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trictFirstAndLastChars="0" saveSubsetFonts="1" autoCompressPictures="0">
  <p:sldMasterIdLst>
    <p:sldMasterId id="2147483648" r:id="rId1"/>
  </p:sldMasterIdLst>
  <p:notesMasterIdLst>
    <p:notesMasterId r:id="rId3"/>
  </p:notesMasterIdLst>
  <p:sldIdLst>
    <p:sldId id="256" r:id="rId2"/>
  </p:sldIdLst>
  <p:sldSz cx="10080625" cy="7559675"/>
  <p:notesSz cx="7559675" cy="10691813"/>
  <p:defaultTextStyle>
    <a:defPPr>
      <a:defRPr lang="en-GB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1pPr>
    <a:lvl2pPr marL="742950" indent="-28575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2pPr>
    <a:lvl3pPr marL="11430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3pPr>
    <a:lvl4pPr marL="16002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4pPr>
    <a:lvl5pPr marL="20574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248"/>
    <p:restoredTop sz="94674"/>
  </p:normalViewPr>
  <p:slideViewPr>
    <p:cSldViewPr showGuides="1">
      <p:cViewPr varScale="1">
        <p:scale>
          <a:sx n="108" d="100"/>
          <a:sy n="108" d="100"/>
        </p:scale>
        <p:origin x="1664" y="200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AutoShape 1">
            <a:extLst>
              <a:ext uri="{FF2B5EF4-FFF2-40B4-BE49-F238E27FC236}">
                <a16:creationId xmlns:a16="http://schemas.microsoft.com/office/drawing/2014/main" id="{7DD1BE3E-4B63-FB44-AE15-2A7E610A6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7559675" cy="106918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itchFamily="2" charset="0"/>
              <a:buNone/>
            </a:pPr>
            <a:endParaRPr lang="en-US" altLang="en-US"/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6E50A2E5-D8F4-9D4A-8F32-28146AE9EDAD}"/>
              </a:ext>
            </a:extLst>
          </p:cNvPr>
          <p:cNvSpPr>
            <a:spLocks noGrp="1" noChangeArrowheads="1"/>
          </p:cNvSpPr>
          <p:nvPr>
            <p:ph type="sldImg"/>
          </p:nvPr>
        </p:nvSpPr>
        <p:spPr bwMode="auto">
          <a:xfrm>
            <a:off x="1106488" y="812800"/>
            <a:ext cx="5341937" cy="400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F105D16-10C3-2941-A84E-FCFE737D6FA0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755650" y="5078413"/>
            <a:ext cx="6045200" cy="4808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noProof="0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A6687CB6-F32E-5E44-BEC7-37D8D4ECBD39}"/>
              </a:ext>
            </a:extLst>
          </p:cNvPr>
          <p:cNvSpPr>
            <a:spLocks noGrp="1" noChangeArrowheads="1"/>
          </p:cNvSpPr>
          <p:nvPr>
            <p:ph type="hdr"/>
          </p:nvPr>
        </p:nvSpPr>
        <p:spPr bwMode="auto">
          <a:xfrm>
            <a:off x="0" y="0"/>
            <a:ext cx="3278188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Tx/>
              <a:buSzPct val="10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E93C065D-7C70-7A44-A5FC-6BF3E80FCDD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278313" y="0"/>
            <a:ext cx="3278187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Tx/>
              <a:buSzPct val="10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E6FD5209-570D-9749-8A41-02F913C6D1B2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0" y="10156825"/>
            <a:ext cx="3278188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Tx/>
              <a:buSzPct val="10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2055" name="Rectangle 7">
            <a:extLst>
              <a:ext uri="{FF2B5EF4-FFF2-40B4-BE49-F238E27FC236}">
                <a16:creationId xmlns:a16="http://schemas.microsoft.com/office/drawing/2014/main" id="{94F5D35C-15A1-A94A-A7EF-86BE5BF30EF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4278313" y="10156825"/>
            <a:ext cx="3278187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Tx/>
              <a:buSzPct val="10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400">
                <a:solidFill>
                  <a:srgbClr val="000000"/>
                </a:solidFill>
                <a:latin typeface="Tinos" pitchFamily="16" charset="0"/>
              </a:defRPr>
            </a:lvl1pPr>
          </a:lstStyle>
          <a:p>
            <a:pPr>
              <a:defRPr/>
            </a:pPr>
            <a:fld id="{4EDA8550-2816-C24A-9BD6-E1F78C31460A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2" charset="0"/>
      <a:defRPr sz="1200" kern="1200">
        <a:solidFill>
          <a:srgbClr val="000000"/>
        </a:solidFill>
        <a:latin typeface="Times New Roman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>
            <a:extLst>
              <a:ext uri="{FF2B5EF4-FFF2-40B4-BE49-F238E27FC236}">
                <a16:creationId xmlns:a16="http://schemas.microsoft.com/office/drawing/2014/main" id="{99C89978-690F-4148-A9A4-E3F3599760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2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2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4ACF83B-FCEA-FC4E-A2FF-74E9F3E18912}" type="slidenum">
              <a:rPr lang="en-ID" altLang="en-US" sz="1400" smtClean="0">
                <a:latin typeface="Tinos" pitchFamily="16" charset="0"/>
              </a:rPr>
              <a:pPr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en-ID" altLang="en-US" sz="1400">
              <a:latin typeface="Tinos" pitchFamily="16" charset="0"/>
            </a:endParaRPr>
          </a:p>
        </p:txBody>
      </p:sp>
      <p:sp>
        <p:nvSpPr>
          <p:cNvPr id="15363" name="Text Box 1">
            <a:extLst>
              <a:ext uri="{FF2B5EF4-FFF2-40B4-BE49-F238E27FC236}">
                <a16:creationId xmlns:a16="http://schemas.microsoft.com/office/drawing/2014/main" id="{4F2EFAE3-EBE6-5749-B39B-2C10ED28B6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06488" y="812800"/>
            <a:ext cx="5345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4" name="Text Box 2">
            <a:extLst>
              <a:ext uri="{FF2B5EF4-FFF2-40B4-BE49-F238E27FC236}">
                <a16:creationId xmlns:a16="http://schemas.microsoft.com/office/drawing/2014/main" id="{1C346A90-1864-F748-B0C3-53A019A21D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9F4311-8793-2D47-B50F-A082A69B12C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33B3AD-8AC7-284C-8234-DDF0EE0E5B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15875D-B1C4-1846-AF76-0AB3306CA4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B112C13-9E42-9142-BE96-0C95E03A5597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3A8F8F4-5B2F-B748-B464-DFD1E20852FB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5DC739-26DC-FE47-931D-30034B746B59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6866754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E98997-8F52-B648-96BB-6D703B1BF3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5F4467D-A5E3-F54C-8F28-7CC700DBD4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1A1F65-9F85-CF40-9849-CBFA88960B4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39F4795-94DE-A144-AC00-24751BE1B8BD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4C7FE12-73E5-E24B-B49F-DA014587E772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29FA9E-DB4F-1E42-93BF-30DEF8899441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19519258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A3BEC3E-6747-9646-B1E5-6458CBB613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304088" y="301625"/>
            <a:ext cx="2266950" cy="64531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2E65AF8-BCA7-3A48-B5C2-B38455D023F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48450" cy="645318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2EE3CB-E627-6542-B318-F70CD62C92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7711A44-E8E9-FD4A-8365-0D740F01B904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FFB7A7A-B4D9-9646-9C1F-4E7CB5103AA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B1304C-5347-E748-95B5-EADC6DDA78AD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17653269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FDB788-8B24-164F-A15E-62C5322F4C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51F86D-7E4F-F442-9905-2E9AEAF047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0000CC-DB63-2A46-84BC-4090207051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542EE46-602B-7C45-B12A-3B0F92389F89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6DCF641-2245-7E45-8EE0-0273E75483FB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B77902-1D63-604D-934C-FF11E2256E97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2058251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48A706-3812-254B-9981-E1894C3FB2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7E5084-2680-0142-A16F-6683124A5B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555DDB-C833-1248-A133-C117E743BF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DD811A8-222F-3A49-B008-534E3827F4E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26168B-389A-AD42-9A0B-A612BE6C4E92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F10D47-D722-354F-BE07-78F3ADCC9FF1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57851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475B31-6714-0642-9681-320E1BF643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6E3E00-126F-C84B-8601-AF632D7ED39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03238" y="1768475"/>
            <a:ext cx="4457700" cy="4986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C96456-4894-1444-A93A-7044613F07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13338" y="1768475"/>
            <a:ext cx="4457700" cy="4986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04F4D9-7C4D-A34B-94DA-36BC86581F9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D3AB2D8-ECD7-4341-AA6F-994EB9CFB1A9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D127923-DB09-0A4E-A377-6EFBB03B9930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1329D0-50FD-B941-946D-6AB2BEDBB99D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360303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7106D-FEBA-F441-910B-3FA4D3236F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A75259-DA51-444E-93C0-41FBA731D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D4A022-B4BF-ED4A-9761-FA74B9F6FBD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B471C8-5E44-1844-83E4-B242B7DBAF9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2127BEE-C3F6-AA4B-8453-F5079A03EB9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9D27D96D-305A-284C-860D-0CFBDE4895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4863C925-BD80-1648-B470-072A5B100576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06EDDBC3-A9A9-7345-94FF-2EF4EF091E73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4FE272-AFE4-B145-AF33-6202829E1F9C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468530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C1DDD-2A38-3445-890D-385E6BE701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C358C88-D25B-F24D-B67A-0AB8F0EC5F8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7BBEF20-CBAB-AF43-9DFC-8439706C9DC3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4C84230-8E68-9F45-A9B7-8B47AC0676A8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DC4294-8CFD-6F42-AA04-92E2FDDF24CB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3067502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F3DCA09-216E-004D-A04E-661AFB5E9F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5B9B0CC4-E58A-864D-BE01-2131F27823C7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00D53BE-C3E5-4E48-B727-C9D3CA20822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19D5A-9038-364E-8237-E76035AF5F73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27026007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E61678-74C4-0B46-988F-0AD2B42CF2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96A0B5-AE35-EC45-94C6-C3695BBE3D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6F70A6-5B75-0D4B-94F4-F07428BC54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2C9C177-C2C6-6940-9D17-0CB415709CD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12EA3326-74DF-1E41-97E1-53A21AA62670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5F1AF29-20B8-C842-B46A-0A30EB6146F0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85317-CD6B-8840-811B-5D39C62AFE54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30508213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5169CE-F390-4D4F-B3DC-5F90B1C381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7346562-43E4-914D-A80D-C8223D701C5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AE5F5A9-8AAB-C949-9A45-1D026B53140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EB4EC19-D269-0041-BE96-0C31FA0928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7FE90CB-3182-834B-B5C2-9A50AE37E374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460C264-6934-DF43-9A8F-0FED71E9A211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80983D-094A-5B41-BA46-C68739BA96D6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  <p:extLst>
      <p:ext uri="{BB962C8B-B14F-4D97-AF65-F5344CB8AC3E}">
        <p14:creationId xmlns:p14="http://schemas.microsoft.com/office/powerpoint/2010/main" val="1979008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>
            <a:extLst>
              <a:ext uri="{FF2B5EF4-FFF2-40B4-BE49-F238E27FC236}">
                <a16:creationId xmlns:a16="http://schemas.microsoft.com/office/drawing/2014/main" id="{A51438C2-8102-C941-9540-00B4C2BC7C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the title text format</a:t>
            </a:r>
          </a:p>
        </p:txBody>
      </p:sp>
      <p:sp>
        <p:nvSpPr>
          <p:cNvPr id="1027" name="Rectangle 2">
            <a:extLst>
              <a:ext uri="{FF2B5EF4-FFF2-40B4-BE49-F238E27FC236}">
                <a16:creationId xmlns:a16="http://schemas.microsoft.com/office/drawing/2014/main" id="{E450C05E-9B92-4B47-B2B4-27931680C1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768475"/>
            <a:ext cx="9067800" cy="4986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the outline text format</a:t>
            </a:r>
          </a:p>
          <a:p>
            <a:pPr lvl="1"/>
            <a:r>
              <a:rPr lang="en-GB" altLang="en-US"/>
              <a:t>Second Outline Level</a:t>
            </a:r>
          </a:p>
          <a:p>
            <a:pPr lvl="2"/>
            <a:r>
              <a:rPr lang="en-GB" altLang="en-US"/>
              <a:t>Third Outline Level</a:t>
            </a:r>
          </a:p>
          <a:p>
            <a:pPr lvl="3"/>
            <a:r>
              <a:rPr lang="en-GB" altLang="en-US"/>
              <a:t>Fourth Outline Level</a:t>
            </a:r>
          </a:p>
          <a:p>
            <a:pPr lvl="4"/>
            <a:r>
              <a:rPr lang="en-GB" altLang="en-US"/>
              <a:t>Fifth Outline Level</a:t>
            </a:r>
          </a:p>
          <a:p>
            <a:pPr lvl="4"/>
            <a:r>
              <a:rPr lang="en-GB" altLang="en-US"/>
              <a:t>Sixth Outline Level</a:t>
            </a:r>
          </a:p>
          <a:p>
            <a:pPr lvl="4"/>
            <a:r>
              <a:rPr lang="en-GB" altLang="en-US"/>
              <a:t>Seventh Outline Level</a:t>
            </a:r>
          </a:p>
          <a:p>
            <a:pPr lvl="4"/>
            <a:r>
              <a:rPr lang="en-GB" altLang="en-US"/>
              <a:t>Eighth Outline Level</a:t>
            </a:r>
          </a:p>
          <a:p>
            <a:pPr lvl="4"/>
            <a:r>
              <a:rPr lang="en-GB" altLang="en-US"/>
              <a:t>Ninth Outline Level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3CBC37E-DCDC-BB45-8E2A-33ADCA4010C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503238" y="688657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SzPct val="10000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8B5BF56E-8B30-0F49-AE33-A4D424BB23F9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3448050" y="6886575"/>
            <a:ext cx="319246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SzPct val="10000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ID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C2EF189-5A8D-7A40-B84C-A0F5FB1B41D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88657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SzPct val="10000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197C4131-DB35-CB4D-A39C-58BC9B071E6F}" type="slidenum">
              <a:rPr lang="en-ID" altLang="en-US"/>
              <a:pPr>
                <a:defRPr/>
              </a:pPr>
              <a:t>‹#›</a:t>
            </a:fld>
            <a:endParaRPr lang="en-ID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 kern="1200">
          <a:solidFill>
            <a:srgbClr val="000000"/>
          </a:solidFill>
          <a:latin typeface="Arial" panose="020B0604020202020204" pitchFamily="34" charset="0"/>
          <a:ea typeface="+mj-ea"/>
          <a:cs typeface="+mj-cs"/>
        </a:defRPr>
      </a:lvl1pPr>
      <a:lvl2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2pPr>
      <a:lvl3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3pPr>
      <a:lvl4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4pPr>
      <a:lvl5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5pPr>
      <a:lvl6pPr marL="25146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6pPr>
      <a:lvl7pPr marL="29718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7pPr>
      <a:lvl8pPr marL="34290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8pPr>
      <a:lvl9pPr marL="38862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2" charset="0"/>
        <a:defRPr sz="44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9pPr>
    </p:titleStyle>
    <p:bodyStyle>
      <a:lvl1pPr marL="342900" indent="-342900" algn="l" defTabSz="457200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itchFamily="2" charset="0"/>
        <a:defRPr sz="3200" kern="1200">
          <a:solidFill>
            <a:srgbClr val="000000"/>
          </a:solidFill>
          <a:latin typeface="Arial" panose="020B0604020202020204" pitchFamily="34" charset="0"/>
          <a:ea typeface="+mn-ea"/>
          <a:cs typeface="+mn-cs"/>
        </a:defRPr>
      </a:lvl1pPr>
      <a:lvl2pPr marL="742950" indent="-285750" algn="l" defTabSz="457200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itchFamily="2" charset="0"/>
        <a:defRPr sz="2800" kern="1200">
          <a:solidFill>
            <a:srgbClr val="000000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itchFamily="2" charset="0"/>
        <a:defRPr sz="2400" kern="1200">
          <a:solidFill>
            <a:srgbClr val="000000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itchFamily="2" charset="0"/>
        <a:defRPr sz="2000" kern="1200">
          <a:solidFill>
            <a:srgbClr val="000000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itchFamily="2" charset="0"/>
        <a:defRPr sz="2000" kern="1200">
          <a:solidFill>
            <a:srgbClr val="000000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reeform 7">
            <a:extLst>
              <a:ext uri="{FF2B5EF4-FFF2-40B4-BE49-F238E27FC236}">
                <a16:creationId xmlns:a16="http://schemas.microsoft.com/office/drawing/2014/main" id="{8C162279-8F54-C442-A3FF-A10267CE9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768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" name="Freeform 8">
            <a:extLst>
              <a:ext uri="{FF2B5EF4-FFF2-40B4-BE49-F238E27FC236}">
                <a16:creationId xmlns:a16="http://schemas.microsoft.com/office/drawing/2014/main" id="{C6B43026-130B-224E-BCB3-21BDB2FB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997450"/>
            <a:ext cx="431800" cy="41275"/>
          </a:xfrm>
          <a:custGeom>
            <a:avLst/>
            <a:gdLst>
              <a:gd name="T0" fmla="*/ 0 w 1199"/>
              <a:gd name="T1" fmla="*/ 0 h 114"/>
              <a:gd name="T2" fmla="*/ 155375973 w 1199"/>
              <a:gd name="T3" fmla="*/ 0 h 114"/>
              <a:gd name="T4" fmla="*/ 155375973 w 1199"/>
              <a:gd name="T5" fmla="*/ 14813018 h 114"/>
              <a:gd name="T6" fmla="*/ 77687987 w 1199"/>
              <a:gd name="T7" fmla="*/ 14813018 h 114"/>
              <a:gd name="T8" fmla="*/ 0 w 1199"/>
              <a:gd name="T9" fmla="*/ 14813018 h 114"/>
              <a:gd name="T10" fmla="*/ 0 w 1199"/>
              <a:gd name="T11" fmla="*/ 0 h 1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14">
                <a:moveTo>
                  <a:pt x="0" y="0"/>
                </a:moveTo>
                <a:lnTo>
                  <a:pt x="1198" y="0"/>
                </a:lnTo>
                <a:lnTo>
                  <a:pt x="1198" y="113"/>
                </a:lnTo>
                <a:lnTo>
                  <a:pt x="599" y="113"/>
                </a:lnTo>
                <a:lnTo>
                  <a:pt x="0" y="113"/>
                </a:lnTo>
                <a:lnTo>
                  <a:pt x="0" y="0"/>
                </a:lnTo>
              </a:path>
            </a:pathLst>
          </a:custGeom>
          <a:solidFill>
            <a:srgbClr val="3138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" name="Freeform 9">
            <a:extLst>
              <a:ext uri="{FF2B5EF4-FFF2-40B4-BE49-F238E27FC236}">
                <a16:creationId xmlns:a16="http://schemas.microsoft.com/office/drawing/2014/main" id="{A183A2F2-BF15-9545-9083-2DDB11423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168900"/>
            <a:ext cx="431800" cy="41275"/>
          </a:xfrm>
          <a:custGeom>
            <a:avLst/>
            <a:gdLst>
              <a:gd name="T0" fmla="*/ 0 w 1199"/>
              <a:gd name="T1" fmla="*/ 0 h 115"/>
              <a:gd name="T2" fmla="*/ 155375973 w 1199"/>
              <a:gd name="T3" fmla="*/ 0 h 115"/>
              <a:gd name="T4" fmla="*/ 155375973 w 1199"/>
              <a:gd name="T5" fmla="*/ 14685286 h 115"/>
              <a:gd name="T6" fmla="*/ 77687987 w 1199"/>
              <a:gd name="T7" fmla="*/ 14685286 h 115"/>
              <a:gd name="T8" fmla="*/ 0 w 1199"/>
              <a:gd name="T9" fmla="*/ 14685286 h 115"/>
              <a:gd name="T10" fmla="*/ 0 w 1199"/>
              <a:gd name="T11" fmla="*/ 0 h 1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15">
                <a:moveTo>
                  <a:pt x="0" y="0"/>
                </a:moveTo>
                <a:lnTo>
                  <a:pt x="1198" y="0"/>
                </a:lnTo>
                <a:lnTo>
                  <a:pt x="1198" y="114"/>
                </a:lnTo>
                <a:lnTo>
                  <a:pt x="599" y="114"/>
                </a:lnTo>
                <a:lnTo>
                  <a:pt x="0" y="114"/>
                </a:lnTo>
                <a:lnTo>
                  <a:pt x="0" y="0"/>
                </a:lnTo>
              </a:path>
            </a:pathLst>
          </a:custGeom>
          <a:solidFill>
            <a:srgbClr val="3138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1" name="Freeform 10">
            <a:extLst>
              <a:ext uri="{FF2B5EF4-FFF2-40B4-BE49-F238E27FC236}">
                <a16:creationId xmlns:a16="http://schemas.microsoft.com/office/drawing/2014/main" id="{30353DC3-CFA5-494F-8650-6F475D572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5046663"/>
            <a:ext cx="98425" cy="114300"/>
          </a:xfrm>
          <a:custGeom>
            <a:avLst/>
            <a:gdLst>
              <a:gd name="T0" fmla="*/ 29078324 w 275"/>
              <a:gd name="T1" fmla="*/ 20412614 h 318"/>
              <a:gd name="T2" fmla="*/ 35099071 w 275"/>
              <a:gd name="T3" fmla="*/ 30747778 h 318"/>
              <a:gd name="T4" fmla="*/ 23057935 w 275"/>
              <a:gd name="T5" fmla="*/ 30747778 h 318"/>
              <a:gd name="T6" fmla="*/ 17421583 w 275"/>
              <a:gd name="T7" fmla="*/ 40954265 h 318"/>
              <a:gd name="T8" fmla="*/ 11657099 w 275"/>
              <a:gd name="T9" fmla="*/ 30747778 h 318"/>
              <a:gd name="T10" fmla="*/ 0 w 275"/>
              <a:gd name="T11" fmla="*/ 30747778 h 318"/>
              <a:gd name="T12" fmla="*/ 6020747 w 275"/>
              <a:gd name="T13" fmla="*/ 20412614 h 318"/>
              <a:gd name="T14" fmla="*/ 0 w 275"/>
              <a:gd name="T15" fmla="*/ 10206127 h 318"/>
              <a:gd name="T16" fmla="*/ 11657099 w 275"/>
              <a:gd name="T17" fmla="*/ 10206127 h 318"/>
              <a:gd name="T18" fmla="*/ 17421583 w 275"/>
              <a:gd name="T19" fmla="*/ 0 h 318"/>
              <a:gd name="T20" fmla="*/ 23057935 w 275"/>
              <a:gd name="T21" fmla="*/ 10206127 h 318"/>
              <a:gd name="T22" fmla="*/ 35099071 w 275"/>
              <a:gd name="T23" fmla="*/ 10206127 h 318"/>
              <a:gd name="T24" fmla="*/ 29078324 w 275"/>
              <a:gd name="T25" fmla="*/ 20412614 h 318"/>
              <a:gd name="T26" fmla="*/ 15756232 w 275"/>
              <a:gd name="T27" fmla="*/ 10206127 h 318"/>
              <a:gd name="T28" fmla="*/ 19599102 w 275"/>
              <a:gd name="T29" fmla="*/ 10206127 h 318"/>
              <a:gd name="T30" fmla="*/ 17421583 w 275"/>
              <a:gd name="T31" fmla="*/ 6718180 h 318"/>
              <a:gd name="T32" fmla="*/ 15756232 w 275"/>
              <a:gd name="T33" fmla="*/ 10206127 h 318"/>
              <a:gd name="T34" fmla="*/ 27157068 w 275"/>
              <a:gd name="T35" fmla="*/ 23642128 h 318"/>
              <a:gd name="T36" fmla="*/ 25491717 w 275"/>
              <a:gd name="T37" fmla="*/ 27130435 h 318"/>
              <a:gd name="T38" fmla="*/ 29078324 w 275"/>
              <a:gd name="T39" fmla="*/ 27130435 h 318"/>
              <a:gd name="T40" fmla="*/ 27157068 w 275"/>
              <a:gd name="T41" fmla="*/ 23642128 h 318"/>
              <a:gd name="T42" fmla="*/ 25491717 w 275"/>
              <a:gd name="T43" fmla="*/ 13565397 h 318"/>
              <a:gd name="T44" fmla="*/ 27157068 w 275"/>
              <a:gd name="T45" fmla="*/ 17182741 h 318"/>
              <a:gd name="T46" fmla="*/ 29078324 w 275"/>
              <a:gd name="T47" fmla="*/ 13565397 h 318"/>
              <a:gd name="T48" fmla="*/ 25491717 w 275"/>
              <a:gd name="T49" fmla="*/ 13565397 h 318"/>
              <a:gd name="T50" fmla="*/ 19599102 w 275"/>
              <a:gd name="T51" fmla="*/ 30747778 h 318"/>
              <a:gd name="T52" fmla="*/ 15756232 w 275"/>
              <a:gd name="T53" fmla="*/ 30747778 h 318"/>
              <a:gd name="T54" fmla="*/ 17421583 w 275"/>
              <a:gd name="T55" fmla="*/ 34236085 h 318"/>
              <a:gd name="T56" fmla="*/ 19599102 w 275"/>
              <a:gd name="T57" fmla="*/ 30747778 h 318"/>
              <a:gd name="T58" fmla="*/ 13706487 w 275"/>
              <a:gd name="T59" fmla="*/ 27130435 h 318"/>
              <a:gd name="T60" fmla="*/ 21520716 w 275"/>
              <a:gd name="T61" fmla="*/ 27130435 h 318"/>
              <a:gd name="T62" fmla="*/ 25619849 w 275"/>
              <a:gd name="T63" fmla="*/ 20412614 h 318"/>
              <a:gd name="T64" fmla="*/ 21520716 w 275"/>
              <a:gd name="T65" fmla="*/ 13565397 h 318"/>
              <a:gd name="T66" fmla="*/ 13706487 w 275"/>
              <a:gd name="T67" fmla="*/ 13565397 h 318"/>
              <a:gd name="T68" fmla="*/ 9735485 w 275"/>
              <a:gd name="T69" fmla="*/ 20412614 h 318"/>
              <a:gd name="T70" fmla="*/ 13706487 w 275"/>
              <a:gd name="T71" fmla="*/ 27130435 h 318"/>
              <a:gd name="T72" fmla="*/ 9863617 w 275"/>
              <a:gd name="T73" fmla="*/ 27130435 h 318"/>
              <a:gd name="T74" fmla="*/ 7942003 w 275"/>
              <a:gd name="T75" fmla="*/ 23642128 h 318"/>
              <a:gd name="T76" fmla="*/ 5764484 w 275"/>
              <a:gd name="T77" fmla="*/ 27130435 h 318"/>
              <a:gd name="T78" fmla="*/ 9863617 w 275"/>
              <a:gd name="T79" fmla="*/ 27130435 h 318"/>
              <a:gd name="T80" fmla="*/ 5764484 w 275"/>
              <a:gd name="T81" fmla="*/ 13565397 h 318"/>
              <a:gd name="T82" fmla="*/ 7942003 w 275"/>
              <a:gd name="T83" fmla="*/ 17182741 h 318"/>
              <a:gd name="T84" fmla="*/ 9863617 w 275"/>
              <a:gd name="T85" fmla="*/ 13565397 h 318"/>
              <a:gd name="T86" fmla="*/ 5764484 w 275"/>
              <a:gd name="T87" fmla="*/ 13565397 h 3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75" h="318">
                <a:moveTo>
                  <a:pt x="227" y="158"/>
                </a:moveTo>
                <a:lnTo>
                  <a:pt x="274" y="238"/>
                </a:lnTo>
                <a:lnTo>
                  <a:pt x="180" y="238"/>
                </a:lnTo>
                <a:lnTo>
                  <a:pt x="136" y="317"/>
                </a:lnTo>
                <a:lnTo>
                  <a:pt x="91" y="238"/>
                </a:lnTo>
                <a:lnTo>
                  <a:pt x="0" y="238"/>
                </a:lnTo>
                <a:lnTo>
                  <a:pt x="47" y="158"/>
                </a:lnTo>
                <a:lnTo>
                  <a:pt x="0" y="79"/>
                </a:lnTo>
                <a:lnTo>
                  <a:pt x="91" y="79"/>
                </a:lnTo>
                <a:lnTo>
                  <a:pt x="136" y="0"/>
                </a:lnTo>
                <a:lnTo>
                  <a:pt x="180" y="79"/>
                </a:lnTo>
                <a:lnTo>
                  <a:pt x="274" y="79"/>
                </a:lnTo>
                <a:lnTo>
                  <a:pt x="227" y="158"/>
                </a:lnTo>
                <a:close/>
                <a:moveTo>
                  <a:pt x="123" y="79"/>
                </a:moveTo>
                <a:lnTo>
                  <a:pt x="153" y="79"/>
                </a:lnTo>
                <a:lnTo>
                  <a:pt x="136" y="52"/>
                </a:lnTo>
                <a:lnTo>
                  <a:pt x="123" y="79"/>
                </a:lnTo>
                <a:close/>
                <a:moveTo>
                  <a:pt x="212" y="183"/>
                </a:moveTo>
                <a:lnTo>
                  <a:pt x="199" y="210"/>
                </a:lnTo>
                <a:lnTo>
                  <a:pt x="227" y="210"/>
                </a:lnTo>
                <a:lnTo>
                  <a:pt x="212" y="183"/>
                </a:lnTo>
                <a:close/>
                <a:moveTo>
                  <a:pt x="199" y="105"/>
                </a:moveTo>
                <a:lnTo>
                  <a:pt x="212" y="133"/>
                </a:lnTo>
                <a:lnTo>
                  <a:pt x="227" y="105"/>
                </a:lnTo>
                <a:lnTo>
                  <a:pt x="199" y="105"/>
                </a:lnTo>
                <a:close/>
                <a:moveTo>
                  <a:pt x="153" y="238"/>
                </a:moveTo>
                <a:lnTo>
                  <a:pt x="123" y="238"/>
                </a:lnTo>
                <a:lnTo>
                  <a:pt x="136" y="265"/>
                </a:lnTo>
                <a:lnTo>
                  <a:pt x="153" y="238"/>
                </a:lnTo>
                <a:close/>
                <a:moveTo>
                  <a:pt x="107" y="210"/>
                </a:moveTo>
                <a:lnTo>
                  <a:pt x="168" y="210"/>
                </a:lnTo>
                <a:lnTo>
                  <a:pt x="200" y="158"/>
                </a:lnTo>
                <a:lnTo>
                  <a:pt x="168" y="105"/>
                </a:lnTo>
                <a:lnTo>
                  <a:pt x="107" y="105"/>
                </a:lnTo>
                <a:lnTo>
                  <a:pt x="76" y="158"/>
                </a:lnTo>
                <a:lnTo>
                  <a:pt x="107" y="210"/>
                </a:lnTo>
                <a:close/>
                <a:moveTo>
                  <a:pt x="77" y="210"/>
                </a:moveTo>
                <a:lnTo>
                  <a:pt x="62" y="183"/>
                </a:lnTo>
                <a:lnTo>
                  <a:pt x="45" y="210"/>
                </a:lnTo>
                <a:lnTo>
                  <a:pt x="77" y="210"/>
                </a:lnTo>
                <a:close/>
                <a:moveTo>
                  <a:pt x="45" y="105"/>
                </a:moveTo>
                <a:lnTo>
                  <a:pt x="62" y="133"/>
                </a:lnTo>
                <a:lnTo>
                  <a:pt x="77" y="105"/>
                </a:lnTo>
                <a:lnTo>
                  <a:pt x="45" y="105"/>
                </a:lnTo>
                <a:close/>
              </a:path>
            </a:pathLst>
          </a:custGeom>
          <a:solidFill>
            <a:srgbClr val="3138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2" name="Freeform 11">
            <a:extLst>
              <a:ext uri="{FF2B5EF4-FFF2-40B4-BE49-F238E27FC236}">
                <a16:creationId xmlns:a16="http://schemas.microsoft.com/office/drawing/2014/main" id="{EC7F4B74-A820-BC47-AD4F-4871D9BDD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976813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3" name="Freeform 12">
            <a:extLst>
              <a:ext uri="{FF2B5EF4-FFF2-40B4-BE49-F238E27FC236}">
                <a16:creationId xmlns:a16="http://schemas.microsoft.com/office/drawing/2014/main" id="{9B5ED847-1223-4B4C-912D-5A4C6BA48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976813"/>
            <a:ext cx="431800" cy="252412"/>
          </a:xfrm>
          <a:custGeom>
            <a:avLst/>
            <a:gdLst>
              <a:gd name="T0" fmla="*/ 0 w 1200"/>
              <a:gd name="T1" fmla="*/ 90886710 h 700"/>
              <a:gd name="T2" fmla="*/ 0 w 1200"/>
              <a:gd name="T3" fmla="*/ 85035800 h 700"/>
              <a:gd name="T4" fmla="*/ 67329495 w 1200"/>
              <a:gd name="T5" fmla="*/ 45378269 h 700"/>
              <a:gd name="T6" fmla="*/ 0 w 1200"/>
              <a:gd name="T7" fmla="*/ 5850910 h 700"/>
              <a:gd name="T8" fmla="*/ 0 w 1200"/>
              <a:gd name="T9" fmla="*/ 0 h 700"/>
              <a:gd name="T10" fmla="*/ 10488062 w 1200"/>
              <a:gd name="T11" fmla="*/ 0 h 700"/>
              <a:gd name="T12" fmla="*/ 77558477 w 1200"/>
              <a:gd name="T13" fmla="*/ 39527359 h 700"/>
              <a:gd name="T14" fmla="*/ 145017511 w 1200"/>
              <a:gd name="T15" fmla="*/ 0 h 700"/>
              <a:gd name="T16" fmla="*/ 155246493 w 1200"/>
              <a:gd name="T17" fmla="*/ 0 h 700"/>
              <a:gd name="T18" fmla="*/ 155246493 w 1200"/>
              <a:gd name="T19" fmla="*/ 5981083 h 700"/>
              <a:gd name="T20" fmla="*/ 87528379 w 1200"/>
              <a:gd name="T21" fmla="*/ 45378269 h 700"/>
              <a:gd name="T22" fmla="*/ 155246493 w 1200"/>
              <a:gd name="T23" fmla="*/ 85035800 h 700"/>
              <a:gd name="T24" fmla="*/ 155246493 w 1200"/>
              <a:gd name="T25" fmla="*/ 90886710 h 700"/>
              <a:gd name="T26" fmla="*/ 145017511 w 1200"/>
              <a:gd name="T27" fmla="*/ 90886710 h 700"/>
              <a:gd name="T28" fmla="*/ 77558477 w 1200"/>
              <a:gd name="T29" fmla="*/ 51229540 h 700"/>
              <a:gd name="T30" fmla="*/ 10358522 w 1200"/>
              <a:gd name="T31" fmla="*/ 90886710 h 700"/>
              <a:gd name="T32" fmla="*/ 0 w 1200"/>
              <a:gd name="T33" fmla="*/ 90886710 h 7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0" h="700">
                <a:moveTo>
                  <a:pt x="0" y="699"/>
                </a:moveTo>
                <a:lnTo>
                  <a:pt x="0" y="654"/>
                </a:lnTo>
                <a:lnTo>
                  <a:pt x="520" y="349"/>
                </a:lnTo>
                <a:lnTo>
                  <a:pt x="0" y="45"/>
                </a:lnTo>
                <a:lnTo>
                  <a:pt x="0" y="0"/>
                </a:lnTo>
                <a:lnTo>
                  <a:pt x="81" y="0"/>
                </a:lnTo>
                <a:lnTo>
                  <a:pt x="599" y="304"/>
                </a:lnTo>
                <a:lnTo>
                  <a:pt x="1120" y="0"/>
                </a:lnTo>
                <a:lnTo>
                  <a:pt x="1199" y="0"/>
                </a:lnTo>
                <a:lnTo>
                  <a:pt x="1199" y="46"/>
                </a:lnTo>
                <a:lnTo>
                  <a:pt x="676" y="349"/>
                </a:lnTo>
                <a:lnTo>
                  <a:pt x="1199" y="654"/>
                </a:lnTo>
                <a:lnTo>
                  <a:pt x="1199" y="699"/>
                </a:lnTo>
                <a:lnTo>
                  <a:pt x="1120" y="699"/>
                </a:lnTo>
                <a:lnTo>
                  <a:pt x="599" y="394"/>
                </a:lnTo>
                <a:lnTo>
                  <a:pt x="80" y="699"/>
                </a:lnTo>
                <a:lnTo>
                  <a:pt x="0" y="699"/>
                </a:lnTo>
              </a:path>
            </a:pathLst>
          </a:custGeom>
          <a:solidFill>
            <a:srgbClr val="CC00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4" name="Freeform 13">
            <a:extLst>
              <a:ext uri="{FF2B5EF4-FFF2-40B4-BE49-F238E27FC236}">
                <a16:creationId xmlns:a16="http://schemas.microsoft.com/office/drawing/2014/main" id="{1FEE266B-2ECD-1047-B077-9F41CBBDB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638" y="5006975"/>
            <a:ext cx="55562" cy="73025"/>
          </a:xfrm>
          <a:custGeom>
            <a:avLst/>
            <a:gdLst>
              <a:gd name="T0" fmla="*/ 18067455 w 153"/>
              <a:gd name="T1" fmla="*/ 3035805 h 201"/>
              <a:gd name="T2" fmla="*/ 10022586 w 153"/>
              <a:gd name="T3" fmla="*/ 26398719 h 201"/>
              <a:gd name="T4" fmla="*/ 1978080 w 153"/>
              <a:gd name="T5" fmla="*/ 3035805 h 201"/>
              <a:gd name="T6" fmla="*/ 18067455 w 153"/>
              <a:gd name="T7" fmla="*/ 3035805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3" h="201">
                <a:moveTo>
                  <a:pt x="137" y="23"/>
                </a:moveTo>
                <a:cubicBezTo>
                  <a:pt x="152" y="84"/>
                  <a:pt x="144" y="158"/>
                  <a:pt x="76" y="200"/>
                </a:cubicBezTo>
                <a:cubicBezTo>
                  <a:pt x="9" y="158"/>
                  <a:pt x="0" y="84"/>
                  <a:pt x="15" y="23"/>
                </a:cubicBezTo>
                <a:cubicBezTo>
                  <a:pt x="32" y="9"/>
                  <a:pt x="103" y="0"/>
                  <a:pt x="137" y="23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5" name="Freeform 14">
            <a:extLst>
              <a:ext uri="{FF2B5EF4-FFF2-40B4-BE49-F238E27FC236}">
                <a16:creationId xmlns:a16="http://schemas.microsoft.com/office/drawing/2014/main" id="{ADEBBD1B-E8F1-9546-A317-E3016DC2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10150"/>
            <a:ext cx="22225" cy="4763"/>
          </a:xfrm>
          <a:custGeom>
            <a:avLst/>
            <a:gdLst>
              <a:gd name="T0" fmla="*/ 7964930 w 61"/>
              <a:gd name="T1" fmla="*/ 1411436 h 15"/>
              <a:gd name="T2" fmla="*/ 0 w 61"/>
              <a:gd name="T3" fmla="*/ 0 h 15"/>
              <a:gd name="T4" fmla="*/ 7964930 w 61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15">
                <a:moveTo>
                  <a:pt x="60" y="14"/>
                </a:moveTo>
                <a:cubicBezTo>
                  <a:pt x="46" y="5"/>
                  <a:pt x="26" y="0"/>
                  <a:pt x="0" y="0"/>
                </a:cubicBezTo>
                <a:cubicBezTo>
                  <a:pt x="26" y="0"/>
                  <a:pt x="47" y="5"/>
                  <a:pt x="6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" name="Freeform 15">
            <a:extLst>
              <a:ext uri="{FF2B5EF4-FFF2-40B4-BE49-F238E27FC236}">
                <a16:creationId xmlns:a16="http://schemas.microsoft.com/office/drawing/2014/main" id="{4765500C-101B-3144-A685-5E8B8EF7F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4983163"/>
            <a:ext cx="60325" cy="33337"/>
          </a:xfrm>
          <a:custGeom>
            <a:avLst/>
            <a:gdLst>
              <a:gd name="T0" fmla="*/ 10830301 w 169"/>
              <a:gd name="T1" fmla="*/ 9810654 h 94"/>
              <a:gd name="T2" fmla="*/ 3058013 w 169"/>
              <a:gd name="T3" fmla="*/ 11697031 h 94"/>
              <a:gd name="T4" fmla="*/ 0 w 169"/>
              <a:gd name="T5" fmla="*/ 4402257 h 94"/>
              <a:gd name="T6" fmla="*/ 2293421 w 169"/>
              <a:gd name="T7" fmla="*/ 5911643 h 94"/>
              <a:gd name="T8" fmla="*/ 4586842 w 169"/>
              <a:gd name="T9" fmla="*/ 5534297 h 94"/>
              <a:gd name="T10" fmla="*/ 5733731 w 169"/>
              <a:gd name="T11" fmla="*/ 8175367 h 94"/>
              <a:gd name="T12" fmla="*/ 7007695 w 169"/>
              <a:gd name="T13" fmla="*/ 6791882 h 94"/>
              <a:gd name="T14" fmla="*/ 6370891 w 169"/>
              <a:gd name="T15" fmla="*/ 6665981 h 94"/>
              <a:gd name="T16" fmla="*/ 6243459 w 169"/>
              <a:gd name="T17" fmla="*/ 5534297 h 94"/>
              <a:gd name="T18" fmla="*/ 7389991 w 169"/>
              <a:gd name="T19" fmla="*/ 5534297 h 94"/>
              <a:gd name="T20" fmla="*/ 7517423 w 169"/>
              <a:gd name="T21" fmla="*/ 6665981 h 94"/>
              <a:gd name="T22" fmla="*/ 7389991 w 169"/>
              <a:gd name="T23" fmla="*/ 6791882 h 94"/>
              <a:gd name="T24" fmla="*/ 9046608 w 169"/>
              <a:gd name="T25" fmla="*/ 7546575 h 94"/>
              <a:gd name="T26" fmla="*/ 10065708 w 169"/>
              <a:gd name="T27" fmla="*/ 6163089 h 94"/>
              <a:gd name="T28" fmla="*/ 8154584 w 169"/>
              <a:gd name="T29" fmla="*/ 4527803 h 94"/>
              <a:gd name="T30" fmla="*/ 10448004 w 169"/>
              <a:gd name="T31" fmla="*/ 3521664 h 94"/>
              <a:gd name="T32" fmla="*/ 10830301 w 169"/>
              <a:gd name="T33" fmla="*/ 0 h 94"/>
              <a:gd name="T34" fmla="*/ 11340029 w 169"/>
              <a:gd name="T35" fmla="*/ 3521664 h 94"/>
              <a:gd name="T36" fmla="*/ 13506018 w 169"/>
              <a:gd name="T37" fmla="*/ 4527803 h 94"/>
              <a:gd name="T38" fmla="*/ 11594893 w 169"/>
              <a:gd name="T39" fmla="*/ 6163089 h 94"/>
              <a:gd name="T40" fmla="*/ 12741425 w 169"/>
              <a:gd name="T41" fmla="*/ 7546575 h 94"/>
              <a:gd name="T42" fmla="*/ 14525475 w 169"/>
              <a:gd name="T43" fmla="*/ 6791882 h 94"/>
              <a:gd name="T44" fmla="*/ 14270611 w 169"/>
              <a:gd name="T45" fmla="*/ 6665981 h 94"/>
              <a:gd name="T46" fmla="*/ 14270611 w 169"/>
              <a:gd name="T47" fmla="*/ 5534297 h 94"/>
              <a:gd name="T48" fmla="*/ 15417142 w 169"/>
              <a:gd name="T49" fmla="*/ 5534297 h 94"/>
              <a:gd name="T50" fmla="*/ 15289710 w 169"/>
              <a:gd name="T51" fmla="*/ 6665981 h 94"/>
              <a:gd name="T52" fmla="*/ 14907414 w 169"/>
              <a:gd name="T53" fmla="*/ 6791882 h 94"/>
              <a:gd name="T54" fmla="*/ 16181735 w 169"/>
              <a:gd name="T55" fmla="*/ 8175367 h 94"/>
              <a:gd name="T56" fmla="*/ 17201192 w 169"/>
              <a:gd name="T57" fmla="*/ 5534297 h 94"/>
              <a:gd name="T58" fmla="*/ 19494613 w 169"/>
              <a:gd name="T59" fmla="*/ 5911643 h 94"/>
              <a:gd name="T60" fmla="*/ 21405737 w 169"/>
              <a:gd name="T61" fmla="*/ 4402257 h 94"/>
              <a:gd name="T62" fmla="*/ 18730020 w 169"/>
              <a:gd name="T63" fmla="*/ 11697031 h 94"/>
              <a:gd name="T64" fmla="*/ 10830301 w 169"/>
              <a:gd name="T65" fmla="*/ 9810654 h 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9" h="94">
                <a:moveTo>
                  <a:pt x="85" y="78"/>
                </a:moveTo>
                <a:cubicBezTo>
                  <a:pt x="61" y="78"/>
                  <a:pt x="39" y="84"/>
                  <a:pt x="24" y="93"/>
                </a:cubicBezTo>
                <a:cubicBezTo>
                  <a:pt x="21" y="72"/>
                  <a:pt x="11" y="52"/>
                  <a:pt x="0" y="35"/>
                </a:cubicBezTo>
                <a:cubicBezTo>
                  <a:pt x="11" y="35"/>
                  <a:pt x="18" y="41"/>
                  <a:pt x="18" y="47"/>
                </a:cubicBezTo>
                <a:cubicBezTo>
                  <a:pt x="20" y="40"/>
                  <a:pt x="32" y="40"/>
                  <a:pt x="36" y="44"/>
                </a:cubicBezTo>
                <a:cubicBezTo>
                  <a:pt x="23" y="53"/>
                  <a:pt x="32" y="68"/>
                  <a:pt x="45" y="65"/>
                </a:cubicBezTo>
                <a:cubicBezTo>
                  <a:pt x="50" y="64"/>
                  <a:pt x="53" y="60"/>
                  <a:pt x="55" y="54"/>
                </a:cubicBezTo>
                <a:cubicBezTo>
                  <a:pt x="53" y="54"/>
                  <a:pt x="52" y="54"/>
                  <a:pt x="50" y="53"/>
                </a:cubicBezTo>
                <a:cubicBezTo>
                  <a:pt x="49" y="51"/>
                  <a:pt x="49" y="47"/>
                  <a:pt x="49" y="44"/>
                </a:cubicBezTo>
                <a:cubicBezTo>
                  <a:pt x="52" y="41"/>
                  <a:pt x="56" y="41"/>
                  <a:pt x="58" y="44"/>
                </a:cubicBezTo>
                <a:cubicBezTo>
                  <a:pt x="61" y="45"/>
                  <a:pt x="61" y="50"/>
                  <a:pt x="59" y="53"/>
                </a:cubicBezTo>
                <a:cubicBezTo>
                  <a:pt x="58" y="53"/>
                  <a:pt x="58" y="54"/>
                  <a:pt x="58" y="54"/>
                </a:cubicBezTo>
                <a:cubicBezTo>
                  <a:pt x="61" y="60"/>
                  <a:pt x="67" y="62"/>
                  <a:pt x="71" y="60"/>
                </a:cubicBezTo>
                <a:cubicBezTo>
                  <a:pt x="76" y="59"/>
                  <a:pt x="79" y="53"/>
                  <a:pt x="79" y="49"/>
                </a:cubicBezTo>
                <a:cubicBezTo>
                  <a:pt x="79" y="35"/>
                  <a:pt x="67" y="34"/>
                  <a:pt x="64" y="36"/>
                </a:cubicBezTo>
                <a:cubicBezTo>
                  <a:pt x="65" y="28"/>
                  <a:pt x="76" y="22"/>
                  <a:pt x="82" y="28"/>
                </a:cubicBezTo>
                <a:cubicBezTo>
                  <a:pt x="76" y="19"/>
                  <a:pt x="76" y="8"/>
                  <a:pt x="85" y="0"/>
                </a:cubicBezTo>
                <a:cubicBezTo>
                  <a:pt x="94" y="8"/>
                  <a:pt x="94" y="19"/>
                  <a:pt x="89" y="28"/>
                </a:cubicBezTo>
                <a:cubicBezTo>
                  <a:pt x="94" y="22"/>
                  <a:pt x="106" y="28"/>
                  <a:pt x="106" y="36"/>
                </a:cubicBezTo>
                <a:cubicBezTo>
                  <a:pt x="103" y="34"/>
                  <a:pt x="91" y="35"/>
                  <a:pt x="91" y="49"/>
                </a:cubicBezTo>
                <a:cubicBezTo>
                  <a:pt x="91" y="53"/>
                  <a:pt x="94" y="59"/>
                  <a:pt x="100" y="60"/>
                </a:cubicBezTo>
                <a:cubicBezTo>
                  <a:pt x="103" y="62"/>
                  <a:pt x="111" y="60"/>
                  <a:pt x="114" y="54"/>
                </a:cubicBezTo>
                <a:cubicBezTo>
                  <a:pt x="112" y="54"/>
                  <a:pt x="112" y="53"/>
                  <a:pt x="112" y="53"/>
                </a:cubicBezTo>
                <a:cubicBezTo>
                  <a:pt x="109" y="50"/>
                  <a:pt x="109" y="45"/>
                  <a:pt x="112" y="44"/>
                </a:cubicBezTo>
                <a:cubicBezTo>
                  <a:pt x="115" y="41"/>
                  <a:pt x="120" y="41"/>
                  <a:pt x="121" y="44"/>
                </a:cubicBezTo>
                <a:cubicBezTo>
                  <a:pt x="121" y="47"/>
                  <a:pt x="121" y="51"/>
                  <a:pt x="120" y="53"/>
                </a:cubicBezTo>
                <a:cubicBezTo>
                  <a:pt x="120" y="54"/>
                  <a:pt x="118" y="54"/>
                  <a:pt x="117" y="54"/>
                </a:cubicBezTo>
                <a:cubicBezTo>
                  <a:pt x="117" y="60"/>
                  <a:pt x="120" y="64"/>
                  <a:pt x="127" y="65"/>
                </a:cubicBezTo>
                <a:cubicBezTo>
                  <a:pt x="140" y="68"/>
                  <a:pt x="149" y="53"/>
                  <a:pt x="135" y="44"/>
                </a:cubicBezTo>
                <a:cubicBezTo>
                  <a:pt x="140" y="40"/>
                  <a:pt x="150" y="40"/>
                  <a:pt x="153" y="47"/>
                </a:cubicBezTo>
                <a:cubicBezTo>
                  <a:pt x="153" y="41"/>
                  <a:pt x="159" y="35"/>
                  <a:pt x="168" y="35"/>
                </a:cubicBezTo>
                <a:cubicBezTo>
                  <a:pt x="159" y="52"/>
                  <a:pt x="150" y="72"/>
                  <a:pt x="147" y="93"/>
                </a:cubicBezTo>
                <a:cubicBezTo>
                  <a:pt x="133" y="84"/>
                  <a:pt x="109" y="78"/>
                  <a:pt x="85" y="78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7" name="Freeform 16">
            <a:extLst>
              <a:ext uri="{FF2B5EF4-FFF2-40B4-BE49-F238E27FC236}">
                <a16:creationId xmlns:a16="http://schemas.microsoft.com/office/drawing/2014/main" id="{C39F5280-F208-F141-9725-F96AD73CA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4981575"/>
            <a:ext cx="60325" cy="34925"/>
          </a:xfrm>
          <a:custGeom>
            <a:avLst/>
            <a:gdLst>
              <a:gd name="T0" fmla="*/ 10830301 w 169"/>
              <a:gd name="T1" fmla="*/ 10677124 h 95"/>
              <a:gd name="T2" fmla="*/ 10830301 w 169"/>
              <a:gd name="T3" fmla="*/ 10541836 h 95"/>
              <a:gd name="T4" fmla="*/ 20641145 w 169"/>
              <a:gd name="T5" fmla="*/ 6081729 h 95"/>
              <a:gd name="T6" fmla="*/ 3058013 w 169"/>
              <a:gd name="T7" fmla="*/ 12704244 h 95"/>
              <a:gd name="T8" fmla="*/ 254864 w 169"/>
              <a:gd name="T9" fmla="*/ 4865604 h 95"/>
              <a:gd name="T10" fmla="*/ 2293421 w 169"/>
              <a:gd name="T11" fmla="*/ 6352306 h 95"/>
              <a:gd name="T12" fmla="*/ 2293421 w 169"/>
              <a:gd name="T13" fmla="*/ 6352306 h 95"/>
              <a:gd name="T14" fmla="*/ 4586842 w 169"/>
              <a:gd name="T15" fmla="*/ 6081729 h 95"/>
              <a:gd name="T16" fmla="*/ 2293421 w 169"/>
              <a:gd name="T17" fmla="*/ 6487227 h 95"/>
              <a:gd name="T18" fmla="*/ 3695174 w 169"/>
              <a:gd name="T19" fmla="*/ 7703720 h 95"/>
              <a:gd name="T20" fmla="*/ 3695174 w 169"/>
              <a:gd name="T21" fmla="*/ 7703720 h 95"/>
              <a:gd name="T22" fmla="*/ 7007695 w 169"/>
              <a:gd name="T23" fmla="*/ 7433511 h 95"/>
              <a:gd name="T24" fmla="*/ 7007695 w 169"/>
              <a:gd name="T25" fmla="*/ 7433511 h 95"/>
              <a:gd name="T26" fmla="*/ 3695174 w 169"/>
              <a:gd name="T27" fmla="*/ 7973929 h 95"/>
              <a:gd name="T28" fmla="*/ 5733731 w 169"/>
              <a:gd name="T29" fmla="*/ 8920213 h 95"/>
              <a:gd name="T30" fmla="*/ 7517423 w 169"/>
              <a:gd name="T31" fmla="*/ 7298222 h 95"/>
              <a:gd name="T32" fmla="*/ 7389991 w 169"/>
              <a:gd name="T33" fmla="*/ 7298222 h 95"/>
              <a:gd name="T34" fmla="*/ 6243459 w 169"/>
              <a:gd name="T35" fmla="*/ 6081729 h 95"/>
              <a:gd name="T36" fmla="*/ 9046608 w 169"/>
              <a:gd name="T37" fmla="*/ 8244506 h 95"/>
              <a:gd name="T38" fmla="*/ 8536880 w 169"/>
              <a:gd name="T39" fmla="*/ 4865604 h 95"/>
              <a:gd name="T40" fmla="*/ 10320572 w 169"/>
              <a:gd name="T41" fmla="*/ 3649111 h 95"/>
              <a:gd name="T42" fmla="*/ 11594893 w 169"/>
              <a:gd name="T43" fmla="*/ 3649111 h 95"/>
              <a:gd name="T44" fmla="*/ 11977190 w 169"/>
              <a:gd name="T45" fmla="*/ 3649111 h 95"/>
              <a:gd name="T46" fmla="*/ 11467461 w 169"/>
              <a:gd name="T47" fmla="*/ 3649111 h 95"/>
              <a:gd name="T48" fmla="*/ 10320572 w 169"/>
              <a:gd name="T49" fmla="*/ 3649111 h 95"/>
              <a:gd name="T50" fmla="*/ 10320572 w 169"/>
              <a:gd name="T51" fmla="*/ 3784399 h 95"/>
              <a:gd name="T52" fmla="*/ 10320572 w 169"/>
              <a:gd name="T53" fmla="*/ 3784399 h 95"/>
              <a:gd name="T54" fmla="*/ 8282016 w 169"/>
              <a:gd name="T55" fmla="*/ 5000525 h 95"/>
              <a:gd name="T56" fmla="*/ 9046608 w 169"/>
              <a:gd name="T57" fmla="*/ 8379427 h 95"/>
              <a:gd name="T58" fmla="*/ 9046608 w 169"/>
              <a:gd name="T59" fmla="*/ 8244506 h 95"/>
              <a:gd name="T60" fmla="*/ 10320572 w 169"/>
              <a:gd name="T61" fmla="*/ 3649111 h 95"/>
              <a:gd name="T62" fmla="*/ 10320572 w 169"/>
              <a:gd name="T63" fmla="*/ 3784399 h 95"/>
              <a:gd name="T64" fmla="*/ 13506018 w 169"/>
              <a:gd name="T65" fmla="*/ 5000525 h 95"/>
              <a:gd name="T66" fmla="*/ 13123722 w 169"/>
              <a:gd name="T67" fmla="*/ 4865604 h 95"/>
              <a:gd name="T68" fmla="*/ 13506018 w 169"/>
              <a:gd name="T69" fmla="*/ 5000525 h 95"/>
              <a:gd name="T70" fmla="*/ 12868857 w 169"/>
              <a:gd name="T71" fmla="*/ 5000525 h 95"/>
              <a:gd name="T72" fmla="*/ 11977190 w 169"/>
              <a:gd name="T73" fmla="*/ 5271102 h 95"/>
              <a:gd name="T74" fmla="*/ 11977190 w 169"/>
              <a:gd name="T75" fmla="*/ 5541311 h 95"/>
              <a:gd name="T76" fmla="*/ 11849758 w 169"/>
              <a:gd name="T77" fmla="*/ 6757804 h 95"/>
              <a:gd name="T78" fmla="*/ 14525475 w 169"/>
              <a:gd name="T79" fmla="*/ 7433511 h 95"/>
              <a:gd name="T80" fmla="*/ 11594893 w 169"/>
              <a:gd name="T81" fmla="*/ 6757804 h 95"/>
              <a:gd name="T82" fmla="*/ 11849758 w 169"/>
              <a:gd name="T83" fmla="*/ 6757804 h 95"/>
              <a:gd name="T84" fmla="*/ 14270611 w 169"/>
              <a:gd name="T85" fmla="*/ 5946808 h 95"/>
              <a:gd name="T86" fmla="*/ 14270611 w 169"/>
              <a:gd name="T87" fmla="*/ 6081729 h 95"/>
              <a:gd name="T88" fmla="*/ 14525475 w 169"/>
              <a:gd name="T89" fmla="*/ 7433511 h 95"/>
              <a:gd name="T90" fmla="*/ 15289710 w 169"/>
              <a:gd name="T91" fmla="*/ 7298222 h 95"/>
              <a:gd name="T92" fmla="*/ 15289710 w 169"/>
              <a:gd name="T93" fmla="*/ 7298222 h 95"/>
              <a:gd name="T94" fmla="*/ 14907414 w 169"/>
              <a:gd name="T95" fmla="*/ 7433511 h 95"/>
              <a:gd name="T96" fmla="*/ 14907414 w 169"/>
              <a:gd name="T97" fmla="*/ 7568431 h 95"/>
              <a:gd name="T98" fmla="*/ 17965428 w 169"/>
              <a:gd name="T99" fmla="*/ 7839008 h 95"/>
              <a:gd name="T100" fmla="*/ 18220292 w 169"/>
              <a:gd name="T101" fmla="*/ 5676599 h 95"/>
              <a:gd name="T102" fmla="*/ 21405737 w 169"/>
              <a:gd name="T103" fmla="*/ 4865604 h 95"/>
              <a:gd name="T104" fmla="*/ 18220292 w 169"/>
              <a:gd name="T105" fmla="*/ 5676599 h 95"/>
              <a:gd name="T106" fmla="*/ 17965428 w 169"/>
              <a:gd name="T107" fmla="*/ 7973929 h 95"/>
              <a:gd name="T108" fmla="*/ 14907414 w 169"/>
              <a:gd name="T109" fmla="*/ 7568431 h 9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9" h="95">
                <a:moveTo>
                  <a:pt x="147" y="94"/>
                </a:moveTo>
                <a:cubicBezTo>
                  <a:pt x="132" y="84"/>
                  <a:pt x="108" y="79"/>
                  <a:pt x="85" y="79"/>
                </a:cubicBezTo>
                <a:cubicBezTo>
                  <a:pt x="65" y="79"/>
                  <a:pt x="42" y="84"/>
                  <a:pt x="27" y="92"/>
                </a:cubicBezTo>
                <a:cubicBezTo>
                  <a:pt x="42" y="83"/>
                  <a:pt x="65" y="78"/>
                  <a:pt x="85" y="78"/>
                </a:cubicBezTo>
                <a:cubicBezTo>
                  <a:pt x="108" y="78"/>
                  <a:pt x="132" y="84"/>
                  <a:pt x="146" y="92"/>
                </a:cubicBezTo>
                <a:cubicBezTo>
                  <a:pt x="149" y="78"/>
                  <a:pt x="155" y="61"/>
                  <a:pt x="162" y="45"/>
                </a:cubicBezTo>
                <a:cubicBezTo>
                  <a:pt x="155" y="61"/>
                  <a:pt x="150" y="78"/>
                  <a:pt x="147" y="94"/>
                </a:cubicBezTo>
                <a:close/>
                <a:moveTo>
                  <a:pt x="24" y="94"/>
                </a:moveTo>
                <a:cubicBezTo>
                  <a:pt x="21" y="74"/>
                  <a:pt x="11" y="54"/>
                  <a:pt x="0" y="36"/>
                </a:cubicBezTo>
                <a:lnTo>
                  <a:pt x="2" y="36"/>
                </a:lnTo>
                <a:cubicBezTo>
                  <a:pt x="12" y="54"/>
                  <a:pt x="21" y="74"/>
                  <a:pt x="24" y="94"/>
                </a:cubicBezTo>
                <a:close/>
                <a:moveTo>
                  <a:pt x="18" y="47"/>
                </a:moveTo>
                <a:cubicBezTo>
                  <a:pt x="17" y="43"/>
                  <a:pt x="13" y="39"/>
                  <a:pt x="7" y="37"/>
                </a:cubicBezTo>
                <a:cubicBezTo>
                  <a:pt x="14" y="39"/>
                  <a:pt x="17" y="43"/>
                  <a:pt x="18" y="47"/>
                </a:cubicBezTo>
                <a:close/>
                <a:moveTo>
                  <a:pt x="27" y="42"/>
                </a:moveTo>
                <a:cubicBezTo>
                  <a:pt x="30" y="42"/>
                  <a:pt x="33" y="43"/>
                  <a:pt x="36" y="45"/>
                </a:cubicBezTo>
                <a:cubicBezTo>
                  <a:pt x="33" y="44"/>
                  <a:pt x="30" y="42"/>
                  <a:pt x="27" y="42"/>
                </a:cubicBezTo>
                <a:cubicBezTo>
                  <a:pt x="23" y="42"/>
                  <a:pt x="20" y="45"/>
                  <a:pt x="18" y="48"/>
                </a:cubicBezTo>
                <a:cubicBezTo>
                  <a:pt x="18" y="44"/>
                  <a:pt x="23" y="42"/>
                  <a:pt x="27" y="42"/>
                </a:cubicBezTo>
                <a:close/>
                <a:moveTo>
                  <a:pt x="29" y="57"/>
                </a:moveTo>
                <a:cubicBezTo>
                  <a:pt x="29" y="53"/>
                  <a:pt x="30" y="48"/>
                  <a:pt x="36" y="45"/>
                </a:cubicBezTo>
                <a:cubicBezTo>
                  <a:pt x="31" y="49"/>
                  <a:pt x="29" y="54"/>
                  <a:pt x="29" y="57"/>
                </a:cubicBezTo>
                <a:close/>
                <a:moveTo>
                  <a:pt x="45" y="66"/>
                </a:moveTo>
                <a:cubicBezTo>
                  <a:pt x="49" y="64"/>
                  <a:pt x="53" y="61"/>
                  <a:pt x="55" y="55"/>
                </a:cubicBezTo>
                <a:cubicBezTo>
                  <a:pt x="53" y="56"/>
                  <a:pt x="52" y="55"/>
                  <a:pt x="50" y="54"/>
                </a:cubicBezTo>
                <a:cubicBezTo>
                  <a:pt x="52" y="55"/>
                  <a:pt x="53" y="55"/>
                  <a:pt x="55" y="55"/>
                </a:cubicBezTo>
                <a:cubicBezTo>
                  <a:pt x="55" y="61"/>
                  <a:pt x="50" y="65"/>
                  <a:pt x="45" y="67"/>
                </a:cubicBezTo>
                <a:cubicBezTo>
                  <a:pt x="39" y="68"/>
                  <a:pt x="30" y="64"/>
                  <a:pt x="29" y="59"/>
                </a:cubicBezTo>
                <a:lnTo>
                  <a:pt x="29" y="58"/>
                </a:lnTo>
                <a:cubicBezTo>
                  <a:pt x="32" y="64"/>
                  <a:pt x="39" y="68"/>
                  <a:pt x="45" y="66"/>
                </a:cubicBezTo>
                <a:close/>
                <a:moveTo>
                  <a:pt x="58" y="44"/>
                </a:moveTo>
                <a:cubicBezTo>
                  <a:pt x="61" y="46"/>
                  <a:pt x="62" y="51"/>
                  <a:pt x="59" y="54"/>
                </a:cubicBezTo>
                <a:cubicBezTo>
                  <a:pt x="58" y="54"/>
                  <a:pt x="58" y="55"/>
                  <a:pt x="58" y="55"/>
                </a:cubicBezTo>
                <a:lnTo>
                  <a:pt x="58" y="54"/>
                </a:lnTo>
                <a:cubicBezTo>
                  <a:pt x="61" y="51"/>
                  <a:pt x="61" y="46"/>
                  <a:pt x="58" y="45"/>
                </a:cubicBezTo>
                <a:cubicBezTo>
                  <a:pt x="56" y="42"/>
                  <a:pt x="52" y="43"/>
                  <a:pt x="49" y="45"/>
                </a:cubicBezTo>
                <a:cubicBezTo>
                  <a:pt x="52" y="42"/>
                  <a:pt x="56" y="42"/>
                  <a:pt x="58" y="44"/>
                </a:cubicBezTo>
                <a:close/>
                <a:moveTo>
                  <a:pt x="71" y="61"/>
                </a:moveTo>
                <a:cubicBezTo>
                  <a:pt x="76" y="60"/>
                  <a:pt x="79" y="54"/>
                  <a:pt x="79" y="50"/>
                </a:cubicBezTo>
                <a:cubicBezTo>
                  <a:pt x="79" y="39"/>
                  <a:pt x="71" y="36"/>
                  <a:pt x="67" y="36"/>
                </a:cubicBezTo>
                <a:lnTo>
                  <a:pt x="65" y="37"/>
                </a:lnTo>
                <a:cubicBezTo>
                  <a:pt x="64" y="30"/>
                  <a:pt x="75" y="24"/>
                  <a:pt x="81" y="27"/>
                </a:cubicBezTo>
                <a:cubicBezTo>
                  <a:pt x="76" y="19"/>
                  <a:pt x="77" y="9"/>
                  <a:pt x="85" y="0"/>
                </a:cubicBezTo>
                <a:cubicBezTo>
                  <a:pt x="94" y="8"/>
                  <a:pt x="94" y="19"/>
                  <a:pt x="91" y="27"/>
                </a:cubicBezTo>
                <a:cubicBezTo>
                  <a:pt x="94" y="23"/>
                  <a:pt x="102" y="27"/>
                  <a:pt x="105" y="33"/>
                </a:cubicBezTo>
                <a:cubicBezTo>
                  <a:pt x="103" y="30"/>
                  <a:pt x="99" y="27"/>
                  <a:pt x="94" y="27"/>
                </a:cubicBezTo>
                <a:cubicBezTo>
                  <a:pt x="94" y="27"/>
                  <a:pt x="91" y="27"/>
                  <a:pt x="90" y="29"/>
                </a:cubicBezTo>
                <a:lnTo>
                  <a:pt x="90" y="27"/>
                </a:lnTo>
                <a:cubicBezTo>
                  <a:pt x="94" y="20"/>
                  <a:pt x="94" y="9"/>
                  <a:pt x="85" y="1"/>
                </a:cubicBezTo>
                <a:cubicBezTo>
                  <a:pt x="77" y="9"/>
                  <a:pt x="77" y="20"/>
                  <a:pt x="81" y="27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28"/>
                  <a:pt x="82" y="28"/>
                  <a:pt x="81" y="28"/>
                </a:cubicBezTo>
                <a:cubicBezTo>
                  <a:pt x="82" y="28"/>
                  <a:pt x="82" y="29"/>
                  <a:pt x="82" y="29"/>
                </a:cubicBezTo>
                <a:cubicBezTo>
                  <a:pt x="82" y="29"/>
                  <a:pt x="82" y="28"/>
                  <a:pt x="81" y="28"/>
                </a:cubicBezTo>
                <a:cubicBezTo>
                  <a:pt x="79" y="27"/>
                  <a:pt x="77" y="27"/>
                  <a:pt x="76" y="27"/>
                </a:cubicBezTo>
                <a:cubicBezTo>
                  <a:pt x="71" y="27"/>
                  <a:pt x="65" y="32"/>
                  <a:pt x="65" y="37"/>
                </a:cubicBezTo>
                <a:cubicBezTo>
                  <a:pt x="67" y="34"/>
                  <a:pt x="80" y="36"/>
                  <a:pt x="80" y="50"/>
                </a:cubicBezTo>
                <a:cubicBezTo>
                  <a:pt x="80" y="54"/>
                  <a:pt x="77" y="60"/>
                  <a:pt x="71" y="62"/>
                </a:cubicBezTo>
                <a:cubicBezTo>
                  <a:pt x="67" y="64"/>
                  <a:pt x="60" y="61"/>
                  <a:pt x="58" y="56"/>
                </a:cubicBezTo>
                <a:cubicBezTo>
                  <a:pt x="60" y="60"/>
                  <a:pt x="67" y="63"/>
                  <a:pt x="71" y="61"/>
                </a:cubicBezTo>
                <a:close/>
                <a:moveTo>
                  <a:pt x="81" y="27"/>
                </a:moveTo>
                <a:cubicBezTo>
                  <a:pt x="81" y="27"/>
                  <a:pt x="81" y="27"/>
                  <a:pt x="81" y="27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1" y="28"/>
                  <a:pt x="81" y="27"/>
                </a:cubicBezTo>
                <a:close/>
                <a:moveTo>
                  <a:pt x="106" y="37"/>
                </a:moveTo>
                <a:cubicBezTo>
                  <a:pt x="105" y="37"/>
                  <a:pt x="103" y="37"/>
                  <a:pt x="101" y="37"/>
                </a:cubicBezTo>
                <a:cubicBezTo>
                  <a:pt x="102" y="37"/>
                  <a:pt x="103" y="36"/>
                  <a:pt x="103" y="36"/>
                </a:cubicBezTo>
                <a:lnTo>
                  <a:pt x="106" y="36"/>
                </a:lnTo>
                <a:lnTo>
                  <a:pt x="106" y="37"/>
                </a:lnTo>
                <a:close/>
                <a:moveTo>
                  <a:pt x="98" y="37"/>
                </a:moveTo>
                <a:cubicBezTo>
                  <a:pt x="99" y="37"/>
                  <a:pt x="100" y="37"/>
                  <a:pt x="101" y="37"/>
                </a:cubicBezTo>
                <a:cubicBezTo>
                  <a:pt x="100" y="37"/>
                  <a:pt x="99" y="37"/>
                  <a:pt x="98" y="37"/>
                </a:cubicBezTo>
                <a:close/>
                <a:moveTo>
                  <a:pt x="94" y="39"/>
                </a:moveTo>
                <a:cubicBezTo>
                  <a:pt x="96" y="38"/>
                  <a:pt x="97" y="38"/>
                  <a:pt x="98" y="37"/>
                </a:cubicBezTo>
                <a:cubicBezTo>
                  <a:pt x="97" y="38"/>
                  <a:pt x="95" y="39"/>
                  <a:pt x="94" y="41"/>
                </a:cubicBezTo>
                <a:lnTo>
                  <a:pt x="94" y="39"/>
                </a:lnTo>
                <a:close/>
                <a:moveTo>
                  <a:pt x="93" y="50"/>
                </a:moveTo>
                <a:cubicBezTo>
                  <a:pt x="93" y="54"/>
                  <a:pt x="94" y="60"/>
                  <a:pt x="100" y="61"/>
                </a:cubicBezTo>
                <a:cubicBezTo>
                  <a:pt x="105" y="63"/>
                  <a:pt x="111" y="60"/>
                  <a:pt x="114" y="55"/>
                </a:cubicBezTo>
                <a:cubicBezTo>
                  <a:pt x="111" y="61"/>
                  <a:pt x="105" y="64"/>
                  <a:pt x="99" y="62"/>
                </a:cubicBezTo>
                <a:cubicBezTo>
                  <a:pt x="94" y="60"/>
                  <a:pt x="91" y="54"/>
                  <a:pt x="91" y="50"/>
                </a:cubicBezTo>
                <a:cubicBezTo>
                  <a:pt x="91" y="46"/>
                  <a:pt x="92" y="43"/>
                  <a:pt x="94" y="41"/>
                </a:cubicBezTo>
                <a:cubicBezTo>
                  <a:pt x="94" y="43"/>
                  <a:pt x="93" y="46"/>
                  <a:pt x="93" y="50"/>
                </a:cubicBezTo>
                <a:close/>
                <a:moveTo>
                  <a:pt x="111" y="54"/>
                </a:moveTo>
                <a:cubicBezTo>
                  <a:pt x="109" y="51"/>
                  <a:pt x="109" y="46"/>
                  <a:pt x="112" y="44"/>
                </a:cubicBezTo>
                <a:cubicBezTo>
                  <a:pt x="114" y="42"/>
                  <a:pt x="120" y="42"/>
                  <a:pt x="121" y="45"/>
                </a:cubicBezTo>
                <a:cubicBezTo>
                  <a:pt x="120" y="43"/>
                  <a:pt x="115" y="42"/>
                  <a:pt x="112" y="45"/>
                </a:cubicBezTo>
                <a:cubicBezTo>
                  <a:pt x="109" y="46"/>
                  <a:pt x="109" y="51"/>
                  <a:pt x="112" y="54"/>
                </a:cubicBezTo>
                <a:cubicBezTo>
                  <a:pt x="112" y="54"/>
                  <a:pt x="112" y="55"/>
                  <a:pt x="114" y="55"/>
                </a:cubicBezTo>
                <a:cubicBezTo>
                  <a:pt x="112" y="55"/>
                  <a:pt x="112" y="54"/>
                  <a:pt x="111" y="54"/>
                </a:cubicBezTo>
                <a:close/>
                <a:moveTo>
                  <a:pt x="120" y="54"/>
                </a:moveTo>
                <a:cubicBezTo>
                  <a:pt x="121" y="52"/>
                  <a:pt x="121" y="48"/>
                  <a:pt x="121" y="45"/>
                </a:cubicBezTo>
                <a:cubicBezTo>
                  <a:pt x="123" y="48"/>
                  <a:pt x="122" y="52"/>
                  <a:pt x="120" y="54"/>
                </a:cubicBezTo>
                <a:close/>
                <a:moveTo>
                  <a:pt x="117" y="56"/>
                </a:moveTo>
                <a:lnTo>
                  <a:pt x="117" y="55"/>
                </a:lnTo>
                <a:lnTo>
                  <a:pt x="120" y="55"/>
                </a:lnTo>
                <a:cubicBezTo>
                  <a:pt x="120" y="55"/>
                  <a:pt x="118" y="56"/>
                  <a:pt x="117" y="56"/>
                </a:cubicBezTo>
                <a:close/>
                <a:moveTo>
                  <a:pt x="127" y="66"/>
                </a:moveTo>
                <a:cubicBezTo>
                  <a:pt x="132" y="68"/>
                  <a:pt x="140" y="64"/>
                  <a:pt x="141" y="58"/>
                </a:cubicBezTo>
                <a:cubicBezTo>
                  <a:pt x="143" y="54"/>
                  <a:pt x="141" y="50"/>
                  <a:pt x="135" y="45"/>
                </a:cubicBezTo>
                <a:cubicBezTo>
                  <a:pt x="137" y="43"/>
                  <a:pt x="141" y="42"/>
                  <a:pt x="143" y="42"/>
                </a:cubicBezTo>
                <a:cubicBezTo>
                  <a:pt x="149" y="42"/>
                  <a:pt x="152" y="45"/>
                  <a:pt x="153" y="48"/>
                </a:cubicBezTo>
                <a:cubicBezTo>
                  <a:pt x="153" y="42"/>
                  <a:pt x="158" y="36"/>
                  <a:pt x="168" y="36"/>
                </a:cubicBezTo>
                <a:cubicBezTo>
                  <a:pt x="158" y="36"/>
                  <a:pt x="153" y="43"/>
                  <a:pt x="153" y="48"/>
                </a:cubicBezTo>
                <a:cubicBezTo>
                  <a:pt x="150" y="45"/>
                  <a:pt x="149" y="42"/>
                  <a:pt x="143" y="42"/>
                </a:cubicBezTo>
                <a:cubicBezTo>
                  <a:pt x="141" y="42"/>
                  <a:pt x="138" y="44"/>
                  <a:pt x="137" y="45"/>
                </a:cubicBezTo>
                <a:cubicBezTo>
                  <a:pt x="141" y="48"/>
                  <a:pt x="143" y="54"/>
                  <a:pt x="141" y="59"/>
                </a:cubicBezTo>
                <a:cubicBezTo>
                  <a:pt x="141" y="64"/>
                  <a:pt x="132" y="68"/>
                  <a:pt x="127" y="67"/>
                </a:cubicBezTo>
                <a:cubicBezTo>
                  <a:pt x="120" y="65"/>
                  <a:pt x="117" y="62"/>
                  <a:pt x="117" y="56"/>
                </a:cubicBezTo>
                <a:cubicBezTo>
                  <a:pt x="118" y="61"/>
                  <a:pt x="122" y="64"/>
                  <a:pt x="127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8" name="Freeform 17">
            <a:extLst>
              <a:ext uri="{FF2B5EF4-FFF2-40B4-BE49-F238E27FC236}">
                <a16:creationId xmlns:a16="http://schemas.microsoft.com/office/drawing/2014/main" id="{B0D0F2D6-38D0-7F4D-A73C-6B75E000D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14913"/>
            <a:ext cx="42862" cy="19050"/>
          </a:xfrm>
          <a:custGeom>
            <a:avLst/>
            <a:gdLst>
              <a:gd name="T0" fmla="*/ 13802627 w 121"/>
              <a:gd name="T1" fmla="*/ 6173665 h 52"/>
              <a:gd name="T2" fmla="*/ 12799089 w 121"/>
              <a:gd name="T3" fmla="*/ 6844812 h 52"/>
              <a:gd name="T4" fmla="*/ 12547939 w 121"/>
              <a:gd name="T5" fmla="*/ 6173665 h 52"/>
              <a:gd name="T6" fmla="*/ 12799089 w 121"/>
              <a:gd name="T7" fmla="*/ 5502519 h 52"/>
              <a:gd name="T8" fmla="*/ 13928379 w 121"/>
              <a:gd name="T9" fmla="*/ 5234354 h 52"/>
              <a:gd name="T10" fmla="*/ 9536618 w 121"/>
              <a:gd name="T11" fmla="*/ 4294676 h 52"/>
              <a:gd name="T12" fmla="*/ 7779630 w 121"/>
              <a:gd name="T13" fmla="*/ 4697290 h 52"/>
              <a:gd name="T14" fmla="*/ 6148394 w 121"/>
              <a:gd name="T15" fmla="*/ 4965822 h 52"/>
              <a:gd name="T16" fmla="*/ 5144503 w 121"/>
              <a:gd name="T17" fmla="*/ 5502519 h 52"/>
              <a:gd name="T18" fmla="*/ 4642911 w 121"/>
              <a:gd name="T19" fmla="*/ 5771051 h 52"/>
              <a:gd name="T20" fmla="*/ 3639019 w 121"/>
              <a:gd name="T21" fmla="*/ 6039583 h 52"/>
              <a:gd name="T22" fmla="*/ 2133182 w 121"/>
              <a:gd name="T23" fmla="*/ 6173665 h 52"/>
              <a:gd name="T24" fmla="*/ 1505838 w 121"/>
              <a:gd name="T25" fmla="*/ 5636968 h 52"/>
              <a:gd name="T26" fmla="*/ 250796 w 121"/>
              <a:gd name="T27" fmla="*/ 5099905 h 52"/>
              <a:gd name="T28" fmla="*/ 250796 w 121"/>
              <a:gd name="T29" fmla="*/ 5099905 h 52"/>
              <a:gd name="T30" fmla="*/ 376548 w 121"/>
              <a:gd name="T31" fmla="*/ 4697290 h 52"/>
              <a:gd name="T32" fmla="*/ 250796 w 121"/>
              <a:gd name="T33" fmla="*/ 4294676 h 52"/>
              <a:gd name="T34" fmla="*/ 2885923 w 121"/>
              <a:gd name="T35" fmla="*/ 5099905 h 52"/>
              <a:gd name="T36" fmla="*/ 3262471 w 121"/>
              <a:gd name="T37" fmla="*/ 3489447 h 52"/>
              <a:gd name="T38" fmla="*/ 6274147 w 121"/>
              <a:gd name="T39" fmla="*/ 3086833 h 52"/>
              <a:gd name="T40" fmla="*/ 10916703 w 121"/>
              <a:gd name="T41" fmla="*/ 2684218 h 52"/>
              <a:gd name="T42" fmla="*/ 10916703 w 121"/>
              <a:gd name="T43" fmla="*/ 2013072 h 52"/>
              <a:gd name="T44" fmla="*/ 9912812 w 121"/>
              <a:gd name="T45" fmla="*/ 268532 h 52"/>
              <a:gd name="T46" fmla="*/ 9536618 w 121"/>
              <a:gd name="T47" fmla="*/ 671146 h 52"/>
              <a:gd name="T48" fmla="*/ 10916703 w 121"/>
              <a:gd name="T49" fmla="*/ 1610458 h 52"/>
              <a:gd name="T50" fmla="*/ 11418649 w 121"/>
              <a:gd name="T51" fmla="*/ 3489447 h 52"/>
              <a:gd name="T52" fmla="*/ 14304573 w 121"/>
              <a:gd name="T53" fmla="*/ 3757979 h 52"/>
              <a:gd name="T54" fmla="*/ 14932271 w 121"/>
              <a:gd name="T55" fmla="*/ 4294676 h 52"/>
              <a:gd name="T56" fmla="*/ 15057669 w 121"/>
              <a:gd name="T57" fmla="*/ 5502519 h 52"/>
              <a:gd name="T58" fmla="*/ 15057669 w 121"/>
              <a:gd name="T59" fmla="*/ 6039583 h 52"/>
              <a:gd name="T60" fmla="*/ 14304573 w 121"/>
              <a:gd name="T61" fmla="*/ 6442197 h 52"/>
              <a:gd name="T62" fmla="*/ 13551831 w 121"/>
              <a:gd name="T63" fmla="*/ 6576280 h 5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1" h="52">
                <a:moveTo>
                  <a:pt x="108" y="49"/>
                </a:moveTo>
                <a:cubicBezTo>
                  <a:pt x="108" y="49"/>
                  <a:pt x="108" y="47"/>
                  <a:pt x="110" y="46"/>
                </a:cubicBezTo>
                <a:cubicBezTo>
                  <a:pt x="108" y="47"/>
                  <a:pt x="105" y="50"/>
                  <a:pt x="105" y="50"/>
                </a:cubicBezTo>
                <a:cubicBezTo>
                  <a:pt x="105" y="51"/>
                  <a:pt x="104" y="51"/>
                  <a:pt x="102" y="51"/>
                </a:cubicBezTo>
                <a:cubicBezTo>
                  <a:pt x="100" y="48"/>
                  <a:pt x="103" y="47"/>
                  <a:pt x="105" y="46"/>
                </a:cubicBezTo>
                <a:cubicBezTo>
                  <a:pt x="104" y="46"/>
                  <a:pt x="102" y="47"/>
                  <a:pt x="100" y="46"/>
                </a:cubicBezTo>
                <a:cubicBezTo>
                  <a:pt x="98" y="46"/>
                  <a:pt x="98" y="45"/>
                  <a:pt x="100" y="45"/>
                </a:cubicBezTo>
                <a:cubicBezTo>
                  <a:pt x="98" y="44"/>
                  <a:pt x="98" y="41"/>
                  <a:pt x="102" y="41"/>
                </a:cubicBezTo>
                <a:cubicBezTo>
                  <a:pt x="104" y="41"/>
                  <a:pt x="105" y="42"/>
                  <a:pt x="108" y="42"/>
                </a:cubicBezTo>
                <a:cubicBezTo>
                  <a:pt x="110" y="41"/>
                  <a:pt x="111" y="41"/>
                  <a:pt x="111" y="39"/>
                </a:cubicBezTo>
                <a:cubicBezTo>
                  <a:pt x="111" y="36"/>
                  <a:pt x="108" y="33"/>
                  <a:pt x="102" y="35"/>
                </a:cubicBezTo>
                <a:cubicBezTo>
                  <a:pt x="85" y="37"/>
                  <a:pt x="79" y="34"/>
                  <a:pt x="76" y="32"/>
                </a:cubicBezTo>
                <a:cubicBezTo>
                  <a:pt x="73" y="35"/>
                  <a:pt x="68" y="32"/>
                  <a:pt x="67" y="34"/>
                </a:cubicBezTo>
                <a:cubicBezTo>
                  <a:pt x="67" y="35"/>
                  <a:pt x="64" y="34"/>
                  <a:pt x="62" y="35"/>
                </a:cubicBezTo>
                <a:cubicBezTo>
                  <a:pt x="59" y="36"/>
                  <a:pt x="58" y="34"/>
                  <a:pt x="55" y="37"/>
                </a:cubicBezTo>
                <a:cubicBezTo>
                  <a:pt x="52" y="38"/>
                  <a:pt x="49" y="35"/>
                  <a:pt x="49" y="37"/>
                </a:cubicBezTo>
                <a:cubicBezTo>
                  <a:pt x="47" y="38"/>
                  <a:pt x="44" y="39"/>
                  <a:pt x="43" y="38"/>
                </a:cubicBezTo>
                <a:cubicBezTo>
                  <a:pt x="43" y="40"/>
                  <a:pt x="43" y="41"/>
                  <a:pt x="41" y="41"/>
                </a:cubicBezTo>
                <a:cubicBezTo>
                  <a:pt x="40" y="46"/>
                  <a:pt x="37" y="46"/>
                  <a:pt x="37" y="46"/>
                </a:cubicBezTo>
                <a:lnTo>
                  <a:pt x="37" y="43"/>
                </a:lnTo>
                <a:cubicBezTo>
                  <a:pt x="35" y="47"/>
                  <a:pt x="31" y="47"/>
                  <a:pt x="29" y="49"/>
                </a:cubicBezTo>
                <a:cubicBezTo>
                  <a:pt x="29" y="47"/>
                  <a:pt x="31" y="46"/>
                  <a:pt x="29" y="45"/>
                </a:cubicBezTo>
                <a:cubicBezTo>
                  <a:pt x="29" y="50"/>
                  <a:pt x="15" y="46"/>
                  <a:pt x="14" y="48"/>
                </a:cubicBezTo>
                <a:cubicBezTo>
                  <a:pt x="14" y="46"/>
                  <a:pt x="15" y="46"/>
                  <a:pt x="17" y="46"/>
                </a:cubicBezTo>
                <a:cubicBezTo>
                  <a:pt x="14" y="46"/>
                  <a:pt x="12" y="42"/>
                  <a:pt x="9" y="44"/>
                </a:cubicBezTo>
                <a:cubicBezTo>
                  <a:pt x="9" y="43"/>
                  <a:pt x="9" y="42"/>
                  <a:pt x="12" y="42"/>
                </a:cubicBezTo>
                <a:cubicBezTo>
                  <a:pt x="9" y="42"/>
                  <a:pt x="9" y="41"/>
                  <a:pt x="5" y="41"/>
                </a:cubicBezTo>
                <a:cubicBezTo>
                  <a:pt x="2" y="41"/>
                  <a:pt x="2" y="40"/>
                  <a:pt x="2" y="38"/>
                </a:cubicBezTo>
                <a:cubicBezTo>
                  <a:pt x="3" y="38"/>
                  <a:pt x="5" y="38"/>
                  <a:pt x="6" y="38"/>
                </a:cubicBezTo>
                <a:cubicBezTo>
                  <a:pt x="5" y="37"/>
                  <a:pt x="3" y="37"/>
                  <a:pt x="2" y="38"/>
                </a:cubicBezTo>
                <a:cubicBezTo>
                  <a:pt x="2" y="38"/>
                  <a:pt x="0" y="37"/>
                  <a:pt x="2" y="36"/>
                </a:cubicBezTo>
                <a:cubicBezTo>
                  <a:pt x="2" y="35"/>
                  <a:pt x="2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5"/>
                  <a:pt x="0" y="32"/>
                  <a:pt x="2" y="32"/>
                </a:cubicBezTo>
                <a:cubicBezTo>
                  <a:pt x="3" y="30"/>
                  <a:pt x="6" y="32"/>
                  <a:pt x="9" y="35"/>
                </a:cubicBezTo>
                <a:cubicBezTo>
                  <a:pt x="12" y="38"/>
                  <a:pt x="20" y="39"/>
                  <a:pt x="23" y="38"/>
                </a:cubicBezTo>
                <a:cubicBezTo>
                  <a:pt x="28" y="38"/>
                  <a:pt x="31" y="39"/>
                  <a:pt x="29" y="35"/>
                </a:cubicBezTo>
                <a:cubicBezTo>
                  <a:pt x="25" y="32"/>
                  <a:pt x="25" y="29"/>
                  <a:pt x="26" y="26"/>
                </a:cubicBezTo>
                <a:cubicBezTo>
                  <a:pt x="28" y="23"/>
                  <a:pt x="34" y="18"/>
                  <a:pt x="37" y="17"/>
                </a:cubicBezTo>
                <a:cubicBezTo>
                  <a:pt x="40" y="23"/>
                  <a:pt x="49" y="23"/>
                  <a:pt x="50" y="23"/>
                </a:cubicBezTo>
                <a:cubicBezTo>
                  <a:pt x="58" y="23"/>
                  <a:pt x="62" y="25"/>
                  <a:pt x="67" y="23"/>
                </a:cubicBezTo>
                <a:cubicBezTo>
                  <a:pt x="76" y="19"/>
                  <a:pt x="81" y="19"/>
                  <a:pt x="87" y="20"/>
                </a:cubicBezTo>
                <a:cubicBezTo>
                  <a:pt x="93" y="22"/>
                  <a:pt x="104" y="19"/>
                  <a:pt x="104" y="18"/>
                </a:cubicBezTo>
                <a:cubicBezTo>
                  <a:pt x="104" y="14"/>
                  <a:pt x="96" y="13"/>
                  <a:pt x="87" y="15"/>
                </a:cubicBezTo>
                <a:cubicBezTo>
                  <a:pt x="73" y="17"/>
                  <a:pt x="57" y="18"/>
                  <a:pt x="57" y="9"/>
                </a:cubicBezTo>
                <a:cubicBezTo>
                  <a:pt x="57" y="0"/>
                  <a:pt x="73" y="0"/>
                  <a:pt x="79" y="2"/>
                </a:cubicBezTo>
                <a:cubicBezTo>
                  <a:pt x="85" y="4"/>
                  <a:pt x="92" y="4"/>
                  <a:pt x="94" y="4"/>
                </a:cubicBezTo>
                <a:cubicBezTo>
                  <a:pt x="85" y="7"/>
                  <a:pt x="82" y="7"/>
                  <a:pt x="76" y="5"/>
                </a:cubicBezTo>
                <a:cubicBezTo>
                  <a:pt x="72" y="4"/>
                  <a:pt x="59" y="5"/>
                  <a:pt x="59" y="9"/>
                </a:cubicBezTo>
                <a:cubicBezTo>
                  <a:pt x="59" y="13"/>
                  <a:pt x="76" y="14"/>
                  <a:pt x="87" y="12"/>
                </a:cubicBezTo>
                <a:cubicBezTo>
                  <a:pt x="102" y="9"/>
                  <a:pt x="106" y="13"/>
                  <a:pt x="106" y="18"/>
                </a:cubicBezTo>
                <a:cubicBezTo>
                  <a:pt x="106" y="23"/>
                  <a:pt x="98" y="29"/>
                  <a:pt x="91" y="26"/>
                </a:cubicBezTo>
                <a:cubicBezTo>
                  <a:pt x="94" y="29"/>
                  <a:pt x="102" y="29"/>
                  <a:pt x="105" y="29"/>
                </a:cubicBezTo>
                <a:cubicBezTo>
                  <a:pt x="108" y="29"/>
                  <a:pt x="114" y="29"/>
                  <a:pt x="114" y="28"/>
                </a:cubicBezTo>
                <a:cubicBezTo>
                  <a:pt x="116" y="28"/>
                  <a:pt x="117" y="28"/>
                  <a:pt x="117" y="29"/>
                </a:cubicBezTo>
                <a:cubicBezTo>
                  <a:pt x="117" y="31"/>
                  <a:pt x="117" y="32"/>
                  <a:pt x="119" y="32"/>
                </a:cubicBezTo>
                <a:cubicBezTo>
                  <a:pt x="119" y="33"/>
                  <a:pt x="118" y="33"/>
                  <a:pt x="118" y="33"/>
                </a:cubicBezTo>
                <a:cubicBezTo>
                  <a:pt x="119" y="35"/>
                  <a:pt x="120" y="37"/>
                  <a:pt x="120" y="41"/>
                </a:cubicBezTo>
                <a:cubicBezTo>
                  <a:pt x="120" y="38"/>
                  <a:pt x="117" y="38"/>
                  <a:pt x="116" y="38"/>
                </a:cubicBezTo>
                <a:cubicBezTo>
                  <a:pt x="120" y="39"/>
                  <a:pt x="119" y="43"/>
                  <a:pt x="120" y="45"/>
                </a:cubicBezTo>
                <a:cubicBezTo>
                  <a:pt x="120" y="45"/>
                  <a:pt x="119" y="44"/>
                  <a:pt x="117" y="43"/>
                </a:cubicBezTo>
                <a:cubicBezTo>
                  <a:pt x="119" y="45"/>
                  <a:pt x="117" y="47"/>
                  <a:pt x="114" y="48"/>
                </a:cubicBezTo>
                <a:lnTo>
                  <a:pt x="114" y="46"/>
                </a:lnTo>
                <a:cubicBezTo>
                  <a:pt x="114" y="47"/>
                  <a:pt x="113" y="49"/>
                  <a:pt x="108" y="49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9" name="Freeform 18">
            <a:extLst>
              <a:ext uri="{FF2B5EF4-FFF2-40B4-BE49-F238E27FC236}">
                <a16:creationId xmlns:a16="http://schemas.microsoft.com/office/drawing/2014/main" id="{84AC8958-80BC-784D-A17F-3FE96172F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14913"/>
            <a:ext cx="42862" cy="19050"/>
          </a:xfrm>
          <a:custGeom>
            <a:avLst/>
            <a:gdLst>
              <a:gd name="T0" fmla="*/ 13802627 w 121"/>
              <a:gd name="T1" fmla="*/ 6173665 h 52"/>
              <a:gd name="T2" fmla="*/ 12799089 w 121"/>
              <a:gd name="T3" fmla="*/ 6844812 h 52"/>
              <a:gd name="T4" fmla="*/ 12799089 w 121"/>
              <a:gd name="T5" fmla="*/ 6844812 h 52"/>
              <a:gd name="T6" fmla="*/ 14179175 w 121"/>
              <a:gd name="T7" fmla="*/ 6442197 h 52"/>
              <a:gd name="T8" fmla="*/ 14179175 w 121"/>
              <a:gd name="T9" fmla="*/ 6442197 h 52"/>
              <a:gd name="T10" fmla="*/ 13677229 w 121"/>
              <a:gd name="T11" fmla="*/ 6442197 h 52"/>
              <a:gd name="T12" fmla="*/ 4642911 w 121"/>
              <a:gd name="T13" fmla="*/ 6173665 h 52"/>
              <a:gd name="T14" fmla="*/ 2760525 w 121"/>
              <a:gd name="T15" fmla="*/ 6307748 h 52"/>
              <a:gd name="T16" fmla="*/ 3639019 w 121"/>
              <a:gd name="T17" fmla="*/ 6039583 h 52"/>
              <a:gd name="T18" fmla="*/ 14681121 w 121"/>
              <a:gd name="T19" fmla="*/ 5771051 h 52"/>
              <a:gd name="T20" fmla="*/ 14555723 w 121"/>
              <a:gd name="T21" fmla="*/ 5099905 h 52"/>
              <a:gd name="T22" fmla="*/ 14681121 w 121"/>
              <a:gd name="T23" fmla="*/ 5099905 h 52"/>
              <a:gd name="T24" fmla="*/ 15057669 w 121"/>
              <a:gd name="T25" fmla="*/ 6039583 h 52"/>
              <a:gd name="T26" fmla="*/ 14304573 w 121"/>
              <a:gd name="T27" fmla="*/ 6442197 h 52"/>
              <a:gd name="T28" fmla="*/ 14806518 w 121"/>
              <a:gd name="T29" fmla="*/ 5905134 h 52"/>
              <a:gd name="T30" fmla="*/ 15057669 w 121"/>
              <a:gd name="T31" fmla="*/ 5502519 h 52"/>
              <a:gd name="T32" fmla="*/ 14681121 w 121"/>
              <a:gd name="T33" fmla="*/ 4428759 h 52"/>
              <a:gd name="T34" fmla="*/ 13049885 w 121"/>
              <a:gd name="T35" fmla="*/ 6173665 h 52"/>
              <a:gd name="T36" fmla="*/ 12547939 w 121"/>
              <a:gd name="T37" fmla="*/ 6039583 h 52"/>
              <a:gd name="T38" fmla="*/ 12297143 w 121"/>
              <a:gd name="T39" fmla="*/ 5771051 h 52"/>
              <a:gd name="T40" fmla="*/ 12297143 w 121"/>
              <a:gd name="T41" fmla="*/ 5771051 h 52"/>
              <a:gd name="T42" fmla="*/ 12297143 w 121"/>
              <a:gd name="T43" fmla="*/ 5636968 h 52"/>
              <a:gd name="T44" fmla="*/ 13551831 w 121"/>
              <a:gd name="T45" fmla="*/ 5636968 h 52"/>
              <a:gd name="T46" fmla="*/ 13928379 w 121"/>
              <a:gd name="T47" fmla="*/ 5099905 h 52"/>
              <a:gd name="T48" fmla="*/ 13551831 w 121"/>
              <a:gd name="T49" fmla="*/ 4697290 h 52"/>
              <a:gd name="T50" fmla="*/ 8407328 w 121"/>
              <a:gd name="T51" fmla="*/ 4428759 h 52"/>
              <a:gd name="T52" fmla="*/ 13802627 w 121"/>
              <a:gd name="T53" fmla="*/ 4831373 h 52"/>
              <a:gd name="T54" fmla="*/ 8407328 w 121"/>
              <a:gd name="T55" fmla="*/ 4697290 h 52"/>
              <a:gd name="T56" fmla="*/ 8030780 w 121"/>
              <a:gd name="T57" fmla="*/ 4563208 h 52"/>
              <a:gd name="T58" fmla="*/ 5395653 w 121"/>
              <a:gd name="T59" fmla="*/ 5099905 h 52"/>
              <a:gd name="T60" fmla="*/ 250796 w 121"/>
              <a:gd name="T61" fmla="*/ 5368437 h 52"/>
              <a:gd name="T62" fmla="*/ 250796 w 121"/>
              <a:gd name="T63" fmla="*/ 5368437 h 52"/>
              <a:gd name="T64" fmla="*/ 2760525 w 121"/>
              <a:gd name="T65" fmla="*/ 5099905 h 52"/>
              <a:gd name="T66" fmla="*/ 2760525 w 121"/>
              <a:gd name="T67" fmla="*/ 5234354 h 52"/>
              <a:gd name="T68" fmla="*/ 250796 w 121"/>
              <a:gd name="T69" fmla="*/ 4563208 h 52"/>
              <a:gd name="T70" fmla="*/ 250796 w 121"/>
              <a:gd name="T71" fmla="*/ 4563208 h 52"/>
              <a:gd name="T72" fmla="*/ 250796 w 121"/>
              <a:gd name="T73" fmla="*/ 4831373 h 52"/>
              <a:gd name="T74" fmla="*/ 4642911 w 121"/>
              <a:gd name="T75" fmla="*/ 2281604 h 52"/>
              <a:gd name="T76" fmla="*/ 4266363 w 121"/>
              <a:gd name="T77" fmla="*/ 2415687 h 52"/>
              <a:gd name="T78" fmla="*/ 10916703 w 121"/>
              <a:gd name="T79" fmla="*/ 2684218 h 52"/>
              <a:gd name="T80" fmla="*/ 10916703 w 121"/>
              <a:gd name="T81" fmla="*/ 2013072 h 52"/>
              <a:gd name="T82" fmla="*/ 12673337 w 121"/>
              <a:gd name="T83" fmla="*/ 2013072 h 52"/>
              <a:gd name="T84" fmla="*/ 9912812 w 121"/>
              <a:gd name="T85" fmla="*/ 268532 h 52"/>
              <a:gd name="T86" fmla="*/ 9034672 w 121"/>
              <a:gd name="T87" fmla="*/ 268532 h 52"/>
              <a:gd name="T88" fmla="*/ 11795197 w 121"/>
              <a:gd name="T89" fmla="*/ 536697 h 52"/>
              <a:gd name="T90" fmla="*/ 10540155 w 121"/>
              <a:gd name="T91" fmla="*/ 805229 h 52"/>
              <a:gd name="T92" fmla="*/ 10414758 w 121"/>
              <a:gd name="T93" fmla="*/ 805229 h 52"/>
              <a:gd name="T94" fmla="*/ 10540155 w 121"/>
              <a:gd name="T95" fmla="*/ 805229 h 52"/>
              <a:gd name="T96" fmla="*/ 11544047 w 121"/>
              <a:gd name="T97" fmla="*/ 536697 h 52"/>
              <a:gd name="T98" fmla="*/ 11544047 w 121"/>
              <a:gd name="T99" fmla="*/ 536697 h 52"/>
              <a:gd name="T100" fmla="*/ 9536618 w 121"/>
              <a:gd name="T101" fmla="*/ 671146 h 52"/>
              <a:gd name="T102" fmla="*/ 8030780 w 121"/>
              <a:gd name="T103" fmla="*/ 1744907 h 52"/>
              <a:gd name="T104" fmla="*/ 7528834 w 121"/>
              <a:gd name="T105" fmla="*/ 1207843 h 52"/>
              <a:gd name="T106" fmla="*/ 11544047 w 121"/>
              <a:gd name="T107" fmla="*/ 1476375 h 52"/>
              <a:gd name="T108" fmla="*/ 11544047 w 121"/>
              <a:gd name="T109" fmla="*/ 1476375 h 52"/>
              <a:gd name="T110" fmla="*/ 13301035 w 121"/>
              <a:gd name="T111" fmla="*/ 2415687 h 52"/>
              <a:gd name="T112" fmla="*/ 13175283 w 121"/>
              <a:gd name="T113" fmla="*/ 3892062 h 5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1" h="52">
                <a:moveTo>
                  <a:pt x="104" y="51"/>
                </a:moveTo>
                <a:cubicBezTo>
                  <a:pt x="105" y="51"/>
                  <a:pt x="105" y="51"/>
                  <a:pt x="105" y="48"/>
                </a:cubicBezTo>
                <a:cubicBezTo>
                  <a:pt x="105" y="48"/>
                  <a:pt x="108" y="46"/>
                  <a:pt x="110" y="46"/>
                </a:cubicBezTo>
                <a:cubicBezTo>
                  <a:pt x="108" y="46"/>
                  <a:pt x="105" y="50"/>
                  <a:pt x="105" y="50"/>
                </a:cubicBezTo>
                <a:cubicBezTo>
                  <a:pt x="105" y="51"/>
                  <a:pt x="105" y="51"/>
                  <a:pt x="104" y="51"/>
                </a:cubicBezTo>
                <a:close/>
                <a:moveTo>
                  <a:pt x="102" y="51"/>
                </a:moveTo>
                <a:lnTo>
                  <a:pt x="102" y="50"/>
                </a:lnTo>
                <a:lnTo>
                  <a:pt x="104" y="51"/>
                </a:lnTo>
                <a:lnTo>
                  <a:pt x="102" y="51"/>
                </a:lnTo>
                <a:close/>
                <a:moveTo>
                  <a:pt x="108" y="50"/>
                </a:moveTo>
                <a:cubicBezTo>
                  <a:pt x="108" y="50"/>
                  <a:pt x="109" y="49"/>
                  <a:pt x="109" y="48"/>
                </a:cubicBezTo>
                <a:cubicBezTo>
                  <a:pt x="111" y="49"/>
                  <a:pt x="112" y="49"/>
                  <a:pt x="113" y="48"/>
                </a:cubicBezTo>
                <a:cubicBezTo>
                  <a:pt x="111" y="49"/>
                  <a:pt x="110" y="50"/>
                  <a:pt x="108" y="50"/>
                </a:cubicBezTo>
                <a:close/>
                <a:moveTo>
                  <a:pt x="114" y="46"/>
                </a:moveTo>
                <a:cubicBezTo>
                  <a:pt x="114" y="47"/>
                  <a:pt x="114" y="48"/>
                  <a:pt x="113" y="48"/>
                </a:cubicBezTo>
                <a:cubicBezTo>
                  <a:pt x="114" y="48"/>
                  <a:pt x="114" y="47"/>
                  <a:pt x="114" y="46"/>
                </a:cubicBezTo>
                <a:close/>
                <a:moveTo>
                  <a:pt x="110" y="46"/>
                </a:moveTo>
                <a:cubicBezTo>
                  <a:pt x="110" y="47"/>
                  <a:pt x="110" y="47"/>
                  <a:pt x="109" y="48"/>
                </a:cubicBezTo>
                <a:cubicBezTo>
                  <a:pt x="109" y="47"/>
                  <a:pt x="110" y="46"/>
                  <a:pt x="110" y="46"/>
                </a:cubicBezTo>
                <a:close/>
                <a:moveTo>
                  <a:pt x="41" y="41"/>
                </a:moveTo>
                <a:cubicBezTo>
                  <a:pt x="40" y="45"/>
                  <a:pt x="40" y="46"/>
                  <a:pt x="37" y="46"/>
                </a:cubicBezTo>
                <a:cubicBezTo>
                  <a:pt x="38" y="46"/>
                  <a:pt x="40" y="44"/>
                  <a:pt x="41" y="41"/>
                </a:cubicBezTo>
                <a:close/>
                <a:moveTo>
                  <a:pt x="29" y="45"/>
                </a:moveTo>
                <a:cubicBezTo>
                  <a:pt x="29" y="47"/>
                  <a:pt x="26" y="47"/>
                  <a:pt x="22" y="47"/>
                </a:cubicBezTo>
                <a:cubicBezTo>
                  <a:pt x="26" y="47"/>
                  <a:pt x="29" y="46"/>
                  <a:pt x="29" y="45"/>
                </a:cubicBezTo>
                <a:cubicBezTo>
                  <a:pt x="31" y="46"/>
                  <a:pt x="31" y="47"/>
                  <a:pt x="29" y="49"/>
                </a:cubicBezTo>
                <a:lnTo>
                  <a:pt x="29" y="45"/>
                </a:lnTo>
                <a:close/>
                <a:moveTo>
                  <a:pt x="114" y="48"/>
                </a:moveTo>
                <a:cubicBezTo>
                  <a:pt x="116" y="47"/>
                  <a:pt x="117" y="46"/>
                  <a:pt x="117" y="46"/>
                </a:cubicBezTo>
                <a:lnTo>
                  <a:pt x="117" y="43"/>
                </a:lnTo>
                <a:cubicBezTo>
                  <a:pt x="119" y="44"/>
                  <a:pt x="120" y="45"/>
                  <a:pt x="120" y="45"/>
                </a:cubicBezTo>
                <a:cubicBezTo>
                  <a:pt x="119" y="44"/>
                  <a:pt x="119" y="43"/>
                  <a:pt x="119" y="41"/>
                </a:cubicBezTo>
                <a:cubicBezTo>
                  <a:pt x="119" y="41"/>
                  <a:pt x="119" y="38"/>
                  <a:pt x="116" y="38"/>
                </a:cubicBezTo>
                <a:lnTo>
                  <a:pt x="117" y="38"/>
                </a:lnTo>
                <a:lnTo>
                  <a:pt x="118" y="38"/>
                </a:lnTo>
                <a:lnTo>
                  <a:pt x="117" y="38"/>
                </a:lnTo>
                <a:lnTo>
                  <a:pt x="118" y="38"/>
                </a:lnTo>
                <a:cubicBezTo>
                  <a:pt x="119" y="39"/>
                  <a:pt x="119" y="41"/>
                  <a:pt x="119" y="41"/>
                </a:cubicBezTo>
                <a:cubicBezTo>
                  <a:pt x="119" y="42"/>
                  <a:pt x="119" y="44"/>
                  <a:pt x="120" y="45"/>
                </a:cubicBezTo>
                <a:cubicBezTo>
                  <a:pt x="120" y="45"/>
                  <a:pt x="119" y="45"/>
                  <a:pt x="119" y="45"/>
                </a:cubicBezTo>
                <a:cubicBezTo>
                  <a:pt x="119" y="45"/>
                  <a:pt x="118" y="46"/>
                  <a:pt x="117" y="46"/>
                </a:cubicBezTo>
                <a:cubicBezTo>
                  <a:pt x="117" y="46"/>
                  <a:pt x="116" y="48"/>
                  <a:pt x="114" y="48"/>
                </a:cubicBezTo>
                <a:close/>
                <a:moveTo>
                  <a:pt x="118" y="44"/>
                </a:moveTo>
                <a:cubicBezTo>
                  <a:pt x="118" y="44"/>
                  <a:pt x="118" y="45"/>
                  <a:pt x="119" y="45"/>
                </a:cubicBezTo>
                <a:cubicBezTo>
                  <a:pt x="119" y="44"/>
                  <a:pt x="119" y="44"/>
                  <a:pt x="118" y="44"/>
                </a:cubicBezTo>
                <a:close/>
                <a:moveTo>
                  <a:pt x="120" y="39"/>
                </a:moveTo>
                <a:lnTo>
                  <a:pt x="120" y="40"/>
                </a:lnTo>
                <a:lnTo>
                  <a:pt x="120" y="41"/>
                </a:lnTo>
                <a:cubicBezTo>
                  <a:pt x="120" y="40"/>
                  <a:pt x="120" y="39"/>
                  <a:pt x="119" y="38"/>
                </a:cubicBezTo>
                <a:lnTo>
                  <a:pt x="120" y="39"/>
                </a:lnTo>
                <a:close/>
                <a:moveTo>
                  <a:pt x="117" y="33"/>
                </a:moveTo>
                <a:cubicBezTo>
                  <a:pt x="118" y="34"/>
                  <a:pt x="119" y="35"/>
                  <a:pt x="120" y="37"/>
                </a:cubicBezTo>
                <a:cubicBezTo>
                  <a:pt x="119" y="36"/>
                  <a:pt x="118" y="35"/>
                  <a:pt x="117" y="33"/>
                </a:cubicBezTo>
                <a:close/>
                <a:moveTo>
                  <a:pt x="104" y="46"/>
                </a:moveTo>
                <a:cubicBezTo>
                  <a:pt x="103" y="47"/>
                  <a:pt x="102" y="47"/>
                  <a:pt x="102" y="47"/>
                </a:cubicBezTo>
                <a:lnTo>
                  <a:pt x="104" y="46"/>
                </a:lnTo>
                <a:close/>
                <a:moveTo>
                  <a:pt x="100" y="45"/>
                </a:moveTo>
                <a:lnTo>
                  <a:pt x="98" y="46"/>
                </a:lnTo>
                <a:cubicBezTo>
                  <a:pt x="98" y="46"/>
                  <a:pt x="98" y="45"/>
                  <a:pt x="100" y="45"/>
                </a:cubicBezTo>
                <a:close/>
                <a:moveTo>
                  <a:pt x="98" y="43"/>
                </a:moveTo>
                <a:cubicBezTo>
                  <a:pt x="98" y="43"/>
                  <a:pt x="98" y="44"/>
                  <a:pt x="100" y="44"/>
                </a:cubicBezTo>
                <a:lnTo>
                  <a:pt x="100" y="45"/>
                </a:lnTo>
                <a:cubicBezTo>
                  <a:pt x="98" y="44"/>
                  <a:pt x="98" y="43"/>
                  <a:pt x="98" y="43"/>
                </a:cubicBezTo>
                <a:close/>
                <a:moveTo>
                  <a:pt x="100" y="41"/>
                </a:moveTo>
                <a:lnTo>
                  <a:pt x="101" y="41"/>
                </a:lnTo>
                <a:cubicBezTo>
                  <a:pt x="100" y="42"/>
                  <a:pt x="98" y="42"/>
                  <a:pt x="98" y="42"/>
                </a:cubicBezTo>
                <a:cubicBezTo>
                  <a:pt x="99" y="41"/>
                  <a:pt x="100" y="41"/>
                  <a:pt x="100" y="41"/>
                </a:cubicBezTo>
                <a:close/>
                <a:moveTo>
                  <a:pt x="111" y="39"/>
                </a:moveTo>
                <a:cubicBezTo>
                  <a:pt x="111" y="41"/>
                  <a:pt x="110" y="42"/>
                  <a:pt x="108" y="42"/>
                </a:cubicBezTo>
                <a:cubicBezTo>
                  <a:pt x="110" y="41"/>
                  <a:pt x="111" y="41"/>
                  <a:pt x="111" y="39"/>
                </a:cubicBezTo>
                <a:close/>
                <a:moveTo>
                  <a:pt x="110" y="36"/>
                </a:moveTo>
                <a:cubicBezTo>
                  <a:pt x="111" y="37"/>
                  <a:pt x="111" y="37"/>
                  <a:pt x="111" y="38"/>
                </a:cubicBezTo>
                <a:cubicBezTo>
                  <a:pt x="111" y="38"/>
                  <a:pt x="111" y="37"/>
                  <a:pt x="110" y="36"/>
                </a:cubicBezTo>
                <a:close/>
                <a:moveTo>
                  <a:pt x="102" y="35"/>
                </a:moveTo>
                <a:cubicBezTo>
                  <a:pt x="105" y="34"/>
                  <a:pt x="107" y="34"/>
                  <a:pt x="108" y="35"/>
                </a:cubicBezTo>
                <a:cubicBezTo>
                  <a:pt x="107" y="34"/>
                  <a:pt x="105" y="35"/>
                  <a:pt x="102" y="35"/>
                </a:cubicBezTo>
                <a:close/>
                <a:moveTo>
                  <a:pt x="67" y="34"/>
                </a:moveTo>
                <a:lnTo>
                  <a:pt x="67" y="33"/>
                </a:lnTo>
                <a:lnTo>
                  <a:pt x="70" y="33"/>
                </a:lnTo>
                <a:cubicBezTo>
                  <a:pt x="68" y="33"/>
                  <a:pt x="67" y="34"/>
                  <a:pt x="67" y="34"/>
                </a:cubicBezTo>
                <a:close/>
                <a:moveTo>
                  <a:pt x="110" y="36"/>
                </a:moveTo>
                <a:cubicBezTo>
                  <a:pt x="110" y="36"/>
                  <a:pt x="109" y="35"/>
                  <a:pt x="108" y="35"/>
                </a:cubicBezTo>
                <a:cubicBezTo>
                  <a:pt x="109" y="35"/>
                  <a:pt x="110" y="35"/>
                  <a:pt x="110" y="36"/>
                </a:cubicBezTo>
                <a:close/>
                <a:moveTo>
                  <a:pt x="67" y="35"/>
                </a:moveTo>
                <a:lnTo>
                  <a:pt x="64" y="35"/>
                </a:lnTo>
                <a:lnTo>
                  <a:pt x="62" y="35"/>
                </a:lnTo>
                <a:lnTo>
                  <a:pt x="64" y="34"/>
                </a:lnTo>
                <a:lnTo>
                  <a:pt x="67" y="35"/>
                </a:lnTo>
                <a:close/>
                <a:moveTo>
                  <a:pt x="43" y="39"/>
                </a:moveTo>
                <a:lnTo>
                  <a:pt x="43" y="38"/>
                </a:lnTo>
                <a:cubicBezTo>
                  <a:pt x="44" y="38"/>
                  <a:pt x="47" y="38"/>
                  <a:pt x="49" y="37"/>
                </a:cubicBezTo>
                <a:cubicBezTo>
                  <a:pt x="47" y="38"/>
                  <a:pt x="44" y="39"/>
                  <a:pt x="43" y="39"/>
                </a:cubicBezTo>
                <a:close/>
                <a:moveTo>
                  <a:pt x="2" y="40"/>
                </a:moveTo>
                <a:lnTo>
                  <a:pt x="2" y="39"/>
                </a:lnTo>
                <a:lnTo>
                  <a:pt x="3" y="41"/>
                </a:lnTo>
                <a:cubicBezTo>
                  <a:pt x="2" y="41"/>
                  <a:pt x="2" y="40"/>
                  <a:pt x="2" y="40"/>
                </a:cubicBezTo>
                <a:close/>
                <a:moveTo>
                  <a:pt x="22" y="39"/>
                </a:moveTo>
                <a:cubicBezTo>
                  <a:pt x="20" y="39"/>
                  <a:pt x="12" y="38"/>
                  <a:pt x="9" y="35"/>
                </a:cubicBezTo>
                <a:cubicBezTo>
                  <a:pt x="12" y="38"/>
                  <a:pt x="20" y="38"/>
                  <a:pt x="22" y="38"/>
                </a:cubicBezTo>
                <a:lnTo>
                  <a:pt x="25" y="38"/>
                </a:lnTo>
                <a:cubicBezTo>
                  <a:pt x="25" y="38"/>
                  <a:pt x="26" y="38"/>
                  <a:pt x="25" y="38"/>
                </a:cubicBezTo>
                <a:lnTo>
                  <a:pt x="22" y="39"/>
                </a:lnTo>
                <a:close/>
                <a:moveTo>
                  <a:pt x="2" y="34"/>
                </a:moveTo>
                <a:cubicBezTo>
                  <a:pt x="3" y="34"/>
                  <a:pt x="3" y="34"/>
                  <a:pt x="5" y="35"/>
                </a:cubicBezTo>
                <a:cubicBezTo>
                  <a:pt x="3" y="34"/>
                  <a:pt x="2" y="34"/>
                  <a:pt x="2" y="34"/>
                </a:cubicBezTo>
                <a:lnTo>
                  <a:pt x="0" y="33"/>
                </a:lnTo>
                <a:cubicBezTo>
                  <a:pt x="0" y="32"/>
                  <a:pt x="0" y="32"/>
                  <a:pt x="2" y="32"/>
                </a:cubicBezTo>
                <a:lnTo>
                  <a:pt x="2" y="34"/>
                </a:lnTo>
                <a:close/>
                <a:moveTo>
                  <a:pt x="2" y="38"/>
                </a:moveTo>
                <a:lnTo>
                  <a:pt x="0" y="37"/>
                </a:lnTo>
                <a:cubicBezTo>
                  <a:pt x="0" y="37"/>
                  <a:pt x="0" y="36"/>
                  <a:pt x="2" y="36"/>
                </a:cubicBezTo>
                <a:lnTo>
                  <a:pt x="2" y="38"/>
                </a:lnTo>
                <a:close/>
                <a:moveTo>
                  <a:pt x="34" y="18"/>
                </a:moveTo>
                <a:cubicBezTo>
                  <a:pt x="35" y="18"/>
                  <a:pt x="37" y="17"/>
                  <a:pt x="37" y="17"/>
                </a:cubicBezTo>
                <a:cubicBezTo>
                  <a:pt x="37" y="18"/>
                  <a:pt x="35" y="18"/>
                  <a:pt x="34" y="18"/>
                </a:cubicBezTo>
                <a:cubicBezTo>
                  <a:pt x="31" y="20"/>
                  <a:pt x="28" y="23"/>
                  <a:pt x="26" y="26"/>
                </a:cubicBezTo>
                <a:cubicBezTo>
                  <a:pt x="28" y="23"/>
                  <a:pt x="31" y="19"/>
                  <a:pt x="34" y="18"/>
                </a:cubicBezTo>
                <a:close/>
                <a:moveTo>
                  <a:pt x="87" y="20"/>
                </a:moveTo>
                <a:cubicBezTo>
                  <a:pt x="93" y="22"/>
                  <a:pt x="103" y="19"/>
                  <a:pt x="104" y="18"/>
                </a:cubicBezTo>
                <a:cubicBezTo>
                  <a:pt x="103" y="20"/>
                  <a:pt x="93" y="22"/>
                  <a:pt x="87" y="20"/>
                </a:cubicBezTo>
                <a:cubicBezTo>
                  <a:pt x="81" y="19"/>
                  <a:pt x="74" y="20"/>
                  <a:pt x="67" y="23"/>
                </a:cubicBezTo>
                <a:cubicBezTo>
                  <a:pt x="74" y="19"/>
                  <a:pt x="81" y="19"/>
                  <a:pt x="87" y="20"/>
                </a:cubicBezTo>
                <a:close/>
                <a:moveTo>
                  <a:pt x="87" y="15"/>
                </a:moveTo>
                <a:cubicBezTo>
                  <a:pt x="72" y="18"/>
                  <a:pt x="61" y="17"/>
                  <a:pt x="58" y="13"/>
                </a:cubicBezTo>
                <a:cubicBezTo>
                  <a:pt x="61" y="17"/>
                  <a:pt x="72" y="18"/>
                  <a:pt x="87" y="14"/>
                </a:cubicBezTo>
                <a:cubicBezTo>
                  <a:pt x="93" y="14"/>
                  <a:pt x="99" y="14"/>
                  <a:pt x="101" y="15"/>
                </a:cubicBezTo>
                <a:cubicBezTo>
                  <a:pt x="99" y="14"/>
                  <a:pt x="93" y="14"/>
                  <a:pt x="87" y="15"/>
                </a:cubicBezTo>
                <a:close/>
                <a:moveTo>
                  <a:pt x="72" y="0"/>
                </a:moveTo>
                <a:cubicBezTo>
                  <a:pt x="74" y="0"/>
                  <a:pt x="76" y="2"/>
                  <a:pt x="79" y="2"/>
                </a:cubicBezTo>
                <a:cubicBezTo>
                  <a:pt x="82" y="3"/>
                  <a:pt x="87" y="4"/>
                  <a:pt x="90" y="4"/>
                </a:cubicBezTo>
                <a:cubicBezTo>
                  <a:pt x="87" y="4"/>
                  <a:pt x="82" y="4"/>
                  <a:pt x="79" y="2"/>
                </a:cubicBezTo>
                <a:lnTo>
                  <a:pt x="72" y="2"/>
                </a:lnTo>
                <a:cubicBezTo>
                  <a:pt x="67" y="2"/>
                  <a:pt x="58" y="2"/>
                  <a:pt x="57" y="7"/>
                </a:cubicBezTo>
                <a:cubicBezTo>
                  <a:pt x="58" y="2"/>
                  <a:pt x="67" y="0"/>
                  <a:pt x="72" y="0"/>
                </a:cubicBezTo>
                <a:close/>
                <a:moveTo>
                  <a:pt x="94" y="4"/>
                </a:moveTo>
                <a:cubicBezTo>
                  <a:pt x="90" y="5"/>
                  <a:pt x="87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4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6" y="6"/>
                  <a:pt x="89" y="6"/>
                  <a:pt x="92" y="4"/>
                </a:cubicBezTo>
                <a:lnTo>
                  <a:pt x="90" y="4"/>
                </a:lnTo>
                <a:cubicBezTo>
                  <a:pt x="91" y="4"/>
                  <a:pt x="92" y="4"/>
                  <a:pt x="92" y="4"/>
                </a:cubicBezTo>
                <a:cubicBezTo>
                  <a:pt x="93" y="4"/>
                  <a:pt x="94" y="4"/>
                  <a:pt x="94" y="3"/>
                </a:cubicBezTo>
                <a:cubicBezTo>
                  <a:pt x="94" y="4"/>
                  <a:pt x="93" y="4"/>
                  <a:pt x="92" y="4"/>
                </a:cubicBezTo>
                <a:cubicBezTo>
                  <a:pt x="92" y="4"/>
                  <a:pt x="92" y="4"/>
                  <a:pt x="92" y="4"/>
                </a:cubicBezTo>
                <a:lnTo>
                  <a:pt x="94" y="4"/>
                </a:lnTo>
                <a:close/>
                <a:moveTo>
                  <a:pt x="64" y="6"/>
                </a:moveTo>
                <a:cubicBezTo>
                  <a:pt x="68" y="5"/>
                  <a:pt x="73" y="4"/>
                  <a:pt x="76" y="5"/>
                </a:cubicBezTo>
                <a:cubicBezTo>
                  <a:pt x="73" y="5"/>
                  <a:pt x="68" y="5"/>
                  <a:pt x="64" y="6"/>
                </a:cubicBezTo>
                <a:close/>
                <a:moveTo>
                  <a:pt x="60" y="9"/>
                </a:moveTo>
                <a:cubicBezTo>
                  <a:pt x="60" y="10"/>
                  <a:pt x="61" y="12"/>
                  <a:pt x="64" y="13"/>
                </a:cubicBezTo>
                <a:cubicBezTo>
                  <a:pt x="61" y="12"/>
                  <a:pt x="59" y="10"/>
                  <a:pt x="59" y="9"/>
                </a:cubicBezTo>
                <a:cubicBezTo>
                  <a:pt x="59" y="7"/>
                  <a:pt x="61" y="6"/>
                  <a:pt x="64" y="6"/>
                </a:cubicBezTo>
                <a:cubicBezTo>
                  <a:pt x="61" y="6"/>
                  <a:pt x="60" y="7"/>
                  <a:pt x="60" y="9"/>
                </a:cubicBezTo>
                <a:close/>
                <a:moveTo>
                  <a:pt x="94" y="10"/>
                </a:moveTo>
                <a:cubicBezTo>
                  <a:pt x="105" y="10"/>
                  <a:pt x="106" y="14"/>
                  <a:pt x="106" y="18"/>
                </a:cubicBezTo>
                <a:cubicBezTo>
                  <a:pt x="106" y="14"/>
                  <a:pt x="100" y="10"/>
                  <a:pt x="92" y="11"/>
                </a:cubicBezTo>
                <a:cubicBezTo>
                  <a:pt x="93" y="11"/>
                  <a:pt x="94" y="10"/>
                  <a:pt x="94" y="10"/>
                </a:cubicBezTo>
                <a:close/>
                <a:moveTo>
                  <a:pt x="89" y="11"/>
                </a:moveTo>
                <a:cubicBezTo>
                  <a:pt x="90" y="11"/>
                  <a:pt x="91" y="11"/>
                  <a:pt x="92" y="11"/>
                </a:cubicBezTo>
                <a:cubicBezTo>
                  <a:pt x="91" y="11"/>
                  <a:pt x="90" y="11"/>
                  <a:pt x="89" y="11"/>
                </a:cubicBezTo>
                <a:close/>
                <a:moveTo>
                  <a:pt x="94" y="27"/>
                </a:moveTo>
                <a:cubicBezTo>
                  <a:pt x="99" y="26"/>
                  <a:pt x="106" y="22"/>
                  <a:pt x="106" y="18"/>
                </a:cubicBezTo>
                <a:cubicBezTo>
                  <a:pt x="106" y="23"/>
                  <a:pt x="100" y="27"/>
                  <a:pt x="94" y="27"/>
                </a:cubicBezTo>
                <a:close/>
                <a:moveTo>
                  <a:pt x="114" y="28"/>
                </a:moveTo>
                <a:cubicBezTo>
                  <a:pt x="114" y="29"/>
                  <a:pt x="108" y="29"/>
                  <a:pt x="105" y="29"/>
                </a:cubicBezTo>
                <a:cubicBezTo>
                  <a:pt x="108" y="29"/>
                  <a:pt x="113" y="29"/>
                  <a:pt x="114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0" name="Freeform 19">
            <a:extLst>
              <a:ext uri="{FF2B5EF4-FFF2-40B4-BE49-F238E27FC236}">
                <a16:creationId xmlns:a16="http://schemas.microsoft.com/office/drawing/2014/main" id="{6A302E32-D307-8941-9139-CE9483636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18088"/>
            <a:ext cx="1587" cy="3175"/>
          </a:xfrm>
          <a:custGeom>
            <a:avLst/>
            <a:gdLst>
              <a:gd name="T0" fmla="*/ 403098 w 5"/>
              <a:gd name="T1" fmla="*/ 315119 h 8"/>
              <a:gd name="T2" fmla="*/ 403098 w 5"/>
              <a:gd name="T3" fmla="*/ 1102519 h 8"/>
              <a:gd name="T4" fmla="*/ 0 w 5"/>
              <a:gd name="T5" fmla="*/ 472678 h 8"/>
              <a:gd name="T6" fmla="*/ 403098 w 5"/>
              <a:gd name="T7" fmla="*/ 3151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4" y="2"/>
                </a:moveTo>
                <a:cubicBezTo>
                  <a:pt x="4" y="2"/>
                  <a:pt x="4" y="6"/>
                  <a:pt x="4" y="7"/>
                </a:cubicBezTo>
                <a:cubicBezTo>
                  <a:pt x="2" y="6"/>
                  <a:pt x="0" y="5"/>
                  <a:pt x="0" y="3"/>
                </a:cubicBezTo>
                <a:cubicBezTo>
                  <a:pt x="0" y="0"/>
                  <a:pt x="0" y="0"/>
                  <a:pt x="4" y="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1" name="Freeform 20">
            <a:extLst>
              <a:ext uri="{FF2B5EF4-FFF2-40B4-BE49-F238E27FC236}">
                <a16:creationId xmlns:a16="http://schemas.microsoft.com/office/drawing/2014/main" id="{881BDED3-3897-7E49-9DD1-9138B59BB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18088"/>
            <a:ext cx="1587" cy="3175"/>
          </a:xfrm>
          <a:custGeom>
            <a:avLst/>
            <a:gdLst>
              <a:gd name="T0" fmla="*/ 403098 w 5"/>
              <a:gd name="T1" fmla="*/ 1234168 h 7"/>
              <a:gd name="T2" fmla="*/ 0 w 5"/>
              <a:gd name="T3" fmla="*/ 411389 h 7"/>
              <a:gd name="T4" fmla="*/ 0 w 5"/>
              <a:gd name="T5" fmla="*/ 205921 h 7"/>
              <a:gd name="T6" fmla="*/ 201549 w 5"/>
              <a:gd name="T7" fmla="*/ 0 h 7"/>
              <a:gd name="T8" fmla="*/ 403098 w 5"/>
              <a:gd name="T9" fmla="*/ 0 h 7"/>
              <a:gd name="T10" fmla="*/ 403098 w 5"/>
              <a:gd name="T11" fmla="*/ 205921 h 7"/>
              <a:gd name="T12" fmla="*/ 201549 w 5"/>
              <a:gd name="T13" fmla="*/ 0 h 7"/>
              <a:gd name="T14" fmla="*/ 0 w 5"/>
              <a:gd name="T15" fmla="*/ 411389 h 7"/>
              <a:gd name="T16" fmla="*/ 403098 w 5"/>
              <a:gd name="T17" fmla="*/ 1028700 h 7"/>
              <a:gd name="T18" fmla="*/ 403098 w 5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7">
                <a:moveTo>
                  <a:pt x="4" y="6"/>
                </a:moveTo>
                <a:cubicBezTo>
                  <a:pt x="2" y="5"/>
                  <a:pt x="0" y="4"/>
                  <a:pt x="0" y="2"/>
                </a:cubicBez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lnTo>
                  <a:pt x="4" y="0"/>
                </a:lnTo>
                <a:lnTo>
                  <a:pt x="4" y="1"/>
                </a:lnTo>
                <a:cubicBezTo>
                  <a:pt x="4" y="1"/>
                  <a:pt x="4" y="0"/>
                  <a:pt x="2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4"/>
                  <a:pt x="2" y="5"/>
                  <a:pt x="4" y="5"/>
                </a:cubicBezTo>
                <a:lnTo>
                  <a:pt x="4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2" name="Freeform 21">
            <a:extLst>
              <a:ext uri="{FF2B5EF4-FFF2-40B4-BE49-F238E27FC236}">
                <a16:creationId xmlns:a16="http://schemas.microsoft.com/office/drawing/2014/main" id="{366637DB-7513-1E4A-B31B-105AF6615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6688" y="5018088"/>
            <a:ext cx="1587" cy="3175"/>
          </a:xfrm>
          <a:custGeom>
            <a:avLst/>
            <a:gdLst>
              <a:gd name="T0" fmla="*/ 0 w 6"/>
              <a:gd name="T1" fmla="*/ 315119 h 8"/>
              <a:gd name="T2" fmla="*/ 349934 w 6"/>
              <a:gd name="T3" fmla="*/ 472678 h 8"/>
              <a:gd name="T4" fmla="*/ 139921 w 6"/>
              <a:gd name="T5" fmla="*/ 1102519 h 8"/>
              <a:gd name="T6" fmla="*/ 139921 w 6"/>
              <a:gd name="T7" fmla="*/ 315119 h 8"/>
              <a:gd name="T8" fmla="*/ 0 w 6"/>
              <a:gd name="T9" fmla="*/ 3151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8">
                <a:moveTo>
                  <a:pt x="0" y="2"/>
                </a:moveTo>
                <a:cubicBezTo>
                  <a:pt x="5" y="0"/>
                  <a:pt x="5" y="0"/>
                  <a:pt x="5" y="3"/>
                </a:cubicBezTo>
                <a:cubicBezTo>
                  <a:pt x="5" y="5"/>
                  <a:pt x="3" y="6"/>
                  <a:pt x="2" y="7"/>
                </a:cubicBezTo>
                <a:cubicBezTo>
                  <a:pt x="2" y="6"/>
                  <a:pt x="2" y="2"/>
                  <a:pt x="2" y="2"/>
                </a:cubicBezTo>
                <a:lnTo>
                  <a:pt x="0" y="2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3" name="Freeform 22">
            <a:extLst>
              <a:ext uri="{FF2B5EF4-FFF2-40B4-BE49-F238E27FC236}">
                <a16:creationId xmlns:a16="http://schemas.microsoft.com/office/drawing/2014/main" id="{45868BF5-7522-FB48-8108-B803FF7D2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5018088"/>
            <a:ext cx="1588" cy="3175"/>
          </a:xfrm>
          <a:custGeom>
            <a:avLst/>
            <a:gdLst>
              <a:gd name="T0" fmla="*/ 0 w 4"/>
              <a:gd name="T1" fmla="*/ 1102519 h 8"/>
              <a:gd name="T2" fmla="*/ 0 w 4"/>
              <a:gd name="T3" fmla="*/ 944959 h 8"/>
              <a:gd name="T4" fmla="*/ 0 w 4"/>
              <a:gd name="T5" fmla="*/ 944959 h 8"/>
              <a:gd name="T6" fmla="*/ 472827 w 4"/>
              <a:gd name="T7" fmla="*/ 472678 h 8"/>
              <a:gd name="T8" fmla="*/ 0 w 4"/>
              <a:gd name="T9" fmla="*/ 1102519 h 8"/>
              <a:gd name="T10" fmla="*/ 157609 w 4"/>
              <a:gd name="T11" fmla="*/ 157559 h 8"/>
              <a:gd name="T12" fmla="*/ 0 w 4"/>
              <a:gd name="T13" fmla="*/ 315119 h 8"/>
              <a:gd name="T14" fmla="*/ 0 w 4"/>
              <a:gd name="T15" fmla="*/ 157559 h 8"/>
              <a:gd name="T16" fmla="*/ 157609 w 4"/>
              <a:gd name="T17" fmla="*/ 157559 h 8"/>
              <a:gd name="T18" fmla="*/ 472827 w 4"/>
              <a:gd name="T19" fmla="*/ 0 h 8"/>
              <a:gd name="T20" fmla="*/ 472827 w 4"/>
              <a:gd name="T21" fmla="*/ 157559 h 8"/>
              <a:gd name="T22" fmla="*/ 157609 w 4"/>
              <a:gd name="T23" fmla="*/ 157559 h 8"/>
              <a:gd name="T24" fmla="*/ 472827 w 4"/>
              <a:gd name="T25" fmla="*/ 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8">
                <a:moveTo>
                  <a:pt x="0" y="7"/>
                </a:moveTo>
                <a:lnTo>
                  <a:pt x="0" y="6"/>
                </a:lnTo>
                <a:cubicBezTo>
                  <a:pt x="1" y="6"/>
                  <a:pt x="3" y="5"/>
                  <a:pt x="3" y="3"/>
                </a:cubicBezTo>
                <a:cubicBezTo>
                  <a:pt x="3" y="5"/>
                  <a:pt x="1" y="6"/>
                  <a:pt x="0" y="7"/>
                </a:cubicBezTo>
                <a:close/>
                <a:moveTo>
                  <a:pt x="1" y="1"/>
                </a:moveTo>
                <a:cubicBezTo>
                  <a:pt x="0" y="1"/>
                  <a:pt x="0" y="2"/>
                  <a:pt x="0" y="2"/>
                </a:cubicBezTo>
                <a:lnTo>
                  <a:pt x="0" y="1"/>
                </a:lnTo>
                <a:cubicBezTo>
                  <a:pt x="0" y="1"/>
                  <a:pt x="0" y="1"/>
                  <a:pt x="1" y="1"/>
                </a:cubicBezTo>
                <a:close/>
                <a:moveTo>
                  <a:pt x="3" y="0"/>
                </a:moveTo>
                <a:lnTo>
                  <a:pt x="3" y="1"/>
                </a:lnTo>
                <a:cubicBezTo>
                  <a:pt x="2" y="1"/>
                  <a:pt x="2" y="1"/>
                  <a:pt x="1" y="1"/>
                </a:cubicBezTo>
                <a:cubicBezTo>
                  <a:pt x="2" y="0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4" name="Freeform 23">
            <a:extLst>
              <a:ext uri="{FF2B5EF4-FFF2-40B4-BE49-F238E27FC236}">
                <a16:creationId xmlns:a16="http://schemas.microsoft.com/office/drawing/2014/main" id="{F72F93F0-B288-784C-A2F5-E8923635F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18088"/>
            <a:ext cx="6350" cy="7937"/>
          </a:xfrm>
          <a:custGeom>
            <a:avLst/>
            <a:gdLst>
              <a:gd name="T0" fmla="*/ 1102519 w 16"/>
              <a:gd name="T1" fmla="*/ 0 h 20"/>
              <a:gd name="T2" fmla="*/ 2362597 w 16"/>
              <a:gd name="T3" fmla="*/ 1102449 h 20"/>
              <a:gd name="T4" fmla="*/ 1575197 w 16"/>
              <a:gd name="T5" fmla="*/ 2519998 h 20"/>
              <a:gd name="T6" fmla="*/ 1102519 w 16"/>
              <a:gd name="T7" fmla="*/ 2992249 h 20"/>
              <a:gd name="T8" fmla="*/ 472678 w 16"/>
              <a:gd name="T9" fmla="*/ 2519998 h 20"/>
              <a:gd name="T10" fmla="*/ 0 w 16"/>
              <a:gd name="T11" fmla="*/ 1102449 h 20"/>
              <a:gd name="T12" fmla="*/ 1102519 w 16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0">
                <a:moveTo>
                  <a:pt x="7" y="0"/>
                </a:moveTo>
                <a:cubicBezTo>
                  <a:pt x="15" y="0"/>
                  <a:pt x="15" y="3"/>
                  <a:pt x="15" y="7"/>
                </a:cubicBezTo>
                <a:cubicBezTo>
                  <a:pt x="15" y="12"/>
                  <a:pt x="13" y="11"/>
                  <a:pt x="10" y="16"/>
                </a:cubicBezTo>
                <a:cubicBezTo>
                  <a:pt x="10" y="19"/>
                  <a:pt x="9" y="19"/>
                  <a:pt x="7" y="19"/>
                </a:cubicBezTo>
                <a:cubicBezTo>
                  <a:pt x="6" y="19"/>
                  <a:pt x="3" y="19"/>
                  <a:pt x="3" y="16"/>
                </a:cubicBezTo>
                <a:cubicBezTo>
                  <a:pt x="1" y="11"/>
                  <a:pt x="0" y="12"/>
                  <a:pt x="0" y="7"/>
                </a:cubicBezTo>
                <a:cubicBezTo>
                  <a:pt x="0" y="3"/>
                  <a:pt x="0" y="0"/>
                  <a:pt x="7" y="0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5" name="Freeform 24">
            <a:extLst>
              <a:ext uri="{FF2B5EF4-FFF2-40B4-BE49-F238E27FC236}">
                <a16:creationId xmlns:a16="http://schemas.microsoft.com/office/drawing/2014/main" id="{C9261D80-1BA6-914D-A395-E85D3E333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18088"/>
            <a:ext cx="6350" cy="7937"/>
          </a:xfrm>
          <a:custGeom>
            <a:avLst/>
            <a:gdLst>
              <a:gd name="T0" fmla="*/ 1102519 w 16"/>
              <a:gd name="T1" fmla="*/ 2856942 h 21"/>
              <a:gd name="T2" fmla="*/ 1575197 w 16"/>
              <a:gd name="T3" fmla="*/ 2428344 h 21"/>
              <a:gd name="T4" fmla="*/ 2205038 w 16"/>
              <a:gd name="T5" fmla="*/ 1856880 h 21"/>
              <a:gd name="T6" fmla="*/ 1890316 w 16"/>
              <a:gd name="T7" fmla="*/ 2428344 h 21"/>
              <a:gd name="T8" fmla="*/ 1102519 w 16"/>
              <a:gd name="T9" fmla="*/ 2856942 h 21"/>
              <a:gd name="T10" fmla="*/ 0 w 16"/>
              <a:gd name="T11" fmla="*/ 1714014 h 21"/>
              <a:gd name="T12" fmla="*/ 472678 w 16"/>
              <a:gd name="T13" fmla="*/ 2428344 h 21"/>
              <a:gd name="T14" fmla="*/ 0 w 16"/>
              <a:gd name="T15" fmla="*/ 1714014 h 21"/>
              <a:gd name="T16" fmla="*/ 0 w 16"/>
              <a:gd name="T17" fmla="*/ 428598 h 21"/>
              <a:gd name="T18" fmla="*/ 1102519 w 16"/>
              <a:gd name="T19" fmla="*/ 142866 h 21"/>
              <a:gd name="T20" fmla="*/ 0 w 16"/>
              <a:gd name="T21" fmla="*/ 428598 h 21"/>
              <a:gd name="T22" fmla="*/ 2362597 w 16"/>
              <a:gd name="T23" fmla="*/ 428598 h 21"/>
              <a:gd name="T24" fmla="*/ 2362597 w 16"/>
              <a:gd name="T25" fmla="*/ 1000062 h 21"/>
              <a:gd name="T26" fmla="*/ 2047478 w 16"/>
              <a:gd name="T27" fmla="*/ 428598 h 21"/>
              <a:gd name="T28" fmla="*/ 1260078 w 16"/>
              <a:gd name="T29" fmla="*/ 142866 h 21"/>
              <a:gd name="T30" fmla="*/ 2362597 w 16"/>
              <a:gd name="T31" fmla="*/ 428598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21">
                <a:moveTo>
                  <a:pt x="7" y="20"/>
                </a:moveTo>
                <a:cubicBezTo>
                  <a:pt x="9" y="20"/>
                  <a:pt x="10" y="20"/>
                  <a:pt x="10" y="17"/>
                </a:cubicBezTo>
                <a:cubicBezTo>
                  <a:pt x="11" y="15"/>
                  <a:pt x="13" y="14"/>
                  <a:pt x="14" y="13"/>
                </a:cubicBezTo>
                <a:cubicBezTo>
                  <a:pt x="13" y="14"/>
                  <a:pt x="12" y="15"/>
                  <a:pt x="12" y="17"/>
                </a:cubicBezTo>
                <a:cubicBezTo>
                  <a:pt x="10" y="20"/>
                  <a:pt x="9" y="20"/>
                  <a:pt x="7" y="20"/>
                </a:cubicBezTo>
                <a:close/>
                <a:moveTo>
                  <a:pt x="0" y="12"/>
                </a:moveTo>
                <a:cubicBezTo>
                  <a:pt x="0" y="13"/>
                  <a:pt x="3" y="14"/>
                  <a:pt x="3" y="17"/>
                </a:cubicBezTo>
                <a:cubicBezTo>
                  <a:pt x="1" y="14"/>
                  <a:pt x="0" y="13"/>
                  <a:pt x="0" y="12"/>
                </a:cubicBezTo>
                <a:close/>
                <a:moveTo>
                  <a:pt x="0" y="3"/>
                </a:moveTo>
                <a:cubicBezTo>
                  <a:pt x="1" y="1"/>
                  <a:pt x="4" y="0"/>
                  <a:pt x="7" y="1"/>
                </a:cubicBezTo>
                <a:cubicBezTo>
                  <a:pt x="4" y="1"/>
                  <a:pt x="1" y="1"/>
                  <a:pt x="0" y="3"/>
                </a:cubicBezTo>
                <a:close/>
                <a:moveTo>
                  <a:pt x="15" y="3"/>
                </a:moveTo>
                <a:lnTo>
                  <a:pt x="15" y="7"/>
                </a:lnTo>
                <a:cubicBezTo>
                  <a:pt x="15" y="5"/>
                  <a:pt x="14" y="3"/>
                  <a:pt x="13" y="3"/>
                </a:cubicBezTo>
                <a:cubicBezTo>
                  <a:pt x="12" y="2"/>
                  <a:pt x="10" y="1"/>
                  <a:pt x="8" y="1"/>
                </a:cubicBezTo>
                <a:cubicBezTo>
                  <a:pt x="10" y="1"/>
                  <a:pt x="13" y="2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6" name="Freeform 25">
            <a:extLst>
              <a:ext uri="{FF2B5EF4-FFF2-40B4-BE49-F238E27FC236}">
                <a16:creationId xmlns:a16="http://schemas.microsoft.com/office/drawing/2014/main" id="{9610FBE7-F98F-104B-8659-09CC91869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16500"/>
            <a:ext cx="12700" cy="12700"/>
          </a:xfrm>
          <a:custGeom>
            <a:avLst/>
            <a:gdLst>
              <a:gd name="T0" fmla="*/ 1053374 w 35"/>
              <a:gd name="T1" fmla="*/ 2501537 h 35"/>
              <a:gd name="T2" fmla="*/ 1448163 w 35"/>
              <a:gd name="T3" fmla="*/ 2633254 h 35"/>
              <a:gd name="T4" fmla="*/ 395151 w 35"/>
              <a:gd name="T5" fmla="*/ 1711597 h 35"/>
              <a:gd name="T6" fmla="*/ 263434 w 35"/>
              <a:gd name="T7" fmla="*/ 1316809 h 35"/>
              <a:gd name="T8" fmla="*/ 789940 w 35"/>
              <a:gd name="T9" fmla="*/ 1579880 h 35"/>
              <a:gd name="T10" fmla="*/ 658223 w 35"/>
              <a:gd name="T11" fmla="*/ 1053374 h 35"/>
              <a:gd name="T12" fmla="*/ 395151 w 35"/>
              <a:gd name="T13" fmla="*/ 658223 h 35"/>
              <a:gd name="T14" fmla="*/ 1053374 w 35"/>
              <a:gd name="T15" fmla="*/ 789940 h 35"/>
              <a:gd name="T16" fmla="*/ 658223 w 35"/>
              <a:gd name="T17" fmla="*/ 263434 h 35"/>
              <a:gd name="T18" fmla="*/ 658223 w 35"/>
              <a:gd name="T19" fmla="*/ 0 h 35"/>
              <a:gd name="T20" fmla="*/ 1579880 w 35"/>
              <a:gd name="T21" fmla="*/ 526506 h 35"/>
              <a:gd name="T22" fmla="*/ 2238466 w 35"/>
              <a:gd name="T23" fmla="*/ 1843314 h 35"/>
              <a:gd name="T24" fmla="*/ 4081780 w 35"/>
              <a:gd name="T25" fmla="*/ 3028406 h 35"/>
              <a:gd name="T26" fmla="*/ 4213134 w 35"/>
              <a:gd name="T27" fmla="*/ 4476569 h 35"/>
              <a:gd name="T28" fmla="*/ 3291477 w 35"/>
              <a:gd name="T29" fmla="*/ 3950063 h 35"/>
              <a:gd name="T30" fmla="*/ 3291477 w 35"/>
              <a:gd name="T31" fmla="*/ 3686629 h 35"/>
              <a:gd name="T32" fmla="*/ 1579880 w 35"/>
              <a:gd name="T33" fmla="*/ 3291477 h 35"/>
              <a:gd name="T34" fmla="*/ 2106749 w 35"/>
              <a:gd name="T35" fmla="*/ 3291477 h 35"/>
              <a:gd name="T36" fmla="*/ 1053374 w 35"/>
              <a:gd name="T37" fmla="*/ 2501537 h 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5" h="35">
                <a:moveTo>
                  <a:pt x="8" y="19"/>
                </a:moveTo>
                <a:cubicBezTo>
                  <a:pt x="8" y="19"/>
                  <a:pt x="9" y="19"/>
                  <a:pt x="11" y="20"/>
                </a:cubicBezTo>
                <a:cubicBezTo>
                  <a:pt x="7" y="18"/>
                  <a:pt x="5" y="13"/>
                  <a:pt x="3" y="13"/>
                </a:cubicBezTo>
                <a:cubicBezTo>
                  <a:pt x="2" y="13"/>
                  <a:pt x="0" y="12"/>
                  <a:pt x="2" y="10"/>
                </a:cubicBezTo>
                <a:cubicBezTo>
                  <a:pt x="3" y="9"/>
                  <a:pt x="5" y="9"/>
                  <a:pt x="6" y="12"/>
                </a:cubicBezTo>
                <a:cubicBezTo>
                  <a:pt x="5" y="9"/>
                  <a:pt x="5" y="8"/>
                  <a:pt x="5" y="8"/>
                </a:cubicBezTo>
                <a:cubicBezTo>
                  <a:pt x="3" y="7"/>
                  <a:pt x="3" y="5"/>
                  <a:pt x="3" y="5"/>
                </a:cubicBezTo>
                <a:cubicBezTo>
                  <a:pt x="5" y="4"/>
                  <a:pt x="5" y="5"/>
                  <a:pt x="8" y="6"/>
                </a:cubicBezTo>
                <a:cubicBezTo>
                  <a:pt x="6" y="4"/>
                  <a:pt x="5" y="4"/>
                  <a:pt x="5" y="2"/>
                </a:cubicBezTo>
                <a:lnTo>
                  <a:pt x="5" y="0"/>
                </a:lnTo>
                <a:cubicBezTo>
                  <a:pt x="6" y="0"/>
                  <a:pt x="9" y="1"/>
                  <a:pt x="12" y="4"/>
                </a:cubicBezTo>
                <a:cubicBezTo>
                  <a:pt x="12" y="9"/>
                  <a:pt x="12" y="12"/>
                  <a:pt x="17" y="14"/>
                </a:cubicBezTo>
                <a:cubicBezTo>
                  <a:pt x="21" y="18"/>
                  <a:pt x="23" y="22"/>
                  <a:pt x="31" y="23"/>
                </a:cubicBezTo>
                <a:cubicBezTo>
                  <a:pt x="28" y="26"/>
                  <a:pt x="34" y="31"/>
                  <a:pt x="32" y="34"/>
                </a:cubicBezTo>
                <a:cubicBezTo>
                  <a:pt x="31" y="30"/>
                  <a:pt x="25" y="32"/>
                  <a:pt x="25" y="30"/>
                </a:cubicBezTo>
                <a:cubicBezTo>
                  <a:pt x="25" y="31"/>
                  <a:pt x="28" y="28"/>
                  <a:pt x="25" y="28"/>
                </a:cubicBezTo>
                <a:cubicBezTo>
                  <a:pt x="18" y="28"/>
                  <a:pt x="15" y="28"/>
                  <a:pt x="12" y="25"/>
                </a:cubicBezTo>
                <a:cubicBezTo>
                  <a:pt x="15" y="26"/>
                  <a:pt x="15" y="25"/>
                  <a:pt x="16" y="25"/>
                </a:cubicBezTo>
                <a:cubicBezTo>
                  <a:pt x="12" y="24"/>
                  <a:pt x="12" y="21"/>
                  <a:pt x="8" y="19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7" name="Freeform 26">
            <a:extLst>
              <a:ext uri="{FF2B5EF4-FFF2-40B4-BE49-F238E27FC236}">
                <a16:creationId xmlns:a16="http://schemas.microsoft.com/office/drawing/2014/main" id="{A04219CD-CBF5-0B43-965B-E632B39CF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18088"/>
            <a:ext cx="11112" cy="11112"/>
          </a:xfrm>
          <a:custGeom>
            <a:avLst/>
            <a:gdLst>
              <a:gd name="T0" fmla="*/ 3628236 w 33"/>
              <a:gd name="T1" fmla="*/ 3738146 h 32"/>
              <a:gd name="T2" fmla="*/ 3401619 w 33"/>
              <a:gd name="T3" fmla="*/ 3738146 h 32"/>
              <a:gd name="T4" fmla="*/ 2721093 w 33"/>
              <a:gd name="T5" fmla="*/ 3376312 h 32"/>
              <a:gd name="T6" fmla="*/ 2380999 w 33"/>
              <a:gd name="T7" fmla="*/ 3255816 h 32"/>
              <a:gd name="T8" fmla="*/ 2607953 w 33"/>
              <a:gd name="T9" fmla="*/ 3135320 h 32"/>
              <a:gd name="T10" fmla="*/ 2607953 w 33"/>
              <a:gd name="T11" fmla="*/ 3255816 h 32"/>
              <a:gd name="T12" fmla="*/ 2721093 w 33"/>
              <a:gd name="T13" fmla="*/ 3376312 h 32"/>
              <a:gd name="T14" fmla="*/ 3401619 w 33"/>
              <a:gd name="T15" fmla="*/ 3738146 h 32"/>
              <a:gd name="T16" fmla="*/ 3401619 w 33"/>
              <a:gd name="T17" fmla="*/ 3135320 h 32"/>
              <a:gd name="T18" fmla="*/ 3628236 w 33"/>
              <a:gd name="T19" fmla="*/ 3738146 h 32"/>
              <a:gd name="T20" fmla="*/ 1133761 w 33"/>
              <a:gd name="T21" fmla="*/ 2652990 h 32"/>
              <a:gd name="T22" fmla="*/ 1473855 w 33"/>
              <a:gd name="T23" fmla="*/ 2652990 h 32"/>
              <a:gd name="T24" fmla="*/ 793666 w 33"/>
              <a:gd name="T25" fmla="*/ 2291156 h 32"/>
              <a:gd name="T26" fmla="*/ 680189 w 33"/>
              <a:gd name="T27" fmla="*/ 2170660 h 32"/>
              <a:gd name="T28" fmla="*/ 680189 w 33"/>
              <a:gd name="T29" fmla="*/ 2049817 h 32"/>
              <a:gd name="T30" fmla="*/ 793666 w 33"/>
              <a:gd name="T31" fmla="*/ 2291156 h 32"/>
              <a:gd name="T32" fmla="*/ 1700809 w 33"/>
              <a:gd name="T33" fmla="*/ 2652990 h 32"/>
              <a:gd name="T34" fmla="*/ 1473855 w 33"/>
              <a:gd name="T35" fmla="*/ 2652990 h 32"/>
              <a:gd name="T36" fmla="*/ 2607953 w 33"/>
              <a:gd name="T37" fmla="*/ 3014477 h 32"/>
              <a:gd name="T38" fmla="*/ 1133761 w 33"/>
              <a:gd name="T39" fmla="*/ 2652990 h 32"/>
              <a:gd name="T40" fmla="*/ 2040904 w 33"/>
              <a:gd name="T41" fmla="*/ 1808825 h 32"/>
              <a:gd name="T42" fmla="*/ 1700809 w 33"/>
              <a:gd name="T43" fmla="*/ 1326495 h 32"/>
              <a:gd name="T44" fmla="*/ 1133761 w 33"/>
              <a:gd name="T45" fmla="*/ 361835 h 32"/>
              <a:gd name="T46" fmla="*/ 1700809 w 33"/>
              <a:gd name="T47" fmla="*/ 1326495 h 32"/>
              <a:gd name="T48" fmla="*/ 2154381 w 33"/>
              <a:gd name="T49" fmla="*/ 1808825 h 32"/>
              <a:gd name="T50" fmla="*/ 3288142 w 33"/>
              <a:gd name="T51" fmla="*/ 2411651 h 32"/>
              <a:gd name="T52" fmla="*/ 2040904 w 33"/>
              <a:gd name="T53" fmla="*/ 1808825 h 32"/>
              <a:gd name="T54" fmla="*/ 793666 w 33"/>
              <a:gd name="T55" fmla="*/ 1929321 h 32"/>
              <a:gd name="T56" fmla="*/ 680189 w 33"/>
              <a:gd name="T57" fmla="*/ 2049817 h 32"/>
              <a:gd name="T58" fmla="*/ 680189 w 33"/>
              <a:gd name="T59" fmla="*/ 1929321 h 32"/>
              <a:gd name="T60" fmla="*/ 793666 w 33"/>
              <a:gd name="T61" fmla="*/ 1929321 h 32"/>
              <a:gd name="T62" fmla="*/ 0 w 33"/>
              <a:gd name="T63" fmla="*/ 1085156 h 32"/>
              <a:gd name="T64" fmla="*/ 113477 w 33"/>
              <a:gd name="T65" fmla="*/ 1205999 h 32"/>
              <a:gd name="T66" fmla="*/ 0 w 33"/>
              <a:gd name="T67" fmla="*/ 1085156 h 32"/>
              <a:gd name="T68" fmla="*/ 340095 w 33"/>
              <a:gd name="T69" fmla="*/ 844165 h 32"/>
              <a:gd name="T70" fmla="*/ 113477 w 33"/>
              <a:gd name="T71" fmla="*/ 723669 h 32"/>
              <a:gd name="T72" fmla="*/ 340095 w 33"/>
              <a:gd name="T73" fmla="*/ 723669 h 32"/>
              <a:gd name="T74" fmla="*/ 453572 w 33"/>
              <a:gd name="T75" fmla="*/ 964661 h 32"/>
              <a:gd name="T76" fmla="*/ 340095 w 33"/>
              <a:gd name="T77" fmla="*/ 844165 h 32"/>
              <a:gd name="T78" fmla="*/ 113477 w 33"/>
              <a:gd name="T79" fmla="*/ 361835 h 32"/>
              <a:gd name="T80" fmla="*/ 113477 w 33"/>
              <a:gd name="T81" fmla="*/ 241339 h 32"/>
              <a:gd name="T82" fmla="*/ 340095 w 33"/>
              <a:gd name="T83" fmla="*/ 482330 h 32"/>
              <a:gd name="T84" fmla="*/ 340095 w 33"/>
              <a:gd name="T85" fmla="*/ 602826 h 32"/>
              <a:gd name="T86" fmla="*/ 113477 w 33"/>
              <a:gd name="T87" fmla="*/ 361835 h 32"/>
              <a:gd name="T88" fmla="*/ 226617 w 33"/>
              <a:gd name="T89" fmla="*/ 241339 h 32"/>
              <a:gd name="T90" fmla="*/ 113477 w 33"/>
              <a:gd name="T91" fmla="*/ 241339 h 32"/>
              <a:gd name="T92" fmla="*/ 226617 w 33"/>
              <a:gd name="T93" fmla="*/ 241339 h 32"/>
              <a:gd name="T94" fmla="*/ 680189 w 33"/>
              <a:gd name="T95" fmla="*/ 361835 h 32"/>
              <a:gd name="T96" fmla="*/ 226617 w 33"/>
              <a:gd name="T97" fmla="*/ 241339 h 32"/>
              <a:gd name="T98" fmla="*/ 453572 w 33"/>
              <a:gd name="T99" fmla="*/ 241339 h 32"/>
              <a:gd name="T100" fmla="*/ 340095 w 33"/>
              <a:gd name="T101" fmla="*/ 120496 h 32"/>
              <a:gd name="T102" fmla="*/ 340095 w 33"/>
              <a:gd name="T103" fmla="*/ 0 h 32"/>
              <a:gd name="T104" fmla="*/ 567049 w 33"/>
              <a:gd name="T105" fmla="*/ 241339 h 32"/>
              <a:gd name="T106" fmla="*/ 680189 w 33"/>
              <a:gd name="T107" fmla="*/ 361835 h 32"/>
              <a:gd name="T108" fmla="*/ 567049 w 33"/>
              <a:gd name="T109" fmla="*/ 241339 h 32"/>
              <a:gd name="T110" fmla="*/ 453572 w 33"/>
              <a:gd name="T111" fmla="*/ 241339 h 32"/>
              <a:gd name="T112" fmla="*/ 680189 w 33"/>
              <a:gd name="T113" fmla="*/ 361835 h 32"/>
              <a:gd name="T114" fmla="*/ 567049 w 33"/>
              <a:gd name="T115" fmla="*/ 241339 h 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3" h="32">
                <a:moveTo>
                  <a:pt x="32" y="31"/>
                </a:moveTo>
                <a:lnTo>
                  <a:pt x="30" y="31"/>
                </a:lnTo>
                <a:cubicBezTo>
                  <a:pt x="29" y="29"/>
                  <a:pt x="26" y="29"/>
                  <a:pt x="24" y="28"/>
                </a:cubicBezTo>
                <a:cubicBezTo>
                  <a:pt x="23" y="28"/>
                  <a:pt x="23" y="28"/>
                  <a:pt x="21" y="27"/>
                </a:cubicBezTo>
                <a:lnTo>
                  <a:pt x="23" y="26"/>
                </a:lnTo>
                <a:lnTo>
                  <a:pt x="23" y="27"/>
                </a:lnTo>
                <a:cubicBezTo>
                  <a:pt x="23" y="28"/>
                  <a:pt x="23" y="28"/>
                  <a:pt x="24" y="28"/>
                </a:cubicBezTo>
                <a:cubicBezTo>
                  <a:pt x="26" y="28"/>
                  <a:pt x="29" y="29"/>
                  <a:pt x="30" y="31"/>
                </a:cubicBezTo>
                <a:cubicBezTo>
                  <a:pt x="32" y="30"/>
                  <a:pt x="30" y="28"/>
                  <a:pt x="30" y="26"/>
                </a:cubicBezTo>
                <a:cubicBezTo>
                  <a:pt x="30" y="28"/>
                  <a:pt x="32" y="30"/>
                  <a:pt x="32" y="31"/>
                </a:cubicBezTo>
                <a:close/>
                <a:moveTo>
                  <a:pt x="10" y="22"/>
                </a:moveTo>
                <a:lnTo>
                  <a:pt x="13" y="22"/>
                </a:lnTo>
                <a:cubicBezTo>
                  <a:pt x="10" y="22"/>
                  <a:pt x="10" y="20"/>
                  <a:pt x="7" y="19"/>
                </a:cubicBezTo>
                <a:lnTo>
                  <a:pt x="6" y="18"/>
                </a:lnTo>
                <a:lnTo>
                  <a:pt x="6" y="17"/>
                </a:lnTo>
                <a:cubicBezTo>
                  <a:pt x="6" y="18"/>
                  <a:pt x="6" y="18"/>
                  <a:pt x="7" y="19"/>
                </a:cubicBezTo>
                <a:cubicBezTo>
                  <a:pt x="10" y="20"/>
                  <a:pt x="10" y="22"/>
                  <a:pt x="15" y="22"/>
                </a:cubicBezTo>
                <a:lnTo>
                  <a:pt x="13" y="22"/>
                </a:lnTo>
                <a:cubicBezTo>
                  <a:pt x="13" y="25"/>
                  <a:pt x="16" y="25"/>
                  <a:pt x="23" y="25"/>
                </a:cubicBezTo>
                <a:cubicBezTo>
                  <a:pt x="16" y="25"/>
                  <a:pt x="13" y="25"/>
                  <a:pt x="10" y="22"/>
                </a:cubicBezTo>
                <a:close/>
                <a:moveTo>
                  <a:pt x="18" y="15"/>
                </a:moveTo>
                <a:cubicBezTo>
                  <a:pt x="18" y="15"/>
                  <a:pt x="16" y="12"/>
                  <a:pt x="15" y="11"/>
                </a:cubicBezTo>
                <a:cubicBezTo>
                  <a:pt x="10" y="9"/>
                  <a:pt x="10" y="6"/>
                  <a:pt x="10" y="3"/>
                </a:cubicBezTo>
                <a:cubicBezTo>
                  <a:pt x="10" y="6"/>
                  <a:pt x="13" y="9"/>
                  <a:pt x="15" y="11"/>
                </a:cubicBezTo>
                <a:cubicBezTo>
                  <a:pt x="16" y="12"/>
                  <a:pt x="18" y="13"/>
                  <a:pt x="19" y="15"/>
                </a:cubicBezTo>
                <a:cubicBezTo>
                  <a:pt x="21" y="18"/>
                  <a:pt x="23" y="19"/>
                  <a:pt x="29" y="20"/>
                </a:cubicBezTo>
                <a:cubicBezTo>
                  <a:pt x="23" y="20"/>
                  <a:pt x="21" y="18"/>
                  <a:pt x="18" y="15"/>
                </a:cubicBezTo>
                <a:close/>
                <a:moveTo>
                  <a:pt x="7" y="16"/>
                </a:moveTo>
                <a:cubicBezTo>
                  <a:pt x="6" y="16"/>
                  <a:pt x="6" y="16"/>
                  <a:pt x="6" y="17"/>
                </a:cubicBezTo>
                <a:lnTo>
                  <a:pt x="6" y="16"/>
                </a:lnTo>
                <a:lnTo>
                  <a:pt x="7" y="16"/>
                </a:lnTo>
                <a:close/>
                <a:moveTo>
                  <a:pt x="0" y="9"/>
                </a:moveTo>
                <a:lnTo>
                  <a:pt x="1" y="10"/>
                </a:lnTo>
                <a:cubicBezTo>
                  <a:pt x="1" y="10"/>
                  <a:pt x="0" y="10"/>
                  <a:pt x="0" y="9"/>
                </a:cubicBezTo>
                <a:close/>
                <a:moveTo>
                  <a:pt x="3" y="7"/>
                </a:moveTo>
                <a:cubicBezTo>
                  <a:pt x="2" y="6"/>
                  <a:pt x="2" y="6"/>
                  <a:pt x="1" y="6"/>
                </a:cubicBezTo>
                <a:lnTo>
                  <a:pt x="3" y="6"/>
                </a:lnTo>
                <a:cubicBezTo>
                  <a:pt x="3" y="7"/>
                  <a:pt x="4" y="7"/>
                  <a:pt x="4" y="8"/>
                </a:cubicBezTo>
                <a:cubicBezTo>
                  <a:pt x="4" y="7"/>
                  <a:pt x="3" y="7"/>
                  <a:pt x="3" y="7"/>
                </a:cubicBezTo>
                <a:close/>
                <a:moveTo>
                  <a:pt x="1" y="3"/>
                </a:moveTo>
                <a:lnTo>
                  <a:pt x="1" y="2"/>
                </a:lnTo>
                <a:cubicBezTo>
                  <a:pt x="1" y="3"/>
                  <a:pt x="1" y="4"/>
                  <a:pt x="3" y="4"/>
                </a:cubicBezTo>
                <a:lnTo>
                  <a:pt x="3" y="5"/>
                </a:lnTo>
                <a:cubicBezTo>
                  <a:pt x="1" y="5"/>
                  <a:pt x="1" y="4"/>
                  <a:pt x="1" y="3"/>
                </a:cubicBezTo>
                <a:close/>
                <a:moveTo>
                  <a:pt x="2" y="2"/>
                </a:moveTo>
                <a:lnTo>
                  <a:pt x="1" y="2"/>
                </a:lnTo>
                <a:cubicBezTo>
                  <a:pt x="2" y="2"/>
                  <a:pt x="2" y="1"/>
                  <a:pt x="2" y="2"/>
                </a:cubicBezTo>
                <a:close/>
                <a:moveTo>
                  <a:pt x="6" y="3"/>
                </a:moveTo>
                <a:cubicBezTo>
                  <a:pt x="4" y="2"/>
                  <a:pt x="3" y="2"/>
                  <a:pt x="2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4" y="1"/>
                  <a:pt x="3" y="1"/>
                </a:cubicBezTo>
                <a:lnTo>
                  <a:pt x="3" y="0"/>
                </a:lnTo>
                <a:cubicBezTo>
                  <a:pt x="4" y="1"/>
                  <a:pt x="4" y="1"/>
                  <a:pt x="5" y="2"/>
                </a:cubicBezTo>
                <a:cubicBezTo>
                  <a:pt x="5" y="2"/>
                  <a:pt x="6" y="3"/>
                  <a:pt x="6" y="3"/>
                </a:cubicBezTo>
                <a:close/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3"/>
                  <a:pt x="6" y="3"/>
                </a:cubicBezTo>
                <a:cubicBezTo>
                  <a:pt x="5" y="3"/>
                  <a:pt x="5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8" name="Freeform 27">
            <a:extLst>
              <a:ext uri="{FF2B5EF4-FFF2-40B4-BE49-F238E27FC236}">
                <a16:creationId xmlns:a16="http://schemas.microsoft.com/office/drawing/2014/main" id="{54F1A853-5D9E-7A4D-BDD2-DF9350393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24438"/>
            <a:ext cx="11112" cy="9525"/>
          </a:xfrm>
          <a:custGeom>
            <a:avLst/>
            <a:gdLst>
              <a:gd name="T0" fmla="*/ 1541700 w 31"/>
              <a:gd name="T1" fmla="*/ 2684218 h 26"/>
              <a:gd name="T2" fmla="*/ 1156365 w 31"/>
              <a:gd name="T3" fmla="*/ 2952750 h 26"/>
              <a:gd name="T4" fmla="*/ 385335 w 31"/>
              <a:gd name="T5" fmla="*/ 2818301 h 26"/>
              <a:gd name="T6" fmla="*/ 385335 w 31"/>
              <a:gd name="T7" fmla="*/ 2818301 h 26"/>
              <a:gd name="T8" fmla="*/ 0 w 31"/>
              <a:gd name="T9" fmla="*/ 2684218 h 26"/>
              <a:gd name="T10" fmla="*/ 385335 w 31"/>
              <a:gd name="T11" fmla="*/ 2281604 h 26"/>
              <a:gd name="T12" fmla="*/ 128326 w 31"/>
              <a:gd name="T13" fmla="*/ 2013072 h 26"/>
              <a:gd name="T14" fmla="*/ 1798710 w 31"/>
              <a:gd name="T15" fmla="*/ 2147521 h 26"/>
              <a:gd name="T16" fmla="*/ 2569740 w 31"/>
              <a:gd name="T17" fmla="*/ 2013072 h 26"/>
              <a:gd name="T18" fmla="*/ 2055720 w 31"/>
              <a:gd name="T19" fmla="*/ 1744907 h 26"/>
              <a:gd name="T20" fmla="*/ 1156365 w 31"/>
              <a:gd name="T21" fmla="*/ 1073761 h 26"/>
              <a:gd name="T22" fmla="*/ 3469095 w 31"/>
              <a:gd name="T23" fmla="*/ 1207843 h 26"/>
              <a:gd name="T24" fmla="*/ 3469095 w 31"/>
              <a:gd name="T25" fmla="*/ 2013072 h 26"/>
              <a:gd name="T26" fmla="*/ 3726105 w 31"/>
              <a:gd name="T27" fmla="*/ 2550136 h 26"/>
              <a:gd name="T28" fmla="*/ 3340769 w 31"/>
              <a:gd name="T29" fmla="*/ 2818301 h 26"/>
              <a:gd name="T30" fmla="*/ 2055720 w 31"/>
              <a:gd name="T31" fmla="*/ 2952750 h 26"/>
              <a:gd name="T32" fmla="*/ 2184404 w 31"/>
              <a:gd name="T33" fmla="*/ 2818301 h 26"/>
              <a:gd name="T34" fmla="*/ 1156365 w 31"/>
              <a:gd name="T35" fmla="*/ 3086833 h 26"/>
              <a:gd name="T36" fmla="*/ 1541700 w 31"/>
              <a:gd name="T37" fmla="*/ 2684218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1" h="26">
                <a:moveTo>
                  <a:pt x="12" y="20"/>
                </a:moveTo>
                <a:cubicBezTo>
                  <a:pt x="11" y="20"/>
                  <a:pt x="9" y="20"/>
                  <a:pt x="9" y="22"/>
                </a:cubicBezTo>
                <a:cubicBezTo>
                  <a:pt x="6" y="25"/>
                  <a:pt x="3" y="23"/>
                  <a:pt x="3" y="21"/>
                </a:cubicBezTo>
                <a:cubicBezTo>
                  <a:pt x="2" y="21"/>
                  <a:pt x="1" y="22"/>
                  <a:pt x="0" y="20"/>
                </a:cubicBezTo>
                <a:cubicBezTo>
                  <a:pt x="0" y="18"/>
                  <a:pt x="1" y="17"/>
                  <a:pt x="3" y="17"/>
                </a:cubicBezTo>
                <a:cubicBezTo>
                  <a:pt x="1" y="17"/>
                  <a:pt x="0" y="16"/>
                  <a:pt x="1" y="15"/>
                </a:cubicBezTo>
                <a:cubicBezTo>
                  <a:pt x="4" y="12"/>
                  <a:pt x="8" y="17"/>
                  <a:pt x="14" y="16"/>
                </a:cubicBezTo>
                <a:cubicBezTo>
                  <a:pt x="15" y="16"/>
                  <a:pt x="18" y="17"/>
                  <a:pt x="20" y="15"/>
                </a:cubicBezTo>
                <a:cubicBezTo>
                  <a:pt x="21" y="14"/>
                  <a:pt x="20" y="14"/>
                  <a:pt x="16" y="13"/>
                </a:cubicBezTo>
                <a:cubicBezTo>
                  <a:pt x="14" y="12"/>
                  <a:pt x="12" y="13"/>
                  <a:pt x="9" y="8"/>
                </a:cubicBezTo>
                <a:cubicBezTo>
                  <a:pt x="9" y="4"/>
                  <a:pt x="20" y="0"/>
                  <a:pt x="27" y="9"/>
                </a:cubicBezTo>
                <a:lnTo>
                  <a:pt x="27" y="15"/>
                </a:lnTo>
                <a:cubicBezTo>
                  <a:pt x="29" y="15"/>
                  <a:pt x="30" y="17"/>
                  <a:pt x="29" y="19"/>
                </a:cubicBezTo>
                <a:cubicBezTo>
                  <a:pt x="29" y="20"/>
                  <a:pt x="27" y="22"/>
                  <a:pt x="26" y="21"/>
                </a:cubicBezTo>
                <a:cubicBezTo>
                  <a:pt x="23" y="20"/>
                  <a:pt x="18" y="20"/>
                  <a:pt x="16" y="22"/>
                </a:cubicBezTo>
                <a:cubicBezTo>
                  <a:pt x="16" y="22"/>
                  <a:pt x="16" y="22"/>
                  <a:pt x="17" y="21"/>
                </a:cubicBezTo>
                <a:cubicBezTo>
                  <a:pt x="15" y="22"/>
                  <a:pt x="12" y="23"/>
                  <a:pt x="9" y="23"/>
                </a:cubicBezTo>
                <a:cubicBezTo>
                  <a:pt x="11" y="22"/>
                  <a:pt x="11" y="20"/>
                  <a:pt x="12" y="20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9" name="Freeform 28">
            <a:extLst>
              <a:ext uri="{FF2B5EF4-FFF2-40B4-BE49-F238E27FC236}">
                <a16:creationId xmlns:a16="http://schemas.microsoft.com/office/drawing/2014/main" id="{7A5EC65D-2EFB-874C-9F44-CD959F782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26025"/>
            <a:ext cx="11112" cy="7938"/>
          </a:xfrm>
          <a:custGeom>
            <a:avLst/>
            <a:gdLst>
              <a:gd name="T0" fmla="*/ 1027668 w 29"/>
              <a:gd name="T1" fmla="*/ 2473769 h 22"/>
              <a:gd name="T2" fmla="*/ 1027668 w 29"/>
              <a:gd name="T3" fmla="*/ 2473769 h 22"/>
              <a:gd name="T4" fmla="*/ 1027668 w 29"/>
              <a:gd name="T5" fmla="*/ 2473769 h 22"/>
              <a:gd name="T6" fmla="*/ 1321562 w 29"/>
              <a:gd name="T7" fmla="*/ 2213259 h 22"/>
              <a:gd name="T8" fmla="*/ 1321562 w 29"/>
              <a:gd name="T9" fmla="*/ 2343514 h 22"/>
              <a:gd name="T10" fmla="*/ 1027668 w 29"/>
              <a:gd name="T11" fmla="*/ 2603664 h 22"/>
              <a:gd name="T12" fmla="*/ 1027668 w 29"/>
              <a:gd name="T13" fmla="*/ 2603664 h 22"/>
              <a:gd name="T14" fmla="*/ 1321562 w 29"/>
              <a:gd name="T15" fmla="*/ 2213259 h 22"/>
              <a:gd name="T16" fmla="*/ 1321562 w 29"/>
              <a:gd name="T17" fmla="*/ 2213259 h 22"/>
              <a:gd name="T18" fmla="*/ 2055337 w 29"/>
              <a:gd name="T19" fmla="*/ 2473769 h 22"/>
              <a:gd name="T20" fmla="*/ 2055337 w 29"/>
              <a:gd name="T21" fmla="*/ 2473769 h 22"/>
              <a:gd name="T22" fmla="*/ 2202475 w 29"/>
              <a:gd name="T23" fmla="*/ 2473769 h 22"/>
              <a:gd name="T24" fmla="*/ 3523654 w 29"/>
              <a:gd name="T25" fmla="*/ 2343514 h 22"/>
              <a:gd name="T26" fmla="*/ 2055337 w 29"/>
              <a:gd name="T27" fmla="*/ 2603664 h 22"/>
              <a:gd name="T28" fmla="*/ 3523654 w 29"/>
              <a:gd name="T29" fmla="*/ 2343514 h 22"/>
              <a:gd name="T30" fmla="*/ 3817164 w 29"/>
              <a:gd name="T31" fmla="*/ 2343514 h 22"/>
              <a:gd name="T32" fmla="*/ 3964302 w 29"/>
              <a:gd name="T33" fmla="*/ 2213259 h 22"/>
              <a:gd name="T34" fmla="*/ 3964302 w 29"/>
              <a:gd name="T35" fmla="*/ 1822493 h 22"/>
              <a:gd name="T36" fmla="*/ 3670409 w 29"/>
              <a:gd name="T37" fmla="*/ 1562343 h 22"/>
              <a:gd name="T38" fmla="*/ 2055337 w 29"/>
              <a:gd name="T39" fmla="*/ 130255 h 22"/>
              <a:gd name="T40" fmla="*/ 2055337 w 29"/>
              <a:gd name="T41" fmla="*/ 0 h 22"/>
              <a:gd name="T42" fmla="*/ 2055337 w 29"/>
              <a:gd name="T43" fmla="*/ 130255 h 22"/>
              <a:gd name="T44" fmla="*/ 3964302 w 29"/>
              <a:gd name="T45" fmla="*/ 1822493 h 22"/>
              <a:gd name="T46" fmla="*/ 1908582 w 29"/>
              <a:gd name="T47" fmla="*/ 1301832 h 22"/>
              <a:gd name="T48" fmla="*/ 2055337 w 29"/>
              <a:gd name="T49" fmla="*/ 1301832 h 22"/>
              <a:gd name="T50" fmla="*/ 1908582 w 29"/>
              <a:gd name="T51" fmla="*/ 1301832 h 22"/>
              <a:gd name="T52" fmla="*/ 2349230 w 29"/>
              <a:gd name="T53" fmla="*/ 1432087 h 22"/>
              <a:gd name="T54" fmla="*/ 2055337 w 29"/>
              <a:gd name="T55" fmla="*/ 1692598 h 22"/>
              <a:gd name="T56" fmla="*/ 2055337 w 29"/>
              <a:gd name="T57" fmla="*/ 1692598 h 22"/>
              <a:gd name="T58" fmla="*/ 587403 w 29"/>
              <a:gd name="T59" fmla="*/ 1562343 h 22"/>
              <a:gd name="T60" fmla="*/ 146755 w 29"/>
              <a:gd name="T61" fmla="*/ 1432087 h 22"/>
              <a:gd name="T62" fmla="*/ 0 w 29"/>
              <a:gd name="T63" fmla="*/ 1562343 h 22"/>
              <a:gd name="T64" fmla="*/ 293510 w 29"/>
              <a:gd name="T65" fmla="*/ 1822493 h 22"/>
              <a:gd name="T66" fmla="*/ 0 w 29"/>
              <a:gd name="T67" fmla="*/ 1822493 h 22"/>
              <a:gd name="T68" fmla="*/ 293510 w 29"/>
              <a:gd name="T69" fmla="*/ 1822493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9" h="22">
                <a:moveTo>
                  <a:pt x="4" y="21"/>
                </a:moveTo>
                <a:cubicBezTo>
                  <a:pt x="4" y="21"/>
                  <a:pt x="6" y="20"/>
                  <a:pt x="7" y="19"/>
                </a:cubicBezTo>
                <a:cubicBezTo>
                  <a:pt x="6" y="21"/>
                  <a:pt x="4" y="21"/>
                  <a:pt x="4" y="21"/>
                </a:cubicBezTo>
                <a:close/>
                <a:moveTo>
                  <a:pt x="7" y="19"/>
                </a:moveTo>
                <a:cubicBezTo>
                  <a:pt x="7" y="18"/>
                  <a:pt x="8" y="17"/>
                  <a:pt x="9" y="17"/>
                </a:cubicBezTo>
                <a:cubicBezTo>
                  <a:pt x="8" y="17"/>
                  <a:pt x="7" y="18"/>
                  <a:pt x="7" y="19"/>
                </a:cubicBezTo>
                <a:close/>
                <a:moveTo>
                  <a:pt x="9" y="17"/>
                </a:moveTo>
                <a:lnTo>
                  <a:pt x="9" y="17"/>
                </a:lnTo>
                <a:cubicBezTo>
                  <a:pt x="10" y="17"/>
                  <a:pt x="10" y="17"/>
                  <a:pt x="10" y="17"/>
                </a:cubicBezTo>
                <a:lnTo>
                  <a:pt x="9" y="18"/>
                </a:lnTo>
                <a:cubicBezTo>
                  <a:pt x="9" y="19"/>
                  <a:pt x="9" y="20"/>
                  <a:pt x="8" y="20"/>
                </a:cubicBezTo>
                <a:lnTo>
                  <a:pt x="7" y="20"/>
                </a:lnTo>
                <a:lnTo>
                  <a:pt x="8" y="20"/>
                </a:lnTo>
                <a:lnTo>
                  <a:pt x="7" y="20"/>
                </a:lnTo>
                <a:cubicBezTo>
                  <a:pt x="9" y="19"/>
                  <a:pt x="9" y="19"/>
                  <a:pt x="9" y="18"/>
                </a:cubicBezTo>
                <a:lnTo>
                  <a:pt x="9" y="17"/>
                </a:ln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lose/>
                <a:moveTo>
                  <a:pt x="16" y="17"/>
                </a:moveTo>
                <a:lnTo>
                  <a:pt x="14" y="19"/>
                </a:lnTo>
                <a:cubicBezTo>
                  <a:pt x="14" y="18"/>
                  <a:pt x="15" y="18"/>
                  <a:pt x="16" y="17"/>
                </a:cubicBezTo>
                <a:close/>
                <a:moveTo>
                  <a:pt x="14" y="19"/>
                </a:moveTo>
                <a:lnTo>
                  <a:pt x="15" y="19"/>
                </a:lnTo>
                <a:cubicBezTo>
                  <a:pt x="15" y="19"/>
                  <a:pt x="15" y="19"/>
                  <a:pt x="15" y="19"/>
                </a:cubicBezTo>
                <a:lnTo>
                  <a:pt x="14" y="19"/>
                </a:lnTo>
                <a:close/>
                <a:moveTo>
                  <a:pt x="24" y="18"/>
                </a:moveTo>
                <a:lnTo>
                  <a:pt x="21" y="18"/>
                </a:lnTo>
                <a:cubicBezTo>
                  <a:pt x="18" y="18"/>
                  <a:pt x="16" y="18"/>
                  <a:pt x="14" y="20"/>
                </a:cubicBezTo>
                <a:lnTo>
                  <a:pt x="15" y="19"/>
                </a:lnTo>
                <a:cubicBezTo>
                  <a:pt x="17" y="18"/>
                  <a:pt x="21" y="17"/>
                  <a:pt x="24" y="18"/>
                </a:cubicBezTo>
                <a:close/>
                <a:moveTo>
                  <a:pt x="27" y="17"/>
                </a:moveTo>
                <a:cubicBezTo>
                  <a:pt x="27" y="17"/>
                  <a:pt x="26" y="17"/>
                  <a:pt x="26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8" y="15"/>
                  <a:pt x="27" y="16"/>
                  <a:pt x="27" y="17"/>
                </a:cubicBezTo>
                <a:close/>
                <a:moveTo>
                  <a:pt x="25" y="12"/>
                </a:moveTo>
                <a:cubicBezTo>
                  <a:pt x="26" y="13"/>
                  <a:pt x="26" y="13"/>
                  <a:pt x="27" y="14"/>
                </a:cubicBezTo>
                <a:cubicBezTo>
                  <a:pt x="26" y="13"/>
                  <a:pt x="26" y="13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lose/>
                <a:moveTo>
                  <a:pt x="14" y="1"/>
                </a:moveTo>
                <a:cubicBezTo>
                  <a:pt x="10" y="1"/>
                  <a:pt x="8" y="3"/>
                  <a:pt x="7" y="4"/>
                </a:cubicBezTo>
                <a:cubicBezTo>
                  <a:pt x="8" y="2"/>
                  <a:pt x="9" y="0"/>
                  <a:pt x="14" y="0"/>
                </a:cubicBezTo>
                <a:cubicBezTo>
                  <a:pt x="19" y="0"/>
                  <a:pt x="22" y="3"/>
                  <a:pt x="25" y="6"/>
                </a:cubicBezTo>
                <a:cubicBezTo>
                  <a:pt x="21" y="2"/>
                  <a:pt x="16" y="1"/>
                  <a:pt x="14" y="1"/>
                </a:cubicBezTo>
                <a:close/>
                <a:moveTo>
                  <a:pt x="27" y="15"/>
                </a:move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8" y="15"/>
                  <a:pt x="27" y="15"/>
                </a:cubicBezTo>
                <a:close/>
                <a:moveTo>
                  <a:pt x="13" y="10"/>
                </a:moveTo>
                <a:cubicBezTo>
                  <a:pt x="10" y="9"/>
                  <a:pt x="9" y="9"/>
                  <a:pt x="7" y="5"/>
                </a:cubicBezTo>
                <a:cubicBezTo>
                  <a:pt x="9" y="9"/>
                  <a:pt x="10" y="9"/>
                  <a:pt x="14" y="10"/>
                </a:cubicBezTo>
                <a:lnTo>
                  <a:pt x="16" y="11"/>
                </a:lnTo>
                <a:lnTo>
                  <a:pt x="13" y="10"/>
                </a:lnTo>
                <a:close/>
                <a:moveTo>
                  <a:pt x="19" y="12"/>
                </a:moveTo>
                <a:cubicBezTo>
                  <a:pt x="18" y="12"/>
                  <a:pt x="17" y="11"/>
                  <a:pt x="16" y="11"/>
                </a:cubicBezTo>
                <a:cubicBezTo>
                  <a:pt x="18" y="11"/>
                  <a:pt x="19" y="11"/>
                  <a:pt x="19" y="12"/>
                </a:cubicBezTo>
                <a:close/>
                <a:moveTo>
                  <a:pt x="14" y="13"/>
                </a:moveTo>
                <a:cubicBezTo>
                  <a:pt x="16" y="13"/>
                  <a:pt x="16" y="13"/>
                  <a:pt x="18" y="12"/>
                </a:cubicBezTo>
                <a:cubicBezTo>
                  <a:pt x="18" y="13"/>
                  <a:pt x="16" y="13"/>
                  <a:pt x="14" y="13"/>
                </a:cubicBezTo>
                <a:close/>
                <a:moveTo>
                  <a:pt x="2" y="11"/>
                </a:moveTo>
                <a:cubicBezTo>
                  <a:pt x="3" y="11"/>
                  <a:pt x="3" y="11"/>
                  <a:pt x="4" y="12"/>
                </a:cubicBezTo>
                <a:cubicBezTo>
                  <a:pt x="3" y="12"/>
                  <a:pt x="3" y="11"/>
                  <a:pt x="2" y="11"/>
                </a:cubicBezTo>
                <a:close/>
                <a:moveTo>
                  <a:pt x="1" y="11"/>
                </a:move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0" y="12"/>
                </a:cubicBezTo>
                <a:cubicBezTo>
                  <a:pt x="0" y="12"/>
                  <a:pt x="0" y="11"/>
                  <a:pt x="1" y="11"/>
                </a:cubicBezTo>
                <a:close/>
                <a:moveTo>
                  <a:pt x="2" y="14"/>
                </a:moveTo>
                <a:lnTo>
                  <a:pt x="1" y="14"/>
                </a:lnTo>
                <a:lnTo>
                  <a:pt x="0" y="14"/>
                </a:lnTo>
                <a:lnTo>
                  <a:pt x="0" y="13"/>
                </a:lnTo>
                <a:cubicBezTo>
                  <a:pt x="0" y="13"/>
                  <a:pt x="1" y="14"/>
                  <a:pt x="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0" name="Freeform 29">
            <a:extLst>
              <a:ext uri="{FF2B5EF4-FFF2-40B4-BE49-F238E27FC236}">
                <a16:creationId xmlns:a16="http://schemas.microsoft.com/office/drawing/2014/main" id="{2AB60FE0-A9CF-E84D-B8F4-AAE3869C3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5550"/>
            <a:ext cx="39688" cy="17463"/>
          </a:xfrm>
          <a:custGeom>
            <a:avLst/>
            <a:gdLst>
              <a:gd name="T0" fmla="*/ 11677840 w 112"/>
              <a:gd name="T1" fmla="*/ 6074152 h 47"/>
              <a:gd name="T2" fmla="*/ 11677840 w 112"/>
              <a:gd name="T3" fmla="*/ 5660241 h 47"/>
              <a:gd name="T4" fmla="*/ 11301158 w 112"/>
              <a:gd name="T5" fmla="*/ 5522024 h 47"/>
              <a:gd name="T6" fmla="*/ 12557000 w 112"/>
              <a:gd name="T7" fmla="*/ 5107742 h 47"/>
              <a:gd name="T8" fmla="*/ 11426600 w 112"/>
              <a:gd name="T9" fmla="*/ 4141703 h 47"/>
              <a:gd name="T10" fmla="*/ 7911023 w 112"/>
              <a:gd name="T11" fmla="*/ 4141703 h 47"/>
              <a:gd name="T12" fmla="*/ 6278500 w 112"/>
              <a:gd name="T13" fmla="*/ 4417767 h 47"/>
              <a:gd name="T14" fmla="*/ 5022658 w 112"/>
              <a:gd name="T15" fmla="*/ 4555614 h 47"/>
              <a:gd name="T16" fmla="*/ 4269295 w 112"/>
              <a:gd name="T17" fmla="*/ 5660241 h 47"/>
              <a:gd name="T18" fmla="*/ 3515932 w 112"/>
              <a:gd name="T19" fmla="*/ 5936305 h 47"/>
              <a:gd name="T20" fmla="*/ 1883408 w 112"/>
              <a:gd name="T21" fmla="*/ 5798088 h 47"/>
              <a:gd name="T22" fmla="*/ 1130045 w 112"/>
              <a:gd name="T23" fmla="*/ 5384177 h 47"/>
              <a:gd name="T24" fmla="*/ 753363 w 112"/>
              <a:gd name="T25" fmla="*/ 4969895 h 47"/>
              <a:gd name="T26" fmla="*/ 1130045 w 112"/>
              <a:gd name="T27" fmla="*/ 4555614 h 47"/>
              <a:gd name="T28" fmla="*/ 251239 w 112"/>
              <a:gd name="T29" fmla="*/ 4279550 h 47"/>
              <a:gd name="T30" fmla="*/ 251239 w 112"/>
              <a:gd name="T31" fmla="*/ 4279550 h 47"/>
              <a:gd name="T32" fmla="*/ 1381284 w 112"/>
              <a:gd name="T33" fmla="*/ 4279550 h 47"/>
              <a:gd name="T34" fmla="*/ 3515932 w 112"/>
              <a:gd name="T35" fmla="*/ 4279550 h 47"/>
              <a:gd name="T36" fmla="*/ 4269295 w 112"/>
              <a:gd name="T37" fmla="*/ 1932820 h 47"/>
              <a:gd name="T38" fmla="*/ 7911023 w 112"/>
              <a:gd name="T39" fmla="*/ 2761012 h 47"/>
              <a:gd name="T40" fmla="*/ 11426600 w 112"/>
              <a:gd name="T41" fmla="*/ 1932820 h 47"/>
              <a:gd name="T42" fmla="*/ 6529739 w 112"/>
              <a:gd name="T43" fmla="*/ 1104256 h 47"/>
              <a:gd name="T44" fmla="*/ 10547795 w 112"/>
              <a:gd name="T45" fmla="*/ 414282 h 47"/>
              <a:gd name="T46" fmla="*/ 6906421 w 112"/>
              <a:gd name="T47" fmla="*/ 1104256 h 47"/>
              <a:gd name="T48" fmla="*/ 12180318 w 112"/>
              <a:gd name="T49" fmla="*/ 2208884 h 47"/>
              <a:gd name="T50" fmla="*/ 12180318 w 112"/>
              <a:gd name="T51" fmla="*/ 3313140 h 47"/>
              <a:gd name="T52" fmla="*/ 13435805 w 112"/>
              <a:gd name="T53" fmla="*/ 3451358 h 47"/>
              <a:gd name="T54" fmla="*/ 13435805 w 112"/>
              <a:gd name="T55" fmla="*/ 4003486 h 47"/>
              <a:gd name="T56" fmla="*/ 13435805 w 112"/>
              <a:gd name="T57" fmla="*/ 4555614 h 47"/>
              <a:gd name="T58" fmla="*/ 13561602 w 112"/>
              <a:gd name="T59" fmla="*/ 5245960 h 47"/>
              <a:gd name="T60" fmla="*/ 13059124 w 112"/>
              <a:gd name="T61" fmla="*/ 5660241 h 47"/>
              <a:gd name="T62" fmla="*/ 12807885 w 112"/>
              <a:gd name="T63" fmla="*/ 5798088 h 47"/>
              <a:gd name="T64" fmla="*/ 10547795 w 112"/>
              <a:gd name="T65" fmla="*/ 414282 h 47"/>
              <a:gd name="T66" fmla="*/ 1757966 w 112"/>
              <a:gd name="T67" fmla="*/ 5798088 h 47"/>
              <a:gd name="T68" fmla="*/ 1757966 w 112"/>
              <a:gd name="T69" fmla="*/ 5798088 h 4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2" h="47">
                <a:moveTo>
                  <a:pt x="102" y="42"/>
                </a:moveTo>
                <a:cubicBezTo>
                  <a:pt x="101" y="41"/>
                  <a:pt x="97" y="42"/>
                  <a:pt x="93" y="44"/>
                </a:cubicBezTo>
                <a:cubicBezTo>
                  <a:pt x="91" y="46"/>
                  <a:pt x="91" y="46"/>
                  <a:pt x="91" y="44"/>
                </a:cubicBezTo>
                <a:cubicBezTo>
                  <a:pt x="90" y="43"/>
                  <a:pt x="91" y="42"/>
                  <a:pt x="93" y="41"/>
                </a:cubicBezTo>
                <a:cubicBezTo>
                  <a:pt x="91" y="42"/>
                  <a:pt x="90" y="42"/>
                  <a:pt x="90" y="42"/>
                </a:cubicBezTo>
                <a:lnTo>
                  <a:pt x="90" y="40"/>
                </a:lnTo>
                <a:lnTo>
                  <a:pt x="90" y="37"/>
                </a:lnTo>
                <a:cubicBezTo>
                  <a:pt x="91" y="36"/>
                  <a:pt x="93" y="37"/>
                  <a:pt x="100" y="37"/>
                </a:cubicBezTo>
                <a:cubicBezTo>
                  <a:pt x="100" y="37"/>
                  <a:pt x="102" y="37"/>
                  <a:pt x="102" y="35"/>
                </a:cubicBezTo>
                <a:cubicBezTo>
                  <a:pt x="102" y="31"/>
                  <a:pt x="100" y="29"/>
                  <a:pt x="91" y="30"/>
                </a:cubicBezTo>
                <a:cubicBezTo>
                  <a:pt x="79" y="32"/>
                  <a:pt x="73" y="29"/>
                  <a:pt x="69" y="27"/>
                </a:cubicBezTo>
                <a:cubicBezTo>
                  <a:pt x="65" y="30"/>
                  <a:pt x="64" y="28"/>
                  <a:pt x="63" y="30"/>
                </a:cubicBezTo>
                <a:cubicBezTo>
                  <a:pt x="61" y="31"/>
                  <a:pt x="59" y="29"/>
                  <a:pt x="56" y="30"/>
                </a:cubicBezTo>
                <a:cubicBezTo>
                  <a:pt x="55" y="31"/>
                  <a:pt x="53" y="30"/>
                  <a:pt x="50" y="32"/>
                </a:cubicBezTo>
                <a:cubicBezTo>
                  <a:pt x="47" y="33"/>
                  <a:pt x="46" y="31"/>
                  <a:pt x="44" y="32"/>
                </a:cubicBezTo>
                <a:cubicBezTo>
                  <a:pt x="43" y="33"/>
                  <a:pt x="41" y="33"/>
                  <a:pt x="40" y="33"/>
                </a:cubicBezTo>
                <a:cubicBezTo>
                  <a:pt x="40" y="35"/>
                  <a:pt x="40" y="36"/>
                  <a:pt x="38" y="37"/>
                </a:cubicBezTo>
                <a:cubicBezTo>
                  <a:pt x="37" y="40"/>
                  <a:pt x="35" y="42"/>
                  <a:pt x="34" y="41"/>
                </a:cubicBezTo>
                <a:lnTo>
                  <a:pt x="34" y="38"/>
                </a:lnTo>
                <a:cubicBezTo>
                  <a:pt x="34" y="42"/>
                  <a:pt x="28" y="42"/>
                  <a:pt x="28" y="43"/>
                </a:cubicBezTo>
                <a:lnTo>
                  <a:pt x="28" y="40"/>
                </a:lnTo>
                <a:cubicBezTo>
                  <a:pt x="28" y="44"/>
                  <a:pt x="17" y="41"/>
                  <a:pt x="15" y="42"/>
                </a:cubicBezTo>
                <a:lnTo>
                  <a:pt x="16" y="40"/>
                </a:lnTo>
                <a:cubicBezTo>
                  <a:pt x="14" y="41"/>
                  <a:pt x="11" y="38"/>
                  <a:pt x="9" y="39"/>
                </a:cubicBezTo>
                <a:cubicBezTo>
                  <a:pt x="9" y="38"/>
                  <a:pt x="9" y="37"/>
                  <a:pt x="11" y="37"/>
                </a:cubicBezTo>
                <a:cubicBezTo>
                  <a:pt x="9" y="37"/>
                  <a:pt x="9" y="36"/>
                  <a:pt x="6" y="36"/>
                </a:cubicBezTo>
                <a:cubicBezTo>
                  <a:pt x="3" y="36"/>
                  <a:pt x="2" y="35"/>
                  <a:pt x="3" y="33"/>
                </a:cubicBezTo>
                <a:lnTo>
                  <a:pt x="9" y="33"/>
                </a:lnTo>
                <a:cubicBezTo>
                  <a:pt x="6" y="32"/>
                  <a:pt x="6" y="32"/>
                  <a:pt x="2" y="33"/>
                </a:cubicBezTo>
                <a:cubicBezTo>
                  <a:pt x="2" y="33"/>
                  <a:pt x="0" y="32"/>
                  <a:pt x="2" y="31"/>
                </a:cubicBezTo>
                <a:cubicBezTo>
                  <a:pt x="2" y="31"/>
                  <a:pt x="5" y="30"/>
                  <a:pt x="6" y="30"/>
                </a:cubicBezTo>
                <a:cubicBezTo>
                  <a:pt x="5" y="30"/>
                  <a:pt x="3" y="29"/>
                  <a:pt x="2" y="31"/>
                </a:cubicBezTo>
                <a:cubicBezTo>
                  <a:pt x="2" y="31"/>
                  <a:pt x="0" y="29"/>
                  <a:pt x="2" y="27"/>
                </a:cubicBezTo>
                <a:cubicBezTo>
                  <a:pt x="6" y="26"/>
                  <a:pt x="9" y="27"/>
                  <a:pt x="11" y="31"/>
                </a:cubicBezTo>
                <a:cubicBezTo>
                  <a:pt x="14" y="33"/>
                  <a:pt x="18" y="33"/>
                  <a:pt x="22" y="33"/>
                </a:cubicBezTo>
                <a:cubicBezTo>
                  <a:pt x="26" y="33"/>
                  <a:pt x="28" y="35"/>
                  <a:pt x="28" y="31"/>
                </a:cubicBezTo>
                <a:cubicBezTo>
                  <a:pt x="25" y="27"/>
                  <a:pt x="23" y="25"/>
                  <a:pt x="26" y="23"/>
                </a:cubicBezTo>
                <a:cubicBezTo>
                  <a:pt x="26" y="20"/>
                  <a:pt x="32" y="16"/>
                  <a:pt x="34" y="14"/>
                </a:cubicBezTo>
                <a:cubicBezTo>
                  <a:pt x="37" y="20"/>
                  <a:pt x="44" y="21"/>
                  <a:pt x="46" y="20"/>
                </a:cubicBezTo>
                <a:cubicBezTo>
                  <a:pt x="53" y="20"/>
                  <a:pt x="56" y="21"/>
                  <a:pt x="63" y="20"/>
                </a:cubicBezTo>
                <a:cubicBezTo>
                  <a:pt x="69" y="18"/>
                  <a:pt x="75" y="18"/>
                  <a:pt x="79" y="18"/>
                </a:cubicBezTo>
                <a:cubicBezTo>
                  <a:pt x="85" y="18"/>
                  <a:pt x="91" y="18"/>
                  <a:pt x="91" y="14"/>
                </a:cubicBezTo>
                <a:cubicBezTo>
                  <a:pt x="91" y="13"/>
                  <a:pt x="88" y="12"/>
                  <a:pt x="81" y="14"/>
                </a:cubicBezTo>
                <a:cubicBezTo>
                  <a:pt x="67" y="14"/>
                  <a:pt x="52" y="15"/>
                  <a:pt x="52" y="8"/>
                </a:cubicBezTo>
                <a:cubicBezTo>
                  <a:pt x="52" y="0"/>
                  <a:pt x="65" y="0"/>
                  <a:pt x="73" y="2"/>
                </a:cubicBezTo>
                <a:cubicBezTo>
                  <a:pt x="76" y="3"/>
                  <a:pt x="81" y="4"/>
                  <a:pt x="84" y="3"/>
                </a:cubicBezTo>
                <a:cubicBezTo>
                  <a:pt x="77" y="5"/>
                  <a:pt x="74" y="5"/>
                  <a:pt x="70" y="5"/>
                </a:cubicBezTo>
                <a:cubicBezTo>
                  <a:pt x="64" y="4"/>
                  <a:pt x="55" y="5"/>
                  <a:pt x="55" y="8"/>
                </a:cubicBezTo>
                <a:cubicBezTo>
                  <a:pt x="55" y="12"/>
                  <a:pt x="69" y="13"/>
                  <a:pt x="79" y="10"/>
                </a:cubicBezTo>
                <a:cubicBezTo>
                  <a:pt x="90" y="8"/>
                  <a:pt x="97" y="12"/>
                  <a:pt x="97" y="16"/>
                </a:cubicBezTo>
                <a:cubicBezTo>
                  <a:pt x="97" y="20"/>
                  <a:pt x="90" y="24"/>
                  <a:pt x="84" y="23"/>
                </a:cubicBezTo>
                <a:cubicBezTo>
                  <a:pt x="87" y="24"/>
                  <a:pt x="91" y="24"/>
                  <a:pt x="97" y="24"/>
                </a:cubicBezTo>
                <a:lnTo>
                  <a:pt x="103" y="24"/>
                </a:lnTo>
                <a:cubicBezTo>
                  <a:pt x="107" y="24"/>
                  <a:pt x="108" y="24"/>
                  <a:pt x="107" y="25"/>
                </a:cubicBezTo>
                <a:cubicBezTo>
                  <a:pt x="107" y="27"/>
                  <a:pt x="108" y="27"/>
                  <a:pt x="110" y="29"/>
                </a:cubicBezTo>
                <a:lnTo>
                  <a:pt x="107" y="29"/>
                </a:lnTo>
                <a:cubicBezTo>
                  <a:pt x="110" y="31"/>
                  <a:pt x="110" y="32"/>
                  <a:pt x="111" y="35"/>
                </a:cubicBezTo>
                <a:cubicBezTo>
                  <a:pt x="110" y="33"/>
                  <a:pt x="108" y="33"/>
                  <a:pt x="107" y="33"/>
                </a:cubicBezTo>
                <a:cubicBezTo>
                  <a:pt x="110" y="35"/>
                  <a:pt x="108" y="38"/>
                  <a:pt x="111" y="40"/>
                </a:cubicBezTo>
                <a:cubicBezTo>
                  <a:pt x="110" y="40"/>
                  <a:pt x="108" y="40"/>
                  <a:pt x="108" y="38"/>
                </a:cubicBezTo>
                <a:cubicBezTo>
                  <a:pt x="108" y="40"/>
                  <a:pt x="107" y="42"/>
                  <a:pt x="103" y="43"/>
                </a:cubicBezTo>
                <a:cubicBezTo>
                  <a:pt x="105" y="42"/>
                  <a:pt x="104" y="42"/>
                  <a:pt x="104" y="41"/>
                </a:cubicBezTo>
                <a:cubicBezTo>
                  <a:pt x="103" y="42"/>
                  <a:pt x="102" y="43"/>
                  <a:pt x="99" y="43"/>
                </a:cubicBezTo>
                <a:cubicBezTo>
                  <a:pt x="101" y="43"/>
                  <a:pt x="101" y="42"/>
                  <a:pt x="102" y="42"/>
                </a:cubicBezTo>
                <a:close/>
                <a:moveTo>
                  <a:pt x="84" y="3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lose/>
                <a:moveTo>
                  <a:pt x="14" y="42"/>
                </a:moveTo>
                <a:cubicBezTo>
                  <a:pt x="14" y="42"/>
                  <a:pt x="14" y="42"/>
                  <a:pt x="15" y="42"/>
                </a:cubicBezTo>
                <a:lnTo>
                  <a:pt x="14" y="42"/>
                </a:lnTo>
                <a:close/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1" name="Freeform 30">
            <a:extLst>
              <a:ext uri="{FF2B5EF4-FFF2-40B4-BE49-F238E27FC236}">
                <a16:creationId xmlns:a16="http://schemas.microsoft.com/office/drawing/2014/main" id="{025A94AE-3E7A-D84A-A202-54660C87C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5550"/>
            <a:ext cx="39688" cy="15875"/>
          </a:xfrm>
          <a:custGeom>
            <a:avLst/>
            <a:gdLst>
              <a:gd name="T0" fmla="*/ 11426600 w 112"/>
              <a:gd name="T1" fmla="*/ 5121413 h 46"/>
              <a:gd name="T2" fmla="*/ 11677840 w 112"/>
              <a:gd name="T3" fmla="*/ 5121413 h 46"/>
              <a:gd name="T4" fmla="*/ 12682442 w 112"/>
              <a:gd name="T5" fmla="*/ 4882943 h 46"/>
              <a:gd name="T6" fmla="*/ 11426600 w 112"/>
              <a:gd name="T7" fmla="*/ 5359538 h 46"/>
              <a:gd name="T8" fmla="*/ 12682442 w 112"/>
              <a:gd name="T9" fmla="*/ 4882943 h 46"/>
              <a:gd name="T10" fmla="*/ 12431203 w 112"/>
              <a:gd name="T11" fmla="*/ 5002351 h 46"/>
              <a:gd name="T12" fmla="*/ 12807885 w 112"/>
              <a:gd name="T13" fmla="*/ 4882943 h 46"/>
              <a:gd name="T14" fmla="*/ 12682442 w 112"/>
              <a:gd name="T15" fmla="*/ 5002351 h 46"/>
              <a:gd name="T16" fmla="*/ 12682442 w 112"/>
              <a:gd name="T17" fmla="*/ 5002351 h 46"/>
              <a:gd name="T18" fmla="*/ 3515932 w 112"/>
              <a:gd name="T19" fmla="*/ 4882943 h 46"/>
              <a:gd name="T20" fmla="*/ 3515932 w 112"/>
              <a:gd name="T21" fmla="*/ 5002351 h 46"/>
              <a:gd name="T22" fmla="*/ 13938284 w 112"/>
              <a:gd name="T23" fmla="*/ 4644818 h 46"/>
              <a:gd name="T24" fmla="*/ 13561602 w 112"/>
              <a:gd name="T25" fmla="*/ 4406693 h 46"/>
              <a:gd name="T26" fmla="*/ 13561602 w 112"/>
              <a:gd name="T27" fmla="*/ 3930443 h 46"/>
              <a:gd name="T28" fmla="*/ 13938284 w 112"/>
              <a:gd name="T29" fmla="*/ 4525755 h 46"/>
              <a:gd name="T30" fmla="*/ 13435805 w 112"/>
              <a:gd name="T31" fmla="*/ 3811035 h 46"/>
              <a:gd name="T32" fmla="*/ 13435805 w 112"/>
              <a:gd name="T33" fmla="*/ 3811035 h 46"/>
              <a:gd name="T34" fmla="*/ 13435805 w 112"/>
              <a:gd name="T35" fmla="*/ 3811035 h 46"/>
              <a:gd name="T36" fmla="*/ 13938284 w 112"/>
              <a:gd name="T37" fmla="*/ 4049505 h 46"/>
              <a:gd name="T38" fmla="*/ 13435805 w 112"/>
              <a:gd name="T39" fmla="*/ 3811035 h 46"/>
              <a:gd name="T40" fmla="*/ 4269295 w 112"/>
              <a:gd name="T41" fmla="*/ 4882943 h 46"/>
              <a:gd name="T42" fmla="*/ 4771773 w 112"/>
              <a:gd name="T43" fmla="*/ 4287630 h 46"/>
              <a:gd name="T44" fmla="*/ 7157306 w 112"/>
              <a:gd name="T45" fmla="*/ 3453848 h 46"/>
              <a:gd name="T46" fmla="*/ 7031863 w 112"/>
              <a:gd name="T47" fmla="*/ 3453848 h 46"/>
              <a:gd name="T48" fmla="*/ 11301158 w 112"/>
              <a:gd name="T49" fmla="*/ 3453848 h 46"/>
              <a:gd name="T50" fmla="*/ 10422352 w 112"/>
              <a:gd name="T51" fmla="*/ 3572910 h 46"/>
              <a:gd name="T52" fmla="*/ 12682442 w 112"/>
              <a:gd name="T53" fmla="*/ 3691973 h 46"/>
              <a:gd name="T54" fmla="*/ 12682442 w 112"/>
              <a:gd name="T55" fmla="*/ 3691973 h 46"/>
              <a:gd name="T56" fmla="*/ 12431203 w 112"/>
              <a:gd name="T57" fmla="*/ 4287630 h 46"/>
              <a:gd name="T58" fmla="*/ 12807885 w 112"/>
              <a:gd name="T59" fmla="*/ 4049505 h 46"/>
              <a:gd name="T60" fmla="*/ 376682 w 112"/>
              <a:gd name="T61" fmla="*/ 4049505 h 46"/>
              <a:gd name="T62" fmla="*/ 376682 w 112"/>
              <a:gd name="T63" fmla="*/ 4049505 h 46"/>
              <a:gd name="T64" fmla="*/ 0 w 112"/>
              <a:gd name="T65" fmla="*/ 3334785 h 46"/>
              <a:gd name="T66" fmla="*/ 251239 w 112"/>
              <a:gd name="T67" fmla="*/ 3334785 h 46"/>
              <a:gd name="T68" fmla="*/ 3515932 w 112"/>
              <a:gd name="T69" fmla="*/ 3572910 h 46"/>
              <a:gd name="T70" fmla="*/ 3139250 w 112"/>
              <a:gd name="T71" fmla="*/ 2977598 h 46"/>
              <a:gd name="T72" fmla="*/ 6780624 w 112"/>
              <a:gd name="T73" fmla="*/ 1310033 h 46"/>
              <a:gd name="T74" fmla="*/ 11426600 w 112"/>
              <a:gd name="T75" fmla="*/ 1429095 h 46"/>
              <a:gd name="T76" fmla="*/ 8036466 w 112"/>
              <a:gd name="T77" fmla="*/ 0 h 46"/>
              <a:gd name="T78" fmla="*/ 8036466 w 112"/>
              <a:gd name="T79" fmla="*/ 119063 h 46"/>
              <a:gd name="T80" fmla="*/ 8036466 w 112"/>
              <a:gd name="T81" fmla="*/ 0 h 46"/>
              <a:gd name="T82" fmla="*/ 10673237 w 112"/>
              <a:gd name="T83" fmla="*/ 238125 h 46"/>
              <a:gd name="T84" fmla="*/ 10422352 w 112"/>
              <a:gd name="T85" fmla="*/ 357188 h 46"/>
              <a:gd name="T86" fmla="*/ 10296556 w 112"/>
              <a:gd name="T87" fmla="*/ 357188 h 46"/>
              <a:gd name="T88" fmla="*/ 10296556 w 112"/>
              <a:gd name="T89" fmla="*/ 238125 h 46"/>
              <a:gd name="T90" fmla="*/ 10799034 w 112"/>
              <a:gd name="T91" fmla="*/ 238125 h 46"/>
              <a:gd name="T92" fmla="*/ 7533987 w 112"/>
              <a:gd name="T93" fmla="*/ 1190970 h 46"/>
              <a:gd name="T94" fmla="*/ 7533987 w 112"/>
              <a:gd name="T95" fmla="*/ 1190970 h 46"/>
              <a:gd name="T96" fmla="*/ 7533987 w 112"/>
              <a:gd name="T97" fmla="*/ 1190970 h 46"/>
              <a:gd name="T98" fmla="*/ 10924476 w 112"/>
              <a:gd name="T99" fmla="*/ 952845 h 46"/>
              <a:gd name="T100" fmla="*/ 9919874 w 112"/>
              <a:gd name="T101" fmla="*/ 1071908 h 46"/>
              <a:gd name="T102" fmla="*/ 10547795 w 112"/>
              <a:gd name="T103" fmla="*/ 2620065 h 46"/>
              <a:gd name="T104" fmla="*/ 10799034 w 112"/>
              <a:gd name="T105" fmla="*/ 2739473 h 46"/>
              <a:gd name="T106" fmla="*/ 13059124 w 112"/>
              <a:gd name="T107" fmla="*/ 2739473 h 46"/>
              <a:gd name="T108" fmla="*/ 12180318 w 112"/>
              <a:gd name="T109" fmla="*/ 2858535 h 46"/>
              <a:gd name="T110" fmla="*/ 10799034 w 112"/>
              <a:gd name="T111" fmla="*/ 2739473 h 46"/>
              <a:gd name="T112" fmla="*/ 753363 w 112"/>
              <a:gd name="T113" fmla="*/ 3811035 h 46"/>
              <a:gd name="T114" fmla="*/ 0 w 112"/>
              <a:gd name="T115" fmla="*/ 3691973 h 46"/>
              <a:gd name="T116" fmla="*/ 251239 w 112"/>
              <a:gd name="T117" fmla="*/ 3811035 h 46"/>
              <a:gd name="T118" fmla="*/ 753363 w 112"/>
              <a:gd name="T119" fmla="*/ 3811035 h 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2" h="46">
                <a:moveTo>
                  <a:pt x="91" y="45"/>
                </a:moveTo>
                <a:lnTo>
                  <a:pt x="91" y="43"/>
                </a:lnTo>
                <a:lnTo>
                  <a:pt x="91" y="42"/>
                </a:lnTo>
                <a:cubicBezTo>
                  <a:pt x="91" y="45"/>
                  <a:pt x="93" y="45"/>
                  <a:pt x="93" y="43"/>
                </a:cubicBezTo>
                <a:cubicBezTo>
                  <a:pt x="95" y="41"/>
                  <a:pt x="99" y="40"/>
                  <a:pt x="101" y="40"/>
                </a:cubicBezTo>
                <a:lnTo>
                  <a:pt x="101" y="41"/>
                </a:lnTo>
                <a:cubicBezTo>
                  <a:pt x="99" y="41"/>
                  <a:pt x="95" y="42"/>
                  <a:pt x="95" y="43"/>
                </a:cubicBezTo>
                <a:cubicBezTo>
                  <a:pt x="93" y="45"/>
                  <a:pt x="91" y="45"/>
                  <a:pt x="91" y="45"/>
                </a:cubicBezTo>
                <a:close/>
                <a:moveTo>
                  <a:pt x="99" y="42"/>
                </a:moveTo>
                <a:lnTo>
                  <a:pt x="101" y="41"/>
                </a:lnTo>
                <a:lnTo>
                  <a:pt x="101" y="42"/>
                </a:lnTo>
                <a:lnTo>
                  <a:pt x="99" y="42"/>
                </a:lnTo>
                <a:close/>
                <a:moveTo>
                  <a:pt x="103" y="40"/>
                </a:moveTo>
                <a:cubicBezTo>
                  <a:pt x="103" y="41"/>
                  <a:pt x="103" y="41"/>
                  <a:pt x="102" y="41"/>
                </a:cubicBezTo>
                <a:cubicBezTo>
                  <a:pt x="103" y="41"/>
                  <a:pt x="103" y="41"/>
                  <a:pt x="103" y="40"/>
                </a:cubicBezTo>
                <a:close/>
                <a:moveTo>
                  <a:pt x="101" y="42"/>
                </a:moveTo>
                <a:cubicBezTo>
                  <a:pt x="102" y="42"/>
                  <a:pt x="102" y="42"/>
                  <a:pt x="102" y="41"/>
                </a:cubicBezTo>
                <a:cubicBezTo>
                  <a:pt x="102" y="42"/>
                  <a:pt x="102" y="42"/>
                  <a:pt x="101" y="42"/>
                </a:cubicBezTo>
                <a:close/>
                <a:moveTo>
                  <a:pt x="28" y="42"/>
                </a:moveTo>
                <a:lnTo>
                  <a:pt x="28" y="41"/>
                </a:lnTo>
                <a:cubicBezTo>
                  <a:pt x="31" y="41"/>
                  <a:pt x="33" y="40"/>
                  <a:pt x="34" y="37"/>
                </a:cubicBezTo>
                <a:cubicBezTo>
                  <a:pt x="33" y="40"/>
                  <a:pt x="31" y="41"/>
                  <a:pt x="28" y="42"/>
                </a:cubicBezTo>
                <a:close/>
                <a:moveTo>
                  <a:pt x="108" y="37"/>
                </a:moveTo>
                <a:cubicBezTo>
                  <a:pt x="108" y="38"/>
                  <a:pt x="110" y="39"/>
                  <a:pt x="111" y="39"/>
                </a:cubicBezTo>
                <a:lnTo>
                  <a:pt x="108" y="39"/>
                </a:lnTo>
                <a:lnTo>
                  <a:pt x="108" y="37"/>
                </a:lnTo>
                <a:close/>
                <a:moveTo>
                  <a:pt x="110" y="37"/>
                </a:moveTo>
                <a:cubicBezTo>
                  <a:pt x="109" y="35"/>
                  <a:pt x="108" y="34"/>
                  <a:pt x="108" y="33"/>
                </a:cubicBezTo>
                <a:cubicBezTo>
                  <a:pt x="109" y="34"/>
                  <a:pt x="110" y="35"/>
                  <a:pt x="110" y="36"/>
                </a:cubicBezTo>
                <a:cubicBezTo>
                  <a:pt x="110" y="36"/>
                  <a:pt x="110" y="37"/>
                  <a:pt x="111" y="38"/>
                </a:cubicBezTo>
                <a:cubicBezTo>
                  <a:pt x="110" y="38"/>
                  <a:pt x="110" y="37"/>
                  <a:pt x="110" y="37"/>
                </a:cubicBezTo>
                <a:close/>
                <a:moveTo>
                  <a:pt x="107" y="32"/>
                </a:moveTo>
                <a:cubicBezTo>
                  <a:pt x="108" y="32"/>
                  <a:pt x="108" y="33"/>
                  <a:pt x="108" y="33"/>
                </a:cubicBezTo>
                <a:cubicBezTo>
                  <a:pt x="108" y="33"/>
                  <a:pt x="107" y="33"/>
                  <a:pt x="107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32"/>
                  <a:pt x="107" y="32"/>
                  <a:pt x="107" y="32"/>
                </a:cubicBezTo>
                <a:close/>
                <a:moveTo>
                  <a:pt x="111" y="34"/>
                </a:moveTo>
                <a:cubicBezTo>
                  <a:pt x="110" y="33"/>
                  <a:pt x="108" y="32"/>
                  <a:pt x="107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8" y="32"/>
                  <a:pt x="110" y="32"/>
                  <a:pt x="111" y="34"/>
                </a:cubicBezTo>
                <a:close/>
                <a:moveTo>
                  <a:pt x="34" y="41"/>
                </a:moveTo>
                <a:lnTo>
                  <a:pt x="34" y="40"/>
                </a:lnTo>
                <a:cubicBezTo>
                  <a:pt x="37" y="40"/>
                  <a:pt x="37" y="39"/>
                  <a:pt x="38" y="36"/>
                </a:cubicBezTo>
                <a:cubicBezTo>
                  <a:pt x="37" y="39"/>
                  <a:pt x="37" y="41"/>
                  <a:pt x="34" y="41"/>
                </a:cubicBezTo>
                <a:close/>
                <a:moveTo>
                  <a:pt x="57" y="29"/>
                </a:moveTo>
                <a:cubicBezTo>
                  <a:pt x="57" y="30"/>
                  <a:pt x="57" y="30"/>
                  <a:pt x="56" y="30"/>
                </a:cubicBezTo>
                <a:lnTo>
                  <a:pt x="56" y="29"/>
                </a:lnTo>
                <a:lnTo>
                  <a:pt x="57" y="29"/>
                </a:lnTo>
                <a:close/>
                <a:moveTo>
                  <a:pt x="90" y="29"/>
                </a:moveTo>
                <a:lnTo>
                  <a:pt x="91" y="29"/>
                </a:lnTo>
                <a:cubicBezTo>
                  <a:pt x="88" y="30"/>
                  <a:pt x="85" y="30"/>
                  <a:pt x="83" y="30"/>
                </a:cubicBezTo>
                <a:cubicBezTo>
                  <a:pt x="85" y="30"/>
                  <a:pt x="87" y="30"/>
                  <a:pt x="90" y="29"/>
                </a:cubicBezTo>
                <a:close/>
                <a:moveTo>
                  <a:pt x="101" y="31"/>
                </a:moveTo>
                <a:cubicBezTo>
                  <a:pt x="100" y="30"/>
                  <a:pt x="98" y="29"/>
                  <a:pt x="94" y="29"/>
                </a:cubicBezTo>
                <a:cubicBezTo>
                  <a:pt x="99" y="29"/>
                  <a:pt x="101" y="30"/>
                  <a:pt x="101" y="31"/>
                </a:cubicBezTo>
                <a:close/>
                <a:moveTo>
                  <a:pt x="101" y="36"/>
                </a:moveTo>
                <a:lnTo>
                  <a:pt x="99" y="36"/>
                </a:lnTo>
                <a:cubicBezTo>
                  <a:pt x="99" y="36"/>
                  <a:pt x="98" y="36"/>
                  <a:pt x="99" y="36"/>
                </a:cubicBezTo>
                <a:cubicBezTo>
                  <a:pt x="101" y="36"/>
                  <a:pt x="102" y="36"/>
                  <a:pt x="102" y="34"/>
                </a:cubicBezTo>
                <a:cubicBezTo>
                  <a:pt x="102" y="36"/>
                  <a:pt x="101" y="36"/>
                  <a:pt x="101" y="36"/>
                </a:cubicBezTo>
                <a:close/>
                <a:moveTo>
                  <a:pt x="3" y="34"/>
                </a:moveTo>
                <a:cubicBezTo>
                  <a:pt x="3" y="34"/>
                  <a:pt x="6" y="34"/>
                  <a:pt x="6" y="36"/>
                </a:cubicBezTo>
                <a:lnTo>
                  <a:pt x="3" y="34"/>
                </a:lnTo>
                <a:close/>
                <a:moveTo>
                  <a:pt x="2" y="28"/>
                </a:moveTo>
                <a:lnTo>
                  <a:pt x="0" y="28"/>
                </a:lnTo>
                <a:lnTo>
                  <a:pt x="2" y="26"/>
                </a:lnTo>
                <a:lnTo>
                  <a:pt x="2" y="28"/>
                </a:lnTo>
                <a:close/>
                <a:moveTo>
                  <a:pt x="25" y="25"/>
                </a:moveTo>
                <a:cubicBezTo>
                  <a:pt x="25" y="27"/>
                  <a:pt x="26" y="28"/>
                  <a:pt x="28" y="30"/>
                </a:cubicBezTo>
                <a:lnTo>
                  <a:pt x="28" y="31"/>
                </a:lnTo>
                <a:cubicBezTo>
                  <a:pt x="26" y="29"/>
                  <a:pt x="25" y="27"/>
                  <a:pt x="25" y="25"/>
                </a:cubicBezTo>
                <a:close/>
                <a:moveTo>
                  <a:pt x="81" y="13"/>
                </a:moveTo>
                <a:cubicBezTo>
                  <a:pt x="66" y="14"/>
                  <a:pt x="57" y="13"/>
                  <a:pt x="54" y="11"/>
                </a:cubicBezTo>
                <a:cubicBezTo>
                  <a:pt x="57" y="13"/>
                  <a:pt x="66" y="13"/>
                  <a:pt x="81" y="12"/>
                </a:cubicBezTo>
                <a:cubicBezTo>
                  <a:pt x="86" y="11"/>
                  <a:pt x="90" y="12"/>
                  <a:pt x="91" y="12"/>
                </a:cubicBezTo>
                <a:cubicBezTo>
                  <a:pt x="90" y="12"/>
                  <a:pt x="86" y="12"/>
                  <a:pt x="81" y="13"/>
                </a:cubicBezTo>
                <a:close/>
                <a:moveTo>
                  <a:pt x="64" y="0"/>
                </a:moveTo>
                <a:cubicBezTo>
                  <a:pt x="67" y="0"/>
                  <a:pt x="70" y="1"/>
                  <a:pt x="73" y="1"/>
                </a:cubicBezTo>
                <a:lnTo>
                  <a:pt x="64" y="1"/>
                </a:lnTo>
                <a:cubicBezTo>
                  <a:pt x="63" y="1"/>
                  <a:pt x="52" y="1"/>
                  <a:pt x="52" y="7"/>
                </a:cubicBezTo>
                <a:cubicBezTo>
                  <a:pt x="52" y="1"/>
                  <a:pt x="63" y="0"/>
                  <a:pt x="64" y="0"/>
                </a:cubicBezTo>
                <a:close/>
                <a:moveTo>
                  <a:pt x="82" y="2"/>
                </a:moveTo>
                <a:lnTo>
                  <a:pt x="85" y="2"/>
                </a:lnTo>
                <a:lnTo>
                  <a:pt x="86" y="2"/>
                </a:lnTo>
                <a:cubicBezTo>
                  <a:pt x="85" y="2"/>
                  <a:pt x="84" y="3"/>
                  <a:pt x="83" y="3"/>
                </a:cubicBezTo>
                <a:cubicBezTo>
                  <a:pt x="77" y="4"/>
                  <a:pt x="74" y="4"/>
                  <a:pt x="70" y="4"/>
                </a:cubicBezTo>
                <a:cubicBezTo>
                  <a:pt x="74" y="4"/>
                  <a:pt x="77" y="4"/>
                  <a:pt x="82" y="3"/>
                </a:cubicBezTo>
                <a:cubicBezTo>
                  <a:pt x="79" y="3"/>
                  <a:pt x="76" y="2"/>
                  <a:pt x="73" y="1"/>
                </a:cubicBezTo>
                <a:cubicBezTo>
                  <a:pt x="76" y="2"/>
                  <a:pt x="79" y="2"/>
                  <a:pt x="82" y="2"/>
                </a:cubicBezTo>
                <a:close/>
                <a:moveTo>
                  <a:pt x="87" y="1"/>
                </a:moveTo>
                <a:cubicBezTo>
                  <a:pt x="87" y="2"/>
                  <a:pt x="86" y="2"/>
                  <a:pt x="86" y="2"/>
                </a:cubicBezTo>
                <a:lnTo>
                  <a:pt x="87" y="1"/>
                </a:lnTo>
                <a:close/>
                <a:moveTo>
                  <a:pt x="60" y="10"/>
                </a:moveTo>
                <a:cubicBezTo>
                  <a:pt x="57" y="9"/>
                  <a:pt x="55" y="8"/>
                  <a:pt x="55" y="7"/>
                </a:cubicBezTo>
                <a:cubicBezTo>
                  <a:pt x="55" y="8"/>
                  <a:pt x="57" y="8"/>
                  <a:pt x="60" y="10"/>
                </a:cubicBezTo>
                <a:close/>
                <a:moveTo>
                  <a:pt x="79" y="9"/>
                </a:moveTo>
                <a:cubicBezTo>
                  <a:pt x="73" y="11"/>
                  <a:pt x="65" y="11"/>
                  <a:pt x="60" y="10"/>
                </a:cubicBezTo>
                <a:cubicBezTo>
                  <a:pt x="65" y="11"/>
                  <a:pt x="73" y="10"/>
                  <a:pt x="79" y="9"/>
                </a:cubicBezTo>
                <a:close/>
                <a:moveTo>
                  <a:pt x="87" y="8"/>
                </a:moveTo>
                <a:cubicBezTo>
                  <a:pt x="90" y="8"/>
                  <a:pt x="92" y="9"/>
                  <a:pt x="94" y="10"/>
                </a:cubicBezTo>
                <a:cubicBezTo>
                  <a:pt x="90" y="8"/>
                  <a:pt x="85" y="8"/>
                  <a:pt x="79" y="9"/>
                </a:cubicBezTo>
                <a:cubicBezTo>
                  <a:pt x="82" y="8"/>
                  <a:pt x="84" y="8"/>
                  <a:pt x="87" y="8"/>
                </a:cubicBezTo>
                <a:close/>
                <a:moveTo>
                  <a:pt x="84" y="22"/>
                </a:moveTo>
                <a:cubicBezTo>
                  <a:pt x="87" y="22"/>
                  <a:pt x="91" y="21"/>
                  <a:pt x="94" y="20"/>
                </a:cubicBezTo>
                <a:cubicBezTo>
                  <a:pt x="92" y="22"/>
                  <a:pt x="88" y="23"/>
                  <a:pt x="86" y="23"/>
                </a:cubicBezTo>
                <a:cubicBezTo>
                  <a:pt x="89" y="23"/>
                  <a:pt x="93" y="23"/>
                  <a:pt x="97" y="23"/>
                </a:cubicBezTo>
                <a:lnTo>
                  <a:pt x="104" y="23"/>
                </a:lnTo>
                <a:lnTo>
                  <a:pt x="105" y="23"/>
                </a:lnTo>
                <a:cubicBezTo>
                  <a:pt x="102" y="23"/>
                  <a:pt x="101" y="24"/>
                  <a:pt x="97" y="24"/>
                </a:cubicBezTo>
                <a:cubicBezTo>
                  <a:pt x="92" y="24"/>
                  <a:pt x="87" y="24"/>
                  <a:pt x="84" y="22"/>
                </a:cubicBezTo>
                <a:cubicBezTo>
                  <a:pt x="85" y="22"/>
                  <a:pt x="85" y="23"/>
                  <a:pt x="86" y="23"/>
                </a:cubicBezTo>
                <a:cubicBezTo>
                  <a:pt x="85" y="23"/>
                  <a:pt x="85" y="22"/>
                  <a:pt x="84" y="22"/>
                </a:cubicBezTo>
                <a:close/>
                <a:moveTo>
                  <a:pt x="6" y="32"/>
                </a:moveTo>
                <a:lnTo>
                  <a:pt x="2" y="32"/>
                </a:lnTo>
                <a:lnTo>
                  <a:pt x="0" y="31"/>
                </a:lnTo>
                <a:lnTo>
                  <a:pt x="2" y="31"/>
                </a:lnTo>
                <a:lnTo>
                  <a:pt x="2" y="32"/>
                </a:lnTo>
                <a:cubicBezTo>
                  <a:pt x="6" y="31"/>
                  <a:pt x="6" y="31"/>
                  <a:pt x="9" y="32"/>
                </a:cubicBezTo>
                <a:lnTo>
                  <a:pt x="6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2" name="Freeform 31">
            <a:extLst>
              <a:ext uri="{FF2B5EF4-FFF2-40B4-BE49-F238E27FC236}">
                <a16:creationId xmlns:a16="http://schemas.microsoft.com/office/drawing/2014/main" id="{04C79B72-9C36-ED43-9CFE-77BD41BD9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37138"/>
            <a:ext cx="1588" cy="3175"/>
          </a:xfrm>
          <a:custGeom>
            <a:avLst/>
            <a:gdLst>
              <a:gd name="T0" fmla="*/ 350154 w 6"/>
              <a:gd name="T1" fmla="*/ 315119 h 8"/>
              <a:gd name="T2" fmla="*/ 140009 w 6"/>
              <a:gd name="T3" fmla="*/ 1102519 h 8"/>
              <a:gd name="T4" fmla="*/ 140009 w 6"/>
              <a:gd name="T5" fmla="*/ 472678 h 8"/>
              <a:gd name="T6" fmla="*/ 350154 w 6"/>
              <a:gd name="T7" fmla="*/ 3151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5" y="2"/>
                </a:moveTo>
                <a:cubicBezTo>
                  <a:pt x="3" y="2"/>
                  <a:pt x="2" y="6"/>
                  <a:pt x="2" y="7"/>
                </a:cubicBezTo>
                <a:cubicBezTo>
                  <a:pt x="2" y="6"/>
                  <a:pt x="2" y="3"/>
                  <a:pt x="2" y="3"/>
                </a:cubicBezTo>
                <a:cubicBezTo>
                  <a:pt x="0" y="0"/>
                  <a:pt x="2" y="0"/>
                  <a:pt x="5" y="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3" name="Freeform 32">
            <a:extLst>
              <a:ext uri="{FF2B5EF4-FFF2-40B4-BE49-F238E27FC236}">
                <a16:creationId xmlns:a16="http://schemas.microsoft.com/office/drawing/2014/main" id="{BEC79A52-7944-8D4C-99D0-B63956002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5037138"/>
            <a:ext cx="1588" cy="3175"/>
          </a:xfrm>
          <a:custGeom>
            <a:avLst/>
            <a:gdLst>
              <a:gd name="T0" fmla="*/ 0 w 4"/>
              <a:gd name="T1" fmla="*/ 315119 h 8"/>
              <a:gd name="T2" fmla="*/ 472827 w 4"/>
              <a:gd name="T3" fmla="*/ 472678 h 8"/>
              <a:gd name="T4" fmla="*/ 157609 w 4"/>
              <a:gd name="T5" fmla="*/ 1102519 h 8"/>
              <a:gd name="T6" fmla="*/ 0 w 4"/>
              <a:gd name="T7" fmla="*/ 3151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0" y="2"/>
                </a:moveTo>
                <a:cubicBezTo>
                  <a:pt x="3" y="0"/>
                  <a:pt x="3" y="0"/>
                  <a:pt x="3" y="3"/>
                </a:cubicBezTo>
                <a:cubicBezTo>
                  <a:pt x="3" y="3"/>
                  <a:pt x="3" y="6"/>
                  <a:pt x="1" y="7"/>
                </a:cubicBezTo>
                <a:cubicBezTo>
                  <a:pt x="1" y="6"/>
                  <a:pt x="0" y="2"/>
                  <a:pt x="0" y="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4" name="Freeform 33">
            <a:extLst>
              <a:ext uri="{FF2B5EF4-FFF2-40B4-BE49-F238E27FC236}">
                <a16:creationId xmlns:a16="http://schemas.microsoft.com/office/drawing/2014/main" id="{F2D6B169-917A-834A-9DFF-3497707AE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5037138"/>
            <a:ext cx="1588" cy="3175"/>
          </a:xfrm>
          <a:custGeom>
            <a:avLst/>
            <a:gdLst>
              <a:gd name="T0" fmla="*/ 157609 w 4"/>
              <a:gd name="T1" fmla="*/ 1102519 h 8"/>
              <a:gd name="T2" fmla="*/ 157609 w 4"/>
              <a:gd name="T3" fmla="*/ 787400 h 8"/>
              <a:gd name="T4" fmla="*/ 157609 w 4"/>
              <a:gd name="T5" fmla="*/ 944959 h 8"/>
              <a:gd name="T6" fmla="*/ 315218 w 4"/>
              <a:gd name="T7" fmla="*/ 787400 h 8"/>
              <a:gd name="T8" fmla="*/ 157609 w 4"/>
              <a:gd name="T9" fmla="*/ 1102519 h 8"/>
              <a:gd name="T10" fmla="*/ 0 w 4"/>
              <a:gd name="T11" fmla="*/ 315119 h 8"/>
              <a:gd name="T12" fmla="*/ 157609 w 4"/>
              <a:gd name="T13" fmla="*/ 787400 h 8"/>
              <a:gd name="T14" fmla="*/ 0 w 4"/>
              <a:gd name="T15" fmla="*/ 315119 h 8"/>
              <a:gd name="T16" fmla="*/ 157609 w 4"/>
              <a:gd name="T17" fmla="*/ 157559 h 8"/>
              <a:gd name="T18" fmla="*/ 0 w 4"/>
              <a:gd name="T19" fmla="*/ 315119 h 8"/>
              <a:gd name="T20" fmla="*/ 157609 w 4"/>
              <a:gd name="T21" fmla="*/ 157559 h 8"/>
              <a:gd name="T22" fmla="*/ 472827 w 4"/>
              <a:gd name="T23" fmla="*/ 0 h 8"/>
              <a:gd name="T24" fmla="*/ 472827 w 4"/>
              <a:gd name="T25" fmla="*/ 157559 h 8"/>
              <a:gd name="T26" fmla="*/ 157609 w 4"/>
              <a:gd name="T27" fmla="*/ 157559 h 8"/>
              <a:gd name="T28" fmla="*/ 472827 w 4"/>
              <a:gd name="T29" fmla="*/ 0 h 8"/>
              <a:gd name="T30" fmla="*/ 472827 w 4"/>
              <a:gd name="T31" fmla="*/ 630238 h 8"/>
              <a:gd name="T32" fmla="*/ 315218 w 4"/>
              <a:gd name="T33" fmla="*/ 787400 h 8"/>
              <a:gd name="T34" fmla="*/ 472827 w 4"/>
              <a:gd name="T35" fmla="*/ 472678 h 8"/>
              <a:gd name="T36" fmla="*/ 472827 w 4"/>
              <a:gd name="T37" fmla="*/ 6302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" h="8">
                <a:moveTo>
                  <a:pt x="1" y="7"/>
                </a:moveTo>
                <a:cubicBezTo>
                  <a:pt x="1" y="7"/>
                  <a:pt x="1" y="6"/>
                  <a:pt x="1" y="5"/>
                </a:cubicBezTo>
                <a:cubicBezTo>
                  <a:pt x="1" y="5"/>
                  <a:pt x="1" y="6"/>
                  <a:pt x="1" y="6"/>
                </a:cubicBezTo>
                <a:cubicBezTo>
                  <a:pt x="2" y="6"/>
                  <a:pt x="2" y="5"/>
                  <a:pt x="2" y="5"/>
                </a:cubicBezTo>
                <a:cubicBezTo>
                  <a:pt x="2" y="6"/>
                  <a:pt x="2" y="7"/>
                  <a:pt x="1" y="7"/>
                </a:cubicBezTo>
                <a:close/>
                <a:moveTo>
                  <a:pt x="0" y="2"/>
                </a:moveTo>
                <a:cubicBezTo>
                  <a:pt x="0" y="2"/>
                  <a:pt x="1" y="3"/>
                  <a:pt x="1" y="5"/>
                </a:cubicBezTo>
                <a:cubicBezTo>
                  <a:pt x="1" y="4"/>
                  <a:pt x="0" y="3"/>
                  <a:pt x="0" y="2"/>
                </a:cubicBezTo>
                <a:close/>
                <a:moveTo>
                  <a:pt x="1" y="1"/>
                </a:moveTo>
                <a:lnTo>
                  <a:pt x="0" y="2"/>
                </a:lnTo>
                <a:cubicBezTo>
                  <a:pt x="0" y="1"/>
                  <a:pt x="1" y="1"/>
                  <a:pt x="1" y="1"/>
                </a:cubicBezTo>
                <a:close/>
                <a:moveTo>
                  <a:pt x="3" y="0"/>
                </a:moveTo>
                <a:lnTo>
                  <a:pt x="3" y="1"/>
                </a:lnTo>
                <a:lnTo>
                  <a:pt x="1" y="1"/>
                </a:lnTo>
                <a:cubicBezTo>
                  <a:pt x="2" y="1"/>
                  <a:pt x="3" y="0"/>
                  <a:pt x="3" y="0"/>
                </a:cubicBezTo>
                <a:close/>
                <a:moveTo>
                  <a:pt x="3" y="4"/>
                </a:moveTo>
                <a:lnTo>
                  <a:pt x="2" y="5"/>
                </a:lnTo>
                <a:cubicBezTo>
                  <a:pt x="3" y="4"/>
                  <a:pt x="3" y="3"/>
                  <a:pt x="3" y="3"/>
                </a:cubicBezTo>
                <a:lnTo>
                  <a:pt x="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5" name="Freeform 34">
            <a:extLst>
              <a:ext uri="{FF2B5EF4-FFF2-40B4-BE49-F238E27FC236}">
                <a16:creationId xmlns:a16="http://schemas.microsoft.com/office/drawing/2014/main" id="{381D7E18-C261-9943-A8A8-545A028E4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37138"/>
            <a:ext cx="6350" cy="6350"/>
          </a:xfrm>
          <a:custGeom>
            <a:avLst/>
            <a:gdLst>
              <a:gd name="T0" fmla="*/ 1255806 w 17"/>
              <a:gd name="T1" fmla="*/ 0 h 19"/>
              <a:gd name="T2" fmla="*/ 2232212 w 17"/>
              <a:gd name="T3" fmla="*/ 893679 h 19"/>
              <a:gd name="T4" fmla="*/ 1674159 w 17"/>
              <a:gd name="T5" fmla="*/ 1787024 h 19"/>
              <a:gd name="T6" fmla="*/ 1255806 w 17"/>
              <a:gd name="T7" fmla="*/ 2010611 h 19"/>
              <a:gd name="T8" fmla="*/ 837079 w 17"/>
              <a:gd name="T9" fmla="*/ 1787024 h 19"/>
              <a:gd name="T10" fmla="*/ 0 w 17"/>
              <a:gd name="T11" fmla="*/ 893679 h 19"/>
              <a:gd name="T12" fmla="*/ 1255806 w 17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9">
                <a:moveTo>
                  <a:pt x="9" y="0"/>
                </a:moveTo>
                <a:cubicBezTo>
                  <a:pt x="15" y="0"/>
                  <a:pt x="16" y="4"/>
                  <a:pt x="16" y="8"/>
                </a:cubicBezTo>
                <a:cubicBezTo>
                  <a:pt x="16" y="12"/>
                  <a:pt x="13" y="10"/>
                  <a:pt x="12" y="16"/>
                </a:cubicBezTo>
                <a:cubicBezTo>
                  <a:pt x="12" y="18"/>
                  <a:pt x="9" y="18"/>
                  <a:pt x="9" y="18"/>
                </a:cubicBezTo>
                <a:cubicBezTo>
                  <a:pt x="7" y="18"/>
                  <a:pt x="6" y="18"/>
                  <a:pt x="6" y="16"/>
                </a:cubicBezTo>
                <a:cubicBezTo>
                  <a:pt x="3" y="9"/>
                  <a:pt x="0" y="12"/>
                  <a:pt x="0" y="8"/>
                </a:cubicBezTo>
                <a:cubicBezTo>
                  <a:pt x="0" y="4"/>
                  <a:pt x="1" y="0"/>
                  <a:pt x="9" y="0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6" name="Freeform 35">
            <a:extLst>
              <a:ext uri="{FF2B5EF4-FFF2-40B4-BE49-F238E27FC236}">
                <a16:creationId xmlns:a16="http://schemas.microsoft.com/office/drawing/2014/main" id="{CE273098-F2AF-204A-BD23-0E9BE439B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37138"/>
            <a:ext cx="6350" cy="4762"/>
          </a:xfrm>
          <a:custGeom>
            <a:avLst/>
            <a:gdLst>
              <a:gd name="T0" fmla="*/ 0 w 17"/>
              <a:gd name="T1" fmla="*/ 1073282 h 13"/>
              <a:gd name="T2" fmla="*/ 418726 w 17"/>
              <a:gd name="T3" fmla="*/ 1475854 h 13"/>
              <a:gd name="T4" fmla="*/ 0 w 17"/>
              <a:gd name="T5" fmla="*/ 1073282 h 13"/>
              <a:gd name="T6" fmla="*/ 1116106 w 17"/>
              <a:gd name="T7" fmla="*/ 0 h 13"/>
              <a:gd name="T8" fmla="*/ 418726 w 17"/>
              <a:gd name="T9" fmla="*/ 268504 h 13"/>
              <a:gd name="T10" fmla="*/ 1116106 w 17"/>
              <a:gd name="T11" fmla="*/ 0 h 13"/>
              <a:gd name="T12" fmla="*/ 1953185 w 17"/>
              <a:gd name="T13" fmla="*/ 268504 h 13"/>
              <a:gd name="T14" fmla="*/ 1255806 w 17"/>
              <a:gd name="T15" fmla="*/ 0 h 13"/>
              <a:gd name="T16" fmla="*/ 1953185 w 17"/>
              <a:gd name="T17" fmla="*/ 268504 h 13"/>
              <a:gd name="T18" fmla="*/ 2092885 w 17"/>
              <a:gd name="T19" fmla="*/ 1341785 h 13"/>
              <a:gd name="T20" fmla="*/ 2232212 w 17"/>
              <a:gd name="T21" fmla="*/ 1073282 h 13"/>
              <a:gd name="T22" fmla="*/ 2092885 w 17"/>
              <a:gd name="T23" fmla="*/ 1341785 h 13"/>
              <a:gd name="T24" fmla="*/ 2092885 w 17"/>
              <a:gd name="T25" fmla="*/ 1341785 h 13"/>
              <a:gd name="T26" fmla="*/ 2092885 w 17"/>
              <a:gd name="T27" fmla="*/ 1475854 h 13"/>
              <a:gd name="T28" fmla="*/ 1953185 w 17"/>
              <a:gd name="T29" fmla="*/ 1610289 h 13"/>
              <a:gd name="T30" fmla="*/ 2092885 w 17"/>
              <a:gd name="T31" fmla="*/ 1341785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3">
                <a:moveTo>
                  <a:pt x="0" y="8"/>
                </a:moveTo>
                <a:cubicBezTo>
                  <a:pt x="0" y="9"/>
                  <a:pt x="1" y="9"/>
                  <a:pt x="3" y="11"/>
                </a:cubicBezTo>
                <a:cubicBezTo>
                  <a:pt x="1" y="10"/>
                  <a:pt x="0" y="9"/>
                  <a:pt x="0" y="8"/>
                </a:cubicBezTo>
                <a:close/>
                <a:moveTo>
                  <a:pt x="8" y="0"/>
                </a:moveTo>
                <a:cubicBezTo>
                  <a:pt x="7" y="1"/>
                  <a:pt x="4" y="1"/>
                  <a:pt x="3" y="2"/>
                </a:cubicBezTo>
                <a:cubicBezTo>
                  <a:pt x="4" y="1"/>
                  <a:pt x="6" y="1"/>
                  <a:pt x="8" y="0"/>
                </a:cubicBezTo>
                <a:close/>
                <a:moveTo>
                  <a:pt x="14" y="2"/>
                </a:moveTo>
                <a:cubicBezTo>
                  <a:pt x="12" y="1"/>
                  <a:pt x="10" y="1"/>
                  <a:pt x="9" y="0"/>
                </a:cubicBezTo>
                <a:cubicBezTo>
                  <a:pt x="11" y="0"/>
                  <a:pt x="13" y="1"/>
                  <a:pt x="14" y="2"/>
                </a:cubicBezTo>
                <a:close/>
                <a:moveTo>
                  <a:pt x="15" y="10"/>
                </a:moveTo>
                <a:cubicBezTo>
                  <a:pt x="15" y="9"/>
                  <a:pt x="16" y="9"/>
                  <a:pt x="16" y="8"/>
                </a:cubicBezTo>
                <a:cubicBezTo>
                  <a:pt x="16" y="9"/>
                  <a:pt x="15" y="10"/>
                  <a:pt x="15" y="10"/>
                </a:cubicBezTo>
                <a:close/>
                <a:moveTo>
                  <a:pt x="15" y="10"/>
                </a:moveTo>
                <a:lnTo>
                  <a:pt x="15" y="11"/>
                </a:lnTo>
                <a:lnTo>
                  <a:pt x="14" y="12"/>
                </a:lnTo>
                <a:cubicBezTo>
                  <a:pt x="15" y="11"/>
                  <a:pt x="15" y="11"/>
                  <a:pt x="15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7" name="Freeform 36">
            <a:extLst>
              <a:ext uri="{FF2B5EF4-FFF2-40B4-BE49-F238E27FC236}">
                <a16:creationId xmlns:a16="http://schemas.microsoft.com/office/drawing/2014/main" id="{CC7CEC91-1270-4A4E-BEC5-D81BFD98C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7138"/>
            <a:ext cx="11113" cy="11112"/>
          </a:xfrm>
          <a:custGeom>
            <a:avLst/>
            <a:gdLst>
              <a:gd name="T0" fmla="*/ 960534 w 30"/>
              <a:gd name="T1" fmla="*/ 2332409 h 30"/>
              <a:gd name="T2" fmla="*/ 1235025 w 30"/>
              <a:gd name="T3" fmla="*/ 2194990 h 30"/>
              <a:gd name="T4" fmla="*/ 137060 w 30"/>
              <a:gd name="T5" fmla="*/ 1371962 h 30"/>
              <a:gd name="T6" fmla="*/ 0 w 30"/>
              <a:gd name="T7" fmla="*/ 1234914 h 30"/>
              <a:gd name="T8" fmla="*/ 823473 w 30"/>
              <a:gd name="T9" fmla="*/ 1234914 h 30"/>
              <a:gd name="T10" fmla="*/ 411551 w 30"/>
              <a:gd name="T11" fmla="*/ 685981 h 30"/>
              <a:gd name="T12" fmla="*/ 137060 w 30"/>
              <a:gd name="T13" fmla="*/ 548933 h 30"/>
              <a:gd name="T14" fmla="*/ 960534 w 30"/>
              <a:gd name="T15" fmla="*/ 685981 h 30"/>
              <a:gd name="T16" fmla="*/ 411551 w 30"/>
              <a:gd name="T17" fmla="*/ 274466 h 30"/>
              <a:gd name="T18" fmla="*/ 548982 w 30"/>
              <a:gd name="T19" fmla="*/ 0 h 30"/>
              <a:gd name="T20" fmla="*/ 1372085 w 30"/>
              <a:gd name="T21" fmla="*/ 411514 h 30"/>
              <a:gd name="T22" fmla="*/ 2058498 w 30"/>
              <a:gd name="T23" fmla="*/ 1646428 h 30"/>
              <a:gd name="T24" fmla="*/ 3705074 w 30"/>
              <a:gd name="T25" fmla="*/ 2606875 h 30"/>
              <a:gd name="T26" fmla="*/ 3979565 w 30"/>
              <a:gd name="T27" fmla="*/ 3978837 h 30"/>
              <a:gd name="T28" fmla="*/ 3019032 w 30"/>
              <a:gd name="T29" fmla="*/ 3566952 h 30"/>
              <a:gd name="T30" fmla="*/ 2881601 w 30"/>
              <a:gd name="T31" fmla="*/ 3429904 h 30"/>
              <a:gd name="T32" fmla="*/ 1784007 w 30"/>
              <a:gd name="T33" fmla="*/ 3018390 h 30"/>
              <a:gd name="T34" fmla="*/ 2058498 w 30"/>
              <a:gd name="T35" fmla="*/ 3018390 h 30"/>
              <a:gd name="T36" fmla="*/ 960534 w 30"/>
              <a:gd name="T37" fmla="*/ 2332409 h 30"/>
              <a:gd name="T38" fmla="*/ 2058498 w 30"/>
              <a:gd name="T39" fmla="*/ 3018390 h 30"/>
              <a:gd name="T40" fmla="*/ 2058498 w 30"/>
              <a:gd name="T41" fmla="*/ 3018390 h 30"/>
              <a:gd name="T42" fmla="*/ 2058498 w 30"/>
              <a:gd name="T43" fmla="*/ 3018390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7" y="17"/>
                </a:moveTo>
                <a:cubicBezTo>
                  <a:pt x="7" y="17"/>
                  <a:pt x="8" y="17"/>
                  <a:pt x="9" y="16"/>
                </a:cubicBezTo>
                <a:cubicBezTo>
                  <a:pt x="7" y="14"/>
                  <a:pt x="4" y="10"/>
                  <a:pt x="1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8"/>
                  <a:pt x="2" y="8"/>
                  <a:pt x="6" y="9"/>
                </a:cubicBezTo>
                <a:cubicBezTo>
                  <a:pt x="3" y="7"/>
                  <a:pt x="4" y="6"/>
                  <a:pt x="3" y="5"/>
                </a:cubicBezTo>
                <a:cubicBezTo>
                  <a:pt x="1" y="5"/>
                  <a:pt x="1" y="4"/>
                  <a:pt x="1" y="4"/>
                </a:cubicBezTo>
                <a:cubicBezTo>
                  <a:pt x="3" y="3"/>
                  <a:pt x="4" y="4"/>
                  <a:pt x="7" y="5"/>
                </a:cubicBezTo>
                <a:cubicBezTo>
                  <a:pt x="7" y="3"/>
                  <a:pt x="4" y="3"/>
                  <a:pt x="3" y="2"/>
                </a:cubicBezTo>
                <a:cubicBezTo>
                  <a:pt x="3" y="1"/>
                  <a:pt x="3" y="1"/>
                  <a:pt x="4" y="0"/>
                </a:cubicBezTo>
                <a:cubicBezTo>
                  <a:pt x="7" y="0"/>
                  <a:pt x="10" y="1"/>
                  <a:pt x="10" y="3"/>
                </a:cubicBezTo>
                <a:cubicBezTo>
                  <a:pt x="10" y="8"/>
                  <a:pt x="12" y="10"/>
                  <a:pt x="15" y="12"/>
                </a:cubicBezTo>
                <a:cubicBezTo>
                  <a:pt x="20" y="15"/>
                  <a:pt x="20" y="19"/>
                  <a:pt x="27" y="19"/>
                </a:cubicBezTo>
                <a:cubicBezTo>
                  <a:pt x="24" y="23"/>
                  <a:pt x="29" y="27"/>
                  <a:pt x="29" y="29"/>
                </a:cubicBezTo>
                <a:cubicBezTo>
                  <a:pt x="28" y="27"/>
                  <a:pt x="24" y="27"/>
                  <a:pt x="22" y="26"/>
                </a:cubicBezTo>
                <a:cubicBezTo>
                  <a:pt x="23" y="27"/>
                  <a:pt x="24" y="25"/>
                  <a:pt x="21" y="25"/>
                </a:cubicBezTo>
                <a:cubicBezTo>
                  <a:pt x="17" y="25"/>
                  <a:pt x="15" y="24"/>
                  <a:pt x="13" y="22"/>
                </a:cubicBezTo>
                <a:cubicBezTo>
                  <a:pt x="13" y="22"/>
                  <a:pt x="14" y="22"/>
                  <a:pt x="15" y="22"/>
                </a:cubicBezTo>
                <a:cubicBezTo>
                  <a:pt x="10" y="20"/>
                  <a:pt x="10" y="17"/>
                  <a:pt x="7" y="17"/>
                </a:cubicBezTo>
                <a:close/>
                <a:moveTo>
                  <a:pt x="15" y="22"/>
                </a:move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8" name="Freeform 37">
            <a:extLst>
              <a:ext uri="{FF2B5EF4-FFF2-40B4-BE49-F238E27FC236}">
                <a16:creationId xmlns:a16="http://schemas.microsoft.com/office/drawing/2014/main" id="{91468E9C-E3E8-6A45-9952-C4791379B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7138"/>
            <a:ext cx="7938" cy="9525"/>
          </a:xfrm>
          <a:custGeom>
            <a:avLst/>
            <a:gdLst>
              <a:gd name="T0" fmla="*/ 315139 w 20"/>
              <a:gd name="T1" fmla="*/ 134083 h 26"/>
              <a:gd name="T2" fmla="*/ 472708 w 20"/>
              <a:gd name="T3" fmla="*/ 0 h 26"/>
              <a:gd name="T4" fmla="*/ 315139 w 20"/>
              <a:gd name="T5" fmla="*/ 134083 h 26"/>
              <a:gd name="T6" fmla="*/ 315139 w 20"/>
              <a:gd name="T7" fmla="*/ 536697 h 26"/>
              <a:gd name="T8" fmla="*/ 0 w 20"/>
              <a:gd name="T9" fmla="*/ 671146 h 26"/>
              <a:gd name="T10" fmla="*/ 315139 w 20"/>
              <a:gd name="T11" fmla="*/ 402614 h 26"/>
              <a:gd name="T12" fmla="*/ 945019 w 20"/>
              <a:gd name="T13" fmla="*/ 671146 h 26"/>
              <a:gd name="T14" fmla="*/ 315139 w 20"/>
              <a:gd name="T15" fmla="*/ 536697 h 26"/>
              <a:gd name="T16" fmla="*/ 315139 w 20"/>
              <a:gd name="T17" fmla="*/ 805229 h 26"/>
              <a:gd name="T18" fmla="*/ 0 w 20"/>
              <a:gd name="T19" fmla="*/ 671146 h 26"/>
              <a:gd name="T20" fmla="*/ 315139 w 20"/>
              <a:gd name="T21" fmla="*/ 671146 h 26"/>
              <a:gd name="T22" fmla="*/ 315139 w 20"/>
              <a:gd name="T23" fmla="*/ 805229 h 26"/>
              <a:gd name="T24" fmla="*/ 472708 w 20"/>
              <a:gd name="T25" fmla="*/ 1073761 h 26"/>
              <a:gd name="T26" fmla="*/ 630277 w 20"/>
              <a:gd name="T27" fmla="*/ 1207843 h 26"/>
              <a:gd name="T28" fmla="*/ 0 w 20"/>
              <a:gd name="T29" fmla="*/ 1073761 h 26"/>
              <a:gd name="T30" fmla="*/ 315139 w 20"/>
              <a:gd name="T31" fmla="*/ 1073761 h 26"/>
              <a:gd name="T32" fmla="*/ 315139 w 20"/>
              <a:gd name="T33" fmla="*/ 805229 h 26"/>
              <a:gd name="T34" fmla="*/ 472708 w 20"/>
              <a:gd name="T35" fmla="*/ 1073761 h 26"/>
              <a:gd name="T36" fmla="*/ 945019 w 20"/>
              <a:gd name="T37" fmla="*/ 1341926 h 26"/>
              <a:gd name="T38" fmla="*/ 630277 w 20"/>
              <a:gd name="T39" fmla="*/ 1207843 h 26"/>
              <a:gd name="T40" fmla="*/ 945019 w 20"/>
              <a:gd name="T41" fmla="*/ 1341926 h 26"/>
              <a:gd name="T42" fmla="*/ 315139 w 20"/>
              <a:gd name="T43" fmla="*/ 1073761 h 26"/>
              <a:gd name="T44" fmla="*/ 315139 w 20"/>
              <a:gd name="T45" fmla="*/ 1073761 h 26"/>
              <a:gd name="T46" fmla="*/ 315139 w 20"/>
              <a:gd name="T47" fmla="*/ 1073761 h 26"/>
              <a:gd name="T48" fmla="*/ 315139 w 20"/>
              <a:gd name="T49" fmla="*/ 1073761 h 26"/>
              <a:gd name="T50" fmla="*/ 630277 w 20"/>
              <a:gd name="T51" fmla="*/ 1207843 h 26"/>
              <a:gd name="T52" fmla="*/ 315139 w 20"/>
              <a:gd name="T53" fmla="*/ 1073761 h 26"/>
              <a:gd name="T54" fmla="*/ 630277 w 20"/>
              <a:gd name="T55" fmla="*/ 1207843 h 26"/>
              <a:gd name="T56" fmla="*/ 2205573 w 20"/>
              <a:gd name="T57" fmla="*/ 3086833 h 26"/>
              <a:gd name="T58" fmla="*/ 2993023 w 20"/>
              <a:gd name="T59" fmla="*/ 3355364 h 26"/>
              <a:gd name="T60" fmla="*/ 2205573 w 20"/>
              <a:gd name="T61" fmla="*/ 3086833 h 26"/>
              <a:gd name="T62" fmla="*/ 1890435 w 20"/>
              <a:gd name="T63" fmla="*/ 2952750 h 26"/>
              <a:gd name="T64" fmla="*/ 2205573 w 20"/>
              <a:gd name="T65" fmla="*/ 3086833 h 26"/>
              <a:gd name="T66" fmla="*/ 1732865 w 20"/>
              <a:gd name="T67" fmla="*/ 2952750 h 26"/>
              <a:gd name="T68" fmla="*/ 1890435 w 20"/>
              <a:gd name="T69" fmla="*/ 2952750 h 26"/>
              <a:gd name="T70" fmla="*/ 1732865 w 20"/>
              <a:gd name="T71" fmla="*/ 2818301 h 26"/>
              <a:gd name="T72" fmla="*/ 1890435 w 20"/>
              <a:gd name="T73" fmla="*/ 2818301 h 26"/>
              <a:gd name="T74" fmla="*/ 1417727 w 20"/>
              <a:gd name="T75" fmla="*/ 2684218 h 26"/>
              <a:gd name="T76" fmla="*/ 945019 w 20"/>
              <a:gd name="T77" fmla="*/ 2281604 h 26"/>
              <a:gd name="T78" fmla="*/ 1417727 w 20"/>
              <a:gd name="T79" fmla="*/ 2550136 h 26"/>
              <a:gd name="T80" fmla="*/ 2205573 w 20"/>
              <a:gd name="T81" fmla="*/ 2818301 h 26"/>
              <a:gd name="T82" fmla="*/ 1890435 w 20"/>
              <a:gd name="T83" fmla="*/ 2952750 h 26"/>
              <a:gd name="T84" fmla="*/ 1732865 w 20"/>
              <a:gd name="T85" fmla="*/ 2818301 h 26"/>
              <a:gd name="T86" fmla="*/ 945019 w 20"/>
              <a:gd name="T87" fmla="*/ 2281604 h 26"/>
              <a:gd name="T88" fmla="*/ 1260158 w 20"/>
              <a:gd name="T89" fmla="*/ 2147521 h 26"/>
              <a:gd name="T90" fmla="*/ 945019 w 20"/>
              <a:gd name="T91" fmla="*/ 1878989 h 26"/>
              <a:gd name="T92" fmla="*/ 1417727 w 20"/>
              <a:gd name="T93" fmla="*/ 2147521 h 26"/>
              <a:gd name="T94" fmla="*/ 1417727 w 20"/>
              <a:gd name="T95" fmla="*/ 2281604 h 26"/>
              <a:gd name="T96" fmla="*/ 945019 w 20"/>
              <a:gd name="T97" fmla="*/ 2281604 h 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" h="26">
                <a:moveTo>
                  <a:pt x="2" y="1"/>
                </a:moveTo>
                <a:cubicBezTo>
                  <a:pt x="2" y="1"/>
                  <a:pt x="2" y="0"/>
                  <a:pt x="3" y="0"/>
                </a:cubicBezTo>
                <a:lnTo>
                  <a:pt x="2" y="1"/>
                </a:lnTo>
                <a:close/>
                <a:moveTo>
                  <a:pt x="2" y="4"/>
                </a:moveTo>
                <a:lnTo>
                  <a:pt x="0" y="5"/>
                </a:lnTo>
                <a:lnTo>
                  <a:pt x="2" y="3"/>
                </a:lnTo>
                <a:cubicBezTo>
                  <a:pt x="3" y="3"/>
                  <a:pt x="6" y="4"/>
                  <a:pt x="6" y="5"/>
                </a:cubicBezTo>
                <a:cubicBezTo>
                  <a:pt x="6" y="4"/>
                  <a:pt x="3" y="4"/>
                  <a:pt x="2" y="4"/>
                </a:cubicBezTo>
                <a:close/>
                <a:moveTo>
                  <a:pt x="2" y="6"/>
                </a:moveTo>
                <a:cubicBezTo>
                  <a:pt x="1" y="6"/>
                  <a:pt x="1" y="5"/>
                  <a:pt x="0" y="5"/>
                </a:cubicBezTo>
                <a:lnTo>
                  <a:pt x="2" y="5"/>
                </a:lnTo>
                <a:lnTo>
                  <a:pt x="2" y="6"/>
                </a:lnTo>
                <a:close/>
                <a:moveTo>
                  <a:pt x="3" y="8"/>
                </a:moveTo>
                <a:lnTo>
                  <a:pt x="4" y="9"/>
                </a:lnTo>
                <a:cubicBezTo>
                  <a:pt x="2" y="8"/>
                  <a:pt x="2" y="8"/>
                  <a:pt x="0" y="8"/>
                </a:cubicBezTo>
                <a:cubicBezTo>
                  <a:pt x="1" y="8"/>
                  <a:pt x="1" y="8"/>
                  <a:pt x="2" y="8"/>
                </a:cubicBezTo>
                <a:lnTo>
                  <a:pt x="2" y="6"/>
                </a:lnTo>
                <a:cubicBezTo>
                  <a:pt x="2" y="6"/>
                  <a:pt x="3" y="7"/>
                  <a:pt x="3" y="8"/>
                </a:cubicBezTo>
                <a:close/>
                <a:moveTo>
                  <a:pt x="6" y="10"/>
                </a:moveTo>
                <a:cubicBezTo>
                  <a:pt x="5" y="9"/>
                  <a:pt x="5" y="9"/>
                  <a:pt x="4" y="9"/>
                </a:cubicBezTo>
                <a:cubicBezTo>
                  <a:pt x="5" y="9"/>
                  <a:pt x="6" y="9"/>
                  <a:pt x="6" y="10"/>
                </a:cubicBezTo>
                <a:close/>
                <a:moveTo>
                  <a:pt x="2" y="8"/>
                </a:move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4" y="9"/>
                </a:moveTo>
                <a:cubicBezTo>
                  <a:pt x="3" y="8"/>
                  <a:pt x="3" y="8"/>
                  <a:pt x="2" y="8"/>
                </a:cubicBezTo>
                <a:cubicBezTo>
                  <a:pt x="3" y="9"/>
                  <a:pt x="3" y="9"/>
                  <a:pt x="4" y="9"/>
                </a:cubicBezTo>
                <a:close/>
                <a:moveTo>
                  <a:pt x="14" y="23"/>
                </a:moveTo>
                <a:cubicBezTo>
                  <a:pt x="16" y="24"/>
                  <a:pt x="17" y="24"/>
                  <a:pt x="19" y="25"/>
                </a:cubicBezTo>
                <a:cubicBezTo>
                  <a:pt x="17" y="25"/>
                  <a:pt x="16" y="24"/>
                  <a:pt x="14" y="23"/>
                </a:cubicBezTo>
                <a:close/>
                <a:moveTo>
                  <a:pt x="12" y="22"/>
                </a:moveTo>
                <a:cubicBezTo>
                  <a:pt x="13" y="22"/>
                  <a:pt x="14" y="23"/>
                  <a:pt x="14" y="23"/>
                </a:cubicBezTo>
                <a:cubicBezTo>
                  <a:pt x="13" y="23"/>
                  <a:pt x="12" y="23"/>
                  <a:pt x="11" y="22"/>
                </a:cubicBezTo>
                <a:lnTo>
                  <a:pt x="12" y="22"/>
                </a:lnTo>
                <a:close/>
                <a:moveTo>
                  <a:pt x="11" y="21"/>
                </a:moveTo>
                <a:lnTo>
                  <a:pt x="12" y="21"/>
                </a:lnTo>
                <a:cubicBezTo>
                  <a:pt x="11" y="20"/>
                  <a:pt x="9" y="20"/>
                  <a:pt x="9" y="20"/>
                </a:cubicBezTo>
                <a:lnTo>
                  <a:pt x="6" y="17"/>
                </a:lnTo>
                <a:cubicBezTo>
                  <a:pt x="7" y="17"/>
                  <a:pt x="9" y="17"/>
                  <a:pt x="9" y="19"/>
                </a:cubicBezTo>
                <a:cubicBezTo>
                  <a:pt x="9" y="19"/>
                  <a:pt x="11" y="20"/>
                  <a:pt x="14" y="21"/>
                </a:cubicBezTo>
                <a:lnTo>
                  <a:pt x="12" y="22"/>
                </a:lnTo>
                <a:lnTo>
                  <a:pt x="11" y="21"/>
                </a:lnTo>
                <a:close/>
                <a:moveTo>
                  <a:pt x="6" y="17"/>
                </a:moveTo>
                <a:cubicBezTo>
                  <a:pt x="6" y="17"/>
                  <a:pt x="6" y="16"/>
                  <a:pt x="8" y="16"/>
                </a:cubicBezTo>
                <a:cubicBezTo>
                  <a:pt x="6" y="15"/>
                  <a:pt x="6" y="14"/>
                  <a:pt x="6" y="14"/>
                </a:cubicBezTo>
                <a:lnTo>
                  <a:pt x="9" y="16"/>
                </a:lnTo>
                <a:lnTo>
                  <a:pt x="9" y="17"/>
                </a:lnTo>
                <a:lnTo>
                  <a:pt x="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9" name="Freeform 38">
            <a:extLst>
              <a:ext uri="{FF2B5EF4-FFF2-40B4-BE49-F238E27FC236}">
                <a16:creationId xmlns:a16="http://schemas.microsoft.com/office/drawing/2014/main" id="{847AA682-D08B-9D49-89A1-D5BABD0D7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43488"/>
            <a:ext cx="9525" cy="7937"/>
          </a:xfrm>
          <a:custGeom>
            <a:avLst/>
            <a:gdLst>
              <a:gd name="T0" fmla="*/ 1157288 w 28"/>
              <a:gd name="T1" fmla="*/ 2342858 h 22"/>
              <a:gd name="T2" fmla="*/ 809965 w 28"/>
              <a:gd name="T3" fmla="*/ 2473097 h 22"/>
              <a:gd name="T4" fmla="*/ 231321 w 28"/>
              <a:gd name="T5" fmla="*/ 2473097 h 22"/>
              <a:gd name="T6" fmla="*/ 578644 w 28"/>
              <a:gd name="T7" fmla="*/ 2342858 h 22"/>
              <a:gd name="T8" fmla="*/ 115661 w 28"/>
              <a:gd name="T9" fmla="*/ 2212619 h 22"/>
              <a:gd name="T10" fmla="*/ 347322 w 28"/>
              <a:gd name="T11" fmla="*/ 2082380 h 22"/>
              <a:gd name="T12" fmla="*/ 115661 w 28"/>
              <a:gd name="T13" fmla="*/ 1692024 h 22"/>
              <a:gd name="T14" fmla="*/ 1157288 w 28"/>
              <a:gd name="T15" fmla="*/ 1952502 h 22"/>
              <a:gd name="T16" fmla="*/ 1967253 w 28"/>
              <a:gd name="T17" fmla="*/ 1822263 h 22"/>
              <a:gd name="T18" fmla="*/ 1735931 w 28"/>
              <a:gd name="T19" fmla="*/ 1561785 h 22"/>
              <a:gd name="T20" fmla="*/ 809965 w 28"/>
              <a:gd name="T21" fmla="*/ 910951 h 22"/>
              <a:gd name="T22" fmla="*/ 2545896 w 28"/>
              <a:gd name="T23" fmla="*/ 1041190 h 22"/>
              <a:gd name="T24" fmla="*/ 2892879 w 28"/>
              <a:gd name="T25" fmla="*/ 1692024 h 22"/>
              <a:gd name="T26" fmla="*/ 2892879 w 28"/>
              <a:gd name="T27" fmla="*/ 2212619 h 22"/>
              <a:gd name="T28" fmla="*/ 2545896 w 28"/>
              <a:gd name="T29" fmla="*/ 2473097 h 22"/>
              <a:gd name="T30" fmla="*/ 1735931 w 28"/>
              <a:gd name="T31" fmla="*/ 2602975 h 22"/>
              <a:gd name="T32" fmla="*/ 1735931 w 28"/>
              <a:gd name="T33" fmla="*/ 2342858 h 22"/>
              <a:gd name="T34" fmla="*/ 1041627 w 28"/>
              <a:gd name="T35" fmla="*/ 2602975 h 22"/>
              <a:gd name="T36" fmla="*/ 1157288 w 28"/>
              <a:gd name="T37" fmla="*/ 2342858 h 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" h="22">
                <a:moveTo>
                  <a:pt x="10" y="18"/>
                </a:moveTo>
                <a:cubicBezTo>
                  <a:pt x="10" y="18"/>
                  <a:pt x="9" y="19"/>
                  <a:pt x="7" y="19"/>
                </a:cubicBezTo>
                <a:cubicBezTo>
                  <a:pt x="4" y="21"/>
                  <a:pt x="2" y="20"/>
                  <a:pt x="2" y="19"/>
                </a:cubicBezTo>
                <a:cubicBezTo>
                  <a:pt x="2" y="19"/>
                  <a:pt x="4" y="18"/>
                  <a:pt x="5" y="18"/>
                </a:cubicBezTo>
                <a:cubicBezTo>
                  <a:pt x="4" y="17"/>
                  <a:pt x="1" y="20"/>
                  <a:pt x="1" y="17"/>
                </a:cubicBezTo>
                <a:cubicBezTo>
                  <a:pt x="0" y="16"/>
                  <a:pt x="1" y="16"/>
                  <a:pt x="3" y="16"/>
                </a:cubicBezTo>
                <a:cubicBezTo>
                  <a:pt x="1" y="15"/>
                  <a:pt x="1" y="15"/>
                  <a:pt x="1" y="13"/>
                </a:cubicBezTo>
                <a:cubicBezTo>
                  <a:pt x="2" y="10"/>
                  <a:pt x="5" y="15"/>
                  <a:pt x="10" y="15"/>
                </a:cubicBezTo>
                <a:cubicBezTo>
                  <a:pt x="13" y="14"/>
                  <a:pt x="17" y="14"/>
                  <a:pt x="17" y="14"/>
                </a:cubicBezTo>
                <a:cubicBezTo>
                  <a:pt x="19" y="12"/>
                  <a:pt x="17" y="12"/>
                  <a:pt x="15" y="12"/>
                </a:cubicBezTo>
                <a:cubicBezTo>
                  <a:pt x="10" y="10"/>
                  <a:pt x="10" y="12"/>
                  <a:pt x="7" y="7"/>
                </a:cubicBezTo>
                <a:cubicBezTo>
                  <a:pt x="7" y="4"/>
                  <a:pt x="17" y="0"/>
                  <a:pt x="22" y="8"/>
                </a:cubicBezTo>
                <a:cubicBezTo>
                  <a:pt x="22" y="10"/>
                  <a:pt x="22" y="12"/>
                  <a:pt x="25" y="13"/>
                </a:cubicBezTo>
                <a:cubicBezTo>
                  <a:pt x="25" y="14"/>
                  <a:pt x="27" y="15"/>
                  <a:pt x="25" y="17"/>
                </a:cubicBezTo>
                <a:cubicBezTo>
                  <a:pt x="25" y="19"/>
                  <a:pt x="25" y="19"/>
                  <a:pt x="22" y="19"/>
                </a:cubicBezTo>
                <a:cubicBezTo>
                  <a:pt x="21" y="19"/>
                  <a:pt x="16" y="19"/>
                  <a:pt x="15" y="20"/>
                </a:cubicBezTo>
                <a:lnTo>
                  <a:pt x="15" y="18"/>
                </a:lnTo>
                <a:cubicBezTo>
                  <a:pt x="15" y="19"/>
                  <a:pt x="12" y="20"/>
                  <a:pt x="9" y="20"/>
                </a:cubicBezTo>
                <a:cubicBezTo>
                  <a:pt x="10" y="20"/>
                  <a:pt x="10" y="18"/>
                  <a:pt x="10" y="18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0" name="Freeform 39">
            <a:extLst>
              <a:ext uri="{FF2B5EF4-FFF2-40B4-BE49-F238E27FC236}">
                <a16:creationId xmlns:a16="http://schemas.microsoft.com/office/drawing/2014/main" id="{840EA1B7-27E8-C342-8A7A-5F733EB96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45075"/>
            <a:ext cx="9525" cy="6350"/>
          </a:xfrm>
          <a:custGeom>
            <a:avLst/>
            <a:gdLst>
              <a:gd name="T0" fmla="*/ 373239 w 27"/>
              <a:gd name="T1" fmla="*/ 1898984 h 19"/>
              <a:gd name="T2" fmla="*/ 497769 w 27"/>
              <a:gd name="T3" fmla="*/ 1898984 h 19"/>
              <a:gd name="T4" fmla="*/ 373239 w 27"/>
              <a:gd name="T5" fmla="*/ 1898984 h 19"/>
              <a:gd name="T6" fmla="*/ 124531 w 27"/>
              <a:gd name="T7" fmla="*/ 1898984 h 19"/>
              <a:gd name="T8" fmla="*/ 124531 w 27"/>
              <a:gd name="T9" fmla="*/ 1787024 h 19"/>
              <a:gd name="T10" fmla="*/ 373239 w 27"/>
              <a:gd name="T11" fmla="*/ 1898984 h 19"/>
              <a:gd name="T12" fmla="*/ 124531 w 27"/>
              <a:gd name="T13" fmla="*/ 1898984 h 19"/>
              <a:gd name="T14" fmla="*/ 746831 w 27"/>
              <a:gd name="T15" fmla="*/ 1787024 h 19"/>
              <a:gd name="T16" fmla="*/ 497769 w 27"/>
              <a:gd name="T17" fmla="*/ 1898984 h 19"/>
              <a:gd name="T18" fmla="*/ 746831 w 27"/>
              <a:gd name="T19" fmla="*/ 1787024 h 19"/>
              <a:gd name="T20" fmla="*/ 1120069 w 27"/>
              <a:gd name="T21" fmla="*/ 1675397 h 19"/>
              <a:gd name="T22" fmla="*/ 1120069 w 27"/>
              <a:gd name="T23" fmla="*/ 1787024 h 19"/>
              <a:gd name="T24" fmla="*/ 871008 w 27"/>
              <a:gd name="T25" fmla="*/ 1787024 h 19"/>
              <a:gd name="T26" fmla="*/ 1120069 w 27"/>
              <a:gd name="T27" fmla="*/ 1675397 h 19"/>
              <a:gd name="T28" fmla="*/ 995539 w 27"/>
              <a:gd name="T29" fmla="*/ 1898984 h 19"/>
              <a:gd name="T30" fmla="*/ 1120069 w 27"/>
              <a:gd name="T31" fmla="*/ 1787024 h 19"/>
              <a:gd name="T32" fmla="*/ 1120069 w 27"/>
              <a:gd name="T33" fmla="*/ 1898984 h 19"/>
              <a:gd name="T34" fmla="*/ 1617839 w 27"/>
              <a:gd name="T35" fmla="*/ 1787024 h 19"/>
              <a:gd name="T36" fmla="*/ 1120069 w 27"/>
              <a:gd name="T37" fmla="*/ 1898984 h 19"/>
              <a:gd name="T38" fmla="*/ 995539 w 27"/>
              <a:gd name="T39" fmla="*/ 1898984 h 19"/>
              <a:gd name="T40" fmla="*/ 1120069 w 27"/>
              <a:gd name="T41" fmla="*/ 1898984 h 19"/>
              <a:gd name="T42" fmla="*/ 995539 w 27"/>
              <a:gd name="T43" fmla="*/ 1898984 h 19"/>
              <a:gd name="T44" fmla="*/ 1120069 w 27"/>
              <a:gd name="T45" fmla="*/ 1898984 h 19"/>
              <a:gd name="T46" fmla="*/ 1120069 w 27"/>
              <a:gd name="T47" fmla="*/ 1898984 h 19"/>
              <a:gd name="T48" fmla="*/ 1742369 w 27"/>
              <a:gd name="T49" fmla="*/ 1675397 h 19"/>
              <a:gd name="T50" fmla="*/ 1617839 w 27"/>
              <a:gd name="T51" fmla="*/ 1787024 h 19"/>
              <a:gd name="T52" fmla="*/ 1742369 w 27"/>
              <a:gd name="T53" fmla="*/ 1675397 h 19"/>
              <a:gd name="T54" fmla="*/ 2613378 w 27"/>
              <a:gd name="T55" fmla="*/ 1787024 h 19"/>
              <a:gd name="T56" fmla="*/ 1742369 w 27"/>
              <a:gd name="T57" fmla="*/ 1898984 h 19"/>
              <a:gd name="T58" fmla="*/ 2240139 w 27"/>
              <a:gd name="T59" fmla="*/ 1787024 h 19"/>
              <a:gd name="T60" fmla="*/ 2613378 w 27"/>
              <a:gd name="T61" fmla="*/ 1787024 h 19"/>
              <a:gd name="T62" fmla="*/ 2986969 w 27"/>
              <a:gd name="T63" fmla="*/ 1675397 h 19"/>
              <a:gd name="T64" fmla="*/ 2986969 w 27"/>
              <a:gd name="T65" fmla="*/ 1228558 h 19"/>
              <a:gd name="T66" fmla="*/ 2613378 w 27"/>
              <a:gd name="T67" fmla="*/ 446839 h 19"/>
              <a:gd name="T68" fmla="*/ 2115608 w 27"/>
              <a:gd name="T69" fmla="*/ 0 h 19"/>
              <a:gd name="T70" fmla="*/ 2862439 w 27"/>
              <a:gd name="T71" fmla="*/ 446839 h 19"/>
              <a:gd name="T72" fmla="*/ 2986969 w 27"/>
              <a:gd name="T73" fmla="*/ 1116932 h 19"/>
              <a:gd name="T74" fmla="*/ 3235678 w 27"/>
              <a:gd name="T75" fmla="*/ 1563771 h 19"/>
              <a:gd name="T76" fmla="*/ 2862439 w 27"/>
              <a:gd name="T77" fmla="*/ 1787024 h 19"/>
              <a:gd name="T78" fmla="*/ 2737908 w 27"/>
              <a:gd name="T79" fmla="*/ 1787024 h 19"/>
              <a:gd name="T80" fmla="*/ 2986969 w 27"/>
              <a:gd name="T81" fmla="*/ 1675397 h 19"/>
              <a:gd name="T82" fmla="*/ 1742369 w 27"/>
              <a:gd name="T83" fmla="*/ 1340518 h 19"/>
              <a:gd name="T84" fmla="*/ 1369131 w 27"/>
              <a:gd name="T85" fmla="*/ 1340518 h 19"/>
              <a:gd name="T86" fmla="*/ 1120069 w 27"/>
              <a:gd name="T87" fmla="*/ 1340518 h 19"/>
              <a:gd name="T88" fmla="*/ 373239 w 27"/>
              <a:gd name="T89" fmla="*/ 1116932 h 19"/>
              <a:gd name="T90" fmla="*/ 124531 w 27"/>
              <a:gd name="T91" fmla="*/ 1005305 h 19"/>
              <a:gd name="T92" fmla="*/ 497769 w 27"/>
              <a:gd name="T93" fmla="*/ 1116932 h 19"/>
              <a:gd name="T94" fmla="*/ 1120069 w 27"/>
              <a:gd name="T95" fmla="*/ 1228558 h 19"/>
              <a:gd name="T96" fmla="*/ 1369131 w 27"/>
              <a:gd name="T97" fmla="*/ 1228558 h 19"/>
              <a:gd name="T98" fmla="*/ 1742369 w 27"/>
              <a:gd name="T99" fmla="*/ 1340518 h 19"/>
              <a:gd name="T100" fmla="*/ 1742369 w 27"/>
              <a:gd name="T101" fmla="*/ 1228558 h 19"/>
              <a:gd name="T102" fmla="*/ 1991078 w 27"/>
              <a:gd name="T103" fmla="*/ 1228558 h 19"/>
              <a:gd name="T104" fmla="*/ 1742369 w 27"/>
              <a:gd name="T105" fmla="*/ 1340518 h 19"/>
              <a:gd name="T106" fmla="*/ 0 w 27"/>
              <a:gd name="T107" fmla="*/ 1340518 h 19"/>
              <a:gd name="T108" fmla="*/ 0 w 27"/>
              <a:gd name="T109" fmla="*/ 1228558 h 19"/>
              <a:gd name="T110" fmla="*/ 0 w 27"/>
              <a:gd name="T111" fmla="*/ 1228558 h 19"/>
              <a:gd name="T112" fmla="*/ 0 w 27"/>
              <a:gd name="T113" fmla="*/ 1116932 h 19"/>
              <a:gd name="T114" fmla="*/ 124531 w 27"/>
              <a:gd name="T115" fmla="*/ 1005305 h 19"/>
              <a:gd name="T116" fmla="*/ 0 w 27"/>
              <a:gd name="T117" fmla="*/ 1228558 h 19"/>
              <a:gd name="T118" fmla="*/ 124531 w 27"/>
              <a:gd name="T119" fmla="*/ 1452145 h 19"/>
              <a:gd name="T120" fmla="*/ 0 w 27"/>
              <a:gd name="T121" fmla="*/ 1340518 h 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" h="19">
                <a:moveTo>
                  <a:pt x="3" y="17"/>
                </a:moveTo>
                <a:lnTo>
                  <a:pt x="4" y="17"/>
                </a:lnTo>
                <a:cubicBezTo>
                  <a:pt x="3" y="18"/>
                  <a:pt x="3" y="18"/>
                  <a:pt x="3" y="17"/>
                </a:cubicBezTo>
                <a:close/>
                <a:moveTo>
                  <a:pt x="1" y="17"/>
                </a:moveTo>
                <a:lnTo>
                  <a:pt x="1" y="16"/>
                </a:lnTo>
                <a:cubicBezTo>
                  <a:pt x="2" y="17"/>
                  <a:pt x="2" y="17"/>
                  <a:pt x="3" y="17"/>
                </a:cubicBezTo>
                <a:lnTo>
                  <a:pt x="1" y="17"/>
                </a:lnTo>
                <a:close/>
                <a:moveTo>
                  <a:pt x="6" y="16"/>
                </a:moveTo>
                <a:cubicBezTo>
                  <a:pt x="5" y="17"/>
                  <a:pt x="5" y="17"/>
                  <a:pt x="4" y="17"/>
                </a:cubicBezTo>
                <a:cubicBezTo>
                  <a:pt x="4" y="17"/>
                  <a:pt x="5" y="17"/>
                  <a:pt x="6" y="16"/>
                </a:cubicBezTo>
                <a:close/>
                <a:moveTo>
                  <a:pt x="9" y="15"/>
                </a:moveTo>
                <a:lnTo>
                  <a:pt x="9" y="16"/>
                </a:lnTo>
                <a:cubicBezTo>
                  <a:pt x="9" y="15"/>
                  <a:pt x="8" y="15"/>
                  <a:pt x="7" y="16"/>
                </a:cubicBezTo>
                <a:cubicBezTo>
                  <a:pt x="8" y="15"/>
                  <a:pt x="9" y="15"/>
                  <a:pt x="9" y="15"/>
                </a:cubicBezTo>
                <a:close/>
                <a:moveTo>
                  <a:pt x="8" y="17"/>
                </a:moveTo>
                <a:lnTo>
                  <a:pt x="9" y="16"/>
                </a:lnTo>
                <a:cubicBezTo>
                  <a:pt x="9" y="17"/>
                  <a:pt x="9" y="17"/>
                  <a:pt x="9" y="17"/>
                </a:cubicBezTo>
                <a:cubicBezTo>
                  <a:pt x="11" y="17"/>
                  <a:pt x="12" y="16"/>
                  <a:pt x="13" y="16"/>
                </a:cubicBezTo>
                <a:cubicBezTo>
                  <a:pt x="12" y="17"/>
                  <a:pt x="11" y="17"/>
                  <a:pt x="9" y="17"/>
                </a:cubicBezTo>
                <a:cubicBezTo>
                  <a:pt x="9" y="17"/>
                  <a:pt x="8" y="17"/>
                  <a:pt x="8" y="17"/>
                </a:cubicBezTo>
                <a:close/>
                <a:moveTo>
                  <a:pt x="9" y="17"/>
                </a:move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lose/>
                <a:moveTo>
                  <a:pt x="14" y="15"/>
                </a:moveTo>
                <a:cubicBezTo>
                  <a:pt x="14" y="16"/>
                  <a:pt x="14" y="16"/>
                  <a:pt x="13" y="16"/>
                </a:cubicBezTo>
                <a:cubicBezTo>
                  <a:pt x="14" y="16"/>
                  <a:pt x="14" y="16"/>
                  <a:pt x="14" y="15"/>
                </a:cubicBezTo>
                <a:close/>
                <a:moveTo>
                  <a:pt x="21" y="16"/>
                </a:moveTo>
                <a:cubicBezTo>
                  <a:pt x="18" y="16"/>
                  <a:pt x="15" y="16"/>
                  <a:pt x="14" y="17"/>
                </a:cubicBezTo>
                <a:cubicBezTo>
                  <a:pt x="14" y="16"/>
                  <a:pt x="16" y="16"/>
                  <a:pt x="18" y="16"/>
                </a:cubicBezTo>
                <a:lnTo>
                  <a:pt x="21" y="16"/>
                </a:lnTo>
                <a:close/>
                <a:moveTo>
                  <a:pt x="24" y="15"/>
                </a:moveTo>
                <a:cubicBezTo>
                  <a:pt x="26" y="12"/>
                  <a:pt x="24" y="11"/>
                  <a:pt x="24" y="11"/>
                </a:cubicBezTo>
                <a:cubicBezTo>
                  <a:pt x="21" y="9"/>
                  <a:pt x="21" y="7"/>
                  <a:pt x="21" y="4"/>
                </a:cubicBezTo>
                <a:cubicBezTo>
                  <a:pt x="20" y="2"/>
                  <a:pt x="19" y="1"/>
                  <a:pt x="17" y="0"/>
                </a:cubicBezTo>
                <a:cubicBezTo>
                  <a:pt x="19" y="1"/>
                  <a:pt x="20" y="2"/>
                  <a:pt x="23" y="4"/>
                </a:cubicBezTo>
                <a:cubicBezTo>
                  <a:pt x="21" y="7"/>
                  <a:pt x="23" y="9"/>
                  <a:pt x="24" y="10"/>
                </a:cubicBezTo>
                <a:cubicBezTo>
                  <a:pt x="24" y="11"/>
                  <a:pt x="26" y="12"/>
                  <a:pt x="26" y="14"/>
                </a:cubicBezTo>
                <a:cubicBezTo>
                  <a:pt x="24" y="16"/>
                  <a:pt x="24" y="16"/>
                  <a:pt x="23" y="16"/>
                </a:cubicBezTo>
                <a:lnTo>
                  <a:pt x="22" y="16"/>
                </a:lnTo>
                <a:cubicBezTo>
                  <a:pt x="24" y="16"/>
                  <a:pt x="24" y="15"/>
                  <a:pt x="24" y="15"/>
                </a:cubicBezTo>
                <a:close/>
                <a:moveTo>
                  <a:pt x="14" y="12"/>
                </a:moveTo>
                <a:lnTo>
                  <a:pt x="11" y="12"/>
                </a:lnTo>
                <a:lnTo>
                  <a:pt x="9" y="12"/>
                </a:lnTo>
                <a:cubicBezTo>
                  <a:pt x="8" y="12"/>
                  <a:pt x="6" y="11"/>
                  <a:pt x="3" y="10"/>
                </a:cubicBezTo>
                <a:cubicBezTo>
                  <a:pt x="3" y="10"/>
                  <a:pt x="3" y="9"/>
                  <a:pt x="1" y="9"/>
                </a:cubicBezTo>
                <a:cubicBezTo>
                  <a:pt x="3" y="9"/>
                  <a:pt x="3" y="10"/>
                  <a:pt x="4" y="10"/>
                </a:cubicBezTo>
                <a:cubicBezTo>
                  <a:pt x="6" y="11"/>
                  <a:pt x="8" y="11"/>
                  <a:pt x="9" y="11"/>
                </a:cubicBezTo>
                <a:lnTo>
                  <a:pt x="11" y="11"/>
                </a:lnTo>
                <a:lnTo>
                  <a:pt x="14" y="12"/>
                </a:lnTo>
                <a:lnTo>
                  <a:pt x="14" y="11"/>
                </a:lnTo>
                <a:lnTo>
                  <a:pt x="16" y="11"/>
                </a:lnTo>
                <a:cubicBezTo>
                  <a:pt x="16" y="11"/>
                  <a:pt x="15" y="12"/>
                  <a:pt x="14" y="12"/>
                </a:cubicBezTo>
                <a:close/>
                <a:moveTo>
                  <a:pt x="0" y="12"/>
                </a:moveTo>
                <a:lnTo>
                  <a:pt x="0" y="11"/>
                </a:lnTo>
                <a:cubicBezTo>
                  <a:pt x="0" y="12"/>
                  <a:pt x="0" y="11"/>
                  <a:pt x="0" y="11"/>
                </a:cubicBezTo>
                <a:lnTo>
                  <a:pt x="0" y="10"/>
                </a:lnTo>
                <a:cubicBezTo>
                  <a:pt x="0" y="9"/>
                  <a:pt x="0" y="9"/>
                  <a:pt x="1" y="9"/>
                </a:cubicBezTo>
                <a:lnTo>
                  <a:pt x="0" y="11"/>
                </a:lnTo>
                <a:cubicBezTo>
                  <a:pt x="0" y="11"/>
                  <a:pt x="1" y="12"/>
                  <a:pt x="1" y="13"/>
                </a:cubicBezTo>
                <a:cubicBezTo>
                  <a:pt x="0" y="13"/>
                  <a:pt x="0" y="12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1" name="Freeform 40">
            <a:extLst>
              <a:ext uri="{FF2B5EF4-FFF2-40B4-BE49-F238E27FC236}">
                <a16:creationId xmlns:a16="http://schemas.microsoft.com/office/drawing/2014/main" id="{60C77B42-9E6D-2A4F-BA1E-E54D2881D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53013"/>
            <a:ext cx="28575" cy="14287"/>
          </a:xfrm>
          <a:custGeom>
            <a:avLst/>
            <a:gdLst>
              <a:gd name="T0" fmla="*/ 8765653 w 79"/>
              <a:gd name="T1" fmla="*/ 5088804 h 38"/>
              <a:gd name="T2" fmla="*/ 8504137 w 79"/>
              <a:gd name="T3" fmla="*/ 4806072 h 38"/>
              <a:gd name="T4" fmla="*/ 8504137 w 79"/>
              <a:gd name="T5" fmla="*/ 4664706 h 38"/>
              <a:gd name="T6" fmla="*/ 9158468 w 79"/>
              <a:gd name="T7" fmla="*/ 4240607 h 38"/>
              <a:gd name="T8" fmla="*/ 8504137 w 79"/>
              <a:gd name="T9" fmla="*/ 3392411 h 38"/>
              <a:gd name="T10" fmla="*/ 5756597 w 79"/>
              <a:gd name="T11" fmla="*/ 3392411 h 38"/>
              <a:gd name="T12" fmla="*/ 4579234 w 79"/>
              <a:gd name="T13" fmla="*/ 3533777 h 38"/>
              <a:gd name="T14" fmla="*/ 3532449 w 79"/>
              <a:gd name="T15" fmla="*/ 3957875 h 38"/>
              <a:gd name="T16" fmla="*/ 2747541 w 79"/>
              <a:gd name="T17" fmla="*/ 4806072 h 38"/>
              <a:gd name="T18" fmla="*/ 2224148 w 79"/>
              <a:gd name="T19" fmla="*/ 4947438 h 38"/>
              <a:gd name="T20" fmla="*/ 1177362 w 79"/>
              <a:gd name="T21" fmla="*/ 4947438 h 38"/>
              <a:gd name="T22" fmla="*/ 654331 w 79"/>
              <a:gd name="T23" fmla="*/ 4523339 h 38"/>
              <a:gd name="T24" fmla="*/ 261516 w 79"/>
              <a:gd name="T25" fmla="*/ 4099241 h 38"/>
              <a:gd name="T26" fmla="*/ 392454 w 79"/>
              <a:gd name="T27" fmla="*/ 3957875 h 38"/>
              <a:gd name="T28" fmla="*/ 0 w 79"/>
              <a:gd name="T29" fmla="*/ 3533777 h 38"/>
              <a:gd name="T30" fmla="*/ 261516 w 79"/>
              <a:gd name="T31" fmla="*/ 3392411 h 38"/>
              <a:gd name="T32" fmla="*/ 784908 w 79"/>
              <a:gd name="T33" fmla="*/ 3392411 h 38"/>
              <a:gd name="T34" fmla="*/ 2224148 w 79"/>
              <a:gd name="T35" fmla="*/ 3392411 h 38"/>
              <a:gd name="T36" fmla="*/ 3009056 w 79"/>
              <a:gd name="T37" fmla="*/ 1696393 h 38"/>
              <a:gd name="T38" fmla="*/ 5756597 w 79"/>
              <a:gd name="T39" fmla="*/ 2120492 h 38"/>
              <a:gd name="T40" fmla="*/ 8504137 w 79"/>
              <a:gd name="T41" fmla="*/ 1696393 h 38"/>
              <a:gd name="T42" fmla="*/ 4840750 w 79"/>
              <a:gd name="T43" fmla="*/ 848197 h 38"/>
              <a:gd name="T44" fmla="*/ 8111683 w 79"/>
              <a:gd name="T45" fmla="*/ 282732 h 38"/>
              <a:gd name="T46" fmla="*/ 4971688 w 79"/>
              <a:gd name="T47" fmla="*/ 848197 h 38"/>
              <a:gd name="T48" fmla="*/ 8896591 w 79"/>
              <a:gd name="T49" fmla="*/ 1837759 h 38"/>
              <a:gd name="T50" fmla="*/ 8896591 w 79"/>
              <a:gd name="T51" fmla="*/ 2826946 h 38"/>
              <a:gd name="T52" fmla="*/ 9681499 w 79"/>
              <a:gd name="T53" fmla="*/ 2968312 h 38"/>
              <a:gd name="T54" fmla="*/ 9681499 w 79"/>
              <a:gd name="T55" fmla="*/ 3392411 h 38"/>
              <a:gd name="T56" fmla="*/ 9681499 w 79"/>
              <a:gd name="T57" fmla="*/ 3816509 h 38"/>
              <a:gd name="T58" fmla="*/ 9681499 w 79"/>
              <a:gd name="T59" fmla="*/ 4240607 h 38"/>
              <a:gd name="T60" fmla="*/ 9550922 w 79"/>
              <a:gd name="T61" fmla="*/ 4806072 h 38"/>
              <a:gd name="T62" fmla="*/ 9158468 w 79"/>
              <a:gd name="T63" fmla="*/ 4806072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9" h="38">
                <a:moveTo>
                  <a:pt x="70" y="34"/>
                </a:moveTo>
                <a:cubicBezTo>
                  <a:pt x="70" y="34"/>
                  <a:pt x="68" y="34"/>
                  <a:pt x="67" y="36"/>
                </a:cubicBezTo>
                <a:cubicBezTo>
                  <a:pt x="65" y="37"/>
                  <a:pt x="65" y="37"/>
                  <a:pt x="65" y="36"/>
                </a:cubicBezTo>
                <a:lnTo>
                  <a:pt x="65" y="34"/>
                </a:lnTo>
                <a:cubicBezTo>
                  <a:pt x="65" y="34"/>
                  <a:pt x="65" y="34"/>
                  <a:pt x="64" y="34"/>
                </a:cubicBezTo>
                <a:cubicBezTo>
                  <a:pt x="64" y="34"/>
                  <a:pt x="64" y="33"/>
                  <a:pt x="65" y="33"/>
                </a:cubicBezTo>
                <a:cubicBezTo>
                  <a:pt x="64" y="32"/>
                  <a:pt x="64" y="29"/>
                  <a:pt x="65" y="29"/>
                </a:cubicBezTo>
                <a:cubicBezTo>
                  <a:pt x="65" y="29"/>
                  <a:pt x="67" y="30"/>
                  <a:pt x="70" y="30"/>
                </a:cubicBezTo>
                <a:lnTo>
                  <a:pt x="71" y="29"/>
                </a:lnTo>
                <a:cubicBezTo>
                  <a:pt x="71" y="25"/>
                  <a:pt x="70" y="24"/>
                  <a:pt x="65" y="24"/>
                </a:cubicBezTo>
                <a:cubicBezTo>
                  <a:pt x="56" y="27"/>
                  <a:pt x="52" y="24"/>
                  <a:pt x="48" y="23"/>
                </a:cubicBezTo>
                <a:cubicBezTo>
                  <a:pt x="47" y="24"/>
                  <a:pt x="46" y="24"/>
                  <a:pt x="44" y="24"/>
                </a:cubicBezTo>
                <a:cubicBezTo>
                  <a:pt x="42" y="24"/>
                  <a:pt x="41" y="24"/>
                  <a:pt x="39" y="24"/>
                </a:cubicBezTo>
                <a:cubicBezTo>
                  <a:pt x="38" y="25"/>
                  <a:pt x="38" y="24"/>
                  <a:pt x="35" y="25"/>
                </a:cubicBezTo>
                <a:cubicBezTo>
                  <a:pt x="33" y="27"/>
                  <a:pt x="32" y="24"/>
                  <a:pt x="29" y="26"/>
                </a:cubicBezTo>
                <a:cubicBezTo>
                  <a:pt x="29" y="28"/>
                  <a:pt x="29" y="29"/>
                  <a:pt x="27" y="28"/>
                </a:cubicBezTo>
                <a:cubicBezTo>
                  <a:pt x="27" y="29"/>
                  <a:pt x="27" y="29"/>
                  <a:pt x="26" y="29"/>
                </a:cubicBezTo>
                <a:cubicBezTo>
                  <a:pt x="24" y="34"/>
                  <a:pt x="23" y="34"/>
                  <a:pt x="21" y="34"/>
                </a:cubicBezTo>
                <a:cubicBezTo>
                  <a:pt x="23" y="34"/>
                  <a:pt x="23" y="33"/>
                  <a:pt x="23" y="30"/>
                </a:cubicBezTo>
                <a:cubicBezTo>
                  <a:pt x="21" y="34"/>
                  <a:pt x="20" y="34"/>
                  <a:pt x="17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17" y="36"/>
                  <a:pt x="9" y="34"/>
                  <a:pt x="9" y="35"/>
                </a:cubicBezTo>
                <a:cubicBezTo>
                  <a:pt x="9" y="34"/>
                  <a:pt x="9" y="34"/>
                  <a:pt x="11" y="34"/>
                </a:cubicBezTo>
                <a:cubicBezTo>
                  <a:pt x="9" y="34"/>
                  <a:pt x="6" y="30"/>
                  <a:pt x="5" y="32"/>
                </a:cubicBezTo>
                <a:cubicBezTo>
                  <a:pt x="5" y="30"/>
                  <a:pt x="5" y="30"/>
                  <a:pt x="6" y="30"/>
                </a:cubicBezTo>
                <a:cubicBezTo>
                  <a:pt x="5" y="30"/>
                  <a:pt x="5" y="29"/>
                  <a:pt x="2" y="29"/>
                </a:cubicBezTo>
                <a:cubicBezTo>
                  <a:pt x="2" y="27"/>
                  <a:pt x="2" y="27"/>
                  <a:pt x="3" y="28"/>
                </a:cubicBezTo>
                <a:cubicBezTo>
                  <a:pt x="2" y="26"/>
                  <a:pt x="2" y="27"/>
                  <a:pt x="2" y="27"/>
                </a:cubicBezTo>
                <a:cubicBezTo>
                  <a:pt x="0" y="28"/>
                  <a:pt x="0" y="26"/>
                  <a:pt x="0" y="25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" y="22"/>
                  <a:pt x="3" y="23"/>
                  <a:pt x="6" y="24"/>
                </a:cubicBezTo>
                <a:cubicBezTo>
                  <a:pt x="9" y="28"/>
                  <a:pt x="11" y="29"/>
                  <a:pt x="14" y="28"/>
                </a:cubicBezTo>
                <a:cubicBezTo>
                  <a:pt x="17" y="28"/>
                  <a:pt x="20" y="29"/>
                  <a:pt x="17" y="24"/>
                </a:cubicBezTo>
                <a:cubicBezTo>
                  <a:pt x="15" y="23"/>
                  <a:pt x="14" y="21"/>
                  <a:pt x="17" y="18"/>
                </a:cubicBezTo>
                <a:cubicBezTo>
                  <a:pt x="17" y="15"/>
                  <a:pt x="21" y="13"/>
                  <a:pt x="23" y="12"/>
                </a:cubicBezTo>
                <a:cubicBezTo>
                  <a:pt x="26" y="16"/>
                  <a:pt x="29" y="17"/>
                  <a:pt x="32" y="16"/>
                </a:cubicBezTo>
                <a:cubicBezTo>
                  <a:pt x="37" y="15"/>
                  <a:pt x="39" y="17"/>
                  <a:pt x="44" y="15"/>
                </a:cubicBezTo>
                <a:cubicBezTo>
                  <a:pt x="47" y="15"/>
                  <a:pt x="52" y="15"/>
                  <a:pt x="56" y="15"/>
                </a:cubicBezTo>
                <a:cubicBezTo>
                  <a:pt x="59" y="15"/>
                  <a:pt x="65" y="15"/>
                  <a:pt x="65" y="12"/>
                </a:cubicBezTo>
                <a:cubicBezTo>
                  <a:pt x="65" y="11"/>
                  <a:pt x="62" y="9"/>
                  <a:pt x="56" y="11"/>
                </a:cubicBezTo>
                <a:cubicBezTo>
                  <a:pt x="47" y="12"/>
                  <a:pt x="37" y="13"/>
                  <a:pt x="37" y="6"/>
                </a:cubicBezTo>
                <a:cubicBezTo>
                  <a:pt x="37" y="0"/>
                  <a:pt x="47" y="0"/>
                  <a:pt x="52" y="1"/>
                </a:cubicBezTo>
                <a:cubicBezTo>
                  <a:pt x="56" y="2"/>
                  <a:pt x="59" y="2"/>
                  <a:pt x="62" y="2"/>
                </a:cubicBezTo>
                <a:cubicBezTo>
                  <a:pt x="56" y="4"/>
                  <a:pt x="53" y="3"/>
                  <a:pt x="49" y="3"/>
                </a:cubicBezTo>
                <a:cubicBezTo>
                  <a:pt x="46" y="2"/>
                  <a:pt x="38" y="3"/>
                  <a:pt x="38" y="6"/>
                </a:cubicBezTo>
                <a:cubicBezTo>
                  <a:pt x="38" y="9"/>
                  <a:pt x="47" y="9"/>
                  <a:pt x="56" y="8"/>
                </a:cubicBezTo>
                <a:cubicBezTo>
                  <a:pt x="65" y="6"/>
                  <a:pt x="68" y="9"/>
                  <a:pt x="68" y="13"/>
                </a:cubicBezTo>
                <a:cubicBezTo>
                  <a:pt x="68" y="16"/>
                  <a:pt x="64" y="20"/>
                  <a:pt x="59" y="18"/>
                </a:cubicBezTo>
                <a:cubicBezTo>
                  <a:pt x="62" y="20"/>
                  <a:pt x="65" y="20"/>
                  <a:pt x="68" y="20"/>
                </a:cubicBezTo>
                <a:cubicBezTo>
                  <a:pt x="70" y="20"/>
                  <a:pt x="73" y="20"/>
                  <a:pt x="73" y="20"/>
                </a:cubicBezTo>
                <a:cubicBezTo>
                  <a:pt x="74" y="20"/>
                  <a:pt x="74" y="21"/>
                  <a:pt x="74" y="21"/>
                </a:cubicBezTo>
                <a:cubicBezTo>
                  <a:pt x="74" y="22"/>
                  <a:pt x="74" y="23"/>
                  <a:pt x="76" y="24"/>
                </a:cubicBezTo>
                <a:lnTo>
                  <a:pt x="74" y="24"/>
                </a:lnTo>
                <a:cubicBezTo>
                  <a:pt x="76" y="24"/>
                  <a:pt x="76" y="26"/>
                  <a:pt x="78" y="29"/>
                </a:cubicBezTo>
                <a:cubicBezTo>
                  <a:pt x="76" y="28"/>
                  <a:pt x="74" y="27"/>
                  <a:pt x="74" y="27"/>
                </a:cubicBezTo>
                <a:cubicBezTo>
                  <a:pt x="76" y="29"/>
                  <a:pt x="74" y="30"/>
                  <a:pt x="78" y="33"/>
                </a:cubicBezTo>
                <a:cubicBezTo>
                  <a:pt x="76" y="33"/>
                  <a:pt x="74" y="32"/>
                  <a:pt x="74" y="30"/>
                </a:cubicBezTo>
                <a:cubicBezTo>
                  <a:pt x="74" y="33"/>
                  <a:pt x="74" y="34"/>
                  <a:pt x="73" y="35"/>
                </a:cubicBezTo>
                <a:lnTo>
                  <a:pt x="73" y="34"/>
                </a:lnTo>
                <a:cubicBezTo>
                  <a:pt x="73" y="34"/>
                  <a:pt x="73" y="35"/>
                  <a:pt x="70" y="35"/>
                </a:cubicBezTo>
                <a:lnTo>
                  <a:pt x="70" y="34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2" name="Freeform 41">
            <a:extLst>
              <a:ext uri="{FF2B5EF4-FFF2-40B4-BE49-F238E27FC236}">
                <a16:creationId xmlns:a16="http://schemas.microsoft.com/office/drawing/2014/main" id="{1CEE8522-6DB5-E64B-B04C-6AB14076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53013"/>
            <a:ext cx="26988" cy="12700"/>
          </a:xfrm>
          <a:custGeom>
            <a:avLst/>
            <a:gdLst>
              <a:gd name="T0" fmla="*/ 7984943 w 77"/>
              <a:gd name="T1" fmla="*/ 4355747 h 36"/>
              <a:gd name="T2" fmla="*/ 1842544 w 77"/>
              <a:gd name="T3" fmla="*/ 4231217 h 36"/>
              <a:gd name="T4" fmla="*/ 2579632 w 77"/>
              <a:gd name="T5" fmla="*/ 3609269 h 36"/>
              <a:gd name="T6" fmla="*/ 1842544 w 77"/>
              <a:gd name="T7" fmla="*/ 4231217 h 36"/>
              <a:gd name="T8" fmla="*/ 1965568 w 77"/>
              <a:gd name="T9" fmla="*/ 3982508 h 36"/>
              <a:gd name="T10" fmla="*/ 8722031 w 77"/>
              <a:gd name="T11" fmla="*/ 4231217 h 36"/>
              <a:gd name="T12" fmla="*/ 8722031 w 77"/>
              <a:gd name="T13" fmla="*/ 4231217 h 36"/>
              <a:gd name="T14" fmla="*/ 8845054 w 77"/>
              <a:gd name="T15" fmla="*/ 3609269 h 36"/>
              <a:gd name="T16" fmla="*/ 8845054 w 77"/>
              <a:gd name="T17" fmla="*/ 3235678 h 36"/>
              <a:gd name="T18" fmla="*/ 9090750 w 77"/>
              <a:gd name="T19" fmla="*/ 3360208 h 36"/>
              <a:gd name="T20" fmla="*/ 8845054 w 77"/>
              <a:gd name="T21" fmla="*/ 3235678 h 36"/>
              <a:gd name="T22" fmla="*/ 2948351 w 77"/>
              <a:gd name="T23" fmla="*/ 3484739 h 36"/>
              <a:gd name="T24" fmla="*/ 3316720 w 77"/>
              <a:gd name="T25" fmla="*/ 3111147 h 36"/>
              <a:gd name="T26" fmla="*/ 3071024 w 77"/>
              <a:gd name="T27" fmla="*/ 3484739 h 36"/>
              <a:gd name="T28" fmla="*/ 2579632 w 77"/>
              <a:gd name="T29" fmla="*/ 4107039 h 36"/>
              <a:gd name="T30" fmla="*/ 7616574 w 77"/>
              <a:gd name="T31" fmla="*/ 3609269 h 36"/>
              <a:gd name="T32" fmla="*/ 8476335 w 77"/>
              <a:gd name="T33" fmla="*/ 3484739 h 36"/>
              <a:gd name="T34" fmla="*/ 8476335 w 77"/>
              <a:gd name="T35" fmla="*/ 3484739 h 36"/>
              <a:gd name="T36" fmla="*/ 8476335 w 77"/>
              <a:gd name="T37" fmla="*/ 3484739 h 36"/>
              <a:gd name="T38" fmla="*/ 6879487 w 77"/>
              <a:gd name="T39" fmla="*/ 2986969 h 36"/>
              <a:gd name="T40" fmla="*/ 6879487 w 77"/>
              <a:gd name="T41" fmla="*/ 2986969 h 36"/>
              <a:gd name="T42" fmla="*/ 6879487 w 77"/>
              <a:gd name="T43" fmla="*/ 2986969 h 36"/>
              <a:gd name="T44" fmla="*/ 4053808 w 77"/>
              <a:gd name="T45" fmla="*/ 2862439 h 36"/>
              <a:gd name="T46" fmla="*/ 4053808 w 77"/>
              <a:gd name="T47" fmla="*/ 2986969 h 36"/>
              <a:gd name="T48" fmla="*/ 4053808 w 77"/>
              <a:gd name="T49" fmla="*/ 2862439 h 36"/>
              <a:gd name="T50" fmla="*/ 0 w 77"/>
              <a:gd name="T51" fmla="*/ 2613378 h 36"/>
              <a:gd name="T52" fmla="*/ 1228480 w 77"/>
              <a:gd name="T53" fmla="*/ 3360208 h 36"/>
              <a:gd name="T54" fmla="*/ 1842544 w 77"/>
              <a:gd name="T55" fmla="*/ 3235678 h 36"/>
              <a:gd name="T56" fmla="*/ 1965568 w 77"/>
              <a:gd name="T57" fmla="*/ 3235678 h 36"/>
              <a:gd name="T58" fmla="*/ 1228480 w 77"/>
              <a:gd name="T59" fmla="*/ 3484739 h 36"/>
              <a:gd name="T60" fmla="*/ 3439743 w 77"/>
              <a:gd name="T61" fmla="*/ 1991078 h 36"/>
              <a:gd name="T62" fmla="*/ 3685439 w 77"/>
              <a:gd name="T63" fmla="*/ 1991078 h 36"/>
              <a:gd name="T64" fmla="*/ 6633791 w 77"/>
              <a:gd name="T65" fmla="*/ 1244600 h 36"/>
              <a:gd name="T66" fmla="*/ 6633791 w 77"/>
              <a:gd name="T67" fmla="*/ 1244600 h 36"/>
              <a:gd name="T68" fmla="*/ 7247855 w 77"/>
              <a:gd name="T69" fmla="*/ 124531 h 36"/>
              <a:gd name="T70" fmla="*/ 7125182 w 77"/>
              <a:gd name="T71" fmla="*/ 124531 h 36"/>
              <a:gd name="T72" fmla="*/ 7370878 w 77"/>
              <a:gd name="T73" fmla="*/ 124531 h 36"/>
              <a:gd name="T74" fmla="*/ 8107966 w 77"/>
              <a:gd name="T75" fmla="*/ 1493308 h 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7" h="36">
                <a:moveTo>
                  <a:pt x="68" y="33"/>
                </a:moveTo>
                <a:cubicBezTo>
                  <a:pt x="68" y="33"/>
                  <a:pt x="66" y="34"/>
                  <a:pt x="65" y="35"/>
                </a:cubicBezTo>
                <a:cubicBezTo>
                  <a:pt x="66" y="33"/>
                  <a:pt x="68" y="33"/>
                  <a:pt x="68" y="33"/>
                </a:cubicBezTo>
                <a:close/>
                <a:moveTo>
                  <a:pt x="15" y="34"/>
                </a:moveTo>
                <a:cubicBezTo>
                  <a:pt x="15" y="34"/>
                  <a:pt x="16" y="34"/>
                  <a:pt x="18" y="33"/>
                </a:cubicBezTo>
                <a:cubicBezTo>
                  <a:pt x="18" y="33"/>
                  <a:pt x="19" y="33"/>
                  <a:pt x="21" y="29"/>
                </a:cubicBezTo>
                <a:cubicBezTo>
                  <a:pt x="19" y="33"/>
                  <a:pt x="18" y="33"/>
                  <a:pt x="18" y="34"/>
                </a:cubicBezTo>
                <a:lnTo>
                  <a:pt x="15" y="34"/>
                </a:lnTo>
                <a:close/>
                <a:moveTo>
                  <a:pt x="12" y="33"/>
                </a:moveTo>
                <a:cubicBezTo>
                  <a:pt x="13" y="33"/>
                  <a:pt x="16" y="33"/>
                  <a:pt x="16" y="32"/>
                </a:cubicBezTo>
                <a:cubicBezTo>
                  <a:pt x="16" y="33"/>
                  <a:pt x="15" y="33"/>
                  <a:pt x="12" y="33"/>
                </a:cubicBezTo>
                <a:close/>
                <a:moveTo>
                  <a:pt x="71" y="34"/>
                </a:moveTo>
                <a:lnTo>
                  <a:pt x="72" y="33"/>
                </a:lnTo>
                <a:cubicBezTo>
                  <a:pt x="72" y="34"/>
                  <a:pt x="71" y="34"/>
                  <a:pt x="71" y="34"/>
                </a:cubicBezTo>
                <a:close/>
                <a:moveTo>
                  <a:pt x="76" y="32"/>
                </a:moveTo>
                <a:cubicBezTo>
                  <a:pt x="74" y="32"/>
                  <a:pt x="72" y="32"/>
                  <a:pt x="72" y="29"/>
                </a:cubicBezTo>
                <a:cubicBezTo>
                  <a:pt x="72" y="31"/>
                  <a:pt x="74" y="32"/>
                  <a:pt x="76" y="32"/>
                </a:cubicBezTo>
                <a:close/>
                <a:moveTo>
                  <a:pt x="72" y="26"/>
                </a:moveTo>
                <a:lnTo>
                  <a:pt x="76" y="28"/>
                </a:lnTo>
                <a:cubicBezTo>
                  <a:pt x="75" y="28"/>
                  <a:pt x="74" y="28"/>
                  <a:pt x="74" y="27"/>
                </a:cubicBezTo>
                <a:lnTo>
                  <a:pt x="74" y="28"/>
                </a:lnTo>
                <a:cubicBezTo>
                  <a:pt x="74" y="28"/>
                  <a:pt x="72" y="27"/>
                  <a:pt x="72" y="26"/>
                </a:cubicBezTo>
                <a:close/>
                <a:moveTo>
                  <a:pt x="21" y="33"/>
                </a:moveTo>
                <a:cubicBezTo>
                  <a:pt x="21" y="33"/>
                  <a:pt x="22" y="32"/>
                  <a:pt x="24" y="28"/>
                </a:cubicBezTo>
                <a:lnTo>
                  <a:pt x="25" y="28"/>
                </a:lnTo>
                <a:cubicBezTo>
                  <a:pt x="27" y="27"/>
                  <a:pt x="27" y="27"/>
                  <a:pt x="27" y="25"/>
                </a:cubicBezTo>
                <a:lnTo>
                  <a:pt x="28" y="25"/>
                </a:lnTo>
                <a:cubicBezTo>
                  <a:pt x="27" y="27"/>
                  <a:pt x="27" y="28"/>
                  <a:pt x="25" y="28"/>
                </a:cubicBezTo>
                <a:lnTo>
                  <a:pt x="24" y="29"/>
                </a:lnTo>
                <a:cubicBezTo>
                  <a:pt x="22" y="32"/>
                  <a:pt x="21" y="33"/>
                  <a:pt x="21" y="33"/>
                </a:cubicBezTo>
                <a:close/>
                <a:moveTo>
                  <a:pt x="63" y="28"/>
                </a:moveTo>
                <a:lnTo>
                  <a:pt x="62" y="29"/>
                </a:lnTo>
                <a:cubicBezTo>
                  <a:pt x="62" y="29"/>
                  <a:pt x="62" y="28"/>
                  <a:pt x="63" y="28"/>
                </a:cubicBezTo>
                <a:close/>
                <a:moveTo>
                  <a:pt x="69" y="28"/>
                </a:moveTo>
                <a:cubicBezTo>
                  <a:pt x="69" y="29"/>
                  <a:pt x="68" y="29"/>
                  <a:pt x="68" y="29"/>
                </a:cubicBezTo>
                <a:lnTo>
                  <a:pt x="69" y="28"/>
                </a:lnTo>
                <a:close/>
                <a:moveTo>
                  <a:pt x="64" y="23"/>
                </a:moveTo>
                <a:cubicBezTo>
                  <a:pt x="68" y="23"/>
                  <a:pt x="69" y="24"/>
                  <a:pt x="69" y="28"/>
                </a:cubicBezTo>
                <a:cubicBezTo>
                  <a:pt x="69" y="25"/>
                  <a:pt x="68" y="23"/>
                  <a:pt x="64" y="23"/>
                </a:cubicBezTo>
                <a:close/>
                <a:moveTo>
                  <a:pt x="56" y="24"/>
                </a:moveTo>
                <a:cubicBezTo>
                  <a:pt x="58" y="24"/>
                  <a:pt x="60" y="24"/>
                  <a:pt x="63" y="23"/>
                </a:cubicBezTo>
                <a:cubicBezTo>
                  <a:pt x="61" y="24"/>
                  <a:pt x="58" y="24"/>
                  <a:pt x="56" y="24"/>
                </a:cubicBezTo>
                <a:close/>
                <a:moveTo>
                  <a:pt x="50" y="23"/>
                </a:moveTo>
                <a:cubicBezTo>
                  <a:pt x="52" y="24"/>
                  <a:pt x="54" y="24"/>
                  <a:pt x="56" y="24"/>
                </a:cubicBezTo>
                <a:cubicBezTo>
                  <a:pt x="54" y="24"/>
                  <a:pt x="52" y="24"/>
                  <a:pt x="50" y="23"/>
                </a:cubicBezTo>
                <a:close/>
                <a:moveTo>
                  <a:pt x="33" y="23"/>
                </a:moveTo>
                <a:lnTo>
                  <a:pt x="36" y="23"/>
                </a:lnTo>
                <a:cubicBezTo>
                  <a:pt x="34" y="24"/>
                  <a:pt x="33" y="24"/>
                  <a:pt x="33" y="24"/>
                </a:cubicBezTo>
                <a:cubicBezTo>
                  <a:pt x="33" y="25"/>
                  <a:pt x="32" y="25"/>
                  <a:pt x="32" y="25"/>
                </a:cubicBezTo>
                <a:cubicBezTo>
                  <a:pt x="32" y="25"/>
                  <a:pt x="33" y="24"/>
                  <a:pt x="33" y="23"/>
                </a:cubicBezTo>
                <a:close/>
                <a:moveTo>
                  <a:pt x="4" y="23"/>
                </a:moveTo>
                <a:cubicBezTo>
                  <a:pt x="3" y="23"/>
                  <a:pt x="0" y="21"/>
                  <a:pt x="0" y="21"/>
                </a:cubicBezTo>
                <a:cubicBezTo>
                  <a:pt x="0" y="19"/>
                  <a:pt x="3" y="23"/>
                  <a:pt x="4" y="23"/>
                </a:cubicBezTo>
                <a:cubicBezTo>
                  <a:pt x="7" y="27"/>
                  <a:pt x="9" y="27"/>
                  <a:pt x="10" y="27"/>
                </a:cubicBezTo>
                <a:lnTo>
                  <a:pt x="13" y="27"/>
                </a:lnTo>
                <a:cubicBezTo>
                  <a:pt x="13" y="27"/>
                  <a:pt x="15" y="27"/>
                  <a:pt x="15" y="26"/>
                </a:cubicBezTo>
                <a:cubicBezTo>
                  <a:pt x="16" y="26"/>
                  <a:pt x="16" y="25"/>
                  <a:pt x="15" y="23"/>
                </a:cubicBezTo>
                <a:cubicBezTo>
                  <a:pt x="16" y="25"/>
                  <a:pt x="16" y="26"/>
                  <a:pt x="16" y="26"/>
                </a:cubicBezTo>
                <a:lnTo>
                  <a:pt x="15" y="28"/>
                </a:lnTo>
                <a:lnTo>
                  <a:pt x="10" y="28"/>
                </a:lnTo>
                <a:cubicBezTo>
                  <a:pt x="9" y="28"/>
                  <a:pt x="7" y="27"/>
                  <a:pt x="4" y="23"/>
                </a:cubicBezTo>
                <a:close/>
                <a:moveTo>
                  <a:pt x="28" y="16"/>
                </a:moveTo>
                <a:cubicBezTo>
                  <a:pt x="31" y="15"/>
                  <a:pt x="32" y="15"/>
                  <a:pt x="33" y="15"/>
                </a:cubicBezTo>
                <a:cubicBezTo>
                  <a:pt x="32" y="15"/>
                  <a:pt x="31" y="15"/>
                  <a:pt x="30" y="16"/>
                </a:cubicBezTo>
                <a:lnTo>
                  <a:pt x="28" y="16"/>
                </a:lnTo>
                <a:close/>
                <a:moveTo>
                  <a:pt x="54" y="10"/>
                </a:moveTo>
                <a:cubicBezTo>
                  <a:pt x="60" y="8"/>
                  <a:pt x="63" y="8"/>
                  <a:pt x="63" y="11"/>
                </a:cubicBezTo>
                <a:cubicBezTo>
                  <a:pt x="63" y="10"/>
                  <a:pt x="60" y="8"/>
                  <a:pt x="54" y="10"/>
                </a:cubicBezTo>
                <a:close/>
                <a:moveTo>
                  <a:pt x="60" y="1"/>
                </a:moveTo>
                <a:lnTo>
                  <a:pt x="59" y="1"/>
                </a:lnTo>
                <a:cubicBezTo>
                  <a:pt x="54" y="3"/>
                  <a:pt x="51" y="3"/>
                  <a:pt x="47" y="2"/>
                </a:cubicBezTo>
                <a:cubicBezTo>
                  <a:pt x="51" y="2"/>
                  <a:pt x="54" y="2"/>
                  <a:pt x="58" y="1"/>
                </a:cubicBezTo>
                <a:cubicBezTo>
                  <a:pt x="56" y="1"/>
                  <a:pt x="52" y="1"/>
                  <a:pt x="50" y="0"/>
                </a:cubicBezTo>
                <a:cubicBezTo>
                  <a:pt x="52" y="1"/>
                  <a:pt x="57" y="1"/>
                  <a:pt x="60" y="1"/>
                </a:cubicBezTo>
                <a:close/>
                <a:moveTo>
                  <a:pt x="54" y="7"/>
                </a:moveTo>
                <a:cubicBezTo>
                  <a:pt x="62" y="5"/>
                  <a:pt x="66" y="7"/>
                  <a:pt x="66" y="12"/>
                </a:cubicBezTo>
                <a:cubicBezTo>
                  <a:pt x="66" y="8"/>
                  <a:pt x="63" y="5"/>
                  <a:pt x="5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3" name="Freeform 42">
            <a:extLst>
              <a:ext uri="{FF2B5EF4-FFF2-40B4-BE49-F238E27FC236}">
                <a16:creationId xmlns:a16="http://schemas.microsoft.com/office/drawing/2014/main" id="{E8305B23-3FF2-804D-8ED8-9A1BA2099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54600"/>
            <a:ext cx="1588" cy="1588"/>
          </a:xfrm>
          <a:custGeom>
            <a:avLst/>
            <a:gdLst>
              <a:gd name="T0" fmla="*/ 472827 w 4"/>
              <a:gd name="T1" fmla="*/ 140009 h 6"/>
              <a:gd name="T2" fmla="*/ 157609 w 4"/>
              <a:gd name="T3" fmla="*/ 350154 h 6"/>
              <a:gd name="T4" fmla="*/ 0 w 4"/>
              <a:gd name="T5" fmla="*/ 140009 h 6"/>
              <a:gd name="T6" fmla="*/ 472827 w 4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2"/>
                </a:moveTo>
                <a:cubicBezTo>
                  <a:pt x="1" y="2"/>
                  <a:pt x="1" y="5"/>
                  <a:pt x="1" y="5"/>
                </a:cubicBezTo>
                <a:cubicBezTo>
                  <a:pt x="0" y="5"/>
                  <a:pt x="0" y="4"/>
                  <a:pt x="0" y="2"/>
                </a:cubicBezTo>
                <a:cubicBezTo>
                  <a:pt x="0" y="0"/>
                  <a:pt x="0" y="0"/>
                  <a:pt x="3" y="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4" name="Freeform 43">
            <a:extLst>
              <a:ext uri="{FF2B5EF4-FFF2-40B4-BE49-F238E27FC236}">
                <a16:creationId xmlns:a16="http://schemas.microsoft.com/office/drawing/2014/main" id="{6577E90C-2B35-CD4D-9FA9-FCCCD8D4B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54600"/>
            <a:ext cx="1588" cy="1588"/>
          </a:xfrm>
          <a:custGeom>
            <a:avLst/>
            <a:gdLst>
              <a:gd name="T0" fmla="*/ 0 w 4"/>
              <a:gd name="T1" fmla="*/ 0 h 2"/>
              <a:gd name="T2" fmla="*/ 472827 w 4"/>
              <a:gd name="T3" fmla="*/ 630436 h 2"/>
              <a:gd name="T4" fmla="*/ 0 w 4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1" y="0"/>
                  <a:pt x="1" y="0"/>
                  <a:pt x="3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5" name="Freeform 44">
            <a:extLst>
              <a:ext uri="{FF2B5EF4-FFF2-40B4-BE49-F238E27FC236}">
                <a16:creationId xmlns:a16="http://schemas.microsoft.com/office/drawing/2014/main" id="{9D48C773-3ABB-314D-9789-57AD45B8D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9863" y="5054600"/>
            <a:ext cx="1587" cy="1588"/>
          </a:xfrm>
          <a:custGeom>
            <a:avLst/>
            <a:gdLst>
              <a:gd name="T0" fmla="*/ 0 w 4"/>
              <a:gd name="T1" fmla="*/ 140009 h 6"/>
              <a:gd name="T2" fmla="*/ 472133 w 4"/>
              <a:gd name="T3" fmla="*/ 140009 h 6"/>
              <a:gd name="T4" fmla="*/ 315020 w 4"/>
              <a:gd name="T5" fmla="*/ 350154 h 6"/>
              <a:gd name="T6" fmla="*/ 0 w 4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0" y="2"/>
                </a:moveTo>
                <a:cubicBezTo>
                  <a:pt x="3" y="0"/>
                  <a:pt x="3" y="0"/>
                  <a:pt x="3" y="2"/>
                </a:cubicBezTo>
                <a:cubicBezTo>
                  <a:pt x="3" y="4"/>
                  <a:pt x="2" y="5"/>
                  <a:pt x="2" y="5"/>
                </a:cubicBezTo>
                <a:cubicBezTo>
                  <a:pt x="2" y="5"/>
                  <a:pt x="2" y="2"/>
                  <a:pt x="0" y="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6" name="Freeform 45">
            <a:extLst>
              <a:ext uri="{FF2B5EF4-FFF2-40B4-BE49-F238E27FC236}">
                <a16:creationId xmlns:a16="http://schemas.microsoft.com/office/drawing/2014/main" id="{D7DBD2C1-2330-3E49-8196-E57150DB6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6688" y="5054600"/>
            <a:ext cx="4762" cy="4763"/>
          </a:xfrm>
          <a:custGeom>
            <a:avLst/>
            <a:gdLst>
              <a:gd name="T0" fmla="*/ 944860 w 12"/>
              <a:gd name="T1" fmla="*/ 0 h 15"/>
              <a:gd name="T2" fmla="*/ 1732178 w 12"/>
              <a:gd name="T3" fmla="*/ 504243 h 15"/>
              <a:gd name="T4" fmla="*/ 1259946 w 12"/>
              <a:gd name="T5" fmla="*/ 1310778 h 15"/>
              <a:gd name="T6" fmla="*/ 944860 w 12"/>
              <a:gd name="T7" fmla="*/ 1411436 h 15"/>
              <a:gd name="T8" fmla="*/ 472629 w 12"/>
              <a:gd name="T9" fmla="*/ 1310778 h 15"/>
              <a:gd name="T10" fmla="*/ 0 w 12"/>
              <a:gd name="T11" fmla="*/ 504243 h 15"/>
              <a:gd name="T12" fmla="*/ 944860 w 12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6" y="0"/>
                </a:moveTo>
                <a:cubicBezTo>
                  <a:pt x="11" y="0"/>
                  <a:pt x="11" y="2"/>
                  <a:pt x="11" y="5"/>
                </a:cubicBezTo>
                <a:cubicBezTo>
                  <a:pt x="11" y="10"/>
                  <a:pt x="9" y="8"/>
                  <a:pt x="8" y="13"/>
                </a:cubicBezTo>
                <a:cubicBezTo>
                  <a:pt x="8" y="14"/>
                  <a:pt x="8" y="14"/>
                  <a:pt x="6" y="14"/>
                </a:cubicBezTo>
                <a:cubicBezTo>
                  <a:pt x="5" y="14"/>
                  <a:pt x="3" y="14"/>
                  <a:pt x="3" y="13"/>
                </a:cubicBezTo>
                <a:cubicBezTo>
                  <a:pt x="2" y="8"/>
                  <a:pt x="0" y="10"/>
                  <a:pt x="0" y="5"/>
                </a:cubicBezTo>
                <a:cubicBezTo>
                  <a:pt x="0" y="2"/>
                  <a:pt x="0" y="0"/>
                  <a:pt x="6" y="0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7" name="Freeform 46">
            <a:extLst>
              <a:ext uri="{FF2B5EF4-FFF2-40B4-BE49-F238E27FC236}">
                <a16:creationId xmlns:a16="http://schemas.microsoft.com/office/drawing/2014/main" id="{548EA253-298E-C943-9CD4-FB69703D8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54600"/>
            <a:ext cx="4763" cy="6350"/>
          </a:xfrm>
          <a:custGeom>
            <a:avLst/>
            <a:gdLst>
              <a:gd name="T0" fmla="*/ 939777 w 13"/>
              <a:gd name="T1" fmla="*/ 2362597 h 16"/>
              <a:gd name="T2" fmla="*/ 1207970 w 13"/>
              <a:gd name="T3" fmla="*/ 2047478 h 16"/>
              <a:gd name="T4" fmla="*/ 1342433 w 13"/>
              <a:gd name="T5" fmla="*/ 1417638 h 16"/>
              <a:gd name="T6" fmla="*/ 1610993 w 13"/>
              <a:gd name="T7" fmla="*/ 787400 h 16"/>
              <a:gd name="T8" fmla="*/ 1610993 w 13"/>
              <a:gd name="T9" fmla="*/ 1417638 h 16"/>
              <a:gd name="T10" fmla="*/ 1207970 w 13"/>
              <a:gd name="T11" fmla="*/ 2047478 h 16"/>
              <a:gd name="T12" fmla="*/ 939777 w 13"/>
              <a:gd name="T13" fmla="*/ 2362597 h 16"/>
              <a:gd name="T14" fmla="*/ 939777 w 13"/>
              <a:gd name="T15" fmla="*/ 2362597 h 16"/>
              <a:gd name="T16" fmla="*/ 537120 w 13"/>
              <a:gd name="T17" fmla="*/ 2047478 h 16"/>
              <a:gd name="T18" fmla="*/ 939777 w 13"/>
              <a:gd name="T19" fmla="*/ 2362597 h 16"/>
              <a:gd name="T20" fmla="*/ 537120 w 13"/>
              <a:gd name="T21" fmla="*/ 2047478 h 16"/>
              <a:gd name="T22" fmla="*/ 134097 w 13"/>
              <a:gd name="T23" fmla="*/ 1417638 h 16"/>
              <a:gd name="T24" fmla="*/ 0 w 13"/>
              <a:gd name="T25" fmla="*/ 787400 h 16"/>
              <a:gd name="T26" fmla="*/ 939777 w 13"/>
              <a:gd name="T27" fmla="*/ 0 h 16"/>
              <a:gd name="T28" fmla="*/ 1342433 w 13"/>
              <a:gd name="T29" fmla="*/ 315119 h 16"/>
              <a:gd name="T30" fmla="*/ 939777 w 13"/>
              <a:gd name="T31" fmla="*/ 0 h 16"/>
              <a:gd name="T32" fmla="*/ 134097 w 13"/>
              <a:gd name="T33" fmla="*/ 787400 h 16"/>
              <a:gd name="T34" fmla="*/ 134097 w 13"/>
              <a:gd name="T35" fmla="*/ 1260078 h 16"/>
              <a:gd name="T36" fmla="*/ 537120 w 13"/>
              <a:gd name="T37" fmla="*/ 2047478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16">
                <a:moveTo>
                  <a:pt x="7" y="15"/>
                </a:moveTo>
                <a:cubicBezTo>
                  <a:pt x="8" y="15"/>
                  <a:pt x="9" y="14"/>
                  <a:pt x="9" y="13"/>
                </a:cubicBezTo>
                <a:cubicBezTo>
                  <a:pt x="10" y="11"/>
                  <a:pt x="10" y="10"/>
                  <a:pt x="10" y="9"/>
                </a:cubicBezTo>
                <a:cubicBezTo>
                  <a:pt x="12" y="8"/>
                  <a:pt x="12" y="8"/>
                  <a:pt x="12" y="5"/>
                </a:cubicBezTo>
                <a:lnTo>
                  <a:pt x="12" y="9"/>
                </a:lnTo>
                <a:cubicBezTo>
                  <a:pt x="10" y="11"/>
                  <a:pt x="10" y="11"/>
                  <a:pt x="9" y="13"/>
                </a:cubicBezTo>
                <a:cubicBezTo>
                  <a:pt x="9" y="14"/>
                  <a:pt x="9" y="15"/>
                  <a:pt x="7" y="15"/>
                </a:cubicBezTo>
                <a:close/>
                <a:moveTo>
                  <a:pt x="7" y="15"/>
                </a:moveTo>
                <a:cubicBezTo>
                  <a:pt x="6" y="15"/>
                  <a:pt x="4" y="15"/>
                  <a:pt x="4" y="13"/>
                </a:cubicBezTo>
                <a:cubicBezTo>
                  <a:pt x="4" y="14"/>
                  <a:pt x="5" y="15"/>
                  <a:pt x="7" y="15"/>
                </a:cubicBezTo>
                <a:close/>
                <a:moveTo>
                  <a:pt x="4" y="13"/>
                </a:moveTo>
                <a:cubicBezTo>
                  <a:pt x="3" y="11"/>
                  <a:pt x="3" y="11"/>
                  <a:pt x="1" y="9"/>
                </a:cubicBezTo>
                <a:cubicBezTo>
                  <a:pt x="1" y="9"/>
                  <a:pt x="0" y="8"/>
                  <a:pt x="0" y="5"/>
                </a:cubicBezTo>
                <a:cubicBezTo>
                  <a:pt x="0" y="2"/>
                  <a:pt x="1" y="0"/>
                  <a:pt x="7" y="0"/>
                </a:cubicBezTo>
                <a:cubicBezTo>
                  <a:pt x="9" y="0"/>
                  <a:pt x="10" y="0"/>
                  <a:pt x="10" y="2"/>
                </a:cubicBezTo>
                <a:cubicBezTo>
                  <a:pt x="10" y="1"/>
                  <a:pt x="9" y="0"/>
                  <a:pt x="7" y="0"/>
                </a:cubicBezTo>
                <a:cubicBezTo>
                  <a:pt x="1" y="0"/>
                  <a:pt x="1" y="2"/>
                  <a:pt x="1" y="5"/>
                </a:cubicBezTo>
                <a:lnTo>
                  <a:pt x="1" y="8"/>
                </a:lnTo>
                <a:cubicBezTo>
                  <a:pt x="3" y="10"/>
                  <a:pt x="3" y="11"/>
                  <a:pt x="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8" name="Freeform 47">
            <a:extLst>
              <a:ext uri="{FF2B5EF4-FFF2-40B4-BE49-F238E27FC236}">
                <a16:creationId xmlns:a16="http://schemas.microsoft.com/office/drawing/2014/main" id="{CD001275-A05F-654D-BFA9-7BEC2B23D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53013"/>
            <a:ext cx="7937" cy="9525"/>
          </a:xfrm>
          <a:custGeom>
            <a:avLst/>
            <a:gdLst>
              <a:gd name="T0" fmla="*/ 1000062 w 21"/>
              <a:gd name="T1" fmla="*/ 2013072 h 26"/>
              <a:gd name="T2" fmla="*/ 285732 w 21"/>
              <a:gd name="T3" fmla="*/ 1341926 h 26"/>
              <a:gd name="T4" fmla="*/ 0 w 21"/>
              <a:gd name="T5" fmla="*/ 1207843 h 26"/>
              <a:gd name="T6" fmla="*/ 571464 w 21"/>
              <a:gd name="T7" fmla="*/ 1341926 h 26"/>
              <a:gd name="T8" fmla="*/ 285732 w 21"/>
              <a:gd name="T9" fmla="*/ 805229 h 26"/>
              <a:gd name="T10" fmla="*/ 285732 w 21"/>
              <a:gd name="T11" fmla="*/ 536697 h 26"/>
              <a:gd name="T12" fmla="*/ 571464 w 21"/>
              <a:gd name="T13" fmla="*/ 536697 h 26"/>
              <a:gd name="T14" fmla="*/ 571464 w 21"/>
              <a:gd name="T15" fmla="*/ 268532 h 26"/>
              <a:gd name="T16" fmla="*/ 571464 w 21"/>
              <a:gd name="T17" fmla="*/ 0 h 26"/>
              <a:gd name="T18" fmla="*/ 1000062 w 21"/>
              <a:gd name="T19" fmla="*/ 402614 h 26"/>
              <a:gd name="T20" fmla="*/ 1571148 w 21"/>
              <a:gd name="T21" fmla="*/ 1476375 h 26"/>
              <a:gd name="T22" fmla="*/ 2714076 w 21"/>
              <a:gd name="T23" fmla="*/ 2281604 h 26"/>
              <a:gd name="T24" fmla="*/ 2856942 w 21"/>
              <a:gd name="T25" fmla="*/ 3355364 h 26"/>
              <a:gd name="T26" fmla="*/ 1856880 w 21"/>
              <a:gd name="T27" fmla="*/ 2952750 h 26"/>
              <a:gd name="T28" fmla="*/ 1999746 w 21"/>
              <a:gd name="T29" fmla="*/ 2952750 h 26"/>
              <a:gd name="T30" fmla="*/ 1142928 w 21"/>
              <a:gd name="T31" fmla="*/ 2550136 h 26"/>
              <a:gd name="T32" fmla="*/ 1571148 w 21"/>
              <a:gd name="T33" fmla="*/ 2550136 h 26"/>
              <a:gd name="T34" fmla="*/ 571464 w 21"/>
              <a:gd name="T35" fmla="*/ 2013072 h 26"/>
              <a:gd name="T36" fmla="*/ 1000062 w 21"/>
              <a:gd name="T37" fmla="*/ 2013072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26">
                <a:moveTo>
                  <a:pt x="7" y="15"/>
                </a:moveTo>
                <a:cubicBezTo>
                  <a:pt x="4" y="13"/>
                  <a:pt x="4" y="10"/>
                  <a:pt x="2" y="10"/>
                </a:cubicBezTo>
                <a:cubicBezTo>
                  <a:pt x="0" y="10"/>
                  <a:pt x="0" y="9"/>
                  <a:pt x="0" y="9"/>
                </a:cubicBezTo>
                <a:cubicBezTo>
                  <a:pt x="2" y="7"/>
                  <a:pt x="4" y="7"/>
                  <a:pt x="4" y="10"/>
                </a:cubicBezTo>
                <a:cubicBezTo>
                  <a:pt x="4" y="7"/>
                  <a:pt x="4" y="6"/>
                  <a:pt x="2" y="6"/>
                </a:cubicBezTo>
                <a:cubicBezTo>
                  <a:pt x="2" y="6"/>
                  <a:pt x="0" y="4"/>
                  <a:pt x="2" y="4"/>
                </a:cubicBezTo>
                <a:cubicBezTo>
                  <a:pt x="2" y="3"/>
                  <a:pt x="4" y="4"/>
                  <a:pt x="4" y="4"/>
                </a:cubicBezTo>
                <a:lnTo>
                  <a:pt x="4" y="2"/>
                </a:lnTo>
                <a:cubicBezTo>
                  <a:pt x="2" y="1"/>
                  <a:pt x="2" y="1"/>
                  <a:pt x="4" y="0"/>
                </a:cubicBezTo>
                <a:lnTo>
                  <a:pt x="7" y="3"/>
                </a:lnTo>
                <a:cubicBezTo>
                  <a:pt x="7" y="7"/>
                  <a:pt x="7" y="10"/>
                  <a:pt x="11" y="11"/>
                </a:cubicBezTo>
                <a:cubicBezTo>
                  <a:pt x="13" y="13"/>
                  <a:pt x="13" y="17"/>
                  <a:pt x="19" y="17"/>
                </a:cubicBezTo>
                <a:cubicBezTo>
                  <a:pt x="16" y="20"/>
                  <a:pt x="20" y="22"/>
                  <a:pt x="20" y="25"/>
                </a:cubicBezTo>
                <a:cubicBezTo>
                  <a:pt x="19" y="22"/>
                  <a:pt x="16" y="23"/>
                  <a:pt x="13" y="22"/>
                </a:cubicBezTo>
                <a:lnTo>
                  <a:pt x="14" y="22"/>
                </a:lnTo>
                <a:cubicBezTo>
                  <a:pt x="11" y="22"/>
                  <a:pt x="10" y="20"/>
                  <a:pt x="8" y="19"/>
                </a:cubicBezTo>
                <a:cubicBezTo>
                  <a:pt x="10" y="20"/>
                  <a:pt x="10" y="19"/>
                  <a:pt x="11" y="19"/>
                </a:cubicBezTo>
                <a:cubicBezTo>
                  <a:pt x="7" y="18"/>
                  <a:pt x="7" y="16"/>
                  <a:pt x="4" y="15"/>
                </a:cubicBezTo>
                <a:cubicBezTo>
                  <a:pt x="4" y="15"/>
                  <a:pt x="5" y="14"/>
                  <a:pt x="7" y="15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9" name="Freeform 48">
            <a:extLst>
              <a:ext uri="{FF2B5EF4-FFF2-40B4-BE49-F238E27FC236}">
                <a16:creationId xmlns:a16="http://schemas.microsoft.com/office/drawing/2014/main" id="{B230C2C4-8953-AA41-93D8-32A6DB5AF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57775"/>
            <a:ext cx="6350" cy="6350"/>
          </a:xfrm>
          <a:custGeom>
            <a:avLst/>
            <a:gdLst>
              <a:gd name="T0" fmla="*/ 1563771 w 19"/>
              <a:gd name="T1" fmla="*/ 1674159 h 17"/>
              <a:gd name="T2" fmla="*/ 2010611 w 19"/>
              <a:gd name="T3" fmla="*/ 2092885 h 17"/>
              <a:gd name="T4" fmla="*/ 1898984 w 19"/>
              <a:gd name="T5" fmla="*/ 1674159 h 17"/>
              <a:gd name="T6" fmla="*/ 2010611 w 19"/>
              <a:gd name="T7" fmla="*/ 1953185 h 17"/>
              <a:gd name="T8" fmla="*/ 2010611 w 19"/>
              <a:gd name="T9" fmla="*/ 2092885 h 17"/>
              <a:gd name="T10" fmla="*/ 2010611 w 19"/>
              <a:gd name="T11" fmla="*/ 2232212 h 17"/>
              <a:gd name="T12" fmla="*/ 1563771 w 19"/>
              <a:gd name="T13" fmla="*/ 1674159 h 17"/>
              <a:gd name="T14" fmla="*/ 1340518 w 19"/>
              <a:gd name="T15" fmla="*/ 1674159 h 17"/>
              <a:gd name="T16" fmla="*/ 670092 w 19"/>
              <a:gd name="T17" fmla="*/ 1255806 h 17"/>
              <a:gd name="T18" fmla="*/ 1340518 w 19"/>
              <a:gd name="T19" fmla="*/ 1674159 h 17"/>
              <a:gd name="T20" fmla="*/ 1005305 w 19"/>
              <a:gd name="T21" fmla="*/ 1255806 h 17"/>
              <a:gd name="T22" fmla="*/ 893679 w 19"/>
              <a:gd name="T23" fmla="*/ 1255806 h 17"/>
              <a:gd name="T24" fmla="*/ 335213 w 19"/>
              <a:gd name="T25" fmla="*/ 837079 h 17"/>
              <a:gd name="T26" fmla="*/ 223253 w 19"/>
              <a:gd name="T27" fmla="*/ 697753 h 17"/>
              <a:gd name="T28" fmla="*/ 558466 w 19"/>
              <a:gd name="T29" fmla="*/ 837079 h 17"/>
              <a:gd name="T30" fmla="*/ 1005305 w 19"/>
              <a:gd name="T31" fmla="*/ 1255806 h 17"/>
              <a:gd name="T32" fmla="*/ 0 w 19"/>
              <a:gd name="T33" fmla="*/ 0 h 17"/>
              <a:gd name="T34" fmla="*/ 223253 w 19"/>
              <a:gd name="T35" fmla="*/ 418726 h 17"/>
              <a:gd name="T36" fmla="*/ 0 w 19"/>
              <a:gd name="T37" fmla="*/ 0 h 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17">
                <a:moveTo>
                  <a:pt x="14" y="12"/>
                </a:moveTo>
                <a:cubicBezTo>
                  <a:pt x="15" y="12"/>
                  <a:pt x="17" y="13"/>
                  <a:pt x="18" y="15"/>
                </a:cubicBezTo>
                <a:lnTo>
                  <a:pt x="17" y="12"/>
                </a:lnTo>
                <a:cubicBezTo>
                  <a:pt x="18" y="12"/>
                  <a:pt x="18" y="14"/>
                  <a:pt x="18" y="14"/>
                </a:cubicBezTo>
                <a:lnTo>
                  <a:pt x="18" y="15"/>
                </a:lnTo>
                <a:lnTo>
                  <a:pt x="18" y="16"/>
                </a:lnTo>
                <a:cubicBezTo>
                  <a:pt x="17" y="13"/>
                  <a:pt x="15" y="13"/>
                  <a:pt x="14" y="12"/>
                </a:cubicBezTo>
                <a:close/>
                <a:moveTo>
                  <a:pt x="12" y="12"/>
                </a:moveTo>
                <a:cubicBezTo>
                  <a:pt x="9" y="12"/>
                  <a:pt x="8" y="10"/>
                  <a:pt x="6" y="9"/>
                </a:cubicBezTo>
                <a:cubicBezTo>
                  <a:pt x="8" y="9"/>
                  <a:pt x="11" y="12"/>
                  <a:pt x="12" y="12"/>
                </a:cubicBezTo>
                <a:close/>
                <a:moveTo>
                  <a:pt x="9" y="9"/>
                </a:moveTo>
                <a:lnTo>
                  <a:pt x="8" y="9"/>
                </a:lnTo>
                <a:cubicBezTo>
                  <a:pt x="6" y="8"/>
                  <a:pt x="5" y="7"/>
                  <a:pt x="3" y="6"/>
                </a:cubicBezTo>
                <a:lnTo>
                  <a:pt x="2" y="5"/>
                </a:lnTo>
                <a:cubicBezTo>
                  <a:pt x="3" y="5"/>
                  <a:pt x="3" y="6"/>
                  <a:pt x="5" y="6"/>
                </a:cubicBezTo>
                <a:cubicBezTo>
                  <a:pt x="5" y="6"/>
                  <a:pt x="6" y="8"/>
                  <a:pt x="9" y="9"/>
                </a:cubicBezTo>
                <a:close/>
                <a:moveTo>
                  <a:pt x="0" y="0"/>
                </a:moveTo>
                <a:cubicBezTo>
                  <a:pt x="2" y="0"/>
                  <a:pt x="2" y="2"/>
                  <a:pt x="2" y="3"/>
                </a:cubicBezTo>
                <a:cubicBezTo>
                  <a:pt x="2" y="2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0" name="Freeform 49">
            <a:extLst>
              <a:ext uri="{FF2B5EF4-FFF2-40B4-BE49-F238E27FC236}">
                <a16:creationId xmlns:a16="http://schemas.microsoft.com/office/drawing/2014/main" id="{C361C1A2-E2C0-A749-8384-4047264FF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59363"/>
            <a:ext cx="7937" cy="6350"/>
          </a:xfrm>
          <a:custGeom>
            <a:avLst/>
            <a:gdLst>
              <a:gd name="T0" fmla="*/ 1142928 w 21"/>
              <a:gd name="T1" fmla="*/ 1787024 h 19"/>
              <a:gd name="T2" fmla="*/ 571464 w 21"/>
              <a:gd name="T3" fmla="*/ 1898984 h 19"/>
              <a:gd name="T4" fmla="*/ 142866 w 21"/>
              <a:gd name="T5" fmla="*/ 1787024 h 19"/>
              <a:gd name="T6" fmla="*/ 428598 w 21"/>
              <a:gd name="T7" fmla="*/ 1787024 h 19"/>
              <a:gd name="T8" fmla="*/ 0 w 21"/>
              <a:gd name="T9" fmla="*/ 1787024 h 19"/>
              <a:gd name="T10" fmla="*/ 142866 w 21"/>
              <a:gd name="T11" fmla="*/ 1563771 h 19"/>
              <a:gd name="T12" fmla="*/ 0 w 21"/>
              <a:gd name="T13" fmla="*/ 1228558 h 19"/>
              <a:gd name="T14" fmla="*/ 1142928 w 21"/>
              <a:gd name="T15" fmla="*/ 1340518 h 19"/>
              <a:gd name="T16" fmla="*/ 1714014 w 21"/>
              <a:gd name="T17" fmla="*/ 1340518 h 19"/>
              <a:gd name="T18" fmla="*/ 1285794 w 21"/>
              <a:gd name="T19" fmla="*/ 1228558 h 19"/>
              <a:gd name="T20" fmla="*/ 571464 w 21"/>
              <a:gd name="T21" fmla="*/ 670092 h 19"/>
              <a:gd name="T22" fmla="*/ 2285478 w 21"/>
              <a:gd name="T23" fmla="*/ 670092 h 19"/>
              <a:gd name="T24" fmla="*/ 2571210 w 21"/>
              <a:gd name="T25" fmla="*/ 1228558 h 19"/>
              <a:gd name="T26" fmla="*/ 2571210 w 21"/>
              <a:gd name="T27" fmla="*/ 1675397 h 19"/>
              <a:gd name="T28" fmla="*/ 2285478 w 21"/>
              <a:gd name="T29" fmla="*/ 1787024 h 19"/>
              <a:gd name="T30" fmla="*/ 1285794 w 21"/>
              <a:gd name="T31" fmla="*/ 1898984 h 19"/>
              <a:gd name="T32" fmla="*/ 1428660 w 21"/>
              <a:gd name="T33" fmla="*/ 1787024 h 19"/>
              <a:gd name="T34" fmla="*/ 857196 w 21"/>
              <a:gd name="T35" fmla="*/ 1898984 h 19"/>
              <a:gd name="T36" fmla="*/ 1142928 w 21"/>
              <a:gd name="T37" fmla="*/ 1787024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9">
                <a:moveTo>
                  <a:pt x="8" y="16"/>
                </a:moveTo>
                <a:cubicBezTo>
                  <a:pt x="8" y="16"/>
                  <a:pt x="6" y="16"/>
                  <a:pt x="4" y="17"/>
                </a:cubicBezTo>
                <a:cubicBezTo>
                  <a:pt x="3" y="18"/>
                  <a:pt x="1" y="17"/>
                  <a:pt x="1" y="16"/>
                </a:cubicBezTo>
                <a:cubicBezTo>
                  <a:pt x="1" y="16"/>
                  <a:pt x="1" y="16"/>
                  <a:pt x="3" y="16"/>
                </a:cubicBezTo>
                <a:cubicBezTo>
                  <a:pt x="1" y="15"/>
                  <a:pt x="0" y="17"/>
                  <a:pt x="0" y="16"/>
                </a:cubicBezTo>
                <a:cubicBezTo>
                  <a:pt x="0" y="14"/>
                  <a:pt x="0" y="14"/>
                  <a:pt x="1" y="14"/>
                </a:cubicBezTo>
                <a:cubicBezTo>
                  <a:pt x="0" y="13"/>
                  <a:pt x="0" y="12"/>
                  <a:pt x="0" y="11"/>
                </a:cubicBezTo>
                <a:cubicBezTo>
                  <a:pt x="1" y="10"/>
                  <a:pt x="3" y="12"/>
                  <a:pt x="8" y="12"/>
                </a:cubicBezTo>
                <a:lnTo>
                  <a:pt x="12" y="12"/>
                </a:lnTo>
                <a:cubicBezTo>
                  <a:pt x="14" y="11"/>
                  <a:pt x="12" y="11"/>
                  <a:pt x="9" y="11"/>
                </a:cubicBezTo>
                <a:cubicBezTo>
                  <a:pt x="8" y="10"/>
                  <a:pt x="8" y="11"/>
                  <a:pt x="4" y="6"/>
                </a:cubicBezTo>
                <a:cubicBezTo>
                  <a:pt x="4" y="3"/>
                  <a:pt x="12" y="0"/>
                  <a:pt x="16" y="6"/>
                </a:cubicBezTo>
                <a:cubicBezTo>
                  <a:pt x="16" y="9"/>
                  <a:pt x="16" y="11"/>
                  <a:pt x="18" y="11"/>
                </a:cubicBezTo>
                <a:cubicBezTo>
                  <a:pt x="18" y="12"/>
                  <a:pt x="20" y="12"/>
                  <a:pt x="18" y="15"/>
                </a:cubicBezTo>
                <a:cubicBezTo>
                  <a:pt x="18" y="16"/>
                  <a:pt x="18" y="16"/>
                  <a:pt x="16" y="16"/>
                </a:cubicBezTo>
                <a:cubicBezTo>
                  <a:pt x="15" y="16"/>
                  <a:pt x="11" y="16"/>
                  <a:pt x="9" y="17"/>
                </a:cubicBezTo>
                <a:cubicBezTo>
                  <a:pt x="9" y="17"/>
                  <a:pt x="9" y="16"/>
                  <a:pt x="10" y="16"/>
                </a:cubicBezTo>
                <a:cubicBezTo>
                  <a:pt x="9" y="16"/>
                  <a:pt x="9" y="17"/>
                  <a:pt x="6" y="17"/>
                </a:cubicBezTo>
                <a:cubicBezTo>
                  <a:pt x="8" y="17"/>
                  <a:pt x="8" y="16"/>
                  <a:pt x="8" y="16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1" name="Freeform 50">
            <a:extLst>
              <a:ext uri="{FF2B5EF4-FFF2-40B4-BE49-F238E27FC236}">
                <a16:creationId xmlns:a16="http://schemas.microsoft.com/office/drawing/2014/main" id="{AE23CEDF-83A4-7243-A08F-85227CDD0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64125"/>
            <a:ext cx="7937" cy="3175"/>
          </a:xfrm>
          <a:custGeom>
            <a:avLst/>
            <a:gdLst>
              <a:gd name="T0" fmla="*/ 142866 w 21"/>
              <a:gd name="T1" fmla="*/ 1102519 h 8"/>
              <a:gd name="T2" fmla="*/ 571464 w 21"/>
              <a:gd name="T3" fmla="*/ 787400 h 8"/>
              <a:gd name="T4" fmla="*/ 1142928 w 21"/>
              <a:gd name="T5" fmla="*/ 787400 h 8"/>
              <a:gd name="T6" fmla="*/ 571464 w 21"/>
              <a:gd name="T7" fmla="*/ 944959 h 8"/>
              <a:gd name="T8" fmla="*/ 142866 w 21"/>
              <a:gd name="T9" fmla="*/ 1102519 h 8"/>
              <a:gd name="T10" fmla="*/ 1285794 w 21"/>
              <a:gd name="T11" fmla="*/ 944959 h 8"/>
              <a:gd name="T12" fmla="*/ 1999746 w 21"/>
              <a:gd name="T13" fmla="*/ 787400 h 8"/>
              <a:gd name="T14" fmla="*/ 1285794 w 21"/>
              <a:gd name="T15" fmla="*/ 944959 h 8"/>
              <a:gd name="T16" fmla="*/ 857196 w 21"/>
              <a:gd name="T17" fmla="*/ 944959 h 8"/>
              <a:gd name="T18" fmla="*/ 1285794 w 21"/>
              <a:gd name="T19" fmla="*/ 787400 h 8"/>
              <a:gd name="T20" fmla="*/ 857196 w 21"/>
              <a:gd name="T21" fmla="*/ 944959 h 8"/>
              <a:gd name="T22" fmla="*/ 2571210 w 21"/>
              <a:gd name="T23" fmla="*/ 787400 h 8"/>
              <a:gd name="T24" fmla="*/ 2428344 w 21"/>
              <a:gd name="T25" fmla="*/ 787400 h 8"/>
              <a:gd name="T26" fmla="*/ 2571210 w 21"/>
              <a:gd name="T27" fmla="*/ 630238 h 8"/>
              <a:gd name="T28" fmla="*/ 2571210 w 21"/>
              <a:gd name="T29" fmla="*/ 787400 h 8"/>
              <a:gd name="T30" fmla="*/ 2571210 w 21"/>
              <a:gd name="T31" fmla="*/ 630238 h 8"/>
              <a:gd name="T32" fmla="*/ 2571210 w 21"/>
              <a:gd name="T33" fmla="*/ 0 h 8"/>
              <a:gd name="T34" fmla="*/ 2571210 w 21"/>
              <a:gd name="T35" fmla="*/ 630238 h 8"/>
              <a:gd name="T36" fmla="*/ 2571210 w 21"/>
              <a:gd name="T37" fmla="*/ 630238 h 8"/>
              <a:gd name="T38" fmla="*/ 142866 w 21"/>
              <a:gd name="T39" fmla="*/ 157559 h 8"/>
              <a:gd name="T40" fmla="*/ 0 w 21"/>
              <a:gd name="T41" fmla="*/ 630238 h 8"/>
              <a:gd name="T42" fmla="*/ 0 w 21"/>
              <a:gd name="T43" fmla="*/ 472678 h 8"/>
              <a:gd name="T44" fmla="*/ 142866 w 21"/>
              <a:gd name="T45" fmla="*/ 157559 h 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" h="8">
                <a:moveTo>
                  <a:pt x="1" y="7"/>
                </a:moveTo>
                <a:cubicBezTo>
                  <a:pt x="3" y="7"/>
                  <a:pt x="3" y="6"/>
                  <a:pt x="4" y="5"/>
                </a:cubicBezTo>
                <a:lnTo>
                  <a:pt x="8" y="5"/>
                </a:lnTo>
                <a:cubicBezTo>
                  <a:pt x="8" y="5"/>
                  <a:pt x="6" y="5"/>
                  <a:pt x="4" y="6"/>
                </a:cubicBezTo>
                <a:cubicBezTo>
                  <a:pt x="3" y="7"/>
                  <a:pt x="3" y="7"/>
                  <a:pt x="1" y="7"/>
                </a:cubicBezTo>
                <a:close/>
                <a:moveTo>
                  <a:pt x="9" y="6"/>
                </a:moveTo>
                <a:cubicBezTo>
                  <a:pt x="9" y="5"/>
                  <a:pt x="12" y="5"/>
                  <a:pt x="14" y="5"/>
                </a:cubicBezTo>
                <a:cubicBezTo>
                  <a:pt x="12" y="5"/>
                  <a:pt x="10" y="6"/>
                  <a:pt x="9" y="6"/>
                </a:cubicBezTo>
                <a:close/>
                <a:moveTo>
                  <a:pt x="6" y="6"/>
                </a:moveTo>
                <a:cubicBezTo>
                  <a:pt x="9" y="6"/>
                  <a:pt x="9" y="5"/>
                  <a:pt x="9" y="5"/>
                </a:cubicBezTo>
                <a:cubicBezTo>
                  <a:pt x="9" y="6"/>
                  <a:pt x="9" y="6"/>
                  <a:pt x="6" y="6"/>
                </a:cubicBezTo>
                <a:close/>
                <a:moveTo>
                  <a:pt x="18" y="5"/>
                </a:moveTo>
                <a:lnTo>
                  <a:pt x="17" y="5"/>
                </a:lnTo>
                <a:cubicBezTo>
                  <a:pt x="18" y="5"/>
                  <a:pt x="18" y="5"/>
                  <a:pt x="18" y="4"/>
                </a:cubicBezTo>
                <a:lnTo>
                  <a:pt x="18" y="5"/>
                </a:lnTo>
                <a:close/>
                <a:moveTo>
                  <a:pt x="18" y="4"/>
                </a:moveTo>
                <a:lnTo>
                  <a:pt x="18" y="0"/>
                </a:lnTo>
                <a:cubicBezTo>
                  <a:pt x="18" y="1"/>
                  <a:pt x="20" y="1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" y="1"/>
                </a:moveTo>
                <a:cubicBezTo>
                  <a:pt x="0" y="3"/>
                  <a:pt x="0" y="4"/>
                  <a:pt x="0" y="4"/>
                </a:cubicBezTo>
                <a:lnTo>
                  <a:pt x="0" y="3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2" name="Freeform 51">
            <a:extLst>
              <a:ext uri="{FF2B5EF4-FFF2-40B4-BE49-F238E27FC236}">
                <a16:creationId xmlns:a16="http://schemas.microsoft.com/office/drawing/2014/main" id="{34EFF5EA-1AAA-004A-B7D9-D452328A6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19675"/>
            <a:ext cx="1588" cy="1588"/>
          </a:xfrm>
          <a:custGeom>
            <a:avLst/>
            <a:gdLst>
              <a:gd name="T0" fmla="*/ 157609 w 4"/>
              <a:gd name="T1" fmla="*/ 350154 h 6"/>
              <a:gd name="T2" fmla="*/ 0 w 4"/>
              <a:gd name="T3" fmla="*/ 280282 h 6"/>
              <a:gd name="T4" fmla="*/ 0 w 4"/>
              <a:gd name="T5" fmla="*/ 140009 h 6"/>
              <a:gd name="T6" fmla="*/ 157609 w 4"/>
              <a:gd name="T7" fmla="*/ 0 h 6"/>
              <a:gd name="T8" fmla="*/ 157609 w 4"/>
              <a:gd name="T9" fmla="*/ 140009 h 6"/>
              <a:gd name="T10" fmla="*/ 0 w 4"/>
              <a:gd name="T11" fmla="*/ 280282 h 6"/>
              <a:gd name="T12" fmla="*/ 315218 w 4"/>
              <a:gd name="T13" fmla="*/ 350154 h 6"/>
              <a:gd name="T14" fmla="*/ 157609 w 4"/>
              <a:gd name="T15" fmla="*/ 350154 h 6"/>
              <a:gd name="T16" fmla="*/ 472827 w 4"/>
              <a:gd name="T17" fmla="*/ 350154 h 6"/>
              <a:gd name="T18" fmla="*/ 315218 w 4"/>
              <a:gd name="T19" fmla="*/ 350154 h 6"/>
              <a:gd name="T20" fmla="*/ 472827 w 4"/>
              <a:gd name="T21" fmla="*/ 280282 h 6"/>
              <a:gd name="T22" fmla="*/ 472827 w 4"/>
              <a:gd name="T23" fmla="*/ 35015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6">
                <a:moveTo>
                  <a:pt x="1" y="5"/>
                </a:move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lnTo>
                  <a:pt x="1" y="2"/>
                </a:lnTo>
                <a:cubicBezTo>
                  <a:pt x="0" y="3"/>
                  <a:pt x="0" y="4"/>
                  <a:pt x="0" y="4"/>
                </a:cubicBezTo>
                <a:cubicBezTo>
                  <a:pt x="0" y="4"/>
                  <a:pt x="1" y="5"/>
                  <a:pt x="2" y="5"/>
                </a:cubicBezTo>
                <a:lnTo>
                  <a:pt x="1" y="5"/>
                </a:lnTo>
                <a:close/>
                <a:moveTo>
                  <a:pt x="3" y="5"/>
                </a:moveTo>
                <a:lnTo>
                  <a:pt x="2" y="5"/>
                </a:lnTo>
                <a:cubicBezTo>
                  <a:pt x="2" y="4"/>
                  <a:pt x="3" y="4"/>
                  <a:pt x="3" y="4"/>
                </a:cubicBez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3" name="Freeform 52">
            <a:extLst>
              <a:ext uri="{FF2B5EF4-FFF2-40B4-BE49-F238E27FC236}">
                <a16:creationId xmlns:a16="http://schemas.microsoft.com/office/drawing/2014/main" id="{88917879-F29A-0C4E-8F39-05157A2B7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5021263"/>
            <a:ext cx="3175" cy="3175"/>
          </a:xfrm>
          <a:custGeom>
            <a:avLst/>
            <a:gdLst>
              <a:gd name="T0" fmla="*/ 630238 w 8"/>
              <a:gd name="T1" fmla="*/ 1102519 h 8"/>
              <a:gd name="T2" fmla="*/ 157559 w 8"/>
              <a:gd name="T3" fmla="*/ 630238 h 8"/>
              <a:gd name="T4" fmla="*/ 0 w 8"/>
              <a:gd name="T5" fmla="*/ 0 h 8"/>
              <a:gd name="T6" fmla="*/ 630238 w 8"/>
              <a:gd name="T7" fmla="*/ 315119 h 8"/>
              <a:gd name="T8" fmla="*/ 1102519 w 8"/>
              <a:gd name="T9" fmla="*/ 157559 h 8"/>
              <a:gd name="T10" fmla="*/ 944959 w 8"/>
              <a:gd name="T11" fmla="*/ 630238 h 8"/>
              <a:gd name="T12" fmla="*/ 630238 w 8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8">
                <a:moveTo>
                  <a:pt x="4" y="7"/>
                </a:moveTo>
                <a:cubicBezTo>
                  <a:pt x="3" y="7"/>
                  <a:pt x="1" y="7"/>
                  <a:pt x="1" y="4"/>
                </a:cubicBezTo>
                <a:cubicBezTo>
                  <a:pt x="1" y="4"/>
                  <a:pt x="0" y="2"/>
                  <a:pt x="0" y="0"/>
                </a:cubicBezTo>
                <a:cubicBezTo>
                  <a:pt x="0" y="4"/>
                  <a:pt x="4" y="2"/>
                  <a:pt x="4" y="2"/>
                </a:cubicBezTo>
                <a:cubicBezTo>
                  <a:pt x="4" y="2"/>
                  <a:pt x="6" y="3"/>
                  <a:pt x="7" y="1"/>
                </a:cubicBezTo>
                <a:cubicBezTo>
                  <a:pt x="7" y="3"/>
                  <a:pt x="6" y="4"/>
                  <a:pt x="6" y="4"/>
                </a:cubicBezTo>
                <a:cubicBezTo>
                  <a:pt x="6" y="7"/>
                  <a:pt x="6" y="7"/>
                  <a:pt x="4" y="7"/>
                </a:cubicBezTo>
              </a:path>
            </a:pathLst>
          </a:custGeom>
          <a:solidFill>
            <a:srgbClr val="EA00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4" name="Freeform 53">
            <a:extLst>
              <a:ext uri="{FF2B5EF4-FFF2-40B4-BE49-F238E27FC236}">
                <a16:creationId xmlns:a16="http://schemas.microsoft.com/office/drawing/2014/main" id="{A008D297-9C92-EF4D-AE69-DDFA2331E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5021263"/>
            <a:ext cx="3175" cy="3175"/>
          </a:xfrm>
          <a:custGeom>
            <a:avLst/>
            <a:gdLst>
              <a:gd name="T0" fmla="*/ 822779 w 7"/>
              <a:gd name="T1" fmla="*/ 871008 h 9"/>
              <a:gd name="T2" fmla="*/ 1234168 w 7"/>
              <a:gd name="T3" fmla="*/ 871008 h 9"/>
              <a:gd name="T4" fmla="*/ 617311 w 7"/>
              <a:gd name="T5" fmla="*/ 871008 h 9"/>
              <a:gd name="T6" fmla="*/ 822779 w 7"/>
              <a:gd name="T7" fmla="*/ 871008 h 9"/>
              <a:gd name="T8" fmla="*/ 0 w 7"/>
              <a:gd name="T9" fmla="*/ 249061 h 9"/>
              <a:gd name="T10" fmla="*/ 205921 w 7"/>
              <a:gd name="T11" fmla="*/ 497769 h 9"/>
              <a:gd name="T12" fmla="*/ 0 w 7"/>
              <a:gd name="T13" fmla="*/ 249061 h 9"/>
              <a:gd name="T14" fmla="*/ 0 w 7"/>
              <a:gd name="T15" fmla="*/ 0 h 9"/>
              <a:gd name="T16" fmla="*/ 205921 w 7"/>
              <a:gd name="T17" fmla="*/ 249061 h 9"/>
              <a:gd name="T18" fmla="*/ 0 w 7"/>
              <a:gd name="T19" fmla="*/ 124531 h 9"/>
              <a:gd name="T20" fmla="*/ 0 w 7"/>
              <a:gd name="T21" fmla="*/ 0 h 9"/>
              <a:gd name="T22" fmla="*/ 822779 w 7"/>
              <a:gd name="T23" fmla="*/ 249061 h 9"/>
              <a:gd name="T24" fmla="*/ 205921 w 7"/>
              <a:gd name="T25" fmla="*/ 249061 h 9"/>
              <a:gd name="T26" fmla="*/ 822779 w 7"/>
              <a:gd name="T27" fmla="*/ 124531 h 9"/>
              <a:gd name="T28" fmla="*/ 822779 w 7"/>
              <a:gd name="T29" fmla="*/ 249061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9">
                <a:moveTo>
                  <a:pt x="4" y="7"/>
                </a:moveTo>
                <a:lnTo>
                  <a:pt x="6" y="7"/>
                </a:lnTo>
                <a:cubicBezTo>
                  <a:pt x="6" y="8"/>
                  <a:pt x="3" y="8"/>
                  <a:pt x="3" y="7"/>
                </a:cubicBezTo>
                <a:lnTo>
                  <a:pt x="4" y="7"/>
                </a:lnTo>
                <a:close/>
                <a:moveTo>
                  <a:pt x="0" y="2"/>
                </a:moveTo>
                <a:lnTo>
                  <a:pt x="1" y="4"/>
                </a:lnTo>
                <a:cubicBezTo>
                  <a:pt x="0" y="3"/>
                  <a:pt x="0" y="2"/>
                  <a:pt x="0" y="2"/>
                </a:cubicBezTo>
                <a:close/>
                <a:moveTo>
                  <a:pt x="0" y="0"/>
                </a:moveTo>
                <a:cubicBezTo>
                  <a:pt x="0" y="1"/>
                  <a:pt x="1" y="1"/>
                  <a:pt x="1" y="2"/>
                </a:cubicBezTo>
                <a:cubicBezTo>
                  <a:pt x="1" y="2"/>
                  <a:pt x="0" y="2"/>
                  <a:pt x="0" y="1"/>
                </a:cubicBezTo>
                <a:lnTo>
                  <a:pt x="0" y="0"/>
                </a:lnTo>
                <a:close/>
                <a:moveTo>
                  <a:pt x="4" y="2"/>
                </a:moveTo>
                <a:cubicBezTo>
                  <a:pt x="4" y="2"/>
                  <a:pt x="3" y="3"/>
                  <a:pt x="1" y="2"/>
                </a:cubicBezTo>
                <a:cubicBezTo>
                  <a:pt x="3" y="2"/>
                  <a:pt x="4" y="1"/>
                  <a:pt x="4" y="1"/>
                </a:cubicBezTo>
                <a:lnTo>
                  <a:pt x="4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5" name="Freeform 54">
            <a:extLst>
              <a:ext uri="{FF2B5EF4-FFF2-40B4-BE49-F238E27FC236}">
                <a16:creationId xmlns:a16="http://schemas.microsoft.com/office/drawing/2014/main" id="{4778F41A-251D-834C-9EBD-70AE7B385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40313"/>
            <a:ext cx="1588" cy="1587"/>
          </a:xfrm>
          <a:custGeom>
            <a:avLst/>
            <a:gdLst>
              <a:gd name="T0" fmla="*/ 157609 w 4"/>
              <a:gd name="T1" fmla="*/ 302165 h 5"/>
              <a:gd name="T2" fmla="*/ 315218 w 4"/>
              <a:gd name="T3" fmla="*/ 403098 h 5"/>
              <a:gd name="T4" fmla="*/ 157609 w 4"/>
              <a:gd name="T5" fmla="*/ 302165 h 5"/>
              <a:gd name="T6" fmla="*/ 0 w 4"/>
              <a:gd name="T7" fmla="*/ 302165 h 5"/>
              <a:gd name="T8" fmla="*/ 0 w 4"/>
              <a:gd name="T9" fmla="*/ 201549 h 5"/>
              <a:gd name="T10" fmla="*/ 0 w 4"/>
              <a:gd name="T11" fmla="*/ 100616 h 5"/>
              <a:gd name="T12" fmla="*/ 315218 w 4"/>
              <a:gd name="T13" fmla="*/ 0 h 5"/>
              <a:gd name="T14" fmla="*/ 315218 w 4"/>
              <a:gd name="T15" fmla="*/ 100616 h 5"/>
              <a:gd name="T16" fmla="*/ 315218 w 4"/>
              <a:gd name="T17" fmla="*/ 302165 h 5"/>
              <a:gd name="T18" fmla="*/ 315218 w 4"/>
              <a:gd name="T19" fmla="*/ 100616 h 5"/>
              <a:gd name="T20" fmla="*/ 0 w 4"/>
              <a:gd name="T21" fmla="*/ 201549 h 5"/>
              <a:gd name="T22" fmla="*/ 157609 w 4"/>
              <a:gd name="T23" fmla="*/ 302165 h 5"/>
              <a:gd name="T24" fmla="*/ 0 w 4"/>
              <a:gd name="T25" fmla="*/ 302165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5">
                <a:moveTo>
                  <a:pt x="1" y="3"/>
                </a:moveTo>
                <a:cubicBezTo>
                  <a:pt x="2" y="3"/>
                  <a:pt x="2" y="4"/>
                  <a:pt x="2" y="4"/>
                </a:cubicBezTo>
                <a:lnTo>
                  <a:pt x="1" y="3"/>
                </a:lnTo>
                <a:close/>
                <a:moveTo>
                  <a:pt x="0" y="3"/>
                </a:move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2" y="1"/>
                </a:lnTo>
                <a:cubicBezTo>
                  <a:pt x="2" y="1"/>
                  <a:pt x="3" y="2"/>
                  <a:pt x="2" y="3"/>
                </a:cubicBezTo>
                <a:lnTo>
                  <a:pt x="2" y="1"/>
                </a:lnTo>
                <a:cubicBezTo>
                  <a:pt x="0" y="1"/>
                  <a:pt x="0" y="2"/>
                  <a:pt x="0" y="2"/>
                </a:cubicBezTo>
                <a:lnTo>
                  <a:pt x="1" y="3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6" name="Freeform 55">
            <a:extLst>
              <a:ext uri="{FF2B5EF4-FFF2-40B4-BE49-F238E27FC236}">
                <a16:creationId xmlns:a16="http://schemas.microsoft.com/office/drawing/2014/main" id="{213B693C-1714-B74B-AB5C-8CF9699C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40313"/>
            <a:ext cx="3175" cy="3175"/>
          </a:xfrm>
          <a:custGeom>
            <a:avLst/>
            <a:gdLst>
              <a:gd name="T0" fmla="*/ 617311 w 7"/>
              <a:gd name="T1" fmla="*/ 1234168 h 7"/>
              <a:gd name="T2" fmla="*/ 205921 w 7"/>
              <a:gd name="T3" fmla="*/ 822779 h 7"/>
              <a:gd name="T4" fmla="*/ 0 w 7"/>
              <a:gd name="T5" fmla="*/ 0 h 7"/>
              <a:gd name="T6" fmla="*/ 617311 w 7"/>
              <a:gd name="T7" fmla="*/ 411389 h 7"/>
              <a:gd name="T8" fmla="*/ 1234168 w 7"/>
              <a:gd name="T9" fmla="*/ 0 h 7"/>
              <a:gd name="T10" fmla="*/ 822779 w 7"/>
              <a:gd name="T11" fmla="*/ 822779 h 7"/>
              <a:gd name="T12" fmla="*/ 617311 w 7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1" y="6"/>
                  <a:pt x="1" y="6"/>
                  <a:pt x="1" y="4"/>
                </a:cubicBezTo>
                <a:cubicBezTo>
                  <a:pt x="1" y="2"/>
                  <a:pt x="0" y="2"/>
                  <a:pt x="0" y="0"/>
                </a:cubicBezTo>
                <a:cubicBezTo>
                  <a:pt x="0" y="2"/>
                  <a:pt x="3" y="2"/>
                  <a:pt x="3" y="2"/>
                </a:cubicBezTo>
                <a:cubicBezTo>
                  <a:pt x="3" y="2"/>
                  <a:pt x="6" y="2"/>
                  <a:pt x="6" y="0"/>
                </a:cubicBezTo>
                <a:cubicBezTo>
                  <a:pt x="6" y="2"/>
                  <a:pt x="4" y="2"/>
                  <a:pt x="4" y="4"/>
                </a:cubicBezTo>
                <a:cubicBezTo>
                  <a:pt x="4" y="6"/>
                  <a:pt x="4" y="6"/>
                  <a:pt x="3" y="6"/>
                </a:cubicBezTo>
              </a:path>
            </a:pathLst>
          </a:custGeom>
          <a:solidFill>
            <a:srgbClr val="EA00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7" name="Freeform 56">
            <a:extLst>
              <a:ext uri="{FF2B5EF4-FFF2-40B4-BE49-F238E27FC236}">
                <a16:creationId xmlns:a16="http://schemas.microsoft.com/office/drawing/2014/main" id="{B689E248-AEA0-274F-8B2B-1DD90E404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40313"/>
            <a:ext cx="1588" cy="3175"/>
          </a:xfrm>
          <a:custGeom>
            <a:avLst/>
            <a:gdLst>
              <a:gd name="T0" fmla="*/ 302673 w 5"/>
              <a:gd name="T1" fmla="*/ 944959 h 8"/>
              <a:gd name="T2" fmla="*/ 403352 w 5"/>
              <a:gd name="T3" fmla="*/ 787400 h 8"/>
              <a:gd name="T4" fmla="*/ 100997 w 5"/>
              <a:gd name="T5" fmla="*/ 787400 h 8"/>
              <a:gd name="T6" fmla="*/ 302673 w 5"/>
              <a:gd name="T7" fmla="*/ 944959 h 8"/>
              <a:gd name="T8" fmla="*/ 0 w 5"/>
              <a:gd name="T9" fmla="*/ 472678 h 8"/>
              <a:gd name="T10" fmla="*/ 100997 w 5"/>
              <a:gd name="T11" fmla="*/ 630238 h 8"/>
              <a:gd name="T12" fmla="*/ 100997 w 5"/>
              <a:gd name="T13" fmla="*/ 630238 h 8"/>
              <a:gd name="T14" fmla="*/ 0 w 5"/>
              <a:gd name="T15" fmla="*/ 472678 h 8"/>
              <a:gd name="T16" fmla="*/ 0 w 5"/>
              <a:gd name="T17" fmla="*/ 0 h 8"/>
              <a:gd name="T18" fmla="*/ 302673 w 5"/>
              <a:gd name="T19" fmla="*/ 315119 h 8"/>
              <a:gd name="T20" fmla="*/ 0 w 5"/>
              <a:gd name="T21" fmla="*/ 315119 h 8"/>
              <a:gd name="T22" fmla="*/ 0 w 5"/>
              <a:gd name="T23" fmla="*/ 0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8">
                <a:moveTo>
                  <a:pt x="3" y="6"/>
                </a:moveTo>
                <a:lnTo>
                  <a:pt x="4" y="5"/>
                </a:lnTo>
                <a:cubicBezTo>
                  <a:pt x="3" y="7"/>
                  <a:pt x="1" y="7"/>
                  <a:pt x="1" y="5"/>
                </a:cubicBezTo>
                <a:lnTo>
                  <a:pt x="3" y="6"/>
                </a:lnTo>
                <a:close/>
                <a:moveTo>
                  <a:pt x="0" y="3"/>
                </a:moveTo>
                <a:cubicBezTo>
                  <a:pt x="1" y="3"/>
                  <a:pt x="1" y="3"/>
                  <a:pt x="1" y="4"/>
                </a:cubicBezTo>
                <a:lnTo>
                  <a:pt x="0" y="3"/>
                </a:lnTo>
                <a:close/>
                <a:moveTo>
                  <a:pt x="0" y="0"/>
                </a:moveTo>
                <a:cubicBezTo>
                  <a:pt x="1" y="2"/>
                  <a:pt x="2" y="2"/>
                  <a:pt x="3" y="2"/>
                </a:cubicBezTo>
                <a:cubicBezTo>
                  <a:pt x="2" y="2"/>
                  <a:pt x="1" y="2"/>
                  <a:pt x="0" y="2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8" name="Freeform 57">
            <a:extLst>
              <a:ext uri="{FF2B5EF4-FFF2-40B4-BE49-F238E27FC236}">
                <a16:creationId xmlns:a16="http://schemas.microsoft.com/office/drawing/2014/main" id="{7C73CEE3-A1E9-914E-ABA2-FB7C6B6EF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6688" y="5057775"/>
            <a:ext cx="1587" cy="1588"/>
          </a:xfrm>
          <a:custGeom>
            <a:avLst/>
            <a:gdLst>
              <a:gd name="T0" fmla="*/ 210013 w 6"/>
              <a:gd name="T1" fmla="*/ 350154 h 6"/>
              <a:gd name="T2" fmla="*/ 139921 w 6"/>
              <a:gd name="T3" fmla="*/ 140009 h 6"/>
              <a:gd name="T4" fmla="*/ 0 w 6"/>
              <a:gd name="T5" fmla="*/ 0 h 6"/>
              <a:gd name="T6" fmla="*/ 210013 w 6"/>
              <a:gd name="T7" fmla="*/ 140009 h 6"/>
              <a:gd name="T8" fmla="*/ 349934 w 6"/>
              <a:gd name="T9" fmla="*/ 0 h 6"/>
              <a:gd name="T10" fmla="*/ 349934 w 6"/>
              <a:gd name="T11" fmla="*/ 140009 h 6"/>
              <a:gd name="T12" fmla="*/ 210013 w 6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2" y="5"/>
                  <a:pt x="0" y="5"/>
                  <a:pt x="2" y="2"/>
                </a:cubicBezTo>
                <a:cubicBezTo>
                  <a:pt x="2" y="2"/>
                  <a:pt x="0" y="2"/>
                  <a:pt x="0" y="0"/>
                </a:cubicBezTo>
                <a:cubicBezTo>
                  <a:pt x="0" y="2"/>
                  <a:pt x="3" y="2"/>
                  <a:pt x="3" y="2"/>
                </a:cubicBezTo>
                <a:cubicBezTo>
                  <a:pt x="3" y="2"/>
                  <a:pt x="5" y="2"/>
                  <a:pt x="5" y="0"/>
                </a:cubicBezTo>
                <a:cubicBezTo>
                  <a:pt x="5" y="2"/>
                  <a:pt x="5" y="2"/>
                  <a:pt x="5" y="2"/>
                </a:cubicBezTo>
                <a:cubicBezTo>
                  <a:pt x="5" y="5"/>
                  <a:pt x="5" y="5"/>
                  <a:pt x="3" y="5"/>
                </a:cubicBezTo>
              </a:path>
            </a:pathLst>
          </a:custGeom>
          <a:solidFill>
            <a:srgbClr val="EA00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9" name="Freeform 58">
            <a:extLst>
              <a:ext uri="{FF2B5EF4-FFF2-40B4-BE49-F238E27FC236}">
                <a16:creationId xmlns:a16="http://schemas.microsoft.com/office/drawing/2014/main" id="{83360A09-351F-2C4B-9273-74C8863CC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5059363"/>
            <a:ext cx="1588" cy="1587"/>
          </a:xfrm>
          <a:custGeom>
            <a:avLst/>
            <a:gdLst>
              <a:gd name="T0" fmla="*/ 630436 w 2"/>
              <a:gd name="T1" fmla="*/ 0 h 2"/>
              <a:gd name="T2" fmla="*/ 630436 w 2"/>
              <a:gd name="T3" fmla="*/ 630039 h 2"/>
              <a:gd name="T4" fmla="*/ 0 w 2"/>
              <a:gd name="T5" fmla="*/ 630039 h 2"/>
              <a:gd name="T6" fmla="*/ 63043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cubicBezTo>
                  <a:pt x="1" y="1"/>
                  <a:pt x="1" y="1"/>
                  <a:pt x="0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0" name="Freeform 59">
            <a:extLst>
              <a:ext uri="{FF2B5EF4-FFF2-40B4-BE49-F238E27FC236}">
                <a16:creationId xmlns:a16="http://schemas.microsoft.com/office/drawing/2014/main" id="{52AFE2B2-C52B-8D48-BA05-EA1189E5B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16500"/>
            <a:ext cx="3175" cy="1588"/>
          </a:xfrm>
          <a:custGeom>
            <a:avLst/>
            <a:gdLst>
              <a:gd name="T0" fmla="*/ 1028700 w 7"/>
              <a:gd name="T1" fmla="*/ 0 h 4"/>
              <a:gd name="T2" fmla="*/ 1028700 w 7"/>
              <a:gd name="T3" fmla="*/ 472827 h 4"/>
              <a:gd name="T4" fmla="*/ 0 w 7"/>
              <a:gd name="T5" fmla="*/ 472827 h 4"/>
              <a:gd name="T6" fmla="*/ 102870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5" y="0"/>
                </a:moveTo>
                <a:cubicBezTo>
                  <a:pt x="6" y="1"/>
                  <a:pt x="5" y="3"/>
                  <a:pt x="5" y="3"/>
                </a:cubicBezTo>
                <a:cubicBezTo>
                  <a:pt x="5" y="3"/>
                  <a:pt x="2" y="1"/>
                  <a:pt x="0" y="3"/>
                </a:cubicBezTo>
                <a:cubicBezTo>
                  <a:pt x="0" y="0"/>
                  <a:pt x="5" y="0"/>
                  <a:pt x="5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1" name="Freeform 60">
            <a:extLst>
              <a:ext uri="{FF2B5EF4-FFF2-40B4-BE49-F238E27FC236}">
                <a16:creationId xmlns:a16="http://schemas.microsoft.com/office/drawing/2014/main" id="{FA35EDB3-EA96-C24B-A275-1AAF6F29D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018088"/>
            <a:ext cx="3175" cy="1587"/>
          </a:xfrm>
          <a:custGeom>
            <a:avLst/>
            <a:gdLst>
              <a:gd name="T0" fmla="*/ 1234168 w 7"/>
              <a:gd name="T1" fmla="*/ 139921 h 6"/>
              <a:gd name="T2" fmla="*/ 822779 w 7"/>
              <a:gd name="T3" fmla="*/ 210013 h 6"/>
              <a:gd name="T4" fmla="*/ 0 w 7"/>
              <a:gd name="T5" fmla="*/ 210013 h 6"/>
              <a:gd name="T6" fmla="*/ 1234168 w 7"/>
              <a:gd name="T7" fmla="*/ 139921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6" y="2"/>
                </a:moveTo>
                <a:cubicBezTo>
                  <a:pt x="6" y="2"/>
                  <a:pt x="6" y="3"/>
                  <a:pt x="4" y="3"/>
                </a:cubicBezTo>
                <a:cubicBezTo>
                  <a:pt x="4" y="5"/>
                  <a:pt x="1" y="2"/>
                  <a:pt x="0" y="3"/>
                </a:cubicBezTo>
                <a:cubicBezTo>
                  <a:pt x="0" y="2"/>
                  <a:pt x="4" y="0"/>
                  <a:pt x="6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2" name="Freeform 61">
            <a:extLst>
              <a:ext uri="{FF2B5EF4-FFF2-40B4-BE49-F238E27FC236}">
                <a16:creationId xmlns:a16="http://schemas.microsoft.com/office/drawing/2014/main" id="{065CAF7F-CDC6-A544-9A39-048534C32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019675"/>
            <a:ext cx="3175" cy="1588"/>
          </a:xfrm>
          <a:custGeom>
            <a:avLst/>
            <a:gdLst>
              <a:gd name="T0" fmla="*/ 746831 w 9"/>
              <a:gd name="T1" fmla="*/ 100997 h 5"/>
              <a:gd name="T2" fmla="*/ 746831 w 9"/>
              <a:gd name="T3" fmla="*/ 302673 h 5"/>
              <a:gd name="T4" fmla="*/ 0 w 9"/>
              <a:gd name="T5" fmla="*/ 403352 h 5"/>
              <a:gd name="T6" fmla="*/ 746831 w 9"/>
              <a:gd name="T7" fmla="*/ 10099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6" y="1"/>
                </a:moveTo>
                <a:cubicBezTo>
                  <a:pt x="8" y="2"/>
                  <a:pt x="6" y="3"/>
                  <a:pt x="6" y="3"/>
                </a:cubicBezTo>
                <a:cubicBezTo>
                  <a:pt x="5" y="4"/>
                  <a:pt x="3" y="3"/>
                  <a:pt x="0" y="4"/>
                </a:cubicBezTo>
                <a:cubicBezTo>
                  <a:pt x="0" y="1"/>
                  <a:pt x="5" y="0"/>
                  <a:pt x="6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3" name="Freeform 62">
            <a:extLst>
              <a:ext uri="{FF2B5EF4-FFF2-40B4-BE49-F238E27FC236}">
                <a16:creationId xmlns:a16="http://schemas.microsoft.com/office/drawing/2014/main" id="{1894C38B-96EA-6349-9E73-27073D375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019675"/>
            <a:ext cx="3175" cy="1588"/>
          </a:xfrm>
          <a:custGeom>
            <a:avLst/>
            <a:gdLst>
              <a:gd name="T0" fmla="*/ 0 w 7"/>
              <a:gd name="T1" fmla="*/ 403352 h 5"/>
              <a:gd name="T2" fmla="*/ 205921 w 7"/>
              <a:gd name="T3" fmla="*/ 403352 h 5"/>
              <a:gd name="T4" fmla="*/ 0 w 7"/>
              <a:gd name="T5" fmla="*/ 403352 h 5"/>
              <a:gd name="T6" fmla="*/ 205921 w 7"/>
              <a:gd name="T7" fmla="*/ 302673 h 5"/>
              <a:gd name="T8" fmla="*/ 617311 w 7"/>
              <a:gd name="T9" fmla="*/ 302673 h 5"/>
              <a:gd name="T10" fmla="*/ 205921 w 7"/>
              <a:gd name="T11" fmla="*/ 403352 h 5"/>
              <a:gd name="T12" fmla="*/ 205921 w 7"/>
              <a:gd name="T13" fmla="*/ 302673 h 5"/>
              <a:gd name="T14" fmla="*/ 411389 w 7"/>
              <a:gd name="T15" fmla="*/ 100997 h 5"/>
              <a:gd name="T16" fmla="*/ 411389 w 7"/>
              <a:gd name="T17" fmla="*/ 100997 h 5"/>
              <a:gd name="T18" fmla="*/ 411389 w 7"/>
              <a:gd name="T19" fmla="*/ 302673 h 5"/>
              <a:gd name="T20" fmla="*/ 411389 w 7"/>
              <a:gd name="T21" fmla="*/ 100997 h 5"/>
              <a:gd name="T22" fmla="*/ 411389 w 7"/>
              <a:gd name="T23" fmla="*/ 100997 h 5"/>
              <a:gd name="T24" fmla="*/ 0 w 7"/>
              <a:gd name="T25" fmla="*/ 302673 h 5"/>
              <a:gd name="T26" fmla="*/ 411389 w 7"/>
              <a:gd name="T27" fmla="*/ 302673 h 5"/>
              <a:gd name="T28" fmla="*/ 205921 w 7"/>
              <a:gd name="T29" fmla="*/ 302673 h 5"/>
              <a:gd name="T30" fmla="*/ 0 w 7"/>
              <a:gd name="T31" fmla="*/ 302673 h 5"/>
              <a:gd name="T32" fmla="*/ 1234168 w 7"/>
              <a:gd name="T33" fmla="*/ 100997 h 5"/>
              <a:gd name="T34" fmla="*/ 1028700 w 7"/>
              <a:gd name="T35" fmla="*/ 100997 h 5"/>
              <a:gd name="T36" fmla="*/ 1234168 w 7"/>
              <a:gd name="T37" fmla="*/ 100997 h 5"/>
              <a:gd name="T38" fmla="*/ 411389 w 7"/>
              <a:gd name="T39" fmla="*/ 100997 h 5"/>
              <a:gd name="T40" fmla="*/ 1028700 w 7"/>
              <a:gd name="T41" fmla="*/ 100997 h 5"/>
              <a:gd name="T42" fmla="*/ 411389 w 7"/>
              <a:gd name="T43" fmla="*/ 100997 h 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" h="5">
                <a:moveTo>
                  <a:pt x="0" y="4"/>
                </a:moveTo>
                <a:lnTo>
                  <a:pt x="1" y="4"/>
                </a:lnTo>
                <a:cubicBezTo>
                  <a:pt x="1" y="4"/>
                  <a:pt x="0" y="4"/>
                  <a:pt x="0" y="4"/>
                </a:cubicBezTo>
                <a:close/>
                <a:moveTo>
                  <a:pt x="1" y="3"/>
                </a:moveTo>
                <a:lnTo>
                  <a:pt x="3" y="3"/>
                </a:lnTo>
                <a:lnTo>
                  <a:pt x="1" y="4"/>
                </a:lnTo>
                <a:cubicBezTo>
                  <a:pt x="1" y="4"/>
                  <a:pt x="1" y="4"/>
                  <a:pt x="1" y="3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3"/>
                </a:cubicBezTo>
                <a:cubicBezTo>
                  <a:pt x="2" y="2"/>
                  <a:pt x="2" y="2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1" y="3"/>
                  <a:pt x="1" y="3"/>
                  <a:pt x="1" y="3"/>
                </a:cubicBezTo>
                <a:lnTo>
                  <a:pt x="0" y="3"/>
                </a:lnTo>
                <a:close/>
                <a:moveTo>
                  <a:pt x="6" y="1"/>
                </a:moveTo>
                <a:cubicBezTo>
                  <a:pt x="6" y="1"/>
                  <a:pt x="6" y="1"/>
                  <a:pt x="5" y="1"/>
                </a:cubicBezTo>
                <a:cubicBezTo>
                  <a:pt x="6" y="1"/>
                  <a:pt x="6" y="1"/>
                  <a:pt x="6" y="1"/>
                </a:cubicBezTo>
                <a:close/>
                <a:moveTo>
                  <a:pt x="2" y="1"/>
                </a:moveTo>
                <a:cubicBezTo>
                  <a:pt x="3" y="0"/>
                  <a:pt x="4" y="0"/>
                  <a:pt x="5" y="1"/>
                </a:cubicBezTo>
                <a:cubicBezTo>
                  <a:pt x="4" y="1"/>
                  <a:pt x="3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4" name="Freeform 63">
            <a:extLst>
              <a:ext uri="{FF2B5EF4-FFF2-40B4-BE49-F238E27FC236}">
                <a16:creationId xmlns:a16="http://schemas.microsoft.com/office/drawing/2014/main" id="{5D2BD85A-786C-014F-80A1-B15937457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26025"/>
            <a:ext cx="1587" cy="1588"/>
          </a:xfrm>
          <a:custGeom>
            <a:avLst/>
            <a:gdLst>
              <a:gd name="T0" fmla="*/ 349934 w 6"/>
              <a:gd name="T1" fmla="*/ 100997 h 5"/>
              <a:gd name="T2" fmla="*/ 349934 w 6"/>
              <a:gd name="T3" fmla="*/ 302673 h 5"/>
              <a:gd name="T4" fmla="*/ 0 w 6"/>
              <a:gd name="T5" fmla="*/ 403352 h 5"/>
              <a:gd name="T6" fmla="*/ 349934 w 6"/>
              <a:gd name="T7" fmla="*/ 10099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5" y="1"/>
                </a:moveTo>
                <a:lnTo>
                  <a:pt x="5" y="3"/>
                </a:lnTo>
                <a:cubicBezTo>
                  <a:pt x="5" y="4"/>
                  <a:pt x="2" y="2"/>
                  <a:pt x="0" y="4"/>
                </a:cubicBezTo>
                <a:cubicBezTo>
                  <a:pt x="0" y="1"/>
                  <a:pt x="3" y="0"/>
                  <a:pt x="5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5" name="Freeform 64">
            <a:extLst>
              <a:ext uri="{FF2B5EF4-FFF2-40B4-BE49-F238E27FC236}">
                <a16:creationId xmlns:a16="http://schemas.microsoft.com/office/drawing/2014/main" id="{11FA0FA2-BAF0-B34F-931B-8C120F1C8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27613"/>
            <a:ext cx="1587" cy="1587"/>
          </a:xfrm>
          <a:custGeom>
            <a:avLst/>
            <a:gdLst>
              <a:gd name="T0" fmla="*/ 0 w 4"/>
              <a:gd name="T1" fmla="*/ 630039 h 2"/>
              <a:gd name="T2" fmla="*/ 315020 w 4"/>
              <a:gd name="T3" fmla="*/ 0 h 2"/>
              <a:gd name="T4" fmla="*/ 472133 w 4"/>
              <a:gd name="T5" fmla="*/ 0 h 2"/>
              <a:gd name="T6" fmla="*/ 0 w 4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cubicBezTo>
                  <a:pt x="0" y="0"/>
                  <a:pt x="0" y="0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6" name="Freeform 65">
            <a:extLst>
              <a:ext uri="{FF2B5EF4-FFF2-40B4-BE49-F238E27FC236}">
                <a16:creationId xmlns:a16="http://schemas.microsoft.com/office/drawing/2014/main" id="{32C6F4A1-E554-D948-9ED6-9D060BC91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27613"/>
            <a:ext cx="1587" cy="1587"/>
          </a:xfrm>
          <a:custGeom>
            <a:avLst/>
            <a:gdLst>
              <a:gd name="T0" fmla="*/ 349934 w 6"/>
              <a:gd name="T1" fmla="*/ 70093 h 6"/>
              <a:gd name="T2" fmla="*/ 349934 w 6"/>
              <a:gd name="T3" fmla="*/ 139921 h 6"/>
              <a:gd name="T4" fmla="*/ 349934 w 6"/>
              <a:gd name="T5" fmla="*/ 210013 h 6"/>
              <a:gd name="T6" fmla="*/ 139921 w 6"/>
              <a:gd name="T7" fmla="*/ 349934 h 6"/>
              <a:gd name="T8" fmla="*/ 349934 w 6"/>
              <a:gd name="T9" fmla="*/ 7009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1"/>
                </a:moveTo>
                <a:lnTo>
                  <a:pt x="5" y="2"/>
                </a:lnTo>
                <a:cubicBezTo>
                  <a:pt x="5" y="2"/>
                  <a:pt x="5" y="2"/>
                  <a:pt x="5" y="3"/>
                </a:cubicBezTo>
                <a:cubicBezTo>
                  <a:pt x="5" y="3"/>
                  <a:pt x="2" y="3"/>
                  <a:pt x="2" y="5"/>
                </a:cubicBezTo>
                <a:cubicBezTo>
                  <a:pt x="0" y="3"/>
                  <a:pt x="3" y="0"/>
                  <a:pt x="5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7" name="Freeform 66">
            <a:extLst>
              <a:ext uri="{FF2B5EF4-FFF2-40B4-BE49-F238E27FC236}">
                <a16:creationId xmlns:a16="http://schemas.microsoft.com/office/drawing/2014/main" id="{0FAE95FF-2136-994A-8CCC-E0D33FE9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29200"/>
            <a:ext cx="1587" cy="1588"/>
          </a:xfrm>
          <a:custGeom>
            <a:avLst/>
            <a:gdLst>
              <a:gd name="T0" fmla="*/ 210013 w 6"/>
              <a:gd name="T1" fmla="*/ 0 h 5"/>
              <a:gd name="T2" fmla="*/ 349934 w 6"/>
              <a:gd name="T3" fmla="*/ 302673 h 5"/>
              <a:gd name="T4" fmla="*/ 139921 w 6"/>
              <a:gd name="T5" fmla="*/ 403352 h 5"/>
              <a:gd name="T6" fmla="*/ 210013 w 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5" y="0"/>
                  <a:pt x="5" y="2"/>
                  <a:pt x="5" y="3"/>
                </a:cubicBezTo>
                <a:cubicBezTo>
                  <a:pt x="3" y="3"/>
                  <a:pt x="2" y="3"/>
                  <a:pt x="2" y="4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8" name="Freeform 67">
            <a:extLst>
              <a:ext uri="{FF2B5EF4-FFF2-40B4-BE49-F238E27FC236}">
                <a16:creationId xmlns:a16="http://schemas.microsoft.com/office/drawing/2014/main" id="{64D61D07-8CCC-984F-9F81-049999EB5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30788"/>
            <a:ext cx="3175" cy="1587"/>
          </a:xfrm>
          <a:custGeom>
            <a:avLst/>
            <a:gdLst>
              <a:gd name="T0" fmla="*/ 822779 w 7"/>
              <a:gd name="T1" fmla="*/ 70093 h 6"/>
              <a:gd name="T2" fmla="*/ 822779 w 7"/>
              <a:gd name="T3" fmla="*/ 210013 h 6"/>
              <a:gd name="T4" fmla="*/ 411389 w 7"/>
              <a:gd name="T5" fmla="*/ 349934 h 6"/>
              <a:gd name="T6" fmla="*/ 822779 w 7"/>
              <a:gd name="T7" fmla="*/ 7009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4" y="1"/>
                </a:moveTo>
                <a:cubicBezTo>
                  <a:pt x="6" y="2"/>
                  <a:pt x="6" y="3"/>
                  <a:pt x="4" y="3"/>
                </a:cubicBezTo>
                <a:cubicBezTo>
                  <a:pt x="4" y="4"/>
                  <a:pt x="3" y="3"/>
                  <a:pt x="2" y="5"/>
                </a:cubicBezTo>
                <a:cubicBezTo>
                  <a:pt x="0" y="3"/>
                  <a:pt x="3" y="0"/>
                  <a:pt x="4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99" name="Freeform 68">
            <a:extLst>
              <a:ext uri="{FF2B5EF4-FFF2-40B4-BE49-F238E27FC236}">
                <a16:creationId xmlns:a16="http://schemas.microsoft.com/office/drawing/2014/main" id="{172E2961-0370-024B-8CF6-226D374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32375"/>
            <a:ext cx="3175" cy="1588"/>
          </a:xfrm>
          <a:custGeom>
            <a:avLst/>
            <a:gdLst>
              <a:gd name="T0" fmla="*/ 822779 w 7"/>
              <a:gd name="T1" fmla="*/ 0 h 6"/>
              <a:gd name="T2" fmla="*/ 1234168 w 7"/>
              <a:gd name="T3" fmla="*/ 280282 h 6"/>
              <a:gd name="T4" fmla="*/ 205921 w 7"/>
              <a:gd name="T5" fmla="*/ 350154 h 6"/>
              <a:gd name="T6" fmla="*/ 822779 w 7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6" y="0"/>
                  <a:pt x="6" y="4"/>
                  <a:pt x="6" y="4"/>
                </a:cubicBezTo>
                <a:cubicBezTo>
                  <a:pt x="4" y="5"/>
                  <a:pt x="1" y="4"/>
                  <a:pt x="1" y="5"/>
                </a:cubicBezTo>
                <a:cubicBezTo>
                  <a:pt x="0" y="4"/>
                  <a:pt x="3" y="0"/>
                  <a:pt x="4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0" name="Freeform 69">
            <a:extLst>
              <a:ext uri="{FF2B5EF4-FFF2-40B4-BE49-F238E27FC236}">
                <a16:creationId xmlns:a16="http://schemas.microsoft.com/office/drawing/2014/main" id="{40D37C86-2F16-7E44-ACE7-83628D8ED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32375"/>
            <a:ext cx="1587" cy="1588"/>
          </a:xfrm>
          <a:custGeom>
            <a:avLst/>
            <a:gdLst>
              <a:gd name="T0" fmla="*/ 0 w 4"/>
              <a:gd name="T1" fmla="*/ 560564 h 3"/>
              <a:gd name="T2" fmla="*/ 472133 w 4"/>
              <a:gd name="T3" fmla="*/ 0 h 3"/>
              <a:gd name="T4" fmla="*/ 472133 w 4"/>
              <a:gd name="T5" fmla="*/ 280017 h 3"/>
              <a:gd name="T6" fmla="*/ 0 w 4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2" y="1"/>
                  <a:pt x="2" y="0"/>
                  <a:pt x="3" y="0"/>
                </a:cubicBezTo>
                <a:lnTo>
                  <a:pt x="3" y="1"/>
                </a:lnTo>
                <a:cubicBezTo>
                  <a:pt x="2" y="0"/>
                  <a:pt x="2" y="1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1" name="Freeform 70">
            <a:extLst>
              <a:ext uri="{FF2B5EF4-FFF2-40B4-BE49-F238E27FC236}">
                <a16:creationId xmlns:a16="http://schemas.microsoft.com/office/drawing/2014/main" id="{E0D17076-25E7-C842-B4CB-9AFF89E33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29200"/>
            <a:ext cx="1588" cy="1588"/>
          </a:xfrm>
          <a:custGeom>
            <a:avLst/>
            <a:gdLst>
              <a:gd name="T0" fmla="*/ 280282 w 6"/>
              <a:gd name="T1" fmla="*/ 140009 h 6"/>
              <a:gd name="T2" fmla="*/ 280282 w 6"/>
              <a:gd name="T3" fmla="*/ 210145 h 6"/>
              <a:gd name="T4" fmla="*/ 70137 w 6"/>
              <a:gd name="T5" fmla="*/ 350154 h 6"/>
              <a:gd name="T6" fmla="*/ 280282 w 6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4" y="2"/>
                </a:moveTo>
                <a:cubicBezTo>
                  <a:pt x="5" y="2"/>
                  <a:pt x="4" y="2"/>
                  <a:pt x="4" y="3"/>
                </a:cubicBezTo>
                <a:cubicBezTo>
                  <a:pt x="3" y="4"/>
                  <a:pt x="1" y="3"/>
                  <a:pt x="1" y="5"/>
                </a:cubicBezTo>
                <a:cubicBezTo>
                  <a:pt x="0" y="3"/>
                  <a:pt x="2" y="0"/>
                  <a:pt x="4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2" name="Freeform 71">
            <a:extLst>
              <a:ext uri="{FF2B5EF4-FFF2-40B4-BE49-F238E27FC236}">
                <a16:creationId xmlns:a16="http://schemas.microsoft.com/office/drawing/2014/main" id="{0B91A6E9-AF13-A94C-A5FD-68473FCB3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8913" y="5030788"/>
            <a:ext cx="3175" cy="1587"/>
          </a:xfrm>
          <a:custGeom>
            <a:avLst/>
            <a:gdLst>
              <a:gd name="T0" fmla="*/ 666461 w 11"/>
              <a:gd name="T1" fmla="*/ 0 h 6"/>
              <a:gd name="T2" fmla="*/ 666461 w 11"/>
              <a:gd name="T3" fmla="*/ 139921 h 6"/>
              <a:gd name="T4" fmla="*/ 166543 w 11"/>
              <a:gd name="T5" fmla="*/ 349934 h 6"/>
              <a:gd name="T6" fmla="*/ 666461 w 11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6">
                <a:moveTo>
                  <a:pt x="8" y="0"/>
                </a:moveTo>
                <a:cubicBezTo>
                  <a:pt x="10" y="1"/>
                  <a:pt x="10" y="1"/>
                  <a:pt x="8" y="2"/>
                </a:cubicBezTo>
                <a:cubicBezTo>
                  <a:pt x="8" y="3"/>
                  <a:pt x="2" y="5"/>
                  <a:pt x="2" y="5"/>
                </a:cubicBezTo>
                <a:cubicBezTo>
                  <a:pt x="0" y="3"/>
                  <a:pt x="4" y="0"/>
                  <a:pt x="8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3" name="Freeform 72">
            <a:extLst>
              <a:ext uri="{FF2B5EF4-FFF2-40B4-BE49-F238E27FC236}">
                <a16:creationId xmlns:a16="http://schemas.microsoft.com/office/drawing/2014/main" id="{F6102A9A-560C-E744-AA8B-190AE4670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8913" y="5030788"/>
            <a:ext cx="3175" cy="1587"/>
          </a:xfrm>
          <a:custGeom>
            <a:avLst/>
            <a:gdLst>
              <a:gd name="T0" fmla="*/ 1234168 w 7"/>
              <a:gd name="T1" fmla="*/ 0 h 2"/>
              <a:gd name="T2" fmla="*/ 1234168 w 7"/>
              <a:gd name="T3" fmla="*/ 630039 h 2"/>
              <a:gd name="T4" fmla="*/ 0 w 7"/>
              <a:gd name="T5" fmla="*/ 630039 h 2"/>
              <a:gd name="T6" fmla="*/ 1234168 w 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">
                <a:moveTo>
                  <a:pt x="6" y="0"/>
                </a:moveTo>
                <a:lnTo>
                  <a:pt x="6" y="1"/>
                </a:lnTo>
                <a:cubicBezTo>
                  <a:pt x="2" y="0"/>
                  <a:pt x="2" y="1"/>
                  <a:pt x="0" y="1"/>
                </a:cubicBezTo>
                <a:cubicBezTo>
                  <a:pt x="2" y="1"/>
                  <a:pt x="2" y="0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4" name="Freeform 73">
            <a:extLst>
              <a:ext uri="{FF2B5EF4-FFF2-40B4-BE49-F238E27FC236}">
                <a16:creationId xmlns:a16="http://schemas.microsoft.com/office/drawing/2014/main" id="{03A685A4-4C5C-AC4E-8573-9295C15CA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8913" y="5029200"/>
            <a:ext cx="3175" cy="1588"/>
          </a:xfrm>
          <a:custGeom>
            <a:avLst/>
            <a:gdLst>
              <a:gd name="T0" fmla="*/ 666461 w 11"/>
              <a:gd name="T1" fmla="*/ 0 h 6"/>
              <a:gd name="T2" fmla="*/ 666461 w 11"/>
              <a:gd name="T3" fmla="*/ 210145 h 6"/>
              <a:gd name="T4" fmla="*/ 0 w 11"/>
              <a:gd name="T5" fmla="*/ 350154 h 6"/>
              <a:gd name="T6" fmla="*/ 666461 w 11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6">
                <a:moveTo>
                  <a:pt x="8" y="0"/>
                </a:moveTo>
                <a:cubicBezTo>
                  <a:pt x="10" y="0"/>
                  <a:pt x="10" y="2"/>
                  <a:pt x="8" y="3"/>
                </a:cubicBezTo>
                <a:cubicBezTo>
                  <a:pt x="6" y="4"/>
                  <a:pt x="2" y="2"/>
                  <a:pt x="0" y="5"/>
                </a:cubicBezTo>
                <a:cubicBezTo>
                  <a:pt x="0" y="2"/>
                  <a:pt x="4" y="0"/>
                  <a:pt x="8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5" name="Freeform 74">
            <a:extLst>
              <a:ext uri="{FF2B5EF4-FFF2-40B4-BE49-F238E27FC236}">
                <a16:creationId xmlns:a16="http://schemas.microsoft.com/office/drawing/2014/main" id="{DC744625-EA5F-E642-B7DC-26A7D2841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0" y="5032375"/>
            <a:ext cx="3175" cy="1588"/>
          </a:xfrm>
          <a:custGeom>
            <a:avLst/>
            <a:gdLst>
              <a:gd name="T0" fmla="*/ 944959 w 8"/>
              <a:gd name="T1" fmla="*/ 0 h 6"/>
              <a:gd name="T2" fmla="*/ 1102519 w 8"/>
              <a:gd name="T3" fmla="*/ 210145 h 6"/>
              <a:gd name="T4" fmla="*/ 315119 w 8"/>
              <a:gd name="T5" fmla="*/ 350154 h 6"/>
              <a:gd name="T6" fmla="*/ 944959 w 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6" y="0"/>
                </a:moveTo>
                <a:cubicBezTo>
                  <a:pt x="7" y="0"/>
                  <a:pt x="7" y="2"/>
                  <a:pt x="7" y="3"/>
                </a:cubicBezTo>
                <a:cubicBezTo>
                  <a:pt x="6" y="3"/>
                  <a:pt x="2" y="3"/>
                  <a:pt x="2" y="5"/>
                </a:cubicBezTo>
                <a:cubicBezTo>
                  <a:pt x="0" y="3"/>
                  <a:pt x="2" y="0"/>
                  <a:pt x="6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6" name="Freeform 75">
            <a:extLst>
              <a:ext uri="{FF2B5EF4-FFF2-40B4-BE49-F238E27FC236}">
                <a16:creationId xmlns:a16="http://schemas.microsoft.com/office/drawing/2014/main" id="{C95BD16F-8A00-E24B-86C1-2904E07B9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0" y="5032375"/>
            <a:ext cx="1588" cy="1588"/>
          </a:xfrm>
          <a:custGeom>
            <a:avLst/>
            <a:gdLst>
              <a:gd name="T0" fmla="*/ 403352 w 5"/>
              <a:gd name="T1" fmla="*/ 0 h 4"/>
              <a:gd name="T2" fmla="*/ 403352 w 5"/>
              <a:gd name="T3" fmla="*/ 157609 h 4"/>
              <a:gd name="T4" fmla="*/ 0 w 5"/>
              <a:gd name="T5" fmla="*/ 472827 h 4"/>
              <a:gd name="T6" fmla="*/ 403352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4" y="1"/>
                </a:lnTo>
                <a:cubicBezTo>
                  <a:pt x="2" y="0"/>
                  <a:pt x="0" y="2"/>
                  <a:pt x="0" y="3"/>
                </a:cubicBezTo>
                <a:cubicBezTo>
                  <a:pt x="0" y="1"/>
                  <a:pt x="2" y="0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7" name="Freeform 76">
            <a:extLst>
              <a:ext uri="{FF2B5EF4-FFF2-40B4-BE49-F238E27FC236}">
                <a16:creationId xmlns:a16="http://schemas.microsoft.com/office/drawing/2014/main" id="{7CFC4D6B-7266-F941-9FF3-71FBF475C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22850"/>
            <a:ext cx="1588" cy="4763"/>
          </a:xfrm>
          <a:custGeom>
            <a:avLst/>
            <a:gdLst>
              <a:gd name="T0" fmla="*/ 472827 w 4"/>
              <a:gd name="T1" fmla="*/ 0 h 12"/>
              <a:gd name="T2" fmla="*/ 472827 w 4"/>
              <a:gd name="T3" fmla="*/ 472728 h 12"/>
              <a:gd name="T4" fmla="*/ 472827 w 4"/>
              <a:gd name="T5" fmla="*/ 1732938 h 12"/>
              <a:gd name="T6" fmla="*/ 157609 w 4"/>
              <a:gd name="T7" fmla="*/ 787880 h 12"/>
              <a:gd name="T8" fmla="*/ 0 w 4"/>
              <a:gd name="T9" fmla="*/ 315152 h 12"/>
              <a:gd name="T10" fmla="*/ 472827 w 4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2">
                <a:moveTo>
                  <a:pt x="3" y="0"/>
                </a:moveTo>
                <a:cubicBezTo>
                  <a:pt x="3" y="0"/>
                  <a:pt x="3" y="0"/>
                  <a:pt x="3" y="3"/>
                </a:cubicBezTo>
                <a:cubicBezTo>
                  <a:pt x="3" y="9"/>
                  <a:pt x="3" y="11"/>
                  <a:pt x="3" y="11"/>
                </a:cubicBezTo>
                <a:cubicBezTo>
                  <a:pt x="1" y="11"/>
                  <a:pt x="1" y="9"/>
                  <a:pt x="1" y="5"/>
                </a:cubicBezTo>
                <a:cubicBezTo>
                  <a:pt x="1" y="3"/>
                  <a:pt x="1" y="2"/>
                  <a:pt x="0" y="2"/>
                </a:cubicBezTo>
                <a:cubicBezTo>
                  <a:pt x="0" y="0"/>
                  <a:pt x="1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8" name="Freeform 77">
            <a:extLst>
              <a:ext uri="{FF2B5EF4-FFF2-40B4-BE49-F238E27FC236}">
                <a16:creationId xmlns:a16="http://schemas.microsoft.com/office/drawing/2014/main" id="{E8DCDD52-881E-8449-8016-FE1A66B5C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22850"/>
            <a:ext cx="1588" cy="1588"/>
          </a:xfrm>
          <a:custGeom>
            <a:avLst/>
            <a:gdLst>
              <a:gd name="T0" fmla="*/ 560564 w 3"/>
              <a:gd name="T1" fmla="*/ 0 h 4"/>
              <a:gd name="T2" fmla="*/ 560564 w 3"/>
              <a:gd name="T3" fmla="*/ 472827 h 4"/>
              <a:gd name="T4" fmla="*/ 0 w 3"/>
              <a:gd name="T5" fmla="*/ 0 h 4"/>
              <a:gd name="T6" fmla="*/ 560564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cubicBezTo>
                  <a:pt x="2" y="0"/>
                  <a:pt x="0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09" name="Freeform 78">
            <a:extLst>
              <a:ext uri="{FF2B5EF4-FFF2-40B4-BE49-F238E27FC236}">
                <a16:creationId xmlns:a16="http://schemas.microsoft.com/office/drawing/2014/main" id="{D4DCDDED-F635-6142-9DF9-CEC004E9E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5550"/>
            <a:ext cx="3175" cy="1588"/>
          </a:xfrm>
          <a:custGeom>
            <a:avLst/>
            <a:gdLst>
              <a:gd name="T0" fmla="*/ 630238 w 8"/>
              <a:gd name="T1" fmla="*/ 201676 h 5"/>
              <a:gd name="T2" fmla="*/ 472678 w 8"/>
              <a:gd name="T3" fmla="*/ 302673 h 5"/>
              <a:gd name="T4" fmla="*/ 0 w 8"/>
              <a:gd name="T5" fmla="*/ 302673 h 5"/>
              <a:gd name="T6" fmla="*/ 630238 w 8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4" y="2"/>
                </a:moveTo>
                <a:cubicBezTo>
                  <a:pt x="7" y="3"/>
                  <a:pt x="4" y="3"/>
                  <a:pt x="3" y="3"/>
                </a:cubicBezTo>
                <a:cubicBezTo>
                  <a:pt x="3" y="4"/>
                  <a:pt x="1" y="3"/>
                  <a:pt x="0" y="3"/>
                </a:cubicBezTo>
                <a:cubicBezTo>
                  <a:pt x="0" y="2"/>
                  <a:pt x="3" y="0"/>
                  <a:pt x="4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0" name="Freeform 79">
            <a:extLst>
              <a:ext uri="{FF2B5EF4-FFF2-40B4-BE49-F238E27FC236}">
                <a16:creationId xmlns:a16="http://schemas.microsoft.com/office/drawing/2014/main" id="{02193047-8E07-CF42-A7D7-14455730C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37138"/>
            <a:ext cx="1588" cy="1587"/>
          </a:xfrm>
          <a:custGeom>
            <a:avLst/>
            <a:gdLst>
              <a:gd name="T0" fmla="*/ 472827 w 4"/>
              <a:gd name="T1" fmla="*/ 315020 h 4"/>
              <a:gd name="T2" fmla="*/ 157609 w 4"/>
              <a:gd name="T3" fmla="*/ 472133 h 4"/>
              <a:gd name="T4" fmla="*/ 0 w 4"/>
              <a:gd name="T5" fmla="*/ 472133 h 4"/>
              <a:gd name="T6" fmla="*/ 472827 w 4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2"/>
                  <a:pt x="3" y="3"/>
                  <a:pt x="1" y="3"/>
                </a:cubicBezTo>
                <a:cubicBezTo>
                  <a:pt x="1" y="3"/>
                  <a:pt x="0" y="2"/>
                  <a:pt x="0" y="3"/>
                </a:cubicBezTo>
                <a:cubicBezTo>
                  <a:pt x="0" y="2"/>
                  <a:pt x="1" y="0"/>
                  <a:pt x="3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1" name="Freeform 80">
            <a:extLst>
              <a:ext uri="{FF2B5EF4-FFF2-40B4-BE49-F238E27FC236}">
                <a16:creationId xmlns:a16="http://schemas.microsoft.com/office/drawing/2014/main" id="{6277A06D-39B4-FE47-AE62-D4E47CA9C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38725"/>
            <a:ext cx="1587" cy="1588"/>
          </a:xfrm>
          <a:custGeom>
            <a:avLst/>
            <a:gdLst>
              <a:gd name="T0" fmla="*/ 210013 w 6"/>
              <a:gd name="T1" fmla="*/ 201676 h 5"/>
              <a:gd name="T2" fmla="*/ 210013 w 6"/>
              <a:gd name="T3" fmla="*/ 403352 h 5"/>
              <a:gd name="T4" fmla="*/ 0 w 6"/>
              <a:gd name="T5" fmla="*/ 403352 h 5"/>
              <a:gd name="T6" fmla="*/ 210013 w 6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3" y="2"/>
                </a:moveTo>
                <a:cubicBezTo>
                  <a:pt x="5" y="3"/>
                  <a:pt x="3" y="3"/>
                  <a:pt x="3" y="4"/>
                </a:cubicBezTo>
                <a:cubicBezTo>
                  <a:pt x="2" y="4"/>
                  <a:pt x="2" y="3"/>
                  <a:pt x="0" y="4"/>
                </a:cubicBezTo>
                <a:cubicBezTo>
                  <a:pt x="0" y="2"/>
                  <a:pt x="2" y="0"/>
                  <a:pt x="3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2" name="Freeform 81">
            <a:extLst>
              <a:ext uri="{FF2B5EF4-FFF2-40B4-BE49-F238E27FC236}">
                <a16:creationId xmlns:a16="http://schemas.microsoft.com/office/drawing/2014/main" id="{3AB6A215-5986-034A-9218-5B2AC1738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5038725"/>
            <a:ext cx="1587" cy="1588"/>
          </a:xfrm>
          <a:custGeom>
            <a:avLst/>
            <a:gdLst>
              <a:gd name="T0" fmla="*/ 0 w 4"/>
              <a:gd name="T1" fmla="*/ 472827 h 4"/>
              <a:gd name="T2" fmla="*/ 157510 w 4"/>
              <a:gd name="T3" fmla="*/ 472827 h 4"/>
              <a:gd name="T4" fmla="*/ 0 w 4"/>
              <a:gd name="T5" fmla="*/ 472827 h 4"/>
              <a:gd name="T6" fmla="*/ 315020 w 4"/>
              <a:gd name="T7" fmla="*/ 157609 h 4"/>
              <a:gd name="T8" fmla="*/ 472133 w 4"/>
              <a:gd name="T9" fmla="*/ 157609 h 4"/>
              <a:gd name="T10" fmla="*/ 315020 w 4"/>
              <a:gd name="T11" fmla="*/ 315218 h 4"/>
              <a:gd name="T12" fmla="*/ 157510 w 4"/>
              <a:gd name="T13" fmla="*/ 472827 h 4"/>
              <a:gd name="T14" fmla="*/ 0 w 4"/>
              <a:gd name="T15" fmla="*/ 472827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1" y="3"/>
                </a:lnTo>
                <a:lnTo>
                  <a:pt x="0" y="3"/>
                </a:lnTo>
                <a:lnTo>
                  <a:pt x="2" y="1"/>
                </a:lnTo>
                <a:cubicBezTo>
                  <a:pt x="2" y="1"/>
                  <a:pt x="2" y="0"/>
                  <a:pt x="3" y="1"/>
                </a:cubicBez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3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3" name="Freeform 82">
            <a:extLst>
              <a:ext uri="{FF2B5EF4-FFF2-40B4-BE49-F238E27FC236}">
                <a16:creationId xmlns:a16="http://schemas.microsoft.com/office/drawing/2014/main" id="{4A887771-521B-2C44-BDB1-71544103E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45075"/>
            <a:ext cx="1588" cy="1588"/>
          </a:xfrm>
          <a:custGeom>
            <a:avLst/>
            <a:gdLst>
              <a:gd name="T0" fmla="*/ 302673 w 5"/>
              <a:gd name="T1" fmla="*/ 0 h 5"/>
              <a:gd name="T2" fmla="*/ 302673 w 5"/>
              <a:gd name="T3" fmla="*/ 403352 h 5"/>
              <a:gd name="T4" fmla="*/ 0 w 5"/>
              <a:gd name="T5" fmla="*/ 403352 h 5"/>
              <a:gd name="T6" fmla="*/ 302673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4" y="0"/>
                  <a:pt x="3" y="2"/>
                  <a:pt x="3" y="4"/>
                </a:cubicBezTo>
                <a:cubicBezTo>
                  <a:pt x="3" y="4"/>
                  <a:pt x="0" y="2"/>
                  <a:pt x="0" y="4"/>
                </a:cubicBezTo>
                <a:cubicBezTo>
                  <a:pt x="0" y="1"/>
                  <a:pt x="1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4" name="Freeform 83">
            <a:extLst>
              <a:ext uri="{FF2B5EF4-FFF2-40B4-BE49-F238E27FC236}">
                <a16:creationId xmlns:a16="http://schemas.microsoft.com/office/drawing/2014/main" id="{AE4DA013-0422-E34A-B1F0-7D47627B0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46663"/>
            <a:ext cx="1588" cy="1587"/>
          </a:xfrm>
          <a:custGeom>
            <a:avLst/>
            <a:gdLst>
              <a:gd name="T0" fmla="*/ 302673 w 5"/>
              <a:gd name="T1" fmla="*/ 0 h 5"/>
              <a:gd name="T2" fmla="*/ 302673 w 5"/>
              <a:gd name="T3" fmla="*/ 201549 h 5"/>
              <a:gd name="T4" fmla="*/ 0 w 5"/>
              <a:gd name="T5" fmla="*/ 403098 h 5"/>
              <a:gd name="T6" fmla="*/ 302673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4" y="1"/>
                  <a:pt x="4" y="1"/>
                  <a:pt x="3" y="2"/>
                </a:cubicBezTo>
                <a:cubicBezTo>
                  <a:pt x="3" y="2"/>
                  <a:pt x="0" y="2"/>
                  <a:pt x="0" y="4"/>
                </a:cubicBezTo>
                <a:cubicBezTo>
                  <a:pt x="0" y="2"/>
                  <a:pt x="1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5" name="Freeform 84">
            <a:extLst>
              <a:ext uri="{FF2B5EF4-FFF2-40B4-BE49-F238E27FC236}">
                <a16:creationId xmlns:a16="http://schemas.microsoft.com/office/drawing/2014/main" id="{187F793F-7840-7D4D-8677-D3CD7CCD6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5046663"/>
            <a:ext cx="3175" cy="1587"/>
          </a:xfrm>
          <a:custGeom>
            <a:avLst/>
            <a:gdLst>
              <a:gd name="T0" fmla="*/ 1234168 w 7"/>
              <a:gd name="T1" fmla="*/ 0 h 6"/>
              <a:gd name="T2" fmla="*/ 1234168 w 7"/>
              <a:gd name="T3" fmla="*/ 279841 h 6"/>
              <a:gd name="T4" fmla="*/ 411389 w 7"/>
              <a:gd name="T5" fmla="*/ 349934 h 6"/>
              <a:gd name="T6" fmla="*/ 1234168 w 7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2"/>
                  <a:pt x="6" y="4"/>
                </a:cubicBezTo>
                <a:cubicBezTo>
                  <a:pt x="6" y="4"/>
                  <a:pt x="2" y="4"/>
                  <a:pt x="2" y="5"/>
                </a:cubicBezTo>
                <a:cubicBezTo>
                  <a:pt x="0" y="4"/>
                  <a:pt x="2" y="0"/>
                  <a:pt x="6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6" name="Freeform 85">
            <a:extLst>
              <a:ext uri="{FF2B5EF4-FFF2-40B4-BE49-F238E27FC236}">
                <a16:creationId xmlns:a16="http://schemas.microsoft.com/office/drawing/2014/main" id="{6F4C1CF5-83FA-4740-8076-AF52B16C8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48250"/>
            <a:ext cx="1588" cy="1588"/>
          </a:xfrm>
          <a:custGeom>
            <a:avLst/>
            <a:gdLst>
              <a:gd name="T0" fmla="*/ 302673 w 5"/>
              <a:gd name="T1" fmla="*/ 201676 h 5"/>
              <a:gd name="T2" fmla="*/ 302673 w 5"/>
              <a:gd name="T3" fmla="*/ 302673 h 5"/>
              <a:gd name="T4" fmla="*/ 0 w 5"/>
              <a:gd name="T5" fmla="*/ 403352 h 5"/>
              <a:gd name="T6" fmla="*/ 302673 w 5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3" y="2"/>
                </a:moveTo>
                <a:cubicBezTo>
                  <a:pt x="4" y="2"/>
                  <a:pt x="4" y="2"/>
                  <a:pt x="3" y="3"/>
                </a:cubicBezTo>
                <a:cubicBezTo>
                  <a:pt x="3" y="4"/>
                  <a:pt x="0" y="4"/>
                  <a:pt x="0" y="4"/>
                </a:cubicBezTo>
                <a:cubicBezTo>
                  <a:pt x="0" y="4"/>
                  <a:pt x="2" y="0"/>
                  <a:pt x="3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7" name="Freeform 86">
            <a:extLst>
              <a:ext uri="{FF2B5EF4-FFF2-40B4-BE49-F238E27FC236}">
                <a16:creationId xmlns:a16="http://schemas.microsoft.com/office/drawing/2014/main" id="{EDA395AF-19EA-E44F-AA71-AC12E85B3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48250"/>
            <a:ext cx="1588" cy="1588"/>
          </a:xfrm>
          <a:custGeom>
            <a:avLst/>
            <a:gdLst>
              <a:gd name="T0" fmla="*/ 0 w 4"/>
              <a:gd name="T1" fmla="*/ 630436 h 2"/>
              <a:gd name="T2" fmla="*/ 472827 w 4"/>
              <a:gd name="T3" fmla="*/ 0 h 2"/>
              <a:gd name="T4" fmla="*/ 472827 w 4"/>
              <a:gd name="T5" fmla="*/ 630436 h 2"/>
              <a:gd name="T6" fmla="*/ 0 w 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2" y="1"/>
                  <a:pt x="3" y="0"/>
                  <a:pt x="3" y="0"/>
                </a:cubicBezTo>
                <a:lnTo>
                  <a:pt x="3" y="1"/>
                </a:lnTo>
                <a:cubicBezTo>
                  <a:pt x="2" y="1"/>
                  <a:pt x="2" y="1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8" name="Freeform 87">
            <a:extLst>
              <a:ext uri="{FF2B5EF4-FFF2-40B4-BE49-F238E27FC236}">
                <a16:creationId xmlns:a16="http://schemas.microsoft.com/office/drawing/2014/main" id="{80F888ED-145D-114B-A090-0520FC768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49838"/>
            <a:ext cx="1587" cy="1587"/>
          </a:xfrm>
          <a:custGeom>
            <a:avLst/>
            <a:gdLst>
              <a:gd name="T0" fmla="*/ 302165 w 5"/>
              <a:gd name="T1" fmla="*/ 70093 h 6"/>
              <a:gd name="T2" fmla="*/ 302165 w 5"/>
              <a:gd name="T3" fmla="*/ 210013 h 6"/>
              <a:gd name="T4" fmla="*/ 0 w 5"/>
              <a:gd name="T5" fmla="*/ 349934 h 6"/>
              <a:gd name="T6" fmla="*/ 302165 w 5"/>
              <a:gd name="T7" fmla="*/ 7009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3" y="1"/>
                </a:moveTo>
                <a:cubicBezTo>
                  <a:pt x="4" y="1"/>
                  <a:pt x="4" y="2"/>
                  <a:pt x="3" y="3"/>
                </a:cubicBezTo>
                <a:cubicBezTo>
                  <a:pt x="3" y="3"/>
                  <a:pt x="0" y="3"/>
                  <a:pt x="0" y="5"/>
                </a:cubicBezTo>
                <a:cubicBezTo>
                  <a:pt x="0" y="3"/>
                  <a:pt x="1" y="0"/>
                  <a:pt x="3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19" name="Freeform 88">
            <a:extLst>
              <a:ext uri="{FF2B5EF4-FFF2-40B4-BE49-F238E27FC236}">
                <a16:creationId xmlns:a16="http://schemas.microsoft.com/office/drawing/2014/main" id="{64E94C36-29C1-334C-BEF0-FAAFA11CF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49838"/>
            <a:ext cx="1587" cy="1587"/>
          </a:xfrm>
          <a:custGeom>
            <a:avLst/>
            <a:gdLst>
              <a:gd name="T0" fmla="*/ 559682 w 3"/>
              <a:gd name="T1" fmla="*/ 0 h 2"/>
              <a:gd name="T2" fmla="*/ 559682 w 3"/>
              <a:gd name="T3" fmla="*/ 630039 h 2"/>
              <a:gd name="T4" fmla="*/ 0 w 3"/>
              <a:gd name="T5" fmla="*/ 630039 h 2"/>
              <a:gd name="T6" fmla="*/ 559682 w 3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2" y="0"/>
                </a:moveTo>
                <a:lnTo>
                  <a:pt x="2" y="1"/>
                </a:lnTo>
                <a:lnTo>
                  <a:pt x="0" y="1"/>
                </a:ln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0" name="Freeform 89">
            <a:extLst>
              <a:ext uri="{FF2B5EF4-FFF2-40B4-BE49-F238E27FC236}">
                <a16:creationId xmlns:a16="http://schemas.microsoft.com/office/drawing/2014/main" id="{8CB8D9D2-FED7-DB4F-8109-70F49E6DE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48250"/>
            <a:ext cx="1588" cy="1588"/>
          </a:xfrm>
          <a:custGeom>
            <a:avLst/>
            <a:gdLst>
              <a:gd name="T0" fmla="*/ 403352 w 5"/>
              <a:gd name="T1" fmla="*/ 0 h 6"/>
              <a:gd name="T2" fmla="*/ 403352 w 5"/>
              <a:gd name="T3" fmla="*/ 210145 h 6"/>
              <a:gd name="T4" fmla="*/ 0 w 5"/>
              <a:gd name="T5" fmla="*/ 350154 h 6"/>
              <a:gd name="T6" fmla="*/ 403352 w 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4" y="2"/>
                  <a:pt x="4" y="3"/>
                  <a:pt x="4" y="3"/>
                </a:cubicBezTo>
                <a:cubicBezTo>
                  <a:pt x="3" y="4"/>
                  <a:pt x="2" y="2"/>
                  <a:pt x="0" y="5"/>
                </a:cubicBezTo>
                <a:cubicBezTo>
                  <a:pt x="0" y="2"/>
                  <a:pt x="3" y="0"/>
                  <a:pt x="4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1" name="Freeform 90">
            <a:extLst>
              <a:ext uri="{FF2B5EF4-FFF2-40B4-BE49-F238E27FC236}">
                <a16:creationId xmlns:a16="http://schemas.microsoft.com/office/drawing/2014/main" id="{4D6F40BC-2C14-F948-9FE3-04348C818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48250"/>
            <a:ext cx="1588" cy="1588"/>
          </a:xfrm>
          <a:custGeom>
            <a:avLst/>
            <a:gdLst>
              <a:gd name="T0" fmla="*/ 0 w 3"/>
              <a:gd name="T1" fmla="*/ 560564 h 3"/>
              <a:gd name="T2" fmla="*/ 0 w 3"/>
              <a:gd name="T3" fmla="*/ 280017 h 3"/>
              <a:gd name="T4" fmla="*/ 560564 w 3"/>
              <a:gd name="T5" fmla="*/ 0 h 3"/>
              <a:gd name="T6" fmla="*/ 0 w 3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2" name="Freeform 91">
            <a:extLst>
              <a:ext uri="{FF2B5EF4-FFF2-40B4-BE49-F238E27FC236}">
                <a16:creationId xmlns:a16="http://schemas.microsoft.com/office/drawing/2014/main" id="{A07D46D5-F0ED-1441-83FC-8EEB431B5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5049838"/>
            <a:ext cx="1588" cy="1587"/>
          </a:xfrm>
          <a:custGeom>
            <a:avLst/>
            <a:gdLst>
              <a:gd name="T0" fmla="*/ 403352 w 5"/>
              <a:gd name="T1" fmla="*/ 0 h 5"/>
              <a:gd name="T2" fmla="*/ 403352 w 5"/>
              <a:gd name="T3" fmla="*/ 302165 h 5"/>
              <a:gd name="T4" fmla="*/ 100997 w 5"/>
              <a:gd name="T5" fmla="*/ 403098 h 5"/>
              <a:gd name="T6" fmla="*/ 403352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0"/>
                </a:moveTo>
                <a:lnTo>
                  <a:pt x="4" y="3"/>
                </a:lnTo>
                <a:cubicBezTo>
                  <a:pt x="4" y="3"/>
                  <a:pt x="1" y="2"/>
                  <a:pt x="1" y="4"/>
                </a:cubicBezTo>
                <a:cubicBezTo>
                  <a:pt x="0" y="2"/>
                  <a:pt x="3" y="0"/>
                  <a:pt x="4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3" name="Freeform 92">
            <a:extLst>
              <a:ext uri="{FF2B5EF4-FFF2-40B4-BE49-F238E27FC236}">
                <a16:creationId xmlns:a16="http://schemas.microsoft.com/office/drawing/2014/main" id="{CE99AB01-E7AB-6945-874C-5603F0DB5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5049838"/>
            <a:ext cx="1588" cy="1587"/>
          </a:xfrm>
          <a:custGeom>
            <a:avLst/>
            <a:gdLst>
              <a:gd name="T0" fmla="*/ 0 w 4"/>
              <a:gd name="T1" fmla="*/ 559682 h 3"/>
              <a:gd name="T2" fmla="*/ 315218 w 4"/>
              <a:gd name="T3" fmla="*/ 0 h 3"/>
              <a:gd name="T4" fmla="*/ 472827 w 4"/>
              <a:gd name="T5" fmla="*/ 0 h 3"/>
              <a:gd name="T6" fmla="*/ 315218 w 4"/>
              <a:gd name="T7" fmla="*/ 279841 h 3"/>
              <a:gd name="T8" fmla="*/ 0 w 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0" y="1"/>
                  <a:pt x="2" y="0"/>
                  <a:pt x="2" y="0"/>
                </a:cubicBezTo>
                <a:lnTo>
                  <a:pt x="3" y="0"/>
                </a:lnTo>
                <a:lnTo>
                  <a:pt x="2" y="1"/>
                </a:lnTo>
                <a:cubicBezTo>
                  <a:pt x="2" y="1"/>
                  <a:pt x="0" y="1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4" name="Freeform 93">
            <a:extLst>
              <a:ext uri="{FF2B5EF4-FFF2-40B4-BE49-F238E27FC236}">
                <a16:creationId xmlns:a16="http://schemas.microsoft.com/office/drawing/2014/main" id="{9DDA1746-900F-E643-9398-815D224A8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5048250"/>
            <a:ext cx="1588" cy="1588"/>
          </a:xfrm>
          <a:custGeom>
            <a:avLst/>
            <a:gdLst>
              <a:gd name="T0" fmla="*/ 403352 w 5"/>
              <a:gd name="T1" fmla="*/ 140009 h 6"/>
              <a:gd name="T2" fmla="*/ 403352 w 5"/>
              <a:gd name="T3" fmla="*/ 280282 h 6"/>
              <a:gd name="T4" fmla="*/ 0 w 5"/>
              <a:gd name="T5" fmla="*/ 350154 h 6"/>
              <a:gd name="T6" fmla="*/ 403352 w 5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2"/>
                  <a:pt x="4" y="3"/>
                  <a:pt x="4" y="4"/>
                </a:cubicBezTo>
                <a:cubicBezTo>
                  <a:pt x="3" y="5"/>
                  <a:pt x="1" y="3"/>
                  <a:pt x="0" y="5"/>
                </a:cubicBezTo>
                <a:cubicBezTo>
                  <a:pt x="0" y="3"/>
                  <a:pt x="3" y="0"/>
                  <a:pt x="4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5" name="Freeform 94">
            <a:extLst>
              <a:ext uri="{FF2B5EF4-FFF2-40B4-BE49-F238E27FC236}">
                <a16:creationId xmlns:a16="http://schemas.microsoft.com/office/drawing/2014/main" id="{55FEBB9E-25A3-A744-83B9-035FB74B0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5048250"/>
            <a:ext cx="1588" cy="1588"/>
          </a:xfrm>
          <a:custGeom>
            <a:avLst/>
            <a:gdLst>
              <a:gd name="T0" fmla="*/ 472827 w 4"/>
              <a:gd name="T1" fmla="*/ 0 h 2"/>
              <a:gd name="T2" fmla="*/ 472827 w 4"/>
              <a:gd name="T3" fmla="*/ 630436 h 2"/>
              <a:gd name="T4" fmla="*/ 0 w 4"/>
              <a:gd name="T5" fmla="*/ 630436 h 2"/>
              <a:gd name="T6" fmla="*/ 472827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lnTo>
                  <a:pt x="3" y="1"/>
                </a:lnTo>
                <a:lnTo>
                  <a:pt x="0" y="1"/>
                </a:lnTo>
                <a:cubicBezTo>
                  <a:pt x="1" y="1"/>
                  <a:pt x="3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6" name="Freeform 95">
            <a:extLst>
              <a:ext uri="{FF2B5EF4-FFF2-40B4-BE49-F238E27FC236}">
                <a16:creationId xmlns:a16="http://schemas.microsoft.com/office/drawing/2014/main" id="{CD43BAEF-B5F2-8743-9335-46E8CC526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5049838"/>
            <a:ext cx="1588" cy="1587"/>
          </a:xfrm>
          <a:custGeom>
            <a:avLst/>
            <a:gdLst>
              <a:gd name="T0" fmla="*/ 157609 w 4"/>
              <a:gd name="T1" fmla="*/ 100616 h 5"/>
              <a:gd name="T2" fmla="*/ 157609 w 4"/>
              <a:gd name="T3" fmla="*/ 302165 h 5"/>
              <a:gd name="T4" fmla="*/ 0 w 4"/>
              <a:gd name="T5" fmla="*/ 403098 h 5"/>
              <a:gd name="T6" fmla="*/ 157609 w 4"/>
              <a:gd name="T7" fmla="*/ 10061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1" y="1"/>
                </a:moveTo>
                <a:cubicBezTo>
                  <a:pt x="1" y="1"/>
                  <a:pt x="3" y="2"/>
                  <a:pt x="1" y="3"/>
                </a:cubicBezTo>
                <a:cubicBezTo>
                  <a:pt x="1" y="4"/>
                  <a:pt x="0" y="4"/>
                  <a:pt x="0" y="4"/>
                </a:cubicBezTo>
                <a:cubicBezTo>
                  <a:pt x="0" y="4"/>
                  <a:pt x="0" y="0"/>
                  <a:pt x="1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7" name="Freeform 96">
            <a:extLst>
              <a:ext uri="{FF2B5EF4-FFF2-40B4-BE49-F238E27FC236}">
                <a16:creationId xmlns:a16="http://schemas.microsoft.com/office/drawing/2014/main" id="{DDC170C8-4B9D-9F4E-9BB1-899F8A5DD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5041900"/>
            <a:ext cx="1588" cy="3175"/>
          </a:xfrm>
          <a:custGeom>
            <a:avLst/>
            <a:gdLst>
              <a:gd name="T0" fmla="*/ 315218 w 4"/>
              <a:gd name="T1" fmla="*/ 0 h 10"/>
              <a:gd name="T2" fmla="*/ 472827 w 4"/>
              <a:gd name="T3" fmla="*/ 302578 h 10"/>
              <a:gd name="T4" fmla="*/ 315218 w 4"/>
              <a:gd name="T5" fmla="*/ 907415 h 10"/>
              <a:gd name="T6" fmla="*/ 315218 w 4"/>
              <a:gd name="T7" fmla="*/ 403225 h 10"/>
              <a:gd name="T8" fmla="*/ 0 w 4"/>
              <a:gd name="T9" fmla="*/ 100965 h 10"/>
              <a:gd name="T10" fmla="*/ 315218 w 4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">
                <a:moveTo>
                  <a:pt x="2" y="0"/>
                </a:moveTo>
                <a:cubicBezTo>
                  <a:pt x="2" y="0"/>
                  <a:pt x="3" y="1"/>
                  <a:pt x="3" y="3"/>
                </a:cubicBezTo>
                <a:cubicBezTo>
                  <a:pt x="3" y="7"/>
                  <a:pt x="3" y="9"/>
                  <a:pt x="2" y="9"/>
                </a:cubicBezTo>
                <a:cubicBezTo>
                  <a:pt x="2" y="9"/>
                  <a:pt x="2" y="7"/>
                  <a:pt x="2" y="4"/>
                </a:cubicBezTo>
                <a:cubicBezTo>
                  <a:pt x="2" y="4"/>
                  <a:pt x="2" y="1"/>
                  <a:pt x="0" y="1"/>
                </a:cubicBezTo>
                <a:lnTo>
                  <a:pt x="2" y="0"/>
                </a:ln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8" name="Freeform 97">
            <a:extLst>
              <a:ext uri="{FF2B5EF4-FFF2-40B4-BE49-F238E27FC236}">
                <a16:creationId xmlns:a16="http://schemas.microsoft.com/office/drawing/2014/main" id="{7F9B6E00-9EBE-9947-BA2C-DE1FF449A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53013"/>
            <a:ext cx="1587" cy="1587"/>
          </a:xfrm>
          <a:custGeom>
            <a:avLst/>
            <a:gdLst>
              <a:gd name="T0" fmla="*/ 403098 w 5"/>
              <a:gd name="T1" fmla="*/ 100616 h 5"/>
              <a:gd name="T2" fmla="*/ 403098 w 5"/>
              <a:gd name="T3" fmla="*/ 302165 h 5"/>
              <a:gd name="T4" fmla="*/ 0 w 5"/>
              <a:gd name="T5" fmla="*/ 302165 h 5"/>
              <a:gd name="T6" fmla="*/ 403098 w 5"/>
              <a:gd name="T7" fmla="*/ 10061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1"/>
                </a:moveTo>
                <a:lnTo>
                  <a:pt x="4" y="3"/>
                </a:lnTo>
                <a:cubicBezTo>
                  <a:pt x="2" y="4"/>
                  <a:pt x="0" y="2"/>
                  <a:pt x="0" y="3"/>
                </a:cubicBezTo>
                <a:cubicBezTo>
                  <a:pt x="0" y="1"/>
                  <a:pt x="4" y="0"/>
                  <a:pt x="4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29" name="Freeform 98">
            <a:extLst>
              <a:ext uri="{FF2B5EF4-FFF2-40B4-BE49-F238E27FC236}">
                <a16:creationId xmlns:a16="http://schemas.microsoft.com/office/drawing/2014/main" id="{86E7AAAE-3C0E-3440-9BD7-3A3F2FF32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54600"/>
            <a:ext cx="1587" cy="1588"/>
          </a:xfrm>
          <a:custGeom>
            <a:avLst/>
            <a:gdLst>
              <a:gd name="T0" fmla="*/ 210013 w 6"/>
              <a:gd name="T1" fmla="*/ 201676 h 5"/>
              <a:gd name="T2" fmla="*/ 210013 w 6"/>
              <a:gd name="T3" fmla="*/ 403352 h 5"/>
              <a:gd name="T4" fmla="*/ 0 w 6"/>
              <a:gd name="T5" fmla="*/ 403352 h 5"/>
              <a:gd name="T6" fmla="*/ 210013 w 6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3" y="2"/>
                </a:moveTo>
                <a:cubicBezTo>
                  <a:pt x="5" y="2"/>
                  <a:pt x="3" y="4"/>
                  <a:pt x="3" y="4"/>
                </a:cubicBezTo>
                <a:cubicBezTo>
                  <a:pt x="1" y="4"/>
                  <a:pt x="1" y="2"/>
                  <a:pt x="0" y="4"/>
                </a:cubicBezTo>
                <a:cubicBezTo>
                  <a:pt x="0" y="2"/>
                  <a:pt x="3" y="0"/>
                  <a:pt x="3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0" name="Freeform 99">
            <a:extLst>
              <a:ext uri="{FF2B5EF4-FFF2-40B4-BE49-F238E27FC236}">
                <a16:creationId xmlns:a16="http://schemas.microsoft.com/office/drawing/2014/main" id="{9590E548-E09B-6F46-913F-99B6D8AE0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56188"/>
            <a:ext cx="1587" cy="1587"/>
          </a:xfrm>
          <a:custGeom>
            <a:avLst/>
            <a:gdLst>
              <a:gd name="T0" fmla="*/ 349934 w 6"/>
              <a:gd name="T1" fmla="*/ 0 h 4"/>
              <a:gd name="T2" fmla="*/ 349934 w 6"/>
              <a:gd name="T3" fmla="*/ 472133 h 4"/>
              <a:gd name="T4" fmla="*/ 139921 w 6"/>
              <a:gd name="T5" fmla="*/ 472133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2"/>
                  <a:pt x="5" y="3"/>
                  <a:pt x="5" y="3"/>
                </a:cubicBezTo>
                <a:cubicBezTo>
                  <a:pt x="3" y="3"/>
                  <a:pt x="2" y="3"/>
                  <a:pt x="2" y="3"/>
                </a:cubicBezTo>
                <a:cubicBezTo>
                  <a:pt x="0" y="2"/>
                  <a:pt x="3" y="0"/>
                  <a:pt x="5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1" name="Freeform 100">
            <a:extLst>
              <a:ext uri="{FF2B5EF4-FFF2-40B4-BE49-F238E27FC236}">
                <a16:creationId xmlns:a16="http://schemas.microsoft.com/office/drawing/2014/main" id="{C238A450-A86F-3340-949A-BD090C4F8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60950"/>
            <a:ext cx="1587" cy="1588"/>
          </a:xfrm>
          <a:custGeom>
            <a:avLst/>
            <a:gdLst>
              <a:gd name="T0" fmla="*/ 349934 w 6"/>
              <a:gd name="T1" fmla="*/ 315218 h 4"/>
              <a:gd name="T2" fmla="*/ 349934 w 6"/>
              <a:gd name="T3" fmla="*/ 472827 h 4"/>
              <a:gd name="T4" fmla="*/ 70093 w 6"/>
              <a:gd name="T5" fmla="*/ 472827 h 4"/>
              <a:gd name="T6" fmla="*/ 349934 w 6"/>
              <a:gd name="T7" fmla="*/ 31521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2"/>
                </a:moveTo>
                <a:lnTo>
                  <a:pt x="5" y="3"/>
                </a:lnTo>
                <a:cubicBezTo>
                  <a:pt x="3" y="3"/>
                  <a:pt x="1" y="3"/>
                  <a:pt x="1" y="3"/>
                </a:cubicBezTo>
                <a:cubicBezTo>
                  <a:pt x="0" y="3"/>
                  <a:pt x="3" y="0"/>
                  <a:pt x="5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2" name="Freeform 101">
            <a:extLst>
              <a:ext uri="{FF2B5EF4-FFF2-40B4-BE49-F238E27FC236}">
                <a16:creationId xmlns:a16="http://schemas.microsoft.com/office/drawing/2014/main" id="{30EA8E7C-D583-464D-9645-294C81927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060950"/>
            <a:ext cx="1587" cy="1588"/>
          </a:xfrm>
          <a:custGeom>
            <a:avLst/>
            <a:gdLst>
              <a:gd name="T0" fmla="*/ 403098 w 5"/>
              <a:gd name="T1" fmla="*/ 70137 h 6"/>
              <a:gd name="T2" fmla="*/ 403098 w 5"/>
              <a:gd name="T3" fmla="*/ 210145 h 6"/>
              <a:gd name="T4" fmla="*/ 0 w 5"/>
              <a:gd name="T5" fmla="*/ 350154 h 6"/>
              <a:gd name="T6" fmla="*/ 403098 w 5"/>
              <a:gd name="T7" fmla="*/ 70137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1"/>
                </a:moveTo>
                <a:lnTo>
                  <a:pt x="4" y="3"/>
                </a:lnTo>
                <a:cubicBezTo>
                  <a:pt x="2" y="5"/>
                  <a:pt x="0" y="3"/>
                  <a:pt x="0" y="5"/>
                </a:cubicBezTo>
                <a:cubicBezTo>
                  <a:pt x="0" y="3"/>
                  <a:pt x="2" y="0"/>
                  <a:pt x="4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3" name="Freeform 102">
            <a:extLst>
              <a:ext uri="{FF2B5EF4-FFF2-40B4-BE49-F238E27FC236}">
                <a16:creationId xmlns:a16="http://schemas.microsoft.com/office/drawing/2014/main" id="{6341E922-7A4E-A94C-BB85-37F958B8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5062538"/>
            <a:ext cx="1588" cy="1587"/>
          </a:xfrm>
          <a:custGeom>
            <a:avLst/>
            <a:gdLst>
              <a:gd name="T0" fmla="*/ 560564 w 3"/>
              <a:gd name="T1" fmla="*/ 157510 h 4"/>
              <a:gd name="T2" fmla="*/ 560564 w 3"/>
              <a:gd name="T3" fmla="*/ 315020 h 4"/>
              <a:gd name="T4" fmla="*/ 0 w 3"/>
              <a:gd name="T5" fmla="*/ 472133 h 4"/>
              <a:gd name="T6" fmla="*/ 560564 w 3"/>
              <a:gd name="T7" fmla="*/ 15751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1"/>
                </a:moveTo>
                <a:lnTo>
                  <a:pt x="2" y="2"/>
                </a:lnTo>
                <a:cubicBezTo>
                  <a:pt x="2" y="2"/>
                  <a:pt x="0" y="2"/>
                  <a:pt x="0" y="3"/>
                </a:cubicBezTo>
                <a:cubicBezTo>
                  <a:pt x="0" y="2"/>
                  <a:pt x="2" y="0"/>
                  <a:pt x="2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4" name="Freeform 103">
            <a:extLst>
              <a:ext uri="{FF2B5EF4-FFF2-40B4-BE49-F238E27FC236}">
                <a16:creationId xmlns:a16="http://schemas.microsoft.com/office/drawing/2014/main" id="{A3FE8B76-5073-BF4C-8DD5-803F3538E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64125"/>
            <a:ext cx="1588" cy="1588"/>
          </a:xfrm>
          <a:custGeom>
            <a:avLst/>
            <a:gdLst>
              <a:gd name="T0" fmla="*/ 472827 w 4"/>
              <a:gd name="T1" fmla="*/ 140009 h 6"/>
              <a:gd name="T2" fmla="*/ 472827 w 4"/>
              <a:gd name="T3" fmla="*/ 280282 h 6"/>
              <a:gd name="T4" fmla="*/ 315218 w 4"/>
              <a:gd name="T5" fmla="*/ 350154 h 6"/>
              <a:gd name="T6" fmla="*/ 472827 w 4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2"/>
                </a:moveTo>
                <a:lnTo>
                  <a:pt x="3" y="4"/>
                </a:lnTo>
                <a:cubicBezTo>
                  <a:pt x="3" y="4"/>
                  <a:pt x="2" y="4"/>
                  <a:pt x="2" y="5"/>
                </a:cubicBezTo>
                <a:cubicBezTo>
                  <a:pt x="0" y="4"/>
                  <a:pt x="3" y="0"/>
                  <a:pt x="3" y="2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5" name="Freeform 104">
            <a:extLst>
              <a:ext uri="{FF2B5EF4-FFF2-40B4-BE49-F238E27FC236}">
                <a16:creationId xmlns:a16="http://schemas.microsoft.com/office/drawing/2014/main" id="{643ED085-E772-2D48-952B-F704BC58E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5065713"/>
            <a:ext cx="1587" cy="1587"/>
          </a:xfrm>
          <a:custGeom>
            <a:avLst/>
            <a:gdLst>
              <a:gd name="T0" fmla="*/ 157510 w 4"/>
              <a:gd name="T1" fmla="*/ 0 h 4"/>
              <a:gd name="T2" fmla="*/ 472133 w 4"/>
              <a:gd name="T3" fmla="*/ 315020 h 4"/>
              <a:gd name="T4" fmla="*/ 0 w 4"/>
              <a:gd name="T5" fmla="*/ 472133 h 4"/>
              <a:gd name="T6" fmla="*/ 15751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1" y="0"/>
                </a:moveTo>
                <a:cubicBezTo>
                  <a:pt x="3" y="0"/>
                  <a:pt x="3" y="2"/>
                  <a:pt x="3" y="2"/>
                </a:cubicBezTo>
                <a:cubicBezTo>
                  <a:pt x="1" y="2"/>
                  <a:pt x="0" y="2"/>
                  <a:pt x="0" y="3"/>
                </a:cubicBezTo>
                <a:cubicBezTo>
                  <a:pt x="0" y="2"/>
                  <a:pt x="0" y="0"/>
                  <a:pt x="1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6" name="Freeform 105">
            <a:extLst>
              <a:ext uri="{FF2B5EF4-FFF2-40B4-BE49-F238E27FC236}">
                <a16:creationId xmlns:a16="http://schemas.microsoft.com/office/drawing/2014/main" id="{7D50D209-85B0-6E45-90B0-0BCDE9DBC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5064125"/>
            <a:ext cx="1588" cy="1588"/>
          </a:xfrm>
          <a:custGeom>
            <a:avLst/>
            <a:gdLst>
              <a:gd name="T0" fmla="*/ 302673 w 5"/>
              <a:gd name="T1" fmla="*/ 0 h 4"/>
              <a:gd name="T2" fmla="*/ 302673 w 5"/>
              <a:gd name="T3" fmla="*/ 157609 h 4"/>
              <a:gd name="T4" fmla="*/ 201676 w 5"/>
              <a:gd name="T5" fmla="*/ 472827 h 4"/>
              <a:gd name="T6" fmla="*/ 302673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4" y="0"/>
                  <a:pt x="4" y="1"/>
                  <a:pt x="3" y="1"/>
                </a:cubicBezTo>
                <a:cubicBezTo>
                  <a:pt x="3" y="3"/>
                  <a:pt x="2" y="1"/>
                  <a:pt x="2" y="3"/>
                </a:cubicBezTo>
                <a:cubicBezTo>
                  <a:pt x="0" y="0"/>
                  <a:pt x="3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7" name="Freeform 106">
            <a:extLst>
              <a:ext uri="{FF2B5EF4-FFF2-40B4-BE49-F238E27FC236}">
                <a16:creationId xmlns:a16="http://schemas.microsoft.com/office/drawing/2014/main" id="{5B5F5FD5-DF37-D146-9B89-6D46CB22F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5064125"/>
            <a:ext cx="1588" cy="1588"/>
          </a:xfrm>
          <a:custGeom>
            <a:avLst/>
            <a:gdLst>
              <a:gd name="T0" fmla="*/ 472827 w 4"/>
              <a:gd name="T1" fmla="*/ 0 h 3"/>
              <a:gd name="T2" fmla="*/ 472827 w 4"/>
              <a:gd name="T3" fmla="*/ 280017 h 3"/>
              <a:gd name="T4" fmla="*/ 0 w 4"/>
              <a:gd name="T5" fmla="*/ 560564 h 3"/>
              <a:gd name="T6" fmla="*/ 472827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cubicBezTo>
                  <a:pt x="3" y="2"/>
                  <a:pt x="1" y="2"/>
                  <a:pt x="0" y="2"/>
                </a:cubicBezTo>
                <a:cubicBezTo>
                  <a:pt x="1" y="1"/>
                  <a:pt x="2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" name="Freeform 107">
            <a:extLst>
              <a:ext uri="{FF2B5EF4-FFF2-40B4-BE49-F238E27FC236}">
                <a16:creationId xmlns:a16="http://schemas.microsoft.com/office/drawing/2014/main" id="{FD9F0ECE-E8B8-1E45-9FB5-9889CC952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5064125"/>
            <a:ext cx="1588" cy="1588"/>
          </a:xfrm>
          <a:custGeom>
            <a:avLst/>
            <a:gdLst>
              <a:gd name="T0" fmla="*/ 472827 w 4"/>
              <a:gd name="T1" fmla="*/ 0 h 6"/>
              <a:gd name="T2" fmla="*/ 472827 w 4"/>
              <a:gd name="T3" fmla="*/ 280282 h 6"/>
              <a:gd name="T4" fmla="*/ 0 w 4"/>
              <a:gd name="T5" fmla="*/ 350154 h 6"/>
              <a:gd name="T6" fmla="*/ 472827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1"/>
                  <a:pt x="3" y="4"/>
                </a:cubicBezTo>
                <a:cubicBezTo>
                  <a:pt x="3" y="4"/>
                  <a:pt x="0" y="1"/>
                  <a:pt x="0" y="5"/>
                </a:cubicBezTo>
                <a:cubicBezTo>
                  <a:pt x="0" y="1"/>
                  <a:pt x="2" y="0"/>
                  <a:pt x="3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" name="Freeform 108">
            <a:extLst>
              <a:ext uri="{FF2B5EF4-FFF2-40B4-BE49-F238E27FC236}">
                <a16:creationId xmlns:a16="http://schemas.microsoft.com/office/drawing/2014/main" id="{C0BB6923-7E34-A74A-90A8-1DDA0E8C1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5065713"/>
            <a:ext cx="1588" cy="1587"/>
          </a:xfrm>
          <a:custGeom>
            <a:avLst/>
            <a:gdLst>
              <a:gd name="T0" fmla="*/ 630436 w 2"/>
              <a:gd name="T1" fmla="*/ 70093 h 6"/>
              <a:gd name="T2" fmla="*/ 630436 w 2"/>
              <a:gd name="T3" fmla="*/ 210013 h 6"/>
              <a:gd name="T4" fmla="*/ 0 w 2"/>
              <a:gd name="T5" fmla="*/ 349934 h 6"/>
              <a:gd name="T6" fmla="*/ 630436 w 2"/>
              <a:gd name="T7" fmla="*/ 7009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">
                <a:moveTo>
                  <a:pt x="1" y="1"/>
                </a:moveTo>
                <a:cubicBezTo>
                  <a:pt x="1" y="1"/>
                  <a:pt x="1" y="2"/>
                  <a:pt x="1" y="3"/>
                </a:cubicBezTo>
                <a:cubicBezTo>
                  <a:pt x="1" y="3"/>
                  <a:pt x="0" y="3"/>
                  <a:pt x="0" y="5"/>
                </a:cubicBezTo>
                <a:cubicBezTo>
                  <a:pt x="0" y="3"/>
                  <a:pt x="1" y="0"/>
                  <a:pt x="1" y="1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" name="Freeform 109">
            <a:extLst>
              <a:ext uri="{FF2B5EF4-FFF2-40B4-BE49-F238E27FC236}">
                <a16:creationId xmlns:a16="http://schemas.microsoft.com/office/drawing/2014/main" id="{EA94D62B-A50F-CA49-9773-A03531B78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5059363"/>
            <a:ext cx="1588" cy="3175"/>
          </a:xfrm>
          <a:custGeom>
            <a:avLst/>
            <a:gdLst>
              <a:gd name="T0" fmla="*/ 157609 w 4"/>
              <a:gd name="T1" fmla="*/ 0 h 9"/>
              <a:gd name="T2" fmla="*/ 472827 w 4"/>
              <a:gd name="T3" fmla="*/ 249061 h 9"/>
              <a:gd name="T4" fmla="*/ 157609 w 4"/>
              <a:gd name="T5" fmla="*/ 995539 h 9"/>
              <a:gd name="T6" fmla="*/ 0 w 4"/>
              <a:gd name="T7" fmla="*/ 497769 h 9"/>
              <a:gd name="T8" fmla="*/ 0 w 4"/>
              <a:gd name="T9" fmla="*/ 249061 h 9"/>
              <a:gd name="T10" fmla="*/ 157609 w 4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3" y="0"/>
                  <a:pt x="3" y="1"/>
                  <a:pt x="3" y="2"/>
                </a:cubicBezTo>
                <a:cubicBezTo>
                  <a:pt x="3" y="6"/>
                  <a:pt x="3" y="8"/>
                  <a:pt x="1" y="8"/>
                </a:cubicBezTo>
                <a:cubicBezTo>
                  <a:pt x="0" y="8"/>
                  <a:pt x="0" y="6"/>
                  <a:pt x="0" y="4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0"/>
                  <a:pt x="1" y="0"/>
                </a:cubicBezTo>
              </a:path>
            </a:pathLst>
          </a:custGeom>
          <a:solidFill>
            <a:srgbClr val="2D4D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" name="Freeform 110">
            <a:extLst>
              <a:ext uri="{FF2B5EF4-FFF2-40B4-BE49-F238E27FC236}">
                <a16:creationId xmlns:a16="http://schemas.microsoft.com/office/drawing/2014/main" id="{918A9D35-5861-574C-9B60-7BEE95551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9768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" name="Freeform 111">
            <a:extLst>
              <a:ext uri="{FF2B5EF4-FFF2-40B4-BE49-F238E27FC236}">
                <a16:creationId xmlns:a16="http://schemas.microsoft.com/office/drawing/2014/main" id="{1CCC363F-CAD6-8642-851B-951E60DB6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102225"/>
            <a:ext cx="431800" cy="127000"/>
          </a:xfrm>
          <a:custGeom>
            <a:avLst/>
            <a:gdLst>
              <a:gd name="T0" fmla="*/ 77687987 w 1199"/>
              <a:gd name="T1" fmla="*/ 45820587 h 351"/>
              <a:gd name="T2" fmla="*/ 0 w 1199"/>
              <a:gd name="T3" fmla="*/ 45820587 h 351"/>
              <a:gd name="T4" fmla="*/ 0 w 1199"/>
              <a:gd name="T5" fmla="*/ 0 h 351"/>
              <a:gd name="T6" fmla="*/ 155375973 w 1199"/>
              <a:gd name="T7" fmla="*/ 0 h 351"/>
              <a:gd name="T8" fmla="*/ 155375973 w 1199"/>
              <a:gd name="T9" fmla="*/ 45820587 h 351"/>
              <a:gd name="T10" fmla="*/ 77687987 w 1199"/>
              <a:gd name="T11" fmla="*/ 45820587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1">
                <a:moveTo>
                  <a:pt x="599" y="350"/>
                </a:moveTo>
                <a:lnTo>
                  <a:pt x="0" y="350"/>
                </a:lnTo>
                <a:lnTo>
                  <a:pt x="0" y="0"/>
                </a:lnTo>
                <a:lnTo>
                  <a:pt x="1198" y="0"/>
                </a:lnTo>
                <a:lnTo>
                  <a:pt x="1198" y="350"/>
                </a:lnTo>
                <a:lnTo>
                  <a:pt x="599" y="35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" name="Freeform 112">
            <a:extLst>
              <a:ext uri="{FF2B5EF4-FFF2-40B4-BE49-F238E27FC236}">
                <a16:creationId xmlns:a16="http://schemas.microsoft.com/office/drawing/2014/main" id="{0C456A57-BA25-A942-806D-1A14895F5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070475"/>
            <a:ext cx="82550" cy="65088"/>
          </a:xfrm>
          <a:custGeom>
            <a:avLst/>
            <a:gdLst>
              <a:gd name="T0" fmla="*/ 14944084 w 228"/>
              <a:gd name="T1" fmla="*/ 23276332 h 181"/>
              <a:gd name="T2" fmla="*/ 0 w 228"/>
              <a:gd name="T3" fmla="*/ 23276332 h 181"/>
              <a:gd name="T4" fmla="*/ 0 w 228"/>
              <a:gd name="T5" fmla="*/ 0 h 181"/>
              <a:gd name="T6" fmla="*/ 29757103 w 228"/>
              <a:gd name="T7" fmla="*/ 0 h 181"/>
              <a:gd name="T8" fmla="*/ 29757103 w 228"/>
              <a:gd name="T9" fmla="*/ 23276332 h 181"/>
              <a:gd name="T10" fmla="*/ 14944084 w 228"/>
              <a:gd name="T11" fmla="*/ 23276332 h 1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8" h="181">
                <a:moveTo>
                  <a:pt x="114" y="180"/>
                </a:moveTo>
                <a:lnTo>
                  <a:pt x="0" y="180"/>
                </a:lnTo>
                <a:lnTo>
                  <a:pt x="0" y="0"/>
                </a:lnTo>
                <a:lnTo>
                  <a:pt x="227" y="0"/>
                </a:lnTo>
                <a:lnTo>
                  <a:pt x="227" y="180"/>
                </a:lnTo>
                <a:lnTo>
                  <a:pt x="114" y="18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4" name="Freeform 113">
            <a:extLst>
              <a:ext uri="{FF2B5EF4-FFF2-40B4-BE49-F238E27FC236}">
                <a16:creationId xmlns:a16="http://schemas.microsoft.com/office/drawing/2014/main" id="{F93BBCBC-A40B-0A45-BA39-4BACA6F01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118100"/>
            <a:ext cx="82550" cy="19050"/>
          </a:xfrm>
          <a:custGeom>
            <a:avLst/>
            <a:gdLst>
              <a:gd name="T0" fmla="*/ 20974217 w 228"/>
              <a:gd name="T1" fmla="*/ 0 h 51"/>
              <a:gd name="T2" fmla="*/ 25169061 w 228"/>
              <a:gd name="T3" fmla="*/ 1813859 h 51"/>
              <a:gd name="T4" fmla="*/ 27397548 w 228"/>
              <a:gd name="T5" fmla="*/ 2790638 h 51"/>
              <a:gd name="T6" fmla="*/ 28839639 w 228"/>
              <a:gd name="T7" fmla="*/ 3208991 h 51"/>
              <a:gd name="T8" fmla="*/ 29757103 w 228"/>
              <a:gd name="T9" fmla="*/ 3627718 h 51"/>
              <a:gd name="T10" fmla="*/ 29757103 w 228"/>
              <a:gd name="T11" fmla="*/ 6976035 h 51"/>
              <a:gd name="T12" fmla="*/ 0 w 228"/>
              <a:gd name="T13" fmla="*/ 6976035 h 51"/>
              <a:gd name="T14" fmla="*/ 0 w 228"/>
              <a:gd name="T15" fmla="*/ 3488018 h 51"/>
              <a:gd name="T16" fmla="*/ 917464 w 228"/>
              <a:gd name="T17" fmla="*/ 3069665 h 51"/>
              <a:gd name="T18" fmla="*/ 2359554 w 228"/>
              <a:gd name="T19" fmla="*/ 2790638 h 51"/>
              <a:gd name="T20" fmla="*/ 4456976 w 228"/>
              <a:gd name="T21" fmla="*/ 1813859 h 51"/>
              <a:gd name="T22" fmla="*/ 8782886 w 228"/>
              <a:gd name="T23" fmla="*/ 418726 h 51"/>
              <a:gd name="T24" fmla="*/ 14813018 w 228"/>
              <a:gd name="T25" fmla="*/ 279026 h 51"/>
              <a:gd name="T26" fmla="*/ 20974217 w 228"/>
              <a:gd name="T27" fmla="*/ 0 h 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8" h="51">
                <a:moveTo>
                  <a:pt x="160" y="0"/>
                </a:moveTo>
                <a:cubicBezTo>
                  <a:pt x="160" y="0"/>
                  <a:pt x="182" y="12"/>
                  <a:pt x="192" y="13"/>
                </a:cubicBezTo>
                <a:cubicBezTo>
                  <a:pt x="202" y="16"/>
                  <a:pt x="201" y="18"/>
                  <a:pt x="209" y="20"/>
                </a:cubicBezTo>
                <a:cubicBezTo>
                  <a:pt x="215" y="21"/>
                  <a:pt x="217" y="22"/>
                  <a:pt x="220" y="23"/>
                </a:cubicBezTo>
                <a:cubicBezTo>
                  <a:pt x="223" y="25"/>
                  <a:pt x="225" y="25"/>
                  <a:pt x="227" y="26"/>
                </a:cubicBezTo>
                <a:lnTo>
                  <a:pt x="227" y="50"/>
                </a:lnTo>
                <a:lnTo>
                  <a:pt x="0" y="50"/>
                </a:lnTo>
                <a:lnTo>
                  <a:pt x="0" y="25"/>
                </a:lnTo>
                <a:cubicBezTo>
                  <a:pt x="3" y="23"/>
                  <a:pt x="6" y="22"/>
                  <a:pt x="7" y="22"/>
                </a:cubicBezTo>
                <a:cubicBezTo>
                  <a:pt x="11" y="22"/>
                  <a:pt x="11" y="21"/>
                  <a:pt x="18" y="20"/>
                </a:cubicBezTo>
                <a:cubicBezTo>
                  <a:pt x="25" y="18"/>
                  <a:pt x="25" y="16"/>
                  <a:pt x="34" y="13"/>
                </a:cubicBezTo>
                <a:cubicBezTo>
                  <a:pt x="44" y="12"/>
                  <a:pt x="67" y="3"/>
                  <a:pt x="67" y="3"/>
                </a:cubicBezTo>
                <a:lnTo>
                  <a:pt x="113" y="2"/>
                </a:lnTo>
                <a:lnTo>
                  <a:pt x="160" y="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5" name="Freeform 114">
            <a:extLst>
              <a:ext uri="{FF2B5EF4-FFF2-40B4-BE49-F238E27FC236}">
                <a16:creationId xmlns:a16="http://schemas.microsoft.com/office/drawing/2014/main" id="{4298D2C8-FE38-F142-902E-5F592B06B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118100"/>
            <a:ext cx="82550" cy="19050"/>
          </a:xfrm>
          <a:custGeom>
            <a:avLst/>
            <a:gdLst>
              <a:gd name="T0" fmla="*/ 29627880 w 229"/>
              <a:gd name="T1" fmla="*/ 6976035 h 51"/>
              <a:gd name="T2" fmla="*/ 29497747 w 229"/>
              <a:gd name="T3" fmla="*/ 6976035 h 51"/>
              <a:gd name="T4" fmla="*/ 29497747 w 229"/>
              <a:gd name="T5" fmla="*/ 3627718 h 51"/>
              <a:gd name="T6" fmla="*/ 28588255 w 229"/>
              <a:gd name="T7" fmla="*/ 3208991 h 51"/>
              <a:gd name="T8" fmla="*/ 28198215 w 229"/>
              <a:gd name="T9" fmla="*/ 3069665 h 51"/>
              <a:gd name="T10" fmla="*/ 27158590 w 229"/>
              <a:gd name="T11" fmla="*/ 2790638 h 51"/>
              <a:gd name="T12" fmla="*/ 26119325 w 229"/>
              <a:gd name="T13" fmla="*/ 2371912 h 51"/>
              <a:gd name="T14" fmla="*/ 24949566 w 229"/>
              <a:gd name="T15" fmla="*/ 1953185 h 51"/>
              <a:gd name="T16" fmla="*/ 20791425 w 229"/>
              <a:gd name="T17" fmla="*/ 0 h 51"/>
              <a:gd name="T18" fmla="*/ 14683807 w 229"/>
              <a:gd name="T19" fmla="*/ 279026 h 51"/>
              <a:gd name="T20" fmla="*/ 8706321 w 229"/>
              <a:gd name="T21" fmla="*/ 418726 h 51"/>
              <a:gd name="T22" fmla="*/ 4418047 w 229"/>
              <a:gd name="T23" fmla="*/ 1953185 h 51"/>
              <a:gd name="T24" fmla="*/ 3248649 w 229"/>
              <a:gd name="T25" fmla="*/ 2371912 h 51"/>
              <a:gd name="T26" fmla="*/ 2339157 w 229"/>
              <a:gd name="T27" fmla="*/ 2790638 h 51"/>
              <a:gd name="T28" fmla="*/ 1689211 w 229"/>
              <a:gd name="T29" fmla="*/ 2929965 h 51"/>
              <a:gd name="T30" fmla="*/ 909492 w 229"/>
              <a:gd name="T31" fmla="*/ 3069665 h 51"/>
              <a:gd name="T32" fmla="*/ 129773 w 229"/>
              <a:gd name="T33" fmla="*/ 3488018 h 51"/>
              <a:gd name="T34" fmla="*/ 129773 w 229"/>
              <a:gd name="T35" fmla="*/ 6976035 h 51"/>
              <a:gd name="T36" fmla="*/ 0 w 229"/>
              <a:gd name="T37" fmla="*/ 6976035 h 51"/>
              <a:gd name="T38" fmla="*/ 0 w 229"/>
              <a:gd name="T39" fmla="*/ 3488018 h 51"/>
              <a:gd name="T40" fmla="*/ 909492 w 229"/>
              <a:gd name="T41" fmla="*/ 2929965 h 51"/>
              <a:gd name="T42" fmla="*/ 1689211 w 229"/>
              <a:gd name="T43" fmla="*/ 2929965 h 51"/>
              <a:gd name="T44" fmla="*/ 2209024 w 229"/>
              <a:gd name="T45" fmla="*/ 2790638 h 51"/>
              <a:gd name="T46" fmla="*/ 3248649 w 229"/>
              <a:gd name="T47" fmla="*/ 2371912 h 51"/>
              <a:gd name="T48" fmla="*/ 4548181 w 229"/>
              <a:gd name="T49" fmla="*/ 1674159 h 51"/>
              <a:gd name="T50" fmla="*/ 8706321 w 229"/>
              <a:gd name="T51" fmla="*/ 418726 h 51"/>
              <a:gd name="T52" fmla="*/ 14683807 w 229"/>
              <a:gd name="T53" fmla="*/ 139700 h 51"/>
              <a:gd name="T54" fmla="*/ 20791425 w 229"/>
              <a:gd name="T55" fmla="*/ 0 h 51"/>
              <a:gd name="T56" fmla="*/ 24949566 w 229"/>
              <a:gd name="T57" fmla="*/ 1674159 h 51"/>
              <a:gd name="T58" fmla="*/ 26249098 w 229"/>
              <a:gd name="T59" fmla="*/ 2371912 h 51"/>
              <a:gd name="T60" fmla="*/ 27158590 w 229"/>
              <a:gd name="T61" fmla="*/ 2790638 h 51"/>
              <a:gd name="T62" fmla="*/ 28198215 w 229"/>
              <a:gd name="T63" fmla="*/ 2929965 h 51"/>
              <a:gd name="T64" fmla="*/ 28588255 w 229"/>
              <a:gd name="T65" fmla="*/ 3208991 h 51"/>
              <a:gd name="T66" fmla="*/ 29497747 w 229"/>
              <a:gd name="T67" fmla="*/ 3627718 h 51"/>
              <a:gd name="T68" fmla="*/ 29627880 w 229"/>
              <a:gd name="T69" fmla="*/ 6976035 h 5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29" h="51">
                <a:moveTo>
                  <a:pt x="228" y="50"/>
                </a:moveTo>
                <a:lnTo>
                  <a:pt x="227" y="50"/>
                </a:lnTo>
                <a:lnTo>
                  <a:pt x="227" y="26"/>
                </a:lnTo>
                <a:cubicBezTo>
                  <a:pt x="225" y="25"/>
                  <a:pt x="223" y="25"/>
                  <a:pt x="220" y="23"/>
                </a:cubicBezTo>
                <a:lnTo>
                  <a:pt x="217" y="22"/>
                </a:lnTo>
                <a:cubicBezTo>
                  <a:pt x="216" y="22"/>
                  <a:pt x="214" y="21"/>
                  <a:pt x="209" y="20"/>
                </a:cubicBezTo>
                <a:cubicBezTo>
                  <a:pt x="206" y="19"/>
                  <a:pt x="204" y="18"/>
                  <a:pt x="201" y="17"/>
                </a:cubicBezTo>
                <a:cubicBezTo>
                  <a:pt x="199" y="16"/>
                  <a:pt x="197" y="15"/>
                  <a:pt x="192" y="14"/>
                </a:cubicBezTo>
                <a:cubicBezTo>
                  <a:pt x="182" y="12"/>
                  <a:pt x="160" y="0"/>
                  <a:pt x="160" y="0"/>
                </a:cubicBezTo>
                <a:lnTo>
                  <a:pt x="113" y="2"/>
                </a:lnTo>
                <a:lnTo>
                  <a:pt x="67" y="3"/>
                </a:lnTo>
                <a:cubicBezTo>
                  <a:pt x="67" y="3"/>
                  <a:pt x="44" y="12"/>
                  <a:pt x="34" y="14"/>
                </a:cubicBezTo>
                <a:cubicBezTo>
                  <a:pt x="28" y="15"/>
                  <a:pt x="27" y="16"/>
                  <a:pt x="25" y="17"/>
                </a:cubicBezTo>
                <a:cubicBezTo>
                  <a:pt x="23" y="18"/>
                  <a:pt x="22" y="19"/>
                  <a:pt x="18" y="20"/>
                </a:cubicBezTo>
                <a:lnTo>
                  <a:pt x="13" y="21"/>
                </a:lnTo>
                <a:cubicBezTo>
                  <a:pt x="11" y="22"/>
                  <a:pt x="10" y="22"/>
                  <a:pt x="7" y="22"/>
                </a:cubicBezTo>
                <a:cubicBezTo>
                  <a:pt x="6" y="22"/>
                  <a:pt x="3" y="24"/>
                  <a:pt x="1" y="25"/>
                </a:cubicBezTo>
                <a:lnTo>
                  <a:pt x="1" y="50"/>
                </a:lnTo>
                <a:lnTo>
                  <a:pt x="0" y="50"/>
                </a:lnTo>
                <a:lnTo>
                  <a:pt x="0" y="25"/>
                </a:lnTo>
                <a:cubicBezTo>
                  <a:pt x="3" y="23"/>
                  <a:pt x="6" y="21"/>
                  <a:pt x="7" y="21"/>
                </a:cubicBezTo>
                <a:lnTo>
                  <a:pt x="13" y="21"/>
                </a:lnTo>
                <a:lnTo>
                  <a:pt x="17" y="20"/>
                </a:lnTo>
                <a:cubicBezTo>
                  <a:pt x="20" y="19"/>
                  <a:pt x="23" y="18"/>
                  <a:pt x="25" y="17"/>
                </a:cubicBezTo>
                <a:cubicBezTo>
                  <a:pt x="27" y="15"/>
                  <a:pt x="28" y="14"/>
                  <a:pt x="35" y="12"/>
                </a:cubicBezTo>
                <a:cubicBezTo>
                  <a:pt x="44" y="11"/>
                  <a:pt x="67" y="3"/>
                  <a:pt x="67" y="3"/>
                </a:cubicBezTo>
                <a:lnTo>
                  <a:pt x="113" y="1"/>
                </a:lnTo>
                <a:lnTo>
                  <a:pt x="160" y="0"/>
                </a:lnTo>
                <a:cubicBezTo>
                  <a:pt x="160" y="0"/>
                  <a:pt x="182" y="11"/>
                  <a:pt x="192" y="12"/>
                </a:cubicBezTo>
                <a:cubicBezTo>
                  <a:pt x="197" y="14"/>
                  <a:pt x="201" y="15"/>
                  <a:pt x="202" y="17"/>
                </a:cubicBezTo>
                <a:cubicBezTo>
                  <a:pt x="204" y="18"/>
                  <a:pt x="206" y="19"/>
                  <a:pt x="209" y="20"/>
                </a:cubicBezTo>
                <a:cubicBezTo>
                  <a:pt x="214" y="21"/>
                  <a:pt x="216" y="21"/>
                  <a:pt x="217" y="21"/>
                </a:cubicBezTo>
                <a:lnTo>
                  <a:pt x="220" y="23"/>
                </a:lnTo>
                <a:cubicBezTo>
                  <a:pt x="223" y="24"/>
                  <a:pt x="225" y="25"/>
                  <a:pt x="227" y="26"/>
                </a:cubicBezTo>
                <a:lnTo>
                  <a:pt x="228" y="5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6" name="Freeform 115">
            <a:extLst>
              <a:ext uri="{FF2B5EF4-FFF2-40B4-BE49-F238E27FC236}">
                <a16:creationId xmlns:a16="http://schemas.microsoft.com/office/drawing/2014/main" id="{F6047733-3E21-014B-B245-338500C61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078413"/>
            <a:ext cx="7937" cy="11112"/>
          </a:xfrm>
          <a:custGeom>
            <a:avLst/>
            <a:gdLst>
              <a:gd name="T0" fmla="*/ 1102449 w 20"/>
              <a:gd name="T1" fmla="*/ 1133761 h 33"/>
              <a:gd name="T2" fmla="*/ 0 w 20"/>
              <a:gd name="T3" fmla="*/ 1020620 h 33"/>
              <a:gd name="T4" fmla="*/ 0 w 20"/>
              <a:gd name="T5" fmla="*/ 113477 h 33"/>
              <a:gd name="T6" fmla="*/ 2992249 w 20"/>
              <a:gd name="T7" fmla="*/ 0 h 33"/>
              <a:gd name="T8" fmla="*/ 2992249 w 20"/>
              <a:gd name="T9" fmla="*/ 1020620 h 33"/>
              <a:gd name="T10" fmla="*/ 1889800 w 20"/>
              <a:gd name="T11" fmla="*/ 1133761 h 33"/>
              <a:gd name="T12" fmla="*/ 2204899 w 20"/>
              <a:gd name="T13" fmla="*/ 3628236 h 33"/>
              <a:gd name="T14" fmla="*/ 944900 w 20"/>
              <a:gd name="T15" fmla="*/ 3628236 h 33"/>
              <a:gd name="T16" fmla="*/ 1102449 w 20"/>
              <a:gd name="T17" fmla="*/ 1133761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33">
                <a:moveTo>
                  <a:pt x="7" y="10"/>
                </a:moveTo>
                <a:lnTo>
                  <a:pt x="0" y="9"/>
                </a:lnTo>
                <a:lnTo>
                  <a:pt x="0" y="1"/>
                </a:lnTo>
                <a:lnTo>
                  <a:pt x="19" y="0"/>
                </a:lnTo>
                <a:lnTo>
                  <a:pt x="19" y="9"/>
                </a:lnTo>
                <a:lnTo>
                  <a:pt x="12" y="10"/>
                </a:lnTo>
                <a:lnTo>
                  <a:pt x="14" y="32"/>
                </a:lnTo>
                <a:lnTo>
                  <a:pt x="6" y="32"/>
                </a:lnTo>
                <a:lnTo>
                  <a:pt x="7" y="1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7" name="Freeform 116">
            <a:extLst>
              <a:ext uri="{FF2B5EF4-FFF2-40B4-BE49-F238E27FC236}">
                <a16:creationId xmlns:a16="http://schemas.microsoft.com/office/drawing/2014/main" id="{F4FCAB3A-BEAA-E241-89F2-BBBE0001B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078413"/>
            <a:ext cx="7937" cy="12700"/>
          </a:xfrm>
          <a:custGeom>
            <a:avLst/>
            <a:gdLst>
              <a:gd name="T0" fmla="*/ 2204899 w 20"/>
              <a:gd name="T1" fmla="*/ 4604124 h 34"/>
              <a:gd name="T2" fmla="*/ 1889800 w 20"/>
              <a:gd name="T3" fmla="*/ 4604124 h 34"/>
              <a:gd name="T4" fmla="*/ 1889800 w 20"/>
              <a:gd name="T5" fmla="*/ 1534832 h 34"/>
              <a:gd name="T6" fmla="*/ 2204899 w 20"/>
              <a:gd name="T7" fmla="*/ 4604124 h 34"/>
              <a:gd name="T8" fmla="*/ 944900 w 20"/>
              <a:gd name="T9" fmla="*/ 1534832 h 34"/>
              <a:gd name="T10" fmla="*/ 0 w 20"/>
              <a:gd name="T11" fmla="*/ 1395132 h 34"/>
              <a:gd name="T12" fmla="*/ 1102449 w 20"/>
              <a:gd name="T13" fmla="*/ 1395132 h 34"/>
              <a:gd name="T14" fmla="*/ 944900 w 20"/>
              <a:gd name="T15" fmla="*/ 4604124 h 34"/>
              <a:gd name="T16" fmla="*/ 944900 w 20"/>
              <a:gd name="T17" fmla="*/ 1534832 h 34"/>
              <a:gd name="T18" fmla="*/ 2992249 w 20"/>
              <a:gd name="T19" fmla="*/ 0 h 34"/>
              <a:gd name="T20" fmla="*/ 2992249 w 20"/>
              <a:gd name="T21" fmla="*/ 139700 h 34"/>
              <a:gd name="T22" fmla="*/ 0 w 20"/>
              <a:gd name="T23" fmla="*/ 279026 h 34"/>
              <a:gd name="T24" fmla="*/ 2992249 w 20"/>
              <a:gd name="T25" fmla="*/ 0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34">
                <a:moveTo>
                  <a:pt x="14" y="33"/>
                </a:moveTo>
                <a:lnTo>
                  <a:pt x="12" y="33"/>
                </a:lnTo>
                <a:lnTo>
                  <a:pt x="12" y="11"/>
                </a:lnTo>
                <a:lnTo>
                  <a:pt x="14" y="33"/>
                </a:lnTo>
                <a:close/>
                <a:moveTo>
                  <a:pt x="6" y="11"/>
                </a:moveTo>
                <a:lnTo>
                  <a:pt x="0" y="10"/>
                </a:lnTo>
                <a:lnTo>
                  <a:pt x="7" y="10"/>
                </a:lnTo>
                <a:lnTo>
                  <a:pt x="6" y="33"/>
                </a:lnTo>
                <a:lnTo>
                  <a:pt x="6" y="11"/>
                </a:lnTo>
                <a:close/>
                <a:moveTo>
                  <a:pt x="19" y="0"/>
                </a:moveTo>
                <a:lnTo>
                  <a:pt x="19" y="1"/>
                </a:lnTo>
                <a:lnTo>
                  <a:pt x="0" y="2"/>
                </a:lnTo>
                <a:lnTo>
                  <a:pt x="19" y="0"/>
                </a:lnTo>
                <a:close/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8" name="Freeform 117">
            <a:extLst>
              <a:ext uri="{FF2B5EF4-FFF2-40B4-BE49-F238E27FC236}">
                <a16:creationId xmlns:a16="http://schemas.microsoft.com/office/drawing/2014/main" id="{F0369B4D-2190-DE42-A26F-347CA233C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099050"/>
            <a:ext cx="4762" cy="7938"/>
          </a:xfrm>
          <a:custGeom>
            <a:avLst/>
            <a:gdLst>
              <a:gd name="T0" fmla="*/ 604774 w 15"/>
              <a:gd name="T1" fmla="*/ 1548600 h 23"/>
              <a:gd name="T2" fmla="*/ 0 w 15"/>
              <a:gd name="T3" fmla="*/ 119070 h 23"/>
              <a:gd name="T4" fmla="*/ 302228 w 15"/>
              <a:gd name="T5" fmla="*/ 0 h 23"/>
              <a:gd name="T6" fmla="*/ 1411139 w 15"/>
              <a:gd name="T7" fmla="*/ 2620575 h 23"/>
              <a:gd name="T8" fmla="*/ 604774 w 15"/>
              <a:gd name="T9" fmla="*/ 15486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3">
                <a:moveTo>
                  <a:pt x="6" y="13"/>
                </a:moveTo>
                <a:lnTo>
                  <a:pt x="0" y="1"/>
                </a:lnTo>
                <a:lnTo>
                  <a:pt x="3" y="0"/>
                </a:lnTo>
                <a:lnTo>
                  <a:pt x="14" y="22"/>
                </a:lnTo>
                <a:lnTo>
                  <a:pt x="6" y="1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9" name="Freeform 118">
            <a:extLst>
              <a:ext uri="{FF2B5EF4-FFF2-40B4-BE49-F238E27FC236}">
                <a16:creationId xmlns:a16="http://schemas.microsoft.com/office/drawing/2014/main" id="{8A233043-7DE8-D04E-B359-E39F4F9FC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099050"/>
            <a:ext cx="6350" cy="7938"/>
          </a:xfrm>
          <a:custGeom>
            <a:avLst/>
            <a:gdLst>
              <a:gd name="T0" fmla="*/ 2362597 w 16"/>
              <a:gd name="T1" fmla="*/ 2516015 h 24"/>
              <a:gd name="T2" fmla="*/ 2047478 w 16"/>
              <a:gd name="T3" fmla="*/ 2297390 h 24"/>
              <a:gd name="T4" fmla="*/ 472678 w 16"/>
              <a:gd name="T5" fmla="*/ 109478 h 24"/>
              <a:gd name="T6" fmla="*/ 0 w 16"/>
              <a:gd name="T7" fmla="*/ 218957 h 24"/>
              <a:gd name="T8" fmla="*/ 944959 w 16"/>
              <a:gd name="T9" fmla="*/ 1531703 h 24"/>
              <a:gd name="T10" fmla="*/ 2047478 w 16"/>
              <a:gd name="T11" fmla="*/ 2297390 h 24"/>
              <a:gd name="T12" fmla="*/ 944959 w 16"/>
              <a:gd name="T13" fmla="*/ 1640851 h 24"/>
              <a:gd name="T14" fmla="*/ 0 w 16"/>
              <a:gd name="T15" fmla="*/ 218957 h 24"/>
              <a:gd name="T16" fmla="*/ 472678 w 16"/>
              <a:gd name="T17" fmla="*/ 0 h 24"/>
              <a:gd name="T18" fmla="*/ 2362597 w 16"/>
              <a:gd name="T19" fmla="*/ 2516015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4">
                <a:moveTo>
                  <a:pt x="15" y="23"/>
                </a:moveTo>
                <a:lnTo>
                  <a:pt x="13" y="21"/>
                </a:lnTo>
                <a:lnTo>
                  <a:pt x="3" y="1"/>
                </a:lnTo>
                <a:lnTo>
                  <a:pt x="0" y="2"/>
                </a:lnTo>
                <a:lnTo>
                  <a:pt x="6" y="14"/>
                </a:lnTo>
                <a:lnTo>
                  <a:pt x="13" y="21"/>
                </a:lnTo>
                <a:lnTo>
                  <a:pt x="6" y="15"/>
                </a:lnTo>
                <a:lnTo>
                  <a:pt x="0" y="2"/>
                </a:lnTo>
                <a:lnTo>
                  <a:pt x="3" y="0"/>
                </a:lnTo>
                <a:lnTo>
                  <a:pt x="15" y="2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0" name="Freeform 119">
            <a:extLst>
              <a:ext uri="{FF2B5EF4-FFF2-40B4-BE49-F238E27FC236}">
                <a16:creationId xmlns:a16="http://schemas.microsoft.com/office/drawing/2014/main" id="{9D50566C-3370-A24B-89E2-5DFB7C2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092700"/>
            <a:ext cx="3175" cy="7938"/>
          </a:xfrm>
          <a:custGeom>
            <a:avLst/>
            <a:gdLst>
              <a:gd name="T0" fmla="*/ 0 w 10"/>
              <a:gd name="T1" fmla="*/ 0 h 20"/>
              <a:gd name="T2" fmla="*/ 907415 w 10"/>
              <a:gd name="T3" fmla="*/ 2993023 h 20"/>
              <a:gd name="T4" fmla="*/ 604838 w 10"/>
              <a:gd name="T5" fmla="*/ 2993023 h 20"/>
              <a:gd name="T6" fmla="*/ 0 w 10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0">
                <a:moveTo>
                  <a:pt x="0" y="0"/>
                </a:moveTo>
                <a:lnTo>
                  <a:pt x="9" y="19"/>
                </a:lnTo>
                <a:lnTo>
                  <a:pt x="6" y="1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1" name="Freeform 120">
            <a:extLst>
              <a:ext uri="{FF2B5EF4-FFF2-40B4-BE49-F238E27FC236}">
                <a16:creationId xmlns:a16="http://schemas.microsoft.com/office/drawing/2014/main" id="{820292D3-578C-804D-8027-F987F5A9D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092700"/>
            <a:ext cx="3175" cy="7938"/>
          </a:xfrm>
          <a:custGeom>
            <a:avLst/>
            <a:gdLst>
              <a:gd name="T0" fmla="*/ 833005 w 11"/>
              <a:gd name="T1" fmla="*/ 2993023 h 20"/>
              <a:gd name="T2" fmla="*/ 749877 w 11"/>
              <a:gd name="T3" fmla="*/ 2993023 h 20"/>
              <a:gd name="T4" fmla="*/ 0 w 11"/>
              <a:gd name="T5" fmla="*/ 0 h 20"/>
              <a:gd name="T6" fmla="*/ 0 w 11"/>
              <a:gd name="T7" fmla="*/ 0 h 20"/>
              <a:gd name="T8" fmla="*/ 833005 w 11"/>
              <a:gd name="T9" fmla="*/ 2993023 h 20"/>
              <a:gd name="T10" fmla="*/ 499918 w 11"/>
              <a:gd name="T11" fmla="*/ 2993023 h 20"/>
              <a:gd name="T12" fmla="*/ 0 w 11"/>
              <a:gd name="T13" fmla="*/ 157569 h 20"/>
              <a:gd name="T14" fmla="*/ 583045 w 11"/>
              <a:gd name="T15" fmla="*/ 2993023 h 20"/>
              <a:gd name="T16" fmla="*/ 499918 w 11"/>
              <a:gd name="T17" fmla="*/ 2993023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0">
                <a:moveTo>
                  <a:pt x="10" y="19"/>
                </a:moveTo>
                <a:lnTo>
                  <a:pt x="9" y="19"/>
                </a:lnTo>
                <a:lnTo>
                  <a:pt x="0" y="0"/>
                </a:lnTo>
                <a:lnTo>
                  <a:pt x="10" y="19"/>
                </a:lnTo>
                <a:close/>
                <a:moveTo>
                  <a:pt x="6" y="19"/>
                </a:moveTo>
                <a:lnTo>
                  <a:pt x="0" y="1"/>
                </a:lnTo>
                <a:lnTo>
                  <a:pt x="7" y="19"/>
                </a:lnTo>
                <a:lnTo>
                  <a:pt x="6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2" name="Freeform 121">
            <a:extLst>
              <a:ext uri="{FF2B5EF4-FFF2-40B4-BE49-F238E27FC236}">
                <a16:creationId xmlns:a16="http://schemas.microsoft.com/office/drawing/2014/main" id="{EB6FFACA-E523-6042-AC02-C9F81BD49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5097463"/>
            <a:ext cx="3175" cy="12700"/>
          </a:xfrm>
          <a:custGeom>
            <a:avLst/>
            <a:gdLst>
              <a:gd name="T0" fmla="*/ 0 w 11"/>
              <a:gd name="T1" fmla="*/ 0 h 34"/>
              <a:gd name="T2" fmla="*/ 333375 w 11"/>
              <a:gd name="T3" fmla="*/ 0 h 34"/>
              <a:gd name="T4" fmla="*/ 833005 w 11"/>
              <a:gd name="T5" fmla="*/ 3488018 h 34"/>
              <a:gd name="T6" fmla="*/ 666461 w 11"/>
              <a:gd name="T7" fmla="*/ 4604124 h 34"/>
              <a:gd name="T8" fmla="*/ 0 w 11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4">
                <a:moveTo>
                  <a:pt x="0" y="0"/>
                </a:moveTo>
                <a:lnTo>
                  <a:pt x="4" y="0"/>
                </a:lnTo>
                <a:lnTo>
                  <a:pt x="10" y="25"/>
                </a:lnTo>
                <a:lnTo>
                  <a:pt x="8" y="33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3" name="Freeform 122">
            <a:extLst>
              <a:ext uri="{FF2B5EF4-FFF2-40B4-BE49-F238E27FC236}">
                <a16:creationId xmlns:a16="http://schemas.microsoft.com/office/drawing/2014/main" id="{CD5A9DF3-2605-CD40-ABC8-0782144E5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5097463"/>
            <a:ext cx="3175" cy="12700"/>
          </a:xfrm>
          <a:custGeom>
            <a:avLst/>
            <a:gdLst>
              <a:gd name="T0" fmla="*/ 666461 w 11"/>
              <a:gd name="T1" fmla="*/ 4476569 h 35"/>
              <a:gd name="T2" fmla="*/ 0 w 11"/>
              <a:gd name="T3" fmla="*/ 0 h 35"/>
              <a:gd name="T4" fmla="*/ 666461 w 11"/>
              <a:gd name="T5" fmla="*/ 4213134 h 35"/>
              <a:gd name="T6" fmla="*/ 833005 w 11"/>
              <a:gd name="T7" fmla="*/ 3291477 h 35"/>
              <a:gd name="T8" fmla="*/ 666461 w 11"/>
              <a:gd name="T9" fmla="*/ 4476569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5">
                <a:moveTo>
                  <a:pt x="8" y="34"/>
                </a:moveTo>
                <a:lnTo>
                  <a:pt x="0" y="0"/>
                </a:lnTo>
                <a:lnTo>
                  <a:pt x="8" y="32"/>
                </a:lnTo>
                <a:lnTo>
                  <a:pt x="10" y="25"/>
                </a:lnTo>
                <a:lnTo>
                  <a:pt x="8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4" name="Freeform 123">
            <a:extLst>
              <a:ext uri="{FF2B5EF4-FFF2-40B4-BE49-F238E27FC236}">
                <a16:creationId xmlns:a16="http://schemas.microsoft.com/office/drawing/2014/main" id="{287F6F2F-3C57-2B41-B27B-22C83D301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5097463"/>
            <a:ext cx="6350" cy="12700"/>
          </a:xfrm>
          <a:custGeom>
            <a:avLst/>
            <a:gdLst>
              <a:gd name="T0" fmla="*/ 1732756 w 16"/>
              <a:gd name="T1" fmla="*/ 3686629 h 35"/>
              <a:gd name="T2" fmla="*/ 0 w 16"/>
              <a:gd name="T3" fmla="*/ 0 h 35"/>
              <a:gd name="T4" fmla="*/ 630238 w 16"/>
              <a:gd name="T5" fmla="*/ 0 h 35"/>
              <a:gd name="T6" fmla="*/ 2362597 w 16"/>
              <a:gd name="T7" fmla="*/ 4476569 h 35"/>
              <a:gd name="T8" fmla="*/ 1732756 w 16"/>
              <a:gd name="T9" fmla="*/ 3686629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5">
                <a:moveTo>
                  <a:pt x="11" y="28"/>
                </a:moveTo>
                <a:lnTo>
                  <a:pt x="0" y="0"/>
                </a:lnTo>
                <a:lnTo>
                  <a:pt x="4" y="0"/>
                </a:lnTo>
                <a:lnTo>
                  <a:pt x="15" y="34"/>
                </a:lnTo>
                <a:lnTo>
                  <a:pt x="11" y="2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5" name="Freeform 124">
            <a:extLst>
              <a:ext uri="{FF2B5EF4-FFF2-40B4-BE49-F238E27FC236}">
                <a16:creationId xmlns:a16="http://schemas.microsoft.com/office/drawing/2014/main" id="{5704BAD7-F9F9-AE40-9CFE-DFB413789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5097463"/>
            <a:ext cx="6350" cy="12700"/>
          </a:xfrm>
          <a:custGeom>
            <a:avLst/>
            <a:gdLst>
              <a:gd name="T0" fmla="*/ 2115608 w 18"/>
              <a:gd name="T1" fmla="*/ 4476569 h 35"/>
              <a:gd name="T2" fmla="*/ 1866900 w 18"/>
              <a:gd name="T3" fmla="*/ 4213134 h 35"/>
              <a:gd name="T4" fmla="*/ 1244600 w 18"/>
              <a:gd name="T5" fmla="*/ 3554911 h 35"/>
              <a:gd name="T6" fmla="*/ 0 w 18"/>
              <a:gd name="T7" fmla="*/ 0 h 35"/>
              <a:gd name="T8" fmla="*/ 1369131 w 18"/>
              <a:gd name="T9" fmla="*/ 3554911 h 35"/>
              <a:gd name="T10" fmla="*/ 1866900 w 18"/>
              <a:gd name="T11" fmla="*/ 4213134 h 35"/>
              <a:gd name="T12" fmla="*/ 497769 w 18"/>
              <a:gd name="T13" fmla="*/ 0 h 35"/>
              <a:gd name="T14" fmla="*/ 2115608 w 18"/>
              <a:gd name="T15" fmla="*/ 4476569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35">
                <a:moveTo>
                  <a:pt x="17" y="34"/>
                </a:moveTo>
                <a:lnTo>
                  <a:pt x="15" y="32"/>
                </a:lnTo>
                <a:lnTo>
                  <a:pt x="10" y="27"/>
                </a:lnTo>
                <a:lnTo>
                  <a:pt x="0" y="0"/>
                </a:lnTo>
                <a:lnTo>
                  <a:pt x="11" y="27"/>
                </a:lnTo>
                <a:lnTo>
                  <a:pt x="15" y="32"/>
                </a:lnTo>
                <a:lnTo>
                  <a:pt x="4" y="0"/>
                </a:lnTo>
                <a:lnTo>
                  <a:pt x="17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6" name="Freeform 125">
            <a:extLst>
              <a:ext uri="{FF2B5EF4-FFF2-40B4-BE49-F238E27FC236}">
                <a16:creationId xmlns:a16="http://schemas.microsoft.com/office/drawing/2014/main" id="{6C0A0F50-2A76-3346-AB29-D91CD3D2E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091113"/>
            <a:ext cx="3175" cy="7937"/>
          </a:xfrm>
          <a:custGeom>
            <a:avLst/>
            <a:gdLst>
              <a:gd name="T0" fmla="*/ 0 w 9"/>
              <a:gd name="T1" fmla="*/ 0 h 21"/>
              <a:gd name="T2" fmla="*/ 995539 w 9"/>
              <a:gd name="T3" fmla="*/ 2856942 h 21"/>
              <a:gd name="T4" fmla="*/ 497769 w 9"/>
              <a:gd name="T5" fmla="*/ 2856942 h 21"/>
              <a:gd name="T6" fmla="*/ 0 w 9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1">
                <a:moveTo>
                  <a:pt x="0" y="0"/>
                </a:moveTo>
                <a:lnTo>
                  <a:pt x="8" y="20"/>
                </a:lnTo>
                <a:lnTo>
                  <a:pt x="4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7" name="Freeform 126">
            <a:extLst>
              <a:ext uri="{FF2B5EF4-FFF2-40B4-BE49-F238E27FC236}">
                <a16:creationId xmlns:a16="http://schemas.microsoft.com/office/drawing/2014/main" id="{3506ECB9-B1B5-614F-A054-C7BED73A2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091113"/>
            <a:ext cx="3175" cy="7937"/>
          </a:xfrm>
          <a:custGeom>
            <a:avLst/>
            <a:gdLst>
              <a:gd name="T0" fmla="*/ 995539 w 9"/>
              <a:gd name="T1" fmla="*/ 2992249 h 20"/>
              <a:gd name="T2" fmla="*/ 871008 w 9"/>
              <a:gd name="T3" fmla="*/ 2992249 h 20"/>
              <a:gd name="T4" fmla="*/ 0 w 9"/>
              <a:gd name="T5" fmla="*/ 0 h 20"/>
              <a:gd name="T6" fmla="*/ 0 w 9"/>
              <a:gd name="T7" fmla="*/ 0 h 20"/>
              <a:gd name="T8" fmla="*/ 995539 w 9"/>
              <a:gd name="T9" fmla="*/ 2992249 h 20"/>
              <a:gd name="T10" fmla="*/ 497769 w 9"/>
              <a:gd name="T11" fmla="*/ 2992249 h 20"/>
              <a:gd name="T12" fmla="*/ 0 w 9"/>
              <a:gd name="T13" fmla="*/ 157549 h 20"/>
              <a:gd name="T14" fmla="*/ 622300 w 9"/>
              <a:gd name="T15" fmla="*/ 2992249 h 20"/>
              <a:gd name="T16" fmla="*/ 497769 w 9"/>
              <a:gd name="T17" fmla="*/ 29922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0">
                <a:moveTo>
                  <a:pt x="8" y="19"/>
                </a:moveTo>
                <a:lnTo>
                  <a:pt x="7" y="19"/>
                </a:lnTo>
                <a:lnTo>
                  <a:pt x="0" y="0"/>
                </a:lnTo>
                <a:lnTo>
                  <a:pt x="8" y="19"/>
                </a:lnTo>
                <a:close/>
                <a:moveTo>
                  <a:pt x="4" y="19"/>
                </a:moveTo>
                <a:lnTo>
                  <a:pt x="0" y="1"/>
                </a:lnTo>
                <a:lnTo>
                  <a:pt x="5" y="19"/>
                </a:lnTo>
                <a:lnTo>
                  <a:pt x="4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8" name="Freeform 127">
            <a:extLst>
              <a:ext uri="{FF2B5EF4-FFF2-40B4-BE49-F238E27FC236}">
                <a16:creationId xmlns:a16="http://schemas.microsoft.com/office/drawing/2014/main" id="{A5119620-B191-2F45-8B0E-AB441617C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5091113"/>
            <a:ext cx="1587" cy="7937"/>
          </a:xfrm>
          <a:custGeom>
            <a:avLst/>
            <a:gdLst>
              <a:gd name="T0" fmla="*/ 0 w 6"/>
              <a:gd name="T1" fmla="*/ 0 h 21"/>
              <a:gd name="T2" fmla="*/ 349934 w 6"/>
              <a:gd name="T3" fmla="*/ 2856942 h 21"/>
              <a:gd name="T4" fmla="*/ 139921 w 6"/>
              <a:gd name="T5" fmla="*/ 2856942 h 21"/>
              <a:gd name="T6" fmla="*/ 0 w 6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21">
                <a:moveTo>
                  <a:pt x="0" y="0"/>
                </a:moveTo>
                <a:lnTo>
                  <a:pt x="5" y="20"/>
                </a:lnTo>
                <a:lnTo>
                  <a:pt x="2" y="2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59" name="Freeform 128">
            <a:extLst>
              <a:ext uri="{FF2B5EF4-FFF2-40B4-BE49-F238E27FC236}">
                <a16:creationId xmlns:a16="http://schemas.microsoft.com/office/drawing/2014/main" id="{09211363-ED2F-C04A-AB93-F53170DC8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092700"/>
            <a:ext cx="12700" cy="15875"/>
          </a:xfrm>
          <a:custGeom>
            <a:avLst/>
            <a:gdLst>
              <a:gd name="T0" fmla="*/ 4355747 w 36"/>
              <a:gd name="T1" fmla="*/ 3857978 h 45"/>
              <a:gd name="T2" fmla="*/ 3982508 w 36"/>
              <a:gd name="T3" fmla="*/ 5475817 h 45"/>
              <a:gd name="T4" fmla="*/ 249061 w 36"/>
              <a:gd name="T5" fmla="*/ 2364669 h 45"/>
              <a:gd name="T6" fmla="*/ 1120069 w 36"/>
              <a:gd name="T7" fmla="*/ 0 h 45"/>
              <a:gd name="T8" fmla="*/ 4355747 w 36"/>
              <a:gd name="T9" fmla="*/ 3857978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45">
                <a:moveTo>
                  <a:pt x="35" y="31"/>
                </a:moveTo>
                <a:lnTo>
                  <a:pt x="32" y="44"/>
                </a:lnTo>
                <a:lnTo>
                  <a:pt x="2" y="19"/>
                </a:lnTo>
                <a:cubicBezTo>
                  <a:pt x="2" y="19"/>
                  <a:pt x="0" y="8"/>
                  <a:pt x="9" y="0"/>
                </a:cubicBezTo>
                <a:lnTo>
                  <a:pt x="35" y="31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0" name="Freeform 129">
            <a:extLst>
              <a:ext uri="{FF2B5EF4-FFF2-40B4-BE49-F238E27FC236}">
                <a16:creationId xmlns:a16="http://schemas.microsoft.com/office/drawing/2014/main" id="{3C9DB537-BA07-C046-BC19-DDF887DFA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092700"/>
            <a:ext cx="12700" cy="15875"/>
          </a:xfrm>
          <a:custGeom>
            <a:avLst/>
            <a:gdLst>
              <a:gd name="T0" fmla="*/ 4107039 w 36"/>
              <a:gd name="T1" fmla="*/ 5475817 h 45"/>
              <a:gd name="T2" fmla="*/ 622300 w 36"/>
              <a:gd name="T3" fmla="*/ 2737908 h 45"/>
              <a:gd name="T4" fmla="*/ 3982508 w 36"/>
              <a:gd name="T5" fmla="*/ 5351286 h 45"/>
              <a:gd name="T6" fmla="*/ 4355747 w 36"/>
              <a:gd name="T7" fmla="*/ 3982508 h 45"/>
              <a:gd name="T8" fmla="*/ 4107039 w 36"/>
              <a:gd name="T9" fmla="*/ 5475817 h 45"/>
              <a:gd name="T10" fmla="*/ 1120069 w 36"/>
              <a:gd name="T11" fmla="*/ 0 h 45"/>
              <a:gd name="T12" fmla="*/ 4355747 w 36"/>
              <a:gd name="T13" fmla="*/ 3733447 h 45"/>
              <a:gd name="T14" fmla="*/ 4355747 w 36"/>
              <a:gd name="T15" fmla="*/ 3857978 h 45"/>
              <a:gd name="T16" fmla="*/ 1120069 w 36"/>
              <a:gd name="T17" fmla="*/ 0 h 45"/>
              <a:gd name="T18" fmla="*/ 249061 w 36"/>
              <a:gd name="T19" fmla="*/ 2364669 h 45"/>
              <a:gd name="T20" fmla="*/ 1120069 w 36"/>
              <a:gd name="T21" fmla="*/ 0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45">
                <a:moveTo>
                  <a:pt x="33" y="44"/>
                </a:moveTo>
                <a:lnTo>
                  <a:pt x="5" y="22"/>
                </a:lnTo>
                <a:lnTo>
                  <a:pt x="32" y="43"/>
                </a:lnTo>
                <a:lnTo>
                  <a:pt x="35" y="32"/>
                </a:lnTo>
                <a:lnTo>
                  <a:pt x="33" y="44"/>
                </a:lnTo>
                <a:close/>
                <a:moveTo>
                  <a:pt x="9" y="0"/>
                </a:moveTo>
                <a:lnTo>
                  <a:pt x="35" y="30"/>
                </a:lnTo>
                <a:lnTo>
                  <a:pt x="35" y="31"/>
                </a:lnTo>
                <a:lnTo>
                  <a:pt x="9" y="0"/>
                </a:lnTo>
                <a:cubicBezTo>
                  <a:pt x="1" y="8"/>
                  <a:pt x="2" y="19"/>
                  <a:pt x="2" y="19"/>
                </a:cubicBezTo>
                <a:cubicBezTo>
                  <a:pt x="1" y="19"/>
                  <a:pt x="0" y="7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1" name="Freeform 130">
            <a:extLst>
              <a:ext uri="{FF2B5EF4-FFF2-40B4-BE49-F238E27FC236}">
                <a16:creationId xmlns:a16="http://schemas.microsoft.com/office/drawing/2014/main" id="{4CD30067-7CFD-8348-9C2F-C4CB829EE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02225"/>
            <a:ext cx="11113" cy="12700"/>
          </a:xfrm>
          <a:custGeom>
            <a:avLst/>
            <a:gdLst>
              <a:gd name="T0" fmla="*/ 3979565 w 30"/>
              <a:gd name="T1" fmla="*/ 2633254 h 35"/>
              <a:gd name="T2" fmla="*/ 3979565 w 30"/>
              <a:gd name="T3" fmla="*/ 4476569 h 35"/>
              <a:gd name="T4" fmla="*/ 1097594 w 30"/>
              <a:gd name="T5" fmla="*/ 1975031 h 35"/>
              <a:gd name="T6" fmla="*/ 1235025 w 30"/>
              <a:gd name="T7" fmla="*/ 0 h 35"/>
              <a:gd name="T8" fmla="*/ 3979565 w 30"/>
              <a:gd name="T9" fmla="*/ 263325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5">
                <a:moveTo>
                  <a:pt x="29" y="20"/>
                </a:moveTo>
                <a:lnTo>
                  <a:pt x="29" y="34"/>
                </a:lnTo>
                <a:lnTo>
                  <a:pt x="8" y="15"/>
                </a:lnTo>
                <a:cubicBezTo>
                  <a:pt x="7" y="13"/>
                  <a:pt x="0" y="1"/>
                  <a:pt x="9" y="0"/>
                </a:cubicBezTo>
                <a:lnTo>
                  <a:pt x="29" y="20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2" name="Freeform 131">
            <a:extLst>
              <a:ext uri="{FF2B5EF4-FFF2-40B4-BE49-F238E27FC236}">
                <a16:creationId xmlns:a16="http://schemas.microsoft.com/office/drawing/2014/main" id="{BB387B85-19C2-0A46-9880-77B1A71D1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102225"/>
            <a:ext cx="9525" cy="9525"/>
          </a:xfrm>
          <a:custGeom>
            <a:avLst/>
            <a:gdLst>
              <a:gd name="T0" fmla="*/ 290322 w 25"/>
              <a:gd name="T1" fmla="*/ 1744907 h 26"/>
              <a:gd name="T2" fmla="*/ 2032254 w 25"/>
              <a:gd name="T3" fmla="*/ 3355364 h 26"/>
              <a:gd name="T4" fmla="*/ 435483 w 25"/>
              <a:gd name="T5" fmla="*/ 2013072 h 26"/>
              <a:gd name="T6" fmla="*/ 290322 w 25"/>
              <a:gd name="T7" fmla="*/ 1744907 h 26"/>
              <a:gd name="T8" fmla="*/ 435483 w 25"/>
              <a:gd name="T9" fmla="*/ 0 h 26"/>
              <a:gd name="T10" fmla="*/ 0 w 25"/>
              <a:gd name="T11" fmla="*/ 268532 h 26"/>
              <a:gd name="T12" fmla="*/ 435483 w 25"/>
              <a:gd name="T13" fmla="*/ 0 h 26"/>
              <a:gd name="T14" fmla="*/ 580644 w 25"/>
              <a:gd name="T15" fmla="*/ 0 h 26"/>
              <a:gd name="T16" fmla="*/ 3483864 w 25"/>
              <a:gd name="T17" fmla="*/ 2684218 h 26"/>
              <a:gd name="T18" fmla="*/ 435483 w 25"/>
              <a:gd name="T19" fmla="*/ 0 h 26"/>
              <a:gd name="T20" fmla="*/ 580644 w 25"/>
              <a:gd name="T21" fmla="*/ 0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26">
                <a:moveTo>
                  <a:pt x="2" y="13"/>
                </a:moveTo>
                <a:lnTo>
                  <a:pt x="14" y="25"/>
                </a:lnTo>
                <a:lnTo>
                  <a:pt x="3" y="15"/>
                </a:lnTo>
                <a:cubicBezTo>
                  <a:pt x="3" y="15"/>
                  <a:pt x="3" y="14"/>
                  <a:pt x="2" y="13"/>
                </a:cubicBezTo>
                <a:close/>
                <a:moveTo>
                  <a:pt x="3" y="0"/>
                </a:moveTo>
                <a:cubicBezTo>
                  <a:pt x="2" y="1"/>
                  <a:pt x="1" y="1"/>
                  <a:pt x="0" y="2"/>
                </a:cubicBezTo>
                <a:cubicBezTo>
                  <a:pt x="0" y="1"/>
                  <a:pt x="2" y="1"/>
                  <a:pt x="3" y="0"/>
                </a:cubicBezTo>
                <a:close/>
                <a:moveTo>
                  <a:pt x="4" y="0"/>
                </a:moveTo>
                <a:lnTo>
                  <a:pt x="24" y="20"/>
                </a:lnTo>
                <a:lnTo>
                  <a:pt x="3" y="0"/>
                </a:lnTo>
                <a:cubicBezTo>
                  <a:pt x="3" y="0"/>
                  <a:pt x="3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3" name="Freeform 132">
            <a:extLst>
              <a:ext uri="{FF2B5EF4-FFF2-40B4-BE49-F238E27FC236}">
                <a16:creationId xmlns:a16="http://schemas.microsoft.com/office/drawing/2014/main" id="{27CE2A97-5DEE-634A-A4A2-C82154ABF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092700"/>
            <a:ext cx="15875" cy="19050"/>
          </a:xfrm>
          <a:custGeom>
            <a:avLst/>
            <a:gdLst>
              <a:gd name="T0" fmla="*/ 5227108 w 45"/>
              <a:gd name="T1" fmla="*/ 6278656 h 51"/>
              <a:gd name="T2" fmla="*/ 5475817 w 45"/>
              <a:gd name="T3" fmla="*/ 6976035 h 51"/>
              <a:gd name="T4" fmla="*/ 0 w 45"/>
              <a:gd name="T5" fmla="*/ 279026 h 51"/>
              <a:gd name="T6" fmla="*/ 124531 w 45"/>
              <a:gd name="T7" fmla="*/ 0 h 51"/>
              <a:gd name="T8" fmla="*/ 5227108 w 45"/>
              <a:gd name="T9" fmla="*/ 6278656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51">
                <a:moveTo>
                  <a:pt x="42" y="45"/>
                </a:moveTo>
                <a:lnTo>
                  <a:pt x="44" y="50"/>
                </a:lnTo>
                <a:lnTo>
                  <a:pt x="0" y="2"/>
                </a:lnTo>
                <a:lnTo>
                  <a:pt x="1" y="0"/>
                </a:lnTo>
                <a:lnTo>
                  <a:pt x="42" y="4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4" name="Freeform 133">
            <a:extLst>
              <a:ext uri="{FF2B5EF4-FFF2-40B4-BE49-F238E27FC236}">
                <a16:creationId xmlns:a16="http://schemas.microsoft.com/office/drawing/2014/main" id="{7FD835C3-F819-C640-9FCF-677341311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5092700"/>
            <a:ext cx="15875" cy="19050"/>
          </a:xfrm>
          <a:custGeom>
            <a:avLst/>
            <a:gdLst>
              <a:gd name="T0" fmla="*/ 5597381 w 44"/>
              <a:gd name="T1" fmla="*/ 6278656 h 51"/>
              <a:gd name="T2" fmla="*/ 5597381 w 44"/>
              <a:gd name="T3" fmla="*/ 6976035 h 51"/>
              <a:gd name="T4" fmla="*/ 5337247 w 44"/>
              <a:gd name="T5" fmla="*/ 6278656 h 51"/>
              <a:gd name="T6" fmla="*/ 0 w 44"/>
              <a:gd name="T7" fmla="*/ 0 h 51"/>
              <a:gd name="T8" fmla="*/ 5597381 w 44"/>
              <a:gd name="T9" fmla="*/ 6278656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51">
                <a:moveTo>
                  <a:pt x="43" y="45"/>
                </a:moveTo>
                <a:lnTo>
                  <a:pt x="43" y="50"/>
                </a:lnTo>
                <a:lnTo>
                  <a:pt x="41" y="45"/>
                </a:lnTo>
                <a:lnTo>
                  <a:pt x="0" y="0"/>
                </a:lnTo>
                <a:lnTo>
                  <a:pt x="43" y="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5" name="Freeform 134">
            <a:extLst>
              <a:ext uri="{FF2B5EF4-FFF2-40B4-BE49-F238E27FC236}">
                <a16:creationId xmlns:a16="http://schemas.microsoft.com/office/drawing/2014/main" id="{AAB1B0C5-9EFA-1641-A57A-59CB35443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87938"/>
            <a:ext cx="4763" cy="3175"/>
          </a:xfrm>
          <a:custGeom>
            <a:avLst/>
            <a:gdLst>
              <a:gd name="T0" fmla="*/ 1732938 w 12"/>
              <a:gd name="T1" fmla="*/ 666461 h 11"/>
              <a:gd name="T2" fmla="*/ 1260210 w 12"/>
              <a:gd name="T3" fmla="*/ 833005 h 11"/>
              <a:gd name="T4" fmla="*/ 1102635 w 12"/>
              <a:gd name="T5" fmla="*/ 749877 h 11"/>
              <a:gd name="T6" fmla="*/ 630304 w 12"/>
              <a:gd name="T7" fmla="*/ 666461 h 11"/>
              <a:gd name="T8" fmla="*/ 0 w 12"/>
              <a:gd name="T9" fmla="*/ 0 h 11"/>
              <a:gd name="T10" fmla="*/ 1417786 w 12"/>
              <a:gd name="T11" fmla="*/ 416502 h 11"/>
              <a:gd name="T12" fmla="*/ 1417786 w 12"/>
              <a:gd name="T13" fmla="*/ 583045 h 11"/>
              <a:gd name="T14" fmla="*/ 1732938 w 12"/>
              <a:gd name="T15" fmla="*/ 66646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1">
                <a:moveTo>
                  <a:pt x="11" y="8"/>
                </a:moveTo>
                <a:lnTo>
                  <a:pt x="8" y="10"/>
                </a:lnTo>
                <a:lnTo>
                  <a:pt x="7" y="9"/>
                </a:lnTo>
                <a:lnTo>
                  <a:pt x="4" y="8"/>
                </a:lnTo>
                <a:lnTo>
                  <a:pt x="0" y="0"/>
                </a:lnTo>
                <a:lnTo>
                  <a:pt x="9" y="5"/>
                </a:lnTo>
                <a:lnTo>
                  <a:pt x="9" y="7"/>
                </a:lnTo>
                <a:lnTo>
                  <a:pt x="11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6" name="Freeform 135">
            <a:extLst>
              <a:ext uri="{FF2B5EF4-FFF2-40B4-BE49-F238E27FC236}">
                <a16:creationId xmlns:a16="http://schemas.microsoft.com/office/drawing/2014/main" id="{4C2CBF7F-E2BF-5647-B09C-A6522D22B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87938"/>
            <a:ext cx="4763" cy="3175"/>
          </a:xfrm>
          <a:custGeom>
            <a:avLst/>
            <a:gdLst>
              <a:gd name="T0" fmla="*/ 1260210 w 12"/>
              <a:gd name="T1" fmla="*/ 833005 h 11"/>
              <a:gd name="T2" fmla="*/ 1732938 w 12"/>
              <a:gd name="T3" fmla="*/ 666461 h 11"/>
              <a:gd name="T4" fmla="*/ 1732938 w 12"/>
              <a:gd name="T5" fmla="*/ 749877 h 11"/>
              <a:gd name="T6" fmla="*/ 1260210 w 12"/>
              <a:gd name="T7" fmla="*/ 833005 h 11"/>
              <a:gd name="T8" fmla="*/ 630304 w 12"/>
              <a:gd name="T9" fmla="*/ 749877 h 11"/>
              <a:gd name="T10" fmla="*/ 0 w 12"/>
              <a:gd name="T11" fmla="*/ 0 h 11"/>
              <a:gd name="T12" fmla="*/ 787880 w 12"/>
              <a:gd name="T13" fmla="*/ 666461 h 11"/>
              <a:gd name="T14" fmla="*/ 1102635 w 12"/>
              <a:gd name="T15" fmla="*/ 749877 h 11"/>
              <a:gd name="T16" fmla="*/ 630304 w 12"/>
              <a:gd name="T17" fmla="*/ 749877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1">
                <a:moveTo>
                  <a:pt x="8" y="10"/>
                </a:moveTo>
                <a:lnTo>
                  <a:pt x="11" y="8"/>
                </a:lnTo>
                <a:lnTo>
                  <a:pt x="11" y="9"/>
                </a:lnTo>
                <a:lnTo>
                  <a:pt x="8" y="10"/>
                </a:lnTo>
                <a:close/>
                <a:moveTo>
                  <a:pt x="4" y="9"/>
                </a:moveTo>
                <a:lnTo>
                  <a:pt x="0" y="0"/>
                </a:lnTo>
                <a:lnTo>
                  <a:pt x="5" y="8"/>
                </a:lnTo>
                <a:lnTo>
                  <a:pt x="7" y="9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7" name="Freeform 136">
            <a:extLst>
              <a:ext uri="{FF2B5EF4-FFF2-40B4-BE49-F238E27FC236}">
                <a16:creationId xmlns:a16="http://schemas.microsoft.com/office/drawing/2014/main" id="{6A2B1985-DD49-464C-8E61-93542FA16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091113"/>
            <a:ext cx="3175" cy="3175"/>
          </a:xfrm>
          <a:custGeom>
            <a:avLst/>
            <a:gdLst>
              <a:gd name="T0" fmla="*/ 0 w 10"/>
              <a:gd name="T1" fmla="*/ 787400 h 8"/>
              <a:gd name="T2" fmla="*/ 705803 w 10"/>
              <a:gd name="T3" fmla="*/ 0 h 8"/>
              <a:gd name="T4" fmla="*/ 907415 w 10"/>
              <a:gd name="T5" fmla="*/ 472678 h 8"/>
              <a:gd name="T6" fmla="*/ 403225 w 10"/>
              <a:gd name="T7" fmla="*/ 1102519 h 8"/>
              <a:gd name="T8" fmla="*/ 0 w 10"/>
              <a:gd name="T9" fmla="*/ 78740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">
                <a:moveTo>
                  <a:pt x="0" y="5"/>
                </a:moveTo>
                <a:cubicBezTo>
                  <a:pt x="2" y="3"/>
                  <a:pt x="4" y="1"/>
                  <a:pt x="7" y="0"/>
                </a:cubicBezTo>
                <a:lnTo>
                  <a:pt x="9" y="3"/>
                </a:lnTo>
                <a:lnTo>
                  <a:pt x="4" y="7"/>
                </a:lnTo>
                <a:lnTo>
                  <a:pt x="0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8" name="Freeform 137">
            <a:extLst>
              <a:ext uri="{FF2B5EF4-FFF2-40B4-BE49-F238E27FC236}">
                <a16:creationId xmlns:a16="http://schemas.microsoft.com/office/drawing/2014/main" id="{E0F89542-8F43-2445-9A3F-52F5545B0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091113"/>
            <a:ext cx="3175" cy="3175"/>
          </a:xfrm>
          <a:custGeom>
            <a:avLst/>
            <a:gdLst>
              <a:gd name="T0" fmla="*/ 333375 w 11"/>
              <a:gd name="T1" fmla="*/ 995539 h 9"/>
              <a:gd name="T2" fmla="*/ 0 w 11"/>
              <a:gd name="T3" fmla="*/ 746831 h 9"/>
              <a:gd name="T4" fmla="*/ 333375 w 11"/>
              <a:gd name="T5" fmla="*/ 871008 h 9"/>
              <a:gd name="T6" fmla="*/ 749877 w 11"/>
              <a:gd name="T7" fmla="*/ 373239 h 9"/>
              <a:gd name="T8" fmla="*/ 583045 w 11"/>
              <a:gd name="T9" fmla="*/ 124531 h 9"/>
              <a:gd name="T10" fmla="*/ 83416 w 11"/>
              <a:gd name="T11" fmla="*/ 622300 h 9"/>
              <a:gd name="T12" fmla="*/ 583045 w 11"/>
              <a:gd name="T13" fmla="*/ 0 h 9"/>
              <a:gd name="T14" fmla="*/ 833005 w 11"/>
              <a:gd name="T15" fmla="*/ 497769 h 9"/>
              <a:gd name="T16" fmla="*/ 333375 w 11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9">
                <a:moveTo>
                  <a:pt x="4" y="8"/>
                </a:moveTo>
                <a:lnTo>
                  <a:pt x="0" y="6"/>
                </a:lnTo>
                <a:lnTo>
                  <a:pt x="4" y="7"/>
                </a:lnTo>
                <a:lnTo>
                  <a:pt x="9" y="3"/>
                </a:lnTo>
                <a:lnTo>
                  <a:pt x="7" y="1"/>
                </a:lnTo>
                <a:cubicBezTo>
                  <a:pt x="5" y="2"/>
                  <a:pt x="3" y="3"/>
                  <a:pt x="1" y="5"/>
                </a:cubicBezTo>
                <a:cubicBezTo>
                  <a:pt x="3" y="3"/>
                  <a:pt x="5" y="2"/>
                  <a:pt x="7" y="0"/>
                </a:cubicBezTo>
                <a:lnTo>
                  <a:pt x="10" y="4"/>
                </a:lnTo>
                <a:lnTo>
                  <a:pt x="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69" name="Freeform 138">
            <a:extLst>
              <a:ext uri="{FF2B5EF4-FFF2-40B4-BE49-F238E27FC236}">
                <a16:creationId xmlns:a16="http://schemas.microsoft.com/office/drawing/2014/main" id="{9A5C711F-DD12-ED45-84C1-0A6033CE9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7463"/>
            <a:ext cx="14287" cy="15875"/>
          </a:xfrm>
          <a:custGeom>
            <a:avLst/>
            <a:gdLst>
              <a:gd name="T0" fmla="*/ 4857232 w 41"/>
              <a:gd name="T1" fmla="*/ 3514509 h 44"/>
              <a:gd name="T2" fmla="*/ 4492739 w 41"/>
              <a:gd name="T3" fmla="*/ 5597381 h 44"/>
              <a:gd name="T4" fmla="*/ 485758 w 41"/>
              <a:gd name="T5" fmla="*/ 3124128 h 44"/>
              <a:gd name="T6" fmla="*/ 607023 w 41"/>
              <a:gd name="T7" fmla="*/ 0 h 44"/>
              <a:gd name="T8" fmla="*/ 4857232 w 41"/>
              <a:gd name="T9" fmla="*/ 3514509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44">
                <a:moveTo>
                  <a:pt x="40" y="27"/>
                </a:moveTo>
                <a:lnTo>
                  <a:pt x="37" y="43"/>
                </a:lnTo>
                <a:lnTo>
                  <a:pt x="4" y="24"/>
                </a:lnTo>
                <a:cubicBezTo>
                  <a:pt x="4" y="24"/>
                  <a:pt x="0" y="6"/>
                  <a:pt x="5" y="0"/>
                </a:cubicBezTo>
                <a:lnTo>
                  <a:pt x="40" y="27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0" name="Freeform 139">
            <a:extLst>
              <a:ext uri="{FF2B5EF4-FFF2-40B4-BE49-F238E27FC236}">
                <a16:creationId xmlns:a16="http://schemas.microsoft.com/office/drawing/2014/main" id="{46674DDB-A730-3D49-B34F-929FCB9DA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097463"/>
            <a:ext cx="12700" cy="15875"/>
          </a:xfrm>
          <a:custGeom>
            <a:avLst/>
            <a:gdLst>
              <a:gd name="T0" fmla="*/ 3887916 w 37"/>
              <a:gd name="T1" fmla="*/ 5597381 h 44"/>
              <a:gd name="T2" fmla="*/ 0 w 37"/>
              <a:gd name="T3" fmla="*/ 3124128 h 44"/>
              <a:gd name="T4" fmla="*/ 3887916 w 37"/>
              <a:gd name="T5" fmla="*/ 5337247 h 44"/>
              <a:gd name="T6" fmla="*/ 4123724 w 37"/>
              <a:gd name="T7" fmla="*/ 3514509 h 44"/>
              <a:gd name="T8" fmla="*/ 117732 w 37"/>
              <a:gd name="T9" fmla="*/ 0 h 44"/>
              <a:gd name="T10" fmla="*/ 4241457 w 37"/>
              <a:gd name="T11" fmla="*/ 3514509 h 44"/>
              <a:gd name="T12" fmla="*/ 3887916 w 37"/>
              <a:gd name="T13" fmla="*/ 5597381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" h="44">
                <a:moveTo>
                  <a:pt x="33" y="43"/>
                </a:moveTo>
                <a:lnTo>
                  <a:pt x="0" y="24"/>
                </a:lnTo>
                <a:lnTo>
                  <a:pt x="33" y="41"/>
                </a:lnTo>
                <a:lnTo>
                  <a:pt x="35" y="27"/>
                </a:lnTo>
                <a:lnTo>
                  <a:pt x="1" y="0"/>
                </a:lnTo>
                <a:lnTo>
                  <a:pt x="36" y="27"/>
                </a:lnTo>
                <a:lnTo>
                  <a:pt x="33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1" name="Freeform 140">
            <a:extLst>
              <a:ext uri="{FF2B5EF4-FFF2-40B4-BE49-F238E27FC236}">
                <a16:creationId xmlns:a16="http://schemas.microsoft.com/office/drawing/2014/main" id="{864C937B-C365-2942-8CB6-E2413625C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106988"/>
            <a:ext cx="14288" cy="12700"/>
          </a:xfrm>
          <a:custGeom>
            <a:avLst/>
            <a:gdLst>
              <a:gd name="T0" fmla="*/ 5100450 w 39"/>
              <a:gd name="T1" fmla="*/ 3208991 h 34"/>
              <a:gd name="T2" fmla="*/ 5100450 w 39"/>
              <a:gd name="T3" fmla="*/ 4604124 h 34"/>
              <a:gd name="T4" fmla="*/ 1073798 w 39"/>
              <a:gd name="T5" fmla="*/ 2511612 h 34"/>
              <a:gd name="T6" fmla="*/ 1342339 w 39"/>
              <a:gd name="T7" fmla="*/ 0 h 34"/>
              <a:gd name="T8" fmla="*/ 5100450 w 39"/>
              <a:gd name="T9" fmla="*/ 3208991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34">
                <a:moveTo>
                  <a:pt x="38" y="23"/>
                </a:moveTo>
                <a:lnTo>
                  <a:pt x="38" y="33"/>
                </a:lnTo>
                <a:lnTo>
                  <a:pt x="8" y="18"/>
                </a:lnTo>
                <a:cubicBezTo>
                  <a:pt x="7" y="15"/>
                  <a:pt x="0" y="2"/>
                  <a:pt x="10" y="0"/>
                </a:cubicBezTo>
                <a:lnTo>
                  <a:pt x="38" y="23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2" name="Freeform 141">
            <a:extLst>
              <a:ext uri="{FF2B5EF4-FFF2-40B4-BE49-F238E27FC236}">
                <a16:creationId xmlns:a16="http://schemas.microsoft.com/office/drawing/2014/main" id="{2D1D137A-C119-FA4B-97A4-09E17543D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06988"/>
            <a:ext cx="12700" cy="12700"/>
          </a:xfrm>
          <a:custGeom>
            <a:avLst/>
            <a:gdLst>
              <a:gd name="T0" fmla="*/ 622300 w 36"/>
              <a:gd name="T1" fmla="*/ 2369820 h 35"/>
              <a:gd name="T2" fmla="*/ 373239 w 36"/>
              <a:gd name="T3" fmla="*/ 395151 h 35"/>
              <a:gd name="T4" fmla="*/ 871008 w 36"/>
              <a:gd name="T5" fmla="*/ 0 h 35"/>
              <a:gd name="T6" fmla="*/ 4355747 w 36"/>
              <a:gd name="T7" fmla="*/ 3028406 h 35"/>
              <a:gd name="T8" fmla="*/ 871008 w 36"/>
              <a:gd name="T9" fmla="*/ 131717 h 35"/>
              <a:gd name="T10" fmla="*/ 373239 w 36"/>
              <a:gd name="T11" fmla="*/ 526506 h 35"/>
              <a:gd name="T12" fmla="*/ 622300 w 36"/>
              <a:gd name="T13" fmla="*/ 2238466 h 35"/>
              <a:gd name="T14" fmla="*/ 4355747 w 36"/>
              <a:gd name="T15" fmla="*/ 4344851 h 35"/>
              <a:gd name="T16" fmla="*/ 4355747 w 36"/>
              <a:gd name="T17" fmla="*/ 4476569 h 35"/>
              <a:gd name="T18" fmla="*/ 622300 w 36"/>
              <a:gd name="T19" fmla="*/ 236982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35">
                <a:moveTo>
                  <a:pt x="5" y="18"/>
                </a:moveTo>
                <a:cubicBezTo>
                  <a:pt x="4" y="14"/>
                  <a:pt x="0" y="7"/>
                  <a:pt x="3" y="3"/>
                </a:cubicBezTo>
                <a:cubicBezTo>
                  <a:pt x="3" y="1"/>
                  <a:pt x="4" y="0"/>
                  <a:pt x="7" y="0"/>
                </a:cubicBezTo>
                <a:lnTo>
                  <a:pt x="35" y="23"/>
                </a:lnTo>
                <a:lnTo>
                  <a:pt x="7" y="1"/>
                </a:lnTo>
                <a:cubicBezTo>
                  <a:pt x="4" y="1"/>
                  <a:pt x="4" y="1"/>
                  <a:pt x="3" y="4"/>
                </a:cubicBezTo>
                <a:cubicBezTo>
                  <a:pt x="1" y="7"/>
                  <a:pt x="4" y="14"/>
                  <a:pt x="5" y="17"/>
                </a:cubicBezTo>
                <a:lnTo>
                  <a:pt x="35" y="33"/>
                </a:lnTo>
                <a:lnTo>
                  <a:pt x="35" y="34"/>
                </a:lnTo>
                <a:lnTo>
                  <a:pt x="5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3" name="Freeform 142">
            <a:extLst>
              <a:ext uri="{FF2B5EF4-FFF2-40B4-BE49-F238E27FC236}">
                <a16:creationId xmlns:a16="http://schemas.microsoft.com/office/drawing/2014/main" id="{FE45DD3A-2311-144D-B484-B59D4A813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097463"/>
            <a:ext cx="23813" cy="19050"/>
          </a:xfrm>
          <a:custGeom>
            <a:avLst/>
            <a:gdLst>
              <a:gd name="T0" fmla="*/ 8071164 w 66"/>
              <a:gd name="T1" fmla="*/ 6173665 h 52"/>
              <a:gd name="T2" fmla="*/ 8461553 w 66"/>
              <a:gd name="T3" fmla="*/ 6844812 h 52"/>
              <a:gd name="T4" fmla="*/ 0 w 66"/>
              <a:gd name="T5" fmla="*/ 268532 h 52"/>
              <a:gd name="T6" fmla="*/ 260500 w 66"/>
              <a:gd name="T7" fmla="*/ 0 h 52"/>
              <a:gd name="T8" fmla="*/ 8071164 w 66"/>
              <a:gd name="T9" fmla="*/ 6173665 h 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52">
                <a:moveTo>
                  <a:pt x="62" y="46"/>
                </a:moveTo>
                <a:lnTo>
                  <a:pt x="65" y="51"/>
                </a:lnTo>
                <a:lnTo>
                  <a:pt x="0" y="2"/>
                </a:lnTo>
                <a:lnTo>
                  <a:pt x="2" y="0"/>
                </a:lnTo>
                <a:lnTo>
                  <a:pt x="62" y="4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4" name="Freeform 143">
            <a:extLst>
              <a:ext uri="{FF2B5EF4-FFF2-40B4-BE49-F238E27FC236}">
                <a16:creationId xmlns:a16="http://schemas.microsoft.com/office/drawing/2014/main" id="{FD8C9411-16F0-7246-B4D2-78B272BAB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097463"/>
            <a:ext cx="23813" cy="19050"/>
          </a:xfrm>
          <a:custGeom>
            <a:avLst/>
            <a:gdLst>
              <a:gd name="T0" fmla="*/ 8461553 w 66"/>
              <a:gd name="T1" fmla="*/ 6718180 h 53"/>
              <a:gd name="T2" fmla="*/ 8461553 w 66"/>
              <a:gd name="T3" fmla="*/ 6718180 h 53"/>
              <a:gd name="T4" fmla="*/ 0 w 66"/>
              <a:gd name="T5" fmla="*/ 258433 h 53"/>
              <a:gd name="T6" fmla="*/ 130250 w 66"/>
              <a:gd name="T7" fmla="*/ 0 h 53"/>
              <a:gd name="T8" fmla="*/ 8201414 w 66"/>
              <a:gd name="T9" fmla="*/ 5942881 h 53"/>
              <a:gd name="T10" fmla="*/ 8461553 w 66"/>
              <a:gd name="T11" fmla="*/ 6718180 h 53"/>
              <a:gd name="T12" fmla="*/ 130250 w 66"/>
              <a:gd name="T13" fmla="*/ 0 h 53"/>
              <a:gd name="T14" fmla="*/ 130250 w 66"/>
              <a:gd name="T15" fmla="*/ 258433 h 53"/>
              <a:gd name="T16" fmla="*/ 8331303 w 66"/>
              <a:gd name="T17" fmla="*/ 6588784 h 53"/>
              <a:gd name="T18" fmla="*/ 8071164 w 66"/>
              <a:gd name="T19" fmla="*/ 5942881 h 53"/>
              <a:gd name="T20" fmla="*/ 130250 w 66"/>
              <a:gd name="T21" fmla="*/ 0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53">
                <a:moveTo>
                  <a:pt x="65" y="52"/>
                </a:moveTo>
                <a:lnTo>
                  <a:pt x="65" y="52"/>
                </a:lnTo>
                <a:lnTo>
                  <a:pt x="0" y="2"/>
                </a:lnTo>
                <a:lnTo>
                  <a:pt x="1" y="0"/>
                </a:lnTo>
                <a:lnTo>
                  <a:pt x="63" y="46"/>
                </a:lnTo>
                <a:lnTo>
                  <a:pt x="65" y="52"/>
                </a:lnTo>
                <a:close/>
                <a:moveTo>
                  <a:pt x="1" y="0"/>
                </a:moveTo>
                <a:lnTo>
                  <a:pt x="1" y="2"/>
                </a:lnTo>
                <a:lnTo>
                  <a:pt x="64" y="51"/>
                </a:lnTo>
                <a:lnTo>
                  <a:pt x="62" y="46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5" name="Freeform 144">
            <a:extLst>
              <a:ext uri="{FF2B5EF4-FFF2-40B4-BE49-F238E27FC236}">
                <a16:creationId xmlns:a16="http://schemas.microsoft.com/office/drawing/2014/main" id="{A74DF2D8-3318-F44E-B3FB-20A2E0E53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092700"/>
            <a:ext cx="4762" cy="3175"/>
          </a:xfrm>
          <a:custGeom>
            <a:avLst/>
            <a:gdLst>
              <a:gd name="T0" fmla="*/ 1610289 w 13"/>
              <a:gd name="T1" fmla="*/ 666461 h 11"/>
              <a:gd name="T2" fmla="*/ 1341785 w 13"/>
              <a:gd name="T3" fmla="*/ 833005 h 11"/>
              <a:gd name="T4" fmla="*/ 1207716 w 13"/>
              <a:gd name="T5" fmla="*/ 749877 h 11"/>
              <a:gd name="T6" fmla="*/ 805144 w 13"/>
              <a:gd name="T7" fmla="*/ 749877 h 11"/>
              <a:gd name="T8" fmla="*/ 0 w 13"/>
              <a:gd name="T9" fmla="*/ 0 h 11"/>
              <a:gd name="T10" fmla="*/ 1341785 w 13"/>
              <a:gd name="T11" fmla="*/ 333375 h 11"/>
              <a:gd name="T12" fmla="*/ 1341785 w 13"/>
              <a:gd name="T13" fmla="*/ 583045 h 11"/>
              <a:gd name="T14" fmla="*/ 1610289 w 13"/>
              <a:gd name="T15" fmla="*/ 66646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1">
                <a:moveTo>
                  <a:pt x="12" y="8"/>
                </a:moveTo>
                <a:lnTo>
                  <a:pt x="10" y="10"/>
                </a:lnTo>
                <a:lnTo>
                  <a:pt x="9" y="9"/>
                </a:lnTo>
                <a:lnTo>
                  <a:pt x="6" y="9"/>
                </a:lnTo>
                <a:lnTo>
                  <a:pt x="0" y="0"/>
                </a:lnTo>
                <a:lnTo>
                  <a:pt x="10" y="4"/>
                </a:lnTo>
                <a:lnTo>
                  <a:pt x="10" y="7"/>
                </a:lnTo>
                <a:lnTo>
                  <a:pt x="12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6" name="Freeform 145">
            <a:extLst>
              <a:ext uri="{FF2B5EF4-FFF2-40B4-BE49-F238E27FC236}">
                <a16:creationId xmlns:a16="http://schemas.microsoft.com/office/drawing/2014/main" id="{81964DA2-B043-3D4A-A5A9-8E92823D0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092700"/>
            <a:ext cx="3175" cy="3175"/>
          </a:xfrm>
          <a:custGeom>
            <a:avLst/>
            <a:gdLst>
              <a:gd name="T0" fmla="*/ 749877 w 11"/>
              <a:gd name="T1" fmla="*/ 833005 h 11"/>
              <a:gd name="T2" fmla="*/ 499918 w 11"/>
              <a:gd name="T3" fmla="*/ 833005 h 11"/>
              <a:gd name="T4" fmla="*/ 0 w 11"/>
              <a:gd name="T5" fmla="*/ 0 h 11"/>
              <a:gd name="T6" fmla="*/ 499918 w 11"/>
              <a:gd name="T7" fmla="*/ 749877 h 11"/>
              <a:gd name="T8" fmla="*/ 749877 w 11"/>
              <a:gd name="T9" fmla="*/ 749877 h 11"/>
              <a:gd name="T10" fmla="*/ 833005 w 11"/>
              <a:gd name="T11" fmla="*/ 833005 h 11"/>
              <a:gd name="T12" fmla="*/ 749877 w 11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9" y="10"/>
                </a:moveTo>
                <a:lnTo>
                  <a:pt x="6" y="10"/>
                </a:lnTo>
                <a:lnTo>
                  <a:pt x="0" y="0"/>
                </a:lnTo>
                <a:lnTo>
                  <a:pt x="6" y="9"/>
                </a:lnTo>
                <a:lnTo>
                  <a:pt x="9" y="9"/>
                </a:lnTo>
                <a:lnTo>
                  <a:pt x="10" y="10"/>
                </a:lnTo>
                <a:lnTo>
                  <a:pt x="9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7" name="Freeform 146">
            <a:extLst>
              <a:ext uri="{FF2B5EF4-FFF2-40B4-BE49-F238E27FC236}">
                <a16:creationId xmlns:a16="http://schemas.microsoft.com/office/drawing/2014/main" id="{974E5659-97C7-AE40-9DC0-F5BB36DE3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4288"/>
            <a:ext cx="3175" cy="3175"/>
          </a:xfrm>
          <a:custGeom>
            <a:avLst/>
            <a:gdLst>
              <a:gd name="T0" fmla="*/ 0 w 8"/>
              <a:gd name="T1" fmla="*/ 705803 h 10"/>
              <a:gd name="T2" fmla="*/ 630238 w 8"/>
              <a:gd name="T3" fmla="*/ 0 h 10"/>
              <a:gd name="T4" fmla="*/ 1102519 w 8"/>
              <a:gd name="T5" fmla="*/ 403225 h 10"/>
              <a:gd name="T6" fmla="*/ 472678 w 8"/>
              <a:gd name="T7" fmla="*/ 907415 h 10"/>
              <a:gd name="T8" fmla="*/ 0 w 8"/>
              <a:gd name="T9" fmla="*/ 70580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7"/>
                </a:moveTo>
                <a:cubicBezTo>
                  <a:pt x="0" y="5"/>
                  <a:pt x="1" y="3"/>
                  <a:pt x="4" y="0"/>
                </a:cubicBezTo>
                <a:lnTo>
                  <a:pt x="7" y="4"/>
                </a:lnTo>
                <a:lnTo>
                  <a:pt x="3" y="9"/>
                </a:lnTo>
                <a:lnTo>
                  <a:pt x="0" y="7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8" name="Freeform 147">
            <a:extLst>
              <a:ext uri="{FF2B5EF4-FFF2-40B4-BE49-F238E27FC236}">
                <a16:creationId xmlns:a16="http://schemas.microsoft.com/office/drawing/2014/main" id="{B4B80525-9D49-1E48-92EF-24BAD5AF4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4288"/>
            <a:ext cx="3175" cy="3175"/>
          </a:xfrm>
          <a:custGeom>
            <a:avLst/>
            <a:gdLst>
              <a:gd name="T0" fmla="*/ 497769 w 9"/>
              <a:gd name="T1" fmla="*/ 833005 h 11"/>
              <a:gd name="T2" fmla="*/ 0 w 9"/>
              <a:gd name="T3" fmla="*/ 666461 h 11"/>
              <a:gd name="T4" fmla="*/ 622300 w 9"/>
              <a:gd name="T5" fmla="*/ 0 h 11"/>
              <a:gd name="T6" fmla="*/ 995539 w 9"/>
              <a:gd name="T7" fmla="*/ 416502 h 11"/>
              <a:gd name="T8" fmla="*/ 497769 w 9"/>
              <a:gd name="T9" fmla="*/ 833005 h 11"/>
              <a:gd name="T10" fmla="*/ 622300 w 9"/>
              <a:gd name="T11" fmla="*/ 83416 h 11"/>
              <a:gd name="T12" fmla="*/ 124531 w 9"/>
              <a:gd name="T13" fmla="*/ 666461 h 11"/>
              <a:gd name="T14" fmla="*/ 497769 w 9"/>
              <a:gd name="T15" fmla="*/ 749877 h 11"/>
              <a:gd name="T16" fmla="*/ 995539 w 9"/>
              <a:gd name="T17" fmla="*/ 416502 h 11"/>
              <a:gd name="T18" fmla="*/ 622300 w 9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1">
                <a:moveTo>
                  <a:pt x="4" y="10"/>
                </a:moveTo>
                <a:lnTo>
                  <a:pt x="0" y="8"/>
                </a:lnTo>
                <a:cubicBezTo>
                  <a:pt x="1" y="6"/>
                  <a:pt x="2" y="4"/>
                  <a:pt x="5" y="0"/>
                </a:cubicBezTo>
                <a:lnTo>
                  <a:pt x="8" y="5"/>
                </a:lnTo>
                <a:lnTo>
                  <a:pt x="4" y="10"/>
                </a:lnTo>
                <a:close/>
                <a:moveTo>
                  <a:pt x="5" y="1"/>
                </a:moveTo>
                <a:cubicBezTo>
                  <a:pt x="2" y="4"/>
                  <a:pt x="1" y="6"/>
                  <a:pt x="1" y="8"/>
                </a:cubicBezTo>
                <a:lnTo>
                  <a:pt x="4" y="9"/>
                </a:lnTo>
                <a:lnTo>
                  <a:pt x="8" y="5"/>
                </a:ln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79" name="Freeform 148">
            <a:extLst>
              <a:ext uri="{FF2B5EF4-FFF2-40B4-BE49-F238E27FC236}">
                <a16:creationId xmlns:a16="http://schemas.microsoft.com/office/drawing/2014/main" id="{D0EF770A-B402-664A-A1C5-E21F6A112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03813"/>
            <a:ext cx="17462" cy="20637"/>
          </a:xfrm>
          <a:custGeom>
            <a:avLst/>
            <a:gdLst>
              <a:gd name="T0" fmla="*/ 6220110 w 48"/>
              <a:gd name="T1" fmla="*/ 3276938 h 57"/>
              <a:gd name="T2" fmla="*/ 5029056 w 48"/>
              <a:gd name="T3" fmla="*/ 5636435 h 57"/>
              <a:gd name="T4" fmla="*/ 1588314 w 48"/>
              <a:gd name="T5" fmla="*/ 5243246 h 57"/>
              <a:gd name="T6" fmla="*/ 794157 w 48"/>
              <a:gd name="T7" fmla="*/ 3539064 h 57"/>
              <a:gd name="T8" fmla="*/ 529317 w 48"/>
              <a:gd name="T9" fmla="*/ 1835245 h 57"/>
              <a:gd name="T10" fmla="*/ 396897 w 48"/>
              <a:gd name="T11" fmla="*/ 0 h 57"/>
              <a:gd name="T12" fmla="*/ 6220110 w 48"/>
              <a:gd name="T13" fmla="*/ 3276938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" h="57">
                <a:moveTo>
                  <a:pt x="47" y="25"/>
                </a:moveTo>
                <a:lnTo>
                  <a:pt x="38" y="43"/>
                </a:lnTo>
                <a:cubicBezTo>
                  <a:pt x="32" y="56"/>
                  <a:pt x="16" y="55"/>
                  <a:pt x="12" y="40"/>
                </a:cubicBezTo>
                <a:cubicBezTo>
                  <a:pt x="9" y="37"/>
                  <a:pt x="6" y="33"/>
                  <a:pt x="6" y="27"/>
                </a:cubicBezTo>
                <a:cubicBezTo>
                  <a:pt x="3" y="19"/>
                  <a:pt x="4" y="18"/>
                  <a:pt x="4" y="14"/>
                </a:cubicBezTo>
                <a:cubicBezTo>
                  <a:pt x="3" y="13"/>
                  <a:pt x="0" y="5"/>
                  <a:pt x="3" y="0"/>
                </a:cubicBezTo>
                <a:lnTo>
                  <a:pt x="47" y="25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0" name="Freeform 149">
            <a:extLst>
              <a:ext uri="{FF2B5EF4-FFF2-40B4-BE49-F238E27FC236}">
                <a16:creationId xmlns:a16="http://schemas.microsoft.com/office/drawing/2014/main" id="{AD7B5CA5-4F19-2B47-998B-04E111CA1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03813"/>
            <a:ext cx="17462" cy="19050"/>
          </a:xfrm>
          <a:custGeom>
            <a:avLst/>
            <a:gdLst>
              <a:gd name="T0" fmla="*/ 1588314 w 48"/>
              <a:gd name="T1" fmla="*/ 4978047 h 54"/>
              <a:gd name="T2" fmla="*/ 926577 w 48"/>
              <a:gd name="T3" fmla="*/ 3360208 h 54"/>
              <a:gd name="T4" fmla="*/ 1720371 w 48"/>
              <a:gd name="T5" fmla="*/ 4978047 h 54"/>
              <a:gd name="T6" fmla="*/ 3441105 w 48"/>
              <a:gd name="T7" fmla="*/ 6595886 h 54"/>
              <a:gd name="T8" fmla="*/ 1588314 w 48"/>
              <a:gd name="T9" fmla="*/ 4978047 h 54"/>
              <a:gd name="T10" fmla="*/ 661737 w 48"/>
              <a:gd name="T11" fmla="*/ 1991078 h 54"/>
              <a:gd name="T12" fmla="*/ 661737 w 48"/>
              <a:gd name="T13" fmla="*/ 1742369 h 54"/>
              <a:gd name="T14" fmla="*/ 661737 w 48"/>
              <a:gd name="T15" fmla="*/ 1991078 h 54"/>
              <a:gd name="T16" fmla="*/ 926577 w 48"/>
              <a:gd name="T17" fmla="*/ 3360208 h 54"/>
              <a:gd name="T18" fmla="*/ 661737 w 48"/>
              <a:gd name="T19" fmla="*/ 1991078 h 54"/>
              <a:gd name="T20" fmla="*/ 529317 w 48"/>
              <a:gd name="T21" fmla="*/ 0 h 54"/>
              <a:gd name="T22" fmla="*/ 661737 w 48"/>
              <a:gd name="T23" fmla="*/ 1742369 h 54"/>
              <a:gd name="T24" fmla="*/ 529317 w 48"/>
              <a:gd name="T25" fmla="*/ 0 h 54"/>
              <a:gd name="T26" fmla="*/ 6220110 w 48"/>
              <a:gd name="T27" fmla="*/ 3111147 h 54"/>
              <a:gd name="T28" fmla="*/ 529317 w 48"/>
              <a:gd name="T29" fmla="*/ 0 h 54"/>
              <a:gd name="T30" fmla="*/ 6220110 w 48"/>
              <a:gd name="T31" fmla="*/ 3111147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4">
                <a:moveTo>
                  <a:pt x="12" y="40"/>
                </a:moveTo>
                <a:cubicBezTo>
                  <a:pt x="10" y="37"/>
                  <a:pt x="7" y="33"/>
                  <a:pt x="7" y="27"/>
                </a:cubicBezTo>
                <a:cubicBezTo>
                  <a:pt x="7" y="33"/>
                  <a:pt x="11" y="37"/>
                  <a:pt x="13" y="40"/>
                </a:cubicBezTo>
                <a:cubicBezTo>
                  <a:pt x="16" y="49"/>
                  <a:pt x="21" y="53"/>
                  <a:pt x="26" y="53"/>
                </a:cubicBezTo>
                <a:cubicBezTo>
                  <a:pt x="20" y="53"/>
                  <a:pt x="15" y="49"/>
                  <a:pt x="12" y="40"/>
                </a:cubicBezTo>
                <a:close/>
                <a:moveTo>
                  <a:pt x="5" y="16"/>
                </a:moveTo>
                <a:lnTo>
                  <a:pt x="5" y="14"/>
                </a:lnTo>
                <a:cubicBezTo>
                  <a:pt x="6" y="15"/>
                  <a:pt x="5" y="16"/>
                  <a:pt x="5" y="16"/>
                </a:cubicBezTo>
                <a:cubicBezTo>
                  <a:pt x="5" y="19"/>
                  <a:pt x="5" y="21"/>
                  <a:pt x="7" y="27"/>
                </a:cubicBezTo>
                <a:cubicBezTo>
                  <a:pt x="4" y="21"/>
                  <a:pt x="4" y="19"/>
                  <a:pt x="5" y="16"/>
                </a:cubicBezTo>
                <a:close/>
                <a:moveTo>
                  <a:pt x="4" y="0"/>
                </a:moveTo>
                <a:cubicBezTo>
                  <a:pt x="1" y="5"/>
                  <a:pt x="4" y="13"/>
                  <a:pt x="5" y="14"/>
                </a:cubicBezTo>
                <a:cubicBezTo>
                  <a:pt x="4" y="13"/>
                  <a:pt x="0" y="5"/>
                  <a:pt x="4" y="0"/>
                </a:cubicBezTo>
                <a:close/>
                <a:moveTo>
                  <a:pt x="47" y="25"/>
                </a:moveTo>
                <a:cubicBezTo>
                  <a:pt x="42" y="22"/>
                  <a:pt x="11" y="4"/>
                  <a:pt x="4" y="0"/>
                </a:cubicBezTo>
                <a:cubicBezTo>
                  <a:pt x="17" y="7"/>
                  <a:pt x="43" y="22"/>
                  <a:pt x="4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1" name="Freeform 150">
            <a:extLst>
              <a:ext uri="{FF2B5EF4-FFF2-40B4-BE49-F238E27FC236}">
                <a16:creationId xmlns:a16="http://schemas.microsoft.com/office/drawing/2014/main" id="{14E78C0D-EA0A-C440-948D-81EEBAF8A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5113338"/>
            <a:ext cx="14287" cy="11112"/>
          </a:xfrm>
          <a:custGeom>
            <a:avLst/>
            <a:gdLst>
              <a:gd name="T0" fmla="*/ 4857232 w 41"/>
              <a:gd name="T1" fmla="*/ 2049817 h 32"/>
              <a:gd name="T2" fmla="*/ 4857232 w 41"/>
              <a:gd name="T3" fmla="*/ 3738146 h 32"/>
              <a:gd name="T4" fmla="*/ 1335660 w 41"/>
              <a:gd name="T5" fmla="*/ 2532147 h 32"/>
              <a:gd name="T6" fmla="*/ 1214395 w 41"/>
              <a:gd name="T7" fmla="*/ 0 h 32"/>
              <a:gd name="T8" fmla="*/ 4857232 w 41"/>
              <a:gd name="T9" fmla="*/ 204981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32">
                <a:moveTo>
                  <a:pt x="40" y="17"/>
                </a:moveTo>
                <a:lnTo>
                  <a:pt x="40" y="31"/>
                </a:lnTo>
                <a:lnTo>
                  <a:pt x="11" y="21"/>
                </a:lnTo>
                <a:cubicBezTo>
                  <a:pt x="10" y="19"/>
                  <a:pt x="0" y="2"/>
                  <a:pt x="10" y="0"/>
                </a:cubicBezTo>
                <a:lnTo>
                  <a:pt x="40" y="17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2" name="Freeform 151">
            <a:extLst>
              <a:ext uri="{FF2B5EF4-FFF2-40B4-BE49-F238E27FC236}">
                <a16:creationId xmlns:a16="http://schemas.microsoft.com/office/drawing/2014/main" id="{6A7D60B8-7FC6-B543-8E09-BAD0E35A0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3338"/>
            <a:ext cx="12700" cy="11112"/>
          </a:xfrm>
          <a:custGeom>
            <a:avLst/>
            <a:gdLst>
              <a:gd name="T0" fmla="*/ 4476569 w 35"/>
              <a:gd name="T1" fmla="*/ 3738146 h 32"/>
              <a:gd name="T2" fmla="*/ 4213134 w 35"/>
              <a:gd name="T3" fmla="*/ 3738146 h 32"/>
              <a:gd name="T4" fmla="*/ 4476569 w 35"/>
              <a:gd name="T5" fmla="*/ 2049817 h 32"/>
              <a:gd name="T6" fmla="*/ 4476569 w 35"/>
              <a:gd name="T7" fmla="*/ 3738146 h 32"/>
              <a:gd name="T8" fmla="*/ 3291477 w 35"/>
              <a:gd name="T9" fmla="*/ 3376312 h 32"/>
              <a:gd name="T10" fmla="*/ 4213134 w 35"/>
              <a:gd name="T11" fmla="*/ 3738146 h 32"/>
              <a:gd name="T12" fmla="*/ 4213134 w 35"/>
              <a:gd name="T13" fmla="*/ 3738146 h 32"/>
              <a:gd name="T14" fmla="*/ 3291477 w 35"/>
              <a:gd name="T15" fmla="*/ 3376312 h 32"/>
              <a:gd name="T16" fmla="*/ 658223 w 35"/>
              <a:gd name="T17" fmla="*/ 2532147 h 32"/>
              <a:gd name="T18" fmla="*/ 526506 w 35"/>
              <a:gd name="T19" fmla="*/ 2291156 h 32"/>
              <a:gd name="T20" fmla="*/ 0 w 35"/>
              <a:gd name="T21" fmla="*/ 602826 h 32"/>
              <a:gd name="T22" fmla="*/ 658223 w 35"/>
              <a:gd name="T23" fmla="*/ 2291156 h 32"/>
              <a:gd name="T24" fmla="*/ 3291477 w 35"/>
              <a:gd name="T25" fmla="*/ 3376312 h 32"/>
              <a:gd name="T26" fmla="*/ 658223 w 35"/>
              <a:gd name="T27" fmla="*/ 2532147 h 32"/>
              <a:gd name="T28" fmla="*/ 526506 w 35"/>
              <a:gd name="T29" fmla="*/ 0 h 32"/>
              <a:gd name="T30" fmla="*/ 0 w 35"/>
              <a:gd name="T31" fmla="*/ 241339 h 32"/>
              <a:gd name="T32" fmla="*/ 526506 w 35"/>
              <a:gd name="T33" fmla="*/ 0 h 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32">
                <a:moveTo>
                  <a:pt x="34" y="31"/>
                </a:moveTo>
                <a:lnTo>
                  <a:pt x="32" y="31"/>
                </a:lnTo>
                <a:lnTo>
                  <a:pt x="34" y="17"/>
                </a:lnTo>
                <a:lnTo>
                  <a:pt x="34" y="31"/>
                </a:lnTo>
                <a:close/>
                <a:moveTo>
                  <a:pt x="25" y="28"/>
                </a:moveTo>
                <a:lnTo>
                  <a:pt x="32" y="31"/>
                </a:lnTo>
                <a:lnTo>
                  <a:pt x="25" y="28"/>
                </a:lnTo>
                <a:close/>
                <a:moveTo>
                  <a:pt x="5" y="21"/>
                </a:moveTo>
                <a:lnTo>
                  <a:pt x="4" y="19"/>
                </a:lnTo>
                <a:cubicBezTo>
                  <a:pt x="3" y="16"/>
                  <a:pt x="0" y="10"/>
                  <a:pt x="0" y="5"/>
                </a:cubicBezTo>
                <a:cubicBezTo>
                  <a:pt x="0" y="10"/>
                  <a:pt x="3" y="16"/>
                  <a:pt x="5" y="19"/>
                </a:cubicBezTo>
                <a:lnTo>
                  <a:pt x="25" y="28"/>
                </a:lnTo>
                <a:lnTo>
                  <a:pt x="5" y="21"/>
                </a:lnTo>
                <a:close/>
                <a:moveTo>
                  <a:pt x="4" y="0"/>
                </a:moveTo>
                <a:cubicBezTo>
                  <a:pt x="2" y="0"/>
                  <a:pt x="2" y="1"/>
                  <a:pt x="0" y="2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3" name="Freeform 152">
            <a:extLst>
              <a:ext uri="{FF2B5EF4-FFF2-40B4-BE49-F238E27FC236}">
                <a16:creationId xmlns:a16="http://schemas.microsoft.com/office/drawing/2014/main" id="{EE3333E3-F079-C14D-877A-62A094AB4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5103813"/>
            <a:ext cx="25400" cy="15875"/>
          </a:xfrm>
          <a:custGeom>
            <a:avLst/>
            <a:gdLst>
              <a:gd name="T0" fmla="*/ 8462786 w 72"/>
              <a:gd name="T1" fmla="*/ 5143122 h 42"/>
              <a:gd name="T2" fmla="*/ 8836025 w 72"/>
              <a:gd name="T3" fmla="*/ 5857497 h 42"/>
              <a:gd name="T4" fmla="*/ 0 w 72"/>
              <a:gd name="T5" fmla="*/ 285750 h 42"/>
              <a:gd name="T6" fmla="*/ 124531 w 72"/>
              <a:gd name="T7" fmla="*/ 0 h 42"/>
              <a:gd name="T8" fmla="*/ 8462786 w 72"/>
              <a:gd name="T9" fmla="*/ 5143122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42">
                <a:moveTo>
                  <a:pt x="68" y="36"/>
                </a:moveTo>
                <a:lnTo>
                  <a:pt x="71" y="41"/>
                </a:lnTo>
                <a:lnTo>
                  <a:pt x="0" y="2"/>
                </a:lnTo>
                <a:lnTo>
                  <a:pt x="1" y="0"/>
                </a:lnTo>
                <a:lnTo>
                  <a:pt x="68" y="3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4" name="Freeform 153">
            <a:extLst>
              <a:ext uri="{FF2B5EF4-FFF2-40B4-BE49-F238E27FC236}">
                <a16:creationId xmlns:a16="http://schemas.microsoft.com/office/drawing/2014/main" id="{F396DF62-724F-F34F-81AC-1C5DC8B8A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03813"/>
            <a:ext cx="26987" cy="15875"/>
          </a:xfrm>
          <a:custGeom>
            <a:avLst/>
            <a:gdLst>
              <a:gd name="T0" fmla="*/ 9708756 w 74"/>
              <a:gd name="T1" fmla="*/ 5857497 h 42"/>
              <a:gd name="T2" fmla="*/ 9442897 w 74"/>
              <a:gd name="T3" fmla="*/ 5714622 h 42"/>
              <a:gd name="T4" fmla="*/ 9177039 w 74"/>
              <a:gd name="T5" fmla="*/ 5143122 h 42"/>
              <a:gd name="T6" fmla="*/ 9708756 w 74"/>
              <a:gd name="T7" fmla="*/ 5857497 h 42"/>
              <a:gd name="T8" fmla="*/ 4788004 w 74"/>
              <a:gd name="T9" fmla="*/ 3142872 h 42"/>
              <a:gd name="T10" fmla="*/ 9442897 w 74"/>
              <a:gd name="T11" fmla="*/ 5714622 h 42"/>
              <a:gd name="T12" fmla="*/ 9576009 w 74"/>
              <a:gd name="T13" fmla="*/ 5857497 h 42"/>
              <a:gd name="T14" fmla="*/ 4788004 w 74"/>
              <a:gd name="T15" fmla="*/ 3142872 h 42"/>
              <a:gd name="T16" fmla="*/ 0 w 74"/>
              <a:gd name="T17" fmla="*/ 285750 h 42"/>
              <a:gd name="T18" fmla="*/ 265858 w 74"/>
              <a:gd name="T19" fmla="*/ 0 h 42"/>
              <a:gd name="T20" fmla="*/ 133112 w 74"/>
              <a:gd name="T21" fmla="*/ 285750 h 42"/>
              <a:gd name="T22" fmla="*/ 4788004 w 74"/>
              <a:gd name="T23" fmla="*/ 3142872 h 42"/>
              <a:gd name="T24" fmla="*/ 0 w 74"/>
              <a:gd name="T25" fmla="*/ 285750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4" h="42">
                <a:moveTo>
                  <a:pt x="73" y="41"/>
                </a:moveTo>
                <a:lnTo>
                  <a:pt x="71" y="40"/>
                </a:lnTo>
                <a:lnTo>
                  <a:pt x="69" y="36"/>
                </a:lnTo>
                <a:lnTo>
                  <a:pt x="73" y="41"/>
                </a:lnTo>
                <a:close/>
                <a:moveTo>
                  <a:pt x="36" y="22"/>
                </a:moveTo>
                <a:lnTo>
                  <a:pt x="71" y="40"/>
                </a:lnTo>
                <a:lnTo>
                  <a:pt x="72" y="41"/>
                </a:lnTo>
                <a:lnTo>
                  <a:pt x="36" y="22"/>
                </a:lnTo>
                <a:close/>
                <a:moveTo>
                  <a:pt x="0" y="2"/>
                </a:moveTo>
                <a:lnTo>
                  <a:pt x="2" y="0"/>
                </a:lnTo>
                <a:lnTo>
                  <a:pt x="1" y="2"/>
                </a:lnTo>
                <a:lnTo>
                  <a:pt x="36" y="2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5" name="Freeform 154">
            <a:extLst>
              <a:ext uri="{FF2B5EF4-FFF2-40B4-BE49-F238E27FC236}">
                <a16:creationId xmlns:a16="http://schemas.microsoft.com/office/drawing/2014/main" id="{BBF0C55A-67E7-A040-9E57-0A8CA6E6C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5100638"/>
            <a:ext cx="4763" cy="3175"/>
          </a:xfrm>
          <a:custGeom>
            <a:avLst/>
            <a:gdLst>
              <a:gd name="T0" fmla="*/ 1610993 w 13"/>
              <a:gd name="T1" fmla="*/ 787400 h 8"/>
              <a:gd name="T2" fmla="*/ 1476530 w 13"/>
              <a:gd name="T3" fmla="*/ 1102519 h 8"/>
              <a:gd name="T4" fmla="*/ 1207970 w 13"/>
              <a:gd name="T5" fmla="*/ 944959 h 8"/>
              <a:gd name="T6" fmla="*/ 805313 w 13"/>
              <a:gd name="T7" fmla="*/ 1102519 h 8"/>
              <a:gd name="T8" fmla="*/ 0 w 13"/>
              <a:gd name="T9" fmla="*/ 0 h 8"/>
              <a:gd name="T10" fmla="*/ 1342433 w 13"/>
              <a:gd name="T11" fmla="*/ 315119 h 8"/>
              <a:gd name="T12" fmla="*/ 1476530 w 13"/>
              <a:gd name="T13" fmla="*/ 630238 h 8"/>
              <a:gd name="T14" fmla="*/ 1610993 w 13"/>
              <a:gd name="T15" fmla="*/ 78740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8">
                <a:moveTo>
                  <a:pt x="12" y="5"/>
                </a:moveTo>
                <a:lnTo>
                  <a:pt x="11" y="7"/>
                </a:lnTo>
                <a:lnTo>
                  <a:pt x="9" y="6"/>
                </a:lnTo>
                <a:lnTo>
                  <a:pt x="6" y="7"/>
                </a:lnTo>
                <a:lnTo>
                  <a:pt x="0" y="0"/>
                </a:lnTo>
                <a:lnTo>
                  <a:pt x="10" y="2"/>
                </a:lnTo>
                <a:lnTo>
                  <a:pt x="11" y="4"/>
                </a:lnTo>
                <a:lnTo>
                  <a:pt x="12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6" name="Freeform 155">
            <a:extLst>
              <a:ext uri="{FF2B5EF4-FFF2-40B4-BE49-F238E27FC236}">
                <a16:creationId xmlns:a16="http://schemas.microsoft.com/office/drawing/2014/main" id="{F7FC92A3-6E16-4145-B5F7-D8D889E1F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3813"/>
            <a:ext cx="1588" cy="1587"/>
          </a:xfrm>
          <a:custGeom>
            <a:avLst/>
            <a:gdLst>
              <a:gd name="T0" fmla="*/ 210145 w 6"/>
              <a:gd name="T1" fmla="*/ 630039 h 2"/>
              <a:gd name="T2" fmla="*/ 0 w 6"/>
              <a:gd name="T3" fmla="*/ 630039 h 2"/>
              <a:gd name="T4" fmla="*/ 210145 w 6"/>
              <a:gd name="T5" fmla="*/ 0 h 2"/>
              <a:gd name="T6" fmla="*/ 350154 w 6"/>
              <a:gd name="T7" fmla="*/ 630039 h 2"/>
              <a:gd name="T8" fmla="*/ 210145 w 6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">
                <a:moveTo>
                  <a:pt x="3" y="1"/>
                </a:moveTo>
                <a:lnTo>
                  <a:pt x="0" y="1"/>
                </a:lnTo>
                <a:lnTo>
                  <a:pt x="3" y="0"/>
                </a:lnTo>
                <a:lnTo>
                  <a:pt x="5" y="1"/>
                </a:lnTo>
                <a:lnTo>
                  <a:pt x="3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7" name="Freeform 156">
            <a:extLst>
              <a:ext uri="{FF2B5EF4-FFF2-40B4-BE49-F238E27FC236}">
                <a16:creationId xmlns:a16="http://schemas.microsoft.com/office/drawing/2014/main" id="{8C08AAE3-A53A-8548-93A8-DF002D70B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2225"/>
            <a:ext cx="3175" cy="3175"/>
          </a:xfrm>
          <a:custGeom>
            <a:avLst/>
            <a:gdLst>
              <a:gd name="T0" fmla="*/ 0 w 9"/>
              <a:gd name="T1" fmla="*/ 944959 h 8"/>
              <a:gd name="T2" fmla="*/ 497769 w 9"/>
              <a:gd name="T3" fmla="*/ 0 h 8"/>
              <a:gd name="T4" fmla="*/ 995539 w 9"/>
              <a:gd name="T5" fmla="*/ 315119 h 8"/>
              <a:gd name="T6" fmla="*/ 497769 w 9"/>
              <a:gd name="T7" fmla="*/ 1102519 h 8"/>
              <a:gd name="T8" fmla="*/ 0 w 9"/>
              <a:gd name="T9" fmla="*/ 94495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0" y="6"/>
                </a:moveTo>
                <a:cubicBezTo>
                  <a:pt x="0" y="4"/>
                  <a:pt x="2" y="2"/>
                  <a:pt x="4" y="0"/>
                </a:cubicBezTo>
                <a:lnTo>
                  <a:pt x="8" y="2"/>
                </a:lnTo>
                <a:lnTo>
                  <a:pt x="4" y="7"/>
                </a:lnTo>
                <a:lnTo>
                  <a:pt x="0" y="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8" name="Freeform 157">
            <a:extLst>
              <a:ext uri="{FF2B5EF4-FFF2-40B4-BE49-F238E27FC236}">
                <a16:creationId xmlns:a16="http://schemas.microsoft.com/office/drawing/2014/main" id="{65183AE1-D59B-5246-9C84-5F3B7172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2225"/>
            <a:ext cx="3175" cy="3175"/>
          </a:xfrm>
          <a:custGeom>
            <a:avLst/>
            <a:gdLst>
              <a:gd name="T0" fmla="*/ 497769 w 9"/>
              <a:gd name="T1" fmla="*/ 0 h 9"/>
              <a:gd name="T2" fmla="*/ 995539 w 9"/>
              <a:gd name="T3" fmla="*/ 373239 h 9"/>
              <a:gd name="T4" fmla="*/ 497769 w 9"/>
              <a:gd name="T5" fmla="*/ 124531 h 9"/>
              <a:gd name="T6" fmla="*/ 0 w 9"/>
              <a:gd name="T7" fmla="*/ 995539 h 9"/>
              <a:gd name="T8" fmla="*/ 497769 w 9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0"/>
                </a:moveTo>
                <a:lnTo>
                  <a:pt x="8" y="3"/>
                </a:lnTo>
                <a:lnTo>
                  <a:pt x="4" y="1"/>
                </a:lnTo>
                <a:cubicBezTo>
                  <a:pt x="2" y="3"/>
                  <a:pt x="0" y="5"/>
                  <a:pt x="0" y="8"/>
                </a:cubicBezTo>
                <a:cubicBezTo>
                  <a:pt x="0" y="5"/>
                  <a:pt x="2" y="3"/>
                  <a:pt x="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89" name="Freeform 158">
            <a:extLst>
              <a:ext uri="{FF2B5EF4-FFF2-40B4-BE49-F238E27FC236}">
                <a16:creationId xmlns:a16="http://schemas.microsoft.com/office/drawing/2014/main" id="{63A92E9F-008E-D54B-A93C-EAA08298A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91113"/>
            <a:ext cx="7938" cy="6350"/>
          </a:xfrm>
          <a:custGeom>
            <a:avLst/>
            <a:gdLst>
              <a:gd name="T0" fmla="*/ 0 w 20"/>
              <a:gd name="T1" fmla="*/ 1742369 h 18"/>
              <a:gd name="T2" fmla="*/ 1575296 w 20"/>
              <a:gd name="T3" fmla="*/ 871008 h 18"/>
              <a:gd name="T4" fmla="*/ 2993023 w 20"/>
              <a:gd name="T5" fmla="*/ 622300 h 18"/>
              <a:gd name="T6" fmla="*/ 2677884 w 20"/>
              <a:gd name="T7" fmla="*/ 871008 h 18"/>
              <a:gd name="T8" fmla="*/ 1732865 w 20"/>
              <a:gd name="T9" fmla="*/ 871008 h 18"/>
              <a:gd name="T10" fmla="*/ 157569 w 20"/>
              <a:gd name="T11" fmla="*/ 2115608 h 18"/>
              <a:gd name="T12" fmla="*/ 0 w 20"/>
              <a:gd name="T13" fmla="*/ 1742369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8">
                <a:moveTo>
                  <a:pt x="0" y="14"/>
                </a:moveTo>
                <a:lnTo>
                  <a:pt x="10" y="7"/>
                </a:lnTo>
                <a:cubicBezTo>
                  <a:pt x="10" y="7"/>
                  <a:pt x="15" y="0"/>
                  <a:pt x="19" y="5"/>
                </a:cubicBezTo>
                <a:lnTo>
                  <a:pt x="17" y="7"/>
                </a:lnTo>
                <a:lnTo>
                  <a:pt x="11" y="7"/>
                </a:lnTo>
                <a:cubicBezTo>
                  <a:pt x="11" y="7"/>
                  <a:pt x="2" y="16"/>
                  <a:pt x="1" y="17"/>
                </a:cubicBezTo>
                <a:lnTo>
                  <a:pt x="0" y="14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0" name="Freeform 159">
            <a:extLst>
              <a:ext uri="{FF2B5EF4-FFF2-40B4-BE49-F238E27FC236}">
                <a16:creationId xmlns:a16="http://schemas.microsoft.com/office/drawing/2014/main" id="{9ED979CF-1E06-BE4F-8220-B9E972200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91113"/>
            <a:ext cx="6350" cy="4762"/>
          </a:xfrm>
          <a:custGeom>
            <a:avLst/>
            <a:gdLst>
              <a:gd name="T0" fmla="*/ 111626 w 19"/>
              <a:gd name="T1" fmla="*/ 1411139 h 15"/>
              <a:gd name="T2" fmla="*/ 0 w 19"/>
              <a:gd name="T3" fmla="*/ 1108594 h 15"/>
              <a:gd name="T4" fmla="*/ 1116932 w 19"/>
              <a:gd name="T5" fmla="*/ 302228 h 15"/>
              <a:gd name="T6" fmla="*/ 1452145 w 19"/>
              <a:gd name="T7" fmla="*/ 100637 h 15"/>
              <a:gd name="T8" fmla="*/ 1228558 w 19"/>
              <a:gd name="T9" fmla="*/ 403183 h 15"/>
              <a:gd name="T10" fmla="*/ 0 w 19"/>
              <a:gd name="T11" fmla="*/ 1108594 h 15"/>
              <a:gd name="T12" fmla="*/ 223253 w 19"/>
              <a:gd name="T13" fmla="*/ 1310185 h 15"/>
              <a:gd name="T14" fmla="*/ 111626 w 19"/>
              <a:gd name="T15" fmla="*/ 1411139 h 15"/>
              <a:gd name="T16" fmla="*/ 2010611 w 19"/>
              <a:gd name="T17" fmla="*/ 100637 h 15"/>
              <a:gd name="T18" fmla="*/ 1452145 w 19"/>
              <a:gd name="T19" fmla="*/ 100637 h 15"/>
              <a:gd name="T20" fmla="*/ 1787024 w 19"/>
              <a:gd name="T21" fmla="*/ 0 h 15"/>
              <a:gd name="T22" fmla="*/ 2010611 w 19"/>
              <a:gd name="T23" fmla="*/ 100637 h 15"/>
              <a:gd name="T24" fmla="*/ 223253 w 19"/>
              <a:gd name="T25" fmla="*/ 1310185 h 15"/>
              <a:gd name="T26" fmla="*/ 1228558 w 19"/>
              <a:gd name="T27" fmla="*/ 403183 h 15"/>
              <a:gd name="T28" fmla="*/ 223253 w 19"/>
              <a:gd name="T29" fmla="*/ 1310185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15">
                <a:moveTo>
                  <a:pt x="1" y="14"/>
                </a:moveTo>
                <a:lnTo>
                  <a:pt x="0" y="11"/>
                </a:lnTo>
                <a:lnTo>
                  <a:pt x="10" y="3"/>
                </a:lnTo>
                <a:cubicBezTo>
                  <a:pt x="10" y="3"/>
                  <a:pt x="11" y="2"/>
                  <a:pt x="13" y="1"/>
                </a:cubicBezTo>
                <a:cubicBezTo>
                  <a:pt x="12" y="2"/>
                  <a:pt x="11" y="4"/>
                  <a:pt x="11" y="4"/>
                </a:cubicBezTo>
                <a:lnTo>
                  <a:pt x="0" y="11"/>
                </a:lnTo>
                <a:lnTo>
                  <a:pt x="2" y="13"/>
                </a:lnTo>
                <a:lnTo>
                  <a:pt x="1" y="14"/>
                </a:lnTo>
                <a:close/>
                <a:moveTo>
                  <a:pt x="18" y="1"/>
                </a:moveTo>
                <a:cubicBezTo>
                  <a:pt x="16" y="0"/>
                  <a:pt x="15" y="0"/>
                  <a:pt x="13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6" y="0"/>
                  <a:pt x="17" y="0"/>
                  <a:pt x="18" y="1"/>
                </a:cubicBezTo>
                <a:close/>
                <a:moveTo>
                  <a:pt x="2" y="13"/>
                </a:moveTo>
                <a:cubicBezTo>
                  <a:pt x="2" y="12"/>
                  <a:pt x="8" y="8"/>
                  <a:pt x="11" y="4"/>
                </a:cubicBezTo>
                <a:cubicBezTo>
                  <a:pt x="11" y="5"/>
                  <a:pt x="2" y="13"/>
                  <a:pt x="2" y="13"/>
                </a:cubicBez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1" name="Freeform 160">
            <a:extLst>
              <a:ext uri="{FF2B5EF4-FFF2-40B4-BE49-F238E27FC236}">
                <a16:creationId xmlns:a16="http://schemas.microsoft.com/office/drawing/2014/main" id="{D58767C4-A8AD-6B47-8FE5-1919851B2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92700"/>
            <a:ext cx="6350" cy="4763"/>
          </a:xfrm>
          <a:custGeom>
            <a:avLst/>
            <a:gdLst>
              <a:gd name="T0" fmla="*/ 446839 w 19"/>
              <a:gd name="T1" fmla="*/ 1610993 h 13"/>
              <a:gd name="T2" fmla="*/ 0 w 19"/>
              <a:gd name="T3" fmla="*/ 1342433 h 13"/>
              <a:gd name="T4" fmla="*/ 781718 w 19"/>
              <a:gd name="T5" fmla="*/ 268560 h 13"/>
              <a:gd name="T6" fmla="*/ 781718 w 19"/>
              <a:gd name="T7" fmla="*/ 268560 h 13"/>
              <a:gd name="T8" fmla="*/ 1116932 w 19"/>
              <a:gd name="T9" fmla="*/ 0 h 13"/>
              <a:gd name="T10" fmla="*/ 2010611 w 19"/>
              <a:gd name="T11" fmla="*/ 0 h 13"/>
              <a:gd name="T12" fmla="*/ 1005305 w 19"/>
              <a:gd name="T13" fmla="*/ 671217 h 13"/>
              <a:gd name="T14" fmla="*/ 446839 w 19"/>
              <a:gd name="T15" fmla="*/ 1610993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3">
                <a:moveTo>
                  <a:pt x="4" y="12"/>
                </a:moveTo>
                <a:lnTo>
                  <a:pt x="0" y="10"/>
                </a:lnTo>
                <a:lnTo>
                  <a:pt x="7" y="2"/>
                </a:lnTo>
                <a:lnTo>
                  <a:pt x="10" y="0"/>
                </a:lnTo>
                <a:cubicBezTo>
                  <a:pt x="10" y="0"/>
                  <a:pt x="15" y="3"/>
                  <a:pt x="18" y="0"/>
                </a:cubicBezTo>
                <a:cubicBezTo>
                  <a:pt x="15" y="7"/>
                  <a:pt x="12" y="6"/>
                  <a:pt x="9" y="5"/>
                </a:cubicBezTo>
                <a:cubicBezTo>
                  <a:pt x="9" y="5"/>
                  <a:pt x="4" y="11"/>
                  <a:pt x="4" y="12"/>
                </a:cubicBez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2" name="Freeform 161">
            <a:extLst>
              <a:ext uri="{FF2B5EF4-FFF2-40B4-BE49-F238E27FC236}">
                <a16:creationId xmlns:a16="http://schemas.microsoft.com/office/drawing/2014/main" id="{93CBFC14-0C08-484C-AA1D-EAC5F79B8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092700"/>
            <a:ext cx="6350" cy="4763"/>
          </a:xfrm>
          <a:custGeom>
            <a:avLst/>
            <a:gdLst>
              <a:gd name="T0" fmla="*/ 0 w 19"/>
              <a:gd name="T1" fmla="*/ 1273082 h 14"/>
              <a:gd name="T2" fmla="*/ 335213 w 19"/>
              <a:gd name="T3" fmla="*/ 810390 h 14"/>
              <a:gd name="T4" fmla="*/ 111626 w 19"/>
              <a:gd name="T5" fmla="*/ 1273082 h 14"/>
              <a:gd name="T6" fmla="*/ 446839 w 19"/>
              <a:gd name="T7" fmla="*/ 1389095 h 14"/>
              <a:gd name="T8" fmla="*/ 1005305 w 19"/>
              <a:gd name="T9" fmla="*/ 463032 h 14"/>
              <a:gd name="T10" fmla="*/ 1340518 w 19"/>
              <a:gd name="T11" fmla="*/ 578705 h 14"/>
              <a:gd name="T12" fmla="*/ 1116932 w 19"/>
              <a:gd name="T13" fmla="*/ 578705 h 14"/>
              <a:gd name="T14" fmla="*/ 446839 w 19"/>
              <a:gd name="T15" fmla="*/ 1389095 h 14"/>
              <a:gd name="T16" fmla="*/ 446839 w 19"/>
              <a:gd name="T17" fmla="*/ 1504768 h 14"/>
              <a:gd name="T18" fmla="*/ 0 w 19"/>
              <a:gd name="T19" fmla="*/ 1273082 h 14"/>
              <a:gd name="T20" fmla="*/ 1340518 w 19"/>
              <a:gd name="T21" fmla="*/ 694377 h 14"/>
              <a:gd name="T22" fmla="*/ 1340518 w 19"/>
              <a:gd name="T23" fmla="*/ 578705 h 14"/>
              <a:gd name="T24" fmla="*/ 1563771 w 19"/>
              <a:gd name="T25" fmla="*/ 578705 h 14"/>
              <a:gd name="T26" fmla="*/ 1340518 w 19"/>
              <a:gd name="T27" fmla="*/ 694377 h 14"/>
              <a:gd name="T28" fmla="*/ 1898984 w 19"/>
              <a:gd name="T29" fmla="*/ 115673 h 14"/>
              <a:gd name="T30" fmla="*/ 2010611 w 19"/>
              <a:gd name="T31" fmla="*/ 115673 h 14"/>
              <a:gd name="T32" fmla="*/ 1563771 w 19"/>
              <a:gd name="T33" fmla="*/ 578705 h 14"/>
              <a:gd name="T34" fmla="*/ 1898984 w 19"/>
              <a:gd name="T35" fmla="*/ 115673 h 14"/>
              <a:gd name="T36" fmla="*/ 2010611 w 19"/>
              <a:gd name="T37" fmla="*/ 0 h 14"/>
              <a:gd name="T38" fmla="*/ 2010611 w 19"/>
              <a:gd name="T39" fmla="*/ 115673 h 14"/>
              <a:gd name="T40" fmla="*/ 2010611 w 19"/>
              <a:gd name="T41" fmla="*/ 0 h 14"/>
              <a:gd name="T42" fmla="*/ 1116932 w 19"/>
              <a:gd name="T43" fmla="*/ 0 h 14"/>
              <a:gd name="T44" fmla="*/ 1898984 w 19"/>
              <a:gd name="T45" fmla="*/ 115673 h 14"/>
              <a:gd name="T46" fmla="*/ 1116932 w 19"/>
              <a:gd name="T47" fmla="*/ 0 h 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" h="14">
                <a:moveTo>
                  <a:pt x="0" y="11"/>
                </a:moveTo>
                <a:lnTo>
                  <a:pt x="3" y="7"/>
                </a:lnTo>
                <a:lnTo>
                  <a:pt x="1" y="11"/>
                </a:lnTo>
                <a:lnTo>
                  <a:pt x="4" y="12"/>
                </a:lnTo>
                <a:cubicBezTo>
                  <a:pt x="5" y="10"/>
                  <a:pt x="9" y="5"/>
                  <a:pt x="9" y="4"/>
                </a:cubicBezTo>
                <a:cubicBezTo>
                  <a:pt x="11" y="5"/>
                  <a:pt x="12" y="5"/>
                  <a:pt x="12" y="5"/>
                </a:cubicBezTo>
                <a:lnTo>
                  <a:pt x="10" y="5"/>
                </a:lnTo>
                <a:cubicBezTo>
                  <a:pt x="9" y="5"/>
                  <a:pt x="5" y="11"/>
                  <a:pt x="4" y="12"/>
                </a:cubicBezTo>
                <a:lnTo>
                  <a:pt x="4" y="13"/>
                </a:lnTo>
                <a:lnTo>
                  <a:pt x="0" y="11"/>
                </a:lnTo>
                <a:close/>
                <a:moveTo>
                  <a:pt x="12" y="6"/>
                </a:moveTo>
                <a:lnTo>
                  <a:pt x="12" y="5"/>
                </a:lnTo>
                <a:cubicBezTo>
                  <a:pt x="13" y="6"/>
                  <a:pt x="14" y="5"/>
                  <a:pt x="14" y="5"/>
                </a:cubicBezTo>
                <a:cubicBezTo>
                  <a:pt x="14" y="5"/>
                  <a:pt x="13" y="6"/>
                  <a:pt x="12" y="6"/>
                </a:cubicBezTo>
                <a:close/>
                <a:moveTo>
                  <a:pt x="17" y="1"/>
                </a:moveTo>
                <a:cubicBezTo>
                  <a:pt x="17" y="1"/>
                  <a:pt x="18" y="1"/>
                  <a:pt x="18" y="1"/>
                </a:cubicBezTo>
                <a:cubicBezTo>
                  <a:pt x="17" y="4"/>
                  <a:pt x="16" y="5"/>
                  <a:pt x="14" y="5"/>
                </a:cubicBezTo>
                <a:cubicBezTo>
                  <a:pt x="15" y="5"/>
                  <a:pt x="16" y="4"/>
                  <a:pt x="17" y="1"/>
                </a:cubicBezTo>
                <a:close/>
                <a:moveTo>
                  <a:pt x="18" y="0"/>
                </a:moveTo>
                <a:cubicBezTo>
                  <a:pt x="18" y="0"/>
                  <a:pt x="18" y="1"/>
                  <a:pt x="18" y="1"/>
                </a:cubicBezTo>
                <a:cubicBezTo>
                  <a:pt x="18" y="1"/>
                  <a:pt x="18" y="0"/>
                  <a:pt x="18" y="0"/>
                </a:cubicBezTo>
                <a:close/>
                <a:moveTo>
                  <a:pt x="10" y="0"/>
                </a:moveTo>
                <a:cubicBezTo>
                  <a:pt x="10" y="0"/>
                  <a:pt x="14" y="2"/>
                  <a:pt x="17" y="1"/>
                </a:cubicBezTo>
                <a:cubicBezTo>
                  <a:pt x="15" y="3"/>
                  <a:pt x="10" y="0"/>
                  <a:pt x="10" y="0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3" name="Freeform 162">
            <a:extLst>
              <a:ext uri="{FF2B5EF4-FFF2-40B4-BE49-F238E27FC236}">
                <a16:creationId xmlns:a16="http://schemas.microsoft.com/office/drawing/2014/main" id="{1FB18EFA-F9F0-3B45-BCF1-B8DBDE5E0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4288"/>
            <a:ext cx="6350" cy="6350"/>
          </a:xfrm>
          <a:custGeom>
            <a:avLst/>
            <a:gdLst>
              <a:gd name="T0" fmla="*/ 0 w 17"/>
              <a:gd name="T1" fmla="*/ 1675397 h 19"/>
              <a:gd name="T2" fmla="*/ 976779 w 17"/>
              <a:gd name="T3" fmla="*/ 893679 h 19"/>
              <a:gd name="T4" fmla="*/ 2232212 w 17"/>
              <a:gd name="T5" fmla="*/ 670092 h 19"/>
              <a:gd name="T6" fmla="*/ 1953185 w 17"/>
              <a:gd name="T7" fmla="*/ 893679 h 19"/>
              <a:gd name="T8" fmla="*/ 1255806 w 17"/>
              <a:gd name="T9" fmla="*/ 1005305 h 19"/>
              <a:gd name="T10" fmla="*/ 0 w 17"/>
              <a:gd name="T11" fmla="*/ 2010611 h 19"/>
              <a:gd name="T12" fmla="*/ 0 w 17"/>
              <a:gd name="T13" fmla="*/ 167539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9">
                <a:moveTo>
                  <a:pt x="0" y="15"/>
                </a:moveTo>
                <a:lnTo>
                  <a:pt x="7" y="8"/>
                </a:lnTo>
                <a:cubicBezTo>
                  <a:pt x="7" y="8"/>
                  <a:pt x="12" y="0"/>
                  <a:pt x="16" y="6"/>
                </a:cubicBezTo>
                <a:lnTo>
                  <a:pt x="14" y="8"/>
                </a:lnTo>
                <a:lnTo>
                  <a:pt x="9" y="9"/>
                </a:lnTo>
                <a:lnTo>
                  <a:pt x="0" y="18"/>
                </a:lnTo>
                <a:lnTo>
                  <a:pt x="0" y="15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4" name="Freeform 163">
            <a:extLst>
              <a:ext uri="{FF2B5EF4-FFF2-40B4-BE49-F238E27FC236}">
                <a16:creationId xmlns:a16="http://schemas.microsoft.com/office/drawing/2014/main" id="{BCD47EE9-3BCB-CC49-BBD3-42447093B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4288"/>
            <a:ext cx="6350" cy="6350"/>
          </a:xfrm>
          <a:custGeom>
            <a:avLst/>
            <a:gdLst>
              <a:gd name="T0" fmla="*/ 0 w 17"/>
              <a:gd name="T1" fmla="*/ 2010611 h 19"/>
              <a:gd name="T2" fmla="*/ 0 w 17"/>
              <a:gd name="T3" fmla="*/ 1898984 h 19"/>
              <a:gd name="T4" fmla="*/ 1116106 w 17"/>
              <a:gd name="T5" fmla="*/ 893679 h 19"/>
              <a:gd name="T6" fmla="*/ 1953185 w 17"/>
              <a:gd name="T7" fmla="*/ 781718 h 19"/>
              <a:gd name="T8" fmla="*/ 1255806 w 17"/>
              <a:gd name="T9" fmla="*/ 893679 h 19"/>
              <a:gd name="T10" fmla="*/ 0 w 17"/>
              <a:gd name="T11" fmla="*/ 2010611 h 19"/>
              <a:gd name="T12" fmla="*/ 0 w 17"/>
              <a:gd name="T13" fmla="*/ 1563771 h 19"/>
              <a:gd name="T14" fmla="*/ 976779 w 17"/>
              <a:gd name="T15" fmla="*/ 670092 h 19"/>
              <a:gd name="T16" fmla="*/ 2232212 w 17"/>
              <a:gd name="T17" fmla="*/ 558466 h 19"/>
              <a:gd name="T18" fmla="*/ 1813859 w 17"/>
              <a:gd name="T19" fmla="*/ 446839 h 19"/>
              <a:gd name="T20" fmla="*/ 976779 w 17"/>
              <a:gd name="T21" fmla="*/ 781718 h 19"/>
              <a:gd name="T22" fmla="*/ 0 w 17"/>
              <a:gd name="T23" fmla="*/ 1563771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9">
                <a:moveTo>
                  <a:pt x="0" y="18"/>
                </a:moveTo>
                <a:lnTo>
                  <a:pt x="0" y="17"/>
                </a:lnTo>
                <a:cubicBezTo>
                  <a:pt x="1" y="15"/>
                  <a:pt x="5" y="11"/>
                  <a:pt x="8" y="8"/>
                </a:cubicBezTo>
                <a:lnTo>
                  <a:pt x="14" y="7"/>
                </a:lnTo>
                <a:lnTo>
                  <a:pt x="9" y="8"/>
                </a:lnTo>
                <a:cubicBezTo>
                  <a:pt x="8" y="9"/>
                  <a:pt x="1" y="17"/>
                  <a:pt x="0" y="18"/>
                </a:cubicBezTo>
                <a:close/>
                <a:moveTo>
                  <a:pt x="0" y="14"/>
                </a:moveTo>
                <a:lnTo>
                  <a:pt x="7" y="6"/>
                </a:lnTo>
                <a:cubicBezTo>
                  <a:pt x="7" y="6"/>
                  <a:pt x="13" y="0"/>
                  <a:pt x="16" y="5"/>
                </a:cubicBezTo>
                <a:cubicBezTo>
                  <a:pt x="14" y="4"/>
                  <a:pt x="14" y="4"/>
                  <a:pt x="13" y="4"/>
                </a:cubicBezTo>
                <a:cubicBezTo>
                  <a:pt x="9" y="4"/>
                  <a:pt x="7" y="7"/>
                  <a:pt x="7" y="7"/>
                </a:cubicBezTo>
                <a:lnTo>
                  <a:pt x="0" y="14"/>
                </a:ln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5" name="Freeform 164">
            <a:extLst>
              <a:ext uri="{FF2B5EF4-FFF2-40B4-BE49-F238E27FC236}">
                <a16:creationId xmlns:a16="http://schemas.microsoft.com/office/drawing/2014/main" id="{52B70961-8A2F-CF43-B0CD-2E273E4E9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7463"/>
            <a:ext cx="6350" cy="4762"/>
          </a:xfrm>
          <a:custGeom>
            <a:avLst/>
            <a:gdLst>
              <a:gd name="T0" fmla="*/ 497769 w 18"/>
              <a:gd name="T1" fmla="*/ 1504112 h 14"/>
              <a:gd name="T2" fmla="*/ 0 w 18"/>
              <a:gd name="T3" fmla="*/ 1388463 h 14"/>
              <a:gd name="T4" fmla="*/ 746831 w 18"/>
              <a:gd name="T5" fmla="*/ 462934 h 14"/>
              <a:gd name="T6" fmla="*/ 746831 w 18"/>
              <a:gd name="T7" fmla="*/ 346946 h 14"/>
              <a:gd name="T8" fmla="*/ 995539 w 18"/>
              <a:gd name="T9" fmla="*/ 0 h 14"/>
              <a:gd name="T10" fmla="*/ 2115608 w 18"/>
              <a:gd name="T11" fmla="*/ 0 h 14"/>
              <a:gd name="T12" fmla="*/ 871008 w 18"/>
              <a:gd name="T13" fmla="*/ 462934 h 14"/>
              <a:gd name="T14" fmla="*/ 497769 w 18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4">
                <a:moveTo>
                  <a:pt x="4" y="13"/>
                </a:moveTo>
                <a:lnTo>
                  <a:pt x="0" y="12"/>
                </a:lnTo>
                <a:lnTo>
                  <a:pt x="6" y="4"/>
                </a:lnTo>
                <a:lnTo>
                  <a:pt x="6" y="3"/>
                </a:lnTo>
                <a:lnTo>
                  <a:pt x="8" y="0"/>
                </a:lnTo>
                <a:cubicBezTo>
                  <a:pt x="8" y="0"/>
                  <a:pt x="13" y="3"/>
                  <a:pt x="17" y="0"/>
                </a:cubicBezTo>
                <a:cubicBezTo>
                  <a:pt x="14" y="7"/>
                  <a:pt x="12" y="5"/>
                  <a:pt x="7" y="4"/>
                </a:cubicBezTo>
                <a:cubicBezTo>
                  <a:pt x="7" y="4"/>
                  <a:pt x="4" y="12"/>
                  <a:pt x="4" y="13"/>
                </a:cubicBez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6" name="Freeform 165">
            <a:extLst>
              <a:ext uri="{FF2B5EF4-FFF2-40B4-BE49-F238E27FC236}">
                <a16:creationId xmlns:a16="http://schemas.microsoft.com/office/drawing/2014/main" id="{571B82A3-9443-174D-9D1D-550DF8111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097463"/>
            <a:ext cx="6350" cy="4762"/>
          </a:xfrm>
          <a:custGeom>
            <a:avLst/>
            <a:gdLst>
              <a:gd name="T0" fmla="*/ 697753 w 17"/>
              <a:gd name="T1" fmla="*/ 1411139 h 15"/>
              <a:gd name="T2" fmla="*/ 0 w 17"/>
              <a:gd name="T3" fmla="*/ 1310185 h 15"/>
              <a:gd name="T4" fmla="*/ 558053 w 17"/>
              <a:gd name="T5" fmla="*/ 1310185 h 15"/>
              <a:gd name="T6" fmla="*/ 976779 w 17"/>
              <a:gd name="T7" fmla="*/ 403183 h 15"/>
              <a:gd name="T8" fmla="*/ 1255806 w 17"/>
              <a:gd name="T9" fmla="*/ 403183 h 15"/>
              <a:gd name="T10" fmla="*/ 558053 w 17"/>
              <a:gd name="T11" fmla="*/ 1310185 h 15"/>
              <a:gd name="T12" fmla="*/ 697753 w 17"/>
              <a:gd name="T13" fmla="*/ 1411139 h 15"/>
              <a:gd name="T14" fmla="*/ 1674159 w 17"/>
              <a:gd name="T15" fmla="*/ 503820 h 15"/>
              <a:gd name="T16" fmla="*/ 1395132 w 17"/>
              <a:gd name="T17" fmla="*/ 403183 h 15"/>
              <a:gd name="T18" fmla="*/ 1674159 w 17"/>
              <a:gd name="T19" fmla="*/ 503820 h 15"/>
              <a:gd name="T20" fmla="*/ 1674159 w 17"/>
              <a:gd name="T21" fmla="*/ 503820 h 15"/>
              <a:gd name="T22" fmla="*/ 2232212 w 17"/>
              <a:gd name="T23" fmla="*/ 0 h 15"/>
              <a:gd name="T24" fmla="*/ 1674159 w 17"/>
              <a:gd name="T25" fmla="*/ 503820 h 15"/>
              <a:gd name="T26" fmla="*/ 2232212 w 17"/>
              <a:gd name="T27" fmla="*/ 0 h 15"/>
              <a:gd name="T28" fmla="*/ 2232212 w 17"/>
              <a:gd name="T29" fmla="*/ 0 h 15"/>
              <a:gd name="T30" fmla="*/ 1255806 w 17"/>
              <a:gd name="T31" fmla="*/ 100637 h 15"/>
              <a:gd name="T32" fmla="*/ 1116106 w 17"/>
              <a:gd name="T33" fmla="*/ 0 h 15"/>
              <a:gd name="T34" fmla="*/ 1255806 w 17"/>
              <a:gd name="T35" fmla="*/ 100637 h 15"/>
              <a:gd name="T36" fmla="*/ 1813859 w 17"/>
              <a:gd name="T37" fmla="*/ 100637 h 15"/>
              <a:gd name="T38" fmla="*/ 2232212 w 17"/>
              <a:gd name="T39" fmla="*/ 0 h 1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" h="15">
                <a:moveTo>
                  <a:pt x="5" y="14"/>
                </a:moveTo>
                <a:lnTo>
                  <a:pt x="0" y="13"/>
                </a:lnTo>
                <a:lnTo>
                  <a:pt x="4" y="13"/>
                </a:lnTo>
                <a:cubicBezTo>
                  <a:pt x="4" y="11"/>
                  <a:pt x="7" y="4"/>
                  <a:pt x="7" y="4"/>
                </a:cubicBezTo>
                <a:lnTo>
                  <a:pt x="9" y="4"/>
                </a:lnTo>
                <a:cubicBezTo>
                  <a:pt x="7" y="5"/>
                  <a:pt x="4" y="12"/>
                  <a:pt x="4" y="13"/>
                </a:cubicBezTo>
                <a:lnTo>
                  <a:pt x="5" y="14"/>
                </a:lnTo>
                <a:close/>
                <a:moveTo>
                  <a:pt x="12" y="5"/>
                </a:moveTo>
                <a:cubicBezTo>
                  <a:pt x="11" y="5"/>
                  <a:pt x="11" y="5"/>
                  <a:pt x="10" y="4"/>
                </a:cubicBezTo>
                <a:cubicBezTo>
                  <a:pt x="11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lose/>
                <a:moveTo>
                  <a:pt x="16" y="0"/>
                </a:moveTo>
                <a:cubicBezTo>
                  <a:pt x="15" y="4"/>
                  <a:pt x="14" y="5"/>
                  <a:pt x="12" y="5"/>
                </a:cubicBezTo>
                <a:cubicBezTo>
                  <a:pt x="13" y="5"/>
                  <a:pt x="15" y="4"/>
                  <a:pt x="16" y="0"/>
                </a:cubicBezTo>
                <a:close/>
                <a:moveTo>
                  <a:pt x="16" y="0"/>
                </a:moveTo>
                <a:cubicBezTo>
                  <a:pt x="15" y="3"/>
                  <a:pt x="11" y="1"/>
                  <a:pt x="9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1"/>
                </a:cubicBezTo>
                <a:cubicBezTo>
                  <a:pt x="10" y="1"/>
                  <a:pt x="11" y="1"/>
                  <a:pt x="13" y="1"/>
                </a:cubicBezTo>
                <a:cubicBezTo>
                  <a:pt x="13" y="1"/>
                  <a:pt x="15" y="0"/>
                  <a:pt x="16" y="0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7" name="Freeform 166">
            <a:extLst>
              <a:ext uri="{FF2B5EF4-FFF2-40B4-BE49-F238E27FC236}">
                <a16:creationId xmlns:a16="http://schemas.microsoft.com/office/drawing/2014/main" id="{BEEBD490-76E2-5E46-9E3C-2505B1414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2225"/>
            <a:ext cx="6350" cy="6350"/>
          </a:xfrm>
          <a:custGeom>
            <a:avLst/>
            <a:gdLst>
              <a:gd name="T0" fmla="*/ 0 w 17"/>
              <a:gd name="T1" fmla="*/ 1787024 h 19"/>
              <a:gd name="T2" fmla="*/ 976779 w 17"/>
              <a:gd name="T3" fmla="*/ 781718 h 19"/>
              <a:gd name="T4" fmla="*/ 2232212 w 17"/>
              <a:gd name="T5" fmla="*/ 446839 h 19"/>
              <a:gd name="T6" fmla="*/ 2092885 w 17"/>
              <a:gd name="T7" fmla="*/ 670092 h 19"/>
              <a:gd name="T8" fmla="*/ 1255806 w 17"/>
              <a:gd name="T9" fmla="*/ 893679 h 19"/>
              <a:gd name="T10" fmla="*/ 279026 w 17"/>
              <a:gd name="T11" fmla="*/ 2010611 h 19"/>
              <a:gd name="T12" fmla="*/ 0 w 17"/>
              <a:gd name="T13" fmla="*/ 178702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9">
                <a:moveTo>
                  <a:pt x="0" y="16"/>
                </a:moveTo>
                <a:lnTo>
                  <a:pt x="7" y="7"/>
                </a:lnTo>
                <a:cubicBezTo>
                  <a:pt x="7" y="7"/>
                  <a:pt x="12" y="0"/>
                  <a:pt x="16" y="4"/>
                </a:cubicBezTo>
                <a:lnTo>
                  <a:pt x="15" y="6"/>
                </a:lnTo>
                <a:lnTo>
                  <a:pt x="9" y="8"/>
                </a:lnTo>
                <a:cubicBezTo>
                  <a:pt x="9" y="8"/>
                  <a:pt x="3" y="18"/>
                  <a:pt x="2" y="18"/>
                </a:cubicBezTo>
                <a:lnTo>
                  <a:pt x="0" y="16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8" name="Freeform 167">
            <a:extLst>
              <a:ext uri="{FF2B5EF4-FFF2-40B4-BE49-F238E27FC236}">
                <a16:creationId xmlns:a16="http://schemas.microsoft.com/office/drawing/2014/main" id="{79FEBC2E-AEDD-1A4D-934C-A1F859920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2225"/>
            <a:ext cx="6350" cy="6350"/>
          </a:xfrm>
          <a:custGeom>
            <a:avLst/>
            <a:gdLst>
              <a:gd name="T0" fmla="*/ 279026 w 17"/>
              <a:gd name="T1" fmla="*/ 2232212 h 17"/>
              <a:gd name="T2" fmla="*/ 0 w 17"/>
              <a:gd name="T3" fmla="*/ 1813859 h 17"/>
              <a:gd name="T4" fmla="*/ 279026 w 17"/>
              <a:gd name="T5" fmla="*/ 2092885 h 17"/>
              <a:gd name="T6" fmla="*/ 1255806 w 17"/>
              <a:gd name="T7" fmla="*/ 697753 h 17"/>
              <a:gd name="T8" fmla="*/ 2092885 w 17"/>
              <a:gd name="T9" fmla="*/ 418726 h 17"/>
              <a:gd name="T10" fmla="*/ 1255806 w 17"/>
              <a:gd name="T11" fmla="*/ 837079 h 17"/>
              <a:gd name="T12" fmla="*/ 418726 w 17"/>
              <a:gd name="T13" fmla="*/ 2092885 h 17"/>
              <a:gd name="T14" fmla="*/ 279026 w 17"/>
              <a:gd name="T15" fmla="*/ 2232212 h 17"/>
              <a:gd name="T16" fmla="*/ 1953185 w 17"/>
              <a:gd name="T17" fmla="*/ 0 h 17"/>
              <a:gd name="T18" fmla="*/ 2232212 w 17"/>
              <a:gd name="T19" fmla="*/ 139700 h 17"/>
              <a:gd name="T20" fmla="*/ 1953185 w 17"/>
              <a:gd name="T21" fmla="*/ 0 h 17"/>
              <a:gd name="T22" fmla="*/ 976779 w 17"/>
              <a:gd name="T23" fmla="*/ 558053 h 17"/>
              <a:gd name="T24" fmla="*/ 1116106 w 17"/>
              <a:gd name="T25" fmla="*/ 418726 h 17"/>
              <a:gd name="T26" fmla="*/ 976779 w 17"/>
              <a:gd name="T27" fmla="*/ 697753 h 17"/>
              <a:gd name="T28" fmla="*/ 139700 w 17"/>
              <a:gd name="T29" fmla="*/ 1813859 h 17"/>
              <a:gd name="T30" fmla="*/ 976779 w 17"/>
              <a:gd name="T31" fmla="*/ 558053 h 17"/>
              <a:gd name="T32" fmla="*/ 1953185 w 17"/>
              <a:gd name="T33" fmla="*/ 0 h 17"/>
              <a:gd name="T34" fmla="*/ 1116106 w 17"/>
              <a:gd name="T35" fmla="*/ 418726 h 17"/>
              <a:gd name="T36" fmla="*/ 1674159 w 17"/>
              <a:gd name="T37" fmla="*/ 0 h 17"/>
              <a:gd name="T38" fmla="*/ 1953185 w 17"/>
              <a:gd name="T39" fmla="*/ 0 h 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" h="17">
                <a:moveTo>
                  <a:pt x="2" y="16"/>
                </a:moveTo>
                <a:lnTo>
                  <a:pt x="0" y="13"/>
                </a:lnTo>
                <a:lnTo>
                  <a:pt x="2" y="15"/>
                </a:lnTo>
                <a:cubicBezTo>
                  <a:pt x="3" y="15"/>
                  <a:pt x="6" y="9"/>
                  <a:pt x="9" y="5"/>
                </a:cubicBezTo>
                <a:lnTo>
                  <a:pt x="15" y="3"/>
                </a:lnTo>
                <a:lnTo>
                  <a:pt x="9" y="6"/>
                </a:lnTo>
                <a:cubicBezTo>
                  <a:pt x="8" y="6"/>
                  <a:pt x="3" y="15"/>
                  <a:pt x="3" y="15"/>
                </a:cubicBezTo>
                <a:lnTo>
                  <a:pt x="2" y="16"/>
                </a:lnTo>
                <a:close/>
                <a:moveTo>
                  <a:pt x="14" y="0"/>
                </a:moveTo>
                <a:cubicBezTo>
                  <a:pt x="15" y="0"/>
                  <a:pt x="15" y="0"/>
                  <a:pt x="16" y="1"/>
                </a:cubicBezTo>
                <a:cubicBezTo>
                  <a:pt x="16" y="1"/>
                  <a:pt x="15" y="0"/>
                  <a:pt x="14" y="0"/>
                </a:cubicBezTo>
                <a:close/>
                <a:moveTo>
                  <a:pt x="7" y="4"/>
                </a:moveTo>
                <a:lnTo>
                  <a:pt x="8" y="3"/>
                </a:lnTo>
                <a:cubicBezTo>
                  <a:pt x="8" y="4"/>
                  <a:pt x="7" y="4"/>
                  <a:pt x="7" y="5"/>
                </a:cubicBezTo>
                <a:lnTo>
                  <a:pt x="1" y="13"/>
                </a:lnTo>
                <a:lnTo>
                  <a:pt x="7" y="4"/>
                </a:lnTo>
                <a:close/>
                <a:moveTo>
                  <a:pt x="14" y="0"/>
                </a:moveTo>
                <a:cubicBezTo>
                  <a:pt x="12" y="0"/>
                  <a:pt x="10" y="1"/>
                  <a:pt x="8" y="3"/>
                </a:cubicBezTo>
                <a:cubicBezTo>
                  <a:pt x="9" y="1"/>
                  <a:pt x="11" y="0"/>
                  <a:pt x="12" y="0"/>
                </a:cubicBezTo>
                <a:lnTo>
                  <a:pt x="14" y="0"/>
                </a:ln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99" name="Freeform 168">
            <a:extLst>
              <a:ext uri="{FF2B5EF4-FFF2-40B4-BE49-F238E27FC236}">
                <a16:creationId xmlns:a16="http://schemas.microsoft.com/office/drawing/2014/main" id="{90C08B04-BBCE-014E-9AAF-C5098D117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02225"/>
            <a:ext cx="4763" cy="6350"/>
          </a:xfrm>
          <a:custGeom>
            <a:avLst/>
            <a:gdLst>
              <a:gd name="T0" fmla="*/ 347359 w 14"/>
              <a:gd name="T1" fmla="*/ 2232212 h 17"/>
              <a:gd name="T2" fmla="*/ 0 w 14"/>
              <a:gd name="T3" fmla="*/ 1953185 h 17"/>
              <a:gd name="T4" fmla="*/ 463032 w 14"/>
              <a:gd name="T5" fmla="*/ 697753 h 17"/>
              <a:gd name="T6" fmla="*/ 347359 w 14"/>
              <a:gd name="T7" fmla="*/ 697753 h 17"/>
              <a:gd name="T8" fmla="*/ 463032 w 14"/>
              <a:gd name="T9" fmla="*/ 279026 h 17"/>
              <a:gd name="T10" fmla="*/ 1504768 w 14"/>
              <a:gd name="T11" fmla="*/ 0 h 17"/>
              <a:gd name="T12" fmla="*/ 463032 w 14"/>
              <a:gd name="T13" fmla="*/ 837079 h 17"/>
              <a:gd name="T14" fmla="*/ 347359 w 14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7">
                <a:moveTo>
                  <a:pt x="3" y="16"/>
                </a:moveTo>
                <a:lnTo>
                  <a:pt x="0" y="14"/>
                </a:lnTo>
                <a:lnTo>
                  <a:pt x="4" y="5"/>
                </a:lnTo>
                <a:lnTo>
                  <a:pt x="3" y="5"/>
                </a:lnTo>
                <a:lnTo>
                  <a:pt x="4" y="2"/>
                </a:lnTo>
                <a:cubicBezTo>
                  <a:pt x="4" y="2"/>
                  <a:pt x="10" y="4"/>
                  <a:pt x="13" y="0"/>
                </a:cubicBezTo>
                <a:cubicBezTo>
                  <a:pt x="13" y="7"/>
                  <a:pt x="9" y="7"/>
                  <a:pt x="4" y="6"/>
                </a:cubicBezTo>
                <a:cubicBezTo>
                  <a:pt x="4" y="6"/>
                  <a:pt x="3" y="14"/>
                  <a:pt x="3" y="16"/>
                </a:cubicBez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0" name="Freeform 169">
            <a:extLst>
              <a:ext uri="{FF2B5EF4-FFF2-40B4-BE49-F238E27FC236}">
                <a16:creationId xmlns:a16="http://schemas.microsoft.com/office/drawing/2014/main" id="{1B9B56EA-822C-D749-9F87-CCD46BB3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02225"/>
            <a:ext cx="3175" cy="6350"/>
          </a:xfrm>
          <a:custGeom>
            <a:avLst/>
            <a:gdLst>
              <a:gd name="T0" fmla="*/ 83416 w 11"/>
              <a:gd name="T1" fmla="*/ 2232212 h 17"/>
              <a:gd name="T2" fmla="*/ 0 w 11"/>
              <a:gd name="T3" fmla="*/ 2232212 h 17"/>
              <a:gd name="T4" fmla="*/ 83416 w 11"/>
              <a:gd name="T5" fmla="*/ 837079 h 17"/>
              <a:gd name="T6" fmla="*/ 166543 w 11"/>
              <a:gd name="T7" fmla="*/ 837079 h 17"/>
              <a:gd name="T8" fmla="*/ 83416 w 11"/>
              <a:gd name="T9" fmla="*/ 2232212 h 17"/>
              <a:gd name="T10" fmla="*/ 833005 w 11"/>
              <a:gd name="T11" fmla="*/ 279026 h 17"/>
              <a:gd name="T12" fmla="*/ 333375 w 11"/>
              <a:gd name="T13" fmla="*/ 837079 h 17"/>
              <a:gd name="T14" fmla="*/ 833005 w 11"/>
              <a:gd name="T15" fmla="*/ 279026 h 17"/>
              <a:gd name="T16" fmla="*/ 833005 w 11"/>
              <a:gd name="T17" fmla="*/ 0 h 17"/>
              <a:gd name="T18" fmla="*/ 833005 w 11"/>
              <a:gd name="T19" fmla="*/ 0 h 17"/>
              <a:gd name="T20" fmla="*/ 833005 w 11"/>
              <a:gd name="T21" fmla="*/ 0 h 17"/>
              <a:gd name="T22" fmla="*/ 166543 w 11"/>
              <a:gd name="T23" fmla="*/ 279026 h 17"/>
              <a:gd name="T24" fmla="*/ 83416 w 11"/>
              <a:gd name="T25" fmla="*/ 558053 h 17"/>
              <a:gd name="T26" fmla="*/ 83416 w 11"/>
              <a:gd name="T27" fmla="*/ 279026 h 17"/>
              <a:gd name="T28" fmla="*/ 166543 w 11"/>
              <a:gd name="T29" fmla="*/ 279026 h 17"/>
              <a:gd name="T30" fmla="*/ 416502 w 11"/>
              <a:gd name="T31" fmla="*/ 279026 h 17"/>
              <a:gd name="T32" fmla="*/ 833005 w 11"/>
              <a:gd name="T33" fmla="*/ 0 h 17"/>
              <a:gd name="T34" fmla="*/ 166543 w 11"/>
              <a:gd name="T35" fmla="*/ 27902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17">
                <a:moveTo>
                  <a:pt x="1" y="16"/>
                </a:moveTo>
                <a:lnTo>
                  <a:pt x="0" y="16"/>
                </a:lnTo>
                <a:cubicBezTo>
                  <a:pt x="1" y="13"/>
                  <a:pt x="1" y="6"/>
                  <a:pt x="1" y="6"/>
                </a:cubicBezTo>
                <a:lnTo>
                  <a:pt x="2" y="6"/>
                </a:lnTo>
                <a:cubicBezTo>
                  <a:pt x="2" y="6"/>
                  <a:pt x="1" y="14"/>
                  <a:pt x="1" y="16"/>
                </a:cubicBezTo>
                <a:close/>
                <a:moveTo>
                  <a:pt x="10" y="2"/>
                </a:moveTo>
                <a:cubicBezTo>
                  <a:pt x="9" y="7"/>
                  <a:pt x="7" y="7"/>
                  <a:pt x="4" y="6"/>
                </a:cubicBezTo>
                <a:cubicBezTo>
                  <a:pt x="6" y="6"/>
                  <a:pt x="9" y="6"/>
                  <a:pt x="10" y="2"/>
                </a:cubicBezTo>
                <a:close/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lose/>
                <a:moveTo>
                  <a:pt x="2" y="2"/>
                </a:moveTo>
                <a:lnTo>
                  <a:pt x="1" y="4"/>
                </a:lnTo>
                <a:lnTo>
                  <a:pt x="1" y="2"/>
                </a:lnTo>
                <a:lnTo>
                  <a:pt x="2" y="2"/>
                </a:lnTo>
                <a:lnTo>
                  <a:pt x="5" y="2"/>
                </a:lnTo>
                <a:cubicBezTo>
                  <a:pt x="6" y="2"/>
                  <a:pt x="9" y="2"/>
                  <a:pt x="10" y="0"/>
                </a:cubicBezTo>
                <a:cubicBezTo>
                  <a:pt x="8" y="4"/>
                  <a:pt x="2" y="2"/>
                  <a:pt x="2" y="2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1" name="Freeform 170">
            <a:extLst>
              <a:ext uri="{FF2B5EF4-FFF2-40B4-BE49-F238E27FC236}">
                <a16:creationId xmlns:a16="http://schemas.microsoft.com/office/drawing/2014/main" id="{64B2AC49-1F79-7240-ADC8-8A1AD9FFF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116513"/>
            <a:ext cx="19050" cy="9525"/>
          </a:xfrm>
          <a:custGeom>
            <a:avLst/>
            <a:gdLst>
              <a:gd name="T0" fmla="*/ 6976035 w 51"/>
              <a:gd name="T1" fmla="*/ 2684218 h 26"/>
              <a:gd name="T2" fmla="*/ 6976035 w 51"/>
              <a:gd name="T3" fmla="*/ 3355364 h 26"/>
              <a:gd name="T4" fmla="*/ 3627718 w 51"/>
              <a:gd name="T5" fmla="*/ 2415687 h 26"/>
              <a:gd name="T6" fmla="*/ 3348691 w 51"/>
              <a:gd name="T7" fmla="*/ 1744907 h 26"/>
              <a:gd name="T8" fmla="*/ 139700 w 51"/>
              <a:gd name="T9" fmla="*/ 1207843 h 26"/>
              <a:gd name="T10" fmla="*/ 0 w 51"/>
              <a:gd name="T11" fmla="*/ 0 h 26"/>
              <a:gd name="T12" fmla="*/ 3627718 w 51"/>
              <a:gd name="T13" fmla="*/ 134083 h 26"/>
              <a:gd name="T14" fmla="*/ 4743824 w 51"/>
              <a:gd name="T15" fmla="*/ 1744907 h 26"/>
              <a:gd name="T16" fmla="*/ 6976035 w 51"/>
              <a:gd name="T17" fmla="*/ 2684218 h 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1" h="26">
                <a:moveTo>
                  <a:pt x="50" y="20"/>
                </a:moveTo>
                <a:lnTo>
                  <a:pt x="50" y="25"/>
                </a:lnTo>
                <a:lnTo>
                  <a:pt x="26" y="18"/>
                </a:lnTo>
                <a:lnTo>
                  <a:pt x="24" y="13"/>
                </a:lnTo>
                <a:lnTo>
                  <a:pt x="1" y="9"/>
                </a:lnTo>
                <a:lnTo>
                  <a:pt x="0" y="0"/>
                </a:lnTo>
                <a:lnTo>
                  <a:pt x="26" y="1"/>
                </a:lnTo>
                <a:lnTo>
                  <a:pt x="34" y="13"/>
                </a:lnTo>
                <a:lnTo>
                  <a:pt x="50" y="2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2" name="Freeform 171">
            <a:extLst>
              <a:ext uri="{FF2B5EF4-FFF2-40B4-BE49-F238E27FC236}">
                <a16:creationId xmlns:a16="http://schemas.microsoft.com/office/drawing/2014/main" id="{D836D51E-A723-7D46-9D37-07221841B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16513"/>
            <a:ext cx="19050" cy="7937"/>
          </a:xfrm>
          <a:custGeom>
            <a:avLst/>
            <a:gdLst>
              <a:gd name="T0" fmla="*/ 3767044 w 51"/>
              <a:gd name="T1" fmla="*/ 1968707 h 24"/>
              <a:gd name="T2" fmla="*/ 3348691 w 51"/>
              <a:gd name="T3" fmla="*/ 1421715 h 24"/>
              <a:gd name="T4" fmla="*/ 279026 w 51"/>
              <a:gd name="T5" fmla="*/ 984188 h 24"/>
              <a:gd name="T6" fmla="*/ 0 w 51"/>
              <a:gd name="T7" fmla="*/ 0 h 24"/>
              <a:gd name="T8" fmla="*/ 139700 w 51"/>
              <a:gd name="T9" fmla="*/ 0 h 24"/>
              <a:gd name="T10" fmla="*/ 279026 w 51"/>
              <a:gd name="T11" fmla="*/ 984188 h 24"/>
              <a:gd name="T12" fmla="*/ 3488018 w 51"/>
              <a:gd name="T13" fmla="*/ 1312581 h 24"/>
              <a:gd name="T14" fmla="*/ 3767044 w 51"/>
              <a:gd name="T15" fmla="*/ 1859242 h 24"/>
              <a:gd name="T16" fmla="*/ 6278656 w 51"/>
              <a:gd name="T17" fmla="*/ 2515368 h 24"/>
              <a:gd name="T18" fmla="*/ 3767044 w 51"/>
              <a:gd name="T19" fmla="*/ 1968707 h 24"/>
              <a:gd name="T20" fmla="*/ 3906744 w 51"/>
              <a:gd name="T21" fmla="*/ 109464 h 24"/>
              <a:gd name="T22" fmla="*/ 4883524 w 51"/>
              <a:gd name="T23" fmla="*/ 1421715 h 24"/>
              <a:gd name="T24" fmla="*/ 6976035 w 51"/>
              <a:gd name="T25" fmla="*/ 2077840 h 24"/>
              <a:gd name="T26" fmla="*/ 4743824 w 51"/>
              <a:gd name="T27" fmla="*/ 1421715 h 24"/>
              <a:gd name="T28" fmla="*/ 3767044 w 51"/>
              <a:gd name="T29" fmla="*/ 109464 h 24"/>
              <a:gd name="T30" fmla="*/ 139700 w 51"/>
              <a:gd name="T31" fmla="*/ 0 h 24"/>
              <a:gd name="T32" fmla="*/ 3906744 w 51"/>
              <a:gd name="T33" fmla="*/ 109464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1" h="24">
                <a:moveTo>
                  <a:pt x="27" y="18"/>
                </a:moveTo>
                <a:lnTo>
                  <a:pt x="24" y="13"/>
                </a:lnTo>
                <a:lnTo>
                  <a:pt x="2" y="9"/>
                </a:lnTo>
                <a:lnTo>
                  <a:pt x="0" y="0"/>
                </a:lnTo>
                <a:lnTo>
                  <a:pt x="1" y="0"/>
                </a:lnTo>
                <a:lnTo>
                  <a:pt x="2" y="9"/>
                </a:lnTo>
                <a:lnTo>
                  <a:pt x="25" y="12"/>
                </a:lnTo>
                <a:lnTo>
                  <a:pt x="27" y="17"/>
                </a:lnTo>
                <a:lnTo>
                  <a:pt x="45" y="23"/>
                </a:lnTo>
                <a:lnTo>
                  <a:pt x="27" y="18"/>
                </a:lnTo>
                <a:close/>
                <a:moveTo>
                  <a:pt x="28" y="1"/>
                </a:moveTo>
                <a:lnTo>
                  <a:pt x="35" y="13"/>
                </a:lnTo>
                <a:lnTo>
                  <a:pt x="50" y="19"/>
                </a:lnTo>
                <a:lnTo>
                  <a:pt x="34" y="13"/>
                </a:lnTo>
                <a:lnTo>
                  <a:pt x="27" y="1"/>
                </a:lnTo>
                <a:lnTo>
                  <a:pt x="1" y="0"/>
                </a:lnTo>
                <a:lnTo>
                  <a:pt x="2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3" name="Freeform 172">
            <a:extLst>
              <a:ext uri="{FF2B5EF4-FFF2-40B4-BE49-F238E27FC236}">
                <a16:creationId xmlns:a16="http://schemas.microsoft.com/office/drawing/2014/main" id="{D71F2912-FAE0-2044-A8D3-FC835F167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0163"/>
            <a:ext cx="11112" cy="14287"/>
          </a:xfrm>
          <a:custGeom>
            <a:avLst/>
            <a:gdLst>
              <a:gd name="T0" fmla="*/ 4111057 w 29"/>
              <a:gd name="T1" fmla="*/ 4735618 h 41"/>
              <a:gd name="T2" fmla="*/ 3964302 w 29"/>
              <a:gd name="T3" fmla="*/ 4857232 h 41"/>
              <a:gd name="T4" fmla="*/ 0 w 29"/>
              <a:gd name="T5" fmla="*/ 0 h 41"/>
              <a:gd name="T6" fmla="*/ 293510 w 29"/>
              <a:gd name="T7" fmla="*/ 0 h 41"/>
              <a:gd name="T8" fmla="*/ 4111057 w 29"/>
              <a:gd name="T9" fmla="*/ 4735618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1">
                <a:moveTo>
                  <a:pt x="28" y="39"/>
                </a:moveTo>
                <a:lnTo>
                  <a:pt x="27" y="40"/>
                </a:lnTo>
                <a:lnTo>
                  <a:pt x="0" y="0"/>
                </a:lnTo>
                <a:lnTo>
                  <a:pt x="2" y="0"/>
                </a:lnTo>
                <a:lnTo>
                  <a:pt x="28" y="39"/>
                </a:lnTo>
              </a:path>
            </a:pathLst>
          </a:custGeom>
          <a:solidFill>
            <a:srgbClr val="4D35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4" name="Freeform 173">
            <a:extLst>
              <a:ext uri="{FF2B5EF4-FFF2-40B4-BE49-F238E27FC236}">
                <a16:creationId xmlns:a16="http://schemas.microsoft.com/office/drawing/2014/main" id="{88CDE659-EEEE-2046-964C-0FFDDFF04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0163"/>
            <a:ext cx="11112" cy="15875"/>
          </a:xfrm>
          <a:custGeom>
            <a:avLst/>
            <a:gdLst>
              <a:gd name="T0" fmla="*/ 3704370 w 30"/>
              <a:gd name="T1" fmla="*/ 5857497 h 42"/>
              <a:gd name="T2" fmla="*/ 0 w 30"/>
              <a:gd name="T3" fmla="*/ 142875 h 42"/>
              <a:gd name="T4" fmla="*/ 274466 w 30"/>
              <a:gd name="T5" fmla="*/ 0 h 42"/>
              <a:gd name="T6" fmla="*/ 3978837 w 30"/>
              <a:gd name="T7" fmla="*/ 5571747 h 42"/>
              <a:gd name="T8" fmla="*/ 3704370 w 30"/>
              <a:gd name="T9" fmla="*/ 5857497 h 42"/>
              <a:gd name="T10" fmla="*/ 274466 w 30"/>
              <a:gd name="T11" fmla="*/ 0 h 42"/>
              <a:gd name="T12" fmla="*/ 137048 w 30"/>
              <a:gd name="T13" fmla="*/ 142875 h 42"/>
              <a:gd name="T14" fmla="*/ 3704370 w 30"/>
              <a:gd name="T15" fmla="*/ 5714622 h 42"/>
              <a:gd name="T16" fmla="*/ 3841418 w 30"/>
              <a:gd name="T17" fmla="*/ 5571747 h 42"/>
              <a:gd name="T18" fmla="*/ 274466 w 30"/>
              <a:gd name="T19" fmla="*/ 0 h 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42">
                <a:moveTo>
                  <a:pt x="27" y="41"/>
                </a:moveTo>
                <a:lnTo>
                  <a:pt x="0" y="1"/>
                </a:lnTo>
                <a:lnTo>
                  <a:pt x="2" y="0"/>
                </a:lnTo>
                <a:lnTo>
                  <a:pt x="29" y="39"/>
                </a:lnTo>
                <a:lnTo>
                  <a:pt x="27" y="41"/>
                </a:lnTo>
                <a:close/>
                <a:moveTo>
                  <a:pt x="2" y="0"/>
                </a:moveTo>
                <a:lnTo>
                  <a:pt x="1" y="1"/>
                </a:lnTo>
                <a:lnTo>
                  <a:pt x="27" y="40"/>
                </a:lnTo>
                <a:lnTo>
                  <a:pt x="28" y="3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5" name="Freeform 174">
            <a:extLst>
              <a:ext uri="{FF2B5EF4-FFF2-40B4-BE49-F238E27FC236}">
                <a16:creationId xmlns:a16="http://schemas.microsoft.com/office/drawing/2014/main" id="{B750114D-021B-B242-A23C-4EBE46D50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108575"/>
            <a:ext cx="3175" cy="3175"/>
          </a:xfrm>
          <a:custGeom>
            <a:avLst/>
            <a:gdLst>
              <a:gd name="T0" fmla="*/ 1234168 w 7"/>
              <a:gd name="T1" fmla="*/ 746831 h 9"/>
              <a:gd name="T2" fmla="*/ 617311 w 7"/>
              <a:gd name="T3" fmla="*/ 995539 h 9"/>
              <a:gd name="T4" fmla="*/ 205921 w 7"/>
              <a:gd name="T5" fmla="*/ 497769 h 9"/>
              <a:gd name="T6" fmla="*/ 205921 w 7"/>
              <a:gd name="T7" fmla="*/ 0 h 9"/>
              <a:gd name="T8" fmla="*/ 822779 w 7"/>
              <a:gd name="T9" fmla="*/ 124531 h 9"/>
              <a:gd name="T10" fmla="*/ 1234168 w 7"/>
              <a:gd name="T11" fmla="*/ 74683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">
                <a:moveTo>
                  <a:pt x="6" y="6"/>
                </a:moveTo>
                <a:lnTo>
                  <a:pt x="3" y="8"/>
                </a:lnTo>
                <a:lnTo>
                  <a:pt x="1" y="4"/>
                </a:lnTo>
                <a:cubicBezTo>
                  <a:pt x="0" y="3"/>
                  <a:pt x="0" y="1"/>
                  <a:pt x="1" y="0"/>
                </a:cubicBezTo>
                <a:cubicBezTo>
                  <a:pt x="2" y="0"/>
                  <a:pt x="3" y="0"/>
                  <a:pt x="4" y="1"/>
                </a:cubicBez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6" name="Freeform 175">
            <a:extLst>
              <a:ext uri="{FF2B5EF4-FFF2-40B4-BE49-F238E27FC236}">
                <a16:creationId xmlns:a16="http://schemas.microsoft.com/office/drawing/2014/main" id="{FDF42800-1229-174D-8476-9472ACC26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108575"/>
            <a:ext cx="3175" cy="3175"/>
          </a:xfrm>
          <a:custGeom>
            <a:avLst/>
            <a:gdLst>
              <a:gd name="T0" fmla="*/ 472678 w 8"/>
              <a:gd name="T1" fmla="*/ 995539 h 9"/>
              <a:gd name="T2" fmla="*/ 157559 w 8"/>
              <a:gd name="T3" fmla="*/ 497769 h 9"/>
              <a:gd name="T4" fmla="*/ 157559 w 8"/>
              <a:gd name="T5" fmla="*/ 0 h 9"/>
              <a:gd name="T6" fmla="*/ 315119 w 8"/>
              <a:gd name="T7" fmla="*/ 0 h 9"/>
              <a:gd name="T8" fmla="*/ 157559 w 8"/>
              <a:gd name="T9" fmla="*/ 124531 h 9"/>
              <a:gd name="T10" fmla="*/ 157559 w 8"/>
              <a:gd name="T11" fmla="*/ 497769 h 9"/>
              <a:gd name="T12" fmla="*/ 472678 w 8"/>
              <a:gd name="T13" fmla="*/ 871008 h 9"/>
              <a:gd name="T14" fmla="*/ 944959 w 8"/>
              <a:gd name="T15" fmla="*/ 746831 h 9"/>
              <a:gd name="T16" fmla="*/ 315119 w 8"/>
              <a:gd name="T17" fmla="*/ 0 h 9"/>
              <a:gd name="T18" fmla="*/ 630238 w 8"/>
              <a:gd name="T19" fmla="*/ 124531 h 9"/>
              <a:gd name="T20" fmla="*/ 1102519 w 8"/>
              <a:gd name="T21" fmla="*/ 746831 h 9"/>
              <a:gd name="T22" fmla="*/ 472678 w 8"/>
              <a:gd name="T23" fmla="*/ 995539 h 9"/>
              <a:gd name="T24" fmla="*/ 315119 w 8"/>
              <a:gd name="T25" fmla="*/ 0 h 9"/>
              <a:gd name="T26" fmla="*/ 315119 w 8"/>
              <a:gd name="T27" fmla="*/ 0 h 9"/>
              <a:gd name="T28" fmla="*/ 315119 w 8"/>
              <a:gd name="T29" fmla="*/ 0 h 9"/>
              <a:gd name="T30" fmla="*/ 315119 w 8"/>
              <a:gd name="T31" fmla="*/ 0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9">
                <a:moveTo>
                  <a:pt x="3" y="8"/>
                </a:moveTo>
                <a:lnTo>
                  <a:pt x="1" y="4"/>
                </a:lnTo>
                <a:cubicBezTo>
                  <a:pt x="0" y="3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lnTo>
                  <a:pt x="1" y="1"/>
                </a:lnTo>
                <a:lnTo>
                  <a:pt x="1" y="4"/>
                </a:lnTo>
                <a:lnTo>
                  <a:pt x="3" y="7"/>
                </a:lnTo>
                <a:lnTo>
                  <a:pt x="6" y="6"/>
                </a:lnTo>
                <a:lnTo>
                  <a:pt x="2" y="0"/>
                </a:lnTo>
                <a:cubicBezTo>
                  <a:pt x="3" y="0"/>
                  <a:pt x="3" y="0"/>
                  <a:pt x="4" y="1"/>
                </a:cubicBezTo>
                <a:lnTo>
                  <a:pt x="7" y="6"/>
                </a:lnTo>
                <a:lnTo>
                  <a:pt x="3" y="8"/>
                </a:lnTo>
                <a:close/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7" name="Freeform 176">
            <a:extLst>
              <a:ext uri="{FF2B5EF4-FFF2-40B4-BE49-F238E27FC236}">
                <a16:creationId xmlns:a16="http://schemas.microsoft.com/office/drawing/2014/main" id="{8B289A64-39F9-8946-AF97-1537FE8EA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13338"/>
            <a:ext cx="20637" cy="4762"/>
          </a:xfrm>
          <a:custGeom>
            <a:avLst/>
            <a:gdLst>
              <a:gd name="T0" fmla="*/ 7469120 w 56"/>
              <a:gd name="T1" fmla="*/ 578583 h 14"/>
              <a:gd name="T2" fmla="*/ 7197522 w 56"/>
              <a:gd name="T3" fmla="*/ 1504112 h 14"/>
              <a:gd name="T4" fmla="*/ 0 w 56"/>
              <a:gd name="T5" fmla="*/ 925529 h 14"/>
              <a:gd name="T6" fmla="*/ 135983 w 56"/>
              <a:gd name="T7" fmla="*/ 0 h 14"/>
              <a:gd name="T8" fmla="*/ 7469120 w 56"/>
              <a:gd name="T9" fmla="*/ 57858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14">
                <a:moveTo>
                  <a:pt x="55" y="5"/>
                </a:moveTo>
                <a:lnTo>
                  <a:pt x="53" y="13"/>
                </a:lnTo>
                <a:lnTo>
                  <a:pt x="0" y="8"/>
                </a:lnTo>
                <a:lnTo>
                  <a:pt x="1" y="0"/>
                </a:lnTo>
                <a:lnTo>
                  <a:pt x="55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8" name="Freeform 177">
            <a:extLst>
              <a:ext uri="{FF2B5EF4-FFF2-40B4-BE49-F238E27FC236}">
                <a16:creationId xmlns:a16="http://schemas.microsoft.com/office/drawing/2014/main" id="{5EEFE485-E7D6-A84B-8801-BC20FF417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13338"/>
            <a:ext cx="20637" cy="4762"/>
          </a:xfrm>
          <a:custGeom>
            <a:avLst/>
            <a:gdLst>
              <a:gd name="T0" fmla="*/ 7197522 w 56"/>
              <a:gd name="T1" fmla="*/ 1411139 h 15"/>
              <a:gd name="T2" fmla="*/ 0 w 56"/>
              <a:gd name="T3" fmla="*/ 806365 h 15"/>
              <a:gd name="T4" fmla="*/ 0 w 56"/>
              <a:gd name="T5" fmla="*/ 705411 h 15"/>
              <a:gd name="T6" fmla="*/ 7197522 w 56"/>
              <a:gd name="T7" fmla="*/ 1209548 h 15"/>
              <a:gd name="T8" fmla="*/ 7469120 w 56"/>
              <a:gd name="T9" fmla="*/ 503820 h 15"/>
              <a:gd name="T10" fmla="*/ 7197522 w 56"/>
              <a:gd name="T11" fmla="*/ 1411139 h 15"/>
              <a:gd name="T12" fmla="*/ 135983 w 56"/>
              <a:gd name="T13" fmla="*/ 0 h 15"/>
              <a:gd name="T14" fmla="*/ 0 w 56"/>
              <a:gd name="T15" fmla="*/ 705411 h 15"/>
              <a:gd name="T16" fmla="*/ 0 w 56"/>
              <a:gd name="T17" fmla="*/ 705411 h 15"/>
              <a:gd name="T18" fmla="*/ 135983 w 56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15">
                <a:moveTo>
                  <a:pt x="53" y="14"/>
                </a:moveTo>
                <a:lnTo>
                  <a:pt x="0" y="8"/>
                </a:lnTo>
                <a:lnTo>
                  <a:pt x="0" y="7"/>
                </a:lnTo>
                <a:lnTo>
                  <a:pt x="53" y="12"/>
                </a:lnTo>
                <a:lnTo>
                  <a:pt x="55" y="5"/>
                </a:lnTo>
                <a:lnTo>
                  <a:pt x="53" y="14"/>
                </a:lnTo>
                <a:close/>
                <a:moveTo>
                  <a:pt x="1" y="0"/>
                </a:moveTo>
                <a:lnTo>
                  <a:pt x="0" y="7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09" name="Freeform 178">
            <a:extLst>
              <a:ext uri="{FF2B5EF4-FFF2-40B4-BE49-F238E27FC236}">
                <a16:creationId xmlns:a16="http://schemas.microsoft.com/office/drawing/2014/main" id="{7E79EA00-471A-9C47-A936-C2082902B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13338"/>
            <a:ext cx="1587" cy="3175"/>
          </a:xfrm>
          <a:custGeom>
            <a:avLst/>
            <a:gdLst>
              <a:gd name="T0" fmla="*/ 100616 w 5"/>
              <a:gd name="T1" fmla="*/ 0 h 11"/>
              <a:gd name="T2" fmla="*/ 403098 w 5"/>
              <a:gd name="T3" fmla="*/ 0 h 11"/>
              <a:gd name="T4" fmla="*/ 201549 w 5"/>
              <a:gd name="T5" fmla="*/ 833005 h 11"/>
              <a:gd name="T6" fmla="*/ 0 w 5"/>
              <a:gd name="T7" fmla="*/ 833005 h 11"/>
              <a:gd name="T8" fmla="*/ 100616 w 5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1" y="0"/>
                </a:moveTo>
                <a:lnTo>
                  <a:pt x="4" y="0"/>
                </a:lnTo>
                <a:lnTo>
                  <a:pt x="2" y="10"/>
                </a:lnTo>
                <a:lnTo>
                  <a:pt x="0" y="10"/>
                </a:lnTo>
                <a:lnTo>
                  <a:pt x="1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0" name="Freeform 179">
            <a:extLst>
              <a:ext uri="{FF2B5EF4-FFF2-40B4-BE49-F238E27FC236}">
                <a16:creationId xmlns:a16="http://schemas.microsoft.com/office/drawing/2014/main" id="{E5D2FB0F-F1C2-0D42-817B-763002627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5113338"/>
            <a:ext cx="1587" cy="4762"/>
          </a:xfrm>
          <a:custGeom>
            <a:avLst/>
            <a:gdLst>
              <a:gd name="T0" fmla="*/ 302165 w 5"/>
              <a:gd name="T1" fmla="*/ 1732178 h 12"/>
              <a:gd name="T2" fmla="*/ 0 w 5"/>
              <a:gd name="T3" fmla="*/ 1732178 h 12"/>
              <a:gd name="T4" fmla="*/ 100616 w 5"/>
              <a:gd name="T5" fmla="*/ 0 h 12"/>
              <a:gd name="T6" fmla="*/ 100616 w 5"/>
              <a:gd name="T7" fmla="*/ 1574635 h 12"/>
              <a:gd name="T8" fmla="*/ 403098 w 5"/>
              <a:gd name="T9" fmla="*/ 0 h 12"/>
              <a:gd name="T10" fmla="*/ 302165 w 5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2">
                <a:moveTo>
                  <a:pt x="3" y="11"/>
                </a:moveTo>
                <a:lnTo>
                  <a:pt x="0" y="11"/>
                </a:lnTo>
                <a:lnTo>
                  <a:pt x="1" y="0"/>
                </a:lnTo>
                <a:lnTo>
                  <a:pt x="1" y="10"/>
                </a:lnTo>
                <a:lnTo>
                  <a:pt x="4" y="0"/>
                </a:lnTo>
                <a:lnTo>
                  <a:pt x="3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1" name="Freeform 180">
            <a:extLst>
              <a:ext uri="{FF2B5EF4-FFF2-40B4-BE49-F238E27FC236}">
                <a16:creationId xmlns:a16="http://schemas.microsoft.com/office/drawing/2014/main" id="{F0C0ABC7-8C3B-4A46-80AB-8DE4965B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13338"/>
            <a:ext cx="1587" cy="3175"/>
          </a:xfrm>
          <a:custGeom>
            <a:avLst/>
            <a:gdLst>
              <a:gd name="T0" fmla="*/ 0 w 3"/>
              <a:gd name="T1" fmla="*/ 0 h 10"/>
              <a:gd name="T2" fmla="*/ 559682 w 3"/>
              <a:gd name="T3" fmla="*/ 0 h 10"/>
              <a:gd name="T4" fmla="*/ 279841 w 3"/>
              <a:gd name="T5" fmla="*/ 907415 h 10"/>
              <a:gd name="T6" fmla="*/ 0 w 3"/>
              <a:gd name="T7" fmla="*/ 907415 h 10"/>
              <a:gd name="T8" fmla="*/ 0 w 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0" y="0"/>
                </a:moveTo>
                <a:lnTo>
                  <a:pt x="2" y="0"/>
                </a:lnTo>
                <a:lnTo>
                  <a:pt x="1" y="9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2" name="Freeform 181">
            <a:extLst>
              <a:ext uri="{FF2B5EF4-FFF2-40B4-BE49-F238E27FC236}">
                <a16:creationId xmlns:a16="http://schemas.microsoft.com/office/drawing/2014/main" id="{75ABCB6A-0F77-B848-9461-FB48B2E1C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14925"/>
            <a:ext cx="1588" cy="3175"/>
          </a:xfrm>
          <a:custGeom>
            <a:avLst/>
            <a:gdLst>
              <a:gd name="T0" fmla="*/ 157609 w 4"/>
              <a:gd name="T1" fmla="*/ 0 h 10"/>
              <a:gd name="T2" fmla="*/ 472827 w 4"/>
              <a:gd name="T3" fmla="*/ 0 h 10"/>
              <a:gd name="T4" fmla="*/ 157609 w 4"/>
              <a:gd name="T5" fmla="*/ 806450 h 10"/>
              <a:gd name="T6" fmla="*/ 0 w 4"/>
              <a:gd name="T7" fmla="*/ 907415 h 10"/>
              <a:gd name="T8" fmla="*/ 157609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0"/>
                </a:moveTo>
                <a:lnTo>
                  <a:pt x="3" y="0"/>
                </a:lnTo>
                <a:lnTo>
                  <a:pt x="1" y="8"/>
                </a:lnTo>
                <a:lnTo>
                  <a:pt x="0" y="9"/>
                </a:lnTo>
                <a:lnTo>
                  <a:pt x="1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3" name="Freeform 182">
            <a:extLst>
              <a:ext uri="{FF2B5EF4-FFF2-40B4-BE49-F238E27FC236}">
                <a16:creationId xmlns:a16="http://schemas.microsoft.com/office/drawing/2014/main" id="{DB8AFC34-5B51-5F46-828E-1EB711643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4925"/>
            <a:ext cx="1587" cy="3175"/>
          </a:xfrm>
          <a:custGeom>
            <a:avLst/>
            <a:gdLst>
              <a:gd name="T0" fmla="*/ 0 w 5"/>
              <a:gd name="T1" fmla="*/ 907415 h 10"/>
              <a:gd name="T2" fmla="*/ 201549 w 5"/>
              <a:gd name="T3" fmla="*/ 0 h 10"/>
              <a:gd name="T4" fmla="*/ 403098 w 5"/>
              <a:gd name="T5" fmla="*/ 0 h 10"/>
              <a:gd name="T6" fmla="*/ 302165 w 5"/>
              <a:gd name="T7" fmla="*/ 907415 h 10"/>
              <a:gd name="T8" fmla="*/ 0 w 5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2" y="0"/>
                </a:lnTo>
                <a:lnTo>
                  <a:pt x="4" y="0"/>
                </a:lnTo>
                <a:lnTo>
                  <a:pt x="3" y="9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4" name="Freeform 183">
            <a:extLst>
              <a:ext uri="{FF2B5EF4-FFF2-40B4-BE49-F238E27FC236}">
                <a16:creationId xmlns:a16="http://schemas.microsoft.com/office/drawing/2014/main" id="{A2867E4C-DFF4-624D-88CF-4D30F9566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114925"/>
            <a:ext cx="3175" cy="3175"/>
          </a:xfrm>
          <a:custGeom>
            <a:avLst/>
            <a:gdLst>
              <a:gd name="T0" fmla="*/ 201613 w 10"/>
              <a:gd name="T1" fmla="*/ 0 h 11"/>
              <a:gd name="T2" fmla="*/ 504190 w 10"/>
              <a:gd name="T3" fmla="*/ 0 h 11"/>
              <a:gd name="T4" fmla="*/ 403225 w 10"/>
              <a:gd name="T5" fmla="*/ 333375 h 11"/>
              <a:gd name="T6" fmla="*/ 705803 w 10"/>
              <a:gd name="T7" fmla="*/ 249959 h 11"/>
              <a:gd name="T8" fmla="*/ 907415 w 10"/>
              <a:gd name="T9" fmla="*/ 499918 h 11"/>
              <a:gd name="T10" fmla="*/ 705803 w 10"/>
              <a:gd name="T11" fmla="*/ 583045 h 11"/>
              <a:gd name="T12" fmla="*/ 403225 w 10"/>
              <a:gd name="T13" fmla="*/ 416502 h 11"/>
              <a:gd name="T14" fmla="*/ 403225 w 10"/>
              <a:gd name="T15" fmla="*/ 833005 h 11"/>
              <a:gd name="T16" fmla="*/ 0 w 10"/>
              <a:gd name="T17" fmla="*/ 833005 h 11"/>
              <a:gd name="T18" fmla="*/ 201613 w 10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2" y="0"/>
                </a:moveTo>
                <a:lnTo>
                  <a:pt x="5" y="0"/>
                </a:lnTo>
                <a:lnTo>
                  <a:pt x="4" y="4"/>
                </a:lnTo>
                <a:cubicBezTo>
                  <a:pt x="5" y="3"/>
                  <a:pt x="7" y="3"/>
                  <a:pt x="7" y="3"/>
                </a:cubicBezTo>
                <a:cubicBezTo>
                  <a:pt x="8" y="3"/>
                  <a:pt x="9" y="3"/>
                  <a:pt x="9" y="6"/>
                </a:cubicBezTo>
                <a:cubicBezTo>
                  <a:pt x="9" y="6"/>
                  <a:pt x="8" y="7"/>
                  <a:pt x="7" y="7"/>
                </a:cubicBezTo>
                <a:cubicBezTo>
                  <a:pt x="5" y="7"/>
                  <a:pt x="4" y="5"/>
                  <a:pt x="4" y="5"/>
                </a:cubicBezTo>
                <a:lnTo>
                  <a:pt x="4" y="10"/>
                </a:lnTo>
                <a:lnTo>
                  <a:pt x="0" y="10"/>
                </a:lnTo>
                <a:lnTo>
                  <a:pt x="2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5" name="Freeform 184">
            <a:extLst>
              <a:ext uri="{FF2B5EF4-FFF2-40B4-BE49-F238E27FC236}">
                <a16:creationId xmlns:a16="http://schemas.microsoft.com/office/drawing/2014/main" id="{502129A0-1BD6-3240-B544-F1B11EDE0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114925"/>
            <a:ext cx="3175" cy="3175"/>
          </a:xfrm>
          <a:custGeom>
            <a:avLst/>
            <a:gdLst>
              <a:gd name="T0" fmla="*/ 0 w 10"/>
              <a:gd name="T1" fmla="*/ 833005 h 11"/>
              <a:gd name="T2" fmla="*/ 201613 w 10"/>
              <a:gd name="T3" fmla="*/ 0 h 11"/>
              <a:gd name="T4" fmla="*/ 100965 w 10"/>
              <a:gd name="T5" fmla="*/ 833005 h 11"/>
              <a:gd name="T6" fmla="*/ 0 w 10"/>
              <a:gd name="T7" fmla="*/ 833005 h 11"/>
              <a:gd name="T8" fmla="*/ 907415 w 10"/>
              <a:gd name="T9" fmla="*/ 416502 h 11"/>
              <a:gd name="T10" fmla="*/ 403225 w 10"/>
              <a:gd name="T11" fmla="*/ 416502 h 11"/>
              <a:gd name="T12" fmla="*/ 806450 w 10"/>
              <a:gd name="T13" fmla="*/ 416502 h 11"/>
              <a:gd name="T14" fmla="*/ 504190 w 10"/>
              <a:gd name="T15" fmla="*/ 333375 h 11"/>
              <a:gd name="T16" fmla="*/ 504190 w 10"/>
              <a:gd name="T17" fmla="*/ 249959 h 11"/>
              <a:gd name="T18" fmla="*/ 907415 w 10"/>
              <a:gd name="T19" fmla="*/ 416502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2" y="0"/>
                </a:lnTo>
                <a:lnTo>
                  <a:pt x="1" y="10"/>
                </a:lnTo>
                <a:lnTo>
                  <a:pt x="0" y="10"/>
                </a:lnTo>
                <a:close/>
                <a:moveTo>
                  <a:pt x="9" y="5"/>
                </a:moveTo>
                <a:cubicBezTo>
                  <a:pt x="9" y="7"/>
                  <a:pt x="5" y="8"/>
                  <a:pt x="4" y="5"/>
                </a:cubicBezTo>
                <a:cubicBezTo>
                  <a:pt x="5" y="7"/>
                  <a:pt x="8" y="7"/>
                  <a:pt x="8" y="5"/>
                </a:cubicBezTo>
                <a:cubicBezTo>
                  <a:pt x="8" y="3"/>
                  <a:pt x="5" y="2"/>
                  <a:pt x="5" y="4"/>
                </a:cubicBezTo>
                <a:lnTo>
                  <a:pt x="5" y="3"/>
                </a:lnTo>
                <a:cubicBezTo>
                  <a:pt x="5" y="1"/>
                  <a:pt x="9" y="3"/>
                  <a:pt x="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6" name="Freeform 185">
            <a:extLst>
              <a:ext uri="{FF2B5EF4-FFF2-40B4-BE49-F238E27FC236}">
                <a16:creationId xmlns:a16="http://schemas.microsoft.com/office/drawing/2014/main" id="{DF413B13-32DC-764B-9674-6CF9A9D87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4925"/>
            <a:ext cx="3175" cy="3175"/>
          </a:xfrm>
          <a:custGeom>
            <a:avLst/>
            <a:gdLst>
              <a:gd name="T0" fmla="*/ 583045 w 11"/>
              <a:gd name="T1" fmla="*/ 0 h 10"/>
              <a:gd name="T2" fmla="*/ 833005 w 11"/>
              <a:gd name="T3" fmla="*/ 302578 h 10"/>
              <a:gd name="T4" fmla="*/ 83416 w 11"/>
              <a:gd name="T5" fmla="*/ 907415 h 10"/>
              <a:gd name="T6" fmla="*/ 0 w 11"/>
              <a:gd name="T7" fmla="*/ 907415 h 10"/>
              <a:gd name="T8" fmla="*/ 583045 w 11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7" y="0"/>
                </a:moveTo>
                <a:lnTo>
                  <a:pt x="10" y="3"/>
                </a:lnTo>
                <a:lnTo>
                  <a:pt x="1" y="9"/>
                </a:lnTo>
                <a:lnTo>
                  <a:pt x="0" y="9"/>
                </a:lnTo>
                <a:lnTo>
                  <a:pt x="7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7" name="Freeform 186">
            <a:extLst>
              <a:ext uri="{FF2B5EF4-FFF2-40B4-BE49-F238E27FC236}">
                <a16:creationId xmlns:a16="http://schemas.microsoft.com/office/drawing/2014/main" id="{F8E3E0AB-3FB3-0F4D-A16B-168D99675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6513"/>
            <a:ext cx="3175" cy="3175"/>
          </a:xfrm>
          <a:custGeom>
            <a:avLst/>
            <a:gdLst>
              <a:gd name="T0" fmla="*/ 83416 w 11"/>
              <a:gd name="T1" fmla="*/ 1234168 h 7"/>
              <a:gd name="T2" fmla="*/ 0 w 11"/>
              <a:gd name="T3" fmla="*/ 1234168 h 7"/>
              <a:gd name="T4" fmla="*/ 833005 w 11"/>
              <a:gd name="T5" fmla="*/ 0 h 7"/>
              <a:gd name="T6" fmla="*/ 83416 w 11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1" y="6"/>
                </a:moveTo>
                <a:lnTo>
                  <a:pt x="0" y="6"/>
                </a:lnTo>
                <a:lnTo>
                  <a:pt x="10" y="0"/>
                </a:lnTo>
                <a:lnTo>
                  <a:pt x="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8" name="Freeform 187">
            <a:extLst>
              <a:ext uri="{FF2B5EF4-FFF2-40B4-BE49-F238E27FC236}">
                <a16:creationId xmlns:a16="http://schemas.microsoft.com/office/drawing/2014/main" id="{C099EFB5-BB8E-4E40-9061-8EE02A528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19688"/>
            <a:ext cx="3175" cy="3175"/>
          </a:xfrm>
          <a:custGeom>
            <a:avLst/>
            <a:gdLst>
              <a:gd name="T0" fmla="*/ 249959 w 11"/>
              <a:gd name="T1" fmla="*/ 833005 h 11"/>
              <a:gd name="T2" fmla="*/ 0 w 11"/>
              <a:gd name="T3" fmla="*/ 499918 h 11"/>
              <a:gd name="T4" fmla="*/ 749877 w 11"/>
              <a:gd name="T5" fmla="*/ 0 h 11"/>
              <a:gd name="T6" fmla="*/ 833005 w 11"/>
              <a:gd name="T7" fmla="*/ 166543 h 11"/>
              <a:gd name="T8" fmla="*/ 249959 w 11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3" y="10"/>
                </a:moveTo>
                <a:lnTo>
                  <a:pt x="0" y="6"/>
                </a:lnTo>
                <a:lnTo>
                  <a:pt x="9" y="0"/>
                </a:lnTo>
                <a:lnTo>
                  <a:pt x="10" y="2"/>
                </a:lnTo>
                <a:lnTo>
                  <a:pt x="3" y="1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19" name="Freeform 188">
            <a:extLst>
              <a:ext uri="{FF2B5EF4-FFF2-40B4-BE49-F238E27FC236}">
                <a16:creationId xmlns:a16="http://schemas.microsoft.com/office/drawing/2014/main" id="{E310AE0C-05E4-7A44-AED7-A33084130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19688"/>
            <a:ext cx="4762" cy="3175"/>
          </a:xfrm>
          <a:custGeom>
            <a:avLst/>
            <a:gdLst>
              <a:gd name="T0" fmla="*/ 472629 w 12"/>
              <a:gd name="T1" fmla="*/ 833005 h 11"/>
              <a:gd name="T2" fmla="*/ 1574635 w 12"/>
              <a:gd name="T3" fmla="*/ 166543 h 11"/>
              <a:gd name="T4" fmla="*/ 0 w 12"/>
              <a:gd name="T5" fmla="*/ 499918 h 11"/>
              <a:gd name="T6" fmla="*/ 1417489 w 12"/>
              <a:gd name="T7" fmla="*/ 0 h 11"/>
              <a:gd name="T8" fmla="*/ 1732178 w 12"/>
              <a:gd name="T9" fmla="*/ 166543 h 11"/>
              <a:gd name="T10" fmla="*/ 472629 w 12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1">
                <a:moveTo>
                  <a:pt x="3" y="10"/>
                </a:moveTo>
                <a:lnTo>
                  <a:pt x="10" y="2"/>
                </a:lnTo>
                <a:lnTo>
                  <a:pt x="0" y="6"/>
                </a:lnTo>
                <a:lnTo>
                  <a:pt x="9" y="0"/>
                </a:lnTo>
                <a:lnTo>
                  <a:pt x="11" y="2"/>
                </a:lnTo>
                <a:lnTo>
                  <a:pt x="3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0" name="Freeform 189">
            <a:extLst>
              <a:ext uri="{FF2B5EF4-FFF2-40B4-BE49-F238E27FC236}">
                <a16:creationId xmlns:a16="http://schemas.microsoft.com/office/drawing/2014/main" id="{B5BD13E1-0298-4D4B-9F33-F0B5846FA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9688"/>
            <a:ext cx="4762" cy="3175"/>
          </a:xfrm>
          <a:custGeom>
            <a:avLst/>
            <a:gdLst>
              <a:gd name="T0" fmla="*/ 1732178 w 12"/>
              <a:gd name="T1" fmla="*/ 666461 h 11"/>
              <a:gd name="T2" fmla="*/ 1259946 w 12"/>
              <a:gd name="T3" fmla="*/ 833005 h 11"/>
              <a:gd name="T4" fmla="*/ 0 w 12"/>
              <a:gd name="T5" fmla="*/ 166543 h 11"/>
              <a:gd name="T6" fmla="*/ 157543 w 12"/>
              <a:gd name="T7" fmla="*/ 0 h 11"/>
              <a:gd name="T8" fmla="*/ 1732178 w 12"/>
              <a:gd name="T9" fmla="*/ 666461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1">
                <a:moveTo>
                  <a:pt x="11" y="8"/>
                </a:moveTo>
                <a:lnTo>
                  <a:pt x="8" y="10"/>
                </a:lnTo>
                <a:lnTo>
                  <a:pt x="0" y="2"/>
                </a:lnTo>
                <a:lnTo>
                  <a:pt x="1" y="0"/>
                </a:lnTo>
                <a:lnTo>
                  <a:pt x="11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1" name="Freeform 190">
            <a:extLst>
              <a:ext uri="{FF2B5EF4-FFF2-40B4-BE49-F238E27FC236}">
                <a16:creationId xmlns:a16="http://schemas.microsoft.com/office/drawing/2014/main" id="{80A2D5E6-6B6D-794E-A658-F9985DB6B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9688"/>
            <a:ext cx="4762" cy="4762"/>
          </a:xfrm>
          <a:custGeom>
            <a:avLst/>
            <a:gdLst>
              <a:gd name="T0" fmla="*/ 1259946 w 12"/>
              <a:gd name="T1" fmla="*/ 1732178 h 12"/>
              <a:gd name="T2" fmla="*/ 0 w 12"/>
              <a:gd name="T3" fmla="*/ 315086 h 12"/>
              <a:gd name="T4" fmla="*/ 157543 w 12"/>
              <a:gd name="T5" fmla="*/ 0 h 12"/>
              <a:gd name="T6" fmla="*/ 1259946 w 12"/>
              <a:gd name="T7" fmla="*/ 1574635 h 12"/>
              <a:gd name="T8" fmla="*/ 1732178 w 12"/>
              <a:gd name="T9" fmla="*/ 1102403 h 12"/>
              <a:gd name="T10" fmla="*/ 1259946 w 12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8" y="11"/>
                </a:moveTo>
                <a:lnTo>
                  <a:pt x="0" y="2"/>
                </a:lnTo>
                <a:lnTo>
                  <a:pt x="1" y="0"/>
                </a:lnTo>
                <a:lnTo>
                  <a:pt x="8" y="10"/>
                </a:lnTo>
                <a:lnTo>
                  <a:pt x="11" y="7"/>
                </a:lnTo>
                <a:lnTo>
                  <a:pt x="8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2" name="Freeform 191">
            <a:extLst>
              <a:ext uri="{FF2B5EF4-FFF2-40B4-BE49-F238E27FC236}">
                <a16:creationId xmlns:a16="http://schemas.microsoft.com/office/drawing/2014/main" id="{1FEE6B9F-8264-184B-9E65-7ECE90202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14925"/>
            <a:ext cx="3175" cy="3175"/>
          </a:xfrm>
          <a:custGeom>
            <a:avLst/>
            <a:gdLst>
              <a:gd name="T0" fmla="*/ 0 w 11"/>
              <a:gd name="T1" fmla="*/ 302578 h 10"/>
              <a:gd name="T2" fmla="*/ 249959 w 11"/>
              <a:gd name="T3" fmla="*/ 0 h 10"/>
              <a:gd name="T4" fmla="*/ 833005 w 11"/>
              <a:gd name="T5" fmla="*/ 907415 h 10"/>
              <a:gd name="T6" fmla="*/ 749877 w 11"/>
              <a:gd name="T7" fmla="*/ 907415 h 10"/>
              <a:gd name="T8" fmla="*/ 0 w 11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3"/>
                </a:moveTo>
                <a:lnTo>
                  <a:pt x="3" y="0"/>
                </a:lnTo>
                <a:lnTo>
                  <a:pt x="10" y="9"/>
                </a:lnTo>
                <a:lnTo>
                  <a:pt x="9" y="9"/>
                </a:lnTo>
                <a:lnTo>
                  <a:pt x="0" y="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3" name="Freeform 192">
            <a:extLst>
              <a:ext uri="{FF2B5EF4-FFF2-40B4-BE49-F238E27FC236}">
                <a16:creationId xmlns:a16="http://schemas.microsoft.com/office/drawing/2014/main" id="{CC9DCDF3-7408-B94D-BBF4-6147DF56F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14925"/>
            <a:ext cx="4762" cy="3175"/>
          </a:xfrm>
          <a:custGeom>
            <a:avLst/>
            <a:gdLst>
              <a:gd name="T0" fmla="*/ 472629 w 12"/>
              <a:gd name="T1" fmla="*/ 0 h 11"/>
              <a:gd name="T2" fmla="*/ 1732178 w 12"/>
              <a:gd name="T3" fmla="*/ 833005 h 11"/>
              <a:gd name="T4" fmla="*/ 1574635 w 12"/>
              <a:gd name="T5" fmla="*/ 833005 h 11"/>
              <a:gd name="T6" fmla="*/ 472629 w 12"/>
              <a:gd name="T7" fmla="*/ 83416 h 11"/>
              <a:gd name="T8" fmla="*/ 0 w 12"/>
              <a:gd name="T9" fmla="*/ 333375 h 11"/>
              <a:gd name="T10" fmla="*/ 472629 w 12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1">
                <a:moveTo>
                  <a:pt x="3" y="0"/>
                </a:moveTo>
                <a:lnTo>
                  <a:pt x="11" y="10"/>
                </a:lnTo>
                <a:lnTo>
                  <a:pt x="10" y="10"/>
                </a:lnTo>
                <a:lnTo>
                  <a:pt x="3" y="1"/>
                </a:lnTo>
                <a:lnTo>
                  <a:pt x="0" y="4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4" name="Freeform 193">
            <a:extLst>
              <a:ext uri="{FF2B5EF4-FFF2-40B4-BE49-F238E27FC236}">
                <a16:creationId xmlns:a16="http://schemas.microsoft.com/office/drawing/2014/main" id="{35CE8827-6A06-8B47-911F-3A3D9256B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4925"/>
            <a:ext cx="1587" cy="4763"/>
          </a:xfrm>
          <a:custGeom>
            <a:avLst/>
            <a:gdLst>
              <a:gd name="T0" fmla="*/ 0 w 6"/>
              <a:gd name="T1" fmla="*/ 0 h 13"/>
              <a:gd name="T2" fmla="*/ 349934 w 6"/>
              <a:gd name="T3" fmla="*/ 0 h 13"/>
              <a:gd name="T4" fmla="*/ 139921 w 6"/>
              <a:gd name="T5" fmla="*/ 1610993 h 13"/>
              <a:gd name="T6" fmla="*/ 70093 w 6"/>
              <a:gd name="T7" fmla="*/ 1610993 h 13"/>
              <a:gd name="T8" fmla="*/ 0 w 6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5" y="0"/>
                </a:lnTo>
                <a:lnTo>
                  <a:pt x="2" y="12"/>
                </a:lnTo>
                <a:lnTo>
                  <a:pt x="1" y="12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5" name="Freeform 194">
            <a:extLst>
              <a:ext uri="{FF2B5EF4-FFF2-40B4-BE49-F238E27FC236}">
                <a16:creationId xmlns:a16="http://schemas.microsoft.com/office/drawing/2014/main" id="{34230B1A-BA15-5848-8EC6-90B152062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9688"/>
            <a:ext cx="1587" cy="3175"/>
          </a:xfrm>
          <a:custGeom>
            <a:avLst/>
            <a:gdLst>
              <a:gd name="T0" fmla="*/ 403098 w 5"/>
              <a:gd name="T1" fmla="*/ 833005 h 11"/>
              <a:gd name="T2" fmla="*/ 0 w 5"/>
              <a:gd name="T3" fmla="*/ 833005 h 11"/>
              <a:gd name="T4" fmla="*/ 201549 w 5"/>
              <a:gd name="T5" fmla="*/ 0 h 11"/>
              <a:gd name="T6" fmla="*/ 302165 w 5"/>
              <a:gd name="T7" fmla="*/ 0 h 11"/>
              <a:gd name="T8" fmla="*/ 403098 w 5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4" y="10"/>
                </a:moveTo>
                <a:lnTo>
                  <a:pt x="0" y="10"/>
                </a:lnTo>
                <a:lnTo>
                  <a:pt x="2" y="0"/>
                </a:lnTo>
                <a:lnTo>
                  <a:pt x="3" y="0"/>
                </a:lnTo>
                <a:lnTo>
                  <a:pt x="4" y="1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6" name="Freeform 195">
            <a:extLst>
              <a:ext uri="{FF2B5EF4-FFF2-40B4-BE49-F238E27FC236}">
                <a16:creationId xmlns:a16="http://schemas.microsoft.com/office/drawing/2014/main" id="{54D32701-28EB-BC45-A71F-59D5C0581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9688"/>
            <a:ext cx="1587" cy="3175"/>
          </a:xfrm>
          <a:custGeom>
            <a:avLst/>
            <a:gdLst>
              <a:gd name="T0" fmla="*/ 315020 w 4"/>
              <a:gd name="T1" fmla="*/ 0 h 10"/>
              <a:gd name="T2" fmla="*/ 472133 w 4"/>
              <a:gd name="T3" fmla="*/ 0 h 10"/>
              <a:gd name="T4" fmla="*/ 0 w 4"/>
              <a:gd name="T5" fmla="*/ 907415 h 10"/>
              <a:gd name="T6" fmla="*/ 315020 w 4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2" y="0"/>
                </a:moveTo>
                <a:lnTo>
                  <a:pt x="3" y="0"/>
                </a:lnTo>
                <a:lnTo>
                  <a:pt x="0" y="9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7" name="Freeform 196">
            <a:extLst>
              <a:ext uri="{FF2B5EF4-FFF2-40B4-BE49-F238E27FC236}">
                <a16:creationId xmlns:a16="http://schemas.microsoft.com/office/drawing/2014/main" id="{055DF0E5-7EA8-6A43-AA3A-CEE5F3A1C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8100"/>
            <a:ext cx="4762" cy="1588"/>
          </a:xfrm>
          <a:custGeom>
            <a:avLst/>
            <a:gdLst>
              <a:gd name="T0" fmla="*/ 1610289 w 13"/>
              <a:gd name="T1" fmla="*/ 0 h 6"/>
              <a:gd name="T2" fmla="*/ 1610289 w 13"/>
              <a:gd name="T3" fmla="*/ 350154 h 6"/>
              <a:gd name="T4" fmla="*/ 0 w 13"/>
              <a:gd name="T5" fmla="*/ 210145 h 6"/>
              <a:gd name="T6" fmla="*/ 134069 w 13"/>
              <a:gd name="T7" fmla="*/ 70137 h 6"/>
              <a:gd name="T8" fmla="*/ 1610289 w 1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6">
                <a:moveTo>
                  <a:pt x="12" y="0"/>
                </a:moveTo>
                <a:lnTo>
                  <a:pt x="12" y="5"/>
                </a:lnTo>
                <a:lnTo>
                  <a:pt x="0" y="3"/>
                </a:lnTo>
                <a:lnTo>
                  <a:pt x="1" y="1"/>
                </a:lnTo>
                <a:lnTo>
                  <a:pt x="12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8" name="Freeform 197">
            <a:extLst>
              <a:ext uri="{FF2B5EF4-FFF2-40B4-BE49-F238E27FC236}">
                <a16:creationId xmlns:a16="http://schemas.microsoft.com/office/drawing/2014/main" id="{BCD06D30-D476-7846-8837-FE52E0E17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8100"/>
            <a:ext cx="4762" cy="1588"/>
          </a:xfrm>
          <a:custGeom>
            <a:avLst/>
            <a:gdLst>
              <a:gd name="T0" fmla="*/ 0 w 13"/>
              <a:gd name="T1" fmla="*/ 201676 h 5"/>
              <a:gd name="T2" fmla="*/ 134069 w 13"/>
              <a:gd name="T3" fmla="*/ 0 h 5"/>
              <a:gd name="T4" fmla="*/ 134069 w 13"/>
              <a:gd name="T5" fmla="*/ 0 h 5"/>
              <a:gd name="T6" fmla="*/ 1610289 w 13"/>
              <a:gd name="T7" fmla="*/ 403352 h 5"/>
              <a:gd name="T8" fmla="*/ 0 w 13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5">
                <a:moveTo>
                  <a:pt x="0" y="2"/>
                </a:moveTo>
                <a:lnTo>
                  <a:pt x="1" y="0"/>
                </a:lnTo>
                <a:lnTo>
                  <a:pt x="12" y="4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29" name="Freeform 198">
            <a:extLst>
              <a:ext uri="{FF2B5EF4-FFF2-40B4-BE49-F238E27FC236}">
                <a16:creationId xmlns:a16="http://schemas.microsoft.com/office/drawing/2014/main" id="{567EF4DD-A4AA-654B-999F-06243832C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118100"/>
            <a:ext cx="4763" cy="1588"/>
          </a:xfrm>
          <a:custGeom>
            <a:avLst/>
            <a:gdLst>
              <a:gd name="T0" fmla="*/ 0 w 12"/>
              <a:gd name="T1" fmla="*/ 350154 h 6"/>
              <a:gd name="T2" fmla="*/ 0 w 12"/>
              <a:gd name="T3" fmla="*/ 0 h 6"/>
              <a:gd name="T4" fmla="*/ 1732938 w 12"/>
              <a:gd name="T5" fmla="*/ 70137 h 6"/>
              <a:gd name="T6" fmla="*/ 1732938 w 12"/>
              <a:gd name="T7" fmla="*/ 140009 h 6"/>
              <a:gd name="T8" fmla="*/ 0 w 12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0" y="5"/>
                </a:moveTo>
                <a:lnTo>
                  <a:pt x="0" y="0"/>
                </a:lnTo>
                <a:lnTo>
                  <a:pt x="11" y="1"/>
                </a:lnTo>
                <a:lnTo>
                  <a:pt x="11" y="2"/>
                </a:lnTo>
                <a:lnTo>
                  <a:pt x="0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0" name="Freeform 199">
            <a:extLst>
              <a:ext uri="{FF2B5EF4-FFF2-40B4-BE49-F238E27FC236}">
                <a16:creationId xmlns:a16="http://schemas.microsoft.com/office/drawing/2014/main" id="{101387F6-3EB0-0249-A970-009D489AE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118100"/>
            <a:ext cx="4763" cy="1588"/>
          </a:xfrm>
          <a:custGeom>
            <a:avLst/>
            <a:gdLst>
              <a:gd name="T0" fmla="*/ 1732938 w 12"/>
              <a:gd name="T1" fmla="*/ 0 h 2"/>
              <a:gd name="T2" fmla="*/ 1575362 w 12"/>
              <a:gd name="T3" fmla="*/ 630436 h 2"/>
              <a:gd name="T4" fmla="*/ 0 w 12"/>
              <a:gd name="T5" fmla="*/ 0 h 2"/>
              <a:gd name="T6" fmla="*/ 1732938 w 1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">
                <a:moveTo>
                  <a:pt x="11" y="0"/>
                </a:moveTo>
                <a:lnTo>
                  <a:pt x="10" y="1"/>
                </a:lnTo>
                <a:lnTo>
                  <a:pt x="0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1" name="Freeform 200">
            <a:extLst>
              <a:ext uri="{FF2B5EF4-FFF2-40B4-BE49-F238E27FC236}">
                <a16:creationId xmlns:a16="http://schemas.microsoft.com/office/drawing/2014/main" id="{8EB925CC-9A00-E943-A6C0-A3C52A3B1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18100"/>
            <a:ext cx="3175" cy="3175"/>
          </a:xfrm>
          <a:custGeom>
            <a:avLst/>
            <a:gdLst>
              <a:gd name="T0" fmla="*/ 1234168 w 7"/>
              <a:gd name="T1" fmla="*/ 411389 h 7"/>
              <a:gd name="T2" fmla="*/ 411389 w 7"/>
              <a:gd name="T3" fmla="*/ 1234168 h 7"/>
              <a:gd name="T4" fmla="*/ 0 w 7"/>
              <a:gd name="T5" fmla="*/ 411389 h 7"/>
              <a:gd name="T6" fmla="*/ 411389 w 7"/>
              <a:gd name="T7" fmla="*/ 0 h 7"/>
              <a:gd name="T8" fmla="*/ 1234168 w 7"/>
              <a:gd name="T9" fmla="*/ 41138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2"/>
                </a:moveTo>
                <a:cubicBezTo>
                  <a:pt x="6" y="4"/>
                  <a:pt x="4" y="6"/>
                  <a:pt x="2" y="6"/>
                </a:cubicBezTo>
                <a:cubicBezTo>
                  <a:pt x="1" y="6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6" y="1"/>
                  <a:pt x="6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2" name="Freeform 201">
            <a:extLst>
              <a:ext uri="{FF2B5EF4-FFF2-40B4-BE49-F238E27FC236}">
                <a16:creationId xmlns:a16="http://schemas.microsoft.com/office/drawing/2014/main" id="{984C1708-2BAC-3D4D-884A-941C5FB8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5118100"/>
            <a:ext cx="3175" cy="3175"/>
          </a:xfrm>
          <a:custGeom>
            <a:avLst/>
            <a:gdLst>
              <a:gd name="T0" fmla="*/ 472678 w 8"/>
              <a:gd name="T1" fmla="*/ 1234168 h 7"/>
              <a:gd name="T2" fmla="*/ 0 w 8"/>
              <a:gd name="T3" fmla="*/ 411389 h 7"/>
              <a:gd name="T4" fmla="*/ 315119 w 8"/>
              <a:gd name="T5" fmla="*/ 0 h 7"/>
              <a:gd name="T6" fmla="*/ 157559 w 8"/>
              <a:gd name="T7" fmla="*/ 411389 h 7"/>
              <a:gd name="T8" fmla="*/ 944959 w 8"/>
              <a:gd name="T9" fmla="*/ 411389 h 7"/>
              <a:gd name="T10" fmla="*/ 472678 w 8"/>
              <a:gd name="T11" fmla="*/ 0 h 7"/>
              <a:gd name="T12" fmla="*/ 1102519 w 8"/>
              <a:gd name="T13" fmla="*/ 411389 h 7"/>
              <a:gd name="T14" fmla="*/ 472678 w 8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3" y="6"/>
                </a:moveTo>
                <a:cubicBezTo>
                  <a:pt x="1" y="6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" y="0"/>
                  <a:pt x="1" y="1"/>
                  <a:pt x="1" y="2"/>
                </a:cubicBezTo>
                <a:cubicBezTo>
                  <a:pt x="1" y="6"/>
                  <a:pt x="6" y="6"/>
                  <a:pt x="6" y="2"/>
                </a:cubicBezTo>
                <a:cubicBezTo>
                  <a:pt x="6" y="1"/>
                  <a:pt x="5" y="0"/>
                  <a:pt x="3" y="0"/>
                </a:cubicBezTo>
                <a:cubicBezTo>
                  <a:pt x="5" y="0"/>
                  <a:pt x="7" y="0"/>
                  <a:pt x="7" y="2"/>
                </a:cubicBezTo>
                <a:cubicBezTo>
                  <a:pt x="7" y="4"/>
                  <a:pt x="5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3" name="Freeform 202">
            <a:extLst>
              <a:ext uri="{FF2B5EF4-FFF2-40B4-BE49-F238E27FC236}">
                <a16:creationId xmlns:a16="http://schemas.microsoft.com/office/drawing/2014/main" id="{B3F4887E-A032-4A41-B584-7EFACBB7C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13338"/>
            <a:ext cx="11112" cy="11112"/>
          </a:xfrm>
          <a:custGeom>
            <a:avLst/>
            <a:gdLst>
              <a:gd name="T0" fmla="*/ 3628236 w 33"/>
              <a:gd name="T1" fmla="*/ 1700809 h 33"/>
              <a:gd name="T2" fmla="*/ 1814287 w 33"/>
              <a:gd name="T3" fmla="*/ 3628236 h 33"/>
              <a:gd name="T4" fmla="*/ 0 w 33"/>
              <a:gd name="T5" fmla="*/ 1700809 h 33"/>
              <a:gd name="T6" fmla="*/ 1814287 w 33"/>
              <a:gd name="T7" fmla="*/ 0 h 33"/>
              <a:gd name="T8" fmla="*/ 3628236 w 33"/>
              <a:gd name="T9" fmla="*/ 1700809 h 33"/>
              <a:gd name="T10" fmla="*/ 3288142 w 33"/>
              <a:gd name="T11" fmla="*/ 1700809 h 33"/>
              <a:gd name="T12" fmla="*/ 1814287 w 33"/>
              <a:gd name="T13" fmla="*/ 453572 h 33"/>
              <a:gd name="T14" fmla="*/ 453572 w 33"/>
              <a:gd name="T15" fmla="*/ 1700809 h 33"/>
              <a:gd name="T16" fmla="*/ 1814287 w 33"/>
              <a:gd name="T17" fmla="*/ 3174665 h 33"/>
              <a:gd name="T18" fmla="*/ 3288142 w 33"/>
              <a:gd name="T19" fmla="*/ 1700809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33">
                <a:moveTo>
                  <a:pt x="32" y="15"/>
                </a:moveTo>
                <a:cubicBezTo>
                  <a:pt x="32" y="25"/>
                  <a:pt x="25" y="32"/>
                  <a:pt x="16" y="32"/>
                </a:cubicBezTo>
                <a:cubicBezTo>
                  <a:pt x="8" y="32"/>
                  <a:pt x="0" y="25"/>
                  <a:pt x="0" y="15"/>
                </a:cubicBezTo>
                <a:cubicBezTo>
                  <a:pt x="0" y="7"/>
                  <a:pt x="8" y="0"/>
                  <a:pt x="16" y="0"/>
                </a:cubicBezTo>
                <a:cubicBezTo>
                  <a:pt x="25" y="0"/>
                  <a:pt x="32" y="7"/>
                  <a:pt x="32" y="15"/>
                </a:cubicBezTo>
                <a:close/>
                <a:moveTo>
                  <a:pt x="29" y="15"/>
                </a:moveTo>
                <a:cubicBezTo>
                  <a:pt x="29" y="9"/>
                  <a:pt x="23" y="4"/>
                  <a:pt x="16" y="4"/>
                </a:cubicBezTo>
                <a:cubicBezTo>
                  <a:pt x="10" y="4"/>
                  <a:pt x="4" y="9"/>
                  <a:pt x="4" y="15"/>
                </a:cubicBezTo>
                <a:cubicBezTo>
                  <a:pt x="4" y="23"/>
                  <a:pt x="9" y="28"/>
                  <a:pt x="16" y="28"/>
                </a:cubicBezTo>
                <a:cubicBezTo>
                  <a:pt x="23" y="28"/>
                  <a:pt x="29" y="23"/>
                  <a:pt x="29" y="15"/>
                </a:cubicBez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4" name="Freeform 203">
            <a:extLst>
              <a:ext uri="{FF2B5EF4-FFF2-40B4-BE49-F238E27FC236}">
                <a16:creationId xmlns:a16="http://schemas.microsoft.com/office/drawing/2014/main" id="{75FA2240-C3A9-2449-99D8-A731A72CA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13338"/>
            <a:ext cx="12700" cy="11112"/>
          </a:xfrm>
          <a:custGeom>
            <a:avLst/>
            <a:gdLst>
              <a:gd name="T0" fmla="*/ 2232212 w 34"/>
              <a:gd name="T1" fmla="*/ 3628236 h 33"/>
              <a:gd name="T2" fmla="*/ 0 w 34"/>
              <a:gd name="T3" fmla="*/ 1700809 h 33"/>
              <a:gd name="T4" fmla="*/ 2232212 w 34"/>
              <a:gd name="T5" fmla="*/ 3628236 h 33"/>
              <a:gd name="T6" fmla="*/ 4464797 w 34"/>
              <a:gd name="T7" fmla="*/ 1700809 h 33"/>
              <a:gd name="T8" fmla="*/ 2232212 w 34"/>
              <a:gd name="T9" fmla="*/ 0 h 33"/>
              <a:gd name="T10" fmla="*/ 4604124 w 34"/>
              <a:gd name="T11" fmla="*/ 1700809 h 33"/>
              <a:gd name="T12" fmla="*/ 2232212 w 34"/>
              <a:gd name="T13" fmla="*/ 3628236 h 33"/>
              <a:gd name="T14" fmla="*/ 2232212 w 34"/>
              <a:gd name="T15" fmla="*/ 3174665 h 33"/>
              <a:gd name="T16" fmla="*/ 418726 w 34"/>
              <a:gd name="T17" fmla="*/ 1700809 h 33"/>
              <a:gd name="T18" fmla="*/ 2232212 w 34"/>
              <a:gd name="T19" fmla="*/ 340095 h 33"/>
              <a:gd name="T20" fmla="*/ 4185771 w 34"/>
              <a:gd name="T21" fmla="*/ 1700809 h 33"/>
              <a:gd name="T22" fmla="*/ 2232212 w 34"/>
              <a:gd name="T23" fmla="*/ 3174665 h 33"/>
              <a:gd name="T24" fmla="*/ 2232212 w 34"/>
              <a:gd name="T25" fmla="*/ 453572 h 33"/>
              <a:gd name="T26" fmla="*/ 558053 w 34"/>
              <a:gd name="T27" fmla="*/ 1700809 h 33"/>
              <a:gd name="T28" fmla="*/ 2232212 w 34"/>
              <a:gd name="T29" fmla="*/ 3174665 h 33"/>
              <a:gd name="T30" fmla="*/ 4046071 w 34"/>
              <a:gd name="T31" fmla="*/ 1700809 h 33"/>
              <a:gd name="T32" fmla="*/ 2232212 w 34"/>
              <a:gd name="T33" fmla="*/ 453572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4" h="33">
                <a:moveTo>
                  <a:pt x="16" y="32"/>
                </a:moveTo>
                <a:cubicBezTo>
                  <a:pt x="8" y="32"/>
                  <a:pt x="0" y="25"/>
                  <a:pt x="0" y="15"/>
                </a:cubicBezTo>
                <a:cubicBezTo>
                  <a:pt x="0" y="24"/>
                  <a:pt x="8" y="32"/>
                  <a:pt x="16" y="32"/>
                </a:cubicBezTo>
                <a:cubicBezTo>
                  <a:pt x="25" y="32"/>
                  <a:pt x="32" y="24"/>
                  <a:pt x="32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25" y="0"/>
                  <a:pt x="33" y="7"/>
                  <a:pt x="33" y="15"/>
                </a:cubicBezTo>
                <a:cubicBezTo>
                  <a:pt x="33" y="25"/>
                  <a:pt x="25" y="32"/>
                  <a:pt x="16" y="32"/>
                </a:cubicBezTo>
                <a:close/>
                <a:moveTo>
                  <a:pt x="16" y="28"/>
                </a:moveTo>
                <a:cubicBezTo>
                  <a:pt x="9" y="28"/>
                  <a:pt x="3" y="23"/>
                  <a:pt x="3" y="15"/>
                </a:cubicBezTo>
                <a:cubicBezTo>
                  <a:pt x="3" y="9"/>
                  <a:pt x="9" y="3"/>
                  <a:pt x="16" y="3"/>
                </a:cubicBezTo>
                <a:cubicBezTo>
                  <a:pt x="24" y="3"/>
                  <a:pt x="30" y="9"/>
                  <a:pt x="30" y="15"/>
                </a:cubicBezTo>
                <a:cubicBezTo>
                  <a:pt x="30" y="23"/>
                  <a:pt x="24" y="28"/>
                  <a:pt x="16" y="28"/>
                </a:cubicBezTo>
                <a:close/>
                <a:moveTo>
                  <a:pt x="16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3"/>
                  <a:pt x="10" y="28"/>
                  <a:pt x="16" y="28"/>
                </a:cubicBezTo>
                <a:cubicBezTo>
                  <a:pt x="23" y="28"/>
                  <a:pt x="29" y="23"/>
                  <a:pt x="29" y="15"/>
                </a:cubicBezTo>
                <a:cubicBezTo>
                  <a:pt x="29" y="9"/>
                  <a:pt x="23" y="4"/>
                  <a:pt x="1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5" name="Freeform 204">
            <a:extLst>
              <a:ext uri="{FF2B5EF4-FFF2-40B4-BE49-F238E27FC236}">
                <a16:creationId xmlns:a16="http://schemas.microsoft.com/office/drawing/2014/main" id="{62107942-C57E-E04F-9169-520256E06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3338"/>
            <a:ext cx="1587" cy="6350"/>
          </a:xfrm>
          <a:custGeom>
            <a:avLst/>
            <a:gdLst>
              <a:gd name="T0" fmla="*/ 100616 w 5"/>
              <a:gd name="T1" fmla="*/ 0 h 16"/>
              <a:gd name="T2" fmla="*/ 403098 w 5"/>
              <a:gd name="T3" fmla="*/ 2205038 h 16"/>
              <a:gd name="T4" fmla="*/ 100616 w 5"/>
              <a:gd name="T5" fmla="*/ 2362597 h 16"/>
              <a:gd name="T6" fmla="*/ 0 w 5"/>
              <a:gd name="T7" fmla="*/ 0 h 16"/>
              <a:gd name="T8" fmla="*/ 100616 w 5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1" y="0"/>
                </a:moveTo>
                <a:lnTo>
                  <a:pt x="4" y="14"/>
                </a:lnTo>
                <a:lnTo>
                  <a:pt x="1" y="15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6" name="Freeform 205">
            <a:extLst>
              <a:ext uri="{FF2B5EF4-FFF2-40B4-BE49-F238E27FC236}">
                <a16:creationId xmlns:a16="http://schemas.microsoft.com/office/drawing/2014/main" id="{5F0B0E52-9D89-4247-8A3B-7D4173CE8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3338"/>
            <a:ext cx="1587" cy="6350"/>
          </a:xfrm>
          <a:custGeom>
            <a:avLst/>
            <a:gdLst>
              <a:gd name="T0" fmla="*/ 100616 w 5"/>
              <a:gd name="T1" fmla="*/ 2362597 h 16"/>
              <a:gd name="T2" fmla="*/ 0 w 5"/>
              <a:gd name="T3" fmla="*/ 0 h 16"/>
              <a:gd name="T4" fmla="*/ 201549 w 5"/>
              <a:gd name="T5" fmla="*/ 2205038 h 16"/>
              <a:gd name="T6" fmla="*/ 403098 w 5"/>
              <a:gd name="T7" fmla="*/ 2205038 h 16"/>
              <a:gd name="T8" fmla="*/ 100616 w 5"/>
              <a:gd name="T9" fmla="*/ 236259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1" y="15"/>
                </a:moveTo>
                <a:lnTo>
                  <a:pt x="0" y="0"/>
                </a:lnTo>
                <a:lnTo>
                  <a:pt x="2" y="14"/>
                </a:lnTo>
                <a:lnTo>
                  <a:pt x="4" y="14"/>
                </a:lnTo>
                <a:lnTo>
                  <a:pt x="1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7" name="Freeform 206">
            <a:extLst>
              <a:ext uri="{FF2B5EF4-FFF2-40B4-BE49-F238E27FC236}">
                <a16:creationId xmlns:a16="http://schemas.microsoft.com/office/drawing/2014/main" id="{80591C07-172F-A141-8DB8-D436D20D5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5111750"/>
            <a:ext cx="6350" cy="3175"/>
          </a:xfrm>
          <a:custGeom>
            <a:avLst/>
            <a:gdLst>
              <a:gd name="T0" fmla="*/ 1575197 w 16"/>
              <a:gd name="T1" fmla="*/ 302578 h 10"/>
              <a:gd name="T2" fmla="*/ 2205038 w 16"/>
              <a:gd name="T3" fmla="*/ 302578 h 10"/>
              <a:gd name="T4" fmla="*/ 2362597 w 16"/>
              <a:gd name="T5" fmla="*/ 504190 h 10"/>
              <a:gd name="T6" fmla="*/ 1732756 w 16"/>
              <a:gd name="T7" fmla="*/ 504190 h 10"/>
              <a:gd name="T8" fmla="*/ 787400 w 16"/>
              <a:gd name="T9" fmla="*/ 907415 h 10"/>
              <a:gd name="T10" fmla="*/ 630238 w 16"/>
              <a:gd name="T11" fmla="*/ 0 h 10"/>
              <a:gd name="T12" fmla="*/ 1575197 w 16"/>
              <a:gd name="T13" fmla="*/ 30257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0">
                <a:moveTo>
                  <a:pt x="10" y="3"/>
                </a:moveTo>
                <a:cubicBezTo>
                  <a:pt x="11" y="3"/>
                  <a:pt x="14" y="3"/>
                  <a:pt x="14" y="3"/>
                </a:cubicBezTo>
                <a:lnTo>
                  <a:pt x="15" y="5"/>
                </a:lnTo>
                <a:lnTo>
                  <a:pt x="11" y="5"/>
                </a:lnTo>
                <a:cubicBezTo>
                  <a:pt x="7" y="6"/>
                  <a:pt x="6" y="9"/>
                  <a:pt x="5" y="9"/>
                </a:cubicBezTo>
                <a:cubicBezTo>
                  <a:pt x="4" y="5"/>
                  <a:pt x="0" y="5"/>
                  <a:pt x="4" y="0"/>
                </a:cubicBezTo>
                <a:cubicBezTo>
                  <a:pt x="7" y="4"/>
                  <a:pt x="10" y="3"/>
                  <a:pt x="1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8" name="Freeform 207">
            <a:extLst>
              <a:ext uri="{FF2B5EF4-FFF2-40B4-BE49-F238E27FC236}">
                <a16:creationId xmlns:a16="http://schemas.microsoft.com/office/drawing/2014/main" id="{7036196E-8B75-9142-A400-E5F481AA9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5111750"/>
            <a:ext cx="4762" cy="3175"/>
          </a:xfrm>
          <a:custGeom>
            <a:avLst/>
            <a:gdLst>
              <a:gd name="T0" fmla="*/ 462934 w 14"/>
              <a:gd name="T1" fmla="*/ 907415 h 10"/>
              <a:gd name="T2" fmla="*/ 346946 w 14"/>
              <a:gd name="T3" fmla="*/ 907415 h 10"/>
              <a:gd name="T4" fmla="*/ 346946 w 14"/>
              <a:gd name="T5" fmla="*/ 604838 h 10"/>
              <a:gd name="T6" fmla="*/ 346946 w 14"/>
              <a:gd name="T7" fmla="*/ 0 h 10"/>
              <a:gd name="T8" fmla="*/ 925529 w 14"/>
              <a:gd name="T9" fmla="*/ 302578 h 10"/>
              <a:gd name="T10" fmla="*/ 346946 w 14"/>
              <a:gd name="T11" fmla="*/ 0 h 10"/>
              <a:gd name="T12" fmla="*/ 346946 w 14"/>
              <a:gd name="T13" fmla="*/ 504190 h 10"/>
              <a:gd name="T14" fmla="*/ 462934 w 14"/>
              <a:gd name="T15" fmla="*/ 907415 h 10"/>
              <a:gd name="T16" fmla="*/ 578583 w 14"/>
              <a:gd name="T17" fmla="*/ 806450 h 10"/>
              <a:gd name="T18" fmla="*/ 1156826 w 14"/>
              <a:gd name="T19" fmla="*/ 504190 h 10"/>
              <a:gd name="T20" fmla="*/ 694232 w 14"/>
              <a:gd name="T21" fmla="*/ 705803 h 10"/>
              <a:gd name="T22" fmla="*/ 462934 w 14"/>
              <a:gd name="T23" fmla="*/ 907415 h 10"/>
              <a:gd name="T24" fmla="*/ 1156826 w 14"/>
              <a:gd name="T25" fmla="*/ 302578 h 10"/>
              <a:gd name="T26" fmla="*/ 1504112 w 14"/>
              <a:gd name="T27" fmla="*/ 302578 h 10"/>
              <a:gd name="T28" fmla="*/ 1504112 w 14"/>
              <a:gd name="T29" fmla="*/ 302578 h 10"/>
              <a:gd name="T30" fmla="*/ 1156826 w 14"/>
              <a:gd name="T31" fmla="*/ 403225 h 10"/>
              <a:gd name="T32" fmla="*/ 925529 w 14"/>
              <a:gd name="T33" fmla="*/ 302578 h 10"/>
              <a:gd name="T34" fmla="*/ 1156826 w 14"/>
              <a:gd name="T35" fmla="*/ 302578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" h="10">
                <a:moveTo>
                  <a:pt x="4" y="9"/>
                </a:moveTo>
                <a:lnTo>
                  <a:pt x="3" y="9"/>
                </a:lnTo>
                <a:cubicBezTo>
                  <a:pt x="3" y="7"/>
                  <a:pt x="3" y="6"/>
                  <a:pt x="3" y="6"/>
                </a:cubicBezTo>
                <a:cubicBezTo>
                  <a:pt x="0" y="5"/>
                  <a:pt x="0" y="3"/>
                  <a:pt x="3" y="0"/>
                </a:cubicBezTo>
                <a:cubicBezTo>
                  <a:pt x="5" y="3"/>
                  <a:pt x="7" y="3"/>
                  <a:pt x="8" y="3"/>
                </a:cubicBezTo>
                <a:cubicBezTo>
                  <a:pt x="6" y="3"/>
                  <a:pt x="5" y="3"/>
                  <a:pt x="3" y="0"/>
                </a:cubicBezTo>
                <a:cubicBezTo>
                  <a:pt x="0" y="3"/>
                  <a:pt x="1" y="4"/>
                  <a:pt x="3" y="5"/>
                </a:cubicBezTo>
                <a:cubicBezTo>
                  <a:pt x="3" y="6"/>
                  <a:pt x="4" y="7"/>
                  <a:pt x="4" y="9"/>
                </a:cubicBezTo>
                <a:lnTo>
                  <a:pt x="5" y="8"/>
                </a:lnTo>
                <a:cubicBezTo>
                  <a:pt x="6" y="6"/>
                  <a:pt x="7" y="5"/>
                  <a:pt x="10" y="5"/>
                </a:cubicBezTo>
                <a:cubicBezTo>
                  <a:pt x="7" y="6"/>
                  <a:pt x="6" y="7"/>
                  <a:pt x="6" y="7"/>
                </a:cubicBezTo>
                <a:cubicBezTo>
                  <a:pt x="5" y="9"/>
                  <a:pt x="5" y="9"/>
                  <a:pt x="4" y="9"/>
                </a:cubicBezTo>
                <a:close/>
                <a:moveTo>
                  <a:pt x="10" y="3"/>
                </a:moveTo>
                <a:lnTo>
                  <a:pt x="13" y="3"/>
                </a:lnTo>
                <a:lnTo>
                  <a:pt x="10" y="4"/>
                </a:lnTo>
                <a:lnTo>
                  <a:pt x="8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39" name="Freeform 208">
            <a:extLst>
              <a:ext uri="{FF2B5EF4-FFF2-40B4-BE49-F238E27FC236}">
                <a16:creationId xmlns:a16="http://schemas.microsoft.com/office/drawing/2014/main" id="{A09EFC6D-50D3-454E-A820-D7A69AAD9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1750"/>
            <a:ext cx="1587" cy="3175"/>
          </a:xfrm>
          <a:custGeom>
            <a:avLst/>
            <a:gdLst>
              <a:gd name="T0" fmla="*/ 559682 w 3"/>
              <a:gd name="T1" fmla="*/ 1234168 h 7"/>
              <a:gd name="T2" fmla="*/ 279841 w 3"/>
              <a:gd name="T3" fmla="*/ 1234168 h 7"/>
              <a:gd name="T4" fmla="*/ 0 w 3"/>
              <a:gd name="T5" fmla="*/ 617311 h 7"/>
              <a:gd name="T6" fmla="*/ 559682 w 3"/>
              <a:gd name="T7" fmla="*/ 205921 h 7"/>
              <a:gd name="T8" fmla="*/ 559682 w 3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2" y="6"/>
                </a:moveTo>
                <a:lnTo>
                  <a:pt x="1" y="6"/>
                </a:lnTo>
                <a:lnTo>
                  <a:pt x="0" y="3"/>
                </a:lnTo>
                <a:cubicBezTo>
                  <a:pt x="0" y="1"/>
                  <a:pt x="2" y="0"/>
                  <a:pt x="2" y="1"/>
                </a:cubicBezTo>
                <a:lnTo>
                  <a:pt x="2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0" name="Freeform 209">
            <a:extLst>
              <a:ext uri="{FF2B5EF4-FFF2-40B4-BE49-F238E27FC236}">
                <a16:creationId xmlns:a16="http://schemas.microsoft.com/office/drawing/2014/main" id="{B68AB222-DDCA-E248-A116-01AA30757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1750"/>
            <a:ext cx="1587" cy="3175"/>
          </a:xfrm>
          <a:custGeom>
            <a:avLst/>
            <a:gdLst>
              <a:gd name="T0" fmla="*/ 315020 w 4"/>
              <a:gd name="T1" fmla="*/ 0 h 7"/>
              <a:gd name="T2" fmla="*/ 315020 w 4"/>
              <a:gd name="T3" fmla="*/ 205921 h 7"/>
              <a:gd name="T4" fmla="*/ 0 w 4"/>
              <a:gd name="T5" fmla="*/ 617311 h 7"/>
              <a:gd name="T6" fmla="*/ 315020 w 4"/>
              <a:gd name="T7" fmla="*/ 0 h 7"/>
              <a:gd name="T8" fmla="*/ 315020 w 4"/>
              <a:gd name="T9" fmla="*/ 1028700 h 7"/>
              <a:gd name="T10" fmla="*/ 472133 w 4"/>
              <a:gd name="T11" fmla="*/ 1234168 h 7"/>
              <a:gd name="T12" fmla="*/ 315020 w 4"/>
              <a:gd name="T13" fmla="*/ 1234168 h 7"/>
              <a:gd name="T14" fmla="*/ 315020 w 4"/>
              <a:gd name="T15" fmla="*/ 102870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2" y="1"/>
                </a:lnTo>
                <a:cubicBezTo>
                  <a:pt x="1" y="1"/>
                  <a:pt x="0" y="1"/>
                  <a:pt x="0" y="3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2" y="5"/>
                </a:move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1" name="Freeform 210">
            <a:extLst>
              <a:ext uri="{FF2B5EF4-FFF2-40B4-BE49-F238E27FC236}">
                <a16:creationId xmlns:a16="http://schemas.microsoft.com/office/drawing/2014/main" id="{265BBC81-4C50-6B41-983A-E19D143C3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126038"/>
            <a:ext cx="1588" cy="1587"/>
          </a:xfrm>
          <a:custGeom>
            <a:avLst/>
            <a:gdLst>
              <a:gd name="T0" fmla="*/ 472827 w 4"/>
              <a:gd name="T1" fmla="*/ 315020 h 4"/>
              <a:gd name="T2" fmla="*/ 315218 w 4"/>
              <a:gd name="T3" fmla="*/ 472133 h 4"/>
              <a:gd name="T4" fmla="*/ 157609 w 4"/>
              <a:gd name="T5" fmla="*/ 472133 h 4"/>
              <a:gd name="T6" fmla="*/ 0 w 4"/>
              <a:gd name="T7" fmla="*/ 315020 h 4"/>
              <a:gd name="T8" fmla="*/ 157609 w 4"/>
              <a:gd name="T9" fmla="*/ 0 h 4"/>
              <a:gd name="T10" fmla="*/ 157609 w 4"/>
              <a:gd name="T11" fmla="*/ 0 h 4"/>
              <a:gd name="T12" fmla="*/ 472827 w 4"/>
              <a:gd name="T13" fmla="*/ 31502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3"/>
                  <a:pt x="2" y="3"/>
                  <a:pt x="2" y="3"/>
                </a:cubicBezTo>
                <a:lnTo>
                  <a:pt x="1" y="3"/>
                </a:lnTo>
                <a:cubicBezTo>
                  <a:pt x="1" y="3"/>
                  <a:pt x="0" y="3"/>
                  <a:pt x="0" y="2"/>
                </a:cubicBezTo>
                <a:lnTo>
                  <a:pt x="1" y="0"/>
                </a:lnTo>
                <a:lnTo>
                  <a:pt x="3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" name="Freeform 211">
            <a:extLst>
              <a:ext uri="{FF2B5EF4-FFF2-40B4-BE49-F238E27FC236}">
                <a16:creationId xmlns:a16="http://schemas.microsoft.com/office/drawing/2014/main" id="{F9A19A53-256F-8D46-9FF3-088A4AD13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124450"/>
            <a:ext cx="1588" cy="1588"/>
          </a:xfrm>
          <a:custGeom>
            <a:avLst/>
            <a:gdLst>
              <a:gd name="T0" fmla="*/ 472827 w 4"/>
              <a:gd name="T1" fmla="*/ 280017 h 3"/>
              <a:gd name="T2" fmla="*/ 472827 w 4"/>
              <a:gd name="T3" fmla="*/ 560564 h 3"/>
              <a:gd name="T4" fmla="*/ 157609 w 4"/>
              <a:gd name="T5" fmla="*/ 560564 h 3"/>
              <a:gd name="T6" fmla="*/ 0 w 4"/>
              <a:gd name="T7" fmla="*/ 280017 h 3"/>
              <a:gd name="T8" fmla="*/ 157609 w 4"/>
              <a:gd name="T9" fmla="*/ 0 h 3"/>
              <a:gd name="T10" fmla="*/ 472827 w 4"/>
              <a:gd name="T11" fmla="*/ 0 h 3"/>
              <a:gd name="T12" fmla="*/ 472827 w 4"/>
              <a:gd name="T13" fmla="*/ 28001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3" y="1"/>
                </a:moveTo>
                <a:lnTo>
                  <a:pt x="3" y="2"/>
                </a:lnTo>
                <a:lnTo>
                  <a:pt x="1" y="2"/>
                </a:ln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3" y="0"/>
                </a:lnTo>
                <a:lnTo>
                  <a:pt x="3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3" name="Freeform 212">
            <a:extLst>
              <a:ext uri="{FF2B5EF4-FFF2-40B4-BE49-F238E27FC236}">
                <a16:creationId xmlns:a16="http://schemas.microsoft.com/office/drawing/2014/main" id="{C6D27D2C-2E6F-7B4E-8337-4CC702D65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26038"/>
            <a:ext cx="1587" cy="1587"/>
          </a:xfrm>
          <a:custGeom>
            <a:avLst/>
            <a:gdLst>
              <a:gd name="T0" fmla="*/ 472133 w 4"/>
              <a:gd name="T1" fmla="*/ 201549 h 5"/>
              <a:gd name="T2" fmla="*/ 472133 w 4"/>
              <a:gd name="T3" fmla="*/ 302165 h 5"/>
              <a:gd name="T4" fmla="*/ 0 w 4"/>
              <a:gd name="T5" fmla="*/ 302165 h 5"/>
              <a:gd name="T6" fmla="*/ 0 w 4"/>
              <a:gd name="T7" fmla="*/ 201549 h 5"/>
              <a:gd name="T8" fmla="*/ 0 w 4"/>
              <a:gd name="T9" fmla="*/ 0 h 5"/>
              <a:gd name="T10" fmla="*/ 315020 w 4"/>
              <a:gd name="T11" fmla="*/ 0 h 5"/>
              <a:gd name="T12" fmla="*/ 472133 w 4"/>
              <a:gd name="T13" fmla="*/ 201549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3"/>
                  <a:pt x="3" y="3"/>
                  <a:pt x="3" y="3"/>
                </a:cubicBezTo>
                <a:cubicBezTo>
                  <a:pt x="2" y="4"/>
                  <a:pt x="1" y="4"/>
                  <a:pt x="0" y="3"/>
                </a:cubicBezTo>
                <a:cubicBezTo>
                  <a:pt x="0" y="3"/>
                  <a:pt x="0" y="3"/>
                  <a:pt x="0" y="2"/>
                </a:cubicBezTo>
                <a:lnTo>
                  <a:pt x="0" y="0"/>
                </a:lnTo>
                <a:cubicBezTo>
                  <a:pt x="1" y="0"/>
                  <a:pt x="2" y="0"/>
                  <a:pt x="2" y="0"/>
                </a:cubicBezTo>
                <a:lnTo>
                  <a:pt x="3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4" name="Freeform 213">
            <a:extLst>
              <a:ext uri="{FF2B5EF4-FFF2-40B4-BE49-F238E27FC236}">
                <a16:creationId xmlns:a16="http://schemas.microsoft.com/office/drawing/2014/main" id="{D5407C83-A328-A740-A790-A9A2B2711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5126038"/>
            <a:ext cx="1587" cy="1587"/>
          </a:xfrm>
          <a:custGeom>
            <a:avLst/>
            <a:gdLst>
              <a:gd name="T0" fmla="*/ 403098 w 5"/>
              <a:gd name="T1" fmla="*/ 315020 h 4"/>
              <a:gd name="T2" fmla="*/ 302165 w 5"/>
              <a:gd name="T3" fmla="*/ 472133 h 4"/>
              <a:gd name="T4" fmla="*/ 100616 w 5"/>
              <a:gd name="T5" fmla="*/ 472133 h 4"/>
              <a:gd name="T6" fmla="*/ 0 w 5"/>
              <a:gd name="T7" fmla="*/ 315020 h 4"/>
              <a:gd name="T8" fmla="*/ 0 w 5"/>
              <a:gd name="T9" fmla="*/ 157510 h 4"/>
              <a:gd name="T10" fmla="*/ 302165 w 5"/>
              <a:gd name="T11" fmla="*/ 157510 h 4"/>
              <a:gd name="T12" fmla="*/ 403098 w 5"/>
              <a:gd name="T13" fmla="*/ 31502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4" y="2"/>
                  <a:pt x="4" y="3"/>
                  <a:pt x="3" y="3"/>
                </a:cubicBezTo>
                <a:cubicBezTo>
                  <a:pt x="3" y="3"/>
                  <a:pt x="2" y="3"/>
                  <a:pt x="1" y="3"/>
                </a:cubicBez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cubicBezTo>
                  <a:pt x="2" y="0"/>
                  <a:pt x="3" y="0"/>
                  <a:pt x="3" y="1"/>
                </a:cubicBezTo>
                <a:cubicBezTo>
                  <a:pt x="4" y="1"/>
                  <a:pt x="4" y="1"/>
                  <a:pt x="4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5" name="Freeform 214">
            <a:extLst>
              <a:ext uri="{FF2B5EF4-FFF2-40B4-BE49-F238E27FC236}">
                <a16:creationId xmlns:a16="http://schemas.microsoft.com/office/drawing/2014/main" id="{B4B5FA58-70F0-6048-B47E-AEF925CD4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126038"/>
            <a:ext cx="1588" cy="1587"/>
          </a:xfrm>
          <a:custGeom>
            <a:avLst/>
            <a:gdLst>
              <a:gd name="T0" fmla="*/ 472827 w 4"/>
              <a:gd name="T1" fmla="*/ 157510 h 4"/>
              <a:gd name="T2" fmla="*/ 315218 w 4"/>
              <a:gd name="T3" fmla="*/ 315020 h 4"/>
              <a:gd name="T4" fmla="*/ 0 w 4"/>
              <a:gd name="T5" fmla="*/ 315020 h 4"/>
              <a:gd name="T6" fmla="*/ 0 w 4"/>
              <a:gd name="T7" fmla="*/ 315020 h 4"/>
              <a:gd name="T8" fmla="*/ 0 w 4"/>
              <a:gd name="T9" fmla="*/ 0 h 4"/>
              <a:gd name="T10" fmla="*/ 315218 w 4"/>
              <a:gd name="T11" fmla="*/ 0 h 4"/>
              <a:gd name="T12" fmla="*/ 472827 w 4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2" y="2"/>
                </a:lnTo>
                <a:cubicBezTo>
                  <a:pt x="2" y="3"/>
                  <a:pt x="1" y="3"/>
                  <a:pt x="0" y="2"/>
                </a:cubicBez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6" name="Freeform 215">
            <a:extLst>
              <a:ext uri="{FF2B5EF4-FFF2-40B4-BE49-F238E27FC236}">
                <a16:creationId xmlns:a16="http://schemas.microsoft.com/office/drawing/2014/main" id="{1749661D-D1C5-0E49-BF40-0E0DB53F5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26038"/>
            <a:ext cx="1587" cy="1587"/>
          </a:xfrm>
          <a:custGeom>
            <a:avLst/>
            <a:gdLst>
              <a:gd name="T0" fmla="*/ 472133 w 4"/>
              <a:gd name="T1" fmla="*/ 157510 h 4"/>
              <a:gd name="T2" fmla="*/ 315020 w 4"/>
              <a:gd name="T3" fmla="*/ 315020 h 4"/>
              <a:gd name="T4" fmla="*/ 157510 w 4"/>
              <a:gd name="T5" fmla="*/ 315020 h 4"/>
              <a:gd name="T6" fmla="*/ 0 w 4"/>
              <a:gd name="T7" fmla="*/ 157510 h 4"/>
              <a:gd name="T8" fmla="*/ 157510 w 4"/>
              <a:gd name="T9" fmla="*/ 0 h 4"/>
              <a:gd name="T10" fmla="*/ 157510 w 4"/>
              <a:gd name="T11" fmla="*/ 0 h 4"/>
              <a:gd name="T12" fmla="*/ 472133 w 4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2" y="2"/>
                </a:lnTo>
                <a:cubicBezTo>
                  <a:pt x="1" y="3"/>
                  <a:pt x="1" y="3"/>
                  <a:pt x="1" y="2"/>
                </a:cubicBezTo>
                <a:lnTo>
                  <a:pt x="0" y="1"/>
                </a:lnTo>
                <a:lnTo>
                  <a:pt x="1" y="0"/>
                </a:lnTo>
                <a:lnTo>
                  <a:pt x="3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7" name="Freeform 216">
            <a:extLst>
              <a:ext uri="{FF2B5EF4-FFF2-40B4-BE49-F238E27FC236}">
                <a16:creationId xmlns:a16="http://schemas.microsoft.com/office/drawing/2014/main" id="{BDA2E410-7E89-F240-9EB0-0C751E1AC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5126038"/>
            <a:ext cx="1588" cy="1587"/>
          </a:xfrm>
          <a:custGeom>
            <a:avLst/>
            <a:gdLst>
              <a:gd name="T0" fmla="*/ 472827 w 4"/>
              <a:gd name="T1" fmla="*/ 157510 h 4"/>
              <a:gd name="T2" fmla="*/ 315218 w 4"/>
              <a:gd name="T3" fmla="*/ 315020 h 4"/>
              <a:gd name="T4" fmla="*/ 157609 w 4"/>
              <a:gd name="T5" fmla="*/ 315020 h 4"/>
              <a:gd name="T6" fmla="*/ 0 w 4"/>
              <a:gd name="T7" fmla="*/ 315020 h 4"/>
              <a:gd name="T8" fmla="*/ 157609 w 4"/>
              <a:gd name="T9" fmla="*/ 0 h 4"/>
              <a:gd name="T10" fmla="*/ 315218 w 4"/>
              <a:gd name="T11" fmla="*/ 0 h 4"/>
              <a:gd name="T12" fmla="*/ 472827 w 4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2" y="2"/>
                </a:lnTo>
                <a:cubicBezTo>
                  <a:pt x="1" y="3"/>
                  <a:pt x="1" y="3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1" y="0"/>
                  <a:pt x="1" y="0"/>
                  <a:pt x="2" y="0"/>
                </a:cubicBezTo>
                <a:lnTo>
                  <a:pt x="3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8" name="Freeform 217">
            <a:extLst>
              <a:ext uri="{FF2B5EF4-FFF2-40B4-BE49-F238E27FC236}">
                <a16:creationId xmlns:a16="http://schemas.microsoft.com/office/drawing/2014/main" id="{06C8C5BB-133C-9847-B770-E4E990AA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24450"/>
            <a:ext cx="1587" cy="1588"/>
          </a:xfrm>
          <a:custGeom>
            <a:avLst/>
            <a:gdLst>
              <a:gd name="T0" fmla="*/ 403098 w 5"/>
              <a:gd name="T1" fmla="*/ 201676 h 5"/>
              <a:gd name="T2" fmla="*/ 403098 w 5"/>
              <a:gd name="T3" fmla="*/ 403352 h 5"/>
              <a:gd name="T4" fmla="*/ 100616 w 5"/>
              <a:gd name="T5" fmla="*/ 403352 h 5"/>
              <a:gd name="T6" fmla="*/ 0 w 5"/>
              <a:gd name="T7" fmla="*/ 302673 h 5"/>
              <a:gd name="T8" fmla="*/ 100616 w 5"/>
              <a:gd name="T9" fmla="*/ 0 h 5"/>
              <a:gd name="T10" fmla="*/ 403098 w 5"/>
              <a:gd name="T11" fmla="*/ 0 h 5"/>
              <a:gd name="T12" fmla="*/ 403098 w 5"/>
              <a:gd name="T13" fmla="*/ 100997 h 5"/>
              <a:gd name="T14" fmla="*/ 403098 w 5"/>
              <a:gd name="T15" fmla="*/ 20167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4" y="4"/>
                </a:lnTo>
                <a:lnTo>
                  <a:pt x="1" y="4"/>
                </a:ln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0"/>
                  <a:pt x="1" y="0"/>
                </a:cubicBezTo>
                <a:lnTo>
                  <a:pt x="4" y="0"/>
                </a:lnTo>
                <a:lnTo>
                  <a:pt x="4" y="1"/>
                </a:lnTo>
                <a:lnTo>
                  <a:pt x="4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9" name="Freeform 218">
            <a:extLst>
              <a:ext uri="{FF2B5EF4-FFF2-40B4-BE49-F238E27FC236}">
                <a16:creationId xmlns:a16="http://schemas.microsoft.com/office/drawing/2014/main" id="{078CBBA2-3C39-8D48-907B-8D0E40199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26038"/>
            <a:ext cx="1587" cy="1587"/>
          </a:xfrm>
          <a:custGeom>
            <a:avLst/>
            <a:gdLst>
              <a:gd name="T0" fmla="*/ 403098 w 5"/>
              <a:gd name="T1" fmla="*/ 157510 h 4"/>
              <a:gd name="T2" fmla="*/ 302165 w 5"/>
              <a:gd name="T3" fmla="*/ 472133 h 4"/>
              <a:gd name="T4" fmla="*/ 100616 w 5"/>
              <a:gd name="T5" fmla="*/ 472133 h 4"/>
              <a:gd name="T6" fmla="*/ 0 w 5"/>
              <a:gd name="T7" fmla="*/ 157510 h 4"/>
              <a:gd name="T8" fmla="*/ 100616 w 5"/>
              <a:gd name="T9" fmla="*/ 0 h 4"/>
              <a:gd name="T10" fmla="*/ 302165 w 5"/>
              <a:gd name="T11" fmla="*/ 0 h 4"/>
              <a:gd name="T12" fmla="*/ 403098 w 5"/>
              <a:gd name="T13" fmla="*/ 0 h 4"/>
              <a:gd name="T14" fmla="*/ 403098 w 5"/>
              <a:gd name="T15" fmla="*/ 15751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4">
                <a:moveTo>
                  <a:pt x="4" y="1"/>
                </a:moveTo>
                <a:lnTo>
                  <a:pt x="3" y="3"/>
                </a:lnTo>
                <a:lnTo>
                  <a:pt x="1" y="3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0" name="Freeform 219">
            <a:extLst>
              <a:ext uri="{FF2B5EF4-FFF2-40B4-BE49-F238E27FC236}">
                <a16:creationId xmlns:a16="http://schemas.microsoft.com/office/drawing/2014/main" id="{738983F0-58F1-C346-B8EA-6E1CD3907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126038"/>
            <a:ext cx="1588" cy="1587"/>
          </a:xfrm>
          <a:custGeom>
            <a:avLst/>
            <a:gdLst>
              <a:gd name="T0" fmla="*/ 403352 w 5"/>
              <a:gd name="T1" fmla="*/ 157510 h 4"/>
              <a:gd name="T2" fmla="*/ 201676 w 5"/>
              <a:gd name="T3" fmla="*/ 472133 h 4"/>
              <a:gd name="T4" fmla="*/ 100997 w 5"/>
              <a:gd name="T5" fmla="*/ 472133 h 4"/>
              <a:gd name="T6" fmla="*/ 0 w 5"/>
              <a:gd name="T7" fmla="*/ 157510 h 4"/>
              <a:gd name="T8" fmla="*/ 100997 w 5"/>
              <a:gd name="T9" fmla="*/ 0 h 4"/>
              <a:gd name="T10" fmla="*/ 201676 w 5"/>
              <a:gd name="T11" fmla="*/ 0 h 4"/>
              <a:gd name="T12" fmla="*/ 403352 w 5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4" y="1"/>
                </a:moveTo>
                <a:cubicBezTo>
                  <a:pt x="4" y="1"/>
                  <a:pt x="3" y="2"/>
                  <a:pt x="2" y="3"/>
                </a:cubicBezTo>
                <a:lnTo>
                  <a:pt x="1" y="3"/>
                </a:ln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2" y="0"/>
                </a:lnTo>
                <a:lnTo>
                  <a:pt x="4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" name="Freeform 220">
            <a:extLst>
              <a:ext uri="{FF2B5EF4-FFF2-40B4-BE49-F238E27FC236}">
                <a16:creationId xmlns:a16="http://schemas.microsoft.com/office/drawing/2014/main" id="{228078A8-5498-954B-8AF0-1A6604832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5124450"/>
            <a:ext cx="1588" cy="1588"/>
          </a:xfrm>
          <a:custGeom>
            <a:avLst/>
            <a:gdLst>
              <a:gd name="T0" fmla="*/ 472827 w 4"/>
              <a:gd name="T1" fmla="*/ 302673 h 5"/>
              <a:gd name="T2" fmla="*/ 472827 w 4"/>
              <a:gd name="T3" fmla="*/ 403352 h 5"/>
              <a:gd name="T4" fmla="*/ 157609 w 4"/>
              <a:gd name="T5" fmla="*/ 403352 h 5"/>
              <a:gd name="T6" fmla="*/ 0 w 4"/>
              <a:gd name="T7" fmla="*/ 302673 h 5"/>
              <a:gd name="T8" fmla="*/ 157609 w 4"/>
              <a:gd name="T9" fmla="*/ 0 h 5"/>
              <a:gd name="T10" fmla="*/ 472827 w 4"/>
              <a:gd name="T11" fmla="*/ 0 h 5"/>
              <a:gd name="T12" fmla="*/ 472827 w 4"/>
              <a:gd name="T13" fmla="*/ 30267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3" y="3"/>
                </a:moveTo>
                <a:lnTo>
                  <a:pt x="3" y="4"/>
                </a:lnTo>
                <a:cubicBezTo>
                  <a:pt x="2" y="4"/>
                  <a:pt x="1" y="4"/>
                  <a:pt x="1" y="4"/>
                </a:cubicBezTo>
                <a:lnTo>
                  <a:pt x="0" y="3"/>
                </a:ln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"/>
                  <a:pt x="3" y="1"/>
                  <a:pt x="3" y="3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2" name="Freeform 221">
            <a:extLst>
              <a:ext uri="{FF2B5EF4-FFF2-40B4-BE49-F238E27FC236}">
                <a16:creationId xmlns:a16="http://schemas.microsoft.com/office/drawing/2014/main" id="{A731B544-294D-3F4A-94C8-54154B097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124450"/>
            <a:ext cx="1587" cy="1588"/>
          </a:xfrm>
          <a:custGeom>
            <a:avLst/>
            <a:gdLst>
              <a:gd name="T0" fmla="*/ 472133 w 4"/>
              <a:gd name="T1" fmla="*/ 201676 h 5"/>
              <a:gd name="T2" fmla="*/ 315020 w 4"/>
              <a:gd name="T3" fmla="*/ 403352 h 5"/>
              <a:gd name="T4" fmla="*/ 157510 w 4"/>
              <a:gd name="T5" fmla="*/ 403352 h 5"/>
              <a:gd name="T6" fmla="*/ 0 w 4"/>
              <a:gd name="T7" fmla="*/ 201676 h 5"/>
              <a:gd name="T8" fmla="*/ 157510 w 4"/>
              <a:gd name="T9" fmla="*/ 0 h 5"/>
              <a:gd name="T10" fmla="*/ 157510 w 4"/>
              <a:gd name="T11" fmla="*/ 0 h 5"/>
              <a:gd name="T12" fmla="*/ 472133 w 4"/>
              <a:gd name="T13" fmla="*/ 100997 h 5"/>
              <a:gd name="T14" fmla="*/ 472133 w 4"/>
              <a:gd name="T15" fmla="*/ 20167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3"/>
                  <a:pt x="2" y="4"/>
                  <a:pt x="2" y="4"/>
                </a:cubicBezTo>
                <a:lnTo>
                  <a:pt x="1" y="4"/>
                </a:ln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1"/>
                  <a:pt x="1" y="0"/>
                </a:cubicBezTo>
                <a:cubicBezTo>
                  <a:pt x="2" y="1"/>
                  <a:pt x="3" y="1"/>
                  <a:pt x="3" y="1"/>
                </a:cubicBezTo>
                <a:lnTo>
                  <a:pt x="3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3" name="Freeform 222">
            <a:extLst>
              <a:ext uri="{FF2B5EF4-FFF2-40B4-BE49-F238E27FC236}">
                <a16:creationId xmlns:a16="http://schemas.microsoft.com/office/drawing/2014/main" id="{4127C424-B8A4-7846-9440-0FDA4560B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122863"/>
            <a:ext cx="4763" cy="4762"/>
          </a:xfrm>
          <a:custGeom>
            <a:avLst/>
            <a:gdLst>
              <a:gd name="T0" fmla="*/ 463032 w 14"/>
              <a:gd name="T1" fmla="*/ 115649 h 14"/>
              <a:gd name="T2" fmla="*/ 694377 w 14"/>
              <a:gd name="T3" fmla="*/ 346946 h 14"/>
              <a:gd name="T4" fmla="*/ 1157409 w 14"/>
              <a:gd name="T5" fmla="*/ 1156826 h 14"/>
              <a:gd name="T6" fmla="*/ 0 w 14"/>
              <a:gd name="T7" fmla="*/ 694232 h 14"/>
              <a:gd name="T8" fmla="*/ 694377 w 14"/>
              <a:gd name="T9" fmla="*/ 694232 h 14"/>
              <a:gd name="T10" fmla="*/ 694377 w 14"/>
              <a:gd name="T11" fmla="*/ 462934 h 14"/>
              <a:gd name="T12" fmla="*/ 347359 w 14"/>
              <a:gd name="T13" fmla="*/ 462934 h 14"/>
              <a:gd name="T14" fmla="*/ 463032 w 14"/>
              <a:gd name="T15" fmla="*/ 115649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4">
                <a:moveTo>
                  <a:pt x="4" y="1"/>
                </a:moveTo>
                <a:lnTo>
                  <a:pt x="6" y="3"/>
                </a:lnTo>
                <a:cubicBezTo>
                  <a:pt x="13" y="4"/>
                  <a:pt x="12" y="9"/>
                  <a:pt x="10" y="10"/>
                </a:cubicBezTo>
                <a:cubicBezTo>
                  <a:pt x="8" y="13"/>
                  <a:pt x="2" y="11"/>
                  <a:pt x="0" y="6"/>
                </a:cubicBezTo>
                <a:cubicBezTo>
                  <a:pt x="1" y="5"/>
                  <a:pt x="6" y="7"/>
                  <a:pt x="6" y="6"/>
                </a:cubicBezTo>
                <a:cubicBezTo>
                  <a:pt x="7" y="5"/>
                  <a:pt x="6" y="4"/>
                  <a:pt x="6" y="4"/>
                </a:cubicBezTo>
                <a:lnTo>
                  <a:pt x="3" y="4"/>
                </a:lnTo>
                <a:cubicBezTo>
                  <a:pt x="3" y="4"/>
                  <a:pt x="3" y="0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4" name="Freeform 223">
            <a:extLst>
              <a:ext uri="{FF2B5EF4-FFF2-40B4-BE49-F238E27FC236}">
                <a16:creationId xmlns:a16="http://schemas.microsoft.com/office/drawing/2014/main" id="{4A502EF2-E1C6-204A-BE47-F9FE29642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5119688"/>
            <a:ext cx="19050" cy="6350"/>
          </a:xfrm>
          <a:custGeom>
            <a:avLst/>
            <a:gdLst>
              <a:gd name="T0" fmla="*/ 5849408 w 54"/>
              <a:gd name="T1" fmla="*/ 2115608 h 18"/>
              <a:gd name="T2" fmla="*/ 5102578 w 54"/>
              <a:gd name="T3" fmla="*/ 1369131 h 18"/>
              <a:gd name="T4" fmla="*/ 5600347 w 54"/>
              <a:gd name="T5" fmla="*/ 1369131 h 18"/>
              <a:gd name="T6" fmla="*/ 5351286 w 54"/>
              <a:gd name="T7" fmla="*/ 1369131 h 18"/>
              <a:gd name="T8" fmla="*/ 5351286 w 54"/>
              <a:gd name="T9" fmla="*/ 1369131 h 18"/>
              <a:gd name="T10" fmla="*/ 5227108 w 54"/>
              <a:gd name="T11" fmla="*/ 1369131 h 18"/>
              <a:gd name="T12" fmla="*/ 5849408 w 54"/>
              <a:gd name="T13" fmla="*/ 1991078 h 18"/>
              <a:gd name="T14" fmla="*/ 6222647 w 54"/>
              <a:gd name="T15" fmla="*/ 1866900 h 18"/>
              <a:gd name="T16" fmla="*/ 6471356 w 54"/>
              <a:gd name="T17" fmla="*/ 1369131 h 18"/>
              <a:gd name="T18" fmla="*/ 5849408 w 54"/>
              <a:gd name="T19" fmla="*/ 995539 h 18"/>
              <a:gd name="T20" fmla="*/ 6595886 w 54"/>
              <a:gd name="T21" fmla="*/ 1369131 h 18"/>
              <a:gd name="T22" fmla="*/ 6347178 w 54"/>
              <a:gd name="T23" fmla="*/ 1991078 h 18"/>
              <a:gd name="T24" fmla="*/ 6222647 w 54"/>
              <a:gd name="T25" fmla="*/ 2115608 h 18"/>
              <a:gd name="T26" fmla="*/ 6098117 w 54"/>
              <a:gd name="T27" fmla="*/ 2115608 h 18"/>
              <a:gd name="T28" fmla="*/ 5849408 w 54"/>
              <a:gd name="T29" fmla="*/ 2115608 h 18"/>
              <a:gd name="T30" fmla="*/ 5849408 w 54"/>
              <a:gd name="T31" fmla="*/ 1369131 h 18"/>
              <a:gd name="T32" fmla="*/ 5600347 w 54"/>
              <a:gd name="T33" fmla="*/ 1369131 h 18"/>
              <a:gd name="T34" fmla="*/ 5849408 w 54"/>
              <a:gd name="T35" fmla="*/ 1369131 h 18"/>
              <a:gd name="T36" fmla="*/ 5849408 w 54"/>
              <a:gd name="T37" fmla="*/ 1120069 h 18"/>
              <a:gd name="T38" fmla="*/ 5475817 w 54"/>
              <a:gd name="T39" fmla="*/ 1120069 h 18"/>
              <a:gd name="T40" fmla="*/ 5475817 w 54"/>
              <a:gd name="T41" fmla="*/ 746831 h 18"/>
              <a:gd name="T42" fmla="*/ 5600347 w 54"/>
              <a:gd name="T43" fmla="*/ 746831 h 18"/>
              <a:gd name="T44" fmla="*/ 5849408 w 54"/>
              <a:gd name="T45" fmla="*/ 995539 h 18"/>
              <a:gd name="T46" fmla="*/ 5849408 w 54"/>
              <a:gd name="T47" fmla="*/ 1120069 h 18"/>
              <a:gd name="T48" fmla="*/ 1120069 w 54"/>
              <a:gd name="T49" fmla="*/ 622300 h 18"/>
              <a:gd name="T50" fmla="*/ 0 w 54"/>
              <a:gd name="T51" fmla="*/ 0 h 18"/>
              <a:gd name="T52" fmla="*/ 1120069 w 54"/>
              <a:gd name="T53" fmla="*/ 497769 h 18"/>
              <a:gd name="T54" fmla="*/ 1120069 w 54"/>
              <a:gd name="T55" fmla="*/ 622300 h 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4" h="18">
                <a:moveTo>
                  <a:pt x="47" y="17"/>
                </a:moveTo>
                <a:cubicBezTo>
                  <a:pt x="44" y="15"/>
                  <a:pt x="41" y="13"/>
                  <a:pt x="41" y="11"/>
                </a:cubicBezTo>
                <a:cubicBezTo>
                  <a:pt x="41" y="10"/>
                  <a:pt x="43" y="10"/>
                  <a:pt x="45" y="11"/>
                </a:cubicBezTo>
                <a:lnTo>
                  <a:pt x="43" y="11"/>
                </a:lnTo>
                <a:lnTo>
                  <a:pt x="42" y="11"/>
                </a:lnTo>
                <a:cubicBezTo>
                  <a:pt x="42" y="13"/>
                  <a:pt x="44" y="15"/>
                  <a:pt x="47" y="16"/>
                </a:cubicBezTo>
                <a:cubicBezTo>
                  <a:pt x="48" y="17"/>
                  <a:pt x="50" y="17"/>
                  <a:pt x="50" y="15"/>
                </a:cubicBezTo>
                <a:cubicBezTo>
                  <a:pt x="52" y="14"/>
                  <a:pt x="53" y="13"/>
                  <a:pt x="52" y="11"/>
                </a:cubicBezTo>
                <a:cubicBezTo>
                  <a:pt x="51" y="9"/>
                  <a:pt x="50" y="8"/>
                  <a:pt x="47" y="8"/>
                </a:cubicBezTo>
                <a:cubicBezTo>
                  <a:pt x="50" y="8"/>
                  <a:pt x="52" y="9"/>
                  <a:pt x="53" y="11"/>
                </a:cubicBezTo>
                <a:cubicBezTo>
                  <a:pt x="53" y="13"/>
                  <a:pt x="53" y="14"/>
                  <a:pt x="51" y="16"/>
                </a:cubicBezTo>
                <a:cubicBezTo>
                  <a:pt x="50" y="17"/>
                  <a:pt x="50" y="17"/>
                  <a:pt x="50" y="17"/>
                </a:cubicBezTo>
                <a:lnTo>
                  <a:pt x="49" y="17"/>
                </a:lnTo>
                <a:lnTo>
                  <a:pt x="47" y="17"/>
                </a:lnTo>
                <a:close/>
                <a:moveTo>
                  <a:pt x="47" y="11"/>
                </a:moveTo>
                <a:cubicBezTo>
                  <a:pt x="47" y="12"/>
                  <a:pt x="46" y="12"/>
                  <a:pt x="45" y="11"/>
                </a:cubicBezTo>
                <a:lnTo>
                  <a:pt x="47" y="11"/>
                </a:lnTo>
                <a:close/>
                <a:moveTo>
                  <a:pt x="47" y="9"/>
                </a:moveTo>
                <a:lnTo>
                  <a:pt x="44" y="9"/>
                </a:lnTo>
                <a:cubicBezTo>
                  <a:pt x="44" y="9"/>
                  <a:pt x="44" y="7"/>
                  <a:pt x="44" y="6"/>
                </a:cubicBezTo>
                <a:lnTo>
                  <a:pt x="45" y="6"/>
                </a:lnTo>
                <a:lnTo>
                  <a:pt x="47" y="8"/>
                </a:lnTo>
                <a:lnTo>
                  <a:pt x="47" y="9"/>
                </a:lnTo>
                <a:close/>
                <a:moveTo>
                  <a:pt x="9" y="5"/>
                </a:moveTo>
                <a:lnTo>
                  <a:pt x="0" y="0"/>
                </a:lnTo>
                <a:lnTo>
                  <a:pt x="9" y="4"/>
                </a:lnTo>
                <a:lnTo>
                  <a:pt x="9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5" name="Freeform 224">
            <a:extLst>
              <a:ext uri="{FF2B5EF4-FFF2-40B4-BE49-F238E27FC236}">
                <a16:creationId xmlns:a16="http://schemas.microsoft.com/office/drawing/2014/main" id="{2564ECAD-3A12-D94F-99E7-D54730B7E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5114925"/>
            <a:ext cx="6350" cy="3175"/>
          </a:xfrm>
          <a:custGeom>
            <a:avLst/>
            <a:gdLst>
              <a:gd name="T0" fmla="*/ 2115608 w 18"/>
              <a:gd name="T1" fmla="*/ 403225 h 10"/>
              <a:gd name="T2" fmla="*/ 1120069 w 18"/>
              <a:gd name="T3" fmla="*/ 504190 h 10"/>
              <a:gd name="T4" fmla="*/ 1244600 w 18"/>
              <a:gd name="T5" fmla="*/ 705803 h 10"/>
              <a:gd name="T6" fmla="*/ 0 w 18"/>
              <a:gd name="T7" fmla="*/ 907415 h 10"/>
              <a:gd name="T8" fmla="*/ 995539 w 18"/>
              <a:gd name="T9" fmla="*/ 604838 h 10"/>
              <a:gd name="T10" fmla="*/ 871008 w 18"/>
              <a:gd name="T11" fmla="*/ 201613 h 10"/>
              <a:gd name="T12" fmla="*/ 1369131 w 18"/>
              <a:gd name="T13" fmla="*/ 0 h 10"/>
              <a:gd name="T14" fmla="*/ 2115608 w 18"/>
              <a:gd name="T15" fmla="*/ 40322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0">
                <a:moveTo>
                  <a:pt x="17" y="4"/>
                </a:moveTo>
                <a:cubicBezTo>
                  <a:pt x="17" y="4"/>
                  <a:pt x="10" y="4"/>
                  <a:pt x="9" y="5"/>
                </a:cubicBezTo>
                <a:cubicBezTo>
                  <a:pt x="9" y="5"/>
                  <a:pt x="11" y="7"/>
                  <a:pt x="10" y="7"/>
                </a:cubicBezTo>
                <a:cubicBezTo>
                  <a:pt x="9" y="9"/>
                  <a:pt x="0" y="9"/>
                  <a:pt x="0" y="9"/>
                </a:cubicBezTo>
                <a:cubicBezTo>
                  <a:pt x="0" y="9"/>
                  <a:pt x="8" y="7"/>
                  <a:pt x="8" y="6"/>
                </a:cubicBezTo>
                <a:cubicBezTo>
                  <a:pt x="8" y="6"/>
                  <a:pt x="7" y="4"/>
                  <a:pt x="7" y="2"/>
                </a:cubicBezTo>
                <a:cubicBezTo>
                  <a:pt x="7" y="1"/>
                  <a:pt x="11" y="0"/>
                  <a:pt x="11" y="0"/>
                </a:cubicBezTo>
                <a:lnTo>
                  <a:pt x="17" y="4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6" name="Freeform 225">
            <a:extLst>
              <a:ext uri="{FF2B5EF4-FFF2-40B4-BE49-F238E27FC236}">
                <a16:creationId xmlns:a16="http://schemas.microsoft.com/office/drawing/2014/main" id="{8528DA02-51FC-BF41-9F77-AE3D70FF0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5114925"/>
            <a:ext cx="6350" cy="3175"/>
          </a:xfrm>
          <a:custGeom>
            <a:avLst/>
            <a:gdLst>
              <a:gd name="T0" fmla="*/ 1369131 w 18"/>
              <a:gd name="T1" fmla="*/ 705803 h 10"/>
              <a:gd name="T2" fmla="*/ 622300 w 18"/>
              <a:gd name="T3" fmla="*/ 907415 h 10"/>
              <a:gd name="T4" fmla="*/ 497769 w 18"/>
              <a:gd name="T5" fmla="*/ 907415 h 10"/>
              <a:gd name="T6" fmla="*/ 124531 w 18"/>
              <a:gd name="T7" fmla="*/ 907415 h 10"/>
              <a:gd name="T8" fmla="*/ 1369131 w 18"/>
              <a:gd name="T9" fmla="*/ 705803 h 10"/>
              <a:gd name="T10" fmla="*/ 124531 w 18"/>
              <a:gd name="T11" fmla="*/ 806450 h 10"/>
              <a:gd name="T12" fmla="*/ 124531 w 18"/>
              <a:gd name="T13" fmla="*/ 907415 h 10"/>
              <a:gd name="T14" fmla="*/ 0 w 18"/>
              <a:gd name="T15" fmla="*/ 907415 h 10"/>
              <a:gd name="T16" fmla="*/ 124531 w 18"/>
              <a:gd name="T17" fmla="*/ 806450 h 10"/>
              <a:gd name="T18" fmla="*/ 497769 w 18"/>
              <a:gd name="T19" fmla="*/ 705803 h 10"/>
              <a:gd name="T20" fmla="*/ 995539 w 18"/>
              <a:gd name="T21" fmla="*/ 604838 h 10"/>
              <a:gd name="T22" fmla="*/ 871008 w 18"/>
              <a:gd name="T23" fmla="*/ 302578 h 10"/>
              <a:gd name="T24" fmla="*/ 1369131 w 18"/>
              <a:gd name="T25" fmla="*/ 0 h 10"/>
              <a:gd name="T26" fmla="*/ 2115608 w 18"/>
              <a:gd name="T27" fmla="*/ 403225 h 10"/>
              <a:gd name="T28" fmla="*/ 1866900 w 18"/>
              <a:gd name="T29" fmla="*/ 403225 h 10"/>
              <a:gd name="T30" fmla="*/ 1369131 w 18"/>
              <a:gd name="T31" fmla="*/ 100965 h 10"/>
              <a:gd name="T32" fmla="*/ 871008 w 18"/>
              <a:gd name="T33" fmla="*/ 302578 h 10"/>
              <a:gd name="T34" fmla="*/ 995539 w 18"/>
              <a:gd name="T35" fmla="*/ 504190 h 10"/>
              <a:gd name="T36" fmla="*/ 995539 w 18"/>
              <a:gd name="T37" fmla="*/ 604838 h 10"/>
              <a:gd name="T38" fmla="*/ 622300 w 18"/>
              <a:gd name="T39" fmla="*/ 806450 h 10"/>
              <a:gd name="T40" fmla="*/ 124531 w 18"/>
              <a:gd name="T41" fmla="*/ 806450 h 10"/>
              <a:gd name="T42" fmla="*/ 497769 w 18"/>
              <a:gd name="T43" fmla="*/ 705803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10">
                <a:moveTo>
                  <a:pt x="11" y="7"/>
                </a:moveTo>
                <a:cubicBezTo>
                  <a:pt x="10" y="9"/>
                  <a:pt x="5" y="9"/>
                  <a:pt x="5" y="9"/>
                </a:cubicBezTo>
                <a:lnTo>
                  <a:pt x="4" y="9"/>
                </a:lnTo>
                <a:lnTo>
                  <a:pt x="1" y="9"/>
                </a:lnTo>
                <a:cubicBezTo>
                  <a:pt x="3" y="9"/>
                  <a:pt x="9" y="9"/>
                  <a:pt x="11" y="7"/>
                </a:cubicBezTo>
                <a:close/>
                <a:moveTo>
                  <a:pt x="1" y="8"/>
                </a:moveTo>
                <a:lnTo>
                  <a:pt x="1" y="9"/>
                </a:lnTo>
                <a:lnTo>
                  <a:pt x="0" y="9"/>
                </a:lnTo>
                <a:lnTo>
                  <a:pt x="1" y="8"/>
                </a:lnTo>
                <a:close/>
                <a:moveTo>
                  <a:pt x="4" y="7"/>
                </a:moveTo>
                <a:cubicBezTo>
                  <a:pt x="5" y="7"/>
                  <a:pt x="7" y="7"/>
                  <a:pt x="8" y="6"/>
                </a:cubicBezTo>
                <a:cubicBezTo>
                  <a:pt x="7" y="4"/>
                  <a:pt x="7" y="3"/>
                  <a:pt x="7" y="3"/>
                </a:cubicBezTo>
                <a:cubicBezTo>
                  <a:pt x="7" y="1"/>
                  <a:pt x="10" y="0"/>
                  <a:pt x="11" y="0"/>
                </a:cubicBezTo>
                <a:lnTo>
                  <a:pt x="17" y="4"/>
                </a:lnTo>
                <a:lnTo>
                  <a:pt x="15" y="4"/>
                </a:lnTo>
                <a:lnTo>
                  <a:pt x="11" y="1"/>
                </a:lnTo>
                <a:cubicBezTo>
                  <a:pt x="10" y="1"/>
                  <a:pt x="7" y="2"/>
                  <a:pt x="7" y="3"/>
                </a:cubicBezTo>
                <a:cubicBezTo>
                  <a:pt x="7" y="3"/>
                  <a:pt x="7" y="4"/>
                  <a:pt x="8" y="5"/>
                </a:cubicBezTo>
                <a:lnTo>
                  <a:pt x="8" y="6"/>
                </a:lnTo>
                <a:cubicBezTo>
                  <a:pt x="8" y="7"/>
                  <a:pt x="7" y="7"/>
                  <a:pt x="5" y="8"/>
                </a:cubicBezTo>
                <a:lnTo>
                  <a:pt x="1" y="8"/>
                </a:lnTo>
                <a:cubicBezTo>
                  <a:pt x="2" y="8"/>
                  <a:pt x="3" y="8"/>
                  <a:pt x="4" y="7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7" name="Freeform 226">
            <a:extLst>
              <a:ext uri="{FF2B5EF4-FFF2-40B4-BE49-F238E27FC236}">
                <a16:creationId xmlns:a16="http://schemas.microsoft.com/office/drawing/2014/main" id="{8E8B8FA2-D8C9-484F-B430-4D8C4AB9A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5114925"/>
            <a:ext cx="4763" cy="4763"/>
          </a:xfrm>
          <a:custGeom>
            <a:avLst/>
            <a:gdLst>
              <a:gd name="T0" fmla="*/ 1411436 w 15"/>
              <a:gd name="T1" fmla="*/ 1575362 h 12"/>
              <a:gd name="T2" fmla="*/ 1411436 w 15"/>
              <a:gd name="T3" fmla="*/ 1732938 h 12"/>
              <a:gd name="T4" fmla="*/ 100976 w 15"/>
              <a:gd name="T5" fmla="*/ 157576 h 12"/>
              <a:gd name="T6" fmla="*/ 100976 w 15"/>
              <a:gd name="T7" fmla="*/ 0 h 12"/>
              <a:gd name="T8" fmla="*/ 201634 w 15"/>
              <a:gd name="T9" fmla="*/ 0 h 12"/>
              <a:gd name="T10" fmla="*/ 1411436 w 15"/>
              <a:gd name="T11" fmla="*/ 1575362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2">
                <a:moveTo>
                  <a:pt x="14" y="10"/>
                </a:moveTo>
                <a:lnTo>
                  <a:pt x="14" y="11"/>
                </a:lnTo>
                <a:lnTo>
                  <a:pt x="1" y="1"/>
                </a:lnTo>
                <a:cubicBezTo>
                  <a:pt x="1" y="1"/>
                  <a:pt x="0" y="0"/>
                  <a:pt x="1" y="0"/>
                </a:cubicBezTo>
                <a:lnTo>
                  <a:pt x="2" y="0"/>
                </a:lnTo>
                <a:lnTo>
                  <a:pt x="14" y="10"/>
                </a:lnTo>
              </a:path>
            </a:pathLst>
          </a:custGeom>
          <a:solidFill>
            <a:srgbClr val="4D35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8" name="Freeform 227">
            <a:extLst>
              <a:ext uri="{FF2B5EF4-FFF2-40B4-BE49-F238E27FC236}">
                <a16:creationId xmlns:a16="http://schemas.microsoft.com/office/drawing/2014/main" id="{BEFDDF14-A341-8D48-B138-925A5EC8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5114925"/>
            <a:ext cx="4763" cy="4763"/>
          </a:xfrm>
          <a:custGeom>
            <a:avLst/>
            <a:gdLst>
              <a:gd name="T0" fmla="*/ 1504768 w 14"/>
              <a:gd name="T1" fmla="*/ 1610993 h 13"/>
              <a:gd name="T2" fmla="*/ 0 w 14"/>
              <a:gd name="T3" fmla="*/ 134097 h 13"/>
              <a:gd name="T4" fmla="*/ 0 w 14"/>
              <a:gd name="T5" fmla="*/ 0 h 13"/>
              <a:gd name="T6" fmla="*/ 578705 w 14"/>
              <a:gd name="T7" fmla="*/ 537120 h 13"/>
              <a:gd name="T8" fmla="*/ 1504768 w 14"/>
              <a:gd name="T9" fmla="*/ 1342433 h 13"/>
              <a:gd name="T10" fmla="*/ 1504768 w 14"/>
              <a:gd name="T11" fmla="*/ 1610993 h 13"/>
              <a:gd name="T12" fmla="*/ 1504768 w 14"/>
              <a:gd name="T13" fmla="*/ 1207970 h 13"/>
              <a:gd name="T14" fmla="*/ 578705 w 14"/>
              <a:gd name="T15" fmla="*/ 537120 h 13"/>
              <a:gd name="T16" fmla="*/ 115673 w 14"/>
              <a:gd name="T17" fmla="*/ 0 h 13"/>
              <a:gd name="T18" fmla="*/ 1504768 w 14"/>
              <a:gd name="T19" fmla="*/ 120797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3">
                <a:moveTo>
                  <a:pt x="13" y="12"/>
                </a:moveTo>
                <a:lnTo>
                  <a:pt x="0" y="1"/>
                </a:lnTo>
                <a:lnTo>
                  <a:pt x="0" y="0"/>
                </a:lnTo>
                <a:lnTo>
                  <a:pt x="5" y="4"/>
                </a:lnTo>
                <a:lnTo>
                  <a:pt x="13" y="10"/>
                </a:lnTo>
                <a:lnTo>
                  <a:pt x="13" y="12"/>
                </a:lnTo>
                <a:close/>
                <a:moveTo>
                  <a:pt x="13" y="9"/>
                </a:moveTo>
                <a:lnTo>
                  <a:pt x="5" y="4"/>
                </a:lnTo>
                <a:lnTo>
                  <a:pt x="1" y="0"/>
                </a:lnTo>
                <a:lnTo>
                  <a:pt x="1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9" name="Freeform 228">
            <a:extLst>
              <a:ext uri="{FF2B5EF4-FFF2-40B4-BE49-F238E27FC236}">
                <a16:creationId xmlns:a16="http://schemas.microsoft.com/office/drawing/2014/main" id="{01D458E4-789B-BA4D-A205-04997DE3F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5118100"/>
            <a:ext cx="4762" cy="4763"/>
          </a:xfrm>
          <a:custGeom>
            <a:avLst/>
            <a:gdLst>
              <a:gd name="T0" fmla="*/ 1411139 w 15"/>
              <a:gd name="T1" fmla="*/ 1732938 h 12"/>
              <a:gd name="T2" fmla="*/ 1108594 w 15"/>
              <a:gd name="T3" fmla="*/ 1732938 h 12"/>
              <a:gd name="T4" fmla="*/ 302228 w 15"/>
              <a:gd name="T5" fmla="*/ 472728 h 12"/>
              <a:gd name="T6" fmla="*/ 0 w 15"/>
              <a:gd name="T7" fmla="*/ 472728 h 12"/>
              <a:gd name="T8" fmla="*/ 100637 w 15"/>
              <a:gd name="T9" fmla="*/ 0 h 12"/>
              <a:gd name="T10" fmla="*/ 302228 w 15"/>
              <a:gd name="T11" fmla="*/ 0 h 12"/>
              <a:gd name="T12" fmla="*/ 403183 w 15"/>
              <a:gd name="T13" fmla="*/ 157576 h 12"/>
              <a:gd name="T14" fmla="*/ 1411139 w 15"/>
              <a:gd name="T15" fmla="*/ 173293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2">
                <a:moveTo>
                  <a:pt x="14" y="11"/>
                </a:moveTo>
                <a:lnTo>
                  <a:pt x="11" y="11"/>
                </a:lnTo>
                <a:lnTo>
                  <a:pt x="3" y="3"/>
                </a:lnTo>
                <a:lnTo>
                  <a:pt x="0" y="3"/>
                </a:lnTo>
                <a:cubicBezTo>
                  <a:pt x="0" y="3"/>
                  <a:pt x="1" y="1"/>
                  <a:pt x="1" y="0"/>
                </a:cubicBezTo>
                <a:lnTo>
                  <a:pt x="3" y="0"/>
                </a:lnTo>
                <a:lnTo>
                  <a:pt x="4" y="1"/>
                </a:lnTo>
                <a:lnTo>
                  <a:pt x="14" y="1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0" name="Freeform 229">
            <a:extLst>
              <a:ext uri="{FF2B5EF4-FFF2-40B4-BE49-F238E27FC236}">
                <a16:creationId xmlns:a16="http://schemas.microsoft.com/office/drawing/2014/main" id="{977DAF9B-AE7F-B045-B259-C5B895515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5118100"/>
            <a:ext cx="6350" cy="4763"/>
          </a:xfrm>
          <a:custGeom>
            <a:avLst/>
            <a:gdLst>
              <a:gd name="T0" fmla="*/ 1890316 w 16"/>
              <a:gd name="T1" fmla="*/ 1610993 h 13"/>
              <a:gd name="T2" fmla="*/ 315119 w 16"/>
              <a:gd name="T3" fmla="*/ 402657 h 13"/>
              <a:gd name="T4" fmla="*/ 630238 w 16"/>
              <a:gd name="T5" fmla="*/ 402657 h 13"/>
              <a:gd name="T6" fmla="*/ 1890316 w 16"/>
              <a:gd name="T7" fmla="*/ 1476530 h 13"/>
              <a:gd name="T8" fmla="*/ 2362597 w 16"/>
              <a:gd name="T9" fmla="*/ 1476530 h 13"/>
              <a:gd name="T10" fmla="*/ 1890316 w 16"/>
              <a:gd name="T11" fmla="*/ 1610993 h 13"/>
              <a:gd name="T12" fmla="*/ 315119 w 16"/>
              <a:gd name="T13" fmla="*/ 0 h 13"/>
              <a:gd name="T14" fmla="*/ 157559 w 16"/>
              <a:gd name="T15" fmla="*/ 402657 h 13"/>
              <a:gd name="T16" fmla="*/ 315119 w 16"/>
              <a:gd name="T17" fmla="*/ 0 h 13"/>
              <a:gd name="T18" fmla="*/ 787400 w 16"/>
              <a:gd name="T19" fmla="*/ 134097 h 13"/>
              <a:gd name="T20" fmla="*/ 2362597 w 16"/>
              <a:gd name="T21" fmla="*/ 1476530 h 13"/>
              <a:gd name="T22" fmla="*/ 630238 w 16"/>
              <a:gd name="T23" fmla="*/ 268560 h 13"/>
              <a:gd name="T24" fmla="*/ 630238 w 16"/>
              <a:gd name="T25" fmla="*/ 0 h 13"/>
              <a:gd name="T26" fmla="*/ 787400 w 16"/>
              <a:gd name="T27" fmla="*/ 134097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3">
                <a:moveTo>
                  <a:pt x="12" y="12"/>
                </a:moveTo>
                <a:lnTo>
                  <a:pt x="2" y="3"/>
                </a:lnTo>
                <a:lnTo>
                  <a:pt x="4" y="3"/>
                </a:lnTo>
                <a:lnTo>
                  <a:pt x="12" y="11"/>
                </a:lnTo>
                <a:lnTo>
                  <a:pt x="15" y="11"/>
                </a:lnTo>
                <a:lnTo>
                  <a:pt x="12" y="12"/>
                </a:lnTo>
                <a:close/>
                <a:moveTo>
                  <a:pt x="2" y="0"/>
                </a:moveTo>
                <a:cubicBezTo>
                  <a:pt x="2" y="1"/>
                  <a:pt x="1" y="3"/>
                  <a:pt x="1" y="3"/>
                </a:cubicBezTo>
                <a:cubicBezTo>
                  <a:pt x="0" y="3"/>
                  <a:pt x="2" y="1"/>
                  <a:pt x="2" y="0"/>
                </a:cubicBezTo>
                <a:close/>
                <a:moveTo>
                  <a:pt x="5" y="1"/>
                </a:moveTo>
                <a:lnTo>
                  <a:pt x="15" y="11"/>
                </a:lnTo>
                <a:cubicBezTo>
                  <a:pt x="14" y="11"/>
                  <a:pt x="4" y="2"/>
                  <a:pt x="4" y="2"/>
                </a:cubicBezTo>
                <a:lnTo>
                  <a:pt x="4" y="0"/>
                </a:ln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1" name="Freeform 230">
            <a:extLst>
              <a:ext uri="{FF2B5EF4-FFF2-40B4-BE49-F238E27FC236}">
                <a16:creationId xmlns:a16="http://schemas.microsoft.com/office/drawing/2014/main" id="{EA084603-3A56-114A-AE3B-27598D0FF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118100"/>
            <a:ext cx="3175" cy="7938"/>
          </a:xfrm>
          <a:custGeom>
            <a:avLst/>
            <a:gdLst>
              <a:gd name="T0" fmla="*/ 302578 w 10"/>
              <a:gd name="T1" fmla="*/ 0 h 23"/>
              <a:gd name="T2" fmla="*/ 604838 w 10"/>
              <a:gd name="T3" fmla="*/ 0 h 23"/>
              <a:gd name="T4" fmla="*/ 604838 w 10"/>
              <a:gd name="T5" fmla="*/ 238140 h 23"/>
              <a:gd name="T6" fmla="*/ 907415 w 10"/>
              <a:gd name="T7" fmla="*/ 714765 h 23"/>
              <a:gd name="T8" fmla="*/ 907415 w 10"/>
              <a:gd name="T9" fmla="*/ 1548600 h 23"/>
              <a:gd name="T10" fmla="*/ 604838 w 10"/>
              <a:gd name="T11" fmla="*/ 1786740 h 23"/>
              <a:gd name="T12" fmla="*/ 504190 w 10"/>
              <a:gd name="T13" fmla="*/ 1786740 h 23"/>
              <a:gd name="T14" fmla="*/ 504190 w 10"/>
              <a:gd name="T15" fmla="*/ 2263020 h 23"/>
              <a:gd name="T16" fmla="*/ 604838 w 10"/>
              <a:gd name="T17" fmla="*/ 2382435 h 23"/>
              <a:gd name="T18" fmla="*/ 504190 w 10"/>
              <a:gd name="T19" fmla="*/ 2620575 h 23"/>
              <a:gd name="T20" fmla="*/ 201613 w 10"/>
              <a:gd name="T21" fmla="*/ 2620575 h 23"/>
              <a:gd name="T22" fmla="*/ 0 w 10"/>
              <a:gd name="T23" fmla="*/ 2382435 h 23"/>
              <a:gd name="T24" fmla="*/ 201613 w 10"/>
              <a:gd name="T25" fmla="*/ 2143950 h 23"/>
              <a:gd name="T26" fmla="*/ 201613 w 10"/>
              <a:gd name="T27" fmla="*/ 714765 h 23"/>
              <a:gd name="T28" fmla="*/ 302578 w 10"/>
              <a:gd name="T29" fmla="*/ 476625 h 23"/>
              <a:gd name="T30" fmla="*/ 302578 w 10"/>
              <a:gd name="T31" fmla="*/ 0 h 23"/>
              <a:gd name="T32" fmla="*/ 705803 w 10"/>
              <a:gd name="T33" fmla="*/ 714765 h 23"/>
              <a:gd name="T34" fmla="*/ 604838 w 10"/>
              <a:gd name="T35" fmla="*/ 476625 h 23"/>
              <a:gd name="T36" fmla="*/ 302578 w 10"/>
              <a:gd name="T37" fmla="*/ 714765 h 23"/>
              <a:gd name="T38" fmla="*/ 302578 w 10"/>
              <a:gd name="T39" fmla="*/ 1191045 h 23"/>
              <a:gd name="T40" fmla="*/ 604838 w 10"/>
              <a:gd name="T41" fmla="*/ 1667670 h 23"/>
              <a:gd name="T42" fmla="*/ 705803 w 10"/>
              <a:gd name="T43" fmla="*/ 1429530 h 23"/>
              <a:gd name="T44" fmla="*/ 705803 w 10"/>
              <a:gd name="T45" fmla="*/ 714765 h 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23">
                <a:moveTo>
                  <a:pt x="3" y="0"/>
                </a:moveTo>
                <a:lnTo>
                  <a:pt x="6" y="0"/>
                </a:lnTo>
                <a:lnTo>
                  <a:pt x="6" y="2"/>
                </a:lnTo>
                <a:cubicBezTo>
                  <a:pt x="6" y="2"/>
                  <a:pt x="9" y="3"/>
                  <a:pt x="9" y="6"/>
                </a:cubicBezTo>
                <a:lnTo>
                  <a:pt x="9" y="13"/>
                </a:lnTo>
                <a:cubicBezTo>
                  <a:pt x="9" y="14"/>
                  <a:pt x="6" y="15"/>
                  <a:pt x="6" y="15"/>
                </a:cubicBezTo>
                <a:lnTo>
                  <a:pt x="5" y="15"/>
                </a:lnTo>
                <a:lnTo>
                  <a:pt x="5" y="19"/>
                </a:lnTo>
                <a:lnTo>
                  <a:pt x="6" y="20"/>
                </a:lnTo>
                <a:cubicBezTo>
                  <a:pt x="9" y="20"/>
                  <a:pt x="8" y="21"/>
                  <a:pt x="5" y="22"/>
                </a:cubicBezTo>
                <a:lnTo>
                  <a:pt x="2" y="22"/>
                </a:lnTo>
                <a:cubicBezTo>
                  <a:pt x="0" y="21"/>
                  <a:pt x="0" y="20"/>
                  <a:pt x="0" y="20"/>
                </a:cubicBezTo>
                <a:cubicBezTo>
                  <a:pt x="1" y="19"/>
                  <a:pt x="2" y="19"/>
                  <a:pt x="2" y="18"/>
                </a:cubicBezTo>
                <a:lnTo>
                  <a:pt x="2" y="6"/>
                </a:lnTo>
                <a:cubicBezTo>
                  <a:pt x="2" y="6"/>
                  <a:pt x="2" y="4"/>
                  <a:pt x="3" y="4"/>
                </a:cubicBezTo>
                <a:lnTo>
                  <a:pt x="3" y="0"/>
                </a:lnTo>
                <a:close/>
                <a:moveTo>
                  <a:pt x="7" y="6"/>
                </a:moveTo>
                <a:lnTo>
                  <a:pt x="6" y="4"/>
                </a:lnTo>
                <a:cubicBezTo>
                  <a:pt x="5" y="4"/>
                  <a:pt x="4" y="6"/>
                  <a:pt x="3" y="6"/>
                </a:cubicBezTo>
                <a:lnTo>
                  <a:pt x="3" y="10"/>
                </a:lnTo>
                <a:cubicBezTo>
                  <a:pt x="4" y="10"/>
                  <a:pt x="4" y="14"/>
                  <a:pt x="6" y="14"/>
                </a:cubicBezTo>
                <a:cubicBezTo>
                  <a:pt x="6" y="14"/>
                  <a:pt x="7" y="13"/>
                  <a:pt x="7" y="12"/>
                </a:cubicBezTo>
                <a:lnTo>
                  <a:pt x="7" y="6"/>
                </a:ln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2" name="Freeform 231">
            <a:extLst>
              <a:ext uri="{FF2B5EF4-FFF2-40B4-BE49-F238E27FC236}">
                <a16:creationId xmlns:a16="http://schemas.microsoft.com/office/drawing/2014/main" id="{0ABB113F-4808-E049-8CE2-8462167EA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118100"/>
            <a:ext cx="3175" cy="7938"/>
          </a:xfrm>
          <a:custGeom>
            <a:avLst/>
            <a:gdLst>
              <a:gd name="T0" fmla="*/ 504190 w 10"/>
              <a:gd name="T1" fmla="*/ 2516015 h 24"/>
              <a:gd name="T2" fmla="*/ 201613 w 10"/>
              <a:gd name="T3" fmla="*/ 2516015 h 24"/>
              <a:gd name="T4" fmla="*/ 0 w 10"/>
              <a:gd name="T5" fmla="*/ 2297390 h 24"/>
              <a:gd name="T6" fmla="*/ 201613 w 10"/>
              <a:gd name="T7" fmla="*/ 2406868 h 24"/>
              <a:gd name="T8" fmla="*/ 504190 w 10"/>
              <a:gd name="T9" fmla="*/ 2516015 h 24"/>
              <a:gd name="T10" fmla="*/ 806450 w 10"/>
              <a:gd name="T11" fmla="*/ 2297390 h 24"/>
              <a:gd name="T12" fmla="*/ 504190 w 10"/>
              <a:gd name="T13" fmla="*/ 2187911 h 24"/>
              <a:gd name="T14" fmla="*/ 403225 w 10"/>
              <a:gd name="T15" fmla="*/ 1750329 h 24"/>
              <a:gd name="T16" fmla="*/ 604838 w 10"/>
              <a:gd name="T17" fmla="*/ 1750329 h 24"/>
              <a:gd name="T18" fmla="*/ 907415 w 10"/>
              <a:gd name="T19" fmla="*/ 1531703 h 24"/>
              <a:gd name="T20" fmla="*/ 604838 w 10"/>
              <a:gd name="T21" fmla="*/ 1859807 h 24"/>
              <a:gd name="T22" fmla="*/ 504190 w 10"/>
              <a:gd name="T23" fmla="*/ 1859807 h 24"/>
              <a:gd name="T24" fmla="*/ 504190 w 10"/>
              <a:gd name="T25" fmla="*/ 2187911 h 24"/>
              <a:gd name="T26" fmla="*/ 604838 w 10"/>
              <a:gd name="T27" fmla="*/ 2187911 h 24"/>
              <a:gd name="T28" fmla="*/ 806450 w 10"/>
              <a:gd name="T29" fmla="*/ 2297390 h 24"/>
              <a:gd name="T30" fmla="*/ 504190 w 10"/>
              <a:gd name="T31" fmla="*/ 2516015 h 24"/>
              <a:gd name="T32" fmla="*/ 201613 w 10"/>
              <a:gd name="T33" fmla="*/ 2078433 h 24"/>
              <a:gd name="T34" fmla="*/ 201613 w 10"/>
              <a:gd name="T35" fmla="*/ 765686 h 24"/>
              <a:gd name="T36" fmla="*/ 302578 w 10"/>
              <a:gd name="T37" fmla="*/ 437582 h 24"/>
              <a:gd name="T38" fmla="*/ 302578 w 10"/>
              <a:gd name="T39" fmla="*/ 218957 h 24"/>
              <a:gd name="T40" fmla="*/ 302578 w 10"/>
              <a:gd name="T41" fmla="*/ 109478 h 24"/>
              <a:gd name="T42" fmla="*/ 604838 w 10"/>
              <a:gd name="T43" fmla="*/ 0 h 24"/>
              <a:gd name="T44" fmla="*/ 604838 w 10"/>
              <a:gd name="T45" fmla="*/ 109478 h 24"/>
              <a:gd name="T46" fmla="*/ 302578 w 10"/>
              <a:gd name="T47" fmla="*/ 218957 h 24"/>
              <a:gd name="T48" fmla="*/ 403225 w 10"/>
              <a:gd name="T49" fmla="*/ 547061 h 24"/>
              <a:gd name="T50" fmla="*/ 302578 w 10"/>
              <a:gd name="T51" fmla="*/ 765686 h 24"/>
              <a:gd name="T52" fmla="*/ 604838 w 10"/>
              <a:gd name="T53" fmla="*/ 547061 h 24"/>
              <a:gd name="T54" fmla="*/ 705803 w 10"/>
              <a:gd name="T55" fmla="*/ 765686 h 24"/>
              <a:gd name="T56" fmla="*/ 705803 w 10"/>
              <a:gd name="T57" fmla="*/ 1422225 h 24"/>
              <a:gd name="T58" fmla="*/ 604838 w 10"/>
              <a:gd name="T59" fmla="*/ 1640851 h 24"/>
              <a:gd name="T60" fmla="*/ 604838 w 10"/>
              <a:gd name="T61" fmla="*/ 1531703 h 24"/>
              <a:gd name="T62" fmla="*/ 604838 w 10"/>
              <a:gd name="T63" fmla="*/ 1422225 h 24"/>
              <a:gd name="T64" fmla="*/ 604838 w 10"/>
              <a:gd name="T65" fmla="*/ 765686 h 24"/>
              <a:gd name="T66" fmla="*/ 604838 w 10"/>
              <a:gd name="T67" fmla="*/ 547061 h 24"/>
              <a:gd name="T68" fmla="*/ 403225 w 10"/>
              <a:gd name="T69" fmla="*/ 765686 h 24"/>
              <a:gd name="T70" fmla="*/ 403225 w 10"/>
              <a:gd name="T71" fmla="*/ 1203269 h 24"/>
              <a:gd name="T72" fmla="*/ 604838 w 10"/>
              <a:gd name="T73" fmla="*/ 1531703 h 24"/>
              <a:gd name="T74" fmla="*/ 302578 w 10"/>
              <a:gd name="T75" fmla="*/ 1203269 h 24"/>
              <a:gd name="T76" fmla="*/ 302578 w 10"/>
              <a:gd name="T77" fmla="*/ 2078433 h 24"/>
              <a:gd name="T78" fmla="*/ 201613 w 10"/>
              <a:gd name="T79" fmla="*/ 2187911 h 24"/>
              <a:gd name="T80" fmla="*/ 201613 w 10"/>
              <a:gd name="T81" fmla="*/ 2078433 h 24"/>
              <a:gd name="T82" fmla="*/ 806450 w 10"/>
              <a:gd name="T83" fmla="*/ 437582 h 24"/>
              <a:gd name="T84" fmla="*/ 604838 w 10"/>
              <a:gd name="T85" fmla="*/ 437582 h 24"/>
              <a:gd name="T86" fmla="*/ 604838 w 10"/>
              <a:gd name="T87" fmla="*/ 328104 h 24"/>
              <a:gd name="T88" fmla="*/ 806450 w 10"/>
              <a:gd name="T89" fmla="*/ 437582 h 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" h="24">
                <a:moveTo>
                  <a:pt x="5" y="23"/>
                </a:moveTo>
                <a:lnTo>
                  <a:pt x="2" y="23"/>
                </a:lnTo>
                <a:cubicBezTo>
                  <a:pt x="0" y="22"/>
                  <a:pt x="0" y="21"/>
                  <a:pt x="0" y="21"/>
                </a:cubicBezTo>
                <a:cubicBezTo>
                  <a:pt x="0" y="21"/>
                  <a:pt x="0" y="22"/>
                  <a:pt x="2" y="22"/>
                </a:cubicBezTo>
                <a:lnTo>
                  <a:pt x="5" y="23"/>
                </a:lnTo>
                <a:cubicBezTo>
                  <a:pt x="6" y="22"/>
                  <a:pt x="8" y="21"/>
                  <a:pt x="8" y="21"/>
                </a:cubicBezTo>
                <a:cubicBezTo>
                  <a:pt x="6" y="21"/>
                  <a:pt x="5" y="20"/>
                  <a:pt x="5" y="20"/>
                </a:cubicBezTo>
                <a:lnTo>
                  <a:pt x="4" y="16"/>
                </a:lnTo>
                <a:lnTo>
                  <a:pt x="6" y="16"/>
                </a:lnTo>
                <a:cubicBezTo>
                  <a:pt x="6" y="16"/>
                  <a:pt x="9" y="15"/>
                  <a:pt x="9" y="14"/>
                </a:cubicBezTo>
                <a:cubicBezTo>
                  <a:pt x="9" y="15"/>
                  <a:pt x="8" y="17"/>
                  <a:pt x="6" y="17"/>
                </a:cubicBezTo>
                <a:lnTo>
                  <a:pt x="5" y="17"/>
                </a:lnTo>
                <a:lnTo>
                  <a:pt x="5" y="20"/>
                </a:lnTo>
                <a:lnTo>
                  <a:pt x="6" y="20"/>
                </a:lnTo>
                <a:lnTo>
                  <a:pt x="8" y="21"/>
                </a:lnTo>
                <a:cubicBezTo>
                  <a:pt x="8" y="22"/>
                  <a:pt x="6" y="22"/>
                  <a:pt x="5" y="23"/>
                </a:cubicBezTo>
                <a:close/>
                <a:moveTo>
                  <a:pt x="2" y="19"/>
                </a:moveTo>
                <a:lnTo>
                  <a:pt x="2" y="7"/>
                </a:lnTo>
                <a:cubicBezTo>
                  <a:pt x="2" y="7"/>
                  <a:pt x="2" y="5"/>
                  <a:pt x="3" y="4"/>
                </a:cubicBezTo>
                <a:lnTo>
                  <a:pt x="3" y="2"/>
                </a:lnTo>
                <a:lnTo>
                  <a:pt x="3" y="1"/>
                </a:lnTo>
                <a:lnTo>
                  <a:pt x="6" y="0"/>
                </a:lnTo>
                <a:lnTo>
                  <a:pt x="6" y="1"/>
                </a:lnTo>
                <a:lnTo>
                  <a:pt x="3" y="2"/>
                </a:lnTo>
                <a:lnTo>
                  <a:pt x="4" y="5"/>
                </a:lnTo>
                <a:cubicBezTo>
                  <a:pt x="3" y="5"/>
                  <a:pt x="3" y="7"/>
                  <a:pt x="3" y="7"/>
                </a:cubicBezTo>
                <a:cubicBezTo>
                  <a:pt x="3" y="7"/>
                  <a:pt x="5" y="5"/>
                  <a:pt x="6" y="5"/>
                </a:cubicBezTo>
                <a:lnTo>
                  <a:pt x="7" y="7"/>
                </a:lnTo>
                <a:lnTo>
                  <a:pt x="7" y="13"/>
                </a:lnTo>
                <a:cubicBezTo>
                  <a:pt x="7" y="14"/>
                  <a:pt x="6" y="15"/>
                  <a:pt x="6" y="15"/>
                </a:cubicBezTo>
                <a:lnTo>
                  <a:pt x="6" y="14"/>
                </a:lnTo>
                <a:lnTo>
                  <a:pt x="6" y="13"/>
                </a:lnTo>
                <a:lnTo>
                  <a:pt x="6" y="7"/>
                </a:lnTo>
                <a:lnTo>
                  <a:pt x="6" y="5"/>
                </a:lnTo>
                <a:cubicBezTo>
                  <a:pt x="5" y="5"/>
                  <a:pt x="4" y="7"/>
                  <a:pt x="4" y="7"/>
                </a:cubicBezTo>
                <a:lnTo>
                  <a:pt x="4" y="11"/>
                </a:lnTo>
                <a:cubicBezTo>
                  <a:pt x="4" y="11"/>
                  <a:pt x="5" y="14"/>
                  <a:pt x="6" y="14"/>
                </a:cubicBezTo>
                <a:cubicBezTo>
                  <a:pt x="4" y="14"/>
                  <a:pt x="3" y="11"/>
                  <a:pt x="3" y="11"/>
                </a:cubicBezTo>
                <a:lnTo>
                  <a:pt x="3" y="19"/>
                </a:lnTo>
                <a:lnTo>
                  <a:pt x="2" y="20"/>
                </a:lnTo>
                <a:lnTo>
                  <a:pt x="2" y="19"/>
                </a:lnTo>
                <a:close/>
                <a:moveTo>
                  <a:pt x="8" y="4"/>
                </a:moveTo>
                <a:lnTo>
                  <a:pt x="6" y="4"/>
                </a:lnTo>
                <a:lnTo>
                  <a:pt x="6" y="3"/>
                </a:lnTo>
                <a:cubicBezTo>
                  <a:pt x="7" y="3"/>
                  <a:pt x="7" y="4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3" name="Freeform 232">
            <a:extLst>
              <a:ext uri="{FF2B5EF4-FFF2-40B4-BE49-F238E27FC236}">
                <a16:creationId xmlns:a16="http://schemas.microsoft.com/office/drawing/2014/main" id="{917D818C-7E63-C446-88C7-7B83352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072063"/>
            <a:ext cx="12700" cy="7937"/>
          </a:xfrm>
          <a:custGeom>
            <a:avLst/>
            <a:gdLst>
              <a:gd name="T0" fmla="*/ 4241457 w 37"/>
              <a:gd name="T1" fmla="*/ 2714076 h 21"/>
              <a:gd name="T2" fmla="*/ 3063103 w 37"/>
              <a:gd name="T3" fmla="*/ 2856942 h 21"/>
              <a:gd name="T4" fmla="*/ 1649284 w 37"/>
              <a:gd name="T5" fmla="*/ 1999746 h 21"/>
              <a:gd name="T6" fmla="*/ 1531551 w 37"/>
              <a:gd name="T7" fmla="*/ 1714014 h 21"/>
              <a:gd name="T8" fmla="*/ 1296086 w 37"/>
              <a:gd name="T9" fmla="*/ 1856880 h 21"/>
              <a:gd name="T10" fmla="*/ 1413819 w 37"/>
              <a:gd name="T11" fmla="*/ 1428660 h 21"/>
              <a:gd name="T12" fmla="*/ 942546 w 37"/>
              <a:gd name="T13" fmla="*/ 1714014 h 21"/>
              <a:gd name="T14" fmla="*/ 1060278 w 37"/>
              <a:gd name="T15" fmla="*/ 1571148 h 21"/>
              <a:gd name="T16" fmla="*/ 353541 w 37"/>
              <a:gd name="T17" fmla="*/ 1714014 h 21"/>
              <a:gd name="T18" fmla="*/ 589005 w 37"/>
              <a:gd name="T19" fmla="*/ 1428660 h 21"/>
              <a:gd name="T20" fmla="*/ 0 w 37"/>
              <a:gd name="T21" fmla="*/ 1714014 h 21"/>
              <a:gd name="T22" fmla="*/ 4241457 w 37"/>
              <a:gd name="T23" fmla="*/ 2714076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21">
                <a:moveTo>
                  <a:pt x="36" y="19"/>
                </a:moveTo>
                <a:lnTo>
                  <a:pt x="26" y="20"/>
                </a:lnTo>
                <a:cubicBezTo>
                  <a:pt x="25" y="19"/>
                  <a:pt x="18" y="13"/>
                  <a:pt x="14" y="14"/>
                </a:cubicBezTo>
                <a:cubicBezTo>
                  <a:pt x="13" y="14"/>
                  <a:pt x="14" y="12"/>
                  <a:pt x="13" y="12"/>
                </a:cubicBezTo>
                <a:lnTo>
                  <a:pt x="11" y="13"/>
                </a:lnTo>
                <a:cubicBezTo>
                  <a:pt x="11" y="13"/>
                  <a:pt x="11" y="12"/>
                  <a:pt x="12" y="10"/>
                </a:cubicBezTo>
                <a:cubicBezTo>
                  <a:pt x="11" y="10"/>
                  <a:pt x="8" y="12"/>
                  <a:pt x="8" y="12"/>
                </a:cubicBezTo>
                <a:cubicBezTo>
                  <a:pt x="8" y="12"/>
                  <a:pt x="8" y="12"/>
                  <a:pt x="9" y="11"/>
                </a:cubicBezTo>
                <a:cubicBezTo>
                  <a:pt x="8" y="11"/>
                  <a:pt x="3" y="12"/>
                  <a:pt x="3" y="12"/>
                </a:cubicBezTo>
                <a:lnTo>
                  <a:pt x="5" y="10"/>
                </a:lnTo>
                <a:cubicBezTo>
                  <a:pt x="4" y="10"/>
                  <a:pt x="2" y="12"/>
                  <a:pt x="0" y="12"/>
                </a:cubicBezTo>
                <a:cubicBezTo>
                  <a:pt x="4" y="9"/>
                  <a:pt x="17" y="0"/>
                  <a:pt x="36" y="19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4" name="Freeform 233">
            <a:extLst>
              <a:ext uri="{FF2B5EF4-FFF2-40B4-BE49-F238E27FC236}">
                <a16:creationId xmlns:a16="http://schemas.microsoft.com/office/drawing/2014/main" id="{69358C1E-2ABC-6E4B-882D-7D1712CC7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072063"/>
            <a:ext cx="14287" cy="7937"/>
          </a:xfrm>
          <a:custGeom>
            <a:avLst/>
            <a:gdLst>
              <a:gd name="T0" fmla="*/ 3816509 w 38"/>
              <a:gd name="T1" fmla="*/ 2992249 h 20"/>
              <a:gd name="T2" fmla="*/ 2120492 w 38"/>
              <a:gd name="T3" fmla="*/ 2204899 h 20"/>
              <a:gd name="T4" fmla="*/ 2120492 w 38"/>
              <a:gd name="T5" fmla="*/ 2047349 h 20"/>
              <a:gd name="T6" fmla="*/ 3816509 w 38"/>
              <a:gd name="T7" fmla="*/ 2992249 h 20"/>
              <a:gd name="T8" fmla="*/ 5230170 w 38"/>
              <a:gd name="T9" fmla="*/ 2992249 h 20"/>
              <a:gd name="T10" fmla="*/ 141366 w 38"/>
              <a:gd name="T11" fmla="*/ 1889800 h 20"/>
              <a:gd name="T12" fmla="*/ 0 w 38"/>
              <a:gd name="T13" fmla="*/ 1889800 h 20"/>
              <a:gd name="T14" fmla="*/ 5230170 w 38"/>
              <a:gd name="T15" fmla="*/ 2992249 h 20"/>
              <a:gd name="T16" fmla="*/ 141366 w 38"/>
              <a:gd name="T17" fmla="*/ 1889800 h 20"/>
              <a:gd name="T18" fmla="*/ 141366 w 38"/>
              <a:gd name="T19" fmla="*/ 1889800 h 20"/>
              <a:gd name="T20" fmla="*/ 141366 w 38"/>
              <a:gd name="T21" fmla="*/ 1889800 h 20"/>
              <a:gd name="T22" fmla="*/ 141366 w 38"/>
              <a:gd name="T23" fmla="*/ 1889800 h 20"/>
              <a:gd name="T24" fmla="*/ 565464 w 38"/>
              <a:gd name="T25" fmla="*/ 1732250 h 20"/>
              <a:gd name="T26" fmla="*/ 706831 w 38"/>
              <a:gd name="T27" fmla="*/ 1575098 h 20"/>
              <a:gd name="T28" fmla="*/ 141366 w 38"/>
              <a:gd name="T29" fmla="*/ 1889800 h 20"/>
              <a:gd name="T30" fmla="*/ 565464 w 38"/>
              <a:gd name="T31" fmla="*/ 1732250 h 20"/>
              <a:gd name="T32" fmla="*/ 1696393 w 38"/>
              <a:gd name="T33" fmla="*/ 2204899 h 20"/>
              <a:gd name="T34" fmla="*/ 1696393 w 38"/>
              <a:gd name="T35" fmla="*/ 2047349 h 20"/>
              <a:gd name="T36" fmla="*/ 1979125 w 38"/>
              <a:gd name="T37" fmla="*/ 1889800 h 20"/>
              <a:gd name="T38" fmla="*/ 1696393 w 38"/>
              <a:gd name="T39" fmla="*/ 2204899 h 20"/>
              <a:gd name="T40" fmla="*/ 1696393 w 38"/>
              <a:gd name="T41" fmla="*/ 1732250 h 20"/>
              <a:gd name="T42" fmla="*/ 1555027 w 38"/>
              <a:gd name="T43" fmla="*/ 1889800 h 20"/>
              <a:gd name="T44" fmla="*/ 1413661 w 38"/>
              <a:gd name="T45" fmla="*/ 1889800 h 20"/>
              <a:gd name="T46" fmla="*/ 1837759 w 38"/>
              <a:gd name="T47" fmla="*/ 1575098 h 20"/>
              <a:gd name="T48" fmla="*/ 1696393 w 38"/>
              <a:gd name="T49" fmla="*/ 2047349 h 20"/>
              <a:gd name="T50" fmla="*/ 1696393 w 38"/>
              <a:gd name="T51" fmla="*/ 1732250 h 20"/>
              <a:gd name="T52" fmla="*/ 706831 w 38"/>
              <a:gd name="T53" fmla="*/ 2047349 h 20"/>
              <a:gd name="T54" fmla="*/ 706831 w 38"/>
              <a:gd name="T55" fmla="*/ 1575098 h 20"/>
              <a:gd name="T56" fmla="*/ 848197 w 38"/>
              <a:gd name="T57" fmla="*/ 1575098 h 20"/>
              <a:gd name="T58" fmla="*/ 706831 w 38"/>
              <a:gd name="T59" fmla="*/ 1889800 h 20"/>
              <a:gd name="T60" fmla="*/ 1413661 w 38"/>
              <a:gd name="T61" fmla="*/ 1732250 h 20"/>
              <a:gd name="T62" fmla="*/ 706831 w 38"/>
              <a:gd name="T63" fmla="*/ 2047349 h 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8" h="20">
                <a:moveTo>
                  <a:pt x="27" y="19"/>
                </a:moveTo>
                <a:cubicBezTo>
                  <a:pt x="26" y="19"/>
                  <a:pt x="19" y="13"/>
                  <a:pt x="15" y="14"/>
                </a:cubicBezTo>
                <a:lnTo>
                  <a:pt x="15" y="13"/>
                </a:lnTo>
                <a:cubicBezTo>
                  <a:pt x="19" y="13"/>
                  <a:pt x="26" y="19"/>
                  <a:pt x="27" y="19"/>
                </a:cubicBezTo>
                <a:close/>
                <a:moveTo>
                  <a:pt x="37" y="19"/>
                </a:moveTo>
                <a:cubicBezTo>
                  <a:pt x="18" y="1"/>
                  <a:pt x="5" y="9"/>
                  <a:pt x="1" y="12"/>
                </a:cubicBezTo>
                <a:cubicBezTo>
                  <a:pt x="1" y="12"/>
                  <a:pt x="0" y="12"/>
                  <a:pt x="0" y="12"/>
                </a:cubicBezTo>
                <a:cubicBezTo>
                  <a:pt x="5" y="9"/>
                  <a:pt x="18" y="0"/>
                  <a:pt x="37" y="19"/>
                </a:cubicBezTo>
                <a:close/>
                <a:moveTo>
                  <a:pt x="1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4" y="11"/>
                </a:moveTo>
                <a:lnTo>
                  <a:pt x="5" y="10"/>
                </a:lnTo>
                <a:cubicBezTo>
                  <a:pt x="4" y="12"/>
                  <a:pt x="3" y="12"/>
                  <a:pt x="1" y="12"/>
                </a:cubicBezTo>
                <a:cubicBezTo>
                  <a:pt x="2" y="12"/>
                  <a:pt x="4" y="11"/>
                  <a:pt x="4" y="11"/>
                </a:cubicBezTo>
                <a:close/>
                <a:moveTo>
                  <a:pt x="12" y="14"/>
                </a:moveTo>
                <a:lnTo>
                  <a:pt x="12" y="13"/>
                </a:lnTo>
                <a:lnTo>
                  <a:pt x="14" y="12"/>
                </a:lnTo>
                <a:lnTo>
                  <a:pt x="12" y="14"/>
                </a:lnTo>
                <a:close/>
                <a:moveTo>
                  <a:pt x="12" y="11"/>
                </a:moveTo>
                <a:cubicBezTo>
                  <a:pt x="12" y="11"/>
                  <a:pt x="12" y="12"/>
                  <a:pt x="11" y="12"/>
                </a:cubicBezTo>
                <a:lnTo>
                  <a:pt x="10" y="12"/>
                </a:lnTo>
                <a:cubicBezTo>
                  <a:pt x="12" y="11"/>
                  <a:pt x="13" y="10"/>
                  <a:pt x="13" y="10"/>
                </a:cubicBezTo>
                <a:cubicBezTo>
                  <a:pt x="13" y="11"/>
                  <a:pt x="12" y="12"/>
                  <a:pt x="12" y="13"/>
                </a:cubicBezTo>
                <a:lnTo>
                  <a:pt x="12" y="11"/>
                </a:lnTo>
                <a:close/>
                <a:moveTo>
                  <a:pt x="5" y="13"/>
                </a:moveTo>
                <a:cubicBezTo>
                  <a:pt x="4" y="12"/>
                  <a:pt x="5" y="12"/>
                  <a:pt x="5" y="10"/>
                </a:cubicBezTo>
                <a:lnTo>
                  <a:pt x="6" y="10"/>
                </a:lnTo>
                <a:lnTo>
                  <a:pt x="5" y="12"/>
                </a:lnTo>
                <a:cubicBezTo>
                  <a:pt x="5" y="12"/>
                  <a:pt x="9" y="10"/>
                  <a:pt x="10" y="11"/>
                </a:cubicBezTo>
                <a:cubicBezTo>
                  <a:pt x="9" y="11"/>
                  <a:pt x="7" y="12"/>
                  <a:pt x="5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5" name="Freeform 234">
            <a:extLst>
              <a:ext uri="{FF2B5EF4-FFF2-40B4-BE49-F238E27FC236}">
                <a16:creationId xmlns:a16="http://schemas.microsoft.com/office/drawing/2014/main" id="{ECE08C45-3F46-CE42-8FC8-131220F78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075238"/>
            <a:ext cx="15875" cy="6350"/>
          </a:xfrm>
          <a:custGeom>
            <a:avLst/>
            <a:gdLst>
              <a:gd name="T0" fmla="*/ 5475817 w 45"/>
              <a:gd name="T1" fmla="*/ 2047478 h 16"/>
              <a:gd name="T2" fmla="*/ 2489200 w 45"/>
              <a:gd name="T3" fmla="*/ 2047478 h 16"/>
              <a:gd name="T4" fmla="*/ 2613378 w 45"/>
              <a:gd name="T5" fmla="*/ 1575197 h 16"/>
              <a:gd name="T6" fmla="*/ 2115608 w 45"/>
              <a:gd name="T7" fmla="*/ 2047478 h 16"/>
              <a:gd name="T8" fmla="*/ 2115608 w 45"/>
              <a:gd name="T9" fmla="*/ 1417638 h 16"/>
              <a:gd name="T10" fmla="*/ 1493308 w 45"/>
              <a:gd name="T11" fmla="*/ 2205038 h 16"/>
              <a:gd name="T12" fmla="*/ 1493308 w 45"/>
              <a:gd name="T13" fmla="*/ 1732756 h 16"/>
              <a:gd name="T14" fmla="*/ 995539 w 45"/>
              <a:gd name="T15" fmla="*/ 2205038 h 16"/>
              <a:gd name="T16" fmla="*/ 1244600 w 45"/>
              <a:gd name="T17" fmla="*/ 1575197 h 16"/>
              <a:gd name="T18" fmla="*/ 746831 w 45"/>
              <a:gd name="T19" fmla="*/ 2205038 h 16"/>
              <a:gd name="T20" fmla="*/ 746831 w 45"/>
              <a:gd name="T21" fmla="*/ 1732756 h 16"/>
              <a:gd name="T22" fmla="*/ 0 w 45"/>
              <a:gd name="T23" fmla="*/ 2047478 h 16"/>
              <a:gd name="T24" fmla="*/ 5475817 w 45"/>
              <a:gd name="T25" fmla="*/ 2047478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5" h="16">
                <a:moveTo>
                  <a:pt x="44" y="13"/>
                </a:moveTo>
                <a:lnTo>
                  <a:pt x="20" y="13"/>
                </a:lnTo>
                <a:lnTo>
                  <a:pt x="21" y="10"/>
                </a:lnTo>
                <a:lnTo>
                  <a:pt x="17" y="13"/>
                </a:lnTo>
                <a:lnTo>
                  <a:pt x="17" y="9"/>
                </a:lnTo>
                <a:lnTo>
                  <a:pt x="12" y="14"/>
                </a:lnTo>
                <a:lnTo>
                  <a:pt x="12" y="11"/>
                </a:lnTo>
                <a:lnTo>
                  <a:pt x="8" y="14"/>
                </a:lnTo>
                <a:lnTo>
                  <a:pt x="10" y="10"/>
                </a:lnTo>
                <a:lnTo>
                  <a:pt x="6" y="14"/>
                </a:lnTo>
                <a:lnTo>
                  <a:pt x="6" y="11"/>
                </a:lnTo>
                <a:cubicBezTo>
                  <a:pt x="6" y="11"/>
                  <a:pt x="3" y="15"/>
                  <a:pt x="0" y="13"/>
                </a:cubicBezTo>
                <a:cubicBezTo>
                  <a:pt x="8" y="0"/>
                  <a:pt x="43" y="8"/>
                  <a:pt x="44" y="13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6" name="Freeform 235">
            <a:extLst>
              <a:ext uri="{FF2B5EF4-FFF2-40B4-BE49-F238E27FC236}">
                <a16:creationId xmlns:a16="http://schemas.microsoft.com/office/drawing/2014/main" id="{7D32F70C-4DD1-194E-928B-C6B84F50F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076825"/>
            <a:ext cx="15875" cy="3175"/>
          </a:xfrm>
          <a:custGeom>
            <a:avLst/>
            <a:gdLst>
              <a:gd name="T0" fmla="*/ 995539 w 45"/>
              <a:gd name="T1" fmla="*/ 907415 h 10"/>
              <a:gd name="T2" fmla="*/ 1493308 w 45"/>
              <a:gd name="T3" fmla="*/ 403225 h 10"/>
              <a:gd name="T4" fmla="*/ 1493308 w 45"/>
              <a:gd name="T5" fmla="*/ 504190 h 10"/>
              <a:gd name="T6" fmla="*/ 995539 w 45"/>
              <a:gd name="T7" fmla="*/ 907415 h 10"/>
              <a:gd name="T8" fmla="*/ 746831 w 45"/>
              <a:gd name="T9" fmla="*/ 907415 h 10"/>
              <a:gd name="T10" fmla="*/ 746831 w 45"/>
              <a:gd name="T11" fmla="*/ 806450 h 10"/>
              <a:gd name="T12" fmla="*/ 1244600 w 45"/>
              <a:gd name="T13" fmla="*/ 403225 h 10"/>
              <a:gd name="T14" fmla="*/ 746831 w 45"/>
              <a:gd name="T15" fmla="*/ 907415 h 10"/>
              <a:gd name="T16" fmla="*/ 0 w 45"/>
              <a:gd name="T17" fmla="*/ 806450 h 10"/>
              <a:gd name="T18" fmla="*/ 746831 w 45"/>
              <a:gd name="T19" fmla="*/ 504190 h 10"/>
              <a:gd name="T20" fmla="*/ 0 w 45"/>
              <a:gd name="T21" fmla="*/ 806450 h 10"/>
              <a:gd name="T22" fmla="*/ 5475817 w 45"/>
              <a:gd name="T23" fmla="*/ 604838 h 10"/>
              <a:gd name="T24" fmla="*/ 2737908 w 45"/>
              <a:gd name="T25" fmla="*/ 0 h 10"/>
              <a:gd name="T26" fmla="*/ 5475817 w 45"/>
              <a:gd name="T27" fmla="*/ 604838 h 10"/>
              <a:gd name="T28" fmla="*/ 2489200 w 45"/>
              <a:gd name="T29" fmla="*/ 504190 h 10"/>
              <a:gd name="T30" fmla="*/ 2115608 w 45"/>
              <a:gd name="T31" fmla="*/ 705803 h 10"/>
              <a:gd name="T32" fmla="*/ 2489200 w 45"/>
              <a:gd name="T33" fmla="*/ 403225 h 10"/>
              <a:gd name="T34" fmla="*/ 2489200 w 45"/>
              <a:gd name="T35" fmla="*/ 504190 h 10"/>
              <a:gd name="T36" fmla="*/ 2613378 w 45"/>
              <a:gd name="T37" fmla="*/ 403225 h 10"/>
              <a:gd name="T38" fmla="*/ 2489200 w 45"/>
              <a:gd name="T39" fmla="*/ 705803 h 10"/>
              <a:gd name="T40" fmla="*/ 2489200 w 45"/>
              <a:gd name="T41" fmla="*/ 504190 h 10"/>
              <a:gd name="T42" fmla="*/ 2613378 w 45"/>
              <a:gd name="T43" fmla="*/ 403225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10">
                <a:moveTo>
                  <a:pt x="8" y="9"/>
                </a:moveTo>
                <a:lnTo>
                  <a:pt x="12" y="4"/>
                </a:lnTo>
                <a:lnTo>
                  <a:pt x="12" y="5"/>
                </a:lnTo>
                <a:lnTo>
                  <a:pt x="8" y="9"/>
                </a:lnTo>
                <a:close/>
                <a:moveTo>
                  <a:pt x="6" y="9"/>
                </a:moveTo>
                <a:lnTo>
                  <a:pt x="6" y="8"/>
                </a:lnTo>
                <a:lnTo>
                  <a:pt x="10" y="4"/>
                </a:lnTo>
                <a:lnTo>
                  <a:pt x="6" y="9"/>
                </a:lnTo>
                <a:close/>
                <a:moveTo>
                  <a:pt x="0" y="8"/>
                </a:moveTo>
                <a:cubicBezTo>
                  <a:pt x="3" y="8"/>
                  <a:pt x="6" y="5"/>
                  <a:pt x="6" y="5"/>
                </a:cubicBezTo>
                <a:cubicBezTo>
                  <a:pt x="5" y="7"/>
                  <a:pt x="3" y="9"/>
                  <a:pt x="0" y="8"/>
                </a:cubicBezTo>
                <a:close/>
                <a:moveTo>
                  <a:pt x="44" y="6"/>
                </a:moveTo>
                <a:cubicBezTo>
                  <a:pt x="42" y="4"/>
                  <a:pt x="32" y="1"/>
                  <a:pt x="22" y="0"/>
                </a:cubicBezTo>
                <a:cubicBezTo>
                  <a:pt x="31" y="0"/>
                  <a:pt x="42" y="4"/>
                  <a:pt x="44" y="6"/>
                </a:cubicBezTo>
                <a:close/>
                <a:moveTo>
                  <a:pt x="20" y="5"/>
                </a:moveTo>
                <a:lnTo>
                  <a:pt x="17" y="7"/>
                </a:lnTo>
                <a:lnTo>
                  <a:pt x="20" y="4"/>
                </a:lnTo>
                <a:lnTo>
                  <a:pt x="20" y="5"/>
                </a:lnTo>
                <a:close/>
                <a:moveTo>
                  <a:pt x="21" y="4"/>
                </a:moveTo>
                <a:lnTo>
                  <a:pt x="20" y="7"/>
                </a:lnTo>
                <a:lnTo>
                  <a:pt x="20" y="5"/>
                </a:lnTo>
                <a:lnTo>
                  <a:pt x="2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7" name="Freeform 236">
            <a:extLst>
              <a:ext uri="{FF2B5EF4-FFF2-40B4-BE49-F238E27FC236}">
                <a16:creationId xmlns:a16="http://schemas.microsoft.com/office/drawing/2014/main" id="{DB495C71-DC93-E14A-B130-81CDFBCD7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5078413"/>
            <a:ext cx="14287" cy="6350"/>
          </a:xfrm>
          <a:custGeom>
            <a:avLst/>
            <a:gdLst>
              <a:gd name="T0" fmla="*/ 5099726 w 39"/>
              <a:gd name="T1" fmla="*/ 781718 h 19"/>
              <a:gd name="T2" fmla="*/ 4831204 w 39"/>
              <a:gd name="T3" fmla="*/ 1005305 h 19"/>
              <a:gd name="T4" fmla="*/ 4026003 w 39"/>
              <a:gd name="T5" fmla="*/ 1005305 h 19"/>
              <a:gd name="T6" fmla="*/ 4026003 w 39"/>
              <a:gd name="T7" fmla="*/ 781718 h 19"/>
              <a:gd name="T8" fmla="*/ 3623403 w 39"/>
              <a:gd name="T9" fmla="*/ 1005305 h 19"/>
              <a:gd name="T10" fmla="*/ 3489325 w 39"/>
              <a:gd name="T11" fmla="*/ 781718 h 19"/>
              <a:gd name="T12" fmla="*/ 3354881 w 39"/>
              <a:gd name="T13" fmla="*/ 1116932 h 19"/>
              <a:gd name="T14" fmla="*/ 3220803 w 39"/>
              <a:gd name="T15" fmla="*/ 893679 h 19"/>
              <a:gd name="T16" fmla="*/ 2818202 w 39"/>
              <a:gd name="T17" fmla="*/ 1228558 h 19"/>
              <a:gd name="T18" fmla="*/ 2281524 w 39"/>
              <a:gd name="T19" fmla="*/ 1228558 h 19"/>
              <a:gd name="T20" fmla="*/ 2147080 w 39"/>
              <a:gd name="T21" fmla="*/ 1005305 h 19"/>
              <a:gd name="T22" fmla="*/ 2013002 w 39"/>
              <a:gd name="T23" fmla="*/ 1340518 h 19"/>
              <a:gd name="T24" fmla="*/ 1744479 w 39"/>
              <a:gd name="T25" fmla="*/ 1228558 h 19"/>
              <a:gd name="T26" fmla="*/ 1341879 w 39"/>
              <a:gd name="T27" fmla="*/ 1675397 h 19"/>
              <a:gd name="T28" fmla="*/ 1207801 w 39"/>
              <a:gd name="T29" fmla="*/ 1228558 h 19"/>
              <a:gd name="T30" fmla="*/ 939279 w 39"/>
              <a:gd name="T31" fmla="*/ 1898984 h 19"/>
              <a:gd name="T32" fmla="*/ 805201 w 39"/>
              <a:gd name="T33" fmla="*/ 1452145 h 19"/>
              <a:gd name="T34" fmla="*/ 671123 w 39"/>
              <a:gd name="T35" fmla="*/ 2010611 h 19"/>
              <a:gd name="T36" fmla="*/ 402600 w 39"/>
              <a:gd name="T37" fmla="*/ 1675397 h 19"/>
              <a:gd name="T38" fmla="*/ 0 w 39"/>
              <a:gd name="T39" fmla="*/ 2010611 h 19"/>
              <a:gd name="T40" fmla="*/ 2013002 w 39"/>
              <a:gd name="T41" fmla="*/ 670092 h 19"/>
              <a:gd name="T42" fmla="*/ 5099726 w 39"/>
              <a:gd name="T43" fmla="*/ 781718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" h="19">
                <a:moveTo>
                  <a:pt x="38" y="7"/>
                </a:moveTo>
                <a:lnTo>
                  <a:pt x="36" y="9"/>
                </a:lnTo>
                <a:lnTo>
                  <a:pt x="30" y="9"/>
                </a:lnTo>
                <a:lnTo>
                  <a:pt x="30" y="7"/>
                </a:lnTo>
                <a:lnTo>
                  <a:pt x="27" y="9"/>
                </a:lnTo>
                <a:lnTo>
                  <a:pt x="26" y="7"/>
                </a:lnTo>
                <a:lnTo>
                  <a:pt x="25" y="10"/>
                </a:lnTo>
                <a:lnTo>
                  <a:pt x="24" y="8"/>
                </a:lnTo>
                <a:lnTo>
                  <a:pt x="21" y="11"/>
                </a:lnTo>
                <a:lnTo>
                  <a:pt x="17" y="11"/>
                </a:lnTo>
                <a:lnTo>
                  <a:pt x="16" y="9"/>
                </a:lnTo>
                <a:lnTo>
                  <a:pt x="15" y="12"/>
                </a:lnTo>
                <a:lnTo>
                  <a:pt x="13" y="11"/>
                </a:lnTo>
                <a:lnTo>
                  <a:pt x="10" y="15"/>
                </a:lnTo>
                <a:lnTo>
                  <a:pt x="9" y="11"/>
                </a:lnTo>
                <a:lnTo>
                  <a:pt x="7" y="17"/>
                </a:lnTo>
                <a:lnTo>
                  <a:pt x="6" y="13"/>
                </a:lnTo>
                <a:lnTo>
                  <a:pt x="5" y="18"/>
                </a:lnTo>
                <a:lnTo>
                  <a:pt x="3" y="15"/>
                </a:lnTo>
                <a:lnTo>
                  <a:pt x="0" y="18"/>
                </a:lnTo>
                <a:cubicBezTo>
                  <a:pt x="2" y="9"/>
                  <a:pt x="6" y="10"/>
                  <a:pt x="15" y="6"/>
                </a:cubicBezTo>
                <a:cubicBezTo>
                  <a:pt x="15" y="6"/>
                  <a:pt x="29" y="0"/>
                  <a:pt x="38" y="7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8" name="Freeform 237">
            <a:extLst>
              <a:ext uri="{FF2B5EF4-FFF2-40B4-BE49-F238E27FC236}">
                <a16:creationId xmlns:a16="http://schemas.microsoft.com/office/drawing/2014/main" id="{602784CC-A896-2345-A3EA-E1462585D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5078413"/>
            <a:ext cx="14287" cy="6350"/>
          </a:xfrm>
          <a:custGeom>
            <a:avLst/>
            <a:gdLst>
              <a:gd name="T0" fmla="*/ 1207801 w 39"/>
              <a:gd name="T1" fmla="*/ 995539 h 18"/>
              <a:gd name="T2" fmla="*/ 0 w 39"/>
              <a:gd name="T3" fmla="*/ 2115608 h 18"/>
              <a:gd name="T4" fmla="*/ 1207801 w 39"/>
              <a:gd name="T5" fmla="*/ 995539 h 18"/>
              <a:gd name="T6" fmla="*/ 5099726 w 39"/>
              <a:gd name="T7" fmla="*/ 746831 h 18"/>
              <a:gd name="T8" fmla="*/ 5099726 w 39"/>
              <a:gd name="T9" fmla="*/ 871008 h 18"/>
              <a:gd name="T10" fmla="*/ 2013002 w 39"/>
              <a:gd name="T11" fmla="*/ 746831 h 18"/>
              <a:gd name="T12" fmla="*/ 5099726 w 39"/>
              <a:gd name="T13" fmla="*/ 746831 h 18"/>
              <a:gd name="T14" fmla="*/ 3220803 w 39"/>
              <a:gd name="T15" fmla="*/ 995539 h 18"/>
              <a:gd name="T16" fmla="*/ 3354881 w 39"/>
              <a:gd name="T17" fmla="*/ 1244600 h 18"/>
              <a:gd name="T18" fmla="*/ 3086725 w 39"/>
              <a:gd name="T19" fmla="*/ 995539 h 18"/>
              <a:gd name="T20" fmla="*/ 3220803 w 39"/>
              <a:gd name="T21" fmla="*/ 995539 h 18"/>
              <a:gd name="T22" fmla="*/ 3354881 w 39"/>
              <a:gd name="T23" fmla="*/ 1244600 h 18"/>
              <a:gd name="T24" fmla="*/ 3354881 w 39"/>
              <a:gd name="T25" fmla="*/ 871008 h 18"/>
              <a:gd name="T26" fmla="*/ 3489325 w 39"/>
              <a:gd name="T27" fmla="*/ 995539 h 18"/>
              <a:gd name="T28" fmla="*/ 3354881 w 39"/>
              <a:gd name="T29" fmla="*/ 1244600 h 18"/>
              <a:gd name="T30" fmla="*/ 3489325 w 39"/>
              <a:gd name="T31" fmla="*/ 871008 h 18"/>
              <a:gd name="T32" fmla="*/ 3623403 w 39"/>
              <a:gd name="T33" fmla="*/ 1120069 h 18"/>
              <a:gd name="T34" fmla="*/ 3489325 w 39"/>
              <a:gd name="T35" fmla="*/ 995539 h 18"/>
              <a:gd name="T36" fmla="*/ 3489325 w 39"/>
              <a:gd name="T37" fmla="*/ 871008 h 18"/>
              <a:gd name="T38" fmla="*/ 3757481 w 39"/>
              <a:gd name="T39" fmla="*/ 1120069 h 18"/>
              <a:gd name="T40" fmla="*/ 3623403 w 39"/>
              <a:gd name="T41" fmla="*/ 1120069 h 18"/>
              <a:gd name="T42" fmla="*/ 3891925 w 39"/>
              <a:gd name="T43" fmla="*/ 871008 h 18"/>
              <a:gd name="T44" fmla="*/ 3757481 w 39"/>
              <a:gd name="T45" fmla="*/ 1120069 h 18"/>
              <a:gd name="T46" fmla="*/ 4026003 w 39"/>
              <a:gd name="T47" fmla="*/ 746831 h 18"/>
              <a:gd name="T48" fmla="*/ 4026003 w 39"/>
              <a:gd name="T49" fmla="*/ 1120069 h 18"/>
              <a:gd name="T50" fmla="*/ 3891925 w 39"/>
              <a:gd name="T51" fmla="*/ 1120069 h 18"/>
              <a:gd name="T52" fmla="*/ 3891925 w 39"/>
              <a:gd name="T53" fmla="*/ 871008 h 18"/>
              <a:gd name="T54" fmla="*/ 4026003 w 39"/>
              <a:gd name="T55" fmla="*/ 746831 h 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18">
                <a:moveTo>
                  <a:pt x="9" y="8"/>
                </a:moveTo>
                <a:cubicBezTo>
                  <a:pt x="4" y="11"/>
                  <a:pt x="2" y="11"/>
                  <a:pt x="0" y="17"/>
                </a:cubicBezTo>
                <a:cubicBezTo>
                  <a:pt x="1" y="11"/>
                  <a:pt x="4" y="10"/>
                  <a:pt x="9" y="8"/>
                </a:cubicBezTo>
                <a:close/>
                <a:moveTo>
                  <a:pt x="38" y="6"/>
                </a:moveTo>
                <a:lnTo>
                  <a:pt x="38" y="7"/>
                </a:lnTo>
                <a:cubicBezTo>
                  <a:pt x="29" y="1"/>
                  <a:pt x="16" y="6"/>
                  <a:pt x="15" y="6"/>
                </a:cubicBezTo>
                <a:cubicBezTo>
                  <a:pt x="15" y="4"/>
                  <a:pt x="29" y="0"/>
                  <a:pt x="38" y="6"/>
                </a:cubicBezTo>
                <a:close/>
                <a:moveTo>
                  <a:pt x="24" y="8"/>
                </a:moveTo>
                <a:lnTo>
                  <a:pt x="25" y="10"/>
                </a:lnTo>
                <a:lnTo>
                  <a:pt x="23" y="8"/>
                </a:lnTo>
                <a:lnTo>
                  <a:pt x="24" y="8"/>
                </a:lnTo>
                <a:close/>
                <a:moveTo>
                  <a:pt x="25" y="10"/>
                </a:moveTo>
                <a:lnTo>
                  <a:pt x="25" y="7"/>
                </a:lnTo>
                <a:lnTo>
                  <a:pt x="26" y="8"/>
                </a:lnTo>
                <a:lnTo>
                  <a:pt x="25" y="10"/>
                </a:lnTo>
                <a:close/>
                <a:moveTo>
                  <a:pt x="26" y="7"/>
                </a:moveTo>
                <a:lnTo>
                  <a:pt x="27" y="9"/>
                </a:lnTo>
                <a:lnTo>
                  <a:pt x="26" y="8"/>
                </a:lnTo>
                <a:lnTo>
                  <a:pt x="26" y="7"/>
                </a:lnTo>
                <a:close/>
                <a:moveTo>
                  <a:pt x="28" y="9"/>
                </a:moveTo>
                <a:lnTo>
                  <a:pt x="27" y="9"/>
                </a:lnTo>
                <a:lnTo>
                  <a:pt x="29" y="7"/>
                </a:lnTo>
                <a:lnTo>
                  <a:pt x="28" y="9"/>
                </a:lnTo>
                <a:close/>
                <a:moveTo>
                  <a:pt x="30" y="6"/>
                </a:moveTo>
                <a:lnTo>
                  <a:pt x="30" y="9"/>
                </a:lnTo>
                <a:lnTo>
                  <a:pt x="29" y="9"/>
                </a:lnTo>
                <a:lnTo>
                  <a:pt x="29" y="7"/>
                </a:lnTo>
                <a:lnTo>
                  <a:pt x="3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69" name="Freeform 238">
            <a:extLst>
              <a:ext uri="{FF2B5EF4-FFF2-40B4-BE49-F238E27FC236}">
                <a16:creationId xmlns:a16="http://schemas.microsoft.com/office/drawing/2014/main" id="{9B576605-DAC9-C547-9B07-9A343D5A0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080000"/>
            <a:ext cx="11112" cy="6350"/>
          </a:xfrm>
          <a:custGeom>
            <a:avLst/>
            <a:gdLst>
              <a:gd name="T0" fmla="*/ 3841418 w 30"/>
              <a:gd name="T1" fmla="*/ 0 h 16"/>
              <a:gd name="T2" fmla="*/ 3978837 w 30"/>
              <a:gd name="T3" fmla="*/ 472678 h 16"/>
              <a:gd name="T4" fmla="*/ 3018390 w 30"/>
              <a:gd name="T5" fmla="*/ 1260078 h 16"/>
              <a:gd name="T6" fmla="*/ 2743923 w 30"/>
              <a:gd name="T7" fmla="*/ 1102519 h 16"/>
              <a:gd name="T8" fmla="*/ 2469457 w 30"/>
              <a:gd name="T9" fmla="*/ 1575197 h 16"/>
              <a:gd name="T10" fmla="*/ 2332409 w 30"/>
              <a:gd name="T11" fmla="*/ 1102519 h 16"/>
              <a:gd name="T12" fmla="*/ 2332409 w 30"/>
              <a:gd name="T13" fmla="*/ 1732756 h 16"/>
              <a:gd name="T14" fmla="*/ 2194990 w 30"/>
              <a:gd name="T15" fmla="*/ 1260078 h 16"/>
              <a:gd name="T16" fmla="*/ 2057942 w 30"/>
              <a:gd name="T17" fmla="*/ 1890316 h 16"/>
              <a:gd name="T18" fmla="*/ 1920894 w 30"/>
              <a:gd name="T19" fmla="*/ 1260078 h 16"/>
              <a:gd name="T20" fmla="*/ 1646428 w 30"/>
              <a:gd name="T21" fmla="*/ 2205038 h 16"/>
              <a:gd name="T22" fmla="*/ 1371962 w 30"/>
              <a:gd name="T23" fmla="*/ 1732756 h 16"/>
              <a:gd name="T24" fmla="*/ 1234914 w 30"/>
              <a:gd name="T25" fmla="*/ 2205038 h 16"/>
              <a:gd name="T26" fmla="*/ 1234914 w 30"/>
              <a:gd name="T27" fmla="*/ 1890316 h 16"/>
              <a:gd name="T28" fmla="*/ 1097495 w 30"/>
              <a:gd name="T29" fmla="*/ 2205038 h 16"/>
              <a:gd name="T30" fmla="*/ 685981 w 30"/>
              <a:gd name="T31" fmla="*/ 2205038 h 16"/>
              <a:gd name="T32" fmla="*/ 685981 w 30"/>
              <a:gd name="T33" fmla="*/ 1890316 h 16"/>
              <a:gd name="T34" fmla="*/ 548933 w 30"/>
              <a:gd name="T35" fmla="*/ 2362597 h 16"/>
              <a:gd name="T36" fmla="*/ 411514 w 30"/>
              <a:gd name="T37" fmla="*/ 1890316 h 16"/>
              <a:gd name="T38" fmla="*/ 0 w 30"/>
              <a:gd name="T39" fmla="*/ 2047478 h 16"/>
              <a:gd name="T40" fmla="*/ 3841418 w 30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16">
                <a:moveTo>
                  <a:pt x="28" y="0"/>
                </a:moveTo>
                <a:lnTo>
                  <a:pt x="29" y="3"/>
                </a:lnTo>
                <a:lnTo>
                  <a:pt x="22" y="8"/>
                </a:lnTo>
                <a:lnTo>
                  <a:pt x="20" y="7"/>
                </a:lnTo>
                <a:cubicBezTo>
                  <a:pt x="18" y="7"/>
                  <a:pt x="18" y="10"/>
                  <a:pt x="18" y="10"/>
                </a:cubicBezTo>
                <a:lnTo>
                  <a:pt x="17" y="7"/>
                </a:lnTo>
                <a:lnTo>
                  <a:pt x="17" y="11"/>
                </a:lnTo>
                <a:lnTo>
                  <a:pt x="16" y="8"/>
                </a:lnTo>
                <a:lnTo>
                  <a:pt x="15" y="12"/>
                </a:lnTo>
                <a:lnTo>
                  <a:pt x="14" y="8"/>
                </a:lnTo>
                <a:lnTo>
                  <a:pt x="12" y="14"/>
                </a:lnTo>
                <a:cubicBezTo>
                  <a:pt x="11" y="14"/>
                  <a:pt x="10" y="11"/>
                  <a:pt x="10" y="11"/>
                </a:cubicBezTo>
                <a:lnTo>
                  <a:pt x="9" y="14"/>
                </a:lnTo>
                <a:lnTo>
                  <a:pt x="9" y="12"/>
                </a:lnTo>
                <a:lnTo>
                  <a:pt x="8" y="14"/>
                </a:lnTo>
                <a:cubicBezTo>
                  <a:pt x="7" y="12"/>
                  <a:pt x="6" y="12"/>
                  <a:pt x="5" y="14"/>
                </a:cubicBezTo>
                <a:lnTo>
                  <a:pt x="5" y="12"/>
                </a:lnTo>
                <a:lnTo>
                  <a:pt x="4" y="15"/>
                </a:lnTo>
                <a:lnTo>
                  <a:pt x="3" y="12"/>
                </a:lnTo>
                <a:cubicBezTo>
                  <a:pt x="3" y="12"/>
                  <a:pt x="2" y="12"/>
                  <a:pt x="0" y="13"/>
                </a:cubicBezTo>
                <a:cubicBezTo>
                  <a:pt x="5" y="7"/>
                  <a:pt x="23" y="0"/>
                  <a:pt x="28" y="0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0" name="Freeform 239">
            <a:extLst>
              <a:ext uri="{FF2B5EF4-FFF2-40B4-BE49-F238E27FC236}">
                <a16:creationId xmlns:a16="http://schemas.microsoft.com/office/drawing/2014/main" id="{E45F32DD-9B2E-5246-B8C6-011B26DE0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080000"/>
            <a:ext cx="11112" cy="4763"/>
          </a:xfrm>
          <a:custGeom>
            <a:avLst/>
            <a:gdLst>
              <a:gd name="T0" fmla="*/ 0 w 30"/>
              <a:gd name="T1" fmla="*/ 1310778 h 15"/>
              <a:gd name="T2" fmla="*/ 411514 w 30"/>
              <a:gd name="T3" fmla="*/ 1209802 h 15"/>
              <a:gd name="T4" fmla="*/ 0 w 30"/>
              <a:gd name="T5" fmla="*/ 1310778 h 15"/>
              <a:gd name="T6" fmla="*/ 0 w 30"/>
              <a:gd name="T7" fmla="*/ 1310778 h 15"/>
              <a:gd name="T8" fmla="*/ 3841418 w 30"/>
              <a:gd name="T9" fmla="*/ 0 h 15"/>
              <a:gd name="T10" fmla="*/ 3841418 w 30"/>
              <a:gd name="T11" fmla="*/ 100976 h 15"/>
              <a:gd name="T12" fmla="*/ 0 w 30"/>
              <a:gd name="T13" fmla="*/ 1310778 h 15"/>
              <a:gd name="T14" fmla="*/ 823029 w 30"/>
              <a:gd name="T15" fmla="*/ 1209802 h 15"/>
              <a:gd name="T16" fmla="*/ 1234914 w 30"/>
              <a:gd name="T17" fmla="*/ 1411436 h 15"/>
              <a:gd name="T18" fmla="*/ 823029 w 30"/>
              <a:gd name="T19" fmla="*/ 1411436 h 15"/>
              <a:gd name="T20" fmla="*/ 685981 w 30"/>
              <a:gd name="T21" fmla="*/ 1411436 h 15"/>
              <a:gd name="T22" fmla="*/ 823029 w 30"/>
              <a:gd name="T23" fmla="*/ 1209802 h 15"/>
              <a:gd name="T24" fmla="*/ 1371962 w 30"/>
              <a:gd name="T25" fmla="*/ 1109144 h 15"/>
              <a:gd name="T26" fmla="*/ 1646428 w 30"/>
              <a:gd name="T27" fmla="*/ 1411436 h 15"/>
              <a:gd name="T28" fmla="*/ 1920894 w 30"/>
              <a:gd name="T29" fmla="*/ 806535 h 15"/>
              <a:gd name="T30" fmla="*/ 1646428 w 30"/>
              <a:gd name="T31" fmla="*/ 1411436 h 15"/>
              <a:gd name="T32" fmla="*/ 1371962 w 30"/>
              <a:gd name="T33" fmla="*/ 1209802 h 15"/>
              <a:gd name="T34" fmla="*/ 1234914 w 30"/>
              <a:gd name="T35" fmla="*/ 1411436 h 15"/>
              <a:gd name="T36" fmla="*/ 1371962 w 30"/>
              <a:gd name="T37" fmla="*/ 1109144 h 15"/>
              <a:gd name="T38" fmla="*/ 2743923 w 30"/>
              <a:gd name="T39" fmla="*/ 705877 h 15"/>
              <a:gd name="T40" fmla="*/ 3018390 w 30"/>
              <a:gd name="T41" fmla="*/ 806535 h 15"/>
              <a:gd name="T42" fmla="*/ 3978837 w 30"/>
              <a:gd name="T43" fmla="*/ 302609 h 15"/>
              <a:gd name="T44" fmla="*/ 3018390 w 30"/>
              <a:gd name="T45" fmla="*/ 907510 h 15"/>
              <a:gd name="T46" fmla="*/ 2743923 w 30"/>
              <a:gd name="T47" fmla="*/ 705877 h 15"/>
              <a:gd name="T48" fmla="*/ 2469457 w 30"/>
              <a:gd name="T49" fmla="*/ 1008168 h 15"/>
              <a:gd name="T50" fmla="*/ 2743923 w 30"/>
              <a:gd name="T51" fmla="*/ 705877 h 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0" h="15">
                <a:moveTo>
                  <a:pt x="0" y="13"/>
                </a:move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2" y="13"/>
                  <a:pt x="0" y="13"/>
                </a:cubicBezTo>
                <a:close/>
                <a:moveTo>
                  <a:pt x="0" y="13"/>
                </a:moveTo>
                <a:cubicBezTo>
                  <a:pt x="5" y="7"/>
                  <a:pt x="23" y="0"/>
                  <a:pt x="28" y="0"/>
                </a:cubicBezTo>
                <a:lnTo>
                  <a:pt x="28" y="1"/>
                </a:lnTo>
                <a:cubicBezTo>
                  <a:pt x="23" y="1"/>
                  <a:pt x="5" y="7"/>
                  <a:pt x="0" y="13"/>
                </a:cubicBezTo>
                <a:close/>
                <a:moveTo>
                  <a:pt x="6" y="12"/>
                </a:moveTo>
                <a:cubicBezTo>
                  <a:pt x="7" y="12"/>
                  <a:pt x="8" y="13"/>
                  <a:pt x="9" y="14"/>
                </a:cubicBezTo>
                <a:lnTo>
                  <a:pt x="6" y="14"/>
                </a:lnTo>
                <a:lnTo>
                  <a:pt x="5" y="14"/>
                </a:lnTo>
                <a:cubicBezTo>
                  <a:pt x="5" y="13"/>
                  <a:pt x="6" y="13"/>
                  <a:pt x="6" y="12"/>
                </a:cubicBezTo>
                <a:close/>
                <a:moveTo>
                  <a:pt x="10" y="11"/>
                </a:moveTo>
                <a:lnTo>
                  <a:pt x="12" y="14"/>
                </a:lnTo>
                <a:cubicBezTo>
                  <a:pt x="12" y="13"/>
                  <a:pt x="14" y="8"/>
                  <a:pt x="14" y="8"/>
                </a:cubicBezTo>
                <a:cubicBezTo>
                  <a:pt x="14" y="8"/>
                  <a:pt x="13" y="12"/>
                  <a:pt x="12" y="14"/>
                </a:cubicBezTo>
                <a:cubicBezTo>
                  <a:pt x="11" y="14"/>
                  <a:pt x="10" y="12"/>
                  <a:pt x="10" y="12"/>
                </a:cubicBezTo>
                <a:lnTo>
                  <a:pt x="9" y="14"/>
                </a:lnTo>
                <a:lnTo>
                  <a:pt x="10" y="11"/>
                </a:lnTo>
                <a:close/>
                <a:moveTo>
                  <a:pt x="20" y="7"/>
                </a:moveTo>
                <a:lnTo>
                  <a:pt x="22" y="8"/>
                </a:lnTo>
                <a:lnTo>
                  <a:pt x="29" y="3"/>
                </a:lnTo>
                <a:lnTo>
                  <a:pt x="22" y="9"/>
                </a:lnTo>
                <a:lnTo>
                  <a:pt x="20" y="7"/>
                </a:lnTo>
                <a:cubicBezTo>
                  <a:pt x="19" y="7"/>
                  <a:pt x="18" y="10"/>
                  <a:pt x="18" y="10"/>
                </a:cubicBezTo>
                <a:cubicBezTo>
                  <a:pt x="18" y="10"/>
                  <a:pt x="18" y="7"/>
                  <a:pt x="2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1" name="Freeform 240">
            <a:extLst>
              <a:ext uri="{FF2B5EF4-FFF2-40B4-BE49-F238E27FC236}">
                <a16:creationId xmlns:a16="http://schemas.microsoft.com/office/drawing/2014/main" id="{E40B787C-DFAD-6D4C-8BFA-50F51C999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5081588"/>
            <a:ext cx="6350" cy="7937"/>
          </a:xfrm>
          <a:custGeom>
            <a:avLst/>
            <a:gdLst>
              <a:gd name="T0" fmla="*/ 1787024 w 19"/>
              <a:gd name="T1" fmla="*/ 0 h 22"/>
              <a:gd name="T2" fmla="*/ 2010611 w 19"/>
              <a:gd name="T3" fmla="*/ 390356 h 22"/>
              <a:gd name="T4" fmla="*/ 1452145 w 19"/>
              <a:gd name="T5" fmla="*/ 781073 h 22"/>
              <a:gd name="T6" fmla="*/ 1452145 w 19"/>
              <a:gd name="T7" fmla="*/ 910951 h 22"/>
              <a:gd name="T8" fmla="*/ 1228558 w 19"/>
              <a:gd name="T9" fmla="*/ 781073 h 22"/>
              <a:gd name="T10" fmla="*/ 1228558 w 19"/>
              <a:gd name="T11" fmla="*/ 1171429 h 22"/>
              <a:gd name="T12" fmla="*/ 1116932 w 19"/>
              <a:gd name="T13" fmla="*/ 1692024 h 22"/>
              <a:gd name="T14" fmla="*/ 1005305 w 19"/>
              <a:gd name="T15" fmla="*/ 1692024 h 22"/>
              <a:gd name="T16" fmla="*/ 1005305 w 19"/>
              <a:gd name="T17" fmla="*/ 1952502 h 22"/>
              <a:gd name="T18" fmla="*/ 893679 w 19"/>
              <a:gd name="T19" fmla="*/ 1952502 h 22"/>
              <a:gd name="T20" fmla="*/ 781718 w 19"/>
              <a:gd name="T21" fmla="*/ 2733214 h 22"/>
              <a:gd name="T22" fmla="*/ 781718 w 19"/>
              <a:gd name="T23" fmla="*/ 2082380 h 22"/>
              <a:gd name="T24" fmla="*/ 558466 w 19"/>
              <a:gd name="T25" fmla="*/ 2733214 h 22"/>
              <a:gd name="T26" fmla="*/ 111626 w 19"/>
              <a:gd name="T27" fmla="*/ 2733214 h 22"/>
              <a:gd name="T28" fmla="*/ 1787024 w 19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22">
                <a:moveTo>
                  <a:pt x="16" y="0"/>
                </a:moveTo>
                <a:lnTo>
                  <a:pt x="18" y="3"/>
                </a:lnTo>
                <a:lnTo>
                  <a:pt x="13" y="6"/>
                </a:lnTo>
                <a:lnTo>
                  <a:pt x="13" y="7"/>
                </a:lnTo>
                <a:lnTo>
                  <a:pt x="11" y="6"/>
                </a:lnTo>
                <a:cubicBezTo>
                  <a:pt x="9" y="10"/>
                  <a:pt x="11" y="9"/>
                  <a:pt x="11" y="9"/>
                </a:cubicBezTo>
                <a:cubicBezTo>
                  <a:pt x="10" y="11"/>
                  <a:pt x="10" y="12"/>
                  <a:pt x="10" y="13"/>
                </a:cubicBezTo>
                <a:lnTo>
                  <a:pt x="9" y="13"/>
                </a:lnTo>
                <a:lnTo>
                  <a:pt x="9" y="15"/>
                </a:lnTo>
                <a:lnTo>
                  <a:pt x="8" y="15"/>
                </a:lnTo>
                <a:lnTo>
                  <a:pt x="7" y="21"/>
                </a:lnTo>
                <a:lnTo>
                  <a:pt x="7" y="16"/>
                </a:lnTo>
                <a:cubicBezTo>
                  <a:pt x="6" y="16"/>
                  <a:pt x="5" y="21"/>
                  <a:pt x="5" y="21"/>
                </a:cubicBezTo>
                <a:cubicBezTo>
                  <a:pt x="4" y="16"/>
                  <a:pt x="4" y="16"/>
                  <a:pt x="1" y="21"/>
                </a:cubicBezTo>
                <a:cubicBezTo>
                  <a:pt x="0" y="15"/>
                  <a:pt x="7" y="3"/>
                  <a:pt x="16" y="0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2" name="Freeform 241">
            <a:extLst>
              <a:ext uri="{FF2B5EF4-FFF2-40B4-BE49-F238E27FC236}">
                <a16:creationId xmlns:a16="http://schemas.microsoft.com/office/drawing/2014/main" id="{736612FD-4BCF-8E4E-9321-4E266507D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5081588"/>
            <a:ext cx="6350" cy="7937"/>
          </a:xfrm>
          <a:custGeom>
            <a:avLst/>
            <a:gdLst>
              <a:gd name="T0" fmla="*/ 630238 w 16"/>
              <a:gd name="T1" fmla="*/ 2733214 h 22"/>
              <a:gd name="T2" fmla="*/ 787400 w 16"/>
              <a:gd name="T3" fmla="*/ 2212619 h 22"/>
              <a:gd name="T4" fmla="*/ 630238 w 16"/>
              <a:gd name="T5" fmla="*/ 2733214 h 22"/>
              <a:gd name="T6" fmla="*/ 472678 w 16"/>
              <a:gd name="T7" fmla="*/ 2342858 h 22"/>
              <a:gd name="T8" fmla="*/ 0 w 16"/>
              <a:gd name="T9" fmla="*/ 2473097 h 22"/>
              <a:gd name="T10" fmla="*/ 472678 w 16"/>
              <a:gd name="T11" fmla="*/ 2082380 h 22"/>
              <a:gd name="T12" fmla="*/ 472678 w 16"/>
              <a:gd name="T13" fmla="*/ 2342858 h 22"/>
              <a:gd name="T14" fmla="*/ 944959 w 16"/>
              <a:gd name="T15" fmla="*/ 2082380 h 22"/>
              <a:gd name="T16" fmla="*/ 1102519 w 16"/>
              <a:gd name="T17" fmla="*/ 2473097 h 22"/>
              <a:gd name="T18" fmla="*/ 1102519 w 16"/>
              <a:gd name="T19" fmla="*/ 1952502 h 22"/>
              <a:gd name="T20" fmla="*/ 1260078 w 16"/>
              <a:gd name="T21" fmla="*/ 1692024 h 22"/>
              <a:gd name="T22" fmla="*/ 1260078 w 16"/>
              <a:gd name="T23" fmla="*/ 1952502 h 22"/>
              <a:gd name="T24" fmla="*/ 1102519 w 16"/>
              <a:gd name="T25" fmla="*/ 2733214 h 22"/>
              <a:gd name="T26" fmla="*/ 787400 w 16"/>
              <a:gd name="T27" fmla="*/ 2082380 h 22"/>
              <a:gd name="T28" fmla="*/ 944959 w 16"/>
              <a:gd name="T29" fmla="*/ 2082380 h 22"/>
              <a:gd name="T30" fmla="*/ 0 w 16"/>
              <a:gd name="T31" fmla="*/ 2082380 h 22"/>
              <a:gd name="T32" fmla="*/ 2362597 w 16"/>
              <a:gd name="T33" fmla="*/ 0 h 22"/>
              <a:gd name="T34" fmla="*/ 2362597 w 16"/>
              <a:gd name="T35" fmla="*/ 130239 h 22"/>
              <a:gd name="T36" fmla="*/ 0 w 16"/>
              <a:gd name="T37" fmla="*/ 2082380 h 22"/>
              <a:gd name="T38" fmla="*/ 1417638 w 16"/>
              <a:gd name="T39" fmla="*/ 1171429 h 22"/>
              <a:gd name="T40" fmla="*/ 1575197 w 16"/>
              <a:gd name="T41" fmla="*/ 781073 h 22"/>
              <a:gd name="T42" fmla="*/ 1417638 w 16"/>
              <a:gd name="T43" fmla="*/ 1171429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22">
                <a:moveTo>
                  <a:pt x="4" y="21"/>
                </a:moveTo>
                <a:cubicBezTo>
                  <a:pt x="4" y="21"/>
                  <a:pt x="5" y="19"/>
                  <a:pt x="5" y="17"/>
                </a:cubicBezTo>
                <a:cubicBezTo>
                  <a:pt x="5" y="19"/>
                  <a:pt x="5" y="21"/>
                  <a:pt x="4" y="21"/>
                </a:cubicBezTo>
                <a:close/>
                <a:moveTo>
                  <a:pt x="3" y="18"/>
                </a:moveTo>
                <a:cubicBezTo>
                  <a:pt x="3" y="18"/>
                  <a:pt x="2" y="18"/>
                  <a:pt x="0" y="19"/>
                </a:cubicBezTo>
                <a:cubicBezTo>
                  <a:pt x="2" y="18"/>
                  <a:pt x="3" y="16"/>
                  <a:pt x="3" y="16"/>
                </a:cubicBezTo>
                <a:cubicBezTo>
                  <a:pt x="3" y="16"/>
                  <a:pt x="3" y="17"/>
                  <a:pt x="3" y="18"/>
                </a:cubicBezTo>
                <a:close/>
                <a:moveTo>
                  <a:pt x="6" y="16"/>
                </a:moveTo>
                <a:lnTo>
                  <a:pt x="7" y="19"/>
                </a:lnTo>
                <a:lnTo>
                  <a:pt x="7" y="15"/>
                </a:lnTo>
                <a:lnTo>
                  <a:pt x="8" y="13"/>
                </a:lnTo>
                <a:lnTo>
                  <a:pt x="8" y="15"/>
                </a:lnTo>
                <a:lnTo>
                  <a:pt x="7" y="21"/>
                </a:lnTo>
                <a:lnTo>
                  <a:pt x="5" y="16"/>
                </a:lnTo>
                <a:lnTo>
                  <a:pt x="6" y="16"/>
                </a:lnTo>
                <a:close/>
                <a:moveTo>
                  <a:pt x="0" y="16"/>
                </a:moveTo>
                <a:cubicBezTo>
                  <a:pt x="1" y="11"/>
                  <a:pt x="8" y="3"/>
                  <a:pt x="15" y="0"/>
                </a:cubicBezTo>
                <a:lnTo>
                  <a:pt x="15" y="1"/>
                </a:lnTo>
                <a:cubicBezTo>
                  <a:pt x="8" y="3"/>
                  <a:pt x="2" y="11"/>
                  <a:pt x="0" y="16"/>
                </a:cubicBezTo>
                <a:close/>
                <a:moveTo>
                  <a:pt x="9" y="9"/>
                </a:moveTo>
                <a:cubicBezTo>
                  <a:pt x="9" y="8"/>
                  <a:pt x="9" y="7"/>
                  <a:pt x="10" y="6"/>
                </a:cubicBezTo>
                <a:cubicBezTo>
                  <a:pt x="9" y="8"/>
                  <a:pt x="9" y="9"/>
                  <a:pt x="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3" name="Freeform 242">
            <a:extLst>
              <a:ext uri="{FF2B5EF4-FFF2-40B4-BE49-F238E27FC236}">
                <a16:creationId xmlns:a16="http://schemas.microsoft.com/office/drawing/2014/main" id="{C8D6564D-5D99-3B4B-BD42-FE875E7AE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5081588"/>
            <a:ext cx="4763" cy="11112"/>
          </a:xfrm>
          <a:custGeom>
            <a:avLst/>
            <a:gdLst>
              <a:gd name="T0" fmla="*/ 806535 w 15"/>
              <a:gd name="T1" fmla="*/ 0 h 33"/>
              <a:gd name="T2" fmla="*/ 1411436 w 15"/>
              <a:gd name="T3" fmla="*/ 113477 h 33"/>
              <a:gd name="T4" fmla="*/ 1411436 w 15"/>
              <a:gd name="T5" fmla="*/ 453572 h 33"/>
              <a:gd name="T6" fmla="*/ 1310778 w 15"/>
              <a:gd name="T7" fmla="*/ 453572 h 33"/>
              <a:gd name="T8" fmla="*/ 1310778 w 15"/>
              <a:gd name="T9" fmla="*/ 680189 h 33"/>
              <a:gd name="T10" fmla="*/ 1109144 w 15"/>
              <a:gd name="T11" fmla="*/ 793666 h 33"/>
              <a:gd name="T12" fmla="*/ 1411436 w 15"/>
              <a:gd name="T13" fmla="*/ 1133761 h 33"/>
              <a:gd name="T14" fmla="*/ 1209802 w 15"/>
              <a:gd name="T15" fmla="*/ 1020620 h 33"/>
              <a:gd name="T16" fmla="*/ 1310778 w 15"/>
              <a:gd name="T17" fmla="*/ 1587332 h 33"/>
              <a:gd name="T18" fmla="*/ 907510 w 15"/>
              <a:gd name="T19" fmla="*/ 1247238 h 33"/>
              <a:gd name="T20" fmla="*/ 1310778 w 15"/>
              <a:gd name="T21" fmla="*/ 2154381 h 33"/>
              <a:gd name="T22" fmla="*/ 806535 w 15"/>
              <a:gd name="T23" fmla="*/ 1927427 h 33"/>
              <a:gd name="T24" fmla="*/ 1411436 w 15"/>
              <a:gd name="T25" fmla="*/ 2721093 h 33"/>
              <a:gd name="T26" fmla="*/ 907510 w 15"/>
              <a:gd name="T27" fmla="*/ 2267858 h 33"/>
              <a:gd name="T28" fmla="*/ 1411436 w 15"/>
              <a:gd name="T29" fmla="*/ 3061524 h 33"/>
              <a:gd name="T30" fmla="*/ 806535 w 15"/>
              <a:gd name="T31" fmla="*/ 2607953 h 33"/>
              <a:gd name="T32" fmla="*/ 1109144 w 15"/>
              <a:gd name="T33" fmla="*/ 3401619 h 33"/>
              <a:gd name="T34" fmla="*/ 504243 w 15"/>
              <a:gd name="T35" fmla="*/ 2721093 h 33"/>
              <a:gd name="T36" fmla="*/ 504243 w 15"/>
              <a:gd name="T37" fmla="*/ 3628236 h 33"/>
              <a:gd name="T38" fmla="*/ 403267 w 15"/>
              <a:gd name="T39" fmla="*/ 2494476 h 33"/>
              <a:gd name="T40" fmla="*/ 100976 w 15"/>
              <a:gd name="T41" fmla="*/ 2721093 h 33"/>
              <a:gd name="T42" fmla="*/ 403267 w 15"/>
              <a:gd name="T43" fmla="*/ 1927427 h 33"/>
              <a:gd name="T44" fmla="*/ 100976 w 15"/>
              <a:gd name="T45" fmla="*/ 2154381 h 33"/>
              <a:gd name="T46" fmla="*/ 504243 w 15"/>
              <a:gd name="T47" fmla="*/ 1360715 h 33"/>
              <a:gd name="T48" fmla="*/ 0 w 15"/>
              <a:gd name="T49" fmla="*/ 1587332 h 33"/>
              <a:gd name="T50" fmla="*/ 504243 w 15"/>
              <a:gd name="T51" fmla="*/ 907143 h 33"/>
              <a:gd name="T52" fmla="*/ 302609 w 15"/>
              <a:gd name="T53" fmla="*/ 1020620 h 33"/>
              <a:gd name="T54" fmla="*/ 604901 w 15"/>
              <a:gd name="T55" fmla="*/ 567049 h 33"/>
              <a:gd name="T56" fmla="*/ 504243 w 15"/>
              <a:gd name="T57" fmla="*/ 567049 h 33"/>
              <a:gd name="T58" fmla="*/ 806535 w 15"/>
              <a:gd name="T59" fmla="*/ 0 h 3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" h="33">
                <a:moveTo>
                  <a:pt x="8" y="0"/>
                </a:moveTo>
                <a:lnTo>
                  <a:pt x="14" y="1"/>
                </a:lnTo>
                <a:lnTo>
                  <a:pt x="14" y="4"/>
                </a:lnTo>
                <a:lnTo>
                  <a:pt x="13" y="4"/>
                </a:lnTo>
                <a:lnTo>
                  <a:pt x="13" y="6"/>
                </a:lnTo>
                <a:lnTo>
                  <a:pt x="11" y="7"/>
                </a:lnTo>
                <a:lnTo>
                  <a:pt x="14" y="10"/>
                </a:lnTo>
                <a:lnTo>
                  <a:pt x="12" y="9"/>
                </a:lnTo>
                <a:cubicBezTo>
                  <a:pt x="12" y="10"/>
                  <a:pt x="13" y="14"/>
                  <a:pt x="13" y="14"/>
                </a:cubicBezTo>
                <a:lnTo>
                  <a:pt x="9" y="11"/>
                </a:lnTo>
                <a:cubicBezTo>
                  <a:pt x="9" y="14"/>
                  <a:pt x="13" y="19"/>
                  <a:pt x="13" y="19"/>
                </a:cubicBezTo>
                <a:lnTo>
                  <a:pt x="8" y="17"/>
                </a:lnTo>
                <a:lnTo>
                  <a:pt x="14" y="24"/>
                </a:lnTo>
                <a:lnTo>
                  <a:pt x="9" y="20"/>
                </a:lnTo>
                <a:lnTo>
                  <a:pt x="14" y="27"/>
                </a:lnTo>
                <a:cubicBezTo>
                  <a:pt x="11" y="27"/>
                  <a:pt x="8" y="23"/>
                  <a:pt x="8" y="23"/>
                </a:cubicBezTo>
                <a:lnTo>
                  <a:pt x="11" y="30"/>
                </a:lnTo>
                <a:lnTo>
                  <a:pt x="5" y="24"/>
                </a:lnTo>
                <a:cubicBezTo>
                  <a:pt x="5" y="26"/>
                  <a:pt x="5" y="32"/>
                  <a:pt x="5" y="32"/>
                </a:cubicBezTo>
                <a:cubicBezTo>
                  <a:pt x="3" y="28"/>
                  <a:pt x="3" y="27"/>
                  <a:pt x="4" y="22"/>
                </a:cubicBezTo>
                <a:lnTo>
                  <a:pt x="1" y="24"/>
                </a:lnTo>
                <a:cubicBezTo>
                  <a:pt x="1" y="19"/>
                  <a:pt x="4" y="17"/>
                  <a:pt x="4" y="17"/>
                </a:cubicBezTo>
                <a:lnTo>
                  <a:pt x="1" y="19"/>
                </a:lnTo>
                <a:cubicBezTo>
                  <a:pt x="1" y="17"/>
                  <a:pt x="5" y="12"/>
                  <a:pt x="5" y="12"/>
                </a:cubicBezTo>
                <a:lnTo>
                  <a:pt x="0" y="14"/>
                </a:lnTo>
                <a:cubicBezTo>
                  <a:pt x="1" y="10"/>
                  <a:pt x="5" y="8"/>
                  <a:pt x="5" y="8"/>
                </a:cubicBezTo>
                <a:lnTo>
                  <a:pt x="3" y="9"/>
                </a:lnTo>
                <a:lnTo>
                  <a:pt x="6" y="5"/>
                </a:lnTo>
                <a:lnTo>
                  <a:pt x="5" y="5"/>
                </a:lnTo>
                <a:lnTo>
                  <a:pt x="8" y="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4" name="Freeform 243">
            <a:extLst>
              <a:ext uri="{FF2B5EF4-FFF2-40B4-BE49-F238E27FC236}">
                <a16:creationId xmlns:a16="http://schemas.microsoft.com/office/drawing/2014/main" id="{61323F74-CB84-AE4E-AC68-0593B5325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5081588"/>
            <a:ext cx="4763" cy="11112"/>
          </a:xfrm>
          <a:custGeom>
            <a:avLst/>
            <a:gdLst>
              <a:gd name="T0" fmla="*/ 231346 w 14"/>
              <a:gd name="T1" fmla="*/ 2698065 h 31"/>
              <a:gd name="T2" fmla="*/ 463032 w 14"/>
              <a:gd name="T3" fmla="*/ 3854789 h 31"/>
              <a:gd name="T4" fmla="*/ 231346 w 14"/>
              <a:gd name="T5" fmla="*/ 2698065 h 31"/>
              <a:gd name="T6" fmla="*/ 694377 w 14"/>
              <a:gd name="T7" fmla="*/ 1927394 h 31"/>
              <a:gd name="T8" fmla="*/ 1157409 w 14"/>
              <a:gd name="T9" fmla="*/ 0 h 31"/>
              <a:gd name="T10" fmla="*/ 810390 w 14"/>
              <a:gd name="T11" fmla="*/ 1927394 h 31"/>
              <a:gd name="T12" fmla="*/ 463032 w 14"/>
              <a:gd name="T13" fmla="*/ 3083759 h 31"/>
              <a:gd name="T14" fmla="*/ 694377 w 14"/>
              <a:gd name="T15" fmla="*/ 1927394 h 31"/>
              <a:gd name="T16" fmla="*/ 231346 w 14"/>
              <a:gd name="T17" fmla="*/ 2184404 h 31"/>
              <a:gd name="T18" fmla="*/ 231346 w 14"/>
              <a:gd name="T19" fmla="*/ 2055720 h 31"/>
              <a:gd name="T20" fmla="*/ 347359 w 14"/>
              <a:gd name="T21" fmla="*/ 2055720 h 31"/>
              <a:gd name="T22" fmla="*/ 231346 w 14"/>
              <a:gd name="T23" fmla="*/ 2184404 h 31"/>
              <a:gd name="T24" fmla="*/ 115673 w 14"/>
              <a:gd name="T25" fmla="*/ 2312730 h 31"/>
              <a:gd name="T26" fmla="*/ 115673 w 14"/>
              <a:gd name="T27" fmla="*/ 2312730 h 31"/>
              <a:gd name="T28" fmla="*/ 231346 w 14"/>
              <a:gd name="T29" fmla="*/ 2184404 h 31"/>
              <a:gd name="T30" fmla="*/ 347359 w 14"/>
              <a:gd name="T31" fmla="*/ 1413375 h 31"/>
              <a:gd name="T32" fmla="*/ 347359 w 14"/>
              <a:gd name="T33" fmla="*/ 1541700 h 31"/>
              <a:gd name="T34" fmla="*/ 463032 w 14"/>
              <a:gd name="T35" fmla="*/ 1413375 h 31"/>
              <a:gd name="T36" fmla="*/ 347359 w 14"/>
              <a:gd name="T37" fmla="*/ 1413375 h 31"/>
              <a:gd name="T38" fmla="*/ 1389095 w 14"/>
              <a:gd name="T39" fmla="*/ 3340769 h 31"/>
              <a:gd name="T40" fmla="*/ 1504768 w 14"/>
              <a:gd name="T41" fmla="*/ 3340769 h 31"/>
              <a:gd name="T42" fmla="*/ 810390 w 14"/>
              <a:gd name="T43" fmla="*/ 2826749 h 31"/>
              <a:gd name="T44" fmla="*/ 1389095 w 14"/>
              <a:gd name="T45" fmla="*/ 3340769 h 31"/>
              <a:gd name="T46" fmla="*/ 1504768 w 14"/>
              <a:gd name="T47" fmla="*/ 3212085 h 31"/>
              <a:gd name="T48" fmla="*/ 1389095 w 14"/>
              <a:gd name="T49" fmla="*/ 3340769 h 31"/>
              <a:gd name="T50" fmla="*/ 926063 w 14"/>
              <a:gd name="T51" fmla="*/ 2569740 h 31"/>
              <a:gd name="T52" fmla="*/ 1504768 w 14"/>
              <a:gd name="T53" fmla="*/ 3212085 h 31"/>
              <a:gd name="T54" fmla="*/ 810390 w 14"/>
              <a:gd name="T55" fmla="*/ 2055720 h 31"/>
              <a:gd name="T56" fmla="*/ 926063 w 14"/>
              <a:gd name="T57" fmla="*/ 2184404 h 31"/>
              <a:gd name="T58" fmla="*/ 810390 w 14"/>
              <a:gd name="T59" fmla="*/ 2055720 h 31"/>
              <a:gd name="T60" fmla="*/ 1389095 w 14"/>
              <a:gd name="T61" fmla="*/ 2312730 h 31"/>
              <a:gd name="T62" fmla="*/ 926063 w 14"/>
              <a:gd name="T63" fmla="*/ 2184404 h 31"/>
              <a:gd name="T64" fmla="*/ 810390 w 14"/>
              <a:gd name="T65" fmla="*/ 2055720 h 31"/>
              <a:gd name="T66" fmla="*/ 926063 w 14"/>
              <a:gd name="T67" fmla="*/ 1285049 h 31"/>
              <a:gd name="T68" fmla="*/ 1504768 w 14"/>
              <a:gd name="T69" fmla="*/ 2312730 h 31"/>
              <a:gd name="T70" fmla="*/ 1389095 w 14"/>
              <a:gd name="T71" fmla="*/ 2312730 h 31"/>
              <a:gd name="T72" fmla="*/ 926063 w 14"/>
              <a:gd name="T73" fmla="*/ 1285049 h 31"/>
              <a:gd name="T74" fmla="*/ 1389095 w 14"/>
              <a:gd name="T75" fmla="*/ 1670385 h 31"/>
              <a:gd name="T76" fmla="*/ 926063 w 14"/>
              <a:gd name="T77" fmla="*/ 1285049 h 31"/>
              <a:gd name="T78" fmla="*/ 1389095 w 14"/>
              <a:gd name="T79" fmla="*/ 1541700 h 31"/>
              <a:gd name="T80" fmla="*/ 1389095 w 14"/>
              <a:gd name="T81" fmla="*/ 1670385 h 31"/>
              <a:gd name="T82" fmla="*/ 1273082 w 14"/>
              <a:gd name="T83" fmla="*/ 1156365 h 31"/>
              <a:gd name="T84" fmla="*/ 1389095 w 14"/>
              <a:gd name="T85" fmla="*/ 1670385 h 31"/>
              <a:gd name="T86" fmla="*/ 1389095 w 14"/>
              <a:gd name="T87" fmla="*/ 1541700 h 31"/>
              <a:gd name="T88" fmla="*/ 1273082 w 14"/>
              <a:gd name="T89" fmla="*/ 1156365 h 31"/>
              <a:gd name="T90" fmla="*/ 1504768 w 14"/>
              <a:gd name="T91" fmla="*/ 1670385 h 31"/>
              <a:gd name="T92" fmla="*/ 1389095 w 14"/>
              <a:gd name="T93" fmla="*/ 1670385 h 31"/>
              <a:gd name="T94" fmla="*/ 1504768 w 14"/>
              <a:gd name="T95" fmla="*/ 1670385 h 31"/>
              <a:gd name="T96" fmla="*/ 1273082 w 14"/>
              <a:gd name="T97" fmla="*/ 1028039 h 31"/>
              <a:gd name="T98" fmla="*/ 1504768 w 14"/>
              <a:gd name="T99" fmla="*/ 1156365 h 31"/>
              <a:gd name="T100" fmla="*/ 1273082 w 14"/>
              <a:gd name="T101" fmla="*/ 1156365 h 31"/>
              <a:gd name="T102" fmla="*/ 1273082 w 14"/>
              <a:gd name="T103" fmla="*/ 1028039 h 31"/>
              <a:gd name="T104" fmla="*/ 1273082 w 14"/>
              <a:gd name="T105" fmla="*/ 385335 h 31"/>
              <a:gd name="T106" fmla="*/ 1389095 w 14"/>
              <a:gd name="T107" fmla="*/ 385335 h 31"/>
              <a:gd name="T108" fmla="*/ 1389095 w 14"/>
              <a:gd name="T109" fmla="*/ 642345 h 31"/>
              <a:gd name="T110" fmla="*/ 1273082 w 14"/>
              <a:gd name="T111" fmla="*/ 385335 h 31"/>
              <a:gd name="T112" fmla="*/ 347359 w 14"/>
              <a:gd name="T113" fmla="*/ 899355 h 31"/>
              <a:gd name="T114" fmla="*/ 347359 w 14"/>
              <a:gd name="T115" fmla="*/ 899355 h 31"/>
              <a:gd name="T116" fmla="*/ 0 w 14"/>
              <a:gd name="T117" fmla="*/ 1670385 h 31"/>
              <a:gd name="T118" fmla="*/ 347359 w 14"/>
              <a:gd name="T119" fmla="*/ 899355 h 31"/>
              <a:gd name="T120" fmla="*/ 347359 w 14"/>
              <a:gd name="T121" fmla="*/ 899355 h 31"/>
              <a:gd name="T122" fmla="*/ 463032 w 14"/>
              <a:gd name="T123" fmla="*/ 771029 h 31"/>
              <a:gd name="T124" fmla="*/ 347359 w 14"/>
              <a:gd name="T125" fmla="*/ 899355 h 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" h="31">
                <a:moveTo>
                  <a:pt x="2" y="21"/>
                </a:moveTo>
                <a:cubicBezTo>
                  <a:pt x="2" y="26"/>
                  <a:pt x="2" y="27"/>
                  <a:pt x="4" y="30"/>
                </a:cubicBezTo>
                <a:cubicBezTo>
                  <a:pt x="2" y="27"/>
                  <a:pt x="1" y="26"/>
                  <a:pt x="2" y="21"/>
                </a:cubicBezTo>
                <a:close/>
                <a:moveTo>
                  <a:pt x="6" y="15"/>
                </a:moveTo>
                <a:cubicBezTo>
                  <a:pt x="7" y="10"/>
                  <a:pt x="7" y="3"/>
                  <a:pt x="10" y="0"/>
                </a:cubicBezTo>
                <a:cubicBezTo>
                  <a:pt x="7" y="4"/>
                  <a:pt x="7" y="10"/>
                  <a:pt x="7" y="15"/>
                </a:cubicBezTo>
                <a:cubicBezTo>
                  <a:pt x="6" y="18"/>
                  <a:pt x="6" y="22"/>
                  <a:pt x="4" y="24"/>
                </a:cubicBezTo>
                <a:cubicBezTo>
                  <a:pt x="5" y="22"/>
                  <a:pt x="6" y="18"/>
                  <a:pt x="6" y="15"/>
                </a:cubicBezTo>
                <a:close/>
                <a:moveTo>
                  <a:pt x="2" y="17"/>
                </a:moveTo>
                <a:lnTo>
                  <a:pt x="2" y="16"/>
                </a:lnTo>
                <a:lnTo>
                  <a:pt x="3" y="16"/>
                </a:lnTo>
                <a:lnTo>
                  <a:pt x="2" y="17"/>
                </a:lnTo>
                <a:lnTo>
                  <a:pt x="1" y="18"/>
                </a:ln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2" y="17"/>
                </a:cubicBezTo>
                <a:close/>
                <a:moveTo>
                  <a:pt x="3" y="11"/>
                </a:moveTo>
                <a:lnTo>
                  <a:pt x="3" y="12"/>
                </a:lnTo>
                <a:lnTo>
                  <a:pt x="4" y="11"/>
                </a:lnTo>
                <a:lnTo>
                  <a:pt x="3" y="11"/>
                </a:lnTo>
                <a:close/>
                <a:moveTo>
                  <a:pt x="12" y="26"/>
                </a:moveTo>
                <a:lnTo>
                  <a:pt x="13" y="26"/>
                </a:lnTo>
                <a:cubicBezTo>
                  <a:pt x="10" y="27"/>
                  <a:pt x="8" y="24"/>
                  <a:pt x="7" y="22"/>
                </a:cubicBezTo>
                <a:cubicBezTo>
                  <a:pt x="8" y="22"/>
                  <a:pt x="11" y="26"/>
                  <a:pt x="12" y="26"/>
                </a:cubicBezTo>
                <a:close/>
                <a:moveTo>
                  <a:pt x="13" y="25"/>
                </a:moveTo>
                <a:lnTo>
                  <a:pt x="12" y="26"/>
                </a:lnTo>
                <a:lnTo>
                  <a:pt x="8" y="20"/>
                </a:lnTo>
                <a:lnTo>
                  <a:pt x="13" y="25"/>
                </a:lnTo>
                <a:close/>
                <a:moveTo>
                  <a:pt x="7" y="16"/>
                </a:moveTo>
                <a:lnTo>
                  <a:pt x="8" y="17"/>
                </a:lnTo>
                <a:lnTo>
                  <a:pt x="7" y="16"/>
                </a:lnTo>
                <a:lnTo>
                  <a:pt x="12" y="18"/>
                </a:lnTo>
                <a:lnTo>
                  <a:pt x="8" y="17"/>
                </a:lnTo>
                <a:lnTo>
                  <a:pt x="7" y="16"/>
                </a:lnTo>
                <a:close/>
                <a:moveTo>
                  <a:pt x="8" y="10"/>
                </a:moveTo>
                <a:cubicBezTo>
                  <a:pt x="8" y="12"/>
                  <a:pt x="12" y="17"/>
                  <a:pt x="13" y="18"/>
                </a:cubicBezTo>
                <a:lnTo>
                  <a:pt x="12" y="18"/>
                </a:lnTo>
                <a:cubicBezTo>
                  <a:pt x="11" y="16"/>
                  <a:pt x="8" y="12"/>
                  <a:pt x="8" y="10"/>
                </a:cubicBezTo>
                <a:close/>
                <a:moveTo>
                  <a:pt x="12" y="13"/>
                </a:moveTo>
                <a:lnTo>
                  <a:pt x="8" y="10"/>
                </a:lnTo>
                <a:lnTo>
                  <a:pt x="12" y="12"/>
                </a:lnTo>
                <a:cubicBezTo>
                  <a:pt x="12" y="13"/>
                  <a:pt x="12" y="13"/>
                  <a:pt x="12" y="13"/>
                </a:cubicBezTo>
                <a:close/>
                <a:moveTo>
                  <a:pt x="11" y="9"/>
                </a:moveTo>
                <a:cubicBezTo>
                  <a:pt x="12" y="10"/>
                  <a:pt x="12" y="12"/>
                  <a:pt x="12" y="13"/>
                </a:cubicBezTo>
                <a:lnTo>
                  <a:pt x="12" y="12"/>
                </a:lnTo>
                <a:cubicBezTo>
                  <a:pt x="11" y="12"/>
                  <a:pt x="11" y="10"/>
                  <a:pt x="11" y="9"/>
                </a:cubicBezTo>
                <a:close/>
                <a:moveTo>
                  <a:pt x="13" y="13"/>
                </a:moveTo>
                <a:cubicBezTo>
                  <a:pt x="13" y="13"/>
                  <a:pt x="13" y="13"/>
                  <a:pt x="12" y="13"/>
                </a:cubicBezTo>
                <a:lnTo>
                  <a:pt x="13" y="13"/>
                </a:lnTo>
                <a:close/>
                <a:moveTo>
                  <a:pt x="11" y="8"/>
                </a:moveTo>
                <a:lnTo>
                  <a:pt x="13" y="9"/>
                </a:lnTo>
                <a:lnTo>
                  <a:pt x="11" y="9"/>
                </a:lnTo>
                <a:lnTo>
                  <a:pt x="11" y="8"/>
                </a:lnTo>
                <a:close/>
                <a:moveTo>
                  <a:pt x="11" y="3"/>
                </a:moveTo>
                <a:lnTo>
                  <a:pt x="12" y="3"/>
                </a:lnTo>
                <a:lnTo>
                  <a:pt x="12" y="5"/>
                </a:lnTo>
                <a:lnTo>
                  <a:pt x="11" y="3"/>
                </a:lnTo>
                <a:close/>
                <a:moveTo>
                  <a:pt x="3" y="7"/>
                </a:moveTo>
                <a:cubicBezTo>
                  <a:pt x="3" y="7"/>
                  <a:pt x="3" y="7"/>
                  <a:pt x="3" y="7"/>
                </a:cubicBezTo>
                <a:cubicBezTo>
                  <a:pt x="2" y="8"/>
                  <a:pt x="0" y="10"/>
                  <a:pt x="0" y="13"/>
                </a:cubicBezTo>
                <a:cubicBezTo>
                  <a:pt x="0" y="10"/>
                  <a:pt x="2" y="8"/>
                  <a:pt x="3" y="7"/>
                </a:cubicBezTo>
                <a:close/>
                <a:moveTo>
                  <a:pt x="3" y="7"/>
                </a:moveTo>
                <a:cubicBezTo>
                  <a:pt x="4" y="7"/>
                  <a:pt x="4" y="7"/>
                  <a:pt x="4" y="6"/>
                </a:cubicBezTo>
                <a:cubicBezTo>
                  <a:pt x="4" y="6"/>
                  <a:pt x="4" y="7"/>
                  <a:pt x="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5" name="Freeform 244">
            <a:extLst>
              <a:ext uri="{FF2B5EF4-FFF2-40B4-BE49-F238E27FC236}">
                <a16:creationId xmlns:a16="http://schemas.microsoft.com/office/drawing/2014/main" id="{F5529574-1104-C140-9F55-5988D3827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26038"/>
            <a:ext cx="11113" cy="3175"/>
          </a:xfrm>
          <a:custGeom>
            <a:avLst/>
            <a:gdLst>
              <a:gd name="T0" fmla="*/ 146768 w 29"/>
              <a:gd name="T1" fmla="*/ 411389 h 7"/>
              <a:gd name="T2" fmla="*/ 0 w 29"/>
              <a:gd name="T3" fmla="*/ 205921 h 7"/>
              <a:gd name="T4" fmla="*/ 440688 w 29"/>
              <a:gd name="T5" fmla="*/ 205921 h 7"/>
              <a:gd name="T6" fmla="*/ 734224 w 29"/>
              <a:gd name="T7" fmla="*/ 205921 h 7"/>
              <a:gd name="T8" fmla="*/ 1468449 w 29"/>
              <a:gd name="T9" fmla="*/ 205921 h 7"/>
              <a:gd name="T10" fmla="*/ 2055905 w 29"/>
              <a:gd name="T11" fmla="*/ 205921 h 7"/>
              <a:gd name="T12" fmla="*/ 2790129 w 29"/>
              <a:gd name="T13" fmla="*/ 205921 h 7"/>
              <a:gd name="T14" fmla="*/ 2936898 w 29"/>
              <a:gd name="T15" fmla="*/ 205921 h 7"/>
              <a:gd name="T16" fmla="*/ 3524354 w 29"/>
              <a:gd name="T17" fmla="*/ 205921 h 7"/>
              <a:gd name="T18" fmla="*/ 3965042 w 29"/>
              <a:gd name="T19" fmla="*/ 411389 h 7"/>
              <a:gd name="T20" fmla="*/ 4111810 w 29"/>
              <a:gd name="T21" fmla="*/ 205921 h 7"/>
              <a:gd name="T22" fmla="*/ 3965042 w 29"/>
              <a:gd name="T23" fmla="*/ 617311 h 7"/>
              <a:gd name="T24" fmla="*/ 4111810 w 29"/>
              <a:gd name="T25" fmla="*/ 822779 h 7"/>
              <a:gd name="T26" fmla="*/ 3965042 w 29"/>
              <a:gd name="T27" fmla="*/ 822779 h 7"/>
              <a:gd name="T28" fmla="*/ 3524354 w 29"/>
              <a:gd name="T29" fmla="*/ 822779 h 7"/>
              <a:gd name="T30" fmla="*/ 2936898 w 29"/>
              <a:gd name="T31" fmla="*/ 822779 h 7"/>
              <a:gd name="T32" fmla="*/ 2790129 w 29"/>
              <a:gd name="T33" fmla="*/ 822779 h 7"/>
              <a:gd name="T34" fmla="*/ 2055905 w 29"/>
              <a:gd name="T35" fmla="*/ 617311 h 7"/>
              <a:gd name="T36" fmla="*/ 2055905 w 29"/>
              <a:gd name="T37" fmla="*/ 617311 h 7"/>
              <a:gd name="T38" fmla="*/ 1468449 w 29"/>
              <a:gd name="T39" fmla="*/ 617311 h 7"/>
              <a:gd name="T40" fmla="*/ 880993 w 29"/>
              <a:gd name="T41" fmla="*/ 822779 h 7"/>
              <a:gd name="T42" fmla="*/ 293536 w 29"/>
              <a:gd name="T43" fmla="*/ 822779 h 7"/>
              <a:gd name="T44" fmla="*/ 0 w 29"/>
              <a:gd name="T45" fmla="*/ 822779 h 7"/>
              <a:gd name="T46" fmla="*/ 146768 w 29"/>
              <a:gd name="T47" fmla="*/ 411389 h 7"/>
              <a:gd name="T48" fmla="*/ 734224 w 29"/>
              <a:gd name="T49" fmla="*/ 411389 h 7"/>
              <a:gd name="T50" fmla="*/ 587456 w 29"/>
              <a:gd name="T51" fmla="*/ 411389 h 7"/>
              <a:gd name="T52" fmla="*/ 734224 w 29"/>
              <a:gd name="T53" fmla="*/ 617311 h 7"/>
              <a:gd name="T54" fmla="*/ 734224 w 29"/>
              <a:gd name="T55" fmla="*/ 411389 h 7"/>
              <a:gd name="T56" fmla="*/ 1468449 w 29"/>
              <a:gd name="T57" fmla="*/ 411389 h 7"/>
              <a:gd name="T58" fmla="*/ 1468449 w 29"/>
              <a:gd name="T59" fmla="*/ 205921 h 7"/>
              <a:gd name="T60" fmla="*/ 1174912 w 29"/>
              <a:gd name="T61" fmla="*/ 205921 h 7"/>
              <a:gd name="T62" fmla="*/ 1027761 w 29"/>
              <a:gd name="T63" fmla="*/ 411389 h 7"/>
              <a:gd name="T64" fmla="*/ 1174912 w 29"/>
              <a:gd name="T65" fmla="*/ 411389 h 7"/>
              <a:gd name="T66" fmla="*/ 1468449 w 29"/>
              <a:gd name="T67" fmla="*/ 411389 h 7"/>
              <a:gd name="T68" fmla="*/ 2643361 w 29"/>
              <a:gd name="T69" fmla="*/ 411389 h 7"/>
              <a:gd name="T70" fmla="*/ 2496593 w 29"/>
              <a:gd name="T71" fmla="*/ 205921 h 7"/>
              <a:gd name="T72" fmla="*/ 2349441 w 29"/>
              <a:gd name="T73" fmla="*/ 411389 h 7"/>
              <a:gd name="T74" fmla="*/ 2496593 w 29"/>
              <a:gd name="T75" fmla="*/ 617311 h 7"/>
              <a:gd name="T76" fmla="*/ 2643361 w 29"/>
              <a:gd name="T77" fmla="*/ 411389 h 7"/>
              <a:gd name="T78" fmla="*/ 2055905 w 29"/>
              <a:gd name="T79" fmla="*/ 411389 h 7"/>
              <a:gd name="T80" fmla="*/ 1761985 w 29"/>
              <a:gd name="T81" fmla="*/ 205921 h 7"/>
              <a:gd name="T82" fmla="*/ 1615217 w 29"/>
              <a:gd name="T83" fmla="*/ 411389 h 7"/>
              <a:gd name="T84" fmla="*/ 1761985 w 29"/>
              <a:gd name="T85" fmla="*/ 822779 h 7"/>
              <a:gd name="T86" fmla="*/ 2055905 w 29"/>
              <a:gd name="T87" fmla="*/ 411389 h 7"/>
              <a:gd name="T88" fmla="*/ 3524354 w 29"/>
              <a:gd name="T89" fmla="*/ 411389 h 7"/>
              <a:gd name="T90" fmla="*/ 3377586 w 29"/>
              <a:gd name="T91" fmla="*/ 205921 h 7"/>
              <a:gd name="T92" fmla="*/ 3083666 w 29"/>
              <a:gd name="T93" fmla="*/ 411389 h 7"/>
              <a:gd name="T94" fmla="*/ 3377586 w 29"/>
              <a:gd name="T95" fmla="*/ 617311 h 7"/>
              <a:gd name="T96" fmla="*/ 3524354 w 29"/>
              <a:gd name="T97" fmla="*/ 411389 h 7"/>
              <a:gd name="T98" fmla="*/ 2936898 w 29"/>
              <a:gd name="T99" fmla="*/ 411389 h 7"/>
              <a:gd name="T100" fmla="*/ 2790129 w 29"/>
              <a:gd name="T101" fmla="*/ 411389 h 7"/>
              <a:gd name="T102" fmla="*/ 2936898 w 29"/>
              <a:gd name="T103" fmla="*/ 617311 h 7"/>
              <a:gd name="T104" fmla="*/ 2936898 w 29"/>
              <a:gd name="T105" fmla="*/ 411389 h 7"/>
              <a:gd name="T106" fmla="*/ 3817890 w 29"/>
              <a:gd name="T107" fmla="*/ 411389 h 7"/>
              <a:gd name="T108" fmla="*/ 3671122 w 29"/>
              <a:gd name="T109" fmla="*/ 411389 h 7"/>
              <a:gd name="T110" fmla="*/ 3524354 w 29"/>
              <a:gd name="T111" fmla="*/ 411389 h 7"/>
              <a:gd name="T112" fmla="*/ 3671122 w 29"/>
              <a:gd name="T113" fmla="*/ 822779 h 7"/>
              <a:gd name="T114" fmla="*/ 3817890 w 29"/>
              <a:gd name="T115" fmla="*/ 411389 h 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9" h="7">
                <a:moveTo>
                  <a:pt x="1" y="2"/>
                </a:moveTo>
                <a:lnTo>
                  <a:pt x="0" y="1"/>
                </a:lnTo>
                <a:cubicBezTo>
                  <a:pt x="0" y="0"/>
                  <a:pt x="2" y="1"/>
                  <a:pt x="3" y="1"/>
                </a:cubicBezTo>
                <a:cubicBezTo>
                  <a:pt x="5" y="0"/>
                  <a:pt x="5" y="1"/>
                  <a:pt x="5" y="1"/>
                </a:cubicBezTo>
                <a:cubicBezTo>
                  <a:pt x="8" y="0"/>
                  <a:pt x="9" y="0"/>
                  <a:pt x="10" y="1"/>
                </a:cubicBezTo>
                <a:cubicBezTo>
                  <a:pt x="11" y="0"/>
                  <a:pt x="14" y="0"/>
                  <a:pt x="14" y="1"/>
                </a:cubicBezTo>
                <a:cubicBezTo>
                  <a:pt x="16" y="0"/>
                  <a:pt x="17" y="0"/>
                  <a:pt x="19" y="1"/>
                </a:cubicBezTo>
                <a:lnTo>
                  <a:pt x="20" y="1"/>
                </a:lnTo>
                <a:cubicBezTo>
                  <a:pt x="21" y="0"/>
                  <a:pt x="24" y="0"/>
                  <a:pt x="24" y="1"/>
                </a:cubicBezTo>
                <a:cubicBezTo>
                  <a:pt x="25" y="1"/>
                  <a:pt x="25" y="1"/>
                  <a:pt x="27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2"/>
                  <a:pt x="27" y="3"/>
                </a:cubicBezTo>
                <a:cubicBezTo>
                  <a:pt x="27" y="4"/>
                  <a:pt x="28" y="4"/>
                  <a:pt x="28" y="4"/>
                </a:cubicBezTo>
                <a:cubicBezTo>
                  <a:pt x="28" y="6"/>
                  <a:pt x="27" y="6"/>
                  <a:pt x="27" y="4"/>
                </a:cubicBezTo>
                <a:cubicBezTo>
                  <a:pt x="26" y="6"/>
                  <a:pt x="24" y="6"/>
                  <a:pt x="24" y="4"/>
                </a:cubicBezTo>
                <a:cubicBezTo>
                  <a:pt x="23" y="4"/>
                  <a:pt x="22" y="6"/>
                  <a:pt x="20" y="4"/>
                </a:cubicBezTo>
                <a:lnTo>
                  <a:pt x="19" y="4"/>
                </a:lnTo>
                <a:cubicBezTo>
                  <a:pt x="17" y="6"/>
                  <a:pt x="15" y="6"/>
                  <a:pt x="14" y="3"/>
                </a:cubicBezTo>
                <a:cubicBezTo>
                  <a:pt x="13" y="6"/>
                  <a:pt x="11" y="4"/>
                  <a:pt x="10" y="3"/>
                </a:cubicBezTo>
                <a:cubicBezTo>
                  <a:pt x="9" y="6"/>
                  <a:pt x="8" y="4"/>
                  <a:pt x="6" y="4"/>
                </a:cubicBezTo>
                <a:cubicBezTo>
                  <a:pt x="5" y="6"/>
                  <a:pt x="3" y="6"/>
                  <a:pt x="2" y="4"/>
                </a:cubicBezTo>
                <a:lnTo>
                  <a:pt x="0" y="4"/>
                </a:lnTo>
                <a:cubicBezTo>
                  <a:pt x="0" y="2"/>
                  <a:pt x="1" y="2"/>
                  <a:pt x="1" y="2"/>
                </a:cubicBezTo>
                <a:close/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5" y="3"/>
                </a:cubicBezTo>
                <a:cubicBezTo>
                  <a:pt x="5" y="3"/>
                  <a:pt x="5" y="3"/>
                  <a:pt x="5" y="2"/>
                </a:cubicBezTo>
                <a:close/>
                <a:moveTo>
                  <a:pt x="10" y="2"/>
                </a:moveTo>
                <a:lnTo>
                  <a:pt x="10" y="1"/>
                </a:lnTo>
                <a:cubicBezTo>
                  <a:pt x="10" y="1"/>
                  <a:pt x="10" y="1"/>
                  <a:pt x="8" y="1"/>
                </a:cubicBezTo>
                <a:lnTo>
                  <a:pt x="7" y="2"/>
                </a:lnTo>
                <a:lnTo>
                  <a:pt x="8" y="2"/>
                </a:lnTo>
                <a:cubicBezTo>
                  <a:pt x="10" y="2"/>
                  <a:pt x="10" y="2"/>
                  <a:pt x="10" y="2"/>
                </a:cubicBezTo>
                <a:close/>
                <a:moveTo>
                  <a:pt x="18" y="2"/>
                </a:moveTo>
                <a:lnTo>
                  <a:pt x="17" y="1"/>
                </a:lnTo>
                <a:lnTo>
                  <a:pt x="16" y="2"/>
                </a:lnTo>
                <a:cubicBezTo>
                  <a:pt x="16" y="3"/>
                  <a:pt x="17" y="3"/>
                  <a:pt x="17" y="3"/>
                </a:cubicBezTo>
                <a:cubicBezTo>
                  <a:pt x="17" y="3"/>
                  <a:pt x="18" y="3"/>
                  <a:pt x="18" y="2"/>
                </a:cubicBezTo>
                <a:close/>
                <a:moveTo>
                  <a:pt x="14" y="2"/>
                </a:moveTo>
                <a:lnTo>
                  <a:pt x="12" y="1"/>
                </a:lnTo>
                <a:lnTo>
                  <a:pt x="11" y="2"/>
                </a:lnTo>
                <a:lnTo>
                  <a:pt x="12" y="4"/>
                </a:lnTo>
                <a:lnTo>
                  <a:pt x="14" y="2"/>
                </a:lnTo>
                <a:close/>
                <a:moveTo>
                  <a:pt x="24" y="2"/>
                </a:moveTo>
                <a:lnTo>
                  <a:pt x="23" y="1"/>
                </a:lnTo>
                <a:lnTo>
                  <a:pt x="21" y="2"/>
                </a:lnTo>
                <a:lnTo>
                  <a:pt x="23" y="3"/>
                </a:lnTo>
                <a:lnTo>
                  <a:pt x="24" y="2"/>
                </a:lnTo>
                <a:close/>
                <a:moveTo>
                  <a:pt x="20" y="2"/>
                </a:moveTo>
                <a:lnTo>
                  <a:pt x="19" y="2"/>
                </a:lnTo>
                <a:lnTo>
                  <a:pt x="20" y="3"/>
                </a:lnTo>
                <a:lnTo>
                  <a:pt x="20" y="2"/>
                </a:lnTo>
                <a:close/>
                <a:moveTo>
                  <a:pt x="26" y="2"/>
                </a:moveTo>
                <a:lnTo>
                  <a:pt x="25" y="2"/>
                </a:lnTo>
                <a:cubicBezTo>
                  <a:pt x="24" y="2"/>
                  <a:pt x="24" y="2"/>
                  <a:pt x="24" y="2"/>
                </a:cubicBezTo>
                <a:cubicBezTo>
                  <a:pt x="24" y="3"/>
                  <a:pt x="24" y="4"/>
                  <a:pt x="25" y="4"/>
                </a:cubicBezTo>
                <a:cubicBezTo>
                  <a:pt x="25" y="4"/>
                  <a:pt x="26" y="3"/>
                  <a:pt x="26" y="2"/>
                </a:cubicBez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6" name="Freeform 245">
            <a:extLst>
              <a:ext uri="{FF2B5EF4-FFF2-40B4-BE49-F238E27FC236}">
                <a16:creationId xmlns:a16="http://schemas.microsoft.com/office/drawing/2014/main" id="{F017F795-D9C4-2349-9D5B-3BADA7222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26038"/>
            <a:ext cx="9525" cy="3175"/>
          </a:xfrm>
          <a:custGeom>
            <a:avLst/>
            <a:gdLst>
              <a:gd name="T0" fmla="*/ 2281604 w 26"/>
              <a:gd name="T1" fmla="*/ 1234168 h 7"/>
              <a:gd name="T2" fmla="*/ 1878989 w 26"/>
              <a:gd name="T3" fmla="*/ 822779 h 7"/>
              <a:gd name="T4" fmla="*/ 2550136 w 26"/>
              <a:gd name="T5" fmla="*/ 822779 h 7"/>
              <a:gd name="T6" fmla="*/ 2281604 w 26"/>
              <a:gd name="T7" fmla="*/ 1234168 h 7"/>
              <a:gd name="T8" fmla="*/ 2818301 w 26"/>
              <a:gd name="T9" fmla="*/ 822779 h 7"/>
              <a:gd name="T10" fmla="*/ 3086833 w 26"/>
              <a:gd name="T11" fmla="*/ 822779 h 7"/>
              <a:gd name="T12" fmla="*/ 3220915 w 26"/>
              <a:gd name="T13" fmla="*/ 822779 h 7"/>
              <a:gd name="T14" fmla="*/ 3355364 w 26"/>
              <a:gd name="T15" fmla="*/ 822779 h 7"/>
              <a:gd name="T16" fmla="*/ 3220915 w 26"/>
              <a:gd name="T17" fmla="*/ 822779 h 7"/>
              <a:gd name="T18" fmla="*/ 2684218 w 26"/>
              <a:gd name="T19" fmla="*/ 822779 h 7"/>
              <a:gd name="T20" fmla="*/ 2818301 w 26"/>
              <a:gd name="T21" fmla="*/ 822779 h 7"/>
              <a:gd name="T22" fmla="*/ 536697 w 26"/>
              <a:gd name="T23" fmla="*/ 1234168 h 7"/>
              <a:gd name="T24" fmla="*/ 268532 w 26"/>
              <a:gd name="T25" fmla="*/ 822779 h 7"/>
              <a:gd name="T26" fmla="*/ 134083 w 26"/>
              <a:gd name="T27" fmla="*/ 822779 h 7"/>
              <a:gd name="T28" fmla="*/ 268532 w 26"/>
              <a:gd name="T29" fmla="*/ 617311 h 7"/>
              <a:gd name="T30" fmla="*/ 805229 w 26"/>
              <a:gd name="T31" fmla="*/ 617311 h 7"/>
              <a:gd name="T32" fmla="*/ 1341926 w 26"/>
              <a:gd name="T33" fmla="*/ 617311 h 7"/>
              <a:gd name="T34" fmla="*/ 1878989 w 26"/>
              <a:gd name="T35" fmla="*/ 617311 h 7"/>
              <a:gd name="T36" fmla="*/ 1878989 w 26"/>
              <a:gd name="T37" fmla="*/ 822779 h 7"/>
              <a:gd name="T38" fmla="*/ 1341926 w 26"/>
              <a:gd name="T39" fmla="*/ 822779 h 7"/>
              <a:gd name="T40" fmla="*/ 939312 w 26"/>
              <a:gd name="T41" fmla="*/ 822779 h 7"/>
              <a:gd name="T42" fmla="*/ 536697 w 26"/>
              <a:gd name="T43" fmla="*/ 1234168 h 7"/>
              <a:gd name="T44" fmla="*/ 0 w 26"/>
              <a:gd name="T45" fmla="*/ 205921 h 7"/>
              <a:gd name="T46" fmla="*/ 402614 w 26"/>
              <a:gd name="T47" fmla="*/ 205921 h 7"/>
              <a:gd name="T48" fmla="*/ 134083 w 26"/>
              <a:gd name="T49" fmla="*/ 205921 h 7"/>
              <a:gd name="T50" fmla="*/ 134083 w 26"/>
              <a:gd name="T51" fmla="*/ 411389 h 7"/>
              <a:gd name="T52" fmla="*/ 0 w 26"/>
              <a:gd name="T53" fmla="*/ 205921 h 7"/>
              <a:gd name="T54" fmla="*/ 1073761 w 26"/>
              <a:gd name="T55" fmla="*/ 0 h 7"/>
              <a:gd name="T56" fmla="*/ 805229 w 26"/>
              <a:gd name="T57" fmla="*/ 205921 h 7"/>
              <a:gd name="T58" fmla="*/ 671146 w 26"/>
              <a:gd name="T59" fmla="*/ 205921 h 7"/>
              <a:gd name="T60" fmla="*/ 1073761 w 26"/>
              <a:gd name="T61" fmla="*/ 0 h 7"/>
              <a:gd name="T62" fmla="*/ 1878989 w 26"/>
              <a:gd name="T63" fmla="*/ 205921 h 7"/>
              <a:gd name="T64" fmla="*/ 1476375 w 26"/>
              <a:gd name="T65" fmla="*/ 205921 h 7"/>
              <a:gd name="T66" fmla="*/ 1878989 w 26"/>
              <a:gd name="T67" fmla="*/ 205921 h 7"/>
              <a:gd name="T68" fmla="*/ 3220915 w 26"/>
              <a:gd name="T69" fmla="*/ 205921 h 7"/>
              <a:gd name="T70" fmla="*/ 2684218 w 26"/>
              <a:gd name="T71" fmla="*/ 205921 h 7"/>
              <a:gd name="T72" fmla="*/ 2684218 w 26"/>
              <a:gd name="T73" fmla="*/ 411389 h 7"/>
              <a:gd name="T74" fmla="*/ 2550136 w 26"/>
              <a:gd name="T75" fmla="*/ 205921 h 7"/>
              <a:gd name="T76" fmla="*/ 3220915 w 26"/>
              <a:gd name="T77" fmla="*/ 205921 h 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6" h="7">
                <a:moveTo>
                  <a:pt x="17" y="6"/>
                </a:moveTo>
                <a:lnTo>
                  <a:pt x="14" y="4"/>
                </a:lnTo>
                <a:lnTo>
                  <a:pt x="19" y="4"/>
                </a:lnTo>
                <a:cubicBezTo>
                  <a:pt x="19" y="4"/>
                  <a:pt x="18" y="6"/>
                  <a:pt x="17" y="6"/>
                </a:cubicBezTo>
                <a:close/>
                <a:moveTo>
                  <a:pt x="21" y="4"/>
                </a:moveTo>
                <a:lnTo>
                  <a:pt x="23" y="4"/>
                </a:lnTo>
                <a:lnTo>
                  <a:pt x="24" y="4"/>
                </a:lnTo>
                <a:lnTo>
                  <a:pt x="25" y="4"/>
                </a:lnTo>
                <a:cubicBezTo>
                  <a:pt x="24" y="6"/>
                  <a:pt x="24" y="4"/>
                  <a:pt x="24" y="4"/>
                </a:cubicBezTo>
                <a:cubicBezTo>
                  <a:pt x="24" y="6"/>
                  <a:pt x="21" y="6"/>
                  <a:pt x="20" y="4"/>
                </a:cubicBezTo>
                <a:lnTo>
                  <a:pt x="21" y="4"/>
                </a:lnTo>
                <a:close/>
                <a:moveTo>
                  <a:pt x="4" y="6"/>
                </a:moveTo>
                <a:lnTo>
                  <a:pt x="2" y="4"/>
                </a:lnTo>
                <a:lnTo>
                  <a:pt x="1" y="4"/>
                </a:lnTo>
                <a:cubicBezTo>
                  <a:pt x="1" y="4"/>
                  <a:pt x="2" y="4"/>
                  <a:pt x="2" y="3"/>
                </a:cubicBezTo>
                <a:cubicBezTo>
                  <a:pt x="4" y="6"/>
                  <a:pt x="5" y="4"/>
                  <a:pt x="6" y="3"/>
                </a:cubicBezTo>
                <a:cubicBezTo>
                  <a:pt x="8" y="4"/>
                  <a:pt x="9" y="4"/>
                  <a:pt x="10" y="3"/>
                </a:cubicBezTo>
                <a:cubicBezTo>
                  <a:pt x="11" y="4"/>
                  <a:pt x="13" y="6"/>
                  <a:pt x="14" y="3"/>
                </a:cubicBezTo>
                <a:lnTo>
                  <a:pt x="14" y="4"/>
                </a:lnTo>
                <a:cubicBezTo>
                  <a:pt x="12" y="6"/>
                  <a:pt x="11" y="4"/>
                  <a:pt x="10" y="4"/>
                </a:cubicBezTo>
                <a:cubicBezTo>
                  <a:pt x="10" y="6"/>
                  <a:pt x="7" y="4"/>
                  <a:pt x="7" y="4"/>
                </a:cubicBezTo>
                <a:cubicBezTo>
                  <a:pt x="5" y="4"/>
                  <a:pt x="5" y="6"/>
                  <a:pt x="4" y="6"/>
                </a:cubicBezTo>
                <a:close/>
                <a:moveTo>
                  <a:pt x="0" y="1"/>
                </a:moveTo>
                <a:cubicBezTo>
                  <a:pt x="1" y="0"/>
                  <a:pt x="2" y="1"/>
                  <a:pt x="3" y="1"/>
                </a:cubicBezTo>
                <a:lnTo>
                  <a:pt x="1" y="1"/>
                </a:lnTo>
                <a:lnTo>
                  <a:pt x="1" y="2"/>
                </a:lnTo>
                <a:lnTo>
                  <a:pt x="0" y="1"/>
                </a:lnTo>
                <a:close/>
                <a:moveTo>
                  <a:pt x="8" y="0"/>
                </a:moveTo>
                <a:cubicBezTo>
                  <a:pt x="7" y="0"/>
                  <a:pt x="7" y="0"/>
                  <a:pt x="6" y="1"/>
                </a:cubicBezTo>
                <a:lnTo>
                  <a:pt x="5" y="1"/>
                </a:lnTo>
                <a:cubicBezTo>
                  <a:pt x="6" y="0"/>
                  <a:pt x="7" y="0"/>
                  <a:pt x="8" y="0"/>
                </a:cubicBezTo>
                <a:close/>
                <a:moveTo>
                  <a:pt x="14" y="1"/>
                </a:moveTo>
                <a:cubicBezTo>
                  <a:pt x="14" y="1"/>
                  <a:pt x="11" y="0"/>
                  <a:pt x="11" y="1"/>
                </a:cubicBezTo>
                <a:cubicBezTo>
                  <a:pt x="11" y="0"/>
                  <a:pt x="14" y="0"/>
                  <a:pt x="14" y="1"/>
                </a:cubicBezTo>
                <a:close/>
                <a:moveTo>
                  <a:pt x="24" y="1"/>
                </a:moveTo>
                <a:cubicBezTo>
                  <a:pt x="23" y="1"/>
                  <a:pt x="21" y="0"/>
                  <a:pt x="20" y="1"/>
                </a:cubicBezTo>
                <a:lnTo>
                  <a:pt x="20" y="2"/>
                </a:lnTo>
                <a:lnTo>
                  <a:pt x="19" y="1"/>
                </a:lnTo>
                <a:cubicBezTo>
                  <a:pt x="22" y="0"/>
                  <a:pt x="23" y="0"/>
                  <a:pt x="2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7" name="Freeform 246">
            <a:extLst>
              <a:ext uri="{FF2B5EF4-FFF2-40B4-BE49-F238E27FC236}">
                <a16:creationId xmlns:a16="http://schemas.microsoft.com/office/drawing/2014/main" id="{0189B05D-E3B1-1A44-A937-ABCFD891E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099050"/>
            <a:ext cx="4763" cy="7938"/>
          </a:xfrm>
          <a:custGeom>
            <a:avLst/>
            <a:gdLst>
              <a:gd name="T0" fmla="*/ 806535 w 15"/>
              <a:gd name="T1" fmla="*/ 1548600 h 23"/>
              <a:gd name="T2" fmla="*/ 0 w 15"/>
              <a:gd name="T3" fmla="*/ 2620575 h 23"/>
              <a:gd name="T4" fmla="*/ 1109144 w 15"/>
              <a:gd name="T5" fmla="*/ 0 h 23"/>
              <a:gd name="T6" fmla="*/ 1411436 w 15"/>
              <a:gd name="T7" fmla="*/ 119070 h 23"/>
              <a:gd name="T8" fmla="*/ 806535 w 15"/>
              <a:gd name="T9" fmla="*/ 15486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3">
                <a:moveTo>
                  <a:pt x="8" y="13"/>
                </a:moveTo>
                <a:lnTo>
                  <a:pt x="0" y="22"/>
                </a:lnTo>
                <a:lnTo>
                  <a:pt x="11" y="0"/>
                </a:lnTo>
                <a:lnTo>
                  <a:pt x="14" y="1"/>
                </a:lnTo>
                <a:lnTo>
                  <a:pt x="8" y="1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8" name="Freeform 247">
            <a:extLst>
              <a:ext uri="{FF2B5EF4-FFF2-40B4-BE49-F238E27FC236}">
                <a16:creationId xmlns:a16="http://schemas.microsoft.com/office/drawing/2014/main" id="{70FE81F7-44A2-A54D-84B7-EFA10DE80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099050"/>
            <a:ext cx="4763" cy="7938"/>
          </a:xfrm>
          <a:custGeom>
            <a:avLst/>
            <a:gdLst>
              <a:gd name="T0" fmla="*/ 0 w 15"/>
              <a:gd name="T1" fmla="*/ 2516015 h 24"/>
              <a:gd name="T2" fmla="*/ 1109144 w 15"/>
              <a:gd name="T3" fmla="*/ 0 h 24"/>
              <a:gd name="T4" fmla="*/ 1411436 w 15"/>
              <a:gd name="T5" fmla="*/ 218957 h 24"/>
              <a:gd name="T6" fmla="*/ 1109144 w 15"/>
              <a:gd name="T7" fmla="*/ 109478 h 24"/>
              <a:gd name="T8" fmla="*/ 302609 w 15"/>
              <a:gd name="T9" fmla="*/ 2187911 h 24"/>
              <a:gd name="T10" fmla="*/ 201634 w 15"/>
              <a:gd name="T11" fmla="*/ 2297390 h 24"/>
              <a:gd name="T12" fmla="*/ 0 w 15"/>
              <a:gd name="T13" fmla="*/ 2516015 h 24"/>
              <a:gd name="T14" fmla="*/ 806535 w 15"/>
              <a:gd name="T15" fmla="*/ 1640851 h 24"/>
              <a:gd name="T16" fmla="*/ 403267 w 15"/>
              <a:gd name="T17" fmla="*/ 2078433 h 24"/>
              <a:gd name="T18" fmla="*/ 705877 w 15"/>
              <a:gd name="T19" fmla="*/ 1531703 h 24"/>
              <a:gd name="T20" fmla="*/ 1411436 w 15"/>
              <a:gd name="T21" fmla="*/ 218957 h 24"/>
              <a:gd name="T22" fmla="*/ 806535 w 15"/>
              <a:gd name="T23" fmla="*/ 1640851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24">
                <a:moveTo>
                  <a:pt x="0" y="23"/>
                </a:moveTo>
                <a:lnTo>
                  <a:pt x="11" y="0"/>
                </a:lnTo>
                <a:lnTo>
                  <a:pt x="14" y="2"/>
                </a:lnTo>
                <a:lnTo>
                  <a:pt x="11" y="1"/>
                </a:lnTo>
                <a:lnTo>
                  <a:pt x="3" y="20"/>
                </a:lnTo>
                <a:lnTo>
                  <a:pt x="2" y="21"/>
                </a:lnTo>
                <a:lnTo>
                  <a:pt x="0" y="23"/>
                </a:lnTo>
                <a:close/>
                <a:moveTo>
                  <a:pt x="8" y="15"/>
                </a:moveTo>
                <a:lnTo>
                  <a:pt x="4" y="19"/>
                </a:lnTo>
                <a:lnTo>
                  <a:pt x="7" y="14"/>
                </a:lnTo>
                <a:lnTo>
                  <a:pt x="14" y="2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79" name="Freeform 248">
            <a:extLst>
              <a:ext uri="{FF2B5EF4-FFF2-40B4-BE49-F238E27FC236}">
                <a16:creationId xmlns:a16="http://schemas.microsoft.com/office/drawing/2014/main" id="{90483D12-96F6-574A-AD24-954842BF8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5092700"/>
            <a:ext cx="4763" cy="7938"/>
          </a:xfrm>
          <a:custGeom>
            <a:avLst/>
            <a:gdLst>
              <a:gd name="T0" fmla="*/ 1732938 w 12"/>
              <a:gd name="T1" fmla="*/ 0 h 20"/>
              <a:gd name="T2" fmla="*/ 787880 w 12"/>
              <a:gd name="T3" fmla="*/ 2993023 h 20"/>
              <a:gd name="T4" fmla="*/ 0 w 12"/>
              <a:gd name="T5" fmla="*/ 2993023 h 20"/>
              <a:gd name="T6" fmla="*/ 1732938 w 12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0">
                <a:moveTo>
                  <a:pt x="11" y="0"/>
                </a:moveTo>
                <a:lnTo>
                  <a:pt x="5" y="19"/>
                </a:lnTo>
                <a:lnTo>
                  <a:pt x="0" y="19"/>
                </a:lnTo>
                <a:lnTo>
                  <a:pt x="1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0" name="Freeform 249">
            <a:extLst>
              <a:ext uri="{FF2B5EF4-FFF2-40B4-BE49-F238E27FC236}">
                <a16:creationId xmlns:a16="http://schemas.microsoft.com/office/drawing/2014/main" id="{534C6278-1DCF-5E47-8591-77AF37409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5094288"/>
            <a:ext cx="4763" cy="6350"/>
          </a:xfrm>
          <a:custGeom>
            <a:avLst/>
            <a:gdLst>
              <a:gd name="T0" fmla="*/ 0 w 12"/>
              <a:gd name="T1" fmla="*/ 2010611 h 19"/>
              <a:gd name="T2" fmla="*/ 1575362 w 12"/>
              <a:gd name="T3" fmla="*/ 111626 h 19"/>
              <a:gd name="T4" fmla="*/ 1732938 w 12"/>
              <a:gd name="T5" fmla="*/ 0 h 19"/>
              <a:gd name="T6" fmla="*/ 1575362 w 12"/>
              <a:gd name="T7" fmla="*/ 223253 h 19"/>
              <a:gd name="T8" fmla="*/ 157576 w 12"/>
              <a:gd name="T9" fmla="*/ 2010611 h 19"/>
              <a:gd name="T10" fmla="*/ 0 w 12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9">
                <a:moveTo>
                  <a:pt x="0" y="18"/>
                </a:moveTo>
                <a:lnTo>
                  <a:pt x="10" y="1"/>
                </a:lnTo>
                <a:lnTo>
                  <a:pt x="11" y="0"/>
                </a:lnTo>
                <a:lnTo>
                  <a:pt x="10" y="2"/>
                </a:lnTo>
                <a:lnTo>
                  <a:pt x="1" y="18"/>
                </a:lnTo>
                <a:lnTo>
                  <a:pt x="0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1" name="Freeform 250">
            <a:extLst>
              <a:ext uri="{FF2B5EF4-FFF2-40B4-BE49-F238E27FC236}">
                <a16:creationId xmlns:a16="http://schemas.microsoft.com/office/drawing/2014/main" id="{FA17922E-0BBB-094F-B0BF-10543B23C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3175" cy="12700"/>
          </a:xfrm>
          <a:custGeom>
            <a:avLst/>
            <a:gdLst>
              <a:gd name="T0" fmla="*/ 907415 w 10"/>
              <a:gd name="T1" fmla="*/ 0 h 34"/>
              <a:gd name="T2" fmla="*/ 0 w 10"/>
              <a:gd name="T3" fmla="*/ 4604124 h 34"/>
              <a:gd name="T4" fmla="*/ 0 w 10"/>
              <a:gd name="T5" fmla="*/ 3488018 h 34"/>
              <a:gd name="T6" fmla="*/ 504190 w 10"/>
              <a:gd name="T7" fmla="*/ 0 h 34"/>
              <a:gd name="T8" fmla="*/ 907415 w 10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4">
                <a:moveTo>
                  <a:pt x="9" y="0"/>
                </a:moveTo>
                <a:lnTo>
                  <a:pt x="0" y="33"/>
                </a:lnTo>
                <a:lnTo>
                  <a:pt x="0" y="25"/>
                </a:lnTo>
                <a:lnTo>
                  <a:pt x="5" y="0"/>
                </a:lnTo>
                <a:lnTo>
                  <a:pt x="9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2" name="Freeform 251">
            <a:extLst>
              <a:ext uri="{FF2B5EF4-FFF2-40B4-BE49-F238E27FC236}">
                <a16:creationId xmlns:a16="http://schemas.microsoft.com/office/drawing/2014/main" id="{4D43B28A-C197-CB43-9674-53E83C678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3175" cy="12700"/>
          </a:xfrm>
          <a:custGeom>
            <a:avLst/>
            <a:gdLst>
              <a:gd name="T0" fmla="*/ 0 w 10"/>
              <a:gd name="T1" fmla="*/ 4476569 h 35"/>
              <a:gd name="T2" fmla="*/ 0 w 10"/>
              <a:gd name="T3" fmla="*/ 4213134 h 35"/>
              <a:gd name="T4" fmla="*/ 907415 w 10"/>
              <a:gd name="T5" fmla="*/ 0 h 35"/>
              <a:gd name="T6" fmla="*/ 0 w 10"/>
              <a:gd name="T7" fmla="*/ 4476569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35">
                <a:moveTo>
                  <a:pt x="0" y="34"/>
                </a:moveTo>
                <a:lnTo>
                  <a:pt x="0" y="32"/>
                </a:lnTo>
                <a:lnTo>
                  <a:pt x="9" y="0"/>
                </a:lnTo>
                <a:lnTo>
                  <a:pt x="0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3" name="Freeform 252">
            <a:extLst>
              <a:ext uri="{FF2B5EF4-FFF2-40B4-BE49-F238E27FC236}">
                <a16:creationId xmlns:a16="http://schemas.microsoft.com/office/drawing/2014/main" id="{798E9DBA-6777-0A4B-A956-F1514366C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6350" cy="12700"/>
          </a:xfrm>
          <a:custGeom>
            <a:avLst/>
            <a:gdLst>
              <a:gd name="T0" fmla="*/ 746831 w 18"/>
              <a:gd name="T1" fmla="*/ 3686629 h 35"/>
              <a:gd name="T2" fmla="*/ 0 w 18"/>
              <a:gd name="T3" fmla="*/ 4476569 h 35"/>
              <a:gd name="T4" fmla="*/ 1617839 w 18"/>
              <a:gd name="T5" fmla="*/ 0 h 35"/>
              <a:gd name="T6" fmla="*/ 2115608 w 18"/>
              <a:gd name="T7" fmla="*/ 0 h 35"/>
              <a:gd name="T8" fmla="*/ 746831 w 18"/>
              <a:gd name="T9" fmla="*/ 3686629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5">
                <a:moveTo>
                  <a:pt x="6" y="28"/>
                </a:moveTo>
                <a:lnTo>
                  <a:pt x="0" y="34"/>
                </a:lnTo>
                <a:lnTo>
                  <a:pt x="13" y="0"/>
                </a:lnTo>
                <a:lnTo>
                  <a:pt x="17" y="0"/>
                </a:lnTo>
                <a:lnTo>
                  <a:pt x="6" y="2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4" name="Freeform 253">
            <a:extLst>
              <a:ext uri="{FF2B5EF4-FFF2-40B4-BE49-F238E27FC236}">
                <a16:creationId xmlns:a16="http://schemas.microsoft.com/office/drawing/2014/main" id="{A67CC400-D916-FD4A-BD29-5289DB9D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6350" cy="12700"/>
          </a:xfrm>
          <a:custGeom>
            <a:avLst/>
            <a:gdLst>
              <a:gd name="T0" fmla="*/ 0 w 18"/>
              <a:gd name="T1" fmla="*/ 4355747 h 36"/>
              <a:gd name="T2" fmla="*/ 1493308 w 18"/>
              <a:gd name="T3" fmla="*/ 0 h 36"/>
              <a:gd name="T4" fmla="*/ 1617839 w 18"/>
              <a:gd name="T5" fmla="*/ 0 h 36"/>
              <a:gd name="T6" fmla="*/ 249061 w 18"/>
              <a:gd name="T7" fmla="*/ 4107039 h 36"/>
              <a:gd name="T8" fmla="*/ 0 w 18"/>
              <a:gd name="T9" fmla="*/ 4355747 h 36"/>
              <a:gd name="T10" fmla="*/ 2115608 w 18"/>
              <a:gd name="T11" fmla="*/ 0 h 36"/>
              <a:gd name="T12" fmla="*/ 746831 w 18"/>
              <a:gd name="T13" fmla="*/ 3484739 h 36"/>
              <a:gd name="T14" fmla="*/ 1991078 w 18"/>
              <a:gd name="T15" fmla="*/ 0 h 36"/>
              <a:gd name="T16" fmla="*/ 2115608 w 18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6">
                <a:moveTo>
                  <a:pt x="0" y="35"/>
                </a:moveTo>
                <a:lnTo>
                  <a:pt x="12" y="0"/>
                </a:lnTo>
                <a:lnTo>
                  <a:pt x="13" y="0"/>
                </a:lnTo>
                <a:lnTo>
                  <a:pt x="2" y="33"/>
                </a:lnTo>
                <a:lnTo>
                  <a:pt x="0" y="35"/>
                </a:lnTo>
                <a:close/>
                <a:moveTo>
                  <a:pt x="17" y="0"/>
                </a:moveTo>
                <a:lnTo>
                  <a:pt x="6" y="28"/>
                </a:lnTo>
                <a:lnTo>
                  <a:pt x="16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5" name="Freeform 254">
            <a:extLst>
              <a:ext uri="{FF2B5EF4-FFF2-40B4-BE49-F238E27FC236}">
                <a16:creationId xmlns:a16="http://schemas.microsoft.com/office/drawing/2014/main" id="{17FA1E14-0238-0945-821C-5A9DADE69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091113"/>
            <a:ext cx="3175" cy="7937"/>
          </a:xfrm>
          <a:custGeom>
            <a:avLst/>
            <a:gdLst>
              <a:gd name="T0" fmla="*/ 1102519 w 8"/>
              <a:gd name="T1" fmla="*/ 0 h 21"/>
              <a:gd name="T2" fmla="*/ 472678 w 8"/>
              <a:gd name="T3" fmla="*/ 2856942 h 21"/>
              <a:gd name="T4" fmla="*/ 0 w 8"/>
              <a:gd name="T5" fmla="*/ 2856942 h 21"/>
              <a:gd name="T6" fmla="*/ 1102519 w 8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1">
                <a:moveTo>
                  <a:pt x="7" y="0"/>
                </a:moveTo>
                <a:lnTo>
                  <a:pt x="3" y="20"/>
                </a:lnTo>
                <a:lnTo>
                  <a:pt x="0" y="2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6" name="Freeform 255">
            <a:extLst>
              <a:ext uri="{FF2B5EF4-FFF2-40B4-BE49-F238E27FC236}">
                <a16:creationId xmlns:a16="http://schemas.microsoft.com/office/drawing/2014/main" id="{27FDD59A-D232-3443-8B6D-C8DA758CC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091113"/>
            <a:ext cx="3175" cy="7937"/>
          </a:xfrm>
          <a:custGeom>
            <a:avLst/>
            <a:gdLst>
              <a:gd name="T0" fmla="*/ 472678 w 8"/>
              <a:gd name="T1" fmla="*/ 2856942 h 21"/>
              <a:gd name="T2" fmla="*/ 944959 w 8"/>
              <a:gd name="T3" fmla="*/ 285732 h 21"/>
              <a:gd name="T4" fmla="*/ 0 w 8"/>
              <a:gd name="T5" fmla="*/ 2856942 h 21"/>
              <a:gd name="T6" fmla="*/ 1102519 w 8"/>
              <a:gd name="T7" fmla="*/ 0 h 21"/>
              <a:gd name="T8" fmla="*/ 944959 w 8"/>
              <a:gd name="T9" fmla="*/ 285732 h 21"/>
              <a:gd name="T10" fmla="*/ 1102519 w 8"/>
              <a:gd name="T11" fmla="*/ 142866 h 21"/>
              <a:gd name="T12" fmla="*/ 472678 w 8"/>
              <a:gd name="T13" fmla="*/ 2856942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1">
                <a:moveTo>
                  <a:pt x="3" y="20"/>
                </a:moveTo>
                <a:lnTo>
                  <a:pt x="6" y="2"/>
                </a:lnTo>
                <a:lnTo>
                  <a:pt x="0" y="20"/>
                </a:lnTo>
                <a:lnTo>
                  <a:pt x="7" y="0"/>
                </a:lnTo>
                <a:lnTo>
                  <a:pt x="6" y="2"/>
                </a:lnTo>
                <a:lnTo>
                  <a:pt x="7" y="1"/>
                </a:lnTo>
                <a:lnTo>
                  <a:pt x="3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7" name="Freeform 256">
            <a:extLst>
              <a:ext uri="{FF2B5EF4-FFF2-40B4-BE49-F238E27FC236}">
                <a16:creationId xmlns:a16="http://schemas.microsoft.com/office/drawing/2014/main" id="{09FFB16E-B9EE-2A42-83CF-3D7CEDC56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091113"/>
            <a:ext cx="1588" cy="7937"/>
          </a:xfrm>
          <a:custGeom>
            <a:avLst/>
            <a:gdLst>
              <a:gd name="T0" fmla="*/ 403352 w 5"/>
              <a:gd name="T1" fmla="*/ 0 h 21"/>
              <a:gd name="T2" fmla="*/ 302673 w 5"/>
              <a:gd name="T3" fmla="*/ 2856942 h 21"/>
              <a:gd name="T4" fmla="*/ 0 w 5"/>
              <a:gd name="T5" fmla="*/ 2856942 h 21"/>
              <a:gd name="T6" fmla="*/ 403352 w 5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1">
                <a:moveTo>
                  <a:pt x="4" y="0"/>
                </a:moveTo>
                <a:lnTo>
                  <a:pt x="3" y="20"/>
                </a:lnTo>
                <a:lnTo>
                  <a:pt x="0" y="2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8" name="Freeform 257">
            <a:extLst>
              <a:ext uri="{FF2B5EF4-FFF2-40B4-BE49-F238E27FC236}">
                <a16:creationId xmlns:a16="http://schemas.microsoft.com/office/drawing/2014/main" id="{039A5DD7-E8B0-F942-ADEB-2E91B2123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091113"/>
            <a:ext cx="1588" cy="7937"/>
          </a:xfrm>
          <a:custGeom>
            <a:avLst/>
            <a:gdLst>
              <a:gd name="T0" fmla="*/ 280282 w 6"/>
              <a:gd name="T1" fmla="*/ 2856942 h 21"/>
              <a:gd name="T2" fmla="*/ 210145 w 6"/>
              <a:gd name="T3" fmla="*/ 2856942 h 21"/>
              <a:gd name="T4" fmla="*/ 350154 w 6"/>
              <a:gd name="T5" fmla="*/ 0 h 21"/>
              <a:gd name="T6" fmla="*/ 280282 w 6"/>
              <a:gd name="T7" fmla="*/ 2856942 h 21"/>
              <a:gd name="T8" fmla="*/ 0 w 6"/>
              <a:gd name="T9" fmla="*/ 2856942 h 21"/>
              <a:gd name="T10" fmla="*/ 350154 w 6"/>
              <a:gd name="T11" fmla="*/ 0 h 21"/>
              <a:gd name="T12" fmla="*/ 70137 w 6"/>
              <a:gd name="T13" fmla="*/ 2856942 h 21"/>
              <a:gd name="T14" fmla="*/ 0 w 6"/>
              <a:gd name="T15" fmla="*/ 2856942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1">
                <a:moveTo>
                  <a:pt x="4" y="20"/>
                </a:moveTo>
                <a:lnTo>
                  <a:pt x="3" y="20"/>
                </a:lnTo>
                <a:lnTo>
                  <a:pt x="5" y="0"/>
                </a:lnTo>
                <a:lnTo>
                  <a:pt x="4" y="20"/>
                </a:lnTo>
                <a:close/>
                <a:moveTo>
                  <a:pt x="0" y="20"/>
                </a:moveTo>
                <a:lnTo>
                  <a:pt x="5" y="0"/>
                </a:lnTo>
                <a:lnTo>
                  <a:pt x="1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89" name="Freeform 258">
            <a:extLst>
              <a:ext uri="{FF2B5EF4-FFF2-40B4-BE49-F238E27FC236}">
                <a16:creationId xmlns:a16="http://schemas.microsoft.com/office/drawing/2014/main" id="{8CAC50A3-A345-E94E-88AF-7757BD089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092700"/>
            <a:ext cx="14287" cy="15875"/>
          </a:xfrm>
          <a:custGeom>
            <a:avLst/>
            <a:gdLst>
              <a:gd name="T0" fmla="*/ 0 w 38"/>
              <a:gd name="T1" fmla="*/ 3857978 h 45"/>
              <a:gd name="T2" fmla="*/ 3957875 w 38"/>
              <a:gd name="T3" fmla="*/ 0 h 45"/>
              <a:gd name="T4" fmla="*/ 4947438 w 38"/>
              <a:gd name="T5" fmla="*/ 2364669 h 45"/>
              <a:gd name="T6" fmla="*/ 424098 w 38"/>
              <a:gd name="T7" fmla="*/ 5475817 h 45"/>
              <a:gd name="T8" fmla="*/ 0 w 38"/>
              <a:gd name="T9" fmla="*/ 3857978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5">
                <a:moveTo>
                  <a:pt x="0" y="31"/>
                </a:moveTo>
                <a:lnTo>
                  <a:pt x="28" y="0"/>
                </a:lnTo>
                <a:cubicBezTo>
                  <a:pt x="37" y="8"/>
                  <a:pt x="35" y="19"/>
                  <a:pt x="35" y="19"/>
                </a:cubicBezTo>
                <a:lnTo>
                  <a:pt x="3" y="44"/>
                </a:lnTo>
                <a:lnTo>
                  <a:pt x="0" y="31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0" name="Freeform 259">
            <a:extLst>
              <a:ext uri="{FF2B5EF4-FFF2-40B4-BE49-F238E27FC236}">
                <a16:creationId xmlns:a16="http://schemas.microsoft.com/office/drawing/2014/main" id="{37F5135C-1230-5D40-8D6E-6D7A6986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092700"/>
            <a:ext cx="14287" cy="15875"/>
          </a:xfrm>
          <a:custGeom>
            <a:avLst/>
            <a:gdLst>
              <a:gd name="T0" fmla="*/ 424098 w 38"/>
              <a:gd name="T1" fmla="*/ 5475817 h 45"/>
              <a:gd name="T2" fmla="*/ 0 w 38"/>
              <a:gd name="T3" fmla="*/ 3857978 h 45"/>
              <a:gd name="T4" fmla="*/ 424098 w 38"/>
              <a:gd name="T5" fmla="*/ 5351286 h 45"/>
              <a:gd name="T6" fmla="*/ 4806072 w 38"/>
              <a:gd name="T7" fmla="*/ 2489200 h 45"/>
              <a:gd name="T8" fmla="*/ 424098 w 38"/>
              <a:gd name="T9" fmla="*/ 5475817 h 45"/>
              <a:gd name="T10" fmla="*/ 4947438 w 38"/>
              <a:gd name="T11" fmla="*/ 2364669 h 45"/>
              <a:gd name="T12" fmla="*/ 3957875 w 38"/>
              <a:gd name="T13" fmla="*/ 0 h 45"/>
              <a:gd name="T14" fmla="*/ 4947438 w 38"/>
              <a:gd name="T15" fmla="*/ 2364669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45">
                <a:moveTo>
                  <a:pt x="3" y="44"/>
                </a:moveTo>
                <a:lnTo>
                  <a:pt x="0" y="31"/>
                </a:lnTo>
                <a:lnTo>
                  <a:pt x="3" y="43"/>
                </a:lnTo>
                <a:lnTo>
                  <a:pt x="34" y="20"/>
                </a:lnTo>
                <a:lnTo>
                  <a:pt x="3" y="44"/>
                </a:lnTo>
                <a:close/>
                <a:moveTo>
                  <a:pt x="35" y="19"/>
                </a:moveTo>
                <a:cubicBezTo>
                  <a:pt x="35" y="19"/>
                  <a:pt x="36" y="8"/>
                  <a:pt x="28" y="0"/>
                </a:cubicBezTo>
                <a:cubicBezTo>
                  <a:pt x="37" y="7"/>
                  <a:pt x="35" y="19"/>
                  <a:pt x="3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1" name="Freeform 260">
            <a:extLst>
              <a:ext uri="{FF2B5EF4-FFF2-40B4-BE49-F238E27FC236}">
                <a16:creationId xmlns:a16="http://schemas.microsoft.com/office/drawing/2014/main" id="{C12A9680-6FD1-5241-97DC-400CAF31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02225"/>
            <a:ext cx="11113" cy="12700"/>
          </a:xfrm>
          <a:custGeom>
            <a:avLst/>
            <a:gdLst>
              <a:gd name="T0" fmla="*/ 0 w 30"/>
              <a:gd name="T1" fmla="*/ 2633254 h 35"/>
              <a:gd name="T2" fmla="*/ 2744541 w 30"/>
              <a:gd name="T3" fmla="*/ 0 h 35"/>
              <a:gd name="T4" fmla="*/ 3019032 w 30"/>
              <a:gd name="T5" fmla="*/ 1975031 h 35"/>
              <a:gd name="T6" fmla="*/ 0 w 30"/>
              <a:gd name="T7" fmla="*/ 4476569 h 35"/>
              <a:gd name="T8" fmla="*/ 0 w 30"/>
              <a:gd name="T9" fmla="*/ 263325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5">
                <a:moveTo>
                  <a:pt x="0" y="20"/>
                </a:moveTo>
                <a:lnTo>
                  <a:pt x="20" y="0"/>
                </a:lnTo>
                <a:cubicBezTo>
                  <a:pt x="29" y="1"/>
                  <a:pt x="22" y="13"/>
                  <a:pt x="22" y="15"/>
                </a:cubicBezTo>
                <a:lnTo>
                  <a:pt x="0" y="34"/>
                </a:lnTo>
                <a:lnTo>
                  <a:pt x="0" y="20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2" name="Freeform 261">
            <a:extLst>
              <a:ext uri="{FF2B5EF4-FFF2-40B4-BE49-F238E27FC236}">
                <a16:creationId xmlns:a16="http://schemas.microsoft.com/office/drawing/2014/main" id="{160E9D64-3EE6-834E-9B45-4E4B941A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02225"/>
            <a:ext cx="9525" cy="7938"/>
          </a:xfrm>
          <a:custGeom>
            <a:avLst/>
            <a:gdLst>
              <a:gd name="T0" fmla="*/ 2737908 w 27"/>
              <a:gd name="T1" fmla="*/ 1857492 h 21"/>
              <a:gd name="T2" fmla="*/ 3111147 w 27"/>
              <a:gd name="T3" fmla="*/ 285768 h 21"/>
              <a:gd name="T4" fmla="*/ 2489200 w 27"/>
              <a:gd name="T5" fmla="*/ 142884 h 21"/>
              <a:gd name="T6" fmla="*/ 0 w 27"/>
              <a:gd name="T7" fmla="*/ 2857680 h 21"/>
              <a:gd name="T8" fmla="*/ 2489200 w 27"/>
              <a:gd name="T9" fmla="*/ 0 h 21"/>
              <a:gd name="T10" fmla="*/ 3111147 w 27"/>
              <a:gd name="T11" fmla="*/ 285768 h 21"/>
              <a:gd name="T12" fmla="*/ 2862439 w 27"/>
              <a:gd name="T13" fmla="*/ 1857492 h 21"/>
              <a:gd name="T14" fmla="*/ 2737908 w 27"/>
              <a:gd name="T15" fmla="*/ 2143260 h 21"/>
              <a:gd name="T16" fmla="*/ 2737908 w 27"/>
              <a:gd name="T17" fmla="*/ 185749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21">
                <a:moveTo>
                  <a:pt x="22" y="13"/>
                </a:moveTo>
                <a:cubicBezTo>
                  <a:pt x="24" y="11"/>
                  <a:pt x="25" y="5"/>
                  <a:pt x="25" y="2"/>
                </a:cubicBezTo>
                <a:cubicBezTo>
                  <a:pt x="24" y="1"/>
                  <a:pt x="22" y="1"/>
                  <a:pt x="20" y="1"/>
                </a:cubicBezTo>
                <a:lnTo>
                  <a:pt x="0" y="20"/>
                </a:lnTo>
                <a:lnTo>
                  <a:pt x="20" y="0"/>
                </a:lnTo>
                <a:cubicBezTo>
                  <a:pt x="22" y="0"/>
                  <a:pt x="24" y="1"/>
                  <a:pt x="25" y="2"/>
                </a:cubicBezTo>
                <a:cubicBezTo>
                  <a:pt x="26" y="5"/>
                  <a:pt x="25" y="11"/>
                  <a:pt x="23" y="13"/>
                </a:cubicBezTo>
                <a:lnTo>
                  <a:pt x="22" y="15"/>
                </a:lnTo>
                <a:lnTo>
                  <a:pt x="22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3" name="Freeform 262">
            <a:extLst>
              <a:ext uri="{FF2B5EF4-FFF2-40B4-BE49-F238E27FC236}">
                <a16:creationId xmlns:a16="http://schemas.microsoft.com/office/drawing/2014/main" id="{7E671300-5C2C-CF4C-A948-B935EFF87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2700"/>
            <a:ext cx="15875" cy="19050"/>
          </a:xfrm>
          <a:custGeom>
            <a:avLst/>
            <a:gdLst>
              <a:gd name="T0" fmla="*/ 0 w 45"/>
              <a:gd name="T1" fmla="*/ 6278656 h 51"/>
              <a:gd name="T2" fmla="*/ 5227108 w 45"/>
              <a:gd name="T3" fmla="*/ 0 h 51"/>
              <a:gd name="T4" fmla="*/ 5475817 w 45"/>
              <a:gd name="T5" fmla="*/ 279026 h 51"/>
              <a:gd name="T6" fmla="*/ 0 w 45"/>
              <a:gd name="T7" fmla="*/ 6976035 h 51"/>
              <a:gd name="T8" fmla="*/ 0 w 45"/>
              <a:gd name="T9" fmla="*/ 6278656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51">
                <a:moveTo>
                  <a:pt x="0" y="45"/>
                </a:moveTo>
                <a:lnTo>
                  <a:pt x="42" y="0"/>
                </a:lnTo>
                <a:lnTo>
                  <a:pt x="44" y="2"/>
                </a:lnTo>
                <a:lnTo>
                  <a:pt x="0" y="50"/>
                </a:lnTo>
                <a:lnTo>
                  <a:pt x="0" y="4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4" name="Freeform 263">
            <a:extLst>
              <a:ext uri="{FF2B5EF4-FFF2-40B4-BE49-F238E27FC236}">
                <a16:creationId xmlns:a16="http://schemas.microsoft.com/office/drawing/2014/main" id="{F096EEDC-879B-894E-B9C5-A37A4CC18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2700"/>
            <a:ext cx="15875" cy="17463"/>
          </a:xfrm>
          <a:custGeom>
            <a:avLst/>
            <a:gdLst>
              <a:gd name="T0" fmla="*/ 0 w 45"/>
              <a:gd name="T1" fmla="*/ 5977236 h 50"/>
              <a:gd name="T2" fmla="*/ 0 w 45"/>
              <a:gd name="T3" fmla="*/ 5854995 h 50"/>
              <a:gd name="T4" fmla="*/ 5475817 w 45"/>
              <a:gd name="T5" fmla="*/ 0 h 50"/>
              <a:gd name="T6" fmla="*/ 0 w 45"/>
              <a:gd name="T7" fmla="*/ 5977236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50">
                <a:moveTo>
                  <a:pt x="0" y="49"/>
                </a:moveTo>
                <a:lnTo>
                  <a:pt x="0" y="48"/>
                </a:lnTo>
                <a:lnTo>
                  <a:pt x="44" y="0"/>
                </a:lnTo>
                <a:lnTo>
                  <a:pt x="0" y="4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5" name="Freeform 264">
            <a:extLst>
              <a:ext uri="{FF2B5EF4-FFF2-40B4-BE49-F238E27FC236}">
                <a16:creationId xmlns:a16="http://schemas.microsoft.com/office/drawing/2014/main" id="{278BCE61-A6AF-B24A-81C0-AC59D53BD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5087938"/>
            <a:ext cx="3175" cy="3175"/>
          </a:xfrm>
          <a:custGeom>
            <a:avLst/>
            <a:gdLst>
              <a:gd name="T0" fmla="*/ 0 w 11"/>
              <a:gd name="T1" fmla="*/ 666461 h 11"/>
              <a:gd name="T2" fmla="*/ 83416 w 11"/>
              <a:gd name="T3" fmla="*/ 583045 h 11"/>
              <a:gd name="T4" fmla="*/ 83416 w 11"/>
              <a:gd name="T5" fmla="*/ 416502 h 11"/>
              <a:gd name="T6" fmla="*/ 833005 w 11"/>
              <a:gd name="T7" fmla="*/ 0 h 11"/>
              <a:gd name="T8" fmla="*/ 499918 w 11"/>
              <a:gd name="T9" fmla="*/ 666461 h 11"/>
              <a:gd name="T10" fmla="*/ 166543 w 11"/>
              <a:gd name="T11" fmla="*/ 749877 h 11"/>
              <a:gd name="T12" fmla="*/ 83416 w 11"/>
              <a:gd name="T13" fmla="*/ 833005 h 11"/>
              <a:gd name="T14" fmla="*/ 0 w 11"/>
              <a:gd name="T15" fmla="*/ 66646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1">
                <a:moveTo>
                  <a:pt x="0" y="8"/>
                </a:moveTo>
                <a:lnTo>
                  <a:pt x="1" y="7"/>
                </a:lnTo>
                <a:lnTo>
                  <a:pt x="1" y="5"/>
                </a:lnTo>
                <a:lnTo>
                  <a:pt x="10" y="0"/>
                </a:lnTo>
                <a:lnTo>
                  <a:pt x="6" y="8"/>
                </a:lnTo>
                <a:lnTo>
                  <a:pt x="2" y="9"/>
                </a:lnTo>
                <a:lnTo>
                  <a:pt x="1" y="10"/>
                </a:lnTo>
                <a:lnTo>
                  <a:pt x="0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6" name="Freeform 265">
            <a:extLst>
              <a:ext uri="{FF2B5EF4-FFF2-40B4-BE49-F238E27FC236}">
                <a16:creationId xmlns:a16="http://schemas.microsoft.com/office/drawing/2014/main" id="{C7E659E0-7973-6847-A615-B57CF2E38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5087938"/>
            <a:ext cx="3175" cy="3175"/>
          </a:xfrm>
          <a:custGeom>
            <a:avLst/>
            <a:gdLst>
              <a:gd name="T0" fmla="*/ 0 w 10"/>
              <a:gd name="T1" fmla="*/ 666461 h 11"/>
              <a:gd name="T2" fmla="*/ 100965 w 10"/>
              <a:gd name="T3" fmla="*/ 583045 h 11"/>
              <a:gd name="T4" fmla="*/ 0 w 10"/>
              <a:gd name="T5" fmla="*/ 416502 h 11"/>
              <a:gd name="T6" fmla="*/ 907415 w 10"/>
              <a:gd name="T7" fmla="*/ 0 h 11"/>
              <a:gd name="T8" fmla="*/ 604838 w 10"/>
              <a:gd name="T9" fmla="*/ 749877 h 11"/>
              <a:gd name="T10" fmla="*/ 100965 w 10"/>
              <a:gd name="T11" fmla="*/ 833005 h 11"/>
              <a:gd name="T12" fmla="*/ 201613 w 10"/>
              <a:gd name="T13" fmla="*/ 749877 h 11"/>
              <a:gd name="T14" fmla="*/ 604838 w 10"/>
              <a:gd name="T15" fmla="*/ 666461 h 11"/>
              <a:gd name="T16" fmla="*/ 907415 w 10"/>
              <a:gd name="T17" fmla="*/ 0 h 11"/>
              <a:gd name="T18" fmla="*/ 100965 w 10"/>
              <a:gd name="T19" fmla="*/ 416502 h 11"/>
              <a:gd name="T20" fmla="*/ 100965 w 10"/>
              <a:gd name="T21" fmla="*/ 583045 h 11"/>
              <a:gd name="T22" fmla="*/ 0 w 10"/>
              <a:gd name="T23" fmla="*/ 749877 h 11"/>
              <a:gd name="T24" fmla="*/ 0 w 10"/>
              <a:gd name="T25" fmla="*/ 666461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1">
                <a:moveTo>
                  <a:pt x="0" y="8"/>
                </a:moveTo>
                <a:lnTo>
                  <a:pt x="1" y="7"/>
                </a:lnTo>
                <a:lnTo>
                  <a:pt x="0" y="5"/>
                </a:lnTo>
                <a:lnTo>
                  <a:pt x="9" y="0"/>
                </a:lnTo>
                <a:lnTo>
                  <a:pt x="6" y="9"/>
                </a:lnTo>
                <a:lnTo>
                  <a:pt x="1" y="10"/>
                </a:lnTo>
                <a:lnTo>
                  <a:pt x="2" y="9"/>
                </a:lnTo>
                <a:lnTo>
                  <a:pt x="6" y="8"/>
                </a:lnTo>
                <a:lnTo>
                  <a:pt x="9" y="0"/>
                </a:lnTo>
                <a:lnTo>
                  <a:pt x="1" y="5"/>
                </a:lnTo>
                <a:lnTo>
                  <a:pt x="1" y="7"/>
                </a:lnTo>
                <a:lnTo>
                  <a:pt x="0" y="9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7" name="Freeform 266">
            <a:extLst>
              <a:ext uri="{FF2B5EF4-FFF2-40B4-BE49-F238E27FC236}">
                <a16:creationId xmlns:a16="http://schemas.microsoft.com/office/drawing/2014/main" id="{74616897-6CF2-2E4A-8DDE-12F5D3BC2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091113"/>
            <a:ext cx="3175" cy="3175"/>
          </a:xfrm>
          <a:custGeom>
            <a:avLst/>
            <a:gdLst>
              <a:gd name="T0" fmla="*/ 995539 w 9"/>
              <a:gd name="T1" fmla="*/ 787400 h 8"/>
              <a:gd name="T2" fmla="*/ 622300 w 9"/>
              <a:gd name="T3" fmla="*/ 1102519 h 8"/>
              <a:gd name="T4" fmla="*/ 0 w 9"/>
              <a:gd name="T5" fmla="*/ 472678 h 8"/>
              <a:gd name="T6" fmla="*/ 124531 w 9"/>
              <a:gd name="T7" fmla="*/ 0 h 8"/>
              <a:gd name="T8" fmla="*/ 995539 w 9"/>
              <a:gd name="T9" fmla="*/ 78740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8" y="5"/>
                </a:moveTo>
                <a:lnTo>
                  <a:pt x="5" y="7"/>
                </a:lnTo>
                <a:lnTo>
                  <a:pt x="0" y="3"/>
                </a:lnTo>
                <a:lnTo>
                  <a:pt x="1" y="0"/>
                </a:lnTo>
                <a:cubicBezTo>
                  <a:pt x="5" y="1"/>
                  <a:pt x="7" y="3"/>
                  <a:pt x="8" y="5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8" name="Freeform 267">
            <a:extLst>
              <a:ext uri="{FF2B5EF4-FFF2-40B4-BE49-F238E27FC236}">
                <a16:creationId xmlns:a16="http://schemas.microsoft.com/office/drawing/2014/main" id="{DF51B92C-E1F4-CA45-A56C-F22A9C420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091113"/>
            <a:ext cx="3175" cy="3175"/>
          </a:xfrm>
          <a:custGeom>
            <a:avLst/>
            <a:gdLst>
              <a:gd name="T0" fmla="*/ 622300 w 9"/>
              <a:gd name="T1" fmla="*/ 995539 h 9"/>
              <a:gd name="T2" fmla="*/ 0 w 9"/>
              <a:gd name="T3" fmla="*/ 497769 h 9"/>
              <a:gd name="T4" fmla="*/ 622300 w 9"/>
              <a:gd name="T5" fmla="*/ 871008 h 9"/>
              <a:gd name="T6" fmla="*/ 995539 w 9"/>
              <a:gd name="T7" fmla="*/ 622300 h 9"/>
              <a:gd name="T8" fmla="*/ 622300 w 9"/>
              <a:gd name="T9" fmla="*/ 995539 h 9"/>
              <a:gd name="T10" fmla="*/ 0 w 9"/>
              <a:gd name="T11" fmla="*/ 497769 h 9"/>
              <a:gd name="T12" fmla="*/ 124531 w 9"/>
              <a:gd name="T13" fmla="*/ 0 h 9"/>
              <a:gd name="T14" fmla="*/ 995539 w 9"/>
              <a:gd name="T15" fmla="*/ 622300 h 9"/>
              <a:gd name="T16" fmla="*/ 995539 w 9"/>
              <a:gd name="T17" fmla="*/ 622300 h 9"/>
              <a:gd name="T18" fmla="*/ 124531 w 9"/>
              <a:gd name="T19" fmla="*/ 124531 h 9"/>
              <a:gd name="T20" fmla="*/ 0 w 9"/>
              <a:gd name="T21" fmla="*/ 49776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9">
                <a:moveTo>
                  <a:pt x="5" y="8"/>
                </a:moveTo>
                <a:lnTo>
                  <a:pt x="0" y="4"/>
                </a:lnTo>
                <a:lnTo>
                  <a:pt x="5" y="7"/>
                </a:lnTo>
                <a:lnTo>
                  <a:pt x="8" y="5"/>
                </a:lnTo>
                <a:lnTo>
                  <a:pt x="5" y="8"/>
                </a:lnTo>
                <a:close/>
                <a:moveTo>
                  <a:pt x="0" y="4"/>
                </a:moveTo>
                <a:lnTo>
                  <a:pt x="1" y="0"/>
                </a:lnTo>
                <a:cubicBezTo>
                  <a:pt x="5" y="2"/>
                  <a:pt x="7" y="4"/>
                  <a:pt x="8" y="5"/>
                </a:cubicBezTo>
                <a:cubicBezTo>
                  <a:pt x="6" y="4"/>
                  <a:pt x="5" y="2"/>
                  <a:pt x="1" y="1"/>
                </a:cubicBez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99" name="Freeform 268">
            <a:extLst>
              <a:ext uri="{FF2B5EF4-FFF2-40B4-BE49-F238E27FC236}">
                <a16:creationId xmlns:a16="http://schemas.microsoft.com/office/drawing/2014/main" id="{F63142BC-91F1-4644-A731-49C2DB947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097463"/>
            <a:ext cx="14288" cy="15875"/>
          </a:xfrm>
          <a:custGeom>
            <a:avLst/>
            <a:gdLst>
              <a:gd name="T0" fmla="*/ 0 w 40"/>
              <a:gd name="T1" fmla="*/ 3514509 h 44"/>
              <a:gd name="T2" fmla="*/ 4338194 w 40"/>
              <a:gd name="T3" fmla="*/ 0 h 44"/>
              <a:gd name="T4" fmla="*/ 4338194 w 40"/>
              <a:gd name="T5" fmla="*/ 3124128 h 44"/>
              <a:gd name="T6" fmla="*/ 0 w 40"/>
              <a:gd name="T7" fmla="*/ 5597381 h 44"/>
              <a:gd name="T8" fmla="*/ 0 w 40"/>
              <a:gd name="T9" fmla="*/ 3514509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44">
                <a:moveTo>
                  <a:pt x="0" y="27"/>
                </a:moveTo>
                <a:lnTo>
                  <a:pt x="34" y="0"/>
                </a:lnTo>
                <a:cubicBezTo>
                  <a:pt x="39" y="6"/>
                  <a:pt x="34" y="24"/>
                  <a:pt x="34" y="24"/>
                </a:cubicBezTo>
                <a:lnTo>
                  <a:pt x="0" y="43"/>
                </a:lnTo>
                <a:lnTo>
                  <a:pt x="0" y="27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0" name="Freeform 269">
            <a:extLst>
              <a:ext uri="{FF2B5EF4-FFF2-40B4-BE49-F238E27FC236}">
                <a16:creationId xmlns:a16="http://schemas.microsoft.com/office/drawing/2014/main" id="{A3BE36B9-F167-6F4E-BFF9-4997F7606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097463"/>
            <a:ext cx="14288" cy="15875"/>
          </a:xfrm>
          <a:custGeom>
            <a:avLst/>
            <a:gdLst>
              <a:gd name="T0" fmla="*/ 0 w 41"/>
              <a:gd name="T1" fmla="*/ 5597381 h 44"/>
              <a:gd name="T2" fmla="*/ 0 w 41"/>
              <a:gd name="T3" fmla="*/ 5337247 h 44"/>
              <a:gd name="T4" fmla="*/ 4129232 w 41"/>
              <a:gd name="T5" fmla="*/ 3124128 h 44"/>
              <a:gd name="T6" fmla="*/ 4007610 w 41"/>
              <a:gd name="T7" fmla="*/ 0 h 44"/>
              <a:gd name="T8" fmla="*/ 4129232 w 41"/>
              <a:gd name="T9" fmla="*/ 3124128 h 44"/>
              <a:gd name="T10" fmla="*/ 0 w 41"/>
              <a:gd name="T11" fmla="*/ 5597381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4">
                <a:moveTo>
                  <a:pt x="0" y="43"/>
                </a:moveTo>
                <a:lnTo>
                  <a:pt x="0" y="41"/>
                </a:lnTo>
                <a:lnTo>
                  <a:pt x="34" y="24"/>
                </a:lnTo>
                <a:cubicBezTo>
                  <a:pt x="34" y="24"/>
                  <a:pt x="39" y="6"/>
                  <a:pt x="33" y="0"/>
                </a:cubicBezTo>
                <a:cubicBezTo>
                  <a:pt x="40" y="6"/>
                  <a:pt x="34" y="24"/>
                  <a:pt x="34" y="24"/>
                </a:cubicBezTo>
                <a:lnTo>
                  <a:pt x="0" y="4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1" name="Freeform 270">
            <a:extLst>
              <a:ext uri="{FF2B5EF4-FFF2-40B4-BE49-F238E27FC236}">
                <a16:creationId xmlns:a16="http://schemas.microsoft.com/office/drawing/2014/main" id="{777BF4C1-743C-B842-A5FB-D34C49BAD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06988"/>
            <a:ext cx="14288" cy="12700"/>
          </a:xfrm>
          <a:custGeom>
            <a:avLst/>
            <a:gdLst>
              <a:gd name="T0" fmla="*/ 0 w 39"/>
              <a:gd name="T1" fmla="*/ 3208991 h 34"/>
              <a:gd name="T2" fmla="*/ 3758110 w 39"/>
              <a:gd name="T3" fmla="*/ 0 h 34"/>
              <a:gd name="T4" fmla="*/ 3892198 w 39"/>
              <a:gd name="T5" fmla="*/ 2511612 h 34"/>
              <a:gd name="T6" fmla="*/ 0 w 39"/>
              <a:gd name="T7" fmla="*/ 4604124 h 34"/>
              <a:gd name="T8" fmla="*/ 0 w 39"/>
              <a:gd name="T9" fmla="*/ 3208991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34">
                <a:moveTo>
                  <a:pt x="0" y="23"/>
                </a:moveTo>
                <a:lnTo>
                  <a:pt x="28" y="0"/>
                </a:lnTo>
                <a:cubicBezTo>
                  <a:pt x="38" y="2"/>
                  <a:pt x="29" y="15"/>
                  <a:pt x="29" y="18"/>
                </a:cubicBezTo>
                <a:lnTo>
                  <a:pt x="0" y="33"/>
                </a:lnTo>
                <a:lnTo>
                  <a:pt x="0" y="23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2" name="Freeform 271">
            <a:extLst>
              <a:ext uri="{FF2B5EF4-FFF2-40B4-BE49-F238E27FC236}">
                <a16:creationId xmlns:a16="http://schemas.microsoft.com/office/drawing/2014/main" id="{C6692ED8-8CC4-BB44-A0E8-38B07B406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06988"/>
            <a:ext cx="12700" cy="12700"/>
          </a:xfrm>
          <a:custGeom>
            <a:avLst/>
            <a:gdLst>
              <a:gd name="T0" fmla="*/ 0 w 35"/>
              <a:gd name="T1" fmla="*/ 4476569 h 35"/>
              <a:gd name="T2" fmla="*/ 131717 w 35"/>
              <a:gd name="T3" fmla="*/ 3028406 h 35"/>
              <a:gd name="T4" fmla="*/ 3818346 w 35"/>
              <a:gd name="T5" fmla="*/ 0 h 35"/>
              <a:gd name="T6" fmla="*/ 4344851 w 35"/>
              <a:gd name="T7" fmla="*/ 395151 h 35"/>
              <a:gd name="T8" fmla="*/ 4344851 w 35"/>
              <a:gd name="T9" fmla="*/ 1448163 h 35"/>
              <a:gd name="T10" fmla="*/ 4344851 w 35"/>
              <a:gd name="T11" fmla="*/ 526506 h 35"/>
              <a:gd name="T12" fmla="*/ 3818346 w 35"/>
              <a:gd name="T13" fmla="*/ 131717 h 35"/>
              <a:gd name="T14" fmla="*/ 131717 w 35"/>
              <a:gd name="T15" fmla="*/ 3028406 h 35"/>
              <a:gd name="T16" fmla="*/ 131717 w 35"/>
              <a:gd name="T17" fmla="*/ 4344851 h 35"/>
              <a:gd name="T18" fmla="*/ 0 w 35"/>
              <a:gd name="T19" fmla="*/ 4476569 h 35"/>
              <a:gd name="T20" fmla="*/ 3950063 w 35"/>
              <a:gd name="T21" fmla="*/ 2238466 h 35"/>
              <a:gd name="T22" fmla="*/ 4344851 w 35"/>
              <a:gd name="T23" fmla="*/ 1448163 h 35"/>
              <a:gd name="T24" fmla="*/ 3950063 w 35"/>
              <a:gd name="T25" fmla="*/ 2369820 h 35"/>
              <a:gd name="T26" fmla="*/ 3950063 w 35"/>
              <a:gd name="T27" fmla="*/ 223846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5">
                <a:moveTo>
                  <a:pt x="0" y="34"/>
                </a:moveTo>
                <a:lnTo>
                  <a:pt x="1" y="23"/>
                </a:lnTo>
                <a:lnTo>
                  <a:pt x="29" y="0"/>
                </a:lnTo>
                <a:cubicBezTo>
                  <a:pt x="30" y="0"/>
                  <a:pt x="32" y="1"/>
                  <a:pt x="33" y="3"/>
                </a:cubicBezTo>
                <a:cubicBezTo>
                  <a:pt x="34" y="5"/>
                  <a:pt x="34" y="8"/>
                  <a:pt x="33" y="11"/>
                </a:cubicBezTo>
                <a:cubicBezTo>
                  <a:pt x="33" y="8"/>
                  <a:pt x="34" y="5"/>
                  <a:pt x="33" y="4"/>
                </a:cubicBezTo>
                <a:cubicBezTo>
                  <a:pt x="32" y="1"/>
                  <a:pt x="30" y="1"/>
                  <a:pt x="29" y="1"/>
                </a:cubicBezTo>
                <a:lnTo>
                  <a:pt x="1" y="23"/>
                </a:lnTo>
                <a:lnTo>
                  <a:pt x="1" y="33"/>
                </a:lnTo>
                <a:lnTo>
                  <a:pt x="0" y="34"/>
                </a:lnTo>
                <a:close/>
                <a:moveTo>
                  <a:pt x="30" y="17"/>
                </a:moveTo>
                <a:cubicBezTo>
                  <a:pt x="31" y="16"/>
                  <a:pt x="32" y="14"/>
                  <a:pt x="33" y="11"/>
                </a:cubicBezTo>
                <a:cubicBezTo>
                  <a:pt x="32" y="14"/>
                  <a:pt x="31" y="16"/>
                  <a:pt x="30" y="18"/>
                </a:cubicBezTo>
                <a:lnTo>
                  <a:pt x="3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3" name="Freeform 272">
            <a:extLst>
              <a:ext uri="{FF2B5EF4-FFF2-40B4-BE49-F238E27FC236}">
                <a16:creationId xmlns:a16="http://schemas.microsoft.com/office/drawing/2014/main" id="{703A0A9C-C5EB-2D4F-B303-D72FE7CC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23813" cy="19050"/>
          </a:xfrm>
          <a:custGeom>
            <a:avLst/>
            <a:gdLst>
              <a:gd name="T0" fmla="*/ 402623 w 65"/>
              <a:gd name="T1" fmla="*/ 6173665 h 52"/>
              <a:gd name="T2" fmla="*/ 8455447 w 65"/>
              <a:gd name="T3" fmla="*/ 0 h 52"/>
              <a:gd name="T4" fmla="*/ 8589899 w 65"/>
              <a:gd name="T5" fmla="*/ 268532 h 52"/>
              <a:gd name="T6" fmla="*/ 0 w 65"/>
              <a:gd name="T7" fmla="*/ 6844812 h 52"/>
              <a:gd name="T8" fmla="*/ 402623 w 65"/>
              <a:gd name="T9" fmla="*/ 6173665 h 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52">
                <a:moveTo>
                  <a:pt x="3" y="46"/>
                </a:moveTo>
                <a:lnTo>
                  <a:pt x="63" y="0"/>
                </a:lnTo>
                <a:lnTo>
                  <a:pt x="64" y="2"/>
                </a:lnTo>
                <a:lnTo>
                  <a:pt x="0" y="51"/>
                </a:lnTo>
                <a:lnTo>
                  <a:pt x="3" y="4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4" name="Freeform 273">
            <a:extLst>
              <a:ext uri="{FF2B5EF4-FFF2-40B4-BE49-F238E27FC236}">
                <a16:creationId xmlns:a16="http://schemas.microsoft.com/office/drawing/2014/main" id="{C6F21134-F006-CF49-9008-21D2A62FD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97463"/>
            <a:ext cx="23813" cy="19050"/>
          </a:xfrm>
          <a:custGeom>
            <a:avLst/>
            <a:gdLst>
              <a:gd name="T0" fmla="*/ 0 w 64"/>
              <a:gd name="T1" fmla="*/ 6718180 h 53"/>
              <a:gd name="T2" fmla="*/ 138413 w 64"/>
              <a:gd name="T3" fmla="*/ 5942881 h 53"/>
              <a:gd name="T4" fmla="*/ 8721883 w 64"/>
              <a:gd name="T5" fmla="*/ 0 h 53"/>
              <a:gd name="T6" fmla="*/ 415239 w 64"/>
              <a:gd name="T7" fmla="*/ 5942881 h 53"/>
              <a:gd name="T8" fmla="*/ 276826 w 64"/>
              <a:gd name="T9" fmla="*/ 6459747 h 53"/>
              <a:gd name="T10" fmla="*/ 3599484 w 64"/>
              <a:gd name="T11" fmla="*/ 4134209 h 53"/>
              <a:gd name="T12" fmla="*/ 276826 w 64"/>
              <a:gd name="T13" fmla="*/ 6588784 h 53"/>
              <a:gd name="T14" fmla="*/ 0 w 64"/>
              <a:gd name="T15" fmla="*/ 6718180 h 53"/>
              <a:gd name="T16" fmla="*/ 276826 w 64"/>
              <a:gd name="T17" fmla="*/ 6588784 h 53"/>
              <a:gd name="T18" fmla="*/ 276826 w 64"/>
              <a:gd name="T19" fmla="*/ 6459747 h 53"/>
              <a:gd name="T20" fmla="*/ 138413 w 64"/>
              <a:gd name="T21" fmla="*/ 6588784 h 53"/>
              <a:gd name="T22" fmla="*/ 276826 w 64"/>
              <a:gd name="T23" fmla="*/ 6588784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0" y="52"/>
                </a:moveTo>
                <a:lnTo>
                  <a:pt x="1" y="46"/>
                </a:lnTo>
                <a:lnTo>
                  <a:pt x="63" y="0"/>
                </a:lnTo>
                <a:lnTo>
                  <a:pt x="3" y="46"/>
                </a:lnTo>
                <a:lnTo>
                  <a:pt x="2" y="50"/>
                </a:lnTo>
                <a:lnTo>
                  <a:pt x="26" y="32"/>
                </a:lnTo>
                <a:lnTo>
                  <a:pt x="2" y="51"/>
                </a:lnTo>
                <a:lnTo>
                  <a:pt x="0" y="52"/>
                </a:lnTo>
                <a:close/>
                <a:moveTo>
                  <a:pt x="2" y="51"/>
                </a:moveTo>
                <a:lnTo>
                  <a:pt x="2" y="50"/>
                </a:lnTo>
                <a:lnTo>
                  <a:pt x="1" y="51"/>
                </a:lnTo>
                <a:lnTo>
                  <a:pt x="2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5" name="Freeform 274">
            <a:extLst>
              <a:ext uri="{FF2B5EF4-FFF2-40B4-BE49-F238E27FC236}">
                <a16:creationId xmlns:a16="http://schemas.microsoft.com/office/drawing/2014/main" id="{554B4BC3-4887-E34A-8399-AF12F02CD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092700"/>
            <a:ext cx="4763" cy="3175"/>
          </a:xfrm>
          <a:custGeom>
            <a:avLst/>
            <a:gdLst>
              <a:gd name="T0" fmla="*/ 0 w 12"/>
              <a:gd name="T1" fmla="*/ 666461 h 11"/>
              <a:gd name="T2" fmla="*/ 157576 w 12"/>
              <a:gd name="T3" fmla="*/ 583045 h 11"/>
              <a:gd name="T4" fmla="*/ 157576 w 12"/>
              <a:gd name="T5" fmla="*/ 333375 h 11"/>
              <a:gd name="T6" fmla="*/ 1732938 w 12"/>
              <a:gd name="T7" fmla="*/ 0 h 11"/>
              <a:gd name="T8" fmla="*/ 787880 w 12"/>
              <a:gd name="T9" fmla="*/ 749877 h 11"/>
              <a:gd name="T10" fmla="*/ 315152 w 12"/>
              <a:gd name="T11" fmla="*/ 749877 h 11"/>
              <a:gd name="T12" fmla="*/ 157576 w 12"/>
              <a:gd name="T13" fmla="*/ 833005 h 11"/>
              <a:gd name="T14" fmla="*/ 0 w 12"/>
              <a:gd name="T15" fmla="*/ 66646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1">
                <a:moveTo>
                  <a:pt x="0" y="8"/>
                </a:moveTo>
                <a:lnTo>
                  <a:pt x="1" y="7"/>
                </a:lnTo>
                <a:lnTo>
                  <a:pt x="1" y="4"/>
                </a:lnTo>
                <a:lnTo>
                  <a:pt x="11" y="0"/>
                </a:lnTo>
                <a:lnTo>
                  <a:pt x="5" y="9"/>
                </a:lnTo>
                <a:lnTo>
                  <a:pt x="2" y="9"/>
                </a:lnTo>
                <a:lnTo>
                  <a:pt x="1" y="10"/>
                </a:lnTo>
                <a:lnTo>
                  <a:pt x="0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6" name="Freeform 275">
            <a:extLst>
              <a:ext uri="{FF2B5EF4-FFF2-40B4-BE49-F238E27FC236}">
                <a16:creationId xmlns:a16="http://schemas.microsoft.com/office/drawing/2014/main" id="{ADA14CC8-95D3-8F43-85D8-5037C0254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092700"/>
            <a:ext cx="4763" cy="3175"/>
          </a:xfrm>
          <a:custGeom>
            <a:avLst/>
            <a:gdLst>
              <a:gd name="T0" fmla="*/ 268560 w 13"/>
              <a:gd name="T1" fmla="*/ 833005 h 11"/>
              <a:gd name="T2" fmla="*/ 0 w 13"/>
              <a:gd name="T3" fmla="*/ 666461 h 11"/>
              <a:gd name="T4" fmla="*/ 268560 w 13"/>
              <a:gd name="T5" fmla="*/ 583045 h 11"/>
              <a:gd name="T6" fmla="*/ 134097 w 13"/>
              <a:gd name="T7" fmla="*/ 666461 h 11"/>
              <a:gd name="T8" fmla="*/ 268560 w 13"/>
              <a:gd name="T9" fmla="*/ 833005 h 11"/>
              <a:gd name="T10" fmla="*/ 268560 w 13"/>
              <a:gd name="T11" fmla="*/ 749877 h 11"/>
              <a:gd name="T12" fmla="*/ 805313 w 13"/>
              <a:gd name="T13" fmla="*/ 749877 h 11"/>
              <a:gd name="T14" fmla="*/ 1610993 w 13"/>
              <a:gd name="T15" fmla="*/ 0 h 11"/>
              <a:gd name="T16" fmla="*/ 805313 w 13"/>
              <a:gd name="T17" fmla="*/ 833005 h 11"/>
              <a:gd name="T18" fmla="*/ 268560 w 13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1">
                <a:moveTo>
                  <a:pt x="2" y="10"/>
                </a:moveTo>
                <a:lnTo>
                  <a:pt x="0" y="8"/>
                </a:lnTo>
                <a:lnTo>
                  <a:pt x="2" y="7"/>
                </a:lnTo>
                <a:lnTo>
                  <a:pt x="1" y="8"/>
                </a:lnTo>
                <a:lnTo>
                  <a:pt x="2" y="10"/>
                </a:lnTo>
                <a:lnTo>
                  <a:pt x="2" y="9"/>
                </a:lnTo>
                <a:lnTo>
                  <a:pt x="6" y="9"/>
                </a:lnTo>
                <a:lnTo>
                  <a:pt x="12" y="0"/>
                </a:lnTo>
                <a:lnTo>
                  <a:pt x="6" y="10"/>
                </a:lnTo>
                <a:lnTo>
                  <a:pt x="2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7" name="Freeform 276">
            <a:extLst>
              <a:ext uri="{FF2B5EF4-FFF2-40B4-BE49-F238E27FC236}">
                <a16:creationId xmlns:a16="http://schemas.microsoft.com/office/drawing/2014/main" id="{AC45FC23-41C0-CD49-8EA3-5FC70678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5094288"/>
            <a:ext cx="3175" cy="3175"/>
          </a:xfrm>
          <a:custGeom>
            <a:avLst/>
            <a:gdLst>
              <a:gd name="T0" fmla="*/ 907415 w 10"/>
              <a:gd name="T1" fmla="*/ 705803 h 10"/>
              <a:gd name="T2" fmla="*/ 403225 w 10"/>
              <a:gd name="T3" fmla="*/ 907415 h 10"/>
              <a:gd name="T4" fmla="*/ 0 w 10"/>
              <a:gd name="T5" fmla="*/ 403225 h 10"/>
              <a:gd name="T6" fmla="*/ 302578 w 10"/>
              <a:gd name="T7" fmla="*/ 0 h 10"/>
              <a:gd name="T8" fmla="*/ 907415 w 10"/>
              <a:gd name="T9" fmla="*/ 70580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7"/>
                </a:moveTo>
                <a:lnTo>
                  <a:pt x="4" y="9"/>
                </a:lnTo>
                <a:lnTo>
                  <a:pt x="0" y="4"/>
                </a:lnTo>
                <a:lnTo>
                  <a:pt x="3" y="0"/>
                </a:lnTo>
                <a:cubicBezTo>
                  <a:pt x="6" y="3"/>
                  <a:pt x="7" y="5"/>
                  <a:pt x="9" y="7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8" name="Freeform 277">
            <a:extLst>
              <a:ext uri="{FF2B5EF4-FFF2-40B4-BE49-F238E27FC236}">
                <a16:creationId xmlns:a16="http://schemas.microsoft.com/office/drawing/2014/main" id="{1B740D75-F617-3744-A590-E14D3C61E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5094288"/>
            <a:ext cx="3175" cy="3175"/>
          </a:xfrm>
          <a:custGeom>
            <a:avLst/>
            <a:gdLst>
              <a:gd name="T0" fmla="*/ 403225 w 10"/>
              <a:gd name="T1" fmla="*/ 833005 h 11"/>
              <a:gd name="T2" fmla="*/ 0 w 10"/>
              <a:gd name="T3" fmla="*/ 416502 h 11"/>
              <a:gd name="T4" fmla="*/ 302578 w 10"/>
              <a:gd name="T5" fmla="*/ 0 h 11"/>
              <a:gd name="T6" fmla="*/ 907415 w 10"/>
              <a:gd name="T7" fmla="*/ 666461 h 11"/>
              <a:gd name="T8" fmla="*/ 403225 w 10"/>
              <a:gd name="T9" fmla="*/ 833005 h 11"/>
              <a:gd name="T10" fmla="*/ 302578 w 10"/>
              <a:gd name="T11" fmla="*/ 83416 h 11"/>
              <a:gd name="T12" fmla="*/ 0 w 10"/>
              <a:gd name="T13" fmla="*/ 416502 h 11"/>
              <a:gd name="T14" fmla="*/ 403225 w 10"/>
              <a:gd name="T15" fmla="*/ 749877 h 11"/>
              <a:gd name="T16" fmla="*/ 806450 w 10"/>
              <a:gd name="T17" fmla="*/ 666461 h 11"/>
              <a:gd name="T18" fmla="*/ 302578 w 10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4" y="10"/>
                </a:moveTo>
                <a:lnTo>
                  <a:pt x="0" y="5"/>
                </a:lnTo>
                <a:lnTo>
                  <a:pt x="3" y="0"/>
                </a:lnTo>
                <a:cubicBezTo>
                  <a:pt x="6" y="4"/>
                  <a:pt x="7" y="6"/>
                  <a:pt x="9" y="8"/>
                </a:cubicBezTo>
                <a:lnTo>
                  <a:pt x="4" y="10"/>
                </a:lnTo>
                <a:close/>
                <a:moveTo>
                  <a:pt x="3" y="1"/>
                </a:moveTo>
                <a:lnTo>
                  <a:pt x="0" y="5"/>
                </a:lnTo>
                <a:lnTo>
                  <a:pt x="4" y="9"/>
                </a:lnTo>
                <a:lnTo>
                  <a:pt x="8" y="8"/>
                </a:lnTo>
                <a:cubicBezTo>
                  <a:pt x="7" y="6"/>
                  <a:pt x="6" y="4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09" name="Freeform 278">
            <a:extLst>
              <a:ext uri="{FF2B5EF4-FFF2-40B4-BE49-F238E27FC236}">
                <a16:creationId xmlns:a16="http://schemas.microsoft.com/office/drawing/2014/main" id="{04322E01-8B4E-DD44-94A2-55602BE95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5103813"/>
            <a:ext cx="17462" cy="20637"/>
          </a:xfrm>
          <a:custGeom>
            <a:avLst/>
            <a:gdLst>
              <a:gd name="T0" fmla="*/ 0 w 49"/>
              <a:gd name="T1" fmla="*/ 3276938 h 57"/>
              <a:gd name="T2" fmla="*/ 5715063 w 49"/>
              <a:gd name="T3" fmla="*/ 0 h 57"/>
              <a:gd name="T4" fmla="*/ 5460973 w 49"/>
              <a:gd name="T5" fmla="*/ 1835245 h 57"/>
              <a:gd name="T6" fmla="*/ 5333750 w 49"/>
              <a:gd name="T7" fmla="*/ 3539064 h 57"/>
              <a:gd name="T8" fmla="*/ 4571837 w 49"/>
              <a:gd name="T9" fmla="*/ 5243246 h 57"/>
              <a:gd name="T10" fmla="*/ 1270093 w 49"/>
              <a:gd name="T11" fmla="*/ 5636435 h 57"/>
              <a:gd name="T12" fmla="*/ 0 w 49"/>
              <a:gd name="T13" fmla="*/ 3276938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57">
                <a:moveTo>
                  <a:pt x="0" y="25"/>
                </a:moveTo>
                <a:cubicBezTo>
                  <a:pt x="1" y="25"/>
                  <a:pt x="45" y="0"/>
                  <a:pt x="45" y="0"/>
                </a:cubicBezTo>
                <a:cubicBezTo>
                  <a:pt x="48" y="5"/>
                  <a:pt x="46" y="13"/>
                  <a:pt x="43" y="14"/>
                </a:cubicBezTo>
                <a:cubicBezTo>
                  <a:pt x="43" y="18"/>
                  <a:pt x="46" y="19"/>
                  <a:pt x="42" y="27"/>
                </a:cubicBezTo>
                <a:cubicBezTo>
                  <a:pt x="41" y="33"/>
                  <a:pt x="39" y="37"/>
                  <a:pt x="36" y="40"/>
                </a:cubicBezTo>
                <a:cubicBezTo>
                  <a:pt x="32" y="55"/>
                  <a:pt x="17" y="56"/>
                  <a:pt x="10" y="43"/>
                </a:cubicBezTo>
                <a:lnTo>
                  <a:pt x="0" y="25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0" name="Freeform 279">
            <a:extLst>
              <a:ext uri="{FF2B5EF4-FFF2-40B4-BE49-F238E27FC236}">
                <a16:creationId xmlns:a16="http://schemas.microsoft.com/office/drawing/2014/main" id="{217FFC93-4F34-E94D-A381-431E20FE5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5103813"/>
            <a:ext cx="17462" cy="19050"/>
          </a:xfrm>
          <a:custGeom>
            <a:avLst/>
            <a:gdLst>
              <a:gd name="T0" fmla="*/ 1270093 w 49"/>
              <a:gd name="T1" fmla="*/ 5475817 h 54"/>
              <a:gd name="T2" fmla="*/ 2539830 w 49"/>
              <a:gd name="T3" fmla="*/ 6595886 h 54"/>
              <a:gd name="T4" fmla="*/ 1270093 w 49"/>
              <a:gd name="T5" fmla="*/ 5475817 h 54"/>
              <a:gd name="T6" fmla="*/ 0 w 49"/>
              <a:gd name="T7" fmla="*/ 3235678 h 54"/>
              <a:gd name="T8" fmla="*/ 5715063 w 49"/>
              <a:gd name="T9" fmla="*/ 0 h 54"/>
              <a:gd name="T10" fmla="*/ 5460973 w 49"/>
              <a:gd name="T11" fmla="*/ 1991078 h 54"/>
              <a:gd name="T12" fmla="*/ 5460973 w 49"/>
              <a:gd name="T13" fmla="*/ 1866900 h 54"/>
              <a:gd name="T14" fmla="*/ 5715063 w 49"/>
              <a:gd name="T15" fmla="*/ 124531 h 54"/>
              <a:gd name="T16" fmla="*/ 126867 w 49"/>
              <a:gd name="T17" fmla="*/ 3235678 h 54"/>
              <a:gd name="T18" fmla="*/ 1270093 w 49"/>
              <a:gd name="T19" fmla="*/ 5475817 h 54"/>
              <a:gd name="T20" fmla="*/ 0 w 49"/>
              <a:gd name="T21" fmla="*/ 3235678 h 54"/>
              <a:gd name="T22" fmla="*/ 5333750 w 49"/>
              <a:gd name="T23" fmla="*/ 3484739 h 54"/>
              <a:gd name="T24" fmla="*/ 4571837 w 49"/>
              <a:gd name="T25" fmla="*/ 4978047 h 54"/>
              <a:gd name="T26" fmla="*/ 5206883 w 49"/>
              <a:gd name="T27" fmla="*/ 3484739 h 54"/>
              <a:gd name="T28" fmla="*/ 5460973 w 49"/>
              <a:gd name="T29" fmla="*/ 2115608 h 54"/>
              <a:gd name="T30" fmla="*/ 5333750 w 49"/>
              <a:gd name="T31" fmla="*/ 3484739 h 54"/>
              <a:gd name="T32" fmla="*/ 3048010 w 49"/>
              <a:gd name="T33" fmla="*/ 6595886 h 54"/>
              <a:gd name="T34" fmla="*/ 4571837 w 49"/>
              <a:gd name="T35" fmla="*/ 5102578 h 54"/>
              <a:gd name="T36" fmla="*/ 3048010 w 49"/>
              <a:gd name="T37" fmla="*/ 6595886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54">
                <a:moveTo>
                  <a:pt x="10" y="44"/>
                </a:moveTo>
                <a:cubicBezTo>
                  <a:pt x="13" y="49"/>
                  <a:pt x="16" y="52"/>
                  <a:pt x="20" y="53"/>
                </a:cubicBezTo>
                <a:cubicBezTo>
                  <a:pt x="16" y="52"/>
                  <a:pt x="12" y="49"/>
                  <a:pt x="10" y="44"/>
                </a:cubicBezTo>
                <a:close/>
                <a:moveTo>
                  <a:pt x="0" y="26"/>
                </a:moveTo>
                <a:cubicBezTo>
                  <a:pt x="1" y="26"/>
                  <a:pt x="30" y="9"/>
                  <a:pt x="45" y="0"/>
                </a:cubicBezTo>
                <a:cubicBezTo>
                  <a:pt x="48" y="6"/>
                  <a:pt x="46" y="14"/>
                  <a:pt x="43" y="16"/>
                </a:cubicBezTo>
                <a:lnTo>
                  <a:pt x="43" y="15"/>
                </a:lnTo>
                <a:cubicBezTo>
                  <a:pt x="45" y="14"/>
                  <a:pt x="47" y="6"/>
                  <a:pt x="45" y="1"/>
                </a:cubicBezTo>
                <a:cubicBezTo>
                  <a:pt x="37" y="5"/>
                  <a:pt x="1" y="26"/>
                  <a:pt x="1" y="26"/>
                </a:cubicBezTo>
                <a:lnTo>
                  <a:pt x="10" y="44"/>
                </a:lnTo>
                <a:lnTo>
                  <a:pt x="0" y="26"/>
                </a:lnTo>
                <a:close/>
                <a:moveTo>
                  <a:pt x="42" y="28"/>
                </a:moveTo>
                <a:cubicBezTo>
                  <a:pt x="41" y="34"/>
                  <a:pt x="39" y="37"/>
                  <a:pt x="36" y="40"/>
                </a:cubicBezTo>
                <a:cubicBezTo>
                  <a:pt x="39" y="37"/>
                  <a:pt x="41" y="34"/>
                  <a:pt x="41" y="28"/>
                </a:cubicBezTo>
                <a:cubicBezTo>
                  <a:pt x="44" y="22"/>
                  <a:pt x="43" y="20"/>
                  <a:pt x="43" y="17"/>
                </a:cubicBezTo>
                <a:cubicBezTo>
                  <a:pt x="44" y="20"/>
                  <a:pt x="45" y="22"/>
                  <a:pt x="42" y="28"/>
                </a:cubicBezTo>
                <a:close/>
                <a:moveTo>
                  <a:pt x="24" y="53"/>
                </a:moveTo>
                <a:cubicBezTo>
                  <a:pt x="28" y="53"/>
                  <a:pt x="33" y="49"/>
                  <a:pt x="36" y="41"/>
                </a:cubicBezTo>
                <a:cubicBezTo>
                  <a:pt x="34" y="50"/>
                  <a:pt x="28" y="53"/>
                  <a:pt x="24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1" name="Freeform 280">
            <a:extLst>
              <a:ext uri="{FF2B5EF4-FFF2-40B4-BE49-F238E27FC236}">
                <a16:creationId xmlns:a16="http://schemas.microsoft.com/office/drawing/2014/main" id="{9494D19B-7C19-DE4C-9B2E-4ABE7232C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13338"/>
            <a:ext cx="14288" cy="11112"/>
          </a:xfrm>
          <a:custGeom>
            <a:avLst/>
            <a:gdLst>
              <a:gd name="T0" fmla="*/ 0 w 41"/>
              <a:gd name="T1" fmla="*/ 2049817 h 32"/>
              <a:gd name="T2" fmla="*/ 3643440 w 41"/>
              <a:gd name="T3" fmla="*/ 0 h 32"/>
              <a:gd name="T4" fmla="*/ 3521818 w 41"/>
              <a:gd name="T5" fmla="*/ 2532147 h 32"/>
              <a:gd name="T6" fmla="*/ 0 w 41"/>
              <a:gd name="T7" fmla="*/ 3738146 h 32"/>
              <a:gd name="T8" fmla="*/ 0 w 41"/>
              <a:gd name="T9" fmla="*/ 204981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32">
                <a:moveTo>
                  <a:pt x="0" y="17"/>
                </a:moveTo>
                <a:lnTo>
                  <a:pt x="30" y="0"/>
                </a:lnTo>
                <a:cubicBezTo>
                  <a:pt x="40" y="2"/>
                  <a:pt x="29" y="19"/>
                  <a:pt x="29" y="21"/>
                </a:cubicBezTo>
                <a:lnTo>
                  <a:pt x="0" y="31"/>
                </a:lnTo>
                <a:lnTo>
                  <a:pt x="0" y="17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2" name="Freeform 281">
            <a:extLst>
              <a:ext uri="{FF2B5EF4-FFF2-40B4-BE49-F238E27FC236}">
                <a16:creationId xmlns:a16="http://schemas.microsoft.com/office/drawing/2014/main" id="{913D28E6-18B9-D14D-ABEF-130F13B6E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13338"/>
            <a:ext cx="12700" cy="7937"/>
          </a:xfrm>
          <a:custGeom>
            <a:avLst/>
            <a:gdLst>
              <a:gd name="T0" fmla="*/ 4344851 w 35"/>
              <a:gd name="T1" fmla="*/ 1041190 h 22"/>
              <a:gd name="T2" fmla="*/ 3950063 w 35"/>
              <a:gd name="T3" fmla="*/ 2473097 h 22"/>
              <a:gd name="T4" fmla="*/ 3818346 w 35"/>
              <a:gd name="T5" fmla="*/ 2733214 h 22"/>
              <a:gd name="T6" fmla="*/ 4344851 w 35"/>
              <a:gd name="T7" fmla="*/ 1041190 h 22"/>
              <a:gd name="T8" fmla="*/ 3818346 w 35"/>
              <a:gd name="T9" fmla="*/ 0 h 22"/>
              <a:gd name="T10" fmla="*/ 3950063 w 35"/>
              <a:gd name="T11" fmla="*/ 0 h 22"/>
              <a:gd name="T12" fmla="*/ 0 w 35"/>
              <a:gd name="T13" fmla="*/ 2212619 h 22"/>
              <a:gd name="T14" fmla="*/ 3818346 w 35"/>
              <a:gd name="T15" fmla="*/ 0 h 22"/>
              <a:gd name="T16" fmla="*/ 4081780 w 35"/>
              <a:gd name="T17" fmla="*/ 130239 h 22"/>
              <a:gd name="T18" fmla="*/ 3950063 w 35"/>
              <a:gd name="T19" fmla="*/ 0 h 22"/>
              <a:gd name="T20" fmla="*/ 3950063 w 35"/>
              <a:gd name="T21" fmla="*/ 0 h 22"/>
              <a:gd name="T22" fmla="*/ 4081780 w 35"/>
              <a:gd name="T23" fmla="*/ 130239 h 22"/>
              <a:gd name="T24" fmla="*/ 4213134 w 35"/>
              <a:gd name="T25" fmla="*/ 130239 h 22"/>
              <a:gd name="T26" fmla="*/ 4081780 w 35"/>
              <a:gd name="T27" fmla="*/ 130239 h 22"/>
              <a:gd name="T28" fmla="*/ 4213134 w 35"/>
              <a:gd name="T29" fmla="*/ 130239 h 22"/>
              <a:gd name="T30" fmla="*/ 4344851 w 35"/>
              <a:gd name="T31" fmla="*/ 1041190 h 22"/>
              <a:gd name="T32" fmla="*/ 4213134 w 35"/>
              <a:gd name="T33" fmla="*/ 260478 h 22"/>
              <a:gd name="T34" fmla="*/ 4344851 w 35"/>
              <a:gd name="T35" fmla="*/ 260478 h 22"/>
              <a:gd name="T36" fmla="*/ 4344851 w 35"/>
              <a:gd name="T37" fmla="*/ 1041190 h 22"/>
              <a:gd name="T38" fmla="*/ 4213134 w 35"/>
              <a:gd name="T39" fmla="*/ 130239 h 22"/>
              <a:gd name="T40" fmla="*/ 4213134 w 35"/>
              <a:gd name="T41" fmla="*/ 260478 h 22"/>
              <a:gd name="T42" fmla="*/ 4213134 w 35"/>
              <a:gd name="T43" fmla="*/ 130239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22">
                <a:moveTo>
                  <a:pt x="33" y="8"/>
                </a:moveTo>
                <a:cubicBezTo>
                  <a:pt x="33" y="12"/>
                  <a:pt x="31" y="17"/>
                  <a:pt x="30" y="19"/>
                </a:cubicBezTo>
                <a:lnTo>
                  <a:pt x="29" y="21"/>
                </a:lnTo>
                <a:cubicBezTo>
                  <a:pt x="30" y="17"/>
                  <a:pt x="32" y="12"/>
                  <a:pt x="33" y="8"/>
                </a:cubicBezTo>
                <a:close/>
                <a:moveTo>
                  <a:pt x="29" y="0"/>
                </a:moveTo>
                <a:cubicBezTo>
                  <a:pt x="29" y="0"/>
                  <a:pt x="30" y="0"/>
                  <a:pt x="30" y="0"/>
                </a:cubicBezTo>
                <a:lnTo>
                  <a:pt x="0" y="17"/>
                </a:lnTo>
                <a:lnTo>
                  <a:pt x="29" y="0"/>
                </a:lnTo>
                <a:close/>
                <a:moveTo>
                  <a:pt x="31" y="1"/>
                </a:move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1" y="1"/>
                </a:cubicBezTo>
                <a:close/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1"/>
                  <a:pt x="32" y="1"/>
                </a:cubicBezTo>
                <a:close/>
                <a:moveTo>
                  <a:pt x="33" y="8"/>
                </a:moveTo>
                <a:cubicBezTo>
                  <a:pt x="34" y="6"/>
                  <a:pt x="33" y="4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3"/>
                  <a:pt x="34" y="5"/>
                  <a:pt x="33" y="8"/>
                </a:cubicBezTo>
                <a:close/>
                <a:moveTo>
                  <a:pt x="32" y="1"/>
                </a:move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3" name="Freeform 282">
            <a:extLst>
              <a:ext uri="{FF2B5EF4-FFF2-40B4-BE49-F238E27FC236}">
                <a16:creationId xmlns:a16="http://schemas.microsoft.com/office/drawing/2014/main" id="{C12BB8F3-AF30-B846-8091-94BC8F91F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03813"/>
            <a:ext cx="25400" cy="15875"/>
          </a:xfrm>
          <a:custGeom>
            <a:avLst/>
            <a:gdLst>
              <a:gd name="T0" fmla="*/ 249061 w 72"/>
              <a:gd name="T1" fmla="*/ 5143122 h 42"/>
              <a:gd name="T2" fmla="*/ 8587317 w 72"/>
              <a:gd name="T3" fmla="*/ 0 h 42"/>
              <a:gd name="T4" fmla="*/ 8836025 w 72"/>
              <a:gd name="T5" fmla="*/ 285750 h 42"/>
              <a:gd name="T6" fmla="*/ 0 w 72"/>
              <a:gd name="T7" fmla="*/ 5857497 h 42"/>
              <a:gd name="T8" fmla="*/ 249061 w 72"/>
              <a:gd name="T9" fmla="*/ 5143122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42">
                <a:moveTo>
                  <a:pt x="2" y="36"/>
                </a:moveTo>
                <a:lnTo>
                  <a:pt x="69" y="0"/>
                </a:lnTo>
                <a:lnTo>
                  <a:pt x="71" y="2"/>
                </a:lnTo>
                <a:lnTo>
                  <a:pt x="0" y="41"/>
                </a:lnTo>
                <a:lnTo>
                  <a:pt x="2" y="3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4" name="Freeform 283">
            <a:extLst>
              <a:ext uri="{FF2B5EF4-FFF2-40B4-BE49-F238E27FC236}">
                <a16:creationId xmlns:a16="http://schemas.microsoft.com/office/drawing/2014/main" id="{4DF30EC0-3DAA-A744-9BFB-0AEDDE36E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05400"/>
            <a:ext cx="25400" cy="14288"/>
          </a:xfrm>
          <a:custGeom>
            <a:avLst/>
            <a:gdLst>
              <a:gd name="T0" fmla="*/ 0 w 69"/>
              <a:gd name="T1" fmla="*/ 5230912 h 38"/>
              <a:gd name="T2" fmla="*/ 406400 w 69"/>
              <a:gd name="T3" fmla="*/ 4524032 h 38"/>
              <a:gd name="T4" fmla="*/ 135467 w 69"/>
              <a:gd name="T5" fmla="*/ 5230912 h 38"/>
              <a:gd name="T6" fmla="*/ 0 w 69"/>
              <a:gd name="T7" fmla="*/ 5230912 h 38"/>
              <a:gd name="T8" fmla="*/ 135467 w 69"/>
              <a:gd name="T9" fmla="*/ 5230912 h 38"/>
              <a:gd name="T10" fmla="*/ 135467 w 69"/>
              <a:gd name="T11" fmla="*/ 5230912 h 38"/>
              <a:gd name="T12" fmla="*/ 9214678 w 69"/>
              <a:gd name="T13" fmla="*/ 0 h 38"/>
              <a:gd name="T14" fmla="*/ 135467 w 69"/>
              <a:gd name="T15" fmla="*/ 5230912 h 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38">
                <a:moveTo>
                  <a:pt x="0" y="37"/>
                </a:moveTo>
                <a:lnTo>
                  <a:pt x="3" y="32"/>
                </a:lnTo>
                <a:lnTo>
                  <a:pt x="1" y="37"/>
                </a:lnTo>
                <a:lnTo>
                  <a:pt x="0" y="37"/>
                </a:lnTo>
                <a:close/>
                <a:moveTo>
                  <a:pt x="1" y="37"/>
                </a:moveTo>
                <a:lnTo>
                  <a:pt x="1" y="37"/>
                </a:lnTo>
                <a:lnTo>
                  <a:pt x="68" y="0"/>
                </a:lnTo>
                <a:lnTo>
                  <a:pt x="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5" name="Freeform 284">
            <a:extLst>
              <a:ext uri="{FF2B5EF4-FFF2-40B4-BE49-F238E27FC236}">
                <a16:creationId xmlns:a16="http://schemas.microsoft.com/office/drawing/2014/main" id="{D3622B1C-653A-E543-971C-6180E1A3E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963" y="5100638"/>
            <a:ext cx="4762" cy="3175"/>
          </a:xfrm>
          <a:custGeom>
            <a:avLst/>
            <a:gdLst>
              <a:gd name="T0" fmla="*/ 0 w 14"/>
              <a:gd name="T1" fmla="*/ 787400 h 8"/>
              <a:gd name="T2" fmla="*/ 231297 w 14"/>
              <a:gd name="T3" fmla="*/ 630238 h 8"/>
              <a:gd name="T4" fmla="*/ 231297 w 14"/>
              <a:gd name="T5" fmla="*/ 315119 h 8"/>
              <a:gd name="T6" fmla="*/ 1504112 w 14"/>
              <a:gd name="T7" fmla="*/ 0 h 8"/>
              <a:gd name="T8" fmla="*/ 694232 w 14"/>
              <a:gd name="T9" fmla="*/ 1102519 h 8"/>
              <a:gd name="T10" fmla="*/ 346946 w 14"/>
              <a:gd name="T11" fmla="*/ 944959 h 8"/>
              <a:gd name="T12" fmla="*/ 231297 w 14"/>
              <a:gd name="T13" fmla="*/ 1102519 h 8"/>
              <a:gd name="T14" fmla="*/ 0 w 14"/>
              <a:gd name="T15" fmla="*/ 78740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8">
                <a:moveTo>
                  <a:pt x="0" y="5"/>
                </a:moveTo>
                <a:lnTo>
                  <a:pt x="2" y="4"/>
                </a:lnTo>
                <a:lnTo>
                  <a:pt x="2" y="2"/>
                </a:lnTo>
                <a:lnTo>
                  <a:pt x="13" y="0"/>
                </a:lnTo>
                <a:lnTo>
                  <a:pt x="6" y="7"/>
                </a:lnTo>
                <a:lnTo>
                  <a:pt x="3" y="6"/>
                </a:lnTo>
                <a:lnTo>
                  <a:pt x="2" y="7"/>
                </a:lnTo>
                <a:lnTo>
                  <a:pt x="0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6" name="Freeform 285">
            <a:extLst>
              <a:ext uri="{FF2B5EF4-FFF2-40B4-BE49-F238E27FC236}">
                <a16:creationId xmlns:a16="http://schemas.microsoft.com/office/drawing/2014/main" id="{7860FFC7-EC72-674B-8AAB-18288F7A3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963" y="5100638"/>
            <a:ext cx="4762" cy="3175"/>
          </a:xfrm>
          <a:custGeom>
            <a:avLst/>
            <a:gdLst>
              <a:gd name="T0" fmla="*/ 201591 w 15"/>
              <a:gd name="T1" fmla="*/ 1102519 h 8"/>
              <a:gd name="T2" fmla="*/ 0 w 15"/>
              <a:gd name="T3" fmla="*/ 787400 h 8"/>
              <a:gd name="T4" fmla="*/ 302228 w 15"/>
              <a:gd name="T5" fmla="*/ 630238 h 8"/>
              <a:gd name="T6" fmla="*/ 100637 w 15"/>
              <a:gd name="T7" fmla="*/ 787400 h 8"/>
              <a:gd name="T8" fmla="*/ 302228 w 15"/>
              <a:gd name="T9" fmla="*/ 1102519 h 8"/>
              <a:gd name="T10" fmla="*/ 302228 w 15"/>
              <a:gd name="T11" fmla="*/ 944959 h 8"/>
              <a:gd name="T12" fmla="*/ 705411 w 15"/>
              <a:gd name="T13" fmla="*/ 1102519 h 8"/>
              <a:gd name="T14" fmla="*/ 302228 w 15"/>
              <a:gd name="T15" fmla="*/ 1102519 h 8"/>
              <a:gd name="T16" fmla="*/ 201591 w 15"/>
              <a:gd name="T17" fmla="*/ 1102519 h 8"/>
              <a:gd name="T18" fmla="*/ 302228 w 15"/>
              <a:gd name="T19" fmla="*/ 315119 h 8"/>
              <a:gd name="T20" fmla="*/ 1411139 w 15"/>
              <a:gd name="T21" fmla="*/ 0 h 8"/>
              <a:gd name="T22" fmla="*/ 302228 w 15"/>
              <a:gd name="T23" fmla="*/ 472678 h 8"/>
              <a:gd name="T24" fmla="*/ 302228 w 15"/>
              <a:gd name="T25" fmla="*/ 315119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8">
                <a:moveTo>
                  <a:pt x="2" y="7"/>
                </a:moveTo>
                <a:lnTo>
                  <a:pt x="0" y="5"/>
                </a:lnTo>
                <a:lnTo>
                  <a:pt x="3" y="4"/>
                </a:lnTo>
                <a:lnTo>
                  <a:pt x="1" y="5"/>
                </a:lnTo>
                <a:lnTo>
                  <a:pt x="3" y="7"/>
                </a:lnTo>
                <a:lnTo>
                  <a:pt x="3" y="6"/>
                </a:lnTo>
                <a:lnTo>
                  <a:pt x="7" y="7"/>
                </a:lnTo>
                <a:lnTo>
                  <a:pt x="3" y="7"/>
                </a:lnTo>
                <a:lnTo>
                  <a:pt x="2" y="7"/>
                </a:lnTo>
                <a:close/>
                <a:moveTo>
                  <a:pt x="3" y="2"/>
                </a:moveTo>
                <a:lnTo>
                  <a:pt x="14" y="0"/>
                </a:lnTo>
                <a:lnTo>
                  <a:pt x="3" y="3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7" name="Freeform 286">
            <a:extLst>
              <a:ext uri="{FF2B5EF4-FFF2-40B4-BE49-F238E27FC236}">
                <a16:creationId xmlns:a16="http://schemas.microsoft.com/office/drawing/2014/main" id="{F36BD188-F00B-9241-93B9-A248D77AE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02225"/>
            <a:ext cx="3175" cy="3175"/>
          </a:xfrm>
          <a:custGeom>
            <a:avLst/>
            <a:gdLst>
              <a:gd name="T0" fmla="*/ 1102519 w 8"/>
              <a:gd name="T1" fmla="*/ 944959 h 8"/>
              <a:gd name="T2" fmla="*/ 472678 w 8"/>
              <a:gd name="T3" fmla="*/ 1102519 h 8"/>
              <a:gd name="T4" fmla="*/ 0 w 8"/>
              <a:gd name="T5" fmla="*/ 315119 h 8"/>
              <a:gd name="T6" fmla="*/ 472678 w 8"/>
              <a:gd name="T7" fmla="*/ 0 h 8"/>
              <a:gd name="T8" fmla="*/ 1102519 w 8"/>
              <a:gd name="T9" fmla="*/ 94495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6"/>
                </a:moveTo>
                <a:lnTo>
                  <a:pt x="3" y="7"/>
                </a:lnTo>
                <a:lnTo>
                  <a:pt x="0" y="2"/>
                </a:lnTo>
                <a:lnTo>
                  <a:pt x="3" y="0"/>
                </a:lnTo>
                <a:cubicBezTo>
                  <a:pt x="6" y="2"/>
                  <a:pt x="6" y="4"/>
                  <a:pt x="7" y="6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8" name="Freeform 287">
            <a:extLst>
              <a:ext uri="{FF2B5EF4-FFF2-40B4-BE49-F238E27FC236}">
                <a16:creationId xmlns:a16="http://schemas.microsoft.com/office/drawing/2014/main" id="{5CE7833D-9112-1047-83F7-ABA9F6760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02225"/>
            <a:ext cx="3175" cy="3175"/>
          </a:xfrm>
          <a:custGeom>
            <a:avLst/>
            <a:gdLst>
              <a:gd name="T0" fmla="*/ 472678 w 8"/>
              <a:gd name="T1" fmla="*/ 0 h 8"/>
              <a:gd name="T2" fmla="*/ 1102519 w 8"/>
              <a:gd name="T3" fmla="*/ 1102519 h 8"/>
              <a:gd name="T4" fmla="*/ 472678 w 8"/>
              <a:gd name="T5" fmla="*/ 157559 h 8"/>
              <a:gd name="T6" fmla="*/ 0 w 8"/>
              <a:gd name="T7" fmla="*/ 472678 h 8"/>
              <a:gd name="T8" fmla="*/ 472678 w 8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3" y="0"/>
                </a:moveTo>
                <a:cubicBezTo>
                  <a:pt x="6" y="3"/>
                  <a:pt x="7" y="5"/>
                  <a:pt x="7" y="7"/>
                </a:cubicBezTo>
                <a:cubicBezTo>
                  <a:pt x="6" y="5"/>
                  <a:pt x="6" y="3"/>
                  <a:pt x="3" y="1"/>
                </a:cubicBezTo>
                <a:lnTo>
                  <a:pt x="0" y="3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19" name="Freeform 288">
            <a:extLst>
              <a:ext uri="{FF2B5EF4-FFF2-40B4-BE49-F238E27FC236}">
                <a16:creationId xmlns:a16="http://schemas.microsoft.com/office/drawing/2014/main" id="{2895CC68-F243-1444-B7F5-9E85E95D7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91113"/>
            <a:ext cx="7938" cy="6350"/>
          </a:xfrm>
          <a:custGeom>
            <a:avLst/>
            <a:gdLst>
              <a:gd name="T0" fmla="*/ 2857680 w 21"/>
              <a:gd name="T1" fmla="*/ 1742369 h 18"/>
              <a:gd name="T2" fmla="*/ 2571912 w 21"/>
              <a:gd name="T3" fmla="*/ 2115608 h 18"/>
              <a:gd name="T4" fmla="*/ 1143072 w 21"/>
              <a:gd name="T5" fmla="*/ 871008 h 18"/>
              <a:gd name="T6" fmla="*/ 285768 w 21"/>
              <a:gd name="T7" fmla="*/ 871008 h 18"/>
              <a:gd name="T8" fmla="*/ 0 w 21"/>
              <a:gd name="T9" fmla="*/ 622300 h 18"/>
              <a:gd name="T10" fmla="*/ 1285956 w 21"/>
              <a:gd name="T11" fmla="*/ 871008 h 18"/>
              <a:gd name="T12" fmla="*/ 2857680 w 21"/>
              <a:gd name="T13" fmla="*/ 1742369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8">
                <a:moveTo>
                  <a:pt x="20" y="14"/>
                </a:moveTo>
                <a:lnTo>
                  <a:pt x="18" y="17"/>
                </a:lnTo>
                <a:cubicBezTo>
                  <a:pt x="17" y="16"/>
                  <a:pt x="8" y="7"/>
                  <a:pt x="8" y="7"/>
                </a:cubicBezTo>
                <a:lnTo>
                  <a:pt x="2" y="7"/>
                </a:lnTo>
                <a:lnTo>
                  <a:pt x="0" y="5"/>
                </a:lnTo>
                <a:cubicBezTo>
                  <a:pt x="5" y="0"/>
                  <a:pt x="9" y="7"/>
                  <a:pt x="9" y="7"/>
                </a:cubicBezTo>
                <a:lnTo>
                  <a:pt x="20" y="14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0" name="Freeform 289">
            <a:extLst>
              <a:ext uri="{FF2B5EF4-FFF2-40B4-BE49-F238E27FC236}">
                <a16:creationId xmlns:a16="http://schemas.microsoft.com/office/drawing/2014/main" id="{607B43B4-EFB6-694E-B4CD-EA0488658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91113"/>
            <a:ext cx="7938" cy="4762"/>
          </a:xfrm>
          <a:custGeom>
            <a:avLst/>
            <a:gdLst>
              <a:gd name="T0" fmla="*/ 2571912 w 21"/>
              <a:gd name="T1" fmla="*/ 1411139 h 15"/>
              <a:gd name="T2" fmla="*/ 1143072 w 21"/>
              <a:gd name="T3" fmla="*/ 403183 h 15"/>
              <a:gd name="T4" fmla="*/ 2571912 w 21"/>
              <a:gd name="T5" fmla="*/ 1310185 h 15"/>
              <a:gd name="T6" fmla="*/ 2714796 w 21"/>
              <a:gd name="T7" fmla="*/ 1108594 h 15"/>
              <a:gd name="T8" fmla="*/ 1285956 w 21"/>
              <a:gd name="T9" fmla="*/ 403183 h 15"/>
              <a:gd name="T10" fmla="*/ 1285956 w 21"/>
              <a:gd name="T11" fmla="*/ 302228 h 15"/>
              <a:gd name="T12" fmla="*/ 2857680 w 21"/>
              <a:gd name="T13" fmla="*/ 1108594 h 15"/>
              <a:gd name="T14" fmla="*/ 2571912 w 21"/>
              <a:gd name="T15" fmla="*/ 1411139 h 15"/>
              <a:gd name="T16" fmla="*/ 285768 w 21"/>
              <a:gd name="T17" fmla="*/ 403183 h 15"/>
              <a:gd name="T18" fmla="*/ 0 w 21"/>
              <a:gd name="T19" fmla="*/ 201591 h 15"/>
              <a:gd name="T20" fmla="*/ 285768 w 21"/>
              <a:gd name="T21" fmla="*/ 100637 h 15"/>
              <a:gd name="T22" fmla="*/ 0 w 21"/>
              <a:gd name="T23" fmla="*/ 201591 h 15"/>
              <a:gd name="T24" fmla="*/ 428652 w 21"/>
              <a:gd name="T25" fmla="*/ 403183 h 15"/>
              <a:gd name="T26" fmla="*/ 285768 w 21"/>
              <a:gd name="T27" fmla="*/ 403183 h 15"/>
              <a:gd name="T28" fmla="*/ 1285956 w 21"/>
              <a:gd name="T29" fmla="*/ 201591 h 15"/>
              <a:gd name="T30" fmla="*/ 285768 w 21"/>
              <a:gd name="T31" fmla="*/ 100637 h 15"/>
              <a:gd name="T32" fmla="*/ 714420 w 21"/>
              <a:gd name="T33" fmla="*/ 0 h 15"/>
              <a:gd name="T34" fmla="*/ 1285956 w 21"/>
              <a:gd name="T35" fmla="*/ 201591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15">
                <a:moveTo>
                  <a:pt x="18" y="14"/>
                </a:moveTo>
                <a:lnTo>
                  <a:pt x="8" y="4"/>
                </a:lnTo>
                <a:cubicBezTo>
                  <a:pt x="12" y="8"/>
                  <a:pt x="17" y="12"/>
                  <a:pt x="18" y="13"/>
                </a:cubicBezTo>
                <a:lnTo>
                  <a:pt x="19" y="11"/>
                </a:lnTo>
                <a:lnTo>
                  <a:pt x="9" y="4"/>
                </a:lnTo>
                <a:lnTo>
                  <a:pt x="9" y="3"/>
                </a:lnTo>
                <a:lnTo>
                  <a:pt x="20" y="11"/>
                </a:lnTo>
                <a:lnTo>
                  <a:pt x="18" y="14"/>
                </a:lnTo>
                <a:close/>
                <a:moveTo>
                  <a:pt x="2" y="4"/>
                </a:moveTo>
                <a:lnTo>
                  <a:pt x="0" y="2"/>
                </a:lnTo>
                <a:cubicBezTo>
                  <a:pt x="1" y="1"/>
                  <a:pt x="1" y="1"/>
                  <a:pt x="2" y="1"/>
                </a:cubicBezTo>
                <a:cubicBezTo>
                  <a:pt x="1" y="1"/>
                  <a:pt x="1" y="2"/>
                  <a:pt x="0" y="2"/>
                </a:cubicBezTo>
                <a:lnTo>
                  <a:pt x="3" y="4"/>
                </a:lnTo>
                <a:lnTo>
                  <a:pt x="2" y="4"/>
                </a:lnTo>
                <a:close/>
                <a:moveTo>
                  <a:pt x="9" y="2"/>
                </a:moveTo>
                <a:cubicBezTo>
                  <a:pt x="7" y="1"/>
                  <a:pt x="5" y="0"/>
                  <a:pt x="2" y="1"/>
                </a:cubicBezTo>
                <a:cubicBezTo>
                  <a:pt x="3" y="0"/>
                  <a:pt x="4" y="0"/>
                  <a:pt x="5" y="0"/>
                </a:cubicBezTo>
                <a:cubicBezTo>
                  <a:pt x="7" y="0"/>
                  <a:pt x="8" y="1"/>
                  <a:pt x="9" y="2"/>
                </a:cubicBez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1" name="Freeform 290">
            <a:extLst>
              <a:ext uri="{FF2B5EF4-FFF2-40B4-BE49-F238E27FC236}">
                <a16:creationId xmlns:a16="http://schemas.microsoft.com/office/drawing/2014/main" id="{05C42B9C-9D31-A747-964A-41DCDD126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92700"/>
            <a:ext cx="6350" cy="4763"/>
          </a:xfrm>
          <a:custGeom>
            <a:avLst/>
            <a:gdLst>
              <a:gd name="T0" fmla="*/ 1675397 w 19"/>
              <a:gd name="T1" fmla="*/ 1610993 h 13"/>
              <a:gd name="T2" fmla="*/ 1005305 w 19"/>
              <a:gd name="T3" fmla="*/ 671217 h 13"/>
              <a:gd name="T4" fmla="*/ 0 w 19"/>
              <a:gd name="T5" fmla="*/ 0 h 13"/>
              <a:gd name="T6" fmla="*/ 893679 w 19"/>
              <a:gd name="T7" fmla="*/ 0 h 13"/>
              <a:gd name="T8" fmla="*/ 1228558 w 19"/>
              <a:gd name="T9" fmla="*/ 268560 h 13"/>
              <a:gd name="T10" fmla="*/ 1228558 w 19"/>
              <a:gd name="T11" fmla="*/ 268560 h 13"/>
              <a:gd name="T12" fmla="*/ 2010611 w 19"/>
              <a:gd name="T13" fmla="*/ 1342433 h 13"/>
              <a:gd name="T14" fmla="*/ 1675397 w 19"/>
              <a:gd name="T15" fmla="*/ 1610993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3">
                <a:moveTo>
                  <a:pt x="15" y="12"/>
                </a:moveTo>
                <a:cubicBezTo>
                  <a:pt x="15" y="11"/>
                  <a:pt x="11" y="5"/>
                  <a:pt x="9" y="5"/>
                </a:cubicBezTo>
                <a:cubicBezTo>
                  <a:pt x="7" y="6"/>
                  <a:pt x="3" y="7"/>
                  <a:pt x="0" y="0"/>
                </a:cubicBezTo>
                <a:cubicBezTo>
                  <a:pt x="3" y="3"/>
                  <a:pt x="8" y="0"/>
                  <a:pt x="8" y="0"/>
                </a:cubicBezTo>
                <a:lnTo>
                  <a:pt x="11" y="2"/>
                </a:lnTo>
                <a:lnTo>
                  <a:pt x="18" y="10"/>
                </a:lnTo>
                <a:lnTo>
                  <a:pt x="15" y="12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2" name="Freeform 291">
            <a:extLst>
              <a:ext uri="{FF2B5EF4-FFF2-40B4-BE49-F238E27FC236}">
                <a16:creationId xmlns:a16="http://schemas.microsoft.com/office/drawing/2014/main" id="{11AACE52-BE4F-AE4B-BA67-1F70CB720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92700"/>
            <a:ext cx="6350" cy="4763"/>
          </a:xfrm>
          <a:custGeom>
            <a:avLst/>
            <a:gdLst>
              <a:gd name="T0" fmla="*/ 1675397 w 19"/>
              <a:gd name="T1" fmla="*/ 1411436 h 15"/>
              <a:gd name="T2" fmla="*/ 1675397 w 19"/>
              <a:gd name="T3" fmla="*/ 1310778 h 15"/>
              <a:gd name="T4" fmla="*/ 1116932 w 19"/>
              <a:gd name="T5" fmla="*/ 705877 h 15"/>
              <a:gd name="T6" fmla="*/ 1675397 w 19"/>
              <a:gd name="T7" fmla="*/ 1310778 h 15"/>
              <a:gd name="T8" fmla="*/ 2010611 w 19"/>
              <a:gd name="T9" fmla="*/ 1109144 h 15"/>
              <a:gd name="T10" fmla="*/ 1675397 w 19"/>
              <a:gd name="T11" fmla="*/ 1411436 h 15"/>
              <a:gd name="T12" fmla="*/ 893679 w 19"/>
              <a:gd name="T13" fmla="*/ 100976 h 15"/>
              <a:gd name="T14" fmla="*/ 111626 w 19"/>
              <a:gd name="T15" fmla="*/ 201634 h 15"/>
              <a:gd name="T16" fmla="*/ 893679 w 19"/>
              <a:gd name="T17" fmla="*/ 0 h 15"/>
              <a:gd name="T18" fmla="*/ 1228558 w 19"/>
              <a:gd name="T19" fmla="*/ 302609 h 15"/>
              <a:gd name="T20" fmla="*/ 2010611 w 19"/>
              <a:gd name="T21" fmla="*/ 1109144 h 15"/>
              <a:gd name="T22" fmla="*/ 2010611 w 19"/>
              <a:gd name="T23" fmla="*/ 1109144 h 15"/>
              <a:gd name="T24" fmla="*/ 893679 w 19"/>
              <a:gd name="T25" fmla="*/ 100976 h 15"/>
              <a:gd name="T26" fmla="*/ 670092 w 19"/>
              <a:gd name="T27" fmla="*/ 604901 h 15"/>
              <a:gd name="T28" fmla="*/ 0 w 19"/>
              <a:gd name="T29" fmla="*/ 201634 h 15"/>
              <a:gd name="T30" fmla="*/ 670092 w 19"/>
              <a:gd name="T31" fmla="*/ 604901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5">
                <a:moveTo>
                  <a:pt x="15" y="14"/>
                </a:moveTo>
                <a:lnTo>
                  <a:pt x="15" y="13"/>
                </a:lnTo>
                <a:cubicBezTo>
                  <a:pt x="14" y="13"/>
                  <a:pt x="12" y="7"/>
                  <a:pt x="10" y="7"/>
                </a:cubicBezTo>
                <a:cubicBezTo>
                  <a:pt x="12" y="7"/>
                  <a:pt x="15" y="12"/>
                  <a:pt x="15" y="13"/>
                </a:cubicBezTo>
                <a:lnTo>
                  <a:pt x="18" y="11"/>
                </a:lnTo>
                <a:lnTo>
                  <a:pt x="15" y="14"/>
                </a:lnTo>
                <a:close/>
                <a:moveTo>
                  <a:pt x="8" y="1"/>
                </a:moveTo>
                <a:cubicBezTo>
                  <a:pt x="8" y="1"/>
                  <a:pt x="4" y="3"/>
                  <a:pt x="1" y="2"/>
                </a:cubicBezTo>
                <a:cubicBezTo>
                  <a:pt x="4" y="3"/>
                  <a:pt x="8" y="1"/>
                  <a:pt x="8" y="0"/>
                </a:cubicBezTo>
                <a:lnTo>
                  <a:pt x="11" y="3"/>
                </a:lnTo>
                <a:lnTo>
                  <a:pt x="18" y="11"/>
                </a:lnTo>
                <a:lnTo>
                  <a:pt x="8" y="1"/>
                </a:lnTo>
                <a:close/>
                <a:moveTo>
                  <a:pt x="6" y="6"/>
                </a:moveTo>
                <a:cubicBezTo>
                  <a:pt x="4" y="7"/>
                  <a:pt x="2" y="5"/>
                  <a:pt x="0" y="2"/>
                </a:cubicBezTo>
                <a:cubicBezTo>
                  <a:pt x="2" y="5"/>
                  <a:pt x="4" y="6"/>
                  <a:pt x="6" y="6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3" name="Freeform 292">
            <a:extLst>
              <a:ext uri="{FF2B5EF4-FFF2-40B4-BE49-F238E27FC236}">
                <a16:creationId xmlns:a16="http://schemas.microsoft.com/office/drawing/2014/main" id="{0E538CB7-B97F-CC40-AC5E-3EA164E7F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094288"/>
            <a:ext cx="6350" cy="6350"/>
          </a:xfrm>
          <a:custGeom>
            <a:avLst/>
            <a:gdLst>
              <a:gd name="T0" fmla="*/ 2362597 w 16"/>
              <a:gd name="T1" fmla="*/ 1675397 h 19"/>
              <a:gd name="T2" fmla="*/ 2362597 w 16"/>
              <a:gd name="T3" fmla="*/ 2010611 h 19"/>
              <a:gd name="T4" fmla="*/ 1102519 w 16"/>
              <a:gd name="T5" fmla="*/ 1005305 h 19"/>
              <a:gd name="T6" fmla="*/ 157559 w 16"/>
              <a:gd name="T7" fmla="*/ 893679 h 19"/>
              <a:gd name="T8" fmla="*/ 0 w 16"/>
              <a:gd name="T9" fmla="*/ 670092 h 19"/>
              <a:gd name="T10" fmla="*/ 1260078 w 16"/>
              <a:gd name="T11" fmla="*/ 893679 h 19"/>
              <a:gd name="T12" fmla="*/ 2362597 w 16"/>
              <a:gd name="T13" fmla="*/ 167539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15" y="15"/>
                </a:moveTo>
                <a:lnTo>
                  <a:pt x="15" y="18"/>
                </a:lnTo>
                <a:lnTo>
                  <a:pt x="7" y="9"/>
                </a:lnTo>
                <a:lnTo>
                  <a:pt x="1" y="8"/>
                </a:lnTo>
                <a:lnTo>
                  <a:pt x="0" y="6"/>
                </a:lnTo>
                <a:cubicBezTo>
                  <a:pt x="4" y="0"/>
                  <a:pt x="8" y="8"/>
                  <a:pt x="8" y="8"/>
                </a:cubicBezTo>
                <a:lnTo>
                  <a:pt x="15" y="15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4" name="Freeform 293">
            <a:extLst>
              <a:ext uri="{FF2B5EF4-FFF2-40B4-BE49-F238E27FC236}">
                <a16:creationId xmlns:a16="http://schemas.microsoft.com/office/drawing/2014/main" id="{BF60B476-412D-C046-986B-20D510690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094288"/>
            <a:ext cx="6350" cy="7937"/>
          </a:xfrm>
          <a:custGeom>
            <a:avLst/>
            <a:gdLst>
              <a:gd name="T0" fmla="*/ 2092885 w 17"/>
              <a:gd name="T1" fmla="*/ 2992249 h 20"/>
              <a:gd name="T2" fmla="*/ 976779 w 17"/>
              <a:gd name="T3" fmla="*/ 1417548 h 20"/>
              <a:gd name="T4" fmla="*/ 2092885 w 17"/>
              <a:gd name="T5" fmla="*/ 2834700 h 20"/>
              <a:gd name="T6" fmla="*/ 2092885 w 17"/>
              <a:gd name="T7" fmla="*/ 2362448 h 20"/>
              <a:gd name="T8" fmla="*/ 1116106 w 17"/>
              <a:gd name="T9" fmla="*/ 1259999 h 20"/>
              <a:gd name="T10" fmla="*/ 418726 w 17"/>
              <a:gd name="T11" fmla="*/ 787350 h 20"/>
              <a:gd name="T12" fmla="*/ 139700 w 17"/>
              <a:gd name="T13" fmla="*/ 787350 h 20"/>
              <a:gd name="T14" fmla="*/ 139700 w 17"/>
              <a:gd name="T15" fmla="*/ 1259999 h 20"/>
              <a:gd name="T16" fmla="*/ 0 w 17"/>
              <a:gd name="T17" fmla="*/ 944900 h 20"/>
              <a:gd name="T18" fmla="*/ 1116106 w 17"/>
              <a:gd name="T19" fmla="*/ 1102449 h 20"/>
              <a:gd name="T20" fmla="*/ 2232212 w 17"/>
              <a:gd name="T21" fmla="*/ 2362448 h 20"/>
              <a:gd name="T22" fmla="*/ 2092885 w 17"/>
              <a:gd name="T23" fmla="*/ 2992249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0">
                <a:moveTo>
                  <a:pt x="15" y="19"/>
                </a:moveTo>
                <a:cubicBezTo>
                  <a:pt x="15" y="18"/>
                  <a:pt x="7" y="10"/>
                  <a:pt x="7" y="9"/>
                </a:cubicBezTo>
                <a:cubicBezTo>
                  <a:pt x="10" y="12"/>
                  <a:pt x="14" y="16"/>
                  <a:pt x="15" y="18"/>
                </a:cubicBezTo>
                <a:lnTo>
                  <a:pt x="15" y="15"/>
                </a:lnTo>
                <a:lnTo>
                  <a:pt x="8" y="8"/>
                </a:lnTo>
                <a:cubicBezTo>
                  <a:pt x="8" y="8"/>
                  <a:pt x="6" y="5"/>
                  <a:pt x="3" y="5"/>
                </a:cubicBezTo>
                <a:lnTo>
                  <a:pt x="1" y="5"/>
                </a:lnTo>
                <a:lnTo>
                  <a:pt x="1" y="8"/>
                </a:lnTo>
                <a:lnTo>
                  <a:pt x="0" y="6"/>
                </a:lnTo>
                <a:cubicBezTo>
                  <a:pt x="3" y="0"/>
                  <a:pt x="8" y="7"/>
                  <a:pt x="8" y="7"/>
                </a:cubicBezTo>
                <a:lnTo>
                  <a:pt x="16" y="15"/>
                </a:lnTo>
                <a:lnTo>
                  <a:pt x="15" y="19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5" name="Freeform 294">
            <a:extLst>
              <a:ext uri="{FF2B5EF4-FFF2-40B4-BE49-F238E27FC236}">
                <a16:creationId xmlns:a16="http://schemas.microsoft.com/office/drawing/2014/main" id="{4873D868-CA28-FB46-AC07-6E2BCCE4A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097463"/>
            <a:ext cx="6350" cy="4762"/>
          </a:xfrm>
          <a:custGeom>
            <a:avLst/>
            <a:gdLst>
              <a:gd name="T0" fmla="*/ 1534832 w 17"/>
              <a:gd name="T1" fmla="*/ 1504112 h 14"/>
              <a:gd name="T2" fmla="*/ 1255806 w 17"/>
              <a:gd name="T3" fmla="*/ 462934 h 14"/>
              <a:gd name="T4" fmla="*/ 0 w 17"/>
              <a:gd name="T5" fmla="*/ 0 h 14"/>
              <a:gd name="T6" fmla="*/ 1116106 w 17"/>
              <a:gd name="T7" fmla="*/ 0 h 14"/>
              <a:gd name="T8" fmla="*/ 1534832 w 17"/>
              <a:gd name="T9" fmla="*/ 346946 h 14"/>
              <a:gd name="T10" fmla="*/ 1534832 w 17"/>
              <a:gd name="T11" fmla="*/ 462934 h 14"/>
              <a:gd name="T12" fmla="*/ 2232212 w 17"/>
              <a:gd name="T13" fmla="*/ 1388463 h 14"/>
              <a:gd name="T14" fmla="*/ 1534832 w 17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14">
                <a:moveTo>
                  <a:pt x="11" y="13"/>
                </a:moveTo>
                <a:cubicBezTo>
                  <a:pt x="12" y="12"/>
                  <a:pt x="9" y="4"/>
                  <a:pt x="9" y="4"/>
                </a:cubicBezTo>
                <a:cubicBezTo>
                  <a:pt x="5" y="5"/>
                  <a:pt x="2" y="7"/>
                  <a:pt x="0" y="0"/>
                </a:cubicBezTo>
                <a:cubicBezTo>
                  <a:pt x="2" y="3"/>
                  <a:pt x="8" y="0"/>
                  <a:pt x="8" y="0"/>
                </a:cubicBezTo>
                <a:lnTo>
                  <a:pt x="11" y="3"/>
                </a:lnTo>
                <a:lnTo>
                  <a:pt x="11" y="4"/>
                </a:lnTo>
                <a:lnTo>
                  <a:pt x="16" y="12"/>
                </a:lnTo>
                <a:lnTo>
                  <a:pt x="11" y="13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6" name="Freeform 295">
            <a:extLst>
              <a:ext uri="{FF2B5EF4-FFF2-40B4-BE49-F238E27FC236}">
                <a16:creationId xmlns:a16="http://schemas.microsoft.com/office/drawing/2014/main" id="{F8203A70-524E-1349-B726-CC458FED7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097463"/>
            <a:ext cx="6350" cy="4762"/>
          </a:xfrm>
          <a:custGeom>
            <a:avLst/>
            <a:gdLst>
              <a:gd name="T0" fmla="*/ 1534832 w 17"/>
              <a:gd name="T1" fmla="*/ 1411139 h 15"/>
              <a:gd name="T2" fmla="*/ 1534832 w 17"/>
              <a:gd name="T3" fmla="*/ 1310185 h 15"/>
              <a:gd name="T4" fmla="*/ 1255806 w 17"/>
              <a:gd name="T5" fmla="*/ 604774 h 15"/>
              <a:gd name="T6" fmla="*/ 1674159 w 17"/>
              <a:gd name="T7" fmla="*/ 1310185 h 15"/>
              <a:gd name="T8" fmla="*/ 2232212 w 17"/>
              <a:gd name="T9" fmla="*/ 1209548 h 15"/>
              <a:gd name="T10" fmla="*/ 1395132 w 17"/>
              <a:gd name="T11" fmla="*/ 403183 h 15"/>
              <a:gd name="T12" fmla="*/ 1534832 w 17"/>
              <a:gd name="T13" fmla="*/ 302228 h 15"/>
              <a:gd name="T14" fmla="*/ 1534832 w 17"/>
              <a:gd name="T15" fmla="*/ 403183 h 15"/>
              <a:gd name="T16" fmla="*/ 2232212 w 17"/>
              <a:gd name="T17" fmla="*/ 1209548 h 15"/>
              <a:gd name="T18" fmla="*/ 1534832 w 17"/>
              <a:gd name="T19" fmla="*/ 1411139 h 15"/>
              <a:gd name="T20" fmla="*/ 0 w 17"/>
              <a:gd name="T21" fmla="*/ 0 h 15"/>
              <a:gd name="T22" fmla="*/ 1116106 w 17"/>
              <a:gd name="T23" fmla="*/ 0 h 15"/>
              <a:gd name="T24" fmla="*/ 0 w 17"/>
              <a:gd name="T25" fmla="*/ 100637 h 15"/>
              <a:gd name="T26" fmla="*/ 0 w 17"/>
              <a:gd name="T27" fmla="*/ 0 h 15"/>
              <a:gd name="T28" fmla="*/ 837079 w 17"/>
              <a:gd name="T29" fmla="*/ 503820 h 15"/>
              <a:gd name="T30" fmla="*/ 279026 w 17"/>
              <a:gd name="T31" fmla="*/ 503820 h 15"/>
              <a:gd name="T32" fmla="*/ 837079 w 17"/>
              <a:gd name="T33" fmla="*/ 503820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5">
                <a:moveTo>
                  <a:pt x="11" y="14"/>
                </a:moveTo>
                <a:lnTo>
                  <a:pt x="11" y="13"/>
                </a:lnTo>
                <a:cubicBezTo>
                  <a:pt x="11" y="13"/>
                  <a:pt x="11" y="8"/>
                  <a:pt x="9" y="6"/>
                </a:cubicBezTo>
                <a:cubicBezTo>
                  <a:pt x="11" y="8"/>
                  <a:pt x="12" y="12"/>
                  <a:pt x="12" y="13"/>
                </a:cubicBezTo>
                <a:lnTo>
                  <a:pt x="16" y="12"/>
                </a:lnTo>
                <a:lnTo>
                  <a:pt x="10" y="4"/>
                </a:lnTo>
                <a:lnTo>
                  <a:pt x="11" y="3"/>
                </a:lnTo>
                <a:lnTo>
                  <a:pt x="11" y="4"/>
                </a:lnTo>
                <a:lnTo>
                  <a:pt x="16" y="12"/>
                </a:lnTo>
                <a:lnTo>
                  <a:pt x="11" y="14"/>
                </a:lnTo>
                <a:close/>
                <a:moveTo>
                  <a:pt x="0" y="0"/>
                </a:moveTo>
                <a:cubicBezTo>
                  <a:pt x="2" y="2"/>
                  <a:pt x="8" y="0"/>
                  <a:pt x="8" y="0"/>
                </a:cubicBezTo>
                <a:cubicBezTo>
                  <a:pt x="8" y="0"/>
                  <a:pt x="3" y="3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  <a:moveTo>
                  <a:pt x="6" y="5"/>
                </a:moveTo>
                <a:cubicBezTo>
                  <a:pt x="4" y="5"/>
                  <a:pt x="3" y="6"/>
                  <a:pt x="2" y="5"/>
                </a:cubicBezTo>
                <a:lnTo>
                  <a:pt x="6" y="5"/>
                </a:ln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7" name="Freeform 296">
            <a:extLst>
              <a:ext uri="{FF2B5EF4-FFF2-40B4-BE49-F238E27FC236}">
                <a16:creationId xmlns:a16="http://schemas.microsoft.com/office/drawing/2014/main" id="{96AA8C96-73AB-6142-9FDD-6B5DD231E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02225"/>
            <a:ext cx="6350" cy="6350"/>
          </a:xfrm>
          <a:custGeom>
            <a:avLst/>
            <a:gdLst>
              <a:gd name="T0" fmla="*/ 2362597 w 16"/>
              <a:gd name="T1" fmla="*/ 1787024 h 19"/>
              <a:gd name="T2" fmla="*/ 2205038 w 16"/>
              <a:gd name="T3" fmla="*/ 2010611 h 19"/>
              <a:gd name="T4" fmla="*/ 1102519 w 16"/>
              <a:gd name="T5" fmla="*/ 893679 h 19"/>
              <a:gd name="T6" fmla="*/ 157559 w 16"/>
              <a:gd name="T7" fmla="*/ 670092 h 19"/>
              <a:gd name="T8" fmla="*/ 0 w 16"/>
              <a:gd name="T9" fmla="*/ 446839 h 19"/>
              <a:gd name="T10" fmla="*/ 1260078 w 16"/>
              <a:gd name="T11" fmla="*/ 781718 h 19"/>
              <a:gd name="T12" fmla="*/ 2362597 w 16"/>
              <a:gd name="T13" fmla="*/ 178702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15" y="16"/>
                </a:moveTo>
                <a:lnTo>
                  <a:pt x="14" y="18"/>
                </a:lnTo>
                <a:cubicBezTo>
                  <a:pt x="12" y="18"/>
                  <a:pt x="7" y="8"/>
                  <a:pt x="7" y="8"/>
                </a:cubicBezTo>
                <a:lnTo>
                  <a:pt x="1" y="6"/>
                </a:lnTo>
                <a:lnTo>
                  <a:pt x="0" y="4"/>
                </a:lnTo>
                <a:cubicBezTo>
                  <a:pt x="4" y="0"/>
                  <a:pt x="8" y="7"/>
                  <a:pt x="8" y="7"/>
                </a:cubicBezTo>
                <a:lnTo>
                  <a:pt x="15" y="16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8" name="Freeform 297">
            <a:extLst>
              <a:ext uri="{FF2B5EF4-FFF2-40B4-BE49-F238E27FC236}">
                <a16:creationId xmlns:a16="http://schemas.microsoft.com/office/drawing/2014/main" id="{9408891B-6DA5-AB4E-BE4E-259887693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02225"/>
            <a:ext cx="6350" cy="6350"/>
          </a:xfrm>
          <a:custGeom>
            <a:avLst/>
            <a:gdLst>
              <a:gd name="T0" fmla="*/ 2092885 w 17"/>
              <a:gd name="T1" fmla="*/ 2115608 h 18"/>
              <a:gd name="T2" fmla="*/ 1674159 w 17"/>
              <a:gd name="T3" fmla="*/ 1742369 h 18"/>
              <a:gd name="T4" fmla="*/ 2092885 w 17"/>
              <a:gd name="T5" fmla="*/ 1991078 h 18"/>
              <a:gd name="T6" fmla="*/ 2232212 w 17"/>
              <a:gd name="T7" fmla="*/ 1742369 h 18"/>
              <a:gd name="T8" fmla="*/ 1255806 w 17"/>
              <a:gd name="T9" fmla="*/ 746831 h 18"/>
              <a:gd name="T10" fmla="*/ 837079 w 17"/>
              <a:gd name="T11" fmla="*/ 124531 h 18"/>
              <a:gd name="T12" fmla="*/ 1255806 w 17"/>
              <a:gd name="T13" fmla="*/ 497769 h 18"/>
              <a:gd name="T14" fmla="*/ 2232212 w 17"/>
              <a:gd name="T15" fmla="*/ 1742369 h 18"/>
              <a:gd name="T16" fmla="*/ 2092885 w 17"/>
              <a:gd name="T17" fmla="*/ 2115608 h 18"/>
              <a:gd name="T18" fmla="*/ 1255806 w 17"/>
              <a:gd name="T19" fmla="*/ 995539 h 18"/>
              <a:gd name="T20" fmla="*/ 1674159 w 17"/>
              <a:gd name="T21" fmla="*/ 1742369 h 18"/>
              <a:gd name="T22" fmla="*/ 1255806 w 17"/>
              <a:gd name="T23" fmla="*/ 995539 h 18"/>
              <a:gd name="T24" fmla="*/ 1116106 w 17"/>
              <a:gd name="T25" fmla="*/ 871008 h 18"/>
              <a:gd name="T26" fmla="*/ 279026 w 17"/>
              <a:gd name="T27" fmla="*/ 497769 h 18"/>
              <a:gd name="T28" fmla="*/ 0 w 17"/>
              <a:gd name="T29" fmla="*/ 249061 h 18"/>
              <a:gd name="T30" fmla="*/ 558053 w 17"/>
              <a:gd name="T31" fmla="*/ 124531 h 18"/>
              <a:gd name="T32" fmla="*/ 279026 w 17"/>
              <a:gd name="T33" fmla="*/ 124531 h 18"/>
              <a:gd name="T34" fmla="*/ 279026 w 17"/>
              <a:gd name="T35" fmla="*/ 497769 h 18"/>
              <a:gd name="T36" fmla="*/ 1116106 w 17"/>
              <a:gd name="T37" fmla="*/ 746831 h 18"/>
              <a:gd name="T38" fmla="*/ 1255806 w 17"/>
              <a:gd name="T39" fmla="*/ 995539 h 18"/>
              <a:gd name="T40" fmla="*/ 1116106 w 17"/>
              <a:gd name="T41" fmla="*/ 871008 h 1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" h="18">
                <a:moveTo>
                  <a:pt x="15" y="17"/>
                </a:moveTo>
                <a:cubicBezTo>
                  <a:pt x="14" y="17"/>
                  <a:pt x="13" y="15"/>
                  <a:pt x="12" y="14"/>
                </a:cubicBezTo>
                <a:cubicBezTo>
                  <a:pt x="13" y="15"/>
                  <a:pt x="14" y="16"/>
                  <a:pt x="15" y="16"/>
                </a:cubicBezTo>
                <a:lnTo>
                  <a:pt x="16" y="14"/>
                </a:lnTo>
                <a:lnTo>
                  <a:pt x="9" y="6"/>
                </a:lnTo>
                <a:cubicBezTo>
                  <a:pt x="9" y="5"/>
                  <a:pt x="7" y="3"/>
                  <a:pt x="6" y="1"/>
                </a:cubicBezTo>
                <a:cubicBezTo>
                  <a:pt x="7" y="2"/>
                  <a:pt x="9" y="4"/>
                  <a:pt x="9" y="4"/>
                </a:cubicBezTo>
                <a:lnTo>
                  <a:pt x="16" y="14"/>
                </a:lnTo>
                <a:lnTo>
                  <a:pt x="15" y="17"/>
                </a:lnTo>
                <a:close/>
                <a:moveTo>
                  <a:pt x="9" y="8"/>
                </a:moveTo>
                <a:cubicBezTo>
                  <a:pt x="10" y="10"/>
                  <a:pt x="11" y="12"/>
                  <a:pt x="12" y="14"/>
                </a:cubicBezTo>
                <a:cubicBezTo>
                  <a:pt x="11" y="12"/>
                  <a:pt x="9" y="9"/>
                  <a:pt x="9" y="8"/>
                </a:cubicBezTo>
                <a:close/>
                <a:moveTo>
                  <a:pt x="8" y="7"/>
                </a:moveTo>
                <a:lnTo>
                  <a:pt x="2" y="4"/>
                </a:lnTo>
                <a:lnTo>
                  <a:pt x="0" y="2"/>
                </a:lnTo>
                <a:cubicBezTo>
                  <a:pt x="1" y="1"/>
                  <a:pt x="2" y="0"/>
                  <a:pt x="4" y="1"/>
                </a:cubicBezTo>
                <a:cubicBezTo>
                  <a:pt x="2" y="1"/>
                  <a:pt x="2" y="1"/>
                  <a:pt x="2" y="1"/>
                </a:cubicBezTo>
                <a:lnTo>
                  <a:pt x="2" y="4"/>
                </a:lnTo>
                <a:lnTo>
                  <a:pt x="8" y="6"/>
                </a:lnTo>
                <a:cubicBezTo>
                  <a:pt x="8" y="6"/>
                  <a:pt x="8" y="7"/>
                  <a:pt x="9" y="8"/>
                </a:cubicBezTo>
                <a:cubicBezTo>
                  <a:pt x="8" y="7"/>
                  <a:pt x="8" y="7"/>
                  <a:pt x="8" y="7"/>
                </a:cubicBez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29" name="Freeform 298">
            <a:extLst>
              <a:ext uri="{FF2B5EF4-FFF2-40B4-BE49-F238E27FC236}">
                <a16:creationId xmlns:a16="http://schemas.microsoft.com/office/drawing/2014/main" id="{20723CD4-E92B-7B4C-A0F7-CB56DA58E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02225"/>
            <a:ext cx="6350" cy="6350"/>
          </a:xfrm>
          <a:custGeom>
            <a:avLst/>
            <a:gdLst>
              <a:gd name="T0" fmla="*/ 1417638 w 16"/>
              <a:gd name="T1" fmla="*/ 2232212 h 17"/>
              <a:gd name="T2" fmla="*/ 1417638 w 16"/>
              <a:gd name="T3" fmla="*/ 837079 h 17"/>
              <a:gd name="T4" fmla="*/ 0 w 16"/>
              <a:gd name="T5" fmla="*/ 0 h 17"/>
              <a:gd name="T6" fmla="*/ 1417638 w 16"/>
              <a:gd name="T7" fmla="*/ 279026 h 17"/>
              <a:gd name="T8" fmla="*/ 1417638 w 16"/>
              <a:gd name="T9" fmla="*/ 697753 h 17"/>
              <a:gd name="T10" fmla="*/ 1417638 w 16"/>
              <a:gd name="T11" fmla="*/ 697753 h 17"/>
              <a:gd name="T12" fmla="*/ 2362597 w 16"/>
              <a:gd name="T13" fmla="*/ 1953185 h 17"/>
              <a:gd name="T14" fmla="*/ 1417638 w 16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10" y="14"/>
                  <a:pt x="9" y="6"/>
                  <a:pt x="9" y="6"/>
                </a:cubicBezTo>
                <a:cubicBezTo>
                  <a:pt x="4" y="7"/>
                  <a:pt x="2" y="7"/>
                  <a:pt x="0" y="0"/>
                </a:cubicBezTo>
                <a:cubicBezTo>
                  <a:pt x="2" y="4"/>
                  <a:pt x="9" y="2"/>
                  <a:pt x="9" y="2"/>
                </a:cubicBezTo>
                <a:lnTo>
                  <a:pt x="9" y="5"/>
                </a:lnTo>
                <a:lnTo>
                  <a:pt x="15" y="14"/>
                </a:lnTo>
                <a:lnTo>
                  <a:pt x="9" y="16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0" name="Freeform 299">
            <a:extLst>
              <a:ext uri="{FF2B5EF4-FFF2-40B4-BE49-F238E27FC236}">
                <a16:creationId xmlns:a16="http://schemas.microsoft.com/office/drawing/2014/main" id="{31A55465-F95D-924D-B38F-64286B001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02225"/>
            <a:ext cx="6350" cy="6350"/>
          </a:xfrm>
          <a:custGeom>
            <a:avLst/>
            <a:gdLst>
              <a:gd name="T0" fmla="*/ 1417638 w 16"/>
              <a:gd name="T1" fmla="*/ 2232212 h 17"/>
              <a:gd name="T2" fmla="*/ 1417638 w 16"/>
              <a:gd name="T3" fmla="*/ 837079 h 17"/>
              <a:gd name="T4" fmla="*/ 944959 w 16"/>
              <a:gd name="T5" fmla="*/ 837079 h 17"/>
              <a:gd name="T6" fmla="*/ 787400 w 16"/>
              <a:gd name="T7" fmla="*/ 837079 h 17"/>
              <a:gd name="T8" fmla="*/ 0 w 16"/>
              <a:gd name="T9" fmla="*/ 0 h 17"/>
              <a:gd name="T10" fmla="*/ 944959 w 16"/>
              <a:gd name="T11" fmla="*/ 837079 h 17"/>
              <a:gd name="T12" fmla="*/ 1417638 w 16"/>
              <a:gd name="T13" fmla="*/ 697753 h 17"/>
              <a:gd name="T14" fmla="*/ 1417638 w 16"/>
              <a:gd name="T15" fmla="*/ 2232212 h 17"/>
              <a:gd name="T16" fmla="*/ 2205038 w 16"/>
              <a:gd name="T17" fmla="*/ 1953185 h 17"/>
              <a:gd name="T18" fmla="*/ 1732756 w 16"/>
              <a:gd name="T19" fmla="*/ 976779 h 17"/>
              <a:gd name="T20" fmla="*/ 2362597 w 16"/>
              <a:gd name="T21" fmla="*/ 1953185 h 17"/>
              <a:gd name="T22" fmla="*/ 1417638 w 16"/>
              <a:gd name="T23" fmla="*/ 2232212 h 17"/>
              <a:gd name="T24" fmla="*/ 0 w 16"/>
              <a:gd name="T25" fmla="*/ 0 h 17"/>
              <a:gd name="T26" fmla="*/ 1417638 w 16"/>
              <a:gd name="T27" fmla="*/ 279026 h 17"/>
              <a:gd name="T28" fmla="*/ 0 w 16"/>
              <a:gd name="T29" fmla="*/ 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7">
                <a:moveTo>
                  <a:pt x="9" y="16"/>
                </a:moveTo>
                <a:lnTo>
                  <a:pt x="9" y="6"/>
                </a:lnTo>
                <a:lnTo>
                  <a:pt x="6" y="6"/>
                </a:lnTo>
                <a:lnTo>
                  <a:pt x="5" y="6"/>
                </a:lnTo>
                <a:cubicBezTo>
                  <a:pt x="2" y="6"/>
                  <a:pt x="1" y="5"/>
                  <a:pt x="0" y="0"/>
                </a:cubicBezTo>
                <a:cubicBezTo>
                  <a:pt x="1" y="7"/>
                  <a:pt x="3" y="7"/>
                  <a:pt x="6" y="6"/>
                </a:cubicBezTo>
                <a:cubicBezTo>
                  <a:pt x="7" y="6"/>
                  <a:pt x="8" y="6"/>
                  <a:pt x="9" y="5"/>
                </a:cubicBezTo>
                <a:cubicBezTo>
                  <a:pt x="9" y="5"/>
                  <a:pt x="10" y="14"/>
                  <a:pt x="9" y="16"/>
                </a:cubicBezTo>
                <a:lnTo>
                  <a:pt x="14" y="14"/>
                </a:lnTo>
                <a:lnTo>
                  <a:pt x="11" y="7"/>
                </a:lnTo>
                <a:lnTo>
                  <a:pt x="15" y="14"/>
                </a:lnTo>
                <a:lnTo>
                  <a:pt x="9" y="16"/>
                </a:lnTo>
                <a:close/>
                <a:moveTo>
                  <a:pt x="0" y="0"/>
                </a:moveTo>
                <a:cubicBezTo>
                  <a:pt x="3" y="3"/>
                  <a:pt x="9" y="2"/>
                  <a:pt x="9" y="2"/>
                </a:cubicBezTo>
                <a:cubicBezTo>
                  <a:pt x="9" y="2"/>
                  <a:pt x="2" y="4"/>
                  <a:pt x="0" y="0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1" name="Freeform 300">
            <a:extLst>
              <a:ext uri="{FF2B5EF4-FFF2-40B4-BE49-F238E27FC236}">
                <a16:creationId xmlns:a16="http://schemas.microsoft.com/office/drawing/2014/main" id="{EBD17DBE-6D9F-6148-848D-78749C86F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6513"/>
            <a:ext cx="19050" cy="9525"/>
          </a:xfrm>
          <a:custGeom>
            <a:avLst/>
            <a:gdLst>
              <a:gd name="T0" fmla="*/ 0 w 51"/>
              <a:gd name="T1" fmla="*/ 2684218 h 26"/>
              <a:gd name="T2" fmla="*/ 2511612 w 51"/>
              <a:gd name="T3" fmla="*/ 1744907 h 26"/>
              <a:gd name="T4" fmla="*/ 3348691 w 51"/>
              <a:gd name="T5" fmla="*/ 134083 h 26"/>
              <a:gd name="T6" fmla="*/ 6976035 w 51"/>
              <a:gd name="T7" fmla="*/ 0 h 26"/>
              <a:gd name="T8" fmla="*/ 6976035 w 51"/>
              <a:gd name="T9" fmla="*/ 1207843 h 26"/>
              <a:gd name="T10" fmla="*/ 3767044 w 51"/>
              <a:gd name="T11" fmla="*/ 1744907 h 26"/>
              <a:gd name="T12" fmla="*/ 3488018 w 51"/>
              <a:gd name="T13" fmla="*/ 2415687 h 26"/>
              <a:gd name="T14" fmla="*/ 0 w 51"/>
              <a:gd name="T15" fmla="*/ 3355364 h 26"/>
              <a:gd name="T16" fmla="*/ 0 w 51"/>
              <a:gd name="T17" fmla="*/ 2684218 h 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1" h="26">
                <a:moveTo>
                  <a:pt x="0" y="20"/>
                </a:moveTo>
                <a:lnTo>
                  <a:pt x="18" y="13"/>
                </a:lnTo>
                <a:lnTo>
                  <a:pt x="24" y="1"/>
                </a:lnTo>
                <a:lnTo>
                  <a:pt x="50" y="0"/>
                </a:lnTo>
                <a:lnTo>
                  <a:pt x="50" y="9"/>
                </a:lnTo>
                <a:lnTo>
                  <a:pt x="27" y="13"/>
                </a:lnTo>
                <a:lnTo>
                  <a:pt x="25" y="18"/>
                </a:lnTo>
                <a:lnTo>
                  <a:pt x="0" y="25"/>
                </a:lnTo>
                <a:lnTo>
                  <a:pt x="0" y="2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2" name="Freeform 301">
            <a:extLst>
              <a:ext uri="{FF2B5EF4-FFF2-40B4-BE49-F238E27FC236}">
                <a16:creationId xmlns:a16="http://schemas.microsoft.com/office/drawing/2014/main" id="{4056156D-68B7-5D49-B06E-5ADB9EE4E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118100"/>
            <a:ext cx="15875" cy="6350"/>
          </a:xfrm>
          <a:custGeom>
            <a:avLst/>
            <a:gdLst>
              <a:gd name="T0" fmla="*/ 5475817 w 45"/>
              <a:gd name="T1" fmla="*/ 157559 h 16"/>
              <a:gd name="T2" fmla="*/ 2613378 w 45"/>
              <a:gd name="T3" fmla="*/ 787400 h 16"/>
              <a:gd name="T4" fmla="*/ 5475817 w 45"/>
              <a:gd name="T5" fmla="*/ 0 h 16"/>
              <a:gd name="T6" fmla="*/ 5475817 w 45"/>
              <a:gd name="T7" fmla="*/ 157559 h 16"/>
              <a:gd name="T8" fmla="*/ 2364669 w 45"/>
              <a:gd name="T9" fmla="*/ 1575197 h 16"/>
              <a:gd name="T10" fmla="*/ 0 w 45"/>
              <a:gd name="T11" fmla="*/ 2362597 h 16"/>
              <a:gd name="T12" fmla="*/ 2364669 w 45"/>
              <a:gd name="T13" fmla="*/ 1417638 h 16"/>
              <a:gd name="T14" fmla="*/ 2613378 w 45"/>
              <a:gd name="T15" fmla="*/ 944959 h 16"/>
              <a:gd name="T16" fmla="*/ 2364669 w 45"/>
              <a:gd name="T17" fmla="*/ 15751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" h="16">
                <a:moveTo>
                  <a:pt x="44" y="1"/>
                </a:moveTo>
                <a:lnTo>
                  <a:pt x="21" y="5"/>
                </a:lnTo>
                <a:lnTo>
                  <a:pt x="44" y="0"/>
                </a:lnTo>
                <a:lnTo>
                  <a:pt x="44" y="1"/>
                </a:lnTo>
                <a:close/>
                <a:moveTo>
                  <a:pt x="19" y="10"/>
                </a:moveTo>
                <a:lnTo>
                  <a:pt x="0" y="15"/>
                </a:lnTo>
                <a:lnTo>
                  <a:pt x="19" y="9"/>
                </a:lnTo>
                <a:lnTo>
                  <a:pt x="21" y="6"/>
                </a:lnTo>
                <a:lnTo>
                  <a:pt x="19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3" name="Freeform 302">
            <a:extLst>
              <a:ext uri="{FF2B5EF4-FFF2-40B4-BE49-F238E27FC236}">
                <a16:creationId xmlns:a16="http://schemas.microsoft.com/office/drawing/2014/main" id="{1ABBA457-9106-3248-8623-91D03876B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0163"/>
            <a:ext cx="11112" cy="14287"/>
          </a:xfrm>
          <a:custGeom>
            <a:avLst/>
            <a:gdLst>
              <a:gd name="T0" fmla="*/ 0 w 29"/>
              <a:gd name="T1" fmla="*/ 4735618 h 41"/>
              <a:gd name="T2" fmla="*/ 3964302 w 29"/>
              <a:gd name="T3" fmla="*/ 0 h 41"/>
              <a:gd name="T4" fmla="*/ 4111057 w 29"/>
              <a:gd name="T5" fmla="*/ 0 h 41"/>
              <a:gd name="T6" fmla="*/ 146755 w 29"/>
              <a:gd name="T7" fmla="*/ 4857232 h 41"/>
              <a:gd name="T8" fmla="*/ 0 w 29"/>
              <a:gd name="T9" fmla="*/ 4735618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1">
                <a:moveTo>
                  <a:pt x="0" y="39"/>
                </a:moveTo>
                <a:lnTo>
                  <a:pt x="27" y="0"/>
                </a:lnTo>
                <a:lnTo>
                  <a:pt x="28" y="0"/>
                </a:lnTo>
                <a:lnTo>
                  <a:pt x="1" y="40"/>
                </a:lnTo>
                <a:lnTo>
                  <a:pt x="0" y="39"/>
                </a:lnTo>
              </a:path>
            </a:pathLst>
          </a:custGeom>
          <a:solidFill>
            <a:srgbClr val="4D35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4" name="Freeform 303">
            <a:extLst>
              <a:ext uri="{FF2B5EF4-FFF2-40B4-BE49-F238E27FC236}">
                <a16:creationId xmlns:a16="http://schemas.microsoft.com/office/drawing/2014/main" id="{899F8E9A-F392-064E-A6DC-15D15E79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0163"/>
            <a:ext cx="11112" cy="15875"/>
          </a:xfrm>
          <a:custGeom>
            <a:avLst/>
            <a:gdLst>
              <a:gd name="T0" fmla="*/ 146755 w 29"/>
              <a:gd name="T1" fmla="*/ 5857497 h 42"/>
              <a:gd name="T2" fmla="*/ 0 w 29"/>
              <a:gd name="T3" fmla="*/ 5571747 h 42"/>
              <a:gd name="T4" fmla="*/ 0 w 29"/>
              <a:gd name="T5" fmla="*/ 5571747 h 42"/>
              <a:gd name="T6" fmla="*/ 146755 w 29"/>
              <a:gd name="T7" fmla="*/ 5714622 h 42"/>
              <a:gd name="T8" fmla="*/ 4111057 w 29"/>
              <a:gd name="T9" fmla="*/ 0 h 42"/>
              <a:gd name="T10" fmla="*/ 4111057 w 29"/>
              <a:gd name="T11" fmla="*/ 0 h 42"/>
              <a:gd name="T12" fmla="*/ 146755 w 29"/>
              <a:gd name="T13" fmla="*/ 585749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42">
                <a:moveTo>
                  <a:pt x="1" y="41"/>
                </a:moveTo>
                <a:lnTo>
                  <a:pt x="0" y="39"/>
                </a:lnTo>
                <a:lnTo>
                  <a:pt x="1" y="40"/>
                </a:lnTo>
                <a:lnTo>
                  <a:pt x="28" y="0"/>
                </a:lnTo>
                <a:lnTo>
                  <a:pt x="1" y="4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5" name="Freeform 304">
            <a:extLst>
              <a:ext uri="{FF2B5EF4-FFF2-40B4-BE49-F238E27FC236}">
                <a16:creationId xmlns:a16="http://schemas.microsoft.com/office/drawing/2014/main" id="{1451946A-B4BD-5E4E-9AF2-6FEBB28C6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08575"/>
            <a:ext cx="3175" cy="3175"/>
          </a:xfrm>
          <a:custGeom>
            <a:avLst/>
            <a:gdLst>
              <a:gd name="T0" fmla="*/ 0 w 8"/>
              <a:gd name="T1" fmla="*/ 746831 h 9"/>
              <a:gd name="T2" fmla="*/ 472678 w 8"/>
              <a:gd name="T3" fmla="*/ 124531 h 9"/>
              <a:gd name="T4" fmla="*/ 787400 w 8"/>
              <a:gd name="T5" fmla="*/ 0 h 9"/>
              <a:gd name="T6" fmla="*/ 944959 w 8"/>
              <a:gd name="T7" fmla="*/ 497769 h 9"/>
              <a:gd name="T8" fmla="*/ 630238 w 8"/>
              <a:gd name="T9" fmla="*/ 995539 h 9"/>
              <a:gd name="T10" fmla="*/ 0 w 8"/>
              <a:gd name="T11" fmla="*/ 74683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9">
                <a:moveTo>
                  <a:pt x="0" y="6"/>
                </a:moveTo>
                <a:lnTo>
                  <a:pt x="3" y="1"/>
                </a:lnTo>
                <a:cubicBezTo>
                  <a:pt x="4" y="0"/>
                  <a:pt x="4" y="0"/>
                  <a:pt x="5" y="0"/>
                </a:cubicBezTo>
                <a:cubicBezTo>
                  <a:pt x="7" y="1"/>
                  <a:pt x="6" y="3"/>
                  <a:pt x="6" y="4"/>
                </a:cubicBezTo>
                <a:lnTo>
                  <a:pt x="4" y="8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6" name="Freeform 305">
            <a:extLst>
              <a:ext uri="{FF2B5EF4-FFF2-40B4-BE49-F238E27FC236}">
                <a16:creationId xmlns:a16="http://schemas.microsoft.com/office/drawing/2014/main" id="{04DB71A9-AC4A-8242-9115-C7602F929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08575"/>
            <a:ext cx="3175" cy="3175"/>
          </a:xfrm>
          <a:custGeom>
            <a:avLst/>
            <a:gdLst>
              <a:gd name="T0" fmla="*/ 630238 w 8"/>
              <a:gd name="T1" fmla="*/ 995539 h 9"/>
              <a:gd name="T2" fmla="*/ 0 w 8"/>
              <a:gd name="T3" fmla="*/ 746831 h 9"/>
              <a:gd name="T4" fmla="*/ 472678 w 8"/>
              <a:gd name="T5" fmla="*/ 124531 h 9"/>
              <a:gd name="T6" fmla="*/ 630238 w 8"/>
              <a:gd name="T7" fmla="*/ 0 h 9"/>
              <a:gd name="T8" fmla="*/ 0 w 8"/>
              <a:gd name="T9" fmla="*/ 746831 h 9"/>
              <a:gd name="T10" fmla="*/ 630238 w 8"/>
              <a:gd name="T11" fmla="*/ 871008 h 9"/>
              <a:gd name="T12" fmla="*/ 944959 w 8"/>
              <a:gd name="T13" fmla="*/ 497769 h 9"/>
              <a:gd name="T14" fmla="*/ 944959 w 8"/>
              <a:gd name="T15" fmla="*/ 249061 h 9"/>
              <a:gd name="T16" fmla="*/ 630238 w 8"/>
              <a:gd name="T17" fmla="*/ 0 h 9"/>
              <a:gd name="T18" fmla="*/ 630238 w 8"/>
              <a:gd name="T19" fmla="*/ 0 h 9"/>
              <a:gd name="T20" fmla="*/ 630238 w 8"/>
              <a:gd name="T21" fmla="*/ 0 h 9"/>
              <a:gd name="T22" fmla="*/ 630238 w 8"/>
              <a:gd name="T23" fmla="*/ 0 h 9"/>
              <a:gd name="T24" fmla="*/ 630238 w 8"/>
              <a:gd name="T25" fmla="*/ 0 h 9"/>
              <a:gd name="T26" fmla="*/ 944959 w 8"/>
              <a:gd name="T27" fmla="*/ 249061 h 9"/>
              <a:gd name="T28" fmla="*/ 944959 w 8"/>
              <a:gd name="T29" fmla="*/ 497769 h 9"/>
              <a:gd name="T30" fmla="*/ 630238 w 8"/>
              <a:gd name="T31" fmla="*/ 995539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9">
                <a:moveTo>
                  <a:pt x="4" y="8"/>
                </a:moveTo>
                <a:lnTo>
                  <a:pt x="0" y="6"/>
                </a:lnTo>
                <a:lnTo>
                  <a:pt x="3" y="1"/>
                </a:lnTo>
                <a:cubicBezTo>
                  <a:pt x="4" y="0"/>
                  <a:pt x="4" y="0"/>
                  <a:pt x="4" y="0"/>
                </a:cubicBezTo>
                <a:lnTo>
                  <a:pt x="0" y="6"/>
                </a:lnTo>
                <a:lnTo>
                  <a:pt x="4" y="7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cubicBezTo>
                  <a:pt x="6" y="0"/>
                  <a:pt x="6" y="1"/>
                  <a:pt x="6" y="2"/>
                </a:cubicBezTo>
                <a:cubicBezTo>
                  <a:pt x="7" y="2"/>
                  <a:pt x="7" y="3"/>
                  <a:pt x="6" y="4"/>
                </a:cubicBezTo>
                <a:lnTo>
                  <a:pt x="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7" name="Freeform 306">
            <a:extLst>
              <a:ext uri="{FF2B5EF4-FFF2-40B4-BE49-F238E27FC236}">
                <a16:creationId xmlns:a16="http://schemas.microsoft.com/office/drawing/2014/main" id="{10407791-8037-B54D-8C13-7BD4FD567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3338"/>
            <a:ext cx="19050" cy="4762"/>
          </a:xfrm>
          <a:custGeom>
            <a:avLst/>
            <a:gdLst>
              <a:gd name="T0" fmla="*/ 0 w 55"/>
              <a:gd name="T1" fmla="*/ 578583 h 14"/>
              <a:gd name="T2" fmla="*/ 6478385 w 55"/>
              <a:gd name="T3" fmla="*/ 0 h 14"/>
              <a:gd name="T4" fmla="*/ 6478385 w 55"/>
              <a:gd name="T5" fmla="*/ 925529 h 14"/>
              <a:gd name="T6" fmla="*/ 119842 w 55"/>
              <a:gd name="T7" fmla="*/ 1504112 h 14"/>
              <a:gd name="T8" fmla="*/ 0 w 55"/>
              <a:gd name="T9" fmla="*/ 57858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14">
                <a:moveTo>
                  <a:pt x="0" y="5"/>
                </a:moveTo>
                <a:lnTo>
                  <a:pt x="54" y="0"/>
                </a:lnTo>
                <a:lnTo>
                  <a:pt x="54" y="8"/>
                </a:lnTo>
                <a:lnTo>
                  <a:pt x="1" y="13"/>
                </a:lnTo>
                <a:lnTo>
                  <a:pt x="0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8" name="Freeform 307">
            <a:extLst>
              <a:ext uri="{FF2B5EF4-FFF2-40B4-BE49-F238E27FC236}">
                <a16:creationId xmlns:a16="http://schemas.microsoft.com/office/drawing/2014/main" id="{3B6CA656-E892-F04C-BAE1-2FEC9C5AB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3338"/>
            <a:ext cx="20637" cy="4762"/>
          </a:xfrm>
          <a:custGeom>
            <a:avLst/>
            <a:gdLst>
              <a:gd name="T0" fmla="*/ 271598 w 56"/>
              <a:gd name="T1" fmla="*/ 1504112 h 14"/>
              <a:gd name="T2" fmla="*/ 0 w 56"/>
              <a:gd name="T3" fmla="*/ 462934 h 14"/>
              <a:gd name="T4" fmla="*/ 6247115 w 56"/>
              <a:gd name="T5" fmla="*/ 0 h 14"/>
              <a:gd name="T6" fmla="*/ 135983 w 56"/>
              <a:gd name="T7" fmla="*/ 462934 h 14"/>
              <a:gd name="T8" fmla="*/ 271598 w 56"/>
              <a:gd name="T9" fmla="*/ 1272815 h 14"/>
              <a:gd name="T10" fmla="*/ 7469120 w 56"/>
              <a:gd name="T11" fmla="*/ 694232 h 14"/>
              <a:gd name="T12" fmla="*/ 7469120 w 56"/>
              <a:gd name="T13" fmla="*/ 694232 h 14"/>
              <a:gd name="T14" fmla="*/ 271598 w 56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">
                <a:moveTo>
                  <a:pt x="2" y="13"/>
                </a:moveTo>
                <a:lnTo>
                  <a:pt x="0" y="4"/>
                </a:lnTo>
                <a:lnTo>
                  <a:pt x="46" y="0"/>
                </a:lnTo>
                <a:lnTo>
                  <a:pt x="1" y="4"/>
                </a:lnTo>
                <a:lnTo>
                  <a:pt x="2" y="11"/>
                </a:lnTo>
                <a:lnTo>
                  <a:pt x="55" y="6"/>
                </a:lnTo>
                <a:lnTo>
                  <a:pt x="2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39" name="Freeform 308">
            <a:extLst>
              <a:ext uri="{FF2B5EF4-FFF2-40B4-BE49-F238E27FC236}">
                <a16:creationId xmlns:a16="http://schemas.microsoft.com/office/drawing/2014/main" id="{75471827-91D3-5446-8A9C-7DFCDE461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13338"/>
            <a:ext cx="1588" cy="3175"/>
          </a:xfrm>
          <a:custGeom>
            <a:avLst/>
            <a:gdLst>
              <a:gd name="T0" fmla="*/ 302673 w 5"/>
              <a:gd name="T1" fmla="*/ 0 h 11"/>
              <a:gd name="T2" fmla="*/ 403352 w 5"/>
              <a:gd name="T3" fmla="*/ 833005 h 11"/>
              <a:gd name="T4" fmla="*/ 302673 w 5"/>
              <a:gd name="T5" fmla="*/ 833005 h 11"/>
              <a:gd name="T6" fmla="*/ 0 w 5"/>
              <a:gd name="T7" fmla="*/ 0 h 11"/>
              <a:gd name="T8" fmla="*/ 302673 w 5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3" y="0"/>
                </a:moveTo>
                <a:lnTo>
                  <a:pt x="4" y="10"/>
                </a:lnTo>
                <a:lnTo>
                  <a:pt x="3" y="1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0" name="Freeform 309">
            <a:extLst>
              <a:ext uri="{FF2B5EF4-FFF2-40B4-BE49-F238E27FC236}">
                <a16:creationId xmlns:a16="http://schemas.microsoft.com/office/drawing/2014/main" id="{8995A3C2-0D49-1C4D-B693-532793571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11750"/>
            <a:ext cx="1588" cy="4763"/>
          </a:xfrm>
          <a:custGeom>
            <a:avLst/>
            <a:gdLst>
              <a:gd name="T0" fmla="*/ 350154 w 6"/>
              <a:gd name="T1" fmla="*/ 1504768 h 14"/>
              <a:gd name="T2" fmla="*/ 210145 w 6"/>
              <a:gd name="T3" fmla="*/ 1504768 h 14"/>
              <a:gd name="T4" fmla="*/ 0 w 6"/>
              <a:gd name="T5" fmla="*/ 231346 h 14"/>
              <a:gd name="T6" fmla="*/ 210145 w 6"/>
              <a:gd name="T7" fmla="*/ 0 h 14"/>
              <a:gd name="T8" fmla="*/ 350154 w 6"/>
              <a:gd name="T9" fmla="*/ 150476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4">
                <a:moveTo>
                  <a:pt x="5" y="13"/>
                </a:moveTo>
                <a:lnTo>
                  <a:pt x="3" y="13"/>
                </a:lnTo>
                <a:lnTo>
                  <a:pt x="0" y="2"/>
                </a:lnTo>
                <a:lnTo>
                  <a:pt x="3" y="0"/>
                </a:lnTo>
                <a:lnTo>
                  <a:pt x="5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1" name="Freeform 310">
            <a:extLst>
              <a:ext uri="{FF2B5EF4-FFF2-40B4-BE49-F238E27FC236}">
                <a16:creationId xmlns:a16="http://schemas.microsoft.com/office/drawing/2014/main" id="{5ED7528A-C0EE-0B43-AC7C-F40AD0535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13338"/>
            <a:ext cx="1587" cy="3175"/>
          </a:xfrm>
          <a:custGeom>
            <a:avLst/>
            <a:gdLst>
              <a:gd name="T0" fmla="*/ 279841 w 3"/>
              <a:gd name="T1" fmla="*/ 0 h 10"/>
              <a:gd name="T2" fmla="*/ 559682 w 3"/>
              <a:gd name="T3" fmla="*/ 907415 h 10"/>
              <a:gd name="T4" fmla="*/ 0 w 3"/>
              <a:gd name="T5" fmla="*/ 907415 h 10"/>
              <a:gd name="T6" fmla="*/ 0 w 3"/>
              <a:gd name="T7" fmla="*/ 0 h 10"/>
              <a:gd name="T8" fmla="*/ 279841 w 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1" y="0"/>
                </a:moveTo>
                <a:lnTo>
                  <a:pt x="2" y="9"/>
                </a:lnTo>
                <a:lnTo>
                  <a:pt x="0" y="9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2" name="Freeform 311">
            <a:extLst>
              <a:ext uri="{FF2B5EF4-FFF2-40B4-BE49-F238E27FC236}">
                <a16:creationId xmlns:a16="http://schemas.microsoft.com/office/drawing/2014/main" id="{C52B5284-DE68-264D-9FC2-D215D5AEA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13338"/>
            <a:ext cx="1587" cy="3175"/>
          </a:xfrm>
          <a:custGeom>
            <a:avLst/>
            <a:gdLst>
              <a:gd name="T0" fmla="*/ 0 w 3"/>
              <a:gd name="T1" fmla="*/ 833005 h 11"/>
              <a:gd name="T2" fmla="*/ 0 w 3"/>
              <a:gd name="T3" fmla="*/ 83416 h 11"/>
              <a:gd name="T4" fmla="*/ 279841 w 3"/>
              <a:gd name="T5" fmla="*/ 0 h 11"/>
              <a:gd name="T6" fmla="*/ 559682 w 3"/>
              <a:gd name="T7" fmla="*/ 833005 h 11"/>
              <a:gd name="T8" fmla="*/ 0 w 3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1">
                <a:moveTo>
                  <a:pt x="0" y="10"/>
                </a:moveTo>
                <a:lnTo>
                  <a:pt x="0" y="1"/>
                </a:lnTo>
                <a:lnTo>
                  <a:pt x="1" y="0"/>
                </a:lnTo>
                <a:lnTo>
                  <a:pt x="2" y="10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3" name="Freeform 312">
            <a:extLst>
              <a:ext uri="{FF2B5EF4-FFF2-40B4-BE49-F238E27FC236}">
                <a16:creationId xmlns:a16="http://schemas.microsoft.com/office/drawing/2014/main" id="{ED45ECDA-6583-D245-8C47-44B29547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114925"/>
            <a:ext cx="1588" cy="3175"/>
          </a:xfrm>
          <a:custGeom>
            <a:avLst/>
            <a:gdLst>
              <a:gd name="T0" fmla="*/ 315218 w 4"/>
              <a:gd name="T1" fmla="*/ 0 h 10"/>
              <a:gd name="T2" fmla="*/ 472827 w 4"/>
              <a:gd name="T3" fmla="*/ 907415 h 10"/>
              <a:gd name="T4" fmla="*/ 0 w 4"/>
              <a:gd name="T5" fmla="*/ 806450 h 10"/>
              <a:gd name="T6" fmla="*/ 0 w 4"/>
              <a:gd name="T7" fmla="*/ 0 h 10"/>
              <a:gd name="T8" fmla="*/ 315218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2" y="0"/>
                </a:moveTo>
                <a:lnTo>
                  <a:pt x="3" y="9"/>
                </a:lnTo>
                <a:lnTo>
                  <a:pt x="0" y="8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" name="Freeform 313">
            <a:extLst>
              <a:ext uri="{FF2B5EF4-FFF2-40B4-BE49-F238E27FC236}">
                <a16:creationId xmlns:a16="http://schemas.microsoft.com/office/drawing/2014/main" id="{DA57D558-848F-684E-AA61-4ADDECB84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114925"/>
            <a:ext cx="1588" cy="3175"/>
          </a:xfrm>
          <a:custGeom>
            <a:avLst/>
            <a:gdLst>
              <a:gd name="T0" fmla="*/ 472827 w 4"/>
              <a:gd name="T1" fmla="*/ 907415 h 10"/>
              <a:gd name="T2" fmla="*/ 0 w 4"/>
              <a:gd name="T3" fmla="*/ 907415 h 10"/>
              <a:gd name="T4" fmla="*/ 0 w 4"/>
              <a:gd name="T5" fmla="*/ 0 h 10"/>
              <a:gd name="T6" fmla="*/ 315218 w 4"/>
              <a:gd name="T7" fmla="*/ 0 h 10"/>
              <a:gd name="T8" fmla="*/ 472827 w 4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3" y="9"/>
                </a:moveTo>
                <a:lnTo>
                  <a:pt x="0" y="9"/>
                </a:lnTo>
                <a:lnTo>
                  <a:pt x="0" y="0"/>
                </a:lnTo>
                <a:lnTo>
                  <a:pt x="2" y="0"/>
                </a:ln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" name="Freeform 314">
            <a:extLst>
              <a:ext uri="{FF2B5EF4-FFF2-40B4-BE49-F238E27FC236}">
                <a16:creationId xmlns:a16="http://schemas.microsoft.com/office/drawing/2014/main" id="{80E04F69-B1D7-CE40-815C-BDAB10BF4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114925"/>
            <a:ext cx="3175" cy="3175"/>
          </a:xfrm>
          <a:custGeom>
            <a:avLst/>
            <a:gdLst>
              <a:gd name="T0" fmla="*/ 705803 w 10"/>
              <a:gd name="T1" fmla="*/ 0 h 11"/>
              <a:gd name="T2" fmla="*/ 907415 w 10"/>
              <a:gd name="T3" fmla="*/ 833005 h 11"/>
              <a:gd name="T4" fmla="*/ 604838 w 10"/>
              <a:gd name="T5" fmla="*/ 833005 h 11"/>
              <a:gd name="T6" fmla="*/ 403225 w 10"/>
              <a:gd name="T7" fmla="*/ 416502 h 11"/>
              <a:gd name="T8" fmla="*/ 302578 w 10"/>
              <a:gd name="T9" fmla="*/ 583045 h 11"/>
              <a:gd name="T10" fmla="*/ 0 w 10"/>
              <a:gd name="T11" fmla="*/ 499918 h 11"/>
              <a:gd name="T12" fmla="*/ 302578 w 10"/>
              <a:gd name="T13" fmla="*/ 249959 h 11"/>
              <a:gd name="T14" fmla="*/ 403225 w 10"/>
              <a:gd name="T15" fmla="*/ 333375 h 11"/>
              <a:gd name="T16" fmla="*/ 403225 w 10"/>
              <a:gd name="T17" fmla="*/ 0 h 11"/>
              <a:gd name="T18" fmla="*/ 705803 w 10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7" y="0"/>
                </a:moveTo>
                <a:lnTo>
                  <a:pt x="9" y="10"/>
                </a:lnTo>
                <a:lnTo>
                  <a:pt x="6" y="10"/>
                </a:lnTo>
                <a:lnTo>
                  <a:pt x="4" y="5"/>
                </a:lnTo>
                <a:lnTo>
                  <a:pt x="3" y="7"/>
                </a:lnTo>
                <a:cubicBezTo>
                  <a:pt x="1" y="7"/>
                  <a:pt x="0" y="6"/>
                  <a:pt x="0" y="6"/>
                </a:cubicBezTo>
                <a:cubicBezTo>
                  <a:pt x="0" y="3"/>
                  <a:pt x="1" y="3"/>
                  <a:pt x="3" y="3"/>
                </a:cubicBezTo>
                <a:cubicBezTo>
                  <a:pt x="3" y="3"/>
                  <a:pt x="4" y="3"/>
                  <a:pt x="4" y="4"/>
                </a:cubicBezTo>
                <a:lnTo>
                  <a:pt x="4" y="0"/>
                </a:lnTo>
                <a:lnTo>
                  <a:pt x="7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" name="Freeform 315">
            <a:extLst>
              <a:ext uri="{FF2B5EF4-FFF2-40B4-BE49-F238E27FC236}">
                <a16:creationId xmlns:a16="http://schemas.microsoft.com/office/drawing/2014/main" id="{AF826A44-1404-CD44-8A85-050E380D2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114925"/>
            <a:ext cx="1587" cy="3175"/>
          </a:xfrm>
          <a:custGeom>
            <a:avLst/>
            <a:gdLst>
              <a:gd name="T0" fmla="*/ 0 w 6"/>
              <a:gd name="T1" fmla="*/ 630238 h 8"/>
              <a:gd name="T2" fmla="*/ 0 w 6"/>
              <a:gd name="T3" fmla="*/ 787400 h 8"/>
              <a:gd name="T4" fmla="*/ 0 w 6"/>
              <a:gd name="T5" fmla="*/ 630238 h 8"/>
              <a:gd name="T6" fmla="*/ 279841 w 6"/>
              <a:gd name="T7" fmla="*/ 472678 h 8"/>
              <a:gd name="T8" fmla="*/ 0 w 6"/>
              <a:gd name="T9" fmla="*/ 630238 h 8"/>
              <a:gd name="T10" fmla="*/ 279841 w 6"/>
              <a:gd name="T11" fmla="*/ 472678 h 8"/>
              <a:gd name="T12" fmla="*/ 279841 w 6"/>
              <a:gd name="T13" fmla="*/ 630238 h 8"/>
              <a:gd name="T14" fmla="*/ 0 w 6"/>
              <a:gd name="T15" fmla="*/ 787400 h 8"/>
              <a:gd name="T16" fmla="*/ 279841 w 6"/>
              <a:gd name="T17" fmla="*/ 630238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8"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close/>
                <a:moveTo>
                  <a:pt x="4" y="3"/>
                </a:moveTo>
                <a:cubicBezTo>
                  <a:pt x="3" y="1"/>
                  <a:pt x="0" y="2"/>
                  <a:pt x="0" y="4"/>
                </a:cubicBezTo>
                <a:cubicBezTo>
                  <a:pt x="0" y="1"/>
                  <a:pt x="4" y="0"/>
                  <a:pt x="4" y="3"/>
                </a:cubicBezTo>
                <a:close/>
                <a:moveTo>
                  <a:pt x="4" y="4"/>
                </a:moveTo>
                <a:cubicBezTo>
                  <a:pt x="5" y="7"/>
                  <a:pt x="1" y="6"/>
                  <a:pt x="0" y="5"/>
                </a:cubicBezTo>
                <a:cubicBezTo>
                  <a:pt x="1" y="6"/>
                  <a:pt x="4" y="6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7" name="Freeform 316">
            <a:extLst>
              <a:ext uri="{FF2B5EF4-FFF2-40B4-BE49-F238E27FC236}">
                <a16:creationId xmlns:a16="http://schemas.microsoft.com/office/drawing/2014/main" id="{51880D31-C768-E64A-A339-72D4D1377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14925"/>
            <a:ext cx="4762" cy="3175"/>
          </a:xfrm>
          <a:custGeom>
            <a:avLst/>
            <a:gdLst>
              <a:gd name="T0" fmla="*/ 629775 w 12"/>
              <a:gd name="T1" fmla="*/ 0 h 10"/>
              <a:gd name="T2" fmla="*/ 1732178 w 12"/>
              <a:gd name="T3" fmla="*/ 907415 h 10"/>
              <a:gd name="T4" fmla="*/ 1574635 w 12"/>
              <a:gd name="T5" fmla="*/ 907415 h 10"/>
              <a:gd name="T6" fmla="*/ 0 w 12"/>
              <a:gd name="T7" fmla="*/ 302578 h 10"/>
              <a:gd name="T8" fmla="*/ 629775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4" y="0"/>
                </a:moveTo>
                <a:lnTo>
                  <a:pt x="11" y="9"/>
                </a:lnTo>
                <a:lnTo>
                  <a:pt x="10" y="9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8" name="Freeform 317">
            <a:extLst>
              <a:ext uri="{FF2B5EF4-FFF2-40B4-BE49-F238E27FC236}">
                <a16:creationId xmlns:a16="http://schemas.microsoft.com/office/drawing/2014/main" id="{F93F73D9-A319-EA4A-BAEF-C76B7B7CE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14925"/>
            <a:ext cx="3175" cy="3175"/>
          </a:xfrm>
          <a:custGeom>
            <a:avLst/>
            <a:gdLst>
              <a:gd name="T0" fmla="*/ 0 w 11"/>
              <a:gd name="T1" fmla="*/ 302578 h 10"/>
              <a:gd name="T2" fmla="*/ 333375 w 11"/>
              <a:gd name="T3" fmla="*/ 0 h 10"/>
              <a:gd name="T4" fmla="*/ 83416 w 11"/>
              <a:gd name="T5" fmla="*/ 302578 h 10"/>
              <a:gd name="T6" fmla="*/ 833005 w 11"/>
              <a:gd name="T7" fmla="*/ 907415 h 10"/>
              <a:gd name="T8" fmla="*/ 0 w 11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3"/>
                </a:moveTo>
                <a:lnTo>
                  <a:pt x="4" y="0"/>
                </a:lnTo>
                <a:lnTo>
                  <a:pt x="1" y="3"/>
                </a:lnTo>
                <a:lnTo>
                  <a:pt x="10" y="9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9" name="Freeform 318">
            <a:extLst>
              <a:ext uri="{FF2B5EF4-FFF2-40B4-BE49-F238E27FC236}">
                <a16:creationId xmlns:a16="http://schemas.microsoft.com/office/drawing/2014/main" id="{59C618B8-302C-5641-9395-652CF83A9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9688"/>
            <a:ext cx="3175" cy="3175"/>
          </a:xfrm>
          <a:custGeom>
            <a:avLst/>
            <a:gdLst>
              <a:gd name="T0" fmla="*/ 583045 w 11"/>
              <a:gd name="T1" fmla="*/ 833005 h 11"/>
              <a:gd name="T2" fmla="*/ 0 w 11"/>
              <a:gd name="T3" fmla="*/ 166543 h 11"/>
              <a:gd name="T4" fmla="*/ 0 w 11"/>
              <a:gd name="T5" fmla="*/ 0 h 11"/>
              <a:gd name="T6" fmla="*/ 833005 w 11"/>
              <a:gd name="T7" fmla="*/ 499918 h 11"/>
              <a:gd name="T8" fmla="*/ 583045 w 11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7" y="10"/>
                </a:moveTo>
                <a:lnTo>
                  <a:pt x="0" y="2"/>
                </a:lnTo>
                <a:lnTo>
                  <a:pt x="0" y="0"/>
                </a:lnTo>
                <a:lnTo>
                  <a:pt x="10" y="6"/>
                </a:lnTo>
                <a:lnTo>
                  <a:pt x="7" y="1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0" name="Freeform 319">
            <a:extLst>
              <a:ext uri="{FF2B5EF4-FFF2-40B4-BE49-F238E27FC236}">
                <a16:creationId xmlns:a16="http://schemas.microsoft.com/office/drawing/2014/main" id="{7B92D875-562D-0B47-B068-D09AF693D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9688"/>
            <a:ext cx="4763" cy="3175"/>
          </a:xfrm>
          <a:custGeom>
            <a:avLst/>
            <a:gdLst>
              <a:gd name="T0" fmla="*/ 1102635 w 12"/>
              <a:gd name="T1" fmla="*/ 833005 h 11"/>
              <a:gd name="T2" fmla="*/ 0 w 12"/>
              <a:gd name="T3" fmla="*/ 166543 h 11"/>
              <a:gd name="T4" fmla="*/ 157576 w 12"/>
              <a:gd name="T5" fmla="*/ 0 h 11"/>
              <a:gd name="T6" fmla="*/ 1732938 w 12"/>
              <a:gd name="T7" fmla="*/ 499918 h 11"/>
              <a:gd name="T8" fmla="*/ 1260210 w 12"/>
              <a:gd name="T9" fmla="*/ 749877 h 11"/>
              <a:gd name="T10" fmla="*/ 1575362 w 12"/>
              <a:gd name="T11" fmla="*/ 499918 h 11"/>
              <a:gd name="T12" fmla="*/ 157576 w 12"/>
              <a:gd name="T13" fmla="*/ 0 h 11"/>
              <a:gd name="T14" fmla="*/ 1260210 w 12"/>
              <a:gd name="T15" fmla="*/ 749877 h 11"/>
              <a:gd name="T16" fmla="*/ 1102635 w 12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1">
                <a:moveTo>
                  <a:pt x="7" y="10"/>
                </a:moveTo>
                <a:lnTo>
                  <a:pt x="0" y="2"/>
                </a:lnTo>
                <a:lnTo>
                  <a:pt x="1" y="0"/>
                </a:lnTo>
                <a:lnTo>
                  <a:pt x="11" y="6"/>
                </a:lnTo>
                <a:lnTo>
                  <a:pt x="8" y="9"/>
                </a:lnTo>
                <a:lnTo>
                  <a:pt x="10" y="6"/>
                </a:lnTo>
                <a:lnTo>
                  <a:pt x="1" y="0"/>
                </a:lnTo>
                <a:lnTo>
                  <a:pt x="8" y="9"/>
                </a:lnTo>
                <a:lnTo>
                  <a:pt x="7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1" name="Freeform 320">
            <a:extLst>
              <a:ext uri="{FF2B5EF4-FFF2-40B4-BE49-F238E27FC236}">
                <a16:creationId xmlns:a16="http://schemas.microsoft.com/office/drawing/2014/main" id="{293FADD8-E766-A341-8C17-AB565EDA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19688"/>
            <a:ext cx="4762" cy="3175"/>
          </a:xfrm>
          <a:custGeom>
            <a:avLst/>
            <a:gdLst>
              <a:gd name="T0" fmla="*/ 0 w 12"/>
              <a:gd name="T1" fmla="*/ 666461 h 11"/>
              <a:gd name="T2" fmla="*/ 1417489 w 12"/>
              <a:gd name="T3" fmla="*/ 0 h 11"/>
              <a:gd name="T4" fmla="*/ 1732178 w 12"/>
              <a:gd name="T5" fmla="*/ 166543 h 11"/>
              <a:gd name="T6" fmla="*/ 629775 w 12"/>
              <a:gd name="T7" fmla="*/ 833005 h 11"/>
              <a:gd name="T8" fmla="*/ 0 w 12"/>
              <a:gd name="T9" fmla="*/ 666461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1">
                <a:moveTo>
                  <a:pt x="0" y="8"/>
                </a:moveTo>
                <a:lnTo>
                  <a:pt x="9" y="0"/>
                </a:lnTo>
                <a:lnTo>
                  <a:pt x="11" y="2"/>
                </a:lnTo>
                <a:lnTo>
                  <a:pt x="4" y="10"/>
                </a:lnTo>
                <a:lnTo>
                  <a:pt x="0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2" name="Freeform 321">
            <a:extLst>
              <a:ext uri="{FF2B5EF4-FFF2-40B4-BE49-F238E27FC236}">
                <a16:creationId xmlns:a16="http://schemas.microsoft.com/office/drawing/2014/main" id="{94DDDA98-8A3F-7541-8BED-66DB7FB89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19688"/>
            <a:ext cx="4762" cy="4762"/>
          </a:xfrm>
          <a:custGeom>
            <a:avLst/>
            <a:gdLst>
              <a:gd name="T0" fmla="*/ 629775 w 12"/>
              <a:gd name="T1" fmla="*/ 1732178 h 12"/>
              <a:gd name="T2" fmla="*/ 0 w 12"/>
              <a:gd name="T3" fmla="*/ 1259946 h 12"/>
              <a:gd name="T4" fmla="*/ 629775 w 12"/>
              <a:gd name="T5" fmla="*/ 1574635 h 12"/>
              <a:gd name="T6" fmla="*/ 1574635 w 12"/>
              <a:gd name="T7" fmla="*/ 157543 h 12"/>
              <a:gd name="T8" fmla="*/ 1732178 w 12"/>
              <a:gd name="T9" fmla="*/ 315086 h 12"/>
              <a:gd name="T10" fmla="*/ 629775 w 12"/>
              <a:gd name="T11" fmla="*/ 1732178 h 12"/>
              <a:gd name="T12" fmla="*/ 0 w 12"/>
              <a:gd name="T13" fmla="*/ 1259946 h 12"/>
              <a:gd name="T14" fmla="*/ 1417489 w 12"/>
              <a:gd name="T15" fmla="*/ 0 h 12"/>
              <a:gd name="T16" fmla="*/ 1417489 w 12"/>
              <a:gd name="T17" fmla="*/ 157543 h 12"/>
              <a:gd name="T18" fmla="*/ 0 w 12"/>
              <a:gd name="T19" fmla="*/ 1259946 h 12"/>
              <a:gd name="T20" fmla="*/ 1574635 w 12"/>
              <a:gd name="T21" fmla="*/ 157543 h 12"/>
              <a:gd name="T22" fmla="*/ 1417489 w 12"/>
              <a:gd name="T23" fmla="*/ 157543 h 12"/>
              <a:gd name="T24" fmla="*/ 1574635 w 12"/>
              <a:gd name="T25" fmla="*/ 0 h 12"/>
              <a:gd name="T26" fmla="*/ 1574635 w 12"/>
              <a:gd name="T27" fmla="*/ 157543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2">
                <a:moveTo>
                  <a:pt x="4" y="11"/>
                </a:moveTo>
                <a:lnTo>
                  <a:pt x="0" y="8"/>
                </a:lnTo>
                <a:lnTo>
                  <a:pt x="4" y="10"/>
                </a:lnTo>
                <a:lnTo>
                  <a:pt x="10" y="1"/>
                </a:lnTo>
                <a:lnTo>
                  <a:pt x="11" y="2"/>
                </a:lnTo>
                <a:lnTo>
                  <a:pt x="4" y="11"/>
                </a:lnTo>
                <a:close/>
                <a:moveTo>
                  <a:pt x="0" y="8"/>
                </a:moveTo>
                <a:lnTo>
                  <a:pt x="9" y="0"/>
                </a:lnTo>
                <a:lnTo>
                  <a:pt x="9" y="1"/>
                </a:lnTo>
                <a:lnTo>
                  <a:pt x="0" y="8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10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3" name="Freeform 322">
            <a:extLst>
              <a:ext uri="{FF2B5EF4-FFF2-40B4-BE49-F238E27FC236}">
                <a16:creationId xmlns:a16="http://schemas.microsoft.com/office/drawing/2014/main" id="{022879F0-EC8F-7B4D-8D50-B078F55F1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4925"/>
            <a:ext cx="3175" cy="3175"/>
          </a:xfrm>
          <a:custGeom>
            <a:avLst/>
            <a:gdLst>
              <a:gd name="T0" fmla="*/ 907415 w 10"/>
              <a:gd name="T1" fmla="*/ 302578 h 10"/>
              <a:gd name="T2" fmla="*/ 0 w 10"/>
              <a:gd name="T3" fmla="*/ 907415 h 10"/>
              <a:gd name="T4" fmla="*/ 0 w 10"/>
              <a:gd name="T5" fmla="*/ 907415 h 10"/>
              <a:gd name="T6" fmla="*/ 604838 w 10"/>
              <a:gd name="T7" fmla="*/ 0 h 10"/>
              <a:gd name="T8" fmla="*/ 907415 w 10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3"/>
                </a:moveTo>
                <a:lnTo>
                  <a:pt x="0" y="9"/>
                </a:lnTo>
                <a:lnTo>
                  <a:pt x="6" y="0"/>
                </a:lnTo>
                <a:lnTo>
                  <a:pt x="9" y="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4" name="Freeform 323">
            <a:extLst>
              <a:ext uri="{FF2B5EF4-FFF2-40B4-BE49-F238E27FC236}">
                <a16:creationId xmlns:a16="http://schemas.microsoft.com/office/drawing/2014/main" id="{2927E21B-3C3F-4247-8015-BFA41F603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4925"/>
            <a:ext cx="3175" cy="3175"/>
          </a:xfrm>
          <a:custGeom>
            <a:avLst/>
            <a:gdLst>
              <a:gd name="T0" fmla="*/ 0 w 11"/>
              <a:gd name="T1" fmla="*/ 833005 h 11"/>
              <a:gd name="T2" fmla="*/ 749877 w 11"/>
              <a:gd name="T3" fmla="*/ 333375 h 11"/>
              <a:gd name="T4" fmla="*/ 499918 w 11"/>
              <a:gd name="T5" fmla="*/ 83416 h 11"/>
              <a:gd name="T6" fmla="*/ 0 w 11"/>
              <a:gd name="T7" fmla="*/ 833005 h 11"/>
              <a:gd name="T8" fmla="*/ 499918 w 11"/>
              <a:gd name="T9" fmla="*/ 0 h 11"/>
              <a:gd name="T10" fmla="*/ 833005 w 11"/>
              <a:gd name="T11" fmla="*/ 333375 h 11"/>
              <a:gd name="T12" fmla="*/ 0 w 11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0" y="10"/>
                </a:moveTo>
                <a:lnTo>
                  <a:pt x="9" y="4"/>
                </a:lnTo>
                <a:lnTo>
                  <a:pt x="6" y="1"/>
                </a:lnTo>
                <a:lnTo>
                  <a:pt x="0" y="10"/>
                </a:lnTo>
                <a:lnTo>
                  <a:pt x="6" y="0"/>
                </a:lnTo>
                <a:lnTo>
                  <a:pt x="10" y="4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5" name="Freeform 324">
            <a:extLst>
              <a:ext uri="{FF2B5EF4-FFF2-40B4-BE49-F238E27FC236}">
                <a16:creationId xmlns:a16="http://schemas.microsoft.com/office/drawing/2014/main" id="{909B4431-9776-E04C-93C8-A16E0124A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4925"/>
            <a:ext cx="1587" cy="4763"/>
          </a:xfrm>
          <a:custGeom>
            <a:avLst/>
            <a:gdLst>
              <a:gd name="T0" fmla="*/ 349934 w 6"/>
              <a:gd name="T1" fmla="*/ 0 h 13"/>
              <a:gd name="T2" fmla="*/ 279841 w 6"/>
              <a:gd name="T3" fmla="*/ 1610993 h 13"/>
              <a:gd name="T4" fmla="*/ 210013 w 6"/>
              <a:gd name="T5" fmla="*/ 1610993 h 13"/>
              <a:gd name="T6" fmla="*/ 0 w 6"/>
              <a:gd name="T7" fmla="*/ 0 h 13"/>
              <a:gd name="T8" fmla="*/ 349934 w 6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5" y="0"/>
                </a:moveTo>
                <a:lnTo>
                  <a:pt x="4" y="12"/>
                </a:lnTo>
                <a:lnTo>
                  <a:pt x="3" y="12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6" name="Freeform 325">
            <a:extLst>
              <a:ext uri="{FF2B5EF4-FFF2-40B4-BE49-F238E27FC236}">
                <a16:creationId xmlns:a16="http://schemas.microsoft.com/office/drawing/2014/main" id="{A5271A0B-8344-AF40-9EDB-A273CD1FC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4925"/>
            <a:ext cx="1587" cy="4763"/>
          </a:xfrm>
          <a:custGeom>
            <a:avLst/>
            <a:gdLst>
              <a:gd name="T0" fmla="*/ 279841 w 6"/>
              <a:gd name="T1" fmla="*/ 1610993 h 13"/>
              <a:gd name="T2" fmla="*/ 210013 w 6"/>
              <a:gd name="T3" fmla="*/ 1610993 h 13"/>
              <a:gd name="T4" fmla="*/ 349934 w 6"/>
              <a:gd name="T5" fmla="*/ 0 h 13"/>
              <a:gd name="T6" fmla="*/ 279841 w 6"/>
              <a:gd name="T7" fmla="*/ 1610993 h 13"/>
              <a:gd name="T8" fmla="*/ 0 w 6"/>
              <a:gd name="T9" fmla="*/ 0 h 13"/>
              <a:gd name="T10" fmla="*/ 349934 w 6"/>
              <a:gd name="T11" fmla="*/ 0 h 13"/>
              <a:gd name="T12" fmla="*/ 349934 w 6"/>
              <a:gd name="T13" fmla="*/ 0 h 13"/>
              <a:gd name="T14" fmla="*/ 0 w 6"/>
              <a:gd name="T15" fmla="*/ 134097 h 13"/>
              <a:gd name="T16" fmla="*/ 0 w 6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3">
                <a:moveTo>
                  <a:pt x="4" y="12"/>
                </a:moveTo>
                <a:lnTo>
                  <a:pt x="3" y="12"/>
                </a:lnTo>
                <a:lnTo>
                  <a:pt x="5" y="0"/>
                </a:lnTo>
                <a:lnTo>
                  <a:pt x="4" y="12"/>
                </a:lnTo>
                <a:close/>
                <a:moveTo>
                  <a:pt x="0" y="0"/>
                </a:moveTo>
                <a:lnTo>
                  <a:pt x="5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7" name="Freeform 326">
            <a:extLst>
              <a:ext uri="{FF2B5EF4-FFF2-40B4-BE49-F238E27FC236}">
                <a16:creationId xmlns:a16="http://schemas.microsoft.com/office/drawing/2014/main" id="{E0CC0964-ED1D-4D4B-A460-0FEAD8E6D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9688"/>
            <a:ext cx="1587" cy="3175"/>
          </a:xfrm>
          <a:custGeom>
            <a:avLst/>
            <a:gdLst>
              <a:gd name="T0" fmla="*/ 0 w 5"/>
              <a:gd name="T1" fmla="*/ 833005 h 11"/>
              <a:gd name="T2" fmla="*/ 100616 w 5"/>
              <a:gd name="T3" fmla="*/ 0 h 11"/>
              <a:gd name="T4" fmla="*/ 201549 w 5"/>
              <a:gd name="T5" fmla="*/ 0 h 11"/>
              <a:gd name="T6" fmla="*/ 403098 w 5"/>
              <a:gd name="T7" fmla="*/ 833005 h 11"/>
              <a:gd name="T8" fmla="*/ 0 w 5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0" y="10"/>
                </a:moveTo>
                <a:lnTo>
                  <a:pt x="1" y="0"/>
                </a:lnTo>
                <a:lnTo>
                  <a:pt x="2" y="0"/>
                </a:lnTo>
                <a:lnTo>
                  <a:pt x="4" y="10"/>
                </a:lnTo>
                <a:lnTo>
                  <a:pt x="0" y="1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8" name="Freeform 327">
            <a:extLst>
              <a:ext uri="{FF2B5EF4-FFF2-40B4-BE49-F238E27FC236}">
                <a16:creationId xmlns:a16="http://schemas.microsoft.com/office/drawing/2014/main" id="{AB60EAA1-C6FD-9943-92B4-954ED2CC6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9688"/>
            <a:ext cx="1587" cy="3175"/>
          </a:xfrm>
          <a:custGeom>
            <a:avLst/>
            <a:gdLst>
              <a:gd name="T0" fmla="*/ 403098 w 5"/>
              <a:gd name="T1" fmla="*/ 833005 h 11"/>
              <a:gd name="T2" fmla="*/ 302165 w 5"/>
              <a:gd name="T3" fmla="*/ 833005 h 11"/>
              <a:gd name="T4" fmla="*/ 201549 w 5"/>
              <a:gd name="T5" fmla="*/ 0 h 11"/>
              <a:gd name="T6" fmla="*/ 0 w 5"/>
              <a:gd name="T7" fmla="*/ 749877 h 11"/>
              <a:gd name="T8" fmla="*/ 100616 w 5"/>
              <a:gd name="T9" fmla="*/ 0 h 11"/>
              <a:gd name="T10" fmla="*/ 201549 w 5"/>
              <a:gd name="T11" fmla="*/ 0 h 11"/>
              <a:gd name="T12" fmla="*/ 403098 w 5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0"/>
                </a:moveTo>
                <a:lnTo>
                  <a:pt x="3" y="10"/>
                </a:lnTo>
                <a:lnTo>
                  <a:pt x="2" y="0"/>
                </a:lnTo>
                <a:lnTo>
                  <a:pt x="0" y="9"/>
                </a:lnTo>
                <a:lnTo>
                  <a:pt x="1" y="0"/>
                </a:lnTo>
                <a:lnTo>
                  <a:pt x="2" y="0"/>
                </a:lnTo>
                <a:lnTo>
                  <a:pt x="4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59" name="Freeform 328">
            <a:extLst>
              <a:ext uri="{FF2B5EF4-FFF2-40B4-BE49-F238E27FC236}">
                <a16:creationId xmlns:a16="http://schemas.microsoft.com/office/drawing/2014/main" id="{CBE51A1F-6A8D-EE4E-8E76-95652F3D5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118100"/>
            <a:ext cx="4763" cy="1588"/>
          </a:xfrm>
          <a:custGeom>
            <a:avLst/>
            <a:gdLst>
              <a:gd name="T0" fmla="*/ 0 w 12"/>
              <a:gd name="T1" fmla="*/ 0 h 6"/>
              <a:gd name="T2" fmla="*/ 1732938 w 12"/>
              <a:gd name="T3" fmla="*/ 70137 h 6"/>
              <a:gd name="T4" fmla="*/ 1732938 w 12"/>
              <a:gd name="T5" fmla="*/ 210145 h 6"/>
              <a:gd name="T6" fmla="*/ 0 w 12"/>
              <a:gd name="T7" fmla="*/ 350154 h 6"/>
              <a:gd name="T8" fmla="*/ 0 w 12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0" y="0"/>
                </a:moveTo>
                <a:lnTo>
                  <a:pt x="11" y="1"/>
                </a:lnTo>
                <a:lnTo>
                  <a:pt x="11" y="3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0" name="Freeform 329">
            <a:extLst>
              <a:ext uri="{FF2B5EF4-FFF2-40B4-BE49-F238E27FC236}">
                <a16:creationId xmlns:a16="http://schemas.microsoft.com/office/drawing/2014/main" id="{2B2F48B1-FEEA-B847-A1F9-46E679885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118100"/>
            <a:ext cx="4763" cy="1588"/>
          </a:xfrm>
          <a:custGeom>
            <a:avLst/>
            <a:gdLst>
              <a:gd name="T0" fmla="*/ 0 w 12"/>
              <a:gd name="T1" fmla="*/ 350154 h 6"/>
              <a:gd name="T2" fmla="*/ 1732938 w 12"/>
              <a:gd name="T3" fmla="*/ 140009 h 6"/>
              <a:gd name="T4" fmla="*/ 0 w 12"/>
              <a:gd name="T5" fmla="*/ 0 h 6"/>
              <a:gd name="T6" fmla="*/ 1732938 w 12"/>
              <a:gd name="T7" fmla="*/ 70137 h 6"/>
              <a:gd name="T8" fmla="*/ 1732938 w 12"/>
              <a:gd name="T9" fmla="*/ 140009 h 6"/>
              <a:gd name="T10" fmla="*/ 1732938 w 12"/>
              <a:gd name="T11" fmla="*/ 210145 h 6"/>
              <a:gd name="T12" fmla="*/ 0 w 12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6">
                <a:moveTo>
                  <a:pt x="0" y="5"/>
                </a:moveTo>
                <a:lnTo>
                  <a:pt x="11" y="2"/>
                </a:lnTo>
                <a:lnTo>
                  <a:pt x="0" y="0"/>
                </a:lnTo>
                <a:lnTo>
                  <a:pt x="11" y="1"/>
                </a:lnTo>
                <a:lnTo>
                  <a:pt x="11" y="2"/>
                </a:lnTo>
                <a:lnTo>
                  <a:pt x="11" y="3"/>
                </a:lnTo>
                <a:lnTo>
                  <a:pt x="0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1" name="Freeform 330">
            <a:extLst>
              <a:ext uri="{FF2B5EF4-FFF2-40B4-BE49-F238E27FC236}">
                <a16:creationId xmlns:a16="http://schemas.microsoft.com/office/drawing/2014/main" id="{624F898A-7925-2449-8034-7DE02A206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8100"/>
            <a:ext cx="4763" cy="1588"/>
          </a:xfrm>
          <a:custGeom>
            <a:avLst/>
            <a:gdLst>
              <a:gd name="T0" fmla="*/ 1476530 w 13"/>
              <a:gd name="T1" fmla="*/ 350154 h 6"/>
              <a:gd name="T2" fmla="*/ 134097 w 13"/>
              <a:gd name="T3" fmla="*/ 140009 h 6"/>
              <a:gd name="T4" fmla="*/ 0 w 13"/>
              <a:gd name="T5" fmla="*/ 70137 h 6"/>
              <a:gd name="T6" fmla="*/ 1610993 w 13"/>
              <a:gd name="T7" fmla="*/ 0 h 6"/>
              <a:gd name="T8" fmla="*/ 1476530 w 13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6">
                <a:moveTo>
                  <a:pt x="11" y="5"/>
                </a:moveTo>
                <a:lnTo>
                  <a:pt x="1" y="2"/>
                </a:lnTo>
                <a:lnTo>
                  <a:pt x="0" y="1"/>
                </a:lnTo>
                <a:lnTo>
                  <a:pt x="12" y="0"/>
                </a:lnTo>
                <a:lnTo>
                  <a:pt x="11" y="5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2" name="Freeform 331">
            <a:extLst>
              <a:ext uri="{FF2B5EF4-FFF2-40B4-BE49-F238E27FC236}">
                <a16:creationId xmlns:a16="http://schemas.microsoft.com/office/drawing/2014/main" id="{88267E73-5B99-AF4C-A06D-3D62901E8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5118100"/>
            <a:ext cx="4763" cy="1588"/>
          </a:xfrm>
          <a:custGeom>
            <a:avLst/>
            <a:gdLst>
              <a:gd name="T0" fmla="*/ 1732938 w 12"/>
              <a:gd name="T1" fmla="*/ 350154 h 6"/>
              <a:gd name="T2" fmla="*/ 1575362 w 12"/>
              <a:gd name="T3" fmla="*/ 350154 h 6"/>
              <a:gd name="T4" fmla="*/ 1575362 w 12"/>
              <a:gd name="T5" fmla="*/ 0 h 6"/>
              <a:gd name="T6" fmla="*/ 1732938 w 12"/>
              <a:gd name="T7" fmla="*/ 350154 h 6"/>
              <a:gd name="T8" fmla="*/ 0 w 12"/>
              <a:gd name="T9" fmla="*/ 210145 h 6"/>
              <a:gd name="T10" fmla="*/ 315152 w 12"/>
              <a:gd name="T11" fmla="*/ 140009 h 6"/>
              <a:gd name="T12" fmla="*/ 1575362 w 12"/>
              <a:gd name="T13" fmla="*/ 350154 h 6"/>
              <a:gd name="T14" fmla="*/ 0 w 12"/>
              <a:gd name="T15" fmla="*/ 2101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6">
                <a:moveTo>
                  <a:pt x="11" y="5"/>
                </a:moveTo>
                <a:lnTo>
                  <a:pt x="10" y="5"/>
                </a:lnTo>
                <a:lnTo>
                  <a:pt x="10" y="0"/>
                </a:lnTo>
                <a:lnTo>
                  <a:pt x="11" y="5"/>
                </a:lnTo>
                <a:close/>
                <a:moveTo>
                  <a:pt x="0" y="3"/>
                </a:moveTo>
                <a:lnTo>
                  <a:pt x="2" y="2"/>
                </a:lnTo>
                <a:lnTo>
                  <a:pt x="10" y="5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3" name="Freeform 332">
            <a:extLst>
              <a:ext uri="{FF2B5EF4-FFF2-40B4-BE49-F238E27FC236}">
                <a16:creationId xmlns:a16="http://schemas.microsoft.com/office/drawing/2014/main" id="{480601A8-648D-3440-AAD1-6B10F137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8100"/>
            <a:ext cx="3175" cy="3175"/>
          </a:xfrm>
          <a:custGeom>
            <a:avLst/>
            <a:gdLst>
              <a:gd name="T0" fmla="*/ 0 w 7"/>
              <a:gd name="T1" fmla="*/ 411389 h 7"/>
              <a:gd name="T2" fmla="*/ 617311 w 7"/>
              <a:gd name="T3" fmla="*/ 0 h 7"/>
              <a:gd name="T4" fmla="*/ 1234168 w 7"/>
              <a:gd name="T5" fmla="*/ 411389 h 7"/>
              <a:gd name="T6" fmla="*/ 617311 w 7"/>
              <a:gd name="T7" fmla="*/ 1234168 h 7"/>
              <a:gd name="T8" fmla="*/ 0 w 7"/>
              <a:gd name="T9" fmla="*/ 41138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5" y="0"/>
                  <a:pt x="6" y="1"/>
                  <a:pt x="6" y="2"/>
                </a:cubicBezTo>
                <a:cubicBezTo>
                  <a:pt x="6" y="4"/>
                  <a:pt x="5" y="6"/>
                  <a:pt x="3" y="6"/>
                </a:cubicBezTo>
                <a:cubicBezTo>
                  <a:pt x="2" y="6"/>
                  <a:pt x="0" y="4"/>
                  <a:pt x="0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4" name="Freeform 333">
            <a:extLst>
              <a:ext uri="{FF2B5EF4-FFF2-40B4-BE49-F238E27FC236}">
                <a16:creationId xmlns:a16="http://schemas.microsoft.com/office/drawing/2014/main" id="{245086A9-3FF6-604E-A51C-2589F835C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18100"/>
            <a:ext cx="3175" cy="1588"/>
          </a:xfrm>
          <a:custGeom>
            <a:avLst/>
            <a:gdLst>
              <a:gd name="T0" fmla="*/ 617311 w 7"/>
              <a:gd name="T1" fmla="*/ 403352 h 5"/>
              <a:gd name="T2" fmla="*/ 0 w 7"/>
              <a:gd name="T3" fmla="*/ 0 h 5"/>
              <a:gd name="T4" fmla="*/ 1234168 w 7"/>
              <a:gd name="T5" fmla="*/ 0 h 5"/>
              <a:gd name="T6" fmla="*/ 617311 w 7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3" y="4"/>
                </a:moveTo>
                <a:cubicBezTo>
                  <a:pt x="1" y="4"/>
                  <a:pt x="0" y="2"/>
                  <a:pt x="0" y="0"/>
                </a:cubicBezTo>
                <a:cubicBezTo>
                  <a:pt x="0" y="4"/>
                  <a:pt x="6" y="4"/>
                  <a:pt x="6" y="0"/>
                </a:cubicBezTo>
                <a:cubicBezTo>
                  <a:pt x="6" y="2"/>
                  <a:pt x="5" y="4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5" name="Freeform 334">
            <a:extLst>
              <a:ext uri="{FF2B5EF4-FFF2-40B4-BE49-F238E27FC236}">
                <a16:creationId xmlns:a16="http://schemas.microsoft.com/office/drawing/2014/main" id="{6BA5E97A-3E05-CF47-983D-29D29E73E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113338"/>
            <a:ext cx="11113" cy="11112"/>
          </a:xfrm>
          <a:custGeom>
            <a:avLst/>
            <a:gdLst>
              <a:gd name="T0" fmla="*/ 0 w 32"/>
              <a:gd name="T1" fmla="*/ 1700809 h 33"/>
              <a:gd name="T2" fmla="*/ 1929842 w 32"/>
              <a:gd name="T3" fmla="*/ 0 h 33"/>
              <a:gd name="T4" fmla="*/ 3738830 w 32"/>
              <a:gd name="T5" fmla="*/ 1700809 h 33"/>
              <a:gd name="T6" fmla="*/ 1929842 w 32"/>
              <a:gd name="T7" fmla="*/ 3628236 h 33"/>
              <a:gd name="T8" fmla="*/ 0 w 32"/>
              <a:gd name="T9" fmla="*/ 1700809 h 33"/>
              <a:gd name="T10" fmla="*/ 361867 w 32"/>
              <a:gd name="T11" fmla="*/ 1700809 h 33"/>
              <a:gd name="T12" fmla="*/ 1929842 w 32"/>
              <a:gd name="T13" fmla="*/ 3174665 h 33"/>
              <a:gd name="T14" fmla="*/ 3376963 w 32"/>
              <a:gd name="T15" fmla="*/ 1700809 h 33"/>
              <a:gd name="T16" fmla="*/ 1929842 w 32"/>
              <a:gd name="T17" fmla="*/ 453572 h 33"/>
              <a:gd name="T18" fmla="*/ 361867 w 32"/>
              <a:gd name="T19" fmla="*/ 1700809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33">
                <a:moveTo>
                  <a:pt x="0" y="15"/>
                </a:moveTo>
                <a:cubicBezTo>
                  <a:pt x="0" y="7"/>
                  <a:pt x="8" y="0"/>
                  <a:pt x="16" y="0"/>
                </a:cubicBezTo>
                <a:cubicBezTo>
                  <a:pt x="25" y="0"/>
                  <a:pt x="31" y="7"/>
                  <a:pt x="31" y="15"/>
                </a:cubicBezTo>
                <a:cubicBezTo>
                  <a:pt x="31" y="25"/>
                  <a:pt x="25" y="32"/>
                  <a:pt x="16" y="32"/>
                </a:cubicBezTo>
                <a:cubicBezTo>
                  <a:pt x="8" y="32"/>
                  <a:pt x="0" y="25"/>
                  <a:pt x="0" y="15"/>
                </a:cubicBezTo>
                <a:close/>
                <a:moveTo>
                  <a:pt x="3" y="15"/>
                </a:moveTo>
                <a:cubicBezTo>
                  <a:pt x="3" y="23"/>
                  <a:pt x="9" y="28"/>
                  <a:pt x="16" y="28"/>
                </a:cubicBezTo>
                <a:cubicBezTo>
                  <a:pt x="22" y="28"/>
                  <a:pt x="28" y="23"/>
                  <a:pt x="28" y="15"/>
                </a:cubicBezTo>
                <a:cubicBezTo>
                  <a:pt x="28" y="9"/>
                  <a:pt x="22" y="4"/>
                  <a:pt x="16" y="4"/>
                </a:cubicBezTo>
                <a:cubicBezTo>
                  <a:pt x="9" y="4"/>
                  <a:pt x="3" y="9"/>
                  <a:pt x="3" y="15"/>
                </a:cubicBez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6" name="Freeform 335">
            <a:extLst>
              <a:ext uri="{FF2B5EF4-FFF2-40B4-BE49-F238E27FC236}">
                <a16:creationId xmlns:a16="http://schemas.microsoft.com/office/drawing/2014/main" id="{71DD5DBA-D815-AD44-99CC-40F87ADD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5113338"/>
            <a:ext cx="12700" cy="11112"/>
          </a:xfrm>
          <a:custGeom>
            <a:avLst/>
            <a:gdLst>
              <a:gd name="T0" fmla="*/ 2371912 w 34"/>
              <a:gd name="T1" fmla="*/ 3628236 h 33"/>
              <a:gd name="T2" fmla="*/ 0 w 34"/>
              <a:gd name="T3" fmla="*/ 1700809 h 33"/>
              <a:gd name="T4" fmla="*/ 2371912 w 34"/>
              <a:gd name="T5" fmla="*/ 0 h 33"/>
              <a:gd name="T6" fmla="*/ 4604124 w 34"/>
              <a:gd name="T7" fmla="*/ 1700809 h 33"/>
              <a:gd name="T8" fmla="*/ 2371912 w 34"/>
              <a:gd name="T9" fmla="*/ 3628236 h 33"/>
              <a:gd name="T10" fmla="*/ 2371912 w 34"/>
              <a:gd name="T11" fmla="*/ 0 h 33"/>
              <a:gd name="T12" fmla="*/ 139700 w 34"/>
              <a:gd name="T13" fmla="*/ 1700809 h 33"/>
              <a:gd name="T14" fmla="*/ 2371912 w 34"/>
              <a:gd name="T15" fmla="*/ 3628236 h 33"/>
              <a:gd name="T16" fmla="*/ 4464797 w 34"/>
              <a:gd name="T17" fmla="*/ 1700809 h 33"/>
              <a:gd name="T18" fmla="*/ 2371912 w 34"/>
              <a:gd name="T19" fmla="*/ 0 h 33"/>
              <a:gd name="T20" fmla="*/ 2371912 w 34"/>
              <a:gd name="T21" fmla="*/ 3174665 h 33"/>
              <a:gd name="T22" fmla="*/ 558053 w 34"/>
              <a:gd name="T23" fmla="*/ 1700809 h 33"/>
              <a:gd name="T24" fmla="*/ 2371912 w 34"/>
              <a:gd name="T25" fmla="*/ 340095 h 33"/>
              <a:gd name="T26" fmla="*/ 4185771 w 34"/>
              <a:gd name="T27" fmla="*/ 1700809 h 33"/>
              <a:gd name="T28" fmla="*/ 2371912 w 34"/>
              <a:gd name="T29" fmla="*/ 3174665 h 33"/>
              <a:gd name="T30" fmla="*/ 2371912 w 34"/>
              <a:gd name="T31" fmla="*/ 453572 h 33"/>
              <a:gd name="T32" fmla="*/ 697753 w 34"/>
              <a:gd name="T33" fmla="*/ 1700809 h 33"/>
              <a:gd name="T34" fmla="*/ 2371912 w 34"/>
              <a:gd name="T35" fmla="*/ 3174665 h 33"/>
              <a:gd name="T36" fmla="*/ 4046071 w 34"/>
              <a:gd name="T37" fmla="*/ 1700809 h 33"/>
              <a:gd name="T38" fmla="*/ 2371912 w 34"/>
              <a:gd name="T39" fmla="*/ 453572 h 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" h="33">
                <a:moveTo>
                  <a:pt x="17" y="32"/>
                </a:moveTo>
                <a:cubicBezTo>
                  <a:pt x="9" y="32"/>
                  <a:pt x="0" y="25"/>
                  <a:pt x="0" y="15"/>
                </a:cubicBezTo>
                <a:cubicBezTo>
                  <a:pt x="0" y="7"/>
                  <a:pt x="9" y="0"/>
                  <a:pt x="17" y="0"/>
                </a:cubicBezTo>
                <a:cubicBezTo>
                  <a:pt x="26" y="0"/>
                  <a:pt x="33" y="7"/>
                  <a:pt x="33" y="15"/>
                </a:cubicBezTo>
                <a:cubicBezTo>
                  <a:pt x="33" y="25"/>
                  <a:pt x="26" y="32"/>
                  <a:pt x="17" y="32"/>
                </a:cubicBezTo>
                <a:close/>
                <a:moveTo>
                  <a:pt x="17" y="0"/>
                </a:moveTo>
                <a:cubicBezTo>
                  <a:pt x="9" y="0"/>
                  <a:pt x="1" y="7"/>
                  <a:pt x="1" y="15"/>
                </a:cubicBezTo>
                <a:cubicBezTo>
                  <a:pt x="1" y="24"/>
                  <a:pt x="9" y="32"/>
                  <a:pt x="17" y="32"/>
                </a:cubicBezTo>
                <a:cubicBezTo>
                  <a:pt x="26" y="32"/>
                  <a:pt x="32" y="24"/>
                  <a:pt x="32" y="15"/>
                </a:cubicBezTo>
                <a:cubicBezTo>
                  <a:pt x="32" y="7"/>
                  <a:pt x="26" y="0"/>
                  <a:pt x="17" y="0"/>
                </a:cubicBezTo>
                <a:close/>
                <a:moveTo>
                  <a:pt x="17" y="28"/>
                </a:moveTo>
                <a:cubicBezTo>
                  <a:pt x="10" y="28"/>
                  <a:pt x="4" y="23"/>
                  <a:pt x="4" y="15"/>
                </a:cubicBezTo>
                <a:cubicBezTo>
                  <a:pt x="4" y="9"/>
                  <a:pt x="10" y="3"/>
                  <a:pt x="17" y="3"/>
                </a:cubicBezTo>
                <a:cubicBezTo>
                  <a:pt x="24" y="3"/>
                  <a:pt x="30" y="9"/>
                  <a:pt x="30" y="15"/>
                </a:cubicBezTo>
                <a:cubicBezTo>
                  <a:pt x="30" y="23"/>
                  <a:pt x="24" y="28"/>
                  <a:pt x="17" y="28"/>
                </a:cubicBezTo>
                <a:close/>
                <a:moveTo>
                  <a:pt x="17" y="4"/>
                </a:moveTo>
                <a:cubicBezTo>
                  <a:pt x="10" y="4"/>
                  <a:pt x="5" y="9"/>
                  <a:pt x="5" y="15"/>
                </a:cubicBezTo>
                <a:cubicBezTo>
                  <a:pt x="5" y="23"/>
                  <a:pt x="10" y="28"/>
                  <a:pt x="17" y="28"/>
                </a:cubicBezTo>
                <a:cubicBezTo>
                  <a:pt x="23" y="28"/>
                  <a:pt x="29" y="23"/>
                  <a:pt x="29" y="15"/>
                </a:cubicBezTo>
                <a:cubicBezTo>
                  <a:pt x="29" y="9"/>
                  <a:pt x="23" y="4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7" name="Freeform 336">
            <a:extLst>
              <a:ext uri="{FF2B5EF4-FFF2-40B4-BE49-F238E27FC236}">
                <a16:creationId xmlns:a16="http://schemas.microsoft.com/office/drawing/2014/main" id="{712D22E1-B150-A94B-8A94-1CD8CE91B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3338"/>
            <a:ext cx="1587" cy="6350"/>
          </a:xfrm>
          <a:custGeom>
            <a:avLst/>
            <a:gdLst>
              <a:gd name="T0" fmla="*/ 210013 w 6"/>
              <a:gd name="T1" fmla="*/ 0 h 16"/>
              <a:gd name="T2" fmla="*/ 349934 w 6"/>
              <a:gd name="T3" fmla="*/ 0 h 16"/>
              <a:gd name="T4" fmla="*/ 210013 w 6"/>
              <a:gd name="T5" fmla="*/ 2362597 h 16"/>
              <a:gd name="T6" fmla="*/ 0 w 6"/>
              <a:gd name="T7" fmla="*/ 2205038 h 16"/>
              <a:gd name="T8" fmla="*/ 210013 w 6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6">
                <a:moveTo>
                  <a:pt x="3" y="0"/>
                </a:moveTo>
                <a:lnTo>
                  <a:pt x="5" y="0"/>
                </a:lnTo>
                <a:lnTo>
                  <a:pt x="3" y="15"/>
                </a:lnTo>
                <a:lnTo>
                  <a:pt x="0" y="14"/>
                </a:lnTo>
                <a:lnTo>
                  <a:pt x="3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8" name="Freeform 337">
            <a:extLst>
              <a:ext uri="{FF2B5EF4-FFF2-40B4-BE49-F238E27FC236}">
                <a16:creationId xmlns:a16="http://schemas.microsoft.com/office/drawing/2014/main" id="{C0D37B2D-2773-1F4B-A6A8-B256E19A3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3338"/>
            <a:ext cx="1587" cy="6350"/>
          </a:xfrm>
          <a:custGeom>
            <a:avLst/>
            <a:gdLst>
              <a:gd name="T0" fmla="*/ 210013 w 6"/>
              <a:gd name="T1" fmla="*/ 2362597 h 16"/>
              <a:gd name="T2" fmla="*/ 0 w 6"/>
              <a:gd name="T3" fmla="*/ 2205038 h 16"/>
              <a:gd name="T4" fmla="*/ 210013 w 6"/>
              <a:gd name="T5" fmla="*/ 0 h 16"/>
              <a:gd name="T6" fmla="*/ 70093 w 6"/>
              <a:gd name="T7" fmla="*/ 2205038 h 16"/>
              <a:gd name="T8" fmla="*/ 210013 w 6"/>
              <a:gd name="T9" fmla="*/ 2205038 h 16"/>
              <a:gd name="T10" fmla="*/ 349934 w 6"/>
              <a:gd name="T11" fmla="*/ 0 h 16"/>
              <a:gd name="T12" fmla="*/ 210013 w 6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3" y="15"/>
                </a:moveTo>
                <a:lnTo>
                  <a:pt x="0" y="14"/>
                </a:lnTo>
                <a:lnTo>
                  <a:pt x="3" y="0"/>
                </a:lnTo>
                <a:lnTo>
                  <a:pt x="1" y="14"/>
                </a:lnTo>
                <a:lnTo>
                  <a:pt x="3" y="14"/>
                </a:lnTo>
                <a:lnTo>
                  <a:pt x="5" y="0"/>
                </a:lnTo>
                <a:lnTo>
                  <a:pt x="3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69" name="Freeform 338">
            <a:extLst>
              <a:ext uri="{FF2B5EF4-FFF2-40B4-BE49-F238E27FC236}">
                <a16:creationId xmlns:a16="http://schemas.microsoft.com/office/drawing/2014/main" id="{DC88E5A3-520D-044C-8270-D0AB7647E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11750"/>
            <a:ext cx="6350" cy="3175"/>
          </a:xfrm>
          <a:custGeom>
            <a:avLst/>
            <a:gdLst>
              <a:gd name="T0" fmla="*/ 746831 w 18"/>
              <a:gd name="T1" fmla="*/ 302578 h 10"/>
              <a:gd name="T2" fmla="*/ 1493308 w 18"/>
              <a:gd name="T3" fmla="*/ 0 h 10"/>
              <a:gd name="T4" fmla="*/ 1493308 w 18"/>
              <a:gd name="T5" fmla="*/ 907415 h 10"/>
              <a:gd name="T6" fmla="*/ 746831 w 18"/>
              <a:gd name="T7" fmla="*/ 504190 h 10"/>
              <a:gd name="T8" fmla="*/ 0 w 18"/>
              <a:gd name="T9" fmla="*/ 504190 h 10"/>
              <a:gd name="T10" fmla="*/ 249061 w 18"/>
              <a:gd name="T11" fmla="*/ 302578 h 10"/>
              <a:gd name="T12" fmla="*/ 746831 w 18"/>
              <a:gd name="T13" fmla="*/ 30257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0">
                <a:moveTo>
                  <a:pt x="6" y="3"/>
                </a:moveTo>
                <a:cubicBezTo>
                  <a:pt x="7" y="3"/>
                  <a:pt x="9" y="4"/>
                  <a:pt x="12" y="0"/>
                </a:cubicBezTo>
                <a:cubicBezTo>
                  <a:pt x="17" y="5"/>
                  <a:pt x="12" y="5"/>
                  <a:pt x="12" y="9"/>
                </a:cubicBezTo>
                <a:cubicBezTo>
                  <a:pt x="11" y="9"/>
                  <a:pt x="10" y="6"/>
                  <a:pt x="6" y="5"/>
                </a:cubicBezTo>
                <a:lnTo>
                  <a:pt x="0" y="5"/>
                </a:lnTo>
                <a:lnTo>
                  <a:pt x="2" y="3"/>
                </a:lnTo>
                <a:lnTo>
                  <a:pt x="6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0" name="Freeform 339">
            <a:extLst>
              <a:ext uri="{FF2B5EF4-FFF2-40B4-BE49-F238E27FC236}">
                <a16:creationId xmlns:a16="http://schemas.microsoft.com/office/drawing/2014/main" id="{22AE2356-0472-9949-B222-E756BF1BA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1750"/>
            <a:ext cx="4762" cy="3175"/>
          </a:xfrm>
          <a:custGeom>
            <a:avLst/>
            <a:gdLst>
              <a:gd name="T0" fmla="*/ 925529 w 14"/>
              <a:gd name="T1" fmla="*/ 907415 h 10"/>
              <a:gd name="T2" fmla="*/ 462934 w 14"/>
              <a:gd name="T3" fmla="*/ 504190 h 10"/>
              <a:gd name="T4" fmla="*/ 1041177 w 14"/>
              <a:gd name="T5" fmla="*/ 806450 h 10"/>
              <a:gd name="T6" fmla="*/ 1041177 w 14"/>
              <a:gd name="T7" fmla="*/ 907415 h 10"/>
              <a:gd name="T8" fmla="*/ 1272815 w 14"/>
              <a:gd name="T9" fmla="*/ 504190 h 10"/>
              <a:gd name="T10" fmla="*/ 1156826 w 14"/>
              <a:gd name="T11" fmla="*/ 0 h 10"/>
              <a:gd name="T12" fmla="*/ 1388463 w 14"/>
              <a:gd name="T13" fmla="*/ 604838 h 10"/>
              <a:gd name="T14" fmla="*/ 1156826 w 14"/>
              <a:gd name="T15" fmla="*/ 907415 h 10"/>
              <a:gd name="T16" fmla="*/ 1041177 w 14"/>
              <a:gd name="T17" fmla="*/ 907415 h 10"/>
              <a:gd name="T18" fmla="*/ 925529 w 14"/>
              <a:gd name="T19" fmla="*/ 907415 h 10"/>
              <a:gd name="T20" fmla="*/ 578583 w 14"/>
              <a:gd name="T21" fmla="*/ 302578 h 10"/>
              <a:gd name="T22" fmla="*/ 346946 w 14"/>
              <a:gd name="T23" fmla="*/ 403225 h 10"/>
              <a:gd name="T24" fmla="*/ 0 w 14"/>
              <a:gd name="T25" fmla="*/ 302578 h 10"/>
              <a:gd name="T26" fmla="*/ 578583 w 14"/>
              <a:gd name="T27" fmla="*/ 302578 h 10"/>
              <a:gd name="T28" fmla="*/ 1156826 w 14"/>
              <a:gd name="T29" fmla="*/ 0 h 10"/>
              <a:gd name="T30" fmla="*/ 578583 w 14"/>
              <a:gd name="T31" fmla="*/ 302578 h 10"/>
              <a:gd name="T32" fmla="*/ 1156826 w 14"/>
              <a:gd name="T33" fmla="*/ 0 h 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10">
                <a:moveTo>
                  <a:pt x="8" y="9"/>
                </a:moveTo>
                <a:cubicBezTo>
                  <a:pt x="8" y="9"/>
                  <a:pt x="6" y="6"/>
                  <a:pt x="4" y="5"/>
                </a:cubicBezTo>
                <a:cubicBezTo>
                  <a:pt x="7" y="5"/>
                  <a:pt x="7" y="6"/>
                  <a:pt x="9" y="8"/>
                </a:cubicBezTo>
                <a:lnTo>
                  <a:pt x="9" y="9"/>
                </a:lnTo>
                <a:cubicBezTo>
                  <a:pt x="10" y="7"/>
                  <a:pt x="10" y="6"/>
                  <a:pt x="11" y="5"/>
                </a:cubicBezTo>
                <a:cubicBezTo>
                  <a:pt x="12" y="4"/>
                  <a:pt x="12" y="3"/>
                  <a:pt x="10" y="0"/>
                </a:cubicBezTo>
                <a:cubicBezTo>
                  <a:pt x="13" y="3"/>
                  <a:pt x="12" y="5"/>
                  <a:pt x="12" y="6"/>
                </a:cubicBezTo>
                <a:cubicBezTo>
                  <a:pt x="11" y="6"/>
                  <a:pt x="10" y="7"/>
                  <a:pt x="10" y="9"/>
                </a:cubicBezTo>
                <a:lnTo>
                  <a:pt x="9" y="9"/>
                </a:lnTo>
                <a:cubicBezTo>
                  <a:pt x="9" y="9"/>
                  <a:pt x="9" y="9"/>
                  <a:pt x="8" y="9"/>
                </a:cubicBezTo>
                <a:close/>
                <a:moveTo>
                  <a:pt x="5" y="3"/>
                </a:moveTo>
                <a:lnTo>
                  <a:pt x="3" y="4"/>
                </a:lnTo>
                <a:lnTo>
                  <a:pt x="0" y="3"/>
                </a:lnTo>
                <a:lnTo>
                  <a:pt x="5" y="3"/>
                </a:lnTo>
                <a:close/>
                <a:moveTo>
                  <a:pt x="10" y="0"/>
                </a:moveTo>
                <a:cubicBezTo>
                  <a:pt x="9" y="3"/>
                  <a:pt x="7" y="3"/>
                  <a:pt x="5" y="3"/>
                </a:cubicBezTo>
                <a:cubicBezTo>
                  <a:pt x="7" y="3"/>
                  <a:pt x="8" y="3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1" name="Freeform 340">
            <a:extLst>
              <a:ext uri="{FF2B5EF4-FFF2-40B4-BE49-F238E27FC236}">
                <a16:creationId xmlns:a16="http://schemas.microsoft.com/office/drawing/2014/main" id="{2C8A8AA5-5CB4-EE45-AD80-8F6928069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1750"/>
            <a:ext cx="1587" cy="3175"/>
          </a:xfrm>
          <a:custGeom>
            <a:avLst/>
            <a:gdLst>
              <a:gd name="T0" fmla="*/ 0 w 3"/>
              <a:gd name="T1" fmla="*/ 1234168 h 7"/>
              <a:gd name="T2" fmla="*/ 0 w 3"/>
              <a:gd name="T3" fmla="*/ 205921 h 7"/>
              <a:gd name="T4" fmla="*/ 559682 w 3"/>
              <a:gd name="T5" fmla="*/ 617311 h 7"/>
              <a:gd name="T6" fmla="*/ 559682 w 3"/>
              <a:gd name="T7" fmla="*/ 1234168 h 7"/>
              <a:gd name="T8" fmla="*/ 0 w 3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7">
                <a:moveTo>
                  <a:pt x="0" y="6"/>
                </a:moveTo>
                <a:lnTo>
                  <a:pt x="0" y="1"/>
                </a:lnTo>
                <a:cubicBezTo>
                  <a:pt x="0" y="0"/>
                  <a:pt x="2" y="1"/>
                  <a:pt x="2" y="3"/>
                </a:cubicBezTo>
                <a:lnTo>
                  <a:pt x="2" y="6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2" name="Freeform 341">
            <a:extLst>
              <a:ext uri="{FF2B5EF4-FFF2-40B4-BE49-F238E27FC236}">
                <a16:creationId xmlns:a16="http://schemas.microsoft.com/office/drawing/2014/main" id="{389894A1-5C65-CF41-8593-A3E27B5B9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126038"/>
            <a:ext cx="1588" cy="1587"/>
          </a:xfrm>
          <a:custGeom>
            <a:avLst/>
            <a:gdLst>
              <a:gd name="T0" fmla="*/ 0 w 4"/>
              <a:gd name="T1" fmla="*/ 315020 h 4"/>
              <a:gd name="T2" fmla="*/ 157609 w 4"/>
              <a:gd name="T3" fmla="*/ 0 h 4"/>
              <a:gd name="T4" fmla="*/ 315218 w 4"/>
              <a:gd name="T5" fmla="*/ 0 h 4"/>
              <a:gd name="T6" fmla="*/ 472827 w 4"/>
              <a:gd name="T7" fmla="*/ 315020 h 4"/>
              <a:gd name="T8" fmla="*/ 315218 w 4"/>
              <a:gd name="T9" fmla="*/ 472133 h 4"/>
              <a:gd name="T10" fmla="*/ 157609 w 4"/>
              <a:gd name="T11" fmla="*/ 472133 h 4"/>
              <a:gd name="T12" fmla="*/ 0 w 4"/>
              <a:gd name="T13" fmla="*/ 31502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2"/>
                  <a:pt x="0" y="1"/>
                  <a:pt x="1" y="0"/>
                </a:cubicBezTo>
                <a:lnTo>
                  <a:pt x="2" y="0"/>
                </a:lnTo>
                <a:cubicBezTo>
                  <a:pt x="3" y="1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lnTo>
                  <a:pt x="1" y="3"/>
                </a:lnTo>
                <a:cubicBezTo>
                  <a:pt x="0" y="3"/>
                  <a:pt x="0" y="3"/>
                  <a:pt x="0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3" name="Freeform 342">
            <a:extLst>
              <a:ext uri="{FF2B5EF4-FFF2-40B4-BE49-F238E27FC236}">
                <a16:creationId xmlns:a16="http://schemas.microsoft.com/office/drawing/2014/main" id="{64C6192D-274C-C84B-A083-82E110DA4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24450"/>
            <a:ext cx="1587" cy="1588"/>
          </a:xfrm>
          <a:custGeom>
            <a:avLst/>
            <a:gdLst>
              <a:gd name="T0" fmla="*/ 0 w 4"/>
              <a:gd name="T1" fmla="*/ 280017 h 3"/>
              <a:gd name="T2" fmla="*/ 157510 w 4"/>
              <a:gd name="T3" fmla="*/ 0 h 3"/>
              <a:gd name="T4" fmla="*/ 315020 w 4"/>
              <a:gd name="T5" fmla="*/ 0 h 3"/>
              <a:gd name="T6" fmla="*/ 472133 w 4"/>
              <a:gd name="T7" fmla="*/ 280017 h 3"/>
              <a:gd name="T8" fmla="*/ 315020 w 4"/>
              <a:gd name="T9" fmla="*/ 560564 h 3"/>
              <a:gd name="T10" fmla="*/ 157510 w 4"/>
              <a:gd name="T11" fmla="*/ 560564 h 3"/>
              <a:gd name="T12" fmla="*/ 0 w 4"/>
              <a:gd name="T13" fmla="*/ 28001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0" y="1"/>
                </a:moveTo>
                <a:lnTo>
                  <a:pt x="1" y="0"/>
                </a:lnTo>
                <a:cubicBezTo>
                  <a:pt x="1" y="0"/>
                  <a:pt x="1" y="0"/>
                  <a:pt x="2" y="0"/>
                </a:cubicBezTo>
                <a:lnTo>
                  <a:pt x="3" y="1"/>
                </a:lnTo>
                <a:lnTo>
                  <a:pt x="2" y="2"/>
                </a:lnTo>
                <a:cubicBezTo>
                  <a:pt x="1" y="2"/>
                  <a:pt x="1" y="2"/>
                  <a:pt x="1" y="2"/>
                </a:cubicBezTo>
                <a:lnTo>
                  <a:pt x="0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4" name="Freeform 343">
            <a:extLst>
              <a:ext uri="{FF2B5EF4-FFF2-40B4-BE49-F238E27FC236}">
                <a16:creationId xmlns:a16="http://schemas.microsoft.com/office/drawing/2014/main" id="{E2D1B785-F99B-F34F-8D5C-1C185BCEA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126038"/>
            <a:ext cx="1587" cy="1587"/>
          </a:xfrm>
          <a:custGeom>
            <a:avLst/>
            <a:gdLst>
              <a:gd name="T0" fmla="*/ 0 w 5"/>
              <a:gd name="T1" fmla="*/ 201549 h 5"/>
              <a:gd name="T2" fmla="*/ 100616 w 5"/>
              <a:gd name="T3" fmla="*/ 0 h 5"/>
              <a:gd name="T4" fmla="*/ 302165 w 5"/>
              <a:gd name="T5" fmla="*/ 0 h 5"/>
              <a:gd name="T6" fmla="*/ 403098 w 5"/>
              <a:gd name="T7" fmla="*/ 201549 h 5"/>
              <a:gd name="T8" fmla="*/ 302165 w 5"/>
              <a:gd name="T9" fmla="*/ 302165 h 5"/>
              <a:gd name="T10" fmla="*/ 100616 w 5"/>
              <a:gd name="T11" fmla="*/ 302165 h 5"/>
              <a:gd name="T12" fmla="*/ 0 w 5"/>
              <a:gd name="T13" fmla="*/ 201549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0" y="2"/>
                </a:moveTo>
                <a:lnTo>
                  <a:pt x="1" y="0"/>
                </a:lnTo>
                <a:cubicBezTo>
                  <a:pt x="2" y="0"/>
                  <a:pt x="3" y="0"/>
                  <a:pt x="3" y="0"/>
                </a:cubicBezTo>
                <a:lnTo>
                  <a:pt x="4" y="2"/>
                </a:lnTo>
                <a:cubicBezTo>
                  <a:pt x="4" y="3"/>
                  <a:pt x="3" y="3"/>
                  <a:pt x="3" y="3"/>
                </a:cubicBezTo>
                <a:cubicBezTo>
                  <a:pt x="3" y="4"/>
                  <a:pt x="2" y="4"/>
                  <a:pt x="1" y="3"/>
                </a:cubicBezTo>
                <a:cubicBezTo>
                  <a:pt x="1" y="3"/>
                  <a:pt x="0" y="3"/>
                  <a:pt x="0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5" name="Freeform 344">
            <a:extLst>
              <a:ext uri="{FF2B5EF4-FFF2-40B4-BE49-F238E27FC236}">
                <a16:creationId xmlns:a16="http://schemas.microsoft.com/office/drawing/2014/main" id="{CF32DFF7-009E-CC41-B5BA-D316892D5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5126038"/>
            <a:ext cx="1587" cy="1587"/>
          </a:xfrm>
          <a:custGeom>
            <a:avLst/>
            <a:gdLst>
              <a:gd name="T0" fmla="*/ 0 w 6"/>
              <a:gd name="T1" fmla="*/ 315020 h 4"/>
              <a:gd name="T2" fmla="*/ 70093 w 6"/>
              <a:gd name="T3" fmla="*/ 157510 h 4"/>
              <a:gd name="T4" fmla="*/ 279841 w 6"/>
              <a:gd name="T5" fmla="*/ 157510 h 4"/>
              <a:gd name="T6" fmla="*/ 349934 w 6"/>
              <a:gd name="T7" fmla="*/ 315020 h 4"/>
              <a:gd name="T8" fmla="*/ 210013 w 6"/>
              <a:gd name="T9" fmla="*/ 472133 h 4"/>
              <a:gd name="T10" fmla="*/ 70093 w 6"/>
              <a:gd name="T11" fmla="*/ 472133 h 4"/>
              <a:gd name="T12" fmla="*/ 0 w 6"/>
              <a:gd name="T13" fmla="*/ 31502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cubicBezTo>
                  <a:pt x="0" y="1"/>
                  <a:pt x="1" y="1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4" y="1"/>
                  <a:pt x="5" y="1"/>
                  <a:pt x="5" y="2"/>
                </a:cubicBezTo>
                <a:lnTo>
                  <a:pt x="3" y="3"/>
                </a:lnTo>
                <a:cubicBezTo>
                  <a:pt x="3" y="3"/>
                  <a:pt x="2" y="3"/>
                  <a:pt x="1" y="3"/>
                </a:cubicBezTo>
                <a:lnTo>
                  <a:pt x="0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6" name="Freeform 345">
            <a:extLst>
              <a:ext uri="{FF2B5EF4-FFF2-40B4-BE49-F238E27FC236}">
                <a16:creationId xmlns:a16="http://schemas.microsoft.com/office/drawing/2014/main" id="{F743DAF0-967D-6848-8472-DF1F3E85A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126038"/>
            <a:ext cx="1588" cy="1587"/>
          </a:xfrm>
          <a:custGeom>
            <a:avLst/>
            <a:gdLst>
              <a:gd name="T0" fmla="*/ 0 w 5"/>
              <a:gd name="T1" fmla="*/ 157510 h 4"/>
              <a:gd name="T2" fmla="*/ 100997 w 5"/>
              <a:gd name="T3" fmla="*/ 0 h 4"/>
              <a:gd name="T4" fmla="*/ 201676 w 5"/>
              <a:gd name="T5" fmla="*/ 0 h 4"/>
              <a:gd name="T6" fmla="*/ 403352 w 5"/>
              <a:gd name="T7" fmla="*/ 315020 h 4"/>
              <a:gd name="T8" fmla="*/ 201676 w 5"/>
              <a:gd name="T9" fmla="*/ 315020 h 4"/>
              <a:gd name="T10" fmla="*/ 100997 w 5"/>
              <a:gd name="T11" fmla="*/ 315020 h 4"/>
              <a:gd name="T12" fmla="*/ 0 w 5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0" y="1"/>
                </a:moveTo>
                <a:lnTo>
                  <a:pt x="1" y="0"/>
                </a:lnTo>
                <a:lnTo>
                  <a:pt x="2" y="0"/>
                </a:lnTo>
                <a:cubicBezTo>
                  <a:pt x="3" y="0"/>
                  <a:pt x="4" y="2"/>
                  <a:pt x="4" y="2"/>
                </a:cubicBezTo>
                <a:cubicBezTo>
                  <a:pt x="4" y="2"/>
                  <a:pt x="3" y="2"/>
                  <a:pt x="2" y="2"/>
                </a:cubicBezTo>
                <a:cubicBezTo>
                  <a:pt x="1" y="3"/>
                  <a:pt x="1" y="3"/>
                  <a:pt x="1" y="2"/>
                </a:cubicBezTo>
                <a:lnTo>
                  <a:pt x="0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7" name="Freeform 346">
            <a:extLst>
              <a:ext uri="{FF2B5EF4-FFF2-40B4-BE49-F238E27FC236}">
                <a16:creationId xmlns:a16="http://schemas.microsoft.com/office/drawing/2014/main" id="{295B3EC8-2C5A-3844-9422-35C84513D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26038"/>
            <a:ext cx="1587" cy="1587"/>
          </a:xfrm>
          <a:custGeom>
            <a:avLst/>
            <a:gdLst>
              <a:gd name="T0" fmla="*/ 0 w 4"/>
              <a:gd name="T1" fmla="*/ 157510 h 4"/>
              <a:gd name="T2" fmla="*/ 0 w 4"/>
              <a:gd name="T3" fmla="*/ 0 h 4"/>
              <a:gd name="T4" fmla="*/ 315020 w 4"/>
              <a:gd name="T5" fmla="*/ 0 h 4"/>
              <a:gd name="T6" fmla="*/ 472133 w 4"/>
              <a:gd name="T7" fmla="*/ 157510 h 4"/>
              <a:gd name="T8" fmla="*/ 315020 w 4"/>
              <a:gd name="T9" fmla="*/ 315020 h 4"/>
              <a:gd name="T10" fmla="*/ 0 w 4"/>
              <a:gd name="T11" fmla="*/ 315020 h 4"/>
              <a:gd name="T12" fmla="*/ 0 w 4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  <a:lnTo>
                  <a:pt x="3" y="1"/>
                </a:lnTo>
                <a:lnTo>
                  <a:pt x="2" y="2"/>
                </a:lnTo>
                <a:cubicBezTo>
                  <a:pt x="1" y="3"/>
                  <a:pt x="0" y="3"/>
                  <a:pt x="0" y="2"/>
                </a:cubicBezTo>
                <a:lnTo>
                  <a:pt x="0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8" name="Freeform 347">
            <a:extLst>
              <a:ext uri="{FF2B5EF4-FFF2-40B4-BE49-F238E27FC236}">
                <a16:creationId xmlns:a16="http://schemas.microsoft.com/office/drawing/2014/main" id="{28A773A4-29ED-344F-9AFD-2ABCDD32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26038"/>
            <a:ext cx="1587" cy="1587"/>
          </a:xfrm>
          <a:custGeom>
            <a:avLst/>
            <a:gdLst>
              <a:gd name="T0" fmla="*/ 0 w 5"/>
              <a:gd name="T1" fmla="*/ 157510 h 4"/>
              <a:gd name="T2" fmla="*/ 100616 w 5"/>
              <a:gd name="T3" fmla="*/ 0 h 4"/>
              <a:gd name="T4" fmla="*/ 302165 w 5"/>
              <a:gd name="T5" fmla="*/ 0 h 4"/>
              <a:gd name="T6" fmla="*/ 403098 w 5"/>
              <a:gd name="T7" fmla="*/ 315020 h 4"/>
              <a:gd name="T8" fmla="*/ 302165 w 5"/>
              <a:gd name="T9" fmla="*/ 315020 h 4"/>
              <a:gd name="T10" fmla="*/ 100616 w 5"/>
              <a:gd name="T11" fmla="*/ 315020 h 4"/>
              <a:gd name="T12" fmla="*/ 0 w 5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0" y="1"/>
                </a:moveTo>
                <a:lnTo>
                  <a:pt x="1" y="0"/>
                </a:lnTo>
                <a:cubicBezTo>
                  <a:pt x="2" y="0"/>
                  <a:pt x="3" y="0"/>
                  <a:pt x="3" y="0"/>
                </a:cubicBezTo>
                <a:cubicBezTo>
                  <a:pt x="4" y="0"/>
                  <a:pt x="4" y="2"/>
                  <a:pt x="4" y="2"/>
                </a:cubicBezTo>
                <a:cubicBezTo>
                  <a:pt x="4" y="2"/>
                  <a:pt x="4" y="2"/>
                  <a:pt x="3" y="2"/>
                </a:cubicBezTo>
                <a:cubicBezTo>
                  <a:pt x="2" y="3"/>
                  <a:pt x="2" y="3"/>
                  <a:pt x="1" y="2"/>
                </a:cubicBezTo>
                <a:lnTo>
                  <a:pt x="0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79" name="Freeform 348">
            <a:extLst>
              <a:ext uri="{FF2B5EF4-FFF2-40B4-BE49-F238E27FC236}">
                <a16:creationId xmlns:a16="http://schemas.microsoft.com/office/drawing/2014/main" id="{68E418DF-FB6A-9941-89C1-42B6D0DC8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24450"/>
            <a:ext cx="1587" cy="1588"/>
          </a:xfrm>
          <a:custGeom>
            <a:avLst/>
            <a:gdLst>
              <a:gd name="T0" fmla="*/ 0 w 5"/>
              <a:gd name="T1" fmla="*/ 201676 h 5"/>
              <a:gd name="T2" fmla="*/ 201549 w 5"/>
              <a:gd name="T3" fmla="*/ 0 h 5"/>
              <a:gd name="T4" fmla="*/ 302165 w 5"/>
              <a:gd name="T5" fmla="*/ 0 h 5"/>
              <a:gd name="T6" fmla="*/ 403098 w 5"/>
              <a:gd name="T7" fmla="*/ 302673 h 5"/>
              <a:gd name="T8" fmla="*/ 302165 w 5"/>
              <a:gd name="T9" fmla="*/ 403352 h 5"/>
              <a:gd name="T10" fmla="*/ 201549 w 5"/>
              <a:gd name="T11" fmla="*/ 403352 h 5"/>
              <a:gd name="T12" fmla="*/ 0 w 5"/>
              <a:gd name="T13" fmla="*/ 20167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0" y="2"/>
                </a:moveTo>
                <a:lnTo>
                  <a:pt x="2" y="0"/>
                </a:lnTo>
                <a:lnTo>
                  <a:pt x="3" y="0"/>
                </a:lnTo>
                <a:cubicBezTo>
                  <a:pt x="4" y="0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lnTo>
                  <a:pt x="2" y="4"/>
                </a:lnTo>
                <a:lnTo>
                  <a:pt x="0" y="2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0" name="Freeform 349">
            <a:extLst>
              <a:ext uri="{FF2B5EF4-FFF2-40B4-BE49-F238E27FC236}">
                <a16:creationId xmlns:a16="http://schemas.microsoft.com/office/drawing/2014/main" id="{9E2C5184-5AEB-6B40-967B-E6CB06EBD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126038"/>
            <a:ext cx="1588" cy="1587"/>
          </a:xfrm>
          <a:custGeom>
            <a:avLst/>
            <a:gdLst>
              <a:gd name="T0" fmla="*/ 0 w 5"/>
              <a:gd name="T1" fmla="*/ 157510 h 4"/>
              <a:gd name="T2" fmla="*/ 100997 w 5"/>
              <a:gd name="T3" fmla="*/ 0 h 4"/>
              <a:gd name="T4" fmla="*/ 302673 w 5"/>
              <a:gd name="T5" fmla="*/ 0 h 4"/>
              <a:gd name="T6" fmla="*/ 403352 w 5"/>
              <a:gd name="T7" fmla="*/ 157510 h 4"/>
              <a:gd name="T8" fmla="*/ 302673 w 5"/>
              <a:gd name="T9" fmla="*/ 472133 h 4"/>
              <a:gd name="T10" fmla="*/ 100997 w 5"/>
              <a:gd name="T11" fmla="*/ 472133 h 4"/>
              <a:gd name="T12" fmla="*/ 0 w 5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0" y="1"/>
                </a:moveTo>
                <a:lnTo>
                  <a:pt x="1" y="0"/>
                </a:lnTo>
                <a:cubicBezTo>
                  <a:pt x="3" y="0"/>
                  <a:pt x="3" y="0"/>
                  <a:pt x="3" y="0"/>
                </a:cubicBezTo>
                <a:lnTo>
                  <a:pt x="4" y="1"/>
                </a:lnTo>
                <a:lnTo>
                  <a:pt x="3" y="3"/>
                </a:lnTo>
                <a:cubicBezTo>
                  <a:pt x="3" y="3"/>
                  <a:pt x="3" y="3"/>
                  <a:pt x="1" y="3"/>
                </a:cubicBezTo>
                <a:lnTo>
                  <a:pt x="0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1" name="Freeform 350">
            <a:extLst>
              <a:ext uri="{FF2B5EF4-FFF2-40B4-BE49-F238E27FC236}">
                <a16:creationId xmlns:a16="http://schemas.microsoft.com/office/drawing/2014/main" id="{D3A004D5-4783-FE40-8BE1-765F248C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5126038"/>
            <a:ext cx="1587" cy="1587"/>
          </a:xfrm>
          <a:custGeom>
            <a:avLst/>
            <a:gdLst>
              <a:gd name="T0" fmla="*/ 0 w 4"/>
              <a:gd name="T1" fmla="*/ 157510 h 4"/>
              <a:gd name="T2" fmla="*/ 157510 w 4"/>
              <a:gd name="T3" fmla="*/ 0 h 4"/>
              <a:gd name="T4" fmla="*/ 472133 w 4"/>
              <a:gd name="T5" fmla="*/ 0 h 4"/>
              <a:gd name="T6" fmla="*/ 472133 w 4"/>
              <a:gd name="T7" fmla="*/ 157510 h 4"/>
              <a:gd name="T8" fmla="*/ 315020 w 4"/>
              <a:gd name="T9" fmla="*/ 472133 h 4"/>
              <a:gd name="T10" fmla="*/ 157510 w 4"/>
              <a:gd name="T11" fmla="*/ 472133 h 4"/>
              <a:gd name="T12" fmla="*/ 0 w 4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1"/>
                </a:moveTo>
                <a:lnTo>
                  <a:pt x="1" y="0"/>
                </a:lnTo>
                <a:cubicBezTo>
                  <a:pt x="2" y="0"/>
                  <a:pt x="3" y="0"/>
                  <a:pt x="3" y="0"/>
                </a:cubicBezTo>
                <a:lnTo>
                  <a:pt x="3" y="1"/>
                </a:lnTo>
                <a:cubicBezTo>
                  <a:pt x="3" y="1"/>
                  <a:pt x="3" y="2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0" y="2"/>
                  <a:pt x="0" y="1"/>
                  <a:pt x="0" y="1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2" name="Freeform 351">
            <a:extLst>
              <a:ext uri="{FF2B5EF4-FFF2-40B4-BE49-F238E27FC236}">
                <a16:creationId xmlns:a16="http://schemas.microsoft.com/office/drawing/2014/main" id="{99034FAE-4C8E-4446-8DE9-EB851C2CB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5124450"/>
            <a:ext cx="1588" cy="1588"/>
          </a:xfrm>
          <a:custGeom>
            <a:avLst/>
            <a:gdLst>
              <a:gd name="T0" fmla="*/ 0 w 5"/>
              <a:gd name="T1" fmla="*/ 302673 h 5"/>
              <a:gd name="T2" fmla="*/ 100997 w 5"/>
              <a:gd name="T3" fmla="*/ 0 h 5"/>
              <a:gd name="T4" fmla="*/ 201676 w 5"/>
              <a:gd name="T5" fmla="*/ 0 h 5"/>
              <a:gd name="T6" fmla="*/ 403352 w 5"/>
              <a:gd name="T7" fmla="*/ 302673 h 5"/>
              <a:gd name="T8" fmla="*/ 201676 w 5"/>
              <a:gd name="T9" fmla="*/ 403352 h 5"/>
              <a:gd name="T10" fmla="*/ 100997 w 5"/>
              <a:gd name="T11" fmla="*/ 403352 h 5"/>
              <a:gd name="T12" fmla="*/ 0 w 5"/>
              <a:gd name="T13" fmla="*/ 30267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0" y="1"/>
                  <a:pt x="1" y="0"/>
                </a:cubicBezTo>
                <a:lnTo>
                  <a:pt x="2" y="0"/>
                </a:lnTo>
                <a:cubicBezTo>
                  <a:pt x="4" y="1"/>
                  <a:pt x="4" y="1"/>
                  <a:pt x="4" y="3"/>
                </a:cubicBezTo>
                <a:cubicBezTo>
                  <a:pt x="4" y="3"/>
                  <a:pt x="4" y="4"/>
                  <a:pt x="2" y="4"/>
                </a:cubicBezTo>
                <a:lnTo>
                  <a:pt x="1" y="4"/>
                </a:lnTo>
                <a:lnTo>
                  <a:pt x="0" y="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3" name="Freeform 352">
            <a:extLst>
              <a:ext uri="{FF2B5EF4-FFF2-40B4-BE49-F238E27FC236}">
                <a16:creationId xmlns:a16="http://schemas.microsoft.com/office/drawing/2014/main" id="{488FC39D-844B-954E-A1C1-ADC219AE6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124450"/>
            <a:ext cx="1587" cy="1588"/>
          </a:xfrm>
          <a:custGeom>
            <a:avLst/>
            <a:gdLst>
              <a:gd name="T0" fmla="*/ 0 w 4"/>
              <a:gd name="T1" fmla="*/ 201676 h 5"/>
              <a:gd name="T2" fmla="*/ 0 w 4"/>
              <a:gd name="T3" fmla="*/ 100997 h 5"/>
              <a:gd name="T4" fmla="*/ 0 w 4"/>
              <a:gd name="T5" fmla="*/ 0 h 5"/>
              <a:gd name="T6" fmla="*/ 315020 w 4"/>
              <a:gd name="T7" fmla="*/ 0 h 5"/>
              <a:gd name="T8" fmla="*/ 472133 w 4"/>
              <a:gd name="T9" fmla="*/ 201676 h 5"/>
              <a:gd name="T10" fmla="*/ 315020 w 4"/>
              <a:gd name="T11" fmla="*/ 403352 h 5"/>
              <a:gd name="T12" fmla="*/ 0 w 4"/>
              <a:gd name="T13" fmla="*/ 403352 h 5"/>
              <a:gd name="T14" fmla="*/ 0 w 4"/>
              <a:gd name="T15" fmla="*/ 20167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0" y="2"/>
                </a:moveTo>
                <a:lnTo>
                  <a:pt x="0" y="1"/>
                </a:ln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3" y="1"/>
                  <a:pt x="3" y="2"/>
                  <a:pt x="3" y="2"/>
                </a:cubicBezTo>
                <a:cubicBezTo>
                  <a:pt x="3" y="3"/>
                  <a:pt x="2" y="4"/>
                  <a:pt x="2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4"/>
                  <a:pt x="0" y="3"/>
                  <a:pt x="0" y="2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4" name="Freeform 353">
            <a:extLst>
              <a:ext uri="{FF2B5EF4-FFF2-40B4-BE49-F238E27FC236}">
                <a16:creationId xmlns:a16="http://schemas.microsoft.com/office/drawing/2014/main" id="{5861A893-B217-704F-81CB-6C2403FB9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122863"/>
            <a:ext cx="4763" cy="4762"/>
          </a:xfrm>
          <a:custGeom>
            <a:avLst/>
            <a:gdLst>
              <a:gd name="T0" fmla="*/ 1041736 w 14"/>
              <a:gd name="T1" fmla="*/ 115649 h 14"/>
              <a:gd name="T2" fmla="*/ 1389095 w 14"/>
              <a:gd name="T3" fmla="*/ 462934 h 14"/>
              <a:gd name="T4" fmla="*/ 926063 w 14"/>
              <a:gd name="T5" fmla="*/ 462934 h 14"/>
              <a:gd name="T6" fmla="*/ 810390 w 14"/>
              <a:gd name="T7" fmla="*/ 694232 h 14"/>
              <a:gd name="T8" fmla="*/ 1504768 w 14"/>
              <a:gd name="T9" fmla="*/ 694232 h 14"/>
              <a:gd name="T10" fmla="*/ 347359 w 14"/>
              <a:gd name="T11" fmla="*/ 1156826 h 14"/>
              <a:gd name="T12" fmla="*/ 926063 w 14"/>
              <a:gd name="T13" fmla="*/ 346946 h 14"/>
              <a:gd name="T14" fmla="*/ 1041736 w 14"/>
              <a:gd name="T15" fmla="*/ 115649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4">
                <a:moveTo>
                  <a:pt x="9" y="1"/>
                </a:moveTo>
                <a:cubicBezTo>
                  <a:pt x="12" y="0"/>
                  <a:pt x="12" y="4"/>
                  <a:pt x="12" y="4"/>
                </a:cubicBezTo>
                <a:lnTo>
                  <a:pt x="8" y="4"/>
                </a:lnTo>
                <a:cubicBezTo>
                  <a:pt x="7" y="4"/>
                  <a:pt x="6" y="5"/>
                  <a:pt x="7" y="6"/>
                </a:cubicBezTo>
                <a:cubicBezTo>
                  <a:pt x="8" y="7"/>
                  <a:pt x="13" y="5"/>
                  <a:pt x="13" y="6"/>
                </a:cubicBezTo>
                <a:cubicBezTo>
                  <a:pt x="12" y="11"/>
                  <a:pt x="6" y="13"/>
                  <a:pt x="3" y="10"/>
                </a:cubicBezTo>
                <a:cubicBezTo>
                  <a:pt x="1" y="9"/>
                  <a:pt x="0" y="4"/>
                  <a:pt x="8" y="3"/>
                </a:cubicBezTo>
                <a:lnTo>
                  <a:pt x="9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5" name="Freeform 354">
            <a:extLst>
              <a:ext uri="{FF2B5EF4-FFF2-40B4-BE49-F238E27FC236}">
                <a16:creationId xmlns:a16="http://schemas.microsoft.com/office/drawing/2014/main" id="{F174E422-E19E-EA4C-AB3F-23E0B7839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122863"/>
            <a:ext cx="4763" cy="4762"/>
          </a:xfrm>
          <a:custGeom>
            <a:avLst/>
            <a:gdLst>
              <a:gd name="T0" fmla="*/ 671217 w 13"/>
              <a:gd name="T1" fmla="*/ 1732178 h 12"/>
              <a:gd name="T2" fmla="*/ 268560 w 13"/>
              <a:gd name="T3" fmla="*/ 1574635 h 12"/>
              <a:gd name="T4" fmla="*/ 268560 w 13"/>
              <a:gd name="T5" fmla="*/ 787317 h 12"/>
              <a:gd name="T6" fmla="*/ 268560 w 13"/>
              <a:gd name="T7" fmla="*/ 1417489 h 12"/>
              <a:gd name="T8" fmla="*/ 939777 w 13"/>
              <a:gd name="T9" fmla="*/ 1574635 h 12"/>
              <a:gd name="T10" fmla="*/ 1610993 w 13"/>
              <a:gd name="T11" fmla="*/ 787317 h 12"/>
              <a:gd name="T12" fmla="*/ 939777 w 13"/>
              <a:gd name="T13" fmla="*/ 1732178 h 12"/>
              <a:gd name="T14" fmla="*/ 671217 w 13"/>
              <a:gd name="T15" fmla="*/ 1732178 h 12"/>
              <a:gd name="T16" fmla="*/ 1073873 w 13"/>
              <a:gd name="T17" fmla="*/ 0 h 12"/>
              <a:gd name="T18" fmla="*/ 1207970 w 13"/>
              <a:gd name="T19" fmla="*/ 0 h 12"/>
              <a:gd name="T20" fmla="*/ 1476530 w 13"/>
              <a:gd name="T21" fmla="*/ 472629 h 12"/>
              <a:gd name="T22" fmla="*/ 939777 w 13"/>
              <a:gd name="T23" fmla="*/ 472629 h 12"/>
              <a:gd name="T24" fmla="*/ 939777 w 13"/>
              <a:gd name="T25" fmla="*/ 315086 h 12"/>
              <a:gd name="T26" fmla="*/ 1073873 w 13"/>
              <a:gd name="T27" fmla="*/ 0 h 12"/>
              <a:gd name="T28" fmla="*/ 805313 w 13"/>
              <a:gd name="T29" fmla="*/ 629775 h 12"/>
              <a:gd name="T30" fmla="*/ 1073873 w 13"/>
              <a:gd name="T31" fmla="*/ 787317 h 12"/>
              <a:gd name="T32" fmla="*/ 1610993 w 13"/>
              <a:gd name="T33" fmla="*/ 787317 h 12"/>
              <a:gd name="T34" fmla="*/ 1073873 w 13"/>
              <a:gd name="T35" fmla="*/ 787317 h 12"/>
              <a:gd name="T36" fmla="*/ 805313 w 13"/>
              <a:gd name="T37" fmla="*/ 944860 h 12"/>
              <a:gd name="T38" fmla="*/ 939777 w 13"/>
              <a:gd name="T39" fmla="*/ 472629 h 12"/>
              <a:gd name="T40" fmla="*/ 805313 w 13"/>
              <a:gd name="T41" fmla="*/ 629775 h 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" h="12">
                <a:moveTo>
                  <a:pt x="5" y="11"/>
                </a:moveTo>
                <a:cubicBezTo>
                  <a:pt x="5" y="11"/>
                  <a:pt x="2" y="11"/>
                  <a:pt x="2" y="10"/>
                </a:cubicBezTo>
                <a:cubicBezTo>
                  <a:pt x="2" y="8"/>
                  <a:pt x="0" y="7"/>
                  <a:pt x="2" y="5"/>
                </a:cubicBezTo>
                <a:cubicBezTo>
                  <a:pt x="1" y="7"/>
                  <a:pt x="2" y="8"/>
                  <a:pt x="2" y="9"/>
                </a:cubicBezTo>
                <a:cubicBezTo>
                  <a:pt x="3" y="11"/>
                  <a:pt x="5" y="11"/>
                  <a:pt x="7" y="10"/>
                </a:cubicBezTo>
                <a:cubicBezTo>
                  <a:pt x="9" y="9"/>
                  <a:pt x="11" y="8"/>
                  <a:pt x="12" y="5"/>
                </a:cubicBezTo>
                <a:cubicBezTo>
                  <a:pt x="12" y="8"/>
                  <a:pt x="11" y="9"/>
                  <a:pt x="7" y="11"/>
                </a:cubicBezTo>
                <a:lnTo>
                  <a:pt x="5" y="11"/>
                </a:lnTo>
                <a:close/>
                <a:moveTo>
                  <a:pt x="8" y="0"/>
                </a:moveTo>
                <a:lnTo>
                  <a:pt x="9" y="0"/>
                </a:lnTo>
                <a:cubicBezTo>
                  <a:pt x="11" y="1"/>
                  <a:pt x="11" y="3"/>
                  <a:pt x="11" y="3"/>
                </a:cubicBezTo>
                <a:lnTo>
                  <a:pt x="7" y="3"/>
                </a:lnTo>
                <a:lnTo>
                  <a:pt x="7" y="2"/>
                </a:lnTo>
                <a:lnTo>
                  <a:pt x="8" y="0"/>
                </a:lnTo>
                <a:close/>
                <a:moveTo>
                  <a:pt x="6" y="4"/>
                </a:moveTo>
                <a:cubicBezTo>
                  <a:pt x="7" y="5"/>
                  <a:pt x="7" y="5"/>
                  <a:pt x="8" y="5"/>
                </a:cubicBezTo>
                <a:cubicBezTo>
                  <a:pt x="11" y="4"/>
                  <a:pt x="12" y="4"/>
                  <a:pt x="12" y="5"/>
                </a:cubicBezTo>
                <a:lnTo>
                  <a:pt x="8" y="5"/>
                </a:lnTo>
                <a:cubicBezTo>
                  <a:pt x="7" y="6"/>
                  <a:pt x="6" y="6"/>
                  <a:pt x="6" y="6"/>
                </a:cubicBezTo>
                <a:cubicBezTo>
                  <a:pt x="5" y="4"/>
                  <a:pt x="7" y="3"/>
                  <a:pt x="7" y="3"/>
                </a:cubicBezTo>
                <a:lnTo>
                  <a:pt x="6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6" name="Freeform 355">
            <a:extLst>
              <a:ext uri="{FF2B5EF4-FFF2-40B4-BE49-F238E27FC236}">
                <a16:creationId xmlns:a16="http://schemas.microsoft.com/office/drawing/2014/main" id="{20D9AAED-3F99-9D4D-AFEB-21ABB0C28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3313" y="5114925"/>
            <a:ext cx="6350" cy="3175"/>
          </a:xfrm>
          <a:custGeom>
            <a:avLst/>
            <a:gdLst>
              <a:gd name="T0" fmla="*/ 0 w 18"/>
              <a:gd name="T1" fmla="*/ 403225 h 10"/>
              <a:gd name="T2" fmla="*/ 497769 w 18"/>
              <a:gd name="T3" fmla="*/ 0 h 10"/>
              <a:gd name="T4" fmla="*/ 1120069 w 18"/>
              <a:gd name="T5" fmla="*/ 201613 h 10"/>
              <a:gd name="T6" fmla="*/ 871008 w 18"/>
              <a:gd name="T7" fmla="*/ 604838 h 10"/>
              <a:gd name="T8" fmla="*/ 1866900 w 18"/>
              <a:gd name="T9" fmla="*/ 907415 h 10"/>
              <a:gd name="T10" fmla="*/ 622300 w 18"/>
              <a:gd name="T11" fmla="*/ 705803 h 10"/>
              <a:gd name="T12" fmla="*/ 746831 w 18"/>
              <a:gd name="T13" fmla="*/ 504190 h 10"/>
              <a:gd name="T14" fmla="*/ 0 w 18"/>
              <a:gd name="T15" fmla="*/ 40322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0">
                <a:moveTo>
                  <a:pt x="0" y="4"/>
                </a:moveTo>
                <a:lnTo>
                  <a:pt x="4" y="0"/>
                </a:lnTo>
                <a:cubicBezTo>
                  <a:pt x="4" y="0"/>
                  <a:pt x="8" y="1"/>
                  <a:pt x="9" y="2"/>
                </a:cubicBezTo>
                <a:cubicBezTo>
                  <a:pt x="9" y="4"/>
                  <a:pt x="7" y="6"/>
                  <a:pt x="7" y="6"/>
                </a:cubicBezTo>
                <a:cubicBezTo>
                  <a:pt x="7" y="7"/>
                  <a:pt x="17" y="9"/>
                  <a:pt x="15" y="9"/>
                </a:cubicBezTo>
                <a:cubicBezTo>
                  <a:pt x="15" y="9"/>
                  <a:pt x="6" y="9"/>
                  <a:pt x="5" y="7"/>
                </a:cubicBezTo>
                <a:cubicBezTo>
                  <a:pt x="4" y="7"/>
                  <a:pt x="6" y="5"/>
                  <a:pt x="6" y="5"/>
                </a:cubicBezTo>
                <a:lnTo>
                  <a:pt x="0" y="4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7" name="Freeform 356">
            <a:extLst>
              <a:ext uri="{FF2B5EF4-FFF2-40B4-BE49-F238E27FC236}">
                <a16:creationId xmlns:a16="http://schemas.microsoft.com/office/drawing/2014/main" id="{4AE9A058-8F2E-B14F-A594-E4B507996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3313" y="5114925"/>
            <a:ext cx="6350" cy="3175"/>
          </a:xfrm>
          <a:custGeom>
            <a:avLst/>
            <a:gdLst>
              <a:gd name="T0" fmla="*/ 1732756 w 16"/>
              <a:gd name="T1" fmla="*/ 907415 h 10"/>
              <a:gd name="T2" fmla="*/ 472678 w 16"/>
              <a:gd name="T3" fmla="*/ 705803 h 10"/>
              <a:gd name="T4" fmla="*/ 787400 w 16"/>
              <a:gd name="T5" fmla="*/ 604838 h 10"/>
              <a:gd name="T6" fmla="*/ 630238 w 16"/>
              <a:gd name="T7" fmla="*/ 705803 h 10"/>
              <a:gd name="T8" fmla="*/ 2205038 w 16"/>
              <a:gd name="T9" fmla="*/ 907415 h 10"/>
              <a:gd name="T10" fmla="*/ 1575197 w 16"/>
              <a:gd name="T11" fmla="*/ 806450 h 10"/>
              <a:gd name="T12" fmla="*/ 944959 w 16"/>
              <a:gd name="T13" fmla="*/ 604838 h 10"/>
              <a:gd name="T14" fmla="*/ 944959 w 16"/>
              <a:gd name="T15" fmla="*/ 504190 h 10"/>
              <a:gd name="T16" fmla="*/ 1260078 w 16"/>
              <a:gd name="T17" fmla="*/ 403225 h 10"/>
              <a:gd name="T18" fmla="*/ 1102519 w 16"/>
              <a:gd name="T19" fmla="*/ 504190 h 10"/>
              <a:gd name="T20" fmla="*/ 944959 w 16"/>
              <a:gd name="T21" fmla="*/ 604838 h 10"/>
              <a:gd name="T22" fmla="*/ 1575197 w 16"/>
              <a:gd name="T23" fmla="*/ 705803 h 10"/>
              <a:gd name="T24" fmla="*/ 2362597 w 16"/>
              <a:gd name="T25" fmla="*/ 907415 h 10"/>
              <a:gd name="T26" fmla="*/ 1732756 w 16"/>
              <a:gd name="T27" fmla="*/ 907415 h 10"/>
              <a:gd name="T28" fmla="*/ 0 w 16"/>
              <a:gd name="T29" fmla="*/ 403225 h 10"/>
              <a:gd name="T30" fmla="*/ 787400 w 16"/>
              <a:gd name="T31" fmla="*/ 403225 h 10"/>
              <a:gd name="T32" fmla="*/ 787400 w 16"/>
              <a:gd name="T33" fmla="*/ 504190 h 10"/>
              <a:gd name="T34" fmla="*/ 0 w 16"/>
              <a:gd name="T35" fmla="*/ 403225 h 10"/>
              <a:gd name="T36" fmla="*/ 472678 w 16"/>
              <a:gd name="T37" fmla="*/ 100965 h 10"/>
              <a:gd name="T38" fmla="*/ 315119 w 16"/>
              <a:gd name="T39" fmla="*/ 201613 h 10"/>
              <a:gd name="T40" fmla="*/ 472678 w 16"/>
              <a:gd name="T41" fmla="*/ 0 h 10"/>
              <a:gd name="T42" fmla="*/ 1260078 w 16"/>
              <a:gd name="T43" fmla="*/ 302578 h 10"/>
              <a:gd name="T44" fmla="*/ 1260078 w 16"/>
              <a:gd name="T45" fmla="*/ 302578 h 10"/>
              <a:gd name="T46" fmla="*/ 472678 w 16"/>
              <a:gd name="T47" fmla="*/ 100965 h 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" h="10">
                <a:moveTo>
                  <a:pt x="11" y="9"/>
                </a:moveTo>
                <a:cubicBezTo>
                  <a:pt x="9" y="9"/>
                  <a:pt x="5" y="9"/>
                  <a:pt x="3" y="7"/>
                </a:cubicBezTo>
                <a:lnTo>
                  <a:pt x="5" y="6"/>
                </a:lnTo>
                <a:cubicBezTo>
                  <a:pt x="4" y="7"/>
                  <a:pt x="4" y="7"/>
                  <a:pt x="4" y="7"/>
                </a:cubicBezTo>
                <a:cubicBezTo>
                  <a:pt x="5" y="9"/>
                  <a:pt x="14" y="9"/>
                  <a:pt x="14" y="9"/>
                </a:cubicBezTo>
                <a:cubicBezTo>
                  <a:pt x="14" y="9"/>
                  <a:pt x="12" y="9"/>
                  <a:pt x="10" y="8"/>
                </a:cubicBezTo>
                <a:cubicBezTo>
                  <a:pt x="7" y="7"/>
                  <a:pt x="6" y="7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7" y="4"/>
                  <a:pt x="7" y="4"/>
                  <a:pt x="8" y="4"/>
                </a:cubicBezTo>
                <a:lnTo>
                  <a:pt x="7" y="5"/>
                </a:lnTo>
                <a:cubicBezTo>
                  <a:pt x="6" y="6"/>
                  <a:pt x="6" y="6"/>
                  <a:pt x="6" y="6"/>
                </a:cubicBezTo>
                <a:cubicBezTo>
                  <a:pt x="6" y="7"/>
                  <a:pt x="9" y="7"/>
                  <a:pt x="10" y="7"/>
                </a:cubicBezTo>
                <a:cubicBezTo>
                  <a:pt x="14" y="9"/>
                  <a:pt x="15" y="9"/>
                  <a:pt x="15" y="9"/>
                </a:cubicBezTo>
                <a:cubicBezTo>
                  <a:pt x="15" y="9"/>
                  <a:pt x="12" y="9"/>
                  <a:pt x="11" y="9"/>
                </a:cubicBezTo>
                <a:close/>
                <a:moveTo>
                  <a:pt x="0" y="4"/>
                </a:moveTo>
                <a:lnTo>
                  <a:pt x="5" y="4"/>
                </a:lnTo>
                <a:lnTo>
                  <a:pt x="5" y="5"/>
                </a:lnTo>
                <a:cubicBezTo>
                  <a:pt x="4" y="5"/>
                  <a:pt x="2" y="4"/>
                  <a:pt x="0" y="4"/>
                </a:cubicBezTo>
                <a:close/>
                <a:moveTo>
                  <a:pt x="3" y="1"/>
                </a:moveTo>
                <a:lnTo>
                  <a:pt x="2" y="2"/>
                </a:lnTo>
                <a:lnTo>
                  <a:pt x="3" y="0"/>
                </a:lnTo>
                <a:cubicBezTo>
                  <a:pt x="4" y="0"/>
                  <a:pt x="8" y="1"/>
                  <a:pt x="8" y="3"/>
                </a:cubicBezTo>
                <a:cubicBezTo>
                  <a:pt x="7" y="2"/>
                  <a:pt x="5" y="1"/>
                  <a:pt x="3" y="1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8" name="Freeform 357">
            <a:extLst>
              <a:ext uri="{FF2B5EF4-FFF2-40B4-BE49-F238E27FC236}">
                <a16:creationId xmlns:a16="http://schemas.microsoft.com/office/drawing/2014/main" id="{376DD6BB-0A5A-ED44-9207-A129C0ADF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5114925"/>
            <a:ext cx="6350" cy="4763"/>
          </a:xfrm>
          <a:custGeom>
            <a:avLst/>
            <a:gdLst>
              <a:gd name="T0" fmla="*/ 0 w 16"/>
              <a:gd name="T1" fmla="*/ 1575362 h 12"/>
              <a:gd name="T2" fmla="*/ 2047478 w 16"/>
              <a:gd name="T3" fmla="*/ 0 h 12"/>
              <a:gd name="T4" fmla="*/ 2362597 w 16"/>
              <a:gd name="T5" fmla="*/ 0 h 12"/>
              <a:gd name="T6" fmla="*/ 2362597 w 16"/>
              <a:gd name="T7" fmla="*/ 157576 h 12"/>
              <a:gd name="T8" fmla="*/ 157559 w 16"/>
              <a:gd name="T9" fmla="*/ 1732938 h 12"/>
              <a:gd name="T10" fmla="*/ 0 w 16"/>
              <a:gd name="T11" fmla="*/ 1575362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2">
                <a:moveTo>
                  <a:pt x="0" y="10"/>
                </a:moveTo>
                <a:lnTo>
                  <a:pt x="13" y="0"/>
                </a:lnTo>
                <a:lnTo>
                  <a:pt x="15" y="0"/>
                </a:lnTo>
                <a:lnTo>
                  <a:pt x="15" y="1"/>
                </a:lnTo>
                <a:lnTo>
                  <a:pt x="1" y="11"/>
                </a:lnTo>
                <a:lnTo>
                  <a:pt x="0" y="10"/>
                </a:lnTo>
              </a:path>
            </a:pathLst>
          </a:custGeom>
          <a:solidFill>
            <a:srgbClr val="4D35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89" name="Freeform 358">
            <a:extLst>
              <a:ext uri="{FF2B5EF4-FFF2-40B4-BE49-F238E27FC236}">
                <a16:creationId xmlns:a16="http://schemas.microsoft.com/office/drawing/2014/main" id="{444D71C4-1227-2840-ADC5-06485E807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5114925"/>
            <a:ext cx="6350" cy="4763"/>
          </a:xfrm>
          <a:custGeom>
            <a:avLst/>
            <a:gdLst>
              <a:gd name="T0" fmla="*/ 157559 w 16"/>
              <a:gd name="T1" fmla="*/ 1610993 h 13"/>
              <a:gd name="T2" fmla="*/ 0 w 16"/>
              <a:gd name="T3" fmla="*/ 1342433 h 13"/>
              <a:gd name="T4" fmla="*/ 157559 w 16"/>
              <a:gd name="T5" fmla="*/ 1476530 h 13"/>
              <a:gd name="T6" fmla="*/ 1890316 w 16"/>
              <a:gd name="T7" fmla="*/ 402657 h 13"/>
              <a:gd name="T8" fmla="*/ 157559 w 16"/>
              <a:gd name="T9" fmla="*/ 1610993 h 13"/>
              <a:gd name="T10" fmla="*/ 2047478 w 16"/>
              <a:gd name="T11" fmla="*/ 0 h 13"/>
              <a:gd name="T12" fmla="*/ 2362597 w 16"/>
              <a:gd name="T13" fmla="*/ 0 h 13"/>
              <a:gd name="T14" fmla="*/ 2205038 w 16"/>
              <a:gd name="T15" fmla="*/ 134097 h 13"/>
              <a:gd name="T16" fmla="*/ 2047478 w 16"/>
              <a:gd name="T17" fmla="*/ 268560 h 13"/>
              <a:gd name="T18" fmla="*/ 2205038 w 16"/>
              <a:gd name="T19" fmla="*/ 134097 h 13"/>
              <a:gd name="T20" fmla="*/ 2047478 w 16"/>
              <a:gd name="T21" fmla="*/ 268560 h 13"/>
              <a:gd name="T22" fmla="*/ 157559 w 16"/>
              <a:gd name="T23" fmla="*/ 1207970 h 13"/>
              <a:gd name="T24" fmla="*/ 2047478 w 16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3">
                <a:moveTo>
                  <a:pt x="1" y="12"/>
                </a:moveTo>
                <a:lnTo>
                  <a:pt x="0" y="10"/>
                </a:lnTo>
                <a:lnTo>
                  <a:pt x="1" y="11"/>
                </a:lnTo>
                <a:lnTo>
                  <a:pt x="12" y="3"/>
                </a:lnTo>
                <a:lnTo>
                  <a:pt x="1" y="12"/>
                </a:lnTo>
                <a:close/>
                <a:moveTo>
                  <a:pt x="13" y="0"/>
                </a:moveTo>
                <a:lnTo>
                  <a:pt x="15" y="0"/>
                </a:lnTo>
                <a:lnTo>
                  <a:pt x="14" y="1"/>
                </a:lnTo>
                <a:lnTo>
                  <a:pt x="13" y="2"/>
                </a:lnTo>
                <a:lnTo>
                  <a:pt x="14" y="1"/>
                </a:lnTo>
                <a:lnTo>
                  <a:pt x="13" y="2"/>
                </a:lnTo>
                <a:lnTo>
                  <a:pt x="1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0" name="Freeform 359">
            <a:extLst>
              <a:ext uri="{FF2B5EF4-FFF2-40B4-BE49-F238E27FC236}">
                <a16:creationId xmlns:a16="http://schemas.microsoft.com/office/drawing/2014/main" id="{6DBA107E-E00A-C849-A83A-7D68ABE2A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18100"/>
            <a:ext cx="6350" cy="4763"/>
          </a:xfrm>
          <a:custGeom>
            <a:avLst/>
            <a:gdLst>
              <a:gd name="T0" fmla="*/ 0 w 16"/>
              <a:gd name="T1" fmla="*/ 1732938 h 12"/>
              <a:gd name="T2" fmla="*/ 1575197 w 16"/>
              <a:gd name="T3" fmla="*/ 157576 h 12"/>
              <a:gd name="T4" fmla="*/ 1890316 w 16"/>
              <a:gd name="T5" fmla="*/ 0 h 12"/>
              <a:gd name="T6" fmla="*/ 2047478 w 16"/>
              <a:gd name="T7" fmla="*/ 0 h 12"/>
              <a:gd name="T8" fmla="*/ 2362597 w 16"/>
              <a:gd name="T9" fmla="*/ 472728 h 12"/>
              <a:gd name="T10" fmla="*/ 1890316 w 16"/>
              <a:gd name="T11" fmla="*/ 472728 h 12"/>
              <a:gd name="T12" fmla="*/ 472678 w 16"/>
              <a:gd name="T13" fmla="*/ 1732938 h 12"/>
              <a:gd name="T14" fmla="*/ 0 w 16"/>
              <a:gd name="T15" fmla="*/ 173293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2">
                <a:moveTo>
                  <a:pt x="0" y="11"/>
                </a:move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cubicBezTo>
                  <a:pt x="14" y="1"/>
                  <a:pt x="15" y="3"/>
                  <a:pt x="15" y="3"/>
                </a:cubicBezTo>
                <a:lnTo>
                  <a:pt x="12" y="3"/>
                </a:lnTo>
                <a:lnTo>
                  <a:pt x="3" y="11"/>
                </a:lnTo>
                <a:lnTo>
                  <a:pt x="0" y="1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1" name="Freeform 360">
            <a:extLst>
              <a:ext uri="{FF2B5EF4-FFF2-40B4-BE49-F238E27FC236}">
                <a16:creationId xmlns:a16="http://schemas.microsoft.com/office/drawing/2014/main" id="{8E9A9399-C786-404F-A912-CA1BB6E16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5118100"/>
            <a:ext cx="6350" cy="4763"/>
          </a:xfrm>
          <a:custGeom>
            <a:avLst/>
            <a:gdLst>
              <a:gd name="T0" fmla="*/ 472678 w 16"/>
              <a:gd name="T1" fmla="*/ 1610993 h 13"/>
              <a:gd name="T2" fmla="*/ 0 w 16"/>
              <a:gd name="T3" fmla="*/ 1476530 h 13"/>
              <a:gd name="T4" fmla="*/ 1575197 w 16"/>
              <a:gd name="T5" fmla="*/ 134097 h 13"/>
              <a:gd name="T6" fmla="*/ 1890316 w 16"/>
              <a:gd name="T7" fmla="*/ 0 h 13"/>
              <a:gd name="T8" fmla="*/ 1890316 w 16"/>
              <a:gd name="T9" fmla="*/ 134097 h 13"/>
              <a:gd name="T10" fmla="*/ 0 w 16"/>
              <a:gd name="T11" fmla="*/ 1476530 h 13"/>
              <a:gd name="T12" fmla="*/ 472678 w 16"/>
              <a:gd name="T13" fmla="*/ 1476530 h 13"/>
              <a:gd name="T14" fmla="*/ 1890316 w 16"/>
              <a:gd name="T15" fmla="*/ 402657 h 13"/>
              <a:gd name="T16" fmla="*/ 472678 w 16"/>
              <a:gd name="T17" fmla="*/ 1610993 h 13"/>
              <a:gd name="T18" fmla="*/ 2362597 w 16"/>
              <a:gd name="T19" fmla="*/ 402657 h 13"/>
              <a:gd name="T20" fmla="*/ 2047478 w 16"/>
              <a:gd name="T21" fmla="*/ 0 h 13"/>
              <a:gd name="T22" fmla="*/ 2362597 w 16"/>
              <a:gd name="T23" fmla="*/ 402657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3">
                <a:moveTo>
                  <a:pt x="3" y="12"/>
                </a:moveTo>
                <a:lnTo>
                  <a:pt x="0" y="11"/>
                </a:lnTo>
                <a:lnTo>
                  <a:pt x="10" y="1"/>
                </a:lnTo>
                <a:lnTo>
                  <a:pt x="12" y="0"/>
                </a:lnTo>
                <a:lnTo>
                  <a:pt x="12" y="1"/>
                </a:lnTo>
                <a:cubicBezTo>
                  <a:pt x="12" y="1"/>
                  <a:pt x="1" y="11"/>
                  <a:pt x="0" y="11"/>
                </a:cubicBezTo>
                <a:lnTo>
                  <a:pt x="3" y="11"/>
                </a:lnTo>
                <a:lnTo>
                  <a:pt x="12" y="3"/>
                </a:lnTo>
                <a:lnTo>
                  <a:pt x="3" y="12"/>
                </a:lnTo>
                <a:close/>
                <a:moveTo>
                  <a:pt x="15" y="3"/>
                </a:moveTo>
                <a:cubicBezTo>
                  <a:pt x="15" y="2"/>
                  <a:pt x="14" y="1"/>
                  <a:pt x="13" y="0"/>
                </a:cubicBezTo>
                <a:cubicBezTo>
                  <a:pt x="15" y="0"/>
                  <a:pt x="15" y="2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2" name="Freeform 361">
            <a:extLst>
              <a:ext uri="{FF2B5EF4-FFF2-40B4-BE49-F238E27FC236}">
                <a16:creationId xmlns:a16="http://schemas.microsoft.com/office/drawing/2014/main" id="{09B8BADD-F703-4544-BE18-B3C47F66E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118100"/>
            <a:ext cx="3175" cy="7938"/>
          </a:xfrm>
          <a:custGeom>
            <a:avLst/>
            <a:gdLst>
              <a:gd name="T0" fmla="*/ 499918 w 11"/>
              <a:gd name="T1" fmla="*/ 0 h 23"/>
              <a:gd name="T2" fmla="*/ 416502 w 11"/>
              <a:gd name="T3" fmla="*/ 476625 h 23"/>
              <a:gd name="T4" fmla="*/ 499918 w 11"/>
              <a:gd name="T5" fmla="*/ 714765 h 23"/>
              <a:gd name="T6" fmla="*/ 499918 w 11"/>
              <a:gd name="T7" fmla="*/ 2143950 h 23"/>
              <a:gd name="T8" fmla="*/ 749877 w 11"/>
              <a:gd name="T9" fmla="*/ 2263020 h 23"/>
              <a:gd name="T10" fmla="*/ 499918 w 11"/>
              <a:gd name="T11" fmla="*/ 2620575 h 23"/>
              <a:gd name="T12" fmla="*/ 416502 w 11"/>
              <a:gd name="T13" fmla="*/ 2620575 h 23"/>
              <a:gd name="T14" fmla="*/ 166543 w 11"/>
              <a:gd name="T15" fmla="*/ 2382435 h 23"/>
              <a:gd name="T16" fmla="*/ 416502 w 11"/>
              <a:gd name="T17" fmla="*/ 2263020 h 23"/>
              <a:gd name="T18" fmla="*/ 416502 w 11"/>
              <a:gd name="T19" fmla="*/ 1786740 h 23"/>
              <a:gd name="T20" fmla="*/ 166543 w 11"/>
              <a:gd name="T21" fmla="*/ 1786740 h 23"/>
              <a:gd name="T22" fmla="*/ 83416 w 11"/>
              <a:gd name="T23" fmla="*/ 1548600 h 23"/>
              <a:gd name="T24" fmla="*/ 83416 w 11"/>
              <a:gd name="T25" fmla="*/ 714765 h 23"/>
              <a:gd name="T26" fmla="*/ 249959 w 11"/>
              <a:gd name="T27" fmla="*/ 238140 h 23"/>
              <a:gd name="T28" fmla="*/ 333375 w 11"/>
              <a:gd name="T29" fmla="*/ 0 h 23"/>
              <a:gd name="T30" fmla="*/ 499918 w 11"/>
              <a:gd name="T31" fmla="*/ 0 h 23"/>
              <a:gd name="T32" fmla="*/ 166543 w 11"/>
              <a:gd name="T33" fmla="*/ 714765 h 23"/>
              <a:gd name="T34" fmla="*/ 166543 w 11"/>
              <a:gd name="T35" fmla="*/ 1429530 h 23"/>
              <a:gd name="T36" fmla="*/ 333375 w 11"/>
              <a:gd name="T37" fmla="*/ 1667670 h 23"/>
              <a:gd name="T38" fmla="*/ 416502 w 11"/>
              <a:gd name="T39" fmla="*/ 1191045 h 23"/>
              <a:gd name="T40" fmla="*/ 416502 w 11"/>
              <a:gd name="T41" fmla="*/ 714765 h 23"/>
              <a:gd name="T42" fmla="*/ 333375 w 11"/>
              <a:gd name="T43" fmla="*/ 476625 h 23"/>
              <a:gd name="T44" fmla="*/ 166543 w 11"/>
              <a:gd name="T45" fmla="*/ 714765 h 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23">
                <a:moveTo>
                  <a:pt x="6" y="0"/>
                </a:moveTo>
                <a:lnTo>
                  <a:pt x="5" y="4"/>
                </a:lnTo>
                <a:cubicBezTo>
                  <a:pt x="6" y="4"/>
                  <a:pt x="6" y="6"/>
                  <a:pt x="6" y="6"/>
                </a:cubicBezTo>
                <a:lnTo>
                  <a:pt x="6" y="18"/>
                </a:lnTo>
                <a:cubicBezTo>
                  <a:pt x="7" y="19"/>
                  <a:pt x="9" y="19"/>
                  <a:pt x="9" y="19"/>
                </a:cubicBezTo>
                <a:cubicBezTo>
                  <a:pt x="9" y="19"/>
                  <a:pt x="10" y="21"/>
                  <a:pt x="6" y="22"/>
                </a:cubicBezTo>
                <a:lnTo>
                  <a:pt x="5" y="22"/>
                </a:lnTo>
                <a:cubicBezTo>
                  <a:pt x="2" y="21"/>
                  <a:pt x="0" y="20"/>
                  <a:pt x="2" y="20"/>
                </a:cubicBezTo>
                <a:lnTo>
                  <a:pt x="5" y="19"/>
                </a:lnTo>
                <a:lnTo>
                  <a:pt x="5" y="15"/>
                </a:lnTo>
                <a:lnTo>
                  <a:pt x="2" y="15"/>
                </a:lnTo>
                <a:cubicBezTo>
                  <a:pt x="2" y="15"/>
                  <a:pt x="1" y="14"/>
                  <a:pt x="1" y="13"/>
                </a:cubicBezTo>
                <a:lnTo>
                  <a:pt x="1" y="6"/>
                </a:lnTo>
                <a:cubicBezTo>
                  <a:pt x="1" y="3"/>
                  <a:pt x="3" y="2"/>
                  <a:pt x="3" y="2"/>
                </a:cubicBezTo>
                <a:lnTo>
                  <a:pt x="4" y="0"/>
                </a:lnTo>
                <a:lnTo>
                  <a:pt x="6" y="0"/>
                </a:lnTo>
                <a:close/>
                <a:moveTo>
                  <a:pt x="2" y="6"/>
                </a:moveTo>
                <a:lnTo>
                  <a:pt x="2" y="12"/>
                </a:lnTo>
                <a:cubicBezTo>
                  <a:pt x="2" y="13"/>
                  <a:pt x="2" y="14"/>
                  <a:pt x="4" y="14"/>
                </a:cubicBezTo>
                <a:cubicBezTo>
                  <a:pt x="5" y="14"/>
                  <a:pt x="5" y="10"/>
                  <a:pt x="5" y="10"/>
                </a:cubicBezTo>
                <a:lnTo>
                  <a:pt x="5" y="6"/>
                </a:lnTo>
                <a:cubicBezTo>
                  <a:pt x="5" y="6"/>
                  <a:pt x="5" y="4"/>
                  <a:pt x="4" y="4"/>
                </a:cubicBezTo>
                <a:lnTo>
                  <a:pt x="2" y="6"/>
                </a:ln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3" name="Freeform 362">
            <a:extLst>
              <a:ext uri="{FF2B5EF4-FFF2-40B4-BE49-F238E27FC236}">
                <a16:creationId xmlns:a16="http://schemas.microsoft.com/office/drawing/2014/main" id="{A5132794-1FB7-8C41-A318-801AF5BA8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5118100"/>
            <a:ext cx="3175" cy="7938"/>
          </a:xfrm>
          <a:custGeom>
            <a:avLst/>
            <a:gdLst>
              <a:gd name="T0" fmla="*/ 166543 w 11"/>
              <a:gd name="T1" fmla="*/ 2297390 h 24"/>
              <a:gd name="T2" fmla="*/ 416502 w 11"/>
              <a:gd name="T3" fmla="*/ 2078433 h 24"/>
              <a:gd name="T4" fmla="*/ 416502 w 11"/>
              <a:gd name="T5" fmla="*/ 2187911 h 24"/>
              <a:gd name="T6" fmla="*/ 166543 w 11"/>
              <a:gd name="T7" fmla="*/ 2297390 h 24"/>
              <a:gd name="T8" fmla="*/ 416502 w 11"/>
              <a:gd name="T9" fmla="*/ 2516015 h 24"/>
              <a:gd name="T10" fmla="*/ 166543 w 11"/>
              <a:gd name="T11" fmla="*/ 2297390 h 24"/>
              <a:gd name="T12" fmla="*/ 166543 w 11"/>
              <a:gd name="T13" fmla="*/ 1859807 h 24"/>
              <a:gd name="T14" fmla="*/ 0 w 11"/>
              <a:gd name="T15" fmla="*/ 1531703 h 24"/>
              <a:gd name="T16" fmla="*/ 0 w 11"/>
              <a:gd name="T17" fmla="*/ 765686 h 24"/>
              <a:gd name="T18" fmla="*/ 333375 w 11"/>
              <a:gd name="T19" fmla="*/ 328104 h 24"/>
              <a:gd name="T20" fmla="*/ 83416 w 11"/>
              <a:gd name="T21" fmla="*/ 765686 h 24"/>
              <a:gd name="T22" fmla="*/ 83416 w 11"/>
              <a:gd name="T23" fmla="*/ 1531703 h 24"/>
              <a:gd name="T24" fmla="*/ 166543 w 11"/>
              <a:gd name="T25" fmla="*/ 1750329 h 24"/>
              <a:gd name="T26" fmla="*/ 416502 w 11"/>
              <a:gd name="T27" fmla="*/ 1750329 h 24"/>
              <a:gd name="T28" fmla="*/ 166543 w 11"/>
              <a:gd name="T29" fmla="*/ 1859807 h 24"/>
              <a:gd name="T30" fmla="*/ 333375 w 11"/>
              <a:gd name="T31" fmla="*/ 109478 h 24"/>
              <a:gd name="T32" fmla="*/ 499918 w 11"/>
              <a:gd name="T33" fmla="*/ 0 h 24"/>
              <a:gd name="T34" fmla="*/ 499918 w 11"/>
              <a:gd name="T35" fmla="*/ 547061 h 24"/>
              <a:gd name="T36" fmla="*/ 499918 w 11"/>
              <a:gd name="T37" fmla="*/ 765686 h 24"/>
              <a:gd name="T38" fmla="*/ 416502 w 11"/>
              <a:gd name="T39" fmla="*/ 547061 h 24"/>
              <a:gd name="T40" fmla="*/ 416502 w 11"/>
              <a:gd name="T41" fmla="*/ 109478 h 24"/>
              <a:gd name="T42" fmla="*/ 333375 w 11"/>
              <a:gd name="T43" fmla="*/ 218957 h 24"/>
              <a:gd name="T44" fmla="*/ 333375 w 11"/>
              <a:gd name="T45" fmla="*/ 109478 h 24"/>
              <a:gd name="T46" fmla="*/ 499918 w 11"/>
              <a:gd name="T47" fmla="*/ 1203269 h 24"/>
              <a:gd name="T48" fmla="*/ 333375 w 11"/>
              <a:gd name="T49" fmla="*/ 1640851 h 24"/>
              <a:gd name="T50" fmla="*/ 416502 w 11"/>
              <a:gd name="T51" fmla="*/ 1203269 h 24"/>
              <a:gd name="T52" fmla="*/ 416502 w 11"/>
              <a:gd name="T53" fmla="*/ 765686 h 24"/>
              <a:gd name="T54" fmla="*/ 333375 w 11"/>
              <a:gd name="T55" fmla="*/ 547061 h 24"/>
              <a:gd name="T56" fmla="*/ 499918 w 11"/>
              <a:gd name="T57" fmla="*/ 765686 h 24"/>
              <a:gd name="T58" fmla="*/ 499918 w 11"/>
              <a:gd name="T59" fmla="*/ 1203269 h 24"/>
              <a:gd name="T60" fmla="*/ 666461 w 11"/>
              <a:gd name="T61" fmla="*/ 2187911 h 24"/>
              <a:gd name="T62" fmla="*/ 833005 w 11"/>
              <a:gd name="T63" fmla="*/ 2187911 h 24"/>
              <a:gd name="T64" fmla="*/ 499918 w 11"/>
              <a:gd name="T65" fmla="*/ 2516015 h 24"/>
              <a:gd name="T66" fmla="*/ 416502 w 11"/>
              <a:gd name="T67" fmla="*/ 2516015 h 24"/>
              <a:gd name="T68" fmla="*/ 499918 w 11"/>
              <a:gd name="T69" fmla="*/ 2406868 h 24"/>
              <a:gd name="T70" fmla="*/ 749877 w 11"/>
              <a:gd name="T71" fmla="*/ 2297390 h 24"/>
              <a:gd name="T72" fmla="*/ 666461 w 11"/>
              <a:gd name="T73" fmla="*/ 2187911 h 24"/>
              <a:gd name="T74" fmla="*/ 499918 w 11"/>
              <a:gd name="T75" fmla="*/ 2187911 h 24"/>
              <a:gd name="T76" fmla="*/ 499918 w 11"/>
              <a:gd name="T77" fmla="*/ 2078433 h 24"/>
              <a:gd name="T78" fmla="*/ 666461 w 11"/>
              <a:gd name="T79" fmla="*/ 2187911 h 24"/>
              <a:gd name="T80" fmla="*/ 166543 w 11"/>
              <a:gd name="T81" fmla="*/ 1422225 h 24"/>
              <a:gd name="T82" fmla="*/ 333375 w 11"/>
              <a:gd name="T83" fmla="*/ 1640851 h 24"/>
              <a:gd name="T84" fmla="*/ 166543 w 11"/>
              <a:gd name="T85" fmla="*/ 1422225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" h="24">
                <a:moveTo>
                  <a:pt x="2" y="21"/>
                </a:moveTo>
                <a:cubicBezTo>
                  <a:pt x="3" y="20"/>
                  <a:pt x="4" y="20"/>
                  <a:pt x="5" y="19"/>
                </a:cubicBezTo>
                <a:lnTo>
                  <a:pt x="5" y="20"/>
                </a:lnTo>
                <a:cubicBezTo>
                  <a:pt x="5" y="20"/>
                  <a:pt x="4" y="20"/>
                  <a:pt x="2" y="21"/>
                </a:cubicBezTo>
                <a:cubicBezTo>
                  <a:pt x="2" y="21"/>
                  <a:pt x="2" y="22"/>
                  <a:pt x="5" y="23"/>
                </a:cubicBezTo>
                <a:cubicBezTo>
                  <a:pt x="2" y="22"/>
                  <a:pt x="2" y="22"/>
                  <a:pt x="2" y="21"/>
                </a:cubicBezTo>
                <a:close/>
                <a:moveTo>
                  <a:pt x="2" y="17"/>
                </a:moveTo>
                <a:cubicBezTo>
                  <a:pt x="2" y="17"/>
                  <a:pt x="0" y="15"/>
                  <a:pt x="0" y="14"/>
                </a:cubicBezTo>
                <a:lnTo>
                  <a:pt x="0" y="7"/>
                </a:lnTo>
                <a:cubicBezTo>
                  <a:pt x="0" y="4"/>
                  <a:pt x="2" y="3"/>
                  <a:pt x="4" y="3"/>
                </a:cubicBezTo>
                <a:cubicBezTo>
                  <a:pt x="4" y="3"/>
                  <a:pt x="1" y="4"/>
                  <a:pt x="1" y="7"/>
                </a:cubicBezTo>
                <a:lnTo>
                  <a:pt x="1" y="14"/>
                </a:lnTo>
                <a:cubicBezTo>
                  <a:pt x="1" y="15"/>
                  <a:pt x="2" y="16"/>
                  <a:pt x="2" y="16"/>
                </a:cubicBezTo>
                <a:lnTo>
                  <a:pt x="5" y="16"/>
                </a:lnTo>
                <a:lnTo>
                  <a:pt x="2" y="17"/>
                </a:lnTo>
                <a:close/>
                <a:moveTo>
                  <a:pt x="4" y="1"/>
                </a:moveTo>
                <a:lnTo>
                  <a:pt x="6" y="0"/>
                </a:lnTo>
                <a:lnTo>
                  <a:pt x="6" y="5"/>
                </a:lnTo>
                <a:lnTo>
                  <a:pt x="6" y="7"/>
                </a:lnTo>
                <a:cubicBezTo>
                  <a:pt x="6" y="6"/>
                  <a:pt x="6" y="5"/>
                  <a:pt x="5" y="5"/>
                </a:cubicBezTo>
                <a:lnTo>
                  <a:pt x="5" y="1"/>
                </a:lnTo>
                <a:lnTo>
                  <a:pt x="4" y="2"/>
                </a:lnTo>
                <a:lnTo>
                  <a:pt x="4" y="1"/>
                </a:lnTo>
                <a:close/>
                <a:moveTo>
                  <a:pt x="6" y="11"/>
                </a:moveTo>
                <a:cubicBezTo>
                  <a:pt x="5" y="11"/>
                  <a:pt x="5" y="15"/>
                  <a:pt x="4" y="15"/>
                </a:cubicBezTo>
                <a:cubicBezTo>
                  <a:pt x="5" y="15"/>
                  <a:pt x="5" y="11"/>
                  <a:pt x="5" y="11"/>
                </a:cubicBezTo>
                <a:lnTo>
                  <a:pt x="5" y="7"/>
                </a:lnTo>
                <a:cubicBezTo>
                  <a:pt x="5" y="7"/>
                  <a:pt x="5" y="5"/>
                  <a:pt x="4" y="5"/>
                </a:cubicBezTo>
                <a:cubicBezTo>
                  <a:pt x="5" y="5"/>
                  <a:pt x="6" y="7"/>
                  <a:pt x="6" y="7"/>
                </a:cubicBezTo>
                <a:lnTo>
                  <a:pt x="6" y="11"/>
                </a:lnTo>
                <a:close/>
                <a:moveTo>
                  <a:pt x="8" y="20"/>
                </a:moveTo>
                <a:lnTo>
                  <a:pt x="10" y="20"/>
                </a:lnTo>
                <a:cubicBezTo>
                  <a:pt x="10" y="21"/>
                  <a:pt x="9" y="22"/>
                  <a:pt x="6" y="23"/>
                </a:cubicBezTo>
                <a:lnTo>
                  <a:pt x="5" y="23"/>
                </a:lnTo>
                <a:lnTo>
                  <a:pt x="6" y="22"/>
                </a:lnTo>
                <a:cubicBezTo>
                  <a:pt x="9" y="22"/>
                  <a:pt x="9" y="21"/>
                  <a:pt x="9" y="21"/>
                </a:cubicBezTo>
                <a:lnTo>
                  <a:pt x="8" y="20"/>
                </a:lnTo>
                <a:lnTo>
                  <a:pt x="6" y="20"/>
                </a:lnTo>
                <a:lnTo>
                  <a:pt x="6" y="19"/>
                </a:lnTo>
                <a:cubicBezTo>
                  <a:pt x="7" y="20"/>
                  <a:pt x="8" y="20"/>
                  <a:pt x="8" y="20"/>
                </a:cubicBezTo>
                <a:close/>
                <a:moveTo>
                  <a:pt x="2" y="13"/>
                </a:moveTo>
                <a:cubicBezTo>
                  <a:pt x="2" y="13"/>
                  <a:pt x="2" y="15"/>
                  <a:pt x="4" y="15"/>
                </a:cubicBezTo>
                <a:cubicBezTo>
                  <a:pt x="2" y="15"/>
                  <a:pt x="2" y="14"/>
                  <a:pt x="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4" name="Freeform 363">
            <a:extLst>
              <a:ext uri="{FF2B5EF4-FFF2-40B4-BE49-F238E27FC236}">
                <a16:creationId xmlns:a16="http://schemas.microsoft.com/office/drawing/2014/main" id="{3C0E6422-9DE3-324C-A473-849E9362A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072063"/>
            <a:ext cx="14287" cy="7937"/>
          </a:xfrm>
          <a:custGeom>
            <a:avLst/>
            <a:gdLst>
              <a:gd name="T0" fmla="*/ 0 w 38"/>
              <a:gd name="T1" fmla="*/ 2714076 h 21"/>
              <a:gd name="T2" fmla="*/ 5230170 w 38"/>
              <a:gd name="T3" fmla="*/ 1714014 h 21"/>
              <a:gd name="T4" fmla="*/ 4664706 w 38"/>
              <a:gd name="T5" fmla="*/ 1428660 h 21"/>
              <a:gd name="T6" fmla="*/ 4806072 w 38"/>
              <a:gd name="T7" fmla="*/ 1714014 h 21"/>
              <a:gd name="T8" fmla="*/ 3957875 w 38"/>
              <a:gd name="T9" fmla="*/ 1571148 h 21"/>
              <a:gd name="T10" fmla="*/ 3957875 w 38"/>
              <a:gd name="T11" fmla="*/ 1571148 h 21"/>
              <a:gd name="T12" fmla="*/ 3533777 w 38"/>
              <a:gd name="T13" fmla="*/ 1428660 h 21"/>
              <a:gd name="T14" fmla="*/ 3816509 w 38"/>
              <a:gd name="T15" fmla="*/ 1856880 h 21"/>
              <a:gd name="T16" fmla="*/ 3251044 w 38"/>
              <a:gd name="T17" fmla="*/ 1714014 h 21"/>
              <a:gd name="T18" fmla="*/ 3251044 w 38"/>
              <a:gd name="T19" fmla="*/ 1999746 h 21"/>
              <a:gd name="T20" fmla="*/ 1696393 w 38"/>
              <a:gd name="T21" fmla="*/ 2856942 h 21"/>
              <a:gd name="T22" fmla="*/ 0 w 38"/>
              <a:gd name="T23" fmla="*/ 2714076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21">
                <a:moveTo>
                  <a:pt x="0" y="19"/>
                </a:moveTo>
                <a:cubicBezTo>
                  <a:pt x="19" y="0"/>
                  <a:pt x="34" y="9"/>
                  <a:pt x="37" y="12"/>
                </a:cubicBezTo>
                <a:cubicBezTo>
                  <a:pt x="35" y="12"/>
                  <a:pt x="33" y="10"/>
                  <a:pt x="33" y="10"/>
                </a:cubicBezTo>
                <a:lnTo>
                  <a:pt x="34" y="12"/>
                </a:lnTo>
                <a:lnTo>
                  <a:pt x="28" y="11"/>
                </a:ln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5" y="10"/>
                  <a:pt x="25" y="10"/>
                </a:cubicBezTo>
                <a:cubicBezTo>
                  <a:pt x="27" y="12"/>
                  <a:pt x="27" y="13"/>
                  <a:pt x="27" y="13"/>
                </a:cubicBezTo>
                <a:lnTo>
                  <a:pt x="23" y="12"/>
                </a:lnTo>
                <a:lnTo>
                  <a:pt x="23" y="14"/>
                </a:lnTo>
                <a:cubicBezTo>
                  <a:pt x="19" y="13"/>
                  <a:pt x="12" y="19"/>
                  <a:pt x="12" y="20"/>
                </a:cubicBezTo>
                <a:lnTo>
                  <a:pt x="0" y="19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5" name="Freeform 364">
            <a:extLst>
              <a:ext uri="{FF2B5EF4-FFF2-40B4-BE49-F238E27FC236}">
                <a16:creationId xmlns:a16="http://schemas.microsoft.com/office/drawing/2014/main" id="{4EAE809B-4889-964C-88F7-82A76C358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072063"/>
            <a:ext cx="14287" cy="7937"/>
          </a:xfrm>
          <a:custGeom>
            <a:avLst/>
            <a:gdLst>
              <a:gd name="T0" fmla="*/ 3086725 w 39"/>
              <a:gd name="T1" fmla="*/ 2047349 h 20"/>
              <a:gd name="T2" fmla="*/ 3086725 w 39"/>
              <a:gd name="T3" fmla="*/ 2204899 h 20"/>
              <a:gd name="T4" fmla="*/ 2281524 w 39"/>
              <a:gd name="T5" fmla="*/ 2362448 h 20"/>
              <a:gd name="T6" fmla="*/ 3086725 w 39"/>
              <a:gd name="T7" fmla="*/ 2047349 h 20"/>
              <a:gd name="T8" fmla="*/ 268522 w 39"/>
              <a:gd name="T9" fmla="*/ 2992249 h 20"/>
              <a:gd name="T10" fmla="*/ 0 w 39"/>
              <a:gd name="T11" fmla="*/ 2992249 h 20"/>
              <a:gd name="T12" fmla="*/ 5099726 w 39"/>
              <a:gd name="T13" fmla="*/ 1889800 h 20"/>
              <a:gd name="T14" fmla="*/ 4965282 w 39"/>
              <a:gd name="T15" fmla="*/ 1889800 h 20"/>
              <a:gd name="T16" fmla="*/ 4294526 w 39"/>
              <a:gd name="T17" fmla="*/ 1417548 h 20"/>
              <a:gd name="T18" fmla="*/ 4562682 w 39"/>
              <a:gd name="T19" fmla="*/ 1732250 h 20"/>
              <a:gd name="T20" fmla="*/ 4965282 w 39"/>
              <a:gd name="T21" fmla="*/ 1889800 h 20"/>
              <a:gd name="T22" fmla="*/ 4428604 w 39"/>
              <a:gd name="T23" fmla="*/ 1732250 h 20"/>
              <a:gd name="T24" fmla="*/ 4697126 w 39"/>
              <a:gd name="T25" fmla="*/ 1889800 h 20"/>
              <a:gd name="T26" fmla="*/ 4562682 w 39"/>
              <a:gd name="T27" fmla="*/ 1889800 h 20"/>
              <a:gd name="T28" fmla="*/ 4294526 w 39"/>
              <a:gd name="T29" fmla="*/ 1732250 h 20"/>
              <a:gd name="T30" fmla="*/ 4294526 w 39"/>
              <a:gd name="T31" fmla="*/ 1417548 h 20"/>
              <a:gd name="T32" fmla="*/ 268522 w 39"/>
              <a:gd name="T33" fmla="*/ 2992249 h 20"/>
              <a:gd name="T34" fmla="*/ 4965282 w 39"/>
              <a:gd name="T35" fmla="*/ 1889800 h 20"/>
              <a:gd name="T36" fmla="*/ 4965282 w 39"/>
              <a:gd name="T37" fmla="*/ 1889800 h 20"/>
              <a:gd name="T38" fmla="*/ 4965282 w 39"/>
              <a:gd name="T39" fmla="*/ 1889800 h 20"/>
              <a:gd name="T40" fmla="*/ 4965282 w 39"/>
              <a:gd name="T41" fmla="*/ 1889800 h 20"/>
              <a:gd name="T42" fmla="*/ 4294526 w 39"/>
              <a:gd name="T43" fmla="*/ 1417548 h 20"/>
              <a:gd name="T44" fmla="*/ 4294526 w 39"/>
              <a:gd name="T45" fmla="*/ 1417548 h 20"/>
              <a:gd name="T46" fmla="*/ 4294526 w 39"/>
              <a:gd name="T47" fmla="*/ 1417548 h 20"/>
              <a:gd name="T48" fmla="*/ 4294526 w 39"/>
              <a:gd name="T49" fmla="*/ 1417548 h 20"/>
              <a:gd name="T50" fmla="*/ 3891925 w 39"/>
              <a:gd name="T51" fmla="*/ 1732250 h 20"/>
              <a:gd name="T52" fmla="*/ 3891925 w 39"/>
              <a:gd name="T53" fmla="*/ 1732250 h 20"/>
              <a:gd name="T54" fmla="*/ 3891925 w 39"/>
              <a:gd name="T55" fmla="*/ 1732250 h 20"/>
              <a:gd name="T56" fmla="*/ 3891925 w 39"/>
              <a:gd name="T57" fmla="*/ 1732250 h 20"/>
              <a:gd name="T58" fmla="*/ 4026003 w 39"/>
              <a:gd name="T59" fmla="*/ 1889800 h 20"/>
              <a:gd name="T60" fmla="*/ 3891925 w 39"/>
              <a:gd name="T61" fmla="*/ 1889800 h 20"/>
              <a:gd name="T62" fmla="*/ 3757481 w 39"/>
              <a:gd name="T63" fmla="*/ 1732250 h 20"/>
              <a:gd name="T64" fmla="*/ 3891925 w 39"/>
              <a:gd name="T65" fmla="*/ 1732250 h 20"/>
              <a:gd name="T66" fmla="*/ 4160081 w 39"/>
              <a:gd name="T67" fmla="*/ 1889800 h 20"/>
              <a:gd name="T68" fmla="*/ 3891925 w 39"/>
              <a:gd name="T69" fmla="*/ 1732250 h 20"/>
              <a:gd name="T70" fmla="*/ 4160081 w 39"/>
              <a:gd name="T71" fmla="*/ 1889800 h 20"/>
              <a:gd name="T72" fmla="*/ 3354881 w 39"/>
              <a:gd name="T73" fmla="*/ 1732250 h 20"/>
              <a:gd name="T74" fmla="*/ 3757481 w 39"/>
              <a:gd name="T75" fmla="*/ 1889800 h 20"/>
              <a:gd name="T76" fmla="*/ 3354881 w 39"/>
              <a:gd name="T77" fmla="*/ 1732250 h 20"/>
              <a:gd name="T78" fmla="*/ 3354881 w 39"/>
              <a:gd name="T79" fmla="*/ 1732250 h 20"/>
              <a:gd name="T80" fmla="*/ 3489325 w 39"/>
              <a:gd name="T81" fmla="*/ 1889800 h 20"/>
              <a:gd name="T82" fmla="*/ 3354881 w 39"/>
              <a:gd name="T83" fmla="*/ 1732250 h 20"/>
              <a:gd name="T84" fmla="*/ 3354881 w 39"/>
              <a:gd name="T85" fmla="*/ 1732250 h 20"/>
              <a:gd name="T86" fmla="*/ 3757481 w 39"/>
              <a:gd name="T87" fmla="*/ 2047349 h 20"/>
              <a:gd name="T88" fmla="*/ 3623403 w 39"/>
              <a:gd name="T89" fmla="*/ 2047349 h 20"/>
              <a:gd name="T90" fmla="*/ 3489325 w 39"/>
              <a:gd name="T91" fmla="*/ 1889800 h 20"/>
              <a:gd name="T92" fmla="*/ 3757481 w 39"/>
              <a:gd name="T93" fmla="*/ 2047349 h 20"/>
              <a:gd name="T94" fmla="*/ 3086725 w 39"/>
              <a:gd name="T95" fmla="*/ 1889800 h 20"/>
              <a:gd name="T96" fmla="*/ 3220803 w 39"/>
              <a:gd name="T97" fmla="*/ 1889800 h 20"/>
              <a:gd name="T98" fmla="*/ 3354881 w 39"/>
              <a:gd name="T99" fmla="*/ 2047349 h 20"/>
              <a:gd name="T100" fmla="*/ 3086725 w 39"/>
              <a:gd name="T101" fmla="*/ 1889800 h 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9" h="20">
                <a:moveTo>
                  <a:pt x="23" y="13"/>
                </a:moveTo>
                <a:lnTo>
                  <a:pt x="23" y="14"/>
                </a:lnTo>
                <a:cubicBezTo>
                  <a:pt x="21" y="14"/>
                  <a:pt x="19" y="14"/>
                  <a:pt x="17" y="15"/>
                </a:cubicBezTo>
                <a:cubicBezTo>
                  <a:pt x="19" y="14"/>
                  <a:pt x="22" y="13"/>
                  <a:pt x="23" y="13"/>
                </a:cubicBezTo>
                <a:close/>
                <a:moveTo>
                  <a:pt x="2" y="19"/>
                </a:moveTo>
                <a:lnTo>
                  <a:pt x="0" y="19"/>
                </a:lnTo>
                <a:cubicBezTo>
                  <a:pt x="19" y="0"/>
                  <a:pt x="34" y="9"/>
                  <a:pt x="38" y="12"/>
                </a:cubicBezTo>
                <a:cubicBezTo>
                  <a:pt x="38" y="12"/>
                  <a:pt x="37" y="12"/>
                  <a:pt x="37" y="12"/>
                </a:cubicBezTo>
                <a:cubicBezTo>
                  <a:pt x="36" y="11"/>
                  <a:pt x="34" y="10"/>
                  <a:pt x="32" y="9"/>
                </a:cubicBezTo>
                <a:lnTo>
                  <a:pt x="34" y="11"/>
                </a:lnTo>
                <a:cubicBezTo>
                  <a:pt x="34" y="11"/>
                  <a:pt x="36" y="12"/>
                  <a:pt x="37" y="12"/>
                </a:cubicBezTo>
                <a:cubicBezTo>
                  <a:pt x="35" y="12"/>
                  <a:pt x="34" y="12"/>
                  <a:pt x="33" y="11"/>
                </a:cubicBezTo>
                <a:lnTo>
                  <a:pt x="35" y="12"/>
                </a:lnTo>
                <a:lnTo>
                  <a:pt x="34" y="12"/>
                </a:lnTo>
                <a:cubicBezTo>
                  <a:pt x="33" y="12"/>
                  <a:pt x="32" y="11"/>
                  <a:pt x="32" y="11"/>
                </a:cubicBezTo>
                <a:lnTo>
                  <a:pt x="32" y="9"/>
                </a:lnTo>
                <a:cubicBezTo>
                  <a:pt x="25" y="7"/>
                  <a:pt x="14" y="6"/>
                  <a:pt x="2" y="19"/>
                </a:cubicBezTo>
                <a:close/>
                <a:moveTo>
                  <a:pt x="37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32" y="9"/>
                </a:moveTo>
                <a:lnTo>
                  <a:pt x="32" y="9"/>
                </a:lnTo>
                <a:cubicBezTo>
                  <a:pt x="32" y="9"/>
                  <a:pt x="32" y="9"/>
                  <a:pt x="32" y="9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2"/>
                  <a:pt x="30" y="12"/>
                  <a:pt x="30" y="12"/>
                </a:cubicBezTo>
                <a:lnTo>
                  <a:pt x="29" y="12"/>
                </a:ln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9" y="11"/>
                </a:cubicBezTo>
                <a:close/>
                <a:moveTo>
                  <a:pt x="31" y="12"/>
                </a:moveTo>
                <a:cubicBezTo>
                  <a:pt x="30" y="12"/>
                  <a:pt x="29" y="12"/>
                  <a:pt x="29" y="11"/>
                </a:cubicBezTo>
                <a:cubicBezTo>
                  <a:pt x="30" y="12"/>
                  <a:pt x="30" y="12"/>
                  <a:pt x="31" y="12"/>
                </a:cubicBezTo>
                <a:close/>
                <a:moveTo>
                  <a:pt x="25" y="11"/>
                </a:moveTo>
                <a:cubicBezTo>
                  <a:pt x="26" y="10"/>
                  <a:pt x="27" y="11"/>
                  <a:pt x="28" y="12"/>
                </a:cubicBezTo>
                <a:cubicBezTo>
                  <a:pt x="27" y="12"/>
                  <a:pt x="26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6" y="12"/>
                  <a:pt x="26" y="12"/>
                </a:cubicBezTo>
                <a:cubicBezTo>
                  <a:pt x="26" y="12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lose/>
                <a:moveTo>
                  <a:pt x="28" y="13"/>
                </a:moveTo>
                <a:lnTo>
                  <a:pt x="27" y="13"/>
                </a:lnTo>
                <a:cubicBezTo>
                  <a:pt x="27" y="13"/>
                  <a:pt x="26" y="12"/>
                  <a:pt x="26" y="12"/>
                </a:cubicBezTo>
                <a:cubicBezTo>
                  <a:pt x="27" y="13"/>
                  <a:pt x="28" y="13"/>
                  <a:pt x="28" y="13"/>
                </a:cubicBezTo>
                <a:close/>
                <a:moveTo>
                  <a:pt x="23" y="12"/>
                </a:moveTo>
                <a:lnTo>
                  <a:pt x="24" y="12"/>
                </a:lnTo>
                <a:lnTo>
                  <a:pt x="25" y="13"/>
                </a:lnTo>
                <a:lnTo>
                  <a:pt x="2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6" name="Freeform 365">
            <a:extLst>
              <a:ext uri="{FF2B5EF4-FFF2-40B4-BE49-F238E27FC236}">
                <a16:creationId xmlns:a16="http://schemas.microsoft.com/office/drawing/2014/main" id="{02C3C354-7F44-8A49-887D-B0B3638E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75238"/>
            <a:ext cx="15875" cy="6350"/>
          </a:xfrm>
          <a:custGeom>
            <a:avLst/>
            <a:gdLst>
              <a:gd name="T0" fmla="*/ 0 w 46"/>
              <a:gd name="T1" fmla="*/ 2047478 h 16"/>
              <a:gd name="T2" fmla="*/ 5359538 w 46"/>
              <a:gd name="T3" fmla="*/ 2047478 h 16"/>
              <a:gd name="T4" fmla="*/ 4763880 w 46"/>
              <a:gd name="T5" fmla="*/ 1732756 h 16"/>
              <a:gd name="T6" fmla="*/ 4882943 w 46"/>
              <a:gd name="T7" fmla="*/ 2205038 h 16"/>
              <a:gd name="T8" fmla="*/ 4287630 w 46"/>
              <a:gd name="T9" fmla="*/ 1575197 h 16"/>
              <a:gd name="T10" fmla="*/ 4406693 w 46"/>
              <a:gd name="T11" fmla="*/ 2205038 h 16"/>
              <a:gd name="T12" fmla="*/ 3930443 w 46"/>
              <a:gd name="T13" fmla="*/ 1732756 h 16"/>
              <a:gd name="T14" fmla="*/ 3930443 w 46"/>
              <a:gd name="T15" fmla="*/ 2205038 h 16"/>
              <a:gd name="T16" fmla="*/ 3453848 w 46"/>
              <a:gd name="T17" fmla="*/ 1417638 h 16"/>
              <a:gd name="T18" fmla="*/ 3453848 w 46"/>
              <a:gd name="T19" fmla="*/ 2047478 h 16"/>
              <a:gd name="T20" fmla="*/ 2977598 w 46"/>
              <a:gd name="T21" fmla="*/ 1575197 h 16"/>
              <a:gd name="T22" fmla="*/ 3096660 w 46"/>
              <a:gd name="T23" fmla="*/ 2047478 h 16"/>
              <a:gd name="T24" fmla="*/ 0 w 46"/>
              <a:gd name="T25" fmla="*/ 2047478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6" h="16">
                <a:moveTo>
                  <a:pt x="0" y="13"/>
                </a:moveTo>
                <a:cubicBezTo>
                  <a:pt x="4" y="8"/>
                  <a:pt x="38" y="0"/>
                  <a:pt x="45" y="13"/>
                </a:cubicBezTo>
                <a:cubicBezTo>
                  <a:pt x="42" y="15"/>
                  <a:pt x="40" y="11"/>
                  <a:pt x="40" y="11"/>
                </a:cubicBezTo>
                <a:lnTo>
                  <a:pt x="41" y="14"/>
                </a:lnTo>
                <a:lnTo>
                  <a:pt x="36" y="10"/>
                </a:lnTo>
                <a:lnTo>
                  <a:pt x="37" y="14"/>
                </a:lnTo>
                <a:lnTo>
                  <a:pt x="33" y="11"/>
                </a:lnTo>
                <a:lnTo>
                  <a:pt x="33" y="14"/>
                </a:lnTo>
                <a:lnTo>
                  <a:pt x="29" y="9"/>
                </a:lnTo>
                <a:lnTo>
                  <a:pt x="29" y="13"/>
                </a:lnTo>
                <a:lnTo>
                  <a:pt x="25" y="10"/>
                </a:lnTo>
                <a:lnTo>
                  <a:pt x="26" y="13"/>
                </a:lnTo>
                <a:lnTo>
                  <a:pt x="0" y="13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7" name="Freeform 366">
            <a:extLst>
              <a:ext uri="{FF2B5EF4-FFF2-40B4-BE49-F238E27FC236}">
                <a16:creationId xmlns:a16="http://schemas.microsoft.com/office/drawing/2014/main" id="{4FC3DA10-229D-6749-AB96-C433894FF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76825"/>
            <a:ext cx="17463" cy="3175"/>
          </a:xfrm>
          <a:custGeom>
            <a:avLst/>
            <a:gdLst>
              <a:gd name="T0" fmla="*/ 5522024 w 47"/>
              <a:gd name="T1" fmla="*/ 622300 h 9"/>
              <a:gd name="T2" fmla="*/ 6212369 w 47"/>
              <a:gd name="T3" fmla="*/ 871008 h 9"/>
              <a:gd name="T4" fmla="*/ 3175294 w 47"/>
              <a:gd name="T5" fmla="*/ 0 h 9"/>
              <a:gd name="T6" fmla="*/ 276064 w 47"/>
              <a:gd name="T7" fmla="*/ 871008 h 9"/>
              <a:gd name="T8" fmla="*/ 0 w 47"/>
              <a:gd name="T9" fmla="*/ 871008 h 9"/>
              <a:gd name="T10" fmla="*/ 3175294 w 47"/>
              <a:gd name="T11" fmla="*/ 0 h 9"/>
              <a:gd name="T12" fmla="*/ 6350216 w 47"/>
              <a:gd name="T13" fmla="*/ 871008 h 9"/>
              <a:gd name="T14" fmla="*/ 5522024 w 47"/>
              <a:gd name="T15" fmla="*/ 746831 h 9"/>
              <a:gd name="T16" fmla="*/ 5522024 w 47"/>
              <a:gd name="T17" fmla="*/ 62230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7" h="9">
                <a:moveTo>
                  <a:pt x="40" y="5"/>
                </a:moveTo>
                <a:cubicBezTo>
                  <a:pt x="40" y="5"/>
                  <a:pt x="42" y="7"/>
                  <a:pt x="45" y="7"/>
                </a:cubicBezTo>
                <a:cubicBezTo>
                  <a:pt x="42" y="0"/>
                  <a:pt x="30" y="0"/>
                  <a:pt x="23" y="0"/>
                </a:cubicBezTo>
                <a:cubicBezTo>
                  <a:pt x="13" y="1"/>
                  <a:pt x="2" y="4"/>
                  <a:pt x="2" y="7"/>
                </a:cubicBezTo>
                <a:lnTo>
                  <a:pt x="0" y="7"/>
                </a:lnTo>
                <a:cubicBezTo>
                  <a:pt x="2" y="4"/>
                  <a:pt x="14" y="0"/>
                  <a:pt x="23" y="0"/>
                </a:cubicBezTo>
                <a:cubicBezTo>
                  <a:pt x="30" y="0"/>
                  <a:pt x="42" y="0"/>
                  <a:pt x="46" y="7"/>
                </a:cubicBezTo>
                <a:cubicBezTo>
                  <a:pt x="43" y="8"/>
                  <a:pt x="41" y="7"/>
                  <a:pt x="40" y="6"/>
                </a:cubicBezTo>
                <a:lnTo>
                  <a:pt x="40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8" name="Freeform 367">
            <a:extLst>
              <a:ext uri="{FF2B5EF4-FFF2-40B4-BE49-F238E27FC236}">
                <a16:creationId xmlns:a16="http://schemas.microsoft.com/office/drawing/2014/main" id="{6C798EC0-FAEF-FB49-BED2-1911D98D2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078413"/>
            <a:ext cx="14287" cy="6350"/>
          </a:xfrm>
          <a:custGeom>
            <a:avLst/>
            <a:gdLst>
              <a:gd name="T0" fmla="*/ 0 w 39"/>
              <a:gd name="T1" fmla="*/ 781718 h 19"/>
              <a:gd name="T2" fmla="*/ 2952280 w 39"/>
              <a:gd name="T3" fmla="*/ 670092 h 19"/>
              <a:gd name="T4" fmla="*/ 5099726 w 39"/>
              <a:gd name="T5" fmla="*/ 2010611 h 19"/>
              <a:gd name="T6" fmla="*/ 4562682 w 39"/>
              <a:gd name="T7" fmla="*/ 1675397 h 19"/>
              <a:gd name="T8" fmla="*/ 4428604 w 39"/>
              <a:gd name="T9" fmla="*/ 2010611 h 19"/>
              <a:gd name="T10" fmla="*/ 4160081 w 39"/>
              <a:gd name="T11" fmla="*/ 1452145 h 19"/>
              <a:gd name="T12" fmla="*/ 4026003 w 39"/>
              <a:gd name="T13" fmla="*/ 1898984 h 19"/>
              <a:gd name="T14" fmla="*/ 3623403 w 39"/>
              <a:gd name="T15" fmla="*/ 1228558 h 19"/>
              <a:gd name="T16" fmla="*/ 3623403 w 39"/>
              <a:gd name="T17" fmla="*/ 1675397 h 19"/>
              <a:gd name="T18" fmla="*/ 3220803 w 39"/>
              <a:gd name="T19" fmla="*/ 1228558 h 19"/>
              <a:gd name="T20" fmla="*/ 2952280 w 39"/>
              <a:gd name="T21" fmla="*/ 1340518 h 19"/>
              <a:gd name="T22" fmla="*/ 2684124 w 39"/>
              <a:gd name="T23" fmla="*/ 1005305 h 19"/>
              <a:gd name="T24" fmla="*/ 2684124 w 39"/>
              <a:gd name="T25" fmla="*/ 1228558 h 19"/>
              <a:gd name="T26" fmla="*/ 2147080 w 39"/>
              <a:gd name="T27" fmla="*/ 1228558 h 19"/>
              <a:gd name="T28" fmla="*/ 1878924 w 39"/>
              <a:gd name="T29" fmla="*/ 893679 h 19"/>
              <a:gd name="T30" fmla="*/ 1744479 w 39"/>
              <a:gd name="T31" fmla="*/ 1116932 h 19"/>
              <a:gd name="T32" fmla="*/ 1476323 w 39"/>
              <a:gd name="T33" fmla="*/ 781718 h 19"/>
              <a:gd name="T34" fmla="*/ 1476323 w 39"/>
              <a:gd name="T35" fmla="*/ 1005305 h 19"/>
              <a:gd name="T36" fmla="*/ 1073723 w 39"/>
              <a:gd name="T37" fmla="*/ 781718 h 19"/>
              <a:gd name="T38" fmla="*/ 1073723 w 39"/>
              <a:gd name="T39" fmla="*/ 1005305 h 19"/>
              <a:gd name="T40" fmla="*/ 134078 w 39"/>
              <a:gd name="T41" fmla="*/ 1005305 h 19"/>
              <a:gd name="T42" fmla="*/ 0 w 39"/>
              <a:gd name="T43" fmla="*/ 781718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" h="19">
                <a:moveTo>
                  <a:pt x="0" y="7"/>
                </a:moveTo>
                <a:cubicBezTo>
                  <a:pt x="8" y="0"/>
                  <a:pt x="22" y="6"/>
                  <a:pt x="22" y="6"/>
                </a:cubicBezTo>
                <a:cubicBezTo>
                  <a:pt x="31" y="10"/>
                  <a:pt x="36" y="9"/>
                  <a:pt x="38" y="18"/>
                </a:cubicBezTo>
                <a:lnTo>
                  <a:pt x="34" y="15"/>
                </a:lnTo>
                <a:lnTo>
                  <a:pt x="33" y="18"/>
                </a:lnTo>
                <a:lnTo>
                  <a:pt x="31" y="13"/>
                </a:lnTo>
                <a:lnTo>
                  <a:pt x="30" y="17"/>
                </a:lnTo>
                <a:lnTo>
                  <a:pt x="27" y="11"/>
                </a:lnTo>
                <a:lnTo>
                  <a:pt x="27" y="15"/>
                </a:lnTo>
                <a:lnTo>
                  <a:pt x="24" y="11"/>
                </a:lnTo>
                <a:lnTo>
                  <a:pt x="22" y="12"/>
                </a:lnTo>
                <a:lnTo>
                  <a:pt x="20" y="9"/>
                </a:lnTo>
                <a:lnTo>
                  <a:pt x="20" y="11"/>
                </a:lnTo>
                <a:cubicBezTo>
                  <a:pt x="20" y="11"/>
                  <a:pt x="17" y="10"/>
                  <a:pt x="16" y="11"/>
                </a:cubicBezTo>
                <a:lnTo>
                  <a:pt x="14" y="8"/>
                </a:lnTo>
                <a:lnTo>
                  <a:pt x="13" y="10"/>
                </a:lnTo>
                <a:lnTo>
                  <a:pt x="11" y="7"/>
                </a:lnTo>
                <a:lnTo>
                  <a:pt x="11" y="9"/>
                </a:lnTo>
                <a:lnTo>
                  <a:pt x="8" y="7"/>
                </a:lnTo>
                <a:lnTo>
                  <a:pt x="8" y="9"/>
                </a:lnTo>
                <a:lnTo>
                  <a:pt x="1" y="9"/>
                </a:lnTo>
                <a:lnTo>
                  <a:pt x="0" y="7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99" name="Freeform 368">
            <a:extLst>
              <a:ext uri="{FF2B5EF4-FFF2-40B4-BE49-F238E27FC236}">
                <a16:creationId xmlns:a16="http://schemas.microsoft.com/office/drawing/2014/main" id="{9A98E4A9-523D-764D-8E55-3EF01B891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078413"/>
            <a:ext cx="14287" cy="6350"/>
          </a:xfrm>
          <a:custGeom>
            <a:avLst/>
            <a:gdLst>
              <a:gd name="T0" fmla="*/ 4831204 w 39"/>
              <a:gd name="T1" fmla="*/ 1898984 h 19"/>
              <a:gd name="T2" fmla="*/ 4562682 w 39"/>
              <a:gd name="T3" fmla="*/ 1675397 h 19"/>
              <a:gd name="T4" fmla="*/ 4831204 w 39"/>
              <a:gd name="T5" fmla="*/ 1898984 h 19"/>
              <a:gd name="T6" fmla="*/ 2684124 w 39"/>
              <a:gd name="T7" fmla="*/ 1005305 h 19"/>
              <a:gd name="T8" fmla="*/ 2818202 w 39"/>
              <a:gd name="T9" fmla="*/ 1005305 h 19"/>
              <a:gd name="T10" fmla="*/ 3086725 w 39"/>
              <a:gd name="T11" fmla="*/ 1340518 h 19"/>
              <a:gd name="T12" fmla="*/ 2684124 w 39"/>
              <a:gd name="T13" fmla="*/ 1005305 h 19"/>
              <a:gd name="T14" fmla="*/ 2684124 w 39"/>
              <a:gd name="T15" fmla="*/ 1228558 h 19"/>
              <a:gd name="T16" fmla="*/ 2281524 w 39"/>
              <a:gd name="T17" fmla="*/ 1228558 h 19"/>
              <a:gd name="T18" fmla="*/ 2147080 w 39"/>
              <a:gd name="T19" fmla="*/ 1228558 h 19"/>
              <a:gd name="T20" fmla="*/ 2684124 w 39"/>
              <a:gd name="T21" fmla="*/ 1228558 h 19"/>
              <a:gd name="T22" fmla="*/ 4965282 w 39"/>
              <a:gd name="T23" fmla="*/ 2010611 h 19"/>
              <a:gd name="T24" fmla="*/ 4831204 w 39"/>
              <a:gd name="T25" fmla="*/ 1898984 h 19"/>
              <a:gd name="T26" fmla="*/ 4965282 w 39"/>
              <a:gd name="T27" fmla="*/ 1898984 h 19"/>
              <a:gd name="T28" fmla="*/ 4965282 w 39"/>
              <a:gd name="T29" fmla="*/ 2010611 h 19"/>
              <a:gd name="T30" fmla="*/ 3757481 w 39"/>
              <a:gd name="T31" fmla="*/ 893679 h 19"/>
              <a:gd name="T32" fmla="*/ 3220803 w 39"/>
              <a:gd name="T33" fmla="*/ 670092 h 19"/>
              <a:gd name="T34" fmla="*/ 3891925 w 39"/>
              <a:gd name="T35" fmla="*/ 893679 h 19"/>
              <a:gd name="T36" fmla="*/ 5099726 w 39"/>
              <a:gd name="T37" fmla="*/ 2010611 h 19"/>
              <a:gd name="T38" fmla="*/ 4965282 w 39"/>
              <a:gd name="T39" fmla="*/ 1898984 h 19"/>
              <a:gd name="T40" fmla="*/ 3757481 w 39"/>
              <a:gd name="T41" fmla="*/ 893679 h 19"/>
              <a:gd name="T42" fmla="*/ 0 w 39"/>
              <a:gd name="T43" fmla="*/ 781718 h 19"/>
              <a:gd name="T44" fmla="*/ 0 w 39"/>
              <a:gd name="T45" fmla="*/ 670092 h 19"/>
              <a:gd name="T46" fmla="*/ 2952280 w 39"/>
              <a:gd name="T47" fmla="*/ 670092 h 19"/>
              <a:gd name="T48" fmla="*/ 0 w 39"/>
              <a:gd name="T49" fmla="*/ 781718 h 1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" h="19">
                <a:moveTo>
                  <a:pt x="36" y="17"/>
                </a:moveTo>
                <a:lnTo>
                  <a:pt x="34" y="15"/>
                </a:lnTo>
                <a:cubicBezTo>
                  <a:pt x="35" y="15"/>
                  <a:pt x="35" y="16"/>
                  <a:pt x="36" y="17"/>
                </a:cubicBezTo>
                <a:close/>
                <a:moveTo>
                  <a:pt x="20" y="9"/>
                </a:moveTo>
                <a:lnTo>
                  <a:pt x="21" y="9"/>
                </a:lnTo>
                <a:lnTo>
                  <a:pt x="23" y="12"/>
                </a:lnTo>
                <a:lnTo>
                  <a:pt x="20" y="9"/>
                </a:lnTo>
                <a:close/>
                <a:moveTo>
                  <a:pt x="20" y="11"/>
                </a:moveTo>
                <a:lnTo>
                  <a:pt x="17" y="11"/>
                </a:lnTo>
                <a:lnTo>
                  <a:pt x="16" y="11"/>
                </a:lnTo>
                <a:cubicBezTo>
                  <a:pt x="17" y="9"/>
                  <a:pt x="20" y="11"/>
                  <a:pt x="20" y="11"/>
                </a:cubicBezTo>
                <a:close/>
                <a:moveTo>
                  <a:pt x="37" y="18"/>
                </a:moveTo>
                <a:cubicBezTo>
                  <a:pt x="37" y="18"/>
                  <a:pt x="37" y="17"/>
                  <a:pt x="36" y="17"/>
                </a:cubicBezTo>
                <a:lnTo>
                  <a:pt x="37" y="17"/>
                </a:lnTo>
                <a:lnTo>
                  <a:pt x="37" y="18"/>
                </a:lnTo>
                <a:close/>
                <a:moveTo>
                  <a:pt x="28" y="8"/>
                </a:moveTo>
                <a:cubicBezTo>
                  <a:pt x="27" y="7"/>
                  <a:pt x="25" y="6"/>
                  <a:pt x="24" y="6"/>
                </a:cubicBezTo>
                <a:cubicBezTo>
                  <a:pt x="25" y="6"/>
                  <a:pt x="27" y="7"/>
                  <a:pt x="29" y="8"/>
                </a:cubicBezTo>
                <a:cubicBezTo>
                  <a:pt x="34" y="10"/>
                  <a:pt x="37" y="11"/>
                  <a:pt x="38" y="18"/>
                </a:cubicBezTo>
                <a:lnTo>
                  <a:pt x="37" y="17"/>
                </a:lnTo>
                <a:cubicBezTo>
                  <a:pt x="36" y="11"/>
                  <a:pt x="34" y="11"/>
                  <a:pt x="28" y="8"/>
                </a:cubicBezTo>
                <a:close/>
                <a:moveTo>
                  <a:pt x="0" y="7"/>
                </a:moveTo>
                <a:lnTo>
                  <a:pt x="0" y="6"/>
                </a:lnTo>
                <a:cubicBezTo>
                  <a:pt x="8" y="0"/>
                  <a:pt x="22" y="4"/>
                  <a:pt x="22" y="6"/>
                </a:cubicBezTo>
                <a:cubicBezTo>
                  <a:pt x="22" y="6"/>
                  <a:pt x="8" y="1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0" name="Freeform 369">
            <a:extLst>
              <a:ext uri="{FF2B5EF4-FFF2-40B4-BE49-F238E27FC236}">
                <a16:creationId xmlns:a16="http://schemas.microsoft.com/office/drawing/2014/main" id="{777111E7-DF55-5441-95F8-52E3DE911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080000"/>
            <a:ext cx="11112" cy="6350"/>
          </a:xfrm>
          <a:custGeom>
            <a:avLst/>
            <a:gdLst>
              <a:gd name="T0" fmla="*/ 137048 w 30"/>
              <a:gd name="T1" fmla="*/ 0 h 16"/>
              <a:gd name="T2" fmla="*/ 3978837 w 30"/>
              <a:gd name="T3" fmla="*/ 2047478 h 16"/>
              <a:gd name="T4" fmla="*/ 3566952 w 30"/>
              <a:gd name="T5" fmla="*/ 1890316 h 16"/>
              <a:gd name="T6" fmla="*/ 3429904 w 30"/>
              <a:gd name="T7" fmla="*/ 2362597 h 16"/>
              <a:gd name="T8" fmla="*/ 3292856 w 30"/>
              <a:gd name="T9" fmla="*/ 1890316 h 16"/>
              <a:gd name="T10" fmla="*/ 3292856 w 30"/>
              <a:gd name="T11" fmla="*/ 2205038 h 16"/>
              <a:gd name="T12" fmla="*/ 2880971 w 30"/>
              <a:gd name="T13" fmla="*/ 2205038 h 16"/>
              <a:gd name="T14" fmla="*/ 2880971 w 30"/>
              <a:gd name="T15" fmla="*/ 1890316 h 16"/>
              <a:gd name="T16" fmla="*/ 2606875 w 30"/>
              <a:gd name="T17" fmla="*/ 2205038 h 16"/>
              <a:gd name="T18" fmla="*/ 2606875 w 30"/>
              <a:gd name="T19" fmla="*/ 1732756 h 16"/>
              <a:gd name="T20" fmla="*/ 2469457 w 30"/>
              <a:gd name="T21" fmla="*/ 2205038 h 16"/>
              <a:gd name="T22" fmla="*/ 1920894 w 30"/>
              <a:gd name="T23" fmla="*/ 1260078 h 16"/>
              <a:gd name="T24" fmla="*/ 1920894 w 30"/>
              <a:gd name="T25" fmla="*/ 1890316 h 16"/>
              <a:gd name="T26" fmla="*/ 1783476 w 30"/>
              <a:gd name="T27" fmla="*/ 1260078 h 16"/>
              <a:gd name="T28" fmla="*/ 1783476 w 30"/>
              <a:gd name="T29" fmla="*/ 1732756 h 16"/>
              <a:gd name="T30" fmla="*/ 1646428 w 30"/>
              <a:gd name="T31" fmla="*/ 1102519 h 16"/>
              <a:gd name="T32" fmla="*/ 1371962 w 30"/>
              <a:gd name="T33" fmla="*/ 1575197 h 16"/>
              <a:gd name="T34" fmla="*/ 1371962 w 30"/>
              <a:gd name="T35" fmla="*/ 1102519 h 16"/>
              <a:gd name="T36" fmla="*/ 1097495 w 30"/>
              <a:gd name="T37" fmla="*/ 1260078 h 16"/>
              <a:gd name="T38" fmla="*/ 0 w 30"/>
              <a:gd name="T39" fmla="*/ 472678 h 16"/>
              <a:gd name="T40" fmla="*/ 137048 w 30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16">
                <a:moveTo>
                  <a:pt x="1" y="0"/>
                </a:moveTo>
                <a:cubicBezTo>
                  <a:pt x="7" y="0"/>
                  <a:pt x="25" y="7"/>
                  <a:pt x="29" y="13"/>
                </a:cubicBezTo>
                <a:cubicBezTo>
                  <a:pt x="28" y="12"/>
                  <a:pt x="26" y="12"/>
                  <a:pt x="26" y="12"/>
                </a:cubicBezTo>
                <a:lnTo>
                  <a:pt x="25" y="15"/>
                </a:lnTo>
                <a:lnTo>
                  <a:pt x="24" y="12"/>
                </a:lnTo>
                <a:lnTo>
                  <a:pt x="24" y="14"/>
                </a:lnTo>
                <a:cubicBezTo>
                  <a:pt x="23" y="12"/>
                  <a:pt x="23" y="12"/>
                  <a:pt x="21" y="14"/>
                </a:cubicBezTo>
                <a:lnTo>
                  <a:pt x="21" y="12"/>
                </a:lnTo>
                <a:lnTo>
                  <a:pt x="19" y="14"/>
                </a:lnTo>
                <a:lnTo>
                  <a:pt x="19" y="11"/>
                </a:lnTo>
                <a:cubicBezTo>
                  <a:pt x="19" y="11"/>
                  <a:pt x="19" y="14"/>
                  <a:pt x="18" y="14"/>
                </a:cubicBezTo>
                <a:cubicBezTo>
                  <a:pt x="18" y="14"/>
                  <a:pt x="16" y="9"/>
                  <a:pt x="14" y="8"/>
                </a:cubicBezTo>
                <a:lnTo>
                  <a:pt x="14" y="12"/>
                </a:lnTo>
                <a:lnTo>
                  <a:pt x="13" y="8"/>
                </a:lnTo>
                <a:lnTo>
                  <a:pt x="13" y="11"/>
                </a:lnTo>
                <a:lnTo>
                  <a:pt x="12" y="7"/>
                </a:lnTo>
                <a:lnTo>
                  <a:pt x="10" y="10"/>
                </a:lnTo>
                <a:lnTo>
                  <a:pt x="10" y="7"/>
                </a:lnTo>
                <a:lnTo>
                  <a:pt x="8" y="8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1" name="Freeform 370">
            <a:extLst>
              <a:ext uri="{FF2B5EF4-FFF2-40B4-BE49-F238E27FC236}">
                <a16:creationId xmlns:a16="http://schemas.microsoft.com/office/drawing/2014/main" id="{F61DB909-C1B8-2C4D-9421-5FCA397A2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080000"/>
            <a:ext cx="11112" cy="4763"/>
          </a:xfrm>
          <a:custGeom>
            <a:avLst/>
            <a:gdLst>
              <a:gd name="T0" fmla="*/ 3155438 w 30"/>
              <a:gd name="T1" fmla="*/ 1310778 h 15"/>
              <a:gd name="T2" fmla="*/ 3018390 w 30"/>
              <a:gd name="T3" fmla="*/ 1411436 h 15"/>
              <a:gd name="T4" fmla="*/ 3155438 w 30"/>
              <a:gd name="T5" fmla="*/ 1209802 h 15"/>
              <a:gd name="T6" fmla="*/ 3292856 w 30"/>
              <a:gd name="T7" fmla="*/ 1411436 h 15"/>
              <a:gd name="T8" fmla="*/ 3155438 w 30"/>
              <a:gd name="T9" fmla="*/ 1310778 h 15"/>
              <a:gd name="T10" fmla="*/ 2880971 w 30"/>
              <a:gd name="T11" fmla="*/ 1411436 h 15"/>
              <a:gd name="T12" fmla="*/ 2743923 w 30"/>
              <a:gd name="T13" fmla="*/ 1209802 h 15"/>
              <a:gd name="T14" fmla="*/ 3018390 w 30"/>
              <a:gd name="T15" fmla="*/ 1411436 h 15"/>
              <a:gd name="T16" fmla="*/ 2880971 w 30"/>
              <a:gd name="T17" fmla="*/ 1411436 h 15"/>
              <a:gd name="T18" fmla="*/ 2606875 w 30"/>
              <a:gd name="T19" fmla="*/ 1209802 h 15"/>
              <a:gd name="T20" fmla="*/ 2606875 w 30"/>
              <a:gd name="T21" fmla="*/ 1109144 h 15"/>
              <a:gd name="T22" fmla="*/ 2743923 w 30"/>
              <a:gd name="T23" fmla="*/ 1411436 h 15"/>
              <a:gd name="T24" fmla="*/ 2606875 w 30"/>
              <a:gd name="T25" fmla="*/ 1209802 h 15"/>
              <a:gd name="T26" fmla="*/ 2057942 w 30"/>
              <a:gd name="T27" fmla="*/ 907510 h 15"/>
              <a:gd name="T28" fmla="*/ 1920894 w 30"/>
              <a:gd name="T29" fmla="*/ 1209802 h 15"/>
              <a:gd name="T30" fmla="*/ 1920894 w 30"/>
              <a:gd name="T31" fmla="*/ 806535 h 15"/>
              <a:gd name="T32" fmla="*/ 2469457 w 30"/>
              <a:gd name="T33" fmla="*/ 1411436 h 15"/>
              <a:gd name="T34" fmla="*/ 2057942 w 30"/>
              <a:gd name="T35" fmla="*/ 907510 h 15"/>
              <a:gd name="T36" fmla="*/ 1371962 w 30"/>
              <a:gd name="T37" fmla="*/ 705877 h 15"/>
              <a:gd name="T38" fmla="*/ 1097495 w 30"/>
              <a:gd name="T39" fmla="*/ 907510 h 15"/>
              <a:gd name="T40" fmla="*/ 0 w 30"/>
              <a:gd name="T41" fmla="*/ 302609 h 15"/>
              <a:gd name="T42" fmla="*/ 1097495 w 30"/>
              <a:gd name="T43" fmla="*/ 806535 h 15"/>
              <a:gd name="T44" fmla="*/ 1371962 w 30"/>
              <a:gd name="T45" fmla="*/ 705877 h 15"/>
              <a:gd name="T46" fmla="*/ 1509010 w 30"/>
              <a:gd name="T47" fmla="*/ 1008168 h 15"/>
              <a:gd name="T48" fmla="*/ 1371962 w 30"/>
              <a:gd name="T49" fmla="*/ 705877 h 15"/>
              <a:gd name="T50" fmla="*/ 3841418 w 30"/>
              <a:gd name="T51" fmla="*/ 1310778 h 15"/>
              <a:gd name="T52" fmla="*/ 137048 w 30"/>
              <a:gd name="T53" fmla="*/ 100976 h 15"/>
              <a:gd name="T54" fmla="*/ 137048 w 30"/>
              <a:gd name="T55" fmla="*/ 0 h 15"/>
              <a:gd name="T56" fmla="*/ 3978837 w 30"/>
              <a:gd name="T57" fmla="*/ 1310778 h 15"/>
              <a:gd name="T58" fmla="*/ 3841418 w 30"/>
              <a:gd name="T59" fmla="*/ 1310778 h 15"/>
              <a:gd name="T60" fmla="*/ 3566952 w 30"/>
              <a:gd name="T61" fmla="*/ 1209802 h 15"/>
              <a:gd name="T62" fmla="*/ 3841418 w 30"/>
              <a:gd name="T63" fmla="*/ 1310778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0" h="15">
                <a:moveTo>
                  <a:pt x="23" y="13"/>
                </a:moveTo>
                <a:lnTo>
                  <a:pt x="22" y="14"/>
                </a:lnTo>
                <a:cubicBezTo>
                  <a:pt x="22" y="13"/>
                  <a:pt x="23" y="12"/>
                  <a:pt x="23" y="12"/>
                </a:cubicBezTo>
                <a:cubicBezTo>
                  <a:pt x="23" y="13"/>
                  <a:pt x="23" y="13"/>
                  <a:pt x="24" y="14"/>
                </a:cubicBezTo>
                <a:lnTo>
                  <a:pt x="23" y="13"/>
                </a:lnTo>
                <a:close/>
                <a:moveTo>
                  <a:pt x="21" y="14"/>
                </a:moveTo>
                <a:lnTo>
                  <a:pt x="20" y="12"/>
                </a:lnTo>
                <a:lnTo>
                  <a:pt x="22" y="14"/>
                </a:lnTo>
                <a:lnTo>
                  <a:pt x="21" y="14"/>
                </a:lnTo>
                <a:close/>
                <a:moveTo>
                  <a:pt x="19" y="12"/>
                </a:moveTo>
                <a:lnTo>
                  <a:pt x="19" y="11"/>
                </a:lnTo>
                <a:lnTo>
                  <a:pt x="20" y="14"/>
                </a:lnTo>
                <a:lnTo>
                  <a:pt x="19" y="12"/>
                </a:lnTo>
                <a:close/>
                <a:moveTo>
                  <a:pt x="15" y="9"/>
                </a:moveTo>
                <a:lnTo>
                  <a:pt x="14" y="12"/>
                </a:lnTo>
                <a:lnTo>
                  <a:pt x="14" y="8"/>
                </a:lnTo>
                <a:cubicBezTo>
                  <a:pt x="16" y="8"/>
                  <a:pt x="18" y="12"/>
                  <a:pt x="18" y="14"/>
                </a:cubicBezTo>
                <a:cubicBezTo>
                  <a:pt x="17" y="12"/>
                  <a:pt x="15" y="9"/>
                  <a:pt x="15" y="9"/>
                </a:cubicBezTo>
                <a:close/>
                <a:moveTo>
                  <a:pt x="10" y="7"/>
                </a:moveTo>
                <a:lnTo>
                  <a:pt x="8" y="9"/>
                </a:lnTo>
                <a:lnTo>
                  <a:pt x="0" y="3"/>
                </a:lnTo>
                <a:lnTo>
                  <a:pt x="8" y="8"/>
                </a:lnTo>
                <a:lnTo>
                  <a:pt x="10" y="7"/>
                </a:lnTo>
                <a:lnTo>
                  <a:pt x="11" y="10"/>
                </a:lnTo>
                <a:cubicBezTo>
                  <a:pt x="10" y="10"/>
                  <a:pt x="10" y="7"/>
                  <a:pt x="10" y="7"/>
                </a:cubicBezTo>
                <a:close/>
                <a:moveTo>
                  <a:pt x="28" y="13"/>
                </a:moveTo>
                <a:cubicBezTo>
                  <a:pt x="24" y="6"/>
                  <a:pt x="6" y="1"/>
                  <a:pt x="1" y="1"/>
                </a:cubicBezTo>
                <a:lnTo>
                  <a:pt x="1" y="0"/>
                </a:lnTo>
                <a:cubicBezTo>
                  <a:pt x="7" y="0"/>
                  <a:pt x="25" y="7"/>
                  <a:pt x="29" y="13"/>
                </a:cubicBezTo>
                <a:lnTo>
                  <a:pt x="28" y="13"/>
                </a:lnTo>
                <a:cubicBezTo>
                  <a:pt x="27" y="12"/>
                  <a:pt x="26" y="12"/>
                  <a:pt x="26" y="12"/>
                </a:cubicBezTo>
                <a:cubicBezTo>
                  <a:pt x="27" y="12"/>
                  <a:pt x="27" y="12"/>
                  <a:pt x="2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2" name="Freeform 371">
            <a:extLst>
              <a:ext uri="{FF2B5EF4-FFF2-40B4-BE49-F238E27FC236}">
                <a16:creationId xmlns:a16="http://schemas.microsoft.com/office/drawing/2014/main" id="{A0419AAC-C122-5A43-9DAD-064104AD7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81588"/>
            <a:ext cx="7938" cy="7937"/>
          </a:xfrm>
          <a:custGeom>
            <a:avLst/>
            <a:gdLst>
              <a:gd name="T0" fmla="*/ 630277 w 20"/>
              <a:gd name="T1" fmla="*/ 0 h 22"/>
              <a:gd name="T2" fmla="*/ 2835454 w 20"/>
              <a:gd name="T3" fmla="*/ 2733214 h 22"/>
              <a:gd name="T4" fmla="*/ 2205573 w 20"/>
              <a:gd name="T5" fmla="*/ 2733214 h 22"/>
              <a:gd name="T6" fmla="*/ 2048004 w 20"/>
              <a:gd name="T7" fmla="*/ 2082380 h 22"/>
              <a:gd name="T8" fmla="*/ 1890435 w 20"/>
              <a:gd name="T9" fmla="*/ 2733214 h 22"/>
              <a:gd name="T10" fmla="*/ 1732865 w 20"/>
              <a:gd name="T11" fmla="*/ 1952502 h 22"/>
              <a:gd name="T12" fmla="*/ 1732865 w 20"/>
              <a:gd name="T13" fmla="*/ 1952502 h 22"/>
              <a:gd name="T14" fmla="*/ 1732865 w 20"/>
              <a:gd name="T15" fmla="*/ 1692024 h 22"/>
              <a:gd name="T16" fmla="*/ 1417727 w 20"/>
              <a:gd name="T17" fmla="*/ 1692024 h 22"/>
              <a:gd name="T18" fmla="*/ 1260158 w 20"/>
              <a:gd name="T19" fmla="*/ 1171429 h 22"/>
              <a:gd name="T20" fmla="*/ 1417727 w 20"/>
              <a:gd name="T21" fmla="*/ 781073 h 22"/>
              <a:gd name="T22" fmla="*/ 1102588 w 20"/>
              <a:gd name="T23" fmla="*/ 910951 h 22"/>
              <a:gd name="T24" fmla="*/ 1102588 w 20"/>
              <a:gd name="T25" fmla="*/ 781073 h 22"/>
              <a:gd name="T26" fmla="*/ 0 w 20"/>
              <a:gd name="T27" fmla="*/ 390356 h 22"/>
              <a:gd name="T28" fmla="*/ 630277 w 20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22">
                <a:moveTo>
                  <a:pt x="4" y="0"/>
                </a:moveTo>
                <a:cubicBezTo>
                  <a:pt x="12" y="3"/>
                  <a:pt x="19" y="15"/>
                  <a:pt x="18" y="21"/>
                </a:cubicBezTo>
                <a:cubicBezTo>
                  <a:pt x="14" y="16"/>
                  <a:pt x="16" y="16"/>
                  <a:pt x="14" y="21"/>
                </a:cubicBezTo>
                <a:cubicBezTo>
                  <a:pt x="14" y="21"/>
                  <a:pt x="14" y="16"/>
                  <a:pt x="13" y="16"/>
                </a:cubicBezTo>
                <a:lnTo>
                  <a:pt x="12" y="21"/>
                </a:lnTo>
                <a:lnTo>
                  <a:pt x="11" y="15"/>
                </a:lnTo>
                <a:lnTo>
                  <a:pt x="11" y="13"/>
                </a:lnTo>
                <a:lnTo>
                  <a:pt x="9" y="13"/>
                </a:lnTo>
                <a:cubicBezTo>
                  <a:pt x="9" y="12"/>
                  <a:pt x="10" y="11"/>
                  <a:pt x="8" y="9"/>
                </a:cubicBezTo>
                <a:cubicBezTo>
                  <a:pt x="8" y="9"/>
                  <a:pt x="11" y="10"/>
                  <a:pt x="9" y="6"/>
                </a:cubicBezTo>
                <a:lnTo>
                  <a:pt x="7" y="7"/>
                </a:lnTo>
                <a:lnTo>
                  <a:pt x="7" y="6"/>
                </a:lnTo>
                <a:lnTo>
                  <a:pt x="0" y="3"/>
                </a:lnTo>
                <a:lnTo>
                  <a:pt x="4" y="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3" name="Freeform 372">
            <a:extLst>
              <a:ext uri="{FF2B5EF4-FFF2-40B4-BE49-F238E27FC236}">
                <a16:creationId xmlns:a16="http://schemas.microsoft.com/office/drawing/2014/main" id="{7C891210-AA92-E548-80E4-E29572DAD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81588"/>
            <a:ext cx="7938" cy="7937"/>
          </a:xfrm>
          <a:custGeom>
            <a:avLst/>
            <a:gdLst>
              <a:gd name="T0" fmla="*/ 2205573 w 20"/>
              <a:gd name="T1" fmla="*/ 2733214 h 22"/>
              <a:gd name="T2" fmla="*/ 2205573 w 20"/>
              <a:gd name="T3" fmla="*/ 2602975 h 22"/>
              <a:gd name="T4" fmla="*/ 2205573 w 20"/>
              <a:gd name="T5" fmla="*/ 2733214 h 22"/>
              <a:gd name="T6" fmla="*/ 2205573 w 20"/>
              <a:gd name="T7" fmla="*/ 2473097 h 22"/>
              <a:gd name="T8" fmla="*/ 2205573 w 20"/>
              <a:gd name="T9" fmla="*/ 2602975 h 22"/>
              <a:gd name="T10" fmla="*/ 2205573 w 20"/>
              <a:gd name="T11" fmla="*/ 2733214 h 22"/>
              <a:gd name="T12" fmla="*/ 2363143 w 20"/>
              <a:gd name="T13" fmla="*/ 2082380 h 22"/>
              <a:gd name="T14" fmla="*/ 2835454 w 20"/>
              <a:gd name="T15" fmla="*/ 2473097 h 22"/>
              <a:gd name="T16" fmla="*/ 630277 w 20"/>
              <a:gd name="T17" fmla="*/ 130239 h 22"/>
              <a:gd name="T18" fmla="*/ 630277 w 20"/>
              <a:gd name="T19" fmla="*/ 0 h 22"/>
              <a:gd name="T20" fmla="*/ 2835454 w 20"/>
              <a:gd name="T21" fmla="*/ 2733214 h 22"/>
              <a:gd name="T22" fmla="*/ 2520315 w 20"/>
              <a:gd name="T23" fmla="*/ 2342858 h 22"/>
              <a:gd name="T24" fmla="*/ 2205573 w 20"/>
              <a:gd name="T25" fmla="*/ 2473097 h 22"/>
              <a:gd name="T26" fmla="*/ 2363143 w 20"/>
              <a:gd name="T27" fmla="*/ 2082380 h 22"/>
              <a:gd name="T28" fmla="*/ 2048004 w 20"/>
              <a:gd name="T29" fmla="*/ 2082380 h 22"/>
              <a:gd name="T30" fmla="*/ 2205573 w 20"/>
              <a:gd name="T31" fmla="*/ 2473097 h 22"/>
              <a:gd name="T32" fmla="*/ 2048004 w 20"/>
              <a:gd name="T33" fmla="*/ 2082380 h 22"/>
              <a:gd name="T34" fmla="*/ 2048004 w 20"/>
              <a:gd name="T35" fmla="*/ 2082380 h 22"/>
              <a:gd name="T36" fmla="*/ 1890435 w 20"/>
              <a:gd name="T37" fmla="*/ 2733214 h 22"/>
              <a:gd name="T38" fmla="*/ 1890435 w 20"/>
              <a:gd name="T39" fmla="*/ 2473097 h 22"/>
              <a:gd name="T40" fmla="*/ 2048004 w 20"/>
              <a:gd name="T41" fmla="*/ 2082380 h 22"/>
              <a:gd name="T42" fmla="*/ 1417727 w 20"/>
              <a:gd name="T43" fmla="*/ 1822263 h 22"/>
              <a:gd name="T44" fmla="*/ 1417727 w 20"/>
              <a:gd name="T45" fmla="*/ 1692024 h 22"/>
              <a:gd name="T46" fmla="*/ 1417727 w 20"/>
              <a:gd name="T47" fmla="*/ 1431907 h 22"/>
              <a:gd name="T48" fmla="*/ 1260158 w 20"/>
              <a:gd name="T49" fmla="*/ 781073 h 22"/>
              <a:gd name="T50" fmla="*/ 1417727 w 20"/>
              <a:gd name="T51" fmla="*/ 1171429 h 22"/>
              <a:gd name="T52" fmla="*/ 1417727 w 20"/>
              <a:gd name="T53" fmla="*/ 1692024 h 22"/>
              <a:gd name="T54" fmla="*/ 1732865 w 20"/>
              <a:gd name="T55" fmla="*/ 1561785 h 22"/>
              <a:gd name="T56" fmla="*/ 1417727 w 20"/>
              <a:gd name="T57" fmla="*/ 1822263 h 22"/>
              <a:gd name="T58" fmla="*/ 1102588 w 20"/>
              <a:gd name="T59" fmla="*/ 1041190 h 22"/>
              <a:gd name="T60" fmla="*/ 945019 w 20"/>
              <a:gd name="T61" fmla="*/ 781073 h 22"/>
              <a:gd name="T62" fmla="*/ 0 w 20"/>
              <a:gd name="T63" fmla="*/ 390356 h 22"/>
              <a:gd name="T64" fmla="*/ 1102588 w 20"/>
              <a:gd name="T65" fmla="*/ 781073 h 22"/>
              <a:gd name="T66" fmla="*/ 1102588 w 20"/>
              <a:gd name="T67" fmla="*/ 910951 h 22"/>
              <a:gd name="T68" fmla="*/ 1260158 w 20"/>
              <a:gd name="T69" fmla="*/ 781073 h 22"/>
              <a:gd name="T70" fmla="*/ 1102588 w 20"/>
              <a:gd name="T71" fmla="*/ 1041190 h 2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" h="22">
                <a:moveTo>
                  <a:pt x="14" y="21"/>
                </a:moveTo>
                <a:lnTo>
                  <a:pt x="14" y="20"/>
                </a:lnTo>
                <a:lnTo>
                  <a:pt x="14" y="21"/>
                </a:lnTo>
                <a:cubicBezTo>
                  <a:pt x="14" y="21"/>
                  <a:pt x="14" y="20"/>
                  <a:pt x="14" y="19"/>
                </a:cubicBezTo>
                <a:cubicBezTo>
                  <a:pt x="14" y="19"/>
                  <a:pt x="14" y="20"/>
                  <a:pt x="14" y="20"/>
                </a:cubicBezTo>
                <a:lnTo>
                  <a:pt x="14" y="21"/>
                </a:lnTo>
                <a:close/>
                <a:moveTo>
                  <a:pt x="15" y="16"/>
                </a:moveTo>
                <a:cubicBezTo>
                  <a:pt x="17" y="16"/>
                  <a:pt x="17" y="18"/>
                  <a:pt x="18" y="19"/>
                </a:cubicBezTo>
                <a:cubicBezTo>
                  <a:pt x="18" y="16"/>
                  <a:pt x="11" y="4"/>
                  <a:pt x="4" y="1"/>
                </a:cubicBezTo>
                <a:lnTo>
                  <a:pt x="4" y="0"/>
                </a:lnTo>
                <a:cubicBezTo>
                  <a:pt x="12" y="3"/>
                  <a:pt x="19" y="15"/>
                  <a:pt x="18" y="21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8"/>
                  <a:pt x="15" y="18"/>
                  <a:pt x="14" y="19"/>
                </a:cubicBezTo>
                <a:cubicBezTo>
                  <a:pt x="14" y="18"/>
                  <a:pt x="15" y="16"/>
                  <a:pt x="15" y="16"/>
                </a:cubicBezTo>
                <a:close/>
                <a:moveTo>
                  <a:pt x="13" y="16"/>
                </a:moveTo>
                <a:cubicBezTo>
                  <a:pt x="13" y="17"/>
                  <a:pt x="14" y="18"/>
                  <a:pt x="14" y="19"/>
                </a:cubicBezTo>
                <a:cubicBezTo>
                  <a:pt x="13" y="17"/>
                  <a:pt x="13" y="16"/>
                  <a:pt x="13" y="16"/>
                </a:cubicBezTo>
                <a:close/>
                <a:moveTo>
                  <a:pt x="13" y="16"/>
                </a:moveTo>
                <a:lnTo>
                  <a:pt x="12" y="21"/>
                </a:lnTo>
                <a:lnTo>
                  <a:pt x="12" y="19"/>
                </a:lnTo>
                <a:lnTo>
                  <a:pt x="13" y="16"/>
                </a:lnTo>
                <a:close/>
                <a:moveTo>
                  <a:pt x="9" y="14"/>
                </a:moveTo>
                <a:lnTo>
                  <a:pt x="9" y="13"/>
                </a:lnTo>
                <a:lnTo>
                  <a:pt x="9" y="11"/>
                </a:lnTo>
                <a:cubicBezTo>
                  <a:pt x="9" y="9"/>
                  <a:pt x="9" y="8"/>
                  <a:pt x="8" y="6"/>
                </a:cubicBezTo>
                <a:cubicBezTo>
                  <a:pt x="9" y="7"/>
                  <a:pt x="9" y="9"/>
                  <a:pt x="9" y="9"/>
                </a:cubicBezTo>
                <a:cubicBezTo>
                  <a:pt x="10" y="11"/>
                  <a:pt x="9" y="11"/>
                  <a:pt x="9" y="13"/>
                </a:cubicBezTo>
                <a:lnTo>
                  <a:pt x="11" y="12"/>
                </a:lnTo>
                <a:lnTo>
                  <a:pt x="9" y="14"/>
                </a:lnTo>
                <a:close/>
                <a:moveTo>
                  <a:pt x="7" y="8"/>
                </a:moveTo>
                <a:cubicBezTo>
                  <a:pt x="7" y="8"/>
                  <a:pt x="7" y="6"/>
                  <a:pt x="6" y="6"/>
                </a:cubicBezTo>
                <a:lnTo>
                  <a:pt x="0" y="3"/>
                </a:lnTo>
                <a:lnTo>
                  <a:pt x="7" y="6"/>
                </a:lnTo>
                <a:lnTo>
                  <a:pt x="7" y="7"/>
                </a:lnTo>
                <a:lnTo>
                  <a:pt x="8" y="6"/>
                </a:lnTo>
                <a:lnTo>
                  <a:pt x="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4" name="Freeform 373">
            <a:extLst>
              <a:ext uri="{FF2B5EF4-FFF2-40B4-BE49-F238E27FC236}">
                <a16:creationId xmlns:a16="http://schemas.microsoft.com/office/drawing/2014/main" id="{1917A577-BCC8-5C4F-9B48-87671A7DB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81588"/>
            <a:ext cx="4763" cy="11112"/>
          </a:xfrm>
          <a:custGeom>
            <a:avLst/>
            <a:gdLst>
              <a:gd name="T0" fmla="*/ 694377 w 14"/>
              <a:gd name="T1" fmla="*/ 0 h 33"/>
              <a:gd name="T2" fmla="*/ 926063 w 14"/>
              <a:gd name="T3" fmla="*/ 567049 h 33"/>
              <a:gd name="T4" fmla="*/ 1157409 w 14"/>
              <a:gd name="T5" fmla="*/ 1020620 h 33"/>
              <a:gd name="T6" fmla="*/ 926063 w 14"/>
              <a:gd name="T7" fmla="*/ 907143 h 33"/>
              <a:gd name="T8" fmla="*/ 1504768 w 14"/>
              <a:gd name="T9" fmla="*/ 1587332 h 33"/>
              <a:gd name="T10" fmla="*/ 926063 w 14"/>
              <a:gd name="T11" fmla="*/ 1360715 h 33"/>
              <a:gd name="T12" fmla="*/ 1504768 w 14"/>
              <a:gd name="T13" fmla="*/ 2154381 h 33"/>
              <a:gd name="T14" fmla="*/ 1157409 w 14"/>
              <a:gd name="T15" fmla="*/ 1927427 h 33"/>
              <a:gd name="T16" fmla="*/ 1389095 w 14"/>
              <a:gd name="T17" fmla="*/ 2721093 h 33"/>
              <a:gd name="T18" fmla="*/ 1157409 w 14"/>
              <a:gd name="T19" fmla="*/ 2494476 h 33"/>
              <a:gd name="T20" fmla="*/ 926063 w 14"/>
              <a:gd name="T21" fmla="*/ 3628236 h 33"/>
              <a:gd name="T22" fmla="*/ 926063 w 14"/>
              <a:gd name="T23" fmla="*/ 2721093 h 33"/>
              <a:gd name="T24" fmla="*/ 347359 w 14"/>
              <a:gd name="T25" fmla="*/ 3401619 h 33"/>
              <a:gd name="T26" fmla="*/ 694377 w 14"/>
              <a:gd name="T27" fmla="*/ 2607953 h 33"/>
              <a:gd name="T28" fmla="*/ 0 w 14"/>
              <a:gd name="T29" fmla="*/ 3061524 h 33"/>
              <a:gd name="T30" fmla="*/ 578705 w 14"/>
              <a:gd name="T31" fmla="*/ 2267858 h 33"/>
              <a:gd name="T32" fmla="*/ 0 w 14"/>
              <a:gd name="T33" fmla="*/ 2721093 h 33"/>
              <a:gd name="T34" fmla="*/ 578705 w 14"/>
              <a:gd name="T35" fmla="*/ 1927427 h 33"/>
              <a:gd name="T36" fmla="*/ 115673 w 14"/>
              <a:gd name="T37" fmla="*/ 2154381 h 33"/>
              <a:gd name="T38" fmla="*/ 347359 w 14"/>
              <a:gd name="T39" fmla="*/ 1247238 h 33"/>
              <a:gd name="T40" fmla="*/ 0 w 14"/>
              <a:gd name="T41" fmla="*/ 1587332 h 33"/>
              <a:gd name="T42" fmla="*/ 115673 w 14"/>
              <a:gd name="T43" fmla="*/ 1020620 h 33"/>
              <a:gd name="T44" fmla="*/ 347359 w 14"/>
              <a:gd name="T45" fmla="*/ 793666 h 33"/>
              <a:gd name="T46" fmla="*/ 115673 w 14"/>
              <a:gd name="T47" fmla="*/ 680189 h 33"/>
              <a:gd name="T48" fmla="*/ 115673 w 14"/>
              <a:gd name="T49" fmla="*/ 453572 h 33"/>
              <a:gd name="T50" fmla="*/ 0 w 14"/>
              <a:gd name="T51" fmla="*/ 453572 h 33"/>
              <a:gd name="T52" fmla="*/ 0 w 14"/>
              <a:gd name="T53" fmla="*/ 113477 h 33"/>
              <a:gd name="T54" fmla="*/ 694377 w 14"/>
              <a:gd name="T55" fmla="*/ 0 h 3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33">
                <a:moveTo>
                  <a:pt x="6" y="0"/>
                </a:moveTo>
                <a:lnTo>
                  <a:pt x="8" y="5"/>
                </a:lnTo>
                <a:lnTo>
                  <a:pt x="10" y="9"/>
                </a:lnTo>
                <a:lnTo>
                  <a:pt x="8" y="8"/>
                </a:lnTo>
                <a:cubicBezTo>
                  <a:pt x="8" y="8"/>
                  <a:pt x="12" y="10"/>
                  <a:pt x="13" y="14"/>
                </a:cubicBezTo>
                <a:lnTo>
                  <a:pt x="8" y="12"/>
                </a:lnTo>
                <a:cubicBezTo>
                  <a:pt x="8" y="12"/>
                  <a:pt x="12" y="17"/>
                  <a:pt x="13" y="19"/>
                </a:cubicBezTo>
                <a:lnTo>
                  <a:pt x="10" y="17"/>
                </a:lnTo>
                <a:cubicBezTo>
                  <a:pt x="10" y="17"/>
                  <a:pt x="13" y="19"/>
                  <a:pt x="12" y="24"/>
                </a:cubicBezTo>
                <a:lnTo>
                  <a:pt x="10" y="22"/>
                </a:lnTo>
                <a:cubicBezTo>
                  <a:pt x="10" y="27"/>
                  <a:pt x="10" y="28"/>
                  <a:pt x="8" y="32"/>
                </a:cubicBezTo>
                <a:cubicBezTo>
                  <a:pt x="8" y="32"/>
                  <a:pt x="9" y="26"/>
                  <a:pt x="8" y="24"/>
                </a:cubicBezTo>
                <a:lnTo>
                  <a:pt x="3" y="30"/>
                </a:lnTo>
                <a:lnTo>
                  <a:pt x="6" y="23"/>
                </a:lnTo>
                <a:cubicBezTo>
                  <a:pt x="6" y="23"/>
                  <a:pt x="3" y="27"/>
                  <a:pt x="0" y="27"/>
                </a:cubicBezTo>
                <a:lnTo>
                  <a:pt x="5" y="20"/>
                </a:lnTo>
                <a:lnTo>
                  <a:pt x="0" y="24"/>
                </a:lnTo>
                <a:lnTo>
                  <a:pt x="5" y="17"/>
                </a:lnTo>
                <a:lnTo>
                  <a:pt x="1" y="19"/>
                </a:lnTo>
                <a:cubicBezTo>
                  <a:pt x="1" y="19"/>
                  <a:pt x="3" y="14"/>
                  <a:pt x="3" y="11"/>
                </a:cubicBezTo>
                <a:lnTo>
                  <a:pt x="0" y="14"/>
                </a:lnTo>
                <a:cubicBezTo>
                  <a:pt x="0" y="14"/>
                  <a:pt x="1" y="10"/>
                  <a:pt x="1" y="9"/>
                </a:cubicBezTo>
                <a:lnTo>
                  <a:pt x="3" y="7"/>
                </a:lnTo>
                <a:lnTo>
                  <a:pt x="1" y="6"/>
                </a:lnTo>
                <a:lnTo>
                  <a:pt x="1" y="4"/>
                </a:lnTo>
                <a:lnTo>
                  <a:pt x="0" y="4"/>
                </a:lnTo>
                <a:lnTo>
                  <a:pt x="0" y="1"/>
                </a:lnTo>
                <a:lnTo>
                  <a:pt x="6" y="0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5" name="Freeform 374">
            <a:extLst>
              <a:ext uri="{FF2B5EF4-FFF2-40B4-BE49-F238E27FC236}">
                <a16:creationId xmlns:a16="http://schemas.microsoft.com/office/drawing/2014/main" id="{E1E747FA-14CC-6F4F-B04C-3E9C6E0AC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081588"/>
            <a:ext cx="4763" cy="11112"/>
          </a:xfrm>
          <a:custGeom>
            <a:avLst/>
            <a:gdLst>
              <a:gd name="T0" fmla="*/ 806535 w 15"/>
              <a:gd name="T1" fmla="*/ 3628236 h 33"/>
              <a:gd name="T2" fmla="*/ 806535 w 15"/>
              <a:gd name="T3" fmla="*/ 2834570 h 33"/>
              <a:gd name="T4" fmla="*/ 302609 w 15"/>
              <a:gd name="T5" fmla="*/ 3401619 h 33"/>
              <a:gd name="T6" fmla="*/ 806535 w 15"/>
              <a:gd name="T7" fmla="*/ 2721093 h 33"/>
              <a:gd name="T8" fmla="*/ 806535 w 15"/>
              <a:gd name="T9" fmla="*/ 3628236 h 33"/>
              <a:gd name="T10" fmla="*/ 1008168 w 15"/>
              <a:gd name="T11" fmla="*/ 2494476 h 33"/>
              <a:gd name="T12" fmla="*/ 1209802 w 15"/>
              <a:gd name="T13" fmla="*/ 2721093 h 33"/>
              <a:gd name="T14" fmla="*/ 1008168 w 15"/>
              <a:gd name="T15" fmla="*/ 2607953 h 33"/>
              <a:gd name="T16" fmla="*/ 806535 w 15"/>
              <a:gd name="T17" fmla="*/ 3628236 h 33"/>
              <a:gd name="T18" fmla="*/ 0 w 15"/>
              <a:gd name="T19" fmla="*/ 3061524 h 33"/>
              <a:gd name="T20" fmla="*/ 504243 w 15"/>
              <a:gd name="T21" fmla="*/ 2721093 h 33"/>
              <a:gd name="T22" fmla="*/ 0 w 15"/>
              <a:gd name="T23" fmla="*/ 3061524 h 33"/>
              <a:gd name="T24" fmla="*/ 604901 w 15"/>
              <a:gd name="T25" fmla="*/ 2607953 h 33"/>
              <a:gd name="T26" fmla="*/ 504243 w 15"/>
              <a:gd name="T27" fmla="*/ 2721093 h 33"/>
              <a:gd name="T28" fmla="*/ 504243 w 15"/>
              <a:gd name="T29" fmla="*/ 2607953 h 33"/>
              <a:gd name="T30" fmla="*/ 604901 w 15"/>
              <a:gd name="T31" fmla="*/ 2607953 h 33"/>
              <a:gd name="T32" fmla="*/ 302609 w 15"/>
              <a:gd name="T33" fmla="*/ 1247238 h 33"/>
              <a:gd name="T34" fmla="*/ 100976 w 15"/>
              <a:gd name="T35" fmla="*/ 2154381 h 33"/>
              <a:gd name="T36" fmla="*/ 302609 w 15"/>
              <a:gd name="T37" fmla="*/ 1247238 h 33"/>
              <a:gd name="T38" fmla="*/ 100976 w 15"/>
              <a:gd name="T39" fmla="*/ 1133761 h 33"/>
              <a:gd name="T40" fmla="*/ 0 w 15"/>
              <a:gd name="T41" fmla="*/ 1133761 h 33"/>
              <a:gd name="T42" fmla="*/ 100976 w 15"/>
              <a:gd name="T43" fmla="*/ 1020620 h 33"/>
              <a:gd name="T44" fmla="*/ 100976 w 15"/>
              <a:gd name="T45" fmla="*/ 1587332 h 33"/>
              <a:gd name="T46" fmla="*/ 100976 w 15"/>
              <a:gd name="T47" fmla="*/ 1133761 h 33"/>
              <a:gd name="T48" fmla="*/ 1008168 w 15"/>
              <a:gd name="T49" fmla="*/ 1927427 h 33"/>
              <a:gd name="T50" fmla="*/ 1209802 w 15"/>
              <a:gd name="T51" fmla="*/ 2721093 h 33"/>
              <a:gd name="T52" fmla="*/ 1008168 w 15"/>
              <a:gd name="T53" fmla="*/ 1927427 h 33"/>
              <a:gd name="T54" fmla="*/ 1310778 w 15"/>
              <a:gd name="T55" fmla="*/ 1473855 h 33"/>
              <a:gd name="T56" fmla="*/ 1310778 w 15"/>
              <a:gd name="T57" fmla="*/ 1587332 h 33"/>
              <a:gd name="T58" fmla="*/ 806535 w 15"/>
              <a:gd name="T59" fmla="*/ 1473855 h 33"/>
              <a:gd name="T60" fmla="*/ 1310778 w 15"/>
              <a:gd name="T61" fmla="*/ 1473855 h 33"/>
              <a:gd name="T62" fmla="*/ 1411436 w 15"/>
              <a:gd name="T63" fmla="*/ 1587332 h 33"/>
              <a:gd name="T64" fmla="*/ 1310778 w 15"/>
              <a:gd name="T65" fmla="*/ 1587332 h 33"/>
              <a:gd name="T66" fmla="*/ 1411436 w 15"/>
              <a:gd name="T67" fmla="*/ 1587332 h 33"/>
              <a:gd name="T68" fmla="*/ 1411436 w 15"/>
              <a:gd name="T69" fmla="*/ 1587332 h 33"/>
              <a:gd name="T70" fmla="*/ 1310778 w 15"/>
              <a:gd name="T71" fmla="*/ 1473855 h 33"/>
              <a:gd name="T72" fmla="*/ 1109144 w 15"/>
              <a:gd name="T73" fmla="*/ 1247238 h 33"/>
              <a:gd name="T74" fmla="*/ 1411436 w 15"/>
              <a:gd name="T75" fmla="*/ 1587332 h 33"/>
              <a:gd name="T76" fmla="*/ 1109144 w 15"/>
              <a:gd name="T77" fmla="*/ 1247238 h 33"/>
              <a:gd name="T78" fmla="*/ 1109144 w 15"/>
              <a:gd name="T79" fmla="*/ 1247238 h 33"/>
              <a:gd name="T80" fmla="*/ 1109144 w 15"/>
              <a:gd name="T81" fmla="*/ 1247238 h 33"/>
              <a:gd name="T82" fmla="*/ 806535 w 15"/>
              <a:gd name="T83" fmla="*/ 907143 h 33"/>
              <a:gd name="T84" fmla="*/ 1109144 w 15"/>
              <a:gd name="T85" fmla="*/ 1247238 h 33"/>
              <a:gd name="T86" fmla="*/ 806535 w 15"/>
              <a:gd name="T87" fmla="*/ 907143 h 33"/>
              <a:gd name="T88" fmla="*/ 806535 w 15"/>
              <a:gd name="T89" fmla="*/ 453572 h 33"/>
              <a:gd name="T90" fmla="*/ 604901 w 15"/>
              <a:gd name="T91" fmla="*/ 0 h 33"/>
              <a:gd name="T92" fmla="*/ 907510 w 15"/>
              <a:gd name="T93" fmla="*/ 567049 h 33"/>
              <a:gd name="T94" fmla="*/ 806535 w 15"/>
              <a:gd name="T95" fmla="*/ 567049 h 33"/>
              <a:gd name="T96" fmla="*/ 806535 w 15"/>
              <a:gd name="T97" fmla="*/ 453572 h 33"/>
              <a:gd name="T98" fmla="*/ 806535 w 15"/>
              <a:gd name="T99" fmla="*/ 2721093 h 33"/>
              <a:gd name="T100" fmla="*/ 705877 w 15"/>
              <a:gd name="T101" fmla="*/ 1814287 h 33"/>
              <a:gd name="T102" fmla="*/ 302609 w 15"/>
              <a:gd name="T103" fmla="*/ 113477 h 33"/>
              <a:gd name="T104" fmla="*/ 705877 w 15"/>
              <a:gd name="T105" fmla="*/ 1814287 h 33"/>
              <a:gd name="T106" fmla="*/ 806535 w 15"/>
              <a:gd name="T107" fmla="*/ 2721093 h 3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" h="33">
                <a:moveTo>
                  <a:pt x="8" y="32"/>
                </a:moveTo>
                <a:lnTo>
                  <a:pt x="8" y="25"/>
                </a:lnTo>
                <a:lnTo>
                  <a:pt x="3" y="30"/>
                </a:lnTo>
                <a:lnTo>
                  <a:pt x="8" y="24"/>
                </a:lnTo>
                <a:cubicBezTo>
                  <a:pt x="9" y="26"/>
                  <a:pt x="8" y="31"/>
                  <a:pt x="8" y="32"/>
                </a:cubicBezTo>
                <a:cubicBezTo>
                  <a:pt x="10" y="28"/>
                  <a:pt x="10" y="27"/>
                  <a:pt x="10" y="22"/>
                </a:cubicBezTo>
                <a:lnTo>
                  <a:pt x="12" y="24"/>
                </a:lnTo>
                <a:lnTo>
                  <a:pt x="10" y="23"/>
                </a:lnTo>
                <a:cubicBezTo>
                  <a:pt x="11" y="27"/>
                  <a:pt x="11" y="28"/>
                  <a:pt x="8" y="32"/>
                </a:cubicBezTo>
                <a:close/>
                <a:moveTo>
                  <a:pt x="0" y="27"/>
                </a:moveTo>
                <a:cubicBezTo>
                  <a:pt x="1" y="27"/>
                  <a:pt x="3" y="25"/>
                  <a:pt x="5" y="24"/>
                </a:cubicBezTo>
                <a:cubicBezTo>
                  <a:pt x="4" y="25"/>
                  <a:pt x="2" y="28"/>
                  <a:pt x="0" y="27"/>
                </a:cubicBezTo>
                <a:close/>
                <a:moveTo>
                  <a:pt x="6" y="23"/>
                </a:moveTo>
                <a:cubicBezTo>
                  <a:pt x="6" y="23"/>
                  <a:pt x="5" y="23"/>
                  <a:pt x="5" y="24"/>
                </a:cubicBezTo>
                <a:cubicBezTo>
                  <a:pt x="5" y="24"/>
                  <a:pt x="5" y="23"/>
                  <a:pt x="5" y="23"/>
                </a:cubicBezTo>
                <a:lnTo>
                  <a:pt x="6" y="23"/>
                </a:lnTo>
                <a:close/>
                <a:moveTo>
                  <a:pt x="3" y="11"/>
                </a:moveTo>
                <a:cubicBezTo>
                  <a:pt x="5" y="14"/>
                  <a:pt x="1" y="19"/>
                  <a:pt x="1" y="19"/>
                </a:cubicBezTo>
                <a:cubicBezTo>
                  <a:pt x="0" y="19"/>
                  <a:pt x="3" y="14"/>
                  <a:pt x="3" y="11"/>
                </a:cubicBezTo>
                <a:close/>
                <a:moveTo>
                  <a:pt x="1" y="10"/>
                </a:moveTo>
                <a:lnTo>
                  <a:pt x="0" y="10"/>
                </a:lnTo>
                <a:lnTo>
                  <a:pt x="1" y="9"/>
                </a:lnTo>
                <a:cubicBezTo>
                  <a:pt x="3" y="10"/>
                  <a:pt x="1" y="14"/>
                  <a:pt x="1" y="14"/>
                </a:cubicBezTo>
                <a:lnTo>
                  <a:pt x="1" y="10"/>
                </a:lnTo>
                <a:close/>
                <a:moveTo>
                  <a:pt x="10" y="17"/>
                </a:moveTo>
                <a:cubicBezTo>
                  <a:pt x="12" y="19"/>
                  <a:pt x="13" y="21"/>
                  <a:pt x="12" y="24"/>
                </a:cubicBezTo>
                <a:cubicBezTo>
                  <a:pt x="12" y="19"/>
                  <a:pt x="10" y="17"/>
                  <a:pt x="10" y="17"/>
                </a:cubicBezTo>
                <a:close/>
                <a:moveTo>
                  <a:pt x="13" y="13"/>
                </a:moveTo>
                <a:cubicBezTo>
                  <a:pt x="13" y="14"/>
                  <a:pt x="13" y="14"/>
                  <a:pt x="13" y="14"/>
                </a:cubicBezTo>
                <a:lnTo>
                  <a:pt x="8" y="13"/>
                </a:lnTo>
                <a:lnTo>
                  <a:pt x="13" y="13"/>
                </a:lnTo>
                <a:close/>
                <a:moveTo>
                  <a:pt x="14" y="14"/>
                </a:moveTo>
                <a:cubicBezTo>
                  <a:pt x="13" y="14"/>
                  <a:pt x="13" y="14"/>
                  <a:pt x="13" y="14"/>
                </a:cubicBezTo>
                <a:lnTo>
                  <a:pt x="14" y="14"/>
                </a:lnTo>
                <a:close/>
                <a:moveTo>
                  <a:pt x="14" y="14"/>
                </a:moveTo>
                <a:lnTo>
                  <a:pt x="13" y="13"/>
                </a:lnTo>
                <a:cubicBezTo>
                  <a:pt x="13" y="12"/>
                  <a:pt x="12" y="12"/>
                  <a:pt x="11" y="11"/>
                </a:cubicBezTo>
                <a:cubicBezTo>
                  <a:pt x="12" y="12"/>
                  <a:pt x="13" y="13"/>
                  <a:pt x="14" y="14"/>
                </a:cubicBezTo>
                <a:close/>
                <a:moveTo>
                  <a:pt x="11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8" y="8"/>
                </a:moveTo>
                <a:cubicBezTo>
                  <a:pt x="8" y="8"/>
                  <a:pt x="10" y="9"/>
                  <a:pt x="11" y="11"/>
                </a:cubicBezTo>
                <a:cubicBezTo>
                  <a:pt x="10" y="10"/>
                  <a:pt x="9" y="9"/>
                  <a:pt x="8" y="8"/>
                </a:cubicBezTo>
                <a:close/>
                <a:moveTo>
                  <a:pt x="8" y="4"/>
                </a:moveTo>
                <a:lnTo>
                  <a:pt x="6" y="0"/>
                </a:lnTo>
                <a:lnTo>
                  <a:pt x="9" y="5"/>
                </a:lnTo>
                <a:lnTo>
                  <a:pt x="8" y="5"/>
                </a:lnTo>
                <a:lnTo>
                  <a:pt x="8" y="4"/>
                </a:lnTo>
                <a:close/>
                <a:moveTo>
                  <a:pt x="8" y="24"/>
                </a:moveTo>
                <a:cubicBezTo>
                  <a:pt x="7" y="23"/>
                  <a:pt x="7" y="19"/>
                  <a:pt x="7" y="16"/>
                </a:cubicBezTo>
                <a:cubicBezTo>
                  <a:pt x="6" y="11"/>
                  <a:pt x="5" y="5"/>
                  <a:pt x="3" y="1"/>
                </a:cubicBezTo>
                <a:cubicBezTo>
                  <a:pt x="6" y="4"/>
                  <a:pt x="7" y="11"/>
                  <a:pt x="7" y="16"/>
                </a:cubicBezTo>
                <a:cubicBezTo>
                  <a:pt x="7" y="19"/>
                  <a:pt x="8" y="23"/>
                  <a:pt x="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6" name="Freeform 375">
            <a:extLst>
              <a:ext uri="{FF2B5EF4-FFF2-40B4-BE49-F238E27FC236}">
                <a16:creationId xmlns:a16="http://schemas.microsoft.com/office/drawing/2014/main" id="{F23245AE-0B55-834D-B6AF-4317C891D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26038"/>
            <a:ext cx="11113" cy="3175"/>
          </a:xfrm>
          <a:custGeom>
            <a:avLst/>
            <a:gdLst>
              <a:gd name="T0" fmla="*/ 3469765 w 31"/>
              <a:gd name="T1" fmla="*/ 411389 h 7"/>
              <a:gd name="T2" fmla="*/ 3855494 w 31"/>
              <a:gd name="T3" fmla="*/ 822779 h 7"/>
              <a:gd name="T4" fmla="*/ 3469765 w 31"/>
              <a:gd name="T5" fmla="*/ 822779 h 7"/>
              <a:gd name="T6" fmla="*/ 2955700 w 31"/>
              <a:gd name="T7" fmla="*/ 822779 h 7"/>
              <a:gd name="T8" fmla="*/ 2313296 w 31"/>
              <a:gd name="T9" fmla="*/ 617311 h 7"/>
              <a:gd name="T10" fmla="*/ 1927568 w 31"/>
              <a:gd name="T11" fmla="*/ 617311 h 7"/>
              <a:gd name="T12" fmla="*/ 1799231 w 31"/>
              <a:gd name="T13" fmla="*/ 617311 h 7"/>
              <a:gd name="T14" fmla="*/ 1413502 w 31"/>
              <a:gd name="T15" fmla="*/ 822779 h 7"/>
              <a:gd name="T16" fmla="*/ 1156469 w 31"/>
              <a:gd name="T17" fmla="*/ 822779 h 7"/>
              <a:gd name="T18" fmla="*/ 642403 w 31"/>
              <a:gd name="T19" fmla="*/ 822779 h 7"/>
              <a:gd name="T20" fmla="*/ 514066 w 31"/>
              <a:gd name="T21" fmla="*/ 822779 h 7"/>
              <a:gd name="T22" fmla="*/ 128337 w 31"/>
              <a:gd name="T23" fmla="*/ 822779 h 7"/>
              <a:gd name="T24" fmla="*/ 257033 w 31"/>
              <a:gd name="T25" fmla="*/ 617311 h 7"/>
              <a:gd name="T26" fmla="*/ 0 w 31"/>
              <a:gd name="T27" fmla="*/ 411389 h 7"/>
              <a:gd name="T28" fmla="*/ 385370 w 31"/>
              <a:gd name="T29" fmla="*/ 411389 h 7"/>
              <a:gd name="T30" fmla="*/ 642403 w 31"/>
              <a:gd name="T31" fmla="*/ 205921 h 7"/>
              <a:gd name="T32" fmla="*/ 1156469 w 31"/>
              <a:gd name="T33" fmla="*/ 205921 h 7"/>
              <a:gd name="T34" fmla="*/ 1413502 w 31"/>
              <a:gd name="T35" fmla="*/ 205921 h 7"/>
              <a:gd name="T36" fmla="*/ 1799231 w 31"/>
              <a:gd name="T37" fmla="*/ 205921 h 7"/>
              <a:gd name="T38" fmla="*/ 2313296 w 31"/>
              <a:gd name="T39" fmla="*/ 205921 h 7"/>
              <a:gd name="T40" fmla="*/ 2955700 w 31"/>
              <a:gd name="T41" fmla="*/ 205921 h 7"/>
              <a:gd name="T42" fmla="*/ 3469765 w 31"/>
              <a:gd name="T43" fmla="*/ 205921 h 7"/>
              <a:gd name="T44" fmla="*/ 3855494 w 31"/>
              <a:gd name="T45" fmla="*/ 205921 h 7"/>
              <a:gd name="T46" fmla="*/ 3469765 w 31"/>
              <a:gd name="T47" fmla="*/ 411389 h 7"/>
              <a:gd name="T48" fmla="*/ 2955700 w 31"/>
              <a:gd name="T49" fmla="*/ 411389 h 7"/>
              <a:gd name="T50" fmla="*/ 3084395 w 31"/>
              <a:gd name="T51" fmla="*/ 617311 h 7"/>
              <a:gd name="T52" fmla="*/ 3469765 w 31"/>
              <a:gd name="T53" fmla="*/ 411389 h 7"/>
              <a:gd name="T54" fmla="*/ 3212732 w 31"/>
              <a:gd name="T55" fmla="*/ 411389 h 7"/>
              <a:gd name="T56" fmla="*/ 2955700 w 31"/>
              <a:gd name="T57" fmla="*/ 411389 h 7"/>
              <a:gd name="T58" fmla="*/ 2570329 w 31"/>
              <a:gd name="T59" fmla="*/ 411389 h 7"/>
              <a:gd name="T60" fmla="*/ 2698667 w 31"/>
              <a:gd name="T61" fmla="*/ 411389 h 7"/>
              <a:gd name="T62" fmla="*/ 2955700 w 31"/>
              <a:gd name="T63" fmla="*/ 411389 h 7"/>
              <a:gd name="T64" fmla="*/ 2698667 w 31"/>
              <a:gd name="T65" fmla="*/ 205921 h 7"/>
              <a:gd name="T66" fmla="*/ 2570329 w 31"/>
              <a:gd name="T67" fmla="*/ 205921 h 7"/>
              <a:gd name="T68" fmla="*/ 2570329 w 31"/>
              <a:gd name="T69" fmla="*/ 411389 h 7"/>
              <a:gd name="T70" fmla="*/ 1413502 w 31"/>
              <a:gd name="T71" fmla="*/ 411389 h 7"/>
              <a:gd name="T72" fmla="*/ 1542198 w 31"/>
              <a:gd name="T73" fmla="*/ 617311 h 7"/>
              <a:gd name="T74" fmla="*/ 1799231 w 31"/>
              <a:gd name="T75" fmla="*/ 411389 h 7"/>
              <a:gd name="T76" fmla="*/ 1670535 w 31"/>
              <a:gd name="T77" fmla="*/ 205921 h 7"/>
              <a:gd name="T78" fmla="*/ 1413502 w 31"/>
              <a:gd name="T79" fmla="*/ 411389 h 7"/>
              <a:gd name="T80" fmla="*/ 2056263 w 31"/>
              <a:gd name="T81" fmla="*/ 411389 h 7"/>
              <a:gd name="T82" fmla="*/ 2184601 w 31"/>
              <a:gd name="T83" fmla="*/ 822779 h 7"/>
              <a:gd name="T84" fmla="*/ 2313296 w 31"/>
              <a:gd name="T85" fmla="*/ 411389 h 7"/>
              <a:gd name="T86" fmla="*/ 2184601 w 31"/>
              <a:gd name="T87" fmla="*/ 205921 h 7"/>
              <a:gd name="T88" fmla="*/ 2056263 w 31"/>
              <a:gd name="T89" fmla="*/ 411389 h 7"/>
              <a:gd name="T90" fmla="*/ 771099 w 31"/>
              <a:gd name="T91" fmla="*/ 411389 h 7"/>
              <a:gd name="T92" fmla="*/ 899436 w 31"/>
              <a:gd name="T93" fmla="*/ 617311 h 7"/>
              <a:gd name="T94" fmla="*/ 1028132 w 31"/>
              <a:gd name="T95" fmla="*/ 411389 h 7"/>
              <a:gd name="T96" fmla="*/ 899436 w 31"/>
              <a:gd name="T97" fmla="*/ 205921 h 7"/>
              <a:gd name="T98" fmla="*/ 771099 w 31"/>
              <a:gd name="T99" fmla="*/ 411389 h 7"/>
              <a:gd name="T100" fmla="*/ 1156469 w 31"/>
              <a:gd name="T101" fmla="*/ 411389 h 7"/>
              <a:gd name="T102" fmla="*/ 1285165 w 31"/>
              <a:gd name="T103" fmla="*/ 617311 h 7"/>
              <a:gd name="T104" fmla="*/ 1413502 w 31"/>
              <a:gd name="T105" fmla="*/ 411389 h 7"/>
              <a:gd name="T106" fmla="*/ 1285165 w 31"/>
              <a:gd name="T107" fmla="*/ 411389 h 7"/>
              <a:gd name="T108" fmla="*/ 1156469 w 31"/>
              <a:gd name="T109" fmla="*/ 411389 h 7"/>
              <a:gd name="T110" fmla="*/ 514066 w 31"/>
              <a:gd name="T111" fmla="*/ 411389 h 7"/>
              <a:gd name="T112" fmla="*/ 642403 w 31"/>
              <a:gd name="T113" fmla="*/ 822779 h 7"/>
              <a:gd name="T114" fmla="*/ 642403 w 31"/>
              <a:gd name="T115" fmla="*/ 411389 h 7"/>
              <a:gd name="T116" fmla="*/ 642403 w 31"/>
              <a:gd name="T117" fmla="*/ 411389 h 7"/>
              <a:gd name="T118" fmla="*/ 514066 w 31"/>
              <a:gd name="T119" fmla="*/ 411389 h 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1" h="7">
                <a:moveTo>
                  <a:pt x="27" y="2"/>
                </a:moveTo>
                <a:cubicBezTo>
                  <a:pt x="27" y="2"/>
                  <a:pt x="30" y="2"/>
                  <a:pt x="30" y="4"/>
                </a:cubicBezTo>
                <a:lnTo>
                  <a:pt x="27" y="4"/>
                </a:lnTo>
                <a:cubicBezTo>
                  <a:pt x="27" y="6"/>
                  <a:pt x="24" y="6"/>
                  <a:pt x="23" y="4"/>
                </a:cubicBezTo>
                <a:cubicBezTo>
                  <a:pt x="23" y="4"/>
                  <a:pt x="21" y="6"/>
                  <a:pt x="18" y="3"/>
                </a:cubicBezTo>
                <a:cubicBezTo>
                  <a:pt x="18" y="4"/>
                  <a:pt x="17" y="6"/>
                  <a:pt x="15" y="3"/>
                </a:cubicBezTo>
                <a:lnTo>
                  <a:pt x="14" y="3"/>
                </a:lnTo>
                <a:cubicBezTo>
                  <a:pt x="14" y="6"/>
                  <a:pt x="12" y="6"/>
                  <a:pt x="11" y="4"/>
                </a:cubicBezTo>
                <a:lnTo>
                  <a:pt x="9" y="4"/>
                </a:lnTo>
                <a:cubicBezTo>
                  <a:pt x="8" y="6"/>
                  <a:pt x="5" y="4"/>
                  <a:pt x="5" y="4"/>
                </a:cubicBezTo>
                <a:cubicBezTo>
                  <a:pt x="5" y="6"/>
                  <a:pt x="4" y="6"/>
                  <a:pt x="4" y="4"/>
                </a:cubicBezTo>
                <a:cubicBezTo>
                  <a:pt x="3" y="6"/>
                  <a:pt x="1" y="6"/>
                  <a:pt x="1" y="4"/>
                </a:cubicBezTo>
                <a:cubicBezTo>
                  <a:pt x="1" y="4"/>
                  <a:pt x="2" y="4"/>
                  <a:pt x="2" y="3"/>
                </a:cubicBezTo>
                <a:cubicBezTo>
                  <a:pt x="2" y="2"/>
                  <a:pt x="0" y="2"/>
                  <a:pt x="0" y="2"/>
                </a:cubicBezTo>
                <a:lnTo>
                  <a:pt x="3" y="2"/>
                </a:lnTo>
                <a:cubicBezTo>
                  <a:pt x="4" y="1"/>
                  <a:pt x="5" y="1"/>
                  <a:pt x="5" y="1"/>
                </a:cubicBezTo>
                <a:cubicBezTo>
                  <a:pt x="6" y="0"/>
                  <a:pt x="8" y="0"/>
                  <a:pt x="9" y="1"/>
                </a:cubicBezTo>
                <a:lnTo>
                  <a:pt x="11" y="1"/>
                </a:lnTo>
                <a:cubicBezTo>
                  <a:pt x="12" y="0"/>
                  <a:pt x="14" y="0"/>
                  <a:pt x="14" y="1"/>
                </a:cubicBezTo>
                <a:cubicBezTo>
                  <a:pt x="16" y="0"/>
                  <a:pt x="18" y="0"/>
                  <a:pt x="18" y="1"/>
                </a:cubicBezTo>
                <a:cubicBezTo>
                  <a:pt x="20" y="0"/>
                  <a:pt x="23" y="0"/>
                  <a:pt x="23" y="1"/>
                </a:cubicBezTo>
                <a:cubicBezTo>
                  <a:pt x="24" y="1"/>
                  <a:pt x="25" y="0"/>
                  <a:pt x="27" y="1"/>
                </a:cubicBezTo>
                <a:cubicBezTo>
                  <a:pt x="27" y="1"/>
                  <a:pt x="30" y="0"/>
                  <a:pt x="30" y="1"/>
                </a:cubicBezTo>
                <a:lnTo>
                  <a:pt x="27" y="2"/>
                </a:lnTo>
                <a:close/>
                <a:moveTo>
                  <a:pt x="23" y="2"/>
                </a:moveTo>
                <a:cubicBezTo>
                  <a:pt x="23" y="3"/>
                  <a:pt x="24" y="3"/>
                  <a:pt x="24" y="3"/>
                </a:cubicBezTo>
                <a:cubicBezTo>
                  <a:pt x="26" y="3"/>
                  <a:pt x="27" y="3"/>
                  <a:pt x="27" y="2"/>
                </a:cubicBezTo>
                <a:cubicBezTo>
                  <a:pt x="27" y="2"/>
                  <a:pt x="26" y="2"/>
                  <a:pt x="25" y="2"/>
                </a:cubicBezTo>
                <a:lnTo>
                  <a:pt x="23" y="2"/>
                </a:lnTo>
                <a:close/>
                <a:moveTo>
                  <a:pt x="20" y="2"/>
                </a:moveTo>
                <a:cubicBezTo>
                  <a:pt x="20" y="2"/>
                  <a:pt x="20" y="2"/>
                  <a:pt x="21" y="2"/>
                </a:cubicBezTo>
                <a:lnTo>
                  <a:pt x="23" y="2"/>
                </a:lnTo>
                <a:lnTo>
                  <a:pt x="21" y="1"/>
                </a:lnTo>
                <a:cubicBezTo>
                  <a:pt x="20" y="1"/>
                  <a:pt x="20" y="1"/>
                  <a:pt x="20" y="1"/>
                </a:cubicBezTo>
                <a:lnTo>
                  <a:pt x="20" y="2"/>
                </a:lnTo>
                <a:close/>
                <a:moveTo>
                  <a:pt x="11" y="2"/>
                </a:moveTo>
                <a:cubicBezTo>
                  <a:pt x="11" y="3"/>
                  <a:pt x="12" y="3"/>
                  <a:pt x="12" y="3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2"/>
                  <a:pt x="14" y="1"/>
                  <a:pt x="13" y="1"/>
                </a:cubicBezTo>
                <a:lnTo>
                  <a:pt x="11" y="2"/>
                </a:lnTo>
                <a:close/>
                <a:moveTo>
                  <a:pt x="16" y="2"/>
                </a:moveTo>
                <a:lnTo>
                  <a:pt x="17" y="4"/>
                </a:lnTo>
                <a:lnTo>
                  <a:pt x="18" y="2"/>
                </a:lnTo>
                <a:lnTo>
                  <a:pt x="17" y="1"/>
                </a:lnTo>
                <a:lnTo>
                  <a:pt x="16" y="2"/>
                </a:lnTo>
                <a:close/>
                <a:moveTo>
                  <a:pt x="6" y="2"/>
                </a:moveTo>
                <a:lnTo>
                  <a:pt x="7" y="3"/>
                </a:ln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lnTo>
                  <a:pt x="6" y="2"/>
                </a:lnTo>
                <a:close/>
                <a:moveTo>
                  <a:pt x="9" y="2"/>
                </a:moveTo>
                <a:lnTo>
                  <a:pt x="10" y="3"/>
                </a:lnTo>
                <a:cubicBezTo>
                  <a:pt x="11" y="3"/>
                  <a:pt x="11" y="2"/>
                  <a:pt x="11" y="2"/>
                </a:cubicBezTo>
                <a:cubicBezTo>
                  <a:pt x="11" y="2"/>
                  <a:pt x="11" y="2"/>
                  <a:pt x="10" y="2"/>
                </a:cubicBezTo>
                <a:lnTo>
                  <a:pt x="9" y="2"/>
                </a:lnTo>
                <a:close/>
                <a:moveTo>
                  <a:pt x="4" y="2"/>
                </a:moveTo>
                <a:cubicBezTo>
                  <a:pt x="4" y="3"/>
                  <a:pt x="5" y="4"/>
                  <a:pt x="5" y="4"/>
                </a:cubicBezTo>
                <a:cubicBezTo>
                  <a:pt x="5" y="4"/>
                  <a:pt x="5" y="3"/>
                  <a:pt x="5" y="2"/>
                </a:cubicBezTo>
                <a:lnTo>
                  <a:pt x="4" y="2"/>
                </a:ln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7" name="Freeform 376">
            <a:extLst>
              <a:ext uri="{FF2B5EF4-FFF2-40B4-BE49-F238E27FC236}">
                <a16:creationId xmlns:a16="http://schemas.microsoft.com/office/drawing/2014/main" id="{E6D913E3-30CC-994E-99C3-15E9E3E76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26038"/>
            <a:ext cx="11113" cy="3175"/>
          </a:xfrm>
          <a:custGeom>
            <a:avLst/>
            <a:gdLst>
              <a:gd name="T0" fmla="*/ 0 w 31"/>
              <a:gd name="T1" fmla="*/ 822779 h 7"/>
              <a:gd name="T2" fmla="*/ 0 w 31"/>
              <a:gd name="T3" fmla="*/ 411389 h 7"/>
              <a:gd name="T4" fmla="*/ 385370 w 31"/>
              <a:gd name="T5" fmla="*/ 617311 h 7"/>
              <a:gd name="T6" fmla="*/ 257033 w 31"/>
              <a:gd name="T7" fmla="*/ 1234168 h 7"/>
              <a:gd name="T8" fmla="*/ 642403 w 31"/>
              <a:gd name="T9" fmla="*/ 822779 h 7"/>
              <a:gd name="T10" fmla="*/ 1156469 w 31"/>
              <a:gd name="T11" fmla="*/ 822779 h 7"/>
              <a:gd name="T12" fmla="*/ 1413502 w 31"/>
              <a:gd name="T13" fmla="*/ 822779 h 7"/>
              <a:gd name="T14" fmla="*/ 1799231 w 31"/>
              <a:gd name="T15" fmla="*/ 822779 h 7"/>
              <a:gd name="T16" fmla="*/ 1156469 w 31"/>
              <a:gd name="T17" fmla="*/ 822779 h 7"/>
              <a:gd name="T18" fmla="*/ 642403 w 31"/>
              <a:gd name="T19" fmla="*/ 1234168 h 7"/>
              <a:gd name="T20" fmla="*/ 385370 w 31"/>
              <a:gd name="T21" fmla="*/ 1234168 h 7"/>
              <a:gd name="T22" fmla="*/ 3212732 w 31"/>
              <a:gd name="T23" fmla="*/ 1234168 h 7"/>
              <a:gd name="T24" fmla="*/ 2313296 w 31"/>
              <a:gd name="T25" fmla="*/ 822779 h 7"/>
              <a:gd name="T26" fmla="*/ 2313296 w 31"/>
              <a:gd name="T27" fmla="*/ 617311 h 7"/>
              <a:gd name="T28" fmla="*/ 3469765 w 31"/>
              <a:gd name="T29" fmla="*/ 617311 h 7"/>
              <a:gd name="T30" fmla="*/ 3469765 w 31"/>
              <a:gd name="T31" fmla="*/ 411389 h 7"/>
              <a:gd name="T32" fmla="*/ 3726798 w 31"/>
              <a:gd name="T33" fmla="*/ 411389 h 7"/>
              <a:gd name="T34" fmla="*/ 3726798 w 31"/>
              <a:gd name="T35" fmla="*/ 822779 h 7"/>
              <a:gd name="T36" fmla="*/ 3212732 w 31"/>
              <a:gd name="T37" fmla="*/ 1234168 h 7"/>
              <a:gd name="T38" fmla="*/ 2313296 w 31"/>
              <a:gd name="T39" fmla="*/ 822779 h 7"/>
              <a:gd name="T40" fmla="*/ 1927568 w 31"/>
              <a:gd name="T41" fmla="*/ 822779 h 7"/>
              <a:gd name="T42" fmla="*/ 1927568 w 31"/>
              <a:gd name="T43" fmla="*/ 822779 h 7"/>
              <a:gd name="T44" fmla="*/ 1285165 w 31"/>
              <a:gd name="T45" fmla="*/ 205921 h 7"/>
              <a:gd name="T46" fmla="*/ 1542198 w 31"/>
              <a:gd name="T47" fmla="*/ 205921 h 7"/>
              <a:gd name="T48" fmla="*/ 1413502 w 31"/>
              <a:gd name="T49" fmla="*/ 411389 h 7"/>
              <a:gd name="T50" fmla="*/ 1670535 w 31"/>
              <a:gd name="T51" fmla="*/ 205921 h 7"/>
              <a:gd name="T52" fmla="*/ 1670535 w 31"/>
              <a:gd name="T53" fmla="*/ 205921 h 7"/>
              <a:gd name="T54" fmla="*/ 1670535 w 31"/>
              <a:gd name="T55" fmla="*/ 205921 h 7"/>
              <a:gd name="T56" fmla="*/ 771099 w 31"/>
              <a:gd name="T57" fmla="*/ 205921 h 7"/>
              <a:gd name="T58" fmla="*/ 771099 w 31"/>
              <a:gd name="T59" fmla="*/ 205921 h 7"/>
              <a:gd name="T60" fmla="*/ 1799231 w 31"/>
              <a:gd name="T61" fmla="*/ 205921 h 7"/>
              <a:gd name="T62" fmla="*/ 2698667 w 31"/>
              <a:gd name="T63" fmla="*/ 0 h 7"/>
              <a:gd name="T64" fmla="*/ 2698667 w 31"/>
              <a:gd name="T65" fmla="*/ 0 h 7"/>
              <a:gd name="T66" fmla="*/ 3726798 w 31"/>
              <a:gd name="T67" fmla="*/ 205921 h 7"/>
              <a:gd name="T68" fmla="*/ 3726798 w 31"/>
              <a:gd name="T69" fmla="*/ 0 h 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1" h="7">
                <a:moveTo>
                  <a:pt x="2" y="6"/>
                </a:moveTo>
                <a:lnTo>
                  <a:pt x="0" y="4"/>
                </a:lnTo>
                <a:lnTo>
                  <a:pt x="2" y="3"/>
                </a:lnTo>
                <a:lnTo>
                  <a:pt x="0" y="2"/>
                </a:lnTo>
                <a:lnTo>
                  <a:pt x="2" y="2"/>
                </a:lnTo>
                <a:lnTo>
                  <a:pt x="3" y="3"/>
                </a:lnTo>
                <a:lnTo>
                  <a:pt x="2" y="4"/>
                </a:lnTo>
                <a:lnTo>
                  <a:pt x="2" y="6"/>
                </a:lnTo>
                <a:lnTo>
                  <a:pt x="3" y="4"/>
                </a:lnTo>
                <a:lnTo>
                  <a:pt x="5" y="4"/>
                </a:lnTo>
                <a:lnTo>
                  <a:pt x="7" y="4"/>
                </a:lnTo>
                <a:lnTo>
                  <a:pt x="9" y="4"/>
                </a:lnTo>
                <a:lnTo>
                  <a:pt x="9" y="3"/>
                </a:lnTo>
                <a:lnTo>
                  <a:pt x="11" y="4"/>
                </a:lnTo>
                <a:cubicBezTo>
                  <a:pt x="12" y="6"/>
                  <a:pt x="14" y="4"/>
                  <a:pt x="14" y="3"/>
                </a:cubicBezTo>
                <a:lnTo>
                  <a:pt x="14" y="4"/>
                </a:lnTo>
                <a:cubicBezTo>
                  <a:pt x="14" y="6"/>
                  <a:pt x="12" y="6"/>
                  <a:pt x="11" y="4"/>
                </a:cubicBezTo>
                <a:lnTo>
                  <a:pt x="9" y="4"/>
                </a:lnTo>
                <a:cubicBezTo>
                  <a:pt x="8" y="6"/>
                  <a:pt x="6" y="6"/>
                  <a:pt x="5" y="4"/>
                </a:cubicBezTo>
                <a:lnTo>
                  <a:pt x="5" y="6"/>
                </a:lnTo>
                <a:lnTo>
                  <a:pt x="3" y="4"/>
                </a:lnTo>
                <a:cubicBezTo>
                  <a:pt x="4" y="6"/>
                  <a:pt x="3" y="6"/>
                  <a:pt x="3" y="6"/>
                </a:cubicBezTo>
                <a:lnTo>
                  <a:pt x="2" y="6"/>
                </a:lnTo>
                <a:close/>
                <a:moveTo>
                  <a:pt x="25" y="6"/>
                </a:moveTo>
                <a:lnTo>
                  <a:pt x="23" y="4"/>
                </a:lnTo>
                <a:cubicBezTo>
                  <a:pt x="23" y="4"/>
                  <a:pt x="21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21" y="4"/>
                  <a:pt x="22" y="4"/>
                  <a:pt x="23" y="3"/>
                </a:cubicBezTo>
                <a:cubicBezTo>
                  <a:pt x="24" y="4"/>
                  <a:pt x="27" y="4"/>
                  <a:pt x="27" y="3"/>
                </a:cubicBezTo>
                <a:cubicBezTo>
                  <a:pt x="27" y="4"/>
                  <a:pt x="27" y="4"/>
                  <a:pt x="29" y="4"/>
                </a:cubicBezTo>
                <a:lnTo>
                  <a:pt x="27" y="2"/>
                </a:lnTo>
                <a:lnTo>
                  <a:pt x="29" y="1"/>
                </a:lnTo>
                <a:lnTo>
                  <a:pt x="29" y="2"/>
                </a:lnTo>
                <a:lnTo>
                  <a:pt x="30" y="4"/>
                </a:lnTo>
                <a:lnTo>
                  <a:pt x="29" y="4"/>
                </a:lnTo>
                <a:lnTo>
                  <a:pt x="27" y="4"/>
                </a:lnTo>
                <a:cubicBezTo>
                  <a:pt x="27" y="4"/>
                  <a:pt x="27" y="6"/>
                  <a:pt x="25" y="6"/>
                </a:cubicBezTo>
                <a:close/>
                <a:moveTo>
                  <a:pt x="17" y="5"/>
                </a:moveTo>
                <a:cubicBezTo>
                  <a:pt x="17" y="5"/>
                  <a:pt x="18" y="5"/>
                  <a:pt x="18" y="4"/>
                </a:cubicBezTo>
                <a:cubicBezTo>
                  <a:pt x="18" y="5"/>
                  <a:pt x="17" y="5"/>
                  <a:pt x="17" y="5"/>
                </a:cubicBezTo>
                <a:close/>
                <a:moveTo>
                  <a:pt x="15" y="4"/>
                </a:moveTo>
                <a:cubicBezTo>
                  <a:pt x="16" y="5"/>
                  <a:pt x="16" y="5"/>
                  <a:pt x="17" y="5"/>
                </a:cubicBezTo>
                <a:cubicBezTo>
                  <a:pt x="16" y="5"/>
                  <a:pt x="16" y="5"/>
                  <a:pt x="15" y="4"/>
                </a:cubicBezTo>
                <a:close/>
                <a:moveTo>
                  <a:pt x="9" y="2"/>
                </a:moveTo>
                <a:lnTo>
                  <a:pt x="10" y="1"/>
                </a:lnTo>
                <a:lnTo>
                  <a:pt x="9" y="1"/>
                </a:lnTo>
                <a:cubicBezTo>
                  <a:pt x="10" y="1"/>
                  <a:pt x="11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lnTo>
                  <a:pt x="11" y="2"/>
                </a:lnTo>
                <a:lnTo>
                  <a:pt x="9" y="2"/>
                </a:lnTo>
                <a:close/>
                <a:moveTo>
                  <a:pt x="13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3" y="1"/>
                </a:cubicBezTo>
                <a:close/>
                <a:moveTo>
                  <a:pt x="14" y="1"/>
                </a:moveTo>
                <a:cubicBezTo>
                  <a:pt x="14" y="1"/>
                  <a:pt x="13" y="1"/>
                  <a:pt x="13" y="1"/>
                </a:cubicBezTo>
                <a:cubicBezTo>
                  <a:pt x="14" y="0"/>
                  <a:pt x="14" y="1"/>
                  <a:pt x="14" y="1"/>
                </a:cubicBezTo>
                <a:close/>
                <a:moveTo>
                  <a:pt x="6" y="1"/>
                </a:moveTo>
                <a:cubicBezTo>
                  <a:pt x="7" y="1"/>
                  <a:pt x="8" y="0"/>
                  <a:pt x="9" y="1"/>
                </a:cubicBezTo>
                <a:lnTo>
                  <a:pt x="6" y="1"/>
                </a:lnTo>
                <a:close/>
                <a:moveTo>
                  <a:pt x="18" y="1"/>
                </a:moveTo>
                <a:cubicBezTo>
                  <a:pt x="17" y="0"/>
                  <a:pt x="16" y="1"/>
                  <a:pt x="14" y="1"/>
                </a:cubicBezTo>
                <a:cubicBezTo>
                  <a:pt x="15" y="0"/>
                  <a:pt x="18" y="0"/>
                  <a:pt x="18" y="1"/>
                </a:cubicBezTo>
                <a:close/>
                <a:moveTo>
                  <a:pt x="21" y="0"/>
                </a:moveTo>
                <a:cubicBezTo>
                  <a:pt x="21" y="0"/>
                  <a:pt x="20" y="0"/>
                  <a:pt x="18" y="1"/>
                </a:cubicBezTo>
                <a:cubicBezTo>
                  <a:pt x="19" y="0"/>
                  <a:pt x="20" y="0"/>
                  <a:pt x="21" y="0"/>
                </a:cubicBezTo>
                <a:close/>
                <a:moveTo>
                  <a:pt x="29" y="0"/>
                </a:moveTo>
                <a:lnTo>
                  <a:pt x="29" y="1"/>
                </a:lnTo>
                <a:lnTo>
                  <a:pt x="27" y="1"/>
                </a:lnTo>
                <a:cubicBezTo>
                  <a:pt x="27" y="1"/>
                  <a:pt x="27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8" name="Freeform 377">
            <a:extLst>
              <a:ext uri="{FF2B5EF4-FFF2-40B4-BE49-F238E27FC236}">
                <a16:creationId xmlns:a16="http://schemas.microsoft.com/office/drawing/2014/main" id="{2A1F79A1-ED8F-124F-A489-D985808FB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5875"/>
            <a:ext cx="4763" cy="22225"/>
          </a:xfrm>
          <a:custGeom>
            <a:avLst/>
            <a:gdLst>
              <a:gd name="T0" fmla="*/ 1041736 w 14"/>
              <a:gd name="T1" fmla="*/ 7964930 h 61"/>
              <a:gd name="T2" fmla="*/ 347359 w 14"/>
              <a:gd name="T3" fmla="*/ 7964930 h 61"/>
              <a:gd name="T4" fmla="*/ 0 w 14"/>
              <a:gd name="T5" fmla="*/ 3318812 h 61"/>
              <a:gd name="T6" fmla="*/ 115673 w 14"/>
              <a:gd name="T7" fmla="*/ 0 h 61"/>
              <a:gd name="T8" fmla="*/ 1273082 w 14"/>
              <a:gd name="T9" fmla="*/ 0 h 61"/>
              <a:gd name="T10" fmla="*/ 1504768 w 14"/>
              <a:gd name="T11" fmla="*/ 3318812 h 61"/>
              <a:gd name="T12" fmla="*/ 1041736 w 14"/>
              <a:gd name="T13" fmla="*/ 796493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1">
                <a:moveTo>
                  <a:pt x="9" y="60"/>
                </a:moveTo>
                <a:lnTo>
                  <a:pt x="3" y="60"/>
                </a:lnTo>
                <a:cubicBezTo>
                  <a:pt x="3" y="60"/>
                  <a:pt x="1" y="36"/>
                  <a:pt x="0" y="25"/>
                </a:cubicBezTo>
                <a:cubicBezTo>
                  <a:pt x="0" y="18"/>
                  <a:pt x="1" y="0"/>
                  <a:pt x="1" y="0"/>
                </a:cubicBezTo>
                <a:lnTo>
                  <a:pt x="11" y="0"/>
                </a:lnTo>
                <a:cubicBezTo>
                  <a:pt x="11" y="0"/>
                  <a:pt x="13" y="18"/>
                  <a:pt x="13" y="25"/>
                </a:cubicBezTo>
                <a:cubicBezTo>
                  <a:pt x="13" y="36"/>
                  <a:pt x="9" y="60"/>
                  <a:pt x="9" y="60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09" name="Freeform 378">
            <a:extLst>
              <a:ext uri="{FF2B5EF4-FFF2-40B4-BE49-F238E27FC236}">
                <a16:creationId xmlns:a16="http://schemas.microsoft.com/office/drawing/2014/main" id="{03AF2813-F8B6-E049-B1AD-A10F13156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5875"/>
            <a:ext cx="4763" cy="22225"/>
          </a:xfrm>
          <a:custGeom>
            <a:avLst/>
            <a:gdLst>
              <a:gd name="T0" fmla="*/ 1041736 w 14"/>
              <a:gd name="T1" fmla="*/ 7964930 h 61"/>
              <a:gd name="T2" fmla="*/ 1504768 w 14"/>
              <a:gd name="T3" fmla="*/ 3318812 h 61"/>
              <a:gd name="T4" fmla="*/ 1041736 w 14"/>
              <a:gd name="T5" fmla="*/ 7964930 h 61"/>
              <a:gd name="T6" fmla="*/ 347359 w 14"/>
              <a:gd name="T7" fmla="*/ 7964930 h 61"/>
              <a:gd name="T8" fmla="*/ 0 w 14"/>
              <a:gd name="T9" fmla="*/ 3318812 h 61"/>
              <a:gd name="T10" fmla="*/ 115673 w 14"/>
              <a:gd name="T11" fmla="*/ 0 h 61"/>
              <a:gd name="T12" fmla="*/ 115673 w 14"/>
              <a:gd name="T13" fmla="*/ 3318812 h 61"/>
              <a:gd name="T14" fmla="*/ 463032 w 14"/>
              <a:gd name="T15" fmla="*/ 7964930 h 61"/>
              <a:gd name="T16" fmla="*/ 347359 w 14"/>
              <a:gd name="T17" fmla="*/ 7964930 h 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61">
                <a:moveTo>
                  <a:pt x="9" y="60"/>
                </a:moveTo>
                <a:cubicBezTo>
                  <a:pt x="9" y="57"/>
                  <a:pt x="13" y="34"/>
                  <a:pt x="13" y="25"/>
                </a:cubicBezTo>
                <a:cubicBezTo>
                  <a:pt x="13" y="36"/>
                  <a:pt x="9" y="60"/>
                  <a:pt x="9" y="60"/>
                </a:cubicBezTo>
                <a:close/>
                <a:moveTo>
                  <a:pt x="3" y="60"/>
                </a:moveTo>
                <a:cubicBezTo>
                  <a:pt x="3" y="60"/>
                  <a:pt x="0" y="35"/>
                  <a:pt x="0" y="25"/>
                </a:cubicBezTo>
                <a:cubicBezTo>
                  <a:pt x="0" y="18"/>
                  <a:pt x="1" y="0"/>
                  <a:pt x="1" y="0"/>
                </a:cubicBezTo>
                <a:cubicBezTo>
                  <a:pt x="1" y="0"/>
                  <a:pt x="0" y="18"/>
                  <a:pt x="1" y="25"/>
                </a:cubicBezTo>
                <a:cubicBezTo>
                  <a:pt x="1" y="35"/>
                  <a:pt x="4" y="60"/>
                  <a:pt x="4" y="60"/>
                </a:cubicBezTo>
                <a:lnTo>
                  <a:pt x="3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0" name="Freeform 379">
            <a:extLst>
              <a:ext uri="{FF2B5EF4-FFF2-40B4-BE49-F238E27FC236}">
                <a16:creationId xmlns:a16="http://schemas.microsoft.com/office/drawing/2014/main" id="{2E0B4655-9876-0E4C-ADD2-6F57A6FBD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4288"/>
            <a:ext cx="3175" cy="3175"/>
          </a:xfrm>
          <a:custGeom>
            <a:avLst/>
            <a:gdLst>
              <a:gd name="T0" fmla="*/ 0 w 11"/>
              <a:gd name="T1" fmla="*/ 1102519 h 8"/>
              <a:gd name="T2" fmla="*/ 166543 w 11"/>
              <a:gd name="T3" fmla="*/ 0 h 8"/>
              <a:gd name="T4" fmla="*/ 833005 w 11"/>
              <a:gd name="T5" fmla="*/ 0 h 8"/>
              <a:gd name="T6" fmla="*/ 833005 w 11"/>
              <a:gd name="T7" fmla="*/ 1102519 h 8"/>
              <a:gd name="T8" fmla="*/ 0 w 11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8">
                <a:moveTo>
                  <a:pt x="0" y="7"/>
                </a:moveTo>
                <a:lnTo>
                  <a:pt x="2" y="0"/>
                </a:lnTo>
                <a:lnTo>
                  <a:pt x="10" y="0"/>
                </a:lnTo>
                <a:lnTo>
                  <a:pt x="10" y="7"/>
                </a:lnTo>
                <a:lnTo>
                  <a:pt x="0" y="7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1" name="Freeform 380">
            <a:extLst>
              <a:ext uri="{FF2B5EF4-FFF2-40B4-BE49-F238E27FC236}">
                <a16:creationId xmlns:a16="http://schemas.microsoft.com/office/drawing/2014/main" id="{CADF9C2E-23FE-7E4A-AE95-CEF6840A6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4288"/>
            <a:ext cx="3175" cy="3175"/>
          </a:xfrm>
          <a:custGeom>
            <a:avLst/>
            <a:gdLst>
              <a:gd name="T0" fmla="*/ 0 w 11"/>
              <a:gd name="T1" fmla="*/ 995539 h 9"/>
              <a:gd name="T2" fmla="*/ 833005 w 11"/>
              <a:gd name="T3" fmla="*/ 871008 h 9"/>
              <a:gd name="T4" fmla="*/ 666461 w 11"/>
              <a:gd name="T5" fmla="*/ 0 h 9"/>
              <a:gd name="T6" fmla="*/ 833005 w 11"/>
              <a:gd name="T7" fmla="*/ 0 h 9"/>
              <a:gd name="T8" fmla="*/ 833005 w 11"/>
              <a:gd name="T9" fmla="*/ 995539 h 9"/>
              <a:gd name="T10" fmla="*/ 0 w 11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9">
                <a:moveTo>
                  <a:pt x="0" y="8"/>
                </a:moveTo>
                <a:lnTo>
                  <a:pt x="10" y="7"/>
                </a:lnTo>
                <a:lnTo>
                  <a:pt x="8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2" name="Freeform 381">
            <a:extLst>
              <a:ext uri="{FF2B5EF4-FFF2-40B4-BE49-F238E27FC236}">
                <a16:creationId xmlns:a16="http://schemas.microsoft.com/office/drawing/2014/main" id="{41EFF58F-4373-1449-BC10-50F9D006E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1113"/>
            <a:ext cx="3175" cy="3175"/>
          </a:xfrm>
          <a:custGeom>
            <a:avLst/>
            <a:gdLst>
              <a:gd name="T0" fmla="*/ 0 w 11"/>
              <a:gd name="T1" fmla="*/ 1102519 h 8"/>
              <a:gd name="T2" fmla="*/ 166543 w 11"/>
              <a:gd name="T3" fmla="*/ 0 h 8"/>
              <a:gd name="T4" fmla="*/ 666461 w 11"/>
              <a:gd name="T5" fmla="*/ 0 h 8"/>
              <a:gd name="T6" fmla="*/ 833005 w 11"/>
              <a:gd name="T7" fmla="*/ 1102519 h 8"/>
              <a:gd name="T8" fmla="*/ 0 w 11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8">
                <a:moveTo>
                  <a:pt x="0" y="7"/>
                </a:moveTo>
                <a:lnTo>
                  <a:pt x="2" y="0"/>
                </a:lnTo>
                <a:lnTo>
                  <a:pt x="8" y="0"/>
                </a:lnTo>
                <a:lnTo>
                  <a:pt x="10" y="7"/>
                </a:lnTo>
                <a:lnTo>
                  <a:pt x="0" y="7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3" name="Freeform 382">
            <a:extLst>
              <a:ext uri="{FF2B5EF4-FFF2-40B4-BE49-F238E27FC236}">
                <a16:creationId xmlns:a16="http://schemas.microsoft.com/office/drawing/2014/main" id="{8C42776A-EB16-634E-B8BC-A5D16266A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1113"/>
            <a:ext cx="3175" cy="3175"/>
          </a:xfrm>
          <a:custGeom>
            <a:avLst/>
            <a:gdLst>
              <a:gd name="T0" fmla="*/ 833005 w 11"/>
              <a:gd name="T1" fmla="*/ 1102519 h 8"/>
              <a:gd name="T2" fmla="*/ 666461 w 11"/>
              <a:gd name="T3" fmla="*/ 0 h 8"/>
              <a:gd name="T4" fmla="*/ 166543 w 11"/>
              <a:gd name="T5" fmla="*/ 0 h 8"/>
              <a:gd name="T6" fmla="*/ 0 w 11"/>
              <a:gd name="T7" fmla="*/ 1102519 h 8"/>
              <a:gd name="T8" fmla="*/ 833005 w 11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8">
                <a:moveTo>
                  <a:pt x="10" y="7"/>
                </a:moveTo>
                <a:lnTo>
                  <a:pt x="8" y="0"/>
                </a:lnTo>
                <a:lnTo>
                  <a:pt x="2" y="0"/>
                </a:lnTo>
                <a:lnTo>
                  <a:pt x="0" y="7"/>
                </a:lnTo>
                <a:lnTo>
                  <a:pt x="1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4" name="Freeform 383">
            <a:extLst>
              <a:ext uri="{FF2B5EF4-FFF2-40B4-BE49-F238E27FC236}">
                <a16:creationId xmlns:a16="http://schemas.microsoft.com/office/drawing/2014/main" id="{F0C55C51-3542-8741-9416-7A5DA1DEE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89525"/>
            <a:ext cx="3175" cy="3175"/>
          </a:xfrm>
          <a:custGeom>
            <a:avLst/>
            <a:gdLst>
              <a:gd name="T0" fmla="*/ 0 w 9"/>
              <a:gd name="T1" fmla="*/ 1234168 h 7"/>
              <a:gd name="T2" fmla="*/ 373239 w 9"/>
              <a:gd name="T3" fmla="*/ 0 h 7"/>
              <a:gd name="T4" fmla="*/ 995539 w 9"/>
              <a:gd name="T5" fmla="*/ 0 h 7"/>
              <a:gd name="T6" fmla="*/ 995539 w 9"/>
              <a:gd name="T7" fmla="*/ 1234168 h 7"/>
              <a:gd name="T8" fmla="*/ 0 w 9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0" y="6"/>
                </a:moveTo>
                <a:lnTo>
                  <a:pt x="3" y="0"/>
                </a:lnTo>
                <a:lnTo>
                  <a:pt x="8" y="0"/>
                </a:lnTo>
                <a:lnTo>
                  <a:pt x="8" y="6"/>
                </a:lnTo>
                <a:lnTo>
                  <a:pt x="0" y="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5" name="Freeform 384">
            <a:extLst>
              <a:ext uri="{FF2B5EF4-FFF2-40B4-BE49-F238E27FC236}">
                <a16:creationId xmlns:a16="http://schemas.microsoft.com/office/drawing/2014/main" id="{5BB0B37F-6115-674C-80F1-8E367C85A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89525"/>
            <a:ext cx="3175" cy="3175"/>
          </a:xfrm>
          <a:custGeom>
            <a:avLst/>
            <a:gdLst>
              <a:gd name="T0" fmla="*/ 833005 w 11"/>
              <a:gd name="T1" fmla="*/ 1234168 h 7"/>
              <a:gd name="T2" fmla="*/ 666461 w 11"/>
              <a:gd name="T3" fmla="*/ 1234168 h 7"/>
              <a:gd name="T4" fmla="*/ 583045 w 11"/>
              <a:gd name="T5" fmla="*/ 0 h 7"/>
              <a:gd name="T6" fmla="*/ 666461 w 11"/>
              <a:gd name="T7" fmla="*/ 0 h 7"/>
              <a:gd name="T8" fmla="*/ 833005 w 11"/>
              <a:gd name="T9" fmla="*/ 1234168 h 7"/>
              <a:gd name="T10" fmla="*/ 0 w 11"/>
              <a:gd name="T11" fmla="*/ 1234168 h 7"/>
              <a:gd name="T12" fmla="*/ 166543 w 11"/>
              <a:gd name="T13" fmla="*/ 0 h 7"/>
              <a:gd name="T14" fmla="*/ 249959 w 11"/>
              <a:gd name="T15" fmla="*/ 0 h 7"/>
              <a:gd name="T16" fmla="*/ 166543 w 11"/>
              <a:gd name="T17" fmla="*/ 1234168 h 7"/>
              <a:gd name="T18" fmla="*/ 0 w 11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7">
                <a:moveTo>
                  <a:pt x="10" y="6"/>
                </a:moveTo>
                <a:lnTo>
                  <a:pt x="8" y="6"/>
                </a:lnTo>
                <a:lnTo>
                  <a:pt x="7" y="0"/>
                </a:lnTo>
                <a:lnTo>
                  <a:pt x="8" y="0"/>
                </a:lnTo>
                <a:lnTo>
                  <a:pt x="10" y="6"/>
                </a:lnTo>
                <a:close/>
                <a:moveTo>
                  <a:pt x="0" y="6"/>
                </a:moveTo>
                <a:lnTo>
                  <a:pt x="2" y="0"/>
                </a:lnTo>
                <a:lnTo>
                  <a:pt x="3" y="0"/>
                </a:lnTo>
                <a:lnTo>
                  <a:pt x="2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6" name="Freeform 385">
            <a:extLst>
              <a:ext uri="{FF2B5EF4-FFF2-40B4-BE49-F238E27FC236}">
                <a16:creationId xmlns:a16="http://schemas.microsoft.com/office/drawing/2014/main" id="{5A3A5EB4-4EEB-5549-B255-22E87BD1D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89525"/>
            <a:ext cx="3175" cy="1588"/>
          </a:xfrm>
          <a:custGeom>
            <a:avLst/>
            <a:gdLst>
              <a:gd name="T0" fmla="*/ 617311 w 7"/>
              <a:gd name="T1" fmla="*/ 630436 h 2"/>
              <a:gd name="T2" fmla="*/ 0 w 7"/>
              <a:gd name="T3" fmla="*/ 630436 h 2"/>
              <a:gd name="T4" fmla="*/ 0 w 7"/>
              <a:gd name="T5" fmla="*/ 0 h 2"/>
              <a:gd name="T6" fmla="*/ 1234168 w 7"/>
              <a:gd name="T7" fmla="*/ 0 h 2"/>
              <a:gd name="T8" fmla="*/ 1234168 w 7"/>
              <a:gd name="T9" fmla="*/ 630436 h 2"/>
              <a:gd name="T10" fmla="*/ 617311 w 7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">
                <a:moveTo>
                  <a:pt x="3" y="1"/>
                </a:moveTo>
                <a:lnTo>
                  <a:pt x="0" y="1"/>
                </a:lnTo>
                <a:lnTo>
                  <a:pt x="0" y="0"/>
                </a:lnTo>
                <a:lnTo>
                  <a:pt x="6" y="0"/>
                </a:lnTo>
                <a:lnTo>
                  <a:pt x="6" y="1"/>
                </a:lnTo>
                <a:lnTo>
                  <a:pt x="3" y="1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7" name="Freeform 386">
            <a:extLst>
              <a:ext uri="{FF2B5EF4-FFF2-40B4-BE49-F238E27FC236}">
                <a16:creationId xmlns:a16="http://schemas.microsoft.com/office/drawing/2014/main" id="{4A78CD51-B866-3942-8779-4C5FE438B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99050"/>
            <a:ext cx="3175" cy="12700"/>
          </a:xfrm>
          <a:custGeom>
            <a:avLst/>
            <a:gdLst>
              <a:gd name="T0" fmla="*/ 833005 w 11"/>
              <a:gd name="T1" fmla="*/ 4355747 h 36"/>
              <a:gd name="T2" fmla="*/ 0 w 11"/>
              <a:gd name="T3" fmla="*/ 4355747 h 36"/>
              <a:gd name="T4" fmla="*/ 833005 w 11"/>
              <a:gd name="T5" fmla="*/ 4231217 h 36"/>
              <a:gd name="T6" fmla="*/ 833005 w 11"/>
              <a:gd name="T7" fmla="*/ 4355747 h 36"/>
              <a:gd name="T8" fmla="*/ 833005 w 11"/>
              <a:gd name="T9" fmla="*/ 3733447 h 36"/>
              <a:gd name="T10" fmla="*/ 0 w 11"/>
              <a:gd name="T11" fmla="*/ 3733447 h 36"/>
              <a:gd name="T12" fmla="*/ 833005 w 11"/>
              <a:gd name="T13" fmla="*/ 3609269 h 36"/>
              <a:gd name="T14" fmla="*/ 833005 w 11"/>
              <a:gd name="T15" fmla="*/ 3733447 h 36"/>
              <a:gd name="T16" fmla="*/ 833005 w 11"/>
              <a:gd name="T17" fmla="*/ 124531 h 36"/>
              <a:gd name="T18" fmla="*/ 0 w 11"/>
              <a:gd name="T19" fmla="*/ 124531 h 36"/>
              <a:gd name="T20" fmla="*/ 833005 w 11"/>
              <a:gd name="T21" fmla="*/ 0 h 36"/>
              <a:gd name="T22" fmla="*/ 833005 w 11"/>
              <a:gd name="T23" fmla="*/ 124531 h 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6">
                <a:moveTo>
                  <a:pt x="10" y="35"/>
                </a:moveTo>
                <a:lnTo>
                  <a:pt x="0" y="35"/>
                </a:lnTo>
                <a:lnTo>
                  <a:pt x="10" y="34"/>
                </a:lnTo>
                <a:lnTo>
                  <a:pt x="10" y="35"/>
                </a:lnTo>
                <a:close/>
                <a:moveTo>
                  <a:pt x="10" y="30"/>
                </a:moveTo>
                <a:lnTo>
                  <a:pt x="0" y="30"/>
                </a:lnTo>
                <a:lnTo>
                  <a:pt x="10" y="29"/>
                </a:lnTo>
                <a:lnTo>
                  <a:pt x="10" y="30"/>
                </a:lnTo>
                <a:close/>
                <a:moveTo>
                  <a:pt x="10" y="1"/>
                </a:moveTo>
                <a:lnTo>
                  <a:pt x="0" y="1"/>
                </a:lnTo>
                <a:lnTo>
                  <a:pt x="10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8" name="Freeform 387">
            <a:extLst>
              <a:ext uri="{FF2B5EF4-FFF2-40B4-BE49-F238E27FC236}">
                <a16:creationId xmlns:a16="http://schemas.microsoft.com/office/drawing/2014/main" id="{DD1E81C0-3413-B04D-843E-A9E2060D6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6513"/>
            <a:ext cx="7937" cy="3175"/>
          </a:xfrm>
          <a:custGeom>
            <a:avLst/>
            <a:gdLst>
              <a:gd name="T0" fmla="*/ 1190895 w 23"/>
              <a:gd name="T1" fmla="*/ 0 h 11"/>
              <a:gd name="T2" fmla="*/ 2619900 w 23"/>
              <a:gd name="T3" fmla="*/ 416502 h 11"/>
              <a:gd name="T4" fmla="*/ 2500845 w 23"/>
              <a:gd name="T5" fmla="*/ 499918 h 11"/>
              <a:gd name="T6" fmla="*/ 1190895 w 23"/>
              <a:gd name="T7" fmla="*/ 833005 h 11"/>
              <a:gd name="T8" fmla="*/ 0 w 23"/>
              <a:gd name="T9" fmla="*/ 416502 h 11"/>
              <a:gd name="T10" fmla="*/ 0 w 23"/>
              <a:gd name="T11" fmla="*/ 416502 h 11"/>
              <a:gd name="T12" fmla="*/ 1190895 w 23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1">
                <a:moveTo>
                  <a:pt x="10" y="0"/>
                </a:moveTo>
                <a:cubicBezTo>
                  <a:pt x="17" y="0"/>
                  <a:pt x="22" y="2"/>
                  <a:pt x="22" y="5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8"/>
                  <a:pt x="15" y="10"/>
                  <a:pt x="10" y="10"/>
                </a:cubicBezTo>
                <a:cubicBezTo>
                  <a:pt x="5" y="10"/>
                  <a:pt x="1" y="8"/>
                  <a:pt x="0" y="5"/>
                </a:cubicBezTo>
                <a:cubicBezTo>
                  <a:pt x="0" y="2"/>
                  <a:pt x="4" y="0"/>
                  <a:pt x="10" y="0"/>
                </a:cubicBez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19" name="Freeform 388">
            <a:extLst>
              <a:ext uri="{FF2B5EF4-FFF2-40B4-BE49-F238E27FC236}">
                <a16:creationId xmlns:a16="http://schemas.microsoft.com/office/drawing/2014/main" id="{FDF367E5-C9EF-024E-8B0C-B29CBD764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6513"/>
            <a:ext cx="7937" cy="4762"/>
          </a:xfrm>
          <a:custGeom>
            <a:avLst/>
            <a:gdLst>
              <a:gd name="T0" fmla="*/ 1203117 w 24"/>
              <a:gd name="T1" fmla="*/ 1732178 h 12"/>
              <a:gd name="T2" fmla="*/ 109464 w 24"/>
              <a:gd name="T3" fmla="*/ 1102403 h 12"/>
              <a:gd name="T4" fmla="*/ 0 w 24"/>
              <a:gd name="T5" fmla="*/ 944860 h 12"/>
              <a:gd name="T6" fmla="*/ 1203117 w 24"/>
              <a:gd name="T7" fmla="*/ 0 h 12"/>
              <a:gd name="T8" fmla="*/ 2515368 w 24"/>
              <a:gd name="T9" fmla="*/ 944860 h 12"/>
              <a:gd name="T10" fmla="*/ 2406234 w 24"/>
              <a:gd name="T11" fmla="*/ 1102403 h 12"/>
              <a:gd name="T12" fmla="*/ 1203117 w 24"/>
              <a:gd name="T13" fmla="*/ 1732178 h 12"/>
              <a:gd name="T14" fmla="*/ 1203117 w 24"/>
              <a:gd name="T15" fmla="*/ 157543 h 12"/>
              <a:gd name="T16" fmla="*/ 109464 w 24"/>
              <a:gd name="T17" fmla="*/ 944860 h 12"/>
              <a:gd name="T18" fmla="*/ 2406234 w 24"/>
              <a:gd name="T19" fmla="*/ 1102403 h 12"/>
              <a:gd name="T20" fmla="*/ 2406234 w 24"/>
              <a:gd name="T21" fmla="*/ 944860 h 12"/>
              <a:gd name="T22" fmla="*/ 1203117 w 24"/>
              <a:gd name="T23" fmla="*/ 157543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12">
                <a:moveTo>
                  <a:pt x="11" y="11"/>
                </a:moveTo>
                <a:cubicBezTo>
                  <a:pt x="6" y="11"/>
                  <a:pt x="2" y="9"/>
                  <a:pt x="1" y="7"/>
                </a:cubicBezTo>
                <a:lnTo>
                  <a:pt x="0" y="6"/>
                </a:lnTo>
                <a:cubicBezTo>
                  <a:pt x="0" y="3"/>
                  <a:pt x="5" y="0"/>
                  <a:pt x="11" y="0"/>
                </a:cubicBezTo>
                <a:cubicBezTo>
                  <a:pt x="18" y="0"/>
                  <a:pt x="23" y="3"/>
                  <a:pt x="23" y="6"/>
                </a:cubicBezTo>
                <a:cubicBezTo>
                  <a:pt x="23" y="6"/>
                  <a:pt x="23" y="6"/>
                  <a:pt x="22" y="7"/>
                </a:cubicBezTo>
                <a:cubicBezTo>
                  <a:pt x="21" y="9"/>
                  <a:pt x="16" y="11"/>
                  <a:pt x="11" y="11"/>
                </a:cubicBezTo>
                <a:close/>
                <a:moveTo>
                  <a:pt x="11" y="1"/>
                </a:moveTo>
                <a:cubicBezTo>
                  <a:pt x="5" y="1"/>
                  <a:pt x="1" y="3"/>
                  <a:pt x="1" y="6"/>
                </a:cubicBezTo>
                <a:cubicBezTo>
                  <a:pt x="3" y="11"/>
                  <a:pt x="19" y="11"/>
                  <a:pt x="22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18" y="1"/>
                  <a:pt x="11" y="1"/>
                </a:cubicBez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0" name="Freeform 389">
            <a:extLst>
              <a:ext uri="{FF2B5EF4-FFF2-40B4-BE49-F238E27FC236}">
                <a16:creationId xmlns:a16="http://schemas.microsoft.com/office/drawing/2014/main" id="{F8952CB9-DEF9-1C4C-9408-8EF0EA07A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7938"/>
          </a:xfrm>
          <a:custGeom>
            <a:avLst/>
            <a:gdLst>
              <a:gd name="T0" fmla="*/ 2619900 w 23"/>
              <a:gd name="T1" fmla="*/ 0 h 22"/>
              <a:gd name="T2" fmla="*/ 2619900 w 23"/>
              <a:gd name="T3" fmla="*/ 2343514 h 22"/>
              <a:gd name="T4" fmla="*/ 1190895 w 23"/>
              <a:gd name="T5" fmla="*/ 2733919 h 22"/>
              <a:gd name="T6" fmla="*/ 0 w 23"/>
              <a:gd name="T7" fmla="*/ 2473769 h 22"/>
              <a:gd name="T8" fmla="*/ 0 w 23"/>
              <a:gd name="T9" fmla="*/ 0 h 22"/>
              <a:gd name="T10" fmla="*/ 1190895 w 23"/>
              <a:gd name="T11" fmla="*/ 650916 h 22"/>
              <a:gd name="T12" fmla="*/ 2619900 w 23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2">
                <a:moveTo>
                  <a:pt x="22" y="0"/>
                </a:moveTo>
                <a:lnTo>
                  <a:pt x="22" y="18"/>
                </a:lnTo>
                <a:cubicBezTo>
                  <a:pt x="22" y="18"/>
                  <a:pt x="17" y="21"/>
                  <a:pt x="10" y="21"/>
                </a:cubicBezTo>
                <a:cubicBezTo>
                  <a:pt x="4" y="21"/>
                  <a:pt x="0" y="19"/>
                  <a:pt x="0" y="19"/>
                </a:cubicBezTo>
                <a:lnTo>
                  <a:pt x="0" y="0"/>
                </a:lnTo>
                <a:cubicBezTo>
                  <a:pt x="0" y="2"/>
                  <a:pt x="4" y="5"/>
                  <a:pt x="10" y="5"/>
                </a:cubicBezTo>
                <a:cubicBezTo>
                  <a:pt x="17" y="5"/>
                  <a:pt x="22" y="2"/>
                  <a:pt x="22" y="0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1" name="Freeform 390">
            <a:extLst>
              <a:ext uri="{FF2B5EF4-FFF2-40B4-BE49-F238E27FC236}">
                <a16:creationId xmlns:a16="http://schemas.microsoft.com/office/drawing/2014/main" id="{E085987B-A255-CD4B-9438-728B4659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7938"/>
          </a:xfrm>
          <a:custGeom>
            <a:avLst/>
            <a:gdLst>
              <a:gd name="T0" fmla="*/ 1203117 w 24"/>
              <a:gd name="T1" fmla="*/ 2733919 h 22"/>
              <a:gd name="T2" fmla="*/ 0 w 24"/>
              <a:gd name="T3" fmla="*/ 2343514 h 22"/>
              <a:gd name="T4" fmla="*/ 0 w 24"/>
              <a:gd name="T5" fmla="*/ 0 h 22"/>
              <a:gd name="T6" fmla="*/ 1203117 w 24"/>
              <a:gd name="T7" fmla="*/ 390405 h 22"/>
              <a:gd name="T8" fmla="*/ 2515368 w 24"/>
              <a:gd name="T9" fmla="*/ 130255 h 22"/>
              <a:gd name="T10" fmla="*/ 1203117 w 24"/>
              <a:gd name="T11" fmla="*/ 650916 h 22"/>
              <a:gd name="T12" fmla="*/ 0 w 24"/>
              <a:gd name="T13" fmla="*/ 0 h 22"/>
              <a:gd name="T14" fmla="*/ 109464 w 24"/>
              <a:gd name="T15" fmla="*/ 2343514 h 22"/>
              <a:gd name="T16" fmla="*/ 1203117 w 24"/>
              <a:gd name="T17" fmla="*/ 2603664 h 22"/>
              <a:gd name="T18" fmla="*/ 2296769 w 24"/>
              <a:gd name="T19" fmla="*/ 2603664 h 22"/>
              <a:gd name="T20" fmla="*/ 1203117 w 24"/>
              <a:gd name="T21" fmla="*/ 2733919 h 22"/>
              <a:gd name="T22" fmla="*/ 0 w 24"/>
              <a:gd name="T23" fmla="*/ 0 h 22"/>
              <a:gd name="T24" fmla="*/ 0 w 24"/>
              <a:gd name="T25" fmla="*/ 0 h 22"/>
              <a:gd name="T26" fmla="*/ 0 w 24"/>
              <a:gd name="T27" fmla="*/ 0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2">
                <a:moveTo>
                  <a:pt x="11" y="21"/>
                </a:moveTo>
                <a:cubicBezTo>
                  <a:pt x="5" y="21"/>
                  <a:pt x="0" y="19"/>
                  <a:pt x="0" y="18"/>
                </a:cubicBezTo>
                <a:lnTo>
                  <a:pt x="0" y="0"/>
                </a:lnTo>
                <a:cubicBezTo>
                  <a:pt x="1" y="1"/>
                  <a:pt x="5" y="3"/>
                  <a:pt x="11" y="3"/>
                </a:cubicBezTo>
                <a:cubicBezTo>
                  <a:pt x="17" y="3"/>
                  <a:pt x="22" y="2"/>
                  <a:pt x="23" y="1"/>
                </a:cubicBezTo>
                <a:cubicBezTo>
                  <a:pt x="22" y="3"/>
                  <a:pt x="18" y="5"/>
                  <a:pt x="11" y="5"/>
                </a:cubicBezTo>
                <a:cubicBezTo>
                  <a:pt x="5" y="5"/>
                  <a:pt x="0" y="2"/>
                  <a:pt x="0" y="0"/>
                </a:cubicBezTo>
                <a:lnTo>
                  <a:pt x="1" y="18"/>
                </a:lnTo>
                <a:cubicBezTo>
                  <a:pt x="1" y="18"/>
                  <a:pt x="5" y="20"/>
                  <a:pt x="11" y="20"/>
                </a:cubicBezTo>
                <a:cubicBezTo>
                  <a:pt x="15" y="20"/>
                  <a:pt x="19" y="20"/>
                  <a:pt x="21" y="20"/>
                </a:cubicBezTo>
                <a:cubicBezTo>
                  <a:pt x="19" y="20"/>
                  <a:pt x="15" y="21"/>
                  <a:pt x="11" y="21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2" name="Freeform 391">
            <a:extLst>
              <a:ext uri="{FF2B5EF4-FFF2-40B4-BE49-F238E27FC236}">
                <a16:creationId xmlns:a16="http://schemas.microsoft.com/office/drawing/2014/main" id="{A8FCD1D9-70A4-4E48-944C-CD94460F0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7938"/>
          </a:xfrm>
          <a:custGeom>
            <a:avLst/>
            <a:gdLst>
              <a:gd name="T0" fmla="*/ 0 w 23"/>
              <a:gd name="T1" fmla="*/ 0 h 20"/>
              <a:gd name="T2" fmla="*/ 119055 w 23"/>
              <a:gd name="T3" fmla="*/ 315139 h 20"/>
              <a:gd name="T4" fmla="*/ 595275 w 23"/>
              <a:gd name="T5" fmla="*/ 2048004 h 20"/>
              <a:gd name="T6" fmla="*/ 952785 w 23"/>
              <a:gd name="T7" fmla="*/ 787847 h 20"/>
              <a:gd name="T8" fmla="*/ 1190895 w 23"/>
              <a:gd name="T9" fmla="*/ 787847 h 20"/>
              <a:gd name="T10" fmla="*/ 1786170 w 23"/>
              <a:gd name="T11" fmla="*/ 2048004 h 20"/>
              <a:gd name="T12" fmla="*/ 2024280 w 23"/>
              <a:gd name="T13" fmla="*/ 472708 h 20"/>
              <a:gd name="T14" fmla="*/ 2262735 w 23"/>
              <a:gd name="T15" fmla="*/ 472708 h 20"/>
              <a:gd name="T16" fmla="*/ 2619900 w 23"/>
              <a:gd name="T17" fmla="*/ 1890435 h 20"/>
              <a:gd name="T18" fmla="*/ 2619900 w 23"/>
              <a:gd name="T19" fmla="*/ 2363143 h 20"/>
              <a:gd name="T20" fmla="*/ 2143680 w 23"/>
              <a:gd name="T21" fmla="*/ 1260158 h 20"/>
              <a:gd name="T22" fmla="*/ 1786170 w 23"/>
              <a:gd name="T23" fmla="*/ 2993023 h 20"/>
              <a:gd name="T24" fmla="*/ 1071840 w 23"/>
              <a:gd name="T25" fmla="*/ 945019 h 20"/>
              <a:gd name="T26" fmla="*/ 476220 w 23"/>
              <a:gd name="T27" fmla="*/ 2993023 h 20"/>
              <a:gd name="T28" fmla="*/ 0 w 23"/>
              <a:gd name="T29" fmla="*/ 472708 h 20"/>
              <a:gd name="T30" fmla="*/ 0 w 23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20">
                <a:moveTo>
                  <a:pt x="0" y="0"/>
                </a:moveTo>
                <a:cubicBezTo>
                  <a:pt x="0" y="0"/>
                  <a:pt x="0" y="1"/>
                  <a:pt x="1" y="2"/>
                </a:cubicBezTo>
                <a:lnTo>
                  <a:pt x="5" y="13"/>
                </a:lnTo>
                <a:lnTo>
                  <a:pt x="8" y="5"/>
                </a:lnTo>
                <a:lnTo>
                  <a:pt x="10" y="5"/>
                </a:lnTo>
                <a:lnTo>
                  <a:pt x="15" y="13"/>
                </a:lnTo>
                <a:lnTo>
                  <a:pt x="17" y="3"/>
                </a:lnTo>
                <a:cubicBezTo>
                  <a:pt x="17" y="3"/>
                  <a:pt x="18" y="3"/>
                  <a:pt x="19" y="3"/>
                </a:cubicBezTo>
                <a:lnTo>
                  <a:pt x="22" y="12"/>
                </a:lnTo>
                <a:lnTo>
                  <a:pt x="22" y="15"/>
                </a:lnTo>
                <a:lnTo>
                  <a:pt x="18" y="8"/>
                </a:lnTo>
                <a:lnTo>
                  <a:pt x="15" y="19"/>
                </a:lnTo>
                <a:lnTo>
                  <a:pt x="9" y="6"/>
                </a:lnTo>
                <a:lnTo>
                  <a:pt x="4" y="19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3" name="Freeform 392">
            <a:extLst>
              <a:ext uri="{FF2B5EF4-FFF2-40B4-BE49-F238E27FC236}">
                <a16:creationId xmlns:a16="http://schemas.microsoft.com/office/drawing/2014/main" id="{5FE7056F-1C47-E84D-AC1B-6D3A7383B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7938"/>
          </a:xfrm>
          <a:custGeom>
            <a:avLst/>
            <a:gdLst>
              <a:gd name="T0" fmla="*/ 1749778 w 24"/>
              <a:gd name="T1" fmla="*/ 2857680 h 21"/>
              <a:gd name="T2" fmla="*/ 1093652 w 24"/>
              <a:gd name="T3" fmla="*/ 857304 h 21"/>
              <a:gd name="T4" fmla="*/ 656125 w 24"/>
              <a:gd name="T5" fmla="*/ 2714796 h 21"/>
              <a:gd name="T6" fmla="*/ 0 w 24"/>
              <a:gd name="T7" fmla="*/ 428652 h 21"/>
              <a:gd name="T8" fmla="*/ 0 w 24"/>
              <a:gd name="T9" fmla="*/ 0 h 21"/>
              <a:gd name="T10" fmla="*/ 109464 w 24"/>
              <a:gd name="T11" fmla="*/ 428652 h 21"/>
              <a:gd name="T12" fmla="*/ 656125 w 24"/>
              <a:gd name="T13" fmla="*/ 2571912 h 21"/>
              <a:gd name="T14" fmla="*/ 1093652 w 24"/>
              <a:gd name="T15" fmla="*/ 857304 h 21"/>
              <a:gd name="T16" fmla="*/ 1749778 w 24"/>
              <a:gd name="T17" fmla="*/ 2571912 h 21"/>
              <a:gd name="T18" fmla="*/ 2077840 w 24"/>
              <a:gd name="T19" fmla="*/ 857304 h 21"/>
              <a:gd name="T20" fmla="*/ 2515368 w 24"/>
              <a:gd name="T21" fmla="*/ 2143260 h 21"/>
              <a:gd name="T22" fmla="*/ 2077840 w 24"/>
              <a:gd name="T23" fmla="*/ 1143072 h 21"/>
              <a:gd name="T24" fmla="*/ 1749778 w 24"/>
              <a:gd name="T25" fmla="*/ 2857680 h 21"/>
              <a:gd name="T26" fmla="*/ 109464 w 24"/>
              <a:gd name="T27" fmla="*/ 142884 h 21"/>
              <a:gd name="T28" fmla="*/ 0 w 24"/>
              <a:gd name="T29" fmla="*/ 0 h 21"/>
              <a:gd name="T30" fmla="*/ 109464 w 24"/>
              <a:gd name="T31" fmla="*/ 0 h 21"/>
              <a:gd name="T32" fmla="*/ 109464 w 24"/>
              <a:gd name="T33" fmla="*/ 142884 h 21"/>
              <a:gd name="T34" fmla="*/ 218598 w 24"/>
              <a:gd name="T35" fmla="*/ 142884 h 21"/>
              <a:gd name="T36" fmla="*/ 656125 w 24"/>
              <a:gd name="T37" fmla="*/ 1857492 h 21"/>
              <a:gd name="T38" fmla="*/ 984188 w 24"/>
              <a:gd name="T39" fmla="*/ 428652 h 21"/>
              <a:gd name="T40" fmla="*/ 1203117 w 24"/>
              <a:gd name="T41" fmla="*/ 428652 h 21"/>
              <a:gd name="T42" fmla="*/ 1749778 w 24"/>
              <a:gd name="T43" fmla="*/ 1857492 h 21"/>
              <a:gd name="T44" fmla="*/ 1859242 w 24"/>
              <a:gd name="T45" fmla="*/ 428652 h 21"/>
              <a:gd name="T46" fmla="*/ 1968707 w 24"/>
              <a:gd name="T47" fmla="*/ 428652 h 21"/>
              <a:gd name="T48" fmla="*/ 1749778 w 24"/>
              <a:gd name="T49" fmla="*/ 1857492 h 21"/>
              <a:gd name="T50" fmla="*/ 1203117 w 24"/>
              <a:gd name="T51" fmla="*/ 714420 h 21"/>
              <a:gd name="T52" fmla="*/ 984188 w 24"/>
              <a:gd name="T53" fmla="*/ 714420 h 21"/>
              <a:gd name="T54" fmla="*/ 656125 w 24"/>
              <a:gd name="T55" fmla="*/ 1857492 h 21"/>
              <a:gd name="T56" fmla="*/ 218598 w 24"/>
              <a:gd name="T57" fmla="*/ 285768 h 21"/>
              <a:gd name="T58" fmla="*/ 109464 w 24"/>
              <a:gd name="T59" fmla="*/ 142884 h 21"/>
              <a:gd name="T60" fmla="*/ 218598 w 24"/>
              <a:gd name="T61" fmla="*/ 142884 h 21"/>
              <a:gd name="T62" fmla="*/ 2187305 w 24"/>
              <a:gd name="T63" fmla="*/ 428652 h 21"/>
              <a:gd name="T64" fmla="*/ 2515368 w 24"/>
              <a:gd name="T65" fmla="*/ 1571724 h 21"/>
              <a:gd name="T66" fmla="*/ 2515368 w 24"/>
              <a:gd name="T67" fmla="*/ 1714608 h 21"/>
              <a:gd name="T68" fmla="*/ 2077840 w 24"/>
              <a:gd name="T69" fmla="*/ 428652 h 21"/>
              <a:gd name="T70" fmla="*/ 2187305 w 24"/>
              <a:gd name="T71" fmla="*/ 428652 h 2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" h="21">
                <a:moveTo>
                  <a:pt x="16" y="20"/>
                </a:moveTo>
                <a:lnTo>
                  <a:pt x="10" y="6"/>
                </a:lnTo>
                <a:lnTo>
                  <a:pt x="6" y="19"/>
                </a:ln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lnTo>
                  <a:pt x="6" y="18"/>
                </a:lnTo>
                <a:lnTo>
                  <a:pt x="10" y="6"/>
                </a:lnTo>
                <a:lnTo>
                  <a:pt x="16" y="18"/>
                </a:lnTo>
                <a:lnTo>
                  <a:pt x="19" y="6"/>
                </a:lnTo>
                <a:lnTo>
                  <a:pt x="23" y="15"/>
                </a:lnTo>
                <a:lnTo>
                  <a:pt x="19" y="8"/>
                </a:lnTo>
                <a:lnTo>
                  <a:pt x="16" y="20"/>
                </a:lnTo>
                <a:close/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cubicBezTo>
                  <a:pt x="1" y="0"/>
                  <a:pt x="1" y="0"/>
                  <a:pt x="1" y="1"/>
                </a:cubicBezTo>
                <a:close/>
                <a:moveTo>
                  <a:pt x="2" y="1"/>
                </a:moveTo>
                <a:lnTo>
                  <a:pt x="6" y="13"/>
                </a:lnTo>
                <a:lnTo>
                  <a:pt x="9" y="3"/>
                </a:lnTo>
                <a:lnTo>
                  <a:pt x="11" y="3"/>
                </a:lnTo>
                <a:lnTo>
                  <a:pt x="16" y="13"/>
                </a:lnTo>
                <a:lnTo>
                  <a:pt x="17" y="3"/>
                </a:lnTo>
                <a:lnTo>
                  <a:pt x="18" y="3"/>
                </a:lnTo>
                <a:lnTo>
                  <a:pt x="16" y="13"/>
                </a:lnTo>
                <a:lnTo>
                  <a:pt x="11" y="5"/>
                </a:lnTo>
                <a:lnTo>
                  <a:pt x="9" y="5"/>
                </a:lnTo>
                <a:lnTo>
                  <a:pt x="6" y="13"/>
                </a:lnTo>
                <a:lnTo>
                  <a:pt x="2" y="2"/>
                </a:lnTo>
                <a:cubicBezTo>
                  <a:pt x="1" y="2"/>
                  <a:pt x="1" y="1"/>
                  <a:pt x="1" y="1"/>
                </a:cubicBezTo>
                <a:lnTo>
                  <a:pt x="2" y="1"/>
                </a:lnTo>
                <a:close/>
                <a:moveTo>
                  <a:pt x="20" y="3"/>
                </a:moveTo>
                <a:lnTo>
                  <a:pt x="23" y="11"/>
                </a:lnTo>
                <a:lnTo>
                  <a:pt x="23" y="12"/>
                </a:lnTo>
                <a:lnTo>
                  <a:pt x="19" y="3"/>
                </a:lnTo>
                <a:lnTo>
                  <a:pt x="20" y="3"/>
                </a:ln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4" name="Freeform 393">
            <a:extLst>
              <a:ext uri="{FF2B5EF4-FFF2-40B4-BE49-F238E27FC236}">
                <a16:creationId xmlns:a16="http://schemas.microsoft.com/office/drawing/2014/main" id="{AB629040-047A-4B4F-BB5F-5FB7B5AE7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22863"/>
            <a:ext cx="7937" cy="3175"/>
          </a:xfrm>
          <a:custGeom>
            <a:avLst/>
            <a:gdLst>
              <a:gd name="T0" fmla="*/ 2619900 w 23"/>
              <a:gd name="T1" fmla="*/ 0 h 8"/>
              <a:gd name="T2" fmla="*/ 2619900 w 23"/>
              <a:gd name="T3" fmla="*/ 630238 h 8"/>
              <a:gd name="T4" fmla="*/ 1190895 w 23"/>
              <a:gd name="T5" fmla="*/ 1102519 h 8"/>
              <a:gd name="T6" fmla="*/ 0 w 23"/>
              <a:gd name="T7" fmla="*/ 787400 h 8"/>
              <a:gd name="T8" fmla="*/ 0 w 23"/>
              <a:gd name="T9" fmla="*/ 0 h 8"/>
              <a:gd name="T10" fmla="*/ 1190895 w 23"/>
              <a:gd name="T11" fmla="*/ 630238 h 8"/>
              <a:gd name="T12" fmla="*/ 2619900 w 23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8">
                <a:moveTo>
                  <a:pt x="22" y="0"/>
                </a:moveTo>
                <a:lnTo>
                  <a:pt x="22" y="4"/>
                </a:lnTo>
                <a:cubicBezTo>
                  <a:pt x="22" y="4"/>
                  <a:pt x="17" y="7"/>
                  <a:pt x="10" y="7"/>
                </a:cubicBezTo>
                <a:cubicBezTo>
                  <a:pt x="4" y="7"/>
                  <a:pt x="0" y="5"/>
                  <a:pt x="0" y="5"/>
                </a:cubicBezTo>
                <a:lnTo>
                  <a:pt x="0" y="0"/>
                </a:lnTo>
                <a:cubicBezTo>
                  <a:pt x="0" y="2"/>
                  <a:pt x="4" y="4"/>
                  <a:pt x="10" y="4"/>
                </a:cubicBezTo>
                <a:cubicBezTo>
                  <a:pt x="17" y="4"/>
                  <a:pt x="22" y="2"/>
                  <a:pt x="22" y="0"/>
                </a:cubicBez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5" name="Freeform 394">
            <a:extLst>
              <a:ext uri="{FF2B5EF4-FFF2-40B4-BE49-F238E27FC236}">
                <a16:creationId xmlns:a16="http://schemas.microsoft.com/office/drawing/2014/main" id="{1C08AEAD-BB7B-284C-837E-6E8BA1262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22863"/>
            <a:ext cx="7937" cy="3175"/>
          </a:xfrm>
          <a:custGeom>
            <a:avLst/>
            <a:gdLst>
              <a:gd name="T0" fmla="*/ 1203117 w 24"/>
              <a:gd name="T1" fmla="*/ 1102519 h 8"/>
              <a:gd name="T2" fmla="*/ 0 w 24"/>
              <a:gd name="T3" fmla="*/ 630238 h 8"/>
              <a:gd name="T4" fmla="*/ 0 w 24"/>
              <a:gd name="T5" fmla="*/ 0 h 8"/>
              <a:gd name="T6" fmla="*/ 1203117 w 24"/>
              <a:gd name="T7" fmla="*/ 630238 h 8"/>
              <a:gd name="T8" fmla="*/ 0 w 24"/>
              <a:gd name="T9" fmla="*/ 0 h 8"/>
              <a:gd name="T10" fmla="*/ 109464 w 24"/>
              <a:gd name="T11" fmla="*/ 630238 h 8"/>
              <a:gd name="T12" fmla="*/ 1203117 w 24"/>
              <a:gd name="T13" fmla="*/ 944959 h 8"/>
              <a:gd name="T14" fmla="*/ 2296769 w 24"/>
              <a:gd name="T15" fmla="*/ 944959 h 8"/>
              <a:gd name="T16" fmla="*/ 1203117 w 24"/>
              <a:gd name="T17" fmla="*/ 1102519 h 8"/>
              <a:gd name="T18" fmla="*/ 1203117 w 24"/>
              <a:gd name="T19" fmla="*/ 630238 h 8"/>
              <a:gd name="T20" fmla="*/ 2515368 w 24"/>
              <a:gd name="T21" fmla="*/ 0 h 8"/>
              <a:gd name="T22" fmla="*/ 2515368 w 24"/>
              <a:gd name="T23" fmla="*/ 157559 h 8"/>
              <a:gd name="T24" fmla="*/ 1203117 w 24"/>
              <a:gd name="T25" fmla="*/ 630238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8">
                <a:moveTo>
                  <a:pt x="11" y="7"/>
                </a:moveTo>
                <a:cubicBezTo>
                  <a:pt x="5" y="7"/>
                  <a:pt x="0" y="5"/>
                  <a:pt x="0" y="4"/>
                </a:cubicBezTo>
                <a:lnTo>
                  <a:pt x="0" y="0"/>
                </a:lnTo>
                <a:cubicBezTo>
                  <a:pt x="1" y="1"/>
                  <a:pt x="5" y="4"/>
                  <a:pt x="11" y="4"/>
                </a:cubicBezTo>
                <a:cubicBezTo>
                  <a:pt x="5" y="4"/>
                  <a:pt x="1" y="2"/>
                  <a:pt x="0" y="0"/>
                </a:cubicBezTo>
                <a:lnTo>
                  <a:pt x="1" y="4"/>
                </a:lnTo>
                <a:cubicBezTo>
                  <a:pt x="1" y="4"/>
                  <a:pt x="5" y="6"/>
                  <a:pt x="11" y="6"/>
                </a:cubicBezTo>
                <a:cubicBezTo>
                  <a:pt x="15" y="6"/>
                  <a:pt x="19" y="6"/>
                  <a:pt x="21" y="6"/>
                </a:cubicBezTo>
                <a:cubicBezTo>
                  <a:pt x="19" y="6"/>
                  <a:pt x="15" y="7"/>
                  <a:pt x="11" y="7"/>
                </a:cubicBezTo>
                <a:close/>
                <a:moveTo>
                  <a:pt x="11" y="4"/>
                </a:moveTo>
                <a:cubicBezTo>
                  <a:pt x="18" y="4"/>
                  <a:pt x="23" y="1"/>
                  <a:pt x="23" y="0"/>
                </a:cubicBezTo>
                <a:lnTo>
                  <a:pt x="23" y="1"/>
                </a:lnTo>
                <a:cubicBezTo>
                  <a:pt x="22" y="2"/>
                  <a:pt x="18" y="4"/>
                  <a:pt x="11" y="4"/>
                </a:cubicBezTo>
                <a:close/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6" name="Freeform 395">
            <a:extLst>
              <a:ext uri="{FF2B5EF4-FFF2-40B4-BE49-F238E27FC236}">
                <a16:creationId xmlns:a16="http://schemas.microsoft.com/office/drawing/2014/main" id="{E73435BD-55F2-3740-B093-D21689BD3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24450"/>
            <a:ext cx="1588" cy="1588"/>
          </a:xfrm>
          <a:custGeom>
            <a:avLst/>
            <a:gdLst>
              <a:gd name="T0" fmla="*/ 472827 w 4"/>
              <a:gd name="T1" fmla="*/ 0 h 4"/>
              <a:gd name="T2" fmla="*/ 472827 w 4"/>
              <a:gd name="T3" fmla="*/ 315218 h 4"/>
              <a:gd name="T4" fmla="*/ 0 w 4"/>
              <a:gd name="T5" fmla="*/ 472827 h 4"/>
              <a:gd name="T6" fmla="*/ 0 w 4"/>
              <a:gd name="T7" fmla="*/ 0 h 4"/>
              <a:gd name="T8" fmla="*/ 472827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2"/>
                </a:lnTo>
                <a:cubicBezTo>
                  <a:pt x="3" y="2"/>
                  <a:pt x="1" y="2"/>
                  <a:pt x="0" y="3"/>
                </a:cubicBez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7" name="Freeform 396">
            <a:extLst>
              <a:ext uri="{FF2B5EF4-FFF2-40B4-BE49-F238E27FC236}">
                <a16:creationId xmlns:a16="http://schemas.microsoft.com/office/drawing/2014/main" id="{895E4702-BF75-0848-A232-C113F3887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24450"/>
            <a:ext cx="1587" cy="1588"/>
          </a:xfrm>
          <a:custGeom>
            <a:avLst/>
            <a:gdLst>
              <a:gd name="T0" fmla="*/ 0 w 3"/>
              <a:gd name="T1" fmla="*/ 0 h 4"/>
              <a:gd name="T2" fmla="*/ 559682 w 3"/>
              <a:gd name="T3" fmla="*/ 157609 h 4"/>
              <a:gd name="T4" fmla="*/ 559682 w 3"/>
              <a:gd name="T5" fmla="*/ 472827 h 4"/>
              <a:gd name="T6" fmla="*/ 0 w 3"/>
              <a:gd name="T7" fmla="*/ 472827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1" y="1"/>
                  <a:pt x="2" y="1"/>
                  <a:pt x="2" y="1"/>
                </a:cubicBezTo>
                <a:lnTo>
                  <a:pt x="2" y="3"/>
                </a:lnTo>
                <a:cubicBezTo>
                  <a:pt x="2" y="3"/>
                  <a:pt x="1" y="3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8" name="Freeform 397">
            <a:extLst>
              <a:ext uri="{FF2B5EF4-FFF2-40B4-BE49-F238E27FC236}">
                <a16:creationId xmlns:a16="http://schemas.microsoft.com/office/drawing/2014/main" id="{3508FEBC-683F-1243-9D77-10C8111F4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22863"/>
            <a:ext cx="1587" cy="1587"/>
          </a:xfrm>
          <a:custGeom>
            <a:avLst/>
            <a:gdLst>
              <a:gd name="T0" fmla="*/ 0 w 2"/>
              <a:gd name="T1" fmla="*/ 0 h 6"/>
              <a:gd name="T2" fmla="*/ 630039 w 2"/>
              <a:gd name="T3" fmla="*/ 70093 h 6"/>
              <a:gd name="T4" fmla="*/ 630039 w 2"/>
              <a:gd name="T5" fmla="*/ 349934 h 6"/>
              <a:gd name="T6" fmla="*/ 0 w 2"/>
              <a:gd name="T7" fmla="*/ 279841 h 6"/>
              <a:gd name="T8" fmla="*/ 0 w 2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lnTo>
                  <a:pt x="1" y="5"/>
                </a:lnTo>
                <a:cubicBezTo>
                  <a:pt x="0" y="5"/>
                  <a:pt x="0" y="4"/>
                  <a:pt x="0" y="4"/>
                </a:cubicBez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29" name="Freeform 398">
            <a:extLst>
              <a:ext uri="{FF2B5EF4-FFF2-40B4-BE49-F238E27FC236}">
                <a16:creationId xmlns:a16="http://schemas.microsoft.com/office/drawing/2014/main" id="{DFD45609-932E-A346-9D14-F673C205D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22863"/>
            <a:ext cx="1587" cy="1587"/>
          </a:xfrm>
          <a:custGeom>
            <a:avLst/>
            <a:gdLst>
              <a:gd name="T0" fmla="*/ 559682 w 3"/>
              <a:gd name="T1" fmla="*/ 0 h 5"/>
              <a:gd name="T2" fmla="*/ 559682 w 3"/>
              <a:gd name="T3" fmla="*/ 403098 h 5"/>
              <a:gd name="T4" fmla="*/ 0 w 3"/>
              <a:gd name="T5" fmla="*/ 403098 h 5"/>
              <a:gd name="T6" fmla="*/ 0 w 3"/>
              <a:gd name="T7" fmla="*/ 201549 h 5"/>
              <a:gd name="T8" fmla="*/ 559682 w 3"/>
              <a:gd name="T9" fmla="*/ 0 h 5"/>
              <a:gd name="T10" fmla="*/ 559682 w 3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4"/>
                </a:lnTo>
                <a:cubicBezTo>
                  <a:pt x="2" y="4"/>
                  <a:pt x="1" y="4"/>
                  <a:pt x="0" y="4"/>
                </a:cubicBezTo>
                <a:lnTo>
                  <a:pt x="0" y="2"/>
                </a:lnTo>
                <a:cubicBezTo>
                  <a:pt x="1" y="1"/>
                  <a:pt x="2" y="1"/>
                  <a:pt x="2" y="0"/>
                </a:cubicBez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0" name="Freeform 399">
            <a:extLst>
              <a:ext uri="{FF2B5EF4-FFF2-40B4-BE49-F238E27FC236}">
                <a16:creationId xmlns:a16="http://schemas.microsoft.com/office/drawing/2014/main" id="{B0C0F2B7-4F1E-954C-80B7-EC5AC4BAA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7938"/>
          </a:xfrm>
          <a:custGeom>
            <a:avLst/>
            <a:gdLst>
              <a:gd name="T0" fmla="*/ 1203117 w 24"/>
              <a:gd name="T1" fmla="*/ 2733919 h 22"/>
              <a:gd name="T2" fmla="*/ 0 w 24"/>
              <a:gd name="T3" fmla="*/ 2343514 h 22"/>
              <a:gd name="T4" fmla="*/ 0 w 24"/>
              <a:gd name="T5" fmla="*/ 0 h 22"/>
              <a:gd name="T6" fmla="*/ 109464 w 24"/>
              <a:gd name="T7" fmla="*/ 2343514 h 22"/>
              <a:gd name="T8" fmla="*/ 1203117 w 24"/>
              <a:gd name="T9" fmla="*/ 2603664 h 22"/>
              <a:gd name="T10" fmla="*/ 2296769 w 24"/>
              <a:gd name="T11" fmla="*/ 2473769 h 22"/>
              <a:gd name="T12" fmla="*/ 2296769 w 24"/>
              <a:gd name="T13" fmla="*/ 2083003 h 22"/>
              <a:gd name="T14" fmla="*/ 2515368 w 24"/>
              <a:gd name="T15" fmla="*/ 1822493 h 22"/>
              <a:gd name="T16" fmla="*/ 2515368 w 24"/>
              <a:gd name="T17" fmla="*/ 2343514 h 22"/>
              <a:gd name="T18" fmla="*/ 2406234 w 24"/>
              <a:gd name="T19" fmla="*/ 2473769 h 22"/>
              <a:gd name="T20" fmla="*/ 1203117 w 24"/>
              <a:gd name="T21" fmla="*/ 2733919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2">
                <a:moveTo>
                  <a:pt x="11" y="21"/>
                </a:moveTo>
                <a:cubicBezTo>
                  <a:pt x="5" y="21"/>
                  <a:pt x="0" y="19"/>
                  <a:pt x="0" y="18"/>
                </a:cubicBezTo>
                <a:lnTo>
                  <a:pt x="0" y="0"/>
                </a:lnTo>
                <a:lnTo>
                  <a:pt x="1" y="18"/>
                </a:lnTo>
                <a:cubicBezTo>
                  <a:pt x="1" y="18"/>
                  <a:pt x="5" y="20"/>
                  <a:pt x="11" y="20"/>
                </a:cubicBezTo>
                <a:cubicBezTo>
                  <a:pt x="16" y="20"/>
                  <a:pt x="20" y="20"/>
                  <a:pt x="21" y="19"/>
                </a:cubicBezTo>
                <a:lnTo>
                  <a:pt x="21" y="16"/>
                </a:lnTo>
                <a:lnTo>
                  <a:pt x="23" y="14"/>
                </a:lnTo>
                <a:lnTo>
                  <a:pt x="23" y="18"/>
                </a:lnTo>
                <a:cubicBezTo>
                  <a:pt x="23" y="18"/>
                  <a:pt x="23" y="19"/>
                  <a:pt x="22" y="19"/>
                </a:cubicBezTo>
                <a:cubicBezTo>
                  <a:pt x="21" y="20"/>
                  <a:pt x="16" y="21"/>
                  <a:pt x="11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1" name="Freeform 400">
            <a:extLst>
              <a:ext uri="{FF2B5EF4-FFF2-40B4-BE49-F238E27FC236}">
                <a16:creationId xmlns:a16="http://schemas.microsoft.com/office/drawing/2014/main" id="{3B9846B6-BDA6-D44D-A35D-A506E0040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1588"/>
          </a:xfrm>
          <a:custGeom>
            <a:avLst/>
            <a:gdLst>
              <a:gd name="T0" fmla="*/ 2992249 w 20"/>
              <a:gd name="T1" fmla="*/ 302673 h 5"/>
              <a:gd name="T2" fmla="*/ 1417548 w 20"/>
              <a:gd name="T3" fmla="*/ 403352 h 5"/>
              <a:gd name="T4" fmla="*/ 0 w 20"/>
              <a:gd name="T5" fmla="*/ 302673 h 5"/>
              <a:gd name="T6" fmla="*/ 1417548 w 20"/>
              <a:gd name="T7" fmla="*/ 0 h 5"/>
              <a:gd name="T8" fmla="*/ 2992249 w 20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5">
                <a:moveTo>
                  <a:pt x="19" y="3"/>
                </a:moveTo>
                <a:cubicBezTo>
                  <a:pt x="19" y="3"/>
                  <a:pt x="14" y="4"/>
                  <a:pt x="9" y="4"/>
                </a:cubicBezTo>
                <a:cubicBezTo>
                  <a:pt x="4" y="4"/>
                  <a:pt x="0" y="3"/>
                  <a:pt x="0" y="3"/>
                </a:cubicBezTo>
                <a:cubicBezTo>
                  <a:pt x="0" y="1"/>
                  <a:pt x="4" y="0"/>
                  <a:pt x="9" y="0"/>
                </a:cubicBezTo>
                <a:cubicBezTo>
                  <a:pt x="14" y="0"/>
                  <a:pt x="19" y="1"/>
                  <a:pt x="1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2" name="Freeform 401">
            <a:extLst>
              <a:ext uri="{FF2B5EF4-FFF2-40B4-BE49-F238E27FC236}">
                <a16:creationId xmlns:a16="http://schemas.microsoft.com/office/drawing/2014/main" id="{9D9BBAA1-7974-794F-A707-888B794F7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7937" cy="1588"/>
          </a:xfrm>
          <a:custGeom>
            <a:avLst/>
            <a:gdLst>
              <a:gd name="T0" fmla="*/ 1417548 w 20"/>
              <a:gd name="T1" fmla="*/ 403352 h 5"/>
              <a:gd name="T2" fmla="*/ 0 w 20"/>
              <a:gd name="T3" fmla="*/ 302673 h 5"/>
              <a:gd name="T4" fmla="*/ 787350 w 20"/>
              <a:gd name="T5" fmla="*/ 100997 h 5"/>
              <a:gd name="T6" fmla="*/ 157549 w 20"/>
              <a:gd name="T7" fmla="*/ 302673 h 5"/>
              <a:gd name="T8" fmla="*/ 1417548 w 20"/>
              <a:gd name="T9" fmla="*/ 302673 h 5"/>
              <a:gd name="T10" fmla="*/ 2834700 w 20"/>
              <a:gd name="T11" fmla="*/ 302673 h 5"/>
              <a:gd name="T12" fmla="*/ 1417548 w 20"/>
              <a:gd name="T13" fmla="*/ 403352 h 5"/>
              <a:gd name="T14" fmla="*/ 2204899 w 20"/>
              <a:gd name="T15" fmla="*/ 0 h 5"/>
              <a:gd name="T16" fmla="*/ 1417548 w 20"/>
              <a:gd name="T17" fmla="*/ 0 h 5"/>
              <a:gd name="T18" fmla="*/ 787350 w 20"/>
              <a:gd name="T19" fmla="*/ 100997 h 5"/>
              <a:gd name="T20" fmla="*/ 2204899 w 20"/>
              <a:gd name="T21" fmla="*/ 0 h 5"/>
              <a:gd name="T22" fmla="*/ 2992249 w 20"/>
              <a:gd name="T23" fmla="*/ 201676 h 5"/>
              <a:gd name="T24" fmla="*/ 2204899 w 20"/>
              <a:gd name="T25" fmla="*/ 0 h 5"/>
              <a:gd name="T26" fmla="*/ 2992249 w 20"/>
              <a:gd name="T27" fmla="*/ 201676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5">
                <a:moveTo>
                  <a:pt x="9" y="4"/>
                </a:moveTo>
                <a:cubicBezTo>
                  <a:pt x="4" y="4"/>
                  <a:pt x="0" y="3"/>
                  <a:pt x="0" y="3"/>
                </a:cubicBezTo>
                <a:cubicBezTo>
                  <a:pt x="0" y="2"/>
                  <a:pt x="2" y="1"/>
                  <a:pt x="5" y="1"/>
                </a:cubicBezTo>
                <a:cubicBezTo>
                  <a:pt x="3" y="1"/>
                  <a:pt x="1" y="2"/>
                  <a:pt x="1" y="3"/>
                </a:cubicBezTo>
                <a:lnTo>
                  <a:pt x="9" y="3"/>
                </a:lnTo>
                <a:lnTo>
                  <a:pt x="18" y="3"/>
                </a:lnTo>
                <a:cubicBezTo>
                  <a:pt x="18" y="3"/>
                  <a:pt x="14" y="4"/>
                  <a:pt x="9" y="4"/>
                </a:cubicBezTo>
                <a:close/>
                <a:moveTo>
                  <a:pt x="14" y="0"/>
                </a:moveTo>
                <a:lnTo>
                  <a:pt x="9" y="0"/>
                </a:lnTo>
                <a:cubicBezTo>
                  <a:pt x="7" y="0"/>
                  <a:pt x="6" y="0"/>
                  <a:pt x="5" y="1"/>
                </a:cubicBezTo>
                <a:cubicBezTo>
                  <a:pt x="7" y="0"/>
                  <a:pt x="11" y="0"/>
                  <a:pt x="14" y="0"/>
                </a:cubicBezTo>
                <a:close/>
                <a:moveTo>
                  <a:pt x="19" y="2"/>
                </a:moveTo>
                <a:cubicBezTo>
                  <a:pt x="18" y="1"/>
                  <a:pt x="17" y="1"/>
                  <a:pt x="14" y="0"/>
                </a:cubicBezTo>
                <a:cubicBezTo>
                  <a:pt x="17" y="0"/>
                  <a:pt x="18" y="1"/>
                  <a:pt x="19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3" name="Freeform 402">
            <a:extLst>
              <a:ext uri="{FF2B5EF4-FFF2-40B4-BE49-F238E27FC236}">
                <a16:creationId xmlns:a16="http://schemas.microsoft.com/office/drawing/2014/main" id="{C5891653-5E4F-6549-8C86-516F74245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118100"/>
            <a:ext cx="1587" cy="1588"/>
          </a:xfrm>
          <a:custGeom>
            <a:avLst/>
            <a:gdLst>
              <a:gd name="T0" fmla="*/ 0 w 3"/>
              <a:gd name="T1" fmla="*/ 0 h 6"/>
              <a:gd name="T2" fmla="*/ 559682 w 3"/>
              <a:gd name="T3" fmla="*/ 0 h 6"/>
              <a:gd name="T4" fmla="*/ 559682 w 3"/>
              <a:gd name="T5" fmla="*/ 350154 h 6"/>
              <a:gd name="T6" fmla="*/ 0 w 3"/>
              <a:gd name="T7" fmla="*/ 210145 h 6"/>
              <a:gd name="T8" fmla="*/ 0 w 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0" y="0"/>
                </a:moveTo>
                <a:lnTo>
                  <a:pt x="2" y="0"/>
                </a:lnTo>
                <a:lnTo>
                  <a:pt x="2" y="5"/>
                </a:lnTo>
                <a:cubicBezTo>
                  <a:pt x="2" y="5"/>
                  <a:pt x="1" y="5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4" name="Freeform 403">
            <a:extLst>
              <a:ext uri="{FF2B5EF4-FFF2-40B4-BE49-F238E27FC236}">
                <a16:creationId xmlns:a16="http://schemas.microsoft.com/office/drawing/2014/main" id="{9F51AB45-1133-D345-92A0-CDEE4246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118100"/>
            <a:ext cx="1588" cy="1588"/>
          </a:xfrm>
          <a:custGeom>
            <a:avLst/>
            <a:gdLst>
              <a:gd name="T0" fmla="*/ 403352 w 5"/>
              <a:gd name="T1" fmla="*/ 0 h 4"/>
              <a:gd name="T2" fmla="*/ 403352 w 5"/>
              <a:gd name="T3" fmla="*/ 472827 h 4"/>
              <a:gd name="T4" fmla="*/ 0 w 5"/>
              <a:gd name="T5" fmla="*/ 472827 h 4"/>
              <a:gd name="T6" fmla="*/ 0 w 5"/>
              <a:gd name="T7" fmla="*/ 0 h 4"/>
              <a:gd name="T8" fmla="*/ 403352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4" y="3"/>
                </a:lnTo>
                <a:cubicBezTo>
                  <a:pt x="3" y="3"/>
                  <a:pt x="2" y="3"/>
                  <a:pt x="0" y="3"/>
                </a:cubicBez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5" name="Freeform 404">
            <a:extLst>
              <a:ext uri="{FF2B5EF4-FFF2-40B4-BE49-F238E27FC236}">
                <a16:creationId xmlns:a16="http://schemas.microsoft.com/office/drawing/2014/main" id="{18CE33A5-F447-E546-9A48-BC0B8ECD8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6513"/>
            <a:ext cx="1587" cy="1587"/>
          </a:xfrm>
          <a:custGeom>
            <a:avLst/>
            <a:gdLst>
              <a:gd name="T0" fmla="*/ 559682 w 3"/>
              <a:gd name="T1" fmla="*/ 0 h 4"/>
              <a:gd name="T2" fmla="*/ 559682 w 3"/>
              <a:gd name="T3" fmla="*/ 472133 h 4"/>
              <a:gd name="T4" fmla="*/ 279841 w 3"/>
              <a:gd name="T5" fmla="*/ 472133 h 4"/>
              <a:gd name="T6" fmla="*/ 0 w 3"/>
              <a:gd name="T7" fmla="*/ 157510 h 4"/>
              <a:gd name="T8" fmla="*/ 559682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3"/>
                </a:lnTo>
                <a:lnTo>
                  <a:pt x="1" y="3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6" name="Freeform 405">
            <a:extLst>
              <a:ext uri="{FF2B5EF4-FFF2-40B4-BE49-F238E27FC236}">
                <a16:creationId xmlns:a16="http://schemas.microsoft.com/office/drawing/2014/main" id="{DB974069-C643-4D49-9A6B-1C05872CA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116513"/>
            <a:ext cx="1587" cy="1587"/>
          </a:xfrm>
          <a:custGeom>
            <a:avLst/>
            <a:gdLst>
              <a:gd name="T0" fmla="*/ 0 w 3"/>
              <a:gd name="T1" fmla="*/ 0 h 3"/>
              <a:gd name="T2" fmla="*/ 559682 w 3"/>
              <a:gd name="T3" fmla="*/ 0 h 3"/>
              <a:gd name="T4" fmla="*/ 559682 w 3"/>
              <a:gd name="T5" fmla="*/ 559682 h 3"/>
              <a:gd name="T6" fmla="*/ 0 w 3"/>
              <a:gd name="T7" fmla="*/ 559682 h 3"/>
              <a:gd name="T8" fmla="*/ 0 w 3"/>
              <a:gd name="T9" fmla="*/ 0 h 3"/>
              <a:gd name="T10" fmla="*/ 0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7" name="Freeform 406">
            <a:extLst>
              <a:ext uri="{FF2B5EF4-FFF2-40B4-BE49-F238E27FC236}">
                <a16:creationId xmlns:a16="http://schemas.microsoft.com/office/drawing/2014/main" id="{D1605560-E3DE-8C4B-88E1-5A337241C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6513"/>
            <a:ext cx="1587" cy="1587"/>
          </a:xfrm>
          <a:custGeom>
            <a:avLst/>
            <a:gdLst>
              <a:gd name="T0" fmla="*/ 0 w 4"/>
              <a:gd name="T1" fmla="*/ 0 h 5"/>
              <a:gd name="T2" fmla="*/ 472133 w 4"/>
              <a:gd name="T3" fmla="*/ 100616 h 5"/>
              <a:gd name="T4" fmla="*/ 315020 w 4"/>
              <a:gd name="T5" fmla="*/ 403098 h 5"/>
              <a:gd name="T6" fmla="*/ 0 w 4"/>
              <a:gd name="T7" fmla="*/ 302165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3" y="1"/>
                </a:lnTo>
                <a:lnTo>
                  <a:pt x="2" y="4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8" name="Freeform 407">
            <a:extLst>
              <a:ext uri="{FF2B5EF4-FFF2-40B4-BE49-F238E27FC236}">
                <a16:creationId xmlns:a16="http://schemas.microsoft.com/office/drawing/2014/main" id="{9A56B2C0-9A4E-7B44-8CFB-AD29A06AD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5118100"/>
            <a:ext cx="1587" cy="1588"/>
          </a:xfrm>
          <a:custGeom>
            <a:avLst/>
            <a:gdLst>
              <a:gd name="T0" fmla="*/ 559682 w 3"/>
              <a:gd name="T1" fmla="*/ 403352 h 5"/>
              <a:gd name="T2" fmla="*/ 279841 w 3"/>
              <a:gd name="T3" fmla="*/ 302673 h 5"/>
              <a:gd name="T4" fmla="*/ 0 w 3"/>
              <a:gd name="T5" fmla="*/ 0 h 5"/>
              <a:gd name="T6" fmla="*/ 559682 w 3"/>
              <a:gd name="T7" fmla="*/ 201676 h 5"/>
              <a:gd name="T8" fmla="*/ 559682 w 3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4"/>
                </a:moveTo>
                <a:lnTo>
                  <a:pt x="1" y="3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39" name="Freeform 408">
            <a:extLst>
              <a:ext uri="{FF2B5EF4-FFF2-40B4-BE49-F238E27FC236}">
                <a16:creationId xmlns:a16="http://schemas.microsoft.com/office/drawing/2014/main" id="{09221051-04E4-DC4A-B3AA-F18A21497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5118100"/>
            <a:ext cx="1587" cy="1588"/>
          </a:xfrm>
          <a:custGeom>
            <a:avLst/>
            <a:gdLst>
              <a:gd name="T0" fmla="*/ 559682 w 3"/>
              <a:gd name="T1" fmla="*/ 472827 h 4"/>
              <a:gd name="T2" fmla="*/ 0 w 3"/>
              <a:gd name="T3" fmla="*/ 315218 h 4"/>
              <a:gd name="T4" fmla="*/ 559682 w 3"/>
              <a:gd name="T5" fmla="*/ 0 h 4"/>
              <a:gd name="T6" fmla="*/ 559682 w 3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0" y="2"/>
                </a:lnTo>
                <a:lnTo>
                  <a:pt x="2" y="0"/>
                </a:lnTo>
                <a:lnTo>
                  <a:pt x="2" y="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0" name="Freeform 409">
            <a:extLst>
              <a:ext uri="{FF2B5EF4-FFF2-40B4-BE49-F238E27FC236}">
                <a16:creationId xmlns:a16="http://schemas.microsoft.com/office/drawing/2014/main" id="{BE7BB073-E29A-2D4F-A06E-07961E007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0163"/>
            <a:ext cx="3175" cy="1587"/>
          </a:xfrm>
          <a:custGeom>
            <a:avLst/>
            <a:gdLst>
              <a:gd name="T0" fmla="*/ 833005 w 11"/>
              <a:gd name="T1" fmla="*/ 403098 h 5"/>
              <a:gd name="T2" fmla="*/ 416502 w 11"/>
              <a:gd name="T3" fmla="*/ 201549 h 5"/>
              <a:gd name="T4" fmla="*/ 166543 w 11"/>
              <a:gd name="T5" fmla="*/ 403098 h 5"/>
              <a:gd name="T6" fmla="*/ 0 w 11"/>
              <a:gd name="T7" fmla="*/ 403098 h 5"/>
              <a:gd name="T8" fmla="*/ 416502 w 11"/>
              <a:gd name="T9" fmla="*/ 0 h 5"/>
              <a:gd name="T10" fmla="*/ 833005 w 11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5">
                <a:moveTo>
                  <a:pt x="10" y="4"/>
                </a:moveTo>
                <a:cubicBezTo>
                  <a:pt x="9" y="4"/>
                  <a:pt x="8" y="2"/>
                  <a:pt x="5" y="2"/>
                </a:cubicBezTo>
                <a:cubicBezTo>
                  <a:pt x="4" y="2"/>
                  <a:pt x="2" y="4"/>
                  <a:pt x="2" y="4"/>
                </a:cubicBezTo>
                <a:lnTo>
                  <a:pt x="0" y="4"/>
                </a:ln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2"/>
                  <a:pt x="10" y="4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1" name="Freeform 410">
            <a:extLst>
              <a:ext uri="{FF2B5EF4-FFF2-40B4-BE49-F238E27FC236}">
                <a16:creationId xmlns:a16="http://schemas.microsoft.com/office/drawing/2014/main" id="{5E32A9A5-0645-6540-BD2E-1A894104E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0163"/>
            <a:ext cx="3175" cy="1587"/>
          </a:xfrm>
          <a:custGeom>
            <a:avLst/>
            <a:gdLst>
              <a:gd name="T0" fmla="*/ 749877 w 11"/>
              <a:gd name="T1" fmla="*/ 349934 h 6"/>
              <a:gd name="T2" fmla="*/ 666461 w 11"/>
              <a:gd name="T3" fmla="*/ 279841 h 6"/>
              <a:gd name="T4" fmla="*/ 83416 w 11"/>
              <a:gd name="T5" fmla="*/ 349934 h 6"/>
              <a:gd name="T6" fmla="*/ 0 w 11"/>
              <a:gd name="T7" fmla="*/ 349934 h 6"/>
              <a:gd name="T8" fmla="*/ 666461 w 11"/>
              <a:gd name="T9" fmla="*/ 279841 h 6"/>
              <a:gd name="T10" fmla="*/ 0 w 11"/>
              <a:gd name="T11" fmla="*/ 349934 h 6"/>
              <a:gd name="T12" fmla="*/ 833005 w 11"/>
              <a:gd name="T13" fmla="*/ 349934 h 6"/>
              <a:gd name="T14" fmla="*/ 749877 w 11"/>
              <a:gd name="T15" fmla="*/ 349934 h 6"/>
              <a:gd name="T16" fmla="*/ 666461 w 11"/>
              <a:gd name="T17" fmla="*/ 279841 h 6"/>
              <a:gd name="T18" fmla="*/ 666461 w 11"/>
              <a:gd name="T19" fmla="*/ 279841 h 6"/>
              <a:gd name="T20" fmla="*/ 749877 w 11"/>
              <a:gd name="T21" fmla="*/ 279841 h 6"/>
              <a:gd name="T22" fmla="*/ 666461 w 11"/>
              <a:gd name="T23" fmla="*/ 279841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6">
                <a:moveTo>
                  <a:pt x="9" y="5"/>
                </a:moveTo>
                <a:cubicBezTo>
                  <a:pt x="9" y="5"/>
                  <a:pt x="9" y="4"/>
                  <a:pt x="8" y="4"/>
                </a:cubicBezTo>
                <a:cubicBezTo>
                  <a:pt x="6" y="3"/>
                  <a:pt x="1" y="3"/>
                  <a:pt x="1" y="5"/>
                </a:cubicBezTo>
                <a:lnTo>
                  <a:pt x="0" y="5"/>
                </a:lnTo>
                <a:cubicBezTo>
                  <a:pt x="1" y="4"/>
                  <a:pt x="5" y="3"/>
                  <a:pt x="8" y="4"/>
                </a:cubicBezTo>
                <a:cubicBezTo>
                  <a:pt x="6" y="2"/>
                  <a:pt x="1" y="2"/>
                  <a:pt x="0" y="5"/>
                </a:cubicBezTo>
                <a:cubicBezTo>
                  <a:pt x="1" y="0"/>
                  <a:pt x="10" y="1"/>
                  <a:pt x="10" y="5"/>
                </a:cubicBezTo>
                <a:lnTo>
                  <a:pt x="9" y="5"/>
                </a:lnTo>
                <a:close/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8" y="4"/>
                  <a:pt x="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2" name="Freeform 411">
            <a:extLst>
              <a:ext uri="{FF2B5EF4-FFF2-40B4-BE49-F238E27FC236}">
                <a16:creationId xmlns:a16="http://schemas.microsoft.com/office/drawing/2014/main" id="{6AC5A7AB-2138-894A-B755-4378D9A20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1750"/>
            <a:ext cx="3175" cy="3175"/>
          </a:xfrm>
          <a:custGeom>
            <a:avLst/>
            <a:gdLst>
              <a:gd name="T0" fmla="*/ 1102519 w 8"/>
              <a:gd name="T1" fmla="*/ 497769 h 9"/>
              <a:gd name="T2" fmla="*/ 472678 w 8"/>
              <a:gd name="T3" fmla="*/ 995539 h 9"/>
              <a:gd name="T4" fmla="*/ 0 w 8"/>
              <a:gd name="T5" fmla="*/ 497769 h 9"/>
              <a:gd name="T6" fmla="*/ 0 w 8"/>
              <a:gd name="T7" fmla="*/ 0 h 9"/>
              <a:gd name="T8" fmla="*/ 1102519 w 8"/>
              <a:gd name="T9" fmla="*/ 0 h 9"/>
              <a:gd name="T10" fmla="*/ 1102519 w 8"/>
              <a:gd name="T11" fmla="*/ 49776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9">
                <a:moveTo>
                  <a:pt x="7" y="4"/>
                </a:moveTo>
                <a:cubicBezTo>
                  <a:pt x="7" y="6"/>
                  <a:pt x="6" y="8"/>
                  <a:pt x="3" y="8"/>
                </a:cubicBezTo>
                <a:cubicBezTo>
                  <a:pt x="2" y="8"/>
                  <a:pt x="0" y="6"/>
                  <a:pt x="0" y="4"/>
                </a:cubicBezTo>
                <a:lnTo>
                  <a:pt x="0" y="0"/>
                </a:lnTo>
                <a:lnTo>
                  <a:pt x="7" y="0"/>
                </a:lnTo>
                <a:lnTo>
                  <a:pt x="7" y="4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3" name="Freeform 412">
            <a:extLst>
              <a:ext uri="{FF2B5EF4-FFF2-40B4-BE49-F238E27FC236}">
                <a16:creationId xmlns:a16="http://schemas.microsoft.com/office/drawing/2014/main" id="{DFE5A218-5C5A-AD4D-9CDC-DDE3490C4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1750"/>
            <a:ext cx="3175" cy="3175"/>
          </a:xfrm>
          <a:custGeom>
            <a:avLst/>
            <a:gdLst>
              <a:gd name="T0" fmla="*/ 403225 w 10"/>
              <a:gd name="T1" fmla="*/ 833005 h 11"/>
              <a:gd name="T2" fmla="*/ 0 w 10"/>
              <a:gd name="T3" fmla="*/ 416502 h 11"/>
              <a:gd name="T4" fmla="*/ 0 w 10"/>
              <a:gd name="T5" fmla="*/ 83416 h 11"/>
              <a:gd name="T6" fmla="*/ 806450 w 10"/>
              <a:gd name="T7" fmla="*/ 0 h 11"/>
              <a:gd name="T8" fmla="*/ 907415 w 10"/>
              <a:gd name="T9" fmla="*/ 416502 h 11"/>
              <a:gd name="T10" fmla="*/ 403225 w 10"/>
              <a:gd name="T11" fmla="*/ 833005 h 11"/>
              <a:gd name="T12" fmla="*/ 100965 w 10"/>
              <a:gd name="T13" fmla="*/ 83416 h 11"/>
              <a:gd name="T14" fmla="*/ 100965 w 10"/>
              <a:gd name="T15" fmla="*/ 416502 h 11"/>
              <a:gd name="T16" fmla="*/ 403225 w 10"/>
              <a:gd name="T17" fmla="*/ 749877 h 11"/>
              <a:gd name="T18" fmla="*/ 806450 w 10"/>
              <a:gd name="T19" fmla="*/ 416502 h 11"/>
              <a:gd name="T20" fmla="*/ 806450 w 10"/>
              <a:gd name="T21" fmla="*/ 83416 h 11"/>
              <a:gd name="T22" fmla="*/ 100965 w 10"/>
              <a:gd name="T23" fmla="*/ 83416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1">
                <a:moveTo>
                  <a:pt x="4" y="10"/>
                </a:moveTo>
                <a:cubicBezTo>
                  <a:pt x="2" y="10"/>
                  <a:pt x="0" y="7"/>
                  <a:pt x="0" y="5"/>
                </a:cubicBezTo>
                <a:lnTo>
                  <a:pt x="0" y="1"/>
                </a:lnTo>
                <a:lnTo>
                  <a:pt x="8" y="0"/>
                </a:lnTo>
                <a:lnTo>
                  <a:pt x="9" y="5"/>
                </a:lnTo>
                <a:cubicBezTo>
                  <a:pt x="9" y="7"/>
                  <a:pt x="7" y="10"/>
                  <a:pt x="4" y="10"/>
                </a:cubicBezTo>
                <a:close/>
                <a:moveTo>
                  <a:pt x="1" y="1"/>
                </a:moveTo>
                <a:lnTo>
                  <a:pt x="1" y="5"/>
                </a:lnTo>
                <a:cubicBezTo>
                  <a:pt x="1" y="7"/>
                  <a:pt x="3" y="9"/>
                  <a:pt x="4" y="9"/>
                </a:cubicBezTo>
                <a:cubicBezTo>
                  <a:pt x="7" y="9"/>
                  <a:pt x="8" y="7"/>
                  <a:pt x="8" y="5"/>
                </a:cubicBezTo>
                <a:lnTo>
                  <a:pt x="8" y="1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4" name="Freeform 413">
            <a:extLst>
              <a:ext uri="{FF2B5EF4-FFF2-40B4-BE49-F238E27FC236}">
                <a16:creationId xmlns:a16="http://schemas.microsoft.com/office/drawing/2014/main" id="{074D29EA-32A0-8844-A3AE-9458AF766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0163"/>
            <a:ext cx="3175" cy="1587"/>
          </a:xfrm>
          <a:custGeom>
            <a:avLst/>
            <a:gdLst>
              <a:gd name="T0" fmla="*/ 1102519 w 8"/>
              <a:gd name="T1" fmla="*/ 302165 h 5"/>
              <a:gd name="T2" fmla="*/ 472678 w 8"/>
              <a:gd name="T3" fmla="*/ 403098 h 5"/>
              <a:gd name="T4" fmla="*/ 0 w 8"/>
              <a:gd name="T5" fmla="*/ 302165 h 5"/>
              <a:gd name="T6" fmla="*/ 472678 w 8"/>
              <a:gd name="T7" fmla="*/ 0 h 5"/>
              <a:gd name="T8" fmla="*/ 1102519 w 8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3"/>
                </a:moveTo>
                <a:cubicBezTo>
                  <a:pt x="7" y="4"/>
                  <a:pt x="6" y="4"/>
                  <a:pt x="3" y="4"/>
                </a:cubicBezTo>
                <a:cubicBezTo>
                  <a:pt x="2" y="4"/>
                  <a:pt x="0" y="4"/>
                  <a:pt x="0" y="3"/>
                </a:cubicBezTo>
                <a:cubicBezTo>
                  <a:pt x="0" y="3"/>
                  <a:pt x="2" y="0"/>
                  <a:pt x="3" y="0"/>
                </a:cubicBezTo>
                <a:cubicBezTo>
                  <a:pt x="6" y="0"/>
                  <a:pt x="7" y="3"/>
                  <a:pt x="7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5" name="Freeform 414">
            <a:extLst>
              <a:ext uri="{FF2B5EF4-FFF2-40B4-BE49-F238E27FC236}">
                <a16:creationId xmlns:a16="http://schemas.microsoft.com/office/drawing/2014/main" id="{21D2E577-A7A3-3047-9164-F36129110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10163"/>
            <a:ext cx="1588" cy="3175"/>
          </a:xfrm>
          <a:custGeom>
            <a:avLst/>
            <a:gdLst>
              <a:gd name="T0" fmla="*/ 100997 w 5"/>
              <a:gd name="T1" fmla="*/ 995539 h 9"/>
              <a:gd name="T2" fmla="*/ 0 w 5"/>
              <a:gd name="T3" fmla="*/ 0 h 9"/>
              <a:gd name="T4" fmla="*/ 403352 w 5"/>
              <a:gd name="T5" fmla="*/ 0 h 9"/>
              <a:gd name="T6" fmla="*/ 201676 w 5"/>
              <a:gd name="T7" fmla="*/ 995539 h 9"/>
              <a:gd name="T8" fmla="*/ 100997 w 5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9">
                <a:moveTo>
                  <a:pt x="1" y="8"/>
                </a:moveTo>
                <a:lnTo>
                  <a:pt x="0" y="0"/>
                </a:lnTo>
                <a:lnTo>
                  <a:pt x="4" y="0"/>
                </a:lnTo>
                <a:lnTo>
                  <a:pt x="2" y="8"/>
                </a:lnTo>
                <a:lnTo>
                  <a:pt x="1" y="8"/>
                </a:ln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" name="Freeform 415">
            <a:extLst>
              <a:ext uri="{FF2B5EF4-FFF2-40B4-BE49-F238E27FC236}">
                <a16:creationId xmlns:a16="http://schemas.microsoft.com/office/drawing/2014/main" id="{6BBD5C6D-CCC9-8840-B42D-1097E9BC6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10163"/>
            <a:ext cx="1588" cy="3175"/>
          </a:xfrm>
          <a:custGeom>
            <a:avLst/>
            <a:gdLst>
              <a:gd name="T0" fmla="*/ 302673 w 5"/>
              <a:gd name="T1" fmla="*/ 907415 h 10"/>
              <a:gd name="T2" fmla="*/ 100997 w 5"/>
              <a:gd name="T3" fmla="*/ 907415 h 10"/>
              <a:gd name="T4" fmla="*/ 0 w 5"/>
              <a:gd name="T5" fmla="*/ 100965 h 10"/>
              <a:gd name="T6" fmla="*/ 403352 w 5"/>
              <a:gd name="T7" fmla="*/ 0 h 10"/>
              <a:gd name="T8" fmla="*/ 302673 w 5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3" y="9"/>
                </a:moveTo>
                <a:lnTo>
                  <a:pt x="1" y="9"/>
                </a:lnTo>
                <a:lnTo>
                  <a:pt x="0" y="1"/>
                </a:lnTo>
                <a:lnTo>
                  <a:pt x="4" y="0"/>
                </a:lnTo>
                <a:lnTo>
                  <a:pt x="3" y="9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" name="Freeform 416">
            <a:extLst>
              <a:ext uri="{FF2B5EF4-FFF2-40B4-BE49-F238E27FC236}">
                <a16:creationId xmlns:a16="http://schemas.microsoft.com/office/drawing/2014/main" id="{1BB86FDF-4948-7A40-B3B9-CA56D6E88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1750"/>
            <a:ext cx="3175" cy="1588"/>
          </a:xfrm>
          <a:custGeom>
            <a:avLst/>
            <a:gdLst>
              <a:gd name="T0" fmla="*/ 833005 w 11"/>
              <a:gd name="T1" fmla="*/ 0 h 5"/>
              <a:gd name="T2" fmla="*/ 833005 w 11"/>
              <a:gd name="T3" fmla="*/ 100997 h 5"/>
              <a:gd name="T4" fmla="*/ 416502 w 11"/>
              <a:gd name="T5" fmla="*/ 403352 h 5"/>
              <a:gd name="T6" fmla="*/ 0 w 11"/>
              <a:gd name="T7" fmla="*/ 100997 h 5"/>
              <a:gd name="T8" fmla="*/ 83416 w 11"/>
              <a:gd name="T9" fmla="*/ 0 h 5"/>
              <a:gd name="T10" fmla="*/ 416502 w 11"/>
              <a:gd name="T11" fmla="*/ 302673 h 5"/>
              <a:gd name="T12" fmla="*/ 833005 w 11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5">
                <a:moveTo>
                  <a:pt x="10" y="0"/>
                </a:moveTo>
                <a:cubicBezTo>
                  <a:pt x="10" y="0"/>
                  <a:pt x="10" y="0"/>
                  <a:pt x="10" y="1"/>
                </a:cubicBezTo>
                <a:cubicBezTo>
                  <a:pt x="10" y="3"/>
                  <a:pt x="9" y="4"/>
                  <a:pt x="5" y="4"/>
                </a:cubicBezTo>
                <a:cubicBezTo>
                  <a:pt x="3" y="4"/>
                  <a:pt x="0" y="3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1"/>
                  <a:pt x="4" y="3"/>
                  <a:pt x="5" y="3"/>
                </a:cubicBezTo>
                <a:cubicBezTo>
                  <a:pt x="8" y="3"/>
                  <a:pt x="9" y="1"/>
                  <a:pt x="10" y="0"/>
                </a:cubicBezTo>
              </a:path>
            </a:pathLst>
          </a:custGeom>
          <a:solidFill>
            <a:srgbClr val="2C6C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" name="Freeform 417">
            <a:extLst>
              <a:ext uri="{FF2B5EF4-FFF2-40B4-BE49-F238E27FC236}">
                <a16:creationId xmlns:a16="http://schemas.microsoft.com/office/drawing/2014/main" id="{5EAA8399-8CC6-D446-BE7C-72C93860A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1750"/>
            <a:ext cx="3175" cy="1588"/>
          </a:xfrm>
          <a:custGeom>
            <a:avLst/>
            <a:gdLst>
              <a:gd name="T0" fmla="*/ 416502 w 11"/>
              <a:gd name="T1" fmla="*/ 350154 h 6"/>
              <a:gd name="T2" fmla="*/ 0 w 11"/>
              <a:gd name="T3" fmla="*/ 70137 h 6"/>
              <a:gd name="T4" fmla="*/ 83416 w 11"/>
              <a:gd name="T5" fmla="*/ 70137 h 6"/>
              <a:gd name="T6" fmla="*/ 833005 w 11"/>
              <a:gd name="T7" fmla="*/ 140009 h 6"/>
              <a:gd name="T8" fmla="*/ 416502 w 11"/>
              <a:gd name="T9" fmla="*/ 350154 h 6"/>
              <a:gd name="T10" fmla="*/ 416502 w 11"/>
              <a:gd name="T11" fmla="*/ 210145 h 6"/>
              <a:gd name="T12" fmla="*/ 166543 w 11"/>
              <a:gd name="T13" fmla="*/ 70137 h 6"/>
              <a:gd name="T14" fmla="*/ 833005 w 11"/>
              <a:gd name="T15" fmla="*/ 0 h 6"/>
              <a:gd name="T16" fmla="*/ 833005 w 11"/>
              <a:gd name="T17" fmla="*/ 70137 h 6"/>
              <a:gd name="T18" fmla="*/ 416502 w 11"/>
              <a:gd name="T19" fmla="*/ 210145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6">
                <a:moveTo>
                  <a:pt x="5" y="5"/>
                </a:moveTo>
                <a:cubicBezTo>
                  <a:pt x="2" y="5"/>
                  <a:pt x="0" y="3"/>
                  <a:pt x="0" y="1"/>
                </a:cubicBezTo>
                <a:lnTo>
                  <a:pt x="1" y="1"/>
                </a:lnTo>
                <a:cubicBezTo>
                  <a:pt x="2" y="5"/>
                  <a:pt x="9" y="4"/>
                  <a:pt x="10" y="2"/>
                </a:cubicBezTo>
                <a:cubicBezTo>
                  <a:pt x="9" y="4"/>
                  <a:pt x="8" y="5"/>
                  <a:pt x="5" y="5"/>
                </a:cubicBezTo>
                <a:close/>
                <a:moveTo>
                  <a:pt x="5" y="3"/>
                </a:moveTo>
                <a:cubicBezTo>
                  <a:pt x="4" y="3"/>
                  <a:pt x="2" y="1"/>
                  <a:pt x="2" y="1"/>
                </a:cubicBezTo>
                <a:cubicBezTo>
                  <a:pt x="5" y="1"/>
                  <a:pt x="9" y="1"/>
                  <a:pt x="10" y="0"/>
                </a:cubicBezTo>
                <a:lnTo>
                  <a:pt x="10" y="1"/>
                </a:lnTo>
                <a:cubicBezTo>
                  <a:pt x="9" y="1"/>
                  <a:pt x="8" y="3"/>
                  <a:pt x="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" name="Freeform 418">
            <a:extLst>
              <a:ext uri="{FF2B5EF4-FFF2-40B4-BE49-F238E27FC236}">
                <a16:creationId xmlns:a16="http://schemas.microsoft.com/office/drawing/2014/main" id="{BCCC17BD-1A22-3F48-A58B-A3EB5C9A0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4925"/>
            <a:ext cx="3175" cy="3175"/>
          </a:xfrm>
          <a:custGeom>
            <a:avLst/>
            <a:gdLst>
              <a:gd name="T0" fmla="*/ 0 w 11"/>
              <a:gd name="T1" fmla="*/ 806450 h 10"/>
              <a:gd name="T2" fmla="*/ 0 w 11"/>
              <a:gd name="T3" fmla="*/ 0 h 10"/>
              <a:gd name="T4" fmla="*/ 833005 w 11"/>
              <a:gd name="T5" fmla="*/ 0 h 10"/>
              <a:gd name="T6" fmla="*/ 749877 w 11"/>
              <a:gd name="T7" fmla="*/ 907415 h 10"/>
              <a:gd name="T8" fmla="*/ 0 w 11"/>
              <a:gd name="T9" fmla="*/ 80645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8"/>
                </a:moveTo>
                <a:lnTo>
                  <a:pt x="0" y="0"/>
                </a:lnTo>
                <a:lnTo>
                  <a:pt x="10" y="0"/>
                </a:lnTo>
                <a:lnTo>
                  <a:pt x="9" y="9"/>
                </a:lnTo>
                <a:lnTo>
                  <a:pt x="0" y="8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" name="Freeform 419">
            <a:extLst>
              <a:ext uri="{FF2B5EF4-FFF2-40B4-BE49-F238E27FC236}">
                <a16:creationId xmlns:a16="http://schemas.microsoft.com/office/drawing/2014/main" id="{DF0E0819-35B2-6F44-A8A6-6CCB5824A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4925"/>
            <a:ext cx="3175" cy="3175"/>
          </a:xfrm>
          <a:custGeom>
            <a:avLst/>
            <a:gdLst>
              <a:gd name="T0" fmla="*/ 749877 w 11"/>
              <a:gd name="T1" fmla="*/ 907415 h 10"/>
              <a:gd name="T2" fmla="*/ 0 w 11"/>
              <a:gd name="T3" fmla="*/ 806450 h 10"/>
              <a:gd name="T4" fmla="*/ 0 w 11"/>
              <a:gd name="T5" fmla="*/ 705803 h 10"/>
              <a:gd name="T6" fmla="*/ 749877 w 11"/>
              <a:gd name="T7" fmla="*/ 806450 h 10"/>
              <a:gd name="T8" fmla="*/ 833005 w 11"/>
              <a:gd name="T9" fmla="*/ 0 h 10"/>
              <a:gd name="T10" fmla="*/ 749877 w 11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9" y="9"/>
                </a:moveTo>
                <a:lnTo>
                  <a:pt x="0" y="8"/>
                </a:lnTo>
                <a:lnTo>
                  <a:pt x="0" y="7"/>
                </a:lnTo>
                <a:lnTo>
                  <a:pt x="9" y="8"/>
                </a:lnTo>
                <a:lnTo>
                  <a:pt x="10" y="0"/>
                </a:lnTo>
                <a:lnTo>
                  <a:pt x="9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" name="Freeform 420">
            <a:extLst>
              <a:ext uri="{FF2B5EF4-FFF2-40B4-BE49-F238E27FC236}">
                <a16:creationId xmlns:a16="http://schemas.microsoft.com/office/drawing/2014/main" id="{A63D9A02-B803-004E-8FBB-1C813BB41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5114925"/>
            <a:ext cx="1588" cy="3175"/>
          </a:xfrm>
          <a:custGeom>
            <a:avLst/>
            <a:gdLst>
              <a:gd name="T0" fmla="*/ 157609 w 4"/>
              <a:gd name="T1" fmla="*/ 0 h 10"/>
              <a:gd name="T2" fmla="*/ 472827 w 4"/>
              <a:gd name="T3" fmla="*/ 0 h 10"/>
              <a:gd name="T4" fmla="*/ 157609 w 4"/>
              <a:gd name="T5" fmla="*/ 806450 h 10"/>
              <a:gd name="T6" fmla="*/ 0 w 4"/>
              <a:gd name="T7" fmla="*/ 907415 h 10"/>
              <a:gd name="T8" fmla="*/ 157609 w 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1" y="0"/>
                </a:moveTo>
                <a:lnTo>
                  <a:pt x="3" y="0"/>
                </a:lnTo>
                <a:lnTo>
                  <a:pt x="1" y="8"/>
                </a:lnTo>
                <a:lnTo>
                  <a:pt x="0" y="9"/>
                </a:lnTo>
                <a:lnTo>
                  <a:pt x="1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" name="Freeform 421">
            <a:extLst>
              <a:ext uri="{FF2B5EF4-FFF2-40B4-BE49-F238E27FC236}">
                <a16:creationId xmlns:a16="http://schemas.microsoft.com/office/drawing/2014/main" id="{00DE71C6-2B69-AA42-8DDC-8F2290C43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5114925"/>
            <a:ext cx="1587" cy="3175"/>
          </a:xfrm>
          <a:custGeom>
            <a:avLst/>
            <a:gdLst>
              <a:gd name="T0" fmla="*/ 0 w 5"/>
              <a:gd name="T1" fmla="*/ 907415 h 10"/>
              <a:gd name="T2" fmla="*/ 201549 w 5"/>
              <a:gd name="T3" fmla="*/ 0 h 10"/>
              <a:gd name="T4" fmla="*/ 403098 w 5"/>
              <a:gd name="T5" fmla="*/ 0 h 10"/>
              <a:gd name="T6" fmla="*/ 302165 w 5"/>
              <a:gd name="T7" fmla="*/ 907415 h 10"/>
              <a:gd name="T8" fmla="*/ 0 w 5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2" y="0"/>
                </a:lnTo>
                <a:lnTo>
                  <a:pt x="4" y="0"/>
                </a:lnTo>
                <a:lnTo>
                  <a:pt x="3" y="9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" name="Freeform 422">
            <a:extLst>
              <a:ext uri="{FF2B5EF4-FFF2-40B4-BE49-F238E27FC236}">
                <a16:creationId xmlns:a16="http://schemas.microsoft.com/office/drawing/2014/main" id="{3F0F8987-822A-2140-8E48-1C3974496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1750"/>
            <a:ext cx="3175" cy="4763"/>
          </a:xfrm>
          <a:custGeom>
            <a:avLst/>
            <a:gdLst>
              <a:gd name="T0" fmla="*/ 499918 w 11"/>
              <a:gd name="T1" fmla="*/ 0 h 12"/>
              <a:gd name="T2" fmla="*/ 833005 w 11"/>
              <a:gd name="T3" fmla="*/ 945456 h 12"/>
              <a:gd name="T4" fmla="*/ 583045 w 11"/>
              <a:gd name="T5" fmla="*/ 1417786 h 12"/>
              <a:gd name="T6" fmla="*/ 166543 w 11"/>
              <a:gd name="T7" fmla="*/ 1732938 h 12"/>
              <a:gd name="T8" fmla="*/ 249959 w 11"/>
              <a:gd name="T9" fmla="*/ 1102635 h 12"/>
              <a:gd name="T10" fmla="*/ 333375 w 11"/>
              <a:gd name="T11" fmla="*/ 0 h 12"/>
              <a:gd name="T12" fmla="*/ 499918 w 11"/>
              <a:gd name="T13" fmla="*/ 0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2">
                <a:moveTo>
                  <a:pt x="6" y="0"/>
                </a:moveTo>
                <a:cubicBezTo>
                  <a:pt x="7" y="0"/>
                  <a:pt x="10" y="3"/>
                  <a:pt x="10" y="6"/>
                </a:cubicBezTo>
                <a:cubicBezTo>
                  <a:pt x="10" y="9"/>
                  <a:pt x="7" y="9"/>
                  <a:pt x="7" y="9"/>
                </a:cubicBezTo>
                <a:cubicBezTo>
                  <a:pt x="7" y="9"/>
                  <a:pt x="4" y="11"/>
                  <a:pt x="2" y="11"/>
                </a:cubicBezTo>
                <a:cubicBezTo>
                  <a:pt x="0" y="11"/>
                  <a:pt x="3" y="7"/>
                  <a:pt x="3" y="7"/>
                </a:cubicBezTo>
                <a:cubicBezTo>
                  <a:pt x="2" y="5"/>
                  <a:pt x="4" y="0"/>
                  <a:pt x="4" y="0"/>
                </a:cubicBezTo>
                <a:lnTo>
                  <a:pt x="6" y="0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" name="Freeform 423">
            <a:extLst>
              <a:ext uri="{FF2B5EF4-FFF2-40B4-BE49-F238E27FC236}">
                <a16:creationId xmlns:a16="http://schemas.microsoft.com/office/drawing/2014/main" id="{28937BE0-964F-2841-AB2C-711989246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5111750"/>
            <a:ext cx="3175" cy="4763"/>
          </a:xfrm>
          <a:custGeom>
            <a:avLst/>
            <a:gdLst>
              <a:gd name="T0" fmla="*/ 100965 w 10"/>
              <a:gd name="T1" fmla="*/ 1732938 h 12"/>
              <a:gd name="T2" fmla="*/ 100965 w 10"/>
              <a:gd name="T3" fmla="*/ 1575362 h 12"/>
              <a:gd name="T4" fmla="*/ 604838 w 10"/>
              <a:gd name="T5" fmla="*/ 1417786 h 12"/>
              <a:gd name="T6" fmla="*/ 907415 w 10"/>
              <a:gd name="T7" fmla="*/ 1102635 h 12"/>
              <a:gd name="T8" fmla="*/ 705803 w 10"/>
              <a:gd name="T9" fmla="*/ 157576 h 12"/>
              <a:gd name="T10" fmla="*/ 504190 w 10"/>
              <a:gd name="T11" fmla="*/ 0 h 12"/>
              <a:gd name="T12" fmla="*/ 806450 w 10"/>
              <a:gd name="T13" fmla="*/ 0 h 12"/>
              <a:gd name="T14" fmla="*/ 907415 w 10"/>
              <a:gd name="T15" fmla="*/ 945456 h 12"/>
              <a:gd name="T16" fmla="*/ 907415 w 10"/>
              <a:gd name="T17" fmla="*/ 1102635 h 12"/>
              <a:gd name="T18" fmla="*/ 604838 w 10"/>
              <a:gd name="T19" fmla="*/ 1417786 h 12"/>
              <a:gd name="T20" fmla="*/ 100965 w 10"/>
              <a:gd name="T21" fmla="*/ 1732938 h 12"/>
              <a:gd name="T22" fmla="*/ 302578 w 10"/>
              <a:gd name="T23" fmla="*/ 945456 h 12"/>
              <a:gd name="T24" fmla="*/ 806450 w 10"/>
              <a:gd name="T25" fmla="*/ 945456 h 12"/>
              <a:gd name="T26" fmla="*/ 504190 w 10"/>
              <a:gd name="T27" fmla="*/ 1102635 h 12"/>
              <a:gd name="T28" fmla="*/ 302578 w 10"/>
              <a:gd name="T29" fmla="*/ 1102635 h 12"/>
              <a:gd name="T30" fmla="*/ 302578 w 10"/>
              <a:gd name="T31" fmla="*/ 1102635 h 12"/>
              <a:gd name="T32" fmla="*/ 100965 w 10"/>
              <a:gd name="T33" fmla="*/ 1417786 h 12"/>
              <a:gd name="T34" fmla="*/ 201613 w 10"/>
              <a:gd name="T35" fmla="*/ 1102635 h 12"/>
              <a:gd name="T36" fmla="*/ 302578 w 10"/>
              <a:gd name="T37" fmla="*/ 0 h 12"/>
              <a:gd name="T38" fmla="*/ 302578 w 10"/>
              <a:gd name="T39" fmla="*/ 945456 h 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12">
                <a:moveTo>
                  <a:pt x="1" y="11"/>
                </a:moveTo>
                <a:lnTo>
                  <a:pt x="1" y="10"/>
                </a:lnTo>
                <a:cubicBezTo>
                  <a:pt x="3" y="10"/>
                  <a:pt x="5" y="9"/>
                  <a:pt x="6" y="9"/>
                </a:cubicBezTo>
                <a:lnTo>
                  <a:pt x="9" y="7"/>
                </a:lnTo>
                <a:cubicBezTo>
                  <a:pt x="9" y="4"/>
                  <a:pt x="8" y="1"/>
                  <a:pt x="7" y="1"/>
                </a:cubicBezTo>
                <a:cubicBezTo>
                  <a:pt x="6" y="0"/>
                  <a:pt x="5" y="0"/>
                  <a:pt x="5" y="0"/>
                </a:cubicBezTo>
                <a:lnTo>
                  <a:pt x="8" y="0"/>
                </a:lnTo>
                <a:cubicBezTo>
                  <a:pt x="9" y="1"/>
                  <a:pt x="9" y="4"/>
                  <a:pt x="9" y="6"/>
                </a:cubicBezTo>
                <a:lnTo>
                  <a:pt x="9" y="7"/>
                </a:lnTo>
                <a:cubicBezTo>
                  <a:pt x="8" y="9"/>
                  <a:pt x="6" y="9"/>
                  <a:pt x="6" y="9"/>
                </a:cubicBezTo>
                <a:cubicBezTo>
                  <a:pt x="6" y="9"/>
                  <a:pt x="3" y="11"/>
                  <a:pt x="1" y="11"/>
                </a:cubicBezTo>
                <a:close/>
                <a:moveTo>
                  <a:pt x="3" y="6"/>
                </a:moveTo>
                <a:lnTo>
                  <a:pt x="8" y="6"/>
                </a:lnTo>
                <a:lnTo>
                  <a:pt x="5" y="7"/>
                </a:lnTo>
                <a:lnTo>
                  <a:pt x="3" y="7"/>
                </a:ln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7"/>
                  <a:pt x="2" y="7"/>
                </a:cubicBezTo>
                <a:cubicBezTo>
                  <a:pt x="0" y="5"/>
                  <a:pt x="3" y="0"/>
                  <a:pt x="3" y="0"/>
                </a:cubicBezTo>
                <a:cubicBezTo>
                  <a:pt x="3" y="0"/>
                  <a:pt x="1" y="4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" name="Freeform 424">
            <a:extLst>
              <a:ext uri="{FF2B5EF4-FFF2-40B4-BE49-F238E27FC236}">
                <a16:creationId xmlns:a16="http://schemas.microsoft.com/office/drawing/2014/main" id="{8C478E4A-2571-B340-B7C9-10D6DAE00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0163"/>
            <a:ext cx="3175" cy="1587"/>
          </a:xfrm>
          <a:custGeom>
            <a:avLst/>
            <a:gdLst>
              <a:gd name="T0" fmla="*/ 871008 w 9"/>
              <a:gd name="T1" fmla="*/ 210013 h 6"/>
              <a:gd name="T2" fmla="*/ 497769 w 9"/>
              <a:gd name="T3" fmla="*/ 210013 h 6"/>
              <a:gd name="T4" fmla="*/ 249061 w 9"/>
              <a:gd name="T5" fmla="*/ 349934 h 6"/>
              <a:gd name="T6" fmla="*/ 0 w 9"/>
              <a:gd name="T7" fmla="*/ 210013 h 6"/>
              <a:gd name="T8" fmla="*/ 497769 w 9"/>
              <a:gd name="T9" fmla="*/ 0 h 6"/>
              <a:gd name="T10" fmla="*/ 871008 w 9"/>
              <a:gd name="T11" fmla="*/ 0 h 6"/>
              <a:gd name="T12" fmla="*/ 871008 w 9"/>
              <a:gd name="T13" fmla="*/ 210013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7" y="3"/>
                </a:moveTo>
                <a:cubicBezTo>
                  <a:pt x="6" y="5"/>
                  <a:pt x="4" y="3"/>
                  <a:pt x="4" y="3"/>
                </a:cubicBezTo>
                <a:cubicBezTo>
                  <a:pt x="4" y="3"/>
                  <a:pt x="3" y="5"/>
                  <a:pt x="2" y="5"/>
                </a:cubicBezTo>
                <a:cubicBezTo>
                  <a:pt x="0" y="5"/>
                  <a:pt x="0" y="3"/>
                  <a:pt x="0" y="3"/>
                </a:cubicBezTo>
                <a:cubicBezTo>
                  <a:pt x="0" y="2"/>
                  <a:pt x="2" y="0"/>
                  <a:pt x="4" y="0"/>
                </a:cubicBezTo>
                <a:lnTo>
                  <a:pt x="7" y="0"/>
                </a:lnTo>
                <a:cubicBezTo>
                  <a:pt x="7" y="0"/>
                  <a:pt x="8" y="2"/>
                  <a:pt x="7" y="3"/>
                </a:cubicBez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" name="Freeform 425">
            <a:extLst>
              <a:ext uri="{FF2B5EF4-FFF2-40B4-BE49-F238E27FC236}">
                <a16:creationId xmlns:a16="http://schemas.microsoft.com/office/drawing/2014/main" id="{CB22C92E-A422-6A45-A6ED-C8FBC1B0D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5110163"/>
            <a:ext cx="3175" cy="1587"/>
          </a:xfrm>
          <a:custGeom>
            <a:avLst/>
            <a:gdLst>
              <a:gd name="T0" fmla="*/ 157559 w 8"/>
              <a:gd name="T1" fmla="*/ 349934 h 6"/>
              <a:gd name="T2" fmla="*/ 0 w 8"/>
              <a:gd name="T3" fmla="*/ 210013 h 6"/>
              <a:gd name="T4" fmla="*/ 0 w 8"/>
              <a:gd name="T5" fmla="*/ 139921 h 6"/>
              <a:gd name="T6" fmla="*/ 157559 w 8"/>
              <a:gd name="T7" fmla="*/ 210013 h 6"/>
              <a:gd name="T8" fmla="*/ 157559 w 8"/>
              <a:gd name="T9" fmla="*/ 349934 h 6"/>
              <a:gd name="T10" fmla="*/ 630238 w 8"/>
              <a:gd name="T11" fmla="*/ 139921 h 6"/>
              <a:gd name="T12" fmla="*/ 1102519 w 8"/>
              <a:gd name="T13" fmla="*/ 210013 h 6"/>
              <a:gd name="T14" fmla="*/ 787400 w 8"/>
              <a:gd name="T15" fmla="*/ 210013 h 6"/>
              <a:gd name="T16" fmla="*/ 157559 w 8"/>
              <a:gd name="T17" fmla="*/ 349934 h 6"/>
              <a:gd name="T18" fmla="*/ 630238 w 8"/>
              <a:gd name="T19" fmla="*/ 0 h 6"/>
              <a:gd name="T20" fmla="*/ 157559 w 8"/>
              <a:gd name="T21" fmla="*/ 70093 h 6"/>
              <a:gd name="T22" fmla="*/ 630238 w 8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6">
                <a:moveTo>
                  <a:pt x="1" y="5"/>
                </a:moveTo>
                <a:cubicBezTo>
                  <a:pt x="0" y="5"/>
                  <a:pt x="0" y="3"/>
                  <a:pt x="0" y="3"/>
                </a:cubicBezTo>
                <a:lnTo>
                  <a:pt x="0" y="2"/>
                </a:lnTo>
                <a:cubicBezTo>
                  <a:pt x="0" y="3"/>
                  <a:pt x="1" y="3"/>
                  <a:pt x="1" y="3"/>
                </a:cubicBezTo>
                <a:lnTo>
                  <a:pt x="1" y="5"/>
                </a:lnTo>
                <a:lnTo>
                  <a:pt x="4" y="2"/>
                </a:lnTo>
                <a:lnTo>
                  <a:pt x="7" y="3"/>
                </a:lnTo>
                <a:cubicBezTo>
                  <a:pt x="6" y="5"/>
                  <a:pt x="6" y="3"/>
                  <a:pt x="5" y="3"/>
                </a:cubicBezTo>
                <a:lnTo>
                  <a:pt x="1" y="5"/>
                </a:lnTo>
                <a:close/>
                <a:moveTo>
                  <a:pt x="4" y="0"/>
                </a:moveTo>
                <a:cubicBezTo>
                  <a:pt x="3" y="0"/>
                  <a:pt x="2" y="1"/>
                  <a:pt x="1" y="1"/>
                </a:cubicBezTo>
                <a:cubicBezTo>
                  <a:pt x="2" y="1"/>
                  <a:pt x="2" y="0"/>
                  <a:pt x="4" y="0"/>
                </a:cubicBez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" name="Freeform 426">
            <a:extLst>
              <a:ext uri="{FF2B5EF4-FFF2-40B4-BE49-F238E27FC236}">
                <a16:creationId xmlns:a16="http://schemas.microsoft.com/office/drawing/2014/main" id="{EC4B628F-D6CE-0441-A5CE-6524944ED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70475"/>
            <a:ext cx="4763" cy="6350"/>
          </a:xfrm>
          <a:custGeom>
            <a:avLst/>
            <a:gdLst>
              <a:gd name="T0" fmla="*/ 578705 w 14"/>
              <a:gd name="T1" fmla="*/ 2362597 h 16"/>
              <a:gd name="T2" fmla="*/ 0 w 14"/>
              <a:gd name="T3" fmla="*/ 1575197 h 16"/>
              <a:gd name="T4" fmla="*/ 347359 w 14"/>
              <a:gd name="T5" fmla="*/ 1102519 h 16"/>
              <a:gd name="T6" fmla="*/ 347359 w 14"/>
              <a:gd name="T7" fmla="*/ 472678 h 16"/>
              <a:gd name="T8" fmla="*/ 1504768 w 14"/>
              <a:gd name="T9" fmla="*/ 944959 h 16"/>
              <a:gd name="T10" fmla="*/ 1389095 w 14"/>
              <a:gd name="T11" fmla="*/ 1890316 h 16"/>
              <a:gd name="T12" fmla="*/ 1157409 w 14"/>
              <a:gd name="T13" fmla="*/ 2362597 h 16"/>
              <a:gd name="T14" fmla="*/ 578705 w 14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6">
                <a:moveTo>
                  <a:pt x="5" y="15"/>
                </a:moveTo>
                <a:cubicBezTo>
                  <a:pt x="4" y="14"/>
                  <a:pt x="0" y="12"/>
                  <a:pt x="0" y="10"/>
                </a:cubicBezTo>
                <a:lnTo>
                  <a:pt x="3" y="7"/>
                </a:lnTo>
                <a:cubicBezTo>
                  <a:pt x="5" y="3"/>
                  <a:pt x="3" y="4"/>
                  <a:pt x="3" y="3"/>
                </a:cubicBezTo>
                <a:cubicBezTo>
                  <a:pt x="2" y="0"/>
                  <a:pt x="13" y="3"/>
                  <a:pt x="13" y="6"/>
                </a:cubicBezTo>
                <a:cubicBezTo>
                  <a:pt x="13" y="7"/>
                  <a:pt x="12" y="6"/>
                  <a:pt x="12" y="12"/>
                </a:cubicBezTo>
                <a:lnTo>
                  <a:pt x="10" y="15"/>
                </a:lnTo>
                <a:cubicBezTo>
                  <a:pt x="8" y="15"/>
                  <a:pt x="7" y="15"/>
                  <a:pt x="5" y="15"/>
                </a:cubicBez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" name="Freeform 427">
            <a:extLst>
              <a:ext uri="{FF2B5EF4-FFF2-40B4-BE49-F238E27FC236}">
                <a16:creationId xmlns:a16="http://schemas.microsoft.com/office/drawing/2014/main" id="{027A786D-7AD9-6F45-9205-BDB6C985D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70475"/>
            <a:ext cx="4763" cy="6350"/>
          </a:xfrm>
          <a:custGeom>
            <a:avLst/>
            <a:gdLst>
              <a:gd name="T0" fmla="*/ 1389095 w 14"/>
              <a:gd name="T1" fmla="*/ 976779 h 17"/>
              <a:gd name="T2" fmla="*/ 578705 w 14"/>
              <a:gd name="T3" fmla="*/ 558053 h 17"/>
              <a:gd name="T4" fmla="*/ 347359 w 14"/>
              <a:gd name="T5" fmla="*/ 558053 h 17"/>
              <a:gd name="T6" fmla="*/ 347359 w 14"/>
              <a:gd name="T7" fmla="*/ 1116106 h 17"/>
              <a:gd name="T8" fmla="*/ 231346 w 14"/>
              <a:gd name="T9" fmla="*/ 1534832 h 17"/>
              <a:gd name="T10" fmla="*/ 578705 w 14"/>
              <a:gd name="T11" fmla="*/ 2232212 h 17"/>
              <a:gd name="T12" fmla="*/ 0 w 14"/>
              <a:gd name="T13" fmla="*/ 1813859 h 17"/>
              <a:gd name="T14" fmla="*/ 347359 w 14"/>
              <a:gd name="T15" fmla="*/ 1116106 h 17"/>
              <a:gd name="T16" fmla="*/ 347359 w 14"/>
              <a:gd name="T17" fmla="*/ 558053 h 17"/>
              <a:gd name="T18" fmla="*/ 231346 w 14"/>
              <a:gd name="T19" fmla="*/ 558053 h 17"/>
              <a:gd name="T20" fmla="*/ 1504768 w 14"/>
              <a:gd name="T21" fmla="*/ 976779 h 17"/>
              <a:gd name="T22" fmla="*/ 1389095 w 14"/>
              <a:gd name="T23" fmla="*/ 1534832 h 17"/>
              <a:gd name="T24" fmla="*/ 1389095 w 14"/>
              <a:gd name="T25" fmla="*/ 976779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7">
                <a:moveTo>
                  <a:pt x="12" y="7"/>
                </a:moveTo>
                <a:cubicBezTo>
                  <a:pt x="12" y="4"/>
                  <a:pt x="7" y="4"/>
                  <a:pt x="5" y="4"/>
                </a:cubicBezTo>
                <a:lnTo>
                  <a:pt x="3" y="4"/>
                </a:lnTo>
                <a:cubicBezTo>
                  <a:pt x="5" y="4"/>
                  <a:pt x="5" y="5"/>
                  <a:pt x="3" y="8"/>
                </a:cubicBezTo>
                <a:lnTo>
                  <a:pt x="2" y="11"/>
                </a:lnTo>
                <a:cubicBezTo>
                  <a:pt x="2" y="13"/>
                  <a:pt x="5" y="15"/>
                  <a:pt x="5" y="16"/>
                </a:cubicBezTo>
                <a:lnTo>
                  <a:pt x="0" y="13"/>
                </a:lnTo>
                <a:lnTo>
                  <a:pt x="3" y="8"/>
                </a:lnTo>
                <a:cubicBezTo>
                  <a:pt x="5" y="5"/>
                  <a:pt x="4" y="5"/>
                  <a:pt x="3" y="4"/>
                </a:cubicBezTo>
                <a:lnTo>
                  <a:pt x="2" y="4"/>
                </a:lnTo>
                <a:cubicBezTo>
                  <a:pt x="5" y="0"/>
                  <a:pt x="13" y="4"/>
                  <a:pt x="13" y="7"/>
                </a:cubicBezTo>
                <a:cubicBezTo>
                  <a:pt x="13" y="8"/>
                  <a:pt x="12" y="9"/>
                  <a:pt x="12" y="11"/>
                </a:cubicBezTo>
                <a:lnTo>
                  <a:pt x="12" y="7"/>
                </a:lnTo>
              </a:path>
            </a:pathLst>
          </a:custGeom>
          <a:solidFill>
            <a:srgbClr val="2331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9" name="Freeform 428">
            <a:extLst>
              <a:ext uri="{FF2B5EF4-FFF2-40B4-BE49-F238E27FC236}">
                <a16:creationId xmlns:a16="http://schemas.microsoft.com/office/drawing/2014/main" id="{3E00D090-FD56-0E4B-9AA1-282B57EE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075238"/>
            <a:ext cx="1587" cy="7937"/>
          </a:xfrm>
          <a:custGeom>
            <a:avLst/>
            <a:gdLst>
              <a:gd name="T0" fmla="*/ 315020 w 4"/>
              <a:gd name="T1" fmla="*/ 2992249 h 20"/>
              <a:gd name="T2" fmla="*/ 0 w 4"/>
              <a:gd name="T3" fmla="*/ 2834700 h 20"/>
              <a:gd name="T4" fmla="*/ 0 w 4"/>
              <a:gd name="T5" fmla="*/ 0 h 20"/>
              <a:gd name="T6" fmla="*/ 472133 w 4"/>
              <a:gd name="T7" fmla="*/ 0 h 20"/>
              <a:gd name="T8" fmla="*/ 315020 w 4"/>
              <a:gd name="T9" fmla="*/ 2992249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0">
                <a:moveTo>
                  <a:pt x="2" y="19"/>
                </a:moveTo>
                <a:lnTo>
                  <a:pt x="0" y="18"/>
                </a:lnTo>
                <a:lnTo>
                  <a:pt x="0" y="0"/>
                </a:lnTo>
                <a:lnTo>
                  <a:pt x="3" y="0"/>
                </a:lnTo>
                <a:lnTo>
                  <a:pt x="2" y="19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0" name="Freeform 429">
            <a:extLst>
              <a:ext uri="{FF2B5EF4-FFF2-40B4-BE49-F238E27FC236}">
                <a16:creationId xmlns:a16="http://schemas.microsoft.com/office/drawing/2014/main" id="{B5BCFB55-6DF2-464E-BC84-58E06412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075238"/>
            <a:ext cx="1587" cy="7937"/>
          </a:xfrm>
          <a:custGeom>
            <a:avLst/>
            <a:gdLst>
              <a:gd name="T0" fmla="*/ 315020 w 4"/>
              <a:gd name="T1" fmla="*/ 2856942 h 21"/>
              <a:gd name="T2" fmla="*/ 0 w 4"/>
              <a:gd name="T3" fmla="*/ 2571210 h 21"/>
              <a:gd name="T4" fmla="*/ 315020 w 4"/>
              <a:gd name="T5" fmla="*/ 2714076 h 21"/>
              <a:gd name="T6" fmla="*/ 315020 w 4"/>
              <a:gd name="T7" fmla="*/ 0 h 21"/>
              <a:gd name="T8" fmla="*/ 472133 w 4"/>
              <a:gd name="T9" fmla="*/ 0 h 21"/>
              <a:gd name="T10" fmla="*/ 315020 w 4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1">
                <a:moveTo>
                  <a:pt x="2" y="20"/>
                </a:moveTo>
                <a:lnTo>
                  <a:pt x="0" y="18"/>
                </a:lnTo>
                <a:lnTo>
                  <a:pt x="2" y="19"/>
                </a:lnTo>
                <a:lnTo>
                  <a:pt x="2" y="0"/>
                </a:lnTo>
                <a:lnTo>
                  <a:pt x="3" y="0"/>
                </a:lnTo>
                <a:lnTo>
                  <a:pt x="2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1" name="Freeform 430">
            <a:extLst>
              <a:ext uri="{FF2B5EF4-FFF2-40B4-BE49-F238E27FC236}">
                <a16:creationId xmlns:a16="http://schemas.microsoft.com/office/drawing/2014/main" id="{68A1AE35-4E0D-4A47-B573-EF2DC1FF9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73650"/>
            <a:ext cx="4763" cy="3175"/>
          </a:xfrm>
          <a:custGeom>
            <a:avLst/>
            <a:gdLst>
              <a:gd name="T0" fmla="*/ 1157409 w 14"/>
              <a:gd name="T1" fmla="*/ 995539 h 9"/>
              <a:gd name="T2" fmla="*/ 810390 w 14"/>
              <a:gd name="T3" fmla="*/ 622300 h 9"/>
              <a:gd name="T4" fmla="*/ 0 w 14"/>
              <a:gd name="T5" fmla="*/ 373239 h 9"/>
              <a:gd name="T6" fmla="*/ 347359 w 14"/>
              <a:gd name="T7" fmla="*/ 0 h 9"/>
              <a:gd name="T8" fmla="*/ 1389095 w 14"/>
              <a:gd name="T9" fmla="*/ 373239 h 9"/>
              <a:gd name="T10" fmla="*/ 1157409 w 14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9">
                <a:moveTo>
                  <a:pt x="10" y="8"/>
                </a:moveTo>
                <a:cubicBezTo>
                  <a:pt x="8" y="5"/>
                  <a:pt x="7" y="5"/>
                  <a:pt x="7" y="5"/>
                </a:cubicBezTo>
                <a:cubicBezTo>
                  <a:pt x="5" y="5"/>
                  <a:pt x="7" y="6"/>
                  <a:pt x="0" y="3"/>
                </a:cubicBezTo>
                <a:cubicBezTo>
                  <a:pt x="0" y="3"/>
                  <a:pt x="2" y="1"/>
                  <a:pt x="3" y="0"/>
                </a:cubicBezTo>
                <a:cubicBezTo>
                  <a:pt x="8" y="2"/>
                  <a:pt x="10" y="0"/>
                  <a:pt x="12" y="3"/>
                </a:cubicBezTo>
                <a:cubicBezTo>
                  <a:pt x="13" y="5"/>
                  <a:pt x="12" y="7"/>
                  <a:pt x="10" y="8"/>
                </a:cubicBezTo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2" name="Freeform 431">
            <a:extLst>
              <a:ext uri="{FF2B5EF4-FFF2-40B4-BE49-F238E27FC236}">
                <a16:creationId xmlns:a16="http://schemas.microsoft.com/office/drawing/2014/main" id="{275511FD-F15B-9345-B41A-4CEE952C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73650"/>
            <a:ext cx="4763" cy="3175"/>
          </a:xfrm>
          <a:custGeom>
            <a:avLst/>
            <a:gdLst>
              <a:gd name="T0" fmla="*/ 1342433 w 13"/>
              <a:gd name="T1" fmla="*/ 995539 h 9"/>
              <a:gd name="T2" fmla="*/ 1073873 w 13"/>
              <a:gd name="T3" fmla="*/ 871008 h 9"/>
              <a:gd name="T4" fmla="*/ 939777 w 13"/>
              <a:gd name="T5" fmla="*/ 622300 h 9"/>
              <a:gd name="T6" fmla="*/ 1342433 w 13"/>
              <a:gd name="T7" fmla="*/ 746831 h 9"/>
              <a:gd name="T8" fmla="*/ 1342433 w 13"/>
              <a:gd name="T9" fmla="*/ 995539 h 9"/>
              <a:gd name="T10" fmla="*/ 1610993 w 13"/>
              <a:gd name="T11" fmla="*/ 622300 h 9"/>
              <a:gd name="T12" fmla="*/ 1342433 w 13"/>
              <a:gd name="T13" fmla="*/ 995539 h 9"/>
              <a:gd name="T14" fmla="*/ 0 w 13"/>
              <a:gd name="T15" fmla="*/ 497769 h 9"/>
              <a:gd name="T16" fmla="*/ 0 w 13"/>
              <a:gd name="T17" fmla="*/ 373239 h 9"/>
              <a:gd name="T18" fmla="*/ 671217 w 13"/>
              <a:gd name="T19" fmla="*/ 622300 h 9"/>
              <a:gd name="T20" fmla="*/ 0 w 13"/>
              <a:gd name="T21" fmla="*/ 497769 h 9"/>
              <a:gd name="T22" fmla="*/ 939777 w 13"/>
              <a:gd name="T23" fmla="*/ 124531 h 9"/>
              <a:gd name="T24" fmla="*/ 402657 w 13"/>
              <a:gd name="T25" fmla="*/ 0 h 9"/>
              <a:gd name="T26" fmla="*/ 939777 w 13"/>
              <a:gd name="T27" fmla="*/ 0 h 9"/>
              <a:gd name="T28" fmla="*/ 1610993 w 13"/>
              <a:gd name="T29" fmla="*/ 373239 h 9"/>
              <a:gd name="T30" fmla="*/ 939777 w 13"/>
              <a:gd name="T31" fmla="*/ 124531 h 9"/>
              <a:gd name="T32" fmla="*/ 134097 w 13"/>
              <a:gd name="T33" fmla="*/ 373239 h 9"/>
              <a:gd name="T34" fmla="*/ 134097 w 13"/>
              <a:gd name="T35" fmla="*/ 249061 h 9"/>
              <a:gd name="T36" fmla="*/ 134097 w 13"/>
              <a:gd name="T37" fmla="*/ 373239 h 9"/>
              <a:gd name="T38" fmla="*/ 0 w 13"/>
              <a:gd name="T39" fmla="*/ 373239 h 9"/>
              <a:gd name="T40" fmla="*/ 134097 w 13"/>
              <a:gd name="T41" fmla="*/ 373239 h 9"/>
              <a:gd name="T42" fmla="*/ 0 w 13"/>
              <a:gd name="T43" fmla="*/ 373239 h 9"/>
              <a:gd name="T44" fmla="*/ 402657 w 13"/>
              <a:gd name="T45" fmla="*/ 0 h 9"/>
              <a:gd name="T46" fmla="*/ 134097 w 13"/>
              <a:gd name="T47" fmla="*/ 249061 h 9"/>
              <a:gd name="T48" fmla="*/ 402657 w 13"/>
              <a:gd name="T49" fmla="*/ 0 h 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9">
                <a:moveTo>
                  <a:pt x="10" y="8"/>
                </a:moveTo>
                <a:lnTo>
                  <a:pt x="8" y="7"/>
                </a:lnTo>
                <a:cubicBezTo>
                  <a:pt x="8" y="5"/>
                  <a:pt x="7" y="5"/>
                  <a:pt x="7" y="5"/>
                </a:cubicBezTo>
                <a:cubicBezTo>
                  <a:pt x="7" y="5"/>
                  <a:pt x="8" y="5"/>
                  <a:pt x="10" y="6"/>
                </a:cubicBezTo>
                <a:lnTo>
                  <a:pt x="10" y="8"/>
                </a:lnTo>
                <a:cubicBezTo>
                  <a:pt x="10" y="8"/>
                  <a:pt x="11" y="6"/>
                  <a:pt x="12" y="5"/>
                </a:cubicBezTo>
                <a:cubicBezTo>
                  <a:pt x="12" y="7"/>
                  <a:pt x="12" y="8"/>
                  <a:pt x="10" y="8"/>
                </a:cubicBezTo>
                <a:close/>
                <a:moveTo>
                  <a:pt x="0" y="4"/>
                </a:moveTo>
                <a:lnTo>
                  <a:pt x="0" y="3"/>
                </a:lnTo>
                <a:cubicBezTo>
                  <a:pt x="3" y="5"/>
                  <a:pt x="4" y="5"/>
                  <a:pt x="5" y="5"/>
                </a:cubicBezTo>
                <a:cubicBezTo>
                  <a:pt x="4" y="5"/>
                  <a:pt x="3" y="5"/>
                  <a:pt x="0" y="4"/>
                </a:cubicBezTo>
                <a:close/>
                <a:moveTo>
                  <a:pt x="7" y="1"/>
                </a:moveTo>
                <a:cubicBezTo>
                  <a:pt x="5" y="1"/>
                  <a:pt x="5" y="0"/>
                  <a:pt x="3" y="0"/>
                </a:cubicBezTo>
                <a:lnTo>
                  <a:pt x="7" y="0"/>
                </a:lnTo>
                <a:cubicBezTo>
                  <a:pt x="10" y="1"/>
                  <a:pt x="10" y="1"/>
                  <a:pt x="12" y="3"/>
                </a:cubicBezTo>
                <a:cubicBezTo>
                  <a:pt x="10" y="2"/>
                  <a:pt x="8" y="2"/>
                  <a:pt x="7" y="1"/>
                </a:cubicBezTo>
                <a:close/>
                <a:moveTo>
                  <a:pt x="1" y="3"/>
                </a:moveTo>
                <a:cubicBezTo>
                  <a:pt x="1" y="3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1" y="3"/>
                </a:cubicBezTo>
                <a:cubicBezTo>
                  <a:pt x="0" y="3"/>
                  <a:pt x="0" y="3"/>
                  <a:pt x="0" y="3"/>
                </a:cubicBezTo>
                <a:close/>
                <a:moveTo>
                  <a:pt x="3" y="0"/>
                </a:moveTo>
                <a:lnTo>
                  <a:pt x="1" y="2"/>
                </a:lnTo>
                <a:cubicBezTo>
                  <a:pt x="2" y="1"/>
                  <a:pt x="2" y="0"/>
                  <a:pt x="3" y="0"/>
                </a:cubicBezTo>
                <a:close/>
              </a:path>
            </a:pathLst>
          </a:custGeom>
          <a:solidFill>
            <a:srgbClr val="C0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3" name="Freeform 432">
            <a:extLst>
              <a:ext uri="{FF2B5EF4-FFF2-40B4-BE49-F238E27FC236}">
                <a16:creationId xmlns:a16="http://schemas.microsoft.com/office/drawing/2014/main" id="{291FE80B-63FE-E242-8460-048FD17EE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5124450"/>
            <a:ext cx="11112" cy="6350"/>
          </a:xfrm>
          <a:custGeom>
            <a:avLst/>
            <a:gdLst>
              <a:gd name="T0" fmla="*/ 3155438 w 30"/>
              <a:gd name="T1" fmla="*/ 0 h 18"/>
              <a:gd name="T2" fmla="*/ 3429904 w 30"/>
              <a:gd name="T3" fmla="*/ 0 h 18"/>
              <a:gd name="T4" fmla="*/ 3566952 w 30"/>
              <a:gd name="T5" fmla="*/ 249061 h 18"/>
              <a:gd name="T6" fmla="*/ 3704370 w 30"/>
              <a:gd name="T7" fmla="*/ 249061 h 18"/>
              <a:gd name="T8" fmla="*/ 3978837 w 30"/>
              <a:gd name="T9" fmla="*/ 373239 h 18"/>
              <a:gd name="T10" fmla="*/ 3704370 w 30"/>
              <a:gd name="T11" fmla="*/ 622300 h 18"/>
              <a:gd name="T12" fmla="*/ 3566952 w 30"/>
              <a:gd name="T13" fmla="*/ 622300 h 18"/>
              <a:gd name="T14" fmla="*/ 3566952 w 30"/>
              <a:gd name="T15" fmla="*/ 995539 h 18"/>
              <a:gd name="T16" fmla="*/ 3155438 w 30"/>
              <a:gd name="T17" fmla="*/ 746831 h 18"/>
              <a:gd name="T18" fmla="*/ 548933 w 30"/>
              <a:gd name="T19" fmla="*/ 1369131 h 18"/>
              <a:gd name="T20" fmla="*/ 1371962 w 30"/>
              <a:gd name="T21" fmla="*/ 1617839 h 18"/>
              <a:gd name="T22" fmla="*/ 1371962 w 30"/>
              <a:gd name="T23" fmla="*/ 1369131 h 18"/>
              <a:gd name="T24" fmla="*/ 2332409 w 30"/>
              <a:gd name="T25" fmla="*/ 1742369 h 18"/>
              <a:gd name="T26" fmla="*/ 823029 w 30"/>
              <a:gd name="T27" fmla="*/ 2115608 h 18"/>
              <a:gd name="T28" fmla="*/ 1234914 w 30"/>
              <a:gd name="T29" fmla="*/ 1866900 h 18"/>
              <a:gd name="T30" fmla="*/ 0 w 30"/>
              <a:gd name="T31" fmla="*/ 1369131 h 18"/>
              <a:gd name="T32" fmla="*/ 685981 w 30"/>
              <a:gd name="T33" fmla="*/ 497769 h 18"/>
              <a:gd name="T34" fmla="*/ 137048 w 30"/>
              <a:gd name="T35" fmla="*/ 497769 h 18"/>
              <a:gd name="T36" fmla="*/ 1646428 w 30"/>
              <a:gd name="T37" fmla="*/ 124531 h 18"/>
              <a:gd name="T38" fmla="*/ 1097495 w 30"/>
              <a:gd name="T39" fmla="*/ 746831 h 18"/>
              <a:gd name="T40" fmla="*/ 823029 w 30"/>
              <a:gd name="T41" fmla="*/ 622300 h 18"/>
              <a:gd name="T42" fmla="*/ 548933 w 30"/>
              <a:gd name="T43" fmla="*/ 1120069 h 18"/>
              <a:gd name="T44" fmla="*/ 3018390 w 30"/>
              <a:gd name="T45" fmla="*/ 373239 h 18"/>
              <a:gd name="T46" fmla="*/ 3155438 w 30"/>
              <a:gd name="T47" fmla="*/ 0 h 18"/>
              <a:gd name="T48" fmla="*/ 3841418 w 30"/>
              <a:gd name="T49" fmla="*/ 373239 h 18"/>
              <a:gd name="T50" fmla="*/ 3704370 w 30"/>
              <a:gd name="T51" fmla="*/ 249061 h 18"/>
              <a:gd name="T52" fmla="*/ 3566952 w 30"/>
              <a:gd name="T53" fmla="*/ 497769 h 18"/>
              <a:gd name="T54" fmla="*/ 3704370 w 30"/>
              <a:gd name="T55" fmla="*/ 622300 h 18"/>
              <a:gd name="T56" fmla="*/ 3841418 w 30"/>
              <a:gd name="T57" fmla="*/ 373239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0" h="18">
                <a:moveTo>
                  <a:pt x="23" y="0"/>
                </a:moveTo>
                <a:lnTo>
                  <a:pt x="25" y="0"/>
                </a:lnTo>
                <a:lnTo>
                  <a:pt x="26" y="2"/>
                </a:lnTo>
                <a:cubicBezTo>
                  <a:pt x="26" y="2"/>
                  <a:pt x="26" y="2"/>
                  <a:pt x="27" y="2"/>
                </a:cubicBezTo>
                <a:lnTo>
                  <a:pt x="29" y="3"/>
                </a:lnTo>
                <a:cubicBezTo>
                  <a:pt x="29" y="5"/>
                  <a:pt x="27" y="5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7"/>
                  <a:pt x="26" y="8"/>
                </a:cubicBezTo>
                <a:cubicBezTo>
                  <a:pt x="25" y="9"/>
                  <a:pt x="23" y="6"/>
                  <a:pt x="23" y="6"/>
                </a:cubicBezTo>
                <a:cubicBezTo>
                  <a:pt x="17" y="7"/>
                  <a:pt x="4" y="11"/>
                  <a:pt x="4" y="11"/>
                </a:cubicBezTo>
                <a:cubicBezTo>
                  <a:pt x="5" y="11"/>
                  <a:pt x="10" y="13"/>
                  <a:pt x="10" y="13"/>
                </a:cubicBezTo>
                <a:lnTo>
                  <a:pt x="10" y="11"/>
                </a:lnTo>
                <a:cubicBezTo>
                  <a:pt x="14" y="13"/>
                  <a:pt x="17" y="14"/>
                  <a:pt x="17" y="14"/>
                </a:cubicBezTo>
                <a:cubicBezTo>
                  <a:pt x="15" y="15"/>
                  <a:pt x="10" y="17"/>
                  <a:pt x="6" y="17"/>
                </a:cubicBezTo>
                <a:lnTo>
                  <a:pt x="9" y="15"/>
                </a:lnTo>
                <a:cubicBezTo>
                  <a:pt x="9" y="15"/>
                  <a:pt x="1" y="13"/>
                  <a:pt x="0" y="11"/>
                </a:cubicBezTo>
                <a:cubicBezTo>
                  <a:pt x="0" y="9"/>
                  <a:pt x="5" y="4"/>
                  <a:pt x="5" y="4"/>
                </a:cubicBezTo>
                <a:cubicBezTo>
                  <a:pt x="4" y="3"/>
                  <a:pt x="1" y="4"/>
                  <a:pt x="1" y="4"/>
                </a:cubicBezTo>
                <a:cubicBezTo>
                  <a:pt x="2" y="2"/>
                  <a:pt x="10" y="1"/>
                  <a:pt x="12" y="1"/>
                </a:cubicBezTo>
                <a:cubicBezTo>
                  <a:pt x="12" y="1"/>
                  <a:pt x="8" y="3"/>
                  <a:pt x="8" y="6"/>
                </a:cubicBezTo>
                <a:cubicBezTo>
                  <a:pt x="8" y="6"/>
                  <a:pt x="7" y="5"/>
                  <a:pt x="6" y="5"/>
                </a:cubicBezTo>
                <a:cubicBezTo>
                  <a:pt x="6" y="5"/>
                  <a:pt x="4" y="7"/>
                  <a:pt x="4" y="9"/>
                </a:cubicBezTo>
                <a:cubicBezTo>
                  <a:pt x="9" y="7"/>
                  <a:pt x="15" y="5"/>
                  <a:pt x="22" y="3"/>
                </a:cubicBezTo>
                <a:cubicBezTo>
                  <a:pt x="22" y="2"/>
                  <a:pt x="22" y="0"/>
                  <a:pt x="23" y="0"/>
                </a:cubicBezTo>
                <a:close/>
                <a:moveTo>
                  <a:pt x="28" y="3"/>
                </a:moveTo>
                <a:lnTo>
                  <a:pt x="27" y="2"/>
                </a:lnTo>
                <a:cubicBezTo>
                  <a:pt x="26" y="2"/>
                  <a:pt x="26" y="4"/>
                  <a:pt x="26" y="4"/>
                </a:cubicBezTo>
                <a:cubicBezTo>
                  <a:pt x="26" y="4"/>
                  <a:pt x="26" y="5"/>
                  <a:pt x="27" y="5"/>
                </a:cubicBezTo>
                <a:lnTo>
                  <a:pt x="28" y="3"/>
                </a:lnTo>
                <a:close/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4" name="Freeform 433">
            <a:extLst>
              <a:ext uri="{FF2B5EF4-FFF2-40B4-BE49-F238E27FC236}">
                <a16:creationId xmlns:a16="http://schemas.microsoft.com/office/drawing/2014/main" id="{011E37C6-EA6C-5E48-99C8-DF65AAE32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5124450"/>
            <a:ext cx="11112" cy="6350"/>
          </a:xfrm>
          <a:custGeom>
            <a:avLst/>
            <a:gdLst>
              <a:gd name="T0" fmla="*/ 771029 w 31"/>
              <a:gd name="T1" fmla="*/ 2115608 h 18"/>
              <a:gd name="T2" fmla="*/ 1156365 w 31"/>
              <a:gd name="T3" fmla="*/ 1866900 h 18"/>
              <a:gd name="T4" fmla="*/ 899355 w 31"/>
              <a:gd name="T5" fmla="*/ 2115608 h 18"/>
              <a:gd name="T6" fmla="*/ 771029 w 31"/>
              <a:gd name="T7" fmla="*/ 2115608 h 18"/>
              <a:gd name="T8" fmla="*/ 1285049 w 31"/>
              <a:gd name="T9" fmla="*/ 1369131 h 18"/>
              <a:gd name="T10" fmla="*/ 2184404 w 31"/>
              <a:gd name="T11" fmla="*/ 1742369 h 18"/>
              <a:gd name="T12" fmla="*/ 1285049 w 31"/>
              <a:gd name="T13" fmla="*/ 1369131 h 18"/>
              <a:gd name="T14" fmla="*/ 0 w 31"/>
              <a:gd name="T15" fmla="*/ 1369131 h 18"/>
              <a:gd name="T16" fmla="*/ 385335 w 31"/>
              <a:gd name="T17" fmla="*/ 746831 h 18"/>
              <a:gd name="T18" fmla="*/ 0 w 31"/>
              <a:gd name="T19" fmla="*/ 1369131 h 18"/>
              <a:gd name="T20" fmla="*/ 1156365 w 31"/>
              <a:gd name="T21" fmla="*/ 1742369 h 18"/>
              <a:gd name="T22" fmla="*/ 1156365 w 31"/>
              <a:gd name="T23" fmla="*/ 1866900 h 18"/>
              <a:gd name="T24" fmla="*/ 0 w 31"/>
              <a:gd name="T25" fmla="*/ 1369131 h 18"/>
              <a:gd name="T26" fmla="*/ 1285049 w 31"/>
              <a:gd name="T27" fmla="*/ 1120069 h 18"/>
              <a:gd name="T28" fmla="*/ 514020 w 31"/>
              <a:gd name="T29" fmla="*/ 1369131 h 18"/>
              <a:gd name="T30" fmla="*/ 1285049 w 31"/>
              <a:gd name="T31" fmla="*/ 1120069 h 18"/>
              <a:gd name="T32" fmla="*/ 2955075 w 31"/>
              <a:gd name="T33" fmla="*/ 622300 h 18"/>
              <a:gd name="T34" fmla="*/ 3340769 w 31"/>
              <a:gd name="T35" fmla="*/ 871008 h 18"/>
              <a:gd name="T36" fmla="*/ 3340769 w 31"/>
              <a:gd name="T37" fmla="*/ 995539 h 18"/>
              <a:gd name="T38" fmla="*/ 2826749 w 31"/>
              <a:gd name="T39" fmla="*/ 746831 h 18"/>
              <a:gd name="T40" fmla="*/ 1285049 w 31"/>
              <a:gd name="T41" fmla="*/ 1120069 h 18"/>
              <a:gd name="T42" fmla="*/ 2955075 w 31"/>
              <a:gd name="T43" fmla="*/ 622300 h 18"/>
              <a:gd name="T44" fmla="*/ 3726105 w 31"/>
              <a:gd name="T45" fmla="*/ 373239 h 18"/>
              <a:gd name="T46" fmla="*/ 3340769 w 31"/>
              <a:gd name="T47" fmla="*/ 373239 h 18"/>
              <a:gd name="T48" fmla="*/ 2955075 w 31"/>
              <a:gd name="T49" fmla="*/ 0 h 18"/>
              <a:gd name="T50" fmla="*/ 2826749 w 31"/>
              <a:gd name="T51" fmla="*/ 373239 h 18"/>
              <a:gd name="T52" fmla="*/ 1541700 w 31"/>
              <a:gd name="T53" fmla="*/ 746831 h 18"/>
              <a:gd name="T54" fmla="*/ 514020 w 31"/>
              <a:gd name="T55" fmla="*/ 1120069 h 18"/>
              <a:gd name="T56" fmla="*/ 771029 w 31"/>
              <a:gd name="T57" fmla="*/ 622300 h 18"/>
              <a:gd name="T58" fmla="*/ 1028039 w 31"/>
              <a:gd name="T59" fmla="*/ 746831 h 18"/>
              <a:gd name="T60" fmla="*/ 771029 w 31"/>
              <a:gd name="T61" fmla="*/ 622300 h 18"/>
              <a:gd name="T62" fmla="*/ 514020 w 31"/>
              <a:gd name="T63" fmla="*/ 1120069 h 18"/>
              <a:gd name="T64" fmla="*/ 1541700 w 31"/>
              <a:gd name="T65" fmla="*/ 746831 h 18"/>
              <a:gd name="T66" fmla="*/ 2826749 w 31"/>
              <a:gd name="T67" fmla="*/ 373239 h 18"/>
              <a:gd name="T68" fmla="*/ 2826749 w 31"/>
              <a:gd name="T69" fmla="*/ 124531 h 18"/>
              <a:gd name="T70" fmla="*/ 2955075 w 31"/>
              <a:gd name="T71" fmla="*/ 0 h 18"/>
              <a:gd name="T72" fmla="*/ 3340769 w 31"/>
              <a:gd name="T73" fmla="*/ 249061 h 18"/>
              <a:gd name="T74" fmla="*/ 3854789 w 31"/>
              <a:gd name="T75" fmla="*/ 373239 h 18"/>
              <a:gd name="T76" fmla="*/ 3597779 w 31"/>
              <a:gd name="T77" fmla="*/ 622300 h 18"/>
              <a:gd name="T78" fmla="*/ 3340769 w 31"/>
              <a:gd name="T79" fmla="*/ 622300 h 18"/>
              <a:gd name="T80" fmla="*/ 3726105 w 31"/>
              <a:gd name="T81" fmla="*/ 373239 h 18"/>
              <a:gd name="T82" fmla="*/ 257010 w 31"/>
              <a:gd name="T83" fmla="*/ 373239 h 18"/>
              <a:gd name="T84" fmla="*/ 1413375 w 31"/>
              <a:gd name="T85" fmla="*/ 124531 h 18"/>
              <a:gd name="T86" fmla="*/ 514020 w 31"/>
              <a:gd name="T87" fmla="*/ 373239 h 18"/>
              <a:gd name="T88" fmla="*/ 257010 w 31"/>
              <a:gd name="T89" fmla="*/ 373239 h 18"/>
              <a:gd name="T90" fmla="*/ 257010 w 31"/>
              <a:gd name="T91" fmla="*/ 497769 h 18"/>
              <a:gd name="T92" fmla="*/ 514020 w 31"/>
              <a:gd name="T93" fmla="*/ 373239 h 18"/>
              <a:gd name="T94" fmla="*/ 514020 w 31"/>
              <a:gd name="T95" fmla="*/ 497769 h 18"/>
              <a:gd name="T96" fmla="*/ 257010 w 31"/>
              <a:gd name="T97" fmla="*/ 497769 h 1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" h="18">
                <a:moveTo>
                  <a:pt x="6" y="17"/>
                </a:moveTo>
                <a:cubicBezTo>
                  <a:pt x="7" y="16"/>
                  <a:pt x="8" y="16"/>
                  <a:pt x="9" y="15"/>
                </a:cubicBezTo>
                <a:cubicBezTo>
                  <a:pt x="8" y="16"/>
                  <a:pt x="7" y="16"/>
                  <a:pt x="7" y="17"/>
                </a:cubicBezTo>
                <a:lnTo>
                  <a:pt x="6" y="17"/>
                </a:lnTo>
                <a:close/>
                <a:moveTo>
                  <a:pt x="10" y="11"/>
                </a:moveTo>
                <a:cubicBezTo>
                  <a:pt x="14" y="13"/>
                  <a:pt x="17" y="14"/>
                  <a:pt x="17" y="14"/>
                </a:cubicBezTo>
                <a:cubicBezTo>
                  <a:pt x="17" y="14"/>
                  <a:pt x="13" y="13"/>
                  <a:pt x="10" y="11"/>
                </a:cubicBezTo>
                <a:close/>
                <a:moveTo>
                  <a:pt x="0" y="11"/>
                </a:moveTo>
                <a:cubicBezTo>
                  <a:pt x="0" y="11"/>
                  <a:pt x="1" y="7"/>
                  <a:pt x="3" y="6"/>
                </a:cubicBezTo>
                <a:cubicBezTo>
                  <a:pt x="1" y="7"/>
                  <a:pt x="1" y="11"/>
                  <a:pt x="0" y="11"/>
                </a:cubicBezTo>
                <a:cubicBezTo>
                  <a:pt x="1" y="13"/>
                  <a:pt x="7" y="14"/>
                  <a:pt x="9" y="14"/>
                </a:cubicBezTo>
                <a:lnTo>
                  <a:pt x="9" y="15"/>
                </a:lnTo>
                <a:cubicBezTo>
                  <a:pt x="8" y="15"/>
                  <a:pt x="1" y="14"/>
                  <a:pt x="0" y="11"/>
                </a:cubicBezTo>
                <a:close/>
                <a:moveTo>
                  <a:pt x="10" y="9"/>
                </a:moveTo>
                <a:cubicBezTo>
                  <a:pt x="7" y="11"/>
                  <a:pt x="5" y="11"/>
                  <a:pt x="4" y="11"/>
                </a:cubicBezTo>
                <a:cubicBezTo>
                  <a:pt x="4" y="11"/>
                  <a:pt x="5" y="11"/>
                  <a:pt x="10" y="9"/>
                </a:cubicBezTo>
                <a:close/>
                <a:moveTo>
                  <a:pt x="23" y="5"/>
                </a:moveTo>
                <a:cubicBezTo>
                  <a:pt x="23" y="6"/>
                  <a:pt x="23" y="7"/>
                  <a:pt x="26" y="7"/>
                </a:cubicBezTo>
                <a:lnTo>
                  <a:pt x="26" y="8"/>
                </a:lnTo>
                <a:cubicBezTo>
                  <a:pt x="23" y="8"/>
                  <a:pt x="23" y="6"/>
                  <a:pt x="22" y="6"/>
                </a:cubicBezTo>
                <a:cubicBezTo>
                  <a:pt x="20" y="6"/>
                  <a:pt x="14" y="8"/>
                  <a:pt x="10" y="9"/>
                </a:cubicBezTo>
                <a:cubicBezTo>
                  <a:pt x="14" y="7"/>
                  <a:pt x="20" y="6"/>
                  <a:pt x="23" y="5"/>
                </a:cubicBezTo>
                <a:close/>
                <a:moveTo>
                  <a:pt x="29" y="3"/>
                </a:moveTo>
                <a:cubicBezTo>
                  <a:pt x="29" y="1"/>
                  <a:pt x="26" y="1"/>
                  <a:pt x="26" y="3"/>
                </a:cubicBezTo>
                <a:cubicBezTo>
                  <a:pt x="26" y="1"/>
                  <a:pt x="23" y="0"/>
                  <a:pt x="23" y="0"/>
                </a:cubicBezTo>
                <a:cubicBezTo>
                  <a:pt x="22" y="1"/>
                  <a:pt x="22" y="1"/>
                  <a:pt x="22" y="3"/>
                </a:cubicBezTo>
                <a:cubicBezTo>
                  <a:pt x="19" y="5"/>
                  <a:pt x="15" y="5"/>
                  <a:pt x="12" y="6"/>
                </a:cubicBezTo>
                <a:cubicBezTo>
                  <a:pt x="9" y="7"/>
                  <a:pt x="6" y="9"/>
                  <a:pt x="4" y="9"/>
                </a:cubicBezTo>
                <a:cubicBezTo>
                  <a:pt x="3" y="7"/>
                  <a:pt x="6" y="5"/>
                  <a:pt x="6" y="5"/>
                </a:cubicBezTo>
                <a:cubicBezTo>
                  <a:pt x="7" y="5"/>
                  <a:pt x="8" y="6"/>
                  <a:pt x="8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6"/>
                  <a:pt x="4" y="8"/>
                  <a:pt x="4" y="9"/>
                </a:cubicBezTo>
                <a:cubicBezTo>
                  <a:pt x="6" y="8"/>
                  <a:pt x="9" y="7"/>
                  <a:pt x="12" y="6"/>
                </a:cubicBezTo>
                <a:cubicBezTo>
                  <a:pt x="15" y="5"/>
                  <a:pt x="19" y="4"/>
                  <a:pt x="22" y="3"/>
                </a:cubicBezTo>
                <a:lnTo>
                  <a:pt x="22" y="1"/>
                </a:lnTo>
                <a:lnTo>
                  <a:pt x="23" y="0"/>
                </a:lnTo>
                <a:cubicBezTo>
                  <a:pt x="26" y="0"/>
                  <a:pt x="26" y="1"/>
                  <a:pt x="26" y="2"/>
                </a:cubicBezTo>
                <a:cubicBezTo>
                  <a:pt x="26" y="1"/>
                  <a:pt x="30" y="1"/>
                  <a:pt x="30" y="3"/>
                </a:cubicBezTo>
                <a:cubicBezTo>
                  <a:pt x="30" y="5"/>
                  <a:pt x="28" y="5"/>
                  <a:pt x="28" y="5"/>
                </a:cubicBezTo>
                <a:lnTo>
                  <a:pt x="26" y="5"/>
                </a:lnTo>
                <a:cubicBezTo>
                  <a:pt x="28" y="5"/>
                  <a:pt x="29" y="5"/>
                  <a:pt x="29" y="3"/>
                </a:cubicBezTo>
                <a:close/>
                <a:moveTo>
                  <a:pt x="2" y="3"/>
                </a:moveTo>
                <a:cubicBezTo>
                  <a:pt x="4" y="2"/>
                  <a:pt x="9" y="1"/>
                  <a:pt x="11" y="1"/>
                </a:cubicBezTo>
                <a:cubicBezTo>
                  <a:pt x="10" y="1"/>
                  <a:pt x="6" y="2"/>
                  <a:pt x="4" y="3"/>
                </a:cubicBezTo>
                <a:lnTo>
                  <a:pt x="2" y="3"/>
                </a:lnTo>
                <a:close/>
                <a:moveTo>
                  <a:pt x="2" y="4"/>
                </a:moveTo>
                <a:cubicBezTo>
                  <a:pt x="2" y="4"/>
                  <a:pt x="3" y="4"/>
                  <a:pt x="4" y="3"/>
                </a:cubicBez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5" name="Freeform 434">
            <a:extLst>
              <a:ext uri="{FF2B5EF4-FFF2-40B4-BE49-F238E27FC236}">
                <a16:creationId xmlns:a16="http://schemas.microsoft.com/office/drawing/2014/main" id="{C0495C4F-83D9-1D46-A351-285BDF9A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963" y="5122863"/>
            <a:ext cx="11112" cy="7937"/>
          </a:xfrm>
          <a:custGeom>
            <a:avLst/>
            <a:gdLst>
              <a:gd name="T0" fmla="*/ 3155438 w 30"/>
              <a:gd name="T1" fmla="*/ 1856880 h 21"/>
              <a:gd name="T2" fmla="*/ 3155438 w 30"/>
              <a:gd name="T3" fmla="*/ 1142928 h 21"/>
              <a:gd name="T4" fmla="*/ 2880971 w 30"/>
              <a:gd name="T5" fmla="*/ 1285794 h 21"/>
              <a:gd name="T6" fmla="*/ 2606875 w 30"/>
              <a:gd name="T7" fmla="*/ 0 h 21"/>
              <a:gd name="T8" fmla="*/ 3978837 w 30"/>
              <a:gd name="T9" fmla="*/ 1142928 h 21"/>
              <a:gd name="T10" fmla="*/ 3566952 w 30"/>
              <a:gd name="T11" fmla="*/ 1000062 h 21"/>
              <a:gd name="T12" fmla="*/ 3978837 w 30"/>
              <a:gd name="T13" fmla="*/ 2142612 h 21"/>
              <a:gd name="T14" fmla="*/ 3566952 w 30"/>
              <a:gd name="T15" fmla="*/ 2856942 h 21"/>
              <a:gd name="T16" fmla="*/ 3155438 w 30"/>
              <a:gd name="T17" fmla="*/ 2856942 h 21"/>
              <a:gd name="T18" fmla="*/ 3155438 w 30"/>
              <a:gd name="T19" fmla="*/ 2428344 h 21"/>
              <a:gd name="T20" fmla="*/ 548933 w 30"/>
              <a:gd name="T21" fmla="*/ 1000062 h 21"/>
              <a:gd name="T22" fmla="*/ 0 w 30"/>
              <a:gd name="T23" fmla="*/ 714330 h 21"/>
              <a:gd name="T24" fmla="*/ 960447 w 30"/>
              <a:gd name="T25" fmla="*/ 1000062 h 21"/>
              <a:gd name="T26" fmla="*/ 3155438 w 30"/>
              <a:gd name="T27" fmla="*/ 1856880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1">
                <a:moveTo>
                  <a:pt x="23" y="13"/>
                </a:moveTo>
                <a:cubicBezTo>
                  <a:pt x="24" y="12"/>
                  <a:pt x="23" y="8"/>
                  <a:pt x="23" y="8"/>
                </a:cubicBezTo>
                <a:cubicBezTo>
                  <a:pt x="22" y="8"/>
                  <a:pt x="21" y="9"/>
                  <a:pt x="21" y="9"/>
                </a:cubicBezTo>
                <a:cubicBezTo>
                  <a:pt x="22" y="6"/>
                  <a:pt x="19" y="0"/>
                  <a:pt x="19" y="0"/>
                </a:cubicBezTo>
                <a:cubicBezTo>
                  <a:pt x="22" y="1"/>
                  <a:pt x="29" y="7"/>
                  <a:pt x="29" y="8"/>
                </a:cubicBezTo>
                <a:lnTo>
                  <a:pt x="26" y="7"/>
                </a:lnTo>
                <a:cubicBezTo>
                  <a:pt x="26" y="11"/>
                  <a:pt x="28" y="12"/>
                  <a:pt x="29" y="15"/>
                </a:cubicBezTo>
                <a:cubicBezTo>
                  <a:pt x="29" y="15"/>
                  <a:pt x="25" y="15"/>
                  <a:pt x="26" y="20"/>
                </a:cubicBezTo>
                <a:lnTo>
                  <a:pt x="23" y="20"/>
                </a:lnTo>
                <a:cubicBezTo>
                  <a:pt x="22" y="18"/>
                  <a:pt x="23" y="17"/>
                  <a:pt x="23" y="17"/>
                </a:cubicBezTo>
                <a:lnTo>
                  <a:pt x="4" y="7"/>
                </a:lnTo>
                <a:cubicBezTo>
                  <a:pt x="2" y="7"/>
                  <a:pt x="0" y="7"/>
                  <a:pt x="0" y="5"/>
                </a:cubicBezTo>
                <a:cubicBezTo>
                  <a:pt x="1" y="4"/>
                  <a:pt x="5" y="6"/>
                  <a:pt x="7" y="7"/>
                </a:cubicBezTo>
                <a:lnTo>
                  <a:pt x="23" y="13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6" name="Freeform 435">
            <a:extLst>
              <a:ext uri="{FF2B5EF4-FFF2-40B4-BE49-F238E27FC236}">
                <a16:creationId xmlns:a16="http://schemas.microsoft.com/office/drawing/2014/main" id="{6DC5DD93-4E01-A242-A95F-77B6FA8BA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963" y="5122863"/>
            <a:ext cx="11112" cy="7937"/>
          </a:xfrm>
          <a:custGeom>
            <a:avLst/>
            <a:gdLst>
              <a:gd name="T0" fmla="*/ 3083759 w 31"/>
              <a:gd name="T1" fmla="*/ 2856942 h 21"/>
              <a:gd name="T2" fmla="*/ 2955075 w 31"/>
              <a:gd name="T3" fmla="*/ 2571210 h 21"/>
              <a:gd name="T4" fmla="*/ 3083759 w 31"/>
              <a:gd name="T5" fmla="*/ 2714076 h 21"/>
              <a:gd name="T6" fmla="*/ 3469095 w 31"/>
              <a:gd name="T7" fmla="*/ 2714076 h 21"/>
              <a:gd name="T8" fmla="*/ 3854789 w 31"/>
              <a:gd name="T9" fmla="*/ 2142612 h 21"/>
              <a:gd name="T10" fmla="*/ 3469095 w 31"/>
              <a:gd name="T11" fmla="*/ 2856942 h 21"/>
              <a:gd name="T12" fmla="*/ 3083759 w 31"/>
              <a:gd name="T13" fmla="*/ 2856942 h 21"/>
              <a:gd name="T14" fmla="*/ 514020 w 31"/>
              <a:gd name="T15" fmla="*/ 1142928 h 21"/>
              <a:gd name="T16" fmla="*/ 128326 w 31"/>
              <a:gd name="T17" fmla="*/ 714330 h 21"/>
              <a:gd name="T18" fmla="*/ 257010 w 31"/>
              <a:gd name="T19" fmla="*/ 714330 h 21"/>
              <a:gd name="T20" fmla="*/ 642345 w 31"/>
              <a:gd name="T21" fmla="*/ 1000062 h 21"/>
              <a:gd name="T22" fmla="*/ 3083759 w 31"/>
              <a:gd name="T23" fmla="*/ 2428344 h 21"/>
              <a:gd name="T24" fmla="*/ 514020 w 31"/>
              <a:gd name="T25" fmla="*/ 1142928 h 21"/>
              <a:gd name="T26" fmla="*/ 3726105 w 31"/>
              <a:gd name="T27" fmla="*/ 1856880 h 21"/>
              <a:gd name="T28" fmla="*/ 3340769 w 31"/>
              <a:gd name="T29" fmla="*/ 1000062 h 21"/>
              <a:gd name="T30" fmla="*/ 3469095 w 31"/>
              <a:gd name="T31" fmla="*/ 1000062 h 21"/>
              <a:gd name="T32" fmla="*/ 3726105 w 31"/>
              <a:gd name="T33" fmla="*/ 1714014 h 21"/>
              <a:gd name="T34" fmla="*/ 3854789 w 31"/>
              <a:gd name="T35" fmla="*/ 2142612 h 21"/>
              <a:gd name="T36" fmla="*/ 3726105 w 31"/>
              <a:gd name="T37" fmla="*/ 1856880 h 21"/>
              <a:gd name="T38" fmla="*/ 3469095 w 31"/>
              <a:gd name="T39" fmla="*/ 1000062 h 21"/>
              <a:gd name="T40" fmla="*/ 3726105 w 31"/>
              <a:gd name="T41" fmla="*/ 1000062 h 21"/>
              <a:gd name="T42" fmla="*/ 3854789 w 31"/>
              <a:gd name="T43" fmla="*/ 1142928 h 21"/>
              <a:gd name="T44" fmla="*/ 3469095 w 31"/>
              <a:gd name="T45" fmla="*/ 1000062 h 21"/>
              <a:gd name="T46" fmla="*/ 3854789 w 31"/>
              <a:gd name="T47" fmla="*/ 1000062 h 21"/>
              <a:gd name="T48" fmla="*/ 3726105 w 31"/>
              <a:gd name="T49" fmla="*/ 1000062 h 21"/>
              <a:gd name="T50" fmla="*/ 3726105 w 31"/>
              <a:gd name="T51" fmla="*/ 1000062 h 21"/>
              <a:gd name="T52" fmla="*/ 3854789 w 31"/>
              <a:gd name="T53" fmla="*/ 1000062 h 21"/>
              <a:gd name="T54" fmla="*/ 2569740 w 31"/>
              <a:gd name="T55" fmla="*/ 0 h 21"/>
              <a:gd name="T56" fmla="*/ 3726105 w 31"/>
              <a:gd name="T57" fmla="*/ 1000062 h 21"/>
              <a:gd name="T58" fmla="*/ 2569740 w 31"/>
              <a:gd name="T59" fmla="*/ 0 h 21"/>
              <a:gd name="T60" fmla="*/ 2955075 w 31"/>
              <a:gd name="T61" fmla="*/ 1142928 h 21"/>
              <a:gd name="T62" fmla="*/ 3083759 w 31"/>
              <a:gd name="T63" fmla="*/ 1000062 h 21"/>
              <a:gd name="T64" fmla="*/ 2955075 w 31"/>
              <a:gd name="T65" fmla="*/ 1285794 h 21"/>
              <a:gd name="T66" fmla="*/ 2569740 w 31"/>
              <a:gd name="T67" fmla="*/ 0 h 21"/>
              <a:gd name="T68" fmla="*/ 2955075 w 31"/>
              <a:gd name="T69" fmla="*/ 1142928 h 21"/>
              <a:gd name="T70" fmla="*/ 3083759 w 31"/>
              <a:gd name="T71" fmla="*/ 1856880 h 21"/>
              <a:gd name="T72" fmla="*/ 1028039 w 31"/>
              <a:gd name="T73" fmla="*/ 1000062 h 21"/>
              <a:gd name="T74" fmla="*/ 385335 w 31"/>
              <a:gd name="T75" fmla="*/ 714330 h 21"/>
              <a:gd name="T76" fmla="*/ 771029 w 31"/>
              <a:gd name="T77" fmla="*/ 857196 h 21"/>
              <a:gd name="T78" fmla="*/ 3083759 w 31"/>
              <a:gd name="T79" fmla="*/ 1714014 h 21"/>
              <a:gd name="T80" fmla="*/ 3083759 w 31"/>
              <a:gd name="T81" fmla="*/ 1285794 h 21"/>
              <a:gd name="T82" fmla="*/ 3083759 w 31"/>
              <a:gd name="T83" fmla="*/ 1856880 h 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1" h="21">
                <a:moveTo>
                  <a:pt x="24" y="20"/>
                </a:moveTo>
                <a:cubicBezTo>
                  <a:pt x="23" y="19"/>
                  <a:pt x="23" y="19"/>
                  <a:pt x="23" y="18"/>
                </a:cubicBezTo>
                <a:cubicBezTo>
                  <a:pt x="23" y="18"/>
                  <a:pt x="23" y="19"/>
                  <a:pt x="24" y="19"/>
                </a:cubicBezTo>
                <a:lnTo>
                  <a:pt x="27" y="19"/>
                </a:lnTo>
                <a:cubicBezTo>
                  <a:pt x="26" y="15"/>
                  <a:pt x="30" y="15"/>
                  <a:pt x="30" y="15"/>
                </a:cubicBezTo>
                <a:cubicBezTo>
                  <a:pt x="30" y="15"/>
                  <a:pt x="27" y="17"/>
                  <a:pt x="27" y="20"/>
                </a:cubicBezTo>
                <a:lnTo>
                  <a:pt x="24" y="20"/>
                </a:lnTo>
                <a:close/>
                <a:moveTo>
                  <a:pt x="4" y="8"/>
                </a:moveTo>
                <a:cubicBezTo>
                  <a:pt x="3" y="7"/>
                  <a:pt x="0" y="7"/>
                  <a:pt x="1" y="5"/>
                </a:cubicBezTo>
                <a:lnTo>
                  <a:pt x="2" y="5"/>
                </a:lnTo>
                <a:cubicBezTo>
                  <a:pt x="1" y="6"/>
                  <a:pt x="2" y="7"/>
                  <a:pt x="5" y="7"/>
                </a:cubicBezTo>
                <a:lnTo>
                  <a:pt x="24" y="17"/>
                </a:lnTo>
                <a:lnTo>
                  <a:pt x="4" y="8"/>
                </a:lnTo>
                <a:close/>
                <a:moveTo>
                  <a:pt x="29" y="13"/>
                </a:moveTo>
                <a:cubicBezTo>
                  <a:pt x="27" y="12"/>
                  <a:pt x="27" y="10"/>
                  <a:pt x="26" y="7"/>
                </a:cubicBezTo>
                <a:lnTo>
                  <a:pt x="27" y="7"/>
                </a:lnTo>
                <a:cubicBezTo>
                  <a:pt x="27" y="10"/>
                  <a:pt x="27" y="11"/>
                  <a:pt x="29" y="12"/>
                </a:cubicBezTo>
                <a:cubicBezTo>
                  <a:pt x="30" y="13"/>
                  <a:pt x="30" y="13"/>
                  <a:pt x="30" y="15"/>
                </a:cubicBezTo>
                <a:cubicBezTo>
                  <a:pt x="30" y="14"/>
                  <a:pt x="29" y="13"/>
                  <a:pt x="29" y="13"/>
                </a:cubicBezTo>
                <a:close/>
                <a:moveTo>
                  <a:pt x="27" y="7"/>
                </a:moveTo>
                <a:lnTo>
                  <a:pt x="29" y="7"/>
                </a:lnTo>
                <a:cubicBezTo>
                  <a:pt x="30" y="8"/>
                  <a:pt x="30" y="8"/>
                  <a:pt x="30" y="8"/>
                </a:cubicBezTo>
                <a:cubicBezTo>
                  <a:pt x="29" y="8"/>
                  <a:pt x="27" y="8"/>
                  <a:pt x="27" y="7"/>
                </a:cubicBezTo>
                <a:close/>
                <a:moveTo>
                  <a:pt x="30" y="7"/>
                </a:moveTo>
                <a:lnTo>
                  <a:pt x="29" y="7"/>
                </a:ln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30" y="7"/>
                  <a:pt x="30" y="7"/>
                </a:cubicBezTo>
                <a:close/>
                <a:moveTo>
                  <a:pt x="20" y="0"/>
                </a:moveTo>
                <a:cubicBezTo>
                  <a:pt x="22" y="0"/>
                  <a:pt x="27" y="4"/>
                  <a:pt x="29" y="7"/>
                </a:cubicBezTo>
                <a:cubicBezTo>
                  <a:pt x="27" y="5"/>
                  <a:pt x="22" y="1"/>
                  <a:pt x="20" y="0"/>
                </a:cubicBezTo>
                <a:close/>
                <a:moveTo>
                  <a:pt x="23" y="8"/>
                </a:moveTo>
                <a:cubicBezTo>
                  <a:pt x="23" y="7"/>
                  <a:pt x="24" y="7"/>
                  <a:pt x="24" y="7"/>
                </a:cubicBezTo>
                <a:lnTo>
                  <a:pt x="23" y="9"/>
                </a:lnTo>
                <a:cubicBezTo>
                  <a:pt x="23" y="5"/>
                  <a:pt x="20" y="0"/>
                  <a:pt x="20" y="0"/>
                </a:cubicBezTo>
                <a:cubicBezTo>
                  <a:pt x="21" y="1"/>
                  <a:pt x="23" y="5"/>
                  <a:pt x="23" y="8"/>
                </a:cubicBezTo>
                <a:close/>
                <a:moveTo>
                  <a:pt x="24" y="13"/>
                </a:moveTo>
                <a:lnTo>
                  <a:pt x="8" y="7"/>
                </a:lnTo>
                <a:cubicBezTo>
                  <a:pt x="5" y="6"/>
                  <a:pt x="3" y="5"/>
                  <a:pt x="3" y="5"/>
                </a:cubicBezTo>
                <a:cubicBezTo>
                  <a:pt x="3" y="4"/>
                  <a:pt x="5" y="5"/>
                  <a:pt x="6" y="6"/>
                </a:cubicBezTo>
                <a:lnTo>
                  <a:pt x="24" y="12"/>
                </a:lnTo>
                <a:lnTo>
                  <a:pt x="24" y="9"/>
                </a:lnTo>
                <a:cubicBezTo>
                  <a:pt x="25" y="11"/>
                  <a:pt x="25" y="12"/>
                  <a:pt x="2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7" name="Freeform 436">
            <a:extLst>
              <a:ext uri="{FF2B5EF4-FFF2-40B4-BE49-F238E27FC236}">
                <a16:creationId xmlns:a16="http://schemas.microsoft.com/office/drawing/2014/main" id="{FF9883E2-7634-3742-8977-BC3881513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5124450"/>
            <a:ext cx="3175" cy="3175"/>
          </a:xfrm>
          <a:custGeom>
            <a:avLst/>
            <a:gdLst>
              <a:gd name="T0" fmla="*/ 822779 w 7"/>
              <a:gd name="T1" fmla="*/ 944959 h 8"/>
              <a:gd name="T2" fmla="*/ 205921 w 7"/>
              <a:gd name="T3" fmla="*/ 630238 h 8"/>
              <a:gd name="T4" fmla="*/ 822779 w 7"/>
              <a:gd name="T5" fmla="*/ 157559 h 8"/>
              <a:gd name="T6" fmla="*/ 1234168 w 7"/>
              <a:gd name="T7" fmla="*/ 315119 h 8"/>
              <a:gd name="T8" fmla="*/ 822779 w 7"/>
              <a:gd name="T9" fmla="*/ 94495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4" y="6"/>
                </a:moveTo>
                <a:cubicBezTo>
                  <a:pt x="3" y="7"/>
                  <a:pt x="0" y="7"/>
                  <a:pt x="1" y="4"/>
                </a:cubicBezTo>
                <a:lnTo>
                  <a:pt x="4" y="1"/>
                </a:lnTo>
                <a:cubicBezTo>
                  <a:pt x="6" y="0"/>
                  <a:pt x="6" y="2"/>
                  <a:pt x="6" y="2"/>
                </a:cubicBezTo>
                <a:lnTo>
                  <a:pt x="4" y="6"/>
                </a:lnTo>
              </a:path>
            </a:pathLst>
          </a:custGeom>
          <a:solidFill>
            <a:srgbClr val="E6B3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8" name="Freeform 437">
            <a:extLst>
              <a:ext uri="{FF2B5EF4-FFF2-40B4-BE49-F238E27FC236}">
                <a16:creationId xmlns:a16="http://schemas.microsoft.com/office/drawing/2014/main" id="{7A80D4C8-4F6E-4741-89AA-CCABABE97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5124450"/>
            <a:ext cx="1588" cy="3175"/>
          </a:xfrm>
          <a:custGeom>
            <a:avLst/>
            <a:gdLst>
              <a:gd name="T0" fmla="*/ 0 w 6"/>
              <a:gd name="T1" fmla="*/ 944959 h 8"/>
              <a:gd name="T2" fmla="*/ 0 w 6"/>
              <a:gd name="T3" fmla="*/ 630238 h 8"/>
              <a:gd name="T4" fmla="*/ 210145 w 6"/>
              <a:gd name="T5" fmla="*/ 0 h 8"/>
              <a:gd name="T6" fmla="*/ 350154 w 6"/>
              <a:gd name="T7" fmla="*/ 0 h 8"/>
              <a:gd name="T8" fmla="*/ 350154 w 6"/>
              <a:gd name="T9" fmla="*/ 315119 h 8"/>
              <a:gd name="T10" fmla="*/ 210145 w 6"/>
              <a:gd name="T11" fmla="*/ 944959 h 8"/>
              <a:gd name="T12" fmla="*/ 140009 w 6"/>
              <a:gd name="T13" fmla="*/ 1102519 h 8"/>
              <a:gd name="T14" fmla="*/ 70137 w 6"/>
              <a:gd name="T15" fmla="*/ 1102519 h 8"/>
              <a:gd name="T16" fmla="*/ 0 w 6"/>
              <a:gd name="T17" fmla="*/ 94495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8">
                <a:moveTo>
                  <a:pt x="0" y="6"/>
                </a:moveTo>
                <a:lnTo>
                  <a:pt x="0" y="4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3" y="6"/>
                </a:lnTo>
                <a:cubicBezTo>
                  <a:pt x="3" y="7"/>
                  <a:pt x="2" y="7"/>
                  <a:pt x="2" y="7"/>
                </a:cubicBezTo>
                <a:lnTo>
                  <a:pt x="1" y="7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69" name="Freeform 438">
            <a:extLst>
              <a:ext uri="{FF2B5EF4-FFF2-40B4-BE49-F238E27FC236}">
                <a16:creationId xmlns:a16="http://schemas.microsoft.com/office/drawing/2014/main" id="{1A2C33FC-D533-724D-B06E-75041E6AE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127625"/>
            <a:ext cx="1588" cy="1588"/>
          </a:xfrm>
          <a:custGeom>
            <a:avLst/>
            <a:gdLst>
              <a:gd name="T0" fmla="*/ 350154 w 6"/>
              <a:gd name="T1" fmla="*/ 350154 h 6"/>
              <a:gd name="T2" fmla="*/ 0 w 6"/>
              <a:gd name="T3" fmla="*/ 350154 h 6"/>
              <a:gd name="T4" fmla="*/ 0 w 6"/>
              <a:gd name="T5" fmla="*/ 0 h 6"/>
              <a:gd name="T6" fmla="*/ 350154 w 6"/>
              <a:gd name="T7" fmla="*/ 0 h 6"/>
              <a:gd name="T8" fmla="*/ 350154 w 6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0" y="5"/>
                </a:ln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0" name="Freeform 439">
            <a:extLst>
              <a:ext uri="{FF2B5EF4-FFF2-40B4-BE49-F238E27FC236}">
                <a16:creationId xmlns:a16="http://schemas.microsoft.com/office/drawing/2014/main" id="{236C8A98-00DA-0E4A-A4AB-961D5F15C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127625"/>
            <a:ext cx="3175" cy="1588"/>
          </a:xfrm>
          <a:custGeom>
            <a:avLst/>
            <a:gdLst>
              <a:gd name="T0" fmla="*/ 0 w 7"/>
              <a:gd name="T1" fmla="*/ 350154 h 6"/>
              <a:gd name="T2" fmla="*/ 205921 w 7"/>
              <a:gd name="T3" fmla="*/ 0 h 6"/>
              <a:gd name="T4" fmla="*/ 205921 w 7"/>
              <a:gd name="T5" fmla="*/ 350154 h 6"/>
              <a:gd name="T6" fmla="*/ 1234168 w 7"/>
              <a:gd name="T7" fmla="*/ 280282 h 6"/>
              <a:gd name="T8" fmla="*/ 1234168 w 7"/>
              <a:gd name="T9" fmla="*/ 350154 h 6"/>
              <a:gd name="T10" fmla="*/ 205921 w 7"/>
              <a:gd name="T11" fmla="*/ 350154 h 6"/>
              <a:gd name="T12" fmla="*/ 0 w 7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0" y="5"/>
                </a:moveTo>
                <a:lnTo>
                  <a:pt x="1" y="0"/>
                </a:lnTo>
                <a:lnTo>
                  <a:pt x="1" y="5"/>
                </a:lnTo>
                <a:lnTo>
                  <a:pt x="6" y="4"/>
                </a:lnTo>
                <a:lnTo>
                  <a:pt x="6" y="5"/>
                </a:lnTo>
                <a:lnTo>
                  <a:pt x="1" y="5"/>
                </a:lnTo>
                <a:lnTo>
                  <a:pt x="0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1" name="Freeform 440">
            <a:extLst>
              <a:ext uri="{FF2B5EF4-FFF2-40B4-BE49-F238E27FC236}">
                <a16:creationId xmlns:a16="http://schemas.microsoft.com/office/drawing/2014/main" id="{3635F64E-B241-5243-BED7-78A0E00AE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5126038"/>
            <a:ext cx="17462" cy="7937"/>
          </a:xfrm>
          <a:custGeom>
            <a:avLst/>
            <a:gdLst>
              <a:gd name="T0" fmla="*/ 975777 w 50"/>
              <a:gd name="T1" fmla="*/ 1822263 h 22"/>
              <a:gd name="T2" fmla="*/ 121885 w 50"/>
              <a:gd name="T3" fmla="*/ 1301668 h 22"/>
              <a:gd name="T4" fmla="*/ 5244537 w 50"/>
              <a:gd name="T5" fmla="*/ 130239 h 22"/>
              <a:gd name="T6" fmla="*/ 4756649 w 50"/>
              <a:gd name="T7" fmla="*/ 390356 h 22"/>
              <a:gd name="T8" fmla="*/ 5000768 w 50"/>
              <a:gd name="T9" fmla="*/ 1171429 h 22"/>
              <a:gd name="T10" fmla="*/ 0 w 50"/>
              <a:gd name="T11" fmla="*/ 1952502 h 22"/>
              <a:gd name="T12" fmla="*/ 975777 w 50"/>
              <a:gd name="T13" fmla="*/ 1822263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22">
                <a:moveTo>
                  <a:pt x="8" y="14"/>
                </a:moveTo>
                <a:lnTo>
                  <a:pt x="1" y="10"/>
                </a:lnTo>
                <a:cubicBezTo>
                  <a:pt x="30" y="12"/>
                  <a:pt x="35" y="1"/>
                  <a:pt x="43" y="1"/>
                </a:cubicBezTo>
                <a:cubicBezTo>
                  <a:pt x="47" y="0"/>
                  <a:pt x="49" y="6"/>
                  <a:pt x="39" y="3"/>
                </a:cubicBezTo>
                <a:lnTo>
                  <a:pt x="41" y="9"/>
                </a:lnTo>
                <a:cubicBezTo>
                  <a:pt x="41" y="9"/>
                  <a:pt x="21" y="21"/>
                  <a:pt x="0" y="15"/>
                </a:cubicBezTo>
                <a:lnTo>
                  <a:pt x="8" y="1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2" name="Freeform 441">
            <a:extLst>
              <a:ext uri="{FF2B5EF4-FFF2-40B4-BE49-F238E27FC236}">
                <a16:creationId xmlns:a16="http://schemas.microsoft.com/office/drawing/2014/main" id="{0655F7CA-0D39-4346-A321-FAFF14451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5127625"/>
            <a:ext cx="17462" cy="6350"/>
          </a:xfrm>
          <a:custGeom>
            <a:avLst/>
            <a:gdLst>
              <a:gd name="T0" fmla="*/ 1518451 w 47"/>
              <a:gd name="T1" fmla="*/ 2115608 h 18"/>
              <a:gd name="T2" fmla="*/ 0 w 47"/>
              <a:gd name="T3" fmla="*/ 1866900 h 18"/>
              <a:gd name="T4" fmla="*/ 1104193 w 47"/>
              <a:gd name="T5" fmla="*/ 1617839 h 18"/>
              <a:gd name="T6" fmla="*/ 1104193 w 47"/>
              <a:gd name="T7" fmla="*/ 1617839 h 18"/>
              <a:gd name="T8" fmla="*/ 138210 w 47"/>
              <a:gd name="T9" fmla="*/ 1866900 h 18"/>
              <a:gd name="T10" fmla="*/ 1518451 w 47"/>
              <a:gd name="T11" fmla="*/ 1991078 h 18"/>
              <a:gd name="T12" fmla="*/ 5659546 w 47"/>
              <a:gd name="T13" fmla="*/ 995539 h 18"/>
              <a:gd name="T14" fmla="*/ 1518451 w 47"/>
              <a:gd name="T15" fmla="*/ 2115608 h 18"/>
              <a:gd name="T16" fmla="*/ 138210 w 47"/>
              <a:gd name="T17" fmla="*/ 1120069 h 18"/>
              <a:gd name="T18" fmla="*/ 1380241 w 47"/>
              <a:gd name="T19" fmla="*/ 1120069 h 18"/>
              <a:gd name="T20" fmla="*/ 4969239 w 47"/>
              <a:gd name="T21" fmla="*/ 249061 h 18"/>
              <a:gd name="T22" fmla="*/ 5935594 w 47"/>
              <a:gd name="T23" fmla="*/ 0 h 18"/>
              <a:gd name="T24" fmla="*/ 6349480 w 47"/>
              <a:gd name="T25" fmla="*/ 249061 h 18"/>
              <a:gd name="T26" fmla="*/ 5383497 w 47"/>
              <a:gd name="T27" fmla="*/ 497769 h 18"/>
              <a:gd name="T28" fmla="*/ 5383497 w 47"/>
              <a:gd name="T29" fmla="*/ 249061 h 18"/>
              <a:gd name="T30" fmla="*/ 6349480 w 47"/>
              <a:gd name="T31" fmla="*/ 249061 h 18"/>
              <a:gd name="T32" fmla="*/ 5935594 w 47"/>
              <a:gd name="T33" fmla="*/ 0 h 18"/>
              <a:gd name="T34" fmla="*/ 4969239 w 47"/>
              <a:gd name="T35" fmla="*/ 497769 h 18"/>
              <a:gd name="T36" fmla="*/ 138210 w 47"/>
              <a:gd name="T37" fmla="*/ 1120069 h 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" h="18">
                <a:moveTo>
                  <a:pt x="11" y="17"/>
                </a:moveTo>
                <a:cubicBezTo>
                  <a:pt x="8" y="17"/>
                  <a:pt x="4" y="16"/>
                  <a:pt x="0" y="15"/>
                </a:cubicBezTo>
                <a:lnTo>
                  <a:pt x="8" y="13"/>
                </a:lnTo>
                <a:lnTo>
                  <a:pt x="1" y="15"/>
                </a:lnTo>
                <a:cubicBezTo>
                  <a:pt x="4" y="15"/>
                  <a:pt x="8" y="16"/>
                  <a:pt x="11" y="16"/>
                </a:cubicBezTo>
                <a:cubicBezTo>
                  <a:pt x="26" y="16"/>
                  <a:pt x="39" y="9"/>
                  <a:pt x="41" y="8"/>
                </a:cubicBezTo>
                <a:cubicBezTo>
                  <a:pt x="39" y="9"/>
                  <a:pt x="26" y="17"/>
                  <a:pt x="11" y="17"/>
                </a:cubicBezTo>
                <a:close/>
                <a:moveTo>
                  <a:pt x="1" y="9"/>
                </a:moveTo>
                <a:lnTo>
                  <a:pt x="10" y="9"/>
                </a:lnTo>
                <a:cubicBezTo>
                  <a:pt x="24" y="9"/>
                  <a:pt x="31" y="5"/>
                  <a:pt x="36" y="2"/>
                </a:cubicBezTo>
                <a:cubicBezTo>
                  <a:pt x="39" y="1"/>
                  <a:pt x="41" y="0"/>
                  <a:pt x="43" y="0"/>
                </a:cubicBezTo>
                <a:cubicBezTo>
                  <a:pt x="46" y="0"/>
                  <a:pt x="46" y="0"/>
                  <a:pt x="46" y="2"/>
                </a:cubicBezTo>
                <a:cubicBezTo>
                  <a:pt x="46" y="4"/>
                  <a:pt x="44" y="4"/>
                  <a:pt x="39" y="4"/>
                </a:cubicBezTo>
                <a:lnTo>
                  <a:pt x="39" y="2"/>
                </a:lnTo>
                <a:cubicBezTo>
                  <a:pt x="44" y="4"/>
                  <a:pt x="46" y="2"/>
                  <a:pt x="46" y="2"/>
                </a:cubicBezTo>
                <a:cubicBezTo>
                  <a:pt x="46" y="1"/>
                  <a:pt x="45" y="0"/>
                  <a:pt x="43" y="0"/>
                </a:cubicBezTo>
                <a:cubicBezTo>
                  <a:pt x="41" y="0"/>
                  <a:pt x="39" y="2"/>
                  <a:pt x="36" y="4"/>
                </a:cubicBezTo>
                <a:cubicBezTo>
                  <a:pt x="31" y="6"/>
                  <a:pt x="21" y="10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3" name="Freeform 442">
            <a:extLst>
              <a:ext uri="{FF2B5EF4-FFF2-40B4-BE49-F238E27FC236}">
                <a16:creationId xmlns:a16="http://schemas.microsoft.com/office/drawing/2014/main" id="{8B81B063-2C04-BE49-B28E-BC7581CBF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27625"/>
            <a:ext cx="3175" cy="1588"/>
          </a:xfrm>
          <a:custGeom>
            <a:avLst/>
            <a:gdLst>
              <a:gd name="T0" fmla="*/ 0 w 8"/>
              <a:gd name="T1" fmla="*/ 350154 h 6"/>
              <a:gd name="T2" fmla="*/ 0 w 8"/>
              <a:gd name="T3" fmla="*/ 0 h 6"/>
              <a:gd name="T4" fmla="*/ 944959 w 8"/>
              <a:gd name="T5" fmla="*/ 0 h 6"/>
              <a:gd name="T6" fmla="*/ 1102519 w 8"/>
              <a:gd name="T7" fmla="*/ 350154 h 6"/>
              <a:gd name="T8" fmla="*/ 0 w 8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6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7" y="5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4" name="Freeform 443">
            <a:extLst>
              <a:ext uri="{FF2B5EF4-FFF2-40B4-BE49-F238E27FC236}">
                <a16:creationId xmlns:a16="http://schemas.microsoft.com/office/drawing/2014/main" id="{83F1F859-DF5C-F947-B40D-D7AA9938A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27625"/>
            <a:ext cx="3175" cy="1588"/>
          </a:xfrm>
          <a:custGeom>
            <a:avLst/>
            <a:gdLst>
              <a:gd name="T0" fmla="*/ 1102519 w 8"/>
              <a:gd name="T1" fmla="*/ 350154 h 6"/>
              <a:gd name="T2" fmla="*/ 944959 w 8"/>
              <a:gd name="T3" fmla="*/ 350154 h 6"/>
              <a:gd name="T4" fmla="*/ 944959 w 8"/>
              <a:gd name="T5" fmla="*/ 0 h 6"/>
              <a:gd name="T6" fmla="*/ 1102519 w 8"/>
              <a:gd name="T7" fmla="*/ 350154 h 6"/>
              <a:gd name="T8" fmla="*/ 0 w 8"/>
              <a:gd name="T9" fmla="*/ 350154 h 6"/>
              <a:gd name="T10" fmla="*/ 0 w 8"/>
              <a:gd name="T11" fmla="*/ 0 h 6"/>
              <a:gd name="T12" fmla="*/ 157559 w 8"/>
              <a:gd name="T13" fmla="*/ 350154 h 6"/>
              <a:gd name="T14" fmla="*/ 0 w 8"/>
              <a:gd name="T15" fmla="*/ 35015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6">
                <a:moveTo>
                  <a:pt x="7" y="5"/>
                </a:moveTo>
                <a:lnTo>
                  <a:pt x="6" y="5"/>
                </a:lnTo>
                <a:lnTo>
                  <a:pt x="6" y="0"/>
                </a:lnTo>
                <a:lnTo>
                  <a:pt x="7" y="5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1" y="5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5" name="Freeform 444">
            <a:extLst>
              <a:ext uri="{FF2B5EF4-FFF2-40B4-BE49-F238E27FC236}">
                <a16:creationId xmlns:a16="http://schemas.microsoft.com/office/drawing/2014/main" id="{11E98318-6605-E644-B66A-CDA23A7D0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126038"/>
            <a:ext cx="19050" cy="6350"/>
          </a:xfrm>
          <a:custGeom>
            <a:avLst/>
            <a:gdLst>
              <a:gd name="T0" fmla="*/ 5555411 w 53"/>
              <a:gd name="T1" fmla="*/ 1340518 h 19"/>
              <a:gd name="T2" fmla="*/ 6718180 w 53"/>
              <a:gd name="T3" fmla="*/ 1563771 h 19"/>
              <a:gd name="T4" fmla="*/ 1938068 w 53"/>
              <a:gd name="T5" fmla="*/ 1005305 h 19"/>
              <a:gd name="T6" fmla="*/ 1162769 w 53"/>
              <a:gd name="T7" fmla="*/ 1005305 h 19"/>
              <a:gd name="T8" fmla="*/ 1421202 w 53"/>
              <a:gd name="T9" fmla="*/ 335213 h 19"/>
              <a:gd name="T10" fmla="*/ 1033373 w 53"/>
              <a:gd name="T11" fmla="*/ 111626 h 19"/>
              <a:gd name="T12" fmla="*/ 6459747 w 53"/>
              <a:gd name="T13" fmla="*/ 1005305 h 19"/>
              <a:gd name="T14" fmla="*/ 5555411 w 53"/>
              <a:gd name="T15" fmla="*/ 1340518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19">
                <a:moveTo>
                  <a:pt x="43" y="12"/>
                </a:moveTo>
                <a:lnTo>
                  <a:pt x="52" y="14"/>
                </a:lnTo>
                <a:cubicBezTo>
                  <a:pt x="41" y="18"/>
                  <a:pt x="25" y="17"/>
                  <a:pt x="15" y="9"/>
                </a:cubicBezTo>
                <a:lnTo>
                  <a:pt x="9" y="9"/>
                </a:lnTo>
                <a:lnTo>
                  <a:pt x="11" y="3"/>
                </a:lnTo>
                <a:cubicBezTo>
                  <a:pt x="0" y="6"/>
                  <a:pt x="4" y="0"/>
                  <a:pt x="8" y="1"/>
                </a:cubicBezTo>
                <a:cubicBezTo>
                  <a:pt x="25" y="3"/>
                  <a:pt x="17" y="10"/>
                  <a:pt x="50" y="9"/>
                </a:cubicBezTo>
                <a:lnTo>
                  <a:pt x="43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6" name="Freeform 445">
            <a:extLst>
              <a:ext uri="{FF2B5EF4-FFF2-40B4-BE49-F238E27FC236}">
                <a16:creationId xmlns:a16="http://schemas.microsoft.com/office/drawing/2014/main" id="{E9D1FAB5-42F0-9746-A4AC-30E4A6C01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126038"/>
            <a:ext cx="17462" cy="6350"/>
          </a:xfrm>
          <a:custGeom>
            <a:avLst/>
            <a:gdLst>
              <a:gd name="T0" fmla="*/ 4831401 w 47"/>
              <a:gd name="T1" fmla="*/ 1991078 h 18"/>
              <a:gd name="T2" fmla="*/ 1518451 w 47"/>
              <a:gd name="T3" fmla="*/ 1244600 h 18"/>
              <a:gd name="T4" fmla="*/ 690306 w 47"/>
              <a:gd name="T5" fmla="*/ 1244600 h 18"/>
              <a:gd name="T6" fmla="*/ 828145 w 47"/>
              <a:gd name="T7" fmla="*/ 1120069 h 18"/>
              <a:gd name="T8" fmla="*/ 1518451 w 47"/>
              <a:gd name="T9" fmla="*/ 1120069 h 18"/>
              <a:gd name="T10" fmla="*/ 5935594 w 47"/>
              <a:gd name="T11" fmla="*/ 1866900 h 18"/>
              <a:gd name="T12" fmla="*/ 4831401 w 47"/>
              <a:gd name="T13" fmla="*/ 1991078 h 18"/>
              <a:gd name="T14" fmla="*/ 966355 w 47"/>
              <a:gd name="T15" fmla="*/ 373239 h 18"/>
              <a:gd name="T16" fmla="*/ 828145 w 47"/>
              <a:gd name="T17" fmla="*/ 1120069 h 18"/>
              <a:gd name="T18" fmla="*/ 690306 w 47"/>
              <a:gd name="T19" fmla="*/ 1120069 h 18"/>
              <a:gd name="T20" fmla="*/ 966355 w 47"/>
              <a:gd name="T21" fmla="*/ 373239 h 18"/>
              <a:gd name="T22" fmla="*/ 276048 w 47"/>
              <a:gd name="T23" fmla="*/ 622300 h 18"/>
              <a:gd name="T24" fmla="*/ 966355 w 47"/>
              <a:gd name="T25" fmla="*/ 373239 h 18"/>
              <a:gd name="T26" fmla="*/ 276048 w 47"/>
              <a:gd name="T27" fmla="*/ 622300 h 18"/>
              <a:gd name="T28" fmla="*/ 0 w 47"/>
              <a:gd name="T29" fmla="*/ 373239 h 18"/>
              <a:gd name="T30" fmla="*/ 414258 w 47"/>
              <a:gd name="T31" fmla="*/ 0 h 18"/>
              <a:gd name="T32" fmla="*/ 2070547 w 47"/>
              <a:gd name="T33" fmla="*/ 622300 h 18"/>
              <a:gd name="T34" fmla="*/ 6349480 w 47"/>
              <a:gd name="T35" fmla="*/ 1120069 h 18"/>
              <a:gd name="T36" fmla="*/ 5383497 w 47"/>
              <a:gd name="T37" fmla="*/ 1120069 h 18"/>
              <a:gd name="T38" fmla="*/ 2070547 w 47"/>
              <a:gd name="T39" fmla="*/ 622300 h 18"/>
              <a:gd name="T40" fmla="*/ 552096 w 47"/>
              <a:gd name="T41" fmla="*/ 124531 h 18"/>
              <a:gd name="T42" fmla="*/ 138210 w 47"/>
              <a:gd name="T43" fmla="*/ 373239 h 18"/>
              <a:gd name="T44" fmla="*/ 138210 w 47"/>
              <a:gd name="T45" fmla="*/ 622300 h 18"/>
              <a:gd name="T46" fmla="*/ 0 w 47"/>
              <a:gd name="T47" fmla="*/ 373239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" h="18">
                <a:moveTo>
                  <a:pt x="35" y="16"/>
                </a:moveTo>
                <a:cubicBezTo>
                  <a:pt x="26" y="16"/>
                  <a:pt x="17" y="14"/>
                  <a:pt x="11" y="10"/>
                </a:cubicBezTo>
                <a:lnTo>
                  <a:pt x="5" y="10"/>
                </a:lnTo>
                <a:lnTo>
                  <a:pt x="6" y="9"/>
                </a:lnTo>
                <a:lnTo>
                  <a:pt x="11" y="9"/>
                </a:lnTo>
                <a:cubicBezTo>
                  <a:pt x="19" y="14"/>
                  <a:pt x="31" y="17"/>
                  <a:pt x="43" y="15"/>
                </a:cubicBezTo>
                <a:cubicBezTo>
                  <a:pt x="40" y="16"/>
                  <a:pt x="37" y="16"/>
                  <a:pt x="35" y="16"/>
                </a:cubicBezTo>
                <a:close/>
                <a:moveTo>
                  <a:pt x="7" y="3"/>
                </a:moveTo>
                <a:lnTo>
                  <a:pt x="6" y="9"/>
                </a:lnTo>
                <a:lnTo>
                  <a:pt x="5" y="9"/>
                </a:lnTo>
                <a:lnTo>
                  <a:pt x="7" y="3"/>
                </a:lnTo>
                <a:close/>
                <a:moveTo>
                  <a:pt x="2" y="5"/>
                </a:moveTo>
                <a:cubicBezTo>
                  <a:pt x="4" y="5"/>
                  <a:pt x="5" y="5"/>
                  <a:pt x="7" y="3"/>
                </a:cubicBezTo>
                <a:cubicBezTo>
                  <a:pt x="6" y="5"/>
                  <a:pt x="4" y="5"/>
                  <a:pt x="2" y="5"/>
                </a:cubicBezTo>
                <a:close/>
                <a:moveTo>
                  <a:pt x="0" y="3"/>
                </a:moveTo>
                <a:cubicBezTo>
                  <a:pt x="0" y="2"/>
                  <a:pt x="2" y="0"/>
                  <a:pt x="3" y="0"/>
                </a:cubicBezTo>
                <a:cubicBezTo>
                  <a:pt x="11" y="1"/>
                  <a:pt x="13" y="3"/>
                  <a:pt x="15" y="5"/>
                </a:cubicBezTo>
                <a:cubicBezTo>
                  <a:pt x="21" y="7"/>
                  <a:pt x="25" y="9"/>
                  <a:pt x="46" y="9"/>
                </a:cubicBezTo>
                <a:lnTo>
                  <a:pt x="39" y="9"/>
                </a:lnTo>
                <a:cubicBezTo>
                  <a:pt x="24" y="9"/>
                  <a:pt x="20" y="7"/>
                  <a:pt x="15" y="5"/>
                </a:cubicBezTo>
                <a:cubicBezTo>
                  <a:pt x="13" y="3"/>
                  <a:pt x="11" y="2"/>
                  <a:pt x="4" y="1"/>
                </a:cubicBezTo>
                <a:cubicBezTo>
                  <a:pt x="2" y="1"/>
                  <a:pt x="1" y="3"/>
                  <a:pt x="1" y="3"/>
                </a:cubicBezTo>
                <a:lnTo>
                  <a:pt x="1" y="5"/>
                </a:lnTo>
                <a:cubicBezTo>
                  <a:pt x="1" y="4"/>
                  <a:pt x="0" y="4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7" name="Freeform 446">
            <a:extLst>
              <a:ext uri="{FF2B5EF4-FFF2-40B4-BE49-F238E27FC236}">
                <a16:creationId xmlns:a16="http://schemas.microsoft.com/office/drawing/2014/main" id="{68D8A7DC-621C-FF4B-97D7-62F906F76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27625"/>
            <a:ext cx="38100" cy="6350"/>
          </a:xfrm>
          <a:custGeom>
            <a:avLst/>
            <a:gdLst>
              <a:gd name="T0" fmla="*/ 0 w 104"/>
              <a:gd name="T1" fmla="*/ 0 h 16"/>
              <a:gd name="T2" fmla="*/ 6844812 w 104"/>
              <a:gd name="T3" fmla="*/ 1102519 h 16"/>
              <a:gd name="T4" fmla="*/ 13823706 w 104"/>
              <a:gd name="T5" fmla="*/ 0 h 16"/>
              <a:gd name="T6" fmla="*/ 13823706 w 104"/>
              <a:gd name="T7" fmla="*/ 1260078 h 16"/>
              <a:gd name="T8" fmla="*/ 6844812 w 104"/>
              <a:gd name="T9" fmla="*/ 2362597 h 16"/>
              <a:gd name="T10" fmla="*/ 0 w 104"/>
              <a:gd name="T11" fmla="*/ 1260078 h 16"/>
              <a:gd name="T12" fmla="*/ 0 w 104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4" h="16">
                <a:moveTo>
                  <a:pt x="0" y="0"/>
                </a:moveTo>
                <a:cubicBezTo>
                  <a:pt x="0" y="0"/>
                  <a:pt x="14" y="7"/>
                  <a:pt x="51" y="7"/>
                </a:cubicBezTo>
                <a:cubicBezTo>
                  <a:pt x="89" y="7"/>
                  <a:pt x="103" y="0"/>
                  <a:pt x="103" y="0"/>
                </a:cubicBezTo>
                <a:lnTo>
                  <a:pt x="103" y="8"/>
                </a:lnTo>
                <a:cubicBezTo>
                  <a:pt x="103" y="8"/>
                  <a:pt x="85" y="15"/>
                  <a:pt x="51" y="15"/>
                </a:cubicBezTo>
                <a:cubicBezTo>
                  <a:pt x="19" y="15"/>
                  <a:pt x="0" y="8"/>
                  <a:pt x="0" y="8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8" name="Freeform 447">
            <a:extLst>
              <a:ext uri="{FF2B5EF4-FFF2-40B4-BE49-F238E27FC236}">
                <a16:creationId xmlns:a16="http://schemas.microsoft.com/office/drawing/2014/main" id="{FD62D9FA-77DF-C648-86CD-75C247E4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5127625"/>
            <a:ext cx="38100" cy="6350"/>
          </a:xfrm>
          <a:custGeom>
            <a:avLst/>
            <a:gdLst>
              <a:gd name="T0" fmla="*/ 6715034 w 105"/>
              <a:gd name="T1" fmla="*/ 2362597 h 16"/>
              <a:gd name="T2" fmla="*/ 13561423 w 105"/>
              <a:gd name="T3" fmla="*/ 1260078 h 16"/>
              <a:gd name="T4" fmla="*/ 13561423 w 105"/>
              <a:gd name="T5" fmla="*/ 0 h 16"/>
              <a:gd name="T6" fmla="*/ 6715034 w 105"/>
              <a:gd name="T7" fmla="*/ 1102519 h 16"/>
              <a:gd name="T8" fmla="*/ 13561423 w 105"/>
              <a:gd name="T9" fmla="*/ 0 h 16"/>
              <a:gd name="T10" fmla="*/ 13693140 w 105"/>
              <a:gd name="T11" fmla="*/ 1260078 h 16"/>
              <a:gd name="T12" fmla="*/ 6715034 w 105"/>
              <a:gd name="T13" fmla="*/ 2362597 h 16"/>
              <a:gd name="T14" fmla="*/ 0 w 105"/>
              <a:gd name="T15" fmla="*/ 0 h 16"/>
              <a:gd name="T16" fmla="*/ 6715034 w 105"/>
              <a:gd name="T17" fmla="*/ 1102519 h 16"/>
              <a:gd name="T18" fmla="*/ 0 w 105"/>
              <a:gd name="T19" fmla="*/ 315119 h 16"/>
              <a:gd name="T20" fmla="*/ 0 w 105"/>
              <a:gd name="T21" fmla="*/ 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5" h="16">
                <a:moveTo>
                  <a:pt x="51" y="15"/>
                </a:moveTo>
                <a:cubicBezTo>
                  <a:pt x="84" y="15"/>
                  <a:pt x="103" y="8"/>
                  <a:pt x="103" y="8"/>
                </a:cubicBezTo>
                <a:lnTo>
                  <a:pt x="103" y="0"/>
                </a:lnTo>
                <a:cubicBezTo>
                  <a:pt x="103" y="2"/>
                  <a:pt x="88" y="7"/>
                  <a:pt x="51" y="7"/>
                </a:cubicBezTo>
                <a:cubicBezTo>
                  <a:pt x="88" y="7"/>
                  <a:pt x="103" y="0"/>
                  <a:pt x="103" y="0"/>
                </a:cubicBezTo>
                <a:lnTo>
                  <a:pt x="104" y="8"/>
                </a:lnTo>
                <a:cubicBezTo>
                  <a:pt x="103" y="8"/>
                  <a:pt x="85" y="15"/>
                  <a:pt x="51" y="15"/>
                </a:cubicBezTo>
                <a:close/>
                <a:moveTo>
                  <a:pt x="0" y="0"/>
                </a:moveTo>
                <a:cubicBezTo>
                  <a:pt x="0" y="0"/>
                  <a:pt x="14" y="7"/>
                  <a:pt x="51" y="7"/>
                </a:cubicBezTo>
                <a:cubicBezTo>
                  <a:pt x="14" y="7"/>
                  <a:pt x="0" y="2"/>
                  <a:pt x="0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79" name="Freeform 448">
            <a:extLst>
              <a:ext uri="{FF2B5EF4-FFF2-40B4-BE49-F238E27FC236}">
                <a16:creationId xmlns:a16="http://schemas.microsoft.com/office/drawing/2014/main" id="{34E11365-1A7C-4445-A5B7-2778F1D59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129213"/>
            <a:ext cx="34925" cy="4762"/>
          </a:xfrm>
          <a:custGeom>
            <a:avLst/>
            <a:gdLst>
              <a:gd name="T0" fmla="*/ 0 w 98"/>
              <a:gd name="T1" fmla="*/ 694232 h 14"/>
              <a:gd name="T2" fmla="*/ 126870 w 98"/>
              <a:gd name="T3" fmla="*/ 0 h 14"/>
              <a:gd name="T4" fmla="*/ 761935 w 98"/>
              <a:gd name="T5" fmla="*/ 231297 h 14"/>
              <a:gd name="T6" fmla="*/ 1524227 w 98"/>
              <a:gd name="T7" fmla="*/ 462934 h 14"/>
              <a:gd name="T8" fmla="*/ 1524227 w 98"/>
              <a:gd name="T9" fmla="*/ 1041177 h 14"/>
              <a:gd name="T10" fmla="*/ 1016032 w 98"/>
              <a:gd name="T11" fmla="*/ 1041177 h 14"/>
              <a:gd name="T12" fmla="*/ 1142903 w 98"/>
              <a:gd name="T13" fmla="*/ 694232 h 14"/>
              <a:gd name="T14" fmla="*/ 1016032 w 98"/>
              <a:gd name="T15" fmla="*/ 1041177 h 14"/>
              <a:gd name="T16" fmla="*/ 2286162 w 98"/>
              <a:gd name="T17" fmla="*/ 1041177 h 14"/>
              <a:gd name="T18" fmla="*/ 2158935 w 98"/>
              <a:gd name="T19" fmla="*/ 1041177 h 14"/>
              <a:gd name="T20" fmla="*/ 2413032 w 98"/>
              <a:gd name="T21" fmla="*/ 1156826 h 14"/>
              <a:gd name="T22" fmla="*/ 2794000 w 98"/>
              <a:gd name="T23" fmla="*/ 925529 h 14"/>
              <a:gd name="T24" fmla="*/ 3429065 w 98"/>
              <a:gd name="T25" fmla="*/ 809880 h 14"/>
              <a:gd name="T26" fmla="*/ 3048097 w 98"/>
              <a:gd name="T27" fmla="*/ 1272815 h 14"/>
              <a:gd name="T28" fmla="*/ 2794000 w 98"/>
              <a:gd name="T29" fmla="*/ 925529 h 14"/>
              <a:gd name="T30" fmla="*/ 3302194 w 98"/>
              <a:gd name="T31" fmla="*/ 1041177 h 14"/>
              <a:gd name="T32" fmla="*/ 2921227 w 98"/>
              <a:gd name="T33" fmla="*/ 694232 h 14"/>
              <a:gd name="T34" fmla="*/ 4064130 w 98"/>
              <a:gd name="T35" fmla="*/ 694232 h 14"/>
              <a:gd name="T36" fmla="*/ 3556292 w 98"/>
              <a:gd name="T37" fmla="*/ 809880 h 14"/>
              <a:gd name="T38" fmla="*/ 5080162 w 98"/>
              <a:gd name="T39" fmla="*/ 694232 h 14"/>
              <a:gd name="T40" fmla="*/ 4699194 w 98"/>
              <a:gd name="T41" fmla="*/ 1388463 h 14"/>
              <a:gd name="T42" fmla="*/ 5588356 w 98"/>
              <a:gd name="T43" fmla="*/ 694232 h 14"/>
              <a:gd name="T44" fmla="*/ 5334259 w 98"/>
              <a:gd name="T45" fmla="*/ 1156826 h 14"/>
              <a:gd name="T46" fmla="*/ 5588356 w 98"/>
              <a:gd name="T47" fmla="*/ 1041177 h 14"/>
              <a:gd name="T48" fmla="*/ 6350292 w 98"/>
              <a:gd name="T49" fmla="*/ 809880 h 14"/>
              <a:gd name="T50" fmla="*/ 6858130 w 98"/>
              <a:gd name="T51" fmla="*/ 809880 h 14"/>
              <a:gd name="T52" fmla="*/ 7747292 w 98"/>
              <a:gd name="T53" fmla="*/ 1272815 h 14"/>
              <a:gd name="T54" fmla="*/ 7747292 w 98"/>
              <a:gd name="T55" fmla="*/ 1272815 h 14"/>
              <a:gd name="T56" fmla="*/ 8128259 w 98"/>
              <a:gd name="T57" fmla="*/ 1041177 h 14"/>
              <a:gd name="T58" fmla="*/ 7747292 w 98"/>
              <a:gd name="T59" fmla="*/ 1388463 h 14"/>
              <a:gd name="T60" fmla="*/ 8382356 w 98"/>
              <a:gd name="T61" fmla="*/ 1388463 h 14"/>
              <a:gd name="T62" fmla="*/ 9144292 w 98"/>
              <a:gd name="T63" fmla="*/ 578583 h 14"/>
              <a:gd name="T64" fmla="*/ 8890194 w 98"/>
              <a:gd name="T65" fmla="*/ 1272815 h 14"/>
              <a:gd name="T66" fmla="*/ 9144292 w 98"/>
              <a:gd name="T67" fmla="*/ 925529 h 14"/>
              <a:gd name="T68" fmla="*/ 9525259 w 98"/>
              <a:gd name="T69" fmla="*/ 1041177 h 14"/>
              <a:gd name="T70" fmla="*/ 9906227 w 98"/>
              <a:gd name="T71" fmla="*/ 694232 h 14"/>
              <a:gd name="T72" fmla="*/ 9525259 w 98"/>
              <a:gd name="T73" fmla="*/ 1156826 h 14"/>
              <a:gd name="T74" fmla="*/ 9652486 w 98"/>
              <a:gd name="T75" fmla="*/ 1156826 h 14"/>
              <a:gd name="T76" fmla="*/ 10668518 w 98"/>
              <a:gd name="T77" fmla="*/ 462934 h 14"/>
              <a:gd name="T78" fmla="*/ 10160324 w 98"/>
              <a:gd name="T79" fmla="*/ 578583 h 14"/>
              <a:gd name="T80" fmla="*/ 10668518 w 98"/>
              <a:gd name="T81" fmla="*/ 694232 h 14"/>
              <a:gd name="T82" fmla="*/ 10795389 w 98"/>
              <a:gd name="T83" fmla="*/ 1041177 h 14"/>
              <a:gd name="T84" fmla="*/ 10414421 w 98"/>
              <a:gd name="T85" fmla="*/ 809880 h 14"/>
              <a:gd name="T86" fmla="*/ 11557324 w 98"/>
              <a:gd name="T87" fmla="*/ 694232 h 14"/>
              <a:gd name="T88" fmla="*/ 10922259 w 98"/>
              <a:gd name="T89" fmla="*/ 925529 h 14"/>
              <a:gd name="T90" fmla="*/ 11176356 w 98"/>
              <a:gd name="T91" fmla="*/ 346946 h 14"/>
              <a:gd name="T92" fmla="*/ 11176356 w 98"/>
              <a:gd name="T93" fmla="*/ 809880 h 14"/>
              <a:gd name="T94" fmla="*/ 11430454 w 98"/>
              <a:gd name="T95" fmla="*/ 694232 h 14"/>
              <a:gd name="T96" fmla="*/ 11430454 w 98"/>
              <a:gd name="T97" fmla="*/ 462934 h 14"/>
              <a:gd name="T98" fmla="*/ 11684551 w 98"/>
              <a:gd name="T99" fmla="*/ 346946 h 14"/>
              <a:gd name="T100" fmla="*/ 11811421 w 98"/>
              <a:gd name="T101" fmla="*/ 578583 h 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8" h="14">
                <a:moveTo>
                  <a:pt x="0" y="6"/>
                </a:moveTo>
                <a:lnTo>
                  <a:pt x="3" y="6"/>
                </a:lnTo>
                <a:lnTo>
                  <a:pt x="3" y="7"/>
                </a:lnTo>
                <a:lnTo>
                  <a:pt x="0" y="6"/>
                </a:lnTo>
                <a:close/>
                <a:moveTo>
                  <a:pt x="1" y="0"/>
                </a:moveTo>
                <a:lnTo>
                  <a:pt x="1" y="1"/>
                </a:lnTo>
                <a:lnTo>
                  <a:pt x="0" y="3"/>
                </a:lnTo>
                <a:lnTo>
                  <a:pt x="1" y="0"/>
                </a:lnTo>
                <a:close/>
                <a:moveTo>
                  <a:pt x="5" y="4"/>
                </a:moveTo>
                <a:lnTo>
                  <a:pt x="5" y="3"/>
                </a:lnTo>
                <a:lnTo>
                  <a:pt x="5" y="2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close/>
                <a:moveTo>
                  <a:pt x="12" y="4"/>
                </a:moveTo>
                <a:lnTo>
                  <a:pt x="13" y="4"/>
                </a:lnTo>
                <a:lnTo>
                  <a:pt x="12" y="7"/>
                </a:lnTo>
                <a:lnTo>
                  <a:pt x="12" y="4"/>
                </a:lnTo>
                <a:close/>
                <a:moveTo>
                  <a:pt x="12" y="9"/>
                </a:moveTo>
                <a:lnTo>
                  <a:pt x="11" y="9"/>
                </a:lnTo>
                <a:lnTo>
                  <a:pt x="12" y="8"/>
                </a:lnTo>
                <a:lnTo>
                  <a:pt x="12" y="9"/>
                </a:lnTo>
                <a:close/>
                <a:moveTo>
                  <a:pt x="8" y="9"/>
                </a:moveTo>
                <a:lnTo>
                  <a:pt x="8" y="8"/>
                </a:lnTo>
                <a:lnTo>
                  <a:pt x="8" y="6"/>
                </a:lnTo>
                <a:lnTo>
                  <a:pt x="9" y="3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lnTo>
                  <a:pt x="9" y="9"/>
                </a:lnTo>
                <a:lnTo>
                  <a:pt x="8" y="9"/>
                </a:lnTo>
                <a:close/>
                <a:moveTo>
                  <a:pt x="13" y="9"/>
                </a:moveTo>
                <a:lnTo>
                  <a:pt x="14" y="4"/>
                </a:lnTo>
                <a:lnTo>
                  <a:pt x="15" y="4"/>
                </a:lnTo>
                <a:lnTo>
                  <a:pt x="18" y="9"/>
                </a:lnTo>
                <a:lnTo>
                  <a:pt x="18" y="5"/>
                </a:lnTo>
                <a:lnTo>
                  <a:pt x="19" y="5"/>
                </a:lnTo>
                <a:lnTo>
                  <a:pt x="18" y="9"/>
                </a:lnTo>
                <a:lnTo>
                  <a:pt x="17" y="9"/>
                </a:lnTo>
                <a:lnTo>
                  <a:pt x="15" y="5"/>
                </a:lnTo>
                <a:lnTo>
                  <a:pt x="14" y="9"/>
                </a:lnTo>
                <a:lnTo>
                  <a:pt x="13" y="9"/>
                </a:lnTo>
                <a:close/>
                <a:moveTo>
                  <a:pt x="19" y="10"/>
                </a:moveTo>
                <a:lnTo>
                  <a:pt x="19" y="5"/>
                </a:lnTo>
                <a:lnTo>
                  <a:pt x="20" y="5"/>
                </a:lnTo>
                <a:lnTo>
                  <a:pt x="19" y="10"/>
                </a:lnTo>
                <a:close/>
                <a:moveTo>
                  <a:pt x="22" y="8"/>
                </a:moveTo>
                <a:lnTo>
                  <a:pt x="22" y="6"/>
                </a:lnTo>
                <a:cubicBezTo>
                  <a:pt x="23" y="5"/>
                  <a:pt x="24" y="5"/>
                  <a:pt x="24" y="5"/>
                </a:cubicBezTo>
                <a:cubicBezTo>
                  <a:pt x="25" y="5"/>
                  <a:pt x="25" y="6"/>
                  <a:pt x="26" y="6"/>
                </a:cubicBezTo>
                <a:cubicBezTo>
                  <a:pt x="26" y="6"/>
                  <a:pt x="27" y="6"/>
                  <a:pt x="27" y="7"/>
                </a:cubicBezTo>
                <a:lnTo>
                  <a:pt x="27" y="9"/>
                </a:lnTo>
                <a:lnTo>
                  <a:pt x="26" y="9"/>
                </a:lnTo>
                <a:cubicBezTo>
                  <a:pt x="26" y="10"/>
                  <a:pt x="25" y="10"/>
                  <a:pt x="25" y="10"/>
                </a:cubicBezTo>
                <a:lnTo>
                  <a:pt x="24" y="11"/>
                </a:lnTo>
                <a:cubicBezTo>
                  <a:pt x="24" y="11"/>
                  <a:pt x="23" y="10"/>
                  <a:pt x="22" y="10"/>
                </a:cubicBezTo>
                <a:lnTo>
                  <a:pt x="22" y="9"/>
                </a:lnTo>
                <a:cubicBezTo>
                  <a:pt x="22" y="9"/>
                  <a:pt x="21" y="9"/>
                  <a:pt x="22" y="8"/>
                </a:cubicBezTo>
                <a:close/>
                <a:moveTo>
                  <a:pt x="22" y="8"/>
                </a:moveTo>
                <a:cubicBezTo>
                  <a:pt x="22" y="9"/>
                  <a:pt x="22" y="9"/>
                  <a:pt x="23" y="9"/>
                </a:cubicBezTo>
                <a:lnTo>
                  <a:pt x="24" y="10"/>
                </a:lnTo>
                <a:cubicBezTo>
                  <a:pt x="24" y="10"/>
                  <a:pt x="25" y="10"/>
                  <a:pt x="25" y="9"/>
                </a:cubicBezTo>
                <a:lnTo>
                  <a:pt x="26" y="9"/>
                </a:lnTo>
                <a:lnTo>
                  <a:pt x="26" y="8"/>
                </a:lnTo>
                <a:lnTo>
                  <a:pt x="25" y="6"/>
                </a:lnTo>
                <a:lnTo>
                  <a:pt x="24" y="6"/>
                </a:lnTo>
                <a:lnTo>
                  <a:pt x="23" y="6"/>
                </a:lnTo>
                <a:lnTo>
                  <a:pt x="22" y="8"/>
                </a:lnTo>
                <a:close/>
                <a:moveTo>
                  <a:pt x="28" y="6"/>
                </a:moveTo>
                <a:lnTo>
                  <a:pt x="31" y="10"/>
                </a:lnTo>
                <a:lnTo>
                  <a:pt x="32" y="6"/>
                </a:lnTo>
                <a:lnTo>
                  <a:pt x="33" y="6"/>
                </a:lnTo>
                <a:lnTo>
                  <a:pt x="32" y="12"/>
                </a:lnTo>
                <a:lnTo>
                  <a:pt x="31" y="12"/>
                </a:lnTo>
                <a:lnTo>
                  <a:pt x="28" y="7"/>
                </a:lnTo>
                <a:lnTo>
                  <a:pt x="28" y="6"/>
                </a:lnTo>
                <a:close/>
                <a:moveTo>
                  <a:pt x="36" y="12"/>
                </a:moveTo>
                <a:lnTo>
                  <a:pt x="36" y="6"/>
                </a:lnTo>
                <a:lnTo>
                  <a:pt x="40" y="6"/>
                </a:lnTo>
                <a:lnTo>
                  <a:pt x="40" y="7"/>
                </a:lnTo>
                <a:lnTo>
                  <a:pt x="37" y="7"/>
                </a:lnTo>
                <a:lnTo>
                  <a:pt x="37" y="9"/>
                </a:lnTo>
                <a:lnTo>
                  <a:pt x="37" y="12"/>
                </a:lnTo>
                <a:lnTo>
                  <a:pt x="36" y="12"/>
                </a:lnTo>
                <a:close/>
                <a:moveTo>
                  <a:pt x="40" y="13"/>
                </a:moveTo>
                <a:lnTo>
                  <a:pt x="42" y="6"/>
                </a:lnTo>
                <a:lnTo>
                  <a:pt x="44" y="6"/>
                </a:lnTo>
                <a:lnTo>
                  <a:pt x="46" y="13"/>
                </a:lnTo>
                <a:lnTo>
                  <a:pt x="45" y="13"/>
                </a:lnTo>
                <a:lnTo>
                  <a:pt x="44" y="10"/>
                </a:lnTo>
                <a:lnTo>
                  <a:pt x="42" y="10"/>
                </a:lnTo>
                <a:lnTo>
                  <a:pt x="41" y="13"/>
                </a:lnTo>
                <a:lnTo>
                  <a:pt x="40" y="13"/>
                </a:lnTo>
                <a:close/>
                <a:moveTo>
                  <a:pt x="42" y="9"/>
                </a:moveTo>
                <a:lnTo>
                  <a:pt x="44" y="9"/>
                </a:lnTo>
                <a:cubicBezTo>
                  <a:pt x="44" y="8"/>
                  <a:pt x="42" y="8"/>
                  <a:pt x="42" y="8"/>
                </a:cubicBezTo>
                <a:lnTo>
                  <a:pt x="42" y="9"/>
                </a:lnTo>
                <a:close/>
                <a:moveTo>
                  <a:pt x="50" y="13"/>
                </a:moveTo>
                <a:lnTo>
                  <a:pt x="50" y="7"/>
                </a:lnTo>
                <a:lnTo>
                  <a:pt x="49" y="7"/>
                </a:lnTo>
                <a:lnTo>
                  <a:pt x="49" y="6"/>
                </a:lnTo>
                <a:lnTo>
                  <a:pt x="54" y="6"/>
                </a:lnTo>
                <a:lnTo>
                  <a:pt x="54" y="7"/>
                </a:lnTo>
                <a:lnTo>
                  <a:pt x="52" y="7"/>
                </a:lnTo>
                <a:lnTo>
                  <a:pt x="52" y="13"/>
                </a:lnTo>
                <a:lnTo>
                  <a:pt x="50" y="13"/>
                </a:lnTo>
                <a:close/>
                <a:moveTo>
                  <a:pt x="61" y="11"/>
                </a:moveTo>
                <a:lnTo>
                  <a:pt x="61" y="12"/>
                </a:lnTo>
                <a:lnTo>
                  <a:pt x="57" y="12"/>
                </a:lnTo>
                <a:lnTo>
                  <a:pt x="57" y="11"/>
                </a:lnTo>
                <a:lnTo>
                  <a:pt x="61" y="11"/>
                </a:lnTo>
                <a:close/>
                <a:moveTo>
                  <a:pt x="61" y="12"/>
                </a:moveTo>
                <a:lnTo>
                  <a:pt x="63" y="6"/>
                </a:lnTo>
                <a:lnTo>
                  <a:pt x="64" y="9"/>
                </a:lnTo>
                <a:lnTo>
                  <a:pt x="63" y="8"/>
                </a:lnTo>
                <a:lnTo>
                  <a:pt x="63" y="9"/>
                </a:lnTo>
                <a:lnTo>
                  <a:pt x="62" y="12"/>
                </a:lnTo>
                <a:lnTo>
                  <a:pt x="61" y="12"/>
                </a:lnTo>
                <a:close/>
                <a:moveTo>
                  <a:pt x="66" y="12"/>
                </a:moveTo>
                <a:lnTo>
                  <a:pt x="64" y="9"/>
                </a:lnTo>
                <a:lnTo>
                  <a:pt x="65" y="9"/>
                </a:lnTo>
                <a:lnTo>
                  <a:pt x="66" y="12"/>
                </a:lnTo>
                <a:close/>
                <a:moveTo>
                  <a:pt x="72" y="5"/>
                </a:moveTo>
                <a:lnTo>
                  <a:pt x="72" y="6"/>
                </a:lnTo>
                <a:lnTo>
                  <a:pt x="69" y="6"/>
                </a:lnTo>
                <a:lnTo>
                  <a:pt x="72" y="5"/>
                </a:lnTo>
                <a:close/>
                <a:moveTo>
                  <a:pt x="72" y="8"/>
                </a:moveTo>
                <a:lnTo>
                  <a:pt x="72" y="9"/>
                </a:lnTo>
                <a:lnTo>
                  <a:pt x="69" y="9"/>
                </a:lnTo>
                <a:lnTo>
                  <a:pt x="70" y="11"/>
                </a:lnTo>
                <a:lnTo>
                  <a:pt x="69" y="11"/>
                </a:lnTo>
                <a:lnTo>
                  <a:pt x="69" y="9"/>
                </a:lnTo>
                <a:lnTo>
                  <a:pt x="69" y="8"/>
                </a:lnTo>
                <a:lnTo>
                  <a:pt x="72" y="8"/>
                </a:lnTo>
                <a:close/>
                <a:moveTo>
                  <a:pt x="74" y="8"/>
                </a:moveTo>
                <a:cubicBezTo>
                  <a:pt x="74" y="8"/>
                  <a:pt x="74" y="6"/>
                  <a:pt x="75" y="6"/>
                </a:cubicBezTo>
                <a:lnTo>
                  <a:pt x="75" y="8"/>
                </a:lnTo>
                <a:lnTo>
                  <a:pt x="75" y="9"/>
                </a:lnTo>
                <a:cubicBezTo>
                  <a:pt x="74" y="9"/>
                  <a:pt x="74" y="9"/>
                  <a:pt x="74" y="8"/>
                </a:cubicBezTo>
                <a:close/>
                <a:moveTo>
                  <a:pt x="79" y="6"/>
                </a:moveTo>
                <a:lnTo>
                  <a:pt x="79" y="7"/>
                </a:lnTo>
                <a:lnTo>
                  <a:pt x="78" y="6"/>
                </a:lnTo>
                <a:cubicBezTo>
                  <a:pt x="78" y="6"/>
                  <a:pt x="77" y="6"/>
                  <a:pt x="77" y="5"/>
                </a:cubicBezTo>
                <a:cubicBezTo>
                  <a:pt x="78" y="5"/>
                  <a:pt x="79" y="5"/>
                  <a:pt x="79" y="6"/>
                </a:cubicBezTo>
                <a:close/>
                <a:moveTo>
                  <a:pt x="76" y="10"/>
                </a:moveTo>
                <a:lnTo>
                  <a:pt x="75" y="10"/>
                </a:lnTo>
                <a:lnTo>
                  <a:pt x="75" y="9"/>
                </a:lnTo>
                <a:lnTo>
                  <a:pt x="76" y="9"/>
                </a:lnTo>
                <a:lnTo>
                  <a:pt x="78" y="9"/>
                </a:lnTo>
                <a:lnTo>
                  <a:pt x="76" y="10"/>
                </a:lnTo>
                <a:close/>
                <a:moveTo>
                  <a:pt x="80" y="9"/>
                </a:moveTo>
                <a:lnTo>
                  <a:pt x="79" y="4"/>
                </a:lnTo>
                <a:lnTo>
                  <a:pt x="82" y="4"/>
                </a:lnTo>
                <a:lnTo>
                  <a:pt x="84" y="4"/>
                </a:lnTo>
                <a:lnTo>
                  <a:pt x="84" y="5"/>
                </a:lnTo>
                <a:lnTo>
                  <a:pt x="83" y="5"/>
                </a:lnTo>
                <a:lnTo>
                  <a:pt x="82" y="5"/>
                </a:lnTo>
                <a:lnTo>
                  <a:pt x="80" y="5"/>
                </a:lnTo>
                <a:lnTo>
                  <a:pt x="81" y="6"/>
                </a:lnTo>
                <a:lnTo>
                  <a:pt x="82" y="6"/>
                </a:lnTo>
                <a:lnTo>
                  <a:pt x="83" y="6"/>
                </a:lnTo>
                <a:lnTo>
                  <a:pt x="84" y="6"/>
                </a:lnTo>
                <a:lnTo>
                  <a:pt x="83" y="7"/>
                </a:lnTo>
                <a:lnTo>
                  <a:pt x="84" y="7"/>
                </a:lnTo>
                <a:lnTo>
                  <a:pt x="84" y="8"/>
                </a:lnTo>
                <a:lnTo>
                  <a:pt x="85" y="9"/>
                </a:lnTo>
                <a:lnTo>
                  <a:pt x="84" y="9"/>
                </a:lnTo>
                <a:lnTo>
                  <a:pt x="84" y="8"/>
                </a:lnTo>
                <a:lnTo>
                  <a:pt x="83" y="8"/>
                </a:lnTo>
                <a:lnTo>
                  <a:pt x="82" y="7"/>
                </a:lnTo>
                <a:lnTo>
                  <a:pt x="81" y="7"/>
                </a:lnTo>
                <a:lnTo>
                  <a:pt x="81" y="9"/>
                </a:lnTo>
                <a:lnTo>
                  <a:pt x="80" y="9"/>
                </a:lnTo>
                <a:close/>
                <a:moveTo>
                  <a:pt x="91" y="6"/>
                </a:moveTo>
                <a:lnTo>
                  <a:pt x="91" y="8"/>
                </a:lnTo>
                <a:cubicBezTo>
                  <a:pt x="91" y="8"/>
                  <a:pt x="90" y="9"/>
                  <a:pt x="89" y="9"/>
                </a:cubicBezTo>
                <a:lnTo>
                  <a:pt x="88" y="9"/>
                </a:lnTo>
                <a:lnTo>
                  <a:pt x="86" y="8"/>
                </a:lnTo>
                <a:lnTo>
                  <a:pt x="85" y="6"/>
                </a:lnTo>
                <a:lnTo>
                  <a:pt x="85" y="5"/>
                </a:lnTo>
                <a:cubicBezTo>
                  <a:pt x="85" y="4"/>
                  <a:pt x="85" y="4"/>
                  <a:pt x="86" y="3"/>
                </a:cubicBezTo>
                <a:lnTo>
                  <a:pt x="88" y="3"/>
                </a:lnTo>
                <a:lnTo>
                  <a:pt x="88" y="4"/>
                </a:lnTo>
                <a:cubicBezTo>
                  <a:pt x="86" y="4"/>
                  <a:pt x="86" y="5"/>
                  <a:pt x="86" y="5"/>
                </a:cubicBezTo>
                <a:lnTo>
                  <a:pt x="86" y="6"/>
                </a:lnTo>
                <a:lnTo>
                  <a:pt x="88" y="7"/>
                </a:lnTo>
                <a:lnTo>
                  <a:pt x="88" y="8"/>
                </a:lnTo>
                <a:lnTo>
                  <a:pt x="89" y="8"/>
                </a:lnTo>
                <a:lnTo>
                  <a:pt x="90" y="7"/>
                </a:lnTo>
                <a:lnTo>
                  <a:pt x="90" y="6"/>
                </a:lnTo>
                <a:lnTo>
                  <a:pt x="91" y="6"/>
                </a:lnTo>
                <a:close/>
                <a:moveTo>
                  <a:pt x="90" y="4"/>
                </a:moveTo>
                <a:cubicBezTo>
                  <a:pt x="89" y="4"/>
                  <a:pt x="89" y="4"/>
                  <a:pt x="89" y="3"/>
                </a:cubicBezTo>
                <a:cubicBezTo>
                  <a:pt x="90" y="3"/>
                  <a:pt x="90" y="3"/>
                  <a:pt x="90" y="4"/>
                </a:cubicBezTo>
                <a:close/>
                <a:moveTo>
                  <a:pt x="93" y="8"/>
                </a:moveTo>
                <a:lnTo>
                  <a:pt x="91" y="2"/>
                </a:lnTo>
                <a:lnTo>
                  <a:pt x="95" y="1"/>
                </a:lnTo>
                <a:lnTo>
                  <a:pt x="92" y="3"/>
                </a:lnTo>
                <a:lnTo>
                  <a:pt x="93" y="4"/>
                </a:lnTo>
                <a:lnTo>
                  <a:pt x="95" y="3"/>
                </a:lnTo>
                <a:lnTo>
                  <a:pt x="96" y="4"/>
                </a:lnTo>
                <a:lnTo>
                  <a:pt x="93" y="5"/>
                </a:lnTo>
                <a:lnTo>
                  <a:pt x="94" y="6"/>
                </a:lnTo>
                <a:lnTo>
                  <a:pt x="97" y="6"/>
                </a:lnTo>
                <a:lnTo>
                  <a:pt x="9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0" name="Freeform 449">
            <a:extLst>
              <a:ext uri="{FF2B5EF4-FFF2-40B4-BE49-F238E27FC236}">
                <a16:creationId xmlns:a16="http://schemas.microsoft.com/office/drawing/2014/main" id="{E28D61D8-11F3-6245-BFCB-B822FCCDE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76813"/>
            <a:ext cx="433387" cy="252412"/>
          </a:xfrm>
          <a:custGeom>
            <a:avLst/>
            <a:gdLst>
              <a:gd name="T0" fmla="*/ 77999933 w 1203"/>
              <a:gd name="T1" fmla="*/ 90886710 h 700"/>
              <a:gd name="T2" fmla="*/ 0 w 1203"/>
              <a:gd name="T3" fmla="*/ 90886710 h 700"/>
              <a:gd name="T4" fmla="*/ 0 w 1203"/>
              <a:gd name="T5" fmla="*/ 0 h 700"/>
              <a:gd name="T6" fmla="*/ 156000226 w 1203"/>
              <a:gd name="T7" fmla="*/ 0 h 700"/>
              <a:gd name="T8" fmla="*/ 156000226 w 1203"/>
              <a:gd name="T9" fmla="*/ 90886710 h 700"/>
              <a:gd name="T10" fmla="*/ 77999933 w 1203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700">
                <a:moveTo>
                  <a:pt x="601" y="699"/>
                </a:moveTo>
                <a:lnTo>
                  <a:pt x="0" y="699"/>
                </a:lnTo>
                <a:lnTo>
                  <a:pt x="0" y="0"/>
                </a:lnTo>
                <a:lnTo>
                  <a:pt x="1202" y="0"/>
                </a:lnTo>
                <a:lnTo>
                  <a:pt x="1202" y="699"/>
                </a:lnTo>
                <a:lnTo>
                  <a:pt x="601" y="6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1" name="Freeform 450">
            <a:extLst>
              <a:ext uri="{FF2B5EF4-FFF2-40B4-BE49-F238E27FC236}">
                <a16:creationId xmlns:a16="http://schemas.microsoft.com/office/drawing/2014/main" id="{9FF6F88C-D1BD-DF42-BD65-646163990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5060950"/>
            <a:ext cx="433387" cy="84138"/>
          </a:xfrm>
          <a:custGeom>
            <a:avLst/>
            <a:gdLst>
              <a:gd name="T0" fmla="*/ 156000226 w 1203"/>
              <a:gd name="T1" fmla="*/ 29996092 h 235"/>
              <a:gd name="T2" fmla="*/ 77999933 w 1203"/>
              <a:gd name="T3" fmla="*/ 29996092 h 235"/>
              <a:gd name="T4" fmla="*/ 0 w 1203"/>
              <a:gd name="T5" fmla="*/ 29996092 h 235"/>
              <a:gd name="T6" fmla="*/ 0 w 1203"/>
              <a:gd name="T7" fmla="*/ 0 h 235"/>
              <a:gd name="T8" fmla="*/ 156000226 w 1203"/>
              <a:gd name="T9" fmla="*/ 0 h 235"/>
              <a:gd name="T10" fmla="*/ 156000226 w 1203"/>
              <a:gd name="T11" fmla="*/ 29996092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235">
                <a:moveTo>
                  <a:pt x="1202" y="234"/>
                </a:moveTo>
                <a:lnTo>
                  <a:pt x="601" y="234"/>
                </a:lnTo>
                <a:lnTo>
                  <a:pt x="0" y="234"/>
                </a:lnTo>
                <a:lnTo>
                  <a:pt x="0" y="0"/>
                </a:lnTo>
                <a:lnTo>
                  <a:pt x="1202" y="0"/>
                </a:lnTo>
                <a:lnTo>
                  <a:pt x="1202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2" name="Freeform 451">
            <a:extLst>
              <a:ext uri="{FF2B5EF4-FFF2-40B4-BE49-F238E27FC236}">
                <a16:creationId xmlns:a16="http://schemas.microsoft.com/office/drawing/2014/main" id="{6A411167-7CA5-E247-8B82-114D97CEE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5145088"/>
            <a:ext cx="433387" cy="84137"/>
          </a:xfrm>
          <a:custGeom>
            <a:avLst/>
            <a:gdLst>
              <a:gd name="T0" fmla="*/ 77999933 w 1203"/>
              <a:gd name="T1" fmla="*/ 30122844 h 234"/>
              <a:gd name="T2" fmla="*/ 0 w 1203"/>
              <a:gd name="T3" fmla="*/ 30122844 h 234"/>
              <a:gd name="T4" fmla="*/ 0 w 1203"/>
              <a:gd name="T5" fmla="*/ 0 h 234"/>
              <a:gd name="T6" fmla="*/ 156000226 w 1203"/>
              <a:gd name="T7" fmla="*/ 0 h 234"/>
              <a:gd name="T8" fmla="*/ 156000226 w 1203"/>
              <a:gd name="T9" fmla="*/ 30122844 h 234"/>
              <a:gd name="T10" fmla="*/ 77999933 w 1203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234">
                <a:moveTo>
                  <a:pt x="601" y="233"/>
                </a:moveTo>
                <a:lnTo>
                  <a:pt x="0" y="233"/>
                </a:lnTo>
                <a:lnTo>
                  <a:pt x="0" y="0"/>
                </a:lnTo>
                <a:lnTo>
                  <a:pt x="1202" y="0"/>
                </a:lnTo>
                <a:lnTo>
                  <a:pt x="1202" y="233"/>
                </a:lnTo>
                <a:lnTo>
                  <a:pt x="601" y="233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3" name="Freeform 452">
            <a:extLst>
              <a:ext uri="{FF2B5EF4-FFF2-40B4-BE49-F238E27FC236}">
                <a16:creationId xmlns:a16="http://schemas.microsoft.com/office/drawing/2014/main" id="{27323E07-B705-A343-9893-9C6F0F268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976813"/>
            <a:ext cx="252412" cy="252412"/>
          </a:xfrm>
          <a:custGeom>
            <a:avLst/>
            <a:gdLst>
              <a:gd name="T0" fmla="*/ 0 w 702"/>
              <a:gd name="T1" fmla="*/ 90886710 h 700"/>
              <a:gd name="T2" fmla="*/ 0 w 702"/>
              <a:gd name="T3" fmla="*/ 0 h 700"/>
              <a:gd name="T4" fmla="*/ 129442 w 702"/>
              <a:gd name="T5" fmla="*/ 0 h 700"/>
              <a:gd name="T6" fmla="*/ 90628133 w 702"/>
              <a:gd name="T7" fmla="*/ 45378269 h 700"/>
              <a:gd name="T8" fmla="*/ 0 w 702"/>
              <a:gd name="T9" fmla="*/ 90886710 h 700"/>
              <a:gd name="T10" fmla="*/ 0 w 7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2" h="700">
                <a:moveTo>
                  <a:pt x="0" y="699"/>
                </a:moveTo>
                <a:lnTo>
                  <a:pt x="0" y="0"/>
                </a:lnTo>
                <a:lnTo>
                  <a:pt x="1" y="0"/>
                </a:lnTo>
                <a:lnTo>
                  <a:pt x="701" y="349"/>
                </a:lnTo>
                <a:lnTo>
                  <a:pt x="0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4" name="Freeform 453">
            <a:extLst>
              <a:ext uri="{FF2B5EF4-FFF2-40B4-BE49-F238E27FC236}">
                <a16:creationId xmlns:a16="http://schemas.microsoft.com/office/drawing/2014/main" id="{11D71E61-6195-9749-8A7F-D9FB64742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9438" y="5084763"/>
            <a:ext cx="34925" cy="34925"/>
          </a:xfrm>
          <a:custGeom>
            <a:avLst/>
            <a:gdLst>
              <a:gd name="T0" fmla="*/ 6611627 w 97"/>
              <a:gd name="T1" fmla="*/ 0 h 96"/>
              <a:gd name="T2" fmla="*/ 8037431 w 97"/>
              <a:gd name="T3" fmla="*/ 3573628 h 96"/>
              <a:gd name="T4" fmla="*/ 11408233 w 97"/>
              <a:gd name="T5" fmla="*/ 2514600 h 96"/>
              <a:gd name="T6" fmla="*/ 9593213 w 97"/>
              <a:gd name="T7" fmla="*/ 5955804 h 96"/>
              <a:gd name="T8" fmla="*/ 12445182 w 97"/>
              <a:gd name="T9" fmla="*/ 8073496 h 96"/>
              <a:gd name="T10" fmla="*/ 8945121 w 97"/>
              <a:gd name="T11" fmla="*/ 8602828 h 96"/>
              <a:gd name="T12" fmla="*/ 9204358 w 97"/>
              <a:gd name="T13" fmla="*/ 12573364 h 96"/>
              <a:gd name="T14" fmla="*/ 6611627 w 97"/>
              <a:gd name="T15" fmla="*/ 9926340 h 96"/>
              <a:gd name="T16" fmla="*/ 3759298 w 97"/>
              <a:gd name="T17" fmla="*/ 12573364 h 96"/>
              <a:gd name="T18" fmla="*/ 4018895 w 97"/>
              <a:gd name="T19" fmla="*/ 8602828 h 96"/>
              <a:gd name="T20" fmla="*/ 0 w 97"/>
              <a:gd name="T21" fmla="*/ 8073496 h 96"/>
              <a:gd name="T22" fmla="*/ 3240824 w 97"/>
              <a:gd name="T23" fmla="*/ 5955804 h 96"/>
              <a:gd name="T24" fmla="*/ 1685401 w 97"/>
              <a:gd name="T25" fmla="*/ 2514600 h 96"/>
              <a:gd name="T26" fmla="*/ 5055844 w 97"/>
              <a:gd name="T27" fmla="*/ 3573628 h 96"/>
              <a:gd name="T28" fmla="*/ 6611627 w 97"/>
              <a:gd name="T29" fmla="*/ 0 h 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7" h="96">
                <a:moveTo>
                  <a:pt x="51" y="0"/>
                </a:moveTo>
                <a:lnTo>
                  <a:pt x="62" y="27"/>
                </a:lnTo>
                <a:lnTo>
                  <a:pt x="88" y="19"/>
                </a:lnTo>
                <a:lnTo>
                  <a:pt x="74" y="45"/>
                </a:lnTo>
                <a:lnTo>
                  <a:pt x="96" y="61"/>
                </a:lnTo>
                <a:lnTo>
                  <a:pt x="69" y="65"/>
                </a:lnTo>
                <a:lnTo>
                  <a:pt x="71" y="95"/>
                </a:lnTo>
                <a:lnTo>
                  <a:pt x="51" y="75"/>
                </a:lnTo>
                <a:lnTo>
                  <a:pt x="29" y="95"/>
                </a:lnTo>
                <a:lnTo>
                  <a:pt x="31" y="65"/>
                </a:lnTo>
                <a:lnTo>
                  <a:pt x="0" y="61"/>
                </a:lnTo>
                <a:lnTo>
                  <a:pt x="25" y="45"/>
                </a:lnTo>
                <a:lnTo>
                  <a:pt x="13" y="19"/>
                </a:lnTo>
                <a:lnTo>
                  <a:pt x="39" y="27"/>
                </a:lnTo>
                <a:lnTo>
                  <a:pt x="5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5" name="Freeform 454">
            <a:extLst>
              <a:ext uri="{FF2B5EF4-FFF2-40B4-BE49-F238E27FC236}">
                <a16:creationId xmlns:a16="http://schemas.microsoft.com/office/drawing/2014/main" id="{914C27D7-DB28-DB4E-9EE9-228A9F4F9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5126038"/>
            <a:ext cx="350838" cy="103187"/>
          </a:xfrm>
          <a:custGeom>
            <a:avLst/>
            <a:gdLst>
              <a:gd name="T0" fmla="*/ 62798564 w 976"/>
              <a:gd name="T1" fmla="*/ 37098974 h 286"/>
              <a:gd name="T2" fmla="*/ 0 w 976"/>
              <a:gd name="T3" fmla="*/ 37098974 h 286"/>
              <a:gd name="T4" fmla="*/ 62798564 w 976"/>
              <a:gd name="T5" fmla="*/ 0 h 286"/>
              <a:gd name="T6" fmla="*/ 125984991 w 976"/>
              <a:gd name="T7" fmla="*/ 37098974 h 286"/>
              <a:gd name="T8" fmla="*/ 62798564 w 976"/>
              <a:gd name="T9" fmla="*/ 37098974 h 2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6" h="286">
                <a:moveTo>
                  <a:pt x="486" y="285"/>
                </a:moveTo>
                <a:lnTo>
                  <a:pt x="0" y="285"/>
                </a:lnTo>
                <a:lnTo>
                  <a:pt x="486" y="0"/>
                </a:lnTo>
                <a:lnTo>
                  <a:pt x="975" y="285"/>
                </a:lnTo>
                <a:lnTo>
                  <a:pt x="486" y="285"/>
                </a:lnTo>
              </a:path>
            </a:pathLst>
          </a:custGeom>
          <a:solidFill>
            <a:srgbClr val="488A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6" name="Freeform 455">
            <a:extLst>
              <a:ext uri="{FF2B5EF4-FFF2-40B4-BE49-F238E27FC236}">
                <a16:creationId xmlns:a16="http://schemas.microsoft.com/office/drawing/2014/main" id="{2B92C51E-9FDE-7740-AE26-586B3DF33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2775" y="4976813"/>
            <a:ext cx="350838" cy="103187"/>
          </a:xfrm>
          <a:custGeom>
            <a:avLst/>
            <a:gdLst>
              <a:gd name="T0" fmla="*/ 126113847 w 975"/>
              <a:gd name="T1" fmla="*/ 0 h 286"/>
              <a:gd name="T2" fmla="*/ 62797843 w 975"/>
              <a:gd name="T3" fmla="*/ 37098974 h 286"/>
              <a:gd name="T4" fmla="*/ 0 w 975"/>
              <a:gd name="T5" fmla="*/ 0 h 286"/>
              <a:gd name="T6" fmla="*/ 126113847 w 975"/>
              <a:gd name="T7" fmla="*/ 0 h 2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5" h="286">
                <a:moveTo>
                  <a:pt x="974" y="0"/>
                </a:moveTo>
                <a:lnTo>
                  <a:pt x="485" y="285"/>
                </a:lnTo>
                <a:lnTo>
                  <a:pt x="0" y="0"/>
                </a:lnTo>
                <a:lnTo>
                  <a:pt x="974" y="0"/>
                </a:lnTo>
              </a:path>
            </a:pathLst>
          </a:custGeom>
          <a:solidFill>
            <a:srgbClr val="488A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7" name="Freeform 456">
            <a:extLst>
              <a:ext uri="{FF2B5EF4-FFF2-40B4-BE49-F238E27FC236}">
                <a16:creationId xmlns:a16="http://schemas.microsoft.com/office/drawing/2014/main" id="{40628EE0-3D0D-4E48-9993-E8B94D4A4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000625"/>
            <a:ext cx="176213" cy="204788"/>
          </a:xfrm>
          <a:custGeom>
            <a:avLst/>
            <a:gdLst>
              <a:gd name="T0" fmla="*/ 0 w 490"/>
              <a:gd name="T1" fmla="*/ 0 h 569"/>
              <a:gd name="T2" fmla="*/ 63239969 w 490"/>
              <a:gd name="T3" fmla="*/ 36787699 h 569"/>
              <a:gd name="T4" fmla="*/ 0 w 490"/>
              <a:gd name="T5" fmla="*/ 73575398 h 569"/>
              <a:gd name="T6" fmla="*/ 0 w 490"/>
              <a:gd name="T7" fmla="*/ 0 h 5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0" h="569">
                <a:moveTo>
                  <a:pt x="0" y="0"/>
                </a:moveTo>
                <a:lnTo>
                  <a:pt x="489" y="284"/>
                </a:lnTo>
                <a:lnTo>
                  <a:pt x="0" y="56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8" name="Freeform 457">
            <a:extLst>
              <a:ext uri="{FF2B5EF4-FFF2-40B4-BE49-F238E27FC236}">
                <a16:creationId xmlns:a16="http://schemas.microsoft.com/office/drawing/2014/main" id="{6C3ED498-B105-7649-98F2-CACB7E3CE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7088" y="5000625"/>
            <a:ext cx="176212" cy="204788"/>
          </a:xfrm>
          <a:custGeom>
            <a:avLst/>
            <a:gdLst>
              <a:gd name="T0" fmla="*/ 63368574 w 489"/>
              <a:gd name="T1" fmla="*/ 73575398 h 569"/>
              <a:gd name="T2" fmla="*/ 0 w 489"/>
              <a:gd name="T3" fmla="*/ 36787699 h 569"/>
              <a:gd name="T4" fmla="*/ 63368574 w 489"/>
              <a:gd name="T5" fmla="*/ 0 h 569"/>
              <a:gd name="T6" fmla="*/ 63368574 w 489"/>
              <a:gd name="T7" fmla="*/ 73575398 h 5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9" h="569">
                <a:moveTo>
                  <a:pt x="488" y="568"/>
                </a:moveTo>
                <a:lnTo>
                  <a:pt x="0" y="284"/>
                </a:lnTo>
                <a:lnTo>
                  <a:pt x="488" y="0"/>
                </a:lnTo>
                <a:lnTo>
                  <a:pt x="488" y="56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89" name="Freeform 458">
            <a:extLst>
              <a:ext uri="{FF2B5EF4-FFF2-40B4-BE49-F238E27FC236}">
                <a16:creationId xmlns:a16="http://schemas.microsoft.com/office/drawing/2014/main" id="{A537CE33-D13F-4348-812D-0BA3CD8F9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102225"/>
            <a:ext cx="431800" cy="127000"/>
          </a:xfrm>
          <a:custGeom>
            <a:avLst/>
            <a:gdLst>
              <a:gd name="T0" fmla="*/ 0 w 1200"/>
              <a:gd name="T1" fmla="*/ 45820587 h 351"/>
              <a:gd name="T2" fmla="*/ 0 w 1200"/>
              <a:gd name="T3" fmla="*/ 45820587 h 351"/>
              <a:gd name="T4" fmla="*/ 77688017 w 1200"/>
              <a:gd name="T5" fmla="*/ 0 h 351"/>
              <a:gd name="T6" fmla="*/ 155246493 w 1200"/>
              <a:gd name="T7" fmla="*/ 45820587 h 351"/>
              <a:gd name="T8" fmla="*/ 141003930 w 1200"/>
              <a:gd name="T9" fmla="*/ 45820587 h 351"/>
              <a:gd name="T10" fmla="*/ 77688017 w 1200"/>
              <a:gd name="T11" fmla="*/ 8509724 h 351"/>
              <a:gd name="T12" fmla="*/ 14760723 w 1200"/>
              <a:gd name="T13" fmla="*/ 45820587 h 351"/>
              <a:gd name="T14" fmla="*/ 0 w 1200"/>
              <a:gd name="T15" fmla="*/ 45820587 h 3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00" h="351">
                <a:moveTo>
                  <a:pt x="0" y="350"/>
                </a:moveTo>
                <a:lnTo>
                  <a:pt x="0" y="350"/>
                </a:lnTo>
                <a:lnTo>
                  <a:pt x="600" y="0"/>
                </a:lnTo>
                <a:lnTo>
                  <a:pt x="1199" y="350"/>
                </a:lnTo>
                <a:lnTo>
                  <a:pt x="1089" y="350"/>
                </a:lnTo>
                <a:lnTo>
                  <a:pt x="600" y="65"/>
                </a:lnTo>
                <a:lnTo>
                  <a:pt x="114" y="350"/>
                </a:lnTo>
                <a:lnTo>
                  <a:pt x="0" y="350"/>
                </a:lnTo>
              </a:path>
            </a:pathLst>
          </a:custGeom>
          <a:solidFill>
            <a:srgbClr val="F1DA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0" name="Freeform 459">
            <a:extLst>
              <a:ext uri="{FF2B5EF4-FFF2-40B4-BE49-F238E27FC236}">
                <a16:creationId xmlns:a16="http://schemas.microsoft.com/office/drawing/2014/main" id="{9BCD17CA-B0D5-E746-BDDE-3C27923FD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976813"/>
            <a:ext cx="431800" cy="125412"/>
          </a:xfrm>
          <a:custGeom>
            <a:avLst/>
            <a:gdLst>
              <a:gd name="T0" fmla="*/ 14785279 w 1199"/>
              <a:gd name="T1" fmla="*/ 0 h 350"/>
              <a:gd name="T2" fmla="*/ 77687987 w 1199"/>
              <a:gd name="T3" fmla="*/ 36591997 h 350"/>
              <a:gd name="T4" fmla="*/ 141109287 w 1199"/>
              <a:gd name="T5" fmla="*/ 0 h 350"/>
              <a:gd name="T6" fmla="*/ 155375973 w 1199"/>
              <a:gd name="T7" fmla="*/ 0 h 350"/>
              <a:gd name="T8" fmla="*/ 77687987 w 1199"/>
              <a:gd name="T9" fmla="*/ 44809349 h 350"/>
              <a:gd name="T10" fmla="*/ 0 w 1199"/>
              <a:gd name="T11" fmla="*/ 0 h 350"/>
              <a:gd name="T12" fmla="*/ 14785279 w 1199"/>
              <a:gd name="T13" fmla="*/ 0 h 3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99" h="350">
                <a:moveTo>
                  <a:pt x="114" y="0"/>
                </a:moveTo>
                <a:lnTo>
                  <a:pt x="599" y="285"/>
                </a:lnTo>
                <a:lnTo>
                  <a:pt x="1088" y="0"/>
                </a:lnTo>
                <a:lnTo>
                  <a:pt x="1198" y="0"/>
                </a:lnTo>
                <a:lnTo>
                  <a:pt x="599" y="349"/>
                </a:lnTo>
                <a:lnTo>
                  <a:pt x="0" y="0"/>
                </a:lnTo>
                <a:lnTo>
                  <a:pt x="114" y="0"/>
                </a:lnTo>
              </a:path>
            </a:pathLst>
          </a:custGeom>
          <a:solidFill>
            <a:srgbClr val="F1DA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1" name="Freeform 460">
            <a:extLst>
              <a:ext uri="{FF2B5EF4-FFF2-40B4-BE49-F238E27FC236}">
                <a16:creationId xmlns:a16="http://schemas.microsoft.com/office/drawing/2014/main" id="{492D9D37-2642-CC44-A792-6C27CB8C4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7400" y="4976813"/>
            <a:ext cx="215900" cy="252412"/>
          </a:xfrm>
          <a:custGeom>
            <a:avLst/>
            <a:gdLst>
              <a:gd name="T0" fmla="*/ 77558477 w 600"/>
              <a:gd name="T1" fmla="*/ 0 h 700"/>
              <a:gd name="T2" fmla="*/ 77558477 w 600"/>
              <a:gd name="T3" fmla="*/ 8451475 h 700"/>
              <a:gd name="T4" fmla="*/ 14372463 w 600"/>
              <a:gd name="T5" fmla="*/ 45378269 h 700"/>
              <a:gd name="T6" fmla="*/ 77558477 w 600"/>
              <a:gd name="T7" fmla="*/ 82305423 h 700"/>
              <a:gd name="T8" fmla="*/ 77558477 w 600"/>
              <a:gd name="T9" fmla="*/ 90886710 h 700"/>
              <a:gd name="T10" fmla="*/ 77558477 w 600"/>
              <a:gd name="T11" fmla="*/ 90886710 h 700"/>
              <a:gd name="T12" fmla="*/ 0 w 600"/>
              <a:gd name="T13" fmla="*/ 45378269 h 700"/>
              <a:gd name="T14" fmla="*/ 77558477 w 600"/>
              <a:gd name="T15" fmla="*/ 0 h 700"/>
              <a:gd name="T16" fmla="*/ 77558477 w 600"/>
              <a:gd name="T17" fmla="*/ 0 h 70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0" h="700">
                <a:moveTo>
                  <a:pt x="599" y="0"/>
                </a:moveTo>
                <a:lnTo>
                  <a:pt x="599" y="65"/>
                </a:lnTo>
                <a:lnTo>
                  <a:pt x="111" y="349"/>
                </a:lnTo>
                <a:lnTo>
                  <a:pt x="599" y="633"/>
                </a:lnTo>
                <a:lnTo>
                  <a:pt x="599" y="699"/>
                </a:lnTo>
                <a:lnTo>
                  <a:pt x="0" y="349"/>
                </a:lnTo>
                <a:lnTo>
                  <a:pt x="599" y="0"/>
                </a:lnTo>
              </a:path>
            </a:pathLst>
          </a:custGeom>
          <a:solidFill>
            <a:srgbClr val="F1DA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2" name="Freeform 461">
            <a:extLst>
              <a:ext uri="{FF2B5EF4-FFF2-40B4-BE49-F238E27FC236}">
                <a16:creationId xmlns:a16="http://schemas.microsoft.com/office/drawing/2014/main" id="{112EA244-4B27-8C4C-AC98-CC7CCAF9C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976813"/>
            <a:ext cx="215900" cy="252412"/>
          </a:xfrm>
          <a:custGeom>
            <a:avLst/>
            <a:gdLst>
              <a:gd name="T0" fmla="*/ 0 w 601"/>
              <a:gd name="T1" fmla="*/ 82305423 h 700"/>
              <a:gd name="T2" fmla="*/ 63105307 w 601"/>
              <a:gd name="T3" fmla="*/ 45378269 h 700"/>
              <a:gd name="T4" fmla="*/ 0 w 601"/>
              <a:gd name="T5" fmla="*/ 8451475 h 700"/>
              <a:gd name="T6" fmla="*/ 0 w 601"/>
              <a:gd name="T7" fmla="*/ 0 h 700"/>
              <a:gd name="T8" fmla="*/ 128965 w 601"/>
              <a:gd name="T9" fmla="*/ 0 h 700"/>
              <a:gd name="T10" fmla="*/ 77429787 w 601"/>
              <a:gd name="T11" fmla="*/ 45378269 h 700"/>
              <a:gd name="T12" fmla="*/ 0 w 601"/>
              <a:gd name="T13" fmla="*/ 90886710 h 700"/>
              <a:gd name="T14" fmla="*/ 0 w 601"/>
              <a:gd name="T15" fmla="*/ 82305423 h 7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01" h="700">
                <a:moveTo>
                  <a:pt x="0" y="633"/>
                </a:moveTo>
                <a:lnTo>
                  <a:pt x="489" y="349"/>
                </a:lnTo>
                <a:lnTo>
                  <a:pt x="0" y="65"/>
                </a:lnTo>
                <a:lnTo>
                  <a:pt x="0" y="0"/>
                </a:lnTo>
                <a:lnTo>
                  <a:pt x="1" y="0"/>
                </a:lnTo>
                <a:lnTo>
                  <a:pt x="600" y="349"/>
                </a:lnTo>
                <a:lnTo>
                  <a:pt x="0" y="699"/>
                </a:lnTo>
                <a:lnTo>
                  <a:pt x="0" y="633"/>
                </a:lnTo>
              </a:path>
            </a:pathLst>
          </a:custGeom>
          <a:solidFill>
            <a:srgbClr val="F1DA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3" name="Freeform 462">
            <a:extLst>
              <a:ext uri="{FF2B5EF4-FFF2-40B4-BE49-F238E27FC236}">
                <a16:creationId xmlns:a16="http://schemas.microsoft.com/office/drawing/2014/main" id="{D6C12DAC-6B65-7C4E-A93A-72D5F1C55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976813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4" name="Freeform 463">
            <a:extLst>
              <a:ext uri="{FF2B5EF4-FFF2-40B4-BE49-F238E27FC236}">
                <a16:creationId xmlns:a16="http://schemas.microsoft.com/office/drawing/2014/main" id="{440CDEEC-5494-FA4E-934F-4C05DAFB5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" y="5029200"/>
            <a:ext cx="47625" cy="74613"/>
          </a:xfrm>
          <a:custGeom>
            <a:avLst/>
            <a:gdLst>
              <a:gd name="T0" fmla="*/ 2775701 w 131"/>
              <a:gd name="T1" fmla="*/ 8878588 h 208"/>
              <a:gd name="T2" fmla="*/ 17049750 w 131"/>
              <a:gd name="T3" fmla="*/ 385979 h 208"/>
              <a:gd name="T4" fmla="*/ 15199282 w 131"/>
              <a:gd name="T5" fmla="*/ 6819915 h 208"/>
              <a:gd name="T6" fmla="*/ 12159644 w 131"/>
              <a:gd name="T7" fmla="*/ 16728019 h 208"/>
              <a:gd name="T8" fmla="*/ 10441145 w 131"/>
              <a:gd name="T9" fmla="*/ 26636124 h 208"/>
              <a:gd name="T10" fmla="*/ 2775701 w 131"/>
              <a:gd name="T11" fmla="*/ 8878588 h 2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1" h="208">
                <a:moveTo>
                  <a:pt x="21" y="69"/>
                </a:moveTo>
                <a:cubicBezTo>
                  <a:pt x="38" y="26"/>
                  <a:pt x="84" y="0"/>
                  <a:pt x="129" y="3"/>
                </a:cubicBezTo>
                <a:cubicBezTo>
                  <a:pt x="112" y="12"/>
                  <a:pt x="101" y="32"/>
                  <a:pt x="115" y="53"/>
                </a:cubicBezTo>
                <a:cubicBezTo>
                  <a:pt x="130" y="77"/>
                  <a:pt x="121" y="116"/>
                  <a:pt x="92" y="130"/>
                </a:cubicBezTo>
                <a:cubicBezTo>
                  <a:pt x="68" y="143"/>
                  <a:pt x="49" y="178"/>
                  <a:pt x="79" y="207"/>
                </a:cubicBezTo>
                <a:cubicBezTo>
                  <a:pt x="25" y="185"/>
                  <a:pt x="0" y="124"/>
                  <a:pt x="21" y="6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5" name="Freeform 464">
            <a:extLst>
              <a:ext uri="{FF2B5EF4-FFF2-40B4-BE49-F238E27FC236}">
                <a16:creationId xmlns:a16="http://schemas.microsoft.com/office/drawing/2014/main" id="{508A54B2-D925-B142-A5E9-468E311F1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5051425"/>
            <a:ext cx="12700" cy="12700"/>
          </a:xfrm>
          <a:custGeom>
            <a:avLst/>
            <a:gdLst>
              <a:gd name="T0" fmla="*/ 2092885 w 34"/>
              <a:gd name="T1" fmla="*/ 4604124 h 34"/>
              <a:gd name="T2" fmla="*/ 1674159 w 34"/>
              <a:gd name="T3" fmla="*/ 2790638 h 34"/>
              <a:gd name="T4" fmla="*/ 0 w 34"/>
              <a:gd name="T5" fmla="*/ 2650938 h 34"/>
              <a:gd name="T6" fmla="*/ 1534832 w 34"/>
              <a:gd name="T7" fmla="*/ 1813859 h 34"/>
              <a:gd name="T8" fmla="*/ 1116106 w 34"/>
              <a:gd name="T9" fmla="*/ 0 h 34"/>
              <a:gd name="T10" fmla="*/ 2511612 w 34"/>
              <a:gd name="T11" fmla="*/ 1255806 h 34"/>
              <a:gd name="T12" fmla="*/ 4046071 w 34"/>
              <a:gd name="T13" fmla="*/ 279026 h 34"/>
              <a:gd name="T14" fmla="*/ 3208991 w 34"/>
              <a:gd name="T15" fmla="*/ 1953185 h 34"/>
              <a:gd name="T16" fmla="*/ 4604124 w 34"/>
              <a:gd name="T17" fmla="*/ 3069665 h 34"/>
              <a:gd name="T18" fmla="*/ 2790638 w 34"/>
              <a:gd name="T19" fmla="*/ 2929965 h 34"/>
              <a:gd name="T20" fmla="*/ 2092885 w 34"/>
              <a:gd name="T21" fmla="*/ 4604124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" h="34">
                <a:moveTo>
                  <a:pt x="15" y="33"/>
                </a:moveTo>
                <a:lnTo>
                  <a:pt x="12" y="20"/>
                </a:lnTo>
                <a:lnTo>
                  <a:pt x="0" y="19"/>
                </a:lnTo>
                <a:lnTo>
                  <a:pt x="11" y="13"/>
                </a:lnTo>
                <a:lnTo>
                  <a:pt x="8" y="0"/>
                </a:lnTo>
                <a:lnTo>
                  <a:pt x="18" y="9"/>
                </a:lnTo>
                <a:lnTo>
                  <a:pt x="29" y="2"/>
                </a:lnTo>
                <a:lnTo>
                  <a:pt x="23" y="14"/>
                </a:lnTo>
                <a:lnTo>
                  <a:pt x="33" y="22"/>
                </a:lnTo>
                <a:lnTo>
                  <a:pt x="20" y="21"/>
                </a:lnTo>
                <a:lnTo>
                  <a:pt x="15" y="33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6" name="Freeform 465">
            <a:extLst>
              <a:ext uri="{FF2B5EF4-FFF2-40B4-BE49-F238E27FC236}">
                <a16:creationId xmlns:a16="http://schemas.microsoft.com/office/drawing/2014/main" id="{8D357F5F-7051-3C4F-9011-567042B2A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5064125"/>
            <a:ext cx="17463" cy="39688"/>
          </a:xfrm>
          <a:custGeom>
            <a:avLst/>
            <a:gdLst>
              <a:gd name="T0" fmla="*/ 6350216 w 47"/>
              <a:gd name="T1" fmla="*/ 13687045 h 112"/>
              <a:gd name="T2" fmla="*/ 6074152 w 47"/>
              <a:gd name="T3" fmla="*/ 13938284 h 112"/>
              <a:gd name="T4" fmla="*/ 2899230 w 47"/>
              <a:gd name="T5" fmla="*/ 0 h 112"/>
              <a:gd name="T6" fmla="*/ 3313140 w 47"/>
              <a:gd name="T7" fmla="*/ 0 h 112"/>
              <a:gd name="T8" fmla="*/ 6350216 w 47"/>
              <a:gd name="T9" fmla="*/ 13687045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12">
                <a:moveTo>
                  <a:pt x="46" y="109"/>
                </a:moveTo>
                <a:lnTo>
                  <a:pt x="44" y="111"/>
                </a:lnTo>
                <a:cubicBezTo>
                  <a:pt x="0" y="85"/>
                  <a:pt x="2" y="27"/>
                  <a:pt x="21" y="0"/>
                </a:cubicBezTo>
                <a:lnTo>
                  <a:pt x="24" y="0"/>
                </a:lnTo>
                <a:cubicBezTo>
                  <a:pt x="3" y="30"/>
                  <a:pt x="6" y="84"/>
                  <a:pt x="46" y="109"/>
                </a:cubicBez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7" name="Freeform 466">
            <a:extLst>
              <a:ext uri="{FF2B5EF4-FFF2-40B4-BE49-F238E27FC236}">
                <a16:creationId xmlns:a16="http://schemas.microsoft.com/office/drawing/2014/main" id="{5B52B365-DD93-7841-909F-BFF370797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065713"/>
            <a:ext cx="76200" cy="41275"/>
          </a:xfrm>
          <a:custGeom>
            <a:avLst/>
            <a:gdLst>
              <a:gd name="T0" fmla="*/ 14998399 w 211"/>
              <a:gd name="T1" fmla="*/ 524265 h 114"/>
              <a:gd name="T2" fmla="*/ 27388302 w 211"/>
              <a:gd name="T3" fmla="*/ 11273506 h 114"/>
              <a:gd name="T4" fmla="*/ 20476132 w 211"/>
              <a:gd name="T5" fmla="*/ 11535638 h 114"/>
              <a:gd name="T6" fmla="*/ 10172881 w 211"/>
              <a:gd name="T7" fmla="*/ 11666705 h 114"/>
              <a:gd name="T8" fmla="*/ 0 w 211"/>
              <a:gd name="T9" fmla="*/ 13370928 h 114"/>
              <a:gd name="T10" fmla="*/ 14998399 w 211"/>
              <a:gd name="T11" fmla="*/ 524265 h 1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1" h="114">
                <a:moveTo>
                  <a:pt x="115" y="4"/>
                </a:moveTo>
                <a:cubicBezTo>
                  <a:pt x="161" y="7"/>
                  <a:pt x="200" y="41"/>
                  <a:pt x="210" y="86"/>
                </a:cubicBezTo>
                <a:cubicBezTo>
                  <a:pt x="197" y="72"/>
                  <a:pt x="173" y="67"/>
                  <a:pt x="157" y="88"/>
                </a:cubicBezTo>
                <a:cubicBezTo>
                  <a:pt x="141" y="110"/>
                  <a:pt x="101" y="113"/>
                  <a:pt x="78" y="89"/>
                </a:cubicBezTo>
                <a:cubicBezTo>
                  <a:pt x="59" y="70"/>
                  <a:pt x="18" y="63"/>
                  <a:pt x="0" y="102"/>
                </a:cubicBezTo>
                <a:cubicBezTo>
                  <a:pt x="5" y="44"/>
                  <a:pt x="56" y="0"/>
                  <a:pt x="115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8" name="Freeform 467">
            <a:extLst>
              <a:ext uri="{FF2B5EF4-FFF2-40B4-BE49-F238E27FC236}">
                <a16:creationId xmlns:a16="http://schemas.microsoft.com/office/drawing/2014/main" id="{DB32C6E3-1431-E543-B2B7-810019803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3" y="5080000"/>
            <a:ext cx="12700" cy="11113"/>
          </a:xfrm>
          <a:custGeom>
            <a:avLst/>
            <a:gdLst>
              <a:gd name="T0" fmla="*/ 0 w 35"/>
              <a:gd name="T1" fmla="*/ 2154575 h 33"/>
              <a:gd name="T2" fmla="*/ 1448163 w 35"/>
              <a:gd name="T3" fmla="*/ 1360837 h 33"/>
              <a:gd name="T4" fmla="*/ 1185091 w 35"/>
              <a:gd name="T5" fmla="*/ 0 h 33"/>
              <a:gd name="T6" fmla="*/ 2369820 w 35"/>
              <a:gd name="T7" fmla="*/ 907225 h 33"/>
              <a:gd name="T8" fmla="*/ 3818346 w 35"/>
              <a:gd name="T9" fmla="*/ 226975 h 33"/>
              <a:gd name="T10" fmla="*/ 3160123 w 35"/>
              <a:gd name="T11" fmla="*/ 1474325 h 33"/>
              <a:gd name="T12" fmla="*/ 4476569 w 35"/>
              <a:gd name="T13" fmla="*/ 2495037 h 33"/>
              <a:gd name="T14" fmla="*/ 2764971 w 35"/>
              <a:gd name="T15" fmla="*/ 2381550 h 33"/>
              <a:gd name="T16" fmla="*/ 2106749 w 35"/>
              <a:gd name="T17" fmla="*/ 3628900 h 33"/>
              <a:gd name="T18" fmla="*/ 1711597 w 35"/>
              <a:gd name="T19" fmla="*/ 2268062 h 33"/>
              <a:gd name="T20" fmla="*/ 0 w 35"/>
              <a:gd name="T21" fmla="*/ 2154575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33">
                <a:moveTo>
                  <a:pt x="0" y="19"/>
                </a:moveTo>
                <a:lnTo>
                  <a:pt x="11" y="12"/>
                </a:lnTo>
                <a:lnTo>
                  <a:pt x="9" y="0"/>
                </a:lnTo>
                <a:lnTo>
                  <a:pt x="18" y="8"/>
                </a:lnTo>
                <a:lnTo>
                  <a:pt x="29" y="2"/>
                </a:lnTo>
                <a:lnTo>
                  <a:pt x="24" y="13"/>
                </a:lnTo>
                <a:lnTo>
                  <a:pt x="34" y="22"/>
                </a:lnTo>
                <a:lnTo>
                  <a:pt x="21" y="21"/>
                </a:lnTo>
                <a:lnTo>
                  <a:pt x="16" y="32"/>
                </a:lnTo>
                <a:lnTo>
                  <a:pt x="13" y="20"/>
                </a:lnTo>
                <a:lnTo>
                  <a:pt x="0" y="19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99" name="Freeform 468">
            <a:extLst>
              <a:ext uri="{FF2B5EF4-FFF2-40B4-BE49-F238E27FC236}">
                <a16:creationId xmlns:a16="http://schemas.microsoft.com/office/drawing/2014/main" id="{842DA51A-4797-204D-B470-8D1CF1641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078413"/>
            <a:ext cx="36513" cy="23812"/>
          </a:xfrm>
          <a:custGeom>
            <a:avLst/>
            <a:gdLst>
              <a:gd name="T0" fmla="*/ 12942427 w 102"/>
              <a:gd name="T1" fmla="*/ 1594003 h 68"/>
              <a:gd name="T2" fmla="*/ 512614 w 102"/>
              <a:gd name="T3" fmla="*/ 8215840 h 68"/>
              <a:gd name="T4" fmla="*/ 0 w 102"/>
              <a:gd name="T5" fmla="*/ 8215840 h 68"/>
              <a:gd name="T6" fmla="*/ 12942427 w 102"/>
              <a:gd name="T7" fmla="*/ 1226318 h 68"/>
              <a:gd name="T8" fmla="*/ 12942427 w 102"/>
              <a:gd name="T9" fmla="*/ 1594003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2" h="68">
                <a:moveTo>
                  <a:pt x="101" y="13"/>
                </a:moveTo>
                <a:cubicBezTo>
                  <a:pt x="65" y="3"/>
                  <a:pt x="15" y="22"/>
                  <a:pt x="4" y="67"/>
                </a:cubicBezTo>
                <a:lnTo>
                  <a:pt x="0" y="67"/>
                </a:lnTo>
                <a:cubicBezTo>
                  <a:pt x="13" y="17"/>
                  <a:pt x="68" y="0"/>
                  <a:pt x="101" y="10"/>
                </a:cubicBezTo>
                <a:lnTo>
                  <a:pt x="101" y="13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0" name="Freeform 469">
            <a:extLst>
              <a:ext uri="{FF2B5EF4-FFF2-40B4-BE49-F238E27FC236}">
                <a16:creationId xmlns:a16="http://schemas.microsoft.com/office/drawing/2014/main" id="{6B2694F7-B76C-2940-9FC7-3EC73722B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5064125"/>
            <a:ext cx="71437" cy="58738"/>
          </a:xfrm>
          <a:custGeom>
            <a:avLst/>
            <a:gdLst>
              <a:gd name="T0" fmla="*/ 6248212 w 198"/>
              <a:gd name="T1" fmla="*/ 16169991 h 162"/>
              <a:gd name="T2" fmla="*/ 2473236 w 198"/>
              <a:gd name="T3" fmla="*/ 0 h 162"/>
              <a:gd name="T4" fmla="*/ 8070577 w 198"/>
              <a:gd name="T5" fmla="*/ 3943785 h 162"/>
              <a:gd name="T6" fmla="*/ 16792025 w 198"/>
              <a:gd name="T7" fmla="*/ 9860007 h 162"/>
              <a:gd name="T8" fmla="*/ 25643718 w 198"/>
              <a:gd name="T9" fmla="*/ 14461151 h 162"/>
              <a:gd name="T10" fmla="*/ 6248212 w 198"/>
              <a:gd name="T11" fmla="*/ 16169991 h 1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8" h="162">
                <a:moveTo>
                  <a:pt x="48" y="123"/>
                </a:moveTo>
                <a:cubicBezTo>
                  <a:pt x="12" y="93"/>
                  <a:pt x="0" y="43"/>
                  <a:pt x="19" y="0"/>
                </a:cubicBezTo>
                <a:cubicBezTo>
                  <a:pt x="23" y="19"/>
                  <a:pt x="39" y="36"/>
                  <a:pt x="62" y="30"/>
                </a:cubicBezTo>
                <a:cubicBezTo>
                  <a:pt x="89" y="22"/>
                  <a:pt x="125" y="43"/>
                  <a:pt x="129" y="75"/>
                </a:cubicBezTo>
                <a:cubicBezTo>
                  <a:pt x="132" y="102"/>
                  <a:pt x="161" y="131"/>
                  <a:pt x="197" y="110"/>
                </a:cubicBezTo>
                <a:cubicBezTo>
                  <a:pt x="161" y="155"/>
                  <a:pt x="93" y="161"/>
                  <a:pt x="48" y="1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1" name="Freeform 470">
            <a:extLst>
              <a:ext uri="{FF2B5EF4-FFF2-40B4-BE49-F238E27FC236}">
                <a16:creationId xmlns:a16="http://schemas.microsoft.com/office/drawing/2014/main" id="{C0D2053A-07D1-154D-9BB5-FF3B4BD43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086350"/>
            <a:ext cx="11113" cy="12700"/>
          </a:xfrm>
          <a:custGeom>
            <a:avLst/>
            <a:gdLst>
              <a:gd name="T0" fmla="*/ 3628900 w 33"/>
              <a:gd name="T1" fmla="*/ 3069665 h 34"/>
              <a:gd name="T2" fmla="*/ 2268062 w 33"/>
              <a:gd name="T3" fmla="*/ 2929965 h 34"/>
              <a:gd name="T4" fmla="*/ 1700963 w 33"/>
              <a:gd name="T5" fmla="*/ 4604124 h 34"/>
              <a:gd name="T6" fmla="*/ 1360837 w 33"/>
              <a:gd name="T7" fmla="*/ 2929965 h 34"/>
              <a:gd name="T8" fmla="*/ 0 w 33"/>
              <a:gd name="T9" fmla="*/ 2790638 h 34"/>
              <a:gd name="T10" fmla="*/ 1247350 w 33"/>
              <a:gd name="T11" fmla="*/ 1813859 h 34"/>
              <a:gd name="T12" fmla="*/ 907225 w 33"/>
              <a:gd name="T13" fmla="*/ 0 h 34"/>
              <a:gd name="T14" fmla="*/ 1927937 w 33"/>
              <a:gd name="T15" fmla="*/ 1116106 h 34"/>
              <a:gd name="T16" fmla="*/ 3175287 w 33"/>
              <a:gd name="T17" fmla="*/ 279026 h 34"/>
              <a:gd name="T18" fmla="*/ 2608187 w 33"/>
              <a:gd name="T19" fmla="*/ 1813859 h 34"/>
              <a:gd name="T20" fmla="*/ 3628900 w 33"/>
              <a:gd name="T21" fmla="*/ 3069665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3" h="34">
                <a:moveTo>
                  <a:pt x="32" y="22"/>
                </a:moveTo>
                <a:lnTo>
                  <a:pt x="20" y="21"/>
                </a:lnTo>
                <a:lnTo>
                  <a:pt x="15" y="33"/>
                </a:lnTo>
                <a:lnTo>
                  <a:pt x="12" y="21"/>
                </a:lnTo>
                <a:lnTo>
                  <a:pt x="0" y="20"/>
                </a:lnTo>
                <a:lnTo>
                  <a:pt x="11" y="13"/>
                </a:lnTo>
                <a:lnTo>
                  <a:pt x="8" y="0"/>
                </a:lnTo>
                <a:lnTo>
                  <a:pt x="17" y="8"/>
                </a:lnTo>
                <a:lnTo>
                  <a:pt x="28" y="2"/>
                </a:lnTo>
                <a:lnTo>
                  <a:pt x="23" y="13"/>
                </a:lnTo>
                <a:lnTo>
                  <a:pt x="32" y="22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2" name="Freeform 471">
            <a:extLst>
              <a:ext uri="{FF2B5EF4-FFF2-40B4-BE49-F238E27FC236}">
                <a16:creationId xmlns:a16="http://schemas.microsoft.com/office/drawing/2014/main" id="{9172AF53-DBBE-8D44-9DC5-5C08846FB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5097463"/>
            <a:ext cx="41275" cy="17462"/>
          </a:xfrm>
          <a:custGeom>
            <a:avLst/>
            <a:gdLst>
              <a:gd name="T0" fmla="*/ 14298737 w 115"/>
              <a:gd name="T1" fmla="*/ 1585550 h 50"/>
              <a:gd name="T2" fmla="*/ 14685286 w 115"/>
              <a:gd name="T3" fmla="*/ 1829668 h 50"/>
              <a:gd name="T4" fmla="*/ 0 w 115"/>
              <a:gd name="T5" fmla="*/ 366004 h 50"/>
              <a:gd name="T6" fmla="*/ 257700 w 115"/>
              <a:gd name="T7" fmla="*/ 0 h 50"/>
              <a:gd name="T8" fmla="*/ 14298737 w 115"/>
              <a:gd name="T9" fmla="*/ 158555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50">
                <a:moveTo>
                  <a:pt x="111" y="13"/>
                </a:moveTo>
                <a:lnTo>
                  <a:pt x="114" y="15"/>
                </a:lnTo>
                <a:cubicBezTo>
                  <a:pt x="75" y="49"/>
                  <a:pt x="19" y="28"/>
                  <a:pt x="0" y="3"/>
                </a:cubicBezTo>
                <a:lnTo>
                  <a:pt x="2" y="0"/>
                </a:lnTo>
                <a:cubicBezTo>
                  <a:pt x="26" y="28"/>
                  <a:pt x="77" y="43"/>
                  <a:pt x="111" y="13"/>
                </a:cubicBez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3" name="Freeform 472">
            <a:extLst>
              <a:ext uri="{FF2B5EF4-FFF2-40B4-BE49-F238E27FC236}">
                <a16:creationId xmlns:a16="http://schemas.microsoft.com/office/drawing/2014/main" id="{DFECC174-04F1-6947-B5FB-F83497FDF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097463"/>
            <a:ext cx="50800" cy="74612"/>
          </a:xfrm>
          <a:custGeom>
            <a:avLst/>
            <a:gdLst>
              <a:gd name="T0" fmla="*/ 16509642 w 142"/>
              <a:gd name="T1" fmla="*/ 11597704 h 209"/>
              <a:gd name="T2" fmla="*/ 10366420 w 142"/>
              <a:gd name="T3" fmla="*/ 26508680 h 209"/>
              <a:gd name="T4" fmla="*/ 8062890 w 142"/>
              <a:gd name="T5" fmla="*/ 20263762 h 209"/>
              <a:gd name="T6" fmla="*/ 4607417 w 142"/>
              <a:gd name="T7" fmla="*/ 10578125 h 209"/>
              <a:gd name="T8" fmla="*/ 0 w 142"/>
              <a:gd name="T9" fmla="*/ 1784262 h 209"/>
              <a:gd name="T10" fmla="*/ 16509642 w 142"/>
              <a:gd name="T11" fmla="*/ 11597704 h 2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2" h="209">
                <a:moveTo>
                  <a:pt x="129" y="91"/>
                </a:moveTo>
                <a:cubicBezTo>
                  <a:pt x="141" y="136"/>
                  <a:pt x="121" y="184"/>
                  <a:pt x="81" y="208"/>
                </a:cubicBezTo>
                <a:cubicBezTo>
                  <a:pt x="90" y="191"/>
                  <a:pt x="87" y="167"/>
                  <a:pt x="63" y="159"/>
                </a:cubicBezTo>
                <a:cubicBezTo>
                  <a:pt x="36" y="150"/>
                  <a:pt x="21" y="112"/>
                  <a:pt x="36" y="83"/>
                </a:cubicBezTo>
                <a:cubicBezTo>
                  <a:pt x="49" y="60"/>
                  <a:pt x="43" y="19"/>
                  <a:pt x="0" y="14"/>
                </a:cubicBezTo>
                <a:cubicBezTo>
                  <a:pt x="58" y="0"/>
                  <a:pt x="115" y="34"/>
                  <a:pt x="129" y="9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4" name="Freeform 473">
            <a:extLst>
              <a:ext uri="{FF2B5EF4-FFF2-40B4-BE49-F238E27FC236}">
                <a16:creationId xmlns:a16="http://schemas.microsoft.com/office/drawing/2014/main" id="{39B40DD0-C6B0-B743-A021-EB91DB283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3" y="5133975"/>
            <a:ext cx="12700" cy="12700"/>
          </a:xfrm>
          <a:custGeom>
            <a:avLst/>
            <a:gdLst>
              <a:gd name="T0" fmla="*/ 1120069 w 36"/>
              <a:gd name="T1" fmla="*/ 0 h 34"/>
              <a:gd name="T2" fmla="*/ 2364669 w 36"/>
              <a:gd name="T3" fmla="*/ 1116106 h 34"/>
              <a:gd name="T4" fmla="*/ 3733447 w 36"/>
              <a:gd name="T5" fmla="*/ 279026 h 34"/>
              <a:gd name="T6" fmla="*/ 3111147 w 36"/>
              <a:gd name="T7" fmla="*/ 1813859 h 34"/>
              <a:gd name="T8" fmla="*/ 4355747 w 36"/>
              <a:gd name="T9" fmla="*/ 3069665 h 34"/>
              <a:gd name="T10" fmla="*/ 2613378 w 36"/>
              <a:gd name="T11" fmla="*/ 2790638 h 34"/>
              <a:gd name="T12" fmla="*/ 1991078 w 36"/>
              <a:gd name="T13" fmla="*/ 4604124 h 34"/>
              <a:gd name="T14" fmla="*/ 1617839 w 36"/>
              <a:gd name="T15" fmla="*/ 2790638 h 34"/>
              <a:gd name="T16" fmla="*/ 0 w 36"/>
              <a:gd name="T17" fmla="*/ 2511612 h 34"/>
              <a:gd name="T18" fmla="*/ 1369131 w 36"/>
              <a:gd name="T19" fmla="*/ 1674159 h 34"/>
              <a:gd name="T20" fmla="*/ 1120069 w 36"/>
              <a:gd name="T21" fmla="*/ 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34">
                <a:moveTo>
                  <a:pt x="9" y="0"/>
                </a:moveTo>
                <a:lnTo>
                  <a:pt x="19" y="8"/>
                </a:lnTo>
                <a:lnTo>
                  <a:pt x="30" y="2"/>
                </a:lnTo>
                <a:lnTo>
                  <a:pt x="25" y="13"/>
                </a:lnTo>
                <a:lnTo>
                  <a:pt x="35" y="22"/>
                </a:lnTo>
                <a:lnTo>
                  <a:pt x="21" y="20"/>
                </a:lnTo>
                <a:lnTo>
                  <a:pt x="16" y="33"/>
                </a:lnTo>
                <a:lnTo>
                  <a:pt x="13" y="20"/>
                </a:lnTo>
                <a:lnTo>
                  <a:pt x="0" y="18"/>
                </a:lnTo>
                <a:lnTo>
                  <a:pt x="11" y="12"/>
                </a:lnTo>
                <a:lnTo>
                  <a:pt x="9" y="0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5" name="Freeform 474">
            <a:extLst>
              <a:ext uri="{FF2B5EF4-FFF2-40B4-BE49-F238E27FC236}">
                <a16:creationId xmlns:a16="http://schemas.microsoft.com/office/drawing/2014/main" id="{2BC77F43-AAD7-174B-B0A1-919FA6D07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00638"/>
            <a:ext cx="31750" cy="30162"/>
          </a:xfrm>
          <a:custGeom>
            <a:avLst/>
            <a:gdLst>
              <a:gd name="T0" fmla="*/ 272459 w 86"/>
              <a:gd name="T1" fmla="*/ 1031612 h 84"/>
              <a:gd name="T2" fmla="*/ 0 w 86"/>
              <a:gd name="T3" fmla="*/ 644533 h 84"/>
              <a:gd name="T4" fmla="*/ 11585427 w 86"/>
              <a:gd name="T5" fmla="*/ 10572499 h 84"/>
              <a:gd name="T6" fmla="*/ 11176369 w 86"/>
              <a:gd name="T7" fmla="*/ 10701406 h 84"/>
              <a:gd name="T8" fmla="*/ 272459 w 86"/>
              <a:gd name="T9" fmla="*/ 1031612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84">
                <a:moveTo>
                  <a:pt x="2" y="8"/>
                </a:moveTo>
                <a:lnTo>
                  <a:pt x="0" y="5"/>
                </a:lnTo>
                <a:cubicBezTo>
                  <a:pt x="52" y="0"/>
                  <a:pt x="84" y="49"/>
                  <a:pt x="85" y="82"/>
                </a:cubicBezTo>
                <a:lnTo>
                  <a:pt x="82" y="83"/>
                </a:lnTo>
                <a:cubicBezTo>
                  <a:pt x="81" y="46"/>
                  <a:pt x="47" y="4"/>
                  <a:pt x="2" y="8"/>
                </a:cubicBez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6" name="Freeform 475">
            <a:extLst>
              <a:ext uri="{FF2B5EF4-FFF2-40B4-BE49-F238E27FC236}">
                <a16:creationId xmlns:a16="http://schemas.microsoft.com/office/drawing/2014/main" id="{7B722807-6442-7546-AAD3-CCFDC8F9E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5102225"/>
            <a:ext cx="68263" cy="61913"/>
          </a:xfrm>
          <a:custGeom>
            <a:avLst/>
            <a:gdLst>
              <a:gd name="T0" fmla="*/ 15966751 w 191"/>
              <a:gd name="T1" fmla="*/ 18699158 h 173"/>
              <a:gd name="T2" fmla="*/ 0 w 191"/>
              <a:gd name="T3" fmla="*/ 17418310 h 173"/>
              <a:gd name="T4" fmla="*/ 5236952 w 191"/>
              <a:gd name="T5" fmla="*/ 13191764 h 173"/>
              <a:gd name="T6" fmla="*/ 13412071 w 191"/>
              <a:gd name="T7" fmla="*/ 7172245 h 173"/>
              <a:gd name="T8" fmla="*/ 20181902 w 191"/>
              <a:gd name="T9" fmla="*/ 0 h 173"/>
              <a:gd name="T10" fmla="*/ 15966751 w 191"/>
              <a:gd name="T11" fmla="*/ 18699158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1" h="173">
                <a:moveTo>
                  <a:pt x="125" y="146"/>
                </a:moveTo>
                <a:cubicBezTo>
                  <a:pt x="86" y="172"/>
                  <a:pt x="35" y="168"/>
                  <a:pt x="0" y="136"/>
                </a:cubicBezTo>
                <a:cubicBezTo>
                  <a:pt x="18" y="141"/>
                  <a:pt x="40" y="130"/>
                  <a:pt x="41" y="103"/>
                </a:cubicBezTo>
                <a:cubicBezTo>
                  <a:pt x="41" y="76"/>
                  <a:pt x="73" y="48"/>
                  <a:pt x="105" y="56"/>
                </a:cubicBezTo>
                <a:cubicBezTo>
                  <a:pt x="130" y="61"/>
                  <a:pt x="168" y="42"/>
                  <a:pt x="158" y="0"/>
                </a:cubicBezTo>
                <a:cubicBezTo>
                  <a:pt x="190" y="49"/>
                  <a:pt x="176" y="115"/>
                  <a:pt x="125" y="14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7" name="Freeform 476">
            <a:extLst>
              <a:ext uri="{FF2B5EF4-FFF2-40B4-BE49-F238E27FC236}">
                <a16:creationId xmlns:a16="http://schemas.microsoft.com/office/drawing/2014/main" id="{B8D22AE4-7293-2443-9372-C057DDC2F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8" y="5137150"/>
            <a:ext cx="11112" cy="12700"/>
          </a:xfrm>
          <a:custGeom>
            <a:avLst/>
            <a:gdLst>
              <a:gd name="T0" fmla="*/ 3061524 w 33"/>
              <a:gd name="T1" fmla="*/ 279026 h 34"/>
              <a:gd name="T2" fmla="*/ 2607953 w 33"/>
              <a:gd name="T3" fmla="*/ 1953185 h 34"/>
              <a:gd name="T4" fmla="*/ 3628236 w 33"/>
              <a:gd name="T5" fmla="*/ 3069665 h 34"/>
              <a:gd name="T6" fmla="*/ 2267858 w 33"/>
              <a:gd name="T7" fmla="*/ 2929965 h 34"/>
              <a:gd name="T8" fmla="*/ 1700809 w 33"/>
              <a:gd name="T9" fmla="*/ 4604124 h 34"/>
              <a:gd name="T10" fmla="*/ 1360715 w 33"/>
              <a:gd name="T11" fmla="*/ 2790638 h 34"/>
              <a:gd name="T12" fmla="*/ 0 w 33"/>
              <a:gd name="T13" fmla="*/ 2650938 h 34"/>
              <a:gd name="T14" fmla="*/ 1247238 w 33"/>
              <a:gd name="T15" fmla="*/ 1674159 h 34"/>
              <a:gd name="T16" fmla="*/ 907143 w 33"/>
              <a:gd name="T17" fmla="*/ 0 h 34"/>
              <a:gd name="T18" fmla="*/ 1927427 w 33"/>
              <a:gd name="T19" fmla="*/ 1116106 h 34"/>
              <a:gd name="T20" fmla="*/ 3061524 w 33"/>
              <a:gd name="T21" fmla="*/ 279026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3" h="34">
                <a:moveTo>
                  <a:pt x="27" y="2"/>
                </a:moveTo>
                <a:lnTo>
                  <a:pt x="23" y="14"/>
                </a:lnTo>
                <a:lnTo>
                  <a:pt x="32" y="22"/>
                </a:lnTo>
                <a:lnTo>
                  <a:pt x="20" y="21"/>
                </a:lnTo>
                <a:lnTo>
                  <a:pt x="15" y="33"/>
                </a:lnTo>
                <a:lnTo>
                  <a:pt x="12" y="20"/>
                </a:lnTo>
                <a:lnTo>
                  <a:pt x="0" y="19"/>
                </a:lnTo>
                <a:lnTo>
                  <a:pt x="11" y="12"/>
                </a:lnTo>
                <a:lnTo>
                  <a:pt x="8" y="0"/>
                </a:lnTo>
                <a:lnTo>
                  <a:pt x="17" y="8"/>
                </a:lnTo>
                <a:lnTo>
                  <a:pt x="27" y="2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8" name="Freeform 477">
            <a:extLst>
              <a:ext uri="{FF2B5EF4-FFF2-40B4-BE49-F238E27FC236}">
                <a16:creationId xmlns:a16="http://schemas.microsoft.com/office/drawing/2014/main" id="{29775C04-7793-DA43-B266-E39A7EA16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5102225"/>
            <a:ext cx="25400" cy="38100"/>
          </a:xfrm>
          <a:custGeom>
            <a:avLst/>
            <a:gdLst>
              <a:gd name="T0" fmla="*/ 5887076 w 71"/>
              <a:gd name="T1" fmla="*/ 134083 h 104"/>
              <a:gd name="T2" fmla="*/ 6399011 w 71"/>
              <a:gd name="T3" fmla="*/ 0 h 104"/>
              <a:gd name="T4" fmla="*/ 255789 w 71"/>
              <a:gd name="T5" fmla="*/ 13823706 h 104"/>
              <a:gd name="T6" fmla="*/ 0 w 71"/>
              <a:gd name="T7" fmla="*/ 13421091 h 104"/>
              <a:gd name="T8" fmla="*/ 5887076 w 71"/>
              <a:gd name="T9" fmla="*/ 134083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04">
                <a:moveTo>
                  <a:pt x="46" y="1"/>
                </a:moveTo>
                <a:lnTo>
                  <a:pt x="50" y="0"/>
                </a:lnTo>
                <a:cubicBezTo>
                  <a:pt x="70" y="48"/>
                  <a:pt x="34" y="93"/>
                  <a:pt x="2" y="103"/>
                </a:cubicBezTo>
                <a:lnTo>
                  <a:pt x="0" y="100"/>
                </a:lnTo>
                <a:cubicBezTo>
                  <a:pt x="34" y="89"/>
                  <a:pt x="65" y="43"/>
                  <a:pt x="46" y="1"/>
                </a:cubicBez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09" name="Freeform 478">
            <a:extLst>
              <a:ext uri="{FF2B5EF4-FFF2-40B4-BE49-F238E27FC236}">
                <a16:creationId xmlns:a16="http://schemas.microsoft.com/office/drawing/2014/main" id="{89D450E6-E2E1-9943-BFA4-CDA1C15F6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5102225"/>
            <a:ext cx="3175" cy="3175"/>
          </a:xfrm>
          <a:custGeom>
            <a:avLst/>
            <a:gdLst>
              <a:gd name="T0" fmla="*/ 907415 w 10"/>
              <a:gd name="T1" fmla="*/ 403225 h 10"/>
              <a:gd name="T2" fmla="*/ 302578 w 10"/>
              <a:gd name="T3" fmla="*/ 907415 h 10"/>
              <a:gd name="T4" fmla="*/ 0 w 10"/>
              <a:gd name="T5" fmla="*/ 403225 h 10"/>
              <a:gd name="T6" fmla="*/ 302578 w 10"/>
              <a:gd name="T7" fmla="*/ 0 h 10"/>
              <a:gd name="T8" fmla="*/ 907415 w 10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4"/>
                </a:moveTo>
                <a:cubicBezTo>
                  <a:pt x="9" y="6"/>
                  <a:pt x="8" y="9"/>
                  <a:pt x="3" y="9"/>
                </a:cubicBezTo>
                <a:cubicBezTo>
                  <a:pt x="2" y="9"/>
                  <a:pt x="0" y="6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8" y="0"/>
                  <a:pt x="9" y="2"/>
                  <a:pt x="9" y="4"/>
                </a:cubicBez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0" name="Freeform 479">
            <a:extLst>
              <a:ext uri="{FF2B5EF4-FFF2-40B4-BE49-F238E27FC236}">
                <a16:creationId xmlns:a16="http://schemas.microsoft.com/office/drawing/2014/main" id="{76714F0E-0243-A841-876B-DF320A4E8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976813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1" name="Freeform 480">
            <a:extLst>
              <a:ext uri="{FF2B5EF4-FFF2-40B4-BE49-F238E27FC236}">
                <a16:creationId xmlns:a16="http://schemas.microsoft.com/office/drawing/2014/main" id="{B0733909-F52A-2A4A-AAE4-CD7D52A62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2388" y="5027613"/>
            <a:ext cx="150812" cy="150812"/>
          </a:xfrm>
          <a:custGeom>
            <a:avLst/>
            <a:gdLst>
              <a:gd name="T0" fmla="*/ 54024090 w 420"/>
              <a:gd name="T1" fmla="*/ 26948063 h 421"/>
              <a:gd name="T2" fmla="*/ 26947591 w 420"/>
              <a:gd name="T3" fmla="*/ 53896125 h 421"/>
              <a:gd name="T4" fmla="*/ 0 w 420"/>
              <a:gd name="T5" fmla="*/ 26948063 h 421"/>
              <a:gd name="T6" fmla="*/ 26947591 w 420"/>
              <a:gd name="T7" fmla="*/ 0 h 421"/>
              <a:gd name="T8" fmla="*/ 54024090 w 420"/>
              <a:gd name="T9" fmla="*/ 26948063 h 4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0" h="421">
                <a:moveTo>
                  <a:pt x="419" y="210"/>
                </a:moveTo>
                <a:cubicBezTo>
                  <a:pt x="419" y="327"/>
                  <a:pt x="323" y="420"/>
                  <a:pt x="209" y="420"/>
                </a:cubicBezTo>
                <a:cubicBezTo>
                  <a:pt x="93" y="420"/>
                  <a:pt x="0" y="327"/>
                  <a:pt x="0" y="210"/>
                </a:cubicBezTo>
                <a:cubicBezTo>
                  <a:pt x="0" y="94"/>
                  <a:pt x="93" y="0"/>
                  <a:pt x="209" y="0"/>
                </a:cubicBezTo>
                <a:cubicBezTo>
                  <a:pt x="323" y="0"/>
                  <a:pt x="419" y="94"/>
                  <a:pt x="419" y="210"/>
                </a:cubicBezTo>
              </a:path>
            </a:pathLst>
          </a:custGeom>
          <a:solidFill>
            <a:srgbClr val="AD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2" name="Freeform 481">
            <a:extLst>
              <a:ext uri="{FF2B5EF4-FFF2-40B4-BE49-F238E27FC236}">
                <a16:creationId xmlns:a16="http://schemas.microsoft.com/office/drawing/2014/main" id="{3D814A80-44D6-2F48-9A77-67274CC29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9768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2236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3" name="Freeform 482">
            <a:extLst>
              <a:ext uri="{FF2B5EF4-FFF2-40B4-BE49-F238E27FC236}">
                <a16:creationId xmlns:a16="http://schemas.microsoft.com/office/drawing/2014/main" id="{C9DE5FFC-13E4-7843-8C06-2CFD43CBA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0" y="4976813"/>
            <a:ext cx="55563" cy="252412"/>
          </a:xfrm>
          <a:custGeom>
            <a:avLst/>
            <a:gdLst>
              <a:gd name="T0" fmla="*/ 0 w 155"/>
              <a:gd name="T1" fmla="*/ 90886710 h 700"/>
              <a:gd name="T2" fmla="*/ 0 w 155"/>
              <a:gd name="T3" fmla="*/ 0 h 700"/>
              <a:gd name="T4" fmla="*/ 19789390 w 155"/>
              <a:gd name="T5" fmla="*/ 0 h 700"/>
              <a:gd name="T6" fmla="*/ 19789390 w 155"/>
              <a:gd name="T7" fmla="*/ 90886710 h 700"/>
              <a:gd name="T8" fmla="*/ 0 w 155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5" h="700">
                <a:moveTo>
                  <a:pt x="0" y="699"/>
                </a:moveTo>
                <a:lnTo>
                  <a:pt x="0" y="0"/>
                </a:lnTo>
                <a:lnTo>
                  <a:pt x="154" y="0"/>
                </a:lnTo>
                <a:lnTo>
                  <a:pt x="154" y="699"/>
                </a:lnTo>
                <a:lnTo>
                  <a:pt x="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4" name="Freeform 483">
            <a:extLst>
              <a:ext uri="{FF2B5EF4-FFF2-40B4-BE49-F238E27FC236}">
                <a16:creationId xmlns:a16="http://schemas.microsoft.com/office/drawing/2014/main" id="{A1FF391E-9650-EA4E-BE1F-7A37445F3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075238"/>
            <a:ext cx="431800" cy="55562"/>
          </a:xfrm>
          <a:custGeom>
            <a:avLst/>
            <a:gdLst>
              <a:gd name="T0" fmla="*/ 155375973 w 1199"/>
              <a:gd name="T1" fmla="*/ 19662537 h 156"/>
              <a:gd name="T2" fmla="*/ 77687987 w 1199"/>
              <a:gd name="T3" fmla="*/ 19662537 h 156"/>
              <a:gd name="T4" fmla="*/ 0 w 1199"/>
              <a:gd name="T5" fmla="*/ 19662537 h 156"/>
              <a:gd name="T6" fmla="*/ 0 w 1199"/>
              <a:gd name="T7" fmla="*/ 0 h 156"/>
              <a:gd name="T8" fmla="*/ 155375973 w 1199"/>
              <a:gd name="T9" fmla="*/ 0 h 156"/>
              <a:gd name="T10" fmla="*/ 155375973 w 1199"/>
              <a:gd name="T11" fmla="*/ 19662537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56">
                <a:moveTo>
                  <a:pt x="1198" y="155"/>
                </a:moveTo>
                <a:lnTo>
                  <a:pt x="599" y="155"/>
                </a:lnTo>
                <a:lnTo>
                  <a:pt x="0" y="155"/>
                </a:lnTo>
                <a:lnTo>
                  <a:pt x="0" y="0"/>
                </a:lnTo>
                <a:lnTo>
                  <a:pt x="1198" y="0"/>
                </a:lnTo>
                <a:lnTo>
                  <a:pt x="1198" y="1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5" name="Freeform 484">
            <a:extLst>
              <a:ext uri="{FF2B5EF4-FFF2-40B4-BE49-F238E27FC236}">
                <a16:creationId xmlns:a16="http://schemas.microsoft.com/office/drawing/2014/main" id="{A906F09D-559A-344B-AC05-20AA5B172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976813"/>
            <a:ext cx="28575" cy="252412"/>
          </a:xfrm>
          <a:custGeom>
            <a:avLst/>
            <a:gdLst>
              <a:gd name="T0" fmla="*/ 0 w 79"/>
              <a:gd name="T1" fmla="*/ 90886710 h 700"/>
              <a:gd name="T2" fmla="*/ 0 w 79"/>
              <a:gd name="T3" fmla="*/ 0 h 700"/>
              <a:gd name="T4" fmla="*/ 10204892 w 79"/>
              <a:gd name="T5" fmla="*/ 0 h 700"/>
              <a:gd name="T6" fmla="*/ 10204892 w 79"/>
              <a:gd name="T7" fmla="*/ 90886710 h 700"/>
              <a:gd name="T8" fmla="*/ 0 w 79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" h="700">
                <a:moveTo>
                  <a:pt x="0" y="699"/>
                </a:moveTo>
                <a:lnTo>
                  <a:pt x="0" y="0"/>
                </a:lnTo>
                <a:lnTo>
                  <a:pt x="78" y="0"/>
                </a:lnTo>
                <a:lnTo>
                  <a:pt x="78" y="699"/>
                </a:lnTo>
                <a:lnTo>
                  <a:pt x="0" y="699"/>
                </a:lnTo>
              </a:path>
            </a:pathLst>
          </a:custGeom>
          <a:solidFill>
            <a:srgbClr val="C51D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6" name="Freeform 485">
            <a:extLst>
              <a:ext uri="{FF2B5EF4-FFF2-40B4-BE49-F238E27FC236}">
                <a16:creationId xmlns:a16="http://schemas.microsoft.com/office/drawing/2014/main" id="{827E58A1-2EEC-B04B-9D0F-F50702AC2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089525"/>
            <a:ext cx="431800" cy="28575"/>
          </a:xfrm>
          <a:custGeom>
            <a:avLst/>
            <a:gdLst>
              <a:gd name="T0" fmla="*/ 155375973 w 1199"/>
              <a:gd name="T1" fmla="*/ 10204892 h 79"/>
              <a:gd name="T2" fmla="*/ 77687987 w 1199"/>
              <a:gd name="T3" fmla="*/ 10204892 h 79"/>
              <a:gd name="T4" fmla="*/ 0 w 1199"/>
              <a:gd name="T5" fmla="*/ 10204892 h 79"/>
              <a:gd name="T6" fmla="*/ 0 w 1199"/>
              <a:gd name="T7" fmla="*/ 0 h 79"/>
              <a:gd name="T8" fmla="*/ 155375973 w 1199"/>
              <a:gd name="T9" fmla="*/ 0 h 79"/>
              <a:gd name="T10" fmla="*/ 155375973 w 1199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9">
                <a:moveTo>
                  <a:pt x="1198" y="78"/>
                </a:moveTo>
                <a:lnTo>
                  <a:pt x="599" y="78"/>
                </a:lnTo>
                <a:lnTo>
                  <a:pt x="0" y="78"/>
                </a:lnTo>
                <a:lnTo>
                  <a:pt x="0" y="0"/>
                </a:lnTo>
                <a:lnTo>
                  <a:pt x="1198" y="0"/>
                </a:lnTo>
                <a:lnTo>
                  <a:pt x="1198" y="78"/>
                </a:lnTo>
              </a:path>
            </a:pathLst>
          </a:custGeom>
          <a:solidFill>
            <a:srgbClr val="C51D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7" name="Freeform 486">
            <a:extLst>
              <a:ext uri="{FF2B5EF4-FFF2-40B4-BE49-F238E27FC236}">
                <a16:creationId xmlns:a16="http://schemas.microsoft.com/office/drawing/2014/main" id="{B65C7884-9071-434B-9AD2-326120FBE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768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8" name="Freeform 487">
            <a:extLst>
              <a:ext uri="{FF2B5EF4-FFF2-40B4-BE49-F238E27FC236}">
                <a16:creationId xmlns:a16="http://schemas.microsoft.com/office/drawing/2014/main" id="{CBFDB242-7280-044F-A7D1-7B9EF2B0D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976813"/>
            <a:ext cx="431800" cy="84137"/>
          </a:xfrm>
          <a:custGeom>
            <a:avLst/>
            <a:gdLst>
              <a:gd name="T0" fmla="*/ 0 w 1199"/>
              <a:gd name="T1" fmla="*/ 0 h 233"/>
              <a:gd name="T2" fmla="*/ 155375973 w 1199"/>
              <a:gd name="T3" fmla="*/ 0 h 233"/>
              <a:gd name="T4" fmla="*/ 155375973 w 1199"/>
              <a:gd name="T5" fmla="*/ 30251765 h 233"/>
              <a:gd name="T6" fmla="*/ 77687987 w 1199"/>
              <a:gd name="T7" fmla="*/ 30251765 h 233"/>
              <a:gd name="T8" fmla="*/ 0 w 1199"/>
              <a:gd name="T9" fmla="*/ 30251765 h 233"/>
              <a:gd name="T10" fmla="*/ 0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0" y="0"/>
                </a:move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F09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19" name="Freeform 488">
            <a:extLst>
              <a:ext uri="{FF2B5EF4-FFF2-40B4-BE49-F238E27FC236}">
                <a16:creationId xmlns:a16="http://schemas.microsoft.com/office/drawing/2014/main" id="{4A7BB998-A631-8D43-8CB8-363864FF9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145088"/>
            <a:ext cx="431800" cy="84137"/>
          </a:xfrm>
          <a:custGeom>
            <a:avLst/>
            <a:gdLst>
              <a:gd name="T0" fmla="*/ 77687987 w 1199"/>
              <a:gd name="T1" fmla="*/ 30122844 h 234"/>
              <a:gd name="T2" fmla="*/ 0 w 1199"/>
              <a:gd name="T3" fmla="*/ 30122844 h 234"/>
              <a:gd name="T4" fmla="*/ 0 w 1199"/>
              <a:gd name="T5" fmla="*/ 0 h 234"/>
              <a:gd name="T6" fmla="*/ 155375973 w 1199"/>
              <a:gd name="T7" fmla="*/ 0 h 234"/>
              <a:gd name="T8" fmla="*/ 155375973 w 1199"/>
              <a:gd name="T9" fmla="*/ 30122844 h 234"/>
              <a:gd name="T10" fmla="*/ 77687987 w 1199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</a:path>
            </a:pathLst>
          </a:custGeom>
          <a:solidFill>
            <a:srgbClr val="3B89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0" name="Freeform 489">
            <a:extLst>
              <a:ext uri="{FF2B5EF4-FFF2-40B4-BE49-F238E27FC236}">
                <a16:creationId xmlns:a16="http://schemas.microsoft.com/office/drawing/2014/main" id="{C2A51B3A-6F82-B148-B049-920B154E3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5065713"/>
            <a:ext cx="76200" cy="76200"/>
          </a:xfrm>
          <a:custGeom>
            <a:avLst/>
            <a:gdLst>
              <a:gd name="T0" fmla="*/ 13694434 w 212"/>
              <a:gd name="T1" fmla="*/ 27388302 h 211"/>
              <a:gd name="T2" fmla="*/ 12531665 w 212"/>
              <a:gd name="T3" fmla="*/ 1434799 h 211"/>
              <a:gd name="T4" fmla="*/ 12531665 w 212"/>
              <a:gd name="T5" fmla="*/ 8477340 h 211"/>
              <a:gd name="T6" fmla="*/ 9560225 w 212"/>
              <a:gd name="T7" fmla="*/ 2086652 h 211"/>
              <a:gd name="T8" fmla="*/ 7622516 w 212"/>
              <a:gd name="T9" fmla="*/ 2999608 h 211"/>
              <a:gd name="T10" fmla="*/ 7622516 w 212"/>
              <a:gd name="T11" fmla="*/ 2999608 h 211"/>
              <a:gd name="T12" fmla="*/ 5813844 w 212"/>
              <a:gd name="T13" fmla="*/ 4173304 h 211"/>
              <a:gd name="T14" fmla="*/ 9560225 w 212"/>
              <a:gd name="T15" fmla="*/ 10172881 h 211"/>
              <a:gd name="T16" fmla="*/ 4004813 w 212"/>
              <a:gd name="T17" fmla="*/ 6651429 h 211"/>
              <a:gd name="T18" fmla="*/ 12273232 w 212"/>
              <a:gd name="T19" fmla="*/ 12911747 h 211"/>
              <a:gd name="T20" fmla="*/ 2971441 w 212"/>
              <a:gd name="T21" fmla="*/ 8998823 h 211"/>
              <a:gd name="T22" fmla="*/ 1550239 w 212"/>
              <a:gd name="T23" fmla="*/ 11476948 h 211"/>
              <a:gd name="T24" fmla="*/ 1421202 w 212"/>
              <a:gd name="T25" fmla="*/ 13693971 h 211"/>
              <a:gd name="T26" fmla="*/ 1421202 w 212"/>
              <a:gd name="T27" fmla="*/ 13693971 h 211"/>
              <a:gd name="T28" fmla="*/ 1550239 w 212"/>
              <a:gd name="T29" fmla="*/ 15780984 h 211"/>
              <a:gd name="T30" fmla="*/ 8526852 w 212"/>
              <a:gd name="T31" fmla="*/ 15519882 h 211"/>
              <a:gd name="T32" fmla="*/ 2971441 w 212"/>
              <a:gd name="T33" fmla="*/ 18519850 h 211"/>
              <a:gd name="T34" fmla="*/ 12273232 w 212"/>
              <a:gd name="T35" fmla="*/ 14346185 h 211"/>
              <a:gd name="T36" fmla="*/ 4004813 w 212"/>
              <a:gd name="T37" fmla="*/ 20736873 h 211"/>
              <a:gd name="T38" fmla="*/ 9560225 w 212"/>
              <a:gd name="T39" fmla="*/ 17345792 h 211"/>
              <a:gd name="T40" fmla="*/ 5813844 w 212"/>
              <a:gd name="T41" fmla="*/ 23214637 h 211"/>
              <a:gd name="T42" fmla="*/ 7622516 w 212"/>
              <a:gd name="T43" fmla="*/ 24388695 h 211"/>
              <a:gd name="T44" fmla="*/ 7622516 w 212"/>
              <a:gd name="T45" fmla="*/ 24388695 h 211"/>
              <a:gd name="T46" fmla="*/ 9560225 w 212"/>
              <a:gd name="T47" fmla="*/ 25432021 h 211"/>
              <a:gd name="T48" fmla="*/ 12014799 w 212"/>
              <a:gd name="T49" fmla="*/ 25432021 h 211"/>
              <a:gd name="T50" fmla="*/ 13694434 w 212"/>
              <a:gd name="T51" fmla="*/ 15259140 h 211"/>
              <a:gd name="T52" fmla="*/ 15244673 w 212"/>
              <a:gd name="T53" fmla="*/ 25432021 h 211"/>
              <a:gd name="T54" fmla="*/ 14081904 w 212"/>
              <a:gd name="T55" fmla="*/ 15128770 h 211"/>
              <a:gd name="T56" fmla="*/ 17957680 w 212"/>
              <a:gd name="T57" fmla="*/ 25040548 h 211"/>
              <a:gd name="T58" fmla="*/ 16149008 w 212"/>
              <a:gd name="T59" fmla="*/ 18650221 h 211"/>
              <a:gd name="T60" fmla="*/ 19766352 w 212"/>
              <a:gd name="T61" fmla="*/ 24388695 h 211"/>
              <a:gd name="T62" fmla="*/ 21445987 w 212"/>
              <a:gd name="T63" fmla="*/ 23214637 h 211"/>
              <a:gd name="T64" fmla="*/ 17699247 w 212"/>
              <a:gd name="T65" fmla="*/ 17345792 h 211"/>
              <a:gd name="T66" fmla="*/ 23254658 w 212"/>
              <a:gd name="T67" fmla="*/ 20736873 h 211"/>
              <a:gd name="T68" fmla="*/ 16924308 w 212"/>
              <a:gd name="T69" fmla="*/ 15780984 h 211"/>
              <a:gd name="T70" fmla="*/ 24675860 w 212"/>
              <a:gd name="T71" fmla="*/ 18910962 h 211"/>
              <a:gd name="T72" fmla="*/ 25063330 w 212"/>
              <a:gd name="T73" fmla="*/ 17867636 h 211"/>
              <a:gd name="T74" fmla="*/ 18862016 w 212"/>
              <a:gd name="T75" fmla="*/ 15519882 h 211"/>
              <a:gd name="T76" fmla="*/ 25450800 w 212"/>
              <a:gd name="T77" fmla="*/ 16824310 h 211"/>
              <a:gd name="T78" fmla="*/ 25838629 w 212"/>
              <a:gd name="T79" fmla="*/ 14737658 h 211"/>
              <a:gd name="T80" fmla="*/ 19120449 w 212"/>
              <a:gd name="T81" fmla="*/ 13302859 h 211"/>
              <a:gd name="T82" fmla="*/ 25063330 w 212"/>
              <a:gd name="T83" fmla="*/ 11998791 h 211"/>
              <a:gd name="T84" fmla="*/ 15244673 w 212"/>
              <a:gd name="T85" fmla="*/ 13302859 h 211"/>
              <a:gd name="T86" fmla="*/ 25063330 w 212"/>
              <a:gd name="T87" fmla="*/ 9651037 h 211"/>
              <a:gd name="T88" fmla="*/ 18603583 w 212"/>
              <a:gd name="T89" fmla="*/ 11476948 h 211"/>
              <a:gd name="T90" fmla="*/ 23642128 w 212"/>
              <a:gd name="T91" fmla="*/ 6521059 h 211"/>
              <a:gd name="T92" fmla="*/ 22221286 w 212"/>
              <a:gd name="T93" fmla="*/ 4955889 h 211"/>
              <a:gd name="T94" fmla="*/ 22221286 w 212"/>
              <a:gd name="T95" fmla="*/ 4955889 h 211"/>
              <a:gd name="T96" fmla="*/ 20670688 w 212"/>
              <a:gd name="T97" fmla="*/ 3651822 h 211"/>
              <a:gd name="T98" fmla="*/ 16149008 w 212"/>
              <a:gd name="T99" fmla="*/ 8868452 h 211"/>
              <a:gd name="T100" fmla="*/ 17957680 w 212"/>
              <a:gd name="T101" fmla="*/ 2347393 h 211"/>
              <a:gd name="T102" fmla="*/ 14081904 w 212"/>
              <a:gd name="T103" fmla="*/ 12259533 h 211"/>
              <a:gd name="T104" fmla="*/ 15244673 w 212"/>
              <a:gd name="T105" fmla="*/ 2086652 h 211"/>
              <a:gd name="T106" fmla="*/ 14081904 w 212"/>
              <a:gd name="T107" fmla="*/ 8216599 h 211"/>
              <a:gd name="T108" fmla="*/ 10464560 w 212"/>
              <a:gd name="T109" fmla="*/ 25562391 h 211"/>
              <a:gd name="T110" fmla="*/ 8397456 w 212"/>
              <a:gd name="T111" fmla="*/ 12650645 h 211"/>
              <a:gd name="T112" fmla="*/ 8397456 w 212"/>
              <a:gd name="T113" fmla="*/ 12650645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2" h="211">
                <a:moveTo>
                  <a:pt x="0" y="105"/>
                </a:moveTo>
                <a:cubicBezTo>
                  <a:pt x="0" y="47"/>
                  <a:pt x="48" y="0"/>
                  <a:pt x="106" y="0"/>
                </a:cubicBezTo>
                <a:cubicBezTo>
                  <a:pt x="163" y="0"/>
                  <a:pt x="211" y="47"/>
                  <a:pt x="211" y="105"/>
                </a:cubicBezTo>
                <a:cubicBezTo>
                  <a:pt x="211" y="163"/>
                  <a:pt x="163" y="210"/>
                  <a:pt x="106" y="210"/>
                </a:cubicBezTo>
                <a:cubicBezTo>
                  <a:pt x="48" y="210"/>
                  <a:pt x="0" y="163"/>
                  <a:pt x="0" y="105"/>
                </a:cubicBezTo>
                <a:close/>
                <a:moveTo>
                  <a:pt x="103" y="63"/>
                </a:moveTo>
                <a:lnTo>
                  <a:pt x="106" y="10"/>
                </a:lnTo>
                <a:cubicBezTo>
                  <a:pt x="103" y="10"/>
                  <a:pt x="100" y="10"/>
                  <a:pt x="97" y="11"/>
                </a:cubicBezTo>
                <a:cubicBezTo>
                  <a:pt x="97" y="14"/>
                  <a:pt x="95" y="16"/>
                  <a:pt x="93" y="16"/>
                </a:cubicBezTo>
                <a:cubicBezTo>
                  <a:pt x="91" y="16"/>
                  <a:pt x="89" y="14"/>
                  <a:pt x="88" y="12"/>
                </a:cubicBezTo>
                <a:cubicBezTo>
                  <a:pt x="87" y="12"/>
                  <a:pt x="84" y="13"/>
                  <a:pt x="81" y="14"/>
                </a:cubicBezTo>
                <a:lnTo>
                  <a:pt x="97" y="65"/>
                </a:lnTo>
                <a:lnTo>
                  <a:pt x="103" y="94"/>
                </a:lnTo>
                <a:lnTo>
                  <a:pt x="92" y="65"/>
                </a:lnTo>
                <a:lnTo>
                  <a:pt x="81" y="14"/>
                </a:lnTo>
                <a:cubicBezTo>
                  <a:pt x="78" y="14"/>
                  <a:pt x="76" y="15"/>
                  <a:pt x="74" y="16"/>
                </a:cubicBezTo>
                <a:lnTo>
                  <a:pt x="74" y="19"/>
                </a:lnTo>
                <a:cubicBezTo>
                  <a:pt x="74" y="20"/>
                  <a:pt x="72" y="22"/>
                  <a:pt x="68" y="22"/>
                </a:cubicBezTo>
                <a:cubicBezTo>
                  <a:pt x="68" y="22"/>
                  <a:pt x="66" y="21"/>
                  <a:pt x="65" y="19"/>
                </a:cubicBezTo>
                <a:cubicBezTo>
                  <a:pt x="63" y="20"/>
                  <a:pt x="61" y="22"/>
                  <a:pt x="59" y="23"/>
                </a:cubicBezTo>
                <a:lnTo>
                  <a:pt x="87" y="68"/>
                </a:lnTo>
                <a:lnTo>
                  <a:pt x="100" y="95"/>
                </a:lnTo>
                <a:lnTo>
                  <a:pt x="82" y="70"/>
                </a:lnTo>
                <a:lnTo>
                  <a:pt x="59" y="23"/>
                </a:lnTo>
                <a:cubicBezTo>
                  <a:pt x="56" y="25"/>
                  <a:pt x="55" y="26"/>
                  <a:pt x="51" y="28"/>
                </a:cubicBezTo>
                <a:cubicBezTo>
                  <a:pt x="52" y="28"/>
                  <a:pt x="52" y="28"/>
                  <a:pt x="52" y="30"/>
                </a:cubicBezTo>
                <a:cubicBezTo>
                  <a:pt x="52" y="31"/>
                  <a:pt x="51" y="34"/>
                  <a:pt x="48" y="34"/>
                </a:cubicBezTo>
                <a:cubicBezTo>
                  <a:pt x="46" y="34"/>
                  <a:pt x="46" y="33"/>
                  <a:pt x="45" y="32"/>
                </a:cubicBezTo>
                <a:cubicBezTo>
                  <a:pt x="43" y="34"/>
                  <a:pt x="41" y="36"/>
                  <a:pt x="39" y="38"/>
                </a:cubicBezTo>
                <a:lnTo>
                  <a:pt x="78" y="74"/>
                </a:lnTo>
                <a:lnTo>
                  <a:pt x="97" y="97"/>
                </a:lnTo>
                <a:lnTo>
                  <a:pt x="74" y="78"/>
                </a:lnTo>
                <a:lnTo>
                  <a:pt x="39" y="38"/>
                </a:lnTo>
                <a:cubicBezTo>
                  <a:pt x="37" y="41"/>
                  <a:pt x="35" y="42"/>
                  <a:pt x="34" y="44"/>
                </a:cubicBezTo>
                <a:cubicBezTo>
                  <a:pt x="34" y="45"/>
                  <a:pt x="35" y="46"/>
                  <a:pt x="35" y="47"/>
                </a:cubicBezTo>
                <a:cubicBezTo>
                  <a:pt x="35" y="50"/>
                  <a:pt x="34" y="51"/>
                  <a:pt x="31" y="51"/>
                </a:cubicBezTo>
                <a:cubicBezTo>
                  <a:pt x="30" y="51"/>
                  <a:pt x="29" y="51"/>
                  <a:pt x="28" y="50"/>
                </a:cubicBezTo>
                <a:cubicBezTo>
                  <a:pt x="27" y="53"/>
                  <a:pt x="24" y="55"/>
                  <a:pt x="23" y="57"/>
                </a:cubicBezTo>
                <a:lnTo>
                  <a:pt x="71" y="82"/>
                </a:lnTo>
                <a:lnTo>
                  <a:pt x="95" y="99"/>
                </a:lnTo>
                <a:lnTo>
                  <a:pt x="68" y="88"/>
                </a:lnTo>
                <a:lnTo>
                  <a:pt x="23" y="58"/>
                </a:lnTo>
                <a:cubicBezTo>
                  <a:pt x="23" y="60"/>
                  <a:pt x="21" y="63"/>
                  <a:pt x="19" y="65"/>
                </a:cubicBezTo>
                <a:cubicBezTo>
                  <a:pt x="21" y="65"/>
                  <a:pt x="23" y="68"/>
                  <a:pt x="23" y="69"/>
                </a:cubicBezTo>
                <a:cubicBezTo>
                  <a:pt x="23" y="71"/>
                  <a:pt x="21" y="73"/>
                  <a:pt x="18" y="73"/>
                </a:cubicBezTo>
                <a:lnTo>
                  <a:pt x="17" y="73"/>
                </a:lnTo>
                <a:cubicBezTo>
                  <a:pt x="15" y="76"/>
                  <a:pt x="15" y="78"/>
                  <a:pt x="14" y="81"/>
                </a:cubicBezTo>
                <a:cubicBezTo>
                  <a:pt x="13" y="83"/>
                  <a:pt x="13" y="87"/>
                  <a:pt x="12" y="88"/>
                </a:cubicBezTo>
                <a:cubicBezTo>
                  <a:pt x="15" y="89"/>
                  <a:pt x="17" y="91"/>
                  <a:pt x="17" y="93"/>
                </a:cubicBezTo>
                <a:cubicBezTo>
                  <a:pt x="17" y="95"/>
                  <a:pt x="14" y="97"/>
                  <a:pt x="12" y="97"/>
                </a:cubicBezTo>
                <a:lnTo>
                  <a:pt x="11" y="97"/>
                </a:lnTo>
                <a:lnTo>
                  <a:pt x="11" y="105"/>
                </a:lnTo>
                <a:lnTo>
                  <a:pt x="64" y="102"/>
                </a:lnTo>
                <a:lnTo>
                  <a:pt x="93" y="105"/>
                </a:lnTo>
                <a:lnTo>
                  <a:pt x="64" y="108"/>
                </a:lnTo>
                <a:lnTo>
                  <a:pt x="11" y="105"/>
                </a:lnTo>
                <a:lnTo>
                  <a:pt x="11" y="113"/>
                </a:lnTo>
                <a:lnTo>
                  <a:pt x="12" y="113"/>
                </a:lnTo>
                <a:cubicBezTo>
                  <a:pt x="14" y="113"/>
                  <a:pt x="16" y="115"/>
                  <a:pt x="16" y="117"/>
                </a:cubicBezTo>
                <a:cubicBezTo>
                  <a:pt x="16" y="119"/>
                  <a:pt x="15" y="121"/>
                  <a:pt x="12" y="121"/>
                </a:cubicBezTo>
                <a:cubicBezTo>
                  <a:pt x="13" y="124"/>
                  <a:pt x="13" y="126"/>
                  <a:pt x="14" y="129"/>
                </a:cubicBezTo>
                <a:lnTo>
                  <a:pt x="65" y="113"/>
                </a:lnTo>
                <a:lnTo>
                  <a:pt x="93" y="108"/>
                </a:lnTo>
                <a:lnTo>
                  <a:pt x="66" y="119"/>
                </a:lnTo>
                <a:lnTo>
                  <a:pt x="14" y="129"/>
                </a:lnTo>
                <a:cubicBezTo>
                  <a:pt x="15" y="132"/>
                  <a:pt x="15" y="135"/>
                  <a:pt x="17" y="138"/>
                </a:cubicBezTo>
                <a:lnTo>
                  <a:pt x="18" y="137"/>
                </a:lnTo>
                <a:cubicBezTo>
                  <a:pt x="21" y="137"/>
                  <a:pt x="23" y="139"/>
                  <a:pt x="23" y="142"/>
                </a:cubicBezTo>
                <a:cubicBezTo>
                  <a:pt x="23" y="143"/>
                  <a:pt x="21" y="145"/>
                  <a:pt x="20" y="145"/>
                </a:cubicBezTo>
                <a:cubicBezTo>
                  <a:pt x="21" y="148"/>
                  <a:pt x="23" y="150"/>
                  <a:pt x="23" y="153"/>
                </a:cubicBezTo>
                <a:lnTo>
                  <a:pt x="68" y="123"/>
                </a:lnTo>
                <a:lnTo>
                  <a:pt x="95" y="110"/>
                </a:lnTo>
                <a:lnTo>
                  <a:pt x="71" y="129"/>
                </a:lnTo>
                <a:lnTo>
                  <a:pt x="23" y="153"/>
                </a:lnTo>
                <a:cubicBezTo>
                  <a:pt x="24" y="154"/>
                  <a:pt x="27" y="158"/>
                  <a:pt x="28" y="160"/>
                </a:cubicBezTo>
                <a:cubicBezTo>
                  <a:pt x="29" y="159"/>
                  <a:pt x="30" y="159"/>
                  <a:pt x="31" y="159"/>
                </a:cubicBezTo>
                <a:cubicBezTo>
                  <a:pt x="33" y="159"/>
                  <a:pt x="35" y="161"/>
                  <a:pt x="35" y="163"/>
                </a:cubicBezTo>
                <a:cubicBezTo>
                  <a:pt x="35" y="164"/>
                  <a:pt x="34" y="166"/>
                  <a:pt x="34" y="167"/>
                </a:cubicBezTo>
                <a:cubicBezTo>
                  <a:pt x="35" y="168"/>
                  <a:pt x="37" y="170"/>
                  <a:pt x="39" y="172"/>
                </a:cubicBezTo>
                <a:lnTo>
                  <a:pt x="74" y="133"/>
                </a:lnTo>
                <a:lnTo>
                  <a:pt x="97" y="113"/>
                </a:lnTo>
                <a:lnTo>
                  <a:pt x="78" y="136"/>
                </a:lnTo>
                <a:lnTo>
                  <a:pt x="39" y="172"/>
                </a:lnTo>
                <a:cubicBezTo>
                  <a:pt x="41" y="174"/>
                  <a:pt x="43" y="176"/>
                  <a:pt x="45" y="178"/>
                </a:cubicBezTo>
                <a:cubicBezTo>
                  <a:pt x="46" y="176"/>
                  <a:pt x="46" y="176"/>
                  <a:pt x="48" y="176"/>
                </a:cubicBezTo>
                <a:cubicBezTo>
                  <a:pt x="51" y="176"/>
                  <a:pt x="52" y="178"/>
                  <a:pt x="52" y="181"/>
                </a:cubicBezTo>
                <a:cubicBezTo>
                  <a:pt x="52" y="181"/>
                  <a:pt x="52" y="182"/>
                  <a:pt x="51" y="183"/>
                </a:cubicBezTo>
                <a:cubicBezTo>
                  <a:pt x="55" y="186"/>
                  <a:pt x="56" y="186"/>
                  <a:pt x="59" y="187"/>
                </a:cubicBezTo>
                <a:lnTo>
                  <a:pt x="82" y="140"/>
                </a:lnTo>
                <a:lnTo>
                  <a:pt x="100" y="115"/>
                </a:lnTo>
                <a:lnTo>
                  <a:pt x="87" y="143"/>
                </a:lnTo>
                <a:lnTo>
                  <a:pt x="59" y="187"/>
                </a:lnTo>
                <a:cubicBezTo>
                  <a:pt x="61" y="189"/>
                  <a:pt x="64" y="190"/>
                  <a:pt x="65" y="191"/>
                </a:cubicBezTo>
                <a:cubicBezTo>
                  <a:pt x="66" y="190"/>
                  <a:pt x="69" y="189"/>
                  <a:pt x="69" y="189"/>
                </a:cubicBezTo>
                <a:cubicBezTo>
                  <a:pt x="72" y="189"/>
                  <a:pt x="74" y="190"/>
                  <a:pt x="74" y="192"/>
                </a:cubicBezTo>
                <a:lnTo>
                  <a:pt x="74" y="195"/>
                </a:lnTo>
                <a:cubicBezTo>
                  <a:pt x="76" y="195"/>
                  <a:pt x="78" y="196"/>
                  <a:pt x="81" y="196"/>
                </a:cubicBezTo>
                <a:cubicBezTo>
                  <a:pt x="84" y="198"/>
                  <a:pt x="87" y="199"/>
                  <a:pt x="88" y="199"/>
                </a:cubicBezTo>
                <a:cubicBezTo>
                  <a:pt x="88" y="196"/>
                  <a:pt x="90" y="195"/>
                  <a:pt x="93" y="195"/>
                </a:cubicBezTo>
                <a:cubicBezTo>
                  <a:pt x="95" y="195"/>
                  <a:pt x="97" y="196"/>
                  <a:pt x="97" y="199"/>
                </a:cubicBezTo>
                <a:cubicBezTo>
                  <a:pt x="100" y="199"/>
                  <a:pt x="103" y="200"/>
                  <a:pt x="106" y="200"/>
                </a:cubicBezTo>
                <a:lnTo>
                  <a:pt x="103" y="148"/>
                </a:lnTo>
                <a:lnTo>
                  <a:pt x="106" y="117"/>
                </a:lnTo>
                <a:lnTo>
                  <a:pt x="109" y="148"/>
                </a:lnTo>
                <a:lnTo>
                  <a:pt x="106" y="200"/>
                </a:lnTo>
                <a:cubicBezTo>
                  <a:pt x="108" y="200"/>
                  <a:pt x="111" y="199"/>
                  <a:pt x="114" y="199"/>
                </a:cubicBezTo>
                <a:cubicBezTo>
                  <a:pt x="114" y="196"/>
                  <a:pt x="116" y="195"/>
                  <a:pt x="118" y="195"/>
                </a:cubicBezTo>
                <a:cubicBezTo>
                  <a:pt x="121" y="195"/>
                  <a:pt x="122" y="196"/>
                  <a:pt x="122" y="199"/>
                </a:cubicBezTo>
                <a:cubicBezTo>
                  <a:pt x="125" y="199"/>
                  <a:pt x="128" y="198"/>
                  <a:pt x="130" y="196"/>
                </a:cubicBezTo>
                <a:lnTo>
                  <a:pt x="114" y="146"/>
                </a:lnTo>
                <a:lnTo>
                  <a:pt x="109" y="116"/>
                </a:lnTo>
                <a:lnTo>
                  <a:pt x="119" y="145"/>
                </a:lnTo>
                <a:lnTo>
                  <a:pt x="131" y="196"/>
                </a:lnTo>
                <a:cubicBezTo>
                  <a:pt x="133" y="196"/>
                  <a:pt x="135" y="195"/>
                  <a:pt x="139" y="195"/>
                </a:cubicBezTo>
                <a:lnTo>
                  <a:pt x="139" y="192"/>
                </a:lnTo>
                <a:cubicBezTo>
                  <a:pt x="139" y="190"/>
                  <a:pt x="139" y="189"/>
                  <a:pt x="143" y="189"/>
                </a:cubicBezTo>
                <a:cubicBezTo>
                  <a:pt x="144" y="189"/>
                  <a:pt x="146" y="189"/>
                  <a:pt x="147" y="191"/>
                </a:cubicBezTo>
                <a:cubicBezTo>
                  <a:pt x="148" y="190"/>
                  <a:pt x="151" y="189"/>
                  <a:pt x="153" y="188"/>
                </a:cubicBezTo>
                <a:lnTo>
                  <a:pt x="125" y="143"/>
                </a:lnTo>
                <a:lnTo>
                  <a:pt x="111" y="115"/>
                </a:lnTo>
                <a:lnTo>
                  <a:pt x="112" y="115"/>
                </a:lnTo>
                <a:lnTo>
                  <a:pt x="129" y="140"/>
                </a:lnTo>
                <a:lnTo>
                  <a:pt x="153" y="187"/>
                </a:lnTo>
                <a:cubicBezTo>
                  <a:pt x="156" y="185"/>
                  <a:pt x="157" y="185"/>
                  <a:pt x="160" y="183"/>
                </a:cubicBezTo>
                <a:cubicBezTo>
                  <a:pt x="160" y="182"/>
                  <a:pt x="160" y="182"/>
                  <a:pt x="160" y="181"/>
                </a:cubicBezTo>
                <a:cubicBezTo>
                  <a:pt x="160" y="179"/>
                  <a:pt x="162" y="176"/>
                  <a:pt x="164" y="176"/>
                </a:cubicBezTo>
                <a:cubicBezTo>
                  <a:pt x="165" y="176"/>
                  <a:pt x="166" y="178"/>
                  <a:pt x="166" y="178"/>
                </a:cubicBezTo>
                <a:cubicBezTo>
                  <a:pt x="169" y="176"/>
                  <a:pt x="171" y="174"/>
                  <a:pt x="172" y="172"/>
                </a:cubicBezTo>
                <a:lnTo>
                  <a:pt x="134" y="136"/>
                </a:lnTo>
                <a:lnTo>
                  <a:pt x="114" y="113"/>
                </a:lnTo>
                <a:lnTo>
                  <a:pt x="137" y="133"/>
                </a:lnTo>
                <a:lnTo>
                  <a:pt x="172" y="172"/>
                </a:lnTo>
                <a:cubicBezTo>
                  <a:pt x="175" y="170"/>
                  <a:pt x="175" y="168"/>
                  <a:pt x="178" y="167"/>
                </a:cubicBezTo>
                <a:cubicBezTo>
                  <a:pt x="176" y="166"/>
                  <a:pt x="175" y="164"/>
                  <a:pt x="175" y="163"/>
                </a:cubicBezTo>
                <a:cubicBezTo>
                  <a:pt x="175" y="161"/>
                  <a:pt x="178" y="159"/>
                  <a:pt x="180" y="159"/>
                </a:cubicBezTo>
                <a:cubicBezTo>
                  <a:pt x="181" y="159"/>
                  <a:pt x="182" y="159"/>
                  <a:pt x="183" y="160"/>
                </a:cubicBezTo>
                <a:cubicBezTo>
                  <a:pt x="185" y="158"/>
                  <a:pt x="187" y="154"/>
                  <a:pt x="188" y="153"/>
                </a:cubicBezTo>
                <a:lnTo>
                  <a:pt x="141" y="129"/>
                </a:lnTo>
                <a:lnTo>
                  <a:pt x="131" y="121"/>
                </a:lnTo>
                <a:lnTo>
                  <a:pt x="116" y="110"/>
                </a:lnTo>
                <a:lnTo>
                  <a:pt x="144" y="123"/>
                </a:lnTo>
                <a:lnTo>
                  <a:pt x="188" y="153"/>
                </a:lnTo>
                <a:cubicBezTo>
                  <a:pt x="189" y="150"/>
                  <a:pt x="190" y="148"/>
                  <a:pt x="191" y="145"/>
                </a:cubicBezTo>
                <a:cubicBezTo>
                  <a:pt x="189" y="144"/>
                  <a:pt x="189" y="143"/>
                  <a:pt x="189" y="143"/>
                </a:cubicBezTo>
                <a:lnTo>
                  <a:pt x="189" y="142"/>
                </a:lnTo>
                <a:cubicBezTo>
                  <a:pt x="189" y="139"/>
                  <a:pt x="191" y="137"/>
                  <a:pt x="194" y="137"/>
                </a:cubicBezTo>
                <a:lnTo>
                  <a:pt x="194" y="138"/>
                </a:lnTo>
                <a:cubicBezTo>
                  <a:pt x="195" y="135"/>
                  <a:pt x="196" y="132"/>
                  <a:pt x="197" y="129"/>
                </a:cubicBezTo>
                <a:lnTo>
                  <a:pt x="146" y="119"/>
                </a:lnTo>
                <a:lnTo>
                  <a:pt x="118" y="108"/>
                </a:lnTo>
                <a:lnTo>
                  <a:pt x="147" y="113"/>
                </a:lnTo>
                <a:lnTo>
                  <a:pt x="179" y="123"/>
                </a:lnTo>
                <a:lnTo>
                  <a:pt x="197" y="129"/>
                </a:lnTo>
                <a:cubicBezTo>
                  <a:pt x="197" y="126"/>
                  <a:pt x="198" y="124"/>
                  <a:pt x="198" y="121"/>
                </a:cubicBezTo>
                <a:cubicBezTo>
                  <a:pt x="197" y="121"/>
                  <a:pt x="194" y="119"/>
                  <a:pt x="194" y="117"/>
                </a:cubicBezTo>
                <a:cubicBezTo>
                  <a:pt x="194" y="115"/>
                  <a:pt x="197" y="113"/>
                  <a:pt x="199" y="113"/>
                </a:cubicBezTo>
                <a:lnTo>
                  <a:pt x="200" y="113"/>
                </a:lnTo>
                <a:lnTo>
                  <a:pt x="200" y="105"/>
                </a:lnTo>
                <a:lnTo>
                  <a:pt x="148" y="108"/>
                </a:lnTo>
                <a:lnTo>
                  <a:pt x="118" y="105"/>
                </a:lnTo>
                <a:lnTo>
                  <a:pt x="148" y="102"/>
                </a:lnTo>
                <a:lnTo>
                  <a:pt x="200" y="105"/>
                </a:lnTo>
                <a:lnTo>
                  <a:pt x="200" y="97"/>
                </a:lnTo>
                <a:lnTo>
                  <a:pt x="199" y="97"/>
                </a:lnTo>
                <a:cubicBezTo>
                  <a:pt x="197" y="97"/>
                  <a:pt x="194" y="95"/>
                  <a:pt x="194" y="92"/>
                </a:cubicBezTo>
                <a:cubicBezTo>
                  <a:pt x="194" y="91"/>
                  <a:pt x="197" y="89"/>
                  <a:pt x="198" y="88"/>
                </a:cubicBezTo>
                <a:cubicBezTo>
                  <a:pt x="198" y="87"/>
                  <a:pt x="197" y="83"/>
                  <a:pt x="197" y="81"/>
                </a:cubicBezTo>
                <a:lnTo>
                  <a:pt x="147" y="97"/>
                </a:lnTo>
                <a:lnTo>
                  <a:pt x="118" y="102"/>
                </a:lnTo>
                <a:lnTo>
                  <a:pt x="146" y="92"/>
                </a:lnTo>
                <a:lnTo>
                  <a:pt x="197" y="81"/>
                </a:lnTo>
                <a:cubicBezTo>
                  <a:pt x="196" y="78"/>
                  <a:pt x="195" y="75"/>
                  <a:pt x="194" y="73"/>
                </a:cubicBezTo>
                <a:lnTo>
                  <a:pt x="194" y="74"/>
                </a:lnTo>
                <a:cubicBezTo>
                  <a:pt x="191" y="74"/>
                  <a:pt x="189" y="72"/>
                  <a:pt x="189" y="69"/>
                </a:cubicBezTo>
                <a:cubicBezTo>
                  <a:pt x="189" y="68"/>
                  <a:pt x="190" y="66"/>
                  <a:pt x="191" y="65"/>
                </a:cubicBezTo>
                <a:cubicBezTo>
                  <a:pt x="191" y="63"/>
                  <a:pt x="189" y="60"/>
                  <a:pt x="188" y="58"/>
                </a:cubicBezTo>
                <a:lnTo>
                  <a:pt x="144" y="88"/>
                </a:lnTo>
                <a:lnTo>
                  <a:pt x="116" y="99"/>
                </a:lnTo>
                <a:lnTo>
                  <a:pt x="141" y="82"/>
                </a:lnTo>
                <a:lnTo>
                  <a:pt x="188" y="57"/>
                </a:lnTo>
                <a:cubicBezTo>
                  <a:pt x="187" y="55"/>
                  <a:pt x="185" y="53"/>
                  <a:pt x="183" y="50"/>
                </a:cubicBezTo>
                <a:cubicBezTo>
                  <a:pt x="182" y="51"/>
                  <a:pt x="181" y="51"/>
                  <a:pt x="180" y="51"/>
                </a:cubicBezTo>
                <a:cubicBezTo>
                  <a:pt x="178" y="51"/>
                  <a:pt x="175" y="50"/>
                  <a:pt x="175" y="47"/>
                </a:cubicBezTo>
                <a:cubicBezTo>
                  <a:pt x="175" y="46"/>
                  <a:pt x="176" y="45"/>
                  <a:pt x="178" y="44"/>
                </a:cubicBezTo>
                <a:cubicBezTo>
                  <a:pt x="175" y="42"/>
                  <a:pt x="175" y="41"/>
                  <a:pt x="172" y="38"/>
                </a:cubicBezTo>
                <a:lnTo>
                  <a:pt x="137" y="78"/>
                </a:lnTo>
                <a:lnTo>
                  <a:pt x="114" y="97"/>
                </a:lnTo>
                <a:lnTo>
                  <a:pt x="134" y="73"/>
                </a:lnTo>
                <a:lnTo>
                  <a:pt x="172" y="38"/>
                </a:lnTo>
                <a:cubicBezTo>
                  <a:pt x="171" y="36"/>
                  <a:pt x="169" y="34"/>
                  <a:pt x="166" y="31"/>
                </a:cubicBezTo>
                <a:cubicBezTo>
                  <a:pt x="166" y="33"/>
                  <a:pt x="165" y="34"/>
                  <a:pt x="163" y="34"/>
                </a:cubicBezTo>
                <a:cubicBezTo>
                  <a:pt x="161" y="34"/>
                  <a:pt x="159" y="31"/>
                  <a:pt x="159" y="30"/>
                </a:cubicBezTo>
                <a:cubicBezTo>
                  <a:pt x="159" y="28"/>
                  <a:pt x="160" y="28"/>
                  <a:pt x="160" y="28"/>
                </a:cubicBezTo>
                <a:cubicBezTo>
                  <a:pt x="157" y="26"/>
                  <a:pt x="156" y="25"/>
                  <a:pt x="153" y="23"/>
                </a:cubicBezTo>
                <a:lnTo>
                  <a:pt x="129" y="70"/>
                </a:lnTo>
                <a:lnTo>
                  <a:pt x="112" y="95"/>
                </a:lnTo>
                <a:lnTo>
                  <a:pt x="125" y="68"/>
                </a:lnTo>
                <a:lnTo>
                  <a:pt x="153" y="23"/>
                </a:lnTo>
                <a:cubicBezTo>
                  <a:pt x="151" y="22"/>
                  <a:pt x="148" y="20"/>
                  <a:pt x="147" y="19"/>
                </a:cubicBezTo>
                <a:cubicBezTo>
                  <a:pt x="146" y="21"/>
                  <a:pt x="144" y="22"/>
                  <a:pt x="143" y="22"/>
                </a:cubicBezTo>
                <a:cubicBezTo>
                  <a:pt x="139" y="22"/>
                  <a:pt x="139" y="20"/>
                  <a:pt x="139" y="18"/>
                </a:cubicBezTo>
                <a:lnTo>
                  <a:pt x="139" y="16"/>
                </a:lnTo>
                <a:cubicBezTo>
                  <a:pt x="135" y="15"/>
                  <a:pt x="133" y="14"/>
                  <a:pt x="131" y="14"/>
                </a:cubicBezTo>
                <a:lnTo>
                  <a:pt x="119" y="65"/>
                </a:lnTo>
                <a:lnTo>
                  <a:pt x="109" y="94"/>
                </a:lnTo>
                <a:lnTo>
                  <a:pt x="114" y="65"/>
                </a:lnTo>
                <a:lnTo>
                  <a:pt x="130" y="14"/>
                </a:lnTo>
                <a:cubicBezTo>
                  <a:pt x="128" y="13"/>
                  <a:pt x="125" y="12"/>
                  <a:pt x="123" y="12"/>
                </a:cubicBezTo>
                <a:cubicBezTo>
                  <a:pt x="122" y="14"/>
                  <a:pt x="121" y="16"/>
                  <a:pt x="118" y="16"/>
                </a:cubicBezTo>
                <a:cubicBezTo>
                  <a:pt x="116" y="16"/>
                  <a:pt x="114" y="14"/>
                  <a:pt x="114" y="12"/>
                </a:cubicBezTo>
                <a:lnTo>
                  <a:pt x="114" y="11"/>
                </a:lnTo>
                <a:cubicBezTo>
                  <a:pt x="111" y="11"/>
                  <a:pt x="109" y="10"/>
                  <a:pt x="106" y="10"/>
                </a:cubicBezTo>
                <a:lnTo>
                  <a:pt x="109" y="63"/>
                </a:lnTo>
                <a:lnTo>
                  <a:pt x="106" y="93"/>
                </a:lnTo>
                <a:lnTo>
                  <a:pt x="103" y="63"/>
                </a:lnTo>
                <a:close/>
                <a:moveTo>
                  <a:pt x="97" y="146"/>
                </a:moveTo>
                <a:lnTo>
                  <a:pt x="81" y="196"/>
                </a:lnTo>
                <a:lnTo>
                  <a:pt x="92" y="145"/>
                </a:lnTo>
                <a:lnTo>
                  <a:pt x="102" y="116"/>
                </a:lnTo>
                <a:lnTo>
                  <a:pt x="97" y="146"/>
                </a:lnTo>
                <a:close/>
                <a:moveTo>
                  <a:pt x="65" y="97"/>
                </a:moveTo>
                <a:lnTo>
                  <a:pt x="14" y="81"/>
                </a:lnTo>
                <a:lnTo>
                  <a:pt x="66" y="92"/>
                </a:lnTo>
                <a:lnTo>
                  <a:pt x="93" y="102"/>
                </a:lnTo>
                <a:lnTo>
                  <a:pt x="65" y="97"/>
                </a:lnTo>
                <a:close/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1" name="Freeform 490">
            <a:extLst>
              <a:ext uri="{FF2B5EF4-FFF2-40B4-BE49-F238E27FC236}">
                <a16:creationId xmlns:a16="http://schemas.microsoft.com/office/drawing/2014/main" id="{C37DF40E-56A3-E14F-B73A-DE903374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5097463"/>
            <a:ext cx="11112" cy="11112"/>
          </a:xfrm>
          <a:custGeom>
            <a:avLst/>
            <a:gdLst>
              <a:gd name="T0" fmla="*/ 3628236 w 33"/>
              <a:gd name="T1" fmla="*/ 1808825 h 32"/>
              <a:gd name="T2" fmla="*/ 1814287 w 33"/>
              <a:gd name="T3" fmla="*/ 3738146 h 32"/>
              <a:gd name="T4" fmla="*/ 0 w 33"/>
              <a:gd name="T5" fmla="*/ 1808825 h 32"/>
              <a:gd name="T6" fmla="*/ 1814287 w 33"/>
              <a:gd name="T7" fmla="*/ 0 h 32"/>
              <a:gd name="T8" fmla="*/ 3628236 w 33"/>
              <a:gd name="T9" fmla="*/ 180882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32" y="15"/>
                </a:moveTo>
                <a:cubicBezTo>
                  <a:pt x="32" y="24"/>
                  <a:pt x="26" y="31"/>
                  <a:pt x="16" y="31"/>
                </a:cubicBezTo>
                <a:cubicBezTo>
                  <a:pt x="7" y="31"/>
                  <a:pt x="0" y="24"/>
                  <a:pt x="0" y="15"/>
                </a:cubicBezTo>
                <a:cubicBezTo>
                  <a:pt x="0" y="7"/>
                  <a:pt x="7" y="0"/>
                  <a:pt x="16" y="0"/>
                </a:cubicBezTo>
                <a:cubicBezTo>
                  <a:pt x="26" y="0"/>
                  <a:pt x="32" y="7"/>
                  <a:pt x="32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2" name="Freeform 491">
            <a:extLst>
              <a:ext uri="{FF2B5EF4-FFF2-40B4-BE49-F238E27FC236}">
                <a16:creationId xmlns:a16="http://schemas.microsoft.com/office/drawing/2014/main" id="{2694656F-8E77-5549-B58C-ECC80F511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099050"/>
            <a:ext cx="9525" cy="9525"/>
          </a:xfrm>
          <a:custGeom>
            <a:avLst/>
            <a:gdLst>
              <a:gd name="T0" fmla="*/ 3355364 w 26"/>
              <a:gd name="T1" fmla="*/ 1741932 h 25"/>
              <a:gd name="T2" fmla="*/ 1744907 w 26"/>
              <a:gd name="T3" fmla="*/ 3483864 h 25"/>
              <a:gd name="T4" fmla="*/ 0 w 26"/>
              <a:gd name="T5" fmla="*/ 1741932 h 25"/>
              <a:gd name="T6" fmla="*/ 1744907 w 26"/>
              <a:gd name="T7" fmla="*/ 0 h 25"/>
              <a:gd name="T8" fmla="*/ 3355364 w 26"/>
              <a:gd name="T9" fmla="*/ 17419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5">
                <a:moveTo>
                  <a:pt x="25" y="12"/>
                </a:moveTo>
                <a:cubicBezTo>
                  <a:pt x="25" y="18"/>
                  <a:pt x="19" y="24"/>
                  <a:pt x="13" y="24"/>
                </a:cubicBezTo>
                <a:cubicBezTo>
                  <a:pt x="6" y="24"/>
                  <a:pt x="0" y="18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19" y="0"/>
                  <a:pt x="25" y="5"/>
                  <a:pt x="25" y="12"/>
                </a:cubicBez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3" name="Freeform 492">
            <a:extLst>
              <a:ext uri="{FF2B5EF4-FFF2-40B4-BE49-F238E27FC236}">
                <a16:creationId xmlns:a16="http://schemas.microsoft.com/office/drawing/2014/main" id="{FEC59B06-8AC6-834D-A7E1-1BED2D30E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976813"/>
            <a:ext cx="144462" cy="252412"/>
          </a:xfrm>
          <a:custGeom>
            <a:avLst/>
            <a:gdLst>
              <a:gd name="T0" fmla="*/ 0 w 402"/>
              <a:gd name="T1" fmla="*/ 90886710 h 700"/>
              <a:gd name="T2" fmla="*/ 0 w 402"/>
              <a:gd name="T3" fmla="*/ 0 h 700"/>
              <a:gd name="T4" fmla="*/ 51784596 w 402"/>
              <a:gd name="T5" fmla="*/ 0 h 700"/>
              <a:gd name="T6" fmla="*/ 51784596 w 402"/>
              <a:gd name="T7" fmla="*/ 90886710 h 700"/>
              <a:gd name="T8" fmla="*/ 0 w 402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700">
                <a:moveTo>
                  <a:pt x="0" y="699"/>
                </a:moveTo>
                <a:lnTo>
                  <a:pt x="0" y="0"/>
                </a:lnTo>
                <a:lnTo>
                  <a:pt x="401" y="0"/>
                </a:lnTo>
                <a:lnTo>
                  <a:pt x="401" y="699"/>
                </a:lnTo>
                <a:lnTo>
                  <a:pt x="0" y="699"/>
                </a:lnTo>
              </a:path>
            </a:pathLst>
          </a:custGeom>
          <a:solidFill>
            <a:srgbClr val="409A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4" name="Freeform 493">
            <a:extLst>
              <a:ext uri="{FF2B5EF4-FFF2-40B4-BE49-F238E27FC236}">
                <a16:creationId xmlns:a16="http://schemas.microsoft.com/office/drawing/2014/main" id="{5BD58440-D912-8248-93C1-AE4C604CD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4976813"/>
            <a:ext cx="144463" cy="252412"/>
          </a:xfrm>
          <a:custGeom>
            <a:avLst/>
            <a:gdLst>
              <a:gd name="T0" fmla="*/ 26087129 w 400"/>
              <a:gd name="T1" fmla="*/ 90886710 h 700"/>
              <a:gd name="T2" fmla="*/ 0 w 400"/>
              <a:gd name="T3" fmla="*/ 90886710 h 700"/>
              <a:gd name="T4" fmla="*/ 0 w 400"/>
              <a:gd name="T5" fmla="*/ 0 h 700"/>
              <a:gd name="T6" fmla="*/ 52043518 w 400"/>
              <a:gd name="T7" fmla="*/ 0 h 700"/>
              <a:gd name="T8" fmla="*/ 52043518 w 400"/>
              <a:gd name="T9" fmla="*/ 90886710 h 700"/>
              <a:gd name="T10" fmla="*/ 26087129 w 4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2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5" name="Freeform 494">
            <a:extLst>
              <a:ext uri="{FF2B5EF4-FFF2-40B4-BE49-F238E27FC236}">
                <a16:creationId xmlns:a16="http://schemas.microsoft.com/office/drawing/2014/main" id="{9971959C-A1CD-D542-8BF4-535CB0F3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976813"/>
            <a:ext cx="144463" cy="252412"/>
          </a:xfrm>
          <a:custGeom>
            <a:avLst/>
            <a:gdLst>
              <a:gd name="T0" fmla="*/ 51785314 w 402"/>
              <a:gd name="T1" fmla="*/ 0 h 700"/>
              <a:gd name="T2" fmla="*/ 51785314 w 402"/>
              <a:gd name="T3" fmla="*/ 90886710 h 700"/>
              <a:gd name="T4" fmla="*/ 0 w 402"/>
              <a:gd name="T5" fmla="*/ 90886710 h 700"/>
              <a:gd name="T6" fmla="*/ 0 w 402"/>
              <a:gd name="T7" fmla="*/ 0 h 700"/>
              <a:gd name="T8" fmla="*/ 51785314 w 402"/>
              <a:gd name="T9" fmla="*/ 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700">
                <a:moveTo>
                  <a:pt x="401" y="0"/>
                </a:moveTo>
                <a:lnTo>
                  <a:pt x="401" y="699"/>
                </a:ln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</a:path>
            </a:pathLst>
          </a:custGeom>
          <a:solidFill>
            <a:srgbClr val="EE7E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6" name="Freeform 495">
            <a:extLst>
              <a:ext uri="{FF2B5EF4-FFF2-40B4-BE49-F238E27FC236}">
                <a16:creationId xmlns:a16="http://schemas.microsoft.com/office/drawing/2014/main" id="{708828DF-E4DC-C949-92AE-3E17262D1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9768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7" name="Freeform 496">
            <a:extLst>
              <a:ext uri="{FF2B5EF4-FFF2-40B4-BE49-F238E27FC236}">
                <a16:creationId xmlns:a16="http://schemas.microsoft.com/office/drawing/2014/main" id="{DBF0BB2B-83E1-5B41-B1E4-0412AE3F0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019675"/>
            <a:ext cx="431800" cy="168275"/>
          </a:xfrm>
          <a:custGeom>
            <a:avLst/>
            <a:gdLst>
              <a:gd name="T0" fmla="*/ 0 w 1200"/>
              <a:gd name="T1" fmla="*/ 0 h 467"/>
              <a:gd name="T2" fmla="*/ 155246493 w 1200"/>
              <a:gd name="T3" fmla="*/ 0 h 467"/>
              <a:gd name="T4" fmla="*/ 155246493 w 1200"/>
              <a:gd name="T5" fmla="*/ 60505132 h 467"/>
              <a:gd name="T6" fmla="*/ 77688017 w 1200"/>
              <a:gd name="T7" fmla="*/ 60505132 h 467"/>
              <a:gd name="T8" fmla="*/ 0 w 1200"/>
              <a:gd name="T9" fmla="*/ 60505132 h 467"/>
              <a:gd name="T10" fmla="*/ 0 w 1200"/>
              <a:gd name="T11" fmla="*/ 0 h 4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67">
                <a:moveTo>
                  <a:pt x="0" y="0"/>
                </a:moveTo>
                <a:lnTo>
                  <a:pt x="1199" y="0"/>
                </a:lnTo>
                <a:lnTo>
                  <a:pt x="1199" y="466"/>
                </a:lnTo>
                <a:lnTo>
                  <a:pt x="600" y="466"/>
                </a:lnTo>
                <a:lnTo>
                  <a:pt x="0" y="46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8" name="Freeform 497">
            <a:extLst>
              <a:ext uri="{FF2B5EF4-FFF2-40B4-BE49-F238E27FC236}">
                <a16:creationId xmlns:a16="http://schemas.microsoft.com/office/drawing/2014/main" id="{7721A64A-CAAB-AA44-977E-82B4F1437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5068888"/>
            <a:ext cx="92075" cy="92075"/>
          </a:xfrm>
          <a:custGeom>
            <a:avLst/>
            <a:gdLst>
              <a:gd name="T0" fmla="*/ 16557974 w 255"/>
              <a:gd name="T1" fmla="*/ 33245963 h 254"/>
              <a:gd name="T2" fmla="*/ 0 w 255"/>
              <a:gd name="T3" fmla="*/ 16557188 h 254"/>
              <a:gd name="T4" fmla="*/ 16557974 w 255"/>
              <a:gd name="T5" fmla="*/ 0 h 254"/>
              <a:gd name="T6" fmla="*/ 33115947 w 255"/>
              <a:gd name="T7" fmla="*/ 16557188 h 254"/>
              <a:gd name="T8" fmla="*/ 16557974 w 255"/>
              <a:gd name="T9" fmla="*/ 33245963 h 254"/>
              <a:gd name="T10" fmla="*/ 16557974 w 255"/>
              <a:gd name="T11" fmla="*/ 8278775 h 254"/>
              <a:gd name="T12" fmla="*/ 8213812 w 255"/>
              <a:gd name="T13" fmla="*/ 16557188 h 254"/>
              <a:gd name="T14" fmla="*/ 16557974 w 255"/>
              <a:gd name="T15" fmla="*/ 24967188 h 254"/>
              <a:gd name="T16" fmla="*/ 24771786 w 255"/>
              <a:gd name="T17" fmla="*/ 16557188 h 254"/>
              <a:gd name="T18" fmla="*/ 16557974 w 255"/>
              <a:gd name="T19" fmla="*/ 8278775 h 2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5" h="254">
                <a:moveTo>
                  <a:pt x="127" y="253"/>
                </a:moveTo>
                <a:cubicBezTo>
                  <a:pt x="56" y="253"/>
                  <a:pt x="0" y="196"/>
                  <a:pt x="0" y="126"/>
                </a:cubicBezTo>
                <a:cubicBezTo>
                  <a:pt x="0" y="56"/>
                  <a:pt x="56" y="0"/>
                  <a:pt x="127" y="0"/>
                </a:cubicBezTo>
                <a:cubicBezTo>
                  <a:pt x="196" y="0"/>
                  <a:pt x="254" y="56"/>
                  <a:pt x="254" y="126"/>
                </a:cubicBezTo>
                <a:cubicBezTo>
                  <a:pt x="254" y="196"/>
                  <a:pt x="196" y="253"/>
                  <a:pt x="127" y="253"/>
                </a:cubicBezTo>
                <a:close/>
                <a:moveTo>
                  <a:pt x="127" y="63"/>
                </a:moveTo>
                <a:cubicBezTo>
                  <a:pt x="92" y="63"/>
                  <a:pt x="63" y="92"/>
                  <a:pt x="63" y="126"/>
                </a:cubicBezTo>
                <a:cubicBezTo>
                  <a:pt x="63" y="161"/>
                  <a:pt x="92" y="190"/>
                  <a:pt x="127" y="190"/>
                </a:cubicBezTo>
                <a:cubicBezTo>
                  <a:pt x="163" y="190"/>
                  <a:pt x="190" y="161"/>
                  <a:pt x="190" y="126"/>
                </a:cubicBezTo>
                <a:cubicBezTo>
                  <a:pt x="190" y="92"/>
                  <a:pt x="163" y="63"/>
                  <a:pt x="127" y="63"/>
                </a:cubicBezTo>
                <a:close/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29" name="Freeform 498">
            <a:extLst>
              <a:ext uri="{FF2B5EF4-FFF2-40B4-BE49-F238E27FC236}">
                <a16:creationId xmlns:a16="http://schemas.microsoft.com/office/drawing/2014/main" id="{EE42380F-C1AD-9549-87D5-A04F55251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5035550"/>
            <a:ext cx="39688" cy="46038"/>
          </a:xfrm>
          <a:custGeom>
            <a:avLst/>
            <a:gdLst>
              <a:gd name="T0" fmla="*/ 6153057 w 112"/>
              <a:gd name="T1" fmla="*/ 16557367 h 127"/>
              <a:gd name="T2" fmla="*/ 6153057 w 112"/>
              <a:gd name="T3" fmla="*/ 11958280 h 127"/>
              <a:gd name="T4" fmla="*/ 9794431 w 112"/>
              <a:gd name="T5" fmla="*/ 8278865 h 127"/>
              <a:gd name="T6" fmla="*/ 6153057 w 112"/>
              <a:gd name="T7" fmla="*/ 4467861 h 127"/>
              <a:gd name="T8" fmla="*/ 3390489 w 112"/>
              <a:gd name="T9" fmla="*/ 5781938 h 127"/>
              <a:gd name="T10" fmla="*/ 0 w 112"/>
              <a:gd name="T11" fmla="*/ 3022558 h 127"/>
              <a:gd name="T12" fmla="*/ 6153057 w 112"/>
              <a:gd name="T13" fmla="*/ 0 h 127"/>
              <a:gd name="T14" fmla="*/ 13938284 w 112"/>
              <a:gd name="T15" fmla="*/ 8278865 h 127"/>
              <a:gd name="T16" fmla="*/ 6153057 w 112"/>
              <a:gd name="T17" fmla="*/ 16557367 h 1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2" h="127">
                <a:moveTo>
                  <a:pt x="49" y="126"/>
                </a:moveTo>
                <a:lnTo>
                  <a:pt x="49" y="91"/>
                </a:lnTo>
                <a:cubicBezTo>
                  <a:pt x="64" y="91"/>
                  <a:pt x="78" y="77"/>
                  <a:pt x="78" y="63"/>
                </a:cubicBezTo>
                <a:cubicBezTo>
                  <a:pt x="78" y="47"/>
                  <a:pt x="64" y="34"/>
                  <a:pt x="49" y="34"/>
                </a:cubicBezTo>
                <a:cubicBezTo>
                  <a:pt x="40" y="34"/>
                  <a:pt x="32" y="38"/>
                  <a:pt x="27" y="44"/>
                </a:cubicBezTo>
                <a:lnTo>
                  <a:pt x="0" y="23"/>
                </a:lnTo>
                <a:cubicBezTo>
                  <a:pt x="11" y="8"/>
                  <a:pt x="29" y="0"/>
                  <a:pt x="49" y="0"/>
                </a:cubicBezTo>
                <a:cubicBezTo>
                  <a:pt x="84" y="0"/>
                  <a:pt x="111" y="27"/>
                  <a:pt x="111" y="63"/>
                </a:cubicBezTo>
                <a:cubicBezTo>
                  <a:pt x="111" y="97"/>
                  <a:pt x="84" y="126"/>
                  <a:pt x="49" y="126"/>
                </a:cubicBez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0" name="Freeform 499">
            <a:extLst>
              <a:ext uri="{FF2B5EF4-FFF2-40B4-BE49-F238E27FC236}">
                <a16:creationId xmlns:a16="http://schemas.microsoft.com/office/drawing/2014/main" id="{EDCC7D13-EC71-5642-94C5-F16BA1C63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5041900"/>
            <a:ext cx="12700" cy="12700"/>
          </a:xfrm>
          <a:custGeom>
            <a:avLst/>
            <a:gdLst>
              <a:gd name="T0" fmla="*/ 4476569 w 35"/>
              <a:gd name="T1" fmla="*/ 2364669 h 36"/>
              <a:gd name="T2" fmla="*/ 2238466 w 35"/>
              <a:gd name="T3" fmla="*/ 4355747 h 36"/>
              <a:gd name="T4" fmla="*/ 0 w 35"/>
              <a:gd name="T5" fmla="*/ 2364669 h 36"/>
              <a:gd name="T6" fmla="*/ 2238466 w 35"/>
              <a:gd name="T7" fmla="*/ 0 h 36"/>
              <a:gd name="T8" fmla="*/ 4476569 w 35"/>
              <a:gd name="T9" fmla="*/ 2364669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6">
                <a:moveTo>
                  <a:pt x="34" y="19"/>
                </a:moveTo>
                <a:cubicBezTo>
                  <a:pt x="34" y="28"/>
                  <a:pt x="26" y="35"/>
                  <a:pt x="17" y="35"/>
                </a:cubicBezTo>
                <a:cubicBezTo>
                  <a:pt x="8" y="35"/>
                  <a:pt x="0" y="28"/>
                  <a:pt x="0" y="19"/>
                </a:cubicBezTo>
                <a:cubicBezTo>
                  <a:pt x="0" y="9"/>
                  <a:pt x="8" y="0"/>
                  <a:pt x="17" y="0"/>
                </a:cubicBezTo>
                <a:cubicBezTo>
                  <a:pt x="26" y="0"/>
                  <a:pt x="34" y="9"/>
                  <a:pt x="34" y="19"/>
                </a:cubicBez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1" name="Freeform 500">
            <a:extLst>
              <a:ext uri="{FF2B5EF4-FFF2-40B4-BE49-F238E27FC236}">
                <a16:creationId xmlns:a16="http://schemas.microsoft.com/office/drawing/2014/main" id="{4CD32FD7-F0E4-3043-9E6D-AEEC450D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5130800"/>
            <a:ext cx="49212" cy="34925"/>
          </a:xfrm>
          <a:custGeom>
            <a:avLst/>
            <a:gdLst>
              <a:gd name="T0" fmla="*/ 9283238 w 138"/>
              <a:gd name="T1" fmla="*/ 12704244 h 95"/>
              <a:gd name="T2" fmla="*/ 5086666 w 138"/>
              <a:gd name="T3" fmla="*/ 11623040 h 95"/>
              <a:gd name="T4" fmla="*/ 2161762 w 138"/>
              <a:gd name="T5" fmla="*/ 0 h 95"/>
              <a:gd name="T6" fmla="*/ 6104071 w 138"/>
              <a:gd name="T7" fmla="*/ 2297697 h 95"/>
              <a:gd name="T8" fmla="*/ 7503047 w 138"/>
              <a:gd name="T9" fmla="*/ 7298222 h 95"/>
              <a:gd name="T10" fmla="*/ 10173689 w 138"/>
              <a:gd name="T11" fmla="*/ 7973929 h 95"/>
              <a:gd name="T12" fmla="*/ 12208142 w 138"/>
              <a:gd name="T13" fmla="*/ 6081729 h 95"/>
              <a:gd name="T14" fmla="*/ 12462761 w 138"/>
              <a:gd name="T15" fmla="*/ 2838116 h 95"/>
              <a:gd name="T16" fmla="*/ 16532023 w 138"/>
              <a:gd name="T17" fmla="*/ 1081204 h 95"/>
              <a:gd name="T18" fmla="*/ 16150451 w 138"/>
              <a:gd name="T19" fmla="*/ 8379427 h 95"/>
              <a:gd name="T20" fmla="*/ 11318047 w 138"/>
              <a:gd name="T21" fmla="*/ 12434035 h 95"/>
              <a:gd name="T22" fmla="*/ 9283238 w 138"/>
              <a:gd name="T23" fmla="*/ 12704244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8" h="95">
                <a:moveTo>
                  <a:pt x="73" y="94"/>
                </a:moveTo>
                <a:cubicBezTo>
                  <a:pt x="62" y="94"/>
                  <a:pt x="50" y="91"/>
                  <a:pt x="40" y="86"/>
                </a:cubicBezTo>
                <a:cubicBezTo>
                  <a:pt x="11" y="68"/>
                  <a:pt x="0" y="29"/>
                  <a:pt x="17" y="0"/>
                </a:cubicBezTo>
                <a:lnTo>
                  <a:pt x="48" y="17"/>
                </a:lnTo>
                <a:cubicBezTo>
                  <a:pt x="40" y="30"/>
                  <a:pt x="45" y="48"/>
                  <a:pt x="59" y="54"/>
                </a:cubicBezTo>
                <a:cubicBezTo>
                  <a:pt x="65" y="59"/>
                  <a:pt x="73" y="60"/>
                  <a:pt x="80" y="59"/>
                </a:cubicBezTo>
                <a:cubicBezTo>
                  <a:pt x="87" y="55"/>
                  <a:pt x="92" y="51"/>
                  <a:pt x="96" y="45"/>
                </a:cubicBezTo>
                <a:cubicBezTo>
                  <a:pt x="101" y="38"/>
                  <a:pt x="101" y="28"/>
                  <a:pt x="98" y="21"/>
                </a:cubicBezTo>
                <a:lnTo>
                  <a:pt x="130" y="8"/>
                </a:lnTo>
                <a:cubicBezTo>
                  <a:pt x="137" y="25"/>
                  <a:pt x="136" y="45"/>
                  <a:pt x="127" y="62"/>
                </a:cubicBezTo>
                <a:cubicBezTo>
                  <a:pt x="118" y="77"/>
                  <a:pt x="105" y="88"/>
                  <a:pt x="89" y="92"/>
                </a:cubicBezTo>
                <a:cubicBezTo>
                  <a:pt x="82" y="93"/>
                  <a:pt x="78" y="94"/>
                  <a:pt x="73" y="94"/>
                </a:cubicBez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2" name="Freeform 501">
            <a:extLst>
              <a:ext uri="{FF2B5EF4-FFF2-40B4-BE49-F238E27FC236}">
                <a16:creationId xmlns:a16="http://schemas.microsoft.com/office/drawing/2014/main" id="{439D9DD2-37E8-964B-A782-E97BDE220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129213"/>
            <a:ext cx="14287" cy="14287"/>
          </a:xfrm>
          <a:custGeom>
            <a:avLst/>
            <a:gdLst>
              <a:gd name="T0" fmla="*/ 1341879 w 39"/>
              <a:gd name="T1" fmla="*/ 4249860 h 41"/>
              <a:gd name="T2" fmla="*/ 536678 w 39"/>
              <a:gd name="T3" fmla="*/ 1457274 h 41"/>
              <a:gd name="T4" fmla="*/ 3757481 w 39"/>
              <a:gd name="T5" fmla="*/ 607023 h 41"/>
              <a:gd name="T6" fmla="*/ 4562682 w 39"/>
              <a:gd name="T7" fmla="*/ 3399958 h 41"/>
              <a:gd name="T8" fmla="*/ 1341879 w 39"/>
              <a:gd name="T9" fmla="*/ 424986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1">
                <a:moveTo>
                  <a:pt x="10" y="35"/>
                </a:moveTo>
                <a:cubicBezTo>
                  <a:pt x="2" y="30"/>
                  <a:pt x="0" y="19"/>
                  <a:pt x="4" y="12"/>
                </a:cubicBezTo>
                <a:cubicBezTo>
                  <a:pt x="10" y="3"/>
                  <a:pt x="19" y="0"/>
                  <a:pt x="28" y="5"/>
                </a:cubicBezTo>
                <a:cubicBezTo>
                  <a:pt x="36" y="9"/>
                  <a:pt x="38" y="20"/>
                  <a:pt x="34" y="28"/>
                </a:cubicBezTo>
                <a:cubicBezTo>
                  <a:pt x="29" y="36"/>
                  <a:pt x="19" y="40"/>
                  <a:pt x="10" y="35"/>
                </a:cubicBez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3" name="Freeform 502">
            <a:extLst>
              <a:ext uri="{FF2B5EF4-FFF2-40B4-BE49-F238E27FC236}">
                <a16:creationId xmlns:a16="http://schemas.microsoft.com/office/drawing/2014/main" id="{E3788032-B876-D448-8A43-483707DB9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925" y="5116513"/>
            <a:ext cx="42863" cy="49212"/>
          </a:xfrm>
          <a:custGeom>
            <a:avLst/>
            <a:gdLst>
              <a:gd name="T0" fmla="*/ 7272422 w 120"/>
              <a:gd name="T1" fmla="*/ 17806360 h 135"/>
              <a:gd name="T2" fmla="*/ 1275889 w 120"/>
              <a:gd name="T3" fmla="*/ 13687133 h 135"/>
              <a:gd name="T4" fmla="*/ 510427 w 120"/>
              <a:gd name="T5" fmla="*/ 7441583 h 135"/>
              <a:gd name="T6" fmla="*/ 4082701 w 120"/>
              <a:gd name="T7" fmla="*/ 2392068 h 135"/>
              <a:gd name="T8" fmla="*/ 15182789 w 120"/>
              <a:gd name="T9" fmla="*/ 5448315 h 135"/>
              <a:gd name="T10" fmla="*/ 11355123 w 120"/>
              <a:gd name="T11" fmla="*/ 7707328 h 135"/>
              <a:gd name="T12" fmla="*/ 6634478 w 120"/>
              <a:gd name="T13" fmla="*/ 6378604 h 135"/>
              <a:gd name="T14" fmla="*/ 4720645 w 120"/>
              <a:gd name="T15" fmla="*/ 8504563 h 135"/>
              <a:gd name="T16" fmla="*/ 5103555 w 120"/>
              <a:gd name="T17" fmla="*/ 11428120 h 135"/>
              <a:gd name="T18" fmla="*/ 7655332 w 120"/>
              <a:gd name="T19" fmla="*/ 13288334 h 135"/>
              <a:gd name="T20" fmla="*/ 7272422 w 120"/>
              <a:gd name="T21" fmla="*/ 17806360 h 1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0" h="135">
                <a:moveTo>
                  <a:pt x="57" y="134"/>
                </a:moveTo>
                <a:cubicBezTo>
                  <a:pt x="36" y="132"/>
                  <a:pt x="19" y="121"/>
                  <a:pt x="10" y="103"/>
                </a:cubicBezTo>
                <a:cubicBezTo>
                  <a:pt x="1" y="89"/>
                  <a:pt x="0" y="71"/>
                  <a:pt x="4" y="56"/>
                </a:cubicBezTo>
                <a:cubicBezTo>
                  <a:pt x="9" y="40"/>
                  <a:pt x="19" y="25"/>
                  <a:pt x="32" y="18"/>
                </a:cubicBezTo>
                <a:cubicBezTo>
                  <a:pt x="63" y="0"/>
                  <a:pt x="102" y="10"/>
                  <a:pt x="119" y="41"/>
                </a:cubicBezTo>
                <a:lnTo>
                  <a:pt x="89" y="58"/>
                </a:lnTo>
                <a:cubicBezTo>
                  <a:pt x="81" y="44"/>
                  <a:pt x="64" y="40"/>
                  <a:pt x="52" y="48"/>
                </a:cubicBezTo>
                <a:cubicBezTo>
                  <a:pt x="44" y="51"/>
                  <a:pt x="38" y="57"/>
                  <a:pt x="37" y="64"/>
                </a:cubicBezTo>
                <a:cubicBezTo>
                  <a:pt x="35" y="71"/>
                  <a:pt x="36" y="80"/>
                  <a:pt x="40" y="86"/>
                </a:cubicBezTo>
                <a:cubicBezTo>
                  <a:pt x="45" y="94"/>
                  <a:pt x="52" y="98"/>
                  <a:pt x="60" y="100"/>
                </a:cubicBezTo>
                <a:lnTo>
                  <a:pt x="57" y="134"/>
                </a:ln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4" name="Freeform 503">
            <a:extLst>
              <a:ext uri="{FF2B5EF4-FFF2-40B4-BE49-F238E27FC236}">
                <a16:creationId xmlns:a16="http://schemas.microsoft.com/office/drawing/2014/main" id="{005C84C8-A110-9B48-B88B-3410E076F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5149850"/>
            <a:ext cx="14287" cy="14288"/>
          </a:xfrm>
          <a:custGeom>
            <a:avLst/>
            <a:gdLst>
              <a:gd name="T0" fmla="*/ 1578539 w 41"/>
              <a:gd name="T1" fmla="*/ 607066 h 41"/>
              <a:gd name="T2" fmla="*/ 4371474 w 41"/>
              <a:gd name="T3" fmla="*/ 1457376 h 41"/>
              <a:gd name="T4" fmla="*/ 3521223 w 41"/>
              <a:gd name="T5" fmla="*/ 4493402 h 41"/>
              <a:gd name="T6" fmla="*/ 485758 w 41"/>
              <a:gd name="T7" fmla="*/ 3643440 h 41"/>
              <a:gd name="T8" fmla="*/ 1578539 w 41"/>
              <a:gd name="T9" fmla="*/ 60706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41">
                <a:moveTo>
                  <a:pt x="13" y="5"/>
                </a:moveTo>
                <a:cubicBezTo>
                  <a:pt x="20" y="0"/>
                  <a:pt x="31" y="4"/>
                  <a:pt x="36" y="12"/>
                </a:cubicBezTo>
                <a:cubicBezTo>
                  <a:pt x="40" y="21"/>
                  <a:pt x="38" y="31"/>
                  <a:pt x="29" y="37"/>
                </a:cubicBezTo>
                <a:cubicBezTo>
                  <a:pt x="22" y="40"/>
                  <a:pt x="9" y="38"/>
                  <a:pt x="4" y="30"/>
                </a:cubicBezTo>
                <a:cubicBezTo>
                  <a:pt x="0" y="21"/>
                  <a:pt x="3" y="11"/>
                  <a:pt x="13" y="5"/>
                </a:cubicBez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5" name="Freeform 504">
            <a:extLst>
              <a:ext uri="{FF2B5EF4-FFF2-40B4-BE49-F238E27FC236}">
                <a16:creationId xmlns:a16="http://schemas.microsoft.com/office/drawing/2014/main" id="{0131CF5F-B10D-CB4D-8F1B-28D3B3BCC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76813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6" name="Freeform 505">
            <a:extLst>
              <a:ext uri="{FF2B5EF4-FFF2-40B4-BE49-F238E27FC236}">
                <a16:creationId xmlns:a16="http://schemas.microsoft.com/office/drawing/2014/main" id="{392B192C-A98F-4A44-AA3F-E1D081FC0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976813"/>
            <a:ext cx="431800" cy="84137"/>
          </a:xfrm>
          <a:custGeom>
            <a:avLst/>
            <a:gdLst>
              <a:gd name="T0" fmla="*/ 155246493 w 1200"/>
              <a:gd name="T1" fmla="*/ 0 h 234"/>
              <a:gd name="T2" fmla="*/ 155246493 w 1200"/>
              <a:gd name="T3" fmla="*/ 30122844 h 234"/>
              <a:gd name="T4" fmla="*/ 77688017 w 1200"/>
              <a:gd name="T5" fmla="*/ 30122844 h 234"/>
              <a:gd name="T6" fmla="*/ 0 w 1200"/>
              <a:gd name="T7" fmla="*/ 30122844 h 234"/>
              <a:gd name="T8" fmla="*/ 0 w 1200"/>
              <a:gd name="T9" fmla="*/ 0 h 234"/>
              <a:gd name="T10" fmla="*/ 155246493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1199" y="0"/>
                </a:move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49A0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7" name="Freeform 506">
            <a:extLst>
              <a:ext uri="{FF2B5EF4-FFF2-40B4-BE49-F238E27FC236}">
                <a16:creationId xmlns:a16="http://schemas.microsoft.com/office/drawing/2014/main" id="{EEB5422D-85FB-594E-B375-372606375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145088"/>
            <a:ext cx="431800" cy="84137"/>
          </a:xfrm>
          <a:custGeom>
            <a:avLst/>
            <a:gdLst>
              <a:gd name="T0" fmla="*/ 77558477 w 1200"/>
              <a:gd name="T1" fmla="*/ 30122844 h 234"/>
              <a:gd name="T2" fmla="*/ 0 w 1200"/>
              <a:gd name="T3" fmla="*/ 30122844 h 234"/>
              <a:gd name="T4" fmla="*/ 0 w 1200"/>
              <a:gd name="T5" fmla="*/ 0 h 234"/>
              <a:gd name="T6" fmla="*/ 155246493 w 1200"/>
              <a:gd name="T7" fmla="*/ 0 h 234"/>
              <a:gd name="T8" fmla="*/ 155246493 w 1200"/>
              <a:gd name="T9" fmla="*/ 30122844 h 234"/>
              <a:gd name="T10" fmla="*/ 77558477 w 1200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8" name="Freeform 507">
            <a:extLst>
              <a:ext uri="{FF2B5EF4-FFF2-40B4-BE49-F238E27FC236}">
                <a16:creationId xmlns:a16="http://schemas.microsoft.com/office/drawing/2014/main" id="{D6D8678C-FC08-A24B-B1F9-31A7533C7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5072063"/>
            <a:ext cx="9525" cy="66675"/>
          </a:xfrm>
          <a:custGeom>
            <a:avLst/>
            <a:gdLst>
              <a:gd name="T0" fmla="*/ 1493308 w 27"/>
              <a:gd name="T1" fmla="*/ 0 h 187"/>
              <a:gd name="T2" fmla="*/ 3235678 w 27"/>
              <a:gd name="T3" fmla="*/ 1271460 h 187"/>
              <a:gd name="T4" fmla="*/ 2737908 w 27"/>
              <a:gd name="T5" fmla="*/ 22247344 h 187"/>
              <a:gd name="T6" fmla="*/ 1493308 w 27"/>
              <a:gd name="T7" fmla="*/ 23645736 h 187"/>
              <a:gd name="T8" fmla="*/ 249061 w 27"/>
              <a:gd name="T9" fmla="*/ 22247344 h 187"/>
              <a:gd name="T10" fmla="*/ 0 w 27"/>
              <a:gd name="T11" fmla="*/ 1271460 h 187"/>
              <a:gd name="T12" fmla="*/ 1493308 w 27"/>
              <a:gd name="T13" fmla="*/ 0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87">
                <a:moveTo>
                  <a:pt x="12" y="0"/>
                </a:moveTo>
                <a:lnTo>
                  <a:pt x="26" y="10"/>
                </a:lnTo>
                <a:lnTo>
                  <a:pt x="22" y="175"/>
                </a:lnTo>
                <a:lnTo>
                  <a:pt x="12" y="186"/>
                </a:lnTo>
                <a:lnTo>
                  <a:pt x="2" y="175"/>
                </a:lnTo>
                <a:lnTo>
                  <a:pt x="0" y="10"/>
                </a:lnTo>
                <a:lnTo>
                  <a:pt x="12" y="0"/>
                </a:ln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39" name="Freeform 508">
            <a:extLst>
              <a:ext uri="{FF2B5EF4-FFF2-40B4-BE49-F238E27FC236}">
                <a16:creationId xmlns:a16="http://schemas.microsoft.com/office/drawing/2014/main" id="{9834788C-79A8-DF4B-AF73-1FF6F8798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5067300"/>
            <a:ext cx="19050" cy="7938"/>
          </a:xfrm>
          <a:custGeom>
            <a:avLst/>
            <a:gdLst>
              <a:gd name="T0" fmla="*/ 3359035 w 55"/>
              <a:gd name="T1" fmla="*/ 787847 h 20"/>
              <a:gd name="T2" fmla="*/ 6238355 w 55"/>
              <a:gd name="T3" fmla="*/ 0 h 20"/>
              <a:gd name="T4" fmla="*/ 5758295 w 55"/>
              <a:gd name="T5" fmla="*/ 2363143 h 20"/>
              <a:gd name="T6" fmla="*/ 3119005 w 55"/>
              <a:gd name="T7" fmla="*/ 2205573 h 20"/>
              <a:gd name="T8" fmla="*/ 1559675 w 55"/>
              <a:gd name="T9" fmla="*/ 2835454 h 20"/>
              <a:gd name="T10" fmla="*/ 240030 w 55"/>
              <a:gd name="T11" fmla="*/ 0 h 20"/>
              <a:gd name="T12" fmla="*/ 359872 w 55"/>
              <a:gd name="T13" fmla="*/ 157569 h 20"/>
              <a:gd name="T14" fmla="*/ 3119005 w 55"/>
              <a:gd name="T15" fmla="*/ 787847 h 20"/>
              <a:gd name="T16" fmla="*/ 3359035 w 55"/>
              <a:gd name="T17" fmla="*/ 787847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20">
                <a:moveTo>
                  <a:pt x="28" y="5"/>
                </a:moveTo>
                <a:cubicBezTo>
                  <a:pt x="36" y="10"/>
                  <a:pt x="47" y="8"/>
                  <a:pt x="52" y="0"/>
                </a:cubicBezTo>
                <a:cubicBezTo>
                  <a:pt x="54" y="5"/>
                  <a:pt x="51" y="10"/>
                  <a:pt x="48" y="15"/>
                </a:cubicBezTo>
                <a:cubicBezTo>
                  <a:pt x="42" y="19"/>
                  <a:pt x="32" y="19"/>
                  <a:pt x="26" y="14"/>
                </a:cubicBezTo>
                <a:cubicBezTo>
                  <a:pt x="22" y="18"/>
                  <a:pt x="18" y="19"/>
                  <a:pt x="13" y="18"/>
                </a:cubicBezTo>
                <a:cubicBezTo>
                  <a:pt x="4" y="16"/>
                  <a:pt x="0" y="8"/>
                  <a:pt x="2" y="0"/>
                </a:cubicBezTo>
                <a:lnTo>
                  <a:pt x="3" y="1"/>
                </a:lnTo>
                <a:cubicBezTo>
                  <a:pt x="9" y="8"/>
                  <a:pt x="19" y="10"/>
                  <a:pt x="26" y="5"/>
                </a:cubicBezTo>
                <a:lnTo>
                  <a:pt x="28" y="5"/>
                </a:ln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0" name="Freeform 509">
            <a:extLst>
              <a:ext uri="{FF2B5EF4-FFF2-40B4-BE49-F238E27FC236}">
                <a16:creationId xmlns:a16="http://schemas.microsoft.com/office/drawing/2014/main" id="{DA454809-C56F-5147-8203-13EA58C9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5075238"/>
            <a:ext cx="50800" cy="66675"/>
          </a:xfrm>
          <a:custGeom>
            <a:avLst/>
            <a:gdLst>
              <a:gd name="T0" fmla="*/ 9342549 w 142"/>
              <a:gd name="T1" fmla="*/ 19039699 h 184"/>
              <a:gd name="T2" fmla="*/ 12286445 w 142"/>
              <a:gd name="T3" fmla="*/ 0 h 184"/>
              <a:gd name="T4" fmla="*/ 15997707 w 142"/>
              <a:gd name="T5" fmla="*/ 14443834 h 184"/>
              <a:gd name="T6" fmla="*/ 0 w 142"/>
              <a:gd name="T7" fmla="*/ 21534576 h 184"/>
              <a:gd name="T8" fmla="*/ 9342549 w 142"/>
              <a:gd name="T9" fmla="*/ 19039699 h 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184">
                <a:moveTo>
                  <a:pt x="73" y="145"/>
                </a:moveTo>
                <a:cubicBezTo>
                  <a:pt x="120" y="112"/>
                  <a:pt x="129" y="46"/>
                  <a:pt x="96" y="0"/>
                </a:cubicBezTo>
                <a:cubicBezTo>
                  <a:pt x="129" y="27"/>
                  <a:pt x="141" y="71"/>
                  <a:pt x="125" y="110"/>
                </a:cubicBezTo>
                <a:cubicBezTo>
                  <a:pt x="106" y="159"/>
                  <a:pt x="50" y="183"/>
                  <a:pt x="0" y="164"/>
                </a:cubicBezTo>
                <a:cubicBezTo>
                  <a:pt x="27" y="167"/>
                  <a:pt x="53" y="160"/>
                  <a:pt x="73" y="145"/>
                </a:cubicBez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1" name="Freeform 510">
            <a:extLst>
              <a:ext uri="{FF2B5EF4-FFF2-40B4-BE49-F238E27FC236}">
                <a16:creationId xmlns:a16="http://schemas.microsoft.com/office/drawing/2014/main" id="{1A6850FF-B8B2-DD47-BD0D-E222E2853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5075238"/>
            <a:ext cx="50800" cy="66675"/>
          </a:xfrm>
          <a:custGeom>
            <a:avLst/>
            <a:gdLst>
              <a:gd name="T0" fmla="*/ 8574825 w 142"/>
              <a:gd name="T1" fmla="*/ 19039699 h 184"/>
              <a:gd name="T2" fmla="*/ 18045448 w 142"/>
              <a:gd name="T3" fmla="*/ 21534576 h 184"/>
              <a:gd name="T4" fmla="*/ 2047741 w 142"/>
              <a:gd name="T5" fmla="*/ 14443834 h 184"/>
              <a:gd name="T6" fmla="*/ 5759361 w 142"/>
              <a:gd name="T7" fmla="*/ 0 h 184"/>
              <a:gd name="T8" fmla="*/ 8574825 w 142"/>
              <a:gd name="T9" fmla="*/ 19039699 h 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184">
                <a:moveTo>
                  <a:pt x="67" y="145"/>
                </a:moveTo>
                <a:cubicBezTo>
                  <a:pt x="88" y="160"/>
                  <a:pt x="114" y="167"/>
                  <a:pt x="141" y="164"/>
                </a:cubicBezTo>
                <a:cubicBezTo>
                  <a:pt x="91" y="183"/>
                  <a:pt x="35" y="159"/>
                  <a:pt x="16" y="110"/>
                </a:cubicBezTo>
                <a:cubicBezTo>
                  <a:pt x="0" y="71"/>
                  <a:pt x="12" y="27"/>
                  <a:pt x="45" y="0"/>
                </a:cubicBezTo>
                <a:cubicBezTo>
                  <a:pt x="11" y="46"/>
                  <a:pt x="21" y="112"/>
                  <a:pt x="67" y="145"/>
                </a:cubicBez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2" name="Freeform 511">
            <a:extLst>
              <a:ext uri="{FF2B5EF4-FFF2-40B4-BE49-F238E27FC236}">
                <a16:creationId xmlns:a16="http://schemas.microsoft.com/office/drawing/2014/main" id="{A19CC069-E5F6-5F49-92EF-BB7E1F0C5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5073650"/>
            <a:ext cx="26987" cy="53975"/>
          </a:xfrm>
          <a:custGeom>
            <a:avLst/>
            <a:gdLst>
              <a:gd name="T0" fmla="*/ 3143431 w 73"/>
              <a:gd name="T1" fmla="*/ 18157616 h 152"/>
              <a:gd name="T2" fmla="*/ 0 w 73"/>
              <a:gd name="T3" fmla="*/ 0 h 152"/>
              <a:gd name="T4" fmla="*/ 6833256 w 73"/>
              <a:gd name="T5" fmla="*/ 5043822 h 152"/>
              <a:gd name="T6" fmla="*/ 2459884 w 73"/>
              <a:gd name="T7" fmla="*/ 19040391 h 152"/>
              <a:gd name="T8" fmla="*/ 3143431 w 73"/>
              <a:gd name="T9" fmla="*/ 18157616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152">
                <a:moveTo>
                  <a:pt x="23" y="144"/>
                </a:moveTo>
                <a:cubicBezTo>
                  <a:pt x="57" y="98"/>
                  <a:pt x="47" y="34"/>
                  <a:pt x="0" y="0"/>
                </a:cubicBezTo>
                <a:cubicBezTo>
                  <a:pt x="22" y="5"/>
                  <a:pt x="41" y="21"/>
                  <a:pt x="50" y="40"/>
                </a:cubicBezTo>
                <a:cubicBezTo>
                  <a:pt x="72" y="80"/>
                  <a:pt x="58" y="130"/>
                  <a:pt x="18" y="151"/>
                </a:cubicBezTo>
                <a:cubicBezTo>
                  <a:pt x="20" y="149"/>
                  <a:pt x="22" y="147"/>
                  <a:pt x="23" y="144"/>
                </a:cubicBez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3" name="Freeform 512">
            <a:extLst>
              <a:ext uri="{FF2B5EF4-FFF2-40B4-BE49-F238E27FC236}">
                <a16:creationId xmlns:a16="http://schemas.microsoft.com/office/drawing/2014/main" id="{C438DC42-B171-0346-81E8-0B5B94FA5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5073650"/>
            <a:ext cx="25400" cy="53975"/>
          </a:xfrm>
          <a:custGeom>
            <a:avLst/>
            <a:gdLst>
              <a:gd name="T0" fmla="*/ 5973586 w 72"/>
              <a:gd name="T1" fmla="*/ 18157616 h 152"/>
              <a:gd name="T2" fmla="*/ 6720417 w 72"/>
              <a:gd name="T3" fmla="*/ 19040391 h 152"/>
              <a:gd name="T4" fmla="*/ 2613378 w 72"/>
              <a:gd name="T5" fmla="*/ 5043822 h 152"/>
              <a:gd name="T6" fmla="*/ 8836025 w 72"/>
              <a:gd name="T7" fmla="*/ 0 h 152"/>
              <a:gd name="T8" fmla="*/ 5973586 w 72"/>
              <a:gd name="T9" fmla="*/ 18157616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152">
                <a:moveTo>
                  <a:pt x="48" y="144"/>
                </a:moveTo>
                <a:cubicBezTo>
                  <a:pt x="50" y="147"/>
                  <a:pt x="51" y="149"/>
                  <a:pt x="54" y="151"/>
                </a:cubicBezTo>
                <a:cubicBezTo>
                  <a:pt x="14" y="130"/>
                  <a:pt x="0" y="80"/>
                  <a:pt x="21" y="40"/>
                </a:cubicBezTo>
                <a:cubicBezTo>
                  <a:pt x="32" y="21"/>
                  <a:pt x="50" y="5"/>
                  <a:pt x="71" y="0"/>
                </a:cubicBezTo>
                <a:cubicBezTo>
                  <a:pt x="25" y="34"/>
                  <a:pt x="15" y="98"/>
                  <a:pt x="48" y="144"/>
                </a:cubicBezTo>
              </a:path>
            </a:pathLst>
          </a:custGeom>
          <a:solidFill>
            <a:srgbClr val="C700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4" name="Freeform 513">
            <a:extLst>
              <a:ext uri="{FF2B5EF4-FFF2-40B4-BE49-F238E27FC236}">
                <a16:creationId xmlns:a16="http://schemas.microsoft.com/office/drawing/2014/main" id="{2831677B-A2DB-FF4D-A5EF-3257BD718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5046663"/>
            <a:ext cx="38100" cy="11112"/>
          </a:xfrm>
          <a:custGeom>
            <a:avLst/>
            <a:gdLst>
              <a:gd name="T0" fmla="*/ 671146 w 104"/>
              <a:gd name="T1" fmla="*/ 3978837 h 30"/>
              <a:gd name="T2" fmla="*/ 0 w 104"/>
              <a:gd name="T3" fmla="*/ 3978837 h 30"/>
              <a:gd name="T4" fmla="*/ 0 w 104"/>
              <a:gd name="T5" fmla="*/ 1783476 h 30"/>
              <a:gd name="T6" fmla="*/ 3623530 w 104"/>
              <a:gd name="T7" fmla="*/ 1783476 h 30"/>
              <a:gd name="T8" fmla="*/ 3623530 w 104"/>
              <a:gd name="T9" fmla="*/ 3155438 h 30"/>
              <a:gd name="T10" fmla="*/ 5905134 w 104"/>
              <a:gd name="T11" fmla="*/ 3155438 h 30"/>
              <a:gd name="T12" fmla="*/ 5905134 w 104"/>
              <a:gd name="T13" fmla="*/ 2469457 h 30"/>
              <a:gd name="T14" fmla="*/ 4294676 w 104"/>
              <a:gd name="T15" fmla="*/ 2469457 h 30"/>
              <a:gd name="T16" fmla="*/ 4294676 w 104"/>
              <a:gd name="T17" fmla="*/ 1783476 h 30"/>
              <a:gd name="T18" fmla="*/ 6576280 w 104"/>
              <a:gd name="T19" fmla="*/ 1783476 h 30"/>
              <a:gd name="T20" fmla="*/ 6576280 w 104"/>
              <a:gd name="T21" fmla="*/ 3978837 h 30"/>
              <a:gd name="T22" fmla="*/ 2818301 w 104"/>
              <a:gd name="T23" fmla="*/ 3978837 h 30"/>
              <a:gd name="T24" fmla="*/ 2818301 w 104"/>
              <a:gd name="T25" fmla="*/ 2469457 h 30"/>
              <a:gd name="T26" fmla="*/ 671146 w 104"/>
              <a:gd name="T27" fmla="*/ 2469457 h 30"/>
              <a:gd name="T28" fmla="*/ 671146 w 104"/>
              <a:gd name="T29" fmla="*/ 3978837 h 30"/>
              <a:gd name="T30" fmla="*/ 1341926 w 104"/>
              <a:gd name="T31" fmla="*/ 3978837 h 30"/>
              <a:gd name="T32" fmla="*/ 1341926 w 104"/>
              <a:gd name="T33" fmla="*/ 3155438 h 30"/>
              <a:gd name="T34" fmla="*/ 2147521 w 104"/>
              <a:gd name="T35" fmla="*/ 3155438 h 30"/>
              <a:gd name="T36" fmla="*/ 2147521 w 104"/>
              <a:gd name="T37" fmla="*/ 3978837 h 30"/>
              <a:gd name="T38" fmla="*/ 1341926 w 104"/>
              <a:gd name="T39" fmla="*/ 3978837 h 30"/>
              <a:gd name="T40" fmla="*/ 0 w 104"/>
              <a:gd name="T41" fmla="*/ 960447 h 30"/>
              <a:gd name="T42" fmla="*/ 0 w 104"/>
              <a:gd name="T43" fmla="*/ 0 h 30"/>
              <a:gd name="T44" fmla="*/ 9260498 w 104"/>
              <a:gd name="T45" fmla="*/ 0 h 30"/>
              <a:gd name="T46" fmla="*/ 9260498 w 104"/>
              <a:gd name="T47" fmla="*/ 960447 h 30"/>
              <a:gd name="T48" fmla="*/ 0 w 104"/>
              <a:gd name="T49" fmla="*/ 960447 h 30"/>
              <a:gd name="T50" fmla="*/ 7112977 w 104"/>
              <a:gd name="T51" fmla="*/ 3978837 h 30"/>
              <a:gd name="T52" fmla="*/ 7112977 w 104"/>
              <a:gd name="T53" fmla="*/ 1783476 h 30"/>
              <a:gd name="T54" fmla="*/ 10065727 w 104"/>
              <a:gd name="T55" fmla="*/ 1783476 h 30"/>
              <a:gd name="T56" fmla="*/ 10065727 w 104"/>
              <a:gd name="T57" fmla="*/ 0 h 30"/>
              <a:gd name="T58" fmla="*/ 10870956 w 104"/>
              <a:gd name="T59" fmla="*/ 0 h 30"/>
              <a:gd name="T60" fmla="*/ 10870956 w 104"/>
              <a:gd name="T61" fmla="*/ 3155438 h 30"/>
              <a:gd name="T62" fmla="*/ 11542102 w 104"/>
              <a:gd name="T63" fmla="*/ 3155438 h 30"/>
              <a:gd name="T64" fmla="*/ 11542102 w 104"/>
              <a:gd name="T65" fmla="*/ 0 h 30"/>
              <a:gd name="T66" fmla="*/ 12347331 w 104"/>
              <a:gd name="T67" fmla="*/ 0 h 30"/>
              <a:gd name="T68" fmla="*/ 12347331 w 104"/>
              <a:gd name="T69" fmla="*/ 3155438 h 30"/>
              <a:gd name="T70" fmla="*/ 13018477 w 104"/>
              <a:gd name="T71" fmla="*/ 3155438 h 30"/>
              <a:gd name="T72" fmla="*/ 13018477 w 104"/>
              <a:gd name="T73" fmla="*/ 0 h 30"/>
              <a:gd name="T74" fmla="*/ 13823706 w 104"/>
              <a:gd name="T75" fmla="*/ 0 h 30"/>
              <a:gd name="T76" fmla="*/ 13823706 w 104"/>
              <a:gd name="T77" fmla="*/ 3978837 h 30"/>
              <a:gd name="T78" fmla="*/ 10065727 w 104"/>
              <a:gd name="T79" fmla="*/ 3978837 h 30"/>
              <a:gd name="T80" fmla="*/ 10065727 w 104"/>
              <a:gd name="T81" fmla="*/ 2469457 h 30"/>
              <a:gd name="T82" fmla="*/ 7918206 w 104"/>
              <a:gd name="T83" fmla="*/ 2469457 h 30"/>
              <a:gd name="T84" fmla="*/ 7918206 w 104"/>
              <a:gd name="T85" fmla="*/ 3155438 h 30"/>
              <a:gd name="T86" fmla="*/ 9260498 w 104"/>
              <a:gd name="T87" fmla="*/ 3155438 h 30"/>
              <a:gd name="T88" fmla="*/ 9260498 w 104"/>
              <a:gd name="T89" fmla="*/ 3978837 h 30"/>
              <a:gd name="T90" fmla="*/ 7112977 w 104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30">
                <a:moveTo>
                  <a:pt x="5" y="29"/>
                </a:moveTo>
                <a:lnTo>
                  <a:pt x="0" y="29"/>
                </a:ln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4" y="23"/>
                </a:lnTo>
                <a:lnTo>
                  <a:pt x="44" y="18"/>
                </a:lnTo>
                <a:lnTo>
                  <a:pt x="32" y="18"/>
                </a:lnTo>
                <a:lnTo>
                  <a:pt x="32" y="13"/>
                </a:lnTo>
                <a:lnTo>
                  <a:pt x="49" y="13"/>
                </a:lnTo>
                <a:lnTo>
                  <a:pt x="49" y="29"/>
                </a:lnTo>
                <a:lnTo>
                  <a:pt x="21" y="29"/>
                </a:lnTo>
                <a:lnTo>
                  <a:pt x="21" y="18"/>
                </a:lnTo>
                <a:lnTo>
                  <a:pt x="5" y="18"/>
                </a:lnTo>
                <a:lnTo>
                  <a:pt x="5" y="29"/>
                </a:lnTo>
                <a:close/>
                <a:moveTo>
                  <a:pt x="10" y="29"/>
                </a:moveTo>
                <a:lnTo>
                  <a:pt x="10" y="23"/>
                </a:lnTo>
                <a:lnTo>
                  <a:pt x="16" y="23"/>
                </a:lnTo>
                <a:lnTo>
                  <a:pt x="16" y="29"/>
                </a:lnTo>
                <a:lnTo>
                  <a:pt x="10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69" y="0"/>
                </a:lnTo>
                <a:lnTo>
                  <a:pt x="69" y="7"/>
                </a:lnTo>
                <a:lnTo>
                  <a:pt x="0" y="7"/>
                </a:lnTo>
                <a:close/>
                <a:moveTo>
                  <a:pt x="53" y="29"/>
                </a:moveTo>
                <a:lnTo>
                  <a:pt x="53" y="13"/>
                </a:lnTo>
                <a:lnTo>
                  <a:pt x="75" y="13"/>
                </a:lnTo>
                <a:lnTo>
                  <a:pt x="75" y="0"/>
                </a:lnTo>
                <a:lnTo>
                  <a:pt x="81" y="0"/>
                </a:lnTo>
                <a:lnTo>
                  <a:pt x="81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7" y="23"/>
                </a:lnTo>
                <a:lnTo>
                  <a:pt x="97" y="0"/>
                </a:lnTo>
                <a:lnTo>
                  <a:pt x="103" y="0"/>
                </a:lnTo>
                <a:lnTo>
                  <a:pt x="103" y="29"/>
                </a:lnTo>
                <a:lnTo>
                  <a:pt x="75" y="29"/>
                </a:lnTo>
                <a:lnTo>
                  <a:pt x="75" y="18"/>
                </a:lnTo>
                <a:lnTo>
                  <a:pt x="59" y="18"/>
                </a:lnTo>
                <a:lnTo>
                  <a:pt x="59" y="23"/>
                </a:lnTo>
                <a:lnTo>
                  <a:pt x="69" y="23"/>
                </a:lnTo>
                <a:lnTo>
                  <a:pt x="69" y="29"/>
                </a:lnTo>
                <a:lnTo>
                  <a:pt x="5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5" name="Freeform 514">
            <a:extLst>
              <a:ext uri="{FF2B5EF4-FFF2-40B4-BE49-F238E27FC236}">
                <a16:creationId xmlns:a16="http://schemas.microsoft.com/office/drawing/2014/main" id="{7E148CA7-AA56-2B42-997F-73DA15E4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8" y="5046663"/>
            <a:ext cx="38100" cy="11112"/>
          </a:xfrm>
          <a:custGeom>
            <a:avLst/>
            <a:gdLst>
              <a:gd name="T0" fmla="*/ 789940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554911 w 105"/>
              <a:gd name="T7" fmla="*/ 1783476 h 30"/>
              <a:gd name="T8" fmla="*/ 3554911 w 105"/>
              <a:gd name="T9" fmla="*/ 3155438 h 30"/>
              <a:gd name="T10" fmla="*/ 5661660 w 105"/>
              <a:gd name="T11" fmla="*/ 3155438 h 30"/>
              <a:gd name="T12" fmla="*/ 5661660 w 105"/>
              <a:gd name="T13" fmla="*/ 2469457 h 30"/>
              <a:gd name="T14" fmla="*/ 4344851 w 105"/>
              <a:gd name="T15" fmla="*/ 2469457 h 30"/>
              <a:gd name="T16" fmla="*/ 4344851 w 105"/>
              <a:gd name="T17" fmla="*/ 1783476 h 30"/>
              <a:gd name="T18" fmla="*/ 6451600 w 105"/>
              <a:gd name="T19" fmla="*/ 1783476 h 30"/>
              <a:gd name="T20" fmla="*/ 6451600 w 105"/>
              <a:gd name="T21" fmla="*/ 3978837 h 30"/>
              <a:gd name="T22" fmla="*/ 2896689 w 105"/>
              <a:gd name="T23" fmla="*/ 3978837 h 30"/>
              <a:gd name="T24" fmla="*/ 2896689 w 105"/>
              <a:gd name="T25" fmla="*/ 2469457 h 30"/>
              <a:gd name="T26" fmla="*/ 789940 w 105"/>
              <a:gd name="T27" fmla="*/ 2469457 h 30"/>
              <a:gd name="T28" fmla="*/ 789940 w 105"/>
              <a:gd name="T29" fmla="*/ 3978837 h 30"/>
              <a:gd name="T30" fmla="*/ 1448163 w 105"/>
              <a:gd name="T31" fmla="*/ 3978837 h 30"/>
              <a:gd name="T32" fmla="*/ 1448163 w 105"/>
              <a:gd name="T33" fmla="*/ 3155438 h 30"/>
              <a:gd name="T34" fmla="*/ 2238466 w 105"/>
              <a:gd name="T35" fmla="*/ 3155438 h 30"/>
              <a:gd name="T36" fmla="*/ 2238466 w 105"/>
              <a:gd name="T37" fmla="*/ 3978837 h 30"/>
              <a:gd name="T38" fmla="*/ 1448163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348289 w 105"/>
              <a:gd name="T45" fmla="*/ 0 h 30"/>
              <a:gd name="T46" fmla="*/ 9348289 w 105"/>
              <a:gd name="T47" fmla="*/ 960447 h 30"/>
              <a:gd name="T48" fmla="*/ 0 w 105"/>
              <a:gd name="T49" fmla="*/ 960447 h 30"/>
              <a:gd name="T50" fmla="*/ 7109823 w 105"/>
              <a:gd name="T51" fmla="*/ 3978837 h 30"/>
              <a:gd name="T52" fmla="*/ 7109823 w 105"/>
              <a:gd name="T53" fmla="*/ 1783476 h 30"/>
              <a:gd name="T54" fmla="*/ 10138229 w 105"/>
              <a:gd name="T55" fmla="*/ 1783476 h 30"/>
              <a:gd name="T56" fmla="*/ 10138229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455037 w 105"/>
              <a:gd name="T63" fmla="*/ 3155438 h 30"/>
              <a:gd name="T64" fmla="*/ 11455037 w 105"/>
              <a:gd name="T65" fmla="*/ 0 h 30"/>
              <a:gd name="T66" fmla="*/ 12244977 w 105"/>
              <a:gd name="T67" fmla="*/ 0 h 30"/>
              <a:gd name="T68" fmla="*/ 12244977 w 105"/>
              <a:gd name="T69" fmla="*/ 3155438 h 30"/>
              <a:gd name="T70" fmla="*/ 13034917 w 105"/>
              <a:gd name="T71" fmla="*/ 3155438 h 30"/>
              <a:gd name="T72" fmla="*/ 13034917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138229 w 105"/>
              <a:gd name="T79" fmla="*/ 3978837 h 30"/>
              <a:gd name="T80" fmla="*/ 10138229 w 105"/>
              <a:gd name="T81" fmla="*/ 2469457 h 30"/>
              <a:gd name="T82" fmla="*/ 7899763 w 105"/>
              <a:gd name="T83" fmla="*/ 2469457 h 30"/>
              <a:gd name="T84" fmla="*/ 7899763 w 105"/>
              <a:gd name="T85" fmla="*/ 3155438 h 30"/>
              <a:gd name="T86" fmla="*/ 9348289 w 105"/>
              <a:gd name="T87" fmla="*/ 3155438 h 30"/>
              <a:gd name="T88" fmla="*/ 9348289 w 105"/>
              <a:gd name="T89" fmla="*/ 3978837 h 30"/>
              <a:gd name="T90" fmla="*/ 7109823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6" y="29"/>
                </a:moveTo>
                <a:lnTo>
                  <a:pt x="0" y="29"/>
                </a:ln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3" y="23"/>
                </a:lnTo>
                <a:lnTo>
                  <a:pt x="43" y="18"/>
                </a:lnTo>
                <a:lnTo>
                  <a:pt x="33" y="18"/>
                </a:lnTo>
                <a:lnTo>
                  <a:pt x="33" y="13"/>
                </a:lnTo>
                <a:lnTo>
                  <a:pt x="49" y="13"/>
                </a:lnTo>
                <a:lnTo>
                  <a:pt x="49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close/>
                <a:moveTo>
                  <a:pt x="11" y="29"/>
                </a:moveTo>
                <a:lnTo>
                  <a:pt x="11" y="23"/>
                </a:lnTo>
                <a:lnTo>
                  <a:pt x="17" y="23"/>
                </a:lnTo>
                <a:lnTo>
                  <a:pt x="17" y="29"/>
                </a:lnTo>
                <a:lnTo>
                  <a:pt x="11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54" y="29"/>
                </a:moveTo>
                <a:lnTo>
                  <a:pt x="54" y="13"/>
                </a:lnTo>
                <a:lnTo>
                  <a:pt x="77" y="13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9"/>
                </a:lnTo>
                <a:lnTo>
                  <a:pt x="77" y="29"/>
                </a:lnTo>
                <a:lnTo>
                  <a:pt x="77" y="18"/>
                </a:lnTo>
                <a:lnTo>
                  <a:pt x="60" y="18"/>
                </a:lnTo>
                <a:lnTo>
                  <a:pt x="60" y="23"/>
                </a:lnTo>
                <a:lnTo>
                  <a:pt x="71" y="23"/>
                </a:lnTo>
                <a:lnTo>
                  <a:pt x="71" y="29"/>
                </a:lnTo>
                <a:lnTo>
                  <a:pt x="5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6" name="Freeform 515">
            <a:extLst>
              <a:ext uri="{FF2B5EF4-FFF2-40B4-BE49-F238E27FC236}">
                <a16:creationId xmlns:a16="http://schemas.microsoft.com/office/drawing/2014/main" id="{D00648E9-9EF5-AB42-9FD6-EFC55ECC7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0975" y="5046663"/>
            <a:ext cx="38100" cy="11112"/>
          </a:xfrm>
          <a:custGeom>
            <a:avLst/>
            <a:gdLst>
              <a:gd name="T0" fmla="*/ 0 w 105"/>
              <a:gd name="T1" fmla="*/ 3978837 h 30"/>
              <a:gd name="T2" fmla="*/ 0 w 105"/>
              <a:gd name="T3" fmla="*/ 1783476 h 30"/>
              <a:gd name="T4" fmla="*/ 3554911 w 105"/>
              <a:gd name="T5" fmla="*/ 1783476 h 30"/>
              <a:gd name="T6" fmla="*/ 3554911 w 105"/>
              <a:gd name="T7" fmla="*/ 3155438 h 30"/>
              <a:gd name="T8" fmla="*/ 5793377 w 105"/>
              <a:gd name="T9" fmla="*/ 3155438 h 30"/>
              <a:gd name="T10" fmla="*/ 5793377 w 105"/>
              <a:gd name="T11" fmla="*/ 2469457 h 30"/>
              <a:gd name="T12" fmla="*/ 4344851 w 105"/>
              <a:gd name="T13" fmla="*/ 2469457 h 30"/>
              <a:gd name="T14" fmla="*/ 4344851 w 105"/>
              <a:gd name="T15" fmla="*/ 1783476 h 30"/>
              <a:gd name="T16" fmla="*/ 6583317 w 105"/>
              <a:gd name="T17" fmla="*/ 1783476 h 30"/>
              <a:gd name="T18" fmla="*/ 6583317 w 105"/>
              <a:gd name="T19" fmla="*/ 3978837 h 30"/>
              <a:gd name="T20" fmla="*/ 2896689 w 105"/>
              <a:gd name="T21" fmla="*/ 3978837 h 30"/>
              <a:gd name="T22" fmla="*/ 2896689 w 105"/>
              <a:gd name="T23" fmla="*/ 2469457 h 30"/>
              <a:gd name="T24" fmla="*/ 789940 w 105"/>
              <a:gd name="T25" fmla="*/ 2469457 h 30"/>
              <a:gd name="T26" fmla="*/ 789940 w 105"/>
              <a:gd name="T27" fmla="*/ 3978837 h 30"/>
              <a:gd name="T28" fmla="*/ 0 w 105"/>
              <a:gd name="T29" fmla="*/ 3978837 h 30"/>
              <a:gd name="T30" fmla="*/ 1448163 w 105"/>
              <a:gd name="T31" fmla="*/ 3978837 h 30"/>
              <a:gd name="T32" fmla="*/ 1448163 w 105"/>
              <a:gd name="T33" fmla="*/ 3155438 h 30"/>
              <a:gd name="T34" fmla="*/ 2106749 w 105"/>
              <a:gd name="T35" fmla="*/ 3155438 h 30"/>
              <a:gd name="T36" fmla="*/ 2106749 w 105"/>
              <a:gd name="T37" fmla="*/ 3978837 h 30"/>
              <a:gd name="T38" fmla="*/ 1448163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348289 w 105"/>
              <a:gd name="T45" fmla="*/ 0 h 30"/>
              <a:gd name="T46" fmla="*/ 9348289 w 105"/>
              <a:gd name="T47" fmla="*/ 960447 h 30"/>
              <a:gd name="T48" fmla="*/ 0 w 105"/>
              <a:gd name="T49" fmla="*/ 960447 h 30"/>
              <a:gd name="T50" fmla="*/ 7241540 w 105"/>
              <a:gd name="T51" fmla="*/ 3978837 h 30"/>
              <a:gd name="T52" fmla="*/ 7241540 w 105"/>
              <a:gd name="T53" fmla="*/ 1783476 h 30"/>
              <a:gd name="T54" fmla="*/ 10138229 w 105"/>
              <a:gd name="T55" fmla="*/ 1783476 h 30"/>
              <a:gd name="T56" fmla="*/ 10138229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586391 w 105"/>
              <a:gd name="T63" fmla="*/ 3155438 h 30"/>
              <a:gd name="T64" fmla="*/ 11586391 w 105"/>
              <a:gd name="T65" fmla="*/ 0 h 30"/>
              <a:gd name="T66" fmla="*/ 12244977 w 105"/>
              <a:gd name="T67" fmla="*/ 0 h 30"/>
              <a:gd name="T68" fmla="*/ 12244977 w 105"/>
              <a:gd name="T69" fmla="*/ 3155438 h 30"/>
              <a:gd name="T70" fmla="*/ 12903200 w 105"/>
              <a:gd name="T71" fmla="*/ 3155438 h 30"/>
              <a:gd name="T72" fmla="*/ 12903200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138229 w 105"/>
              <a:gd name="T79" fmla="*/ 3978837 h 30"/>
              <a:gd name="T80" fmla="*/ 10138229 w 105"/>
              <a:gd name="T81" fmla="*/ 2469457 h 30"/>
              <a:gd name="T82" fmla="*/ 7768409 w 105"/>
              <a:gd name="T83" fmla="*/ 2469457 h 30"/>
              <a:gd name="T84" fmla="*/ 7768409 w 105"/>
              <a:gd name="T85" fmla="*/ 3155438 h 30"/>
              <a:gd name="T86" fmla="*/ 9348289 w 105"/>
              <a:gd name="T87" fmla="*/ 3155438 h 30"/>
              <a:gd name="T88" fmla="*/ 9348289 w 105"/>
              <a:gd name="T89" fmla="*/ 3978837 h 30"/>
              <a:gd name="T90" fmla="*/ 7241540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0" y="29"/>
                </a:move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4" y="23"/>
                </a:lnTo>
                <a:lnTo>
                  <a:pt x="44" y="18"/>
                </a:lnTo>
                <a:lnTo>
                  <a:pt x="33" y="18"/>
                </a:lnTo>
                <a:lnTo>
                  <a:pt x="33" y="13"/>
                </a:lnTo>
                <a:lnTo>
                  <a:pt x="50" y="13"/>
                </a:lnTo>
                <a:lnTo>
                  <a:pt x="50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lnTo>
                  <a:pt x="0" y="29"/>
                </a:lnTo>
                <a:close/>
                <a:moveTo>
                  <a:pt x="11" y="29"/>
                </a:moveTo>
                <a:lnTo>
                  <a:pt x="11" y="23"/>
                </a:lnTo>
                <a:lnTo>
                  <a:pt x="16" y="23"/>
                </a:lnTo>
                <a:lnTo>
                  <a:pt x="16" y="29"/>
                </a:lnTo>
                <a:lnTo>
                  <a:pt x="11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55" y="29"/>
                </a:moveTo>
                <a:lnTo>
                  <a:pt x="55" y="13"/>
                </a:lnTo>
                <a:lnTo>
                  <a:pt x="77" y="13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9"/>
                </a:lnTo>
                <a:lnTo>
                  <a:pt x="77" y="29"/>
                </a:lnTo>
                <a:lnTo>
                  <a:pt x="77" y="18"/>
                </a:lnTo>
                <a:lnTo>
                  <a:pt x="59" y="18"/>
                </a:lnTo>
                <a:lnTo>
                  <a:pt x="59" y="23"/>
                </a:lnTo>
                <a:lnTo>
                  <a:pt x="71" y="23"/>
                </a:lnTo>
                <a:lnTo>
                  <a:pt x="71" y="29"/>
                </a:lnTo>
                <a:lnTo>
                  <a:pt x="55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7" name="Freeform 516">
            <a:extLst>
              <a:ext uri="{FF2B5EF4-FFF2-40B4-BE49-F238E27FC236}">
                <a16:creationId xmlns:a16="http://schemas.microsoft.com/office/drawing/2014/main" id="{78BF6397-C368-554A-90FD-1AD062B3C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5046663"/>
            <a:ext cx="38100" cy="11112"/>
          </a:xfrm>
          <a:custGeom>
            <a:avLst/>
            <a:gdLst>
              <a:gd name="T0" fmla="*/ 0 w 105"/>
              <a:gd name="T1" fmla="*/ 3978837 h 30"/>
              <a:gd name="T2" fmla="*/ 0 w 105"/>
              <a:gd name="T3" fmla="*/ 1783476 h 30"/>
              <a:gd name="T4" fmla="*/ 3554911 w 105"/>
              <a:gd name="T5" fmla="*/ 1783476 h 30"/>
              <a:gd name="T6" fmla="*/ 3554911 w 105"/>
              <a:gd name="T7" fmla="*/ 3155438 h 30"/>
              <a:gd name="T8" fmla="*/ 5661660 w 105"/>
              <a:gd name="T9" fmla="*/ 3155438 h 30"/>
              <a:gd name="T10" fmla="*/ 5661660 w 105"/>
              <a:gd name="T11" fmla="*/ 2469457 h 30"/>
              <a:gd name="T12" fmla="*/ 4344851 w 105"/>
              <a:gd name="T13" fmla="*/ 2469457 h 30"/>
              <a:gd name="T14" fmla="*/ 4344851 w 105"/>
              <a:gd name="T15" fmla="*/ 1783476 h 30"/>
              <a:gd name="T16" fmla="*/ 6451600 w 105"/>
              <a:gd name="T17" fmla="*/ 1783476 h 30"/>
              <a:gd name="T18" fmla="*/ 6451600 w 105"/>
              <a:gd name="T19" fmla="*/ 3978837 h 30"/>
              <a:gd name="T20" fmla="*/ 2896689 w 105"/>
              <a:gd name="T21" fmla="*/ 3978837 h 30"/>
              <a:gd name="T22" fmla="*/ 2896689 w 105"/>
              <a:gd name="T23" fmla="*/ 2469457 h 30"/>
              <a:gd name="T24" fmla="*/ 658223 w 105"/>
              <a:gd name="T25" fmla="*/ 2469457 h 30"/>
              <a:gd name="T26" fmla="*/ 658223 w 105"/>
              <a:gd name="T27" fmla="*/ 3978837 h 30"/>
              <a:gd name="T28" fmla="*/ 0 w 105"/>
              <a:gd name="T29" fmla="*/ 3978837 h 30"/>
              <a:gd name="T30" fmla="*/ 1448163 w 105"/>
              <a:gd name="T31" fmla="*/ 3978837 h 30"/>
              <a:gd name="T32" fmla="*/ 1448163 w 105"/>
              <a:gd name="T33" fmla="*/ 3155438 h 30"/>
              <a:gd name="T34" fmla="*/ 2238466 w 105"/>
              <a:gd name="T35" fmla="*/ 3155438 h 30"/>
              <a:gd name="T36" fmla="*/ 2238466 w 105"/>
              <a:gd name="T37" fmla="*/ 3978837 h 30"/>
              <a:gd name="T38" fmla="*/ 1448163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348289 w 105"/>
              <a:gd name="T45" fmla="*/ 0 h 30"/>
              <a:gd name="T46" fmla="*/ 9348289 w 105"/>
              <a:gd name="T47" fmla="*/ 960447 h 30"/>
              <a:gd name="T48" fmla="*/ 0 w 105"/>
              <a:gd name="T49" fmla="*/ 960447 h 30"/>
              <a:gd name="T50" fmla="*/ 7109823 w 105"/>
              <a:gd name="T51" fmla="*/ 3978837 h 30"/>
              <a:gd name="T52" fmla="*/ 7109823 w 105"/>
              <a:gd name="T53" fmla="*/ 1783476 h 30"/>
              <a:gd name="T54" fmla="*/ 10006511 w 105"/>
              <a:gd name="T55" fmla="*/ 1783476 h 30"/>
              <a:gd name="T56" fmla="*/ 10006511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455037 w 105"/>
              <a:gd name="T63" fmla="*/ 3155438 h 30"/>
              <a:gd name="T64" fmla="*/ 11455037 w 105"/>
              <a:gd name="T65" fmla="*/ 0 h 30"/>
              <a:gd name="T66" fmla="*/ 12113260 w 105"/>
              <a:gd name="T67" fmla="*/ 0 h 30"/>
              <a:gd name="T68" fmla="*/ 12113260 w 105"/>
              <a:gd name="T69" fmla="*/ 3155438 h 30"/>
              <a:gd name="T70" fmla="*/ 12903200 w 105"/>
              <a:gd name="T71" fmla="*/ 3155438 h 30"/>
              <a:gd name="T72" fmla="*/ 12903200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006511 w 105"/>
              <a:gd name="T79" fmla="*/ 3978837 h 30"/>
              <a:gd name="T80" fmla="*/ 10006511 w 105"/>
              <a:gd name="T81" fmla="*/ 2469457 h 30"/>
              <a:gd name="T82" fmla="*/ 7899763 w 105"/>
              <a:gd name="T83" fmla="*/ 2469457 h 30"/>
              <a:gd name="T84" fmla="*/ 7899763 w 105"/>
              <a:gd name="T85" fmla="*/ 3155438 h 30"/>
              <a:gd name="T86" fmla="*/ 9348289 w 105"/>
              <a:gd name="T87" fmla="*/ 3155438 h 30"/>
              <a:gd name="T88" fmla="*/ 9348289 w 105"/>
              <a:gd name="T89" fmla="*/ 3978837 h 30"/>
              <a:gd name="T90" fmla="*/ 7109823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0" y="29"/>
                </a:move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3" y="23"/>
                </a:lnTo>
                <a:lnTo>
                  <a:pt x="43" y="18"/>
                </a:lnTo>
                <a:lnTo>
                  <a:pt x="33" y="18"/>
                </a:lnTo>
                <a:lnTo>
                  <a:pt x="33" y="13"/>
                </a:lnTo>
                <a:lnTo>
                  <a:pt x="49" y="13"/>
                </a:lnTo>
                <a:lnTo>
                  <a:pt x="49" y="29"/>
                </a:lnTo>
                <a:lnTo>
                  <a:pt x="22" y="29"/>
                </a:lnTo>
                <a:lnTo>
                  <a:pt x="22" y="18"/>
                </a:lnTo>
                <a:lnTo>
                  <a:pt x="5" y="18"/>
                </a:lnTo>
                <a:lnTo>
                  <a:pt x="5" y="29"/>
                </a:lnTo>
                <a:lnTo>
                  <a:pt x="0" y="29"/>
                </a:lnTo>
                <a:close/>
                <a:moveTo>
                  <a:pt x="11" y="29"/>
                </a:moveTo>
                <a:lnTo>
                  <a:pt x="11" y="23"/>
                </a:lnTo>
                <a:lnTo>
                  <a:pt x="17" y="23"/>
                </a:lnTo>
                <a:lnTo>
                  <a:pt x="17" y="29"/>
                </a:lnTo>
                <a:lnTo>
                  <a:pt x="11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54" y="29"/>
                </a:moveTo>
                <a:lnTo>
                  <a:pt x="54" y="13"/>
                </a:lnTo>
                <a:lnTo>
                  <a:pt x="76" y="13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9"/>
                </a:lnTo>
                <a:lnTo>
                  <a:pt x="76" y="29"/>
                </a:lnTo>
                <a:lnTo>
                  <a:pt x="76" y="18"/>
                </a:lnTo>
                <a:lnTo>
                  <a:pt x="60" y="18"/>
                </a:lnTo>
                <a:lnTo>
                  <a:pt x="60" y="23"/>
                </a:lnTo>
                <a:lnTo>
                  <a:pt x="71" y="23"/>
                </a:lnTo>
                <a:lnTo>
                  <a:pt x="71" y="29"/>
                </a:lnTo>
                <a:lnTo>
                  <a:pt x="5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8" name="Freeform 517">
            <a:extLst>
              <a:ext uri="{FF2B5EF4-FFF2-40B4-BE49-F238E27FC236}">
                <a16:creationId xmlns:a16="http://schemas.microsoft.com/office/drawing/2014/main" id="{E39C2456-A3D0-3B4E-993E-F6A5C4F04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5046663"/>
            <a:ext cx="38100" cy="11112"/>
          </a:xfrm>
          <a:custGeom>
            <a:avLst/>
            <a:gdLst>
              <a:gd name="T0" fmla="*/ 789940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686629 w 105"/>
              <a:gd name="T7" fmla="*/ 1783476 h 30"/>
              <a:gd name="T8" fmla="*/ 3686629 w 105"/>
              <a:gd name="T9" fmla="*/ 3155438 h 30"/>
              <a:gd name="T10" fmla="*/ 5925094 w 105"/>
              <a:gd name="T11" fmla="*/ 3155438 h 30"/>
              <a:gd name="T12" fmla="*/ 5925094 w 105"/>
              <a:gd name="T13" fmla="*/ 2469457 h 30"/>
              <a:gd name="T14" fmla="*/ 4476569 w 105"/>
              <a:gd name="T15" fmla="*/ 2469457 h 30"/>
              <a:gd name="T16" fmla="*/ 4476569 w 105"/>
              <a:gd name="T17" fmla="*/ 1783476 h 30"/>
              <a:gd name="T18" fmla="*/ 6583317 w 105"/>
              <a:gd name="T19" fmla="*/ 1783476 h 30"/>
              <a:gd name="T20" fmla="*/ 6583317 w 105"/>
              <a:gd name="T21" fmla="*/ 3978837 h 30"/>
              <a:gd name="T22" fmla="*/ 3028406 w 105"/>
              <a:gd name="T23" fmla="*/ 3978837 h 30"/>
              <a:gd name="T24" fmla="*/ 3028406 w 105"/>
              <a:gd name="T25" fmla="*/ 2469457 h 30"/>
              <a:gd name="T26" fmla="*/ 789940 w 105"/>
              <a:gd name="T27" fmla="*/ 2469457 h 30"/>
              <a:gd name="T28" fmla="*/ 789940 w 105"/>
              <a:gd name="T29" fmla="*/ 3978837 h 30"/>
              <a:gd name="T30" fmla="*/ 1579880 w 105"/>
              <a:gd name="T31" fmla="*/ 3978837 h 30"/>
              <a:gd name="T32" fmla="*/ 1579880 w 105"/>
              <a:gd name="T33" fmla="*/ 3155438 h 30"/>
              <a:gd name="T34" fmla="*/ 2369820 w 105"/>
              <a:gd name="T35" fmla="*/ 3155438 h 30"/>
              <a:gd name="T36" fmla="*/ 2369820 w 105"/>
              <a:gd name="T37" fmla="*/ 3978837 h 30"/>
              <a:gd name="T38" fmla="*/ 1579880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480006 w 105"/>
              <a:gd name="T45" fmla="*/ 0 h 30"/>
              <a:gd name="T46" fmla="*/ 9480006 w 105"/>
              <a:gd name="T47" fmla="*/ 960447 h 30"/>
              <a:gd name="T48" fmla="*/ 0 w 105"/>
              <a:gd name="T49" fmla="*/ 960447 h 30"/>
              <a:gd name="T50" fmla="*/ 7373257 w 105"/>
              <a:gd name="T51" fmla="*/ 3978837 h 30"/>
              <a:gd name="T52" fmla="*/ 7373257 w 105"/>
              <a:gd name="T53" fmla="*/ 1783476 h 30"/>
              <a:gd name="T54" fmla="*/ 10138229 w 105"/>
              <a:gd name="T55" fmla="*/ 1783476 h 30"/>
              <a:gd name="T56" fmla="*/ 10138229 w 105"/>
              <a:gd name="T57" fmla="*/ 0 h 30"/>
              <a:gd name="T58" fmla="*/ 10928169 w 105"/>
              <a:gd name="T59" fmla="*/ 0 h 30"/>
              <a:gd name="T60" fmla="*/ 10928169 w 105"/>
              <a:gd name="T61" fmla="*/ 3155438 h 30"/>
              <a:gd name="T62" fmla="*/ 11586391 w 105"/>
              <a:gd name="T63" fmla="*/ 3155438 h 30"/>
              <a:gd name="T64" fmla="*/ 11586391 w 105"/>
              <a:gd name="T65" fmla="*/ 0 h 30"/>
              <a:gd name="T66" fmla="*/ 12376694 w 105"/>
              <a:gd name="T67" fmla="*/ 0 h 30"/>
              <a:gd name="T68" fmla="*/ 12376694 w 105"/>
              <a:gd name="T69" fmla="*/ 3155438 h 30"/>
              <a:gd name="T70" fmla="*/ 13034917 w 105"/>
              <a:gd name="T71" fmla="*/ 3155438 h 30"/>
              <a:gd name="T72" fmla="*/ 13034917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138229 w 105"/>
              <a:gd name="T79" fmla="*/ 3978837 h 30"/>
              <a:gd name="T80" fmla="*/ 10138229 w 105"/>
              <a:gd name="T81" fmla="*/ 2469457 h 30"/>
              <a:gd name="T82" fmla="*/ 8031480 w 105"/>
              <a:gd name="T83" fmla="*/ 2469457 h 30"/>
              <a:gd name="T84" fmla="*/ 8031480 w 105"/>
              <a:gd name="T85" fmla="*/ 3155438 h 30"/>
              <a:gd name="T86" fmla="*/ 9480006 w 105"/>
              <a:gd name="T87" fmla="*/ 3155438 h 30"/>
              <a:gd name="T88" fmla="*/ 9480006 w 105"/>
              <a:gd name="T89" fmla="*/ 3978837 h 30"/>
              <a:gd name="T90" fmla="*/ 7373257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6" y="29"/>
                </a:moveTo>
                <a:lnTo>
                  <a:pt x="0" y="29"/>
                </a:lnTo>
                <a:lnTo>
                  <a:pt x="0" y="13"/>
                </a:lnTo>
                <a:lnTo>
                  <a:pt x="28" y="13"/>
                </a:lnTo>
                <a:lnTo>
                  <a:pt x="28" y="23"/>
                </a:lnTo>
                <a:lnTo>
                  <a:pt x="45" y="23"/>
                </a:lnTo>
                <a:lnTo>
                  <a:pt x="45" y="18"/>
                </a:lnTo>
                <a:lnTo>
                  <a:pt x="34" y="18"/>
                </a:lnTo>
                <a:lnTo>
                  <a:pt x="34" y="13"/>
                </a:lnTo>
                <a:lnTo>
                  <a:pt x="50" y="13"/>
                </a:lnTo>
                <a:lnTo>
                  <a:pt x="50" y="29"/>
                </a:lnTo>
                <a:lnTo>
                  <a:pt x="23" y="29"/>
                </a:lnTo>
                <a:lnTo>
                  <a:pt x="23" y="18"/>
                </a:lnTo>
                <a:lnTo>
                  <a:pt x="6" y="18"/>
                </a:lnTo>
                <a:lnTo>
                  <a:pt x="6" y="29"/>
                </a:lnTo>
                <a:close/>
                <a:moveTo>
                  <a:pt x="12" y="29"/>
                </a:moveTo>
                <a:lnTo>
                  <a:pt x="12" y="23"/>
                </a:lnTo>
                <a:lnTo>
                  <a:pt x="18" y="23"/>
                </a:lnTo>
                <a:lnTo>
                  <a:pt x="18" y="29"/>
                </a:lnTo>
                <a:lnTo>
                  <a:pt x="12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2" y="0"/>
                </a:lnTo>
                <a:lnTo>
                  <a:pt x="72" y="7"/>
                </a:lnTo>
                <a:lnTo>
                  <a:pt x="0" y="7"/>
                </a:lnTo>
                <a:close/>
                <a:moveTo>
                  <a:pt x="56" y="29"/>
                </a:moveTo>
                <a:lnTo>
                  <a:pt x="56" y="13"/>
                </a:lnTo>
                <a:lnTo>
                  <a:pt x="77" y="13"/>
                </a:lnTo>
                <a:lnTo>
                  <a:pt x="77" y="0"/>
                </a:lnTo>
                <a:lnTo>
                  <a:pt x="83" y="0"/>
                </a:lnTo>
                <a:lnTo>
                  <a:pt x="83" y="23"/>
                </a:lnTo>
                <a:lnTo>
                  <a:pt x="88" y="23"/>
                </a:lnTo>
                <a:lnTo>
                  <a:pt x="88" y="0"/>
                </a:lnTo>
                <a:lnTo>
                  <a:pt x="94" y="0"/>
                </a:lnTo>
                <a:lnTo>
                  <a:pt x="94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9"/>
                </a:lnTo>
                <a:lnTo>
                  <a:pt x="77" y="29"/>
                </a:lnTo>
                <a:lnTo>
                  <a:pt x="77" y="18"/>
                </a:lnTo>
                <a:lnTo>
                  <a:pt x="61" y="18"/>
                </a:lnTo>
                <a:lnTo>
                  <a:pt x="61" y="23"/>
                </a:lnTo>
                <a:lnTo>
                  <a:pt x="72" y="23"/>
                </a:lnTo>
                <a:lnTo>
                  <a:pt x="72" y="29"/>
                </a:lnTo>
                <a:lnTo>
                  <a:pt x="5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" name="Freeform 518">
            <a:extLst>
              <a:ext uri="{FF2B5EF4-FFF2-40B4-BE49-F238E27FC236}">
                <a16:creationId xmlns:a16="http://schemas.microsoft.com/office/drawing/2014/main" id="{B4C3B9EB-FD20-5647-B7AA-66B12CF49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5046663"/>
            <a:ext cx="38100" cy="11112"/>
          </a:xfrm>
          <a:custGeom>
            <a:avLst/>
            <a:gdLst>
              <a:gd name="T0" fmla="*/ 789940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686629 w 105"/>
              <a:gd name="T7" fmla="*/ 1783476 h 30"/>
              <a:gd name="T8" fmla="*/ 3686629 w 105"/>
              <a:gd name="T9" fmla="*/ 3155438 h 30"/>
              <a:gd name="T10" fmla="*/ 5793377 w 105"/>
              <a:gd name="T11" fmla="*/ 3155438 h 30"/>
              <a:gd name="T12" fmla="*/ 5793377 w 105"/>
              <a:gd name="T13" fmla="*/ 2469457 h 30"/>
              <a:gd name="T14" fmla="*/ 4344851 w 105"/>
              <a:gd name="T15" fmla="*/ 2469457 h 30"/>
              <a:gd name="T16" fmla="*/ 4344851 w 105"/>
              <a:gd name="T17" fmla="*/ 1783476 h 30"/>
              <a:gd name="T18" fmla="*/ 6451600 w 105"/>
              <a:gd name="T19" fmla="*/ 1783476 h 30"/>
              <a:gd name="T20" fmla="*/ 6451600 w 105"/>
              <a:gd name="T21" fmla="*/ 3978837 h 30"/>
              <a:gd name="T22" fmla="*/ 2896689 w 105"/>
              <a:gd name="T23" fmla="*/ 3978837 h 30"/>
              <a:gd name="T24" fmla="*/ 2896689 w 105"/>
              <a:gd name="T25" fmla="*/ 2469457 h 30"/>
              <a:gd name="T26" fmla="*/ 789940 w 105"/>
              <a:gd name="T27" fmla="*/ 2469457 h 30"/>
              <a:gd name="T28" fmla="*/ 789940 w 105"/>
              <a:gd name="T29" fmla="*/ 3978837 h 30"/>
              <a:gd name="T30" fmla="*/ 1316809 w 105"/>
              <a:gd name="T31" fmla="*/ 3978837 h 30"/>
              <a:gd name="T32" fmla="*/ 1316809 w 105"/>
              <a:gd name="T33" fmla="*/ 3155438 h 30"/>
              <a:gd name="T34" fmla="*/ 2106749 w 105"/>
              <a:gd name="T35" fmla="*/ 3155438 h 30"/>
              <a:gd name="T36" fmla="*/ 2106749 w 105"/>
              <a:gd name="T37" fmla="*/ 3978837 h 30"/>
              <a:gd name="T38" fmla="*/ 1316809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216571 w 105"/>
              <a:gd name="T45" fmla="*/ 0 h 30"/>
              <a:gd name="T46" fmla="*/ 9216571 w 105"/>
              <a:gd name="T47" fmla="*/ 960447 h 30"/>
              <a:gd name="T48" fmla="*/ 0 w 105"/>
              <a:gd name="T49" fmla="*/ 960447 h 30"/>
              <a:gd name="T50" fmla="*/ 7109823 w 105"/>
              <a:gd name="T51" fmla="*/ 3978837 h 30"/>
              <a:gd name="T52" fmla="*/ 7109823 w 105"/>
              <a:gd name="T53" fmla="*/ 1783476 h 30"/>
              <a:gd name="T54" fmla="*/ 10006511 w 105"/>
              <a:gd name="T55" fmla="*/ 1783476 h 30"/>
              <a:gd name="T56" fmla="*/ 10006511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586391 w 105"/>
              <a:gd name="T63" fmla="*/ 3155438 h 30"/>
              <a:gd name="T64" fmla="*/ 11586391 w 105"/>
              <a:gd name="T65" fmla="*/ 0 h 30"/>
              <a:gd name="T66" fmla="*/ 12244977 w 105"/>
              <a:gd name="T67" fmla="*/ 0 h 30"/>
              <a:gd name="T68" fmla="*/ 12244977 w 105"/>
              <a:gd name="T69" fmla="*/ 3155438 h 30"/>
              <a:gd name="T70" fmla="*/ 12903200 w 105"/>
              <a:gd name="T71" fmla="*/ 3155438 h 30"/>
              <a:gd name="T72" fmla="*/ 12903200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006511 w 105"/>
              <a:gd name="T79" fmla="*/ 3978837 h 30"/>
              <a:gd name="T80" fmla="*/ 10006511 w 105"/>
              <a:gd name="T81" fmla="*/ 2469457 h 30"/>
              <a:gd name="T82" fmla="*/ 7899763 w 105"/>
              <a:gd name="T83" fmla="*/ 2469457 h 30"/>
              <a:gd name="T84" fmla="*/ 7899763 w 105"/>
              <a:gd name="T85" fmla="*/ 3155438 h 30"/>
              <a:gd name="T86" fmla="*/ 9216571 w 105"/>
              <a:gd name="T87" fmla="*/ 3155438 h 30"/>
              <a:gd name="T88" fmla="*/ 9216571 w 105"/>
              <a:gd name="T89" fmla="*/ 3978837 h 30"/>
              <a:gd name="T90" fmla="*/ 7109823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6" y="29"/>
                </a:moveTo>
                <a:lnTo>
                  <a:pt x="0" y="29"/>
                </a:lnTo>
                <a:lnTo>
                  <a:pt x="0" y="13"/>
                </a:lnTo>
                <a:lnTo>
                  <a:pt x="28" y="13"/>
                </a:lnTo>
                <a:lnTo>
                  <a:pt x="28" y="23"/>
                </a:lnTo>
                <a:lnTo>
                  <a:pt x="44" y="23"/>
                </a:lnTo>
                <a:lnTo>
                  <a:pt x="44" y="18"/>
                </a:lnTo>
                <a:lnTo>
                  <a:pt x="33" y="18"/>
                </a:lnTo>
                <a:lnTo>
                  <a:pt x="33" y="13"/>
                </a:lnTo>
                <a:lnTo>
                  <a:pt x="49" y="13"/>
                </a:lnTo>
                <a:lnTo>
                  <a:pt x="49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close/>
                <a:moveTo>
                  <a:pt x="10" y="29"/>
                </a:moveTo>
                <a:lnTo>
                  <a:pt x="10" y="23"/>
                </a:lnTo>
                <a:lnTo>
                  <a:pt x="16" y="23"/>
                </a:lnTo>
                <a:lnTo>
                  <a:pt x="16" y="29"/>
                </a:lnTo>
                <a:lnTo>
                  <a:pt x="10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0" y="0"/>
                </a:lnTo>
                <a:lnTo>
                  <a:pt x="70" y="7"/>
                </a:lnTo>
                <a:lnTo>
                  <a:pt x="0" y="7"/>
                </a:lnTo>
                <a:close/>
                <a:moveTo>
                  <a:pt x="54" y="29"/>
                </a:moveTo>
                <a:lnTo>
                  <a:pt x="54" y="13"/>
                </a:lnTo>
                <a:lnTo>
                  <a:pt x="76" y="13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9"/>
                </a:lnTo>
                <a:lnTo>
                  <a:pt x="76" y="29"/>
                </a:lnTo>
                <a:lnTo>
                  <a:pt x="76" y="18"/>
                </a:lnTo>
                <a:lnTo>
                  <a:pt x="60" y="18"/>
                </a:lnTo>
                <a:lnTo>
                  <a:pt x="60" y="23"/>
                </a:lnTo>
                <a:lnTo>
                  <a:pt x="70" y="23"/>
                </a:lnTo>
                <a:lnTo>
                  <a:pt x="70" y="29"/>
                </a:lnTo>
                <a:lnTo>
                  <a:pt x="5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" name="Freeform 519">
            <a:extLst>
              <a:ext uri="{FF2B5EF4-FFF2-40B4-BE49-F238E27FC236}">
                <a16:creationId xmlns:a16="http://schemas.microsoft.com/office/drawing/2014/main" id="{869746FF-6846-4248-8289-3943DD9C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5046663"/>
            <a:ext cx="38100" cy="11112"/>
          </a:xfrm>
          <a:custGeom>
            <a:avLst/>
            <a:gdLst>
              <a:gd name="T0" fmla="*/ 0 w 104"/>
              <a:gd name="T1" fmla="*/ 3978837 h 30"/>
              <a:gd name="T2" fmla="*/ 0 w 104"/>
              <a:gd name="T3" fmla="*/ 1783476 h 30"/>
              <a:gd name="T4" fmla="*/ 3489447 w 104"/>
              <a:gd name="T5" fmla="*/ 1783476 h 30"/>
              <a:gd name="T6" fmla="*/ 3489447 w 104"/>
              <a:gd name="T7" fmla="*/ 3155438 h 30"/>
              <a:gd name="T8" fmla="*/ 5771051 w 104"/>
              <a:gd name="T9" fmla="*/ 3155438 h 30"/>
              <a:gd name="T10" fmla="*/ 5771051 w 104"/>
              <a:gd name="T11" fmla="*/ 2469457 h 30"/>
              <a:gd name="T12" fmla="*/ 4294676 w 104"/>
              <a:gd name="T13" fmla="*/ 2469457 h 30"/>
              <a:gd name="T14" fmla="*/ 4294676 w 104"/>
              <a:gd name="T15" fmla="*/ 1783476 h 30"/>
              <a:gd name="T16" fmla="*/ 6442197 w 104"/>
              <a:gd name="T17" fmla="*/ 1783476 h 30"/>
              <a:gd name="T18" fmla="*/ 6442197 w 104"/>
              <a:gd name="T19" fmla="*/ 3978837 h 30"/>
              <a:gd name="T20" fmla="*/ 2818301 w 104"/>
              <a:gd name="T21" fmla="*/ 3978837 h 30"/>
              <a:gd name="T22" fmla="*/ 2818301 w 104"/>
              <a:gd name="T23" fmla="*/ 2469457 h 30"/>
              <a:gd name="T24" fmla="*/ 671146 w 104"/>
              <a:gd name="T25" fmla="*/ 2469457 h 30"/>
              <a:gd name="T26" fmla="*/ 671146 w 104"/>
              <a:gd name="T27" fmla="*/ 3978837 h 30"/>
              <a:gd name="T28" fmla="*/ 0 w 104"/>
              <a:gd name="T29" fmla="*/ 3978837 h 30"/>
              <a:gd name="T30" fmla="*/ 1341926 w 104"/>
              <a:gd name="T31" fmla="*/ 3978837 h 30"/>
              <a:gd name="T32" fmla="*/ 1341926 w 104"/>
              <a:gd name="T33" fmla="*/ 3155438 h 30"/>
              <a:gd name="T34" fmla="*/ 2147521 w 104"/>
              <a:gd name="T35" fmla="*/ 3155438 h 30"/>
              <a:gd name="T36" fmla="*/ 2147521 w 104"/>
              <a:gd name="T37" fmla="*/ 3978837 h 30"/>
              <a:gd name="T38" fmla="*/ 1341926 w 104"/>
              <a:gd name="T39" fmla="*/ 3978837 h 30"/>
              <a:gd name="T40" fmla="*/ 0 w 104"/>
              <a:gd name="T41" fmla="*/ 960447 h 30"/>
              <a:gd name="T42" fmla="*/ 0 w 104"/>
              <a:gd name="T43" fmla="*/ 0 h 30"/>
              <a:gd name="T44" fmla="*/ 9394581 w 104"/>
              <a:gd name="T45" fmla="*/ 0 h 30"/>
              <a:gd name="T46" fmla="*/ 9394581 w 104"/>
              <a:gd name="T47" fmla="*/ 960447 h 30"/>
              <a:gd name="T48" fmla="*/ 0 w 104"/>
              <a:gd name="T49" fmla="*/ 960447 h 30"/>
              <a:gd name="T50" fmla="*/ 7247426 w 104"/>
              <a:gd name="T51" fmla="*/ 3978837 h 30"/>
              <a:gd name="T52" fmla="*/ 7247426 w 104"/>
              <a:gd name="T53" fmla="*/ 1783476 h 30"/>
              <a:gd name="T54" fmla="*/ 10199810 w 104"/>
              <a:gd name="T55" fmla="*/ 1783476 h 30"/>
              <a:gd name="T56" fmla="*/ 10199810 w 104"/>
              <a:gd name="T57" fmla="*/ 0 h 30"/>
              <a:gd name="T58" fmla="*/ 10870956 w 104"/>
              <a:gd name="T59" fmla="*/ 0 h 30"/>
              <a:gd name="T60" fmla="*/ 10870956 w 104"/>
              <a:gd name="T61" fmla="*/ 3155438 h 30"/>
              <a:gd name="T62" fmla="*/ 11542102 w 104"/>
              <a:gd name="T63" fmla="*/ 3155438 h 30"/>
              <a:gd name="T64" fmla="*/ 11542102 w 104"/>
              <a:gd name="T65" fmla="*/ 0 h 30"/>
              <a:gd name="T66" fmla="*/ 12347331 w 104"/>
              <a:gd name="T67" fmla="*/ 0 h 30"/>
              <a:gd name="T68" fmla="*/ 12347331 w 104"/>
              <a:gd name="T69" fmla="*/ 3155438 h 30"/>
              <a:gd name="T70" fmla="*/ 13152560 w 104"/>
              <a:gd name="T71" fmla="*/ 3155438 h 30"/>
              <a:gd name="T72" fmla="*/ 13152560 w 104"/>
              <a:gd name="T73" fmla="*/ 0 h 30"/>
              <a:gd name="T74" fmla="*/ 13823706 w 104"/>
              <a:gd name="T75" fmla="*/ 0 h 30"/>
              <a:gd name="T76" fmla="*/ 13823706 w 104"/>
              <a:gd name="T77" fmla="*/ 3978837 h 30"/>
              <a:gd name="T78" fmla="*/ 10199810 w 104"/>
              <a:gd name="T79" fmla="*/ 3978837 h 30"/>
              <a:gd name="T80" fmla="*/ 10199810 w 104"/>
              <a:gd name="T81" fmla="*/ 2469457 h 30"/>
              <a:gd name="T82" fmla="*/ 7918206 w 104"/>
              <a:gd name="T83" fmla="*/ 2469457 h 30"/>
              <a:gd name="T84" fmla="*/ 7918206 w 104"/>
              <a:gd name="T85" fmla="*/ 3155438 h 30"/>
              <a:gd name="T86" fmla="*/ 9394581 w 104"/>
              <a:gd name="T87" fmla="*/ 3155438 h 30"/>
              <a:gd name="T88" fmla="*/ 9394581 w 104"/>
              <a:gd name="T89" fmla="*/ 3978837 h 30"/>
              <a:gd name="T90" fmla="*/ 7247426 w 104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30">
                <a:moveTo>
                  <a:pt x="0" y="29"/>
                </a:moveTo>
                <a:lnTo>
                  <a:pt x="0" y="13"/>
                </a:lnTo>
                <a:lnTo>
                  <a:pt x="26" y="13"/>
                </a:lnTo>
                <a:lnTo>
                  <a:pt x="26" y="23"/>
                </a:lnTo>
                <a:lnTo>
                  <a:pt x="43" y="23"/>
                </a:lnTo>
                <a:lnTo>
                  <a:pt x="43" y="18"/>
                </a:lnTo>
                <a:lnTo>
                  <a:pt x="32" y="18"/>
                </a:lnTo>
                <a:lnTo>
                  <a:pt x="32" y="13"/>
                </a:lnTo>
                <a:lnTo>
                  <a:pt x="48" y="13"/>
                </a:lnTo>
                <a:lnTo>
                  <a:pt x="48" y="29"/>
                </a:lnTo>
                <a:lnTo>
                  <a:pt x="21" y="29"/>
                </a:lnTo>
                <a:lnTo>
                  <a:pt x="21" y="18"/>
                </a:lnTo>
                <a:lnTo>
                  <a:pt x="5" y="18"/>
                </a:lnTo>
                <a:lnTo>
                  <a:pt x="5" y="29"/>
                </a:lnTo>
                <a:lnTo>
                  <a:pt x="0" y="29"/>
                </a:lnTo>
                <a:close/>
                <a:moveTo>
                  <a:pt x="10" y="29"/>
                </a:moveTo>
                <a:lnTo>
                  <a:pt x="10" y="23"/>
                </a:lnTo>
                <a:lnTo>
                  <a:pt x="16" y="23"/>
                </a:lnTo>
                <a:lnTo>
                  <a:pt x="16" y="29"/>
                </a:lnTo>
                <a:lnTo>
                  <a:pt x="10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0" y="0"/>
                </a:lnTo>
                <a:lnTo>
                  <a:pt x="70" y="7"/>
                </a:lnTo>
                <a:lnTo>
                  <a:pt x="0" y="7"/>
                </a:lnTo>
                <a:close/>
                <a:moveTo>
                  <a:pt x="54" y="29"/>
                </a:moveTo>
                <a:lnTo>
                  <a:pt x="54" y="13"/>
                </a:lnTo>
                <a:lnTo>
                  <a:pt x="76" y="13"/>
                </a:lnTo>
                <a:lnTo>
                  <a:pt x="76" y="0"/>
                </a:lnTo>
                <a:lnTo>
                  <a:pt x="81" y="0"/>
                </a:lnTo>
                <a:lnTo>
                  <a:pt x="81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3" y="0"/>
                </a:lnTo>
                <a:lnTo>
                  <a:pt x="103" y="29"/>
                </a:lnTo>
                <a:lnTo>
                  <a:pt x="76" y="29"/>
                </a:lnTo>
                <a:lnTo>
                  <a:pt x="76" y="18"/>
                </a:lnTo>
                <a:lnTo>
                  <a:pt x="59" y="18"/>
                </a:lnTo>
                <a:lnTo>
                  <a:pt x="59" y="23"/>
                </a:lnTo>
                <a:lnTo>
                  <a:pt x="70" y="23"/>
                </a:lnTo>
                <a:lnTo>
                  <a:pt x="70" y="29"/>
                </a:lnTo>
                <a:lnTo>
                  <a:pt x="5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1" name="Freeform 520">
            <a:extLst>
              <a:ext uri="{FF2B5EF4-FFF2-40B4-BE49-F238E27FC236}">
                <a16:creationId xmlns:a16="http://schemas.microsoft.com/office/drawing/2014/main" id="{07446FDA-AEBF-454D-AE4C-D20233C6F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046663"/>
            <a:ext cx="38100" cy="11112"/>
          </a:xfrm>
          <a:custGeom>
            <a:avLst/>
            <a:gdLst>
              <a:gd name="T0" fmla="*/ 0 w 104"/>
              <a:gd name="T1" fmla="*/ 3978837 h 30"/>
              <a:gd name="T2" fmla="*/ 0 w 104"/>
              <a:gd name="T3" fmla="*/ 1783476 h 30"/>
              <a:gd name="T4" fmla="*/ 3757979 w 104"/>
              <a:gd name="T5" fmla="*/ 1783476 h 30"/>
              <a:gd name="T6" fmla="*/ 3757979 w 104"/>
              <a:gd name="T7" fmla="*/ 3155438 h 30"/>
              <a:gd name="T8" fmla="*/ 5771051 w 104"/>
              <a:gd name="T9" fmla="*/ 3155438 h 30"/>
              <a:gd name="T10" fmla="*/ 5771051 w 104"/>
              <a:gd name="T11" fmla="*/ 2469457 h 30"/>
              <a:gd name="T12" fmla="*/ 4428759 w 104"/>
              <a:gd name="T13" fmla="*/ 2469457 h 30"/>
              <a:gd name="T14" fmla="*/ 4428759 w 104"/>
              <a:gd name="T15" fmla="*/ 1783476 h 30"/>
              <a:gd name="T16" fmla="*/ 6710363 w 104"/>
              <a:gd name="T17" fmla="*/ 1783476 h 30"/>
              <a:gd name="T18" fmla="*/ 6710363 w 104"/>
              <a:gd name="T19" fmla="*/ 3978837 h 30"/>
              <a:gd name="T20" fmla="*/ 2952750 w 104"/>
              <a:gd name="T21" fmla="*/ 3978837 h 30"/>
              <a:gd name="T22" fmla="*/ 2952750 w 104"/>
              <a:gd name="T23" fmla="*/ 2469457 h 30"/>
              <a:gd name="T24" fmla="*/ 805229 w 104"/>
              <a:gd name="T25" fmla="*/ 2469457 h 30"/>
              <a:gd name="T26" fmla="*/ 805229 w 104"/>
              <a:gd name="T27" fmla="*/ 3978837 h 30"/>
              <a:gd name="T28" fmla="*/ 0 w 104"/>
              <a:gd name="T29" fmla="*/ 3978837 h 30"/>
              <a:gd name="T30" fmla="*/ 1341926 w 104"/>
              <a:gd name="T31" fmla="*/ 3978837 h 30"/>
              <a:gd name="T32" fmla="*/ 1341926 w 104"/>
              <a:gd name="T33" fmla="*/ 3155438 h 30"/>
              <a:gd name="T34" fmla="*/ 2147521 w 104"/>
              <a:gd name="T35" fmla="*/ 3155438 h 30"/>
              <a:gd name="T36" fmla="*/ 2147521 w 104"/>
              <a:gd name="T37" fmla="*/ 3978837 h 30"/>
              <a:gd name="T38" fmla="*/ 1341926 w 104"/>
              <a:gd name="T39" fmla="*/ 3978837 h 30"/>
              <a:gd name="T40" fmla="*/ 0 w 104"/>
              <a:gd name="T41" fmla="*/ 960447 h 30"/>
              <a:gd name="T42" fmla="*/ 0 w 104"/>
              <a:gd name="T43" fmla="*/ 0 h 30"/>
              <a:gd name="T44" fmla="*/ 9529030 w 104"/>
              <a:gd name="T45" fmla="*/ 0 h 30"/>
              <a:gd name="T46" fmla="*/ 9529030 w 104"/>
              <a:gd name="T47" fmla="*/ 960447 h 30"/>
              <a:gd name="T48" fmla="*/ 0 w 104"/>
              <a:gd name="T49" fmla="*/ 960447 h 30"/>
              <a:gd name="T50" fmla="*/ 7381509 w 104"/>
              <a:gd name="T51" fmla="*/ 3978837 h 30"/>
              <a:gd name="T52" fmla="*/ 7381509 w 104"/>
              <a:gd name="T53" fmla="*/ 1783476 h 30"/>
              <a:gd name="T54" fmla="*/ 10334259 w 104"/>
              <a:gd name="T55" fmla="*/ 1783476 h 30"/>
              <a:gd name="T56" fmla="*/ 10334259 w 104"/>
              <a:gd name="T57" fmla="*/ 0 h 30"/>
              <a:gd name="T58" fmla="*/ 11005038 w 104"/>
              <a:gd name="T59" fmla="*/ 0 h 30"/>
              <a:gd name="T60" fmla="*/ 11005038 w 104"/>
              <a:gd name="T61" fmla="*/ 3155438 h 30"/>
              <a:gd name="T62" fmla="*/ 11676185 w 104"/>
              <a:gd name="T63" fmla="*/ 3155438 h 30"/>
              <a:gd name="T64" fmla="*/ 11676185 w 104"/>
              <a:gd name="T65" fmla="*/ 0 h 30"/>
              <a:gd name="T66" fmla="*/ 12481413 w 104"/>
              <a:gd name="T67" fmla="*/ 0 h 30"/>
              <a:gd name="T68" fmla="*/ 12481413 w 104"/>
              <a:gd name="T69" fmla="*/ 3155438 h 30"/>
              <a:gd name="T70" fmla="*/ 13152560 w 104"/>
              <a:gd name="T71" fmla="*/ 3155438 h 30"/>
              <a:gd name="T72" fmla="*/ 13152560 w 104"/>
              <a:gd name="T73" fmla="*/ 0 h 30"/>
              <a:gd name="T74" fmla="*/ 13823706 w 104"/>
              <a:gd name="T75" fmla="*/ 0 h 30"/>
              <a:gd name="T76" fmla="*/ 13823706 w 104"/>
              <a:gd name="T77" fmla="*/ 3978837 h 30"/>
              <a:gd name="T78" fmla="*/ 10334259 w 104"/>
              <a:gd name="T79" fmla="*/ 3978837 h 30"/>
              <a:gd name="T80" fmla="*/ 10334259 w 104"/>
              <a:gd name="T81" fmla="*/ 2469457 h 30"/>
              <a:gd name="T82" fmla="*/ 8052655 w 104"/>
              <a:gd name="T83" fmla="*/ 2469457 h 30"/>
              <a:gd name="T84" fmla="*/ 8052655 w 104"/>
              <a:gd name="T85" fmla="*/ 3155438 h 30"/>
              <a:gd name="T86" fmla="*/ 9529030 w 104"/>
              <a:gd name="T87" fmla="*/ 3155438 h 30"/>
              <a:gd name="T88" fmla="*/ 9529030 w 104"/>
              <a:gd name="T89" fmla="*/ 3978837 h 30"/>
              <a:gd name="T90" fmla="*/ 7381509 w 104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30">
                <a:moveTo>
                  <a:pt x="0" y="29"/>
                </a:moveTo>
                <a:lnTo>
                  <a:pt x="0" y="13"/>
                </a:lnTo>
                <a:lnTo>
                  <a:pt x="28" y="13"/>
                </a:lnTo>
                <a:lnTo>
                  <a:pt x="28" y="23"/>
                </a:lnTo>
                <a:lnTo>
                  <a:pt x="43" y="23"/>
                </a:lnTo>
                <a:lnTo>
                  <a:pt x="43" y="18"/>
                </a:lnTo>
                <a:lnTo>
                  <a:pt x="33" y="18"/>
                </a:lnTo>
                <a:lnTo>
                  <a:pt x="33" y="13"/>
                </a:lnTo>
                <a:lnTo>
                  <a:pt x="50" y="13"/>
                </a:lnTo>
                <a:lnTo>
                  <a:pt x="50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lnTo>
                  <a:pt x="0" y="29"/>
                </a:lnTo>
                <a:close/>
                <a:moveTo>
                  <a:pt x="10" y="29"/>
                </a:moveTo>
                <a:lnTo>
                  <a:pt x="10" y="23"/>
                </a:lnTo>
                <a:lnTo>
                  <a:pt x="16" y="23"/>
                </a:lnTo>
                <a:lnTo>
                  <a:pt x="16" y="29"/>
                </a:lnTo>
                <a:lnTo>
                  <a:pt x="10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55" y="29"/>
                </a:moveTo>
                <a:lnTo>
                  <a:pt x="55" y="13"/>
                </a:lnTo>
                <a:lnTo>
                  <a:pt x="77" y="13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3" y="0"/>
                </a:lnTo>
                <a:lnTo>
                  <a:pt x="103" y="29"/>
                </a:lnTo>
                <a:lnTo>
                  <a:pt x="77" y="29"/>
                </a:lnTo>
                <a:lnTo>
                  <a:pt x="77" y="18"/>
                </a:lnTo>
                <a:lnTo>
                  <a:pt x="60" y="18"/>
                </a:lnTo>
                <a:lnTo>
                  <a:pt x="60" y="23"/>
                </a:lnTo>
                <a:lnTo>
                  <a:pt x="71" y="23"/>
                </a:lnTo>
                <a:lnTo>
                  <a:pt x="71" y="29"/>
                </a:lnTo>
                <a:lnTo>
                  <a:pt x="55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2" name="Freeform 521">
            <a:extLst>
              <a:ext uri="{FF2B5EF4-FFF2-40B4-BE49-F238E27FC236}">
                <a16:creationId xmlns:a16="http://schemas.microsoft.com/office/drawing/2014/main" id="{BC1A5345-290B-7144-BCFC-C84317F85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5046663"/>
            <a:ext cx="38100" cy="11112"/>
          </a:xfrm>
          <a:custGeom>
            <a:avLst/>
            <a:gdLst>
              <a:gd name="T0" fmla="*/ 789940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554911 w 105"/>
              <a:gd name="T7" fmla="*/ 1783476 h 30"/>
              <a:gd name="T8" fmla="*/ 3554911 w 105"/>
              <a:gd name="T9" fmla="*/ 3155438 h 30"/>
              <a:gd name="T10" fmla="*/ 5925094 w 105"/>
              <a:gd name="T11" fmla="*/ 3155438 h 30"/>
              <a:gd name="T12" fmla="*/ 5925094 w 105"/>
              <a:gd name="T13" fmla="*/ 2469457 h 30"/>
              <a:gd name="T14" fmla="*/ 4213134 w 105"/>
              <a:gd name="T15" fmla="*/ 2469457 h 30"/>
              <a:gd name="T16" fmla="*/ 4213134 w 105"/>
              <a:gd name="T17" fmla="*/ 1783476 h 30"/>
              <a:gd name="T18" fmla="*/ 6583317 w 105"/>
              <a:gd name="T19" fmla="*/ 1783476 h 30"/>
              <a:gd name="T20" fmla="*/ 6583317 w 105"/>
              <a:gd name="T21" fmla="*/ 3978837 h 30"/>
              <a:gd name="T22" fmla="*/ 2896689 w 105"/>
              <a:gd name="T23" fmla="*/ 3978837 h 30"/>
              <a:gd name="T24" fmla="*/ 2896689 w 105"/>
              <a:gd name="T25" fmla="*/ 2469457 h 30"/>
              <a:gd name="T26" fmla="*/ 789940 w 105"/>
              <a:gd name="T27" fmla="*/ 2469457 h 30"/>
              <a:gd name="T28" fmla="*/ 789940 w 105"/>
              <a:gd name="T29" fmla="*/ 3978837 h 30"/>
              <a:gd name="T30" fmla="*/ 1448163 w 105"/>
              <a:gd name="T31" fmla="*/ 3978837 h 30"/>
              <a:gd name="T32" fmla="*/ 1448163 w 105"/>
              <a:gd name="T33" fmla="*/ 3155438 h 30"/>
              <a:gd name="T34" fmla="*/ 2106749 w 105"/>
              <a:gd name="T35" fmla="*/ 3155438 h 30"/>
              <a:gd name="T36" fmla="*/ 2106749 w 105"/>
              <a:gd name="T37" fmla="*/ 3978837 h 30"/>
              <a:gd name="T38" fmla="*/ 1448163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348289 w 105"/>
              <a:gd name="T45" fmla="*/ 0 h 30"/>
              <a:gd name="T46" fmla="*/ 9348289 w 105"/>
              <a:gd name="T47" fmla="*/ 960447 h 30"/>
              <a:gd name="T48" fmla="*/ 0 w 105"/>
              <a:gd name="T49" fmla="*/ 960447 h 30"/>
              <a:gd name="T50" fmla="*/ 7109823 w 105"/>
              <a:gd name="T51" fmla="*/ 3978837 h 30"/>
              <a:gd name="T52" fmla="*/ 7109823 w 105"/>
              <a:gd name="T53" fmla="*/ 1783476 h 30"/>
              <a:gd name="T54" fmla="*/ 10006511 w 105"/>
              <a:gd name="T55" fmla="*/ 1783476 h 30"/>
              <a:gd name="T56" fmla="*/ 10006511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323320 w 105"/>
              <a:gd name="T63" fmla="*/ 3155438 h 30"/>
              <a:gd name="T64" fmla="*/ 11323320 w 105"/>
              <a:gd name="T65" fmla="*/ 0 h 30"/>
              <a:gd name="T66" fmla="*/ 12113260 w 105"/>
              <a:gd name="T67" fmla="*/ 0 h 30"/>
              <a:gd name="T68" fmla="*/ 12113260 w 105"/>
              <a:gd name="T69" fmla="*/ 3155438 h 30"/>
              <a:gd name="T70" fmla="*/ 12903200 w 105"/>
              <a:gd name="T71" fmla="*/ 3155438 h 30"/>
              <a:gd name="T72" fmla="*/ 12903200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006511 w 105"/>
              <a:gd name="T79" fmla="*/ 3978837 h 30"/>
              <a:gd name="T80" fmla="*/ 10006511 w 105"/>
              <a:gd name="T81" fmla="*/ 2469457 h 30"/>
              <a:gd name="T82" fmla="*/ 7899763 w 105"/>
              <a:gd name="T83" fmla="*/ 2469457 h 30"/>
              <a:gd name="T84" fmla="*/ 7899763 w 105"/>
              <a:gd name="T85" fmla="*/ 3155438 h 30"/>
              <a:gd name="T86" fmla="*/ 9348289 w 105"/>
              <a:gd name="T87" fmla="*/ 3155438 h 30"/>
              <a:gd name="T88" fmla="*/ 9348289 w 105"/>
              <a:gd name="T89" fmla="*/ 3978837 h 30"/>
              <a:gd name="T90" fmla="*/ 7109823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6" y="29"/>
                </a:moveTo>
                <a:lnTo>
                  <a:pt x="0" y="29"/>
                </a:ln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5" y="23"/>
                </a:lnTo>
                <a:lnTo>
                  <a:pt x="45" y="18"/>
                </a:lnTo>
                <a:lnTo>
                  <a:pt x="32" y="18"/>
                </a:lnTo>
                <a:lnTo>
                  <a:pt x="32" y="13"/>
                </a:lnTo>
                <a:lnTo>
                  <a:pt x="50" y="13"/>
                </a:lnTo>
                <a:lnTo>
                  <a:pt x="50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close/>
                <a:moveTo>
                  <a:pt x="11" y="29"/>
                </a:moveTo>
                <a:lnTo>
                  <a:pt x="11" y="23"/>
                </a:lnTo>
                <a:lnTo>
                  <a:pt x="16" y="23"/>
                </a:lnTo>
                <a:lnTo>
                  <a:pt x="16" y="29"/>
                </a:lnTo>
                <a:lnTo>
                  <a:pt x="11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54" y="29"/>
                </a:moveTo>
                <a:lnTo>
                  <a:pt x="54" y="13"/>
                </a:lnTo>
                <a:lnTo>
                  <a:pt x="76" y="13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9"/>
                </a:lnTo>
                <a:lnTo>
                  <a:pt x="76" y="29"/>
                </a:lnTo>
                <a:lnTo>
                  <a:pt x="76" y="18"/>
                </a:lnTo>
                <a:lnTo>
                  <a:pt x="60" y="18"/>
                </a:lnTo>
                <a:lnTo>
                  <a:pt x="60" y="23"/>
                </a:lnTo>
                <a:lnTo>
                  <a:pt x="71" y="23"/>
                </a:lnTo>
                <a:lnTo>
                  <a:pt x="71" y="29"/>
                </a:lnTo>
                <a:lnTo>
                  <a:pt x="5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3" name="Freeform 522">
            <a:extLst>
              <a:ext uri="{FF2B5EF4-FFF2-40B4-BE49-F238E27FC236}">
                <a16:creationId xmlns:a16="http://schemas.microsoft.com/office/drawing/2014/main" id="{8B18B3FB-6225-0F44-8E24-227786B80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046663"/>
            <a:ext cx="38100" cy="11112"/>
          </a:xfrm>
          <a:custGeom>
            <a:avLst/>
            <a:gdLst>
              <a:gd name="T0" fmla="*/ 658223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554911 w 105"/>
              <a:gd name="T7" fmla="*/ 1783476 h 30"/>
              <a:gd name="T8" fmla="*/ 3554911 w 105"/>
              <a:gd name="T9" fmla="*/ 3155438 h 30"/>
              <a:gd name="T10" fmla="*/ 5661660 w 105"/>
              <a:gd name="T11" fmla="*/ 3155438 h 30"/>
              <a:gd name="T12" fmla="*/ 5661660 w 105"/>
              <a:gd name="T13" fmla="*/ 2469457 h 30"/>
              <a:gd name="T14" fmla="*/ 4344851 w 105"/>
              <a:gd name="T15" fmla="*/ 2469457 h 30"/>
              <a:gd name="T16" fmla="*/ 4344851 w 105"/>
              <a:gd name="T17" fmla="*/ 1783476 h 30"/>
              <a:gd name="T18" fmla="*/ 6451600 w 105"/>
              <a:gd name="T19" fmla="*/ 1783476 h 30"/>
              <a:gd name="T20" fmla="*/ 6451600 w 105"/>
              <a:gd name="T21" fmla="*/ 3978837 h 30"/>
              <a:gd name="T22" fmla="*/ 2896689 w 105"/>
              <a:gd name="T23" fmla="*/ 3978837 h 30"/>
              <a:gd name="T24" fmla="*/ 2896689 w 105"/>
              <a:gd name="T25" fmla="*/ 2469457 h 30"/>
              <a:gd name="T26" fmla="*/ 658223 w 105"/>
              <a:gd name="T27" fmla="*/ 2469457 h 30"/>
              <a:gd name="T28" fmla="*/ 658223 w 105"/>
              <a:gd name="T29" fmla="*/ 3978837 h 30"/>
              <a:gd name="T30" fmla="*/ 1579880 w 105"/>
              <a:gd name="T31" fmla="*/ 3978837 h 30"/>
              <a:gd name="T32" fmla="*/ 1579880 w 105"/>
              <a:gd name="T33" fmla="*/ 3155438 h 30"/>
              <a:gd name="T34" fmla="*/ 2238466 w 105"/>
              <a:gd name="T35" fmla="*/ 3155438 h 30"/>
              <a:gd name="T36" fmla="*/ 2238466 w 105"/>
              <a:gd name="T37" fmla="*/ 3978837 h 30"/>
              <a:gd name="T38" fmla="*/ 1579880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216571 w 105"/>
              <a:gd name="T45" fmla="*/ 0 h 30"/>
              <a:gd name="T46" fmla="*/ 9216571 w 105"/>
              <a:gd name="T47" fmla="*/ 960447 h 30"/>
              <a:gd name="T48" fmla="*/ 0 w 105"/>
              <a:gd name="T49" fmla="*/ 960447 h 30"/>
              <a:gd name="T50" fmla="*/ 7241540 w 105"/>
              <a:gd name="T51" fmla="*/ 3978837 h 30"/>
              <a:gd name="T52" fmla="*/ 7241540 w 105"/>
              <a:gd name="T53" fmla="*/ 1783476 h 30"/>
              <a:gd name="T54" fmla="*/ 10006511 w 105"/>
              <a:gd name="T55" fmla="*/ 1783476 h 30"/>
              <a:gd name="T56" fmla="*/ 10006511 w 105"/>
              <a:gd name="T57" fmla="*/ 0 h 30"/>
              <a:gd name="T58" fmla="*/ 10796451 w 105"/>
              <a:gd name="T59" fmla="*/ 0 h 30"/>
              <a:gd name="T60" fmla="*/ 10796451 w 105"/>
              <a:gd name="T61" fmla="*/ 3155438 h 30"/>
              <a:gd name="T62" fmla="*/ 11455037 w 105"/>
              <a:gd name="T63" fmla="*/ 3155438 h 30"/>
              <a:gd name="T64" fmla="*/ 11455037 w 105"/>
              <a:gd name="T65" fmla="*/ 0 h 30"/>
              <a:gd name="T66" fmla="*/ 12244977 w 105"/>
              <a:gd name="T67" fmla="*/ 0 h 30"/>
              <a:gd name="T68" fmla="*/ 12244977 w 105"/>
              <a:gd name="T69" fmla="*/ 3155438 h 30"/>
              <a:gd name="T70" fmla="*/ 12771483 w 105"/>
              <a:gd name="T71" fmla="*/ 3155438 h 30"/>
              <a:gd name="T72" fmla="*/ 12771483 w 105"/>
              <a:gd name="T73" fmla="*/ 0 h 30"/>
              <a:gd name="T74" fmla="*/ 13693140 w 105"/>
              <a:gd name="T75" fmla="*/ 0 h 30"/>
              <a:gd name="T76" fmla="*/ 13693140 w 105"/>
              <a:gd name="T77" fmla="*/ 3978837 h 30"/>
              <a:gd name="T78" fmla="*/ 10006511 w 105"/>
              <a:gd name="T79" fmla="*/ 3978837 h 30"/>
              <a:gd name="T80" fmla="*/ 10006511 w 105"/>
              <a:gd name="T81" fmla="*/ 2469457 h 30"/>
              <a:gd name="T82" fmla="*/ 7899763 w 105"/>
              <a:gd name="T83" fmla="*/ 2469457 h 30"/>
              <a:gd name="T84" fmla="*/ 7899763 w 105"/>
              <a:gd name="T85" fmla="*/ 3155438 h 30"/>
              <a:gd name="T86" fmla="*/ 9216571 w 105"/>
              <a:gd name="T87" fmla="*/ 3155438 h 30"/>
              <a:gd name="T88" fmla="*/ 9216571 w 105"/>
              <a:gd name="T89" fmla="*/ 3978837 h 30"/>
              <a:gd name="T90" fmla="*/ 7241540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5" y="29"/>
                </a:moveTo>
                <a:lnTo>
                  <a:pt x="0" y="29"/>
                </a:lnTo>
                <a:lnTo>
                  <a:pt x="0" y="13"/>
                </a:lnTo>
                <a:lnTo>
                  <a:pt x="27" y="13"/>
                </a:lnTo>
                <a:lnTo>
                  <a:pt x="27" y="23"/>
                </a:lnTo>
                <a:lnTo>
                  <a:pt x="43" y="23"/>
                </a:lnTo>
                <a:lnTo>
                  <a:pt x="43" y="18"/>
                </a:lnTo>
                <a:lnTo>
                  <a:pt x="33" y="18"/>
                </a:lnTo>
                <a:lnTo>
                  <a:pt x="33" y="13"/>
                </a:lnTo>
                <a:lnTo>
                  <a:pt x="49" y="13"/>
                </a:lnTo>
                <a:lnTo>
                  <a:pt x="49" y="29"/>
                </a:lnTo>
                <a:lnTo>
                  <a:pt x="22" y="29"/>
                </a:lnTo>
                <a:lnTo>
                  <a:pt x="22" y="18"/>
                </a:lnTo>
                <a:lnTo>
                  <a:pt x="5" y="18"/>
                </a:lnTo>
                <a:lnTo>
                  <a:pt x="5" y="29"/>
                </a:lnTo>
                <a:close/>
                <a:moveTo>
                  <a:pt x="12" y="29"/>
                </a:moveTo>
                <a:lnTo>
                  <a:pt x="12" y="23"/>
                </a:lnTo>
                <a:lnTo>
                  <a:pt x="17" y="23"/>
                </a:lnTo>
                <a:lnTo>
                  <a:pt x="17" y="29"/>
                </a:lnTo>
                <a:lnTo>
                  <a:pt x="12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0" y="0"/>
                </a:lnTo>
                <a:lnTo>
                  <a:pt x="70" y="7"/>
                </a:lnTo>
                <a:lnTo>
                  <a:pt x="0" y="7"/>
                </a:lnTo>
                <a:close/>
                <a:moveTo>
                  <a:pt x="55" y="29"/>
                </a:moveTo>
                <a:lnTo>
                  <a:pt x="55" y="13"/>
                </a:lnTo>
                <a:lnTo>
                  <a:pt x="76" y="13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7" y="23"/>
                </a:lnTo>
                <a:lnTo>
                  <a:pt x="97" y="0"/>
                </a:lnTo>
                <a:lnTo>
                  <a:pt x="104" y="0"/>
                </a:lnTo>
                <a:lnTo>
                  <a:pt x="104" y="29"/>
                </a:lnTo>
                <a:lnTo>
                  <a:pt x="76" y="29"/>
                </a:lnTo>
                <a:lnTo>
                  <a:pt x="76" y="18"/>
                </a:lnTo>
                <a:lnTo>
                  <a:pt x="60" y="18"/>
                </a:lnTo>
                <a:lnTo>
                  <a:pt x="60" y="23"/>
                </a:lnTo>
                <a:lnTo>
                  <a:pt x="70" y="23"/>
                </a:lnTo>
                <a:lnTo>
                  <a:pt x="70" y="29"/>
                </a:lnTo>
                <a:lnTo>
                  <a:pt x="55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4" name="Freeform 523">
            <a:extLst>
              <a:ext uri="{FF2B5EF4-FFF2-40B4-BE49-F238E27FC236}">
                <a16:creationId xmlns:a16="http://schemas.microsoft.com/office/drawing/2014/main" id="{E564C256-5449-7740-A8E3-7EB51B312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5046663"/>
            <a:ext cx="38100" cy="11112"/>
          </a:xfrm>
          <a:custGeom>
            <a:avLst/>
            <a:gdLst>
              <a:gd name="T0" fmla="*/ 789940 w 105"/>
              <a:gd name="T1" fmla="*/ 3978837 h 30"/>
              <a:gd name="T2" fmla="*/ 0 w 105"/>
              <a:gd name="T3" fmla="*/ 3978837 h 30"/>
              <a:gd name="T4" fmla="*/ 0 w 105"/>
              <a:gd name="T5" fmla="*/ 1783476 h 30"/>
              <a:gd name="T6" fmla="*/ 3686629 w 105"/>
              <a:gd name="T7" fmla="*/ 1783476 h 30"/>
              <a:gd name="T8" fmla="*/ 3686629 w 105"/>
              <a:gd name="T9" fmla="*/ 3155438 h 30"/>
              <a:gd name="T10" fmla="*/ 5661660 w 105"/>
              <a:gd name="T11" fmla="*/ 3155438 h 30"/>
              <a:gd name="T12" fmla="*/ 5661660 w 105"/>
              <a:gd name="T13" fmla="*/ 2469457 h 30"/>
              <a:gd name="T14" fmla="*/ 4344851 w 105"/>
              <a:gd name="T15" fmla="*/ 2469457 h 30"/>
              <a:gd name="T16" fmla="*/ 4344851 w 105"/>
              <a:gd name="T17" fmla="*/ 1783476 h 30"/>
              <a:gd name="T18" fmla="*/ 6319883 w 105"/>
              <a:gd name="T19" fmla="*/ 1783476 h 30"/>
              <a:gd name="T20" fmla="*/ 6319883 w 105"/>
              <a:gd name="T21" fmla="*/ 3978837 h 30"/>
              <a:gd name="T22" fmla="*/ 2896689 w 105"/>
              <a:gd name="T23" fmla="*/ 3978837 h 30"/>
              <a:gd name="T24" fmla="*/ 2896689 w 105"/>
              <a:gd name="T25" fmla="*/ 2469457 h 30"/>
              <a:gd name="T26" fmla="*/ 789940 w 105"/>
              <a:gd name="T27" fmla="*/ 2469457 h 30"/>
              <a:gd name="T28" fmla="*/ 789940 w 105"/>
              <a:gd name="T29" fmla="*/ 3978837 h 30"/>
              <a:gd name="T30" fmla="*/ 1579880 w 105"/>
              <a:gd name="T31" fmla="*/ 3978837 h 30"/>
              <a:gd name="T32" fmla="*/ 1579880 w 105"/>
              <a:gd name="T33" fmla="*/ 3155438 h 30"/>
              <a:gd name="T34" fmla="*/ 2238466 w 105"/>
              <a:gd name="T35" fmla="*/ 3155438 h 30"/>
              <a:gd name="T36" fmla="*/ 2238466 w 105"/>
              <a:gd name="T37" fmla="*/ 3978837 h 30"/>
              <a:gd name="T38" fmla="*/ 1579880 w 105"/>
              <a:gd name="T39" fmla="*/ 3978837 h 30"/>
              <a:gd name="T40" fmla="*/ 0 w 105"/>
              <a:gd name="T41" fmla="*/ 960447 h 30"/>
              <a:gd name="T42" fmla="*/ 0 w 105"/>
              <a:gd name="T43" fmla="*/ 0 h 30"/>
              <a:gd name="T44" fmla="*/ 9348289 w 105"/>
              <a:gd name="T45" fmla="*/ 0 h 30"/>
              <a:gd name="T46" fmla="*/ 9348289 w 105"/>
              <a:gd name="T47" fmla="*/ 960447 h 30"/>
              <a:gd name="T48" fmla="*/ 0 w 105"/>
              <a:gd name="T49" fmla="*/ 960447 h 30"/>
              <a:gd name="T50" fmla="*/ 9348289 w 105"/>
              <a:gd name="T51" fmla="*/ 3978837 h 30"/>
              <a:gd name="T52" fmla="*/ 7109823 w 105"/>
              <a:gd name="T53" fmla="*/ 3978837 h 30"/>
              <a:gd name="T54" fmla="*/ 7109823 w 105"/>
              <a:gd name="T55" fmla="*/ 1783476 h 30"/>
              <a:gd name="T56" fmla="*/ 10006511 w 105"/>
              <a:gd name="T57" fmla="*/ 1783476 h 30"/>
              <a:gd name="T58" fmla="*/ 10006511 w 105"/>
              <a:gd name="T59" fmla="*/ 0 h 30"/>
              <a:gd name="T60" fmla="*/ 10796451 w 105"/>
              <a:gd name="T61" fmla="*/ 0 h 30"/>
              <a:gd name="T62" fmla="*/ 10796451 w 105"/>
              <a:gd name="T63" fmla="*/ 3155438 h 30"/>
              <a:gd name="T64" fmla="*/ 11586391 w 105"/>
              <a:gd name="T65" fmla="*/ 3155438 h 30"/>
              <a:gd name="T66" fmla="*/ 11586391 w 105"/>
              <a:gd name="T67" fmla="*/ 0 h 30"/>
              <a:gd name="T68" fmla="*/ 12244977 w 105"/>
              <a:gd name="T69" fmla="*/ 0 h 30"/>
              <a:gd name="T70" fmla="*/ 12244977 w 105"/>
              <a:gd name="T71" fmla="*/ 3155438 h 30"/>
              <a:gd name="T72" fmla="*/ 13034917 w 105"/>
              <a:gd name="T73" fmla="*/ 3155438 h 30"/>
              <a:gd name="T74" fmla="*/ 13034917 w 105"/>
              <a:gd name="T75" fmla="*/ 0 h 30"/>
              <a:gd name="T76" fmla="*/ 13693140 w 105"/>
              <a:gd name="T77" fmla="*/ 0 h 30"/>
              <a:gd name="T78" fmla="*/ 13693140 w 105"/>
              <a:gd name="T79" fmla="*/ 3978837 h 30"/>
              <a:gd name="T80" fmla="*/ 10006511 w 105"/>
              <a:gd name="T81" fmla="*/ 3978837 h 30"/>
              <a:gd name="T82" fmla="*/ 10006511 w 105"/>
              <a:gd name="T83" fmla="*/ 2469457 h 30"/>
              <a:gd name="T84" fmla="*/ 7899763 w 105"/>
              <a:gd name="T85" fmla="*/ 2469457 h 30"/>
              <a:gd name="T86" fmla="*/ 7899763 w 105"/>
              <a:gd name="T87" fmla="*/ 3155438 h 30"/>
              <a:gd name="T88" fmla="*/ 9348289 w 105"/>
              <a:gd name="T89" fmla="*/ 3155438 h 30"/>
              <a:gd name="T90" fmla="*/ 9348289 w 105"/>
              <a:gd name="T91" fmla="*/ 3978837 h 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30">
                <a:moveTo>
                  <a:pt x="6" y="29"/>
                </a:moveTo>
                <a:lnTo>
                  <a:pt x="0" y="29"/>
                </a:lnTo>
                <a:lnTo>
                  <a:pt x="0" y="13"/>
                </a:lnTo>
                <a:lnTo>
                  <a:pt x="28" y="13"/>
                </a:lnTo>
                <a:lnTo>
                  <a:pt x="28" y="23"/>
                </a:lnTo>
                <a:lnTo>
                  <a:pt x="43" y="23"/>
                </a:lnTo>
                <a:lnTo>
                  <a:pt x="43" y="18"/>
                </a:lnTo>
                <a:lnTo>
                  <a:pt x="33" y="18"/>
                </a:lnTo>
                <a:lnTo>
                  <a:pt x="33" y="13"/>
                </a:lnTo>
                <a:lnTo>
                  <a:pt x="48" y="13"/>
                </a:lnTo>
                <a:lnTo>
                  <a:pt x="48" y="29"/>
                </a:lnTo>
                <a:lnTo>
                  <a:pt x="22" y="29"/>
                </a:lnTo>
                <a:lnTo>
                  <a:pt x="22" y="18"/>
                </a:lnTo>
                <a:lnTo>
                  <a:pt x="6" y="18"/>
                </a:lnTo>
                <a:lnTo>
                  <a:pt x="6" y="29"/>
                </a:lnTo>
                <a:close/>
                <a:moveTo>
                  <a:pt x="12" y="29"/>
                </a:moveTo>
                <a:lnTo>
                  <a:pt x="12" y="23"/>
                </a:lnTo>
                <a:lnTo>
                  <a:pt x="17" y="23"/>
                </a:lnTo>
                <a:lnTo>
                  <a:pt x="17" y="29"/>
                </a:lnTo>
                <a:lnTo>
                  <a:pt x="12" y="29"/>
                </a:lnTo>
                <a:close/>
                <a:moveTo>
                  <a:pt x="0" y="7"/>
                </a:moveTo>
                <a:lnTo>
                  <a:pt x="0" y="0"/>
                </a:lnTo>
                <a:lnTo>
                  <a:pt x="71" y="0"/>
                </a:lnTo>
                <a:lnTo>
                  <a:pt x="71" y="7"/>
                </a:lnTo>
                <a:lnTo>
                  <a:pt x="0" y="7"/>
                </a:lnTo>
                <a:close/>
                <a:moveTo>
                  <a:pt x="71" y="29"/>
                </a:moveTo>
                <a:lnTo>
                  <a:pt x="54" y="29"/>
                </a:lnTo>
                <a:lnTo>
                  <a:pt x="54" y="13"/>
                </a:lnTo>
                <a:lnTo>
                  <a:pt x="76" y="13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9"/>
                </a:lnTo>
                <a:lnTo>
                  <a:pt x="76" y="29"/>
                </a:lnTo>
                <a:lnTo>
                  <a:pt x="76" y="18"/>
                </a:lnTo>
                <a:lnTo>
                  <a:pt x="60" y="18"/>
                </a:lnTo>
                <a:lnTo>
                  <a:pt x="60" y="23"/>
                </a:lnTo>
                <a:lnTo>
                  <a:pt x="71" y="23"/>
                </a:lnTo>
                <a:lnTo>
                  <a:pt x="71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5" name="Freeform 524">
            <a:extLst>
              <a:ext uri="{FF2B5EF4-FFF2-40B4-BE49-F238E27FC236}">
                <a16:creationId xmlns:a16="http://schemas.microsoft.com/office/drawing/2014/main" id="{CA401CEB-1069-3845-8F2E-EAB01018F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5059363"/>
            <a:ext cx="38100" cy="4762"/>
          </a:xfrm>
          <a:custGeom>
            <a:avLst/>
            <a:gdLst>
              <a:gd name="T0" fmla="*/ 0 w 104"/>
              <a:gd name="T1" fmla="*/ 1732178 h 12"/>
              <a:gd name="T2" fmla="*/ 0 w 104"/>
              <a:gd name="T3" fmla="*/ 0 h 12"/>
              <a:gd name="T4" fmla="*/ 6576280 w 104"/>
              <a:gd name="T5" fmla="*/ 0 h 12"/>
              <a:gd name="T6" fmla="*/ 6576280 w 104"/>
              <a:gd name="T7" fmla="*/ 1732178 h 12"/>
              <a:gd name="T8" fmla="*/ 0 w 104"/>
              <a:gd name="T9" fmla="*/ 1732178 h 12"/>
              <a:gd name="T10" fmla="*/ 7112977 w 104"/>
              <a:gd name="T11" fmla="*/ 1732178 h 12"/>
              <a:gd name="T12" fmla="*/ 7112977 w 104"/>
              <a:gd name="T13" fmla="*/ 0 h 12"/>
              <a:gd name="T14" fmla="*/ 13823706 w 104"/>
              <a:gd name="T15" fmla="*/ 0 h 12"/>
              <a:gd name="T16" fmla="*/ 13823706 w 104"/>
              <a:gd name="T17" fmla="*/ 1732178 h 12"/>
              <a:gd name="T18" fmla="*/ 7112977 w 104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2">
                <a:moveTo>
                  <a:pt x="0" y="11"/>
                </a:moveTo>
                <a:lnTo>
                  <a:pt x="0" y="0"/>
                </a:lnTo>
                <a:lnTo>
                  <a:pt x="49" y="0"/>
                </a:lnTo>
                <a:lnTo>
                  <a:pt x="49" y="11"/>
                </a:lnTo>
                <a:lnTo>
                  <a:pt x="0" y="11"/>
                </a:lnTo>
                <a:close/>
                <a:moveTo>
                  <a:pt x="53" y="11"/>
                </a:moveTo>
                <a:lnTo>
                  <a:pt x="53" y="0"/>
                </a:lnTo>
                <a:lnTo>
                  <a:pt x="103" y="0"/>
                </a:lnTo>
                <a:lnTo>
                  <a:pt x="103" y="11"/>
                </a:lnTo>
                <a:lnTo>
                  <a:pt x="5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6" name="Freeform 525">
            <a:extLst>
              <a:ext uri="{FF2B5EF4-FFF2-40B4-BE49-F238E27FC236}">
                <a16:creationId xmlns:a16="http://schemas.microsoft.com/office/drawing/2014/main" id="{EA48A8C8-8B9A-D34B-81F2-84D6DBB1D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8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451600 w 105"/>
              <a:gd name="T5" fmla="*/ 0 h 12"/>
              <a:gd name="T6" fmla="*/ 6451600 w 105"/>
              <a:gd name="T7" fmla="*/ 1732178 h 12"/>
              <a:gd name="T8" fmla="*/ 0 w 105"/>
              <a:gd name="T9" fmla="*/ 1732178 h 12"/>
              <a:gd name="T10" fmla="*/ 7109823 w 105"/>
              <a:gd name="T11" fmla="*/ 1732178 h 12"/>
              <a:gd name="T12" fmla="*/ 7109823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109823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49" y="0"/>
                </a:lnTo>
                <a:lnTo>
                  <a:pt x="49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4" y="0"/>
                </a:lnTo>
                <a:lnTo>
                  <a:pt x="104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7" name="Freeform 526">
            <a:extLst>
              <a:ext uri="{FF2B5EF4-FFF2-40B4-BE49-F238E27FC236}">
                <a16:creationId xmlns:a16="http://schemas.microsoft.com/office/drawing/2014/main" id="{61274BCC-3F42-7947-9E80-A42263509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0975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583317 w 105"/>
              <a:gd name="T5" fmla="*/ 0 h 12"/>
              <a:gd name="T6" fmla="*/ 6583317 w 105"/>
              <a:gd name="T7" fmla="*/ 1732178 h 12"/>
              <a:gd name="T8" fmla="*/ 0 w 105"/>
              <a:gd name="T9" fmla="*/ 1732178 h 12"/>
              <a:gd name="T10" fmla="*/ 7241540 w 105"/>
              <a:gd name="T11" fmla="*/ 1732178 h 12"/>
              <a:gd name="T12" fmla="*/ 7241540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241540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50" y="0"/>
                </a:lnTo>
                <a:lnTo>
                  <a:pt x="50" y="11"/>
                </a:lnTo>
                <a:lnTo>
                  <a:pt x="0" y="11"/>
                </a:lnTo>
                <a:close/>
                <a:moveTo>
                  <a:pt x="55" y="11"/>
                </a:moveTo>
                <a:lnTo>
                  <a:pt x="55" y="0"/>
                </a:lnTo>
                <a:lnTo>
                  <a:pt x="104" y="0"/>
                </a:lnTo>
                <a:lnTo>
                  <a:pt x="104" y="11"/>
                </a:lnTo>
                <a:lnTo>
                  <a:pt x="5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8" name="Freeform 527">
            <a:extLst>
              <a:ext uri="{FF2B5EF4-FFF2-40B4-BE49-F238E27FC236}">
                <a16:creationId xmlns:a16="http://schemas.microsoft.com/office/drawing/2014/main" id="{A9805A6B-8BED-8A4D-AF96-1911543A0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451600 w 105"/>
              <a:gd name="T5" fmla="*/ 0 h 12"/>
              <a:gd name="T6" fmla="*/ 6451600 w 105"/>
              <a:gd name="T7" fmla="*/ 1732178 h 12"/>
              <a:gd name="T8" fmla="*/ 0 w 105"/>
              <a:gd name="T9" fmla="*/ 1732178 h 12"/>
              <a:gd name="T10" fmla="*/ 7109823 w 105"/>
              <a:gd name="T11" fmla="*/ 1732178 h 12"/>
              <a:gd name="T12" fmla="*/ 7109823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109823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49" y="0"/>
                </a:lnTo>
                <a:lnTo>
                  <a:pt x="49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4" y="0"/>
                </a:lnTo>
                <a:lnTo>
                  <a:pt x="104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9" name="Freeform 528">
            <a:extLst>
              <a:ext uri="{FF2B5EF4-FFF2-40B4-BE49-F238E27FC236}">
                <a16:creationId xmlns:a16="http://schemas.microsoft.com/office/drawing/2014/main" id="{908AF8E9-BDD7-5E42-B212-F1324AE02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583317 w 105"/>
              <a:gd name="T5" fmla="*/ 0 h 12"/>
              <a:gd name="T6" fmla="*/ 6583317 w 105"/>
              <a:gd name="T7" fmla="*/ 1732178 h 12"/>
              <a:gd name="T8" fmla="*/ 0 w 105"/>
              <a:gd name="T9" fmla="*/ 1732178 h 12"/>
              <a:gd name="T10" fmla="*/ 7373257 w 105"/>
              <a:gd name="T11" fmla="*/ 1732178 h 12"/>
              <a:gd name="T12" fmla="*/ 7373257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373257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50" y="0"/>
                </a:lnTo>
                <a:lnTo>
                  <a:pt x="50" y="11"/>
                </a:lnTo>
                <a:lnTo>
                  <a:pt x="0" y="11"/>
                </a:lnTo>
                <a:close/>
                <a:moveTo>
                  <a:pt x="56" y="11"/>
                </a:moveTo>
                <a:lnTo>
                  <a:pt x="56" y="0"/>
                </a:lnTo>
                <a:lnTo>
                  <a:pt x="104" y="0"/>
                </a:lnTo>
                <a:lnTo>
                  <a:pt x="104" y="11"/>
                </a:lnTo>
                <a:lnTo>
                  <a:pt x="5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0" name="Freeform 529">
            <a:extLst>
              <a:ext uri="{FF2B5EF4-FFF2-40B4-BE49-F238E27FC236}">
                <a16:creationId xmlns:a16="http://schemas.microsoft.com/office/drawing/2014/main" id="{4E4C8EF9-1950-284C-B650-91532DDD7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451600 w 105"/>
              <a:gd name="T5" fmla="*/ 0 h 12"/>
              <a:gd name="T6" fmla="*/ 6451600 w 105"/>
              <a:gd name="T7" fmla="*/ 1732178 h 12"/>
              <a:gd name="T8" fmla="*/ 0 w 105"/>
              <a:gd name="T9" fmla="*/ 1732178 h 12"/>
              <a:gd name="T10" fmla="*/ 7109823 w 105"/>
              <a:gd name="T11" fmla="*/ 1732178 h 12"/>
              <a:gd name="T12" fmla="*/ 7109823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109823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49" y="0"/>
                </a:lnTo>
                <a:lnTo>
                  <a:pt x="49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4" y="0"/>
                </a:lnTo>
                <a:lnTo>
                  <a:pt x="104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1" name="Freeform 530">
            <a:extLst>
              <a:ext uri="{FF2B5EF4-FFF2-40B4-BE49-F238E27FC236}">
                <a16:creationId xmlns:a16="http://schemas.microsoft.com/office/drawing/2014/main" id="{687EBC16-B685-CB4D-8F62-9A32F581C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5059363"/>
            <a:ext cx="38100" cy="4762"/>
          </a:xfrm>
          <a:custGeom>
            <a:avLst/>
            <a:gdLst>
              <a:gd name="T0" fmla="*/ 0 w 104"/>
              <a:gd name="T1" fmla="*/ 1732178 h 12"/>
              <a:gd name="T2" fmla="*/ 0 w 104"/>
              <a:gd name="T3" fmla="*/ 0 h 12"/>
              <a:gd name="T4" fmla="*/ 6442197 w 104"/>
              <a:gd name="T5" fmla="*/ 0 h 12"/>
              <a:gd name="T6" fmla="*/ 6442197 w 104"/>
              <a:gd name="T7" fmla="*/ 1732178 h 12"/>
              <a:gd name="T8" fmla="*/ 0 w 104"/>
              <a:gd name="T9" fmla="*/ 1732178 h 12"/>
              <a:gd name="T10" fmla="*/ 7247426 w 104"/>
              <a:gd name="T11" fmla="*/ 1732178 h 12"/>
              <a:gd name="T12" fmla="*/ 7247426 w 104"/>
              <a:gd name="T13" fmla="*/ 0 h 12"/>
              <a:gd name="T14" fmla="*/ 13823706 w 104"/>
              <a:gd name="T15" fmla="*/ 0 h 12"/>
              <a:gd name="T16" fmla="*/ 13823706 w 104"/>
              <a:gd name="T17" fmla="*/ 1732178 h 12"/>
              <a:gd name="T18" fmla="*/ 7247426 w 104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2">
                <a:moveTo>
                  <a:pt x="0" y="11"/>
                </a:moveTo>
                <a:lnTo>
                  <a:pt x="0" y="0"/>
                </a:lnTo>
                <a:lnTo>
                  <a:pt x="48" y="0"/>
                </a:lnTo>
                <a:lnTo>
                  <a:pt x="48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3" y="0"/>
                </a:lnTo>
                <a:lnTo>
                  <a:pt x="103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2" name="Freeform 531">
            <a:extLst>
              <a:ext uri="{FF2B5EF4-FFF2-40B4-BE49-F238E27FC236}">
                <a16:creationId xmlns:a16="http://schemas.microsoft.com/office/drawing/2014/main" id="{F2A6FAFE-8F35-1142-8C8E-FC6B86665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059363"/>
            <a:ext cx="38100" cy="4762"/>
          </a:xfrm>
          <a:custGeom>
            <a:avLst/>
            <a:gdLst>
              <a:gd name="T0" fmla="*/ 0 w 104"/>
              <a:gd name="T1" fmla="*/ 1732178 h 12"/>
              <a:gd name="T2" fmla="*/ 0 w 104"/>
              <a:gd name="T3" fmla="*/ 0 h 12"/>
              <a:gd name="T4" fmla="*/ 6710363 w 104"/>
              <a:gd name="T5" fmla="*/ 0 h 12"/>
              <a:gd name="T6" fmla="*/ 6710363 w 104"/>
              <a:gd name="T7" fmla="*/ 1732178 h 12"/>
              <a:gd name="T8" fmla="*/ 0 w 104"/>
              <a:gd name="T9" fmla="*/ 1732178 h 12"/>
              <a:gd name="T10" fmla="*/ 7381509 w 104"/>
              <a:gd name="T11" fmla="*/ 1732178 h 12"/>
              <a:gd name="T12" fmla="*/ 7381509 w 104"/>
              <a:gd name="T13" fmla="*/ 0 h 12"/>
              <a:gd name="T14" fmla="*/ 13823706 w 104"/>
              <a:gd name="T15" fmla="*/ 0 h 12"/>
              <a:gd name="T16" fmla="*/ 13823706 w 104"/>
              <a:gd name="T17" fmla="*/ 1732178 h 12"/>
              <a:gd name="T18" fmla="*/ 7381509 w 104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2">
                <a:moveTo>
                  <a:pt x="0" y="11"/>
                </a:moveTo>
                <a:lnTo>
                  <a:pt x="0" y="0"/>
                </a:lnTo>
                <a:lnTo>
                  <a:pt x="50" y="0"/>
                </a:lnTo>
                <a:lnTo>
                  <a:pt x="50" y="11"/>
                </a:lnTo>
                <a:lnTo>
                  <a:pt x="0" y="11"/>
                </a:lnTo>
                <a:close/>
                <a:moveTo>
                  <a:pt x="55" y="11"/>
                </a:moveTo>
                <a:lnTo>
                  <a:pt x="55" y="0"/>
                </a:lnTo>
                <a:lnTo>
                  <a:pt x="103" y="0"/>
                </a:lnTo>
                <a:lnTo>
                  <a:pt x="103" y="11"/>
                </a:lnTo>
                <a:lnTo>
                  <a:pt x="5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3" name="Freeform 532">
            <a:extLst>
              <a:ext uri="{FF2B5EF4-FFF2-40B4-BE49-F238E27FC236}">
                <a16:creationId xmlns:a16="http://schemas.microsoft.com/office/drawing/2014/main" id="{F0BD855A-554B-234D-B868-68A20FE46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583317 w 105"/>
              <a:gd name="T5" fmla="*/ 0 h 12"/>
              <a:gd name="T6" fmla="*/ 6583317 w 105"/>
              <a:gd name="T7" fmla="*/ 1732178 h 12"/>
              <a:gd name="T8" fmla="*/ 0 w 105"/>
              <a:gd name="T9" fmla="*/ 1732178 h 12"/>
              <a:gd name="T10" fmla="*/ 7109823 w 105"/>
              <a:gd name="T11" fmla="*/ 1732178 h 12"/>
              <a:gd name="T12" fmla="*/ 7109823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109823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50" y="0"/>
                </a:lnTo>
                <a:lnTo>
                  <a:pt x="50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4" y="0"/>
                </a:lnTo>
                <a:lnTo>
                  <a:pt x="104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4" name="Freeform 533">
            <a:extLst>
              <a:ext uri="{FF2B5EF4-FFF2-40B4-BE49-F238E27FC236}">
                <a16:creationId xmlns:a16="http://schemas.microsoft.com/office/drawing/2014/main" id="{A936D28B-67FF-6A40-AF80-A529A95B2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451600 w 105"/>
              <a:gd name="T5" fmla="*/ 0 h 12"/>
              <a:gd name="T6" fmla="*/ 6451600 w 105"/>
              <a:gd name="T7" fmla="*/ 1732178 h 12"/>
              <a:gd name="T8" fmla="*/ 0 w 105"/>
              <a:gd name="T9" fmla="*/ 1732178 h 12"/>
              <a:gd name="T10" fmla="*/ 7241540 w 105"/>
              <a:gd name="T11" fmla="*/ 1732178 h 12"/>
              <a:gd name="T12" fmla="*/ 7241540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241540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49" y="0"/>
                </a:lnTo>
                <a:lnTo>
                  <a:pt x="49" y="11"/>
                </a:lnTo>
                <a:lnTo>
                  <a:pt x="0" y="11"/>
                </a:lnTo>
                <a:close/>
                <a:moveTo>
                  <a:pt x="55" y="11"/>
                </a:moveTo>
                <a:lnTo>
                  <a:pt x="55" y="0"/>
                </a:lnTo>
                <a:lnTo>
                  <a:pt x="104" y="0"/>
                </a:lnTo>
                <a:lnTo>
                  <a:pt x="104" y="11"/>
                </a:lnTo>
                <a:lnTo>
                  <a:pt x="5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5" name="Freeform 534">
            <a:extLst>
              <a:ext uri="{FF2B5EF4-FFF2-40B4-BE49-F238E27FC236}">
                <a16:creationId xmlns:a16="http://schemas.microsoft.com/office/drawing/2014/main" id="{0B37CD05-4F0C-AB4D-8D05-35C735F4D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5059363"/>
            <a:ext cx="38100" cy="4762"/>
          </a:xfrm>
          <a:custGeom>
            <a:avLst/>
            <a:gdLst>
              <a:gd name="T0" fmla="*/ 0 w 105"/>
              <a:gd name="T1" fmla="*/ 1732178 h 12"/>
              <a:gd name="T2" fmla="*/ 0 w 105"/>
              <a:gd name="T3" fmla="*/ 0 h 12"/>
              <a:gd name="T4" fmla="*/ 6319883 w 105"/>
              <a:gd name="T5" fmla="*/ 0 h 12"/>
              <a:gd name="T6" fmla="*/ 6319883 w 105"/>
              <a:gd name="T7" fmla="*/ 1732178 h 12"/>
              <a:gd name="T8" fmla="*/ 0 w 105"/>
              <a:gd name="T9" fmla="*/ 1732178 h 12"/>
              <a:gd name="T10" fmla="*/ 7109823 w 105"/>
              <a:gd name="T11" fmla="*/ 1732178 h 12"/>
              <a:gd name="T12" fmla="*/ 7109823 w 105"/>
              <a:gd name="T13" fmla="*/ 0 h 12"/>
              <a:gd name="T14" fmla="*/ 13693140 w 105"/>
              <a:gd name="T15" fmla="*/ 0 h 12"/>
              <a:gd name="T16" fmla="*/ 13693140 w 105"/>
              <a:gd name="T17" fmla="*/ 1732178 h 12"/>
              <a:gd name="T18" fmla="*/ 7109823 w 105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2">
                <a:moveTo>
                  <a:pt x="0" y="11"/>
                </a:moveTo>
                <a:lnTo>
                  <a:pt x="0" y="0"/>
                </a:lnTo>
                <a:lnTo>
                  <a:pt x="48" y="0"/>
                </a:lnTo>
                <a:lnTo>
                  <a:pt x="48" y="11"/>
                </a:lnTo>
                <a:lnTo>
                  <a:pt x="0" y="11"/>
                </a:lnTo>
                <a:close/>
                <a:moveTo>
                  <a:pt x="54" y="11"/>
                </a:moveTo>
                <a:lnTo>
                  <a:pt x="54" y="0"/>
                </a:lnTo>
                <a:lnTo>
                  <a:pt x="104" y="0"/>
                </a:lnTo>
                <a:lnTo>
                  <a:pt x="104" y="11"/>
                </a:ln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6" name="Freeform 535">
            <a:extLst>
              <a:ext uri="{FF2B5EF4-FFF2-40B4-BE49-F238E27FC236}">
                <a16:creationId xmlns:a16="http://schemas.microsoft.com/office/drawing/2014/main" id="{A4905C88-BBB3-CC4D-9E46-777057945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5148263"/>
            <a:ext cx="38100" cy="11112"/>
          </a:xfrm>
          <a:custGeom>
            <a:avLst/>
            <a:gdLst>
              <a:gd name="T0" fmla="*/ 671146 w 104"/>
              <a:gd name="T1" fmla="*/ 4111057 h 29"/>
              <a:gd name="T2" fmla="*/ 0 w 104"/>
              <a:gd name="T3" fmla="*/ 4111057 h 29"/>
              <a:gd name="T4" fmla="*/ 0 w 104"/>
              <a:gd name="T5" fmla="*/ 1468317 h 29"/>
              <a:gd name="T6" fmla="*/ 3623530 w 104"/>
              <a:gd name="T7" fmla="*/ 1468317 h 29"/>
              <a:gd name="T8" fmla="*/ 3623530 w 104"/>
              <a:gd name="T9" fmla="*/ 3376898 h 29"/>
              <a:gd name="T10" fmla="*/ 5905134 w 104"/>
              <a:gd name="T11" fmla="*/ 3376898 h 29"/>
              <a:gd name="T12" fmla="*/ 5905134 w 104"/>
              <a:gd name="T13" fmla="*/ 2495985 h 29"/>
              <a:gd name="T14" fmla="*/ 4294676 w 104"/>
              <a:gd name="T15" fmla="*/ 2495985 h 29"/>
              <a:gd name="T16" fmla="*/ 4294676 w 104"/>
              <a:gd name="T17" fmla="*/ 1468317 h 29"/>
              <a:gd name="T18" fmla="*/ 6576280 w 104"/>
              <a:gd name="T19" fmla="*/ 1468317 h 29"/>
              <a:gd name="T20" fmla="*/ 6576280 w 104"/>
              <a:gd name="T21" fmla="*/ 4111057 h 29"/>
              <a:gd name="T22" fmla="*/ 2818301 w 104"/>
              <a:gd name="T23" fmla="*/ 4111057 h 29"/>
              <a:gd name="T24" fmla="*/ 2818301 w 104"/>
              <a:gd name="T25" fmla="*/ 2495985 h 29"/>
              <a:gd name="T26" fmla="*/ 671146 w 104"/>
              <a:gd name="T27" fmla="*/ 2495985 h 29"/>
              <a:gd name="T28" fmla="*/ 671146 w 104"/>
              <a:gd name="T29" fmla="*/ 4111057 h 29"/>
              <a:gd name="T30" fmla="*/ 1341926 w 104"/>
              <a:gd name="T31" fmla="*/ 4111057 h 29"/>
              <a:gd name="T32" fmla="*/ 1341926 w 104"/>
              <a:gd name="T33" fmla="*/ 3376898 h 29"/>
              <a:gd name="T34" fmla="*/ 2147521 w 104"/>
              <a:gd name="T35" fmla="*/ 3376898 h 29"/>
              <a:gd name="T36" fmla="*/ 2147521 w 104"/>
              <a:gd name="T37" fmla="*/ 4111057 h 29"/>
              <a:gd name="T38" fmla="*/ 1341926 w 104"/>
              <a:gd name="T39" fmla="*/ 4111057 h 29"/>
              <a:gd name="T40" fmla="*/ 0 w 104"/>
              <a:gd name="T41" fmla="*/ 734158 h 29"/>
              <a:gd name="T42" fmla="*/ 0 w 104"/>
              <a:gd name="T43" fmla="*/ 0 h 29"/>
              <a:gd name="T44" fmla="*/ 9260498 w 104"/>
              <a:gd name="T45" fmla="*/ 0 h 29"/>
              <a:gd name="T46" fmla="*/ 9260498 w 104"/>
              <a:gd name="T47" fmla="*/ 734158 h 29"/>
              <a:gd name="T48" fmla="*/ 0 w 104"/>
              <a:gd name="T49" fmla="*/ 734158 h 29"/>
              <a:gd name="T50" fmla="*/ 7112977 w 104"/>
              <a:gd name="T51" fmla="*/ 4111057 h 29"/>
              <a:gd name="T52" fmla="*/ 7112977 w 104"/>
              <a:gd name="T53" fmla="*/ 1468317 h 29"/>
              <a:gd name="T54" fmla="*/ 10065727 w 104"/>
              <a:gd name="T55" fmla="*/ 1468317 h 29"/>
              <a:gd name="T56" fmla="*/ 10065727 w 104"/>
              <a:gd name="T57" fmla="*/ 0 h 29"/>
              <a:gd name="T58" fmla="*/ 10870956 w 104"/>
              <a:gd name="T59" fmla="*/ 0 h 29"/>
              <a:gd name="T60" fmla="*/ 10870956 w 104"/>
              <a:gd name="T61" fmla="*/ 3376898 h 29"/>
              <a:gd name="T62" fmla="*/ 11542102 w 104"/>
              <a:gd name="T63" fmla="*/ 3376898 h 29"/>
              <a:gd name="T64" fmla="*/ 11542102 w 104"/>
              <a:gd name="T65" fmla="*/ 0 h 29"/>
              <a:gd name="T66" fmla="*/ 12347331 w 104"/>
              <a:gd name="T67" fmla="*/ 0 h 29"/>
              <a:gd name="T68" fmla="*/ 12347331 w 104"/>
              <a:gd name="T69" fmla="*/ 3376898 h 29"/>
              <a:gd name="T70" fmla="*/ 13018477 w 104"/>
              <a:gd name="T71" fmla="*/ 3376898 h 29"/>
              <a:gd name="T72" fmla="*/ 13018477 w 104"/>
              <a:gd name="T73" fmla="*/ 0 h 29"/>
              <a:gd name="T74" fmla="*/ 13823706 w 104"/>
              <a:gd name="T75" fmla="*/ 0 h 29"/>
              <a:gd name="T76" fmla="*/ 13823706 w 104"/>
              <a:gd name="T77" fmla="*/ 4111057 h 29"/>
              <a:gd name="T78" fmla="*/ 10065727 w 104"/>
              <a:gd name="T79" fmla="*/ 4111057 h 29"/>
              <a:gd name="T80" fmla="*/ 10065727 w 104"/>
              <a:gd name="T81" fmla="*/ 2495985 h 29"/>
              <a:gd name="T82" fmla="*/ 7918206 w 104"/>
              <a:gd name="T83" fmla="*/ 2495985 h 29"/>
              <a:gd name="T84" fmla="*/ 7918206 w 104"/>
              <a:gd name="T85" fmla="*/ 3376898 h 29"/>
              <a:gd name="T86" fmla="*/ 9260498 w 104"/>
              <a:gd name="T87" fmla="*/ 3376898 h 29"/>
              <a:gd name="T88" fmla="*/ 9260498 w 104"/>
              <a:gd name="T89" fmla="*/ 4111057 h 29"/>
              <a:gd name="T90" fmla="*/ 7112977 w 104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29">
                <a:moveTo>
                  <a:pt x="5" y="28"/>
                </a:moveTo>
                <a:lnTo>
                  <a:pt x="0" y="28"/>
                </a:ln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4" y="23"/>
                </a:lnTo>
                <a:lnTo>
                  <a:pt x="44" y="17"/>
                </a:lnTo>
                <a:lnTo>
                  <a:pt x="32" y="17"/>
                </a:lnTo>
                <a:lnTo>
                  <a:pt x="32" y="10"/>
                </a:lnTo>
                <a:lnTo>
                  <a:pt x="49" y="10"/>
                </a:lnTo>
                <a:lnTo>
                  <a:pt x="49" y="28"/>
                </a:lnTo>
                <a:lnTo>
                  <a:pt x="21" y="28"/>
                </a:lnTo>
                <a:lnTo>
                  <a:pt x="21" y="17"/>
                </a:lnTo>
                <a:lnTo>
                  <a:pt x="5" y="17"/>
                </a:lnTo>
                <a:lnTo>
                  <a:pt x="5" y="28"/>
                </a:lnTo>
                <a:close/>
                <a:moveTo>
                  <a:pt x="10" y="28"/>
                </a:moveTo>
                <a:lnTo>
                  <a:pt x="10" y="23"/>
                </a:lnTo>
                <a:lnTo>
                  <a:pt x="16" y="23"/>
                </a:lnTo>
                <a:lnTo>
                  <a:pt x="16" y="28"/>
                </a:lnTo>
                <a:lnTo>
                  <a:pt x="10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69" y="0"/>
                </a:lnTo>
                <a:lnTo>
                  <a:pt x="69" y="5"/>
                </a:lnTo>
                <a:lnTo>
                  <a:pt x="0" y="5"/>
                </a:lnTo>
                <a:close/>
                <a:moveTo>
                  <a:pt x="53" y="28"/>
                </a:moveTo>
                <a:lnTo>
                  <a:pt x="53" y="10"/>
                </a:lnTo>
                <a:lnTo>
                  <a:pt x="75" y="10"/>
                </a:lnTo>
                <a:lnTo>
                  <a:pt x="75" y="0"/>
                </a:lnTo>
                <a:lnTo>
                  <a:pt x="81" y="0"/>
                </a:lnTo>
                <a:lnTo>
                  <a:pt x="81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7" y="23"/>
                </a:lnTo>
                <a:lnTo>
                  <a:pt x="97" y="0"/>
                </a:lnTo>
                <a:lnTo>
                  <a:pt x="103" y="0"/>
                </a:lnTo>
                <a:lnTo>
                  <a:pt x="103" y="28"/>
                </a:lnTo>
                <a:lnTo>
                  <a:pt x="75" y="28"/>
                </a:lnTo>
                <a:lnTo>
                  <a:pt x="75" y="17"/>
                </a:lnTo>
                <a:lnTo>
                  <a:pt x="59" y="17"/>
                </a:lnTo>
                <a:lnTo>
                  <a:pt x="59" y="23"/>
                </a:lnTo>
                <a:lnTo>
                  <a:pt x="69" y="23"/>
                </a:lnTo>
                <a:lnTo>
                  <a:pt x="69" y="28"/>
                </a:lnTo>
                <a:lnTo>
                  <a:pt x="53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7" name="Freeform 536">
            <a:extLst>
              <a:ext uri="{FF2B5EF4-FFF2-40B4-BE49-F238E27FC236}">
                <a16:creationId xmlns:a16="http://schemas.microsoft.com/office/drawing/2014/main" id="{C9C73D17-9F91-7A4C-BBC9-E026E0D59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8" y="5148263"/>
            <a:ext cx="38100" cy="11112"/>
          </a:xfrm>
          <a:custGeom>
            <a:avLst/>
            <a:gdLst>
              <a:gd name="T0" fmla="*/ 789940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554911 w 105"/>
              <a:gd name="T7" fmla="*/ 1468317 h 29"/>
              <a:gd name="T8" fmla="*/ 3554911 w 105"/>
              <a:gd name="T9" fmla="*/ 3376898 h 29"/>
              <a:gd name="T10" fmla="*/ 5661660 w 105"/>
              <a:gd name="T11" fmla="*/ 3376898 h 29"/>
              <a:gd name="T12" fmla="*/ 5661660 w 105"/>
              <a:gd name="T13" fmla="*/ 2495985 h 29"/>
              <a:gd name="T14" fmla="*/ 4344851 w 105"/>
              <a:gd name="T15" fmla="*/ 2495985 h 29"/>
              <a:gd name="T16" fmla="*/ 4344851 w 105"/>
              <a:gd name="T17" fmla="*/ 1468317 h 29"/>
              <a:gd name="T18" fmla="*/ 6451600 w 105"/>
              <a:gd name="T19" fmla="*/ 1468317 h 29"/>
              <a:gd name="T20" fmla="*/ 6451600 w 105"/>
              <a:gd name="T21" fmla="*/ 4111057 h 29"/>
              <a:gd name="T22" fmla="*/ 2896689 w 105"/>
              <a:gd name="T23" fmla="*/ 4111057 h 29"/>
              <a:gd name="T24" fmla="*/ 2896689 w 105"/>
              <a:gd name="T25" fmla="*/ 2495985 h 29"/>
              <a:gd name="T26" fmla="*/ 789940 w 105"/>
              <a:gd name="T27" fmla="*/ 2495985 h 29"/>
              <a:gd name="T28" fmla="*/ 789940 w 105"/>
              <a:gd name="T29" fmla="*/ 4111057 h 29"/>
              <a:gd name="T30" fmla="*/ 1448163 w 105"/>
              <a:gd name="T31" fmla="*/ 4111057 h 29"/>
              <a:gd name="T32" fmla="*/ 1448163 w 105"/>
              <a:gd name="T33" fmla="*/ 3376898 h 29"/>
              <a:gd name="T34" fmla="*/ 2238466 w 105"/>
              <a:gd name="T35" fmla="*/ 3376898 h 29"/>
              <a:gd name="T36" fmla="*/ 2238466 w 105"/>
              <a:gd name="T37" fmla="*/ 4111057 h 29"/>
              <a:gd name="T38" fmla="*/ 1448163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348289 w 105"/>
              <a:gd name="T45" fmla="*/ 0 h 29"/>
              <a:gd name="T46" fmla="*/ 9348289 w 105"/>
              <a:gd name="T47" fmla="*/ 734158 h 29"/>
              <a:gd name="T48" fmla="*/ 0 w 105"/>
              <a:gd name="T49" fmla="*/ 734158 h 29"/>
              <a:gd name="T50" fmla="*/ 7109823 w 105"/>
              <a:gd name="T51" fmla="*/ 4111057 h 29"/>
              <a:gd name="T52" fmla="*/ 7109823 w 105"/>
              <a:gd name="T53" fmla="*/ 1468317 h 29"/>
              <a:gd name="T54" fmla="*/ 10138229 w 105"/>
              <a:gd name="T55" fmla="*/ 1468317 h 29"/>
              <a:gd name="T56" fmla="*/ 10138229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455037 w 105"/>
              <a:gd name="T63" fmla="*/ 3376898 h 29"/>
              <a:gd name="T64" fmla="*/ 11455037 w 105"/>
              <a:gd name="T65" fmla="*/ 0 h 29"/>
              <a:gd name="T66" fmla="*/ 12244977 w 105"/>
              <a:gd name="T67" fmla="*/ 0 h 29"/>
              <a:gd name="T68" fmla="*/ 12244977 w 105"/>
              <a:gd name="T69" fmla="*/ 3376898 h 29"/>
              <a:gd name="T70" fmla="*/ 13034917 w 105"/>
              <a:gd name="T71" fmla="*/ 3376898 h 29"/>
              <a:gd name="T72" fmla="*/ 13034917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138229 w 105"/>
              <a:gd name="T79" fmla="*/ 4111057 h 29"/>
              <a:gd name="T80" fmla="*/ 10138229 w 105"/>
              <a:gd name="T81" fmla="*/ 2495985 h 29"/>
              <a:gd name="T82" fmla="*/ 7899763 w 105"/>
              <a:gd name="T83" fmla="*/ 2495985 h 29"/>
              <a:gd name="T84" fmla="*/ 7899763 w 105"/>
              <a:gd name="T85" fmla="*/ 3376898 h 29"/>
              <a:gd name="T86" fmla="*/ 9348289 w 105"/>
              <a:gd name="T87" fmla="*/ 3376898 h 29"/>
              <a:gd name="T88" fmla="*/ 9348289 w 105"/>
              <a:gd name="T89" fmla="*/ 4111057 h 29"/>
              <a:gd name="T90" fmla="*/ 7109823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6" y="28"/>
                </a:moveTo>
                <a:lnTo>
                  <a:pt x="0" y="28"/>
                </a:ln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3" y="23"/>
                </a:lnTo>
                <a:lnTo>
                  <a:pt x="43" y="17"/>
                </a:lnTo>
                <a:lnTo>
                  <a:pt x="33" y="17"/>
                </a:lnTo>
                <a:lnTo>
                  <a:pt x="33" y="10"/>
                </a:lnTo>
                <a:lnTo>
                  <a:pt x="49" y="10"/>
                </a:lnTo>
                <a:lnTo>
                  <a:pt x="49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close/>
                <a:moveTo>
                  <a:pt x="11" y="28"/>
                </a:moveTo>
                <a:lnTo>
                  <a:pt x="11" y="23"/>
                </a:lnTo>
                <a:lnTo>
                  <a:pt x="17" y="23"/>
                </a:lnTo>
                <a:lnTo>
                  <a:pt x="17" y="28"/>
                </a:lnTo>
                <a:lnTo>
                  <a:pt x="11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54" y="28"/>
                </a:moveTo>
                <a:lnTo>
                  <a:pt x="54" y="10"/>
                </a:lnTo>
                <a:lnTo>
                  <a:pt x="77" y="10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8"/>
                </a:lnTo>
                <a:lnTo>
                  <a:pt x="77" y="28"/>
                </a:lnTo>
                <a:lnTo>
                  <a:pt x="77" y="17"/>
                </a:lnTo>
                <a:lnTo>
                  <a:pt x="60" y="17"/>
                </a:lnTo>
                <a:lnTo>
                  <a:pt x="60" y="23"/>
                </a:lnTo>
                <a:lnTo>
                  <a:pt x="71" y="23"/>
                </a:lnTo>
                <a:lnTo>
                  <a:pt x="71" y="28"/>
                </a:ln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8" name="Freeform 537">
            <a:extLst>
              <a:ext uri="{FF2B5EF4-FFF2-40B4-BE49-F238E27FC236}">
                <a16:creationId xmlns:a16="http://schemas.microsoft.com/office/drawing/2014/main" id="{D4AF555E-45E0-554B-946E-8A6765849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0975" y="5148263"/>
            <a:ext cx="38100" cy="11112"/>
          </a:xfrm>
          <a:custGeom>
            <a:avLst/>
            <a:gdLst>
              <a:gd name="T0" fmla="*/ 0 w 105"/>
              <a:gd name="T1" fmla="*/ 4111057 h 29"/>
              <a:gd name="T2" fmla="*/ 0 w 105"/>
              <a:gd name="T3" fmla="*/ 1468317 h 29"/>
              <a:gd name="T4" fmla="*/ 3554911 w 105"/>
              <a:gd name="T5" fmla="*/ 1468317 h 29"/>
              <a:gd name="T6" fmla="*/ 3554911 w 105"/>
              <a:gd name="T7" fmla="*/ 3376898 h 29"/>
              <a:gd name="T8" fmla="*/ 5793377 w 105"/>
              <a:gd name="T9" fmla="*/ 3376898 h 29"/>
              <a:gd name="T10" fmla="*/ 5793377 w 105"/>
              <a:gd name="T11" fmla="*/ 2495985 h 29"/>
              <a:gd name="T12" fmla="*/ 4344851 w 105"/>
              <a:gd name="T13" fmla="*/ 2495985 h 29"/>
              <a:gd name="T14" fmla="*/ 4344851 w 105"/>
              <a:gd name="T15" fmla="*/ 1468317 h 29"/>
              <a:gd name="T16" fmla="*/ 6583317 w 105"/>
              <a:gd name="T17" fmla="*/ 1468317 h 29"/>
              <a:gd name="T18" fmla="*/ 6583317 w 105"/>
              <a:gd name="T19" fmla="*/ 4111057 h 29"/>
              <a:gd name="T20" fmla="*/ 2896689 w 105"/>
              <a:gd name="T21" fmla="*/ 4111057 h 29"/>
              <a:gd name="T22" fmla="*/ 2896689 w 105"/>
              <a:gd name="T23" fmla="*/ 2495985 h 29"/>
              <a:gd name="T24" fmla="*/ 789940 w 105"/>
              <a:gd name="T25" fmla="*/ 2495985 h 29"/>
              <a:gd name="T26" fmla="*/ 789940 w 105"/>
              <a:gd name="T27" fmla="*/ 4111057 h 29"/>
              <a:gd name="T28" fmla="*/ 0 w 105"/>
              <a:gd name="T29" fmla="*/ 4111057 h 29"/>
              <a:gd name="T30" fmla="*/ 1448163 w 105"/>
              <a:gd name="T31" fmla="*/ 4111057 h 29"/>
              <a:gd name="T32" fmla="*/ 1448163 w 105"/>
              <a:gd name="T33" fmla="*/ 3376898 h 29"/>
              <a:gd name="T34" fmla="*/ 2106749 w 105"/>
              <a:gd name="T35" fmla="*/ 3376898 h 29"/>
              <a:gd name="T36" fmla="*/ 2106749 w 105"/>
              <a:gd name="T37" fmla="*/ 4111057 h 29"/>
              <a:gd name="T38" fmla="*/ 1448163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348289 w 105"/>
              <a:gd name="T45" fmla="*/ 0 h 29"/>
              <a:gd name="T46" fmla="*/ 9348289 w 105"/>
              <a:gd name="T47" fmla="*/ 734158 h 29"/>
              <a:gd name="T48" fmla="*/ 0 w 105"/>
              <a:gd name="T49" fmla="*/ 734158 h 29"/>
              <a:gd name="T50" fmla="*/ 7241540 w 105"/>
              <a:gd name="T51" fmla="*/ 4111057 h 29"/>
              <a:gd name="T52" fmla="*/ 7241540 w 105"/>
              <a:gd name="T53" fmla="*/ 1468317 h 29"/>
              <a:gd name="T54" fmla="*/ 10138229 w 105"/>
              <a:gd name="T55" fmla="*/ 1468317 h 29"/>
              <a:gd name="T56" fmla="*/ 10138229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586391 w 105"/>
              <a:gd name="T63" fmla="*/ 3376898 h 29"/>
              <a:gd name="T64" fmla="*/ 11586391 w 105"/>
              <a:gd name="T65" fmla="*/ 0 h 29"/>
              <a:gd name="T66" fmla="*/ 12244977 w 105"/>
              <a:gd name="T67" fmla="*/ 0 h 29"/>
              <a:gd name="T68" fmla="*/ 12244977 w 105"/>
              <a:gd name="T69" fmla="*/ 3376898 h 29"/>
              <a:gd name="T70" fmla="*/ 12903200 w 105"/>
              <a:gd name="T71" fmla="*/ 3376898 h 29"/>
              <a:gd name="T72" fmla="*/ 12903200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138229 w 105"/>
              <a:gd name="T79" fmla="*/ 4111057 h 29"/>
              <a:gd name="T80" fmla="*/ 10138229 w 105"/>
              <a:gd name="T81" fmla="*/ 2495985 h 29"/>
              <a:gd name="T82" fmla="*/ 7768409 w 105"/>
              <a:gd name="T83" fmla="*/ 2495985 h 29"/>
              <a:gd name="T84" fmla="*/ 7768409 w 105"/>
              <a:gd name="T85" fmla="*/ 3376898 h 29"/>
              <a:gd name="T86" fmla="*/ 9348289 w 105"/>
              <a:gd name="T87" fmla="*/ 3376898 h 29"/>
              <a:gd name="T88" fmla="*/ 9348289 w 105"/>
              <a:gd name="T89" fmla="*/ 4111057 h 29"/>
              <a:gd name="T90" fmla="*/ 7241540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0" y="28"/>
                </a:move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4" y="23"/>
                </a:lnTo>
                <a:lnTo>
                  <a:pt x="44" y="17"/>
                </a:lnTo>
                <a:lnTo>
                  <a:pt x="33" y="17"/>
                </a:lnTo>
                <a:lnTo>
                  <a:pt x="33" y="10"/>
                </a:lnTo>
                <a:lnTo>
                  <a:pt x="50" y="10"/>
                </a:lnTo>
                <a:lnTo>
                  <a:pt x="50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lnTo>
                  <a:pt x="0" y="28"/>
                </a:lnTo>
                <a:close/>
                <a:moveTo>
                  <a:pt x="11" y="28"/>
                </a:moveTo>
                <a:lnTo>
                  <a:pt x="11" y="23"/>
                </a:lnTo>
                <a:lnTo>
                  <a:pt x="16" y="23"/>
                </a:lnTo>
                <a:lnTo>
                  <a:pt x="16" y="28"/>
                </a:lnTo>
                <a:lnTo>
                  <a:pt x="11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55" y="28"/>
                </a:moveTo>
                <a:lnTo>
                  <a:pt x="55" y="10"/>
                </a:lnTo>
                <a:lnTo>
                  <a:pt x="77" y="10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8"/>
                </a:lnTo>
                <a:lnTo>
                  <a:pt x="77" y="28"/>
                </a:lnTo>
                <a:lnTo>
                  <a:pt x="77" y="17"/>
                </a:lnTo>
                <a:lnTo>
                  <a:pt x="59" y="17"/>
                </a:lnTo>
                <a:lnTo>
                  <a:pt x="59" y="23"/>
                </a:lnTo>
                <a:lnTo>
                  <a:pt x="71" y="23"/>
                </a:lnTo>
                <a:lnTo>
                  <a:pt x="71" y="28"/>
                </a:lnTo>
                <a:lnTo>
                  <a:pt x="5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69" name="Freeform 538">
            <a:extLst>
              <a:ext uri="{FF2B5EF4-FFF2-40B4-BE49-F238E27FC236}">
                <a16:creationId xmlns:a16="http://schemas.microsoft.com/office/drawing/2014/main" id="{4DA784B8-C85B-6E49-B061-74A4BC05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5148263"/>
            <a:ext cx="38100" cy="11112"/>
          </a:xfrm>
          <a:custGeom>
            <a:avLst/>
            <a:gdLst>
              <a:gd name="T0" fmla="*/ 0 w 105"/>
              <a:gd name="T1" fmla="*/ 4111057 h 29"/>
              <a:gd name="T2" fmla="*/ 0 w 105"/>
              <a:gd name="T3" fmla="*/ 1468317 h 29"/>
              <a:gd name="T4" fmla="*/ 3554911 w 105"/>
              <a:gd name="T5" fmla="*/ 1468317 h 29"/>
              <a:gd name="T6" fmla="*/ 3554911 w 105"/>
              <a:gd name="T7" fmla="*/ 3376898 h 29"/>
              <a:gd name="T8" fmla="*/ 5661660 w 105"/>
              <a:gd name="T9" fmla="*/ 3376898 h 29"/>
              <a:gd name="T10" fmla="*/ 5661660 w 105"/>
              <a:gd name="T11" fmla="*/ 2495985 h 29"/>
              <a:gd name="T12" fmla="*/ 4344851 w 105"/>
              <a:gd name="T13" fmla="*/ 2495985 h 29"/>
              <a:gd name="T14" fmla="*/ 4344851 w 105"/>
              <a:gd name="T15" fmla="*/ 1468317 h 29"/>
              <a:gd name="T16" fmla="*/ 6451600 w 105"/>
              <a:gd name="T17" fmla="*/ 1468317 h 29"/>
              <a:gd name="T18" fmla="*/ 6451600 w 105"/>
              <a:gd name="T19" fmla="*/ 4111057 h 29"/>
              <a:gd name="T20" fmla="*/ 2896689 w 105"/>
              <a:gd name="T21" fmla="*/ 4111057 h 29"/>
              <a:gd name="T22" fmla="*/ 2896689 w 105"/>
              <a:gd name="T23" fmla="*/ 2495985 h 29"/>
              <a:gd name="T24" fmla="*/ 658223 w 105"/>
              <a:gd name="T25" fmla="*/ 2495985 h 29"/>
              <a:gd name="T26" fmla="*/ 658223 w 105"/>
              <a:gd name="T27" fmla="*/ 4111057 h 29"/>
              <a:gd name="T28" fmla="*/ 0 w 105"/>
              <a:gd name="T29" fmla="*/ 4111057 h 29"/>
              <a:gd name="T30" fmla="*/ 1448163 w 105"/>
              <a:gd name="T31" fmla="*/ 4111057 h 29"/>
              <a:gd name="T32" fmla="*/ 1448163 w 105"/>
              <a:gd name="T33" fmla="*/ 3376898 h 29"/>
              <a:gd name="T34" fmla="*/ 2238466 w 105"/>
              <a:gd name="T35" fmla="*/ 3376898 h 29"/>
              <a:gd name="T36" fmla="*/ 2238466 w 105"/>
              <a:gd name="T37" fmla="*/ 4111057 h 29"/>
              <a:gd name="T38" fmla="*/ 1448163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348289 w 105"/>
              <a:gd name="T45" fmla="*/ 0 h 29"/>
              <a:gd name="T46" fmla="*/ 9348289 w 105"/>
              <a:gd name="T47" fmla="*/ 734158 h 29"/>
              <a:gd name="T48" fmla="*/ 0 w 105"/>
              <a:gd name="T49" fmla="*/ 734158 h 29"/>
              <a:gd name="T50" fmla="*/ 7109823 w 105"/>
              <a:gd name="T51" fmla="*/ 4111057 h 29"/>
              <a:gd name="T52" fmla="*/ 7109823 w 105"/>
              <a:gd name="T53" fmla="*/ 1468317 h 29"/>
              <a:gd name="T54" fmla="*/ 10006511 w 105"/>
              <a:gd name="T55" fmla="*/ 1468317 h 29"/>
              <a:gd name="T56" fmla="*/ 10006511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455037 w 105"/>
              <a:gd name="T63" fmla="*/ 3376898 h 29"/>
              <a:gd name="T64" fmla="*/ 11455037 w 105"/>
              <a:gd name="T65" fmla="*/ 0 h 29"/>
              <a:gd name="T66" fmla="*/ 12113260 w 105"/>
              <a:gd name="T67" fmla="*/ 0 h 29"/>
              <a:gd name="T68" fmla="*/ 12113260 w 105"/>
              <a:gd name="T69" fmla="*/ 3376898 h 29"/>
              <a:gd name="T70" fmla="*/ 12903200 w 105"/>
              <a:gd name="T71" fmla="*/ 3376898 h 29"/>
              <a:gd name="T72" fmla="*/ 12903200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006511 w 105"/>
              <a:gd name="T79" fmla="*/ 4111057 h 29"/>
              <a:gd name="T80" fmla="*/ 10006511 w 105"/>
              <a:gd name="T81" fmla="*/ 2495985 h 29"/>
              <a:gd name="T82" fmla="*/ 7899763 w 105"/>
              <a:gd name="T83" fmla="*/ 2495985 h 29"/>
              <a:gd name="T84" fmla="*/ 7899763 w 105"/>
              <a:gd name="T85" fmla="*/ 3376898 h 29"/>
              <a:gd name="T86" fmla="*/ 9348289 w 105"/>
              <a:gd name="T87" fmla="*/ 3376898 h 29"/>
              <a:gd name="T88" fmla="*/ 9348289 w 105"/>
              <a:gd name="T89" fmla="*/ 4111057 h 29"/>
              <a:gd name="T90" fmla="*/ 7109823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0" y="28"/>
                </a:move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3" y="23"/>
                </a:lnTo>
                <a:lnTo>
                  <a:pt x="43" y="17"/>
                </a:lnTo>
                <a:lnTo>
                  <a:pt x="33" y="17"/>
                </a:lnTo>
                <a:lnTo>
                  <a:pt x="33" y="10"/>
                </a:lnTo>
                <a:lnTo>
                  <a:pt x="49" y="10"/>
                </a:lnTo>
                <a:lnTo>
                  <a:pt x="49" y="28"/>
                </a:lnTo>
                <a:lnTo>
                  <a:pt x="22" y="28"/>
                </a:lnTo>
                <a:lnTo>
                  <a:pt x="22" y="17"/>
                </a:lnTo>
                <a:lnTo>
                  <a:pt x="5" y="17"/>
                </a:lnTo>
                <a:lnTo>
                  <a:pt x="5" y="28"/>
                </a:lnTo>
                <a:lnTo>
                  <a:pt x="0" y="28"/>
                </a:lnTo>
                <a:close/>
                <a:moveTo>
                  <a:pt x="11" y="28"/>
                </a:moveTo>
                <a:lnTo>
                  <a:pt x="11" y="23"/>
                </a:lnTo>
                <a:lnTo>
                  <a:pt x="17" y="23"/>
                </a:lnTo>
                <a:lnTo>
                  <a:pt x="17" y="28"/>
                </a:lnTo>
                <a:lnTo>
                  <a:pt x="11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54" y="28"/>
                </a:moveTo>
                <a:lnTo>
                  <a:pt x="54" y="10"/>
                </a:lnTo>
                <a:lnTo>
                  <a:pt x="76" y="10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8"/>
                </a:lnTo>
                <a:lnTo>
                  <a:pt x="76" y="28"/>
                </a:lnTo>
                <a:lnTo>
                  <a:pt x="76" y="17"/>
                </a:lnTo>
                <a:lnTo>
                  <a:pt x="60" y="17"/>
                </a:lnTo>
                <a:lnTo>
                  <a:pt x="60" y="23"/>
                </a:lnTo>
                <a:lnTo>
                  <a:pt x="71" y="23"/>
                </a:lnTo>
                <a:lnTo>
                  <a:pt x="71" y="28"/>
                </a:ln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0" name="Freeform 539">
            <a:extLst>
              <a:ext uri="{FF2B5EF4-FFF2-40B4-BE49-F238E27FC236}">
                <a16:creationId xmlns:a16="http://schemas.microsoft.com/office/drawing/2014/main" id="{57FAD396-D207-F348-8EC8-5DC616C81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5148263"/>
            <a:ext cx="38100" cy="11112"/>
          </a:xfrm>
          <a:custGeom>
            <a:avLst/>
            <a:gdLst>
              <a:gd name="T0" fmla="*/ 789940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686629 w 105"/>
              <a:gd name="T7" fmla="*/ 1468317 h 29"/>
              <a:gd name="T8" fmla="*/ 3686629 w 105"/>
              <a:gd name="T9" fmla="*/ 3376898 h 29"/>
              <a:gd name="T10" fmla="*/ 5925094 w 105"/>
              <a:gd name="T11" fmla="*/ 3376898 h 29"/>
              <a:gd name="T12" fmla="*/ 5925094 w 105"/>
              <a:gd name="T13" fmla="*/ 2495985 h 29"/>
              <a:gd name="T14" fmla="*/ 4476569 w 105"/>
              <a:gd name="T15" fmla="*/ 2495985 h 29"/>
              <a:gd name="T16" fmla="*/ 4476569 w 105"/>
              <a:gd name="T17" fmla="*/ 1468317 h 29"/>
              <a:gd name="T18" fmla="*/ 6583317 w 105"/>
              <a:gd name="T19" fmla="*/ 1468317 h 29"/>
              <a:gd name="T20" fmla="*/ 6583317 w 105"/>
              <a:gd name="T21" fmla="*/ 4111057 h 29"/>
              <a:gd name="T22" fmla="*/ 3028406 w 105"/>
              <a:gd name="T23" fmla="*/ 4111057 h 29"/>
              <a:gd name="T24" fmla="*/ 3028406 w 105"/>
              <a:gd name="T25" fmla="*/ 2495985 h 29"/>
              <a:gd name="T26" fmla="*/ 789940 w 105"/>
              <a:gd name="T27" fmla="*/ 2495985 h 29"/>
              <a:gd name="T28" fmla="*/ 789940 w 105"/>
              <a:gd name="T29" fmla="*/ 4111057 h 29"/>
              <a:gd name="T30" fmla="*/ 1579880 w 105"/>
              <a:gd name="T31" fmla="*/ 4111057 h 29"/>
              <a:gd name="T32" fmla="*/ 1579880 w 105"/>
              <a:gd name="T33" fmla="*/ 3376898 h 29"/>
              <a:gd name="T34" fmla="*/ 2369820 w 105"/>
              <a:gd name="T35" fmla="*/ 3376898 h 29"/>
              <a:gd name="T36" fmla="*/ 2369820 w 105"/>
              <a:gd name="T37" fmla="*/ 4111057 h 29"/>
              <a:gd name="T38" fmla="*/ 1579880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480006 w 105"/>
              <a:gd name="T45" fmla="*/ 0 h 29"/>
              <a:gd name="T46" fmla="*/ 9480006 w 105"/>
              <a:gd name="T47" fmla="*/ 734158 h 29"/>
              <a:gd name="T48" fmla="*/ 0 w 105"/>
              <a:gd name="T49" fmla="*/ 734158 h 29"/>
              <a:gd name="T50" fmla="*/ 7373257 w 105"/>
              <a:gd name="T51" fmla="*/ 4111057 h 29"/>
              <a:gd name="T52" fmla="*/ 7373257 w 105"/>
              <a:gd name="T53" fmla="*/ 1468317 h 29"/>
              <a:gd name="T54" fmla="*/ 10138229 w 105"/>
              <a:gd name="T55" fmla="*/ 1468317 h 29"/>
              <a:gd name="T56" fmla="*/ 10138229 w 105"/>
              <a:gd name="T57" fmla="*/ 0 h 29"/>
              <a:gd name="T58" fmla="*/ 10928169 w 105"/>
              <a:gd name="T59" fmla="*/ 0 h 29"/>
              <a:gd name="T60" fmla="*/ 10928169 w 105"/>
              <a:gd name="T61" fmla="*/ 3376898 h 29"/>
              <a:gd name="T62" fmla="*/ 11586391 w 105"/>
              <a:gd name="T63" fmla="*/ 3376898 h 29"/>
              <a:gd name="T64" fmla="*/ 11586391 w 105"/>
              <a:gd name="T65" fmla="*/ 0 h 29"/>
              <a:gd name="T66" fmla="*/ 12376694 w 105"/>
              <a:gd name="T67" fmla="*/ 0 h 29"/>
              <a:gd name="T68" fmla="*/ 12376694 w 105"/>
              <a:gd name="T69" fmla="*/ 3376898 h 29"/>
              <a:gd name="T70" fmla="*/ 13034917 w 105"/>
              <a:gd name="T71" fmla="*/ 3376898 h 29"/>
              <a:gd name="T72" fmla="*/ 13034917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138229 w 105"/>
              <a:gd name="T79" fmla="*/ 4111057 h 29"/>
              <a:gd name="T80" fmla="*/ 10138229 w 105"/>
              <a:gd name="T81" fmla="*/ 2495985 h 29"/>
              <a:gd name="T82" fmla="*/ 8031480 w 105"/>
              <a:gd name="T83" fmla="*/ 2495985 h 29"/>
              <a:gd name="T84" fmla="*/ 8031480 w 105"/>
              <a:gd name="T85" fmla="*/ 3376898 h 29"/>
              <a:gd name="T86" fmla="*/ 9480006 w 105"/>
              <a:gd name="T87" fmla="*/ 3376898 h 29"/>
              <a:gd name="T88" fmla="*/ 9480006 w 105"/>
              <a:gd name="T89" fmla="*/ 4111057 h 29"/>
              <a:gd name="T90" fmla="*/ 7373257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6" y="28"/>
                </a:moveTo>
                <a:lnTo>
                  <a:pt x="0" y="28"/>
                </a:lnTo>
                <a:lnTo>
                  <a:pt x="0" y="10"/>
                </a:lnTo>
                <a:lnTo>
                  <a:pt x="28" y="10"/>
                </a:lnTo>
                <a:lnTo>
                  <a:pt x="28" y="23"/>
                </a:lnTo>
                <a:lnTo>
                  <a:pt x="45" y="23"/>
                </a:lnTo>
                <a:lnTo>
                  <a:pt x="45" y="17"/>
                </a:lnTo>
                <a:lnTo>
                  <a:pt x="34" y="17"/>
                </a:lnTo>
                <a:lnTo>
                  <a:pt x="34" y="10"/>
                </a:lnTo>
                <a:lnTo>
                  <a:pt x="50" y="10"/>
                </a:lnTo>
                <a:lnTo>
                  <a:pt x="50" y="28"/>
                </a:lnTo>
                <a:lnTo>
                  <a:pt x="23" y="28"/>
                </a:lnTo>
                <a:lnTo>
                  <a:pt x="23" y="17"/>
                </a:lnTo>
                <a:lnTo>
                  <a:pt x="6" y="17"/>
                </a:lnTo>
                <a:lnTo>
                  <a:pt x="6" y="28"/>
                </a:lnTo>
                <a:close/>
                <a:moveTo>
                  <a:pt x="12" y="28"/>
                </a:moveTo>
                <a:lnTo>
                  <a:pt x="12" y="23"/>
                </a:lnTo>
                <a:lnTo>
                  <a:pt x="18" y="23"/>
                </a:lnTo>
                <a:lnTo>
                  <a:pt x="18" y="28"/>
                </a:lnTo>
                <a:lnTo>
                  <a:pt x="12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2" y="0"/>
                </a:lnTo>
                <a:lnTo>
                  <a:pt x="72" y="5"/>
                </a:lnTo>
                <a:lnTo>
                  <a:pt x="0" y="5"/>
                </a:lnTo>
                <a:close/>
                <a:moveTo>
                  <a:pt x="56" y="28"/>
                </a:moveTo>
                <a:lnTo>
                  <a:pt x="56" y="10"/>
                </a:lnTo>
                <a:lnTo>
                  <a:pt x="77" y="10"/>
                </a:lnTo>
                <a:lnTo>
                  <a:pt x="77" y="0"/>
                </a:lnTo>
                <a:lnTo>
                  <a:pt x="83" y="0"/>
                </a:lnTo>
                <a:lnTo>
                  <a:pt x="83" y="23"/>
                </a:lnTo>
                <a:lnTo>
                  <a:pt x="88" y="23"/>
                </a:lnTo>
                <a:lnTo>
                  <a:pt x="88" y="0"/>
                </a:lnTo>
                <a:lnTo>
                  <a:pt x="94" y="0"/>
                </a:lnTo>
                <a:lnTo>
                  <a:pt x="94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8"/>
                </a:lnTo>
                <a:lnTo>
                  <a:pt x="77" y="28"/>
                </a:lnTo>
                <a:lnTo>
                  <a:pt x="77" y="17"/>
                </a:lnTo>
                <a:lnTo>
                  <a:pt x="61" y="17"/>
                </a:lnTo>
                <a:lnTo>
                  <a:pt x="61" y="23"/>
                </a:lnTo>
                <a:lnTo>
                  <a:pt x="72" y="23"/>
                </a:lnTo>
                <a:lnTo>
                  <a:pt x="72" y="28"/>
                </a:lnTo>
                <a:lnTo>
                  <a:pt x="5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1" name="Freeform 540">
            <a:extLst>
              <a:ext uri="{FF2B5EF4-FFF2-40B4-BE49-F238E27FC236}">
                <a16:creationId xmlns:a16="http://schemas.microsoft.com/office/drawing/2014/main" id="{0538033D-65F7-F34C-AEC5-69E459A9A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5148263"/>
            <a:ext cx="38100" cy="11112"/>
          </a:xfrm>
          <a:custGeom>
            <a:avLst/>
            <a:gdLst>
              <a:gd name="T0" fmla="*/ 789940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686629 w 105"/>
              <a:gd name="T7" fmla="*/ 1468317 h 29"/>
              <a:gd name="T8" fmla="*/ 3686629 w 105"/>
              <a:gd name="T9" fmla="*/ 3376898 h 29"/>
              <a:gd name="T10" fmla="*/ 5793377 w 105"/>
              <a:gd name="T11" fmla="*/ 3376898 h 29"/>
              <a:gd name="T12" fmla="*/ 5793377 w 105"/>
              <a:gd name="T13" fmla="*/ 2495985 h 29"/>
              <a:gd name="T14" fmla="*/ 4344851 w 105"/>
              <a:gd name="T15" fmla="*/ 2495985 h 29"/>
              <a:gd name="T16" fmla="*/ 4344851 w 105"/>
              <a:gd name="T17" fmla="*/ 1468317 h 29"/>
              <a:gd name="T18" fmla="*/ 6451600 w 105"/>
              <a:gd name="T19" fmla="*/ 1468317 h 29"/>
              <a:gd name="T20" fmla="*/ 6451600 w 105"/>
              <a:gd name="T21" fmla="*/ 4111057 h 29"/>
              <a:gd name="T22" fmla="*/ 2896689 w 105"/>
              <a:gd name="T23" fmla="*/ 4111057 h 29"/>
              <a:gd name="T24" fmla="*/ 2896689 w 105"/>
              <a:gd name="T25" fmla="*/ 2495985 h 29"/>
              <a:gd name="T26" fmla="*/ 789940 w 105"/>
              <a:gd name="T27" fmla="*/ 2495985 h 29"/>
              <a:gd name="T28" fmla="*/ 789940 w 105"/>
              <a:gd name="T29" fmla="*/ 4111057 h 29"/>
              <a:gd name="T30" fmla="*/ 1316809 w 105"/>
              <a:gd name="T31" fmla="*/ 4111057 h 29"/>
              <a:gd name="T32" fmla="*/ 1316809 w 105"/>
              <a:gd name="T33" fmla="*/ 3376898 h 29"/>
              <a:gd name="T34" fmla="*/ 2106749 w 105"/>
              <a:gd name="T35" fmla="*/ 3376898 h 29"/>
              <a:gd name="T36" fmla="*/ 2106749 w 105"/>
              <a:gd name="T37" fmla="*/ 4111057 h 29"/>
              <a:gd name="T38" fmla="*/ 1316809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216571 w 105"/>
              <a:gd name="T45" fmla="*/ 0 h 29"/>
              <a:gd name="T46" fmla="*/ 9216571 w 105"/>
              <a:gd name="T47" fmla="*/ 734158 h 29"/>
              <a:gd name="T48" fmla="*/ 0 w 105"/>
              <a:gd name="T49" fmla="*/ 734158 h 29"/>
              <a:gd name="T50" fmla="*/ 7109823 w 105"/>
              <a:gd name="T51" fmla="*/ 4111057 h 29"/>
              <a:gd name="T52" fmla="*/ 7109823 w 105"/>
              <a:gd name="T53" fmla="*/ 1468317 h 29"/>
              <a:gd name="T54" fmla="*/ 10006511 w 105"/>
              <a:gd name="T55" fmla="*/ 1468317 h 29"/>
              <a:gd name="T56" fmla="*/ 10006511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586391 w 105"/>
              <a:gd name="T63" fmla="*/ 3376898 h 29"/>
              <a:gd name="T64" fmla="*/ 11586391 w 105"/>
              <a:gd name="T65" fmla="*/ 0 h 29"/>
              <a:gd name="T66" fmla="*/ 12244977 w 105"/>
              <a:gd name="T67" fmla="*/ 0 h 29"/>
              <a:gd name="T68" fmla="*/ 12244977 w 105"/>
              <a:gd name="T69" fmla="*/ 3376898 h 29"/>
              <a:gd name="T70" fmla="*/ 12903200 w 105"/>
              <a:gd name="T71" fmla="*/ 3376898 h 29"/>
              <a:gd name="T72" fmla="*/ 12903200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006511 w 105"/>
              <a:gd name="T79" fmla="*/ 4111057 h 29"/>
              <a:gd name="T80" fmla="*/ 10006511 w 105"/>
              <a:gd name="T81" fmla="*/ 2495985 h 29"/>
              <a:gd name="T82" fmla="*/ 7899763 w 105"/>
              <a:gd name="T83" fmla="*/ 2495985 h 29"/>
              <a:gd name="T84" fmla="*/ 7899763 w 105"/>
              <a:gd name="T85" fmla="*/ 3376898 h 29"/>
              <a:gd name="T86" fmla="*/ 9216571 w 105"/>
              <a:gd name="T87" fmla="*/ 3376898 h 29"/>
              <a:gd name="T88" fmla="*/ 9216571 w 105"/>
              <a:gd name="T89" fmla="*/ 4111057 h 29"/>
              <a:gd name="T90" fmla="*/ 7109823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6" y="28"/>
                </a:moveTo>
                <a:lnTo>
                  <a:pt x="0" y="28"/>
                </a:lnTo>
                <a:lnTo>
                  <a:pt x="0" y="10"/>
                </a:lnTo>
                <a:lnTo>
                  <a:pt x="28" y="10"/>
                </a:lnTo>
                <a:lnTo>
                  <a:pt x="28" y="23"/>
                </a:lnTo>
                <a:lnTo>
                  <a:pt x="44" y="23"/>
                </a:lnTo>
                <a:lnTo>
                  <a:pt x="44" y="17"/>
                </a:lnTo>
                <a:lnTo>
                  <a:pt x="33" y="17"/>
                </a:lnTo>
                <a:lnTo>
                  <a:pt x="33" y="10"/>
                </a:lnTo>
                <a:lnTo>
                  <a:pt x="49" y="10"/>
                </a:lnTo>
                <a:lnTo>
                  <a:pt x="49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close/>
                <a:moveTo>
                  <a:pt x="10" y="28"/>
                </a:moveTo>
                <a:lnTo>
                  <a:pt x="10" y="23"/>
                </a:lnTo>
                <a:lnTo>
                  <a:pt x="16" y="23"/>
                </a:lnTo>
                <a:lnTo>
                  <a:pt x="16" y="28"/>
                </a:lnTo>
                <a:lnTo>
                  <a:pt x="10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0" y="0"/>
                </a:lnTo>
                <a:lnTo>
                  <a:pt x="70" y="5"/>
                </a:lnTo>
                <a:lnTo>
                  <a:pt x="0" y="5"/>
                </a:lnTo>
                <a:close/>
                <a:moveTo>
                  <a:pt x="54" y="28"/>
                </a:moveTo>
                <a:lnTo>
                  <a:pt x="54" y="10"/>
                </a:lnTo>
                <a:lnTo>
                  <a:pt x="76" y="10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8"/>
                </a:lnTo>
                <a:lnTo>
                  <a:pt x="76" y="28"/>
                </a:lnTo>
                <a:lnTo>
                  <a:pt x="76" y="17"/>
                </a:lnTo>
                <a:lnTo>
                  <a:pt x="60" y="17"/>
                </a:lnTo>
                <a:lnTo>
                  <a:pt x="60" y="23"/>
                </a:lnTo>
                <a:lnTo>
                  <a:pt x="70" y="23"/>
                </a:lnTo>
                <a:lnTo>
                  <a:pt x="70" y="28"/>
                </a:ln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2" name="Freeform 541">
            <a:extLst>
              <a:ext uri="{FF2B5EF4-FFF2-40B4-BE49-F238E27FC236}">
                <a16:creationId xmlns:a16="http://schemas.microsoft.com/office/drawing/2014/main" id="{981973C3-9824-A24F-BD72-5E2225C0E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5148263"/>
            <a:ext cx="38100" cy="11112"/>
          </a:xfrm>
          <a:custGeom>
            <a:avLst/>
            <a:gdLst>
              <a:gd name="T0" fmla="*/ 0 w 104"/>
              <a:gd name="T1" fmla="*/ 4111057 h 29"/>
              <a:gd name="T2" fmla="*/ 0 w 104"/>
              <a:gd name="T3" fmla="*/ 1468317 h 29"/>
              <a:gd name="T4" fmla="*/ 3489447 w 104"/>
              <a:gd name="T5" fmla="*/ 1468317 h 29"/>
              <a:gd name="T6" fmla="*/ 3489447 w 104"/>
              <a:gd name="T7" fmla="*/ 3376898 h 29"/>
              <a:gd name="T8" fmla="*/ 5771051 w 104"/>
              <a:gd name="T9" fmla="*/ 3376898 h 29"/>
              <a:gd name="T10" fmla="*/ 5771051 w 104"/>
              <a:gd name="T11" fmla="*/ 2495985 h 29"/>
              <a:gd name="T12" fmla="*/ 4294676 w 104"/>
              <a:gd name="T13" fmla="*/ 2495985 h 29"/>
              <a:gd name="T14" fmla="*/ 4294676 w 104"/>
              <a:gd name="T15" fmla="*/ 1468317 h 29"/>
              <a:gd name="T16" fmla="*/ 6442197 w 104"/>
              <a:gd name="T17" fmla="*/ 1468317 h 29"/>
              <a:gd name="T18" fmla="*/ 6442197 w 104"/>
              <a:gd name="T19" fmla="*/ 4111057 h 29"/>
              <a:gd name="T20" fmla="*/ 2818301 w 104"/>
              <a:gd name="T21" fmla="*/ 4111057 h 29"/>
              <a:gd name="T22" fmla="*/ 2818301 w 104"/>
              <a:gd name="T23" fmla="*/ 2495985 h 29"/>
              <a:gd name="T24" fmla="*/ 671146 w 104"/>
              <a:gd name="T25" fmla="*/ 2495985 h 29"/>
              <a:gd name="T26" fmla="*/ 671146 w 104"/>
              <a:gd name="T27" fmla="*/ 4111057 h 29"/>
              <a:gd name="T28" fmla="*/ 0 w 104"/>
              <a:gd name="T29" fmla="*/ 4111057 h 29"/>
              <a:gd name="T30" fmla="*/ 1341926 w 104"/>
              <a:gd name="T31" fmla="*/ 4111057 h 29"/>
              <a:gd name="T32" fmla="*/ 1341926 w 104"/>
              <a:gd name="T33" fmla="*/ 3376898 h 29"/>
              <a:gd name="T34" fmla="*/ 2147521 w 104"/>
              <a:gd name="T35" fmla="*/ 3376898 h 29"/>
              <a:gd name="T36" fmla="*/ 2147521 w 104"/>
              <a:gd name="T37" fmla="*/ 4111057 h 29"/>
              <a:gd name="T38" fmla="*/ 1341926 w 104"/>
              <a:gd name="T39" fmla="*/ 4111057 h 29"/>
              <a:gd name="T40" fmla="*/ 0 w 104"/>
              <a:gd name="T41" fmla="*/ 734158 h 29"/>
              <a:gd name="T42" fmla="*/ 0 w 104"/>
              <a:gd name="T43" fmla="*/ 0 h 29"/>
              <a:gd name="T44" fmla="*/ 9394581 w 104"/>
              <a:gd name="T45" fmla="*/ 0 h 29"/>
              <a:gd name="T46" fmla="*/ 9394581 w 104"/>
              <a:gd name="T47" fmla="*/ 734158 h 29"/>
              <a:gd name="T48" fmla="*/ 0 w 104"/>
              <a:gd name="T49" fmla="*/ 734158 h 29"/>
              <a:gd name="T50" fmla="*/ 7247426 w 104"/>
              <a:gd name="T51" fmla="*/ 4111057 h 29"/>
              <a:gd name="T52" fmla="*/ 7247426 w 104"/>
              <a:gd name="T53" fmla="*/ 1468317 h 29"/>
              <a:gd name="T54" fmla="*/ 10199810 w 104"/>
              <a:gd name="T55" fmla="*/ 1468317 h 29"/>
              <a:gd name="T56" fmla="*/ 10199810 w 104"/>
              <a:gd name="T57" fmla="*/ 0 h 29"/>
              <a:gd name="T58" fmla="*/ 10870956 w 104"/>
              <a:gd name="T59" fmla="*/ 0 h 29"/>
              <a:gd name="T60" fmla="*/ 10870956 w 104"/>
              <a:gd name="T61" fmla="*/ 3376898 h 29"/>
              <a:gd name="T62" fmla="*/ 11542102 w 104"/>
              <a:gd name="T63" fmla="*/ 3376898 h 29"/>
              <a:gd name="T64" fmla="*/ 11542102 w 104"/>
              <a:gd name="T65" fmla="*/ 0 h 29"/>
              <a:gd name="T66" fmla="*/ 12347331 w 104"/>
              <a:gd name="T67" fmla="*/ 0 h 29"/>
              <a:gd name="T68" fmla="*/ 12347331 w 104"/>
              <a:gd name="T69" fmla="*/ 3376898 h 29"/>
              <a:gd name="T70" fmla="*/ 13152560 w 104"/>
              <a:gd name="T71" fmla="*/ 3376898 h 29"/>
              <a:gd name="T72" fmla="*/ 13152560 w 104"/>
              <a:gd name="T73" fmla="*/ 0 h 29"/>
              <a:gd name="T74" fmla="*/ 13823706 w 104"/>
              <a:gd name="T75" fmla="*/ 0 h 29"/>
              <a:gd name="T76" fmla="*/ 13823706 w 104"/>
              <a:gd name="T77" fmla="*/ 4111057 h 29"/>
              <a:gd name="T78" fmla="*/ 10199810 w 104"/>
              <a:gd name="T79" fmla="*/ 4111057 h 29"/>
              <a:gd name="T80" fmla="*/ 10199810 w 104"/>
              <a:gd name="T81" fmla="*/ 2495985 h 29"/>
              <a:gd name="T82" fmla="*/ 7918206 w 104"/>
              <a:gd name="T83" fmla="*/ 2495985 h 29"/>
              <a:gd name="T84" fmla="*/ 7918206 w 104"/>
              <a:gd name="T85" fmla="*/ 3376898 h 29"/>
              <a:gd name="T86" fmla="*/ 9394581 w 104"/>
              <a:gd name="T87" fmla="*/ 3376898 h 29"/>
              <a:gd name="T88" fmla="*/ 9394581 w 104"/>
              <a:gd name="T89" fmla="*/ 4111057 h 29"/>
              <a:gd name="T90" fmla="*/ 7247426 w 104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29">
                <a:moveTo>
                  <a:pt x="0" y="28"/>
                </a:moveTo>
                <a:lnTo>
                  <a:pt x="0" y="10"/>
                </a:lnTo>
                <a:lnTo>
                  <a:pt x="26" y="10"/>
                </a:lnTo>
                <a:lnTo>
                  <a:pt x="26" y="23"/>
                </a:lnTo>
                <a:lnTo>
                  <a:pt x="43" y="23"/>
                </a:lnTo>
                <a:lnTo>
                  <a:pt x="43" y="17"/>
                </a:lnTo>
                <a:lnTo>
                  <a:pt x="32" y="17"/>
                </a:lnTo>
                <a:lnTo>
                  <a:pt x="32" y="10"/>
                </a:lnTo>
                <a:lnTo>
                  <a:pt x="48" y="10"/>
                </a:lnTo>
                <a:lnTo>
                  <a:pt x="48" y="28"/>
                </a:lnTo>
                <a:lnTo>
                  <a:pt x="21" y="28"/>
                </a:lnTo>
                <a:lnTo>
                  <a:pt x="21" y="17"/>
                </a:lnTo>
                <a:lnTo>
                  <a:pt x="5" y="17"/>
                </a:lnTo>
                <a:lnTo>
                  <a:pt x="5" y="28"/>
                </a:lnTo>
                <a:lnTo>
                  <a:pt x="0" y="28"/>
                </a:lnTo>
                <a:close/>
                <a:moveTo>
                  <a:pt x="10" y="28"/>
                </a:moveTo>
                <a:lnTo>
                  <a:pt x="10" y="23"/>
                </a:lnTo>
                <a:lnTo>
                  <a:pt x="16" y="23"/>
                </a:lnTo>
                <a:lnTo>
                  <a:pt x="16" y="28"/>
                </a:lnTo>
                <a:lnTo>
                  <a:pt x="10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0" y="0"/>
                </a:lnTo>
                <a:lnTo>
                  <a:pt x="70" y="5"/>
                </a:lnTo>
                <a:lnTo>
                  <a:pt x="0" y="5"/>
                </a:lnTo>
                <a:close/>
                <a:moveTo>
                  <a:pt x="54" y="28"/>
                </a:moveTo>
                <a:lnTo>
                  <a:pt x="54" y="10"/>
                </a:lnTo>
                <a:lnTo>
                  <a:pt x="76" y="10"/>
                </a:lnTo>
                <a:lnTo>
                  <a:pt x="76" y="0"/>
                </a:lnTo>
                <a:lnTo>
                  <a:pt x="81" y="0"/>
                </a:lnTo>
                <a:lnTo>
                  <a:pt x="81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3" y="0"/>
                </a:lnTo>
                <a:lnTo>
                  <a:pt x="103" y="28"/>
                </a:lnTo>
                <a:lnTo>
                  <a:pt x="76" y="28"/>
                </a:lnTo>
                <a:lnTo>
                  <a:pt x="76" y="17"/>
                </a:lnTo>
                <a:lnTo>
                  <a:pt x="59" y="17"/>
                </a:lnTo>
                <a:lnTo>
                  <a:pt x="59" y="23"/>
                </a:lnTo>
                <a:lnTo>
                  <a:pt x="70" y="23"/>
                </a:lnTo>
                <a:lnTo>
                  <a:pt x="70" y="28"/>
                </a:ln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3" name="Freeform 542">
            <a:extLst>
              <a:ext uri="{FF2B5EF4-FFF2-40B4-BE49-F238E27FC236}">
                <a16:creationId xmlns:a16="http://schemas.microsoft.com/office/drawing/2014/main" id="{235374C7-453C-2A4D-8813-2A7DB9B6C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148263"/>
            <a:ext cx="38100" cy="11112"/>
          </a:xfrm>
          <a:custGeom>
            <a:avLst/>
            <a:gdLst>
              <a:gd name="T0" fmla="*/ 0 w 104"/>
              <a:gd name="T1" fmla="*/ 4111057 h 29"/>
              <a:gd name="T2" fmla="*/ 0 w 104"/>
              <a:gd name="T3" fmla="*/ 1468317 h 29"/>
              <a:gd name="T4" fmla="*/ 3757979 w 104"/>
              <a:gd name="T5" fmla="*/ 1468317 h 29"/>
              <a:gd name="T6" fmla="*/ 3757979 w 104"/>
              <a:gd name="T7" fmla="*/ 3376898 h 29"/>
              <a:gd name="T8" fmla="*/ 5771051 w 104"/>
              <a:gd name="T9" fmla="*/ 3376898 h 29"/>
              <a:gd name="T10" fmla="*/ 5771051 w 104"/>
              <a:gd name="T11" fmla="*/ 2495985 h 29"/>
              <a:gd name="T12" fmla="*/ 4428759 w 104"/>
              <a:gd name="T13" fmla="*/ 2495985 h 29"/>
              <a:gd name="T14" fmla="*/ 4428759 w 104"/>
              <a:gd name="T15" fmla="*/ 1468317 h 29"/>
              <a:gd name="T16" fmla="*/ 6710363 w 104"/>
              <a:gd name="T17" fmla="*/ 1468317 h 29"/>
              <a:gd name="T18" fmla="*/ 6710363 w 104"/>
              <a:gd name="T19" fmla="*/ 4111057 h 29"/>
              <a:gd name="T20" fmla="*/ 2952750 w 104"/>
              <a:gd name="T21" fmla="*/ 4111057 h 29"/>
              <a:gd name="T22" fmla="*/ 2952750 w 104"/>
              <a:gd name="T23" fmla="*/ 2495985 h 29"/>
              <a:gd name="T24" fmla="*/ 805229 w 104"/>
              <a:gd name="T25" fmla="*/ 2495985 h 29"/>
              <a:gd name="T26" fmla="*/ 805229 w 104"/>
              <a:gd name="T27" fmla="*/ 4111057 h 29"/>
              <a:gd name="T28" fmla="*/ 0 w 104"/>
              <a:gd name="T29" fmla="*/ 4111057 h 29"/>
              <a:gd name="T30" fmla="*/ 1341926 w 104"/>
              <a:gd name="T31" fmla="*/ 4111057 h 29"/>
              <a:gd name="T32" fmla="*/ 1341926 w 104"/>
              <a:gd name="T33" fmla="*/ 3376898 h 29"/>
              <a:gd name="T34" fmla="*/ 2147521 w 104"/>
              <a:gd name="T35" fmla="*/ 3376898 h 29"/>
              <a:gd name="T36" fmla="*/ 2147521 w 104"/>
              <a:gd name="T37" fmla="*/ 4111057 h 29"/>
              <a:gd name="T38" fmla="*/ 1341926 w 104"/>
              <a:gd name="T39" fmla="*/ 4111057 h 29"/>
              <a:gd name="T40" fmla="*/ 0 w 104"/>
              <a:gd name="T41" fmla="*/ 734158 h 29"/>
              <a:gd name="T42" fmla="*/ 0 w 104"/>
              <a:gd name="T43" fmla="*/ 0 h 29"/>
              <a:gd name="T44" fmla="*/ 9529030 w 104"/>
              <a:gd name="T45" fmla="*/ 0 h 29"/>
              <a:gd name="T46" fmla="*/ 9529030 w 104"/>
              <a:gd name="T47" fmla="*/ 734158 h 29"/>
              <a:gd name="T48" fmla="*/ 0 w 104"/>
              <a:gd name="T49" fmla="*/ 734158 h 29"/>
              <a:gd name="T50" fmla="*/ 7381509 w 104"/>
              <a:gd name="T51" fmla="*/ 4111057 h 29"/>
              <a:gd name="T52" fmla="*/ 7381509 w 104"/>
              <a:gd name="T53" fmla="*/ 1468317 h 29"/>
              <a:gd name="T54" fmla="*/ 10334259 w 104"/>
              <a:gd name="T55" fmla="*/ 1468317 h 29"/>
              <a:gd name="T56" fmla="*/ 10334259 w 104"/>
              <a:gd name="T57" fmla="*/ 0 h 29"/>
              <a:gd name="T58" fmla="*/ 11005038 w 104"/>
              <a:gd name="T59" fmla="*/ 0 h 29"/>
              <a:gd name="T60" fmla="*/ 11005038 w 104"/>
              <a:gd name="T61" fmla="*/ 3376898 h 29"/>
              <a:gd name="T62" fmla="*/ 11676185 w 104"/>
              <a:gd name="T63" fmla="*/ 3376898 h 29"/>
              <a:gd name="T64" fmla="*/ 11676185 w 104"/>
              <a:gd name="T65" fmla="*/ 0 h 29"/>
              <a:gd name="T66" fmla="*/ 12481413 w 104"/>
              <a:gd name="T67" fmla="*/ 0 h 29"/>
              <a:gd name="T68" fmla="*/ 12481413 w 104"/>
              <a:gd name="T69" fmla="*/ 3376898 h 29"/>
              <a:gd name="T70" fmla="*/ 13152560 w 104"/>
              <a:gd name="T71" fmla="*/ 3376898 h 29"/>
              <a:gd name="T72" fmla="*/ 13152560 w 104"/>
              <a:gd name="T73" fmla="*/ 0 h 29"/>
              <a:gd name="T74" fmla="*/ 13823706 w 104"/>
              <a:gd name="T75" fmla="*/ 0 h 29"/>
              <a:gd name="T76" fmla="*/ 13823706 w 104"/>
              <a:gd name="T77" fmla="*/ 4111057 h 29"/>
              <a:gd name="T78" fmla="*/ 10334259 w 104"/>
              <a:gd name="T79" fmla="*/ 4111057 h 29"/>
              <a:gd name="T80" fmla="*/ 10334259 w 104"/>
              <a:gd name="T81" fmla="*/ 2495985 h 29"/>
              <a:gd name="T82" fmla="*/ 8052655 w 104"/>
              <a:gd name="T83" fmla="*/ 2495985 h 29"/>
              <a:gd name="T84" fmla="*/ 8052655 w 104"/>
              <a:gd name="T85" fmla="*/ 3376898 h 29"/>
              <a:gd name="T86" fmla="*/ 9529030 w 104"/>
              <a:gd name="T87" fmla="*/ 3376898 h 29"/>
              <a:gd name="T88" fmla="*/ 9529030 w 104"/>
              <a:gd name="T89" fmla="*/ 4111057 h 29"/>
              <a:gd name="T90" fmla="*/ 7381509 w 104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" h="29">
                <a:moveTo>
                  <a:pt x="0" y="28"/>
                </a:moveTo>
                <a:lnTo>
                  <a:pt x="0" y="10"/>
                </a:lnTo>
                <a:lnTo>
                  <a:pt x="28" y="10"/>
                </a:lnTo>
                <a:lnTo>
                  <a:pt x="28" y="23"/>
                </a:lnTo>
                <a:lnTo>
                  <a:pt x="43" y="23"/>
                </a:lnTo>
                <a:lnTo>
                  <a:pt x="43" y="17"/>
                </a:lnTo>
                <a:lnTo>
                  <a:pt x="33" y="17"/>
                </a:lnTo>
                <a:lnTo>
                  <a:pt x="33" y="10"/>
                </a:lnTo>
                <a:lnTo>
                  <a:pt x="50" y="10"/>
                </a:lnTo>
                <a:lnTo>
                  <a:pt x="50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lnTo>
                  <a:pt x="0" y="28"/>
                </a:lnTo>
                <a:close/>
                <a:moveTo>
                  <a:pt x="10" y="28"/>
                </a:moveTo>
                <a:lnTo>
                  <a:pt x="10" y="23"/>
                </a:lnTo>
                <a:lnTo>
                  <a:pt x="16" y="23"/>
                </a:lnTo>
                <a:lnTo>
                  <a:pt x="16" y="28"/>
                </a:lnTo>
                <a:lnTo>
                  <a:pt x="10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55" y="28"/>
                </a:moveTo>
                <a:lnTo>
                  <a:pt x="55" y="10"/>
                </a:lnTo>
                <a:lnTo>
                  <a:pt x="77" y="10"/>
                </a:lnTo>
                <a:lnTo>
                  <a:pt x="77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8" y="23"/>
                </a:lnTo>
                <a:lnTo>
                  <a:pt x="98" y="0"/>
                </a:lnTo>
                <a:lnTo>
                  <a:pt x="103" y="0"/>
                </a:lnTo>
                <a:lnTo>
                  <a:pt x="103" y="28"/>
                </a:lnTo>
                <a:lnTo>
                  <a:pt x="77" y="28"/>
                </a:lnTo>
                <a:lnTo>
                  <a:pt x="77" y="17"/>
                </a:lnTo>
                <a:lnTo>
                  <a:pt x="60" y="17"/>
                </a:lnTo>
                <a:lnTo>
                  <a:pt x="60" y="23"/>
                </a:lnTo>
                <a:lnTo>
                  <a:pt x="71" y="23"/>
                </a:lnTo>
                <a:lnTo>
                  <a:pt x="71" y="28"/>
                </a:lnTo>
                <a:lnTo>
                  <a:pt x="5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4" name="Freeform 543">
            <a:extLst>
              <a:ext uri="{FF2B5EF4-FFF2-40B4-BE49-F238E27FC236}">
                <a16:creationId xmlns:a16="http://schemas.microsoft.com/office/drawing/2014/main" id="{EF593767-CE15-AC45-BF94-91EDBA229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5148263"/>
            <a:ext cx="38100" cy="11112"/>
          </a:xfrm>
          <a:custGeom>
            <a:avLst/>
            <a:gdLst>
              <a:gd name="T0" fmla="*/ 789940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554911 w 105"/>
              <a:gd name="T7" fmla="*/ 1468317 h 29"/>
              <a:gd name="T8" fmla="*/ 3554911 w 105"/>
              <a:gd name="T9" fmla="*/ 3376898 h 29"/>
              <a:gd name="T10" fmla="*/ 5925094 w 105"/>
              <a:gd name="T11" fmla="*/ 3376898 h 29"/>
              <a:gd name="T12" fmla="*/ 5925094 w 105"/>
              <a:gd name="T13" fmla="*/ 2495985 h 29"/>
              <a:gd name="T14" fmla="*/ 4213134 w 105"/>
              <a:gd name="T15" fmla="*/ 2495985 h 29"/>
              <a:gd name="T16" fmla="*/ 4213134 w 105"/>
              <a:gd name="T17" fmla="*/ 1468317 h 29"/>
              <a:gd name="T18" fmla="*/ 6583317 w 105"/>
              <a:gd name="T19" fmla="*/ 1468317 h 29"/>
              <a:gd name="T20" fmla="*/ 6583317 w 105"/>
              <a:gd name="T21" fmla="*/ 4111057 h 29"/>
              <a:gd name="T22" fmla="*/ 2896689 w 105"/>
              <a:gd name="T23" fmla="*/ 4111057 h 29"/>
              <a:gd name="T24" fmla="*/ 2896689 w 105"/>
              <a:gd name="T25" fmla="*/ 2495985 h 29"/>
              <a:gd name="T26" fmla="*/ 789940 w 105"/>
              <a:gd name="T27" fmla="*/ 2495985 h 29"/>
              <a:gd name="T28" fmla="*/ 789940 w 105"/>
              <a:gd name="T29" fmla="*/ 4111057 h 29"/>
              <a:gd name="T30" fmla="*/ 1448163 w 105"/>
              <a:gd name="T31" fmla="*/ 4111057 h 29"/>
              <a:gd name="T32" fmla="*/ 1448163 w 105"/>
              <a:gd name="T33" fmla="*/ 3376898 h 29"/>
              <a:gd name="T34" fmla="*/ 2106749 w 105"/>
              <a:gd name="T35" fmla="*/ 3376898 h 29"/>
              <a:gd name="T36" fmla="*/ 2106749 w 105"/>
              <a:gd name="T37" fmla="*/ 4111057 h 29"/>
              <a:gd name="T38" fmla="*/ 1448163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348289 w 105"/>
              <a:gd name="T45" fmla="*/ 0 h 29"/>
              <a:gd name="T46" fmla="*/ 9348289 w 105"/>
              <a:gd name="T47" fmla="*/ 734158 h 29"/>
              <a:gd name="T48" fmla="*/ 0 w 105"/>
              <a:gd name="T49" fmla="*/ 734158 h 29"/>
              <a:gd name="T50" fmla="*/ 7109823 w 105"/>
              <a:gd name="T51" fmla="*/ 4111057 h 29"/>
              <a:gd name="T52" fmla="*/ 7109823 w 105"/>
              <a:gd name="T53" fmla="*/ 1468317 h 29"/>
              <a:gd name="T54" fmla="*/ 10006511 w 105"/>
              <a:gd name="T55" fmla="*/ 1468317 h 29"/>
              <a:gd name="T56" fmla="*/ 10006511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323320 w 105"/>
              <a:gd name="T63" fmla="*/ 3376898 h 29"/>
              <a:gd name="T64" fmla="*/ 11323320 w 105"/>
              <a:gd name="T65" fmla="*/ 0 h 29"/>
              <a:gd name="T66" fmla="*/ 12113260 w 105"/>
              <a:gd name="T67" fmla="*/ 0 h 29"/>
              <a:gd name="T68" fmla="*/ 12113260 w 105"/>
              <a:gd name="T69" fmla="*/ 3376898 h 29"/>
              <a:gd name="T70" fmla="*/ 12903200 w 105"/>
              <a:gd name="T71" fmla="*/ 3376898 h 29"/>
              <a:gd name="T72" fmla="*/ 12903200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006511 w 105"/>
              <a:gd name="T79" fmla="*/ 4111057 h 29"/>
              <a:gd name="T80" fmla="*/ 10006511 w 105"/>
              <a:gd name="T81" fmla="*/ 2495985 h 29"/>
              <a:gd name="T82" fmla="*/ 7899763 w 105"/>
              <a:gd name="T83" fmla="*/ 2495985 h 29"/>
              <a:gd name="T84" fmla="*/ 7899763 w 105"/>
              <a:gd name="T85" fmla="*/ 3376898 h 29"/>
              <a:gd name="T86" fmla="*/ 9348289 w 105"/>
              <a:gd name="T87" fmla="*/ 3376898 h 29"/>
              <a:gd name="T88" fmla="*/ 9348289 w 105"/>
              <a:gd name="T89" fmla="*/ 4111057 h 29"/>
              <a:gd name="T90" fmla="*/ 7109823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6" y="28"/>
                </a:moveTo>
                <a:lnTo>
                  <a:pt x="0" y="28"/>
                </a:ln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5" y="23"/>
                </a:lnTo>
                <a:lnTo>
                  <a:pt x="45" y="17"/>
                </a:lnTo>
                <a:lnTo>
                  <a:pt x="32" y="17"/>
                </a:lnTo>
                <a:lnTo>
                  <a:pt x="32" y="10"/>
                </a:lnTo>
                <a:lnTo>
                  <a:pt x="50" y="10"/>
                </a:lnTo>
                <a:lnTo>
                  <a:pt x="50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close/>
                <a:moveTo>
                  <a:pt x="11" y="28"/>
                </a:moveTo>
                <a:lnTo>
                  <a:pt x="11" y="23"/>
                </a:lnTo>
                <a:lnTo>
                  <a:pt x="16" y="23"/>
                </a:lnTo>
                <a:lnTo>
                  <a:pt x="16" y="28"/>
                </a:lnTo>
                <a:lnTo>
                  <a:pt x="11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54" y="28"/>
                </a:moveTo>
                <a:lnTo>
                  <a:pt x="54" y="10"/>
                </a:lnTo>
                <a:lnTo>
                  <a:pt x="76" y="10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6" y="23"/>
                </a:lnTo>
                <a:lnTo>
                  <a:pt x="86" y="0"/>
                </a:lnTo>
                <a:lnTo>
                  <a:pt x="92" y="0"/>
                </a:lnTo>
                <a:lnTo>
                  <a:pt x="92" y="23"/>
                </a:lnTo>
                <a:lnTo>
                  <a:pt x="98" y="23"/>
                </a:lnTo>
                <a:lnTo>
                  <a:pt x="98" y="0"/>
                </a:lnTo>
                <a:lnTo>
                  <a:pt x="104" y="0"/>
                </a:lnTo>
                <a:lnTo>
                  <a:pt x="104" y="28"/>
                </a:lnTo>
                <a:lnTo>
                  <a:pt x="76" y="28"/>
                </a:lnTo>
                <a:lnTo>
                  <a:pt x="76" y="17"/>
                </a:lnTo>
                <a:lnTo>
                  <a:pt x="60" y="17"/>
                </a:lnTo>
                <a:lnTo>
                  <a:pt x="60" y="23"/>
                </a:lnTo>
                <a:lnTo>
                  <a:pt x="71" y="23"/>
                </a:lnTo>
                <a:lnTo>
                  <a:pt x="71" y="28"/>
                </a:ln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5" name="Freeform 544">
            <a:extLst>
              <a:ext uri="{FF2B5EF4-FFF2-40B4-BE49-F238E27FC236}">
                <a16:creationId xmlns:a16="http://schemas.microsoft.com/office/drawing/2014/main" id="{633A56A2-0381-0E4A-93C0-6F8EAE660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48263"/>
            <a:ext cx="38100" cy="11112"/>
          </a:xfrm>
          <a:custGeom>
            <a:avLst/>
            <a:gdLst>
              <a:gd name="T0" fmla="*/ 658223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554911 w 105"/>
              <a:gd name="T7" fmla="*/ 1468317 h 29"/>
              <a:gd name="T8" fmla="*/ 3554911 w 105"/>
              <a:gd name="T9" fmla="*/ 3376898 h 29"/>
              <a:gd name="T10" fmla="*/ 5661660 w 105"/>
              <a:gd name="T11" fmla="*/ 3376898 h 29"/>
              <a:gd name="T12" fmla="*/ 5661660 w 105"/>
              <a:gd name="T13" fmla="*/ 2495985 h 29"/>
              <a:gd name="T14" fmla="*/ 4344851 w 105"/>
              <a:gd name="T15" fmla="*/ 2495985 h 29"/>
              <a:gd name="T16" fmla="*/ 4344851 w 105"/>
              <a:gd name="T17" fmla="*/ 1468317 h 29"/>
              <a:gd name="T18" fmla="*/ 6451600 w 105"/>
              <a:gd name="T19" fmla="*/ 1468317 h 29"/>
              <a:gd name="T20" fmla="*/ 6451600 w 105"/>
              <a:gd name="T21" fmla="*/ 4111057 h 29"/>
              <a:gd name="T22" fmla="*/ 2896689 w 105"/>
              <a:gd name="T23" fmla="*/ 4111057 h 29"/>
              <a:gd name="T24" fmla="*/ 2896689 w 105"/>
              <a:gd name="T25" fmla="*/ 2495985 h 29"/>
              <a:gd name="T26" fmla="*/ 658223 w 105"/>
              <a:gd name="T27" fmla="*/ 2495985 h 29"/>
              <a:gd name="T28" fmla="*/ 658223 w 105"/>
              <a:gd name="T29" fmla="*/ 4111057 h 29"/>
              <a:gd name="T30" fmla="*/ 1579880 w 105"/>
              <a:gd name="T31" fmla="*/ 4111057 h 29"/>
              <a:gd name="T32" fmla="*/ 1579880 w 105"/>
              <a:gd name="T33" fmla="*/ 3376898 h 29"/>
              <a:gd name="T34" fmla="*/ 2238466 w 105"/>
              <a:gd name="T35" fmla="*/ 3376898 h 29"/>
              <a:gd name="T36" fmla="*/ 2238466 w 105"/>
              <a:gd name="T37" fmla="*/ 4111057 h 29"/>
              <a:gd name="T38" fmla="*/ 1579880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216571 w 105"/>
              <a:gd name="T45" fmla="*/ 0 h 29"/>
              <a:gd name="T46" fmla="*/ 9216571 w 105"/>
              <a:gd name="T47" fmla="*/ 734158 h 29"/>
              <a:gd name="T48" fmla="*/ 0 w 105"/>
              <a:gd name="T49" fmla="*/ 734158 h 29"/>
              <a:gd name="T50" fmla="*/ 7241540 w 105"/>
              <a:gd name="T51" fmla="*/ 4111057 h 29"/>
              <a:gd name="T52" fmla="*/ 7241540 w 105"/>
              <a:gd name="T53" fmla="*/ 1468317 h 29"/>
              <a:gd name="T54" fmla="*/ 10006511 w 105"/>
              <a:gd name="T55" fmla="*/ 1468317 h 29"/>
              <a:gd name="T56" fmla="*/ 10006511 w 105"/>
              <a:gd name="T57" fmla="*/ 0 h 29"/>
              <a:gd name="T58" fmla="*/ 10796451 w 105"/>
              <a:gd name="T59" fmla="*/ 0 h 29"/>
              <a:gd name="T60" fmla="*/ 10796451 w 105"/>
              <a:gd name="T61" fmla="*/ 3376898 h 29"/>
              <a:gd name="T62" fmla="*/ 11455037 w 105"/>
              <a:gd name="T63" fmla="*/ 3376898 h 29"/>
              <a:gd name="T64" fmla="*/ 11455037 w 105"/>
              <a:gd name="T65" fmla="*/ 0 h 29"/>
              <a:gd name="T66" fmla="*/ 12244977 w 105"/>
              <a:gd name="T67" fmla="*/ 0 h 29"/>
              <a:gd name="T68" fmla="*/ 12244977 w 105"/>
              <a:gd name="T69" fmla="*/ 3376898 h 29"/>
              <a:gd name="T70" fmla="*/ 12771483 w 105"/>
              <a:gd name="T71" fmla="*/ 3376898 h 29"/>
              <a:gd name="T72" fmla="*/ 12771483 w 105"/>
              <a:gd name="T73" fmla="*/ 0 h 29"/>
              <a:gd name="T74" fmla="*/ 13693140 w 105"/>
              <a:gd name="T75" fmla="*/ 0 h 29"/>
              <a:gd name="T76" fmla="*/ 13693140 w 105"/>
              <a:gd name="T77" fmla="*/ 4111057 h 29"/>
              <a:gd name="T78" fmla="*/ 10006511 w 105"/>
              <a:gd name="T79" fmla="*/ 4111057 h 29"/>
              <a:gd name="T80" fmla="*/ 10006511 w 105"/>
              <a:gd name="T81" fmla="*/ 2495985 h 29"/>
              <a:gd name="T82" fmla="*/ 7899763 w 105"/>
              <a:gd name="T83" fmla="*/ 2495985 h 29"/>
              <a:gd name="T84" fmla="*/ 7899763 w 105"/>
              <a:gd name="T85" fmla="*/ 3376898 h 29"/>
              <a:gd name="T86" fmla="*/ 9216571 w 105"/>
              <a:gd name="T87" fmla="*/ 3376898 h 29"/>
              <a:gd name="T88" fmla="*/ 9216571 w 105"/>
              <a:gd name="T89" fmla="*/ 4111057 h 29"/>
              <a:gd name="T90" fmla="*/ 7241540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5" y="28"/>
                </a:moveTo>
                <a:lnTo>
                  <a:pt x="0" y="28"/>
                </a:lnTo>
                <a:lnTo>
                  <a:pt x="0" y="10"/>
                </a:lnTo>
                <a:lnTo>
                  <a:pt x="27" y="10"/>
                </a:lnTo>
                <a:lnTo>
                  <a:pt x="27" y="23"/>
                </a:lnTo>
                <a:lnTo>
                  <a:pt x="43" y="23"/>
                </a:lnTo>
                <a:lnTo>
                  <a:pt x="43" y="17"/>
                </a:lnTo>
                <a:lnTo>
                  <a:pt x="33" y="17"/>
                </a:lnTo>
                <a:lnTo>
                  <a:pt x="33" y="10"/>
                </a:lnTo>
                <a:lnTo>
                  <a:pt x="49" y="10"/>
                </a:lnTo>
                <a:lnTo>
                  <a:pt x="49" y="28"/>
                </a:lnTo>
                <a:lnTo>
                  <a:pt x="22" y="28"/>
                </a:lnTo>
                <a:lnTo>
                  <a:pt x="22" y="17"/>
                </a:lnTo>
                <a:lnTo>
                  <a:pt x="5" y="17"/>
                </a:lnTo>
                <a:lnTo>
                  <a:pt x="5" y="28"/>
                </a:lnTo>
                <a:close/>
                <a:moveTo>
                  <a:pt x="12" y="28"/>
                </a:moveTo>
                <a:lnTo>
                  <a:pt x="12" y="23"/>
                </a:lnTo>
                <a:lnTo>
                  <a:pt x="17" y="23"/>
                </a:lnTo>
                <a:lnTo>
                  <a:pt x="17" y="28"/>
                </a:lnTo>
                <a:lnTo>
                  <a:pt x="12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0" y="0"/>
                </a:lnTo>
                <a:lnTo>
                  <a:pt x="70" y="5"/>
                </a:lnTo>
                <a:lnTo>
                  <a:pt x="0" y="5"/>
                </a:lnTo>
                <a:close/>
                <a:moveTo>
                  <a:pt x="55" y="28"/>
                </a:moveTo>
                <a:lnTo>
                  <a:pt x="55" y="10"/>
                </a:lnTo>
                <a:lnTo>
                  <a:pt x="76" y="10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7" y="23"/>
                </a:lnTo>
                <a:lnTo>
                  <a:pt x="87" y="0"/>
                </a:lnTo>
                <a:lnTo>
                  <a:pt x="93" y="0"/>
                </a:lnTo>
                <a:lnTo>
                  <a:pt x="93" y="23"/>
                </a:lnTo>
                <a:lnTo>
                  <a:pt x="97" y="23"/>
                </a:lnTo>
                <a:lnTo>
                  <a:pt x="97" y="0"/>
                </a:lnTo>
                <a:lnTo>
                  <a:pt x="104" y="0"/>
                </a:lnTo>
                <a:lnTo>
                  <a:pt x="104" y="28"/>
                </a:lnTo>
                <a:lnTo>
                  <a:pt x="76" y="28"/>
                </a:lnTo>
                <a:lnTo>
                  <a:pt x="76" y="17"/>
                </a:lnTo>
                <a:lnTo>
                  <a:pt x="60" y="17"/>
                </a:lnTo>
                <a:lnTo>
                  <a:pt x="60" y="23"/>
                </a:lnTo>
                <a:lnTo>
                  <a:pt x="70" y="23"/>
                </a:lnTo>
                <a:lnTo>
                  <a:pt x="70" y="28"/>
                </a:lnTo>
                <a:lnTo>
                  <a:pt x="5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6" name="Freeform 545">
            <a:extLst>
              <a:ext uri="{FF2B5EF4-FFF2-40B4-BE49-F238E27FC236}">
                <a16:creationId xmlns:a16="http://schemas.microsoft.com/office/drawing/2014/main" id="{4C8E69B2-7550-8A44-818C-88C92D2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5148263"/>
            <a:ext cx="38100" cy="11112"/>
          </a:xfrm>
          <a:custGeom>
            <a:avLst/>
            <a:gdLst>
              <a:gd name="T0" fmla="*/ 789940 w 105"/>
              <a:gd name="T1" fmla="*/ 4111057 h 29"/>
              <a:gd name="T2" fmla="*/ 0 w 105"/>
              <a:gd name="T3" fmla="*/ 4111057 h 29"/>
              <a:gd name="T4" fmla="*/ 0 w 105"/>
              <a:gd name="T5" fmla="*/ 1468317 h 29"/>
              <a:gd name="T6" fmla="*/ 3686629 w 105"/>
              <a:gd name="T7" fmla="*/ 1468317 h 29"/>
              <a:gd name="T8" fmla="*/ 3686629 w 105"/>
              <a:gd name="T9" fmla="*/ 3376898 h 29"/>
              <a:gd name="T10" fmla="*/ 5661660 w 105"/>
              <a:gd name="T11" fmla="*/ 3376898 h 29"/>
              <a:gd name="T12" fmla="*/ 5661660 w 105"/>
              <a:gd name="T13" fmla="*/ 2495985 h 29"/>
              <a:gd name="T14" fmla="*/ 4344851 w 105"/>
              <a:gd name="T15" fmla="*/ 2495985 h 29"/>
              <a:gd name="T16" fmla="*/ 4344851 w 105"/>
              <a:gd name="T17" fmla="*/ 1468317 h 29"/>
              <a:gd name="T18" fmla="*/ 6319883 w 105"/>
              <a:gd name="T19" fmla="*/ 1468317 h 29"/>
              <a:gd name="T20" fmla="*/ 6319883 w 105"/>
              <a:gd name="T21" fmla="*/ 4111057 h 29"/>
              <a:gd name="T22" fmla="*/ 2896689 w 105"/>
              <a:gd name="T23" fmla="*/ 4111057 h 29"/>
              <a:gd name="T24" fmla="*/ 2896689 w 105"/>
              <a:gd name="T25" fmla="*/ 2495985 h 29"/>
              <a:gd name="T26" fmla="*/ 789940 w 105"/>
              <a:gd name="T27" fmla="*/ 2495985 h 29"/>
              <a:gd name="T28" fmla="*/ 789940 w 105"/>
              <a:gd name="T29" fmla="*/ 4111057 h 29"/>
              <a:gd name="T30" fmla="*/ 1579880 w 105"/>
              <a:gd name="T31" fmla="*/ 4111057 h 29"/>
              <a:gd name="T32" fmla="*/ 1579880 w 105"/>
              <a:gd name="T33" fmla="*/ 3376898 h 29"/>
              <a:gd name="T34" fmla="*/ 2238466 w 105"/>
              <a:gd name="T35" fmla="*/ 3376898 h 29"/>
              <a:gd name="T36" fmla="*/ 2238466 w 105"/>
              <a:gd name="T37" fmla="*/ 4111057 h 29"/>
              <a:gd name="T38" fmla="*/ 1579880 w 105"/>
              <a:gd name="T39" fmla="*/ 4111057 h 29"/>
              <a:gd name="T40" fmla="*/ 0 w 105"/>
              <a:gd name="T41" fmla="*/ 734158 h 29"/>
              <a:gd name="T42" fmla="*/ 0 w 105"/>
              <a:gd name="T43" fmla="*/ 0 h 29"/>
              <a:gd name="T44" fmla="*/ 9348289 w 105"/>
              <a:gd name="T45" fmla="*/ 0 h 29"/>
              <a:gd name="T46" fmla="*/ 9348289 w 105"/>
              <a:gd name="T47" fmla="*/ 734158 h 29"/>
              <a:gd name="T48" fmla="*/ 0 w 105"/>
              <a:gd name="T49" fmla="*/ 734158 h 29"/>
              <a:gd name="T50" fmla="*/ 9348289 w 105"/>
              <a:gd name="T51" fmla="*/ 4111057 h 29"/>
              <a:gd name="T52" fmla="*/ 7109823 w 105"/>
              <a:gd name="T53" fmla="*/ 4111057 h 29"/>
              <a:gd name="T54" fmla="*/ 7109823 w 105"/>
              <a:gd name="T55" fmla="*/ 1468317 h 29"/>
              <a:gd name="T56" fmla="*/ 10006511 w 105"/>
              <a:gd name="T57" fmla="*/ 1468317 h 29"/>
              <a:gd name="T58" fmla="*/ 10006511 w 105"/>
              <a:gd name="T59" fmla="*/ 0 h 29"/>
              <a:gd name="T60" fmla="*/ 10796451 w 105"/>
              <a:gd name="T61" fmla="*/ 0 h 29"/>
              <a:gd name="T62" fmla="*/ 10796451 w 105"/>
              <a:gd name="T63" fmla="*/ 3376898 h 29"/>
              <a:gd name="T64" fmla="*/ 11586391 w 105"/>
              <a:gd name="T65" fmla="*/ 3376898 h 29"/>
              <a:gd name="T66" fmla="*/ 11586391 w 105"/>
              <a:gd name="T67" fmla="*/ 0 h 29"/>
              <a:gd name="T68" fmla="*/ 12244977 w 105"/>
              <a:gd name="T69" fmla="*/ 0 h 29"/>
              <a:gd name="T70" fmla="*/ 12244977 w 105"/>
              <a:gd name="T71" fmla="*/ 3376898 h 29"/>
              <a:gd name="T72" fmla="*/ 13034917 w 105"/>
              <a:gd name="T73" fmla="*/ 3376898 h 29"/>
              <a:gd name="T74" fmla="*/ 13034917 w 105"/>
              <a:gd name="T75" fmla="*/ 0 h 29"/>
              <a:gd name="T76" fmla="*/ 13693140 w 105"/>
              <a:gd name="T77" fmla="*/ 0 h 29"/>
              <a:gd name="T78" fmla="*/ 13693140 w 105"/>
              <a:gd name="T79" fmla="*/ 4111057 h 29"/>
              <a:gd name="T80" fmla="*/ 10006511 w 105"/>
              <a:gd name="T81" fmla="*/ 4111057 h 29"/>
              <a:gd name="T82" fmla="*/ 10006511 w 105"/>
              <a:gd name="T83" fmla="*/ 2495985 h 29"/>
              <a:gd name="T84" fmla="*/ 7899763 w 105"/>
              <a:gd name="T85" fmla="*/ 2495985 h 29"/>
              <a:gd name="T86" fmla="*/ 7899763 w 105"/>
              <a:gd name="T87" fmla="*/ 3376898 h 29"/>
              <a:gd name="T88" fmla="*/ 9348289 w 105"/>
              <a:gd name="T89" fmla="*/ 3376898 h 29"/>
              <a:gd name="T90" fmla="*/ 9348289 w 105"/>
              <a:gd name="T91" fmla="*/ 4111057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" h="29">
                <a:moveTo>
                  <a:pt x="6" y="28"/>
                </a:moveTo>
                <a:lnTo>
                  <a:pt x="0" y="28"/>
                </a:lnTo>
                <a:lnTo>
                  <a:pt x="0" y="10"/>
                </a:lnTo>
                <a:lnTo>
                  <a:pt x="28" y="10"/>
                </a:lnTo>
                <a:lnTo>
                  <a:pt x="28" y="23"/>
                </a:lnTo>
                <a:lnTo>
                  <a:pt x="43" y="23"/>
                </a:lnTo>
                <a:lnTo>
                  <a:pt x="43" y="17"/>
                </a:lnTo>
                <a:lnTo>
                  <a:pt x="33" y="17"/>
                </a:lnTo>
                <a:lnTo>
                  <a:pt x="33" y="10"/>
                </a:lnTo>
                <a:lnTo>
                  <a:pt x="48" y="10"/>
                </a:lnTo>
                <a:lnTo>
                  <a:pt x="48" y="28"/>
                </a:lnTo>
                <a:lnTo>
                  <a:pt x="22" y="28"/>
                </a:lnTo>
                <a:lnTo>
                  <a:pt x="22" y="17"/>
                </a:lnTo>
                <a:lnTo>
                  <a:pt x="6" y="17"/>
                </a:lnTo>
                <a:lnTo>
                  <a:pt x="6" y="28"/>
                </a:lnTo>
                <a:close/>
                <a:moveTo>
                  <a:pt x="12" y="28"/>
                </a:moveTo>
                <a:lnTo>
                  <a:pt x="12" y="23"/>
                </a:lnTo>
                <a:lnTo>
                  <a:pt x="17" y="23"/>
                </a:lnTo>
                <a:lnTo>
                  <a:pt x="17" y="28"/>
                </a:lnTo>
                <a:lnTo>
                  <a:pt x="12" y="28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71" y="0"/>
                </a:lnTo>
                <a:lnTo>
                  <a:pt x="71" y="5"/>
                </a:lnTo>
                <a:lnTo>
                  <a:pt x="0" y="5"/>
                </a:lnTo>
                <a:close/>
                <a:moveTo>
                  <a:pt x="71" y="28"/>
                </a:moveTo>
                <a:lnTo>
                  <a:pt x="54" y="28"/>
                </a:lnTo>
                <a:lnTo>
                  <a:pt x="54" y="10"/>
                </a:lnTo>
                <a:lnTo>
                  <a:pt x="76" y="10"/>
                </a:lnTo>
                <a:lnTo>
                  <a:pt x="76" y="0"/>
                </a:lnTo>
                <a:lnTo>
                  <a:pt x="82" y="0"/>
                </a:lnTo>
                <a:lnTo>
                  <a:pt x="82" y="23"/>
                </a:lnTo>
                <a:lnTo>
                  <a:pt x="88" y="23"/>
                </a:lnTo>
                <a:lnTo>
                  <a:pt x="88" y="0"/>
                </a:lnTo>
                <a:lnTo>
                  <a:pt x="93" y="0"/>
                </a:lnTo>
                <a:lnTo>
                  <a:pt x="93" y="23"/>
                </a:lnTo>
                <a:lnTo>
                  <a:pt x="99" y="23"/>
                </a:lnTo>
                <a:lnTo>
                  <a:pt x="99" y="0"/>
                </a:lnTo>
                <a:lnTo>
                  <a:pt x="104" y="0"/>
                </a:lnTo>
                <a:lnTo>
                  <a:pt x="104" y="28"/>
                </a:lnTo>
                <a:lnTo>
                  <a:pt x="76" y="28"/>
                </a:lnTo>
                <a:lnTo>
                  <a:pt x="76" y="17"/>
                </a:lnTo>
                <a:lnTo>
                  <a:pt x="60" y="17"/>
                </a:lnTo>
                <a:lnTo>
                  <a:pt x="60" y="23"/>
                </a:lnTo>
                <a:lnTo>
                  <a:pt x="71" y="23"/>
                </a:lnTo>
                <a:lnTo>
                  <a:pt x="71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7" name="Freeform 546">
            <a:extLst>
              <a:ext uri="{FF2B5EF4-FFF2-40B4-BE49-F238E27FC236}">
                <a16:creationId xmlns:a16="http://schemas.microsoft.com/office/drawing/2014/main" id="{C29C9F55-1F5F-8A41-9BBE-A24848D12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5141913"/>
            <a:ext cx="38100" cy="4762"/>
          </a:xfrm>
          <a:custGeom>
            <a:avLst/>
            <a:gdLst>
              <a:gd name="T0" fmla="*/ 0 w 104"/>
              <a:gd name="T1" fmla="*/ 1610289 h 13"/>
              <a:gd name="T2" fmla="*/ 0 w 104"/>
              <a:gd name="T3" fmla="*/ 0 h 13"/>
              <a:gd name="T4" fmla="*/ 6576280 w 104"/>
              <a:gd name="T5" fmla="*/ 0 h 13"/>
              <a:gd name="T6" fmla="*/ 6576280 w 104"/>
              <a:gd name="T7" fmla="*/ 1610289 h 13"/>
              <a:gd name="T8" fmla="*/ 0 w 104"/>
              <a:gd name="T9" fmla="*/ 1610289 h 13"/>
              <a:gd name="T10" fmla="*/ 7112977 w 104"/>
              <a:gd name="T11" fmla="*/ 1610289 h 13"/>
              <a:gd name="T12" fmla="*/ 7112977 w 104"/>
              <a:gd name="T13" fmla="*/ 0 h 13"/>
              <a:gd name="T14" fmla="*/ 13823706 w 104"/>
              <a:gd name="T15" fmla="*/ 0 h 13"/>
              <a:gd name="T16" fmla="*/ 13823706 w 104"/>
              <a:gd name="T17" fmla="*/ 1610289 h 13"/>
              <a:gd name="T18" fmla="*/ 7112977 w 104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3">
                <a:moveTo>
                  <a:pt x="0" y="12"/>
                </a:moveTo>
                <a:lnTo>
                  <a:pt x="0" y="0"/>
                </a:lnTo>
                <a:lnTo>
                  <a:pt x="49" y="0"/>
                </a:lnTo>
                <a:lnTo>
                  <a:pt x="49" y="12"/>
                </a:lnTo>
                <a:lnTo>
                  <a:pt x="0" y="12"/>
                </a:lnTo>
                <a:close/>
                <a:moveTo>
                  <a:pt x="53" y="12"/>
                </a:moveTo>
                <a:lnTo>
                  <a:pt x="53" y="0"/>
                </a:lnTo>
                <a:lnTo>
                  <a:pt x="103" y="0"/>
                </a:lnTo>
                <a:lnTo>
                  <a:pt x="103" y="12"/>
                </a:lnTo>
                <a:lnTo>
                  <a:pt x="5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8" name="Freeform 547">
            <a:extLst>
              <a:ext uri="{FF2B5EF4-FFF2-40B4-BE49-F238E27FC236}">
                <a16:creationId xmlns:a16="http://schemas.microsoft.com/office/drawing/2014/main" id="{D12167DA-971D-7E42-9524-AF36B6128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8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451600 w 105"/>
              <a:gd name="T5" fmla="*/ 0 h 13"/>
              <a:gd name="T6" fmla="*/ 6451600 w 105"/>
              <a:gd name="T7" fmla="*/ 1610289 h 13"/>
              <a:gd name="T8" fmla="*/ 0 w 105"/>
              <a:gd name="T9" fmla="*/ 1610289 h 13"/>
              <a:gd name="T10" fmla="*/ 7109823 w 105"/>
              <a:gd name="T11" fmla="*/ 1610289 h 13"/>
              <a:gd name="T12" fmla="*/ 7109823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109823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49" y="0"/>
                </a:lnTo>
                <a:lnTo>
                  <a:pt x="49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4" y="0"/>
                </a:lnTo>
                <a:lnTo>
                  <a:pt x="104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79" name="Freeform 548">
            <a:extLst>
              <a:ext uri="{FF2B5EF4-FFF2-40B4-BE49-F238E27FC236}">
                <a16:creationId xmlns:a16="http://schemas.microsoft.com/office/drawing/2014/main" id="{12BA7CD1-F912-CE4E-AD5B-078EF5DC8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0975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583317 w 105"/>
              <a:gd name="T5" fmla="*/ 0 h 13"/>
              <a:gd name="T6" fmla="*/ 6583317 w 105"/>
              <a:gd name="T7" fmla="*/ 1610289 h 13"/>
              <a:gd name="T8" fmla="*/ 0 w 105"/>
              <a:gd name="T9" fmla="*/ 1610289 h 13"/>
              <a:gd name="T10" fmla="*/ 7241540 w 105"/>
              <a:gd name="T11" fmla="*/ 1610289 h 13"/>
              <a:gd name="T12" fmla="*/ 7241540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241540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50" y="0"/>
                </a:lnTo>
                <a:lnTo>
                  <a:pt x="50" y="12"/>
                </a:lnTo>
                <a:lnTo>
                  <a:pt x="0" y="12"/>
                </a:lnTo>
                <a:close/>
                <a:moveTo>
                  <a:pt x="55" y="12"/>
                </a:moveTo>
                <a:lnTo>
                  <a:pt x="55" y="0"/>
                </a:lnTo>
                <a:lnTo>
                  <a:pt x="104" y="0"/>
                </a:lnTo>
                <a:lnTo>
                  <a:pt x="104" y="12"/>
                </a:lnTo>
                <a:lnTo>
                  <a:pt x="5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0" name="Freeform 549">
            <a:extLst>
              <a:ext uri="{FF2B5EF4-FFF2-40B4-BE49-F238E27FC236}">
                <a16:creationId xmlns:a16="http://schemas.microsoft.com/office/drawing/2014/main" id="{FED64D82-E3CC-1C40-A93B-10B09580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075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451600 w 105"/>
              <a:gd name="T5" fmla="*/ 0 h 13"/>
              <a:gd name="T6" fmla="*/ 6451600 w 105"/>
              <a:gd name="T7" fmla="*/ 1610289 h 13"/>
              <a:gd name="T8" fmla="*/ 0 w 105"/>
              <a:gd name="T9" fmla="*/ 1610289 h 13"/>
              <a:gd name="T10" fmla="*/ 7109823 w 105"/>
              <a:gd name="T11" fmla="*/ 1610289 h 13"/>
              <a:gd name="T12" fmla="*/ 7109823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109823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49" y="0"/>
                </a:lnTo>
                <a:lnTo>
                  <a:pt x="49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4" y="0"/>
                </a:lnTo>
                <a:lnTo>
                  <a:pt x="104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1" name="Freeform 550">
            <a:extLst>
              <a:ext uri="{FF2B5EF4-FFF2-40B4-BE49-F238E27FC236}">
                <a16:creationId xmlns:a16="http://schemas.microsoft.com/office/drawing/2014/main" id="{B38C652B-EDBA-A94C-AFE8-29A955B46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583317 w 105"/>
              <a:gd name="T5" fmla="*/ 0 h 13"/>
              <a:gd name="T6" fmla="*/ 6583317 w 105"/>
              <a:gd name="T7" fmla="*/ 1610289 h 13"/>
              <a:gd name="T8" fmla="*/ 0 w 105"/>
              <a:gd name="T9" fmla="*/ 1610289 h 13"/>
              <a:gd name="T10" fmla="*/ 7373257 w 105"/>
              <a:gd name="T11" fmla="*/ 1610289 h 13"/>
              <a:gd name="T12" fmla="*/ 7373257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373257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50" y="0"/>
                </a:lnTo>
                <a:lnTo>
                  <a:pt x="50" y="12"/>
                </a:lnTo>
                <a:lnTo>
                  <a:pt x="0" y="12"/>
                </a:lnTo>
                <a:close/>
                <a:moveTo>
                  <a:pt x="56" y="12"/>
                </a:moveTo>
                <a:lnTo>
                  <a:pt x="56" y="0"/>
                </a:lnTo>
                <a:lnTo>
                  <a:pt x="104" y="0"/>
                </a:lnTo>
                <a:lnTo>
                  <a:pt x="104" y="12"/>
                </a:lnTo>
                <a:lnTo>
                  <a:pt x="5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2" name="Freeform 551">
            <a:extLst>
              <a:ext uri="{FF2B5EF4-FFF2-40B4-BE49-F238E27FC236}">
                <a16:creationId xmlns:a16="http://schemas.microsoft.com/office/drawing/2014/main" id="{D3408320-43FB-4A42-82B0-9B5275DB8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451600 w 105"/>
              <a:gd name="T5" fmla="*/ 0 h 13"/>
              <a:gd name="T6" fmla="*/ 6451600 w 105"/>
              <a:gd name="T7" fmla="*/ 1610289 h 13"/>
              <a:gd name="T8" fmla="*/ 0 w 105"/>
              <a:gd name="T9" fmla="*/ 1610289 h 13"/>
              <a:gd name="T10" fmla="*/ 7109823 w 105"/>
              <a:gd name="T11" fmla="*/ 1610289 h 13"/>
              <a:gd name="T12" fmla="*/ 7109823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109823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49" y="0"/>
                </a:lnTo>
                <a:lnTo>
                  <a:pt x="49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4" y="0"/>
                </a:lnTo>
                <a:lnTo>
                  <a:pt x="104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3" name="Freeform 552">
            <a:extLst>
              <a:ext uri="{FF2B5EF4-FFF2-40B4-BE49-F238E27FC236}">
                <a16:creationId xmlns:a16="http://schemas.microsoft.com/office/drawing/2014/main" id="{A489C920-553A-6949-9D9D-31542346B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5141913"/>
            <a:ext cx="38100" cy="4762"/>
          </a:xfrm>
          <a:custGeom>
            <a:avLst/>
            <a:gdLst>
              <a:gd name="T0" fmla="*/ 0 w 104"/>
              <a:gd name="T1" fmla="*/ 1610289 h 13"/>
              <a:gd name="T2" fmla="*/ 0 w 104"/>
              <a:gd name="T3" fmla="*/ 0 h 13"/>
              <a:gd name="T4" fmla="*/ 6442197 w 104"/>
              <a:gd name="T5" fmla="*/ 0 h 13"/>
              <a:gd name="T6" fmla="*/ 6442197 w 104"/>
              <a:gd name="T7" fmla="*/ 1610289 h 13"/>
              <a:gd name="T8" fmla="*/ 0 w 104"/>
              <a:gd name="T9" fmla="*/ 1610289 h 13"/>
              <a:gd name="T10" fmla="*/ 7247426 w 104"/>
              <a:gd name="T11" fmla="*/ 1610289 h 13"/>
              <a:gd name="T12" fmla="*/ 7247426 w 104"/>
              <a:gd name="T13" fmla="*/ 0 h 13"/>
              <a:gd name="T14" fmla="*/ 13823706 w 104"/>
              <a:gd name="T15" fmla="*/ 0 h 13"/>
              <a:gd name="T16" fmla="*/ 13823706 w 104"/>
              <a:gd name="T17" fmla="*/ 1610289 h 13"/>
              <a:gd name="T18" fmla="*/ 7247426 w 104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3">
                <a:moveTo>
                  <a:pt x="0" y="12"/>
                </a:moveTo>
                <a:lnTo>
                  <a:pt x="0" y="0"/>
                </a:lnTo>
                <a:lnTo>
                  <a:pt x="48" y="0"/>
                </a:lnTo>
                <a:lnTo>
                  <a:pt x="48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3" y="0"/>
                </a:lnTo>
                <a:lnTo>
                  <a:pt x="103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4" name="Freeform 553">
            <a:extLst>
              <a:ext uri="{FF2B5EF4-FFF2-40B4-BE49-F238E27FC236}">
                <a16:creationId xmlns:a16="http://schemas.microsoft.com/office/drawing/2014/main" id="{C3683395-F843-1748-B37C-121C8B013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5141913"/>
            <a:ext cx="38100" cy="4762"/>
          </a:xfrm>
          <a:custGeom>
            <a:avLst/>
            <a:gdLst>
              <a:gd name="T0" fmla="*/ 0 w 104"/>
              <a:gd name="T1" fmla="*/ 1610289 h 13"/>
              <a:gd name="T2" fmla="*/ 0 w 104"/>
              <a:gd name="T3" fmla="*/ 0 h 13"/>
              <a:gd name="T4" fmla="*/ 6710363 w 104"/>
              <a:gd name="T5" fmla="*/ 0 h 13"/>
              <a:gd name="T6" fmla="*/ 6710363 w 104"/>
              <a:gd name="T7" fmla="*/ 1610289 h 13"/>
              <a:gd name="T8" fmla="*/ 0 w 104"/>
              <a:gd name="T9" fmla="*/ 1610289 h 13"/>
              <a:gd name="T10" fmla="*/ 7381509 w 104"/>
              <a:gd name="T11" fmla="*/ 1610289 h 13"/>
              <a:gd name="T12" fmla="*/ 7381509 w 104"/>
              <a:gd name="T13" fmla="*/ 0 h 13"/>
              <a:gd name="T14" fmla="*/ 13823706 w 104"/>
              <a:gd name="T15" fmla="*/ 0 h 13"/>
              <a:gd name="T16" fmla="*/ 13823706 w 104"/>
              <a:gd name="T17" fmla="*/ 1610289 h 13"/>
              <a:gd name="T18" fmla="*/ 7381509 w 104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4" h="13">
                <a:moveTo>
                  <a:pt x="0" y="12"/>
                </a:moveTo>
                <a:lnTo>
                  <a:pt x="0" y="0"/>
                </a:lnTo>
                <a:lnTo>
                  <a:pt x="50" y="0"/>
                </a:lnTo>
                <a:lnTo>
                  <a:pt x="50" y="12"/>
                </a:lnTo>
                <a:lnTo>
                  <a:pt x="0" y="12"/>
                </a:lnTo>
                <a:close/>
                <a:moveTo>
                  <a:pt x="55" y="12"/>
                </a:moveTo>
                <a:lnTo>
                  <a:pt x="55" y="0"/>
                </a:lnTo>
                <a:lnTo>
                  <a:pt x="103" y="0"/>
                </a:lnTo>
                <a:lnTo>
                  <a:pt x="103" y="12"/>
                </a:lnTo>
                <a:lnTo>
                  <a:pt x="5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5" name="Freeform 554">
            <a:extLst>
              <a:ext uri="{FF2B5EF4-FFF2-40B4-BE49-F238E27FC236}">
                <a16:creationId xmlns:a16="http://schemas.microsoft.com/office/drawing/2014/main" id="{FE96A7D2-13AC-5A40-B9BD-E112087F9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583317 w 105"/>
              <a:gd name="T5" fmla="*/ 0 h 13"/>
              <a:gd name="T6" fmla="*/ 6583317 w 105"/>
              <a:gd name="T7" fmla="*/ 1610289 h 13"/>
              <a:gd name="T8" fmla="*/ 0 w 105"/>
              <a:gd name="T9" fmla="*/ 1610289 h 13"/>
              <a:gd name="T10" fmla="*/ 7109823 w 105"/>
              <a:gd name="T11" fmla="*/ 1610289 h 13"/>
              <a:gd name="T12" fmla="*/ 7109823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109823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50" y="0"/>
                </a:lnTo>
                <a:lnTo>
                  <a:pt x="50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4" y="0"/>
                </a:lnTo>
                <a:lnTo>
                  <a:pt x="104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6" name="Freeform 555">
            <a:extLst>
              <a:ext uri="{FF2B5EF4-FFF2-40B4-BE49-F238E27FC236}">
                <a16:creationId xmlns:a16="http://schemas.microsoft.com/office/drawing/2014/main" id="{DD3DCBC7-796A-844A-A782-E04C148EE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451600 w 105"/>
              <a:gd name="T5" fmla="*/ 0 h 13"/>
              <a:gd name="T6" fmla="*/ 6451600 w 105"/>
              <a:gd name="T7" fmla="*/ 1610289 h 13"/>
              <a:gd name="T8" fmla="*/ 0 w 105"/>
              <a:gd name="T9" fmla="*/ 1610289 h 13"/>
              <a:gd name="T10" fmla="*/ 7241540 w 105"/>
              <a:gd name="T11" fmla="*/ 1610289 h 13"/>
              <a:gd name="T12" fmla="*/ 7241540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241540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49" y="0"/>
                </a:lnTo>
                <a:lnTo>
                  <a:pt x="49" y="12"/>
                </a:lnTo>
                <a:lnTo>
                  <a:pt x="0" y="12"/>
                </a:lnTo>
                <a:close/>
                <a:moveTo>
                  <a:pt x="55" y="12"/>
                </a:moveTo>
                <a:lnTo>
                  <a:pt x="55" y="0"/>
                </a:lnTo>
                <a:lnTo>
                  <a:pt x="104" y="0"/>
                </a:lnTo>
                <a:lnTo>
                  <a:pt x="104" y="12"/>
                </a:lnTo>
                <a:lnTo>
                  <a:pt x="5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7" name="Freeform 556">
            <a:extLst>
              <a:ext uri="{FF2B5EF4-FFF2-40B4-BE49-F238E27FC236}">
                <a16:creationId xmlns:a16="http://schemas.microsoft.com/office/drawing/2014/main" id="{D28E6E53-ACE2-B444-A9AA-DD8D7B55D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5141913"/>
            <a:ext cx="38100" cy="4762"/>
          </a:xfrm>
          <a:custGeom>
            <a:avLst/>
            <a:gdLst>
              <a:gd name="T0" fmla="*/ 0 w 105"/>
              <a:gd name="T1" fmla="*/ 1610289 h 13"/>
              <a:gd name="T2" fmla="*/ 0 w 105"/>
              <a:gd name="T3" fmla="*/ 0 h 13"/>
              <a:gd name="T4" fmla="*/ 6319883 w 105"/>
              <a:gd name="T5" fmla="*/ 0 h 13"/>
              <a:gd name="T6" fmla="*/ 6319883 w 105"/>
              <a:gd name="T7" fmla="*/ 1610289 h 13"/>
              <a:gd name="T8" fmla="*/ 0 w 105"/>
              <a:gd name="T9" fmla="*/ 1610289 h 13"/>
              <a:gd name="T10" fmla="*/ 7109823 w 105"/>
              <a:gd name="T11" fmla="*/ 1610289 h 13"/>
              <a:gd name="T12" fmla="*/ 7109823 w 105"/>
              <a:gd name="T13" fmla="*/ 0 h 13"/>
              <a:gd name="T14" fmla="*/ 13693140 w 105"/>
              <a:gd name="T15" fmla="*/ 0 h 13"/>
              <a:gd name="T16" fmla="*/ 13693140 w 105"/>
              <a:gd name="T17" fmla="*/ 1610289 h 13"/>
              <a:gd name="T18" fmla="*/ 7109823 w 105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3">
                <a:moveTo>
                  <a:pt x="0" y="12"/>
                </a:moveTo>
                <a:lnTo>
                  <a:pt x="0" y="0"/>
                </a:lnTo>
                <a:lnTo>
                  <a:pt x="48" y="0"/>
                </a:lnTo>
                <a:lnTo>
                  <a:pt x="48" y="12"/>
                </a:lnTo>
                <a:lnTo>
                  <a:pt x="0" y="12"/>
                </a:lnTo>
                <a:close/>
                <a:moveTo>
                  <a:pt x="54" y="12"/>
                </a:moveTo>
                <a:lnTo>
                  <a:pt x="54" y="0"/>
                </a:lnTo>
                <a:lnTo>
                  <a:pt x="104" y="0"/>
                </a:lnTo>
                <a:lnTo>
                  <a:pt x="104" y="12"/>
                </a:lnTo>
                <a:lnTo>
                  <a:pt x="5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8" name="Freeform 557">
            <a:extLst>
              <a:ext uri="{FF2B5EF4-FFF2-40B4-BE49-F238E27FC236}">
                <a16:creationId xmlns:a16="http://schemas.microsoft.com/office/drawing/2014/main" id="{BD885772-3E38-3A48-9086-B053FB603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976813"/>
            <a:ext cx="431800" cy="84137"/>
          </a:xfrm>
          <a:custGeom>
            <a:avLst/>
            <a:gdLst>
              <a:gd name="T0" fmla="*/ 155246493 w 1200"/>
              <a:gd name="T1" fmla="*/ 0 h 233"/>
              <a:gd name="T2" fmla="*/ 155246493 w 1200"/>
              <a:gd name="T3" fmla="*/ 30251765 h 233"/>
              <a:gd name="T4" fmla="*/ 77688017 w 1200"/>
              <a:gd name="T5" fmla="*/ 30251765 h 233"/>
              <a:gd name="T6" fmla="*/ 0 w 1200"/>
              <a:gd name="T7" fmla="*/ 30251765 h 233"/>
              <a:gd name="T8" fmla="*/ 0 w 1200"/>
              <a:gd name="T9" fmla="*/ 0 h 233"/>
              <a:gd name="T10" fmla="*/ 155246493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1199" y="0"/>
                </a:move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BD10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89" name="Freeform 558">
            <a:extLst>
              <a:ext uri="{FF2B5EF4-FFF2-40B4-BE49-F238E27FC236}">
                <a16:creationId xmlns:a16="http://schemas.microsoft.com/office/drawing/2014/main" id="{ED14A963-1023-8549-ABB1-63B87B27E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060950"/>
            <a:ext cx="431800" cy="84138"/>
          </a:xfrm>
          <a:custGeom>
            <a:avLst/>
            <a:gdLst>
              <a:gd name="T0" fmla="*/ 77688017 w 1200"/>
              <a:gd name="T1" fmla="*/ 29996092 h 235"/>
              <a:gd name="T2" fmla="*/ 0 w 1200"/>
              <a:gd name="T3" fmla="*/ 29996092 h 235"/>
              <a:gd name="T4" fmla="*/ 0 w 1200"/>
              <a:gd name="T5" fmla="*/ 0 h 235"/>
              <a:gd name="T6" fmla="*/ 155246493 w 1200"/>
              <a:gd name="T7" fmla="*/ 0 h 235"/>
              <a:gd name="T8" fmla="*/ 155246493 w 1200"/>
              <a:gd name="T9" fmla="*/ 29996092 h 235"/>
              <a:gd name="T10" fmla="*/ 77688017 w 1200"/>
              <a:gd name="T11" fmla="*/ 29996092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0" name="Freeform 559">
            <a:extLst>
              <a:ext uri="{FF2B5EF4-FFF2-40B4-BE49-F238E27FC236}">
                <a16:creationId xmlns:a16="http://schemas.microsoft.com/office/drawing/2014/main" id="{AC44143F-A245-C741-BA8F-411C797AA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145088"/>
            <a:ext cx="431800" cy="84137"/>
          </a:xfrm>
          <a:custGeom>
            <a:avLst/>
            <a:gdLst>
              <a:gd name="T0" fmla="*/ 77558477 w 1200"/>
              <a:gd name="T1" fmla="*/ 30122844 h 234"/>
              <a:gd name="T2" fmla="*/ 0 w 1200"/>
              <a:gd name="T3" fmla="*/ 30122844 h 234"/>
              <a:gd name="T4" fmla="*/ 0 w 1200"/>
              <a:gd name="T5" fmla="*/ 0 h 234"/>
              <a:gd name="T6" fmla="*/ 155246493 w 1200"/>
              <a:gd name="T7" fmla="*/ 0 h 234"/>
              <a:gd name="T8" fmla="*/ 155246493 w 1200"/>
              <a:gd name="T9" fmla="*/ 30122844 h 234"/>
              <a:gd name="T10" fmla="*/ 77558477 w 1200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</a:path>
            </a:pathLst>
          </a:custGeom>
          <a:solidFill>
            <a:srgbClr val="0505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1" name="Freeform 560">
            <a:extLst>
              <a:ext uri="{FF2B5EF4-FFF2-40B4-BE49-F238E27FC236}">
                <a16:creationId xmlns:a16="http://schemas.microsoft.com/office/drawing/2014/main" id="{996BDA02-1B40-3B48-A588-F4EC052B5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275" y="5083175"/>
            <a:ext cx="14288" cy="6350"/>
          </a:xfrm>
          <a:custGeom>
            <a:avLst/>
            <a:gdLst>
              <a:gd name="T0" fmla="*/ 0 w 40"/>
              <a:gd name="T1" fmla="*/ 1575197 h 16"/>
              <a:gd name="T2" fmla="*/ 510439 w 40"/>
              <a:gd name="T3" fmla="*/ 1417638 h 16"/>
              <a:gd name="T4" fmla="*/ 2168918 w 40"/>
              <a:gd name="T5" fmla="*/ 1102519 h 16"/>
              <a:gd name="T6" fmla="*/ 2806878 w 40"/>
              <a:gd name="T7" fmla="*/ 630238 h 16"/>
              <a:gd name="T8" fmla="*/ 3189796 w 40"/>
              <a:gd name="T9" fmla="*/ 944959 h 16"/>
              <a:gd name="T10" fmla="*/ 3700235 w 40"/>
              <a:gd name="T11" fmla="*/ 1260078 h 16"/>
              <a:gd name="T12" fmla="*/ 4465714 w 40"/>
              <a:gd name="T13" fmla="*/ 157559 h 16"/>
              <a:gd name="T14" fmla="*/ 4720755 w 40"/>
              <a:gd name="T15" fmla="*/ 157559 h 16"/>
              <a:gd name="T16" fmla="*/ 4210674 w 40"/>
              <a:gd name="T17" fmla="*/ 1890316 h 16"/>
              <a:gd name="T18" fmla="*/ 3317316 w 40"/>
              <a:gd name="T19" fmla="*/ 1890316 h 16"/>
              <a:gd name="T20" fmla="*/ 2424316 w 40"/>
              <a:gd name="T21" fmla="*/ 1890316 h 16"/>
              <a:gd name="T22" fmla="*/ 510439 w 40"/>
              <a:gd name="T23" fmla="*/ 1890316 h 16"/>
              <a:gd name="T24" fmla="*/ 0 w 40"/>
              <a:gd name="T25" fmla="*/ 157519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0" h="16">
                <a:moveTo>
                  <a:pt x="0" y="10"/>
                </a:moveTo>
                <a:cubicBezTo>
                  <a:pt x="0" y="8"/>
                  <a:pt x="0" y="8"/>
                  <a:pt x="4" y="9"/>
                </a:cubicBezTo>
                <a:cubicBezTo>
                  <a:pt x="9" y="10"/>
                  <a:pt x="14" y="10"/>
                  <a:pt x="17" y="7"/>
                </a:cubicBezTo>
                <a:lnTo>
                  <a:pt x="22" y="4"/>
                </a:lnTo>
                <a:lnTo>
                  <a:pt x="25" y="6"/>
                </a:lnTo>
                <a:cubicBezTo>
                  <a:pt x="27" y="7"/>
                  <a:pt x="29" y="8"/>
                  <a:pt x="29" y="8"/>
                </a:cubicBezTo>
                <a:cubicBezTo>
                  <a:pt x="33" y="7"/>
                  <a:pt x="35" y="3"/>
                  <a:pt x="35" y="1"/>
                </a:cubicBezTo>
                <a:cubicBezTo>
                  <a:pt x="35" y="0"/>
                  <a:pt x="37" y="0"/>
                  <a:pt x="37" y="1"/>
                </a:cubicBezTo>
                <a:cubicBezTo>
                  <a:pt x="39" y="6"/>
                  <a:pt x="37" y="10"/>
                  <a:pt x="33" y="12"/>
                </a:cubicBezTo>
                <a:cubicBezTo>
                  <a:pt x="30" y="13"/>
                  <a:pt x="28" y="12"/>
                  <a:pt x="26" y="12"/>
                </a:cubicBezTo>
                <a:cubicBezTo>
                  <a:pt x="23" y="10"/>
                  <a:pt x="22" y="10"/>
                  <a:pt x="19" y="12"/>
                </a:cubicBezTo>
                <a:cubicBezTo>
                  <a:pt x="15" y="15"/>
                  <a:pt x="9" y="15"/>
                  <a:pt x="4" y="12"/>
                </a:cubicBezTo>
                <a:cubicBezTo>
                  <a:pt x="3" y="12"/>
                  <a:pt x="1" y="10"/>
                  <a:pt x="0" y="10"/>
                </a:cubicBez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2" name="Freeform 561">
            <a:extLst>
              <a:ext uri="{FF2B5EF4-FFF2-40B4-BE49-F238E27FC236}">
                <a16:creationId xmlns:a16="http://schemas.microsoft.com/office/drawing/2014/main" id="{5D6167D2-E971-C54A-AC03-90FFB838F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5078413"/>
            <a:ext cx="3175" cy="4762"/>
          </a:xfrm>
          <a:custGeom>
            <a:avLst/>
            <a:gdLst>
              <a:gd name="T0" fmla="*/ 205921 w 7"/>
              <a:gd name="T1" fmla="*/ 201591 h 15"/>
              <a:gd name="T2" fmla="*/ 617311 w 7"/>
              <a:gd name="T3" fmla="*/ 0 h 15"/>
              <a:gd name="T4" fmla="*/ 1234168 w 7"/>
              <a:gd name="T5" fmla="*/ 907002 h 15"/>
              <a:gd name="T6" fmla="*/ 617311 w 7"/>
              <a:gd name="T7" fmla="*/ 1310185 h 15"/>
              <a:gd name="T8" fmla="*/ 205921 w 7"/>
              <a:gd name="T9" fmla="*/ 20159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5">
                <a:moveTo>
                  <a:pt x="1" y="2"/>
                </a:moveTo>
                <a:cubicBezTo>
                  <a:pt x="1" y="0"/>
                  <a:pt x="1" y="0"/>
                  <a:pt x="3" y="0"/>
                </a:cubicBezTo>
                <a:cubicBezTo>
                  <a:pt x="6" y="2"/>
                  <a:pt x="6" y="3"/>
                  <a:pt x="6" y="9"/>
                </a:cubicBezTo>
                <a:cubicBezTo>
                  <a:pt x="6" y="14"/>
                  <a:pt x="5" y="14"/>
                  <a:pt x="3" y="13"/>
                </a:cubicBezTo>
                <a:cubicBezTo>
                  <a:pt x="3" y="11"/>
                  <a:pt x="0" y="5"/>
                  <a:pt x="1" y="2"/>
                </a:cubicBez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3" name="Freeform 562">
            <a:extLst>
              <a:ext uri="{FF2B5EF4-FFF2-40B4-BE49-F238E27FC236}">
                <a16:creationId xmlns:a16="http://schemas.microsoft.com/office/drawing/2014/main" id="{B6A4B3F0-EEC8-1841-9DBA-AC0512D77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738" y="5081588"/>
            <a:ext cx="73025" cy="49212"/>
          </a:xfrm>
          <a:custGeom>
            <a:avLst/>
            <a:gdLst>
              <a:gd name="T0" fmla="*/ 21302332 w 202"/>
              <a:gd name="T1" fmla="*/ 1702156 h 136"/>
              <a:gd name="T2" fmla="*/ 20518217 w 202"/>
              <a:gd name="T3" fmla="*/ 1833147 h 136"/>
              <a:gd name="T4" fmla="*/ 13461183 w 202"/>
              <a:gd name="T5" fmla="*/ 9034744 h 136"/>
              <a:gd name="T6" fmla="*/ 21433199 w 202"/>
              <a:gd name="T7" fmla="*/ 8772763 h 136"/>
              <a:gd name="T8" fmla="*/ 24177421 w 202"/>
              <a:gd name="T9" fmla="*/ 6285024 h 136"/>
              <a:gd name="T10" fmla="*/ 26268394 w 202"/>
              <a:gd name="T11" fmla="*/ 8641772 h 136"/>
              <a:gd name="T12" fmla="*/ 26268394 w 202"/>
              <a:gd name="T13" fmla="*/ 14403194 h 136"/>
              <a:gd name="T14" fmla="*/ 4051441 w 202"/>
              <a:gd name="T15" fmla="*/ 14403194 h 136"/>
              <a:gd name="T16" fmla="*/ 0 w 202"/>
              <a:gd name="T17" fmla="*/ 17021924 h 136"/>
              <a:gd name="T18" fmla="*/ 2221840 w 202"/>
              <a:gd name="T19" fmla="*/ 15188777 h 136"/>
              <a:gd name="T20" fmla="*/ 784115 w 202"/>
              <a:gd name="T21" fmla="*/ 10343928 h 136"/>
              <a:gd name="T22" fmla="*/ 3267326 w 202"/>
              <a:gd name="T23" fmla="*/ 9165735 h 136"/>
              <a:gd name="T24" fmla="*/ 7449273 w 202"/>
              <a:gd name="T25" fmla="*/ 11129873 h 136"/>
              <a:gd name="T26" fmla="*/ 6796025 w 202"/>
              <a:gd name="T27" fmla="*/ 9296726 h 136"/>
              <a:gd name="T28" fmla="*/ 9017503 w 202"/>
              <a:gd name="T29" fmla="*/ 7856189 h 136"/>
              <a:gd name="T30" fmla="*/ 9017503 w 202"/>
              <a:gd name="T31" fmla="*/ 11129873 h 136"/>
              <a:gd name="T32" fmla="*/ 24308287 w 202"/>
              <a:gd name="T33" fmla="*/ 11129873 h 136"/>
              <a:gd name="T34" fmla="*/ 23785544 w 202"/>
              <a:gd name="T35" fmla="*/ 8510781 h 136"/>
              <a:gd name="T36" fmla="*/ 23131934 w 202"/>
              <a:gd name="T37" fmla="*/ 10474919 h 136"/>
              <a:gd name="T38" fmla="*/ 11239343 w 202"/>
              <a:gd name="T39" fmla="*/ 10474919 h 136"/>
              <a:gd name="T40" fmla="*/ 11239343 w 202"/>
              <a:gd name="T41" fmla="*/ 8510781 h 136"/>
              <a:gd name="T42" fmla="*/ 15159918 w 202"/>
              <a:gd name="T43" fmla="*/ 4451877 h 136"/>
              <a:gd name="T44" fmla="*/ 20126341 w 202"/>
              <a:gd name="T45" fmla="*/ 0 h 136"/>
              <a:gd name="T46" fmla="*/ 21302332 w 202"/>
              <a:gd name="T47" fmla="*/ 1702156 h 1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02" h="136">
                <a:moveTo>
                  <a:pt x="163" y="13"/>
                </a:moveTo>
                <a:cubicBezTo>
                  <a:pt x="161" y="14"/>
                  <a:pt x="159" y="13"/>
                  <a:pt x="157" y="14"/>
                </a:cubicBezTo>
                <a:cubicBezTo>
                  <a:pt x="147" y="25"/>
                  <a:pt x="110" y="60"/>
                  <a:pt x="103" y="69"/>
                </a:cubicBezTo>
                <a:cubicBezTo>
                  <a:pt x="122" y="69"/>
                  <a:pt x="144" y="69"/>
                  <a:pt x="164" y="67"/>
                </a:cubicBezTo>
                <a:cubicBezTo>
                  <a:pt x="164" y="54"/>
                  <a:pt x="176" y="53"/>
                  <a:pt x="185" y="48"/>
                </a:cubicBezTo>
                <a:cubicBezTo>
                  <a:pt x="189" y="56"/>
                  <a:pt x="200" y="55"/>
                  <a:pt x="201" y="66"/>
                </a:cubicBezTo>
                <a:lnTo>
                  <a:pt x="201" y="110"/>
                </a:lnTo>
                <a:lnTo>
                  <a:pt x="31" y="110"/>
                </a:lnTo>
                <a:cubicBezTo>
                  <a:pt x="28" y="124"/>
                  <a:pt x="16" y="135"/>
                  <a:pt x="0" y="130"/>
                </a:cubicBezTo>
                <a:cubicBezTo>
                  <a:pt x="5" y="124"/>
                  <a:pt x="13" y="122"/>
                  <a:pt x="17" y="116"/>
                </a:cubicBezTo>
                <a:cubicBezTo>
                  <a:pt x="19" y="99"/>
                  <a:pt x="11" y="89"/>
                  <a:pt x="6" y="79"/>
                </a:cubicBezTo>
                <a:cubicBezTo>
                  <a:pt x="15" y="76"/>
                  <a:pt x="15" y="75"/>
                  <a:pt x="25" y="70"/>
                </a:cubicBezTo>
                <a:cubicBezTo>
                  <a:pt x="19" y="88"/>
                  <a:pt x="41" y="86"/>
                  <a:pt x="57" y="85"/>
                </a:cubicBezTo>
                <a:cubicBezTo>
                  <a:pt x="57" y="79"/>
                  <a:pt x="57" y="72"/>
                  <a:pt x="52" y="71"/>
                </a:cubicBezTo>
                <a:cubicBezTo>
                  <a:pt x="59" y="69"/>
                  <a:pt x="59" y="69"/>
                  <a:pt x="69" y="60"/>
                </a:cubicBezTo>
                <a:lnTo>
                  <a:pt x="69" y="85"/>
                </a:lnTo>
                <a:lnTo>
                  <a:pt x="186" y="85"/>
                </a:lnTo>
                <a:cubicBezTo>
                  <a:pt x="186" y="77"/>
                  <a:pt x="188" y="65"/>
                  <a:pt x="182" y="65"/>
                </a:cubicBezTo>
                <a:cubicBezTo>
                  <a:pt x="176" y="65"/>
                  <a:pt x="182" y="80"/>
                  <a:pt x="177" y="80"/>
                </a:cubicBezTo>
                <a:lnTo>
                  <a:pt x="86" y="80"/>
                </a:lnTo>
                <a:lnTo>
                  <a:pt x="86" y="65"/>
                </a:lnTo>
                <a:cubicBezTo>
                  <a:pt x="90" y="61"/>
                  <a:pt x="90" y="61"/>
                  <a:pt x="116" y="34"/>
                </a:cubicBezTo>
                <a:cubicBezTo>
                  <a:pt x="119" y="32"/>
                  <a:pt x="138" y="16"/>
                  <a:pt x="154" y="0"/>
                </a:cubicBezTo>
                <a:cubicBezTo>
                  <a:pt x="154" y="3"/>
                  <a:pt x="160" y="11"/>
                  <a:pt x="163" y="13"/>
                </a:cubicBez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4" name="Freeform 563">
            <a:extLst>
              <a:ext uri="{FF2B5EF4-FFF2-40B4-BE49-F238E27FC236}">
                <a16:creationId xmlns:a16="http://schemas.microsoft.com/office/drawing/2014/main" id="{E339A33A-64D3-B041-AC2F-DE650E84D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5081588"/>
            <a:ext cx="14287" cy="39687"/>
          </a:xfrm>
          <a:custGeom>
            <a:avLst/>
            <a:gdLst>
              <a:gd name="T0" fmla="*/ 0 w 39"/>
              <a:gd name="T1" fmla="*/ 0 h 111"/>
              <a:gd name="T2" fmla="*/ 2549680 w 39"/>
              <a:gd name="T3" fmla="*/ 1150565 h 111"/>
              <a:gd name="T4" fmla="*/ 1878924 w 39"/>
              <a:gd name="T5" fmla="*/ 2301131 h 111"/>
              <a:gd name="T6" fmla="*/ 1878924 w 39"/>
              <a:gd name="T7" fmla="*/ 10866015 h 111"/>
              <a:gd name="T8" fmla="*/ 3891925 w 39"/>
              <a:gd name="T9" fmla="*/ 10226732 h 111"/>
              <a:gd name="T10" fmla="*/ 5099726 w 39"/>
              <a:gd name="T11" fmla="*/ 14061712 h 111"/>
              <a:gd name="T12" fmla="*/ 0 w 39"/>
              <a:gd name="T13" fmla="*/ 14061712 h 111"/>
              <a:gd name="T14" fmla="*/ 0 w 39"/>
              <a:gd name="T15" fmla="*/ 0 h 1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111">
                <a:moveTo>
                  <a:pt x="0" y="0"/>
                </a:moveTo>
                <a:cubicBezTo>
                  <a:pt x="6" y="2"/>
                  <a:pt x="11" y="7"/>
                  <a:pt x="19" y="9"/>
                </a:cubicBezTo>
                <a:cubicBezTo>
                  <a:pt x="19" y="13"/>
                  <a:pt x="15" y="14"/>
                  <a:pt x="14" y="18"/>
                </a:cubicBezTo>
                <a:lnTo>
                  <a:pt x="14" y="85"/>
                </a:lnTo>
                <a:cubicBezTo>
                  <a:pt x="23" y="88"/>
                  <a:pt x="25" y="82"/>
                  <a:pt x="29" y="80"/>
                </a:cubicBezTo>
                <a:cubicBezTo>
                  <a:pt x="30" y="91"/>
                  <a:pt x="38" y="102"/>
                  <a:pt x="38" y="110"/>
                </a:cubicBezTo>
                <a:lnTo>
                  <a:pt x="0" y="110"/>
                </a:lnTo>
                <a:lnTo>
                  <a:pt x="0" y="0"/>
                </a:ln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5" name="Freeform 564">
            <a:extLst>
              <a:ext uri="{FF2B5EF4-FFF2-40B4-BE49-F238E27FC236}">
                <a16:creationId xmlns:a16="http://schemas.microsoft.com/office/drawing/2014/main" id="{1B7D98DD-5A0C-9A48-9AEC-CFA828D36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9338" y="5081588"/>
            <a:ext cx="31750" cy="38100"/>
          </a:xfrm>
          <a:custGeom>
            <a:avLst/>
            <a:gdLst>
              <a:gd name="T0" fmla="*/ 8390394 w 87"/>
              <a:gd name="T1" fmla="*/ 2737908 h 108"/>
              <a:gd name="T2" fmla="*/ 8390394 w 87"/>
              <a:gd name="T3" fmla="*/ 10205156 h 108"/>
              <a:gd name="T4" fmla="*/ 9589230 w 87"/>
              <a:gd name="T5" fmla="*/ 10205156 h 108"/>
              <a:gd name="T6" fmla="*/ 9589230 w 87"/>
              <a:gd name="T7" fmla="*/ 1617839 h 108"/>
              <a:gd name="T8" fmla="*/ 11453721 w 87"/>
              <a:gd name="T9" fmla="*/ 0 h 108"/>
              <a:gd name="T10" fmla="*/ 11453721 w 87"/>
              <a:gd name="T11" fmla="*/ 13316303 h 108"/>
              <a:gd name="T12" fmla="*/ 133204 w 87"/>
              <a:gd name="T13" fmla="*/ 13316303 h 108"/>
              <a:gd name="T14" fmla="*/ 3329736 w 87"/>
              <a:gd name="T15" fmla="*/ 8338256 h 108"/>
              <a:gd name="T16" fmla="*/ 3329736 w 87"/>
              <a:gd name="T17" fmla="*/ 7218186 h 108"/>
              <a:gd name="T18" fmla="*/ 3063328 w 87"/>
              <a:gd name="T19" fmla="*/ 7093656 h 108"/>
              <a:gd name="T20" fmla="*/ 5194227 w 87"/>
              <a:gd name="T21" fmla="*/ 5102578 h 108"/>
              <a:gd name="T22" fmla="*/ 5194227 w 87"/>
              <a:gd name="T23" fmla="*/ 10205156 h 108"/>
              <a:gd name="T24" fmla="*/ 6659106 w 87"/>
              <a:gd name="T25" fmla="*/ 10205156 h 108"/>
              <a:gd name="T26" fmla="*/ 6659106 w 87"/>
              <a:gd name="T27" fmla="*/ 4107039 h 108"/>
              <a:gd name="T28" fmla="*/ 8390394 w 87"/>
              <a:gd name="T29" fmla="*/ 2737908 h 108"/>
              <a:gd name="T30" fmla="*/ 3329736 w 87"/>
              <a:gd name="T31" fmla="*/ 9707386 h 108"/>
              <a:gd name="T32" fmla="*/ 2264103 w 87"/>
              <a:gd name="T33" fmla="*/ 9956094 h 108"/>
              <a:gd name="T34" fmla="*/ 3329736 w 87"/>
              <a:gd name="T35" fmla="*/ 9707386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7" h="108">
                <a:moveTo>
                  <a:pt x="63" y="22"/>
                </a:moveTo>
                <a:lnTo>
                  <a:pt x="63" y="82"/>
                </a:lnTo>
                <a:lnTo>
                  <a:pt x="72" y="82"/>
                </a:lnTo>
                <a:lnTo>
                  <a:pt x="72" y="13"/>
                </a:lnTo>
                <a:cubicBezTo>
                  <a:pt x="76" y="9"/>
                  <a:pt x="84" y="3"/>
                  <a:pt x="86" y="0"/>
                </a:cubicBezTo>
                <a:lnTo>
                  <a:pt x="86" y="107"/>
                </a:lnTo>
                <a:lnTo>
                  <a:pt x="1" y="107"/>
                </a:lnTo>
                <a:cubicBezTo>
                  <a:pt x="0" y="85"/>
                  <a:pt x="0" y="62"/>
                  <a:pt x="25" y="67"/>
                </a:cubicBezTo>
                <a:lnTo>
                  <a:pt x="25" y="58"/>
                </a:lnTo>
                <a:cubicBezTo>
                  <a:pt x="25" y="58"/>
                  <a:pt x="23" y="59"/>
                  <a:pt x="23" y="57"/>
                </a:cubicBezTo>
                <a:cubicBezTo>
                  <a:pt x="26" y="53"/>
                  <a:pt x="28" y="51"/>
                  <a:pt x="39" y="41"/>
                </a:cubicBezTo>
                <a:lnTo>
                  <a:pt x="39" y="82"/>
                </a:lnTo>
                <a:lnTo>
                  <a:pt x="50" y="82"/>
                </a:lnTo>
                <a:cubicBezTo>
                  <a:pt x="50" y="82"/>
                  <a:pt x="50" y="35"/>
                  <a:pt x="50" y="33"/>
                </a:cubicBezTo>
                <a:lnTo>
                  <a:pt x="63" y="22"/>
                </a:lnTo>
                <a:close/>
                <a:moveTo>
                  <a:pt x="25" y="78"/>
                </a:moveTo>
                <a:cubicBezTo>
                  <a:pt x="24" y="74"/>
                  <a:pt x="15" y="76"/>
                  <a:pt x="17" y="80"/>
                </a:cubicBezTo>
                <a:cubicBezTo>
                  <a:pt x="20" y="83"/>
                  <a:pt x="25" y="83"/>
                  <a:pt x="25" y="78"/>
                </a:cubicBezTo>
                <a:close/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6" name="Freeform 565">
            <a:extLst>
              <a:ext uri="{FF2B5EF4-FFF2-40B4-BE49-F238E27FC236}">
                <a16:creationId xmlns:a16="http://schemas.microsoft.com/office/drawing/2014/main" id="{28E7DB75-8DB7-F04F-B76D-12208A46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3613" y="5122863"/>
            <a:ext cx="3175" cy="3175"/>
          </a:xfrm>
          <a:custGeom>
            <a:avLst/>
            <a:gdLst>
              <a:gd name="T0" fmla="*/ 833005 w 11"/>
              <a:gd name="T1" fmla="*/ 416502 h 11"/>
              <a:gd name="T2" fmla="*/ 416502 w 11"/>
              <a:gd name="T3" fmla="*/ 833005 h 11"/>
              <a:gd name="T4" fmla="*/ 0 w 11"/>
              <a:gd name="T5" fmla="*/ 416502 h 11"/>
              <a:gd name="T6" fmla="*/ 416502 w 11"/>
              <a:gd name="T7" fmla="*/ 0 h 11"/>
              <a:gd name="T8" fmla="*/ 833005 w 11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10" y="5"/>
                </a:moveTo>
                <a:cubicBezTo>
                  <a:pt x="10" y="8"/>
                  <a:pt x="8" y="10"/>
                  <a:pt x="5" y="10"/>
                </a:cubicBezTo>
                <a:cubicBezTo>
                  <a:pt x="3" y="10"/>
                  <a:pt x="0" y="8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8" y="0"/>
                  <a:pt x="10" y="2"/>
                  <a:pt x="10" y="5"/>
                </a:cubicBez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7" name="Freeform 566">
            <a:extLst>
              <a:ext uri="{FF2B5EF4-FFF2-40B4-BE49-F238E27FC236}">
                <a16:creationId xmlns:a16="http://schemas.microsoft.com/office/drawing/2014/main" id="{F29F30BD-0702-A44F-ABA6-21CA1E5B1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5081588"/>
            <a:ext cx="14287" cy="39687"/>
          </a:xfrm>
          <a:custGeom>
            <a:avLst/>
            <a:gdLst>
              <a:gd name="T0" fmla="*/ 2684124 w 39"/>
              <a:gd name="T1" fmla="*/ 1150565 h 111"/>
              <a:gd name="T2" fmla="*/ 2013002 w 39"/>
              <a:gd name="T3" fmla="*/ 2301131 h 111"/>
              <a:gd name="T4" fmla="*/ 2013002 w 39"/>
              <a:gd name="T5" fmla="*/ 10866015 h 111"/>
              <a:gd name="T6" fmla="*/ 3891925 w 39"/>
              <a:gd name="T7" fmla="*/ 10226732 h 111"/>
              <a:gd name="T8" fmla="*/ 5099726 w 39"/>
              <a:gd name="T9" fmla="*/ 14061712 h 111"/>
              <a:gd name="T10" fmla="*/ 0 w 39"/>
              <a:gd name="T11" fmla="*/ 14061712 h 111"/>
              <a:gd name="T12" fmla="*/ 0 w 39"/>
              <a:gd name="T13" fmla="*/ 0 h 111"/>
              <a:gd name="T14" fmla="*/ 2684124 w 39"/>
              <a:gd name="T15" fmla="*/ 1150565 h 1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111">
                <a:moveTo>
                  <a:pt x="20" y="9"/>
                </a:moveTo>
                <a:cubicBezTo>
                  <a:pt x="19" y="13"/>
                  <a:pt x="16" y="14"/>
                  <a:pt x="15" y="18"/>
                </a:cubicBezTo>
                <a:lnTo>
                  <a:pt x="15" y="85"/>
                </a:lnTo>
                <a:cubicBezTo>
                  <a:pt x="23" y="88"/>
                  <a:pt x="26" y="82"/>
                  <a:pt x="29" y="80"/>
                </a:cubicBezTo>
                <a:cubicBezTo>
                  <a:pt x="31" y="91"/>
                  <a:pt x="38" y="102"/>
                  <a:pt x="38" y="110"/>
                </a:cubicBezTo>
                <a:lnTo>
                  <a:pt x="0" y="110"/>
                </a:lnTo>
                <a:lnTo>
                  <a:pt x="0" y="0"/>
                </a:lnTo>
                <a:cubicBezTo>
                  <a:pt x="6" y="3"/>
                  <a:pt x="10" y="7"/>
                  <a:pt x="20" y="9"/>
                </a:cubicBezTo>
              </a:path>
            </a:pathLst>
          </a:custGeom>
          <a:solidFill>
            <a:srgbClr val="439B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8" name="Freeform 567">
            <a:extLst>
              <a:ext uri="{FF2B5EF4-FFF2-40B4-BE49-F238E27FC236}">
                <a16:creationId xmlns:a16="http://schemas.microsoft.com/office/drawing/2014/main" id="{45CE0AB1-9AC6-C141-B111-F05F33A1D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9768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99" name="Freeform 568">
            <a:extLst>
              <a:ext uri="{FF2B5EF4-FFF2-40B4-BE49-F238E27FC236}">
                <a16:creationId xmlns:a16="http://schemas.microsoft.com/office/drawing/2014/main" id="{F814376A-BD59-D947-8BE0-0CA5BA624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5146675"/>
            <a:ext cx="12700" cy="14288"/>
          </a:xfrm>
          <a:custGeom>
            <a:avLst/>
            <a:gdLst>
              <a:gd name="T0" fmla="*/ 4476569 w 35"/>
              <a:gd name="T1" fmla="*/ 2550225 h 39"/>
              <a:gd name="T2" fmla="*/ 3423194 w 35"/>
              <a:gd name="T3" fmla="*/ 3355482 h 39"/>
              <a:gd name="T4" fmla="*/ 3818346 w 35"/>
              <a:gd name="T5" fmla="*/ 5100450 h 39"/>
              <a:gd name="T6" fmla="*/ 3818346 w 35"/>
              <a:gd name="T7" fmla="*/ 5100450 h 39"/>
              <a:gd name="T8" fmla="*/ 2633254 w 35"/>
              <a:gd name="T9" fmla="*/ 4026651 h 39"/>
              <a:gd name="T10" fmla="*/ 1448163 w 35"/>
              <a:gd name="T11" fmla="*/ 4160739 h 39"/>
              <a:gd name="T12" fmla="*/ 1185091 w 35"/>
              <a:gd name="T13" fmla="*/ 3624023 h 39"/>
              <a:gd name="T14" fmla="*/ 1448163 w 35"/>
              <a:gd name="T15" fmla="*/ 2684312 h 39"/>
              <a:gd name="T16" fmla="*/ 0 w 35"/>
              <a:gd name="T17" fmla="*/ 1207886 h 39"/>
              <a:gd name="T18" fmla="*/ 0 w 35"/>
              <a:gd name="T19" fmla="*/ 1207886 h 39"/>
              <a:gd name="T20" fmla="*/ 1579880 w 35"/>
              <a:gd name="T21" fmla="*/ 1342339 h 39"/>
              <a:gd name="T22" fmla="*/ 2238466 w 35"/>
              <a:gd name="T23" fmla="*/ 0 h 39"/>
              <a:gd name="T24" fmla="*/ 2764971 w 35"/>
              <a:gd name="T25" fmla="*/ 1744968 h 39"/>
              <a:gd name="T26" fmla="*/ 4476569 w 35"/>
              <a:gd name="T27" fmla="*/ 2415771 h 39"/>
              <a:gd name="T28" fmla="*/ 4476569 w 35"/>
              <a:gd name="T29" fmla="*/ 2550225 h 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39">
                <a:moveTo>
                  <a:pt x="34" y="19"/>
                </a:moveTo>
                <a:lnTo>
                  <a:pt x="26" y="25"/>
                </a:lnTo>
                <a:lnTo>
                  <a:pt x="29" y="38"/>
                </a:lnTo>
                <a:lnTo>
                  <a:pt x="20" y="30"/>
                </a:lnTo>
                <a:lnTo>
                  <a:pt x="11" y="31"/>
                </a:lnTo>
                <a:cubicBezTo>
                  <a:pt x="11" y="31"/>
                  <a:pt x="11" y="27"/>
                  <a:pt x="9" y="27"/>
                </a:cubicBezTo>
                <a:cubicBezTo>
                  <a:pt x="11" y="26"/>
                  <a:pt x="11" y="20"/>
                  <a:pt x="11" y="20"/>
                </a:cubicBezTo>
                <a:lnTo>
                  <a:pt x="0" y="9"/>
                </a:lnTo>
                <a:lnTo>
                  <a:pt x="12" y="10"/>
                </a:lnTo>
                <a:lnTo>
                  <a:pt x="17" y="0"/>
                </a:lnTo>
                <a:lnTo>
                  <a:pt x="21" y="13"/>
                </a:lnTo>
                <a:lnTo>
                  <a:pt x="34" y="18"/>
                </a:lnTo>
                <a:lnTo>
                  <a:pt x="34" y="19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0" name="Freeform 569">
            <a:extLst>
              <a:ext uri="{FF2B5EF4-FFF2-40B4-BE49-F238E27FC236}">
                <a16:creationId xmlns:a16="http://schemas.microsoft.com/office/drawing/2014/main" id="{C6F2A3E2-382F-7C4A-9CDE-222F690DE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146675"/>
            <a:ext cx="14287" cy="14288"/>
          </a:xfrm>
          <a:custGeom>
            <a:avLst/>
            <a:gdLst>
              <a:gd name="T0" fmla="*/ 2818202 w 39"/>
              <a:gd name="T1" fmla="*/ 3886336 h 41"/>
              <a:gd name="T2" fmla="*/ 1744479 w 39"/>
              <a:gd name="T3" fmla="*/ 4007610 h 41"/>
              <a:gd name="T4" fmla="*/ 1341879 w 39"/>
              <a:gd name="T5" fmla="*/ 3521818 h 41"/>
              <a:gd name="T6" fmla="*/ 1341879 w 39"/>
              <a:gd name="T7" fmla="*/ 2550234 h 41"/>
              <a:gd name="T8" fmla="*/ 0 w 39"/>
              <a:gd name="T9" fmla="*/ 1214480 h 41"/>
              <a:gd name="T10" fmla="*/ 536678 w 39"/>
              <a:gd name="T11" fmla="*/ 1092858 h 41"/>
              <a:gd name="T12" fmla="*/ 1744479 w 39"/>
              <a:gd name="T13" fmla="*/ 1335754 h 41"/>
              <a:gd name="T14" fmla="*/ 2013002 w 39"/>
              <a:gd name="T15" fmla="*/ 607066 h 41"/>
              <a:gd name="T16" fmla="*/ 2147080 w 39"/>
              <a:gd name="T17" fmla="*/ 121274 h 41"/>
              <a:gd name="T18" fmla="*/ 2549680 w 39"/>
              <a:gd name="T19" fmla="*/ 0 h 41"/>
              <a:gd name="T20" fmla="*/ 2549680 w 39"/>
              <a:gd name="T21" fmla="*/ 121274 h 41"/>
              <a:gd name="T22" fmla="*/ 3220803 w 39"/>
              <a:gd name="T23" fmla="*/ 1578650 h 41"/>
              <a:gd name="T24" fmla="*/ 5099726 w 39"/>
              <a:gd name="T25" fmla="*/ 2307338 h 41"/>
              <a:gd name="T26" fmla="*/ 3757481 w 39"/>
              <a:gd name="T27" fmla="*/ 3157648 h 41"/>
              <a:gd name="T28" fmla="*/ 4026003 w 39"/>
              <a:gd name="T29" fmla="*/ 4736298 h 41"/>
              <a:gd name="T30" fmla="*/ 4026003 w 39"/>
              <a:gd name="T31" fmla="*/ 4857920 h 41"/>
              <a:gd name="T32" fmla="*/ 2818202 w 39"/>
              <a:gd name="T33" fmla="*/ 3886336 h 41"/>
              <a:gd name="T34" fmla="*/ 2818202 w 39"/>
              <a:gd name="T35" fmla="*/ 3643440 h 41"/>
              <a:gd name="T36" fmla="*/ 3757481 w 39"/>
              <a:gd name="T37" fmla="*/ 4493402 h 41"/>
              <a:gd name="T38" fmla="*/ 3354881 w 39"/>
              <a:gd name="T39" fmla="*/ 3157648 h 41"/>
              <a:gd name="T40" fmla="*/ 4428604 w 39"/>
              <a:gd name="T41" fmla="*/ 2307338 h 41"/>
              <a:gd name="T42" fmla="*/ 2952280 w 39"/>
              <a:gd name="T43" fmla="*/ 1700272 h 41"/>
              <a:gd name="T44" fmla="*/ 2415602 w 39"/>
              <a:gd name="T45" fmla="*/ 242896 h 41"/>
              <a:gd name="T46" fmla="*/ 2147080 w 39"/>
              <a:gd name="T47" fmla="*/ 607066 h 41"/>
              <a:gd name="T48" fmla="*/ 1744479 w 39"/>
              <a:gd name="T49" fmla="*/ 1335754 h 41"/>
              <a:gd name="T50" fmla="*/ 536678 w 39"/>
              <a:gd name="T51" fmla="*/ 1335754 h 41"/>
              <a:gd name="T52" fmla="*/ 1610401 w 39"/>
              <a:gd name="T53" fmla="*/ 2550234 h 41"/>
              <a:gd name="T54" fmla="*/ 1610401 w 39"/>
              <a:gd name="T55" fmla="*/ 3400544 h 41"/>
              <a:gd name="T56" fmla="*/ 1744479 w 39"/>
              <a:gd name="T57" fmla="*/ 3886336 h 41"/>
              <a:gd name="T58" fmla="*/ 2818202 w 39"/>
              <a:gd name="T59" fmla="*/ 3643440 h 4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" h="41">
                <a:moveTo>
                  <a:pt x="21" y="32"/>
                </a:moveTo>
                <a:lnTo>
                  <a:pt x="13" y="33"/>
                </a:lnTo>
                <a:cubicBezTo>
                  <a:pt x="12" y="30"/>
                  <a:pt x="10" y="29"/>
                  <a:pt x="10" y="29"/>
                </a:cubicBezTo>
                <a:lnTo>
                  <a:pt x="10" y="21"/>
                </a:lnTo>
                <a:cubicBezTo>
                  <a:pt x="10" y="22"/>
                  <a:pt x="0" y="10"/>
                  <a:pt x="0" y="10"/>
                </a:cubicBezTo>
                <a:cubicBezTo>
                  <a:pt x="1" y="8"/>
                  <a:pt x="1" y="8"/>
                  <a:pt x="4" y="9"/>
                </a:cubicBezTo>
                <a:cubicBezTo>
                  <a:pt x="4" y="10"/>
                  <a:pt x="12" y="11"/>
                  <a:pt x="13" y="11"/>
                </a:cubicBezTo>
                <a:cubicBezTo>
                  <a:pt x="13" y="11"/>
                  <a:pt x="13" y="8"/>
                  <a:pt x="15" y="5"/>
                </a:cubicBezTo>
                <a:cubicBezTo>
                  <a:pt x="16" y="2"/>
                  <a:pt x="16" y="1"/>
                  <a:pt x="16" y="1"/>
                </a:cubicBezTo>
                <a:cubicBezTo>
                  <a:pt x="18" y="0"/>
                  <a:pt x="18" y="0"/>
                  <a:pt x="19" y="0"/>
                </a:cubicBezTo>
                <a:lnTo>
                  <a:pt x="19" y="1"/>
                </a:lnTo>
                <a:cubicBezTo>
                  <a:pt x="21" y="2"/>
                  <a:pt x="21" y="5"/>
                  <a:pt x="24" y="13"/>
                </a:cubicBezTo>
                <a:lnTo>
                  <a:pt x="38" y="19"/>
                </a:lnTo>
                <a:lnTo>
                  <a:pt x="28" y="26"/>
                </a:lnTo>
                <a:lnTo>
                  <a:pt x="30" y="39"/>
                </a:lnTo>
                <a:lnTo>
                  <a:pt x="30" y="40"/>
                </a:lnTo>
                <a:cubicBezTo>
                  <a:pt x="28" y="40"/>
                  <a:pt x="28" y="40"/>
                  <a:pt x="21" y="32"/>
                </a:cubicBezTo>
                <a:close/>
                <a:moveTo>
                  <a:pt x="21" y="30"/>
                </a:moveTo>
                <a:cubicBezTo>
                  <a:pt x="22" y="30"/>
                  <a:pt x="25" y="34"/>
                  <a:pt x="28" y="37"/>
                </a:cubicBezTo>
                <a:cubicBezTo>
                  <a:pt x="27" y="33"/>
                  <a:pt x="25" y="26"/>
                  <a:pt x="25" y="26"/>
                </a:cubicBezTo>
                <a:lnTo>
                  <a:pt x="33" y="19"/>
                </a:lnTo>
                <a:lnTo>
                  <a:pt x="22" y="14"/>
                </a:lnTo>
                <a:cubicBezTo>
                  <a:pt x="22" y="14"/>
                  <a:pt x="21" y="6"/>
                  <a:pt x="18" y="2"/>
                </a:cubicBezTo>
                <a:cubicBezTo>
                  <a:pt x="18" y="3"/>
                  <a:pt x="18" y="4"/>
                  <a:pt x="16" y="5"/>
                </a:cubicBezTo>
                <a:cubicBezTo>
                  <a:pt x="16" y="7"/>
                  <a:pt x="15" y="11"/>
                  <a:pt x="13" y="11"/>
                </a:cubicBezTo>
                <a:cubicBezTo>
                  <a:pt x="13" y="11"/>
                  <a:pt x="7" y="11"/>
                  <a:pt x="4" y="11"/>
                </a:cubicBezTo>
                <a:cubicBezTo>
                  <a:pt x="4" y="14"/>
                  <a:pt x="12" y="21"/>
                  <a:pt x="12" y="21"/>
                </a:cubicBezTo>
                <a:lnTo>
                  <a:pt x="12" y="28"/>
                </a:lnTo>
                <a:cubicBezTo>
                  <a:pt x="12" y="28"/>
                  <a:pt x="12" y="30"/>
                  <a:pt x="13" y="32"/>
                </a:cubicBez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1" name="Freeform 570">
            <a:extLst>
              <a:ext uri="{FF2B5EF4-FFF2-40B4-BE49-F238E27FC236}">
                <a16:creationId xmlns:a16="http://schemas.microsoft.com/office/drawing/2014/main" id="{B962098D-0832-7544-8452-61D772BCE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5092700"/>
            <a:ext cx="52388" cy="90488"/>
          </a:xfrm>
          <a:custGeom>
            <a:avLst/>
            <a:gdLst>
              <a:gd name="T0" fmla="*/ 9132611 w 144"/>
              <a:gd name="T1" fmla="*/ 390072 h 251"/>
              <a:gd name="T2" fmla="*/ 9661948 w 144"/>
              <a:gd name="T3" fmla="*/ 0 h 251"/>
              <a:gd name="T4" fmla="*/ 13897372 w 144"/>
              <a:gd name="T5" fmla="*/ 1429783 h 251"/>
              <a:gd name="T6" fmla="*/ 14691196 w 144"/>
              <a:gd name="T7" fmla="*/ 6628336 h 251"/>
              <a:gd name="T8" fmla="*/ 14426709 w 144"/>
              <a:gd name="T9" fmla="*/ 6758480 h 251"/>
              <a:gd name="T10" fmla="*/ 7014899 w 144"/>
              <a:gd name="T11" fmla="*/ 11566962 h 251"/>
              <a:gd name="T12" fmla="*/ 6882474 w 144"/>
              <a:gd name="T13" fmla="*/ 12216962 h 251"/>
              <a:gd name="T14" fmla="*/ 8205998 w 144"/>
              <a:gd name="T15" fmla="*/ 12996745 h 251"/>
              <a:gd name="T16" fmla="*/ 9926435 w 144"/>
              <a:gd name="T17" fmla="*/ 14036455 h 251"/>
              <a:gd name="T18" fmla="*/ 14691196 w 144"/>
              <a:gd name="T19" fmla="*/ 20794936 h 251"/>
              <a:gd name="T20" fmla="*/ 16147146 w 144"/>
              <a:gd name="T21" fmla="*/ 22224358 h 251"/>
              <a:gd name="T22" fmla="*/ 17470670 w 144"/>
              <a:gd name="T23" fmla="*/ 22744213 h 251"/>
              <a:gd name="T24" fmla="*/ 17867946 w 144"/>
              <a:gd name="T25" fmla="*/ 24693851 h 251"/>
              <a:gd name="T26" fmla="*/ 17073759 w 144"/>
              <a:gd name="T27" fmla="*/ 25083562 h 251"/>
              <a:gd name="T28" fmla="*/ 15220897 w 144"/>
              <a:gd name="T29" fmla="*/ 27293128 h 251"/>
              <a:gd name="T30" fmla="*/ 12705909 w 144"/>
              <a:gd name="T31" fmla="*/ 31971826 h 251"/>
              <a:gd name="T32" fmla="*/ 11647235 w 144"/>
              <a:gd name="T33" fmla="*/ 31062259 h 251"/>
              <a:gd name="T34" fmla="*/ 12838334 w 144"/>
              <a:gd name="T35" fmla="*/ 25733561 h 251"/>
              <a:gd name="T36" fmla="*/ 12705909 w 144"/>
              <a:gd name="T37" fmla="*/ 23004141 h 251"/>
              <a:gd name="T38" fmla="*/ 10456135 w 144"/>
              <a:gd name="T39" fmla="*/ 21314791 h 251"/>
              <a:gd name="T40" fmla="*/ 3838149 w 144"/>
              <a:gd name="T41" fmla="*/ 15726165 h 251"/>
              <a:gd name="T42" fmla="*/ 2250137 w 144"/>
              <a:gd name="T43" fmla="*/ 15206310 h 251"/>
              <a:gd name="T44" fmla="*/ 1191099 w 144"/>
              <a:gd name="T45" fmla="*/ 14556311 h 251"/>
              <a:gd name="T46" fmla="*/ 264850 w 144"/>
              <a:gd name="T47" fmla="*/ 11697106 h 251"/>
              <a:gd name="T48" fmla="*/ 1455950 w 144"/>
              <a:gd name="T49" fmla="*/ 9097829 h 251"/>
              <a:gd name="T50" fmla="*/ 3706087 w 144"/>
              <a:gd name="T51" fmla="*/ 5978337 h 251"/>
              <a:gd name="T52" fmla="*/ 9132611 w 144"/>
              <a:gd name="T53" fmla="*/ 390072 h 2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251">
                <a:moveTo>
                  <a:pt x="69" y="3"/>
                </a:moveTo>
                <a:cubicBezTo>
                  <a:pt x="69" y="2"/>
                  <a:pt x="71" y="0"/>
                  <a:pt x="73" y="0"/>
                </a:cubicBezTo>
                <a:cubicBezTo>
                  <a:pt x="84" y="4"/>
                  <a:pt x="94" y="7"/>
                  <a:pt x="105" y="11"/>
                </a:cubicBezTo>
                <a:cubicBezTo>
                  <a:pt x="106" y="24"/>
                  <a:pt x="109" y="37"/>
                  <a:pt x="111" y="51"/>
                </a:cubicBezTo>
                <a:cubicBezTo>
                  <a:pt x="111" y="51"/>
                  <a:pt x="109" y="51"/>
                  <a:pt x="109" y="52"/>
                </a:cubicBezTo>
                <a:cubicBezTo>
                  <a:pt x="90" y="65"/>
                  <a:pt x="75" y="78"/>
                  <a:pt x="53" y="89"/>
                </a:cubicBezTo>
                <a:cubicBezTo>
                  <a:pt x="52" y="90"/>
                  <a:pt x="50" y="93"/>
                  <a:pt x="52" y="94"/>
                </a:cubicBezTo>
                <a:cubicBezTo>
                  <a:pt x="55" y="96"/>
                  <a:pt x="58" y="98"/>
                  <a:pt x="62" y="100"/>
                </a:cubicBezTo>
                <a:cubicBezTo>
                  <a:pt x="68" y="103"/>
                  <a:pt x="68" y="104"/>
                  <a:pt x="75" y="108"/>
                </a:cubicBezTo>
                <a:cubicBezTo>
                  <a:pt x="81" y="113"/>
                  <a:pt x="106" y="145"/>
                  <a:pt x="111" y="160"/>
                </a:cubicBezTo>
                <a:lnTo>
                  <a:pt x="122" y="171"/>
                </a:lnTo>
                <a:cubicBezTo>
                  <a:pt x="126" y="172"/>
                  <a:pt x="129" y="173"/>
                  <a:pt x="132" y="175"/>
                </a:cubicBezTo>
                <a:cubicBezTo>
                  <a:pt x="137" y="177"/>
                  <a:pt x="143" y="181"/>
                  <a:pt x="135" y="190"/>
                </a:cubicBezTo>
                <a:cubicBezTo>
                  <a:pt x="135" y="191"/>
                  <a:pt x="129" y="193"/>
                  <a:pt x="129" y="193"/>
                </a:cubicBezTo>
                <a:cubicBezTo>
                  <a:pt x="126" y="199"/>
                  <a:pt x="120" y="205"/>
                  <a:pt x="115" y="210"/>
                </a:cubicBezTo>
                <a:cubicBezTo>
                  <a:pt x="106" y="243"/>
                  <a:pt x="100" y="240"/>
                  <a:pt x="96" y="246"/>
                </a:cubicBezTo>
                <a:cubicBezTo>
                  <a:pt x="96" y="247"/>
                  <a:pt x="87" y="250"/>
                  <a:pt x="88" y="239"/>
                </a:cubicBezTo>
                <a:cubicBezTo>
                  <a:pt x="91" y="225"/>
                  <a:pt x="94" y="211"/>
                  <a:pt x="97" y="198"/>
                </a:cubicBezTo>
                <a:cubicBezTo>
                  <a:pt x="99" y="194"/>
                  <a:pt x="100" y="186"/>
                  <a:pt x="96" y="177"/>
                </a:cubicBezTo>
                <a:cubicBezTo>
                  <a:pt x="93" y="175"/>
                  <a:pt x="87" y="170"/>
                  <a:pt x="79" y="164"/>
                </a:cubicBezTo>
                <a:cubicBezTo>
                  <a:pt x="62" y="153"/>
                  <a:pt x="41" y="140"/>
                  <a:pt x="29" y="121"/>
                </a:cubicBezTo>
                <a:cubicBezTo>
                  <a:pt x="24" y="120"/>
                  <a:pt x="24" y="118"/>
                  <a:pt x="17" y="117"/>
                </a:cubicBezTo>
                <a:cubicBezTo>
                  <a:pt x="14" y="117"/>
                  <a:pt x="12" y="115"/>
                  <a:pt x="9" y="112"/>
                </a:cubicBezTo>
                <a:cubicBezTo>
                  <a:pt x="5" y="106"/>
                  <a:pt x="0" y="100"/>
                  <a:pt x="2" y="90"/>
                </a:cubicBezTo>
                <a:cubicBezTo>
                  <a:pt x="0" y="84"/>
                  <a:pt x="3" y="75"/>
                  <a:pt x="11" y="70"/>
                </a:cubicBezTo>
                <a:cubicBezTo>
                  <a:pt x="17" y="64"/>
                  <a:pt x="23" y="54"/>
                  <a:pt x="28" y="46"/>
                </a:cubicBezTo>
                <a:cubicBezTo>
                  <a:pt x="32" y="41"/>
                  <a:pt x="60" y="7"/>
                  <a:pt x="6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2" name="Freeform 571">
            <a:extLst>
              <a:ext uri="{FF2B5EF4-FFF2-40B4-BE49-F238E27FC236}">
                <a16:creationId xmlns:a16="http://schemas.microsoft.com/office/drawing/2014/main" id="{C08B4570-B04C-964C-87C2-9BB9389F4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5092700"/>
            <a:ext cx="50800" cy="90488"/>
          </a:xfrm>
          <a:custGeom>
            <a:avLst/>
            <a:gdLst>
              <a:gd name="T0" fmla="*/ 11774510 w 142"/>
              <a:gd name="T1" fmla="*/ 32621286 h 250"/>
              <a:gd name="T2" fmla="*/ 11262575 w 142"/>
              <a:gd name="T3" fmla="*/ 31442046 h 250"/>
              <a:gd name="T4" fmla="*/ 12158372 w 142"/>
              <a:gd name="T5" fmla="*/ 23319482 h 250"/>
              <a:gd name="T6" fmla="*/ 9214834 w 142"/>
              <a:gd name="T7" fmla="*/ 21223417 h 250"/>
              <a:gd name="T8" fmla="*/ 3455473 w 142"/>
              <a:gd name="T9" fmla="*/ 15983076 h 250"/>
              <a:gd name="T10" fmla="*/ 1151944 w 142"/>
              <a:gd name="T11" fmla="*/ 14935225 h 250"/>
              <a:gd name="T12" fmla="*/ 128073 w 142"/>
              <a:gd name="T13" fmla="*/ 11921975 h 250"/>
              <a:gd name="T14" fmla="*/ 3455473 w 142"/>
              <a:gd name="T15" fmla="*/ 6157527 h 250"/>
              <a:gd name="T16" fmla="*/ 8830972 w 142"/>
              <a:gd name="T17" fmla="*/ 262053 h 250"/>
              <a:gd name="T18" fmla="*/ 13694177 w 142"/>
              <a:gd name="T19" fmla="*/ 1440931 h 250"/>
              <a:gd name="T20" fmla="*/ 14078039 w 142"/>
              <a:gd name="T21" fmla="*/ 6943325 h 250"/>
              <a:gd name="T22" fmla="*/ 6910946 w 142"/>
              <a:gd name="T23" fmla="*/ 11659922 h 250"/>
              <a:gd name="T24" fmla="*/ 8062890 w 142"/>
              <a:gd name="T25" fmla="*/ 12969826 h 250"/>
              <a:gd name="T26" fmla="*/ 14334186 w 142"/>
              <a:gd name="T27" fmla="*/ 20961364 h 250"/>
              <a:gd name="T28" fmla="*/ 15869992 w 142"/>
              <a:gd name="T29" fmla="*/ 22402657 h 250"/>
              <a:gd name="T30" fmla="*/ 17789659 w 142"/>
              <a:gd name="T31" fmla="*/ 23712561 h 250"/>
              <a:gd name="T32" fmla="*/ 16637715 w 142"/>
              <a:gd name="T33" fmla="*/ 25677961 h 250"/>
              <a:gd name="T34" fmla="*/ 12926096 w 142"/>
              <a:gd name="T35" fmla="*/ 31966153 h 250"/>
              <a:gd name="T36" fmla="*/ 11774510 w 142"/>
              <a:gd name="T37" fmla="*/ 32621286 h 250"/>
              <a:gd name="T38" fmla="*/ 8958687 w 142"/>
              <a:gd name="T39" fmla="*/ 524106 h 250"/>
              <a:gd name="T40" fmla="*/ 3711620 w 142"/>
              <a:gd name="T41" fmla="*/ 6157527 h 250"/>
              <a:gd name="T42" fmla="*/ 383862 w 142"/>
              <a:gd name="T43" fmla="*/ 11921975 h 250"/>
              <a:gd name="T44" fmla="*/ 1279659 w 142"/>
              <a:gd name="T45" fmla="*/ 14804199 h 250"/>
              <a:gd name="T46" fmla="*/ 3455473 w 142"/>
              <a:gd name="T47" fmla="*/ 15721023 h 250"/>
              <a:gd name="T48" fmla="*/ 9470623 w 142"/>
              <a:gd name="T49" fmla="*/ 20961364 h 250"/>
              <a:gd name="T50" fmla="*/ 12542234 w 142"/>
              <a:gd name="T51" fmla="*/ 23319482 h 250"/>
              <a:gd name="T52" fmla="*/ 11390290 w 142"/>
              <a:gd name="T53" fmla="*/ 31442046 h 250"/>
              <a:gd name="T54" fmla="*/ 11774510 w 142"/>
              <a:gd name="T55" fmla="*/ 32359233 h 250"/>
              <a:gd name="T56" fmla="*/ 12414161 w 142"/>
              <a:gd name="T57" fmla="*/ 32359233 h 250"/>
              <a:gd name="T58" fmla="*/ 14846121 w 142"/>
              <a:gd name="T59" fmla="*/ 27642998 h 250"/>
              <a:gd name="T60" fmla="*/ 17277724 w 142"/>
              <a:gd name="T61" fmla="*/ 25022828 h 250"/>
              <a:gd name="T62" fmla="*/ 17021577 w 142"/>
              <a:gd name="T63" fmla="*/ 23188817 h 250"/>
              <a:gd name="T64" fmla="*/ 14078039 w 142"/>
              <a:gd name="T65" fmla="*/ 21223417 h 250"/>
              <a:gd name="T66" fmla="*/ 8062890 w 142"/>
              <a:gd name="T67" fmla="*/ 13362906 h 250"/>
              <a:gd name="T68" fmla="*/ 6527085 w 142"/>
              <a:gd name="T69" fmla="*/ 12314693 h 250"/>
              <a:gd name="T70" fmla="*/ 11646437 w 142"/>
              <a:gd name="T71" fmla="*/ 8515645 h 250"/>
              <a:gd name="T72" fmla="*/ 14334186 w 142"/>
              <a:gd name="T73" fmla="*/ 6550607 h 250"/>
              <a:gd name="T74" fmla="*/ 9470623 w 142"/>
              <a:gd name="T75" fmla="*/ 131027 h 2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2" h="250">
                <a:moveTo>
                  <a:pt x="92" y="249"/>
                </a:moveTo>
                <a:lnTo>
                  <a:pt x="92" y="249"/>
                </a:lnTo>
                <a:cubicBezTo>
                  <a:pt x="91" y="249"/>
                  <a:pt x="89" y="248"/>
                  <a:pt x="89" y="247"/>
                </a:cubicBezTo>
                <a:cubicBezTo>
                  <a:pt x="88" y="246"/>
                  <a:pt x="88" y="243"/>
                  <a:pt x="88" y="240"/>
                </a:cubicBezTo>
                <a:lnTo>
                  <a:pt x="98" y="198"/>
                </a:lnTo>
                <a:cubicBezTo>
                  <a:pt x="100" y="191"/>
                  <a:pt x="98" y="185"/>
                  <a:pt x="95" y="178"/>
                </a:cubicBezTo>
                <a:cubicBezTo>
                  <a:pt x="94" y="177"/>
                  <a:pt x="88" y="171"/>
                  <a:pt x="79" y="165"/>
                </a:cubicBezTo>
                <a:lnTo>
                  <a:pt x="72" y="162"/>
                </a:lnTo>
                <a:cubicBezTo>
                  <a:pt x="59" y="153"/>
                  <a:pt x="42" y="139"/>
                  <a:pt x="29" y="123"/>
                </a:cubicBezTo>
                <a:cubicBezTo>
                  <a:pt x="29" y="122"/>
                  <a:pt x="27" y="122"/>
                  <a:pt x="27" y="122"/>
                </a:cubicBezTo>
                <a:cubicBezTo>
                  <a:pt x="24" y="121"/>
                  <a:pt x="24" y="119"/>
                  <a:pt x="18" y="119"/>
                </a:cubicBezTo>
                <a:cubicBezTo>
                  <a:pt x="15" y="118"/>
                  <a:pt x="12" y="117"/>
                  <a:pt x="9" y="114"/>
                </a:cubicBezTo>
                <a:lnTo>
                  <a:pt x="7" y="111"/>
                </a:lnTo>
                <a:cubicBezTo>
                  <a:pt x="4" y="105"/>
                  <a:pt x="1" y="99"/>
                  <a:pt x="1" y="91"/>
                </a:cubicBezTo>
                <a:cubicBezTo>
                  <a:pt x="0" y="85"/>
                  <a:pt x="4" y="76"/>
                  <a:pt x="10" y="71"/>
                </a:cubicBezTo>
                <a:cubicBezTo>
                  <a:pt x="16" y="64"/>
                  <a:pt x="24" y="55"/>
                  <a:pt x="27" y="47"/>
                </a:cubicBezTo>
                <a:cubicBezTo>
                  <a:pt x="30" y="42"/>
                  <a:pt x="61" y="8"/>
                  <a:pt x="69" y="3"/>
                </a:cubicBezTo>
                <a:lnTo>
                  <a:pt x="69" y="2"/>
                </a:lnTo>
                <a:cubicBezTo>
                  <a:pt x="69" y="1"/>
                  <a:pt x="72" y="1"/>
                  <a:pt x="74" y="0"/>
                </a:cubicBezTo>
                <a:lnTo>
                  <a:pt x="107" y="11"/>
                </a:lnTo>
                <a:lnTo>
                  <a:pt x="115" y="52"/>
                </a:lnTo>
                <a:lnTo>
                  <a:pt x="110" y="53"/>
                </a:lnTo>
                <a:cubicBezTo>
                  <a:pt x="104" y="58"/>
                  <a:pt x="98" y="63"/>
                  <a:pt x="92" y="67"/>
                </a:cubicBezTo>
                <a:cubicBezTo>
                  <a:pt x="80" y="76"/>
                  <a:pt x="68" y="83"/>
                  <a:pt x="54" y="89"/>
                </a:cubicBezTo>
                <a:cubicBezTo>
                  <a:pt x="53" y="91"/>
                  <a:pt x="53" y="93"/>
                  <a:pt x="53" y="94"/>
                </a:cubicBezTo>
                <a:cubicBezTo>
                  <a:pt x="57" y="96"/>
                  <a:pt x="59" y="97"/>
                  <a:pt x="63" y="99"/>
                </a:cubicBezTo>
                <a:cubicBezTo>
                  <a:pt x="69" y="103"/>
                  <a:pt x="69" y="105"/>
                  <a:pt x="77" y="108"/>
                </a:cubicBezTo>
                <a:cubicBezTo>
                  <a:pt x="82" y="113"/>
                  <a:pt x="107" y="145"/>
                  <a:pt x="112" y="160"/>
                </a:cubicBezTo>
                <a:cubicBezTo>
                  <a:pt x="112" y="160"/>
                  <a:pt x="115" y="162"/>
                  <a:pt x="124" y="171"/>
                </a:cubicBezTo>
                <a:lnTo>
                  <a:pt x="135" y="174"/>
                </a:lnTo>
                <a:cubicBezTo>
                  <a:pt x="135" y="174"/>
                  <a:pt x="139" y="178"/>
                  <a:pt x="139" y="181"/>
                </a:cubicBezTo>
                <a:cubicBezTo>
                  <a:pt x="141" y="185"/>
                  <a:pt x="139" y="188"/>
                  <a:pt x="136" y="192"/>
                </a:cubicBezTo>
                <a:cubicBezTo>
                  <a:pt x="136" y="192"/>
                  <a:pt x="136" y="193"/>
                  <a:pt x="130" y="196"/>
                </a:cubicBezTo>
                <a:lnTo>
                  <a:pt x="116" y="212"/>
                </a:lnTo>
                <a:cubicBezTo>
                  <a:pt x="110" y="238"/>
                  <a:pt x="104" y="241"/>
                  <a:pt x="101" y="244"/>
                </a:cubicBezTo>
                <a:cubicBezTo>
                  <a:pt x="100" y="244"/>
                  <a:pt x="98" y="246"/>
                  <a:pt x="98" y="246"/>
                </a:cubicBezTo>
                <a:cubicBezTo>
                  <a:pt x="98" y="248"/>
                  <a:pt x="95" y="249"/>
                  <a:pt x="92" y="249"/>
                </a:cubicBezTo>
                <a:close/>
                <a:moveTo>
                  <a:pt x="74" y="1"/>
                </a:moveTo>
                <a:cubicBezTo>
                  <a:pt x="74" y="1"/>
                  <a:pt x="72" y="3"/>
                  <a:pt x="70" y="4"/>
                </a:cubicBezTo>
                <a:lnTo>
                  <a:pt x="70" y="5"/>
                </a:lnTo>
                <a:cubicBezTo>
                  <a:pt x="61" y="9"/>
                  <a:pt x="33" y="42"/>
                  <a:pt x="29" y="47"/>
                </a:cubicBezTo>
                <a:cubicBezTo>
                  <a:pt x="24" y="56"/>
                  <a:pt x="18" y="66"/>
                  <a:pt x="12" y="71"/>
                </a:cubicBezTo>
                <a:cubicBezTo>
                  <a:pt x="6" y="77"/>
                  <a:pt x="1" y="85"/>
                  <a:pt x="3" y="91"/>
                </a:cubicBezTo>
                <a:cubicBezTo>
                  <a:pt x="3" y="99"/>
                  <a:pt x="6" y="105"/>
                  <a:pt x="9" y="110"/>
                </a:cubicBezTo>
                <a:lnTo>
                  <a:pt x="10" y="113"/>
                </a:lnTo>
                <a:cubicBezTo>
                  <a:pt x="13" y="115"/>
                  <a:pt x="15" y="117"/>
                  <a:pt x="18" y="118"/>
                </a:cubicBezTo>
                <a:cubicBezTo>
                  <a:pt x="24" y="118"/>
                  <a:pt x="25" y="119"/>
                  <a:pt x="27" y="120"/>
                </a:cubicBezTo>
                <a:cubicBezTo>
                  <a:pt x="29" y="121"/>
                  <a:pt x="29" y="121"/>
                  <a:pt x="30" y="121"/>
                </a:cubicBezTo>
                <a:cubicBezTo>
                  <a:pt x="42" y="138"/>
                  <a:pt x="59" y="151"/>
                  <a:pt x="74" y="160"/>
                </a:cubicBezTo>
                <a:lnTo>
                  <a:pt x="80" y="165"/>
                </a:lnTo>
                <a:cubicBezTo>
                  <a:pt x="89" y="170"/>
                  <a:pt x="95" y="175"/>
                  <a:pt x="98" y="178"/>
                </a:cubicBezTo>
                <a:cubicBezTo>
                  <a:pt x="100" y="184"/>
                  <a:pt x="101" y="191"/>
                  <a:pt x="100" y="199"/>
                </a:cubicBezTo>
                <a:lnTo>
                  <a:pt x="89" y="240"/>
                </a:lnTo>
                <a:cubicBezTo>
                  <a:pt x="89" y="243"/>
                  <a:pt x="89" y="245"/>
                  <a:pt x="89" y="246"/>
                </a:cubicBezTo>
                <a:cubicBezTo>
                  <a:pt x="91" y="247"/>
                  <a:pt x="92" y="247"/>
                  <a:pt x="92" y="247"/>
                </a:cubicBezTo>
                <a:cubicBezTo>
                  <a:pt x="95" y="247"/>
                  <a:pt x="97" y="247"/>
                  <a:pt x="97" y="247"/>
                </a:cubicBezTo>
                <a:cubicBezTo>
                  <a:pt x="98" y="244"/>
                  <a:pt x="98" y="243"/>
                  <a:pt x="100" y="242"/>
                </a:cubicBezTo>
                <a:cubicBezTo>
                  <a:pt x="104" y="240"/>
                  <a:pt x="109" y="236"/>
                  <a:pt x="116" y="211"/>
                </a:cubicBezTo>
                <a:lnTo>
                  <a:pt x="130" y="194"/>
                </a:lnTo>
                <a:cubicBezTo>
                  <a:pt x="130" y="193"/>
                  <a:pt x="135" y="191"/>
                  <a:pt x="135" y="191"/>
                </a:cubicBezTo>
                <a:cubicBezTo>
                  <a:pt x="138" y="188"/>
                  <a:pt x="139" y="185"/>
                  <a:pt x="138" y="181"/>
                </a:cubicBezTo>
                <a:cubicBezTo>
                  <a:pt x="136" y="178"/>
                  <a:pt x="135" y="178"/>
                  <a:pt x="133" y="177"/>
                </a:cubicBezTo>
                <a:lnTo>
                  <a:pt x="123" y="173"/>
                </a:lnTo>
                <a:cubicBezTo>
                  <a:pt x="118" y="168"/>
                  <a:pt x="112" y="162"/>
                  <a:pt x="110" y="162"/>
                </a:cubicBezTo>
                <a:cubicBezTo>
                  <a:pt x="106" y="146"/>
                  <a:pt x="80" y="115"/>
                  <a:pt x="76" y="110"/>
                </a:cubicBezTo>
                <a:cubicBezTo>
                  <a:pt x="69" y="106"/>
                  <a:pt x="68" y="104"/>
                  <a:pt x="63" y="102"/>
                </a:cubicBezTo>
                <a:cubicBezTo>
                  <a:pt x="59" y="99"/>
                  <a:pt x="56" y="99"/>
                  <a:pt x="53" y="97"/>
                </a:cubicBezTo>
                <a:cubicBezTo>
                  <a:pt x="51" y="95"/>
                  <a:pt x="51" y="94"/>
                  <a:pt x="51" y="94"/>
                </a:cubicBezTo>
                <a:cubicBezTo>
                  <a:pt x="51" y="92"/>
                  <a:pt x="51" y="89"/>
                  <a:pt x="53" y="89"/>
                </a:cubicBezTo>
                <a:cubicBezTo>
                  <a:pt x="66" y="82"/>
                  <a:pt x="80" y="74"/>
                  <a:pt x="91" y="65"/>
                </a:cubicBezTo>
                <a:cubicBezTo>
                  <a:pt x="98" y="61"/>
                  <a:pt x="104" y="57"/>
                  <a:pt x="109" y="52"/>
                </a:cubicBezTo>
                <a:lnTo>
                  <a:pt x="112" y="50"/>
                </a:lnTo>
                <a:lnTo>
                  <a:pt x="106" y="12"/>
                </a:lnTo>
                <a:lnTo>
                  <a:pt x="7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3" name="Freeform 572">
            <a:extLst>
              <a:ext uri="{FF2B5EF4-FFF2-40B4-BE49-F238E27FC236}">
                <a16:creationId xmlns:a16="http://schemas.microsoft.com/office/drawing/2014/main" id="{8090A6E7-4ECC-7C46-94F5-6F56A59AC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5168900"/>
            <a:ext cx="7937" cy="4763"/>
          </a:xfrm>
          <a:custGeom>
            <a:avLst/>
            <a:gdLst>
              <a:gd name="T0" fmla="*/ 357165 w 23"/>
              <a:gd name="T1" fmla="*/ 403267 h 15"/>
              <a:gd name="T2" fmla="*/ 2619900 w 23"/>
              <a:gd name="T3" fmla="*/ 0 h 15"/>
              <a:gd name="T4" fmla="*/ 2500845 w 23"/>
              <a:gd name="T5" fmla="*/ 705877 h 15"/>
              <a:gd name="T6" fmla="*/ 0 w 23"/>
              <a:gd name="T7" fmla="*/ 1411436 h 15"/>
              <a:gd name="T8" fmla="*/ 357165 w 23"/>
              <a:gd name="T9" fmla="*/ 40326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5">
                <a:moveTo>
                  <a:pt x="3" y="4"/>
                </a:moveTo>
                <a:lnTo>
                  <a:pt x="22" y="0"/>
                </a:lnTo>
                <a:lnTo>
                  <a:pt x="21" y="7"/>
                </a:lnTo>
                <a:lnTo>
                  <a:pt x="0" y="14"/>
                </a:lnTo>
                <a:lnTo>
                  <a:pt x="3" y="4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4" name="Freeform 573">
            <a:extLst>
              <a:ext uri="{FF2B5EF4-FFF2-40B4-BE49-F238E27FC236}">
                <a16:creationId xmlns:a16="http://schemas.microsoft.com/office/drawing/2014/main" id="{437E37FB-FD9A-ED4D-9C7F-F94D6E7F9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5133975"/>
            <a:ext cx="9525" cy="7938"/>
          </a:xfrm>
          <a:custGeom>
            <a:avLst/>
            <a:gdLst>
              <a:gd name="T0" fmla="*/ 435483 w 25"/>
              <a:gd name="T1" fmla="*/ 2733919 h 22"/>
              <a:gd name="T2" fmla="*/ 0 w 25"/>
              <a:gd name="T3" fmla="*/ 2733919 h 22"/>
              <a:gd name="T4" fmla="*/ 3338703 w 25"/>
              <a:gd name="T5" fmla="*/ 0 h 22"/>
              <a:gd name="T6" fmla="*/ 3483864 w 25"/>
              <a:gd name="T7" fmla="*/ 260511 h 22"/>
              <a:gd name="T8" fmla="*/ 435483 w 25"/>
              <a:gd name="T9" fmla="*/ 2733919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2">
                <a:moveTo>
                  <a:pt x="3" y="21"/>
                </a:moveTo>
                <a:lnTo>
                  <a:pt x="0" y="21"/>
                </a:lnTo>
                <a:cubicBezTo>
                  <a:pt x="5" y="11"/>
                  <a:pt x="15" y="2"/>
                  <a:pt x="23" y="0"/>
                </a:cubicBezTo>
                <a:lnTo>
                  <a:pt x="24" y="2"/>
                </a:lnTo>
                <a:cubicBezTo>
                  <a:pt x="17" y="4"/>
                  <a:pt x="6" y="11"/>
                  <a:pt x="3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5" name="Freeform 574">
            <a:extLst>
              <a:ext uri="{FF2B5EF4-FFF2-40B4-BE49-F238E27FC236}">
                <a16:creationId xmlns:a16="http://schemas.microsoft.com/office/drawing/2014/main" id="{7E7E2476-6FA7-1441-8E95-3DC86BE17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5167313"/>
            <a:ext cx="11113" cy="7937"/>
          </a:xfrm>
          <a:custGeom>
            <a:avLst/>
            <a:gdLst>
              <a:gd name="T0" fmla="*/ 0 w 29"/>
              <a:gd name="T1" fmla="*/ 2714076 h 21"/>
              <a:gd name="T2" fmla="*/ 293536 w 29"/>
              <a:gd name="T3" fmla="*/ 2428344 h 21"/>
              <a:gd name="T4" fmla="*/ 734224 w 29"/>
              <a:gd name="T5" fmla="*/ 2285478 h 21"/>
              <a:gd name="T6" fmla="*/ 1321681 w 29"/>
              <a:gd name="T7" fmla="*/ 2142612 h 21"/>
              <a:gd name="T8" fmla="*/ 1761985 w 29"/>
              <a:gd name="T9" fmla="*/ 1856880 h 21"/>
              <a:gd name="T10" fmla="*/ 2202673 w 29"/>
              <a:gd name="T11" fmla="*/ 1856880 h 21"/>
              <a:gd name="T12" fmla="*/ 2643361 w 29"/>
              <a:gd name="T13" fmla="*/ 1856880 h 21"/>
              <a:gd name="T14" fmla="*/ 3377586 w 29"/>
              <a:gd name="T15" fmla="*/ 1428660 h 21"/>
              <a:gd name="T16" fmla="*/ 3377586 w 29"/>
              <a:gd name="T17" fmla="*/ 1856880 h 21"/>
              <a:gd name="T18" fmla="*/ 2643361 w 29"/>
              <a:gd name="T19" fmla="*/ 1856880 h 21"/>
              <a:gd name="T20" fmla="*/ 2202673 w 29"/>
              <a:gd name="T21" fmla="*/ 1999746 h 21"/>
              <a:gd name="T22" fmla="*/ 2055905 w 29"/>
              <a:gd name="T23" fmla="*/ 2142612 h 21"/>
              <a:gd name="T24" fmla="*/ 1321681 w 29"/>
              <a:gd name="T25" fmla="*/ 2285478 h 21"/>
              <a:gd name="T26" fmla="*/ 734224 w 29"/>
              <a:gd name="T27" fmla="*/ 2571210 h 21"/>
              <a:gd name="T28" fmla="*/ 440688 w 29"/>
              <a:gd name="T29" fmla="*/ 2714076 h 21"/>
              <a:gd name="T30" fmla="*/ 0 w 29"/>
              <a:gd name="T31" fmla="*/ 2856942 h 21"/>
              <a:gd name="T32" fmla="*/ 0 w 29"/>
              <a:gd name="T33" fmla="*/ 2714076 h 21"/>
              <a:gd name="T34" fmla="*/ 880993 w 29"/>
              <a:gd name="T35" fmla="*/ 1142928 h 21"/>
              <a:gd name="T36" fmla="*/ 734224 w 29"/>
              <a:gd name="T37" fmla="*/ 1142928 h 21"/>
              <a:gd name="T38" fmla="*/ 734224 w 29"/>
              <a:gd name="T39" fmla="*/ 857196 h 21"/>
              <a:gd name="T40" fmla="*/ 1761985 w 29"/>
              <a:gd name="T41" fmla="*/ 571464 h 21"/>
              <a:gd name="T42" fmla="*/ 2496593 w 29"/>
              <a:gd name="T43" fmla="*/ 428598 h 21"/>
              <a:gd name="T44" fmla="*/ 2936898 w 29"/>
              <a:gd name="T45" fmla="*/ 428598 h 21"/>
              <a:gd name="T46" fmla="*/ 3377586 w 29"/>
              <a:gd name="T47" fmla="*/ 285732 h 21"/>
              <a:gd name="T48" fmla="*/ 4111810 w 29"/>
              <a:gd name="T49" fmla="*/ 0 h 21"/>
              <a:gd name="T50" fmla="*/ 4111810 w 29"/>
              <a:gd name="T51" fmla="*/ 428598 h 21"/>
              <a:gd name="T52" fmla="*/ 3377586 w 29"/>
              <a:gd name="T53" fmla="*/ 428598 h 21"/>
              <a:gd name="T54" fmla="*/ 2936898 w 29"/>
              <a:gd name="T55" fmla="*/ 428598 h 21"/>
              <a:gd name="T56" fmla="*/ 2496593 w 29"/>
              <a:gd name="T57" fmla="*/ 571464 h 21"/>
              <a:gd name="T58" fmla="*/ 1761985 w 29"/>
              <a:gd name="T59" fmla="*/ 857196 h 21"/>
              <a:gd name="T60" fmla="*/ 880993 w 29"/>
              <a:gd name="T61" fmla="*/ 1142928 h 2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9" h="21">
                <a:moveTo>
                  <a:pt x="0" y="19"/>
                </a:moveTo>
                <a:cubicBezTo>
                  <a:pt x="0" y="19"/>
                  <a:pt x="0" y="17"/>
                  <a:pt x="2" y="17"/>
                </a:cubicBezTo>
                <a:lnTo>
                  <a:pt x="5" y="16"/>
                </a:lnTo>
                <a:cubicBezTo>
                  <a:pt x="6" y="16"/>
                  <a:pt x="8" y="15"/>
                  <a:pt x="9" y="15"/>
                </a:cubicBezTo>
                <a:cubicBezTo>
                  <a:pt x="11" y="14"/>
                  <a:pt x="12" y="13"/>
                  <a:pt x="12" y="13"/>
                </a:cubicBezTo>
                <a:lnTo>
                  <a:pt x="15" y="13"/>
                </a:lnTo>
                <a:lnTo>
                  <a:pt x="18" y="13"/>
                </a:lnTo>
                <a:cubicBezTo>
                  <a:pt x="20" y="12"/>
                  <a:pt x="21" y="11"/>
                  <a:pt x="23" y="10"/>
                </a:cubicBezTo>
                <a:lnTo>
                  <a:pt x="23" y="13"/>
                </a:lnTo>
                <a:cubicBezTo>
                  <a:pt x="21" y="13"/>
                  <a:pt x="20" y="13"/>
                  <a:pt x="18" y="13"/>
                </a:cubicBezTo>
                <a:cubicBezTo>
                  <a:pt x="17" y="14"/>
                  <a:pt x="17" y="14"/>
                  <a:pt x="15" y="14"/>
                </a:cubicBezTo>
                <a:lnTo>
                  <a:pt x="14" y="15"/>
                </a:lnTo>
                <a:cubicBezTo>
                  <a:pt x="14" y="15"/>
                  <a:pt x="12" y="16"/>
                  <a:pt x="9" y="16"/>
                </a:cubicBezTo>
                <a:cubicBezTo>
                  <a:pt x="8" y="16"/>
                  <a:pt x="6" y="17"/>
                  <a:pt x="5" y="18"/>
                </a:cubicBezTo>
                <a:lnTo>
                  <a:pt x="3" y="19"/>
                </a:lnTo>
                <a:cubicBezTo>
                  <a:pt x="2" y="19"/>
                  <a:pt x="0" y="20"/>
                  <a:pt x="0" y="20"/>
                </a:cubicBezTo>
                <a:lnTo>
                  <a:pt x="0" y="19"/>
                </a:lnTo>
                <a:close/>
                <a:moveTo>
                  <a:pt x="6" y="8"/>
                </a:moveTo>
                <a:lnTo>
                  <a:pt x="5" y="8"/>
                </a:lnTo>
                <a:lnTo>
                  <a:pt x="5" y="6"/>
                </a:lnTo>
                <a:cubicBezTo>
                  <a:pt x="6" y="6"/>
                  <a:pt x="12" y="4"/>
                  <a:pt x="12" y="4"/>
                </a:cubicBezTo>
                <a:cubicBezTo>
                  <a:pt x="14" y="3"/>
                  <a:pt x="15" y="3"/>
                  <a:pt x="17" y="3"/>
                </a:cubicBezTo>
                <a:lnTo>
                  <a:pt x="20" y="3"/>
                </a:lnTo>
                <a:cubicBezTo>
                  <a:pt x="20" y="3"/>
                  <a:pt x="21" y="3"/>
                  <a:pt x="23" y="2"/>
                </a:cubicBezTo>
                <a:cubicBezTo>
                  <a:pt x="25" y="1"/>
                  <a:pt x="25" y="1"/>
                  <a:pt x="28" y="0"/>
                </a:cubicBezTo>
                <a:lnTo>
                  <a:pt x="28" y="3"/>
                </a:lnTo>
                <a:cubicBezTo>
                  <a:pt x="26" y="3"/>
                  <a:pt x="25" y="3"/>
                  <a:pt x="23" y="3"/>
                </a:cubicBezTo>
                <a:lnTo>
                  <a:pt x="20" y="3"/>
                </a:lnTo>
                <a:lnTo>
                  <a:pt x="17" y="4"/>
                </a:lnTo>
                <a:cubicBezTo>
                  <a:pt x="15" y="5"/>
                  <a:pt x="15" y="6"/>
                  <a:pt x="12" y="6"/>
                </a:cubicBezTo>
                <a:cubicBezTo>
                  <a:pt x="12" y="6"/>
                  <a:pt x="8" y="8"/>
                  <a:pt x="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6" name="Freeform 575">
            <a:extLst>
              <a:ext uri="{FF2B5EF4-FFF2-40B4-BE49-F238E27FC236}">
                <a16:creationId xmlns:a16="http://schemas.microsoft.com/office/drawing/2014/main" id="{57E38399-41B5-ED43-ADE5-58E426762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5143500"/>
            <a:ext cx="4763" cy="3175"/>
          </a:xfrm>
          <a:custGeom>
            <a:avLst/>
            <a:gdLst>
              <a:gd name="T0" fmla="*/ 0 w 14"/>
              <a:gd name="T1" fmla="*/ 1102519 h 8"/>
              <a:gd name="T2" fmla="*/ 0 w 14"/>
              <a:gd name="T3" fmla="*/ 787400 h 8"/>
              <a:gd name="T4" fmla="*/ 463032 w 14"/>
              <a:gd name="T5" fmla="*/ 787400 h 8"/>
              <a:gd name="T6" fmla="*/ 1157409 w 14"/>
              <a:gd name="T7" fmla="*/ 157559 h 8"/>
              <a:gd name="T8" fmla="*/ 1389095 w 14"/>
              <a:gd name="T9" fmla="*/ 0 h 8"/>
              <a:gd name="T10" fmla="*/ 1504768 w 14"/>
              <a:gd name="T11" fmla="*/ 157559 h 8"/>
              <a:gd name="T12" fmla="*/ 1389095 w 14"/>
              <a:gd name="T13" fmla="*/ 472678 h 8"/>
              <a:gd name="T14" fmla="*/ 463032 w 14"/>
              <a:gd name="T15" fmla="*/ 944959 h 8"/>
              <a:gd name="T16" fmla="*/ 0 w 14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8">
                <a:moveTo>
                  <a:pt x="0" y="7"/>
                </a:moveTo>
                <a:lnTo>
                  <a:pt x="0" y="5"/>
                </a:lnTo>
                <a:lnTo>
                  <a:pt x="4" y="5"/>
                </a:lnTo>
                <a:cubicBezTo>
                  <a:pt x="7" y="5"/>
                  <a:pt x="10" y="3"/>
                  <a:pt x="10" y="1"/>
                </a:cubicBezTo>
                <a:lnTo>
                  <a:pt x="12" y="0"/>
                </a:lnTo>
                <a:lnTo>
                  <a:pt x="13" y="1"/>
                </a:lnTo>
                <a:cubicBezTo>
                  <a:pt x="13" y="1"/>
                  <a:pt x="12" y="1"/>
                  <a:pt x="12" y="3"/>
                </a:cubicBezTo>
                <a:cubicBezTo>
                  <a:pt x="12" y="5"/>
                  <a:pt x="7" y="6"/>
                  <a:pt x="4" y="6"/>
                </a:cubicBezTo>
                <a:cubicBezTo>
                  <a:pt x="3" y="6"/>
                  <a:pt x="1" y="7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7" name="Freeform 576">
            <a:extLst>
              <a:ext uri="{FF2B5EF4-FFF2-40B4-BE49-F238E27FC236}">
                <a16:creationId xmlns:a16="http://schemas.microsoft.com/office/drawing/2014/main" id="{F9040036-B515-6141-AE9A-662C91F7B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5164138"/>
            <a:ext cx="7938" cy="1587"/>
          </a:xfrm>
          <a:custGeom>
            <a:avLst/>
            <a:gdLst>
              <a:gd name="T0" fmla="*/ 2297390 w 24"/>
              <a:gd name="T1" fmla="*/ 472133 h 4"/>
              <a:gd name="T2" fmla="*/ 2187911 w 24"/>
              <a:gd name="T3" fmla="*/ 472133 h 4"/>
              <a:gd name="T4" fmla="*/ 1750329 w 24"/>
              <a:gd name="T5" fmla="*/ 472133 h 4"/>
              <a:gd name="T6" fmla="*/ 1640851 w 24"/>
              <a:gd name="T7" fmla="*/ 472133 h 4"/>
              <a:gd name="T8" fmla="*/ 1312747 w 24"/>
              <a:gd name="T9" fmla="*/ 315020 h 4"/>
              <a:gd name="T10" fmla="*/ 984643 w 24"/>
              <a:gd name="T11" fmla="*/ 315020 h 4"/>
              <a:gd name="T12" fmla="*/ 765686 w 24"/>
              <a:gd name="T13" fmla="*/ 315020 h 4"/>
              <a:gd name="T14" fmla="*/ 437582 w 24"/>
              <a:gd name="T15" fmla="*/ 157510 h 4"/>
              <a:gd name="T16" fmla="*/ 109478 w 24"/>
              <a:gd name="T17" fmla="*/ 157510 h 4"/>
              <a:gd name="T18" fmla="*/ 0 w 24"/>
              <a:gd name="T19" fmla="*/ 0 h 4"/>
              <a:gd name="T20" fmla="*/ 437582 w 24"/>
              <a:gd name="T21" fmla="*/ 0 h 4"/>
              <a:gd name="T22" fmla="*/ 765686 w 24"/>
              <a:gd name="T23" fmla="*/ 0 h 4"/>
              <a:gd name="T24" fmla="*/ 984643 w 24"/>
              <a:gd name="T25" fmla="*/ 0 h 4"/>
              <a:gd name="T26" fmla="*/ 1312747 w 24"/>
              <a:gd name="T27" fmla="*/ 0 h 4"/>
              <a:gd name="T28" fmla="*/ 1640851 w 24"/>
              <a:gd name="T29" fmla="*/ 0 h 4"/>
              <a:gd name="T30" fmla="*/ 1750329 w 24"/>
              <a:gd name="T31" fmla="*/ 0 h 4"/>
              <a:gd name="T32" fmla="*/ 2187911 w 24"/>
              <a:gd name="T33" fmla="*/ 0 h 4"/>
              <a:gd name="T34" fmla="*/ 2516015 w 24"/>
              <a:gd name="T35" fmla="*/ 157510 h 4"/>
              <a:gd name="T36" fmla="*/ 2516015 w 24"/>
              <a:gd name="T37" fmla="*/ 472133 h 4"/>
              <a:gd name="T38" fmla="*/ 2297390 w 24"/>
              <a:gd name="T39" fmla="*/ 472133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4" h="4">
                <a:moveTo>
                  <a:pt x="21" y="3"/>
                </a:moveTo>
                <a:lnTo>
                  <a:pt x="20" y="3"/>
                </a:lnTo>
                <a:lnTo>
                  <a:pt x="16" y="3"/>
                </a:lnTo>
                <a:lnTo>
                  <a:pt x="15" y="3"/>
                </a:lnTo>
                <a:cubicBezTo>
                  <a:pt x="13" y="2"/>
                  <a:pt x="12" y="2"/>
                  <a:pt x="12" y="2"/>
                </a:cubicBezTo>
                <a:lnTo>
                  <a:pt x="9" y="2"/>
                </a:lnTo>
                <a:lnTo>
                  <a:pt x="7" y="2"/>
                </a:lnTo>
                <a:lnTo>
                  <a:pt x="4" y="1"/>
                </a:lnTo>
                <a:lnTo>
                  <a:pt x="1" y="1"/>
                </a:lnTo>
                <a:lnTo>
                  <a:pt x="0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20" y="0"/>
                </a:lnTo>
                <a:lnTo>
                  <a:pt x="23" y="1"/>
                </a:lnTo>
                <a:lnTo>
                  <a:pt x="23" y="3"/>
                </a:lnTo>
                <a:lnTo>
                  <a:pt x="2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8" name="Freeform 577">
            <a:extLst>
              <a:ext uri="{FF2B5EF4-FFF2-40B4-BE49-F238E27FC236}">
                <a16:creationId xmlns:a16="http://schemas.microsoft.com/office/drawing/2014/main" id="{88E65EF4-BE6D-BA4B-B9EA-2D658D9F5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0" y="5173663"/>
            <a:ext cx="7938" cy="3175"/>
          </a:xfrm>
          <a:custGeom>
            <a:avLst/>
            <a:gdLst>
              <a:gd name="T0" fmla="*/ 218957 w 24"/>
              <a:gd name="T1" fmla="*/ 833005 h 11"/>
              <a:gd name="T2" fmla="*/ 0 w 24"/>
              <a:gd name="T3" fmla="*/ 749877 h 11"/>
              <a:gd name="T4" fmla="*/ 328104 w 24"/>
              <a:gd name="T5" fmla="*/ 583045 h 11"/>
              <a:gd name="T6" fmla="*/ 547061 w 24"/>
              <a:gd name="T7" fmla="*/ 499918 h 11"/>
              <a:gd name="T8" fmla="*/ 984643 w 24"/>
              <a:gd name="T9" fmla="*/ 416502 h 11"/>
              <a:gd name="T10" fmla="*/ 1531703 w 24"/>
              <a:gd name="T11" fmla="*/ 166543 h 11"/>
              <a:gd name="T12" fmla="*/ 1640851 w 24"/>
              <a:gd name="T13" fmla="*/ 166543 h 11"/>
              <a:gd name="T14" fmla="*/ 1969286 w 24"/>
              <a:gd name="T15" fmla="*/ 166543 h 11"/>
              <a:gd name="T16" fmla="*/ 2297390 w 24"/>
              <a:gd name="T17" fmla="*/ 0 h 11"/>
              <a:gd name="T18" fmla="*/ 2516015 w 24"/>
              <a:gd name="T19" fmla="*/ 166543 h 11"/>
              <a:gd name="T20" fmla="*/ 1969286 w 24"/>
              <a:gd name="T21" fmla="*/ 166543 h 11"/>
              <a:gd name="T22" fmla="*/ 1859807 w 24"/>
              <a:gd name="T23" fmla="*/ 249959 h 11"/>
              <a:gd name="T24" fmla="*/ 1640851 w 24"/>
              <a:gd name="T25" fmla="*/ 416502 h 11"/>
              <a:gd name="T26" fmla="*/ 984643 w 24"/>
              <a:gd name="T27" fmla="*/ 499918 h 11"/>
              <a:gd name="T28" fmla="*/ 656539 w 24"/>
              <a:gd name="T29" fmla="*/ 666461 h 11"/>
              <a:gd name="T30" fmla="*/ 328104 w 24"/>
              <a:gd name="T31" fmla="*/ 666461 h 11"/>
              <a:gd name="T32" fmla="*/ 218957 w 24"/>
              <a:gd name="T33" fmla="*/ 833005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1">
                <a:moveTo>
                  <a:pt x="2" y="10"/>
                </a:moveTo>
                <a:lnTo>
                  <a:pt x="0" y="9"/>
                </a:lnTo>
                <a:cubicBezTo>
                  <a:pt x="0" y="8"/>
                  <a:pt x="2" y="7"/>
                  <a:pt x="3" y="7"/>
                </a:cubicBezTo>
                <a:lnTo>
                  <a:pt x="5" y="6"/>
                </a:lnTo>
                <a:cubicBezTo>
                  <a:pt x="6" y="5"/>
                  <a:pt x="9" y="5"/>
                  <a:pt x="9" y="5"/>
                </a:cubicBezTo>
                <a:cubicBezTo>
                  <a:pt x="11" y="3"/>
                  <a:pt x="12" y="2"/>
                  <a:pt x="14" y="2"/>
                </a:cubicBezTo>
                <a:lnTo>
                  <a:pt x="15" y="2"/>
                </a:lnTo>
                <a:cubicBezTo>
                  <a:pt x="15" y="2"/>
                  <a:pt x="17" y="2"/>
                  <a:pt x="18" y="2"/>
                </a:cubicBezTo>
                <a:cubicBezTo>
                  <a:pt x="18" y="1"/>
                  <a:pt x="20" y="1"/>
                  <a:pt x="21" y="0"/>
                </a:cubicBezTo>
                <a:lnTo>
                  <a:pt x="23" y="2"/>
                </a:lnTo>
                <a:cubicBezTo>
                  <a:pt x="20" y="2"/>
                  <a:pt x="20" y="2"/>
                  <a:pt x="18" y="2"/>
                </a:cubicBezTo>
                <a:cubicBezTo>
                  <a:pt x="18" y="3"/>
                  <a:pt x="17" y="3"/>
                  <a:pt x="17" y="3"/>
                </a:cubicBezTo>
                <a:lnTo>
                  <a:pt x="15" y="5"/>
                </a:lnTo>
                <a:cubicBezTo>
                  <a:pt x="12" y="5"/>
                  <a:pt x="11" y="6"/>
                  <a:pt x="9" y="6"/>
                </a:cubicBezTo>
                <a:cubicBezTo>
                  <a:pt x="9" y="6"/>
                  <a:pt x="8" y="7"/>
                  <a:pt x="6" y="8"/>
                </a:cubicBezTo>
                <a:lnTo>
                  <a:pt x="3" y="8"/>
                </a:lnTo>
                <a:cubicBezTo>
                  <a:pt x="3" y="9"/>
                  <a:pt x="2" y="10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09" name="Freeform 578">
            <a:extLst>
              <a:ext uri="{FF2B5EF4-FFF2-40B4-BE49-F238E27FC236}">
                <a16:creationId xmlns:a16="http://schemas.microsoft.com/office/drawing/2014/main" id="{BB751F9C-BE30-ED49-8A6D-930CC6097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5159375"/>
            <a:ext cx="4763" cy="4763"/>
          </a:xfrm>
          <a:custGeom>
            <a:avLst/>
            <a:gdLst>
              <a:gd name="T0" fmla="*/ 1109144 w 15"/>
              <a:gd name="T1" fmla="*/ 1732938 h 12"/>
              <a:gd name="T2" fmla="*/ 705877 w 15"/>
              <a:gd name="T3" fmla="*/ 1417786 h 12"/>
              <a:gd name="T4" fmla="*/ 0 w 15"/>
              <a:gd name="T5" fmla="*/ 945456 h 12"/>
              <a:gd name="T6" fmla="*/ 0 w 15"/>
              <a:gd name="T7" fmla="*/ 0 h 12"/>
              <a:gd name="T8" fmla="*/ 201634 w 15"/>
              <a:gd name="T9" fmla="*/ 472728 h 12"/>
              <a:gd name="T10" fmla="*/ 806535 w 15"/>
              <a:gd name="T11" fmla="*/ 1102635 h 12"/>
              <a:gd name="T12" fmla="*/ 1109144 w 15"/>
              <a:gd name="T13" fmla="*/ 1260210 h 12"/>
              <a:gd name="T14" fmla="*/ 1411436 w 15"/>
              <a:gd name="T15" fmla="*/ 1417786 h 12"/>
              <a:gd name="T16" fmla="*/ 1411436 w 15"/>
              <a:gd name="T17" fmla="*/ 1732938 h 12"/>
              <a:gd name="T18" fmla="*/ 1109144 w 15"/>
              <a:gd name="T19" fmla="*/ 173293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2">
                <a:moveTo>
                  <a:pt x="11" y="11"/>
                </a:moveTo>
                <a:cubicBezTo>
                  <a:pt x="11" y="11"/>
                  <a:pt x="8" y="9"/>
                  <a:pt x="7" y="9"/>
                </a:cubicBezTo>
                <a:cubicBezTo>
                  <a:pt x="4" y="8"/>
                  <a:pt x="0" y="6"/>
                  <a:pt x="0" y="6"/>
                </a:cubicBezTo>
                <a:lnTo>
                  <a:pt x="0" y="0"/>
                </a:lnTo>
                <a:cubicBezTo>
                  <a:pt x="0" y="2"/>
                  <a:pt x="0" y="2"/>
                  <a:pt x="2" y="3"/>
                </a:cubicBezTo>
                <a:cubicBezTo>
                  <a:pt x="4" y="5"/>
                  <a:pt x="5" y="6"/>
                  <a:pt x="8" y="7"/>
                </a:cubicBezTo>
                <a:cubicBezTo>
                  <a:pt x="11" y="7"/>
                  <a:pt x="11" y="8"/>
                  <a:pt x="11" y="8"/>
                </a:cubicBezTo>
                <a:lnTo>
                  <a:pt x="14" y="9"/>
                </a:lnTo>
                <a:lnTo>
                  <a:pt x="14" y="11"/>
                </a:lnTo>
                <a:lnTo>
                  <a:pt x="11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0" name="Freeform 579">
            <a:extLst>
              <a:ext uri="{FF2B5EF4-FFF2-40B4-BE49-F238E27FC236}">
                <a16:creationId xmlns:a16="http://schemas.microsoft.com/office/drawing/2014/main" id="{534CA8E5-2213-0D49-93ED-52321338F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5126038"/>
            <a:ext cx="1588" cy="1587"/>
          </a:xfrm>
          <a:custGeom>
            <a:avLst/>
            <a:gdLst>
              <a:gd name="T0" fmla="*/ 100997 w 5"/>
              <a:gd name="T1" fmla="*/ 349934 h 6"/>
              <a:gd name="T2" fmla="*/ 0 w 5"/>
              <a:gd name="T3" fmla="*/ 349934 h 6"/>
              <a:gd name="T4" fmla="*/ 302673 w 5"/>
              <a:gd name="T5" fmla="*/ 139921 h 6"/>
              <a:gd name="T6" fmla="*/ 302673 w 5"/>
              <a:gd name="T7" fmla="*/ 70093 h 6"/>
              <a:gd name="T8" fmla="*/ 302673 w 5"/>
              <a:gd name="T9" fmla="*/ 0 h 6"/>
              <a:gd name="T10" fmla="*/ 403352 w 5"/>
              <a:gd name="T11" fmla="*/ 70093 h 6"/>
              <a:gd name="T12" fmla="*/ 302673 w 5"/>
              <a:gd name="T13" fmla="*/ 210013 h 6"/>
              <a:gd name="T14" fmla="*/ 100997 w 5"/>
              <a:gd name="T15" fmla="*/ 34993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6">
                <a:moveTo>
                  <a:pt x="1" y="5"/>
                </a:moveTo>
                <a:lnTo>
                  <a:pt x="0" y="5"/>
                </a:lnTo>
                <a:cubicBezTo>
                  <a:pt x="1" y="3"/>
                  <a:pt x="1" y="3"/>
                  <a:pt x="3" y="2"/>
                </a:cubicBezTo>
                <a:lnTo>
                  <a:pt x="3" y="1"/>
                </a:lnTo>
                <a:lnTo>
                  <a:pt x="3" y="0"/>
                </a:lnTo>
                <a:lnTo>
                  <a:pt x="4" y="1"/>
                </a:lnTo>
                <a:cubicBezTo>
                  <a:pt x="4" y="1"/>
                  <a:pt x="4" y="2"/>
                  <a:pt x="3" y="3"/>
                </a:cubicBezTo>
                <a:cubicBezTo>
                  <a:pt x="3" y="5"/>
                  <a:pt x="3" y="5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1" name="Freeform 580">
            <a:extLst>
              <a:ext uri="{FF2B5EF4-FFF2-40B4-BE49-F238E27FC236}">
                <a16:creationId xmlns:a16="http://schemas.microsoft.com/office/drawing/2014/main" id="{CEC63CF3-0172-B34D-9AAA-E8CAB4420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5126038"/>
            <a:ext cx="11112" cy="9525"/>
          </a:xfrm>
          <a:custGeom>
            <a:avLst/>
            <a:gdLst>
              <a:gd name="T0" fmla="*/ 0 w 29"/>
              <a:gd name="T1" fmla="*/ 3355364 h 26"/>
              <a:gd name="T2" fmla="*/ 0 w 29"/>
              <a:gd name="T3" fmla="*/ 3220915 h 26"/>
              <a:gd name="T4" fmla="*/ 2642740 w 29"/>
              <a:gd name="T5" fmla="*/ 1878989 h 26"/>
              <a:gd name="T6" fmla="*/ 2789495 w 29"/>
              <a:gd name="T7" fmla="*/ 1744907 h 26"/>
              <a:gd name="T8" fmla="*/ 2789495 w 29"/>
              <a:gd name="T9" fmla="*/ 1476375 h 26"/>
              <a:gd name="T10" fmla="*/ 3230143 w 29"/>
              <a:gd name="T11" fmla="*/ 1341926 h 26"/>
              <a:gd name="T12" fmla="*/ 3523654 w 29"/>
              <a:gd name="T13" fmla="*/ 1073761 h 26"/>
              <a:gd name="T14" fmla="*/ 3670409 w 29"/>
              <a:gd name="T15" fmla="*/ 939312 h 26"/>
              <a:gd name="T16" fmla="*/ 3670409 w 29"/>
              <a:gd name="T17" fmla="*/ 671146 h 26"/>
              <a:gd name="T18" fmla="*/ 3964302 w 29"/>
              <a:gd name="T19" fmla="*/ 671146 h 26"/>
              <a:gd name="T20" fmla="*/ 4111057 w 29"/>
              <a:gd name="T21" fmla="*/ 0 h 26"/>
              <a:gd name="T22" fmla="*/ 4111057 w 29"/>
              <a:gd name="T23" fmla="*/ 0 h 26"/>
              <a:gd name="T24" fmla="*/ 4111057 w 29"/>
              <a:gd name="T25" fmla="*/ 671146 h 26"/>
              <a:gd name="T26" fmla="*/ 4111057 w 29"/>
              <a:gd name="T27" fmla="*/ 805229 h 26"/>
              <a:gd name="T28" fmla="*/ 3964302 w 29"/>
              <a:gd name="T29" fmla="*/ 1073761 h 26"/>
              <a:gd name="T30" fmla="*/ 3670409 w 29"/>
              <a:gd name="T31" fmla="*/ 1207843 h 26"/>
              <a:gd name="T32" fmla="*/ 3670409 w 29"/>
              <a:gd name="T33" fmla="*/ 1476375 h 26"/>
              <a:gd name="T34" fmla="*/ 3230143 w 29"/>
              <a:gd name="T35" fmla="*/ 1476375 h 26"/>
              <a:gd name="T36" fmla="*/ 3083388 w 29"/>
              <a:gd name="T37" fmla="*/ 1744907 h 26"/>
              <a:gd name="T38" fmla="*/ 2789495 w 29"/>
              <a:gd name="T39" fmla="*/ 1878989 h 26"/>
              <a:gd name="T40" fmla="*/ 2789495 w 29"/>
              <a:gd name="T41" fmla="*/ 2013072 h 26"/>
              <a:gd name="T42" fmla="*/ 0 w 29"/>
              <a:gd name="T43" fmla="*/ 3355364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9" h="26">
                <a:moveTo>
                  <a:pt x="0" y="25"/>
                </a:moveTo>
                <a:lnTo>
                  <a:pt x="0" y="24"/>
                </a:lnTo>
                <a:cubicBezTo>
                  <a:pt x="0" y="24"/>
                  <a:pt x="15" y="15"/>
                  <a:pt x="18" y="14"/>
                </a:cubicBezTo>
                <a:lnTo>
                  <a:pt x="19" y="13"/>
                </a:lnTo>
                <a:cubicBezTo>
                  <a:pt x="19" y="13"/>
                  <a:pt x="19" y="12"/>
                  <a:pt x="19" y="11"/>
                </a:cubicBezTo>
                <a:cubicBezTo>
                  <a:pt x="21" y="11"/>
                  <a:pt x="21" y="11"/>
                  <a:pt x="22" y="10"/>
                </a:cubicBezTo>
                <a:cubicBezTo>
                  <a:pt x="22" y="10"/>
                  <a:pt x="24" y="9"/>
                  <a:pt x="24" y="8"/>
                </a:cubicBezTo>
                <a:cubicBezTo>
                  <a:pt x="25" y="8"/>
                  <a:pt x="25" y="8"/>
                  <a:pt x="25" y="7"/>
                </a:cubicBezTo>
                <a:lnTo>
                  <a:pt x="25" y="5"/>
                </a:lnTo>
                <a:lnTo>
                  <a:pt x="27" y="5"/>
                </a:lnTo>
                <a:cubicBezTo>
                  <a:pt x="28" y="2"/>
                  <a:pt x="28" y="0"/>
                  <a:pt x="28" y="0"/>
                </a:cubicBezTo>
                <a:cubicBezTo>
                  <a:pt x="28" y="0"/>
                  <a:pt x="28" y="3"/>
                  <a:pt x="28" y="5"/>
                </a:cubicBezTo>
                <a:lnTo>
                  <a:pt x="28" y="6"/>
                </a:lnTo>
                <a:cubicBezTo>
                  <a:pt x="28" y="6"/>
                  <a:pt x="28" y="8"/>
                  <a:pt x="27" y="8"/>
                </a:cubicBezTo>
                <a:cubicBezTo>
                  <a:pt x="27" y="9"/>
                  <a:pt x="25" y="9"/>
                  <a:pt x="25" y="9"/>
                </a:cubicBezTo>
                <a:cubicBezTo>
                  <a:pt x="25" y="9"/>
                  <a:pt x="25" y="10"/>
                  <a:pt x="25" y="11"/>
                </a:cubicBezTo>
                <a:lnTo>
                  <a:pt x="22" y="11"/>
                </a:lnTo>
                <a:cubicBezTo>
                  <a:pt x="22" y="12"/>
                  <a:pt x="22" y="13"/>
                  <a:pt x="21" y="13"/>
                </a:cubicBezTo>
                <a:cubicBezTo>
                  <a:pt x="21" y="14"/>
                  <a:pt x="19" y="14"/>
                  <a:pt x="19" y="14"/>
                </a:cubicBezTo>
                <a:lnTo>
                  <a:pt x="19" y="15"/>
                </a:lnTo>
                <a:cubicBezTo>
                  <a:pt x="18" y="17"/>
                  <a:pt x="1" y="25"/>
                  <a:pt x="0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2" name="Freeform 581">
            <a:extLst>
              <a:ext uri="{FF2B5EF4-FFF2-40B4-BE49-F238E27FC236}">
                <a16:creationId xmlns:a16="http://schemas.microsoft.com/office/drawing/2014/main" id="{6F693E79-9F7D-F449-ADCA-7EEAE1B03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5130800"/>
            <a:ext cx="3175" cy="4763"/>
          </a:xfrm>
          <a:custGeom>
            <a:avLst/>
            <a:gdLst>
              <a:gd name="T0" fmla="*/ 249061 w 9"/>
              <a:gd name="T1" fmla="*/ 1610993 h 13"/>
              <a:gd name="T2" fmla="*/ 0 w 9"/>
              <a:gd name="T3" fmla="*/ 1476530 h 13"/>
              <a:gd name="T4" fmla="*/ 373239 w 9"/>
              <a:gd name="T5" fmla="*/ 537120 h 13"/>
              <a:gd name="T6" fmla="*/ 373239 w 9"/>
              <a:gd name="T7" fmla="*/ 134097 h 13"/>
              <a:gd name="T8" fmla="*/ 995539 w 9"/>
              <a:gd name="T9" fmla="*/ 0 h 13"/>
              <a:gd name="T10" fmla="*/ 995539 w 9"/>
              <a:gd name="T11" fmla="*/ 134097 h 13"/>
              <a:gd name="T12" fmla="*/ 995539 w 9"/>
              <a:gd name="T13" fmla="*/ 537120 h 13"/>
              <a:gd name="T14" fmla="*/ 249061 w 9"/>
              <a:gd name="T15" fmla="*/ 1610993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3">
                <a:moveTo>
                  <a:pt x="2" y="12"/>
                </a:moveTo>
                <a:lnTo>
                  <a:pt x="0" y="11"/>
                </a:lnTo>
                <a:cubicBezTo>
                  <a:pt x="3" y="10"/>
                  <a:pt x="3" y="5"/>
                  <a:pt x="3" y="4"/>
                </a:cubicBezTo>
                <a:cubicBezTo>
                  <a:pt x="3" y="3"/>
                  <a:pt x="3" y="1"/>
                  <a:pt x="3" y="1"/>
                </a:cubicBezTo>
                <a:lnTo>
                  <a:pt x="8" y="0"/>
                </a:ln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3"/>
                  <a:pt x="8" y="4"/>
                </a:cubicBezTo>
                <a:cubicBezTo>
                  <a:pt x="8" y="6"/>
                  <a:pt x="4" y="11"/>
                  <a:pt x="2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3" name="Freeform 582">
            <a:extLst>
              <a:ext uri="{FF2B5EF4-FFF2-40B4-BE49-F238E27FC236}">
                <a16:creationId xmlns:a16="http://schemas.microsoft.com/office/drawing/2014/main" id="{AB71312C-7EFD-7246-8121-9B4062E23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5130800"/>
            <a:ext cx="30162" cy="31750"/>
          </a:xfrm>
          <a:custGeom>
            <a:avLst/>
            <a:gdLst>
              <a:gd name="T0" fmla="*/ 8388346 w 82"/>
              <a:gd name="T1" fmla="*/ 11585427 h 86"/>
              <a:gd name="T2" fmla="*/ 7982631 w 82"/>
              <a:gd name="T3" fmla="*/ 11585427 h 86"/>
              <a:gd name="T4" fmla="*/ 7847270 w 82"/>
              <a:gd name="T5" fmla="*/ 11585427 h 86"/>
              <a:gd name="T6" fmla="*/ 7847270 w 82"/>
              <a:gd name="T7" fmla="*/ 11312599 h 86"/>
              <a:gd name="T8" fmla="*/ 7982631 w 82"/>
              <a:gd name="T9" fmla="*/ 11312599 h 86"/>
              <a:gd name="T10" fmla="*/ 9470868 w 82"/>
              <a:gd name="T11" fmla="*/ 11040140 h 86"/>
              <a:gd name="T12" fmla="*/ 10011945 w 82"/>
              <a:gd name="T13" fmla="*/ 10767680 h 86"/>
              <a:gd name="T14" fmla="*/ 10011945 w 82"/>
              <a:gd name="T15" fmla="*/ 10631451 h 86"/>
              <a:gd name="T16" fmla="*/ 10553390 w 82"/>
              <a:gd name="T17" fmla="*/ 10358622 h 86"/>
              <a:gd name="T18" fmla="*/ 10553390 w 82"/>
              <a:gd name="T19" fmla="*/ 10086163 h 86"/>
              <a:gd name="T20" fmla="*/ 10011945 w 82"/>
              <a:gd name="T21" fmla="*/ 9404645 h 86"/>
              <a:gd name="T22" fmla="*/ 7847270 w 82"/>
              <a:gd name="T23" fmla="*/ 7905381 h 86"/>
              <a:gd name="T24" fmla="*/ 7576547 w 82"/>
              <a:gd name="T25" fmla="*/ 7905381 h 86"/>
              <a:gd name="T26" fmla="*/ 7441554 w 82"/>
              <a:gd name="T27" fmla="*/ 7496323 h 86"/>
              <a:gd name="T28" fmla="*/ 7035470 w 82"/>
              <a:gd name="T29" fmla="*/ 7223863 h 86"/>
              <a:gd name="T30" fmla="*/ 6764748 w 82"/>
              <a:gd name="T31" fmla="*/ 7223863 h 86"/>
              <a:gd name="T32" fmla="*/ 6629755 w 82"/>
              <a:gd name="T33" fmla="*/ 6678576 h 86"/>
              <a:gd name="T34" fmla="*/ 6359032 w 82"/>
              <a:gd name="T35" fmla="*/ 6406116 h 86"/>
              <a:gd name="T36" fmla="*/ 6223671 w 82"/>
              <a:gd name="T37" fmla="*/ 5997058 h 86"/>
              <a:gd name="T38" fmla="*/ 4600073 w 82"/>
              <a:gd name="T39" fmla="*/ 2862299 h 86"/>
              <a:gd name="T40" fmla="*/ 4058996 w 82"/>
              <a:gd name="T41" fmla="*/ 2453241 h 86"/>
              <a:gd name="T42" fmla="*/ 3788274 w 82"/>
              <a:gd name="T43" fmla="*/ 2180782 h 86"/>
              <a:gd name="T44" fmla="*/ 3247197 w 82"/>
              <a:gd name="T45" fmla="*/ 1908323 h 86"/>
              <a:gd name="T46" fmla="*/ 3111836 w 82"/>
              <a:gd name="T47" fmla="*/ 1635494 h 86"/>
              <a:gd name="T48" fmla="*/ 1082522 w 82"/>
              <a:gd name="T49" fmla="*/ 409058 h 86"/>
              <a:gd name="T50" fmla="*/ 405716 w 82"/>
              <a:gd name="T51" fmla="*/ 409058 h 86"/>
              <a:gd name="T52" fmla="*/ 0 w 82"/>
              <a:gd name="T53" fmla="*/ 409058 h 86"/>
              <a:gd name="T54" fmla="*/ 0 w 82"/>
              <a:gd name="T55" fmla="*/ 0 h 86"/>
              <a:gd name="T56" fmla="*/ 405716 w 82"/>
              <a:gd name="T57" fmla="*/ 136230 h 86"/>
              <a:gd name="T58" fmla="*/ 1217515 w 82"/>
              <a:gd name="T59" fmla="*/ 409058 h 86"/>
              <a:gd name="T60" fmla="*/ 3247197 w 82"/>
              <a:gd name="T61" fmla="*/ 1635494 h 86"/>
              <a:gd name="T62" fmla="*/ 3517919 w 82"/>
              <a:gd name="T63" fmla="*/ 1635494 h 86"/>
              <a:gd name="T64" fmla="*/ 3652912 w 82"/>
              <a:gd name="T65" fmla="*/ 2044552 h 86"/>
              <a:gd name="T66" fmla="*/ 4329718 w 82"/>
              <a:gd name="T67" fmla="*/ 2180782 h 86"/>
              <a:gd name="T68" fmla="*/ 4735434 w 82"/>
              <a:gd name="T69" fmla="*/ 2862299 h 86"/>
              <a:gd name="T70" fmla="*/ 6359032 w 82"/>
              <a:gd name="T71" fmla="*/ 5997058 h 86"/>
              <a:gd name="T72" fmla="*/ 6359032 w 82"/>
              <a:gd name="T73" fmla="*/ 6269887 h 86"/>
              <a:gd name="T74" fmla="*/ 6764748 w 82"/>
              <a:gd name="T75" fmla="*/ 6542346 h 86"/>
              <a:gd name="T76" fmla="*/ 6764748 w 82"/>
              <a:gd name="T77" fmla="*/ 6814805 h 86"/>
              <a:gd name="T78" fmla="*/ 7170832 w 82"/>
              <a:gd name="T79" fmla="*/ 7223863 h 86"/>
              <a:gd name="T80" fmla="*/ 7576547 w 82"/>
              <a:gd name="T81" fmla="*/ 7223863 h 86"/>
              <a:gd name="T82" fmla="*/ 7576547 w 82"/>
              <a:gd name="T83" fmla="*/ 7496323 h 86"/>
              <a:gd name="T84" fmla="*/ 7982631 w 82"/>
              <a:gd name="T85" fmla="*/ 7632552 h 86"/>
              <a:gd name="T86" fmla="*/ 10011945 w 82"/>
              <a:gd name="T87" fmla="*/ 9131817 h 86"/>
              <a:gd name="T88" fmla="*/ 10688751 w 82"/>
              <a:gd name="T89" fmla="*/ 10086163 h 86"/>
              <a:gd name="T90" fmla="*/ 10553390 w 82"/>
              <a:gd name="T91" fmla="*/ 10631451 h 86"/>
              <a:gd name="T92" fmla="*/ 10282667 w 82"/>
              <a:gd name="T93" fmla="*/ 10767680 h 86"/>
              <a:gd name="T94" fmla="*/ 10011945 w 82"/>
              <a:gd name="T95" fmla="*/ 11040140 h 86"/>
              <a:gd name="T96" fmla="*/ 9606229 w 82"/>
              <a:gd name="T97" fmla="*/ 11312599 h 86"/>
              <a:gd name="T98" fmla="*/ 8659069 w 82"/>
              <a:gd name="T99" fmla="*/ 11585427 h 86"/>
              <a:gd name="T100" fmla="*/ 8388346 w 82"/>
              <a:gd name="T101" fmla="*/ 11585427 h 8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2" h="86">
                <a:moveTo>
                  <a:pt x="62" y="85"/>
                </a:moveTo>
                <a:cubicBezTo>
                  <a:pt x="61" y="85"/>
                  <a:pt x="59" y="85"/>
                  <a:pt x="59" y="85"/>
                </a:cubicBezTo>
                <a:lnTo>
                  <a:pt x="58" y="85"/>
                </a:lnTo>
                <a:lnTo>
                  <a:pt x="58" y="83"/>
                </a:lnTo>
                <a:lnTo>
                  <a:pt x="59" y="83"/>
                </a:lnTo>
                <a:cubicBezTo>
                  <a:pt x="62" y="83"/>
                  <a:pt x="65" y="84"/>
                  <a:pt x="70" y="81"/>
                </a:cubicBezTo>
                <a:cubicBezTo>
                  <a:pt x="71" y="81"/>
                  <a:pt x="73" y="81"/>
                  <a:pt x="74" y="79"/>
                </a:cubicBezTo>
                <a:lnTo>
                  <a:pt x="74" y="78"/>
                </a:lnTo>
                <a:cubicBezTo>
                  <a:pt x="76" y="77"/>
                  <a:pt x="76" y="76"/>
                  <a:pt x="78" y="76"/>
                </a:cubicBezTo>
                <a:cubicBezTo>
                  <a:pt x="78" y="75"/>
                  <a:pt x="78" y="75"/>
                  <a:pt x="78" y="74"/>
                </a:cubicBezTo>
                <a:cubicBezTo>
                  <a:pt x="78" y="72"/>
                  <a:pt x="74" y="69"/>
                  <a:pt x="74" y="69"/>
                </a:cubicBezTo>
                <a:cubicBezTo>
                  <a:pt x="74" y="68"/>
                  <a:pt x="59" y="58"/>
                  <a:pt x="58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6"/>
                  <a:pt x="55" y="56"/>
                  <a:pt x="55" y="55"/>
                </a:cubicBezTo>
                <a:cubicBezTo>
                  <a:pt x="53" y="55"/>
                  <a:pt x="53" y="54"/>
                  <a:pt x="52" y="53"/>
                </a:cubicBezTo>
                <a:lnTo>
                  <a:pt x="50" y="53"/>
                </a:lnTo>
                <a:cubicBezTo>
                  <a:pt x="50" y="51"/>
                  <a:pt x="49" y="50"/>
                  <a:pt x="49" y="49"/>
                </a:cubicBezTo>
                <a:cubicBezTo>
                  <a:pt x="47" y="48"/>
                  <a:pt x="47" y="47"/>
                  <a:pt x="47" y="47"/>
                </a:cubicBezTo>
                <a:cubicBezTo>
                  <a:pt x="47" y="46"/>
                  <a:pt x="46" y="44"/>
                  <a:pt x="46" y="44"/>
                </a:cubicBezTo>
                <a:cubicBezTo>
                  <a:pt x="46" y="42"/>
                  <a:pt x="38" y="25"/>
                  <a:pt x="34" y="21"/>
                </a:cubicBezTo>
                <a:cubicBezTo>
                  <a:pt x="34" y="21"/>
                  <a:pt x="32" y="20"/>
                  <a:pt x="30" y="18"/>
                </a:cubicBezTo>
                <a:cubicBezTo>
                  <a:pt x="28" y="17"/>
                  <a:pt x="28" y="16"/>
                  <a:pt x="28" y="16"/>
                </a:cubicBezTo>
                <a:cubicBezTo>
                  <a:pt x="28" y="16"/>
                  <a:pt x="26" y="15"/>
                  <a:pt x="24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1" y="12"/>
                  <a:pt x="12" y="6"/>
                  <a:pt x="8" y="3"/>
                </a:cubicBezTo>
                <a:lnTo>
                  <a:pt x="3" y="3"/>
                </a:lnTo>
                <a:cubicBezTo>
                  <a:pt x="2" y="3"/>
                  <a:pt x="0" y="3"/>
                  <a:pt x="0" y="3"/>
                </a:cubicBezTo>
                <a:lnTo>
                  <a:pt x="0" y="0"/>
                </a:lnTo>
                <a:cubicBezTo>
                  <a:pt x="0" y="0"/>
                  <a:pt x="0" y="0"/>
                  <a:pt x="3" y="1"/>
                </a:cubicBezTo>
                <a:lnTo>
                  <a:pt x="9" y="3"/>
                </a:lnTo>
                <a:cubicBezTo>
                  <a:pt x="12" y="3"/>
                  <a:pt x="23" y="11"/>
                  <a:pt x="24" y="12"/>
                </a:cubicBezTo>
                <a:lnTo>
                  <a:pt x="26" y="12"/>
                </a:lnTo>
                <a:cubicBezTo>
                  <a:pt x="27" y="13"/>
                  <a:pt x="27" y="13"/>
                  <a:pt x="27" y="15"/>
                </a:cubicBezTo>
                <a:cubicBezTo>
                  <a:pt x="27" y="15"/>
                  <a:pt x="30" y="16"/>
                  <a:pt x="32" y="16"/>
                </a:cubicBezTo>
                <a:cubicBezTo>
                  <a:pt x="34" y="18"/>
                  <a:pt x="35" y="20"/>
                  <a:pt x="35" y="21"/>
                </a:cubicBezTo>
                <a:cubicBezTo>
                  <a:pt x="38" y="23"/>
                  <a:pt x="47" y="42"/>
                  <a:pt x="47" y="44"/>
                </a:cubicBezTo>
                <a:lnTo>
                  <a:pt x="47" y="46"/>
                </a:lnTo>
                <a:cubicBezTo>
                  <a:pt x="49" y="47"/>
                  <a:pt x="49" y="47"/>
                  <a:pt x="50" y="48"/>
                </a:cubicBezTo>
                <a:cubicBezTo>
                  <a:pt x="50" y="50"/>
                  <a:pt x="50" y="50"/>
                  <a:pt x="50" y="50"/>
                </a:cubicBezTo>
                <a:lnTo>
                  <a:pt x="53" y="53"/>
                </a:lnTo>
                <a:cubicBezTo>
                  <a:pt x="53" y="53"/>
                  <a:pt x="55" y="53"/>
                  <a:pt x="56" y="53"/>
                </a:cubicBezTo>
                <a:lnTo>
                  <a:pt x="56" y="55"/>
                </a:lnTo>
                <a:cubicBezTo>
                  <a:pt x="58" y="56"/>
                  <a:pt x="58" y="56"/>
                  <a:pt x="59" y="56"/>
                </a:cubicBezTo>
                <a:cubicBezTo>
                  <a:pt x="59" y="58"/>
                  <a:pt x="74" y="67"/>
                  <a:pt x="74" y="67"/>
                </a:cubicBezTo>
                <a:cubicBezTo>
                  <a:pt x="74" y="67"/>
                  <a:pt x="79" y="71"/>
                  <a:pt x="79" y="74"/>
                </a:cubicBezTo>
                <a:cubicBezTo>
                  <a:pt x="81" y="75"/>
                  <a:pt x="79" y="76"/>
                  <a:pt x="78" y="78"/>
                </a:cubicBezTo>
                <a:cubicBezTo>
                  <a:pt x="78" y="78"/>
                  <a:pt x="78" y="79"/>
                  <a:pt x="76" y="79"/>
                </a:cubicBezTo>
                <a:lnTo>
                  <a:pt x="74" y="81"/>
                </a:lnTo>
                <a:cubicBezTo>
                  <a:pt x="74" y="81"/>
                  <a:pt x="73" y="82"/>
                  <a:pt x="71" y="83"/>
                </a:cubicBezTo>
                <a:cubicBezTo>
                  <a:pt x="65" y="84"/>
                  <a:pt x="64" y="85"/>
                  <a:pt x="64" y="85"/>
                </a:cubicBezTo>
                <a:lnTo>
                  <a:pt x="62" y="8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4" name="Freeform 583">
            <a:extLst>
              <a:ext uri="{FF2B5EF4-FFF2-40B4-BE49-F238E27FC236}">
                <a16:creationId xmlns:a16="http://schemas.microsoft.com/office/drawing/2014/main" id="{7FB1DAF0-142B-5E44-8C8E-022828EA1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925" y="5118100"/>
            <a:ext cx="11113" cy="4763"/>
          </a:xfrm>
          <a:custGeom>
            <a:avLst/>
            <a:gdLst>
              <a:gd name="T0" fmla="*/ 2948649 w 33"/>
              <a:gd name="T1" fmla="*/ 1411436 h 15"/>
              <a:gd name="T2" fmla="*/ 2835162 w 33"/>
              <a:gd name="T3" fmla="*/ 1411436 h 15"/>
              <a:gd name="T4" fmla="*/ 2268062 w 33"/>
              <a:gd name="T5" fmla="*/ 1310778 h 15"/>
              <a:gd name="T6" fmla="*/ 1587812 w 33"/>
              <a:gd name="T7" fmla="*/ 907510 h 15"/>
              <a:gd name="T8" fmla="*/ 1474325 w 33"/>
              <a:gd name="T9" fmla="*/ 604901 h 15"/>
              <a:gd name="T10" fmla="*/ 680587 w 33"/>
              <a:gd name="T11" fmla="*/ 504243 h 15"/>
              <a:gd name="T12" fmla="*/ 567100 w 33"/>
              <a:gd name="T13" fmla="*/ 302609 h 15"/>
              <a:gd name="T14" fmla="*/ 567100 w 33"/>
              <a:gd name="T15" fmla="*/ 504243 h 15"/>
              <a:gd name="T16" fmla="*/ 340125 w 33"/>
              <a:gd name="T17" fmla="*/ 302609 h 15"/>
              <a:gd name="T18" fmla="*/ 0 w 33"/>
              <a:gd name="T19" fmla="*/ 201634 h 15"/>
              <a:gd name="T20" fmla="*/ 0 w 33"/>
              <a:gd name="T21" fmla="*/ 0 h 15"/>
              <a:gd name="T22" fmla="*/ 226975 w 33"/>
              <a:gd name="T23" fmla="*/ 0 h 15"/>
              <a:gd name="T24" fmla="*/ 340125 w 33"/>
              <a:gd name="T25" fmla="*/ 100976 h 15"/>
              <a:gd name="T26" fmla="*/ 567100 w 33"/>
              <a:gd name="T27" fmla="*/ 201634 h 15"/>
              <a:gd name="T28" fmla="*/ 680587 w 33"/>
              <a:gd name="T29" fmla="*/ 201634 h 15"/>
              <a:gd name="T30" fmla="*/ 1587812 w 33"/>
              <a:gd name="T31" fmla="*/ 504243 h 15"/>
              <a:gd name="T32" fmla="*/ 1700963 w 33"/>
              <a:gd name="T33" fmla="*/ 907510 h 15"/>
              <a:gd name="T34" fmla="*/ 2268062 w 33"/>
              <a:gd name="T35" fmla="*/ 1109144 h 15"/>
              <a:gd name="T36" fmla="*/ 2835162 w 33"/>
              <a:gd name="T37" fmla="*/ 1310778 h 15"/>
              <a:gd name="T38" fmla="*/ 3175287 w 33"/>
              <a:gd name="T39" fmla="*/ 1310778 h 15"/>
              <a:gd name="T40" fmla="*/ 3628900 w 33"/>
              <a:gd name="T41" fmla="*/ 1310778 h 15"/>
              <a:gd name="T42" fmla="*/ 3628900 w 33"/>
              <a:gd name="T43" fmla="*/ 1411436 h 15"/>
              <a:gd name="T44" fmla="*/ 3288774 w 33"/>
              <a:gd name="T45" fmla="*/ 1411436 h 15"/>
              <a:gd name="T46" fmla="*/ 2948649 w 33"/>
              <a:gd name="T47" fmla="*/ 1411436 h 1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3" h="15">
                <a:moveTo>
                  <a:pt x="26" y="14"/>
                </a:moveTo>
                <a:lnTo>
                  <a:pt x="25" y="14"/>
                </a:lnTo>
                <a:cubicBezTo>
                  <a:pt x="23" y="14"/>
                  <a:pt x="22" y="13"/>
                  <a:pt x="20" y="13"/>
                </a:cubicBezTo>
                <a:cubicBezTo>
                  <a:pt x="17" y="12"/>
                  <a:pt x="17" y="11"/>
                  <a:pt x="14" y="9"/>
                </a:cubicBezTo>
                <a:cubicBezTo>
                  <a:pt x="14" y="9"/>
                  <a:pt x="14" y="9"/>
                  <a:pt x="13" y="6"/>
                </a:cubicBezTo>
                <a:cubicBezTo>
                  <a:pt x="11" y="5"/>
                  <a:pt x="8" y="5"/>
                  <a:pt x="6" y="5"/>
                </a:cubicBezTo>
                <a:lnTo>
                  <a:pt x="5" y="3"/>
                </a:lnTo>
                <a:lnTo>
                  <a:pt x="5" y="5"/>
                </a:ln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0" y="2"/>
                </a:cubicBez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1"/>
                </a:cubicBezTo>
                <a:cubicBezTo>
                  <a:pt x="5" y="2"/>
                  <a:pt x="5" y="2"/>
                  <a:pt x="5" y="2"/>
                </a:cubicBezTo>
                <a:lnTo>
                  <a:pt x="6" y="2"/>
                </a:lnTo>
                <a:cubicBezTo>
                  <a:pt x="8" y="3"/>
                  <a:pt x="11" y="5"/>
                  <a:pt x="14" y="5"/>
                </a:cubicBezTo>
                <a:cubicBezTo>
                  <a:pt x="14" y="6"/>
                  <a:pt x="14" y="8"/>
                  <a:pt x="15" y="9"/>
                </a:cubicBezTo>
                <a:cubicBezTo>
                  <a:pt x="17" y="9"/>
                  <a:pt x="19" y="9"/>
                  <a:pt x="20" y="11"/>
                </a:cubicBezTo>
                <a:cubicBezTo>
                  <a:pt x="22" y="12"/>
                  <a:pt x="24" y="13"/>
                  <a:pt x="25" y="13"/>
                </a:cubicBezTo>
                <a:cubicBezTo>
                  <a:pt x="27" y="13"/>
                  <a:pt x="26" y="13"/>
                  <a:pt x="28" y="13"/>
                </a:cubicBezTo>
                <a:lnTo>
                  <a:pt x="32" y="13"/>
                </a:lnTo>
                <a:lnTo>
                  <a:pt x="32" y="14"/>
                </a:lnTo>
                <a:lnTo>
                  <a:pt x="29" y="14"/>
                </a:lnTo>
                <a:cubicBezTo>
                  <a:pt x="28" y="14"/>
                  <a:pt x="28" y="14"/>
                  <a:pt x="26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5" name="Freeform 584">
            <a:extLst>
              <a:ext uri="{FF2B5EF4-FFF2-40B4-BE49-F238E27FC236}">
                <a16:creationId xmlns:a16="http://schemas.microsoft.com/office/drawing/2014/main" id="{BE9235E5-AE38-4040-8FED-F41037050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5122863"/>
            <a:ext cx="17462" cy="9525"/>
          </a:xfrm>
          <a:custGeom>
            <a:avLst/>
            <a:gdLst>
              <a:gd name="T0" fmla="*/ 507823 w 49"/>
              <a:gd name="T1" fmla="*/ 1369131 h 27"/>
              <a:gd name="T2" fmla="*/ 1905140 w 49"/>
              <a:gd name="T3" fmla="*/ 1493308 h 27"/>
              <a:gd name="T4" fmla="*/ 3048010 w 49"/>
              <a:gd name="T5" fmla="*/ 1493308 h 27"/>
              <a:gd name="T6" fmla="*/ 4064013 w 49"/>
              <a:gd name="T7" fmla="*/ 995539 h 27"/>
              <a:gd name="T8" fmla="*/ 4571837 w 49"/>
              <a:gd name="T9" fmla="*/ 373239 h 27"/>
              <a:gd name="T10" fmla="*/ 5333750 w 49"/>
              <a:gd name="T11" fmla="*/ 497769 h 27"/>
              <a:gd name="T12" fmla="*/ 5333750 w 49"/>
              <a:gd name="T13" fmla="*/ 2737908 h 27"/>
              <a:gd name="T14" fmla="*/ 4571837 w 49"/>
              <a:gd name="T15" fmla="*/ 2862439 h 27"/>
              <a:gd name="T16" fmla="*/ 3809923 w 49"/>
              <a:gd name="T17" fmla="*/ 2240139 h 27"/>
              <a:gd name="T18" fmla="*/ 2286097 w 49"/>
              <a:gd name="T19" fmla="*/ 2240139 h 27"/>
              <a:gd name="T20" fmla="*/ 1651050 w 49"/>
              <a:gd name="T21" fmla="*/ 2364669 h 27"/>
              <a:gd name="T22" fmla="*/ 889137 w 49"/>
              <a:gd name="T23" fmla="*/ 2862439 h 27"/>
              <a:gd name="T24" fmla="*/ 126867 w 49"/>
              <a:gd name="T25" fmla="*/ 2364669 h 27"/>
              <a:gd name="T26" fmla="*/ 507823 w 49"/>
              <a:gd name="T27" fmla="*/ 1369131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" h="27">
                <a:moveTo>
                  <a:pt x="4" y="11"/>
                </a:moveTo>
                <a:cubicBezTo>
                  <a:pt x="9" y="10"/>
                  <a:pt x="15" y="12"/>
                  <a:pt x="15" y="12"/>
                </a:cubicBezTo>
                <a:lnTo>
                  <a:pt x="24" y="12"/>
                </a:lnTo>
                <a:cubicBezTo>
                  <a:pt x="29" y="11"/>
                  <a:pt x="30" y="9"/>
                  <a:pt x="32" y="8"/>
                </a:cubicBezTo>
                <a:cubicBezTo>
                  <a:pt x="33" y="5"/>
                  <a:pt x="35" y="4"/>
                  <a:pt x="36" y="3"/>
                </a:cubicBezTo>
                <a:cubicBezTo>
                  <a:pt x="38" y="0"/>
                  <a:pt x="41" y="4"/>
                  <a:pt x="42" y="4"/>
                </a:cubicBezTo>
                <a:cubicBezTo>
                  <a:pt x="48" y="12"/>
                  <a:pt x="42" y="22"/>
                  <a:pt x="42" y="22"/>
                </a:cubicBezTo>
                <a:cubicBezTo>
                  <a:pt x="38" y="26"/>
                  <a:pt x="36" y="26"/>
                  <a:pt x="36" y="23"/>
                </a:cubicBezTo>
                <a:cubicBezTo>
                  <a:pt x="32" y="21"/>
                  <a:pt x="32" y="19"/>
                  <a:pt x="30" y="18"/>
                </a:cubicBezTo>
                <a:cubicBezTo>
                  <a:pt x="27" y="16"/>
                  <a:pt x="18" y="18"/>
                  <a:pt x="18" y="18"/>
                </a:cubicBezTo>
                <a:lnTo>
                  <a:pt x="13" y="19"/>
                </a:lnTo>
                <a:cubicBezTo>
                  <a:pt x="12" y="20"/>
                  <a:pt x="10" y="22"/>
                  <a:pt x="7" y="23"/>
                </a:cubicBezTo>
                <a:cubicBezTo>
                  <a:pt x="4" y="23"/>
                  <a:pt x="3" y="22"/>
                  <a:pt x="1" y="19"/>
                </a:cubicBezTo>
                <a:cubicBezTo>
                  <a:pt x="0" y="16"/>
                  <a:pt x="0" y="11"/>
                  <a:pt x="4" y="11"/>
                </a:cubicBezTo>
              </a:path>
            </a:pathLst>
          </a:custGeom>
          <a:solidFill>
            <a:srgbClr val="F8E7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6" name="Freeform 585">
            <a:extLst>
              <a:ext uri="{FF2B5EF4-FFF2-40B4-BE49-F238E27FC236}">
                <a16:creationId xmlns:a16="http://schemas.microsoft.com/office/drawing/2014/main" id="{071D4526-94D4-8B4B-8E46-C294ED079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5122863"/>
            <a:ext cx="15875" cy="9525"/>
          </a:xfrm>
          <a:custGeom>
            <a:avLst/>
            <a:gdLst>
              <a:gd name="T0" fmla="*/ 4525755 w 46"/>
              <a:gd name="T1" fmla="*/ 3355364 h 26"/>
              <a:gd name="T2" fmla="*/ 4287630 w 46"/>
              <a:gd name="T3" fmla="*/ 3086833 h 26"/>
              <a:gd name="T4" fmla="*/ 3930443 w 46"/>
              <a:gd name="T5" fmla="*/ 2818301 h 26"/>
              <a:gd name="T6" fmla="*/ 3453848 w 46"/>
              <a:gd name="T7" fmla="*/ 2281604 h 26"/>
              <a:gd name="T8" fmla="*/ 2143815 w 46"/>
              <a:gd name="T9" fmla="*/ 2281604 h 26"/>
              <a:gd name="T10" fmla="*/ 1786628 w 46"/>
              <a:gd name="T11" fmla="*/ 2550136 h 26"/>
              <a:gd name="T12" fmla="*/ 1429095 w 46"/>
              <a:gd name="T13" fmla="*/ 2684218 h 26"/>
              <a:gd name="T14" fmla="*/ 833783 w 46"/>
              <a:gd name="T15" fmla="*/ 2952750 h 26"/>
              <a:gd name="T16" fmla="*/ 714720 w 46"/>
              <a:gd name="T17" fmla="*/ 2952750 h 26"/>
              <a:gd name="T18" fmla="*/ 0 w 46"/>
              <a:gd name="T19" fmla="*/ 2550136 h 26"/>
              <a:gd name="T20" fmla="*/ 0 w 46"/>
              <a:gd name="T21" fmla="*/ 1744907 h 26"/>
              <a:gd name="T22" fmla="*/ 476250 w 46"/>
              <a:gd name="T23" fmla="*/ 1073761 h 26"/>
              <a:gd name="T24" fmla="*/ 1786628 w 46"/>
              <a:gd name="T25" fmla="*/ 1341926 h 26"/>
              <a:gd name="T26" fmla="*/ 2858535 w 46"/>
              <a:gd name="T27" fmla="*/ 1341926 h 26"/>
              <a:gd name="T28" fmla="*/ 3572910 w 46"/>
              <a:gd name="T29" fmla="*/ 939312 h 26"/>
              <a:gd name="T30" fmla="*/ 4168568 w 46"/>
              <a:gd name="T31" fmla="*/ 402614 h 26"/>
              <a:gd name="T32" fmla="*/ 4287630 w 46"/>
              <a:gd name="T33" fmla="*/ 134083 h 26"/>
              <a:gd name="T34" fmla="*/ 4287630 w 46"/>
              <a:gd name="T35" fmla="*/ 0 h 26"/>
              <a:gd name="T36" fmla="*/ 5002351 w 46"/>
              <a:gd name="T37" fmla="*/ 402614 h 26"/>
              <a:gd name="T38" fmla="*/ 5359538 w 46"/>
              <a:gd name="T39" fmla="*/ 1476375 h 26"/>
              <a:gd name="T40" fmla="*/ 4882943 w 46"/>
              <a:gd name="T41" fmla="*/ 536697 h 26"/>
              <a:gd name="T42" fmla="*/ 4287630 w 46"/>
              <a:gd name="T43" fmla="*/ 268532 h 26"/>
              <a:gd name="T44" fmla="*/ 4168568 w 46"/>
              <a:gd name="T45" fmla="*/ 536697 h 26"/>
              <a:gd name="T46" fmla="*/ 3811035 w 46"/>
              <a:gd name="T47" fmla="*/ 1073761 h 26"/>
              <a:gd name="T48" fmla="*/ 2858535 w 46"/>
              <a:gd name="T49" fmla="*/ 1476375 h 26"/>
              <a:gd name="T50" fmla="*/ 1786628 w 46"/>
              <a:gd name="T51" fmla="*/ 1610458 h 26"/>
              <a:gd name="T52" fmla="*/ 476250 w 46"/>
              <a:gd name="T53" fmla="*/ 1476375 h 26"/>
              <a:gd name="T54" fmla="*/ 119063 w 46"/>
              <a:gd name="T55" fmla="*/ 1610458 h 26"/>
              <a:gd name="T56" fmla="*/ 119063 w 46"/>
              <a:gd name="T57" fmla="*/ 2415687 h 26"/>
              <a:gd name="T58" fmla="*/ 714720 w 46"/>
              <a:gd name="T59" fmla="*/ 2818301 h 26"/>
              <a:gd name="T60" fmla="*/ 833783 w 46"/>
              <a:gd name="T61" fmla="*/ 2818301 h 26"/>
              <a:gd name="T62" fmla="*/ 1190970 w 46"/>
              <a:gd name="T63" fmla="*/ 2550136 h 26"/>
              <a:gd name="T64" fmla="*/ 1548158 w 46"/>
              <a:gd name="T65" fmla="*/ 2281604 h 26"/>
              <a:gd name="T66" fmla="*/ 2143815 w 46"/>
              <a:gd name="T67" fmla="*/ 2013072 h 26"/>
              <a:gd name="T68" fmla="*/ 2858535 w 46"/>
              <a:gd name="T69" fmla="*/ 2013072 h 26"/>
              <a:gd name="T70" fmla="*/ 3572910 w 46"/>
              <a:gd name="T71" fmla="*/ 2281604 h 26"/>
              <a:gd name="T72" fmla="*/ 4168568 w 46"/>
              <a:gd name="T73" fmla="*/ 2684218 h 26"/>
              <a:gd name="T74" fmla="*/ 4287630 w 46"/>
              <a:gd name="T75" fmla="*/ 2952750 h 26"/>
              <a:gd name="T76" fmla="*/ 5002351 w 46"/>
              <a:gd name="T77" fmla="*/ 2684218 h 26"/>
              <a:gd name="T78" fmla="*/ 5359538 w 46"/>
              <a:gd name="T79" fmla="*/ 1744907 h 26"/>
              <a:gd name="T80" fmla="*/ 5359538 w 46"/>
              <a:gd name="T81" fmla="*/ 1744907 h 26"/>
              <a:gd name="T82" fmla="*/ 5002351 w 46"/>
              <a:gd name="T83" fmla="*/ 2952750 h 26"/>
              <a:gd name="T84" fmla="*/ 4525755 w 46"/>
              <a:gd name="T85" fmla="*/ 3355364 h 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6" h="26">
                <a:moveTo>
                  <a:pt x="38" y="25"/>
                </a:moveTo>
                <a:cubicBezTo>
                  <a:pt x="36" y="25"/>
                  <a:pt x="36" y="24"/>
                  <a:pt x="36" y="23"/>
                </a:cubicBezTo>
                <a:lnTo>
                  <a:pt x="33" y="21"/>
                </a:lnTo>
                <a:cubicBezTo>
                  <a:pt x="32" y="20"/>
                  <a:pt x="32" y="19"/>
                  <a:pt x="29" y="17"/>
                </a:cubicBezTo>
                <a:lnTo>
                  <a:pt x="18" y="17"/>
                </a:lnTo>
                <a:lnTo>
                  <a:pt x="15" y="19"/>
                </a:lnTo>
                <a:cubicBezTo>
                  <a:pt x="13" y="20"/>
                  <a:pt x="13" y="20"/>
                  <a:pt x="12" y="20"/>
                </a:cubicBezTo>
                <a:cubicBezTo>
                  <a:pt x="10" y="21"/>
                  <a:pt x="9" y="22"/>
                  <a:pt x="7" y="22"/>
                </a:cubicBezTo>
                <a:lnTo>
                  <a:pt x="6" y="22"/>
                </a:lnTo>
                <a:cubicBezTo>
                  <a:pt x="4" y="22"/>
                  <a:pt x="1" y="22"/>
                  <a:pt x="0" y="19"/>
                </a:cubicBezTo>
                <a:lnTo>
                  <a:pt x="0" y="13"/>
                </a:lnTo>
                <a:cubicBezTo>
                  <a:pt x="0" y="10"/>
                  <a:pt x="1" y="9"/>
                  <a:pt x="4" y="8"/>
                </a:cubicBezTo>
                <a:cubicBezTo>
                  <a:pt x="9" y="8"/>
                  <a:pt x="13" y="9"/>
                  <a:pt x="15" y="10"/>
                </a:cubicBezTo>
                <a:lnTo>
                  <a:pt x="24" y="10"/>
                </a:lnTo>
                <a:cubicBezTo>
                  <a:pt x="28" y="9"/>
                  <a:pt x="28" y="8"/>
                  <a:pt x="30" y="7"/>
                </a:cubicBezTo>
                <a:cubicBezTo>
                  <a:pt x="32" y="5"/>
                  <a:pt x="32" y="4"/>
                  <a:pt x="35" y="3"/>
                </a:cubicBezTo>
                <a:lnTo>
                  <a:pt x="36" y="1"/>
                </a:lnTo>
                <a:lnTo>
                  <a:pt x="36" y="0"/>
                </a:lnTo>
                <a:cubicBezTo>
                  <a:pt x="39" y="0"/>
                  <a:pt x="41" y="2"/>
                  <a:pt x="42" y="3"/>
                </a:cubicBezTo>
                <a:cubicBezTo>
                  <a:pt x="45" y="5"/>
                  <a:pt x="45" y="8"/>
                  <a:pt x="45" y="11"/>
                </a:cubicBezTo>
                <a:cubicBezTo>
                  <a:pt x="45" y="8"/>
                  <a:pt x="43" y="7"/>
                  <a:pt x="41" y="4"/>
                </a:cubicBezTo>
                <a:cubicBezTo>
                  <a:pt x="39" y="3"/>
                  <a:pt x="38" y="2"/>
                  <a:pt x="36" y="2"/>
                </a:cubicBezTo>
                <a:cubicBezTo>
                  <a:pt x="36" y="3"/>
                  <a:pt x="36" y="3"/>
                  <a:pt x="35" y="4"/>
                </a:cubicBezTo>
                <a:cubicBezTo>
                  <a:pt x="35" y="5"/>
                  <a:pt x="33" y="6"/>
                  <a:pt x="32" y="8"/>
                </a:cubicBezTo>
                <a:cubicBezTo>
                  <a:pt x="32" y="8"/>
                  <a:pt x="29" y="11"/>
                  <a:pt x="24" y="11"/>
                </a:cubicBezTo>
                <a:lnTo>
                  <a:pt x="15" y="12"/>
                </a:lnTo>
                <a:cubicBezTo>
                  <a:pt x="13" y="11"/>
                  <a:pt x="9" y="11"/>
                  <a:pt x="4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0" y="13"/>
                  <a:pt x="0" y="17"/>
                  <a:pt x="1" y="18"/>
                </a:cubicBezTo>
                <a:cubicBezTo>
                  <a:pt x="3" y="20"/>
                  <a:pt x="4" y="21"/>
                  <a:pt x="6" y="21"/>
                </a:cubicBezTo>
                <a:lnTo>
                  <a:pt x="7" y="21"/>
                </a:lnTo>
                <a:cubicBezTo>
                  <a:pt x="9" y="20"/>
                  <a:pt x="10" y="20"/>
                  <a:pt x="10" y="19"/>
                </a:cubicBezTo>
                <a:cubicBezTo>
                  <a:pt x="12" y="18"/>
                  <a:pt x="12" y="17"/>
                  <a:pt x="13" y="17"/>
                </a:cubicBezTo>
                <a:lnTo>
                  <a:pt x="18" y="15"/>
                </a:lnTo>
                <a:cubicBezTo>
                  <a:pt x="18" y="15"/>
                  <a:pt x="21" y="15"/>
                  <a:pt x="24" y="15"/>
                </a:cubicBezTo>
                <a:cubicBezTo>
                  <a:pt x="27" y="15"/>
                  <a:pt x="29" y="15"/>
                  <a:pt x="30" y="17"/>
                </a:cubicBezTo>
                <a:cubicBezTo>
                  <a:pt x="32" y="17"/>
                  <a:pt x="33" y="18"/>
                  <a:pt x="35" y="20"/>
                </a:cubicBezTo>
                <a:lnTo>
                  <a:pt x="36" y="22"/>
                </a:lnTo>
                <a:cubicBezTo>
                  <a:pt x="38" y="24"/>
                  <a:pt x="38" y="23"/>
                  <a:pt x="42" y="20"/>
                </a:cubicBezTo>
                <a:cubicBezTo>
                  <a:pt x="42" y="20"/>
                  <a:pt x="45" y="17"/>
                  <a:pt x="45" y="13"/>
                </a:cubicBezTo>
                <a:cubicBezTo>
                  <a:pt x="45" y="17"/>
                  <a:pt x="44" y="21"/>
                  <a:pt x="42" y="22"/>
                </a:cubicBezTo>
                <a:cubicBezTo>
                  <a:pt x="41" y="23"/>
                  <a:pt x="39" y="25"/>
                  <a:pt x="38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7" name="Freeform 586">
            <a:extLst>
              <a:ext uri="{FF2B5EF4-FFF2-40B4-BE49-F238E27FC236}">
                <a16:creationId xmlns:a16="http://schemas.microsoft.com/office/drawing/2014/main" id="{2F90F3F7-5B01-EC43-A8B5-56ADC5EC7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8363" y="5056188"/>
            <a:ext cx="11112" cy="14287"/>
          </a:xfrm>
          <a:custGeom>
            <a:avLst/>
            <a:gdLst>
              <a:gd name="T0" fmla="*/ 3597779 w 31"/>
              <a:gd name="T1" fmla="*/ 0 h 38"/>
              <a:gd name="T2" fmla="*/ 3212085 w 31"/>
              <a:gd name="T3" fmla="*/ 1272295 h 38"/>
              <a:gd name="T4" fmla="*/ 3854789 w 31"/>
              <a:gd name="T5" fmla="*/ 2403224 h 38"/>
              <a:gd name="T6" fmla="*/ 3469095 w 31"/>
              <a:gd name="T7" fmla="*/ 2826946 h 38"/>
              <a:gd name="T8" fmla="*/ 2698065 w 31"/>
              <a:gd name="T9" fmla="*/ 3251044 h 38"/>
              <a:gd name="T10" fmla="*/ 2055720 w 31"/>
              <a:gd name="T11" fmla="*/ 5230170 h 38"/>
              <a:gd name="T12" fmla="*/ 1541700 w 31"/>
              <a:gd name="T13" fmla="*/ 3675143 h 38"/>
              <a:gd name="T14" fmla="*/ 0 w 31"/>
              <a:gd name="T15" fmla="*/ 3816509 h 38"/>
              <a:gd name="T16" fmla="*/ 1156365 w 31"/>
              <a:gd name="T17" fmla="*/ 2120492 h 38"/>
              <a:gd name="T18" fmla="*/ 899355 w 31"/>
              <a:gd name="T19" fmla="*/ 282732 h 38"/>
              <a:gd name="T20" fmla="*/ 2312730 w 31"/>
              <a:gd name="T21" fmla="*/ 989563 h 38"/>
              <a:gd name="T22" fmla="*/ 3597779 w 31"/>
              <a:gd name="T23" fmla="*/ 0 h 38"/>
              <a:gd name="T24" fmla="*/ 3597779 w 31"/>
              <a:gd name="T25" fmla="*/ 0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38">
                <a:moveTo>
                  <a:pt x="28" y="0"/>
                </a:moveTo>
                <a:cubicBezTo>
                  <a:pt x="27" y="2"/>
                  <a:pt x="25" y="9"/>
                  <a:pt x="25" y="9"/>
                </a:cubicBezTo>
                <a:lnTo>
                  <a:pt x="30" y="17"/>
                </a:lnTo>
                <a:lnTo>
                  <a:pt x="27" y="20"/>
                </a:lnTo>
                <a:cubicBezTo>
                  <a:pt x="25" y="21"/>
                  <a:pt x="21" y="22"/>
                  <a:pt x="21" y="23"/>
                </a:cubicBezTo>
                <a:lnTo>
                  <a:pt x="16" y="37"/>
                </a:lnTo>
                <a:lnTo>
                  <a:pt x="12" y="26"/>
                </a:lnTo>
                <a:cubicBezTo>
                  <a:pt x="12" y="27"/>
                  <a:pt x="0" y="27"/>
                  <a:pt x="0" y="27"/>
                </a:cubicBezTo>
                <a:lnTo>
                  <a:pt x="9" y="15"/>
                </a:lnTo>
                <a:lnTo>
                  <a:pt x="7" y="2"/>
                </a:lnTo>
                <a:lnTo>
                  <a:pt x="18" y="7"/>
                </a:lnTo>
                <a:lnTo>
                  <a:pt x="28" y="0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8" name="Freeform 587">
            <a:extLst>
              <a:ext uri="{FF2B5EF4-FFF2-40B4-BE49-F238E27FC236}">
                <a16:creationId xmlns:a16="http://schemas.microsoft.com/office/drawing/2014/main" id="{0C9CE461-2F9F-8B41-AB30-10EAF7037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8363" y="5054600"/>
            <a:ext cx="11112" cy="14288"/>
          </a:xfrm>
          <a:custGeom>
            <a:avLst/>
            <a:gdLst>
              <a:gd name="T0" fmla="*/ 1927394 w 31"/>
              <a:gd name="T1" fmla="*/ 4736298 h 41"/>
              <a:gd name="T2" fmla="*/ 1541700 w 31"/>
              <a:gd name="T3" fmla="*/ 3643440 h 41"/>
              <a:gd name="T4" fmla="*/ 514020 w 31"/>
              <a:gd name="T5" fmla="*/ 3764714 h 41"/>
              <a:gd name="T6" fmla="*/ 128326 w 31"/>
              <a:gd name="T7" fmla="*/ 3764714 h 41"/>
              <a:gd name="T8" fmla="*/ 0 w 31"/>
              <a:gd name="T9" fmla="*/ 3643440 h 41"/>
              <a:gd name="T10" fmla="*/ 1156365 w 31"/>
              <a:gd name="T11" fmla="*/ 2186064 h 41"/>
              <a:gd name="T12" fmla="*/ 899355 w 31"/>
              <a:gd name="T13" fmla="*/ 485792 h 41"/>
              <a:gd name="T14" fmla="*/ 2312730 w 31"/>
              <a:gd name="T15" fmla="*/ 1092858 h 41"/>
              <a:gd name="T16" fmla="*/ 3469095 w 31"/>
              <a:gd name="T17" fmla="*/ 0 h 41"/>
              <a:gd name="T18" fmla="*/ 3212085 w 31"/>
              <a:gd name="T19" fmla="*/ 1457376 h 41"/>
              <a:gd name="T20" fmla="*/ 3854789 w 31"/>
              <a:gd name="T21" fmla="*/ 2307338 h 41"/>
              <a:gd name="T22" fmla="*/ 3597779 w 31"/>
              <a:gd name="T23" fmla="*/ 2914752 h 41"/>
              <a:gd name="T24" fmla="*/ 2698065 w 31"/>
              <a:gd name="T25" fmla="*/ 3157648 h 41"/>
              <a:gd name="T26" fmla="*/ 2055720 w 31"/>
              <a:gd name="T27" fmla="*/ 4857920 h 41"/>
              <a:gd name="T28" fmla="*/ 1927394 w 31"/>
              <a:gd name="T29" fmla="*/ 4857920 h 41"/>
              <a:gd name="T30" fmla="*/ 1927394 w 31"/>
              <a:gd name="T31" fmla="*/ 4736298 h 41"/>
              <a:gd name="T32" fmla="*/ 1541700 w 31"/>
              <a:gd name="T33" fmla="*/ 3400544 h 41"/>
              <a:gd name="T34" fmla="*/ 2055720 w 31"/>
              <a:gd name="T35" fmla="*/ 4615024 h 41"/>
              <a:gd name="T36" fmla="*/ 2441414 w 31"/>
              <a:gd name="T37" fmla="*/ 3157648 h 41"/>
              <a:gd name="T38" fmla="*/ 3469095 w 31"/>
              <a:gd name="T39" fmla="*/ 2793130 h 41"/>
              <a:gd name="T40" fmla="*/ 3597779 w 31"/>
              <a:gd name="T41" fmla="*/ 2307338 h 41"/>
              <a:gd name="T42" fmla="*/ 3083759 w 31"/>
              <a:gd name="T43" fmla="*/ 1578650 h 41"/>
              <a:gd name="T44" fmla="*/ 3212085 w 31"/>
              <a:gd name="T45" fmla="*/ 485792 h 41"/>
              <a:gd name="T46" fmla="*/ 2312730 w 31"/>
              <a:gd name="T47" fmla="*/ 1335754 h 41"/>
              <a:gd name="T48" fmla="*/ 1156365 w 31"/>
              <a:gd name="T49" fmla="*/ 849962 h 41"/>
              <a:gd name="T50" fmla="*/ 1285049 w 31"/>
              <a:gd name="T51" fmla="*/ 2186064 h 41"/>
              <a:gd name="T52" fmla="*/ 128326 w 31"/>
              <a:gd name="T53" fmla="*/ 3643440 h 41"/>
              <a:gd name="T54" fmla="*/ 514020 w 31"/>
              <a:gd name="T55" fmla="*/ 3643440 h 41"/>
              <a:gd name="T56" fmla="*/ 1541700 w 31"/>
              <a:gd name="T57" fmla="*/ 3400544 h 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" h="41">
                <a:moveTo>
                  <a:pt x="15" y="39"/>
                </a:moveTo>
                <a:cubicBezTo>
                  <a:pt x="13" y="36"/>
                  <a:pt x="12" y="31"/>
                  <a:pt x="12" y="30"/>
                </a:cubicBezTo>
                <a:cubicBezTo>
                  <a:pt x="10" y="30"/>
                  <a:pt x="9" y="30"/>
                  <a:pt x="4" y="31"/>
                </a:cubicBezTo>
                <a:lnTo>
                  <a:pt x="1" y="31"/>
                </a:lnTo>
                <a:cubicBezTo>
                  <a:pt x="0" y="31"/>
                  <a:pt x="0" y="31"/>
                  <a:pt x="0" y="30"/>
                </a:cubicBezTo>
                <a:cubicBezTo>
                  <a:pt x="1" y="29"/>
                  <a:pt x="2" y="25"/>
                  <a:pt x="9" y="18"/>
                </a:cubicBezTo>
                <a:lnTo>
                  <a:pt x="7" y="4"/>
                </a:lnTo>
                <a:lnTo>
                  <a:pt x="18" y="9"/>
                </a:lnTo>
                <a:cubicBezTo>
                  <a:pt x="27" y="1"/>
                  <a:pt x="27" y="0"/>
                  <a:pt x="27" y="0"/>
                </a:cubicBezTo>
                <a:cubicBezTo>
                  <a:pt x="27" y="0"/>
                  <a:pt x="28" y="1"/>
                  <a:pt x="25" y="12"/>
                </a:cubicBezTo>
                <a:lnTo>
                  <a:pt x="30" y="19"/>
                </a:lnTo>
                <a:cubicBezTo>
                  <a:pt x="28" y="21"/>
                  <a:pt x="28" y="23"/>
                  <a:pt x="28" y="24"/>
                </a:cubicBezTo>
                <a:cubicBezTo>
                  <a:pt x="25" y="25"/>
                  <a:pt x="23" y="26"/>
                  <a:pt x="21" y="26"/>
                </a:cubicBezTo>
                <a:lnTo>
                  <a:pt x="16" y="40"/>
                </a:lnTo>
                <a:lnTo>
                  <a:pt x="15" y="40"/>
                </a:lnTo>
                <a:lnTo>
                  <a:pt x="15" y="39"/>
                </a:lnTo>
                <a:close/>
                <a:moveTo>
                  <a:pt x="12" y="28"/>
                </a:moveTo>
                <a:cubicBezTo>
                  <a:pt x="12" y="28"/>
                  <a:pt x="12" y="29"/>
                  <a:pt x="16" y="38"/>
                </a:cubicBezTo>
                <a:cubicBezTo>
                  <a:pt x="18" y="35"/>
                  <a:pt x="19" y="26"/>
                  <a:pt x="19" y="26"/>
                </a:cubicBezTo>
                <a:cubicBezTo>
                  <a:pt x="19" y="25"/>
                  <a:pt x="25" y="23"/>
                  <a:pt x="27" y="23"/>
                </a:cubicBezTo>
                <a:cubicBezTo>
                  <a:pt x="25" y="22"/>
                  <a:pt x="27" y="21"/>
                  <a:pt x="28" y="19"/>
                </a:cubicBezTo>
                <a:lnTo>
                  <a:pt x="24" y="13"/>
                </a:lnTo>
                <a:cubicBezTo>
                  <a:pt x="24" y="12"/>
                  <a:pt x="25" y="7"/>
                  <a:pt x="25" y="4"/>
                </a:cubicBezTo>
                <a:cubicBezTo>
                  <a:pt x="23" y="5"/>
                  <a:pt x="18" y="11"/>
                  <a:pt x="18" y="11"/>
                </a:cubicBezTo>
                <a:lnTo>
                  <a:pt x="9" y="7"/>
                </a:lnTo>
                <a:lnTo>
                  <a:pt x="10" y="18"/>
                </a:lnTo>
                <a:cubicBezTo>
                  <a:pt x="10" y="19"/>
                  <a:pt x="4" y="25"/>
                  <a:pt x="1" y="30"/>
                </a:cubicBezTo>
                <a:lnTo>
                  <a:pt x="4" y="30"/>
                </a:lnTo>
                <a:cubicBezTo>
                  <a:pt x="7" y="29"/>
                  <a:pt x="12" y="28"/>
                  <a:pt x="12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19" name="Freeform 588">
            <a:extLst>
              <a:ext uri="{FF2B5EF4-FFF2-40B4-BE49-F238E27FC236}">
                <a16:creationId xmlns:a16="http://schemas.microsoft.com/office/drawing/2014/main" id="{1EBBED6F-0EAE-F747-AA49-E142AB2EB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5057775"/>
            <a:ext cx="79375" cy="61913"/>
          </a:xfrm>
          <a:custGeom>
            <a:avLst/>
            <a:gdLst>
              <a:gd name="T0" fmla="*/ 1301750 w 220"/>
              <a:gd name="T1" fmla="*/ 19244624 h 174"/>
              <a:gd name="T2" fmla="*/ 520628 w 220"/>
              <a:gd name="T3" fmla="*/ 18864606 h 174"/>
              <a:gd name="T4" fmla="*/ 0 w 220"/>
              <a:gd name="T5" fmla="*/ 14686546 h 174"/>
              <a:gd name="T6" fmla="*/ 3905250 w 220"/>
              <a:gd name="T7" fmla="*/ 11394839 h 174"/>
              <a:gd name="T8" fmla="*/ 4556125 w 220"/>
              <a:gd name="T9" fmla="*/ 11648184 h 174"/>
              <a:gd name="T10" fmla="*/ 12106131 w 220"/>
              <a:gd name="T11" fmla="*/ 15572899 h 174"/>
              <a:gd name="T12" fmla="*/ 12757006 w 220"/>
              <a:gd name="T13" fmla="*/ 15319553 h 174"/>
              <a:gd name="T14" fmla="*/ 12626759 w 220"/>
              <a:gd name="T15" fmla="*/ 13673877 h 174"/>
              <a:gd name="T16" fmla="*/ 13017500 w 220"/>
              <a:gd name="T17" fmla="*/ 12154518 h 174"/>
              <a:gd name="T18" fmla="*/ 16401761 w 220"/>
              <a:gd name="T19" fmla="*/ 4811067 h 174"/>
              <a:gd name="T20" fmla="*/ 16922389 w 220"/>
              <a:gd name="T21" fmla="*/ 2912046 h 174"/>
              <a:gd name="T22" fmla="*/ 16792503 w 220"/>
              <a:gd name="T23" fmla="*/ 1646032 h 174"/>
              <a:gd name="T24" fmla="*/ 18354386 w 220"/>
              <a:gd name="T25" fmla="*/ 379662 h 174"/>
              <a:gd name="T26" fmla="*/ 19396003 w 220"/>
              <a:gd name="T27" fmla="*/ 759680 h 174"/>
              <a:gd name="T28" fmla="*/ 21869256 w 220"/>
              <a:gd name="T29" fmla="*/ 1139342 h 174"/>
              <a:gd name="T30" fmla="*/ 27075895 w 220"/>
              <a:gd name="T31" fmla="*/ 1139342 h 174"/>
              <a:gd name="T32" fmla="*/ 26815761 w 220"/>
              <a:gd name="T33" fmla="*/ 2532028 h 174"/>
              <a:gd name="T34" fmla="*/ 21478514 w 220"/>
              <a:gd name="T35" fmla="*/ 3924715 h 174"/>
              <a:gd name="T36" fmla="*/ 19525889 w 220"/>
              <a:gd name="T37" fmla="*/ 5317757 h 174"/>
              <a:gd name="T38" fmla="*/ 19396003 w 220"/>
              <a:gd name="T39" fmla="*/ 8229447 h 174"/>
              <a:gd name="T40" fmla="*/ 17182884 w 220"/>
              <a:gd name="T41" fmla="*/ 16332578 h 174"/>
              <a:gd name="T42" fmla="*/ 17573264 w 220"/>
              <a:gd name="T43" fmla="*/ 17725265 h 174"/>
              <a:gd name="T44" fmla="*/ 17573264 w 220"/>
              <a:gd name="T45" fmla="*/ 19117952 h 174"/>
              <a:gd name="T46" fmla="*/ 15750886 w 220"/>
              <a:gd name="T47" fmla="*/ 21396990 h 174"/>
              <a:gd name="T48" fmla="*/ 12757006 w 220"/>
              <a:gd name="T49" fmla="*/ 21523663 h 174"/>
              <a:gd name="T50" fmla="*/ 9112250 w 220"/>
              <a:gd name="T51" fmla="*/ 21143645 h 174"/>
              <a:gd name="T52" fmla="*/ 1301750 w 220"/>
              <a:gd name="T53" fmla="*/ 19244624 h 17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0" h="174">
                <a:moveTo>
                  <a:pt x="10" y="152"/>
                </a:moveTo>
                <a:cubicBezTo>
                  <a:pt x="9" y="151"/>
                  <a:pt x="6" y="151"/>
                  <a:pt x="4" y="149"/>
                </a:cubicBezTo>
                <a:cubicBezTo>
                  <a:pt x="3" y="138"/>
                  <a:pt x="1" y="127"/>
                  <a:pt x="0" y="116"/>
                </a:cubicBezTo>
                <a:cubicBezTo>
                  <a:pt x="11" y="107"/>
                  <a:pt x="21" y="99"/>
                  <a:pt x="30" y="90"/>
                </a:cubicBezTo>
                <a:cubicBezTo>
                  <a:pt x="32" y="91"/>
                  <a:pt x="33" y="91"/>
                  <a:pt x="35" y="92"/>
                </a:cubicBezTo>
                <a:cubicBezTo>
                  <a:pt x="55" y="102"/>
                  <a:pt x="74" y="111"/>
                  <a:pt x="93" y="123"/>
                </a:cubicBezTo>
                <a:cubicBezTo>
                  <a:pt x="94" y="124"/>
                  <a:pt x="100" y="124"/>
                  <a:pt x="98" y="121"/>
                </a:cubicBezTo>
                <a:cubicBezTo>
                  <a:pt x="97" y="110"/>
                  <a:pt x="97" y="113"/>
                  <a:pt x="97" y="108"/>
                </a:cubicBezTo>
                <a:cubicBezTo>
                  <a:pt x="97" y="101"/>
                  <a:pt x="100" y="102"/>
                  <a:pt x="100" y="96"/>
                </a:cubicBezTo>
                <a:cubicBezTo>
                  <a:pt x="102" y="88"/>
                  <a:pt x="117" y="50"/>
                  <a:pt x="126" y="38"/>
                </a:cubicBezTo>
                <a:lnTo>
                  <a:pt x="130" y="23"/>
                </a:lnTo>
                <a:cubicBezTo>
                  <a:pt x="130" y="19"/>
                  <a:pt x="129" y="15"/>
                  <a:pt x="129" y="13"/>
                </a:cubicBezTo>
                <a:cubicBezTo>
                  <a:pt x="127" y="8"/>
                  <a:pt x="130" y="0"/>
                  <a:pt x="141" y="3"/>
                </a:cubicBezTo>
                <a:lnTo>
                  <a:pt x="149" y="6"/>
                </a:lnTo>
                <a:cubicBezTo>
                  <a:pt x="153" y="6"/>
                  <a:pt x="161" y="7"/>
                  <a:pt x="168" y="9"/>
                </a:cubicBezTo>
                <a:cubicBezTo>
                  <a:pt x="203" y="0"/>
                  <a:pt x="203" y="8"/>
                  <a:pt x="208" y="9"/>
                </a:cubicBezTo>
                <a:cubicBezTo>
                  <a:pt x="211" y="9"/>
                  <a:pt x="219" y="15"/>
                  <a:pt x="206" y="20"/>
                </a:cubicBezTo>
                <a:cubicBezTo>
                  <a:pt x="193" y="24"/>
                  <a:pt x="179" y="27"/>
                  <a:pt x="165" y="31"/>
                </a:cubicBezTo>
                <a:cubicBezTo>
                  <a:pt x="162" y="32"/>
                  <a:pt x="155" y="35"/>
                  <a:pt x="150" y="42"/>
                </a:cubicBezTo>
                <a:cubicBezTo>
                  <a:pt x="149" y="46"/>
                  <a:pt x="149" y="53"/>
                  <a:pt x="149" y="65"/>
                </a:cubicBezTo>
                <a:cubicBezTo>
                  <a:pt x="146" y="84"/>
                  <a:pt x="143" y="108"/>
                  <a:pt x="132" y="129"/>
                </a:cubicBezTo>
                <a:cubicBezTo>
                  <a:pt x="134" y="132"/>
                  <a:pt x="132" y="134"/>
                  <a:pt x="135" y="140"/>
                </a:cubicBezTo>
                <a:cubicBezTo>
                  <a:pt x="136" y="143"/>
                  <a:pt x="136" y="148"/>
                  <a:pt x="135" y="151"/>
                </a:cubicBezTo>
                <a:cubicBezTo>
                  <a:pt x="130" y="157"/>
                  <a:pt x="127" y="165"/>
                  <a:pt x="121" y="169"/>
                </a:cubicBezTo>
                <a:cubicBezTo>
                  <a:pt x="114" y="173"/>
                  <a:pt x="106" y="173"/>
                  <a:pt x="98" y="170"/>
                </a:cubicBezTo>
                <a:cubicBezTo>
                  <a:pt x="89" y="167"/>
                  <a:pt x="77" y="167"/>
                  <a:pt x="70" y="167"/>
                </a:cubicBezTo>
                <a:cubicBezTo>
                  <a:pt x="64" y="166"/>
                  <a:pt x="18" y="157"/>
                  <a:pt x="10" y="15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0" name="Freeform 589">
            <a:extLst>
              <a:ext uri="{FF2B5EF4-FFF2-40B4-BE49-F238E27FC236}">
                <a16:creationId xmlns:a16="http://schemas.microsoft.com/office/drawing/2014/main" id="{BCCB785F-ACCF-1145-9C48-C4E8680EE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5057775"/>
            <a:ext cx="79375" cy="61913"/>
          </a:xfrm>
          <a:custGeom>
            <a:avLst/>
            <a:gdLst>
              <a:gd name="T0" fmla="*/ 13136381 w 219"/>
              <a:gd name="T1" fmla="*/ 21776652 h 174"/>
              <a:gd name="T2" fmla="*/ 1576264 w 219"/>
              <a:gd name="T3" fmla="*/ 19371297 h 174"/>
              <a:gd name="T4" fmla="*/ 788313 w 219"/>
              <a:gd name="T5" fmla="*/ 18864606 h 174"/>
              <a:gd name="T6" fmla="*/ 4203613 w 219"/>
              <a:gd name="T7" fmla="*/ 11268166 h 174"/>
              <a:gd name="T8" fmla="*/ 7487708 w 219"/>
              <a:gd name="T9" fmla="*/ 12787525 h 174"/>
              <a:gd name="T10" fmla="*/ 13005177 w 219"/>
              <a:gd name="T11" fmla="*/ 15446226 h 174"/>
              <a:gd name="T12" fmla="*/ 13005177 w 219"/>
              <a:gd name="T13" fmla="*/ 13673877 h 174"/>
              <a:gd name="T14" fmla="*/ 13399152 w 219"/>
              <a:gd name="T15" fmla="*/ 12027846 h 174"/>
              <a:gd name="T16" fmla="*/ 17339994 w 219"/>
              <a:gd name="T17" fmla="*/ 2785373 h 174"/>
              <a:gd name="T18" fmla="*/ 17339994 w 219"/>
              <a:gd name="T19" fmla="*/ 633007 h 174"/>
              <a:gd name="T20" fmla="*/ 19836139 w 219"/>
              <a:gd name="T21" fmla="*/ 633007 h 174"/>
              <a:gd name="T22" fmla="*/ 25353245 w 219"/>
              <a:gd name="T23" fmla="*/ 506334 h 174"/>
              <a:gd name="T24" fmla="*/ 27717822 w 219"/>
              <a:gd name="T25" fmla="*/ 1013025 h 174"/>
              <a:gd name="T26" fmla="*/ 27586618 w 219"/>
              <a:gd name="T27" fmla="*/ 2658701 h 174"/>
              <a:gd name="T28" fmla="*/ 19967343 w 219"/>
              <a:gd name="T29" fmla="*/ 5444074 h 174"/>
              <a:gd name="T30" fmla="*/ 19836139 w 219"/>
              <a:gd name="T31" fmla="*/ 8989127 h 174"/>
              <a:gd name="T32" fmla="*/ 17865537 w 219"/>
              <a:gd name="T33" fmla="*/ 16712240 h 174"/>
              <a:gd name="T34" fmla="*/ 17997103 w 219"/>
              <a:gd name="T35" fmla="*/ 19117952 h 174"/>
              <a:gd name="T36" fmla="*/ 16157705 w 219"/>
              <a:gd name="T37" fmla="*/ 21523663 h 174"/>
              <a:gd name="T38" fmla="*/ 10377828 w 219"/>
              <a:gd name="T39" fmla="*/ 21016973 h 174"/>
              <a:gd name="T40" fmla="*/ 16026501 w 219"/>
              <a:gd name="T41" fmla="*/ 21270318 h 174"/>
              <a:gd name="T42" fmla="*/ 17865537 w 219"/>
              <a:gd name="T43" fmla="*/ 18864606 h 174"/>
              <a:gd name="T44" fmla="*/ 17602765 w 219"/>
              <a:gd name="T45" fmla="*/ 16712240 h 174"/>
              <a:gd name="T46" fmla="*/ 19573368 w 219"/>
              <a:gd name="T47" fmla="*/ 8989127 h 174"/>
              <a:gd name="T48" fmla="*/ 19967343 w 219"/>
              <a:gd name="T49" fmla="*/ 5317757 h 174"/>
              <a:gd name="T50" fmla="*/ 27323847 w 219"/>
              <a:gd name="T51" fmla="*/ 2405711 h 174"/>
              <a:gd name="T52" fmla="*/ 27717822 w 219"/>
              <a:gd name="T53" fmla="*/ 1139342 h 174"/>
              <a:gd name="T54" fmla="*/ 25353245 w 219"/>
              <a:gd name="T55" fmla="*/ 759680 h 174"/>
              <a:gd name="T56" fmla="*/ 19573368 w 219"/>
              <a:gd name="T57" fmla="*/ 886352 h 174"/>
              <a:gd name="T58" fmla="*/ 17339994 w 219"/>
              <a:gd name="T59" fmla="*/ 633007 h 174"/>
              <a:gd name="T60" fmla="*/ 17339994 w 219"/>
              <a:gd name="T61" fmla="*/ 2912046 h 174"/>
              <a:gd name="T62" fmla="*/ 13399152 w 219"/>
              <a:gd name="T63" fmla="*/ 12154518 h 174"/>
              <a:gd name="T64" fmla="*/ 13136381 w 219"/>
              <a:gd name="T65" fmla="*/ 13673877 h 174"/>
              <a:gd name="T66" fmla="*/ 13399152 w 219"/>
              <a:gd name="T67" fmla="*/ 15193237 h 174"/>
              <a:gd name="T68" fmla="*/ 12479635 w 219"/>
              <a:gd name="T69" fmla="*/ 15699571 h 174"/>
              <a:gd name="T70" fmla="*/ 4597951 w 219"/>
              <a:gd name="T71" fmla="*/ 11774500 h 174"/>
              <a:gd name="T72" fmla="*/ 262771 w 219"/>
              <a:gd name="T73" fmla="*/ 14686546 h 174"/>
              <a:gd name="T74" fmla="*/ 1445060 w 219"/>
              <a:gd name="T75" fmla="*/ 18864606 h 174"/>
              <a:gd name="T76" fmla="*/ 9458311 w 219"/>
              <a:gd name="T77" fmla="*/ 21143645 h 17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9" h="174">
                <a:moveTo>
                  <a:pt x="113" y="173"/>
                </a:moveTo>
                <a:cubicBezTo>
                  <a:pt x="106" y="173"/>
                  <a:pt x="104" y="172"/>
                  <a:pt x="100" y="172"/>
                </a:cubicBezTo>
                <a:cubicBezTo>
                  <a:pt x="91" y="167"/>
                  <a:pt x="81" y="167"/>
                  <a:pt x="72" y="167"/>
                </a:cubicBezTo>
                <a:cubicBezTo>
                  <a:pt x="67" y="167"/>
                  <a:pt x="20" y="157"/>
                  <a:pt x="12" y="153"/>
                </a:cubicBezTo>
                <a:lnTo>
                  <a:pt x="11" y="152"/>
                </a:lnTo>
                <a:cubicBezTo>
                  <a:pt x="9" y="151"/>
                  <a:pt x="8" y="151"/>
                  <a:pt x="6" y="149"/>
                </a:cubicBezTo>
                <a:lnTo>
                  <a:pt x="0" y="116"/>
                </a:lnTo>
                <a:lnTo>
                  <a:pt x="32" y="89"/>
                </a:lnTo>
                <a:lnTo>
                  <a:pt x="37" y="91"/>
                </a:lnTo>
                <a:cubicBezTo>
                  <a:pt x="43" y="94"/>
                  <a:pt x="50" y="97"/>
                  <a:pt x="57" y="101"/>
                </a:cubicBezTo>
                <a:cubicBezTo>
                  <a:pt x="70" y="108"/>
                  <a:pt x="82" y="114"/>
                  <a:pt x="95" y="122"/>
                </a:cubicBezTo>
                <a:cubicBezTo>
                  <a:pt x="96" y="123"/>
                  <a:pt x="99" y="123"/>
                  <a:pt x="99" y="122"/>
                </a:cubicBezTo>
                <a:cubicBezTo>
                  <a:pt x="99" y="113"/>
                  <a:pt x="99" y="113"/>
                  <a:pt x="99" y="111"/>
                </a:cubicBezTo>
                <a:lnTo>
                  <a:pt x="99" y="108"/>
                </a:lnTo>
                <a:cubicBezTo>
                  <a:pt x="97" y="104"/>
                  <a:pt x="99" y="102"/>
                  <a:pt x="99" y="102"/>
                </a:cubicBezTo>
                <a:cubicBezTo>
                  <a:pt x="100" y="100"/>
                  <a:pt x="100" y="98"/>
                  <a:pt x="102" y="95"/>
                </a:cubicBezTo>
                <a:cubicBezTo>
                  <a:pt x="102" y="88"/>
                  <a:pt x="117" y="49"/>
                  <a:pt x="127" y="38"/>
                </a:cubicBezTo>
                <a:cubicBezTo>
                  <a:pt x="127" y="38"/>
                  <a:pt x="128" y="35"/>
                  <a:pt x="132" y="22"/>
                </a:cubicBezTo>
                <a:lnTo>
                  <a:pt x="129" y="13"/>
                </a:lnTo>
                <a:cubicBezTo>
                  <a:pt x="129" y="9"/>
                  <a:pt x="129" y="7"/>
                  <a:pt x="132" y="5"/>
                </a:cubicBezTo>
                <a:cubicBezTo>
                  <a:pt x="134" y="2"/>
                  <a:pt x="138" y="0"/>
                  <a:pt x="143" y="2"/>
                </a:cubicBezTo>
                <a:cubicBezTo>
                  <a:pt x="143" y="2"/>
                  <a:pt x="145" y="2"/>
                  <a:pt x="151" y="5"/>
                </a:cubicBezTo>
                <a:lnTo>
                  <a:pt x="170" y="7"/>
                </a:lnTo>
                <a:cubicBezTo>
                  <a:pt x="180" y="5"/>
                  <a:pt x="189" y="4"/>
                  <a:pt x="193" y="4"/>
                </a:cubicBezTo>
                <a:cubicBezTo>
                  <a:pt x="199" y="4"/>
                  <a:pt x="205" y="5"/>
                  <a:pt x="208" y="7"/>
                </a:cubicBezTo>
                <a:cubicBezTo>
                  <a:pt x="208" y="7"/>
                  <a:pt x="208" y="8"/>
                  <a:pt x="211" y="8"/>
                </a:cubicBezTo>
                <a:cubicBezTo>
                  <a:pt x="213" y="8"/>
                  <a:pt x="216" y="10"/>
                  <a:pt x="216" y="14"/>
                </a:cubicBezTo>
                <a:cubicBezTo>
                  <a:pt x="218" y="14"/>
                  <a:pt x="216" y="19"/>
                  <a:pt x="210" y="21"/>
                </a:cubicBezTo>
                <a:lnTo>
                  <a:pt x="167" y="31"/>
                </a:lnTo>
                <a:cubicBezTo>
                  <a:pt x="161" y="34"/>
                  <a:pt x="155" y="38"/>
                  <a:pt x="152" y="43"/>
                </a:cubicBezTo>
                <a:cubicBezTo>
                  <a:pt x="152" y="47"/>
                  <a:pt x="151" y="54"/>
                  <a:pt x="152" y="65"/>
                </a:cubicBezTo>
                <a:lnTo>
                  <a:pt x="151" y="71"/>
                </a:lnTo>
                <a:cubicBezTo>
                  <a:pt x="148" y="89"/>
                  <a:pt x="143" y="111"/>
                  <a:pt x="136" y="129"/>
                </a:cubicBezTo>
                <a:cubicBezTo>
                  <a:pt x="137" y="129"/>
                  <a:pt x="137" y="131"/>
                  <a:pt x="136" y="132"/>
                </a:cubicBezTo>
                <a:cubicBezTo>
                  <a:pt x="136" y="134"/>
                  <a:pt x="136" y="136"/>
                  <a:pt x="137" y="140"/>
                </a:cubicBezTo>
                <a:cubicBezTo>
                  <a:pt x="140" y="143"/>
                  <a:pt x="140" y="148"/>
                  <a:pt x="137" y="151"/>
                </a:cubicBezTo>
                <a:lnTo>
                  <a:pt x="136" y="154"/>
                </a:lnTo>
                <a:cubicBezTo>
                  <a:pt x="132" y="160"/>
                  <a:pt x="129" y="167"/>
                  <a:pt x="123" y="170"/>
                </a:cubicBezTo>
                <a:cubicBezTo>
                  <a:pt x="120" y="172"/>
                  <a:pt x="116" y="173"/>
                  <a:pt x="113" y="173"/>
                </a:cubicBezTo>
                <a:close/>
                <a:moveTo>
                  <a:pt x="79" y="166"/>
                </a:moveTo>
                <a:cubicBezTo>
                  <a:pt x="87" y="166"/>
                  <a:pt x="95" y="167"/>
                  <a:pt x="100" y="169"/>
                </a:cubicBezTo>
                <a:cubicBezTo>
                  <a:pt x="108" y="172"/>
                  <a:pt x="116" y="172"/>
                  <a:pt x="122" y="168"/>
                </a:cubicBezTo>
                <a:cubicBezTo>
                  <a:pt x="128" y="165"/>
                  <a:pt x="132" y="159"/>
                  <a:pt x="134" y="153"/>
                </a:cubicBezTo>
                <a:lnTo>
                  <a:pt x="136" y="149"/>
                </a:lnTo>
                <a:cubicBezTo>
                  <a:pt x="137" y="148"/>
                  <a:pt x="137" y="143"/>
                  <a:pt x="136" y="141"/>
                </a:cubicBezTo>
                <a:cubicBezTo>
                  <a:pt x="132" y="136"/>
                  <a:pt x="134" y="134"/>
                  <a:pt x="134" y="132"/>
                </a:cubicBezTo>
                <a:lnTo>
                  <a:pt x="134" y="129"/>
                </a:lnTo>
                <a:cubicBezTo>
                  <a:pt x="142" y="110"/>
                  <a:pt x="145" y="88"/>
                  <a:pt x="149" y="71"/>
                </a:cubicBezTo>
                <a:lnTo>
                  <a:pt x="149" y="65"/>
                </a:lnTo>
                <a:cubicBezTo>
                  <a:pt x="149" y="53"/>
                  <a:pt x="151" y="46"/>
                  <a:pt x="152" y="42"/>
                </a:cubicBezTo>
                <a:cubicBezTo>
                  <a:pt x="154" y="37"/>
                  <a:pt x="161" y="33"/>
                  <a:pt x="167" y="29"/>
                </a:cubicBezTo>
                <a:lnTo>
                  <a:pt x="208" y="19"/>
                </a:lnTo>
                <a:cubicBezTo>
                  <a:pt x="213" y="19"/>
                  <a:pt x="214" y="15"/>
                  <a:pt x="214" y="14"/>
                </a:cubicBezTo>
                <a:cubicBezTo>
                  <a:pt x="213" y="11"/>
                  <a:pt x="211" y="9"/>
                  <a:pt x="211" y="9"/>
                </a:cubicBezTo>
                <a:cubicBezTo>
                  <a:pt x="208" y="9"/>
                  <a:pt x="208" y="9"/>
                  <a:pt x="205" y="8"/>
                </a:cubicBezTo>
                <a:cubicBezTo>
                  <a:pt x="202" y="7"/>
                  <a:pt x="199" y="6"/>
                  <a:pt x="193" y="6"/>
                </a:cubicBezTo>
                <a:cubicBezTo>
                  <a:pt x="189" y="6"/>
                  <a:pt x="180" y="7"/>
                  <a:pt x="170" y="9"/>
                </a:cubicBezTo>
                <a:lnTo>
                  <a:pt x="149" y="7"/>
                </a:lnTo>
                <a:cubicBezTo>
                  <a:pt x="145" y="5"/>
                  <a:pt x="143" y="3"/>
                  <a:pt x="143" y="3"/>
                </a:cubicBezTo>
                <a:cubicBezTo>
                  <a:pt x="138" y="3"/>
                  <a:pt x="136" y="3"/>
                  <a:pt x="132" y="5"/>
                </a:cubicBezTo>
                <a:cubicBezTo>
                  <a:pt x="131" y="8"/>
                  <a:pt x="132" y="11"/>
                  <a:pt x="132" y="13"/>
                </a:cubicBezTo>
                <a:lnTo>
                  <a:pt x="132" y="23"/>
                </a:lnTo>
                <a:cubicBezTo>
                  <a:pt x="132" y="28"/>
                  <a:pt x="129" y="37"/>
                  <a:pt x="129" y="38"/>
                </a:cubicBezTo>
                <a:cubicBezTo>
                  <a:pt x="119" y="50"/>
                  <a:pt x="104" y="88"/>
                  <a:pt x="102" y="96"/>
                </a:cubicBezTo>
                <a:cubicBezTo>
                  <a:pt x="102" y="99"/>
                  <a:pt x="102" y="101"/>
                  <a:pt x="102" y="101"/>
                </a:cubicBezTo>
                <a:cubicBezTo>
                  <a:pt x="100" y="104"/>
                  <a:pt x="100" y="105"/>
                  <a:pt x="100" y="108"/>
                </a:cubicBezTo>
                <a:lnTo>
                  <a:pt x="100" y="111"/>
                </a:lnTo>
                <a:cubicBezTo>
                  <a:pt x="100" y="113"/>
                  <a:pt x="100" y="113"/>
                  <a:pt x="102" y="120"/>
                </a:cubicBezTo>
                <a:cubicBezTo>
                  <a:pt x="102" y="122"/>
                  <a:pt x="102" y="123"/>
                  <a:pt x="100" y="123"/>
                </a:cubicBezTo>
                <a:cubicBezTo>
                  <a:pt x="99" y="125"/>
                  <a:pt x="96" y="125"/>
                  <a:pt x="95" y="124"/>
                </a:cubicBezTo>
                <a:cubicBezTo>
                  <a:pt x="82" y="116"/>
                  <a:pt x="70" y="110"/>
                  <a:pt x="57" y="104"/>
                </a:cubicBezTo>
                <a:cubicBezTo>
                  <a:pt x="50" y="100"/>
                  <a:pt x="41" y="97"/>
                  <a:pt x="35" y="93"/>
                </a:cubicBezTo>
                <a:lnTo>
                  <a:pt x="32" y="91"/>
                </a:lnTo>
                <a:lnTo>
                  <a:pt x="2" y="116"/>
                </a:lnTo>
                <a:lnTo>
                  <a:pt x="8" y="149"/>
                </a:lnTo>
                <a:cubicBezTo>
                  <a:pt x="8" y="149"/>
                  <a:pt x="9" y="149"/>
                  <a:pt x="11" y="149"/>
                </a:cubicBezTo>
                <a:lnTo>
                  <a:pt x="13" y="151"/>
                </a:lnTo>
                <a:cubicBezTo>
                  <a:pt x="20" y="155"/>
                  <a:pt x="66" y="165"/>
                  <a:pt x="72" y="167"/>
                </a:cubicBezTo>
                <a:cubicBezTo>
                  <a:pt x="73" y="166"/>
                  <a:pt x="76" y="166"/>
                  <a:pt x="79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1" name="Freeform 590">
            <a:extLst>
              <a:ext uri="{FF2B5EF4-FFF2-40B4-BE49-F238E27FC236}">
                <a16:creationId xmlns:a16="http://schemas.microsoft.com/office/drawing/2014/main" id="{05BE7499-976E-5F47-9275-64F9E4DE1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5060950"/>
            <a:ext cx="7938" cy="6350"/>
          </a:xfrm>
          <a:custGeom>
            <a:avLst/>
            <a:gdLst>
              <a:gd name="T0" fmla="*/ 1562343 w 22"/>
              <a:gd name="T1" fmla="*/ 2010611 h 19"/>
              <a:gd name="T2" fmla="*/ 0 w 22"/>
              <a:gd name="T3" fmla="*/ 111626 h 19"/>
              <a:gd name="T4" fmla="*/ 911427 w 22"/>
              <a:gd name="T5" fmla="*/ 0 h 19"/>
              <a:gd name="T6" fmla="*/ 2733919 w 22"/>
              <a:gd name="T7" fmla="*/ 1787024 h 19"/>
              <a:gd name="T8" fmla="*/ 1562343 w 22"/>
              <a:gd name="T9" fmla="*/ 20106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9">
                <a:moveTo>
                  <a:pt x="12" y="18"/>
                </a:moveTo>
                <a:lnTo>
                  <a:pt x="0" y="1"/>
                </a:lnTo>
                <a:lnTo>
                  <a:pt x="7" y="0"/>
                </a:lnTo>
                <a:lnTo>
                  <a:pt x="21" y="16"/>
                </a:lnTo>
                <a:lnTo>
                  <a:pt x="12" y="18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2" name="Freeform 591">
            <a:extLst>
              <a:ext uri="{FF2B5EF4-FFF2-40B4-BE49-F238E27FC236}">
                <a16:creationId xmlns:a16="http://schemas.microsoft.com/office/drawing/2014/main" id="{2CF8001D-EEFD-F146-9B96-D49D30440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1538" y="5094288"/>
            <a:ext cx="11112" cy="4762"/>
          </a:xfrm>
          <a:custGeom>
            <a:avLst/>
            <a:gdLst>
              <a:gd name="T0" fmla="*/ 3292856 w 30"/>
              <a:gd name="T1" fmla="*/ 1732178 h 12"/>
              <a:gd name="T2" fmla="*/ 0 w 30"/>
              <a:gd name="T3" fmla="*/ 315086 h 12"/>
              <a:gd name="T4" fmla="*/ 137048 w 30"/>
              <a:gd name="T5" fmla="*/ 0 h 12"/>
              <a:gd name="T6" fmla="*/ 3978837 w 30"/>
              <a:gd name="T7" fmla="*/ 1259946 h 12"/>
              <a:gd name="T8" fmla="*/ 3978837 w 30"/>
              <a:gd name="T9" fmla="*/ 1732178 h 12"/>
              <a:gd name="T10" fmla="*/ 3292856 w 30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2">
                <a:moveTo>
                  <a:pt x="24" y="11"/>
                </a:moveTo>
                <a:cubicBezTo>
                  <a:pt x="14" y="11"/>
                  <a:pt x="4" y="7"/>
                  <a:pt x="0" y="2"/>
                </a:cubicBezTo>
                <a:lnTo>
                  <a:pt x="1" y="0"/>
                </a:lnTo>
                <a:cubicBezTo>
                  <a:pt x="6" y="5"/>
                  <a:pt x="16" y="11"/>
                  <a:pt x="29" y="8"/>
                </a:cubicBezTo>
                <a:lnTo>
                  <a:pt x="29" y="11"/>
                </a:lnTo>
                <a:cubicBezTo>
                  <a:pt x="27" y="11"/>
                  <a:pt x="25" y="11"/>
                  <a:pt x="24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3" name="Freeform 592">
            <a:extLst>
              <a:ext uri="{FF2B5EF4-FFF2-40B4-BE49-F238E27FC236}">
                <a16:creationId xmlns:a16="http://schemas.microsoft.com/office/drawing/2014/main" id="{DF61B2FB-665A-9049-93C6-FBDC25D1D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5060950"/>
            <a:ext cx="11113" cy="7938"/>
          </a:xfrm>
          <a:custGeom>
            <a:avLst/>
            <a:gdLst>
              <a:gd name="T0" fmla="*/ 2050349 w 32"/>
              <a:gd name="T1" fmla="*/ 2857680 h 21"/>
              <a:gd name="T2" fmla="*/ 1447121 w 32"/>
              <a:gd name="T3" fmla="*/ 2000376 h 21"/>
              <a:gd name="T4" fmla="*/ 723734 w 32"/>
              <a:gd name="T5" fmla="*/ 1571724 h 21"/>
              <a:gd name="T6" fmla="*/ 723734 w 32"/>
              <a:gd name="T7" fmla="*/ 1143072 h 21"/>
              <a:gd name="T8" fmla="*/ 1085601 w 32"/>
              <a:gd name="T9" fmla="*/ 1143072 h 21"/>
              <a:gd name="T10" fmla="*/ 1688481 w 32"/>
              <a:gd name="T11" fmla="*/ 1857492 h 21"/>
              <a:gd name="T12" fmla="*/ 2291362 w 32"/>
              <a:gd name="T13" fmla="*/ 2714796 h 21"/>
              <a:gd name="T14" fmla="*/ 2291362 w 32"/>
              <a:gd name="T15" fmla="*/ 2857680 h 21"/>
              <a:gd name="T16" fmla="*/ 2050349 w 32"/>
              <a:gd name="T17" fmla="*/ 2857680 h 21"/>
              <a:gd name="T18" fmla="*/ 602880 w 32"/>
              <a:gd name="T19" fmla="*/ 857304 h 21"/>
              <a:gd name="T20" fmla="*/ 0 w 32"/>
              <a:gd name="T21" fmla="*/ 428652 h 21"/>
              <a:gd name="T22" fmla="*/ 241360 w 32"/>
              <a:gd name="T23" fmla="*/ 142884 h 21"/>
              <a:gd name="T24" fmla="*/ 723734 w 32"/>
              <a:gd name="T25" fmla="*/ 571536 h 21"/>
              <a:gd name="T26" fmla="*/ 723734 w 32"/>
              <a:gd name="T27" fmla="*/ 1143072 h 21"/>
              <a:gd name="T28" fmla="*/ 602880 w 32"/>
              <a:gd name="T29" fmla="*/ 857304 h 21"/>
              <a:gd name="T30" fmla="*/ 3376963 w 32"/>
              <a:gd name="T31" fmla="*/ 2429028 h 21"/>
              <a:gd name="T32" fmla="*/ 3015096 w 32"/>
              <a:gd name="T33" fmla="*/ 2286144 h 21"/>
              <a:gd name="T34" fmla="*/ 2773735 w 32"/>
              <a:gd name="T35" fmla="*/ 1857492 h 21"/>
              <a:gd name="T36" fmla="*/ 2291362 w 32"/>
              <a:gd name="T37" fmla="*/ 1143072 h 21"/>
              <a:gd name="T38" fmla="*/ 2050349 w 32"/>
              <a:gd name="T39" fmla="*/ 1143072 h 21"/>
              <a:gd name="T40" fmla="*/ 1929842 w 32"/>
              <a:gd name="T41" fmla="*/ 571536 h 21"/>
              <a:gd name="T42" fmla="*/ 1447121 w 32"/>
              <a:gd name="T43" fmla="*/ 285768 h 21"/>
              <a:gd name="T44" fmla="*/ 1688481 w 32"/>
              <a:gd name="T45" fmla="*/ 0 h 21"/>
              <a:gd name="T46" fmla="*/ 1929842 w 32"/>
              <a:gd name="T47" fmla="*/ 428652 h 21"/>
              <a:gd name="T48" fmla="*/ 2412216 w 32"/>
              <a:gd name="T49" fmla="*/ 1143072 h 21"/>
              <a:gd name="T50" fmla="*/ 2773735 w 32"/>
              <a:gd name="T51" fmla="*/ 1571724 h 21"/>
              <a:gd name="T52" fmla="*/ 3135602 w 32"/>
              <a:gd name="T53" fmla="*/ 2000376 h 21"/>
              <a:gd name="T54" fmla="*/ 3376963 w 32"/>
              <a:gd name="T55" fmla="*/ 2286144 h 21"/>
              <a:gd name="T56" fmla="*/ 3738830 w 32"/>
              <a:gd name="T57" fmla="*/ 2286144 h 21"/>
              <a:gd name="T58" fmla="*/ 3738830 w 32"/>
              <a:gd name="T59" fmla="*/ 2571912 h 21"/>
              <a:gd name="T60" fmla="*/ 3376963 w 32"/>
              <a:gd name="T61" fmla="*/ 2429028 h 2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2" h="21">
                <a:moveTo>
                  <a:pt x="17" y="20"/>
                </a:moveTo>
                <a:cubicBezTo>
                  <a:pt x="16" y="19"/>
                  <a:pt x="12" y="16"/>
                  <a:pt x="12" y="14"/>
                </a:cubicBezTo>
                <a:cubicBezTo>
                  <a:pt x="9" y="13"/>
                  <a:pt x="9" y="13"/>
                  <a:pt x="6" y="11"/>
                </a:cubicBezTo>
                <a:lnTo>
                  <a:pt x="6" y="8"/>
                </a:lnTo>
                <a:lnTo>
                  <a:pt x="9" y="8"/>
                </a:lnTo>
                <a:cubicBezTo>
                  <a:pt x="9" y="9"/>
                  <a:pt x="12" y="13"/>
                  <a:pt x="14" y="13"/>
                </a:cubicBezTo>
                <a:cubicBezTo>
                  <a:pt x="16" y="14"/>
                  <a:pt x="17" y="18"/>
                  <a:pt x="19" y="19"/>
                </a:cubicBezTo>
                <a:lnTo>
                  <a:pt x="19" y="20"/>
                </a:lnTo>
                <a:lnTo>
                  <a:pt x="17" y="20"/>
                </a:lnTo>
                <a:close/>
                <a:moveTo>
                  <a:pt x="5" y="6"/>
                </a:moveTo>
                <a:cubicBezTo>
                  <a:pt x="3" y="5"/>
                  <a:pt x="2" y="3"/>
                  <a:pt x="0" y="3"/>
                </a:cubicBezTo>
                <a:lnTo>
                  <a:pt x="2" y="1"/>
                </a:lnTo>
                <a:cubicBezTo>
                  <a:pt x="3" y="3"/>
                  <a:pt x="5" y="3"/>
                  <a:pt x="6" y="4"/>
                </a:cubicBezTo>
                <a:lnTo>
                  <a:pt x="6" y="8"/>
                </a:lnTo>
                <a:cubicBezTo>
                  <a:pt x="6" y="8"/>
                  <a:pt x="5" y="8"/>
                  <a:pt x="5" y="6"/>
                </a:cubicBezTo>
                <a:close/>
                <a:moveTo>
                  <a:pt x="28" y="17"/>
                </a:moveTo>
                <a:lnTo>
                  <a:pt x="25" y="16"/>
                </a:lnTo>
                <a:cubicBezTo>
                  <a:pt x="25" y="14"/>
                  <a:pt x="23" y="13"/>
                  <a:pt x="23" y="13"/>
                </a:cubicBezTo>
                <a:cubicBezTo>
                  <a:pt x="22" y="11"/>
                  <a:pt x="20" y="9"/>
                  <a:pt x="19" y="8"/>
                </a:cubicBezTo>
                <a:lnTo>
                  <a:pt x="17" y="8"/>
                </a:lnTo>
                <a:cubicBezTo>
                  <a:pt x="16" y="6"/>
                  <a:pt x="16" y="6"/>
                  <a:pt x="16" y="4"/>
                </a:cubicBezTo>
                <a:cubicBezTo>
                  <a:pt x="16" y="4"/>
                  <a:pt x="14" y="3"/>
                  <a:pt x="12" y="2"/>
                </a:cubicBezTo>
                <a:lnTo>
                  <a:pt x="14" y="0"/>
                </a:lnTo>
                <a:cubicBezTo>
                  <a:pt x="16" y="1"/>
                  <a:pt x="16" y="3"/>
                  <a:pt x="16" y="3"/>
                </a:cubicBezTo>
                <a:lnTo>
                  <a:pt x="20" y="8"/>
                </a:lnTo>
                <a:cubicBezTo>
                  <a:pt x="22" y="8"/>
                  <a:pt x="23" y="9"/>
                  <a:pt x="23" y="11"/>
                </a:cubicBezTo>
                <a:cubicBezTo>
                  <a:pt x="25" y="13"/>
                  <a:pt x="25" y="13"/>
                  <a:pt x="26" y="14"/>
                </a:cubicBezTo>
                <a:lnTo>
                  <a:pt x="28" y="16"/>
                </a:lnTo>
                <a:cubicBezTo>
                  <a:pt x="29" y="16"/>
                  <a:pt x="31" y="16"/>
                  <a:pt x="31" y="16"/>
                </a:cubicBezTo>
                <a:lnTo>
                  <a:pt x="31" y="18"/>
                </a:lnTo>
                <a:lnTo>
                  <a:pt x="28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4" name="Freeform 593">
            <a:extLst>
              <a:ext uri="{FF2B5EF4-FFF2-40B4-BE49-F238E27FC236}">
                <a16:creationId xmlns:a16="http://schemas.microsoft.com/office/drawing/2014/main" id="{DFEB8FFE-91BA-2040-A24F-DF733640A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1538" y="5078413"/>
            <a:ext cx="4762" cy="4762"/>
          </a:xfrm>
          <a:custGeom>
            <a:avLst/>
            <a:gdLst>
              <a:gd name="T0" fmla="*/ 1475854 w 13"/>
              <a:gd name="T1" fmla="*/ 1610289 h 13"/>
              <a:gd name="T2" fmla="*/ 939213 w 13"/>
              <a:gd name="T3" fmla="*/ 805144 h 13"/>
              <a:gd name="T4" fmla="*/ 402572 w 13"/>
              <a:gd name="T5" fmla="*/ 402572 h 13"/>
              <a:gd name="T6" fmla="*/ 0 w 13"/>
              <a:gd name="T7" fmla="*/ 134069 h 13"/>
              <a:gd name="T8" fmla="*/ 0 w 13"/>
              <a:gd name="T9" fmla="*/ 0 h 13"/>
              <a:gd name="T10" fmla="*/ 0 w 13"/>
              <a:gd name="T11" fmla="*/ 134069 h 13"/>
              <a:gd name="T12" fmla="*/ 0 w 13"/>
              <a:gd name="T13" fmla="*/ 0 h 13"/>
              <a:gd name="T14" fmla="*/ 402572 w 13"/>
              <a:gd name="T15" fmla="*/ 0 h 13"/>
              <a:gd name="T16" fmla="*/ 1207716 w 13"/>
              <a:gd name="T17" fmla="*/ 671076 h 13"/>
              <a:gd name="T18" fmla="*/ 1610289 w 13"/>
              <a:gd name="T19" fmla="*/ 1207716 h 13"/>
              <a:gd name="T20" fmla="*/ 1475854 w 13"/>
              <a:gd name="T21" fmla="*/ 161028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3">
                <a:moveTo>
                  <a:pt x="11" y="12"/>
                </a:moveTo>
                <a:cubicBezTo>
                  <a:pt x="11" y="9"/>
                  <a:pt x="9" y="7"/>
                  <a:pt x="7" y="6"/>
                </a:cubicBezTo>
                <a:cubicBezTo>
                  <a:pt x="7" y="3"/>
                  <a:pt x="3" y="3"/>
                  <a:pt x="3" y="3"/>
                </a:cubicBezTo>
                <a:cubicBezTo>
                  <a:pt x="1" y="3"/>
                  <a:pt x="0" y="3"/>
                  <a:pt x="0" y="1"/>
                </a:cubicBez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ubicBezTo>
                  <a:pt x="1" y="0"/>
                  <a:pt x="1" y="0"/>
                  <a:pt x="3" y="0"/>
                </a:cubicBezTo>
                <a:cubicBezTo>
                  <a:pt x="3" y="0"/>
                  <a:pt x="7" y="3"/>
                  <a:pt x="9" y="5"/>
                </a:cubicBezTo>
                <a:cubicBezTo>
                  <a:pt x="11" y="6"/>
                  <a:pt x="11" y="8"/>
                  <a:pt x="12" y="9"/>
                </a:cubicBezTo>
                <a:lnTo>
                  <a:pt x="1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5" name="Freeform 594">
            <a:extLst>
              <a:ext uri="{FF2B5EF4-FFF2-40B4-BE49-F238E27FC236}">
                <a16:creationId xmlns:a16="http://schemas.microsoft.com/office/drawing/2014/main" id="{2CCC2E18-BB74-FD44-9B7F-82A7315B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413" y="5060950"/>
            <a:ext cx="4762" cy="7938"/>
          </a:xfrm>
          <a:custGeom>
            <a:avLst/>
            <a:gdLst>
              <a:gd name="T0" fmla="*/ 1417489 w 12"/>
              <a:gd name="T1" fmla="*/ 2620575 h 23"/>
              <a:gd name="T2" fmla="*/ 1259946 w 12"/>
              <a:gd name="T3" fmla="*/ 2263020 h 23"/>
              <a:gd name="T4" fmla="*/ 1259946 w 12"/>
              <a:gd name="T5" fmla="*/ 2143950 h 23"/>
              <a:gd name="T6" fmla="*/ 944860 w 12"/>
              <a:gd name="T7" fmla="*/ 1786740 h 23"/>
              <a:gd name="T8" fmla="*/ 787317 w 12"/>
              <a:gd name="T9" fmla="*/ 1667670 h 23"/>
              <a:gd name="T10" fmla="*/ 787317 w 12"/>
              <a:gd name="T11" fmla="*/ 1429530 h 23"/>
              <a:gd name="T12" fmla="*/ 472629 w 12"/>
              <a:gd name="T13" fmla="*/ 952905 h 23"/>
              <a:gd name="T14" fmla="*/ 472629 w 12"/>
              <a:gd name="T15" fmla="*/ 833835 h 23"/>
              <a:gd name="T16" fmla="*/ 472629 w 12"/>
              <a:gd name="T17" fmla="*/ 476625 h 23"/>
              <a:gd name="T18" fmla="*/ 0 w 12"/>
              <a:gd name="T19" fmla="*/ 119070 h 23"/>
              <a:gd name="T20" fmla="*/ 472629 w 12"/>
              <a:gd name="T21" fmla="*/ 0 h 23"/>
              <a:gd name="T22" fmla="*/ 472629 w 12"/>
              <a:gd name="T23" fmla="*/ 238140 h 23"/>
              <a:gd name="T24" fmla="*/ 472629 w 12"/>
              <a:gd name="T25" fmla="*/ 357210 h 23"/>
              <a:gd name="T26" fmla="*/ 787317 w 12"/>
              <a:gd name="T27" fmla="*/ 833835 h 23"/>
              <a:gd name="T28" fmla="*/ 944860 w 12"/>
              <a:gd name="T29" fmla="*/ 1191045 h 23"/>
              <a:gd name="T30" fmla="*/ 1259946 w 12"/>
              <a:gd name="T31" fmla="*/ 1548600 h 23"/>
              <a:gd name="T32" fmla="*/ 1259946 w 12"/>
              <a:gd name="T33" fmla="*/ 1786740 h 23"/>
              <a:gd name="T34" fmla="*/ 1417489 w 12"/>
              <a:gd name="T35" fmla="*/ 2024880 h 23"/>
              <a:gd name="T36" fmla="*/ 1417489 w 12"/>
              <a:gd name="T37" fmla="*/ 2143950 h 23"/>
              <a:gd name="T38" fmla="*/ 1732178 w 12"/>
              <a:gd name="T39" fmla="*/ 2382435 h 23"/>
              <a:gd name="T40" fmla="*/ 1732178 w 12"/>
              <a:gd name="T41" fmla="*/ 2501505 h 23"/>
              <a:gd name="T42" fmla="*/ 1732178 w 12"/>
              <a:gd name="T43" fmla="*/ 2501505 h 23"/>
              <a:gd name="T44" fmla="*/ 1417489 w 12"/>
              <a:gd name="T45" fmla="*/ 2620575 h 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23">
                <a:moveTo>
                  <a:pt x="9" y="22"/>
                </a:moveTo>
                <a:cubicBezTo>
                  <a:pt x="8" y="21"/>
                  <a:pt x="8" y="20"/>
                  <a:pt x="8" y="19"/>
                </a:cubicBezTo>
                <a:lnTo>
                  <a:pt x="8" y="18"/>
                </a:lnTo>
                <a:cubicBezTo>
                  <a:pt x="8" y="17"/>
                  <a:pt x="6" y="17"/>
                  <a:pt x="6" y="15"/>
                </a:cubicBezTo>
                <a:cubicBezTo>
                  <a:pt x="6" y="15"/>
                  <a:pt x="6" y="14"/>
                  <a:pt x="5" y="14"/>
                </a:cubicBezTo>
                <a:lnTo>
                  <a:pt x="5" y="12"/>
                </a:lnTo>
                <a:cubicBezTo>
                  <a:pt x="5" y="11"/>
                  <a:pt x="3" y="10"/>
                  <a:pt x="3" y="8"/>
                </a:cubicBezTo>
                <a:lnTo>
                  <a:pt x="3" y="7"/>
                </a:lnTo>
                <a:lnTo>
                  <a:pt x="3" y="4"/>
                </a:lnTo>
                <a:lnTo>
                  <a:pt x="0" y="1"/>
                </a:ln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cubicBezTo>
                  <a:pt x="3" y="5"/>
                  <a:pt x="5" y="5"/>
                  <a:pt x="5" y="7"/>
                </a:cubicBezTo>
                <a:cubicBezTo>
                  <a:pt x="5" y="8"/>
                  <a:pt x="6" y="10"/>
                  <a:pt x="6" y="10"/>
                </a:cubicBezTo>
                <a:cubicBezTo>
                  <a:pt x="6" y="12"/>
                  <a:pt x="8" y="12"/>
                  <a:pt x="8" y="13"/>
                </a:cubicBezTo>
                <a:lnTo>
                  <a:pt x="8" y="15"/>
                </a:lnTo>
                <a:cubicBezTo>
                  <a:pt x="8" y="15"/>
                  <a:pt x="8" y="16"/>
                  <a:pt x="9" y="17"/>
                </a:cubicBezTo>
                <a:lnTo>
                  <a:pt x="9" y="18"/>
                </a:lnTo>
                <a:cubicBezTo>
                  <a:pt x="11" y="19"/>
                  <a:pt x="11" y="20"/>
                  <a:pt x="11" y="20"/>
                </a:cubicBezTo>
                <a:lnTo>
                  <a:pt x="11" y="21"/>
                </a:lnTo>
                <a:lnTo>
                  <a:pt x="9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6" name="Freeform 595">
            <a:extLst>
              <a:ext uri="{FF2B5EF4-FFF2-40B4-BE49-F238E27FC236}">
                <a16:creationId xmlns:a16="http://schemas.microsoft.com/office/drawing/2014/main" id="{31E72C23-6998-284C-A955-8E7EA4889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6938" y="5060950"/>
            <a:ext cx="7937" cy="6350"/>
          </a:xfrm>
          <a:custGeom>
            <a:avLst/>
            <a:gdLst>
              <a:gd name="T0" fmla="*/ 2992249 w 20"/>
              <a:gd name="T1" fmla="*/ 2115608 h 18"/>
              <a:gd name="T2" fmla="*/ 2519998 w 20"/>
              <a:gd name="T3" fmla="*/ 1866900 h 18"/>
              <a:gd name="T4" fmla="*/ 1889800 w 20"/>
              <a:gd name="T5" fmla="*/ 1742369 h 18"/>
              <a:gd name="T6" fmla="*/ 1575098 w 20"/>
              <a:gd name="T7" fmla="*/ 1244600 h 18"/>
              <a:gd name="T8" fmla="*/ 944900 w 20"/>
              <a:gd name="T9" fmla="*/ 995539 h 18"/>
              <a:gd name="T10" fmla="*/ 629801 w 20"/>
              <a:gd name="T11" fmla="*/ 746831 h 18"/>
              <a:gd name="T12" fmla="*/ 472648 w 20"/>
              <a:gd name="T13" fmla="*/ 497769 h 18"/>
              <a:gd name="T14" fmla="*/ 0 w 20"/>
              <a:gd name="T15" fmla="*/ 124531 h 18"/>
              <a:gd name="T16" fmla="*/ 157549 w 20"/>
              <a:gd name="T17" fmla="*/ 0 h 18"/>
              <a:gd name="T18" fmla="*/ 629801 w 20"/>
              <a:gd name="T19" fmla="*/ 373239 h 18"/>
              <a:gd name="T20" fmla="*/ 944900 w 20"/>
              <a:gd name="T21" fmla="*/ 497769 h 18"/>
              <a:gd name="T22" fmla="*/ 1102449 w 20"/>
              <a:gd name="T23" fmla="*/ 746831 h 18"/>
              <a:gd name="T24" fmla="*/ 1575098 w 20"/>
              <a:gd name="T25" fmla="*/ 1120069 h 18"/>
              <a:gd name="T26" fmla="*/ 2047349 w 20"/>
              <a:gd name="T27" fmla="*/ 1617839 h 18"/>
              <a:gd name="T28" fmla="*/ 2519998 w 20"/>
              <a:gd name="T29" fmla="*/ 1742369 h 18"/>
              <a:gd name="T30" fmla="*/ 2992249 w 20"/>
              <a:gd name="T31" fmla="*/ 1866900 h 18"/>
              <a:gd name="T32" fmla="*/ 2992249 w 20"/>
              <a:gd name="T33" fmla="*/ 2115608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" h="18">
                <a:moveTo>
                  <a:pt x="19" y="17"/>
                </a:moveTo>
                <a:lnTo>
                  <a:pt x="16" y="15"/>
                </a:lnTo>
                <a:lnTo>
                  <a:pt x="12" y="14"/>
                </a:lnTo>
                <a:cubicBezTo>
                  <a:pt x="12" y="14"/>
                  <a:pt x="10" y="12"/>
                  <a:pt x="10" y="10"/>
                </a:cubicBezTo>
                <a:cubicBezTo>
                  <a:pt x="9" y="9"/>
                  <a:pt x="7" y="9"/>
                  <a:pt x="6" y="8"/>
                </a:cubicBezTo>
                <a:lnTo>
                  <a:pt x="4" y="6"/>
                </a:lnTo>
                <a:cubicBezTo>
                  <a:pt x="4" y="5"/>
                  <a:pt x="3" y="4"/>
                  <a:pt x="3" y="4"/>
                </a:cubicBezTo>
                <a:cubicBezTo>
                  <a:pt x="3" y="4"/>
                  <a:pt x="1" y="2"/>
                  <a:pt x="0" y="1"/>
                </a:cubicBezTo>
                <a:lnTo>
                  <a:pt x="1" y="0"/>
                </a:lnTo>
                <a:cubicBezTo>
                  <a:pt x="3" y="1"/>
                  <a:pt x="3" y="2"/>
                  <a:pt x="4" y="3"/>
                </a:cubicBezTo>
                <a:lnTo>
                  <a:pt x="6" y="4"/>
                </a:lnTo>
                <a:lnTo>
                  <a:pt x="7" y="6"/>
                </a:lnTo>
                <a:cubicBezTo>
                  <a:pt x="9" y="7"/>
                  <a:pt x="10" y="9"/>
                  <a:pt x="10" y="9"/>
                </a:cubicBezTo>
                <a:cubicBezTo>
                  <a:pt x="12" y="9"/>
                  <a:pt x="12" y="12"/>
                  <a:pt x="13" y="13"/>
                </a:cubicBezTo>
                <a:lnTo>
                  <a:pt x="16" y="14"/>
                </a:lnTo>
                <a:lnTo>
                  <a:pt x="19" y="15"/>
                </a:lnTo>
                <a:lnTo>
                  <a:pt x="19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7" name="Freeform 596">
            <a:extLst>
              <a:ext uri="{FF2B5EF4-FFF2-40B4-BE49-F238E27FC236}">
                <a16:creationId xmlns:a16="http://schemas.microsoft.com/office/drawing/2014/main" id="{D9107B04-67B7-1845-B251-9D640B4DA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5060950"/>
            <a:ext cx="1587" cy="6350"/>
          </a:xfrm>
          <a:custGeom>
            <a:avLst/>
            <a:gdLst>
              <a:gd name="T0" fmla="*/ 0 w 5"/>
              <a:gd name="T1" fmla="*/ 2232212 h 17"/>
              <a:gd name="T2" fmla="*/ 0 w 5"/>
              <a:gd name="T3" fmla="*/ 2092885 h 17"/>
              <a:gd name="T4" fmla="*/ 302165 w 5"/>
              <a:gd name="T5" fmla="*/ 1813859 h 17"/>
              <a:gd name="T6" fmla="*/ 302165 w 5"/>
              <a:gd name="T7" fmla="*/ 837079 h 17"/>
              <a:gd name="T8" fmla="*/ 302165 w 5"/>
              <a:gd name="T9" fmla="*/ 418726 h 17"/>
              <a:gd name="T10" fmla="*/ 100616 w 5"/>
              <a:gd name="T11" fmla="*/ 0 h 17"/>
              <a:gd name="T12" fmla="*/ 403098 w 5"/>
              <a:gd name="T13" fmla="*/ 0 h 17"/>
              <a:gd name="T14" fmla="*/ 403098 w 5"/>
              <a:gd name="T15" fmla="*/ 279026 h 17"/>
              <a:gd name="T16" fmla="*/ 403098 w 5"/>
              <a:gd name="T17" fmla="*/ 837079 h 17"/>
              <a:gd name="T18" fmla="*/ 403098 w 5"/>
              <a:gd name="T19" fmla="*/ 1813859 h 17"/>
              <a:gd name="T20" fmla="*/ 0 w 5"/>
              <a:gd name="T21" fmla="*/ 2232212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7">
                <a:moveTo>
                  <a:pt x="0" y="16"/>
                </a:moveTo>
                <a:lnTo>
                  <a:pt x="0" y="15"/>
                </a:lnTo>
                <a:cubicBezTo>
                  <a:pt x="1" y="15"/>
                  <a:pt x="3" y="14"/>
                  <a:pt x="3" y="13"/>
                </a:cubicBezTo>
                <a:cubicBezTo>
                  <a:pt x="3" y="12"/>
                  <a:pt x="4" y="8"/>
                  <a:pt x="3" y="6"/>
                </a:cubicBezTo>
                <a:cubicBezTo>
                  <a:pt x="3" y="4"/>
                  <a:pt x="3" y="3"/>
                  <a:pt x="3" y="3"/>
                </a:cubicBezTo>
                <a:cubicBezTo>
                  <a:pt x="3" y="3"/>
                  <a:pt x="3" y="1"/>
                  <a:pt x="1" y="0"/>
                </a:cubicBezTo>
                <a:lnTo>
                  <a:pt x="4" y="0"/>
                </a:lnTo>
                <a:cubicBezTo>
                  <a:pt x="4" y="0"/>
                  <a:pt x="4" y="1"/>
                  <a:pt x="4" y="2"/>
                </a:cubicBezTo>
                <a:cubicBezTo>
                  <a:pt x="4" y="3"/>
                  <a:pt x="4" y="4"/>
                  <a:pt x="4" y="6"/>
                </a:cubicBezTo>
                <a:cubicBezTo>
                  <a:pt x="4" y="8"/>
                  <a:pt x="4" y="13"/>
                  <a:pt x="4" y="13"/>
                </a:cubicBezTo>
                <a:cubicBezTo>
                  <a:pt x="4" y="15"/>
                  <a:pt x="3" y="16"/>
                  <a:pt x="0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8" name="Freeform 597">
            <a:extLst>
              <a:ext uri="{FF2B5EF4-FFF2-40B4-BE49-F238E27FC236}">
                <a16:creationId xmlns:a16="http://schemas.microsoft.com/office/drawing/2014/main" id="{D39DD865-5571-B443-9228-D762A3DE9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4713" y="5116513"/>
            <a:ext cx="1587" cy="1587"/>
          </a:xfrm>
          <a:custGeom>
            <a:avLst/>
            <a:gdLst>
              <a:gd name="T0" fmla="*/ 349934 w 6"/>
              <a:gd name="T1" fmla="*/ 472133 h 4"/>
              <a:gd name="T2" fmla="*/ 210013 w 6"/>
              <a:gd name="T3" fmla="*/ 472133 h 4"/>
              <a:gd name="T4" fmla="*/ 70093 w 6"/>
              <a:gd name="T5" fmla="*/ 315020 h 4"/>
              <a:gd name="T6" fmla="*/ 0 w 6"/>
              <a:gd name="T7" fmla="*/ 315020 h 4"/>
              <a:gd name="T8" fmla="*/ 0 w 6"/>
              <a:gd name="T9" fmla="*/ 0 h 4"/>
              <a:gd name="T10" fmla="*/ 70093 w 6"/>
              <a:gd name="T11" fmla="*/ 157510 h 4"/>
              <a:gd name="T12" fmla="*/ 210013 w 6"/>
              <a:gd name="T13" fmla="*/ 157510 h 4"/>
              <a:gd name="T14" fmla="*/ 349934 w 6"/>
              <a:gd name="T15" fmla="*/ 157510 h 4"/>
              <a:gd name="T16" fmla="*/ 349934 w 6"/>
              <a:gd name="T17" fmla="*/ 315020 h 4"/>
              <a:gd name="T18" fmla="*/ 349934 w 6"/>
              <a:gd name="T19" fmla="*/ 315020 h 4"/>
              <a:gd name="T20" fmla="*/ 349934 w 6"/>
              <a:gd name="T21" fmla="*/ 315020 h 4"/>
              <a:gd name="T22" fmla="*/ 349934 w 6"/>
              <a:gd name="T23" fmla="*/ 315020 h 4"/>
              <a:gd name="T24" fmla="*/ 349934 w 6"/>
              <a:gd name="T25" fmla="*/ 472133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5" y="3"/>
                  <a:pt x="5" y="3"/>
                  <a:pt x="3" y="3"/>
                </a:cubicBezTo>
                <a:cubicBezTo>
                  <a:pt x="1" y="3"/>
                  <a:pt x="1" y="3"/>
                  <a:pt x="1" y="2"/>
                </a:cubicBezTo>
                <a:cubicBezTo>
                  <a:pt x="1" y="2"/>
                  <a:pt x="1" y="2"/>
                  <a:pt x="0" y="2"/>
                </a:cubicBezTo>
                <a:lnTo>
                  <a:pt x="0" y="0"/>
                </a:lnTo>
                <a:cubicBezTo>
                  <a:pt x="1" y="0"/>
                  <a:pt x="1" y="0"/>
                  <a:pt x="1" y="1"/>
                </a:cubicBezTo>
                <a:lnTo>
                  <a:pt x="3" y="1"/>
                </a:lnTo>
                <a:cubicBezTo>
                  <a:pt x="5" y="1"/>
                  <a:pt x="5" y="1"/>
                  <a:pt x="5" y="1"/>
                </a:cubicBezTo>
                <a:lnTo>
                  <a:pt x="5" y="2"/>
                </a:ln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29" name="Freeform 598">
            <a:extLst>
              <a:ext uri="{FF2B5EF4-FFF2-40B4-BE49-F238E27FC236}">
                <a16:creationId xmlns:a16="http://schemas.microsoft.com/office/drawing/2014/main" id="{ECB82F49-A45B-DC4C-81A8-F5D69F09F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5102225"/>
            <a:ext cx="14288" cy="6350"/>
          </a:xfrm>
          <a:custGeom>
            <a:avLst/>
            <a:gdLst>
              <a:gd name="T0" fmla="*/ 5089536 w 38"/>
              <a:gd name="T1" fmla="*/ 2115608 h 18"/>
              <a:gd name="T2" fmla="*/ 4948160 w 38"/>
              <a:gd name="T3" fmla="*/ 1991078 h 18"/>
              <a:gd name="T4" fmla="*/ 2403392 w 38"/>
              <a:gd name="T5" fmla="*/ 622300 h 18"/>
              <a:gd name="T6" fmla="*/ 2262016 w 38"/>
              <a:gd name="T7" fmla="*/ 622300 h 18"/>
              <a:gd name="T8" fmla="*/ 1979264 w 38"/>
              <a:gd name="T9" fmla="*/ 497769 h 18"/>
              <a:gd name="T10" fmla="*/ 1837888 w 38"/>
              <a:gd name="T11" fmla="*/ 373239 h 18"/>
              <a:gd name="T12" fmla="*/ 1413760 w 38"/>
              <a:gd name="T13" fmla="*/ 373239 h 18"/>
              <a:gd name="T14" fmla="*/ 848256 w 38"/>
              <a:gd name="T15" fmla="*/ 249061 h 18"/>
              <a:gd name="T16" fmla="*/ 706880 w 38"/>
              <a:gd name="T17" fmla="*/ 124531 h 18"/>
              <a:gd name="T18" fmla="*/ 706880 w 38"/>
              <a:gd name="T19" fmla="*/ 249061 h 18"/>
              <a:gd name="T20" fmla="*/ 0 w 38"/>
              <a:gd name="T21" fmla="*/ 373239 h 18"/>
              <a:gd name="T22" fmla="*/ 0 w 38"/>
              <a:gd name="T23" fmla="*/ 249061 h 18"/>
              <a:gd name="T24" fmla="*/ 565504 w 38"/>
              <a:gd name="T25" fmla="*/ 124531 h 18"/>
              <a:gd name="T26" fmla="*/ 706880 w 38"/>
              <a:gd name="T27" fmla="*/ 0 h 18"/>
              <a:gd name="T28" fmla="*/ 848256 w 38"/>
              <a:gd name="T29" fmla="*/ 0 h 18"/>
              <a:gd name="T30" fmla="*/ 1413760 w 38"/>
              <a:gd name="T31" fmla="*/ 124531 h 18"/>
              <a:gd name="T32" fmla="*/ 1555136 w 38"/>
              <a:gd name="T33" fmla="*/ 124531 h 18"/>
              <a:gd name="T34" fmla="*/ 1837888 w 38"/>
              <a:gd name="T35" fmla="*/ 249061 h 18"/>
              <a:gd name="T36" fmla="*/ 1979264 w 38"/>
              <a:gd name="T37" fmla="*/ 373239 h 18"/>
              <a:gd name="T38" fmla="*/ 2262016 w 38"/>
              <a:gd name="T39" fmla="*/ 497769 h 18"/>
              <a:gd name="T40" fmla="*/ 2686144 w 38"/>
              <a:gd name="T41" fmla="*/ 497769 h 18"/>
              <a:gd name="T42" fmla="*/ 5230912 w 38"/>
              <a:gd name="T43" fmla="*/ 1991078 h 18"/>
              <a:gd name="T44" fmla="*/ 5089536 w 38"/>
              <a:gd name="T45" fmla="*/ 1991078 h 18"/>
              <a:gd name="T46" fmla="*/ 5089536 w 38"/>
              <a:gd name="T47" fmla="*/ 2115608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8" h="18">
                <a:moveTo>
                  <a:pt x="36" y="17"/>
                </a:moveTo>
                <a:cubicBezTo>
                  <a:pt x="35" y="17"/>
                  <a:pt x="35" y="17"/>
                  <a:pt x="35" y="16"/>
                </a:cubicBezTo>
                <a:cubicBezTo>
                  <a:pt x="30" y="15"/>
                  <a:pt x="19" y="7"/>
                  <a:pt x="17" y="5"/>
                </a:cubicBezTo>
                <a:lnTo>
                  <a:pt x="16" y="5"/>
                </a:lnTo>
                <a:cubicBezTo>
                  <a:pt x="14" y="5"/>
                  <a:pt x="14" y="4"/>
                  <a:pt x="14" y="4"/>
                </a:cubicBezTo>
                <a:cubicBezTo>
                  <a:pt x="13" y="4"/>
                  <a:pt x="13" y="4"/>
                  <a:pt x="13" y="3"/>
                </a:cubicBezTo>
                <a:lnTo>
                  <a:pt x="10" y="3"/>
                </a:lnTo>
                <a:cubicBezTo>
                  <a:pt x="8" y="2"/>
                  <a:pt x="6" y="2"/>
                  <a:pt x="6" y="2"/>
                </a:cubicBezTo>
                <a:lnTo>
                  <a:pt x="5" y="1"/>
                </a:lnTo>
                <a:lnTo>
                  <a:pt x="5" y="2"/>
                </a:lnTo>
                <a:cubicBezTo>
                  <a:pt x="2" y="3"/>
                  <a:pt x="2" y="3"/>
                  <a:pt x="0" y="3"/>
                </a:cubicBezTo>
                <a:lnTo>
                  <a:pt x="0" y="2"/>
                </a:lnTo>
                <a:cubicBezTo>
                  <a:pt x="2" y="1"/>
                  <a:pt x="2" y="1"/>
                  <a:pt x="4" y="1"/>
                </a:cubicBezTo>
                <a:lnTo>
                  <a:pt x="5" y="0"/>
                </a:lnTo>
                <a:lnTo>
                  <a:pt x="6" y="0"/>
                </a:lnTo>
                <a:cubicBezTo>
                  <a:pt x="8" y="0"/>
                  <a:pt x="8" y="0"/>
                  <a:pt x="10" y="1"/>
                </a:cubicBezTo>
                <a:lnTo>
                  <a:pt x="11" y="1"/>
                </a:lnTo>
                <a:lnTo>
                  <a:pt x="13" y="2"/>
                </a:lnTo>
                <a:lnTo>
                  <a:pt x="14" y="3"/>
                </a:lnTo>
                <a:cubicBezTo>
                  <a:pt x="14" y="3"/>
                  <a:pt x="16" y="3"/>
                  <a:pt x="16" y="4"/>
                </a:cubicBezTo>
                <a:lnTo>
                  <a:pt x="19" y="4"/>
                </a:lnTo>
                <a:cubicBezTo>
                  <a:pt x="20" y="5"/>
                  <a:pt x="36" y="14"/>
                  <a:pt x="37" y="16"/>
                </a:cubicBezTo>
                <a:lnTo>
                  <a:pt x="36" y="16"/>
                </a:lnTo>
                <a:lnTo>
                  <a:pt x="36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0" name="Freeform 599">
            <a:extLst>
              <a:ext uri="{FF2B5EF4-FFF2-40B4-BE49-F238E27FC236}">
                <a16:creationId xmlns:a16="http://schemas.microsoft.com/office/drawing/2014/main" id="{4B5F1AF6-3F1B-A84B-AE55-598A06A14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5092700"/>
            <a:ext cx="4763" cy="1588"/>
          </a:xfrm>
          <a:custGeom>
            <a:avLst/>
            <a:gdLst>
              <a:gd name="T0" fmla="*/ 201634 w 15"/>
              <a:gd name="T1" fmla="*/ 403352 h 5"/>
              <a:gd name="T2" fmla="*/ 0 w 15"/>
              <a:gd name="T3" fmla="*/ 302673 h 5"/>
              <a:gd name="T4" fmla="*/ 201634 w 15"/>
              <a:gd name="T5" fmla="*/ 302673 h 5"/>
              <a:gd name="T6" fmla="*/ 403267 w 15"/>
              <a:gd name="T7" fmla="*/ 302673 h 5"/>
              <a:gd name="T8" fmla="*/ 1411436 w 15"/>
              <a:gd name="T9" fmla="*/ 302673 h 5"/>
              <a:gd name="T10" fmla="*/ 1310778 w 15"/>
              <a:gd name="T11" fmla="*/ 302673 h 5"/>
              <a:gd name="T12" fmla="*/ 504243 w 15"/>
              <a:gd name="T13" fmla="*/ 302673 h 5"/>
              <a:gd name="T14" fmla="*/ 201634 w 15"/>
              <a:gd name="T15" fmla="*/ 403352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5">
                <a:moveTo>
                  <a:pt x="2" y="4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cubicBezTo>
                  <a:pt x="5" y="1"/>
                  <a:pt x="11" y="0"/>
                  <a:pt x="14" y="3"/>
                </a:cubicBezTo>
                <a:lnTo>
                  <a:pt x="13" y="3"/>
                </a:lnTo>
                <a:cubicBezTo>
                  <a:pt x="11" y="3"/>
                  <a:pt x="5" y="3"/>
                  <a:pt x="5" y="3"/>
                </a:cubicBezTo>
                <a:cubicBezTo>
                  <a:pt x="5" y="3"/>
                  <a:pt x="4" y="4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1" name="Freeform 600">
            <a:extLst>
              <a:ext uri="{FF2B5EF4-FFF2-40B4-BE49-F238E27FC236}">
                <a16:creationId xmlns:a16="http://schemas.microsoft.com/office/drawing/2014/main" id="{99AB16DC-551C-EE49-A7A2-E432EEFAE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1538" y="5065713"/>
            <a:ext cx="17462" cy="38100"/>
          </a:xfrm>
          <a:custGeom>
            <a:avLst/>
            <a:gdLst>
              <a:gd name="T0" fmla="*/ 126867 w 49"/>
              <a:gd name="T1" fmla="*/ 13186161 h 107"/>
              <a:gd name="T2" fmla="*/ 0 w 49"/>
              <a:gd name="T3" fmla="*/ 12551992 h 107"/>
              <a:gd name="T4" fmla="*/ 0 w 49"/>
              <a:gd name="T5" fmla="*/ 10016383 h 107"/>
              <a:gd name="T6" fmla="*/ 0 w 49"/>
              <a:gd name="T7" fmla="*/ 9889621 h 107"/>
              <a:gd name="T8" fmla="*/ 0 w 49"/>
              <a:gd name="T9" fmla="*/ 9382570 h 107"/>
              <a:gd name="T10" fmla="*/ 126867 w 49"/>
              <a:gd name="T11" fmla="*/ 9128689 h 107"/>
              <a:gd name="T12" fmla="*/ 380957 w 49"/>
              <a:gd name="T13" fmla="*/ 8368113 h 107"/>
              <a:gd name="T14" fmla="*/ 2032007 w 49"/>
              <a:gd name="T15" fmla="*/ 5705386 h 107"/>
              <a:gd name="T16" fmla="*/ 2286097 w 49"/>
              <a:gd name="T17" fmla="*/ 5325098 h 107"/>
              <a:gd name="T18" fmla="*/ 2412963 w 49"/>
              <a:gd name="T19" fmla="*/ 5198336 h 107"/>
              <a:gd name="T20" fmla="*/ 2412963 w 49"/>
              <a:gd name="T21" fmla="*/ 4691285 h 107"/>
              <a:gd name="T22" fmla="*/ 2667053 w 49"/>
              <a:gd name="T23" fmla="*/ 4310997 h 107"/>
              <a:gd name="T24" fmla="*/ 2667053 w 49"/>
              <a:gd name="T25" fmla="*/ 3930353 h 107"/>
              <a:gd name="T26" fmla="*/ 2667053 w 49"/>
              <a:gd name="T27" fmla="*/ 3676828 h 107"/>
              <a:gd name="T28" fmla="*/ 2920787 w 49"/>
              <a:gd name="T29" fmla="*/ 3550065 h 107"/>
              <a:gd name="T30" fmla="*/ 2920787 w 49"/>
              <a:gd name="T31" fmla="*/ 1014457 h 107"/>
              <a:gd name="T32" fmla="*/ 3428967 w 49"/>
              <a:gd name="T33" fmla="*/ 126763 h 107"/>
              <a:gd name="T34" fmla="*/ 3683057 w 49"/>
              <a:gd name="T35" fmla="*/ 126763 h 107"/>
              <a:gd name="T36" fmla="*/ 4064013 w 49"/>
              <a:gd name="T37" fmla="*/ 126763 h 107"/>
              <a:gd name="T38" fmla="*/ 4571837 w 49"/>
              <a:gd name="T39" fmla="*/ 253525 h 107"/>
              <a:gd name="T40" fmla="*/ 4952793 w 49"/>
              <a:gd name="T41" fmla="*/ 633813 h 107"/>
              <a:gd name="T42" fmla="*/ 5968797 w 49"/>
              <a:gd name="T43" fmla="*/ 1775033 h 107"/>
              <a:gd name="T44" fmla="*/ 5968797 w 49"/>
              <a:gd name="T45" fmla="*/ 1901795 h 107"/>
              <a:gd name="T46" fmla="*/ 6096020 w 49"/>
              <a:gd name="T47" fmla="*/ 1901795 h 107"/>
              <a:gd name="T48" fmla="*/ 5968797 w 49"/>
              <a:gd name="T49" fmla="*/ 2028558 h 107"/>
              <a:gd name="T50" fmla="*/ 5715063 w 49"/>
              <a:gd name="T51" fmla="*/ 1901795 h 107"/>
              <a:gd name="T52" fmla="*/ 4952793 w 49"/>
              <a:gd name="T53" fmla="*/ 760576 h 107"/>
              <a:gd name="T54" fmla="*/ 4571837 w 49"/>
              <a:gd name="T55" fmla="*/ 507050 h 107"/>
              <a:gd name="T56" fmla="*/ 4064013 w 49"/>
              <a:gd name="T57" fmla="*/ 380288 h 107"/>
              <a:gd name="T58" fmla="*/ 3683057 w 49"/>
              <a:gd name="T59" fmla="*/ 253525 h 107"/>
              <a:gd name="T60" fmla="*/ 3428967 w 49"/>
              <a:gd name="T61" fmla="*/ 380288 h 107"/>
              <a:gd name="T62" fmla="*/ 3048010 w 49"/>
              <a:gd name="T63" fmla="*/ 1014457 h 107"/>
              <a:gd name="T64" fmla="*/ 3048010 w 49"/>
              <a:gd name="T65" fmla="*/ 3550065 h 107"/>
              <a:gd name="T66" fmla="*/ 3048010 w 49"/>
              <a:gd name="T67" fmla="*/ 3676828 h 107"/>
              <a:gd name="T68" fmla="*/ 3048010 w 49"/>
              <a:gd name="T69" fmla="*/ 3930353 h 107"/>
              <a:gd name="T70" fmla="*/ 3048010 w 49"/>
              <a:gd name="T71" fmla="*/ 4310997 h 107"/>
              <a:gd name="T72" fmla="*/ 2920787 w 49"/>
              <a:gd name="T73" fmla="*/ 4564522 h 107"/>
              <a:gd name="T74" fmla="*/ 2667053 w 49"/>
              <a:gd name="T75" fmla="*/ 5198336 h 107"/>
              <a:gd name="T76" fmla="*/ 2412963 w 49"/>
              <a:gd name="T77" fmla="*/ 5451861 h 107"/>
              <a:gd name="T78" fmla="*/ 2032007 w 49"/>
              <a:gd name="T79" fmla="*/ 5832149 h 107"/>
              <a:gd name="T80" fmla="*/ 507823 w 49"/>
              <a:gd name="T81" fmla="*/ 8494876 h 107"/>
              <a:gd name="T82" fmla="*/ 380957 w 49"/>
              <a:gd name="T83" fmla="*/ 9001926 h 107"/>
              <a:gd name="T84" fmla="*/ 126867 w 49"/>
              <a:gd name="T85" fmla="*/ 9509333 h 107"/>
              <a:gd name="T86" fmla="*/ 126867 w 49"/>
              <a:gd name="T87" fmla="*/ 9889621 h 107"/>
              <a:gd name="T88" fmla="*/ 126867 w 49"/>
              <a:gd name="T89" fmla="*/ 10016383 h 107"/>
              <a:gd name="T90" fmla="*/ 126867 w 49"/>
              <a:gd name="T91" fmla="*/ 12425229 h 107"/>
              <a:gd name="T92" fmla="*/ 380957 w 49"/>
              <a:gd name="T93" fmla="*/ 13059398 h 107"/>
              <a:gd name="T94" fmla="*/ 380957 w 49"/>
              <a:gd name="T95" fmla="*/ 13439686 h 107"/>
              <a:gd name="T96" fmla="*/ 126867 w 49"/>
              <a:gd name="T97" fmla="*/ 13439686 h 107"/>
              <a:gd name="T98" fmla="*/ 126867 w 49"/>
              <a:gd name="T99" fmla="*/ 13186161 h 10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9" h="107">
                <a:moveTo>
                  <a:pt x="1" y="104"/>
                </a:moveTo>
                <a:lnTo>
                  <a:pt x="0" y="99"/>
                </a:lnTo>
                <a:lnTo>
                  <a:pt x="0" y="79"/>
                </a:lnTo>
                <a:lnTo>
                  <a:pt x="0" y="78"/>
                </a:lnTo>
                <a:lnTo>
                  <a:pt x="0" y="74"/>
                </a:lnTo>
                <a:cubicBezTo>
                  <a:pt x="1" y="74"/>
                  <a:pt x="1" y="72"/>
                  <a:pt x="1" y="72"/>
                </a:cubicBezTo>
                <a:cubicBezTo>
                  <a:pt x="1" y="69"/>
                  <a:pt x="3" y="68"/>
                  <a:pt x="3" y="66"/>
                </a:cubicBezTo>
                <a:cubicBezTo>
                  <a:pt x="3" y="62"/>
                  <a:pt x="15" y="46"/>
                  <a:pt x="16" y="45"/>
                </a:cubicBezTo>
                <a:cubicBezTo>
                  <a:pt x="16" y="44"/>
                  <a:pt x="16" y="43"/>
                  <a:pt x="18" y="42"/>
                </a:cubicBezTo>
                <a:cubicBezTo>
                  <a:pt x="18" y="41"/>
                  <a:pt x="19" y="41"/>
                  <a:pt x="19" y="41"/>
                </a:cubicBezTo>
                <a:lnTo>
                  <a:pt x="19" y="37"/>
                </a:lnTo>
                <a:lnTo>
                  <a:pt x="21" y="34"/>
                </a:lnTo>
                <a:lnTo>
                  <a:pt x="21" y="31"/>
                </a:lnTo>
                <a:lnTo>
                  <a:pt x="21" y="29"/>
                </a:lnTo>
                <a:cubicBezTo>
                  <a:pt x="21" y="28"/>
                  <a:pt x="23" y="28"/>
                  <a:pt x="23" y="28"/>
                </a:cubicBezTo>
                <a:cubicBezTo>
                  <a:pt x="21" y="26"/>
                  <a:pt x="23" y="8"/>
                  <a:pt x="23" y="8"/>
                </a:cubicBezTo>
                <a:cubicBezTo>
                  <a:pt x="24" y="6"/>
                  <a:pt x="24" y="3"/>
                  <a:pt x="27" y="1"/>
                </a:cubicBezTo>
                <a:cubicBezTo>
                  <a:pt x="27" y="0"/>
                  <a:pt x="29" y="0"/>
                  <a:pt x="29" y="1"/>
                </a:cubicBezTo>
                <a:lnTo>
                  <a:pt x="32" y="1"/>
                </a:lnTo>
                <a:cubicBezTo>
                  <a:pt x="35" y="2"/>
                  <a:pt x="36" y="2"/>
                  <a:pt x="36" y="2"/>
                </a:cubicBezTo>
                <a:cubicBezTo>
                  <a:pt x="38" y="3"/>
                  <a:pt x="39" y="3"/>
                  <a:pt x="39" y="5"/>
                </a:cubicBezTo>
                <a:cubicBezTo>
                  <a:pt x="44" y="9"/>
                  <a:pt x="47" y="12"/>
                  <a:pt x="47" y="14"/>
                </a:cubicBezTo>
                <a:lnTo>
                  <a:pt x="47" y="15"/>
                </a:lnTo>
                <a:lnTo>
                  <a:pt x="48" y="15"/>
                </a:lnTo>
                <a:lnTo>
                  <a:pt x="47" y="16"/>
                </a:lnTo>
                <a:lnTo>
                  <a:pt x="45" y="15"/>
                </a:lnTo>
                <a:cubicBezTo>
                  <a:pt x="44" y="12"/>
                  <a:pt x="42" y="9"/>
                  <a:pt x="39" y="6"/>
                </a:cubicBezTo>
                <a:cubicBezTo>
                  <a:pt x="38" y="5"/>
                  <a:pt x="38" y="5"/>
                  <a:pt x="36" y="4"/>
                </a:cubicBezTo>
                <a:cubicBezTo>
                  <a:pt x="35" y="3"/>
                  <a:pt x="32" y="3"/>
                  <a:pt x="32" y="3"/>
                </a:cubicBezTo>
                <a:lnTo>
                  <a:pt x="29" y="2"/>
                </a:lnTo>
                <a:lnTo>
                  <a:pt x="27" y="3"/>
                </a:lnTo>
                <a:cubicBezTo>
                  <a:pt x="25" y="4"/>
                  <a:pt x="25" y="7"/>
                  <a:pt x="24" y="8"/>
                </a:cubicBezTo>
                <a:lnTo>
                  <a:pt x="24" y="28"/>
                </a:lnTo>
                <a:lnTo>
                  <a:pt x="24" y="29"/>
                </a:lnTo>
                <a:lnTo>
                  <a:pt x="24" y="31"/>
                </a:lnTo>
                <a:lnTo>
                  <a:pt x="24" y="34"/>
                </a:lnTo>
                <a:lnTo>
                  <a:pt x="23" y="36"/>
                </a:lnTo>
                <a:cubicBezTo>
                  <a:pt x="23" y="38"/>
                  <a:pt x="21" y="39"/>
                  <a:pt x="21" y="41"/>
                </a:cubicBezTo>
                <a:cubicBezTo>
                  <a:pt x="19" y="42"/>
                  <a:pt x="19" y="43"/>
                  <a:pt x="19" y="43"/>
                </a:cubicBezTo>
                <a:cubicBezTo>
                  <a:pt x="19" y="43"/>
                  <a:pt x="18" y="46"/>
                  <a:pt x="16" y="46"/>
                </a:cubicBezTo>
                <a:cubicBezTo>
                  <a:pt x="16" y="47"/>
                  <a:pt x="6" y="63"/>
                  <a:pt x="4" y="67"/>
                </a:cubicBezTo>
                <a:cubicBezTo>
                  <a:pt x="3" y="69"/>
                  <a:pt x="3" y="69"/>
                  <a:pt x="3" y="71"/>
                </a:cubicBezTo>
                <a:cubicBezTo>
                  <a:pt x="3" y="73"/>
                  <a:pt x="1" y="74"/>
                  <a:pt x="1" y="75"/>
                </a:cubicBezTo>
                <a:lnTo>
                  <a:pt x="1" y="78"/>
                </a:lnTo>
                <a:lnTo>
                  <a:pt x="1" y="79"/>
                </a:lnTo>
                <a:lnTo>
                  <a:pt x="1" y="98"/>
                </a:lnTo>
                <a:lnTo>
                  <a:pt x="3" y="103"/>
                </a:lnTo>
                <a:lnTo>
                  <a:pt x="3" y="106"/>
                </a:lnTo>
                <a:lnTo>
                  <a:pt x="1" y="106"/>
                </a:lnTo>
                <a:lnTo>
                  <a:pt x="1" y="1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2" name="Freeform 601">
            <a:extLst>
              <a:ext uri="{FF2B5EF4-FFF2-40B4-BE49-F238E27FC236}">
                <a16:creationId xmlns:a16="http://schemas.microsoft.com/office/drawing/2014/main" id="{38904A54-A0A3-EB49-936E-8D5649C61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5106988"/>
            <a:ext cx="3175" cy="12700"/>
          </a:xfrm>
          <a:custGeom>
            <a:avLst/>
            <a:gdLst>
              <a:gd name="T0" fmla="*/ 705803 w 10"/>
              <a:gd name="T1" fmla="*/ 4355747 h 36"/>
              <a:gd name="T2" fmla="*/ 504190 w 10"/>
              <a:gd name="T3" fmla="*/ 4231217 h 36"/>
              <a:gd name="T4" fmla="*/ 504190 w 10"/>
              <a:gd name="T5" fmla="*/ 3982508 h 36"/>
              <a:gd name="T6" fmla="*/ 504190 w 10"/>
              <a:gd name="T7" fmla="*/ 3609269 h 36"/>
              <a:gd name="T8" fmla="*/ 403225 w 10"/>
              <a:gd name="T9" fmla="*/ 3235678 h 36"/>
              <a:gd name="T10" fmla="*/ 403225 w 10"/>
              <a:gd name="T11" fmla="*/ 2737908 h 36"/>
              <a:gd name="T12" fmla="*/ 504190 w 10"/>
              <a:gd name="T13" fmla="*/ 2240139 h 36"/>
              <a:gd name="T14" fmla="*/ 504190 w 10"/>
              <a:gd name="T15" fmla="*/ 1742369 h 36"/>
              <a:gd name="T16" fmla="*/ 504190 w 10"/>
              <a:gd name="T17" fmla="*/ 1617839 h 36"/>
              <a:gd name="T18" fmla="*/ 403225 w 10"/>
              <a:gd name="T19" fmla="*/ 1369131 h 36"/>
              <a:gd name="T20" fmla="*/ 403225 w 10"/>
              <a:gd name="T21" fmla="*/ 1120069 h 36"/>
              <a:gd name="T22" fmla="*/ 201613 w 10"/>
              <a:gd name="T23" fmla="*/ 871008 h 36"/>
              <a:gd name="T24" fmla="*/ 100965 w 10"/>
              <a:gd name="T25" fmla="*/ 622300 h 36"/>
              <a:gd name="T26" fmla="*/ 0 w 10"/>
              <a:gd name="T27" fmla="*/ 124531 h 36"/>
              <a:gd name="T28" fmla="*/ 100965 w 10"/>
              <a:gd name="T29" fmla="*/ 0 h 36"/>
              <a:gd name="T30" fmla="*/ 201613 w 10"/>
              <a:gd name="T31" fmla="*/ 373239 h 36"/>
              <a:gd name="T32" fmla="*/ 403225 w 10"/>
              <a:gd name="T33" fmla="*/ 871008 h 36"/>
              <a:gd name="T34" fmla="*/ 504190 w 10"/>
              <a:gd name="T35" fmla="*/ 995539 h 36"/>
              <a:gd name="T36" fmla="*/ 705803 w 10"/>
              <a:gd name="T37" fmla="*/ 1244600 h 36"/>
              <a:gd name="T38" fmla="*/ 705803 w 10"/>
              <a:gd name="T39" fmla="*/ 1742369 h 36"/>
              <a:gd name="T40" fmla="*/ 705803 w 10"/>
              <a:gd name="T41" fmla="*/ 2115608 h 36"/>
              <a:gd name="T42" fmla="*/ 705803 w 10"/>
              <a:gd name="T43" fmla="*/ 2737908 h 36"/>
              <a:gd name="T44" fmla="*/ 705803 w 10"/>
              <a:gd name="T45" fmla="*/ 3235678 h 36"/>
              <a:gd name="T46" fmla="*/ 705803 w 10"/>
              <a:gd name="T47" fmla="*/ 3484739 h 36"/>
              <a:gd name="T48" fmla="*/ 705803 w 10"/>
              <a:gd name="T49" fmla="*/ 3857978 h 36"/>
              <a:gd name="T50" fmla="*/ 705803 w 10"/>
              <a:gd name="T51" fmla="*/ 4107039 h 36"/>
              <a:gd name="T52" fmla="*/ 705803 w 10"/>
              <a:gd name="T53" fmla="*/ 4231217 h 36"/>
              <a:gd name="T54" fmla="*/ 907415 w 10"/>
              <a:gd name="T55" fmla="*/ 4231217 h 36"/>
              <a:gd name="T56" fmla="*/ 705803 w 10"/>
              <a:gd name="T57" fmla="*/ 4231217 h 36"/>
              <a:gd name="T58" fmla="*/ 907415 w 10"/>
              <a:gd name="T59" fmla="*/ 4231217 h 36"/>
              <a:gd name="T60" fmla="*/ 705803 w 10"/>
              <a:gd name="T61" fmla="*/ 4355747 h 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" h="36">
                <a:moveTo>
                  <a:pt x="7" y="35"/>
                </a:moveTo>
                <a:lnTo>
                  <a:pt x="5" y="34"/>
                </a:lnTo>
                <a:lnTo>
                  <a:pt x="5" y="32"/>
                </a:lnTo>
                <a:lnTo>
                  <a:pt x="5" y="29"/>
                </a:lnTo>
                <a:cubicBezTo>
                  <a:pt x="4" y="27"/>
                  <a:pt x="4" y="26"/>
                  <a:pt x="4" y="26"/>
                </a:cubicBezTo>
                <a:lnTo>
                  <a:pt x="4" y="22"/>
                </a:lnTo>
                <a:cubicBezTo>
                  <a:pt x="4" y="20"/>
                  <a:pt x="5" y="19"/>
                  <a:pt x="5" y="18"/>
                </a:cubicBezTo>
                <a:lnTo>
                  <a:pt x="5" y="14"/>
                </a:lnTo>
                <a:lnTo>
                  <a:pt x="5" y="13"/>
                </a:lnTo>
                <a:lnTo>
                  <a:pt x="4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1"/>
                </a:lnTo>
                <a:lnTo>
                  <a:pt x="1" y="0"/>
                </a:lnTo>
                <a:lnTo>
                  <a:pt x="2" y="3"/>
                </a:lnTo>
                <a:cubicBezTo>
                  <a:pt x="4" y="5"/>
                  <a:pt x="4" y="6"/>
                  <a:pt x="4" y="7"/>
                </a:cubicBezTo>
                <a:lnTo>
                  <a:pt x="5" y="8"/>
                </a:lnTo>
                <a:lnTo>
                  <a:pt x="7" y="10"/>
                </a:lnTo>
                <a:lnTo>
                  <a:pt x="7" y="14"/>
                </a:lnTo>
                <a:lnTo>
                  <a:pt x="7" y="17"/>
                </a:lnTo>
                <a:lnTo>
                  <a:pt x="7" y="22"/>
                </a:lnTo>
                <a:cubicBezTo>
                  <a:pt x="5" y="24"/>
                  <a:pt x="5" y="25"/>
                  <a:pt x="7" y="26"/>
                </a:cubicBezTo>
                <a:lnTo>
                  <a:pt x="7" y="28"/>
                </a:lnTo>
                <a:lnTo>
                  <a:pt x="7" y="31"/>
                </a:lnTo>
                <a:lnTo>
                  <a:pt x="7" y="33"/>
                </a:lnTo>
                <a:lnTo>
                  <a:pt x="7" y="34"/>
                </a:lnTo>
                <a:lnTo>
                  <a:pt x="9" y="34"/>
                </a:lnTo>
                <a:lnTo>
                  <a:pt x="7" y="34"/>
                </a:lnTo>
                <a:lnTo>
                  <a:pt x="9" y="34"/>
                </a:lnTo>
                <a:lnTo>
                  <a:pt x="7" y="3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3" name="Freeform 602">
            <a:extLst>
              <a:ext uri="{FF2B5EF4-FFF2-40B4-BE49-F238E27FC236}">
                <a16:creationId xmlns:a16="http://schemas.microsoft.com/office/drawing/2014/main" id="{9B2360A3-5622-2A40-B806-D83080162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3600" y="5102225"/>
            <a:ext cx="12700" cy="15875"/>
          </a:xfrm>
          <a:custGeom>
            <a:avLst/>
            <a:gdLst>
              <a:gd name="T0" fmla="*/ 3235678 w 36"/>
              <a:gd name="T1" fmla="*/ 5227108 h 45"/>
              <a:gd name="T2" fmla="*/ 2613378 w 36"/>
              <a:gd name="T3" fmla="*/ 3857978 h 45"/>
              <a:gd name="T4" fmla="*/ 2115608 w 36"/>
              <a:gd name="T5" fmla="*/ 2737908 h 45"/>
              <a:gd name="T6" fmla="*/ 1369131 w 36"/>
              <a:gd name="T7" fmla="*/ 2240139 h 45"/>
              <a:gd name="T8" fmla="*/ 373239 w 36"/>
              <a:gd name="T9" fmla="*/ 2240139 h 45"/>
              <a:gd name="T10" fmla="*/ 249061 w 36"/>
              <a:gd name="T11" fmla="*/ 1369131 h 45"/>
              <a:gd name="T12" fmla="*/ 1866900 w 36"/>
              <a:gd name="T13" fmla="*/ 249061 h 45"/>
              <a:gd name="T14" fmla="*/ 2613378 w 36"/>
              <a:gd name="T15" fmla="*/ 995539 h 45"/>
              <a:gd name="T16" fmla="*/ 2489200 w 36"/>
              <a:gd name="T17" fmla="*/ 1742369 h 45"/>
              <a:gd name="T18" fmla="*/ 2862439 w 36"/>
              <a:gd name="T19" fmla="*/ 3111147 h 45"/>
              <a:gd name="T20" fmla="*/ 3360208 w 36"/>
              <a:gd name="T21" fmla="*/ 3484739 h 45"/>
              <a:gd name="T22" fmla="*/ 4231217 w 36"/>
              <a:gd name="T23" fmla="*/ 4107039 h 45"/>
              <a:gd name="T24" fmla="*/ 4231217 w 36"/>
              <a:gd name="T25" fmla="*/ 4978047 h 45"/>
              <a:gd name="T26" fmla="*/ 3235678 w 36"/>
              <a:gd name="T27" fmla="*/ 5227108 h 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45">
                <a:moveTo>
                  <a:pt x="26" y="42"/>
                </a:moveTo>
                <a:cubicBezTo>
                  <a:pt x="23" y="38"/>
                  <a:pt x="21" y="31"/>
                  <a:pt x="21" y="31"/>
                </a:cubicBezTo>
                <a:lnTo>
                  <a:pt x="17" y="22"/>
                </a:lnTo>
                <a:cubicBezTo>
                  <a:pt x="14" y="18"/>
                  <a:pt x="12" y="18"/>
                  <a:pt x="11" y="18"/>
                </a:cubicBezTo>
                <a:cubicBezTo>
                  <a:pt x="6" y="18"/>
                  <a:pt x="4" y="18"/>
                  <a:pt x="3" y="18"/>
                </a:cubicBezTo>
                <a:cubicBezTo>
                  <a:pt x="0" y="16"/>
                  <a:pt x="2" y="11"/>
                  <a:pt x="2" y="11"/>
                </a:cubicBezTo>
                <a:cubicBezTo>
                  <a:pt x="4" y="0"/>
                  <a:pt x="15" y="2"/>
                  <a:pt x="15" y="2"/>
                </a:cubicBezTo>
                <a:cubicBezTo>
                  <a:pt x="21" y="4"/>
                  <a:pt x="21" y="4"/>
                  <a:pt x="21" y="8"/>
                </a:cubicBezTo>
                <a:cubicBezTo>
                  <a:pt x="20" y="11"/>
                  <a:pt x="20" y="12"/>
                  <a:pt x="20" y="14"/>
                </a:cubicBezTo>
                <a:cubicBezTo>
                  <a:pt x="20" y="18"/>
                  <a:pt x="23" y="25"/>
                  <a:pt x="23" y="25"/>
                </a:cubicBezTo>
                <a:cubicBezTo>
                  <a:pt x="24" y="25"/>
                  <a:pt x="27" y="28"/>
                  <a:pt x="27" y="28"/>
                </a:cubicBezTo>
                <a:cubicBezTo>
                  <a:pt x="30" y="29"/>
                  <a:pt x="30" y="29"/>
                  <a:pt x="34" y="33"/>
                </a:cubicBezTo>
                <a:cubicBezTo>
                  <a:pt x="35" y="35"/>
                  <a:pt x="35" y="37"/>
                  <a:pt x="34" y="40"/>
                </a:cubicBezTo>
                <a:cubicBezTo>
                  <a:pt x="32" y="43"/>
                  <a:pt x="27" y="44"/>
                  <a:pt x="26" y="42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4" name="Freeform 603">
            <a:extLst>
              <a:ext uri="{FF2B5EF4-FFF2-40B4-BE49-F238E27FC236}">
                <a16:creationId xmlns:a16="http://schemas.microsoft.com/office/drawing/2014/main" id="{AC7DC511-08A8-1D42-A871-9E9DA81D2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3600" y="5102225"/>
            <a:ext cx="14288" cy="15875"/>
          </a:xfrm>
          <a:custGeom>
            <a:avLst/>
            <a:gdLst>
              <a:gd name="T0" fmla="*/ 4160739 w 39"/>
              <a:gd name="T1" fmla="*/ 5597381 h 44"/>
              <a:gd name="T2" fmla="*/ 3489569 w 39"/>
              <a:gd name="T3" fmla="*/ 5337247 h 44"/>
              <a:gd name="T4" fmla="*/ 3086941 w 39"/>
              <a:gd name="T5" fmla="*/ 4165384 h 44"/>
              <a:gd name="T6" fmla="*/ 2281684 w 39"/>
              <a:gd name="T7" fmla="*/ 2863994 h 44"/>
              <a:gd name="T8" fmla="*/ 1744968 w 39"/>
              <a:gd name="T9" fmla="*/ 2213119 h 44"/>
              <a:gd name="T10" fmla="*/ 1073798 w 39"/>
              <a:gd name="T11" fmla="*/ 2213119 h 44"/>
              <a:gd name="T12" fmla="*/ 536716 w 39"/>
              <a:gd name="T13" fmla="*/ 2213119 h 44"/>
              <a:gd name="T14" fmla="*/ 268541 w 39"/>
              <a:gd name="T15" fmla="*/ 1301750 h 44"/>
              <a:gd name="T16" fmla="*/ 2147596 w 39"/>
              <a:gd name="T17" fmla="*/ 0 h 44"/>
              <a:gd name="T18" fmla="*/ 2550225 w 39"/>
              <a:gd name="T19" fmla="*/ 0 h 44"/>
              <a:gd name="T20" fmla="*/ 3086941 w 39"/>
              <a:gd name="T21" fmla="*/ 911369 h 44"/>
              <a:gd name="T22" fmla="*/ 3086941 w 39"/>
              <a:gd name="T23" fmla="*/ 1041256 h 44"/>
              <a:gd name="T24" fmla="*/ 2952853 w 39"/>
              <a:gd name="T25" fmla="*/ 1692131 h 44"/>
              <a:gd name="T26" fmla="*/ 3489569 w 39"/>
              <a:gd name="T27" fmla="*/ 2993881 h 44"/>
              <a:gd name="T28" fmla="*/ 4160739 w 39"/>
              <a:gd name="T29" fmla="*/ 3514509 h 44"/>
              <a:gd name="T30" fmla="*/ 4294826 w 39"/>
              <a:gd name="T31" fmla="*/ 3514509 h 44"/>
              <a:gd name="T32" fmla="*/ 4831909 w 39"/>
              <a:gd name="T33" fmla="*/ 4035497 h 44"/>
              <a:gd name="T34" fmla="*/ 4831909 w 39"/>
              <a:gd name="T35" fmla="*/ 5076753 h 44"/>
              <a:gd name="T36" fmla="*/ 4160739 w 39"/>
              <a:gd name="T37" fmla="*/ 5597381 h 44"/>
              <a:gd name="T38" fmla="*/ 2281684 w 39"/>
              <a:gd name="T39" fmla="*/ 260494 h 44"/>
              <a:gd name="T40" fmla="*/ 671170 w 39"/>
              <a:gd name="T41" fmla="*/ 1431997 h 44"/>
              <a:gd name="T42" fmla="*/ 671170 w 39"/>
              <a:gd name="T43" fmla="*/ 1952625 h 44"/>
              <a:gd name="T44" fmla="*/ 1073798 w 39"/>
              <a:gd name="T45" fmla="*/ 2082872 h 44"/>
              <a:gd name="T46" fmla="*/ 1744968 w 39"/>
              <a:gd name="T47" fmla="*/ 2213119 h 44"/>
              <a:gd name="T48" fmla="*/ 2550225 w 39"/>
              <a:gd name="T49" fmla="*/ 2733747 h 44"/>
              <a:gd name="T50" fmla="*/ 3086941 w 39"/>
              <a:gd name="T51" fmla="*/ 3905250 h 44"/>
              <a:gd name="T52" fmla="*/ 3758110 w 39"/>
              <a:gd name="T53" fmla="*/ 5207000 h 44"/>
              <a:gd name="T54" fmla="*/ 4697821 w 39"/>
              <a:gd name="T55" fmla="*/ 4946506 h 44"/>
              <a:gd name="T56" fmla="*/ 4697821 w 39"/>
              <a:gd name="T57" fmla="*/ 4165384 h 44"/>
              <a:gd name="T58" fmla="*/ 4160739 w 39"/>
              <a:gd name="T59" fmla="*/ 3644756 h 44"/>
              <a:gd name="T60" fmla="*/ 3892198 w 39"/>
              <a:gd name="T61" fmla="*/ 3514509 h 44"/>
              <a:gd name="T62" fmla="*/ 3355482 w 39"/>
              <a:gd name="T63" fmla="*/ 3124128 h 44"/>
              <a:gd name="T64" fmla="*/ 2684312 w 39"/>
              <a:gd name="T65" fmla="*/ 1692131 h 44"/>
              <a:gd name="T66" fmla="*/ 2952853 w 39"/>
              <a:gd name="T67" fmla="*/ 1041256 h 44"/>
              <a:gd name="T68" fmla="*/ 2952853 w 39"/>
              <a:gd name="T69" fmla="*/ 781122 h 44"/>
              <a:gd name="T70" fmla="*/ 2281684 w 39"/>
              <a:gd name="T71" fmla="*/ 260494 h 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9" h="44">
                <a:moveTo>
                  <a:pt x="31" y="43"/>
                </a:moveTo>
                <a:cubicBezTo>
                  <a:pt x="29" y="43"/>
                  <a:pt x="28" y="42"/>
                  <a:pt x="26" y="41"/>
                </a:cubicBezTo>
                <a:cubicBezTo>
                  <a:pt x="25" y="38"/>
                  <a:pt x="23" y="32"/>
                  <a:pt x="23" y="32"/>
                </a:cubicBezTo>
                <a:lnTo>
                  <a:pt x="17" y="22"/>
                </a:lnTo>
                <a:cubicBezTo>
                  <a:pt x="14" y="18"/>
                  <a:pt x="14" y="17"/>
                  <a:pt x="13" y="17"/>
                </a:cubicBezTo>
                <a:cubicBezTo>
                  <a:pt x="11" y="17"/>
                  <a:pt x="8" y="17"/>
                  <a:pt x="8" y="17"/>
                </a:cubicBezTo>
                <a:cubicBezTo>
                  <a:pt x="6" y="17"/>
                  <a:pt x="5" y="17"/>
                  <a:pt x="4" y="17"/>
                </a:cubicBezTo>
                <a:cubicBezTo>
                  <a:pt x="0" y="16"/>
                  <a:pt x="2" y="12"/>
                  <a:pt x="2" y="10"/>
                </a:cubicBezTo>
                <a:cubicBezTo>
                  <a:pt x="5" y="1"/>
                  <a:pt x="14" y="0"/>
                  <a:pt x="16" y="0"/>
                </a:cubicBezTo>
                <a:cubicBezTo>
                  <a:pt x="16" y="0"/>
                  <a:pt x="17" y="0"/>
                  <a:pt x="19" y="0"/>
                </a:cubicBezTo>
                <a:cubicBezTo>
                  <a:pt x="23" y="2"/>
                  <a:pt x="25" y="3"/>
                  <a:pt x="23" y="7"/>
                </a:cubicBezTo>
                <a:lnTo>
                  <a:pt x="23" y="8"/>
                </a:lnTo>
                <a:cubicBezTo>
                  <a:pt x="22" y="11"/>
                  <a:pt x="22" y="12"/>
                  <a:pt x="22" y="13"/>
                </a:cubicBezTo>
                <a:cubicBezTo>
                  <a:pt x="22" y="16"/>
                  <a:pt x="23" y="19"/>
                  <a:pt x="26" y="23"/>
                </a:cubicBezTo>
                <a:cubicBezTo>
                  <a:pt x="28" y="24"/>
                  <a:pt x="31" y="27"/>
                  <a:pt x="31" y="27"/>
                </a:cubicBezTo>
                <a:lnTo>
                  <a:pt x="32" y="27"/>
                </a:lnTo>
                <a:cubicBezTo>
                  <a:pt x="32" y="28"/>
                  <a:pt x="34" y="28"/>
                  <a:pt x="36" y="31"/>
                </a:cubicBezTo>
                <a:cubicBezTo>
                  <a:pt x="38" y="34"/>
                  <a:pt x="38" y="36"/>
                  <a:pt x="36" y="39"/>
                </a:cubicBezTo>
                <a:cubicBezTo>
                  <a:pt x="36" y="41"/>
                  <a:pt x="32" y="43"/>
                  <a:pt x="31" y="43"/>
                </a:cubicBezTo>
                <a:close/>
                <a:moveTo>
                  <a:pt x="17" y="2"/>
                </a:moveTo>
                <a:cubicBezTo>
                  <a:pt x="13" y="2"/>
                  <a:pt x="6" y="3"/>
                  <a:pt x="5" y="11"/>
                </a:cubicBezTo>
                <a:cubicBezTo>
                  <a:pt x="4" y="13"/>
                  <a:pt x="4" y="15"/>
                  <a:pt x="5" y="15"/>
                </a:cubicBezTo>
                <a:cubicBezTo>
                  <a:pt x="5" y="15"/>
                  <a:pt x="6" y="15"/>
                  <a:pt x="8" y="16"/>
                </a:cubicBezTo>
                <a:cubicBezTo>
                  <a:pt x="9" y="16"/>
                  <a:pt x="11" y="17"/>
                  <a:pt x="13" y="17"/>
                </a:cubicBezTo>
                <a:cubicBezTo>
                  <a:pt x="14" y="17"/>
                  <a:pt x="15" y="17"/>
                  <a:pt x="19" y="21"/>
                </a:cubicBezTo>
                <a:lnTo>
                  <a:pt x="23" y="30"/>
                </a:lnTo>
                <a:cubicBezTo>
                  <a:pt x="25" y="32"/>
                  <a:pt x="26" y="37"/>
                  <a:pt x="28" y="40"/>
                </a:cubicBezTo>
                <a:cubicBezTo>
                  <a:pt x="31" y="42"/>
                  <a:pt x="34" y="41"/>
                  <a:pt x="35" y="38"/>
                </a:cubicBezTo>
                <a:cubicBezTo>
                  <a:pt x="35" y="36"/>
                  <a:pt x="35" y="34"/>
                  <a:pt x="35" y="32"/>
                </a:cubicBezTo>
                <a:cubicBezTo>
                  <a:pt x="32" y="30"/>
                  <a:pt x="32" y="30"/>
                  <a:pt x="31" y="28"/>
                </a:cubicBezTo>
                <a:cubicBezTo>
                  <a:pt x="31" y="28"/>
                  <a:pt x="29" y="28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22"/>
                  <a:pt x="20" y="17"/>
                  <a:pt x="20" y="13"/>
                </a:cubicBezTo>
                <a:cubicBezTo>
                  <a:pt x="20" y="11"/>
                  <a:pt x="20" y="10"/>
                  <a:pt x="22" y="8"/>
                </a:cubicBezTo>
                <a:lnTo>
                  <a:pt x="22" y="6"/>
                </a:lnTo>
                <a:cubicBezTo>
                  <a:pt x="23" y="4"/>
                  <a:pt x="23" y="4"/>
                  <a:pt x="1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5" name="Freeform 604">
            <a:extLst>
              <a:ext uri="{FF2B5EF4-FFF2-40B4-BE49-F238E27FC236}">
                <a16:creationId xmlns:a16="http://schemas.microsoft.com/office/drawing/2014/main" id="{45F19DCF-6FA8-FB4A-A678-6E5A1A4BE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5080000"/>
            <a:ext cx="14287" cy="11113"/>
          </a:xfrm>
          <a:custGeom>
            <a:avLst/>
            <a:gdLst>
              <a:gd name="T0" fmla="*/ 1942684 w 41"/>
              <a:gd name="T1" fmla="*/ 4111810 h 29"/>
              <a:gd name="T2" fmla="*/ 1578539 w 41"/>
              <a:gd name="T3" fmla="*/ 2496593 h 29"/>
              <a:gd name="T4" fmla="*/ 0 w 41"/>
              <a:gd name="T5" fmla="*/ 1761985 h 29"/>
              <a:gd name="T6" fmla="*/ 0 w 41"/>
              <a:gd name="T7" fmla="*/ 1761985 h 29"/>
              <a:gd name="T8" fmla="*/ 1578539 w 41"/>
              <a:gd name="T9" fmla="*/ 1321681 h 29"/>
              <a:gd name="T10" fmla="*/ 1942684 w 41"/>
              <a:gd name="T11" fmla="*/ 0 h 29"/>
              <a:gd name="T12" fmla="*/ 2307176 w 41"/>
              <a:gd name="T13" fmla="*/ 146768 h 29"/>
              <a:gd name="T14" fmla="*/ 3035813 w 41"/>
              <a:gd name="T15" fmla="*/ 734224 h 29"/>
              <a:gd name="T16" fmla="*/ 4857232 w 41"/>
              <a:gd name="T17" fmla="*/ 293536 h 29"/>
              <a:gd name="T18" fmla="*/ 4006981 w 41"/>
              <a:gd name="T19" fmla="*/ 1468449 h 29"/>
              <a:gd name="T20" fmla="*/ 4857232 w 41"/>
              <a:gd name="T21" fmla="*/ 3083666 h 29"/>
              <a:gd name="T22" fmla="*/ 3035813 w 41"/>
              <a:gd name="T23" fmla="*/ 2790129 h 29"/>
              <a:gd name="T24" fmla="*/ 2064297 w 41"/>
              <a:gd name="T25" fmla="*/ 4111810 h 29"/>
              <a:gd name="T26" fmla="*/ 1942684 w 41"/>
              <a:gd name="T27" fmla="*/ 4111810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1" h="29">
                <a:moveTo>
                  <a:pt x="16" y="28"/>
                </a:moveTo>
                <a:lnTo>
                  <a:pt x="13" y="17"/>
                </a:lnTo>
                <a:cubicBezTo>
                  <a:pt x="13" y="17"/>
                  <a:pt x="2" y="13"/>
                  <a:pt x="0" y="12"/>
                </a:cubicBezTo>
                <a:lnTo>
                  <a:pt x="13" y="9"/>
                </a:lnTo>
                <a:lnTo>
                  <a:pt x="16" y="0"/>
                </a:lnTo>
                <a:lnTo>
                  <a:pt x="19" y="1"/>
                </a:lnTo>
                <a:cubicBezTo>
                  <a:pt x="21" y="2"/>
                  <a:pt x="25" y="5"/>
                  <a:pt x="25" y="5"/>
                </a:cubicBezTo>
                <a:lnTo>
                  <a:pt x="40" y="2"/>
                </a:lnTo>
                <a:cubicBezTo>
                  <a:pt x="38" y="3"/>
                  <a:pt x="33" y="10"/>
                  <a:pt x="33" y="10"/>
                </a:cubicBezTo>
                <a:lnTo>
                  <a:pt x="40" y="21"/>
                </a:lnTo>
                <a:lnTo>
                  <a:pt x="25" y="19"/>
                </a:lnTo>
                <a:lnTo>
                  <a:pt x="17" y="28"/>
                </a:lnTo>
                <a:lnTo>
                  <a:pt x="16" y="28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6" name="Freeform 605">
            <a:extLst>
              <a:ext uri="{FF2B5EF4-FFF2-40B4-BE49-F238E27FC236}">
                <a16:creationId xmlns:a16="http://schemas.microsoft.com/office/drawing/2014/main" id="{3A65595D-2DA6-3A41-9C2B-32159C212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5080000"/>
            <a:ext cx="15875" cy="11113"/>
          </a:xfrm>
          <a:custGeom>
            <a:avLst/>
            <a:gdLst>
              <a:gd name="T0" fmla="*/ 2213119 w 44"/>
              <a:gd name="T1" fmla="*/ 3979565 h 30"/>
              <a:gd name="T2" fmla="*/ 1822378 w 44"/>
              <a:gd name="T3" fmla="*/ 2332619 h 30"/>
              <a:gd name="T4" fmla="*/ 0 w 44"/>
              <a:gd name="T5" fmla="*/ 1784007 h 30"/>
              <a:gd name="T6" fmla="*/ 1431997 w 44"/>
              <a:gd name="T7" fmla="*/ 1097594 h 30"/>
              <a:gd name="T8" fmla="*/ 1822378 w 44"/>
              <a:gd name="T9" fmla="*/ 0 h 30"/>
              <a:gd name="T10" fmla="*/ 2603500 w 44"/>
              <a:gd name="T11" fmla="*/ 0 h 30"/>
              <a:gd name="T12" fmla="*/ 3384622 w 44"/>
              <a:gd name="T13" fmla="*/ 548982 h 30"/>
              <a:gd name="T14" fmla="*/ 5337247 w 44"/>
              <a:gd name="T15" fmla="*/ 0 h 30"/>
              <a:gd name="T16" fmla="*/ 5597381 w 44"/>
              <a:gd name="T17" fmla="*/ 0 h 30"/>
              <a:gd name="T18" fmla="*/ 5337247 w 44"/>
              <a:gd name="T19" fmla="*/ 274491 h 30"/>
              <a:gd name="T20" fmla="*/ 5207000 w 44"/>
              <a:gd name="T21" fmla="*/ 411551 h 30"/>
              <a:gd name="T22" fmla="*/ 4556125 w 44"/>
              <a:gd name="T23" fmla="*/ 1372085 h 30"/>
              <a:gd name="T24" fmla="*/ 4946506 w 44"/>
              <a:gd name="T25" fmla="*/ 2195558 h 30"/>
              <a:gd name="T26" fmla="*/ 5597381 w 44"/>
              <a:gd name="T27" fmla="*/ 2607110 h 30"/>
              <a:gd name="T28" fmla="*/ 5337247 w 44"/>
              <a:gd name="T29" fmla="*/ 3019032 h 30"/>
              <a:gd name="T30" fmla="*/ 3384622 w 44"/>
              <a:gd name="T31" fmla="*/ 2881601 h 30"/>
              <a:gd name="T32" fmla="*/ 2213119 w 44"/>
              <a:gd name="T33" fmla="*/ 3979565 h 30"/>
              <a:gd name="T34" fmla="*/ 390381 w 44"/>
              <a:gd name="T35" fmla="*/ 1646576 h 30"/>
              <a:gd name="T36" fmla="*/ 1822378 w 44"/>
              <a:gd name="T37" fmla="*/ 2195558 h 30"/>
              <a:gd name="T38" fmla="*/ 2213119 w 44"/>
              <a:gd name="T39" fmla="*/ 3567643 h 30"/>
              <a:gd name="T40" fmla="*/ 3384622 w 44"/>
              <a:gd name="T41" fmla="*/ 2607110 h 30"/>
              <a:gd name="T42" fmla="*/ 5207000 w 44"/>
              <a:gd name="T43" fmla="*/ 2607110 h 30"/>
              <a:gd name="T44" fmla="*/ 4816259 w 44"/>
              <a:gd name="T45" fmla="*/ 2470049 h 30"/>
              <a:gd name="T46" fmla="*/ 4165384 w 44"/>
              <a:gd name="T47" fmla="*/ 1509516 h 30"/>
              <a:gd name="T48" fmla="*/ 4946506 w 44"/>
              <a:gd name="T49" fmla="*/ 411551 h 30"/>
              <a:gd name="T50" fmla="*/ 3384622 w 44"/>
              <a:gd name="T51" fmla="*/ 686043 h 30"/>
              <a:gd name="T52" fmla="*/ 2603500 w 44"/>
              <a:gd name="T53" fmla="*/ 274491 h 30"/>
              <a:gd name="T54" fmla="*/ 2213119 w 44"/>
              <a:gd name="T55" fmla="*/ 137060 h 30"/>
              <a:gd name="T56" fmla="*/ 1822378 w 44"/>
              <a:gd name="T57" fmla="*/ 1235025 h 30"/>
              <a:gd name="T58" fmla="*/ 390381 w 44"/>
              <a:gd name="T59" fmla="*/ 1646576 h 3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4" h="30">
                <a:moveTo>
                  <a:pt x="17" y="29"/>
                </a:moveTo>
                <a:lnTo>
                  <a:pt x="14" y="17"/>
                </a:lnTo>
                <a:lnTo>
                  <a:pt x="0" y="13"/>
                </a:lnTo>
                <a:cubicBezTo>
                  <a:pt x="0" y="12"/>
                  <a:pt x="0" y="12"/>
                  <a:pt x="11" y="8"/>
                </a:cubicBezTo>
                <a:lnTo>
                  <a:pt x="14" y="0"/>
                </a:lnTo>
                <a:cubicBezTo>
                  <a:pt x="17" y="0"/>
                  <a:pt x="19" y="0"/>
                  <a:pt x="20" y="0"/>
                </a:cubicBezTo>
                <a:cubicBezTo>
                  <a:pt x="22" y="1"/>
                  <a:pt x="26" y="4"/>
                  <a:pt x="26" y="4"/>
                </a:cubicBezTo>
                <a:cubicBezTo>
                  <a:pt x="26" y="3"/>
                  <a:pt x="40" y="0"/>
                  <a:pt x="41" y="0"/>
                </a:cubicBezTo>
                <a:lnTo>
                  <a:pt x="43" y="0"/>
                </a:lnTo>
                <a:lnTo>
                  <a:pt x="41" y="2"/>
                </a:lnTo>
                <a:cubicBezTo>
                  <a:pt x="41" y="2"/>
                  <a:pt x="41" y="3"/>
                  <a:pt x="40" y="3"/>
                </a:cubicBezTo>
                <a:cubicBezTo>
                  <a:pt x="38" y="5"/>
                  <a:pt x="35" y="9"/>
                  <a:pt x="35" y="10"/>
                </a:cubicBezTo>
                <a:cubicBezTo>
                  <a:pt x="35" y="10"/>
                  <a:pt x="35" y="12"/>
                  <a:pt x="38" y="16"/>
                </a:cubicBezTo>
                <a:cubicBezTo>
                  <a:pt x="40" y="18"/>
                  <a:pt x="43" y="19"/>
                  <a:pt x="43" y="19"/>
                </a:cubicBezTo>
                <a:lnTo>
                  <a:pt x="41" y="22"/>
                </a:lnTo>
                <a:lnTo>
                  <a:pt x="26" y="21"/>
                </a:lnTo>
                <a:lnTo>
                  <a:pt x="17" y="29"/>
                </a:lnTo>
                <a:close/>
                <a:moveTo>
                  <a:pt x="3" y="12"/>
                </a:moveTo>
                <a:cubicBezTo>
                  <a:pt x="7" y="14"/>
                  <a:pt x="14" y="16"/>
                  <a:pt x="14" y="16"/>
                </a:cubicBezTo>
                <a:lnTo>
                  <a:pt x="17" y="26"/>
                </a:lnTo>
                <a:lnTo>
                  <a:pt x="26" y="19"/>
                </a:lnTo>
                <a:cubicBezTo>
                  <a:pt x="26" y="19"/>
                  <a:pt x="35" y="19"/>
                  <a:pt x="40" y="19"/>
                </a:cubicBezTo>
                <a:cubicBezTo>
                  <a:pt x="38" y="19"/>
                  <a:pt x="38" y="19"/>
                  <a:pt x="37" y="18"/>
                </a:cubicBezTo>
                <a:cubicBezTo>
                  <a:pt x="35" y="15"/>
                  <a:pt x="34" y="12"/>
                  <a:pt x="32" y="11"/>
                </a:cubicBezTo>
                <a:cubicBezTo>
                  <a:pt x="32" y="11"/>
                  <a:pt x="32" y="10"/>
                  <a:pt x="38" y="3"/>
                </a:cubicBezTo>
                <a:cubicBezTo>
                  <a:pt x="35" y="4"/>
                  <a:pt x="28" y="5"/>
                  <a:pt x="26" y="5"/>
                </a:cubicBezTo>
                <a:lnTo>
                  <a:pt x="20" y="2"/>
                </a:lnTo>
                <a:cubicBezTo>
                  <a:pt x="19" y="2"/>
                  <a:pt x="17" y="1"/>
                  <a:pt x="17" y="1"/>
                </a:cubicBezTo>
                <a:lnTo>
                  <a:pt x="14" y="9"/>
                </a:lnTo>
                <a:cubicBezTo>
                  <a:pt x="14" y="9"/>
                  <a:pt x="7" y="11"/>
                  <a:pt x="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7" name="Freeform 606">
            <a:extLst>
              <a:ext uri="{FF2B5EF4-FFF2-40B4-BE49-F238E27FC236}">
                <a16:creationId xmlns:a16="http://schemas.microsoft.com/office/drawing/2014/main" id="{5517B269-5405-1647-BDA6-0923F1C3A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5049838"/>
            <a:ext cx="84138" cy="49212"/>
          </a:xfrm>
          <a:custGeom>
            <a:avLst/>
            <a:gdLst>
              <a:gd name="T0" fmla="*/ 29739740 w 235"/>
              <a:gd name="T1" fmla="*/ 13879231 h 136"/>
              <a:gd name="T2" fmla="*/ 29996092 w 235"/>
              <a:gd name="T3" fmla="*/ 14534185 h 136"/>
              <a:gd name="T4" fmla="*/ 26663153 w 235"/>
              <a:gd name="T5" fmla="*/ 17676516 h 136"/>
              <a:gd name="T6" fmla="*/ 21792100 w 235"/>
              <a:gd name="T7" fmla="*/ 16105351 h 136"/>
              <a:gd name="T8" fmla="*/ 21535748 w 235"/>
              <a:gd name="T9" fmla="*/ 15581750 h 136"/>
              <a:gd name="T10" fmla="*/ 20766691 w 235"/>
              <a:gd name="T11" fmla="*/ 6939616 h 136"/>
              <a:gd name="T12" fmla="*/ 20125452 w 235"/>
              <a:gd name="T13" fmla="*/ 6547005 h 136"/>
              <a:gd name="T14" fmla="*/ 18843690 w 235"/>
              <a:gd name="T15" fmla="*/ 7463579 h 136"/>
              <a:gd name="T16" fmla="*/ 17561928 w 235"/>
              <a:gd name="T17" fmla="*/ 8249162 h 136"/>
              <a:gd name="T18" fmla="*/ 9357578 w 235"/>
              <a:gd name="T19" fmla="*/ 9296726 h 136"/>
              <a:gd name="T20" fmla="*/ 7563111 w 235"/>
              <a:gd name="T21" fmla="*/ 9820327 h 136"/>
              <a:gd name="T22" fmla="*/ 6665878 w 235"/>
              <a:gd name="T23" fmla="*/ 10867891 h 136"/>
              <a:gd name="T24" fmla="*/ 4486525 w 235"/>
              <a:gd name="T25" fmla="*/ 10082309 h 136"/>
              <a:gd name="T26" fmla="*/ 4486525 w 235"/>
              <a:gd name="T27" fmla="*/ 9427355 h 136"/>
              <a:gd name="T28" fmla="*/ 3332939 w 235"/>
              <a:gd name="T29" fmla="*/ 6939616 h 136"/>
              <a:gd name="T30" fmla="*/ 640881 w 235"/>
              <a:gd name="T31" fmla="*/ 2487739 h 136"/>
              <a:gd name="T32" fmla="*/ 1794467 w 235"/>
              <a:gd name="T33" fmla="*/ 1702156 h 136"/>
              <a:gd name="T34" fmla="*/ 6024997 w 235"/>
              <a:gd name="T35" fmla="*/ 5630432 h 136"/>
              <a:gd name="T36" fmla="*/ 8332168 w 235"/>
              <a:gd name="T37" fmla="*/ 6547005 h 136"/>
              <a:gd name="T38" fmla="*/ 10896050 w 235"/>
              <a:gd name="T39" fmla="*/ 5237459 h 136"/>
              <a:gd name="T40" fmla="*/ 18715514 w 235"/>
              <a:gd name="T41" fmla="*/ 2095129 h 136"/>
              <a:gd name="T42" fmla="*/ 19869099 w 235"/>
              <a:gd name="T43" fmla="*/ 1047564 h 136"/>
              <a:gd name="T44" fmla="*/ 20766691 w 235"/>
              <a:gd name="T45" fmla="*/ 392972 h 136"/>
              <a:gd name="T46" fmla="*/ 23714743 w 235"/>
              <a:gd name="T47" fmla="*/ 523601 h 136"/>
              <a:gd name="T48" fmla="*/ 25637744 w 235"/>
              <a:gd name="T49" fmla="*/ 2880711 h 136"/>
              <a:gd name="T50" fmla="*/ 27175858 w 235"/>
              <a:gd name="T51" fmla="*/ 6547005 h 136"/>
              <a:gd name="T52" fmla="*/ 29739740 w 235"/>
              <a:gd name="T53" fmla="*/ 13879231 h 1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35" h="136">
                <a:moveTo>
                  <a:pt x="232" y="106"/>
                </a:moveTo>
                <a:cubicBezTo>
                  <a:pt x="232" y="108"/>
                  <a:pt x="232" y="110"/>
                  <a:pt x="234" y="111"/>
                </a:cubicBezTo>
                <a:cubicBezTo>
                  <a:pt x="223" y="119"/>
                  <a:pt x="216" y="128"/>
                  <a:pt x="208" y="135"/>
                </a:cubicBezTo>
                <a:cubicBezTo>
                  <a:pt x="194" y="132"/>
                  <a:pt x="184" y="128"/>
                  <a:pt x="170" y="123"/>
                </a:cubicBezTo>
                <a:cubicBezTo>
                  <a:pt x="170" y="122"/>
                  <a:pt x="170" y="120"/>
                  <a:pt x="168" y="119"/>
                </a:cubicBezTo>
                <a:cubicBezTo>
                  <a:pt x="165" y="96"/>
                  <a:pt x="162" y="76"/>
                  <a:pt x="162" y="53"/>
                </a:cubicBezTo>
                <a:cubicBezTo>
                  <a:pt x="162" y="51"/>
                  <a:pt x="159" y="48"/>
                  <a:pt x="157" y="50"/>
                </a:cubicBezTo>
                <a:cubicBezTo>
                  <a:pt x="149" y="57"/>
                  <a:pt x="152" y="55"/>
                  <a:pt x="147" y="57"/>
                </a:cubicBezTo>
                <a:cubicBezTo>
                  <a:pt x="143" y="62"/>
                  <a:pt x="141" y="60"/>
                  <a:pt x="137" y="63"/>
                </a:cubicBezTo>
                <a:cubicBezTo>
                  <a:pt x="129" y="66"/>
                  <a:pt x="90" y="72"/>
                  <a:pt x="73" y="71"/>
                </a:cubicBezTo>
                <a:cubicBezTo>
                  <a:pt x="73" y="72"/>
                  <a:pt x="59" y="75"/>
                  <a:pt x="59" y="75"/>
                </a:cubicBezTo>
                <a:cubicBezTo>
                  <a:pt x="56" y="78"/>
                  <a:pt x="53" y="82"/>
                  <a:pt x="52" y="83"/>
                </a:cubicBezTo>
                <a:cubicBezTo>
                  <a:pt x="47" y="87"/>
                  <a:pt x="38" y="88"/>
                  <a:pt x="35" y="77"/>
                </a:cubicBezTo>
                <a:lnTo>
                  <a:pt x="35" y="72"/>
                </a:lnTo>
                <a:cubicBezTo>
                  <a:pt x="32" y="66"/>
                  <a:pt x="27" y="60"/>
                  <a:pt x="26" y="53"/>
                </a:cubicBezTo>
                <a:cubicBezTo>
                  <a:pt x="0" y="29"/>
                  <a:pt x="7" y="25"/>
                  <a:pt x="5" y="19"/>
                </a:cubicBezTo>
                <a:cubicBezTo>
                  <a:pt x="3" y="18"/>
                  <a:pt x="5" y="7"/>
                  <a:pt x="14" y="13"/>
                </a:cubicBezTo>
                <a:cubicBezTo>
                  <a:pt x="24" y="24"/>
                  <a:pt x="35" y="33"/>
                  <a:pt x="47" y="43"/>
                </a:cubicBezTo>
                <a:cubicBezTo>
                  <a:pt x="49" y="46"/>
                  <a:pt x="56" y="50"/>
                  <a:pt x="65" y="50"/>
                </a:cubicBezTo>
                <a:cubicBezTo>
                  <a:pt x="68" y="49"/>
                  <a:pt x="74" y="46"/>
                  <a:pt x="85" y="40"/>
                </a:cubicBezTo>
                <a:cubicBezTo>
                  <a:pt x="102" y="31"/>
                  <a:pt x="123" y="19"/>
                  <a:pt x="146" y="16"/>
                </a:cubicBezTo>
                <a:cubicBezTo>
                  <a:pt x="147" y="13"/>
                  <a:pt x="149" y="13"/>
                  <a:pt x="155" y="8"/>
                </a:cubicBezTo>
                <a:cubicBezTo>
                  <a:pt x="157" y="5"/>
                  <a:pt x="158" y="3"/>
                  <a:pt x="162" y="3"/>
                </a:cubicBezTo>
                <a:cubicBezTo>
                  <a:pt x="172" y="2"/>
                  <a:pt x="178" y="0"/>
                  <a:pt x="185" y="4"/>
                </a:cubicBezTo>
                <a:cubicBezTo>
                  <a:pt x="193" y="6"/>
                  <a:pt x="197" y="13"/>
                  <a:pt x="200" y="22"/>
                </a:cubicBezTo>
                <a:cubicBezTo>
                  <a:pt x="202" y="31"/>
                  <a:pt x="206" y="43"/>
                  <a:pt x="212" y="50"/>
                </a:cubicBezTo>
                <a:cubicBezTo>
                  <a:pt x="216" y="55"/>
                  <a:pt x="232" y="97"/>
                  <a:pt x="232" y="10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8" name="Freeform 607">
            <a:extLst>
              <a:ext uri="{FF2B5EF4-FFF2-40B4-BE49-F238E27FC236}">
                <a16:creationId xmlns:a16="http://schemas.microsoft.com/office/drawing/2014/main" id="{2610B469-0179-694F-BE1B-B901CCC55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5049838"/>
            <a:ext cx="84137" cy="49212"/>
          </a:xfrm>
          <a:custGeom>
            <a:avLst/>
            <a:gdLst>
              <a:gd name="T0" fmla="*/ 21964109 w 232"/>
              <a:gd name="T1" fmla="*/ 15871050 h 137"/>
              <a:gd name="T2" fmla="*/ 30118507 w 232"/>
              <a:gd name="T3" fmla="*/ 14322488 h 137"/>
              <a:gd name="T4" fmla="*/ 30118507 w 232"/>
              <a:gd name="T5" fmla="*/ 13677344 h 137"/>
              <a:gd name="T6" fmla="*/ 25778199 w 232"/>
              <a:gd name="T7" fmla="*/ 2967807 h 137"/>
              <a:gd name="T8" fmla="*/ 21306607 w 232"/>
              <a:gd name="T9" fmla="*/ 387230 h 137"/>
              <a:gd name="T10" fmla="*/ 19991241 w 232"/>
              <a:gd name="T11" fmla="*/ 1032374 h 137"/>
              <a:gd name="T12" fmla="*/ 18939166 w 232"/>
              <a:gd name="T13" fmla="*/ 2064390 h 137"/>
              <a:gd name="T14" fmla="*/ 10784768 w 232"/>
              <a:gd name="T15" fmla="*/ 5290470 h 137"/>
              <a:gd name="T16" fmla="*/ 5786957 w 232"/>
              <a:gd name="T17" fmla="*/ 5677341 h 137"/>
              <a:gd name="T18" fmla="*/ 262928 w 232"/>
              <a:gd name="T19" fmla="*/ 1935433 h 137"/>
              <a:gd name="T20" fmla="*/ 394574 w 232"/>
              <a:gd name="T21" fmla="*/ 2838850 h 137"/>
              <a:gd name="T22" fmla="*/ 4471591 w 232"/>
              <a:gd name="T23" fmla="*/ 9290292 h 137"/>
              <a:gd name="T24" fmla="*/ 5392384 w 232"/>
              <a:gd name="T25" fmla="*/ 10967810 h 137"/>
              <a:gd name="T26" fmla="*/ 7233606 w 232"/>
              <a:gd name="T27" fmla="*/ 9677522 h 137"/>
              <a:gd name="T28" fmla="*/ 10390194 w 232"/>
              <a:gd name="T29" fmla="*/ 9032378 h 137"/>
              <a:gd name="T30" fmla="*/ 18150019 w 232"/>
              <a:gd name="T31" fmla="*/ 7742089 h 137"/>
              <a:gd name="T32" fmla="*/ 19202094 w 232"/>
              <a:gd name="T33" fmla="*/ 7096945 h 137"/>
              <a:gd name="T34" fmla="*/ 20517460 w 232"/>
              <a:gd name="T35" fmla="*/ 6322485 h 137"/>
              <a:gd name="T36" fmla="*/ 21437890 w 232"/>
              <a:gd name="T37" fmla="*/ 12387056 h 137"/>
              <a:gd name="T38" fmla="*/ 20517460 w 232"/>
              <a:gd name="T39" fmla="*/ 6451801 h 137"/>
              <a:gd name="T40" fmla="*/ 18939166 w 232"/>
              <a:gd name="T41" fmla="*/ 7612773 h 137"/>
              <a:gd name="T42" fmla="*/ 17755446 w 232"/>
              <a:gd name="T43" fmla="*/ 8128960 h 137"/>
              <a:gd name="T44" fmla="*/ 7365251 w 232"/>
              <a:gd name="T45" fmla="*/ 9935436 h 137"/>
              <a:gd name="T46" fmla="*/ 5392384 w 232"/>
              <a:gd name="T47" fmla="*/ 11225724 h 137"/>
              <a:gd name="T48" fmla="*/ 4208663 w 232"/>
              <a:gd name="T49" fmla="*/ 9290292 h 137"/>
              <a:gd name="T50" fmla="*/ 262928 w 232"/>
              <a:gd name="T51" fmla="*/ 2967807 h 137"/>
              <a:gd name="T52" fmla="*/ 0 w 232"/>
              <a:gd name="T53" fmla="*/ 1935433 h 137"/>
              <a:gd name="T54" fmla="*/ 5786957 w 232"/>
              <a:gd name="T55" fmla="*/ 5548384 h 137"/>
              <a:gd name="T56" fmla="*/ 10784768 w 232"/>
              <a:gd name="T57" fmla="*/ 5032196 h 137"/>
              <a:gd name="T58" fmla="*/ 18807521 w 232"/>
              <a:gd name="T59" fmla="*/ 1935433 h 137"/>
              <a:gd name="T60" fmla="*/ 19728313 w 232"/>
              <a:gd name="T61" fmla="*/ 1032374 h 137"/>
              <a:gd name="T62" fmla="*/ 21437890 w 232"/>
              <a:gd name="T63" fmla="*/ 128957 h 137"/>
              <a:gd name="T64" fmla="*/ 25909844 w 232"/>
              <a:gd name="T65" fmla="*/ 2838850 h 137"/>
              <a:gd name="T66" fmla="*/ 30118507 w 232"/>
              <a:gd name="T67" fmla="*/ 13677344 h 137"/>
              <a:gd name="T68" fmla="*/ 30381436 w 232"/>
              <a:gd name="T69" fmla="*/ 14193531 h 137"/>
              <a:gd name="T70" fmla="*/ 21701181 w 232"/>
              <a:gd name="T71" fmla="*/ 15354862 h 137"/>
              <a:gd name="T72" fmla="*/ 21964109 w 232"/>
              <a:gd name="T73" fmla="*/ 15354862 h 137"/>
              <a:gd name="T74" fmla="*/ 21701181 w 232"/>
              <a:gd name="T75" fmla="*/ 15354862 h 13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32" h="137">
                <a:moveTo>
                  <a:pt x="205" y="136"/>
                </a:moveTo>
                <a:lnTo>
                  <a:pt x="167" y="123"/>
                </a:lnTo>
                <a:lnTo>
                  <a:pt x="205" y="134"/>
                </a:lnTo>
                <a:lnTo>
                  <a:pt x="229" y="111"/>
                </a:lnTo>
                <a:lnTo>
                  <a:pt x="229" y="109"/>
                </a:lnTo>
                <a:lnTo>
                  <a:pt x="229" y="106"/>
                </a:lnTo>
                <a:cubicBezTo>
                  <a:pt x="229" y="98"/>
                  <a:pt x="211" y="56"/>
                  <a:pt x="209" y="50"/>
                </a:cubicBezTo>
                <a:cubicBezTo>
                  <a:pt x="202" y="43"/>
                  <a:pt x="197" y="31"/>
                  <a:pt x="196" y="23"/>
                </a:cubicBezTo>
                <a:cubicBezTo>
                  <a:pt x="194" y="13"/>
                  <a:pt x="190" y="7"/>
                  <a:pt x="182" y="5"/>
                </a:cubicBezTo>
                <a:cubicBezTo>
                  <a:pt x="178" y="3"/>
                  <a:pt x="172" y="3"/>
                  <a:pt x="162" y="3"/>
                </a:cubicBezTo>
                <a:lnTo>
                  <a:pt x="159" y="3"/>
                </a:lnTo>
                <a:cubicBezTo>
                  <a:pt x="156" y="3"/>
                  <a:pt x="154" y="6"/>
                  <a:pt x="152" y="8"/>
                </a:cubicBezTo>
                <a:cubicBezTo>
                  <a:pt x="149" y="13"/>
                  <a:pt x="146" y="13"/>
                  <a:pt x="146" y="15"/>
                </a:cubicBezTo>
                <a:cubicBezTo>
                  <a:pt x="144" y="15"/>
                  <a:pt x="144" y="16"/>
                  <a:pt x="144" y="16"/>
                </a:cubicBezTo>
                <a:cubicBezTo>
                  <a:pt x="123" y="20"/>
                  <a:pt x="103" y="29"/>
                  <a:pt x="88" y="36"/>
                </a:cubicBezTo>
                <a:lnTo>
                  <a:pt x="82" y="41"/>
                </a:lnTo>
                <a:cubicBezTo>
                  <a:pt x="71" y="47"/>
                  <a:pt x="65" y="50"/>
                  <a:pt x="62" y="50"/>
                </a:cubicBezTo>
                <a:cubicBezTo>
                  <a:pt x="56" y="50"/>
                  <a:pt x="49" y="49"/>
                  <a:pt x="44" y="44"/>
                </a:cubicBezTo>
                <a:lnTo>
                  <a:pt x="9" y="15"/>
                </a:lnTo>
                <a:cubicBezTo>
                  <a:pt x="6" y="11"/>
                  <a:pt x="3" y="13"/>
                  <a:pt x="2" y="15"/>
                </a:cubicBezTo>
                <a:lnTo>
                  <a:pt x="2" y="18"/>
                </a:lnTo>
                <a:cubicBezTo>
                  <a:pt x="3" y="20"/>
                  <a:pt x="3" y="22"/>
                  <a:pt x="3" y="22"/>
                </a:cubicBezTo>
                <a:cubicBezTo>
                  <a:pt x="4" y="28"/>
                  <a:pt x="6" y="35"/>
                  <a:pt x="23" y="52"/>
                </a:cubicBezTo>
                <a:lnTo>
                  <a:pt x="34" y="72"/>
                </a:lnTo>
                <a:lnTo>
                  <a:pt x="34" y="76"/>
                </a:lnTo>
                <a:cubicBezTo>
                  <a:pt x="34" y="82"/>
                  <a:pt x="36" y="85"/>
                  <a:pt x="41" y="85"/>
                </a:cubicBezTo>
                <a:cubicBezTo>
                  <a:pt x="44" y="85"/>
                  <a:pt x="46" y="83"/>
                  <a:pt x="47" y="82"/>
                </a:cubicBezTo>
                <a:lnTo>
                  <a:pt x="55" y="75"/>
                </a:lnTo>
                <a:cubicBezTo>
                  <a:pt x="61" y="73"/>
                  <a:pt x="70" y="71"/>
                  <a:pt x="70" y="71"/>
                </a:cubicBezTo>
                <a:cubicBezTo>
                  <a:pt x="72" y="70"/>
                  <a:pt x="74" y="70"/>
                  <a:pt x="79" y="70"/>
                </a:cubicBezTo>
                <a:cubicBezTo>
                  <a:pt x="97" y="70"/>
                  <a:pt x="126" y="64"/>
                  <a:pt x="134" y="61"/>
                </a:cubicBezTo>
                <a:cubicBezTo>
                  <a:pt x="135" y="60"/>
                  <a:pt x="137" y="60"/>
                  <a:pt x="138" y="60"/>
                </a:cubicBezTo>
                <a:cubicBezTo>
                  <a:pt x="141" y="60"/>
                  <a:pt x="141" y="60"/>
                  <a:pt x="144" y="57"/>
                </a:cubicBezTo>
                <a:lnTo>
                  <a:pt x="146" y="55"/>
                </a:lnTo>
                <a:cubicBezTo>
                  <a:pt x="147" y="55"/>
                  <a:pt x="147" y="55"/>
                  <a:pt x="154" y="50"/>
                </a:cubicBezTo>
                <a:cubicBezTo>
                  <a:pt x="154" y="50"/>
                  <a:pt x="155" y="49"/>
                  <a:pt x="156" y="49"/>
                </a:cubicBezTo>
                <a:cubicBezTo>
                  <a:pt x="158" y="49"/>
                  <a:pt x="159" y="51"/>
                  <a:pt x="161" y="53"/>
                </a:cubicBezTo>
                <a:cubicBezTo>
                  <a:pt x="161" y="69"/>
                  <a:pt x="163" y="82"/>
                  <a:pt x="163" y="96"/>
                </a:cubicBezTo>
                <a:cubicBezTo>
                  <a:pt x="161" y="82"/>
                  <a:pt x="159" y="69"/>
                  <a:pt x="159" y="53"/>
                </a:cubicBezTo>
                <a:cubicBezTo>
                  <a:pt x="158" y="52"/>
                  <a:pt x="156" y="50"/>
                  <a:pt x="156" y="50"/>
                </a:cubicBezTo>
                <a:cubicBezTo>
                  <a:pt x="149" y="56"/>
                  <a:pt x="149" y="56"/>
                  <a:pt x="147" y="57"/>
                </a:cubicBezTo>
                <a:lnTo>
                  <a:pt x="144" y="59"/>
                </a:lnTo>
                <a:cubicBezTo>
                  <a:pt x="143" y="61"/>
                  <a:pt x="141" y="61"/>
                  <a:pt x="138" y="61"/>
                </a:cubicBezTo>
                <a:cubicBezTo>
                  <a:pt x="137" y="61"/>
                  <a:pt x="135" y="62"/>
                  <a:pt x="135" y="63"/>
                </a:cubicBezTo>
                <a:cubicBezTo>
                  <a:pt x="126" y="66"/>
                  <a:pt x="87" y="73"/>
                  <a:pt x="70" y="72"/>
                </a:cubicBezTo>
                <a:cubicBezTo>
                  <a:pt x="70" y="72"/>
                  <a:pt x="68" y="72"/>
                  <a:pt x="56" y="77"/>
                </a:cubicBezTo>
                <a:lnTo>
                  <a:pt x="49" y="84"/>
                </a:lnTo>
                <a:cubicBezTo>
                  <a:pt x="47" y="85"/>
                  <a:pt x="46" y="87"/>
                  <a:pt x="41" y="87"/>
                </a:cubicBezTo>
                <a:cubicBezTo>
                  <a:pt x="38" y="87"/>
                  <a:pt x="34" y="85"/>
                  <a:pt x="32" y="78"/>
                </a:cubicBezTo>
                <a:cubicBezTo>
                  <a:pt x="30" y="78"/>
                  <a:pt x="30" y="78"/>
                  <a:pt x="32" y="72"/>
                </a:cubicBezTo>
                <a:lnTo>
                  <a:pt x="23" y="53"/>
                </a:lnTo>
                <a:cubicBezTo>
                  <a:pt x="3" y="36"/>
                  <a:pt x="2" y="28"/>
                  <a:pt x="2" y="23"/>
                </a:cubicBezTo>
                <a:cubicBezTo>
                  <a:pt x="2" y="23"/>
                  <a:pt x="2" y="21"/>
                  <a:pt x="0" y="19"/>
                </a:cubicBezTo>
                <a:lnTo>
                  <a:pt x="0" y="15"/>
                </a:lnTo>
                <a:cubicBezTo>
                  <a:pt x="2" y="10"/>
                  <a:pt x="6" y="9"/>
                  <a:pt x="12" y="13"/>
                </a:cubicBezTo>
                <a:lnTo>
                  <a:pt x="44" y="43"/>
                </a:lnTo>
                <a:cubicBezTo>
                  <a:pt x="50" y="47"/>
                  <a:pt x="56" y="49"/>
                  <a:pt x="62" y="49"/>
                </a:cubicBezTo>
                <a:cubicBezTo>
                  <a:pt x="65" y="48"/>
                  <a:pt x="72" y="45"/>
                  <a:pt x="82" y="39"/>
                </a:cubicBezTo>
                <a:lnTo>
                  <a:pt x="88" y="36"/>
                </a:lnTo>
                <a:cubicBezTo>
                  <a:pt x="103" y="28"/>
                  <a:pt x="122" y="19"/>
                  <a:pt x="143" y="15"/>
                </a:cubicBezTo>
                <a:lnTo>
                  <a:pt x="144" y="13"/>
                </a:lnTo>
                <a:cubicBezTo>
                  <a:pt x="146" y="12"/>
                  <a:pt x="147" y="11"/>
                  <a:pt x="150" y="8"/>
                </a:cubicBezTo>
                <a:cubicBezTo>
                  <a:pt x="152" y="4"/>
                  <a:pt x="155" y="3"/>
                  <a:pt x="159" y="2"/>
                </a:cubicBezTo>
                <a:lnTo>
                  <a:pt x="163" y="1"/>
                </a:lnTo>
                <a:cubicBezTo>
                  <a:pt x="172" y="0"/>
                  <a:pt x="178" y="0"/>
                  <a:pt x="184" y="3"/>
                </a:cubicBezTo>
                <a:cubicBezTo>
                  <a:pt x="191" y="6"/>
                  <a:pt x="196" y="13"/>
                  <a:pt x="197" y="22"/>
                </a:cubicBezTo>
                <a:cubicBezTo>
                  <a:pt x="199" y="31"/>
                  <a:pt x="205" y="42"/>
                  <a:pt x="210" y="49"/>
                </a:cubicBezTo>
                <a:cubicBezTo>
                  <a:pt x="213" y="54"/>
                  <a:pt x="229" y="96"/>
                  <a:pt x="229" y="106"/>
                </a:cubicBezTo>
                <a:lnTo>
                  <a:pt x="231" y="108"/>
                </a:lnTo>
                <a:lnTo>
                  <a:pt x="231" y="110"/>
                </a:lnTo>
                <a:lnTo>
                  <a:pt x="205" y="136"/>
                </a:lnTo>
                <a:close/>
                <a:moveTo>
                  <a:pt x="165" y="119"/>
                </a:moveTo>
                <a:cubicBezTo>
                  <a:pt x="163" y="111"/>
                  <a:pt x="163" y="104"/>
                  <a:pt x="163" y="96"/>
                </a:cubicBezTo>
                <a:cubicBezTo>
                  <a:pt x="165" y="104"/>
                  <a:pt x="167" y="111"/>
                  <a:pt x="167" y="119"/>
                </a:cubicBezTo>
                <a:lnTo>
                  <a:pt x="167" y="123"/>
                </a:lnTo>
                <a:lnTo>
                  <a:pt x="165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39" name="Freeform 608">
            <a:extLst>
              <a:ext uri="{FF2B5EF4-FFF2-40B4-BE49-F238E27FC236}">
                <a16:creationId xmlns:a16="http://schemas.microsoft.com/office/drawing/2014/main" id="{FCCC2B83-BE9D-5D47-946D-5F48B2652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5060950"/>
            <a:ext cx="3175" cy="9525"/>
          </a:xfrm>
          <a:custGeom>
            <a:avLst/>
            <a:gdLst>
              <a:gd name="T0" fmla="*/ 833005 w 11"/>
              <a:gd name="T1" fmla="*/ 746831 h 27"/>
              <a:gd name="T2" fmla="*/ 333375 w 11"/>
              <a:gd name="T3" fmla="*/ 3235678 h 27"/>
              <a:gd name="T4" fmla="*/ 0 w 11"/>
              <a:gd name="T5" fmla="*/ 2613378 h 27"/>
              <a:gd name="T6" fmla="*/ 249959 w 11"/>
              <a:gd name="T7" fmla="*/ 0 h 27"/>
              <a:gd name="T8" fmla="*/ 833005 w 11"/>
              <a:gd name="T9" fmla="*/ 746831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7">
                <a:moveTo>
                  <a:pt x="10" y="6"/>
                </a:moveTo>
                <a:lnTo>
                  <a:pt x="4" y="26"/>
                </a:lnTo>
                <a:lnTo>
                  <a:pt x="0" y="21"/>
                </a:lnTo>
                <a:lnTo>
                  <a:pt x="3" y="0"/>
                </a:lnTo>
                <a:lnTo>
                  <a:pt x="10" y="6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0" name="Freeform 609">
            <a:extLst>
              <a:ext uri="{FF2B5EF4-FFF2-40B4-BE49-F238E27FC236}">
                <a16:creationId xmlns:a16="http://schemas.microsoft.com/office/drawing/2014/main" id="{04D7F3E8-AC1A-F246-B55E-38CF369A9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5057775"/>
            <a:ext cx="4763" cy="11113"/>
          </a:xfrm>
          <a:custGeom>
            <a:avLst/>
            <a:gdLst>
              <a:gd name="T0" fmla="*/ 1207970 w 13"/>
              <a:gd name="T1" fmla="*/ 3979565 h 30"/>
              <a:gd name="T2" fmla="*/ 939777 w 13"/>
              <a:gd name="T3" fmla="*/ 3842135 h 30"/>
              <a:gd name="T4" fmla="*/ 0 w 13"/>
              <a:gd name="T5" fmla="*/ 0 h 30"/>
              <a:gd name="T6" fmla="*/ 134097 w 13"/>
              <a:gd name="T7" fmla="*/ 0 h 30"/>
              <a:gd name="T8" fmla="*/ 1207970 w 13"/>
              <a:gd name="T9" fmla="*/ 397956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0">
                <a:moveTo>
                  <a:pt x="9" y="29"/>
                </a:moveTo>
                <a:lnTo>
                  <a:pt x="7" y="28"/>
                </a:lnTo>
                <a:cubicBezTo>
                  <a:pt x="9" y="22"/>
                  <a:pt x="7" y="9"/>
                  <a:pt x="0" y="0"/>
                </a:cubicBezTo>
                <a:lnTo>
                  <a:pt x="1" y="0"/>
                </a:lnTo>
                <a:cubicBezTo>
                  <a:pt x="7" y="7"/>
                  <a:pt x="12" y="21"/>
                  <a:pt x="9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1" name="Freeform 610">
            <a:extLst>
              <a:ext uri="{FF2B5EF4-FFF2-40B4-BE49-F238E27FC236}">
                <a16:creationId xmlns:a16="http://schemas.microsoft.com/office/drawing/2014/main" id="{AF89740E-6224-F64E-9BFE-496C6CC7D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5059363"/>
            <a:ext cx="6350" cy="12700"/>
          </a:xfrm>
          <a:custGeom>
            <a:avLst/>
            <a:gdLst>
              <a:gd name="T0" fmla="*/ 1102519 w 16"/>
              <a:gd name="T1" fmla="*/ 4476569 h 35"/>
              <a:gd name="T2" fmla="*/ 1102519 w 16"/>
              <a:gd name="T3" fmla="*/ 4476569 h 35"/>
              <a:gd name="T4" fmla="*/ 1102519 w 16"/>
              <a:gd name="T5" fmla="*/ 3818346 h 35"/>
              <a:gd name="T6" fmla="*/ 1417638 w 16"/>
              <a:gd name="T7" fmla="*/ 3554911 h 35"/>
              <a:gd name="T8" fmla="*/ 1417638 w 16"/>
              <a:gd name="T9" fmla="*/ 3160123 h 35"/>
              <a:gd name="T10" fmla="*/ 1575197 w 16"/>
              <a:gd name="T11" fmla="*/ 2501537 h 35"/>
              <a:gd name="T12" fmla="*/ 2047478 w 16"/>
              <a:gd name="T13" fmla="*/ 1185091 h 35"/>
              <a:gd name="T14" fmla="*/ 2047478 w 16"/>
              <a:gd name="T15" fmla="*/ 1185091 h 35"/>
              <a:gd name="T16" fmla="*/ 2362597 w 16"/>
              <a:gd name="T17" fmla="*/ 1316809 h 35"/>
              <a:gd name="T18" fmla="*/ 1890316 w 16"/>
              <a:gd name="T19" fmla="*/ 2501537 h 35"/>
              <a:gd name="T20" fmla="*/ 1575197 w 16"/>
              <a:gd name="T21" fmla="*/ 3160123 h 35"/>
              <a:gd name="T22" fmla="*/ 1575197 w 16"/>
              <a:gd name="T23" fmla="*/ 3554911 h 35"/>
              <a:gd name="T24" fmla="*/ 1417638 w 16"/>
              <a:gd name="T25" fmla="*/ 3950063 h 35"/>
              <a:gd name="T26" fmla="*/ 1102519 w 16"/>
              <a:gd name="T27" fmla="*/ 4476569 h 35"/>
              <a:gd name="T28" fmla="*/ 472678 w 16"/>
              <a:gd name="T29" fmla="*/ 3423194 h 35"/>
              <a:gd name="T30" fmla="*/ 0 w 16"/>
              <a:gd name="T31" fmla="*/ 3291477 h 35"/>
              <a:gd name="T32" fmla="*/ 157559 w 16"/>
              <a:gd name="T33" fmla="*/ 2764971 h 35"/>
              <a:gd name="T34" fmla="*/ 472678 w 16"/>
              <a:gd name="T35" fmla="*/ 2106749 h 35"/>
              <a:gd name="T36" fmla="*/ 472678 w 16"/>
              <a:gd name="T37" fmla="*/ 1448163 h 35"/>
              <a:gd name="T38" fmla="*/ 472678 w 16"/>
              <a:gd name="T39" fmla="*/ 789940 h 35"/>
              <a:gd name="T40" fmla="*/ 630238 w 16"/>
              <a:gd name="T41" fmla="*/ 526506 h 35"/>
              <a:gd name="T42" fmla="*/ 472678 w 16"/>
              <a:gd name="T43" fmla="*/ 263434 h 35"/>
              <a:gd name="T44" fmla="*/ 944959 w 16"/>
              <a:gd name="T45" fmla="*/ 0 h 35"/>
              <a:gd name="T46" fmla="*/ 944959 w 16"/>
              <a:gd name="T47" fmla="*/ 526506 h 35"/>
              <a:gd name="T48" fmla="*/ 944959 w 16"/>
              <a:gd name="T49" fmla="*/ 789940 h 35"/>
              <a:gd name="T50" fmla="*/ 630238 w 16"/>
              <a:gd name="T51" fmla="*/ 1448163 h 35"/>
              <a:gd name="T52" fmla="*/ 630238 w 16"/>
              <a:gd name="T53" fmla="*/ 2238466 h 35"/>
              <a:gd name="T54" fmla="*/ 472678 w 16"/>
              <a:gd name="T55" fmla="*/ 2764971 h 35"/>
              <a:gd name="T56" fmla="*/ 472678 w 16"/>
              <a:gd name="T57" fmla="*/ 3423194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" h="35">
                <a:moveTo>
                  <a:pt x="7" y="34"/>
                </a:moveTo>
                <a:lnTo>
                  <a:pt x="7" y="34"/>
                </a:lnTo>
                <a:cubicBezTo>
                  <a:pt x="7" y="32"/>
                  <a:pt x="7" y="31"/>
                  <a:pt x="7" y="29"/>
                </a:cubicBezTo>
                <a:cubicBezTo>
                  <a:pt x="7" y="27"/>
                  <a:pt x="7" y="27"/>
                  <a:pt x="9" y="27"/>
                </a:cubicBezTo>
                <a:lnTo>
                  <a:pt x="9" y="24"/>
                </a:lnTo>
                <a:cubicBezTo>
                  <a:pt x="9" y="23"/>
                  <a:pt x="10" y="21"/>
                  <a:pt x="10" y="19"/>
                </a:cubicBezTo>
                <a:cubicBezTo>
                  <a:pt x="10" y="18"/>
                  <a:pt x="12" y="12"/>
                  <a:pt x="13" y="9"/>
                </a:cubicBezTo>
                <a:lnTo>
                  <a:pt x="15" y="10"/>
                </a:lnTo>
                <a:cubicBezTo>
                  <a:pt x="13" y="13"/>
                  <a:pt x="13" y="18"/>
                  <a:pt x="12" y="19"/>
                </a:cubicBezTo>
                <a:cubicBezTo>
                  <a:pt x="12" y="21"/>
                  <a:pt x="12" y="23"/>
                  <a:pt x="10" y="24"/>
                </a:cubicBezTo>
                <a:lnTo>
                  <a:pt x="10" y="27"/>
                </a:lnTo>
                <a:cubicBezTo>
                  <a:pt x="10" y="27"/>
                  <a:pt x="10" y="28"/>
                  <a:pt x="9" y="30"/>
                </a:cubicBezTo>
                <a:cubicBezTo>
                  <a:pt x="9" y="31"/>
                  <a:pt x="9" y="33"/>
                  <a:pt x="7" y="34"/>
                </a:cubicBezTo>
                <a:close/>
                <a:moveTo>
                  <a:pt x="3" y="26"/>
                </a:moveTo>
                <a:lnTo>
                  <a:pt x="0" y="25"/>
                </a:lnTo>
                <a:cubicBezTo>
                  <a:pt x="0" y="25"/>
                  <a:pt x="1" y="23"/>
                  <a:pt x="1" y="21"/>
                </a:cubicBezTo>
                <a:lnTo>
                  <a:pt x="3" y="16"/>
                </a:lnTo>
                <a:cubicBezTo>
                  <a:pt x="3" y="13"/>
                  <a:pt x="3" y="13"/>
                  <a:pt x="3" y="11"/>
                </a:cubicBezTo>
                <a:cubicBezTo>
                  <a:pt x="3" y="9"/>
                  <a:pt x="3" y="8"/>
                  <a:pt x="3" y="6"/>
                </a:cubicBezTo>
                <a:lnTo>
                  <a:pt x="4" y="4"/>
                </a:lnTo>
                <a:cubicBezTo>
                  <a:pt x="4" y="3"/>
                  <a:pt x="3" y="2"/>
                  <a:pt x="3" y="2"/>
                </a:cubicBezTo>
                <a:lnTo>
                  <a:pt x="6" y="0"/>
                </a:lnTo>
                <a:cubicBezTo>
                  <a:pt x="6" y="1"/>
                  <a:pt x="6" y="3"/>
                  <a:pt x="6" y="4"/>
                </a:cubicBezTo>
                <a:lnTo>
                  <a:pt x="6" y="6"/>
                </a:lnTo>
                <a:cubicBezTo>
                  <a:pt x="6" y="8"/>
                  <a:pt x="6" y="10"/>
                  <a:pt x="4" y="11"/>
                </a:cubicBezTo>
                <a:cubicBezTo>
                  <a:pt x="4" y="13"/>
                  <a:pt x="4" y="14"/>
                  <a:pt x="4" y="17"/>
                </a:cubicBezTo>
                <a:lnTo>
                  <a:pt x="3" y="21"/>
                </a:lnTo>
                <a:cubicBezTo>
                  <a:pt x="3" y="23"/>
                  <a:pt x="3" y="24"/>
                  <a:pt x="3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2" name="Freeform 611">
            <a:extLst>
              <a:ext uri="{FF2B5EF4-FFF2-40B4-BE49-F238E27FC236}">
                <a16:creationId xmlns:a16="http://schemas.microsoft.com/office/drawing/2014/main" id="{1FBD1599-D3D7-EB47-9839-73B28696A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2163" y="5070475"/>
            <a:ext cx="3175" cy="4763"/>
          </a:xfrm>
          <a:custGeom>
            <a:avLst/>
            <a:gdLst>
              <a:gd name="T0" fmla="*/ 944959 w 8"/>
              <a:gd name="T1" fmla="*/ 1411436 h 15"/>
              <a:gd name="T2" fmla="*/ 630238 w 8"/>
              <a:gd name="T3" fmla="*/ 1411436 h 15"/>
              <a:gd name="T4" fmla="*/ 472678 w 8"/>
              <a:gd name="T5" fmla="*/ 1310778 h 15"/>
              <a:gd name="T6" fmla="*/ 472678 w 8"/>
              <a:gd name="T7" fmla="*/ 403267 h 15"/>
              <a:gd name="T8" fmla="*/ 944959 w 8"/>
              <a:gd name="T9" fmla="*/ 0 h 15"/>
              <a:gd name="T10" fmla="*/ 1102519 w 8"/>
              <a:gd name="T11" fmla="*/ 0 h 15"/>
              <a:gd name="T12" fmla="*/ 944959 w 8"/>
              <a:gd name="T13" fmla="*/ 504243 h 15"/>
              <a:gd name="T14" fmla="*/ 944959 w 8"/>
              <a:gd name="T15" fmla="*/ 1310778 h 15"/>
              <a:gd name="T16" fmla="*/ 944959 w 8"/>
              <a:gd name="T17" fmla="*/ 1310778 h 15"/>
              <a:gd name="T18" fmla="*/ 630238 w 8"/>
              <a:gd name="T19" fmla="*/ 1310778 h 15"/>
              <a:gd name="T20" fmla="*/ 944959 w 8"/>
              <a:gd name="T21" fmla="*/ 1411436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5">
                <a:moveTo>
                  <a:pt x="6" y="14"/>
                </a:moveTo>
                <a:lnTo>
                  <a:pt x="4" y="14"/>
                </a:lnTo>
                <a:cubicBezTo>
                  <a:pt x="4" y="13"/>
                  <a:pt x="4" y="13"/>
                  <a:pt x="3" y="13"/>
                </a:cubicBezTo>
                <a:cubicBezTo>
                  <a:pt x="3" y="12"/>
                  <a:pt x="0" y="7"/>
                  <a:pt x="3" y="4"/>
                </a:cubicBezTo>
                <a:cubicBezTo>
                  <a:pt x="4" y="4"/>
                  <a:pt x="4" y="1"/>
                  <a:pt x="6" y="0"/>
                </a:cubicBezTo>
                <a:lnTo>
                  <a:pt x="7" y="0"/>
                </a:lnTo>
                <a:cubicBezTo>
                  <a:pt x="6" y="2"/>
                  <a:pt x="6" y="4"/>
                  <a:pt x="6" y="5"/>
                </a:cubicBezTo>
                <a:cubicBezTo>
                  <a:pt x="4" y="7"/>
                  <a:pt x="4" y="11"/>
                  <a:pt x="6" y="13"/>
                </a:cubicBezTo>
                <a:lnTo>
                  <a:pt x="4" y="13"/>
                </a:lnTo>
                <a:lnTo>
                  <a:pt x="6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3" name="Freeform 612">
            <a:extLst>
              <a:ext uri="{FF2B5EF4-FFF2-40B4-BE49-F238E27FC236}">
                <a16:creationId xmlns:a16="http://schemas.microsoft.com/office/drawing/2014/main" id="{EEC5D128-821B-7944-A4A2-CA203CAAB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5065713"/>
            <a:ext cx="4762" cy="7937"/>
          </a:xfrm>
          <a:custGeom>
            <a:avLst/>
            <a:gdLst>
              <a:gd name="T0" fmla="*/ 201591 w 15"/>
              <a:gd name="T1" fmla="*/ 2992249 h 20"/>
              <a:gd name="T2" fmla="*/ 0 w 15"/>
              <a:gd name="T3" fmla="*/ 2992249 h 20"/>
              <a:gd name="T4" fmla="*/ 201591 w 15"/>
              <a:gd name="T5" fmla="*/ 2519998 h 20"/>
              <a:gd name="T6" fmla="*/ 201591 w 15"/>
              <a:gd name="T7" fmla="*/ 2519998 h 20"/>
              <a:gd name="T8" fmla="*/ 302228 w 15"/>
              <a:gd name="T9" fmla="*/ 2047349 h 20"/>
              <a:gd name="T10" fmla="*/ 503820 w 15"/>
              <a:gd name="T11" fmla="*/ 1732250 h 20"/>
              <a:gd name="T12" fmla="*/ 705411 w 15"/>
              <a:gd name="T13" fmla="*/ 1417548 h 20"/>
              <a:gd name="T14" fmla="*/ 705411 w 15"/>
              <a:gd name="T15" fmla="*/ 1102449 h 20"/>
              <a:gd name="T16" fmla="*/ 806365 w 15"/>
              <a:gd name="T17" fmla="*/ 944900 h 20"/>
              <a:gd name="T18" fmla="*/ 907002 w 15"/>
              <a:gd name="T19" fmla="*/ 629801 h 20"/>
              <a:gd name="T20" fmla="*/ 907002 w 15"/>
              <a:gd name="T21" fmla="*/ 315099 h 20"/>
              <a:gd name="T22" fmla="*/ 1411139 w 15"/>
              <a:gd name="T23" fmla="*/ 0 h 20"/>
              <a:gd name="T24" fmla="*/ 1411139 w 15"/>
              <a:gd name="T25" fmla="*/ 472648 h 20"/>
              <a:gd name="T26" fmla="*/ 1108594 w 15"/>
              <a:gd name="T27" fmla="*/ 787350 h 20"/>
              <a:gd name="T28" fmla="*/ 907002 w 15"/>
              <a:gd name="T29" fmla="*/ 944900 h 20"/>
              <a:gd name="T30" fmla="*/ 806365 w 15"/>
              <a:gd name="T31" fmla="*/ 1259999 h 20"/>
              <a:gd name="T32" fmla="*/ 705411 w 15"/>
              <a:gd name="T33" fmla="*/ 1575098 h 20"/>
              <a:gd name="T34" fmla="*/ 705411 w 15"/>
              <a:gd name="T35" fmla="*/ 1732250 h 20"/>
              <a:gd name="T36" fmla="*/ 705411 w 15"/>
              <a:gd name="T37" fmla="*/ 2047349 h 20"/>
              <a:gd name="T38" fmla="*/ 302228 w 15"/>
              <a:gd name="T39" fmla="*/ 2519998 h 20"/>
              <a:gd name="T40" fmla="*/ 201591 w 15"/>
              <a:gd name="T41" fmla="*/ 2992249 h 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" h="20">
                <a:moveTo>
                  <a:pt x="2" y="19"/>
                </a:moveTo>
                <a:lnTo>
                  <a:pt x="0" y="19"/>
                </a:lnTo>
                <a:cubicBezTo>
                  <a:pt x="0" y="17"/>
                  <a:pt x="0" y="17"/>
                  <a:pt x="2" y="16"/>
                </a:cubicBezTo>
                <a:cubicBezTo>
                  <a:pt x="3" y="15"/>
                  <a:pt x="3" y="13"/>
                  <a:pt x="3" y="13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11"/>
                  <a:pt x="7" y="9"/>
                  <a:pt x="7" y="9"/>
                </a:cubicBezTo>
                <a:lnTo>
                  <a:pt x="7" y="7"/>
                </a:lnTo>
                <a:cubicBezTo>
                  <a:pt x="7" y="7"/>
                  <a:pt x="7" y="6"/>
                  <a:pt x="8" y="6"/>
                </a:cubicBezTo>
                <a:cubicBezTo>
                  <a:pt x="8" y="6"/>
                  <a:pt x="8" y="4"/>
                  <a:pt x="9" y="4"/>
                </a:cubicBezTo>
                <a:lnTo>
                  <a:pt x="9" y="2"/>
                </a:lnTo>
                <a:cubicBezTo>
                  <a:pt x="11" y="2"/>
                  <a:pt x="11" y="1"/>
                  <a:pt x="14" y="0"/>
                </a:cubicBezTo>
                <a:lnTo>
                  <a:pt x="14" y="3"/>
                </a:lnTo>
                <a:cubicBezTo>
                  <a:pt x="14" y="3"/>
                  <a:pt x="11" y="4"/>
                  <a:pt x="11" y="5"/>
                </a:cubicBezTo>
                <a:lnTo>
                  <a:pt x="9" y="6"/>
                </a:lnTo>
                <a:cubicBezTo>
                  <a:pt x="8" y="6"/>
                  <a:pt x="8" y="7"/>
                  <a:pt x="8" y="8"/>
                </a:cubicBezTo>
                <a:lnTo>
                  <a:pt x="7" y="10"/>
                </a:lnTo>
                <a:lnTo>
                  <a:pt x="7" y="11"/>
                </a:lnTo>
                <a:lnTo>
                  <a:pt x="7" y="13"/>
                </a:lnTo>
                <a:cubicBezTo>
                  <a:pt x="5" y="15"/>
                  <a:pt x="5" y="16"/>
                  <a:pt x="3" y="16"/>
                </a:cubicBezTo>
                <a:lnTo>
                  <a:pt x="2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4" name="Freeform 613">
            <a:extLst>
              <a:ext uri="{FF2B5EF4-FFF2-40B4-BE49-F238E27FC236}">
                <a16:creationId xmlns:a16="http://schemas.microsoft.com/office/drawing/2014/main" id="{22BF9D06-739B-2B47-933E-AD2325B62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5056188"/>
            <a:ext cx="1587" cy="7937"/>
          </a:xfrm>
          <a:custGeom>
            <a:avLst/>
            <a:gdLst>
              <a:gd name="T0" fmla="*/ 100616 w 5"/>
              <a:gd name="T1" fmla="*/ 2515368 h 24"/>
              <a:gd name="T2" fmla="*/ 0 w 5"/>
              <a:gd name="T3" fmla="*/ 2515368 h 24"/>
              <a:gd name="T4" fmla="*/ 100616 w 5"/>
              <a:gd name="T5" fmla="*/ 1968707 h 24"/>
              <a:gd name="T6" fmla="*/ 100616 w 5"/>
              <a:gd name="T7" fmla="*/ 1421715 h 24"/>
              <a:gd name="T8" fmla="*/ 302165 w 5"/>
              <a:gd name="T9" fmla="*/ 984188 h 24"/>
              <a:gd name="T10" fmla="*/ 302165 w 5"/>
              <a:gd name="T11" fmla="*/ 437527 h 24"/>
              <a:gd name="T12" fmla="*/ 403098 w 5"/>
              <a:gd name="T13" fmla="*/ 328063 h 24"/>
              <a:gd name="T14" fmla="*/ 302165 w 5"/>
              <a:gd name="T15" fmla="*/ 109464 h 24"/>
              <a:gd name="T16" fmla="*/ 403098 w 5"/>
              <a:gd name="T17" fmla="*/ 0 h 24"/>
              <a:gd name="T18" fmla="*/ 403098 w 5"/>
              <a:gd name="T19" fmla="*/ 328063 h 24"/>
              <a:gd name="T20" fmla="*/ 403098 w 5"/>
              <a:gd name="T21" fmla="*/ 437527 h 24"/>
              <a:gd name="T22" fmla="*/ 403098 w 5"/>
              <a:gd name="T23" fmla="*/ 984188 h 24"/>
              <a:gd name="T24" fmla="*/ 403098 w 5"/>
              <a:gd name="T25" fmla="*/ 1421715 h 24"/>
              <a:gd name="T26" fmla="*/ 302165 w 5"/>
              <a:gd name="T27" fmla="*/ 1968707 h 24"/>
              <a:gd name="T28" fmla="*/ 100616 w 5"/>
              <a:gd name="T29" fmla="*/ 2515368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24">
                <a:moveTo>
                  <a:pt x="1" y="23"/>
                </a:moveTo>
                <a:lnTo>
                  <a:pt x="0" y="23"/>
                </a:lnTo>
                <a:cubicBezTo>
                  <a:pt x="0" y="22"/>
                  <a:pt x="0" y="19"/>
                  <a:pt x="1" y="18"/>
                </a:cubicBezTo>
                <a:lnTo>
                  <a:pt x="1" y="13"/>
                </a:lnTo>
                <a:cubicBezTo>
                  <a:pt x="1" y="12"/>
                  <a:pt x="3" y="11"/>
                  <a:pt x="3" y="9"/>
                </a:cubicBezTo>
                <a:cubicBezTo>
                  <a:pt x="3" y="8"/>
                  <a:pt x="3" y="6"/>
                  <a:pt x="3" y="4"/>
                </a:cubicBezTo>
                <a:lnTo>
                  <a:pt x="4" y="3"/>
                </a:lnTo>
                <a:cubicBezTo>
                  <a:pt x="3" y="2"/>
                  <a:pt x="3" y="1"/>
                  <a:pt x="3" y="1"/>
                </a:cubicBezTo>
                <a:lnTo>
                  <a:pt x="4" y="0"/>
                </a:lnTo>
                <a:cubicBezTo>
                  <a:pt x="4" y="0"/>
                  <a:pt x="4" y="2"/>
                  <a:pt x="4" y="3"/>
                </a:cubicBezTo>
                <a:lnTo>
                  <a:pt x="4" y="4"/>
                </a:lnTo>
                <a:cubicBezTo>
                  <a:pt x="4" y="7"/>
                  <a:pt x="4" y="9"/>
                  <a:pt x="4" y="9"/>
                </a:cubicBezTo>
                <a:cubicBezTo>
                  <a:pt x="4" y="11"/>
                  <a:pt x="4" y="12"/>
                  <a:pt x="4" y="13"/>
                </a:cubicBezTo>
                <a:lnTo>
                  <a:pt x="3" y="18"/>
                </a:lnTo>
                <a:cubicBezTo>
                  <a:pt x="3" y="19"/>
                  <a:pt x="3" y="22"/>
                  <a:pt x="1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5" name="Freeform 614">
            <a:extLst>
              <a:ext uri="{FF2B5EF4-FFF2-40B4-BE49-F238E27FC236}">
                <a16:creationId xmlns:a16="http://schemas.microsoft.com/office/drawing/2014/main" id="{926D9565-D122-104F-B1AE-8095E0B68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1525" y="5073650"/>
            <a:ext cx="6350" cy="3175"/>
          </a:xfrm>
          <a:custGeom>
            <a:avLst/>
            <a:gdLst>
              <a:gd name="T0" fmla="*/ 315119 w 16"/>
              <a:gd name="T1" fmla="*/ 907415 h 10"/>
              <a:gd name="T2" fmla="*/ 0 w 16"/>
              <a:gd name="T3" fmla="*/ 705803 h 10"/>
              <a:gd name="T4" fmla="*/ 315119 w 16"/>
              <a:gd name="T5" fmla="*/ 604838 h 10"/>
              <a:gd name="T6" fmla="*/ 472678 w 16"/>
              <a:gd name="T7" fmla="*/ 302578 h 10"/>
              <a:gd name="T8" fmla="*/ 1890316 w 16"/>
              <a:gd name="T9" fmla="*/ 0 h 10"/>
              <a:gd name="T10" fmla="*/ 2362597 w 16"/>
              <a:gd name="T11" fmla="*/ 100965 h 10"/>
              <a:gd name="T12" fmla="*/ 2205038 w 16"/>
              <a:gd name="T13" fmla="*/ 302578 h 10"/>
              <a:gd name="T14" fmla="*/ 1890316 w 16"/>
              <a:gd name="T15" fmla="*/ 100965 h 10"/>
              <a:gd name="T16" fmla="*/ 630238 w 16"/>
              <a:gd name="T17" fmla="*/ 504190 h 10"/>
              <a:gd name="T18" fmla="*/ 315119 w 16"/>
              <a:gd name="T19" fmla="*/ 705803 h 10"/>
              <a:gd name="T20" fmla="*/ 315119 w 16"/>
              <a:gd name="T21" fmla="*/ 90741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0">
                <a:moveTo>
                  <a:pt x="2" y="9"/>
                </a:moveTo>
                <a:lnTo>
                  <a:pt x="0" y="7"/>
                </a:ln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4"/>
                  <a:pt x="3" y="3"/>
                </a:cubicBezTo>
                <a:cubicBezTo>
                  <a:pt x="6" y="1"/>
                  <a:pt x="9" y="0"/>
                  <a:pt x="12" y="0"/>
                </a:cubicBezTo>
                <a:cubicBezTo>
                  <a:pt x="12" y="0"/>
                  <a:pt x="14" y="0"/>
                  <a:pt x="15" y="1"/>
                </a:cubicBezTo>
                <a:lnTo>
                  <a:pt x="14" y="3"/>
                </a:lnTo>
                <a:cubicBezTo>
                  <a:pt x="14" y="1"/>
                  <a:pt x="12" y="1"/>
                  <a:pt x="12" y="1"/>
                </a:cubicBezTo>
                <a:cubicBezTo>
                  <a:pt x="9" y="1"/>
                  <a:pt x="9" y="3"/>
                  <a:pt x="4" y="5"/>
                </a:cubicBezTo>
                <a:cubicBezTo>
                  <a:pt x="3" y="6"/>
                  <a:pt x="2" y="6"/>
                  <a:pt x="2" y="7"/>
                </a:cubicBezTo>
                <a:cubicBezTo>
                  <a:pt x="2" y="7"/>
                  <a:pt x="2" y="8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6" name="Freeform 615">
            <a:extLst>
              <a:ext uri="{FF2B5EF4-FFF2-40B4-BE49-F238E27FC236}">
                <a16:creationId xmlns:a16="http://schemas.microsoft.com/office/drawing/2014/main" id="{0E087354-5813-C44F-AFE9-8A34C34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5051425"/>
            <a:ext cx="1588" cy="3175"/>
          </a:xfrm>
          <a:custGeom>
            <a:avLst/>
            <a:gdLst>
              <a:gd name="T0" fmla="*/ 315218 w 4"/>
              <a:gd name="T1" fmla="*/ 1234168 h 7"/>
              <a:gd name="T2" fmla="*/ 0 w 4"/>
              <a:gd name="T3" fmla="*/ 822779 h 7"/>
              <a:gd name="T4" fmla="*/ 0 w 4"/>
              <a:gd name="T5" fmla="*/ 617311 h 7"/>
              <a:gd name="T6" fmla="*/ 0 w 4"/>
              <a:gd name="T7" fmla="*/ 0 h 7"/>
              <a:gd name="T8" fmla="*/ 315218 w 4"/>
              <a:gd name="T9" fmla="*/ 411389 h 7"/>
              <a:gd name="T10" fmla="*/ 315218 w 4"/>
              <a:gd name="T11" fmla="*/ 617311 h 7"/>
              <a:gd name="T12" fmla="*/ 472827 w 4"/>
              <a:gd name="T13" fmla="*/ 1028700 h 7"/>
              <a:gd name="T14" fmla="*/ 315218 w 4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7">
                <a:moveTo>
                  <a:pt x="2" y="6"/>
                </a:moveTo>
                <a:cubicBezTo>
                  <a:pt x="0" y="5"/>
                  <a:pt x="0" y="5"/>
                  <a:pt x="0" y="4"/>
                </a:cubicBezTo>
                <a:lnTo>
                  <a:pt x="0" y="3"/>
                </a:lnTo>
                <a:lnTo>
                  <a:pt x="0" y="0"/>
                </a:lnTo>
                <a:cubicBezTo>
                  <a:pt x="2" y="0"/>
                  <a:pt x="2" y="1"/>
                  <a:pt x="2" y="2"/>
                </a:cubicBezTo>
                <a:lnTo>
                  <a:pt x="2" y="3"/>
                </a:lnTo>
                <a:cubicBezTo>
                  <a:pt x="3" y="4"/>
                  <a:pt x="3" y="5"/>
                  <a:pt x="3" y="5"/>
                </a:cubicBez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7" name="Freeform 616">
            <a:extLst>
              <a:ext uri="{FF2B5EF4-FFF2-40B4-BE49-F238E27FC236}">
                <a16:creationId xmlns:a16="http://schemas.microsoft.com/office/drawing/2014/main" id="{E6B6926D-E5CE-CE49-9655-116BD7DCE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5054600"/>
            <a:ext cx="3175" cy="14288"/>
          </a:xfrm>
          <a:custGeom>
            <a:avLst/>
            <a:gdLst>
              <a:gd name="T0" fmla="*/ 806450 w 10"/>
              <a:gd name="T1" fmla="*/ 4857920 h 41"/>
              <a:gd name="T2" fmla="*/ 705803 w 10"/>
              <a:gd name="T3" fmla="*/ 4493402 h 41"/>
              <a:gd name="T4" fmla="*/ 504190 w 10"/>
              <a:gd name="T5" fmla="*/ 4372128 h 41"/>
              <a:gd name="T6" fmla="*/ 504190 w 10"/>
              <a:gd name="T7" fmla="*/ 4129232 h 41"/>
              <a:gd name="T8" fmla="*/ 302578 w 10"/>
              <a:gd name="T9" fmla="*/ 4007610 h 41"/>
              <a:gd name="T10" fmla="*/ 201613 w 10"/>
              <a:gd name="T11" fmla="*/ 3764714 h 41"/>
              <a:gd name="T12" fmla="*/ 201613 w 10"/>
              <a:gd name="T13" fmla="*/ 3521818 h 41"/>
              <a:gd name="T14" fmla="*/ 201613 w 10"/>
              <a:gd name="T15" fmla="*/ 3157648 h 41"/>
              <a:gd name="T16" fmla="*/ 201613 w 10"/>
              <a:gd name="T17" fmla="*/ 2914752 h 41"/>
              <a:gd name="T18" fmla="*/ 201613 w 10"/>
              <a:gd name="T19" fmla="*/ 2550234 h 41"/>
              <a:gd name="T20" fmla="*/ 0 w 10"/>
              <a:gd name="T21" fmla="*/ 0 h 41"/>
              <a:gd name="T22" fmla="*/ 201613 w 10"/>
              <a:gd name="T23" fmla="*/ 121274 h 41"/>
              <a:gd name="T24" fmla="*/ 201613 w 10"/>
              <a:gd name="T25" fmla="*/ 0 h 41"/>
              <a:gd name="T26" fmla="*/ 201613 w 10"/>
              <a:gd name="T27" fmla="*/ 0 h 41"/>
              <a:gd name="T28" fmla="*/ 302578 w 10"/>
              <a:gd name="T29" fmla="*/ 2550234 h 41"/>
              <a:gd name="T30" fmla="*/ 302578 w 10"/>
              <a:gd name="T31" fmla="*/ 2914752 h 41"/>
              <a:gd name="T32" fmla="*/ 504190 w 10"/>
              <a:gd name="T33" fmla="*/ 3157648 h 41"/>
              <a:gd name="T34" fmla="*/ 504190 w 10"/>
              <a:gd name="T35" fmla="*/ 3278922 h 41"/>
              <a:gd name="T36" fmla="*/ 504190 w 10"/>
              <a:gd name="T37" fmla="*/ 3764714 h 41"/>
              <a:gd name="T38" fmla="*/ 705803 w 10"/>
              <a:gd name="T39" fmla="*/ 4007610 h 41"/>
              <a:gd name="T40" fmla="*/ 705803 w 10"/>
              <a:gd name="T41" fmla="*/ 4129232 h 41"/>
              <a:gd name="T42" fmla="*/ 705803 w 10"/>
              <a:gd name="T43" fmla="*/ 4372128 h 41"/>
              <a:gd name="T44" fmla="*/ 907415 w 10"/>
              <a:gd name="T45" fmla="*/ 4615024 h 41"/>
              <a:gd name="T46" fmla="*/ 806450 w 10"/>
              <a:gd name="T47" fmla="*/ 485792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" h="41">
                <a:moveTo>
                  <a:pt x="8" y="40"/>
                </a:moveTo>
                <a:lnTo>
                  <a:pt x="7" y="37"/>
                </a:lnTo>
                <a:lnTo>
                  <a:pt x="5" y="36"/>
                </a:lnTo>
                <a:lnTo>
                  <a:pt x="5" y="34"/>
                </a:lnTo>
                <a:cubicBezTo>
                  <a:pt x="3" y="33"/>
                  <a:pt x="3" y="33"/>
                  <a:pt x="3" y="33"/>
                </a:cubicBezTo>
                <a:cubicBezTo>
                  <a:pt x="3" y="31"/>
                  <a:pt x="2" y="31"/>
                  <a:pt x="2" y="31"/>
                </a:cubicBezTo>
                <a:lnTo>
                  <a:pt x="2" y="29"/>
                </a:ln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5"/>
                  <a:pt x="2" y="24"/>
                </a:cubicBezTo>
                <a:lnTo>
                  <a:pt x="2" y="21"/>
                </a:lnTo>
                <a:cubicBezTo>
                  <a:pt x="0" y="21"/>
                  <a:pt x="0" y="1"/>
                  <a:pt x="0" y="0"/>
                </a:cubicBezTo>
                <a:lnTo>
                  <a:pt x="2" y="1"/>
                </a:lnTo>
                <a:lnTo>
                  <a:pt x="2" y="0"/>
                </a:lnTo>
                <a:cubicBezTo>
                  <a:pt x="2" y="2"/>
                  <a:pt x="2" y="19"/>
                  <a:pt x="3" y="21"/>
                </a:cubicBezTo>
                <a:lnTo>
                  <a:pt x="3" y="24"/>
                </a:lnTo>
                <a:cubicBezTo>
                  <a:pt x="3" y="25"/>
                  <a:pt x="5" y="26"/>
                  <a:pt x="5" y="26"/>
                </a:cubicBezTo>
                <a:lnTo>
                  <a:pt x="5" y="27"/>
                </a:lnTo>
                <a:cubicBezTo>
                  <a:pt x="5" y="31"/>
                  <a:pt x="5" y="31"/>
                  <a:pt x="5" y="31"/>
                </a:cubicBezTo>
                <a:cubicBezTo>
                  <a:pt x="5" y="32"/>
                  <a:pt x="5" y="33"/>
                  <a:pt x="7" y="33"/>
                </a:cubicBezTo>
                <a:lnTo>
                  <a:pt x="7" y="34"/>
                </a:lnTo>
                <a:lnTo>
                  <a:pt x="7" y="36"/>
                </a:lnTo>
                <a:cubicBezTo>
                  <a:pt x="8" y="37"/>
                  <a:pt x="9" y="38"/>
                  <a:pt x="9" y="38"/>
                </a:cubicBezTo>
                <a:lnTo>
                  <a:pt x="8" y="4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8" name="Freeform 617">
            <a:extLst>
              <a:ext uri="{FF2B5EF4-FFF2-40B4-BE49-F238E27FC236}">
                <a16:creationId xmlns:a16="http://schemas.microsoft.com/office/drawing/2014/main" id="{0D35763D-1675-E64C-A0EA-66C71AD07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4863" y="5068888"/>
            <a:ext cx="3175" cy="3175"/>
          </a:xfrm>
          <a:custGeom>
            <a:avLst/>
            <a:gdLst>
              <a:gd name="T0" fmla="*/ 806450 w 10"/>
              <a:gd name="T1" fmla="*/ 806450 h 10"/>
              <a:gd name="T2" fmla="*/ 0 w 10"/>
              <a:gd name="T3" fmla="*/ 0 h 10"/>
              <a:gd name="T4" fmla="*/ 201613 w 10"/>
              <a:gd name="T5" fmla="*/ 0 h 10"/>
              <a:gd name="T6" fmla="*/ 806450 w 10"/>
              <a:gd name="T7" fmla="*/ 806450 h 10"/>
              <a:gd name="T8" fmla="*/ 907415 w 10"/>
              <a:gd name="T9" fmla="*/ 806450 h 10"/>
              <a:gd name="T10" fmla="*/ 907415 w 10"/>
              <a:gd name="T11" fmla="*/ 907415 h 10"/>
              <a:gd name="T12" fmla="*/ 806450 w 10"/>
              <a:gd name="T13" fmla="*/ 80645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8" y="8"/>
                </a:moveTo>
                <a:cubicBezTo>
                  <a:pt x="5" y="8"/>
                  <a:pt x="0" y="3"/>
                  <a:pt x="0" y="0"/>
                </a:cubicBezTo>
                <a:lnTo>
                  <a:pt x="2" y="0"/>
                </a:lnTo>
                <a:cubicBezTo>
                  <a:pt x="3" y="3"/>
                  <a:pt x="8" y="7"/>
                  <a:pt x="8" y="8"/>
                </a:cubicBezTo>
                <a:lnTo>
                  <a:pt x="9" y="8"/>
                </a:lnTo>
                <a:lnTo>
                  <a:pt x="9" y="9"/>
                </a:lnTo>
                <a:cubicBezTo>
                  <a:pt x="9" y="9"/>
                  <a:pt x="8" y="9"/>
                  <a:pt x="8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49" name="Freeform 618">
            <a:extLst>
              <a:ext uri="{FF2B5EF4-FFF2-40B4-BE49-F238E27FC236}">
                <a16:creationId xmlns:a16="http://schemas.microsoft.com/office/drawing/2014/main" id="{0360B631-CCB6-104A-B166-948D456D3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5062538"/>
            <a:ext cx="38100" cy="14287"/>
          </a:xfrm>
          <a:custGeom>
            <a:avLst/>
            <a:gdLst>
              <a:gd name="T0" fmla="*/ 921657 w 105"/>
              <a:gd name="T1" fmla="*/ 5099726 h 39"/>
              <a:gd name="T2" fmla="*/ 395151 w 105"/>
              <a:gd name="T3" fmla="*/ 5099726 h 39"/>
              <a:gd name="T4" fmla="*/ 0 w 105"/>
              <a:gd name="T5" fmla="*/ 4697126 h 39"/>
              <a:gd name="T6" fmla="*/ 0 w 105"/>
              <a:gd name="T7" fmla="*/ 4428604 h 39"/>
              <a:gd name="T8" fmla="*/ 0 w 105"/>
              <a:gd name="T9" fmla="*/ 4160081 h 39"/>
              <a:gd name="T10" fmla="*/ 0 w 105"/>
              <a:gd name="T11" fmla="*/ 3489325 h 39"/>
              <a:gd name="T12" fmla="*/ 395151 w 105"/>
              <a:gd name="T13" fmla="*/ 2013002 h 39"/>
              <a:gd name="T14" fmla="*/ 921657 w 105"/>
              <a:gd name="T15" fmla="*/ 1878924 h 39"/>
              <a:gd name="T16" fmla="*/ 789940 w 105"/>
              <a:gd name="T17" fmla="*/ 2147080 h 39"/>
              <a:gd name="T18" fmla="*/ 131717 w 105"/>
              <a:gd name="T19" fmla="*/ 3489325 h 39"/>
              <a:gd name="T20" fmla="*/ 131717 w 105"/>
              <a:gd name="T21" fmla="*/ 4026003 h 39"/>
              <a:gd name="T22" fmla="*/ 395151 w 105"/>
              <a:gd name="T23" fmla="*/ 4294526 h 39"/>
              <a:gd name="T24" fmla="*/ 395151 w 105"/>
              <a:gd name="T25" fmla="*/ 4697126 h 39"/>
              <a:gd name="T26" fmla="*/ 526506 w 105"/>
              <a:gd name="T27" fmla="*/ 4697126 h 39"/>
              <a:gd name="T28" fmla="*/ 1316809 w 105"/>
              <a:gd name="T29" fmla="*/ 4697126 h 39"/>
              <a:gd name="T30" fmla="*/ 3423194 w 105"/>
              <a:gd name="T31" fmla="*/ 3489325 h 39"/>
              <a:gd name="T32" fmla="*/ 3686629 w 105"/>
              <a:gd name="T33" fmla="*/ 3354881 h 39"/>
              <a:gd name="T34" fmla="*/ 4344851 w 105"/>
              <a:gd name="T35" fmla="*/ 3086725 h 39"/>
              <a:gd name="T36" fmla="*/ 4608286 w 105"/>
              <a:gd name="T37" fmla="*/ 2952280 h 39"/>
              <a:gd name="T38" fmla="*/ 4740003 w 105"/>
              <a:gd name="T39" fmla="*/ 2818202 h 39"/>
              <a:gd name="T40" fmla="*/ 5134791 w 105"/>
              <a:gd name="T41" fmla="*/ 2818202 h 39"/>
              <a:gd name="T42" fmla="*/ 5793377 w 105"/>
              <a:gd name="T43" fmla="*/ 2818202 h 39"/>
              <a:gd name="T44" fmla="*/ 6188166 w 105"/>
              <a:gd name="T45" fmla="*/ 2818202 h 39"/>
              <a:gd name="T46" fmla="*/ 9348289 w 105"/>
              <a:gd name="T47" fmla="*/ 2684124 h 39"/>
              <a:gd name="T48" fmla="*/ 9743077 w 105"/>
              <a:gd name="T49" fmla="*/ 2549680 h 39"/>
              <a:gd name="T50" fmla="*/ 10006511 w 105"/>
              <a:gd name="T51" fmla="*/ 2684124 h 39"/>
              <a:gd name="T52" fmla="*/ 10006511 w 105"/>
              <a:gd name="T53" fmla="*/ 2549680 h 39"/>
              <a:gd name="T54" fmla="*/ 10401663 w 105"/>
              <a:gd name="T55" fmla="*/ 2415602 h 39"/>
              <a:gd name="T56" fmla="*/ 10533380 w 105"/>
              <a:gd name="T57" fmla="*/ 2281524 h 39"/>
              <a:gd name="T58" fmla="*/ 10796451 w 105"/>
              <a:gd name="T59" fmla="*/ 2147080 h 39"/>
              <a:gd name="T60" fmla="*/ 12903200 w 105"/>
              <a:gd name="T61" fmla="*/ 939279 h 39"/>
              <a:gd name="T62" fmla="*/ 13561423 w 105"/>
              <a:gd name="T63" fmla="*/ 0 h 39"/>
              <a:gd name="T64" fmla="*/ 13693140 w 105"/>
              <a:gd name="T65" fmla="*/ 268522 h 39"/>
              <a:gd name="T66" fmla="*/ 13561423 w 105"/>
              <a:gd name="T67" fmla="*/ 268522 h 39"/>
              <a:gd name="T68" fmla="*/ 13166634 w 105"/>
              <a:gd name="T69" fmla="*/ 939279 h 39"/>
              <a:gd name="T70" fmla="*/ 10928169 w 105"/>
              <a:gd name="T71" fmla="*/ 2415602 h 39"/>
              <a:gd name="T72" fmla="*/ 10796451 w 105"/>
              <a:gd name="T73" fmla="*/ 2549680 h 39"/>
              <a:gd name="T74" fmla="*/ 10533380 w 105"/>
              <a:gd name="T75" fmla="*/ 2549680 h 39"/>
              <a:gd name="T76" fmla="*/ 10006511 w 105"/>
              <a:gd name="T77" fmla="*/ 2818202 h 39"/>
              <a:gd name="T78" fmla="*/ 9743077 w 105"/>
              <a:gd name="T79" fmla="*/ 2818202 h 39"/>
              <a:gd name="T80" fmla="*/ 9348289 w 105"/>
              <a:gd name="T81" fmla="*/ 2818202 h 39"/>
              <a:gd name="T82" fmla="*/ 6188166 w 105"/>
              <a:gd name="T83" fmla="*/ 2952280 h 39"/>
              <a:gd name="T84" fmla="*/ 5793377 w 105"/>
              <a:gd name="T85" fmla="*/ 2952280 h 39"/>
              <a:gd name="T86" fmla="*/ 5398226 w 105"/>
              <a:gd name="T87" fmla="*/ 2952280 h 39"/>
              <a:gd name="T88" fmla="*/ 5003437 w 105"/>
              <a:gd name="T89" fmla="*/ 2952280 h 39"/>
              <a:gd name="T90" fmla="*/ 4608286 w 105"/>
              <a:gd name="T91" fmla="*/ 3086725 h 39"/>
              <a:gd name="T92" fmla="*/ 4344851 w 105"/>
              <a:gd name="T93" fmla="*/ 3354881 h 39"/>
              <a:gd name="T94" fmla="*/ 3686629 w 105"/>
              <a:gd name="T95" fmla="*/ 3489325 h 39"/>
              <a:gd name="T96" fmla="*/ 3686629 w 105"/>
              <a:gd name="T97" fmla="*/ 3489325 h 39"/>
              <a:gd name="T98" fmla="*/ 1579880 w 105"/>
              <a:gd name="T99" fmla="*/ 4965282 h 39"/>
              <a:gd name="T100" fmla="*/ 921657 w 105"/>
              <a:gd name="T101" fmla="*/ 5099726 h 3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5" h="39">
                <a:moveTo>
                  <a:pt x="7" y="38"/>
                </a:moveTo>
                <a:cubicBezTo>
                  <a:pt x="6" y="38"/>
                  <a:pt x="4" y="38"/>
                  <a:pt x="3" y="38"/>
                </a:cubicBezTo>
                <a:cubicBezTo>
                  <a:pt x="3" y="37"/>
                  <a:pt x="1" y="35"/>
                  <a:pt x="0" y="35"/>
                </a:cubicBezTo>
                <a:lnTo>
                  <a:pt x="0" y="33"/>
                </a:lnTo>
                <a:cubicBezTo>
                  <a:pt x="0" y="32"/>
                  <a:pt x="0" y="31"/>
                  <a:pt x="0" y="31"/>
                </a:cubicBezTo>
                <a:cubicBezTo>
                  <a:pt x="0" y="29"/>
                  <a:pt x="0" y="27"/>
                  <a:pt x="0" y="26"/>
                </a:cubicBezTo>
                <a:cubicBezTo>
                  <a:pt x="0" y="19"/>
                  <a:pt x="3" y="16"/>
                  <a:pt x="3" y="15"/>
                </a:cubicBezTo>
                <a:lnTo>
                  <a:pt x="7" y="14"/>
                </a:lnTo>
                <a:lnTo>
                  <a:pt x="6" y="16"/>
                </a:lnTo>
                <a:cubicBezTo>
                  <a:pt x="4" y="17"/>
                  <a:pt x="3" y="20"/>
                  <a:pt x="1" y="26"/>
                </a:cubicBezTo>
                <a:cubicBezTo>
                  <a:pt x="1" y="27"/>
                  <a:pt x="0" y="29"/>
                  <a:pt x="1" y="30"/>
                </a:cubicBezTo>
                <a:cubicBezTo>
                  <a:pt x="1" y="30"/>
                  <a:pt x="1" y="32"/>
                  <a:pt x="3" y="32"/>
                </a:cubicBezTo>
                <a:cubicBezTo>
                  <a:pt x="3" y="33"/>
                  <a:pt x="3" y="34"/>
                  <a:pt x="3" y="35"/>
                </a:cubicBezTo>
                <a:cubicBezTo>
                  <a:pt x="3" y="35"/>
                  <a:pt x="3" y="35"/>
                  <a:pt x="4" y="35"/>
                </a:cubicBezTo>
                <a:cubicBezTo>
                  <a:pt x="7" y="37"/>
                  <a:pt x="10" y="35"/>
                  <a:pt x="10" y="35"/>
                </a:cubicBezTo>
                <a:cubicBezTo>
                  <a:pt x="12" y="35"/>
                  <a:pt x="26" y="26"/>
                  <a:pt x="26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31" y="23"/>
                  <a:pt x="33" y="23"/>
                </a:cubicBezTo>
                <a:lnTo>
                  <a:pt x="35" y="22"/>
                </a:lnTo>
                <a:lnTo>
                  <a:pt x="36" y="21"/>
                </a:lnTo>
                <a:cubicBezTo>
                  <a:pt x="38" y="21"/>
                  <a:pt x="39" y="21"/>
                  <a:pt x="39" y="21"/>
                </a:cubicBezTo>
                <a:cubicBezTo>
                  <a:pt x="42" y="21"/>
                  <a:pt x="42" y="21"/>
                  <a:pt x="44" y="21"/>
                </a:cubicBezTo>
                <a:cubicBezTo>
                  <a:pt x="44" y="21"/>
                  <a:pt x="45" y="21"/>
                  <a:pt x="47" y="21"/>
                </a:cubicBezTo>
                <a:cubicBezTo>
                  <a:pt x="48" y="21"/>
                  <a:pt x="66" y="21"/>
                  <a:pt x="71" y="20"/>
                </a:cubicBezTo>
                <a:cubicBezTo>
                  <a:pt x="71" y="20"/>
                  <a:pt x="73" y="19"/>
                  <a:pt x="74" y="19"/>
                </a:cubicBezTo>
                <a:lnTo>
                  <a:pt x="76" y="20"/>
                </a:lnTo>
                <a:lnTo>
                  <a:pt x="76" y="19"/>
                </a:lnTo>
                <a:cubicBezTo>
                  <a:pt x="77" y="19"/>
                  <a:pt x="77" y="19"/>
                  <a:pt x="79" y="18"/>
                </a:cubicBezTo>
                <a:cubicBezTo>
                  <a:pt x="80" y="18"/>
                  <a:pt x="80" y="17"/>
                  <a:pt x="80" y="17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6"/>
                  <a:pt x="95" y="10"/>
                  <a:pt x="98" y="7"/>
                </a:cubicBezTo>
                <a:lnTo>
                  <a:pt x="103" y="0"/>
                </a:lnTo>
                <a:lnTo>
                  <a:pt x="104" y="2"/>
                </a:lnTo>
                <a:cubicBezTo>
                  <a:pt x="104" y="2"/>
                  <a:pt x="104" y="2"/>
                  <a:pt x="103" y="2"/>
                </a:cubicBezTo>
                <a:lnTo>
                  <a:pt x="100" y="7"/>
                </a:lnTo>
                <a:cubicBezTo>
                  <a:pt x="95" y="11"/>
                  <a:pt x="85" y="17"/>
                  <a:pt x="83" y="18"/>
                </a:cubicBezTo>
                <a:lnTo>
                  <a:pt x="82" y="19"/>
                </a:lnTo>
                <a:cubicBezTo>
                  <a:pt x="80" y="19"/>
                  <a:pt x="80" y="19"/>
                  <a:pt x="80" y="19"/>
                </a:cubicBezTo>
                <a:cubicBezTo>
                  <a:pt x="79" y="21"/>
                  <a:pt x="77" y="21"/>
                  <a:pt x="76" y="21"/>
                </a:cubicBezTo>
                <a:lnTo>
                  <a:pt x="74" y="21"/>
                </a:lnTo>
                <a:lnTo>
                  <a:pt x="71" y="21"/>
                </a:lnTo>
                <a:cubicBezTo>
                  <a:pt x="68" y="23"/>
                  <a:pt x="48" y="22"/>
                  <a:pt x="47" y="22"/>
                </a:cubicBezTo>
                <a:cubicBezTo>
                  <a:pt x="45" y="22"/>
                  <a:pt x="44" y="22"/>
                  <a:pt x="44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38" y="22"/>
                  <a:pt x="38" y="22"/>
                  <a:pt x="38" y="22"/>
                </a:cubicBezTo>
                <a:lnTo>
                  <a:pt x="35" y="23"/>
                </a:lnTo>
                <a:cubicBezTo>
                  <a:pt x="35" y="23"/>
                  <a:pt x="35" y="24"/>
                  <a:pt x="33" y="25"/>
                </a:cubicBezTo>
                <a:cubicBezTo>
                  <a:pt x="31" y="26"/>
                  <a:pt x="31" y="26"/>
                  <a:pt x="28" y="26"/>
                </a:cubicBezTo>
                <a:cubicBezTo>
                  <a:pt x="26" y="27"/>
                  <a:pt x="12" y="37"/>
                  <a:pt x="12" y="37"/>
                </a:cubicBezTo>
                <a:cubicBezTo>
                  <a:pt x="10" y="37"/>
                  <a:pt x="9" y="38"/>
                  <a:pt x="7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" name="Freeform 619">
            <a:extLst>
              <a:ext uri="{FF2B5EF4-FFF2-40B4-BE49-F238E27FC236}">
                <a16:creationId xmlns:a16="http://schemas.microsoft.com/office/drawing/2014/main" id="{061C189F-2974-F448-A7BC-4DCDC8404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5057775"/>
            <a:ext cx="9525" cy="9525"/>
          </a:xfrm>
          <a:custGeom>
            <a:avLst/>
            <a:gdLst>
              <a:gd name="T0" fmla="*/ 373239 w 27"/>
              <a:gd name="T1" fmla="*/ 3235678 h 27"/>
              <a:gd name="T2" fmla="*/ 0 w 27"/>
              <a:gd name="T3" fmla="*/ 3111147 h 27"/>
              <a:gd name="T4" fmla="*/ 373239 w 27"/>
              <a:gd name="T5" fmla="*/ 2613378 h 27"/>
              <a:gd name="T6" fmla="*/ 373239 w 27"/>
              <a:gd name="T7" fmla="*/ 2364669 h 27"/>
              <a:gd name="T8" fmla="*/ 622300 w 27"/>
              <a:gd name="T9" fmla="*/ 1991078 h 27"/>
              <a:gd name="T10" fmla="*/ 746831 w 27"/>
              <a:gd name="T11" fmla="*/ 1866900 h 27"/>
              <a:gd name="T12" fmla="*/ 1120069 w 27"/>
              <a:gd name="T13" fmla="*/ 1369131 h 27"/>
              <a:gd name="T14" fmla="*/ 1493308 w 27"/>
              <a:gd name="T15" fmla="*/ 1244600 h 27"/>
              <a:gd name="T16" fmla="*/ 1866900 w 27"/>
              <a:gd name="T17" fmla="*/ 995539 h 27"/>
              <a:gd name="T18" fmla="*/ 2240139 w 27"/>
              <a:gd name="T19" fmla="*/ 746831 h 27"/>
              <a:gd name="T20" fmla="*/ 2489200 w 27"/>
              <a:gd name="T21" fmla="*/ 622300 h 27"/>
              <a:gd name="T22" fmla="*/ 2613378 w 27"/>
              <a:gd name="T23" fmla="*/ 373239 h 27"/>
              <a:gd name="T24" fmla="*/ 2986969 w 27"/>
              <a:gd name="T25" fmla="*/ 124531 h 27"/>
              <a:gd name="T26" fmla="*/ 3235678 w 27"/>
              <a:gd name="T27" fmla="*/ 0 h 27"/>
              <a:gd name="T28" fmla="*/ 3235678 w 27"/>
              <a:gd name="T29" fmla="*/ 124531 h 27"/>
              <a:gd name="T30" fmla="*/ 3235678 w 27"/>
              <a:gd name="T31" fmla="*/ 249061 h 27"/>
              <a:gd name="T32" fmla="*/ 2862439 w 27"/>
              <a:gd name="T33" fmla="*/ 497769 h 27"/>
              <a:gd name="T34" fmla="*/ 2613378 w 27"/>
              <a:gd name="T35" fmla="*/ 622300 h 27"/>
              <a:gd name="T36" fmla="*/ 2489200 w 27"/>
              <a:gd name="T37" fmla="*/ 871008 h 27"/>
              <a:gd name="T38" fmla="*/ 2115608 w 27"/>
              <a:gd name="T39" fmla="*/ 1244600 h 27"/>
              <a:gd name="T40" fmla="*/ 1493308 w 27"/>
              <a:gd name="T41" fmla="*/ 1369131 h 27"/>
              <a:gd name="T42" fmla="*/ 1369131 w 27"/>
              <a:gd name="T43" fmla="*/ 1617839 h 27"/>
              <a:gd name="T44" fmla="*/ 995539 w 27"/>
              <a:gd name="T45" fmla="*/ 1866900 h 27"/>
              <a:gd name="T46" fmla="*/ 746831 w 27"/>
              <a:gd name="T47" fmla="*/ 2240139 h 27"/>
              <a:gd name="T48" fmla="*/ 622300 w 27"/>
              <a:gd name="T49" fmla="*/ 2489200 h 27"/>
              <a:gd name="T50" fmla="*/ 373239 w 27"/>
              <a:gd name="T51" fmla="*/ 2737908 h 27"/>
              <a:gd name="T52" fmla="*/ 373239 w 27"/>
              <a:gd name="T53" fmla="*/ 3235678 h 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7" h="27">
                <a:moveTo>
                  <a:pt x="3" y="26"/>
                </a:moveTo>
                <a:lnTo>
                  <a:pt x="0" y="25"/>
                </a:lnTo>
                <a:lnTo>
                  <a:pt x="3" y="21"/>
                </a:lnTo>
                <a:lnTo>
                  <a:pt x="3" y="19"/>
                </a:lnTo>
                <a:lnTo>
                  <a:pt x="5" y="16"/>
                </a:lnTo>
                <a:cubicBezTo>
                  <a:pt x="5" y="15"/>
                  <a:pt x="5" y="15"/>
                  <a:pt x="6" y="15"/>
                </a:cubicBezTo>
                <a:lnTo>
                  <a:pt x="9" y="11"/>
                </a:lnTo>
                <a:cubicBezTo>
                  <a:pt x="11" y="10"/>
                  <a:pt x="11" y="10"/>
                  <a:pt x="12" y="10"/>
                </a:cubicBezTo>
                <a:cubicBezTo>
                  <a:pt x="12" y="10"/>
                  <a:pt x="14" y="9"/>
                  <a:pt x="15" y="8"/>
                </a:cubicBezTo>
                <a:cubicBezTo>
                  <a:pt x="17" y="7"/>
                  <a:pt x="18" y="7"/>
                  <a:pt x="18" y="6"/>
                </a:cubicBezTo>
                <a:cubicBezTo>
                  <a:pt x="20" y="6"/>
                  <a:pt x="20" y="6"/>
                  <a:pt x="20" y="5"/>
                </a:cubicBezTo>
                <a:lnTo>
                  <a:pt x="21" y="3"/>
                </a:lnTo>
                <a:cubicBezTo>
                  <a:pt x="23" y="2"/>
                  <a:pt x="23" y="1"/>
                  <a:pt x="24" y="1"/>
                </a:cubicBezTo>
                <a:lnTo>
                  <a:pt x="26" y="0"/>
                </a:lnTo>
                <a:lnTo>
                  <a:pt x="26" y="1"/>
                </a:lnTo>
                <a:lnTo>
                  <a:pt x="26" y="2"/>
                </a:lnTo>
                <a:cubicBezTo>
                  <a:pt x="24" y="3"/>
                  <a:pt x="24" y="4"/>
                  <a:pt x="23" y="4"/>
                </a:cubicBezTo>
                <a:lnTo>
                  <a:pt x="21" y="5"/>
                </a:lnTo>
                <a:cubicBezTo>
                  <a:pt x="21" y="7"/>
                  <a:pt x="20" y="7"/>
                  <a:pt x="20" y="7"/>
                </a:cubicBezTo>
                <a:cubicBezTo>
                  <a:pt x="18" y="8"/>
                  <a:pt x="18" y="9"/>
                  <a:pt x="17" y="10"/>
                </a:cubicBezTo>
                <a:cubicBezTo>
                  <a:pt x="15" y="10"/>
                  <a:pt x="14" y="10"/>
                  <a:pt x="12" y="11"/>
                </a:cubicBezTo>
                <a:cubicBezTo>
                  <a:pt x="12" y="12"/>
                  <a:pt x="11" y="13"/>
                  <a:pt x="11" y="13"/>
                </a:cubicBezTo>
                <a:lnTo>
                  <a:pt x="8" y="15"/>
                </a:lnTo>
                <a:cubicBezTo>
                  <a:pt x="8" y="15"/>
                  <a:pt x="6" y="16"/>
                  <a:pt x="6" y="18"/>
                </a:cubicBezTo>
                <a:lnTo>
                  <a:pt x="5" y="20"/>
                </a:lnTo>
                <a:lnTo>
                  <a:pt x="3" y="22"/>
                </a:lnTo>
                <a:lnTo>
                  <a:pt x="3" y="2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" name="Freeform 620">
            <a:extLst>
              <a:ext uri="{FF2B5EF4-FFF2-40B4-BE49-F238E27FC236}">
                <a16:creationId xmlns:a16="http://schemas.microsoft.com/office/drawing/2014/main" id="{BD6FD4D0-AB61-2C47-A533-2A099C769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5067300"/>
            <a:ext cx="4763" cy="26988"/>
          </a:xfrm>
          <a:custGeom>
            <a:avLst/>
            <a:gdLst>
              <a:gd name="T0" fmla="*/ 1157409 w 14"/>
              <a:gd name="T1" fmla="*/ 9576728 h 74"/>
              <a:gd name="T2" fmla="*/ 1157409 w 14"/>
              <a:gd name="T3" fmla="*/ 9044627 h 74"/>
              <a:gd name="T4" fmla="*/ 1157409 w 14"/>
              <a:gd name="T5" fmla="*/ 8778394 h 74"/>
              <a:gd name="T6" fmla="*/ 1157409 w 14"/>
              <a:gd name="T7" fmla="*/ 7980425 h 74"/>
              <a:gd name="T8" fmla="*/ 1157409 w 14"/>
              <a:gd name="T9" fmla="*/ 7847308 h 74"/>
              <a:gd name="T10" fmla="*/ 1157409 w 14"/>
              <a:gd name="T11" fmla="*/ 7182455 h 74"/>
              <a:gd name="T12" fmla="*/ 1157409 w 14"/>
              <a:gd name="T13" fmla="*/ 6783470 h 74"/>
              <a:gd name="T14" fmla="*/ 1157409 w 14"/>
              <a:gd name="T15" fmla="*/ 6384486 h 74"/>
              <a:gd name="T16" fmla="*/ 1157409 w 14"/>
              <a:gd name="T17" fmla="*/ 5852384 h 74"/>
              <a:gd name="T18" fmla="*/ 1157409 w 14"/>
              <a:gd name="T19" fmla="*/ 5320283 h 74"/>
              <a:gd name="T20" fmla="*/ 1157409 w 14"/>
              <a:gd name="T21" fmla="*/ 5054415 h 74"/>
              <a:gd name="T22" fmla="*/ 1389095 w 14"/>
              <a:gd name="T23" fmla="*/ 5719268 h 74"/>
              <a:gd name="T24" fmla="*/ 1389095 w 14"/>
              <a:gd name="T25" fmla="*/ 6384486 h 74"/>
              <a:gd name="T26" fmla="*/ 1389095 w 14"/>
              <a:gd name="T27" fmla="*/ 6783470 h 74"/>
              <a:gd name="T28" fmla="*/ 1504768 w 14"/>
              <a:gd name="T29" fmla="*/ 7049339 h 74"/>
              <a:gd name="T30" fmla="*/ 1504768 w 14"/>
              <a:gd name="T31" fmla="*/ 7847308 h 74"/>
              <a:gd name="T32" fmla="*/ 1504768 w 14"/>
              <a:gd name="T33" fmla="*/ 7980425 h 74"/>
              <a:gd name="T34" fmla="*/ 1389095 w 14"/>
              <a:gd name="T35" fmla="*/ 8778394 h 74"/>
              <a:gd name="T36" fmla="*/ 1389095 w 14"/>
              <a:gd name="T37" fmla="*/ 9044627 h 74"/>
              <a:gd name="T38" fmla="*/ 1389095 w 14"/>
              <a:gd name="T39" fmla="*/ 9576728 h 74"/>
              <a:gd name="T40" fmla="*/ 1157409 w 14"/>
              <a:gd name="T41" fmla="*/ 9709480 h 74"/>
              <a:gd name="T42" fmla="*/ 1157409 w 14"/>
              <a:gd name="T43" fmla="*/ 9576728 h 74"/>
              <a:gd name="T44" fmla="*/ 810390 w 14"/>
              <a:gd name="T45" fmla="*/ 3325359 h 74"/>
              <a:gd name="T46" fmla="*/ 694377 w 14"/>
              <a:gd name="T47" fmla="*/ 2926010 h 74"/>
              <a:gd name="T48" fmla="*/ 694377 w 14"/>
              <a:gd name="T49" fmla="*/ 2793258 h 74"/>
              <a:gd name="T50" fmla="*/ 463032 w 14"/>
              <a:gd name="T51" fmla="*/ 2394273 h 74"/>
              <a:gd name="T52" fmla="*/ 347359 w 14"/>
              <a:gd name="T53" fmla="*/ 1729056 h 74"/>
              <a:gd name="T54" fmla="*/ 115673 w 14"/>
              <a:gd name="T55" fmla="*/ 1330071 h 74"/>
              <a:gd name="T56" fmla="*/ 115673 w 14"/>
              <a:gd name="T57" fmla="*/ 1064202 h 74"/>
              <a:gd name="T58" fmla="*/ 115673 w 14"/>
              <a:gd name="T59" fmla="*/ 797970 h 74"/>
              <a:gd name="T60" fmla="*/ 0 w 14"/>
              <a:gd name="T61" fmla="*/ 398985 h 74"/>
              <a:gd name="T62" fmla="*/ 0 w 14"/>
              <a:gd name="T63" fmla="*/ 0 h 74"/>
              <a:gd name="T64" fmla="*/ 115673 w 14"/>
              <a:gd name="T65" fmla="*/ 265868 h 74"/>
              <a:gd name="T66" fmla="*/ 115673 w 14"/>
              <a:gd name="T67" fmla="*/ 532101 h 74"/>
              <a:gd name="T68" fmla="*/ 347359 w 14"/>
              <a:gd name="T69" fmla="*/ 1064202 h 74"/>
              <a:gd name="T70" fmla="*/ 347359 w 14"/>
              <a:gd name="T71" fmla="*/ 1196954 h 74"/>
              <a:gd name="T72" fmla="*/ 463032 w 14"/>
              <a:gd name="T73" fmla="*/ 1729056 h 74"/>
              <a:gd name="T74" fmla="*/ 694377 w 14"/>
              <a:gd name="T75" fmla="*/ 2128040 h 74"/>
              <a:gd name="T76" fmla="*/ 810390 w 14"/>
              <a:gd name="T77" fmla="*/ 2660142 h 74"/>
              <a:gd name="T78" fmla="*/ 1041736 w 14"/>
              <a:gd name="T79" fmla="*/ 2926010 h 74"/>
              <a:gd name="T80" fmla="*/ 1041736 w 14"/>
              <a:gd name="T81" fmla="*/ 3458111 h 74"/>
              <a:gd name="T82" fmla="*/ 1157409 w 14"/>
              <a:gd name="T83" fmla="*/ 4655430 h 74"/>
              <a:gd name="T84" fmla="*/ 810390 w 14"/>
              <a:gd name="T85" fmla="*/ 3325359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" h="74">
                <a:moveTo>
                  <a:pt x="10" y="72"/>
                </a:moveTo>
                <a:lnTo>
                  <a:pt x="10" y="68"/>
                </a:lnTo>
                <a:lnTo>
                  <a:pt x="10" y="66"/>
                </a:lnTo>
                <a:lnTo>
                  <a:pt x="10" y="60"/>
                </a:lnTo>
                <a:lnTo>
                  <a:pt x="10" y="59"/>
                </a:lnTo>
                <a:lnTo>
                  <a:pt x="10" y="54"/>
                </a:lnTo>
                <a:lnTo>
                  <a:pt x="10" y="51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8"/>
                </a:lnTo>
                <a:cubicBezTo>
                  <a:pt x="12" y="40"/>
                  <a:pt x="12" y="41"/>
                  <a:pt x="12" y="43"/>
                </a:cubicBezTo>
                <a:lnTo>
                  <a:pt x="12" y="48"/>
                </a:lnTo>
                <a:lnTo>
                  <a:pt x="12" y="51"/>
                </a:lnTo>
                <a:cubicBezTo>
                  <a:pt x="13" y="52"/>
                  <a:pt x="13" y="53"/>
                  <a:pt x="13" y="53"/>
                </a:cubicBezTo>
                <a:lnTo>
                  <a:pt x="13" y="59"/>
                </a:lnTo>
                <a:lnTo>
                  <a:pt x="13" y="60"/>
                </a:lnTo>
                <a:cubicBezTo>
                  <a:pt x="13" y="62"/>
                  <a:pt x="13" y="64"/>
                  <a:pt x="12" y="66"/>
                </a:cubicBezTo>
                <a:lnTo>
                  <a:pt x="12" y="68"/>
                </a:lnTo>
                <a:lnTo>
                  <a:pt x="12" y="72"/>
                </a:lnTo>
                <a:lnTo>
                  <a:pt x="10" y="73"/>
                </a:lnTo>
                <a:lnTo>
                  <a:pt x="10" y="72"/>
                </a:lnTo>
                <a:close/>
                <a:moveTo>
                  <a:pt x="7" y="25"/>
                </a:moveTo>
                <a:cubicBezTo>
                  <a:pt x="7" y="25"/>
                  <a:pt x="7" y="23"/>
                  <a:pt x="6" y="22"/>
                </a:cubicBezTo>
                <a:lnTo>
                  <a:pt x="6" y="21"/>
                </a:lnTo>
                <a:cubicBezTo>
                  <a:pt x="6" y="19"/>
                  <a:pt x="4" y="18"/>
                  <a:pt x="4" y="18"/>
                </a:cubicBezTo>
                <a:cubicBezTo>
                  <a:pt x="4" y="16"/>
                  <a:pt x="3" y="14"/>
                  <a:pt x="3" y="13"/>
                </a:cubicBezTo>
                <a:lnTo>
                  <a:pt x="1" y="10"/>
                </a:lnTo>
                <a:lnTo>
                  <a:pt x="1" y="8"/>
                </a:lnTo>
                <a:lnTo>
                  <a:pt x="1" y="6"/>
                </a:lnTo>
                <a:cubicBezTo>
                  <a:pt x="0" y="4"/>
                  <a:pt x="0" y="3"/>
                  <a:pt x="0" y="3"/>
                </a:cubicBezTo>
                <a:lnTo>
                  <a:pt x="0" y="0"/>
                </a:lnTo>
                <a:lnTo>
                  <a:pt x="1" y="2"/>
                </a:lnTo>
                <a:lnTo>
                  <a:pt x="1" y="4"/>
                </a:lnTo>
                <a:cubicBezTo>
                  <a:pt x="1" y="6"/>
                  <a:pt x="3" y="7"/>
                  <a:pt x="3" y="8"/>
                </a:cubicBezTo>
                <a:lnTo>
                  <a:pt x="3" y="9"/>
                </a:lnTo>
                <a:cubicBezTo>
                  <a:pt x="4" y="11"/>
                  <a:pt x="4" y="13"/>
                  <a:pt x="4" y="13"/>
                </a:cubicBezTo>
                <a:cubicBezTo>
                  <a:pt x="6" y="14"/>
                  <a:pt x="6" y="15"/>
                  <a:pt x="6" y="16"/>
                </a:cubicBezTo>
                <a:cubicBezTo>
                  <a:pt x="7" y="17"/>
                  <a:pt x="7" y="19"/>
                  <a:pt x="7" y="20"/>
                </a:cubicBezTo>
                <a:lnTo>
                  <a:pt x="9" y="22"/>
                </a:lnTo>
                <a:lnTo>
                  <a:pt x="9" y="26"/>
                </a:lnTo>
                <a:lnTo>
                  <a:pt x="10" y="35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" name="Freeform 621">
            <a:extLst>
              <a:ext uri="{FF2B5EF4-FFF2-40B4-BE49-F238E27FC236}">
                <a16:creationId xmlns:a16="http://schemas.microsoft.com/office/drawing/2014/main" id="{91FCAE5A-E826-BD46-9172-D45E3129B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5053013"/>
            <a:ext cx="11113" cy="17462"/>
          </a:xfrm>
          <a:custGeom>
            <a:avLst/>
            <a:gdLst>
              <a:gd name="T0" fmla="*/ 3402262 w 33"/>
              <a:gd name="T1" fmla="*/ 889137 h 49"/>
              <a:gd name="T2" fmla="*/ 2721675 w 33"/>
              <a:gd name="T3" fmla="*/ 2158873 h 49"/>
              <a:gd name="T4" fmla="*/ 2268062 w 33"/>
              <a:gd name="T5" fmla="*/ 3174877 h 49"/>
              <a:gd name="T6" fmla="*/ 2268062 w 33"/>
              <a:gd name="T7" fmla="*/ 4064013 h 49"/>
              <a:gd name="T8" fmla="*/ 2721675 w 33"/>
              <a:gd name="T9" fmla="*/ 5206883 h 49"/>
              <a:gd name="T10" fmla="*/ 2041424 w 33"/>
              <a:gd name="T11" fmla="*/ 5587840 h 49"/>
              <a:gd name="T12" fmla="*/ 340125 w 33"/>
              <a:gd name="T13" fmla="*/ 4825927 h 49"/>
              <a:gd name="T14" fmla="*/ 567100 w 33"/>
              <a:gd name="T15" fmla="*/ 3809923 h 49"/>
              <a:gd name="T16" fmla="*/ 1134200 w 33"/>
              <a:gd name="T17" fmla="*/ 3428967 h 49"/>
              <a:gd name="T18" fmla="*/ 2041424 w 33"/>
              <a:gd name="T19" fmla="*/ 2158873 h 49"/>
              <a:gd name="T20" fmla="*/ 2041424 w 33"/>
              <a:gd name="T21" fmla="*/ 1651050 h 49"/>
              <a:gd name="T22" fmla="*/ 2041424 w 33"/>
              <a:gd name="T23" fmla="*/ 635047 h 49"/>
              <a:gd name="T24" fmla="*/ 2721675 w 33"/>
              <a:gd name="T25" fmla="*/ 126867 h 49"/>
              <a:gd name="T26" fmla="*/ 3402262 w 33"/>
              <a:gd name="T27" fmla="*/ 88913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49">
                <a:moveTo>
                  <a:pt x="30" y="7"/>
                </a:moveTo>
                <a:cubicBezTo>
                  <a:pt x="29" y="11"/>
                  <a:pt x="24" y="17"/>
                  <a:pt x="24" y="17"/>
                </a:cubicBezTo>
                <a:lnTo>
                  <a:pt x="20" y="25"/>
                </a:lnTo>
                <a:cubicBezTo>
                  <a:pt x="18" y="31"/>
                  <a:pt x="20" y="31"/>
                  <a:pt x="20" y="32"/>
                </a:cubicBezTo>
                <a:cubicBezTo>
                  <a:pt x="23" y="36"/>
                  <a:pt x="23" y="38"/>
                  <a:pt x="24" y="41"/>
                </a:cubicBezTo>
                <a:cubicBezTo>
                  <a:pt x="24" y="43"/>
                  <a:pt x="18" y="44"/>
                  <a:pt x="18" y="44"/>
                </a:cubicBezTo>
                <a:cubicBezTo>
                  <a:pt x="7" y="48"/>
                  <a:pt x="3" y="38"/>
                  <a:pt x="3" y="38"/>
                </a:cubicBezTo>
                <a:cubicBezTo>
                  <a:pt x="0" y="31"/>
                  <a:pt x="0" y="31"/>
                  <a:pt x="5" y="30"/>
                </a:cubicBezTo>
                <a:cubicBezTo>
                  <a:pt x="7" y="29"/>
                  <a:pt x="9" y="29"/>
                  <a:pt x="10" y="27"/>
                </a:cubicBezTo>
                <a:cubicBezTo>
                  <a:pt x="13" y="25"/>
                  <a:pt x="18" y="17"/>
                  <a:pt x="18" y="17"/>
                </a:cubicBezTo>
                <a:lnTo>
                  <a:pt x="18" y="13"/>
                </a:lnTo>
                <a:cubicBezTo>
                  <a:pt x="18" y="10"/>
                  <a:pt x="18" y="8"/>
                  <a:pt x="18" y="5"/>
                </a:cubicBezTo>
                <a:cubicBezTo>
                  <a:pt x="20" y="2"/>
                  <a:pt x="21" y="1"/>
                  <a:pt x="24" y="1"/>
                </a:cubicBezTo>
                <a:cubicBezTo>
                  <a:pt x="29" y="0"/>
                  <a:pt x="32" y="3"/>
                  <a:pt x="30" y="7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" name="Freeform 622">
            <a:extLst>
              <a:ext uri="{FF2B5EF4-FFF2-40B4-BE49-F238E27FC236}">
                <a16:creationId xmlns:a16="http://schemas.microsoft.com/office/drawing/2014/main" id="{DEE824E3-892A-9F4E-B094-7C26A735D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5053013"/>
            <a:ext cx="11113" cy="15875"/>
          </a:xfrm>
          <a:custGeom>
            <a:avLst/>
            <a:gdLst>
              <a:gd name="T0" fmla="*/ 1587812 w 33"/>
              <a:gd name="T1" fmla="*/ 5359538 h 46"/>
              <a:gd name="T2" fmla="*/ 113487 w 33"/>
              <a:gd name="T3" fmla="*/ 4525755 h 46"/>
              <a:gd name="T4" fmla="*/ 567100 w 33"/>
              <a:gd name="T5" fmla="*/ 3453848 h 46"/>
              <a:gd name="T6" fmla="*/ 567100 w 33"/>
              <a:gd name="T7" fmla="*/ 3334785 h 46"/>
              <a:gd name="T8" fmla="*/ 1134200 w 33"/>
              <a:gd name="T9" fmla="*/ 3096660 h 46"/>
              <a:gd name="T10" fmla="*/ 1814450 w 33"/>
              <a:gd name="T11" fmla="*/ 2024753 h 46"/>
              <a:gd name="T12" fmla="*/ 1814450 w 33"/>
              <a:gd name="T13" fmla="*/ 1548158 h 46"/>
              <a:gd name="T14" fmla="*/ 1814450 w 33"/>
              <a:gd name="T15" fmla="*/ 1190970 h 46"/>
              <a:gd name="T16" fmla="*/ 2041424 w 33"/>
              <a:gd name="T17" fmla="*/ 476250 h 46"/>
              <a:gd name="T18" fmla="*/ 2721675 w 33"/>
              <a:gd name="T19" fmla="*/ 0 h 46"/>
              <a:gd name="T20" fmla="*/ 3628900 w 33"/>
              <a:gd name="T21" fmla="*/ 357188 h 46"/>
              <a:gd name="T22" fmla="*/ 3628900 w 33"/>
              <a:gd name="T23" fmla="*/ 833783 h 46"/>
              <a:gd name="T24" fmla="*/ 2721675 w 33"/>
              <a:gd name="T25" fmla="*/ 2024753 h 46"/>
              <a:gd name="T26" fmla="*/ 2381550 w 33"/>
              <a:gd name="T27" fmla="*/ 3096660 h 46"/>
              <a:gd name="T28" fmla="*/ 2381550 w 33"/>
              <a:gd name="T29" fmla="*/ 3811035 h 46"/>
              <a:gd name="T30" fmla="*/ 2721675 w 33"/>
              <a:gd name="T31" fmla="*/ 4406693 h 46"/>
              <a:gd name="T32" fmla="*/ 2721675 w 33"/>
              <a:gd name="T33" fmla="*/ 4763880 h 46"/>
              <a:gd name="T34" fmla="*/ 2268062 w 33"/>
              <a:gd name="T35" fmla="*/ 5359538 h 46"/>
              <a:gd name="T36" fmla="*/ 1587812 w 33"/>
              <a:gd name="T37" fmla="*/ 5359538 h 46"/>
              <a:gd name="T38" fmla="*/ 2721675 w 33"/>
              <a:gd name="T39" fmla="*/ 119063 h 46"/>
              <a:gd name="T40" fmla="*/ 2268062 w 33"/>
              <a:gd name="T41" fmla="*/ 595658 h 46"/>
              <a:gd name="T42" fmla="*/ 2268062 w 33"/>
              <a:gd name="T43" fmla="*/ 1190970 h 46"/>
              <a:gd name="T44" fmla="*/ 2268062 w 33"/>
              <a:gd name="T45" fmla="*/ 1548158 h 46"/>
              <a:gd name="T46" fmla="*/ 2041424 w 33"/>
              <a:gd name="T47" fmla="*/ 2024753 h 46"/>
              <a:gd name="T48" fmla="*/ 1360837 w 33"/>
              <a:gd name="T49" fmla="*/ 3334785 h 46"/>
              <a:gd name="T50" fmla="*/ 680587 w 33"/>
              <a:gd name="T51" fmla="*/ 3691973 h 46"/>
              <a:gd name="T52" fmla="*/ 567100 w 33"/>
              <a:gd name="T53" fmla="*/ 3691973 h 46"/>
              <a:gd name="T54" fmla="*/ 340125 w 33"/>
              <a:gd name="T55" fmla="*/ 4406693 h 46"/>
              <a:gd name="T56" fmla="*/ 1474325 w 33"/>
              <a:gd name="T57" fmla="*/ 5240476 h 46"/>
              <a:gd name="T58" fmla="*/ 2041424 w 33"/>
              <a:gd name="T59" fmla="*/ 5240476 h 46"/>
              <a:gd name="T60" fmla="*/ 2608187 w 33"/>
              <a:gd name="T61" fmla="*/ 4882943 h 46"/>
              <a:gd name="T62" fmla="*/ 2381550 w 33"/>
              <a:gd name="T63" fmla="*/ 4525755 h 46"/>
              <a:gd name="T64" fmla="*/ 2268062 w 33"/>
              <a:gd name="T65" fmla="*/ 4049505 h 46"/>
              <a:gd name="T66" fmla="*/ 2268062 w 33"/>
              <a:gd name="T67" fmla="*/ 2977598 h 46"/>
              <a:gd name="T68" fmla="*/ 2721675 w 33"/>
              <a:gd name="T69" fmla="*/ 2024753 h 46"/>
              <a:gd name="T70" fmla="*/ 3402262 w 33"/>
              <a:gd name="T71" fmla="*/ 714720 h 46"/>
              <a:gd name="T72" fmla="*/ 3288774 w 33"/>
              <a:gd name="T73" fmla="*/ 357188 h 46"/>
              <a:gd name="T74" fmla="*/ 2721675 w 33"/>
              <a:gd name="T75" fmla="*/ 119063 h 4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3" h="46">
                <a:moveTo>
                  <a:pt x="14" y="45"/>
                </a:moveTo>
                <a:cubicBezTo>
                  <a:pt x="5" y="45"/>
                  <a:pt x="1" y="39"/>
                  <a:pt x="1" y="38"/>
                </a:cubicBezTo>
                <a:cubicBezTo>
                  <a:pt x="0" y="31"/>
                  <a:pt x="0" y="31"/>
                  <a:pt x="5" y="29"/>
                </a:cubicBezTo>
                <a:lnTo>
                  <a:pt x="5" y="28"/>
                </a:lnTo>
                <a:cubicBezTo>
                  <a:pt x="7" y="27"/>
                  <a:pt x="9" y="27"/>
                  <a:pt x="10" y="26"/>
                </a:cubicBezTo>
                <a:cubicBezTo>
                  <a:pt x="12" y="26"/>
                  <a:pt x="13" y="22"/>
                  <a:pt x="16" y="17"/>
                </a:cubicBezTo>
                <a:lnTo>
                  <a:pt x="16" y="13"/>
                </a:lnTo>
                <a:cubicBezTo>
                  <a:pt x="16" y="11"/>
                  <a:pt x="16" y="11"/>
                  <a:pt x="16" y="10"/>
                </a:cubicBezTo>
                <a:cubicBezTo>
                  <a:pt x="16" y="8"/>
                  <a:pt x="16" y="7"/>
                  <a:pt x="18" y="4"/>
                </a:cubicBezTo>
                <a:cubicBezTo>
                  <a:pt x="20" y="1"/>
                  <a:pt x="21" y="0"/>
                  <a:pt x="24" y="0"/>
                </a:cubicBezTo>
                <a:cubicBezTo>
                  <a:pt x="27" y="0"/>
                  <a:pt x="30" y="1"/>
                  <a:pt x="32" y="3"/>
                </a:cubicBezTo>
                <a:cubicBezTo>
                  <a:pt x="32" y="3"/>
                  <a:pt x="32" y="5"/>
                  <a:pt x="32" y="7"/>
                </a:cubicBezTo>
                <a:cubicBezTo>
                  <a:pt x="30" y="10"/>
                  <a:pt x="29" y="13"/>
                  <a:pt x="24" y="17"/>
                </a:cubicBezTo>
                <a:lnTo>
                  <a:pt x="21" y="26"/>
                </a:lnTo>
                <a:cubicBezTo>
                  <a:pt x="20" y="30"/>
                  <a:pt x="20" y="31"/>
                  <a:pt x="21" y="32"/>
                </a:cubicBezTo>
                <a:cubicBezTo>
                  <a:pt x="23" y="35"/>
                  <a:pt x="23" y="36"/>
                  <a:pt x="24" y="37"/>
                </a:cubicBezTo>
                <a:cubicBezTo>
                  <a:pt x="24" y="37"/>
                  <a:pt x="24" y="39"/>
                  <a:pt x="24" y="40"/>
                </a:cubicBezTo>
                <a:cubicBezTo>
                  <a:pt x="24" y="43"/>
                  <a:pt x="21" y="45"/>
                  <a:pt x="20" y="45"/>
                </a:cubicBezTo>
                <a:cubicBezTo>
                  <a:pt x="16" y="45"/>
                  <a:pt x="14" y="45"/>
                  <a:pt x="14" y="45"/>
                </a:cubicBezTo>
                <a:close/>
                <a:moveTo>
                  <a:pt x="24" y="1"/>
                </a:moveTo>
                <a:cubicBezTo>
                  <a:pt x="21" y="2"/>
                  <a:pt x="21" y="3"/>
                  <a:pt x="20" y="5"/>
                </a:cubicBezTo>
                <a:cubicBezTo>
                  <a:pt x="18" y="7"/>
                  <a:pt x="20" y="8"/>
                  <a:pt x="20" y="10"/>
                </a:cubicBezTo>
                <a:cubicBezTo>
                  <a:pt x="20" y="11"/>
                  <a:pt x="20" y="11"/>
                  <a:pt x="20" y="13"/>
                </a:cubicBezTo>
                <a:cubicBezTo>
                  <a:pt x="18" y="17"/>
                  <a:pt x="18" y="17"/>
                  <a:pt x="18" y="17"/>
                </a:cubicBezTo>
                <a:cubicBezTo>
                  <a:pt x="16" y="20"/>
                  <a:pt x="13" y="26"/>
                  <a:pt x="12" y="28"/>
                </a:cubicBezTo>
                <a:cubicBezTo>
                  <a:pt x="10" y="30"/>
                  <a:pt x="7" y="30"/>
                  <a:pt x="6" y="31"/>
                </a:cubicBezTo>
                <a:lnTo>
                  <a:pt x="5" y="31"/>
                </a:lnTo>
                <a:cubicBezTo>
                  <a:pt x="1" y="31"/>
                  <a:pt x="1" y="31"/>
                  <a:pt x="3" y="37"/>
                </a:cubicBezTo>
                <a:cubicBezTo>
                  <a:pt x="3" y="37"/>
                  <a:pt x="6" y="44"/>
                  <a:pt x="13" y="44"/>
                </a:cubicBezTo>
                <a:cubicBezTo>
                  <a:pt x="13" y="44"/>
                  <a:pt x="16" y="44"/>
                  <a:pt x="18" y="44"/>
                </a:cubicBezTo>
                <a:cubicBezTo>
                  <a:pt x="21" y="42"/>
                  <a:pt x="23" y="42"/>
                  <a:pt x="23" y="41"/>
                </a:cubicBezTo>
                <a:cubicBezTo>
                  <a:pt x="23" y="41"/>
                  <a:pt x="23" y="39"/>
                  <a:pt x="21" y="38"/>
                </a:cubicBezTo>
                <a:cubicBezTo>
                  <a:pt x="21" y="38"/>
                  <a:pt x="21" y="36"/>
                  <a:pt x="20" y="34"/>
                </a:cubicBezTo>
                <a:cubicBezTo>
                  <a:pt x="18" y="31"/>
                  <a:pt x="16" y="31"/>
                  <a:pt x="20" y="25"/>
                </a:cubicBezTo>
                <a:lnTo>
                  <a:pt x="24" y="17"/>
                </a:lnTo>
                <a:cubicBezTo>
                  <a:pt x="25" y="11"/>
                  <a:pt x="29" y="8"/>
                  <a:pt x="30" y="6"/>
                </a:cubicBezTo>
                <a:cubicBezTo>
                  <a:pt x="30" y="5"/>
                  <a:pt x="30" y="4"/>
                  <a:pt x="29" y="3"/>
                </a:cubicBezTo>
                <a:cubicBezTo>
                  <a:pt x="29" y="3"/>
                  <a:pt x="26" y="1"/>
                  <a:pt x="2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" name="Freeform 623">
            <a:extLst>
              <a:ext uri="{FF2B5EF4-FFF2-40B4-BE49-F238E27FC236}">
                <a16:creationId xmlns:a16="http://schemas.microsoft.com/office/drawing/2014/main" id="{3E19C3BB-B414-0941-AF0B-C5DF08732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5087938"/>
            <a:ext cx="25400" cy="25400"/>
          </a:xfrm>
          <a:custGeom>
            <a:avLst/>
            <a:gdLst>
              <a:gd name="T0" fmla="*/ 8836025 w 72"/>
              <a:gd name="T1" fmla="*/ 1023870 h 71"/>
              <a:gd name="T2" fmla="*/ 5227108 w 72"/>
              <a:gd name="T3" fmla="*/ 4095482 h 71"/>
              <a:gd name="T4" fmla="*/ 5724878 w 72"/>
              <a:gd name="T5" fmla="*/ 8958687 h 71"/>
              <a:gd name="T6" fmla="*/ 4853517 w 72"/>
              <a:gd name="T7" fmla="*/ 8958687 h 71"/>
              <a:gd name="T8" fmla="*/ 3857978 w 72"/>
              <a:gd name="T9" fmla="*/ 4095482 h 71"/>
              <a:gd name="T10" fmla="*/ 0 w 72"/>
              <a:gd name="T11" fmla="*/ 2303530 h 71"/>
              <a:gd name="T12" fmla="*/ 0 w 72"/>
              <a:gd name="T13" fmla="*/ 2303530 h 71"/>
              <a:gd name="T14" fmla="*/ 249061 w 72"/>
              <a:gd name="T15" fmla="*/ 1535806 h 71"/>
              <a:gd name="T16" fmla="*/ 4480278 w 72"/>
              <a:gd name="T17" fmla="*/ 2943538 h 71"/>
              <a:gd name="T18" fmla="*/ 8213725 w 72"/>
              <a:gd name="T19" fmla="*/ 0 h 71"/>
              <a:gd name="T20" fmla="*/ 8836025 w 72"/>
              <a:gd name="T21" fmla="*/ 1023870 h 71"/>
              <a:gd name="T22" fmla="*/ 8836025 w 72"/>
              <a:gd name="T23" fmla="*/ 1023870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2" h="71">
                <a:moveTo>
                  <a:pt x="71" y="8"/>
                </a:moveTo>
                <a:cubicBezTo>
                  <a:pt x="60" y="16"/>
                  <a:pt x="53" y="24"/>
                  <a:pt x="42" y="32"/>
                </a:cubicBezTo>
                <a:cubicBezTo>
                  <a:pt x="43" y="44"/>
                  <a:pt x="40" y="57"/>
                  <a:pt x="46" y="70"/>
                </a:cubicBezTo>
                <a:lnTo>
                  <a:pt x="39" y="70"/>
                </a:lnTo>
                <a:cubicBezTo>
                  <a:pt x="34" y="63"/>
                  <a:pt x="31" y="32"/>
                  <a:pt x="31" y="32"/>
                </a:cubicBezTo>
                <a:cubicBezTo>
                  <a:pt x="21" y="28"/>
                  <a:pt x="11" y="23"/>
                  <a:pt x="0" y="18"/>
                </a:cubicBezTo>
                <a:cubicBezTo>
                  <a:pt x="1" y="17"/>
                  <a:pt x="2" y="14"/>
                  <a:pt x="2" y="12"/>
                </a:cubicBezTo>
                <a:cubicBezTo>
                  <a:pt x="0" y="10"/>
                  <a:pt x="31" y="23"/>
                  <a:pt x="36" y="23"/>
                </a:cubicBezTo>
                <a:cubicBezTo>
                  <a:pt x="42" y="20"/>
                  <a:pt x="66" y="0"/>
                  <a:pt x="66" y="0"/>
                </a:cubicBezTo>
                <a:cubicBezTo>
                  <a:pt x="68" y="3"/>
                  <a:pt x="68" y="7"/>
                  <a:pt x="71" y="8"/>
                </a:cubicBez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" name="Freeform 624">
            <a:extLst>
              <a:ext uri="{FF2B5EF4-FFF2-40B4-BE49-F238E27FC236}">
                <a16:creationId xmlns:a16="http://schemas.microsoft.com/office/drawing/2014/main" id="{5530C075-9449-C943-8B43-1C7E1DD2F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5086350"/>
            <a:ext cx="26987" cy="26988"/>
          </a:xfrm>
          <a:custGeom>
            <a:avLst/>
            <a:gdLst>
              <a:gd name="T0" fmla="*/ 5404760 w 77"/>
              <a:gd name="T1" fmla="*/ 9709480 h 74"/>
              <a:gd name="T2" fmla="*/ 5036405 w 77"/>
              <a:gd name="T3" fmla="*/ 9576728 h 74"/>
              <a:gd name="T4" fmla="*/ 3930639 w 77"/>
              <a:gd name="T5" fmla="*/ 4522314 h 74"/>
              <a:gd name="T6" fmla="*/ 0 w 77"/>
              <a:gd name="T7" fmla="*/ 2793258 h 74"/>
              <a:gd name="T8" fmla="*/ 122668 w 77"/>
              <a:gd name="T9" fmla="*/ 2527025 h 74"/>
              <a:gd name="T10" fmla="*/ 122668 w 77"/>
              <a:gd name="T11" fmla="*/ 1862172 h 74"/>
              <a:gd name="T12" fmla="*/ 491374 w 77"/>
              <a:gd name="T13" fmla="*/ 1595939 h 74"/>
              <a:gd name="T14" fmla="*/ 2088163 w 77"/>
              <a:gd name="T15" fmla="*/ 2261157 h 74"/>
              <a:gd name="T16" fmla="*/ 4422013 w 77"/>
              <a:gd name="T17" fmla="*/ 3325359 h 74"/>
              <a:gd name="T18" fmla="*/ 8353002 w 77"/>
              <a:gd name="T19" fmla="*/ 265868 h 74"/>
              <a:gd name="T20" fmla="*/ 8598689 w 77"/>
              <a:gd name="T21" fmla="*/ 0 h 74"/>
              <a:gd name="T22" fmla="*/ 8598689 w 77"/>
              <a:gd name="T23" fmla="*/ 265868 h 74"/>
              <a:gd name="T24" fmla="*/ 8967044 w 77"/>
              <a:gd name="T25" fmla="*/ 1330071 h 74"/>
              <a:gd name="T26" fmla="*/ 9335750 w 77"/>
              <a:gd name="T27" fmla="*/ 1330071 h 74"/>
              <a:gd name="T28" fmla="*/ 9090063 w 77"/>
              <a:gd name="T29" fmla="*/ 1595939 h 74"/>
              <a:gd name="T30" fmla="*/ 7247236 w 77"/>
              <a:gd name="T31" fmla="*/ 2926010 h 74"/>
              <a:gd name="T32" fmla="*/ 5527779 w 77"/>
              <a:gd name="T33" fmla="*/ 4522314 h 74"/>
              <a:gd name="T34" fmla="*/ 5527779 w 77"/>
              <a:gd name="T35" fmla="*/ 5719268 h 74"/>
              <a:gd name="T36" fmla="*/ 5896134 w 77"/>
              <a:gd name="T37" fmla="*/ 9044627 h 74"/>
              <a:gd name="T38" fmla="*/ 5404760 w 77"/>
              <a:gd name="T39" fmla="*/ 5719268 h 74"/>
              <a:gd name="T40" fmla="*/ 5404760 w 77"/>
              <a:gd name="T41" fmla="*/ 4522314 h 74"/>
              <a:gd name="T42" fmla="*/ 7247236 w 77"/>
              <a:gd name="T43" fmla="*/ 2926010 h 74"/>
              <a:gd name="T44" fmla="*/ 8721357 w 77"/>
              <a:gd name="T45" fmla="*/ 1330071 h 74"/>
              <a:gd name="T46" fmla="*/ 8353002 w 77"/>
              <a:gd name="T47" fmla="*/ 665218 h 74"/>
              <a:gd name="T48" fmla="*/ 4790718 w 77"/>
              <a:gd name="T49" fmla="*/ 3591228 h 74"/>
              <a:gd name="T50" fmla="*/ 1842476 w 77"/>
              <a:gd name="T51" fmla="*/ 2394273 h 74"/>
              <a:gd name="T52" fmla="*/ 737061 w 77"/>
              <a:gd name="T53" fmla="*/ 1862172 h 74"/>
              <a:gd name="T54" fmla="*/ 245687 w 77"/>
              <a:gd name="T55" fmla="*/ 2660142 h 74"/>
              <a:gd name="T56" fmla="*/ 4053658 w 77"/>
              <a:gd name="T57" fmla="*/ 4522314 h 74"/>
              <a:gd name="T58" fmla="*/ 5159073 w 77"/>
              <a:gd name="T59" fmla="*/ 9310495 h 74"/>
              <a:gd name="T60" fmla="*/ 5404760 w 77"/>
              <a:gd name="T61" fmla="*/ 9310495 h 74"/>
              <a:gd name="T62" fmla="*/ 5896134 w 77"/>
              <a:gd name="T63" fmla="*/ 9310495 h 74"/>
              <a:gd name="T64" fmla="*/ 5896134 w 77"/>
              <a:gd name="T65" fmla="*/ 9576728 h 74"/>
              <a:gd name="T66" fmla="*/ 6141821 w 77"/>
              <a:gd name="T67" fmla="*/ 9709480 h 74"/>
              <a:gd name="T68" fmla="*/ 5404760 w 77"/>
              <a:gd name="T69" fmla="*/ 9709480 h 74"/>
              <a:gd name="T70" fmla="*/ 5896134 w 77"/>
              <a:gd name="T71" fmla="*/ 9310495 h 74"/>
              <a:gd name="T72" fmla="*/ 5896134 w 77"/>
              <a:gd name="T73" fmla="*/ 9044627 h 74"/>
              <a:gd name="T74" fmla="*/ 6019152 w 77"/>
              <a:gd name="T75" fmla="*/ 9310495 h 74"/>
              <a:gd name="T76" fmla="*/ 5896134 w 77"/>
              <a:gd name="T77" fmla="*/ 9310495 h 7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7" h="74">
                <a:moveTo>
                  <a:pt x="44" y="73"/>
                </a:moveTo>
                <a:cubicBezTo>
                  <a:pt x="41" y="73"/>
                  <a:pt x="41" y="73"/>
                  <a:pt x="41" y="72"/>
                </a:cubicBezTo>
                <a:cubicBezTo>
                  <a:pt x="35" y="66"/>
                  <a:pt x="32" y="36"/>
                  <a:pt x="32" y="34"/>
                </a:cubicBezTo>
                <a:lnTo>
                  <a:pt x="0" y="21"/>
                </a:lnTo>
                <a:lnTo>
                  <a:pt x="1" y="19"/>
                </a:lnTo>
                <a:lnTo>
                  <a:pt x="1" y="14"/>
                </a:lnTo>
                <a:lnTo>
                  <a:pt x="4" y="12"/>
                </a:lnTo>
                <a:cubicBezTo>
                  <a:pt x="4" y="12"/>
                  <a:pt x="9" y="14"/>
                  <a:pt x="17" y="17"/>
                </a:cubicBezTo>
                <a:cubicBezTo>
                  <a:pt x="24" y="20"/>
                  <a:pt x="36" y="25"/>
                  <a:pt x="36" y="25"/>
                </a:cubicBezTo>
                <a:cubicBezTo>
                  <a:pt x="44" y="22"/>
                  <a:pt x="68" y="2"/>
                  <a:pt x="68" y="2"/>
                </a:cubicBezTo>
                <a:lnTo>
                  <a:pt x="70" y="0"/>
                </a:lnTo>
                <a:lnTo>
                  <a:pt x="70" y="2"/>
                </a:lnTo>
                <a:cubicBezTo>
                  <a:pt x="70" y="6"/>
                  <a:pt x="71" y="9"/>
                  <a:pt x="73" y="10"/>
                </a:cubicBezTo>
                <a:lnTo>
                  <a:pt x="76" y="10"/>
                </a:lnTo>
                <a:lnTo>
                  <a:pt x="74" y="12"/>
                </a:lnTo>
                <a:cubicBezTo>
                  <a:pt x="68" y="15"/>
                  <a:pt x="62" y="18"/>
                  <a:pt x="59" y="22"/>
                </a:cubicBezTo>
                <a:cubicBezTo>
                  <a:pt x="55" y="27"/>
                  <a:pt x="48" y="31"/>
                  <a:pt x="45" y="34"/>
                </a:cubicBezTo>
                <a:lnTo>
                  <a:pt x="45" y="43"/>
                </a:lnTo>
                <a:cubicBezTo>
                  <a:pt x="45" y="51"/>
                  <a:pt x="45" y="59"/>
                  <a:pt x="48" y="68"/>
                </a:cubicBezTo>
                <a:cubicBezTo>
                  <a:pt x="44" y="60"/>
                  <a:pt x="44" y="51"/>
                  <a:pt x="44" y="43"/>
                </a:cubicBezTo>
                <a:lnTo>
                  <a:pt x="44" y="34"/>
                </a:lnTo>
                <a:cubicBezTo>
                  <a:pt x="49" y="29"/>
                  <a:pt x="53" y="25"/>
                  <a:pt x="59" y="22"/>
                </a:cubicBezTo>
                <a:cubicBezTo>
                  <a:pt x="62" y="18"/>
                  <a:pt x="67" y="14"/>
                  <a:pt x="71" y="10"/>
                </a:cubicBezTo>
                <a:cubicBezTo>
                  <a:pt x="70" y="9"/>
                  <a:pt x="68" y="6"/>
                  <a:pt x="68" y="5"/>
                </a:cubicBezTo>
                <a:cubicBezTo>
                  <a:pt x="62" y="9"/>
                  <a:pt x="44" y="25"/>
                  <a:pt x="39" y="27"/>
                </a:cubicBezTo>
                <a:cubicBezTo>
                  <a:pt x="36" y="27"/>
                  <a:pt x="27" y="22"/>
                  <a:pt x="15" y="18"/>
                </a:cubicBezTo>
                <a:cubicBezTo>
                  <a:pt x="12" y="17"/>
                  <a:pt x="8" y="15"/>
                  <a:pt x="6" y="14"/>
                </a:cubicBezTo>
                <a:cubicBezTo>
                  <a:pt x="6" y="18"/>
                  <a:pt x="4" y="18"/>
                  <a:pt x="2" y="20"/>
                </a:cubicBezTo>
                <a:lnTo>
                  <a:pt x="33" y="34"/>
                </a:lnTo>
                <a:cubicBezTo>
                  <a:pt x="33" y="34"/>
                  <a:pt x="36" y="65"/>
                  <a:pt x="42" y="70"/>
                </a:cubicBezTo>
                <a:lnTo>
                  <a:pt x="44" y="70"/>
                </a:lnTo>
                <a:lnTo>
                  <a:pt x="48" y="70"/>
                </a:lnTo>
                <a:cubicBezTo>
                  <a:pt x="48" y="71"/>
                  <a:pt x="48" y="71"/>
                  <a:pt x="48" y="72"/>
                </a:cubicBezTo>
                <a:lnTo>
                  <a:pt x="50" y="73"/>
                </a:lnTo>
                <a:lnTo>
                  <a:pt x="44" y="73"/>
                </a:lnTo>
                <a:close/>
                <a:moveTo>
                  <a:pt x="48" y="70"/>
                </a:moveTo>
                <a:cubicBezTo>
                  <a:pt x="48" y="69"/>
                  <a:pt x="48" y="69"/>
                  <a:pt x="48" y="68"/>
                </a:cubicBezTo>
                <a:cubicBezTo>
                  <a:pt x="48" y="69"/>
                  <a:pt x="48" y="69"/>
                  <a:pt x="49" y="70"/>
                </a:cubicBezTo>
                <a:lnTo>
                  <a:pt x="48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" name="Freeform 625">
            <a:extLst>
              <a:ext uri="{FF2B5EF4-FFF2-40B4-BE49-F238E27FC236}">
                <a16:creationId xmlns:a16="http://schemas.microsoft.com/office/drawing/2014/main" id="{5D9579E6-78C0-A34D-A530-073676372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5102225"/>
            <a:ext cx="22225" cy="20638"/>
          </a:xfrm>
          <a:custGeom>
            <a:avLst/>
            <a:gdLst>
              <a:gd name="T0" fmla="*/ 0 w 60"/>
              <a:gd name="T1" fmla="*/ 7334229 h 56"/>
              <a:gd name="T2" fmla="*/ 411533 w 60"/>
              <a:gd name="T3" fmla="*/ 6519397 h 56"/>
              <a:gd name="T4" fmla="*/ 686012 w 60"/>
              <a:gd name="T5" fmla="*/ 6519397 h 56"/>
              <a:gd name="T6" fmla="*/ 823436 w 60"/>
              <a:gd name="T7" fmla="*/ 6247786 h 56"/>
              <a:gd name="T8" fmla="*/ 1097545 w 60"/>
              <a:gd name="T9" fmla="*/ 5840185 h 56"/>
              <a:gd name="T10" fmla="*/ 1234969 w 60"/>
              <a:gd name="T11" fmla="*/ 5840185 h 56"/>
              <a:gd name="T12" fmla="*/ 1097545 w 60"/>
              <a:gd name="T13" fmla="*/ 6247786 h 56"/>
              <a:gd name="T14" fmla="*/ 823436 w 60"/>
              <a:gd name="T15" fmla="*/ 6519397 h 56"/>
              <a:gd name="T16" fmla="*/ 686012 w 60"/>
              <a:gd name="T17" fmla="*/ 6655018 h 56"/>
              <a:gd name="T18" fmla="*/ 0 w 60"/>
              <a:gd name="T19" fmla="*/ 7469850 h 56"/>
              <a:gd name="T20" fmla="*/ 0 w 60"/>
              <a:gd name="T21" fmla="*/ 7334229 h 56"/>
              <a:gd name="T22" fmla="*/ 1234969 w 60"/>
              <a:gd name="T23" fmla="*/ 5568575 h 56"/>
              <a:gd name="T24" fmla="*/ 7272020 w 60"/>
              <a:gd name="T25" fmla="*/ 543222 h 56"/>
              <a:gd name="T26" fmla="*/ 7546499 w 60"/>
              <a:gd name="T27" fmla="*/ 271611 h 56"/>
              <a:gd name="T28" fmla="*/ 8095456 w 60"/>
              <a:gd name="T29" fmla="*/ 0 h 56"/>
              <a:gd name="T30" fmla="*/ 8095456 w 60"/>
              <a:gd name="T31" fmla="*/ 135990 h 56"/>
              <a:gd name="T32" fmla="*/ 7683553 w 60"/>
              <a:gd name="T33" fmla="*/ 543222 h 56"/>
              <a:gd name="T34" fmla="*/ 7272020 w 60"/>
              <a:gd name="T35" fmla="*/ 679211 h 56"/>
              <a:gd name="T36" fmla="*/ 1234969 w 60"/>
              <a:gd name="T37" fmla="*/ 5840185 h 56"/>
              <a:gd name="T38" fmla="*/ 1234969 w 60"/>
              <a:gd name="T39" fmla="*/ 5568575 h 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56">
                <a:moveTo>
                  <a:pt x="0" y="54"/>
                </a:moveTo>
                <a:cubicBezTo>
                  <a:pt x="0" y="52"/>
                  <a:pt x="2" y="49"/>
                  <a:pt x="3" y="48"/>
                </a:cubicBezTo>
                <a:lnTo>
                  <a:pt x="5" y="48"/>
                </a:lnTo>
                <a:lnTo>
                  <a:pt x="6" y="46"/>
                </a:lnTo>
                <a:cubicBezTo>
                  <a:pt x="6" y="43"/>
                  <a:pt x="8" y="43"/>
                  <a:pt x="8" y="43"/>
                </a:cubicBezTo>
                <a:lnTo>
                  <a:pt x="9" y="43"/>
                </a:lnTo>
                <a:cubicBezTo>
                  <a:pt x="9" y="43"/>
                  <a:pt x="9" y="45"/>
                  <a:pt x="8" y="46"/>
                </a:cubicBezTo>
                <a:lnTo>
                  <a:pt x="6" y="48"/>
                </a:lnTo>
                <a:lnTo>
                  <a:pt x="5" y="49"/>
                </a:lnTo>
                <a:cubicBezTo>
                  <a:pt x="3" y="52"/>
                  <a:pt x="2" y="54"/>
                  <a:pt x="0" y="55"/>
                </a:cubicBezTo>
                <a:lnTo>
                  <a:pt x="0" y="54"/>
                </a:lnTo>
                <a:close/>
                <a:moveTo>
                  <a:pt x="9" y="41"/>
                </a:moveTo>
                <a:cubicBezTo>
                  <a:pt x="23" y="21"/>
                  <a:pt x="41" y="10"/>
                  <a:pt x="53" y="4"/>
                </a:cubicBezTo>
                <a:lnTo>
                  <a:pt x="55" y="2"/>
                </a:lnTo>
                <a:cubicBezTo>
                  <a:pt x="56" y="1"/>
                  <a:pt x="59" y="1"/>
                  <a:pt x="59" y="0"/>
                </a:cubicBezTo>
                <a:lnTo>
                  <a:pt x="59" y="1"/>
                </a:lnTo>
                <a:cubicBezTo>
                  <a:pt x="59" y="1"/>
                  <a:pt x="56" y="3"/>
                  <a:pt x="56" y="4"/>
                </a:cubicBezTo>
                <a:lnTo>
                  <a:pt x="53" y="5"/>
                </a:lnTo>
                <a:cubicBezTo>
                  <a:pt x="43" y="11"/>
                  <a:pt x="24" y="22"/>
                  <a:pt x="9" y="43"/>
                </a:cubicBezTo>
                <a:lnTo>
                  <a:pt x="9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" name="Freeform 626">
            <a:extLst>
              <a:ext uri="{FF2B5EF4-FFF2-40B4-BE49-F238E27FC236}">
                <a16:creationId xmlns:a16="http://schemas.microsoft.com/office/drawing/2014/main" id="{FBF6AC6F-5119-DD40-9834-AE353AD92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5097463"/>
            <a:ext cx="26987" cy="11112"/>
          </a:xfrm>
          <a:custGeom>
            <a:avLst/>
            <a:gdLst>
              <a:gd name="T0" fmla="*/ 8598689 w 77"/>
              <a:gd name="T1" fmla="*/ 3841418 h 30"/>
              <a:gd name="T2" fmla="*/ 8353002 w 77"/>
              <a:gd name="T3" fmla="*/ 3704370 h 30"/>
              <a:gd name="T4" fmla="*/ 8229984 w 77"/>
              <a:gd name="T5" fmla="*/ 3704370 h 30"/>
              <a:gd name="T6" fmla="*/ 7615942 w 77"/>
              <a:gd name="T7" fmla="*/ 3704370 h 30"/>
              <a:gd name="T8" fmla="*/ 737061 w 77"/>
              <a:gd name="T9" fmla="*/ 685981 h 30"/>
              <a:gd name="T10" fmla="*/ 737061 w 77"/>
              <a:gd name="T11" fmla="*/ 548933 h 30"/>
              <a:gd name="T12" fmla="*/ 0 w 77"/>
              <a:gd name="T13" fmla="*/ 0 h 30"/>
              <a:gd name="T14" fmla="*/ 0 w 77"/>
              <a:gd name="T15" fmla="*/ 0 h 30"/>
              <a:gd name="T16" fmla="*/ 245687 w 77"/>
              <a:gd name="T17" fmla="*/ 0 h 30"/>
              <a:gd name="T18" fmla="*/ 737061 w 77"/>
              <a:gd name="T19" fmla="*/ 411514 h 30"/>
              <a:gd name="T20" fmla="*/ 1105416 w 77"/>
              <a:gd name="T21" fmla="*/ 548933 h 30"/>
              <a:gd name="T22" fmla="*/ 7615942 w 77"/>
              <a:gd name="T23" fmla="*/ 3429904 h 30"/>
              <a:gd name="T24" fmla="*/ 7984297 w 77"/>
              <a:gd name="T25" fmla="*/ 3429904 h 30"/>
              <a:gd name="T26" fmla="*/ 8598689 w 77"/>
              <a:gd name="T27" fmla="*/ 3566952 h 30"/>
              <a:gd name="T28" fmla="*/ 9335750 w 77"/>
              <a:gd name="T29" fmla="*/ 3704370 h 30"/>
              <a:gd name="T30" fmla="*/ 9335750 w 77"/>
              <a:gd name="T31" fmla="*/ 3978837 h 30"/>
              <a:gd name="T32" fmla="*/ 8598689 w 77"/>
              <a:gd name="T33" fmla="*/ 3841418 h 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" h="30">
                <a:moveTo>
                  <a:pt x="70" y="28"/>
                </a:moveTo>
                <a:cubicBezTo>
                  <a:pt x="70" y="28"/>
                  <a:pt x="70" y="27"/>
                  <a:pt x="68" y="27"/>
                </a:cubicBezTo>
                <a:lnTo>
                  <a:pt x="67" y="27"/>
                </a:lnTo>
                <a:lnTo>
                  <a:pt x="62" y="27"/>
                </a:lnTo>
                <a:cubicBezTo>
                  <a:pt x="35" y="22"/>
                  <a:pt x="18" y="13"/>
                  <a:pt x="6" y="5"/>
                </a:cubicBezTo>
                <a:lnTo>
                  <a:pt x="6" y="4"/>
                </a:lnTo>
                <a:cubicBezTo>
                  <a:pt x="2" y="3"/>
                  <a:pt x="2" y="1"/>
                  <a:pt x="0" y="0"/>
                </a:cubicBezTo>
                <a:lnTo>
                  <a:pt x="2" y="0"/>
                </a:lnTo>
                <a:cubicBezTo>
                  <a:pt x="2" y="0"/>
                  <a:pt x="6" y="1"/>
                  <a:pt x="6" y="3"/>
                </a:cubicBezTo>
                <a:lnTo>
                  <a:pt x="9" y="4"/>
                </a:lnTo>
                <a:cubicBezTo>
                  <a:pt x="18" y="11"/>
                  <a:pt x="35" y="21"/>
                  <a:pt x="62" y="25"/>
                </a:cubicBezTo>
                <a:lnTo>
                  <a:pt x="65" y="25"/>
                </a:lnTo>
                <a:cubicBezTo>
                  <a:pt x="67" y="26"/>
                  <a:pt x="68" y="26"/>
                  <a:pt x="70" y="26"/>
                </a:cubicBezTo>
                <a:cubicBezTo>
                  <a:pt x="71" y="27"/>
                  <a:pt x="74" y="27"/>
                  <a:pt x="76" y="27"/>
                </a:cubicBezTo>
                <a:lnTo>
                  <a:pt x="76" y="29"/>
                </a:lnTo>
                <a:cubicBezTo>
                  <a:pt x="74" y="28"/>
                  <a:pt x="71" y="28"/>
                  <a:pt x="70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" name="Freeform 627">
            <a:extLst>
              <a:ext uri="{FF2B5EF4-FFF2-40B4-BE49-F238E27FC236}">
                <a16:creationId xmlns:a16="http://schemas.microsoft.com/office/drawing/2014/main" id="{44445736-C9C1-9941-A40F-014C6563D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976813"/>
            <a:ext cx="144463" cy="252412"/>
          </a:xfrm>
          <a:custGeom>
            <a:avLst/>
            <a:gdLst>
              <a:gd name="T0" fmla="*/ 0 w 400"/>
              <a:gd name="T1" fmla="*/ 90886710 h 700"/>
              <a:gd name="T2" fmla="*/ 0 w 400"/>
              <a:gd name="T3" fmla="*/ 0 h 700"/>
              <a:gd name="T4" fmla="*/ 52043518 w 400"/>
              <a:gd name="T5" fmla="*/ 0 h 700"/>
              <a:gd name="T6" fmla="*/ 52043518 w 400"/>
              <a:gd name="T7" fmla="*/ 90886710 h 700"/>
              <a:gd name="T8" fmla="*/ 0 w 400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700">
                <a:moveTo>
                  <a:pt x="0" y="699"/>
                </a:move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0" y="699"/>
                </a:lnTo>
              </a:path>
            </a:pathLst>
          </a:custGeom>
          <a:solidFill>
            <a:srgbClr val="3D93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" name="Freeform 628">
            <a:extLst>
              <a:ext uri="{FF2B5EF4-FFF2-40B4-BE49-F238E27FC236}">
                <a16:creationId xmlns:a16="http://schemas.microsoft.com/office/drawing/2014/main" id="{738B6212-EDFE-5A42-AF04-1B760E809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976813"/>
            <a:ext cx="144463" cy="252412"/>
          </a:xfrm>
          <a:custGeom>
            <a:avLst/>
            <a:gdLst>
              <a:gd name="T0" fmla="*/ 25956867 w 401"/>
              <a:gd name="T1" fmla="*/ 90886710 h 700"/>
              <a:gd name="T2" fmla="*/ 0 w 401"/>
              <a:gd name="T3" fmla="*/ 90886710 h 700"/>
              <a:gd name="T4" fmla="*/ 0 w 401"/>
              <a:gd name="T5" fmla="*/ 0 h 700"/>
              <a:gd name="T6" fmla="*/ 51914094 w 401"/>
              <a:gd name="T7" fmla="*/ 0 h 700"/>
              <a:gd name="T8" fmla="*/ 51914094 w 401"/>
              <a:gd name="T9" fmla="*/ 90886710 h 700"/>
              <a:gd name="T10" fmla="*/ 25956867 w 4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</a:path>
            </a:pathLst>
          </a:custGeom>
          <a:solidFill>
            <a:srgbClr val="F4F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" name="Freeform 629">
            <a:extLst>
              <a:ext uri="{FF2B5EF4-FFF2-40B4-BE49-F238E27FC236}">
                <a16:creationId xmlns:a16="http://schemas.microsoft.com/office/drawing/2014/main" id="{9029A2CB-5565-8547-B9D3-551D0A09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1313" y="4976813"/>
            <a:ext cx="144462" cy="252412"/>
          </a:xfrm>
          <a:custGeom>
            <a:avLst/>
            <a:gdLst>
              <a:gd name="T0" fmla="*/ 52042797 w 400"/>
              <a:gd name="T1" fmla="*/ 0 h 700"/>
              <a:gd name="T2" fmla="*/ 52042797 w 400"/>
              <a:gd name="T3" fmla="*/ 90886710 h 700"/>
              <a:gd name="T4" fmla="*/ 0 w 400"/>
              <a:gd name="T5" fmla="*/ 90886710 h 700"/>
              <a:gd name="T6" fmla="*/ 0 w 400"/>
              <a:gd name="T7" fmla="*/ 0 h 700"/>
              <a:gd name="T8" fmla="*/ 52042797 w 400"/>
              <a:gd name="T9" fmla="*/ 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700">
                <a:moveTo>
                  <a:pt x="399" y="0"/>
                </a:moveTo>
                <a:lnTo>
                  <a:pt x="399" y="699"/>
                </a:ln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61" name="Group 1">
            <a:extLst>
              <a:ext uri="{FF2B5EF4-FFF2-40B4-BE49-F238E27FC236}">
                <a16:creationId xmlns:a16="http://schemas.microsoft.com/office/drawing/2014/main" id="{E416539B-821E-4D4C-8BD2-6F5186512807}"/>
              </a:ext>
            </a:extLst>
          </p:cNvPr>
          <p:cNvGrpSpPr>
            <a:grpSpLocks/>
          </p:cNvGrpSpPr>
          <p:nvPr/>
        </p:nvGrpSpPr>
        <p:grpSpPr bwMode="auto">
          <a:xfrm>
            <a:off x="4521200" y="4976813"/>
            <a:ext cx="431800" cy="252412"/>
            <a:chOff x="4521200" y="4976813"/>
            <a:chExt cx="431800" cy="252412"/>
          </a:xfrm>
        </p:grpSpPr>
        <p:sp>
          <p:nvSpPr>
            <p:cNvPr id="24414" name="Freeform 630">
              <a:extLst>
                <a:ext uri="{FF2B5EF4-FFF2-40B4-BE49-F238E27FC236}">
                  <a16:creationId xmlns:a16="http://schemas.microsoft.com/office/drawing/2014/main" id="{2E454FDC-419D-1C47-ACC3-5A1D4112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200" y="4976813"/>
              <a:ext cx="431800" cy="125412"/>
            </a:xfrm>
            <a:custGeom>
              <a:avLst/>
              <a:gdLst>
                <a:gd name="T0" fmla="*/ 0 w 1200"/>
                <a:gd name="T1" fmla="*/ 0 h 350"/>
                <a:gd name="T2" fmla="*/ 155246493 w 1200"/>
                <a:gd name="T3" fmla="*/ 0 h 350"/>
                <a:gd name="T4" fmla="*/ 155246493 w 1200"/>
                <a:gd name="T5" fmla="*/ 44809349 h 350"/>
                <a:gd name="T6" fmla="*/ 77688017 w 1200"/>
                <a:gd name="T7" fmla="*/ 44809349 h 350"/>
                <a:gd name="T8" fmla="*/ 0 w 1200"/>
                <a:gd name="T9" fmla="*/ 44809349 h 350"/>
                <a:gd name="T10" fmla="*/ 0 w 1200"/>
                <a:gd name="T11" fmla="*/ 0 h 3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0" h="350">
                  <a:moveTo>
                    <a:pt x="0" y="0"/>
                  </a:moveTo>
                  <a:lnTo>
                    <a:pt x="1199" y="0"/>
                  </a:lnTo>
                  <a:lnTo>
                    <a:pt x="1199" y="349"/>
                  </a:lnTo>
                  <a:lnTo>
                    <a:pt x="600" y="349"/>
                  </a:lnTo>
                  <a:lnTo>
                    <a:pt x="0" y="349"/>
                  </a:lnTo>
                  <a:lnTo>
                    <a:pt x="0" y="0"/>
                  </a:lnTo>
                </a:path>
              </a:pathLst>
            </a:custGeom>
            <a:solidFill>
              <a:srgbClr val="BC003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15" name="Freeform 631">
              <a:extLst>
                <a:ext uri="{FF2B5EF4-FFF2-40B4-BE49-F238E27FC236}">
                  <a16:creationId xmlns:a16="http://schemas.microsoft.com/office/drawing/2014/main" id="{D6994D3D-DD73-6A45-844C-49F1FFC64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200" y="5102225"/>
              <a:ext cx="431800" cy="127000"/>
            </a:xfrm>
            <a:custGeom>
              <a:avLst/>
              <a:gdLst>
                <a:gd name="T0" fmla="*/ 77558477 w 1200"/>
                <a:gd name="T1" fmla="*/ 45820587 h 351"/>
                <a:gd name="T2" fmla="*/ 0 w 1200"/>
                <a:gd name="T3" fmla="*/ 45820587 h 351"/>
                <a:gd name="T4" fmla="*/ 0 w 1200"/>
                <a:gd name="T5" fmla="*/ 0 h 351"/>
                <a:gd name="T6" fmla="*/ 155246493 w 1200"/>
                <a:gd name="T7" fmla="*/ 0 h 351"/>
                <a:gd name="T8" fmla="*/ 155246493 w 1200"/>
                <a:gd name="T9" fmla="*/ 45820587 h 351"/>
                <a:gd name="T10" fmla="*/ 77558477 w 1200"/>
                <a:gd name="T11" fmla="*/ 45820587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0" h="351">
                  <a:moveTo>
                    <a:pt x="599" y="350"/>
                  </a:moveTo>
                  <a:lnTo>
                    <a:pt x="0" y="350"/>
                  </a:lnTo>
                  <a:lnTo>
                    <a:pt x="0" y="0"/>
                  </a:lnTo>
                  <a:lnTo>
                    <a:pt x="1199" y="0"/>
                  </a:lnTo>
                  <a:lnTo>
                    <a:pt x="1199" y="350"/>
                  </a:lnTo>
                  <a:lnTo>
                    <a:pt x="599" y="35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62" name="Freeform 632">
            <a:extLst>
              <a:ext uri="{FF2B5EF4-FFF2-40B4-BE49-F238E27FC236}">
                <a16:creationId xmlns:a16="http://schemas.microsoft.com/office/drawing/2014/main" id="{96DF640E-BE6E-C547-A02B-94AA1DB7D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086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" name="Freeform 633">
            <a:extLst>
              <a:ext uri="{FF2B5EF4-FFF2-40B4-BE49-F238E27FC236}">
                <a16:creationId xmlns:a16="http://schemas.microsoft.com/office/drawing/2014/main" id="{04EB1D34-BBB7-A344-9213-37CD40BD8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08613"/>
            <a:ext cx="431800" cy="1587"/>
          </a:xfrm>
          <a:custGeom>
            <a:avLst/>
            <a:gdLst>
              <a:gd name="T0" fmla="*/ 0 w 1199"/>
              <a:gd name="T1" fmla="*/ 0 h 1"/>
              <a:gd name="T2" fmla="*/ 7522467 w 1199"/>
              <a:gd name="T3" fmla="*/ 0 h 1"/>
              <a:gd name="T4" fmla="*/ 155375973 w 1199"/>
              <a:gd name="T5" fmla="*/ 0 h 1"/>
              <a:gd name="T6" fmla="*/ 155375973 w 1199"/>
              <a:gd name="T7" fmla="*/ 0 h 1"/>
              <a:gd name="T8" fmla="*/ 0 w 1199"/>
              <a:gd name="T9" fmla="*/ 0 h 1"/>
              <a:gd name="T10" fmla="*/ 0 w 1199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">
                <a:moveTo>
                  <a:pt x="0" y="0"/>
                </a:moveTo>
                <a:lnTo>
                  <a:pt x="58" y="0"/>
                </a:lnTo>
                <a:lnTo>
                  <a:pt x="1198" y="0"/>
                </a:lnTo>
                <a:lnTo>
                  <a:pt x="0" y="0"/>
                </a:lnTo>
              </a:path>
            </a:pathLst>
          </a:custGeom>
          <a:solidFill>
            <a:srgbClr val="A7A6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4" name="Freeform 634">
            <a:extLst>
              <a:ext uri="{FF2B5EF4-FFF2-40B4-BE49-F238E27FC236}">
                <a16:creationId xmlns:a16="http://schemas.microsoft.com/office/drawing/2014/main" id="{371BAD1E-CCAF-4B4A-AABE-7F86A91CE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580063"/>
            <a:ext cx="431800" cy="79375"/>
          </a:xfrm>
          <a:custGeom>
            <a:avLst/>
            <a:gdLst>
              <a:gd name="T0" fmla="*/ 77687987 w 1199"/>
              <a:gd name="T1" fmla="*/ 28252137 h 222"/>
              <a:gd name="T2" fmla="*/ 0 w 1199"/>
              <a:gd name="T3" fmla="*/ 28252137 h 222"/>
              <a:gd name="T4" fmla="*/ 0 w 1199"/>
              <a:gd name="T5" fmla="*/ 0 h 222"/>
              <a:gd name="T6" fmla="*/ 155375973 w 1199"/>
              <a:gd name="T7" fmla="*/ 0 h 222"/>
              <a:gd name="T8" fmla="*/ 155375973 w 1199"/>
              <a:gd name="T9" fmla="*/ 28252137 h 222"/>
              <a:gd name="T10" fmla="*/ 77687987 w 1199"/>
              <a:gd name="T11" fmla="*/ 28252137 h 2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22">
                <a:moveTo>
                  <a:pt x="599" y="221"/>
                </a:moveTo>
                <a:lnTo>
                  <a:pt x="0" y="221"/>
                </a:lnTo>
                <a:lnTo>
                  <a:pt x="0" y="0"/>
                </a:lnTo>
                <a:lnTo>
                  <a:pt x="1198" y="0"/>
                </a:lnTo>
                <a:lnTo>
                  <a:pt x="1198" y="221"/>
                </a:lnTo>
                <a:lnTo>
                  <a:pt x="599" y="221"/>
                </a:lnTo>
              </a:path>
            </a:pathLst>
          </a:custGeom>
          <a:solidFill>
            <a:srgbClr val="479D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5" name="Freeform 635">
            <a:extLst>
              <a:ext uri="{FF2B5EF4-FFF2-40B4-BE49-F238E27FC236}">
                <a16:creationId xmlns:a16="http://schemas.microsoft.com/office/drawing/2014/main" id="{88713B1B-EB75-034C-A0E7-14C7E83AF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92750"/>
            <a:ext cx="431800" cy="84138"/>
          </a:xfrm>
          <a:custGeom>
            <a:avLst/>
            <a:gdLst>
              <a:gd name="T0" fmla="*/ 0 w 1199"/>
              <a:gd name="T1" fmla="*/ 0 h 234"/>
              <a:gd name="T2" fmla="*/ 155375973 w 1199"/>
              <a:gd name="T3" fmla="*/ 0 h 234"/>
              <a:gd name="T4" fmla="*/ 155375973 w 1199"/>
              <a:gd name="T5" fmla="*/ 30123561 h 234"/>
              <a:gd name="T6" fmla="*/ 77687987 w 1199"/>
              <a:gd name="T7" fmla="*/ 30123561 h 234"/>
              <a:gd name="T8" fmla="*/ 0 w 1199"/>
              <a:gd name="T9" fmla="*/ 30123561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C817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6" name="Freeform 636">
            <a:extLst>
              <a:ext uri="{FF2B5EF4-FFF2-40B4-BE49-F238E27FC236}">
                <a16:creationId xmlns:a16="http://schemas.microsoft.com/office/drawing/2014/main" id="{CEC540D3-129A-0C46-A963-84C587EB2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95925"/>
            <a:ext cx="431800" cy="77788"/>
          </a:xfrm>
          <a:custGeom>
            <a:avLst/>
            <a:gdLst>
              <a:gd name="T0" fmla="*/ 0 w 1199"/>
              <a:gd name="T1" fmla="*/ 0 h 214"/>
              <a:gd name="T2" fmla="*/ 155375973 w 1199"/>
              <a:gd name="T3" fmla="*/ 0 h 214"/>
              <a:gd name="T4" fmla="*/ 155375973 w 1199"/>
              <a:gd name="T5" fmla="*/ 28143626 h 214"/>
              <a:gd name="T6" fmla="*/ 77687987 w 1199"/>
              <a:gd name="T7" fmla="*/ 28143626 h 214"/>
              <a:gd name="T8" fmla="*/ 0 w 1199"/>
              <a:gd name="T9" fmla="*/ 28143626 h 214"/>
              <a:gd name="T10" fmla="*/ 0 w 1199"/>
              <a:gd name="T11" fmla="*/ 0 h 2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14">
                <a:moveTo>
                  <a:pt x="0" y="0"/>
                </a:moveTo>
                <a:lnTo>
                  <a:pt x="1198" y="0"/>
                </a:lnTo>
                <a:lnTo>
                  <a:pt x="1198" y="213"/>
                </a:lnTo>
                <a:lnTo>
                  <a:pt x="599" y="213"/>
                </a:lnTo>
                <a:lnTo>
                  <a:pt x="0" y="213"/>
                </a:lnTo>
                <a:lnTo>
                  <a:pt x="0" y="0"/>
                </a:lnTo>
              </a:path>
            </a:pathLst>
          </a:custGeom>
          <a:solidFill>
            <a:srgbClr val="ECBB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7" name="Freeform 637">
            <a:extLst>
              <a:ext uri="{FF2B5EF4-FFF2-40B4-BE49-F238E27FC236}">
                <a16:creationId xmlns:a16="http://schemas.microsoft.com/office/drawing/2014/main" id="{DCEC98B9-B707-7542-9BEE-52823F365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5408613"/>
            <a:ext cx="431800" cy="80962"/>
          </a:xfrm>
          <a:custGeom>
            <a:avLst/>
            <a:gdLst>
              <a:gd name="T0" fmla="*/ 0 w 1199"/>
              <a:gd name="T1" fmla="*/ 0 h 225"/>
              <a:gd name="T2" fmla="*/ 155375973 w 1199"/>
              <a:gd name="T3" fmla="*/ 0 h 225"/>
              <a:gd name="T4" fmla="*/ 155375973 w 1199"/>
              <a:gd name="T5" fmla="*/ 29003107 h 225"/>
              <a:gd name="T6" fmla="*/ 77687987 w 1199"/>
              <a:gd name="T7" fmla="*/ 29003107 h 225"/>
              <a:gd name="T8" fmla="*/ 0 w 1199"/>
              <a:gd name="T9" fmla="*/ 29003107 h 225"/>
              <a:gd name="T10" fmla="*/ 0 w 1199"/>
              <a:gd name="T11" fmla="*/ 0 h 2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25">
                <a:moveTo>
                  <a:pt x="0" y="0"/>
                </a:moveTo>
                <a:lnTo>
                  <a:pt x="1198" y="0"/>
                </a:lnTo>
                <a:lnTo>
                  <a:pt x="1198" y="224"/>
                </a:lnTo>
                <a:lnTo>
                  <a:pt x="599" y="224"/>
                </a:lnTo>
                <a:lnTo>
                  <a:pt x="0" y="224"/>
                </a:lnTo>
                <a:lnTo>
                  <a:pt x="0" y="0"/>
                </a:lnTo>
              </a:path>
            </a:pathLst>
          </a:custGeom>
          <a:solidFill>
            <a:srgbClr val="408CB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8" name="Freeform 638">
            <a:extLst>
              <a:ext uri="{FF2B5EF4-FFF2-40B4-BE49-F238E27FC236}">
                <a16:creationId xmlns:a16="http://schemas.microsoft.com/office/drawing/2014/main" id="{BD37E2F4-BA39-D042-91C0-EE45ED6B1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1763" y="5451475"/>
            <a:ext cx="20637" cy="19050"/>
          </a:xfrm>
          <a:custGeom>
            <a:avLst/>
            <a:gdLst>
              <a:gd name="T0" fmla="*/ 2152297 w 58"/>
              <a:gd name="T1" fmla="*/ 4107039 h 54"/>
              <a:gd name="T2" fmla="*/ 0 w 58"/>
              <a:gd name="T3" fmla="*/ 2489200 h 54"/>
              <a:gd name="T4" fmla="*/ 2531946 w 58"/>
              <a:gd name="T5" fmla="*/ 2489200 h 54"/>
              <a:gd name="T6" fmla="*/ 3544938 w 58"/>
              <a:gd name="T7" fmla="*/ 0 h 54"/>
              <a:gd name="T8" fmla="*/ 4304594 w 58"/>
              <a:gd name="T9" fmla="*/ 2489200 h 54"/>
              <a:gd name="T10" fmla="*/ 7216190 w 58"/>
              <a:gd name="T11" fmla="*/ 2489200 h 54"/>
              <a:gd name="T12" fmla="*/ 4810912 w 58"/>
              <a:gd name="T13" fmla="*/ 4107039 h 54"/>
              <a:gd name="T14" fmla="*/ 6076885 w 58"/>
              <a:gd name="T15" fmla="*/ 6347178 h 54"/>
              <a:gd name="T16" fmla="*/ 3671607 w 58"/>
              <a:gd name="T17" fmla="*/ 4853517 h 54"/>
              <a:gd name="T18" fmla="*/ 1392642 w 58"/>
              <a:gd name="T19" fmla="*/ 6595886 h 54"/>
              <a:gd name="T20" fmla="*/ 2152297 w 58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4">
                <a:moveTo>
                  <a:pt x="17" y="33"/>
                </a:moveTo>
                <a:lnTo>
                  <a:pt x="0" y="20"/>
                </a:lnTo>
                <a:lnTo>
                  <a:pt x="20" y="20"/>
                </a:lnTo>
                <a:lnTo>
                  <a:pt x="28" y="0"/>
                </a:lnTo>
                <a:lnTo>
                  <a:pt x="34" y="20"/>
                </a:lnTo>
                <a:lnTo>
                  <a:pt x="57" y="20"/>
                </a:lnTo>
                <a:lnTo>
                  <a:pt x="38" y="33"/>
                </a:lnTo>
                <a:lnTo>
                  <a:pt x="48" y="51"/>
                </a:lnTo>
                <a:lnTo>
                  <a:pt x="29" y="39"/>
                </a:lnTo>
                <a:lnTo>
                  <a:pt x="11" y="53"/>
                </a:lnTo>
                <a:lnTo>
                  <a:pt x="17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9" name="Freeform 639">
            <a:extLst>
              <a:ext uri="{FF2B5EF4-FFF2-40B4-BE49-F238E27FC236}">
                <a16:creationId xmlns:a16="http://schemas.microsoft.com/office/drawing/2014/main" id="{C06FC23C-8504-E542-8B45-D402256F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25" y="5451475"/>
            <a:ext cx="20638" cy="19050"/>
          </a:xfrm>
          <a:custGeom>
            <a:avLst/>
            <a:gdLst>
              <a:gd name="T0" fmla="*/ 2279076 w 58"/>
              <a:gd name="T1" fmla="*/ 4107039 h 54"/>
              <a:gd name="T2" fmla="*/ 0 w 58"/>
              <a:gd name="T3" fmla="*/ 2489200 h 54"/>
              <a:gd name="T4" fmla="*/ 2658744 w 58"/>
              <a:gd name="T5" fmla="*/ 2489200 h 54"/>
              <a:gd name="T6" fmla="*/ 3418436 w 58"/>
              <a:gd name="T7" fmla="*/ 0 h 54"/>
              <a:gd name="T8" fmla="*/ 4431477 w 58"/>
              <a:gd name="T9" fmla="*/ 2489200 h 54"/>
              <a:gd name="T10" fmla="*/ 7216895 w 58"/>
              <a:gd name="T11" fmla="*/ 2489200 h 54"/>
              <a:gd name="T12" fmla="*/ 4937819 w 58"/>
              <a:gd name="T13" fmla="*/ 4107039 h 54"/>
              <a:gd name="T14" fmla="*/ 5697511 w 58"/>
              <a:gd name="T15" fmla="*/ 6347178 h 54"/>
              <a:gd name="T16" fmla="*/ 3671785 w 58"/>
              <a:gd name="T17" fmla="*/ 4853517 h 54"/>
              <a:gd name="T18" fmla="*/ 1519384 w 58"/>
              <a:gd name="T19" fmla="*/ 6595886 h 54"/>
              <a:gd name="T20" fmla="*/ 2279076 w 58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4">
                <a:moveTo>
                  <a:pt x="18" y="33"/>
                </a:moveTo>
                <a:lnTo>
                  <a:pt x="0" y="20"/>
                </a:lnTo>
                <a:lnTo>
                  <a:pt x="21" y="20"/>
                </a:lnTo>
                <a:lnTo>
                  <a:pt x="27" y="0"/>
                </a:lnTo>
                <a:lnTo>
                  <a:pt x="35" y="20"/>
                </a:lnTo>
                <a:lnTo>
                  <a:pt x="57" y="20"/>
                </a:lnTo>
                <a:lnTo>
                  <a:pt x="39" y="33"/>
                </a:lnTo>
                <a:lnTo>
                  <a:pt x="45" y="51"/>
                </a:lnTo>
                <a:lnTo>
                  <a:pt x="29" y="39"/>
                </a:lnTo>
                <a:lnTo>
                  <a:pt x="12" y="53"/>
                </a:lnTo>
                <a:lnTo>
                  <a:pt x="18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0" name="Freeform 640">
            <a:extLst>
              <a:ext uri="{FF2B5EF4-FFF2-40B4-BE49-F238E27FC236}">
                <a16:creationId xmlns:a16="http://schemas.microsoft.com/office/drawing/2014/main" id="{D0C679DE-20B1-D84E-BACF-DBAFEAB0B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5451475"/>
            <a:ext cx="19050" cy="19050"/>
          </a:xfrm>
          <a:custGeom>
            <a:avLst/>
            <a:gdLst>
              <a:gd name="T0" fmla="*/ 1919547 w 55"/>
              <a:gd name="T1" fmla="*/ 4107039 h 54"/>
              <a:gd name="T2" fmla="*/ 0 w 55"/>
              <a:gd name="T3" fmla="*/ 2489200 h 54"/>
              <a:gd name="T4" fmla="*/ 2519449 w 55"/>
              <a:gd name="T5" fmla="*/ 2489200 h 54"/>
              <a:gd name="T6" fmla="*/ 3239193 w 55"/>
              <a:gd name="T7" fmla="*/ 0 h 54"/>
              <a:gd name="T8" fmla="*/ 3958936 w 55"/>
              <a:gd name="T9" fmla="*/ 2489200 h 54"/>
              <a:gd name="T10" fmla="*/ 6478385 w 55"/>
              <a:gd name="T11" fmla="*/ 2489200 h 54"/>
              <a:gd name="T12" fmla="*/ 4678680 w 55"/>
              <a:gd name="T13" fmla="*/ 4107039 h 54"/>
              <a:gd name="T14" fmla="*/ 5398424 w 55"/>
              <a:gd name="T15" fmla="*/ 6347178 h 54"/>
              <a:gd name="T16" fmla="*/ 3359035 w 55"/>
              <a:gd name="T17" fmla="*/ 4853517 h 54"/>
              <a:gd name="T18" fmla="*/ 1439487 w 55"/>
              <a:gd name="T19" fmla="*/ 6595886 h 54"/>
              <a:gd name="T20" fmla="*/ 1919547 w 55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5" h="54">
                <a:moveTo>
                  <a:pt x="16" y="33"/>
                </a:moveTo>
                <a:lnTo>
                  <a:pt x="0" y="20"/>
                </a:lnTo>
                <a:lnTo>
                  <a:pt x="21" y="20"/>
                </a:lnTo>
                <a:lnTo>
                  <a:pt x="27" y="0"/>
                </a:lnTo>
                <a:lnTo>
                  <a:pt x="33" y="20"/>
                </a:lnTo>
                <a:lnTo>
                  <a:pt x="54" y="20"/>
                </a:lnTo>
                <a:lnTo>
                  <a:pt x="39" y="33"/>
                </a:lnTo>
                <a:lnTo>
                  <a:pt x="45" y="51"/>
                </a:lnTo>
                <a:lnTo>
                  <a:pt x="28" y="39"/>
                </a:lnTo>
                <a:lnTo>
                  <a:pt x="12" y="53"/>
                </a:lnTo>
                <a:lnTo>
                  <a:pt x="16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1" name="Freeform 641">
            <a:extLst>
              <a:ext uri="{FF2B5EF4-FFF2-40B4-BE49-F238E27FC236}">
                <a16:creationId xmlns:a16="http://schemas.microsoft.com/office/drawing/2014/main" id="{865EB7BA-607F-4C40-B222-0079DDAE9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0013" y="5438775"/>
            <a:ext cx="20637" cy="20638"/>
          </a:xfrm>
          <a:custGeom>
            <a:avLst/>
            <a:gdLst>
              <a:gd name="T0" fmla="*/ 2202213 w 59"/>
              <a:gd name="T1" fmla="*/ 4482131 h 56"/>
              <a:gd name="T2" fmla="*/ 0 w 59"/>
              <a:gd name="T3" fmla="*/ 2852098 h 56"/>
              <a:gd name="T4" fmla="*/ 2569132 w 59"/>
              <a:gd name="T5" fmla="*/ 2852098 h 56"/>
              <a:gd name="T6" fmla="*/ 3303319 w 59"/>
              <a:gd name="T7" fmla="*/ 0 h 56"/>
              <a:gd name="T8" fmla="*/ 4037507 w 59"/>
              <a:gd name="T9" fmla="*/ 2852098 h 56"/>
              <a:gd name="T10" fmla="*/ 7095980 w 59"/>
              <a:gd name="T11" fmla="*/ 2852098 h 56"/>
              <a:gd name="T12" fmla="*/ 5016190 w 59"/>
              <a:gd name="T13" fmla="*/ 4482131 h 56"/>
              <a:gd name="T14" fmla="*/ 5750378 w 59"/>
              <a:gd name="T15" fmla="*/ 7334229 h 56"/>
              <a:gd name="T16" fmla="*/ 3548165 w 59"/>
              <a:gd name="T17" fmla="*/ 5704564 h 56"/>
              <a:gd name="T18" fmla="*/ 1468025 w 59"/>
              <a:gd name="T19" fmla="*/ 7469850 h 56"/>
              <a:gd name="T20" fmla="*/ 2202213 w 59"/>
              <a:gd name="T21" fmla="*/ 4482131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6">
                <a:moveTo>
                  <a:pt x="18" y="33"/>
                </a:moveTo>
                <a:lnTo>
                  <a:pt x="0" y="21"/>
                </a:lnTo>
                <a:lnTo>
                  <a:pt x="21" y="21"/>
                </a:lnTo>
                <a:lnTo>
                  <a:pt x="27" y="0"/>
                </a:lnTo>
                <a:lnTo>
                  <a:pt x="33" y="21"/>
                </a:lnTo>
                <a:lnTo>
                  <a:pt x="58" y="21"/>
                </a:lnTo>
                <a:lnTo>
                  <a:pt x="41" y="33"/>
                </a:lnTo>
                <a:lnTo>
                  <a:pt x="47" y="54"/>
                </a:lnTo>
                <a:lnTo>
                  <a:pt x="29" y="42"/>
                </a:lnTo>
                <a:lnTo>
                  <a:pt x="12" y="55"/>
                </a:lnTo>
                <a:lnTo>
                  <a:pt x="18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2" name="Freeform 642">
            <a:extLst>
              <a:ext uri="{FF2B5EF4-FFF2-40B4-BE49-F238E27FC236}">
                <a16:creationId xmlns:a16="http://schemas.microsoft.com/office/drawing/2014/main" id="{9E16B820-CEE4-3E40-A643-802D5F72B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650" y="5438775"/>
            <a:ext cx="20638" cy="20638"/>
          </a:xfrm>
          <a:custGeom>
            <a:avLst/>
            <a:gdLst>
              <a:gd name="T0" fmla="*/ 2097473 w 57"/>
              <a:gd name="T1" fmla="*/ 4482131 h 56"/>
              <a:gd name="T2" fmla="*/ 0 w 57"/>
              <a:gd name="T3" fmla="*/ 2852098 h 56"/>
              <a:gd name="T4" fmla="*/ 2752820 w 57"/>
              <a:gd name="T5" fmla="*/ 2852098 h 56"/>
              <a:gd name="T6" fmla="*/ 3670667 w 57"/>
              <a:gd name="T7" fmla="*/ 0 h 56"/>
              <a:gd name="T8" fmla="*/ 4457084 w 57"/>
              <a:gd name="T9" fmla="*/ 2852098 h 56"/>
              <a:gd name="T10" fmla="*/ 7341335 w 57"/>
              <a:gd name="T11" fmla="*/ 2852098 h 56"/>
              <a:gd name="T12" fmla="*/ 5112793 w 57"/>
              <a:gd name="T13" fmla="*/ 4482131 h 56"/>
              <a:gd name="T14" fmla="*/ 5899209 w 57"/>
              <a:gd name="T15" fmla="*/ 7334229 h 56"/>
              <a:gd name="T16" fmla="*/ 3932806 w 57"/>
              <a:gd name="T17" fmla="*/ 5704564 h 56"/>
              <a:gd name="T18" fmla="*/ 1311056 w 57"/>
              <a:gd name="T19" fmla="*/ 7469850 h 56"/>
              <a:gd name="T20" fmla="*/ 2097473 w 57"/>
              <a:gd name="T21" fmla="*/ 4482131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56">
                <a:moveTo>
                  <a:pt x="16" y="33"/>
                </a:moveTo>
                <a:lnTo>
                  <a:pt x="0" y="21"/>
                </a:lnTo>
                <a:lnTo>
                  <a:pt x="21" y="21"/>
                </a:lnTo>
                <a:lnTo>
                  <a:pt x="28" y="0"/>
                </a:lnTo>
                <a:lnTo>
                  <a:pt x="34" y="21"/>
                </a:lnTo>
                <a:lnTo>
                  <a:pt x="56" y="21"/>
                </a:lnTo>
                <a:lnTo>
                  <a:pt x="39" y="33"/>
                </a:lnTo>
                <a:lnTo>
                  <a:pt x="45" y="54"/>
                </a:lnTo>
                <a:lnTo>
                  <a:pt x="30" y="42"/>
                </a:lnTo>
                <a:lnTo>
                  <a:pt x="10" y="55"/>
                </a:lnTo>
                <a:lnTo>
                  <a:pt x="16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3" name="Freeform 643">
            <a:extLst>
              <a:ext uri="{FF2B5EF4-FFF2-40B4-BE49-F238E27FC236}">
                <a16:creationId xmlns:a16="http://schemas.microsoft.com/office/drawing/2014/main" id="{412D6488-7C17-A444-8557-25134952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4450" y="5427663"/>
            <a:ext cx="38100" cy="46037"/>
          </a:xfrm>
          <a:custGeom>
            <a:avLst/>
            <a:gdLst>
              <a:gd name="T0" fmla="*/ 11918179 w 107"/>
              <a:gd name="T1" fmla="*/ 15111373 h 127"/>
              <a:gd name="T2" fmla="*/ 13439686 w 107"/>
              <a:gd name="T3" fmla="*/ 14848564 h 127"/>
              <a:gd name="T4" fmla="*/ 8368113 w 107"/>
              <a:gd name="T5" fmla="*/ 16557008 h 127"/>
              <a:gd name="T6" fmla="*/ 0 w 107"/>
              <a:gd name="T7" fmla="*/ 8147099 h 127"/>
              <a:gd name="T8" fmla="*/ 8368113 w 107"/>
              <a:gd name="T9" fmla="*/ 0 h 127"/>
              <a:gd name="T10" fmla="*/ 12805873 w 107"/>
              <a:gd name="T11" fmla="*/ 1182462 h 127"/>
              <a:gd name="T12" fmla="*/ 11918179 w 107"/>
              <a:gd name="T13" fmla="*/ 1051239 h 127"/>
              <a:gd name="T14" fmla="*/ 4564522 w 107"/>
              <a:gd name="T15" fmla="*/ 8147099 h 127"/>
              <a:gd name="T16" fmla="*/ 11918179 w 107"/>
              <a:gd name="T17" fmla="*/ 15111373 h 1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127">
                <a:moveTo>
                  <a:pt x="94" y="115"/>
                </a:moveTo>
                <a:cubicBezTo>
                  <a:pt x="97" y="115"/>
                  <a:pt x="103" y="114"/>
                  <a:pt x="106" y="113"/>
                </a:cubicBezTo>
                <a:cubicBezTo>
                  <a:pt x="92" y="122"/>
                  <a:pt x="82" y="126"/>
                  <a:pt x="66" y="126"/>
                </a:cubicBezTo>
                <a:cubicBezTo>
                  <a:pt x="30" y="126"/>
                  <a:pt x="0" y="98"/>
                  <a:pt x="0" y="62"/>
                </a:cubicBezTo>
                <a:cubicBezTo>
                  <a:pt x="0" y="27"/>
                  <a:pt x="30" y="0"/>
                  <a:pt x="66" y="0"/>
                </a:cubicBezTo>
                <a:cubicBezTo>
                  <a:pt x="79" y="0"/>
                  <a:pt x="91" y="3"/>
                  <a:pt x="101" y="9"/>
                </a:cubicBezTo>
                <a:cubicBezTo>
                  <a:pt x="98" y="8"/>
                  <a:pt x="95" y="8"/>
                  <a:pt x="94" y="8"/>
                </a:cubicBezTo>
                <a:cubicBezTo>
                  <a:pt x="62" y="8"/>
                  <a:pt x="36" y="32"/>
                  <a:pt x="36" y="62"/>
                </a:cubicBezTo>
                <a:cubicBezTo>
                  <a:pt x="36" y="91"/>
                  <a:pt x="62" y="115"/>
                  <a:pt x="94" y="1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4" name="Freeform 644">
            <a:extLst>
              <a:ext uri="{FF2B5EF4-FFF2-40B4-BE49-F238E27FC236}">
                <a16:creationId xmlns:a16="http://schemas.microsoft.com/office/drawing/2014/main" id="{3D1090D3-6687-0149-93C5-C8E99DC5D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5408613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55847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41997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5" name="Freeform 645">
            <a:extLst>
              <a:ext uri="{FF2B5EF4-FFF2-40B4-BE49-F238E27FC236}">
                <a16:creationId xmlns:a16="http://schemas.microsoft.com/office/drawing/2014/main" id="{7E9FE645-55F4-DA4B-B7AA-01BFADDE4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5492750"/>
            <a:ext cx="431800" cy="84138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2486 h 233"/>
              <a:gd name="T6" fmla="*/ 77558477 w 1200"/>
              <a:gd name="T7" fmla="*/ 30252486 h 233"/>
              <a:gd name="T8" fmla="*/ 0 w 1200"/>
              <a:gd name="T9" fmla="*/ 30252486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6" name="Freeform 646">
            <a:extLst>
              <a:ext uri="{FF2B5EF4-FFF2-40B4-BE49-F238E27FC236}">
                <a16:creationId xmlns:a16="http://schemas.microsoft.com/office/drawing/2014/main" id="{2B0AAEE3-F77E-7C40-8D93-1A5B5F8C3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5575300"/>
            <a:ext cx="431800" cy="84138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6092 h 235"/>
              <a:gd name="T6" fmla="*/ 77558477 w 1200"/>
              <a:gd name="T7" fmla="*/ 29996092 h 235"/>
              <a:gd name="T8" fmla="*/ 0 w 1200"/>
              <a:gd name="T9" fmla="*/ 29996092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7" name="Freeform 647">
            <a:extLst>
              <a:ext uri="{FF2B5EF4-FFF2-40B4-BE49-F238E27FC236}">
                <a16:creationId xmlns:a16="http://schemas.microsoft.com/office/drawing/2014/main" id="{40A27531-4612-1943-B5B1-AF3E1F1CF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5408613"/>
            <a:ext cx="127000" cy="252412"/>
          </a:xfrm>
          <a:custGeom>
            <a:avLst/>
            <a:gdLst>
              <a:gd name="T0" fmla="*/ 0 w 351"/>
              <a:gd name="T1" fmla="*/ 0 h 699"/>
              <a:gd name="T2" fmla="*/ 261960 w 351"/>
              <a:gd name="T3" fmla="*/ 0 h 699"/>
              <a:gd name="T4" fmla="*/ 45820587 w 351"/>
              <a:gd name="T5" fmla="*/ 30251885 h 699"/>
              <a:gd name="T6" fmla="*/ 45820587 w 351"/>
              <a:gd name="T7" fmla="*/ 60503770 h 699"/>
              <a:gd name="T8" fmla="*/ 0 w 351"/>
              <a:gd name="T9" fmla="*/ 91016734 h 699"/>
              <a:gd name="T10" fmla="*/ 0 w 351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1" h="699">
                <a:moveTo>
                  <a:pt x="0" y="0"/>
                </a:moveTo>
                <a:lnTo>
                  <a:pt x="2" y="0"/>
                </a:lnTo>
                <a:lnTo>
                  <a:pt x="350" y="232"/>
                </a:lnTo>
                <a:lnTo>
                  <a:pt x="350" y="464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8" name="Freeform 648">
            <a:extLst>
              <a:ext uri="{FF2B5EF4-FFF2-40B4-BE49-F238E27FC236}">
                <a16:creationId xmlns:a16="http://schemas.microsoft.com/office/drawing/2014/main" id="{E50FD170-749D-2B4C-A9F6-7370D31A0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408613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55847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79" name="Freeform 649">
            <a:extLst>
              <a:ext uri="{FF2B5EF4-FFF2-40B4-BE49-F238E27FC236}">
                <a16:creationId xmlns:a16="http://schemas.microsoft.com/office/drawing/2014/main" id="{D013D69C-FBA9-A249-AB34-E9A337C2C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492750"/>
            <a:ext cx="215900" cy="84138"/>
          </a:xfrm>
          <a:custGeom>
            <a:avLst/>
            <a:gdLst>
              <a:gd name="T0" fmla="*/ 0 w 600"/>
              <a:gd name="T1" fmla="*/ 0 h 233"/>
              <a:gd name="T2" fmla="*/ 77558477 w 600"/>
              <a:gd name="T3" fmla="*/ 0 h 233"/>
              <a:gd name="T4" fmla="*/ 62539033 w 600"/>
              <a:gd name="T5" fmla="*/ 14865343 h 233"/>
              <a:gd name="T6" fmla="*/ 62539033 w 600"/>
              <a:gd name="T7" fmla="*/ 14995703 h 233"/>
              <a:gd name="T8" fmla="*/ 62539033 w 600"/>
              <a:gd name="T9" fmla="*/ 15256783 h 233"/>
              <a:gd name="T10" fmla="*/ 62539033 w 600"/>
              <a:gd name="T11" fmla="*/ 15387143 h 233"/>
              <a:gd name="T12" fmla="*/ 77558477 w 600"/>
              <a:gd name="T13" fmla="*/ 30252486 h 233"/>
              <a:gd name="T14" fmla="*/ 62539033 w 600"/>
              <a:gd name="T15" fmla="*/ 30252486 h 233"/>
              <a:gd name="T16" fmla="*/ 0 w 600"/>
              <a:gd name="T17" fmla="*/ 30252486 h 233"/>
              <a:gd name="T18" fmla="*/ 0 w 600"/>
              <a:gd name="T19" fmla="*/ 0 h 2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00" h="233">
                <a:moveTo>
                  <a:pt x="0" y="0"/>
                </a:moveTo>
                <a:lnTo>
                  <a:pt x="599" y="0"/>
                </a:lnTo>
                <a:cubicBezTo>
                  <a:pt x="535" y="0"/>
                  <a:pt x="483" y="51"/>
                  <a:pt x="483" y="114"/>
                </a:cubicBezTo>
                <a:lnTo>
                  <a:pt x="483" y="115"/>
                </a:lnTo>
                <a:lnTo>
                  <a:pt x="483" y="117"/>
                </a:lnTo>
                <a:lnTo>
                  <a:pt x="483" y="118"/>
                </a:lnTo>
                <a:cubicBezTo>
                  <a:pt x="484" y="182"/>
                  <a:pt x="536" y="232"/>
                  <a:pt x="599" y="232"/>
                </a:cubicBezTo>
                <a:lnTo>
                  <a:pt x="483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0" name="Freeform 650">
            <a:extLst>
              <a:ext uri="{FF2B5EF4-FFF2-40B4-BE49-F238E27FC236}">
                <a16:creationId xmlns:a16="http://schemas.microsoft.com/office/drawing/2014/main" id="{443D2F21-639A-BD4C-A432-9B0D8A832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5492750"/>
            <a:ext cx="215900" cy="84138"/>
          </a:xfrm>
          <a:custGeom>
            <a:avLst/>
            <a:gdLst>
              <a:gd name="T0" fmla="*/ 15098631 w 601"/>
              <a:gd name="T1" fmla="*/ 14995703 h 233"/>
              <a:gd name="T2" fmla="*/ 15098631 w 601"/>
              <a:gd name="T3" fmla="*/ 14865343 h 233"/>
              <a:gd name="T4" fmla="*/ 0 w 601"/>
              <a:gd name="T5" fmla="*/ 0 h 233"/>
              <a:gd name="T6" fmla="*/ 77429787 w 601"/>
              <a:gd name="T7" fmla="*/ 0 h 233"/>
              <a:gd name="T8" fmla="*/ 77429787 w 601"/>
              <a:gd name="T9" fmla="*/ 30252486 h 233"/>
              <a:gd name="T10" fmla="*/ 15098631 w 601"/>
              <a:gd name="T11" fmla="*/ 30252486 h 233"/>
              <a:gd name="T12" fmla="*/ 0 w 601"/>
              <a:gd name="T13" fmla="*/ 30252486 h 233"/>
              <a:gd name="T14" fmla="*/ 15098631 w 601"/>
              <a:gd name="T15" fmla="*/ 15387143 h 233"/>
              <a:gd name="T16" fmla="*/ 15098631 w 601"/>
              <a:gd name="T17" fmla="*/ 15256783 h 233"/>
              <a:gd name="T18" fmla="*/ 15098631 w 601"/>
              <a:gd name="T19" fmla="*/ 14995703 h 2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01" h="233">
                <a:moveTo>
                  <a:pt x="117" y="115"/>
                </a:moveTo>
                <a:lnTo>
                  <a:pt x="117" y="114"/>
                </a:lnTo>
                <a:cubicBezTo>
                  <a:pt x="116" y="51"/>
                  <a:pt x="65" y="0"/>
                  <a:pt x="0" y="0"/>
                </a:cubicBezTo>
                <a:lnTo>
                  <a:pt x="600" y="0"/>
                </a:lnTo>
                <a:lnTo>
                  <a:pt x="600" y="232"/>
                </a:lnTo>
                <a:lnTo>
                  <a:pt x="117" y="232"/>
                </a:lnTo>
                <a:lnTo>
                  <a:pt x="0" y="232"/>
                </a:lnTo>
                <a:cubicBezTo>
                  <a:pt x="65" y="232"/>
                  <a:pt x="116" y="182"/>
                  <a:pt x="117" y="118"/>
                </a:cubicBezTo>
                <a:lnTo>
                  <a:pt x="117" y="117"/>
                </a:lnTo>
                <a:lnTo>
                  <a:pt x="117" y="1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1" name="Freeform 651">
            <a:extLst>
              <a:ext uri="{FF2B5EF4-FFF2-40B4-BE49-F238E27FC236}">
                <a16:creationId xmlns:a16="http://schemas.microsoft.com/office/drawing/2014/main" id="{88FF4B36-D240-4247-804D-7F8FD7D6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5576888"/>
            <a:ext cx="431800" cy="84137"/>
          </a:xfrm>
          <a:custGeom>
            <a:avLst/>
            <a:gdLst>
              <a:gd name="T0" fmla="*/ 77688017 w 1200"/>
              <a:gd name="T1" fmla="*/ 30122844 h 234"/>
              <a:gd name="T2" fmla="*/ 0 w 1200"/>
              <a:gd name="T3" fmla="*/ 30122844 h 234"/>
              <a:gd name="T4" fmla="*/ 0 w 1200"/>
              <a:gd name="T5" fmla="*/ 0 h 234"/>
              <a:gd name="T6" fmla="*/ 62539033 w 1200"/>
              <a:gd name="T7" fmla="*/ 0 h 234"/>
              <a:gd name="T8" fmla="*/ 77558477 w 1200"/>
              <a:gd name="T9" fmla="*/ 0 h 234"/>
              <a:gd name="T10" fmla="*/ 92707820 w 1200"/>
              <a:gd name="T11" fmla="*/ 0 h 234"/>
              <a:gd name="T12" fmla="*/ 155246493 w 1200"/>
              <a:gd name="T13" fmla="*/ 0 h 234"/>
              <a:gd name="T14" fmla="*/ 155246493 w 1200"/>
              <a:gd name="T15" fmla="*/ 30122844 h 234"/>
              <a:gd name="T16" fmla="*/ 77688017 w 1200"/>
              <a:gd name="T17" fmla="*/ 30122844 h 2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0" h="234">
                <a:moveTo>
                  <a:pt x="600" y="233"/>
                </a:moveTo>
                <a:lnTo>
                  <a:pt x="0" y="233"/>
                </a:lnTo>
                <a:lnTo>
                  <a:pt x="0" y="0"/>
                </a:lnTo>
                <a:lnTo>
                  <a:pt x="483" y="0"/>
                </a:lnTo>
                <a:lnTo>
                  <a:pt x="599" y="0"/>
                </a:lnTo>
                <a:lnTo>
                  <a:pt x="716" y="0"/>
                </a:ln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2" name="Freeform 652">
            <a:extLst>
              <a:ext uri="{FF2B5EF4-FFF2-40B4-BE49-F238E27FC236}">
                <a16:creationId xmlns:a16="http://schemas.microsoft.com/office/drawing/2014/main" id="{06C178F9-12A3-7D48-B1A0-AB6ADD0A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492750"/>
            <a:ext cx="84137" cy="41275"/>
          </a:xfrm>
          <a:custGeom>
            <a:avLst/>
            <a:gdLst>
              <a:gd name="T0" fmla="*/ 10730344 w 234"/>
              <a:gd name="T1" fmla="*/ 6956094 h 115"/>
              <a:gd name="T2" fmla="*/ 0 w 234"/>
              <a:gd name="T3" fmla="*/ 14685286 h 115"/>
              <a:gd name="T4" fmla="*/ 14996881 w 234"/>
              <a:gd name="T5" fmla="*/ 0 h 115"/>
              <a:gd name="T6" fmla="*/ 30122844 w 234"/>
              <a:gd name="T7" fmla="*/ 14685286 h 115"/>
              <a:gd name="T8" fmla="*/ 19521941 w 234"/>
              <a:gd name="T9" fmla="*/ 6441053 h 115"/>
              <a:gd name="T10" fmla="*/ 15384846 w 234"/>
              <a:gd name="T11" fmla="*/ 9532730 h 115"/>
              <a:gd name="T12" fmla="*/ 15255404 w 234"/>
              <a:gd name="T13" fmla="*/ 9403881 h 115"/>
              <a:gd name="T14" fmla="*/ 10730344 w 234"/>
              <a:gd name="T15" fmla="*/ 6956094 h 1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4" h="115">
                <a:moveTo>
                  <a:pt x="83" y="54"/>
                </a:moveTo>
                <a:cubicBezTo>
                  <a:pt x="59" y="54"/>
                  <a:pt x="11" y="102"/>
                  <a:pt x="0" y="114"/>
                </a:cubicBezTo>
                <a:cubicBezTo>
                  <a:pt x="0" y="51"/>
                  <a:pt x="52" y="0"/>
                  <a:pt x="116" y="0"/>
                </a:cubicBezTo>
                <a:cubicBezTo>
                  <a:pt x="181" y="0"/>
                  <a:pt x="232" y="51"/>
                  <a:pt x="233" y="114"/>
                </a:cubicBezTo>
                <a:cubicBezTo>
                  <a:pt x="222" y="101"/>
                  <a:pt x="174" y="50"/>
                  <a:pt x="151" y="50"/>
                </a:cubicBezTo>
                <a:cubicBezTo>
                  <a:pt x="131" y="50"/>
                  <a:pt x="119" y="74"/>
                  <a:pt x="119" y="74"/>
                </a:cubicBezTo>
                <a:cubicBezTo>
                  <a:pt x="119" y="74"/>
                  <a:pt x="119" y="73"/>
                  <a:pt x="118" y="73"/>
                </a:cubicBezTo>
                <a:cubicBezTo>
                  <a:pt x="108" y="65"/>
                  <a:pt x="98" y="54"/>
                  <a:pt x="83" y="54"/>
                </a:cubicBezTo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3" name="Freeform 653">
            <a:extLst>
              <a:ext uri="{FF2B5EF4-FFF2-40B4-BE49-F238E27FC236}">
                <a16:creationId xmlns:a16="http://schemas.microsoft.com/office/drawing/2014/main" id="{3109C70C-D192-3F4F-A81A-DDC543560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511800"/>
            <a:ext cx="84137" cy="23813"/>
          </a:xfrm>
          <a:custGeom>
            <a:avLst/>
            <a:gdLst>
              <a:gd name="T0" fmla="*/ 15777674 w 233"/>
              <a:gd name="T1" fmla="*/ 3086898 h 65"/>
              <a:gd name="T2" fmla="*/ 19689864 w 233"/>
              <a:gd name="T3" fmla="*/ 0 h 65"/>
              <a:gd name="T4" fmla="*/ 30251765 w 233"/>
              <a:gd name="T5" fmla="*/ 8589899 h 65"/>
              <a:gd name="T6" fmla="*/ 0 w 233"/>
              <a:gd name="T7" fmla="*/ 8589899 h 65"/>
              <a:gd name="T8" fmla="*/ 10822979 w 233"/>
              <a:gd name="T9" fmla="*/ 536708 h 65"/>
              <a:gd name="T10" fmla="*/ 15386599 w 233"/>
              <a:gd name="T11" fmla="*/ 3086898 h 65"/>
              <a:gd name="T12" fmla="*/ 16429826 w 233"/>
              <a:gd name="T13" fmla="*/ 4160681 h 65"/>
              <a:gd name="T14" fmla="*/ 16560184 w 233"/>
              <a:gd name="T15" fmla="*/ 4160681 h 65"/>
              <a:gd name="T16" fmla="*/ 16560184 w 233"/>
              <a:gd name="T17" fmla="*/ 4026595 h 65"/>
              <a:gd name="T18" fmla="*/ 15777674 w 233"/>
              <a:gd name="T19" fmla="*/ 3086898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3" h="65">
                <a:moveTo>
                  <a:pt x="121" y="23"/>
                </a:moveTo>
                <a:cubicBezTo>
                  <a:pt x="121" y="20"/>
                  <a:pt x="133" y="0"/>
                  <a:pt x="151" y="0"/>
                </a:cubicBezTo>
                <a:cubicBezTo>
                  <a:pt x="174" y="0"/>
                  <a:pt x="222" y="52"/>
                  <a:pt x="232" y="64"/>
                </a:cubicBezTo>
                <a:lnTo>
                  <a:pt x="0" y="64"/>
                </a:lnTo>
                <a:cubicBezTo>
                  <a:pt x="11" y="52"/>
                  <a:pt x="60" y="4"/>
                  <a:pt x="83" y="4"/>
                </a:cubicBezTo>
                <a:cubicBezTo>
                  <a:pt x="97" y="4"/>
                  <a:pt x="108" y="14"/>
                  <a:pt x="118" y="23"/>
                </a:cubicBezTo>
                <a:cubicBezTo>
                  <a:pt x="121" y="26"/>
                  <a:pt x="124" y="28"/>
                  <a:pt x="126" y="31"/>
                </a:cubicBezTo>
                <a:lnTo>
                  <a:pt x="127" y="31"/>
                </a:lnTo>
                <a:lnTo>
                  <a:pt x="127" y="30"/>
                </a:lnTo>
                <a:lnTo>
                  <a:pt x="121" y="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4" name="Freeform 654">
            <a:extLst>
              <a:ext uri="{FF2B5EF4-FFF2-40B4-BE49-F238E27FC236}">
                <a16:creationId xmlns:a16="http://schemas.microsoft.com/office/drawing/2014/main" id="{62F443DD-07A1-8D40-9A39-BE40F8D59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510213"/>
            <a:ext cx="84137" cy="23812"/>
          </a:xfrm>
          <a:custGeom>
            <a:avLst/>
            <a:gdLst>
              <a:gd name="T0" fmla="*/ 15384846 w 234"/>
              <a:gd name="T1" fmla="*/ 3124062 h 66"/>
              <a:gd name="T2" fmla="*/ 16289858 w 234"/>
              <a:gd name="T3" fmla="*/ 4035052 h 66"/>
              <a:gd name="T4" fmla="*/ 10730344 w 234"/>
              <a:gd name="T5" fmla="*/ 650861 h 66"/>
              <a:gd name="T6" fmla="*/ 0 w 234"/>
              <a:gd name="T7" fmla="*/ 8460837 h 66"/>
              <a:gd name="T8" fmla="*/ 0 w 234"/>
              <a:gd name="T9" fmla="*/ 8330592 h 66"/>
              <a:gd name="T10" fmla="*/ 10730344 w 234"/>
              <a:gd name="T11" fmla="*/ 520617 h 66"/>
              <a:gd name="T12" fmla="*/ 15255404 w 234"/>
              <a:gd name="T13" fmla="*/ 2993818 h 66"/>
              <a:gd name="T14" fmla="*/ 15384846 w 234"/>
              <a:gd name="T15" fmla="*/ 3124062 h 66"/>
              <a:gd name="T16" fmla="*/ 30122844 w 234"/>
              <a:gd name="T17" fmla="*/ 8330592 h 66"/>
              <a:gd name="T18" fmla="*/ 30122844 w 234"/>
              <a:gd name="T19" fmla="*/ 8460837 h 66"/>
              <a:gd name="T20" fmla="*/ 19521941 w 234"/>
              <a:gd name="T21" fmla="*/ 0 h 66"/>
              <a:gd name="T22" fmla="*/ 30122844 w 234"/>
              <a:gd name="T23" fmla="*/ 8330592 h 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4" h="66">
                <a:moveTo>
                  <a:pt x="119" y="24"/>
                </a:moveTo>
                <a:lnTo>
                  <a:pt x="126" y="31"/>
                </a:lnTo>
                <a:cubicBezTo>
                  <a:pt x="114" y="21"/>
                  <a:pt x="102" y="5"/>
                  <a:pt x="83" y="5"/>
                </a:cubicBezTo>
                <a:cubicBezTo>
                  <a:pt x="59" y="5"/>
                  <a:pt x="11" y="54"/>
                  <a:pt x="0" y="65"/>
                </a:cubicBezTo>
                <a:lnTo>
                  <a:pt x="0" y="64"/>
                </a:lnTo>
                <a:cubicBezTo>
                  <a:pt x="11" y="52"/>
                  <a:pt x="59" y="4"/>
                  <a:pt x="83" y="4"/>
                </a:cubicBezTo>
                <a:cubicBezTo>
                  <a:pt x="98" y="4"/>
                  <a:pt x="108" y="15"/>
                  <a:pt x="118" y="23"/>
                </a:cubicBezTo>
                <a:cubicBezTo>
                  <a:pt x="119" y="23"/>
                  <a:pt x="119" y="24"/>
                  <a:pt x="119" y="24"/>
                </a:cubicBezTo>
                <a:close/>
                <a:moveTo>
                  <a:pt x="233" y="64"/>
                </a:moveTo>
                <a:lnTo>
                  <a:pt x="233" y="65"/>
                </a:lnTo>
                <a:cubicBezTo>
                  <a:pt x="222" y="53"/>
                  <a:pt x="174" y="0"/>
                  <a:pt x="151" y="0"/>
                </a:cubicBezTo>
                <a:cubicBezTo>
                  <a:pt x="174" y="0"/>
                  <a:pt x="222" y="51"/>
                  <a:pt x="233" y="64"/>
                </a:cubicBezTo>
                <a:close/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5" name="Freeform 655">
            <a:extLst>
              <a:ext uri="{FF2B5EF4-FFF2-40B4-BE49-F238E27FC236}">
                <a16:creationId xmlns:a16="http://schemas.microsoft.com/office/drawing/2014/main" id="{0B6D5C01-5D53-A642-9DAC-D2499339D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510213"/>
            <a:ext cx="84137" cy="23812"/>
          </a:xfrm>
          <a:custGeom>
            <a:avLst/>
            <a:gdLst>
              <a:gd name="T0" fmla="*/ 15384846 w 234"/>
              <a:gd name="T1" fmla="*/ 3124062 h 66"/>
              <a:gd name="T2" fmla="*/ 19521941 w 234"/>
              <a:gd name="T3" fmla="*/ 0 h 66"/>
              <a:gd name="T4" fmla="*/ 30122844 w 234"/>
              <a:gd name="T5" fmla="*/ 8460837 h 66"/>
              <a:gd name="T6" fmla="*/ 29993762 w 234"/>
              <a:gd name="T7" fmla="*/ 8460837 h 66"/>
              <a:gd name="T8" fmla="*/ 19521941 w 234"/>
              <a:gd name="T9" fmla="*/ 130244 h 66"/>
              <a:gd name="T10" fmla="*/ 15643369 w 234"/>
              <a:gd name="T11" fmla="*/ 3124062 h 66"/>
              <a:gd name="T12" fmla="*/ 16418940 w 234"/>
              <a:gd name="T13" fmla="*/ 4035052 h 66"/>
              <a:gd name="T14" fmla="*/ 16418940 w 234"/>
              <a:gd name="T15" fmla="*/ 4165296 h 66"/>
              <a:gd name="T16" fmla="*/ 16289858 w 234"/>
              <a:gd name="T17" fmla="*/ 4165296 h 66"/>
              <a:gd name="T18" fmla="*/ 15255404 w 234"/>
              <a:gd name="T19" fmla="*/ 3124062 h 66"/>
              <a:gd name="T20" fmla="*/ 12152763 w 234"/>
              <a:gd name="T21" fmla="*/ 911350 h 66"/>
              <a:gd name="T22" fmla="*/ 10859786 w 234"/>
              <a:gd name="T23" fmla="*/ 650861 h 66"/>
              <a:gd name="T24" fmla="*/ 12152763 w 234"/>
              <a:gd name="T25" fmla="*/ 911350 h 66"/>
              <a:gd name="T26" fmla="*/ 16289858 w 234"/>
              <a:gd name="T27" fmla="*/ 4035052 h 66"/>
              <a:gd name="T28" fmla="*/ 15384846 w 234"/>
              <a:gd name="T29" fmla="*/ 3124062 h 66"/>
              <a:gd name="T30" fmla="*/ 5559155 w 234"/>
              <a:gd name="T31" fmla="*/ 3384190 h 66"/>
              <a:gd name="T32" fmla="*/ 10730344 w 234"/>
              <a:gd name="T33" fmla="*/ 650861 h 66"/>
              <a:gd name="T34" fmla="*/ 5559155 w 234"/>
              <a:gd name="T35" fmla="*/ 3384190 h 66"/>
              <a:gd name="T36" fmla="*/ 0 w 234"/>
              <a:gd name="T37" fmla="*/ 8460837 h 66"/>
              <a:gd name="T38" fmla="*/ 5559155 w 234"/>
              <a:gd name="T39" fmla="*/ 3384190 h 66"/>
              <a:gd name="T40" fmla="*/ 0 w 234"/>
              <a:gd name="T41" fmla="*/ 8460837 h 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34" h="66">
                <a:moveTo>
                  <a:pt x="119" y="24"/>
                </a:moveTo>
                <a:cubicBezTo>
                  <a:pt x="119" y="24"/>
                  <a:pt x="131" y="0"/>
                  <a:pt x="151" y="0"/>
                </a:cubicBezTo>
                <a:cubicBezTo>
                  <a:pt x="174" y="0"/>
                  <a:pt x="222" y="53"/>
                  <a:pt x="233" y="65"/>
                </a:cubicBezTo>
                <a:lnTo>
                  <a:pt x="232" y="65"/>
                </a:lnTo>
                <a:cubicBezTo>
                  <a:pt x="222" y="53"/>
                  <a:pt x="174" y="1"/>
                  <a:pt x="151" y="1"/>
                </a:cubicBezTo>
                <a:cubicBezTo>
                  <a:pt x="133" y="1"/>
                  <a:pt x="121" y="21"/>
                  <a:pt x="121" y="24"/>
                </a:cubicBezTo>
                <a:lnTo>
                  <a:pt x="127" y="31"/>
                </a:lnTo>
                <a:lnTo>
                  <a:pt x="127" y="32"/>
                </a:lnTo>
                <a:lnTo>
                  <a:pt x="126" y="32"/>
                </a:lnTo>
                <a:cubicBezTo>
                  <a:pt x="124" y="29"/>
                  <a:pt x="121" y="27"/>
                  <a:pt x="118" y="24"/>
                </a:cubicBezTo>
                <a:cubicBezTo>
                  <a:pt x="111" y="18"/>
                  <a:pt x="103" y="11"/>
                  <a:pt x="94" y="7"/>
                </a:cubicBezTo>
                <a:cubicBezTo>
                  <a:pt x="91" y="6"/>
                  <a:pt x="88" y="5"/>
                  <a:pt x="84" y="5"/>
                </a:cubicBezTo>
                <a:cubicBezTo>
                  <a:pt x="88" y="5"/>
                  <a:pt x="91" y="6"/>
                  <a:pt x="94" y="7"/>
                </a:cubicBezTo>
                <a:cubicBezTo>
                  <a:pt x="107" y="12"/>
                  <a:pt x="116" y="23"/>
                  <a:pt x="126" y="31"/>
                </a:cubicBezTo>
                <a:lnTo>
                  <a:pt x="119" y="24"/>
                </a:lnTo>
                <a:close/>
                <a:moveTo>
                  <a:pt x="43" y="26"/>
                </a:moveTo>
                <a:cubicBezTo>
                  <a:pt x="57" y="15"/>
                  <a:pt x="72" y="5"/>
                  <a:pt x="83" y="5"/>
                </a:cubicBezTo>
                <a:cubicBezTo>
                  <a:pt x="73" y="5"/>
                  <a:pt x="58" y="15"/>
                  <a:pt x="43" y="26"/>
                </a:cubicBezTo>
                <a:close/>
                <a:moveTo>
                  <a:pt x="0" y="65"/>
                </a:moveTo>
                <a:cubicBezTo>
                  <a:pt x="6" y="58"/>
                  <a:pt x="24" y="41"/>
                  <a:pt x="43" y="26"/>
                </a:cubicBezTo>
                <a:cubicBezTo>
                  <a:pt x="24" y="41"/>
                  <a:pt x="6" y="59"/>
                  <a:pt x="0" y="65"/>
                </a:cubicBezTo>
                <a:close/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6" name="Freeform 656">
            <a:extLst>
              <a:ext uri="{FF2B5EF4-FFF2-40B4-BE49-F238E27FC236}">
                <a16:creationId xmlns:a16="http://schemas.microsoft.com/office/drawing/2014/main" id="{EB2B682E-DDA3-8742-AE56-BD142A326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535613"/>
            <a:ext cx="84137" cy="41275"/>
          </a:xfrm>
          <a:custGeom>
            <a:avLst/>
            <a:gdLst>
              <a:gd name="T0" fmla="*/ 30122844 w 234"/>
              <a:gd name="T1" fmla="*/ 0 h 115"/>
              <a:gd name="T2" fmla="*/ 14996881 w 234"/>
              <a:gd name="T3" fmla="*/ 14685286 h 115"/>
              <a:gd name="T4" fmla="*/ 0 w 234"/>
              <a:gd name="T5" fmla="*/ 0 h 115"/>
              <a:gd name="T6" fmla="*/ 30122844 w 234"/>
              <a:gd name="T7" fmla="*/ 0 h 1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4" h="115">
                <a:moveTo>
                  <a:pt x="233" y="0"/>
                </a:moveTo>
                <a:cubicBezTo>
                  <a:pt x="232" y="64"/>
                  <a:pt x="181" y="114"/>
                  <a:pt x="116" y="114"/>
                </a:cubicBezTo>
                <a:cubicBezTo>
                  <a:pt x="53" y="114"/>
                  <a:pt x="1" y="64"/>
                  <a:pt x="0" y="0"/>
                </a:cubicBezTo>
                <a:lnTo>
                  <a:pt x="233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7" name="Freeform 657">
            <a:extLst>
              <a:ext uri="{FF2B5EF4-FFF2-40B4-BE49-F238E27FC236}">
                <a16:creationId xmlns:a16="http://schemas.microsoft.com/office/drawing/2014/main" id="{9CC04232-F50E-2442-853F-646CDEB86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5534025"/>
            <a:ext cx="84137" cy="1588"/>
          </a:xfrm>
          <a:custGeom>
            <a:avLst/>
            <a:gdLst>
              <a:gd name="T0" fmla="*/ 0 w 234"/>
              <a:gd name="T1" fmla="*/ 0 h 4"/>
              <a:gd name="T2" fmla="*/ 29993762 w 234"/>
              <a:gd name="T3" fmla="*/ 0 h 4"/>
              <a:gd name="T4" fmla="*/ 30122844 w 234"/>
              <a:gd name="T5" fmla="*/ 315218 h 4"/>
              <a:gd name="T6" fmla="*/ 30122844 w 234"/>
              <a:gd name="T7" fmla="*/ 472827 h 4"/>
              <a:gd name="T8" fmla="*/ 0 w 234"/>
              <a:gd name="T9" fmla="*/ 472827 h 4"/>
              <a:gd name="T10" fmla="*/ 0 w 234"/>
              <a:gd name="T11" fmla="*/ 315218 h 4"/>
              <a:gd name="T12" fmla="*/ 0 w 23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4" h="4">
                <a:moveTo>
                  <a:pt x="0" y="0"/>
                </a:moveTo>
                <a:lnTo>
                  <a:pt x="232" y="0"/>
                </a:lnTo>
                <a:cubicBezTo>
                  <a:pt x="233" y="2"/>
                  <a:pt x="233" y="2"/>
                  <a:pt x="233" y="2"/>
                </a:cubicBezTo>
                <a:cubicBezTo>
                  <a:pt x="233" y="2"/>
                  <a:pt x="233" y="2"/>
                  <a:pt x="233" y="3"/>
                </a:cubicBezTo>
                <a:lnTo>
                  <a:pt x="0" y="3"/>
                </a:ln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0"/>
                </a:cubicBez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8" name="Freeform 658">
            <a:extLst>
              <a:ext uri="{FF2B5EF4-FFF2-40B4-BE49-F238E27FC236}">
                <a16:creationId xmlns:a16="http://schemas.microsoft.com/office/drawing/2014/main" id="{CB6B0C5F-DF8A-5944-A5F2-1FF8833F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5534025"/>
            <a:ext cx="1587" cy="1588"/>
          </a:xfrm>
          <a:custGeom>
            <a:avLst/>
            <a:gdLst>
              <a:gd name="T0" fmla="*/ 630039 w 2"/>
              <a:gd name="T1" fmla="*/ 0 h 3"/>
              <a:gd name="T2" fmla="*/ 630039 w 2"/>
              <a:gd name="T3" fmla="*/ 560564 h 3"/>
              <a:gd name="T4" fmla="*/ 0 w 2"/>
              <a:gd name="T5" fmla="*/ 0 h 3"/>
              <a:gd name="T6" fmla="*/ 630039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89" name="Freeform 659">
            <a:extLst>
              <a:ext uri="{FF2B5EF4-FFF2-40B4-BE49-F238E27FC236}">
                <a16:creationId xmlns:a16="http://schemas.microsoft.com/office/drawing/2014/main" id="{8A574FC3-0637-D34D-9318-EDAAD10C0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54086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4EA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0" name="Freeform 660">
            <a:extLst>
              <a:ext uri="{FF2B5EF4-FFF2-40B4-BE49-F238E27FC236}">
                <a16:creationId xmlns:a16="http://schemas.microsoft.com/office/drawing/2014/main" id="{1FFB4067-9206-544D-BED5-445B20170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578475"/>
            <a:ext cx="17463" cy="46038"/>
          </a:xfrm>
          <a:custGeom>
            <a:avLst/>
            <a:gdLst>
              <a:gd name="T0" fmla="*/ 366024 w 50"/>
              <a:gd name="T1" fmla="*/ 2936932 h 126"/>
              <a:gd name="T2" fmla="*/ 3537655 w 50"/>
              <a:gd name="T3" fmla="*/ 0 h 126"/>
              <a:gd name="T4" fmla="*/ 5977236 w 50"/>
              <a:gd name="T5" fmla="*/ 2536475 h 126"/>
              <a:gd name="T6" fmla="*/ 5123295 w 50"/>
              <a:gd name="T7" fmla="*/ 4539128 h 126"/>
              <a:gd name="T8" fmla="*/ 1463749 w 50"/>
              <a:gd name="T9" fmla="*/ 12816468 h 126"/>
              <a:gd name="T10" fmla="*/ 1219965 w 50"/>
              <a:gd name="T11" fmla="*/ 14151204 h 126"/>
              <a:gd name="T12" fmla="*/ 2805606 w 50"/>
              <a:gd name="T13" fmla="*/ 15352942 h 126"/>
              <a:gd name="T14" fmla="*/ 4269354 w 50"/>
              <a:gd name="T15" fmla="*/ 14151204 h 126"/>
              <a:gd name="T16" fmla="*/ 3171630 w 50"/>
              <a:gd name="T17" fmla="*/ 12682738 h 126"/>
              <a:gd name="T18" fmla="*/ 2439581 w 50"/>
              <a:gd name="T19" fmla="*/ 13350289 h 126"/>
              <a:gd name="T20" fmla="*/ 2805606 w 50"/>
              <a:gd name="T21" fmla="*/ 13884476 h 126"/>
              <a:gd name="T22" fmla="*/ 3171630 w 50"/>
              <a:gd name="T23" fmla="*/ 13083196 h 126"/>
              <a:gd name="T24" fmla="*/ 3537655 w 50"/>
              <a:gd name="T25" fmla="*/ 13750747 h 126"/>
              <a:gd name="T26" fmla="*/ 4025571 w 50"/>
              <a:gd name="T27" fmla="*/ 14151204 h 126"/>
              <a:gd name="T28" fmla="*/ 3537655 w 50"/>
              <a:gd name="T29" fmla="*/ 14418298 h 126"/>
              <a:gd name="T30" fmla="*/ 3171630 w 50"/>
              <a:gd name="T31" fmla="*/ 14952485 h 126"/>
              <a:gd name="T32" fmla="*/ 3171630 w 50"/>
              <a:gd name="T33" fmla="*/ 14552027 h 126"/>
              <a:gd name="T34" fmla="*/ 1463749 w 50"/>
              <a:gd name="T35" fmla="*/ 13617383 h 126"/>
              <a:gd name="T36" fmla="*/ 3659546 w 50"/>
              <a:gd name="T37" fmla="*/ 11881823 h 126"/>
              <a:gd name="T38" fmla="*/ 3171630 w 50"/>
              <a:gd name="T39" fmla="*/ 11080908 h 126"/>
              <a:gd name="T40" fmla="*/ 3659546 w 50"/>
              <a:gd name="T41" fmla="*/ 11214272 h 126"/>
              <a:gd name="T42" fmla="*/ 3537655 w 50"/>
              <a:gd name="T43" fmla="*/ 10279628 h 126"/>
              <a:gd name="T44" fmla="*/ 4025571 w 50"/>
              <a:gd name="T45" fmla="*/ 10413357 h 126"/>
              <a:gd name="T46" fmla="*/ 5367078 w 50"/>
              <a:gd name="T47" fmla="*/ 8010247 h 126"/>
              <a:gd name="T48" fmla="*/ 4879162 w 50"/>
              <a:gd name="T49" fmla="*/ 9879170 h 126"/>
              <a:gd name="T50" fmla="*/ 5123295 w 50"/>
              <a:gd name="T51" fmla="*/ 14151204 h 126"/>
              <a:gd name="T52" fmla="*/ 4391246 w 50"/>
              <a:gd name="T53" fmla="*/ 15753400 h 126"/>
              <a:gd name="T54" fmla="*/ 4391246 w 50"/>
              <a:gd name="T55" fmla="*/ 15753400 h 126"/>
              <a:gd name="T56" fmla="*/ 5123295 w 50"/>
              <a:gd name="T57" fmla="*/ 16420951 h 126"/>
              <a:gd name="T58" fmla="*/ 2195798 w 50"/>
              <a:gd name="T59" fmla="*/ 16420951 h 126"/>
              <a:gd name="T60" fmla="*/ 366024 w 50"/>
              <a:gd name="T61" fmla="*/ 15352942 h 126"/>
              <a:gd name="T62" fmla="*/ 366024 w 50"/>
              <a:gd name="T63" fmla="*/ 12549374 h 126"/>
              <a:gd name="T64" fmla="*/ 4635379 w 50"/>
              <a:gd name="T65" fmla="*/ 3871577 h 126"/>
              <a:gd name="T66" fmla="*/ 5001403 w 50"/>
              <a:gd name="T67" fmla="*/ 2670204 h 126"/>
              <a:gd name="T68" fmla="*/ 3537655 w 50"/>
              <a:gd name="T69" fmla="*/ 1068009 h 126"/>
              <a:gd name="T70" fmla="*/ 1829773 w 50"/>
              <a:gd name="T71" fmla="*/ 2269381 h 126"/>
              <a:gd name="T72" fmla="*/ 2439581 w 50"/>
              <a:gd name="T73" fmla="*/ 3070662 h 126"/>
              <a:gd name="T74" fmla="*/ 3171630 w 50"/>
              <a:gd name="T75" fmla="*/ 1868924 h 126"/>
              <a:gd name="T76" fmla="*/ 3903330 w 50"/>
              <a:gd name="T77" fmla="*/ 2936932 h 126"/>
              <a:gd name="T78" fmla="*/ 4391246 w 50"/>
              <a:gd name="T79" fmla="*/ 3337755 h 126"/>
              <a:gd name="T80" fmla="*/ 3903330 w 50"/>
              <a:gd name="T81" fmla="*/ 3738213 h 126"/>
              <a:gd name="T82" fmla="*/ 3171630 w 50"/>
              <a:gd name="T83" fmla="*/ 4806221 h 126"/>
              <a:gd name="T84" fmla="*/ 2439581 w 50"/>
              <a:gd name="T85" fmla="*/ 3738213 h 126"/>
              <a:gd name="T86" fmla="*/ 1097724 w 50"/>
              <a:gd name="T87" fmla="*/ 3337755 h 126"/>
              <a:gd name="T88" fmla="*/ 1097724 w 50"/>
              <a:gd name="T89" fmla="*/ 5740500 h 126"/>
              <a:gd name="T90" fmla="*/ 2805606 w 50"/>
              <a:gd name="T91" fmla="*/ 6274687 h 126"/>
              <a:gd name="T92" fmla="*/ 732049 w 50"/>
              <a:gd name="T93" fmla="*/ 7342696 h 126"/>
              <a:gd name="T94" fmla="*/ 1463749 w 50"/>
              <a:gd name="T95" fmla="*/ 8410704 h 126"/>
              <a:gd name="T96" fmla="*/ 366024 w 50"/>
              <a:gd name="T97" fmla="*/ 10012900 h 126"/>
              <a:gd name="T98" fmla="*/ 366024 w 50"/>
              <a:gd name="T99" fmla="*/ 2936932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126">
                <a:moveTo>
                  <a:pt x="3" y="22"/>
                </a:moveTo>
                <a:cubicBezTo>
                  <a:pt x="3" y="8"/>
                  <a:pt x="17" y="0"/>
                  <a:pt x="29" y="0"/>
                </a:cubicBezTo>
                <a:cubicBezTo>
                  <a:pt x="41" y="0"/>
                  <a:pt x="49" y="8"/>
                  <a:pt x="49" y="19"/>
                </a:cubicBezTo>
                <a:cubicBezTo>
                  <a:pt x="49" y="24"/>
                  <a:pt x="47" y="28"/>
                  <a:pt x="42" y="34"/>
                </a:cubicBezTo>
                <a:cubicBezTo>
                  <a:pt x="42" y="34"/>
                  <a:pt x="21" y="79"/>
                  <a:pt x="12" y="96"/>
                </a:cubicBezTo>
                <a:cubicBezTo>
                  <a:pt x="10" y="99"/>
                  <a:pt x="10" y="102"/>
                  <a:pt x="10" y="106"/>
                </a:cubicBezTo>
                <a:cubicBezTo>
                  <a:pt x="10" y="111"/>
                  <a:pt x="17" y="115"/>
                  <a:pt x="23" y="115"/>
                </a:cubicBezTo>
                <a:cubicBezTo>
                  <a:pt x="29" y="115"/>
                  <a:pt x="35" y="111"/>
                  <a:pt x="35" y="106"/>
                </a:cubicBezTo>
                <a:cubicBezTo>
                  <a:pt x="35" y="98"/>
                  <a:pt x="32" y="95"/>
                  <a:pt x="26" y="95"/>
                </a:cubicBezTo>
                <a:cubicBezTo>
                  <a:pt x="23" y="95"/>
                  <a:pt x="20" y="96"/>
                  <a:pt x="20" y="100"/>
                </a:cubicBezTo>
                <a:cubicBezTo>
                  <a:pt x="20" y="103"/>
                  <a:pt x="21" y="104"/>
                  <a:pt x="23" y="104"/>
                </a:cubicBezTo>
                <a:cubicBezTo>
                  <a:pt x="26" y="104"/>
                  <a:pt x="26" y="98"/>
                  <a:pt x="26" y="98"/>
                </a:cubicBezTo>
                <a:cubicBezTo>
                  <a:pt x="29" y="98"/>
                  <a:pt x="30" y="100"/>
                  <a:pt x="29" y="103"/>
                </a:cubicBezTo>
                <a:cubicBezTo>
                  <a:pt x="30" y="104"/>
                  <a:pt x="33" y="105"/>
                  <a:pt x="33" y="106"/>
                </a:cubicBezTo>
                <a:cubicBezTo>
                  <a:pt x="33" y="106"/>
                  <a:pt x="30" y="107"/>
                  <a:pt x="29" y="108"/>
                </a:cubicBezTo>
                <a:cubicBezTo>
                  <a:pt x="30" y="111"/>
                  <a:pt x="29" y="112"/>
                  <a:pt x="26" y="112"/>
                </a:cubicBezTo>
                <a:cubicBezTo>
                  <a:pt x="26" y="112"/>
                  <a:pt x="26" y="111"/>
                  <a:pt x="26" y="109"/>
                </a:cubicBezTo>
                <a:cubicBezTo>
                  <a:pt x="21" y="111"/>
                  <a:pt x="12" y="109"/>
                  <a:pt x="12" y="102"/>
                </a:cubicBezTo>
                <a:cubicBezTo>
                  <a:pt x="12" y="94"/>
                  <a:pt x="20" y="88"/>
                  <a:pt x="30" y="89"/>
                </a:cubicBezTo>
                <a:cubicBezTo>
                  <a:pt x="29" y="88"/>
                  <a:pt x="26" y="86"/>
                  <a:pt x="26" y="83"/>
                </a:cubicBezTo>
                <a:cubicBezTo>
                  <a:pt x="29" y="84"/>
                  <a:pt x="30" y="84"/>
                  <a:pt x="30" y="84"/>
                </a:cubicBezTo>
                <a:cubicBezTo>
                  <a:pt x="29" y="83"/>
                  <a:pt x="26" y="81"/>
                  <a:pt x="29" y="77"/>
                </a:cubicBezTo>
                <a:cubicBezTo>
                  <a:pt x="30" y="78"/>
                  <a:pt x="32" y="79"/>
                  <a:pt x="33" y="78"/>
                </a:cubicBezTo>
                <a:cubicBezTo>
                  <a:pt x="30" y="72"/>
                  <a:pt x="33" y="62"/>
                  <a:pt x="44" y="60"/>
                </a:cubicBezTo>
                <a:cubicBezTo>
                  <a:pt x="41" y="65"/>
                  <a:pt x="40" y="70"/>
                  <a:pt x="40" y="74"/>
                </a:cubicBezTo>
                <a:cubicBezTo>
                  <a:pt x="40" y="91"/>
                  <a:pt x="42" y="93"/>
                  <a:pt x="42" y="106"/>
                </a:cubicBezTo>
                <a:cubicBezTo>
                  <a:pt x="42" y="111"/>
                  <a:pt x="41" y="115"/>
                  <a:pt x="36" y="118"/>
                </a:cubicBezTo>
                <a:cubicBezTo>
                  <a:pt x="40" y="120"/>
                  <a:pt x="42" y="121"/>
                  <a:pt x="42" y="123"/>
                </a:cubicBezTo>
                <a:cubicBezTo>
                  <a:pt x="35" y="125"/>
                  <a:pt x="23" y="125"/>
                  <a:pt x="18" y="123"/>
                </a:cubicBezTo>
                <a:cubicBezTo>
                  <a:pt x="10" y="122"/>
                  <a:pt x="4" y="117"/>
                  <a:pt x="3" y="115"/>
                </a:cubicBezTo>
                <a:cubicBezTo>
                  <a:pt x="3" y="111"/>
                  <a:pt x="0" y="103"/>
                  <a:pt x="3" y="94"/>
                </a:cubicBezTo>
                <a:cubicBezTo>
                  <a:pt x="9" y="85"/>
                  <a:pt x="32" y="42"/>
                  <a:pt x="38" y="29"/>
                </a:cubicBezTo>
                <a:cubicBezTo>
                  <a:pt x="40" y="26"/>
                  <a:pt x="41" y="24"/>
                  <a:pt x="41" y="20"/>
                </a:cubicBezTo>
                <a:cubicBezTo>
                  <a:pt x="41" y="11"/>
                  <a:pt x="33" y="8"/>
                  <a:pt x="29" y="8"/>
                </a:cubicBezTo>
                <a:cubicBezTo>
                  <a:pt x="23" y="8"/>
                  <a:pt x="15" y="12"/>
                  <a:pt x="15" y="17"/>
                </a:cubicBezTo>
                <a:cubicBezTo>
                  <a:pt x="15" y="20"/>
                  <a:pt x="18" y="23"/>
                  <a:pt x="20" y="23"/>
                </a:cubicBezTo>
                <a:cubicBezTo>
                  <a:pt x="26" y="23"/>
                  <a:pt x="26" y="17"/>
                  <a:pt x="26" y="14"/>
                </a:cubicBezTo>
                <a:cubicBezTo>
                  <a:pt x="30" y="16"/>
                  <a:pt x="32" y="19"/>
                  <a:pt x="32" y="22"/>
                </a:cubicBezTo>
                <a:cubicBezTo>
                  <a:pt x="33" y="23"/>
                  <a:pt x="35" y="24"/>
                  <a:pt x="36" y="25"/>
                </a:cubicBezTo>
                <a:cubicBezTo>
                  <a:pt x="35" y="27"/>
                  <a:pt x="33" y="28"/>
                  <a:pt x="32" y="28"/>
                </a:cubicBezTo>
                <a:cubicBezTo>
                  <a:pt x="33" y="33"/>
                  <a:pt x="29" y="35"/>
                  <a:pt x="26" y="36"/>
                </a:cubicBezTo>
                <a:cubicBezTo>
                  <a:pt x="26" y="33"/>
                  <a:pt x="29" y="28"/>
                  <a:pt x="20" y="28"/>
                </a:cubicBezTo>
                <a:cubicBezTo>
                  <a:pt x="15" y="28"/>
                  <a:pt x="12" y="28"/>
                  <a:pt x="9" y="25"/>
                </a:cubicBezTo>
                <a:cubicBezTo>
                  <a:pt x="9" y="29"/>
                  <a:pt x="9" y="43"/>
                  <a:pt x="9" y="43"/>
                </a:cubicBezTo>
                <a:cubicBezTo>
                  <a:pt x="9" y="49"/>
                  <a:pt x="17" y="49"/>
                  <a:pt x="23" y="47"/>
                </a:cubicBezTo>
                <a:cubicBezTo>
                  <a:pt x="20" y="53"/>
                  <a:pt x="17" y="56"/>
                  <a:pt x="6" y="55"/>
                </a:cubicBezTo>
                <a:cubicBezTo>
                  <a:pt x="9" y="56"/>
                  <a:pt x="12" y="59"/>
                  <a:pt x="12" y="63"/>
                </a:cubicBezTo>
                <a:cubicBezTo>
                  <a:pt x="12" y="68"/>
                  <a:pt x="6" y="74"/>
                  <a:pt x="3" y="75"/>
                </a:cubicBezTo>
                <a:lnTo>
                  <a:pt x="3" y="22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1" name="Freeform 661">
            <a:extLst>
              <a:ext uri="{FF2B5EF4-FFF2-40B4-BE49-F238E27FC236}">
                <a16:creationId xmlns:a16="http://schemas.microsoft.com/office/drawing/2014/main" id="{F3C25C9C-55E3-254C-A6B8-FD08FC0C8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578475"/>
            <a:ext cx="15875" cy="46038"/>
          </a:xfrm>
          <a:custGeom>
            <a:avLst/>
            <a:gdLst>
              <a:gd name="T0" fmla="*/ 5076753 w 44"/>
              <a:gd name="T1" fmla="*/ 2936932 h 126"/>
              <a:gd name="T2" fmla="*/ 4946506 w 44"/>
              <a:gd name="T3" fmla="*/ 10012900 h 126"/>
              <a:gd name="T4" fmla="*/ 4165384 w 44"/>
              <a:gd name="T5" fmla="*/ 8410704 h 126"/>
              <a:gd name="T6" fmla="*/ 4946506 w 44"/>
              <a:gd name="T7" fmla="*/ 7342696 h 126"/>
              <a:gd name="T8" fmla="*/ 2993881 w 44"/>
              <a:gd name="T9" fmla="*/ 6274687 h 126"/>
              <a:gd name="T10" fmla="*/ 4556125 w 44"/>
              <a:gd name="T11" fmla="*/ 5740500 h 126"/>
              <a:gd name="T12" fmla="*/ 4556125 w 44"/>
              <a:gd name="T13" fmla="*/ 3337755 h 126"/>
              <a:gd name="T14" fmla="*/ 3124128 w 44"/>
              <a:gd name="T15" fmla="*/ 3738213 h 126"/>
              <a:gd name="T16" fmla="*/ 2603500 w 44"/>
              <a:gd name="T17" fmla="*/ 4806221 h 126"/>
              <a:gd name="T18" fmla="*/ 1952625 w 44"/>
              <a:gd name="T19" fmla="*/ 3738213 h 126"/>
              <a:gd name="T20" fmla="*/ 1431997 w 44"/>
              <a:gd name="T21" fmla="*/ 3337755 h 126"/>
              <a:gd name="T22" fmla="*/ 1952625 w 44"/>
              <a:gd name="T23" fmla="*/ 2936932 h 126"/>
              <a:gd name="T24" fmla="*/ 2603500 w 44"/>
              <a:gd name="T25" fmla="*/ 1868924 h 126"/>
              <a:gd name="T26" fmla="*/ 3124128 w 44"/>
              <a:gd name="T27" fmla="*/ 3070662 h 126"/>
              <a:gd name="T28" fmla="*/ 3775003 w 44"/>
              <a:gd name="T29" fmla="*/ 2269381 h 126"/>
              <a:gd name="T30" fmla="*/ 2603500 w 44"/>
              <a:gd name="T31" fmla="*/ 1068009 h 126"/>
              <a:gd name="T32" fmla="*/ 1041256 w 44"/>
              <a:gd name="T33" fmla="*/ 2670204 h 126"/>
              <a:gd name="T34" fmla="*/ 1171503 w 44"/>
              <a:gd name="T35" fmla="*/ 3871577 h 126"/>
              <a:gd name="T36" fmla="*/ 4946506 w 44"/>
              <a:gd name="T37" fmla="*/ 12549374 h 126"/>
              <a:gd name="T38" fmla="*/ 4946506 w 44"/>
              <a:gd name="T39" fmla="*/ 15352942 h 126"/>
              <a:gd name="T40" fmla="*/ 3644756 w 44"/>
              <a:gd name="T41" fmla="*/ 16420951 h 126"/>
              <a:gd name="T42" fmla="*/ 390381 w 44"/>
              <a:gd name="T43" fmla="*/ 16420951 h 126"/>
              <a:gd name="T44" fmla="*/ 1431997 w 44"/>
              <a:gd name="T45" fmla="*/ 15753400 h 126"/>
              <a:gd name="T46" fmla="*/ 1431997 w 44"/>
              <a:gd name="T47" fmla="*/ 15753400 h 126"/>
              <a:gd name="T48" fmla="*/ 390381 w 44"/>
              <a:gd name="T49" fmla="*/ 14151204 h 126"/>
              <a:gd name="T50" fmla="*/ 1041256 w 44"/>
              <a:gd name="T51" fmla="*/ 9879170 h 126"/>
              <a:gd name="T52" fmla="*/ 260494 w 44"/>
              <a:gd name="T53" fmla="*/ 8010247 h 126"/>
              <a:gd name="T54" fmla="*/ 1822378 w 44"/>
              <a:gd name="T55" fmla="*/ 10413357 h 126"/>
              <a:gd name="T56" fmla="*/ 2603500 w 44"/>
              <a:gd name="T57" fmla="*/ 10279628 h 126"/>
              <a:gd name="T58" fmla="*/ 2213119 w 44"/>
              <a:gd name="T59" fmla="*/ 11214272 h 126"/>
              <a:gd name="T60" fmla="*/ 2603500 w 44"/>
              <a:gd name="T61" fmla="*/ 11080908 h 126"/>
              <a:gd name="T62" fmla="*/ 2213119 w 44"/>
              <a:gd name="T63" fmla="*/ 11881823 h 126"/>
              <a:gd name="T64" fmla="*/ 3905250 w 44"/>
              <a:gd name="T65" fmla="*/ 13617383 h 126"/>
              <a:gd name="T66" fmla="*/ 2603500 w 44"/>
              <a:gd name="T67" fmla="*/ 14552027 h 126"/>
              <a:gd name="T68" fmla="*/ 2603500 w 44"/>
              <a:gd name="T69" fmla="*/ 14952485 h 126"/>
              <a:gd name="T70" fmla="*/ 2343006 w 44"/>
              <a:gd name="T71" fmla="*/ 14418298 h 126"/>
              <a:gd name="T72" fmla="*/ 1822378 w 44"/>
              <a:gd name="T73" fmla="*/ 14151204 h 126"/>
              <a:gd name="T74" fmla="*/ 2343006 w 44"/>
              <a:gd name="T75" fmla="*/ 13750747 h 126"/>
              <a:gd name="T76" fmla="*/ 2603500 w 44"/>
              <a:gd name="T77" fmla="*/ 13083196 h 126"/>
              <a:gd name="T78" fmla="*/ 2993881 w 44"/>
              <a:gd name="T79" fmla="*/ 13884476 h 126"/>
              <a:gd name="T80" fmla="*/ 3384622 w 44"/>
              <a:gd name="T81" fmla="*/ 13350289 h 126"/>
              <a:gd name="T82" fmla="*/ 2603500 w 44"/>
              <a:gd name="T83" fmla="*/ 12682738 h 126"/>
              <a:gd name="T84" fmla="*/ 1431997 w 44"/>
              <a:gd name="T85" fmla="*/ 14151204 h 126"/>
              <a:gd name="T86" fmla="*/ 2993881 w 44"/>
              <a:gd name="T87" fmla="*/ 15352942 h 126"/>
              <a:gd name="T88" fmla="*/ 4295631 w 44"/>
              <a:gd name="T89" fmla="*/ 14151204 h 126"/>
              <a:gd name="T90" fmla="*/ 4165384 w 44"/>
              <a:gd name="T91" fmla="*/ 12816468 h 126"/>
              <a:gd name="T92" fmla="*/ 260494 w 44"/>
              <a:gd name="T93" fmla="*/ 4539128 h 126"/>
              <a:gd name="T94" fmla="*/ 0 w 44"/>
              <a:gd name="T95" fmla="*/ 2536475 h 126"/>
              <a:gd name="T96" fmla="*/ 2603500 w 44"/>
              <a:gd name="T97" fmla="*/ 0 h 126"/>
              <a:gd name="T98" fmla="*/ 5076753 w 44"/>
              <a:gd name="T99" fmla="*/ 2936932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126">
                <a:moveTo>
                  <a:pt x="39" y="22"/>
                </a:moveTo>
                <a:lnTo>
                  <a:pt x="38" y="75"/>
                </a:lnTo>
                <a:cubicBezTo>
                  <a:pt x="37" y="74"/>
                  <a:pt x="32" y="68"/>
                  <a:pt x="32" y="63"/>
                </a:cubicBezTo>
                <a:cubicBezTo>
                  <a:pt x="32" y="59"/>
                  <a:pt x="35" y="56"/>
                  <a:pt x="38" y="55"/>
                </a:cubicBezTo>
                <a:cubicBezTo>
                  <a:pt x="29" y="56"/>
                  <a:pt x="24" y="53"/>
                  <a:pt x="23" y="47"/>
                </a:cubicBezTo>
                <a:cubicBezTo>
                  <a:pt x="28" y="49"/>
                  <a:pt x="35" y="49"/>
                  <a:pt x="35" y="43"/>
                </a:cubicBezTo>
                <a:cubicBezTo>
                  <a:pt x="35" y="43"/>
                  <a:pt x="35" y="29"/>
                  <a:pt x="35" y="25"/>
                </a:cubicBezTo>
                <a:cubicBezTo>
                  <a:pt x="32" y="28"/>
                  <a:pt x="29" y="28"/>
                  <a:pt x="24" y="28"/>
                </a:cubicBezTo>
                <a:cubicBezTo>
                  <a:pt x="20" y="28"/>
                  <a:pt x="20" y="33"/>
                  <a:pt x="20" y="36"/>
                </a:cubicBezTo>
                <a:cubicBezTo>
                  <a:pt x="18" y="35"/>
                  <a:pt x="14" y="33"/>
                  <a:pt x="15" y="28"/>
                </a:cubicBezTo>
                <a:cubicBezTo>
                  <a:pt x="12" y="28"/>
                  <a:pt x="11" y="27"/>
                  <a:pt x="11" y="25"/>
                </a:cubicBezTo>
                <a:cubicBezTo>
                  <a:pt x="11" y="24"/>
                  <a:pt x="14" y="23"/>
                  <a:pt x="15" y="22"/>
                </a:cubicBezTo>
                <a:cubicBezTo>
                  <a:pt x="15" y="19"/>
                  <a:pt x="18" y="16"/>
                  <a:pt x="20" y="14"/>
                </a:cubicBezTo>
                <a:cubicBezTo>
                  <a:pt x="20" y="17"/>
                  <a:pt x="20" y="23"/>
                  <a:pt x="24" y="23"/>
                </a:cubicBezTo>
                <a:cubicBezTo>
                  <a:pt x="28" y="23"/>
                  <a:pt x="29" y="20"/>
                  <a:pt x="29" y="17"/>
                </a:cubicBezTo>
                <a:cubicBezTo>
                  <a:pt x="29" y="12"/>
                  <a:pt x="24" y="8"/>
                  <a:pt x="20" y="8"/>
                </a:cubicBezTo>
                <a:cubicBezTo>
                  <a:pt x="14" y="8"/>
                  <a:pt x="8" y="11"/>
                  <a:pt x="8" y="20"/>
                </a:cubicBezTo>
                <a:cubicBezTo>
                  <a:pt x="8" y="24"/>
                  <a:pt x="8" y="26"/>
                  <a:pt x="9" y="29"/>
                </a:cubicBezTo>
                <a:cubicBezTo>
                  <a:pt x="15" y="42"/>
                  <a:pt x="35" y="85"/>
                  <a:pt x="38" y="94"/>
                </a:cubicBezTo>
                <a:cubicBezTo>
                  <a:pt x="43" y="103"/>
                  <a:pt x="39" y="111"/>
                  <a:pt x="38" y="115"/>
                </a:cubicBezTo>
                <a:cubicBezTo>
                  <a:pt x="38" y="117"/>
                  <a:pt x="33" y="122"/>
                  <a:pt x="28" y="123"/>
                </a:cubicBezTo>
                <a:cubicBezTo>
                  <a:pt x="21" y="125"/>
                  <a:pt x="11" y="125"/>
                  <a:pt x="3" y="123"/>
                </a:cubicBezTo>
                <a:cubicBezTo>
                  <a:pt x="5" y="121"/>
                  <a:pt x="8" y="120"/>
                  <a:pt x="11" y="118"/>
                </a:cubicBezTo>
                <a:cubicBezTo>
                  <a:pt x="5" y="115"/>
                  <a:pt x="3" y="111"/>
                  <a:pt x="3" y="106"/>
                </a:cubicBezTo>
                <a:cubicBezTo>
                  <a:pt x="3" y="93"/>
                  <a:pt x="8" y="91"/>
                  <a:pt x="8" y="74"/>
                </a:cubicBezTo>
                <a:cubicBezTo>
                  <a:pt x="8" y="70"/>
                  <a:pt x="6" y="65"/>
                  <a:pt x="2" y="60"/>
                </a:cubicBezTo>
                <a:cubicBezTo>
                  <a:pt x="12" y="62"/>
                  <a:pt x="17" y="72"/>
                  <a:pt x="14" y="78"/>
                </a:cubicBezTo>
                <a:cubicBezTo>
                  <a:pt x="17" y="79"/>
                  <a:pt x="18" y="78"/>
                  <a:pt x="20" y="77"/>
                </a:cubicBezTo>
                <a:cubicBezTo>
                  <a:pt x="20" y="81"/>
                  <a:pt x="18" y="83"/>
                  <a:pt x="17" y="84"/>
                </a:cubicBezTo>
                <a:lnTo>
                  <a:pt x="20" y="83"/>
                </a:lnTo>
                <a:cubicBezTo>
                  <a:pt x="20" y="86"/>
                  <a:pt x="20" y="88"/>
                  <a:pt x="17" y="89"/>
                </a:cubicBezTo>
                <a:cubicBezTo>
                  <a:pt x="26" y="88"/>
                  <a:pt x="30" y="94"/>
                  <a:pt x="30" y="102"/>
                </a:cubicBezTo>
                <a:cubicBezTo>
                  <a:pt x="30" y="109"/>
                  <a:pt x="24" y="111"/>
                  <a:pt x="20" y="109"/>
                </a:cubicBezTo>
                <a:cubicBezTo>
                  <a:pt x="20" y="111"/>
                  <a:pt x="20" y="112"/>
                  <a:pt x="20" y="112"/>
                </a:cubicBezTo>
                <a:cubicBezTo>
                  <a:pt x="18" y="112"/>
                  <a:pt x="17" y="111"/>
                  <a:pt x="18" y="108"/>
                </a:cubicBezTo>
                <a:cubicBezTo>
                  <a:pt x="17" y="107"/>
                  <a:pt x="15" y="106"/>
                  <a:pt x="14" y="106"/>
                </a:cubicBezTo>
                <a:cubicBezTo>
                  <a:pt x="15" y="105"/>
                  <a:pt x="17" y="104"/>
                  <a:pt x="18" y="103"/>
                </a:cubicBezTo>
                <a:cubicBezTo>
                  <a:pt x="17" y="100"/>
                  <a:pt x="20" y="98"/>
                  <a:pt x="20" y="98"/>
                </a:cubicBezTo>
                <a:cubicBezTo>
                  <a:pt x="20" y="98"/>
                  <a:pt x="20" y="104"/>
                  <a:pt x="23" y="104"/>
                </a:cubicBezTo>
                <a:cubicBezTo>
                  <a:pt x="24" y="104"/>
                  <a:pt x="26" y="103"/>
                  <a:pt x="26" y="100"/>
                </a:cubicBezTo>
                <a:cubicBezTo>
                  <a:pt x="26" y="96"/>
                  <a:pt x="24" y="95"/>
                  <a:pt x="20" y="95"/>
                </a:cubicBezTo>
                <a:cubicBezTo>
                  <a:pt x="15" y="95"/>
                  <a:pt x="11" y="98"/>
                  <a:pt x="11" y="106"/>
                </a:cubicBezTo>
                <a:cubicBezTo>
                  <a:pt x="11" y="111"/>
                  <a:pt x="18" y="115"/>
                  <a:pt x="23" y="115"/>
                </a:cubicBezTo>
                <a:cubicBezTo>
                  <a:pt x="29" y="115"/>
                  <a:pt x="33" y="111"/>
                  <a:pt x="33" y="106"/>
                </a:cubicBezTo>
                <a:cubicBezTo>
                  <a:pt x="33" y="102"/>
                  <a:pt x="33" y="99"/>
                  <a:pt x="32" y="96"/>
                </a:cubicBezTo>
                <a:cubicBezTo>
                  <a:pt x="24" y="79"/>
                  <a:pt x="2" y="34"/>
                  <a:pt x="2" y="34"/>
                </a:cubicBezTo>
                <a:cubicBezTo>
                  <a:pt x="0" y="28"/>
                  <a:pt x="0" y="24"/>
                  <a:pt x="0" y="19"/>
                </a:cubicBezTo>
                <a:cubicBezTo>
                  <a:pt x="0" y="8"/>
                  <a:pt x="5" y="0"/>
                  <a:pt x="20" y="0"/>
                </a:cubicBezTo>
                <a:cubicBezTo>
                  <a:pt x="29" y="0"/>
                  <a:pt x="39" y="8"/>
                  <a:pt x="39" y="2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2" name="Freeform 662">
            <a:extLst>
              <a:ext uri="{FF2B5EF4-FFF2-40B4-BE49-F238E27FC236}">
                <a16:creationId xmlns:a16="http://schemas.microsoft.com/office/drawing/2014/main" id="{AEDCC59E-F4CF-614E-9A07-DC95FB386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621338"/>
            <a:ext cx="15875" cy="23812"/>
          </a:xfrm>
          <a:custGeom>
            <a:avLst/>
            <a:gdLst>
              <a:gd name="T0" fmla="*/ 136230 w 43"/>
              <a:gd name="T1" fmla="*/ 6710222 h 65"/>
              <a:gd name="T2" fmla="*/ 1363035 w 43"/>
              <a:gd name="T3" fmla="*/ 7246907 h 65"/>
              <a:gd name="T4" fmla="*/ 136230 w 43"/>
              <a:gd name="T5" fmla="*/ 2549716 h 65"/>
              <a:gd name="T6" fmla="*/ 2862299 w 43"/>
              <a:gd name="T7" fmla="*/ 268526 h 65"/>
              <a:gd name="T8" fmla="*/ 5451770 w 43"/>
              <a:gd name="T9" fmla="*/ 268526 h 65"/>
              <a:gd name="T10" fmla="*/ 4497794 w 43"/>
              <a:gd name="T11" fmla="*/ 805212 h 65"/>
              <a:gd name="T12" fmla="*/ 5451770 w 43"/>
              <a:gd name="T13" fmla="*/ 2549716 h 65"/>
              <a:gd name="T14" fmla="*/ 5179311 w 43"/>
              <a:gd name="T15" fmla="*/ 6441696 h 65"/>
              <a:gd name="T16" fmla="*/ 5724599 w 43"/>
              <a:gd name="T17" fmla="*/ 8589172 h 65"/>
              <a:gd name="T18" fmla="*/ 4225334 w 43"/>
              <a:gd name="T19" fmla="*/ 6173536 h 65"/>
              <a:gd name="T20" fmla="*/ 3680047 w 43"/>
              <a:gd name="T21" fmla="*/ 6307616 h 65"/>
              <a:gd name="T22" fmla="*/ 3816276 w 43"/>
              <a:gd name="T23" fmla="*/ 5502404 h 65"/>
              <a:gd name="T24" fmla="*/ 3270988 w 43"/>
              <a:gd name="T25" fmla="*/ 5502404 h 65"/>
              <a:gd name="T26" fmla="*/ 3816276 w 43"/>
              <a:gd name="T27" fmla="*/ 4563112 h 65"/>
              <a:gd name="T28" fmla="*/ 1363035 w 43"/>
              <a:gd name="T29" fmla="*/ 3086768 h 65"/>
              <a:gd name="T30" fmla="*/ 2862299 w 43"/>
              <a:gd name="T31" fmla="*/ 2013030 h 65"/>
              <a:gd name="T32" fmla="*/ 3270988 w 43"/>
              <a:gd name="T33" fmla="*/ 2147110 h 65"/>
              <a:gd name="T34" fmla="*/ 3270988 w 43"/>
              <a:gd name="T35" fmla="*/ 1610424 h 65"/>
              <a:gd name="T36" fmla="*/ 3680047 w 43"/>
              <a:gd name="T37" fmla="*/ 2281556 h 65"/>
              <a:gd name="T38" fmla="*/ 4225334 w 43"/>
              <a:gd name="T39" fmla="*/ 2549716 h 65"/>
              <a:gd name="T40" fmla="*/ 3680047 w 43"/>
              <a:gd name="T41" fmla="*/ 2818242 h 65"/>
              <a:gd name="T42" fmla="*/ 3270988 w 43"/>
              <a:gd name="T43" fmla="*/ 3489374 h 65"/>
              <a:gd name="T44" fmla="*/ 2862299 w 43"/>
              <a:gd name="T45" fmla="*/ 2818242 h 65"/>
              <a:gd name="T46" fmla="*/ 2453241 w 43"/>
              <a:gd name="T47" fmla="*/ 3220848 h 65"/>
              <a:gd name="T48" fmla="*/ 3270988 w 43"/>
              <a:gd name="T49" fmla="*/ 3891980 h 65"/>
              <a:gd name="T50" fmla="*/ 4497794 w 43"/>
              <a:gd name="T51" fmla="*/ 2549716 h 65"/>
              <a:gd name="T52" fmla="*/ 2862299 w 43"/>
              <a:gd name="T53" fmla="*/ 1341898 h 65"/>
              <a:gd name="T54" fmla="*/ 1090206 w 43"/>
              <a:gd name="T55" fmla="*/ 2549716 h 65"/>
              <a:gd name="T56" fmla="*/ 2862299 w 43"/>
              <a:gd name="T57" fmla="*/ 7246907 h 65"/>
              <a:gd name="T58" fmla="*/ 1363035 w 43"/>
              <a:gd name="T59" fmla="*/ 8454725 h 65"/>
              <a:gd name="T60" fmla="*/ 0 w 43"/>
              <a:gd name="T61" fmla="*/ 7381354 h 65"/>
              <a:gd name="T62" fmla="*/ 136230 w 43"/>
              <a:gd name="T63" fmla="*/ 6710222 h 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3" h="65">
                <a:moveTo>
                  <a:pt x="1" y="50"/>
                </a:moveTo>
                <a:cubicBezTo>
                  <a:pt x="1" y="50"/>
                  <a:pt x="8" y="57"/>
                  <a:pt x="10" y="54"/>
                </a:cubicBezTo>
                <a:cubicBezTo>
                  <a:pt x="16" y="50"/>
                  <a:pt x="1" y="28"/>
                  <a:pt x="1" y="19"/>
                </a:cubicBezTo>
                <a:cubicBezTo>
                  <a:pt x="1" y="6"/>
                  <a:pt x="8" y="3"/>
                  <a:pt x="21" y="2"/>
                </a:cubicBezTo>
                <a:cubicBezTo>
                  <a:pt x="30" y="0"/>
                  <a:pt x="40" y="2"/>
                  <a:pt x="40" y="2"/>
                </a:cubicBezTo>
                <a:cubicBezTo>
                  <a:pt x="39" y="4"/>
                  <a:pt x="38" y="6"/>
                  <a:pt x="33" y="6"/>
                </a:cubicBezTo>
                <a:cubicBezTo>
                  <a:pt x="38" y="8"/>
                  <a:pt x="40" y="13"/>
                  <a:pt x="40" y="19"/>
                </a:cubicBezTo>
                <a:cubicBezTo>
                  <a:pt x="40" y="31"/>
                  <a:pt x="38" y="36"/>
                  <a:pt x="38" y="48"/>
                </a:cubicBezTo>
                <a:cubicBezTo>
                  <a:pt x="38" y="54"/>
                  <a:pt x="42" y="64"/>
                  <a:pt x="42" y="64"/>
                </a:cubicBezTo>
                <a:cubicBezTo>
                  <a:pt x="33" y="63"/>
                  <a:pt x="28" y="54"/>
                  <a:pt x="31" y="46"/>
                </a:cubicBezTo>
                <a:cubicBezTo>
                  <a:pt x="30" y="45"/>
                  <a:pt x="28" y="46"/>
                  <a:pt x="27" y="47"/>
                </a:cubicBezTo>
                <a:cubicBezTo>
                  <a:pt x="24" y="45"/>
                  <a:pt x="27" y="43"/>
                  <a:pt x="28" y="41"/>
                </a:cubicBezTo>
                <a:cubicBezTo>
                  <a:pt x="27" y="41"/>
                  <a:pt x="27" y="41"/>
                  <a:pt x="24" y="41"/>
                </a:cubicBezTo>
                <a:cubicBezTo>
                  <a:pt x="24" y="39"/>
                  <a:pt x="24" y="36"/>
                  <a:pt x="28" y="34"/>
                </a:cubicBezTo>
                <a:cubicBezTo>
                  <a:pt x="18" y="36"/>
                  <a:pt x="10" y="31"/>
                  <a:pt x="10" y="23"/>
                </a:cubicBezTo>
                <a:cubicBezTo>
                  <a:pt x="10" y="18"/>
                  <a:pt x="16" y="15"/>
                  <a:pt x="21" y="15"/>
                </a:cubicBezTo>
                <a:lnTo>
                  <a:pt x="24" y="16"/>
                </a:lnTo>
                <a:cubicBezTo>
                  <a:pt x="24" y="15"/>
                  <a:pt x="24" y="13"/>
                  <a:pt x="24" y="12"/>
                </a:cubicBezTo>
                <a:cubicBezTo>
                  <a:pt x="27" y="13"/>
                  <a:pt x="28" y="13"/>
                  <a:pt x="27" y="17"/>
                </a:cubicBezTo>
                <a:cubicBezTo>
                  <a:pt x="30" y="17"/>
                  <a:pt x="31" y="17"/>
                  <a:pt x="31" y="19"/>
                </a:cubicBezTo>
                <a:cubicBezTo>
                  <a:pt x="31" y="20"/>
                  <a:pt x="30" y="22"/>
                  <a:pt x="27" y="21"/>
                </a:cubicBezTo>
                <a:cubicBezTo>
                  <a:pt x="28" y="24"/>
                  <a:pt x="27" y="26"/>
                  <a:pt x="24" y="26"/>
                </a:cubicBezTo>
                <a:cubicBezTo>
                  <a:pt x="24" y="26"/>
                  <a:pt x="27" y="21"/>
                  <a:pt x="21" y="21"/>
                </a:cubicBezTo>
                <a:cubicBezTo>
                  <a:pt x="21" y="21"/>
                  <a:pt x="18" y="22"/>
                  <a:pt x="18" y="24"/>
                </a:cubicBezTo>
                <a:cubicBezTo>
                  <a:pt x="18" y="26"/>
                  <a:pt x="21" y="29"/>
                  <a:pt x="24" y="29"/>
                </a:cubicBezTo>
                <a:cubicBezTo>
                  <a:pt x="30" y="29"/>
                  <a:pt x="33" y="26"/>
                  <a:pt x="33" y="19"/>
                </a:cubicBezTo>
                <a:cubicBezTo>
                  <a:pt x="33" y="13"/>
                  <a:pt x="28" y="10"/>
                  <a:pt x="21" y="10"/>
                </a:cubicBezTo>
                <a:cubicBezTo>
                  <a:pt x="13" y="10"/>
                  <a:pt x="8" y="13"/>
                  <a:pt x="8" y="19"/>
                </a:cubicBezTo>
                <a:cubicBezTo>
                  <a:pt x="8" y="26"/>
                  <a:pt x="21" y="46"/>
                  <a:pt x="21" y="54"/>
                </a:cubicBezTo>
                <a:cubicBezTo>
                  <a:pt x="21" y="60"/>
                  <a:pt x="16" y="63"/>
                  <a:pt x="10" y="63"/>
                </a:cubicBezTo>
                <a:cubicBezTo>
                  <a:pt x="4" y="63"/>
                  <a:pt x="0" y="55"/>
                  <a:pt x="0" y="55"/>
                </a:cubicBezTo>
                <a:lnTo>
                  <a:pt x="1" y="50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3" name="Freeform 663">
            <a:extLst>
              <a:ext uri="{FF2B5EF4-FFF2-40B4-BE49-F238E27FC236}">
                <a16:creationId xmlns:a16="http://schemas.microsoft.com/office/drawing/2014/main" id="{4999F558-C410-924B-B09A-0F2FC1803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621338"/>
            <a:ext cx="15875" cy="23812"/>
          </a:xfrm>
          <a:custGeom>
            <a:avLst/>
            <a:gdLst>
              <a:gd name="T0" fmla="*/ 5143122 w 42"/>
              <a:gd name="T1" fmla="*/ 6710222 h 65"/>
              <a:gd name="T2" fmla="*/ 5857497 w 42"/>
              <a:gd name="T3" fmla="*/ 7381354 h 65"/>
              <a:gd name="T4" fmla="*/ 4285872 w 42"/>
              <a:gd name="T5" fmla="*/ 8454725 h 65"/>
              <a:gd name="T6" fmla="*/ 2714625 w 42"/>
              <a:gd name="T7" fmla="*/ 7246907 h 65"/>
              <a:gd name="T8" fmla="*/ 4571622 w 42"/>
              <a:gd name="T9" fmla="*/ 2549716 h 65"/>
              <a:gd name="T10" fmla="*/ 3000375 w 42"/>
              <a:gd name="T11" fmla="*/ 1341898 h 65"/>
              <a:gd name="T12" fmla="*/ 1285875 w 42"/>
              <a:gd name="T13" fmla="*/ 2549716 h 65"/>
              <a:gd name="T14" fmla="*/ 2571750 w 42"/>
              <a:gd name="T15" fmla="*/ 3891980 h 65"/>
              <a:gd name="T16" fmla="*/ 3142872 w 42"/>
              <a:gd name="T17" fmla="*/ 3220848 h 65"/>
              <a:gd name="T18" fmla="*/ 2714625 w 42"/>
              <a:gd name="T19" fmla="*/ 2818242 h 65"/>
              <a:gd name="T20" fmla="*/ 2571750 w 42"/>
              <a:gd name="T21" fmla="*/ 3489374 h 65"/>
              <a:gd name="T22" fmla="*/ 2286000 w 42"/>
              <a:gd name="T23" fmla="*/ 2818242 h 65"/>
              <a:gd name="T24" fmla="*/ 1428750 w 42"/>
              <a:gd name="T25" fmla="*/ 2549716 h 65"/>
              <a:gd name="T26" fmla="*/ 2286000 w 42"/>
              <a:gd name="T27" fmla="*/ 2281556 h 65"/>
              <a:gd name="T28" fmla="*/ 2571750 w 42"/>
              <a:gd name="T29" fmla="*/ 1610424 h 65"/>
              <a:gd name="T30" fmla="*/ 2571750 w 42"/>
              <a:gd name="T31" fmla="*/ 2147110 h 65"/>
              <a:gd name="T32" fmla="*/ 3142872 w 42"/>
              <a:gd name="T33" fmla="*/ 2013030 h 65"/>
              <a:gd name="T34" fmla="*/ 4000122 w 42"/>
              <a:gd name="T35" fmla="*/ 3086768 h 65"/>
              <a:gd name="T36" fmla="*/ 2143125 w 42"/>
              <a:gd name="T37" fmla="*/ 4563112 h 65"/>
              <a:gd name="T38" fmla="*/ 2571750 w 42"/>
              <a:gd name="T39" fmla="*/ 5502404 h 65"/>
              <a:gd name="T40" fmla="*/ 2143125 w 42"/>
              <a:gd name="T41" fmla="*/ 5502404 h 65"/>
              <a:gd name="T42" fmla="*/ 2571750 w 42"/>
              <a:gd name="T43" fmla="*/ 6307616 h 65"/>
              <a:gd name="T44" fmla="*/ 1714500 w 42"/>
              <a:gd name="T45" fmla="*/ 6173536 h 65"/>
              <a:gd name="T46" fmla="*/ 0 w 42"/>
              <a:gd name="T47" fmla="*/ 8589172 h 65"/>
              <a:gd name="T48" fmla="*/ 857250 w 42"/>
              <a:gd name="T49" fmla="*/ 6441696 h 65"/>
              <a:gd name="T50" fmla="*/ 0 w 42"/>
              <a:gd name="T51" fmla="*/ 2549716 h 65"/>
              <a:gd name="T52" fmla="*/ 1285875 w 42"/>
              <a:gd name="T53" fmla="*/ 805212 h 65"/>
              <a:gd name="T54" fmla="*/ 142875 w 42"/>
              <a:gd name="T55" fmla="*/ 268526 h 65"/>
              <a:gd name="T56" fmla="*/ 3000375 w 42"/>
              <a:gd name="T57" fmla="*/ 268526 h 65"/>
              <a:gd name="T58" fmla="*/ 5571747 w 42"/>
              <a:gd name="T59" fmla="*/ 2549716 h 65"/>
              <a:gd name="T60" fmla="*/ 4000122 w 42"/>
              <a:gd name="T61" fmla="*/ 7246907 h 65"/>
              <a:gd name="T62" fmla="*/ 5143122 w 42"/>
              <a:gd name="T63" fmla="*/ 6710222 h 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2" h="65">
                <a:moveTo>
                  <a:pt x="36" y="50"/>
                </a:moveTo>
                <a:lnTo>
                  <a:pt x="41" y="55"/>
                </a:lnTo>
                <a:cubicBezTo>
                  <a:pt x="41" y="55"/>
                  <a:pt x="36" y="63"/>
                  <a:pt x="30" y="63"/>
                </a:cubicBezTo>
                <a:cubicBezTo>
                  <a:pt x="26" y="63"/>
                  <a:pt x="19" y="60"/>
                  <a:pt x="19" y="54"/>
                </a:cubicBezTo>
                <a:cubicBezTo>
                  <a:pt x="19" y="46"/>
                  <a:pt x="32" y="26"/>
                  <a:pt x="32" y="19"/>
                </a:cubicBezTo>
                <a:cubicBezTo>
                  <a:pt x="32" y="13"/>
                  <a:pt x="27" y="10"/>
                  <a:pt x="21" y="10"/>
                </a:cubicBezTo>
                <a:cubicBezTo>
                  <a:pt x="15" y="10"/>
                  <a:pt x="9" y="13"/>
                  <a:pt x="9" y="19"/>
                </a:cubicBezTo>
                <a:cubicBezTo>
                  <a:pt x="9" y="26"/>
                  <a:pt x="13" y="29"/>
                  <a:pt x="18" y="29"/>
                </a:cubicBezTo>
                <a:cubicBezTo>
                  <a:pt x="22" y="29"/>
                  <a:pt x="22" y="26"/>
                  <a:pt x="22" y="24"/>
                </a:cubicBezTo>
                <a:cubicBezTo>
                  <a:pt x="22" y="22"/>
                  <a:pt x="22" y="21"/>
                  <a:pt x="19" y="21"/>
                </a:cubicBezTo>
                <a:cubicBezTo>
                  <a:pt x="18" y="21"/>
                  <a:pt x="18" y="26"/>
                  <a:pt x="18" y="26"/>
                </a:cubicBezTo>
                <a:cubicBezTo>
                  <a:pt x="16" y="26"/>
                  <a:pt x="15" y="24"/>
                  <a:pt x="16" y="21"/>
                </a:cubicBezTo>
                <a:cubicBezTo>
                  <a:pt x="15" y="22"/>
                  <a:pt x="12" y="20"/>
                  <a:pt x="10" y="19"/>
                </a:cubicBezTo>
                <a:cubicBezTo>
                  <a:pt x="12" y="17"/>
                  <a:pt x="15" y="17"/>
                  <a:pt x="16" y="17"/>
                </a:cubicBezTo>
                <a:cubicBezTo>
                  <a:pt x="15" y="13"/>
                  <a:pt x="16" y="13"/>
                  <a:pt x="18" y="12"/>
                </a:cubicBezTo>
                <a:cubicBezTo>
                  <a:pt x="18" y="13"/>
                  <a:pt x="18" y="15"/>
                  <a:pt x="18" y="16"/>
                </a:cubicBezTo>
                <a:cubicBezTo>
                  <a:pt x="19" y="16"/>
                  <a:pt x="21" y="15"/>
                  <a:pt x="22" y="15"/>
                </a:cubicBezTo>
                <a:cubicBezTo>
                  <a:pt x="26" y="15"/>
                  <a:pt x="28" y="18"/>
                  <a:pt x="28" y="23"/>
                </a:cubicBezTo>
                <a:cubicBezTo>
                  <a:pt x="28" y="31"/>
                  <a:pt x="22" y="36"/>
                  <a:pt x="15" y="34"/>
                </a:cubicBezTo>
                <a:cubicBezTo>
                  <a:pt x="18" y="36"/>
                  <a:pt x="18" y="39"/>
                  <a:pt x="18" y="41"/>
                </a:cubicBezTo>
                <a:cubicBezTo>
                  <a:pt x="18" y="41"/>
                  <a:pt x="16" y="41"/>
                  <a:pt x="15" y="41"/>
                </a:cubicBezTo>
                <a:cubicBezTo>
                  <a:pt x="16" y="43"/>
                  <a:pt x="18" y="45"/>
                  <a:pt x="18" y="47"/>
                </a:cubicBezTo>
                <a:cubicBezTo>
                  <a:pt x="16" y="46"/>
                  <a:pt x="15" y="45"/>
                  <a:pt x="12" y="46"/>
                </a:cubicBezTo>
                <a:cubicBezTo>
                  <a:pt x="16" y="54"/>
                  <a:pt x="9" y="63"/>
                  <a:pt x="0" y="64"/>
                </a:cubicBezTo>
                <a:cubicBezTo>
                  <a:pt x="0" y="64"/>
                  <a:pt x="6" y="54"/>
                  <a:pt x="6" y="48"/>
                </a:cubicBezTo>
                <a:cubicBezTo>
                  <a:pt x="6" y="36"/>
                  <a:pt x="0" y="31"/>
                  <a:pt x="0" y="19"/>
                </a:cubicBezTo>
                <a:cubicBezTo>
                  <a:pt x="0" y="13"/>
                  <a:pt x="6" y="8"/>
                  <a:pt x="9" y="6"/>
                </a:cubicBezTo>
                <a:cubicBezTo>
                  <a:pt x="6" y="6"/>
                  <a:pt x="4" y="4"/>
                  <a:pt x="1" y="2"/>
                </a:cubicBezTo>
                <a:cubicBezTo>
                  <a:pt x="1" y="2"/>
                  <a:pt x="15" y="0"/>
                  <a:pt x="21" y="2"/>
                </a:cubicBezTo>
                <a:cubicBezTo>
                  <a:pt x="32" y="3"/>
                  <a:pt x="39" y="6"/>
                  <a:pt x="39" y="19"/>
                </a:cubicBezTo>
                <a:cubicBezTo>
                  <a:pt x="39" y="28"/>
                  <a:pt x="26" y="50"/>
                  <a:pt x="28" y="54"/>
                </a:cubicBezTo>
                <a:cubicBezTo>
                  <a:pt x="32" y="57"/>
                  <a:pt x="36" y="50"/>
                  <a:pt x="36" y="5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4" name="Freeform 664">
            <a:extLst>
              <a:ext uri="{FF2B5EF4-FFF2-40B4-BE49-F238E27FC236}">
                <a16:creationId xmlns:a16="http://schemas.microsoft.com/office/drawing/2014/main" id="{18631F2C-17D9-D74A-A437-4E34221AD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491163"/>
            <a:ext cx="17463" cy="44450"/>
          </a:xfrm>
          <a:custGeom>
            <a:avLst/>
            <a:gdLst>
              <a:gd name="T0" fmla="*/ 366024 w 50"/>
              <a:gd name="T1" fmla="*/ 2529027 h 125"/>
              <a:gd name="T2" fmla="*/ 3537655 w 50"/>
              <a:gd name="T3" fmla="*/ 0 h 125"/>
              <a:gd name="T4" fmla="*/ 5977236 w 50"/>
              <a:gd name="T5" fmla="*/ 2149602 h 125"/>
              <a:gd name="T6" fmla="*/ 5123295 w 50"/>
              <a:gd name="T7" fmla="*/ 4046372 h 125"/>
              <a:gd name="T8" fmla="*/ 1463749 w 50"/>
              <a:gd name="T9" fmla="*/ 12139473 h 125"/>
              <a:gd name="T10" fmla="*/ 1219965 w 50"/>
              <a:gd name="T11" fmla="*/ 13150799 h 125"/>
              <a:gd name="T12" fmla="*/ 2805606 w 50"/>
              <a:gd name="T13" fmla="*/ 14415313 h 125"/>
              <a:gd name="T14" fmla="*/ 4269354 w 50"/>
              <a:gd name="T15" fmla="*/ 13150799 h 125"/>
              <a:gd name="T16" fmla="*/ 3171630 w 50"/>
              <a:gd name="T17" fmla="*/ 11886286 h 125"/>
              <a:gd name="T18" fmla="*/ 2439581 w 50"/>
              <a:gd name="T19" fmla="*/ 12645136 h 125"/>
              <a:gd name="T20" fmla="*/ 2805606 w 50"/>
              <a:gd name="T21" fmla="*/ 13024561 h 125"/>
              <a:gd name="T22" fmla="*/ 3171630 w 50"/>
              <a:gd name="T23" fmla="*/ 12265711 h 125"/>
              <a:gd name="T24" fmla="*/ 3537655 w 50"/>
              <a:gd name="T25" fmla="*/ 12897968 h 125"/>
              <a:gd name="T26" fmla="*/ 4025571 w 50"/>
              <a:gd name="T27" fmla="*/ 13150799 h 125"/>
              <a:gd name="T28" fmla="*/ 3537655 w 50"/>
              <a:gd name="T29" fmla="*/ 13530224 h 125"/>
              <a:gd name="T30" fmla="*/ 3171630 w 50"/>
              <a:gd name="T31" fmla="*/ 14036243 h 125"/>
              <a:gd name="T32" fmla="*/ 3171630 w 50"/>
              <a:gd name="T33" fmla="*/ 13656818 h 125"/>
              <a:gd name="T34" fmla="*/ 1463749 w 50"/>
              <a:gd name="T35" fmla="*/ 12645136 h 125"/>
              <a:gd name="T36" fmla="*/ 3659546 w 50"/>
              <a:gd name="T37" fmla="*/ 11254029 h 125"/>
              <a:gd name="T38" fmla="*/ 3171630 w 50"/>
              <a:gd name="T39" fmla="*/ 10621772 h 125"/>
              <a:gd name="T40" fmla="*/ 3659546 w 50"/>
              <a:gd name="T41" fmla="*/ 10621772 h 125"/>
              <a:gd name="T42" fmla="*/ 3537655 w 50"/>
              <a:gd name="T43" fmla="*/ 9610446 h 125"/>
              <a:gd name="T44" fmla="*/ 4025571 w 50"/>
              <a:gd name="T45" fmla="*/ 9736684 h 125"/>
              <a:gd name="T46" fmla="*/ 5367078 w 50"/>
              <a:gd name="T47" fmla="*/ 7460488 h 125"/>
              <a:gd name="T48" fmla="*/ 4879162 w 50"/>
              <a:gd name="T49" fmla="*/ 9357258 h 125"/>
              <a:gd name="T50" fmla="*/ 5123295 w 50"/>
              <a:gd name="T51" fmla="*/ 13150799 h 125"/>
              <a:gd name="T52" fmla="*/ 4391246 w 50"/>
              <a:gd name="T53" fmla="*/ 14794738 h 125"/>
              <a:gd name="T54" fmla="*/ 4391246 w 50"/>
              <a:gd name="T55" fmla="*/ 14794738 h 125"/>
              <a:gd name="T56" fmla="*/ 5123295 w 50"/>
              <a:gd name="T57" fmla="*/ 15300757 h 125"/>
              <a:gd name="T58" fmla="*/ 2195798 w 50"/>
              <a:gd name="T59" fmla="*/ 15300757 h 125"/>
              <a:gd name="T60" fmla="*/ 366024 w 50"/>
              <a:gd name="T61" fmla="*/ 14289075 h 125"/>
              <a:gd name="T62" fmla="*/ 366024 w 50"/>
              <a:gd name="T63" fmla="*/ 11886286 h 125"/>
              <a:gd name="T64" fmla="*/ 4635379 w 50"/>
              <a:gd name="T65" fmla="*/ 3540709 h 125"/>
              <a:gd name="T66" fmla="*/ 5001403 w 50"/>
              <a:gd name="T67" fmla="*/ 2276196 h 125"/>
              <a:gd name="T68" fmla="*/ 3537655 w 50"/>
              <a:gd name="T69" fmla="*/ 885088 h 125"/>
              <a:gd name="T70" fmla="*/ 1829773 w 50"/>
              <a:gd name="T71" fmla="*/ 2023364 h 125"/>
              <a:gd name="T72" fmla="*/ 2439581 w 50"/>
              <a:gd name="T73" fmla="*/ 2655621 h 125"/>
              <a:gd name="T74" fmla="*/ 3171630 w 50"/>
              <a:gd name="T75" fmla="*/ 1517345 h 125"/>
              <a:gd name="T76" fmla="*/ 3903330 w 50"/>
              <a:gd name="T77" fmla="*/ 2655621 h 125"/>
              <a:gd name="T78" fmla="*/ 4391246 w 50"/>
              <a:gd name="T79" fmla="*/ 3034690 h 125"/>
              <a:gd name="T80" fmla="*/ 3903330 w 50"/>
              <a:gd name="T81" fmla="*/ 3287878 h 125"/>
              <a:gd name="T82" fmla="*/ 3171630 w 50"/>
              <a:gd name="T83" fmla="*/ 4299204 h 125"/>
              <a:gd name="T84" fmla="*/ 2439581 w 50"/>
              <a:gd name="T85" fmla="*/ 3414116 h 125"/>
              <a:gd name="T86" fmla="*/ 1097724 w 50"/>
              <a:gd name="T87" fmla="*/ 3034690 h 125"/>
              <a:gd name="T88" fmla="*/ 1097724 w 50"/>
              <a:gd name="T89" fmla="*/ 5437480 h 125"/>
              <a:gd name="T90" fmla="*/ 2805606 w 50"/>
              <a:gd name="T91" fmla="*/ 5816905 h 125"/>
              <a:gd name="T92" fmla="*/ 732049 w 50"/>
              <a:gd name="T93" fmla="*/ 6954825 h 125"/>
              <a:gd name="T94" fmla="*/ 1463749 w 50"/>
              <a:gd name="T95" fmla="*/ 7839913 h 125"/>
              <a:gd name="T96" fmla="*/ 366024 w 50"/>
              <a:gd name="T97" fmla="*/ 9483852 h 125"/>
              <a:gd name="T98" fmla="*/ 366024 w 50"/>
              <a:gd name="T99" fmla="*/ 2529027 h 1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125">
                <a:moveTo>
                  <a:pt x="3" y="20"/>
                </a:moveTo>
                <a:cubicBezTo>
                  <a:pt x="3" y="7"/>
                  <a:pt x="17" y="0"/>
                  <a:pt x="29" y="0"/>
                </a:cubicBezTo>
                <a:cubicBezTo>
                  <a:pt x="41" y="0"/>
                  <a:pt x="49" y="7"/>
                  <a:pt x="49" y="17"/>
                </a:cubicBezTo>
                <a:cubicBezTo>
                  <a:pt x="49" y="23"/>
                  <a:pt x="47" y="26"/>
                  <a:pt x="42" y="32"/>
                </a:cubicBezTo>
                <a:cubicBezTo>
                  <a:pt x="42" y="32"/>
                  <a:pt x="21" y="79"/>
                  <a:pt x="12" y="96"/>
                </a:cubicBezTo>
                <a:cubicBezTo>
                  <a:pt x="10" y="98"/>
                  <a:pt x="10" y="101"/>
                  <a:pt x="10" y="104"/>
                </a:cubicBezTo>
                <a:cubicBezTo>
                  <a:pt x="10" y="110"/>
                  <a:pt x="17" y="114"/>
                  <a:pt x="23" y="114"/>
                </a:cubicBezTo>
                <a:cubicBezTo>
                  <a:pt x="29" y="114"/>
                  <a:pt x="35" y="110"/>
                  <a:pt x="35" y="104"/>
                </a:cubicBezTo>
                <a:cubicBezTo>
                  <a:pt x="35" y="97"/>
                  <a:pt x="32" y="94"/>
                  <a:pt x="26" y="94"/>
                </a:cubicBezTo>
                <a:cubicBezTo>
                  <a:pt x="23" y="94"/>
                  <a:pt x="20" y="96"/>
                  <a:pt x="20" y="100"/>
                </a:cubicBezTo>
                <a:cubicBezTo>
                  <a:pt x="20" y="101"/>
                  <a:pt x="21" y="103"/>
                  <a:pt x="23" y="103"/>
                </a:cubicBezTo>
                <a:cubicBezTo>
                  <a:pt x="26" y="103"/>
                  <a:pt x="26" y="97"/>
                  <a:pt x="26" y="97"/>
                </a:cubicBezTo>
                <a:cubicBezTo>
                  <a:pt x="29" y="97"/>
                  <a:pt x="30" y="100"/>
                  <a:pt x="29" y="102"/>
                </a:cubicBezTo>
                <a:cubicBezTo>
                  <a:pt x="30" y="103"/>
                  <a:pt x="33" y="103"/>
                  <a:pt x="33" y="104"/>
                </a:cubicBezTo>
                <a:cubicBezTo>
                  <a:pt x="33" y="105"/>
                  <a:pt x="30" y="106"/>
                  <a:pt x="29" y="107"/>
                </a:cubicBezTo>
                <a:cubicBezTo>
                  <a:pt x="30" y="109"/>
                  <a:pt x="29" y="110"/>
                  <a:pt x="26" y="111"/>
                </a:cubicBezTo>
                <a:cubicBezTo>
                  <a:pt x="26" y="110"/>
                  <a:pt x="26" y="109"/>
                  <a:pt x="26" y="108"/>
                </a:cubicBezTo>
                <a:cubicBezTo>
                  <a:pt x="21" y="109"/>
                  <a:pt x="12" y="108"/>
                  <a:pt x="12" y="100"/>
                </a:cubicBezTo>
                <a:cubicBezTo>
                  <a:pt x="12" y="94"/>
                  <a:pt x="20" y="88"/>
                  <a:pt x="30" y="89"/>
                </a:cubicBezTo>
                <a:cubicBezTo>
                  <a:pt x="29" y="88"/>
                  <a:pt x="26" y="86"/>
                  <a:pt x="26" y="84"/>
                </a:cubicBezTo>
                <a:cubicBezTo>
                  <a:pt x="29" y="84"/>
                  <a:pt x="30" y="84"/>
                  <a:pt x="30" y="84"/>
                </a:cubicBezTo>
                <a:cubicBezTo>
                  <a:pt x="29" y="82"/>
                  <a:pt x="26" y="81"/>
                  <a:pt x="29" y="76"/>
                </a:cubicBezTo>
                <a:cubicBezTo>
                  <a:pt x="30" y="77"/>
                  <a:pt x="32" y="79"/>
                  <a:pt x="33" y="77"/>
                </a:cubicBezTo>
                <a:cubicBezTo>
                  <a:pt x="30" y="71"/>
                  <a:pt x="33" y="61"/>
                  <a:pt x="44" y="59"/>
                </a:cubicBezTo>
                <a:cubicBezTo>
                  <a:pt x="41" y="63"/>
                  <a:pt x="40" y="69"/>
                  <a:pt x="40" y="74"/>
                </a:cubicBezTo>
                <a:cubicBezTo>
                  <a:pt x="40" y="91"/>
                  <a:pt x="42" y="93"/>
                  <a:pt x="42" y="104"/>
                </a:cubicBezTo>
                <a:cubicBezTo>
                  <a:pt x="42" y="109"/>
                  <a:pt x="41" y="113"/>
                  <a:pt x="36" y="117"/>
                </a:cubicBezTo>
                <a:cubicBezTo>
                  <a:pt x="40" y="118"/>
                  <a:pt x="42" y="119"/>
                  <a:pt x="42" y="121"/>
                </a:cubicBezTo>
                <a:cubicBezTo>
                  <a:pt x="35" y="124"/>
                  <a:pt x="23" y="124"/>
                  <a:pt x="18" y="121"/>
                </a:cubicBezTo>
                <a:cubicBezTo>
                  <a:pt x="10" y="120"/>
                  <a:pt x="4" y="115"/>
                  <a:pt x="3" y="113"/>
                </a:cubicBezTo>
                <a:cubicBezTo>
                  <a:pt x="3" y="110"/>
                  <a:pt x="0" y="101"/>
                  <a:pt x="3" y="94"/>
                </a:cubicBezTo>
                <a:cubicBezTo>
                  <a:pt x="9" y="85"/>
                  <a:pt x="32" y="41"/>
                  <a:pt x="38" y="28"/>
                </a:cubicBezTo>
                <a:cubicBezTo>
                  <a:pt x="40" y="25"/>
                  <a:pt x="41" y="22"/>
                  <a:pt x="41" y="18"/>
                </a:cubicBezTo>
                <a:cubicBezTo>
                  <a:pt x="41" y="10"/>
                  <a:pt x="33" y="7"/>
                  <a:pt x="29" y="7"/>
                </a:cubicBezTo>
                <a:cubicBezTo>
                  <a:pt x="23" y="7"/>
                  <a:pt x="15" y="12"/>
                  <a:pt x="15" y="16"/>
                </a:cubicBezTo>
                <a:cubicBezTo>
                  <a:pt x="15" y="19"/>
                  <a:pt x="18" y="21"/>
                  <a:pt x="20" y="21"/>
                </a:cubicBezTo>
                <a:cubicBezTo>
                  <a:pt x="26" y="21"/>
                  <a:pt x="26" y="16"/>
                  <a:pt x="26" y="12"/>
                </a:cubicBezTo>
                <a:cubicBezTo>
                  <a:pt x="30" y="14"/>
                  <a:pt x="32" y="17"/>
                  <a:pt x="32" y="21"/>
                </a:cubicBezTo>
                <a:cubicBezTo>
                  <a:pt x="33" y="21"/>
                  <a:pt x="35" y="22"/>
                  <a:pt x="36" y="24"/>
                </a:cubicBezTo>
                <a:cubicBezTo>
                  <a:pt x="35" y="25"/>
                  <a:pt x="33" y="26"/>
                  <a:pt x="32" y="26"/>
                </a:cubicBezTo>
                <a:cubicBezTo>
                  <a:pt x="33" y="31"/>
                  <a:pt x="29" y="33"/>
                  <a:pt x="26" y="34"/>
                </a:cubicBezTo>
                <a:cubicBezTo>
                  <a:pt x="26" y="31"/>
                  <a:pt x="29" y="27"/>
                  <a:pt x="20" y="27"/>
                </a:cubicBezTo>
                <a:cubicBezTo>
                  <a:pt x="15" y="27"/>
                  <a:pt x="12" y="26"/>
                  <a:pt x="9" y="24"/>
                </a:cubicBezTo>
                <a:cubicBezTo>
                  <a:pt x="9" y="28"/>
                  <a:pt x="9" y="43"/>
                  <a:pt x="9" y="43"/>
                </a:cubicBezTo>
                <a:cubicBezTo>
                  <a:pt x="9" y="48"/>
                  <a:pt x="17" y="48"/>
                  <a:pt x="23" y="46"/>
                </a:cubicBezTo>
                <a:cubicBezTo>
                  <a:pt x="20" y="53"/>
                  <a:pt x="17" y="56"/>
                  <a:pt x="6" y="55"/>
                </a:cubicBezTo>
                <a:cubicBezTo>
                  <a:pt x="9" y="56"/>
                  <a:pt x="12" y="58"/>
                  <a:pt x="12" y="62"/>
                </a:cubicBezTo>
                <a:cubicBezTo>
                  <a:pt x="12" y="68"/>
                  <a:pt x="6" y="72"/>
                  <a:pt x="3" y="75"/>
                </a:cubicBezTo>
                <a:lnTo>
                  <a:pt x="3" y="20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5" name="Freeform 665">
            <a:extLst>
              <a:ext uri="{FF2B5EF4-FFF2-40B4-BE49-F238E27FC236}">
                <a16:creationId xmlns:a16="http://schemas.microsoft.com/office/drawing/2014/main" id="{64AC5645-AD72-4444-BCAF-F726877EE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491163"/>
            <a:ext cx="15875" cy="44450"/>
          </a:xfrm>
          <a:custGeom>
            <a:avLst/>
            <a:gdLst>
              <a:gd name="T0" fmla="*/ 5076753 w 44"/>
              <a:gd name="T1" fmla="*/ 2529027 h 125"/>
              <a:gd name="T2" fmla="*/ 4946506 w 44"/>
              <a:gd name="T3" fmla="*/ 9483852 h 125"/>
              <a:gd name="T4" fmla="*/ 4165384 w 44"/>
              <a:gd name="T5" fmla="*/ 7839913 h 125"/>
              <a:gd name="T6" fmla="*/ 4946506 w 44"/>
              <a:gd name="T7" fmla="*/ 6954825 h 125"/>
              <a:gd name="T8" fmla="*/ 2993881 w 44"/>
              <a:gd name="T9" fmla="*/ 5816905 h 125"/>
              <a:gd name="T10" fmla="*/ 4556125 w 44"/>
              <a:gd name="T11" fmla="*/ 5437480 h 125"/>
              <a:gd name="T12" fmla="*/ 4556125 w 44"/>
              <a:gd name="T13" fmla="*/ 3034690 h 125"/>
              <a:gd name="T14" fmla="*/ 3124128 w 44"/>
              <a:gd name="T15" fmla="*/ 3414116 h 125"/>
              <a:gd name="T16" fmla="*/ 2603500 w 44"/>
              <a:gd name="T17" fmla="*/ 4299204 h 125"/>
              <a:gd name="T18" fmla="*/ 1952625 w 44"/>
              <a:gd name="T19" fmla="*/ 3287878 h 125"/>
              <a:gd name="T20" fmla="*/ 1431997 w 44"/>
              <a:gd name="T21" fmla="*/ 3034690 h 125"/>
              <a:gd name="T22" fmla="*/ 1952625 w 44"/>
              <a:gd name="T23" fmla="*/ 2655621 h 125"/>
              <a:gd name="T24" fmla="*/ 2603500 w 44"/>
              <a:gd name="T25" fmla="*/ 1517345 h 125"/>
              <a:gd name="T26" fmla="*/ 3124128 w 44"/>
              <a:gd name="T27" fmla="*/ 2655621 h 125"/>
              <a:gd name="T28" fmla="*/ 3775003 w 44"/>
              <a:gd name="T29" fmla="*/ 2023364 h 125"/>
              <a:gd name="T30" fmla="*/ 2603500 w 44"/>
              <a:gd name="T31" fmla="*/ 885088 h 125"/>
              <a:gd name="T32" fmla="*/ 1041256 w 44"/>
              <a:gd name="T33" fmla="*/ 2276196 h 125"/>
              <a:gd name="T34" fmla="*/ 1171503 w 44"/>
              <a:gd name="T35" fmla="*/ 3540709 h 125"/>
              <a:gd name="T36" fmla="*/ 4946506 w 44"/>
              <a:gd name="T37" fmla="*/ 11886286 h 125"/>
              <a:gd name="T38" fmla="*/ 4946506 w 44"/>
              <a:gd name="T39" fmla="*/ 14289075 h 125"/>
              <a:gd name="T40" fmla="*/ 3644756 w 44"/>
              <a:gd name="T41" fmla="*/ 15300757 h 125"/>
              <a:gd name="T42" fmla="*/ 390381 w 44"/>
              <a:gd name="T43" fmla="*/ 15300757 h 125"/>
              <a:gd name="T44" fmla="*/ 1431997 w 44"/>
              <a:gd name="T45" fmla="*/ 14794738 h 125"/>
              <a:gd name="T46" fmla="*/ 1431997 w 44"/>
              <a:gd name="T47" fmla="*/ 14794738 h 125"/>
              <a:gd name="T48" fmla="*/ 390381 w 44"/>
              <a:gd name="T49" fmla="*/ 13150799 h 125"/>
              <a:gd name="T50" fmla="*/ 1041256 w 44"/>
              <a:gd name="T51" fmla="*/ 9357258 h 125"/>
              <a:gd name="T52" fmla="*/ 260494 w 44"/>
              <a:gd name="T53" fmla="*/ 7460488 h 125"/>
              <a:gd name="T54" fmla="*/ 1822378 w 44"/>
              <a:gd name="T55" fmla="*/ 9736684 h 125"/>
              <a:gd name="T56" fmla="*/ 2603500 w 44"/>
              <a:gd name="T57" fmla="*/ 9610446 h 125"/>
              <a:gd name="T58" fmla="*/ 2213119 w 44"/>
              <a:gd name="T59" fmla="*/ 10621772 h 125"/>
              <a:gd name="T60" fmla="*/ 2603500 w 44"/>
              <a:gd name="T61" fmla="*/ 10621772 h 125"/>
              <a:gd name="T62" fmla="*/ 2213119 w 44"/>
              <a:gd name="T63" fmla="*/ 11254029 h 125"/>
              <a:gd name="T64" fmla="*/ 3905250 w 44"/>
              <a:gd name="T65" fmla="*/ 12645136 h 125"/>
              <a:gd name="T66" fmla="*/ 2603500 w 44"/>
              <a:gd name="T67" fmla="*/ 13656818 h 125"/>
              <a:gd name="T68" fmla="*/ 2603500 w 44"/>
              <a:gd name="T69" fmla="*/ 14036243 h 125"/>
              <a:gd name="T70" fmla="*/ 2343006 w 44"/>
              <a:gd name="T71" fmla="*/ 13530224 h 125"/>
              <a:gd name="T72" fmla="*/ 1822378 w 44"/>
              <a:gd name="T73" fmla="*/ 13150799 h 125"/>
              <a:gd name="T74" fmla="*/ 2343006 w 44"/>
              <a:gd name="T75" fmla="*/ 12897968 h 125"/>
              <a:gd name="T76" fmla="*/ 2603500 w 44"/>
              <a:gd name="T77" fmla="*/ 12265711 h 125"/>
              <a:gd name="T78" fmla="*/ 2993881 w 44"/>
              <a:gd name="T79" fmla="*/ 13024561 h 125"/>
              <a:gd name="T80" fmla="*/ 3384622 w 44"/>
              <a:gd name="T81" fmla="*/ 12645136 h 125"/>
              <a:gd name="T82" fmla="*/ 2603500 w 44"/>
              <a:gd name="T83" fmla="*/ 11886286 h 125"/>
              <a:gd name="T84" fmla="*/ 1431997 w 44"/>
              <a:gd name="T85" fmla="*/ 13150799 h 125"/>
              <a:gd name="T86" fmla="*/ 2993881 w 44"/>
              <a:gd name="T87" fmla="*/ 14415313 h 125"/>
              <a:gd name="T88" fmla="*/ 4295631 w 44"/>
              <a:gd name="T89" fmla="*/ 13150799 h 125"/>
              <a:gd name="T90" fmla="*/ 4165384 w 44"/>
              <a:gd name="T91" fmla="*/ 12139473 h 125"/>
              <a:gd name="T92" fmla="*/ 260494 w 44"/>
              <a:gd name="T93" fmla="*/ 4046372 h 125"/>
              <a:gd name="T94" fmla="*/ 0 w 44"/>
              <a:gd name="T95" fmla="*/ 2149602 h 125"/>
              <a:gd name="T96" fmla="*/ 2603500 w 44"/>
              <a:gd name="T97" fmla="*/ 0 h 125"/>
              <a:gd name="T98" fmla="*/ 5076753 w 44"/>
              <a:gd name="T99" fmla="*/ 2529027 h 1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125">
                <a:moveTo>
                  <a:pt x="39" y="20"/>
                </a:moveTo>
                <a:lnTo>
                  <a:pt x="38" y="75"/>
                </a:lnTo>
                <a:cubicBezTo>
                  <a:pt x="37" y="72"/>
                  <a:pt x="32" y="68"/>
                  <a:pt x="32" y="62"/>
                </a:cubicBezTo>
                <a:cubicBezTo>
                  <a:pt x="32" y="58"/>
                  <a:pt x="35" y="56"/>
                  <a:pt x="38" y="55"/>
                </a:cubicBezTo>
                <a:cubicBezTo>
                  <a:pt x="29" y="56"/>
                  <a:pt x="24" y="53"/>
                  <a:pt x="23" y="46"/>
                </a:cubicBezTo>
                <a:cubicBezTo>
                  <a:pt x="28" y="48"/>
                  <a:pt x="35" y="48"/>
                  <a:pt x="35" y="43"/>
                </a:cubicBezTo>
                <a:cubicBezTo>
                  <a:pt x="35" y="43"/>
                  <a:pt x="35" y="28"/>
                  <a:pt x="35" y="24"/>
                </a:cubicBezTo>
                <a:cubicBezTo>
                  <a:pt x="32" y="26"/>
                  <a:pt x="29" y="27"/>
                  <a:pt x="24" y="27"/>
                </a:cubicBezTo>
                <a:cubicBezTo>
                  <a:pt x="20" y="27"/>
                  <a:pt x="20" y="31"/>
                  <a:pt x="20" y="34"/>
                </a:cubicBezTo>
                <a:cubicBezTo>
                  <a:pt x="18" y="33"/>
                  <a:pt x="14" y="31"/>
                  <a:pt x="15" y="26"/>
                </a:cubicBezTo>
                <a:cubicBezTo>
                  <a:pt x="12" y="26"/>
                  <a:pt x="11" y="25"/>
                  <a:pt x="11" y="24"/>
                </a:cubicBezTo>
                <a:cubicBezTo>
                  <a:pt x="11" y="22"/>
                  <a:pt x="14" y="21"/>
                  <a:pt x="15" y="21"/>
                </a:cubicBezTo>
                <a:cubicBezTo>
                  <a:pt x="15" y="17"/>
                  <a:pt x="18" y="14"/>
                  <a:pt x="20" y="12"/>
                </a:cubicBezTo>
                <a:cubicBezTo>
                  <a:pt x="20" y="16"/>
                  <a:pt x="20" y="21"/>
                  <a:pt x="24" y="21"/>
                </a:cubicBezTo>
                <a:cubicBezTo>
                  <a:pt x="28" y="21"/>
                  <a:pt x="29" y="19"/>
                  <a:pt x="29" y="16"/>
                </a:cubicBezTo>
                <a:cubicBezTo>
                  <a:pt x="29" y="12"/>
                  <a:pt x="24" y="7"/>
                  <a:pt x="20" y="7"/>
                </a:cubicBezTo>
                <a:cubicBezTo>
                  <a:pt x="14" y="7"/>
                  <a:pt x="8" y="10"/>
                  <a:pt x="8" y="18"/>
                </a:cubicBezTo>
                <a:cubicBezTo>
                  <a:pt x="8" y="22"/>
                  <a:pt x="8" y="25"/>
                  <a:pt x="9" y="28"/>
                </a:cubicBezTo>
                <a:cubicBezTo>
                  <a:pt x="15" y="41"/>
                  <a:pt x="35" y="85"/>
                  <a:pt x="38" y="94"/>
                </a:cubicBezTo>
                <a:cubicBezTo>
                  <a:pt x="43" y="101"/>
                  <a:pt x="39" y="110"/>
                  <a:pt x="38" y="113"/>
                </a:cubicBezTo>
                <a:cubicBezTo>
                  <a:pt x="38" y="115"/>
                  <a:pt x="33" y="120"/>
                  <a:pt x="28" y="121"/>
                </a:cubicBezTo>
                <a:cubicBezTo>
                  <a:pt x="21" y="124"/>
                  <a:pt x="11" y="124"/>
                  <a:pt x="3" y="121"/>
                </a:cubicBezTo>
                <a:cubicBezTo>
                  <a:pt x="5" y="119"/>
                  <a:pt x="8" y="118"/>
                  <a:pt x="11" y="117"/>
                </a:cubicBezTo>
                <a:cubicBezTo>
                  <a:pt x="5" y="113"/>
                  <a:pt x="3" y="109"/>
                  <a:pt x="3" y="104"/>
                </a:cubicBezTo>
                <a:cubicBezTo>
                  <a:pt x="3" y="93"/>
                  <a:pt x="8" y="91"/>
                  <a:pt x="8" y="74"/>
                </a:cubicBezTo>
                <a:cubicBezTo>
                  <a:pt x="8" y="69"/>
                  <a:pt x="6" y="63"/>
                  <a:pt x="2" y="59"/>
                </a:cubicBezTo>
                <a:cubicBezTo>
                  <a:pt x="12" y="61"/>
                  <a:pt x="17" y="71"/>
                  <a:pt x="14" y="77"/>
                </a:cubicBezTo>
                <a:cubicBezTo>
                  <a:pt x="17" y="79"/>
                  <a:pt x="18" y="77"/>
                  <a:pt x="20" y="76"/>
                </a:cubicBezTo>
                <a:cubicBezTo>
                  <a:pt x="20" y="81"/>
                  <a:pt x="18" y="82"/>
                  <a:pt x="17" y="84"/>
                </a:cubicBezTo>
                <a:lnTo>
                  <a:pt x="20" y="84"/>
                </a:lnTo>
                <a:cubicBezTo>
                  <a:pt x="20" y="86"/>
                  <a:pt x="20" y="88"/>
                  <a:pt x="17" y="89"/>
                </a:cubicBezTo>
                <a:cubicBezTo>
                  <a:pt x="26" y="88"/>
                  <a:pt x="30" y="94"/>
                  <a:pt x="30" y="100"/>
                </a:cubicBezTo>
                <a:cubicBezTo>
                  <a:pt x="30" y="108"/>
                  <a:pt x="24" y="109"/>
                  <a:pt x="20" y="108"/>
                </a:cubicBezTo>
                <a:cubicBezTo>
                  <a:pt x="20" y="109"/>
                  <a:pt x="20" y="110"/>
                  <a:pt x="20" y="111"/>
                </a:cubicBezTo>
                <a:cubicBezTo>
                  <a:pt x="18" y="110"/>
                  <a:pt x="17" y="109"/>
                  <a:pt x="18" y="107"/>
                </a:cubicBezTo>
                <a:cubicBezTo>
                  <a:pt x="17" y="106"/>
                  <a:pt x="15" y="105"/>
                  <a:pt x="14" y="104"/>
                </a:cubicBezTo>
                <a:cubicBezTo>
                  <a:pt x="15" y="103"/>
                  <a:pt x="17" y="103"/>
                  <a:pt x="18" y="102"/>
                </a:cubicBezTo>
                <a:cubicBezTo>
                  <a:pt x="17" y="100"/>
                  <a:pt x="20" y="97"/>
                  <a:pt x="20" y="97"/>
                </a:cubicBezTo>
                <a:cubicBezTo>
                  <a:pt x="20" y="97"/>
                  <a:pt x="20" y="103"/>
                  <a:pt x="23" y="103"/>
                </a:cubicBezTo>
                <a:cubicBezTo>
                  <a:pt x="24" y="103"/>
                  <a:pt x="26" y="101"/>
                  <a:pt x="26" y="100"/>
                </a:cubicBezTo>
                <a:cubicBezTo>
                  <a:pt x="26" y="96"/>
                  <a:pt x="24" y="94"/>
                  <a:pt x="20" y="94"/>
                </a:cubicBezTo>
                <a:cubicBezTo>
                  <a:pt x="15" y="94"/>
                  <a:pt x="11" y="97"/>
                  <a:pt x="11" y="104"/>
                </a:cubicBezTo>
                <a:cubicBezTo>
                  <a:pt x="11" y="110"/>
                  <a:pt x="18" y="114"/>
                  <a:pt x="23" y="114"/>
                </a:cubicBezTo>
                <a:cubicBezTo>
                  <a:pt x="29" y="114"/>
                  <a:pt x="33" y="110"/>
                  <a:pt x="33" y="104"/>
                </a:cubicBezTo>
                <a:cubicBezTo>
                  <a:pt x="33" y="101"/>
                  <a:pt x="33" y="98"/>
                  <a:pt x="32" y="96"/>
                </a:cubicBezTo>
                <a:cubicBezTo>
                  <a:pt x="24" y="79"/>
                  <a:pt x="2" y="32"/>
                  <a:pt x="2" y="32"/>
                </a:cubicBezTo>
                <a:cubicBezTo>
                  <a:pt x="0" y="26"/>
                  <a:pt x="0" y="23"/>
                  <a:pt x="0" y="17"/>
                </a:cubicBezTo>
                <a:cubicBezTo>
                  <a:pt x="0" y="7"/>
                  <a:pt x="5" y="0"/>
                  <a:pt x="20" y="0"/>
                </a:cubicBezTo>
                <a:cubicBezTo>
                  <a:pt x="29" y="0"/>
                  <a:pt x="39" y="7"/>
                  <a:pt x="39" y="2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6" name="Freeform 666">
            <a:extLst>
              <a:ext uri="{FF2B5EF4-FFF2-40B4-BE49-F238E27FC236}">
                <a16:creationId xmlns:a16="http://schemas.microsoft.com/office/drawing/2014/main" id="{099C533E-476E-894F-B94F-8477212C8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445125"/>
            <a:ext cx="15875" cy="46038"/>
          </a:xfrm>
          <a:custGeom>
            <a:avLst/>
            <a:gdLst>
              <a:gd name="T0" fmla="*/ 5076753 w 44"/>
              <a:gd name="T1" fmla="*/ 13666398 h 127"/>
              <a:gd name="T2" fmla="*/ 2603500 w 44"/>
              <a:gd name="T3" fmla="*/ 16557367 h 127"/>
              <a:gd name="T4" fmla="*/ 0 w 44"/>
              <a:gd name="T5" fmla="*/ 14060803 h 127"/>
              <a:gd name="T6" fmla="*/ 260494 w 44"/>
              <a:gd name="T7" fmla="*/ 11958280 h 127"/>
              <a:gd name="T8" fmla="*/ 4165384 w 44"/>
              <a:gd name="T9" fmla="*/ 3811004 h 127"/>
              <a:gd name="T10" fmla="*/ 4295631 w 44"/>
              <a:gd name="T11" fmla="*/ 2628154 h 127"/>
              <a:gd name="T12" fmla="*/ 2993881 w 44"/>
              <a:gd name="T13" fmla="*/ 1314077 h 127"/>
              <a:gd name="T14" fmla="*/ 1431997 w 44"/>
              <a:gd name="T15" fmla="*/ 2628154 h 127"/>
              <a:gd name="T16" fmla="*/ 2603500 w 44"/>
              <a:gd name="T17" fmla="*/ 4073819 h 127"/>
              <a:gd name="T18" fmla="*/ 3384622 w 44"/>
              <a:gd name="T19" fmla="*/ 3285373 h 127"/>
              <a:gd name="T20" fmla="*/ 2993881 w 44"/>
              <a:gd name="T21" fmla="*/ 2890969 h 127"/>
              <a:gd name="T22" fmla="*/ 2603500 w 44"/>
              <a:gd name="T23" fmla="*/ 3548189 h 127"/>
              <a:gd name="T24" fmla="*/ 2343006 w 44"/>
              <a:gd name="T25" fmla="*/ 2890969 h 127"/>
              <a:gd name="T26" fmla="*/ 1822378 w 44"/>
              <a:gd name="T27" fmla="*/ 2628154 h 127"/>
              <a:gd name="T28" fmla="*/ 2343006 w 44"/>
              <a:gd name="T29" fmla="*/ 2365338 h 127"/>
              <a:gd name="T30" fmla="*/ 2603500 w 44"/>
              <a:gd name="T31" fmla="*/ 1708481 h 127"/>
              <a:gd name="T32" fmla="*/ 2603500 w 44"/>
              <a:gd name="T33" fmla="*/ 2234112 h 127"/>
              <a:gd name="T34" fmla="*/ 3905250 w 44"/>
              <a:gd name="T35" fmla="*/ 3153784 h 127"/>
              <a:gd name="T36" fmla="*/ 2213119 w 44"/>
              <a:gd name="T37" fmla="*/ 4862265 h 127"/>
              <a:gd name="T38" fmla="*/ 2603500 w 44"/>
              <a:gd name="T39" fmla="*/ 5519122 h 127"/>
              <a:gd name="T40" fmla="*/ 2213119 w 44"/>
              <a:gd name="T41" fmla="*/ 5387896 h 127"/>
              <a:gd name="T42" fmla="*/ 2603500 w 44"/>
              <a:gd name="T43" fmla="*/ 6439157 h 127"/>
              <a:gd name="T44" fmla="*/ 1822378 w 44"/>
              <a:gd name="T45" fmla="*/ 6176342 h 127"/>
              <a:gd name="T46" fmla="*/ 260494 w 44"/>
              <a:gd name="T47" fmla="*/ 8541680 h 127"/>
              <a:gd name="T48" fmla="*/ 1041256 w 44"/>
              <a:gd name="T49" fmla="*/ 6701973 h 127"/>
              <a:gd name="T50" fmla="*/ 390381 w 44"/>
              <a:gd name="T51" fmla="*/ 2628154 h 127"/>
              <a:gd name="T52" fmla="*/ 1431997 w 44"/>
              <a:gd name="T53" fmla="*/ 920035 h 127"/>
              <a:gd name="T54" fmla="*/ 1431997 w 44"/>
              <a:gd name="T55" fmla="*/ 920035 h 127"/>
              <a:gd name="T56" fmla="*/ 390381 w 44"/>
              <a:gd name="T57" fmla="*/ 394404 h 127"/>
              <a:gd name="T58" fmla="*/ 3644756 w 44"/>
              <a:gd name="T59" fmla="*/ 394404 h 127"/>
              <a:gd name="T60" fmla="*/ 4946506 w 44"/>
              <a:gd name="T61" fmla="*/ 1576892 h 127"/>
              <a:gd name="T62" fmla="*/ 4946506 w 44"/>
              <a:gd name="T63" fmla="*/ 4205046 h 127"/>
              <a:gd name="T64" fmla="*/ 1171503 w 44"/>
              <a:gd name="T65" fmla="*/ 12615137 h 127"/>
              <a:gd name="T66" fmla="*/ 1041256 w 44"/>
              <a:gd name="T67" fmla="*/ 13929214 h 127"/>
              <a:gd name="T68" fmla="*/ 2603500 w 44"/>
              <a:gd name="T69" fmla="*/ 15506106 h 127"/>
              <a:gd name="T70" fmla="*/ 3775003 w 44"/>
              <a:gd name="T71" fmla="*/ 14323618 h 127"/>
              <a:gd name="T72" fmla="*/ 3124128 w 44"/>
              <a:gd name="T73" fmla="*/ 13535172 h 127"/>
              <a:gd name="T74" fmla="*/ 2603500 w 44"/>
              <a:gd name="T75" fmla="*/ 14586433 h 127"/>
              <a:gd name="T76" fmla="*/ 1952625 w 44"/>
              <a:gd name="T77" fmla="*/ 13666398 h 127"/>
              <a:gd name="T78" fmla="*/ 1431997 w 44"/>
              <a:gd name="T79" fmla="*/ 13140768 h 127"/>
              <a:gd name="T80" fmla="*/ 1952625 w 44"/>
              <a:gd name="T81" fmla="*/ 12746726 h 127"/>
              <a:gd name="T82" fmla="*/ 2603500 w 44"/>
              <a:gd name="T83" fmla="*/ 11695465 h 127"/>
              <a:gd name="T84" fmla="*/ 3124128 w 44"/>
              <a:gd name="T85" fmla="*/ 12746726 h 127"/>
              <a:gd name="T86" fmla="*/ 4556125 w 44"/>
              <a:gd name="T87" fmla="*/ 13140768 h 127"/>
              <a:gd name="T88" fmla="*/ 4556125 w 44"/>
              <a:gd name="T89" fmla="*/ 10775430 h 127"/>
              <a:gd name="T90" fmla="*/ 2993881 w 44"/>
              <a:gd name="T91" fmla="*/ 10249799 h 127"/>
              <a:gd name="T92" fmla="*/ 4946506 w 44"/>
              <a:gd name="T93" fmla="*/ 9067311 h 127"/>
              <a:gd name="T94" fmla="*/ 4165384 w 44"/>
              <a:gd name="T95" fmla="*/ 8278865 h 127"/>
              <a:gd name="T96" fmla="*/ 4946506 w 44"/>
              <a:gd name="T97" fmla="*/ 6701973 h 127"/>
              <a:gd name="T98" fmla="*/ 5076753 w 44"/>
              <a:gd name="T99" fmla="*/ 13666398 h 12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127">
                <a:moveTo>
                  <a:pt x="39" y="104"/>
                </a:moveTo>
                <a:cubicBezTo>
                  <a:pt x="39" y="119"/>
                  <a:pt x="29" y="126"/>
                  <a:pt x="20" y="126"/>
                </a:cubicBezTo>
                <a:cubicBezTo>
                  <a:pt x="5" y="126"/>
                  <a:pt x="0" y="118"/>
                  <a:pt x="0" y="107"/>
                </a:cubicBezTo>
                <a:cubicBezTo>
                  <a:pt x="0" y="101"/>
                  <a:pt x="0" y="97"/>
                  <a:pt x="2" y="91"/>
                </a:cubicBezTo>
                <a:cubicBezTo>
                  <a:pt x="2" y="91"/>
                  <a:pt x="24" y="46"/>
                  <a:pt x="32" y="29"/>
                </a:cubicBezTo>
                <a:cubicBezTo>
                  <a:pt x="33" y="27"/>
                  <a:pt x="33" y="24"/>
                  <a:pt x="33" y="20"/>
                </a:cubicBezTo>
                <a:cubicBezTo>
                  <a:pt x="33" y="13"/>
                  <a:pt x="29" y="10"/>
                  <a:pt x="23" y="10"/>
                </a:cubicBezTo>
                <a:cubicBezTo>
                  <a:pt x="18" y="10"/>
                  <a:pt x="11" y="15"/>
                  <a:pt x="11" y="20"/>
                </a:cubicBezTo>
                <a:cubicBezTo>
                  <a:pt x="11" y="27"/>
                  <a:pt x="15" y="31"/>
                  <a:pt x="20" y="31"/>
                </a:cubicBezTo>
                <a:cubicBezTo>
                  <a:pt x="24" y="31"/>
                  <a:pt x="26" y="29"/>
                  <a:pt x="26" y="25"/>
                </a:cubicBezTo>
                <a:cubicBezTo>
                  <a:pt x="26" y="23"/>
                  <a:pt x="24" y="22"/>
                  <a:pt x="23" y="22"/>
                </a:cubicBezTo>
                <a:cubicBezTo>
                  <a:pt x="20" y="22"/>
                  <a:pt x="20" y="27"/>
                  <a:pt x="20" y="27"/>
                </a:cubicBezTo>
                <a:cubicBezTo>
                  <a:pt x="20" y="27"/>
                  <a:pt x="17" y="25"/>
                  <a:pt x="18" y="22"/>
                </a:cubicBezTo>
                <a:cubicBezTo>
                  <a:pt x="17" y="22"/>
                  <a:pt x="15" y="22"/>
                  <a:pt x="14" y="20"/>
                </a:cubicBezTo>
                <a:cubicBezTo>
                  <a:pt x="15" y="19"/>
                  <a:pt x="17" y="19"/>
                  <a:pt x="18" y="18"/>
                </a:cubicBezTo>
                <a:cubicBezTo>
                  <a:pt x="17" y="15"/>
                  <a:pt x="18" y="13"/>
                  <a:pt x="20" y="13"/>
                </a:cubicBezTo>
                <a:cubicBezTo>
                  <a:pt x="20" y="13"/>
                  <a:pt x="20" y="15"/>
                  <a:pt x="20" y="17"/>
                </a:cubicBezTo>
                <a:cubicBezTo>
                  <a:pt x="24" y="16"/>
                  <a:pt x="30" y="18"/>
                  <a:pt x="30" y="24"/>
                </a:cubicBezTo>
                <a:cubicBezTo>
                  <a:pt x="30" y="32"/>
                  <a:pt x="26" y="38"/>
                  <a:pt x="17" y="37"/>
                </a:cubicBezTo>
                <a:cubicBezTo>
                  <a:pt x="20" y="38"/>
                  <a:pt x="20" y="40"/>
                  <a:pt x="20" y="42"/>
                </a:cubicBezTo>
                <a:cubicBezTo>
                  <a:pt x="20" y="41"/>
                  <a:pt x="17" y="41"/>
                  <a:pt x="17" y="41"/>
                </a:cubicBezTo>
                <a:cubicBezTo>
                  <a:pt x="18" y="43"/>
                  <a:pt x="20" y="44"/>
                  <a:pt x="20" y="49"/>
                </a:cubicBezTo>
                <a:cubicBezTo>
                  <a:pt x="18" y="47"/>
                  <a:pt x="17" y="46"/>
                  <a:pt x="14" y="47"/>
                </a:cubicBezTo>
                <a:cubicBezTo>
                  <a:pt x="17" y="54"/>
                  <a:pt x="12" y="63"/>
                  <a:pt x="2" y="65"/>
                </a:cubicBezTo>
                <a:cubicBezTo>
                  <a:pt x="6" y="60"/>
                  <a:pt x="8" y="56"/>
                  <a:pt x="8" y="51"/>
                </a:cubicBezTo>
                <a:cubicBezTo>
                  <a:pt x="8" y="35"/>
                  <a:pt x="3" y="32"/>
                  <a:pt x="3" y="20"/>
                </a:cubicBezTo>
                <a:cubicBezTo>
                  <a:pt x="3" y="16"/>
                  <a:pt x="5" y="10"/>
                  <a:pt x="11" y="7"/>
                </a:cubicBezTo>
                <a:cubicBezTo>
                  <a:pt x="8" y="6"/>
                  <a:pt x="5" y="4"/>
                  <a:pt x="3" y="3"/>
                </a:cubicBezTo>
                <a:cubicBezTo>
                  <a:pt x="11" y="0"/>
                  <a:pt x="21" y="0"/>
                  <a:pt x="28" y="3"/>
                </a:cubicBezTo>
                <a:cubicBezTo>
                  <a:pt x="33" y="3"/>
                  <a:pt x="38" y="8"/>
                  <a:pt x="38" y="12"/>
                </a:cubicBezTo>
                <a:cubicBezTo>
                  <a:pt x="39" y="13"/>
                  <a:pt x="43" y="22"/>
                  <a:pt x="38" y="32"/>
                </a:cubicBezTo>
                <a:cubicBezTo>
                  <a:pt x="35" y="41"/>
                  <a:pt x="15" y="83"/>
                  <a:pt x="9" y="96"/>
                </a:cubicBezTo>
                <a:cubicBezTo>
                  <a:pt x="8" y="100"/>
                  <a:pt x="8" y="103"/>
                  <a:pt x="8" y="106"/>
                </a:cubicBezTo>
                <a:cubicBezTo>
                  <a:pt x="8" y="115"/>
                  <a:pt x="14" y="118"/>
                  <a:pt x="20" y="118"/>
                </a:cubicBezTo>
                <a:cubicBezTo>
                  <a:pt x="24" y="118"/>
                  <a:pt x="29" y="114"/>
                  <a:pt x="29" y="109"/>
                </a:cubicBezTo>
                <a:cubicBezTo>
                  <a:pt x="29" y="105"/>
                  <a:pt x="28" y="103"/>
                  <a:pt x="24" y="103"/>
                </a:cubicBezTo>
                <a:cubicBezTo>
                  <a:pt x="20" y="103"/>
                  <a:pt x="20" y="109"/>
                  <a:pt x="20" y="111"/>
                </a:cubicBezTo>
                <a:cubicBezTo>
                  <a:pt x="18" y="110"/>
                  <a:pt x="15" y="107"/>
                  <a:pt x="15" y="104"/>
                </a:cubicBezTo>
                <a:cubicBezTo>
                  <a:pt x="14" y="104"/>
                  <a:pt x="11" y="103"/>
                  <a:pt x="11" y="100"/>
                </a:cubicBezTo>
                <a:cubicBezTo>
                  <a:pt x="11" y="98"/>
                  <a:pt x="12" y="97"/>
                  <a:pt x="15" y="97"/>
                </a:cubicBezTo>
                <a:cubicBezTo>
                  <a:pt x="14" y="92"/>
                  <a:pt x="18" y="91"/>
                  <a:pt x="20" y="89"/>
                </a:cubicBezTo>
                <a:cubicBezTo>
                  <a:pt x="20" y="93"/>
                  <a:pt x="20" y="97"/>
                  <a:pt x="24" y="97"/>
                </a:cubicBezTo>
                <a:cubicBezTo>
                  <a:pt x="29" y="97"/>
                  <a:pt x="32" y="97"/>
                  <a:pt x="35" y="100"/>
                </a:cubicBezTo>
                <a:cubicBezTo>
                  <a:pt x="35" y="96"/>
                  <a:pt x="35" y="82"/>
                  <a:pt x="35" y="82"/>
                </a:cubicBezTo>
                <a:cubicBezTo>
                  <a:pt x="35" y="77"/>
                  <a:pt x="28" y="77"/>
                  <a:pt x="23" y="78"/>
                </a:cubicBezTo>
                <a:cubicBezTo>
                  <a:pt x="24" y="73"/>
                  <a:pt x="29" y="68"/>
                  <a:pt x="38" y="69"/>
                </a:cubicBezTo>
                <a:cubicBezTo>
                  <a:pt x="35" y="68"/>
                  <a:pt x="32" y="66"/>
                  <a:pt x="32" y="63"/>
                </a:cubicBezTo>
                <a:cubicBezTo>
                  <a:pt x="32" y="57"/>
                  <a:pt x="37" y="51"/>
                  <a:pt x="38" y="51"/>
                </a:cubicBezTo>
                <a:lnTo>
                  <a:pt x="39" y="104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7" name="Freeform 667">
            <a:extLst>
              <a:ext uri="{FF2B5EF4-FFF2-40B4-BE49-F238E27FC236}">
                <a16:creationId xmlns:a16="http://schemas.microsoft.com/office/drawing/2014/main" id="{AF9FBE83-D845-E248-8BDC-B43AF91A9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445125"/>
            <a:ext cx="17463" cy="46038"/>
          </a:xfrm>
          <a:custGeom>
            <a:avLst/>
            <a:gdLst>
              <a:gd name="T0" fmla="*/ 366024 w 50"/>
              <a:gd name="T1" fmla="*/ 13666398 h 127"/>
              <a:gd name="T2" fmla="*/ 366024 w 50"/>
              <a:gd name="T3" fmla="*/ 6701973 h 127"/>
              <a:gd name="T4" fmla="*/ 1463749 w 50"/>
              <a:gd name="T5" fmla="*/ 8278865 h 127"/>
              <a:gd name="T6" fmla="*/ 732049 w 50"/>
              <a:gd name="T7" fmla="*/ 9067311 h 127"/>
              <a:gd name="T8" fmla="*/ 2805606 w 50"/>
              <a:gd name="T9" fmla="*/ 10249799 h 127"/>
              <a:gd name="T10" fmla="*/ 1097724 w 50"/>
              <a:gd name="T11" fmla="*/ 10775430 h 127"/>
              <a:gd name="T12" fmla="*/ 1097724 w 50"/>
              <a:gd name="T13" fmla="*/ 13140768 h 127"/>
              <a:gd name="T14" fmla="*/ 2439581 w 50"/>
              <a:gd name="T15" fmla="*/ 12746726 h 127"/>
              <a:gd name="T16" fmla="*/ 3171630 w 50"/>
              <a:gd name="T17" fmla="*/ 11695465 h 127"/>
              <a:gd name="T18" fmla="*/ 3903330 w 50"/>
              <a:gd name="T19" fmla="*/ 12746726 h 127"/>
              <a:gd name="T20" fmla="*/ 4391246 w 50"/>
              <a:gd name="T21" fmla="*/ 13140768 h 127"/>
              <a:gd name="T22" fmla="*/ 3903330 w 50"/>
              <a:gd name="T23" fmla="*/ 13666398 h 127"/>
              <a:gd name="T24" fmla="*/ 3171630 w 50"/>
              <a:gd name="T25" fmla="*/ 14586433 h 127"/>
              <a:gd name="T26" fmla="*/ 2439581 w 50"/>
              <a:gd name="T27" fmla="*/ 13535172 h 127"/>
              <a:gd name="T28" fmla="*/ 1829773 w 50"/>
              <a:gd name="T29" fmla="*/ 14323618 h 127"/>
              <a:gd name="T30" fmla="*/ 3537655 w 50"/>
              <a:gd name="T31" fmla="*/ 15506106 h 127"/>
              <a:gd name="T32" fmla="*/ 5001403 w 50"/>
              <a:gd name="T33" fmla="*/ 13929214 h 127"/>
              <a:gd name="T34" fmla="*/ 4635379 w 50"/>
              <a:gd name="T35" fmla="*/ 12615137 h 127"/>
              <a:gd name="T36" fmla="*/ 366024 w 50"/>
              <a:gd name="T37" fmla="*/ 4205046 h 127"/>
              <a:gd name="T38" fmla="*/ 366024 w 50"/>
              <a:gd name="T39" fmla="*/ 1576892 h 127"/>
              <a:gd name="T40" fmla="*/ 2195798 w 50"/>
              <a:gd name="T41" fmla="*/ 394404 h 127"/>
              <a:gd name="T42" fmla="*/ 5123295 w 50"/>
              <a:gd name="T43" fmla="*/ 394404 h 127"/>
              <a:gd name="T44" fmla="*/ 4391246 w 50"/>
              <a:gd name="T45" fmla="*/ 920035 h 127"/>
              <a:gd name="T46" fmla="*/ 4391246 w 50"/>
              <a:gd name="T47" fmla="*/ 920035 h 127"/>
              <a:gd name="T48" fmla="*/ 5123295 w 50"/>
              <a:gd name="T49" fmla="*/ 2628154 h 127"/>
              <a:gd name="T50" fmla="*/ 4879162 w 50"/>
              <a:gd name="T51" fmla="*/ 6701973 h 127"/>
              <a:gd name="T52" fmla="*/ 5367078 w 50"/>
              <a:gd name="T53" fmla="*/ 8541680 h 127"/>
              <a:gd name="T54" fmla="*/ 4025571 w 50"/>
              <a:gd name="T55" fmla="*/ 6176342 h 127"/>
              <a:gd name="T56" fmla="*/ 3537655 w 50"/>
              <a:gd name="T57" fmla="*/ 6439157 h 127"/>
              <a:gd name="T58" fmla="*/ 3659546 w 50"/>
              <a:gd name="T59" fmla="*/ 5387896 h 127"/>
              <a:gd name="T60" fmla="*/ 3171630 w 50"/>
              <a:gd name="T61" fmla="*/ 5519122 h 127"/>
              <a:gd name="T62" fmla="*/ 3659546 w 50"/>
              <a:gd name="T63" fmla="*/ 4862265 h 127"/>
              <a:gd name="T64" fmla="*/ 1463749 w 50"/>
              <a:gd name="T65" fmla="*/ 3153784 h 127"/>
              <a:gd name="T66" fmla="*/ 3171630 w 50"/>
              <a:gd name="T67" fmla="*/ 2234112 h 127"/>
              <a:gd name="T68" fmla="*/ 3171630 w 50"/>
              <a:gd name="T69" fmla="*/ 1708481 h 127"/>
              <a:gd name="T70" fmla="*/ 3537655 w 50"/>
              <a:gd name="T71" fmla="*/ 2365338 h 127"/>
              <a:gd name="T72" fmla="*/ 4025571 w 50"/>
              <a:gd name="T73" fmla="*/ 2628154 h 127"/>
              <a:gd name="T74" fmla="*/ 3537655 w 50"/>
              <a:gd name="T75" fmla="*/ 2890969 h 127"/>
              <a:gd name="T76" fmla="*/ 3171630 w 50"/>
              <a:gd name="T77" fmla="*/ 3548189 h 127"/>
              <a:gd name="T78" fmla="*/ 2805606 w 50"/>
              <a:gd name="T79" fmla="*/ 2890969 h 127"/>
              <a:gd name="T80" fmla="*/ 2439581 w 50"/>
              <a:gd name="T81" fmla="*/ 3285373 h 127"/>
              <a:gd name="T82" fmla="*/ 3171630 w 50"/>
              <a:gd name="T83" fmla="*/ 4073819 h 127"/>
              <a:gd name="T84" fmla="*/ 4269354 w 50"/>
              <a:gd name="T85" fmla="*/ 2628154 h 127"/>
              <a:gd name="T86" fmla="*/ 2805606 w 50"/>
              <a:gd name="T87" fmla="*/ 1314077 h 127"/>
              <a:gd name="T88" fmla="*/ 1219965 w 50"/>
              <a:gd name="T89" fmla="*/ 2628154 h 127"/>
              <a:gd name="T90" fmla="*/ 1463749 w 50"/>
              <a:gd name="T91" fmla="*/ 3811004 h 127"/>
              <a:gd name="T92" fmla="*/ 5123295 w 50"/>
              <a:gd name="T93" fmla="*/ 11958280 h 127"/>
              <a:gd name="T94" fmla="*/ 5977236 w 50"/>
              <a:gd name="T95" fmla="*/ 14060803 h 127"/>
              <a:gd name="T96" fmla="*/ 3537655 w 50"/>
              <a:gd name="T97" fmla="*/ 16557367 h 127"/>
              <a:gd name="T98" fmla="*/ 366024 w 50"/>
              <a:gd name="T99" fmla="*/ 13666398 h 12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127">
                <a:moveTo>
                  <a:pt x="3" y="104"/>
                </a:moveTo>
                <a:lnTo>
                  <a:pt x="3" y="51"/>
                </a:lnTo>
                <a:cubicBezTo>
                  <a:pt x="6" y="51"/>
                  <a:pt x="12" y="57"/>
                  <a:pt x="12" y="63"/>
                </a:cubicBezTo>
                <a:cubicBezTo>
                  <a:pt x="12" y="66"/>
                  <a:pt x="9" y="68"/>
                  <a:pt x="6" y="69"/>
                </a:cubicBezTo>
                <a:cubicBezTo>
                  <a:pt x="17" y="68"/>
                  <a:pt x="20" y="73"/>
                  <a:pt x="23" y="78"/>
                </a:cubicBezTo>
                <a:cubicBezTo>
                  <a:pt x="17" y="77"/>
                  <a:pt x="9" y="77"/>
                  <a:pt x="9" y="82"/>
                </a:cubicBezTo>
                <a:cubicBezTo>
                  <a:pt x="9" y="82"/>
                  <a:pt x="9" y="96"/>
                  <a:pt x="9" y="100"/>
                </a:cubicBezTo>
                <a:cubicBezTo>
                  <a:pt x="12" y="97"/>
                  <a:pt x="15" y="97"/>
                  <a:pt x="20" y="97"/>
                </a:cubicBezTo>
                <a:cubicBezTo>
                  <a:pt x="29" y="97"/>
                  <a:pt x="26" y="93"/>
                  <a:pt x="26" y="89"/>
                </a:cubicBezTo>
                <a:cubicBezTo>
                  <a:pt x="29" y="91"/>
                  <a:pt x="33" y="92"/>
                  <a:pt x="32" y="97"/>
                </a:cubicBezTo>
                <a:cubicBezTo>
                  <a:pt x="33" y="97"/>
                  <a:pt x="35" y="98"/>
                  <a:pt x="36" y="100"/>
                </a:cubicBezTo>
                <a:cubicBezTo>
                  <a:pt x="35" y="103"/>
                  <a:pt x="33" y="104"/>
                  <a:pt x="32" y="104"/>
                </a:cubicBezTo>
                <a:cubicBezTo>
                  <a:pt x="32" y="107"/>
                  <a:pt x="30" y="110"/>
                  <a:pt x="26" y="111"/>
                </a:cubicBezTo>
                <a:cubicBezTo>
                  <a:pt x="26" y="109"/>
                  <a:pt x="26" y="103"/>
                  <a:pt x="20" y="103"/>
                </a:cubicBezTo>
                <a:cubicBezTo>
                  <a:pt x="18" y="103"/>
                  <a:pt x="15" y="105"/>
                  <a:pt x="15" y="109"/>
                </a:cubicBezTo>
                <a:cubicBezTo>
                  <a:pt x="15" y="114"/>
                  <a:pt x="23" y="118"/>
                  <a:pt x="29" y="118"/>
                </a:cubicBezTo>
                <a:cubicBezTo>
                  <a:pt x="33" y="118"/>
                  <a:pt x="41" y="115"/>
                  <a:pt x="41" y="106"/>
                </a:cubicBezTo>
                <a:cubicBezTo>
                  <a:pt x="41" y="103"/>
                  <a:pt x="40" y="100"/>
                  <a:pt x="38" y="96"/>
                </a:cubicBezTo>
                <a:cubicBezTo>
                  <a:pt x="32" y="83"/>
                  <a:pt x="9" y="41"/>
                  <a:pt x="3" y="32"/>
                </a:cubicBezTo>
                <a:cubicBezTo>
                  <a:pt x="0" y="22"/>
                  <a:pt x="3" y="13"/>
                  <a:pt x="3" y="12"/>
                </a:cubicBezTo>
                <a:cubicBezTo>
                  <a:pt x="4" y="8"/>
                  <a:pt x="10" y="3"/>
                  <a:pt x="18" y="3"/>
                </a:cubicBezTo>
                <a:cubicBezTo>
                  <a:pt x="23" y="0"/>
                  <a:pt x="35" y="0"/>
                  <a:pt x="42" y="3"/>
                </a:cubicBezTo>
                <a:cubicBezTo>
                  <a:pt x="42" y="4"/>
                  <a:pt x="40" y="6"/>
                  <a:pt x="36" y="7"/>
                </a:cubicBezTo>
                <a:cubicBezTo>
                  <a:pt x="41" y="10"/>
                  <a:pt x="42" y="16"/>
                  <a:pt x="42" y="20"/>
                </a:cubicBezTo>
                <a:cubicBezTo>
                  <a:pt x="42" y="32"/>
                  <a:pt x="40" y="35"/>
                  <a:pt x="40" y="51"/>
                </a:cubicBezTo>
                <a:cubicBezTo>
                  <a:pt x="40" y="56"/>
                  <a:pt x="41" y="60"/>
                  <a:pt x="44" y="65"/>
                </a:cubicBezTo>
                <a:cubicBezTo>
                  <a:pt x="33" y="63"/>
                  <a:pt x="30" y="54"/>
                  <a:pt x="33" y="47"/>
                </a:cubicBezTo>
                <a:cubicBezTo>
                  <a:pt x="32" y="46"/>
                  <a:pt x="30" y="47"/>
                  <a:pt x="29" y="49"/>
                </a:cubicBezTo>
                <a:cubicBezTo>
                  <a:pt x="26" y="44"/>
                  <a:pt x="29" y="43"/>
                  <a:pt x="30" y="41"/>
                </a:cubicBezTo>
                <a:cubicBezTo>
                  <a:pt x="30" y="41"/>
                  <a:pt x="29" y="41"/>
                  <a:pt x="26" y="42"/>
                </a:cubicBezTo>
                <a:cubicBezTo>
                  <a:pt x="26" y="40"/>
                  <a:pt x="29" y="38"/>
                  <a:pt x="30" y="37"/>
                </a:cubicBezTo>
                <a:cubicBezTo>
                  <a:pt x="20" y="38"/>
                  <a:pt x="12" y="32"/>
                  <a:pt x="12" y="24"/>
                </a:cubicBezTo>
                <a:cubicBezTo>
                  <a:pt x="12" y="18"/>
                  <a:pt x="21" y="16"/>
                  <a:pt x="26" y="17"/>
                </a:cubicBezTo>
                <a:cubicBezTo>
                  <a:pt x="26" y="15"/>
                  <a:pt x="26" y="13"/>
                  <a:pt x="26" y="13"/>
                </a:cubicBezTo>
                <a:cubicBezTo>
                  <a:pt x="29" y="13"/>
                  <a:pt x="30" y="15"/>
                  <a:pt x="29" y="18"/>
                </a:cubicBezTo>
                <a:cubicBezTo>
                  <a:pt x="30" y="19"/>
                  <a:pt x="33" y="19"/>
                  <a:pt x="33" y="20"/>
                </a:cubicBezTo>
                <a:cubicBezTo>
                  <a:pt x="33" y="22"/>
                  <a:pt x="30" y="22"/>
                  <a:pt x="29" y="22"/>
                </a:cubicBezTo>
                <a:cubicBezTo>
                  <a:pt x="30" y="25"/>
                  <a:pt x="29" y="27"/>
                  <a:pt x="26" y="27"/>
                </a:cubicBezTo>
                <a:cubicBezTo>
                  <a:pt x="26" y="27"/>
                  <a:pt x="26" y="22"/>
                  <a:pt x="23" y="22"/>
                </a:cubicBezTo>
                <a:cubicBezTo>
                  <a:pt x="21" y="22"/>
                  <a:pt x="20" y="23"/>
                  <a:pt x="20" y="25"/>
                </a:cubicBezTo>
                <a:cubicBezTo>
                  <a:pt x="20" y="29"/>
                  <a:pt x="23" y="31"/>
                  <a:pt x="26" y="31"/>
                </a:cubicBezTo>
                <a:cubicBezTo>
                  <a:pt x="32" y="31"/>
                  <a:pt x="35" y="27"/>
                  <a:pt x="35" y="20"/>
                </a:cubicBezTo>
                <a:cubicBezTo>
                  <a:pt x="35" y="15"/>
                  <a:pt x="29" y="10"/>
                  <a:pt x="23" y="10"/>
                </a:cubicBezTo>
                <a:cubicBezTo>
                  <a:pt x="17" y="10"/>
                  <a:pt x="10" y="13"/>
                  <a:pt x="10" y="20"/>
                </a:cubicBezTo>
                <a:cubicBezTo>
                  <a:pt x="10" y="24"/>
                  <a:pt x="10" y="27"/>
                  <a:pt x="12" y="29"/>
                </a:cubicBezTo>
                <a:cubicBezTo>
                  <a:pt x="21" y="46"/>
                  <a:pt x="42" y="91"/>
                  <a:pt x="42" y="91"/>
                </a:cubicBezTo>
                <a:cubicBezTo>
                  <a:pt x="47" y="97"/>
                  <a:pt x="49" y="101"/>
                  <a:pt x="49" y="107"/>
                </a:cubicBezTo>
                <a:cubicBezTo>
                  <a:pt x="49" y="118"/>
                  <a:pt x="41" y="126"/>
                  <a:pt x="29" y="126"/>
                </a:cubicBezTo>
                <a:cubicBezTo>
                  <a:pt x="17" y="126"/>
                  <a:pt x="3" y="119"/>
                  <a:pt x="3" y="104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8" name="Freeform 668">
            <a:extLst>
              <a:ext uri="{FF2B5EF4-FFF2-40B4-BE49-F238E27FC236}">
                <a16:creationId xmlns:a16="http://schemas.microsoft.com/office/drawing/2014/main" id="{42441647-00F7-2E42-8C2D-A372CB1B2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534025"/>
            <a:ext cx="15875" cy="46038"/>
          </a:xfrm>
          <a:custGeom>
            <a:avLst/>
            <a:gdLst>
              <a:gd name="T0" fmla="*/ 5076753 w 44"/>
              <a:gd name="T1" fmla="*/ 13884476 h 126"/>
              <a:gd name="T2" fmla="*/ 2603500 w 44"/>
              <a:gd name="T3" fmla="*/ 16688044 h 126"/>
              <a:gd name="T4" fmla="*/ 0 w 44"/>
              <a:gd name="T5" fmla="*/ 14284934 h 126"/>
              <a:gd name="T6" fmla="*/ 260494 w 44"/>
              <a:gd name="T7" fmla="*/ 12282281 h 126"/>
              <a:gd name="T8" fmla="*/ 4165384 w 44"/>
              <a:gd name="T9" fmla="*/ 3738213 h 126"/>
              <a:gd name="T10" fmla="*/ 4295631 w 44"/>
              <a:gd name="T11" fmla="*/ 2670204 h 126"/>
              <a:gd name="T12" fmla="*/ 2993881 w 44"/>
              <a:gd name="T13" fmla="*/ 1335102 h 126"/>
              <a:gd name="T14" fmla="*/ 1431997 w 44"/>
              <a:gd name="T15" fmla="*/ 2670204 h 126"/>
              <a:gd name="T16" fmla="*/ 2603500 w 44"/>
              <a:gd name="T17" fmla="*/ 4004941 h 126"/>
              <a:gd name="T18" fmla="*/ 3384622 w 44"/>
              <a:gd name="T19" fmla="*/ 3471119 h 126"/>
              <a:gd name="T20" fmla="*/ 2993881 w 44"/>
              <a:gd name="T21" fmla="*/ 2936932 h 126"/>
              <a:gd name="T22" fmla="*/ 2603500 w 44"/>
              <a:gd name="T23" fmla="*/ 3604483 h 126"/>
              <a:gd name="T24" fmla="*/ 2343006 w 44"/>
              <a:gd name="T25" fmla="*/ 3070662 h 126"/>
              <a:gd name="T26" fmla="*/ 1822378 w 44"/>
              <a:gd name="T27" fmla="*/ 2670204 h 126"/>
              <a:gd name="T28" fmla="*/ 2343006 w 44"/>
              <a:gd name="T29" fmla="*/ 2403111 h 126"/>
              <a:gd name="T30" fmla="*/ 2603500 w 44"/>
              <a:gd name="T31" fmla="*/ 1735560 h 126"/>
              <a:gd name="T32" fmla="*/ 2603500 w 44"/>
              <a:gd name="T33" fmla="*/ 2136017 h 126"/>
              <a:gd name="T34" fmla="*/ 3905250 w 44"/>
              <a:gd name="T35" fmla="*/ 3204026 h 126"/>
              <a:gd name="T36" fmla="*/ 2213119 w 44"/>
              <a:gd name="T37" fmla="*/ 4672492 h 126"/>
              <a:gd name="T38" fmla="*/ 2603500 w 44"/>
              <a:gd name="T39" fmla="*/ 5473772 h 126"/>
              <a:gd name="T40" fmla="*/ 2213119 w 44"/>
              <a:gd name="T41" fmla="*/ 5473772 h 126"/>
              <a:gd name="T42" fmla="*/ 2603500 w 44"/>
              <a:gd name="T43" fmla="*/ 6541781 h 126"/>
              <a:gd name="T44" fmla="*/ 1822378 w 44"/>
              <a:gd name="T45" fmla="*/ 6274687 h 126"/>
              <a:gd name="T46" fmla="*/ 260494 w 44"/>
              <a:gd name="T47" fmla="*/ 8677798 h 126"/>
              <a:gd name="T48" fmla="*/ 1041256 w 44"/>
              <a:gd name="T49" fmla="*/ 6808509 h 126"/>
              <a:gd name="T50" fmla="*/ 390381 w 44"/>
              <a:gd name="T51" fmla="*/ 2670204 h 126"/>
              <a:gd name="T52" fmla="*/ 1301750 w 44"/>
              <a:gd name="T53" fmla="*/ 1068009 h 126"/>
              <a:gd name="T54" fmla="*/ 390381 w 44"/>
              <a:gd name="T55" fmla="*/ 267093 h 126"/>
              <a:gd name="T56" fmla="*/ 3644756 w 44"/>
              <a:gd name="T57" fmla="*/ 534187 h 126"/>
              <a:gd name="T58" fmla="*/ 4946506 w 44"/>
              <a:gd name="T59" fmla="*/ 1468466 h 126"/>
              <a:gd name="T60" fmla="*/ 4946506 w 44"/>
              <a:gd name="T61" fmla="*/ 4138670 h 126"/>
              <a:gd name="T62" fmla="*/ 1171503 w 44"/>
              <a:gd name="T63" fmla="*/ 12949832 h 126"/>
              <a:gd name="T64" fmla="*/ 1041256 w 44"/>
              <a:gd name="T65" fmla="*/ 14151204 h 126"/>
              <a:gd name="T66" fmla="*/ 2603500 w 44"/>
              <a:gd name="T67" fmla="*/ 15620036 h 126"/>
              <a:gd name="T68" fmla="*/ 3775003 w 44"/>
              <a:gd name="T69" fmla="*/ 14418298 h 126"/>
              <a:gd name="T70" fmla="*/ 3124128 w 44"/>
              <a:gd name="T71" fmla="*/ 13884476 h 126"/>
              <a:gd name="T72" fmla="*/ 2603500 w 44"/>
              <a:gd name="T73" fmla="*/ 14818755 h 126"/>
              <a:gd name="T74" fmla="*/ 1952625 w 44"/>
              <a:gd name="T75" fmla="*/ 13884476 h 126"/>
              <a:gd name="T76" fmla="*/ 1431997 w 44"/>
              <a:gd name="T77" fmla="*/ 13483653 h 126"/>
              <a:gd name="T78" fmla="*/ 1952625 w 44"/>
              <a:gd name="T79" fmla="*/ 12949832 h 126"/>
              <a:gd name="T80" fmla="*/ 2603500 w 44"/>
              <a:gd name="T81" fmla="*/ 11881823 h 126"/>
              <a:gd name="T82" fmla="*/ 3124128 w 44"/>
              <a:gd name="T83" fmla="*/ 12949832 h 126"/>
              <a:gd name="T84" fmla="*/ 4556125 w 44"/>
              <a:gd name="T85" fmla="*/ 13483653 h 126"/>
              <a:gd name="T86" fmla="*/ 4556125 w 44"/>
              <a:gd name="T87" fmla="*/ 10947179 h 126"/>
              <a:gd name="T88" fmla="*/ 2993881 w 44"/>
              <a:gd name="T89" fmla="*/ 10413357 h 126"/>
              <a:gd name="T90" fmla="*/ 4946506 w 44"/>
              <a:gd name="T91" fmla="*/ 9211619 h 126"/>
              <a:gd name="T92" fmla="*/ 4165384 w 44"/>
              <a:gd name="T93" fmla="*/ 8410704 h 126"/>
              <a:gd name="T94" fmla="*/ 4946506 w 44"/>
              <a:gd name="T95" fmla="*/ 6808509 h 126"/>
              <a:gd name="T96" fmla="*/ 5076753 w 44"/>
              <a:gd name="T97" fmla="*/ 13884476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4" h="126">
                <a:moveTo>
                  <a:pt x="39" y="104"/>
                </a:moveTo>
                <a:cubicBezTo>
                  <a:pt x="39" y="118"/>
                  <a:pt x="29" y="125"/>
                  <a:pt x="20" y="125"/>
                </a:cubicBezTo>
                <a:cubicBezTo>
                  <a:pt x="5" y="125"/>
                  <a:pt x="0" y="117"/>
                  <a:pt x="0" y="107"/>
                </a:cubicBezTo>
                <a:cubicBezTo>
                  <a:pt x="0" y="101"/>
                  <a:pt x="0" y="97"/>
                  <a:pt x="2" y="92"/>
                </a:cubicBezTo>
                <a:cubicBezTo>
                  <a:pt x="2" y="92"/>
                  <a:pt x="24" y="46"/>
                  <a:pt x="32" y="28"/>
                </a:cubicBezTo>
                <a:cubicBezTo>
                  <a:pt x="33" y="26"/>
                  <a:pt x="33" y="23"/>
                  <a:pt x="33" y="20"/>
                </a:cubicBezTo>
                <a:cubicBezTo>
                  <a:pt x="33" y="14"/>
                  <a:pt x="29" y="10"/>
                  <a:pt x="23" y="10"/>
                </a:cubicBezTo>
                <a:cubicBezTo>
                  <a:pt x="18" y="10"/>
                  <a:pt x="11" y="15"/>
                  <a:pt x="11" y="20"/>
                </a:cubicBezTo>
                <a:cubicBezTo>
                  <a:pt x="11" y="27"/>
                  <a:pt x="15" y="30"/>
                  <a:pt x="20" y="30"/>
                </a:cubicBezTo>
                <a:cubicBezTo>
                  <a:pt x="24" y="30"/>
                  <a:pt x="26" y="28"/>
                  <a:pt x="26" y="26"/>
                </a:cubicBezTo>
                <a:cubicBezTo>
                  <a:pt x="26" y="23"/>
                  <a:pt x="24" y="22"/>
                  <a:pt x="23" y="22"/>
                </a:cubicBezTo>
                <a:cubicBezTo>
                  <a:pt x="20" y="22"/>
                  <a:pt x="20" y="27"/>
                  <a:pt x="20" y="27"/>
                </a:cubicBezTo>
                <a:cubicBezTo>
                  <a:pt x="20" y="27"/>
                  <a:pt x="17" y="25"/>
                  <a:pt x="18" y="23"/>
                </a:cubicBezTo>
                <a:cubicBezTo>
                  <a:pt x="17" y="23"/>
                  <a:pt x="15" y="21"/>
                  <a:pt x="14" y="20"/>
                </a:cubicBezTo>
                <a:cubicBezTo>
                  <a:pt x="15" y="19"/>
                  <a:pt x="17" y="18"/>
                  <a:pt x="18" y="18"/>
                </a:cubicBezTo>
                <a:cubicBezTo>
                  <a:pt x="17" y="15"/>
                  <a:pt x="18" y="13"/>
                  <a:pt x="20" y="13"/>
                </a:cubicBezTo>
                <a:lnTo>
                  <a:pt x="20" y="16"/>
                </a:lnTo>
                <a:cubicBezTo>
                  <a:pt x="24" y="15"/>
                  <a:pt x="30" y="17"/>
                  <a:pt x="30" y="24"/>
                </a:cubicBezTo>
                <a:cubicBezTo>
                  <a:pt x="30" y="32"/>
                  <a:pt x="26" y="37"/>
                  <a:pt x="17" y="35"/>
                </a:cubicBezTo>
                <a:cubicBezTo>
                  <a:pt x="20" y="37"/>
                  <a:pt x="20" y="39"/>
                  <a:pt x="20" y="41"/>
                </a:cubicBezTo>
                <a:lnTo>
                  <a:pt x="17" y="41"/>
                </a:lnTo>
                <a:cubicBezTo>
                  <a:pt x="18" y="43"/>
                  <a:pt x="20" y="45"/>
                  <a:pt x="20" y="49"/>
                </a:cubicBezTo>
                <a:cubicBezTo>
                  <a:pt x="18" y="47"/>
                  <a:pt x="17" y="45"/>
                  <a:pt x="14" y="47"/>
                </a:cubicBezTo>
                <a:cubicBezTo>
                  <a:pt x="17" y="54"/>
                  <a:pt x="12" y="63"/>
                  <a:pt x="2" y="65"/>
                </a:cubicBezTo>
                <a:cubicBezTo>
                  <a:pt x="6" y="60"/>
                  <a:pt x="8" y="56"/>
                  <a:pt x="8" y="51"/>
                </a:cubicBezTo>
                <a:cubicBezTo>
                  <a:pt x="8" y="34"/>
                  <a:pt x="3" y="32"/>
                  <a:pt x="3" y="20"/>
                </a:cubicBezTo>
                <a:cubicBezTo>
                  <a:pt x="3" y="16"/>
                  <a:pt x="5" y="11"/>
                  <a:pt x="10" y="8"/>
                </a:cubicBezTo>
                <a:cubicBezTo>
                  <a:pt x="7" y="6"/>
                  <a:pt x="5" y="5"/>
                  <a:pt x="3" y="2"/>
                </a:cubicBezTo>
                <a:cubicBezTo>
                  <a:pt x="11" y="0"/>
                  <a:pt x="21" y="0"/>
                  <a:pt x="28" y="4"/>
                </a:cubicBezTo>
                <a:cubicBezTo>
                  <a:pt x="33" y="4"/>
                  <a:pt x="38" y="9"/>
                  <a:pt x="38" y="11"/>
                </a:cubicBezTo>
                <a:cubicBezTo>
                  <a:pt x="39" y="13"/>
                  <a:pt x="43" y="23"/>
                  <a:pt x="38" y="31"/>
                </a:cubicBezTo>
                <a:cubicBezTo>
                  <a:pt x="35" y="41"/>
                  <a:pt x="15" y="83"/>
                  <a:pt x="9" y="97"/>
                </a:cubicBezTo>
                <a:cubicBezTo>
                  <a:pt x="8" y="100"/>
                  <a:pt x="8" y="103"/>
                  <a:pt x="8" y="106"/>
                </a:cubicBezTo>
                <a:cubicBezTo>
                  <a:pt x="8" y="114"/>
                  <a:pt x="14" y="117"/>
                  <a:pt x="20" y="117"/>
                </a:cubicBezTo>
                <a:cubicBezTo>
                  <a:pt x="24" y="117"/>
                  <a:pt x="29" y="113"/>
                  <a:pt x="29" y="108"/>
                </a:cubicBezTo>
                <a:cubicBezTo>
                  <a:pt x="29" y="105"/>
                  <a:pt x="28" y="104"/>
                  <a:pt x="24" y="104"/>
                </a:cubicBezTo>
                <a:cubicBezTo>
                  <a:pt x="20" y="104"/>
                  <a:pt x="20" y="108"/>
                  <a:pt x="20" y="111"/>
                </a:cubicBezTo>
                <a:cubicBezTo>
                  <a:pt x="18" y="110"/>
                  <a:pt x="15" y="107"/>
                  <a:pt x="15" y="104"/>
                </a:cubicBezTo>
                <a:cubicBezTo>
                  <a:pt x="14" y="104"/>
                  <a:pt x="11" y="103"/>
                  <a:pt x="11" y="101"/>
                </a:cubicBezTo>
                <a:cubicBezTo>
                  <a:pt x="11" y="98"/>
                  <a:pt x="12" y="97"/>
                  <a:pt x="15" y="97"/>
                </a:cubicBezTo>
                <a:cubicBezTo>
                  <a:pt x="14" y="93"/>
                  <a:pt x="18" y="90"/>
                  <a:pt x="20" y="89"/>
                </a:cubicBezTo>
                <a:cubicBezTo>
                  <a:pt x="20" y="93"/>
                  <a:pt x="20" y="97"/>
                  <a:pt x="24" y="97"/>
                </a:cubicBezTo>
                <a:cubicBezTo>
                  <a:pt x="29" y="97"/>
                  <a:pt x="32" y="98"/>
                  <a:pt x="35" y="101"/>
                </a:cubicBezTo>
                <a:lnTo>
                  <a:pt x="35" y="82"/>
                </a:lnTo>
                <a:cubicBezTo>
                  <a:pt x="35" y="76"/>
                  <a:pt x="28" y="76"/>
                  <a:pt x="23" y="78"/>
                </a:cubicBezTo>
                <a:cubicBezTo>
                  <a:pt x="24" y="72"/>
                  <a:pt x="29" y="69"/>
                  <a:pt x="38" y="69"/>
                </a:cubicBezTo>
                <a:cubicBezTo>
                  <a:pt x="35" y="69"/>
                  <a:pt x="32" y="67"/>
                  <a:pt x="32" y="63"/>
                </a:cubicBezTo>
                <a:cubicBezTo>
                  <a:pt x="32" y="57"/>
                  <a:pt x="37" y="52"/>
                  <a:pt x="38" y="51"/>
                </a:cubicBezTo>
                <a:lnTo>
                  <a:pt x="39" y="104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99" name="Freeform 669">
            <a:extLst>
              <a:ext uri="{FF2B5EF4-FFF2-40B4-BE49-F238E27FC236}">
                <a16:creationId xmlns:a16="http://schemas.microsoft.com/office/drawing/2014/main" id="{99F8E779-B927-EE42-9D0A-39CED2F9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534025"/>
            <a:ext cx="17463" cy="46038"/>
          </a:xfrm>
          <a:custGeom>
            <a:avLst/>
            <a:gdLst>
              <a:gd name="T0" fmla="*/ 366024 w 50"/>
              <a:gd name="T1" fmla="*/ 13884476 h 126"/>
              <a:gd name="T2" fmla="*/ 366024 w 50"/>
              <a:gd name="T3" fmla="*/ 6808509 h 126"/>
              <a:gd name="T4" fmla="*/ 1463749 w 50"/>
              <a:gd name="T5" fmla="*/ 8410704 h 126"/>
              <a:gd name="T6" fmla="*/ 732049 w 50"/>
              <a:gd name="T7" fmla="*/ 9211619 h 126"/>
              <a:gd name="T8" fmla="*/ 2805606 w 50"/>
              <a:gd name="T9" fmla="*/ 10413357 h 126"/>
              <a:gd name="T10" fmla="*/ 1097724 w 50"/>
              <a:gd name="T11" fmla="*/ 10947179 h 126"/>
              <a:gd name="T12" fmla="*/ 1097724 w 50"/>
              <a:gd name="T13" fmla="*/ 13483653 h 126"/>
              <a:gd name="T14" fmla="*/ 2439581 w 50"/>
              <a:gd name="T15" fmla="*/ 12949832 h 126"/>
              <a:gd name="T16" fmla="*/ 3171630 w 50"/>
              <a:gd name="T17" fmla="*/ 11881823 h 126"/>
              <a:gd name="T18" fmla="*/ 3903330 w 50"/>
              <a:gd name="T19" fmla="*/ 12949832 h 126"/>
              <a:gd name="T20" fmla="*/ 4391246 w 50"/>
              <a:gd name="T21" fmla="*/ 13483653 h 126"/>
              <a:gd name="T22" fmla="*/ 3903330 w 50"/>
              <a:gd name="T23" fmla="*/ 13884476 h 126"/>
              <a:gd name="T24" fmla="*/ 3171630 w 50"/>
              <a:gd name="T25" fmla="*/ 14818755 h 126"/>
              <a:gd name="T26" fmla="*/ 2439581 w 50"/>
              <a:gd name="T27" fmla="*/ 13884476 h 126"/>
              <a:gd name="T28" fmla="*/ 1829773 w 50"/>
              <a:gd name="T29" fmla="*/ 14418298 h 126"/>
              <a:gd name="T30" fmla="*/ 3537655 w 50"/>
              <a:gd name="T31" fmla="*/ 15620036 h 126"/>
              <a:gd name="T32" fmla="*/ 5001403 w 50"/>
              <a:gd name="T33" fmla="*/ 14151204 h 126"/>
              <a:gd name="T34" fmla="*/ 4635379 w 50"/>
              <a:gd name="T35" fmla="*/ 12949832 h 126"/>
              <a:gd name="T36" fmla="*/ 366024 w 50"/>
              <a:gd name="T37" fmla="*/ 4138670 h 126"/>
              <a:gd name="T38" fmla="*/ 366024 w 50"/>
              <a:gd name="T39" fmla="*/ 1468466 h 126"/>
              <a:gd name="T40" fmla="*/ 2195798 w 50"/>
              <a:gd name="T41" fmla="*/ 534187 h 126"/>
              <a:gd name="T42" fmla="*/ 5123295 w 50"/>
              <a:gd name="T43" fmla="*/ 267093 h 126"/>
              <a:gd name="T44" fmla="*/ 4513487 w 50"/>
              <a:gd name="T45" fmla="*/ 1068009 h 126"/>
              <a:gd name="T46" fmla="*/ 5123295 w 50"/>
              <a:gd name="T47" fmla="*/ 2670204 h 126"/>
              <a:gd name="T48" fmla="*/ 4879162 w 50"/>
              <a:gd name="T49" fmla="*/ 6808509 h 126"/>
              <a:gd name="T50" fmla="*/ 5367078 w 50"/>
              <a:gd name="T51" fmla="*/ 8677798 h 126"/>
              <a:gd name="T52" fmla="*/ 4025571 w 50"/>
              <a:gd name="T53" fmla="*/ 6274687 h 126"/>
              <a:gd name="T54" fmla="*/ 3537655 w 50"/>
              <a:gd name="T55" fmla="*/ 6541781 h 126"/>
              <a:gd name="T56" fmla="*/ 3659546 w 50"/>
              <a:gd name="T57" fmla="*/ 5473772 h 126"/>
              <a:gd name="T58" fmla="*/ 3171630 w 50"/>
              <a:gd name="T59" fmla="*/ 5473772 h 126"/>
              <a:gd name="T60" fmla="*/ 3659546 w 50"/>
              <a:gd name="T61" fmla="*/ 4672492 h 126"/>
              <a:gd name="T62" fmla="*/ 1463749 w 50"/>
              <a:gd name="T63" fmla="*/ 3204026 h 126"/>
              <a:gd name="T64" fmla="*/ 3171630 w 50"/>
              <a:gd name="T65" fmla="*/ 2136017 h 126"/>
              <a:gd name="T66" fmla="*/ 3171630 w 50"/>
              <a:gd name="T67" fmla="*/ 1735560 h 126"/>
              <a:gd name="T68" fmla="*/ 3537655 w 50"/>
              <a:gd name="T69" fmla="*/ 2403111 h 126"/>
              <a:gd name="T70" fmla="*/ 4025571 w 50"/>
              <a:gd name="T71" fmla="*/ 2670204 h 126"/>
              <a:gd name="T72" fmla="*/ 3537655 w 50"/>
              <a:gd name="T73" fmla="*/ 3070662 h 126"/>
              <a:gd name="T74" fmla="*/ 3171630 w 50"/>
              <a:gd name="T75" fmla="*/ 3604483 h 126"/>
              <a:gd name="T76" fmla="*/ 2805606 w 50"/>
              <a:gd name="T77" fmla="*/ 2936932 h 126"/>
              <a:gd name="T78" fmla="*/ 2439581 w 50"/>
              <a:gd name="T79" fmla="*/ 3471119 h 126"/>
              <a:gd name="T80" fmla="*/ 3171630 w 50"/>
              <a:gd name="T81" fmla="*/ 4004941 h 126"/>
              <a:gd name="T82" fmla="*/ 4269354 w 50"/>
              <a:gd name="T83" fmla="*/ 2670204 h 126"/>
              <a:gd name="T84" fmla="*/ 2805606 w 50"/>
              <a:gd name="T85" fmla="*/ 1335102 h 126"/>
              <a:gd name="T86" fmla="*/ 1219965 w 50"/>
              <a:gd name="T87" fmla="*/ 2670204 h 126"/>
              <a:gd name="T88" fmla="*/ 1463749 w 50"/>
              <a:gd name="T89" fmla="*/ 3738213 h 126"/>
              <a:gd name="T90" fmla="*/ 5123295 w 50"/>
              <a:gd name="T91" fmla="*/ 12282281 h 126"/>
              <a:gd name="T92" fmla="*/ 5977236 w 50"/>
              <a:gd name="T93" fmla="*/ 14284934 h 126"/>
              <a:gd name="T94" fmla="*/ 3537655 w 50"/>
              <a:gd name="T95" fmla="*/ 16688044 h 126"/>
              <a:gd name="T96" fmla="*/ 366024 w 50"/>
              <a:gd name="T97" fmla="*/ 13884476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0" h="126">
                <a:moveTo>
                  <a:pt x="3" y="104"/>
                </a:moveTo>
                <a:lnTo>
                  <a:pt x="3" y="51"/>
                </a:lnTo>
                <a:cubicBezTo>
                  <a:pt x="6" y="52"/>
                  <a:pt x="12" y="57"/>
                  <a:pt x="12" y="63"/>
                </a:cubicBezTo>
                <a:cubicBezTo>
                  <a:pt x="12" y="67"/>
                  <a:pt x="9" y="69"/>
                  <a:pt x="6" y="69"/>
                </a:cubicBezTo>
                <a:cubicBezTo>
                  <a:pt x="17" y="69"/>
                  <a:pt x="20" y="72"/>
                  <a:pt x="23" y="78"/>
                </a:cubicBezTo>
                <a:cubicBezTo>
                  <a:pt x="17" y="76"/>
                  <a:pt x="9" y="76"/>
                  <a:pt x="9" y="82"/>
                </a:cubicBezTo>
                <a:lnTo>
                  <a:pt x="9" y="101"/>
                </a:lnTo>
                <a:cubicBezTo>
                  <a:pt x="12" y="98"/>
                  <a:pt x="15" y="97"/>
                  <a:pt x="20" y="97"/>
                </a:cubicBezTo>
                <a:cubicBezTo>
                  <a:pt x="29" y="97"/>
                  <a:pt x="26" y="93"/>
                  <a:pt x="26" y="89"/>
                </a:cubicBezTo>
                <a:cubicBezTo>
                  <a:pt x="29" y="90"/>
                  <a:pt x="33" y="93"/>
                  <a:pt x="32" y="97"/>
                </a:cubicBezTo>
                <a:cubicBezTo>
                  <a:pt x="33" y="97"/>
                  <a:pt x="35" y="98"/>
                  <a:pt x="36" y="101"/>
                </a:cubicBezTo>
                <a:cubicBezTo>
                  <a:pt x="35" y="103"/>
                  <a:pt x="33" y="104"/>
                  <a:pt x="32" y="104"/>
                </a:cubicBezTo>
                <a:cubicBezTo>
                  <a:pt x="32" y="107"/>
                  <a:pt x="30" y="110"/>
                  <a:pt x="26" y="111"/>
                </a:cubicBezTo>
                <a:cubicBezTo>
                  <a:pt x="26" y="108"/>
                  <a:pt x="26" y="104"/>
                  <a:pt x="20" y="104"/>
                </a:cubicBezTo>
                <a:cubicBezTo>
                  <a:pt x="18" y="104"/>
                  <a:pt x="15" y="105"/>
                  <a:pt x="15" y="108"/>
                </a:cubicBezTo>
                <a:cubicBezTo>
                  <a:pt x="15" y="113"/>
                  <a:pt x="23" y="117"/>
                  <a:pt x="29" y="117"/>
                </a:cubicBezTo>
                <a:cubicBezTo>
                  <a:pt x="33" y="117"/>
                  <a:pt x="41" y="114"/>
                  <a:pt x="41" y="106"/>
                </a:cubicBezTo>
                <a:cubicBezTo>
                  <a:pt x="41" y="103"/>
                  <a:pt x="40" y="100"/>
                  <a:pt x="38" y="97"/>
                </a:cubicBezTo>
                <a:cubicBezTo>
                  <a:pt x="32" y="83"/>
                  <a:pt x="9" y="41"/>
                  <a:pt x="3" y="31"/>
                </a:cubicBezTo>
                <a:cubicBezTo>
                  <a:pt x="0" y="23"/>
                  <a:pt x="3" y="13"/>
                  <a:pt x="3" y="11"/>
                </a:cubicBezTo>
                <a:cubicBezTo>
                  <a:pt x="4" y="9"/>
                  <a:pt x="10" y="4"/>
                  <a:pt x="18" y="4"/>
                </a:cubicBezTo>
                <a:cubicBezTo>
                  <a:pt x="23" y="0"/>
                  <a:pt x="35" y="0"/>
                  <a:pt x="42" y="2"/>
                </a:cubicBezTo>
                <a:cubicBezTo>
                  <a:pt x="42" y="5"/>
                  <a:pt x="40" y="6"/>
                  <a:pt x="37" y="8"/>
                </a:cubicBezTo>
                <a:cubicBezTo>
                  <a:pt x="41" y="11"/>
                  <a:pt x="42" y="16"/>
                  <a:pt x="42" y="20"/>
                </a:cubicBezTo>
                <a:cubicBezTo>
                  <a:pt x="42" y="32"/>
                  <a:pt x="40" y="34"/>
                  <a:pt x="40" y="51"/>
                </a:cubicBezTo>
                <a:cubicBezTo>
                  <a:pt x="40" y="56"/>
                  <a:pt x="41" y="60"/>
                  <a:pt x="44" y="65"/>
                </a:cubicBezTo>
                <a:cubicBezTo>
                  <a:pt x="33" y="63"/>
                  <a:pt x="30" y="54"/>
                  <a:pt x="33" y="47"/>
                </a:cubicBezTo>
                <a:cubicBezTo>
                  <a:pt x="32" y="45"/>
                  <a:pt x="30" y="47"/>
                  <a:pt x="29" y="49"/>
                </a:cubicBezTo>
                <a:cubicBezTo>
                  <a:pt x="26" y="45"/>
                  <a:pt x="29" y="43"/>
                  <a:pt x="30" y="41"/>
                </a:cubicBezTo>
                <a:cubicBezTo>
                  <a:pt x="30" y="41"/>
                  <a:pt x="29" y="41"/>
                  <a:pt x="26" y="41"/>
                </a:cubicBezTo>
                <a:cubicBezTo>
                  <a:pt x="26" y="39"/>
                  <a:pt x="29" y="37"/>
                  <a:pt x="30" y="35"/>
                </a:cubicBezTo>
                <a:cubicBezTo>
                  <a:pt x="20" y="37"/>
                  <a:pt x="12" y="32"/>
                  <a:pt x="12" y="24"/>
                </a:cubicBezTo>
                <a:cubicBezTo>
                  <a:pt x="12" y="17"/>
                  <a:pt x="21" y="15"/>
                  <a:pt x="26" y="16"/>
                </a:cubicBezTo>
                <a:lnTo>
                  <a:pt x="26" y="13"/>
                </a:lnTo>
                <a:cubicBezTo>
                  <a:pt x="29" y="13"/>
                  <a:pt x="30" y="15"/>
                  <a:pt x="29" y="18"/>
                </a:cubicBezTo>
                <a:cubicBezTo>
                  <a:pt x="30" y="18"/>
                  <a:pt x="33" y="20"/>
                  <a:pt x="33" y="20"/>
                </a:cubicBezTo>
                <a:cubicBezTo>
                  <a:pt x="33" y="21"/>
                  <a:pt x="30" y="23"/>
                  <a:pt x="29" y="23"/>
                </a:cubicBezTo>
                <a:cubicBezTo>
                  <a:pt x="30" y="25"/>
                  <a:pt x="29" y="27"/>
                  <a:pt x="26" y="27"/>
                </a:cubicBezTo>
                <a:cubicBezTo>
                  <a:pt x="26" y="27"/>
                  <a:pt x="26" y="22"/>
                  <a:pt x="23" y="22"/>
                </a:cubicBezTo>
                <a:cubicBezTo>
                  <a:pt x="21" y="22"/>
                  <a:pt x="20" y="23"/>
                  <a:pt x="20" y="26"/>
                </a:cubicBezTo>
                <a:cubicBezTo>
                  <a:pt x="20" y="28"/>
                  <a:pt x="23" y="30"/>
                  <a:pt x="26" y="30"/>
                </a:cubicBezTo>
                <a:cubicBezTo>
                  <a:pt x="32" y="30"/>
                  <a:pt x="35" y="27"/>
                  <a:pt x="35" y="20"/>
                </a:cubicBezTo>
                <a:cubicBezTo>
                  <a:pt x="35" y="15"/>
                  <a:pt x="29" y="10"/>
                  <a:pt x="23" y="10"/>
                </a:cubicBezTo>
                <a:cubicBezTo>
                  <a:pt x="17" y="10"/>
                  <a:pt x="10" y="14"/>
                  <a:pt x="10" y="20"/>
                </a:cubicBezTo>
                <a:cubicBezTo>
                  <a:pt x="10" y="23"/>
                  <a:pt x="10" y="26"/>
                  <a:pt x="12" y="28"/>
                </a:cubicBezTo>
                <a:cubicBezTo>
                  <a:pt x="21" y="46"/>
                  <a:pt x="42" y="92"/>
                  <a:pt x="42" y="92"/>
                </a:cubicBezTo>
                <a:cubicBezTo>
                  <a:pt x="47" y="97"/>
                  <a:pt x="49" y="101"/>
                  <a:pt x="49" y="107"/>
                </a:cubicBezTo>
                <a:cubicBezTo>
                  <a:pt x="49" y="117"/>
                  <a:pt x="41" y="125"/>
                  <a:pt x="29" y="125"/>
                </a:cubicBezTo>
                <a:cubicBezTo>
                  <a:pt x="17" y="125"/>
                  <a:pt x="3" y="118"/>
                  <a:pt x="3" y="104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0" name="Freeform 670">
            <a:extLst>
              <a:ext uri="{FF2B5EF4-FFF2-40B4-BE49-F238E27FC236}">
                <a16:creationId xmlns:a16="http://schemas.microsoft.com/office/drawing/2014/main" id="{11B87B35-6983-AB47-B977-2F14DD0B5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5424488"/>
            <a:ext cx="15875" cy="23812"/>
          </a:xfrm>
          <a:custGeom>
            <a:avLst/>
            <a:gdLst>
              <a:gd name="T0" fmla="*/ 136230 w 43"/>
              <a:gd name="T1" fmla="*/ 1661259 h 64"/>
              <a:gd name="T2" fmla="*/ 0 w 43"/>
              <a:gd name="T3" fmla="*/ 968851 h 64"/>
              <a:gd name="T4" fmla="*/ 1363035 w 43"/>
              <a:gd name="T5" fmla="*/ 276815 h 64"/>
              <a:gd name="T6" fmla="*/ 2862299 w 43"/>
              <a:gd name="T7" fmla="*/ 1384445 h 64"/>
              <a:gd name="T8" fmla="*/ 1090206 w 43"/>
              <a:gd name="T9" fmla="*/ 6229442 h 64"/>
              <a:gd name="T10" fmla="*/ 2862299 w 43"/>
              <a:gd name="T11" fmla="*/ 7475108 h 64"/>
              <a:gd name="T12" fmla="*/ 4497794 w 43"/>
              <a:gd name="T13" fmla="*/ 6091035 h 64"/>
              <a:gd name="T14" fmla="*/ 3270988 w 43"/>
              <a:gd name="T15" fmla="*/ 4706591 h 64"/>
              <a:gd name="T16" fmla="*/ 2453241 w 43"/>
              <a:gd name="T17" fmla="*/ 5398627 h 64"/>
              <a:gd name="T18" fmla="*/ 2862299 w 43"/>
              <a:gd name="T19" fmla="*/ 5814221 h 64"/>
              <a:gd name="T20" fmla="*/ 3270988 w 43"/>
              <a:gd name="T21" fmla="*/ 4983405 h 64"/>
              <a:gd name="T22" fmla="*/ 3680047 w 43"/>
              <a:gd name="T23" fmla="*/ 5814221 h 64"/>
              <a:gd name="T24" fmla="*/ 4225334 w 43"/>
              <a:gd name="T25" fmla="*/ 6091035 h 64"/>
              <a:gd name="T26" fmla="*/ 3680047 w 43"/>
              <a:gd name="T27" fmla="*/ 6506257 h 64"/>
              <a:gd name="T28" fmla="*/ 3270988 w 43"/>
              <a:gd name="T29" fmla="*/ 7198293 h 64"/>
              <a:gd name="T30" fmla="*/ 3270988 w 43"/>
              <a:gd name="T31" fmla="*/ 6506257 h 64"/>
              <a:gd name="T32" fmla="*/ 2862299 w 43"/>
              <a:gd name="T33" fmla="*/ 6783071 h 64"/>
              <a:gd name="T34" fmla="*/ 1363035 w 43"/>
              <a:gd name="T35" fmla="*/ 5398627 h 64"/>
              <a:gd name="T36" fmla="*/ 3816276 w 43"/>
              <a:gd name="T37" fmla="*/ 4014554 h 64"/>
              <a:gd name="T38" fmla="*/ 3270988 w 43"/>
              <a:gd name="T39" fmla="*/ 3045332 h 64"/>
              <a:gd name="T40" fmla="*/ 3816276 w 43"/>
              <a:gd name="T41" fmla="*/ 3045332 h 64"/>
              <a:gd name="T42" fmla="*/ 3680047 w 43"/>
              <a:gd name="T43" fmla="*/ 2214888 h 64"/>
              <a:gd name="T44" fmla="*/ 4225334 w 43"/>
              <a:gd name="T45" fmla="*/ 2491703 h 64"/>
              <a:gd name="T46" fmla="*/ 5724599 w 43"/>
              <a:gd name="T47" fmla="*/ 0 h 64"/>
              <a:gd name="T48" fmla="*/ 5179311 w 43"/>
              <a:gd name="T49" fmla="*/ 2214888 h 64"/>
              <a:gd name="T50" fmla="*/ 5451770 w 43"/>
              <a:gd name="T51" fmla="*/ 6091035 h 64"/>
              <a:gd name="T52" fmla="*/ 4497794 w 43"/>
              <a:gd name="T53" fmla="*/ 8029109 h 64"/>
              <a:gd name="T54" fmla="*/ 5451770 w 43"/>
              <a:gd name="T55" fmla="*/ 8582738 h 64"/>
              <a:gd name="T56" fmla="*/ 2862299 w 43"/>
              <a:gd name="T57" fmla="*/ 8582738 h 64"/>
              <a:gd name="T58" fmla="*/ 136230 w 43"/>
              <a:gd name="T59" fmla="*/ 6091035 h 64"/>
              <a:gd name="T60" fmla="*/ 1363035 w 43"/>
              <a:gd name="T61" fmla="*/ 1246037 h 64"/>
              <a:gd name="T62" fmla="*/ 136230 w 43"/>
              <a:gd name="T63" fmla="*/ 1661259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3" h="64">
                <a:moveTo>
                  <a:pt x="1" y="12"/>
                </a:moveTo>
                <a:lnTo>
                  <a:pt x="0" y="7"/>
                </a:lnTo>
                <a:cubicBezTo>
                  <a:pt x="0" y="7"/>
                  <a:pt x="4" y="2"/>
                  <a:pt x="10" y="2"/>
                </a:cubicBezTo>
                <a:cubicBezTo>
                  <a:pt x="16" y="2"/>
                  <a:pt x="21" y="5"/>
                  <a:pt x="21" y="10"/>
                </a:cubicBezTo>
                <a:cubicBezTo>
                  <a:pt x="21" y="17"/>
                  <a:pt x="8" y="36"/>
                  <a:pt x="8" y="45"/>
                </a:cubicBezTo>
                <a:cubicBezTo>
                  <a:pt x="8" y="51"/>
                  <a:pt x="13" y="54"/>
                  <a:pt x="21" y="54"/>
                </a:cubicBezTo>
                <a:cubicBezTo>
                  <a:pt x="28" y="53"/>
                  <a:pt x="33" y="51"/>
                  <a:pt x="33" y="44"/>
                </a:cubicBezTo>
                <a:cubicBezTo>
                  <a:pt x="33" y="37"/>
                  <a:pt x="30" y="34"/>
                  <a:pt x="24" y="34"/>
                </a:cubicBezTo>
                <a:cubicBezTo>
                  <a:pt x="21" y="34"/>
                  <a:pt x="18" y="37"/>
                  <a:pt x="18" y="39"/>
                </a:cubicBezTo>
                <a:cubicBezTo>
                  <a:pt x="18" y="42"/>
                  <a:pt x="21" y="42"/>
                  <a:pt x="21" y="42"/>
                </a:cubicBezTo>
                <a:cubicBezTo>
                  <a:pt x="27" y="42"/>
                  <a:pt x="24" y="36"/>
                  <a:pt x="24" y="36"/>
                </a:cubicBezTo>
                <a:cubicBezTo>
                  <a:pt x="27" y="37"/>
                  <a:pt x="28" y="39"/>
                  <a:pt x="27" y="42"/>
                </a:cubicBezTo>
                <a:cubicBezTo>
                  <a:pt x="30" y="42"/>
                  <a:pt x="31" y="44"/>
                  <a:pt x="31" y="44"/>
                </a:cubicBezTo>
                <a:cubicBezTo>
                  <a:pt x="31" y="46"/>
                  <a:pt x="30" y="47"/>
                  <a:pt x="27" y="47"/>
                </a:cubicBezTo>
                <a:cubicBezTo>
                  <a:pt x="28" y="50"/>
                  <a:pt x="27" y="52"/>
                  <a:pt x="24" y="52"/>
                </a:cubicBezTo>
                <a:cubicBezTo>
                  <a:pt x="24" y="50"/>
                  <a:pt x="24" y="49"/>
                  <a:pt x="24" y="47"/>
                </a:cubicBezTo>
                <a:cubicBezTo>
                  <a:pt x="24" y="48"/>
                  <a:pt x="21" y="49"/>
                  <a:pt x="21" y="49"/>
                </a:cubicBezTo>
                <a:cubicBezTo>
                  <a:pt x="16" y="49"/>
                  <a:pt x="10" y="45"/>
                  <a:pt x="10" y="39"/>
                </a:cubicBezTo>
                <a:cubicBezTo>
                  <a:pt x="10" y="33"/>
                  <a:pt x="18" y="26"/>
                  <a:pt x="28" y="29"/>
                </a:cubicBezTo>
                <a:cubicBezTo>
                  <a:pt x="24" y="27"/>
                  <a:pt x="24" y="25"/>
                  <a:pt x="24" y="22"/>
                </a:cubicBezTo>
                <a:cubicBezTo>
                  <a:pt x="27" y="23"/>
                  <a:pt x="27" y="23"/>
                  <a:pt x="28" y="22"/>
                </a:cubicBezTo>
                <a:cubicBezTo>
                  <a:pt x="27" y="21"/>
                  <a:pt x="24" y="18"/>
                  <a:pt x="27" y="16"/>
                </a:cubicBezTo>
                <a:cubicBezTo>
                  <a:pt x="28" y="17"/>
                  <a:pt x="30" y="18"/>
                  <a:pt x="31" y="18"/>
                </a:cubicBezTo>
                <a:cubicBezTo>
                  <a:pt x="28" y="11"/>
                  <a:pt x="33" y="2"/>
                  <a:pt x="42" y="0"/>
                </a:cubicBezTo>
                <a:cubicBezTo>
                  <a:pt x="42" y="0"/>
                  <a:pt x="38" y="9"/>
                  <a:pt x="38" y="16"/>
                </a:cubicBezTo>
                <a:cubicBezTo>
                  <a:pt x="38" y="28"/>
                  <a:pt x="40" y="32"/>
                  <a:pt x="40" y="44"/>
                </a:cubicBezTo>
                <a:cubicBezTo>
                  <a:pt x="40" y="51"/>
                  <a:pt x="38" y="56"/>
                  <a:pt x="33" y="58"/>
                </a:cubicBezTo>
                <a:cubicBezTo>
                  <a:pt x="38" y="58"/>
                  <a:pt x="39" y="58"/>
                  <a:pt x="40" y="62"/>
                </a:cubicBezTo>
                <a:cubicBezTo>
                  <a:pt x="40" y="62"/>
                  <a:pt x="30" y="63"/>
                  <a:pt x="21" y="62"/>
                </a:cubicBezTo>
                <a:cubicBezTo>
                  <a:pt x="8" y="60"/>
                  <a:pt x="1" y="57"/>
                  <a:pt x="1" y="44"/>
                </a:cubicBezTo>
                <a:cubicBezTo>
                  <a:pt x="1" y="36"/>
                  <a:pt x="16" y="14"/>
                  <a:pt x="10" y="9"/>
                </a:cubicBezTo>
                <a:cubicBezTo>
                  <a:pt x="8" y="7"/>
                  <a:pt x="1" y="12"/>
                  <a:pt x="1" y="1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1" name="Freeform 671">
            <a:extLst>
              <a:ext uri="{FF2B5EF4-FFF2-40B4-BE49-F238E27FC236}">
                <a16:creationId xmlns:a16="http://schemas.microsoft.com/office/drawing/2014/main" id="{00A268D5-2963-564B-AE61-FEF26575B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400" y="5424488"/>
            <a:ext cx="15875" cy="23812"/>
          </a:xfrm>
          <a:custGeom>
            <a:avLst/>
            <a:gdLst>
              <a:gd name="T0" fmla="*/ 5143122 w 42"/>
              <a:gd name="T1" fmla="*/ 1661259 h 64"/>
              <a:gd name="T2" fmla="*/ 4000122 w 42"/>
              <a:gd name="T3" fmla="*/ 1246037 h 64"/>
              <a:gd name="T4" fmla="*/ 5571747 w 42"/>
              <a:gd name="T5" fmla="*/ 6091035 h 64"/>
              <a:gd name="T6" fmla="*/ 3000375 w 42"/>
              <a:gd name="T7" fmla="*/ 8582738 h 64"/>
              <a:gd name="T8" fmla="*/ 142875 w 42"/>
              <a:gd name="T9" fmla="*/ 8582738 h 64"/>
              <a:gd name="T10" fmla="*/ 1285875 w 42"/>
              <a:gd name="T11" fmla="*/ 8029109 h 64"/>
              <a:gd name="T12" fmla="*/ 0 w 42"/>
              <a:gd name="T13" fmla="*/ 6091035 h 64"/>
              <a:gd name="T14" fmla="*/ 857250 w 42"/>
              <a:gd name="T15" fmla="*/ 2214888 h 64"/>
              <a:gd name="T16" fmla="*/ 0 w 42"/>
              <a:gd name="T17" fmla="*/ 0 h 64"/>
              <a:gd name="T18" fmla="*/ 1714500 w 42"/>
              <a:gd name="T19" fmla="*/ 2491703 h 64"/>
              <a:gd name="T20" fmla="*/ 2571750 w 42"/>
              <a:gd name="T21" fmla="*/ 2214888 h 64"/>
              <a:gd name="T22" fmla="*/ 2143125 w 42"/>
              <a:gd name="T23" fmla="*/ 3045332 h 64"/>
              <a:gd name="T24" fmla="*/ 2571750 w 42"/>
              <a:gd name="T25" fmla="*/ 3045332 h 64"/>
              <a:gd name="T26" fmla="*/ 2143125 w 42"/>
              <a:gd name="T27" fmla="*/ 4014554 h 64"/>
              <a:gd name="T28" fmla="*/ 4000122 w 42"/>
              <a:gd name="T29" fmla="*/ 5398627 h 64"/>
              <a:gd name="T30" fmla="*/ 3142872 w 42"/>
              <a:gd name="T31" fmla="*/ 6783071 h 64"/>
              <a:gd name="T32" fmla="*/ 2571750 w 42"/>
              <a:gd name="T33" fmla="*/ 6506257 h 64"/>
              <a:gd name="T34" fmla="*/ 2571750 w 42"/>
              <a:gd name="T35" fmla="*/ 7198293 h 64"/>
              <a:gd name="T36" fmla="*/ 2286000 w 42"/>
              <a:gd name="T37" fmla="*/ 6506257 h 64"/>
              <a:gd name="T38" fmla="*/ 1428750 w 42"/>
              <a:gd name="T39" fmla="*/ 6091035 h 64"/>
              <a:gd name="T40" fmla="*/ 2286000 w 42"/>
              <a:gd name="T41" fmla="*/ 5814221 h 64"/>
              <a:gd name="T42" fmla="*/ 2571750 w 42"/>
              <a:gd name="T43" fmla="*/ 4983405 h 64"/>
              <a:gd name="T44" fmla="*/ 2714625 w 42"/>
              <a:gd name="T45" fmla="*/ 5814221 h 64"/>
              <a:gd name="T46" fmla="*/ 3142872 w 42"/>
              <a:gd name="T47" fmla="*/ 5398627 h 64"/>
              <a:gd name="T48" fmla="*/ 2571750 w 42"/>
              <a:gd name="T49" fmla="*/ 4706591 h 64"/>
              <a:gd name="T50" fmla="*/ 1285875 w 42"/>
              <a:gd name="T51" fmla="*/ 6091035 h 64"/>
              <a:gd name="T52" fmla="*/ 3000375 w 42"/>
              <a:gd name="T53" fmla="*/ 7475108 h 64"/>
              <a:gd name="T54" fmla="*/ 4571622 w 42"/>
              <a:gd name="T55" fmla="*/ 6229442 h 64"/>
              <a:gd name="T56" fmla="*/ 2714625 w 42"/>
              <a:gd name="T57" fmla="*/ 1384445 h 64"/>
              <a:gd name="T58" fmla="*/ 4285872 w 42"/>
              <a:gd name="T59" fmla="*/ 276815 h 64"/>
              <a:gd name="T60" fmla="*/ 5857497 w 42"/>
              <a:gd name="T61" fmla="*/ 968851 h 64"/>
              <a:gd name="T62" fmla="*/ 5143122 w 42"/>
              <a:gd name="T63" fmla="*/ 1661259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2" h="64">
                <a:moveTo>
                  <a:pt x="36" y="12"/>
                </a:moveTo>
                <a:cubicBezTo>
                  <a:pt x="36" y="12"/>
                  <a:pt x="32" y="7"/>
                  <a:pt x="28" y="9"/>
                </a:cubicBezTo>
                <a:cubicBezTo>
                  <a:pt x="26" y="14"/>
                  <a:pt x="39" y="36"/>
                  <a:pt x="39" y="44"/>
                </a:cubicBezTo>
                <a:cubicBezTo>
                  <a:pt x="39" y="57"/>
                  <a:pt x="32" y="60"/>
                  <a:pt x="21" y="62"/>
                </a:cubicBezTo>
                <a:cubicBezTo>
                  <a:pt x="15" y="63"/>
                  <a:pt x="1" y="62"/>
                  <a:pt x="1" y="62"/>
                </a:cubicBezTo>
                <a:cubicBezTo>
                  <a:pt x="4" y="58"/>
                  <a:pt x="6" y="58"/>
                  <a:pt x="9" y="58"/>
                </a:cubicBezTo>
                <a:cubicBezTo>
                  <a:pt x="6" y="56"/>
                  <a:pt x="0" y="51"/>
                  <a:pt x="0" y="44"/>
                </a:cubicBezTo>
                <a:cubicBezTo>
                  <a:pt x="0" y="32"/>
                  <a:pt x="6" y="28"/>
                  <a:pt x="6" y="16"/>
                </a:cubicBezTo>
                <a:cubicBezTo>
                  <a:pt x="6" y="9"/>
                  <a:pt x="0" y="0"/>
                  <a:pt x="0" y="0"/>
                </a:cubicBezTo>
                <a:cubicBezTo>
                  <a:pt x="9" y="2"/>
                  <a:pt x="16" y="11"/>
                  <a:pt x="12" y="18"/>
                </a:cubicBezTo>
                <a:cubicBezTo>
                  <a:pt x="15" y="18"/>
                  <a:pt x="16" y="17"/>
                  <a:pt x="18" y="16"/>
                </a:cubicBezTo>
                <a:cubicBezTo>
                  <a:pt x="18" y="18"/>
                  <a:pt x="16" y="21"/>
                  <a:pt x="15" y="22"/>
                </a:cubicBezTo>
                <a:cubicBezTo>
                  <a:pt x="16" y="23"/>
                  <a:pt x="18" y="23"/>
                  <a:pt x="18" y="22"/>
                </a:cubicBezTo>
                <a:cubicBezTo>
                  <a:pt x="18" y="25"/>
                  <a:pt x="18" y="27"/>
                  <a:pt x="15" y="29"/>
                </a:cubicBezTo>
                <a:cubicBezTo>
                  <a:pt x="22" y="26"/>
                  <a:pt x="28" y="33"/>
                  <a:pt x="28" y="39"/>
                </a:cubicBezTo>
                <a:cubicBezTo>
                  <a:pt x="28" y="45"/>
                  <a:pt x="26" y="49"/>
                  <a:pt x="22" y="49"/>
                </a:cubicBezTo>
                <a:cubicBezTo>
                  <a:pt x="21" y="49"/>
                  <a:pt x="19" y="48"/>
                  <a:pt x="18" y="47"/>
                </a:cubicBezTo>
                <a:cubicBezTo>
                  <a:pt x="18" y="49"/>
                  <a:pt x="18" y="50"/>
                  <a:pt x="18" y="52"/>
                </a:cubicBezTo>
                <a:cubicBezTo>
                  <a:pt x="16" y="52"/>
                  <a:pt x="15" y="50"/>
                  <a:pt x="16" y="47"/>
                </a:cubicBezTo>
                <a:cubicBezTo>
                  <a:pt x="15" y="47"/>
                  <a:pt x="12" y="46"/>
                  <a:pt x="10" y="44"/>
                </a:cubicBezTo>
                <a:cubicBezTo>
                  <a:pt x="12" y="43"/>
                  <a:pt x="15" y="42"/>
                  <a:pt x="16" y="42"/>
                </a:cubicBezTo>
                <a:cubicBezTo>
                  <a:pt x="15" y="39"/>
                  <a:pt x="16" y="37"/>
                  <a:pt x="18" y="36"/>
                </a:cubicBezTo>
                <a:cubicBezTo>
                  <a:pt x="18" y="36"/>
                  <a:pt x="18" y="42"/>
                  <a:pt x="19" y="42"/>
                </a:cubicBezTo>
                <a:cubicBezTo>
                  <a:pt x="22" y="42"/>
                  <a:pt x="22" y="42"/>
                  <a:pt x="22" y="39"/>
                </a:cubicBezTo>
                <a:cubicBezTo>
                  <a:pt x="22" y="37"/>
                  <a:pt x="22" y="34"/>
                  <a:pt x="18" y="34"/>
                </a:cubicBezTo>
                <a:cubicBezTo>
                  <a:pt x="13" y="34"/>
                  <a:pt x="9" y="37"/>
                  <a:pt x="9" y="44"/>
                </a:cubicBezTo>
                <a:cubicBezTo>
                  <a:pt x="9" y="51"/>
                  <a:pt x="15" y="53"/>
                  <a:pt x="21" y="54"/>
                </a:cubicBezTo>
                <a:cubicBezTo>
                  <a:pt x="27" y="54"/>
                  <a:pt x="32" y="51"/>
                  <a:pt x="32" y="45"/>
                </a:cubicBezTo>
                <a:cubicBezTo>
                  <a:pt x="32" y="36"/>
                  <a:pt x="19" y="17"/>
                  <a:pt x="19" y="10"/>
                </a:cubicBezTo>
                <a:cubicBezTo>
                  <a:pt x="19" y="5"/>
                  <a:pt x="26" y="2"/>
                  <a:pt x="30" y="2"/>
                </a:cubicBezTo>
                <a:cubicBezTo>
                  <a:pt x="36" y="2"/>
                  <a:pt x="41" y="7"/>
                  <a:pt x="41" y="7"/>
                </a:cubicBezTo>
                <a:lnTo>
                  <a:pt x="36" y="12"/>
                </a:ln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2" name="Freeform 672">
            <a:extLst>
              <a:ext uri="{FF2B5EF4-FFF2-40B4-BE49-F238E27FC236}">
                <a16:creationId xmlns:a16="http://schemas.microsoft.com/office/drawing/2014/main" id="{6833B24A-16B7-934F-BC6E-52607F3ED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0" y="5570538"/>
            <a:ext cx="3175" cy="1587"/>
          </a:xfrm>
          <a:custGeom>
            <a:avLst/>
            <a:gdLst>
              <a:gd name="T0" fmla="*/ 995539 w 9"/>
              <a:gd name="T1" fmla="*/ 210013 h 6"/>
              <a:gd name="T2" fmla="*/ 497769 w 9"/>
              <a:gd name="T3" fmla="*/ 349934 h 6"/>
              <a:gd name="T4" fmla="*/ 0 w 9"/>
              <a:gd name="T5" fmla="*/ 349934 h 6"/>
              <a:gd name="T6" fmla="*/ 373239 w 9"/>
              <a:gd name="T7" fmla="*/ 210013 h 6"/>
              <a:gd name="T8" fmla="*/ 995539 w 9"/>
              <a:gd name="T9" fmla="*/ 21001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6">
                <a:moveTo>
                  <a:pt x="8" y="3"/>
                </a:moveTo>
                <a:cubicBezTo>
                  <a:pt x="8" y="3"/>
                  <a:pt x="6" y="4"/>
                  <a:pt x="4" y="5"/>
                </a:cubicBezTo>
                <a:cubicBezTo>
                  <a:pt x="1" y="5"/>
                  <a:pt x="0" y="5"/>
                  <a:pt x="0" y="5"/>
                </a:cubicBezTo>
                <a:cubicBezTo>
                  <a:pt x="0" y="3"/>
                  <a:pt x="0" y="3"/>
                  <a:pt x="3" y="3"/>
                </a:cubicBezTo>
                <a:cubicBezTo>
                  <a:pt x="4" y="1"/>
                  <a:pt x="8" y="0"/>
                  <a:pt x="8" y="3"/>
                </a:cubicBezTo>
              </a:path>
            </a:pathLst>
          </a:custGeom>
          <a:solidFill>
            <a:srgbClr val="4EA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3" name="Freeform 673">
            <a:extLst>
              <a:ext uri="{FF2B5EF4-FFF2-40B4-BE49-F238E27FC236}">
                <a16:creationId xmlns:a16="http://schemas.microsoft.com/office/drawing/2014/main" id="{8E7B0D6D-ABDD-904C-BE3B-413AF12B2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0" y="5570538"/>
            <a:ext cx="3175" cy="3175"/>
          </a:xfrm>
          <a:custGeom>
            <a:avLst/>
            <a:gdLst>
              <a:gd name="T0" fmla="*/ 124531 w 9"/>
              <a:gd name="T1" fmla="*/ 1234168 h 7"/>
              <a:gd name="T2" fmla="*/ 124531 w 9"/>
              <a:gd name="T3" fmla="*/ 1234168 h 7"/>
              <a:gd name="T4" fmla="*/ 0 w 9"/>
              <a:gd name="T5" fmla="*/ 1234168 h 7"/>
              <a:gd name="T6" fmla="*/ 0 w 9"/>
              <a:gd name="T7" fmla="*/ 1028700 h 7"/>
              <a:gd name="T8" fmla="*/ 373239 w 9"/>
              <a:gd name="T9" fmla="*/ 205921 h 7"/>
              <a:gd name="T10" fmla="*/ 746831 w 9"/>
              <a:gd name="T11" fmla="*/ 0 h 7"/>
              <a:gd name="T12" fmla="*/ 746831 w 9"/>
              <a:gd name="T13" fmla="*/ 0 h 7"/>
              <a:gd name="T14" fmla="*/ 995539 w 9"/>
              <a:gd name="T15" fmla="*/ 617311 h 7"/>
              <a:gd name="T16" fmla="*/ 497769 w 9"/>
              <a:gd name="T17" fmla="*/ 1028700 h 7"/>
              <a:gd name="T18" fmla="*/ 124531 w 9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1" y="6"/>
                </a:lnTo>
                <a:lnTo>
                  <a:pt x="0" y="6"/>
                </a:lnTo>
                <a:lnTo>
                  <a:pt x="0" y="5"/>
                </a:lnTo>
                <a:cubicBezTo>
                  <a:pt x="0" y="3"/>
                  <a:pt x="0" y="2"/>
                  <a:pt x="3" y="1"/>
                </a:cubicBezTo>
                <a:cubicBezTo>
                  <a:pt x="4" y="1"/>
                  <a:pt x="4" y="0"/>
                  <a:pt x="6" y="0"/>
                </a:cubicBezTo>
                <a:lnTo>
                  <a:pt x="8" y="3"/>
                </a:lnTo>
                <a:cubicBezTo>
                  <a:pt x="8" y="4"/>
                  <a:pt x="6" y="5"/>
                  <a:pt x="4" y="5"/>
                </a:cubicBezTo>
                <a:cubicBezTo>
                  <a:pt x="3" y="5"/>
                  <a:pt x="1" y="6"/>
                  <a:pt x="1" y="6"/>
                </a:cubicBezTo>
              </a:path>
            </a:pathLst>
          </a:custGeom>
          <a:solidFill>
            <a:srgbClr val="4EA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4" name="Freeform 674">
            <a:extLst>
              <a:ext uri="{FF2B5EF4-FFF2-40B4-BE49-F238E27FC236}">
                <a16:creationId xmlns:a16="http://schemas.microsoft.com/office/drawing/2014/main" id="{D02B8EB7-F4A6-584A-A4D7-B6B0026A7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5519738"/>
            <a:ext cx="77788" cy="68262"/>
          </a:xfrm>
          <a:custGeom>
            <a:avLst/>
            <a:gdLst>
              <a:gd name="T0" fmla="*/ 27501983 w 218"/>
              <a:gd name="T1" fmla="*/ 21654223 h 189"/>
              <a:gd name="T2" fmla="*/ 27501983 w 218"/>
              <a:gd name="T3" fmla="*/ 22045737 h 189"/>
              <a:gd name="T4" fmla="*/ 27374953 w 218"/>
              <a:gd name="T5" fmla="*/ 22045737 h 189"/>
              <a:gd name="T6" fmla="*/ 25592252 w 218"/>
              <a:gd name="T7" fmla="*/ 23349938 h 189"/>
              <a:gd name="T8" fmla="*/ 23809551 w 218"/>
              <a:gd name="T9" fmla="*/ 22045737 h 189"/>
              <a:gd name="T10" fmla="*/ 19353512 w 218"/>
              <a:gd name="T11" fmla="*/ 21654223 h 189"/>
              <a:gd name="T12" fmla="*/ 15661079 w 218"/>
              <a:gd name="T13" fmla="*/ 18393178 h 189"/>
              <a:gd name="T14" fmla="*/ 13369188 w 218"/>
              <a:gd name="T15" fmla="*/ 17610512 h 189"/>
              <a:gd name="T16" fmla="*/ 9931173 w 218"/>
              <a:gd name="T17" fmla="*/ 13044543 h 189"/>
              <a:gd name="T18" fmla="*/ 7384864 w 218"/>
              <a:gd name="T19" fmla="*/ 10435779 h 189"/>
              <a:gd name="T20" fmla="*/ 7257478 w 218"/>
              <a:gd name="T21" fmla="*/ 10696547 h 189"/>
              <a:gd name="T22" fmla="*/ 6238740 w 218"/>
              <a:gd name="T23" fmla="*/ 10957676 h 189"/>
              <a:gd name="T24" fmla="*/ 7257478 w 218"/>
              <a:gd name="T25" fmla="*/ 12653391 h 189"/>
              <a:gd name="T26" fmla="*/ 6238740 w 218"/>
              <a:gd name="T27" fmla="*/ 13175288 h 189"/>
              <a:gd name="T28" fmla="*/ 8148828 w 218"/>
              <a:gd name="T29" fmla="*/ 15001387 h 189"/>
              <a:gd name="T30" fmla="*/ 7384864 w 218"/>
              <a:gd name="T31" fmla="*/ 15392900 h 189"/>
              <a:gd name="T32" fmla="*/ 9676756 w 218"/>
              <a:gd name="T33" fmla="*/ 16566718 h 189"/>
              <a:gd name="T34" fmla="*/ 9167209 w 218"/>
              <a:gd name="T35" fmla="*/ 17218999 h 189"/>
              <a:gd name="T36" fmla="*/ 9931173 w 218"/>
              <a:gd name="T37" fmla="*/ 17871281 h 189"/>
              <a:gd name="T38" fmla="*/ 9549369 w 218"/>
              <a:gd name="T39" fmla="*/ 18523562 h 189"/>
              <a:gd name="T40" fmla="*/ 11077297 w 218"/>
              <a:gd name="T41" fmla="*/ 19306227 h 189"/>
              <a:gd name="T42" fmla="*/ 10695136 w 218"/>
              <a:gd name="T43" fmla="*/ 19828125 h 189"/>
              <a:gd name="T44" fmla="*/ 12223064 w 218"/>
              <a:gd name="T45" fmla="*/ 20349661 h 189"/>
              <a:gd name="T46" fmla="*/ 11586487 w 218"/>
              <a:gd name="T47" fmla="*/ 21262710 h 189"/>
              <a:gd name="T48" fmla="*/ 17061620 w 218"/>
              <a:gd name="T49" fmla="*/ 23611067 h 189"/>
              <a:gd name="T50" fmla="*/ 20117119 w 218"/>
              <a:gd name="T51" fmla="*/ 23741451 h 189"/>
              <a:gd name="T52" fmla="*/ 16042883 w 218"/>
              <a:gd name="T53" fmla="*/ 24132603 h 189"/>
              <a:gd name="T54" fmla="*/ 9931173 w 218"/>
              <a:gd name="T55" fmla="*/ 21784607 h 189"/>
              <a:gd name="T56" fmla="*/ 9931173 w 218"/>
              <a:gd name="T57" fmla="*/ 20610790 h 189"/>
              <a:gd name="T58" fmla="*/ 7639638 w 218"/>
              <a:gd name="T59" fmla="*/ 19958509 h 189"/>
              <a:gd name="T60" fmla="*/ 8530632 w 218"/>
              <a:gd name="T61" fmla="*/ 19175843 h 189"/>
              <a:gd name="T62" fmla="*/ 6238740 w 218"/>
              <a:gd name="T63" fmla="*/ 18393178 h 189"/>
              <a:gd name="T64" fmla="*/ 8021441 w 218"/>
              <a:gd name="T65" fmla="*/ 18001665 h 189"/>
              <a:gd name="T66" fmla="*/ 5092973 w 218"/>
              <a:gd name="T67" fmla="*/ 16827847 h 189"/>
              <a:gd name="T68" fmla="*/ 7257478 w 218"/>
              <a:gd name="T69" fmla="*/ 16436334 h 189"/>
              <a:gd name="T70" fmla="*/ 5347747 w 218"/>
              <a:gd name="T71" fmla="*/ 15523284 h 189"/>
              <a:gd name="T72" fmla="*/ 2546665 w 218"/>
              <a:gd name="T73" fmla="*/ 12783775 h 189"/>
              <a:gd name="T74" fmla="*/ 5475133 w 218"/>
              <a:gd name="T75" fmla="*/ 13566440 h 189"/>
              <a:gd name="T76" fmla="*/ 891351 w 218"/>
              <a:gd name="T77" fmla="*/ 8218167 h 189"/>
              <a:gd name="T78" fmla="*/ 5347747 w 218"/>
              <a:gd name="T79" fmla="*/ 11479212 h 189"/>
              <a:gd name="T80" fmla="*/ 1018737 w 218"/>
              <a:gd name="T81" fmla="*/ 2347996 h 189"/>
              <a:gd name="T82" fmla="*/ 5475133 w 218"/>
              <a:gd name="T83" fmla="*/ 8348551 h 189"/>
              <a:gd name="T84" fmla="*/ 2928468 w 218"/>
              <a:gd name="T85" fmla="*/ 652281 h 189"/>
              <a:gd name="T86" fmla="*/ 6238740 w 218"/>
              <a:gd name="T87" fmla="*/ 6261323 h 189"/>
              <a:gd name="T88" fmla="*/ 5856937 w 218"/>
              <a:gd name="T89" fmla="*/ 2217612 h 189"/>
              <a:gd name="T90" fmla="*/ 6238740 w 218"/>
              <a:gd name="T91" fmla="*/ 1956844 h 189"/>
              <a:gd name="T92" fmla="*/ 27501983 w 218"/>
              <a:gd name="T93" fmla="*/ 21654223 h 18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18" h="189">
                <a:moveTo>
                  <a:pt x="216" y="166"/>
                </a:moveTo>
                <a:cubicBezTo>
                  <a:pt x="216" y="166"/>
                  <a:pt x="217" y="167"/>
                  <a:pt x="216" y="169"/>
                </a:cubicBezTo>
                <a:cubicBezTo>
                  <a:pt x="216" y="169"/>
                  <a:pt x="216" y="167"/>
                  <a:pt x="215" y="169"/>
                </a:cubicBezTo>
                <a:cubicBezTo>
                  <a:pt x="208" y="174"/>
                  <a:pt x="201" y="179"/>
                  <a:pt x="201" y="179"/>
                </a:cubicBezTo>
                <a:cubicBezTo>
                  <a:pt x="201" y="179"/>
                  <a:pt x="198" y="171"/>
                  <a:pt x="187" y="169"/>
                </a:cubicBezTo>
                <a:cubicBezTo>
                  <a:pt x="161" y="163"/>
                  <a:pt x="154" y="167"/>
                  <a:pt x="152" y="166"/>
                </a:cubicBezTo>
                <a:cubicBezTo>
                  <a:pt x="140" y="154"/>
                  <a:pt x="136" y="148"/>
                  <a:pt x="123" y="141"/>
                </a:cubicBezTo>
                <a:cubicBezTo>
                  <a:pt x="110" y="134"/>
                  <a:pt x="110" y="141"/>
                  <a:pt x="105" y="135"/>
                </a:cubicBezTo>
                <a:cubicBezTo>
                  <a:pt x="95" y="126"/>
                  <a:pt x="90" y="113"/>
                  <a:pt x="78" y="100"/>
                </a:cubicBezTo>
                <a:cubicBezTo>
                  <a:pt x="67" y="86"/>
                  <a:pt x="58" y="80"/>
                  <a:pt x="58" y="80"/>
                </a:cubicBezTo>
                <a:lnTo>
                  <a:pt x="57" y="82"/>
                </a:lnTo>
                <a:cubicBezTo>
                  <a:pt x="57" y="82"/>
                  <a:pt x="49" y="80"/>
                  <a:pt x="49" y="84"/>
                </a:cubicBezTo>
                <a:cubicBezTo>
                  <a:pt x="49" y="97"/>
                  <a:pt x="57" y="94"/>
                  <a:pt x="57" y="97"/>
                </a:cubicBezTo>
                <a:cubicBezTo>
                  <a:pt x="57" y="100"/>
                  <a:pt x="46" y="97"/>
                  <a:pt x="49" y="101"/>
                </a:cubicBezTo>
                <a:cubicBezTo>
                  <a:pt x="49" y="107"/>
                  <a:pt x="61" y="112"/>
                  <a:pt x="64" y="115"/>
                </a:cubicBezTo>
                <a:cubicBezTo>
                  <a:pt x="67" y="119"/>
                  <a:pt x="57" y="114"/>
                  <a:pt x="58" y="118"/>
                </a:cubicBezTo>
                <a:cubicBezTo>
                  <a:pt x="60" y="122"/>
                  <a:pt x="72" y="125"/>
                  <a:pt x="76" y="127"/>
                </a:cubicBezTo>
                <a:cubicBezTo>
                  <a:pt x="79" y="130"/>
                  <a:pt x="72" y="129"/>
                  <a:pt x="72" y="132"/>
                </a:cubicBezTo>
                <a:cubicBezTo>
                  <a:pt x="72" y="134"/>
                  <a:pt x="79" y="135"/>
                  <a:pt x="78" y="137"/>
                </a:cubicBezTo>
                <a:cubicBezTo>
                  <a:pt x="78" y="139"/>
                  <a:pt x="72" y="138"/>
                  <a:pt x="75" y="142"/>
                </a:cubicBezTo>
                <a:cubicBezTo>
                  <a:pt x="76" y="144"/>
                  <a:pt x="87" y="148"/>
                  <a:pt x="87" y="148"/>
                </a:cubicBezTo>
                <a:cubicBezTo>
                  <a:pt x="87" y="150"/>
                  <a:pt x="81" y="150"/>
                  <a:pt x="84" y="152"/>
                </a:cubicBezTo>
                <a:cubicBezTo>
                  <a:pt x="87" y="157"/>
                  <a:pt x="96" y="153"/>
                  <a:pt x="96" y="156"/>
                </a:cubicBezTo>
                <a:cubicBezTo>
                  <a:pt x="99" y="159"/>
                  <a:pt x="88" y="162"/>
                  <a:pt x="91" y="163"/>
                </a:cubicBezTo>
                <a:cubicBezTo>
                  <a:pt x="99" y="169"/>
                  <a:pt x="119" y="179"/>
                  <a:pt x="134" y="181"/>
                </a:cubicBezTo>
                <a:cubicBezTo>
                  <a:pt x="149" y="184"/>
                  <a:pt x="160" y="181"/>
                  <a:pt x="158" y="182"/>
                </a:cubicBezTo>
                <a:cubicBezTo>
                  <a:pt x="158" y="184"/>
                  <a:pt x="148" y="188"/>
                  <a:pt x="126" y="185"/>
                </a:cubicBezTo>
                <a:cubicBezTo>
                  <a:pt x="105" y="180"/>
                  <a:pt x="90" y="173"/>
                  <a:pt x="78" y="167"/>
                </a:cubicBezTo>
                <a:cubicBezTo>
                  <a:pt x="64" y="159"/>
                  <a:pt x="81" y="162"/>
                  <a:pt x="78" y="158"/>
                </a:cubicBezTo>
                <a:cubicBezTo>
                  <a:pt x="75" y="156"/>
                  <a:pt x="60" y="157"/>
                  <a:pt x="60" y="153"/>
                </a:cubicBezTo>
                <a:cubicBezTo>
                  <a:pt x="60" y="150"/>
                  <a:pt x="69" y="151"/>
                  <a:pt x="67" y="147"/>
                </a:cubicBezTo>
                <a:cubicBezTo>
                  <a:pt x="67" y="147"/>
                  <a:pt x="52" y="147"/>
                  <a:pt x="49" y="141"/>
                </a:cubicBezTo>
                <a:cubicBezTo>
                  <a:pt x="49" y="138"/>
                  <a:pt x="66" y="141"/>
                  <a:pt x="63" y="138"/>
                </a:cubicBezTo>
                <a:cubicBezTo>
                  <a:pt x="60" y="134"/>
                  <a:pt x="42" y="136"/>
                  <a:pt x="40" y="129"/>
                </a:cubicBezTo>
                <a:cubicBezTo>
                  <a:pt x="40" y="124"/>
                  <a:pt x="60" y="129"/>
                  <a:pt x="57" y="126"/>
                </a:cubicBezTo>
                <a:cubicBezTo>
                  <a:pt x="54" y="122"/>
                  <a:pt x="49" y="124"/>
                  <a:pt x="42" y="119"/>
                </a:cubicBezTo>
                <a:cubicBezTo>
                  <a:pt x="32" y="115"/>
                  <a:pt x="20" y="104"/>
                  <a:pt x="20" y="98"/>
                </a:cubicBezTo>
                <a:cubicBezTo>
                  <a:pt x="20" y="92"/>
                  <a:pt x="49" y="110"/>
                  <a:pt x="43" y="104"/>
                </a:cubicBezTo>
                <a:cubicBezTo>
                  <a:pt x="40" y="102"/>
                  <a:pt x="2" y="71"/>
                  <a:pt x="7" y="63"/>
                </a:cubicBezTo>
                <a:cubicBezTo>
                  <a:pt x="11" y="59"/>
                  <a:pt x="40" y="94"/>
                  <a:pt x="42" y="88"/>
                </a:cubicBezTo>
                <a:cubicBezTo>
                  <a:pt x="42" y="85"/>
                  <a:pt x="0" y="32"/>
                  <a:pt x="8" y="18"/>
                </a:cubicBezTo>
                <a:cubicBezTo>
                  <a:pt x="11" y="14"/>
                  <a:pt x="38" y="69"/>
                  <a:pt x="43" y="64"/>
                </a:cubicBezTo>
                <a:cubicBezTo>
                  <a:pt x="43" y="63"/>
                  <a:pt x="20" y="11"/>
                  <a:pt x="23" y="5"/>
                </a:cubicBezTo>
                <a:cubicBezTo>
                  <a:pt x="26" y="0"/>
                  <a:pt x="44" y="45"/>
                  <a:pt x="49" y="48"/>
                </a:cubicBezTo>
                <a:cubicBezTo>
                  <a:pt x="48" y="46"/>
                  <a:pt x="45" y="25"/>
                  <a:pt x="46" y="17"/>
                </a:cubicBezTo>
                <a:cubicBezTo>
                  <a:pt x="49" y="14"/>
                  <a:pt x="49" y="15"/>
                  <a:pt x="49" y="15"/>
                </a:cubicBezTo>
                <a:cubicBezTo>
                  <a:pt x="58" y="91"/>
                  <a:pt x="123" y="167"/>
                  <a:pt x="216" y="16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5" name="Freeform 675">
            <a:extLst>
              <a:ext uri="{FF2B5EF4-FFF2-40B4-BE49-F238E27FC236}">
                <a16:creationId xmlns:a16="http://schemas.microsoft.com/office/drawing/2014/main" id="{345A4472-282A-A149-849F-FCF5F0E45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5521325"/>
            <a:ext cx="77788" cy="66675"/>
          </a:xfrm>
          <a:custGeom>
            <a:avLst/>
            <a:gdLst>
              <a:gd name="T0" fmla="*/ 9078508 w 216"/>
              <a:gd name="T1" fmla="*/ 20877972 h 184"/>
              <a:gd name="T2" fmla="*/ 7522388 w 216"/>
              <a:gd name="T3" fmla="*/ 19827478 h 184"/>
              <a:gd name="T4" fmla="*/ 8429914 w 216"/>
              <a:gd name="T5" fmla="*/ 19170874 h 184"/>
              <a:gd name="T6" fmla="*/ 7911328 w 216"/>
              <a:gd name="T7" fmla="*/ 17726491 h 184"/>
              <a:gd name="T8" fmla="*/ 6873794 w 216"/>
              <a:gd name="T9" fmla="*/ 17332601 h 184"/>
              <a:gd name="T10" fmla="*/ 7262734 w 216"/>
              <a:gd name="T11" fmla="*/ 18120381 h 184"/>
              <a:gd name="T12" fmla="*/ 8040974 w 216"/>
              <a:gd name="T13" fmla="*/ 19433588 h 184"/>
              <a:gd name="T14" fmla="*/ 9856748 w 216"/>
              <a:gd name="T15" fmla="*/ 20484082 h 184"/>
              <a:gd name="T16" fmla="*/ 16081949 w 216"/>
              <a:gd name="T17" fmla="*/ 23766739 h 184"/>
              <a:gd name="T18" fmla="*/ 19324196 w 216"/>
              <a:gd name="T19" fmla="*/ 23635563 h 184"/>
              <a:gd name="T20" fmla="*/ 17119482 w 216"/>
              <a:gd name="T21" fmla="*/ 23241311 h 184"/>
              <a:gd name="T22" fmla="*/ 20232083 w 216"/>
              <a:gd name="T23" fmla="*/ 23504025 h 184"/>
              <a:gd name="T24" fmla="*/ 11542875 w 216"/>
              <a:gd name="T25" fmla="*/ 21009148 h 184"/>
              <a:gd name="T26" fmla="*/ 12191108 w 216"/>
              <a:gd name="T27" fmla="*/ 20221368 h 184"/>
              <a:gd name="T28" fmla="*/ 10764635 w 216"/>
              <a:gd name="T29" fmla="*/ 19170874 h 184"/>
              <a:gd name="T30" fmla="*/ 9208155 w 216"/>
              <a:gd name="T31" fmla="*/ 18120381 h 184"/>
              <a:gd name="T32" fmla="*/ 8819215 w 216"/>
              <a:gd name="T33" fmla="*/ 16938711 h 184"/>
              <a:gd name="T34" fmla="*/ 7262734 w 216"/>
              <a:gd name="T35" fmla="*/ 15231614 h 184"/>
              <a:gd name="T36" fmla="*/ 7911328 w 216"/>
              <a:gd name="T37" fmla="*/ 14706548 h 184"/>
              <a:gd name="T38" fmla="*/ 7522388 w 216"/>
              <a:gd name="T39" fmla="*/ 14049944 h 184"/>
              <a:gd name="T40" fmla="*/ 7911328 w 216"/>
              <a:gd name="T41" fmla="*/ 14837724 h 184"/>
              <a:gd name="T42" fmla="*/ 9856748 w 216"/>
              <a:gd name="T43" fmla="*/ 16413646 h 184"/>
              <a:gd name="T44" fmla="*/ 9986395 w 216"/>
              <a:gd name="T45" fmla="*/ 17726491 h 184"/>
              <a:gd name="T46" fmla="*/ 11153575 w 216"/>
              <a:gd name="T47" fmla="*/ 19039699 h 184"/>
              <a:gd name="T48" fmla="*/ 12450402 w 216"/>
              <a:gd name="T49" fmla="*/ 20090192 h 184"/>
              <a:gd name="T50" fmla="*/ 12061462 w 216"/>
              <a:gd name="T51" fmla="*/ 20615258 h 184"/>
              <a:gd name="T52" fmla="*/ 5187667 w 216"/>
              <a:gd name="T53" fmla="*/ 15231614 h 184"/>
              <a:gd name="T54" fmla="*/ 5317314 w 216"/>
              <a:gd name="T55" fmla="*/ 13393341 h 184"/>
              <a:gd name="T56" fmla="*/ 4928374 w 216"/>
              <a:gd name="T57" fmla="*/ 11161178 h 184"/>
              <a:gd name="T58" fmla="*/ 5187667 w 216"/>
              <a:gd name="T59" fmla="*/ 8009697 h 184"/>
              <a:gd name="T60" fmla="*/ 6095554 w 216"/>
              <a:gd name="T61" fmla="*/ 5777534 h 184"/>
              <a:gd name="T62" fmla="*/ 6484494 w 216"/>
              <a:gd name="T63" fmla="*/ 1444383 h 184"/>
              <a:gd name="T64" fmla="*/ 25938697 w 216"/>
              <a:gd name="T65" fmla="*/ 23110135 h 184"/>
              <a:gd name="T66" fmla="*/ 6095554 w 216"/>
              <a:gd name="T67" fmla="*/ 1838273 h 184"/>
              <a:gd name="T68" fmla="*/ 5187667 w 216"/>
              <a:gd name="T69" fmla="*/ 4333150 h 184"/>
              <a:gd name="T70" fmla="*/ 5187667 w 216"/>
              <a:gd name="T71" fmla="*/ 8141235 h 184"/>
              <a:gd name="T72" fmla="*/ 5187667 w 216"/>
              <a:gd name="T73" fmla="*/ 11161178 h 184"/>
              <a:gd name="T74" fmla="*/ 4928374 w 216"/>
              <a:gd name="T75" fmla="*/ 12736737 h 184"/>
              <a:gd name="T76" fmla="*/ 2594014 w 216"/>
              <a:gd name="T77" fmla="*/ 12342847 h 184"/>
              <a:gd name="T78" fmla="*/ 7262734 w 216"/>
              <a:gd name="T79" fmla="*/ 16150932 h 184"/>
              <a:gd name="T80" fmla="*/ 6095554 w 216"/>
              <a:gd name="T81" fmla="*/ 16150932 h 184"/>
              <a:gd name="T82" fmla="*/ 25938697 w 216"/>
              <a:gd name="T83" fmla="*/ 23110135 h 184"/>
              <a:gd name="T84" fmla="*/ 19843143 w 216"/>
              <a:gd name="T85" fmla="*/ 21534576 h 184"/>
              <a:gd name="T86" fmla="*/ 14136528 w 216"/>
              <a:gd name="T87" fmla="*/ 17726491 h 184"/>
              <a:gd name="T88" fmla="*/ 9856748 w 216"/>
              <a:gd name="T89" fmla="*/ 12736737 h 184"/>
              <a:gd name="T90" fmla="*/ 7262734 w 216"/>
              <a:gd name="T91" fmla="*/ 10110684 h 184"/>
              <a:gd name="T92" fmla="*/ 13747588 w 216"/>
              <a:gd name="T93" fmla="*/ 17595315 h 184"/>
              <a:gd name="T94" fmla="*/ 19453842 w 216"/>
              <a:gd name="T95" fmla="*/ 21271862 h 184"/>
              <a:gd name="T96" fmla="*/ 25938697 w 216"/>
              <a:gd name="T97" fmla="*/ 23110135 h 184"/>
              <a:gd name="T98" fmla="*/ 7133088 w 216"/>
              <a:gd name="T99" fmla="*/ 10373398 h 184"/>
              <a:gd name="T100" fmla="*/ 6614501 w 216"/>
              <a:gd name="T101" fmla="*/ 12736737 h 184"/>
              <a:gd name="T102" fmla="*/ 6744148 w 216"/>
              <a:gd name="T103" fmla="*/ 12474385 h 184"/>
              <a:gd name="T104" fmla="*/ 6873794 w 216"/>
              <a:gd name="T105" fmla="*/ 11948957 h 18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184">
                <a:moveTo>
                  <a:pt x="141" y="183"/>
                </a:moveTo>
                <a:lnTo>
                  <a:pt x="124" y="183"/>
                </a:lnTo>
                <a:cubicBezTo>
                  <a:pt x="103" y="178"/>
                  <a:pt x="86" y="169"/>
                  <a:pt x="76" y="164"/>
                </a:cubicBezTo>
                <a:cubicBezTo>
                  <a:pt x="71" y="162"/>
                  <a:pt x="70" y="161"/>
                  <a:pt x="70" y="159"/>
                </a:cubicBezTo>
                <a:cubicBezTo>
                  <a:pt x="70" y="157"/>
                  <a:pt x="73" y="157"/>
                  <a:pt x="74" y="156"/>
                </a:cubicBezTo>
                <a:lnTo>
                  <a:pt x="76" y="156"/>
                </a:lnTo>
                <a:cubicBezTo>
                  <a:pt x="74" y="155"/>
                  <a:pt x="70" y="154"/>
                  <a:pt x="67" y="154"/>
                </a:cubicBezTo>
                <a:cubicBezTo>
                  <a:pt x="61" y="154"/>
                  <a:pt x="58" y="153"/>
                  <a:pt x="58" y="151"/>
                </a:cubicBezTo>
                <a:lnTo>
                  <a:pt x="58" y="150"/>
                </a:lnTo>
                <a:lnTo>
                  <a:pt x="58" y="149"/>
                </a:lnTo>
                <a:cubicBezTo>
                  <a:pt x="58" y="148"/>
                  <a:pt x="59" y="147"/>
                  <a:pt x="62" y="147"/>
                </a:cubicBezTo>
                <a:cubicBezTo>
                  <a:pt x="64" y="147"/>
                  <a:pt x="65" y="146"/>
                  <a:pt x="65" y="146"/>
                </a:cubicBezTo>
                <a:cubicBezTo>
                  <a:pt x="65" y="145"/>
                  <a:pt x="62" y="144"/>
                  <a:pt x="59" y="144"/>
                </a:cubicBezTo>
                <a:cubicBezTo>
                  <a:pt x="56" y="144"/>
                  <a:pt x="47" y="142"/>
                  <a:pt x="47" y="139"/>
                </a:cubicBezTo>
                <a:cubicBezTo>
                  <a:pt x="47" y="136"/>
                  <a:pt x="52" y="136"/>
                  <a:pt x="56" y="136"/>
                </a:cubicBezTo>
                <a:cubicBezTo>
                  <a:pt x="58" y="136"/>
                  <a:pt x="61" y="135"/>
                  <a:pt x="61" y="135"/>
                </a:cubicBezTo>
                <a:cubicBezTo>
                  <a:pt x="59" y="134"/>
                  <a:pt x="58" y="134"/>
                  <a:pt x="53" y="133"/>
                </a:cubicBezTo>
                <a:cubicBezTo>
                  <a:pt x="47" y="132"/>
                  <a:pt x="38" y="131"/>
                  <a:pt x="38" y="126"/>
                </a:cubicBezTo>
                <a:lnTo>
                  <a:pt x="38" y="125"/>
                </a:lnTo>
                <a:cubicBezTo>
                  <a:pt x="40" y="130"/>
                  <a:pt x="47" y="131"/>
                  <a:pt x="53" y="132"/>
                </a:cubicBezTo>
                <a:cubicBezTo>
                  <a:pt x="58" y="132"/>
                  <a:pt x="61" y="132"/>
                  <a:pt x="61" y="135"/>
                </a:cubicBezTo>
                <a:lnTo>
                  <a:pt x="62" y="135"/>
                </a:lnTo>
                <a:lnTo>
                  <a:pt x="62" y="136"/>
                </a:lnTo>
                <a:cubicBezTo>
                  <a:pt x="61" y="138"/>
                  <a:pt x="59" y="138"/>
                  <a:pt x="56" y="138"/>
                </a:cubicBezTo>
                <a:cubicBezTo>
                  <a:pt x="56" y="138"/>
                  <a:pt x="50" y="138"/>
                  <a:pt x="50" y="139"/>
                </a:cubicBezTo>
                <a:cubicBezTo>
                  <a:pt x="50" y="141"/>
                  <a:pt x="58" y="142"/>
                  <a:pt x="61" y="143"/>
                </a:cubicBezTo>
                <a:cubicBezTo>
                  <a:pt x="65" y="145"/>
                  <a:pt x="67" y="145"/>
                  <a:pt x="67" y="145"/>
                </a:cubicBezTo>
                <a:cubicBezTo>
                  <a:pt x="67" y="148"/>
                  <a:pt x="65" y="148"/>
                  <a:pt x="62" y="148"/>
                </a:cubicBezTo>
                <a:cubicBezTo>
                  <a:pt x="61" y="148"/>
                  <a:pt x="58" y="149"/>
                  <a:pt x="58" y="149"/>
                </a:cubicBezTo>
                <a:cubicBezTo>
                  <a:pt x="58" y="152"/>
                  <a:pt x="62" y="152"/>
                  <a:pt x="67" y="153"/>
                </a:cubicBezTo>
                <a:cubicBezTo>
                  <a:pt x="70" y="154"/>
                  <a:pt x="74" y="154"/>
                  <a:pt x="76" y="155"/>
                </a:cubicBezTo>
                <a:lnTo>
                  <a:pt x="76" y="156"/>
                </a:lnTo>
                <a:cubicBezTo>
                  <a:pt x="76" y="157"/>
                  <a:pt x="76" y="157"/>
                  <a:pt x="74" y="157"/>
                </a:cubicBezTo>
                <a:cubicBezTo>
                  <a:pt x="74" y="159"/>
                  <a:pt x="71" y="159"/>
                  <a:pt x="71" y="159"/>
                </a:cubicBezTo>
                <a:lnTo>
                  <a:pt x="76" y="163"/>
                </a:lnTo>
                <a:cubicBezTo>
                  <a:pt x="87" y="168"/>
                  <a:pt x="103" y="177"/>
                  <a:pt x="124" y="181"/>
                </a:cubicBezTo>
                <a:cubicBezTo>
                  <a:pt x="132" y="183"/>
                  <a:pt x="137" y="183"/>
                  <a:pt x="141" y="183"/>
                </a:cubicBezTo>
                <a:cubicBezTo>
                  <a:pt x="150" y="183"/>
                  <a:pt x="156" y="180"/>
                  <a:pt x="156" y="179"/>
                </a:cubicBezTo>
                <a:lnTo>
                  <a:pt x="153" y="180"/>
                </a:lnTo>
                <a:lnTo>
                  <a:pt x="149" y="180"/>
                </a:lnTo>
                <a:cubicBezTo>
                  <a:pt x="141" y="180"/>
                  <a:pt x="137" y="179"/>
                  <a:pt x="132" y="179"/>
                </a:cubicBezTo>
                <a:cubicBezTo>
                  <a:pt x="115" y="176"/>
                  <a:pt x="96" y="166"/>
                  <a:pt x="90" y="162"/>
                </a:cubicBezTo>
                <a:cubicBezTo>
                  <a:pt x="89" y="161"/>
                  <a:pt x="89" y="161"/>
                  <a:pt x="89" y="160"/>
                </a:cubicBezTo>
                <a:cubicBezTo>
                  <a:pt x="97" y="164"/>
                  <a:pt x="117" y="175"/>
                  <a:pt x="132" y="177"/>
                </a:cubicBezTo>
                <a:cubicBezTo>
                  <a:pt x="136" y="178"/>
                  <a:pt x="141" y="179"/>
                  <a:pt x="149" y="179"/>
                </a:cubicBezTo>
                <a:lnTo>
                  <a:pt x="152" y="179"/>
                </a:lnTo>
                <a:lnTo>
                  <a:pt x="155" y="179"/>
                </a:lnTo>
                <a:lnTo>
                  <a:pt x="156" y="179"/>
                </a:lnTo>
                <a:lnTo>
                  <a:pt x="158" y="179"/>
                </a:lnTo>
                <a:cubicBezTo>
                  <a:pt x="156" y="182"/>
                  <a:pt x="150" y="183"/>
                  <a:pt x="141" y="183"/>
                </a:cubicBezTo>
                <a:close/>
                <a:moveTo>
                  <a:pt x="89" y="160"/>
                </a:move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lose/>
                <a:moveTo>
                  <a:pt x="93" y="157"/>
                </a:moveTo>
                <a:cubicBezTo>
                  <a:pt x="93" y="156"/>
                  <a:pt x="94" y="155"/>
                  <a:pt x="94" y="154"/>
                </a:cubicBezTo>
                <a:cubicBezTo>
                  <a:pt x="94" y="154"/>
                  <a:pt x="93" y="153"/>
                  <a:pt x="90" y="153"/>
                </a:cubicBezTo>
                <a:cubicBezTo>
                  <a:pt x="87" y="153"/>
                  <a:pt x="83" y="153"/>
                  <a:pt x="82" y="150"/>
                </a:cubicBezTo>
                <a:lnTo>
                  <a:pt x="80" y="148"/>
                </a:lnTo>
                <a:cubicBezTo>
                  <a:pt x="80" y="147"/>
                  <a:pt x="82" y="147"/>
                  <a:pt x="83" y="146"/>
                </a:cubicBezTo>
                <a:cubicBezTo>
                  <a:pt x="85" y="146"/>
                  <a:pt x="85" y="145"/>
                  <a:pt x="85" y="145"/>
                </a:cubicBezTo>
                <a:cubicBezTo>
                  <a:pt x="85" y="145"/>
                  <a:pt x="82" y="144"/>
                  <a:pt x="79" y="144"/>
                </a:cubicBezTo>
                <a:cubicBezTo>
                  <a:pt x="76" y="142"/>
                  <a:pt x="73" y="140"/>
                  <a:pt x="71" y="139"/>
                </a:cubicBezTo>
                <a:lnTo>
                  <a:pt x="71" y="138"/>
                </a:lnTo>
                <a:cubicBezTo>
                  <a:pt x="71" y="135"/>
                  <a:pt x="74" y="135"/>
                  <a:pt x="74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2"/>
                  <a:pt x="74" y="132"/>
                </a:cubicBezTo>
                <a:cubicBezTo>
                  <a:pt x="71" y="131"/>
                  <a:pt x="70" y="130"/>
                  <a:pt x="68" y="129"/>
                </a:cubicBezTo>
                <a:cubicBezTo>
                  <a:pt x="70" y="127"/>
                  <a:pt x="71" y="126"/>
                  <a:pt x="73" y="126"/>
                </a:cubicBezTo>
                <a:lnTo>
                  <a:pt x="74" y="126"/>
                </a:lnTo>
                <a:cubicBezTo>
                  <a:pt x="73" y="124"/>
                  <a:pt x="70" y="123"/>
                  <a:pt x="67" y="123"/>
                </a:cubicBezTo>
                <a:cubicBezTo>
                  <a:pt x="62" y="121"/>
                  <a:pt x="58" y="118"/>
                  <a:pt x="56" y="116"/>
                </a:cubicBezTo>
                <a:lnTo>
                  <a:pt x="56" y="115"/>
                </a:lnTo>
                <a:lnTo>
                  <a:pt x="56" y="113"/>
                </a:lnTo>
                <a:cubicBezTo>
                  <a:pt x="56" y="113"/>
                  <a:pt x="58" y="112"/>
                  <a:pt x="59" y="112"/>
                </a:cubicBezTo>
                <a:lnTo>
                  <a:pt x="61" y="112"/>
                </a:lnTo>
                <a:cubicBezTo>
                  <a:pt x="61" y="111"/>
                  <a:pt x="59" y="110"/>
                  <a:pt x="58" y="108"/>
                </a:cubicBezTo>
                <a:cubicBezTo>
                  <a:pt x="53" y="106"/>
                  <a:pt x="47" y="103"/>
                  <a:pt x="47" y="98"/>
                </a:cubicBezTo>
                <a:lnTo>
                  <a:pt x="47" y="97"/>
                </a:lnTo>
                <a:cubicBezTo>
                  <a:pt x="48" y="102"/>
                  <a:pt x="55" y="105"/>
                  <a:pt x="58" y="107"/>
                </a:cubicBezTo>
                <a:cubicBezTo>
                  <a:pt x="59" y="109"/>
                  <a:pt x="62" y="110"/>
                  <a:pt x="62" y="111"/>
                </a:cubicBezTo>
                <a:lnTo>
                  <a:pt x="62" y="112"/>
                </a:lnTo>
                <a:lnTo>
                  <a:pt x="62" y="113"/>
                </a:lnTo>
                <a:lnTo>
                  <a:pt x="61" y="113"/>
                </a:lnTo>
                <a:lnTo>
                  <a:pt x="58" y="113"/>
                </a:lnTo>
                <a:cubicBezTo>
                  <a:pt x="58" y="117"/>
                  <a:pt x="64" y="119"/>
                  <a:pt x="68" y="121"/>
                </a:cubicBezTo>
                <a:cubicBezTo>
                  <a:pt x="70" y="122"/>
                  <a:pt x="74" y="123"/>
                  <a:pt x="74" y="123"/>
                </a:cubicBezTo>
                <a:cubicBezTo>
                  <a:pt x="76" y="124"/>
                  <a:pt x="76" y="125"/>
                  <a:pt x="76" y="125"/>
                </a:cubicBezTo>
                <a:cubicBezTo>
                  <a:pt x="76" y="127"/>
                  <a:pt x="74" y="127"/>
                  <a:pt x="73" y="127"/>
                </a:cubicBezTo>
                <a:lnTo>
                  <a:pt x="70" y="129"/>
                </a:lnTo>
                <a:lnTo>
                  <a:pt x="74" y="131"/>
                </a:lnTo>
                <a:cubicBezTo>
                  <a:pt x="76" y="132"/>
                  <a:pt x="77" y="133"/>
                  <a:pt x="77" y="135"/>
                </a:cubicBezTo>
                <a:lnTo>
                  <a:pt x="76" y="136"/>
                </a:lnTo>
                <a:cubicBezTo>
                  <a:pt x="74" y="137"/>
                  <a:pt x="73" y="138"/>
                  <a:pt x="73" y="138"/>
                </a:cubicBezTo>
                <a:cubicBezTo>
                  <a:pt x="74" y="140"/>
                  <a:pt x="76" y="141"/>
                  <a:pt x="80" y="142"/>
                </a:cubicBezTo>
                <a:cubicBezTo>
                  <a:pt x="85" y="144"/>
                  <a:pt x="85" y="144"/>
                  <a:pt x="86" y="145"/>
                </a:cubicBezTo>
                <a:cubicBezTo>
                  <a:pt x="86" y="146"/>
                  <a:pt x="85" y="147"/>
                  <a:pt x="85" y="148"/>
                </a:cubicBezTo>
                <a:cubicBezTo>
                  <a:pt x="83" y="148"/>
                  <a:pt x="82" y="148"/>
                  <a:pt x="82" y="149"/>
                </a:cubicBezTo>
                <a:cubicBezTo>
                  <a:pt x="85" y="151"/>
                  <a:pt x="86" y="151"/>
                  <a:pt x="89" y="151"/>
                </a:cubicBezTo>
                <a:cubicBezTo>
                  <a:pt x="93" y="151"/>
                  <a:pt x="94" y="151"/>
                  <a:pt x="96" y="153"/>
                </a:cubicBezTo>
                <a:lnTo>
                  <a:pt x="96" y="154"/>
                </a:lnTo>
                <a:cubicBezTo>
                  <a:pt x="96" y="156"/>
                  <a:pt x="94" y="157"/>
                  <a:pt x="93" y="159"/>
                </a:cubicBezTo>
                <a:lnTo>
                  <a:pt x="89" y="160"/>
                </a:lnTo>
                <a:cubicBezTo>
                  <a:pt x="89" y="159"/>
                  <a:pt x="91" y="159"/>
                  <a:pt x="93" y="157"/>
                </a:cubicBezTo>
                <a:close/>
                <a:moveTo>
                  <a:pt x="47" y="123"/>
                </a:moveTo>
                <a:lnTo>
                  <a:pt x="53" y="123"/>
                </a:lnTo>
                <a:cubicBezTo>
                  <a:pt x="53" y="121"/>
                  <a:pt x="52" y="121"/>
                  <a:pt x="47" y="120"/>
                </a:cubicBezTo>
                <a:cubicBezTo>
                  <a:pt x="47" y="120"/>
                  <a:pt x="42" y="119"/>
                  <a:pt x="40" y="116"/>
                </a:cubicBezTo>
                <a:cubicBezTo>
                  <a:pt x="30" y="112"/>
                  <a:pt x="17" y="101"/>
                  <a:pt x="18" y="95"/>
                </a:cubicBezTo>
                <a:cubicBezTo>
                  <a:pt x="18" y="94"/>
                  <a:pt x="18" y="94"/>
                  <a:pt x="20" y="94"/>
                </a:cubicBezTo>
                <a:cubicBezTo>
                  <a:pt x="23" y="94"/>
                  <a:pt x="29" y="97"/>
                  <a:pt x="35" y="99"/>
                </a:cubicBezTo>
                <a:cubicBezTo>
                  <a:pt x="38" y="101"/>
                  <a:pt x="41" y="102"/>
                  <a:pt x="41" y="102"/>
                </a:cubicBezTo>
                <a:cubicBezTo>
                  <a:pt x="40" y="101"/>
                  <a:pt x="38" y="100"/>
                  <a:pt x="36" y="98"/>
                </a:cubicBezTo>
                <a:cubicBezTo>
                  <a:pt x="18" y="83"/>
                  <a:pt x="0" y="66"/>
                  <a:pt x="5" y="60"/>
                </a:cubicBezTo>
                <a:cubicBezTo>
                  <a:pt x="9" y="59"/>
                  <a:pt x="13" y="63"/>
                  <a:pt x="21" y="71"/>
                </a:cubicBezTo>
                <a:cubicBezTo>
                  <a:pt x="27" y="77"/>
                  <a:pt x="36" y="85"/>
                  <a:pt x="38" y="85"/>
                </a:cubicBezTo>
                <a:cubicBezTo>
                  <a:pt x="38" y="83"/>
                  <a:pt x="36" y="79"/>
                  <a:pt x="35" y="75"/>
                </a:cubicBezTo>
                <a:cubicBezTo>
                  <a:pt x="21" y="60"/>
                  <a:pt x="0" y="26"/>
                  <a:pt x="6" y="14"/>
                </a:cubicBezTo>
                <a:cubicBezTo>
                  <a:pt x="9" y="14"/>
                  <a:pt x="11" y="19"/>
                  <a:pt x="18" y="32"/>
                </a:cubicBezTo>
                <a:cubicBezTo>
                  <a:pt x="26" y="44"/>
                  <a:pt x="36" y="61"/>
                  <a:pt x="40" y="61"/>
                </a:cubicBezTo>
                <a:cubicBezTo>
                  <a:pt x="40" y="60"/>
                  <a:pt x="38" y="52"/>
                  <a:pt x="35" y="45"/>
                </a:cubicBezTo>
                <a:cubicBezTo>
                  <a:pt x="26" y="23"/>
                  <a:pt x="18" y="5"/>
                  <a:pt x="20" y="1"/>
                </a:cubicBezTo>
                <a:cubicBezTo>
                  <a:pt x="24" y="0"/>
                  <a:pt x="30" y="11"/>
                  <a:pt x="41" y="32"/>
                </a:cubicBezTo>
                <a:cubicBezTo>
                  <a:pt x="42" y="38"/>
                  <a:pt x="44" y="42"/>
                  <a:pt x="47" y="44"/>
                </a:cubicBezTo>
                <a:cubicBezTo>
                  <a:pt x="47" y="42"/>
                  <a:pt x="47" y="38"/>
                  <a:pt x="44" y="35"/>
                </a:cubicBezTo>
                <a:cubicBezTo>
                  <a:pt x="44" y="28"/>
                  <a:pt x="42" y="19"/>
                  <a:pt x="44" y="14"/>
                </a:cubicBezTo>
                <a:cubicBezTo>
                  <a:pt x="44" y="12"/>
                  <a:pt x="47" y="11"/>
                  <a:pt x="47" y="11"/>
                </a:cubicBezTo>
                <a:lnTo>
                  <a:pt x="50" y="11"/>
                </a:lnTo>
                <a:cubicBezTo>
                  <a:pt x="56" y="86"/>
                  <a:pt x="117" y="162"/>
                  <a:pt x="214" y="162"/>
                </a:cubicBezTo>
                <a:lnTo>
                  <a:pt x="215" y="164"/>
                </a:lnTo>
                <a:lnTo>
                  <a:pt x="214" y="166"/>
                </a:lnTo>
                <a:cubicBezTo>
                  <a:pt x="209" y="170"/>
                  <a:pt x="203" y="174"/>
                  <a:pt x="200" y="176"/>
                </a:cubicBezTo>
                <a:cubicBezTo>
                  <a:pt x="201" y="174"/>
                  <a:pt x="206" y="170"/>
                  <a:pt x="209" y="166"/>
                </a:cubicBezTo>
                <a:cubicBezTo>
                  <a:pt x="213" y="164"/>
                  <a:pt x="213" y="164"/>
                  <a:pt x="214" y="164"/>
                </a:cubicBezTo>
                <a:cubicBezTo>
                  <a:pt x="117" y="164"/>
                  <a:pt x="55" y="87"/>
                  <a:pt x="47" y="12"/>
                </a:cubicBezTo>
                <a:lnTo>
                  <a:pt x="47" y="14"/>
                </a:lnTo>
                <a:cubicBezTo>
                  <a:pt x="44" y="19"/>
                  <a:pt x="47" y="28"/>
                  <a:pt x="47" y="34"/>
                </a:cubicBezTo>
                <a:lnTo>
                  <a:pt x="47" y="44"/>
                </a:lnTo>
                <a:lnTo>
                  <a:pt x="47" y="45"/>
                </a:lnTo>
                <a:cubicBezTo>
                  <a:pt x="44" y="44"/>
                  <a:pt x="43" y="41"/>
                  <a:pt x="40" y="33"/>
                </a:cubicBezTo>
                <a:cubicBezTo>
                  <a:pt x="35" y="23"/>
                  <a:pt x="24" y="2"/>
                  <a:pt x="21" y="2"/>
                </a:cubicBezTo>
                <a:cubicBezTo>
                  <a:pt x="20" y="6"/>
                  <a:pt x="29" y="29"/>
                  <a:pt x="36" y="45"/>
                </a:cubicBezTo>
                <a:cubicBezTo>
                  <a:pt x="41" y="59"/>
                  <a:pt x="41" y="61"/>
                  <a:pt x="41" y="61"/>
                </a:cubicBezTo>
                <a:lnTo>
                  <a:pt x="40" y="62"/>
                </a:lnTo>
                <a:cubicBezTo>
                  <a:pt x="36" y="62"/>
                  <a:pt x="27" y="51"/>
                  <a:pt x="18" y="33"/>
                </a:cubicBezTo>
                <a:cubicBezTo>
                  <a:pt x="13" y="25"/>
                  <a:pt x="9" y="16"/>
                  <a:pt x="8" y="16"/>
                </a:cubicBezTo>
                <a:cubicBezTo>
                  <a:pt x="0" y="26"/>
                  <a:pt x="23" y="59"/>
                  <a:pt x="35" y="75"/>
                </a:cubicBezTo>
                <a:cubicBezTo>
                  <a:pt x="40" y="82"/>
                  <a:pt x="40" y="83"/>
                  <a:pt x="40" y="85"/>
                </a:cubicBezTo>
                <a:lnTo>
                  <a:pt x="38" y="86"/>
                </a:lnTo>
                <a:cubicBezTo>
                  <a:pt x="36" y="86"/>
                  <a:pt x="29" y="80"/>
                  <a:pt x="20" y="72"/>
                </a:cubicBezTo>
                <a:cubicBezTo>
                  <a:pt x="15" y="66"/>
                  <a:pt x="9" y="60"/>
                  <a:pt x="6" y="60"/>
                </a:cubicBezTo>
                <a:cubicBezTo>
                  <a:pt x="0" y="66"/>
                  <a:pt x="27" y="90"/>
                  <a:pt x="38" y="97"/>
                </a:cubicBezTo>
                <a:lnTo>
                  <a:pt x="41" y="100"/>
                </a:lnTo>
                <a:cubicBezTo>
                  <a:pt x="42" y="101"/>
                  <a:pt x="42" y="102"/>
                  <a:pt x="42" y="103"/>
                </a:cubicBezTo>
                <a:cubicBezTo>
                  <a:pt x="40" y="103"/>
                  <a:pt x="38" y="103"/>
                  <a:pt x="35" y="101"/>
                </a:cubicBezTo>
                <a:cubicBezTo>
                  <a:pt x="29" y="98"/>
                  <a:pt x="21" y="94"/>
                  <a:pt x="20" y="94"/>
                </a:cubicBezTo>
                <a:cubicBezTo>
                  <a:pt x="18" y="94"/>
                  <a:pt x="18" y="95"/>
                  <a:pt x="18" y="95"/>
                </a:cubicBezTo>
                <a:cubicBezTo>
                  <a:pt x="18" y="101"/>
                  <a:pt x="30" y="110"/>
                  <a:pt x="40" y="116"/>
                </a:cubicBezTo>
                <a:cubicBezTo>
                  <a:pt x="44" y="117"/>
                  <a:pt x="47" y="118"/>
                  <a:pt x="47" y="119"/>
                </a:cubicBezTo>
                <a:cubicBezTo>
                  <a:pt x="52" y="120"/>
                  <a:pt x="55" y="121"/>
                  <a:pt x="56" y="123"/>
                </a:cubicBezTo>
                <a:cubicBezTo>
                  <a:pt x="55" y="127"/>
                  <a:pt x="52" y="125"/>
                  <a:pt x="47" y="125"/>
                </a:cubicBezTo>
                <a:cubicBezTo>
                  <a:pt x="47" y="124"/>
                  <a:pt x="42" y="124"/>
                  <a:pt x="41" y="124"/>
                </a:cubicBezTo>
                <a:cubicBezTo>
                  <a:pt x="40" y="124"/>
                  <a:pt x="40" y="125"/>
                  <a:pt x="38" y="125"/>
                </a:cubicBezTo>
                <a:cubicBezTo>
                  <a:pt x="40" y="122"/>
                  <a:pt x="43" y="123"/>
                  <a:pt x="47" y="123"/>
                </a:cubicBezTo>
                <a:close/>
                <a:moveTo>
                  <a:pt x="200" y="176"/>
                </a:moveTo>
                <a:cubicBezTo>
                  <a:pt x="200" y="176"/>
                  <a:pt x="200" y="176"/>
                  <a:pt x="200" y="176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200" y="176"/>
                  <a:pt x="200" y="176"/>
                  <a:pt x="200" y="176"/>
                </a:cubicBezTo>
                <a:close/>
                <a:moveTo>
                  <a:pt x="199" y="176"/>
                </a:moveTo>
                <a:cubicBezTo>
                  <a:pt x="199" y="176"/>
                  <a:pt x="196" y="169"/>
                  <a:pt x="185" y="167"/>
                </a:cubicBezTo>
                <a:cubicBezTo>
                  <a:pt x="172" y="164"/>
                  <a:pt x="162" y="164"/>
                  <a:pt x="158" y="164"/>
                </a:cubicBezTo>
                <a:lnTo>
                  <a:pt x="153" y="164"/>
                </a:lnTo>
                <a:lnTo>
                  <a:pt x="150" y="164"/>
                </a:lnTo>
                <a:lnTo>
                  <a:pt x="143" y="156"/>
                </a:lnTo>
                <a:cubicBezTo>
                  <a:pt x="135" y="149"/>
                  <a:pt x="131" y="144"/>
                  <a:pt x="121" y="139"/>
                </a:cubicBezTo>
                <a:cubicBezTo>
                  <a:pt x="112" y="135"/>
                  <a:pt x="111" y="135"/>
                  <a:pt x="109" y="135"/>
                </a:cubicBezTo>
                <a:lnTo>
                  <a:pt x="106" y="135"/>
                </a:lnTo>
                <a:cubicBezTo>
                  <a:pt x="105" y="135"/>
                  <a:pt x="103" y="135"/>
                  <a:pt x="102" y="133"/>
                </a:cubicBezTo>
                <a:cubicBezTo>
                  <a:pt x="96" y="127"/>
                  <a:pt x="93" y="121"/>
                  <a:pt x="88" y="114"/>
                </a:cubicBezTo>
                <a:cubicBezTo>
                  <a:pt x="85" y="108"/>
                  <a:pt x="82" y="103"/>
                  <a:pt x="76" y="97"/>
                </a:cubicBezTo>
                <a:cubicBezTo>
                  <a:pt x="65" y="83"/>
                  <a:pt x="56" y="78"/>
                  <a:pt x="56" y="78"/>
                </a:cubicBezTo>
                <a:lnTo>
                  <a:pt x="56" y="79"/>
                </a:lnTo>
                <a:lnTo>
                  <a:pt x="55" y="79"/>
                </a:lnTo>
                <a:lnTo>
                  <a:pt x="56" y="77"/>
                </a:lnTo>
                <a:cubicBezTo>
                  <a:pt x="58" y="77"/>
                  <a:pt x="65" y="83"/>
                  <a:pt x="76" y="96"/>
                </a:cubicBezTo>
                <a:cubicBezTo>
                  <a:pt x="82" y="102"/>
                  <a:pt x="85" y="107"/>
                  <a:pt x="89" y="113"/>
                </a:cubicBezTo>
                <a:cubicBezTo>
                  <a:pt x="94" y="120"/>
                  <a:pt x="97" y="127"/>
                  <a:pt x="103" y="132"/>
                </a:cubicBezTo>
                <a:cubicBezTo>
                  <a:pt x="103" y="134"/>
                  <a:pt x="105" y="134"/>
                  <a:pt x="106" y="134"/>
                </a:cubicBezTo>
                <a:lnTo>
                  <a:pt x="109" y="134"/>
                </a:lnTo>
                <a:cubicBezTo>
                  <a:pt x="111" y="134"/>
                  <a:pt x="114" y="134"/>
                  <a:pt x="121" y="138"/>
                </a:cubicBezTo>
                <a:cubicBezTo>
                  <a:pt x="132" y="144"/>
                  <a:pt x="137" y="148"/>
                  <a:pt x="144" y="154"/>
                </a:cubicBezTo>
                <a:lnTo>
                  <a:pt x="150" y="162"/>
                </a:lnTo>
                <a:cubicBezTo>
                  <a:pt x="150" y="162"/>
                  <a:pt x="152" y="163"/>
                  <a:pt x="153" y="163"/>
                </a:cubicBezTo>
                <a:lnTo>
                  <a:pt x="158" y="163"/>
                </a:lnTo>
                <a:cubicBezTo>
                  <a:pt x="162" y="163"/>
                  <a:pt x="172" y="163"/>
                  <a:pt x="185" y="165"/>
                </a:cubicBezTo>
                <a:cubicBezTo>
                  <a:pt x="196" y="168"/>
                  <a:pt x="199" y="174"/>
                  <a:pt x="200" y="176"/>
                </a:cubicBezTo>
                <a:cubicBezTo>
                  <a:pt x="199" y="176"/>
                  <a:pt x="199" y="176"/>
                  <a:pt x="199" y="176"/>
                </a:cubicBezTo>
                <a:close/>
                <a:moveTo>
                  <a:pt x="50" y="79"/>
                </a:moveTo>
                <a:cubicBezTo>
                  <a:pt x="47" y="79"/>
                  <a:pt x="47" y="79"/>
                  <a:pt x="47" y="79"/>
                </a:cubicBezTo>
                <a:cubicBezTo>
                  <a:pt x="47" y="77"/>
                  <a:pt x="55" y="78"/>
                  <a:pt x="55" y="79"/>
                </a:cubicBezTo>
                <a:lnTo>
                  <a:pt x="50" y="79"/>
                </a:lnTo>
                <a:close/>
                <a:moveTo>
                  <a:pt x="53" y="91"/>
                </a:moveTo>
                <a:cubicBezTo>
                  <a:pt x="55" y="92"/>
                  <a:pt x="56" y="93"/>
                  <a:pt x="56" y="94"/>
                </a:cubicBezTo>
                <a:cubicBezTo>
                  <a:pt x="56" y="97"/>
                  <a:pt x="53" y="97"/>
                  <a:pt x="51" y="97"/>
                </a:cubicBezTo>
                <a:lnTo>
                  <a:pt x="47" y="97"/>
                </a:lnTo>
                <a:lnTo>
                  <a:pt x="47" y="96"/>
                </a:lnTo>
                <a:lnTo>
                  <a:pt x="47" y="95"/>
                </a:lnTo>
                <a:lnTo>
                  <a:pt x="52" y="95"/>
                </a:lnTo>
                <a:cubicBezTo>
                  <a:pt x="53" y="95"/>
                  <a:pt x="55" y="95"/>
                  <a:pt x="55" y="94"/>
                </a:cubicBezTo>
                <a:lnTo>
                  <a:pt x="52" y="93"/>
                </a:lnTo>
                <a:cubicBezTo>
                  <a:pt x="50" y="91"/>
                  <a:pt x="47" y="89"/>
                  <a:pt x="47" y="81"/>
                </a:cubicBezTo>
                <a:cubicBezTo>
                  <a:pt x="48" y="89"/>
                  <a:pt x="52" y="90"/>
                  <a:pt x="53" y="91"/>
                </a:cubicBezTo>
                <a:close/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6" name="Freeform 676">
            <a:extLst>
              <a:ext uri="{FF2B5EF4-FFF2-40B4-BE49-F238E27FC236}">
                <a16:creationId xmlns:a16="http://schemas.microsoft.com/office/drawing/2014/main" id="{F0CCC5F0-A19C-2543-8742-49717B4AE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5589588"/>
            <a:ext cx="55562" cy="15875"/>
          </a:xfrm>
          <a:custGeom>
            <a:avLst/>
            <a:gdLst>
              <a:gd name="T0" fmla="*/ 12001029 w 153"/>
              <a:gd name="T1" fmla="*/ 136230 h 43"/>
              <a:gd name="T2" fmla="*/ 19781888 w 153"/>
              <a:gd name="T3" fmla="*/ 681517 h 43"/>
              <a:gd name="T4" fmla="*/ 16616670 w 153"/>
              <a:gd name="T5" fmla="*/ 2453241 h 43"/>
              <a:gd name="T6" fmla="*/ 16220836 w 153"/>
              <a:gd name="T7" fmla="*/ 3680047 h 43"/>
              <a:gd name="T8" fmla="*/ 13979109 w 153"/>
              <a:gd name="T9" fmla="*/ 3407587 h 43"/>
              <a:gd name="T10" fmla="*/ 13319628 w 153"/>
              <a:gd name="T11" fmla="*/ 4361564 h 43"/>
              <a:gd name="T12" fmla="*/ 12132852 w 153"/>
              <a:gd name="T13" fmla="*/ 4089105 h 43"/>
              <a:gd name="T14" fmla="*/ 11209724 w 153"/>
              <a:gd name="T15" fmla="*/ 4906852 h 43"/>
              <a:gd name="T16" fmla="*/ 10154773 w 153"/>
              <a:gd name="T17" fmla="*/ 4770622 h 43"/>
              <a:gd name="T18" fmla="*/ 8967634 w 153"/>
              <a:gd name="T19" fmla="*/ 5451770 h 43"/>
              <a:gd name="T20" fmla="*/ 8308153 w 153"/>
              <a:gd name="T21" fmla="*/ 5043081 h 43"/>
              <a:gd name="T22" fmla="*/ 6989554 w 153"/>
              <a:gd name="T23" fmla="*/ 5724599 h 43"/>
              <a:gd name="T24" fmla="*/ 6198250 w 153"/>
              <a:gd name="T25" fmla="*/ 5043081 h 43"/>
              <a:gd name="T26" fmla="*/ 5143298 w 153"/>
              <a:gd name="T27" fmla="*/ 5451770 h 43"/>
              <a:gd name="T28" fmla="*/ 3692513 w 153"/>
              <a:gd name="T29" fmla="*/ 5179311 h 43"/>
              <a:gd name="T30" fmla="*/ 2373914 w 153"/>
              <a:gd name="T31" fmla="*/ 5451770 h 43"/>
              <a:gd name="T32" fmla="*/ 1978080 w 153"/>
              <a:gd name="T33" fmla="*/ 5043081 h 43"/>
              <a:gd name="T34" fmla="*/ 791305 w 153"/>
              <a:gd name="T35" fmla="*/ 5451770 h 43"/>
              <a:gd name="T36" fmla="*/ 0 w 153"/>
              <a:gd name="T37" fmla="*/ 4906852 h 43"/>
              <a:gd name="T38" fmla="*/ 923128 w 153"/>
              <a:gd name="T39" fmla="*/ 3952506 h 43"/>
              <a:gd name="T40" fmla="*/ 2109903 w 153"/>
              <a:gd name="T41" fmla="*/ 2862299 h 43"/>
              <a:gd name="T42" fmla="*/ 9495292 w 153"/>
              <a:gd name="T43" fmla="*/ 1771724 h 43"/>
              <a:gd name="T44" fmla="*/ 10813890 w 153"/>
              <a:gd name="T45" fmla="*/ 1908323 h 43"/>
              <a:gd name="T46" fmla="*/ 10945714 w 153"/>
              <a:gd name="T47" fmla="*/ 1363035 h 43"/>
              <a:gd name="T48" fmla="*/ 11605195 w 153"/>
              <a:gd name="T49" fmla="*/ 272459 h 43"/>
              <a:gd name="T50" fmla="*/ 12001029 w 153"/>
              <a:gd name="T51" fmla="*/ 136230 h 4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3" h="43">
                <a:moveTo>
                  <a:pt x="91" y="1"/>
                </a:moveTo>
                <a:cubicBezTo>
                  <a:pt x="109" y="4"/>
                  <a:pt x="150" y="3"/>
                  <a:pt x="150" y="5"/>
                </a:cubicBezTo>
                <a:cubicBezTo>
                  <a:pt x="152" y="21"/>
                  <a:pt x="126" y="18"/>
                  <a:pt x="126" y="18"/>
                </a:cubicBezTo>
                <a:cubicBezTo>
                  <a:pt x="126" y="18"/>
                  <a:pt x="127" y="24"/>
                  <a:pt x="123" y="27"/>
                </a:cubicBezTo>
                <a:cubicBezTo>
                  <a:pt x="117" y="30"/>
                  <a:pt x="106" y="25"/>
                  <a:pt x="106" y="25"/>
                </a:cubicBezTo>
                <a:cubicBezTo>
                  <a:pt x="106" y="25"/>
                  <a:pt x="103" y="30"/>
                  <a:pt x="101" y="32"/>
                </a:cubicBezTo>
                <a:cubicBezTo>
                  <a:pt x="97" y="33"/>
                  <a:pt x="92" y="30"/>
                  <a:pt x="92" y="30"/>
                </a:cubicBezTo>
                <a:cubicBezTo>
                  <a:pt x="92" y="30"/>
                  <a:pt x="89" y="34"/>
                  <a:pt x="85" y="36"/>
                </a:cubicBezTo>
                <a:cubicBezTo>
                  <a:pt x="82" y="37"/>
                  <a:pt x="77" y="35"/>
                  <a:pt x="77" y="35"/>
                </a:cubicBezTo>
                <a:cubicBezTo>
                  <a:pt x="77" y="35"/>
                  <a:pt x="72" y="39"/>
                  <a:pt x="68" y="40"/>
                </a:cubicBezTo>
                <a:cubicBezTo>
                  <a:pt x="65" y="40"/>
                  <a:pt x="63" y="37"/>
                  <a:pt x="63" y="37"/>
                </a:cubicBezTo>
                <a:cubicBezTo>
                  <a:pt x="63" y="37"/>
                  <a:pt x="56" y="42"/>
                  <a:pt x="53" y="42"/>
                </a:cubicBezTo>
                <a:cubicBezTo>
                  <a:pt x="48" y="42"/>
                  <a:pt x="47" y="37"/>
                  <a:pt x="47" y="37"/>
                </a:cubicBezTo>
                <a:cubicBezTo>
                  <a:pt x="47" y="37"/>
                  <a:pt x="44" y="40"/>
                  <a:pt x="39" y="40"/>
                </a:cubicBezTo>
                <a:cubicBezTo>
                  <a:pt x="34" y="40"/>
                  <a:pt x="28" y="38"/>
                  <a:pt x="28" y="38"/>
                </a:cubicBezTo>
                <a:cubicBezTo>
                  <a:pt x="28" y="38"/>
                  <a:pt x="22" y="40"/>
                  <a:pt x="18" y="40"/>
                </a:cubicBezTo>
                <a:cubicBezTo>
                  <a:pt x="15" y="39"/>
                  <a:pt x="15" y="37"/>
                  <a:pt x="15" y="37"/>
                </a:cubicBezTo>
                <a:cubicBezTo>
                  <a:pt x="15" y="37"/>
                  <a:pt x="9" y="40"/>
                  <a:pt x="6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3"/>
                  <a:pt x="4" y="32"/>
                  <a:pt x="7" y="29"/>
                </a:cubicBezTo>
                <a:cubicBezTo>
                  <a:pt x="12" y="24"/>
                  <a:pt x="16" y="21"/>
                  <a:pt x="16" y="21"/>
                </a:cubicBezTo>
                <a:cubicBezTo>
                  <a:pt x="39" y="24"/>
                  <a:pt x="57" y="21"/>
                  <a:pt x="72" y="13"/>
                </a:cubicBezTo>
                <a:lnTo>
                  <a:pt x="82" y="14"/>
                </a:lnTo>
                <a:cubicBezTo>
                  <a:pt x="83" y="12"/>
                  <a:pt x="80" y="11"/>
                  <a:pt x="83" y="10"/>
                </a:cubicBezTo>
                <a:cubicBezTo>
                  <a:pt x="85" y="10"/>
                  <a:pt x="88" y="6"/>
                  <a:pt x="88" y="2"/>
                </a:cubicBezTo>
                <a:cubicBezTo>
                  <a:pt x="88" y="2"/>
                  <a:pt x="88" y="0"/>
                  <a:pt x="91" y="1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7" name="Freeform 677">
            <a:extLst>
              <a:ext uri="{FF2B5EF4-FFF2-40B4-BE49-F238E27FC236}">
                <a16:creationId xmlns:a16="http://schemas.microsoft.com/office/drawing/2014/main" id="{0C86B73E-A396-7E44-9646-EA3A92580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5589588"/>
            <a:ext cx="53975" cy="15875"/>
          </a:xfrm>
          <a:custGeom>
            <a:avLst/>
            <a:gdLst>
              <a:gd name="T0" fmla="*/ 6005166 w 151"/>
              <a:gd name="T1" fmla="*/ 4853517 h 45"/>
              <a:gd name="T2" fmla="*/ 3577720 w 151"/>
              <a:gd name="T3" fmla="*/ 4853517 h 45"/>
              <a:gd name="T4" fmla="*/ 1661072 w 151"/>
              <a:gd name="T5" fmla="*/ 4853517 h 45"/>
              <a:gd name="T6" fmla="*/ 0 w 151"/>
              <a:gd name="T7" fmla="*/ 4853517 h 45"/>
              <a:gd name="T8" fmla="*/ 766731 w 151"/>
              <a:gd name="T9" fmla="*/ 4978047 h 45"/>
              <a:gd name="T10" fmla="*/ 1661072 w 151"/>
              <a:gd name="T11" fmla="*/ 4604808 h 45"/>
              <a:gd name="T12" fmla="*/ 3577720 w 151"/>
              <a:gd name="T13" fmla="*/ 4853517 h 45"/>
              <a:gd name="T14" fmla="*/ 6005166 w 151"/>
              <a:gd name="T15" fmla="*/ 4729339 h 45"/>
              <a:gd name="T16" fmla="*/ 7921814 w 151"/>
              <a:gd name="T17" fmla="*/ 4729339 h 45"/>
              <a:gd name="T18" fmla="*/ 9710496 w 151"/>
              <a:gd name="T19" fmla="*/ 4355747 h 45"/>
              <a:gd name="T20" fmla="*/ 10860413 w 151"/>
              <a:gd name="T21" fmla="*/ 4480278 h 45"/>
              <a:gd name="T22" fmla="*/ 12777062 w 151"/>
              <a:gd name="T23" fmla="*/ 4107039 h 45"/>
              <a:gd name="T24" fmla="*/ 14949288 w 151"/>
              <a:gd name="T25" fmla="*/ 3484739 h 45"/>
              <a:gd name="T26" fmla="*/ 16099205 w 151"/>
              <a:gd name="T27" fmla="*/ 2364669 h 45"/>
              <a:gd name="T28" fmla="*/ 13543793 w 151"/>
              <a:gd name="T29" fmla="*/ 3484739 h 45"/>
              <a:gd name="T30" fmla="*/ 11754754 w 151"/>
              <a:gd name="T31" fmla="*/ 3857978 h 45"/>
              <a:gd name="T32" fmla="*/ 9838463 w 151"/>
              <a:gd name="T33" fmla="*/ 4604808 h 45"/>
              <a:gd name="T34" fmla="*/ 8049424 w 151"/>
              <a:gd name="T35" fmla="*/ 4853517 h 45"/>
              <a:gd name="T36" fmla="*/ 511154 w 151"/>
              <a:gd name="T37" fmla="*/ 3982508 h 45"/>
              <a:gd name="T38" fmla="*/ 1916649 w 151"/>
              <a:gd name="T39" fmla="*/ 2737908 h 45"/>
              <a:gd name="T40" fmla="*/ 9199342 w 151"/>
              <a:gd name="T41" fmla="*/ 1617839 h 45"/>
              <a:gd name="T42" fmla="*/ 10604836 w 151"/>
              <a:gd name="T43" fmla="*/ 1369131 h 45"/>
              <a:gd name="T44" fmla="*/ 11243958 w 151"/>
              <a:gd name="T45" fmla="*/ 249061 h 45"/>
              <a:gd name="T46" fmla="*/ 16610359 w 151"/>
              <a:gd name="T47" fmla="*/ 497769 h 45"/>
              <a:gd name="T48" fmla="*/ 18782228 w 151"/>
              <a:gd name="T49" fmla="*/ 1866900 h 45"/>
              <a:gd name="T50" fmla="*/ 16099205 w 151"/>
              <a:gd name="T51" fmla="*/ 2364669 h 45"/>
              <a:gd name="T52" fmla="*/ 16610359 w 151"/>
              <a:gd name="T53" fmla="*/ 2240139 h 45"/>
              <a:gd name="T54" fmla="*/ 19037805 w 151"/>
              <a:gd name="T55" fmla="*/ 746831 h 45"/>
              <a:gd name="T56" fmla="*/ 11627144 w 151"/>
              <a:gd name="T57" fmla="*/ 373239 h 45"/>
              <a:gd name="T58" fmla="*/ 10604836 w 151"/>
              <a:gd name="T59" fmla="*/ 1493308 h 45"/>
              <a:gd name="T60" fmla="*/ 10477227 w 151"/>
              <a:gd name="T61" fmla="*/ 1866900 h 45"/>
              <a:gd name="T62" fmla="*/ 2172226 w 151"/>
              <a:gd name="T63" fmla="*/ 2862439 h 45"/>
              <a:gd name="T64" fmla="*/ 511154 w 151"/>
              <a:gd name="T65" fmla="*/ 4107039 h 45"/>
              <a:gd name="T66" fmla="*/ 511154 w 151"/>
              <a:gd name="T67" fmla="*/ 3982508 h 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1" h="45">
                <a:moveTo>
                  <a:pt x="53" y="44"/>
                </a:moveTo>
                <a:cubicBezTo>
                  <a:pt x="48" y="44"/>
                  <a:pt x="47" y="39"/>
                  <a:pt x="47" y="39"/>
                </a:cubicBezTo>
                <a:cubicBezTo>
                  <a:pt x="47" y="39"/>
                  <a:pt x="44" y="41"/>
                  <a:pt x="39" y="41"/>
                </a:cubicBezTo>
                <a:cubicBezTo>
                  <a:pt x="34" y="41"/>
                  <a:pt x="28" y="40"/>
                  <a:pt x="28" y="39"/>
                </a:cubicBezTo>
                <a:cubicBezTo>
                  <a:pt x="28" y="40"/>
                  <a:pt x="22" y="42"/>
                  <a:pt x="19" y="42"/>
                </a:cubicBezTo>
                <a:cubicBezTo>
                  <a:pt x="15" y="41"/>
                  <a:pt x="15" y="39"/>
                  <a:pt x="13" y="39"/>
                </a:cubicBezTo>
                <a:cubicBezTo>
                  <a:pt x="13" y="39"/>
                  <a:pt x="9" y="42"/>
                  <a:pt x="7" y="42"/>
                </a:cubicBezTo>
                <a:cubicBezTo>
                  <a:pt x="3" y="42"/>
                  <a:pt x="0" y="41"/>
                  <a:pt x="0" y="39"/>
                </a:cubicBezTo>
                <a:lnTo>
                  <a:pt x="0" y="38"/>
                </a:lnTo>
                <a:cubicBezTo>
                  <a:pt x="1" y="40"/>
                  <a:pt x="4" y="40"/>
                  <a:pt x="6" y="40"/>
                </a:cubicBezTo>
                <a:lnTo>
                  <a:pt x="7" y="40"/>
                </a:lnTo>
                <a:cubicBezTo>
                  <a:pt x="9" y="40"/>
                  <a:pt x="13" y="37"/>
                  <a:pt x="13" y="37"/>
                </a:cubicBezTo>
                <a:cubicBezTo>
                  <a:pt x="15" y="38"/>
                  <a:pt x="15" y="40"/>
                  <a:pt x="18" y="40"/>
                </a:cubicBezTo>
                <a:cubicBezTo>
                  <a:pt x="22" y="40"/>
                  <a:pt x="28" y="39"/>
                  <a:pt x="28" y="39"/>
                </a:cubicBezTo>
                <a:cubicBezTo>
                  <a:pt x="28" y="39"/>
                  <a:pt x="34" y="40"/>
                  <a:pt x="39" y="40"/>
                </a:cubicBezTo>
                <a:cubicBezTo>
                  <a:pt x="44" y="40"/>
                  <a:pt x="47" y="38"/>
                  <a:pt x="47" y="38"/>
                </a:cubicBezTo>
                <a:cubicBezTo>
                  <a:pt x="47" y="38"/>
                  <a:pt x="48" y="42"/>
                  <a:pt x="53" y="42"/>
                </a:cubicBezTo>
                <a:cubicBezTo>
                  <a:pt x="56" y="42"/>
                  <a:pt x="62" y="38"/>
                  <a:pt x="62" y="38"/>
                </a:cubicBezTo>
                <a:cubicBezTo>
                  <a:pt x="62" y="38"/>
                  <a:pt x="65" y="40"/>
                  <a:pt x="68" y="40"/>
                </a:cubicBezTo>
                <a:cubicBezTo>
                  <a:pt x="72" y="39"/>
                  <a:pt x="76" y="35"/>
                  <a:pt x="76" y="35"/>
                </a:cubicBezTo>
                <a:cubicBezTo>
                  <a:pt x="77" y="35"/>
                  <a:pt x="79" y="36"/>
                  <a:pt x="83" y="36"/>
                </a:cubicBezTo>
                <a:lnTo>
                  <a:pt x="85" y="36"/>
                </a:lnTo>
                <a:cubicBezTo>
                  <a:pt x="89" y="34"/>
                  <a:pt x="92" y="31"/>
                  <a:pt x="92" y="31"/>
                </a:cubicBezTo>
                <a:cubicBezTo>
                  <a:pt x="92" y="31"/>
                  <a:pt x="95" y="33"/>
                  <a:pt x="100" y="33"/>
                </a:cubicBezTo>
                <a:cubicBezTo>
                  <a:pt x="103" y="31"/>
                  <a:pt x="106" y="26"/>
                  <a:pt x="106" y="26"/>
                </a:cubicBezTo>
                <a:cubicBezTo>
                  <a:pt x="106" y="26"/>
                  <a:pt x="111" y="28"/>
                  <a:pt x="117" y="28"/>
                </a:cubicBezTo>
                <a:cubicBezTo>
                  <a:pt x="120" y="28"/>
                  <a:pt x="121" y="28"/>
                  <a:pt x="123" y="26"/>
                </a:cubicBezTo>
                <a:cubicBezTo>
                  <a:pt x="126" y="25"/>
                  <a:pt x="126" y="21"/>
                  <a:pt x="126" y="19"/>
                </a:cubicBezTo>
                <a:cubicBezTo>
                  <a:pt x="127" y="20"/>
                  <a:pt x="127" y="25"/>
                  <a:pt x="123" y="29"/>
                </a:cubicBezTo>
                <a:cubicBezTo>
                  <a:pt x="118" y="31"/>
                  <a:pt x="108" y="28"/>
                  <a:pt x="106" y="28"/>
                </a:cubicBezTo>
                <a:cubicBezTo>
                  <a:pt x="106" y="29"/>
                  <a:pt x="104" y="33"/>
                  <a:pt x="101" y="34"/>
                </a:cubicBezTo>
                <a:cubicBezTo>
                  <a:pt x="98" y="34"/>
                  <a:pt x="92" y="32"/>
                  <a:pt x="92" y="31"/>
                </a:cubicBezTo>
                <a:cubicBezTo>
                  <a:pt x="92" y="32"/>
                  <a:pt x="89" y="36"/>
                  <a:pt x="85" y="38"/>
                </a:cubicBezTo>
                <a:cubicBezTo>
                  <a:pt x="83" y="38"/>
                  <a:pt x="77" y="37"/>
                  <a:pt x="77" y="37"/>
                </a:cubicBezTo>
                <a:cubicBezTo>
                  <a:pt x="77" y="37"/>
                  <a:pt x="72" y="40"/>
                  <a:pt x="68" y="41"/>
                </a:cubicBezTo>
                <a:cubicBezTo>
                  <a:pt x="65" y="41"/>
                  <a:pt x="63" y="39"/>
                  <a:pt x="63" y="39"/>
                </a:cubicBezTo>
                <a:cubicBezTo>
                  <a:pt x="63" y="39"/>
                  <a:pt x="56" y="44"/>
                  <a:pt x="53" y="44"/>
                </a:cubicBezTo>
                <a:close/>
                <a:moveTo>
                  <a:pt x="4" y="32"/>
                </a:moveTo>
                <a:cubicBezTo>
                  <a:pt x="4" y="31"/>
                  <a:pt x="6" y="30"/>
                  <a:pt x="7" y="29"/>
                </a:cubicBezTo>
                <a:cubicBezTo>
                  <a:pt x="12" y="25"/>
                  <a:pt x="15" y="22"/>
                  <a:pt x="15" y="22"/>
                </a:cubicBezTo>
                <a:cubicBezTo>
                  <a:pt x="21" y="22"/>
                  <a:pt x="27" y="22"/>
                  <a:pt x="31" y="22"/>
                </a:cubicBezTo>
                <a:cubicBezTo>
                  <a:pt x="48" y="22"/>
                  <a:pt x="60" y="19"/>
                  <a:pt x="72" y="13"/>
                </a:cubicBezTo>
                <a:lnTo>
                  <a:pt x="82" y="14"/>
                </a:lnTo>
                <a:cubicBezTo>
                  <a:pt x="82" y="12"/>
                  <a:pt x="82" y="11"/>
                  <a:pt x="83" y="11"/>
                </a:cubicBezTo>
                <a:cubicBezTo>
                  <a:pt x="85" y="10"/>
                  <a:pt x="88" y="6"/>
                  <a:pt x="88" y="3"/>
                </a:cubicBezTo>
                <a:cubicBezTo>
                  <a:pt x="88" y="3"/>
                  <a:pt x="86" y="3"/>
                  <a:pt x="88" y="2"/>
                </a:cubicBezTo>
                <a:lnTo>
                  <a:pt x="89" y="0"/>
                </a:lnTo>
                <a:cubicBezTo>
                  <a:pt x="101" y="3"/>
                  <a:pt x="120" y="3"/>
                  <a:pt x="130" y="4"/>
                </a:cubicBezTo>
                <a:cubicBezTo>
                  <a:pt x="149" y="4"/>
                  <a:pt x="150" y="5"/>
                  <a:pt x="150" y="6"/>
                </a:cubicBezTo>
                <a:cubicBezTo>
                  <a:pt x="150" y="9"/>
                  <a:pt x="150" y="12"/>
                  <a:pt x="147" y="15"/>
                </a:cubicBezTo>
                <a:cubicBezTo>
                  <a:pt x="142" y="19"/>
                  <a:pt x="136" y="19"/>
                  <a:pt x="130" y="19"/>
                </a:cubicBezTo>
                <a:lnTo>
                  <a:pt x="126" y="19"/>
                </a:lnTo>
                <a:cubicBezTo>
                  <a:pt x="126" y="19"/>
                  <a:pt x="129" y="18"/>
                  <a:pt x="130" y="18"/>
                </a:cubicBezTo>
                <a:cubicBezTo>
                  <a:pt x="136" y="18"/>
                  <a:pt x="142" y="18"/>
                  <a:pt x="147" y="14"/>
                </a:cubicBezTo>
                <a:cubicBezTo>
                  <a:pt x="149" y="12"/>
                  <a:pt x="149" y="9"/>
                  <a:pt x="149" y="6"/>
                </a:cubicBezTo>
                <a:lnTo>
                  <a:pt x="130" y="6"/>
                </a:lnTo>
                <a:cubicBezTo>
                  <a:pt x="118" y="5"/>
                  <a:pt x="101" y="4"/>
                  <a:pt x="91" y="3"/>
                </a:cubicBezTo>
                <a:lnTo>
                  <a:pt x="89" y="3"/>
                </a:lnTo>
                <a:cubicBezTo>
                  <a:pt x="89" y="7"/>
                  <a:pt x="86" y="11"/>
                  <a:pt x="83" y="12"/>
                </a:cubicBezTo>
                <a:lnTo>
                  <a:pt x="83" y="13"/>
                </a:lnTo>
                <a:cubicBezTo>
                  <a:pt x="83" y="13"/>
                  <a:pt x="83" y="14"/>
                  <a:pt x="82" y="15"/>
                </a:cubicBezTo>
                <a:lnTo>
                  <a:pt x="72" y="15"/>
                </a:lnTo>
                <a:cubicBezTo>
                  <a:pt x="57" y="22"/>
                  <a:pt x="39" y="25"/>
                  <a:pt x="17" y="23"/>
                </a:cubicBezTo>
                <a:cubicBezTo>
                  <a:pt x="17" y="23"/>
                  <a:pt x="12" y="25"/>
                  <a:pt x="7" y="30"/>
                </a:cubicBezTo>
                <a:cubicBezTo>
                  <a:pt x="7" y="31"/>
                  <a:pt x="6" y="32"/>
                  <a:pt x="4" y="33"/>
                </a:cubicBezTo>
                <a:cubicBezTo>
                  <a:pt x="3" y="34"/>
                  <a:pt x="1" y="35"/>
                  <a:pt x="0" y="37"/>
                </a:cubicBezTo>
                <a:cubicBezTo>
                  <a:pt x="0" y="34"/>
                  <a:pt x="1" y="34"/>
                  <a:pt x="4" y="32"/>
                </a:cubicBezTo>
                <a:close/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8" name="Freeform 678">
            <a:extLst>
              <a:ext uri="{FF2B5EF4-FFF2-40B4-BE49-F238E27FC236}">
                <a16:creationId xmlns:a16="http://schemas.microsoft.com/office/drawing/2014/main" id="{0321A6B6-0215-6846-ADD9-5759A14C5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5521325"/>
            <a:ext cx="100012" cy="77788"/>
          </a:xfrm>
          <a:custGeom>
            <a:avLst/>
            <a:gdLst>
              <a:gd name="T0" fmla="*/ 8609277 w 279"/>
              <a:gd name="T1" fmla="*/ 22436796 h 216"/>
              <a:gd name="T2" fmla="*/ 3983274 w 279"/>
              <a:gd name="T3" fmla="*/ 24901163 h 216"/>
              <a:gd name="T4" fmla="*/ 3983274 w 279"/>
              <a:gd name="T5" fmla="*/ 25290103 h 216"/>
              <a:gd name="T6" fmla="*/ 4754334 w 279"/>
              <a:gd name="T7" fmla="*/ 24901163 h 216"/>
              <a:gd name="T8" fmla="*/ 5525394 w 279"/>
              <a:gd name="T9" fmla="*/ 24901163 h 216"/>
              <a:gd name="T10" fmla="*/ 4497314 w 279"/>
              <a:gd name="T11" fmla="*/ 26068343 h 216"/>
              <a:gd name="T12" fmla="*/ 4754334 w 279"/>
              <a:gd name="T13" fmla="*/ 26327637 h 216"/>
              <a:gd name="T14" fmla="*/ 10408417 w 279"/>
              <a:gd name="T15" fmla="*/ 26457283 h 216"/>
              <a:gd name="T16" fmla="*/ 11564828 w 279"/>
              <a:gd name="T17" fmla="*/ 26457283 h 216"/>
              <a:gd name="T18" fmla="*/ 10151397 w 279"/>
              <a:gd name="T19" fmla="*/ 26976230 h 216"/>
              <a:gd name="T20" fmla="*/ 2055802 w 279"/>
              <a:gd name="T21" fmla="*/ 27105877 h 216"/>
              <a:gd name="T22" fmla="*/ 1413431 w 279"/>
              <a:gd name="T23" fmla="*/ 27365170 h 216"/>
              <a:gd name="T24" fmla="*/ 771060 w 279"/>
              <a:gd name="T25" fmla="*/ 27105877 h 216"/>
              <a:gd name="T26" fmla="*/ 385351 w 279"/>
              <a:gd name="T27" fmla="*/ 27754470 h 216"/>
              <a:gd name="T28" fmla="*/ 257020 w 279"/>
              <a:gd name="T29" fmla="*/ 26846584 h 216"/>
              <a:gd name="T30" fmla="*/ 2184491 w 279"/>
              <a:gd name="T31" fmla="*/ 24901163 h 216"/>
              <a:gd name="T32" fmla="*/ 4883023 w 279"/>
              <a:gd name="T33" fmla="*/ 23733983 h 216"/>
              <a:gd name="T34" fmla="*/ 10408417 w 279"/>
              <a:gd name="T35" fmla="*/ 21139969 h 216"/>
              <a:gd name="T36" fmla="*/ 28655051 w 279"/>
              <a:gd name="T37" fmla="*/ 1556480 h 216"/>
              <a:gd name="T38" fmla="*/ 29297422 w 279"/>
              <a:gd name="T39" fmla="*/ 1815774 h 216"/>
              <a:gd name="T40" fmla="*/ 29040402 w 279"/>
              <a:gd name="T41" fmla="*/ 6095554 h 216"/>
              <a:gd name="T42" fmla="*/ 30839543 w 279"/>
              <a:gd name="T43" fmla="*/ 2594014 h 216"/>
              <a:gd name="T44" fmla="*/ 32638325 w 279"/>
              <a:gd name="T45" fmla="*/ 259293 h 216"/>
              <a:gd name="T46" fmla="*/ 29040402 w 279"/>
              <a:gd name="T47" fmla="*/ 9208155 h 216"/>
              <a:gd name="T48" fmla="*/ 34694485 w 279"/>
              <a:gd name="T49" fmla="*/ 2204714 h 216"/>
              <a:gd name="T50" fmla="*/ 29811462 w 279"/>
              <a:gd name="T51" fmla="*/ 11153575 h 216"/>
              <a:gd name="T52" fmla="*/ 34308776 w 279"/>
              <a:gd name="T53" fmla="*/ 8170621 h 216"/>
              <a:gd name="T54" fmla="*/ 29811462 w 279"/>
              <a:gd name="T55" fmla="*/ 13747588 h 216"/>
              <a:gd name="T56" fmla="*/ 33024034 w 279"/>
              <a:gd name="T57" fmla="*/ 12839702 h 216"/>
              <a:gd name="T58" fmla="*/ 30325502 w 279"/>
              <a:gd name="T59" fmla="*/ 15433355 h 216"/>
              <a:gd name="T60" fmla="*/ 28655051 w 279"/>
              <a:gd name="T61" fmla="*/ 16341242 h 216"/>
              <a:gd name="T62" fmla="*/ 30325502 w 279"/>
              <a:gd name="T63" fmla="*/ 16470889 h 216"/>
              <a:gd name="T64" fmla="*/ 27883991 w 279"/>
              <a:gd name="T65" fmla="*/ 18027369 h 216"/>
              <a:gd name="T66" fmla="*/ 28912071 w 279"/>
              <a:gd name="T67" fmla="*/ 18546316 h 216"/>
              <a:gd name="T68" fmla="*/ 26342229 w 279"/>
              <a:gd name="T69" fmla="*/ 19324196 h 216"/>
              <a:gd name="T70" fmla="*/ 27498640 w 279"/>
              <a:gd name="T71" fmla="*/ 19972789 h 216"/>
              <a:gd name="T72" fmla="*/ 25057128 w 279"/>
              <a:gd name="T73" fmla="*/ 20621383 h 216"/>
              <a:gd name="T74" fmla="*/ 25185459 w 279"/>
              <a:gd name="T75" fmla="*/ 21788563 h 216"/>
              <a:gd name="T76" fmla="*/ 21073496 w 279"/>
              <a:gd name="T77" fmla="*/ 22826096 h 216"/>
              <a:gd name="T78" fmla="*/ 16576182 w 279"/>
              <a:gd name="T79" fmla="*/ 23215036 h 216"/>
              <a:gd name="T80" fmla="*/ 19403045 w 279"/>
              <a:gd name="T81" fmla="*/ 22696450 h 216"/>
              <a:gd name="T82" fmla="*/ 21073496 w 279"/>
              <a:gd name="T83" fmla="*/ 22047856 h 216"/>
              <a:gd name="T84" fmla="*/ 22872637 w 279"/>
              <a:gd name="T85" fmla="*/ 21269616 h 216"/>
              <a:gd name="T86" fmla="*/ 22872637 w 279"/>
              <a:gd name="T87" fmla="*/ 20361729 h 216"/>
              <a:gd name="T88" fmla="*/ 23643697 w 279"/>
              <a:gd name="T89" fmla="*/ 19972789 h 216"/>
              <a:gd name="T90" fmla="*/ 23900717 w 279"/>
              <a:gd name="T91" fmla="*/ 19194549 h 216"/>
              <a:gd name="T92" fmla="*/ 25185459 w 279"/>
              <a:gd name="T93" fmla="*/ 18675962 h 216"/>
              <a:gd name="T94" fmla="*/ 25057128 w 279"/>
              <a:gd name="T95" fmla="*/ 18157016 h 216"/>
              <a:gd name="T96" fmla="*/ 26342229 w 279"/>
              <a:gd name="T97" fmla="*/ 17119482 h 216"/>
              <a:gd name="T98" fmla="*/ 26213540 w 279"/>
              <a:gd name="T99" fmla="*/ 16730542 h 216"/>
              <a:gd name="T100" fmla="*/ 28269700 w 279"/>
              <a:gd name="T101" fmla="*/ 15174062 h 216"/>
              <a:gd name="T102" fmla="*/ 27498640 w 279"/>
              <a:gd name="T103" fmla="*/ 14785122 h 216"/>
              <a:gd name="T104" fmla="*/ 28912071 w 279"/>
              <a:gd name="T105" fmla="*/ 13228642 h 216"/>
              <a:gd name="T106" fmla="*/ 27883991 w 279"/>
              <a:gd name="T107" fmla="*/ 13098995 h 216"/>
              <a:gd name="T108" fmla="*/ 28655051 w 279"/>
              <a:gd name="T109" fmla="*/ 11023928 h 216"/>
              <a:gd name="T110" fmla="*/ 27883991 w 279"/>
              <a:gd name="T111" fmla="*/ 11023928 h 216"/>
              <a:gd name="T112" fmla="*/ 27755660 w 279"/>
              <a:gd name="T113" fmla="*/ 10634988 h 216"/>
              <a:gd name="T114" fmla="*/ 25185459 w 279"/>
              <a:gd name="T115" fmla="*/ 12580408 h 216"/>
              <a:gd name="T116" fmla="*/ 21844557 w 279"/>
              <a:gd name="T117" fmla="*/ 17249129 h 216"/>
              <a:gd name="T118" fmla="*/ 15805122 w 279"/>
              <a:gd name="T119" fmla="*/ 21139969 h 216"/>
              <a:gd name="T120" fmla="*/ 11307808 w 279"/>
              <a:gd name="T121" fmla="*/ 21658916 h 216"/>
              <a:gd name="T122" fmla="*/ 8609277 w 279"/>
              <a:gd name="T123" fmla="*/ 22436796 h 2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9" h="216">
                <a:moveTo>
                  <a:pt x="67" y="173"/>
                </a:moveTo>
                <a:cubicBezTo>
                  <a:pt x="67" y="173"/>
                  <a:pt x="38" y="186"/>
                  <a:pt x="31" y="192"/>
                </a:cubicBezTo>
                <a:cubicBezTo>
                  <a:pt x="29" y="193"/>
                  <a:pt x="31" y="195"/>
                  <a:pt x="31" y="195"/>
                </a:cubicBezTo>
                <a:cubicBezTo>
                  <a:pt x="32" y="194"/>
                  <a:pt x="37" y="192"/>
                  <a:pt x="37" y="192"/>
                </a:cubicBezTo>
                <a:lnTo>
                  <a:pt x="43" y="192"/>
                </a:lnTo>
                <a:cubicBezTo>
                  <a:pt x="43" y="192"/>
                  <a:pt x="35" y="200"/>
                  <a:pt x="35" y="201"/>
                </a:cubicBezTo>
                <a:cubicBezTo>
                  <a:pt x="35" y="203"/>
                  <a:pt x="37" y="203"/>
                  <a:pt x="37" y="203"/>
                </a:cubicBezTo>
                <a:cubicBezTo>
                  <a:pt x="47" y="204"/>
                  <a:pt x="67" y="203"/>
                  <a:pt x="81" y="204"/>
                </a:cubicBezTo>
                <a:cubicBezTo>
                  <a:pt x="84" y="204"/>
                  <a:pt x="88" y="203"/>
                  <a:pt x="90" y="204"/>
                </a:cubicBezTo>
                <a:cubicBezTo>
                  <a:pt x="87" y="207"/>
                  <a:pt x="82" y="208"/>
                  <a:pt x="79" y="208"/>
                </a:cubicBezTo>
                <a:cubicBezTo>
                  <a:pt x="59" y="209"/>
                  <a:pt x="16" y="209"/>
                  <a:pt x="16" y="209"/>
                </a:cubicBezTo>
                <a:cubicBezTo>
                  <a:pt x="16" y="209"/>
                  <a:pt x="12" y="211"/>
                  <a:pt x="11" y="211"/>
                </a:cubicBezTo>
                <a:cubicBezTo>
                  <a:pt x="8" y="211"/>
                  <a:pt x="8" y="209"/>
                  <a:pt x="6" y="209"/>
                </a:cubicBezTo>
                <a:cubicBezTo>
                  <a:pt x="5" y="211"/>
                  <a:pt x="5" y="215"/>
                  <a:pt x="3" y="214"/>
                </a:cubicBezTo>
                <a:cubicBezTo>
                  <a:pt x="2" y="214"/>
                  <a:pt x="0" y="208"/>
                  <a:pt x="2" y="207"/>
                </a:cubicBezTo>
                <a:cubicBezTo>
                  <a:pt x="3" y="202"/>
                  <a:pt x="9" y="196"/>
                  <a:pt x="17" y="192"/>
                </a:cubicBezTo>
                <a:cubicBezTo>
                  <a:pt x="25" y="187"/>
                  <a:pt x="34" y="186"/>
                  <a:pt x="38" y="183"/>
                </a:cubicBezTo>
                <a:cubicBezTo>
                  <a:pt x="58" y="173"/>
                  <a:pt x="62" y="164"/>
                  <a:pt x="81" y="163"/>
                </a:cubicBezTo>
                <a:cubicBezTo>
                  <a:pt x="141" y="153"/>
                  <a:pt x="219" y="94"/>
                  <a:pt x="223" y="12"/>
                </a:cubicBezTo>
                <a:cubicBezTo>
                  <a:pt x="223" y="12"/>
                  <a:pt x="226" y="11"/>
                  <a:pt x="228" y="14"/>
                </a:cubicBezTo>
                <a:cubicBezTo>
                  <a:pt x="228" y="22"/>
                  <a:pt x="225" y="47"/>
                  <a:pt x="226" y="47"/>
                </a:cubicBezTo>
                <a:cubicBezTo>
                  <a:pt x="228" y="45"/>
                  <a:pt x="232" y="32"/>
                  <a:pt x="240" y="20"/>
                </a:cubicBezTo>
                <a:cubicBezTo>
                  <a:pt x="245" y="9"/>
                  <a:pt x="249" y="0"/>
                  <a:pt x="254" y="2"/>
                </a:cubicBezTo>
                <a:cubicBezTo>
                  <a:pt x="258" y="9"/>
                  <a:pt x="225" y="70"/>
                  <a:pt x="226" y="71"/>
                </a:cubicBezTo>
                <a:cubicBezTo>
                  <a:pt x="232" y="77"/>
                  <a:pt x="267" y="13"/>
                  <a:pt x="270" y="17"/>
                </a:cubicBezTo>
                <a:cubicBezTo>
                  <a:pt x="278" y="32"/>
                  <a:pt x="232" y="85"/>
                  <a:pt x="232" y="86"/>
                </a:cubicBezTo>
                <a:cubicBezTo>
                  <a:pt x="232" y="93"/>
                  <a:pt x="263" y="58"/>
                  <a:pt x="267" y="63"/>
                </a:cubicBezTo>
                <a:cubicBezTo>
                  <a:pt x="274" y="71"/>
                  <a:pt x="232" y="103"/>
                  <a:pt x="232" y="106"/>
                </a:cubicBezTo>
                <a:cubicBezTo>
                  <a:pt x="229" y="114"/>
                  <a:pt x="257" y="93"/>
                  <a:pt x="257" y="99"/>
                </a:cubicBezTo>
                <a:cubicBezTo>
                  <a:pt x="258" y="104"/>
                  <a:pt x="243" y="114"/>
                  <a:pt x="236" y="119"/>
                </a:cubicBezTo>
                <a:cubicBezTo>
                  <a:pt x="232" y="123"/>
                  <a:pt x="225" y="124"/>
                  <a:pt x="223" y="126"/>
                </a:cubicBezTo>
                <a:cubicBezTo>
                  <a:pt x="223" y="129"/>
                  <a:pt x="236" y="123"/>
                  <a:pt x="236" y="127"/>
                </a:cubicBezTo>
                <a:cubicBezTo>
                  <a:pt x="236" y="134"/>
                  <a:pt x="220" y="135"/>
                  <a:pt x="217" y="139"/>
                </a:cubicBezTo>
                <a:cubicBezTo>
                  <a:pt x="214" y="142"/>
                  <a:pt x="225" y="140"/>
                  <a:pt x="225" y="143"/>
                </a:cubicBezTo>
                <a:cubicBezTo>
                  <a:pt x="223" y="147"/>
                  <a:pt x="205" y="147"/>
                  <a:pt x="205" y="149"/>
                </a:cubicBezTo>
                <a:cubicBezTo>
                  <a:pt x="205" y="151"/>
                  <a:pt x="214" y="150"/>
                  <a:pt x="214" y="154"/>
                </a:cubicBezTo>
                <a:cubicBezTo>
                  <a:pt x="214" y="158"/>
                  <a:pt x="197" y="156"/>
                  <a:pt x="195" y="159"/>
                </a:cubicBezTo>
                <a:cubicBezTo>
                  <a:pt x="190" y="162"/>
                  <a:pt x="213" y="163"/>
                  <a:pt x="196" y="168"/>
                </a:cubicBezTo>
                <a:cubicBezTo>
                  <a:pt x="180" y="173"/>
                  <a:pt x="173" y="174"/>
                  <a:pt x="164" y="176"/>
                </a:cubicBezTo>
                <a:cubicBezTo>
                  <a:pt x="141" y="180"/>
                  <a:pt x="129" y="181"/>
                  <a:pt x="129" y="179"/>
                </a:cubicBezTo>
                <a:cubicBezTo>
                  <a:pt x="128" y="178"/>
                  <a:pt x="148" y="176"/>
                  <a:pt x="151" y="175"/>
                </a:cubicBezTo>
                <a:cubicBezTo>
                  <a:pt x="155" y="173"/>
                  <a:pt x="163" y="171"/>
                  <a:pt x="164" y="170"/>
                </a:cubicBezTo>
                <a:cubicBezTo>
                  <a:pt x="169" y="167"/>
                  <a:pt x="173" y="165"/>
                  <a:pt x="178" y="164"/>
                </a:cubicBezTo>
                <a:cubicBezTo>
                  <a:pt x="183" y="164"/>
                  <a:pt x="178" y="159"/>
                  <a:pt x="178" y="157"/>
                </a:cubicBezTo>
                <a:cubicBezTo>
                  <a:pt x="180" y="154"/>
                  <a:pt x="181" y="157"/>
                  <a:pt x="184" y="154"/>
                </a:cubicBezTo>
                <a:cubicBezTo>
                  <a:pt x="187" y="151"/>
                  <a:pt x="184" y="149"/>
                  <a:pt x="186" y="148"/>
                </a:cubicBezTo>
                <a:cubicBezTo>
                  <a:pt x="186" y="146"/>
                  <a:pt x="195" y="145"/>
                  <a:pt x="196" y="144"/>
                </a:cubicBezTo>
                <a:cubicBezTo>
                  <a:pt x="196" y="142"/>
                  <a:pt x="196" y="142"/>
                  <a:pt x="195" y="140"/>
                </a:cubicBezTo>
                <a:cubicBezTo>
                  <a:pt x="195" y="139"/>
                  <a:pt x="205" y="135"/>
                  <a:pt x="205" y="132"/>
                </a:cubicBezTo>
                <a:cubicBezTo>
                  <a:pt x="205" y="131"/>
                  <a:pt x="201" y="131"/>
                  <a:pt x="204" y="129"/>
                </a:cubicBezTo>
                <a:cubicBezTo>
                  <a:pt x="207" y="126"/>
                  <a:pt x="219" y="121"/>
                  <a:pt x="220" y="117"/>
                </a:cubicBezTo>
                <a:cubicBezTo>
                  <a:pt x="223" y="113"/>
                  <a:pt x="213" y="118"/>
                  <a:pt x="214" y="114"/>
                </a:cubicBezTo>
                <a:cubicBezTo>
                  <a:pt x="216" y="112"/>
                  <a:pt x="223" y="107"/>
                  <a:pt x="225" y="102"/>
                </a:cubicBezTo>
                <a:cubicBezTo>
                  <a:pt x="226" y="99"/>
                  <a:pt x="219" y="103"/>
                  <a:pt x="217" y="101"/>
                </a:cubicBezTo>
                <a:cubicBezTo>
                  <a:pt x="217" y="96"/>
                  <a:pt x="223" y="91"/>
                  <a:pt x="223" y="85"/>
                </a:cubicBezTo>
                <a:cubicBezTo>
                  <a:pt x="223" y="80"/>
                  <a:pt x="217" y="85"/>
                  <a:pt x="217" y="85"/>
                </a:cubicBezTo>
                <a:lnTo>
                  <a:pt x="216" y="82"/>
                </a:lnTo>
                <a:cubicBezTo>
                  <a:pt x="216" y="82"/>
                  <a:pt x="208" y="83"/>
                  <a:pt x="196" y="97"/>
                </a:cubicBezTo>
                <a:cubicBezTo>
                  <a:pt x="186" y="110"/>
                  <a:pt x="183" y="123"/>
                  <a:pt x="170" y="133"/>
                </a:cubicBezTo>
                <a:cubicBezTo>
                  <a:pt x="158" y="139"/>
                  <a:pt x="142" y="140"/>
                  <a:pt x="123" y="163"/>
                </a:cubicBezTo>
                <a:cubicBezTo>
                  <a:pt x="122" y="164"/>
                  <a:pt x="114" y="163"/>
                  <a:pt x="88" y="167"/>
                </a:cubicBezTo>
                <a:cubicBezTo>
                  <a:pt x="76" y="170"/>
                  <a:pt x="67" y="173"/>
                  <a:pt x="67" y="173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09" name="Freeform 679">
            <a:extLst>
              <a:ext uri="{FF2B5EF4-FFF2-40B4-BE49-F238E27FC236}">
                <a16:creationId xmlns:a16="http://schemas.microsoft.com/office/drawing/2014/main" id="{BAB6E88D-8978-954C-ABB1-E9DCCC221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5521325"/>
            <a:ext cx="100012" cy="77788"/>
          </a:xfrm>
          <a:custGeom>
            <a:avLst/>
            <a:gdLst>
              <a:gd name="T0" fmla="*/ 2200264 w 278"/>
              <a:gd name="T1" fmla="*/ 24972492 h 214"/>
              <a:gd name="T2" fmla="*/ 10224608 w 278"/>
              <a:gd name="T3" fmla="*/ 21140525 h 214"/>
              <a:gd name="T4" fmla="*/ 29508577 w 278"/>
              <a:gd name="T5" fmla="*/ 5681432 h 214"/>
              <a:gd name="T6" fmla="*/ 32873729 w 278"/>
              <a:gd name="T7" fmla="*/ 0 h 214"/>
              <a:gd name="T8" fmla="*/ 34944481 w 278"/>
              <a:gd name="T9" fmla="*/ 1849828 h 214"/>
              <a:gd name="T10" fmla="*/ 34814969 w 278"/>
              <a:gd name="T11" fmla="*/ 2114089 h 214"/>
              <a:gd name="T12" fmla="*/ 32614705 w 278"/>
              <a:gd name="T13" fmla="*/ 131949 h 214"/>
              <a:gd name="T14" fmla="*/ 29249912 w 278"/>
              <a:gd name="T15" fmla="*/ 4228178 h 214"/>
              <a:gd name="T16" fmla="*/ 10483272 w 278"/>
              <a:gd name="T17" fmla="*/ 21404786 h 214"/>
              <a:gd name="T18" fmla="*/ 2458928 w 278"/>
              <a:gd name="T19" fmla="*/ 25104441 h 214"/>
              <a:gd name="T20" fmla="*/ 647200 w 278"/>
              <a:gd name="T21" fmla="*/ 27747052 h 214"/>
              <a:gd name="T22" fmla="*/ 2070752 w 278"/>
              <a:gd name="T23" fmla="*/ 27218530 h 214"/>
              <a:gd name="T24" fmla="*/ 10871448 w 278"/>
              <a:gd name="T25" fmla="*/ 26690008 h 214"/>
              <a:gd name="T26" fmla="*/ 4400528 w 278"/>
              <a:gd name="T27" fmla="*/ 26293798 h 214"/>
              <a:gd name="T28" fmla="*/ 4788704 w 278"/>
              <a:gd name="T29" fmla="*/ 26558059 h 214"/>
              <a:gd name="T30" fmla="*/ 11777672 w 278"/>
              <a:gd name="T31" fmla="*/ 26690008 h 214"/>
              <a:gd name="T32" fmla="*/ 1035376 w 278"/>
              <a:gd name="T33" fmla="*/ 27615103 h 214"/>
              <a:gd name="T34" fmla="*/ 31838353 w 278"/>
              <a:gd name="T35" fmla="*/ 9645349 h 214"/>
              <a:gd name="T36" fmla="*/ 30026265 w 278"/>
              <a:gd name="T37" fmla="*/ 13741577 h 214"/>
              <a:gd name="T38" fmla="*/ 29508577 w 278"/>
              <a:gd name="T39" fmla="*/ 15987615 h 214"/>
              <a:gd name="T40" fmla="*/ 30673465 w 278"/>
              <a:gd name="T41" fmla="*/ 16516137 h 214"/>
              <a:gd name="T42" fmla="*/ 29120401 w 278"/>
              <a:gd name="T43" fmla="*/ 18365965 h 214"/>
              <a:gd name="T44" fmla="*/ 28861377 w 278"/>
              <a:gd name="T45" fmla="*/ 18497914 h 214"/>
              <a:gd name="T46" fmla="*/ 27955513 w 278"/>
              <a:gd name="T47" fmla="*/ 17969391 h 214"/>
              <a:gd name="T48" fmla="*/ 28861377 w 278"/>
              <a:gd name="T49" fmla="*/ 16383825 h 214"/>
              <a:gd name="T50" fmla="*/ 31450176 w 278"/>
              <a:gd name="T51" fmla="*/ 13345004 h 214"/>
              <a:gd name="T52" fmla="*/ 34556305 w 278"/>
              <a:gd name="T53" fmla="*/ 8192094 h 214"/>
              <a:gd name="T54" fmla="*/ 26920137 w 278"/>
              <a:gd name="T55" fmla="*/ 19554958 h 214"/>
              <a:gd name="T56" fmla="*/ 25496584 w 278"/>
              <a:gd name="T57" fmla="*/ 20876264 h 214"/>
              <a:gd name="T58" fmla="*/ 17342728 w 278"/>
              <a:gd name="T59" fmla="*/ 23651187 h 214"/>
              <a:gd name="T60" fmla="*/ 20060680 w 278"/>
              <a:gd name="T61" fmla="*/ 22594143 h 214"/>
              <a:gd name="T62" fmla="*/ 23037297 w 278"/>
              <a:gd name="T63" fmla="*/ 20480054 h 214"/>
              <a:gd name="T64" fmla="*/ 23425832 w 278"/>
              <a:gd name="T65" fmla="*/ 20083480 h 214"/>
              <a:gd name="T66" fmla="*/ 24331696 w 278"/>
              <a:gd name="T67" fmla="*/ 18894487 h 214"/>
              <a:gd name="T68" fmla="*/ 24073032 w 278"/>
              <a:gd name="T69" fmla="*/ 20083480 h 214"/>
              <a:gd name="T70" fmla="*/ 23296320 w 278"/>
              <a:gd name="T71" fmla="*/ 20744315 h 214"/>
              <a:gd name="T72" fmla="*/ 20060680 w 278"/>
              <a:gd name="T73" fmla="*/ 22726091 h 214"/>
              <a:gd name="T74" fmla="*/ 21225568 w 278"/>
              <a:gd name="T75" fmla="*/ 22990352 h 214"/>
              <a:gd name="T76" fmla="*/ 24978896 w 278"/>
              <a:gd name="T77" fmla="*/ 20744315 h 214"/>
              <a:gd name="T78" fmla="*/ 26920137 w 278"/>
              <a:gd name="T79" fmla="*/ 19687270 h 214"/>
              <a:gd name="T80" fmla="*/ 25237561 w 278"/>
              <a:gd name="T81" fmla="*/ 18365965 h 214"/>
              <a:gd name="T82" fmla="*/ 26143784 w 278"/>
              <a:gd name="T83" fmla="*/ 16912347 h 214"/>
              <a:gd name="T84" fmla="*/ 28473201 w 278"/>
              <a:gd name="T85" fmla="*/ 15062519 h 214"/>
              <a:gd name="T86" fmla="*/ 27696848 w 278"/>
              <a:gd name="T87" fmla="*/ 14666309 h 214"/>
              <a:gd name="T88" fmla="*/ 27955513 w 278"/>
              <a:gd name="T89" fmla="*/ 14930571 h 214"/>
              <a:gd name="T90" fmla="*/ 28473201 w 278"/>
              <a:gd name="T91" fmla="*/ 15194832 h 214"/>
              <a:gd name="T92" fmla="*/ 25755249 w 278"/>
              <a:gd name="T93" fmla="*/ 17969391 h 214"/>
              <a:gd name="T94" fmla="*/ 25237561 w 278"/>
              <a:gd name="T95" fmla="*/ 18365965 h 214"/>
              <a:gd name="T96" fmla="*/ 28861377 w 278"/>
              <a:gd name="T97" fmla="*/ 10966654 h 214"/>
              <a:gd name="T98" fmla="*/ 28861377 w 278"/>
              <a:gd name="T99" fmla="*/ 12948794 h 214"/>
              <a:gd name="T100" fmla="*/ 27696848 w 278"/>
              <a:gd name="T101" fmla="*/ 10570444 h 214"/>
              <a:gd name="T102" fmla="*/ 21096056 w 278"/>
              <a:gd name="T103" fmla="*/ 17705130 h 214"/>
              <a:gd name="T104" fmla="*/ 8671544 w 278"/>
              <a:gd name="T105" fmla="*/ 22594143 h 214"/>
              <a:gd name="T106" fmla="*/ 4011992 w 278"/>
              <a:gd name="T107" fmla="*/ 25501015 h 214"/>
              <a:gd name="T108" fmla="*/ 8671544 w 278"/>
              <a:gd name="T109" fmla="*/ 22594143 h 214"/>
              <a:gd name="T110" fmla="*/ 21096056 w 278"/>
              <a:gd name="T111" fmla="*/ 17573182 h 214"/>
              <a:gd name="T112" fmla="*/ 27955513 w 278"/>
              <a:gd name="T113" fmla="*/ 10438132 h 214"/>
              <a:gd name="T114" fmla="*/ 28861377 w 278"/>
              <a:gd name="T115" fmla="*/ 10966654 h 2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78" h="214">
                <a:moveTo>
                  <a:pt x="3" y="213"/>
                </a:moveTo>
                <a:cubicBezTo>
                  <a:pt x="3" y="213"/>
                  <a:pt x="2" y="211"/>
                  <a:pt x="2" y="210"/>
                </a:cubicBezTo>
                <a:cubicBezTo>
                  <a:pt x="0" y="207"/>
                  <a:pt x="0" y="206"/>
                  <a:pt x="0" y="204"/>
                </a:cubicBezTo>
                <a:cubicBezTo>
                  <a:pt x="3" y="199"/>
                  <a:pt x="9" y="193"/>
                  <a:pt x="17" y="189"/>
                </a:cubicBezTo>
                <a:cubicBezTo>
                  <a:pt x="22" y="187"/>
                  <a:pt x="26" y="185"/>
                  <a:pt x="31" y="184"/>
                </a:cubicBezTo>
                <a:cubicBezTo>
                  <a:pt x="32" y="182"/>
                  <a:pt x="37" y="181"/>
                  <a:pt x="38" y="181"/>
                </a:cubicBezTo>
                <a:cubicBezTo>
                  <a:pt x="44" y="177"/>
                  <a:pt x="49" y="174"/>
                  <a:pt x="53" y="171"/>
                </a:cubicBezTo>
                <a:cubicBezTo>
                  <a:pt x="61" y="165"/>
                  <a:pt x="67" y="162"/>
                  <a:pt x="79" y="160"/>
                </a:cubicBezTo>
                <a:cubicBezTo>
                  <a:pt x="146" y="149"/>
                  <a:pt x="217" y="88"/>
                  <a:pt x="223" y="10"/>
                </a:cubicBezTo>
                <a:cubicBezTo>
                  <a:pt x="223" y="10"/>
                  <a:pt x="228" y="9"/>
                  <a:pt x="228" y="12"/>
                </a:cubicBezTo>
                <a:lnTo>
                  <a:pt x="228" y="33"/>
                </a:lnTo>
                <a:lnTo>
                  <a:pt x="228" y="43"/>
                </a:lnTo>
                <a:cubicBezTo>
                  <a:pt x="228" y="42"/>
                  <a:pt x="232" y="31"/>
                  <a:pt x="237" y="22"/>
                </a:cubicBezTo>
                <a:lnTo>
                  <a:pt x="240" y="18"/>
                </a:lnTo>
                <a:cubicBezTo>
                  <a:pt x="245" y="5"/>
                  <a:pt x="249" y="0"/>
                  <a:pt x="252" y="0"/>
                </a:cubicBezTo>
                <a:lnTo>
                  <a:pt x="254" y="0"/>
                </a:lnTo>
                <a:cubicBezTo>
                  <a:pt x="257" y="4"/>
                  <a:pt x="246" y="26"/>
                  <a:pt x="236" y="52"/>
                </a:cubicBezTo>
                <a:cubicBezTo>
                  <a:pt x="232" y="60"/>
                  <a:pt x="228" y="67"/>
                  <a:pt x="228" y="69"/>
                </a:cubicBezTo>
                <a:cubicBezTo>
                  <a:pt x="232" y="69"/>
                  <a:pt x="243" y="50"/>
                  <a:pt x="254" y="36"/>
                </a:cubicBezTo>
                <a:cubicBezTo>
                  <a:pt x="263" y="20"/>
                  <a:pt x="267" y="14"/>
                  <a:pt x="270" y="14"/>
                </a:cubicBezTo>
                <a:cubicBezTo>
                  <a:pt x="277" y="26"/>
                  <a:pt x="252" y="59"/>
                  <a:pt x="239" y="76"/>
                </a:cubicBezTo>
                <a:cubicBezTo>
                  <a:pt x="236" y="80"/>
                  <a:pt x="232" y="83"/>
                  <a:pt x="232" y="84"/>
                </a:cubicBezTo>
                <a:cubicBezTo>
                  <a:pt x="232" y="83"/>
                  <a:pt x="232" y="83"/>
                  <a:pt x="237" y="75"/>
                </a:cubicBezTo>
                <a:cubicBezTo>
                  <a:pt x="249" y="59"/>
                  <a:pt x="275" y="26"/>
                  <a:pt x="269" y="16"/>
                </a:cubicBezTo>
                <a:cubicBezTo>
                  <a:pt x="269" y="16"/>
                  <a:pt x="261" y="26"/>
                  <a:pt x="255" y="37"/>
                </a:cubicBezTo>
                <a:cubicBezTo>
                  <a:pt x="242" y="58"/>
                  <a:pt x="232" y="70"/>
                  <a:pt x="228" y="70"/>
                </a:cubicBezTo>
                <a:cubicBezTo>
                  <a:pt x="225" y="69"/>
                  <a:pt x="226" y="67"/>
                  <a:pt x="232" y="52"/>
                </a:cubicBezTo>
                <a:cubicBezTo>
                  <a:pt x="243" y="33"/>
                  <a:pt x="255" y="4"/>
                  <a:pt x="252" y="1"/>
                </a:cubicBezTo>
                <a:cubicBezTo>
                  <a:pt x="249" y="1"/>
                  <a:pt x="243" y="11"/>
                  <a:pt x="242" y="19"/>
                </a:cubicBezTo>
                <a:lnTo>
                  <a:pt x="239" y="22"/>
                </a:lnTo>
                <a:cubicBezTo>
                  <a:pt x="232" y="32"/>
                  <a:pt x="228" y="43"/>
                  <a:pt x="228" y="45"/>
                </a:cubicBezTo>
                <a:cubicBezTo>
                  <a:pt x="225" y="45"/>
                  <a:pt x="225" y="43"/>
                  <a:pt x="226" y="32"/>
                </a:cubicBezTo>
                <a:lnTo>
                  <a:pt x="226" y="12"/>
                </a:lnTo>
                <a:cubicBezTo>
                  <a:pt x="226" y="11"/>
                  <a:pt x="225" y="10"/>
                  <a:pt x="225" y="10"/>
                </a:cubicBezTo>
                <a:lnTo>
                  <a:pt x="223" y="10"/>
                </a:lnTo>
                <a:cubicBezTo>
                  <a:pt x="219" y="89"/>
                  <a:pt x="146" y="151"/>
                  <a:pt x="81" y="162"/>
                </a:cubicBezTo>
                <a:cubicBezTo>
                  <a:pt x="70" y="162"/>
                  <a:pt x="62" y="166"/>
                  <a:pt x="53" y="172"/>
                </a:cubicBezTo>
                <a:cubicBezTo>
                  <a:pt x="49" y="175"/>
                  <a:pt x="46" y="178"/>
                  <a:pt x="40" y="181"/>
                </a:cubicBezTo>
                <a:cubicBezTo>
                  <a:pt x="37" y="183"/>
                  <a:pt x="34" y="184"/>
                  <a:pt x="31" y="185"/>
                </a:cubicBezTo>
                <a:cubicBezTo>
                  <a:pt x="26" y="187"/>
                  <a:pt x="22" y="188"/>
                  <a:pt x="19" y="190"/>
                </a:cubicBezTo>
                <a:cubicBezTo>
                  <a:pt x="11" y="194"/>
                  <a:pt x="5" y="200"/>
                  <a:pt x="2" y="205"/>
                </a:cubicBezTo>
                <a:cubicBezTo>
                  <a:pt x="2" y="205"/>
                  <a:pt x="2" y="207"/>
                  <a:pt x="3" y="209"/>
                </a:cubicBezTo>
                <a:lnTo>
                  <a:pt x="3" y="212"/>
                </a:lnTo>
                <a:lnTo>
                  <a:pt x="5" y="210"/>
                </a:lnTo>
                <a:lnTo>
                  <a:pt x="5" y="207"/>
                </a:lnTo>
                <a:lnTo>
                  <a:pt x="9" y="207"/>
                </a:lnTo>
                <a:cubicBezTo>
                  <a:pt x="9" y="208"/>
                  <a:pt x="10" y="209"/>
                  <a:pt x="11" y="209"/>
                </a:cubicBezTo>
                <a:cubicBezTo>
                  <a:pt x="13" y="209"/>
                  <a:pt x="16" y="206"/>
                  <a:pt x="16" y="206"/>
                </a:cubicBezTo>
                <a:lnTo>
                  <a:pt x="79" y="206"/>
                </a:lnTo>
                <a:cubicBezTo>
                  <a:pt x="82" y="206"/>
                  <a:pt x="87" y="205"/>
                  <a:pt x="90" y="202"/>
                </a:cubicBezTo>
                <a:lnTo>
                  <a:pt x="87" y="202"/>
                </a:lnTo>
                <a:lnTo>
                  <a:pt x="84" y="202"/>
                </a:lnTo>
                <a:lnTo>
                  <a:pt x="81" y="202"/>
                </a:lnTo>
                <a:lnTo>
                  <a:pt x="37" y="202"/>
                </a:lnTo>
                <a:cubicBezTo>
                  <a:pt x="37" y="202"/>
                  <a:pt x="35" y="202"/>
                  <a:pt x="35" y="201"/>
                </a:cubicBezTo>
                <a:cubicBezTo>
                  <a:pt x="34" y="200"/>
                  <a:pt x="34" y="199"/>
                  <a:pt x="34" y="199"/>
                </a:cubicBezTo>
                <a:cubicBezTo>
                  <a:pt x="34" y="198"/>
                  <a:pt x="37" y="195"/>
                  <a:pt x="41" y="190"/>
                </a:cubicBezTo>
                <a:lnTo>
                  <a:pt x="43" y="190"/>
                </a:lnTo>
                <a:cubicBezTo>
                  <a:pt x="38" y="194"/>
                  <a:pt x="35" y="198"/>
                  <a:pt x="35" y="199"/>
                </a:cubicBezTo>
                <a:lnTo>
                  <a:pt x="37" y="201"/>
                </a:lnTo>
                <a:lnTo>
                  <a:pt x="37" y="200"/>
                </a:lnTo>
                <a:cubicBezTo>
                  <a:pt x="48" y="201"/>
                  <a:pt x="67" y="200"/>
                  <a:pt x="81" y="201"/>
                </a:cubicBezTo>
                <a:lnTo>
                  <a:pt x="84" y="201"/>
                </a:lnTo>
                <a:cubicBezTo>
                  <a:pt x="87" y="201"/>
                  <a:pt x="90" y="199"/>
                  <a:pt x="91" y="202"/>
                </a:cubicBezTo>
                <a:cubicBezTo>
                  <a:pt x="87" y="206"/>
                  <a:pt x="82" y="207"/>
                  <a:pt x="79" y="207"/>
                </a:cubicBezTo>
                <a:lnTo>
                  <a:pt x="16" y="207"/>
                </a:lnTo>
                <a:cubicBezTo>
                  <a:pt x="16" y="207"/>
                  <a:pt x="12" y="210"/>
                  <a:pt x="11" y="210"/>
                </a:cubicBezTo>
                <a:cubicBezTo>
                  <a:pt x="9" y="210"/>
                  <a:pt x="8" y="209"/>
                  <a:pt x="8" y="209"/>
                </a:cubicBezTo>
                <a:cubicBezTo>
                  <a:pt x="6" y="208"/>
                  <a:pt x="5" y="210"/>
                  <a:pt x="5" y="211"/>
                </a:cubicBezTo>
                <a:cubicBezTo>
                  <a:pt x="5" y="211"/>
                  <a:pt x="5" y="213"/>
                  <a:pt x="3" y="213"/>
                </a:cubicBezTo>
                <a:close/>
                <a:moveTo>
                  <a:pt x="232" y="84"/>
                </a:moveTo>
                <a:cubicBezTo>
                  <a:pt x="232" y="84"/>
                  <a:pt x="242" y="78"/>
                  <a:pt x="246" y="73"/>
                </a:cubicBezTo>
                <a:cubicBezTo>
                  <a:pt x="255" y="67"/>
                  <a:pt x="263" y="60"/>
                  <a:pt x="266" y="60"/>
                </a:cubicBezTo>
                <a:lnTo>
                  <a:pt x="269" y="61"/>
                </a:lnTo>
                <a:cubicBezTo>
                  <a:pt x="272" y="66"/>
                  <a:pt x="258" y="83"/>
                  <a:pt x="242" y="96"/>
                </a:cubicBezTo>
                <a:lnTo>
                  <a:pt x="232" y="104"/>
                </a:lnTo>
                <a:cubicBezTo>
                  <a:pt x="232" y="105"/>
                  <a:pt x="239" y="103"/>
                  <a:pt x="243" y="101"/>
                </a:cubicBezTo>
                <a:cubicBezTo>
                  <a:pt x="249" y="96"/>
                  <a:pt x="258" y="93"/>
                  <a:pt x="258" y="97"/>
                </a:cubicBezTo>
                <a:cubicBezTo>
                  <a:pt x="258" y="101"/>
                  <a:pt x="252" y="108"/>
                  <a:pt x="236" y="117"/>
                </a:cubicBezTo>
                <a:cubicBezTo>
                  <a:pt x="232" y="119"/>
                  <a:pt x="232" y="121"/>
                  <a:pt x="228" y="121"/>
                </a:cubicBezTo>
                <a:cubicBezTo>
                  <a:pt x="226" y="122"/>
                  <a:pt x="225" y="123"/>
                  <a:pt x="225" y="123"/>
                </a:cubicBezTo>
                <a:lnTo>
                  <a:pt x="228" y="123"/>
                </a:lnTo>
                <a:lnTo>
                  <a:pt x="236" y="123"/>
                </a:lnTo>
                <a:lnTo>
                  <a:pt x="237" y="125"/>
                </a:lnTo>
                <a:cubicBezTo>
                  <a:pt x="236" y="130"/>
                  <a:pt x="230" y="132"/>
                  <a:pt x="223" y="133"/>
                </a:cubicBezTo>
                <a:cubicBezTo>
                  <a:pt x="222" y="135"/>
                  <a:pt x="219" y="136"/>
                  <a:pt x="217" y="137"/>
                </a:cubicBezTo>
                <a:cubicBezTo>
                  <a:pt x="217" y="138"/>
                  <a:pt x="220" y="138"/>
                  <a:pt x="220" y="138"/>
                </a:cubicBezTo>
                <a:cubicBezTo>
                  <a:pt x="223" y="138"/>
                  <a:pt x="225" y="138"/>
                  <a:pt x="225" y="139"/>
                </a:cubicBezTo>
                <a:cubicBezTo>
                  <a:pt x="225" y="144"/>
                  <a:pt x="219" y="145"/>
                  <a:pt x="213" y="146"/>
                </a:cubicBezTo>
                <a:cubicBezTo>
                  <a:pt x="209" y="146"/>
                  <a:pt x="207" y="147"/>
                  <a:pt x="206" y="147"/>
                </a:cubicBezTo>
                <a:cubicBezTo>
                  <a:pt x="206" y="146"/>
                  <a:pt x="209" y="145"/>
                  <a:pt x="213" y="145"/>
                </a:cubicBezTo>
                <a:cubicBezTo>
                  <a:pt x="216" y="143"/>
                  <a:pt x="223" y="142"/>
                  <a:pt x="223" y="140"/>
                </a:cubicBezTo>
                <a:cubicBezTo>
                  <a:pt x="223" y="140"/>
                  <a:pt x="223" y="139"/>
                  <a:pt x="220" y="139"/>
                </a:cubicBezTo>
                <a:lnTo>
                  <a:pt x="216" y="139"/>
                </a:lnTo>
                <a:lnTo>
                  <a:pt x="216" y="138"/>
                </a:lnTo>
                <a:lnTo>
                  <a:pt x="216" y="136"/>
                </a:lnTo>
                <a:cubicBezTo>
                  <a:pt x="217" y="134"/>
                  <a:pt x="220" y="133"/>
                  <a:pt x="223" y="133"/>
                </a:cubicBezTo>
                <a:cubicBezTo>
                  <a:pt x="228" y="130"/>
                  <a:pt x="232" y="129"/>
                  <a:pt x="232" y="125"/>
                </a:cubicBezTo>
                <a:lnTo>
                  <a:pt x="228" y="125"/>
                </a:lnTo>
                <a:cubicBezTo>
                  <a:pt x="226" y="125"/>
                  <a:pt x="225" y="125"/>
                  <a:pt x="223" y="124"/>
                </a:cubicBezTo>
                <a:cubicBezTo>
                  <a:pt x="223" y="122"/>
                  <a:pt x="225" y="121"/>
                  <a:pt x="228" y="120"/>
                </a:cubicBezTo>
                <a:cubicBezTo>
                  <a:pt x="230" y="119"/>
                  <a:pt x="232" y="118"/>
                  <a:pt x="236" y="117"/>
                </a:cubicBezTo>
                <a:cubicBezTo>
                  <a:pt x="254" y="105"/>
                  <a:pt x="257" y="99"/>
                  <a:pt x="257" y="97"/>
                </a:cubicBezTo>
                <a:cubicBezTo>
                  <a:pt x="254" y="97"/>
                  <a:pt x="246" y="99"/>
                  <a:pt x="243" y="101"/>
                </a:cubicBezTo>
                <a:cubicBezTo>
                  <a:pt x="239" y="105"/>
                  <a:pt x="232" y="106"/>
                  <a:pt x="232" y="106"/>
                </a:cubicBezTo>
                <a:lnTo>
                  <a:pt x="232" y="104"/>
                </a:lnTo>
                <a:cubicBezTo>
                  <a:pt x="232" y="103"/>
                  <a:pt x="232" y="101"/>
                  <a:pt x="240" y="95"/>
                </a:cubicBezTo>
                <a:cubicBezTo>
                  <a:pt x="252" y="86"/>
                  <a:pt x="272" y="67"/>
                  <a:pt x="267" y="62"/>
                </a:cubicBezTo>
                <a:cubicBezTo>
                  <a:pt x="263" y="62"/>
                  <a:pt x="255" y="69"/>
                  <a:pt x="246" y="75"/>
                </a:cubicBezTo>
                <a:cubicBezTo>
                  <a:pt x="240" y="83"/>
                  <a:pt x="236" y="86"/>
                  <a:pt x="232" y="86"/>
                </a:cubicBezTo>
                <a:lnTo>
                  <a:pt x="232" y="84"/>
                </a:lnTo>
                <a:close/>
                <a:moveTo>
                  <a:pt x="208" y="148"/>
                </a:moveTo>
                <a:cubicBezTo>
                  <a:pt x="211" y="149"/>
                  <a:pt x="214" y="149"/>
                  <a:pt x="214" y="152"/>
                </a:cubicBezTo>
                <a:cubicBezTo>
                  <a:pt x="214" y="155"/>
                  <a:pt x="208" y="155"/>
                  <a:pt x="204" y="155"/>
                </a:cubicBezTo>
                <a:cubicBezTo>
                  <a:pt x="199" y="157"/>
                  <a:pt x="196" y="157"/>
                  <a:pt x="196" y="157"/>
                </a:cubicBezTo>
                <a:cubicBezTo>
                  <a:pt x="196" y="157"/>
                  <a:pt x="196" y="158"/>
                  <a:pt x="197" y="158"/>
                </a:cubicBezTo>
                <a:cubicBezTo>
                  <a:pt x="201" y="160"/>
                  <a:pt x="202" y="161"/>
                  <a:pt x="202" y="162"/>
                </a:cubicBezTo>
                <a:cubicBezTo>
                  <a:pt x="202" y="163"/>
                  <a:pt x="202" y="165"/>
                  <a:pt x="196" y="166"/>
                </a:cubicBezTo>
                <a:cubicBezTo>
                  <a:pt x="180" y="171"/>
                  <a:pt x="173" y="173"/>
                  <a:pt x="164" y="175"/>
                </a:cubicBezTo>
                <a:cubicBezTo>
                  <a:pt x="148" y="178"/>
                  <a:pt x="137" y="179"/>
                  <a:pt x="134" y="179"/>
                </a:cubicBezTo>
                <a:cubicBezTo>
                  <a:pt x="129" y="179"/>
                  <a:pt x="129" y="178"/>
                  <a:pt x="128" y="177"/>
                </a:cubicBezTo>
                <a:cubicBezTo>
                  <a:pt x="129" y="175"/>
                  <a:pt x="132" y="175"/>
                  <a:pt x="142" y="173"/>
                </a:cubicBezTo>
                <a:cubicBezTo>
                  <a:pt x="146" y="173"/>
                  <a:pt x="149" y="172"/>
                  <a:pt x="151" y="171"/>
                </a:cubicBezTo>
                <a:lnTo>
                  <a:pt x="155" y="171"/>
                </a:lnTo>
                <a:cubicBezTo>
                  <a:pt x="160" y="169"/>
                  <a:pt x="163" y="169"/>
                  <a:pt x="164" y="168"/>
                </a:cubicBezTo>
                <a:cubicBezTo>
                  <a:pt x="169" y="165"/>
                  <a:pt x="172" y="162"/>
                  <a:pt x="178" y="162"/>
                </a:cubicBezTo>
                <a:cubicBezTo>
                  <a:pt x="180" y="161"/>
                  <a:pt x="178" y="158"/>
                  <a:pt x="178" y="158"/>
                </a:cubicBezTo>
                <a:lnTo>
                  <a:pt x="178" y="155"/>
                </a:lnTo>
                <a:lnTo>
                  <a:pt x="178" y="154"/>
                </a:lnTo>
                <a:cubicBezTo>
                  <a:pt x="178" y="153"/>
                  <a:pt x="178" y="152"/>
                  <a:pt x="180" y="152"/>
                </a:cubicBezTo>
                <a:lnTo>
                  <a:pt x="181" y="153"/>
                </a:lnTo>
                <a:lnTo>
                  <a:pt x="181" y="152"/>
                </a:lnTo>
                <a:cubicBezTo>
                  <a:pt x="183" y="152"/>
                  <a:pt x="183" y="152"/>
                  <a:pt x="184" y="151"/>
                </a:cubicBezTo>
                <a:cubicBezTo>
                  <a:pt x="186" y="149"/>
                  <a:pt x="186" y="149"/>
                  <a:pt x="184" y="147"/>
                </a:cubicBezTo>
                <a:lnTo>
                  <a:pt x="184" y="146"/>
                </a:lnTo>
                <a:cubicBezTo>
                  <a:pt x="184" y="144"/>
                  <a:pt x="186" y="144"/>
                  <a:pt x="188" y="143"/>
                </a:cubicBezTo>
                <a:cubicBezTo>
                  <a:pt x="191" y="142"/>
                  <a:pt x="196" y="142"/>
                  <a:pt x="196" y="141"/>
                </a:cubicBezTo>
                <a:cubicBezTo>
                  <a:pt x="196" y="143"/>
                  <a:pt x="191" y="144"/>
                  <a:pt x="188" y="145"/>
                </a:cubicBezTo>
                <a:cubicBezTo>
                  <a:pt x="187" y="145"/>
                  <a:pt x="186" y="146"/>
                  <a:pt x="186" y="146"/>
                </a:cubicBezTo>
                <a:cubicBezTo>
                  <a:pt x="187" y="148"/>
                  <a:pt x="187" y="150"/>
                  <a:pt x="186" y="152"/>
                </a:cubicBezTo>
                <a:cubicBezTo>
                  <a:pt x="184" y="154"/>
                  <a:pt x="183" y="154"/>
                  <a:pt x="181" y="154"/>
                </a:cubicBezTo>
                <a:lnTo>
                  <a:pt x="180" y="154"/>
                </a:lnTo>
                <a:cubicBezTo>
                  <a:pt x="180" y="154"/>
                  <a:pt x="178" y="154"/>
                  <a:pt x="178" y="155"/>
                </a:cubicBezTo>
                <a:lnTo>
                  <a:pt x="180" y="157"/>
                </a:lnTo>
                <a:cubicBezTo>
                  <a:pt x="180" y="158"/>
                  <a:pt x="181" y="161"/>
                  <a:pt x="181" y="162"/>
                </a:cubicBezTo>
                <a:lnTo>
                  <a:pt x="180" y="162"/>
                </a:lnTo>
                <a:cubicBezTo>
                  <a:pt x="173" y="164"/>
                  <a:pt x="170" y="166"/>
                  <a:pt x="164" y="169"/>
                </a:cubicBezTo>
                <a:cubicBezTo>
                  <a:pt x="163" y="171"/>
                  <a:pt x="160" y="171"/>
                  <a:pt x="155" y="172"/>
                </a:cubicBezTo>
                <a:cubicBezTo>
                  <a:pt x="154" y="172"/>
                  <a:pt x="152" y="173"/>
                  <a:pt x="151" y="174"/>
                </a:cubicBezTo>
                <a:lnTo>
                  <a:pt x="142" y="174"/>
                </a:lnTo>
                <a:cubicBezTo>
                  <a:pt x="140" y="175"/>
                  <a:pt x="132" y="176"/>
                  <a:pt x="131" y="177"/>
                </a:cubicBezTo>
                <a:cubicBezTo>
                  <a:pt x="132" y="177"/>
                  <a:pt x="135" y="178"/>
                  <a:pt x="164" y="174"/>
                </a:cubicBezTo>
                <a:cubicBezTo>
                  <a:pt x="173" y="171"/>
                  <a:pt x="180" y="171"/>
                  <a:pt x="196" y="165"/>
                </a:cubicBezTo>
                <a:cubicBezTo>
                  <a:pt x="201" y="163"/>
                  <a:pt x="201" y="162"/>
                  <a:pt x="201" y="162"/>
                </a:cubicBezTo>
                <a:cubicBezTo>
                  <a:pt x="201" y="162"/>
                  <a:pt x="197" y="161"/>
                  <a:pt x="196" y="161"/>
                </a:cubicBezTo>
                <a:cubicBezTo>
                  <a:pt x="196" y="158"/>
                  <a:pt x="193" y="158"/>
                  <a:pt x="193" y="157"/>
                </a:cubicBezTo>
                <a:lnTo>
                  <a:pt x="195" y="157"/>
                </a:lnTo>
                <a:cubicBezTo>
                  <a:pt x="196" y="155"/>
                  <a:pt x="199" y="155"/>
                  <a:pt x="204" y="154"/>
                </a:cubicBezTo>
                <a:cubicBezTo>
                  <a:pt x="207" y="154"/>
                  <a:pt x="213" y="153"/>
                  <a:pt x="213" y="152"/>
                </a:cubicBezTo>
                <a:cubicBezTo>
                  <a:pt x="214" y="151"/>
                  <a:pt x="211" y="150"/>
                  <a:pt x="208" y="149"/>
                </a:cubicBezTo>
                <a:lnTo>
                  <a:pt x="205" y="149"/>
                </a:lnTo>
                <a:lnTo>
                  <a:pt x="205" y="147"/>
                </a:lnTo>
                <a:cubicBezTo>
                  <a:pt x="206" y="147"/>
                  <a:pt x="207" y="148"/>
                  <a:pt x="208" y="148"/>
                </a:cubicBezTo>
                <a:close/>
                <a:moveTo>
                  <a:pt x="195" y="139"/>
                </a:moveTo>
                <a:cubicBezTo>
                  <a:pt x="195" y="137"/>
                  <a:pt x="196" y="136"/>
                  <a:pt x="199" y="133"/>
                </a:cubicBezTo>
                <a:cubicBezTo>
                  <a:pt x="201" y="133"/>
                  <a:pt x="205" y="130"/>
                  <a:pt x="205" y="130"/>
                </a:cubicBezTo>
                <a:cubicBezTo>
                  <a:pt x="205" y="130"/>
                  <a:pt x="205" y="129"/>
                  <a:pt x="204" y="129"/>
                </a:cubicBezTo>
                <a:cubicBezTo>
                  <a:pt x="204" y="129"/>
                  <a:pt x="202" y="129"/>
                  <a:pt x="202" y="128"/>
                </a:cubicBezTo>
                <a:lnTo>
                  <a:pt x="202" y="127"/>
                </a:lnTo>
                <a:lnTo>
                  <a:pt x="204" y="125"/>
                </a:lnTo>
                <a:cubicBezTo>
                  <a:pt x="205" y="125"/>
                  <a:pt x="205" y="124"/>
                  <a:pt x="207" y="123"/>
                </a:cubicBezTo>
                <a:cubicBezTo>
                  <a:pt x="213" y="120"/>
                  <a:pt x="219" y="118"/>
                  <a:pt x="220" y="114"/>
                </a:cubicBezTo>
                <a:lnTo>
                  <a:pt x="217" y="114"/>
                </a:lnTo>
                <a:lnTo>
                  <a:pt x="216" y="114"/>
                </a:lnTo>
                <a:lnTo>
                  <a:pt x="214" y="114"/>
                </a:lnTo>
                <a:lnTo>
                  <a:pt x="214" y="111"/>
                </a:lnTo>
                <a:cubicBezTo>
                  <a:pt x="214" y="111"/>
                  <a:pt x="216" y="110"/>
                  <a:pt x="217" y="109"/>
                </a:cubicBezTo>
                <a:cubicBezTo>
                  <a:pt x="220" y="106"/>
                  <a:pt x="223" y="104"/>
                  <a:pt x="225" y="99"/>
                </a:cubicBezTo>
                <a:cubicBezTo>
                  <a:pt x="224" y="104"/>
                  <a:pt x="220" y="108"/>
                  <a:pt x="219" y="110"/>
                </a:cubicBezTo>
                <a:cubicBezTo>
                  <a:pt x="217" y="111"/>
                  <a:pt x="216" y="111"/>
                  <a:pt x="216" y="113"/>
                </a:cubicBezTo>
                <a:lnTo>
                  <a:pt x="217" y="113"/>
                </a:lnTo>
                <a:cubicBezTo>
                  <a:pt x="219" y="113"/>
                  <a:pt x="219" y="112"/>
                  <a:pt x="220" y="112"/>
                </a:cubicBezTo>
                <a:lnTo>
                  <a:pt x="222" y="114"/>
                </a:lnTo>
                <a:cubicBezTo>
                  <a:pt x="222" y="114"/>
                  <a:pt x="222" y="115"/>
                  <a:pt x="220" y="115"/>
                </a:cubicBezTo>
                <a:cubicBezTo>
                  <a:pt x="220" y="119"/>
                  <a:pt x="214" y="121"/>
                  <a:pt x="208" y="123"/>
                </a:cubicBezTo>
                <a:cubicBezTo>
                  <a:pt x="207" y="125"/>
                  <a:pt x="205" y="127"/>
                  <a:pt x="204" y="127"/>
                </a:cubicBezTo>
                <a:cubicBezTo>
                  <a:pt x="205" y="129"/>
                  <a:pt x="207" y="129"/>
                  <a:pt x="205" y="130"/>
                </a:cubicBezTo>
                <a:cubicBezTo>
                  <a:pt x="205" y="132"/>
                  <a:pt x="204" y="133"/>
                  <a:pt x="199" y="136"/>
                </a:cubicBezTo>
                <a:cubicBezTo>
                  <a:pt x="197" y="136"/>
                  <a:pt x="196" y="137"/>
                  <a:pt x="196" y="138"/>
                </a:cubicBezTo>
                <a:lnTo>
                  <a:pt x="196" y="139"/>
                </a:lnTo>
                <a:lnTo>
                  <a:pt x="196" y="141"/>
                </a:lnTo>
                <a:cubicBezTo>
                  <a:pt x="196" y="139"/>
                  <a:pt x="195" y="139"/>
                  <a:pt x="195" y="139"/>
                </a:cubicBezTo>
                <a:close/>
                <a:moveTo>
                  <a:pt x="223" y="100"/>
                </a:moveTo>
                <a:cubicBezTo>
                  <a:pt x="220" y="101"/>
                  <a:pt x="217" y="99"/>
                  <a:pt x="217" y="99"/>
                </a:cubicBezTo>
                <a:cubicBezTo>
                  <a:pt x="217" y="96"/>
                  <a:pt x="219" y="93"/>
                  <a:pt x="220" y="91"/>
                </a:cubicBezTo>
                <a:cubicBezTo>
                  <a:pt x="220" y="88"/>
                  <a:pt x="223" y="85"/>
                  <a:pt x="223" y="83"/>
                </a:cubicBezTo>
                <a:cubicBezTo>
                  <a:pt x="223" y="86"/>
                  <a:pt x="223" y="89"/>
                  <a:pt x="220" y="92"/>
                </a:cubicBezTo>
                <a:cubicBezTo>
                  <a:pt x="220" y="94"/>
                  <a:pt x="219" y="96"/>
                  <a:pt x="219" y="99"/>
                </a:cubicBezTo>
                <a:lnTo>
                  <a:pt x="222" y="99"/>
                </a:lnTo>
                <a:lnTo>
                  <a:pt x="223" y="98"/>
                </a:lnTo>
                <a:lnTo>
                  <a:pt x="225" y="99"/>
                </a:lnTo>
                <a:cubicBezTo>
                  <a:pt x="223" y="99"/>
                  <a:pt x="223" y="100"/>
                  <a:pt x="223" y="100"/>
                </a:cubicBezTo>
                <a:close/>
                <a:moveTo>
                  <a:pt x="217" y="83"/>
                </a:moveTo>
                <a:lnTo>
                  <a:pt x="214" y="80"/>
                </a:lnTo>
                <a:cubicBezTo>
                  <a:pt x="214" y="81"/>
                  <a:pt x="208" y="83"/>
                  <a:pt x="197" y="95"/>
                </a:cubicBezTo>
                <a:cubicBezTo>
                  <a:pt x="193" y="101"/>
                  <a:pt x="188" y="107"/>
                  <a:pt x="186" y="112"/>
                </a:cubicBezTo>
                <a:cubicBezTo>
                  <a:pt x="181" y="119"/>
                  <a:pt x="178" y="127"/>
                  <a:pt x="170" y="132"/>
                </a:cubicBezTo>
                <a:cubicBezTo>
                  <a:pt x="169" y="133"/>
                  <a:pt x="166" y="133"/>
                  <a:pt x="163" y="134"/>
                </a:cubicBezTo>
                <a:cubicBezTo>
                  <a:pt x="152" y="138"/>
                  <a:pt x="140" y="142"/>
                  <a:pt x="123" y="162"/>
                </a:cubicBezTo>
                <a:lnTo>
                  <a:pt x="117" y="162"/>
                </a:lnTo>
                <a:cubicBezTo>
                  <a:pt x="113" y="162"/>
                  <a:pt x="103" y="163"/>
                  <a:pt x="88" y="166"/>
                </a:cubicBezTo>
                <a:cubicBezTo>
                  <a:pt x="76" y="169"/>
                  <a:pt x="67" y="171"/>
                  <a:pt x="67" y="171"/>
                </a:cubicBezTo>
                <a:cubicBezTo>
                  <a:pt x="67" y="171"/>
                  <a:pt x="38" y="184"/>
                  <a:pt x="31" y="191"/>
                </a:cubicBezTo>
                <a:cubicBezTo>
                  <a:pt x="32" y="191"/>
                  <a:pt x="35" y="190"/>
                  <a:pt x="35" y="190"/>
                </a:cubicBezTo>
                <a:lnTo>
                  <a:pt x="37" y="190"/>
                </a:lnTo>
                <a:cubicBezTo>
                  <a:pt x="37" y="190"/>
                  <a:pt x="32" y="193"/>
                  <a:pt x="31" y="193"/>
                </a:cubicBezTo>
                <a:cubicBezTo>
                  <a:pt x="31" y="193"/>
                  <a:pt x="29" y="193"/>
                  <a:pt x="29" y="192"/>
                </a:cubicBezTo>
                <a:lnTo>
                  <a:pt x="29" y="191"/>
                </a:lnTo>
                <a:lnTo>
                  <a:pt x="29" y="190"/>
                </a:lnTo>
                <a:cubicBezTo>
                  <a:pt x="38" y="183"/>
                  <a:pt x="65" y="171"/>
                  <a:pt x="67" y="171"/>
                </a:cubicBezTo>
                <a:cubicBezTo>
                  <a:pt x="67" y="171"/>
                  <a:pt x="76" y="167"/>
                  <a:pt x="88" y="165"/>
                </a:cubicBezTo>
                <a:cubicBezTo>
                  <a:pt x="103" y="162"/>
                  <a:pt x="113" y="162"/>
                  <a:pt x="117" y="161"/>
                </a:cubicBezTo>
                <a:lnTo>
                  <a:pt x="122" y="161"/>
                </a:lnTo>
                <a:cubicBezTo>
                  <a:pt x="138" y="142"/>
                  <a:pt x="152" y="138"/>
                  <a:pt x="163" y="133"/>
                </a:cubicBezTo>
                <a:cubicBezTo>
                  <a:pt x="166" y="133"/>
                  <a:pt x="169" y="132"/>
                  <a:pt x="170" y="130"/>
                </a:cubicBezTo>
                <a:cubicBezTo>
                  <a:pt x="178" y="125"/>
                  <a:pt x="180" y="119"/>
                  <a:pt x="184" y="111"/>
                </a:cubicBezTo>
                <a:cubicBezTo>
                  <a:pt x="187" y="106"/>
                  <a:pt x="192" y="101"/>
                  <a:pt x="196" y="94"/>
                </a:cubicBezTo>
                <a:cubicBezTo>
                  <a:pt x="208" y="81"/>
                  <a:pt x="214" y="79"/>
                  <a:pt x="216" y="79"/>
                </a:cubicBezTo>
                <a:lnTo>
                  <a:pt x="217" y="83"/>
                </a:lnTo>
                <a:cubicBezTo>
                  <a:pt x="217" y="83"/>
                  <a:pt x="220" y="80"/>
                  <a:pt x="222" y="80"/>
                </a:cubicBezTo>
                <a:lnTo>
                  <a:pt x="223" y="81"/>
                </a:lnTo>
                <a:lnTo>
                  <a:pt x="223" y="83"/>
                </a:lnTo>
                <a:cubicBezTo>
                  <a:pt x="220" y="81"/>
                  <a:pt x="219" y="83"/>
                  <a:pt x="217" y="83"/>
                </a:cubicBezTo>
                <a:close/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0" name="Freeform 680">
            <a:extLst>
              <a:ext uri="{FF2B5EF4-FFF2-40B4-BE49-F238E27FC236}">
                <a16:creationId xmlns:a16="http://schemas.microsoft.com/office/drawing/2014/main" id="{28DA37CC-2B6D-944A-9280-AFE2BF64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5592763"/>
            <a:ext cx="1588" cy="1587"/>
          </a:xfrm>
          <a:custGeom>
            <a:avLst/>
            <a:gdLst>
              <a:gd name="T0" fmla="*/ 403352 w 5"/>
              <a:gd name="T1" fmla="*/ 100616 h 5"/>
              <a:gd name="T2" fmla="*/ 302673 w 5"/>
              <a:gd name="T3" fmla="*/ 302165 h 5"/>
              <a:gd name="T4" fmla="*/ 0 w 5"/>
              <a:gd name="T5" fmla="*/ 302165 h 5"/>
              <a:gd name="T6" fmla="*/ 100997 w 5"/>
              <a:gd name="T7" fmla="*/ 100616 h 5"/>
              <a:gd name="T8" fmla="*/ 403352 w 5"/>
              <a:gd name="T9" fmla="*/ 10061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1"/>
                </a:moveTo>
                <a:lnTo>
                  <a:pt x="3" y="3"/>
                </a:lnTo>
                <a:cubicBezTo>
                  <a:pt x="1" y="3"/>
                  <a:pt x="0" y="4"/>
                  <a:pt x="0" y="3"/>
                </a:cubicBezTo>
                <a:cubicBezTo>
                  <a:pt x="0" y="2"/>
                  <a:pt x="0" y="2"/>
                  <a:pt x="1" y="1"/>
                </a:cubicBezTo>
                <a:cubicBezTo>
                  <a:pt x="3" y="1"/>
                  <a:pt x="4" y="0"/>
                  <a:pt x="4" y="1"/>
                </a:cubicBezTo>
              </a:path>
            </a:pathLst>
          </a:custGeom>
          <a:solidFill>
            <a:srgbClr val="4EA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1" name="Freeform 681">
            <a:extLst>
              <a:ext uri="{FF2B5EF4-FFF2-40B4-BE49-F238E27FC236}">
                <a16:creationId xmlns:a16="http://schemas.microsoft.com/office/drawing/2014/main" id="{89C3A66B-AFB1-5247-9955-B75B68C55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5592763"/>
            <a:ext cx="3175" cy="1587"/>
          </a:xfrm>
          <a:custGeom>
            <a:avLst/>
            <a:gdLst>
              <a:gd name="T0" fmla="*/ 249061 w 9"/>
              <a:gd name="T1" fmla="*/ 403098 h 5"/>
              <a:gd name="T2" fmla="*/ 249061 w 9"/>
              <a:gd name="T3" fmla="*/ 403098 h 5"/>
              <a:gd name="T4" fmla="*/ 0 w 9"/>
              <a:gd name="T5" fmla="*/ 302165 h 5"/>
              <a:gd name="T6" fmla="*/ 373239 w 9"/>
              <a:gd name="T7" fmla="*/ 0 h 5"/>
              <a:gd name="T8" fmla="*/ 622300 w 9"/>
              <a:gd name="T9" fmla="*/ 0 h 5"/>
              <a:gd name="T10" fmla="*/ 746831 w 9"/>
              <a:gd name="T11" fmla="*/ 0 h 5"/>
              <a:gd name="T12" fmla="*/ 995539 w 9"/>
              <a:gd name="T13" fmla="*/ 100616 h 5"/>
              <a:gd name="T14" fmla="*/ 622300 w 9"/>
              <a:gd name="T15" fmla="*/ 302165 h 5"/>
              <a:gd name="T16" fmla="*/ 249061 w 9"/>
              <a:gd name="T17" fmla="*/ 403098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5">
                <a:moveTo>
                  <a:pt x="2" y="4"/>
                </a:moveTo>
                <a:lnTo>
                  <a:pt x="2" y="4"/>
                </a:lnTo>
                <a:lnTo>
                  <a:pt x="0" y="3"/>
                </a:lnTo>
                <a:cubicBezTo>
                  <a:pt x="0" y="2"/>
                  <a:pt x="2" y="1"/>
                  <a:pt x="3" y="0"/>
                </a:cubicBezTo>
                <a:cubicBezTo>
                  <a:pt x="5" y="0"/>
                  <a:pt x="5" y="0"/>
                  <a:pt x="5" y="0"/>
                </a:cubicBezTo>
                <a:lnTo>
                  <a:pt x="6" y="0"/>
                </a:lnTo>
                <a:lnTo>
                  <a:pt x="8" y="1"/>
                </a:lnTo>
                <a:cubicBezTo>
                  <a:pt x="8" y="1"/>
                  <a:pt x="6" y="3"/>
                  <a:pt x="5" y="3"/>
                </a:cubicBezTo>
                <a:cubicBezTo>
                  <a:pt x="3" y="4"/>
                  <a:pt x="3" y="4"/>
                  <a:pt x="2" y="4"/>
                </a:cubicBezTo>
              </a:path>
            </a:pathLst>
          </a:custGeom>
          <a:solidFill>
            <a:srgbClr val="4EAE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2" name="Freeform 682">
            <a:extLst>
              <a:ext uri="{FF2B5EF4-FFF2-40B4-BE49-F238E27FC236}">
                <a16:creationId xmlns:a16="http://schemas.microsoft.com/office/drawing/2014/main" id="{65D8C9B2-C570-5A42-BBE5-1AA7304A4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9300" y="5464175"/>
            <a:ext cx="6350" cy="14288"/>
          </a:xfrm>
          <a:custGeom>
            <a:avLst/>
            <a:gdLst>
              <a:gd name="T0" fmla="*/ 944959 w 16"/>
              <a:gd name="T1" fmla="*/ 4848633 h 40"/>
              <a:gd name="T2" fmla="*/ 157559 w 16"/>
              <a:gd name="T3" fmla="*/ 3700235 h 40"/>
              <a:gd name="T4" fmla="*/ 2047478 w 16"/>
              <a:gd name="T5" fmla="*/ 0 h 40"/>
              <a:gd name="T6" fmla="*/ 2047478 w 16"/>
              <a:gd name="T7" fmla="*/ 4210674 h 40"/>
              <a:gd name="T8" fmla="*/ 944959 w 16"/>
              <a:gd name="T9" fmla="*/ 484863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40">
                <a:moveTo>
                  <a:pt x="6" y="38"/>
                </a:moveTo>
                <a:cubicBezTo>
                  <a:pt x="1" y="37"/>
                  <a:pt x="0" y="34"/>
                  <a:pt x="1" y="29"/>
                </a:cubicBezTo>
                <a:cubicBezTo>
                  <a:pt x="1" y="24"/>
                  <a:pt x="13" y="0"/>
                  <a:pt x="13" y="0"/>
                </a:cubicBezTo>
                <a:cubicBezTo>
                  <a:pt x="13" y="0"/>
                  <a:pt x="15" y="28"/>
                  <a:pt x="13" y="33"/>
                </a:cubicBezTo>
                <a:cubicBezTo>
                  <a:pt x="13" y="37"/>
                  <a:pt x="12" y="39"/>
                  <a:pt x="6" y="3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3" name="Freeform 683">
            <a:extLst>
              <a:ext uri="{FF2B5EF4-FFF2-40B4-BE49-F238E27FC236}">
                <a16:creationId xmlns:a16="http://schemas.microsoft.com/office/drawing/2014/main" id="{FAFAAF1D-8F50-D047-8FD7-2517F454A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5467350"/>
            <a:ext cx="6350" cy="14288"/>
          </a:xfrm>
          <a:custGeom>
            <a:avLst/>
            <a:gdLst>
              <a:gd name="T0" fmla="*/ 335213 w 19"/>
              <a:gd name="T1" fmla="*/ 4948160 h 38"/>
              <a:gd name="T2" fmla="*/ 0 w 19"/>
              <a:gd name="T3" fmla="*/ 3534400 h 38"/>
              <a:gd name="T4" fmla="*/ 2010611 w 19"/>
              <a:gd name="T5" fmla="*/ 0 h 38"/>
              <a:gd name="T6" fmla="*/ 1563771 w 19"/>
              <a:gd name="T7" fmla="*/ 4524032 h 38"/>
              <a:gd name="T8" fmla="*/ 335213 w 19"/>
              <a:gd name="T9" fmla="*/ 494816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8">
                <a:moveTo>
                  <a:pt x="3" y="35"/>
                </a:moveTo>
                <a:cubicBezTo>
                  <a:pt x="0" y="33"/>
                  <a:pt x="0" y="29"/>
                  <a:pt x="0" y="25"/>
                </a:cubicBezTo>
                <a:cubicBezTo>
                  <a:pt x="2" y="20"/>
                  <a:pt x="18" y="0"/>
                  <a:pt x="18" y="0"/>
                </a:cubicBezTo>
                <a:cubicBezTo>
                  <a:pt x="18" y="0"/>
                  <a:pt x="15" y="26"/>
                  <a:pt x="14" y="32"/>
                </a:cubicBezTo>
                <a:cubicBezTo>
                  <a:pt x="12" y="34"/>
                  <a:pt x="9" y="37"/>
                  <a:pt x="3" y="35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4" name="Freeform 684">
            <a:extLst>
              <a:ext uri="{FF2B5EF4-FFF2-40B4-BE49-F238E27FC236}">
                <a16:creationId xmlns:a16="http://schemas.microsoft.com/office/drawing/2014/main" id="{E1DAA415-33AF-4A41-8442-E7B1E4B7B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5472113"/>
            <a:ext cx="9525" cy="12700"/>
          </a:xfrm>
          <a:custGeom>
            <a:avLst/>
            <a:gdLst>
              <a:gd name="T0" fmla="*/ 435483 w 25"/>
              <a:gd name="T1" fmla="*/ 3982508 h 36"/>
              <a:gd name="T2" fmla="*/ 290322 w 25"/>
              <a:gd name="T3" fmla="*/ 2613378 h 36"/>
              <a:gd name="T4" fmla="*/ 3483864 w 25"/>
              <a:gd name="T5" fmla="*/ 0 h 36"/>
              <a:gd name="T6" fmla="*/ 1741932 w 25"/>
              <a:gd name="T7" fmla="*/ 3609269 h 36"/>
              <a:gd name="T8" fmla="*/ 435483 w 25"/>
              <a:gd name="T9" fmla="*/ 3982508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6">
                <a:moveTo>
                  <a:pt x="3" y="32"/>
                </a:moveTo>
                <a:cubicBezTo>
                  <a:pt x="0" y="29"/>
                  <a:pt x="0" y="25"/>
                  <a:pt x="2" y="21"/>
                </a:cubicBezTo>
                <a:cubicBezTo>
                  <a:pt x="5" y="16"/>
                  <a:pt x="24" y="0"/>
                  <a:pt x="24" y="0"/>
                </a:cubicBezTo>
                <a:cubicBezTo>
                  <a:pt x="24" y="0"/>
                  <a:pt x="17" y="25"/>
                  <a:pt x="12" y="29"/>
                </a:cubicBezTo>
                <a:cubicBezTo>
                  <a:pt x="11" y="34"/>
                  <a:pt x="8" y="35"/>
                  <a:pt x="3" y="3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5" name="Freeform 685">
            <a:extLst>
              <a:ext uri="{FF2B5EF4-FFF2-40B4-BE49-F238E27FC236}">
                <a16:creationId xmlns:a16="http://schemas.microsoft.com/office/drawing/2014/main" id="{677F2337-636D-054F-A306-E431EC5EB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5478463"/>
            <a:ext cx="11112" cy="11112"/>
          </a:xfrm>
          <a:custGeom>
            <a:avLst/>
            <a:gdLst>
              <a:gd name="T0" fmla="*/ 340095 w 33"/>
              <a:gd name="T1" fmla="*/ 3376312 h 32"/>
              <a:gd name="T2" fmla="*/ 340095 w 33"/>
              <a:gd name="T3" fmla="*/ 2049817 h 32"/>
              <a:gd name="T4" fmla="*/ 3628236 w 33"/>
              <a:gd name="T5" fmla="*/ 0 h 32"/>
              <a:gd name="T6" fmla="*/ 1473855 w 33"/>
              <a:gd name="T7" fmla="*/ 3376312 h 32"/>
              <a:gd name="T8" fmla="*/ 340095 w 33"/>
              <a:gd name="T9" fmla="*/ 337631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3" y="28"/>
                </a:moveTo>
                <a:cubicBezTo>
                  <a:pt x="0" y="23"/>
                  <a:pt x="0" y="20"/>
                  <a:pt x="3" y="17"/>
                </a:cubicBezTo>
                <a:cubicBezTo>
                  <a:pt x="6" y="13"/>
                  <a:pt x="32" y="0"/>
                  <a:pt x="32" y="0"/>
                </a:cubicBezTo>
                <a:cubicBezTo>
                  <a:pt x="32" y="0"/>
                  <a:pt x="19" y="23"/>
                  <a:pt x="13" y="28"/>
                </a:cubicBezTo>
                <a:cubicBezTo>
                  <a:pt x="11" y="31"/>
                  <a:pt x="6" y="31"/>
                  <a:pt x="3" y="2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6" name="Freeform 686">
            <a:extLst>
              <a:ext uri="{FF2B5EF4-FFF2-40B4-BE49-F238E27FC236}">
                <a16:creationId xmlns:a16="http://schemas.microsoft.com/office/drawing/2014/main" id="{F00A1AF6-FE2D-6348-883F-59F8D9183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4700" y="5486400"/>
            <a:ext cx="12700" cy="9525"/>
          </a:xfrm>
          <a:custGeom>
            <a:avLst/>
            <a:gdLst>
              <a:gd name="T0" fmla="*/ 471273 w 37"/>
              <a:gd name="T1" fmla="*/ 2613378 h 27"/>
              <a:gd name="T2" fmla="*/ 706738 w 37"/>
              <a:gd name="T3" fmla="*/ 1369131 h 27"/>
              <a:gd name="T4" fmla="*/ 4241457 w 37"/>
              <a:gd name="T5" fmla="*/ 0 h 27"/>
              <a:gd name="T6" fmla="*/ 1767359 w 37"/>
              <a:gd name="T7" fmla="*/ 2862439 h 27"/>
              <a:gd name="T8" fmla="*/ 471273 w 37"/>
              <a:gd name="T9" fmla="*/ 2613378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7">
                <a:moveTo>
                  <a:pt x="4" y="21"/>
                </a:moveTo>
                <a:cubicBezTo>
                  <a:pt x="0" y="17"/>
                  <a:pt x="3" y="14"/>
                  <a:pt x="6" y="11"/>
                </a:cubicBezTo>
                <a:cubicBezTo>
                  <a:pt x="10" y="8"/>
                  <a:pt x="36" y="0"/>
                  <a:pt x="36" y="0"/>
                </a:cubicBezTo>
                <a:cubicBezTo>
                  <a:pt x="36" y="0"/>
                  <a:pt x="19" y="21"/>
                  <a:pt x="15" y="23"/>
                </a:cubicBezTo>
                <a:cubicBezTo>
                  <a:pt x="10" y="25"/>
                  <a:pt x="9" y="26"/>
                  <a:pt x="4" y="21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7" name="Freeform 687">
            <a:extLst>
              <a:ext uri="{FF2B5EF4-FFF2-40B4-BE49-F238E27FC236}">
                <a16:creationId xmlns:a16="http://schemas.microsoft.com/office/drawing/2014/main" id="{13797688-E7BB-8F4C-A143-0E9EF345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5494338"/>
            <a:ext cx="12700" cy="7937"/>
          </a:xfrm>
          <a:custGeom>
            <a:avLst/>
            <a:gdLst>
              <a:gd name="T0" fmla="*/ 117732 w 37"/>
              <a:gd name="T1" fmla="*/ 2082380 h 22"/>
              <a:gd name="T2" fmla="*/ 706738 w 37"/>
              <a:gd name="T3" fmla="*/ 781073 h 22"/>
              <a:gd name="T4" fmla="*/ 4241457 w 37"/>
              <a:gd name="T5" fmla="*/ 0 h 22"/>
              <a:gd name="T6" fmla="*/ 1413819 w 37"/>
              <a:gd name="T7" fmla="*/ 2473097 h 22"/>
              <a:gd name="T8" fmla="*/ 117732 w 37"/>
              <a:gd name="T9" fmla="*/ 208238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2">
                <a:moveTo>
                  <a:pt x="1" y="16"/>
                </a:moveTo>
                <a:cubicBezTo>
                  <a:pt x="0" y="11"/>
                  <a:pt x="3" y="8"/>
                  <a:pt x="6" y="6"/>
                </a:cubicBezTo>
                <a:cubicBezTo>
                  <a:pt x="10" y="4"/>
                  <a:pt x="36" y="0"/>
                  <a:pt x="36" y="0"/>
                </a:cubicBezTo>
                <a:cubicBezTo>
                  <a:pt x="36" y="0"/>
                  <a:pt x="16" y="18"/>
                  <a:pt x="12" y="19"/>
                </a:cubicBezTo>
                <a:cubicBezTo>
                  <a:pt x="7" y="21"/>
                  <a:pt x="4" y="20"/>
                  <a:pt x="1" y="1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8" name="Freeform 688">
            <a:extLst>
              <a:ext uri="{FF2B5EF4-FFF2-40B4-BE49-F238E27FC236}">
                <a16:creationId xmlns:a16="http://schemas.microsoft.com/office/drawing/2014/main" id="{A41F2932-79A3-854F-B200-AC5135A80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050" y="5503863"/>
            <a:ext cx="12700" cy="6350"/>
          </a:xfrm>
          <a:custGeom>
            <a:avLst/>
            <a:gdLst>
              <a:gd name="T0" fmla="*/ 0 w 37"/>
              <a:gd name="T1" fmla="*/ 1255806 h 17"/>
              <a:gd name="T2" fmla="*/ 706738 w 37"/>
              <a:gd name="T3" fmla="*/ 139700 h 17"/>
              <a:gd name="T4" fmla="*/ 4241457 w 37"/>
              <a:gd name="T5" fmla="*/ 279026 h 17"/>
              <a:gd name="T6" fmla="*/ 1060278 w 37"/>
              <a:gd name="T7" fmla="*/ 2092885 h 17"/>
              <a:gd name="T8" fmla="*/ 0 w 37"/>
              <a:gd name="T9" fmla="*/ 12558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7">
                <a:moveTo>
                  <a:pt x="0" y="9"/>
                </a:moveTo>
                <a:cubicBezTo>
                  <a:pt x="0" y="4"/>
                  <a:pt x="2" y="1"/>
                  <a:pt x="6" y="1"/>
                </a:cubicBezTo>
                <a:cubicBezTo>
                  <a:pt x="11" y="0"/>
                  <a:pt x="36" y="2"/>
                  <a:pt x="36" y="2"/>
                </a:cubicBezTo>
                <a:cubicBezTo>
                  <a:pt x="36" y="2"/>
                  <a:pt x="14" y="14"/>
                  <a:pt x="9" y="15"/>
                </a:cubicBezTo>
                <a:cubicBezTo>
                  <a:pt x="5" y="16"/>
                  <a:pt x="0" y="14"/>
                  <a:pt x="0" y="9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19" name="Freeform 689">
            <a:extLst>
              <a:ext uri="{FF2B5EF4-FFF2-40B4-BE49-F238E27FC236}">
                <a16:creationId xmlns:a16="http://schemas.microsoft.com/office/drawing/2014/main" id="{3A643376-E6FB-8840-913B-01C572CE0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050" y="5511800"/>
            <a:ext cx="14288" cy="6350"/>
          </a:xfrm>
          <a:custGeom>
            <a:avLst/>
            <a:gdLst>
              <a:gd name="T0" fmla="*/ 0 w 39"/>
              <a:gd name="T1" fmla="*/ 1260078 h 16"/>
              <a:gd name="T2" fmla="*/ 939711 w 39"/>
              <a:gd name="T3" fmla="*/ 0 h 16"/>
              <a:gd name="T4" fmla="*/ 5100450 w 39"/>
              <a:gd name="T5" fmla="*/ 1260078 h 16"/>
              <a:gd name="T6" fmla="*/ 939711 w 39"/>
              <a:gd name="T7" fmla="*/ 2362597 h 16"/>
              <a:gd name="T8" fmla="*/ 0 w 39"/>
              <a:gd name="T9" fmla="*/ 1260078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6">
                <a:moveTo>
                  <a:pt x="0" y="8"/>
                </a:moveTo>
                <a:cubicBezTo>
                  <a:pt x="0" y="2"/>
                  <a:pt x="3" y="0"/>
                  <a:pt x="7" y="0"/>
                </a:cubicBezTo>
                <a:cubicBezTo>
                  <a:pt x="13" y="0"/>
                  <a:pt x="38" y="8"/>
                  <a:pt x="38" y="8"/>
                </a:cubicBezTo>
                <a:cubicBezTo>
                  <a:pt x="38" y="8"/>
                  <a:pt x="13" y="15"/>
                  <a:pt x="7" y="15"/>
                </a:cubicBezTo>
                <a:cubicBezTo>
                  <a:pt x="3" y="15"/>
                  <a:pt x="0" y="13"/>
                  <a:pt x="0" y="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0" name="Freeform 690">
            <a:extLst>
              <a:ext uri="{FF2B5EF4-FFF2-40B4-BE49-F238E27FC236}">
                <a16:creationId xmlns:a16="http://schemas.microsoft.com/office/drawing/2014/main" id="{E68A5182-F854-694D-93CA-FF58144FE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050" y="5519738"/>
            <a:ext cx="12700" cy="6350"/>
          </a:xfrm>
          <a:custGeom>
            <a:avLst/>
            <a:gdLst>
              <a:gd name="T0" fmla="*/ 0 w 37"/>
              <a:gd name="T1" fmla="*/ 944959 h 16"/>
              <a:gd name="T2" fmla="*/ 1060278 w 37"/>
              <a:gd name="T3" fmla="*/ 0 h 16"/>
              <a:gd name="T4" fmla="*/ 4241457 w 37"/>
              <a:gd name="T5" fmla="*/ 2047478 h 16"/>
              <a:gd name="T6" fmla="*/ 706738 w 37"/>
              <a:gd name="T7" fmla="*/ 2205038 h 16"/>
              <a:gd name="T8" fmla="*/ 0 w 37"/>
              <a:gd name="T9" fmla="*/ 944959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6">
                <a:moveTo>
                  <a:pt x="0" y="6"/>
                </a:moveTo>
                <a:cubicBezTo>
                  <a:pt x="0" y="0"/>
                  <a:pt x="5" y="0"/>
                  <a:pt x="9" y="0"/>
                </a:cubicBezTo>
                <a:cubicBezTo>
                  <a:pt x="14" y="1"/>
                  <a:pt x="36" y="13"/>
                  <a:pt x="36" y="13"/>
                </a:cubicBezTo>
                <a:cubicBezTo>
                  <a:pt x="36" y="13"/>
                  <a:pt x="11" y="15"/>
                  <a:pt x="6" y="14"/>
                </a:cubicBezTo>
                <a:cubicBezTo>
                  <a:pt x="2" y="14"/>
                  <a:pt x="0" y="11"/>
                  <a:pt x="0" y="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1" name="Freeform 691">
            <a:extLst>
              <a:ext uri="{FF2B5EF4-FFF2-40B4-BE49-F238E27FC236}">
                <a16:creationId xmlns:a16="http://schemas.microsoft.com/office/drawing/2014/main" id="{39AC0FEB-92D7-604D-9C97-BA26E6EE9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5527675"/>
            <a:ext cx="12700" cy="7938"/>
          </a:xfrm>
          <a:custGeom>
            <a:avLst/>
            <a:gdLst>
              <a:gd name="T0" fmla="*/ 117732 w 37"/>
              <a:gd name="T1" fmla="*/ 945019 h 20"/>
              <a:gd name="T2" fmla="*/ 1413819 w 37"/>
              <a:gd name="T3" fmla="*/ 315139 h 20"/>
              <a:gd name="T4" fmla="*/ 4241457 w 37"/>
              <a:gd name="T5" fmla="*/ 2993023 h 20"/>
              <a:gd name="T6" fmla="*/ 706738 w 37"/>
              <a:gd name="T7" fmla="*/ 2363143 h 20"/>
              <a:gd name="T8" fmla="*/ 117732 w 37"/>
              <a:gd name="T9" fmla="*/ 945019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0">
                <a:moveTo>
                  <a:pt x="1" y="6"/>
                </a:moveTo>
                <a:cubicBezTo>
                  <a:pt x="4" y="0"/>
                  <a:pt x="7" y="0"/>
                  <a:pt x="12" y="2"/>
                </a:cubicBezTo>
                <a:cubicBezTo>
                  <a:pt x="16" y="4"/>
                  <a:pt x="36" y="19"/>
                  <a:pt x="36" y="19"/>
                </a:cubicBezTo>
                <a:cubicBezTo>
                  <a:pt x="36" y="19"/>
                  <a:pt x="10" y="17"/>
                  <a:pt x="6" y="15"/>
                </a:cubicBezTo>
                <a:cubicBezTo>
                  <a:pt x="3" y="13"/>
                  <a:pt x="0" y="10"/>
                  <a:pt x="1" y="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2" name="Freeform 692">
            <a:extLst>
              <a:ext uri="{FF2B5EF4-FFF2-40B4-BE49-F238E27FC236}">
                <a16:creationId xmlns:a16="http://schemas.microsoft.com/office/drawing/2014/main" id="{F15B28A7-04E6-034E-90C8-5F9D1177A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3113" y="5534025"/>
            <a:ext cx="14287" cy="9525"/>
          </a:xfrm>
          <a:custGeom>
            <a:avLst/>
            <a:gdLst>
              <a:gd name="T0" fmla="*/ 706831 w 38"/>
              <a:gd name="T1" fmla="*/ 578644 h 28"/>
              <a:gd name="T2" fmla="*/ 2261858 w 38"/>
              <a:gd name="T3" fmla="*/ 462983 h 28"/>
              <a:gd name="T4" fmla="*/ 5230170 w 38"/>
              <a:gd name="T5" fmla="*/ 3124540 h 28"/>
              <a:gd name="T6" fmla="*/ 989563 w 38"/>
              <a:gd name="T7" fmla="*/ 1851592 h 28"/>
              <a:gd name="T8" fmla="*/ 706831 w 38"/>
              <a:gd name="T9" fmla="*/ 578644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28">
                <a:moveTo>
                  <a:pt x="5" y="5"/>
                </a:moveTo>
                <a:cubicBezTo>
                  <a:pt x="10" y="0"/>
                  <a:pt x="11" y="0"/>
                  <a:pt x="16" y="4"/>
                </a:cubicBezTo>
                <a:cubicBezTo>
                  <a:pt x="20" y="7"/>
                  <a:pt x="37" y="27"/>
                  <a:pt x="37" y="27"/>
                </a:cubicBezTo>
                <a:cubicBezTo>
                  <a:pt x="37" y="27"/>
                  <a:pt x="11" y="18"/>
                  <a:pt x="7" y="16"/>
                </a:cubicBezTo>
                <a:cubicBezTo>
                  <a:pt x="4" y="13"/>
                  <a:pt x="0" y="10"/>
                  <a:pt x="5" y="5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3" name="Freeform 693">
            <a:extLst>
              <a:ext uri="{FF2B5EF4-FFF2-40B4-BE49-F238E27FC236}">
                <a16:creationId xmlns:a16="http://schemas.microsoft.com/office/drawing/2014/main" id="{79980855-D730-DB44-83A4-C1A5656B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5540375"/>
            <a:ext cx="11112" cy="11113"/>
          </a:xfrm>
          <a:custGeom>
            <a:avLst/>
            <a:gdLst>
              <a:gd name="T0" fmla="*/ 340095 w 33"/>
              <a:gd name="T1" fmla="*/ 453612 h 33"/>
              <a:gd name="T2" fmla="*/ 1473855 w 33"/>
              <a:gd name="T3" fmla="*/ 453612 h 33"/>
              <a:gd name="T4" fmla="*/ 3628236 w 33"/>
              <a:gd name="T5" fmla="*/ 3628900 h 33"/>
              <a:gd name="T6" fmla="*/ 340095 w 33"/>
              <a:gd name="T7" fmla="*/ 1700963 h 33"/>
              <a:gd name="T8" fmla="*/ 340095 w 33"/>
              <a:gd name="T9" fmla="*/ 453612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3">
                <a:moveTo>
                  <a:pt x="3" y="4"/>
                </a:moveTo>
                <a:cubicBezTo>
                  <a:pt x="6" y="0"/>
                  <a:pt x="11" y="1"/>
                  <a:pt x="13" y="4"/>
                </a:cubicBezTo>
                <a:cubicBezTo>
                  <a:pt x="19" y="8"/>
                  <a:pt x="32" y="32"/>
                  <a:pt x="32" y="32"/>
                </a:cubicBezTo>
                <a:cubicBezTo>
                  <a:pt x="32" y="32"/>
                  <a:pt x="6" y="18"/>
                  <a:pt x="3" y="15"/>
                </a:cubicBezTo>
                <a:cubicBezTo>
                  <a:pt x="0" y="11"/>
                  <a:pt x="0" y="8"/>
                  <a:pt x="3" y="4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4" name="Freeform 694">
            <a:extLst>
              <a:ext uri="{FF2B5EF4-FFF2-40B4-BE49-F238E27FC236}">
                <a16:creationId xmlns:a16="http://schemas.microsoft.com/office/drawing/2014/main" id="{8EFBED8D-F725-5B49-87C6-47C7FAFC4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5545138"/>
            <a:ext cx="9525" cy="12700"/>
          </a:xfrm>
          <a:custGeom>
            <a:avLst/>
            <a:gdLst>
              <a:gd name="T0" fmla="*/ 435483 w 25"/>
              <a:gd name="T1" fmla="*/ 471273 h 37"/>
              <a:gd name="T2" fmla="*/ 1741932 w 25"/>
              <a:gd name="T3" fmla="*/ 589005 h 37"/>
              <a:gd name="T4" fmla="*/ 3483864 w 25"/>
              <a:gd name="T5" fmla="*/ 4241457 h 37"/>
              <a:gd name="T6" fmla="*/ 290322 w 25"/>
              <a:gd name="T7" fmla="*/ 1767359 h 37"/>
              <a:gd name="T8" fmla="*/ 435483 w 25"/>
              <a:gd name="T9" fmla="*/ 471273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7">
                <a:moveTo>
                  <a:pt x="3" y="4"/>
                </a:moveTo>
                <a:cubicBezTo>
                  <a:pt x="8" y="0"/>
                  <a:pt x="11" y="2"/>
                  <a:pt x="12" y="5"/>
                </a:cubicBezTo>
                <a:cubicBezTo>
                  <a:pt x="17" y="11"/>
                  <a:pt x="24" y="36"/>
                  <a:pt x="24" y="36"/>
                </a:cubicBezTo>
                <a:cubicBezTo>
                  <a:pt x="24" y="36"/>
                  <a:pt x="5" y="19"/>
                  <a:pt x="2" y="15"/>
                </a:cubicBezTo>
                <a:cubicBezTo>
                  <a:pt x="0" y="11"/>
                  <a:pt x="0" y="7"/>
                  <a:pt x="3" y="4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5" name="Freeform 695">
            <a:extLst>
              <a:ext uri="{FF2B5EF4-FFF2-40B4-BE49-F238E27FC236}">
                <a16:creationId xmlns:a16="http://schemas.microsoft.com/office/drawing/2014/main" id="{0C0E84E9-7FF7-7945-814A-788B136FF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5548313"/>
            <a:ext cx="6350" cy="14287"/>
          </a:xfrm>
          <a:custGeom>
            <a:avLst/>
            <a:gdLst>
              <a:gd name="T0" fmla="*/ 335213 w 19"/>
              <a:gd name="T1" fmla="*/ 268522 h 39"/>
              <a:gd name="T2" fmla="*/ 1563771 w 19"/>
              <a:gd name="T3" fmla="*/ 805201 h 39"/>
              <a:gd name="T4" fmla="*/ 2010611 w 19"/>
              <a:gd name="T5" fmla="*/ 5099726 h 39"/>
              <a:gd name="T6" fmla="*/ 0 w 19"/>
              <a:gd name="T7" fmla="*/ 1744479 h 39"/>
              <a:gd name="T8" fmla="*/ 335213 w 19"/>
              <a:gd name="T9" fmla="*/ 268522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9">
                <a:moveTo>
                  <a:pt x="3" y="2"/>
                </a:moveTo>
                <a:cubicBezTo>
                  <a:pt x="9" y="0"/>
                  <a:pt x="12" y="3"/>
                  <a:pt x="14" y="6"/>
                </a:cubicBezTo>
                <a:cubicBezTo>
                  <a:pt x="15" y="12"/>
                  <a:pt x="18" y="38"/>
                  <a:pt x="18" y="38"/>
                </a:cubicBezTo>
                <a:cubicBezTo>
                  <a:pt x="18" y="38"/>
                  <a:pt x="2" y="17"/>
                  <a:pt x="0" y="13"/>
                </a:cubicBezTo>
                <a:cubicBezTo>
                  <a:pt x="0" y="10"/>
                  <a:pt x="0" y="4"/>
                  <a:pt x="3" y="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6" name="Freeform 696">
            <a:extLst>
              <a:ext uri="{FF2B5EF4-FFF2-40B4-BE49-F238E27FC236}">
                <a16:creationId xmlns:a16="http://schemas.microsoft.com/office/drawing/2014/main" id="{CB945B52-2880-BB4B-9902-BF225DF20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5545138"/>
            <a:ext cx="9525" cy="12700"/>
          </a:xfrm>
          <a:custGeom>
            <a:avLst/>
            <a:gdLst>
              <a:gd name="T0" fmla="*/ 3048381 w 25"/>
              <a:gd name="T1" fmla="*/ 373239 h 36"/>
              <a:gd name="T2" fmla="*/ 3338703 w 25"/>
              <a:gd name="T3" fmla="*/ 1742369 h 36"/>
              <a:gd name="T4" fmla="*/ 0 w 25"/>
              <a:gd name="T5" fmla="*/ 4355747 h 36"/>
              <a:gd name="T6" fmla="*/ 1741932 w 25"/>
              <a:gd name="T7" fmla="*/ 497769 h 36"/>
              <a:gd name="T8" fmla="*/ 3048381 w 25"/>
              <a:gd name="T9" fmla="*/ 373239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6">
                <a:moveTo>
                  <a:pt x="21" y="3"/>
                </a:moveTo>
                <a:cubicBezTo>
                  <a:pt x="24" y="6"/>
                  <a:pt x="24" y="10"/>
                  <a:pt x="23" y="14"/>
                </a:cubicBezTo>
                <a:cubicBezTo>
                  <a:pt x="21" y="18"/>
                  <a:pt x="0" y="35"/>
                  <a:pt x="0" y="35"/>
                </a:cubicBezTo>
                <a:cubicBezTo>
                  <a:pt x="0" y="35"/>
                  <a:pt x="8" y="10"/>
                  <a:pt x="12" y="4"/>
                </a:cubicBezTo>
                <a:cubicBezTo>
                  <a:pt x="12" y="1"/>
                  <a:pt x="17" y="0"/>
                  <a:pt x="21" y="3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7" name="Freeform 697">
            <a:extLst>
              <a:ext uri="{FF2B5EF4-FFF2-40B4-BE49-F238E27FC236}">
                <a16:creationId xmlns:a16="http://schemas.microsoft.com/office/drawing/2014/main" id="{179BFBEB-501B-944C-B8E1-E5639D100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8025" y="5540375"/>
            <a:ext cx="12700" cy="11113"/>
          </a:xfrm>
          <a:custGeom>
            <a:avLst/>
            <a:gdLst>
              <a:gd name="T0" fmla="*/ 3818346 w 35"/>
              <a:gd name="T1" fmla="*/ 453612 h 33"/>
              <a:gd name="T2" fmla="*/ 3818346 w 35"/>
              <a:gd name="T3" fmla="*/ 1700963 h 33"/>
              <a:gd name="T4" fmla="*/ 0 w 35"/>
              <a:gd name="T5" fmla="*/ 3628900 h 33"/>
              <a:gd name="T6" fmla="*/ 2501537 w 35"/>
              <a:gd name="T7" fmla="*/ 453612 h 33"/>
              <a:gd name="T8" fmla="*/ 3818346 w 35"/>
              <a:gd name="T9" fmla="*/ 453612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3">
                <a:moveTo>
                  <a:pt x="29" y="4"/>
                </a:moveTo>
                <a:cubicBezTo>
                  <a:pt x="34" y="8"/>
                  <a:pt x="32" y="11"/>
                  <a:pt x="29" y="15"/>
                </a:cubicBezTo>
                <a:cubicBezTo>
                  <a:pt x="25" y="18"/>
                  <a:pt x="0" y="32"/>
                  <a:pt x="0" y="32"/>
                </a:cubicBezTo>
                <a:cubicBezTo>
                  <a:pt x="0" y="32"/>
                  <a:pt x="16" y="8"/>
                  <a:pt x="19" y="4"/>
                </a:cubicBezTo>
                <a:cubicBezTo>
                  <a:pt x="21" y="1"/>
                  <a:pt x="25" y="0"/>
                  <a:pt x="29" y="4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8" name="Freeform 698">
            <a:extLst>
              <a:ext uri="{FF2B5EF4-FFF2-40B4-BE49-F238E27FC236}">
                <a16:creationId xmlns:a16="http://schemas.microsoft.com/office/drawing/2014/main" id="{719CA1EE-C619-974D-9F1E-AD9677974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3263" y="5534025"/>
            <a:ext cx="12700" cy="9525"/>
          </a:xfrm>
          <a:custGeom>
            <a:avLst/>
            <a:gdLst>
              <a:gd name="T0" fmla="*/ 4107039 w 36"/>
              <a:gd name="T1" fmla="*/ 578644 h 28"/>
              <a:gd name="T2" fmla="*/ 3733447 w 36"/>
              <a:gd name="T3" fmla="*/ 1851592 h 28"/>
              <a:gd name="T4" fmla="*/ 0 w 36"/>
              <a:gd name="T5" fmla="*/ 3124540 h 28"/>
              <a:gd name="T6" fmla="*/ 2737908 w 36"/>
              <a:gd name="T7" fmla="*/ 462983 h 28"/>
              <a:gd name="T8" fmla="*/ 4107039 w 36"/>
              <a:gd name="T9" fmla="*/ 578644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8">
                <a:moveTo>
                  <a:pt x="33" y="5"/>
                </a:moveTo>
                <a:cubicBezTo>
                  <a:pt x="35" y="10"/>
                  <a:pt x="33" y="13"/>
                  <a:pt x="30" y="16"/>
                </a:cubicBezTo>
                <a:cubicBezTo>
                  <a:pt x="25" y="18"/>
                  <a:pt x="0" y="27"/>
                  <a:pt x="0" y="27"/>
                </a:cubicBezTo>
                <a:cubicBezTo>
                  <a:pt x="0" y="27"/>
                  <a:pt x="16" y="7"/>
                  <a:pt x="22" y="4"/>
                </a:cubicBezTo>
                <a:cubicBezTo>
                  <a:pt x="22" y="0"/>
                  <a:pt x="30" y="0"/>
                  <a:pt x="33" y="5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29" name="Freeform 699">
            <a:extLst>
              <a:ext uri="{FF2B5EF4-FFF2-40B4-BE49-F238E27FC236}">
                <a16:creationId xmlns:a16="http://schemas.microsoft.com/office/drawing/2014/main" id="{A9B04CFD-F756-2D4F-8827-F0039C172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5527675"/>
            <a:ext cx="12700" cy="7938"/>
          </a:xfrm>
          <a:custGeom>
            <a:avLst/>
            <a:gdLst>
              <a:gd name="T0" fmla="*/ 4241457 w 37"/>
              <a:gd name="T1" fmla="*/ 945019 h 20"/>
              <a:gd name="T2" fmla="*/ 3770184 w 37"/>
              <a:gd name="T3" fmla="*/ 2363143 h 20"/>
              <a:gd name="T4" fmla="*/ 0 w 37"/>
              <a:gd name="T5" fmla="*/ 2993023 h 20"/>
              <a:gd name="T6" fmla="*/ 3063103 w 37"/>
              <a:gd name="T7" fmla="*/ 315139 h 20"/>
              <a:gd name="T8" fmla="*/ 4241457 w 37"/>
              <a:gd name="T9" fmla="*/ 945019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0">
                <a:moveTo>
                  <a:pt x="36" y="6"/>
                </a:moveTo>
                <a:cubicBezTo>
                  <a:pt x="36" y="10"/>
                  <a:pt x="36" y="13"/>
                  <a:pt x="32" y="15"/>
                </a:cubicBezTo>
                <a:cubicBezTo>
                  <a:pt x="27" y="17"/>
                  <a:pt x="0" y="19"/>
                  <a:pt x="0" y="19"/>
                </a:cubicBezTo>
                <a:cubicBezTo>
                  <a:pt x="0" y="19"/>
                  <a:pt x="21" y="4"/>
                  <a:pt x="26" y="2"/>
                </a:cubicBezTo>
                <a:cubicBezTo>
                  <a:pt x="29" y="0"/>
                  <a:pt x="33" y="0"/>
                  <a:pt x="36" y="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0" name="Freeform 700">
            <a:extLst>
              <a:ext uri="{FF2B5EF4-FFF2-40B4-BE49-F238E27FC236}">
                <a16:creationId xmlns:a16="http://schemas.microsoft.com/office/drawing/2014/main" id="{6C5F96BB-567A-7F4C-B43D-E8D0962DE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5325" y="5519738"/>
            <a:ext cx="14288" cy="6350"/>
          </a:xfrm>
          <a:custGeom>
            <a:avLst/>
            <a:gdLst>
              <a:gd name="T0" fmla="*/ 4965996 w 39"/>
              <a:gd name="T1" fmla="*/ 944959 h 16"/>
              <a:gd name="T2" fmla="*/ 4294826 w 39"/>
              <a:gd name="T3" fmla="*/ 2205038 h 16"/>
              <a:gd name="T4" fmla="*/ 0 w 39"/>
              <a:gd name="T5" fmla="*/ 2047478 h 16"/>
              <a:gd name="T6" fmla="*/ 3892198 w 39"/>
              <a:gd name="T7" fmla="*/ 0 h 16"/>
              <a:gd name="T8" fmla="*/ 4965996 w 39"/>
              <a:gd name="T9" fmla="*/ 944959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6">
                <a:moveTo>
                  <a:pt x="37" y="6"/>
                </a:moveTo>
                <a:cubicBezTo>
                  <a:pt x="38" y="11"/>
                  <a:pt x="35" y="14"/>
                  <a:pt x="32" y="14"/>
                </a:cubicBezTo>
                <a:cubicBezTo>
                  <a:pt x="26" y="15"/>
                  <a:pt x="0" y="13"/>
                  <a:pt x="0" y="13"/>
                </a:cubicBezTo>
                <a:cubicBezTo>
                  <a:pt x="0" y="13"/>
                  <a:pt x="25" y="1"/>
                  <a:pt x="29" y="0"/>
                </a:cubicBezTo>
                <a:cubicBezTo>
                  <a:pt x="34" y="0"/>
                  <a:pt x="35" y="0"/>
                  <a:pt x="37" y="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1" name="Freeform 701">
            <a:extLst>
              <a:ext uri="{FF2B5EF4-FFF2-40B4-BE49-F238E27FC236}">
                <a16:creationId xmlns:a16="http://schemas.microsoft.com/office/drawing/2014/main" id="{0D0B1066-7E78-FB49-883C-6CD6C6EC9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3738" y="5511800"/>
            <a:ext cx="12700" cy="6350"/>
          </a:xfrm>
          <a:custGeom>
            <a:avLst/>
            <a:gdLst>
              <a:gd name="T0" fmla="*/ 4241457 w 37"/>
              <a:gd name="T1" fmla="*/ 1260078 h 16"/>
              <a:gd name="T2" fmla="*/ 3534376 w 37"/>
              <a:gd name="T3" fmla="*/ 2362597 h 16"/>
              <a:gd name="T4" fmla="*/ 0 w 37"/>
              <a:gd name="T5" fmla="*/ 1260078 h 16"/>
              <a:gd name="T6" fmla="*/ 3534376 w 37"/>
              <a:gd name="T7" fmla="*/ 0 h 16"/>
              <a:gd name="T8" fmla="*/ 4241457 w 37"/>
              <a:gd name="T9" fmla="*/ 1260078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6">
                <a:moveTo>
                  <a:pt x="36" y="8"/>
                </a:moveTo>
                <a:cubicBezTo>
                  <a:pt x="36" y="13"/>
                  <a:pt x="33" y="15"/>
                  <a:pt x="30" y="15"/>
                </a:cubicBezTo>
                <a:cubicBezTo>
                  <a:pt x="24" y="15"/>
                  <a:pt x="0" y="8"/>
                  <a:pt x="0" y="8"/>
                </a:cubicBezTo>
                <a:cubicBezTo>
                  <a:pt x="0" y="8"/>
                  <a:pt x="24" y="0"/>
                  <a:pt x="30" y="0"/>
                </a:cubicBezTo>
                <a:cubicBezTo>
                  <a:pt x="33" y="0"/>
                  <a:pt x="36" y="2"/>
                  <a:pt x="36" y="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2" name="Freeform 702">
            <a:extLst>
              <a:ext uri="{FF2B5EF4-FFF2-40B4-BE49-F238E27FC236}">
                <a16:creationId xmlns:a16="http://schemas.microsoft.com/office/drawing/2014/main" id="{50854BA7-35A0-4E4F-BF13-431780A50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5325" y="5503863"/>
            <a:ext cx="14288" cy="6350"/>
          </a:xfrm>
          <a:custGeom>
            <a:avLst/>
            <a:gdLst>
              <a:gd name="T0" fmla="*/ 4965996 w 39"/>
              <a:gd name="T1" fmla="*/ 1255806 h 17"/>
              <a:gd name="T2" fmla="*/ 3892198 w 39"/>
              <a:gd name="T3" fmla="*/ 2092885 h 17"/>
              <a:gd name="T4" fmla="*/ 0 w 39"/>
              <a:gd name="T5" fmla="*/ 279026 h 17"/>
              <a:gd name="T6" fmla="*/ 4294826 w 39"/>
              <a:gd name="T7" fmla="*/ 139700 h 17"/>
              <a:gd name="T8" fmla="*/ 4965996 w 39"/>
              <a:gd name="T9" fmla="*/ 12558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7">
                <a:moveTo>
                  <a:pt x="37" y="9"/>
                </a:moveTo>
                <a:cubicBezTo>
                  <a:pt x="37" y="15"/>
                  <a:pt x="34" y="16"/>
                  <a:pt x="29" y="15"/>
                </a:cubicBezTo>
                <a:cubicBezTo>
                  <a:pt x="25" y="14"/>
                  <a:pt x="0" y="2"/>
                  <a:pt x="0" y="2"/>
                </a:cubicBezTo>
                <a:cubicBezTo>
                  <a:pt x="0" y="2"/>
                  <a:pt x="26" y="0"/>
                  <a:pt x="32" y="1"/>
                </a:cubicBezTo>
                <a:cubicBezTo>
                  <a:pt x="35" y="1"/>
                  <a:pt x="38" y="4"/>
                  <a:pt x="37" y="9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3" name="Freeform 703">
            <a:extLst>
              <a:ext uri="{FF2B5EF4-FFF2-40B4-BE49-F238E27FC236}">
                <a16:creationId xmlns:a16="http://schemas.microsoft.com/office/drawing/2014/main" id="{1C27A7DD-9688-DB44-9D38-0674ADB4C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5494338"/>
            <a:ext cx="12700" cy="7937"/>
          </a:xfrm>
          <a:custGeom>
            <a:avLst/>
            <a:gdLst>
              <a:gd name="T0" fmla="*/ 4241457 w 37"/>
              <a:gd name="T1" fmla="*/ 2082380 h 22"/>
              <a:gd name="T2" fmla="*/ 3063103 w 37"/>
              <a:gd name="T3" fmla="*/ 2473097 h 22"/>
              <a:gd name="T4" fmla="*/ 0 w 37"/>
              <a:gd name="T5" fmla="*/ 0 h 22"/>
              <a:gd name="T6" fmla="*/ 3770184 w 37"/>
              <a:gd name="T7" fmla="*/ 781073 h 22"/>
              <a:gd name="T8" fmla="*/ 4241457 w 37"/>
              <a:gd name="T9" fmla="*/ 208238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2">
                <a:moveTo>
                  <a:pt x="36" y="16"/>
                </a:moveTo>
                <a:cubicBezTo>
                  <a:pt x="33" y="20"/>
                  <a:pt x="29" y="21"/>
                  <a:pt x="26" y="19"/>
                </a:cubicBezTo>
                <a:cubicBezTo>
                  <a:pt x="21" y="18"/>
                  <a:pt x="0" y="0"/>
                  <a:pt x="0" y="0"/>
                </a:cubicBezTo>
                <a:cubicBezTo>
                  <a:pt x="0" y="0"/>
                  <a:pt x="27" y="4"/>
                  <a:pt x="32" y="6"/>
                </a:cubicBezTo>
                <a:cubicBezTo>
                  <a:pt x="36" y="8"/>
                  <a:pt x="36" y="10"/>
                  <a:pt x="36" y="16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4" name="Freeform 704">
            <a:extLst>
              <a:ext uri="{FF2B5EF4-FFF2-40B4-BE49-F238E27FC236}">
                <a16:creationId xmlns:a16="http://schemas.microsoft.com/office/drawing/2014/main" id="{A72FCA99-10B6-1941-9FFD-4ECA64FEB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3263" y="5486400"/>
            <a:ext cx="12700" cy="9525"/>
          </a:xfrm>
          <a:custGeom>
            <a:avLst/>
            <a:gdLst>
              <a:gd name="T0" fmla="*/ 4107039 w 36"/>
              <a:gd name="T1" fmla="*/ 2613378 h 27"/>
              <a:gd name="T2" fmla="*/ 2737908 w 36"/>
              <a:gd name="T3" fmla="*/ 2862439 h 27"/>
              <a:gd name="T4" fmla="*/ 0 w 36"/>
              <a:gd name="T5" fmla="*/ 0 h 27"/>
              <a:gd name="T6" fmla="*/ 3733447 w 36"/>
              <a:gd name="T7" fmla="*/ 1369131 h 27"/>
              <a:gd name="T8" fmla="*/ 4107039 w 36"/>
              <a:gd name="T9" fmla="*/ 2613378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7">
                <a:moveTo>
                  <a:pt x="33" y="21"/>
                </a:moveTo>
                <a:cubicBezTo>
                  <a:pt x="30" y="26"/>
                  <a:pt x="22" y="25"/>
                  <a:pt x="22" y="23"/>
                </a:cubicBezTo>
                <a:cubicBezTo>
                  <a:pt x="16" y="21"/>
                  <a:pt x="0" y="0"/>
                  <a:pt x="0" y="0"/>
                </a:cubicBezTo>
                <a:cubicBezTo>
                  <a:pt x="0" y="0"/>
                  <a:pt x="25" y="8"/>
                  <a:pt x="30" y="11"/>
                </a:cubicBezTo>
                <a:cubicBezTo>
                  <a:pt x="33" y="14"/>
                  <a:pt x="35" y="17"/>
                  <a:pt x="33" y="21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5" name="Freeform 705">
            <a:extLst>
              <a:ext uri="{FF2B5EF4-FFF2-40B4-BE49-F238E27FC236}">
                <a16:creationId xmlns:a16="http://schemas.microsoft.com/office/drawing/2014/main" id="{FF259E72-1244-DD43-A8BF-74FBDD3D3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8025" y="5478463"/>
            <a:ext cx="12700" cy="11112"/>
          </a:xfrm>
          <a:custGeom>
            <a:avLst/>
            <a:gdLst>
              <a:gd name="T0" fmla="*/ 3818346 w 35"/>
              <a:gd name="T1" fmla="*/ 3174665 h 33"/>
              <a:gd name="T2" fmla="*/ 2501537 w 35"/>
              <a:gd name="T3" fmla="*/ 3174665 h 33"/>
              <a:gd name="T4" fmla="*/ 0 w 35"/>
              <a:gd name="T5" fmla="*/ 0 h 33"/>
              <a:gd name="T6" fmla="*/ 3818346 w 35"/>
              <a:gd name="T7" fmla="*/ 1927427 h 33"/>
              <a:gd name="T8" fmla="*/ 3818346 w 35"/>
              <a:gd name="T9" fmla="*/ 3174665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3">
                <a:moveTo>
                  <a:pt x="29" y="28"/>
                </a:moveTo>
                <a:cubicBezTo>
                  <a:pt x="25" y="32"/>
                  <a:pt x="21" y="31"/>
                  <a:pt x="19" y="28"/>
                </a:cubicBezTo>
                <a:cubicBezTo>
                  <a:pt x="16" y="23"/>
                  <a:pt x="0" y="0"/>
                  <a:pt x="0" y="0"/>
                </a:cubicBezTo>
                <a:cubicBezTo>
                  <a:pt x="0" y="0"/>
                  <a:pt x="25" y="13"/>
                  <a:pt x="29" y="17"/>
                </a:cubicBezTo>
                <a:cubicBezTo>
                  <a:pt x="32" y="20"/>
                  <a:pt x="34" y="23"/>
                  <a:pt x="29" y="2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6" name="Freeform 706">
            <a:extLst>
              <a:ext uri="{FF2B5EF4-FFF2-40B4-BE49-F238E27FC236}">
                <a16:creationId xmlns:a16="http://schemas.microsoft.com/office/drawing/2014/main" id="{2643186C-8DCB-7346-AD2C-FBBF3D27C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5483225"/>
            <a:ext cx="65087" cy="65088"/>
          </a:xfrm>
          <a:custGeom>
            <a:avLst/>
            <a:gdLst>
              <a:gd name="T0" fmla="*/ 11258273 w 183"/>
              <a:gd name="T1" fmla="*/ 0 h 181"/>
              <a:gd name="T2" fmla="*/ 23022659 w 183"/>
              <a:gd name="T3" fmla="*/ 11767623 h 181"/>
              <a:gd name="T4" fmla="*/ 11258273 w 183"/>
              <a:gd name="T5" fmla="*/ 23276332 h 181"/>
              <a:gd name="T6" fmla="*/ 0 w 183"/>
              <a:gd name="T7" fmla="*/ 11767623 h 181"/>
              <a:gd name="T8" fmla="*/ 11258273 w 183"/>
              <a:gd name="T9" fmla="*/ 0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3" h="181">
                <a:moveTo>
                  <a:pt x="89" y="0"/>
                </a:moveTo>
                <a:cubicBezTo>
                  <a:pt x="140" y="0"/>
                  <a:pt x="182" y="40"/>
                  <a:pt x="182" y="91"/>
                </a:cubicBezTo>
                <a:cubicBezTo>
                  <a:pt x="182" y="140"/>
                  <a:pt x="140" y="180"/>
                  <a:pt x="89" y="180"/>
                </a:cubicBezTo>
                <a:cubicBezTo>
                  <a:pt x="39" y="180"/>
                  <a:pt x="0" y="140"/>
                  <a:pt x="0" y="91"/>
                </a:cubicBezTo>
                <a:cubicBezTo>
                  <a:pt x="0" y="40"/>
                  <a:pt x="39" y="0"/>
                  <a:pt x="89" y="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7" name="Freeform 707">
            <a:extLst>
              <a:ext uri="{FF2B5EF4-FFF2-40B4-BE49-F238E27FC236}">
                <a16:creationId xmlns:a16="http://schemas.microsoft.com/office/drawing/2014/main" id="{FA560938-F131-7040-8D0C-424F5F21C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1363" y="5464175"/>
            <a:ext cx="6350" cy="14288"/>
          </a:xfrm>
          <a:custGeom>
            <a:avLst/>
            <a:gdLst>
              <a:gd name="T0" fmla="*/ 1102519 w 16"/>
              <a:gd name="T1" fmla="*/ 4976153 h 40"/>
              <a:gd name="T2" fmla="*/ 0 w 16"/>
              <a:gd name="T3" fmla="*/ 3827755 h 40"/>
              <a:gd name="T4" fmla="*/ 1102519 w 16"/>
              <a:gd name="T5" fmla="*/ 0 h 40"/>
              <a:gd name="T6" fmla="*/ 2362597 w 16"/>
              <a:gd name="T7" fmla="*/ 3827755 h 40"/>
              <a:gd name="T8" fmla="*/ 1102519 w 16"/>
              <a:gd name="T9" fmla="*/ 497615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40">
                <a:moveTo>
                  <a:pt x="7" y="39"/>
                </a:moveTo>
                <a:cubicBezTo>
                  <a:pt x="1" y="39"/>
                  <a:pt x="0" y="35"/>
                  <a:pt x="0" y="30"/>
                </a:cubicBezTo>
                <a:cubicBezTo>
                  <a:pt x="0" y="26"/>
                  <a:pt x="7" y="0"/>
                  <a:pt x="7" y="0"/>
                </a:cubicBezTo>
                <a:cubicBezTo>
                  <a:pt x="7" y="0"/>
                  <a:pt x="15" y="26"/>
                  <a:pt x="15" y="30"/>
                </a:cubicBezTo>
                <a:cubicBezTo>
                  <a:pt x="15" y="35"/>
                  <a:pt x="13" y="38"/>
                  <a:pt x="7" y="39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8" name="Freeform 708">
            <a:extLst>
              <a:ext uri="{FF2B5EF4-FFF2-40B4-BE49-F238E27FC236}">
                <a16:creationId xmlns:a16="http://schemas.microsoft.com/office/drawing/2014/main" id="{FEB2FAA0-CF33-864E-AFFC-DC6C29CDE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9300" y="5551488"/>
            <a:ext cx="6350" cy="14287"/>
          </a:xfrm>
          <a:custGeom>
            <a:avLst/>
            <a:gdLst>
              <a:gd name="T0" fmla="*/ 944959 w 16"/>
              <a:gd name="T1" fmla="*/ 0 h 39"/>
              <a:gd name="T2" fmla="*/ 2047478 w 16"/>
              <a:gd name="T3" fmla="*/ 805201 h 39"/>
              <a:gd name="T4" fmla="*/ 2047478 w 16"/>
              <a:gd name="T5" fmla="*/ 5099726 h 39"/>
              <a:gd name="T6" fmla="*/ 157559 w 16"/>
              <a:gd name="T7" fmla="*/ 1207801 h 39"/>
              <a:gd name="T8" fmla="*/ 944959 w 16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9">
                <a:moveTo>
                  <a:pt x="6" y="0"/>
                </a:moveTo>
                <a:cubicBezTo>
                  <a:pt x="12" y="0"/>
                  <a:pt x="13" y="2"/>
                  <a:pt x="13" y="6"/>
                </a:cubicBezTo>
                <a:cubicBezTo>
                  <a:pt x="15" y="11"/>
                  <a:pt x="13" y="38"/>
                  <a:pt x="13" y="38"/>
                </a:cubicBezTo>
                <a:cubicBezTo>
                  <a:pt x="13" y="38"/>
                  <a:pt x="1" y="14"/>
                  <a:pt x="1" y="9"/>
                </a:cubicBezTo>
                <a:cubicBezTo>
                  <a:pt x="0" y="5"/>
                  <a:pt x="1" y="2"/>
                  <a:pt x="6" y="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39" name="Freeform 709">
            <a:extLst>
              <a:ext uri="{FF2B5EF4-FFF2-40B4-BE49-F238E27FC236}">
                <a16:creationId xmlns:a16="http://schemas.microsoft.com/office/drawing/2014/main" id="{C45B10C0-A78F-4545-AD23-C861D1119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1363" y="5551488"/>
            <a:ext cx="6350" cy="14287"/>
          </a:xfrm>
          <a:custGeom>
            <a:avLst/>
            <a:gdLst>
              <a:gd name="T0" fmla="*/ 1102519 w 16"/>
              <a:gd name="T1" fmla="*/ 0 h 39"/>
              <a:gd name="T2" fmla="*/ 2362597 w 16"/>
              <a:gd name="T3" fmla="*/ 1073723 h 39"/>
              <a:gd name="T4" fmla="*/ 1102519 w 16"/>
              <a:gd name="T5" fmla="*/ 5099726 h 39"/>
              <a:gd name="T6" fmla="*/ 0 w 16"/>
              <a:gd name="T7" fmla="*/ 1073723 h 39"/>
              <a:gd name="T8" fmla="*/ 1102519 w 16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9">
                <a:moveTo>
                  <a:pt x="7" y="0"/>
                </a:moveTo>
                <a:cubicBezTo>
                  <a:pt x="13" y="0"/>
                  <a:pt x="15" y="4"/>
                  <a:pt x="15" y="8"/>
                </a:cubicBezTo>
                <a:cubicBezTo>
                  <a:pt x="15" y="13"/>
                  <a:pt x="7" y="38"/>
                  <a:pt x="7" y="38"/>
                </a:cubicBezTo>
                <a:cubicBezTo>
                  <a:pt x="7" y="38"/>
                  <a:pt x="0" y="13"/>
                  <a:pt x="0" y="8"/>
                </a:cubicBezTo>
                <a:cubicBezTo>
                  <a:pt x="0" y="4"/>
                  <a:pt x="1" y="0"/>
                  <a:pt x="7" y="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0" name="Freeform 710">
            <a:extLst>
              <a:ext uri="{FF2B5EF4-FFF2-40B4-BE49-F238E27FC236}">
                <a16:creationId xmlns:a16="http://schemas.microsoft.com/office/drawing/2014/main" id="{08ECE1D8-78B1-3E4D-9CB1-A59F7A979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5551488"/>
            <a:ext cx="6350" cy="14287"/>
          </a:xfrm>
          <a:custGeom>
            <a:avLst/>
            <a:gdLst>
              <a:gd name="T0" fmla="*/ 1102519 w 16"/>
              <a:gd name="T1" fmla="*/ 0 h 39"/>
              <a:gd name="T2" fmla="*/ 2047478 w 16"/>
              <a:gd name="T3" fmla="*/ 1207801 h 39"/>
              <a:gd name="T4" fmla="*/ 0 w 16"/>
              <a:gd name="T5" fmla="*/ 5099726 h 39"/>
              <a:gd name="T6" fmla="*/ 0 w 16"/>
              <a:gd name="T7" fmla="*/ 805201 h 39"/>
              <a:gd name="T8" fmla="*/ 1102519 w 16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9">
                <a:moveTo>
                  <a:pt x="7" y="0"/>
                </a:moveTo>
                <a:cubicBezTo>
                  <a:pt x="13" y="2"/>
                  <a:pt x="15" y="5"/>
                  <a:pt x="13" y="9"/>
                </a:cubicBezTo>
                <a:cubicBezTo>
                  <a:pt x="12" y="14"/>
                  <a:pt x="0" y="38"/>
                  <a:pt x="0" y="38"/>
                </a:cubicBezTo>
                <a:cubicBezTo>
                  <a:pt x="0" y="38"/>
                  <a:pt x="0" y="11"/>
                  <a:pt x="0" y="6"/>
                </a:cubicBezTo>
                <a:cubicBezTo>
                  <a:pt x="0" y="2"/>
                  <a:pt x="3" y="0"/>
                  <a:pt x="7" y="0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1" name="Freeform 711">
            <a:extLst>
              <a:ext uri="{FF2B5EF4-FFF2-40B4-BE49-F238E27FC236}">
                <a16:creationId xmlns:a16="http://schemas.microsoft.com/office/drawing/2014/main" id="{565C336E-3ACE-8B49-A13C-DDAA27CAB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5548313"/>
            <a:ext cx="7937" cy="14287"/>
          </a:xfrm>
          <a:custGeom>
            <a:avLst/>
            <a:gdLst>
              <a:gd name="T0" fmla="*/ 1952502 w 22"/>
              <a:gd name="T1" fmla="*/ 268522 h 39"/>
              <a:gd name="T2" fmla="*/ 2602975 w 22"/>
              <a:gd name="T3" fmla="*/ 1744479 h 39"/>
              <a:gd name="T4" fmla="*/ 0 w 22"/>
              <a:gd name="T5" fmla="*/ 5099726 h 39"/>
              <a:gd name="T6" fmla="*/ 781073 w 22"/>
              <a:gd name="T7" fmla="*/ 805201 h 39"/>
              <a:gd name="T8" fmla="*/ 1952502 w 22"/>
              <a:gd name="T9" fmla="*/ 268522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39">
                <a:moveTo>
                  <a:pt x="15" y="2"/>
                </a:moveTo>
                <a:cubicBezTo>
                  <a:pt x="21" y="4"/>
                  <a:pt x="21" y="10"/>
                  <a:pt x="20" y="13"/>
                </a:cubicBezTo>
                <a:cubicBezTo>
                  <a:pt x="17" y="17"/>
                  <a:pt x="0" y="38"/>
                  <a:pt x="0" y="38"/>
                </a:cubicBezTo>
                <a:cubicBezTo>
                  <a:pt x="0" y="38"/>
                  <a:pt x="3" y="12"/>
                  <a:pt x="6" y="6"/>
                </a:cubicBezTo>
                <a:cubicBezTo>
                  <a:pt x="7" y="3"/>
                  <a:pt x="11" y="0"/>
                  <a:pt x="15" y="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2" name="Freeform 712">
            <a:extLst>
              <a:ext uri="{FF2B5EF4-FFF2-40B4-BE49-F238E27FC236}">
                <a16:creationId xmlns:a16="http://schemas.microsoft.com/office/drawing/2014/main" id="{852A4A5E-A8C1-E54F-A4FC-B24623F92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5472113"/>
            <a:ext cx="9525" cy="12700"/>
          </a:xfrm>
          <a:custGeom>
            <a:avLst/>
            <a:gdLst>
              <a:gd name="T0" fmla="*/ 3048381 w 25"/>
              <a:gd name="T1" fmla="*/ 3982508 h 36"/>
              <a:gd name="T2" fmla="*/ 1741932 w 25"/>
              <a:gd name="T3" fmla="*/ 3609269 h 36"/>
              <a:gd name="T4" fmla="*/ 0 w 25"/>
              <a:gd name="T5" fmla="*/ 0 h 36"/>
              <a:gd name="T6" fmla="*/ 3338703 w 25"/>
              <a:gd name="T7" fmla="*/ 2613378 h 36"/>
              <a:gd name="T8" fmla="*/ 3048381 w 25"/>
              <a:gd name="T9" fmla="*/ 3982508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6">
                <a:moveTo>
                  <a:pt x="21" y="32"/>
                </a:moveTo>
                <a:cubicBezTo>
                  <a:pt x="17" y="35"/>
                  <a:pt x="12" y="34"/>
                  <a:pt x="12" y="29"/>
                </a:cubicBezTo>
                <a:cubicBezTo>
                  <a:pt x="8" y="25"/>
                  <a:pt x="0" y="0"/>
                  <a:pt x="0" y="0"/>
                </a:cubicBezTo>
                <a:cubicBezTo>
                  <a:pt x="0" y="0"/>
                  <a:pt x="21" y="16"/>
                  <a:pt x="23" y="21"/>
                </a:cubicBezTo>
                <a:cubicBezTo>
                  <a:pt x="24" y="25"/>
                  <a:pt x="24" y="29"/>
                  <a:pt x="21" y="32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3" name="Freeform 713">
            <a:extLst>
              <a:ext uri="{FF2B5EF4-FFF2-40B4-BE49-F238E27FC236}">
                <a16:creationId xmlns:a16="http://schemas.microsoft.com/office/drawing/2014/main" id="{75B6412B-56D9-174B-AAE9-BE8AE2FD5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5467350"/>
            <a:ext cx="7937" cy="14288"/>
          </a:xfrm>
          <a:custGeom>
            <a:avLst/>
            <a:gdLst>
              <a:gd name="T0" fmla="*/ 1952502 w 22"/>
              <a:gd name="T1" fmla="*/ 4948160 h 38"/>
              <a:gd name="T2" fmla="*/ 781073 w 22"/>
              <a:gd name="T3" fmla="*/ 4524032 h 38"/>
              <a:gd name="T4" fmla="*/ 0 w 22"/>
              <a:gd name="T5" fmla="*/ 0 h 38"/>
              <a:gd name="T6" fmla="*/ 2602975 w 22"/>
              <a:gd name="T7" fmla="*/ 3534400 h 38"/>
              <a:gd name="T8" fmla="*/ 1952502 w 22"/>
              <a:gd name="T9" fmla="*/ 494816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38">
                <a:moveTo>
                  <a:pt x="15" y="35"/>
                </a:moveTo>
                <a:cubicBezTo>
                  <a:pt x="11" y="37"/>
                  <a:pt x="7" y="34"/>
                  <a:pt x="6" y="32"/>
                </a:cubicBezTo>
                <a:cubicBezTo>
                  <a:pt x="3" y="26"/>
                  <a:pt x="0" y="0"/>
                  <a:pt x="0" y="0"/>
                </a:cubicBezTo>
                <a:cubicBezTo>
                  <a:pt x="0" y="0"/>
                  <a:pt x="17" y="20"/>
                  <a:pt x="20" y="25"/>
                </a:cubicBezTo>
                <a:cubicBezTo>
                  <a:pt x="21" y="29"/>
                  <a:pt x="21" y="33"/>
                  <a:pt x="15" y="35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4" name="Freeform 714">
            <a:extLst>
              <a:ext uri="{FF2B5EF4-FFF2-40B4-BE49-F238E27FC236}">
                <a16:creationId xmlns:a16="http://schemas.microsoft.com/office/drawing/2014/main" id="{2D095C22-C0E8-6844-B5B9-512B55B33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5464175"/>
            <a:ext cx="6350" cy="14288"/>
          </a:xfrm>
          <a:custGeom>
            <a:avLst/>
            <a:gdLst>
              <a:gd name="T0" fmla="*/ 1102519 w 16"/>
              <a:gd name="T1" fmla="*/ 4848633 h 40"/>
              <a:gd name="T2" fmla="*/ 0 w 16"/>
              <a:gd name="T3" fmla="*/ 4210674 h 40"/>
              <a:gd name="T4" fmla="*/ 0 w 16"/>
              <a:gd name="T5" fmla="*/ 0 h 40"/>
              <a:gd name="T6" fmla="*/ 2047478 w 16"/>
              <a:gd name="T7" fmla="*/ 3700235 h 40"/>
              <a:gd name="T8" fmla="*/ 1102519 w 16"/>
              <a:gd name="T9" fmla="*/ 484863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40">
                <a:moveTo>
                  <a:pt x="7" y="38"/>
                </a:moveTo>
                <a:cubicBezTo>
                  <a:pt x="3" y="39"/>
                  <a:pt x="0" y="37"/>
                  <a:pt x="0" y="33"/>
                </a:cubicBezTo>
                <a:cubicBezTo>
                  <a:pt x="0" y="28"/>
                  <a:pt x="0" y="0"/>
                  <a:pt x="0" y="0"/>
                </a:cubicBezTo>
                <a:cubicBezTo>
                  <a:pt x="0" y="0"/>
                  <a:pt x="12" y="24"/>
                  <a:pt x="13" y="29"/>
                </a:cubicBezTo>
                <a:cubicBezTo>
                  <a:pt x="15" y="34"/>
                  <a:pt x="13" y="37"/>
                  <a:pt x="7" y="38"/>
                </a:cubicBezTo>
              </a:path>
            </a:pathLst>
          </a:custGeom>
          <a:solidFill>
            <a:srgbClr val="F5C8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5" name="Freeform 715">
            <a:extLst>
              <a:ext uri="{FF2B5EF4-FFF2-40B4-BE49-F238E27FC236}">
                <a16:creationId xmlns:a16="http://schemas.microsoft.com/office/drawing/2014/main" id="{8EA7E63C-6CD5-BB44-9B89-242FA2629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54086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F5CF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6" name="Freeform 716">
            <a:extLst>
              <a:ext uri="{FF2B5EF4-FFF2-40B4-BE49-F238E27FC236}">
                <a16:creationId xmlns:a16="http://schemas.microsoft.com/office/drawing/2014/main" id="{9117E984-7923-3F4B-8C1E-968383651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3263" y="5451475"/>
            <a:ext cx="168275" cy="168275"/>
          </a:xfrm>
          <a:custGeom>
            <a:avLst/>
            <a:gdLst>
              <a:gd name="T0" fmla="*/ 30122666 w 467"/>
              <a:gd name="T1" fmla="*/ 0 h 467"/>
              <a:gd name="T2" fmla="*/ 60505132 w 467"/>
              <a:gd name="T3" fmla="*/ 30122666 h 467"/>
              <a:gd name="T4" fmla="*/ 30122666 w 467"/>
              <a:gd name="T5" fmla="*/ 60505132 h 467"/>
              <a:gd name="T6" fmla="*/ 0 w 467"/>
              <a:gd name="T7" fmla="*/ 30122666 h 467"/>
              <a:gd name="T8" fmla="*/ 30122666 w 467"/>
              <a:gd name="T9" fmla="*/ 0 h 4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7" h="467">
                <a:moveTo>
                  <a:pt x="232" y="0"/>
                </a:moveTo>
                <a:cubicBezTo>
                  <a:pt x="361" y="0"/>
                  <a:pt x="466" y="105"/>
                  <a:pt x="466" y="232"/>
                </a:cubicBezTo>
                <a:cubicBezTo>
                  <a:pt x="466" y="362"/>
                  <a:pt x="361" y="466"/>
                  <a:pt x="232" y="466"/>
                </a:cubicBezTo>
                <a:cubicBezTo>
                  <a:pt x="104" y="466"/>
                  <a:pt x="0" y="362"/>
                  <a:pt x="0" y="232"/>
                </a:cubicBezTo>
                <a:cubicBezTo>
                  <a:pt x="0" y="105"/>
                  <a:pt x="104" y="0"/>
                  <a:pt x="232" y="0"/>
                </a:cubicBezTo>
              </a:path>
            </a:pathLst>
          </a:custGeom>
          <a:solidFill>
            <a:srgbClr val="50A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7" name="Freeform 717">
            <a:extLst>
              <a:ext uri="{FF2B5EF4-FFF2-40B4-BE49-F238E27FC236}">
                <a16:creationId xmlns:a16="http://schemas.microsoft.com/office/drawing/2014/main" id="{D390DFBB-7E60-6442-9DE4-D79CA950E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2950" y="5543550"/>
            <a:ext cx="46038" cy="33338"/>
          </a:xfrm>
          <a:custGeom>
            <a:avLst/>
            <a:gdLst>
              <a:gd name="T0" fmla="*/ 0 w 130"/>
              <a:gd name="T1" fmla="*/ 11292885 h 92"/>
              <a:gd name="T2" fmla="*/ 5392820 w 130"/>
              <a:gd name="T3" fmla="*/ 4333215 h 92"/>
              <a:gd name="T4" fmla="*/ 16178461 w 130"/>
              <a:gd name="T5" fmla="*/ 525074 h 92"/>
              <a:gd name="T6" fmla="*/ 11663550 w 130"/>
              <a:gd name="T7" fmla="*/ 8535253 h 92"/>
              <a:gd name="T8" fmla="*/ 0 w 130"/>
              <a:gd name="T9" fmla="*/ 11292885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0" h="92">
                <a:moveTo>
                  <a:pt x="0" y="86"/>
                </a:moveTo>
                <a:cubicBezTo>
                  <a:pt x="12" y="56"/>
                  <a:pt x="36" y="38"/>
                  <a:pt x="43" y="33"/>
                </a:cubicBezTo>
                <a:cubicBezTo>
                  <a:pt x="73" y="0"/>
                  <a:pt x="129" y="4"/>
                  <a:pt x="129" y="4"/>
                </a:cubicBezTo>
                <a:cubicBezTo>
                  <a:pt x="129" y="4"/>
                  <a:pt x="126" y="49"/>
                  <a:pt x="93" y="65"/>
                </a:cubicBezTo>
                <a:cubicBezTo>
                  <a:pt x="71" y="80"/>
                  <a:pt x="36" y="91"/>
                  <a:pt x="0" y="8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8" name="Freeform 718">
            <a:extLst>
              <a:ext uri="{FF2B5EF4-FFF2-40B4-BE49-F238E27FC236}">
                <a16:creationId xmlns:a16="http://schemas.microsoft.com/office/drawing/2014/main" id="{A36716C1-7883-AB47-8D5F-0EC0DA2DF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1363" y="5545138"/>
            <a:ext cx="47625" cy="31750"/>
          </a:xfrm>
          <a:custGeom>
            <a:avLst/>
            <a:gdLst>
              <a:gd name="T0" fmla="*/ 2273561 w 134"/>
              <a:gd name="T1" fmla="*/ 11449198 h 86"/>
              <a:gd name="T2" fmla="*/ 2273561 w 134"/>
              <a:gd name="T3" fmla="*/ 11449198 h 86"/>
              <a:gd name="T4" fmla="*/ 378868 w 134"/>
              <a:gd name="T5" fmla="*/ 11312599 h 86"/>
              <a:gd name="T6" fmla="*/ 0 w 134"/>
              <a:gd name="T7" fmla="*/ 11312599 h 86"/>
              <a:gd name="T8" fmla="*/ 126171 w 134"/>
              <a:gd name="T9" fmla="*/ 11176369 h 86"/>
              <a:gd name="T10" fmla="*/ 5557909 w 134"/>
              <a:gd name="T11" fmla="*/ 3816276 h 86"/>
              <a:gd name="T12" fmla="*/ 15915991 w 134"/>
              <a:gd name="T13" fmla="*/ 0 h 86"/>
              <a:gd name="T14" fmla="*/ 16673726 w 134"/>
              <a:gd name="T15" fmla="*/ 0 h 86"/>
              <a:gd name="T16" fmla="*/ 16800252 w 134"/>
              <a:gd name="T17" fmla="*/ 0 h 86"/>
              <a:gd name="T18" fmla="*/ 16800252 w 134"/>
              <a:gd name="T19" fmla="*/ 0 h 86"/>
              <a:gd name="T20" fmla="*/ 12126249 w 134"/>
              <a:gd name="T21" fmla="*/ 8586898 h 86"/>
              <a:gd name="T22" fmla="*/ 2273561 w 134"/>
              <a:gd name="T23" fmla="*/ 11449198 h 86"/>
              <a:gd name="T24" fmla="*/ 378868 w 134"/>
              <a:gd name="T25" fmla="*/ 11176369 h 86"/>
              <a:gd name="T26" fmla="*/ 12126249 w 134"/>
              <a:gd name="T27" fmla="*/ 8177840 h 86"/>
              <a:gd name="T28" fmla="*/ 16547555 w 134"/>
              <a:gd name="T29" fmla="*/ 272459 h 86"/>
              <a:gd name="T30" fmla="*/ 5936776 w 134"/>
              <a:gd name="T31" fmla="*/ 4089105 h 86"/>
              <a:gd name="T32" fmla="*/ 378868 w 134"/>
              <a:gd name="T33" fmla="*/ 11176369 h 8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86">
                <a:moveTo>
                  <a:pt x="18" y="84"/>
                </a:moveTo>
                <a:lnTo>
                  <a:pt x="18" y="84"/>
                </a:lnTo>
                <a:cubicBezTo>
                  <a:pt x="12" y="84"/>
                  <a:pt x="7" y="84"/>
                  <a:pt x="3" y="83"/>
                </a:cubicBezTo>
                <a:lnTo>
                  <a:pt x="0" y="83"/>
                </a:lnTo>
                <a:lnTo>
                  <a:pt x="1" y="82"/>
                </a:lnTo>
                <a:cubicBezTo>
                  <a:pt x="17" y="47"/>
                  <a:pt x="42" y="29"/>
                  <a:pt x="44" y="28"/>
                </a:cubicBezTo>
                <a:cubicBezTo>
                  <a:pt x="67" y="2"/>
                  <a:pt x="109" y="0"/>
                  <a:pt x="126" y="0"/>
                </a:cubicBezTo>
                <a:cubicBezTo>
                  <a:pt x="131" y="0"/>
                  <a:pt x="132" y="0"/>
                  <a:pt x="132" y="0"/>
                </a:cubicBezTo>
                <a:lnTo>
                  <a:pt x="133" y="0"/>
                </a:lnTo>
                <a:cubicBezTo>
                  <a:pt x="133" y="0"/>
                  <a:pt x="129" y="46"/>
                  <a:pt x="96" y="63"/>
                </a:cubicBezTo>
                <a:cubicBezTo>
                  <a:pt x="74" y="77"/>
                  <a:pt x="44" y="84"/>
                  <a:pt x="18" y="84"/>
                </a:cubicBezTo>
                <a:close/>
                <a:moveTo>
                  <a:pt x="3" y="82"/>
                </a:moveTo>
                <a:cubicBezTo>
                  <a:pt x="33" y="85"/>
                  <a:pt x="67" y="77"/>
                  <a:pt x="96" y="60"/>
                </a:cubicBezTo>
                <a:cubicBezTo>
                  <a:pt x="124" y="46"/>
                  <a:pt x="131" y="9"/>
                  <a:pt x="131" y="2"/>
                </a:cubicBezTo>
                <a:cubicBezTo>
                  <a:pt x="123" y="2"/>
                  <a:pt x="74" y="0"/>
                  <a:pt x="47" y="30"/>
                </a:cubicBezTo>
                <a:cubicBezTo>
                  <a:pt x="44" y="31"/>
                  <a:pt x="19" y="48"/>
                  <a:pt x="3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49" name="Freeform 719">
            <a:extLst>
              <a:ext uri="{FF2B5EF4-FFF2-40B4-BE49-F238E27FC236}">
                <a16:creationId xmlns:a16="http://schemas.microsoft.com/office/drawing/2014/main" id="{42A54C98-0F1E-CD4F-AA12-CA78295CE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543550"/>
            <a:ext cx="47625" cy="33338"/>
          </a:xfrm>
          <a:custGeom>
            <a:avLst/>
            <a:gdLst>
              <a:gd name="T0" fmla="*/ 16800252 w 134"/>
              <a:gd name="T1" fmla="*/ 11292885 h 92"/>
              <a:gd name="T2" fmla="*/ 4547477 w 134"/>
              <a:gd name="T3" fmla="*/ 8535253 h 92"/>
              <a:gd name="T4" fmla="*/ 0 w 134"/>
              <a:gd name="T5" fmla="*/ 525074 h 92"/>
              <a:gd name="T6" fmla="*/ 11115817 w 134"/>
              <a:gd name="T7" fmla="*/ 4333215 h 92"/>
              <a:gd name="T8" fmla="*/ 16800252 w 134"/>
              <a:gd name="T9" fmla="*/ 11292885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" h="92">
                <a:moveTo>
                  <a:pt x="133" y="86"/>
                </a:moveTo>
                <a:cubicBezTo>
                  <a:pt x="95" y="91"/>
                  <a:pt x="60" y="80"/>
                  <a:pt x="36" y="65"/>
                </a:cubicBezTo>
                <a:cubicBezTo>
                  <a:pt x="3" y="49"/>
                  <a:pt x="0" y="4"/>
                  <a:pt x="0" y="4"/>
                </a:cubicBezTo>
                <a:cubicBezTo>
                  <a:pt x="0" y="4"/>
                  <a:pt x="59" y="0"/>
                  <a:pt x="88" y="33"/>
                </a:cubicBezTo>
                <a:cubicBezTo>
                  <a:pt x="95" y="38"/>
                  <a:pt x="118" y="56"/>
                  <a:pt x="133" y="8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0" name="Freeform 720">
            <a:extLst>
              <a:ext uri="{FF2B5EF4-FFF2-40B4-BE49-F238E27FC236}">
                <a16:creationId xmlns:a16="http://schemas.microsoft.com/office/drawing/2014/main" id="{64A0811A-1970-B641-B8AA-E0EFBB240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5545138"/>
            <a:ext cx="50800" cy="31750"/>
          </a:xfrm>
          <a:custGeom>
            <a:avLst/>
            <a:gdLst>
              <a:gd name="T0" fmla="*/ 15627396 w 139"/>
              <a:gd name="T1" fmla="*/ 11449198 h 86"/>
              <a:gd name="T2" fmla="*/ 5209010 w 139"/>
              <a:gd name="T3" fmla="*/ 8586898 h 86"/>
              <a:gd name="T4" fmla="*/ 0 w 139"/>
              <a:gd name="T5" fmla="*/ 0 h 86"/>
              <a:gd name="T6" fmla="*/ 0 w 139"/>
              <a:gd name="T7" fmla="*/ 0 h 86"/>
              <a:gd name="T8" fmla="*/ 400553 w 139"/>
              <a:gd name="T9" fmla="*/ 0 h 86"/>
              <a:gd name="T10" fmla="*/ 1202023 w 139"/>
              <a:gd name="T11" fmla="*/ 0 h 86"/>
              <a:gd name="T12" fmla="*/ 12288118 w 139"/>
              <a:gd name="T13" fmla="*/ 3816276 h 86"/>
              <a:gd name="T14" fmla="*/ 18165203 w 139"/>
              <a:gd name="T15" fmla="*/ 11176369 h 86"/>
              <a:gd name="T16" fmla="*/ 18432360 w 139"/>
              <a:gd name="T17" fmla="*/ 11312599 h 86"/>
              <a:gd name="T18" fmla="*/ 18165203 w 139"/>
              <a:gd name="T19" fmla="*/ 11312599 h 86"/>
              <a:gd name="T20" fmla="*/ 15627396 w 139"/>
              <a:gd name="T21" fmla="*/ 11449198 h 86"/>
              <a:gd name="T22" fmla="*/ 534314 w 139"/>
              <a:gd name="T23" fmla="*/ 272459 h 86"/>
              <a:gd name="T24" fmla="*/ 5476167 w 139"/>
              <a:gd name="T25" fmla="*/ 8177840 h 86"/>
              <a:gd name="T26" fmla="*/ 18031442 w 139"/>
              <a:gd name="T27" fmla="*/ 11176369 h 86"/>
              <a:gd name="T28" fmla="*/ 11887565 w 139"/>
              <a:gd name="T29" fmla="*/ 4089105 h 86"/>
              <a:gd name="T30" fmla="*/ 534314 w 139"/>
              <a:gd name="T31" fmla="*/ 272459 h 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9" h="86">
                <a:moveTo>
                  <a:pt x="117" y="84"/>
                </a:moveTo>
                <a:cubicBezTo>
                  <a:pt x="92" y="84"/>
                  <a:pt x="63" y="77"/>
                  <a:pt x="39" y="63"/>
                </a:cubicBezTo>
                <a:cubicBezTo>
                  <a:pt x="6" y="46"/>
                  <a:pt x="0" y="0"/>
                  <a:pt x="0" y="0"/>
                </a:cubicBezTo>
                <a:lnTo>
                  <a:pt x="3" y="0"/>
                </a:lnTo>
                <a:cubicBezTo>
                  <a:pt x="3" y="0"/>
                  <a:pt x="6" y="0"/>
                  <a:pt x="9" y="0"/>
                </a:cubicBezTo>
                <a:cubicBezTo>
                  <a:pt x="26" y="0"/>
                  <a:pt x="70" y="2"/>
                  <a:pt x="92" y="28"/>
                </a:cubicBezTo>
                <a:cubicBezTo>
                  <a:pt x="92" y="29"/>
                  <a:pt x="120" y="47"/>
                  <a:pt x="136" y="82"/>
                </a:cubicBezTo>
                <a:lnTo>
                  <a:pt x="138" y="83"/>
                </a:lnTo>
                <a:lnTo>
                  <a:pt x="136" y="83"/>
                </a:lnTo>
                <a:cubicBezTo>
                  <a:pt x="129" y="84"/>
                  <a:pt x="124" y="84"/>
                  <a:pt x="117" y="84"/>
                </a:cubicBezTo>
                <a:close/>
                <a:moveTo>
                  <a:pt x="4" y="2"/>
                </a:moveTo>
                <a:cubicBezTo>
                  <a:pt x="4" y="9"/>
                  <a:pt x="10" y="46"/>
                  <a:pt x="41" y="60"/>
                </a:cubicBezTo>
                <a:cubicBezTo>
                  <a:pt x="70" y="77"/>
                  <a:pt x="103" y="85"/>
                  <a:pt x="135" y="82"/>
                </a:cubicBezTo>
                <a:cubicBezTo>
                  <a:pt x="117" y="48"/>
                  <a:pt x="92" y="31"/>
                  <a:pt x="89" y="30"/>
                </a:cubicBezTo>
                <a:cubicBezTo>
                  <a:pt x="63" y="0"/>
                  <a:pt x="12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1" name="Freeform 721">
            <a:extLst>
              <a:ext uri="{FF2B5EF4-FFF2-40B4-BE49-F238E27FC236}">
                <a16:creationId xmlns:a16="http://schemas.microsoft.com/office/drawing/2014/main" id="{F8330495-3780-CB40-B013-5A21E5E0E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8663" y="5535613"/>
            <a:ext cx="49212" cy="19050"/>
          </a:xfrm>
          <a:custGeom>
            <a:avLst/>
            <a:gdLst>
              <a:gd name="T0" fmla="*/ 5595547 w 138"/>
              <a:gd name="T1" fmla="*/ 418726 h 51"/>
              <a:gd name="T2" fmla="*/ 8520452 w 138"/>
              <a:gd name="T3" fmla="*/ 418726 h 51"/>
              <a:gd name="T4" fmla="*/ 17422118 w 138"/>
              <a:gd name="T5" fmla="*/ 5580903 h 51"/>
              <a:gd name="T6" fmla="*/ 7884618 w 138"/>
              <a:gd name="T7" fmla="*/ 6976035 h 51"/>
              <a:gd name="T8" fmla="*/ 0 w 138"/>
              <a:gd name="T9" fmla="*/ 2232212 h 51"/>
              <a:gd name="T10" fmla="*/ 5595547 w 138"/>
              <a:gd name="T11" fmla="*/ 418726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8" h="51">
                <a:moveTo>
                  <a:pt x="44" y="3"/>
                </a:moveTo>
                <a:lnTo>
                  <a:pt x="67" y="3"/>
                </a:lnTo>
                <a:cubicBezTo>
                  <a:pt x="87" y="3"/>
                  <a:pt x="137" y="40"/>
                  <a:pt x="137" y="40"/>
                </a:cubicBezTo>
                <a:cubicBezTo>
                  <a:pt x="137" y="40"/>
                  <a:pt x="99" y="50"/>
                  <a:pt x="62" y="50"/>
                </a:cubicBezTo>
                <a:cubicBezTo>
                  <a:pt x="35" y="50"/>
                  <a:pt x="18" y="37"/>
                  <a:pt x="0" y="16"/>
                </a:cubicBezTo>
                <a:cubicBezTo>
                  <a:pt x="24" y="0"/>
                  <a:pt x="38" y="3"/>
                  <a:pt x="4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2" name="Freeform 722">
            <a:extLst>
              <a:ext uri="{FF2B5EF4-FFF2-40B4-BE49-F238E27FC236}">
                <a16:creationId xmlns:a16="http://schemas.microsoft.com/office/drawing/2014/main" id="{CA3E11D4-1B20-614D-91E9-B130075B3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8663" y="5535613"/>
            <a:ext cx="49212" cy="17462"/>
          </a:xfrm>
          <a:custGeom>
            <a:avLst/>
            <a:gdLst>
              <a:gd name="T0" fmla="*/ 7884618 w 138"/>
              <a:gd name="T1" fmla="*/ 6096020 h 49"/>
              <a:gd name="T2" fmla="*/ 0 w 138"/>
              <a:gd name="T3" fmla="*/ 1905140 h 49"/>
              <a:gd name="T4" fmla="*/ 0 w 138"/>
              <a:gd name="T5" fmla="*/ 1777917 h 49"/>
              <a:gd name="T6" fmla="*/ 0 w 138"/>
              <a:gd name="T7" fmla="*/ 1651050 h 49"/>
              <a:gd name="T8" fmla="*/ 4959714 w 138"/>
              <a:gd name="T9" fmla="*/ 0 h 49"/>
              <a:gd name="T10" fmla="*/ 8520452 w 138"/>
              <a:gd name="T11" fmla="*/ 0 h 49"/>
              <a:gd name="T12" fmla="*/ 17422118 w 138"/>
              <a:gd name="T13" fmla="*/ 4825927 h 49"/>
              <a:gd name="T14" fmla="*/ 7884618 w 138"/>
              <a:gd name="T15" fmla="*/ 6096020 h 49"/>
              <a:gd name="T16" fmla="*/ 381571 w 138"/>
              <a:gd name="T17" fmla="*/ 1777917 h 49"/>
              <a:gd name="T18" fmla="*/ 7884618 w 138"/>
              <a:gd name="T19" fmla="*/ 5968797 h 49"/>
              <a:gd name="T20" fmla="*/ 17040903 w 138"/>
              <a:gd name="T21" fmla="*/ 4825927 h 49"/>
              <a:gd name="T22" fmla="*/ 8520452 w 138"/>
              <a:gd name="T23" fmla="*/ 254090 h 49"/>
              <a:gd name="T24" fmla="*/ 4959714 w 138"/>
              <a:gd name="T25" fmla="*/ 254090 h 49"/>
              <a:gd name="T26" fmla="*/ 381571 w 138"/>
              <a:gd name="T27" fmla="*/ 177791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8" h="49">
                <a:moveTo>
                  <a:pt x="62" y="48"/>
                </a:moveTo>
                <a:cubicBezTo>
                  <a:pt x="32" y="48"/>
                  <a:pt x="15" y="34"/>
                  <a:pt x="0" y="15"/>
                </a:cubicBezTo>
                <a:lnTo>
                  <a:pt x="0" y="14"/>
                </a:lnTo>
                <a:lnTo>
                  <a:pt x="0" y="13"/>
                </a:lnTo>
                <a:cubicBezTo>
                  <a:pt x="17" y="1"/>
                  <a:pt x="30" y="0"/>
                  <a:pt x="39" y="0"/>
                </a:cubicBezTo>
                <a:lnTo>
                  <a:pt x="67" y="0"/>
                </a:lnTo>
                <a:cubicBezTo>
                  <a:pt x="87" y="0"/>
                  <a:pt x="135" y="35"/>
                  <a:pt x="137" y="38"/>
                </a:cubicBezTo>
                <a:cubicBezTo>
                  <a:pt x="137" y="38"/>
                  <a:pt x="99" y="48"/>
                  <a:pt x="62" y="48"/>
                </a:cubicBezTo>
                <a:close/>
                <a:moveTo>
                  <a:pt x="3" y="14"/>
                </a:moveTo>
                <a:cubicBezTo>
                  <a:pt x="18" y="34"/>
                  <a:pt x="35" y="47"/>
                  <a:pt x="62" y="47"/>
                </a:cubicBezTo>
                <a:cubicBezTo>
                  <a:pt x="93" y="47"/>
                  <a:pt x="126" y="39"/>
                  <a:pt x="134" y="38"/>
                </a:cubicBezTo>
                <a:cubicBezTo>
                  <a:pt x="125" y="30"/>
                  <a:pt x="82" y="2"/>
                  <a:pt x="67" y="2"/>
                </a:cubicBezTo>
                <a:lnTo>
                  <a:pt x="39" y="2"/>
                </a:lnTo>
                <a:cubicBezTo>
                  <a:pt x="32" y="2"/>
                  <a:pt x="18" y="3"/>
                  <a:pt x="3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" name="Freeform 723">
            <a:extLst>
              <a:ext uri="{FF2B5EF4-FFF2-40B4-BE49-F238E27FC236}">
                <a16:creationId xmlns:a16="http://schemas.microsoft.com/office/drawing/2014/main" id="{E7F0AD0F-E7D8-2B41-AA56-3181C3D39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5535613"/>
            <a:ext cx="49213" cy="19050"/>
          </a:xfrm>
          <a:custGeom>
            <a:avLst/>
            <a:gdLst>
              <a:gd name="T0" fmla="*/ 12046691 w 136"/>
              <a:gd name="T1" fmla="*/ 418726 h 51"/>
              <a:gd name="T2" fmla="*/ 17677237 w 136"/>
              <a:gd name="T3" fmla="*/ 2232212 h 51"/>
              <a:gd name="T4" fmla="*/ 9689895 w 136"/>
              <a:gd name="T5" fmla="*/ 6976035 h 51"/>
              <a:gd name="T6" fmla="*/ 0 w 136"/>
              <a:gd name="T7" fmla="*/ 5580903 h 51"/>
              <a:gd name="T8" fmla="*/ 12046691 w 136"/>
              <a:gd name="T9" fmla="*/ 418726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51">
                <a:moveTo>
                  <a:pt x="92" y="3"/>
                </a:moveTo>
                <a:cubicBezTo>
                  <a:pt x="100" y="3"/>
                  <a:pt x="114" y="0"/>
                  <a:pt x="135" y="16"/>
                </a:cubicBezTo>
                <a:cubicBezTo>
                  <a:pt x="118" y="37"/>
                  <a:pt x="101" y="50"/>
                  <a:pt x="74" y="50"/>
                </a:cubicBezTo>
                <a:cubicBezTo>
                  <a:pt x="38" y="50"/>
                  <a:pt x="0" y="40"/>
                  <a:pt x="0" y="40"/>
                </a:cubicBezTo>
                <a:cubicBezTo>
                  <a:pt x="0" y="40"/>
                  <a:pt x="51" y="3"/>
                  <a:pt x="9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" name="Freeform 724">
            <a:extLst>
              <a:ext uri="{FF2B5EF4-FFF2-40B4-BE49-F238E27FC236}">
                <a16:creationId xmlns:a16="http://schemas.microsoft.com/office/drawing/2014/main" id="{367E594C-779D-B84B-91D9-3301A17BB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6925" y="5535613"/>
            <a:ext cx="50800" cy="17462"/>
          </a:xfrm>
          <a:custGeom>
            <a:avLst/>
            <a:gdLst>
              <a:gd name="T0" fmla="*/ 10138229 w 140"/>
              <a:gd name="T1" fmla="*/ 6096020 h 49"/>
              <a:gd name="T2" fmla="*/ 395151 w 140"/>
              <a:gd name="T3" fmla="*/ 4952793 h 49"/>
              <a:gd name="T4" fmla="*/ 0 w 140"/>
              <a:gd name="T5" fmla="*/ 4825927 h 49"/>
              <a:gd name="T6" fmla="*/ 0 w 140"/>
              <a:gd name="T7" fmla="*/ 4825927 h 49"/>
              <a:gd name="T8" fmla="*/ 12508049 w 140"/>
              <a:gd name="T9" fmla="*/ 0 h 49"/>
              <a:gd name="T10" fmla="*/ 13298351 w 140"/>
              <a:gd name="T11" fmla="*/ 0 h 49"/>
              <a:gd name="T12" fmla="*/ 18169709 w 140"/>
              <a:gd name="T13" fmla="*/ 1651050 h 49"/>
              <a:gd name="T14" fmla="*/ 18301426 w 140"/>
              <a:gd name="T15" fmla="*/ 1777917 h 49"/>
              <a:gd name="T16" fmla="*/ 18169709 w 140"/>
              <a:gd name="T17" fmla="*/ 1905140 h 49"/>
              <a:gd name="T18" fmla="*/ 10138229 w 140"/>
              <a:gd name="T19" fmla="*/ 6096020 h 49"/>
              <a:gd name="T20" fmla="*/ 789940 w 140"/>
              <a:gd name="T21" fmla="*/ 4825927 h 49"/>
              <a:gd name="T22" fmla="*/ 10138229 w 140"/>
              <a:gd name="T23" fmla="*/ 5968797 h 49"/>
              <a:gd name="T24" fmla="*/ 17906637 w 140"/>
              <a:gd name="T25" fmla="*/ 1777917 h 49"/>
              <a:gd name="T26" fmla="*/ 13298351 w 140"/>
              <a:gd name="T27" fmla="*/ 254090 h 49"/>
              <a:gd name="T28" fmla="*/ 12508049 w 140"/>
              <a:gd name="T29" fmla="*/ 254090 h 49"/>
              <a:gd name="T30" fmla="*/ 789940 w 140"/>
              <a:gd name="T31" fmla="*/ 4825927 h 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0" h="49">
                <a:moveTo>
                  <a:pt x="77" y="48"/>
                </a:moveTo>
                <a:cubicBezTo>
                  <a:pt x="41" y="48"/>
                  <a:pt x="3" y="39"/>
                  <a:pt x="3" y="39"/>
                </a:cubicBezTo>
                <a:lnTo>
                  <a:pt x="0" y="38"/>
                </a:lnTo>
                <a:cubicBezTo>
                  <a:pt x="3" y="36"/>
                  <a:pt x="54" y="0"/>
                  <a:pt x="95" y="0"/>
                </a:cubicBezTo>
                <a:lnTo>
                  <a:pt x="101" y="0"/>
                </a:lnTo>
                <a:cubicBezTo>
                  <a:pt x="110" y="0"/>
                  <a:pt x="121" y="1"/>
                  <a:pt x="138" y="13"/>
                </a:cubicBezTo>
                <a:lnTo>
                  <a:pt x="139" y="14"/>
                </a:lnTo>
                <a:lnTo>
                  <a:pt x="138" y="15"/>
                </a:lnTo>
                <a:cubicBezTo>
                  <a:pt x="123" y="34"/>
                  <a:pt x="108" y="48"/>
                  <a:pt x="77" y="48"/>
                </a:cubicBezTo>
                <a:close/>
                <a:moveTo>
                  <a:pt x="6" y="38"/>
                </a:moveTo>
                <a:cubicBezTo>
                  <a:pt x="16" y="39"/>
                  <a:pt x="45" y="47"/>
                  <a:pt x="77" y="47"/>
                </a:cubicBezTo>
                <a:cubicBezTo>
                  <a:pt x="106" y="47"/>
                  <a:pt x="120" y="34"/>
                  <a:pt x="136" y="14"/>
                </a:cubicBezTo>
                <a:cubicBezTo>
                  <a:pt x="120" y="3"/>
                  <a:pt x="110" y="2"/>
                  <a:pt x="101" y="2"/>
                </a:cubicBezTo>
                <a:lnTo>
                  <a:pt x="95" y="2"/>
                </a:lnTo>
                <a:cubicBezTo>
                  <a:pt x="60" y="2"/>
                  <a:pt x="18" y="30"/>
                  <a:pt x="6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" name="Freeform 725">
            <a:extLst>
              <a:ext uri="{FF2B5EF4-FFF2-40B4-BE49-F238E27FC236}">
                <a16:creationId xmlns:a16="http://schemas.microsoft.com/office/drawing/2014/main" id="{06A36DCF-6839-E142-BCBC-78D06EADD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7238" y="5491163"/>
            <a:ext cx="28575" cy="39687"/>
          </a:xfrm>
          <a:custGeom>
            <a:avLst/>
            <a:gdLst>
              <a:gd name="T0" fmla="*/ 5495081 w 79"/>
              <a:gd name="T1" fmla="*/ 0 h 112"/>
              <a:gd name="T2" fmla="*/ 10204892 w 79"/>
              <a:gd name="T3" fmla="*/ 13937578 h 112"/>
              <a:gd name="T4" fmla="*/ 0 w 79"/>
              <a:gd name="T5" fmla="*/ 13937578 h 112"/>
              <a:gd name="T6" fmla="*/ 5495081 w 79"/>
              <a:gd name="T7" fmla="*/ 0 h 1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9" h="112">
                <a:moveTo>
                  <a:pt x="42" y="0"/>
                </a:moveTo>
                <a:cubicBezTo>
                  <a:pt x="70" y="0"/>
                  <a:pt x="78" y="111"/>
                  <a:pt x="78" y="111"/>
                </a:cubicBezTo>
                <a:lnTo>
                  <a:pt x="0" y="111"/>
                </a:lnTo>
                <a:cubicBezTo>
                  <a:pt x="0" y="111"/>
                  <a:pt x="19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6" name="Freeform 726">
            <a:extLst>
              <a:ext uri="{FF2B5EF4-FFF2-40B4-BE49-F238E27FC236}">
                <a16:creationId xmlns:a16="http://schemas.microsoft.com/office/drawing/2014/main" id="{AA5F2AD3-3CC8-5448-836F-591EA654A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7238" y="5491163"/>
            <a:ext cx="28575" cy="41275"/>
          </a:xfrm>
          <a:custGeom>
            <a:avLst/>
            <a:gdLst>
              <a:gd name="T0" fmla="*/ 0 w 81"/>
              <a:gd name="T1" fmla="*/ 14685286 h 115"/>
              <a:gd name="T2" fmla="*/ 0 w 81"/>
              <a:gd name="T3" fmla="*/ 14427587 h 115"/>
              <a:gd name="T4" fmla="*/ 5351286 w 81"/>
              <a:gd name="T5" fmla="*/ 0 h 115"/>
              <a:gd name="T6" fmla="*/ 9956094 w 81"/>
              <a:gd name="T7" fmla="*/ 14427587 h 115"/>
              <a:gd name="T8" fmla="*/ 9956094 w 81"/>
              <a:gd name="T9" fmla="*/ 14685286 h 115"/>
              <a:gd name="T10" fmla="*/ 0 w 81"/>
              <a:gd name="T11" fmla="*/ 14685286 h 115"/>
              <a:gd name="T12" fmla="*/ 373239 w 81"/>
              <a:gd name="T13" fmla="*/ 14298737 h 115"/>
              <a:gd name="T14" fmla="*/ 9458325 w 81"/>
              <a:gd name="T15" fmla="*/ 14298737 h 115"/>
              <a:gd name="T16" fmla="*/ 5351286 w 81"/>
              <a:gd name="T17" fmla="*/ 257700 h 115"/>
              <a:gd name="T18" fmla="*/ 373239 w 81"/>
              <a:gd name="T19" fmla="*/ 14298737 h 1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1" h="115">
                <a:moveTo>
                  <a:pt x="0" y="114"/>
                </a:moveTo>
                <a:lnTo>
                  <a:pt x="0" y="112"/>
                </a:lnTo>
                <a:cubicBezTo>
                  <a:pt x="1" y="101"/>
                  <a:pt x="20" y="0"/>
                  <a:pt x="43" y="0"/>
                </a:cubicBezTo>
                <a:cubicBezTo>
                  <a:pt x="73" y="0"/>
                  <a:pt x="80" y="108"/>
                  <a:pt x="80" y="112"/>
                </a:cubicBezTo>
                <a:lnTo>
                  <a:pt x="80" y="114"/>
                </a:lnTo>
                <a:lnTo>
                  <a:pt x="0" y="114"/>
                </a:lnTo>
                <a:close/>
                <a:moveTo>
                  <a:pt x="3" y="111"/>
                </a:moveTo>
                <a:lnTo>
                  <a:pt x="76" y="111"/>
                </a:lnTo>
                <a:cubicBezTo>
                  <a:pt x="76" y="99"/>
                  <a:pt x="68" y="2"/>
                  <a:pt x="43" y="2"/>
                </a:cubicBezTo>
                <a:cubicBezTo>
                  <a:pt x="24" y="2"/>
                  <a:pt x="8" y="80"/>
                  <a:pt x="3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" name="Freeform 727">
            <a:extLst>
              <a:ext uri="{FF2B5EF4-FFF2-40B4-BE49-F238E27FC236}">
                <a16:creationId xmlns:a16="http://schemas.microsoft.com/office/drawing/2014/main" id="{BA4E4F9A-D31E-E647-8336-BB3DA88F5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491163"/>
            <a:ext cx="28575" cy="39687"/>
          </a:xfrm>
          <a:custGeom>
            <a:avLst/>
            <a:gdLst>
              <a:gd name="T0" fmla="*/ 4975622 w 80"/>
              <a:gd name="T1" fmla="*/ 0 h 112"/>
              <a:gd name="T2" fmla="*/ 10079117 w 80"/>
              <a:gd name="T3" fmla="*/ 13937578 h 112"/>
              <a:gd name="T4" fmla="*/ 0 w 80"/>
              <a:gd name="T5" fmla="*/ 13937578 h 112"/>
              <a:gd name="T6" fmla="*/ 4975622 w 80"/>
              <a:gd name="T7" fmla="*/ 0 h 1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0" h="112">
                <a:moveTo>
                  <a:pt x="39" y="0"/>
                </a:moveTo>
                <a:cubicBezTo>
                  <a:pt x="61" y="0"/>
                  <a:pt x="79" y="111"/>
                  <a:pt x="79" y="111"/>
                </a:cubicBezTo>
                <a:lnTo>
                  <a:pt x="0" y="111"/>
                </a:lnTo>
                <a:cubicBezTo>
                  <a:pt x="0" y="111"/>
                  <a:pt x="8" y="0"/>
                  <a:pt x="3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" name="Freeform 728">
            <a:extLst>
              <a:ext uri="{FF2B5EF4-FFF2-40B4-BE49-F238E27FC236}">
                <a16:creationId xmlns:a16="http://schemas.microsoft.com/office/drawing/2014/main" id="{5281E2A8-0BFE-634C-9BCD-3AD4C8DDD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491163"/>
            <a:ext cx="30162" cy="41275"/>
          </a:xfrm>
          <a:custGeom>
            <a:avLst/>
            <a:gdLst>
              <a:gd name="T0" fmla="*/ 10959105 w 82"/>
              <a:gd name="T1" fmla="*/ 14685286 h 115"/>
              <a:gd name="T2" fmla="*/ 0 w 82"/>
              <a:gd name="T3" fmla="*/ 14685286 h 115"/>
              <a:gd name="T4" fmla="*/ 0 w 82"/>
              <a:gd name="T5" fmla="*/ 14427587 h 115"/>
              <a:gd name="T6" fmla="*/ 5411872 w 82"/>
              <a:gd name="T7" fmla="*/ 0 h 115"/>
              <a:gd name="T8" fmla="*/ 10959105 w 82"/>
              <a:gd name="T9" fmla="*/ 14427587 h 115"/>
              <a:gd name="T10" fmla="*/ 10959105 w 82"/>
              <a:gd name="T11" fmla="*/ 14685286 h 115"/>
              <a:gd name="T12" fmla="*/ 270722 w 82"/>
              <a:gd name="T13" fmla="*/ 14298737 h 115"/>
              <a:gd name="T14" fmla="*/ 10553390 w 82"/>
              <a:gd name="T15" fmla="*/ 14298737 h 115"/>
              <a:gd name="T16" fmla="*/ 5411872 w 82"/>
              <a:gd name="T17" fmla="*/ 257700 h 115"/>
              <a:gd name="T18" fmla="*/ 270722 w 82"/>
              <a:gd name="T19" fmla="*/ 14298737 h 1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2" h="115">
                <a:moveTo>
                  <a:pt x="81" y="114"/>
                </a:moveTo>
                <a:lnTo>
                  <a:pt x="0" y="114"/>
                </a:lnTo>
                <a:lnTo>
                  <a:pt x="0" y="112"/>
                </a:lnTo>
                <a:cubicBezTo>
                  <a:pt x="0" y="108"/>
                  <a:pt x="9" y="0"/>
                  <a:pt x="40" y="0"/>
                </a:cubicBezTo>
                <a:cubicBezTo>
                  <a:pt x="62" y="0"/>
                  <a:pt x="78" y="101"/>
                  <a:pt x="81" y="112"/>
                </a:cubicBezTo>
                <a:lnTo>
                  <a:pt x="81" y="114"/>
                </a:lnTo>
                <a:close/>
                <a:moveTo>
                  <a:pt x="2" y="111"/>
                </a:moveTo>
                <a:lnTo>
                  <a:pt x="78" y="111"/>
                </a:lnTo>
                <a:cubicBezTo>
                  <a:pt x="74" y="80"/>
                  <a:pt x="57" y="2"/>
                  <a:pt x="40" y="2"/>
                </a:cubicBezTo>
                <a:cubicBezTo>
                  <a:pt x="10" y="2"/>
                  <a:pt x="4" y="99"/>
                  <a:pt x="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" name="Freeform 729">
            <a:extLst>
              <a:ext uri="{FF2B5EF4-FFF2-40B4-BE49-F238E27FC236}">
                <a16:creationId xmlns:a16="http://schemas.microsoft.com/office/drawing/2014/main" id="{15045D65-203D-8D45-B066-ABC85C147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0888" y="5499100"/>
            <a:ext cx="34925" cy="57150"/>
          </a:xfrm>
          <a:custGeom>
            <a:avLst/>
            <a:gdLst>
              <a:gd name="T0" fmla="*/ 1944638 w 97"/>
              <a:gd name="T1" fmla="*/ 0 h 157"/>
              <a:gd name="T2" fmla="*/ 12445182 w 97"/>
              <a:gd name="T3" fmla="*/ 19345821 h 157"/>
              <a:gd name="T4" fmla="*/ 0 w 97"/>
              <a:gd name="T5" fmla="*/ 6757896 h 157"/>
              <a:gd name="T6" fmla="*/ 1944638 w 97"/>
              <a:gd name="T7" fmla="*/ 0 h 1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157">
                <a:moveTo>
                  <a:pt x="15" y="0"/>
                </a:moveTo>
                <a:cubicBezTo>
                  <a:pt x="40" y="0"/>
                  <a:pt x="79" y="109"/>
                  <a:pt x="96" y="146"/>
                </a:cubicBezTo>
                <a:cubicBezTo>
                  <a:pt x="32" y="156"/>
                  <a:pt x="0" y="81"/>
                  <a:pt x="0" y="51"/>
                </a:cubicBezTo>
                <a:cubicBezTo>
                  <a:pt x="0" y="25"/>
                  <a:pt x="6" y="0"/>
                  <a:pt x="1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" name="Freeform 730">
            <a:extLst>
              <a:ext uri="{FF2B5EF4-FFF2-40B4-BE49-F238E27FC236}">
                <a16:creationId xmlns:a16="http://schemas.microsoft.com/office/drawing/2014/main" id="{34FA46A6-2F83-BB43-ADFE-5946113FE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9300" y="5499100"/>
            <a:ext cx="34925" cy="53975"/>
          </a:xfrm>
          <a:custGeom>
            <a:avLst/>
            <a:gdLst>
              <a:gd name="T0" fmla="*/ 10329686 w 99"/>
              <a:gd name="T1" fmla="*/ 19292464 h 150"/>
              <a:gd name="T2" fmla="*/ 10329686 w 99"/>
              <a:gd name="T3" fmla="*/ 19292464 h 150"/>
              <a:gd name="T4" fmla="*/ 0 w 99"/>
              <a:gd name="T5" fmla="*/ 6862382 h 150"/>
              <a:gd name="T6" fmla="*/ 1991078 w 99"/>
              <a:gd name="T7" fmla="*/ 0 h 150"/>
              <a:gd name="T8" fmla="*/ 10578394 w 99"/>
              <a:gd name="T9" fmla="*/ 15149343 h 150"/>
              <a:gd name="T10" fmla="*/ 12196233 w 99"/>
              <a:gd name="T11" fmla="*/ 18904204 h 150"/>
              <a:gd name="T12" fmla="*/ 12196233 w 99"/>
              <a:gd name="T13" fmla="*/ 19162924 h 150"/>
              <a:gd name="T14" fmla="*/ 12071703 w 99"/>
              <a:gd name="T15" fmla="*/ 19162924 h 150"/>
              <a:gd name="T16" fmla="*/ 10329686 w 99"/>
              <a:gd name="T17" fmla="*/ 19292464 h 150"/>
              <a:gd name="T18" fmla="*/ 1991078 w 99"/>
              <a:gd name="T19" fmla="*/ 388620 h 150"/>
              <a:gd name="T20" fmla="*/ 373239 w 99"/>
              <a:gd name="T21" fmla="*/ 6862382 h 150"/>
              <a:gd name="T22" fmla="*/ 10329686 w 99"/>
              <a:gd name="T23" fmla="*/ 19162924 h 150"/>
              <a:gd name="T24" fmla="*/ 10329686 w 99"/>
              <a:gd name="T25" fmla="*/ 19162924 h 150"/>
              <a:gd name="T26" fmla="*/ 11698464 w 99"/>
              <a:gd name="T27" fmla="*/ 18904204 h 150"/>
              <a:gd name="T28" fmla="*/ 10329686 w 99"/>
              <a:gd name="T29" fmla="*/ 15278523 h 150"/>
              <a:gd name="T30" fmla="*/ 1991078 w 99"/>
              <a:gd name="T31" fmla="*/ 388620 h 1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50">
                <a:moveTo>
                  <a:pt x="83" y="149"/>
                </a:moveTo>
                <a:lnTo>
                  <a:pt x="83" y="149"/>
                </a:lnTo>
                <a:cubicBezTo>
                  <a:pt x="29" y="149"/>
                  <a:pt x="0" y="82"/>
                  <a:pt x="0" y="53"/>
                </a:cubicBezTo>
                <a:cubicBezTo>
                  <a:pt x="0" y="28"/>
                  <a:pt x="7" y="0"/>
                  <a:pt x="16" y="0"/>
                </a:cubicBezTo>
                <a:cubicBezTo>
                  <a:pt x="36" y="0"/>
                  <a:pt x="67" y="71"/>
                  <a:pt x="85" y="117"/>
                </a:cubicBezTo>
                <a:cubicBezTo>
                  <a:pt x="91" y="129"/>
                  <a:pt x="94" y="139"/>
                  <a:pt x="98" y="146"/>
                </a:cubicBezTo>
                <a:lnTo>
                  <a:pt x="98" y="148"/>
                </a:lnTo>
                <a:lnTo>
                  <a:pt x="97" y="148"/>
                </a:lnTo>
                <a:cubicBezTo>
                  <a:pt x="91" y="148"/>
                  <a:pt x="88" y="149"/>
                  <a:pt x="83" y="149"/>
                </a:cubicBezTo>
                <a:close/>
                <a:moveTo>
                  <a:pt x="16" y="3"/>
                </a:moveTo>
                <a:cubicBezTo>
                  <a:pt x="9" y="3"/>
                  <a:pt x="3" y="27"/>
                  <a:pt x="3" y="53"/>
                </a:cubicBezTo>
                <a:cubicBezTo>
                  <a:pt x="3" y="81"/>
                  <a:pt x="29" y="148"/>
                  <a:pt x="83" y="148"/>
                </a:cubicBezTo>
                <a:cubicBezTo>
                  <a:pt x="86" y="148"/>
                  <a:pt x="91" y="146"/>
                  <a:pt x="94" y="146"/>
                </a:cubicBezTo>
                <a:cubicBezTo>
                  <a:pt x="91" y="138"/>
                  <a:pt x="88" y="129"/>
                  <a:pt x="83" y="118"/>
                </a:cubicBezTo>
                <a:cubicBezTo>
                  <a:pt x="65" y="75"/>
                  <a:pt x="35" y="3"/>
                  <a:pt x="1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" name="Freeform 731">
            <a:extLst>
              <a:ext uri="{FF2B5EF4-FFF2-40B4-BE49-F238E27FC236}">
                <a16:creationId xmlns:a16="http://schemas.microsoft.com/office/drawing/2014/main" id="{8525EEE4-8145-B14C-98AF-ACA48D5B8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499100"/>
            <a:ext cx="34925" cy="57150"/>
          </a:xfrm>
          <a:custGeom>
            <a:avLst/>
            <a:gdLst>
              <a:gd name="T0" fmla="*/ 10541292 w 98"/>
              <a:gd name="T1" fmla="*/ 0 h 157"/>
              <a:gd name="T2" fmla="*/ 12319616 w 98"/>
              <a:gd name="T3" fmla="*/ 6757896 h 157"/>
              <a:gd name="T4" fmla="*/ 0 w 98"/>
              <a:gd name="T5" fmla="*/ 19345821 h 157"/>
              <a:gd name="T6" fmla="*/ 10541292 w 98"/>
              <a:gd name="T7" fmla="*/ 0 h 1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157">
                <a:moveTo>
                  <a:pt x="83" y="0"/>
                </a:moveTo>
                <a:cubicBezTo>
                  <a:pt x="91" y="0"/>
                  <a:pt x="97" y="25"/>
                  <a:pt x="97" y="51"/>
                </a:cubicBezTo>
                <a:cubicBezTo>
                  <a:pt x="97" y="81"/>
                  <a:pt x="65" y="156"/>
                  <a:pt x="0" y="146"/>
                </a:cubicBezTo>
                <a:cubicBezTo>
                  <a:pt x="17" y="109"/>
                  <a:pt x="58" y="0"/>
                  <a:pt x="8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" name="Freeform 732">
            <a:extLst>
              <a:ext uri="{FF2B5EF4-FFF2-40B4-BE49-F238E27FC236}">
                <a16:creationId xmlns:a16="http://schemas.microsoft.com/office/drawing/2014/main" id="{74E5769E-FA80-EC49-A01A-1E4D7E952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5499100"/>
            <a:ext cx="34925" cy="53975"/>
          </a:xfrm>
          <a:custGeom>
            <a:avLst/>
            <a:gdLst>
              <a:gd name="T0" fmla="*/ 1866900 w 99"/>
              <a:gd name="T1" fmla="*/ 19292464 h 150"/>
              <a:gd name="T2" fmla="*/ 124531 w 99"/>
              <a:gd name="T3" fmla="*/ 19162924 h 150"/>
              <a:gd name="T4" fmla="*/ 0 w 99"/>
              <a:gd name="T5" fmla="*/ 19162924 h 150"/>
              <a:gd name="T6" fmla="*/ 0 w 99"/>
              <a:gd name="T7" fmla="*/ 18904204 h 150"/>
              <a:gd name="T8" fmla="*/ 1493308 w 99"/>
              <a:gd name="T9" fmla="*/ 15149343 h 150"/>
              <a:gd name="T10" fmla="*/ 10453864 w 99"/>
              <a:gd name="T11" fmla="*/ 0 h 150"/>
              <a:gd name="T12" fmla="*/ 12196233 w 99"/>
              <a:gd name="T13" fmla="*/ 6862382 h 150"/>
              <a:gd name="T14" fmla="*/ 1866900 w 99"/>
              <a:gd name="T15" fmla="*/ 19292464 h 150"/>
              <a:gd name="T16" fmla="*/ 249061 w 99"/>
              <a:gd name="T17" fmla="*/ 18904204 h 150"/>
              <a:gd name="T18" fmla="*/ 1866900 w 99"/>
              <a:gd name="T19" fmla="*/ 19162924 h 150"/>
              <a:gd name="T20" fmla="*/ 11947525 w 99"/>
              <a:gd name="T21" fmla="*/ 6862382 h 150"/>
              <a:gd name="T22" fmla="*/ 10453864 w 99"/>
              <a:gd name="T23" fmla="*/ 388620 h 150"/>
              <a:gd name="T24" fmla="*/ 1866900 w 99"/>
              <a:gd name="T25" fmla="*/ 15278523 h 150"/>
              <a:gd name="T26" fmla="*/ 249061 w 99"/>
              <a:gd name="T27" fmla="*/ 18904204 h 1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0">
                <a:moveTo>
                  <a:pt x="15" y="149"/>
                </a:moveTo>
                <a:cubicBezTo>
                  <a:pt x="9" y="149"/>
                  <a:pt x="6" y="148"/>
                  <a:pt x="1" y="148"/>
                </a:cubicBezTo>
                <a:lnTo>
                  <a:pt x="0" y="148"/>
                </a:lnTo>
                <a:lnTo>
                  <a:pt x="0" y="146"/>
                </a:lnTo>
                <a:cubicBezTo>
                  <a:pt x="4" y="138"/>
                  <a:pt x="9" y="129"/>
                  <a:pt x="12" y="117"/>
                </a:cubicBezTo>
                <a:cubicBezTo>
                  <a:pt x="36" y="71"/>
                  <a:pt x="63" y="0"/>
                  <a:pt x="84" y="0"/>
                </a:cubicBezTo>
                <a:cubicBezTo>
                  <a:pt x="92" y="0"/>
                  <a:pt x="98" y="28"/>
                  <a:pt x="98" y="53"/>
                </a:cubicBezTo>
                <a:cubicBezTo>
                  <a:pt x="98" y="82"/>
                  <a:pt x="71" y="149"/>
                  <a:pt x="15" y="149"/>
                </a:cubicBezTo>
                <a:close/>
                <a:moveTo>
                  <a:pt x="2" y="146"/>
                </a:moveTo>
                <a:cubicBezTo>
                  <a:pt x="7" y="146"/>
                  <a:pt x="10" y="148"/>
                  <a:pt x="15" y="148"/>
                </a:cubicBezTo>
                <a:cubicBezTo>
                  <a:pt x="71" y="148"/>
                  <a:pt x="96" y="81"/>
                  <a:pt x="96" y="53"/>
                </a:cubicBezTo>
                <a:cubicBezTo>
                  <a:pt x="96" y="27"/>
                  <a:pt x="89" y="3"/>
                  <a:pt x="84" y="3"/>
                </a:cubicBezTo>
                <a:cubicBezTo>
                  <a:pt x="65" y="3"/>
                  <a:pt x="36" y="75"/>
                  <a:pt x="15" y="118"/>
                </a:cubicBezTo>
                <a:cubicBezTo>
                  <a:pt x="10" y="129"/>
                  <a:pt x="7" y="138"/>
                  <a:pt x="2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" name="Freeform 733">
            <a:extLst>
              <a:ext uri="{FF2B5EF4-FFF2-40B4-BE49-F238E27FC236}">
                <a16:creationId xmlns:a16="http://schemas.microsoft.com/office/drawing/2014/main" id="{59475CAB-B34D-BA44-B01E-570978692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5491163"/>
            <a:ext cx="26988" cy="61912"/>
          </a:xfrm>
          <a:custGeom>
            <a:avLst/>
            <a:gdLst>
              <a:gd name="T0" fmla="*/ 4655430 w 74"/>
              <a:gd name="T1" fmla="*/ 22155857 h 172"/>
              <a:gd name="T2" fmla="*/ 0 w 74"/>
              <a:gd name="T3" fmla="*/ 12438553 h 172"/>
              <a:gd name="T4" fmla="*/ 4655430 w 74"/>
              <a:gd name="T5" fmla="*/ 0 h 172"/>
              <a:gd name="T6" fmla="*/ 9709480 w 74"/>
              <a:gd name="T7" fmla="*/ 12438553 h 172"/>
              <a:gd name="T8" fmla="*/ 4655430 w 74"/>
              <a:gd name="T9" fmla="*/ 22155857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172">
                <a:moveTo>
                  <a:pt x="35" y="171"/>
                </a:moveTo>
                <a:cubicBezTo>
                  <a:pt x="5" y="171"/>
                  <a:pt x="0" y="137"/>
                  <a:pt x="0" y="96"/>
                </a:cubicBezTo>
                <a:cubicBezTo>
                  <a:pt x="0" y="68"/>
                  <a:pt x="18" y="0"/>
                  <a:pt x="35" y="0"/>
                </a:cubicBezTo>
                <a:cubicBezTo>
                  <a:pt x="50" y="0"/>
                  <a:pt x="73" y="68"/>
                  <a:pt x="73" y="96"/>
                </a:cubicBezTo>
                <a:cubicBezTo>
                  <a:pt x="73" y="137"/>
                  <a:pt x="65" y="171"/>
                  <a:pt x="35" y="17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" name="Freeform 734">
            <a:extLst>
              <a:ext uri="{FF2B5EF4-FFF2-40B4-BE49-F238E27FC236}">
                <a16:creationId xmlns:a16="http://schemas.microsoft.com/office/drawing/2014/main" id="{1DC7E0D4-166F-214C-886F-BE5DA7BF3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5491163"/>
            <a:ext cx="26988" cy="61912"/>
          </a:xfrm>
          <a:custGeom>
            <a:avLst/>
            <a:gdLst>
              <a:gd name="T0" fmla="*/ 4655430 w 74"/>
              <a:gd name="T1" fmla="*/ 22028504 h 173"/>
              <a:gd name="T2" fmla="*/ 0 w 74"/>
              <a:gd name="T3" fmla="*/ 12423198 h 173"/>
              <a:gd name="T4" fmla="*/ 4655430 w 74"/>
              <a:gd name="T5" fmla="*/ 0 h 173"/>
              <a:gd name="T6" fmla="*/ 9709480 w 74"/>
              <a:gd name="T7" fmla="*/ 12423198 h 173"/>
              <a:gd name="T8" fmla="*/ 4655430 w 74"/>
              <a:gd name="T9" fmla="*/ 22028504 h 173"/>
              <a:gd name="T10" fmla="*/ 4655430 w 74"/>
              <a:gd name="T11" fmla="*/ 256237 h 173"/>
              <a:gd name="T12" fmla="*/ 133116 w 74"/>
              <a:gd name="T13" fmla="*/ 12423198 h 173"/>
              <a:gd name="T14" fmla="*/ 4655430 w 74"/>
              <a:gd name="T15" fmla="*/ 21900386 h 173"/>
              <a:gd name="T16" fmla="*/ 9310495 w 74"/>
              <a:gd name="T17" fmla="*/ 12423198 h 173"/>
              <a:gd name="T18" fmla="*/ 4655430 w 74"/>
              <a:gd name="T19" fmla="*/ 256237 h 17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4" h="173">
                <a:moveTo>
                  <a:pt x="35" y="172"/>
                </a:moveTo>
                <a:cubicBezTo>
                  <a:pt x="3" y="172"/>
                  <a:pt x="0" y="133"/>
                  <a:pt x="0" y="97"/>
                </a:cubicBezTo>
                <a:cubicBezTo>
                  <a:pt x="0" y="71"/>
                  <a:pt x="17" y="0"/>
                  <a:pt x="35" y="0"/>
                </a:cubicBezTo>
                <a:cubicBezTo>
                  <a:pt x="52" y="0"/>
                  <a:pt x="73" y="71"/>
                  <a:pt x="73" y="97"/>
                </a:cubicBezTo>
                <a:cubicBezTo>
                  <a:pt x="73" y="133"/>
                  <a:pt x="70" y="172"/>
                  <a:pt x="35" y="172"/>
                </a:cubicBezTo>
                <a:close/>
                <a:moveTo>
                  <a:pt x="35" y="2"/>
                </a:moveTo>
                <a:cubicBezTo>
                  <a:pt x="21" y="2"/>
                  <a:pt x="1" y="67"/>
                  <a:pt x="1" y="97"/>
                </a:cubicBezTo>
                <a:cubicBezTo>
                  <a:pt x="1" y="140"/>
                  <a:pt x="8" y="171"/>
                  <a:pt x="35" y="171"/>
                </a:cubicBezTo>
                <a:cubicBezTo>
                  <a:pt x="64" y="171"/>
                  <a:pt x="70" y="140"/>
                  <a:pt x="70" y="97"/>
                </a:cubicBezTo>
                <a:cubicBezTo>
                  <a:pt x="70" y="67"/>
                  <a:pt x="49" y="2"/>
                  <a:pt x="3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" name="Freeform 735">
            <a:extLst>
              <a:ext uri="{FF2B5EF4-FFF2-40B4-BE49-F238E27FC236}">
                <a16:creationId xmlns:a16="http://schemas.microsoft.com/office/drawing/2014/main" id="{35296D7A-0492-8D42-B76C-FCE38BE90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408613"/>
            <a:ext cx="431800" cy="63500"/>
          </a:xfrm>
          <a:custGeom>
            <a:avLst/>
            <a:gdLst>
              <a:gd name="T0" fmla="*/ 0 w 1201"/>
              <a:gd name="T1" fmla="*/ 0 h 176"/>
              <a:gd name="T2" fmla="*/ 155117229 w 1201"/>
              <a:gd name="T3" fmla="*/ 0 h 176"/>
              <a:gd name="T4" fmla="*/ 155117229 w 1201"/>
              <a:gd name="T5" fmla="*/ 22780264 h 176"/>
              <a:gd name="T6" fmla="*/ 77558614 w 1201"/>
              <a:gd name="T7" fmla="*/ 22780264 h 176"/>
              <a:gd name="T8" fmla="*/ 0 w 1201"/>
              <a:gd name="T9" fmla="*/ 22780264 h 176"/>
              <a:gd name="T10" fmla="*/ 0 w 1201"/>
              <a:gd name="T11" fmla="*/ 0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6">
                <a:moveTo>
                  <a:pt x="0" y="0"/>
                </a:moveTo>
                <a:lnTo>
                  <a:pt x="1200" y="0"/>
                </a:lnTo>
                <a:lnTo>
                  <a:pt x="1200" y="175"/>
                </a:lnTo>
                <a:lnTo>
                  <a:pt x="60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2929C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" name="Freeform 736">
            <a:extLst>
              <a:ext uri="{FF2B5EF4-FFF2-40B4-BE49-F238E27FC236}">
                <a16:creationId xmlns:a16="http://schemas.microsoft.com/office/drawing/2014/main" id="{3A6CA497-CDC6-EF48-91C9-514FD5995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597525"/>
            <a:ext cx="431800" cy="63500"/>
          </a:xfrm>
          <a:custGeom>
            <a:avLst/>
            <a:gdLst>
              <a:gd name="T0" fmla="*/ 77558614 w 1201"/>
              <a:gd name="T1" fmla="*/ 22780264 h 176"/>
              <a:gd name="T2" fmla="*/ 0 w 1201"/>
              <a:gd name="T3" fmla="*/ 22780264 h 176"/>
              <a:gd name="T4" fmla="*/ 0 w 1201"/>
              <a:gd name="T5" fmla="*/ 0 h 176"/>
              <a:gd name="T6" fmla="*/ 155117229 w 1201"/>
              <a:gd name="T7" fmla="*/ 0 h 176"/>
              <a:gd name="T8" fmla="*/ 155117229 w 1201"/>
              <a:gd name="T9" fmla="*/ 22780264 h 176"/>
              <a:gd name="T10" fmla="*/ 77558614 w 1201"/>
              <a:gd name="T11" fmla="*/ 22780264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6">
                <a:moveTo>
                  <a:pt x="600" y="175"/>
                </a:moveTo>
                <a:lnTo>
                  <a:pt x="0" y="175"/>
                </a:lnTo>
                <a:lnTo>
                  <a:pt x="0" y="0"/>
                </a:lnTo>
                <a:lnTo>
                  <a:pt x="1200" y="0"/>
                </a:lnTo>
                <a:lnTo>
                  <a:pt x="1200" y="175"/>
                </a:lnTo>
                <a:lnTo>
                  <a:pt x="600" y="175"/>
                </a:lnTo>
              </a:path>
            </a:pathLst>
          </a:custGeom>
          <a:solidFill>
            <a:srgbClr val="419D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" name="Freeform 737">
            <a:extLst>
              <a:ext uri="{FF2B5EF4-FFF2-40B4-BE49-F238E27FC236}">
                <a16:creationId xmlns:a16="http://schemas.microsoft.com/office/drawing/2014/main" id="{0C95B33F-B5BD-0C4C-BECF-7D9557B4C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472113"/>
            <a:ext cx="431800" cy="125412"/>
          </a:xfrm>
          <a:custGeom>
            <a:avLst/>
            <a:gdLst>
              <a:gd name="T0" fmla="*/ 0 w 1201"/>
              <a:gd name="T1" fmla="*/ 0 h 350"/>
              <a:gd name="T2" fmla="*/ 155117229 w 1201"/>
              <a:gd name="T3" fmla="*/ 0 h 350"/>
              <a:gd name="T4" fmla="*/ 155117229 w 1201"/>
              <a:gd name="T5" fmla="*/ 44809349 h 350"/>
              <a:gd name="T6" fmla="*/ 77558614 w 1201"/>
              <a:gd name="T7" fmla="*/ 44809349 h 350"/>
              <a:gd name="T8" fmla="*/ 0 w 1201"/>
              <a:gd name="T9" fmla="*/ 44809349 h 350"/>
              <a:gd name="T10" fmla="*/ 0 w 1201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50">
                <a:moveTo>
                  <a:pt x="0" y="0"/>
                </a:moveTo>
                <a:lnTo>
                  <a:pt x="1200" y="0"/>
                </a:lnTo>
                <a:lnTo>
                  <a:pt x="1200" y="349"/>
                </a:lnTo>
                <a:lnTo>
                  <a:pt x="600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CB00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" name="Freeform 738">
            <a:extLst>
              <a:ext uri="{FF2B5EF4-FFF2-40B4-BE49-F238E27FC236}">
                <a16:creationId xmlns:a16="http://schemas.microsoft.com/office/drawing/2014/main" id="{79CB73E8-1772-BB4E-9B75-451727C2D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5408613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2A4C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" name="Freeform 739">
            <a:extLst>
              <a:ext uri="{FF2B5EF4-FFF2-40B4-BE49-F238E27FC236}">
                <a16:creationId xmlns:a16="http://schemas.microsoft.com/office/drawing/2014/main" id="{82FF48DA-FDFF-C04B-8154-CCC7A1878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5484813"/>
            <a:ext cx="139700" cy="139700"/>
          </a:xfrm>
          <a:custGeom>
            <a:avLst/>
            <a:gdLst>
              <a:gd name="T0" fmla="*/ 24367723 w 387"/>
              <a:gd name="T1" fmla="*/ 3849272 h 390"/>
              <a:gd name="T2" fmla="*/ 30231513 w 387"/>
              <a:gd name="T3" fmla="*/ 5645671 h 390"/>
              <a:gd name="T4" fmla="*/ 32316545 w 387"/>
              <a:gd name="T5" fmla="*/ 5902146 h 390"/>
              <a:gd name="T6" fmla="*/ 33489014 w 387"/>
              <a:gd name="T7" fmla="*/ 9366706 h 390"/>
              <a:gd name="T8" fmla="*/ 35313417 w 387"/>
              <a:gd name="T9" fmla="*/ 10136489 h 390"/>
              <a:gd name="T10" fmla="*/ 35964989 w 387"/>
              <a:gd name="T11" fmla="*/ 12959503 h 390"/>
              <a:gd name="T12" fmla="*/ 38571278 w 387"/>
              <a:gd name="T13" fmla="*/ 14114357 h 390"/>
              <a:gd name="T14" fmla="*/ 40004376 w 387"/>
              <a:gd name="T15" fmla="*/ 16551943 h 390"/>
              <a:gd name="T16" fmla="*/ 39353165 w 387"/>
              <a:gd name="T17" fmla="*/ 18476937 h 390"/>
              <a:gd name="T18" fmla="*/ 43131924 w 387"/>
              <a:gd name="T19" fmla="*/ 18989887 h 390"/>
              <a:gd name="T20" fmla="*/ 45086641 w 387"/>
              <a:gd name="T21" fmla="*/ 20144740 h 390"/>
              <a:gd name="T22" fmla="*/ 46520100 w 387"/>
              <a:gd name="T23" fmla="*/ 20914523 h 390"/>
              <a:gd name="T24" fmla="*/ 50038230 w 387"/>
              <a:gd name="T25" fmla="*/ 21427831 h 390"/>
              <a:gd name="T26" fmla="*/ 47562255 w 387"/>
              <a:gd name="T27" fmla="*/ 26688789 h 390"/>
              <a:gd name="T28" fmla="*/ 46910682 w 387"/>
              <a:gd name="T29" fmla="*/ 28485188 h 390"/>
              <a:gd name="T30" fmla="*/ 45998842 w 387"/>
              <a:gd name="T31" fmla="*/ 31692915 h 390"/>
              <a:gd name="T32" fmla="*/ 43131924 w 387"/>
              <a:gd name="T33" fmla="*/ 32205865 h 390"/>
              <a:gd name="T34" fmla="*/ 44956326 w 387"/>
              <a:gd name="T35" fmla="*/ 35157117 h 390"/>
              <a:gd name="T36" fmla="*/ 42610666 w 387"/>
              <a:gd name="T37" fmla="*/ 36440208 h 390"/>
              <a:gd name="T38" fmla="*/ 41307521 w 387"/>
              <a:gd name="T39" fmla="*/ 35285354 h 390"/>
              <a:gd name="T40" fmla="*/ 40786263 w 387"/>
              <a:gd name="T41" fmla="*/ 36825278 h 390"/>
              <a:gd name="T42" fmla="*/ 37789391 w 387"/>
              <a:gd name="T43" fmla="*/ 37851894 h 390"/>
              <a:gd name="T44" fmla="*/ 37398448 w 387"/>
              <a:gd name="T45" fmla="*/ 41187858 h 390"/>
              <a:gd name="T46" fmla="*/ 33879957 w 387"/>
              <a:gd name="T47" fmla="*/ 39904768 h 390"/>
              <a:gd name="T48" fmla="*/ 31664972 w 387"/>
              <a:gd name="T49" fmla="*/ 37851894 h 390"/>
              <a:gd name="T50" fmla="*/ 24367723 w 387"/>
              <a:gd name="T51" fmla="*/ 41572571 h 390"/>
              <a:gd name="T52" fmla="*/ 22022063 w 387"/>
              <a:gd name="T53" fmla="*/ 44010515 h 390"/>
              <a:gd name="T54" fmla="*/ 22152377 w 387"/>
              <a:gd name="T55" fmla="*/ 47346837 h 390"/>
              <a:gd name="T56" fmla="*/ 22022063 w 387"/>
              <a:gd name="T57" fmla="*/ 48501691 h 390"/>
              <a:gd name="T58" fmla="*/ 20067345 w 387"/>
              <a:gd name="T59" fmla="*/ 49784782 h 390"/>
              <a:gd name="T60" fmla="*/ 17982675 w 387"/>
              <a:gd name="T61" fmla="*/ 49913019 h 390"/>
              <a:gd name="T62" fmla="*/ 16679530 w 387"/>
              <a:gd name="T63" fmla="*/ 47218242 h 390"/>
              <a:gd name="T64" fmla="*/ 16679530 w 387"/>
              <a:gd name="T65" fmla="*/ 42856020 h 390"/>
              <a:gd name="T66" fmla="*/ 15506700 w 387"/>
              <a:gd name="T67" fmla="*/ 39006389 h 390"/>
              <a:gd name="T68" fmla="*/ 12509467 w 387"/>
              <a:gd name="T69" fmla="*/ 35157117 h 390"/>
              <a:gd name="T70" fmla="*/ 9903539 w 387"/>
              <a:gd name="T71" fmla="*/ 33360718 h 390"/>
              <a:gd name="T72" fmla="*/ 6645677 w 387"/>
              <a:gd name="T73" fmla="*/ 30666299 h 390"/>
              <a:gd name="T74" fmla="*/ 6775991 w 387"/>
              <a:gd name="T75" fmla="*/ 29896516 h 390"/>
              <a:gd name="T76" fmla="*/ 5994105 w 387"/>
              <a:gd name="T77" fmla="*/ 27586810 h 390"/>
              <a:gd name="T78" fmla="*/ 3127547 w 387"/>
              <a:gd name="T79" fmla="*/ 24250845 h 390"/>
              <a:gd name="T80" fmla="*/ 3388176 w 387"/>
              <a:gd name="T81" fmla="*/ 21684664 h 390"/>
              <a:gd name="T82" fmla="*/ 0 w 387"/>
              <a:gd name="T83" fmla="*/ 20144740 h 390"/>
              <a:gd name="T84" fmla="*/ 1042516 w 387"/>
              <a:gd name="T85" fmla="*/ 17963629 h 390"/>
              <a:gd name="T86" fmla="*/ 3778759 w 387"/>
              <a:gd name="T87" fmla="*/ 17193488 h 390"/>
              <a:gd name="T88" fmla="*/ 6775991 w 387"/>
              <a:gd name="T89" fmla="*/ 17963629 h 390"/>
              <a:gd name="T90" fmla="*/ 8730709 w 387"/>
              <a:gd name="T91" fmla="*/ 15525685 h 390"/>
              <a:gd name="T92" fmla="*/ 11857895 w 387"/>
              <a:gd name="T93" fmla="*/ 15012377 h 390"/>
              <a:gd name="T94" fmla="*/ 14855128 w 387"/>
              <a:gd name="T95" fmla="*/ 14114357 h 390"/>
              <a:gd name="T96" fmla="*/ 14724813 w 387"/>
              <a:gd name="T97" fmla="*/ 10906272 h 390"/>
              <a:gd name="T98" fmla="*/ 17852360 w 387"/>
              <a:gd name="T99" fmla="*/ 8981635 h 390"/>
              <a:gd name="T100" fmla="*/ 18894515 w 387"/>
              <a:gd name="T101" fmla="*/ 8725161 h 390"/>
              <a:gd name="T102" fmla="*/ 19806717 w 387"/>
              <a:gd name="T103" fmla="*/ 6415454 h 390"/>
              <a:gd name="T104" fmla="*/ 18503572 w 387"/>
              <a:gd name="T105" fmla="*/ 5645671 h 390"/>
              <a:gd name="T106" fmla="*/ 17852360 w 387"/>
              <a:gd name="T107" fmla="*/ 3592797 h 390"/>
              <a:gd name="T108" fmla="*/ 20067345 w 387"/>
              <a:gd name="T109" fmla="*/ 1924636 h 390"/>
              <a:gd name="T110" fmla="*/ 23716151 w 387"/>
              <a:gd name="T111" fmla="*/ 385071 h 390"/>
              <a:gd name="T112" fmla="*/ 25540192 w 387"/>
              <a:gd name="T113" fmla="*/ 3207727 h 39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87" h="390">
                <a:moveTo>
                  <a:pt x="196" y="25"/>
                </a:moveTo>
                <a:cubicBezTo>
                  <a:pt x="193" y="27"/>
                  <a:pt x="189" y="28"/>
                  <a:pt x="187" y="30"/>
                </a:cubicBezTo>
                <a:cubicBezTo>
                  <a:pt x="204" y="28"/>
                  <a:pt x="205" y="47"/>
                  <a:pt x="227" y="41"/>
                </a:cubicBezTo>
                <a:cubicBezTo>
                  <a:pt x="227" y="42"/>
                  <a:pt x="229" y="45"/>
                  <a:pt x="232" y="44"/>
                </a:cubicBezTo>
                <a:lnTo>
                  <a:pt x="234" y="39"/>
                </a:lnTo>
                <a:cubicBezTo>
                  <a:pt x="243" y="37"/>
                  <a:pt x="240" y="49"/>
                  <a:pt x="248" y="46"/>
                </a:cubicBezTo>
                <a:cubicBezTo>
                  <a:pt x="252" y="50"/>
                  <a:pt x="249" y="56"/>
                  <a:pt x="252" y="60"/>
                </a:cubicBezTo>
                <a:cubicBezTo>
                  <a:pt x="252" y="65"/>
                  <a:pt x="254" y="69"/>
                  <a:pt x="257" y="73"/>
                </a:cubicBezTo>
                <a:cubicBezTo>
                  <a:pt x="258" y="70"/>
                  <a:pt x="260" y="67"/>
                  <a:pt x="264" y="68"/>
                </a:cubicBezTo>
                <a:cubicBezTo>
                  <a:pt x="267" y="72"/>
                  <a:pt x="269" y="75"/>
                  <a:pt x="271" y="79"/>
                </a:cubicBezTo>
                <a:cubicBezTo>
                  <a:pt x="269" y="88"/>
                  <a:pt x="267" y="95"/>
                  <a:pt x="276" y="99"/>
                </a:cubicBezTo>
                <a:lnTo>
                  <a:pt x="276" y="101"/>
                </a:lnTo>
                <a:cubicBezTo>
                  <a:pt x="280" y="104"/>
                  <a:pt x="293" y="99"/>
                  <a:pt x="293" y="108"/>
                </a:cubicBezTo>
                <a:cubicBezTo>
                  <a:pt x="292" y="112"/>
                  <a:pt x="296" y="108"/>
                  <a:pt x="296" y="110"/>
                </a:cubicBezTo>
                <a:cubicBezTo>
                  <a:pt x="302" y="109"/>
                  <a:pt x="307" y="110"/>
                  <a:pt x="313" y="110"/>
                </a:cubicBezTo>
                <a:cubicBezTo>
                  <a:pt x="316" y="117"/>
                  <a:pt x="307" y="122"/>
                  <a:pt x="307" y="129"/>
                </a:cubicBezTo>
                <a:cubicBezTo>
                  <a:pt x="310" y="132"/>
                  <a:pt x="307" y="139"/>
                  <a:pt x="307" y="142"/>
                </a:cubicBezTo>
                <a:lnTo>
                  <a:pt x="302" y="144"/>
                </a:lnTo>
                <a:cubicBezTo>
                  <a:pt x="310" y="144"/>
                  <a:pt x="317" y="143"/>
                  <a:pt x="322" y="145"/>
                </a:cubicBezTo>
                <a:lnTo>
                  <a:pt x="331" y="148"/>
                </a:lnTo>
                <a:cubicBezTo>
                  <a:pt x="336" y="147"/>
                  <a:pt x="340" y="146"/>
                  <a:pt x="345" y="147"/>
                </a:cubicBezTo>
                <a:cubicBezTo>
                  <a:pt x="350" y="150"/>
                  <a:pt x="345" y="155"/>
                  <a:pt x="346" y="157"/>
                </a:cubicBezTo>
                <a:cubicBezTo>
                  <a:pt x="353" y="157"/>
                  <a:pt x="355" y="158"/>
                  <a:pt x="357" y="162"/>
                </a:cubicBezTo>
                <a:lnTo>
                  <a:pt x="357" y="163"/>
                </a:lnTo>
                <a:cubicBezTo>
                  <a:pt x="360" y="157"/>
                  <a:pt x="369" y="161"/>
                  <a:pt x="374" y="157"/>
                </a:cubicBezTo>
                <a:cubicBezTo>
                  <a:pt x="381" y="157"/>
                  <a:pt x="381" y="164"/>
                  <a:pt x="384" y="167"/>
                </a:cubicBezTo>
                <a:cubicBezTo>
                  <a:pt x="386" y="180"/>
                  <a:pt x="374" y="184"/>
                  <a:pt x="378" y="195"/>
                </a:cubicBezTo>
                <a:cubicBezTo>
                  <a:pt x="375" y="200"/>
                  <a:pt x="369" y="204"/>
                  <a:pt x="365" y="208"/>
                </a:cubicBezTo>
                <a:cubicBezTo>
                  <a:pt x="368" y="208"/>
                  <a:pt x="366" y="211"/>
                  <a:pt x="366" y="211"/>
                </a:cubicBezTo>
                <a:cubicBezTo>
                  <a:pt x="363" y="214"/>
                  <a:pt x="365" y="221"/>
                  <a:pt x="360" y="222"/>
                </a:cubicBezTo>
                <a:cubicBezTo>
                  <a:pt x="360" y="227"/>
                  <a:pt x="353" y="224"/>
                  <a:pt x="354" y="230"/>
                </a:cubicBezTo>
                <a:cubicBezTo>
                  <a:pt x="360" y="236"/>
                  <a:pt x="353" y="241"/>
                  <a:pt x="353" y="247"/>
                </a:cubicBezTo>
                <a:cubicBezTo>
                  <a:pt x="348" y="251"/>
                  <a:pt x="342" y="244"/>
                  <a:pt x="342" y="251"/>
                </a:cubicBezTo>
                <a:cubicBezTo>
                  <a:pt x="337" y="252"/>
                  <a:pt x="334" y="247"/>
                  <a:pt x="331" y="251"/>
                </a:cubicBezTo>
                <a:cubicBezTo>
                  <a:pt x="330" y="256"/>
                  <a:pt x="334" y="259"/>
                  <a:pt x="333" y="264"/>
                </a:cubicBezTo>
                <a:cubicBezTo>
                  <a:pt x="340" y="262"/>
                  <a:pt x="342" y="269"/>
                  <a:pt x="345" y="274"/>
                </a:cubicBezTo>
                <a:lnTo>
                  <a:pt x="351" y="280"/>
                </a:lnTo>
                <a:cubicBezTo>
                  <a:pt x="345" y="286"/>
                  <a:pt x="336" y="280"/>
                  <a:pt x="327" y="284"/>
                </a:cubicBezTo>
                <a:lnTo>
                  <a:pt x="327" y="279"/>
                </a:lnTo>
                <a:cubicBezTo>
                  <a:pt x="324" y="276"/>
                  <a:pt x="319" y="276"/>
                  <a:pt x="317" y="275"/>
                </a:cubicBezTo>
                <a:cubicBezTo>
                  <a:pt x="317" y="278"/>
                  <a:pt x="310" y="279"/>
                  <a:pt x="315" y="284"/>
                </a:cubicBezTo>
                <a:cubicBezTo>
                  <a:pt x="315" y="284"/>
                  <a:pt x="316" y="287"/>
                  <a:pt x="313" y="287"/>
                </a:cubicBezTo>
                <a:cubicBezTo>
                  <a:pt x="307" y="288"/>
                  <a:pt x="307" y="283"/>
                  <a:pt x="302" y="284"/>
                </a:cubicBezTo>
                <a:cubicBezTo>
                  <a:pt x="295" y="287"/>
                  <a:pt x="299" y="296"/>
                  <a:pt x="290" y="295"/>
                </a:cubicBezTo>
                <a:cubicBezTo>
                  <a:pt x="292" y="302"/>
                  <a:pt x="276" y="308"/>
                  <a:pt x="287" y="315"/>
                </a:cubicBezTo>
                <a:lnTo>
                  <a:pt x="287" y="321"/>
                </a:lnTo>
                <a:cubicBezTo>
                  <a:pt x="281" y="328"/>
                  <a:pt x="271" y="325"/>
                  <a:pt x="264" y="324"/>
                </a:cubicBezTo>
                <a:cubicBezTo>
                  <a:pt x="260" y="321"/>
                  <a:pt x="261" y="315"/>
                  <a:pt x="260" y="311"/>
                </a:cubicBezTo>
                <a:cubicBezTo>
                  <a:pt x="258" y="308"/>
                  <a:pt x="252" y="305"/>
                  <a:pt x="252" y="301"/>
                </a:cubicBezTo>
                <a:cubicBezTo>
                  <a:pt x="248" y="299"/>
                  <a:pt x="243" y="298"/>
                  <a:pt x="243" y="295"/>
                </a:cubicBezTo>
                <a:cubicBezTo>
                  <a:pt x="232" y="304"/>
                  <a:pt x="222" y="312"/>
                  <a:pt x="207" y="312"/>
                </a:cubicBezTo>
                <a:cubicBezTo>
                  <a:pt x="201" y="315"/>
                  <a:pt x="198" y="328"/>
                  <a:pt x="187" y="324"/>
                </a:cubicBezTo>
                <a:cubicBezTo>
                  <a:pt x="185" y="329"/>
                  <a:pt x="173" y="324"/>
                  <a:pt x="173" y="332"/>
                </a:cubicBezTo>
                <a:cubicBezTo>
                  <a:pt x="169" y="334"/>
                  <a:pt x="169" y="339"/>
                  <a:pt x="169" y="343"/>
                </a:cubicBezTo>
                <a:cubicBezTo>
                  <a:pt x="167" y="350"/>
                  <a:pt x="169" y="355"/>
                  <a:pt x="173" y="359"/>
                </a:cubicBezTo>
                <a:cubicBezTo>
                  <a:pt x="177" y="365"/>
                  <a:pt x="169" y="365"/>
                  <a:pt x="170" y="369"/>
                </a:cubicBezTo>
                <a:cubicBezTo>
                  <a:pt x="172" y="371"/>
                  <a:pt x="170" y="373"/>
                  <a:pt x="169" y="374"/>
                </a:cubicBezTo>
                <a:lnTo>
                  <a:pt x="169" y="378"/>
                </a:lnTo>
                <a:cubicBezTo>
                  <a:pt x="167" y="378"/>
                  <a:pt x="167" y="379"/>
                  <a:pt x="164" y="380"/>
                </a:cubicBezTo>
                <a:cubicBezTo>
                  <a:pt x="163" y="384"/>
                  <a:pt x="158" y="385"/>
                  <a:pt x="154" y="388"/>
                </a:cubicBezTo>
                <a:cubicBezTo>
                  <a:pt x="151" y="389"/>
                  <a:pt x="148" y="386"/>
                  <a:pt x="145" y="384"/>
                </a:cubicBezTo>
                <a:cubicBezTo>
                  <a:pt x="145" y="387"/>
                  <a:pt x="142" y="389"/>
                  <a:pt x="138" y="389"/>
                </a:cubicBezTo>
                <a:cubicBezTo>
                  <a:pt x="132" y="389"/>
                  <a:pt x="134" y="384"/>
                  <a:pt x="128" y="383"/>
                </a:cubicBezTo>
                <a:cubicBezTo>
                  <a:pt x="132" y="376"/>
                  <a:pt x="123" y="374"/>
                  <a:pt x="128" y="368"/>
                </a:cubicBezTo>
                <a:cubicBezTo>
                  <a:pt x="132" y="366"/>
                  <a:pt x="140" y="363"/>
                  <a:pt x="137" y="356"/>
                </a:cubicBezTo>
                <a:cubicBezTo>
                  <a:pt x="132" y="349"/>
                  <a:pt x="134" y="341"/>
                  <a:pt x="128" y="334"/>
                </a:cubicBezTo>
                <a:cubicBezTo>
                  <a:pt x="123" y="331"/>
                  <a:pt x="119" y="328"/>
                  <a:pt x="120" y="321"/>
                </a:cubicBezTo>
                <a:cubicBezTo>
                  <a:pt x="128" y="315"/>
                  <a:pt x="120" y="309"/>
                  <a:pt x="119" y="304"/>
                </a:cubicBezTo>
                <a:cubicBezTo>
                  <a:pt x="117" y="299"/>
                  <a:pt x="114" y="296"/>
                  <a:pt x="114" y="290"/>
                </a:cubicBezTo>
                <a:cubicBezTo>
                  <a:pt x="107" y="286"/>
                  <a:pt x="107" y="274"/>
                  <a:pt x="96" y="274"/>
                </a:cubicBezTo>
                <a:cubicBezTo>
                  <a:pt x="90" y="274"/>
                  <a:pt x="89" y="265"/>
                  <a:pt x="79" y="265"/>
                </a:cubicBezTo>
                <a:cubicBezTo>
                  <a:pt x="79" y="264"/>
                  <a:pt x="78" y="261"/>
                  <a:pt x="76" y="260"/>
                </a:cubicBezTo>
                <a:cubicBezTo>
                  <a:pt x="72" y="265"/>
                  <a:pt x="65" y="260"/>
                  <a:pt x="58" y="261"/>
                </a:cubicBezTo>
                <a:cubicBezTo>
                  <a:pt x="54" y="254"/>
                  <a:pt x="63" y="243"/>
                  <a:pt x="51" y="239"/>
                </a:cubicBezTo>
                <a:lnTo>
                  <a:pt x="51" y="235"/>
                </a:lnTo>
                <a:cubicBezTo>
                  <a:pt x="52" y="235"/>
                  <a:pt x="52" y="233"/>
                  <a:pt x="52" y="233"/>
                </a:cubicBezTo>
                <a:cubicBezTo>
                  <a:pt x="54" y="228"/>
                  <a:pt x="44" y="226"/>
                  <a:pt x="49" y="221"/>
                </a:cubicBezTo>
                <a:cubicBezTo>
                  <a:pt x="46" y="219"/>
                  <a:pt x="43" y="219"/>
                  <a:pt x="46" y="215"/>
                </a:cubicBezTo>
                <a:cubicBezTo>
                  <a:pt x="40" y="205"/>
                  <a:pt x="24" y="206"/>
                  <a:pt x="20" y="195"/>
                </a:cubicBezTo>
                <a:cubicBezTo>
                  <a:pt x="23" y="194"/>
                  <a:pt x="23" y="191"/>
                  <a:pt x="24" y="189"/>
                </a:cubicBezTo>
                <a:cubicBezTo>
                  <a:pt x="22" y="186"/>
                  <a:pt x="20" y="180"/>
                  <a:pt x="22" y="176"/>
                </a:cubicBezTo>
                <a:cubicBezTo>
                  <a:pt x="24" y="175"/>
                  <a:pt x="24" y="172"/>
                  <a:pt x="26" y="169"/>
                </a:cubicBezTo>
                <a:cubicBezTo>
                  <a:pt x="24" y="167"/>
                  <a:pt x="20" y="164"/>
                  <a:pt x="17" y="165"/>
                </a:cubicBezTo>
                <a:cubicBezTo>
                  <a:pt x="11" y="164"/>
                  <a:pt x="5" y="159"/>
                  <a:pt x="0" y="157"/>
                </a:cubicBezTo>
                <a:lnTo>
                  <a:pt x="0" y="151"/>
                </a:lnTo>
                <a:cubicBezTo>
                  <a:pt x="8" y="148"/>
                  <a:pt x="0" y="139"/>
                  <a:pt x="8" y="140"/>
                </a:cubicBezTo>
                <a:cubicBezTo>
                  <a:pt x="11" y="136"/>
                  <a:pt x="15" y="135"/>
                  <a:pt x="20" y="133"/>
                </a:cubicBezTo>
                <a:cubicBezTo>
                  <a:pt x="23" y="132"/>
                  <a:pt x="26" y="133"/>
                  <a:pt x="29" y="134"/>
                </a:cubicBezTo>
                <a:cubicBezTo>
                  <a:pt x="32" y="139"/>
                  <a:pt x="40" y="136"/>
                  <a:pt x="43" y="140"/>
                </a:cubicBezTo>
                <a:cubicBezTo>
                  <a:pt x="46" y="140"/>
                  <a:pt x="49" y="139"/>
                  <a:pt x="52" y="140"/>
                </a:cubicBezTo>
                <a:cubicBezTo>
                  <a:pt x="52" y="134"/>
                  <a:pt x="56" y="130"/>
                  <a:pt x="60" y="126"/>
                </a:cubicBezTo>
                <a:cubicBezTo>
                  <a:pt x="60" y="124"/>
                  <a:pt x="64" y="123"/>
                  <a:pt x="67" y="121"/>
                </a:cubicBezTo>
                <a:cubicBezTo>
                  <a:pt x="72" y="123"/>
                  <a:pt x="78" y="123"/>
                  <a:pt x="82" y="119"/>
                </a:cubicBezTo>
                <a:cubicBezTo>
                  <a:pt x="85" y="120"/>
                  <a:pt x="89" y="117"/>
                  <a:pt x="91" y="117"/>
                </a:cubicBezTo>
                <a:cubicBezTo>
                  <a:pt x="94" y="116"/>
                  <a:pt x="97" y="117"/>
                  <a:pt x="100" y="119"/>
                </a:cubicBezTo>
                <a:cubicBezTo>
                  <a:pt x="102" y="112"/>
                  <a:pt x="113" y="117"/>
                  <a:pt x="114" y="110"/>
                </a:cubicBezTo>
                <a:cubicBezTo>
                  <a:pt x="117" y="104"/>
                  <a:pt x="107" y="103"/>
                  <a:pt x="108" y="98"/>
                </a:cubicBezTo>
                <a:cubicBezTo>
                  <a:pt x="107" y="92"/>
                  <a:pt x="111" y="89"/>
                  <a:pt x="113" y="85"/>
                </a:cubicBezTo>
                <a:cubicBezTo>
                  <a:pt x="114" y="85"/>
                  <a:pt x="117" y="84"/>
                  <a:pt x="120" y="84"/>
                </a:cubicBezTo>
                <a:cubicBezTo>
                  <a:pt x="131" y="81"/>
                  <a:pt x="122" y="65"/>
                  <a:pt x="137" y="70"/>
                </a:cubicBezTo>
                <a:lnTo>
                  <a:pt x="137" y="74"/>
                </a:lnTo>
                <a:cubicBezTo>
                  <a:pt x="142" y="74"/>
                  <a:pt x="142" y="70"/>
                  <a:pt x="145" y="68"/>
                </a:cubicBezTo>
                <a:cubicBezTo>
                  <a:pt x="148" y="63"/>
                  <a:pt x="143" y="57"/>
                  <a:pt x="148" y="54"/>
                </a:cubicBezTo>
                <a:cubicBezTo>
                  <a:pt x="151" y="54"/>
                  <a:pt x="151" y="53"/>
                  <a:pt x="152" y="50"/>
                </a:cubicBezTo>
                <a:cubicBezTo>
                  <a:pt x="152" y="47"/>
                  <a:pt x="151" y="45"/>
                  <a:pt x="148" y="42"/>
                </a:cubicBezTo>
                <a:cubicBezTo>
                  <a:pt x="148" y="44"/>
                  <a:pt x="145" y="42"/>
                  <a:pt x="142" y="44"/>
                </a:cubicBezTo>
                <a:cubicBezTo>
                  <a:pt x="142" y="40"/>
                  <a:pt x="142" y="37"/>
                  <a:pt x="140" y="33"/>
                </a:cubicBezTo>
                <a:cubicBezTo>
                  <a:pt x="137" y="32"/>
                  <a:pt x="137" y="30"/>
                  <a:pt x="137" y="28"/>
                </a:cubicBezTo>
                <a:cubicBezTo>
                  <a:pt x="142" y="25"/>
                  <a:pt x="137" y="18"/>
                  <a:pt x="145" y="19"/>
                </a:cubicBezTo>
                <a:cubicBezTo>
                  <a:pt x="148" y="17"/>
                  <a:pt x="151" y="19"/>
                  <a:pt x="154" y="15"/>
                </a:cubicBezTo>
                <a:cubicBezTo>
                  <a:pt x="160" y="10"/>
                  <a:pt x="169" y="10"/>
                  <a:pt x="177" y="3"/>
                </a:cubicBezTo>
                <a:cubicBezTo>
                  <a:pt x="178" y="3"/>
                  <a:pt x="181" y="0"/>
                  <a:pt x="182" y="3"/>
                </a:cubicBezTo>
                <a:cubicBezTo>
                  <a:pt x="184" y="8"/>
                  <a:pt x="190" y="5"/>
                  <a:pt x="190" y="10"/>
                </a:cubicBezTo>
                <a:cubicBezTo>
                  <a:pt x="194" y="15"/>
                  <a:pt x="196" y="19"/>
                  <a:pt x="196" y="25"/>
                </a:cubicBezTo>
              </a:path>
            </a:pathLst>
          </a:custGeom>
          <a:solidFill>
            <a:srgbClr val="EDAD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" name="Freeform 740">
            <a:extLst>
              <a:ext uri="{FF2B5EF4-FFF2-40B4-BE49-F238E27FC236}">
                <a16:creationId xmlns:a16="http://schemas.microsoft.com/office/drawing/2014/main" id="{4F18ED82-ECF9-5C47-94CA-092A69764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5461000"/>
            <a:ext cx="30163" cy="26988"/>
          </a:xfrm>
          <a:custGeom>
            <a:avLst/>
            <a:gdLst>
              <a:gd name="T0" fmla="*/ 8768097 w 84"/>
              <a:gd name="T1" fmla="*/ 9336446 h 77"/>
              <a:gd name="T2" fmla="*/ 5673517 w 84"/>
              <a:gd name="T3" fmla="*/ 7125182 h 77"/>
              <a:gd name="T4" fmla="*/ 1934023 w 84"/>
              <a:gd name="T5" fmla="*/ 9336446 h 77"/>
              <a:gd name="T6" fmla="*/ 3352402 w 84"/>
              <a:gd name="T7" fmla="*/ 5651007 h 77"/>
              <a:gd name="T8" fmla="*/ 0 w 84"/>
              <a:gd name="T9" fmla="*/ 3562416 h 77"/>
              <a:gd name="T10" fmla="*/ 4126227 w 84"/>
              <a:gd name="T11" fmla="*/ 3562416 h 77"/>
              <a:gd name="T12" fmla="*/ 5673517 w 84"/>
              <a:gd name="T13" fmla="*/ 0 h 77"/>
              <a:gd name="T14" fmla="*/ 6833715 w 84"/>
              <a:gd name="T15" fmla="*/ 3562416 h 77"/>
              <a:gd name="T16" fmla="*/ 10702120 w 84"/>
              <a:gd name="T17" fmla="*/ 3562416 h 77"/>
              <a:gd name="T18" fmla="*/ 7736450 w 84"/>
              <a:gd name="T19" fmla="*/ 5651007 h 77"/>
              <a:gd name="T20" fmla="*/ 8768097 w 84"/>
              <a:gd name="T21" fmla="*/ 9336446 h 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77">
                <a:moveTo>
                  <a:pt x="68" y="76"/>
                </a:moveTo>
                <a:lnTo>
                  <a:pt x="44" y="58"/>
                </a:lnTo>
                <a:lnTo>
                  <a:pt x="15" y="76"/>
                </a:lnTo>
                <a:lnTo>
                  <a:pt x="26" y="46"/>
                </a:lnTo>
                <a:lnTo>
                  <a:pt x="0" y="29"/>
                </a:lnTo>
                <a:lnTo>
                  <a:pt x="32" y="29"/>
                </a:lnTo>
                <a:lnTo>
                  <a:pt x="44" y="0"/>
                </a:lnTo>
                <a:lnTo>
                  <a:pt x="53" y="29"/>
                </a:lnTo>
                <a:lnTo>
                  <a:pt x="83" y="29"/>
                </a:lnTo>
                <a:lnTo>
                  <a:pt x="60" y="46"/>
                </a:lnTo>
                <a:lnTo>
                  <a:pt x="68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" name="Freeform 741">
            <a:extLst>
              <a:ext uri="{FF2B5EF4-FFF2-40B4-BE49-F238E27FC236}">
                <a16:creationId xmlns:a16="http://schemas.microsoft.com/office/drawing/2014/main" id="{606BE14A-AF46-7249-8F2F-F84126B85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325" y="5451475"/>
            <a:ext cx="28575" cy="26988"/>
          </a:xfrm>
          <a:custGeom>
            <a:avLst/>
            <a:gdLst>
              <a:gd name="T0" fmla="*/ 8213725 w 81"/>
              <a:gd name="T1" fmla="*/ 9457518 h 76"/>
              <a:gd name="T2" fmla="*/ 5102578 w 81"/>
              <a:gd name="T3" fmla="*/ 7187686 h 76"/>
              <a:gd name="T4" fmla="*/ 1866900 w 81"/>
              <a:gd name="T5" fmla="*/ 9457518 h 76"/>
              <a:gd name="T6" fmla="*/ 2986969 w 81"/>
              <a:gd name="T7" fmla="*/ 5800644 h 76"/>
              <a:gd name="T8" fmla="*/ 0 w 81"/>
              <a:gd name="T9" fmla="*/ 3656874 h 76"/>
              <a:gd name="T10" fmla="*/ 3733447 w 81"/>
              <a:gd name="T11" fmla="*/ 3656874 h 76"/>
              <a:gd name="T12" fmla="*/ 5102578 w 81"/>
              <a:gd name="T13" fmla="*/ 0 h 76"/>
              <a:gd name="T14" fmla="*/ 6222647 w 81"/>
              <a:gd name="T15" fmla="*/ 3656874 h 76"/>
              <a:gd name="T16" fmla="*/ 9956094 w 81"/>
              <a:gd name="T17" fmla="*/ 3656874 h 76"/>
              <a:gd name="T18" fmla="*/ 6969478 w 81"/>
              <a:gd name="T19" fmla="*/ 5800644 h 76"/>
              <a:gd name="T20" fmla="*/ 8213725 w 81"/>
              <a:gd name="T21" fmla="*/ 9457518 h 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1" h="76">
                <a:moveTo>
                  <a:pt x="66" y="75"/>
                </a:moveTo>
                <a:lnTo>
                  <a:pt x="41" y="57"/>
                </a:lnTo>
                <a:lnTo>
                  <a:pt x="15" y="75"/>
                </a:lnTo>
                <a:lnTo>
                  <a:pt x="24" y="46"/>
                </a:lnTo>
                <a:lnTo>
                  <a:pt x="0" y="29"/>
                </a:lnTo>
                <a:lnTo>
                  <a:pt x="30" y="29"/>
                </a:lnTo>
                <a:lnTo>
                  <a:pt x="41" y="0"/>
                </a:lnTo>
                <a:lnTo>
                  <a:pt x="50" y="29"/>
                </a:lnTo>
                <a:lnTo>
                  <a:pt x="80" y="29"/>
                </a:lnTo>
                <a:lnTo>
                  <a:pt x="56" y="46"/>
                </a:lnTo>
                <a:lnTo>
                  <a:pt x="66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" name="Freeform 742">
            <a:extLst>
              <a:ext uri="{FF2B5EF4-FFF2-40B4-BE49-F238E27FC236}">
                <a16:creationId xmlns:a16="http://schemas.microsoft.com/office/drawing/2014/main" id="{35A2AD76-B8EE-E342-9B6A-8F7803419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5443538"/>
            <a:ext cx="28575" cy="26987"/>
          </a:xfrm>
          <a:custGeom>
            <a:avLst/>
            <a:gdLst>
              <a:gd name="T0" fmla="*/ 8213725 w 81"/>
              <a:gd name="T1" fmla="*/ 9456813 h 76"/>
              <a:gd name="T2" fmla="*/ 5227108 w 81"/>
              <a:gd name="T3" fmla="*/ 7313122 h 76"/>
              <a:gd name="T4" fmla="*/ 1866900 w 81"/>
              <a:gd name="T5" fmla="*/ 9456813 h 76"/>
              <a:gd name="T6" fmla="*/ 3360208 w 81"/>
              <a:gd name="T7" fmla="*/ 5800074 h 76"/>
              <a:gd name="T8" fmla="*/ 0 w 81"/>
              <a:gd name="T9" fmla="*/ 3530681 h 76"/>
              <a:gd name="T10" fmla="*/ 3857978 w 81"/>
              <a:gd name="T11" fmla="*/ 3530681 h 76"/>
              <a:gd name="T12" fmla="*/ 5227108 w 81"/>
              <a:gd name="T13" fmla="*/ 0 h 76"/>
              <a:gd name="T14" fmla="*/ 6347178 w 81"/>
              <a:gd name="T15" fmla="*/ 3530681 h 76"/>
              <a:gd name="T16" fmla="*/ 9956094 w 81"/>
              <a:gd name="T17" fmla="*/ 3530681 h 76"/>
              <a:gd name="T18" fmla="*/ 6969478 w 81"/>
              <a:gd name="T19" fmla="*/ 5800074 h 76"/>
              <a:gd name="T20" fmla="*/ 8213725 w 81"/>
              <a:gd name="T21" fmla="*/ 9456813 h 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1" h="76">
                <a:moveTo>
                  <a:pt x="66" y="75"/>
                </a:moveTo>
                <a:lnTo>
                  <a:pt x="42" y="58"/>
                </a:lnTo>
                <a:lnTo>
                  <a:pt x="15" y="75"/>
                </a:lnTo>
                <a:lnTo>
                  <a:pt x="27" y="46"/>
                </a:lnTo>
                <a:lnTo>
                  <a:pt x="0" y="28"/>
                </a:lnTo>
                <a:lnTo>
                  <a:pt x="31" y="28"/>
                </a:lnTo>
                <a:lnTo>
                  <a:pt x="42" y="0"/>
                </a:lnTo>
                <a:lnTo>
                  <a:pt x="51" y="28"/>
                </a:lnTo>
                <a:lnTo>
                  <a:pt x="80" y="28"/>
                </a:lnTo>
                <a:lnTo>
                  <a:pt x="56" y="46"/>
                </a:lnTo>
                <a:lnTo>
                  <a:pt x="66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" name="Freeform 743">
            <a:extLst>
              <a:ext uri="{FF2B5EF4-FFF2-40B4-BE49-F238E27FC236}">
                <a16:creationId xmlns:a16="http://schemas.microsoft.com/office/drawing/2014/main" id="{7B60E2BB-8B16-F944-9E64-FC86825F8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5451475"/>
            <a:ext cx="30163" cy="26988"/>
          </a:xfrm>
          <a:custGeom>
            <a:avLst/>
            <a:gdLst>
              <a:gd name="T0" fmla="*/ 8768097 w 84"/>
              <a:gd name="T1" fmla="*/ 9457518 h 76"/>
              <a:gd name="T2" fmla="*/ 5415695 w 84"/>
              <a:gd name="T3" fmla="*/ 7187686 h 76"/>
              <a:gd name="T4" fmla="*/ 2062934 w 84"/>
              <a:gd name="T5" fmla="*/ 9457518 h 76"/>
              <a:gd name="T6" fmla="*/ 3481313 w 84"/>
              <a:gd name="T7" fmla="*/ 5800644 h 76"/>
              <a:gd name="T8" fmla="*/ 0 w 84"/>
              <a:gd name="T9" fmla="*/ 3656874 h 76"/>
              <a:gd name="T10" fmla="*/ 4255138 w 84"/>
              <a:gd name="T11" fmla="*/ 3656874 h 76"/>
              <a:gd name="T12" fmla="*/ 5415695 w 84"/>
              <a:gd name="T13" fmla="*/ 0 h 76"/>
              <a:gd name="T14" fmla="*/ 6833715 w 84"/>
              <a:gd name="T15" fmla="*/ 3656874 h 76"/>
              <a:gd name="T16" fmla="*/ 10702120 w 84"/>
              <a:gd name="T17" fmla="*/ 3656874 h 76"/>
              <a:gd name="T18" fmla="*/ 7349718 w 84"/>
              <a:gd name="T19" fmla="*/ 5800644 h 76"/>
              <a:gd name="T20" fmla="*/ 8768097 w 84"/>
              <a:gd name="T21" fmla="*/ 9457518 h 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76">
                <a:moveTo>
                  <a:pt x="68" y="75"/>
                </a:moveTo>
                <a:lnTo>
                  <a:pt x="42" y="57"/>
                </a:lnTo>
                <a:lnTo>
                  <a:pt x="16" y="75"/>
                </a:lnTo>
                <a:lnTo>
                  <a:pt x="27" y="46"/>
                </a:lnTo>
                <a:lnTo>
                  <a:pt x="0" y="29"/>
                </a:lnTo>
                <a:lnTo>
                  <a:pt x="33" y="29"/>
                </a:lnTo>
                <a:lnTo>
                  <a:pt x="42" y="0"/>
                </a:lnTo>
                <a:lnTo>
                  <a:pt x="53" y="29"/>
                </a:lnTo>
                <a:lnTo>
                  <a:pt x="83" y="29"/>
                </a:lnTo>
                <a:lnTo>
                  <a:pt x="57" y="46"/>
                </a:lnTo>
                <a:lnTo>
                  <a:pt x="68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" name="Freeform 744">
            <a:extLst>
              <a:ext uri="{FF2B5EF4-FFF2-40B4-BE49-F238E27FC236}">
                <a16:creationId xmlns:a16="http://schemas.microsoft.com/office/drawing/2014/main" id="{F621D96D-673D-4C47-80A9-0BF593309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5443538"/>
            <a:ext cx="30163" cy="26987"/>
          </a:xfrm>
          <a:custGeom>
            <a:avLst/>
            <a:gdLst>
              <a:gd name="T0" fmla="*/ 8930455 w 82"/>
              <a:gd name="T1" fmla="*/ 9456813 h 76"/>
              <a:gd name="T2" fmla="*/ 5818148 w 82"/>
              <a:gd name="T3" fmla="*/ 7313122 h 76"/>
              <a:gd name="T4" fmla="*/ 2029749 w 82"/>
              <a:gd name="T5" fmla="*/ 9456813 h 76"/>
              <a:gd name="T6" fmla="*/ 3247304 w 82"/>
              <a:gd name="T7" fmla="*/ 5800074 h 76"/>
              <a:gd name="T8" fmla="*/ 0 w 82"/>
              <a:gd name="T9" fmla="*/ 3530681 h 76"/>
              <a:gd name="T10" fmla="*/ 4059131 w 82"/>
              <a:gd name="T11" fmla="*/ 3530681 h 76"/>
              <a:gd name="T12" fmla="*/ 5818148 w 82"/>
              <a:gd name="T13" fmla="*/ 0 h 76"/>
              <a:gd name="T14" fmla="*/ 7171437 w 82"/>
              <a:gd name="T15" fmla="*/ 3530681 h 76"/>
              <a:gd name="T16" fmla="*/ 10959836 w 82"/>
              <a:gd name="T17" fmla="*/ 3530681 h 76"/>
              <a:gd name="T18" fmla="*/ 7712532 w 82"/>
              <a:gd name="T19" fmla="*/ 5800074 h 76"/>
              <a:gd name="T20" fmla="*/ 8930455 w 82"/>
              <a:gd name="T21" fmla="*/ 9456813 h 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76">
                <a:moveTo>
                  <a:pt x="66" y="75"/>
                </a:moveTo>
                <a:lnTo>
                  <a:pt x="43" y="58"/>
                </a:lnTo>
                <a:lnTo>
                  <a:pt x="15" y="75"/>
                </a:lnTo>
                <a:lnTo>
                  <a:pt x="24" y="46"/>
                </a:lnTo>
                <a:lnTo>
                  <a:pt x="0" y="28"/>
                </a:lnTo>
                <a:lnTo>
                  <a:pt x="30" y="28"/>
                </a:lnTo>
                <a:lnTo>
                  <a:pt x="43" y="0"/>
                </a:lnTo>
                <a:lnTo>
                  <a:pt x="53" y="28"/>
                </a:lnTo>
                <a:lnTo>
                  <a:pt x="81" y="28"/>
                </a:lnTo>
                <a:lnTo>
                  <a:pt x="57" y="46"/>
                </a:lnTo>
                <a:lnTo>
                  <a:pt x="66" y="7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" name="Freeform 745">
            <a:extLst>
              <a:ext uri="{FF2B5EF4-FFF2-40B4-BE49-F238E27FC236}">
                <a16:creationId xmlns:a16="http://schemas.microsoft.com/office/drawing/2014/main" id="{586784D9-6620-2C47-AE2E-B3E10A3A9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263" y="5461000"/>
            <a:ext cx="30162" cy="26988"/>
          </a:xfrm>
          <a:custGeom>
            <a:avLst/>
            <a:gdLst>
              <a:gd name="T0" fmla="*/ 8715728 w 83"/>
              <a:gd name="T1" fmla="*/ 9336446 h 77"/>
              <a:gd name="T2" fmla="*/ 5678451 w 83"/>
              <a:gd name="T3" fmla="*/ 7125182 h 77"/>
              <a:gd name="T4" fmla="*/ 1980880 w 83"/>
              <a:gd name="T5" fmla="*/ 9336446 h 77"/>
              <a:gd name="T6" fmla="*/ 3433380 w 83"/>
              <a:gd name="T7" fmla="*/ 5651007 h 77"/>
              <a:gd name="T8" fmla="*/ 0 w 83"/>
              <a:gd name="T9" fmla="*/ 3562416 h 77"/>
              <a:gd name="T10" fmla="*/ 4225951 w 83"/>
              <a:gd name="T11" fmla="*/ 3562416 h 77"/>
              <a:gd name="T12" fmla="*/ 5678451 w 83"/>
              <a:gd name="T13" fmla="*/ 0 h 77"/>
              <a:gd name="T14" fmla="*/ 6867124 w 83"/>
              <a:gd name="T15" fmla="*/ 3562416 h 77"/>
              <a:gd name="T16" fmla="*/ 10828885 w 83"/>
              <a:gd name="T17" fmla="*/ 3562416 h 77"/>
              <a:gd name="T18" fmla="*/ 7395141 w 83"/>
              <a:gd name="T19" fmla="*/ 5651007 h 77"/>
              <a:gd name="T20" fmla="*/ 8715728 w 83"/>
              <a:gd name="T21" fmla="*/ 9336446 h 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3" h="77">
                <a:moveTo>
                  <a:pt x="66" y="76"/>
                </a:moveTo>
                <a:lnTo>
                  <a:pt x="43" y="58"/>
                </a:lnTo>
                <a:lnTo>
                  <a:pt x="15" y="76"/>
                </a:lnTo>
                <a:lnTo>
                  <a:pt x="26" y="46"/>
                </a:lnTo>
                <a:lnTo>
                  <a:pt x="0" y="29"/>
                </a:lnTo>
                <a:lnTo>
                  <a:pt x="32" y="29"/>
                </a:lnTo>
                <a:lnTo>
                  <a:pt x="43" y="0"/>
                </a:lnTo>
                <a:lnTo>
                  <a:pt x="52" y="29"/>
                </a:lnTo>
                <a:lnTo>
                  <a:pt x="82" y="29"/>
                </a:lnTo>
                <a:lnTo>
                  <a:pt x="56" y="46"/>
                </a:lnTo>
                <a:lnTo>
                  <a:pt x="66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" name="Freeform 746">
            <a:extLst>
              <a:ext uri="{FF2B5EF4-FFF2-40B4-BE49-F238E27FC236}">
                <a16:creationId xmlns:a16="http://schemas.microsoft.com/office/drawing/2014/main" id="{8469C387-DCAD-AA4E-9EB1-156D37389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408613"/>
            <a:ext cx="431800" cy="84137"/>
          </a:xfrm>
          <a:custGeom>
            <a:avLst/>
            <a:gdLst>
              <a:gd name="T0" fmla="*/ 155375973 w 1199"/>
              <a:gd name="T1" fmla="*/ 29995378 h 235"/>
              <a:gd name="T2" fmla="*/ 77687987 w 1199"/>
              <a:gd name="T3" fmla="*/ 29995378 h 235"/>
              <a:gd name="T4" fmla="*/ 0 w 1199"/>
              <a:gd name="T5" fmla="*/ 29995378 h 235"/>
              <a:gd name="T6" fmla="*/ 0 w 1199"/>
              <a:gd name="T7" fmla="*/ 0 h 235"/>
              <a:gd name="T8" fmla="*/ 155375973 w 1199"/>
              <a:gd name="T9" fmla="*/ 0 h 235"/>
              <a:gd name="T10" fmla="*/ 155375973 w 1199"/>
              <a:gd name="T11" fmla="*/ 29995378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" name="Freeform 747">
            <a:extLst>
              <a:ext uri="{FF2B5EF4-FFF2-40B4-BE49-F238E27FC236}">
                <a16:creationId xmlns:a16="http://schemas.microsoft.com/office/drawing/2014/main" id="{4360715E-6321-3E45-88F1-B21BEBF7E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492750"/>
            <a:ext cx="431800" cy="84138"/>
          </a:xfrm>
          <a:custGeom>
            <a:avLst/>
            <a:gdLst>
              <a:gd name="T0" fmla="*/ 155375973 w 1199"/>
              <a:gd name="T1" fmla="*/ 30252486 h 233"/>
              <a:gd name="T2" fmla="*/ 77687987 w 1199"/>
              <a:gd name="T3" fmla="*/ 30252486 h 233"/>
              <a:gd name="T4" fmla="*/ 0 w 1199"/>
              <a:gd name="T5" fmla="*/ 30252486 h 233"/>
              <a:gd name="T6" fmla="*/ 0 w 1199"/>
              <a:gd name="T7" fmla="*/ 0 h 233"/>
              <a:gd name="T8" fmla="*/ 155375973 w 1199"/>
              <a:gd name="T9" fmla="*/ 0 h 233"/>
              <a:gd name="T10" fmla="*/ 155375973 w 1199"/>
              <a:gd name="T11" fmla="*/ 30252486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1198" y="232"/>
                </a:move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  <a:lnTo>
                  <a:pt x="1198" y="2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8" name="Freeform 748">
            <a:extLst>
              <a:ext uri="{FF2B5EF4-FFF2-40B4-BE49-F238E27FC236}">
                <a16:creationId xmlns:a16="http://schemas.microsoft.com/office/drawing/2014/main" id="{58434CD8-9BE1-9043-B00E-8B26F0D53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576888"/>
            <a:ext cx="431800" cy="84137"/>
          </a:xfrm>
          <a:custGeom>
            <a:avLst/>
            <a:gdLst>
              <a:gd name="T0" fmla="*/ 77687987 w 1199"/>
              <a:gd name="T1" fmla="*/ 30122844 h 234"/>
              <a:gd name="T2" fmla="*/ 0 w 1199"/>
              <a:gd name="T3" fmla="*/ 30122844 h 234"/>
              <a:gd name="T4" fmla="*/ 0 w 1199"/>
              <a:gd name="T5" fmla="*/ 0 h 234"/>
              <a:gd name="T6" fmla="*/ 155375973 w 1199"/>
              <a:gd name="T7" fmla="*/ 0 h 234"/>
              <a:gd name="T8" fmla="*/ 155375973 w 1199"/>
              <a:gd name="T9" fmla="*/ 30122844 h 234"/>
              <a:gd name="T10" fmla="*/ 77687987 w 1199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9" name="Freeform 749">
            <a:extLst>
              <a:ext uri="{FF2B5EF4-FFF2-40B4-BE49-F238E27FC236}">
                <a16:creationId xmlns:a16="http://schemas.microsoft.com/office/drawing/2014/main" id="{06FE352C-93F0-F040-9437-EA113E656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408613"/>
            <a:ext cx="84138" cy="252412"/>
          </a:xfrm>
          <a:custGeom>
            <a:avLst/>
            <a:gdLst>
              <a:gd name="T0" fmla="*/ 0 w 233"/>
              <a:gd name="T1" fmla="*/ 90886710 h 700"/>
              <a:gd name="T2" fmla="*/ 0 w 233"/>
              <a:gd name="T3" fmla="*/ 0 h 700"/>
              <a:gd name="T4" fmla="*/ 30252486 w 233"/>
              <a:gd name="T5" fmla="*/ 0 h 700"/>
              <a:gd name="T6" fmla="*/ 30252486 w 233"/>
              <a:gd name="T7" fmla="*/ 90886710 h 700"/>
              <a:gd name="T8" fmla="*/ 0 w 233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3" h="700">
                <a:moveTo>
                  <a:pt x="0" y="699"/>
                </a:moveTo>
                <a:lnTo>
                  <a:pt x="0" y="0"/>
                </a:lnTo>
                <a:lnTo>
                  <a:pt x="232" y="0"/>
                </a:lnTo>
                <a:lnTo>
                  <a:pt x="232" y="699"/>
                </a:lnTo>
                <a:lnTo>
                  <a:pt x="0" y="699"/>
                </a:ln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0" name="Freeform 750">
            <a:extLst>
              <a:ext uri="{FF2B5EF4-FFF2-40B4-BE49-F238E27FC236}">
                <a16:creationId xmlns:a16="http://schemas.microsoft.com/office/drawing/2014/main" id="{C51246FF-4583-F542-A953-FA6029C9B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350" y="5502275"/>
            <a:ext cx="65088" cy="65088"/>
          </a:xfrm>
          <a:custGeom>
            <a:avLst/>
            <a:gdLst>
              <a:gd name="T0" fmla="*/ 11638593 w 182"/>
              <a:gd name="T1" fmla="*/ 0 h 182"/>
              <a:gd name="T2" fmla="*/ 23149155 w 182"/>
              <a:gd name="T3" fmla="*/ 11510562 h 182"/>
              <a:gd name="T4" fmla="*/ 11638593 w 182"/>
              <a:gd name="T5" fmla="*/ 23149155 h 182"/>
              <a:gd name="T6" fmla="*/ 0 w 182"/>
              <a:gd name="T7" fmla="*/ 11510562 h 182"/>
              <a:gd name="T8" fmla="*/ 11638593 w 182"/>
              <a:gd name="T9" fmla="*/ 0 h 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140" y="0"/>
                  <a:pt x="181" y="41"/>
                  <a:pt x="181" y="90"/>
                </a:cubicBezTo>
                <a:cubicBezTo>
                  <a:pt x="181" y="142"/>
                  <a:pt x="140" y="181"/>
                  <a:pt x="91" y="181"/>
                </a:cubicBezTo>
                <a:cubicBezTo>
                  <a:pt x="40" y="181"/>
                  <a:pt x="0" y="142"/>
                  <a:pt x="0" y="90"/>
                </a:cubicBezTo>
                <a:cubicBezTo>
                  <a:pt x="0" y="41"/>
                  <a:pt x="40" y="0"/>
                  <a:pt x="91" y="0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1" name="Freeform 751">
            <a:extLst>
              <a:ext uri="{FF2B5EF4-FFF2-40B4-BE49-F238E27FC236}">
                <a16:creationId xmlns:a16="http://schemas.microsoft.com/office/drawing/2014/main" id="{C3A9695A-7548-3646-B3E5-B0D693731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350" y="5502275"/>
            <a:ext cx="65088" cy="65088"/>
          </a:xfrm>
          <a:custGeom>
            <a:avLst/>
            <a:gdLst>
              <a:gd name="T0" fmla="*/ 0 w 182"/>
              <a:gd name="T1" fmla="*/ 0 h 182"/>
              <a:gd name="T2" fmla="*/ 11638593 w 182"/>
              <a:gd name="T3" fmla="*/ 3325210 h 182"/>
              <a:gd name="T4" fmla="*/ 23149155 w 182"/>
              <a:gd name="T5" fmla="*/ 0 h 182"/>
              <a:gd name="T6" fmla="*/ 19951975 w 182"/>
              <a:gd name="T7" fmla="*/ 11510562 h 182"/>
              <a:gd name="T8" fmla="*/ 23149155 w 182"/>
              <a:gd name="T9" fmla="*/ 23149155 h 182"/>
              <a:gd name="T10" fmla="*/ 11638593 w 182"/>
              <a:gd name="T11" fmla="*/ 19951975 h 182"/>
              <a:gd name="T12" fmla="*/ 0 w 182"/>
              <a:gd name="T13" fmla="*/ 23149155 h 182"/>
              <a:gd name="T14" fmla="*/ 3325210 w 182"/>
              <a:gd name="T15" fmla="*/ 11510562 h 182"/>
              <a:gd name="T16" fmla="*/ 0 w 182"/>
              <a:gd name="T17" fmla="*/ 0 h 1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2" h="182">
                <a:moveTo>
                  <a:pt x="0" y="0"/>
                </a:moveTo>
                <a:lnTo>
                  <a:pt x="91" y="26"/>
                </a:lnTo>
                <a:lnTo>
                  <a:pt x="181" y="0"/>
                </a:lnTo>
                <a:lnTo>
                  <a:pt x="156" y="90"/>
                </a:lnTo>
                <a:lnTo>
                  <a:pt x="181" y="181"/>
                </a:lnTo>
                <a:lnTo>
                  <a:pt x="91" y="156"/>
                </a:lnTo>
                <a:lnTo>
                  <a:pt x="0" y="181"/>
                </a:lnTo>
                <a:lnTo>
                  <a:pt x="26" y="90"/>
                </a:lnTo>
                <a:lnTo>
                  <a:pt x="0" y="0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2" name="Freeform 752">
            <a:extLst>
              <a:ext uri="{FF2B5EF4-FFF2-40B4-BE49-F238E27FC236}">
                <a16:creationId xmlns:a16="http://schemas.microsoft.com/office/drawing/2014/main" id="{506CA42C-5776-6C4F-B7FC-CCA901DEF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5505450"/>
            <a:ext cx="58738" cy="58738"/>
          </a:xfrm>
          <a:custGeom>
            <a:avLst/>
            <a:gdLst>
              <a:gd name="T0" fmla="*/ 10518426 w 163"/>
              <a:gd name="T1" fmla="*/ 21165622 h 162"/>
              <a:gd name="T2" fmla="*/ 0 w 163"/>
              <a:gd name="T3" fmla="*/ 10517003 h 162"/>
              <a:gd name="T4" fmla="*/ 10518426 w 163"/>
              <a:gd name="T5" fmla="*/ 0 h 162"/>
              <a:gd name="T6" fmla="*/ 21036853 w 163"/>
              <a:gd name="T7" fmla="*/ 10517003 h 162"/>
              <a:gd name="T8" fmla="*/ 10518426 w 163"/>
              <a:gd name="T9" fmla="*/ 21165622 h 162"/>
              <a:gd name="T10" fmla="*/ 10518426 w 163"/>
              <a:gd name="T11" fmla="*/ 2497815 h 162"/>
              <a:gd name="T12" fmla="*/ 2467356 w 163"/>
              <a:gd name="T13" fmla="*/ 10517003 h 162"/>
              <a:gd name="T14" fmla="*/ 10518426 w 163"/>
              <a:gd name="T15" fmla="*/ 18667807 h 162"/>
              <a:gd name="T16" fmla="*/ 18439768 w 163"/>
              <a:gd name="T17" fmla="*/ 10517003 h 162"/>
              <a:gd name="T18" fmla="*/ 10518426 w 163"/>
              <a:gd name="T19" fmla="*/ 2497815 h 1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3" h="162">
                <a:moveTo>
                  <a:pt x="81" y="161"/>
                </a:moveTo>
                <a:cubicBezTo>
                  <a:pt x="35" y="161"/>
                  <a:pt x="0" y="125"/>
                  <a:pt x="0" y="80"/>
                </a:cubicBezTo>
                <a:cubicBezTo>
                  <a:pt x="0" y="36"/>
                  <a:pt x="35" y="0"/>
                  <a:pt x="81" y="0"/>
                </a:cubicBezTo>
                <a:cubicBezTo>
                  <a:pt x="125" y="0"/>
                  <a:pt x="162" y="36"/>
                  <a:pt x="162" y="80"/>
                </a:cubicBezTo>
                <a:cubicBezTo>
                  <a:pt x="162" y="125"/>
                  <a:pt x="125" y="161"/>
                  <a:pt x="81" y="161"/>
                </a:cubicBezTo>
                <a:close/>
                <a:moveTo>
                  <a:pt x="81" y="19"/>
                </a:moveTo>
                <a:cubicBezTo>
                  <a:pt x="47" y="19"/>
                  <a:pt x="19" y="47"/>
                  <a:pt x="19" y="80"/>
                </a:cubicBezTo>
                <a:cubicBezTo>
                  <a:pt x="19" y="113"/>
                  <a:pt x="47" y="142"/>
                  <a:pt x="81" y="142"/>
                </a:cubicBezTo>
                <a:cubicBezTo>
                  <a:pt x="114" y="142"/>
                  <a:pt x="142" y="113"/>
                  <a:pt x="142" y="80"/>
                </a:cubicBezTo>
                <a:cubicBezTo>
                  <a:pt x="142" y="47"/>
                  <a:pt x="114" y="19"/>
                  <a:pt x="81" y="19"/>
                </a:cubicBezTo>
                <a:close/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3" name="Freeform 753">
            <a:extLst>
              <a:ext uri="{FF2B5EF4-FFF2-40B4-BE49-F238E27FC236}">
                <a16:creationId xmlns:a16="http://schemas.microsoft.com/office/drawing/2014/main" id="{3B2A22CA-C7AF-F04E-B656-C8AEE0F10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5516563"/>
            <a:ext cx="34925" cy="34925"/>
          </a:xfrm>
          <a:custGeom>
            <a:avLst/>
            <a:gdLst>
              <a:gd name="T0" fmla="*/ 6223421 w 98"/>
              <a:gd name="T1" fmla="*/ 12319616 h 98"/>
              <a:gd name="T2" fmla="*/ 0 w 98"/>
              <a:gd name="T3" fmla="*/ 6096194 h 98"/>
              <a:gd name="T4" fmla="*/ 6223421 w 98"/>
              <a:gd name="T5" fmla="*/ 0 h 98"/>
              <a:gd name="T6" fmla="*/ 12319616 w 98"/>
              <a:gd name="T7" fmla="*/ 6096194 h 98"/>
              <a:gd name="T8" fmla="*/ 6223421 w 98"/>
              <a:gd name="T9" fmla="*/ 12319616 h 98"/>
              <a:gd name="T10" fmla="*/ 6223421 w 98"/>
              <a:gd name="T11" fmla="*/ 2540259 h 98"/>
              <a:gd name="T12" fmla="*/ 2413032 w 98"/>
              <a:gd name="T13" fmla="*/ 6096194 h 98"/>
              <a:gd name="T14" fmla="*/ 6223421 w 98"/>
              <a:gd name="T15" fmla="*/ 9906227 h 98"/>
              <a:gd name="T16" fmla="*/ 9906227 w 98"/>
              <a:gd name="T17" fmla="*/ 6096194 h 98"/>
              <a:gd name="T18" fmla="*/ 6223421 w 98"/>
              <a:gd name="T19" fmla="*/ 2540259 h 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8" h="98">
                <a:moveTo>
                  <a:pt x="49" y="97"/>
                </a:moveTo>
                <a:cubicBezTo>
                  <a:pt x="22" y="97"/>
                  <a:pt x="0" y="75"/>
                  <a:pt x="0" y="48"/>
                </a:cubicBezTo>
                <a:cubicBezTo>
                  <a:pt x="0" y="22"/>
                  <a:pt x="22" y="0"/>
                  <a:pt x="49" y="0"/>
                </a:cubicBezTo>
                <a:cubicBezTo>
                  <a:pt x="76" y="0"/>
                  <a:pt x="97" y="22"/>
                  <a:pt x="97" y="48"/>
                </a:cubicBezTo>
                <a:cubicBezTo>
                  <a:pt x="97" y="75"/>
                  <a:pt x="76" y="97"/>
                  <a:pt x="49" y="97"/>
                </a:cubicBezTo>
                <a:close/>
                <a:moveTo>
                  <a:pt x="49" y="20"/>
                </a:moveTo>
                <a:cubicBezTo>
                  <a:pt x="33" y="20"/>
                  <a:pt x="19" y="33"/>
                  <a:pt x="19" y="48"/>
                </a:cubicBezTo>
                <a:cubicBezTo>
                  <a:pt x="19" y="64"/>
                  <a:pt x="33" y="78"/>
                  <a:pt x="49" y="78"/>
                </a:cubicBezTo>
                <a:cubicBezTo>
                  <a:pt x="65" y="78"/>
                  <a:pt x="78" y="64"/>
                  <a:pt x="78" y="48"/>
                </a:cubicBezTo>
                <a:cubicBezTo>
                  <a:pt x="78" y="33"/>
                  <a:pt x="65" y="20"/>
                  <a:pt x="49" y="20"/>
                </a:cubicBezTo>
                <a:close/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4" name="Freeform 754">
            <a:extLst>
              <a:ext uri="{FF2B5EF4-FFF2-40B4-BE49-F238E27FC236}">
                <a16:creationId xmlns:a16="http://schemas.microsoft.com/office/drawing/2014/main" id="{54EF85B7-1FF4-5E47-9365-F7A3DA328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408613"/>
            <a:ext cx="431800" cy="84137"/>
          </a:xfrm>
          <a:custGeom>
            <a:avLst/>
            <a:gdLst>
              <a:gd name="T0" fmla="*/ 0 w 1199"/>
              <a:gd name="T1" fmla="*/ 0 h 235"/>
              <a:gd name="T2" fmla="*/ 155375973 w 1199"/>
              <a:gd name="T3" fmla="*/ 0 h 235"/>
              <a:gd name="T4" fmla="*/ 155375973 w 1199"/>
              <a:gd name="T5" fmla="*/ 29995378 h 235"/>
              <a:gd name="T6" fmla="*/ 77687987 w 1199"/>
              <a:gd name="T7" fmla="*/ 29995378 h 235"/>
              <a:gd name="T8" fmla="*/ 0 w 1199"/>
              <a:gd name="T9" fmla="*/ 29995378 h 235"/>
              <a:gd name="T10" fmla="*/ 0 w 1199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0" y="0"/>
                </a:move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438D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5" name="Freeform 755">
            <a:extLst>
              <a:ext uri="{FF2B5EF4-FFF2-40B4-BE49-F238E27FC236}">
                <a16:creationId xmlns:a16="http://schemas.microsoft.com/office/drawing/2014/main" id="{3C8F4271-F414-C545-8827-DA558AEE8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492750"/>
            <a:ext cx="431800" cy="84138"/>
          </a:xfrm>
          <a:custGeom>
            <a:avLst/>
            <a:gdLst>
              <a:gd name="T0" fmla="*/ 0 w 1199"/>
              <a:gd name="T1" fmla="*/ 0 h 233"/>
              <a:gd name="T2" fmla="*/ 155375973 w 1199"/>
              <a:gd name="T3" fmla="*/ 0 h 233"/>
              <a:gd name="T4" fmla="*/ 155375973 w 1199"/>
              <a:gd name="T5" fmla="*/ 30252486 h 233"/>
              <a:gd name="T6" fmla="*/ 77687987 w 1199"/>
              <a:gd name="T7" fmla="*/ 30252486 h 233"/>
              <a:gd name="T8" fmla="*/ 0 w 1199"/>
              <a:gd name="T9" fmla="*/ 30252486 h 233"/>
              <a:gd name="T10" fmla="*/ 0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0" y="0"/>
                </a:move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2E72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6" name="Freeform 756">
            <a:extLst>
              <a:ext uri="{FF2B5EF4-FFF2-40B4-BE49-F238E27FC236}">
                <a16:creationId xmlns:a16="http://schemas.microsoft.com/office/drawing/2014/main" id="{FB454157-700C-764A-8905-4040E0E54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5576888"/>
            <a:ext cx="431800" cy="84137"/>
          </a:xfrm>
          <a:custGeom>
            <a:avLst/>
            <a:gdLst>
              <a:gd name="T0" fmla="*/ 77687987 w 1199"/>
              <a:gd name="T1" fmla="*/ 30122844 h 234"/>
              <a:gd name="T2" fmla="*/ 0 w 1199"/>
              <a:gd name="T3" fmla="*/ 30122844 h 234"/>
              <a:gd name="T4" fmla="*/ 0 w 1199"/>
              <a:gd name="T5" fmla="*/ 0 h 234"/>
              <a:gd name="T6" fmla="*/ 155375973 w 1199"/>
              <a:gd name="T7" fmla="*/ 0 h 234"/>
              <a:gd name="T8" fmla="*/ 155375973 w 1199"/>
              <a:gd name="T9" fmla="*/ 30122844 h 234"/>
              <a:gd name="T10" fmla="*/ 77687987 w 1199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</a:path>
            </a:pathLst>
          </a:custGeom>
          <a:solidFill>
            <a:srgbClr val="CD02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7" name="Freeform 757">
            <a:extLst>
              <a:ext uri="{FF2B5EF4-FFF2-40B4-BE49-F238E27FC236}">
                <a16:creationId xmlns:a16="http://schemas.microsoft.com/office/drawing/2014/main" id="{05CD492D-F089-0B45-8370-42AA51A75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5518150"/>
            <a:ext cx="34925" cy="34925"/>
          </a:xfrm>
          <a:custGeom>
            <a:avLst/>
            <a:gdLst>
              <a:gd name="T0" fmla="*/ 12704244 w 95"/>
              <a:gd name="T1" fmla="*/ 6088228 h 96"/>
              <a:gd name="T2" fmla="*/ 6352306 w 95"/>
              <a:gd name="T3" fmla="*/ 12573364 h 96"/>
              <a:gd name="T4" fmla="*/ 0 w 95"/>
              <a:gd name="T5" fmla="*/ 6088228 h 96"/>
              <a:gd name="T6" fmla="*/ 6352306 w 95"/>
              <a:gd name="T7" fmla="*/ 0 h 96"/>
              <a:gd name="T8" fmla="*/ 12704244 w 95"/>
              <a:gd name="T9" fmla="*/ 6088228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96">
                <a:moveTo>
                  <a:pt x="94" y="46"/>
                </a:moveTo>
                <a:cubicBezTo>
                  <a:pt x="94" y="72"/>
                  <a:pt x="72" y="95"/>
                  <a:pt x="47" y="95"/>
                </a:cubicBezTo>
                <a:cubicBezTo>
                  <a:pt x="21" y="95"/>
                  <a:pt x="0" y="72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72" y="0"/>
                  <a:pt x="94" y="21"/>
                  <a:pt x="94" y="46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8" name="Freeform 758">
            <a:extLst>
              <a:ext uri="{FF2B5EF4-FFF2-40B4-BE49-F238E27FC236}">
                <a16:creationId xmlns:a16="http://schemas.microsoft.com/office/drawing/2014/main" id="{DD3311DA-46CE-0046-99F6-CBCA3F363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5522913"/>
            <a:ext cx="80962" cy="42862"/>
          </a:xfrm>
          <a:custGeom>
            <a:avLst/>
            <a:gdLst>
              <a:gd name="T0" fmla="*/ 0 w 226"/>
              <a:gd name="T1" fmla="*/ 7524622 h 119"/>
              <a:gd name="T2" fmla="*/ 14373621 w 226"/>
              <a:gd name="T3" fmla="*/ 2465105 h 119"/>
              <a:gd name="T4" fmla="*/ 14630120 w 226"/>
              <a:gd name="T5" fmla="*/ 2465105 h 119"/>
              <a:gd name="T6" fmla="*/ 28875491 w 226"/>
              <a:gd name="T7" fmla="*/ 5967903 h 119"/>
              <a:gd name="T8" fmla="*/ 23741927 w 226"/>
              <a:gd name="T9" fmla="*/ 15308578 h 119"/>
              <a:gd name="T10" fmla="*/ 4363350 w 226"/>
              <a:gd name="T11" fmla="*/ 14919218 h 119"/>
              <a:gd name="T12" fmla="*/ 0 w 226"/>
              <a:gd name="T13" fmla="*/ 7524622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6" h="119">
                <a:moveTo>
                  <a:pt x="0" y="58"/>
                </a:moveTo>
                <a:cubicBezTo>
                  <a:pt x="43" y="28"/>
                  <a:pt x="93" y="1"/>
                  <a:pt x="112" y="19"/>
                </a:cubicBezTo>
                <a:lnTo>
                  <a:pt x="114" y="19"/>
                </a:lnTo>
                <a:cubicBezTo>
                  <a:pt x="137" y="0"/>
                  <a:pt x="182" y="19"/>
                  <a:pt x="225" y="46"/>
                </a:cubicBezTo>
                <a:cubicBezTo>
                  <a:pt x="221" y="75"/>
                  <a:pt x="206" y="100"/>
                  <a:pt x="185" y="118"/>
                </a:cubicBezTo>
                <a:lnTo>
                  <a:pt x="34" y="115"/>
                </a:lnTo>
                <a:cubicBezTo>
                  <a:pt x="18" y="100"/>
                  <a:pt x="6" y="80"/>
                  <a:pt x="0" y="5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89" name="Freeform 759">
            <a:extLst>
              <a:ext uri="{FF2B5EF4-FFF2-40B4-BE49-F238E27FC236}">
                <a16:creationId xmlns:a16="http://schemas.microsoft.com/office/drawing/2014/main" id="{29C3BE97-7511-A742-8CA1-9A503B431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5529263"/>
            <a:ext cx="77788" cy="47625"/>
          </a:xfrm>
          <a:custGeom>
            <a:avLst/>
            <a:gdLst>
              <a:gd name="T0" fmla="*/ 13623605 w 218"/>
              <a:gd name="T1" fmla="*/ 17052636 h 132"/>
              <a:gd name="T2" fmla="*/ 0 w 218"/>
              <a:gd name="T3" fmla="*/ 7810500 h 132"/>
              <a:gd name="T4" fmla="*/ 13878378 w 218"/>
              <a:gd name="T5" fmla="*/ 5727628 h 132"/>
              <a:gd name="T6" fmla="*/ 27629370 w 218"/>
              <a:gd name="T7" fmla="*/ 6118009 h 132"/>
              <a:gd name="T8" fmla="*/ 13623605 w 218"/>
              <a:gd name="T9" fmla="*/ 17052636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132">
                <a:moveTo>
                  <a:pt x="107" y="131"/>
                </a:moveTo>
                <a:cubicBezTo>
                  <a:pt x="59" y="131"/>
                  <a:pt x="18" y="102"/>
                  <a:pt x="0" y="60"/>
                </a:cubicBezTo>
                <a:cubicBezTo>
                  <a:pt x="38" y="54"/>
                  <a:pt x="72" y="12"/>
                  <a:pt x="109" y="44"/>
                </a:cubicBezTo>
                <a:cubicBezTo>
                  <a:pt x="148" y="0"/>
                  <a:pt x="182" y="37"/>
                  <a:pt x="217" y="47"/>
                </a:cubicBezTo>
                <a:cubicBezTo>
                  <a:pt x="203" y="96"/>
                  <a:pt x="159" y="131"/>
                  <a:pt x="107" y="131"/>
                </a:cubicBezTo>
              </a:path>
            </a:pathLst>
          </a:custGeom>
          <a:solidFill>
            <a:srgbClr val="2E72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0" name="Freeform 760">
            <a:extLst>
              <a:ext uri="{FF2B5EF4-FFF2-40B4-BE49-F238E27FC236}">
                <a16:creationId xmlns:a16="http://schemas.microsoft.com/office/drawing/2014/main" id="{619E981A-1503-E745-9FAF-D25DD643A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492750"/>
            <a:ext cx="84138" cy="84138"/>
          </a:xfrm>
          <a:custGeom>
            <a:avLst/>
            <a:gdLst>
              <a:gd name="T0" fmla="*/ 15126502 w 234"/>
              <a:gd name="T1" fmla="*/ 30252486 h 233"/>
              <a:gd name="T2" fmla="*/ 0 w 234"/>
              <a:gd name="T3" fmla="*/ 14995703 h 233"/>
              <a:gd name="T4" fmla="*/ 15126502 w 234"/>
              <a:gd name="T5" fmla="*/ 0 h 233"/>
              <a:gd name="T6" fmla="*/ 30123561 w 234"/>
              <a:gd name="T7" fmla="*/ 14995703 h 233"/>
              <a:gd name="T8" fmla="*/ 15126502 w 234"/>
              <a:gd name="T9" fmla="*/ 30252486 h 233"/>
              <a:gd name="T10" fmla="*/ 15126502 w 234"/>
              <a:gd name="T11" fmla="*/ 1043239 h 233"/>
              <a:gd name="T12" fmla="*/ 1163549 w 234"/>
              <a:gd name="T13" fmla="*/ 14995703 h 233"/>
              <a:gd name="T14" fmla="*/ 15126502 w 234"/>
              <a:gd name="T15" fmla="*/ 29078887 h 233"/>
              <a:gd name="T16" fmla="*/ 28960012 w 234"/>
              <a:gd name="T17" fmla="*/ 14995703 h 233"/>
              <a:gd name="T18" fmla="*/ 15126502 w 234"/>
              <a:gd name="T19" fmla="*/ 1043239 h 2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4" h="233">
                <a:moveTo>
                  <a:pt x="117" y="232"/>
                </a:moveTo>
                <a:cubicBezTo>
                  <a:pt x="52" y="232"/>
                  <a:pt x="0" y="180"/>
                  <a:pt x="0" y="115"/>
                </a:cubicBezTo>
                <a:cubicBezTo>
                  <a:pt x="0" y="51"/>
                  <a:pt x="52" y="0"/>
                  <a:pt x="117" y="0"/>
                </a:cubicBezTo>
                <a:cubicBezTo>
                  <a:pt x="181" y="0"/>
                  <a:pt x="233" y="51"/>
                  <a:pt x="233" y="115"/>
                </a:cubicBezTo>
                <a:cubicBezTo>
                  <a:pt x="233" y="180"/>
                  <a:pt x="181" y="232"/>
                  <a:pt x="117" y="232"/>
                </a:cubicBezTo>
                <a:close/>
                <a:moveTo>
                  <a:pt x="117" y="8"/>
                </a:moveTo>
                <a:cubicBezTo>
                  <a:pt x="57" y="8"/>
                  <a:pt x="9" y="57"/>
                  <a:pt x="9" y="115"/>
                </a:cubicBezTo>
                <a:cubicBezTo>
                  <a:pt x="9" y="175"/>
                  <a:pt x="57" y="223"/>
                  <a:pt x="117" y="223"/>
                </a:cubicBezTo>
                <a:cubicBezTo>
                  <a:pt x="176" y="223"/>
                  <a:pt x="224" y="175"/>
                  <a:pt x="224" y="115"/>
                </a:cubicBezTo>
                <a:cubicBezTo>
                  <a:pt x="224" y="57"/>
                  <a:pt x="176" y="8"/>
                  <a:pt x="117" y="8"/>
                </a:cubicBezTo>
                <a:close/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1" name="Freeform 761">
            <a:extLst>
              <a:ext uri="{FF2B5EF4-FFF2-40B4-BE49-F238E27FC236}">
                <a16:creationId xmlns:a16="http://schemas.microsoft.com/office/drawing/2014/main" id="{D6EA796C-F9B9-EC4C-8FA9-6DD843F53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5516563"/>
            <a:ext cx="17462" cy="9525"/>
          </a:xfrm>
          <a:custGeom>
            <a:avLst/>
            <a:gdLst>
              <a:gd name="T0" fmla="*/ 6220110 w 48"/>
              <a:gd name="T1" fmla="*/ 3124540 h 28"/>
              <a:gd name="T2" fmla="*/ 264840 w 48"/>
              <a:gd name="T3" fmla="*/ 694304 h 28"/>
              <a:gd name="T4" fmla="*/ 6220110 w 48"/>
              <a:gd name="T5" fmla="*/ 3124540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28">
                <a:moveTo>
                  <a:pt x="47" y="27"/>
                </a:moveTo>
                <a:cubicBezTo>
                  <a:pt x="15" y="17"/>
                  <a:pt x="0" y="13"/>
                  <a:pt x="2" y="6"/>
                </a:cubicBezTo>
                <a:cubicBezTo>
                  <a:pt x="6" y="0"/>
                  <a:pt x="20" y="9"/>
                  <a:pt x="47" y="2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2" name="Freeform 762">
            <a:extLst>
              <a:ext uri="{FF2B5EF4-FFF2-40B4-BE49-F238E27FC236}">
                <a16:creationId xmlns:a16="http://schemas.microsoft.com/office/drawing/2014/main" id="{9F274FBF-230B-6948-9B64-C55F30671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5511800"/>
            <a:ext cx="15875" cy="12700"/>
          </a:xfrm>
          <a:custGeom>
            <a:avLst/>
            <a:gdLst>
              <a:gd name="T0" fmla="*/ 5475817 w 45"/>
              <a:gd name="T1" fmla="*/ 4604124 h 34"/>
              <a:gd name="T2" fmla="*/ 497769 w 45"/>
              <a:gd name="T3" fmla="*/ 976779 h 34"/>
              <a:gd name="T4" fmla="*/ 5475817 w 45"/>
              <a:gd name="T5" fmla="*/ 4604124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34">
                <a:moveTo>
                  <a:pt x="44" y="33"/>
                </a:moveTo>
                <a:cubicBezTo>
                  <a:pt x="15" y="19"/>
                  <a:pt x="0" y="12"/>
                  <a:pt x="4" y="7"/>
                </a:cubicBezTo>
                <a:cubicBezTo>
                  <a:pt x="7" y="0"/>
                  <a:pt x="20" y="12"/>
                  <a:pt x="44" y="33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3" name="Freeform 763">
            <a:extLst>
              <a:ext uri="{FF2B5EF4-FFF2-40B4-BE49-F238E27FC236}">
                <a16:creationId xmlns:a16="http://schemas.microsoft.com/office/drawing/2014/main" id="{58D0D45A-EBBE-0240-9CAD-C0C78CD06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5502275"/>
            <a:ext cx="11113" cy="15875"/>
          </a:xfrm>
          <a:custGeom>
            <a:avLst/>
            <a:gdLst>
              <a:gd name="T0" fmla="*/ 3628900 w 33"/>
              <a:gd name="T1" fmla="*/ 5359538 h 46"/>
              <a:gd name="T2" fmla="*/ 567100 w 33"/>
              <a:gd name="T3" fmla="*/ 595658 h 46"/>
              <a:gd name="T4" fmla="*/ 3628900 w 33"/>
              <a:gd name="T5" fmla="*/ 5359538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46">
                <a:moveTo>
                  <a:pt x="32" y="45"/>
                </a:moveTo>
                <a:cubicBezTo>
                  <a:pt x="11" y="21"/>
                  <a:pt x="0" y="8"/>
                  <a:pt x="5" y="5"/>
                </a:cubicBezTo>
                <a:cubicBezTo>
                  <a:pt x="12" y="0"/>
                  <a:pt x="18" y="15"/>
                  <a:pt x="32" y="45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4" name="Freeform 764">
            <a:extLst>
              <a:ext uri="{FF2B5EF4-FFF2-40B4-BE49-F238E27FC236}">
                <a16:creationId xmlns:a16="http://schemas.microsoft.com/office/drawing/2014/main" id="{DD30383C-F776-B846-BBEE-6F0FBCCF7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5500688"/>
            <a:ext cx="9525" cy="17462"/>
          </a:xfrm>
          <a:custGeom>
            <a:avLst/>
            <a:gdLst>
              <a:gd name="T0" fmla="*/ 3235678 w 27"/>
              <a:gd name="T1" fmla="*/ 6220110 h 48"/>
              <a:gd name="T2" fmla="*/ 622300 w 27"/>
              <a:gd name="T3" fmla="*/ 396897 h 48"/>
              <a:gd name="T4" fmla="*/ 3235678 w 27"/>
              <a:gd name="T5" fmla="*/ 6220110 h 4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48">
                <a:moveTo>
                  <a:pt x="26" y="47"/>
                </a:moveTo>
                <a:cubicBezTo>
                  <a:pt x="8" y="20"/>
                  <a:pt x="0" y="6"/>
                  <a:pt x="5" y="3"/>
                </a:cubicBezTo>
                <a:cubicBezTo>
                  <a:pt x="11" y="0"/>
                  <a:pt x="16" y="16"/>
                  <a:pt x="26" y="4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5" name="Freeform 765">
            <a:extLst>
              <a:ext uri="{FF2B5EF4-FFF2-40B4-BE49-F238E27FC236}">
                <a16:creationId xmlns:a16="http://schemas.microsoft.com/office/drawing/2014/main" id="{09D26288-A97E-184A-9B9A-CF3F305D0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5497513"/>
            <a:ext cx="6350" cy="17462"/>
          </a:xfrm>
          <a:custGeom>
            <a:avLst/>
            <a:gdLst>
              <a:gd name="T0" fmla="*/ 1732756 w 16"/>
              <a:gd name="T1" fmla="*/ 5976544 h 50"/>
              <a:gd name="T2" fmla="*/ 1260078 w 16"/>
              <a:gd name="T3" fmla="*/ 0 h 50"/>
              <a:gd name="T4" fmla="*/ 1732756 w 16"/>
              <a:gd name="T5" fmla="*/ 5976544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50">
                <a:moveTo>
                  <a:pt x="11" y="49"/>
                </a:moveTo>
                <a:cubicBezTo>
                  <a:pt x="4" y="17"/>
                  <a:pt x="0" y="1"/>
                  <a:pt x="8" y="0"/>
                </a:cubicBezTo>
                <a:cubicBezTo>
                  <a:pt x="15" y="0"/>
                  <a:pt x="14" y="15"/>
                  <a:pt x="11" y="49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6" name="Freeform 766">
            <a:extLst>
              <a:ext uri="{FF2B5EF4-FFF2-40B4-BE49-F238E27FC236}">
                <a16:creationId xmlns:a16="http://schemas.microsoft.com/office/drawing/2014/main" id="{8A07B2AA-7269-C745-B244-EF240879D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5497513"/>
            <a:ext cx="4762" cy="17462"/>
          </a:xfrm>
          <a:custGeom>
            <a:avLst/>
            <a:gdLst>
              <a:gd name="T0" fmla="*/ 302228 w 15"/>
              <a:gd name="T1" fmla="*/ 5976544 h 50"/>
              <a:gd name="T2" fmla="*/ 604774 w 15"/>
              <a:gd name="T3" fmla="*/ 0 h 50"/>
              <a:gd name="T4" fmla="*/ 302228 w 15"/>
              <a:gd name="T5" fmla="*/ 5976544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50">
                <a:moveTo>
                  <a:pt x="3" y="49"/>
                </a:moveTo>
                <a:cubicBezTo>
                  <a:pt x="0" y="15"/>
                  <a:pt x="0" y="0"/>
                  <a:pt x="6" y="0"/>
                </a:cubicBezTo>
                <a:cubicBezTo>
                  <a:pt x="14" y="1"/>
                  <a:pt x="10" y="17"/>
                  <a:pt x="3" y="49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7" name="Freeform 767">
            <a:extLst>
              <a:ext uri="{FF2B5EF4-FFF2-40B4-BE49-F238E27FC236}">
                <a16:creationId xmlns:a16="http://schemas.microsoft.com/office/drawing/2014/main" id="{58A863F4-D59D-C64F-939F-FB3776D47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5500688"/>
            <a:ext cx="11113" cy="17462"/>
          </a:xfrm>
          <a:custGeom>
            <a:avLst/>
            <a:gdLst>
              <a:gd name="T0" fmla="*/ 0 w 29"/>
              <a:gd name="T1" fmla="*/ 6220110 h 48"/>
              <a:gd name="T2" fmla="*/ 3230817 w 29"/>
              <a:gd name="T3" fmla="*/ 396897 h 48"/>
              <a:gd name="T4" fmla="*/ 0 w 29"/>
              <a:gd name="T5" fmla="*/ 6220110 h 4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48">
                <a:moveTo>
                  <a:pt x="0" y="47"/>
                </a:moveTo>
                <a:cubicBezTo>
                  <a:pt x="10" y="16"/>
                  <a:pt x="16" y="0"/>
                  <a:pt x="22" y="3"/>
                </a:cubicBezTo>
                <a:cubicBezTo>
                  <a:pt x="28" y="6"/>
                  <a:pt x="19" y="20"/>
                  <a:pt x="0" y="4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8" name="Freeform 768">
            <a:extLst>
              <a:ext uri="{FF2B5EF4-FFF2-40B4-BE49-F238E27FC236}">
                <a16:creationId xmlns:a16="http://schemas.microsoft.com/office/drawing/2014/main" id="{9D9022A3-5D1E-174D-8E51-5EBBA2434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5502275"/>
            <a:ext cx="12700" cy="15875"/>
          </a:xfrm>
          <a:custGeom>
            <a:avLst/>
            <a:gdLst>
              <a:gd name="T0" fmla="*/ 0 w 35"/>
              <a:gd name="T1" fmla="*/ 5359538 h 46"/>
              <a:gd name="T2" fmla="*/ 3686629 w 35"/>
              <a:gd name="T3" fmla="*/ 595658 h 46"/>
              <a:gd name="T4" fmla="*/ 0 w 35"/>
              <a:gd name="T5" fmla="*/ 5359538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46">
                <a:moveTo>
                  <a:pt x="0" y="45"/>
                </a:moveTo>
                <a:cubicBezTo>
                  <a:pt x="15" y="15"/>
                  <a:pt x="22" y="0"/>
                  <a:pt x="28" y="5"/>
                </a:cubicBezTo>
                <a:cubicBezTo>
                  <a:pt x="34" y="8"/>
                  <a:pt x="22" y="21"/>
                  <a:pt x="0" y="45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99" name="Freeform 769">
            <a:extLst>
              <a:ext uri="{FF2B5EF4-FFF2-40B4-BE49-F238E27FC236}">
                <a16:creationId xmlns:a16="http://schemas.microsoft.com/office/drawing/2014/main" id="{5DF3BEF8-6B97-EC49-8E52-094D7EBA8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5511800"/>
            <a:ext cx="15875" cy="12700"/>
          </a:xfrm>
          <a:custGeom>
            <a:avLst/>
            <a:gdLst>
              <a:gd name="T0" fmla="*/ 0 w 45"/>
              <a:gd name="T1" fmla="*/ 4604124 h 34"/>
              <a:gd name="T2" fmla="*/ 5102578 w 45"/>
              <a:gd name="T3" fmla="*/ 976779 h 34"/>
              <a:gd name="T4" fmla="*/ 0 w 45"/>
              <a:gd name="T5" fmla="*/ 4604124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34">
                <a:moveTo>
                  <a:pt x="0" y="33"/>
                </a:moveTo>
                <a:cubicBezTo>
                  <a:pt x="25" y="12"/>
                  <a:pt x="37" y="0"/>
                  <a:pt x="41" y="7"/>
                </a:cubicBezTo>
                <a:cubicBezTo>
                  <a:pt x="44" y="12"/>
                  <a:pt x="29" y="19"/>
                  <a:pt x="0" y="33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0" name="Freeform 770">
            <a:extLst>
              <a:ext uri="{FF2B5EF4-FFF2-40B4-BE49-F238E27FC236}">
                <a16:creationId xmlns:a16="http://schemas.microsoft.com/office/drawing/2014/main" id="{20236700-78A3-EA4D-AFFF-B4B21D88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5516563"/>
            <a:ext cx="17462" cy="9525"/>
          </a:xfrm>
          <a:custGeom>
            <a:avLst/>
            <a:gdLst>
              <a:gd name="T0" fmla="*/ 0 w 48"/>
              <a:gd name="T1" fmla="*/ 3124540 h 28"/>
              <a:gd name="T2" fmla="*/ 5823213 w 48"/>
              <a:gd name="T3" fmla="*/ 694304 h 28"/>
              <a:gd name="T4" fmla="*/ 0 w 48"/>
              <a:gd name="T5" fmla="*/ 3124540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28">
                <a:moveTo>
                  <a:pt x="0" y="27"/>
                </a:moveTo>
                <a:cubicBezTo>
                  <a:pt x="28" y="9"/>
                  <a:pt x="41" y="0"/>
                  <a:pt x="44" y="6"/>
                </a:cubicBezTo>
                <a:cubicBezTo>
                  <a:pt x="47" y="13"/>
                  <a:pt x="32" y="17"/>
                  <a:pt x="0" y="2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1" name="Freeform 771">
            <a:extLst>
              <a:ext uri="{FF2B5EF4-FFF2-40B4-BE49-F238E27FC236}">
                <a16:creationId xmlns:a16="http://schemas.microsoft.com/office/drawing/2014/main" id="{28014EDE-7D11-A249-A747-860686A25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5524500"/>
            <a:ext cx="12700" cy="4763"/>
          </a:xfrm>
          <a:custGeom>
            <a:avLst/>
            <a:gdLst>
              <a:gd name="T0" fmla="*/ 4476569 w 35"/>
              <a:gd name="T1" fmla="*/ 1610993 h 13"/>
              <a:gd name="T2" fmla="*/ 263434 w 35"/>
              <a:gd name="T3" fmla="*/ 537120 h 13"/>
              <a:gd name="T4" fmla="*/ 4476569 w 35"/>
              <a:gd name="T5" fmla="*/ 161099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13">
                <a:moveTo>
                  <a:pt x="34" y="12"/>
                </a:moveTo>
                <a:cubicBezTo>
                  <a:pt x="10" y="8"/>
                  <a:pt x="0" y="7"/>
                  <a:pt x="2" y="4"/>
                </a:cubicBezTo>
                <a:cubicBezTo>
                  <a:pt x="2" y="0"/>
                  <a:pt x="11" y="4"/>
                  <a:pt x="34" y="12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2" name="Freeform 772">
            <a:extLst>
              <a:ext uri="{FF2B5EF4-FFF2-40B4-BE49-F238E27FC236}">
                <a16:creationId xmlns:a16="http://schemas.microsoft.com/office/drawing/2014/main" id="{7E0682D4-ECAB-D54D-9194-1CAB5C01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5511800"/>
            <a:ext cx="9525" cy="9525"/>
          </a:xfrm>
          <a:custGeom>
            <a:avLst/>
            <a:gdLst>
              <a:gd name="T0" fmla="*/ 3235678 w 27"/>
              <a:gd name="T1" fmla="*/ 3124540 h 28"/>
              <a:gd name="T2" fmla="*/ 373239 w 27"/>
              <a:gd name="T3" fmla="*/ 231321 h 28"/>
              <a:gd name="T4" fmla="*/ 3235678 w 27"/>
              <a:gd name="T5" fmla="*/ 3124540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28">
                <a:moveTo>
                  <a:pt x="26" y="27"/>
                </a:moveTo>
                <a:cubicBezTo>
                  <a:pt x="7" y="11"/>
                  <a:pt x="0" y="5"/>
                  <a:pt x="3" y="2"/>
                </a:cubicBezTo>
                <a:cubicBezTo>
                  <a:pt x="5" y="0"/>
                  <a:pt x="11" y="7"/>
                  <a:pt x="26" y="2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3" name="Freeform 773">
            <a:extLst>
              <a:ext uri="{FF2B5EF4-FFF2-40B4-BE49-F238E27FC236}">
                <a16:creationId xmlns:a16="http://schemas.microsoft.com/office/drawing/2014/main" id="{D1AC1C16-0C91-AA42-A71C-09F739194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5503863"/>
            <a:ext cx="4762" cy="11112"/>
          </a:xfrm>
          <a:custGeom>
            <a:avLst/>
            <a:gdLst>
              <a:gd name="T0" fmla="*/ 1610289 w 13"/>
              <a:gd name="T1" fmla="*/ 3628236 h 33"/>
              <a:gd name="T2" fmla="*/ 402572 w 13"/>
              <a:gd name="T3" fmla="*/ 0 h 33"/>
              <a:gd name="T4" fmla="*/ 1610289 w 13"/>
              <a:gd name="T5" fmla="*/ 3628236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3">
                <a:moveTo>
                  <a:pt x="12" y="32"/>
                </a:moveTo>
                <a:cubicBezTo>
                  <a:pt x="3" y="10"/>
                  <a:pt x="0" y="1"/>
                  <a:pt x="3" y="0"/>
                </a:cubicBezTo>
                <a:cubicBezTo>
                  <a:pt x="7" y="0"/>
                  <a:pt x="7" y="9"/>
                  <a:pt x="12" y="32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4" name="Freeform 774">
            <a:extLst>
              <a:ext uri="{FF2B5EF4-FFF2-40B4-BE49-F238E27FC236}">
                <a16:creationId xmlns:a16="http://schemas.microsoft.com/office/drawing/2014/main" id="{F4A038C0-4FED-1343-97BA-1FEB607BA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5503863"/>
            <a:ext cx="4763" cy="11112"/>
          </a:xfrm>
          <a:custGeom>
            <a:avLst/>
            <a:gdLst>
              <a:gd name="T0" fmla="*/ 0 w 12"/>
              <a:gd name="T1" fmla="*/ 3628236 h 33"/>
              <a:gd name="T2" fmla="*/ 1260210 w 12"/>
              <a:gd name="T3" fmla="*/ 0 h 33"/>
              <a:gd name="T4" fmla="*/ 0 w 12"/>
              <a:gd name="T5" fmla="*/ 3628236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3">
                <a:moveTo>
                  <a:pt x="0" y="32"/>
                </a:moveTo>
                <a:cubicBezTo>
                  <a:pt x="4" y="9"/>
                  <a:pt x="5" y="0"/>
                  <a:pt x="8" y="0"/>
                </a:cubicBezTo>
                <a:cubicBezTo>
                  <a:pt x="11" y="1"/>
                  <a:pt x="8" y="10"/>
                  <a:pt x="0" y="32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5" name="Freeform 775">
            <a:extLst>
              <a:ext uri="{FF2B5EF4-FFF2-40B4-BE49-F238E27FC236}">
                <a16:creationId xmlns:a16="http://schemas.microsoft.com/office/drawing/2014/main" id="{2D32941D-2430-D041-8416-22DEC55E9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5511800"/>
            <a:ext cx="9525" cy="9525"/>
          </a:xfrm>
          <a:custGeom>
            <a:avLst/>
            <a:gdLst>
              <a:gd name="T0" fmla="*/ 0 w 26"/>
              <a:gd name="T1" fmla="*/ 3124540 h 28"/>
              <a:gd name="T2" fmla="*/ 2952750 w 26"/>
              <a:gd name="T3" fmla="*/ 231321 h 28"/>
              <a:gd name="T4" fmla="*/ 0 w 26"/>
              <a:gd name="T5" fmla="*/ 3124540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28">
                <a:moveTo>
                  <a:pt x="0" y="27"/>
                </a:moveTo>
                <a:cubicBezTo>
                  <a:pt x="14" y="7"/>
                  <a:pt x="20" y="0"/>
                  <a:pt x="22" y="2"/>
                </a:cubicBezTo>
                <a:cubicBezTo>
                  <a:pt x="25" y="5"/>
                  <a:pt x="18" y="11"/>
                  <a:pt x="0" y="27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6" name="Freeform 776">
            <a:extLst>
              <a:ext uri="{FF2B5EF4-FFF2-40B4-BE49-F238E27FC236}">
                <a16:creationId xmlns:a16="http://schemas.microsoft.com/office/drawing/2014/main" id="{B09D94D2-B3E5-524C-BA52-81F378648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5524500"/>
            <a:ext cx="12700" cy="4763"/>
          </a:xfrm>
          <a:custGeom>
            <a:avLst/>
            <a:gdLst>
              <a:gd name="T0" fmla="*/ 0 w 34"/>
              <a:gd name="T1" fmla="*/ 1610993 h 13"/>
              <a:gd name="T2" fmla="*/ 4464797 w 34"/>
              <a:gd name="T3" fmla="*/ 537120 h 13"/>
              <a:gd name="T4" fmla="*/ 0 w 34"/>
              <a:gd name="T5" fmla="*/ 161099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13">
                <a:moveTo>
                  <a:pt x="0" y="12"/>
                </a:moveTo>
                <a:cubicBezTo>
                  <a:pt x="22" y="4"/>
                  <a:pt x="31" y="0"/>
                  <a:pt x="32" y="4"/>
                </a:cubicBezTo>
                <a:cubicBezTo>
                  <a:pt x="33" y="7"/>
                  <a:pt x="23" y="8"/>
                  <a:pt x="0" y="12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7" name="Freeform 777">
            <a:extLst>
              <a:ext uri="{FF2B5EF4-FFF2-40B4-BE49-F238E27FC236}">
                <a16:creationId xmlns:a16="http://schemas.microsoft.com/office/drawing/2014/main" id="{B63C5099-BA86-CC42-8027-9B126A201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5408613"/>
            <a:ext cx="433387" cy="252412"/>
          </a:xfrm>
          <a:custGeom>
            <a:avLst/>
            <a:gdLst>
              <a:gd name="T0" fmla="*/ 78130085 w 1202"/>
              <a:gd name="T1" fmla="*/ 90886710 h 700"/>
              <a:gd name="T2" fmla="*/ 0 w 1202"/>
              <a:gd name="T3" fmla="*/ 90886710 h 700"/>
              <a:gd name="T4" fmla="*/ 0 w 1202"/>
              <a:gd name="T5" fmla="*/ 0 h 700"/>
              <a:gd name="T6" fmla="*/ 156129650 w 1202"/>
              <a:gd name="T7" fmla="*/ 0 h 700"/>
              <a:gd name="T8" fmla="*/ 156129650 w 1202"/>
              <a:gd name="T9" fmla="*/ 90886710 h 700"/>
              <a:gd name="T10" fmla="*/ 78130085 w 12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0">
                <a:moveTo>
                  <a:pt x="601" y="699"/>
                </a:moveTo>
                <a:lnTo>
                  <a:pt x="0" y="699"/>
                </a:lnTo>
                <a:lnTo>
                  <a:pt x="0" y="0"/>
                </a:lnTo>
                <a:lnTo>
                  <a:pt x="1201" y="0"/>
                </a:lnTo>
                <a:lnTo>
                  <a:pt x="1201" y="699"/>
                </a:lnTo>
                <a:lnTo>
                  <a:pt x="601" y="699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8" name="Freeform 778">
            <a:extLst>
              <a:ext uri="{FF2B5EF4-FFF2-40B4-BE49-F238E27FC236}">
                <a16:creationId xmlns:a16="http://schemas.microsoft.com/office/drawing/2014/main" id="{585942A0-2F5A-E14A-A5E7-E73597BA8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4863" y="5459413"/>
            <a:ext cx="150812" cy="150812"/>
          </a:xfrm>
          <a:custGeom>
            <a:avLst/>
            <a:gdLst>
              <a:gd name="T0" fmla="*/ 53767881 w 421"/>
              <a:gd name="T1" fmla="*/ 31073376 h 420"/>
              <a:gd name="T2" fmla="*/ 42218404 w 421"/>
              <a:gd name="T3" fmla="*/ 33394445 h 420"/>
              <a:gd name="T4" fmla="*/ 39523849 w 421"/>
              <a:gd name="T5" fmla="*/ 37649139 h 420"/>
              <a:gd name="T6" fmla="*/ 35674023 w 421"/>
              <a:gd name="T7" fmla="*/ 40743657 h 420"/>
              <a:gd name="T8" fmla="*/ 35674023 w 421"/>
              <a:gd name="T9" fmla="*/ 52734647 h 420"/>
              <a:gd name="T10" fmla="*/ 27333153 w 421"/>
              <a:gd name="T11" fmla="*/ 54024090 h 420"/>
              <a:gd name="T12" fmla="*/ 18606834 w 421"/>
              <a:gd name="T13" fmla="*/ 52734647 h 420"/>
              <a:gd name="T14" fmla="*/ 18478590 w 421"/>
              <a:gd name="T15" fmla="*/ 40743657 h 420"/>
              <a:gd name="T16" fmla="*/ 14757366 w 421"/>
              <a:gd name="T17" fmla="*/ 37649139 h 420"/>
              <a:gd name="T18" fmla="*/ 12062452 w 421"/>
              <a:gd name="T19" fmla="*/ 33523353 h 420"/>
              <a:gd name="T20" fmla="*/ 11035785 w 421"/>
              <a:gd name="T21" fmla="*/ 30686651 h 420"/>
              <a:gd name="T22" fmla="*/ 0 w 421"/>
              <a:gd name="T23" fmla="*/ 27076499 h 420"/>
              <a:gd name="T24" fmla="*/ 11035785 w 421"/>
              <a:gd name="T25" fmla="*/ 23208530 h 420"/>
              <a:gd name="T26" fmla="*/ 3079646 w 421"/>
              <a:gd name="T27" fmla="*/ 14569876 h 420"/>
              <a:gd name="T28" fmla="*/ 14372276 w 421"/>
              <a:gd name="T29" fmla="*/ 16374952 h 420"/>
              <a:gd name="T30" fmla="*/ 16297010 w 421"/>
              <a:gd name="T31" fmla="*/ 14311700 h 420"/>
              <a:gd name="T32" fmla="*/ 15013854 w 421"/>
              <a:gd name="T33" fmla="*/ 2836702 h 420"/>
              <a:gd name="T34" fmla="*/ 22841749 w 421"/>
              <a:gd name="T35" fmla="*/ 10830456 h 420"/>
              <a:gd name="T36" fmla="*/ 25664907 w 421"/>
              <a:gd name="T37" fmla="*/ 10443731 h 420"/>
              <a:gd name="T38" fmla="*/ 31310864 w 421"/>
              <a:gd name="T39" fmla="*/ 257817 h 420"/>
              <a:gd name="T40" fmla="*/ 33107712 w 421"/>
              <a:gd name="T41" fmla="*/ 11475357 h 420"/>
              <a:gd name="T42" fmla="*/ 35802267 w 421"/>
              <a:gd name="T43" fmla="*/ 12764799 h 420"/>
              <a:gd name="T44" fmla="*/ 45939986 w 421"/>
              <a:gd name="T45" fmla="*/ 7865205 h 420"/>
              <a:gd name="T46" fmla="*/ 41063493 w 421"/>
              <a:gd name="T47" fmla="*/ 18180028 h 420"/>
              <a:gd name="T48" fmla="*/ 42475251 w 421"/>
              <a:gd name="T49" fmla="*/ 20629645 h 420"/>
              <a:gd name="T50" fmla="*/ 53767881 w 421"/>
              <a:gd name="T51" fmla="*/ 22821446 h 420"/>
              <a:gd name="T52" fmla="*/ 41448583 w 421"/>
              <a:gd name="T53" fmla="*/ 28623759 h 420"/>
              <a:gd name="T54" fmla="*/ 41705429 w 421"/>
              <a:gd name="T55" fmla="*/ 26173782 h 420"/>
              <a:gd name="T56" fmla="*/ 40935249 w 421"/>
              <a:gd name="T57" fmla="*/ 21790180 h 420"/>
              <a:gd name="T58" fmla="*/ 38497181 w 421"/>
              <a:gd name="T59" fmla="*/ 17793302 h 420"/>
              <a:gd name="T60" fmla="*/ 37214025 w 421"/>
              <a:gd name="T61" fmla="*/ 15601142 h 420"/>
              <a:gd name="T62" fmla="*/ 35288933 w 421"/>
              <a:gd name="T63" fmla="*/ 14569876 h 420"/>
              <a:gd name="T64" fmla="*/ 30926132 w 421"/>
              <a:gd name="T65" fmla="*/ 12764799 h 420"/>
              <a:gd name="T66" fmla="*/ 27333153 w 421"/>
              <a:gd name="T67" fmla="*/ 12248807 h 420"/>
              <a:gd name="T68" fmla="*/ 23996661 w 421"/>
              <a:gd name="T69" fmla="*/ 12248807 h 420"/>
              <a:gd name="T70" fmla="*/ 21558593 w 421"/>
              <a:gd name="T71" fmla="*/ 13280433 h 420"/>
              <a:gd name="T72" fmla="*/ 17965256 w 421"/>
              <a:gd name="T73" fmla="*/ 15343326 h 420"/>
              <a:gd name="T74" fmla="*/ 15912278 w 421"/>
              <a:gd name="T75" fmla="*/ 16890585 h 420"/>
              <a:gd name="T76" fmla="*/ 15013854 w 421"/>
              <a:gd name="T77" fmla="*/ 18953478 h 420"/>
              <a:gd name="T78" fmla="*/ 13089120 w 421"/>
              <a:gd name="T79" fmla="*/ 22950714 h 420"/>
              <a:gd name="T80" fmla="*/ 12318940 w 421"/>
              <a:gd name="T81" fmla="*/ 25400332 h 420"/>
              <a:gd name="T82" fmla="*/ 12318940 w 421"/>
              <a:gd name="T83" fmla="*/ 27849949 h 420"/>
              <a:gd name="T84" fmla="*/ 12832274 w 421"/>
              <a:gd name="T85" fmla="*/ 30042109 h 420"/>
              <a:gd name="T86" fmla="*/ 14372276 w 421"/>
              <a:gd name="T87" fmla="*/ 34296803 h 420"/>
              <a:gd name="T88" fmla="*/ 17195434 w 421"/>
              <a:gd name="T89" fmla="*/ 37778047 h 420"/>
              <a:gd name="T90" fmla="*/ 18735436 w 421"/>
              <a:gd name="T91" fmla="*/ 39583123 h 420"/>
              <a:gd name="T92" fmla="*/ 22969993 w 421"/>
              <a:gd name="T93" fmla="*/ 41388199 h 420"/>
              <a:gd name="T94" fmla="*/ 25536305 w 421"/>
              <a:gd name="T95" fmla="*/ 41646375 h 420"/>
              <a:gd name="T96" fmla="*/ 27589640 w 421"/>
              <a:gd name="T97" fmla="*/ 41646375 h 420"/>
              <a:gd name="T98" fmla="*/ 32081044 w 421"/>
              <a:gd name="T99" fmla="*/ 40743657 h 420"/>
              <a:gd name="T100" fmla="*/ 34262624 w 421"/>
              <a:gd name="T101" fmla="*/ 39712031 h 420"/>
              <a:gd name="T102" fmla="*/ 37727359 w 421"/>
              <a:gd name="T103" fmla="*/ 36875688 h 420"/>
              <a:gd name="T104" fmla="*/ 39523849 w 421"/>
              <a:gd name="T105" fmla="*/ 35199521 h 420"/>
              <a:gd name="T106" fmla="*/ 41448583 w 421"/>
              <a:gd name="T107" fmla="*/ 30686651 h 4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21" h="420">
                <a:moveTo>
                  <a:pt x="338" y="199"/>
                </a:moveTo>
                <a:cubicBezTo>
                  <a:pt x="364" y="195"/>
                  <a:pt x="395" y="216"/>
                  <a:pt x="420" y="210"/>
                </a:cubicBezTo>
                <a:cubicBezTo>
                  <a:pt x="404" y="229"/>
                  <a:pt x="366" y="210"/>
                  <a:pt x="338" y="219"/>
                </a:cubicBezTo>
                <a:cubicBezTo>
                  <a:pt x="366" y="219"/>
                  <a:pt x="392" y="244"/>
                  <a:pt x="419" y="241"/>
                </a:cubicBezTo>
                <a:cubicBezTo>
                  <a:pt x="397" y="260"/>
                  <a:pt x="363" y="234"/>
                  <a:pt x="334" y="238"/>
                </a:cubicBezTo>
                <a:cubicBezTo>
                  <a:pt x="361" y="241"/>
                  <a:pt x="382" y="273"/>
                  <a:pt x="411" y="275"/>
                </a:cubicBezTo>
                <a:cubicBezTo>
                  <a:pt x="387" y="288"/>
                  <a:pt x="358" y="258"/>
                  <a:pt x="329" y="258"/>
                </a:cubicBezTo>
                <a:lnTo>
                  <a:pt x="329" y="259"/>
                </a:lnTo>
                <a:cubicBezTo>
                  <a:pt x="353" y="266"/>
                  <a:pt x="370" y="298"/>
                  <a:pt x="399" y="304"/>
                </a:cubicBezTo>
                <a:cubicBezTo>
                  <a:pt x="372" y="315"/>
                  <a:pt x="346" y="279"/>
                  <a:pt x="320" y="276"/>
                </a:cubicBezTo>
                <a:cubicBezTo>
                  <a:pt x="341" y="286"/>
                  <a:pt x="353" y="322"/>
                  <a:pt x="379" y="333"/>
                </a:cubicBezTo>
                <a:cubicBezTo>
                  <a:pt x="353" y="339"/>
                  <a:pt x="334" y="299"/>
                  <a:pt x="308" y="292"/>
                </a:cubicBezTo>
                <a:cubicBezTo>
                  <a:pt x="329" y="306"/>
                  <a:pt x="334" y="343"/>
                  <a:pt x="358" y="358"/>
                </a:cubicBezTo>
                <a:cubicBezTo>
                  <a:pt x="331" y="359"/>
                  <a:pt x="319" y="316"/>
                  <a:pt x="294" y="306"/>
                </a:cubicBezTo>
                <a:cubicBezTo>
                  <a:pt x="313" y="323"/>
                  <a:pt x="313" y="361"/>
                  <a:pt x="334" y="379"/>
                </a:cubicBezTo>
                <a:cubicBezTo>
                  <a:pt x="306" y="376"/>
                  <a:pt x="300" y="333"/>
                  <a:pt x="278" y="316"/>
                </a:cubicBezTo>
                <a:lnTo>
                  <a:pt x="278" y="317"/>
                </a:lnTo>
                <a:cubicBezTo>
                  <a:pt x="294" y="338"/>
                  <a:pt x="288" y="375"/>
                  <a:pt x="306" y="396"/>
                </a:cubicBezTo>
                <a:cubicBezTo>
                  <a:pt x="281" y="390"/>
                  <a:pt x="281" y="345"/>
                  <a:pt x="259" y="326"/>
                </a:cubicBezTo>
                <a:cubicBezTo>
                  <a:pt x="275" y="349"/>
                  <a:pt x="259" y="385"/>
                  <a:pt x="278" y="409"/>
                </a:cubicBezTo>
                <a:cubicBezTo>
                  <a:pt x="250" y="398"/>
                  <a:pt x="258" y="355"/>
                  <a:pt x="241" y="333"/>
                </a:cubicBezTo>
                <a:cubicBezTo>
                  <a:pt x="250" y="357"/>
                  <a:pt x="234" y="390"/>
                  <a:pt x="244" y="417"/>
                </a:cubicBezTo>
                <a:cubicBezTo>
                  <a:pt x="222" y="402"/>
                  <a:pt x="235" y="359"/>
                  <a:pt x="222" y="336"/>
                </a:cubicBezTo>
                <a:cubicBezTo>
                  <a:pt x="228" y="361"/>
                  <a:pt x="203" y="392"/>
                  <a:pt x="213" y="419"/>
                </a:cubicBezTo>
                <a:cubicBezTo>
                  <a:pt x="191" y="400"/>
                  <a:pt x="213" y="361"/>
                  <a:pt x="202" y="336"/>
                </a:cubicBezTo>
                <a:cubicBezTo>
                  <a:pt x="203" y="362"/>
                  <a:pt x="174" y="387"/>
                  <a:pt x="178" y="417"/>
                </a:cubicBezTo>
                <a:cubicBezTo>
                  <a:pt x="161" y="396"/>
                  <a:pt x="187" y="359"/>
                  <a:pt x="182" y="333"/>
                </a:cubicBezTo>
                <a:cubicBezTo>
                  <a:pt x="178" y="359"/>
                  <a:pt x="147" y="380"/>
                  <a:pt x="145" y="409"/>
                </a:cubicBezTo>
                <a:cubicBezTo>
                  <a:pt x="132" y="385"/>
                  <a:pt x="164" y="355"/>
                  <a:pt x="162" y="326"/>
                </a:cubicBezTo>
                <a:cubicBezTo>
                  <a:pt x="155" y="353"/>
                  <a:pt x="123" y="368"/>
                  <a:pt x="117" y="396"/>
                </a:cubicBezTo>
                <a:cubicBezTo>
                  <a:pt x="106" y="370"/>
                  <a:pt x="141" y="345"/>
                  <a:pt x="144" y="317"/>
                </a:cubicBezTo>
                <a:lnTo>
                  <a:pt x="144" y="316"/>
                </a:lnTo>
                <a:cubicBezTo>
                  <a:pt x="135" y="342"/>
                  <a:pt x="100" y="353"/>
                  <a:pt x="88" y="379"/>
                </a:cubicBezTo>
                <a:cubicBezTo>
                  <a:pt x="82" y="353"/>
                  <a:pt x="121" y="333"/>
                  <a:pt x="129" y="306"/>
                </a:cubicBezTo>
                <a:cubicBezTo>
                  <a:pt x="115" y="327"/>
                  <a:pt x="77" y="333"/>
                  <a:pt x="64" y="358"/>
                </a:cubicBezTo>
                <a:cubicBezTo>
                  <a:pt x="62" y="329"/>
                  <a:pt x="103" y="316"/>
                  <a:pt x="115" y="292"/>
                </a:cubicBezTo>
                <a:cubicBezTo>
                  <a:pt x="99" y="312"/>
                  <a:pt x="59" y="311"/>
                  <a:pt x="42" y="333"/>
                </a:cubicBezTo>
                <a:cubicBezTo>
                  <a:pt x="45" y="305"/>
                  <a:pt x="86" y="298"/>
                  <a:pt x="103" y="276"/>
                </a:cubicBezTo>
                <a:cubicBezTo>
                  <a:pt x="82" y="292"/>
                  <a:pt x="45" y="285"/>
                  <a:pt x="24" y="304"/>
                </a:cubicBezTo>
                <a:cubicBezTo>
                  <a:pt x="30" y="278"/>
                  <a:pt x="74" y="278"/>
                  <a:pt x="94" y="260"/>
                </a:cubicBezTo>
                <a:lnTo>
                  <a:pt x="94" y="259"/>
                </a:lnTo>
                <a:cubicBezTo>
                  <a:pt x="71" y="271"/>
                  <a:pt x="36" y="260"/>
                  <a:pt x="12" y="275"/>
                </a:cubicBezTo>
                <a:cubicBezTo>
                  <a:pt x="23" y="249"/>
                  <a:pt x="64" y="257"/>
                  <a:pt x="86" y="240"/>
                </a:cubicBezTo>
                <a:lnTo>
                  <a:pt x="86" y="238"/>
                </a:lnTo>
                <a:cubicBezTo>
                  <a:pt x="64" y="248"/>
                  <a:pt x="30" y="231"/>
                  <a:pt x="4" y="241"/>
                </a:cubicBezTo>
                <a:cubicBezTo>
                  <a:pt x="18" y="219"/>
                  <a:pt x="59" y="232"/>
                  <a:pt x="83" y="220"/>
                </a:cubicBezTo>
                <a:lnTo>
                  <a:pt x="83" y="219"/>
                </a:lnTo>
                <a:cubicBezTo>
                  <a:pt x="58" y="224"/>
                  <a:pt x="27" y="202"/>
                  <a:pt x="0" y="210"/>
                </a:cubicBezTo>
                <a:cubicBezTo>
                  <a:pt x="18" y="189"/>
                  <a:pt x="58" y="207"/>
                  <a:pt x="82" y="200"/>
                </a:cubicBezTo>
                <a:cubicBezTo>
                  <a:pt x="58" y="200"/>
                  <a:pt x="33" y="175"/>
                  <a:pt x="4" y="177"/>
                </a:cubicBezTo>
                <a:cubicBezTo>
                  <a:pt x="26" y="160"/>
                  <a:pt x="59" y="184"/>
                  <a:pt x="85" y="181"/>
                </a:cubicBezTo>
                <a:lnTo>
                  <a:pt x="86" y="180"/>
                </a:lnTo>
                <a:cubicBezTo>
                  <a:pt x="61" y="177"/>
                  <a:pt x="39" y="146"/>
                  <a:pt x="12" y="144"/>
                </a:cubicBezTo>
                <a:cubicBezTo>
                  <a:pt x="36" y="131"/>
                  <a:pt x="64" y="160"/>
                  <a:pt x="91" y="161"/>
                </a:cubicBezTo>
                <a:lnTo>
                  <a:pt x="91" y="160"/>
                </a:lnTo>
                <a:cubicBezTo>
                  <a:pt x="67" y="152"/>
                  <a:pt x="53" y="120"/>
                  <a:pt x="24" y="113"/>
                </a:cubicBezTo>
                <a:cubicBezTo>
                  <a:pt x="50" y="104"/>
                  <a:pt x="74" y="137"/>
                  <a:pt x="102" y="143"/>
                </a:cubicBezTo>
                <a:lnTo>
                  <a:pt x="102" y="142"/>
                </a:lnTo>
                <a:cubicBezTo>
                  <a:pt x="79" y="131"/>
                  <a:pt x="67" y="96"/>
                  <a:pt x="42" y="86"/>
                </a:cubicBezTo>
                <a:cubicBezTo>
                  <a:pt x="67" y="81"/>
                  <a:pt x="86" y="117"/>
                  <a:pt x="112" y="127"/>
                </a:cubicBezTo>
                <a:cubicBezTo>
                  <a:pt x="112" y="126"/>
                  <a:pt x="112" y="126"/>
                  <a:pt x="114" y="126"/>
                </a:cubicBezTo>
                <a:cubicBezTo>
                  <a:pt x="91" y="111"/>
                  <a:pt x="86" y="76"/>
                  <a:pt x="64" y="61"/>
                </a:cubicBezTo>
                <a:cubicBezTo>
                  <a:pt x="91" y="59"/>
                  <a:pt x="103" y="99"/>
                  <a:pt x="126" y="112"/>
                </a:cubicBezTo>
                <a:cubicBezTo>
                  <a:pt x="127" y="112"/>
                  <a:pt x="127" y="111"/>
                  <a:pt x="127" y="111"/>
                </a:cubicBezTo>
                <a:cubicBezTo>
                  <a:pt x="111" y="93"/>
                  <a:pt x="111" y="57"/>
                  <a:pt x="88" y="39"/>
                </a:cubicBezTo>
                <a:cubicBezTo>
                  <a:pt x="115" y="43"/>
                  <a:pt x="121" y="83"/>
                  <a:pt x="141" y="99"/>
                </a:cubicBezTo>
                <a:lnTo>
                  <a:pt x="143" y="99"/>
                </a:lnTo>
                <a:cubicBezTo>
                  <a:pt x="129" y="79"/>
                  <a:pt x="133" y="43"/>
                  <a:pt x="117" y="22"/>
                </a:cubicBezTo>
                <a:cubicBezTo>
                  <a:pt x="141" y="29"/>
                  <a:pt x="141" y="70"/>
                  <a:pt x="159" y="90"/>
                </a:cubicBezTo>
                <a:lnTo>
                  <a:pt x="161" y="90"/>
                </a:lnTo>
                <a:cubicBezTo>
                  <a:pt x="149" y="66"/>
                  <a:pt x="161" y="33"/>
                  <a:pt x="145" y="10"/>
                </a:cubicBezTo>
                <a:cubicBezTo>
                  <a:pt x="170" y="20"/>
                  <a:pt x="164" y="61"/>
                  <a:pt x="178" y="84"/>
                </a:cubicBezTo>
                <a:cubicBezTo>
                  <a:pt x="178" y="84"/>
                  <a:pt x="179" y="84"/>
                  <a:pt x="179" y="83"/>
                </a:cubicBezTo>
                <a:cubicBezTo>
                  <a:pt x="172" y="58"/>
                  <a:pt x="188" y="27"/>
                  <a:pt x="178" y="2"/>
                </a:cubicBezTo>
                <a:cubicBezTo>
                  <a:pt x="200" y="17"/>
                  <a:pt x="188" y="56"/>
                  <a:pt x="199" y="81"/>
                </a:cubicBezTo>
                <a:lnTo>
                  <a:pt x="200" y="81"/>
                </a:lnTo>
                <a:cubicBezTo>
                  <a:pt x="197" y="55"/>
                  <a:pt x="219" y="25"/>
                  <a:pt x="213" y="0"/>
                </a:cubicBezTo>
                <a:cubicBezTo>
                  <a:pt x="231" y="17"/>
                  <a:pt x="213" y="53"/>
                  <a:pt x="220" y="80"/>
                </a:cubicBezTo>
                <a:lnTo>
                  <a:pt x="222" y="80"/>
                </a:lnTo>
                <a:cubicBezTo>
                  <a:pt x="222" y="54"/>
                  <a:pt x="247" y="29"/>
                  <a:pt x="244" y="2"/>
                </a:cubicBezTo>
                <a:cubicBezTo>
                  <a:pt x="260" y="22"/>
                  <a:pt x="238" y="56"/>
                  <a:pt x="240" y="82"/>
                </a:cubicBezTo>
                <a:lnTo>
                  <a:pt x="241" y="83"/>
                </a:lnTo>
                <a:cubicBezTo>
                  <a:pt x="246" y="57"/>
                  <a:pt x="276" y="37"/>
                  <a:pt x="278" y="10"/>
                </a:cubicBezTo>
                <a:cubicBezTo>
                  <a:pt x="290" y="33"/>
                  <a:pt x="261" y="62"/>
                  <a:pt x="258" y="89"/>
                </a:cubicBezTo>
                <a:cubicBezTo>
                  <a:pt x="260" y="89"/>
                  <a:pt x="260" y="89"/>
                  <a:pt x="260" y="90"/>
                </a:cubicBezTo>
                <a:cubicBezTo>
                  <a:pt x="267" y="65"/>
                  <a:pt x="300" y="49"/>
                  <a:pt x="306" y="22"/>
                </a:cubicBezTo>
                <a:cubicBezTo>
                  <a:pt x="316" y="47"/>
                  <a:pt x="284" y="71"/>
                  <a:pt x="278" y="98"/>
                </a:cubicBezTo>
                <a:cubicBezTo>
                  <a:pt x="279" y="98"/>
                  <a:pt x="279" y="99"/>
                  <a:pt x="279" y="99"/>
                </a:cubicBezTo>
                <a:cubicBezTo>
                  <a:pt x="291" y="76"/>
                  <a:pt x="323" y="65"/>
                  <a:pt x="334" y="39"/>
                </a:cubicBezTo>
                <a:cubicBezTo>
                  <a:pt x="340" y="66"/>
                  <a:pt x="304" y="85"/>
                  <a:pt x="294" y="109"/>
                </a:cubicBezTo>
                <a:lnTo>
                  <a:pt x="294" y="110"/>
                </a:lnTo>
                <a:cubicBezTo>
                  <a:pt x="311" y="90"/>
                  <a:pt x="343" y="85"/>
                  <a:pt x="358" y="61"/>
                </a:cubicBezTo>
                <a:cubicBezTo>
                  <a:pt x="361" y="88"/>
                  <a:pt x="322" y="101"/>
                  <a:pt x="308" y="125"/>
                </a:cubicBezTo>
                <a:lnTo>
                  <a:pt x="310" y="125"/>
                </a:lnTo>
                <a:cubicBezTo>
                  <a:pt x="326" y="107"/>
                  <a:pt x="363" y="107"/>
                  <a:pt x="379" y="86"/>
                </a:cubicBezTo>
                <a:cubicBezTo>
                  <a:pt x="378" y="112"/>
                  <a:pt x="337" y="119"/>
                  <a:pt x="320" y="141"/>
                </a:cubicBezTo>
                <a:lnTo>
                  <a:pt x="322" y="141"/>
                </a:lnTo>
                <a:cubicBezTo>
                  <a:pt x="340" y="127"/>
                  <a:pt x="378" y="132"/>
                  <a:pt x="399" y="113"/>
                </a:cubicBezTo>
                <a:cubicBezTo>
                  <a:pt x="392" y="141"/>
                  <a:pt x="349" y="141"/>
                  <a:pt x="329" y="159"/>
                </a:cubicBezTo>
                <a:lnTo>
                  <a:pt x="331" y="160"/>
                </a:lnTo>
                <a:cubicBezTo>
                  <a:pt x="352" y="148"/>
                  <a:pt x="387" y="160"/>
                  <a:pt x="411" y="144"/>
                </a:cubicBezTo>
                <a:cubicBezTo>
                  <a:pt x="401" y="170"/>
                  <a:pt x="358" y="163"/>
                  <a:pt x="335" y="178"/>
                </a:cubicBezTo>
                <a:lnTo>
                  <a:pt x="335" y="179"/>
                </a:lnTo>
                <a:cubicBezTo>
                  <a:pt x="358" y="172"/>
                  <a:pt x="395" y="188"/>
                  <a:pt x="419" y="177"/>
                </a:cubicBezTo>
                <a:cubicBezTo>
                  <a:pt x="405" y="200"/>
                  <a:pt x="364" y="187"/>
                  <a:pt x="338" y="198"/>
                </a:cubicBezTo>
                <a:lnTo>
                  <a:pt x="338" y="199"/>
                </a:lnTo>
                <a:close/>
                <a:moveTo>
                  <a:pt x="322" y="238"/>
                </a:moveTo>
                <a:cubicBezTo>
                  <a:pt x="322" y="233"/>
                  <a:pt x="323" y="229"/>
                  <a:pt x="323" y="222"/>
                </a:cubicBezTo>
                <a:cubicBezTo>
                  <a:pt x="325" y="218"/>
                  <a:pt x="325" y="214"/>
                  <a:pt x="325" y="210"/>
                </a:cubicBezTo>
                <a:lnTo>
                  <a:pt x="325" y="204"/>
                </a:lnTo>
                <a:cubicBezTo>
                  <a:pt x="326" y="204"/>
                  <a:pt x="326" y="203"/>
                  <a:pt x="328" y="203"/>
                </a:cubicBezTo>
                <a:lnTo>
                  <a:pt x="325" y="203"/>
                </a:lnTo>
                <a:cubicBezTo>
                  <a:pt x="323" y="197"/>
                  <a:pt x="323" y="192"/>
                  <a:pt x="322" y="188"/>
                </a:cubicBezTo>
                <a:cubicBezTo>
                  <a:pt x="323" y="187"/>
                  <a:pt x="323" y="186"/>
                  <a:pt x="325" y="185"/>
                </a:cubicBezTo>
                <a:cubicBezTo>
                  <a:pt x="323" y="186"/>
                  <a:pt x="323" y="186"/>
                  <a:pt x="322" y="186"/>
                </a:cubicBezTo>
                <a:cubicBezTo>
                  <a:pt x="322" y="181"/>
                  <a:pt x="320" y="175"/>
                  <a:pt x="319" y="169"/>
                </a:cubicBezTo>
                <a:cubicBezTo>
                  <a:pt x="316" y="163"/>
                  <a:pt x="313" y="158"/>
                  <a:pt x="311" y="153"/>
                </a:cubicBezTo>
                <a:cubicBezTo>
                  <a:pt x="311" y="152"/>
                  <a:pt x="313" y="152"/>
                  <a:pt x="313" y="150"/>
                </a:cubicBezTo>
                <a:cubicBezTo>
                  <a:pt x="313" y="152"/>
                  <a:pt x="311" y="152"/>
                  <a:pt x="311" y="152"/>
                </a:cubicBezTo>
                <a:cubicBezTo>
                  <a:pt x="307" y="147"/>
                  <a:pt x="304" y="143"/>
                  <a:pt x="300" y="138"/>
                </a:cubicBezTo>
                <a:cubicBezTo>
                  <a:pt x="302" y="137"/>
                  <a:pt x="302" y="137"/>
                  <a:pt x="302" y="136"/>
                </a:cubicBezTo>
                <a:cubicBezTo>
                  <a:pt x="302" y="137"/>
                  <a:pt x="300" y="137"/>
                  <a:pt x="300" y="137"/>
                </a:cubicBezTo>
                <a:cubicBezTo>
                  <a:pt x="296" y="133"/>
                  <a:pt x="294" y="129"/>
                  <a:pt x="288" y="125"/>
                </a:cubicBezTo>
                <a:cubicBezTo>
                  <a:pt x="288" y="125"/>
                  <a:pt x="290" y="124"/>
                  <a:pt x="290" y="121"/>
                </a:cubicBezTo>
                <a:cubicBezTo>
                  <a:pt x="288" y="123"/>
                  <a:pt x="288" y="125"/>
                  <a:pt x="288" y="125"/>
                </a:cubicBezTo>
                <a:cubicBezTo>
                  <a:pt x="284" y="120"/>
                  <a:pt x="281" y="117"/>
                  <a:pt x="276" y="114"/>
                </a:cubicBezTo>
                <a:lnTo>
                  <a:pt x="276" y="112"/>
                </a:lnTo>
                <a:lnTo>
                  <a:pt x="275" y="113"/>
                </a:lnTo>
                <a:cubicBezTo>
                  <a:pt x="267" y="111"/>
                  <a:pt x="264" y="108"/>
                  <a:pt x="258" y="105"/>
                </a:cubicBezTo>
                <a:cubicBezTo>
                  <a:pt x="252" y="103"/>
                  <a:pt x="247" y="100"/>
                  <a:pt x="243" y="99"/>
                </a:cubicBezTo>
                <a:cubicBezTo>
                  <a:pt x="241" y="99"/>
                  <a:pt x="241" y="98"/>
                  <a:pt x="241" y="97"/>
                </a:cubicBezTo>
                <a:lnTo>
                  <a:pt x="241" y="99"/>
                </a:lnTo>
                <a:cubicBezTo>
                  <a:pt x="237" y="98"/>
                  <a:pt x="231" y="97"/>
                  <a:pt x="225" y="96"/>
                </a:cubicBezTo>
                <a:lnTo>
                  <a:pt x="223" y="94"/>
                </a:lnTo>
                <a:lnTo>
                  <a:pt x="223" y="96"/>
                </a:lnTo>
                <a:cubicBezTo>
                  <a:pt x="220" y="95"/>
                  <a:pt x="215" y="95"/>
                  <a:pt x="213" y="95"/>
                </a:cubicBezTo>
                <a:cubicBezTo>
                  <a:pt x="210" y="95"/>
                  <a:pt x="208" y="95"/>
                  <a:pt x="205" y="94"/>
                </a:cubicBezTo>
                <a:lnTo>
                  <a:pt x="205" y="95"/>
                </a:lnTo>
                <a:cubicBezTo>
                  <a:pt x="200" y="96"/>
                  <a:pt x="193" y="96"/>
                  <a:pt x="188" y="97"/>
                </a:cubicBezTo>
                <a:lnTo>
                  <a:pt x="187" y="95"/>
                </a:lnTo>
                <a:lnTo>
                  <a:pt x="187" y="97"/>
                </a:lnTo>
                <a:cubicBezTo>
                  <a:pt x="182" y="99"/>
                  <a:pt x="174" y="99"/>
                  <a:pt x="170" y="103"/>
                </a:cubicBezTo>
                <a:cubicBezTo>
                  <a:pt x="170" y="102"/>
                  <a:pt x="168" y="101"/>
                  <a:pt x="168" y="100"/>
                </a:cubicBezTo>
                <a:lnTo>
                  <a:pt x="168" y="103"/>
                </a:lnTo>
                <a:cubicBezTo>
                  <a:pt x="164" y="104"/>
                  <a:pt x="159" y="107"/>
                  <a:pt x="155" y="109"/>
                </a:cubicBezTo>
                <a:cubicBezTo>
                  <a:pt x="153" y="109"/>
                  <a:pt x="153" y="109"/>
                  <a:pt x="153" y="108"/>
                </a:cubicBezTo>
                <a:lnTo>
                  <a:pt x="153" y="110"/>
                </a:lnTo>
                <a:cubicBezTo>
                  <a:pt x="149" y="112"/>
                  <a:pt x="144" y="116"/>
                  <a:pt x="140" y="119"/>
                </a:cubicBezTo>
                <a:lnTo>
                  <a:pt x="138" y="118"/>
                </a:lnTo>
                <a:lnTo>
                  <a:pt x="138" y="120"/>
                </a:lnTo>
                <a:cubicBezTo>
                  <a:pt x="135" y="124"/>
                  <a:pt x="130" y="128"/>
                  <a:pt x="127" y="131"/>
                </a:cubicBezTo>
                <a:lnTo>
                  <a:pt x="124" y="131"/>
                </a:lnTo>
                <a:cubicBezTo>
                  <a:pt x="126" y="131"/>
                  <a:pt x="126" y="132"/>
                  <a:pt x="127" y="133"/>
                </a:cubicBezTo>
                <a:cubicBezTo>
                  <a:pt x="123" y="137"/>
                  <a:pt x="120" y="141"/>
                  <a:pt x="117" y="145"/>
                </a:cubicBezTo>
                <a:lnTo>
                  <a:pt x="114" y="145"/>
                </a:lnTo>
                <a:cubicBezTo>
                  <a:pt x="114" y="146"/>
                  <a:pt x="115" y="146"/>
                  <a:pt x="117" y="147"/>
                </a:cubicBezTo>
                <a:cubicBezTo>
                  <a:pt x="112" y="152"/>
                  <a:pt x="111" y="157"/>
                  <a:pt x="108" y="162"/>
                </a:cubicBezTo>
                <a:lnTo>
                  <a:pt x="105" y="162"/>
                </a:lnTo>
                <a:cubicBezTo>
                  <a:pt x="106" y="162"/>
                  <a:pt x="106" y="162"/>
                  <a:pt x="108" y="163"/>
                </a:cubicBezTo>
                <a:cubicBezTo>
                  <a:pt x="105" y="169"/>
                  <a:pt x="103" y="174"/>
                  <a:pt x="102" y="178"/>
                </a:cubicBezTo>
                <a:lnTo>
                  <a:pt x="100" y="179"/>
                </a:lnTo>
                <a:lnTo>
                  <a:pt x="102" y="180"/>
                </a:lnTo>
                <a:cubicBezTo>
                  <a:pt x="100" y="185"/>
                  <a:pt x="99" y="191"/>
                  <a:pt x="99" y="196"/>
                </a:cubicBezTo>
                <a:cubicBezTo>
                  <a:pt x="97" y="196"/>
                  <a:pt x="97" y="197"/>
                  <a:pt x="96" y="197"/>
                </a:cubicBezTo>
                <a:lnTo>
                  <a:pt x="99" y="197"/>
                </a:lnTo>
                <a:cubicBezTo>
                  <a:pt x="99" y="200"/>
                  <a:pt x="97" y="205"/>
                  <a:pt x="97" y="210"/>
                </a:cubicBezTo>
                <a:lnTo>
                  <a:pt x="97" y="215"/>
                </a:lnTo>
                <a:cubicBezTo>
                  <a:pt x="97" y="215"/>
                  <a:pt x="96" y="215"/>
                  <a:pt x="96" y="216"/>
                </a:cubicBezTo>
                <a:cubicBezTo>
                  <a:pt x="96" y="215"/>
                  <a:pt x="97" y="215"/>
                  <a:pt x="99" y="215"/>
                </a:cubicBezTo>
                <a:cubicBezTo>
                  <a:pt x="99" y="221"/>
                  <a:pt x="99" y="226"/>
                  <a:pt x="100" y="232"/>
                </a:cubicBezTo>
                <a:lnTo>
                  <a:pt x="99" y="233"/>
                </a:lnTo>
                <a:lnTo>
                  <a:pt x="100" y="233"/>
                </a:lnTo>
                <a:cubicBezTo>
                  <a:pt x="102" y="238"/>
                  <a:pt x="102" y="243"/>
                  <a:pt x="103" y="249"/>
                </a:cubicBezTo>
                <a:lnTo>
                  <a:pt x="103" y="251"/>
                </a:lnTo>
                <a:lnTo>
                  <a:pt x="105" y="251"/>
                </a:lnTo>
                <a:cubicBezTo>
                  <a:pt x="106" y="257"/>
                  <a:pt x="109" y="261"/>
                  <a:pt x="112" y="266"/>
                </a:cubicBezTo>
                <a:cubicBezTo>
                  <a:pt x="115" y="272"/>
                  <a:pt x="118" y="276"/>
                  <a:pt x="121" y="280"/>
                </a:cubicBezTo>
                <a:cubicBezTo>
                  <a:pt x="121" y="281"/>
                  <a:pt x="120" y="282"/>
                  <a:pt x="120" y="283"/>
                </a:cubicBezTo>
                <a:cubicBezTo>
                  <a:pt x="121" y="282"/>
                  <a:pt x="121" y="282"/>
                  <a:pt x="123" y="281"/>
                </a:cubicBezTo>
                <a:cubicBezTo>
                  <a:pt x="126" y="285"/>
                  <a:pt x="129" y="289"/>
                  <a:pt x="134" y="293"/>
                </a:cubicBezTo>
                <a:lnTo>
                  <a:pt x="134" y="295"/>
                </a:lnTo>
                <a:lnTo>
                  <a:pt x="135" y="294"/>
                </a:lnTo>
                <a:cubicBezTo>
                  <a:pt x="138" y="298"/>
                  <a:pt x="143" y="302"/>
                  <a:pt x="147" y="304"/>
                </a:cubicBezTo>
                <a:cubicBezTo>
                  <a:pt x="147" y="306"/>
                  <a:pt x="146" y="307"/>
                  <a:pt x="146" y="307"/>
                </a:cubicBezTo>
                <a:cubicBezTo>
                  <a:pt x="147" y="307"/>
                  <a:pt x="147" y="306"/>
                  <a:pt x="149" y="305"/>
                </a:cubicBezTo>
                <a:cubicBezTo>
                  <a:pt x="153" y="308"/>
                  <a:pt x="158" y="311"/>
                  <a:pt x="164" y="314"/>
                </a:cubicBezTo>
                <a:cubicBezTo>
                  <a:pt x="168" y="316"/>
                  <a:pt x="173" y="317"/>
                  <a:pt x="179" y="319"/>
                </a:cubicBezTo>
                <a:lnTo>
                  <a:pt x="179" y="321"/>
                </a:lnTo>
                <a:cubicBezTo>
                  <a:pt x="179" y="321"/>
                  <a:pt x="179" y="320"/>
                  <a:pt x="182" y="320"/>
                </a:cubicBezTo>
                <a:cubicBezTo>
                  <a:pt x="187" y="321"/>
                  <a:pt x="193" y="322"/>
                  <a:pt x="197" y="323"/>
                </a:cubicBezTo>
                <a:cubicBezTo>
                  <a:pt x="199" y="323"/>
                  <a:pt x="199" y="324"/>
                  <a:pt x="199" y="325"/>
                </a:cubicBezTo>
                <a:lnTo>
                  <a:pt x="199" y="323"/>
                </a:lnTo>
                <a:lnTo>
                  <a:pt x="213" y="323"/>
                </a:lnTo>
                <a:lnTo>
                  <a:pt x="215" y="324"/>
                </a:lnTo>
                <a:cubicBezTo>
                  <a:pt x="215" y="324"/>
                  <a:pt x="215" y="325"/>
                  <a:pt x="219" y="326"/>
                </a:cubicBezTo>
                <a:lnTo>
                  <a:pt x="215" y="323"/>
                </a:lnTo>
                <a:cubicBezTo>
                  <a:pt x="223" y="323"/>
                  <a:pt x="229" y="322"/>
                  <a:pt x="234" y="321"/>
                </a:cubicBezTo>
                <a:cubicBezTo>
                  <a:pt x="235" y="322"/>
                  <a:pt x="235" y="322"/>
                  <a:pt x="237" y="323"/>
                </a:cubicBezTo>
                <a:cubicBezTo>
                  <a:pt x="237" y="322"/>
                  <a:pt x="235" y="321"/>
                  <a:pt x="235" y="321"/>
                </a:cubicBezTo>
                <a:cubicBezTo>
                  <a:pt x="241" y="320"/>
                  <a:pt x="246" y="318"/>
                  <a:pt x="250" y="316"/>
                </a:cubicBezTo>
                <a:cubicBezTo>
                  <a:pt x="252" y="316"/>
                  <a:pt x="252" y="317"/>
                  <a:pt x="253" y="318"/>
                </a:cubicBezTo>
                <a:cubicBezTo>
                  <a:pt x="252" y="317"/>
                  <a:pt x="252" y="316"/>
                  <a:pt x="252" y="316"/>
                </a:cubicBezTo>
                <a:cubicBezTo>
                  <a:pt x="258" y="314"/>
                  <a:pt x="263" y="312"/>
                  <a:pt x="267" y="310"/>
                </a:cubicBezTo>
                <a:lnTo>
                  <a:pt x="267" y="308"/>
                </a:lnTo>
                <a:cubicBezTo>
                  <a:pt x="275" y="306"/>
                  <a:pt x="278" y="303"/>
                  <a:pt x="284" y="299"/>
                </a:cubicBezTo>
                <a:lnTo>
                  <a:pt x="285" y="301"/>
                </a:lnTo>
                <a:cubicBezTo>
                  <a:pt x="285" y="299"/>
                  <a:pt x="284" y="299"/>
                  <a:pt x="284" y="298"/>
                </a:cubicBezTo>
                <a:cubicBezTo>
                  <a:pt x="287" y="295"/>
                  <a:pt x="291" y="291"/>
                  <a:pt x="294" y="286"/>
                </a:cubicBezTo>
                <a:cubicBezTo>
                  <a:pt x="296" y="287"/>
                  <a:pt x="297" y="288"/>
                  <a:pt x="297" y="288"/>
                </a:cubicBezTo>
                <a:lnTo>
                  <a:pt x="296" y="285"/>
                </a:lnTo>
                <a:cubicBezTo>
                  <a:pt x="300" y="282"/>
                  <a:pt x="304" y="278"/>
                  <a:pt x="306" y="273"/>
                </a:cubicBezTo>
                <a:lnTo>
                  <a:pt x="308" y="273"/>
                </a:lnTo>
                <a:lnTo>
                  <a:pt x="306" y="272"/>
                </a:lnTo>
                <a:cubicBezTo>
                  <a:pt x="311" y="267"/>
                  <a:pt x="313" y="263"/>
                  <a:pt x="316" y="257"/>
                </a:cubicBezTo>
                <a:cubicBezTo>
                  <a:pt x="319" y="251"/>
                  <a:pt x="320" y="246"/>
                  <a:pt x="322" y="240"/>
                </a:cubicBezTo>
                <a:lnTo>
                  <a:pt x="323" y="238"/>
                </a:lnTo>
                <a:lnTo>
                  <a:pt x="322" y="238"/>
                </a:lnTo>
                <a:close/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09" name="Freeform 779">
            <a:extLst>
              <a:ext uri="{FF2B5EF4-FFF2-40B4-BE49-F238E27FC236}">
                <a16:creationId xmlns:a16="http://schemas.microsoft.com/office/drawing/2014/main" id="{BDC921C1-327A-4147-A5E8-996A44C7A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5507038"/>
            <a:ext cx="20638" cy="6350"/>
          </a:xfrm>
          <a:custGeom>
            <a:avLst/>
            <a:gdLst>
              <a:gd name="T0" fmla="*/ 655347 w 57"/>
              <a:gd name="T1" fmla="*/ 0 h 16"/>
              <a:gd name="T2" fmla="*/ 7341335 w 57"/>
              <a:gd name="T3" fmla="*/ 1732756 h 16"/>
              <a:gd name="T4" fmla="*/ 6423487 w 57"/>
              <a:gd name="T5" fmla="*/ 2362597 h 16"/>
              <a:gd name="T6" fmla="*/ 0 w 57"/>
              <a:gd name="T7" fmla="*/ 630238 h 16"/>
              <a:gd name="T8" fmla="*/ 655347 w 57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16">
                <a:moveTo>
                  <a:pt x="5" y="0"/>
                </a:moveTo>
                <a:cubicBezTo>
                  <a:pt x="21" y="1"/>
                  <a:pt x="39" y="5"/>
                  <a:pt x="56" y="11"/>
                </a:cubicBezTo>
                <a:cubicBezTo>
                  <a:pt x="53" y="12"/>
                  <a:pt x="50" y="13"/>
                  <a:pt x="49" y="15"/>
                </a:cubicBezTo>
                <a:cubicBezTo>
                  <a:pt x="34" y="9"/>
                  <a:pt x="17" y="5"/>
                  <a:pt x="0" y="4"/>
                </a:cubicBezTo>
                <a:cubicBezTo>
                  <a:pt x="2" y="3"/>
                  <a:pt x="2" y="2"/>
                  <a:pt x="5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0" name="Freeform 780">
            <a:extLst>
              <a:ext uri="{FF2B5EF4-FFF2-40B4-BE49-F238E27FC236}">
                <a16:creationId xmlns:a16="http://schemas.microsoft.com/office/drawing/2014/main" id="{2FB8C79B-FFEC-1342-94CF-A5618F0ED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5497513"/>
            <a:ext cx="39688" cy="11112"/>
          </a:xfrm>
          <a:custGeom>
            <a:avLst/>
            <a:gdLst>
              <a:gd name="T0" fmla="*/ 7283102 w 112"/>
              <a:gd name="T1" fmla="*/ 0 h 31"/>
              <a:gd name="T2" fmla="*/ 13938284 w 112"/>
              <a:gd name="T3" fmla="*/ 2312730 h 31"/>
              <a:gd name="T4" fmla="*/ 7283102 w 112"/>
              <a:gd name="T5" fmla="*/ 3854789 h 31"/>
              <a:gd name="T6" fmla="*/ 0 w 112"/>
              <a:gd name="T7" fmla="*/ 2312730 h 31"/>
              <a:gd name="T8" fmla="*/ 7283102 w 112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2" h="31">
                <a:moveTo>
                  <a:pt x="58" y="0"/>
                </a:moveTo>
                <a:cubicBezTo>
                  <a:pt x="77" y="0"/>
                  <a:pt x="95" y="7"/>
                  <a:pt x="111" y="18"/>
                </a:cubicBezTo>
                <a:cubicBezTo>
                  <a:pt x="92" y="19"/>
                  <a:pt x="74" y="23"/>
                  <a:pt x="58" y="30"/>
                </a:cubicBezTo>
                <a:cubicBezTo>
                  <a:pt x="38" y="23"/>
                  <a:pt x="18" y="19"/>
                  <a:pt x="0" y="18"/>
                </a:cubicBezTo>
                <a:cubicBezTo>
                  <a:pt x="17" y="7"/>
                  <a:pt x="36" y="0"/>
                  <a:pt x="58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1" name="Freeform 781">
            <a:extLst>
              <a:ext uri="{FF2B5EF4-FFF2-40B4-BE49-F238E27FC236}">
                <a16:creationId xmlns:a16="http://schemas.microsoft.com/office/drawing/2014/main" id="{0833C22D-D484-E848-B03D-94DFC0139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5510213"/>
            <a:ext cx="17463" cy="6350"/>
          </a:xfrm>
          <a:custGeom>
            <a:avLst/>
            <a:gdLst>
              <a:gd name="T0" fmla="*/ 264856 w 48"/>
              <a:gd name="T1" fmla="*/ 0 h 16"/>
              <a:gd name="T2" fmla="*/ 6220830 w 48"/>
              <a:gd name="T3" fmla="*/ 1732756 h 16"/>
              <a:gd name="T4" fmla="*/ 5559055 w 48"/>
              <a:gd name="T5" fmla="*/ 2362597 h 16"/>
              <a:gd name="T6" fmla="*/ 0 w 48"/>
              <a:gd name="T7" fmla="*/ 472678 h 16"/>
              <a:gd name="T8" fmla="*/ 264856 w 48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" h="16">
                <a:moveTo>
                  <a:pt x="2" y="0"/>
                </a:moveTo>
                <a:cubicBezTo>
                  <a:pt x="19" y="1"/>
                  <a:pt x="34" y="5"/>
                  <a:pt x="47" y="11"/>
                </a:cubicBezTo>
                <a:cubicBezTo>
                  <a:pt x="47" y="13"/>
                  <a:pt x="43" y="14"/>
                  <a:pt x="42" y="15"/>
                </a:cubicBezTo>
                <a:cubicBezTo>
                  <a:pt x="29" y="8"/>
                  <a:pt x="16" y="5"/>
                  <a:pt x="0" y="3"/>
                </a:cubicBezTo>
                <a:cubicBezTo>
                  <a:pt x="2" y="2"/>
                  <a:pt x="2" y="2"/>
                  <a:pt x="2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2" name="Freeform 782">
            <a:extLst>
              <a:ext uri="{FF2B5EF4-FFF2-40B4-BE49-F238E27FC236}">
                <a16:creationId xmlns:a16="http://schemas.microsoft.com/office/drawing/2014/main" id="{3BDF29B0-8A54-5F41-BBFC-AE3720925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5522913"/>
            <a:ext cx="19050" cy="38100"/>
          </a:xfrm>
          <a:custGeom>
            <a:avLst/>
            <a:gdLst>
              <a:gd name="T0" fmla="*/ 0 w 53"/>
              <a:gd name="T1" fmla="*/ 671146 h 104"/>
              <a:gd name="T2" fmla="*/ 645903 w 53"/>
              <a:gd name="T3" fmla="*/ 0 h 104"/>
              <a:gd name="T4" fmla="*/ 6718180 w 53"/>
              <a:gd name="T5" fmla="*/ 13018477 h 104"/>
              <a:gd name="T6" fmla="*/ 5555411 w 53"/>
              <a:gd name="T7" fmla="*/ 13823706 h 104"/>
              <a:gd name="T8" fmla="*/ 0 w 53"/>
              <a:gd name="T9" fmla="*/ 671146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04">
                <a:moveTo>
                  <a:pt x="0" y="5"/>
                </a:moveTo>
                <a:cubicBezTo>
                  <a:pt x="2" y="3"/>
                  <a:pt x="2" y="2"/>
                  <a:pt x="5" y="0"/>
                </a:cubicBezTo>
                <a:cubicBezTo>
                  <a:pt x="30" y="24"/>
                  <a:pt x="47" y="58"/>
                  <a:pt x="52" y="97"/>
                </a:cubicBezTo>
                <a:cubicBezTo>
                  <a:pt x="47" y="100"/>
                  <a:pt x="46" y="101"/>
                  <a:pt x="43" y="103"/>
                </a:cubicBezTo>
                <a:cubicBezTo>
                  <a:pt x="41" y="63"/>
                  <a:pt x="24" y="29"/>
                  <a:pt x="0" y="5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3" name="Freeform 783">
            <a:extLst>
              <a:ext uri="{FF2B5EF4-FFF2-40B4-BE49-F238E27FC236}">
                <a16:creationId xmlns:a16="http://schemas.microsoft.com/office/drawing/2014/main" id="{2A16AD60-1F93-8A41-A8EF-C8502C979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5507038"/>
            <a:ext cx="20638" cy="6350"/>
          </a:xfrm>
          <a:custGeom>
            <a:avLst/>
            <a:gdLst>
              <a:gd name="T0" fmla="*/ 7341335 w 57"/>
              <a:gd name="T1" fmla="*/ 630238 h 16"/>
              <a:gd name="T2" fmla="*/ 917486 w 57"/>
              <a:gd name="T3" fmla="*/ 2362597 h 16"/>
              <a:gd name="T4" fmla="*/ 0 w 57"/>
              <a:gd name="T5" fmla="*/ 1732756 h 16"/>
              <a:gd name="T6" fmla="*/ 6948127 w 57"/>
              <a:gd name="T7" fmla="*/ 0 h 16"/>
              <a:gd name="T8" fmla="*/ 7341335 w 57"/>
              <a:gd name="T9" fmla="*/ 630238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16">
                <a:moveTo>
                  <a:pt x="56" y="4"/>
                </a:moveTo>
                <a:cubicBezTo>
                  <a:pt x="38" y="5"/>
                  <a:pt x="22" y="9"/>
                  <a:pt x="7" y="15"/>
                </a:cubicBezTo>
                <a:cubicBezTo>
                  <a:pt x="6" y="13"/>
                  <a:pt x="3" y="12"/>
                  <a:pt x="0" y="11"/>
                </a:cubicBezTo>
                <a:cubicBezTo>
                  <a:pt x="18" y="5"/>
                  <a:pt x="33" y="1"/>
                  <a:pt x="53" y="0"/>
                </a:cubicBezTo>
                <a:cubicBezTo>
                  <a:pt x="54" y="2"/>
                  <a:pt x="56" y="4"/>
                  <a:pt x="56" y="4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4" name="Freeform 784">
            <a:extLst>
              <a:ext uri="{FF2B5EF4-FFF2-40B4-BE49-F238E27FC236}">
                <a16:creationId xmlns:a16="http://schemas.microsoft.com/office/drawing/2014/main" id="{6095A7C5-FD93-704B-8231-A4C7E470B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5519738"/>
            <a:ext cx="20638" cy="34925"/>
          </a:xfrm>
          <a:custGeom>
            <a:avLst/>
            <a:gdLst>
              <a:gd name="T0" fmla="*/ 0 w 58"/>
              <a:gd name="T1" fmla="*/ 540786 h 95"/>
              <a:gd name="T2" fmla="*/ 759692 w 58"/>
              <a:gd name="T3" fmla="*/ 0 h 95"/>
              <a:gd name="T4" fmla="*/ 7216895 w 58"/>
              <a:gd name="T5" fmla="*/ 11352831 h 95"/>
              <a:gd name="T6" fmla="*/ 6330529 w 58"/>
              <a:gd name="T7" fmla="*/ 12704244 h 95"/>
              <a:gd name="T8" fmla="*/ 0 w 58"/>
              <a:gd name="T9" fmla="*/ 540786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95">
                <a:moveTo>
                  <a:pt x="0" y="4"/>
                </a:moveTo>
                <a:cubicBezTo>
                  <a:pt x="3" y="2"/>
                  <a:pt x="4" y="1"/>
                  <a:pt x="6" y="0"/>
                </a:cubicBezTo>
                <a:cubicBezTo>
                  <a:pt x="30" y="21"/>
                  <a:pt x="50" y="50"/>
                  <a:pt x="57" y="84"/>
                </a:cubicBezTo>
                <a:cubicBezTo>
                  <a:pt x="54" y="88"/>
                  <a:pt x="51" y="92"/>
                  <a:pt x="50" y="94"/>
                </a:cubicBezTo>
                <a:cubicBezTo>
                  <a:pt x="44" y="58"/>
                  <a:pt x="24" y="26"/>
                  <a:pt x="0" y="4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5" name="Freeform 785">
            <a:extLst>
              <a:ext uri="{FF2B5EF4-FFF2-40B4-BE49-F238E27FC236}">
                <a16:creationId xmlns:a16="http://schemas.microsoft.com/office/drawing/2014/main" id="{E9115225-9243-D141-AB0D-F7ED81900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5513388"/>
            <a:ext cx="19050" cy="30162"/>
          </a:xfrm>
          <a:custGeom>
            <a:avLst/>
            <a:gdLst>
              <a:gd name="T0" fmla="*/ 1679517 w 55"/>
              <a:gd name="T1" fmla="*/ 0 h 83"/>
              <a:gd name="T2" fmla="*/ 6478385 w 55"/>
              <a:gd name="T3" fmla="*/ 1320587 h 83"/>
              <a:gd name="T4" fmla="*/ 599902 w 55"/>
              <a:gd name="T5" fmla="*/ 10828885 h 83"/>
              <a:gd name="T6" fmla="*/ 0 w 55"/>
              <a:gd name="T7" fmla="*/ 6602934 h 83"/>
              <a:gd name="T8" fmla="*/ 1679517 w 55"/>
              <a:gd name="T9" fmla="*/ 0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83">
                <a:moveTo>
                  <a:pt x="14" y="0"/>
                </a:moveTo>
                <a:cubicBezTo>
                  <a:pt x="28" y="1"/>
                  <a:pt x="41" y="5"/>
                  <a:pt x="54" y="10"/>
                </a:cubicBezTo>
                <a:cubicBezTo>
                  <a:pt x="31" y="29"/>
                  <a:pt x="14" y="53"/>
                  <a:pt x="5" y="82"/>
                </a:cubicBezTo>
                <a:cubicBezTo>
                  <a:pt x="2" y="72"/>
                  <a:pt x="0" y="62"/>
                  <a:pt x="0" y="50"/>
                </a:cubicBezTo>
                <a:cubicBezTo>
                  <a:pt x="0" y="32"/>
                  <a:pt x="5" y="15"/>
                  <a:pt x="14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6" name="Freeform 786">
            <a:extLst>
              <a:ext uri="{FF2B5EF4-FFF2-40B4-BE49-F238E27FC236}">
                <a16:creationId xmlns:a16="http://schemas.microsoft.com/office/drawing/2014/main" id="{1A3DDA33-1CD2-6241-8215-5929341AF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5510213"/>
            <a:ext cx="15875" cy="6350"/>
          </a:xfrm>
          <a:custGeom>
            <a:avLst/>
            <a:gdLst>
              <a:gd name="T0" fmla="*/ 5359538 w 46"/>
              <a:gd name="T1" fmla="*/ 472678 h 16"/>
              <a:gd name="T2" fmla="*/ 357188 w 46"/>
              <a:gd name="T3" fmla="*/ 2362597 h 16"/>
              <a:gd name="T4" fmla="*/ 0 w 46"/>
              <a:gd name="T5" fmla="*/ 1732756 h 16"/>
              <a:gd name="T6" fmla="*/ 5240476 w 46"/>
              <a:gd name="T7" fmla="*/ 0 h 16"/>
              <a:gd name="T8" fmla="*/ 5359538 w 46"/>
              <a:gd name="T9" fmla="*/ 472678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16">
                <a:moveTo>
                  <a:pt x="45" y="3"/>
                </a:moveTo>
                <a:cubicBezTo>
                  <a:pt x="32" y="5"/>
                  <a:pt x="16" y="8"/>
                  <a:pt x="3" y="15"/>
                </a:cubicBezTo>
                <a:cubicBezTo>
                  <a:pt x="1" y="14"/>
                  <a:pt x="0" y="13"/>
                  <a:pt x="0" y="11"/>
                </a:cubicBezTo>
                <a:cubicBezTo>
                  <a:pt x="12" y="5"/>
                  <a:pt x="27" y="1"/>
                  <a:pt x="44" y="0"/>
                </a:cubicBezTo>
                <a:cubicBezTo>
                  <a:pt x="45" y="2"/>
                  <a:pt x="45" y="3"/>
                  <a:pt x="45" y="3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7" name="Freeform 787">
            <a:extLst>
              <a:ext uri="{FF2B5EF4-FFF2-40B4-BE49-F238E27FC236}">
                <a16:creationId xmlns:a16="http://schemas.microsoft.com/office/drawing/2014/main" id="{4CADB5CB-09BE-E74E-80AE-D5FCD8592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5527675"/>
            <a:ext cx="28575" cy="38100"/>
          </a:xfrm>
          <a:custGeom>
            <a:avLst/>
            <a:gdLst>
              <a:gd name="T0" fmla="*/ 0 w 78"/>
              <a:gd name="T1" fmla="*/ 12196233 h 108"/>
              <a:gd name="T2" fmla="*/ 0 w 78"/>
              <a:gd name="T3" fmla="*/ 11698464 h 108"/>
              <a:gd name="T4" fmla="*/ 5502519 w 78"/>
              <a:gd name="T5" fmla="*/ 0 h 108"/>
              <a:gd name="T6" fmla="*/ 10334259 w 78"/>
              <a:gd name="T7" fmla="*/ 11698464 h 108"/>
              <a:gd name="T8" fmla="*/ 10334259 w 78"/>
              <a:gd name="T9" fmla="*/ 12196233 h 108"/>
              <a:gd name="T10" fmla="*/ 5502519 w 78"/>
              <a:gd name="T11" fmla="*/ 13316303 h 108"/>
              <a:gd name="T12" fmla="*/ 0 w 78"/>
              <a:gd name="T13" fmla="*/ 12196233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" h="108">
                <a:moveTo>
                  <a:pt x="0" y="98"/>
                </a:moveTo>
                <a:lnTo>
                  <a:pt x="0" y="94"/>
                </a:lnTo>
                <a:cubicBezTo>
                  <a:pt x="0" y="57"/>
                  <a:pt x="15" y="25"/>
                  <a:pt x="41" y="0"/>
                </a:cubicBezTo>
                <a:cubicBezTo>
                  <a:pt x="63" y="25"/>
                  <a:pt x="77" y="57"/>
                  <a:pt x="77" y="94"/>
                </a:cubicBezTo>
                <a:lnTo>
                  <a:pt x="77" y="98"/>
                </a:lnTo>
                <a:cubicBezTo>
                  <a:pt x="68" y="103"/>
                  <a:pt x="53" y="107"/>
                  <a:pt x="41" y="107"/>
                </a:cubicBezTo>
                <a:cubicBezTo>
                  <a:pt x="25" y="107"/>
                  <a:pt x="11" y="103"/>
                  <a:pt x="0" y="98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8" name="Freeform 788">
            <a:extLst>
              <a:ext uri="{FF2B5EF4-FFF2-40B4-BE49-F238E27FC236}">
                <a16:creationId xmlns:a16="http://schemas.microsoft.com/office/drawing/2014/main" id="{0F10AD49-D099-8F45-8D19-FEAFE554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5513388"/>
            <a:ext cx="6350" cy="3175"/>
          </a:xfrm>
          <a:custGeom>
            <a:avLst/>
            <a:gdLst>
              <a:gd name="T0" fmla="*/ 0 w 17"/>
              <a:gd name="T1" fmla="*/ 472678 h 8"/>
              <a:gd name="T2" fmla="*/ 1395132 w 17"/>
              <a:gd name="T3" fmla="*/ 0 h 8"/>
              <a:gd name="T4" fmla="*/ 2232212 w 17"/>
              <a:gd name="T5" fmla="*/ 472678 h 8"/>
              <a:gd name="T6" fmla="*/ 1395132 w 17"/>
              <a:gd name="T7" fmla="*/ 1102519 h 8"/>
              <a:gd name="T8" fmla="*/ 0 w 17"/>
              <a:gd name="T9" fmla="*/ 4726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0" y="3"/>
                </a:moveTo>
                <a:cubicBezTo>
                  <a:pt x="3" y="1"/>
                  <a:pt x="5" y="1"/>
                  <a:pt x="10" y="0"/>
                </a:cubicBezTo>
                <a:cubicBezTo>
                  <a:pt x="10" y="1"/>
                  <a:pt x="12" y="1"/>
                  <a:pt x="16" y="3"/>
                </a:cubicBezTo>
                <a:cubicBezTo>
                  <a:pt x="12" y="4"/>
                  <a:pt x="10" y="6"/>
                  <a:pt x="10" y="7"/>
                </a:cubicBezTo>
                <a:cubicBezTo>
                  <a:pt x="7" y="6"/>
                  <a:pt x="3" y="4"/>
                  <a:pt x="0" y="3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19" name="Freeform 789">
            <a:extLst>
              <a:ext uri="{FF2B5EF4-FFF2-40B4-BE49-F238E27FC236}">
                <a16:creationId xmlns:a16="http://schemas.microsoft.com/office/drawing/2014/main" id="{1DA20019-9182-574B-B8A3-080A6F484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0" y="5513388"/>
            <a:ext cx="19050" cy="30162"/>
          </a:xfrm>
          <a:custGeom>
            <a:avLst/>
            <a:gdLst>
              <a:gd name="T0" fmla="*/ 5878484 w 55"/>
              <a:gd name="T1" fmla="*/ 10828885 h 83"/>
              <a:gd name="T2" fmla="*/ 0 w 55"/>
              <a:gd name="T3" fmla="*/ 1320587 h 83"/>
              <a:gd name="T4" fmla="*/ 4798868 w 55"/>
              <a:gd name="T5" fmla="*/ 0 h 83"/>
              <a:gd name="T6" fmla="*/ 6478385 w 55"/>
              <a:gd name="T7" fmla="*/ 6602934 h 83"/>
              <a:gd name="T8" fmla="*/ 5878484 w 55"/>
              <a:gd name="T9" fmla="*/ 10828885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83">
                <a:moveTo>
                  <a:pt x="49" y="82"/>
                </a:moveTo>
                <a:cubicBezTo>
                  <a:pt x="40" y="53"/>
                  <a:pt x="23" y="29"/>
                  <a:pt x="0" y="10"/>
                </a:cubicBezTo>
                <a:cubicBezTo>
                  <a:pt x="13" y="5"/>
                  <a:pt x="28" y="1"/>
                  <a:pt x="40" y="0"/>
                </a:cubicBezTo>
                <a:cubicBezTo>
                  <a:pt x="49" y="15"/>
                  <a:pt x="54" y="32"/>
                  <a:pt x="54" y="50"/>
                </a:cubicBezTo>
                <a:cubicBezTo>
                  <a:pt x="54" y="62"/>
                  <a:pt x="54" y="72"/>
                  <a:pt x="49" y="82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0" name="Freeform 790">
            <a:extLst>
              <a:ext uri="{FF2B5EF4-FFF2-40B4-BE49-F238E27FC236}">
                <a16:creationId xmlns:a16="http://schemas.microsoft.com/office/drawing/2014/main" id="{39E59A08-2565-854E-8B70-DE27EC2FC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5522913"/>
            <a:ext cx="19050" cy="38100"/>
          </a:xfrm>
          <a:custGeom>
            <a:avLst/>
            <a:gdLst>
              <a:gd name="T0" fmla="*/ 6039583 w 52"/>
              <a:gd name="T1" fmla="*/ 0 h 104"/>
              <a:gd name="T2" fmla="*/ 6844812 w 52"/>
              <a:gd name="T3" fmla="*/ 671146 h 104"/>
              <a:gd name="T4" fmla="*/ 939312 w 52"/>
              <a:gd name="T5" fmla="*/ 13823706 h 104"/>
              <a:gd name="T6" fmla="*/ 0 w 52"/>
              <a:gd name="T7" fmla="*/ 13018477 h 104"/>
              <a:gd name="T8" fmla="*/ 6039583 w 52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104">
                <a:moveTo>
                  <a:pt x="45" y="0"/>
                </a:moveTo>
                <a:cubicBezTo>
                  <a:pt x="48" y="2"/>
                  <a:pt x="50" y="3"/>
                  <a:pt x="51" y="5"/>
                </a:cubicBezTo>
                <a:cubicBezTo>
                  <a:pt x="24" y="29"/>
                  <a:pt x="9" y="63"/>
                  <a:pt x="7" y="103"/>
                </a:cubicBezTo>
                <a:cubicBezTo>
                  <a:pt x="4" y="101"/>
                  <a:pt x="1" y="100"/>
                  <a:pt x="0" y="97"/>
                </a:cubicBezTo>
                <a:cubicBezTo>
                  <a:pt x="1" y="58"/>
                  <a:pt x="20" y="24"/>
                  <a:pt x="45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1" name="Freeform 791">
            <a:extLst>
              <a:ext uri="{FF2B5EF4-FFF2-40B4-BE49-F238E27FC236}">
                <a16:creationId xmlns:a16="http://schemas.microsoft.com/office/drawing/2014/main" id="{552492E0-7609-D643-BB66-0F16D08AD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5519738"/>
            <a:ext cx="3175" cy="3175"/>
          </a:xfrm>
          <a:custGeom>
            <a:avLst/>
            <a:gdLst>
              <a:gd name="T0" fmla="*/ 666461 w 11"/>
              <a:gd name="T1" fmla="*/ 995539 h 9"/>
              <a:gd name="T2" fmla="*/ 0 w 11"/>
              <a:gd name="T3" fmla="*/ 373239 h 9"/>
              <a:gd name="T4" fmla="*/ 666461 w 11"/>
              <a:gd name="T5" fmla="*/ 0 h 9"/>
              <a:gd name="T6" fmla="*/ 833005 w 11"/>
              <a:gd name="T7" fmla="*/ 373239 h 9"/>
              <a:gd name="T8" fmla="*/ 666461 w 11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5" y="6"/>
                  <a:pt x="1" y="5"/>
                  <a:pt x="0" y="3"/>
                </a:cubicBezTo>
                <a:cubicBezTo>
                  <a:pt x="1" y="2"/>
                  <a:pt x="5" y="0"/>
                  <a:pt x="8" y="0"/>
                </a:cubicBezTo>
                <a:cubicBezTo>
                  <a:pt x="8" y="0"/>
                  <a:pt x="10" y="2"/>
                  <a:pt x="10" y="3"/>
                </a:cubicBezTo>
                <a:cubicBezTo>
                  <a:pt x="10" y="5"/>
                  <a:pt x="8" y="6"/>
                  <a:pt x="8" y="8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2" name="Freeform 792">
            <a:extLst>
              <a:ext uri="{FF2B5EF4-FFF2-40B4-BE49-F238E27FC236}">
                <a16:creationId xmlns:a16="http://schemas.microsoft.com/office/drawing/2014/main" id="{AA71E922-7AC4-474D-B901-0E95B7BA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21325"/>
            <a:ext cx="20637" cy="33338"/>
          </a:xfrm>
          <a:custGeom>
            <a:avLst/>
            <a:gdLst>
              <a:gd name="T0" fmla="*/ 6239719 w 59"/>
              <a:gd name="T1" fmla="*/ 0 h 94"/>
              <a:gd name="T2" fmla="*/ 7095980 w 59"/>
              <a:gd name="T3" fmla="*/ 377358 h 94"/>
              <a:gd name="T4" fmla="*/ 734188 w 59"/>
              <a:gd name="T5" fmla="*/ 11697737 h 94"/>
              <a:gd name="T6" fmla="*/ 0 w 59"/>
              <a:gd name="T7" fmla="*/ 10440114 h 94"/>
              <a:gd name="T8" fmla="*/ 6239719 w 59"/>
              <a:gd name="T9" fmla="*/ 0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" h="94">
                <a:moveTo>
                  <a:pt x="51" y="0"/>
                </a:moveTo>
                <a:cubicBezTo>
                  <a:pt x="51" y="0"/>
                  <a:pt x="55" y="1"/>
                  <a:pt x="58" y="3"/>
                </a:cubicBezTo>
                <a:cubicBezTo>
                  <a:pt x="30" y="25"/>
                  <a:pt x="12" y="57"/>
                  <a:pt x="6" y="93"/>
                </a:cubicBezTo>
                <a:cubicBezTo>
                  <a:pt x="6" y="91"/>
                  <a:pt x="3" y="87"/>
                  <a:pt x="0" y="83"/>
                </a:cubicBezTo>
                <a:cubicBezTo>
                  <a:pt x="6" y="49"/>
                  <a:pt x="24" y="20"/>
                  <a:pt x="51" y="0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3" name="Freeform 793">
            <a:extLst>
              <a:ext uri="{FF2B5EF4-FFF2-40B4-BE49-F238E27FC236}">
                <a16:creationId xmlns:a16="http://schemas.microsoft.com/office/drawing/2014/main" id="{99663C42-7F37-094C-9425-3EC50799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5516563"/>
            <a:ext cx="3175" cy="3175"/>
          </a:xfrm>
          <a:custGeom>
            <a:avLst/>
            <a:gdLst>
              <a:gd name="T0" fmla="*/ 333375 w 11"/>
              <a:gd name="T1" fmla="*/ 995539 h 9"/>
              <a:gd name="T2" fmla="*/ 0 w 11"/>
              <a:gd name="T3" fmla="*/ 497769 h 9"/>
              <a:gd name="T4" fmla="*/ 499918 w 11"/>
              <a:gd name="T5" fmla="*/ 0 h 9"/>
              <a:gd name="T6" fmla="*/ 833005 w 11"/>
              <a:gd name="T7" fmla="*/ 497769 h 9"/>
              <a:gd name="T8" fmla="*/ 333375 w 11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4" y="8"/>
                </a:moveTo>
                <a:cubicBezTo>
                  <a:pt x="3" y="6"/>
                  <a:pt x="0" y="5"/>
                  <a:pt x="0" y="4"/>
                </a:cubicBezTo>
                <a:cubicBezTo>
                  <a:pt x="0" y="2"/>
                  <a:pt x="3" y="2"/>
                  <a:pt x="6" y="0"/>
                </a:cubicBezTo>
                <a:cubicBezTo>
                  <a:pt x="7" y="2"/>
                  <a:pt x="9" y="2"/>
                  <a:pt x="10" y="4"/>
                </a:cubicBezTo>
                <a:cubicBezTo>
                  <a:pt x="9" y="5"/>
                  <a:pt x="6" y="6"/>
                  <a:pt x="4" y="8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4" name="Freeform 794">
            <a:extLst>
              <a:ext uri="{FF2B5EF4-FFF2-40B4-BE49-F238E27FC236}">
                <a16:creationId xmlns:a16="http://schemas.microsoft.com/office/drawing/2014/main" id="{6B6886F4-FDDD-FB40-8A3E-00161A2D6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5516563"/>
            <a:ext cx="4762" cy="3175"/>
          </a:xfrm>
          <a:custGeom>
            <a:avLst/>
            <a:gdLst>
              <a:gd name="T0" fmla="*/ 944860 w 12"/>
              <a:gd name="T1" fmla="*/ 995539 h 9"/>
              <a:gd name="T2" fmla="*/ 0 w 12"/>
              <a:gd name="T3" fmla="*/ 497769 h 9"/>
              <a:gd name="T4" fmla="*/ 472629 w 12"/>
              <a:gd name="T5" fmla="*/ 0 h 9"/>
              <a:gd name="T6" fmla="*/ 1732178 w 12"/>
              <a:gd name="T7" fmla="*/ 497769 h 9"/>
              <a:gd name="T8" fmla="*/ 944860 w 12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9">
                <a:moveTo>
                  <a:pt x="6" y="8"/>
                </a:moveTo>
                <a:cubicBezTo>
                  <a:pt x="3" y="6"/>
                  <a:pt x="2" y="5"/>
                  <a:pt x="0" y="4"/>
                </a:cubicBezTo>
                <a:cubicBezTo>
                  <a:pt x="2" y="2"/>
                  <a:pt x="2" y="2"/>
                  <a:pt x="3" y="0"/>
                </a:cubicBezTo>
                <a:cubicBezTo>
                  <a:pt x="6" y="2"/>
                  <a:pt x="9" y="2"/>
                  <a:pt x="11" y="4"/>
                </a:cubicBezTo>
                <a:cubicBezTo>
                  <a:pt x="9" y="5"/>
                  <a:pt x="8" y="6"/>
                  <a:pt x="6" y="8"/>
                </a:cubicBezTo>
              </a:path>
            </a:pathLst>
          </a:custGeom>
          <a:solidFill>
            <a:srgbClr val="F9F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5" name="Freeform 795">
            <a:extLst>
              <a:ext uri="{FF2B5EF4-FFF2-40B4-BE49-F238E27FC236}">
                <a16:creationId xmlns:a16="http://schemas.microsoft.com/office/drawing/2014/main" id="{C191050A-717F-BB44-95B2-C87DFAD0D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4086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6" name="Freeform 796">
            <a:extLst>
              <a:ext uri="{FF2B5EF4-FFF2-40B4-BE49-F238E27FC236}">
                <a16:creationId xmlns:a16="http://schemas.microsoft.com/office/drawing/2014/main" id="{D38C1120-13FD-A645-B23B-351285B87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408613"/>
            <a:ext cx="431800" cy="76200"/>
          </a:xfrm>
          <a:custGeom>
            <a:avLst/>
            <a:gdLst>
              <a:gd name="T0" fmla="*/ 0 w 1200"/>
              <a:gd name="T1" fmla="*/ 0 h 211"/>
              <a:gd name="T2" fmla="*/ 155246493 w 1200"/>
              <a:gd name="T3" fmla="*/ 0 h 211"/>
              <a:gd name="T4" fmla="*/ 155246493 w 1200"/>
              <a:gd name="T5" fmla="*/ 27388302 h 211"/>
              <a:gd name="T6" fmla="*/ 77688017 w 1200"/>
              <a:gd name="T7" fmla="*/ 27388302 h 211"/>
              <a:gd name="T8" fmla="*/ 0 w 1200"/>
              <a:gd name="T9" fmla="*/ 27388302 h 211"/>
              <a:gd name="T10" fmla="*/ 0 w 1200"/>
              <a:gd name="T11" fmla="*/ 0 h 2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11">
                <a:moveTo>
                  <a:pt x="0" y="0"/>
                </a:moveTo>
                <a:lnTo>
                  <a:pt x="1199" y="0"/>
                </a:lnTo>
                <a:lnTo>
                  <a:pt x="1199" y="210"/>
                </a:lnTo>
                <a:lnTo>
                  <a:pt x="600" y="210"/>
                </a:lnTo>
                <a:lnTo>
                  <a:pt x="0" y="21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7" name="Freeform 797">
            <a:extLst>
              <a:ext uri="{FF2B5EF4-FFF2-40B4-BE49-F238E27FC236}">
                <a16:creationId xmlns:a16="http://schemas.microsoft.com/office/drawing/2014/main" id="{41ABAD4D-FB88-874A-9925-6CE9AD0ED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584825"/>
            <a:ext cx="431800" cy="76200"/>
          </a:xfrm>
          <a:custGeom>
            <a:avLst/>
            <a:gdLst>
              <a:gd name="T0" fmla="*/ 77688017 w 1200"/>
              <a:gd name="T1" fmla="*/ 27517997 h 210"/>
              <a:gd name="T2" fmla="*/ 0 w 1200"/>
              <a:gd name="T3" fmla="*/ 27517997 h 210"/>
              <a:gd name="T4" fmla="*/ 0 w 1200"/>
              <a:gd name="T5" fmla="*/ 0 h 210"/>
              <a:gd name="T6" fmla="*/ 155246493 w 1200"/>
              <a:gd name="T7" fmla="*/ 0 h 210"/>
              <a:gd name="T8" fmla="*/ 155246493 w 1200"/>
              <a:gd name="T9" fmla="*/ 27517997 h 210"/>
              <a:gd name="T10" fmla="*/ 77688017 w 1200"/>
              <a:gd name="T11" fmla="*/ 27517997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10">
                <a:moveTo>
                  <a:pt x="600" y="209"/>
                </a:moveTo>
                <a:lnTo>
                  <a:pt x="0" y="209"/>
                </a:lnTo>
                <a:lnTo>
                  <a:pt x="0" y="0"/>
                </a:lnTo>
                <a:lnTo>
                  <a:pt x="1199" y="0"/>
                </a:lnTo>
                <a:lnTo>
                  <a:pt x="1199" y="209"/>
                </a:lnTo>
                <a:lnTo>
                  <a:pt x="600" y="209"/>
                </a:lnTo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8" name="Freeform 798">
            <a:extLst>
              <a:ext uri="{FF2B5EF4-FFF2-40B4-BE49-F238E27FC236}">
                <a16:creationId xmlns:a16="http://schemas.microsoft.com/office/drawing/2014/main" id="{09F6CC0A-4470-7F43-95A4-229E2F217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5446713"/>
            <a:ext cx="96837" cy="165100"/>
          </a:xfrm>
          <a:custGeom>
            <a:avLst/>
            <a:gdLst>
              <a:gd name="T0" fmla="*/ 0 w 267"/>
              <a:gd name="T1" fmla="*/ 58735587 h 458"/>
              <a:gd name="T2" fmla="*/ 26834367 w 267"/>
              <a:gd name="T3" fmla="*/ 12734689 h 458"/>
              <a:gd name="T4" fmla="*/ 28149827 w 267"/>
              <a:gd name="T5" fmla="*/ 8316642 h 458"/>
              <a:gd name="T6" fmla="*/ 34989711 w 267"/>
              <a:gd name="T7" fmla="*/ 0 h 458"/>
              <a:gd name="T8" fmla="*/ 31043694 w 267"/>
              <a:gd name="T9" fmla="*/ 10005853 h 458"/>
              <a:gd name="T10" fmla="*/ 27755225 w 267"/>
              <a:gd name="T11" fmla="*/ 13384275 h 458"/>
              <a:gd name="T12" fmla="*/ 920858 w 267"/>
              <a:gd name="T13" fmla="*/ 59385533 h 458"/>
              <a:gd name="T14" fmla="*/ 0 w 267"/>
              <a:gd name="T15" fmla="*/ 58735587 h 4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7" h="458">
                <a:moveTo>
                  <a:pt x="0" y="452"/>
                </a:moveTo>
                <a:lnTo>
                  <a:pt x="204" y="98"/>
                </a:lnTo>
                <a:cubicBezTo>
                  <a:pt x="201" y="86"/>
                  <a:pt x="208" y="75"/>
                  <a:pt x="214" y="64"/>
                </a:cubicBezTo>
                <a:cubicBezTo>
                  <a:pt x="218" y="56"/>
                  <a:pt x="236" y="27"/>
                  <a:pt x="266" y="0"/>
                </a:cubicBezTo>
                <a:cubicBezTo>
                  <a:pt x="258" y="39"/>
                  <a:pt x="242" y="70"/>
                  <a:pt x="236" y="77"/>
                </a:cubicBezTo>
                <a:cubicBezTo>
                  <a:pt x="230" y="88"/>
                  <a:pt x="224" y="100"/>
                  <a:pt x="211" y="103"/>
                </a:cubicBezTo>
                <a:lnTo>
                  <a:pt x="7" y="457"/>
                </a:lnTo>
                <a:lnTo>
                  <a:pt x="0" y="45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29" name="Freeform 799">
            <a:extLst>
              <a:ext uri="{FF2B5EF4-FFF2-40B4-BE49-F238E27FC236}">
                <a16:creationId xmlns:a16="http://schemas.microsoft.com/office/drawing/2014/main" id="{B35B2C89-03D6-544C-96AA-120E0E7AC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5446713"/>
            <a:ext cx="96837" cy="165100"/>
          </a:xfrm>
          <a:custGeom>
            <a:avLst/>
            <a:gdLst>
              <a:gd name="T0" fmla="*/ 920858 w 267"/>
              <a:gd name="T1" fmla="*/ 59127694 h 460"/>
              <a:gd name="T2" fmla="*/ 0 w 267"/>
              <a:gd name="T3" fmla="*/ 58483804 h 460"/>
              <a:gd name="T4" fmla="*/ 0 w 267"/>
              <a:gd name="T5" fmla="*/ 58483804 h 460"/>
              <a:gd name="T6" fmla="*/ 920858 w 267"/>
              <a:gd name="T7" fmla="*/ 58741144 h 460"/>
              <a:gd name="T8" fmla="*/ 27755225 w 267"/>
              <a:gd name="T9" fmla="*/ 13268297 h 460"/>
              <a:gd name="T10" fmla="*/ 31043694 w 267"/>
              <a:gd name="T11" fmla="*/ 10047771 h 460"/>
              <a:gd name="T12" fmla="*/ 34858419 w 267"/>
              <a:gd name="T13" fmla="*/ 386549 h 460"/>
              <a:gd name="T14" fmla="*/ 31043694 w 267"/>
              <a:gd name="T15" fmla="*/ 10176620 h 460"/>
              <a:gd name="T16" fmla="*/ 27755225 w 267"/>
              <a:gd name="T17" fmla="*/ 13525997 h 460"/>
              <a:gd name="T18" fmla="*/ 920858 w 267"/>
              <a:gd name="T19" fmla="*/ 59127694 h 460"/>
              <a:gd name="T20" fmla="*/ 26834367 w 267"/>
              <a:gd name="T21" fmla="*/ 12752898 h 460"/>
              <a:gd name="T22" fmla="*/ 28149827 w 267"/>
              <a:gd name="T23" fmla="*/ 8244233 h 460"/>
              <a:gd name="T24" fmla="*/ 34989711 w 267"/>
              <a:gd name="T25" fmla="*/ 0 h 460"/>
              <a:gd name="T26" fmla="*/ 34989711 w 267"/>
              <a:gd name="T27" fmla="*/ 128850 h 460"/>
              <a:gd name="T28" fmla="*/ 28281119 w 267"/>
              <a:gd name="T29" fmla="*/ 8373082 h 460"/>
              <a:gd name="T30" fmla="*/ 26966022 w 267"/>
              <a:gd name="T31" fmla="*/ 12752898 h 460"/>
              <a:gd name="T32" fmla="*/ 262947 w 267"/>
              <a:gd name="T33" fmla="*/ 57968405 h 460"/>
              <a:gd name="T34" fmla="*/ 26834367 w 267"/>
              <a:gd name="T35" fmla="*/ 12752898 h 4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67" h="460">
                <a:moveTo>
                  <a:pt x="7" y="459"/>
                </a:moveTo>
                <a:lnTo>
                  <a:pt x="0" y="454"/>
                </a:lnTo>
                <a:lnTo>
                  <a:pt x="7" y="456"/>
                </a:lnTo>
                <a:lnTo>
                  <a:pt x="211" y="103"/>
                </a:lnTo>
                <a:cubicBezTo>
                  <a:pt x="223" y="99"/>
                  <a:pt x="230" y="89"/>
                  <a:pt x="236" y="78"/>
                </a:cubicBezTo>
                <a:cubicBezTo>
                  <a:pt x="254" y="49"/>
                  <a:pt x="261" y="22"/>
                  <a:pt x="265" y="3"/>
                </a:cubicBezTo>
                <a:cubicBezTo>
                  <a:pt x="262" y="22"/>
                  <a:pt x="254" y="50"/>
                  <a:pt x="236" y="79"/>
                </a:cubicBezTo>
                <a:cubicBezTo>
                  <a:pt x="230" y="89"/>
                  <a:pt x="224" y="101"/>
                  <a:pt x="211" y="105"/>
                </a:cubicBezTo>
                <a:lnTo>
                  <a:pt x="7" y="459"/>
                </a:lnTo>
                <a:close/>
                <a:moveTo>
                  <a:pt x="204" y="99"/>
                </a:moveTo>
                <a:cubicBezTo>
                  <a:pt x="201" y="87"/>
                  <a:pt x="207" y="76"/>
                  <a:pt x="214" y="64"/>
                </a:cubicBezTo>
                <a:cubicBezTo>
                  <a:pt x="230" y="34"/>
                  <a:pt x="252" y="11"/>
                  <a:pt x="266" y="0"/>
                </a:cubicBezTo>
                <a:lnTo>
                  <a:pt x="266" y="1"/>
                </a:lnTo>
                <a:cubicBezTo>
                  <a:pt x="253" y="14"/>
                  <a:pt x="232" y="35"/>
                  <a:pt x="215" y="65"/>
                </a:cubicBezTo>
                <a:cubicBezTo>
                  <a:pt x="208" y="76"/>
                  <a:pt x="202" y="88"/>
                  <a:pt x="205" y="99"/>
                </a:cubicBezTo>
                <a:lnTo>
                  <a:pt x="2" y="450"/>
                </a:lnTo>
                <a:lnTo>
                  <a:pt x="204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0" name="Freeform 800">
            <a:extLst>
              <a:ext uri="{FF2B5EF4-FFF2-40B4-BE49-F238E27FC236}">
                <a16:creationId xmlns:a16="http://schemas.microsoft.com/office/drawing/2014/main" id="{5B78AE6A-9F68-C947-9FF1-CCDF5E352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5446713"/>
            <a:ext cx="96837" cy="165100"/>
          </a:xfrm>
          <a:custGeom>
            <a:avLst/>
            <a:gdLst>
              <a:gd name="T0" fmla="*/ 0 w 267"/>
              <a:gd name="T1" fmla="*/ 58735587 h 458"/>
              <a:gd name="T2" fmla="*/ 26834367 w 267"/>
              <a:gd name="T3" fmla="*/ 12734689 h 458"/>
              <a:gd name="T4" fmla="*/ 28149827 w 267"/>
              <a:gd name="T5" fmla="*/ 8316642 h 458"/>
              <a:gd name="T6" fmla="*/ 34989711 w 267"/>
              <a:gd name="T7" fmla="*/ 0 h 458"/>
              <a:gd name="T8" fmla="*/ 31043694 w 267"/>
              <a:gd name="T9" fmla="*/ 10005853 h 458"/>
              <a:gd name="T10" fmla="*/ 27755225 w 267"/>
              <a:gd name="T11" fmla="*/ 13384275 h 458"/>
              <a:gd name="T12" fmla="*/ 920858 w 267"/>
              <a:gd name="T13" fmla="*/ 59385533 h 458"/>
              <a:gd name="T14" fmla="*/ 0 w 267"/>
              <a:gd name="T15" fmla="*/ 58735587 h 4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7" h="458">
                <a:moveTo>
                  <a:pt x="0" y="452"/>
                </a:moveTo>
                <a:lnTo>
                  <a:pt x="204" y="98"/>
                </a:lnTo>
                <a:cubicBezTo>
                  <a:pt x="201" y="86"/>
                  <a:pt x="208" y="75"/>
                  <a:pt x="214" y="64"/>
                </a:cubicBezTo>
                <a:cubicBezTo>
                  <a:pt x="218" y="56"/>
                  <a:pt x="236" y="27"/>
                  <a:pt x="266" y="0"/>
                </a:cubicBezTo>
                <a:cubicBezTo>
                  <a:pt x="258" y="39"/>
                  <a:pt x="242" y="70"/>
                  <a:pt x="236" y="77"/>
                </a:cubicBezTo>
                <a:cubicBezTo>
                  <a:pt x="230" y="88"/>
                  <a:pt x="224" y="100"/>
                  <a:pt x="211" y="103"/>
                </a:cubicBezTo>
                <a:lnTo>
                  <a:pt x="7" y="457"/>
                </a:lnTo>
                <a:lnTo>
                  <a:pt x="0" y="4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1" name="Freeform 801">
            <a:extLst>
              <a:ext uri="{FF2B5EF4-FFF2-40B4-BE49-F238E27FC236}">
                <a16:creationId xmlns:a16="http://schemas.microsoft.com/office/drawing/2014/main" id="{24D04E0A-5279-5640-9239-4B0BECAD2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5446713"/>
            <a:ext cx="96838" cy="165100"/>
          </a:xfrm>
          <a:custGeom>
            <a:avLst/>
            <a:gdLst>
              <a:gd name="T0" fmla="*/ 34990435 w 267"/>
              <a:gd name="T1" fmla="*/ 58735587 h 458"/>
              <a:gd name="T2" fmla="*/ 34069567 w 267"/>
              <a:gd name="T3" fmla="*/ 59385533 h 458"/>
              <a:gd name="T4" fmla="*/ 7103267 w 267"/>
              <a:gd name="T5" fmla="*/ 13384275 h 458"/>
              <a:gd name="T6" fmla="*/ 3814764 w 267"/>
              <a:gd name="T7" fmla="*/ 10005853 h 458"/>
              <a:gd name="T8" fmla="*/ 0 w 267"/>
              <a:gd name="T9" fmla="*/ 0 h 458"/>
              <a:gd name="T10" fmla="*/ 6708661 w 267"/>
              <a:gd name="T11" fmla="*/ 8316642 h 458"/>
              <a:gd name="T12" fmla="*/ 8024135 w 267"/>
              <a:gd name="T13" fmla="*/ 12734689 h 458"/>
              <a:gd name="T14" fmla="*/ 34990435 w 267"/>
              <a:gd name="T15" fmla="*/ 58735587 h 4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7" h="458">
                <a:moveTo>
                  <a:pt x="266" y="452"/>
                </a:moveTo>
                <a:lnTo>
                  <a:pt x="259" y="457"/>
                </a:lnTo>
                <a:lnTo>
                  <a:pt x="54" y="103"/>
                </a:lnTo>
                <a:cubicBezTo>
                  <a:pt x="42" y="100"/>
                  <a:pt x="37" y="88"/>
                  <a:pt x="29" y="77"/>
                </a:cubicBezTo>
                <a:cubicBezTo>
                  <a:pt x="25" y="70"/>
                  <a:pt x="7" y="39"/>
                  <a:pt x="0" y="0"/>
                </a:cubicBezTo>
                <a:cubicBezTo>
                  <a:pt x="30" y="27"/>
                  <a:pt x="47" y="56"/>
                  <a:pt x="51" y="64"/>
                </a:cubicBezTo>
                <a:cubicBezTo>
                  <a:pt x="58" y="75"/>
                  <a:pt x="65" y="86"/>
                  <a:pt x="61" y="98"/>
                </a:cubicBezTo>
                <a:lnTo>
                  <a:pt x="266" y="45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2" name="Freeform 802">
            <a:extLst>
              <a:ext uri="{FF2B5EF4-FFF2-40B4-BE49-F238E27FC236}">
                <a16:creationId xmlns:a16="http://schemas.microsoft.com/office/drawing/2014/main" id="{162FC21D-10B0-494B-9237-607E7A6E5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5446713"/>
            <a:ext cx="96838" cy="165100"/>
          </a:xfrm>
          <a:custGeom>
            <a:avLst/>
            <a:gdLst>
              <a:gd name="T0" fmla="*/ 33815974 w 268"/>
              <a:gd name="T1" fmla="*/ 59256153 h 459"/>
              <a:gd name="T2" fmla="*/ 33685532 w 268"/>
              <a:gd name="T3" fmla="*/ 59127022 h 459"/>
              <a:gd name="T4" fmla="*/ 7050385 w 268"/>
              <a:gd name="T5" fmla="*/ 13326340 h 459"/>
              <a:gd name="T6" fmla="*/ 3786438 w 268"/>
              <a:gd name="T7" fmla="*/ 10091603 h 459"/>
              <a:gd name="T8" fmla="*/ 0 w 268"/>
              <a:gd name="T9" fmla="*/ 0 h 459"/>
              <a:gd name="T10" fmla="*/ 0 w 268"/>
              <a:gd name="T11" fmla="*/ 0 h 459"/>
              <a:gd name="T12" fmla="*/ 3786438 w 268"/>
              <a:gd name="T13" fmla="*/ 9962472 h 459"/>
              <a:gd name="T14" fmla="*/ 7050385 w 268"/>
              <a:gd name="T15" fmla="*/ 13196849 h 459"/>
              <a:gd name="T16" fmla="*/ 33815974 w 268"/>
              <a:gd name="T17" fmla="*/ 58868042 h 459"/>
              <a:gd name="T18" fmla="*/ 34729792 w 268"/>
              <a:gd name="T19" fmla="*/ 58479931 h 459"/>
              <a:gd name="T20" fmla="*/ 7833761 w 268"/>
              <a:gd name="T21" fmla="*/ 12679248 h 459"/>
              <a:gd name="T22" fmla="*/ 6658697 w 268"/>
              <a:gd name="T23" fmla="*/ 8280179 h 459"/>
              <a:gd name="T24" fmla="*/ 0 w 268"/>
              <a:gd name="T25" fmla="*/ 0 h 459"/>
              <a:gd name="T26" fmla="*/ 6789139 w 268"/>
              <a:gd name="T27" fmla="*/ 8151048 h 459"/>
              <a:gd name="T28" fmla="*/ 8095006 w 268"/>
              <a:gd name="T29" fmla="*/ 12679248 h 459"/>
              <a:gd name="T30" fmla="*/ 34860596 w 268"/>
              <a:gd name="T31" fmla="*/ 58479931 h 459"/>
              <a:gd name="T32" fmla="*/ 33815974 w 268"/>
              <a:gd name="T33" fmla="*/ 59256153 h 4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8" h="459">
                <a:moveTo>
                  <a:pt x="259" y="458"/>
                </a:moveTo>
                <a:lnTo>
                  <a:pt x="258" y="457"/>
                </a:lnTo>
                <a:lnTo>
                  <a:pt x="54" y="103"/>
                </a:lnTo>
                <a:cubicBezTo>
                  <a:pt x="42" y="100"/>
                  <a:pt x="35" y="88"/>
                  <a:pt x="29" y="78"/>
                </a:cubicBezTo>
                <a:cubicBezTo>
                  <a:pt x="10" y="47"/>
                  <a:pt x="4" y="18"/>
                  <a:pt x="0" y="0"/>
                </a:cubicBezTo>
                <a:cubicBezTo>
                  <a:pt x="4" y="18"/>
                  <a:pt x="12" y="46"/>
                  <a:pt x="29" y="77"/>
                </a:cubicBezTo>
                <a:cubicBezTo>
                  <a:pt x="37" y="88"/>
                  <a:pt x="42" y="98"/>
                  <a:pt x="54" y="102"/>
                </a:cubicBezTo>
                <a:lnTo>
                  <a:pt x="259" y="455"/>
                </a:lnTo>
                <a:lnTo>
                  <a:pt x="266" y="452"/>
                </a:lnTo>
                <a:lnTo>
                  <a:pt x="60" y="98"/>
                </a:lnTo>
                <a:cubicBezTo>
                  <a:pt x="64" y="87"/>
                  <a:pt x="57" y="75"/>
                  <a:pt x="51" y="64"/>
                </a:cubicBezTo>
                <a:cubicBezTo>
                  <a:pt x="33" y="34"/>
                  <a:pt x="13" y="13"/>
                  <a:pt x="0" y="0"/>
                </a:cubicBezTo>
                <a:cubicBezTo>
                  <a:pt x="14" y="10"/>
                  <a:pt x="35" y="33"/>
                  <a:pt x="52" y="63"/>
                </a:cubicBezTo>
                <a:cubicBezTo>
                  <a:pt x="59" y="75"/>
                  <a:pt x="65" y="86"/>
                  <a:pt x="62" y="98"/>
                </a:cubicBezTo>
                <a:lnTo>
                  <a:pt x="267" y="452"/>
                </a:lnTo>
                <a:lnTo>
                  <a:pt x="259" y="4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3" name="Freeform 803">
            <a:extLst>
              <a:ext uri="{FF2B5EF4-FFF2-40B4-BE49-F238E27FC236}">
                <a16:creationId xmlns:a16="http://schemas.microsoft.com/office/drawing/2014/main" id="{6E02D531-21C9-1A4B-A153-5A55F3686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5446713"/>
            <a:ext cx="96838" cy="165100"/>
          </a:xfrm>
          <a:custGeom>
            <a:avLst/>
            <a:gdLst>
              <a:gd name="T0" fmla="*/ 34990435 w 267"/>
              <a:gd name="T1" fmla="*/ 58735587 h 458"/>
              <a:gd name="T2" fmla="*/ 34069567 w 267"/>
              <a:gd name="T3" fmla="*/ 59385533 h 458"/>
              <a:gd name="T4" fmla="*/ 7103267 w 267"/>
              <a:gd name="T5" fmla="*/ 13384275 h 458"/>
              <a:gd name="T6" fmla="*/ 3814764 w 267"/>
              <a:gd name="T7" fmla="*/ 10005853 h 458"/>
              <a:gd name="T8" fmla="*/ 0 w 267"/>
              <a:gd name="T9" fmla="*/ 0 h 458"/>
              <a:gd name="T10" fmla="*/ 6708661 w 267"/>
              <a:gd name="T11" fmla="*/ 8316642 h 458"/>
              <a:gd name="T12" fmla="*/ 8024135 w 267"/>
              <a:gd name="T13" fmla="*/ 12734689 h 458"/>
              <a:gd name="T14" fmla="*/ 34990435 w 267"/>
              <a:gd name="T15" fmla="*/ 58735587 h 4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7" h="458">
                <a:moveTo>
                  <a:pt x="266" y="452"/>
                </a:moveTo>
                <a:lnTo>
                  <a:pt x="259" y="457"/>
                </a:lnTo>
                <a:lnTo>
                  <a:pt x="54" y="103"/>
                </a:lnTo>
                <a:cubicBezTo>
                  <a:pt x="42" y="100"/>
                  <a:pt x="37" y="88"/>
                  <a:pt x="29" y="77"/>
                </a:cubicBezTo>
                <a:cubicBezTo>
                  <a:pt x="25" y="70"/>
                  <a:pt x="7" y="39"/>
                  <a:pt x="0" y="0"/>
                </a:cubicBezTo>
                <a:cubicBezTo>
                  <a:pt x="30" y="27"/>
                  <a:pt x="47" y="56"/>
                  <a:pt x="51" y="64"/>
                </a:cubicBezTo>
                <a:cubicBezTo>
                  <a:pt x="58" y="75"/>
                  <a:pt x="65" y="86"/>
                  <a:pt x="61" y="98"/>
                </a:cubicBezTo>
                <a:lnTo>
                  <a:pt x="266" y="4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4" name="Freeform 804">
            <a:extLst>
              <a:ext uri="{FF2B5EF4-FFF2-40B4-BE49-F238E27FC236}">
                <a16:creationId xmlns:a16="http://schemas.microsoft.com/office/drawing/2014/main" id="{CF352863-D9F5-3C45-A26A-2FADF1C41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5459413"/>
            <a:ext cx="431800" cy="150812"/>
          </a:xfrm>
          <a:custGeom>
            <a:avLst/>
            <a:gdLst>
              <a:gd name="T0" fmla="*/ 0 w 1200"/>
              <a:gd name="T1" fmla="*/ 13345608 h 421"/>
              <a:gd name="T2" fmla="*/ 66034814 w 1200"/>
              <a:gd name="T3" fmla="*/ 13345608 h 421"/>
              <a:gd name="T4" fmla="*/ 76911137 w 1200"/>
              <a:gd name="T5" fmla="*/ 0 h 421"/>
              <a:gd name="T6" fmla="*/ 87657919 w 1200"/>
              <a:gd name="T7" fmla="*/ 13345608 h 421"/>
              <a:gd name="T8" fmla="*/ 155246493 w 1200"/>
              <a:gd name="T9" fmla="*/ 13345608 h 421"/>
              <a:gd name="T10" fmla="*/ 155246493 w 1200"/>
              <a:gd name="T11" fmla="*/ 40421915 h 421"/>
              <a:gd name="T12" fmla="*/ 87657919 w 1200"/>
              <a:gd name="T13" fmla="*/ 40421915 h 421"/>
              <a:gd name="T14" fmla="*/ 76911137 w 1200"/>
              <a:gd name="T15" fmla="*/ 53896125 h 421"/>
              <a:gd name="T16" fmla="*/ 66034814 w 1200"/>
              <a:gd name="T17" fmla="*/ 40421915 h 421"/>
              <a:gd name="T18" fmla="*/ 0 w 1200"/>
              <a:gd name="T19" fmla="*/ 40421915 h 421"/>
              <a:gd name="T20" fmla="*/ 0 w 1200"/>
              <a:gd name="T21" fmla="*/ 13345608 h 4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00" h="421">
                <a:moveTo>
                  <a:pt x="0" y="104"/>
                </a:moveTo>
                <a:lnTo>
                  <a:pt x="510" y="104"/>
                </a:lnTo>
                <a:cubicBezTo>
                  <a:pt x="523" y="70"/>
                  <a:pt x="568" y="0"/>
                  <a:pt x="594" y="0"/>
                </a:cubicBezTo>
                <a:cubicBezTo>
                  <a:pt x="621" y="0"/>
                  <a:pt x="664" y="70"/>
                  <a:pt x="677" y="104"/>
                </a:cubicBezTo>
                <a:lnTo>
                  <a:pt x="1199" y="104"/>
                </a:lnTo>
                <a:lnTo>
                  <a:pt x="1199" y="315"/>
                </a:lnTo>
                <a:lnTo>
                  <a:pt x="677" y="315"/>
                </a:lnTo>
                <a:cubicBezTo>
                  <a:pt x="664" y="350"/>
                  <a:pt x="621" y="420"/>
                  <a:pt x="594" y="420"/>
                </a:cubicBezTo>
                <a:cubicBezTo>
                  <a:pt x="568" y="420"/>
                  <a:pt x="523" y="350"/>
                  <a:pt x="510" y="315"/>
                </a:cubicBezTo>
                <a:lnTo>
                  <a:pt x="0" y="315"/>
                </a:lnTo>
                <a:lnTo>
                  <a:pt x="0" y="104"/>
                </a:lnTo>
              </a:path>
            </a:pathLst>
          </a:custGeom>
          <a:solidFill>
            <a:srgbClr val="AA001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5" name="Freeform 805">
            <a:extLst>
              <a:ext uri="{FF2B5EF4-FFF2-40B4-BE49-F238E27FC236}">
                <a16:creationId xmlns:a16="http://schemas.microsoft.com/office/drawing/2014/main" id="{5DCA7267-9E55-064D-B666-A7C6ACEA8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5495925"/>
            <a:ext cx="15875" cy="76200"/>
          </a:xfrm>
          <a:custGeom>
            <a:avLst/>
            <a:gdLst>
              <a:gd name="T0" fmla="*/ 2739473 w 46"/>
              <a:gd name="T1" fmla="*/ 27259831 h 212"/>
              <a:gd name="T2" fmla="*/ 0 w 46"/>
              <a:gd name="T3" fmla="*/ 13565397 h 212"/>
              <a:gd name="T4" fmla="*/ 2739473 w 46"/>
              <a:gd name="T5" fmla="*/ 0 h 212"/>
              <a:gd name="T6" fmla="*/ 5359538 w 46"/>
              <a:gd name="T7" fmla="*/ 13565397 h 212"/>
              <a:gd name="T8" fmla="*/ 2739473 w 46"/>
              <a:gd name="T9" fmla="*/ 27259831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212">
                <a:moveTo>
                  <a:pt x="23" y="211"/>
                </a:moveTo>
                <a:cubicBezTo>
                  <a:pt x="10" y="176"/>
                  <a:pt x="0" y="140"/>
                  <a:pt x="0" y="105"/>
                </a:cubicBezTo>
                <a:cubicBezTo>
                  <a:pt x="0" y="71"/>
                  <a:pt x="10" y="35"/>
                  <a:pt x="23" y="0"/>
                </a:cubicBezTo>
                <a:cubicBezTo>
                  <a:pt x="35" y="35"/>
                  <a:pt x="45" y="71"/>
                  <a:pt x="45" y="105"/>
                </a:cubicBezTo>
                <a:cubicBezTo>
                  <a:pt x="45" y="140"/>
                  <a:pt x="35" y="176"/>
                  <a:pt x="23" y="2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6" name="Freeform 806">
            <a:extLst>
              <a:ext uri="{FF2B5EF4-FFF2-40B4-BE49-F238E27FC236}">
                <a16:creationId xmlns:a16="http://schemas.microsoft.com/office/drawing/2014/main" id="{BF8A06E3-25C2-7340-AEEC-E509E84F4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5495925"/>
            <a:ext cx="15875" cy="76200"/>
          </a:xfrm>
          <a:custGeom>
            <a:avLst/>
            <a:gdLst>
              <a:gd name="T0" fmla="*/ 2603500 w 44"/>
              <a:gd name="T1" fmla="*/ 27259831 h 212"/>
              <a:gd name="T2" fmla="*/ 0 w 44"/>
              <a:gd name="T3" fmla="*/ 13565397 h 212"/>
              <a:gd name="T4" fmla="*/ 2603500 w 44"/>
              <a:gd name="T5" fmla="*/ 0 h 212"/>
              <a:gd name="T6" fmla="*/ 5597381 w 44"/>
              <a:gd name="T7" fmla="*/ 13565397 h 212"/>
              <a:gd name="T8" fmla="*/ 2603500 w 44"/>
              <a:gd name="T9" fmla="*/ 27259831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212">
                <a:moveTo>
                  <a:pt x="20" y="211"/>
                </a:moveTo>
                <a:cubicBezTo>
                  <a:pt x="8" y="176"/>
                  <a:pt x="0" y="140"/>
                  <a:pt x="0" y="105"/>
                </a:cubicBezTo>
                <a:cubicBezTo>
                  <a:pt x="0" y="71"/>
                  <a:pt x="8" y="35"/>
                  <a:pt x="20" y="0"/>
                </a:cubicBezTo>
                <a:cubicBezTo>
                  <a:pt x="33" y="35"/>
                  <a:pt x="43" y="71"/>
                  <a:pt x="43" y="105"/>
                </a:cubicBezTo>
                <a:cubicBezTo>
                  <a:pt x="43" y="140"/>
                  <a:pt x="33" y="176"/>
                  <a:pt x="20" y="2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7" name="Freeform 807">
            <a:extLst>
              <a:ext uri="{FF2B5EF4-FFF2-40B4-BE49-F238E27FC236}">
                <a16:creationId xmlns:a16="http://schemas.microsoft.com/office/drawing/2014/main" id="{2D17F604-C989-7D46-A4EB-EBE6899B7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524500"/>
            <a:ext cx="12700" cy="19050"/>
          </a:xfrm>
          <a:custGeom>
            <a:avLst/>
            <a:gdLst>
              <a:gd name="T0" fmla="*/ 2238466 w 35"/>
              <a:gd name="T1" fmla="*/ 0 h 53"/>
              <a:gd name="T2" fmla="*/ 4476569 w 35"/>
              <a:gd name="T3" fmla="*/ 3229874 h 53"/>
              <a:gd name="T4" fmla="*/ 2238466 w 35"/>
              <a:gd name="T5" fmla="*/ 6718180 h 53"/>
              <a:gd name="T6" fmla="*/ 0 w 35"/>
              <a:gd name="T7" fmla="*/ 3229874 h 53"/>
              <a:gd name="T8" fmla="*/ 2238466 w 35"/>
              <a:gd name="T9" fmla="*/ 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53">
                <a:moveTo>
                  <a:pt x="17" y="0"/>
                </a:moveTo>
                <a:cubicBezTo>
                  <a:pt x="26" y="0"/>
                  <a:pt x="34" y="11"/>
                  <a:pt x="34" y="25"/>
                </a:cubicBezTo>
                <a:cubicBezTo>
                  <a:pt x="34" y="40"/>
                  <a:pt x="26" y="52"/>
                  <a:pt x="17" y="52"/>
                </a:cubicBezTo>
                <a:cubicBezTo>
                  <a:pt x="7" y="52"/>
                  <a:pt x="0" y="40"/>
                  <a:pt x="0" y="25"/>
                </a:cubicBezTo>
                <a:cubicBezTo>
                  <a:pt x="0" y="11"/>
                  <a:pt x="7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8" name="Freeform 808">
            <a:extLst>
              <a:ext uri="{FF2B5EF4-FFF2-40B4-BE49-F238E27FC236}">
                <a16:creationId xmlns:a16="http://schemas.microsoft.com/office/drawing/2014/main" id="{9C2089F8-E4E4-C24A-BFF7-7ABC78D9F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5543550"/>
            <a:ext cx="6350" cy="66675"/>
          </a:xfrm>
          <a:custGeom>
            <a:avLst/>
            <a:gdLst>
              <a:gd name="T0" fmla="*/ 0 w 18"/>
              <a:gd name="T1" fmla="*/ 0 h 184"/>
              <a:gd name="T2" fmla="*/ 2115608 w 18"/>
              <a:gd name="T3" fmla="*/ 12080495 h 184"/>
              <a:gd name="T4" fmla="*/ 0 w 18"/>
              <a:gd name="T5" fmla="*/ 24029453 h 184"/>
              <a:gd name="T6" fmla="*/ 0 w 18"/>
              <a:gd name="T7" fmla="*/ 0 h 1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84">
                <a:moveTo>
                  <a:pt x="0" y="0"/>
                </a:moveTo>
                <a:cubicBezTo>
                  <a:pt x="0" y="0"/>
                  <a:pt x="17" y="35"/>
                  <a:pt x="17" y="92"/>
                </a:cubicBezTo>
                <a:cubicBezTo>
                  <a:pt x="17" y="149"/>
                  <a:pt x="0" y="183"/>
                  <a:pt x="0" y="18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39" name="Freeform 809">
            <a:extLst>
              <a:ext uri="{FF2B5EF4-FFF2-40B4-BE49-F238E27FC236}">
                <a16:creationId xmlns:a16="http://schemas.microsoft.com/office/drawing/2014/main" id="{2DA0A8C1-69DE-D14C-8294-B3A5E2E86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5459413"/>
            <a:ext cx="6350" cy="66675"/>
          </a:xfrm>
          <a:custGeom>
            <a:avLst/>
            <a:gdLst>
              <a:gd name="T0" fmla="*/ 2010611 w 19"/>
              <a:gd name="T1" fmla="*/ 24029453 h 184"/>
              <a:gd name="T2" fmla="*/ 0 w 19"/>
              <a:gd name="T3" fmla="*/ 11948957 h 184"/>
              <a:gd name="T4" fmla="*/ 2010611 w 19"/>
              <a:gd name="T5" fmla="*/ 0 h 184"/>
              <a:gd name="T6" fmla="*/ 2010611 w 19"/>
              <a:gd name="T7" fmla="*/ 24029453 h 1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4">
                <a:moveTo>
                  <a:pt x="18" y="183"/>
                </a:moveTo>
                <a:cubicBezTo>
                  <a:pt x="18" y="183"/>
                  <a:pt x="0" y="148"/>
                  <a:pt x="0" y="91"/>
                </a:cubicBezTo>
                <a:cubicBezTo>
                  <a:pt x="0" y="35"/>
                  <a:pt x="18" y="0"/>
                  <a:pt x="18" y="0"/>
                </a:cubicBezTo>
                <a:lnTo>
                  <a:pt x="18" y="1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0" name="Freeform 810">
            <a:extLst>
              <a:ext uri="{FF2B5EF4-FFF2-40B4-BE49-F238E27FC236}">
                <a16:creationId xmlns:a16="http://schemas.microsoft.com/office/drawing/2014/main" id="{41826BB8-3384-0940-AC5E-A3F369000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5543550"/>
            <a:ext cx="6350" cy="66675"/>
          </a:xfrm>
          <a:custGeom>
            <a:avLst/>
            <a:gdLst>
              <a:gd name="T0" fmla="*/ 2010611 w 19"/>
              <a:gd name="T1" fmla="*/ 0 h 184"/>
              <a:gd name="T2" fmla="*/ 2010611 w 19"/>
              <a:gd name="T3" fmla="*/ 24029453 h 184"/>
              <a:gd name="T4" fmla="*/ 0 w 19"/>
              <a:gd name="T5" fmla="*/ 12080495 h 184"/>
              <a:gd name="T6" fmla="*/ 2010611 w 19"/>
              <a:gd name="T7" fmla="*/ 0 h 1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4">
                <a:moveTo>
                  <a:pt x="18" y="0"/>
                </a:moveTo>
                <a:lnTo>
                  <a:pt x="18" y="183"/>
                </a:lnTo>
                <a:cubicBezTo>
                  <a:pt x="18" y="183"/>
                  <a:pt x="0" y="149"/>
                  <a:pt x="0" y="92"/>
                </a:cubicBezTo>
                <a:cubicBezTo>
                  <a:pt x="0" y="35"/>
                  <a:pt x="18" y="0"/>
                  <a:pt x="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1" name="Freeform 811">
            <a:extLst>
              <a:ext uri="{FF2B5EF4-FFF2-40B4-BE49-F238E27FC236}">
                <a16:creationId xmlns:a16="http://schemas.microsoft.com/office/drawing/2014/main" id="{B8177CD3-B699-6445-9E14-5FB39258D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5459413"/>
            <a:ext cx="6350" cy="66675"/>
          </a:xfrm>
          <a:custGeom>
            <a:avLst/>
            <a:gdLst>
              <a:gd name="T0" fmla="*/ 0 w 18"/>
              <a:gd name="T1" fmla="*/ 24029453 h 184"/>
              <a:gd name="T2" fmla="*/ 0 w 18"/>
              <a:gd name="T3" fmla="*/ 0 h 184"/>
              <a:gd name="T4" fmla="*/ 2115608 w 18"/>
              <a:gd name="T5" fmla="*/ 11948957 h 184"/>
              <a:gd name="T6" fmla="*/ 0 w 18"/>
              <a:gd name="T7" fmla="*/ 24029453 h 1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84">
                <a:moveTo>
                  <a:pt x="0" y="183"/>
                </a:moveTo>
                <a:lnTo>
                  <a:pt x="0" y="0"/>
                </a:lnTo>
                <a:cubicBezTo>
                  <a:pt x="0" y="0"/>
                  <a:pt x="17" y="35"/>
                  <a:pt x="17" y="91"/>
                </a:cubicBezTo>
                <a:cubicBezTo>
                  <a:pt x="17" y="148"/>
                  <a:pt x="0" y="183"/>
                  <a:pt x="0" y="18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2" name="Freeform 812">
            <a:extLst>
              <a:ext uri="{FF2B5EF4-FFF2-40B4-BE49-F238E27FC236}">
                <a16:creationId xmlns:a16="http://schemas.microsoft.com/office/drawing/2014/main" id="{3AFF6772-E822-CA48-BBA9-70C352E6D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408613"/>
            <a:ext cx="431800" cy="41275"/>
          </a:xfrm>
          <a:custGeom>
            <a:avLst/>
            <a:gdLst>
              <a:gd name="T0" fmla="*/ 155246493 w 1200"/>
              <a:gd name="T1" fmla="*/ 14559756 h 116"/>
              <a:gd name="T2" fmla="*/ 77688017 w 1200"/>
              <a:gd name="T3" fmla="*/ 14559756 h 116"/>
              <a:gd name="T4" fmla="*/ 0 w 1200"/>
              <a:gd name="T5" fmla="*/ 14559756 h 116"/>
              <a:gd name="T6" fmla="*/ 0 w 1200"/>
              <a:gd name="T7" fmla="*/ 0 h 116"/>
              <a:gd name="T8" fmla="*/ 155246493 w 1200"/>
              <a:gd name="T9" fmla="*/ 0 h 116"/>
              <a:gd name="T10" fmla="*/ 155246493 w 1200"/>
              <a:gd name="T11" fmla="*/ 14559756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16">
                <a:moveTo>
                  <a:pt x="1199" y="115"/>
                </a:moveTo>
                <a:lnTo>
                  <a:pt x="600" y="115"/>
                </a:lnTo>
                <a:lnTo>
                  <a:pt x="0" y="115"/>
                </a:lnTo>
                <a:lnTo>
                  <a:pt x="0" y="0"/>
                </a:lnTo>
                <a:lnTo>
                  <a:pt x="1199" y="0"/>
                </a:lnTo>
                <a:lnTo>
                  <a:pt x="1199" y="115"/>
                </a:lnTo>
              </a:path>
            </a:pathLst>
          </a:custGeom>
          <a:solidFill>
            <a:srgbClr val="2A4B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3" name="Freeform 813">
            <a:extLst>
              <a:ext uri="{FF2B5EF4-FFF2-40B4-BE49-F238E27FC236}">
                <a16:creationId xmlns:a16="http://schemas.microsoft.com/office/drawing/2014/main" id="{7719CCFD-A1F4-6A46-9EF2-14580DAAB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618163"/>
            <a:ext cx="431800" cy="42862"/>
          </a:xfrm>
          <a:custGeom>
            <a:avLst/>
            <a:gdLst>
              <a:gd name="T0" fmla="*/ 77558477 w 1200"/>
              <a:gd name="T1" fmla="*/ 15568065 h 117"/>
              <a:gd name="T2" fmla="*/ 0 w 1200"/>
              <a:gd name="T3" fmla="*/ 15568065 h 117"/>
              <a:gd name="T4" fmla="*/ 0 w 1200"/>
              <a:gd name="T5" fmla="*/ 0 h 117"/>
              <a:gd name="T6" fmla="*/ 155246493 w 1200"/>
              <a:gd name="T7" fmla="*/ 0 h 117"/>
              <a:gd name="T8" fmla="*/ 155246493 w 1200"/>
              <a:gd name="T9" fmla="*/ 15568065 h 117"/>
              <a:gd name="T10" fmla="*/ 77558477 w 1200"/>
              <a:gd name="T11" fmla="*/ 15568065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17">
                <a:moveTo>
                  <a:pt x="599" y="116"/>
                </a:moveTo>
                <a:lnTo>
                  <a:pt x="0" y="116"/>
                </a:lnTo>
                <a:lnTo>
                  <a:pt x="0" y="0"/>
                </a:lnTo>
                <a:lnTo>
                  <a:pt x="1199" y="0"/>
                </a:lnTo>
                <a:lnTo>
                  <a:pt x="1199" y="116"/>
                </a:lnTo>
                <a:lnTo>
                  <a:pt x="599" y="116"/>
                </a:lnTo>
              </a:path>
            </a:pathLst>
          </a:custGeom>
          <a:solidFill>
            <a:srgbClr val="2A4B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4" name="Freeform 814">
            <a:extLst>
              <a:ext uri="{FF2B5EF4-FFF2-40B4-BE49-F238E27FC236}">
                <a16:creationId xmlns:a16="http://schemas.microsoft.com/office/drawing/2014/main" id="{38387090-23C3-5A43-8E19-BDF71CBF4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457825"/>
            <a:ext cx="431800" cy="153988"/>
          </a:xfrm>
          <a:custGeom>
            <a:avLst/>
            <a:gdLst>
              <a:gd name="T0" fmla="*/ 155246493 w 1200"/>
              <a:gd name="T1" fmla="*/ 55402142 h 427"/>
              <a:gd name="T2" fmla="*/ 77688017 w 1200"/>
              <a:gd name="T3" fmla="*/ 55402142 h 427"/>
              <a:gd name="T4" fmla="*/ 0 w 1200"/>
              <a:gd name="T5" fmla="*/ 55402142 h 427"/>
              <a:gd name="T6" fmla="*/ 0 w 1200"/>
              <a:gd name="T7" fmla="*/ 0 h 427"/>
              <a:gd name="T8" fmla="*/ 155246493 w 1200"/>
              <a:gd name="T9" fmla="*/ 0 h 427"/>
              <a:gd name="T10" fmla="*/ 155246493 w 1200"/>
              <a:gd name="T11" fmla="*/ 55402142 h 4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27">
                <a:moveTo>
                  <a:pt x="1199" y="426"/>
                </a:moveTo>
                <a:lnTo>
                  <a:pt x="600" y="426"/>
                </a:lnTo>
                <a:lnTo>
                  <a:pt x="0" y="426"/>
                </a:lnTo>
                <a:lnTo>
                  <a:pt x="0" y="0"/>
                </a:lnTo>
                <a:lnTo>
                  <a:pt x="1199" y="0"/>
                </a:lnTo>
                <a:lnTo>
                  <a:pt x="1199" y="426"/>
                </a:lnTo>
              </a:path>
            </a:pathLst>
          </a:custGeom>
          <a:solidFill>
            <a:srgbClr val="D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5" name="Freeform 815">
            <a:extLst>
              <a:ext uri="{FF2B5EF4-FFF2-40B4-BE49-F238E27FC236}">
                <a16:creationId xmlns:a16="http://schemas.microsoft.com/office/drawing/2014/main" id="{9FA5EFF2-2D42-3C4A-BD7D-2F735E0CA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449888"/>
            <a:ext cx="431800" cy="7937"/>
          </a:xfrm>
          <a:custGeom>
            <a:avLst/>
            <a:gdLst>
              <a:gd name="T0" fmla="*/ 155246493 w 1200"/>
              <a:gd name="T1" fmla="*/ 2619900 h 23"/>
              <a:gd name="T2" fmla="*/ 77688017 w 1200"/>
              <a:gd name="T3" fmla="*/ 2619900 h 23"/>
              <a:gd name="T4" fmla="*/ 0 w 1200"/>
              <a:gd name="T5" fmla="*/ 2619900 h 23"/>
              <a:gd name="T6" fmla="*/ 0 w 1200"/>
              <a:gd name="T7" fmla="*/ 0 h 23"/>
              <a:gd name="T8" fmla="*/ 155246493 w 1200"/>
              <a:gd name="T9" fmla="*/ 0 h 23"/>
              <a:gd name="T10" fmla="*/ 155246493 w 1200"/>
              <a:gd name="T11" fmla="*/ 2619900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">
                <a:moveTo>
                  <a:pt x="1199" y="22"/>
                </a:moveTo>
                <a:lnTo>
                  <a:pt x="600" y="22"/>
                </a:lnTo>
                <a:lnTo>
                  <a:pt x="0" y="22"/>
                </a:lnTo>
                <a:lnTo>
                  <a:pt x="0" y="0"/>
                </a:lnTo>
                <a:lnTo>
                  <a:pt x="1199" y="0"/>
                </a:lnTo>
                <a:lnTo>
                  <a:pt x="1199" y="2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6" name="Freeform 816">
            <a:extLst>
              <a:ext uri="{FF2B5EF4-FFF2-40B4-BE49-F238E27FC236}">
                <a16:creationId xmlns:a16="http://schemas.microsoft.com/office/drawing/2014/main" id="{0A4AA5FA-B444-BD47-9E53-9B9DA299F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5611813"/>
            <a:ext cx="431800" cy="7937"/>
          </a:xfrm>
          <a:custGeom>
            <a:avLst/>
            <a:gdLst>
              <a:gd name="T0" fmla="*/ 155246493 w 1200"/>
              <a:gd name="T1" fmla="*/ 2856942 h 21"/>
              <a:gd name="T2" fmla="*/ 77688017 w 1200"/>
              <a:gd name="T3" fmla="*/ 2856942 h 21"/>
              <a:gd name="T4" fmla="*/ 0 w 1200"/>
              <a:gd name="T5" fmla="*/ 2856942 h 21"/>
              <a:gd name="T6" fmla="*/ 0 w 1200"/>
              <a:gd name="T7" fmla="*/ 0 h 21"/>
              <a:gd name="T8" fmla="*/ 155246493 w 1200"/>
              <a:gd name="T9" fmla="*/ 0 h 21"/>
              <a:gd name="T10" fmla="*/ 155246493 w 1200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1">
                <a:moveTo>
                  <a:pt x="1199" y="20"/>
                </a:moveTo>
                <a:lnTo>
                  <a:pt x="600" y="20"/>
                </a:lnTo>
                <a:lnTo>
                  <a:pt x="0" y="20"/>
                </a:lnTo>
                <a:lnTo>
                  <a:pt x="0" y="0"/>
                </a:lnTo>
                <a:lnTo>
                  <a:pt x="1199" y="0"/>
                </a:lnTo>
                <a:lnTo>
                  <a:pt x="1199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7" name="Freeform 817">
            <a:extLst>
              <a:ext uri="{FF2B5EF4-FFF2-40B4-BE49-F238E27FC236}">
                <a16:creationId xmlns:a16="http://schemas.microsoft.com/office/drawing/2014/main" id="{35C13D97-1B62-5F42-BF0D-A9014B7FA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725" y="5478463"/>
            <a:ext cx="112713" cy="112712"/>
          </a:xfrm>
          <a:custGeom>
            <a:avLst/>
            <a:gdLst>
              <a:gd name="T0" fmla="*/ 40718387 w 311"/>
              <a:gd name="T1" fmla="*/ 20229103 h 313"/>
              <a:gd name="T2" fmla="*/ 20359012 w 311"/>
              <a:gd name="T3" fmla="*/ 40458206 h 313"/>
              <a:gd name="T4" fmla="*/ 0 w 311"/>
              <a:gd name="T5" fmla="*/ 20229103 h 313"/>
              <a:gd name="T6" fmla="*/ 20359012 w 311"/>
              <a:gd name="T7" fmla="*/ 0 h 313"/>
              <a:gd name="T8" fmla="*/ 40718387 w 311"/>
              <a:gd name="T9" fmla="*/ 20229103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1" h="313">
                <a:moveTo>
                  <a:pt x="310" y="156"/>
                </a:moveTo>
                <a:cubicBezTo>
                  <a:pt x="310" y="242"/>
                  <a:pt x="241" y="312"/>
                  <a:pt x="155" y="312"/>
                </a:cubicBezTo>
                <a:cubicBezTo>
                  <a:pt x="69" y="312"/>
                  <a:pt x="0" y="242"/>
                  <a:pt x="0" y="156"/>
                </a:cubicBezTo>
                <a:cubicBezTo>
                  <a:pt x="0" y="71"/>
                  <a:pt x="69" y="0"/>
                  <a:pt x="155" y="0"/>
                </a:cubicBezTo>
                <a:cubicBezTo>
                  <a:pt x="241" y="0"/>
                  <a:pt x="310" y="71"/>
                  <a:pt x="310" y="15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8" name="Freeform 818">
            <a:extLst>
              <a:ext uri="{FF2B5EF4-FFF2-40B4-BE49-F238E27FC236}">
                <a16:creationId xmlns:a16="http://schemas.microsoft.com/office/drawing/2014/main" id="{A2E6E3EC-D792-5A45-BF8B-652F2535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488" y="5480050"/>
            <a:ext cx="103187" cy="98425"/>
          </a:xfrm>
          <a:custGeom>
            <a:avLst/>
            <a:gdLst>
              <a:gd name="T0" fmla="*/ 18614288 w 287"/>
              <a:gd name="T1" fmla="*/ 0 h 274"/>
              <a:gd name="T2" fmla="*/ 23009622 w 287"/>
              <a:gd name="T3" fmla="*/ 13419566 h 274"/>
              <a:gd name="T4" fmla="*/ 36970068 w 287"/>
              <a:gd name="T5" fmla="*/ 13419566 h 274"/>
              <a:gd name="T6" fmla="*/ 25594690 w 287"/>
              <a:gd name="T7" fmla="*/ 21677927 h 274"/>
              <a:gd name="T8" fmla="*/ 29989666 w 287"/>
              <a:gd name="T9" fmla="*/ 35226810 h 274"/>
              <a:gd name="T10" fmla="*/ 18614288 w 287"/>
              <a:gd name="T11" fmla="*/ 26839492 h 274"/>
              <a:gd name="T12" fmla="*/ 7109836 w 287"/>
              <a:gd name="T13" fmla="*/ 35226810 h 274"/>
              <a:gd name="T14" fmla="*/ 11504811 w 287"/>
              <a:gd name="T15" fmla="*/ 21677927 h 274"/>
              <a:gd name="T16" fmla="*/ 0 w 287"/>
              <a:gd name="T17" fmla="*/ 13419566 h 274"/>
              <a:gd name="T18" fmla="*/ 14219312 w 287"/>
              <a:gd name="T19" fmla="*/ 13419566 h 274"/>
              <a:gd name="T20" fmla="*/ 18614288 w 287"/>
              <a:gd name="T21" fmla="*/ 0 h 2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7" h="274">
                <a:moveTo>
                  <a:pt x="144" y="0"/>
                </a:moveTo>
                <a:lnTo>
                  <a:pt x="178" y="104"/>
                </a:lnTo>
                <a:lnTo>
                  <a:pt x="286" y="104"/>
                </a:lnTo>
                <a:lnTo>
                  <a:pt x="198" y="168"/>
                </a:lnTo>
                <a:lnTo>
                  <a:pt x="232" y="273"/>
                </a:lnTo>
                <a:lnTo>
                  <a:pt x="144" y="208"/>
                </a:lnTo>
                <a:lnTo>
                  <a:pt x="55" y="273"/>
                </a:lnTo>
                <a:lnTo>
                  <a:pt x="89" y="168"/>
                </a:lnTo>
                <a:lnTo>
                  <a:pt x="0" y="104"/>
                </a:lnTo>
                <a:lnTo>
                  <a:pt x="110" y="104"/>
                </a:lnTo>
                <a:lnTo>
                  <a:pt x="144" y="0"/>
                </a:lnTo>
              </a:path>
            </a:pathLst>
          </a:custGeom>
          <a:solidFill>
            <a:srgbClr val="D9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49" name="Freeform 819">
            <a:extLst>
              <a:ext uri="{FF2B5EF4-FFF2-40B4-BE49-F238E27FC236}">
                <a16:creationId xmlns:a16="http://schemas.microsoft.com/office/drawing/2014/main" id="{A30CEA00-0579-B34F-91D7-5DCA006D0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408613"/>
            <a:ext cx="431800" cy="84137"/>
          </a:xfrm>
          <a:custGeom>
            <a:avLst/>
            <a:gdLst>
              <a:gd name="T0" fmla="*/ 77688017 w 1200"/>
              <a:gd name="T1" fmla="*/ 29995378 h 235"/>
              <a:gd name="T2" fmla="*/ 0 w 1200"/>
              <a:gd name="T3" fmla="*/ 29995378 h 235"/>
              <a:gd name="T4" fmla="*/ 0 w 1200"/>
              <a:gd name="T5" fmla="*/ 0 h 235"/>
              <a:gd name="T6" fmla="*/ 155246493 w 1200"/>
              <a:gd name="T7" fmla="*/ 0 h 235"/>
              <a:gd name="T8" fmla="*/ 155246493 w 1200"/>
              <a:gd name="T9" fmla="*/ 29995378 h 235"/>
              <a:gd name="T10" fmla="*/ 77688017 w 1200"/>
              <a:gd name="T11" fmla="*/ 29995378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0" name="Freeform 820">
            <a:extLst>
              <a:ext uri="{FF2B5EF4-FFF2-40B4-BE49-F238E27FC236}">
                <a16:creationId xmlns:a16="http://schemas.microsoft.com/office/drawing/2014/main" id="{07990D43-BC5D-A04F-B59C-A054F85D3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492750"/>
            <a:ext cx="431800" cy="84138"/>
          </a:xfrm>
          <a:custGeom>
            <a:avLst/>
            <a:gdLst>
              <a:gd name="T0" fmla="*/ 77688017 w 1200"/>
              <a:gd name="T1" fmla="*/ 30252486 h 233"/>
              <a:gd name="T2" fmla="*/ 0 w 1200"/>
              <a:gd name="T3" fmla="*/ 30252486 h 233"/>
              <a:gd name="T4" fmla="*/ 0 w 1200"/>
              <a:gd name="T5" fmla="*/ 0 h 233"/>
              <a:gd name="T6" fmla="*/ 155246493 w 1200"/>
              <a:gd name="T7" fmla="*/ 0 h 233"/>
              <a:gd name="T8" fmla="*/ 155246493 w 1200"/>
              <a:gd name="T9" fmla="*/ 30252486 h 233"/>
              <a:gd name="T10" fmla="*/ 77688017 w 1200"/>
              <a:gd name="T11" fmla="*/ 30252486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600" y="232"/>
                </a:moveTo>
                <a:lnTo>
                  <a:pt x="0" y="232"/>
                </a:lnTo>
                <a:lnTo>
                  <a:pt x="0" y="0"/>
                </a:ln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</a:path>
            </a:pathLst>
          </a:custGeom>
          <a:solidFill>
            <a:srgbClr val="4A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1" name="Freeform 821">
            <a:extLst>
              <a:ext uri="{FF2B5EF4-FFF2-40B4-BE49-F238E27FC236}">
                <a16:creationId xmlns:a16="http://schemas.microsoft.com/office/drawing/2014/main" id="{FF683BDC-EDF2-3845-B95E-9FFAD188E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5576888"/>
            <a:ext cx="431800" cy="84137"/>
          </a:xfrm>
          <a:custGeom>
            <a:avLst/>
            <a:gdLst>
              <a:gd name="T0" fmla="*/ 77558477 w 1200"/>
              <a:gd name="T1" fmla="*/ 30122844 h 234"/>
              <a:gd name="T2" fmla="*/ 0 w 1200"/>
              <a:gd name="T3" fmla="*/ 30122844 h 234"/>
              <a:gd name="T4" fmla="*/ 0 w 1200"/>
              <a:gd name="T5" fmla="*/ 0 h 234"/>
              <a:gd name="T6" fmla="*/ 155246493 w 1200"/>
              <a:gd name="T7" fmla="*/ 0 h 234"/>
              <a:gd name="T8" fmla="*/ 155246493 w 1200"/>
              <a:gd name="T9" fmla="*/ 30122844 h 234"/>
              <a:gd name="T10" fmla="*/ 77558477 w 1200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2" name="Freeform 822">
            <a:extLst>
              <a:ext uri="{FF2B5EF4-FFF2-40B4-BE49-F238E27FC236}">
                <a16:creationId xmlns:a16="http://schemas.microsoft.com/office/drawing/2014/main" id="{5175C757-36A7-EE41-A551-3BC429A5B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408613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55847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3" name="Freeform 823">
            <a:extLst>
              <a:ext uri="{FF2B5EF4-FFF2-40B4-BE49-F238E27FC236}">
                <a16:creationId xmlns:a16="http://schemas.microsoft.com/office/drawing/2014/main" id="{E91A4315-ECC0-D747-9CB0-F71FFDA3D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492750"/>
            <a:ext cx="431800" cy="84138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2486 h 233"/>
              <a:gd name="T6" fmla="*/ 77558477 w 1200"/>
              <a:gd name="T7" fmla="*/ 30252486 h 233"/>
              <a:gd name="T8" fmla="*/ 0 w 1200"/>
              <a:gd name="T9" fmla="*/ 30252486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3481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4" name="Freeform 824">
            <a:extLst>
              <a:ext uri="{FF2B5EF4-FFF2-40B4-BE49-F238E27FC236}">
                <a16:creationId xmlns:a16="http://schemas.microsoft.com/office/drawing/2014/main" id="{1E88DDB6-D1D1-0349-8410-75D5C3719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5576888"/>
            <a:ext cx="431800" cy="84137"/>
          </a:xfrm>
          <a:custGeom>
            <a:avLst/>
            <a:gdLst>
              <a:gd name="T0" fmla="*/ 77688017 w 1200"/>
              <a:gd name="T1" fmla="*/ 30122844 h 234"/>
              <a:gd name="T2" fmla="*/ 0 w 1200"/>
              <a:gd name="T3" fmla="*/ 30122844 h 234"/>
              <a:gd name="T4" fmla="*/ 0 w 1200"/>
              <a:gd name="T5" fmla="*/ 0 h 234"/>
              <a:gd name="T6" fmla="*/ 155246493 w 1200"/>
              <a:gd name="T7" fmla="*/ 0 h 234"/>
              <a:gd name="T8" fmla="*/ 155246493 w 1200"/>
              <a:gd name="T9" fmla="*/ 30122844 h 234"/>
              <a:gd name="T10" fmla="*/ 77688017 w 1200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600" y="233"/>
                </a:move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5" name="Freeform 825">
            <a:extLst>
              <a:ext uri="{FF2B5EF4-FFF2-40B4-BE49-F238E27FC236}">
                <a16:creationId xmlns:a16="http://schemas.microsoft.com/office/drawing/2014/main" id="{FCA158ED-1AC4-DD49-811A-EFD711FAF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54086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" name="Freeform 826">
            <a:extLst>
              <a:ext uri="{FF2B5EF4-FFF2-40B4-BE49-F238E27FC236}">
                <a16:creationId xmlns:a16="http://schemas.microsoft.com/office/drawing/2014/main" id="{8994C8CB-1AF8-6A44-86D3-DE993A790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5449888"/>
            <a:ext cx="25400" cy="30162"/>
          </a:xfrm>
          <a:custGeom>
            <a:avLst/>
            <a:gdLst>
              <a:gd name="T0" fmla="*/ 3199685 w 71"/>
              <a:gd name="T1" fmla="*/ 0 h 84"/>
              <a:gd name="T2" fmla="*/ 8958687 w 71"/>
              <a:gd name="T3" fmla="*/ 8638540 h 84"/>
              <a:gd name="T4" fmla="*/ 5631287 w 71"/>
              <a:gd name="T5" fmla="*/ 10701406 h 84"/>
              <a:gd name="T6" fmla="*/ 0 w 71"/>
              <a:gd name="T7" fmla="*/ 2191772 h 84"/>
              <a:gd name="T8" fmla="*/ 3199685 w 71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4">
                <a:moveTo>
                  <a:pt x="25" y="0"/>
                </a:moveTo>
                <a:lnTo>
                  <a:pt x="70" y="67"/>
                </a:lnTo>
                <a:lnTo>
                  <a:pt x="44" y="83"/>
                </a:lnTo>
                <a:lnTo>
                  <a:pt x="0" y="17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" name="Freeform 827">
            <a:extLst>
              <a:ext uri="{FF2B5EF4-FFF2-40B4-BE49-F238E27FC236}">
                <a16:creationId xmlns:a16="http://schemas.microsoft.com/office/drawing/2014/main" id="{75CBE0FF-3AA8-CF46-A9EC-FA3EF25A6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5478463"/>
            <a:ext cx="25400" cy="30162"/>
          </a:xfrm>
          <a:custGeom>
            <a:avLst/>
            <a:gdLst>
              <a:gd name="T0" fmla="*/ 3291477 w 70"/>
              <a:gd name="T1" fmla="*/ 0 h 85"/>
              <a:gd name="T2" fmla="*/ 9084854 w 70"/>
              <a:gd name="T3" fmla="*/ 8436489 h 85"/>
              <a:gd name="T4" fmla="*/ 5925094 w 70"/>
              <a:gd name="T5" fmla="*/ 10576926 h 85"/>
              <a:gd name="T6" fmla="*/ 0 w 70"/>
              <a:gd name="T7" fmla="*/ 2266408 h 85"/>
              <a:gd name="T8" fmla="*/ 3291477 w 70"/>
              <a:gd name="T9" fmla="*/ 0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5">
                <a:moveTo>
                  <a:pt x="25" y="0"/>
                </a:moveTo>
                <a:lnTo>
                  <a:pt x="69" y="67"/>
                </a:lnTo>
                <a:lnTo>
                  <a:pt x="45" y="84"/>
                </a:lnTo>
                <a:lnTo>
                  <a:pt x="0" y="18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8" name="Freeform 828">
            <a:extLst>
              <a:ext uri="{FF2B5EF4-FFF2-40B4-BE49-F238E27FC236}">
                <a16:creationId xmlns:a16="http://schemas.microsoft.com/office/drawing/2014/main" id="{B49FE53C-2002-B64E-B1D0-EF3C9834D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2900" y="5441950"/>
            <a:ext cx="44450" cy="58738"/>
          </a:xfrm>
          <a:custGeom>
            <a:avLst/>
            <a:gdLst>
              <a:gd name="T0" fmla="*/ 3265087 w 123"/>
              <a:gd name="T1" fmla="*/ 0 h 162"/>
              <a:gd name="T2" fmla="*/ 15932976 w 123"/>
              <a:gd name="T3" fmla="*/ 19062294 h 162"/>
              <a:gd name="T4" fmla="*/ 12667889 w 123"/>
              <a:gd name="T5" fmla="*/ 21165622 h 162"/>
              <a:gd name="T6" fmla="*/ 0 w 123"/>
              <a:gd name="T7" fmla="*/ 1840457 h 162"/>
              <a:gd name="T8" fmla="*/ 3265087 w 123"/>
              <a:gd name="T9" fmla="*/ 0 h 1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162">
                <a:moveTo>
                  <a:pt x="25" y="0"/>
                </a:moveTo>
                <a:lnTo>
                  <a:pt x="122" y="145"/>
                </a:lnTo>
                <a:lnTo>
                  <a:pt x="97" y="161"/>
                </a:lnTo>
                <a:lnTo>
                  <a:pt x="0" y="14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9" name="Freeform 829">
            <a:extLst>
              <a:ext uri="{FF2B5EF4-FFF2-40B4-BE49-F238E27FC236}">
                <a16:creationId xmlns:a16="http://schemas.microsoft.com/office/drawing/2014/main" id="{3694657F-C482-014F-B42B-CA64403E1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188" y="5432425"/>
            <a:ext cx="23812" cy="30163"/>
          </a:xfrm>
          <a:custGeom>
            <a:avLst/>
            <a:gdLst>
              <a:gd name="T0" fmla="*/ 2820321 w 68"/>
              <a:gd name="T1" fmla="*/ 0 h 84"/>
              <a:gd name="T2" fmla="*/ 8215840 w 68"/>
              <a:gd name="T3" fmla="*/ 8639186 h 84"/>
              <a:gd name="T4" fmla="*/ 5395519 w 68"/>
              <a:gd name="T5" fmla="*/ 10702120 h 84"/>
              <a:gd name="T6" fmla="*/ 0 w 68"/>
              <a:gd name="T7" fmla="*/ 1934023 h 84"/>
              <a:gd name="T8" fmla="*/ 2820321 w 68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84">
                <a:moveTo>
                  <a:pt x="23" y="0"/>
                </a:moveTo>
                <a:lnTo>
                  <a:pt x="67" y="67"/>
                </a:lnTo>
                <a:lnTo>
                  <a:pt x="44" y="83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0" name="Freeform 830">
            <a:extLst>
              <a:ext uri="{FF2B5EF4-FFF2-40B4-BE49-F238E27FC236}">
                <a16:creationId xmlns:a16="http://schemas.microsoft.com/office/drawing/2014/main" id="{F80C3CD5-6DA8-6E4D-AC01-ACD9ED8CD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5461000"/>
            <a:ext cx="25400" cy="30163"/>
          </a:xfrm>
          <a:custGeom>
            <a:avLst/>
            <a:gdLst>
              <a:gd name="T0" fmla="*/ 3327400 w 71"/>
              <a:gd name="T1" fmla="*/ 0 h 83"/>
              <a:gd name="T2" fmla="*/ 8958687 w 71"/>
              <a:gd name="T3" fmla="*/ 8716380 h 83"/>
              <a:gd name="T4" fmla="*/ 5887076 w 71"/>
              <a:gd name="T5" fmla="*/ 10829607 h 83"/>
              <a:gd name="T6" fmla="*/ 0 w 71"/>
              <a:gd name="T7" fmla="*/ 2113227 h 83"/>
              <a:gd name="T8" fmla="*/ 3327400 w 71"/>
              <a:gd name="T9" fmla="*/ 0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3">
                <a:moveTo>
                  <a:pt x="26" y="0"/>
                </a:moveTo>
                <a:lnTo>
                  <a:pt x="70" y="66"/>
                </a:lnTo>
                <a:lnTo>
                  <a:pt x="46" y="82"/>
                </a:lnTo>
                <a:lnTo>
                  <a:pt x="0" y="16"/>
                </a:lnTo>
                <a:lnTo>
                  <a:pt x="2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1" name="Freeform 831">
            <a:extLst>
              <a:ext uri="{FF2B5EF4-FFF2-40B4-BE49-F238E27FC236}">
                <a16:creationId xmlns:a16="http://schemas.microsoft.com/office/drawing/2014/main" id="{1432FA7B-7DA3-4B4F-BBCA-592489583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0" y="5561013"/>
            <a:ext cx="44450" cy="58737"/>
          </a:xfrm>
          <a:custGeom>
            <a:avLst/>
            <a:gdLst>
              <a:gd name="T0" fmla="*/ 3185826 w 122"/>
              <a:gd name="T1" fmla="*/ 0 h 163"/>
              <a:gd name="T2" fmla="*/ 16062481 w 122"/>
              <a:gd name="T3" fmla="*/ 18958358 h 163"/>
              <a:gd name="T4" fmla="*/ 12743669 w 122"/>
              <a:gd name="T5" fmla="*/ 21036134 h 163"/>
              <a:gd name="T6" fmla="*/ 0 w 122"/>
              <a:gd name="T7" fmla="*/ 2207502 h 163"/>
              <a:gd name="T8" fmla="*/ 3185826 w 122"/>
              <a:gd name="T9" fmla="*/ 0 h 1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" h="163">
                <a:moveTo>
                  <a:pt x="24" y="0"/>
                </a:moveTo>
                <a:lnTo>
                  <a:pt x="121" y="146"/>
                </a:lnTo>
                <a:lnTo>
                  <a:pt x="96" y="162"/>
                </a:lnTo>
                <a:lnTo>
                  <a:pt x="0" y="17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2" name="Freeform 832">
            <a:extLst>
              <a:ext uri="{FF2B5EF4-FFF2-40B4-BE49-F238E27FC236}">
                <a16:creationId xmlns:a16="http://schemas.microsoft.com/office/drawing/2014/main" id="{71FB0527-23F8-B849-BBE0-E4AD6A49C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568950"/>
            <a:ext cx="25400" cy="30163"/>
          </a:xfrm>
          <a:custGeom>
            <a:avLst/>
            <a:gdLst>
              <a:gd name="T0" fmla="*/ 3291477 w 70"/>
              <a:gd name="T1" fmla="*/ 0 h 84"/>
              <a:gd name="T2" fmla="*/ 9084854 w 70"/>
              <a:gd name="T3" fmla="*/ 8510275 h 84"/>
              <a:gd name="T4" fmla="*/ 5793377 w 70"/>
              <a:gd name="T5" fmla="*/ 10702120 h 84"/>
              <a:gd name="T6" fmla="*/ 0 w 70"/>
              <a:gd name="T7" fmla="*/ 1934023 h 84"/>
              <a:gd name="T8" fmla="*/ 3291477 w 70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4">
                <a:moveTo>
                  <a:pt x="25" y="0"/>
                </a:moveTo>
                <a:lnTo>
                  <a:pt x="69" y="66"/>
                </a:lnTo>
                <a:lnTo>
                  <a:pt x="44" y="8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3" name="Freeform 833">
            <a:extLst>
              <a:ext uri="{FF2B5EF4-FFF2-40B4-BE49-F238E27FC236}">
                <a16:creationId xmlns:a16="http://schemas.microsoft.com/office/drawing/2014/main" id="{76336B47-8382-2C48-9099-61A9929D8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5597525"/>
            <a:ext cx="25400" cy="30163"/>
          </a:xfrm>
          <a:custGeom>
            <a:avLst/>
            <a:gdLst>
              <a:gd name="T0" fmla="*/ 3291477 w 70"/>
              <a:gd name="T1" fmla="*/ 0 h 84"/>
              <a:gd name="T2" fmla="*/ 9084854 w 70"/>
              <a:gd name="T3" fmla="*/ 8639186 h 84"/>
              <a:gd name="T4" fmla="*/ 5793377 w 70"/>
              <a:gd name="T5" fmla="*/ 10702120 h 84"/>
              <a:gd name="T6" fmla="*/ 0 w 70"/>
              <a:gd name="T7" fmla="*/ 2062934 h 84"/>
              <a:gd name="T8" fmla="*/ 3291477 w 70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4">
                <a:moveTo>
                  <a:pt x="25" y="0"/>
                </a:moveTo>
                <a:lnTo>
                  <a:pt x="69" y="67"/>
                </a:lnTo>
                <a:lnTo>
                  <a:pt x="44" y="83"/>
                </a:lnTo>
                <a:lnTo>
                  <a:pt x="0" y="16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4" name="Freeform 834">
            <a:extLst>
              <a:ext uri="{FF2B5EF4-FFF2-40B4-BE49-F238E27FC236}">
                <a16:creationId xmlns:a16="http://schemas.microsoft.com/office/drawing/2014/main" id="{52CC8DA1-B66C-4F4C-A6F3-527E845F4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5578475"/>
            <a:ext cx="44450" cy="58738"/>
          </a:xfrm>
          <a:custGeom>
            <a:avLst/>
            <a:gdLst>
              <a:gd name="T0" fmla="*/ 3134267 w 123"/>
              <a:gd name="T1" fmla="*/ 0 h 164"/>
              <a:gd name="T2" fmla="*/ 15932976 w 123"/>
              <a:gd name="T3" fmla="*/ 18728468 h 164"/>
              <a:gd name="T4" fmla="*/ 12798348 w 123"/>
              <a:gd name="T5" fmla="*/ 20909295 h 164"/>
              <a:gd name="T6" fmla="*/ 0 w 123"/>
              <a:gd name="T7" fmla="*/ 2309048 h 164"/>
              <a:gd name="T8" fmla="*/ 3134267 w 123"/>
              <a:gd name="T9" fmla="*/ 0 h 1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164">
                <a:moveTo>
                  <a:pt x="24" y="0"/>
                </a:moveTo>
                <a:lnTo>
                  <a:pt x="122" y="146"/>
                </a:lnTo>
                <a:lnTo>
                  <a:pt x="98" y="163"/>
                </a:lnTo>
                <a:lnTo>
                  <a:pt x="0" y="18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5" name="Freeform 835">
            <a:extLst>
              <a:ext uri="{FF2B5EF4-FFF2-40B4-BE49-F238E27FC236}">
                <a16:creationId xmlns:a16="http://schemas.microsoft.com/office/drawing/2014/main" id="{4E321934-786D-3346-8758-364B18D6B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0" y="5449888"/>
            <a:ext cx="44450" cy="58737"/>
          </a:xfrm>
          <a:custGeom>
            <a:avLst/>
            <a:gdLst>
              <a:gd name="T0" fmla="*/ 0 w 122"/>
              <a:gd name="T1" fmla="*/ 18828632 h 163"/>
              <a:gd name="T2" fmla="*/ 12743669 w 122"/>
              <a:gd name="T3" fmla="*/ 0 h 163"/>
              <a:gd name="T4" fmla="*/ 16062481 w 122"/>
              <a:gd name="T5" fmla="*/ 2207502 h 163"/>
              <a:gd name="T6" fmla="*/ 3185826 w 122"/>
              <a:gd name="T7" fmla="*/ 21036134 h 163"/>
              <a:gd name="T8" fmla="*/ 0 w 122"/>
              <a:gd name="T9" fmla="*/ 18828632 h 1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" h="163">
                <a:moveTo>
                  <a:pt x="0" y="145"/>
                </a:moveTo>
                <a:lnTo>
                  <a:pt x="96" y="0"/>
                </a:lnTo>
                <a:lnTo>
                  <a:pt x="121" y="17"/>
                </a:lnTo>
                <a:lnTo>
                  <a:pt x="24" y="162"/>
                </a:lnTo>
                <a:lnTo>
                  <a:pt x="0" y="1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6" name="Freeform 836">
            <a:extLst>
              <a:ext uri="{FF2B5EF4-FFF2-40B4-BE49-F238E27FC236}">
                <a16:creationId xmlns:a16="http://schemas.microsoft.com/office/drawing/2014/main" id="{F519F03D-5ABC-C944-8AD7-793110C65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5441950"/>
            <a:ext cx="44450" cy="58738"/>
          </a:xfrm>
          <a:custGeom>
            <a:avLst/>
            <a:gdLst>
              <a:gd name="T0" fmla="*/ 0 w 122"/>
              <a:gd name="T1" fmla="*/ 19062294 h 162"/>
              <a:gd name="T2" fmla="*/ 12743669 w 122"/>
              <a:gd name="T3" fmla="*/ 0 h 162"/>
              <a:gd name="T4" fmla="*/ 16062481 w 122"/>
              <a:gd name="T5" fmla="*/ 1840457 h 162"/>
              <a:gd name="T6" fmla="*/ 3318812 w 122"/>
              <a:gd name="T7" fmla="*/ 21165622 h 162"/>
              <a:gd name="T8" fmla="*/ 0 w 122"/>
              <a:gd name="T9" fmla="*/ 19062294 h 1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" h="162">
                <a:moveTo>
                  <a:pt x="0" y="145"/>
                </a:moveTo>
                <a:lnTo>
                  <a:pt x="96" y="0"/>
                </a:lnTo>
                <a:lnTo>
                  <a:pt x="121" y="14"/>
                </a:lnTo>
                <a:lnTo>
                  <a:pt x="25" y="161"/>
                </a:lnTo>
                <a:lnTo>
                  <a:pt x="0" y="1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7" name="Freeform 837">
            <a:extLst>
              <a:ext uri="{FF2B5EF4-FFF2-40B4-BE49-F238E27FC236}">
                <a16:creationId xmlns:a16="http://schemas.microsoft.com/office/drawing/2014/main" id="{1E6DB941-0FD4-7B40-B5AE-722B4FDDD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8113" y="5432425"/>
            <a:ext cx="44450" cy="58738"/>
          </a:xfrm>
          <a:custGeom>
            <a:avLst/>
            <a:gdLst>
              <a:gd name="T0" fmla="*/ 0 w 123"/>
              <a:gd name="T1" fmla="*/ 19062294 h 162"/>
              <a:gd name="T2" fmla="*/ 12798348 w 123"/>
              <a:gd name="T3" fmla="*/ 0 h 162"/>
              <a:gd name="T4" fmla="*/ 15932976 w 123"/>
              <a:gd name="T5" fmla="*/ 1972074 h 162"/>
              <a:gd name="T6" fmla="*/ 3134267 w 123"/>
              <a:gd name="T7" fmla="*/ 21165622 h 162"/>
              <a:gd name="T8" fmla="*/ 0 w 123"/>
              <a:gd name="T9" fmla="*/ 19062294 h 1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162">
                <a:moveTo>
                  <a:pt x="0" y="145"/>
                </a:moveTo>
                <a:lnTo>
                  <a:pt x="98" y="0"/>
                </a:lnTo>
                <a:lnTo>
                  <a:pt x="122" y="15"/>
                </a:lnTo>
                <a:lnTo>
                  <a:pt x="24" y="161"/>
                </a:lnTo>
                <a:lnTo>
                  <a:pt x="0" y="1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8" name="Freeform 838">
            <a:extLst>
              <a:ext uri="{FF2B5EF4-FFF2-40B4-BE49-F238E27FC236}">
                <a16:creationId xmlns:a16="http://schemas.microsoft.com/office/drawing/2014/main" id="{8955EE24-34DE-6346-9076-7DD1DC144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5589588"/>
            <a:ext cx="25400" cy="30162"/>
          </a:xfrm>
          <a:custGeom>
            <a:avLst/>
            <a:gdLst>
              <a:gd name="T0" fmla="*/ 0 w 71"/>
              <a:gd name="T1" fmla="*/ 8715728 h 83"/>
              <a:gd name="T2" fmla="*/ 5631287 w 71"/>
              <a:gd name="T3" fmla="*/ 0 h 83"/>
              <a:gd name="T4" fmla="*/ 8958687 w 71"/>
              <a:gd name="T5" fmla="*/ 1980880 h 83"/>
              <a:gd name="T6" fmla="*/ 3199685 w 71"/>
              <a:gd name="T7" fmla="*/ 10828885 h 83"/>
              <a:gd name="T8" fmla="*/ 0 w 71"/>
              <a:gd name="T9" fmla="*/ 8715728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3">
                <a:moveTo>
                  <a:pt x="0" y="66"/>
                </a:moveTo>
                <a:lnTo>
                  <a:pt x="44" y="0"/>
                </a:lnTo>
                <a:lnTo>
                  <a:pt x="70" y="15"/>
                </a:lnTo>
                <a:lnTo>
                  <a:pt x="25" y="82"/>
                </a:lnTo>
                <a:lnTo>
                  <a:pt x="0" y="6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9" name="Freeform 839">
            <a:extLst>
              <a:ext uri="{FF2B5EF4-FFF2-40B4-BE49-F238E27FC236}">
                <a16:creationId xmlns:a16="http://schemas.microsoft.com/office/drawing/2014/main" id="{9DEBC19C-8BB3-8644-A58B-F0D4BF0F3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5561013"/>
            <a:ext cx="25400" cy="30162"/>
          </a:xfrm>
          <a:custGeom>
            <a:avLst/>
            <a:gdLst>
              <a:gd name="T0" fmla="*/ 0 w 70"/>
              <a:gd name="T1" fmla="*/ 8638540 h 84"/>
              <a:gd name="T2" fmla="*/ 5925094 w 70"/>
              <a:gd name="T3" fmla="*/ 0 h 84"/>
              <a:gd name="T4" fmla="*/ 9084854 w 70"/>
              <a:gd name="T5" fmla="*/ 2191772 h 84"/>
              <a:gd name="T6" fmla="*/ 3291477 w 70"/>
              <a:gd name="T7" fmla="*/ 10701406 h 84"/>
              <a:gd name="T8" fmla="*/ 0 w 70"/>
              <a:gd name="T9" fmla="*/ 863854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4">
                <a:moveTo>
                  <a:pt x="0" y="67"/>
                </a:moveTo>
                <a:lnTo>
                  <a:pt x="45" y="0"/>
                </a:lnTo>
                <a:lnTo>
                  <a:pt x="69" y="17"/>
                </a:lnTo>
                <a:lnTo>
                  <a:pt x="25" y="83"/>
                </a:lnTo>
                <a:lnTo>
                  <a:pt x="0" y="6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0" name="Freeform 840">
            <a:extLst>
              <a:ext uri="{FF2B5EF4-FFF2-40B4-BE49-F238E27FC236}">
                <a16:creationId xmlns:a16="http://schemas.microsoft.com/office/drawing/2014/main" id="{AF0009D5-1342-C847-AE94-1A5EC8E2F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2900" y="5597525"/>
            <a:ext cx="25400" cy="30163"/>
          </a:xfrm>
          <a:custGeom>
            <a:avLst/>
            <a:gdLst>
              <a:gd name="T0" fmla="*/ 0 w 71"/>
              <a:gd name="T1" fmla="*/ 8639186 h 84"/>
              <a:gd name="T2" fmla="*/ 5759361 w 71"/>
              <a:gd name="T3" fmla="*/ 0 h 84"/>
              <a:gd name="T4" fmla="*/ 8958687 w 71"/>
              <a:gd name="T5" fmla="*/ 2062934 h 84"/>
              <a:gd name="T6" fmla="*/ 3199685 w 71"/>
              <a:gd name="T7" fmla="*/ 10702120 h 84"/>
              <a:gd name="T8" fmla="*/ 0 w 71"/>
              <a:gd name="T9" fmla="*/ 8639186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4">
                <a:moveTo>
                  <a:pt x="0" y="67"/>
                </a:moveTo>
                <a:lnTo>
                  <a:pt x="45" y="0"/>
                </a:lnTo>
                <a:lnTo>
                  <a:pt x="70" y="16"/>
                </a:lnTo>
                <a:lnTo>
                  <a:pt x="25" y="83"/>
                </a:lnTo>
                <a:lnTo>
                  <a:pt x="0" y="6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1" name="Freeform 841">
            <a:extLst>
              <a:ext uri="{FF2B5EF4-FFF2-40B4-BE49-F238E27FC236}">
                <a16:creationId xmlns:a16="http://schemas.microsoft.com/office/drawing/2014/main" id="{C170F230-001B-4044-A75A-4317DC157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5568950"/>
            <a:ext cx="25400" cy="30163"/>
          </a:xfrm>
          <a:custGeom>
            <a:avLst/>
            <a:gdLst>
              <a:gd name="T0" fmla="*/ 0 w 71"/>
              <a:gd name="T1" fmla="*/ 8510275 h 84"/>
              <a:gd name="T2" fmla="*/ 5759361 w 71"/>
              <a:gd name="T3" fmla="*/ 0 h 84"/>
              <a:gd name="T4" fmla="*/ 8958687 w 71"/>
              <a:gd name="T5" fmla="*/ 1934023 h 84"/>
              <a:gd name="T6" fmla="*/ 3327400 w 71"/>
              <a:gd name="T7" fmla="*/ 10702120 h 84"/>
              <a:gd name="T8" fmla="*/ 0 w 71"/>
              <a:gd name="T9" fmla="*/ 8510275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4">
                <a:moveTo>
                  <a:pt x="0" y="66"/>
                </a:moveTo>
                <a:lnTo>
                  <a:pt x="45" y="0"/>
                </a:lnTo>
                <a:lnTo>
                  <a:pt x="70" y="15"/>
                </a:lnTo>
                <a:lnTo>
                  <a:pt x="26" y="83"/>
                </a:lnTo>
                <a:lnTo>
                  <a:pt x="0" y="6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2" name="Freeform 842">
            <a:extLst>
              <a:ext uri="{FF2B5EF4-FFF2-40B4-BE49-F238E27FC236}">
                <a16:creationId xmlns:a16="http://schemas.microsoft.com/office/drawing/2014/main" id="{7B62A4DE-F337-EE42-9653-CD52A34A4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188" y="5607050"/>
            <a:ext cx="23812" cy="30163"/>
          </a:xfrm>
          <a:custGeom>
            <a:avLst/>
            <a:gdLst>
              <a:gd name="T0" fmla="*/ 0 w 68"/>
              <a:gd name="T1" fmla="*/ 8437123 h 85"/>
              <a:gd name="T2" fmla="*/ 5395519 w 68"/>
              <a:gd name="T3" fmla="*/ 0 h 85"/>
              <a:gd name="T4" fmla="*/ 8215840 w 68"/>
              <a:gd name="T5" fmla="*/ 2014888 h 85"/>
              <a:gd name="T6" fmla="*/ 2820321 w 68"/>
              <a:gd name="T7" fmla="*/ 10577632 h 85"/>
              <a:gd name="T8" fmla="*/ 0 w 68"/>
              <a:gd name="T9" fmla="*/ 8437123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85">
                <a:moveTo>
                  <a:pt x="0" y="67"/>
                </a:moveTo>
                <a:lnTo>
                  <a:pt x="44" y="0"/>
                </a:lnTo>
                <a:lnTo>
                  <a:pt x="67" y="16"/>
                </a:lnTo>
                <a:lnTo>
                  <a:pt x="23" y="84"/>
                </a:lnTo>
                <a:lnTo>
                  <a:pt x="0" y="6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3" name="Freeform 843">
            <a:extLst>
              <a:ext uri="{FF2B5EF4-FFF2-40B4-BE49-F238E27FC236}">
                <a16:creationId xmlns:a16="http://schemas.microsoft.com/office/drawing/2014/main" id="{946B0D8C-B26B-AC44-BD16-90DA24139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5578475"/>
            <a:ext cx="25400" cy="30163"/>
          </a:xfrm>
          <a:custGeom>
            <a:avLst/>
            <a:gdLst>
              <a:gd name="T0" fmla="*/ 0 w 71"/>
              <a:gd name="T1" fmla="*/ 8639186 h 84"/>
              <a:gd name="T2" fmla="*/ 5887076 w 71"/>
              <a:gd name="T3" fmla="*/ 0 h 84"/>
              <a:gd name="T4" fmla="*/ 8958687 w 71"/>
              <a:gd name="T5" fmla="*/ 2321115 h 84"/>
              <a:gd name="T6" fmla="*/ 3327400 w 71"/>
              <a:gd name="T7" fmla="*/ 10702120 h 84"/>
              <a:gd name="T8" fmla="*/ 0 w 71"/>
              <a:gd name="T9" fmla="*/ 8639186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84">
                <a:moveTo>
                  <a:pt x="0" y="67"/>
                </a:moveTo>
                <a:lnTo>
                  <a:pt x="46" y="0"/>
                </a:lnTo>
                <a:lnTo>
                  <a:pt x="70" y="18"/>
                </a:lnTo>
                <a:lnTo>
                  <a:pt x="26" y="83"/>
                </a:lnTo>
                <a:lnTo>
                  <a:pt x="0" y="6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4" name="Freeform 844">
            <a:extLst>
              <a:ext uri="{FF2B5EF4-FFF2-40B4-BE49-F238E27FC236}">
                <a16:creationId xmlns:a16="http://schemas.microsoft.com/office/drawing/2014/main" id="{6AC53EF3-3B9B-F645-98D2-7220DA36D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5462588"/>
            <a:ext cx="133350" cy="104775"/>
          </a:xfrm>
          <a:custGeom>
            <a:avLst/>
            <a:gdLst>
              <a:gd name="T0" fmla="*/ 3340919 w 372"/>
              <a:gd name="T1" fmla="*/ 13043236 h 293"/>
              <a:gd name="T2" fmla="*/ 34694659 w 372"/>
              <a:gd name="T3" fmla="*/ 6649458 h 293"/>
              <a:gd name="T4" fmla="*/ 41119835 w 372"/>
              <a:gd name="T5" fmla="*/ 37338878 h 293"/>
              <a:gd name="T6" fmla="*/ 37650225 w 372"/>
              <a:gd name="T7" fmla="*/ 22249847 h 293"/>
              <a:gd name="T8" fmla="*/ 22230377 w 372"/>
              <a:gd name="T9" fmla="*/ 25319075 h 293"/>
              <a:gd name="T10" fmla="*/ 6553507 w 372"/>
              <a:gd name="T11" fmla="*/ 28515607 h 293"/>
              <a:gd name="T12" fmla="*/ 3340919 w 372"/>
              <a:gd name="T13" fmla="*/ 13043236 h 2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2" h="293">
                <a:moveTo>
                  <a:pt x="26" y="102"/>
                </a:moveTo>
                <a:cubicBezTo>
                  <a:pt x="81" y="20"/>
                  <a:pt x="189" y="0"/>
                  <a:pt x="270" y="52"/>
                </a:cubicBezTo>
                <a:cubicBezTo>
                  <a:pt x="348" y="106"/>
                  <a:pt x="371" y="212"/>
                  <a:pt x="320" y="292"/>
                </a:cubicBezTo>
                <a:cubicBezTo>
                  <a:pt x="344" y="252"/>
                  <a:pt x="333" y="200"/>
                  <a:pt x="293" y="174"/>
                </a:cubicBezTo>
                <a:cubicBezTo>
                  <a:pt x="254" y="148"/>
                  <a:pt x="199" y="159"/>
                  <a:pt x="173" y="198"/>
                </a:cubicBezTo>
                <a:cubicBezTo>
                  <a:pt x="146" y="239"/>
                  <a:pt x="92" y="250"/>
                  <a:pt x="51" y="223"/>
                </a:cubicBezTo>
                <a:cubicBezTo>
                  <a:pt x="10" y="195"/>
                  <a:pt x="0" y="142"/>
                  <a:pt x="26" y="102"/>
                </a:cubicBezTo>
              </a:path>
            </a:pathLst>
          </a:custGeom>
          <a:solidFill>
            <a:srgbClr val="B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5" name="Freeform 845">
            <a:extLst>
              <a:ext uri="{FF2B5EF4-FFF2-40B4-BE49-F238E27FC236}">
                <a16:creationId xmlns:a16="http://schemas.microsoft.com/office/drawing/2014/main" id="{4675F7AE-6D9F-C54E-BB1B-FDA75C9E1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5499100"/>
            <a:ext cx="134938" cy="106363"/>
          </a:xfrm>
          <a:custGeom>
            <a:avLst/>
            <a:gdLst>
              <a:gd name="T0" fmla="*/ 10208259 w 373"/>
              <a:gd name="T1" fmla="*/ 15518612 h 297"/>
              <a:gd name="T2" fmla="*/ 26174716 w 373"/>
              <a:gd name="T3" fmla="*/ 12312323 h 297"/>
              <a:gd name="T4" fmla="*/ 41879618 w 373"/>
              <a:gd name="T5" fmla="*/ 9234242 h 297"/>
              <a:gd name="T6" fmla="*/ 45020454 w 373"/>
              <a:gd name="T7" fmla="*/ 24881063 h 297"/>
              <a:gd name="T8" fmla="*/ 13349094 w 373"/>
              <a:gd name="T9" fmla="*/ 31165433 h 297"/>
              <a:gd name="T10" fmla="*/ 6936103 w 373"/>
              <a:gd name="T11" fmla="*/ 0 h 297"/>
              <a:gd name="T12" fmla="*/ 10208259 w 373"/>
              <a:gd name="T13" fmla="*/ 15518612 h 2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3" h="297">
                <a:moveTo>
                  <a:pt x="78" y="121"/>
                </a:moveTo>
                <a:cubicBezTo>
                  <a:pt x="119" y="148"/>
                  <a:pt x="173" y="137"/>
                  <a:pt x="200" y="96"/>
                </a:cubicBezTo>
                <a:cubicBezTo>
                  <a:pt x="226" y="57"/>
                  <a:pt x="281" y="46"/>
                  <a:pt x="320" y="72"/>
                </a:cubicBezTo>
                <a:cubicBezTo>
                  <a:pt x="361" y="99"/>
                  <a:pt x="372" y="154"/>
                  <a:pt x="344" y="194"/>
                </a:cubicBezTo>
                <a:cubicBezTo>
                  <a:pt x="292" y="274"/>
                  <a:pt x="183" y="296"/>
                  <a:pt x="102" y="243"/>
                </a:cubicBezTo>
                <a:cubicBezTo>
                  <a:pt x="22" y="189"/>
                  <a:pt x="0" y="80"/>
                  <a:pt x="53" y="0"/>
                </a:cubicBezTo>
                <a:cubicBezTo>
                  <a:pt x="27" y="40"/>
                  <a:pt x="37" y="93"/>
                  <a:pt x="78" y="121"/>
                </a:cubicBezTo>
              </a:path>
            </a:pathLst>
          </a:custGeom>
          <a:solidFill>
            <a:srgbClr val="1E347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6" name="Freeform 846">
            <a:extLst>
              <a:ext uri="{FF2B5EF4-FFF2-40B4-BE49-F238E27FC236}">
                <a16:creationId xmlns:a16="http://schemas.microsoft.com/office/drawing/2014/main" id="{D5452A76-62DE-BA42-B143-78898EB45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408613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7" name="Freeform 847">
            <a:extLst>
              <a:ext uri="{FF2B5EF4-FFF2-40B4-BE49-F238E27FC236}">
                <a16:creationId xmlns:a16="http://schemas.microsoft.com/office/drawing/2014/main" id="{B20C1FB3-B3B1-6A4B-B252-4AFD7AF9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5497513"/>
            <a:ext cx="112712" cy="65087"/>
          </a:xfrm>
          <a:custGeom>
            <a:avLst/>
            <a:gdLst>
              <a:gd name="T0" fmla="*/ 33230832 w 311"/>
              <a:gd name="T1" fmla="*/ 17456981 h 181"/>
              <a:gd name="T2" fmla="*/ 40717663 w 311"/>
              <a:gd name="T3" fmla="*/ 19784290 h 181"/>
              <a:gd name="T4" fmla="*/ 33230832 w 311"/>
              <a:gd name="T5" fmla="*/ 21982505 h 181"/>
              <a:gd name="T6" fmla="*/ 7355273 w 311"/>
              <a:gd name="T7" fmla="*/ 21982505 h 181"/>
              <a:gd name="T8" fmla="*/ 0 w 311"/>
              <a:gd name="T9" fmla="*/ 19784290 h 181"/>
              <a:gd name="T10" fmla="*/ 7355273 w 311"/>
              <a:gd name="T11" fmla="*/ 17456981 h 181"/>
              <a:gd name="T12" fmla="*/ 1182208 w 311"/>
              <a:gd name="T13" fmla="*/ 12801642 h 181"/>
              <a:gd name="T14" fmla="*/ 8800234 w 311"/>
              <a:gd name="T15" fmla="*/ 13189647 h 181"/>
              <a:gd name="T16" fmla="*/ 4859663 w 311"/>
              <a:gd name="T17" fmla="*/ 6982648 h 181"/>
              <a:gd name="T18" fmla="*/ 11952546 w 311"/>
              <a:gd name="T19" fmla="*/ 9827418 h 181"/>
              <a:gd name="T20" fmla="*/ 10113637 w 311"/>
              <a:gd name="T21" fmla="*/ 2456765 h 181"/>
              <a:gd name="T22" fmla="*/ 15893117 w 311"/>
              <a:gd name="T23" fmla="*/ 7500108 h 181"/>
              <a:gd name="T24" fmla="*/ 16943767 w 311"/>
              <a:gd name="T25" fmla="*/ 0 h 181"/>
              <a:gd name="T26" fmla="*/ 20358832 w 311"/>
              <a:gd name="T27" fmla="*/ 6853553 h 181"/>
              <a:gd name="T28" fmla="*/ 23773896 w 311"/>
              <a:gd name="T29" fmla="*/ 0 h 181"/>
              <a:gd name="T30" fmla="*/ 24693351 w 311"/>
              <a:gd name="T31" fmla="*/ 7500108 h 181"/>
              <a:gd name="T32" fmla="*/ 30341273 w 311"/>
              <a:gd name="T33" fmla="*/ 2456765 h 181"/>
              <a:gd name="T34" fmla="*/ 28896312 w 311"/>
              <a:gd name="T35" fmla="*/ 9827418 h 181"/>
              <a:gd name="T36" fmla="*/ 35726442 w 311"/>
              <a:gd name="T37" fmla="*/ 6982648 h 181"/>
              <a:gd name="T38" fmla="*/ 31654676 w 311"/>
              <a:gd name="T39" fmla="*/ 13189647 h 181"/>
              <a:gd name="T40" fmla="*/ 39403898 w 311"/>
              <a:gd name="T41" fmla="*/ 12801642 h 181"/>
              <a:gd name="T42" fmla="*/ 33230832 w 311"/>
              <a:gd name="T43" fmla="*/ 17456981 h 18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1" h="181">
                <a:moveTo>
                  <a:pt x="253" y="135"/>
                </a:moveTo>
                <a:cubicBezTo>
                  <a:pt x="271" y="140"/>
                  <a:pt x="298" y="138"/>
                  <a:pt x="310" y="153"/>
                </a:cubicBezTo>
                <a:cubicBezTo>
                  <a:pt x="293" y="148"/>
                  <a:pt x="270" y="176"/>
                  <a:pt x="253" y="170"/>
                </a:cubicBezTo>
                <a:cubicBezTo>
                  <a:pt x="268" y="180"/>
                  <a:pt x="39" y="170"/>
                  <a:pt x="56" y="170"/>
                </a:cubicBezTo>
                <a:cubicBezTo>
                  <a:pt x="39" y="166"/>
                  <a:pt x="12" y="167"/>
                  <a:pt x="0" y="153"/>
                </a:cubicBezTo>
                <a:cubicBezTo>
                  <a:pt x="18" y="158"/>
                  <a:pt x="40" y="129"/>
                  <a:pt x="56" y="135"/>
                </a:cubicBezTo>
                <a:cubicBezTo>
                  <a:pt x="42" y="125"/>
                  <a:pt x="15" y="117"/>
                  <a:pt x="9" y="99"/>
                </a:cubicBezTo>
                <a:cubicBezTo>
                  <a:pt x="24" y="110"/>
                  <a:pt x="55" y="90"/>
                  <a:pt x="67" y="102"/>
                </a:cubicBezTo>
                <a:cubicBezTo>
                  <a:pt x="58" y="88"/>
                  <a:pt x="36" y="72"/>
                  <a:pt x="37" y="54"/>
                </a:cubicBezTo>
                <a:cubicBezTo>
                  <a:pt x="47" y="69"/>
                  <a:pt x="82" y="60"/>
                  <a:pt x="91" y="76"/>
                </a:cubicBezTo>
                <a:cubicBezTo>
                  <a:pt x="86" y="58"/>
                  <a:pt x="72" y="35"/>
                  <a:pt x="77" y="19"/>
                </a:cubicBezTo>
                <a:cubicBezTo>
                  <a:pt x="82" y="36"/>
                  <a:pt x="118" y="40"/>
                  <a:pt x="121" y="58"/>
                </a:cubicBezTo>
                <a:cubicBezTo>
                  <a:pt x="123" y="40"/>
                  <a:pt x="115" y="14"/>
                  <a:pt x="129" y="0"/>
                </a:cubicBezTo>
                <a:cubicBezTo>
                  <a:pt x="127" y="19"/>
                  <a:pt x="158" y="35"/>
                  <a:pt x="155" y="53"/>
                </a:cubicBezTo>
                <a:cubicBezTo>
                  <a:pt x="162" y="36"/>
                  <a:pt x="167" y="9"/>
                  <a:pt x="181" y="0"/>
                </a:cubicBezTo>
                <a:cubicBezTo>
                  <a:pt x="174" y="17"/>
                  <a:pt x="199" y="43"/>
                  <a:pt x="188" y="58"/>
                </a:cubicBezTo>
                <a:cubicBezTo>
                  <a:pt x="203" y="46"/>
                  <a:pt x="215" y="22"/>
                  <a:pt x="231" y="19"/>
                </a:cubicBezTo>
                <a:cubicBezTo>
                  <a:pt x="220" y="31"/>
                  <a:pt x="233" y="65"/>
                  <a:pt x="220" y="76"/>
                </a:cubicBezTo>
                <a:cubicBezTo>
                  <a:pt x="235" y="69"/>
                  <a:pt x="255" y="50"/>
                  <a:pt x="272" y="54"/>
                </a:cubicBezTo>
                <a:cubicBezTo>
                  <a:pt x="257" y="62"/>
                  <a:pt x="258" y="95"/>
                  <a:pt x="241" y="102"/>
                </a:cubicBezTo>
                <a:cubicBezTo>
                  <a:pt x="259" y="100"/>
                  <a:pt x="284" y="90"/>
                  <a:pt x="300" y="99"/>
                </a:cubicBezTo>
                <a:cubicBezTo>
                  <a:pt x="282" y="101"/>
                  <a:pt x="272" y="135"/>
                  <a:pt x="253" y="135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8" name="Freeform 848">
            <a:extLst>
              <a:ext uri="{FF2B5EF4-FFF2-40B4-BE49-F238E27FC236}">
                <a16:creationId xmlns:a16="http://schemas.microsoft.com/office/drawing/2014/main" id="{2298B263-1D36-7E4B-9907-752E46C3F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5495925"/>
            <a:ext cx="114300" cy="65088"/>
          </a:xfrm>
          <a:custGeom>
            <a:avLst/>
            <a:gdLst>
              <a:gd name="T0" fmla="*/ 7670720 w 317"/>
              <a:gd name="T1" fmla="*/ 22882048 h 180"/>
              <a:gd name="T2" fmla="*/ 7540555 w 317"/>
              <a:gd name="T3" fmla="*/ 22751149 h 180"/>
              <a:gd name="T4" fmla="*/ 5460439 w 317"/>
              <a:gd name="T5" fmla="*/ 22489712 h 180"/>
              <a:gd name="T6" fmla="*/ 0 w 317"/>
              <a:gd name="T7" fmla="*/ 20136058 h 180"/>
              <a:gd name="T8" fmla="*/ 4030427 w 317"/>
              <a:gd name="T9" fmla="*/ 19090310 h 180"/>
              <a:gd name="T10" fmla="*/ 5720409 w 317"/>
              <a:gd name="T11" fmla="*/ 16998093 h 180"/>
              <a:gd name="T12" fmla="*/ 1430012 w 317"/>
              <a:gd name="T13" fmla="*/ 12944557 h 180"/>
              <a:gd name="T14" fmla="*/ 5460439 w 317"/>
              <a:gd name="T15" fmla="*/ 13336893 h 180"/>
              <a:gd name="T16" fmla="*/ 7540555 w 317"/>
              <a:gd name="T17" fmla="*/ 12160246 h 180"/>
              <a:gd name="T18" fmla="*/ 5070305 w 317"/>
              <a:gd name="T19" fmla="*/ 6930064 h 180"/>
              <a:gd name="T20" fmla="*/ 8580432 w 317"/>
              <a:gd name="T21" fmla="*/ 8629946 h 180"/>
              <a:gd name="T22" fmla="*/ 11180848 w 317"/>
              <a:gd name="T23" fmla="*/ 8237610 h 180"/>
              <a:gd name="T24" fmla="*/ 10530744 w 317"/>
              <a:gd name="T25" fmla="*/ 2222755 h 180"/>
              <a:gd name="T26" fmla="*/ 13390768 w 317"/>
              <a:gd name="T27" fmla="*/ 5230182 h 180"/>
              <a:gd name="T28" fmla="*/ 15991183 w 317"/>
              <a:gd name="T29" fmla="*/ 5753056 h 180"/>
              <a:gd name="T30" fmla="*/ 17291391 w 317"/>
              <a:gd name="T31" fmla="*/ 0 h 180"/>
              <a:gd name="T32" fmla="*/ 18981372 w 317"/>
              <a:gd name="T33" fmla="*/ 3661200 h 180"/>
              <a:gd name="T34" fmla="*/ 21321457 w 317"/>
              <a:gd name="T35" fmla="*/ 4968746 h 180"/>
              <a:gd name="T36" fmla="*/ 24311646 w 317"/>
              <a:gd name="T37" fmla="*/ 0 h 180"/>
              <a:gd name="T38" fmla="*/ 24571615 w 317"/>
              <a:gd name="T39" fmla="*/ 4053536 h 180"/>
              <a:gd name="T40" fmla="*/ 26261957 w 317"/>
              <a:gd name="T41" fmla="*/ 6145392 h 180"/>
              <a:gd name="T42" fmla="*/ 30942128 w 317"/>
              <a:gd name="T43" fmla="*/ 2615091 h 180"/>
              <a:gd name="T44" fmla="*/ 30032055 w 317"/>
              <a:gd name="T45" fmla="*/ 6537728 h 180"/>
              <a:gd name="T46" fmla="*/ 30812323 w 317"/>
              <a:gd name="T47" fmla="*/ 9152819 h 180"/>
              <a:gd name="T48" fmla="*/ 36272402 w 317"/>
              <a:gd name="T49" fmla="*/ 7452938 h 180"/>
              <a:gd name="T50" fmla="*/ 34062482 w 317"/>
              <a:gd name="T51" fmla="*/ 10721802 h 180"/>
              <a:gd name="T52" fmla="*/ 33932317 w 317"/>
              <a:gd name="T53" fmla="*/ 13206355 h 180"/>
              <a:gd name="T54" fmla="*/ 40042860 w 317"/>
              <a:gd name="T55" fmla="*/ 13598330 h 180"/>
              <a:gd name="T56" fmla="*/ 36532732 w 317"/>
              <a:gd name="T57" fmla="*/ 15821446 h 180"/>
              <a:gd name="T58" fmla="*/ 35622659 w 317"/>
              <a:gd name="T59" fmla="*/ 18305638 h 180"/>
              <a:gd name="T60" fmla="*/ 41082737 w 317"/>
              <a:gd name="T61" fmla="*/ 20659293 h 180"/>
              <a:gd name="T62" fmla="*/ 37052671 w 317"/>
              <a:gd name="T63" fmla="*/ 21705402 h 180"/>
              <a:gd name="T64" fmla="*/ 27041866 w 317"/>
              <a:gd name="T65" fmla="*/ 23404922 h 180"/>
              <a:gd name="T66" fmla="*/ 27041866 w 317"/>
              <a:gd name="T67" fmla="*/ 23012947 h 180"/>
              <a:gd name="T68" fmla="*/ 33282213 w 317"/>
              <a:gd name="T69" fmla="*/ 22489712 h 180"/>
              <a:gd name="T70" fmla="*/ 40172664 w 317"/>
              <a:gd name="T71" fmla="*/ 20136058 h 180"/>
              <a:gd name="T72" fmla="*/ 33282213 w 317"/>
              <a:gd name="T73" fmla="*/ 18044202 h 180"/>
              <a:gd name="T74" fmla="*/ 36272402 w 317"/>
              <a:gd name="T75" fmla="*/ 15690547 h 180"/>
              <a:gd name="T76" fmla="*/ 34062482 w 317"/>
              <a:gd name="T77" fmla="*/ 13467792 h 180"/>
              <a:gd name="T78" fmla="*/ 31592232 w 317"/>
              <a:gd name="T79" fmla="*/ 13598330 h 180"/>
              <a:gd name="T80" fmla="*/ 35362329 w 317"/>
              <a:gd name="T81" fmla="*/ 7452938 h 180"/>
              <a:gd name="T82" fmla="*/ 28992177 w 317"/>
              <a:gd name="T83" fmla="*/ 10460365 h 180"/>
              <a:gd name="T84" fmla="*/ 29641920 w 317"/>
              <a:gd name="T85" fmla="*/ 6537728 h 180"/>
              <a:gd name="T86" fmla="*/ 26651731 w 317"/>
              <a:gd name="T87" fmla="*/ 6406829 h 180"/>
              <a:gd name="T88" fmla="*/ 24831585 w 317"/>
              <a:gd name="T89" fmla="*/ 7976173 h 180"/>
              <a:gd name="T90" fmla="*/ 23661542 w 317"/>
              <a:gd name="T91" fmla="*/ 784672 h 180"/>
              <a:gd name="T92" fmla="*/ 20541549 w 317"/>
              <a:gd name="T93" fmla="*/ 7452938 h 180"/>
              <a:gd name="T94" fmla="*/ 18721403 w 317"/>
              <a:gd name="T95" fmla="*/ 3922637 h 180"/>
              <a:gd name="T96" fmla="*/ 16381317 w 317"/>
              <a:gd name="T97" fmla="*/ 5753056 h 180"/>
              <a:gd name="T98" fmla="*/ 15991183 w 317"/>
              <a:gd name="T99" fmla="*/ 7976173 h 180"/>
              <a:gd name="T100" fmla="*/ 10530744 w 317"/>
              <a:gd name="T101" fmla="*/ 3268864 h 180"/>
              <a:gd name="T102" fmla="*/ 12220725 w 317"/>
              <a:gd name="T103" fmla="*/ 10329466 h 180"/>
              <a:gd name="T104" fmla="*/ 8580432 w 317"/>
              <a:gd name="T105" fmla="*/ 9021920 h 180"/>
              <a:gd name="T106" fmla="*/ 7930689 w 317"/>
              <a:gd name="T107" fmla="*/ 11898810 h 180"/>
              <a:gd name="T108" fmla="*/ 9100732 w 317"/>
              <a:gd name="T109" fmla="*/ 13990666 h 180"/>
              <a:gd name="T110" fmla="*/ 1950311 w 317"/>
              <a:gd name="T111" fmla="*/ 13729229 h 180"/>
              <a:gd name="T112" fmla="*/ 7800524 w 317"/>
              <a:gd name="T113" fmla="*/ 17913302 h 180"/>
              <a:gd name="T114" fmla="*/ 4160232 w 317"/>
              <a:gd name="T115" fmla="*/ 19351747 h 180"/>
              <a:gd name="T116" fmla="*/ 5590244 w 317"/>
              <a:gd name="T117" fmla="*/ 22097376 h 1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17" h="180">
                <a:moveTo>
                  <a:pt x="208" y="179"/>
                </a:moveTo>
                <a:cubicBezTo>
                  <a:pt x="172" y="179"/>
                  <a:pt x="75" y="176"/>
                  <a:pt x="59" y="175"/>
                </a:cubicBezTo>
                <a:lnTo>
                  <a:pt x="59" y="174"/>
                </a:lnTo>
                <a:lnTo>
                  <a:pt x="58" y="174"/>
                </a:lnTo>
                <a:lnTo>
                  <a:pt x="57" y="174"/>
                </a:lnTo>
                <a:cubicBezTo>
                  <a:pt x="52" y="173"/>
                  <a:pt x="48" y="172"/>
                  <a:pt x="42" y="172"/>
                </a:cubicBezTo>
                <a:cubicBezTo>
                  <a:pt x="26" y="169"/>
                  <a:pt x="11" y="167"/>
                  <a:pt x="2" y="157"/>
                </a:cubicBezTo>
                <a:lnTo>
                  <a:pt x="0" y="154"/>
                </a:lnTo>
                <a:lnTo>
                  <a:pt x="4" y="155"/>
                </a:lnTo>
                <a:cubicBezTo>
                  <a:pt x="11" y="157"/>
                  <a:pt x="21" y="152"/>
                  <a:pt x="31" y="146"/>
                </a:cubicBezTo>
                <a:cubicBezTo>
                  <a:pt x="39" y="140"/>
                  <a:pt x="47" y="135"/>
                  <a:pt x="54" y="135"/>
                </a:cubicBezTo>
                <a:cubicBezTo>
                  <a:pt x="51" y="134"/>
                  <a:pt x="48" y="132"/>
                  <a:pt x="44" y="130"/>
                </a:cubicBezTo>
                <a:cubicBezTo>
                  <a:pt x="30" y="123"/>
                  <a:pt x="15" y="116"/>
                  <a:pt x="11" y="102"/>
                </a:cubicBezTo>
                <a:lnTo>
                  <a:pt x="11" y="99"/>
                </a:lnTo>
                <a:lnTo>
                  <a:pt x="13" y="101"/>
                </a:lnTo>
                <a:cubicBezTo>
                  <a:pt x="20" y="107"/>
                  <a:pt x="31" y="104"/>
                  <a:pt x="42" y="102"/>
                </a:cubicBezTo>
                <a:cubicBezTo>
                  <a:pt x="51" y="100"/>
                  <a:pt x="61" y="99"/>
                  <a:pt x="66" y="101"/>
                </a:cubicBezTo>
                <a:cubicBezTo>
                  <a:pt x="64" y="98"/>
                  <a:pt x="61" y="96"/>
                  <a:pt x="58" y="93"/>
                </a:cubicBezTo>
                <a:cubicBezTo>
                  <a:pt x="48" y="82"/>
                  <a:pt x="39" y="70"/>
                  <a:pt x="39" y="57"/>
                </a:cubicBezTo>
                <a:lnTo>
                  <a:pt x="39" y="53"/>
                </a:lnTo>
                <a:lnTo>
                  <a:pt x="40" y="56"/>
                </a:lnTo>
                <a:cubicBezTo>
                  <a:pt x="45" y="63"/>
                  <a:pt x="57" y="65"/>
                  <a:pt x="66" y="66"/>
                </a:cubicBezTo>
                <a:cubicBezTo>
                  <a:pt x="76" y="68"/>
                  <a:pt x="85" y="69"/>
                  <a:pt x="90" y="74"/>
                </a:cubicBezTo>
                <a:cubicBezTo>
                  <a:pt x="89" y="71"/>
                  <a:pt x="88" y="67"/>
                  <a:pt x="86" y="63"/>
                </a:cubicBezTo>
                <a:cubicBezTo>
                  <a:pt x="81" y="49"/>
                  <a:pt x="76" y="34"/>
                  <a:pt x="80" y="22"/>
                </a:cubicBezTo>
                <a:lnTo>
                  <a:pt x="81" y="17"/>
                </a:lnTo>
                <a:lnTo>
                  <a:pt x="82" y="22"/>
                </a:lnTo>
                <a:cubicBezTo>
                  <a:pt x="84" y="29"/>
                  <a:pt x="94" y="35"/>
                  <a:pt x="103" y="40"/>
                </a:cubicBezTo>
                <a:cubicBezTo>
                  <a:pt x="111" y="44"/>
                  <a:pt x="118" y="49"/>
                  <a:pt x="123" y="57"/>
                </a:cubicBezTo>
                <a:lnTo>
                  <a:pt x="123" y="44"/>
                </a:lnTo>
                <a:cubicBezTo>
                  <a:pt x="123" y="28"/>
                  <a:pt x="122" y="12"/>
                  <a:pt x="131" y="3"/>
                </a:cubicBezTo>
                <a:lnTo>
                  <a:pt x="133" y="0"/>
                </a:lnTo>
                <a:lnTo>
                  <a:pt x="133" y="3"/>
                </a:lnTo>
                <a:cubicBezTo>
                  <a:pt x="132" y="12"/>
                  <a:pt x="139" y="20"/>
                  <a:pt x="146" y="28"/>
                </a:cubicBezTo>
                <a:cubicBezTo>
                  <a:pt x="152" y="35"/>
                  <a:pt x="158" y="42"/>
                  <a:pt x="158" y="49"/>
                </a:cubicBezTo>
                <a:cubicBezTo>
                  <a:pt x="160" y="47"/>
                  <a:pt x="162" y="42"/>
                  <a:pt x="164" y="38"/>
                </a:cubicBezTo>
                <a:cubicBezTo>
                  <a:pt x="168" y="24"/>
                  <a:pt x="173" y="9"/>
                  <a:pt x="184" y="2"/>
                </a:cubicBezTo>
                <a:lnTo>
                  <a:pt x="187" y="0"/>
                </a:lnTo>
                <a:lnTo>
                  <a:pt x="186" y="4"/>
                </a:lnTo>
                <a:cubicBezTo>
                  <a:pt x="182" y="11"/>
                  <a:pt x="187" y="22"/>
                  <a:pt x="189" y="31"/>
                </a:cubicBezTo>
                <a:cubicBezTo>
                  <a:pt x="193" y="40"/>
                  <a:pt x="196" y="49"/>
                  <a:pt x="196" y="57"/>
                </a:cubicBezTo>
                <a:cubicBezTo>
                  <a:pt x="197" y="53"/>
                  <a:pt x="200" y="50"/>
                  <a:pt x="202" y="47"/>
                </a:cubicBezTo>
                <a:cubicBezTo>
                  <a:pt x="212" y="35"/>
                  <a:pt x="222" y="23"/>
                  <a:pt x="234" y="21"/>
                </a:cubicBezTo>
                <a:lnTo>
                  <a:pt x="238" y="20"/>
                </a:lnTo>
                <a:lnTo>
                  <a:pt x="236" y="23"/>
                </a:lnTo>
                <a:cubicBezTo>
                  <a:pt x="230" y="28"/>
                  <a:pt x="231" y="39"/>
                  <a:pt x="231" y="50"/>
                </a:cubicBezTo>
                <a:cubicBezTo>
                  <a:pt x="231" y="60"/>
                  <a:pt x="231" y="69"/>
                  <a:pt x="227" y="75"/>
                </a:cubicBezTo>
                <a:cubicBezTo>
                  <a:pt x="230" y="74"/>
                  <a:pt x="233" y="72"/>
                  <a:pt x="237" y="70"/>
                </a:cubicBezTo>
                <a:cubicBezTo>
                  <a:pt x="250" y="61"/>
                  <a:pt x="263" y="53"/>
                  <a:pt x="276" y="55"/>
                </a:cubicBezTo>
                <a:lnTo>
                  <a:pt x="279" y="57"/>
                </a:lnTo>
                <a:lnTo>
                  <a:pt x="276" y="57"/>
                </a:lnTo>
                <a:cubicBezTo>
                  <a:pt x="269" y="61"/>
                  <a:pt x="265" y="72"/>
                  <a:pt x="262" y="82"/>
                </a:cubicBezTo>
                <a:cubicBezTo>
                  <a:pt x="259" y="90"/>
                  <a:pt x="256" y="98"/>
                  <a:pt x="250" y="104"/>
                </a:cubicBezTo>
                <a:cubicBezTo>
                  <a:pt x="253" y="102"/>
                  <a:pt x="257" y="102"/>
                  <a:pt x="261" y="101"/>
                </a:cubicBezTo>
                <a:cubicBezTo>
                  <a:pt x="277" y="98"/>
                  <a:pt x="294" y="96"/>
                  <a:pt x="304" y="101"/>
                </a:cubicBezTo>
                <a:lnTo>
                  <a:pt x="308" y="104"/>
                </a:lnTo>
                <a:lnTo>
                  <a:pt x="303" y="104"/>
                </a:lnTo>
                <a:cubicBezTo>
                  <a:pt x="296" y="104"/>
                  <a:pt x="288" y="113"/>
                  <a:pt x="281" y="121"/>
                </a:cubicBezTo>
                <a:cubicBezTo>
                  <a:pt x="275" y="129"/>
                  <a:pt x="270" y="135"/>
                  <a:pt x="262" y="139"/>
                </a:cubicBezTo>
                <a:cubicBezTo>
                  <a:pt x="265" y="139"/>
                  <a:pt x="270" y="139"/>
                  <a:pt x="274" y="140"/>
                </a:cubicBezTo>
                <a:cubicBezTo>
                  <a:pt x="289" y="142"/>
                  <a:pt x="305" y="145"/>
                  <a:pt x="313" y="156"/>
                </a:cubicBezTo>
                <a:lnTo>
                  <a:pt x="316" y="158"/>
                </a:lnTo>
                <a:lnTo>
                  <a:pt x="313" y="157"/>
                </a:lnTo>
                <a:cubicBezTo>
                  <a:pt x="305" y="155"/>
                  <a:pt x="294" y="160"/>
                  <a:pt x="285" y="166"/>
                </a:cubicBezTo>
                <a:cubicBezTo>
                  <a:pt x="275" y="171"/>
                  <a:pt x="266" y="176"/>
                  <a:pt x="258" y="175"/>
                </a:cubicBezTo>
                <a:cubicBezTo>
                  <a:pt x="258" y="176"/>
                  <a:pt x="254" y="179"/>
                  <a:pt x="208" y="179"/>
                </a:cubicBezTo>
                <a:close/>
                <a:moveTo>
                  <a:pt x="59" y="172"/>
                </a:moveTo>
                <a:cubicBezTo>
                  <a:pt x="70" y="173"/>
                  <a:pt x="151" y="176"/>
                  <a:pt x="208" y="176"/>
                </a:cubicBezTo>
                <a:cubicBezTo>
                  <a:pt x="249" y="176"/>
                  <a:pt x="256" y="175"/>
                  <a:pt x="256" y="173"/>
                </a:cubicBezTo>
                <a:lnTo>
                  <a:pt x="256" y="172"/>
                </a:lnTo>
                <a:cubicBezTo>
                  <a:pt x="265" y="175"/>
                  <a:pt x="275" y="170"/>
                  <a:pt x="284" y="163"/>
                </a:cubicBezTo>
                <a:cubicBezTo>
                  <a:pt x="293" y="159"/>
                  <a:pt x="302" y="154"/>
                  <a:pt x="309" y="154"/>
                </a:cubicBezTo>
                <a:cubicBezTo>
                  <a:pt x="301" y="147"/>
                  <a:pt x="287" y="144"/>
                  <a:pt x="273" y="143"/>
                </a:cubicBezTo>
                <a:cubicBezTo>
                  <a:pt x="267" y="141"/>
                  <a:pt x="261" y="140"/>
                  <a:pt x="256" y="138"/>
                </a:cubicBezTo>
                <a:lnTo>
                  <a:pt x="256" y="137"/>
                </a:lnTo>
                <a:cubicBezTo>
                  <a:pt x="265" y="137"/>
                  <a:pt x="272" y="129"/>
                  <a:pt x="279" y="120"/>
                </a:cubicBezTo>
                <a:cubicBezTo>
                  <a:pt x="285" y="112"/>
                  <a:pt x="292" y="104"/>
                  <a:pt x="300" y="102"/>
                </a:cubicBezTo>
                <a:cubicBezTo>
                  <a:pt x="290" y="98"/>
                  <a:pt x="275" y="100"/>
                  <a:pt x="262" y="103"/>
                </a:cubicBezTo>
                <a:cubicBezTo>
                  <a:pt x="256" y="104"/>
                  <a:pt x="250" y="107"/>
                  <a:pt x="245" y="107"/>
                </a:cubicBezTo>
                <a:lnTo>
                  <a:pt x="243" y="104"/>
                </a:lnTo>
                <a:cubicBezTo>
                  <a:pt x="252" y="101"/>
                  <a:pt x="256" y="91"/>
                  <a:pt x="259" y="81"/>
                </a:cubicBezTo>
                <a:cubicBezTo>
                  <a:pt x="263" y="72"/>
                  <a:pt x="266" y="63"/>
                  <a:pt x="272" y="57"/>
                </a:cubicBezTo>
                <a:cubicBezTo>
                  <a:pt x="261" y="57"/>
                  <a:pt x="249" y="65"/>
                  <a:pt x="237" y="72"/>
                </a:cubicBezTo>
                <a:cubicBezTo>
                  <a:pt x="233" y="75"/>
                  <a:pt x="228" y="78"/>
                  <a:pt x="223" y="80"/>
                </a:cubicBezTo>
                <a:lnTo>
                  <a:pt x="221" y="78"/>
                </a:lnTo>
                <a:cubicBezTo>
                  <a:pt x="228" y="73"/>
                  <a:pt x="228" y="61"/>
                  <a:pt x="228" y="50"/>
                </a:cubicBezTo>
                <a:cubicBezTo>
                  <a:pt x="228" y="40"/>
                  <a:pt x="228" y="31"/>
                  <a:pt x="232" y="24"/>
                </a:cubicBezTo>
                <a:cubicBezTo>
                  <a:pt x="221" y="28"/>
                  <a:pt x="213" y="38"/>
                  <a:pt x="205" y="49"/>
                </a:cubicBezTo>
                <a:cubicBezTo>
                  <a:pt x="201" y="54"/>
                  <a:pt x="196" y="59"/>
                  <a:pt x="193" y="63"/>
                </a:cubicBezTo>
                <a:lnTo>
                  <a:pt x="191" y="61"/>
                </a:lnTo>
                <a:cubicBezTo>
                  <a:pt x="196" y="53"/>
                  <a:pt x="191" y="42"/>
                  <a:pt x="187" y="32"/>
                </a:cubicBezTo>
                <a:cubicBezTo>
                  <a:pt x="184" y="23"/>
                  <a:pt x="180" y="14"/>
                  <a:pt x="182" y="6"/>
                </a:cubicBezTo>
                <a:cubicBezTo>
                  <a:pt x="174" y="13"/>
                  <a:pt x="170" y="27"/>
                  <a:pt x="165" y="39"/>
                </a:cubicBezTo>
                <a:cubicBezTo>
                  <a:pt x="164" y="45"/>
                  <a:pt x="161" y="52"/>
                  <a:pt x="158" y="57"/>
                </a:cubicBezTo>
                <a:lnTo>
                  <a:pt x="156" y="55"/>
                </a:lnTo>
                <a:cubicBezTo>
                  <a:pt x="158" y="47"/>
                  <a:pt x="151" y="38"/>
                  <a:pt x="144" y="30"/>
                </a:cubicBezTo>
                <a:cubicBezTo>
                  <a:pt x="137" y="22"/>
                  <a:pt x="131" y="14"/>
                  <a:pt x="130" y="6"/>
                </a:cubicBezTo>
                <a:cubicBezTo>
                  <a:pt x="124" y="15"/>
                  <a:pt x="125" y="30"/>
                  <a:pt x="126" y="44"/>
                </a:cubicBezTo>
                <a:lnTo>
                  <a:pt x="126" y="61"/>
                </a:lnTo>
                <a:lnTo>
                  <a:pt x="123" y="61"/>
                </a:lnTo>
                <a:cubicBezTo>
                  <a:pt x="121" y="53"/>
                  <a:pt x="112" y="47"/>
                  <a:pt x="101" y="42"/>
                </a:cubicBezTo>
                <a:cubicBezTo>
                  <a:pt x="93" y="38"/>
                  <a:pt x="85" y="33"/>
                  <a:pt x="81" y="25"/>
                </a:cubicBezTo>
                <a:cubicBezTo>
                  <a:pt x="79" y="36"/>
                  <a:pt x="84" y="49"/>
                  <a:pt x="89" y="63"/>
                </a:cubicBezTo>
                <a:cubicBezTo>
                  <a:pt x="90" y="69"/>
                  <a:pt x="93" y="74"/>
                  <a:pt x="94" y="79"/>
                </a:cubicBezTo>
                <a:lnTo>
                  <a:pt x="92" y="80"/>
                </a:lnTo>
                <a:cubicBezTo>
                  <a:pt x="88" y="72"/>
                  <a:pt x="77" y="71"/>
                  <a:pt x="66" y="69"/>
                </a:cubicBezTo>
                <a:cubicBezTo>
                  <a:pt x="57" y="67"/>
                  <a:pt x="47" y="66"/>
                  <a:pt x="42" y="60"/>
                </a:cubicBezTo>
                <a:cubicBezTo>
                  <a:pt x="43" y="71"/>
                  <a:pt x="51" y="81"/>
                  <a:pt x="61" y="91"/>
                </a:cubicBezTo>
                <a:cubicBezTo>
                  <a:pt x="64" y="96"/>
                  <a:pt x="69" y="100"/>
                  <a:pt x="71" y="104"/>
                </a:cubicBezTo>
                <a:lnTo>
                  <a:pt x="70" y="107"/>
                </a:lnTo>
                <a:cubicBezTo>
                  <a:pt x="64" y="101"/>
                  <a:pt x="53" y="102"/>
                  <a:pt x="42" y="104"/>
                </a:cubicBezTo>
                <a:cubicBezTo>
                  <a:pt x="32" y="107"/>
                  <a:pt x="22" y="108"/>
                  <a:pt x="15" y="105"/>
                </a:cubicBezTo>
                <a:cubicBezTo>
                  <a:pt x="20" y="116"/>
                  <a:pt x="33" y="122"/>
                  <a:pt x="45" y="129"/>
                </a:cubicBezTo>
                <a:cubicBezTo>
                  <a:pt x="50" y="131"/>
                  <a:pt x="55" y="134"/>
                  <a:pt x="60" y="137"/>
                </a:cubicBezTo>
                <a:lnTo>
                  <a:pt x="58" y="139"/>
                </a:lnTo>
                <a:cubicBezTo>
                  <a:pt x="51" y="135"/>
                  <a:pt x="42" y="142"/>
                  <a:pt x="32" y="148"/>
                </a:cubicBezTo>
                <a:cubicBezTo>
                  <a:pt x="23" y="154"/>
                  <a:pt x="15" y="158"/>
                  <a:pt x="6" y="158"/>
                </a:cubicBezTo>
                <a:cubicBezTo>
                  <a:pt x="15" y="165"/>
                  <a:pt x="29" y="167"/>
                  <a:pt x="43" y="169"/>
                </a:cubicBezTo>
                <a:cubicBezTo>
                  <a:pt x="48" y="170"/>
                  <a:pt x="54" y="171"/>
                  <a:pt x="59" y="172"/>
                </a:cubicBez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79" name="Freeform 849">
            <a:extLst>
              <a:ext uri="{FF2B5EF4-FFF2-40B4-BE49-F238E27FC236}">
                <a16:creationId xmlns:a16="http://schemas.microsoft.com/office/drawing/2014/main" id="{5E88AF71-2CC9-B04B-B908-4425CD75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5499100"/>
            <a:ext cx="106362" cy="63500"/>
          </a:xfrm>
          <a:custGeom>
            <a:avLst/>
            <a:gdLst>
              <a:gd name="T0" fmla="*/ 8376550 w 294"/>
              <a:gd name="T1" fmla="*/ 19618234 h 175"/>
              <a:gd name="T2" fmla="*/ 0 w 294"/>
              <a:gd name="T3" fmla="*/ 16194677 h 175"/>
              <a:gd name="T4" fmla="*/ 9031002 w 294"/>
              <a:gd name="T5" fmla="*/ 15799889 h 175"/>
              <a:gd name="T6" fmla="*/ 2486845 w 294"/>
              <a:gd name="T7" fmla="*/ 9743077 h 175"/>
              <a:gd name="T8" fmla="*/ 10863033 w 294"/>
              <a:gd name="T9" fmla="*/ 12508049 h 175"/>
              <a:gd name="T10" fmla="*/ 6675120 w 294"/>
              <a:gd name="T11" fmla="*/ 4476569 h 175"/>
              <a:gd name="T12" fmla="*/ 13873367 w 294"/>
              <a:gd name="T13" fmla="*/ 10138229 h 175"/>
              <a:gd name="T14" fmla="*/ 12695426 w 294"/>
              <a:gd name="T15" fmla="*/ 1053374 h 175"/>
              <a:gd name="T16" fmla="*/ 17276228 w 294"/>
              <a:gd name="T17" fmla="*/ 8821420 h 175"/>
              <a:gd name="T18" fmla="*/ 19239583 w 294"/>
              <a:gd name="T19" fmla="*/ 0 h 175"/>
              <a:gd name="T20" fmla="*/ 21202939 w 294"/>
              <a:gd name="T21" fmla="*/ 8821420 h 175"/>
              <a:gd name="T22" fmla="*/ 25914703 w 294"/>
              <a:gd name="T23" fmla="*/ 1053374 h 175"/>
              <a:gd name="T24" fmla="*/ 24736762 w 294"/>
              <a:gd name="T25" fmla="*/ 10138229 h 175"/>
              <a:gd name="T26" fmla="*/ 31673446 w 294"/>
              <a:gd name="T27" fmla="*/ 4476569 h 175"/>
              <a:gd name="T28" fmla="*/ 27616134 w 294"/>
              <a:gd name="T29" fmla="*/ 12508049 h 175"/>
              <a:gd name="T30" fmla="*/ 36123285 w 294"/>
              <a:gd name="T31" fmla="*/ 9743077 h 175"/>
              <a:gd name="T32" fmla="*/ 29448165 w 294"/>
              <a:gd name="T33" fmla="*/ 15799889 h 175"/>
              <a:gd name="T34" fmla="*/ 38348204 w 294"/>
              <a:gd name="T35" fmla="*/ 16194677 h 175"/>
              <a:gd name="T36" fmla="*/ 30102617 w 294"/>
              <a:gd name="T37" fmla="*/ 19618234 h 175"/>
              <a:gd name="T38" fmla="*/ 38348204 w 294"/>
              <a:gd name="T39" fmla="*/ 22909711 h 175"/>
              <a:gd name="T40" fmla="*/ 0 w 294"/>
              <a:gd name="T41" fmla="*/ 22909711 h 175"/>
              <a:gd name="T42" fmla="*/ 8376550 w 294"/>
              <a:gd name="T43" fmla="*/ 19618234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94" h="175">
                <a:moveTo>
                  <a:pt x="64" y="149"/>
                </a:moveTo>
                <a:lnTo>
                  <a:pt x="0" y="123"/>
                </a:lnTo>
                <a:lnTo>
                  <a:pt x="69" y="120"/>
                </a:lnTo>
                <a:lnTo>
                  <a:pt x="19" y="74"/>
                </a:lnTo>
                <a:lnTo>
                  <a:pt x="83" y="95"/>
                </a:lnTo>
                <a:lnTo>
                  <a:pt x="51" y="34"/>
                </a:lnTo>
                <a:lnTo>
                  <a:pt x="106" y="77"/>
                </a:lnTo>
                <a:lnTo>
                  <a:pt x="97" y="8"/>
                </a:lnTo>
                <a:lnTo>
                  <a:pt x="132" y="67"/>
                </a:lnTo>
                <a:lnTo>
                  <a:pt x="147" y="0"/>
                </a:lnTo>
                <a:lnTo>
                  <a:pt x="162" y="67"/>
                </a:lnTo>
                <a:lnTo>
                  <a:pt x="198" y="8"/>
                </a:lnTo>
                <a:lnTo>
                  <a:pt x="189" y="77"/>
                </a:lnTo>
                <a:lnTo>
                  <a:pt x="242" y="34"/>
                </a:lnTo>
                <a:lnTo>
                  <a:pt x="211" y="95"/>
                </a:lnTo>
                <a:lnTo>
                  <a:pt x="276" y="74"/>
                </a:lnTo>
                <a:lnTo>
                  <a:pt x="225" y="120"/>
                </a:lnTo>
                <a:lnTo>
                  <a:pt x="293" y="123"/>
                </a:lnTo>
                <a:lnTo>
                  <a:pt x="230" y="149"/>
                </a:lnTo>
                <a:lnTo>
                  <a:pt x="293" y="174"/>
                </a:lnTo>
                <a:lnTo>
                  <a:pt x="0" y="174"/>
                </a:lnTo>
                <a:lnTo>
                  <a:pt x="64" y="149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0" name="Freeform 850">
            <a:extLst>
              <a:ext uri="{FF2B5EF4-FFF2-40B4-BE49-F238E27FC236}">
                <a16:creationId xmlns:a16="http://schemas.microsoft.com/office/drawing/2014/main" id="{C86676A3-16B6-3C48-933B-F9D0E5B3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5499100"/>
            <a:ext cx="106362" cy="63500"/>
          </a:xfrm>
          <a:custGeom>
            <a:avLst/>
            <a:gdLst>
              <a:gd name="T0" fmla="*/ 38088773 w 295"/>
              <a:gd name="T1" fmla="*/ 22652280 h 177"/>
              <a:gd name="T2" fmla="*/ 0 w 295"/>
              <a:gd name="T3" fmla="*/ 22652280 h 177"/>
              <a:gd name="T4" fmla="*/ 0 w 295"/>
              <a:gd name="T5" fmla="*/ 22395051 h 177"/>
              <a:gd name="T6" fmla="*/ 7799760 w 295"/>
              <a:gd name="T7" fmla="*/ 19306153 h 177"/>
              <a:gd name="T8" fmla="*/ 0 w 295"/>
              <a:gd name="T9" fmla="*/ 15959667 h 177"/>
              <a:gd name="T10" fmla="*/ 0 w 295"/>
              <a:gd name="T11" fmla="*/ 15830873 h 177"/>
              <a:gd name="T12" fmla="*/ 8449830 w 295"/>
              <a:gd name="T13" fmla="*/ 15444850 h 177"/>
              <a:gd name="T14" fmla="*/ 2339964 w 295"/>
              <a:gd name="T15" fmla="*/ 9781870 h 177"/>
              <a:gd name="T16" fmla="*/ 2469762 w 295"/>
              <a:gd name="T17" fmla="*/ 9524282 h 177"/>
              <a:gd name="T18" fmla="*/ 10529477 w 295"/>
              <a:gd name="T19" fmla="*/ 12098364 h 177"/>
              <a:gd name="T20" fmla="*/ 6499620 w 295"/>
              <a:gd name="T21" fmla="*/ 4633347 h 177"/>
              <a:gd name="T22" fmla="*/ 6759936 w 295"/>
              <a:gd name="T23" fmla="*/ 4504554 h 177"/>
              <a:gd name="T24" fmla="*/ 13389714 w 295"/>
              <a:gd name="T25" fmla="*/ 9653076 h 177"/>
              <a:gd name="T26" fmla="*/ 12349530 w 295"/>
              <a:gd name="T27" fmla="*/ 1158427 h 177"/>
              <a:gd name="T28" fmla="*/ 12609486 w 295"/>
              <a:gd name="T29" fmla="*/ 1158427 h 177"/>
              <a:gd name="T30" fmla="*/ 17159255 w 295"/>
              <a:gd name="T31" fmla="*/ 8365856 h 177"/>
              <a:gd name="T32" fmla="*/ 18849510 w 295"/>
              <a:gd name="T33" fmla="*/ 0 h 177"/>
              <a:gd name="T34" fmla="*/ 19109466 w 295"/>
              <a:gd name="T35" fmla="*/ 0 h 177"/>
              <a:gd name="T36" fmla="*/ 21059315 w 295"/>
              <a:gd name="T37" fmla="*/ 8365856 h 177"/>
              <a:gd name="T38" fmla="*/ 25609085 w 295"/>
              <a:gd name="T39" fmla="*/ 1158427 h 177"/>
              <a:gd name="T40" fmla="*/ 25999199 w 295"/>
              <a:gd name="T41" fmla="*/ 1158427 h 177"/>
              <a:gd name="T42" fmla="*/ 24699059 w 295"/>
              <a:gd name="T43" fmla="*/ 9653076 h 177"/>
              <a:gd name="T44" fmla="*/ 31328837 w 295"/>
              <a:gd name="T45" fmla="*/ 4504554 h 177"/>
              <a:gd name="T46" fmla="*/ 31588793 w 295"/>
              <a:gd name="T47" fmla="*/ 4633347 h 177"/>
              <a:gd name="T48" fmla="*/ 27689093 w 295"/>
              <a:gd name="T49" fmla="*/ 12098364 h 177"/>
              <a:gd name="T50" fmla="*/ 35618651 w 295"/>
              <a:gd name="T51" fmla="*/ 9524282 h 177"/>
              <a:gd name="T52" fmla="*/ 35878967 w 295"/>
              <a:gd name="T53" fmla="*/ 9781870 h 177"/>
              <a:gd name="T54" fmla="*/ 29509145 w 295"/>
              <a:gd name="T55" fmla="*/ 15444850 h 177"/>
              <a:gd name="T56" fmla="*/ 38088773 w 295"/>
              <a:gd name="T57" fmla="*/ 15830873 h 177"/>
              <a:gd name="T58" fmla="*/ 38218571 w 295"/>
              <a:gd name="T59" fmla="*/ 15959667 h 177"/>
              <a:gd name="T60" fmla="*/ 30158855 w 295"/>
              <a:gd name="T61" fmla="*/ 19306153 h 177"/>
              <a:gd name="T62" fmla="*/ 38218571 w 295"/>
              <a:gd name="T63" fmla="*/ 22395051 h 177"/>
              <a:gd name="T64" fmla="*/ 38088773 w 295"/>
              <a:gd name="T65" fmla="*/ 22652280 h 177"/>
              <a:gd name="T66" fmla="*/ 910026 w 295"/>
              <a:gd name="T67" fmla="*/ 22395051 h 177"/>
              <a:gd name="T68" fmla="*/ 37438703 w 295"/>
              <a:gd name="T69" fmla="*/ 22395051 h 177"/>
              <a:gd name="T70" fmla="*/ 29378987 w 295"/>
              <a:gd name="T71" fmla="*/ 19306153 h 177"/>
              <a:gd name="T72" fmla="*/ 37438703 w 295"/>
              <a:gd name="T73" fmla="*/ 15959667 h 177"/>
              <a:gd name="T74" fmla="*/ 28859075 w 295"/>
              <a:gd name="T75" fmla="*/ 15830873 h 177"/>
              <a:gd name="T76" fmla="*/ 35228897 w 295"/>
              <a:gd name="T77" fmla="*/ 10167893 h 177"/>
              <a:gd name="T78" fmla="*/ 27169181 w 295"/>
              <a:gd name="T79" fmla="*/ 12613181 h 177"/>
              <a:gd name="T80" fmla="*/ 31068881 w 295"/>
              <a:gd name="T81" fmla="*/ 5148164 h 177"/>
              <a:gd name="T82" fmla="*/ 24309306 w 295"/>
              <a:gd name="T83" fmla="*/ 10425121 h 177"/>
              <a:gd name="T84" fmla="*/ 25349129 w 295"/>
              <a:gd name="T85" fmla="*/ 2059266 h 177"/>
              <a:gd name="T86" fmla="*/ 20799360 w 295"/>
              <a:gd name="T87" fmla="*/ 9138260 h 177"/>
              <a:gd name="T88" fmla="*/ 19109466 w 295"/>
              <a:gd name="T89" fmla="*/ 772404 h 177"/>
              <a:gd name="T90" fmla="*/ 17289414 w 295"/>
              <a:gd name="T91" fmla="*/ 9138260 h 177"/>
              <a:gd name="T92" fmla="*/ 12739644 w 295"/>
              <a:gd name="T93" fmla="*/ 2059266 h 177"/>
              <a:gd name="T94" fmla="*/ 13909626 w 295"/>
              <a:gd name="T95" fmla="*/ 10425121 h 177"/>
              <a:gd name="T96" fmla="*/ 7149690 w 295"/>
              <a:gd name="T97" fmla="*/ 5148164 h 177"/>
              <a:gd name="T98" fmla="*/ 11049750 w 295"/>
              <a:gd name="T99" fmla="*/ 12613181 h 177"/>
              <a:gd name="T100" fmla="*/ 3119832 w 295"/>
              <a:gd name="T101" fmla="*/ 10167893 h 177"/>
              <a:gd name="T102" fmla="*/ 9359856 w 295"/>
              <a:gd name="T103" fmla="*/ 15830873 h 177"/>
              <a:gd name="T104" fmla="*/ 650070 w 295"/>
              <a:gd name="T105" fmla="*/ 15959667 h 177"/>
              <a:gd name="T106" fmla="*/ 8709786 w 295"/>
              <a:gd name="T107" fmla="*/ 19306153 h 177"/>
              <a:gd name="T108" fmla="*/ 910026 w 295"/>
              <a:gd name="T109" fmla="*/ 22395051 h 1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95" h="177">
                <a:moveTo>
                  <a:pt x="293" y="176"/>
                </a:moveTo>
                <a:lnTo>
                  <a:pt x="0" y="176"/>
                </a:lnTo>
                <a:lnTo>
                  <a:pt x="0" y="174"/>
                </a:lnTo>
                <a:lnTo>
                  <a:pt x="60" y="150"/>
                </a:lnTo>
                <a:lnTo>
                  <a:pt x="0" y="124"/>
                </a:lnTo>
                <a:lnTo>
                  <a:pt x="0" y="123"/>
                </a:lnTo>
                <a:lnTo>
                  <a:pt x="65" y="120"/>
                </a:lnTo>
                <a:lnTo>
                  <a:pt x="18" y="76"/>
                </a:lnTo>
                <a:lnTo>
                  <a:pt x="19" y="74"/>
                </a:lnTo>
                <a:lnTo>
                  <a:pt x="81" y="94"/>
                </a:lnTo>
                <a:lnTo>
                  <a:pt x="50" y="36"/>
                </a:lnTo>
                <a:lnTo>
                  <a:pt x="52" y="35"/>
                </a:lnTo>
                <a:lnTo>
                  <a:pt x="103" y="75"/>
                </a:lnTo>
                <a:lnTo>
                  <a:pt x="95" y="9"/>
                </a:lnTo>
                <a:lnTo>
                  <a:pt x="97" y="9"/>
                </a:lnTo>
                <a:lnTo>
                  <a:pt x="132" y="65"/>
                </a:lnTo>
                <a:lnTo>
                  <a:pt x="145" y="0"/>
                </a:lnTo>
                <a:lnTo>
                  <a:pt x="147" y="0"/>
                </a:lnTo>
                <a:lnTo>
                  <a:pt x="162" y="65"/>
                </a:lnTo>
                <a:lnTo>
                  <a:pt x="197" y="9"/>
                </a:lnTo>
                <a:lnTo>
                  <a:pt x="200" y="9"/>
                </a:lnTo>
                <a:lnTo>
                  <a:pt x="190" y="75"/>
                </a:lnTo>
                <a:lnTo>
                  <a:pt x="241" y="35"/>
                </a:lnTo>
                <a:lnTo>
                  <a:pt x="243" y="36"/>
                </a:lnTo>
                <a:lnTo>
                  <a:pt x="213" y="94"/>
                </a:lnTo>
                <a:lnTo>
                  <a:pt x="274" y="74"/>
                </a:lnTo>
                <a:lnTo>
                  <a:pt x="276" y="76"/>
                </a:lnTo>
                <a:lnTo>
                  <a:pt x="227" y="120"/>
                </a:lnTo>
                <a:lnTo>
                  <a:pt x="293" y="123"/>
                </a:lnTo>
                <a:lnTo>
                  <a:pt x="294" y="124"/>
                </a:lnTo>
                <a:lnTo>
                  <a:pt x="232" y="150"/>
                </a:lnTo>
                <a:lnTo>
                  <a:pt x="294" y="174"/>
                </a:lnTo>
                <a:lnTo>
                  <a:pt x="293" y="176"/>
                </a:lnTo>
                <a:close/>
                <a:moveTo>
                  <a:pt x="7" y="174"/>
                </a:moveTo>
                <a:lnTo>
                  <a:pt x="288" y="174"/>
                </a:lnTo>
                <a:lnTo>
                  <a:pt x="226" y="150"/>
                </a:lnTo>
                <a:lnTo>
                  <a:pt x="288" y="124"/>
                </a:lnTo>
                <a:lnTo>
                  <a:pt x="222" y="123"/>
                </a:lnTo>
                <a:lnTo>
                  <a:pt x="271" y="79"/>
                </a:lnTo>
                <a:lnTo>
                  <a:pt x="209" y="98"/>
                </a:lnTo>
                <a:lnTo>
                  <a:pt x="239" y="40"/>
                </a:lnTo>
                <a:lnTo>
                  <a:pt x="187" y="81"/>
                </a:lnTo>
                <a:lnTo>
                  <a:pt x="195" y="16"/>
                </a:lnTo>
                <a:lnTo>
                  <a:pt x="160" y="71"/>
                </a:lnTo>
                <a:lnTo>
                  <a:pt x="147" y="6"/>
                </a:lnTo>
                <a:lnTo>
                  <a:pt x="133" y="71"/>
                </a:lnTo>
                <a:lnTo>
                  <a:pt x="98" y="16"/>
                </a:lnTo>
                <a:lnTo>
                  <a:pt x="107" y="81"/>
                </a:lnTo>
                <a:lnTo>
                  <a:pt x="55" y="40"/>
                </a:lnTo>
                <a:lnTo>
                  <a:pt x="85" y="98"/>
                </a:lnTo>
                <a:lnTo>
                  <a:pt x="24" y="79"/>
                </a:lnTo>
                <a:lnTo>
                  <a:pt x="72" y="123"/>
                </a:lnTo>
                <a:lnTo>
                  <a:pt x="5" y="124"/>
                </a:lnTo>
                <a:lnTo>
                  <a:pt x="67" y="150"/>
                </a:lnTo>
                <a:lnTo>
                  <a:pt x="7" y="174"/>
                </a:ln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1" name="Freeform 851">
            <a:extLst>
              <a:ext uri="{FF2B5EF4-FFF2-40B4-BE49-F238E27FC236}">
                <a16:creationId xmlns:a16="http://schemas.microsoft.com/office/drawing/2014/main" id="{F62D04CC-0842-DC41-8B33-8EECE7363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5522913"/>
            <a:ext cx="58738" cy="58737"/>
          </a:xfrm>
          <a:custGeom>
            <a:avLst/>
            <a:gdLst>
              <a:gd name="T0" fmla="*/ 20783284 w 165"/>
              <a:gd name="T1" fmla="*/ 10391465 h 165"/>
              <a:gd name="T2" fmla="*/ 10391642 w 165"/>
              <a:gd name="T3" fmla="*/ 20782575 h 165"/>
              <a:gd name="T4" fmla="*/ 0 w 165"/>
              <a:gd name="T5" fmla="*/ 10391465 h 165"/>
              <a:gd name="T6" fmla="*/ 10391642 w 165"/>
              <a:gd name="T7" fmla="*/ 0 h 165"/>
              <a:gd name="T8" fmla="*/ 20783284 w 165"/>
              <a:gd name="T9" fmla="*/ 10391465 h 1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5" h="165">
                <a:moveTo>
                  <a:pt x="164" y="82"/>
                </a:moveTo>
                <a:cubicBezTo>
                  <a:pt x="164" y="127"/>
                  <a:pt x="127" y="164"/>
                  <a:pt x="82" y="164"/>
                </a:cubicBezTo>
                <a:cubicBezTo>
                  <a:pt x="37" y="164"/>
                  <a:pt x="0" y="127"/>
                  <a:pt x="0" y="82"/>
                </a:cubicBezTo>
                <a:cubicBezTo>
                  <a:pt x="0" y="36"/>
                  <a:pt x="37" y="0"/>
                  <a:pt x="82" y="0"/>
                </a:cubicBezTo>
                <a:cubicBezTo>
                  <a:pt x="127" y="0"/>
                  <a:pt x="164" y="36"/>
                  <a:pt x="164" y="82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2" name="Freeform 852">
            <a:extLst>
              <a:ext uri="{FF2B5EF4-FFF2-40B4-BE49-F238E27FC236}">
                <a16:creationId xmlns:a16="http://schemas.microsoft.com/office/drawing/2014/main" id="{4AA02A93-2E1D-AC4C-AD12-10742F564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5522913"/>
            <a:ext cx="60325" cy="60325"/>
          </a:xfrm>
          <a:custGeom>
            <a:avLst/>
            <a:gdLst>
              <a:gd name="T0" fmla="*/ 10830324 w 167"/>
              <a:gd name="T1" fmla="*/ 21405737 h 169"/>
              <a:gd name="T2" fmla="*/ 0 w 167"/>
              <a:gd name="T3" fmla="*/ 10702869 h 169"/>
              <a:gd name="T4" fmla="*/ 10830324 w 167"/>
              <a:gd name="T5" fmla="*/ 0 h 169"/>
              <a:gd name="T6" fmla="*/ 21660649 w 167"/>
              <a:gd name="T7" fmla="*/ 10702869 h 169"/>
              <a:gd name="T8" fmla="*/ 10830324 w 167"/>
              <a:gd name="T9" fmla="*/ 21405737 h 169"/>
              <a:gd name="T10" fmla="*/ 10830324 w 167"/>
              <a:gd name="T11" fmla="*/ 382296 h 169"/>
              <a:gd name="T12" fmla="*/ 130403 w 167"/>
              <a:gd name="T13" fmla="*/ 10702869 h 169"/>
              <a:gd name="T14" fmla="*/ 10830324 w 167"/>
              <a:gd name="T15" fmla="*/ 21023441 h 169"/>
              <a:gd name="T16" fmla="*/ 21399481 w 167"/>
              <a:gd name="T17" fmla="*/ 10702869 h 169"/>
              <a:gd name="T18" fmla="*/ 10830324 w 167"/>
              <a:gd name="T19" fmla="*/ 382296 h 16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7" h="169">
                <a:moveTo>
                  <a:pt x="83" y="168"/>
                </a:moveTo>
                <a:cubicBezTo>
                  <a:pt x="37" y="168"/>
                  <a:pt x="0" y="129"/>
                  <a:pt x="0" y="84"/>
                </a:cubicBezTo>
                <a:cubicBezTo>
                  <a:pt x="0" y="38"/>
                  <a:pt x="37" y="0"/>
                  <a:pt x="83" y="0"/>
                </a:cubicBezTo>
                <a:cubicBezTo>
                  <a:pt x="129" y="0"/>
                  <a:pt x="166" y="38"/>
                  <a:pt x="166" y="84"/>
                </a:cubicBezTo>
                <a:cubicBezTo>
                  <a:pt x="166" y="129"/>
                  <a:pt x="129" y="168"/>
                  <a:pt x="83" y="168"/>
                </a:cubicBezTo>
                <a:close/>
                <a:moveTo>
                  <a:pt x="83" y="3"/>
                </a:moveTo>
                <a:cubicBezTo>
                  <a:pt x="38" y="3"/>
                  <a:pt x="1" y="39"/>
                  <a:pt x="1" y="84"/>
                </a:cubicBezTo>
                <a:cubicBezTo>
                  <a:pt x="1" y="129"/>
                  <a:pt x="38" y="165"/>
                  <a:pt x="83" y="165"/>
                </a:cubicBezTo>
                <a:cubicBezTo>
                  <a:pt x="127" y="165"/>
                  <a:pt x="164" y="129"/>
                  <a:pt x="164" y="84"/>
                </a:cubicBezTo>
                <a:cubicBezTo>
                  <a:pt x="164" y="39"/>
                  <a:pt x="127" y="3"/>
                  <a:pt x="83" y="3"/>
                </a:cubicBez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3" name="Freeform 853">
            <a:extLst>
              <a:ext uri="{FF2B5EF4-FFF2-40B4-BE49-F238E27FC236}">
                <a16:creationId xmlns:a16="http://schemas.microsoft.com/office/drawing/2014/main" id="{7D1C94E7-F83E-734D-BBBB-B21512F6C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562600"/>
            <a:ext cx="431800" cy="98425"/>
          </a:xfrm>
          <a:custGeom>
            <a:avLst/>
            <a:gdLst>
              <a:gd name="T0" fmla="*/ 77558477 w 1200"/>
              <a:gd name="T1" fmla="*/ 35226810 h 274"/>
              <a:gd name="T2" fmla="*/ 0 w 1200"/>
              <a:gd name="T3" fmla="*/ 35226810 h 274"/>
              <a:gd name="T4" fmla="*/ 0 w 1200"/>
              <a:gd name="T5" fmla="*/ 0 h 274"/>
              <a:gd name="T6" fmla="*/ 155246493 w 1200"/>
              <a:gd name="T7" fmla="*/ 0 h 274"/>
              <a:gd name="T8" fmla="*/ 155246493 w 1200"/>
              <a:gd name="T9" fmla="*/ 35226810 h 274"/>
              <a:gd name="T10" fmla="*/ 77558477 w 1200"/>
              <a:gd name="T11" fmla="*/ 35226810 h 2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74">
                <a:moveTo>
                  <a:pt x="599" y="273"/>
                </a:moveTo>
                <a:lnTo>
                  <a:pt x="0" y="273"/>
                </a:lnTo>
                <a:lnTo>
                  <a:pt x="0" y="0"/>
                </a:lnTo>
                <a:lnTo>
                  <a:pt x="1199" y="0"/>
                </a:lnTo>
                <a:lnTo>
                  <a:pt x="1199" y="273"/>
                </a:lnTo>
                <a:lnTo>
                  <a:pt x="599" y="273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4" name="Freeform 854">
            <a:extLst>
              <a:ext uri="{FF2B5EF4-FFF2-40B4-BE49-F238E27FC236}">
                <a16:creationId xmlns:a16="http://schemas.microsoft.com/office/drawing/2014/main" id="{CB646428-99B7-5C4A-8CCE-DF7075D50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553075"/>
            <a:ext cx="431800" cy="23813"/>
          </a:xfrm>
          <a:custGeom>
            <a:avLst/>
            <a:gdLst>
              <a:gd name="T0" fmla="*/ 0 w 1200"/>
              <a:gd name="T1" fmla="*/ 0 h 68"/>
              <a:gd name="T2" fmla="*/ 15667143 w 1200"/>
              <a:gd name="T3" fmla="*/ 3065924 h 68"/>
              <a:gd name="T4" fmla="*/ 31075207 w 1200"/>
              <a:gd name="T5" fmla="*/ 0 h 68"/>
              <a:gd name="T6" fmla="*/ 46612810 w 1200"/>
              <a:gd name="T7" fmla="*/ 3065924 h 68"/>
              <a:gd name="T8" fmla="*/ 62279953 w 1200"/>
              <a:gd name="T9" fmla="*/ 0 h 68"/>
              <a:gd name="T10" fmla="*/ 77688017 w 1200"/>
              <a:gd name="T11" fmla="*/ 3065924 h 68"/>
              <a:gd name="T12" fmla="*/ 93096080 w 1200"/>
              <a:gd name="T13" fmla="*/ 0 h 68"/>
              <a:gd name="T14" fmla="*/ 108633683 w 1200"/>
              <a:gd name="T15" fmla="*/ 3065924 h 68"/>
              <a:gd name="T16" fmla="*/ 124171287 w 1200"/>
              <a:gd name="T17" fmla="*/ 0 h 68"/>
              <a:gd name="T18" fmla="*/ 139708890 w 1200"/>
              <a:gd name="T19" fmla="*/ 3065924 h 68"/>
              <a:gd name="T20" fmla="*/ 155246493 w 1200"/>
              <a:gd name="T21" fmla="*/ 0 h 68"/>
              <a:gd name="T22" fmla="*/ 155246493 w 1200"/>
              <a:gd name="T23" fmla="*/ 5273179 h 68"/>
              <a:gd name="T24" fmla="*/ 139708890 w 1200"/>
              <a:gd name="T25" fmla="*/ 8216536 h 68"/>
              <a:gd name="T26" fmla="*/ 124171287 w 1200"/>
              <a:gd name="T27" fmla="*/ 5273179 h 68"/>
              <a:gd name="T28" fmla="*/ 108633683 w 1200"/>
              <a:gd name="T29" fmla="*/ 8216536 h 68"/>
              <a:gd name="T30" fmla="*/ 93096080 w 1200"/>
              <a:gd name="T31" fmla="*/ 5273179 h 68"/>
              <a:gd name="T32" fmla="*/ 77688017 w 1200"/>
              <a:gd name="T33" fmla="*/ 8216536 h 68"/>
              <a:gd name="T34" fmla="*/ 62279953 w 1200"/>
              <a:gd name="T35" fmla="*/ 5273179 h 68"/>
              <a:gd name="T36" fmla="*/ 46612810 w 1200"/>
              <a:gd name="T37" fmla="*/ 8216536 h 68"/>
              <a:gd name="T38" fmla="*/ 31075207 w 1200"/>
              <a:gd name="T39" fmla="*/ 5273179 h 68"/>
              <a:gd name="T40" fmla="*/ 15667143 w 1200"/>
              <a:gd name="T41" fmla="*/ 8216536 h 68"/>
              <a:gd name="T42" fmla="*/ 0 w 1200"/>
              <a:gd name="T43" fmla="*/ 5273179 h 68"/>
              <a:gd name="T44" fmla="*/ 0 w 1200"/>
              <a:gd name="T45" fmla="*/ 0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00" h="68">
                <a:moveTo>
                  <a:pt x="0" y="0"/>
                </a:moveTo>
                <a:cubicBezTo>
                  <a:pt x="41" y="0"/>
                  <a:pt x="81" y="25"/>
                  <a:pt x="121" y="25"/>
                </a:cubicBezTo>
                <a:cubicBezTo>
                  <a:pt x="161" y="25"/>
                  <a:pt x="200" y="0"/>
                  <a:pt x="240" y="0"/>
                </a:cubicBezTo>
                <a:cubicBezTo>
                  <a:pt x="279" y="0"/>
                  <a:pt x="320" y="25"/>
                  <a:pt x="360" y="25"/>
                </a:cubicBezTo>
                <a:cubicBezTo>
                  <a:pt x="400" y="25"/>
                  <a:pt x="440" y="0"/>
                  <a:pt x="481" y="0"/>
                </a:cubicBezTo>
                <a:cubicBezTo>
                  <a:pt x="520" y="0"/>
                  <a:pt x="560" y="25"/>
                  <a:pt x="600" y="25"/>
                </a:cubicBezTo>
                <a:cubicBezTo>
                  <a:pt x="640" y="25"/>
                  <a:pt x="679" y="0"/>
                  <a:pt x="719" y="0"/>
                </a:cubicBezTo>
                <a:cubicBezTo>
                  <a:pt x="759" y="0"/>
                  <a:pt x="799" y="25"/>
                  <a:pt x="839" y="25"/>
                </a:cubicBezTo>
                <a:cubicBezTo>
                  <a:pt x="879" y="25"/>
                  <a:pt x="920" y="0"/>
                  <a:pt x="959" y="0"/>
                </a:cubicBezTo>
                <a:cubicBezTo>
                  <a:pt x="1000" y="0"/>
                  <a:pt x="1039" y="25"/>
                  <a:pt x="1079" y="25"/>
                </a:cubicBezTo>
                <a:cubicBezTo>
                  <a:pt x="1120" y="25"/>
                  <a:pt x="1159" y="0"/>
                  <a:pt x="1199" y="0"/>
                </a:cubicBezTo>
                <a:lnTo>
                  <a:pt x="1199" y="43"/>
                </a:lnTo>
                <a:cubicBezTo>
                  <a:pt x="1159" y="43"/>
                  <a:pt x="1120" y="67"/>
                  <a:pt x="1079" y="67"/>
                </a:cubicBezTo>
                <a:cubicBezTo>
                  <a:pt x="1039" y="67"/>
                  <a:pt x="1000" y="43"/>
                  <a:pt x="959" y="43"/>
                </a:cubicBezTo>
                <a:cubicBezTo>
                  <a:pt x="920" y="43"/>
                  <a:pt x="879" y="67"/>
                  <a:pt x="839" y="67"/>
                </a:cubicBezTo>
                <a:cubicBezTo>
                  <a:pt x="799" y="67"/>
                  <a:pt x="759" y="43"/>
                  <a:pt x="719" y="43"/>
                </a:cubicBezTo>
                <a:cubicBezTo>
                  <a:pt x="679" y="43"/>
                  <a:pt x="640" y="67"/>
                  <a:pt x="600" y="67"/>
                </a:cubicBezTo>
                <a:cubicBezTo>
                  <a:pt x="560" y="67"/>
                  <a:pt x="520" y="43"/>
                  <a:pt x="481" y="43"/>
                </a:cubicBezTo>
                <a:cubicBezTo>
                  <a:pt x="440" y="43"/>
                  <a:pt x="400" y="67"/>
                  <a:pt x="360" y="67"/>
                </a:cubicBezTo>
                <a:cubicBezTo>
                  <a:pt x="320" y="67"/>
                  <a:pt x="279" y="43"/>
                  <a:pt x="240" y="43"/>
                </a:cubicBezTo>
                <a:cubicBezTo>
                  <a:pt x="200" y="43"/>
                  <a:pt x="161" y="67"/>
                  <a:pt x="121" y="67"/>
                </a:cubicBezTo>
                <a:cubicBezTo>
                  <a:pt x="81" y="67"/>
                  <a:pt x="41" y="43"/>
                  <a:pt x="0" y="4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5" name="Freeform 855">
            <a:extLst>
              <a:ext uri="{FF2B5EF4-FFF2-40B4-BE49-F238E27FC236}">
                <a16:creationId xmlns:a16="http://schemas.microsoft.com/office/drawing/2014/main" id="{0E5B47A4-1715-4B40-83B3-DEF7696BF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583238"/>
            <a:ext cx="431800" cy="25400"/>
          </a:xfrm>
          <a:custGeom>
            <a:avLst/>
            <a:gdLst>
              <a:gd name="T0" fmla="*/ 0 w 1200"/>
              <a:gd name="T1" fmla="*/ 0 h 69"/>
              <a:gd name="T2" fmla="*/ 15667143 w 1200"/>
              <a:gd name="T3" fmla="*/ 3387771 h 69"/>
              <a:gd name="T4" fmla="*/ 31075207 w 1200"/>
              <a:gd name="T5" fmla="*/ 0 h 69"/>
              <a:gd name="T6" fmla="*/ 46612810 w 1200"/>
              <a:gd name="T7" fmla="*/ 3387771 h 69"/>
              <a:gd name="T8" fmla="*/ 62279953 w 1200"/>
              <a:gd name="T9" fmla="*/ 0 h 69"/>
              <a:gd name="T10" fmla="*/ 77688017 w 1200"/>
              <a:gd name="T11" fmla="*/ 3387771 h 69"/>
              <a:gd name="T12" fmla="*/ 93096080 w 1200"/>
              <a:gd name="T13" fmla="*/ 0 h 69"/>
              <a:gd name="T14" fmla="*/ 108633683 w 1200"/>
              <a:gd name="T15" fmla="*/ 3387771 h 69"/>
              <a:gd name="T16" fmla="*/ 124171287 w 1200"/>
              <a:gd name="T17" fmla="*/ 0 h 69"/>
              <a:gd name="T18" fmla="*/ 139708890 w 1200"/>
              <a:gd name="T19" fmla="*/ 3387771 h 69"/>
              <a:gd name="T20" fmla="*/ 155246493 w 1200"/>
              <a:gd name="T21" fmla="*/ 0 h 69"/>
              <a:gd name="T22" fmla="*/ 155246493 w 1200"/>
              <a:gd name="T23" fmla="*/ 5555974 h 69"/>
              <a:gd name="T24" fmla="*/ 139708890 w 1200"/>
              <a:gd name="T25" fmla="*/ 9214678 h 69"/>
              <a:gd name="T26" fmla="*/ 124171287 w 1200"/>
              <a:gd name="T27" fmla="*/ 5555974 h 69"/>
              <a:gd name="T28" fmla="*/ 108633683 w 1200"/>
              <a:gd name="T29" fmla="*/ 9214678 h 69"/>
              <a:gd name="T30" fmla="*/ 93096080 w 1200"/>
              <a:gd name="T31" fmla="*/ 5555974 h 69"/>
              <a:gd name="T32" fmla="*/ 77688017 w 1200"/>
              <a:gd name="T33" fmla="*/ 9214678 h 69"/>
              <a:gd name="T34" fmla="*/ 62279953 w 1200"/>
              <a:gd name="T35" fmla="*/ 5555974 h 69"/>
              <a:gd name="T36" fmla="*/ 46612810 w 1200"/>
              <a:gd name="T37" fmla="*/ 9214678 h 69"/>
              <a:gd name="T38" fmla="*/ 31075207 w 1200"/>
              <a:gd name="T39" fmla="*/ 5555974 h 69"/>
              <a:gd name="T40" fmla="*/ 15667143 w 1200"/>
              <a:gd name="T41" fmla="*/ 9214678 h 69"/>
              <a:gd name="T42" fmla="*/ 0 w 1200"/>
              <a:gd name="T43" fmla="*/ 5555974 h 69"/>
              <a:gd name="T44" fmla="*/ 0 w 1200"/>
              <a:gd name="T45" fmla="*/ 0 h 6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00" h="69">
                <a:moveTo>
                  <a:pt x="0" y="0"/>
                </a:moveTo>
                <a:cubicBezTo>
                  <a:pt x="41" y="0"/>
                  <a:pt x="81" y="25"/>
                  <a:pt x="121" y="25"/>
                </a:cubicBezTo>
                <a:cubicBezTo>
                  <a:pt x="161" y="25"/>
                  <a:pt x="200" y="0"/>
                  <a:pt x="240" y="0"/>
                </a:cubicBezTo>
                <a:cubicBezTo>
                  <a:pt x="279" y="0"/>
                  <a:pt x="320" y="25"/>
                  <a:pt x="360" y="25"/>
                </a:cubicBezTo>
                <a:cubicBezTo>
                  <a:pt x="400" y="25"/>
                  <a:pt x="440" y="0"/>
                  <a:pt x="481" y="0"/>
                </a:cubicBezTo>
                <a:cubicBezTo>
                  <a:pt x="520" y="0"/>
                  <a:pt x="560" y="25"/>
                  <a:pt x="600" y="25"/>
                </a:cubicBezTo>
                <a:cubicBezTo>
                  <a:pt x="640" y="25"/>
                  <a:pt x="679" y="0"/>
                  <a:pt x="719" y="0"/>
                </a:cubicBezTo>
                <a:cubicBezTo>
                  <a:pt x="759" y="0"/>
                  <a:pt x="799" y="25"/>
                  <a:pt x="839" y="25"/>
                </a:cubicBezTo>
                <a:cubicBezTo>
                  <a:pt x="879" y="25"/>
                  <a:pt x="920" y="0"/>
                  <a:pt x="959" y="0"/>
                </a:cubicBezTo>
                <a:cubicBezTo>
                  <a:pt x="1000" y="0"/>
                  <a:pt x="1039" y="25"/>
                  <a:pt x="1079" y="25"/>
                </a:cubicBezTo>
                <a:cubicBezTo>
                  <a:pt x="1120" y="25"/>
                  <a:pt x="1159" y="0"/>
                  <a:pt x="1199" y="0"/>
                </a:cubicBezTo>
                <a:lnTo>
                  <a:pt x="1199" y="41"/>
                </a:lnTo>
                <a:cubicBezTo>
                  <a:pt x="1159" y="41"/>
                  <a:pt x="1120" y="68"/>
                  <a:pt x="1079" y="68"/>
                </a:cubicBezTo>
                <a:cubicBezTo>
                  <a:pt x="1039" y="68"/>
                  <a:pt x="1000" y="41"/>
                  <a:pt x="959" y="41"/>
                </a:cubicBezTo>
                <a:cubicBezTo>
                  <a:pt x="920" y="41"/>
                  <a:pt x="879" y="68"/>
                  <a:pt x="839" y="68"/>
                </a:cubicBezTo>
                <a:cubicBezTo>
                  <a:pt x="799" y="68"/>
                  <a:pt x="759" y="41"/>
                  <a:pt x="719" y="41"/>
                </a:cubicBezTo>
                <a:cubicBezTo>
                  <a:pt x="679" y="41"/>
                  <a:pt x="640" y="68"/>
                  <a:pt x="600" y="68"/>
                </a:cubicBezTo>
                <a:cubicBezTo>
                  <a:pt x="560" y="68"/>
                  <a:pt x="520" y="41"/>
                  <a:pt x="481" y="41"/>
                </a:cubicBezTo>
                <a:cubicBezTo>
                  <a:pt x="440" y="41"/>
                  <a:pt x="400" y="68"/>
                  <a:pt x="360" y="68"/>
                </a:cubicBezTo>
                <a:cubicBezTo>
                  <a:pt x="320" y="68"/>
                  <a:pt x="279" y="41"/>
                  <a:pt x="240" y="41"/>
                </a:cubicBezTo>
                <a:cubicBezTo>
                  <a:pt x="200" y="41"/>
                  <a:pt x="161" y="68"/>
                  <a:pt x="121" y="68"/>
                </a:cubicBezTo>
                <a:cubicBezTo>
                  <a:pt x="81" y="68"/>
                  <a:pt x="41" y="41"/>
                  <a:pt x="0" y="41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6" name="Freeform 856">
            <a:extLst>
              <a:ext uri="{FF2B5EF4-FFF2-40B4-BE49-F238E27FC236}">
                <a16:creationId xmlns:a16="http://schemas.microsoft.com/office/drawing/2014/main" id="{956AFD1B-0201-5F4A-A87A-6C540C8A9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5614988"/>
            <a:ext cx="431800" cy="25400"/>
          </a:xfrm>
          <a:custGeom>
            <a:avLst/>
            <a:gdLst>
              <a:gd name="T0" fmla="*/ 0 w 1200"/>
              <a:gd name="T1" fmla="*/ 0 h 69"/>
              <a:gd name="T2" fmla="*/ 15667143 w 1200"/>
              <a:gd name="T3" fmla="*/ 3387771 h 69"/>
              <a:gd name="T4" fmla="*/ 31075207 w 1200"/>
              <a:gd name="T5" fmla="*/ 0 h 69"/>
              <a:gd name="T6" fmla="*/ 46612810 w 1200"/>
              <a:gd name="T7" fmla="*/ 3387771 h 69"/>
              <a:gd name="T8" fmla="*/ 62279953 w 1200"/>
              <a:gd name="T9" fmla="*/ 0 h 69"/>
              <a:gd name="T10" fmla="*/ 77688017 w 1200"/>
              <a:gd name="T11" fmla="*/ 3387771 h 69"/>
              <a:gd name="T12" fmla="*/ 93096080 w 1200"/>
              <a:gd name="T13" fmla="*/ 0 h 69"/>
              <a:gd name="T14" fmla="*/ 108633683 w 1200"/>
              <a:gd name="T15" fmla="*/ 3387771 h 69"/>
              <a:gd name="T16" fmla="*/ 124171287 w 1200"/>
              <a:gd name="T17" fmla="*/ 0 h 69"/>
              <a:gd name="T18" fmla="*/ 139708890 w 1200"/>
              <a:gd name="T19" fmla="*/ 3387771 h 69"/>
              <a:gd name="T20" fmla="*/ 155246493 w 1200"/>
              <a:gd name="T21" fmla="*/ 0 h 69"/>
              <a:gd name="T22" fmla="*/ 155246493 w 1200"/>
              <a:gd name="T23" fmla="*/ 5826907 h 69"/>
              <a:gd name="T24" fmla="*/ 139708890 w 1200"/>
              <a:gd name="T25" fmla="*/ 9214678 h 69"/>
              <a:gd name="T26" fmla="*/ 124171287 w 1200"/>
              <a:gd name="T27" fmla="*/ 5826907 h 69"/>
              <a:gd name="T28" fmla="*/ 108633683 w 1200"/>
              <a:gd name="T29" fmla="*/ 9214678 h 69"/>
              <a:gd name="T30" fmla="*/ 93096080 w 1200"/>
              <a:gd name="T31" fmla="*/ 5826907 h 69"/>
              <a:gd name="T32" fmla="*/ 77688017 w 1200"/>
              <a:gd name="T33" fmla="*/ 9214678 h 69"/>
              <a:gd name="T34" fmla="*/ 62279953 w 1200"/>
              <a:gd name="T35" fmla="*/ 5826907 h 69"/>
              <a:gd name="T36" fmla="*/ 46612810 w 1200"/>
              <a:gd name="T37" fmla="*/ 9214678 h 69"/>
              <a:gd name="T38" fmla="*/ 31075207 w 1200"/>
              <a:gd name="T39" fmla="*/ 5826907 h 69"/>
              <a:gd name="T40" fmla="*/ 15667143 w 1200"/>
              <a:gd name="T41" fmla="*/ 9214678 h 69"/>
              <a:gd name="T42" fmla="*/ 0 w 1200"/>
              <a:gd name="T43" fmla="*/ 5826907 h 69"/>
              <a:gd name="T44" fmla="*/ 0 w 1200"/>
              <a:gd name="T45" fmla="*/ 0 h 6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00" h="69">
                <a:moveTo>
                  <a:pt x="0" y="0"/>
                </a:moveTo>
                <a:cubicBezTo>
                  <a:pt x="41" y="0"/>
                  <a:pt x="81" y="25"/>
                  <a:pt x="121" y="25"/>
                </a:cubicBezTo>
                <a:cubicBezTo>
                  <a:pt x="161" y="25"/>
                  <a:pt x="200" y="0"/>
                  <a:pt x="240" y="0"/>
                </a:cubicBezTo>
                <a:cubicBezTo>
                  <a:pt x="279" y="0"/>
                  <a:pt x="320" y="25"/>
                  <a:pt x="360" y="25"/>
                </a:cubicBezTo>
                <a:cubicBezTo>
                  <a:pt x="400" y="25"/>
                  <a:pt x="440" y="0"/>
                  <a:pt x="481" y="0"/>
                </a:cubicBezTo>
                <a:cubicBezTo>
                  <a:pt x="520" y="0"/>
                  <a:pt x="560" y="25"/>
                  <a:pt x="600" y="25"/>
                </a:cubicBezTo>
                <a:cubicBezTo>
                  <a:pt x="640" y="25"/>
                  <a:pt x="679" y="0"/>
                  <a:pt x="719" y="0"/>
                </a:cubicBezTo>
                <a:cubicBezTo>
                  <a:pt x="759" y="0"/>
                  <a:pt x="799" y="25"/>
                  <a:pt x="839" y="25"/>
                </a:cubicBezTo>
                <a:cubicBezTo>
                  <a:pt x="879" y="25"/>
                  <a:pt x="920" y="0"/>
                  <a:pt x="959" y="0"/>
                </a:cubicBezTo>
                <a:cubicBezTo>
                  <a:pt x="1000" y="0"/>
                  <a:pt x="1039" y="25"/>
                  <a:pt x="1079" y="25"/>
                </a:cubicBezTo>
                <a:cubicBezTo>
                  <a:pt x="1120" y="25"/>
                  <a:pt x="1159" y="0"/>
                  <a:pt x="1199" y="0"/>
                </a:cubicBezTo>
                <a:lnTo>
                  <a:pt x="1199" y="43"/>
                </a:lnTo>
                <a:cubicBezTo>
                  <a:pt x="1159" y="43"/>
                  <a:pt x="1120" y="68"/>
                  <a:pt x="1079" y="68"/>
                </a:cubicBezTo>
                <a:cubicBezTo>
                  <a:pt x="1039" y="68"/>
                  <a:pt x="1000" y="43"/>
                  <a:pt x="959" y="43"/>
                </a:cubicBezTo>
                <a:cubicBezTo>
                  <a:pt x="920" y="43"/>
                  <a:pt x="879" y="68"/>
                  <a:pt x="839" y="68"/>
                </a:cubicBezTo>
                <a:cubicBezTo>
                  <a:pt x="799" y="68"/>
                  <a:pt x="759" y="43"/>
                  <a:pt x="719" y="43"/>
                </a:cubicBezTo>
                <a:cubicBezTo>
                  <a:pt x="679" y="43"/>
                  <a:pt x="640" y="68"/>
                  <a:pt x="600" y="68"/>
                </a:cubicBezTo>
                <a:cubicBezTo>
                  <a:pt x="560" y="68"/>
                  <a:pt x="520" y="43"/>
                  <a:pt x="481" y="43"/>
                </a:cubicBezTo>
                <a:cubicBezTo>
                  <a:pt x="440" y="43"/>
                  <a:pt x="400" y="68"/>
                  <a:pt x="360" y="68"/>
                </a:cubicBezTo>
                <a:cubicBezTo>
                  <a:pt x="320" y="68"/>
                  <a:pt x="279" y="43"/>
                  <a:pt x="240" y="43"/>
                </a:cubicBezTo>
                <a:cubicBezTo>
                  <a:pt x="200" y="43"/>
                  <a:pt x="161" y="68"/>
                  <a:pt x="121" y="68"/>
                </a:cubicBezTo>
                <a:cubicBezTo>
                  <a:pt x="81" y="68"/>
                  <a:pt x="41" y="43"/>
                  <a:pt x="0" y="43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7" name="Freeform 857">
            <a:extLst>
              <a:ext uri="{FF2B5EF4-FFF2-40B4-BE49-F238E27FC236}">
                <a16:creationId xmlns:a16="http://schemas.microsoft.com/office/drawing/2014/main" id="{1C53252D-7F18-E44C-8415-E211297BB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5478463"/>
            <a:ext cx="15875" cy="3175"/>
          </a:xfrm>
          <a:custGeom>
            <a:avLst/>
            <a:gdLst>
              <a:gd name="T0" fmla="*/ 0 w 45"/>
              <a:gd name="T1" fmla="*/ 1102519 h 8"/>
              <a:gd name="T2" fmla="*/ 497769 w 45"/>
              <a:gd name="T3" fmla="*/ 472678 h 8"/>
              <a:gd name="T4" fmla="*/ 4604808 w 45"/>
              <a:gd name="T5" fmla="*/ 157559 h 8"/>
              <a:gd name="T6" fmla="*/ 5475817 w 45"/>
              <a:gd name="T7" fmla="*/ 1102519 h 8"/>
              <a:gd name="T8" fmla="*/ 0 w 4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8">
                <a:moveTo>
                  <a:pt x="0" y="7"/>
                </a:moveTo>
                <a:lnTo>
                  <a:pt x="4" y="3"/>
                </a:lnTo>
                <a:cubicBezTo>
                  <a:pt x="17" y="3"/>
                  <a:pt x="27" y="0"/>
                  <a:pt x="37" y="1"/>
                </a:cubicBezTo>
                <a:cubicBezTo>
                  <a:pt x="41" y="1"/>
                  <a:pt x="44" y="6"/>
                  <a:pt x="44" y="7"/>
                </a:cubicBezTo>
                <a:lnTo>
                  <a:pt x="0" y="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8" name="Freeform 858">
            <a:extLst>
              <a:ext uri="{FF2B5EF4-FFF2-40B4-BE49-F238E27FC236}">
                <a16:creationId xmlns:a16="http://schemas.microsoft.com/office/drawing/2014/main" id="{2C93F05D-44AC-794C-A53E-9652DABC5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476875"/>
            <a:ext cx="17463" cy="3175"/>
          </a:xfrm>
          <a:custGeom>
            <a:avLst/>
            <a:gdLst>
              <a:gd name="T0" fmla="*/ 5977236 w 50"/>
              <a:gd name="T1" fmla="*/ 907415 h 10"/>
              <a:gd name="T2" fmla="*/ 0 w 50"/>
              <a:gd name="T3" fmla="*/ 907415 h 10"/>
              <a:gd name="T4" fmla="*/ 609808 w 50"/>
              <a:gd name="T5" fmla="*/ 302578 h 10"/>
              <a:gd name="T6" fmla="*/ 2683714 w 50"/>
              <a:gd name="T7" fmla="*/ 201613 h 10"/>
              <a:gd name="T8" fmla="*/ 5001403 w 50"/>
              <a:gd name="T9" fmla="*/ 201613 h 10"/>
              <a:gd name="T10" fmla="*/ 5977236 w 50"/>
              <a:gd name="T11" fmla="*/ 806450 h 10"/>
              <a:gd name="T12" fmla="*/ 5977236 w 50"/>
              <a:gd name="T13" fmla="*/ 907415 h 10"/>
              <a:gd name="T14" fmla="*/ 609808 w 50"/>
              <a:gd name="T15" fmla="*/ 705803 h 10"/>
              <a:gd name="T16" fmla="*/ 5611211 w 50"/>
              <a:gd name="T17" fmla="*/ 705803 h 10"/>
              <a:gd name="T18" fmla="*/ 4879162 w 50"/>
              <a:gd name="T19" fmla="*/ 302578 h 10"/>
              <a:gd name="T20" fmla="*/ 2683714 w 50"/>
              <a:gd name="T21" fmla="*/ 403225 h 10"/>
              <a:gd name="T22" fmla="*/ 853941 w 50"/>
              <a:gd name="T23" fmla="*/ 604838 h 10"/>
              <a:gd name="T24" fmla="*/ 609808 w 50"/>
              <a:gd name="T25" fmla="*/ 70580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10">
                <a:moveTo>
                  <a:pt x="49" y="9"/>
                </a:moveTo>
                <a:lnTo>
                  <a:pt x="0" y="9"/>
                </a:lnTo>
                <a:lnTo>
                  <a:pt x="5" y="3"/>
                </a:lnTo>
                <a:cubicBezTo>
                  <a:pt x="12" y="3"/>
                  <a:pt x="18" y="2"/>
                  <a:pt x="22" y="2"/>
                </a:cubicBezTo>
                <a:cubicBezTo>
                  <a:pt x="29" y="1"/>
                  <a:pt x="33" y="0"/>
                  <a:pt x="41" y="2"/>
                </a:cubicBezTo>
                <a:cubicBezTo>
                  <a:pt x="44" y="2"/>
                  <a:pt x="49" y="6"/>
                  <a:pt x="49" y="8"/>
                </a:cubicBezTo>
                <a:lnTo>
                  <a:pt x="49" y="9"/>
                </a:lnTo>
                <a:close/>
                <a:moveTo>
                  <a:pt x="5" y="7"/>
                </a:moveTo>
                <a:lnTo>
                  <a:pt x="46" y="7"/>
                </a:lnTo>
                <a:cubicBezTo>
                  <a:pt x="46" y="6"/>
                  <a:pt x="42" y="4"/>
                  <a:pt x="40" y="3"/>
                </a:cubicBezTo>
                <a:cubicBezTo>
                  <a:pt x="33" y="2"/>
                  <a:pt x="29" y="3"/>
                  <a:pt x="22" y="4"/>
                </a:cubicBezTo>
                <a:cubicBezTo>
                  <a:pt x="17" y="6"/>
                  <a:pt x="12" y="6"/>
                  <a:pt x="7" y="6"/>
                </a:cubicBezTo>
                <a:lnTo>
                  <a:pt x="5" y="7"/>
                </a:ln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89" name="Freeform 859">
            <a:extLst>
              <a:ext uri="{FF2B5EF4-FFF2-40B4-BE49-F238E27FC236}">
                <a16:creationId xmlns:a16="http://schemas.microsoft.com/office/drawing/2014/main" id="{C2A15CD7-224F-A849-AAFC-46306DE29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763" y="5470525"/>
            <a:ext cx="61912" cy="15875"/>
          </a:xfrm>
          <a:custGeom>
            <a:avLst/>
            <a:gdLst>
              <a:gd name="T0" fmla="*/ 4098360 w 173"/>
              <a:gd name="T1" fmla="*/ 2571750 h 42"/>
              <a:gd name="T2" fmla="*/ 1408945 w 173"/>
              <a:gd name="T3" fmla="*/ 2571750 h 42"/>
              <a:gd name="T4" fmla="*/ 384355 w 173"/>
              <a:gd name="T5" fmla="*/ 1285875 h 42"/>
              <a:gd name="T6" fmla="*/ 3201888 w 173"/>
              <a:gd name="T7" fmla="*/ 1285875 h 42"/>
              <a:gd name="T8" fmla="*/ 7556127 w 173"/>
              <a:gd name="T9" fmla="*/ 1571625 h 42"/>
              <a:gd name="T10" fmla="*/ 22028504 w 173"/>
              <a:gd name="T11" fmla="*/ 1857375 h 42"/>
              <a:gd name="T12" fmla="*/ 10502136 w 173"/>
              <a:gd name="T13" fmla="*/ 5857497 h 42"/>
              <a:gd name="T14" fmla="*/ 4098360 w 173"/>
              <a:gd name="T15" fmla="*/ 2571750 h 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3" h="42">
                <a:moveTo>
                  <a:pt x="32" y="18"/>
                </a:moveTo>
                <a:lnTo>
                  <a:pt x="11" y="18"/>
                </a:lnTo>
                <a:cubicBezTo>
                  <a:pt x="6" y="18"/>
                  <a:pt x="0" y="10"/>
                  <a:pt x="3" y="9"/>
                </a:cubicBezTo>
                <a:lnTo>
                  <a:pt x="25" y="9"/>
                </a:lnTo>
                <a:cubicBezTo>
                  <a:pt x="32" y="2"/>
                  <a:pt x="44" y="0"/>
                  <a:pt x="59" y="11"/>
                </a:cubicBezTo>
                <a:lnTo>
                  <a:pt x="172" y="13"/>
                </a:lnTo>
                <a:cubicBezTo>
                  <a:pt x="137" y="19"/>
                  <a:pt x="109" y="41"/>
                  <a:pt x="82" y="41"/>
                </a:cubicBezTo>
                <a:cubicBezTo>
                  <a:pt x="63" y="41"/>
                  <a:pt x="44" y="31"/>
                  <a:pt x="32" y="18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0" name="Freeform 860">
            <a:extLst>
              <a:ext uri="{FF2B5EF4-FFF2-40B4-BE49-F238E27FC236}">
                <a16:creationId xmlns:a16="http://schemas.microsoft.com/office/drawing/2014/main" id="{A3445925-E6F4-F84C-AC9B-8BCCAFF1F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763" y="5470525"/>
            <a:ext cx="61912" cy="15875"/>
          </a:xfrm>
          <a:custGeom>
            <a:avLst/>
            <a:gdLst>
              <a:gd name="T0" fmla="*/ 10502136 w 173"/>
              <a:gd name="T1" fmla="*/ 5857497 h 42"/>
              <a:gd name="T2" fmla="*/ 10502136 w 173"/>
              <a:gd name="T3" fmla="*/ 5857497 h 42"/>
              <a:gd name="T4" fmla="*/ 10374018 w 173"/>
              <a:gd name="T5" fmla="*/ 5857497 h 42"/>
              <a:gd name="T6" fmla="*/ 3842123 w 173"/>
              <a:gd name="T7" fmla="*/ 2714625 h 42"/>
              <a:gd name="T8" fmla="*/ 1280827 w 173"/>
              <a:gd name="T9" fmla="*/ 2714625 h 42"/>
              <a:gd name="T10" fmla="*/ 0 w 173"/>
              <a:gd name="T11" fmla="*/ 1714500 h 42"/>
              <a:gd name="T12" fmla="*/ 128118 w 173"/>
              <a:gd name="T13" fmla="*/ 1143000 h 42"/>
              <a:gd name="T14" fmla="*/ 3073770 w 173"/>
              <a:gd name="T15" fmla="*/ 1000125 h 42"/>
              <a:gd name="T16" fmla="*/ 7556127 w 173"/>
              <a:gd name="T17" fmla="*/ 1285875 h 42"/>
              <a:gd name="T18" fmla="*/ 21900386 w 173"/>
              <a:gd name="T19" fmla="*/ 1857375 h 42"/>
              <a:gd name="T20" fmla="*/ 22028504 w 173"/>
              <a:gd name="T21" fmla="*/ 2000250 h 42"/>
              <a:gd name="T22" fmla="*/ 16137202 w 173"/>
              <a:gd name="T23" fmla="*/ 4000122 h 42"/>
              <a:gd name="T24" fmla="*/ 10502136 w 173"/>
              <a:gd name="T25" fmla="*/ 5857497 h 42"/>
              <a:gd name="T26" fmla="*/ 4866713 w 173"/>
              <a:gd name="T27" fmla="*/ 714375 h 42"/>
              <a:gd name="T28" fmla="*/ 3073770 w 173"/>
              <a:gd name="T29" fmla="*/ 1285875 h 42"/>
              <a:gd name="T30" fmla="*/ 256237 w 173"/>
              <a:gd name="T31" fmla="*/ 1428750 h 42"/>
              <a:gd name="T32" fmla="*/ 1280827 w 173"/>
              <a:gd name="T33" fmla="*/ 2286000 h 42"/>
              <a:gd name="T34" fmla="*/ 3970241 w 173"/>
              <a:gd name="T35" fmla="*/ 2428875 h 42"/>
              <a:gd name="T36" fmla="*/ 10374018 w 173"/>
              <a:gd name="T37" fmla="*/ 5714622 h 42"/>
              <a:gd name="T38" fmla="*/ 10502136 w 173"/>
              <a:gd name="T39" fmla="*/ 5857497 h 42"/>
              <a:gd name="T40" fmla="*/ 10502136 w 173"/>
              <a:gd name="T41" fmla="*/ 5714622 h 42"/>
              <a:gd name="T42" fmla="*/ 16137202 w 173"/>
              <a:gd name="T43" fmla="*/ 3857247 h 42"/>
              <a:gd name="T44" fmla="*/ 20747677 w 173"/>
              <a:gd name="T45" fmla="*/ 2000250 h 42"/>
              <a:gd name="T46" fmla="*/ 7428366 w 173"/>
              <a:gd name="T47" fmla="*/ 1857375 h 42"/>
              <a:gd name="T48" fmla="*/ 4866713 w 173"/>
              <a:gd name="T49" fmla="*/ 714375 h 4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3" h="42">
                <a:moveTo>
                  <a:pt x="82" y="41"/>
                </a:moveTo>
                <a:lnTo>
                  <a:pt x="82" y="41"/>
                </a:lnTo>
                <a:lnTo>
                  <a:pt x="81" y="41"/>
                </a:lnTo>
                <a:cubicBezTo>
                  <a:pt x="62" y="41"/>
                  <a:pt x="41" y="32"/>
                  <a:pt x="30" y="19"/>
                </a:cubicBezTo>
                <a:lnTo>
                  <a:pt x="10" y="19"/>
                </a:lnTo>
                <a:cubicBezTo>
                  <a:pt x="5" y="19"/>
                  <a:pt x="1" y="14"/>
                  <a:pt x="0" y="12"/>
                </a:cubicBezTo>
                <a:cubicBezTo>
                  <a:pt x="0" y="9"/>
                  <a:pt x="1" y="9"/>
                  <a:pt x="1" y="8"/>
                </a:cubicBezTo>
                <a:lnTo>
                  <a:pt x="24" y="7"/>
                </a:lnTo>
                <a:cubicBezTo>
                  <a:pt x="31" y="0"/>
                  <a:pt x="45" y="0"/>
                  <a:pt x="59" y="9"/>
                </a:cubicBezTo>
                <a:lnTo>
                  <a:pt x="171" y="13"/>
                </a:lnTo>
                <a:lnTo>
                  <a:pt x="172" y="14"/>
                </a:lnTo>
                <a:cubicBezTo>
                  <a:pt x="156" y="17"/>
                  <a:pt x="141" y="22"/>
                  <a:pt x="126" y="28"/>
                </a:cubicBezTo>
                <a:cubicBezTo>
                  <a:pt x="112" y="35"/>
                  <a:pt x="96" y="41"/>
                  <a:pt x="82" y="41"/>
                </a:cubicBezTo>
                <a:close/>
                <a:moveTo>
                  <a:pt x="38" y="5"/>
                </a:moveTo>
                <a:cubicBezTo>
                  <a:pt x="33" y="5"/>
                  <a:pt x="29" y="7"/>
                  <a:pt x="24" y="9"/>
                </a:cubicBezTo>
                <a:lnTo>
                  <a:pt x="2" y="10"/>
                </a:lnTo>
                <a:cubicBezTo>
                  <a:pt x="2" y="13"/>
                  <a:pt x="6" y="16"/>
                  <a:pt x="10" y="16"/>
                </a:cubicBezTo>
                <a:lnTo>
                  <a:pt x="31" y="17"/>
                </a:lnTo>
                <a:cubicBezTo>
                  <a:pt x="43" y="31"/>
                  <a:pt x="63" y="40"/>
                  <a:pt x="81" y="40"/>
                </a:cubicBezTo>
                <a:lnTo>
                  <a:pt x="82" y="41"/>
                </a:lnTo>
                <a:lnTo>
                  <a:pt x="82" y="40"/>
                </a:lnTo>
                <a:cubicBezTo>
                  <a:pt x="95" y="40"/>
                  <a:pt x="110" y="32"/>
                  <a:pt x="126" y="27"/>
                </a:cubicBezTo>
                <a:cubicBezTo>
                  <a:pt x="137" y="22"/>
                  <a:pt x="150" y="17"/>
                  <a:pt x="162" y="14"/>
                </a:cubicBezTo>
                <a:lnTo>
                  <a:pt x="58" y="13"/>
                </a:lnTo>
                <a:cubicBezTo>
                  <a:pt x="50" y="7"/>
                  <a:pt x="43" y="5"/>
                  <a:pt x="38" y="5"/>
                </a:cubicBez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1" name="Freeform 861">
            <a:extLst>
              <a:ext uri="{FF2B5EF4-FFF2-40B4-BE49-F238E27FC236}">
                <a16:creationId xmlns:a16="http://schemas.microsoft.com/office/drawing/2014/main" id="{C91D91A6-26E7-524C-8D44-CC62FA6A9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5457825"/>
            <a:ext cx="50800" cy="15875"/>
          </a:xfrm>
          <a:custGeom>
            <a:avLst/>
            <a:gdLst>
              <a:gd name="T0" fmla="*/ 13124517 w 143"/>
              <a:gd name="T1" fmla="*/ 1822378 h 44"/>
              <a:gd name="T2" fmla="*/ 17920322 w 143"/>
              <a:gd name="T3" fmla="*/ 5597381 h 44"/>
              <a:gd name="T4" fmla="*/ 15774999 w 143"/>
              <a:gd name="T5" fmla="*/ 5597381 h 44"/>
              <a:gd name="T6" fmla="*/ 8076845 w 143"/>
              <a:gd name="T7" fmla="*/ 2993881 h 44"/>
              <a:gd name="T8" fmla="*/ 0 w 143"/>
              <a:gd name="T9" fmla="*/ 0 h 44"/>
              <a:gd name="T10" fmla="*/ 13124517 w 143"/>
              <a:gd name="T11" fmla="*/ 1822378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3" h="44">
                <a:moveTo>
                  <a:pt x="104" y="14"/>
                </a:moveTo>
                <a:cubicBezTo>
                  <a:pt x="122" y="16"/>
                  <a:pt x="137" y="24"/>
                  <a:pt x="142" y="43"/>
                </a:cubicBezTo>
                <a:lnTo>
                  <a:pt x="125" y="43"/>
                </a:lnTo>
                <a:cubicBezTo>
                  <a:pt x="108" y="30"/>
                  <a:pt x="87" y="26"/>
                  <a:pt x="64" y="23"/>
                </a:cubicBezTo>
                <a:cubicBezTo>
                  <a:pt x="44" y="20"/>
                  <a:pt x="15" y="13"/>
                  <a:pt x="0" y="0"/>
                </a:cubicBezTo>
                <a:cubicBezTo>
                  <a:pt x="33" y="8"/>
                  <a:pt x="82" y="11"/>
                  <a:pt x="104" y="14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2" name="Freeform 862">
            <a:extLst>
              <a:ext uri="{FF2B5EF4-FFF2-40B4-BE49-F238E27FC236}">
                <a16:creationId xmlns:a16="http://schemas.microsoft.com/office/drawing/2014/main" id="{377C9931-B3EB-7641-BA02-8FE9D1B4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5457825"/>
            <a:ext cx="52388" cy="17463"/>
          </a:xfrm>
          <a:custGeom>
            <a:avLst/>
            <a:gdLst>
              <a:gd name="T0" fmla="*/ 18926620 w 144"/>
              <a:gd name="T1" fmla="*/ 6350216 h 47"/>
              <a:gd name="T2" fmla="*/ 16544421 w 144"/>
              <a:gd name="T3" fmla="*/ 6350216 h 47"/>
              <a:gd name="T4" fmla="*/ 8470849 w 144"/>
              <a:gd name="T5" fmla="*/ 3451358 h 47"/>
              <a:gd name="T6" fmla="*/ 0 w 144"/>
              <a:gd name="T7" fmla="*/ 276064 h 47"/>
              <a:gd name="T8" fmla="*/ 132425 w 144"/>
              <a:gd name="T9" fmla="*/ 0 h 47"/>
              <a:gd name="T10" fmla="*/ 10853047 w 144"/>
              <a:gd name="T11" fmla="*/ 1656756 h 47"/>
              <a:gd name="T12" fmla="*/ 13764947 w 144"/>
              <a:gd name="T13" fmla="*/ 1932820 h 47"/>
              <a:gd name="T14" fmla="*/ 18794195 w 144"/>
              <a:gd name="T15" fmla="*/ 6074152 h 47"/>
              <a:gd name="T16" fmla="*/ 18926620 w 144"/>
              <a:gd name="T17" fmla="*/ 6350216 h 47"/>
              <a:gd name="T18" fmla="*/ 661762 w 144"/>
              <a:gd name="T19" fmla="*/ 414282 h 47"/>
              <a:gd name="T20" fmla="*/ 8470849 w 144"/>
              <a:gd name="T21" fmla="*/ 3037076 h 47"/>
              <a:gd name="T22" fmla="*/ 16544421 w 144"/>
              <a:gd name="T23" fmla="*/ 5936305 h 47"/>
              <a:gd name="T24" fmla="*/ 18397283 w 144"/>
              <a:gd name="T25" fmla="*/ 5936305 h 47"/>
              <a:gd name="T26" fmla="*/ 13764947 w 144"/>
              <a:gd name="T27" fmla="*/ 2208884 h 47"/>
              <a:gd name="T28" fmla="*/ 10853047 w 144"/>
              <a:gd name="T29" fmla="*/ 1932820 h 47"/>
              <a:gd name="T30" fmla="*/ 661762 w 144"/>
              <a:gd name="T31" fmla="*/ 414282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47">
                <a:moveTo>
                  <a:pt x="143" y="46"/>
                </a:moveTo>
                <a:lnTo>
                  <a:pt x="125" y="46"/>
                </a:lnTo>
                <a:cubicBezTo>
                  <a:pt x="106" y="33"/>
                  <a:pt x="85" y="28"/>
                  <a:pt x="64" y="25"/>
                </a:cubicBezTo>
                <a:cubicBezTo>
                  <a:pt x="47" y="22"/>
                  <a:pt x="16" y="16"/>
                  <a:pt x="0" y="2"/>
                </a:cubicBezTo>
                <a:lnTo>
                  <a:pt x="1" y="0"/>
                </a:lnTo>
                <a:cubicBezTo>
                  <a:pt x="26" y="6"/>
                  <a:pt x="59" y="9"/>
                  <a:pt x="82" y="12"/>
                </a:cubicBezTo>
                <a:cubicBezTo>
                  <a:pt x="91" y="12"/>
                  <a:pt x="98" y="13"/>
                  <a:pt x="104" y="14"/>
                </a:cubicBezTo>
                <a:cubicBezTo>
                  <a:pt x="126" y="16"/>
                  <a:pt x="139" y="27"/>
                  <a:pt x="142" y="44"/>
                </a:cubicBezTo>
                <a:lnTo>
                  <a:pt x="143" y="46"/>
                </a:lnTo>
                <a:close/>
                <a:moveTo>
                  <a:pt x="5" y="3"/>
                </a:moveTo>
                <a:cubicBezTo>
                  <a:pt x="22" y="15"/>
                  <a:pt x="50" y="20"/>
                  <a:pt x="64" y="22"/>
                </a:cubicBezTo>
                <a:cubicBezTo>
                  <a:pt x="86" y="25"/>
                  <a:pt x="108" y="30"/>
                  <a:pt x="125" y="43"/>
                </a:cubicBezTo>
                <a:lnTo>
                  <a:pt x="139" y="43"/>
                </a:lnTo>
                <a:cubicBezTo>
                  <a:pt x="136" y="28"/>
                  <a:pt x="124" y="19"/>
                  <a:pt x="104" y="16"/>
                </a:cubicBezTo>
                <a:cubicBezTo>
                  <a:pt x="98" y="16"/>
                  <a:pt x="91" y="16"/>
                  <a:pt x="82" y="14"/>
                </a:cubicBezTo>
                <a:cubicBezTo>
                  <a:pt x="60" y="12"/>
                  <a:pt x="30" y="9"/>
                  <a:pt x="5" y="3"/>
                </a:cubicBez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3" name="Freeform 863">
            <a:extLst>
              <a:ext uri="{FF2B5EF4-FFF2-40B4-BE49-F238E27FC236}">
                <a16:creationId xmlns:a16="http://schemas.microsoft.com/office/drawing/2014/main" id="{B498052C-5253-044A-A3C4-89B413362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5456238"/>
            <a:ext cx="61912" cy="25400"/>
          </a:xfrm>
          <a:custGeom>
            <a:avLst/>
            <a:gdLst>
              <a:gd name="T0" fmla="*/ 0 w 174"/>
              <a:gd name="T1" fmla="*/ 7679028 h 71"/>
              <a:gd name="T2" fmla="*/ 379656 w 174"/>
              <a:gd name="T3" fmla="*/ 6271296 h 71"/>
              <a:gd name="T4" fmla="*/ 10381646 w 174"/>
              <a:gd name="T5" fmla="*/ 1151944 h 71"/>
              <a:gd name="T6" fmla="*/ 21902615 w 174"/>
              <a:gd name="T7" fmla="*/ 0 h 71"/>
              <a:gd name="T8" fmla="*/ 7342977 w 174"/>
              <a:gd name="T9" fmla="*/ 4095482 h 71"/>
              <a:gd name="T10" fmla="*/ 3671666 w 174"/>
              <a:gd name="T11" fmla="*/ 7807101 h 71"/>
              <a:gd name="T12" fmla="*/ 0 w 174"/>
              <a:gd name="T13" fmla="*/ 7679028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4" h="71">
                <a:moveTo>
                  <a:pt x="0" y="60"/>
                </a:moveTo>
                <a:lnTo>
                  <a:pt x="3" y="49"/>
                </a:lnTo>
                <a:cubicBezTo>
                  <a:pt x="23" y="32"/>
                  <a:pt x="30" y="9"/>
                  <a:pt x="82" y="9"/>
                </a:cubicBezTo>
                <a:cubicBezTo>
                  <a:pt x="112" y="9"/>
                  <a:pt x="142" y="4"/>
                  <a:pt x="173" y="0"/>
                </a:cubicBezTo>
                <a:cubicBezTo>
                  <a:pt x="149" y="13"/>
                  <a:pt x="99" y="30"/>
                  <a:pt x="58" y="32"/>
                </a:cubicBezTo>
                <a:cubicBezTo>
                  <a:pt x="52" y="32"/>
                  <a:pt x="39" y="54"/>
                  <a:pt x="29" y="61"/>
                </a:cubicBezTo>
                <a:cubicBezTo>
                  <a:pt x="17" y="69"/>
                  <a:pt x="6" y="70"/>
                  <a:pt x="0" y="60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4" name="Freeform 864">
            <a:extLst>
              <a:ext uri="{FF2B5EF4-FFF2-40B4-BE49-F238E27FC236}">
                <a16:creationId xmlns:a16="http://schemas.microsoft.com/office/drawing/2014/main" id="{CC3D0F3D-5133-8042-83EA-DDD060F72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5456238"/>
            <a:ext cx="63500" cy="25400"/>
          </a:xfrm>
          <a:custGeom>
            <a:avLst/>
            <a:gdLst>
              <a:gd name="T0" fmla="*/ 1692131 w 176"/>
              <a:gd name="T1" fmla="*/ 8711494 h 72"/>
              <a:gd name="T2" fmla="*/ 0 w 176"/>
              <a:gd name="T3" fmla="*/ 7715956 h 72"/>
              <a:gd name="T4" fmla="*/ 0 w 176"/>
              <a:gd name="T5" fmla="*/ 7591425 h 72"/>
              <a:gd name="T6" fmla="*/ 260494 w 176"/>
              <a:gd name="T7" fmla="*/ 7591425 h 72"/>
              <a:gd name="T8" fmla="*/ 3644756 w 176"/>
              <a:gd name="T9" fmla="*/ 7591425 h 72"/>
              <a:gd name="T10" fmla="*/ 5597381 w 176"/>
              <a:gd name="T11" fmla="*/ 5724878 h 72"/>
              <a:gd name="T12" fmla="*/ 7680253 w 176"/>
              <a:gd name="T13" fmla="*/ 4107039 h 72"/>
              <a:gd name="T14" fmla="*/ 21869256 w 176"/>
              <a:gd name="T15" fmla="*/ 373239 h 72"/>
              <a:gd name="T16" fmla="*/ 21348267 w 176"/>
              <a:gd name="T17" fmla="*/ 373239 h 72"/>
              <a:gd name="T18" fmla="*/ 10804381 w 176"/>
              <a:gd name="T19" fmla="*/ 1369131 h 72"/>
              <a:gd name="T20" fmla="*/ 2343006 w 176"/>
              <a:gd name="T21" fmla="*/ 4729339 h 72"/>
              <a:gd name="T22" fmla="*/ 520628 w 176"/>
              <a:gd name="T23" fmla="*/ 6471356 h 72"/>
              <a:gd name="T24" fmla="*/ 260494 w 176"/>
              <a:gd name="T25" fmla="*/ 6347178 h 72"/>
              <a:gd name="T26" fmla="*/ 260494 w 176"/>
              <a:gd name="T27" fmla="*/ 6098117 h 72"/>
              <a:gd name="T28" fmla="*/ 2082872 w 176"/>
              <a:gd name="T29" fmla="*/ 4480278 h 72"/>
              <a:gd name="T30" fmla="*/ 10804381 w 176"/>
              <a:gd name="T31" fmla="*/ 995539 h 72"/>
              <a:gd name="T32" fmla="*/ 21348267 w 176"/>
              <a:gd name="T33" fmla="*/ 124531 h 72"/>
              <a:gd name="T34" fmla="*/ 22650017 w 176"/>
              <a:gd name="T35" fmla="*/ 0 h 72"/>
              <a:gd name="T36" fmla="*/ 22780264 w 176"/>
              <a:gd name="T37" fmla="*/ 249061 h 72"/>
              <a:gd name="T38" fmla="*/ 7680253 w 176"/>
              <a:gd name="T39" fmla="*/ 4231217 h 72"/>
              <a:gd name="T40" fmla="*/ 5988122 w 176"/>
              <a:gd name="T41" fmla="*/ 5849408 h 72"/>
              <a:gd name="T42" fmla="*/ 4035497 w 176"/>
              <a:gd name="T43" fmla="*/ 7965017 h 72"/>
              <a:gd name="T44" fmla="*/ 1692131 w 176"/>
              <a:gd name="T45" fmla="*/ 8711494 h 7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6" h="72">
                <a:moveTo>
                  <a:pt x="13" y="70"/>
                </a:moveTo>
                <a:cubicBezTo>
                  <a:pt x="8" y="70"/>
                  <a:pt x="2" y="67"/>
                  <a:pt x="0" y="62"/>
                </a:cubicBezTo>
                <a:lnTo>
                  <a:pt x="0" y="61"/>
                </a:lnTo>
                <a:lnTo>
                  <a:pt x="2" y="61"/>
                </a:lnTo>
                <a:cubicBezTo>
                  <a:pt x="10" y="71"/>
                  <a:pt x="21" y="66"/>
                  <a:pt x="28" y="61"/>
                </a:cubicBezTo>
                <a:cubicBezTo>
                  <a:pt x="34" y="58"/>
                  <a:pt x="39" y="52"/>
                  <a:pt x="43" y="46"/>
                </a:cubicBezTo>
                <a:cubicBezTo>
                  <a:pt x="50" y="38"/>
                  <a:pt x="55" y="33"/>
                  <a:pt x="59" y="33"/>
                </a:cubicBezTo>
                <a:cubicBezTo>
                  <a:pt x="98" y="30"/>
                  <a:pt x="143" y="14"/>
                  <a:pt x="168" y="3"/>
                </a:cubicBezTo>
                <a:lnTo>
                  <a:pt x="164" y="3"/>
                </a:lnTo>
                <a:cubicBezTo>
                  <a:pt x="137" y="7"/>
                  <a:pt x="109" y="11"/>
                  <a:pt x="83" y="11"/>
                </a:cubicBezTo>
                <a:cubicBezTo>
                  <a:pt x="43" y="11"/>
                  <a:pt x="31" y="24"/>
                  <a:pt x="18" y="38"/>
                </a:cubicBezTo>
                <a:cubicBezTo>
                  <a:pt x="14" y="43"/>
                  <a:pt x="9" y="47"/>
                  <a:pt x="4" y="52"/>
                </a:cubicBezTo>
                <a:lnTo>
                  <a:pt x="2" y="51"/>
                </a:lnTo>
                <a:lnTo>
                  <a:pt x="2" y="49"/>
                </a:lnTo>
                <a:cubicBezTo>
                  <a:pt x="8" y="46"/>
                  <a:pt x="12" y="41"/>
                  <a:pt x="16" y="36"/>
                </a:cubicBezTo>
                <a:cubicBezTo>
                  <a:pt x="31" y="23"/>
                  <a:pt x="43" y="9"/>
                  <a:pt x="83" y="8"/>
                </a:cubicBezTo>
                <a:cubicBezTo>
                  <a:pt x="109" y="8"/>
                  <a:pt x="137" y="5"/>
                  <a:pt x="164" y="1"/>
                </a:cubicBezTo>
                <a:lnTo>
                  <a:pt x="174" y="0"/>
                </a:lnTo>
                <a:lnTo>
                  <a:pt x="175" y="2"/>
                </a:lnTo>
                <a:cubicBezTo>
                  <a:pt x="148" y="16"/>
                  <a:pt x="98" y="33"/>
                  <a:pt x="59" y="34"/>
                </a:cubicBezTo>
                <a:cubicBezTo>
                  <a:pt x="55" y="34"/>
                  <a:pt x="51" y="41"/>
                  <a:pt x="46" y="47"/>
                </a:cubicBezTo>
                <a:cubicBezTo>
                  <a:pt x="41" y="52"/>
                  <a:pt x="35" y="60"/>
                  <a:pt x="31" y="64"/>
                </a:cubicBezTo>
                <a:cubicBezTo>
                  <a:pt x="24" y="67"/>
                  <a:pt x="18" y="70"/>
                  <a:pt x="13" y="70"/>
                </a:cubicBez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5" name="Freeform 865">
            <a:extLst>
              <a:ext uri="{FF2B5EF4-FFF2-40B4-BE49-F238E27FC236}">
                <a16:creationId xmlns:a16="http://schemas.microsoft.com/office/drawing/2014/main" id="{044CB1D6-6DC1-6245-92F7-019EF7BA6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5456238"/>
            <a:ext cx="58737" cy="19050"/>
          </a:xfrm>
          <a:custGeom>
            <a:avLst/>
            <a:gdLst>
              <a:gd name="T0" fmla="*/ 0 w 162"/>
              <a:gd name="T1" fmla="*/ 6718180 h 53"/>
              <a:gd name="T2" fmla="*/ 0 w 162"/>
              <a:gd name="T3" fmla="*/ 6588784 h 53"/>
              <a:gd name="T4" fmla="*/ 0 w 162"/>
              <a:gd name="T5" fmla="*/ 6588784 h 53"/>
              <a:gd name="T6" fmla="*/ 2234907 w 162"/>
              <a:gd name="T7" fmla="*/ 4651075 h 53"/>
              <a:gd name="T8" fmla="*/ 3943718 w 162"/>
              <a:gd name="T9" fmla="*/ 3358910 h 53"/>
              <a:gd name="T10" fmla="*/ 11699903 w 162"/>
              <a:gd name="T11" fmla="*/ 1679635 h 53"/>
              <a:gd name="T12" fmla="*/ 20770781 w 162"/>
              <a:gd name="T13" fmla="*/ 129037 h 53"/>
              <a:gd name="T14" fmla="*/ 21033647 w 162"/>
              <a:gd name="T15" fmla="*/ 129037 h 53"/>
              <a:gd name="T16" fmla="*/ 21164899 w 162"/>
              <a:gd name="T17" fmla="*/ 129037 h 53"/>
              <a:gd name="T18" fmla="*/ 21164899 w 162"/>
              <a:gd name="T19" fmla="*/ 387470 h 53"/>
              <a:gd name="T20" fmla="*/ 20770781 w 162"/>
              <a:gd name="T21" fmla="*/ 516866 h 53"/>
              <a:gd name="T22" fmla="*/ 11699903 w 162"/>
              <a:gd name="T23" fmla="*/ 1938068 h 53"/>
              <a:gd name="T24" fmla="*/ 4206584 w 162"/>
              <a:gd name="T25" fmla="*/ 3617343 h 53"/>
              <a:gd name="T26" fmla="*/ 2629025 w 162"/>
              <a:gd name="T27" fmla="*/ 4780112 h 53"/>
              <a:gd name="T28" fmla="*/ 131614 w 162"/>
              <a:gd name="T29" fmla="*/ 6588784 h 53"/>
              <a:gd name="T30" fmla="*/ 0 w 162"/>
              <a:gd name="T31" fmla="*/ 6718180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2" h="53">
                <a:moveTo>
                  <a:pt x="0" y="52"/>
                </a:moveTo>
                <a:lnTo>
                  <a:pt x="0" y="51"/>
                </a:lnTo>
                <a:cubicBezTo>
                  <a:pt x="7" y="46"/>
                  <a:pt x="13" y="41"/>
                  <a:pt x="17" y="36"/>
                </a:cubicBezTo>
                <a:cubicBezTo>
                  <a:pt x="23" y="32"/>
                  <a:pt x="26" y="29"/>
                  <a:pt x="30" y="26"/>
                </a:cubicBezTo>
                <a:cubicBezTo>
                  <a:pt x="47" y="13"/>
                  <a:pt x="69" y="13"/>
                  <a:pt x="89" y="13"/>
                </a:cubicBezTo>
                <a:cubicBezTo>
                  <a:pt x="107" y="13"/>
                  <a:pt x="138" y="6"/>
                  <a:pt x="158" y="1"/>
                </a:cubicBezTo>
                <a:lnTo>
                  <a:pt x="160" y="1"/>
                </a:lnTo>
                <a:cubicBezTo>
                  <a:pt x="161" y="0"/>
                  <a:pt x="161" y="1"/>
                  <a:pt x="161" y="1"/>
                </a:cubicBezTo>
                <a:lnTo>
                  <a:pt x="161" y="3"/>
                </a:lnTo>
                <a:lnTo>
                  <a:pt x="158" y="4"/>
                </a:lnTo>
                <a:cubicBezTo>
                  <a:pt x="138" y="7"/>
                  <a:pt x="108" y="15"/>
                  <a:pt x="89" y="15"/>
                </a:cubicBezTo>
                <a:cubicBezTo>
                  <a:pt x="69" y="15"/>
                  <a:pt x="48" y="16"/>
                  <a:pt x="32" y="28"/>
                </a:cubicBezTo>
                <a:cubicBezTo>
                  <a:pt x="28" y="31"/>
                  <a:pt x="23" y="34"/>
                  <a:pt x="20" y="37"/>
                </a:cubicBezTo>
                <a:cubicBezTo>
                  <a:pt x="13" y="43"/>
                  <a:pt x="8" y="47"/>
                  <a:pt x="1" y="51"/>
                </a:cubicBezTo>
                <a:lnTo>
                  <a:pt x="0" y="52"/>
                </a:ln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6" name="Freeform 866">
            <a:extLst>
              <a:ext uri="{FF2B5EF4-FFF2-40B4-BE49-F238E27FC236}">
                <a16:creationId xmlns:a16="http://schemas.microsoft.com/office/drawing/2014/main" id="{76589F6D-1DE8-684D-BB53-9A76062F0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5457825"/>
            <a:ext cx="44450" cy="15875"/>
          </a:xfrm>
          <a:custGeom>
            <a:avLst/>
            <a:gdLst>
              <a:gd name="T0" fmla="*/ 15300757 w 125"/>
              <a:gd name="T1" fmla="*/ 5597381 h 44"/>
              <a:gd name="T2" fmla="*/ 10368940 w 125"/>
              <a:gd name="T3" fmla="*/ 2343006 h 44"/>
              <a:gd name="T4" fmla="*/ 8345932 w 125"/>
              <a:gd name="T5" fmla="*/ 2082872 h 44"/>
              <a:gd name="T6" fmla="*/ 2023364 w 125"/>
              <a:gd name="T7" fmla="*/ 1041256 h 44"/>
              <a:gd name="T8" fmla="*/ 758850 w 125"/>
              <a:gd name="T9" fmla="*/ 520628 h 44"/>
              <a:gd name="T10" fmla="*/ 0 w 125"/>
              <a:gd name="T11" fmla="*/ 260494 h 44"/>
              <a:gd name="T12" fmla="*/ 252832 w 125"/>
              <a:gd name="T13" fmla="*/ 0 h 44"/>
              <a:gd name="T14" fmla="*/ 758850 w 125"/>
              <a:gd name="T15" fmla="*/ 260494 h 44"/>
              <a:gd name="T16" fmla="*/ 2149602 w 125"/>
              <a:gd name="T17" fmla="*/ 650875 h 44"/>
              <a:gd name="T18" fmla="*/ 8345932 w 125"/>
              <a:gd name="T19" fmla="*/ 1952625 h 44"/>
              <a:gd name="T20" fmla="*/ 10495534 w 125"/>
              <a:gd name="T21" fmla="*/ 2082872 h 44"/>
              <a:gd name="T22" fmla="*/ 15679826 w 125"/>
              <a:gd name="T23" fmla="*/ 5467134 h 44"/>
              <a:gd name="T24" fmla="*/ 15300757 w 125"/>
              <a:gd name="T25" fmla="*/ 5597381 h 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5" h="44">
                <a:moveTo>
                  <a:pt x="121" y="43"/>
                </a:moveTo>
                <a:cubicBezTo>
                  <a:pt x="118" y="27"/>
                  <a:pt x="104" y="21"/>
                  <a:pt x="82" y="18"/>
                </a:cubicBezTo>
                <a:cubicBezTo>
                  <a:pt x="77" y="18"/>
                  <a:pt x="71" y="17"/>
                  <a:pt x="66" y="16"/>
                </a:cubicBezTo>
                <a:cubicBezTo>
                  <a:pt x="49" y="15"/>
                  <a:pt x="33" y="12"/>
                  <a:pt x="16" y="8"/>
                </a:cubicBezTo>
                <a:cubicBezTo>
                  <a:pt x="13" y="7"/>
                  <a:pt x="9" y="5"/>
                  <a:pt x="6" y="4"/>
                </a:cubicBezTo>
                <a:cubicBezTo>
                  <a:pt x="4" y="3"/>
                  <a:pt x="2" y="2"/>
                  <a:pt x="0" y="2"/>
                </a:cubicBezTo>
                <a:lnTo>
                  <a:pt x="2" y="0"/>
                </a:lnTo>
                <a:cubicBezTo>
                  <a:pt x="2" y="1"/>
                  <a:pt x="4" y="1"/>
                  <a:pt x="6" y="2"/>
                </a:cubicBezTo>
                <a:cubicBezTo>
                  <a:pt x="10" y="3"/>
                  <a:pt x="14" y="5"/>
                  <a:pt x="17" y="5"/>
                </a:cubicBezTo>
                <a:cubicBezTo>
                  <a:pt x="33" y="10"/>
                  <a:pt x="49" y="12"/>
                  <a:pt x="66" y="15"/>
                </a:cubicBezTo>
                <a:cubicBezTo>
                  <a:pt x="71" y="15"/>
                  <a:pt x="77" y="15"/>
                  <a:pt x="83" y="16"/>
                </a:cubicBezTo>
                <a:cubicBezTo>
                  <a:pt x="104" y="20"/>
                  <a:pt x="120" y="25"/>
                  <a:pt x="124" y="42"/>
                </a:cubicBezTo>
                <a:lnTo>
                  <a:pt x="121" y="43"/>
                </a:ln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7" name="Freeform 867">
            <a:extLst>
              <a:ext uri="{FF2B5EF4-FFF2-40B4-BE49-F238E27FC236}">
                <a16:creationId xmlns:a16="http://schemas.microsoft.com/office/drawing/2014/main" id="{4CCAB3D2-DEE1-F841-873C-63A4A4104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5476875"/>
            <a:ext cx="20638" cy="6350"/>
          </a:xfrm>
          <a:custGeom>
            <a:avLst/>
            <a:gdLst>
              <a:gd name="T0" fmla="*/ 1013041 w 58"/>
              <a:gd name="T1" fmla="*/ 2115608 h 18"/>
              <a:gd name="T2" fmla="*/ 253349 w 58"/>
              <a:gd name="T3" fmla="*/ 2115608 h 18"/>
              <a:gd name="T4" fmla="*/ 0 w 58"/>
              <a:gd name="T5" fmla="*/ 1866900 h 18"/>
              <a:gd name="T6" fmla="*/ 253349 w 58"/>
              <a:gd name="T7" fmla="*/ 1866900 h 18"/>
              <a:gd name="T8" fmla="*/ 6837227 w 58"/>
              <a:gd name="T9" fmla="*/ 124531 h 18"/>
              <a:gd name="T10" fmla="*/ 6963902 w 58"/>
              <a:gd name="T11" fmla="*/ 249061 h 18"/>
              <a:gd name="T12" fmla="*/ 6963902 w 58"/>
              <a:gd name="T13" fmla="*/ 373239 h 18"/>
              <a:gd name="T14" fmla="*/ 1013041 w 58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8" h="18">
                <a:moveTo>
                  <a:pt x="8" y="17"/>
                </a:moveTo>
                <a:cubicBezTo>
                  <a:pt x="6" y="17"/>
                  <a:pt x="4" y="17"/>
                  <a:pt x="2" y="17"/>
                </a:cubicBezTo>
                <a:cubicBezTo>
                  <a:pt x="1" y="17"/>
                  <a:pt x="0" y="16"/>
                  <a:pt x="0" y="15"/>
                </a:cubicBezTo>
                <a:cubicBezTo>
                  <a:pt x="0" y="15"/>
                  <a:pt x="1" y="15"/>
                  <a:pt x="2" y="15"/>
                </a:cubicBezTo>
                <a:cubicBezTo>
                  <a:pt x="22" y="16"/>
                  <a:pt x="38" y="9"/>
                  <a:pt x="54" y="1"/>
                </a:cubicBezTo>
                <a:cubicBezTo>
                  <a:pt x="55" y="0"/>
                  <a:pt x="55" y="1"/>
                  <a:pt x="55" y="2"/>
                </a:cubicBezTo>
                <a:cubicBezTo>
                  <a:pt x="57" y="2"/>
                  <a:pt x="55" y="3"/>
                  <a:pt x="55" y="3"/>
                </a:cubicBezTo>
                <a:cubicBezTo>
                  <a:pt x="41" y="10"/>
                  <a:pt x="26" y="17"/>
                  <a:pt x="8" y="17"/>
                </a:cubicBez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8" name="Freeform 868">
            <a:extLst>
              <a:ext uri="{FF2B5EF4-FFF2-40B4-BE49-F238E27FC236}">
                <a16:creationId xmlns:a16="http://schemas.microsoft.com/office/drawing/2014/main" id="{F1941349-D684-754B-9C1F-4B6F9BF1E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475288"/>
            <a:ext cx="11113" cy="1587"/>
          </a:xfrm>
          <a:custGeom>
            <a:avLst/>
            <a:gdLst>
              <a:gd name="T0" fmla="*/ 3965042 w 29"/>
              <a:gd name="T1" fmla="*/ 630039 h 2"/>
              <a:gd name="T2" fmla="*/ 146768 w 29"/>
              <a:gd name="T3" fmla="*/ 630039 h 2"/>
              <a:gd name="T4" fmla="*/ 0 w 29"/>
              <a:gd name="T5" fmla="*/ 630039 h 2"/>
              <a:gd name="T6" fmla="*/ 146768 w 29"/>
              <a:gd name="T7" fmla="*/ 0 h 2"/>
              <a:gd name="T8" fmla="*/ 3965042 w 29"/>
              <a:gd name="T9" fmla="*/ 0 h 2"/>
              <a:gd name="T10" fmla="*/ 4111810 w 29"/>
              <a:gd name="T11" fmla="*/ 630039 h 2"/>
              <a:gd name="T12" fmla="*/ 4111810 w 29"/>
              <a:gd name="T13" fmla="*/ 630039 h 2"/>
              <a:gd name="T14" fmla="*/ 3965042 w 29"/>
              <a:gd name="T15" fmla="*/ 630039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2">
                <a:moveTo>
                  <a:pt x="27" y="1"/>
                </a:moveTo>
                <a:lnTo>
                  <a:pt x="1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27" y="0"/>
                </a:lnTo>
                <a:lnTo>
                  <a:pt x="28" y="1"/>
                </a:lnTo>
                <a:lnTo>
                  <a:pt x="27" y="1"/>
                </a:ln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99" name="Freeform 869">
            <a:extLst>
              <a:ext uri="{FF2B5EF4-FFF2-40B4-BE49-F238E27FC236}">
                <a16:creationId xmlns:a16="http://schemas.microsoft.com/office/drawing/2014/main" id="{3AD063EF-E0B6-B148-94DE-C16A156AA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5472113"/>
            <a:ext cx="3175" cy="3175"/>
          </a:xfrm>
          <a:custGeom>
            <a:avLst/>
            <a:gdLst>
              <a:gd name="T0" fmla="*/ 1102519 w 8"/>
              <a:gd name="T1" fmla="*/ 411389 h 7"/>
              <a:gd name="T2" fmla="*/ 472678 w 8"/>
              <a:gd name="T3" fmla="*/ 1234168 h 7"/>
              <a:gd name="T4" fmla="*/ 0 w 8"/>
              <a:gd name="T5" fmla="*/ 411389 h 7"/>
              <a:gd name="T6" fmla="*/ 472678 w 8"/>
              <a:gd name="T7" fmla="*/ 0 h 7"/>
              <a:gd name="T8" fmla="*/ 1102519 w 8"/>
              <a:gd name="T9" fmla="*/ 41138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2"/>
                </a:moveTo>
                <a:cubicBezTo>
                  <a:pt x="7" y="5"/>
                  <a:pt x="5" y="6"/>
                  <a:pt x="3" y="6"/>
                </a:cubicBezTo>
                <a:cubicBezTo>
                  <a:pt x="1" y="6"/>
                  <a:pt x="0" y="5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7" y="1"/>
                  <a:pt x="7" y="2"/>
                </a:cubicBezTo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0" name="Freeform 870">
            <a:extLst>
              <a:ext uri="{FF2B5EF4-FFF2-40B4-BE49-F238E27FC236}">
                <a16:creationId xmlns:a16="http://schemas.microsoft.com/office/drawing/2014/main" id="{633ECCD2-AE1C-A24D-A8D3-C0FDE9E14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5472113"/>
            <a:ext cx="3175" cy="3175"/>
          </a:xfrm>
          <a:custGeom>
            <a:avLst/>
            <a:gdLst>
              <a:gd name="T0" fmla="*/ 416502 w 11"/>
              <a:gd name="T1" fmla="*/ 995539 h 9"/>
              <a:gd name="T2" fmla="*/ 0 w 11"/>
              <a:gd name="T3" fmla="*/ 497769 h 9"/>
              <a:gd name="T4" fmla="*/ 416502 w 11"/>
              <a:gd name="T5" fmla="*/ 0 h 9"/>
              <a:gd name="T6" fmla="*/ 833005 w 11"/>
              <a:gd name="T7" fmla="*/ 497769 h 9"/>
              <a:gd name="T8" fmla="*/ 416502 w 11"/>
              <a:gd name="T9" fmla="*/ 995539 h 9"/>
              <a:gd name="T10" fmla="*/ 416502 w 11"/>
              <a:gd name="T11" fmla="*/ 249061 h 9"/>
              <a:gd name="T12" fmla="*/ 166543 w 11"/>
              <a:gd name="T13" fmla="*/ 373239 h 9"/>
              <a:gd name="T14" fmla="*/ 583045 w 11"/>
              <a:gd name="T15" fmla="*/ 497769 h 9"/>
              <a:gd name="T16" fmla="*/ 416502 w 11"/>
              <a:gd name="T17" fmla="*/ 249061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9">
                <a:moveTo>
                  <a:pt x="5" y="8"/>
                </a:moveTo>
                <a:cubicBezTo>
                  <a:pt x="2" y="8"/>
                  <a:pt x="0" y="7"/>
                  <a:pt x="0" y="4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10" y="1"/>
                  <a:pt x="10" y="4"/>
                </a:cubicBezTo>
                <a:cubicBezTo>
                  <a:pt x="10" y="7"/>
                  <a:pt x="7" y="8"/>
                  <a:pt x="5" y="8"/>
                </a:cubicBezTo>
                <a:close/>
                <a:moveTo>
                  <a:pt x="5" y="2"/>
                </a:moveTo>
                <a:cubicBezTo>
                  <a:pt x="4" y="2"/>
                  <a:pt x="2" y="3"/>
                  <a:pt x="2" y="3"/>
                </a:cubicBezTo>
                <a:cubicBezTo>
                  <a:pt x="2" y="6"/>
                  <a:pt x="7" y="6"/>
                  <a:pt x="7" y="4"/>
                </a:cubicBezTo>
                <a:cubicBezTo>
                  <a:pt x="7" y="3"/>
                  <a:pt x="7" y="2"/>
                  <a:pt x="5" y="2"/>
                </a:cubicBezTo>
                <a:close/>
              </a:path>
            </a:pathLst>
          </a:custGeom>
          <a:solidFill>
            <a:srgbClr val="B49B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1" name="Freeform 871">
            <a:extLst>
              <a:ext uri="{FF2B5EF4-FFF2-40B4-BE49-F238E27FC236}">
                <a16:creationId xmlns:a16="http://schemas.microsoft.com/office/drawing/2014/main" id="{6A22BA33-CDA5-1341-8281-7D7706352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754188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2" name="Freeform 872">
            <a:extLst>
              <a:ext uri="{FF2B5EF4-FFF2-40B4-BE49-F238E27FC236}">
                <a16:creationId xmlns:a16="http://schemas.microsoft.com/office/drawing/2014/main" id="{82ECE285-7946-2D4A-B558-3F1A23749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852613"/>
            <a:ext cx="431800" cy="53975"/>
          </a:xfrm>
          <a:custGeom>
            <a:avLst/>
            <a:gdLst>
              <a:gd name="T0" fmla="*/ 0 w 1199"/>
              <a:gd name="T1" fmla="*/ 0 h 152"/>
              <a:gd name="T2" fmla="*/ 155375973 w 1199"/>
              <a:gd name="T3" fmla="*/ 0 h 152"/>
              <a:gd name="T4" fmla="*/ 155375973 w 1199"/>
              <a:gd name="T5" fmla="*/ 19040391 h 152"/>
              <a:gd name="T6" fmla="*/ 77687987 w 1199"/>
              <a:gd name="T7" fmla="*/ 19040391 h 152"/>
              <a:gd name="T8" fmla="*/ 0 w 1199"/>
              <a:gd name="T9" fmla="*/ 19040391 h 152"/>
              <a:gd name="T10" fmla="*/ 0 w 1199"/>
              <a:gd name="T11" fmla="*/ 0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52">
                <a:moveTo>
                  <a:pt x="0" y="0"/>
                </a:moveTo>
                <a:lnTo>
                  <a:pt x="1198" y="0"/>
                </a:lnTo>
                <a:lnTo>
                  <a:pt x="1198" y="151"/>
                </a:lnTo>
                <a:lnTo>
                  <a:pt x="599" y="151"/>
                </a:lnTo>
                <a:lnTo>
                  <a:pt x="0" y="151"/>
                </a:lnTo>
                <a:lnTo>
                  <a:pt x="0" y="0"/>
                </a:lnTo>
              </a:path>
            </a:pathLst>
          </a:custGeom>
          <a:solidFill>
            <a:srgbClr val="386F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3" name="Freeform 873">
            <a:extLst>
              <a:ext uri="{FF2B5EF4-FFF2-40B4-BE49-F238E27FC236}">
                <a16:creationId xmlns:a16="http://schemas.microsoft.com/office/drawing/2014/main" id="{094AE9FC-7C74-754A-859E-0DD0C4F3F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754188"/>
            <a:ext cx="431800" cy="98425"/>
          </a:xfrm>
          <a:custGeom>
            <a:avLst/>
            <a:gdLst>
              <a:gd name="T0" fmla="*/ 0 w 1199"/>
              <a:gd name="T1" fmla="*/ 0 h 274"/>
              <a:gd name="T2" fmla="*/ 155375973 w 1199"/>
              <a:gd name="T3" fmla="*/ 0 h 274"/>
              <a:gd name="T4" fmla="*/ 155375973 w 1199"/>
              <a:gd name="T5" fmla="*/ 35226810 h 274"/>
              <a:gd name="T6" fmla="*/ 77687987 w 1199"/>
              <a:gd name="T7" fmla="*/ 35226810 h 274"/>
              <a:gd name="T8" fmla="*/ 0 w 1199"/>
              <a:gd name="T9" fmla="*/ 35226810 h 274"/>
              <a:gd name="T10" fmla="*/ 0 w 1199"/>
              <a:gd name="T11" fmla="*/ 0 h 2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74">
                <a:moveTo>
                  <a:pt x="0" y="0"/>
                </a:moveTo>
                <a:lnTo>
                  <a:pt x="1198" y="0"/>
                </a:lnTo>
                <a:lnTo>
                  <a:pt x="1198" y="273"/>
                </a:lnTo>
                <a:lnTo>
                  <a:pt x="599" y="273"/>
                </a:lnTo>
                <a:lnTo>
                  <a:pt x="0" y="27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4" name="Freeform 874">
            <a:extLst>
              <a:ext uri="{FF2B5EF4-FFF2-40B4-BE49-F238E27FC236}">
                <a16:creationId xmlns:a16="http://schemas.microsoft.com/office/drawing/2014/main" id="{5C0DD418-C429-D244-ABBD-397F46E82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754188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77558339 w 1199"/>
              <a:gd name="T3" fmla="*/ 90886710 h 700"/>
              <a:gd name="T4" fmla="*/ 155375973 w 1199"/>
              <a:gd name="T5" fmla="*/ 0 h 700"/>
              <a:gd name="T6" fmla="*/ 155375973 w 1199"/>
              <a:gd name="T7" fmla="*/ 90886710 h 700"/>
              <a:gd name="T8" fmla="*/ 77687987 w 1199"/>
              <a:gd name="T9" fmla="*/ 90886710 h 700"/>
              <a:gd name="T10" fmla="*/ 0 w 1199"/>
              <a:gd name="T11" fmla="*/ 90886710 h 700"/>
              <a:gd name="T12" fmla="*/ 0 w 1199"/>
              <a:gd name="T13" fmla="*/ 0 h 700"/>
              <a:gd name="T14" fmla="*/ 77428691 w 1199"/>
              <a:gd name="T15" fmla="*/ 90886710 h 700"/>
              <a:gd name="T16" fmla="*/ 0 w 1199"/>
              <a:gd name="T17" fmla="*/ 90886710 h 70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598" y="699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close/>
                <a:moveTo>
                  <a:pt x="0" y="699"/>
                </a:moveTo>
                <a:lnTo>
                  <a:pt x="0" y="0"/>
                </a:lnTo>
                <a:lnTo>
                  <a:pt x="597" y="699"/>
                </a:lnTo>
                <a:lnTo>
                  <a:pt x="0" y="699"/>
                </a:lnTo>
                <a:close/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5" name="Freeform 875">
            <a:extLst>
              <a:ext uri="{FF2B5EF4-FFF2-40B4-BE49-F238E27FC236}">
                <a16:creationId xmlns:a16="http://schemas.microsoft.com/office/drawing/2014/main" id="{2C994837-32F3-034C-92F2-8DA772F34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700" y="1770063"/>
            <a:ext cx="165100" cy="82550"/>
          </a:xfrm>
          <a:custGeom>
            <a:avLst/>
            <a:gdLst>
              <a:gd name="T0" fmla="*/ 44766666 w 457"/>
              <a:gd name="T1" fmla="*/ 26536595 h 230"/>
              <a:gd name="T2" fmla="*/ 59515118 w 457"/>
              <a:gd name="T3" fmla="*/ 29499422 h 230"/>
              <a:gd name="T4" fmla="*/ 0 w 457"/>
              <a:gd name="T5" fmla="*/ 29499422 h 230"/>
              <a:gd name="T6" fmla="*/ 15009288 w 457"/>
              <a:gd name="T7" fmla="*/ 26536595 h 230"/>
              <a:gd name="T8" fmla="*/ 2479751 w 457"/>
              <a:gd name="T9" fmla="*/ 18292362 h 230"/>
              <a:gd name="T10" fmla="*/ 17228203 w 457"/>
              <a:gd name="T11" fmla="*/ 21126340 h 230"/>
              <a:gd name="T12" fmla="*/ 8874938 w 457"/>
              <a:gd name="T13" fmla="*/ 8630782 h 230"/>
              <a:gd name="T14" fmla="*/ 21534893 w 457"/>
              <a:gd name="T15" fmla="*/ 17132714 h 230"/>
              <a:gd name="T16" fmla="*/ 18402689 w 457"/>
              <a:gd name="T17" fmla="*/ 2318578 h 230"/>
              <a:gd name="T18" fmla="*/ 27147209 w 457"/>
              <a:gd name="T19" fmla="*/ 14814136 h 230"/>
              <a:gd name="T20" fmla="*/ 29626960 w 457"/>
              <a:gd name="T21" fmla="*/ 0 h 230"/>
              <a:gd name="T22" fmla="*/ 32889943 w 457"/>
              <a:gd name="T23" fmla="*/ 14814136 h 230"/>
              <a:gd name="T24" fmla="*/ 41112429 w 457"/>
              <a:gd name="T25" fmla="*/ 2318578 h 230"/>
              <a:gd name="T26" fmla="*/ 38241062 w 457"/>
              <a:gd name="T27" fmla="*/ 17132714 h 230"/>
              <a:gd name="T28" fmla="*/ 51031435 w 457"/>
              <a:gd name="T29" fmla="*/ 8630782 h 230"/>
              <a:gd name="T30" fmla="*/ 42548112 w 457"/>
              <a:gd name="T31" fmla="*/ 21126340 h 230"/>
              <a:gd name="T32" fmla="*/ 57165785 w 457"/>
              <a:gd name="T33" fmla="*/ 18292362 h 230"/>
              <a:gd name="T34" fmla="*/ 44766666 w 457"/>
              <a:gd name="T35" fmla="*/ 26536595 h 2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7" h="230">
                <a:moveTo>
                  <a:pt x="343" y="206"/>
                </a:moveTo>
                <a:lnTo>
                  <a:pt x="456" y="229"/>
                </a:lnTo>
                <a:lnTo>
                  <a:pt x="0" y="229"/>
                </a:lnTo>
                <a:lnTo>
                  <a:pt x="115" y="206"/>
                </a:lnTo>
                <a:lnTo>
                  <a:pt x="19" y="142"/>
                </a:lnTo>
                <a:lnTo>
                  <a:pt x="132" y="164"/>
                </a:lnTo>
                <a:lnTo>
                  <a:pt x="68" y="67"/>
                </a:lnTo>
                <a:lnTo>
                  <a:pt x="165" y="133"/>
                </a:lnTo>
                <a:lnTo>
                  <a:pt x="141" y="18"/>
                </a:lnTo>
                <a:lnTo>
                  <a:pt x="208" y="115"/>
                </a:lnTo>
                <a:lnTo>
                  <a:pt x="227" y="0"/>
                </a:lnTo>
                <a:lnTo>
                  <a:pt x="252" y="115"/>
                </a:lnTo>
                <a:lnTo>
                  <a:pt x="315" y="18"/>
                </a:lnTo>
                <a:lnTo>
                  <a:pt x="293" y="133"/>
                </a:lnTo>
                <a:lnTo>
                  <a:pt x="391" y="67"/>
                </a:lnTo>
                <a:lnTo>
                  <a:pt x="326" y="164"/>
                </a:lnTo>
                <a:lnTo>
                  <a:pt x="438" y="142"/>
                </a:lnTo>
                <a:lnTo>
                  <a:pt x="343" y="206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6" name="Freeform 876">
            <a:extLst>
              <a:ext uri="{FF2B5EF4-FFF2-40B4-BE49-F238E27FC236}">
                <a16:creationId xmlns:a16="http://schemas.microsoft.com/office/drawing/2014/main" id="{6DA93DEA-D2C0-D74E-93F3-1AE83B45E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754188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1D2A6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7" name="Freeform 877">
            <a:extLst>
              <a:ext uri="{FF2B5EF4-FFF2-40B4-BE49-F238E27FC236}">
                <a16:creationId xmlns:a16="http://schemas.microsoft.com/office/drawing/2014/main" id="{29091916-3E51-D946-BB84-18AD459A4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754188"/>
            <a:ext cx="227012" cy="112712"/>
          </a:xfrm>
          <a:custGeom>
            <a:avLst/>
            <a:gdLst>
              <a:gd name="T0" fmla="*/ 0 w 629"/>
              <a:gd name="T1" fmla="*/ 35820161 h 314"/>
              <a:gd name="T2" fmla="*/ 17975092 w 629"/>
              <a:gd name="T3" fmla="*/ 26929553 h 314"/>
              <a:gd name="T4" fmla="*/ 0 w 629"/>
              <a:gd name="T5" fmla="*/ 26929553 h 314"/>
              <a:gd name="T6" fmla="*/ 0 w 629"/>
              <a:gd name="T7" fmla="*/ 13400165 h 314"/>
              <a:gd name="T8" fmla="*/ 17975092 w 629"/>
              <a:gd name="T9" fmla="*/ 13400165 h 314"/>
              <a:gd name="T10" fmla="*/ 0 w 629"/>
              <a:gd name="T11" fmla="*/ 4509557 h 314"/>
              <a:gd name="T12" fmla="*/ 0 w 629"/>
              <a:gd name="T13" fmla="*/ 0 h 314"/>
              <a:gd name="T14" fmla="*/ 9248303 w 629"/>
              <a:gd name="T15" fmla="*/ 0 h 314"/>
              <a:gd name="T16" fmla="*/ 34126869 w 629"/>
              <a:gd name="T17" fmla="*/ 12240739 h 314"/>
              <a:gd name="T18" fmla="*/ 34126869 w 629"/>
              <a:gd name="T19" fmla="*/ 0 h 314"/>
              <a:gd name="T20" fmla="*/ 47803891 w 629"/>
              <a:gd name="T21" fmla="*/ 0 h 314"/>
              <a:gd name="T22" fmla="*/ 47803891 w 629"/>
              <a:gd name="T23" fmla="*/ 12240739 h 314"/>
              <a:gd name="T24" fmla="*/ 72812746 w 629"/>
              <a:gd name="T25" fmla="*/ 0 h 314"/>
              <a:gd name="T26" fmla="*/ 81800472 w 629"/>
              <a:gd name="T27" fmla="*/ 0 h 314"/>
              <a:gd name="T28" fmla="*/ 81800472 w 629"/>
              <a:gd name="T29" fmla="*/ 4509557 h 314"/>
              <a:gd name="T30" fmla="*/ 63564804 w 629"/>
              <a:gd name="T31" fmla="*/ 13400165 h 314"/>
              <a:gd name="T32" fmla="*/ 81800472 w 629"/>
              <a:gd name="T33" fmla="*/ 13400165 h 314"/>
              <a:gd name="T34" fmla="*/ 81800472 w 629"/>
              <a:gd name="T35" fmla="*/ 26929553 h 314"/>
              <a:gd name="T36" fmla="*/ 63564804 w 629"/>
              <a:gd name="T37" fmla="*/ 26929553 h 314"/>
              <a:gd name="T38" fmla="*/ 81800472 w 629"/>
              <a:gd name="T39" fmla="*/ 35820161 h 314"/>
              <a:gd name="T40" fmla="*/ 81800472 w 629"/>
              <a:gd name="T41" fmla="*/ 40329718 h 314"/>
              <a:gd name="T42" fmla="*/ 72812746 w 629"/>
              <a:gd name="T43" fmla="*/ 40329718 h 314"/>
              <a:gd name="T44" fmla="*/ 47803891 w 629"/>
              <a:gd name="T45" fmla="*/ 28088979 h 314"/>
              <a:gd name="T46" fmla="*/ 47803891 w 629"/>
              <a:gd name="T47" fmla="*/ 40329718 h 314"/>
              <a:gd name="T48" fmla="*/ 34126869 w 629"/>
              <a:gd name="T49" fmla="*/ 40329718 h 314"/>
              <a:gd name="T50" fmla="*/ 34126869 w 629"/>
              <a:gd name="T51" fmla="*/ 28088979 h 314"/>
              <a:gd name="T52" fmla="*/ 9248303 w 629"/>
              <a:gd name="T53" fmla="*/ 40329718 h 314"/>
              <a:gd name="T54" fmla="*/ 0 w 629"/>
              <a:gd name="T55" fmla="*/ 40329718 h 314"/>
              <a:gd name="T56" fmla="*/ 0 w 629"/>
              <a:gd name="T57" fmla="*/ 35820161 h 3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9" h="314">
                <a:moveTo>
                  <a:pt x="0" y="278"/>
                </a:moveTo>
                <a:lnTo>
                  <a:pt x="138" y="209"/>
                </a:lnTo>
                <a:lnTo>
                  <a:pt x="0" y="209"/>
                </a:lnTo>
                <a:lnTo>
                  <a:pt x="0" y="104"/>
                </a:lnTo>
                <a:lnTo>
                  <a:pt x="138" y="104"/>
                </a:lnTo>
                <a:lnTo>
                  <a:pt x="0" y="35"/>
                </a:lnTo>
                <a:lnTo>
                  <a:pt x="0" y="0"/>
                </a:lnTo>
                <a:lnTo>
                  <a:pt x="71" y="0"/>
                </a:lnTo>
                <a:lnTo>
                  <a:pt x="262" y="95"/>
                </a:lnTo>
                <a:lnTo>
                  <a:pt x="262" y="0"/>
                </a:lnTo>
                <a:lnTo>
                  <a:pt x="367" y="0"/>
                </a:lnTo>
                <a:lnTo>
                  <a:pt x="367" y="95"/>
                </a:lnTo>
                <a:lnTo>
                  <a:pt x="559" y="0"/>
                </a:lnTo>
                <a:lnTo>
                  <a:pt x="628" y="0"/>
                </a:lnTo>
                <a:lnTo>
                  <a:pt x="628" y="35"/>
                </a:lnTo>
                <a:lnTo>
                  <a:pt x="488" y="104"/>
                </a:lnTo>
                <a:lnTo>
                  <a:pt x="628" y="104"/>
                </a:lnTo>
                <a:lnTo>
                  <a:pt x="628" y="209"/>
                </a:lnTo>
                <a:lnTo>
                  <a:pt x="488" y="209"/>
                </a:lnTo>
                <a:lnTo>
                  <a:pt x="628" y="278"/>
                </a:lnTo>
                <a:lnTo>
                  <a:pt x="628" y="313"/>
                </a:lnTo>
                <a:lnTo>
                  <a:pt x="559" y="313"/>
                </a:lnTo>
                <a:lnTo>
                  <a:pt x="367" y="218"/>
                </a:lnTo>
                <a:lnTo>
                  <a:pt x="367" y="313"/>
                </a:lnTo>
                <a:lnTo>
                  <a:pt x="262" y="313"/>
                </a:lnTo>
                <a:lnTo>
                  <a:pt x="262" y="218"/>
                </a:lnTo>
                <a:lnTo>
                  <a:pt x="71" y="313"/>
                </a:lnTo>
                <a:lnTo>
                  <a:pt x="0" y="313"/>
                </a:lnTo>
                <a:lnTo>
                  <a:pt x="0" y="27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8" name="Freeform 878">
            <a:extLst>
              <a:ext uri="{FF2B5EF4-FFF2-40B4-BE49-F238E27FC236}">
                <a16:creationId xmlns:a16="http://schemas.microsoft.com/office/drawing/2014/main" id="{C9F940F9-262C-E847-BB53-0EC7F0F4D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3663" y="1754188"/>
            <a:ext cx="93662" cy="38100"/>
          </a:xfrm>
          <a:custGeom>
            <a:avLst/>
            <a:gdLst>
              <a:gd name="T0" fmla="*/ 33870430 w 258"/>
              <a:gd name="T1" fmla="*/ 0 h 105"/>
              <a:gd name="T2" fmla="*/ 6194035 w 258"/>
              <a:gd name="T3" fmla="*/ 13693140 h 105"/>
              <a:gd name="T4" fmla="*/ 0 w 258"/>
              <a:gd name="T5" fmla="*/ 13693140 h 105"/>
              <a:gd name="T6" fmla="*/ 27808175 w 258"/>
              <a:gd name="T7" fmla="*/ 0 h 105"/>
              <a:gd name="T8" fmla="*/ 33870430 w 258"/>
              <a:gd name="T9" fmla="*/ 0 h 1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8" h="105">
                <a:moveTo>
                  <a:pt x="257" y="0"/>
                </a:moveTo>
                <a:lnTo>
                  <a:pt x="47" y="104"/>
                </a:lnTo>
                <a:lnTo>
                  <a:pt x="0" y="104"/>
                </a:lnTo>
                <a:lnTo>
                  <a:pt x="211" y="0"/>
                </a:lnTo>
                <a:lnTo>
                  <a:pt x="257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09" name="Freeform 879">
            <a:extLst>
              <a:ext uri="{FF2B5EF4-FFF2-40B4-BE49-F238E27FC236}">
                <a16:creationId xmlns:a16="http://schemas.microsoft.com/office/drawing/2014/main" id="{AE7383C9-AC7E-0143-9CAD-C6DD20F57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754188"/>
            <a:ext cx="76200" cy="38100"/>
          </a:xfrm>
          <a:custGeom>
            <a:avLst/>
            <a:gdLst>
              <a:gd name="T0" fmla="*/ 0 w 211"/>
              <a:gd name="T1" fmla="*/ 0 h 105"/>
              <a:gd name="T2" fmla="*/ 27388302 w 211"/>
              <a:gd name="T3" fmla="*/ 13693140 h 105"/>
              <a:gd name="T4" fmla="*/ 21127985 w 211"/>
              <a:gd name="T5" fmla="*/ 13693140 h 105"/>
              <a:gd name="T6" fmla="*/ 0 w 211"/>
              <a:gd name="T7" fmla="*/ 3028406 h 105"/>
              <a:gd name="T8" fmla="*/ 0 w 211"/>
              <a:gd name="T9" fmla="*/ 0 h 1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1" h="105">
                <a:moveTo>
                  <a:pt x="0" y="0"/>
                </a:moveTo>
                <a:lnTo>
                  <a:pt x="210" y="104"/>
                </a:lnTo>
                <a:lnTo>
                  <a:pt x="162" y="104"/>
                </a:lnTo>
                <a:lnTo>
                  <a:pt x="0" y="23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0" name="Freeform 880">
            <a:extLst>
              <a:ext uri="{FF2B5EF4-FFF2-40B4-BE49-F238E27FC236}">
                <a16:creationId xmlns:a16="http://schemas.microsoft.com/office/drawing/2014/main" id="{B08D1901-6CFC-FF4C-8510-753A09957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830388"/>
            <a:ext cx="92075" cy="38100"/>
          </a:xfrm>
          <a:custGeom>
            <a:avLst/>
            <a:gdLst>
              <a:gd name="T0" fmla="*/ 0 w 257"/>
              <a:gd name="T1" fmla="*/ 13693140 h 105"/>
              <a:gd name="T2" fmla="*/ 26954688 w 257"/>
              <a:gd name="T3" fmla="*/ 0 h 105"/>
              <a:gd name="T4" fmla="*/ 32859310 w 257"/>
              <a:gd name="T5" fmla="*/ 0 h 105"/>
              <a:gd name="T6" fmla="*/ 6032883 w 257"/>
              <a:gd name="T7" fmla="*/ 13693140 h 105"/>
              <a:gd name="T8" fmla="*/ 0 w 257"/>
              <a:gd name="T9" fmla="*/ 13693140 h 105"/>
              <a:gd name="T10" fmla="*/ 0 w 257"/>
              <a:gd name="T11" fmla="*/ 1369314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7" h="105">
                <a:moveTo>
                  <a:pt x="0" y="104"/>
                </a:moveTo>
                <a:lnTo>
                  <a:pt x="210" y="0"/>
                </a:lnTo>
                <a:lnTo>
                  <a:pt x="256" y="0"/>
                </a:lnTo>
                <a:lnTo>
                  <a:pt x="47" y="104"/>
                </a:lnTo>
                <a:lnTo>
                  <a:pt x="0" y="104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1" name="Freeform 881">
            <a:extLst>
              <a:ext uri="{FF2B5EF4-FFF2-40B4-BE49-F238E27FC236}">
                <a16:creationId xmlns:a16="http://schemas.microsoft.com/office/drawing/2014/main" id="{7867B2DE-D493-5B49-8943-57215D17D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9538" y="1830388"/>
            <a:ext cx="76200" cy="38100"/>
          </a:xfrm>
          <a:custGeom>
            <a:avLst/>
            <a:gdLst>
              <a:gd name="T0" fmla="*/ 0 w 211"/>
              <a:gd name="T1" fmla="*/ 0 h 105"/>
              <a:gd name="T2" fmla="*/ 6390688 w 211"/>
              <a:gd name="T3" fmla="*/ 0 h 105"/>
              <a:gd name="T4" fmla="*/ 27388302 w 211"/>
              <a:gd name="T5" fmla="*/ 10664734 h 105"/>
              <a:gd name="T6" fmla="*/ 27388302 w 211"/>
              <a:gd name="T7" fmla="*/ 13693140 h 105"/>
              <a:gd name="T8" fmla="*/ 0 w 211"/>
              <a:gd name="T9" fmla="*/ 0 h 1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1" h="105">
                <a:moveTo>
                  <a:pt x="0" y="0"/>
                </a:moveTo>
                <a:lnTo>
                  <a:pt x="49" y="0"/>
                </a:lnTo>
                <a:lnTo>
                  <a:pt x="210" y="81"/>
                </a:lnTo>
                <a:lnTo>
                  <a:pt x="210" y="104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2" name="Freeform 882">
            <a:extLst>
              <a:ext uri="{FF2B5EF4-FFF2-40B4-BE49-F238E27FC236}">
                <a16:creationId xmlns:a16="http://schemas.microsoft.com/office/drawing/2014/main" id="{E57C3757-22B3-F14F-B79A-FBAA1FED9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1754188"/>
            <a:ext cx="227012" cy="112712"/>
          </a:xfrm>
          <a:custGeom>
            <a:avLst/>
            <a:gdLst>
              <a:gd name="T0" fmla="*/ 0 w 629"/>
              <a:gd name="T1" fmla="*/ 16105970 h 314"/>
              <a:gd name="T2" fmla="*/ 36862201 w 629"/>
              <a:gd name="T3" fmla="*/ 16105970 h 314"/>
              <a:gd name="T4" fmla="*/ 36862201 w 629"/>
              <a:gd name="T5" fmla="*/ 0 h 314"/>
              <a:gd name="T6" fmla="*/ 44807982 w 629"/>
              <a:gd name="T7" fmla="*/ 0 h 314"/>
              <a:gd name="T8" fmla="*/ 44807982 w 629"/>
              <a:gd name="T9" fmla="*/ 16105970 h 314"/>
              <a:gd name="T10" fmla="*/ 81800472 w 629"/>
              <a:gd name="T11" fmla="*/ 16105970 h 314"/>
              <a:gd name="T12" fmla="*/ 81800472 w 629"/>
              <a:gd name="T13" fmla="*/ 24223747 h 314"/>
              <a:gd name="T14" fmla="*/ 44807982 w 629"/>
              <a:gd name="T15" fmla="*/ 24223747 h 314"/>
              <a:gd name="T16" fmla="*/ 44807982 w 629"/>
              <a:gd name="T17" fmla="*/ 40329718 h 314"/>
              <a:gd name="T18" fmla="*/ 36862201 w 629"/>
              <a:gd name="T19" fmla="*/ 40329718 h 314"/>
              <a:gd name="T20" fmla="*/ 36862201 w 629"/>
              <a:gd name="T21" fmla="*/ 24223747 h 314"/>
              <a:gd name="T22" fmla="*/ 0 w 629"/>
              <a:gd name="T23" fmla="*/ 24223747 h 314"/>
              <a:gd name="T24" fmla="*/ 0 w 629"/>
              <a:gd name="T25" fmla="*/ 16105970 h 3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9" h="314">
                <a:moveTo>
                  <a:pt x="0" y="125"/>
                </a:moveTo>
                <a:lnTo>
                  <a:pt x="283" y="125"/>
                </a:lnTo>
                <a:lnTo>
                  <a:pt x="283" y="0"/>
                </a:lnTo>
                <a:lnTo>
                  <a:pt x="344" y="0"/>
                </a:lnTo>
                <a:lnTo>
                  <a:pt x="344" y="125"/>
                </a:lnTo>
                <a:lnTo>
                  <a:pt x="628" y="125"/>
                </a:lnTo>
                <a:lnTo>
                  <a:pt x="628" y="188"/>
                </a:lnTo>
                <a:lnTo>
                  <a:pt x="344" y="188"/>
                </a:lnTo>
                <a:lnTo>
                  <a:pt x="344" y="313"/>
                </a:lnTo>
                <a:lnTo>
                  <a:pt x="283" y="313"/>
                </a:lnTo>
                <a:lnTo>
                  <a:pt x="283" y="188"/>
                </a:lnTo>
                <a:lnTo>
                  <a:pt x="0" y="188"/>
                </a:lnTo>
                <a:lnTo>
                  <a:pt x="0" y="125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3" name="Freeform 883">
            <a:extLst>
              <a:ext uri="{FF2B5EF4-FFF2-40B4-BE49-F238E27FC236}">
                <a16:creationId xmlns:a16="http://schemas.microsoft.com/office/drawing/2014/main" id="{E518B1F9-F364-2747-BAE1-B8D26AAC8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1825625"/>
            <a:ext cx="96838" cy="123825"/>
          </a:xfrm>
          <a:custGeom>
            <a:avLst/>
            <a:gdLst>
              <a:gd name="T0" fmla="*/ 0 w 267"/>
              <a:gd name="T1" fmla="*/ 524265 h 342"/>
              <a:gd name="T2" fmla="*/ 17626692 w 267"/>
              <a:gd name="T3" fmla="*/ 0 h 342"/>
              <a:gd name="T4" fmla="*/ 34990435 w 267"/>
              <a:gd name="T5" fmla="*/ 524265 h 342"/>
              <a:gd name="T6" fmla="*/ 34990435 w 267"/>
              <a:gd name="T7" fmla="*/ 23333771 h 342"/>
              <a:gd name="T8" fmla="*/ 17626692 w 267"/>
              <a:gd name="T9" fmla="*/ 44701187 h 342"/>
              <a:gd name="T10" fmla="*/ 0 w 267"/>
              <a:gd name="T11" fmla="*/ 23333771 h 342"/>
              <a:gd name="T12" fmla="*/ 0 w 267"/>
              <a:gd name="T13" fmla="*/ 524265 h 3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7" h="342">
                <a:moveTo>
                  <a:pt x="0" y="4"/>
                </a:moveTo>
                <a:cubicBezTo>
                  <a:pt x="30" y="26"/>
                  <a:pt x="84" y="27"/>
                  <a:pt x="134" y="0"/>
                </a:cubicBezTo>
                <a:cubicBezTo>
                  <a:pt x="182" y="27"/>
                  <a:pt x="235" y="26"/>
                  <a:pt x="266" y="4"/>
                </a:cubicBezTo>
                <a:lnTo>
                  <a:pt x="266" y="178"/>
                </a:lnTo>
                <a:cubicBezTo>
                  <a:pt x="266" y="239"/>
                  <a:pt x="231" y="305"/>
                  <a:pt x="134" y="341"/>
                </a:cubicBezTo>
                <a:cubicBezTo>
                  <a:pt x="36" y="305"/>
                  <a:pt x="0" y="239"/>
                  <a:pt x="0" y="178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4" name="Freeform 884">
            <a:extLst>
              <a:ext uri="{FF2B5EF4-FFF2-40B4-BE49-F238E27FC236}">
                <a16:creationId xmlns:a16="http://schemas.microsoft.com/office/drawing/2014/main" id="{2013FABB-22CD-3B42-A637-89051FB31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1911350"/>
            <a:ext cx="87313" cy="38100"/>
          </a:xfrm>
          <a:custGeom>
            <a:avLst/>
            <a:gdLst>
              <a:gd name="T0" fmla="*/ 0 w 244"/>
              <a:gd name="T1" fmla="*/ 0 h 105"/>
              <a:gd name="T2" fmla="*/ 31115991 w 244"/>
              <a:gd name="T3" fmla="*/ 0 h 105"/>
              <a:gd name="T4" fmla="*/ 15749977 w 244"/>
              <a:gd name="T5" fmla="*/ 13693140 h 105"/>
              <a:gd name="T6" fmla="*/ 0 w 244"/>
              <a:gd name="T7" fmla="*/ 0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4" h="105">
                <a:moveTo>
                  <a:pt x="0" y="0"/>
                </a:moveTo>
                <a:lnTo>
                  <a:pt x="243" y="0"/>
                </a:lnTo>
                <a:cubicBezTo>
                  <a:pt x="226" y="41"/>
                  <a:pt x="188" y="79"/>
                  <a:pt x="123" y="104"/>
                </a:cubicBezTo>
                <a:cubicBezTo>
                  <a:pt x="56" y="79"/>
                  <a:pt x="18" y="41"/>
                  <a:pt x="0" y="0"/>
                </a:cubicBezTo>
              </a:path>
            </a:pathLst>
          </a:custGeom>
          <a:solidFill>
            <a:srgbClr val="3871B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5" name="Freeform 885">
            <a:extLst>
              <a:ext uri="{FF2B5EF4-FFF2-40B4-BE49-F238E27FC236}">
                <a16:creationId xmlns:a16="http://schemas.microsoft.com/office/drawing/2014/main" id="{72C1F403-22CF-F04A-8A1B-444D03AD0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1839913"/>
            <a:ext cx="60325" cy="41275"/>
          </a:xfrm>
          <a:custGeom>
            <a:avLst/>
            <a:gdLst>
              <a:gd name="T0" fmla="*/ 14698833 w 168"/>
              <a:gd name="T1" fmla="*/ 2705128 h 115"/>
              <a:gd name="T2" fmla="*/ 21145708 w 168"/>
              <a:gd name="T3" fmla="*/ 5152915 h 115"/>
              <a:gd name="T4" fmla="*/ 21145708 w 168"/>
              <a:gd name="T5" fmla="*/ 5667955 h 115"/>
              <a:gd name="T6" fmla="*/ 16761732 w 168"/>
              <a:gd name="T7" fmla="*/ 5925654 h 115"/>
              <a:gd name="T8" fmla="*/ 16632823 w 168"/>
              <a:gd name="T9" fmla="*/ 6183354 h 115"/>
              <a:gd name="T10" fmla="*/ 15472285 w 168"/>
              <a:gd name="T11" fmla="*/ 4766365 h 115"/>
              <a:gd name="T12" fmla="*/ 11604304 w 168"/>
              <a:gd name="T13" fmla="*/ 3220527 h 115"/>
              <a:gd name="T14" fmla="*/ 6575784 w 168"/>
              <a:gd name="T15" fmla="*/ 8759632 h 115"/>
              <a:gd name="T16" fmla="*/ 7865231 w 168"/>
              <a:gd name="T17" fmla="*/ 11980158 h 115"/>
              <a:gd name="T18" fmla="*/ 6575784 w 168"/>
              <a:gd name="T19" fmla="*/ 11464759 h 115"/>
              <a:gd name="T20" fmla="*/ 7865231 w 168"/>
              <a:gd name="T21" fmla="*/ 14685286 h 115"/>
              <a:gd name="T22" fmla="*/ 9541404 w 168"/>
              <a:gd name="T23" fmla="*/ 0 h 115"/>
              <a:gd name="T24" fmla="*/ 9154319 w 168"/>
              <a:gd name="T25" fmla="*/ 772740 h 115"/>
              <a:gd name="T26" fmla="*/ 14698833 w 168"/>
              <a:gd name="T27" fmla="*/ 2705128 h 1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5">
                <a:moveTo>
                  <a:pt x="114" y="21"/>
                </a:moveTo>
                <a:cubicBezTo>
                  <a:pt x="130" y="34"/>
                  <a:pt x="147" y="26"/>
                  <a:pt x="164" y="40"/>
                </a:cubicBezTo>
                <a:cubicBezTo>
                  <a:pt x="167" y="44"/>
                  <a:pt x="167" y="44"/>
                  <a:pt x="164" y="44"/>
                </a:cubicBezTo>
                <a:cubicBezTo>
                  <a:pt x="146" y="36"/>
                  <a:pt x="132" y="39"/>
                  <a:pt x="130" y="46"/>
                </a:cubicBezTo>
                <a:cubicBezTo>
                  <a:pt x="130" y="50"/>
                  <a:pt x="130" y="51"/>
                  <a:pt x="129" y="48"/>
                </a:cubicBezTo>
                <a:cubicBezTo>
                  <a:pt x="126" y="46"/>
                  <a:pt x="121" y="41"/>
                  <a:pt x="120" y="37"/>
                </a:cubicBezTo>
                <a:cubicBezTo>
                  <a:pt x="115" y="27"/>
                  <a:pt x="101" y="24"/>
                  <a:pt x="90" y="25"/>
                </a:cubicBezTo>
                <a:cubicBezTo>
                  <a:pt x="65" y="26"/>
                  <a:pt x="51" y="42"/>
                  <a:pt x="51" y="68"/>
                </a:cubicBezTo>
                <a:cubicBezTo>
                  <a:pt x="51" y="80"/>
                  <a:pt x="61" y="82"/>
                  <a:pt x="61" y="93"/>
                </a:cubicBezTo>
                <a:cubicBezTo>
                  <a:pt x="59" y="91"/>
                  <a:pt x="56" y="90"/>
                  <a:pt x="51" y="89"/>
                </a:cubicBezTo>
                <a:cubicBezTo>
                  <a:pt x="51" y="98"/>
                  <a:pt x="61" y="105"/>
                  <a:pt x="61" y="114"/>
                </a:cubicBezTo>
                <a:cubicBezTo>
                  <a:pt x="0" y="103"/>
                  <a:pt x="7" y="17"/>
                  <a:pt x="74" y="0"/>
                </a:cubicBezTo>
                <a:cubicBezTo>
                  <a:pt x="73" y="2"/>
                  <a:pt x="71" y="4"/>
                  <a:pt x="71" y="6"/>
                </a:cubicBezTo>
                <a:cubicBezTo>
                  <a:pt x="85" y="5"/>
                  <a:pt x="103" y="10"/>
                  <a:pt x="114" y="21"/>
                </a:cubicBezTo>
              </a:path>
            </a:pathLst>
          </a:custGeom>
          <a:solidFill>
            <a:srgbClr val="D770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6" name="Freeform 886">
            <a:extLst>
              <a:ext uri="{FF2B5EF4-FFF2-40B4-BE49-F238E27FC236}">
                <a16:creationId xmlns:a16="http://schemas.microsoft.com/office/drawing/2014/main" id="{960C6A49-2338-7341-8FB8-BF875822B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5588" y="1852613"/>
            <a:ext cx="46037" cy="47625"/>
          </a:xfrm>
          <a:custGeom>
            <a:avLst/>
            <a:gdLst>
              <a:gd name="T0" fmla="*/ 13323755 w 128"/>
              <a:gd name="T1" fmla="*/ 8842257 h 134"/>
              <a:gd name="T2" fmla="*/ 15911178 w 128"/>
              <a:gd name="T3" fmla="*/ 7073734 h 134"/>
              <a:gd name="T4" fmla="*/ 2846022 w 128"/>
              <a:gd name="T5" fmla="*/ 15284426 h 134"/>
              <a:gd name="T6" fmla="*/ 3492698 w 128"/>
              <a:gd name="T7" fmla="*/ 14526336 h 134"/>
              <a:gd name="T8" fmla="*/ 1164233 w 128"/>
              <a:gd name="T9" fmla="*/ 5305212 h 134"/>
              <a:gd name="T10" fmla="*/ 2328465 w 128"/>
              <a:gd name="T11" fmla="*/ 1010432 h 134"/>
              <a:gd name="T12" fmla="*/ 3104620 w 128"/>
              <a:gd name="T13" fmla="*/ 505394 h 134"/>
              <a:gd name="T14" fmla="*/ 3622177 w 128"/>
              <a:gd name="T15" fmla="*/ 4547477 h 134"/>
              <a:gd name="T16" fmla="*/ 3622177 w 128"/>
              <a:gd name="T17" fmla="*/ 4800174 h 134"/>
              <a:gd name="T18" fmla="*/ 1681789 w 128"/>
              <a:gd name="T19" fmla="*/ 6568340 h 134"/>
              <a:gd name="T20" fmla="*/ 2716543 w 128"/>
              <a:gd name="T21" fmla="*/ 11115817 h 134"/>
              <a:gd name="T22" fmla="*/ 10348614 w 128"/>
              <a:gd name="T23" fmla="*/ 11242343 h 134"/>
              <a:gd name="T24" fmla="*/ 13323755 w 128"/>
              <a:gd name="T25" fmla="*/ 7452602 h 134"/>
              <a:gd name="T26" fmla="*/ 13323755 w 128"/>
              <a:gd name="T27" fmla="*/ 8842257 h 1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8" h="134">
                <a:moveTo>
                  <a:pt x="103" y="70"/>
                </a:moveTo>
                <a:cubicBezTo>
                  <a:pt x="112" y="70"/>
                  <a:pt x="119" y="58"/>
                  <a:pt x="123" y="56"/>
                </a:cubicBezTo>
                <a:cubicBezTo>
                  <a:pt x="127" y="111"/>
                  <a:pt x="74" y="133"/>
                  <a:pt x="22" y="121"/>
                </a:cubicBezTo>
                <a:cubicBezTo>
                  <a:pt x="24" y="119"/>
                  <a:pt x="27" y="117"/>
                  <a:pt x="27" y="115"/>
                </a:cubicBezTo>
                <a:cubicBezTo>
                  <a:pt x="4" y="102"/>
                  <a:pt x="0" y="67"/>
                  <a:pt x="9" y="42"/>
                </a:cubicBezTo>
                <a:cubicBezTo>
                  <a:pt x="12" y="32"/>
                  <a:pt x="12" y="20"/>
                  <a:pt x="18" y="8"/>
                </a:cubicBezTo>
                <a:cubicBezTo>
                  <a:pt x="24" y="1"/>
                  <a:pt x="27" y="0"/>
                  <a:pt x="24" y="4"/>
                </a:cubicBezTo>
                <a:cubicBezTo>
                  <a:pt x="16" y="23"/>
                  <a:pt x="19" y="35"/>
                  <a:pt x="28" y="36"/>
                </a:cubicBezTo>
                <a:cubicBezTo>
                  <a:pt x="28" y="36"/>
                  <a:pt x="31" y="36"/>
                  <a:pt x="28" y="38"/>
                </a:cubicBezTo>
                <a:cubicBezTo>
                  <a:pt x="25" y="42"/>
                  <a:pt x="16" y="42"/>
                  <a:pt x="13" y="52"/>
                </a:cubicBezTo>
                <a:cubicBezTo>
                  <a:pt x="10" y="68"/>
                  <a:pt x="13" y="80"/>
                  <a:pt x="21" y="88"/>
                </a:cubicBezTo>
                <a:cubicBezTo>
                  <a:pt x="36" y="103"/>
                  <a:pt x="63" y="99"/>
                  <a:pt x="80" y="89"/>
                </a:cubicBezTo>
                <a:cubicBezTo>
                  <a:pt x="95" y="80"/>
                  <a:pt x="97" y="67"/>
                  <a:pt x="103" y="59"/>
                </a:cubicBezTo>
                <a:lnTo>
                  <a:pt x="103" y="70"/>
                </a:lnTo>
              </a:path>
            </a:pathLst>
          </a:custGeom>
          <a:solidFill>
            <a:srgbClr val="D770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7" name="Freeform 887">
            <a:extLst>
              <a:ext uri="{FF2B5EF4-FFF2-40B4-BE49-F238E27FC236}">
                <a16:creationId xmlns:a16="http://schemas.microsoft.com/office/drawing/2014/main" id="{A15B99CF-6B80-F045-BFC2-8D4C1F4CC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1857375"/>
            <a:ext cx="39687" cy="49213"/>
          </a:xfrm>
          <a:custGeom>
            <a:avLst/>
            <a:gdLst>
              <a:gd name="T0" fmla="*/ 5597310 w 110"/>
              <a:gd name="T1" fmla="*/ 2618783 h 136"/>
              <a:gd name="T2" fmla="*/ 3905201 w 110"/>
              <a:gd name="T3" fmla="*/ 261987 h 136"/>
              <a:gd name="T4" fmla="*/ 13277466 w 110"/>
              <a:gd name="T5" fmla="*/ 10344500 h 136"/>
              <a:gd name="T6" fmla="*/ 12366108 w 110"/>
              <a:gd name="T7" fmla="*/ 9296915 h 136"/>
              <a:gd name="T8" fmla="*/ 8331023 w 110"/>
              <a:gd name="T9" fmla="*/ 15189448 h 136"/>
              <a:gd name="T10" fmla="*/ 4556068 w 110"/>
              <a:gd name="T11" fmla="*/ 16760645 h 136"/>
              <a:gd name="T12" fmla="*/ 390376 w 110"/>
              <a:gd name="T13" fmla="*/ 17546244 h 136"/>
              <a:gd name="T14" fmla="*/ 130246 w 110"/>
              <a:gd name="T15" fmla="*/ 17415250 h 136"/>
              <a:gd name="T16" fmla="*/ 1822355 w 110"/>
              <a:gd name="T17" fmla="*/ 14665474 h 136"/>
              <a:gd name="T18" fmla="*/ 1822355 w 110"/>
              <a:gd name="T19" fmla="*/ 14272856 h 136"/>
              <a:gd name="T20" fmla="*/ 6508668 w 110"/>
              <a:gd name="T21" fmla="*/ 15058454 h 136"/>
              <a:gd name="T22" fmla="*/ 9242020 w 110"/>
              <a:gd name="T23" fmla="*/ 11915698 h 136"/>
              <a:gd name="T24" fmla="*/ 6768798 w 110"/>
              <a:gd name="T25" fmla="*/ 4190342 h 136"/>
              <a:gd name="T26" fmla="*/ 6508668 w 110"/>
              <a:gd name="T27" fmla="*/ 4059349 h 136"/>
              <a:gd name="T28" fmla="*/ 4556068 w 110"/>
              <a:gd name="T29" fmla="*/ 3011763 h 136"/>
              <a:gd name="T30" fmla="*/ 5597310 w 110"/>
              <a:gd name="T31" fmla="*/ 2618783 h 1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36">
                <a:moveTo>
                  <a:pt x="43" y="20"/>
                </a:moveTo>
                <a:cubicBezTo>
                  <a:pt x="41" y="12"/>
                  <a:pt x="32" y="8"/>
                  <a:pt x="30" y="2"/>
                </a:cubicBezTo>
                <a:cubicBezTo>
                  <a:pt x="84" y="0"/>
                  <a:pt x="109" y="44"/>
                  <a:pt x="102" y="79"/>
                </a:cubicBezTo>
                <a:cubicBezTo>
                  <a:pt x="99" y="75"/>
                  <a:pt x="99" y="74"/>
                  <a:pt x="95" y="71"/>
                </a:cubicBezTo>
                <a:cubicBezTo>
                  <a:pt x="91" y="92"/>
                  <a:pt x="80" y="107"/>
                  <a:pt x="64" y="116"/>
                </a:cubicBezTo>
                <a:cubicBezTo>
                  <a:pt x="55" y="121"/>
                  <a:pt x="43" y="123"/>
                  <a:pt x="35" y="128"/>
                </a:cubicBezTo>
                <a:cubicBezTo>
                  <a:pt x="29" y="131"/>
                  <a:pt x="14" y="135"/>
                  <a:pt x="3" y="134"/>
                </a:cubicBezTo>
                <a:cubicBezTo>
                  <a:pt x="0" y="134"/>
                  <a:pt x="0" y="134"/>
                  <a:pt x="1" y="133"/>
                </a:cubicBezTo>
                <a:cubicBezTo>
                  <a:pt x="20" y="125"/>
                  <a:pt x="24" y="115"/>
                  <a:pt x="14" y="112"/>
                </a:cubicBezTo>
                <a:lnTo>
                  <a:pt x="14" y="109"/>
                </a:lnTo>
                <a:cubicBezTo>
                  <a:pt x="28" y="107"/>
                  <a:pt x="32" y="121"/>
                  <a:pt x="50" y="115"/>
                </a:cubicBezTo>
                <a:cubicBezTo>
                  <a:pt x="61" y="112"/>
                  <a:pt x="68" y="101"/>
                  <a:pt x="71" y="91"/>
                </a:cubicBezTo>
                <a:cubicBezTo>
                  <a:pt x="77" y="74"/>
                  <a:pt x="70" y="52"/>
                  <a:pt x="52" y="32"/>
                </a:cubicBezTo>
                <a:lnTo>
                  <a:pt x="50" y="31"/>
                </a:lnTo>
                <a:cubicBezTo>
                  <a:pt x="44" y="27"/>
                  <a:pt x="41" y="26"/>
                  <a:pt x="35" y="23"/>
                </a:cubicBezTo>
                <a:cubicBezTo>
                  <a:pt x="37" y="21"/>
                  <a:pt x="41" y="20"/>
                  <a:pt x="43" y="20"/>
                </a:cubicBezTo>
              </a:path>
            </a:pathLst>
          </a:custGeom>
          <a:solidFill>
            <a:srgbClr val="D7703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8" name="Freeform 888">
            <a:extLst>
              <a:ext uri="{FF2B5EF4-FFF2-40B4-BE49-F238E27FC236}">
                <a16:creationId xmlns:a16="http://schemas.microsoft.com/office/drawing/2014/main" id="{6A637B79-5F71-9241-8F1A-10C73EE83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3050" y="1870075"/>
            <a:ext cx="3175" cy="3175"/>
          </a:xfrm>
          <a:custGeom>
            <a:avLst/>
            <a:gdLst>
              <a:gd name="T0" fmla="*/ 1234168 w 7"/>
              <a:gd name="T1" fmla="*/ 617311 h 7"/>
              <a:gd name="T2" fmla="*/ 617311 w 7"/>
              <a:gd name="T3" fmla="*/ 1234168 h 7"/>
              <a:gd name="T4" fmla="*/ 0 w 7"/>
              <a:gd name="T5" fmla="*/ 617311 h 7"/>
              <a:gd name="T6" fmla="*/ 617311 w 7"/>
              <a:gd name="T7" fmla="*/ 0 h 7"/>
              <a:gd name="T8" fmla="*/ 1234168 w 7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4"/>
                  <a:pt x="5" y="6"/>
                  <a:pt x="3" y="6"/>
                </a:cubicBezTo>
                <a:cubicBezTo>
                  <a:pt x="3" y="6"/>
                  <a:pt x="0" y="4"/>
                  <a:pt x="0" y="3"/>
                </a:cubicBezTo>
                <a:cubicBezTo>
                  <a:pt x="0" y="1"/>
                  <a:pt x="3" y="0"/>
                  <a:pt x="3" y="0"/>
                </a:cubicBezTo>
                <a:cubicBezTo>
                  <a:pt x="5" y="0"/>
                  <a:pt x="6" y="1"/>
                  <a:pt x="6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19" name="Freeform 889">
            <a:extLst>
              <a:ext uri="{FF2B5EF4-FFF2-40B4-BE49-F238E27FC236}">
                <a16:creationId xmlns:a16="http://schemas.microsoft.com/office/drawing/2014/main" id="{3471A551-B4C8-824B-89B6-6E2F4943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1879600"/>
            <a:ext cx="3175" cy="3175"/>
          </a:xfrm>
          <a:custGeom>
            <a:avLst/>
            <a:gdLst>
              <a:gd name="T0" fmla="*/ 0 w 7"/>
              <a:gd name="T1" fmla="*/ 617311 h 7"/>
              <a:gd name="T2" fmla="*/ 205921 w 7"/>
              <a:gd name="T3" fmla="*/ 0 h 7"/>
              <a:gd name="T4" fmla="*/ 1234168 w 7"/>
              <a:gd name="T5" fmla="*/ 617311 h 7"/>
              <a:gd name="T6" fmla="*/ 205921 w 7"/>
              <a:gd name="T7" fmla="*/ 1234168 h 7"/>
              <a:gd name="T8" fmla="*/ 0 w 7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1"/>
                  <a:pt x="0" y="0"/>
                  <a:pt x="1" y="0"/>
                </a:cubicBezTo>
                <a:cubicBezTo>
                  <a:pt x="3" y="0"/>
                  <a:pt x="6" y="1"/>
                  <a:pt x="6" y="3"/>
                </a:cubicBezTo>
                <a:cubicBezTo>
                  <a:pt x="6" y="5"/>
                  <a:pt x="3" y="6"/>
                  <a:pt x="1" y="6"/>
                </a:cubicBezTo>
                <a:cubicBezTo>
                  <a:pt x="0" y="6"/>
                  <a:pt x="0" y="5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0" name="Freeform 890">
            <a:extLst>
              <a:ext uri="{FF2B5EF4-FFF2-40B4-BE49-F238E27FC236}">
                <a16:creationId xmlns:a16="http://schemas.microsoft.com/office/drawing/2014/main" id="{845E3A3E-FEA0-874C-B188-A220B2BA5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1860550"/>
            <a:ext cx="3175" cy="3175"/>
          </a:xfrm>
          <a:custGeom>
            <a:avLst/>
            <a:gdLst>
              <a:gd name="T0" fmla="*/ 0 w 7"/>
              <a:gd name="T1" fmla="*/ 617311 h 7"/>
              <a:gd name="T2" fmla="*/ 617311 w 7"/>
              <a:gd name="T3" fmla="*/ 0 h 7"/>
              <a:gd name="T4" fmla="*/ 1234168 w 7"/>
              <a:gd name="T5" fmla="*/ 617311 h 7"/>
              <a:gd name="T6" fmla="*/ 617311 w 7"/>
              <a:gd name="T7" fmla="*/ 1234168 h 7"/>
              <a:gd name="T8" fmla="*/ 0 w 7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ubicBezTo>
                  <a:pt x="2" y="6"/>
                  <a:pt x="0" y="5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1" name="Freeform 891">
            <a:extLst>
              <a:ext uri="{FF2B5EF4-FFF2-40B4-BE49-F238E27FC236}">
                <a16:creationId xmlns:a16="http://schemas.microsoft.com/office/drawing/2014/main" id="{AFFFD773-281B-B142-B65A-B8D46D41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754188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378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2" name="Freeform 892">
            <a:extLst>
              <a:ext uri="{FF2B5EF4-FFF2-40B4-BE49-F238E27FC236}">
                <a16:creationId xmlns:a16="http://schemas.microsoft.com/office/drawing/2014/main" id="{86D54E6C-09CC-1E4D-A0EA-983B9BE96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790700"/>
            <a:ext cx="431800" cy="36513"/>
          </a:xfrm>
          <a:custGeom>
            <a:avLst/>
            <a:gdLst>
              <a:gd name="T0" fmla="*/ 0 w 1200"/>
              <a:gd name="T1" fmla="*/ 0 h 101"/>
              <a:gd name="T2" fmla="*/ 155246493 w 1200"/>
              <a:gd name="T3" fmla="*/ 0 h 101"/>
              <a:gd name="T4" fmla="*/ 155246493 w 1200"/>
              <a:gd name="T5" fmla="*/ 13069123 h 101"/>
              <a:gd name="T6" fmla="*/ 77688017 w 1200"/>
              <a:gd name="T7" fmla="*/ 13069123 h 101"/>
              <a:gd name="T8" fmla="*/ 0 w 1200"/>
              <a:gd name="T9" fmla="*/ 13069123 h 101"/>
              <a:gd name="T10" fmla="*/ 0 w 1200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01">
                <a:moveTo>
                  <a:pt x="0" y="0"/>
                </a:moveTo>
                <a:lnTo>
                  <a:pt x="1199" y="0"/>
                </a:lnTo>
                <a:lnTo>
                  <a:pt x="1199" y="100"/>
                </a:lnTo>
                <a:lnTo>
                  <a:pt x="600" y="100"/>
                </a:lnTo>
                <a:lnTo>
                  <a:pt x="0" y="1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3" name="Freeform 893">
            <a:extLst>
              <a:ext uri="{FF2B5EF4-FFF2-40B4-BE49-F238E27FC236}">
                <a16:creationId xmlns:a16="http://schemas.microsoft.com/office/drawing/2014/main" id="{FB40CA43-EC73-3D44-B9DC-9AB2D2712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862138"/>
            <a:ext cx="431800" cy="36512"/>
          </a:xfrm>
          <a:custGeom>
            <a:avLst/>
            <a:gdLst>
              <a:gd name="T0" fmla="*/ 0 w 1200"/>
              <a:gd name="T1" fmla="*/ 0 h 101"/>
              <a:gd name="T2" fmla="*/ 155246493 w 1200"/>
              <a:gd name="T3" fmla="*/ 0 h 101"/>
              <a:gd name="T4" fmla="*/ 155246493 w 1200"/>
              <a:gd name="T5" fmla="*/ 13068404 h 101"/>
              <a:gd name="T6" fmla="*/ 77688017 w 1200"/>
              <a:gd name="T7" fmla="*/ 13068404 h 101"/>
              <a:gd name="T8" fmla="*/ 0 w 1200"/>
              <a:gd name="T9" fmla="*/ 13068404 h 101"/>
              <a:gd name="T10" fmla="*/ 0 w 1200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01">
                <a:moveTo>
                  <a:pt x="0" y="0"/>
                </a:moveTo>
                <a:lnTo>
                  <a:pt x="1199" y="0"/>
                </a:lnTo>
                <a:lnTo>
                  <a:pt x="1199" y="100"/>
                </a:lnTo>
                <a:lnTo>
                  <a:pt x="600" y="100"/>
                </a:lnTo>
                <a:lnTo>
                  <a:pt x="0" y="1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4" name="Freeform 894">
            <a:extLst>
              <a:ext uri="{FF2B5EF4-FFF2-40B4-BE49-F238E27FC236}">
                <a16:creationId xmlns:a16="http://schemas.microsoft.com/office/drawing/2014/main" id="{813670CA-B816-8046-88F3-1BF2CEBF8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933575"/>
            <a:ext cx="431800" cy="36513"/>
          </a:xfrm>
          <a:custGeom>
            <a:avLst/>
            <a:gdLst>
              <a:gd name="T0" fmla="*/ 0 w 1200"/>
              <a:gd name="T1" fmla="*/ 0 h 101"/>
              <a:gd name="T2" fmla="*/ 155246493 w 1200"/>
              <a:gd name="T3" fmla="*/ 0 h 101"/>
              <a:gd name="T4" fmla="*/ 155246493 w 1200"/>
              <a:gd name="T5" fmla="*/ 13069123 h 101"/>
              <a:gd name="T6" fmla="*/ 77688017 w 1200"/>
              <a:gd name="T7" fmla="*/ 13069123 h 101"/>
              <a:gd name="T8" fmla="*/ 0 w 1200"/>
              <a:gd name="T9" fmla="*/ 13069123 h 101"/>
              <a:gd name="T10" fmla="*/ 0 w 1200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01">
                <a:moveTo>
                  <a:pt x="0" y="0"/>
                </a:moveTo>
                <a:lnTo>
                  <a:pt x="1199" y="0"/>
                </a:lnTo>
                <a:lnTo>
                  <a:pt x="1199" y="100"/>
                </a:lnTo>
                <a:lnTo>
                  <a:pt x="600" y="100"/>
                </a:lnTo>
                <a:lnTo>
                  <a:pt x="0" y="1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5" name="Freeform 895">
            <a:extLst>
              <a:ext uri="{FF2B5EF4-FFF2-40B4-BE49-F238E27FC236}">
                <a16:creationId xmlns:a16="http://schemas.microsoft.com/office/drawing/2014/main" id="{3AF686D7-B070-1641-ABBE-3AFA1019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1754188"/>
            <a:ext cx="192087" cy="107950"/>
          </a:xfrm>
          <a:custGeom>
            <a:avLst/>
            <a:gdLst>
              <a:gd name="T0" fmla="*/ 0 w 532"/>
              <a:gd name="T1" fmla="*/ 0 h 300"/>
              <a:gd name="T2" fmla="*/ 69225700 w 532"/>
              <a:gd name="T3" fmla="*/ 0 h 300"/>
              <a:gd name="T4" fmla="*/ 69225700 w 532"/>
              <a:gd name="T5" fmla="*/ 38714468 h 300"/>
              <a:gd name="T6" fmla="*/ 34678203 w 532"/>
              <a:gd name="T7" fmla="*/ 38714468 h 300"/>
              <a:gd name="T8" fmla="*/ 0 w 532"/>
              <a:gd name="T9" fmla="*/ 38714468 h 300"/>
              <a:gd name="T10" fmla="*/ 0 w 532"/>
              <a:gd name="T11" fmla="*/ 0 h 3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2" h="300">
                <a:moveTo>
                  <a:pt x="0" y="0"/>
                </a:moveTo>
                <a:lnTo>
                  <a:pt x="531" y="0"/>
                </a:lnTo>
                <a:lnTo>
                  <a:pt x="531" y="299"/>
                </a:lnTo>
                <a:lnTo>
                  <a:pt x="266" y="299"/>
                </a:lnTo>
                <a:lnTo>
                  <a:pt x="0" y="299"/>
                </a:lnTo>
                <a:lnTo>
                  <a:pt x="0" y="0"/>
                </a:lnTo>
              </a:path>
            </a:pathLst>
          </a:custGeom>
          <a:solidFill>
            <a:srgbClr val="D90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6" name="Freeform 896">
            <a:extLst>
              <a:ext uri="{FF2B5EF4-FFF2-40B4-BE49-F238E27FC236}">
                <a16:creationId xmlns:a16="http://schemas.microsoft.com/office/drawing/2014/main" id="{8BFB96A8-C9A0-CC4E-B68A-1C2A89513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1760538"/>
            <a:ext cx="20637" cy="19050"/>
          </a:xfrm>
          <a:custGeom>
            <a:avLst/>
            <a:gdLst>
              <a:gd name="T0" fmla="*/ 4771344 w 59"/>
              <a:gd name="T1" fmla="*/ 4107039 h 54"/>
              <a:gd name="T2" fmla="*/ 5750378 w 59"/>
              <a:gd name="T3" fmla="*/ 6595886 h 54"/>
              <a:gd name="T4" fmla="*/ 3548165 w 59"/>
              <a:gd name="T5" fmla="*/ 4978047 h 54"/>
              <a:gd name="T6" fmla="*/ 1468025 w 59"/>
              <a:gd name="T7" fmla="*/ 6595886 h 54"/>
              <a:gd name="T8" fmla="*/ 2324636 w 59"/>
              <a:gd name="T9" fmla="*/ 4107039 h 54"/>
              <a:gd name="T10" fmla="*/ 0 w 59"/>
              <a:gd name="T11" fmla="*/ 2489200 h 54"/>
              <a:gd name="T12" fmla="*/ 2813977 w 59"/>
              <a:gd name="T13" fmla="*/ 2489200 h 54"/>
              <a:gd name="T14" fmla="*/ 3548165 w 59"/>
              <a:gd name="T15" fmla="*/ 0 h 54"/>
              <a:gd name="T16" fmla="*/ 4404425 w 59"/>
              <a:gd name="T17" fmla="*/ 2489200 h 54"/>
              <a:gd name="T18" fmla="*/ 7095980 w 59"/>
              <a:gd name="T19" fmla="*/ 2489200 h 54"/>
              <a:gd name="T20" fmla="*/ 4771344 w 59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4">
                <a:moveTo>
                  <a:pt x="39" y="33"/>
                </a:moveTo>
                <a:lnTo>
                  <a:pt x="47" y="53"/>
                </a:lnTo>
                <a:lnTo>
                  <a:pt x="29" y="40"/>
                </a:lnTo>
                <a:lnTo>
                  <a:pt x="12" y="53"/>
                </a:lnTo>
                <a:lnTo>
                  <a:pt x="19" y="33"/>
                </a:lnTo>
                <a:lnTo>
                  <a:pt x="0" y="20"/>
                </a:lnTo>
                <a:lnTo>
                  <a:pt x="23" y="20"/>
                </a:lnTo>
                <a:lnTo>
                  <a:pt x="29" y="0"/>
                </a:lnTo>
                <a:lnTo>
                  <a:pt x="36" y="20"/>
                </a:lnTo>
                <a:lnTo>
                  <a:pt x="58" y="20"/>
                </a:lnTo>
                <a:lnTo>
                  <a:pt x="39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7" name="Freeform 897">
            <a:extLst>
              <a:ext uri="{FF2B5EF4-FFF2-40B4-BE49-F238E27FC236}">
                <a16:creationId xmlns:a16="http://schemas.microsoft.com/office/drawing/2014/main" id="{E29310B3-E561-E94D-B3D1-86264857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1811338"/>
            <a:ext cx="20637" cy="20637"/>
          </a:xfrm>
          <a:custGeom>
            <a:avLst/>
            <a:gdLst>
              <a:gd name="T0" fmla="*/ 4937580 w 58"/>
              <a:gd name="T1" fmla="*/ 4617529 h 56"/>
              <a:gd name="T2" fmla="*/ 5823548 w 58"/>
              <a:gd name="T3" fmla="*/ 7469120 h 56"/>
              <a:gd name="T4" fmla="*/ 3797920 w 58"/>
              <a:gd name="T5" fmla="*/ 5703919 h 56"/>
              <a:gd name="T6" fmla="*/ 1392642 w 58"/>
              <a:gd name="T7" fmla="*/ 7469120 h 56"/>
              <a:gd name="T8" fmla="*/ 2278965 w 58"/>
              <a:gd name="T9" fmla="*/ 4617529 h 56"/>
              <a:gd name="T10" fmla="*/ 0 w 58"/>
              <a:gd name="T11" fmla="*/ 2987574 h 56"/>
              <a:gd name="T12" fmla="*/ 2658615 w 58"/>
              <a:gd name="T13" fmla="*/ 3123557 h 56"/>
              <a:gd name="T14" fmla="*/ 3797920 w 58"/>
              <a:gd name="T15" fmla="*/ 0 h 56"/>
              <a:gd name="T16" fmla="*/ 4430906 w 58"/>
              <a:gd name="T17" fmla="*/ 3123557 h 56"/>
              <a:gd name="T18" fmla="*/ 7216190 w 58"/>
              <a:gd name="T19" fmla="*/ 2987574 h 56"/>
              <a:gd name="T20" fmla="*/ 4937580 w 58"/>
              <a:gd name="T21" fmla="*/ 4617529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6">
                <a:moveTo>
                  <a:pt x="39" y="34"/>
                </a:moveTo>
                <a:lnTo>
                  <a:pt x="46" y="55"/>
                </a:lnTo>
                <a:lnTo>
                  <a:pt x="30" y="42"/>
                </a:lnTo>
                <a:lnTo>
                  <a:pt x="11" y="55"/>
                </a:lnTo>
                <a:lnTo>
                  <a:pt x="18" y="34"/>
                </a:lnTo>
                <a:lnTo>
                  <a:pt x="0" y="22"/>
                </a:lnTo>
                <a:lnTo>
                  <a:pt x="21" y="23"/>
                </a:lnTo>
                <a:lnTo>
                  <a:pt x="30" y="0"/>
                </a:lnTo>
                <a:lnTo>
                  <a:pt x="35" y="23"/>
                </a:lnTo>
                <a:lnTo>
                  <a:pt x="57" y="22"/>
                </a:lnTo>
                <a:lnTo>
                  <a:pt x="39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8" name="Freeform 898">
            <a:extLst>
              <a:ext uri="{FF2B5EF4-FFF2-40B4-BE49-F238E27FC236}">
                <a16:creationId xmlns:a16="http://schemas.microsoft.com/office/drawing/2014/main" id="{57FB0130-3749-BA43-A420-C50751EAD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1811338"/>
            <a:ext cx="20637" cy="20637"/>
          </a:xfrm>
          <a:custGeom>
            <a:avLst/>
            <a:gdLst>
              <a:gd name="T0" fmla="*/ 4937580 w 58"/>
              <a:gd name="T1" fmla="*/ 4617529 h 56"/>
              <a:gd name="T2" fmla="*/ 5823548 w 58"/>
              <a:gd name="T3" fmla="*/ 7469120 h 56"/>
              <a:gd name="T4" fmla="*/ 3671607 w 58"/>
              <a:gd name="T5" fmla="*/ 5703919 h 56"/>
              <a:gd name="T6" fmla="*/ 1392642 w 58"/>
              <a:gd name="T7" fmla="*/ 7469120 h 56"/>
              <a:gd name="T8" fmla="*/ 2278965 w 58"/>
              <a:gd name="T9" fmla="*/ 4617529 h 56"/>
              <a:gd name="T10" fmla="*/ 0 w 58"/>
              <a:gd name="T11" fmla="*/ 2987574 h 56"/>
              <a:gd name="T12" fmla="*/ 2658615 w 58"/>
              <a:gd name="T13" fmla="*/ 3123557 h 56"/>
              <a:gd name="T14" fmla="*/ 3671607 w 58"/>
              <a:gd name="T15" fmla="*/ 0 h 56"/>
              <a:gd name="T16" fmla="*/ 4430906 w 58"/>
              <a:gd name="T17" fmla="*/ 3123557 h 56"/>
              <a:gd name="T18" fmla="*/ 7216190 w 58"/>
              <a:gd name="T19" fmla="*/ 2987574 h 56"/>
              <a:gd name="T20" fmla="*/ 4937580 w 58"/>
              <a:gd name="T21" fmla="*/ 4617529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6">
                <a:moveTo>
                  <a:pt x="39" y="34"/>
                </a:moveTo>
                <a:lnTo>
                  <a:pt x="46" y="55"/>
                </a:lnTo>
                <a:lnTo>
                  <a:pt x="29" y="42"/>
                </a:lnTo>
                <a:lnTo>
                  <a:pt x="11" y="55"/>
                </a:lnTo>
                <a:lnTo>
                  <a:pt x="18" y="34"/>
                </a:lnTo>
                <a:lnTo>
                  <a:pt x="0" y="22"/>
                </a:lnTo>
                <a:lnTo>
                  <a:pt x="21" y="23"/>
                </a:lnTo>
                <a:lnTo>
                  <a:pt x="29" y="0"/>
                </a:lnTo>
                <a:lnTo>
                  <a:pt x="35" y="23"/>
                </a:lnTo>
                <a:lnTo>
                  <a:pt x="57" y="22"/>
                </a:lnTo>
                <a:lnTo>
                  <a:pt x="39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29" name="Freeform 899">
            <a:extLst>
              <a:ext uri="{FF2B5EF4-FFF2-40B4-BE49-F238E27FC236}">
                <a16:creationId xmlns:a16="http://schemas.microsoft.com/office/drawing/2014/main" id="{A3F3DD7E-DF38-D94E-BDF5-336430893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768475"/>
            <a:ext cx="20638" cy="19050"/>
          </a:xfrm>
          <a:custGeom>
            <a:avLst/>
            <a:gdLst>
              <a:gd name="T0" fmla="*/ 5160974 w 56"/>
              <a:gd name="T1" fmla="*/ 4107039 h 54"/>
              <a:gd name="T2" fmla="*/ 6111796 w 56"/>
              <a:gd name="T3" fmla="*/ 6595886 h 54"/>
              <a:gd name="T4" fmla="*/ 3666930 w 56"/>
              <a:gd name="T5" fmla="*/ 4978047 h 54"/>
              <a:gd name="T6" fmla="*/ 1358054 w 56"/>
              <a:gd name="T7" fmla="*/ 6595886 h 54"/>
              <a:gd name="T8" fmla="*/ 2308876 w 56"/>
              <a:gd name="T9" fmla="*/ 3982508 h 54"/>
              <a:gd name="T10" fmla="*/ 0 w 56"/>
              <a:gd name="T11" fmla="*/ 2489200 h 54"/>
              <a:gd name="T12" fmla="*/ 2988088 w 56"/>
              <a:gd name="T13" fmla="*/ 2489200 h 54"/>
              <a:gd name="T14" fmla="*/ 3666930 w 56"/>
              <a:gd name="T15" fmla="*/ 0 h 54"/>
              <a:gd name="T16" fmla="*/ 4753742 w 56"/>
              <a:gd name="T17" fmla="*/ 2489200 h 54"/>
              <a:gd name="T18" fmla="*/ 7469850 w 56"/>
              <a:gd name="T19" fmla="*/ 2489200 h 54"/>
              <a:gd name="T20" fmla="*/ 5160974 w 56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4">
                <a:moveTo>
                  <a:pt x="38" y="33"/>
                </a:moveTo>
                <a:lnTo>
                  <a:pt x="45" y="53"/>
                </a:lnTo>
                <a:lnTo>
                  <a:pt x="27" y="40"/>
                </a:lnTo>
                <a:lnTo>
                  <a:pt x="10" y="53"/>
                </a:lnTo>
                <a:lnTo>
                  <a:pt x="17" y="32"/>
                </a:lnTo>
                <a:lnTo>
                  <a:pt x="0" y="20"/>
                </a:lnTo>
                <a:lnTo>
                  <a:pt x="22" y="20"/>
                </a:lnTo>
                <a:lnTo>
                  <a:pt x="27" y="0"/>
                </a:lnTo>
                <a:lnTo>
                  <a:pt x="35" y="20"/>
                </a:lnTo>
                <a:lnTo>
                  <a:pt x="55" y="20"/>
                </a:lnTo>
                <a:lnTo>
                  <a:pt x="38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0" name="Freeform 900">
            <a:extLst>
              <a:ext uri="{FF2B5EF4-FFF2-40B4-BE49-F238E27FC236}">
                <a16:creationId xmlns:a16="http://schemas.microsoft.com/office/drawing/2014/main" id="{73FADE9A-D9AB-3445-AAC7-113B5027B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8" y="1768475"/>
            <a:ext cx="20637" cy="19050"/>
          </a:xfrm>
          <a:custGeom>
            <a:avLst/>
            <a:gdLst>
              <a:gd name="T0" fmla="*/ 5063893 w 58"/>
              <a:gd name="T1" fmla="*/ 4107039 h 54"/>
              <a:gd name="T2" fmla="*/ 5950216 w 58"/>
              <a:gd name="T3" fmla="*/ 6595886 h 54"/>
              <a:gd name="T4" fmla="*/ 3797920 w 58"/>
              <a:gd name="T5" fmla="*/ 4978047 h 54"/>
              <a:gd name="T6" fmla="*/ 1392642 w 58"/>
              <a:gd name="T7" fmla="*/ 6595886 h 54"/>
              <a:gd name="T8" fmla="*/ 2531946 w 58"/>
              <a:gd name="T9" fmla="*/ 3982508 h 54"/>
              <a:gd name="T10" fmla="*/ 0 w 58"/>
              <a:gd name="T11" fmla="*/ 2489200 h 54"/>
              <a:gd name="T12" fmla="*/ 3038265 w 58"/>
              <a:gd name="T13" fmla="*/ 2489200 h 54"/>
              <a:gd name="T14" fmla="*/ 3797920 w 58"/>
              <a:gd name="T15" fmla="*/ 0 h 54"/>
              <a:gd name="T16" fmla="*/ 4557575 w 58"/>
              <a:gd name="T17" fmla="*/ 2489200 h 54"/>
              <a:gd name="T18" fmla="*/ 7216190 w 58"/>
              <a:gd name="T19" fmla="*/ 2489200 h 54"/>
              <a:gd name="T20" fmla="*/ 5063893 w 58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54">
                <a:moveTo>
                  <a:pt x="40" y="33"/>
                </a:moveTo>
                <a:lnTo>
                  <a:pt x="47" y="53"/>
                </a:lnTo>
                <a:lnTo>
                  <a:pt x="30" y="40"/>
                </a:lnTo>
                <a:lnTo>
                  <a:pt x="11" y="53"/>
                </a:lnTo>
                <a:lnTo>
                  <a:pt x="20" y="32"/>
                </a:lnTo>
                <a:lnTo>
                  <a:pt x="0" y="20"/>
                </a:lnTo>
                <a:lnTo>
                  <a:pt x="24" y="20"/>
                </a:lnTo>
                <a:lnTo>
                  <a:pt x="30" y="0"/>
                </a:lnTo>
                <a:lnTo>
                  <a:pt x="36" y="20"/>
                </a:lnTo>
                <a:lnTo>
                  <a:pt x="57" y="20"/>
                </a:lnTo>
                <a:lnTo>
                  <a:pt x="4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1" name="Freeform 901">
            <a:extLst>
              <a:ext uri="{FF2B5EF4-FFF2-40B4-BE49-F238E27FC236}">
                <a16:creationId xmlns:a16="http://schemas.microsoft.com/office/drawing/2014/main" id="{FA55A97A-427E-424E-A755-1F32CD98C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1789113"/>
            <a:ext cx="20638" cy="19050"/>
          </a:xfrm>
          <a:custGeom>
            <a:avLst/>
            <a:gdLst>
              <a:gd name="T0" fmla="*/ 4771925 w 59"/>
              <a:gd name="T1" fmla="*/ 4107039 h 54"/>
              <a:gd name="T2" fmla="*/ 5628577 w 59"/>
              <a:gd name="T3" fmla="*/ 6595886 h 54"/>
              <a:gd name="T4" fmla="*/ 3425908 w 59"/>
              <a:gd name="T5" fmla="*/ 5102578 h 54"/>
              <a:gd name="T6" fmla="*/ 1346017 w 59"/>
              <a:gd name="T7" fmla="*/ 6595886 h 54"/>
              <a:gd name="T8" fmla="*/ 2202319 w 59"/>
              <a:gd name="T9" fmla="*/ 4107039 h 54"/>
              <a:gd name="T10" fmla="*/ 0 w 59"/>
              <a:gd name="T11" fmla="*/ 2489200 h 54"/>
              <a:gd name="T12" fmla="*/ 2692035 w 59"/>
              <a:gd name="T13" fmla="*/ 2489200 h 54"/>
              <a:gd name="T14" fmla="*/ 3425908 w 59"/>
              <a:gd name="T15" fmla="*/ 0 h 54"/>
              <a:gd name="T16" fmla="*/ 4282560 w 59"/>
              <a:gd name="T17" fmla="*/ 2737908 h 54"/>
              <a:gd name="T18" fmla="*/ 7096674 w 59"/>
              <a:gd name="T19" fmla="*/ 2489200 h 54"/>
              <a:gd name="T20" fmla="*/ 4771925 w 59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4">
                <a:moveTo>
                  <a:pt x="39" y="33"/>
                </a:moveTo>
                <a:lnTo>
                  <a:pt x="46" y="53"/>
                </a:lnTo>
                <a:lnTo>
                  <a:pt x="28" y="41"/>
                </a:lnTo>
                <a:lnTo>
                  <a:pt x="11" y="53"/>
                </a:lnTo>
                <a:lnTo>
                  <a:pt x="18" y="33"/>
                </a:lnTo>
                <a:lnTo>
                  <a:pt x="0" y="20"/>
                </a:lnTo>
                <a:lnTo>
                  <a:pt x="22" y="20"/>
                </a:lnTo>
                <a:lnTo>
                  <a:pt x="28" y="0"/>
                </a:lnTo>
                <a:lnTo>
                  <a:pt x="35" y="22"/>
                </a:lnTo>
                <a:lnTo>
                  <a:pt x="58" y="20"/>
                </a:lnTo>
                <a:lnTo>
                  <a:pt x="39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2" name="Freeform 902">
            <a:extLst>
              <a:ext uri="{FF2B5EF4-FFF2-40B4-BE49-F238E27FC236}">
                <a16:creationId xmlns:a16="http://schemas.microsoft.com/office/drawing/2014/main" id="{88FCD38C-4AD9-0149-941F-0B6EA699E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588" y="1789113"/>
            <a:ext cx="20637" cy="19050"/>
          </a:xfrm>
          <a:custGeom>
            <a:avLst/>
            <a:gdLst>
              <a:gd name="T0" fmla="*/ 4771344 w 59"/>
              <a:gd name="T1" fmla="*/ 4107039 h 54"/>
              <a:gd name="T2" fmla="*/ 5627955 w 59"/>
              <a:gd name="T3" fmla="*/ 6595886 h 54"/>
              <a:gd name="T4" fmla="*/ 3425742 w 59"/>
              <a:gd name="T5" fmla="*/ 5102578 h 54"/>
              <a:gd name="T6" fmla="*/ 1345952 w 59"/>
              <a:gd name="T7" fmla="*/ 6595886 h 54"/>
              <a:gd name="T8" fmla="*/ 2324636 w 59"/>
              <a:gd name="T9" fmla="*/ 4107039 h 54"/>
              <a:gd name="T10" fmla="*/ 0 w 59"/>
              <a:gd name="T11" fmla="*/ 2489200 h 54"/>
              <a:gd name="T12" fmla="*/ 2691554 w 59"/>
              <a:gd name="T13" fmla="*/ 2489200 h 54"/>
              <a:gd name="T14" fmla="*/ 3425742 w 59"/>
              <a:gd name="T15" fmla="*/ 0 h 54"/>
              <a:gd name="T16" fmla="*/ 4282003 w 59"/>
              <a:gd name="T17" fmla="*/ 2737908 h 54"/>
              <a:gd name="T18" fmla="*/ 7095980 w 59"/>
              <a:gd name="T19" fmla="*/ 2489200 h 54"/>
              <a:gd name="T20" fmla="*/ 4771344 w 59"/>
              <a:gd name="T21" fmla="*/ 4107039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9" h="54">
                <a:moveTo>
                  <a:pt x="39" y="33"/>
                </a:moveTo>
                <a:lnTo>
                  <a:pt x="46" y="53"/>
                </a:lnTo>
                <a:lnTo>
                  <a:pt x="28" y="41"/>
                </a:lnTo>
                <a:lnTo>
                  <a:pt x="11" y="53"/>
                </a:lnTo>
                <a:lnTo>
                  <a:pt x="19" y="33"/>
                </a:lnTo>
                <a:lnTo>
                  <a:pt x="0" y="20"/>
                </a:lnTo>
                <a:lnTo>
                  <a:pt x="22" y="20"/>
                </a:lnTo>
                <a:lnTo>
                  <a:pt x="28" y="0"/>
                </a:lnTo>
                <a:lnTo>
                  <a:pt x="35" y="22"/>
                </a:lnTo>
                <a:lnTo>
                  <a:pt x="58" y="20"/>
                </a:lnTo>
                <a:lnTo>
                  <a:pt x="39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3" name="Freeform 903">
            <a:extLst>
              <a:ext uri="{FF2B5EF4-FFF2-40B4-BE49-F238E27FC236}">
                <a16:creationId xmlns:a16="http://schemas.microsoft.com/office/drawing/2014/main" id="{0670FD51-82B3-3F49-AC32-792498B33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1789113"/>
            <a:ext cx="46037" cy="65087"/>
          </a:xfrm>
          <a:custGeom>
            <a:avLst/>
            <a:gdLst>
              <a:gd name="T0" fmla="*/ 667537 w 126"/>
              <a:gd name="T1" fmla="*/ 10752515 h 183"/>
              <a:gd name="T2" fmla="*/ 1335073 w 126"/>
              <a:gd name="T3" fmla="*/ 5186331 h 183"/>
              <a:gd name="T4" fmla="*/ 2669781 w 126"/>
              <a:gd name="T5" fmla="*/ 4680573 h 183"/>
              <a:gd name="T6" fmla="*/ 3070595 w 126"/>
              <a:gd name="T7" fmla="*/ 9993522 h 183"/>
              <a:gd name="T8" fmla="*/ 3070595 w 126"/>
              <a:gd name="T9" fmla="*/ 3162588 h 183"/>
              <a:gd name="T10" fmla="*/ 4672390 w 126"/>
              <a:gd name="T11" fmla="*/ 2150361 h 183"/>
              <a:gd name="T12" fmla="*/ 5072839 w 126"/>
              <a:gd name="T13" fmla="*/ 9360791 h 183"/>
              <a:gd name="T14" fmla="*/ 5072839 w 126"/>
              <a:gd name="T15" fmla="*/ 1897482 h 183"/>
              <a:gd name="T16" fmla="*/ 6808361 w 126"/>
              <a:gd name="T17" fmla="*/ 1897482 h 183"/>
              <a:gd name="T18" fmla="*/ 7342536 w 126"/>
              <a:gd name="T19" fmla="*/ 9107912 h 183"/>
              <a:gd name="T20" fmla="*/ 7342536 w 126"/>
              <a:gd name="T21" fmla="*/ 3035971 h 183"/>
              <a:gd name="T22" fmla="*/ 8944331 w 126"/>
              <a:gd name="T23" fmla="*/ 3035971 h 183"/>
              <a:gd name="T24" fmla="*/ 9611868 w 126"/>
              <a:gd name="T25" fmla="*/ 9360791 h 183"/>
              <a:gd name="T26" fmla="*/ 11080302 w 126"/>
              <a:gd name="T27" fmla="*/ 13661868 h 183"/>
              <a:gd name="T28" fmla="*/ 12281649 w 126"/>
              <a:gd name="T29" fmla="*/ 12270500 h 183"/>
              <a:gd name="T30" fmla="*/ 14417619 w 126"/>
              <a:gd name="T31" fmla="*/ 10119784 h 183"/>
              <a:gd name="T32" fmla="*/ 15619331 w 126"/>
              <a:gd name="T33" fmla="*/ 10752515 h 183"/>
              <a:gd name="T34" fmla="*/ 12949185 w 126"/>
              <a:gd name="T35" fmla="*/ 16697839 h 183"/>
              <a:gd name="T36" fmla="*/ 9211419 w 126"/>
              <a:gd name="T37" fmla="*/ 21125177 h 183"/>
              <a:gd name="T38" fmla="*/ 8944331 w 126"/>
              <a:gd name="T39" fmla="*/ 23022659 h 183"/>
              <a:gd name="T40" fmla="*/ 3070595 w 126"/>
              <a:gd name="T41" fmla="*/ 23022659 h 183"/>
              <a:gd name="T42" fmla="*/ 2403058 w 126"/>
              <a:gd name="T43" fmla="*/ 20745681 h 183"/>
              <a:gd name="T44" fmla="*/ 400449 w 126"/>
              <a:gd name="T45" fmla="*/ 15685967 h 183"/>
              <a:gd name="T46" fmla="*/ 667537 w 126"/>
              <a:gd name="T47" fmla="*/ 10752515 h 1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183">
                <a:moveTo>
                  <a:pt x="5" y="85"/>
                </a:moveTo>
                <a:cubicBezTo>
                  <a:pt x="6" y="69"/>
                  <a:pt x="8" y="55"/>
                  <a:pt x="10" y="41"/>
                </a:cubicBezTo>
                <a:cubicBezTo>
                  <a:pt x="10" y="29"/>
                  <a:pt x="20" y="28"/>
                  <a:pt x="20" y="37"/>
                </a:cubicBezTo>
                <a:cubicBezTo>
                  <a:pt x="21" y="49"/>
                  <a:pt x="23" y="79"/>
                  <a:pt x="23" y="79"/>
                </a:cubicBezTo>
                <a:lnTo>
                  <a:pt x="23" y="25"/>
                </a:lnTo>
                <a:cubicBezTo>
                  <a:pt x="24" y="13"/>
                  <a:pt x="32" y="6"/>
                  <a:pt x="35" y="17"/>
                </a:cubicBezTo>
                <a:lnTo>
                  <a:pt x="38" y="74"/>
                </a:lnTo>
                <a:lnTo>
                  <a:pt x="38" y="15"/>
                </a:lnTo>
                <a:cubicBezTo>
                  <a:pt x="38" y="3"/>
                  <a:pt x="50" y="0"/>
                  <a:pt x="51" y="15"/>
                </a:cubicBezTo>
                <a:lnTo>
                  <a:pt x="55" y="72"/>
                </a:lnTo>
                <a:lnTo>
                  <a:pt x="55" y="24"/>
                </a:lnTo>
                <a:cubicBezTo>
                  <a:pt x="55" y="11"/>
                  <a:pt x="67" y="12"/>
                  <a:pt x="67" y="24"/>
                </a:cubicBezTo>
                <a:cubicBezTo>
                  <a:pt x="68" y="42"/>
                  <a:pt x="71" y="66"/>
                  <a:pt x="72" y="74"/>
                </a:cubicBezTo>
                <a:cubicBezTo>
                  <a:pt x="79" y="97"/>
                  <a:pt x="83" y="108"/>
                  <a:pt x="83" y="108"/>
                </a:cubicBezTo>
                <a:cubicBezTo>
                  <a:pt x="83" y="117"/>
                  <a:pt x="90" y="107"/>
                  <a:pt x="92" y="97"/>
                </a:cubicBezTo>
                <a:cubicBezTo>
                  <a:pt x="93" y="93"/>
                  <a:pt x="98" y="86"/>
                  <a:pt x="108" y="80"/>
                </a:cubicBezTo>
                <a:cubicBezTo>
                  <a:pt x="108" y="80"/>
                  <a:pt x="125" y="76"/>
                  <a:pt x="117" y="85"/>
                </a:cubicBezTo>
                <a:cubicBezTo>
                  <a:pt x="101" y="104"/>
                  <a:pt x="106" y="123"/>
                  <a:pt x="97" y="132"/>
                </a:cubicBezTo>
                <a:cubicBezTo>
                  <a:pt x="90" y="148"/>
                  <a:pt x="73" y="159"/>
                  <a:pt x="69" y="167"/>
                </a:cubicBezTo>
                <a:cubicBezTo>
                  <a:pt x="67" y="171"/>
                  <a:pt x="67" y="182"/>
                  <a:pt x="67" y="182"/>
                </a:cubicBezTo>
                <a:lnTo>
                  <a:pt x="23" y="182"/>
                </a:lnTo>
                <a:lnTo>
                  <a:pt x="18" y="164"/>
                </a:lnTo>
                <a:cubicBezTo>
                  <a:pt x="18" y="164"/>
                  <a:pt x="6" y="154"/>
                  <a:pt x="3" y="124"/>
                </a:cubicBezTo>
                <a:cubicBezTo>
                  <a:pt x="0" y="87"/>
                  <a:pt x="5" y="85"/>
                  <a:pt x="5" y="8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4" name="Freeform 904">
            <a:extLst>
              <a:ext uri="{FF2B5EF4-FFF2-40B4-BE49-F238E27FC236}">
                <a16:creationId xmlns:a16="http://schemas.microsoft.com/office/drawing/2014/main" id="{3C519B86-090F-AA46-B13A-6FBB469C5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038" y="1790700"/>
            <a:ext cx="42862" cy="65088"/>
          </a:xfrm>
          <a:custGeom>
            <a:avLst/>
            <a:gdLst>
              <a:gd name="T0" fmla="*/ 2885923 w 121"/>
              <a:gd name="T1" fmla="*/ 23274384 h 180"/>
              <a:gd name="T2" fmla="*/ 376548 w 121"/>
              <a:gd name="T3" fmla="*/ 15690547 h 180"/>
              <a:gd name="T4" fmla="*/ 878494 w 121"/>
              <a:gd name="T5" fmla="*/ 7060602 h 180"/>
              <a:gd name="T6" fmla="*/ 2635127 w 121"/>
              <a:gd name="T7" fmla="*/ 4314973 h 180"/>
              <a:gd name="T8" fmla="*/ 2383977 w 121"/>
              <a:gd name="T9" fmla="*/ 4314973 h 180"/>
              <a:gd name="T10" fmla="*/ 1254688 w 121"/>
              <a:gd name="T11" fmla="*/ 4837846 h 180"/>
              <a:gd name="T12" fmla="*/ 752742 w 121"/>
              <a:gd name="T13" fmla="*/ 10591264 h 180"/>
              <a:gd name="T14" fmla="*/ 2258579 w 121"/>
              <a:gd name="T15" fmla="*/ 20789830 h 180"/>
              <a:gd name="T16" fmla="*/ 8281576 w 121"/>
              <a:gd name="T17" fmla="*/ 23274384 h 180"/>
              <a:gd name="T18" fmla="*/ 9912812 w 121"/>
              <a:gd name="T19" fmla="*/ 19613184 h 180"/>
              <a:gd name="T20" fmla="*/ 12924487 w 121"/>
              <a:gd name="T21" fmla="*/ 14775338 h 180"/>
              <a:gd name="T22" fmla="*/ 14932271 w 121"/>
              <a:gd name="T23" fmla="*/ 10198928 h 180"/>
              <a:gd name="T24" fmla="*/ 11544047 w 121"/>
              <a:gd name="T25" fmla="*/ 12290784 h 180"/>
              <a:gd name="T26" fmla="*/ 10289360 w 121"/>
              <a:gd name="T27" fmla="*/ 13860128 h 180"/>
              <a:gd name="T28" fmla="*/ 11544047 w 121"/>
              <a:gd name="T29" fmla="*/ 12160246 h 180"/>
              <a:gd name="T30" fmla="*/ 14430325 w 121"/>
              <a:gd name="T31" fmla="*/ 9806592 h 180"/>
              <a:gd name="T32" fmla="*/ 14681121 w 121"/>
              <a:gd name="T33" fmla="*/ 10591264 h 180"/>
              <a:gd name="T34" fmla="*/ 12171391 w 121"/>
              <a:gd name="T35" fmla="*/ 16867194 h 180"/>
              <a:gd name="T36" fmla="*/ 8783522 w 121"/>
              <a:gd name="T37" fmla="*/ 21313066 h 180"/>
              <a:gd name="T38" fmla="*/ 8407328 w 121"/>
              <a:gd name="T39" fmla="*/ 23404922 h 180"/>
              <a:gd name="T40" fmla="*/ 10289360 w 121"/>
              <a:gd name="T41" fmla="*/ 13860128 h 180"/>
              <a:gd name="T42" fmla="*/ 8908920 w 121"/>
              <a:gd name="T43" fmla="*/ 9152819 h 180"/>
              <a:gd name="T44" fmla="*/ 8281576 w 121"/>
              <a:gd name="T45" fmla="*/ 2615091 h 180"/>
              <a:gd name="T46" fmla="*/ 8407328 w 121"/>
              <a:gd name="T47" fmla="*/ 2615091 h 180"/>
              <a:gd name="T48" fmla="*/ 9160070 w 121"/>
              <a:gd name="T49" fmla="*/ 9152819 h 180"/>
              <a:gd name="T50" fmla="*/ 8908920 w 121"/>
              <a:gd name="T51" fmla="*/ 9152819 h 180"/>
              <a:gd name="T52" fmla="*/ 3889815 w 121"/>
              <a:gd name="T53" fmla="*/ 915210 h 180"/>
              <a:gd name="T54" fmla="*/ 4768309 w 121"/>
              <a:gd name="T55" fmla="*/ 9021920 h 180"/>
              <a:gd name="T56" fmla="*/ 4768309 w 121"/>
              <a:gd name="T57" fmla="*/ 9021920 h 180"/>
              <a:gd name="T58" fmla="*/ 4391761 w 121"/>
              <a:gd name="T59" fmla="*/ 1699882 h 180"/>
              <a:gd name="T60" fmla="*/ 3011675 w 121"/>
              <a:gd name="T61" fmla="*/ 2745990 h 180"/>
              <a:gd name="T62" fmla="*/ 2885923 w 121"/>
              <a:gd name="T63" fmla="*/ 2745990 h 180"/>
              <a:gd name="T64" fmla="*/ 5646449 w 121"/>
              <a:gd name="T65" fmla="*/ 130899 h 180"/>
              <a:gd name="T66" fmla="*/ 6524942 w 121"/>
              <a:gd name="T67" fmla="*/ 1438445 h 180"/>
              <a:gd name="T68" fmla="*/ 6274147 w 121"/>
              <a:gd name="T69" fmla="*/ 1438445 h 180"/>
              <a:gd name="T70" fmla="*/ 5395653 w 121"/>
              <a:gd name="T71" fmla="*/ 130899 h 180"/>
              <a:gd name="T72" fmla="*/ 5395653 w 121"/>
              <a:gd name="T73" fmla="*/ 130899 h 1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1" h="180">
                <a:moveTo>
                  <a:pt x="67" y="179"/>
                </a:moveTo>
                <a:lnTo>
                  <a:pt x="23" y="178"/>
                </a:lnTo>
                <a:lnTo>
                  <a:pt x="18" y="160"/>
                </a:lnTo>
                <a:cubicBezTo>
                  <a:pt x="18" y="159"/>
                  <a:pt x="6" y="150"/>
                  <a:pt x="3" y="120"/>
                </a:cubicBezTo>
                <a:cubicBezTo>
                  <a:pt x="0" y="84"/>
                  <a:pt x="4" y="81"/>
                  <a:pt x="4" y="81"/>
                </a:cubicBezTo>
                <a:cubicBezTo>
                  <a:pt x="5" y="72"/>
                  <a:pt x="6" y="64"/>
                  <a:pt x="7" y="54"/>
                </a:cubicBezTo>
                <a:cubicBezTo>
                  <a:pt x="7" y="48"/>
                  <a:pt x="8" y="42"/>
                  <a:pt x="8" y="37"/>
                </a:cubicBezTo>
                <a:cubicBezTo>
                  <a:pt x="10" y="24"/>
                  <a:pt x="20" y="24"/>
                  <a:pt x="21" y="33"/>
                </a:cubicBezTo>
                <a:cubicBezTo>
                  <a:pt x="22" y="44"/>
                  <a:pt x="22" y="71"/>
                  <a:pt x="23" y="75"/>
                </a:cubicBezTo>
                <a:cubicBezTo>
                  <a:pt x="22" y="75"/>
                  <a:pt x="20" y="45"/>
                  <a:pt x="19" y="33"/>
                </a:cubicBezTo>
                <a:cubicBezTo>
                  <a:pt x="19" y="30"/>
                  <a:pt x="18" y="29"/>
                  <a:pt x="16" y="29"/>
                </a:cubicBezTo>
                <a:cubicBezTo>
                  <a:pt x="13" y="29"/>
                  <a:pt x="10" y="30"/>
                  <a:pt x="10" y="37"/>
                </a:cubicBezTo>
                <a:cubicBezTo>
                  <a:pt x="10" y="42"/>
                  <a:pt x="8" y="49"/>
                  <a:pt x="8" y="54"/>
                </a:cubicBezTo>
                <a:cubicBezTo>
                  <a:pt x="7" y="64"/>
                  <a:pt x="6" y="72"/>
                  <a:pt x="6" y="81"/>
                </a:cubicBezTo>
                <a:cubicBezTo>
                  <a:pt x="5" y="82"/>
                  <a:pt x="2" y="85"/>
                  <a:pt x="4" y="120"/>
                </a:cubicBezTo>
                <a:cubicBezTo>
                  <a:pt x="7" y="150"/>
                  <a:pt x="18" y="159"/>
                  <a:pt x="18" y="159"/>
                </a:cubicBezTo>
                <a:lnTo>
                  <a:pt x="23" y="178"/>
                </a:lnTo>
                <a:lnTo>
                  <a:pt x="66" y="178"/>
                </a:lnTo>
                <a:cubicBezTo>
                  <a:pt x="66" y="175"/>
                  <a:pt x="67" y="166"/>
                  <a:pt x="69" y="163"/>
                </a:cubicBezTo>
                <a:cubicBezTo>
                  <a:pt x="70" y="159"/>
                  <a:pt x="74" y="155"/>
                  <a:pt x="79" y="150"/>
                </a:cubicBezTo>
                <a:cubicBezTo>
                  <a:pt x="85" y="144"/>
                  <a:pt x="92" y="137"/>
                  <a:pt x="96" y="128"/>
                </a:cubicBezTo>
                <a:cubicBezTo>
                  <a:pt x="99" y="125"/>
                  <a:pt x="101" y="119"/>
                  <a:pt x="103" y="113"/>
                </a:cubicBezTo>
                <a:cubicBezTo>
                  <a:pt x="104" y="103"/>
                  <a:pt x="107" y="92"/>
                  <a:pt x="117" y="81"/>
                </a:cubicBezTo>
                <a:cubicBezTo>
                  <a:pt x="118" y="80"/>
                  <a:pt x="119" y="78"/>
                  <a:pt x="119" y="78"/>
                </a:cubicBezTo>
                <a:cubicBezTo>
                  <a:pt x="118" y="75"/>
                  <a:pt x="108" y="77"/>
                  <a:pt x="108" y="77"/>
                </a:cubicBezTo>
                <a:cubicBezTo>
                  <a:pt x="101" y="81"/>
                  <a:pt x="95" y="87"/>
                  <a:pt x="92" y="94"/>
                </a:cubicBezTo>
                <a:cubicBezTo>
                  <a:pt x="92" y="100"/>
                  <a:pt x="86" y="108"/>
                  <a:pt x="83" y="108"/>
                </a:cubicBezTo>
                <a:cubicBezTo>
                  <a:pt x="83" y="108"/>
                  <a:pt x="82" y="108"/>
                  <a:pt x="82" y="106"/>
                </a:cubicBezTo>
                <a:cubicBezTo>
                  <a:pt x="82" y="107"/>
                  <a:pt x="82" y="107"/>
                  <a:pt x="83" y="107"/>
                </a:cubicBezTo>
                <a:cubicBezTo>
                  <a:pt x="85" y="107"/>
                  <a:pt x="89" y="100"/>
                  <a:pt x="92" y="93"/>
                </a:cubicBezTo>
                <a:cubicBezTo>
                  <a:pt x="94" y="87"/>
                  <a:pt x="99" y="80"/>
                  <a:pt x="107" y="75"/>
                </a:cubicBezTo>
                <a:lnTo>
                  <a:pt x="115" y="75"/>
                </a:lnTo>
                <a:lnTo>
                  <a:pt x="119" y="75"/>
                </a:lnTo>
                <a:cubicBezTo>
                  <a:pt x="120" y="78"/>
                  <a:pt x="120" y="80"/>
                  <a:pt x="117" y="81"/>
                </a:cubicBezTo>
                <a:cubicBezTo>
                  <a:pt x="109" y="93"/>
                  <a:pt x="106" y="103"/>
                  <a:pt x="104" y="112"/>
                </a:cubicBezTo>
                <a:cubicBezTo>
                  <a:pt x="103" y="119"/>
                  <a:pt x="101" y="125"/>
                  <a:pt x="97" y="129"/>
                </a:cubicBezTo>
                <a:cubicBezTo>
                  <a:pt x="93" y="137"/>
                  <a:pt x="86" y="144"/>
                  <a:pt x="80" y="151"/>
                </a:cubicBezTo>
                <a:cubicBezTo>
                  <a:pt x="76" y="156"/>
                  <a:pt x="72" y="159"/>
                  <a:pt x="70" y="163"/>
                </a:cubicBezTo>
                <a:cubicBezTo>
                  <a:pt x="68" y="167"/>
                  <a:pt x="67" y="178"/>
                  <a:pt x="67" y="178"/>
                </a:cubicBezTo>
                <a:lnTo>
                  <a:pt x="67" y="179"/>
                </a:lnTo>
                <a:close/>
                <a:moveTo>
                  <a:pt x="82" y="104"/>
                </a:moveTo>
                <a:cubicBezTo>
                  <a:pt x="82" y="105"/>
                  <a:pt x="82" y="106"/>
                  <a:pt x="82" y="106"/>
                </a:cubicBezTo>
                <a:cubicBezTo>
                  <a:pt x="82" y="106"/>
                  <a:pt x="82" y="105"/>
                  <a:pt x="82" y="104"/>
                </a:cubicBezTo>
                <a:close/>
                <a:moveTo>
                  <a:pt x="71" y="70"/>
                </a:moveTo>
                <a:lnTo>
                  <a:pt x="70" y="64"/>
                </a:lnTo>
                <a:cubicBezTo>
                  <a:pt x="69" y="53"/>
                  <a:pt x="67" y="34"/>
                  <a:pt x="66" y="20"/>
                </a:cubicBezTo>
                <a:cubicBezTo>
                  <a:pt x="66" y="9"/>
                  <a:pt x="57" y="8"/>
                  <a:pt x="55" y="20"/>
                </a:cubicBezTo>
                <a:cubicBezTo>
                  <a:pt x="55" y="6"/>
                  <a:pt x="67" y="6"/>
                  <a:pt x="67" y="20"/>
                </a:cubicBezTo>
                <a:cubicBezTo>
                  <a:pt x="68" y="34"/>
                  <a:pt x="70" y="53"/>
                  <a:pt x="72" y="64"/>
                </a:cubicBezTo>
                <a:lnTo>
                  <a:pt x="73" y="70"/>
                </a:lnTo>
                <a:cubicBezTo>
                  <a:pt x="80" y="93"/>
                  <a:pt x="82" y="104"/>
                  <a:pt x="82" y="104"/>
                </a:cubicBezTo>
                <a:cubicBezTo>
                  <a:pt x="82" y="104"/>
                  <a:pt x="79" y="93"/>
                  <a:pt x="71" y="70"/>
                </a:cubicBezTo>
                <a:close/>
                <a:moveTo>
                  <a:pt x="23" y="21"/>
                </a:moveTo>
                <a:cubicBezTo>
                  <a:pt x="23" y="12"/>
                  <a:pt x="27" y="7"/>
                  <a:pt x="31" y="7"/>
                </a:cubicBezTo>
                <a:cubicBezTo>
                  <a:pt x="31" y="7"/>
                  <a:pt x="35" y="8"/>
                  <a:pt x="36" y="13"/>
                </a:cubicBezTo>
                <a:lnTo>
                  <a:pt x="38" y="69"/>
                </a:lnTo>
                <a:lnTo>
                  <a:pt x="38" y="70"/>
                </a:lnTo>
                <a:lnTo>
                  <a:pt x="38" y="69"/>
                </a:lnTo>
                <a:lnTo>
                  <a:pt x="38" y="70"/>
                </a:lnTo>
                <a:lnTo>
                  <a:pt x="35" y="13"/>
                </a:lnTo>
                <a:cubicBezTo>
                  <a:pt x="34" y="10"/>
                  <a:pt x="32" y="8"/>
                  <a:pt x="31" y="8"/>
                </a:cubicBezTo>
                <a:cubicBezTo>
                  <a:pt x="27" y="8"/>
                  <a:pt x="24" y="13"/>
                  <a:pt x="24" y="21"/>
                </a:cubicBezTo>
                <a:lnTo>
                  <a:pt x="23" y="74"/>
                </a:lnTo>
                <a:lnTo>
                  <a:pt x="23" y="21"/>
                </a:lnTo>
                <a:close/>
                <a:moveTo>
                  <a:pt x="43" y="1"/>
                </a:moveTo>
                <a:cubicBezTo>
                  <a:pt x="44" y="1"/>
                  <a:pt x="44" y="1"/>
                  <a:pt x="45" y="1"/>
                </a:cubicBezTo>
                <a:cubicBezTo>
                  <a:pt x="46" y="1"/>
                  <a:pt x="47" y="1"/>
                  <a:pt x="48" y="2"/>
                </a:cubicBezTo>
                <a:cubicBezTo>
                  <a:pt x="49" y="3"/>
                  <a:pt x="51" y="6"/>
                  <a:pt x="52" y="11"/>
                </a:cubicBezTo>
                <a:lnTo>
                  <a:pt x="55" y="68"/>
                </a:lnTo>
                <a:lnTo>
                  <a:pt x="50" y="11"/>
                </a:lnTo>
                <a:cubicBezTo>
                  <a:pt x="50" y="6"/>
                  <a:pt x="49" y="4"/>
                  <a:pt x="48" y="2"/>
                </a:cubicBezTo>
                <a:cubicBezTo>
                  <a:pt x="46" y="1"/>
                  <a:pt x="45" y="0"/>
                  <a:pt x="43" y="1"/>
                </a:cubicBezTo>
                <a:cubicBezTo>
                  <a:pt x="41" y="2"/>
                  <a:pt x="38" y="6"/>
                  <a:pt x="38" y="11"/>
                </a:cubicBezTo>
                <a:cubicBezTo>
                  <a:pt x="38" y="5"/>
                  <a:pt x="40" y="2"/>
                  <a:pt x="43" y="1"/>
                </a:cubicBezTo>
                <a:close/>
              </a:path>
            </a:pathLst>
          </a:custGeom>
          <a:solidFill>
            <a:srgbClr val="D90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5" name="Freeform 905">
            <a:extLst>
              <a:ext uri="{FF2B5EF4-FFF2-40B4-BE49-F238E27FC236}">
                <a16:creationId xmlns:a16="http://schemas.microsoft.com/office/drawing/2014/main" id="{06D89017-6DC7-9C45-9241-46C57737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1754188"/>
            <a:ext cx="433387" cy="252412"/>
          </a:xfrm>
          <a:custGeom>
            <a:avLst/>
            <a:gdLst>
              <a:gd name="T0" fmla="*/ 77999933 w 1203"/>
              <a:gd name="T1" fmla="*/ 90886710 h 700"/>
              <a:gd name="T2" fmla="*/ 0 w 1203"/>
              <a:gd name="T3" fmla="*/ 90886710 h 700"/>
              <a:gd name="T4" fmla="*/ 0 w 1203"/>
              <a:gd name="T5" fmla="*/ 0 h 700"/>
              <a:gd name="T6" fmla="*/ 156000226 w 1203"/>
              <a:gd name="T7" fmla="*/ 0 h 700"/>
              <a:gd name="T8" fmla="*/ 156000226 w 1203"/>
              <a:gd name="T9" fmla="*/ 90886710 h 700"/>
              <a:gd name="T10" fmla="*/ 77999933 w 1203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700">
                <a:moveTo>
                  <a:pt x="601" y="699"/>
                </a:moveTo>
                <a:lnTo>
                  <a:pt x="0" y="699"/>
                </a:lnTo>
                <a:lnTo>
                  <a:pt x="0" y="0"/>
                </a:lnTo>
                <a:lnTo>
                  <a:pt x="1202" y="0"/>
                </a:lnTo>
                <a:lnTo>
                  <a:pt x="1202" y="699"/>
                </a:lnTo>
                <a:lnTo>
                  <a:pt x="601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6" name="Freeform 906">
            <a:extLst>
              <a:ext uri="{FF2B5EF4-FFF2-40B4-BE49-F238E27FC236}">
                <a16:creationId xmlns:a16="http://schemas.microsoft.com/office/drawing/2014/main" id="{FA96C373-CDD7-ED47-9005-AC0D8F578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1754188"/>
            <a:ext cx="217487" cy="36512"/>
          </a:xfrm>
          <a:custGeom>
            <a:avLst/>
            <a:gdLst>
              <a:gd name="T0" fmla="*/ 78182616 w 604"/>
              <a:gd name="T1" fmla="*/ 13197993 h 100"/>
              <a:gd name="T2" fmla="*/ 39026314 w 604"/>
              <a:gd name="T3" fmla="*/ 13197993 h 100"/>
              <a:gd name="T4" fmla="*/ 0 w 604"/>
              <a:gd name="T5" fmla="*/ 13197993 h 100"/>
              <a:gd name="T6" fmla="*/ 0 w 604"/>
              <a:gd name="T7" fmla="*/ 0 h 100"/>
              <a:gd name="T8" fmla="*/ 78182616 w 604"/>
              <a:gd name="T9" fmla="*/ 0 h 100"/>
              <a:gd name="T10" fmla="*/ 78182616 w 604"/>
              <a:gd name="T11" fmla="*/ 13197993 h 1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4" h="100">
                <a:moveTo>
                  <a:pt x="603" y="99"/>
                </a:moveTo>
                <a:lnTo>
                  <a:pt x="301" y="99"/>
                </a:lnTo>
                <a:lnTo>
                  <a:pt x="0" y="99"/>
                </a:lnTo>
                <a:lnTo>
                  <a:pt x="0" y="0"/>
                </a:lnTo>
                <a:lnTo>
                  <a:pt x="603" y="0"/>
                </a:lnTo>
                <a:lnTo>
                  <a:pt x="603" y="9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7" name="Freeform 907">
            <a:extLst>
              <a:ext uri="{FF2B5EF4-FFF2-40B4-BE49-F238E27FC236}">
                <a16:creationId xmlns:a16="http://schemas.microsoft.com/office/drawing/2014/main" id="{6AA74D77-BADE-9A4F-A693-35080943D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1825625"/>
            <a:ext cx="217487" cy="36513"/>
          </a:xfrm>
          <a:custGeom>
            <a:avLst/>
            <a:gdLst>
              <a:gd name="T0" fmla="*/ 78182616 w 604"/>
              <a:gd name="T1" fmla="*/ 13069123 h 101"/>
              <a:gd name="T2" fmla="*/ 39026314 w 604"/>
              <a:gd name="T3" fmla="*/ 13069123 h 101"/>
              <a:gd name="T4" fmla="*/ 0 w 604"/>
              <a:gd name="T5" fmla="*/ 13069123 h 101"/>
              <a:gd name="T6" fmla="*/ 0 w 604"/>
              <a:gd name="T7" fmla="*/ 0 h 101"/>
              <a:gd name="T8" fmla="*/ 78182616 w 604"/>
              <a:gd name="T9" fmla="*/ 0 h 101"/>
              <a:gd name="T10" fmla="*/ 78182616 w 604"/>
              <a:gd name="T11" fmla="*/ 13069123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4" h="101">
                <a:moveTo>
                  <a:pt x="603" y="100"/>
                </a:moveTo>
                <a:lnTo>
                  <a:pt x="301" y="100"/>
                </a:lnTo>
                <a:lnTo>
                  <a:pt x="0" y="100"/>
                </a:lnTo>
                <a:lnTo>
                  <a:pt x="0" y="0"/>
                </a:lnTo>
                <a:lnTo>
                  <a:pt x="603" y="0"/>
                </a:lnTo>
                <a:lnTo>
                  <a:pt x="603" y="10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8" name="Freeform 908">
            <a:extLst>
              <a:ext uri="{FF2B5EF4-FFF2-40B4-BE49-F238E27FC236}">
                <a16:creationId xmlns:a16="http://schemas.microsoft.com/office/drawing/2014/main" id="{B6E520F8-03BB-AE4A-AE98-FCC819C12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1898650"/>
            <a:ext cx="433387" cy="36513"/>
          </a:xfrm>
          <a:custGeom>
            <a:avLst/>
            <a:gdLst>
              <a:gd name="T0" fmla="*/ 156000226 w 1203"/>
              <a:gd name="T1" fmla="*/ 13198719 h 100"/>
              <a:gd name="T2" fmla="*/ 77999933 w 1203"/>
              <a:gd name="T3" fmla="*/ 13198719 h 100"/>
              <a:gd name="T4" fmla="*/ 0 w 1203"/>
              <a:gd name="T5" fmla="*/ 13198719 h 100"/>
              <a:gd name="T6" fmla="*/ 0 w 1203"/>
              <a:gd name="T7" fmla="*/ 0 h 100"/>
              <a:gd name="T8" fmla="*/ 156000226 w 1203"/>
              <a:gd name="T9" fmla="*/ 0 h 100"/>
              <a:gd name="T10" fmla="*/ 156000226 w 1203"/>
              <a:gd name="T11" fmla="*/ 13198719 h 1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100">
                <a:moveTo>
                  <a:pt x="1202" y="99"/>
                </a:moveTo>
                <a:lnTo>
                  <a:pt x="601" y="99"/>
                </a:lnTo>
                <a:lnTo>
                  <a:pt x="0" y="99"/>
                </a:lnTo>
                <a:lnTo>
                  <a:pt x="0" y="0"/>
                </a:lnTo>
                <a:lnTo>
                  <a:pt x="1202" y="0"/>
                </a:lnTo>
                <a:lnTo>
                  <a:pt x="1202" y="99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39" name="Freeform 909">
            <a:extLst>
              <a:ext uri="{FF2B5EF4-FFF2-40B4-BE49-F238E27FC236}">
                <a16:creationId xmlns:a16="http://schemas.microsoft.com/office/drawing/2014/main" id="{A114251D-56A5-6849-98C9-381DBB586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1970088"/>
            <a:ext cx="433387" cy="36512"/>
          </a:xfrm>
          <a:custGeom>
            <a:avLst/>
            <a:gdLst>
              <a:gd name="T0" fmla="*/ 77999933 w 1203"/>
              <a:gd name="T1" fmla="*/ 12941714 h 102"/>
              <a:gd name="T2" fmla="*/ 0 w 1203"/>
              <a:gd name="T3" fmla="*/ 12941714 h 102"/>
              <a:gd name="T4" fmla="*/ 0 w 1203"/>
              <a:gd name="T5" fmla="*/ 0 h 102"/>
              <a:gd name="T6" fmla="*/ 156000226 w 1203"/>
              <a:gd name="T7" fmla="*/ 0 h 102"/>
              <a:gd name="T8" fmla="*/ 156000226 w 1203"/>
              <a:gd name="T9" fmla="*/ 12941714 h 102"/>
              <a:gd name="T10" fmla="*/ 77999933 w 1203"/>
              <a:gd name="T11" fmla="*/ 12941714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102">
                <a:moveTo>
                  <a:pt x="601" y="101"/>
                </a:moveTo>
                <a:lnTo>
                  <a:pt x="0" y="101"/>
                </a:lnTo>
                <a:lnTo>
                  <a:pt x="0" y="0"/>
                </a:lnTo>
                <a:lnTo>
                  <a:pt x="1202" y="0"/>
                </a:lnTo>
                <a:lnTo>
                  <a:pt x="1202" y="101"/>
                </a:lnTo>
                <a:lnTo>
                  <a:pt x="601" y="101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0" name="Freeform 910">
            <a:extLst>
              <a:ext uri="{FF2B5EF4-FFF2-40B4-BE49-F238E27FC236}">
                <a16:creationId xmlns:a16="http://schemas.microsoft.com/office/drawing/2014/main" id="{E3C64C38-87D6-7D4F-9FD9-750DBC74B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1754188"/>
            <a:ext cx="215900" cy="144462"/>
          </a:xfrm>
          <a:custGeom>
            <a:avLst/>
            <a:gdLst>
              <a:gd name="T0" fmla="*/ 33794467 w 600"/>
              <a:gd name="T1" fmla="*/ 0 h 400"/>
              <a:gd name="T2" fmla="*/ 44023090 w 600"/>
              <a:gd name="T3" fmla="*/ 0 h 400"/>
              <a:gd name="T4" fmla="*/ 44023090 w 600"/>
              <a:gd name="T5" fmla="*/ 20738965 h 400"/>
              <a:gd name="T6" fmla="*/ 77558477 w 600"/>
              <a:gd name="T7" fmla="*/ 20738965 h 400"/>
              <a:gd name="T8" fmla="*/ 77558477 w 600"/>
              <a:gd name="T9" fmla="*/ 31173455 h 400"/>
              <a:gd name="T10" fmla="*/ 44023090 w 600"/>
              <a:gd name="T11" fmla="*/ 31173455 h 400"/>
              <a:gd name="T12" fmla="*/ 44023090 w 600"/>
              <a:gd name="T13" fmla="*/ 52042797 h 400"/>
              <a:gd name="T14" fmla="*/ 33794467 w 600"/>
              <a:gd name="T15" fmla="*/ 52042797 h 400"/>
              <a:gd name="T16" fmla="*/ 33794467 w 600"/>
              <a:gd name="T17" fmla="*/ 31173455 h 400"/>
              <a:gd name="T18" fmla="*/ 0 w 600"/>
              <a:gd name="T19" fmla="*/ 31173455 h 400"/>
              <a:gd name="T20" fmla="*/ 0 w 600"/>
              <a:gd name="T21" fmla="*/ 20738965 h 400"/>
              <a:gd name="T22" fmla="*/ 33794467 w 600"/>
              <a:gd name="T23" fmla="*/ 20738965 h 400"/>
              <a:gd name="T24" fmla="*/ 33794467 w 600"/>
              <a:gd name="T25" fmla="*/ 0 h 4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400">
                <a:moveTo>
                  <a:pt x="261" y="0"/>
                </a:moveTo>
                <a:lnTo>
                  <a:pt x="340" y="0"/>
                </a:lnTo>
                <a:lnTo>
                  <a:pt x="340" y="159"/>
                </a:lnTo>
                <a:lnTo>
                  <a:pt x="599" y="159"/>
                </a:lnTo>
                <a:lnTo>
                  <a:pt x="599" y="239"/>
                </a:lnTo>
                <a:lnTo>
                  <a:pt x="340" y="239"/>
                </a:lnTo>
                <a:lnTo>
                  <a:pt x="340" y="399"/>
                </a:lnTo>
                <a:lnTo>
                  <a:pt x="261" y="399"/>
                </a:lnTo>
                <a:lnTo>
                  <a:pt x="261" y="239"/>
                </a:lnTo>
                <a:lnTo>
                  <a:pt x="0" y="239"/>
                </a:lnTo>
                <a:lnTo>
                  <a:pt x="0" y="159"/>
                </a:lnTo>
                <a:lnTo>
                  <a:pt x="261" y="159"/>
                </a:lnTo>
                <a:lnTo>
                  <a:pt x="261" y="0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1" name="Freeform 911">
            <a:extLst>
              <a:ext uri="{FF2B5EF4-FFF2-40B4-BE49-F238E27FC236}">
                <a16:creationId xmlns:a16="http://schemas.microsoft.com/office/drawing/2014/main" id="{179A5417-8C8C-D64C-B24F-74AA55965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1768475"/>
            <a:ext cx="28575" cy="30163"/>
          </a:xfrm>
          <a:custGeom>
            <a:avLst/>
            <a:gdLst>
              <a:gd name="T0" fmla="*/ 6889433 w 80"/>
              <a:gd name="T1" fmla="*/ 0 h 82"/>
              <a:gd name="T2" fmla="*/ 6506885 w 80"/>
              <a:gd name="T3" fmla="*/ 4194496 h 82"/>
              <a:gd name="T4" fmla="*/ 10079117 w 80"/>
              <a:gd name="T5" fmla="*/ 3382670 h 82"/>
              <a:gd name="T6" fmla="*/ 10079117 w 80"/>
              <a:gd name="T7" fmla="*/ 7441801 h 82"/>
              <a:gd name="T8" fmla="*/ 6506885 w 80"/>
              <a:gd name="T9" fmla="*/ 6900706 h 82"/>
              <a:gd name="T10" fmla="*/ 6889433 w 80"/>
              <a:gd name="T11" fmla="*/ 10959836 h 82"/>
              <a:gd name="T12" fmla="*/ 3444716 w 80"/>
              <a:gd name="T13" fmla="*/ 10959836 h 82"/>
              <a:gd name="T14" fmla="*/ 3827621 w 80"/>
              <a:gd name="T15" fmla="*/ 6900706 h 82"/>
              <a:gd name="T16" fmla="*/ 0 w 80"/>
              <a:gd name="T17" fmla="*/ 7441801 h 82"/>
              <a:gd name="T18" fmla="*/ 0 w 80"/>
              <a:gd name="T19" fmla="*/ 3382670 h 82"/>
              <a:gd name="T20" fmla="*/ 3827621 w 80"/>
              <a:gd name="T21" fmla="*/ 4194496 h 82"/>
              <a:gd name="T22" fmla="*/ 3444716 w 80"/>
              <a:gd name="T23" fmla="*/ 0 h 82"/>
              <a:gd name="T24" fmla="*/ 6889433 w 80"/>
              <a:gd name="T25" fmla="*/ 0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82">
                <a:moveTo>
                  <a:pt x="54" y="0"/>
                </a:moveTo>
                <a:cubicBezTo>
                  <a:pt x="53" y="10"/>
                  <a:pt x="51" y="19"/>
                  <a:pt x="51" y="31"/>
                </a:cubicBezTo>
                <a:cubicBezTo>
                  <a:pt x="60" y="29"/>
                  <a:pt x="70" y="28"/>
                  <a:pt x="79" y="25"/>
                </a:cubicBezTo>
                <a:lnTo>
                  <a:pt x="79" y="55"/>
                </a:lnTo>
                <a:cubicBezTo>
                  <a:pt x="70" y="52"/>
                  <a:pt x="60" y="51"/>
                  <a:pt x="51" y="51"/>
                </a:cubicBezTo>
                <a:cubicBezTo>
                  <a:pt x="51" y="61"/>
                  <a:pt x="53" y="70"/>
                  <a:pt x="54" y="81"/>
                </a:cubicBezTo>
                <a:cubicBezTo>
                  <a:pt x="45" y="80"/>
                  <a:pt x="36" y="80"/>
                  <a:pt x="27" y="81"/>
                </a:cubicBezTo>
                <a:cubicBezTo>
                  <a:pt x="28" y="70"/>
                  <a:pt x="30" y="61"/>
                  <a:pt x="30" y="51"/>
                </a:cubicBezTo>
                <a:cubicBezTo>
                  <a:pt x="21" y="51"/>
                  <a:pt x="10" y="52"/>
                  <a:pt x="0" y="55"/>
                </a:cubicBezTo>
                <a:lnTo>
                  <a:pt x="0" y="25"/>
                </a:lnTo>
                <a:cubicBezTo>
                  <a:pt x="10" y="28"/>
                  <a:pt x="21" y="29"/>
                  <a:pt x="30" y="31"/>
                </a:cubicBezTo>
                <a:cubicBezTo>
                  <a:pt x="30" y="19"/>
                  <a:pt x="28" y="10"/>
                  <a:pt x="27" y="0"/>
                </a:cubicBezTo>
                <a:cubicBezTo>
                  <a:pt x="36" y="1"/>
                  <a:pt x="45" y="1"/>
                  <a:pt x="54" y="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2" name="Freeform 912">
            <a:extLst>
              <a:ext uri="{FF2B5EF4-FFF2-40B4-BE49-F238E27FC236}">
                <a16:creationId xmlns:a16="http://schemas.microsoft.com/office/drawing/2014/main" id="{17592596-F309-BD44-AC84-F13C89A54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4688" y="1768475"/>
            <a:ext cx="28575" cy="30163"/>
          </a:xfrm>
          <a:custGeom>
            <a:avLst/>
            <a:gdLst>
              <a:gd name="T0" fmla="*/ 6889433 w 80"/>
              <a:gd name="T1" fmla="*/ 0 h 82"/>
              <a:gd name="T2" fmla="*/ 6379012 w 80"/>
              <a:gd name="T3" fmla="*/ 4194496 h 82"/>
              <a:gd name="T4" fmla="*/ 10079117 w 80"/>
              <a:gd name="T5" fmla="*/ 3382670 h 82"/>
              <a:gd name="T6" fmla="*/ 10079117 w 80"/>
              <a:gd name="T7" fmla="*/ 7441801 h 82"/>
              <a:gd name="T8" fmla="*/ 6379012 w 80"/>
              <a:gd name="T9" fmla="*/ 6900706 h 82"/>
              <a:gd name="T10" fmla="*/ 6889433 w 80"/>
              <a:gd name="T11" fmla="*/ 10959836 h 82"/>
              <a:gd name="T12" fmla="*/ 3189684 w 80"/>
              <a:gd name="T13" fmla="*/ 10959836 h 82"/>
              <a:gd name="T14" fmla="*/ 3699748 w 80"/>
              <a:gd name="T15" fmla="*/ 6900706 h 82"/>
              <a:gd name="T16" fmla="*/ 0 w 80"/>
              <a:gd name="T17" fmla="*/ 7441801 h 82"/>
              <a:gd name="T18" fmla="*/ 0 w 80"/>
              <a:gd name="T19" fmla="*/ 3382670 h 82"/>
              <a:gd name="T20" fmla="*/ 3699748 w 80"/>
              <a:gd name="T21" fmla="*/ 4194496 h 82"/>
              <a:gd name="T22" fmla="*/ 3189684 w 80"/>
              <a:gd name="T23" fmla="*/ 0 h 82"/>
              <a:gd name="T24" fmla="*/ 6889433 w 80"/>
              <a:gd name="T25" fmla="*/ 0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82">
                <a:moveTo>
                  <a:pt x="54" y="0"/>
                </a:moveTo>
                <a:cubicBezTo>
                  <a:pt x="51" y="10"/>
                  <a:pt x="50" y="19"/>
                  <a:pt x="50" y="31"/>
                </a:cubicBezTo>
                <a:cubicBezTo>
                  <a:pt x="59" y="29"/>
                  <a:pt x="69" y="28"/>
                  <a:pt x="79" y="25"/>
                </a:cubicBezTo>
                <a:lnTo>
                  <a:pt x="79" y="55"/>
                </a:lnTo>
                <a:cubicBezTo>
                  <a:pt x="69" y="52"/>
                  <a:pt x="59" y="51"/>
                  <a:pt x="50" y="51"/>
                </a:cubicBezTo>
                <a:cubicBezTo>
                  <a:pt x="50" y="61"/>
                  <a:pt x="51" y="70"/>
                  <a:pt x="54" y="81"/>
                </a:cubicBezTo>
                <a:cubicBezTo>
                  <a:pt x="45" y="80"/>
                  <a:pt x="36" y="80"/>
                  <a:pt x="25" y="81"/>
                </a:cubicBezTo>
                <a:cubicBezTo>
                  <a:pt x="29" y="70"/>
                  <a:pt x="29" y="61"/>
                  <a:pt x="29" y="51"/>
                </a:cubicBezTo>
                <a:cubicBezTo>
                  <a:pt x="20" y="51"/>
                  <a:pt x="9" y="52"/>
                  <a:pt x="0" y="55"/>
                </a:cubicBezTo>
                <a:lnTo>
                  <a:pt x="0" y="25"/>
                </a:lnTo>
                <a:cubicBezTo>
                  <a:pt x="9" y="28"/>
                  <a:pt x="20" y="29"/>
                  <a:pt x="29" y="31"/>
                </a:cubicBezTo>
                <a:cubicBezTo>
                  <a:pt x="29" y="19"/>
                  <a:pt x="29" y="10"/>
                  <a:pt x="25" y="0"/>
                </a:cubicBezTo>
                <a:cubicBezTo>
                  <a:pt x="36" y="1"/>
                  <a:pt x="45" y="1"/>
                  <a:pt x="54" y="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3" name="Freeform 913">
            <a:extLst>
              <a:ext uri="{FF2B5EF4-FFF2-40B4-BE49-F238E27FC236}">
                <a16:creationId xmlns:a16="http://schemas.microsoft.com/office/drawing/2014/main" id="{9631AC7F-2C4A-F546-971F-6FBE2D247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1855788"/>
            <a:ext cx="28575" cy="28575"/>
          </a:xfrm>
          <a:custGeom>
            <a:avLst/>
            <a:gdLst>
              <a:gd name="T0" fmla="*/ 6889433 w 80"/>
              <a:gd name="T1" fmla="*/ 0 h 81"/>
              <a:gd name="T2" fmla="*/ 6506885 w 80"/>
              <a:gd name="T3" fmla="*/ 3733447 h 81"/>
              <a:gd name="T4" fmla="*/ 10079117 w 80"/>
              <a:gd name="T5" fmla="*/ 3235678 h 81"/>
              <a:gd name="T6" fmla="*/ 10079117 w 80"/>
              <a:gd name="T7" fmla="*/ 6595886 h 81"/>
              <a:gd name="T8" fmla="*/ 6506885 w 80"/>
              <a:gd name="T9" fmla="*/ 6222647 h 81"/>
              <a:gd name="T10" fmla="*/ 6889433 w 80"/>
              <a:gd name="T11" fmla="*/ 9956094 h 81"/>
              <a:gd name="T12" fmla="*/ 3444716 w 80"/>
              <a:gd name="T13" fmla="*/ 9956094 h 81"/>
              <a:gd name="T14" fmla="*/ 3827621 w 80"/>
              <a:gd name="T15" fmla="*/ 6222647 h 81"/>
              <a:gd name="T16" fmla="*/ 0 w 80"/>
              <a:gd name="T17" fmla="*/ 6595886 h 81"/>
              <a:gd name="T18" fmla="*/ 0 w 80"/>
              <a:gd name="T19" fmla="*/ 3235678 h 81"/>
              <a:gd name="T20" fmla="*/ 3827621 w 80"/>
              <a:gd name="T21" fmla="*/ 3733447 h 81"/>
              <a:gd name="T22" fmla="*/ 3444716 w 80"/>
              <a:gd name="T23" fmla="*/ 0 h 81"/>
              <a:gd name="T24" fmla="*/ 6889433 w 80"/>
              <a:gd name="T25" fmla="*/ 0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81">
                <a:moveTo>
                  <a:pt x="54" y="0"/>
                </a:moveTo>
                <a:cubicBezTo>
                  <a:pt x="53" y="10"/>
                  <a:pt x="51" y="20"/>
                  <a:pt x="51" y="30"/>
                </a:cubicBezTo>
                <a:cubicBezTo>
                  <a:pt x="60" y="30"/>
                  <a:pt x="70" y="29"/>
                  <a:pt x="79" y="26"/>
                </a:cubicBezTo>
                <a:lnTo>
                  <a:pt x="79" y="53"/>
                </a:lnTo>
                <a:cubicBezTo>
                  <a:pt x="70" y="52"/>
                  <a:pt x="60" y="50"/>
                  <a:pt x="51" y="50"/>
                </a:cubicBezTo>
                <a:cubicBezTo>
                  <a:pt x="51" y="60"/>
                  <a:pt x="53" y="71"/>
                  <a:pt x="54" y="80"/>
                </a:cubicBezTo>
                <a:cubicBezTo>
                  <a:pt x="45" y="79"/>
                  <a:pt x="36" y="79"/>
                  <a:pt x="27" y="80"/>
                </a:cubicBezTo>
                <a:cubicBezTo>
                  <a:pt x="28" y="71"/>
                  <a:pt x="30" y="60"/>
                  <a:pt x="30" y="50"/>
                </a:cubicBezTo>
                <a:cubicBezTo>
                  <a:pt x="21" y="50"/>
                  <a:pt x="10" y="52"/>
                  <a:pt x="0" y="53"/>
                </a:cubicBezTo>
                <a:lnTo>
                  <a:pt x="0" y="26"/>
                </a:lnTo>
                <a:cubicBezTo>
                  <a:pt x="10" y="29"/>
                  <a:pt x="21" y="30"/>
                  <a:pt x="30" y="30"/>
                </a:cubicBezTo>
                <a:cubicBezTo>
                  <a:pt x="30" y="20"/>
                  <a:pt x="28" y="10"/>
                  <a:pt x="27" y="0"/>
                </a:cubicBezTo>
                <a:cubicBezTo>
                  <a:pt x="36" y="2"/>
                  <a:pt x="45" y="2"/>
                  <a:pt x="54" y="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4" name="Freeform 914">
            <a:extLst>
              <a:ext uri="{FF2B5EF4-FFF2-40B4-BE49-F238E27FC236}">
                <a16:creationId xmlns:a16="http://schemas.microsoft.com/office/drawing/2014/main" id="{18E7F55C-42A9-8841-A6C2-8F0EB7778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4688" y="1855788"/>
            <a:ext cx="28575" cy="28575"/>
          </a:xfrm>
          <a:custGeom>
            <a:avLst/>
            <a:gdLst>
              <a:gd name="T0" fmla="*/ 6889433 w 80"/>
              <a:gd name="T1" fmla="*/ 0 h 81"/>
              <a:gd name="T2" fmla="*/ 6379012 w 80"/>
              <a:gd name="T3" fmla="*/ 3733447 h 81"/>
              <a:gd name="T4" fmla="*/ 10079117 w 80"/>
              <a:gd name="T5" fmla="*/ 3235678 h 81"/>
              <a:gd name="T6" fmla="*/ 10079117 w 80"/>
              <a:gd name="T7" fmla="*/ 6595886 h 81"/>
              <a:gd name="T8" fmla="*/ 6379012 w 80"/>
              <a:gd name="T9" fmla="*/ 6222647 h 81"/>
              <a:gd name="T10" fmla="*/ 6889433 w 80"/>
              <a:gd name="T11" fmla="*/ 9956094 h 81"/>
              <a:gd name="T12" fmla="*/ 3189684 w 80"/>
              <a:gd name="T13" fmla="*/ 9956094 h 81"/>
              <a:gd name="T14" fmla="*/ 3699748 w 80"/>
              <a:gd name="T15" fmla="*/ 6222647 h 81"/>
              <a:gd name="T16" fmla="*/ 0 w 80"/>
              <a:gd name="T17" fmla="*/ 6595886 h 81"/>
              <a:gd name="T18" fmla="*/ 0 w 80"/>
              <a:gd name="T19" fmla="*/ 3235678 h 81"/>
              <a:gd name="T20" fmla="*/ 3699748 w 80"/>
              <a:gd name="T21" fmla="*/ 3733447 h 81"/>
              <a:gd name="T22" fmla="*/ 3189684 w 80"/>
              <a:gd name="T23" fmla="*/ 0 h 81"/>
              <a:gd name="T24" fmla="*/ 6889433 w 80"/>
              <a:gd name="T25" fmla="*/ 0 h 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81">
                <a:moveTo>
                  <a:pt x="54" y="0"/>
                </a:moveTo>
                <a:cubicBezTo>
                  <a:pt x="51" y="10"/>
                  <a:pt x="50" y="20"/>
                  <a:pt x="50" y="30"/>
                </a:cubicBezTo>
                <a:cubicBezTo>
                  <a:pt x="59" y="30"/>
                  <a:pt x="69" y="29"/>
                  <a:pt x="79" y="26"/>
                </a:cubicBezTo>
                <a:lnTo>
                  <a:pt x="79" y="53"/>
                </a:lnTo>
                <a:cubicBezTo>
                  <a:pt x="69" y="52"/>
                  <a:pt x="59" y="50"/>
                  <a:pt x="50" y="50"/>
                </a:cubicBezTo>
                <a:cubicBezTo>
                  <a:pt x="50" y="60"/>
                  <a:pt x="51" y="71"/>
                  <a:pt x="54" y="80"/>
                </a:cubicBezTo>
                <a:cubicBezTo>
                  <a:pt x="45" y="79"/>
                  <a:pt x="36" y="79"/>
                  <a:pt x="25" y="80"/>
                </a:cubicBezTo>
                <a:cubicBezTo>
                  <a:pt x="29" y="71"/>
                  <a:pt x="29" y="60"/>
                  <a:pt x="29" y="50"/>
                </a:cubicBezTo>
                <a:cubicBezTo>
                  <a:pt x="20" y="50"/>
                  <a:pt x="9" y="52"/>
                  <a:pt x="0" y="53"/>
                </a:cubicBezTo>
                <a:lnTo>
                  <a:pt x="0" y="26"/>
                </a:lnTo>
                <a:cubicBezTo>
                  <a:pt x="9" y="29"/>
                  <a:pt x="20" y="30"/>
                  <a:pt x="29" y="30"/>
                </a:cubicBezTo>
                <a:cubicBezTo>
                  <a:pt x="29" y="20"/>
                  <a:pt x="29" y="10"/>
                  <a:pt x="25" y="0"/>
                </a:cubicBezTo>
                <a:cubicBezTo>
                  <a:pt x="36" y="2"/>
                  <a:pt x="45" y="2"/>
                  <a:pt x="54" y="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5" name="Freeform 915">
            <a:extLst>
              <a:ext uri="{FF2B5EF4-FFF2-40B4-BE49-F238E27FC236}">
                <a16:creationId xmlns:a16="http://schemas.microsoft.com/office/drawing/2014/main" id="{93BC1D8D-CBAC-9A4E-9B82-DE172A148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754188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6" name="Freeform 916">
            <a:extLst>
              <a:ext uri="{FF2B5EF4-FFF2-40B4-BE49-F238E27FC236}">
                <a16:creationId xmlns:a16="http://schemas.microsoft.com/office/drawing/2014/main" id="{736B4AA2-8D07-9341-A216-CC44B6B9F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1881188"/>
            <a:ext cx="431800" cy="125412"/>
          </a:xfrm>
          <a:custGeom>
            <a:avLst/>
            <a:gdLst>
              <a:gd name="T0" fmla="*/ 77688017 w 1200"/>
              <a:gd name="T1" fmla="*/ 44809349 h 350"/>
              <a:gd name="T2" fmla="*/ 0 w 1200"/>
              <a:gd name="T3" fmla="*/ 44809349 h 350"/>
              <a:gd name="T4" fmla="*/ 0 w 1200"/>
              <a:gd name="T5" fmla="*/ 0 h 350"/>
              <a:gd name="T6" fmla="*/ 155246493 w 1200"/>
              <a:gd name="T7" fmla="*/ 0 h 350"/>
              <a:gd name="T8" fmla="*/ 155246493 w 1200"/>
              <a:gd name="T9" fmla="*/ 44809349 h 350"/>
              <a:gd name="T10" fmla="*/ 77688017 w 1200"/>
              <a:gd name="T11" fmla="*/ 44809349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600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600" y="34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7" name="Freeform 917">
            <a:extLst>
              <a:ext uri="{FF2B5EF4-FFF2-40B4-BE49-F238E27FC236}">
                <a16:creationId xmlns:a16="http://schemas.microsoft.com/office/drawing/2014/main" id="{B02FB74C-25F9-A140-8DF5-0D0E38B8E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413" y="1835150"/>
            <a:ext cx="42862" cy="41275"/>
          </a:xfrm>
          <a:custGeom>
            <a:avLst/>
            <a:gdLst>
              <a:gd name="T0" fmla="*/ 3011675 w 121"/>
              <a:gd name="T1" fmla="*/ 14685286 h 115"/>
              <a:gd name="T2" fmla="*/ 4768309 w 121"/>
              <a:gd name="T3" fmla="*/ 9146181 h 115"/>
              <a:gd name="T4" fmla="*/ 0 w 121"/>
              <a:gd name="T5" fmla="*/ 5667955 h 115"/>
              <a:gd name="T6" fmla="*/ 5772201 w 121"/>
              <a:gd name="T7" fmla="*/ 5667955 h 115"/>
              <a:gd name="T8" fmla="*/ 7403436 w 121"/>
              <a:gd name="T9" fmla="*/ 0 h 115"/>
              <a:gd name="T10" fmla="*/ 9160070 w 121"/>
              <a:gd name="T11" fmla="*/ 5667955 h 115"/>
              <a:gd name="T12" fmla="*/ 15057669 w 121"/>
              <a:gd name="T13" fmla="*/ 5667955 h 115"/>
              <a:gd name="T14" fmla="*/ 10289360 w 121"/>
              <a:gd name="T15" fmla="*/ 9146181 h 115"/>
              <a:gd name="T16" fmla="*/ 12045993 w 121"/>
              <a:gd name="T17" fmla="*/ 14685286 h 115"/>
              <a:gd name="T18" fmla="*/ 7403436 w 121"/>
              <a:gd name="T19" fmla="*/ 11207060 h 115"/>
              <a:gd name="T20" fmla="*/ 3011675 w 121"/>
              <a:gd name="T21" fmla="*/ 14685286 h 1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1" h="115">
                <a:moveTo>
                  <a:pt x="24" y="114"/>
                </a:moveTo>
                <a:lnTo>
                  <a:pt x="38" y="71"/>
                </a:lnTo>
                <a:lnTo>
                  <a:pt x="0" y="44"/>
                </a:lnTo>
                <a:lnTo>
                  <a:pt x="46" y="44"/>
                </a:lnTo>
                <a:lnTo>
                  <a:pt x="59" y="0"/>
                </a:lnTo>
                <a:lnTo>
                  <a:pt x="73" y="44"/>
                </a:lnTo>
                <a:lnTo>
                  <a:pt x="120" y="44"/>
                </a:lnTo>
                <a:lnTo>
                  <a:pt x="82" y="71"/>
                </a:lnTo>
                <a:lnTo>
                  <a:pt x="96" y="114"/>
                </a:lnTo>
                <a:lnTo>
                  <a:pt x="59" y="87"/>
                </a:lnTo>
                <a:lnTo>
                  <a:pt x="24" y="114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8" name="Freeform 918">
            <a:extLst>
              <a:ext uri="{FF2B5EF4-FFF2-40B4-BE49-F238E27FC236}">
                <a16:creationId xmlns:a16="http://schemas.microsoft.com/office/drawing/2014/main" id="{571862B7-7D3D-BF4E-8F9B-EE2EB8395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8675" y="1935163"/>
            <a:ext cx="26988" cy="26987"/>
          </a:xfrm>
          <a:custGeom>
            <a:avLst/>
            <a:gdLst>
              <a:gd name="T0" fmla="*/ 6085614 w 75"/>
              <a:gd name="T1" fmla="*/ 3193578 h 77"/>
              <a:gd name="T2" fmla="*/ 8675383 w 75"/>
              <a:gd name="T3" fmla="*/ 5896134 h 77"/>
              <a:gd name="T4" fmla="*/ 6862868 w 75"/>
              <a:gd name="T5" fmla="*/ 8353002 h 77"/>
              <a:gd name="T6" fmla="*/ 4143558 w 75"/>
              <a:gd name="T7" fmla="*/ 4913386 h 77"/>
              <a:gd name="T8" fmla="*/ 0 w 75"/>
              <a:gd name="T9" fmla="*/ 2825223 h 77"/>
              <a:gd name="T10" fmla="*/ 0 w 75"/>
              <a:gd name="T11" fmla="*/ 2579537 h 77"/>
              <a:gd name="T12" fmla="*/ 2071599 w 75"/>
              <a:gd name="T13" fmla="*/ 0 h 77"/>
              <a:gd name="T14" fmla="*/ 6085614 w 75"/>
              <a:gd name="T15" fmla="*/ 3193578 h 77"/>
              <a:gd name="T16" fmla="*/ 2719311 w 75"/>
              <a:gd name="T17" fmla="*/ 1719808 h 77"/>
              <a:gd name="T18" fmla="*/ 2848493 w 75"/>
              <a:gd name="T19" fmla="*/ 2211182 h 77"/>
              <a:gd name="T20" fmla="*/ 3237121 w 75"/>
              <a:gd name="T21" fmla="*/ 1719808 h 77"/>
              <a:gd name="T22" fmla="*/ 2848493 w 75"/>
              <a:gd name="T23" fmla="*/ 1596789 h 77"/>
              <a:gd name="T24" fmla="*/ 2719311 w 75"/>
              <a:gd name="T25" fmla="*/ 1719808 h 77"/>
              <a:gd name="T26" fmla="*/ 4920452 w 75"/>
              <a:gd name="T27" fmla="*/ 3684952 h 77"/>
              <a:gd name="T28" fmla="*/ 5308720 w 75"/>
              <a:gd name="T29" fmla="*/ 3930639 h 77"/>
              <a:gd name="T30" fmla="*/ 5308720 w 75"/>
              <a:gd name="T31" fmla="*/ 3684952 h 77"/>
              <a:gd name="T32" fmla="*/ 5308720 w 75"/>
              <a:gd name="T33" fmla="*/ 3439265 h 77"/>
              <a:gd name="T34" fmla="*/ 4920452 w 75"/>
              <a:gd name="T35" fmla="*/ 3684952 h 77"/>
              <a:gd name="T36" fmla="*/ 6862868 w 75"/>
              <a:gd name="T37" fmla="*/ 5527779 h 77"/>
              <a:gd name="T38" fmla="*/ 6992051 w 75"/>
              <a:gd name="T39" fmla="*/ 5896134 h 77"/>
              <a:gd name="T40" fmla="*/ 7380678 w 75"/>
              <a:gd name="T41" fmla="*/ 5404760 h 77"/>
              <a:gd name="T42" fmla="*/ 6992051 w 75"/>
              <a:gd name="T43" fmla="*/ 5159073 h 77"/>
              <a:gd name="T44" fmla="*/ 6862868 w 75"/>
              <a:gd name="T45" fmla="*/ 5527779 h 7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5" h="77">
                <a:moveTo>
                  <a:pt x="47" y="26"/>
                </a:moveTo>
                <a:cubicBezTo>
                  <a:pt x="54" y="33"/>
                  <a:pt x="60" y="40"/>
                  <a:pt x="67" y="48"/>
                </a:cubicBezTo>
                <a:cubicBezTo>
                  <a:pt x="74" y="61"/>
                  <a:pt x="67" y="76"/>
                  <a:pt x="53" y="68"/>
                </a:cubicBezTo>
                <a:cubicBezTo>
                  <a:pt x="47" y="63"/>
                  <a:pt x="42" y="51"/>
                  <a:pt x="32" y="40"/>
                </a:cubicBezTo>
                <a:cubicBezTo>
                  <a:pt x="25" y="34"/>
                  <a:pt x="20" y="27"/>
                  <a:pt x="0" y="23"/>
                </a:cubicBezTo>
                <a:lnTo>
                  <a:pt x="0" y="21"/>
                </a:lnTo>
                <a:lnTo>
                  <a:pt x="16" y="0"/>
                </a:lnTo>
                <a:cubicBezTo>
                  <a:pt x="25" y="8"/>
                  <a:pt x="38" y="18"/>
                  <a:pt x="47" y="26"/>
                </a:cubicBezTo>
                <a:close/>
                <a:moveTo>
                  <a:pt x="21" y="14"/>
                </a:moveTo>
                <a:cubicBezTo>
                  <a:pt x="21" y="16"/>
                  <a:pt x="22" y="18"/>
                  <a:pt x="22" y="18"/>
                </a:cubicBezTo>
                <a:cubicBezTo>
                  <a:pt x="24" y="18"/>
                  <a:pt x="25" y="16"/>
                  <a:pt x="25" y="14"/>
                </a:cubicBezTo>
                <a:cubicBezTo>
                  <a:pt x="25" y="13"/>
                  <a:pt x="24" y="13"/>
                  <a:pt x="22" y="13"/>
                </a:cubicBezTo>
                <a:cubicBezTo>
                  <a:pt x="22" y="13"/>
                  <a:pt x="21" y="13"/>
                  <a:pt x="21" y="14"/>
                </a:cubicBezTo>
                <a:close/>
                <a:moveTo>
                  <a:pt x="38" y="30"/>
                </a:moveTo>
                <a:cubicBezTo>
                  <a:pt x="38" y="32"/>
                  <a:pt x="39" y="32"/>
                  <a:pt x="41" y="32"/>
                </a:cubicBezTo>
                <a:lnTo>
                  <a:pt x="41" y="30"/>
                </a:lnTo>
                <a:lnTo>
                  <a:pt x="41" y="28"/>
                </a:lnTo>
                <a:cubicBezTo>
                  <a:pt x="39" y="28"/>
                  <a:pt x="38" y="29"/>
                  <a:pt x="38" y="30"/>
                </a:cubicBezTo>
                <a:close/>
                <a:moveTo>
                  <a:pt x="53" y="45"/>
                </a:moveTo>
                <a:cubicBezTo>
                  <a:pt x="53" y="46"/>
                  <a:pt x="53" y="48"/>
                  <a:pt x="54" y="48"/>
                </a:cubicBezTo>
                <a:cubicBezTo>
                  <a:pt x="56" y="48"/>
                  <a:pt x="57" y="46"/>
                  <a:pt x="57" y="44"/>
                </a:cubicBezTo>
                <a:cubicBezTo>
                  <a:pt x="57" y="44"/>
                  <a:pt x="56" y="42"/>
                  <a:pt x="54" y="42"/>
                </a:cubicBezTo>
                <a:cubicBezTo>
                  <a:pt x="53" y="42"/>
                  <a:pt x="53" y="45"/>
                  <a:pt x="53" y="45"/>
                </a:cubicBezTo>
                <a:close/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49" name="Freeform 919">
            <a:extLst>
              <a:ext uri="{FF2B5EF4-FFF2-40B4-BE49-F238E27FC236}">
                <a16:creationId xmlns:a16="http://schemas.microsoft.com/office/drawing/2014/main" id="{A0600088-7444-7C47-B48D-BB0A3C278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2950" y="1917700"/>
            <a:ext cx="63500" cy="28575"/>
          </a:xfrm>
          <a:custGeom>
            <a:avLst/>
            <a:gdLst>
              <a:gd name="T0" fmla="*/ 19749951 w 175"/>
              <a:gd name="T1" fmla="*/ 3355364 h 78"/>
              <a:gd name="T2" fmla="*/ 22119771 w 175"/>
              <a:gd name="T3" fmla="*/ 4563208 h 78"/>
              <a:gd name="T4" fmla="*/ 22909711 w 175"/>
              <a:gd name="T5" fmla="*/ 8455269 h 78"/>
              <a:gd name="T6" fmla="*/ 20934680 w 175"/>
              <a:gd name="T7" fmla="*/ 9260498 h 78"/>
              <a:gd name="T8" fmla="*/ 20539891 w 175"/>
              <a:gd name="T9" fmla="*/ 7381509 h 78"/>
              <a:gd name="T10" fmla="*/ 15931606 w 175"/>
              <a:gd name="T11" fmla="*/ 8320820 h 78"/>
              <a:gd name="T12" fmla="*/ 16063323 w 175"/>
              <a:gd name="T13" fmla="*/ 10334259 h 78"/>
              <a:gd name="T14" fmla="*/ 11455037 w 175"/>
              <a:gd name="T15" fmla="*/ 10334259 h 78"/>
              <a:gd name="T16" fmla="*/ 11718109 w 175"/>
              <a:gd name="T17" fmla="*/ 8320820 h 78"/>
              <a:gd name="T18" fmla="*/ 7373257 w 175"/>
              <a:gd name="T19" fmla="*/ 7381509 h 78"/>
              <a:gd name="T20" fmla="*/ 6978106 w 175"/>
              <a:gd name="T21" fmla="*/ 9260498 h 78"/>
              <a:gd name="T22" fmla="*/ 2501537 w 175"/>
              <a:gd name="T23" fmla="*/ 7381509 h 78"/>
              <a:gd name="T24" fmla="*/ 3291477 w 175"/>
              <a:gd name="T25" fmla="*/ 5771051 h 78"/>
              <a:gd name="T26" fmla="*/ 0 w 175"/>
              <a:gd name="T27" fmla="*/ 3355364 h 78"/>
              <a:gd name="T28" fmla="*/ 2501537 w 175"/>
              <a:gd name="T29" fmla="*/ 0 h 78"/>
              <a:gd name="T30" fmla="*/ 13693140 w 175"/>
              <a:gd name="T31" fmla="*/ 4160593 h 78"/>
              <a:gd name="T32" fmla="*/ 19749951 w 175"/>
              <a:gd name="T33" fmla="*/ 3355364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5" h="78">
                <a:moveTo>
                  <a:pt x="150" y="25"/>
                </a:moveTo>
                <a:lnTo>
                  <a:pt x="168" y="34"/>
                </a:lnTo>
                <a:lnTo>
                  <a:pt x="174" y="63"/>
                </a:lnTo>
                <a:cubicBezTo>
                  <a:pt x="170" y="66"/>
                  <a:pt x="165" y="67"/>
                  <a:pt x="159" y="69"/>
                </a:cubicBezTo>
                <a:lnTo>
                  <a:pt x="156" y="55"/>
                </a:lnTo>
                <a:cubicBezTo>
                  <a:pt x="142" y="58"/>
                  <a:pt x="132" y="60"/>
                  <a:pt x="121" y="62"/>
                </a:cubicBezTo>
                <a:lnTo>
                  <a:pt x="122" y="77"/>
                </a:lnTo>
                <a:cubicBezTo>
                  <a:pt x="109" y="77"/>
                  <a:pt x="100" y="77"/>
                  <a:pt x="87" y="77"/>
                </a:cubicBezTo>
                <a:lnTo>
                  <a:pt x="89" y="62"/>
                </a:lnTo>
                <a:cubicBezTo>
                  <a:pt x="79" y="60"/>
                  <a:pt x="68" y="58"/>
                  <a:pt x="56" y="55"/>
                </a:cubicBezTo>
                <a:lnTo>
                  <a:pt x="53" y="69"/>
                </a:lnTo>
                <a:cubicBezTo>
                  <a:pt x="42" y="66"/>
                  <a:pt x="30" y="60"/>
                  <a:pt x="19" y="55"/>
                </a:cubicBezTo>
                <a:lnTo>
                  <a:pt x="25" y="43"/>
                </a:lnTo>
                <a:cubicBezTo>
                  <a:pt x="16" y="37"/>
                  <a:pt x="9" y="31"/>
                  <a:pt x="0" y="25"/>
                </a:cubicBezTo>
                <a:lnTo>
                  <a:pt x="19" y="0"/>
                </a:lnTo>
                <a:cubicBezTo>
                  <a:pt x="44" y="20"/>
                  <a:pt x="72" y="31"/>
                  <a:pt x="104" y="31"/>
                </a:cubicBezTo>
                <a:cubicBezTo>
                  <a:pt x="121" y="31"/>
                  <a:pt x="135" y="29"/>
                  <a:pt x="150" y="25"/>
                </a:cubicBez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0" name="Freeform 920">
            <a:extLst>
              <a:ext uri="{FF2B5EF4-FFF2-40B4-BE49-F238E27FC236}">
                <a16:creationId xmlns:a16="http://schemas.microsoft.com/office/drawing/2014/main" id="{72E421B4-468E-8F4A-8F4C-228F6817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5813" y="1817688"/>
            <a:ext cx="60325" cy="109537"/>
          </a:xfrm>
          <a:custGeom>
            <a:avLst/>
            <a:gdLst>
              <a:gd name="T0" fmla="*/ 9683412 w 169"/>
              <a:gd name="T1" fmla="*/ 35622435 h 306"/>
              <a:gd name="T2" fmla="*/ 15672007 w 169"/>
              <a:gd name="T3" fmla="*/ 22424300 h 306"/>
              <a:gd name="T4" fmla="*/ 0 w 169"/>
              <a:gd name="T5" fmla="*/ 4997536 h 306"/>
              <a:gd name="T6" fmla="*/ 509728 w 169"/>
              <a:gd name="T7" fmla="*/ 1025209 h 306"/>
              <a:gd name="T8" fmla="*/ 4841706 w 169"/>
              <a:gd name="T9" fmla="*/ 1793758 h 306"/>
              <a:gd name="T10" fmla="*/ 5224002 w 169"/>
              <a:gd name="T11" fmla="*/ 0 h 306"/>
              <a:gd name="T12" fmla="*/ 9301472 w 169"/>
              <a:gd name="T13" fmla="*/ 1793758 h 306"/>
              <a:gd name="T14" fmla="*/ 8536880 w 169"/>
              <a:gd name="T15" fmla="*/ 3459723 h 306"/>
              <a:gd name="T16" fmla="*/ 11722325 w 169"/>
              <a:gd name="T17" fmla="*/ 5766085 h 306"/>
              <a:gd name="T18" fmla="*/ 12996289 w 169"/>
              <a:gd name="T19" fmla="*/ 4228629 h 306"/>
              <a:gd name="T20" fmla="*/ 16436599 w 169"/>
              <a:gd name="T21" fmla="*/ 7432050 h 306"/>
              <a:gd name="T22" fmla="*/ 14907414 w 169"/>
              <a:gd name="T23" fmla="*/ 8713561 h 306"/>
              <a:gd name="T24" fmla="*/ 17456056 w 169"/>
              <a:gd name="T25" fmla="*/ 12301435 h 306"/>
              <a:gd name="T26" fmla="*/ 18730020 w 169"/>
              <a:gd name="T27" fmla="*/ 11276226 h 306"/>
              <a:gd name="T28" fmla="*/ 20513713 w 169"/>
              <a:gd name="T29" fmla="*/ 15633006 h 306"/>
              <a:gd name="T30" fmla="*/ 18730020 w 169"/>
              <a:gd name="T31" fmla="*/ 16017459 h 306"/>
              <a:gd name="T32" fmla="*/ 19749477 w 169"/>
              <a:gd name="T33" fmla="*/ 19989429 h 306"/>
              <a:gd name="T34" fmla="*/ 21405737 w 169"/>
              <a:gd name="T35" fmla="*/ 19989429 h 306"/>
              <a:gd name="T36" fmla="*/ 21405737 w 169"/>
              <a:gd name="T37" fmla="*/ 24602511 h 306"/>
              <a:gd name="T38" fmla="*/ 19749477 w 169"/>
              <a:gd name="T39" fmla="*/ 24474360 h 306"/>
              <a:gd name="T40" fmla="*/ 18857452 w 169"/>
              <a:gd name="T41" fmla="*/ 28446687 h 306"/>
              <a:gd name="T42" fmla="*/ 20513713 w 169"/>
              <a:gd name="T43" fmla="*/ 28959292 h 306"/>
              <a:gd name="T44" fmla="*/ 18730020 w 169"/>
              <a:gd name="T45" fmla="*/ 33316072 h 306"/>
              <a:gd name="T46" fmla="*/ 17456056 w 169"/>
              <a:gd name="T47" fmla="*/ 32419014 h 306"/>
              <a:gd name="T48" fmla="*/ 14907414 w 169"/>
              <a:gd name="T49" fmla="*/ 36006888 h 306"/>
              <a:gd name="T50" fmla="*/ 16436599 w 169"/>
              <a:gd name="T51" fmla="*/ 37032097 h 306"/>
              <a:gd name="T52" fmla="*/ 14270611 w 169"/>
              <a:gd name="T53" fmla="*/ 39082157 h 306"/>
              <a:gd name="T54" fmla="*/ 9683412 w 169"/>
              <a:gd name="T55" fmla="*/ 35622435 h 30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9" h="306">
                <a:moveTo>
                  <a:pt x="76" y="278"/>
                </a:moveTo>
                <a:cubicBezTo>
                  <a:pt x="104" y="253"/>
                  <a:pt x="123" y="216"/>
                  <a:pt x="123" y="175"/>
                </a:cubicBezTo>
                <a:cubicBezTo>
                  <a:pt x="123" y="103"/>
                  <a:pt x="70" y="46"/>
                  <a:pt x="0" y="39"/>
                </a:cubicBezTo>
                <a:lnTo>
                  <a:pt x="4" y="8"/>
                </a:lnTo>
                <a:cubicBezTo>
                  <a:pt x="15" y="9"/>
                  <a:pt x="24" y="11"/>
                  <a:pt x="38" y="14"/>
                </a:cubicBezTo>
                <a:lnTo>
                  <a:pt x="41" y="0"/>
                </a:lnTo>
                <a:cubicBezTo>
                  <a:pt x="53" y="4"/>
                  <a:pt x="64" y="8"/>
                  <a:pt x="73" y="14"/>
                </a:cubicBezTo>
                <a:lnTo>
                  <a:pt x="67" y="27"/>
                </a:lnTo>
                <a:cubicBezTo>
                  <a:pt x="76" y="32"/>
                  <a:pt x="85" y="38"/>
                  <a:pt x="92" y="45"/>
                </a:cubicBezTo>
                <a:lnTo>
                  <a:pt x="102" y="33"/>
                </a:lnTo>
                <a:cubicBezTo>
                  <a:pt x="111" y="41"/>
                  <a:pt x="120" y="49"/>
                  <a:pt x="129" y="58"/>
                </a:cubicBezTo>
                <a:lnTo>
                  <a:pt x="117" y="68"/>
                </a:lnTo>
                <a:cubicBezTo>
                  <a:pt x="123" y="77"/>
                  <a:pt x="130" y="86"/>
                  <a:pt x="137" y="96"/>
                </a:cubicBezTo>
                <a:lnTo>
                  <a:pt x="147" y="88"/>
                </a:lnTo>
                <a:cubicBezTo>
                  <a:pt x="153" y="99"/>
                  <a:pt x="158" y="110"/>
                  <a:pt x="161" y="122"/>
                </a:cubicBezTo>
                <a:lnTo>
                  <a:pt x="147" y="125"/>
                </a:lnTo>
                <a:cubicBezTo>
                  <a:pt x="150" y="136"/>
                  <a:pt x="153" y="147"/>
                  <a:pt x="155" y="156"/>
                </a:cubicBezTo>
                <a:lnTo>
                  <a:pt x="168" y="156"/>
                </a:lnTo>
                <a:lnTo>
                  <a:pt x="168" y="192"/>
                </a:lnTo>
                <a:lnTo>
                  <a:pt x="155" y="191"/>
                </a:lnTo>
                <a:cubicBezTo>
                  <a:pt x="153" y="201"/>
                  <a:pt x="150" y="212"/>
                  <a:pt x="148" y="222"/>
                </a:cubicBezTo>
                <a:lnTo>
                  <a:pt x="161" y="226"/>
                </a:lnTo>
                <a:cubicBezTo>
                  <a:pt x="158" y="238"/>
                  <a:pt x="153" y="249"/>
                  <a:pt x="147" y="260"/>
                </a:cubicBezTo>
                <a:lnTo>
                  <a:pt x="137" y="253"/>
                </a:lnTo>
                <a:cubicBezTo>
                  <a:pt x="130" y="263"/>
                  <a:pt x="123" y="272"/>
                  <a:pt x="117" y="281"/>
                </a:cubicBezTo>
                <a:lnTo>
                  <a:pt x="129" y="289"/>
                </a:lnTo>
                <a:cubicBezTo>
                  <a:pt x="123" y="295"/>
                  <a:pt x="118" y="301"/>
                  <a:pt x="112" y="305"/>
                </a:cubicBezTo>
                <a:lnTo>
                  <a:pt x="76" y="278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1" name="Freeform 921">
            <a:extLst>
              <a:ext uri="{FF2B5EF4-FFF2-40B4-BE49-F238E27FC236}">
                <a16:creationId xmlns:a16="http://schemas.microsoft.com/office/drawing/2014/main" id="{4327067C-BE8B-C646-9ABA-BA96B8C81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9300" y="1871663"/>
            <a:ext cx="84138" cy="71437"/>
          </a:xfrm>
          <a:custGeom>
            <a:avLst/>
            <a:gdLst>
              <a:gd name="T0" fmla="*/ 8997349 w 233"/>
              <a:gd name="T1" fmla="*/ 8678689 h 197"/>
              <a:gd name="T2" fmla="*/ 22428374 w 233"/>
              <a:gd name="T3" fmla="*/ 19330054 h 197"/>
              <a:gd name="T4" fmla="*/ 29339607 w 233"/>
              <a:gd name="T5" fmla="*/ 24327018 h 197"/>
              <a:gd name="T6" fmla="*/ 28166008 w 233"/>
              <a:gd name="T7" fmla="*/ 25773164 h 197"/>
              <a:gd name="T8" fmla="*/ 7693391 w 233"/>
              <a:gd name="T9" fmla="*/ 13149485 h 197"/>
              <a:gd name="T10" fmla="*/ 3781516 w 233"/>
              <a:gd name="T11" fmla="*/ 0 h 197"/>
              <a:gd name="T12" fmla="*/ 30252486 w 233"/>
              <a:gd name="T13" fmla="*/ 23275045 h 197"/>
              <a:gd name="T14" fmla="*/ 29469966 w 233"/>
              <a:gd name="T15" fmla="*/ 24063753 h 197"/>
              <a:gd name="T16" fmla="*/ 22559095 w 233"/>
              <a:gd name="T17" fmla="*/ 19067152 h 197"/>
              <a:gd name="T18" fmla="*/ 9128070 w 233"/>
              <a:gd name="T19" fmla="*/ 8547419 h 197"/>
              <a:gd name="T20" fmla="*/ 8997349 w 233"/>
              <a:gd name="T21" fmla="*/ 8547419 h 197"/>
              <a:gd name="T22" fmla="*/ 8997349 w 233"/>
              <a:gd name="T23" fmla="*/ 8678689 h 1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3" h="197">
                <a:moveTo>
                  <a:pt x="69" y="66"/>
                </a:moveTo>
                <a:cubicBezTo>
                  <a:pt x="99" y="94"/>
                  <a:pt x="137" y="121"/>
                  <a:pt x="172" y="147"/>
                </a:cubicBezTo>
                <a:cubicBezTo>
                  <a:pt x="190" y="159"/>
                  <a:pt x="208" y="172"/>
                  <a:pt x="225" y="185"/>
                </a:cubicBezTo>
                <a:lnTo>
                  <a:pt x="216" y="196"/>
                </a:lnTo>
                <a:cubicBezTo>
                  <a:pt x="158" y="155"/>
                  <a:pt x="117" y="134"/>
                  <a:pt x="59" y="100"/>
                </a:cubicBezTo>
                <a:cubicBezTo>
                  <a:pt x="37" y="88"/>
                  <a:pt x="0" y="56"/>
                  <a:pt x="29" y="0"/>
                </a:cubicBezTo>
                <a:cubicBezTo>
                  <a:pt x="31" y="37"/>
                  <a:pt x="172" y="135"/>
                  <a:pt x="232" y="177"/>
                </a:cubicBezTo>
                <a:lnTo>
                  <a:pt x="226" y="183"/>
                </a:lnTo>
                <a:cubicBezTo>
                  <a:pt x="208" y="170"/>
                  <a:pt x="191" y="158"/>
                  <a:pt x="173" y="145"/>
                </a:cubicBezTo>
                <a:cubicBezTo>
                  <a:pt x="137" y="120"/>
                  <a:pt x="101" y="94"/>
                  <a:pt x="70" y="65"/>
                </a:cubicBezTo>
                <a:cubicBezTo>
                  <a:pt x="69" y="64"/>
                  <a:pt x="69" y="64"/>
                  <a:pt x="69" y="65"/>
                </a:cubicBezTo>
                <a:lnTo>
                  <a:pt x="69" y="66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2" name="Freeform 922">
            <a:extLst>
              <a:ext uri="{FF2B5EF4-FFF2-40B4-BE49-F238E27FC236}">
                <a16:creationId xmlns:a16="http://schemas.microsoft.com/office/drawing/2014/main" id="{EC8CCE50-F849-584B-A2ED-6665DC17D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1754188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3" name="Freeform 923">
            <a:extLst>
              <a:ext uri="{FF2B5EF4-FFF2-40B4-BE49-F238E27FC236}">
                <a16:creationId xmlns:a16="http://schemas.microsoft.com/office/drawing/2014/main" id="{6328105C-84CB-A44C-942C-ADBBDD038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1754188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258505 w 1201"/>
              <a:gd name="T13" fmla="*/ 90626726 h 700"/>
              <a:gd name="T14" fmla="*/ 154858724 w 1201"/>
              <a:gd name="T15" fmla="*/ 90626726 h 700"/>
              <a:gd name="T16" fmla="*/ 154858724 w 1201"/>
              <a:gd name="T17" fmla="*/ 130172 h 700"/>
              <a:gd name="T18" fmla="*/ 258505 w 1201"/>
              <a:gd name="T19" fmla="*/ 130172 h 700"/>
              <a:gd name="T20" fmla="*/ 258505 w 1201"/>
              <a:gd name="T21" fmla="*/ 90626726 h 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close/>
                <a:moveTo>
                  <a:pt x="2" y="697"/>
                </a:moveTo>
                <a:lnTo>
                  <a:pt x="1198" y="697"/>
                </a:lnTo>
                <a:lnTo>
                  <a:pt x="1198" y="1"/>
                </a:lnTo>
                <a:lnTo>
                  <a:pt x="2" y="1"/>
                </a:lnTo>
                <a:lnTo>
                  <a:pt x="2" y="6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4" name="Freeform 924">
            <a:extLst>
              <a:ext uri="{FF2B5EF4-FFF2-40B4-BE49-F238E27FC236}">
                <a16:creationId xmlns:a16="http://schemas.microsoft.com/office/drawing/2014/main" id="{FEFD3350-963C-7846-8E66-7D75F96AE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1754188"/>
            <a:ext cx="215900" cy="252412"/>
          </a:xfrm>
          <a:custGeom>
            <a:avLst/>
            <a:gdLst>
              <a:gd name="T0" fmla="*/ 0 w 600"/>
              <a:gd name="T1" fmla="*/ 90886710 h 700"/>
              <a:gd name="T2" fmla="*/ 0 w 600"/>
              <a:gd name="T3" fmla="*/ 0 h 700"/>
              <a:gd name="T4" fmla="*/ 77558477 w 600"/>
              <a:gd name="T5" fmla="*/ 0 h 700"/>
              <a:gd name="T6" fmla="*/ 77558477 w 600"/>
              <a:gd name="T7" fmla="*/ 90886710 h 700"/>
              <a:gd name="T8" fmla="*/ 0 w 600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0" h="700">
                <a:moveTo>
                  <a:pt x="0" y="699"/>
                </a:moveTo>
                <a:lnTo>
                  <a:pt x="0" y="0"/>
                </a:lnTo>
                <a:lnTo>
                  <a:pt x="599" y="0"/>
                </a:lnTo>
                <a:lnTo>
                  <a:pt x="599" y="699"/>
                </a:lnTo>
                <a:lnTo>
                  <a:pt x="0" y="699"/>
                </a:lnTo>
              </a:path>
            </a:pathLst>
          </a:custGeom>
          <a:solidFill>
            <a:srgbClr val="2F74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5" name="Freeform 925">
            <a:extLst>
              <a:ext uri="{FF2B5EF4-FFF2-40B4-BE49-F238E27FC236}">
                <a16:creationId xmlns:a16="http://schemas.microsoft.com/office/drawing/2014/main" id="{C406F326-E111-C444-9BFA-CBD1B287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1808163"/>
            <a:ext cx="127000" cy="144462"/>
          </a:xfrm>
          <a:custGeom>
            <a:avLst/>
            <a:gdLst>
              <a:gd name="T0" fmla="*/ 42584575 w 353"/>
              <a:gd name="T1" fmla="*/ 40103156 h 401"/>
              <a:gd name="T2" fmla="*/ 45561700 w 353"/>
              <a:gd name="T3" fmla="*/ 37377471 h 401"/>
              <a:gd name="T4" fmla="*/ 14626227 w 353"/>
              <a:gd name="T5" fmla="*/ 45683856 h 401"/>
              <a:gd name="T6" fmla="*/ 6342445 w 353"/>
              <a:gd name="T7" fmla="*/ 14665595 h 401"/>
              <a:gd name="T8" fmla="*/ 37148399 w 353"/>
              <a:gd name="T9" fmla="*/ 6229518 h 401"/>
              <a:gd name="T10" fmla="*/ 45561700 w 353"/>
              <a:gd name="T11" fmla="*/ 14665595 h 401"/>
              <a:gd name="T12" fmla="*/ 20062762 w 353"/>
              <a:gd name="T13" fmla="*/ 11680527 h 401"/>
              <a:gd name="T14" fmla="*/ 17215156 w 353"/>
              <a:gd name="T15" fmla="*/ 37377471 h 401"/>
              <a:gd name="T16" fmla="*/ 42584575 w 353"/>
              <a:gd name="T17" fmla="*/ 40103156 h 4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53" h="401">
                <a:moveTo>
                  <a:pt x="329" y="309"/>
                </a:moveTo>
                <a:cubicBezTo>
                  <a:pt x="338" y="303"/>
                  <a:pt x="345" y="295"/>
                  <a:pt x="352" y="288"/>
                </a:cubicBezTo>
                <a:cubicBezTo>
                  <a:pt x="304" y="372"/>
                  <a:pt x="196" y="400"/>
                  <a:pt x="113" y="352"/>
                </a:cubicBezTo>
                <a:cubicBezTo>
                  <a:pt x="29" y="303"/>
                  <a:pt x="0" y="196"/>
                  <a:pt x="49" y="113"/>
                </a:cubicBezTo>
                <a:cubicBezTo>
                  <a:pt x="96" y="30"/>
                  <a:pt x="204" y="0"/>
                  <a:pt x="287" y="48"/>
                </a:cubicBezTo>
                <a:cubicBezTo>
                  <a:pt x="314" y="64"/>
                  <a:pt x="337" y="86"/>
                  <a:pt x="352" y="113"/>
                </a:cubicBezTo>
                <a:cubicBezTo>
                  <a:pt x="304" y="52"/>
                  <a:pt x="216" y="43"/>
                  <a:pt x="155" y="90"/>
                </a:cubicBezTo>
                <a:cubicBezTo>
                  <a:pt x="94" y="139"/>
                  <a:pt x="85" y="227"/>
                  <a:pt x="133" y="288"/>
                </a:cubicBezTo>
                <a:cubicBezTo>
                  <a:pt x="181" y="348"/>
                  <a:pt x="269" y="357"/>
                  <a:pt x="329" y="309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6" name="Freeform 926">
            <a:extLst>
              <a:ext uri="{FF2B5EF4-FFF2-40B4-BE49-F238E27FC236}">
                <a16:creationId xmlns:a16="http://schemas.microsoft.com/office/drawing/2014/main" id="{D0DC4CC1-C01B-0842-892D-54A009894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851025"/>
            <a:ext cx="57150" cy="60325"/>
          </a:xfrm>
          <a:custGeom>
            <a:avLst/>
            <a:gdLst>
              <a:gd name="T0" fmla="*/ 7910274 w 160"/>
              <a:gd name="T1" fmla="*/ 14827741 h 168"/>
              <a:gd name="T2" fmla="*/ 0 w 160"/>
              <a:gd name="T3" fmla="*/ 17277367 h 168"/>
              <a:gd name="T4" fmla="*/ 4848106 w 160"/>
              <a:gd name="T5" fmla="*/ 10830851 h 168"/>
              <a:gd name="T6" fmla="*/ 0 w 160"/>
              <a:gd name="T7" fmla="*/ 4125799 h 168"/>
              <a:gd name="T8" fmla="*/ 7910274 w 160"/>
              <a:gd name="T9" fmla="*/ 6575784 h 168"/>
              <a:gd name="T10" fmla="*/ 12758380 w 160"/>
              <a:gd name="T11" fmla="*/ 0 h 168"/>
              <a:gd name="T12" fmla="*/ 12758380 w 160"/>
              <a:gd name="T13" fmla="*/ 8123049 h 168"/>
              <a:gd name="T14" fmla="*/ 20285750 w 160"/>
              <a:gd name="T15" fmla="*/ 10830851 h 168"/>
              <a:gd name="T16" fmla="*/ 12758380 w 160"/>
              <a:gd name="T17" fmla="*/ 13280477 h 168"/>
              <a:gd name="T18" fmla="*/ 12758380 w 160"/>
              <a:gd name="T19" fmla="*/ 21532434 h 168"/>
              <a:gd name="T20" fmla="*/ 7910274 w 160"/>
              <a:gd name="T21" fmla="*/ 14827741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0" h="168">
                <a:moveTo>
                  <a:pt x="62" y="115"/>
                </a:moveTo>
                <a:lnTo>
                  <a:pt x="0" y="134"/>
                </a:lnTo>
                <a:lnTo>
                  <a:pt x="38" y="84"/>
                </a:lnTo>
                <a:lnTo>
                  <a:pt x="0" y="32"/>
                </a:lnTo>
                <a:lnTo>
                  <a:pt x="62" y="51"/>
                </a:lnTo>
                <a:lnTo>
                  <a:pt x="100" y="0"/>
                </a:lnTo>
                <a:lnTo>
                  <a:pt x="100" y="63"/>
                </a:lnTo>
                <a:lnTo>
                  <a:pt x="159" y="84"/>
                </a:lnTo>
                <a:lnTo>
                  <a:pt x="100" y="103"/>
                </a:lnTo>
                <a:lnTo>
                  <a:pt x="100" y="167"/>
                </a:lnTo>
                <a:lnTo>
                  <a:pt x="62" y="115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7" name="Freeform 927">
            <a:extLst>
              <a:ext uri="{FF2B5EF4-FFF2-40B4-BE49-F238E27FC236}">
                <a16:creationId xmlns:a16="http://schemas.microsoft.com/office/drawing/2014/main" id="{11C583CB-3E6A-A341-BB78-E855CF45E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917700"/>
            <a:ext cx="119063" cy="88900"/>
          </a:xfrm>
          <a:custGeom>
            <a:avLst/>
            <a:gdLst>
              <a:gd name="T0" fmla="*/ 0 w 330"/>
              <a:gd name="T1" fmla="*/ 31739451 h 248"/>
              <a:gd name="T2" fmla="*/ 0 w 330"/>
              <a:gd name="T3" fmla="*/ 0 h 248"/>
              <a:gd name="T4" fmla="*/ 42827322 w 330"/>
              <a:gd name="T5" fmla="*/ 0 h 248"/>
              <a:gd name="T6" fmla="*/ 42827322 w 330"/>
              <a:gd name="T7" fmla="*/ 31739451 h 248"/>
              <a:gd name="T8" fmla="*/ 0 w 330"/>
              <a:gd name="T9" fmla="*/ 31739451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0" h="248">
                <a:moveTo>
                  <a:pt x="0" y="247"/>
                </a:moveTo>
                <a:lnTo>
                  <a:pt x="0" y="0"/>
                </a:lnTo>
                <a:lnTo>
                  <a:pt x="329" y="0"/>
                </a:lnTo>
                <a:lnTo>
                  <a:pt x="329" y="247"/>
                </a:lnTo>
                <a:lnTo>
                  <a:pt x="0" y="247"/>
                </a:lnTo>
              </a:path>
            </a:pathLst>
          </a:custGeom>
          <a:solidFill>
            <a:srgbClr val="2B51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" name="Freeform 928">
            <a:extLst>
              <a:ext uri="{FF2B5EF4-FFF2-40B4-BE49-F238E27FC236}">
                <a16:creationId xmlns:a16="http://schemas.microsoft.com/office/drawing/2014/main" id="{F4D3C795-95ED-BD4B-A612-D82B66103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917700"/>
            <a:ext cx="239712" cy="88900"/>
          </a:xfrm>
          <a:custGeom>
            <a:avLst/>
            <a:gdLst>
              <a:gd name="T0" fmla="*/ 8524691 w 667"/>
              <a:gd name="T1" fmla="*/ 31739451 h 248"/>
              <a:gd name="T2" fmla="*/ 0 w 667"/>
              <a:gd name="T3" fmla="*/ 31739451 h 248"/>
              <a:gd name="T4" fmla="*/ 0 w 667"/>
              <a:gd name="T5" fmla="*/ 0 h 248"/>
              <a:gd name="T6" fmla="*/ 86020669 w 667"/>
              <a:gd name="T7" fmla="*/ 0 h 248"/>
              <a:gd name="T8" fmla="*/ 86020669 w 667"/>
              <a:gd name="T9" fmla="*/ 31739451 h 248"/>
              <a:gd name="T10" fmla="*/ 8524691 w 667"/>
              <a:gd name="T11" fmla="*/ 31739451 h 2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7" h="248">
                <a:moveTo>
                  <a:pt x="66" y="247"/>
                </a:moveTo>
                <a:lnTo>
                  <a:pt x="0" y="247"/>
                </a:lnTo>
                <a:lnTo>
                  <a:pt x="0" y="0"/>
                </a:lnTo>
                <a:lnTo>
                  <a:pt x="666" y="0"/>
                </a:lnTo>
                <a:lnTo>
                  <a:pt x="666" y="247"/>
                </a:lnTo>
                <a:lnTo>
                  <a:pt x="66" y="247"/>
                </a:lnTo>
              </a:path>
            </a:pathLst>
          </a:custGeom>
          <a:solidFill>
            <a:srgbClr val="2B51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" name="Freeform 929">
            <a:extLst>
              <a:ext uri="{FF2B5EF4-FFF2-40B4-BE49-F238E27FC236}">
                <a16:creationId xmlns:a16="http://schemas.microsoft.com/office/drawing/2014/main" id="{78D43418-8238-A743-8846-C611B73A3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754188"/>
            <a:ext cx="119063" cy="88900"/>
          </a:xfrm>
          <a:custGeom>
            <a:avLst/>
            <a:gdLst>
              <a:gd name="T0" fmla="*/ 0 w 330"/>
              <a:gd name="T1" fmla="*/ 0 h 247"/>
              <a:gd name="T2" fmla="*/ 42827322 w 330"/>
              <a:gd name="T3" fmla="*/ 0 h 247"/>
              <a:gd name="T4" fmla="*/ 42827322 w 330"/>
              <a:gd name="T5" fmla="*/ 31867231 h 247"/>
              <a:gd name="T6" fmla="*/ 21348717 w 330"/>
              <a:gd name="T7" fmla="*/ 31867231 h 247"/>
              <a:gd name="T8" fmla="*/ 0 w 330"/>
              <a:gd name="T9" fmla="*/ 31867231 h 247"/>
              <a:gd name="T10" fmla="*/ 0 w 330"/>
              <a:gd name="T11" fmla="*/ 0 h 2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0" h="247">
                <a:moveTo>
                  <a:pt x="0" y="0"/>
                </a:moveTo>
                <a:lnTo>
                  <a:pt x="329" y="0"/>
                </a:lnTo>
                <a:lnTo>
                  <a:pt x="329" y="246"/>
                </a:lnTo>
                <a:lnTo>
                  <a:pt x="164" y="246"/>
                </a:lnTo>
                <a:lnTo>
                  <a:pt x="0" y="246"/>
                </a:lnTo>
                <a:lnTo>
                  <a:pt x="0" y="0"/>
                </a:lnTo>
              </a:path>
            </a:pathLst>
          </a:custGeom>
          <a:solidFill>
            <a:srgbClr val="2B51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0" name="Freeform 930">
            <a:extLst>
              <a:ext uri="{FF2B5EF4-FFF2-40B4-BE49-F238E27FC236}">
                <a16:creationId xmlns:a16="http://schemas.microsoft.com/office/drawing/2014/main" id="{5FB21D3F-D001-914B-ADA2-604490DF7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1754188"/>
            <a:ext cx="239712" cy="88900"/>
          </a:xfrm>
          <a:custGeom>
            <a:avLst/>
            <a:gdLst>
              <a:gd name="T0" fmla="*/ 43010155 w 667"/>
              <a:gd name="T1" fmla="*/ 31867231 h 247"/>
              <a:gd name="T2" fmla="*/ 0 w 667"/>
              <a:gd name="T3" fmla="*/ 31867231 h 247"/>
              <a:gd name="T4" fmla="*/ 0 w 667"/>
              <a:gd name="T5" fmla="*/ 0 h 247"/>
              <a:gd name="T6" fmla="*/ 86020669 w 667"/>
              <a:gd name="T7" fmla="*/ 0 h 247"/>
              <a:gd name="T8" fmla="*/ 86020669 w 667"/>
              <a:gd name="T9" fmla="*/ 31867231 h 247"/>
              <a:gd name="T10" fmla="*/ 43010155 w 667"/>
              <a:gd name="T11" fmla="*/ 31867231 h 2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7" h="247">
                <a:moveTo>
                  <a:pt x="333" y="246"/>
                </a:moveTo>
                <a:lnTo>
                  <a:pt x="0" y="246"/>
                </a:lnTo>
                <a:lnTo>
                  <a:pt x="0" y="0"/>
                </a:lnTo>
                <a:lnTo>
                  <a:pt x="666" y="0"/>
                </a:lnTo>
                <a:lnTo>
                  <a:pt x="666" y="246"/>
                </a:lnTo>
                <a:lnTo>
                  <a:pt x="333" y="246"/>
                </a:lnTo>
              </a:path>
            </a:pathLst>
          </a:custGeom>
          <a:solidFill>
            <a:srgbClr val="2B51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1" name="Freeform 931">
            <a:extLst>
              <a:ext uri="{FF2B5EF4-FFF2-40B4-BE49-F238E27FC236}">
                <a16:creationId xmlns:a16="http://schemas.microsoft.com/office/drawing/2014/main" id="{A42CC9B5-DB30-AE40-BA94-7AC84F7AD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754188"/>
            <a:ext cx="141288" cy="111125"/>
          </a:xfrm>
          <a:custGeom>
            <a:avLst/>
            <a:gdLst>
              <a:gd name="T0" fmla="*/ 0 w 392"/>
              <a:gd name="T1" fmla="*/ 31815555 h 309"/>
              <a:gd name="T2" fmla="*/ 42739980 w 392"/>
              <a:gd name="T3" fmla="*/ 31815555 h 309"/>
              <a:gd name="T4" fmla="*/ 42739980 w 392"/>
              <a:gd name="T5" fmla="*/ 0 h 309"/>
              <a:gd name="T6" fmla="*/ 50794478 w 392"/>
              <a:gd name="T7" fmla="*/ 0 h 309"/>
              <a:gd name="T8" fmla="*/ 50794478 w 392"/>
              <a:gd name="T9" fmla="*/ 39834177 h 309"/>
              <a:gd name="T10" fmla="*/ 0 w 392"/>
              <a:gd name="T11" fmla="*/ 39834177 h 309"/>
              <a:gd name="T12" fmla="*/ 0 w 392"/>
              <a:gd name="T13" fmla="*/ 31815555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2" h="309">
                <a:moveTo>
                  <a:pt x="0" y="246"/>
                </a:moveTo>
                <a:lnTo>
                  <a:pt x="329" y="246"/>
                </a:lnTo>
                <a:lnTo>
                  <a:pt x="329" y="0"/>
                </a:lnTo>
                <a:lnTo>
                  <a:pt x="391" y="0"/>
                </a:lnTo>
                <a:lnTo>
                  <a:pt x="391" y="308"/>
                </a:lnTo>
                <a:lnTo>
                  <a:pt x="0" y="308"/>
                </a:lnTo>
                <a:lnTo>
                  <a:pt x="0" y="24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2" name="Freeform 932">
            <a:extLst>
              <a:ext uri="{FF2B5EF4-FFF2-40B4-BE49-F238E27FC236}">
                <a16:creationId xmlns:a16="http://schemas.microsoft.com/office/drawing/2014/main" id="{0D7E92DA-880D-CF4D-AA3D-47B204D8B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754188"/>
            <a:ext cx="261937" cy="111125"/>
          </a:xfrm>
          <a:custGeom>
            <a:avLst/>
            <a:gdLst>
              <a:gd name="T0" fmla="*/ 7896969 w 728"/>
              <a:gd name="T1" fmla="*/ 31815555 h 309"/>
              <a:gd name="T2" fmla="*/ 94116339 w 728"/>
              <a:gd name="T3" fmla="*/ 31815555 h 309"/>
              <a:gd name="T4" fmla="*/ 94116339 w 728"/>
              <a:gd name="T5" fmla="*/ 39834177 h 309"/>
              <a:gd name="T6" fmla="*/ 0 w 728"/>
              <a:gd name="T7" fmla="*/ 39834177 h 309"/>
              <a:gd name="T8" fmla="*/ 0 w 728"/>
              <a:gd name="T9" fmla="*/ 0 h 309"/>
              <a:gd name="T10" fmla="*/ 7896969 w 728"/>
              <a:gd name="T11" fmla="*/ 0 h 309"/>
              <a:gd name="T12" fmla="*/ 7896969 w 728"/>
              <a:gd name="T13" fmla="*/ 31815555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28" h="309">
                <a:moveTo>
                  <a:pt x="61" y="246"/>
                </a:moveTo>
                <a:lnTo>
                  <a:pt x="727" y="246"/>
                </a:lnTo>
                <a:lnTo>
                  <a:pt x="727" y="308"/>
                </a:lnTo>
                <a:lnTo>
                  <a:pt x="0" y="308"/>
                </a:lnTo>
                <a:lnTo>
                  <a:pt x="0" y="0"/>
                </a:lnTo>
                <a:lnTo>
                  <a:pt x="61" y="0"/>
                </a:lnTo>
                <a:lnTo>
                  <a:pt x="61" y="24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3" name="Freeform 933">
            <a:extLst>
              <a:ext uri="{FF2B5EF4-FFF2-40B4-BE49-F238E27FC236}">
                <a16:creationId xmlns:a16="http://schemas.microsoft.com/office/drawing/2014/main" id="{2D2CB0CF-7396-DD40-A802-A99460872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895475"/>
            <a:ext cx="141288" cy="111125"/>
          </a:xfrm>
          <a:custGeom>
            <a:avLst/>
            <a:gdLst>
              <a:gd name="T0" fmla="*/ 42739980 w 392"/>
              <a:gd name="T1" fmla="*/ 39834177 h 309"/>
              <a:gd name="T2" fmla="*/ 42739980 w 392"/>
              <a:gd name="T3" fmla="*/ 7889156 h 309"/>
              <a:gd name="T4" fmla="*/ 0 w 392"/>
              <a:gd name="T5" fmla="*/ 7889156 h 309"/>
              <a:gd name="T6" fmla="*/ 0 w 392"/>
              <a:gd name="T7" fmla="*/ 0 h 309"/>
              <a:gd name="T8" fmla="*/ 50794478 w 392"/>
              <a:gd name="T9" fmla="*/ 0 h 309"/>
              <a:gd name="T10" fmla="*/ 50794478 w 392"/>
              <a:gd name="T11" fmla="*/ 39834177 h 309"/>
              <a:gd name="T12" fmla="*/ 42739980 w 392"/>
              <a:gd name="T13" fmla="*/ 39834177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2" h="309">
                <a:moveTo>
                  <a:pt x="329" y="308"/>
                </a:moveTo>
                <a:lnTo>
                  <a:pt x="329" y="61"/>
                </a:lnTo>
                <a:lnTo>
                  <a:pt x="0" y="61"/>
                </a:lnTo>
                <a:lnTo>
                  <a:pt x="0" y="0"/>
                </a:lnTo>
                <a:lnTo>
                  <a:pt x="391" y="0"/>
                </a:lnTo>
                <a:lnTo>
                  <a:pt x="391" y="308"/>
                </a:lnTo>
                <a:lnTo>
                  <a:pt x="329" y="30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4" name="Freeform 934">
            <a:extLst>
              <a:ext uri="{FF2B5EF4-FFF2-40B4-BE49-F238E27FC236}">
                <a16:creationId xmlns:a16="http://schemas.microsoft.com/office/drawing/2014/main" id="{F9BA42BE-53CA-EF49-8B6F-5E58DE041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1895475"/>
            <a:ext cx="261937" cy="111125"/>
          </a:xfrm>
          <a:custGeom>
            <a:avLst/>
            <a:gdLst>
              <a:gd name="T0" fmla="*/ 0 w 728"/>
              <a:gd name="T1" fmla="*/ 39834177 h 309"/>
              <a:gd name="T2" fmla="*/ 0 w 728"/>
              <a:gd name="T3" fmla="*/ 0 h 309"/>
              <a:gd name="T4" fmla="*/ 94116339 w 728"/>
              <a:gd name="T5" fmla="*/ 0 h 309"/>
              <a:gd name="T6" fmla="*/ 94116339 w 728"/>
              <a:gd name="T7" fmla="*/ 7889156 h 309"/>
              <a:gd name="T8" fmla="*/ 7896969 w 728"/>
              <a:gd name="T9" fmla="*/ 7889156 h 309"/>
              <a:gd name="T10" fmla="*/ 7896969 w 728"/>
              <a:gd name="T11" fmla="*/ 39834177 h 309"/>
              <a:gd name="T12" fmla="*/ 0 w 728"/>
              <a:gd name="T13" fmla="*/ 39834177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28" h="309">
                <a:moveTo>
                  <a:pt x="0" y="308"/>
                </a:moveTo>
                <a:lnTo>
                  <a:pt x="0" y="0"/>
                </a:lnTo>
                <a:lnTo>
                  <a:pt x="727" y="0"/>
                </a:lnTo>
                <a:lnTo>
                  <a:pt x="727" y="61"/>
                </a:lnTo>
                <a:lnTo>
                  <a:pt x="61" y="61"/>
                </a:lnTo>
                <a:lnTo>
                  <a:pt x="61" y="308"/>
                </a:lnTo>
                <a:lnTo>
                  <a:pt x="0" y="30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5" name="Freeform 935">
            <a:extLst>
              <a:ext uri="{FF2B5EF4-FFF2-40B4-BE49-F238E27FC236}">
                <a16:creationId xmlns:a16="http://schemas.microsoft.com/office/drawing/2014/main" id="{BB966297-76B2-DB45-8C17-3105614D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1754188"/>
            <a:ext cx="431800" cy="252412"/>
          </a:xfrm>
          <a:custGeom>
            <a:avLst/>
            <a:gdLst>
              <a:gd name="T0" fmla="*/ 50542532 w 1201"/>
              <a:gd name="T1" fmla="*/ 90886710 h 700"/>
              <a:gd name="T2" fmla="*/ 50542532 w 1201"/>
              <a:gd name="T3" fmla="*/ 50839383 h 700"/>
              <a:gd name="T4" fmla="*/ 0 w 1201"/>
              <a:gd name="T5" fmla="*/ 50839383 h 700"/>
              <a:gd name="T6" fmla="*/ 0 w 1201"/>
              <a:gd name="T7" fmla="*/ 40047327 h 700"/>
              <a:gd name="T8" fmla="*/ 50542532 w 1201"/>
              <a:gd name="T9" fmla="*/ 40047327 h 700"/>
              <a:gd name="T10" fmla="*/ 50542532 w 1201"/>
              <a:gd name="T11" fmla="*/ 0 h 700"/>
              <a:gd name="T12" fmla="*/ 61141945 w 1201"/>
              <a:gd name="T13" fmla="*/ 0 h 700"/>
              <a:gd name="T14" fmla="*/ 61141945 w 1201"/>
              <a:gd name="T15" fmla="*/ 40047327 h 700"/>
              <a:gd name="T16" fmla="*/ 155117229 w 1201"/>
              <a:gd name="T17" fmla="*/ 40047327 h 700"/>
              <a:gd name="T18" fmla="*/ 155117229 w 1201"/>
              <a:gd name="T19" fmla="*/ 50839383 h 700"/>
              <a:gd name="T20" fmla="*/ 61141945 w 1201"/>
              <a:gd name="T21" fmla="*/ 50839383 h 700"/>
              <a:gd name="T22" fmla="*/ 61141945 w 1201"/>
              <a:gd name="T23" fmla="*/ 90886710 h 700"/>
              <a:gd name="T24" fmla="*/ 50542532 w 1201"/>
              <a:gd name="T25" fmla="*/ 90886710 h 7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01" h="700">
                <a:moveTo>
                  <a:pt x="391" y="699"/>
                </a:moveTo>
                <a:lnTo>
                  <a:pt x="391" y="391"/>
                </a:lnTo>
                <a:lnTo>
                  <a:pt x="0" y="391"/>
                </a:lnTo>
                <a:lnTo>
                  <a:pt x="0" y="308"/>
                </a:lnTo>
                <a:lnTo>
                  <a:pt x="391" y="308"/>
                </a:lnTo>
                <a:lnTo>
                  <a:pt x="391" y="0"/>
                </a:lnTo>
                <a:lnTo>
                  <a:pt x="473" y="0"/>
                </a:lnTo>
                <a:lnTo>
                  <a:pt x="473" y="308"/>
                </a:lnTo>
                <a:lnTo>
                  <a:pt x="1200" y="308"/>
                </a:lnTo>
                <a:lnTo>
                  <a:pt x="1200" y="391"/>
                </a:lnTo>
                <a:lnTo>
                  <a:pt x="473" y="391"/>
                </a:lnTo>
                <a:lnTo>
                  <a:pt x="473" y="699"/>
                </a:lnTo>
                <a:lnTo>
                  <a:pt x="391" y="69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6" name="Freeform 936">
            <a:extLst>
              <a:ext uri="{FF2B5EF4-FFF2-40B4-BE49-F238E27FC236}">
                <a16:creationId xmlns:a16="http://schemas.microsoft.com/office/drawing/2014/main" id="{01B26EFA-AEE2-9742-83AD-6DF3DEC00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838325"/>
            <a:ext cx="431800" cy="84138"/>
          </a:xfrm>
          <a:custGeom>
            <a:avLst/>
            <a:gdLst>
              <a:gd name="T0" fmla="*/ 155375973 w 1199"/>
              <a:gd name="T1" fmla="*/ 29996092 h 235"/>
              <a:gd name="T2" fmla="*/ 77687987 w 1199"/>
              <a:gd name="T3" fmla="*/ 29996092 h 235"/>
              <a:gd name="T4" fmla="*/ 0 w 1199"/>
              <a:gd name="T5" fmla="*/ 29996092 h 235"/>
              <a:gd name="T6" fmla="*/ 0 w 1199"/>
              <a:gd name="T7" fmla="*/ 0 h 235"/>
              <a:gd name="T8" fmla="*/ 155375973 w 1199"/>
              <a:gd name="T9" fmla="*/ 0 h 235"/>
              <a:gd name="T10" fmla="*/ 155375973 w 1199"/>
              <a:gd name="T11" fmla="*/ 29996092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234"/>
                </a:move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7" name="Freeform 937">
            <a:extLst>
              <a:ext uri="{FF2B5EF4-FFF2-40B4-BE49-F238E27FC236}">
                <a16:creationId xmlns:a16="http://schemas.microsoft.com/office/drawing/2014/main" id="{9F681A03-0709-3D4D-9779-8E874C37A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754188"/>
            <a:ext cx="431800" cy="84137"/>
          </a:xfrm>
          <a:custGeom>
            <a:avLst/>
            <a:gdLst>
              <a:gd name="T0" fmla="*/ 155375973 w 1199"/>
              <a:gd name="T1" fmla="*/ 30251765 h 233"/>
              <a:gd name="T2" fmla="*/ 77687987 w 1199"/>
              <a:gd name="T3" fmla="*/ 30251765 h 233"/>
              <a:gd name="T4" fmla="*/ 0 w 1199"/>
              <a:gd name="T5" fmla="*/ 30251765 h 233"/>
              <a:gd name="T6" fmla="*/ 0 w 1199"/>
              <a:gd name="T7" fmla="*/ 0 h 233"/>
              <a:gd name="T8" fmla="*/ 155375973 w 1199"/>
              <a:gd name="T9" fmla="*/ 0 h 233"/>
              <a:gd name="T10" fmla="*/ 155375973 w 1199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1198" y="232"/>
                </a:move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  <a:lnTo>
                  <a:pt x="1198" y="232"/>
                </a:lnTo>
              </a:path>
            </a:pathLst>
          </a:custGeom>
          <a:solidFill>
            <a:srgbClr val="80A7D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8" name="Freeform 938">
            <a:extLst>
              <a:ext uri="{FF2B5EF4-FFF2-40B4-BE49-F238E27FC236}">
                <a16:creationId xmlns:a16="http://schemas.microsoft.com/office/drawing/2014/main" id="{D21F913E-53DB-4E4E-A6AC-B44B28392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1922463"/>
            <a:ext cx="431800" cy="84137"/>
          </a:xfrm>
          <a:custGeom>
            <a:avLst/>
            <a:gdLst>
              <a:gd name="T0" fmla="*/ 77687987 w 1199"/>
              <a:gd name="T1" fmla="*/ 30122844 h 234"/>
              <a:gd name="T2" fmla="*/ 0 w 1199"/>
              <a:gd name="T3" fmla="*/ 30122844 h 234"/>
              <a:gd name="T4" fmla="*/ 0 w 1199"/>
              <a:gd name="T5" fmla="*/ 0 h 234"/>
              <a:gd name="T6" fmla="*/ 155375973 w 1199"/>
              <a:gd name="T7" fmla="*/ 0 h 234"/>
              <a:gd name="T8" fmla="*/ 155375973 w 1199"/>
              <a:gd name="T9" fmla="*/ 30122844 h 234"/>
              <a:gd name="T10" fmla="*/ 77687987 w 1199"/>
              <a:gd name="T11" fmla="*/ 30122844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599" y="233"/>
                </a:move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</a:path>
            </a:pathLst>
          </a:custGeom>
          <a:solidFill>
            <a:srgbClr val="80A7D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9" name="Freeform 939">
            <a:extLst>
              <a:ext uri="{FF2B5EF4-FFF2-40B4-BE49-F238E27FC236}">
                <a16:creationId xmlns:a16="http://schemas.microsoft.com/office/drawing/2014/main" id="{8DD1869E-B5E6-8946-AD69-768D27617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81188"/>
            <a:ext cx="3175" cy="34925"/>
          </a:xfrm>
          <a:custGeom>
            <a:avLst/>
            <a:gdLst>
              <a:gd name="T0" fmla="*/ 403225 w 10"/>
              <a:gd name="T1" fmla="*/ 11938292 h 98"/>
              <a:gd name="T2" fmla="*/ 0 w 10"/>
              <a:gd name="T3" fmla="*/ 0 h 98"/>
              <a:gd name="T4" fmla="*/ 907415 w 10"/>
              <a:gd name="T5" fmla="*/ 0 h 98"/>
              <a:gd name="T6" fmla="*/ 604838 w 10"/>
              <a:gd name="T7" fmla="*/ 11938292 h 98"/>
              <a:gd name="T8" fmla="*/ 504190 w 10"/>
              <a:gd name="T9" fmla="*/ 12319616 h 98"/>
              <a:gd name="T10" fmla="*/ 403225 w 10"/>
              <a:gd name="T11" fmla="*/ 11938292 h 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98">
                <a:moveTo>
                  <a:pt x="4" y="94"/>
                </a:moveTo>
                <a:lnTo>
                  <a:pt x="0" y="0"/>
                </a:lnTo>
                <a:lnTo>
                  <a:pt x="9" y="0"/>
                </a:lnTo>
                <a:lnTo>
                  <a:pt x="6" y="94"/>
                </a:lnTo>
                <a:cubicBezTo>
                  <a:pt x="6" y="94"/>
                  <a:pt x="6" y="97"/>
                  <a:pt x="5" y="97"/>
                </a:cubicBezTo>
                <a:lnTo>
                  <a:pt x="4" y="94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0" name="Freeform 940">
            <a:extLst>
              <a:ext uri="{FF2B5EF4-FFF2-40B4-BE49-F238E27FC236}">
                <a16:creationId xmlns:a16="http://schemas.microsoft.com/office/drawing/2014/main" id="{E62F6428-EE12-FB42-9A7E-4DB6CB43F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81188"/>
            <a:ext cx="3175" cy="34925"/>
          </a:xfrm>
          <a:custGeom>
            <a:avLst/>
            <a:gdLst>
              <a:gd name="T0" fmla="*/ 604838 w 10"/>
              <a:gd name="T1" fmla="*/ 12319616 h 98"/>
              <a:gd name="T2" fmla="*/ 403225 w 10"/>
              <a:gd name="T3" fmla="*/ 11938292 h 98"/>
              <a:gd name="T4" fmla="*/ 0 w 10"/>
              <a:gd name="T5" fmla="*/ 0 h 98"/>
              <a:gd name="T6" fmla="*/ 100965 w 10"/>
              <a:gd name="T7" fmla="*/ 0 h 98"/>
              <a:gd name="T8" fmla="*/ 504190 w 10"/>
              <a:gd name="T9" fmla="*/ 11938292 h 98"/>
              <a:gd name="T10" fmla="*/ 604838 w 10"/>
              <a:gd name="T11" fmla="*/ 12192389 h 98"/>
              <a:gd name="T12" fmla="*/ 604838 w 10"/>
              <a:gd name="T13" fmla="*/ 11938292 h 98"/>
              <a:gd name="T14" fmla="*/ 907415 w 10"/>
              <a:gd name="T15" fmla="*/ 0 h 98"/>
              <a:gd name="T16" fmla="*/ 705803 w 10"/>
              <a:gd name="T17" fmla="*/ 11938292 h 98"/>
              <a:gd name="T18" fmla="*/ 604838 w 10"/>
              <a:gd name="T19" fmla="*/ 12319616 h 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98">
                <a:moveTo>
                  <a:pt x="6" y="97"/>
                </a:moveTo>
                <a:lnTo>
                  <a:pt x="4" y="94"/>
                </a:lnTo>
                <a:lnTo>
                  <a:pt x="0" y="0"/>
                </a:lnTo>
                <a:lnTo>
                  <a:pt x="1" y="0"/>
                </a:lnTo>
                <a:lnTo>
                  <a:pt x="5" y="94"/>
                </a:lnTo>
                <a:lnTo>
                  <a:pt x="6" y="96"/>
                </a:lnTo>
                <a:lnTo>
                  <a:pt x="6" y="94"/>
                </a:lnTo>
                <a:lnTo>
                  <a:pt x="9" y="0"/>
                </a:lnTo>
                <a:lnTo>
                  <a:pt x="7" y="94"/>
                </a:lnTo>
                <a:cubicBezTo>
                  <a:pt x="7" y="94"/>
                  <a:pt x="7" y="97"/>
                  <a:pt x="6" y="97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1" name="Freeform 941">
            <a:extLst>
              <a:ext uri="{FF2B5EF4-FFF2-40B4-BE49-F238E27FC236}">
                <a16:creationId xmlns:a16="http://schemas.microsoft.com/office/drawing/2014/main" id="{9977A508-6BD2-FA4C-BD9B-29EEB73EC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81188"/>
            <a:ext cx="1588" cy="23812"/>
          </a:xfrm>
          <a:custGeom>
            <a:avLst/>
            <a:gdLst>
              <a:gd name="T0" fmla="*/ 0 w 6"/>
              <a:gd name="T1" fmla="*/ 0 h 65"/>
              <a:gd name="T2" fmla="*/ 350154 w 6"/>
              <a:gd name="T3" fmla="*/ 0 h 65"/>
              <a:gd name="T4" fmla="*/ 210145 w 6"/>
              <a:gd name="T5" fmla="*/ 8589172 h 65"/>
              <a:gd name="T6" fmla="*/ 0 w 6"/>
              <a:gd name="T7" fmla="*/ 0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5">
                <a:moveTo>
                  <a:pt x="0" y="0"/>
                </a:moveTo>
                <a:lnTo>
                  <a:pt x="5" y="0"/>
                </a:lnTo>
                <a:lnTo>
                  <a:pt x="3" y="64"/>
                </a:lnTo>
                <a:lnTo>
                  <a:pt x="0" y="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2" name="Freeform 942">
            <a:extLst>
              <a:ext uri="{FF2B5EF4-FFF2-40B4-BE49-F238E27FC236}">
                <a16:creationId xmlns:a16="http://schemas.microsoft.com/office/drawing/2014/main" id="{CE2DE615-0A37-5043-8303-1FE1E7CB0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90713"/>
            <a:ext cx="7937" cy="23812"/>
          </a:xfrm>
          <a:custGeom>
            <a:avLst/>
            <a:gdLst>
              <a:gd name="T0" fmla="*/ 1856880 w 21"/>
              <a:gd name="T1" fmla="*/ 0 h 66"/>
              <a:gd name="T2" fmla="*/ 2856942 w 21"/>
              <a:gd name="T3" fmla="*/ 390372 h 66"/>
              <a:gd name="T4" fmla="*/ 1714014 w 21"/>
              <a:gd name="T5" fmla="*/ 4425785 h 66"/>
              <a:gd name="T6" fmla="*/ 1000062 w 21"/>
              <a:gd name="T7" fmla="*/ 7549847 h 66"/>
              <a:gd name="T8" fmla="*/ 0 w 21"/>
              <a:gd name="T9" fmla="*/ 8330592 h 66"/>
              <a:gd name="T10" fmla="*/ 571464 w 21"/>
              <a:gd name="T11" fmla="*/ 7549847 h 66"/>
              <a:gd name="T12" fmla="*/ 1000062 w 21"/>
              <a:gd name="T13" fmla="*/ 4295540 h 66"/>
              <a:gd name="T14" fmla="*/ 1856880 w 21"/>
              <a:gd name="T15" fmla="*/ 0 h 6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66">
                <a:moveTo>
                  <a:pt x="13" y="0"/>
                </a:moveTo>
                <a:lnTo>
                  <a:pt x="20" y="3"/>
                </a:lnTo>
                <a:cubicBezTo>
                  <a:pt x="13" y="15"/>
                  <a:pt x="19" y="21"/>
                  <a:pt x="12" y="34"/>
                </a:cubicBezTo>
                <a:cubicBezTo>
                  <a:pt x="6" y="46"/>
                  <a:pt x="9" y="50"/>
                  <a:pt x="7" y="58"/>
                </a:cubicBezTo>
                <a:cubicBezTo>
                  <a:pt x="6" y="64"/>
                  <a:pt x="3" y="65"/>
                  <a:pt x="0" y="64"/>
                </a:cubicBezTo>
                <a:cubicBezTo>
                  <a:pt x="0" y="64"/>
                  <a:pt x="4" y="62"/>
                  <a:pt x="4" y="58"/>
                </a:cubicBezTo>
                <a:cubicBezTo>
                  <a:pt x="5" y="53"/>
                  <a:pt x="2" y="43"/>
                  <a:pt x="7" y="33"/>
                </a:cubicBezTo>
                <a:cubicBezTo>
                  <a:pt x="12" y="22"/>
                  <a:pt x="7" y="13"/>
                  <a:pt x="13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3" name="Freeform 943">
            <a:extLst>
              <a:ext uri="{FF2B5EF4-FFF2-40B4-BE49-F238E27FC236}">
                <a16:creationId xmlns:a16="http://schemas.microsoft.com/office/drawing/2014/main" id="{1EF08EC9-AD1B-784C-AD28-1C42D566D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90713"/>
            <a:ext cx="7937" cy="23812"/>
          </a:xfrm>
          <a:custGeom>
            <a:avLst/>
            <a:gdLst>
              <a:gd name="T0" fmla="*/ 315099 w 20"/>
              <a:gd name="T1" fmla="*/ 8460837 h 66"/>
              <a:gd name="T2" fmla="*/ 0 w 20"/>
              <a:gd name="T3" fmla="*/ 8460837 h 66"/>
              <a:gd name="T4" fmla="*/ 157549 w 20"/>
              <a:gd name="T5" fmla="*/ 8200708 h 66"/>
              <a:gd name="T6" fmla="*/ 472648 w 20"/>
              <a:gd name="T7" fmla="*/ 7549847 h 66"/>
              <a:gd name="T8" fmla="*/ 315099 w 20"/>
              <a:gd name="T9" fmla="*/ 6898986 h 66"/>
              <a:gd name="T10" fmla="*/ 629801 w 20"/>
              <a:gd name="T11" fmla="*/ 5076646 h 66"/>
              <a:gd name="T12" fmla="*/ 472648 w 20"/>
              <a:gd name="T13" fmla="*/ 6898986 h 66"/>
              <a:gd name="T14" fmla="*/ 629801 w 20"/>
              <a:gd name="T15" fmla="*/ 7549847 h 66"/>
              <a:gd name="T16" fmla="*/ 315099 w 20"/>
              <a:gd name="T17" fmla="*/ 8200708 h 66"/>
              <a:gd name="T18" fmla="*/ 157549 w 20"/>
              <a:gd name="T19" fmla="*/ 8330592 h 66"/>
              <a:gd name="T20" fmla="*/ 944900 w 20"/>
              <a:gd name="T21" fmla="*/ 7419603 h 66"/>
              <a:gd name="T22" fmla="*/ 944900 w 20"/>
              <a:gd name="T23" fmla="*/ 6638497 h 66"/>
              <a:gd name="T24" fmla="*/ 1732250 w 20"/>
              <a:gd name="T25" fmla="*/ 4425785 h 66"/>
              <a:gd name="T26" fmla="*/ 1102449 w 20"/>
              <a:gd name="T27" fmla="*/ 6638497 h 66"/>
              <a:gd name="T28" fmla="*/ 1102449 w 20"/>
              <a:gd name="T29" fmla="*/ 7549847 h 66"/>
              <a:gd name="T30" fmla="*/ 315099 w 20"/>
              <a:gd name="T31" fmla="*/ 8460837 h 66"/>
              <a:gd name="T32" fmla="*/ 1259999 w 20"/>
              <a:gd name="T33" fmla="*/ 2342956 h 66"/>
              <a:gd name="T34" fmla="*/ 1889800 w 20"/>
              <a:gd name="T35" fmla="*/ 0 h 66"/>
              <a:gd name="T36" fmla="*/ 1889800 w 20"/>
              <a:gd name="T37" fmla="*/ 260489 h 66"/>
              <a:gd name="T38" fmla="*/ 1417548 w 20"/>
              <a:gd name="T39" fmla="*/ 2342956 h 66"/>
              <a:gd name="T40" fmla="*/ 1102449 w 20"/>
              <a:gd name="T41" fmla="*/ 4165296 h 66"/>
              <a:gd name="T42" fmla="*/ 1259999 w 20"/>
              <a:gd name="T43" fmla="*/ 2342956 h 66"/>
              <a:gd name="T44" fmla="*/ 2204899 w 20"/>
              <a:gd name="T45" fmla="*/ 2342956 h 66"/>
              <a:gd name="T46" fmla="*/ 2992249 w 20"/>
              <a:gd name="T47" fmla="*/ 390372 h 66"/>
              <a:gd name="T48" fmla="*/ 2362448 w 20"/>
              <a:gd name="T49" fmla="*/ 2342956 h 66"/>
              <a:gd name="T50" fmla="*/ 1732250 w 20"/>
              <a:gd name="T51" fmla="*/ 4295540 h 66"/>
              <a:gd name="T52" fmla="*/ 2204899 w 20"/>
              <a:gd name="T53" fmla="*/ 2342956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" h="66">
                <a:moveTo>
                  <a:pt x="2" y="65"/>
                </a:moveTo>
                <a:lnTo>
                  <a:pt x="0" y="65"/>
                </a:lnTo>
                <a:cubicBezTo>
                  <a:pt x="0" y="65"/>
                  <a:pt x="0" y="64"/>
                  <a:pt x="1" y="63"/>
                </a:cubicBezTo>
                <a:cubicBezTo>
                  <a:pt x="2" y="62"/>
                  <a:pt x="2" y="60"/>
                  <a:pt x="3" y="58"/>
                </a:cubicBezTo>
                <a:cubicBezTo>
                  <a:pt x="3" y="56"/>
                  <a:pt x="3" y="54"/>
                  <a:pt x="2" y="53"/>
                </a:cubicBezTo>
                <a:cubicBezTo>
                  <a:pt x="2" y="49"/>
                  <a:pt x="2" y="44"/>
                  <a:pt x="4" y="39"/>
                </a:cubicBezTo>
                <a:cubicBezTo>
                  <a:pt x="2" y="44"/>
                  <a:pt x="3" y="49"/>
                  <a:pt x="3" y="53"/>
                </a:cubicBezTo>
                <a:cubicBezTo>
                  <a:pt x="4" y="54"/>
                  <a:pt x="4" y="56"/>
                  <a:pt x="4" y="58"/>
                </a:cubicBezTo>
                <a:cubicBezTo>
                  <a:pt x="3" y="60"/>
                  <a:pt x="2" y="62"/>
                  <a:pt x="2" y="63"/>
                </a:cubicBezTo>
                <a:cubicBezTo>
                  <a:pt x="1" y="64"/>
                  <a:pt x="0" y="64"/>
                  <a:pt x="1" y="64"/>
                </a:cubicBezTo>
                <a:cubicBezTo>
                  <a:pt x="2" y="64"/>
                  <a:pt x="5" y="62"/>
                  <a:pt x="6" y="57"/>
                </a:cubicBezTo>
                <a:cubicBezTo>
                  <a:pt x="7" y="56"/>
                  <a:pt x="7" y="53"/>
                  <a:pt x="6" y="51"/>
                </a:cubicBezTo>
                <a:cubicBezTo>
                  <a:pt x="6" y="47"/>
                  <a:pt x="6" y="41"/>
                  <a:pt x="11" y="34"/>
                </a:cubicBezTo>
                <a:cubicBezTo>
                  <a:pt x="7" y="41"/>
                  <a:pt x="7" y="47"/>
                  <a:pt x="7" y="51"/>
                </a:cubicBezTo>
                <a:cubicBezTo>
                  <a:pt x="7" y="53"/>
                  <a:pt x="8" y="56"/>
                  <a:pt x="7" y="58"/>
                </a:cubicBezTo>
                <a:cubicBezTo>
                  <a:pt x="6" y="62"/>
                  <a:pt x="3" y="64"/>
                  <a:pt x="2" y="65"/>
                </a:cubicBezTo>
                <a:close/>
                <a:moveTo>
                  <a:pt x="8" y="18"/>
                </a:moveTo>
                <a:cubicBezTo>
                  <a:pt x="8" y="13"/>
                  <a:pt x="9" y="7"/>
                  <a:pt x="12" y="0"/>
                </a:cubicBezTo>
                <a:lnTo>
                  <a:pt x="12" y="2"/>
                </a:lnTo>
                <a:cubicBezTo>
                  <a:pt x="10" y="7"/>
                  <a:pt x="10" y="13"/>
                  <a:pt x="9" y="18"/>
                </a:cubicBezTo>
                <a:cubicBezTo>
                  <a:pt x="9" y="22"/>
                  <a:pt x="9" y="27"/>
                  <a:pt x="7" y="32"/>
                </a:cubicBezTo>
                <a:cubicBezTo>
                  <a:pt x="8" y="27"/>
                  <a:pt x="8" y="22"/>
                  <a:pt x="8" y="18"/>
                </a:cubicBezTo>
                <a:close/>
                <a:moveTo>
                  <a:pt x="14" y="18"/>
                </a:moveTo>
                <a:cubicBezTo>
                  <a:pt x="15" y="14"/>
                  <a:pt x="15" y="10"/>
                  <a:pt x="19" y="3"/>
                </a:cubicBezTo>
                <a:cubicBezTo>
                  <a:pt x="15" y="10"/>
                  <a:pt x="15" y="14"/>
                  <a:pt x="15" y="18"/>
                </a:cubicBezTo>
                <a:cubicBezTo>
                  <a:pt x="15" y="22"/>
                  <a:pt x="14" y="27"/>
                  <a:pt x="11" y="33"/>
                </a:cubicBezTo>
                <a:cubicBezTo>
                  <a:pt x="14" y="27"/>
                  <a:pt x="14" y="22"/>
                  <a:pt x="14" y="18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4" name="Freeform 944">
            <a:extLst>
              <a:ext uri="{FF2B5EF4-FFF2-40B4-BE49-F238E27FC236}">
                <a16:creationId xmlns:a16="http://schemas.microsoft.com/office/drawing/2014/main" id="{F1D4173C-CD99-7C41-B29D-BA3E639DA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1892300"/>
            <a:ext cx="3175" cy="11113"/>
          </a:xfrm>
          <a:custGeom>
            <a:avLst/>
            <a:gdLst>
              <a:gd name="T0" fmla="*/ 944959 w 8"/>
              <a:gd name="T1" fmla="*/ 0 h 32"/>
              <a:gd name="T2" fmla="*/ 1102519 w 8"/>
              <a:gd name="T3" fmla="*/ 241360 h 32"/>
              <a:gd name="T4" fmla="*/ 0 w 8"/>
              <a:gd name="T5" fmla="*/ 3738830 h 32"/>
              <a:gd name="T6" fmla="*/ 944959 w 8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2">
                <a:moveTo>
                  <a:pt x="6" y="0"/>
                </a:moveTo>
                <a:lnTo>
                  <a:pt x="7" y="2"/>
                </a:lnTo>
                <a:cubicBezTo>
                  <a:pt x="3" y="15"/>
                  <a:pt x="6" y="24"/>
                  <a:pt x="0" y="31"/>
                </a:cubicBezTo>
                <a:cubicBezTo>
                  <a:pt x="6" y="21"/>
                  <a:pt x="1" y="13"/>
                  <a:pt x="6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5" name="Freeform 945">
            <a:extLst>
              <a:ext uri="{FF2B5EF4-FFF2-40B4-BE49-F238E27FC236}">
                <a16:creationId xmlns:a16="http://schemas.microsoft.com/office/drawing/2014/main" id="{8645EDC5-3EE5-8646-ABEC-3E0F8247A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44675"/>
            <a:ext cx="3175" cy="34925"/>
          </a:xfrm>
          <a:custGeom>
            <a:avLst/>
            <a:gdLst>
              <a:gd name="T0" fmla="*/ 907415 w 10"/>
              <a:gd name="T1" fmla="*/ 12196233 h 99"/>
              <a:gd name="T2" fmla="*/ 0 w 10"/>
              <a:gd name="T3" fmla="*/ 12196233 h 99"/>
              <a:gd name="T4" fmla="*/ 403225 w 10"/>
              <a:gd name="T5" fmla="*/ 249061 h 99"/>
              <a:gd name="T6" fmla="*/ 504190 w 10"/>
              <a:gd name="T7" fmla="*/ 0 h 99"/>
              <a:gd name="T8" fmla="*/ 604838 w 10"/>
              <a:gd name="T9" fmla="*/ 249061 h 99"/>
              <a:gd name="T10" fmla="*/ 907415 w 10"/>
              <a:gd name="T11" fmla="*/ 12196233 h 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99">
                <a:moveTo>
                  <a:pt x="9" y="98"/>
                </a:moveTo>
                <a:lnTo>
                  <a:pt x="0" y="98"/>
                </a:lnTo>
                <a:lnTo>
                  <a:pt x="4" y="2"/>
                </a:lnTo>
                <a:lnTo>
                  <a:pt x="5" y="0"/>
                </a:lnTo>
                <a:cubicBezTo>
                  <a:pt x="6" y="0"/>
                  <a:pt x="6" y="2"/>
                  <a:pt x="6" y="2"/>
                </a:cubicBezTo>
                <a:lnTo>
                  <a:pt x="9" y="98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6" name="Freeform 946">
            <a:extLst>
              <a:ext uri="{FF2B5EF4-FFF2-40B4-BE49-F238E27FC236}">
                <a16:creationId xmlns:a16="http://schemas.microsoft.com/office/drawing/2014/main" id="{19055047-99EF-1040-A9AF-80176437D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44675"/>
            <a:ext cx="3175" cy="34925"/>
          </a:xfrm>
          <a:custGeom>
            <a:avLst/>
            <a:gdLst>
              <a:gd name="T0" fmla="*/ 806450 w 10"/>
              <a:gd name="T1" fmla="*/ 12196233 h 99"/>
              <a:gd name="T2" fmla="*/ 504190 w 10"/>
              <a:gd name="T3" fmla="*/ 249061 h 99"/>
              <a:gd name="T4" fmla="*/ 504190 w 10"/>
              <a:gd name="T5" fmla="*/ 0 h 99"/>
              <a:gd name="T6" fmla="*/ 604838 w 10"/>
              <a:gd name="T7" fmla="*/ 249061 h 99"/>
              <a:gd name="T8" fmla="*/ 907415 w 10"/>
              <a:gd name="T9" fmla="*/ 12196233 h 99"/>
              <a:gd name="T10" fmla="*/ 806450 w 10"/>
              <a:gd name="T11" fmla="*/ 12196233 h 99"/>
              <a:gd name="T12" fmla="*/ 403225 w 10"/>
              <a:gd name="T13" fmla="*/ 249061 h 99"/>
              <a:gd name="T14" fmla="*/ 0 w 10"/>
              <a:gd name="T15" fmla="*/ 12196233 h 99"/>
              <a:gd name="T16" fmla="*/ 302578 w 10"/>
              <a:gd name="T17" fmla="*/ 249061 h 99"/>
              <a:gd name="T18" fmla="*/ 504190 w 10"/>
              <a:gd name="T19" fmla="*/ 0 h 99"/>
              <a:gd name="T20" fmla="*/ 504190 w 10"/>
              <a:gd name="T21" fmla="*/ 0 h 99"/>
              <a:gd name="T22" fmla="*/ 403225 w 10"/>
              <a:gd name="T23" fmla="*/ 249061 h 9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99">
                <a:moveTo>
                  <a:pt x="8" y="98"/>
                </a:moveTo>
                <a:lnTo>
                  <a:pt x="5" y="2"/>
                </a:lnTo>
                <a:lnTo>
                  <a:pt x="5" y="0"/>
                </a:lnTo>
                <a:cubicBezTo>
                  <a:pt x="6" y="0"/>
                  <a:pt x="6" y="2"/>
                  <a:pt x="6" y="2"/>
                </a:cubicBezTo>
                <a:lnTo>
                  <a:pt x="9" y="98"/>
                </a:lnTo>
                <a:lnTo>
                  <a:pt x="8" y="98"/>
                </a:lnTo>
                <a:close/>
                <a:moveTo>
                  <a:pt x="4" y="2"/>
                </a:moveTo>
                <a:lnTo>
                  <a:pt x="0" y="98"/>
                </a:lnTo>
                <a:lnTo>
                  <a:pt x="3" y="2"/>
                </a:lnTo>
                <a:lnTo>
                  <a:pt x="5" y="0"/>
                </a:lnTo>
                <a:lnTo>
                  <a:pt x="4" y="2"/>
                </a:ln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7" name="Freeform 947">
            <a:extLst>
              <a:ext uri="{FF2B5EF4-FFF2-40B4-BE49-F238E27FC236}">
                <a16:creationId xmlns:a16="http://schemas.microsoft.com/office/drawing/2014/main" id="{3F6E6904-ECB5-6245-B56B-4D32C1FD0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55788"/>
            <a:ext cx="1588" cy="23812"/>
          </a:xfrm>
          <a:custGeom>
            <a:avLst/>
            <a:gdLst>
              <a:gd name="T0" fmla="*/ 350154 w 6"/>
              <a:gd name="T1" fmla="*/ 8215840 h 68"/>
              <a:gd name="T2" fmla="*/ 0 w 6"/>
              <a:gd name="T3" fmla="*/ 8215840 h 68"/>
              <a:gd name="T4" fmla="*/ 210145 w 6"/>
              <a:gd name="T5" fmla="*/ 0 h 68"/>
              <a:gd name="T6" fmla="*/ 350154 w 6"/>
              <a:gd name="T7" fmla="*/ 821584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8">
                <a:moveTo>
                  <a:pt x="5" y="67"/>
                </a:moveTo>
                <a:lnTo>
                  <a:pt x="0" y="67"/>
                </a:lnTo>
                <a:lnTo>
                  <a:pt x="3" y="0"/>
                </a:lnTo>
                <a:lnTo>
                  <a:pt x="5" y="67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8" name="Freeform 948">
            <a:extLst>
              <a:ext uri="{FF2B5EF4-FFF2-40B4-BE49-F238E27FC236}">
                <a16:creationId xmlns:a16="http://schemas.microsoft.com/office/drawing/2014/main" id="{CBCD0922-E9D9-8A42-B8BB-3CFEB12C3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46263"/>
            <a:ext cx="7937" cy="23812"/>
          </a:xfrm>
          <a:custGeom>
            <a:avLst/>
            <a:gdLst>
              <a:gd name="T0" fmla="*/ 1000062 w 21"/>
              <a:gd name="T1" fmla="*/ 8589172 h 65"/>
              <a:gd name="T2" fmla="*/ 0 w 21"/>
              <a:gd name="T3" fmla="*/ 8186566 h 65"/>
              <a:gd name="T4" fmla="*/ 1000062 w 21"/>
              <a:gd name="T5" fmla="*/ 4160140 h 65"/>
              <a:gd name="T6" fmla="*/ 1571148 w 21"/>
              <a:gd name="T7" fmla="*/ 1073738 h 65"/>
              <a:gd name="T8" fmla="*/ 2714076 w 21"/>
              <a:gd name="T9" fmla="*/ 134080 h 65"/>
              <a:gd name="T10" fmla="*/ 2285478 w 21"/>
              <a:gd name="T11" fmla="*/ 1073738 h 65"/>
              <a:gd name="T12" fmla="*/ 1714014 w 21"/>
              <a:gd name="T13" fmla="*/ 4160140 h 65"/>
              <a:gd name="T14" fmla="*/ 1000062 w 21"/>
              <a:gd name="T15" fmla="*/ 8589172 h 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65">
                <a:moveTo>
                  <a:pt x="7" y="64"/>
                </a:moveTo>
                <a:lnTo>
                  <a:pt x="0" y="61"/>
                </a:lnTo>
                <a:cubicBezTo>
                  <a:pt x="6" y="50"/>
                  <a:pt x="1" y="45"/>
                  <a:pt x="7" y="31"/>
                </a:cubicBezTo>
                <a:cubicBezTo>
                  <a:pt x="13" y="18"/>
                  <a:pt x="11" y="15"/>
                  <a:pt x="11" y="8"/>
                </a:cubicBezTo>
                <a:cubicBezTo>
                  <a:pt x="13" y="1"/>
                  <a:pt x="18" y="0"/>
                  <a:pt x="19" y="1"/>
                </a:cubicBezTo>
                <a:cubicBezTo>
                  <a:pt x="20" y="1"/>
                  <a:pt x="16" y="4"/>
                  <a:pt x="16" y="8"/>
                </a:cubicBezTo>
                <a:cubicBezTo>
                  <a:pt x="16" y="13"/>
                  <a:pt x="19" y="22"/>
                  <a:pt x="12" y="31"/>
                </a:cubicBezTo>
                <a:cubicBezTo>
                  <a:pt x="7" y="43"/>
                  <a:pt x="12" y="52"/>
                  <a:pt x="7" y="64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79" name="Freeform 949">
            <a:extLst>
              <a:ext uri="{FF2B5EF4-FFF2-40B4-BE49-F238E27FC236}">
                <a16:creationId xmlns:a16="http://schemas.microsoft.com/office/drawing/2014/main" id="{0F67463C-881C-6F40-A612-EE52A5A5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46263"/>
            <a:ext cx="7937" cy="23812"/>
          </a:xfrm>
          <a:custGeom>
            <a:avLst/>
            <a:gdLst>
              <a:gd name="T0" fmla="*/ 1000062 w 21"/>
              <a:gd name="T1" fmla="*/ 8589172 h 65"/>
              <a:gd name="T2" fmla="*/ 857196 w 21"/>
              <a:gd name="T3" fmla="*/ 8589172 h 65"/>
              <a:gd name="T4" fmla="*/ 1285794 w 21"/>
              <a:gd name="T5" fmla="*/ 6441696 h 65"/>
              <a:gd name="T6" fmla="*/ 1714014 w 21"/>
              <a:gd name="T7" fmla="*/ 4160140 h 65"/>
              <a:gd name="T8" fmla="*/ 2285478 w 21"/>
              <a:gd name="T9" fmla="*/ 1744504 h 65"/>
              <a:gd name="T10" fmla="*/ 1714014 w 21"/>
              <a:gd name="T11" fmla="*/ 4294586 h 65"/>
              <a:gd name="T12" fmla="*/ 1428660 w 21"/>
              <a:gd name="T13" fmla="*/ 6441696 h 65"/>
              <a:gd name="T14" fmla="*/ 1000062 w 21"/>
              <a:gd name="T15" fmla="*/ 8589172 h 65"/>
              <a:gd name="T16" fmla="*/ 2571210 w 21"/>
              <a:gd name="T17" fmla="*/ 402606 h 65"/>
              <a:gd name="T18" fmla="*/ 2714076 w 21"/>
              <a:gd name="T19" fmla="*/ 134080 h 65"/>
              <a:gd name="T20" fmla="*/ 1714014 w 21"/>
              <a:gd name="T21" fmla="*/ 1073738 h 65"/>
              <a:gd name="T22" fmla="*/ 1571148 w 21"/>
              <a:gd name="T23" fmla="*/ 1878950 h 65"/>
              <a:gd name="T24" fmla="*/ 1000062 w 21"/>
              <a:gd name="T25" fmla="*/ 4160140 h 65"/>
              <a:gd name="T26" fmla="*/ 571464 w 21"/>
              <a:gd name="T27" fmla="*/ 6173536 h 65"/>
              <a:gd name="T28" fmla="*/ 0 w 21"/>
              <a:gd name="T29" fmla="*/ 8186566 h 65"/>
              <a:gd name="T30" fmla="*/ 428598 w 21"/>
              <a:gd name="T31" fmla="*/ 6173536 h 65"/>
              <a:gd name="T32" fmla="*/ 1000062 w 21"/>
              <a:gd name="T33" fmla="*/ 4160140 h 65"/>
              <a:gd name="T34" fmla="*/ 1571148 w 21"/>
              <a:gd name="T35" fmla="*/ 1878950 h 65"/>
              <a:gd name="T36" fmla="*/ 1571148 w 21"/>
              <a:gd name="T37" fmla="*/ 1073738 h 65"/>
              <a:gd name="T38" fmla="*/ 2428344 w 21"/>
              <a:gd name="T39" fmla="*/ 0 h 65"/>
              <a:gd name="T40" fmla="*/ 2571210 w 21"/>
              <a:gd name="T41" fmla="*/ 0 h 65"/>
              <a:gd name="T42" fmla="*/ 2856942 w 21"/>
              <a:gd name="T43" fmla="*/ 134080 h 65"/>
              <a:gd name="T44" fmla="*/ 2714076 w 21"/>
              <a:gd name="T45" fmla="*/ 402606 h 65"/>
              <a:gd name="T46" fmla="*/ 2285478 w 21"/>
              <a:gd name="T47" fmla="*/ 939292 h 65"/>
              <a:gd name="T48" fmla="*/ 2571210 w 21"/>
              <a:gd name="T49" fmla="*/ 402606 h 6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1" h="65">
                <a:moveTo>
                  <a:pt x="7" y="64"/>
                </a:moveTo>
                <a:lnTo>
                  <a:pt x="6" y="64"/>
                </a:lnTo>
                <a:cubicBezTo>
                  <a:pt x="9" y="58"/>
                  <a:pt x="9" y="53"/>
                  <a:pt x="9" y="48"/>
                </a:cubicBezTo>
                <a:cubicBezTo>
                  <a:pt x="10" y="43"/>
                  <a:pt x="10" y="37"/>
                  <a:pt x="12" y="31"/>
                </a:cubicBezTo>
                <a:cubicBezTo>
                  <a:pt x="17" y="24"/>
                  <a:pt x="16" y="17"/>
                  <a:pt x="16" y="13"/>
                </a:cubicBezTo>
                <a:cubicBezTo>
                  <a:pt x="17" y="17"/>
                  <a:pt x="17" y="24"/>
                  <a:pt x="12" y="32"/>
                </a:cubicBezTo>
                <a:cubicBezTo>
                  <a:pt x="11" y="37"/>
                  <a:pt x="10" y="43"/>
                  <a:pt x="10" y="48"/>
                </a:cubicBezTo>
                <a:cubicBezTo>
                  <a:pt x="10" y="53"/>
                  <a:pt x="10" y="58"/>
                  <a:pt x="7" y="64"/>
                </a:cubicBezTo>
                <a:close/>
                <a:moveTo>
                  <a:pt x="18" y="3"/>
                </a:moveTo>
                <a:lnTo>
                  <a:pt x="19" y="1"/>
                </a:lnTo>
                <a:cubicBezTo>
                  <a:pt x="16" y="1"/>
                  <a:pt x="13" y="4"/>
                  <a:pt x="12" y="8"/>
                </a:cubicBezTo>
                <a:cubicBezTo>
                  <a:pt x="11" y="10"/>
                  <a:pt x="11" y="13"/>
                  <a:pt x="11" y="14"/>
                </a:cubicBezTo>
                <a:cubicBezTo>
                  <a:pt x="11" y="18"/>
                  <a:pt x="12" y="23"/>
                  <a:pt x="7" y="31"/>
                </a:cubicBezTo>
                <a:cubicBezTo>
                  <a:pt x="4" y="37"/>
                  <a:pt x="4" y="42"/>
                  <a:pt x="4" y="46"/>
                </a:cubicBezTo>
                <a:cubicBezTo>
                  <a:pt x="4" y="52"/>
                  <a:pt x="3" y="55"/>
                  <a:pt x="0" y="61"/>
                </a:cubicBezTo>
                <a:cubicBezTo>
                  <a:pt x="2" y="55"/>
                  <a:pt x="3" y="51"/>
                  <a:pt x="3" y="46"/>
                </a:cubicBezTo>
                <a:cubicBezTo>
                  <a:pt x="4" y="42"/>
                  <a:pt x="4" y="37"/>
                  <a:pt x="7" y="31"/>
                </a:cubicBezTo>
                <a:cubicBezTo>
                  <a:pt x="11" y="23"/>
                  <a:pt x="11" y="18"/>
                  <a:pt x="11" y="14"/>
                </a:cubicBezTo>
                <a:lnTo>
                  <a:pt x="11" y="8"/>
                </a:lnTo>
                <a:cubicBezTo>
                  <a:pt x="12" y="4"/>
                  <a:pt x="16" y="1"/>
                  <a:pt x="17" y="0"/>
                </a:cubicBezTo>
                <a:lnTo>
                  <a:pt x="18" y="0"/>
                </a:lnTo>
                <a:lnTo>
                  <a:pt x="20" y="1"/>
                </a:lnTo>
                <a:lnTo>
                  <a:pt x="19" y="3"/>
                </a:lnTo>
                <a:cubicBezTo>
                  <a:pt x="17" y="4"/>
                  <a:pt x="16" y="5"/>
                  <a:pt x="16" y="7"/>
                </a:cubicBezTo>
                <a:cubicBezTo>
                  <a:pt x="16" y="4"/>
                  <a:pt x="17" y="4"/>
                  <a:pt x="18" y="3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0" name="Freeform 950">
            <a:extLst>
              <a:ext uri="{FF2B5EF4-FFF2-40B4-BE49-F238E27FC236}">
                <a16:creationId xmlns:a16="http://schemas.microsoft.com/office/drawing/2014/main" id="{B4C72532-955A-7B4F-A941-22D4D66D1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57375"/>
            <a:ext cx="3175" cy="11113"/>
          </a:xfrm>
          <a:custGeom>
            <a:avLst/>
            <a:gdLst>
              <a:gd name="T0" fmla="*/ 302578 w 10"/>
              <a:gd name="T1" fmla="*/ 3855494 h 31"/>
              <a:gd name="T2" fmla="*/ 0 w 10"/>
              <a:gd name="T3" fmla="*/ 3726798 h 31"/>
              <a:gd name="T4" fmla="*/ 907415 w 10"/>
              <a:gd name="T5" fmla="*/ 0 h 31"/>
              <a:gd name="T6" fmla="*/ 302578 w 10"/>
              <a:gd name="T7" fmla="*/ 3855494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31">
                <a:moveTo>
                  <a:pt x="3" y="30"/>
                </a:moveTo>
                <a:lnTo>
                  <a:pt x="0" y="29"/>
                </a:lnTo>
                <a:cubicBezTo>
                  <a:pt x="6" y="17"/>
                  <a:pt x="2" y="8"/>
                  <a:pt x="9" y="0"/>
                </a:cubicBezTo>
                <a:cubicBezTo>
                  <a:pt x="3" y="10"/>
                  <a:pt x="7" y="18"/>
                  <a:pt x="3" y="3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1" name="Freeform 951">
            <a:extLst>
              <a:ext uri="{FF2B5EF4-FFF2-40B4-BE49-F238E27FC236}">
                <a16:creationId xmlns:a16="http://schemas.microsoft.com/office/drawing/2014/main" id="{C9991740-8BFF-4540-925A-DB50AB9FF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1879600"/>
            <a:ext cx="34925" cy="3175"/>
          </a:xfrm>
          <a:custGeom>
            <a:avLst/>
            <a:gdLst>
              <a:gd name="T0" fmla="*/ 12196233 w 99"/>
              <a:gd name="T1" fmla="*/ 0 h 11"/>
              <a:gd name="T2" fmla="*/ 12196233 w 99"/>
              <a:gd name="T3" fmla="*/ 833005 h 11"/>
              <a:gd name="T4" fmla="*/ 373239 w 99"/>
              <a:gd name="T5" fmla="*/ 416502 h 11"/>
              <a:gd name="T6" fmla="*/ 0 w 99"/>
              <a:gd name="T7" fmla="*/ 416502 h 11"/>
              <a:gd name="T8" fmla="*/ 373239 w 99"/>
              <a:gd name="T9" fmla="*/ 249959 h 11"/>
              <a:gd name="T10" fmla="*/ 12196233 w 99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11">
                <a:moveTo>
                  <a:pt x="98" y="0"/>
                </a:moveTo>
                <a:lnTo>
                  <a:pt x="98" y="10"/>
                </a:lnTo>
                <a:lnTo>
                  <a:pt x="3" y="5"/>
                </a:lnTo>
                <a:lnTo>
                  <a:pt x="0" y="5"/>
                </a:lnTo>
                <a:cubicBezTo>
                  <a:pt x="0" y="3"/>
                  <a:pt x="3" y="3"/>
                  <a:pt x="3" y="3"/>
                </a:cubicBezTo>
                <a:lnTo>
                  <a:pt x="98" y="0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2" name="Freeform 952">
            <a:extLst>
              <a:ext uri="{FF2B5EF4-FFF2-40B4-BE49-F238E27FC236}">
                <a16:creationId xmlns:a16="http://schemas.microsoft.com/office/drawing/2014/main" id="{41A1794E-4A94-AE45-83A5-ED131C91F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1878013"/>
            <a:ext cx="34925" cy="3175"/>
          </a:xfrm>
          <a:custGeom>
            <a:avLst/>
            <a:gdLst>
              <a:gd name="T0" fmla="*/ 249061 w 99"/>
              <a:gd name="T1" fmla="*/ 822779 h 7"/>
              <a:gd name="T2" fmla="*/ 12196233 w 99"/>
              <a:gd name="T3" fmla="*/ 0 h 7"/>
              <a:gd name="T4" fmla="*/ 12196233 w 99"/>
              <a:gd name="T5" fmla="*/ 205921 h 7"/>
              <a:gd name="T6" fmla="*/ 373239 w 99"/>
              <a:gd name="T7" fmla="*/ 1028700 h 7"/>
              <a:gd name="T8" fmla="*/ 0 w 99"/>
              <a:gd name="T9" fmla="*/ 1234168 h 7"/>
              <a:gd name="T10" fmla="*/ 249061 w 99"/>
              <a:gd name="T11" fmla="*/ 822779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7">
                <a:moveTo>
                  <a:pt x="2" y="4"/>
                </a:moveTo>
                <a:lnTo>
                  <a:pt x="98" y="0"/>
                </a:lnTo>
                <a:lnTo>
                  <a:pt x="98" y="1"/>
                </a:lnTo>
                <a:lnTo>
                  <a:pt x="3" y="5"/>
                </a:lnTo>
                <a:cubicBezTo>
                  <a:pt x="3" y="5"/>
                  <a:pt x="0" y="5"/>
                  <a:pt x="0" y="6"/>
                </a:cubicBezTo>
                <a:cubicBezTo>
                  <a:pt x="0" y="5"/>
                  <a:pt x="2" y="4"/>
                  <a:pt x="2" y="4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3" name="Freeform 953">
            <a:extLst>
              <a:ext uri="{FF2B5EF4-FFF2-40B4-BE49-F238E27FC236}">
                <a16:creationId xmlns:a16="http://schemas.microsoft.com/office/drawing/2014/main" id="{7D628A8C-8B06-0D4D-8B63-ED924B0C5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1879600"/>
            <a:ext cx="23812" cy="3175"/>
          </a:xfrm>
          <a:custGeom>
            <a:avLst/>
            <a:gdLst>
              <a:gd name="T0" fmla="*/ 8215840 w 68"/>
              <a:gd name="T1" fmla="*/ 0 h 7"/>
              <a:gd name="T2" fmla="*/ 8215840 w 68"/>
              <a:gd name="T3" fmla="*/ 1234168 h 7"/>
              <a:gd name="T4" fmla="*/ 0 w 68"/>
              <a:gd name="T5" fmla="*/ 822779 h 7"/>
              <a:gd name="T6" fmla="*/ 8215840 w 68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7">
                <a:moveTo>
                  <a:pt x="67" y="0"/>
                </a:moveTo>
                <a:lnTo>
                  <a:pt x="67" y="6"/>
                </a:lnTo>
                <a:lnTo>
                  <a:pt x="0" y="4"/>
                </a:lnTo>
                <a:lnTo>
                  <a:pt x="67" y="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4" name="Freeform 954">
            <a:extLst>
              <a:ext uri="{FF2B5EF4-FFF2-40B4-BE49-F238E27FC236}">
                <a16:creationId xmlns:a16="http://schemas.microsoft.com/office/drawing/2014/main" id="{A286CAFB-85D4-F34D-9EDE-16EBF5ABA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1871663"/>
            <a:ext cx="23812" cy="7937"/>
          </a:xfrm>
          <a:custGeom>
            <a:avLst/>
            <a:gdLst>
              <a:gd name="T0" fmla="*/ 8721145 w 64"/>
              <a:gd name="T1" fmla="*/ 1822263 h 22"/>
              <a:gd name="T2" fmla="*/ 8444331 w 64"/>
              <a:gd name="T3" fmla="*/ 2733214 h 22"/>
              <a:gd name="T4" fmla="*/ 4429776 w 64"/>
              <a:gd name="T5" fmla="*/ 1692024 h 22"/>
              <a:gd name="T6" fmla="*/ 1107630 w 64"/>
              <a:gd name="T7" fmla="*/ 1041190 h 22"/>
              <a:gd name="T8" fmla="*/ 0 w 64"/>
              <a:gd name="T9" fmla="*/ 260478 h 22"/>
              <a:gd name="T10" fmla="*/ 968851 w 64"/>
              <a:gd name="T11" fmla="*/ 650834 h 22"/>
              <a:gd name="T12" fmla="*/ 4568183 w 64"/>
              <a:gd name="T13" fmla="*/ 910951 h 22"/>
              <a:gd name="T14" fmla="*/ 8721145 w 64"/>
              <a:gd name="T15" fmla="*/ 1822263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22">
                <a:moveTo>
                  <a:pt x="63" y="14"/>
                </a:moveTo>
                <a:lnTo>
                  <a:pt x="61" y="21"/>
                </a:lnTo>
                <a:cubicBezTo>
                  <a:pt x="50" y="14"/>
                  <a:pt x="44" y="19"/>
                  <a:pt x="32" y="13"/>
                </a:cubicBezTo>
                <a:cubicBezTo>
                  <a:pt x="18" y="5"/>
                  <a:pt x="14" y="9"/>
                  <a:pt x="8" y="8"/>
                </a:cubicBezTo>
                <a:cubicBezTo>
                  <a:pt x="1" y="7"/>
                  <a:pt x="0" y="2"/>
                  <a:pt x="0" y="2"/>
                </a:cubicBezTo>
                <a:cubicBezTo>
                  <a:pt x="1" y="0"/>
                  <a:pt x="3" y="5"/>
                  <a:pt x="7" y="5"/>
                </a:cubicBezTo>
                <a:cubicBezTo>
                  <a:pt x="13" y="5"/>
                  <a:pt x="21" y="2"/>
                  <a:pt x="33" y="7"/>
                </a:cubicBezTo>
                <a:cubicBezTo>
                  <a:pt x="43" y="13"/>
                  <a:pt x="52" y="8"/>
                  <a:pt x="63" y="14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5" name="Freeform 955">
            <a:extLst>
              <a:ext uri="{FF2B5EF4-FFF2-40B4-BE49-F238E27FC236}">
                <a16:creationId xmlns:a16="http://schemas.microsoft.com/office/drawing/2014/main" id="{BB9197B8-D39A-994B-8FAE-75171A60E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1871663"/>
            <a:ext cx="23812" cy="7937"/>
          </a:xfrm>
          <a:custGeom>
            <a:avLst/>
            <a:gdLst>
              <a:gd name="T0" fmla="*/ 8444331 w 64"/>
              <a:gd name="T1" fmla="*/ 2733214 h 22"/>
              <a:gd name="T2" fmla="*/ 6506257 w 64"/>
              <a:gd name="T3" fmla="*/ 2342858 h 22"/>
              <a:gd name="T4" fmla="*/ 4429776 w 64"/>
              <a:gd name="T5" fmla="*/ 1692024 h 22"/>
              <a:gd name="T6" fmla="*/ 1938074 w 64"/>
              <a:gd name="T7" fmla="*/ 1171429 h 22"/>
              <a:gd name="T8" fmla="*/ 968851 w 64"/>
              <a:gd name="T9" fmla="*/ 1041190 h 22"/>
              <a:gd name="T10" fmla="*/ 0 w 64"/>
              <a:gd name="T11" fmla="*/ 390356 h 22"/>
              <a:gd name="T12" fmla="*/ 0 w 64"/>
              <a:gd name="T13" fmla="*/ 260478 h 22"/>
              <a:gd name="T14" fmla="*/ 276815 w 64"/>
              <a:gd name="T15" fmla="*/ 260478 h 22"/>
              <a:gd name="T16" fmla="*/ 968851 w 64"/>
              <a:gd name="T17" fmla="*/ 650834 h 22"/>
              <a:gd name="T18" fmla="*/ 276815 w 64"/>
              <a:gd name="T19" fmla="*/ 260478 h 22"/>
              <a:gd name="T20" fmla="*/ 138407 w 64"/>
              <a:gd name="T21" fmla="*/ 260478 h 22"/>
              <a:gd name="T22" fmla="*/ 1107630 w 64"/>
              <a:gd name="T23" fmla="*/ 1041190 h 22"/>
              <a:gd name="T24" fmla="*/ 1938074 w 64"/>
              <a:gd name="T25" fmla="*/ 1041190 h 22"/>
              <a:gd name="T26" fmla="*/ 4429776 w 64"/>
              <a:gd name="T27" fmla="*/ 1692024 h 22"/>
              <a:gd name="T28" fmla="*/ 6506257 w 64"/>
              <a:gd name="T29" fmla="*/ 2342858 h 22"/>
              <a:gd name="T30" fmla="*/ 8444331 w 64"/>
              <a:gd name="T31" fmla="*/ 2733214 h 22"/>
              <a:gd name="T32" fmla="*/ 4568183 w 64"/>
              <a:gd name="T33" fmla="*/ 910951 h 22"/>
              <a:gd name="T34" fmla="*/ 6644664 w 64"/>
              <a:gd name="T35" fmla="*/ 1171429 h 22"/>
              <a:gd name="T36" fmla="*/ 8721145 w 64"/>
              <a:gd name="T37" fmla="*/ 1822263 h 22"/>
              <a:gd name="T38" fmla="*/ 6644664 w 64"/>
              <a:gd name="T39" fmla="*/ 1431907 h 22"/>
              <a:gd name="T40" fmla="*/ 4429776 w 64"/>
              <a:gd name="T41" fmla="*/ 1041190 h 22"/>
              <a:gd name="T42" fmla="*/ 1799666 w 64"/>
              <a:gd name="T43" fmla="*/ 650834 h 22"/>
              <a:gd name="T44" fmla="*/ 4568183 w 64"/>
              <a:gd name="T45" fmla="*/ 910951 h 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22">
                <a:moveTo>
                  <a:pt x="61" y="21"/>
                </a:moveTo>
                <a:cubicBezTo>
                  <a:pt x="55" y="18"/>
                  <a:pt x="51" y="18"/>
                  <a:pt x="47" y="18"/>
                </a:cubicBezTo>
                <a:cubicBezTo>
                  <a:pt x="42" y="18"/>
                  <a:pt x="39" y="18"/>
                  <a:pt x="32" y="13"/>
                </a:cubicBezTo>
                <a:cubicBezTo>
                  <a:pt x="23" y="8"/>
                  <a:pt x="17" y="8"/>
                  <a:pt x="14" y="9"/>
                </a:cubicBezTo>
                <a:cubicBezTo>
                  <a:pt x="12" y="9"/>
                  <a:pt x="10" y="9"/>
                  <a:pt x="7" y="8"/>
                </a:cubicBezTo>
                <a:cubicBezTo>
                  <a:pt x="3" y="7"/>
                  <a:pt x="0" y="5"/>
                  <a:pt x="0" y="3"/>
                </a:cubicBezTo>
                <a:lnTo>
                  <a:pt x="0" y="2"/>
                </a:lnTo>
                <a:cubicBezTo>
                  <a:pt x="1" y="0"/>
                  <a:pt x="2" y="2"/>
                  <a:pt x="2" y="2"/>
                </a:cubicBezTo>
                <a:cubicBezTo>
                  <a:pt x="4" y="3"/>
                  <a:pt x="5" y="5"/>
                  <a:pt x="7" y="5"/>
                </a:cubicBezTo>
                <a:cubicBezTo>
                  <a:pt x="5" y="5"/>
                  <a:pt x="3" y="4"/>
                  <a:pt x="2" y="2"/>
                </a:cubicBezTo>
                <a:lnTo>
                  <a:pt x="1" y="2"/>
                </a:lnTo>
                <a:cubicBezTo>
                  <a:pt x="1" y="5"/>
                  <a:pt x="4" y="7"/>
                  <a:pt x="8" y="8"/>
                </a:cubicBezTo>
                <a:lnTo>
                  <a:pt x="14" y="8"/>
                </a:lnTo>
                <a:cubicBezTo>
                  <a:pt x="18" y="8"/>
                  <a:pt x="23" y="8"/>
                  <a:pt x="32" y="13"/>
                </a:cubicBezTo>
                <a:cubicBezTo>
                  <a:pt x="39" y="16"/>
                  <a:pt x="43" y="16"/>
                  <a:pt x="47" y="18"/>
                </a:cubicBezTo>
                <a:cubicBezTo>
                  <a:pt x="51" y="18"/>
                  <a:pt x="56" y="18"/>
                  <a:pt x="61" y="21"/>
                </a:cubicBezTo>
                <a:close/>
                <a:moveTo>
                  <a:pt x="33" y="7"/>
                </a:moveTo>
                <a:cubicBezTo>
                  <a:pt x="38" y="9"/>
                  <a:pt x="43" y="9"/>
                  <a:pt x="48" y="9"/>
                </a:cubicBezTo>
                <a:cubicBezTo>
                  <a:pt x="53" y="11"/>
                  <a:pt x="58" y="11"/>
                  <a:pt x="63" y="14"/>
                </a:cubicBezTo>
                <a:cubicBezTo>
                  <a:pt x="58" y="11"/>
                  <a:pt x="53" y="11"/>
                  <a:pt x="48" y="11"/>
                </a:cubicBezTo>
                <a:cubicBezTo>
                  <a:pt x="42" y="11"/>
                  <a:pt x="38" y="11"/>
                  <a:pt x="32" y="8"/>
                </a:cubicBezTo>
                <a:cubicBezTo>
                  <a:pt x="24" y="4"/>
                  <a:pt x="16" y="5"/>
                  <a:pt x="13" y="5"/>
                </a:cubicBezTo>
                <a:cubicBezTo>
                  <a:pt x="16" y="4"/>
                  <a:pt x="24" y="3"/>
                  <a:pt x="33" y="7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6" name="Freeform 956">
            <a:extLst>
              <a:ext uri="{FF2B5EF4-FFF2-40B4-BE49-F238E27FC236}">
                <a16:creationId xmlns:a16="http://schemas.microsoft.com/office/drawing/2014/main" id="{28CC317A-4B0F-464D-AB9F-5A0352539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1874838"/>
            <a:ext cx="11113" cy="3175"/>
          </a:xfrm>
          <a:custGeom>
            <a:avLst/>
            <a:gdLst>
              <a:gd name="T0" fmla="*/ 3979565 w 30"/>
              <a:gd name="T1" fmla="*/ 705803 h 10"/>
              <a:gd name="T2" fmla="*/ 3842135 w 30"/>
              <a:gd name="T3" fmla="*/ 907415 h 10"/>
              <a:gd name="T4" fmla="*/ 0 w 30"/>
              <a:gd name="T5" fmla="*/ 0 h 10"/>
              <a:gd name="T6" fmla="*/ 3979565 w 30"/>
              <a:gd name="T7" fmla="*/ 705803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10">
                <a:moveTo>
                  <a:pt x="29" y="7"/>
                </a:moveTo>
                <a:lnTo>
                  <a:pt x="28" y="9"/>
                </a:lnTo>
                <a:cubicBezTo>
                  <a:pt x="16" y="3"/>
                  <a:pt x="7" y="7"/>
                  <a:pt x="0" y="0"/>
                </a:cubicBezTo>
                <a:cubicBezTo>
                  <a:pt x="9" y="7"/>
                  <a:pt x="17" y="2"/>
                  <a:pt x="29" y="7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7" name="Freeform 957">
            <a:extLst>
              <a:ext uri="{FF2B5EF4-FFF2-40B4-BE49-F238E27FC236}">
                <a16:creationId xmlns:a16="http://schemas.microsoft.com/office/drawing/2014/main" id="{E373A055-C821-004D-8314-FB9DDB79E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34925" cy="3175"/>
          </a:xfrm>
          <a:custGeom>
            <a:avLst/>
            <a:gdLst>
              <a:gd name="T0" fmla="*/ 0 w 97"/>
              <a:gd name="T1" fmla="*/ 833005 h 11"/>
              <a:gd name="T2" fmla="*/ 0 w 97"/>
              <a:gd name="T3" fmla="*/ 0 h 11"/>
              <a:gd name="T4" fmla="*/ 12315563 w 97"/>
              <a:gd name="T5" fmla="*/ 249959 h 11"/>
              <a:gd name="T6" fmla="*/ 12445182 w 97"/>
              <a:gd name="T7" fmla="*/ 416502 h 11"/>
              <a:gd name="T8" fmla="*/ 12315563 w 97"/>
              <a:gd name="T9" fmla="*/ 416502 h 11"/>
              <a:gd name="T10" fmla="*/ 0 w 97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11">
                <a:moveTo>
                  <a:pt x="0" y="10"/>
                </a:moveTo>
                <a:lnTo>
                  <a:pt x="0" y="0"/>
                </a:lnTo>
                <a:lnTo>
                  <a:pt x="95" y="3"/>
                </a:lnTo>
                <a:cubicBezTo>
                  <a:pt x="95" y="3"/>
                  <a:pt x="96" y="3"/>
                  <a:pt x="96" y="5"/>
                </a:cubicBezTo>
                <a:lnTo>
                  <a:pt x="95" y="5"/>
                </a:lnTo>
                <a:lnTo>
                  <a:pt x="0" y="10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8" name="Freeform 958">
            <a:extLst>
              <a:ext uri="{FF2B5EF4-FFF2-40B4-BE49-F238E27FC236}">
                <a16:creationId xmlns:a16="http://schemas.microsoft.com/office/drawing/2014/main" id="{F6D2607C-A91B-5943-9EBA-CBD674267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34925" cy="3175"/>
          </a:xfrm>
          <a:custGeom>
            <a:avLst/>
            <a:gdLst>
              <a:gd name="T0" fmla="*/ 0 w 98"/>
              <a:gd name="T1" fmla="*/ 833005 h 11"/>
              <a:gd name="T2" fmla="*/ 0 w 98"/>
              <a:gd name="T3" fmla="*/ 749877 h 11"/>
              <a:gd name="T4" fmla="*/ 11938292 w 98"/>
              <a:gd name="T5" fmla="*/ 416502 h 11"/>
              <a:gd name="T6" fmla="*/ 12065518 w 98"/>
              <a:gd name="T7" fmla="*/ 416502 h 11"/>
              <a:gd name="T8" fmla="*/ 12065518 w 98"/>
              <a:gd name="T9" fmla="*/ 416502 h 11"/>
              <a:gd name="T10" fmla="*/ 0 w 98"/>
              <a:gd name="T11" fmla="*/ 833005 h 11"/>
              <a:gd name="T12" fmla="*/ 12065518 w 98"/>
              <a:gd name="T13" fmla="*/ 333375 h 11"/>
              <a:gd name="T14" fmla="*/ 0 w 98"/>
              <a:gd name="T15" fmla="*/ 0 h 11"/>
              <a:gd name="T16" fmla="*/ 12065518 w 98"/>
              <a:gd name="T17" fmla="*/ 249959 h 11"/>
              <a:gd name="T18" fmla="*/ 12319616 w 98"/>
              <a:gd name="T19" fmla="*/ 416502 h 11"/>
              <a:gd name="T20" fmla="*/ 12192389 w 98"/>
              <a:gd name="T21" fmla="*/ 416502 h 11"/>
              <a:gd name="T22" fmla="*/ 12065518 w 98"/>
              <a:gd name="T23" fmla="*/ 333375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8" h="11">
                <a:moveTo>
                  <a:pt x="0" y="10"/>
                </a:moveTo>
                <a:lnTo>
                  <a:pt x="0" y="9"/>
                </a:lnTo>
                <a:lnTo>
                  <a:pt x="94" y="5"/>
                </a:lnTo>
                <a:cubicBezTo>
                  <a:pt x="95" y="5"/>
                  <a:pt x="95" y="5"/>
                  <a:pt x="95" y="5"/>
                </a:cubicBezTo>
                <a:lnTo>
                  <a:pt x="0" y="10"/>
                </a:lnTo>
                <a:close/>
                <a:moveTo>
                  <a:pt x="95" y="4"/>
                </a:moveTo>
                <a:lnTo>
                  <a:pt x="0" y="0"/>
                </a:lnTo>
                <a:lnTo>
                  <a:pt x="95" y="3"/>
                </a:lnTo>
                <a:cubicBezTo>
                  <a:pt x="95" y="3"/>
                  <a:pt x="97" y="4"/>
                  <a:pt x="97" y="5"/>
                </a:cubicBezTo>
                <a:lnTo>
                  <a:pt x="96" y="5"/>
                </a:lnTo>
                <a:cubicBezTo>
                  <a:pt x="96" y="4"/>
                  <a:pt x="95" y="4"/>
                  <a:pt x="95" y="4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89" name="Freeform 959">
            <a:extLst>
              <a:ext uri="{FF2B5EF4-FFF2-40B4-BE49-F238E27FC236}">
                <a16:creationId xmlns:a16="http://schemas.microsoft.com/office/drawing/2014/main" id="{205365EF-E44B-2249-ACE5-46B664BE9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23813" cy="3175"/>
          </a:xfrm>
          <a:custGeom>
            <a:avLst/>
            <a:gdLst>
              <a:gd name="T0" fmla="*/ 0 w 67"/>
              <a:gd name="T1" fmla="*/ 1234168 h 7"/>
              <a:gd name="T2" fmla="*/ 0 w 67"/>
              <a:gd name="T3" fmla="*/ 0 h 7"/>
              <a:gd name="T4" fmla="*/ 8337393 w 67"/>
              <a:gd name="T5" fmla="*/ 822779 h 7"/>
              <a:gd name="T6" fmla="*/ 0 w 6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7">
                <a:moveTo>
                  <a:pt x="0" y="6"/>
                </a:moveTo>
                <a:lnTo>
                  <a:pt x="0" y="0"/>
                </a:lnTo>
                <a:lnTo>
                  <a:pt x="66" y="4"/>
                </a:lnTo>
                <a:lnTo>
                  <a:pt x="0" y="6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0" name="Freeform 960">
            <a:extLst>
              <a:ext uri="{FF2B5EF4-FFF2-40B4-BE49-F238E27FC236}">
                <a16:creationId xmlns:a16="http://schemas.microsoft.com/office/drawing/2014/main" id="{55A9FB14-0A37-7A42-9673-526CE4781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81188"/>
            <a:ext cx="23812" cy="7937"/>
          </a:xfrm>
          <a:custGeom>
            <a:avLst/>
            <a:gdLst>
              <a:gd name="T0" fmla="*/ 0 w 65"/>
              <a:gd name="T1" fmla="*/ 1142928 h 21"/>
              <a:gd name="T2" fmla="*/ 402606 w 65"/>
              <a:gd name="T3" fmla="*/ 0 h 21"/>
              <a:gd name="T4" fmla="*/ 4428666 w 65"/>
              <a:gd name="T5" fmla="*/ 1142928 h 21"/>
              <a:gd name="T6" fmla="*/ 7515434 w 65"/>
              <a:gd name="T7" fmla="*/ 1856880 h 21"/>
              <a:gd name="T8" fmla="*/ 8454725 w 65"/>
              <a:gd name="T9" fmla="*/ 2571210 h 21"/>
              <a:gd name="T10" fmla="*/ 7515434 w 65"/>
              <a:gd name="T11" fmla="*/ 2285478 h 21"/>
              <a:gd name="T12" fmla="*/ 4428666 w 65"/>
              <a:gd name="T13" fmla="*/ 1856880 h 21"/>
              <a:gd name="T14" fmla="*/ 0 w 65"/>
              <a:gd name="T15" fmla="*/ 114292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5" h="21">
                <a:moveTo>
                  <a:pt x="0" y="8"/>
                </a:moveTo>
                <a:lnTo>
                  <a:pt x="3" y="0"/>
                </a:lnTo>
                <a:cubicBezTo>
                  <a:pt x="14" y="7"/>
                  <a:pt x="19" y="2"/>
                  <a:pt x="33" y="8"/>
                </a:cubicBezTo>
                <a:cubicBezTo>
                  <a:pt x="46" y="15"/>
                  <a:pt x="49" y="11"/>
                  <a:pt x="56" y="13"/>
                </a:cubicBezTo>
                <a:cubicBezTo>
                  <a:pt x="61" y="14"/>
                  <a:pt x="64" y="18"/>
                  <a:pt x="63" y="18"/>
                </a:cubicBezTo>
                <a:cubicBezTo>
                  <a:pt x="61" y="20"/>
                  <a:pt x="60" y="17"/>
                  <a:pt x="56" y="16"/>
                </a:cubicBezTo>
                <a:cubicBezTo>
                  <a:pt x="51" y="15"/>
                  <a:pt x="42" y="18"/>
                  <a:pt x="33" y="13"/>
                </a:cubicBezTo>
                <a:cubicBezTo>
                  <a:pt x="22" y="8"/>
                  <a:pt x="12" y="13"/>
                  <a:pt x="0" y="8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1" name="Freeform 961">
            <a:extLst>
              <a:ext uri="{FF2B5EF4-FFF2-40B4-BE49-F238E27FC236}">
                <a16:creationId xmlns:a16="http://schemas.microsoft.com/office/drawing/2014/main" id="{8EFAAD83-77EB-2342-A38D-91443DF5B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81188"/>
            <a:ext cx="23812" cy="6350"/>
          </a:xfrm>
          <a:custGeom>
            <a:avLst/>
            <a:gdLst>
              <a:gd name="T0" fmla="*/ 8582738 w 64"/>
              <a:gd name="T1" fmla="*/ 2010611 h 19"/>
              <a:gd name="T2" fmla="*/ 8305923 w 64"/>
              <a:gd name="T3" fmla="*/ 1787024 h 19"/>
              <a:gd name="T4" fmla="*/ 7752294 w 64"/>
              <a:gd name="T5" fmla="*/ 1563771 h 19"/>
              <a:gd name="T6" fmla="*/ 7059886 w 64"/>
              <a:gd name="T7" fmla="*/ 1675397 h 19"/>
              <a:gd name="T8" fmla="*/ 4429776 w 64"/>
              <a:gd name="T9" fmla="*/ 1228558 h 19"/>
              <a:gd name="T10" fmla="*/ 2214888 w 64"/>
              <a:gd name="T11" fmla="*/ 1005305 h 19"/>
              <a:gd name="T12" fmla="*/ 0 w 64"/>
              <a:gd name="T13" fmla="*/ 670092 h 19"/>
              <a:gd name="T14" fmla="*/ 0 w 64"/>
              <a:gd name="T15" fmla="*/ 558466 h 19"/>
              <a:gd name="T16" fmla="*/ 2214888 w 64"/>
              <a:gd name="T17" fmla="*/ 893679 h 19"/>
              <a:gd name="T18" fmla="*/ 4568183 w 64"/>
              <a:gd name="T19" fmla="*/ 1228558 h 19"/>
              <a:gd name="T20" fmla="*/ 7059886 w 64"/>
              <a:gd name="T21" fmla="*/ 1563771 h 19"/>
              <a:gd name="T22" fmla="*/ 7752294 w 64"/>
              <a:gd name="T23" fmla="*/ 1452145 h 19"/>
              <a:gd name="T24" fmla="*/ 8444331 w 64"/>
              <a:gd name="T25" fmla="*/ 1787024 h 19"/>
              <a:gd name="T26" fmla="*/ 8721145 w 64"/>
              <a:gd name="T27" fmla="*/ 1787024 h 19"/>
              <a:gd name="T28" fmla="*/ 7752294 w 64"/>
              <a:gd name="T29" fmla="*/ 1228558 h 19"/>
              <a:gd name="T30" fmla="*/ 7059886 w 64"/>
              <a:gd name="T31" fmla="*/ 1116932 h 19"/>
              <a:gd name="T32" fmla="*/ 4568183 w 64"/>
              <a:gd name="T33" fmla="*/ 670092 h 19"/>
              <a:gd name="T34" fmla="*/ 6921479 w 64"/>
              <a:gd name="T35" fmla="*/ 1116932 h 19"/>
              <a:gd name="T36" fmla="*/ 7752294 w 64"/>
              <a:gd name="T37" fmla="*/ 1116932 h 19"/>
              <a:gd name="T38" fmla="*/ 8721145 w 64"/>
              <a:gd name="T39" fmla="*/ 1675397 h 19"/>
              <a:gd name="T40" fmla="*/ 8721145 w 64"/>
              <a:gd name="T41" fmla="*/ 1787024 h 19"/>
              <a:gd name="T42" fmla="*/ 8721145 w 64"/>
              <a:gd name="T43" fmla="*/ 1898984 h 19"/>
              <a:gd name="T44" fmla="*/ 8582738 w 64"/>
              <a:gd name="T45" fmla="*/ 2010611 h 19"/>
              <a:gd name="T46" fmla="*/ 2353295 w 64"/>
              <a:gd name="T47" fmla="*/ 335213 h 19"/>
              <a:gd name="T48" fmla="*/ 692036 w 64"/>
              <a:gd name="T49" fmla="*/ 0 h 19"/>
              <a:gd name="T50" fmla="*/ 2353295 w 64"/>
              <a:gd name="T51" fmla="*/ 223253 h 19"/>
              <a:gd name="T52" fmla="*/ 4568183 w 64"/>
              <a:gd name="T53" fmla="*/ 670092 h 19"/>
              <a:gd name="T54" fmla="*/ 2353295 w 64"/>
              <a:gd name="T55" fmla="*/ 335213 h 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" h="19">
                <a:moveTo>
                  <a:pt x="62" y="18"/>
                </a:moveTo>
                <a:cubicBezTo>
                  <a:pt x="62" y="18"/>
                  <a:pt x="61" y="17"/>
                  <a:pt x="60" y="16"/>
                </a:cubicBezTo>
                <a:cubicBezTo>
                  <a:pt x="60" y="16"/>
                  <a:pt x="58" y="15"/>
                  <a:pt x="56" y="14"/>
                </a:cubicBezTo>
                <a:cubicBezTo>
                  <a:pt x="54" y="14"/>
                  <a:pt x="53" y="15"/>
                  <a:pt x="51" y="15"/>
                </a:cubicBezTo>
                <a:cubicBezTo>
                  <a:pt x="47" y="16"/>
                  <a:pt x="40" y="16"/>
                  <a:pt x="32" y="11"/>
                </a:cubicBezTo>
                <a:cubicBezTo>
                  <a:pt x="27" y="9"/>
                  <a:pt x="22" y="9"/>
                  <a:pt x="16" y="9"/>
                </a:cubicBezTo>
                <a:cubicBezTo>
                  <a:pt x="11" y="9"/>
                  <a:pt x="6" y="8"/>
                  <a:pt x="0" y="6"/>
                </a:cubicBezTo>
                <a:lnTo>
                  <a:pt x="0" y="5"/>
                </a:lnTo>
                <a:cubicBezTo>
                  <a:pt x="6" y="7"/>
                  <a:pt x="11" y="7"/>
                  <a:pt x="16" y="8"/>
                </a:cubicBezTo>
                <a:cubicBezTo>
                  <a:pt x="22" y="8"/>
                  <a:pt x="27" y="9"/>
                  <a:pt x="33" y="11"/>
                </a:cubicBezTo>
                <a:cubicBezTo>
                  <a:pt x="40" y="16"/>
                  <a:pt x="47" y="15"/>
                  <a:pt x="51" y="14"/>
                </a:cubicBezTo>
                <a:cubicBezTo>
                  <a:pt x="53" y="13"/>
                  <a:pt x="54" y="13"/>
                  <a:pt x="56" y="13"/>
                </a:cubicBezTo>
                <a:cubicBezTo>
                  <a:pt x="58" y="14"/>
                  <a:pt x="60" y="15"/>
                  <a:pt x="61" y="16"/>
                </a:cubicBezTo>
                <a:lnTo>
                  <a:pt x="63" y="16"/>
                </a:lnTo>
                <a:cubicBezTo>
                  <a:pt x="62" y="15"/>
                  <a:pt x="60" y="12"/>
                  <a:pt x="56" y="11"/>
                </a:cubicBezTo>
                <a:cubicBezTo>
                  <a:pt x="54" y="10"/>
                  <a:pt x="51" y="10"/>
                  <a:pt x="51" y="10"/>
                </a:cubicBezTo>
                <a:cubicBezTo>
                  <a:pt x="46" y="11"/>
                  <a:pt x="41" y="11"/>
                  <a:pt x="33" y="6"/>
                </a:cubicBezTo>
                <a:cubicBezTo>
                  <a:pt x="42" y="10"/>
                  <a:pt x="46" y="10"/>
                  <a:pt x="50" y="10"/>
                </a:cubicBezTo>
                <a:cubicBezTo>
                  <a:pt x="50" y="10"/>
                  <a:pt x="54" y="9"/>
                  <a:pt x="56" y="10"/>
                </a:cubicBezTo>
                <a:cubicBezTo>
                  <a:pt x="60" y="11"/>
                  <a:pt x="63" y="15"/>
                  <a:pt x="63" y="15"/>
                </a:cubicBezTo>
                <a:lnTo>
                  <a:pt x="63" y="16"/>
                </a:lnTo>
                <a:lnTo>
                  <a:pt x="63" y="17"/>
                </a:lnTo>
                <a:cubicBezTo>
                  <a:pt x="63" y="17"/>
                  <a:pt x="63" y="18"/>
                  <a:pt x="62" y="18"/>
                </a:cubicBezTo>
                <a:close/>
                <a:moveTo>
                  <a:pt x="17" y="3"/>
                </a:moveTo>
                <a:cubicBezTo>
                  <a:pt x="13" y="2"/>
                  <a:pt x="10" y="2"/>
                  <a:pt x="5" y="0"/>
                </a:cubicBezTo>
                <a:cubicBezTo>
                  <a:pt x="10" y="2"/>
                  <a:pt x="13" y="2"/>
                  <a:pt x="17" y="2"/>
                </a:cubicBezTo>
                <a:cubicBezTo>
                  <a:pt x="22" y="3"/>
                  <a:pt x="26" y="3"/>
                  <a:pt x="33" y="6"/>
                </a:cubicBezTo>
                <a:cubicBezTo>
                  <a:pt x="26" y="3"/>
                  <a:pt x="22" y="3"/>
                  <a:pt x="17" y="3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2" name="Freeform 962">
            <a:extLst>
              <a:ext uri="{FF2B5EF4-FFF2-40B4-BE49-F238E27FC236}">
                <a16:creationId xmlns:a16="http://schemas.microsoft.com/office/drawing/2014/main" id="{DB467979-5C3D-534C-89BC-7F5728127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1882775"/>
            <a:ext cx="11113" cy="3175"/>
          </a:xfrm>
          <a:custGeom>
            <a:avLst/>
            <a:gdLst>
              <a:gd name="T0" fmla="*/ 0 w 31"/>
              <a:gd name="T1" fmla="*/ 249061 h 9"/>
              <a:gd name="T2" fmla="*/ 128337 w 31"/>
              <a:gd name="T3" fmla="*/ 0 h 9"/>
              <a:gd name="T4" fmla="*/ 3855494 w 31"/>
              <a:gd name="T5" fmla="*/ 995539 h 9"/>
              <a:gd name="T6" fmla="*/ 0 w 31"/>
              <a:gd name="T7" fmla="*/ 249061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9">
                <a:moveTo>
                  <a:pt x="0" y="2"/>
                </a:moveTo>
                <a:lnTo>
                  <a:pt x="1" y="0"/>
                </a:lnTo>
                <a:cubicBezTo>
                  <a:pt x="13" y="5"/>
                  <a:pt x="23" y="1"/>
                  <a:pt x="30" y="8"/>
                </a:cubicBezTo>
                <a:cubicBezTo>
                  <a:pt x="19" y="1"/>
                  <a:pt x="12" y="6"/>
                  <a:pt x="0" y="2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3" name="Freeform 963">
            <a:extLst>
              <a:ext uri="{FF2B5EF4-FFF2-40B4-BE49-F238E27FC236}">
                <a16:creationId xmlns:a16="http://schemas.microsoft.com/office/drawing/2014/main" id="{9DEEED32-3CBC-9D45-A73A-752AAA6AD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1879600"/>
            <a:ext cx="26988" cy="26988"/>
          </a:xfrm>
          <a:custGeom>
            <a:avLst/>
            <a:gdLst>
              <a:gd name="T0" fmla="*/ 8911511 w 74"/>
              <a:gd name="T1" fmla="*/ 0 h 75"/>
              <a:gd name="T2" fmla="*/ 9709480 w 74"/>
              <a:gd name="T3" fmla="*/ 1035979 h 75"/>
              <a:gd name="T4" fmla="*/ 398985 w 74"/>
              <a:gd name="T5" fmla="*/ 9322735 h 75"/>
              <a:gd name="T6" fmla="*/ 133116 w 74"/>
              <a:gd name="T7" fmla="*/ 9322735 h 75"/>
              <a:gd name="T8" fmla="*/ 265868 w 74"/>
              <a:gd name="T9" fmla="*/ 9064010 h 75"/>
              <a:gd name="T10" fmla="*/ 8911511 w 74"/>
              <a:gd name="T11" fmla="*/ 0 h 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" h="75">
                <a:moveTo>
                  <a:pt x="67" y="0"/>
                </a:moveTo>
                <a:lnTo>
                  <a:pt x="73" y="8"/>
                </a:lnTo>
                <a:lnTo>
                  <a:pt x="3" y="72"/>
                </a:lnTo>
                <a:cubicBezTo>
                  <a:pt x="3" y="72"/>
                  <a:pt x="2" y="74"/>
                  <a:pt x="1" y="72"/>
                </a:cubicBezTo>
                <a:cubicBezTo>
                  <a:pt x="0" y="71"/>
                  <a:pt x="2" y="70"/>
                  <a:pt x="2" y="70"/>
                </a:cubicBezTo>
                <a:lnTo>
                  <a:pt x="67" y="0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4" name="Freeform 964">
            <a:extLst>
              <a:ext uri="{FF2B5EF4-FFF2-40B4-BE49-F238E27FC236}">
                <a16:creationId xmlns:a16="http://schemas.microsoft.com/office/drawing/2014/main" id="{30D5E310-509D-EE4C-936C-E85202C5E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1879600"/>
            <a:ext cx="26988" cy="26988"/>
          </a:xfrm>
          <a:custGeom>
            <a:avLst/>
            <a:gdLst>
              <a:gd name="T0" fmla="*/ 265868 w 74"/>
              <a:gd name="T1" fmla="*/ 9709480 h 74"/>
              <a:gd name="T2" fmla="*/ 133116 w 74"/>
              <a:gd name="T3" fmla="*/ 9576728 h 74"/>
              <a:gd name="T4" fmla="*/ 398985 w 74"/>
              <a:gd name="T5" fmla="*/ 9443612 h 74"/>
              <a:gd name="T6" fmla="*/ 9709480 w 74"/>
              <a:gd name="T7" fmla="*/ 1064202 h 74"/>
              <a:gd name="T8" fmla="*/ 398985 w 74"/>
              <a:gd name="T9" fmla="*/ 9576728 h 74"/>
              <a:gd name="T10" fmla="*/ 265868 w 74"/>
              <a:gd name="T11" fmla="*/ 9709480 h 74"/>
              <a:gd name="T12" fmla="*/ 0 w 74"/>
              <a:gd name="T13" fmla="*/ 9310495 h 74"/>
              <a:gd name="T14" fmla="*/ 8778394 w 74"/>
              <a:gd name="T15" fmla="*/ 0 h 74"/>
              <a:gd name="T16" fmla="*/ 8911511 w 74"/>
              <a:gd name="T17" fmla="*/ 0 h 74"/>
              <a:gd name="T18" fmla="*/ 265868 w 74"/>
              <a:gd name="T19" fmla="*/ 9310495 h 74"/>
              <a:gd name="T20" fmla="*/ 133116 w 74"/>
              <a:gd name="T21" fmla="*/ 9576728 h 74"/>
              <a:gd name="T22" fmla="*/ 0 w 74"/>
              <a:gd name="T23" fmla="*/ 9310495 h 7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4" h="74">
                <a:moveTo>
                  <a:pt x="2" y="73"/>
                </a:moveTo>
                <a:cubicBezTo>
                  <a:pt x="1" y="73"/>
                  <a:pt x="1" y="72"/>
                  <a:pt x="1" y="72"/>
                </a:cubicBezTo>
                <a:cubicBezTo>
                  <a:pt x="2" y="73"/>
                  <a:pt x="3" y="71"/>
                  <a:pt x="3" y="71"/>
                </a:cubicBezTo>
                <a:lnTo>
                  <a:pt x="73" y="8"/>
                </a:lnTo>
                <a:lnTo>
                  <a:pt x="3" y="72"/>
                </a:lnTo>
                <a:lnTo>
                  <a:pt x="2" y="73"/>
                </a:lnTo>
                <a:close/>
                <a:moveTo>
                  <a:pt x="0" y="70"/>
                </a:moveTo>
                <a:lnTo>
                  <a:pt x="66" y="0"/>
                </a:lnTo>
                <a:lnTo>
                  <a:pt x="67" y="0"/>
                </a:lnTo>
                <a:lnTo>
                  <a:pt x="2" y="70"/>
                </a:lnTo>
                <a:lnTo>
                  <a:pt x="1" y="72"/>
                </a:lnTo>
                <a:cubicBezTo>
                  <a:pt x="0" y="70"/>
                  <a:pt x="0" y="70"/>
                  <a:pt x="0" y="70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5" name="Freeform 965">
            <a:extLst>
              <a:ext uri="{FF2B5EF4-FFF2-40B4-BE49-F238E27FC236}">
                <a16:creationId xmlns:a16="http://schemas.microsoft.com/office/drawing/2014/main" id="{67F02304-BCC4-024A-BB93-E76335D6B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1879600"/>
            <a:ext cx="17463" cy="17463"/>
          </a:xfrm>
          <a:custGeom>
            <a:avLst/>
            <a:gdLst>
              <a:gd name="T0" fmla="*/ 5715390 w 49"/>
              <a:gd name="T1" fmla="*/ 0 h 48"/>
              <a:gd name="T2" fmla="*/ 6096725 w 49"/>
              <a:gd name="T3" fmla="*/ 396919 h 48"/>
              <a:gd name="T4" fmla="*/ 0 w 49"/>
              <a:gd name="T5" fmla="*/ 6220830 h 48"/>
              <a:gd name="T6" fmla="*/ 5715390 w 4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48">
                <a:moveTo>
                  <a:pt x="45" y="0"/>
                </a:moveTo>
                <a:lnTo>
                  <a:pt x="48" y="3"/>
                </a:lnTo>
                <a:lnTo>
                  <a:pt x="0" y="47"/>
                </a:lnTo>
                <a:lnTo>
                  <a:pt x="45" y="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6" name="Freeform 966">
            <a:extLst>
              <a:ext uri="{FF2B5EF4-FFF2-40B4-BE49-F238E27FC236}">
                <a16:creationId xmlns:a16="http://schemas.microsoft.com/office/drawing/2014/main" id="{0B739C79-FECD-374E-85AC-35DADC654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1885950"/>
            <a:ext cx="20638" cy="14288"/>
          </a:xfrm>
          <a:custGeom>
            <a:avLst/>
            <a:gdLst>
              <a:gd name="T0" fmla="*/ 6710552 w 58"/>
              <a:gd name="T1" fmla="*/ 0 h 40"/>
              <a:gd name="T2" fmla="*/ 7216895 w 58"/>
              <a:gd name="T3" fmla="*/ 893000 h 40"/>
              <a:gd name="T4" fmla="*/ 3798459 w 58"/>
              <a:gd name="T5" fmla="*/ 2934755 h 40"/>
              <a:gd name="T6" fmla="*/ 1266035 w 58"/>
              <a:gd name="T7" fmla="*/ 4593235 h 40"/>
              <a:gd name="T8" fmla="*/ 0 w 58"/>
              <a:gd name="T9" fmla="*/ 4720755 h 40"/>
              <a:gd name="T10" fmla="*/ 1013041 w 58"/>
              <a:gd name="T11" fmla="*/ 4338194 h 40"/>
              <a:gd name="T12" fmla="*/ 3418436 w 58"/>
              <a:gd name="T13" fmla="*/ 2296796 h 40"/>
              <a:gd name="T14" fmla="*/ 6710552 w 5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8" h="40">
                <a:moveTo>
                  <a:pt x="53" y="0"/>
                </a:moveTo>
                <a:lnTo>
                  <a:pt x="57" y="7"/>
                </a:lnTo>
                <a:cubicBezTo>
                  <a:pt x="44" y="11"/>
                  <a:pt x="44" y="18"/>
                  <a:pt x="30" y="23"/>
                </a:cubicBezTo>
                <a:cubicBezTo>
                  <a:pt x="15" y="28"/>
                  <a:pt x="15" y="33"/>
                  <a:pt x="10" y="36"/>
                </a:cubicBezTo>
                <a:cubicBezTo>
                  <a:pt x="4" y="39"/>
                  <a:pt x="0" y="37"/>
                  <a:pt x="0" y="37"/>
                </a:cubicBezTo>
                <a:cubicBezTo>
                  <a:pt x="0" y="36"/>
                  <a:pt x="3" y="37"/>
                  <a:pt x="8" y="34"/>
                </a:cubicBezTo>
                <a:cubicBezTo>
                  <a:pt x="11" y="31"/>
                  <a:pt x="15" y="23"/>
                  <a:pt x="27" y="18"/>
                </a:cubicBezTo>
                <a:cubicBezTo>
                  <a:pt x="38" y="15"/>
                  <a:pt x="41" y="5"/>
                  <a:pt x="53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7" name="Freeform 967">
            <a:extLst>
              <a:ext uri="{FF2B5EF4-FFF2-40B4-BE49-F238E27FC236}">
                <a16:creationId xmlns:a16="http://schemas.microsoft.com/office/drawing/2014/main" id="{030421D2-F962-BE4E-B764-DFD87A17A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1885950"/>
            <a:ext cx="19050" cy="14288"/>
          </a:xfrm>
          <a:custGeom>
            <a:avLst/>
            <a:gdLst>
              <a:gd name="T0" fmla="*/ 373239 w 54"/>
              <a:gd name="T1" fmla="*/ 4976153 h 40"/>
              <a:gd name="T2" fmla="*/ 249061 w 54"/>
              <a:gd name="T3" fmla="*/ 4848633 h 40"/>
              <a:gd name="T4" fmla="*/ 0 w 54"/>
              <a:gd name="T5" fmla="*/ 4720755 h 40"/>
              <a:gd name="T6" fmla="*/ 249061 w 54"/>
              <a:gd name="T7" fmla="*/ 4593235 h 40"/>
              <a:gd name="T8" fmla="*/ 995539 w 54"/>
              <a:gd name="T9" fmla="*/ 4210674 h 40"/>
              <a:gd name="T10" fmla="*/ 373239 w 54"/>
              <a:gd name="T11" fmla="*/ 4593235 h 40"/>
              <a:gd name="T12" fmla="*/ 0 w 54"/>
              <a:gd name="T13" fmla="*/ 4720755 h 40"/>
              <a:gd name="T14" fmla="*/ 1244600 w 54"/>
              <a:gd name="T15" fmla="*/ 4593235 h 40"/>
              <a:gd name="T16" fmla="*/ 1866900 w 54"/>
              <a:gd name="T17" fmla="*/ 4210674 h 40"/>
              <a:gd name="T18" fmla="*/ 3733447 w 54"/>
              <a:gd name="T19" fmla="*/ 2934755 h 40"/>
              <a:gd name="T20" fmla="*/ 5475817 w 54"/>
              <a:gd name="T21" fmla="*/ 1786357 h 40"/>
              <a:gd name="T22" fmla="*/ 3733447 w 54"/>
              <a:gd name="T23" fmla="*/ 2934755 h 40"/>
              <a:gd name="T24" fmla="*/ 1866900 w 54"/>
              <a:gd name="T25" fmla="*/ 4210674 h 40"/>
              <a:gd name="T26" fmla="*/ 1369131 w 54"/>
              <a:gd name="T27" fmla="*/ 4593235 h 40"/>
              <a:gd name="T28" fmla="*/ 373239 w 54"/>
              <a:gd name="T29" fmla="*/ 4976153 h 40"/>
              <a:gd name="T30" fmla="*/ 1369131 w 54"/>
              <a:gd name="T31" fmla="*/ 3827755 h 40"/>
              <a:gd name="T32" fmla="*/ 3235678 w 54"/>
              <a:gd name="T33" fmla="*/ 2296796 h 40"/>
              <a:gd name="T34" fmla="*/ 4978047 w 54"/>
              <a:gd name="T35" fmla="*/ 1148398 h 40"/>
              <a:gd name="T36" fmla="*/ 6595886 w 54"/>
              <a:gd name="T37" fmla="*/ 0 h 40"/>
              <a:gd name="T38" fmla="*/ 4978047 w 54"/>
              <a:gd name="T39" fmla="*/ 1275918 h 40"/>
              <a:gd name="T40" fmla="*/ 3360208 w 54"/>
              <a:gd name="T41" fmla="*/ 2296796 h 40"/>
              <a:gd name="T42" fmla="*/ 1369131 w 54"/>
              <a:gd name="T43" fmla="*/ 3955276 h 40"/>
              <a:gd name="T44" fmla="*/ 1244600 w 54"/>
              <a:gd name="T45" fmla="*/ 4082796 h 40"/>
              <a:gd name="T46" fmla="*/ 1369131 w 54"/>
              <a:gd name="T47" fmla="*/ 3827755 h 40"/>
              <a:gd name="T48" fmla="*/ 995539 w 54"/>
              <a:gd name="T49" fmla="*/ 4210674 h 40"/>
              <a:gd name="T50" fmla="*/ 1244600 w 54"/>
              <a:gd name="T51" fmla="*/ 4082796 h 40"/>
              <a:gd name="T52" fmla="*/ 995539 w 54"/>
              <a:gd name="T53" fmla="*/ 4210674 h 4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4" h="40">
                <a:moveTo>
                  <a:pt x="3" y="39"/>
                </a:moveTo>
                <a:cubicBezTo>
                  <a:pt x="2" y="39"/>
                  <a:pt x="2" y="38"/>
                  <a:pt x="2" y="38"/>
                </a:cubicBezTo>
                <a:lnTo>
                  <a:pt x="0" y="37"/>
                </a:lnTo>
                <a:lnTo>
                  <a:pt x="2" y="36"/>
                </a:lnTo>
                <a:cubicBezTo>
                  <a:pt x="3" y="36"/>
                  <a:pt x="5" y="36"/>
                  <a:pt x="8" y="33"/>
                </a:cubicBezTo>
                <a:cubicBezTo>
                  <a:pt x="6" y="36"/>
                  <a:pt x="3" y="36"/>
                  <a:pt x="3" y="36"/>
                </a:cubicBezTo>
                <a:lnTo>
                  <a:pt x="0" y="37"/>
                </a:lnTo>
                <a:cubicBezTo>
                  <a:pt x="2" y="38"/>
                  <a:pt x="6" y="38"/>
                  <a:pt x="10" y="36"/>
                </a:cubicBezTo>
                <a:cubicBezTo>
                  <a:pt x="12" y="35"/>
                  <a:pt x="13" y="33"/>
                  <a:pt x="15" y="33"/>
                </a:cubicBezTo>
                <a:cubicBezTo>
                  <a:pt x="17" y="29"/>
                  <a:pt x="20" y="27"/>
                  <a:pt x="30" y="23"/>
                </a:cubicBezTo>
                <a:cubicBezTo>
                  <a:pt x="36" y="21"/>
                  <a:pt x="40" y="18"/>
                  <a:pt x="44" y="14"/>
                </a:cubicBezTo>
                <a:cubicBezTo>
                  <a:pt x="40" y="18"/>
                  <a:pt x="37" y="21"/>
                  <a:pt x="30" y="23"/>
                </a:cubicBezTo>
                <a:cubicBezTo>
                  <a:pt x="20" y="27"/>
                  <a:pt x="19" y="30"/>
                  <a:pt x="15" y="33"/>
                </a:cubicBezTo>
                <a:cubicBezTo>
                  <a:pt x="14" y="34"/>
                  <a:pt x="12" y="36"/>
                  <a:pt x="11" y="36"/>
                </a:cubicBezTo>
                <a:cubicBezTo>
                  <a:pt x="8" y="38"/>
                  <a:pt x="5" y="39"/>
                  <a:pt x="3" y="39"/>
                </a:cubicBezTo>
                <a:close/>
                <a:moveTo>
                  <a:pt x="11" y="30"/>
                </a:moveTo>
                <a:cubicBezTo>
                  <a:pt x="14" y="27"/>
                  <a:pt x="19" y="21"/>
                  <a:pt x="26" y="18"/>
                </a:cubicBezTo>
                <a:cubicBezTo>
                  <a:pt x="32" y="17"/>
                  <a:pt x="35" y="14"/>
                  <a:pt x="40" y="9"/>
                </a:cubicBezTo>
                <a:cubicBezTo>
                  <a:pt x="44" y="6"/>
                  <a:pt x="47" y="2"/>
                  <a:pt x="53" y="0"/>
                </a:cubicBezTo>
                <a:cubicBezTo>
                  <a:pt x="47" y="3"/>
                  <a:pt x="44" y="7"/>
                  <a:pt x="40" y="10"/>
                </a:cubicBezTo>
                <a:cubicBezTo>
                  <a:pt x="36" y="14"/>
                  <a:pt x="32" y="18"/>
                  <a:pt x="27" y="18"/>
                </a:cubicBezTo>
                <a:cubicBezTo>
                  <a:pt x="19" y="22"/>
                  <a:pt x="14" y="27"/>
                  <a:pt x="11" y="31"/>
                </a:cubicBezTo>
                <a:cubicBezTo>
                  <a:pt x="10" y="31"/>
                  <a:pt x="10" y="31"/>
                  <a:pt x="10" y="32"/>
                </a:cubicBezTo>
                <a:cubicBezTo>
                  <a:pt x="10" y="31"/>
                  <a:pt x="10" y="31"/>
                  <a:pt x="11" y="30"/>
                </a:cubicBezTo>
                <a:close/>
                <a:moveTo>
                  <a:pt x="8" y="33"/>
                </a:moveTo>
                <a:cubicBezTo>
                  <a:pt x="8" y="33"/>
                  <a:pt x="9" y="32"/>
                  <a:pt x="10" y="32"/>
                </a:cubicBezTo>
                <a:cubicBezTo>
                  <a:pt x="9" y="33"/>
                  <a:pt x="8" y="33"/>
                  <a:pt x="8" y="33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8" name="Freeform 968">
            <a:extLst>
              <a:ext uri="{FF2B5EF4-FFF2-40B4-BE49-F238E27FC236}">
                <a16:creationId xmlns:a16="http://schemas.microsoft.com/office/drawing/2014/main" id="{8BC51EE6-08C9-1740-9CF1-49080209C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1887538"/>
            <a:ext cx="9525" cy="6350"/>
          </a:xfrm>
          <a:custGeom>
            <a:avLst/>
            <a:gdLst>
              <a:gd name="T0" fmla="*/ 3355364 w 26"/>
              <a:gd name="T1" fmla="*/ 0 h 17"/>
              <a:gd name="T2" fmla="*/ 0 w 26"/>
              <a:gd name="T3" fmla="*/ 2232212 h 17"/>
              <a:gd name="T4" fmla="*/ 3355364 w 26"/>
              <a:gd name="T5" fmla="*/ 0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7">
                <a:moveTo>
                  <a:pt x="25" y="0"/>
                </a:moveTo>
                <a:cubicBezTo>
                  <a:pt x="13" y="6"/>
                  <a:pt x="10" y="16"/>
                  <a:pt x="0" y="16"/>
                </a:cubicBezTo>
                <a:cubicBezTo>
                  <a:pt x="11" y="13"/>
                  <a:pt x="13" y="4"/>
                  <a:pt x="25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99" name="Freeform 969">
            <a:extLst>
              <a:ext uri="{FF2B5EF4-FFF2-40B4-BE49-F238E27FC236}">
                <a16:creationId xmlns:a16="http://schemas.microsoft.com/office/drawing/2014/main" id="{F7832E88-67F2-A541-A866-5B732B49E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55788"/>
            <a:ext cx="26988" cy="26987"/>
          </a:xfrm>
          <a:custGeom>
            <a:avLst/>
            <a:gdLst>
              <a:gd name="T0" fmla="*/ 819992 w 73"/>
              <a:gd name="T1" fmla="*/ 9708756 h 74"/>
              <a:gd name="T2" fmla="*/ 0 w 73"/>
              <a:gd name="T3" fmla="*/ 8644957 h 74"/>
              <a:gd name="T4" fmla="*/ 9430642 w 73"/>
              <a:gd name="T5" fmla="*/ 133112 h 74"/>
              <a:gd name="T6" fmla="*/ 9840638 w 73"/>
              <a:gd name="T7" fmla="*/ 133112 h 74"/>
              <a:gd name="T8" fmla="*/ 9840638 w 73"/>
              <a:gd name="T9" fmla="*/ 265858 h 74"/>
              <a:gd name="T10" fmla="*/ 819992 w 73"/>
              <a:gd name="T11" fmla="*/ 9708756 h 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4">
                <a:moveTo>
                  <a:pt x="6" y="73"/>
                </a:moveTo>
                <a:lnTo>
                  <a:pt x="0" y="65"/>
                </a:lnTo>
                <a:lnTo>
                  <a:pt x="69" y="1"/>
                </a:lnTo>
                <a:cubicBezTo>
                  <a:pt x="69" y="1"/>
                  <a:pt x="71" y="0"/>
                  <a:pt x="72" y="1"/>
                </a:cubicBezTo>
                <a:lnTo>
                  <a:pt x="72" y="2"/>
                </a:lnTo>
                <a:lnTo>
                  <a:pt x="6" y="73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0" name="Freeform 970">
            <a:extLst>
              <a:ext uri="{FF2B5EF4-FFF2-40B4-BE49-F238E27FC236}">
                <a16:creationId xmlns:a16="http://schemas.microsoft.com/office/drawing/2014/main" id="{9A89DCA2-7787-EE4D-99FA-D50C0CEEC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55788"/>
            <a:ext cx="26988" cy="26987"/>
          </a:xfrm>
          <a:custGeom>
            <a:avLst/>
            <a:gdLst>
              <a:gd name="T0" fmla="*/ 819992 w 73"/>
              <a:gd name="T1" fmla="*/ 9581105 h 75"/>
              <a:gd name="T2" fmla="*/ 819992 w 73"/>
              <a:gd name="T3" fmla="*/ 9581105 h 75"/>
              <a:gd name="T4" fmla="*/ 9840638 w 73"/>
              <a:gd name="T5" fmla="*/ 388253 h 75"/>
              <a:gd name="T6" fmla="*/ 9840638 w 73"/>
              <a:gd name="T7" fmla="*/ 517791 h 75"/>
              <a:gd name="T8" fmla="*/ 819992 w 73"/>
              <a:gd name="T9" fmla="*/ 9581105 h 75"/>
              <a:gd name="T10" fmla="*/ 9567431 w 73"/>
              <a:gd name="T11" fmla="*/ 259075 h 75"/>
              <a:gd name="T12" fmla="*/ 0 w 73"/>
              <a:gd name="T13" fmla="*/ 8545524 h 75"/>
              <a:gd name="T14" fmla="*/ 9430642 w 73"/>
              <a:gd name="T15" fmla="*/ 259075 h 75"/>
              <a:gd name="T16" fmla="*/ 9840638 w 73"/>
              <a:gd name="T17" fmla="*/ 259075 h 75"/>
              <a:gd name="T18" fmla="*/ 9567431 w 73"/>
              <a:gd name="T19" fmla="*/ 259075 h 7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3" h="75">
                <a:moveTo>
                  <a:pt x="6" y="74"/>
                </a:moveTo>
                <a:lnTo>
                  <a:pt x="6" y="74"/>
                </a:lnTo>
                <a:lnTo>
                  <a:pt x="72" y="3"/>
                </a:lnTo>
                <a:lnTo>
                  <a:pt x="72" y="4"/>
                </a:lnTo>
                <a:lnTo>
                  <a:pt x="6" y="74"/>
                </a:lnTo>
                <a:close/>
                <a:moveTo>
                  <a:pt x="70" y="2"/>
                </a:moveTo>
                <a:lnTo>
                  <a:pt x="0" y="66"/>
                </a:lnTo>
                <a:lnTo>
                  <a:pt x="69" y="2"/>
                </a:lnTo>
                <a:cubicBezTo>
                  <a:pt x="70" y="2"/>
                  <a:pt x="72" y="0"/>
                  <a:pt x="72" y="2"/>
                </a:cubicBezTo>
                <a:cubicBezTo>
                  <a:pt x="71" y="1"/>
                  <a:pt x="70" y="2"/>
                  <a:pt x="70" y="2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1" name="Freeform 971">
            <a:extLst>
              <a:ext uri="{FF2B5EF4-FFF2-40B4-BE49-F238E27FC236}">
                <a16:creationId xmlns:a16="http://schemas.microsoft.com/office/drawing/2014/main" id="{A993B9E3-1508-5040-A88E-E33F6DD4F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63725"/>
            <a:ext cx="17463" cy="17463"/>
          </a:xfrm>
          <a:custGeom>
            <a:avLst/>
            <a:gdLst>
              <a:gd name="T0" fmla="*/ 380979 w 49"/>
              <a:gd name="T1" fmla="*/ 6096725 h 49"/>
              <a:gd name="T2" fmla="*/ 0 w 49"/>
              <a:gd name="T3" fmla="*/ 5715390 h 49"/>
              <a:gd name="T4" fmla="*/ 6096725 w 49"/>
              <a:gd name="T5" fmla="*/ 0 h 49"/>
              <a:gd name="T6" fmla="*/ 380979 w 49"/>
              <a:gd name="T7" fmla="*/ 6096725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49">
                <a:moveTo>
                  <a:pt x="3" y="48"/>
                </a:moveTo>
                <a:lnTo>
                  <a:pt x="0" y="45"/>
                </a:lnTo>
                <a:lnTo>
                  <a:pt x="48" y="0"/>
                </a:lnTo>
                <a:lnTo>
                  <a:pt x="3" y="48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2" name="Freeform 972">
            <a:extLst>
              <a:ext uri="{FF2B5EF4-FFF2-40B4-BE49-F238E27FC236}">
                <a16:creationId xmlns:a16="http://schemas.microsoft.com/office/drawing/2014/main" id="{36E00133-3DAC-0E41-B3BD-E4D24FF08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860550"/>
            <a:ext cx="20638" cy="14288"/>
          </a:xfrm>
          <a:custGeom>
            <a:avLst/>
            <a:gdLst>
              <a:gd name="T0" fmla="*/ 262139 w 57"/>
              <a:gd name="T1" fmla="*/ 5100450 h 39"/>
              <a:gd name="T2" fmla="*/ 0 w 57"/>
              <a:gd name="T3" fmla="*/ 4160739 h 39"/>
              <a:gd name="T4" fmla="*/ 3408529 w 57"/>
              <a:gd name="T5" fmla="*/ 2147596 h 39"/>
              <a:gd name="T6" fmla="*/ 6030279 w 57"/>
              <a:gd name="T7" fmla="*/ 402629 h 39"/>
              <a:gd name="T8" fmla="*/ 7341335 w 57"/>
              <a:gd name="T9" fmla="*/ 402629 h 39"/>
              <a:gd name="T10" fmla="*/ 6292418 w 57"/>
              <a:gd name="T11" fmla="*/ 671170 h 39"/>
              <a:gd name="T12" fmla="*/ 3670667 w 57"/>
              <a:gd name="T13" fmla="*/ 2684312 h 39"/>
              <a:gd name="T14" fmla="*/ 262139 w 57"/>
              <a:gd name="T15" fmla="*/ 5100450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7" h="39">
                <a:moveTo>
                  <a:pt x="2" y="38"/>
                </a:moveTo>
                <a:lnTo>
                  <a:pt x="0" y="31"/>
                </a:lnTo>
                <a:cubicBezTo>
                  <a:pt x="12" y="27"/>
                  <a:pt x="12" y="20"/>
                  <a:pt x="26" y="16"/>
                </a:cubicBezTo>
                <a:cubicBezTo>
                  <a:pt x="40" y="11"/>
                  <a:pt x="40" y="6"/>
                  <a:pt x="46" y="3"/>
                </a:cubicBezTo>
                <a:cubicBezTo>
                  <a:pt x="51" y="0"/>
                  <a:pt x="56" y="1"/>
                  <a:pt x="56" y="3"/>
                </a:cubicBezTo>
                <a:cubicBezTo>
                  <a:pt x="56" y="4"/>
                  <a:pt x="52" y="2"/>
                  <a:pt x="48" y="5"/>
                </a:cubicBezTo>
                <a:cubicBezTo>
                  <a:pt x="44" y="8"/>
                  <a:pt x="40" y="17"/>
                  <a:pt x="28" y="20"/>
                </a:cubicBezTo>
                <a:cubicBezTo>
                  <a:pt x="18" y="23"/>
                  <a:pt x="15" y="33"/>
                  <a:pt x="2" y="38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3" name="Freeform 973">
            <a:extLst>
              <a:ext uri="{FF2B5EF4-FFF2-40B4-BE49-F238E27FC236}">
                <a16:creationId xmlns:a16="http://schemas.microsoft.com/office/drawing/2014/main" id="{D75E6E88-DEC0-1844-A474-A6824B2F3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860550"/>
            <a:ext cx="20638" cy="14288"/>
          </a:xfrm>
          <a:custGeom>
            <a:avLst/>
            <a:gdLst>
              <a:gd name="T0" fmla="*/ 262139 w 57"/>
              <a:gd name="T1" fmla="*/ 5100450 h 39"/>
              <a:gd name="T2" fmla="*/ 2097473 w 57"/>
              <a:gd name="T3" fmla="*/ 3892198 h 39"/>
              <a:gd name="T4" fmla="*/ 262139 w 57"/>
              <a:gd name="T5" fmla="*/ 5100450 h 39"/>
              <a:gd name="T6" fmla="*/ 3670667 w 57"/>
              <a:gd name="T7" fmla="*/ 2684312 h 39"/>
              <a:gd name="T8" fmla="*/ 5768140 w 57"/>
              <a:gd name="T9" fmla="*/ 1342339 h 39"/>
              <a:gd name="T10" fmla="*/ 3801737 w 57"/>
              <a:gd name="T11" fmla="*/ 2684312 h 39"/>
              <a:gd name="T12" fmla="*/ 2097473 w 57"/>
              <a:gd name="T13" fmla="*/ 3892198 h 39"/>
              <a:gd name="T14" fmla="*/ 3670667 w 57"/>
              <a:gd name="T15" fmla="*/ 2684312 h 39"/>
              <a:gd name="T16" fmla="*/ 5899209 w 57"/>
              <a:gd name="T17" fmla="*/ 1207886 h 39"/>
              <a:gd name="T18" fmla="*/ 6161348 w 57"/>
              <a:gd name="T19" fmla="*/ 671170 h 39"/>
              <a:gd name="T20" fmla="*/ 6948127 w 57"/>
              <a:gd name="T21" fmla="*/ 402629 h 39"/>
              <a:gd name="T22" fmla="*/ 7210265 w 57"/>
              <a:gd name="T23" fmla="*/ 402629 h 39"/>
              <a:gd name="T24" fmla="*/ 6030279 w 57"/>
              <a:gd name="T25" fmla="*/ 536716 h 39"/>
              <a:gd name="T26" fmla="*/ 5374932 w 57"/>
              <a:gd name="T27" fmla="*/ 939711 h 39"/>
              <a:gd name="T28" fmla="*/ 3408529 w 57"/>
              <a:gd name="T29" fmla="*/ 2281684 h 39"/>
              <a:gd name="T30" fmla="*/ 1704264 w 57"/>
              <a:gd name="T31" fmla="*/ 3086941 h 39"/>
              <a:gd name="T32" fmla="*/ 0 w 57"/>
              <a:gd name="T33" fmla="*/ 4160739 h 39"/>
              <a:gd name="T34" fmla="*/ 1573195 w 57"/>
              <a:gd name="T35" fmla="*/ 3086941 h 39"/>
              <a:gd name="T36" fmla="*/ 3408529 w 57"/>
              <a:gd name="T37" fmla="*/ 2147596 h 39"/>
              <a:gd name="T38" fmla="*/ 5374932 w 57"/>
              <a:gd name="T39" fmla="*/ 939711 h 39"/>
              <a:gd name="T40" fmla="*/ 6030279 w 57"/>
              <a:gd name="T41" fmla="*/ 402629 h 39"/>
              <a:gd name="T42" fmla="*/ 7210265 w 57"/>
              <a:gd name="T43" fmla="*/ 268541 h 39"/>
              <a:gd name="T44" fmla="*/ 7341335 w 57"/>
              <a:gd name="T45" fmla="*/ 402629 h 39"/>
              <a:gd name="T46" fmla="*/ 6948127 w 57"/>
              <a:gd name="T47" fmla="*/ 536716 h 39"/>
              <a:gd name="T48" fmla="*/ 6292418 w 57"/>
              <a:gd name="T49" fmla="*/ 671170 h 39"/>
              <a:gd name="T50" fmla="*/ 6030279 w 57"/>
              <a:gd name="T51" fmla="*/ 939711 h 39"/>
              <a:gd name="T52" fmla="*/ 5768140 w 57"/>
              <a:gd name="T53" fmla="*/ 1342339 h 39"/>
              <a:gd name="T54" fmla="*/ 5899209 w 57"/>
              <a:gd name="T55" fmla="*/ 1207886 h 3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" h="39">
                <a:moveTo>
                  <a:pt x="2" y="38"/>
                </a:moveTo>
                <a:cubicBezTo>
                  <a:pt x="8" y="36"/>
                  <a:pt x="12" y="32"/>
                  <a:pt x="16" y="29"/>
                </a:cubicBezTo>
                <a:cubicBezTo>
                  <a:pt x="13" y="33"/>
                  <a:pt x="8" y="36"/>
                  <a:pt x="2" y="38"/>
                </a:cubicBezTo>
                <a:close/>
                <a:moveTo>
                  <a:pt x="28" y="20"/>
                </a:moveTo>
                <a:cubicBezTo>
                  <a:pt x="37" y="17"/>
                  <a:pt x="41" y="14"/>
                  <a:pt x="44" y="10"/>
                </a:cubicBezTo>
                <a:cubicBezTo>
                  <a:pt x="41" y="14"/>
                  <a:pt x="36" y="17"/>
                  <a:pt x="29" y="20"/>
                </a:cubicBezTo>
                <a:cubicBezTo>
                  <a:pt x="24" y="22"/>
                  <a:pt x="20" y="26"/>
                  <a:pt x="16" y="29"/>
                </a:cubicBezTo>
                <a:cubicBezTo>
                  <a:pt x="20" y="25"/>
                  <a:pt x="24" y="22"/>
                  <a:pt x="28" y="20"/>
                </a:cubicBezTo>
                <a:close/>
                <a:moveTo>
                  <a:pt x="45" y="9"/>
                </a:moveTo>
                <a:lnTo>
                  <a:pt x="47" y="5"/>
                </a:lnTo>
                <a:cubicBezTo>
                  <a:pt x="49" y="4"/>
                  <a:pt x="52" y="3"/>
                  <a:pt x="53" y="3"/>
                </a:cubicBezTo>
                <a:lnTo>
                  <a:pt x="55" y="3"/>
                </a:lnTo>
                <a:cubicBezTo>
                  <a:pt x="53" y="1"/>
                  <a:pt x="49" y="1"/>
                  <a:pt x="46" y="4"/>
                </a:cubicBezTo>
                <a:cubicBezTo>
                  <a:pt x="43" y="4"/>
                  <a:pt x="43" y="5"/>
                  <a:pt x="41" y="7"/>
                </a:cubicBezTo>
                <a:cubicBezTo>
                  <a:pt x="39" y="10"/>
                  <a:pt x="35" y="13"/>
                  <a:pt x="26" y="17"/>
                </a:cubicBezTo>
                <a:cubicBezTo>
                  <a:pt x="20" y="18"/>
                  <a:pt x="16" y="21"/>
                  <a:pt x="13" y="23"/>
                </a:cubicBezTo>
                <a:cubicBezTo>
                  <a:pt x="9" y="27"/>
                  <a:pt x="6" y="30"/>
                  <a:pt x="0" y="31"/>
                </a:cubicBezTo>
                <a:cubicBezTo>
                  <a:pt x="6" y="30"/>
                  <a:pt x="9" y="26"/>
                  <a:pt x="12" y="23"/>
                </a:cubicBezTo>
                <a:cubicBezTo>
                  <a:pt x="15" y="20"/>
                  <a:pt x="19" y="17"/>
                  <a:pt x="26" y="16"/>
                </a:cubicBezTo>
                <a:cubicBezTo>
                  <a:pt x="35" y="13"/>
                  <a:pt x="38" y="9"/>
                  <a:pt x="41" y="7"/>
                </a:cubicBezTo>
                <a:cubicBezTo>
                  <a:pt x="43" y="5"/>
                  <a:pt x="43" y="4"/>
                  <a:pt x="46" y="3"/>
                </a:cubicBezTo>
                <a:cubicBezTo>
                  <a:pt x="49" y="0"/>
                  <a:pt x="53" y="0"/>
                  <a:pt x="55" y="2"/>
                </a:cubicBezTo>
                <a:lnTo>
                  <a:pt x="56" y="3"/>
                </a:lnTo>
                <a:cubicBezTo>
                  <a:pt x="56" y="3"/>
                  <a:pt x="55" y="4"/>
                  <a:pt x="53" y="4"/>
                </a:cubicBezTo>
                <a:cubicBezTo>
                  <a:pt x="52" y="4"/>
                  <a:pt x="51" y="4"/>
                  <a:pt x="48" y="5"/>
                </a:cubicBezTo>
                <a:lnTo>
                  <a:pt x="46" y="7"/>
                </a:lnTo>
                <a:cubicBezTo>
                  <a:pt x="45" y="8"/>
                  <a:pt x="44" y="9"/>
                  <a:pt x="44" y="10"/>
                </a:cubicBezTo>
                <a:cubicBezTo>
                  <a:pt x="44" y="10"/>
                  <a:pt x="44" y="9"/>
                  <a:pt x="45" y="9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4" name="Freeform 974">
            <a:extLst>
              <a:ext uri="{FF2B5EF4-FFF2-40B4-BE49-F238E27FC236}">
                <a16:creationId xmlns:a16="http://schemas.microsoft.com/office/drawing/2014/main" id="{2A42327C-E589-9E4E-9944-13E7E2C6B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66900"/>
            <a:ext cx="9525" cy="7938"/>
          </a:xfrm>
          <a:custGeom>
            <a:avLst/>
            <a:gdLst>
              <a:gd name="T0" fmla="*/ 124531 w 27"/>
              <a:gd name="T1" fmla="*/ 2993023 h 20"/>
              <a:gd name="T2" fmla="*/ 0 w 27"/>
              <a:gd name="T3" fmla="*/ 2520315 h 20"/>
              <a:gd name="T4" fmla="*/ 3235678 w 27"/>
              <a:gd name="T5" fmla="*/ 0 h 20"/>
              <a:gd name="T6" fmla="*/ 124531 w 27"/>
              <a:gd name="T7" fmla="*/ 2993023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20">
                <a:moveTo>
                  <a:pt x="1" y="19"/>
                </a:moveTo>
                <a:lnTo>
                  <a:pt x="0" y="16"/>
                </a:lnTo>
                <a:cubicBezTo>
                  <a:pt x="13" y="10"/>
                  <a:pt x="17" y="1"/>
                  <a:pt x="26" y="0"/>
                </a:cubicBezTo>
                <a:cubicBezTo>
                  <a:pt x="15" y="4"/>
                  <a:pt x="13" y="13"/>
                  <a:pt x="1" y="19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5" name="Freeform 975">
            <a:extLst>
              <a:ext uri="{FF2B5EF4-FFF2-40B4-BE49-F238E27FC236}">
                <a16:creationId xmlns:a16="http://schemas.microsoft.com/office/drawing/2014/main" id="{5C9B89CD-9640-694A-B219-3921DD304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1855788"/>
            <a:ext cx="26988" cy="26987"/>
          </a:xfrm>
          <a:custGeom>
            <a:avLst/>
            <a:gdLst>
              <a:gd name="T0" fmla="*/ 9709480 w 74"/>
              <a:gd name="T1" fmla="*/ 8644957 h 74"/>
              <a:gd name="T2" fmla="*/ 8911511 w 74"/>
              <a:gd name="T3" fmla="*/ 9708756 h 74"/>
              <a:gd name="T4" fmla="*/ 265868 w 74"/>
              <a:gd name="T5" fmla="*/ 265858 h 74"/>
              <a:gd name="T6" fmla="*/ 133116 w 74"/>
              <a:gd name="T7" fmla="*/ 133112 h 74"/>
              <a:gd name="T8" fmla="*/ 398985 w 74"/>
              <a:gd name="T9" fmla="*/ 133112 h 74"/>
              <a:gd name="T10" fmla="*/ 9709480 w 74"/>
              <a:gd name="T11" fmla="*/ 8644957 h 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" h="74">
                <a:moveTo>
                  <a:pt x="73" y="65"/>
                </a:moveTo>
                <a:lnTo>
                  <a:pt x="67" y="73"/>
                </a:lnTo>
                <a:lnTo>
                  <a:pt x="2" y="2"/>
                </a:lnTo>
                <a:cubicBezTo>
                  <a:pt x="2" y="2"/>
                  <a:pt x="0" y="1"/>
                  <a:pt x="1" y="1"/>
                </a:cubicBezTo>
                <a:cubicBezTo>
                  <a:pt x="2" y="0"/>
                  <a:pt x="3" y="1"/>
                  <a:pt x="3" y="1"/>
                </a:cubicBezTo>
                <a:lnTo>
                  <a:pt x="73" y="65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6" name="Freeform 976">
            <a:extLst>
              <a:ext uri="{FF2B5EF4-FFF2-40B4-BE49-F238E27FC236}">
                <a16:creationId xmlns:a16="http://schemas.microsoft.com/office/drawing/2014/main" id="{ABA93A9D-92F5-054A-A676-C204CA485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1855788"/>
            <a:ext cx="23813" cy="26987"/>
          </a:xfrm>
          <a:custGeom>
            <a:avLst/>
            <a:gdLst>
              <a:gd name="T0" fmla="*/ 8216536 w 68"/>
              <a:gd name="T1" fmla="*/ 9708756 h 74"/>
              <a:gd name="T2" fmla="*/ 122567 w 68"/>
              <a:gd name="T3" fmla="*/ 398970 h 74"/>
              <a:gd name="T4" fmla="*/ 0 w 68"/>
              <a:gd name="T5" fmla="*/ 133112 h 74"/>
              <a:gd name="T6" fmla="*/ 245134 w 68"/>
              <a:gd name="T7" fmla="*/ 0 h 74"/>
              <a:gd name="T8" fmla="*/ 122567 w 68"/>
              <a:gd name="T9" fmla="*/ 133112 h 74"/>
              <a:gd name="T10" fmla="*/ 245134 w 68"/>
              <a:gd name="T11" fmla="*/ 265858 h 74"/>
              <a:gd name="T12" fmla="*/ 8216536 w 68"/>
              <a:gd name="T13" fmla="*/ 9708756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74">
                <a:moveTo>
                  <a:pt x="67" y="73"/>
                </a:moveTo>
                <a:lnTo>
                  <a:pt x="1" y="3"/>
                </a:lnTo>
                <a:cubicBezTo>
                  <a:pt x="0" y="2"/>
                  <a:pt x="0" y="1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1"/>
                  <a:pt x="2" y="2"/>
                  <a:pt x="2" y="2"/>
                </a:cubicBezTo>
                <a:lnTo>
                  <a:pt x="67" y="73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7" name="Freeform 977">
            <a:extLst>
              <a:ext uri="{FF2B5EF4-FFF2-40B4-BE49-F238E27FC236}">
                <a16:creationId xmlns:a16="http://schemas.microsoft.com/office/drawing/2014/main" id="{859DEAD7-86A2-7F41-BFFF-AC0B67F45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1863725"/>
            <a:ext cx="17463" cy="17463"/>
          </a:xfrm>
          <a:custGeom>
            <a:avLst/>
            <a:gdLst>
              <a:gd name="T0" fmla="*/ 6096725 w 49"/>
              <a:gd name="T1" fmla="*/ 5715390 h 49"/>
              <a:gd name="T2" fmla="*/ 5715390 w 49"/>
              <a:gd name="T3" fmla="*/ 6096725 h 49"/>
              <a:gd name="T4" fmla="*/ 0 w 49"/>
              <a:gd name="T5" fmla="*/ 0 h 49"/>
              <a:gd name="T6" fmla="*/ 6096725 w 49"/>
              <a:gd name="T7" fmla="*/ 571539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49">
                <a:moveTo>
                  <a:pt x="48" y="45"/>
                </a:moveTo>
                <a:lnTo>
                  <a:pt x="45" y="48"/>
                </a:lnTo>
                <a:lnTo>
                  <a:pt x="0" y="0"/>
                </a:lnTo>
                <a:lnTo>
                  <a:pt x="48" y="45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8" name="Freeform 978">
            <a:extLst>
              <a:ext uri="{FF2B5EF4-FFF2-40B4-BE49-F238E27FC236}">
                <a16:creationId xmlns:a16="http://schemas.microsoft.com/office/drawing/2014/main" id="{CE99B632-5D3D-BE4D-9FAE-045B25B18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1851025"/>
            <a:ext cx="14288" cy="20638"/>
          </a:xfrm>
          <a:custGeom>
            <a:avLst/>
            <a:gdLst>
              <a:gd name="T0" fmla="*/ 4976153 w 40"/>
              <a:gd name="T1" fmla="*/ 7198240 h 56"/>
              <a:gd name="T2" fmla="*/ 4082796 w 40"/>
              <a:gd name="T3" fmla="*/ 7469850 h 56"/>
              <a:gd name="T4" fmla="*/ 2041398 w 40"/>
              <a:gd name="T5" fmla="*/ 3938910 h 56"/>
              <a:gd name="T6" fmla="*/ 382918 w 40"/>
              <a:gd name="T7" fmla="*/ 1222433 h 56"/>
              <a:gd name="T8" fmla="*/ 255041 w 40"/>
              <a:gd name="T9" fmla="*/ 0 h 56"/>
              <a:gd name="T10" fmla="*/ 765480 w 40"/>
              <a:gd name="T11" fmla="*/ 950822 h 56"/>
              <a:gd name="T12" fmla="*/ 2551837 w 40"/>
              <a:gd name="T13" fmla="*/ 3531309 h 56"/>
              <a:gd name="T14" fmla="*/ 4976153 w 40"/>
              <a:gd name="T15" fmla="*/ 7198240 h 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0" h="56">
                <a:moveTo>
                  <a:pt x="39" y="53"/>
                </a:moveTo>
                <a:lnTo>
                  <a:pt x="32" y="55"/>
                </a:lnTo>
                <a:cubicBezTo>
                  <a:pt x="29" y="44"/>
                  <a:pt x="20" y="42"/>
                  <a:pt x="16" y="29"/>
                </a:cubicBezTo>
                <a:cubicBezTo>
                  <a:pt x="11" y="15"/>
                  <a:pt x="7" y="15"/>
                  <a:pt x="3" y="9"/>
                </a:cubicBezTo>
                <a:cubicBezTo>
                  <a:pt x="0" y="4"/>
                  <a:pt x="2" y="0"/>
                  <a:pt x="2" y="0"/>
                </a:cubicBezTo>
                <a:cubicBezTo>
                  <a:pt x="4" y="0"/>
                  <a:pt x="2" y="3"/>
                  <a:pt x="6" y="7"/>
                </a:cubicBezTo>
                <a:cubicBezTo>
                  <a:pt x="8" y="10"/>
                  <a:pt x="16" y="14"/>
                  <a:pt x="20" y="26"/>
                </a:cubicBezTo>
                <a:cubicBezTo>
                  <a:pt x="23" y="37"/>
                  <a:pt x="35" y="41"/>
                  <a:pt x="39" y="53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09" name="Freeform 979">
            <a:extLst>
              <a:ext uri="{FF2B5EF4-FFF2-40B4-BE49-F238E27FC236}">
                <a16:creationId xmlns:a16="http://schemas.microsoft.com/office/drawing/2014/main" id="{F6C70A9C-61B3-7644-9D9C-224EDBDF5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1851025"/>
            <a:ext cx="14288" cy="19050"/>
          </a:xfrm>
          <a:custGeom>
            <a:avLst/>
            <a:gdLst>
              <a:gd name="T0" fmla="*/ 3062276 w 40"/>
              <a:gd name="T1" fmla="*/ 5158740 h 55"/>
              <a:gd name="T2" fmla="*/ 2041398 w 40"/>
              <a:gd name="T3" fmla="*/ 3479223 h 55"/>
              <a:gd name="T4" fmla="*/ 893000 w 40"/>
              <a:gd name="T5" fmla="*/ 1679517 h 55"/>
              <a:gd name="T6" fmla="*/ 255041 w 40"/>
              <a:gd name="T7" fmla="*/ 1079615 h 55"/>
              <a:gd name="T8" fmla="*/ 127520 w 40"/>
              <a:gd name="T9" fmla="*/ 0 h 55"/>
              <a:gd name="T10" fmla="*/ 255041 w 40"/>
              <a:gd name="T11" fmla="*/ 0 h 55"/>
              <a:gd name="T12" fmla="*/ 382918 w 40"/>
              <a:gd name="T13" fmla="*/ 0 h 55"/>
              <a:gd name="T14" fmla="*/ 765480 w 40"/>
              <a:gd name="T15" fmla="*/ 839932 h 55"/>
              <a:gd name="T16" fmla="*/ 1148398 w 40"/>
              <a:gd name="T17" fmla="*/ 1199804 h 55"/>
              <a:gd name="T18" fmla="*/ 2551837 w 40"/>
              <a:gd name="T19" fmla="*/ 3119005 h 55"/>
              <a:gd name="T20" fmla="*/ 3827755 w 40"/>
              <a:gd name="T21" fmla="*/ 4678680 h 55"/>
              <a:gd name="T22" fmla="*/ 4976153 w 40"/>
              <a:gd name="T23" fmla="*/ 6358197 h 55"/>
              <a:gd name="T24" fmla="*/ 4848633 w 40"/>
              <a:gd name="T25" fmla="*/ 6358197 h 55"/>
              <a:gd name="T26" fmla="*/ 3700235 w 40"/>
              <a:gd name="T27" fmla="*/ 4798868 h 55"/>
              <a:gd name="T28" fmla="*/ 2424316 w 40"/>
              <a:gd name="T29" fmla="*/ 3119005 h 55"/>
              <a:gd name="T30" fmla="*/ 1020878 w 40"/>
              <a:gd name="T31" fmla="*/ 1199804 h 55"/>
              <a:gd name="T32" fmla="*/ 637959 w 40"/>
              <a:gd name="T33" fmla="*/ 839932 h 55"/>
              <a:gd name="T34" fmla="*/ 382918 w 40"/>
              <a:gd name="T35" fmla="*/ 240030 h 55"/>
              <a:gd name="T36" fmla="*/ 255041 w 40"/>
              <a:gd name="T37" fmla="*/ 0 h 55"/>
              <a:gd name="T38" fmla="*/ 382918 w 40"/>
              <a:gd name="T39" fmla="*/ 1079615 h 55"/>
              <a:gd name="T40" fmla="*/ 893000 w 40"/>
              <a:gd name="T41" fmla="*/ 1559675 h 55"/>
              <a:gd name="T42" fmla="*/ 2041398 w 40"/>
              <a:gd name="T43" fmla="*/ 3479223 h 55"/>
              <a:gd name="T44" fmla="*/ 3062276 w 40"/>
              <a:gd name="T45" fmla="*/ 5038552 h 55"/>
              <a:gd name="T46" fmla="*/ 3955276 w 40"/>
              <a:gd name="T47" fmla="*/ 6478385 h 55"/>
              <a:gd name="T48" fmla="*/ 3062276 w 40"/>
              <a:gd name="T49" fmla="*/ 5158740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" h="55">
                <a:moveTo>
                  <a:pt x="24" y="43"/>
                </a:moveTo>
                <a:cubicBezTo>
                  <a:pt x="20" y="40"/>
                  <a:pt x="17" y="36"/>
                  <a:pt x="16" y="29"/>
                </a:cubicBezTo>
                <a:cubicBezTo>
                  <a:pt x="13" y="20"/>
                  <a:pt x="10" y="17"/>
                  <a:pt x="7" y="14"/>
                </a:cubicBezTo>
                <a:cubicBezTo>
                  <a:pt x="6" y="13"/>
                  <a:pt x="4" y="12"/>
                  <a:pt x="2" y="9"/>
                </a:cubicBezTo>
                <a:cubicBezTo>
                  <a:pt x="0" y="6"/>
                  <a:pt x="0" y="2"/>
                  <a:pt x="1" y="0"/>
                </a:cubicBez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5"/>
                  <a:pt x="6" y="7"/>
                </a:cubicBezTo>
                <a:cubicBezTo>
                  <a:pt x="6" y="7"/>
                  <a:pt x="7" y="9"/>
                  <a:pt x="9" y="10"/>
                </a:cubicBezTo>
                <a:cubicBezTo>
                  <a:pt x="12" y="13"/>
                  <a:pt x="17" y="17"/>
                  <a:pt x="20" y="26"/>
                </a:cubicBezTo>
                <a:cubicBezTo>
                  <a:pt x="22" y="31"/>
                  <a:pt x="26" y="35"/>
                  <a:pt x="30" y="39"/>
                </a:cubicBezTo>
                <a:cubicBezTo>
                  <a:pt x="33" y="42"/>
                  <a:pt x="37" y="46"/>
                  <a:pt x="39" y="53"/>
                </a:cubicBezTo>
                <a:lnTo>
                  <a:pt x="38" y="53"/>
                </a:lnTo>
                <a:cubicBezTo>
                  <a:pt x="36" y="47"/>
                  <a:pt x="32" y="43"/>
                  <a:pt x="29" y="40"/>
                </a:cubicBezTo>
                <a:cubicBezTo>
                  <a:pt x="26" y="35"/>
                  <a:pt x="21" y="31"/>
                  <a:pt x="19" y="26"/>
                </a:cubicBezTo>
                <a:cubicBezTo>
                  <a:pt x="17" y="17"/>
                  <a:pt x="12" y="13"/>
                  <a:pt x="8" y="10"/>
                </a:cubicBezTo>
                <a:cubicBezTo>
                  <a:pt x="7" y="9"/>
                  <a:pt x="6" y="8"/>
                  <a:pt x="5" y="7"/>
                </a:cubicBezTo>
                <a:cubicBezTo>
                  <a:pt x="3" y="5"/>
                  <a:pt x="3" y="3"/>
                  <a:pt x="3" y="2"/>
                </a:cubicBezTo>
                <a:cubicBezTo>
                  <a:pt x="3" y="0"/>
                  <a:pt x="3" y="0"/>
                  <a:pt x="2" y="0"/>
                </a:cubicBezTo>
                <a:cubicBezTo>
                  <a:pt x="1" y="2"/>
                  <a:pt x="0" y="5"/>
                  <a:pt x="3" y="9"/>
                </a:cubicBezTo>
                <a:cubicBezTo>
                  <a:pt x="4" y="11"/>
                  <a:pt x="6" y="13"/>
                  <a:pt x="7" y="13"/>
                </a:cubicBezTo>
                <a:cubicBezTo>
                  <a:pt x="10" y="17"/>
                  <a:pt x="13" y="19"/>
                  <a:pt x="16" y="29"/>
                </a:cubicBezTo>
                <a:cubicBezTo>
                  <a:pt x="19" y="36"/>
                  <a:pt x="21" y="40"/>
                  <a:pt x="24" y="42"/>
                </a:cubicBezTo>
                <a:cubicBezTo>
                  <a:pt x="27" y="45"/>
                  <a:pt x="30" y="49"/>
                  <a:pt x="31" y="54"/>
                </a:cubicBezTo>
                <a:cubicBezTo>
                  <a:pt x="30" y="49"/>
                  <a:pt x="27" y="46"/>
                  <a:pt x="24" y="43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0" name="Freeform 980">
            <a:extLst>
              <a:ext uri="{FF2B5EF4-FFF2-40B4-BE49-F238E27FC236}">
                <a16:creationId xmlns:a16="http://schemas.microsoft.com/office/drawing/2014/main" id="{A0EE508F-A247-434C-8C7F-AECFBC13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60550"/>
            <a:ext cx="6350" cy="9525"/>
          </a:xfrm>
          <a:custGeom>
            <a:avLst/>
            <a:gdLst>
              <a:gd name="T0" fmla="*/ 2115608 w 18"/>
              <a:gd name="T1" fmla="*/ 2986969 h 27"/>
              <a:gd name="T2" fmla="*/ 1866900 w 18"/>
              <a:gd name="T3" fmla="*/ 3235678 h 27"/>
              <a:gd name="T4" fmla="*/ 0 w 18"/>
              <a:gd name="T5" fmla="*/ 0 h 27"/>
              <a:gd name="T6" fmla="*/ 2115608 w 18"/>
              <a:gd name="T7" fmla="*/ 2986969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27">
                <a:moveTo>
                  <a:pt x="17" y="24"/>
                </a:moveTo>
                <a:lnTo>
                  <a:pt x="15" y="26"/>
                </a:lnTo>
                <a:cubicBezTo>
                  <a:pt x="11" y="13"/>
                  <a:pt x="1" y="9"/>
                  <a:pt x="0" y="0"/>
                </a:cubicBezTo>
                <a:cubicBezTo>
                  <a:pt x="2" y="11"/>
                  <a:pt x="12" y="13"/>
                  <a:pt x="17" y="24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1" name="Freeform 981">
            <a:extLst>
              <a:ext uri="{FF2B5EF4-FFF2-40B4-BE49-F238E27FC236}">
                <a16:creationId xmlns:a16="http://schemas.microsoft.com/office/drawing/2014/main" id="{683330A0-BF2B-DA4F-9355-DA83DCEE1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26988" cy="26988"/>
          </a:xfrm>
          <a:custGeom>
            <a:avLst/>
            <a:gdLst>
              <a:gd name="T0" fmla="*/ 0 w 73"/>
              <a:gd name="T1" fmla="*/ 1035979 h 75"/>
              <a:gd name="T2" fmla="*/ 819992 w 73"/>
              <a:gd name="T3" fmla="*/ 0 h 75"/>
              <a:gd name="T4" fmla="*/ 9840638 w 73"/>
              <a:gd name="T5" fmla="*/ 9064010 h 75"/>
              <a:gd name="T6" fmla="*/ 9840638 w 73"/>
              <a:gd name="T7" fmla="*/ 9322735 h 75"/>
              <a:gd name="T8" fmla="*/ 9430642 w 73"/>
              <a:gd name="T9" fmla="*/ 9322735 h 75"/>
              <a:gd name="T10" fmla="*/ 0 w 73"/>
              <a:gd name="T11" fmla="*/ 1035979 h 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5">
                <a:moveTo>
                  <a:pt x="0" y="8"/>
                </a:moveTo>
                <a:lnTo>
                  <a:pt x="6" y="0"/>
                </a:lnTo>
                <a:lnTo>
                  <a:pt x="72" y="70"/>
                </a:lnTo>
                <a:lnTo>
                  <a:pt x="72" y="72"/>
                </a:lnTo>
                <a:cubicBezTo>
                  <a:pt x="71" y="74"/>
                  <a:pt x="69" y="72"/>
                  <a:pt x="69" y="72"/>
                </a:cubicBezTo>
                <a:lnTo>
                  <a:pt x="0" y="8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2" name="Freeform 982">
            <a:extLst>
              <a:ext uri="{FF2B5EF4-FFF2-40B4-BE49-F238E27FC236}">
                <a16:creationId xmlns:a16="http://schemas.microsoft.com/office/drawing/2014/main" id="{6F9EAD1A-7841-D84D-99D0-BB8D14FAF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81188"/>
            <a:ext cx="26987" cy="23812"/>
          </a:xfrm>
          <a:custGeom>
            <a:avLst/>
            <a:gdLst>
              <a:gd name="T0" fmla="*/ 9566707 w 73"/>
              <a:gd name="T1" fmla="*/ 8589172 h 65"/>
              <a:gd name="T2" fmla="*/ 0 w 73"/>
              <a:gd name="T3" fmla="*/ 0 h 65"/>
              <a:gd name="T4" fmla="*/ 136783 w 73"/>
              <a:gd name="T5" fmla="*/ 0 h 65"/>
              <a:gd name="T6" fmla="*/ 9703490 w 73"/>
              <a:gd name="T7" fmla="*/ 8454725 h 65"/>
              <a:gd name="T8" fmla="*/ 9839904 w 73"/>
              <a:gd name="T9" fmla="*/ 8589172 h 65"/>
              <a:gd name="T10" fmla="*/ 9566707 w 73"/>
              <a:gd name="T11" fmla="*/ 8589172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65">
                <a:moveTo>
                  <a:pt x="70" y="64"/>
                </a:moveTo>
                <a:lnTo>
                  <a:pt x="0" y="0"/>
                </a:lnTo>
                <a:lnTo>
                  <a:pt x="1" y="0"/>
                </a:lnTo>
                <a:lnTo>
                  <a:pt x="71" y="63"/>
                </a:lnTo>
                <a:cubicBezTo>
                  <a:pt x="71" y="63"/>
                  <a:pt x="71" y="64"/>
                  <a:pt x="72" y="64"/>
                </a:cubicBezTo>
                <a:lnTo>
                  <a:pt x="70" y="64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3" name="Freeform 983">
            <a:extLst>
              <a:ext uri="{FF2B5EF4-FFF2-40B4-BE49-F238E27FC236}">
                <a16:creationId xmlns:a16="http://schemas.microsoft.com/office/drawing/2014/main" id="{C34EAA27-6183-D64C-8D30-53E23BCA0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17463" cy="17463"/>
          </a:xfrm>
          <a:custGeom>
            <a:avLst/>
            <a:gdLst>
              <a:gd name="T0" fmla="*/ 0 w 49"/>
              <a:gd name="T1" fmla="*/ 396919 h 48"/>
              <a:gd name="T2" fmla="*/ 380979 w 49"/>
              <a:gd name="T3" fmla="*/ 0 h 48"/>
              <a:gd name="T4" fmla="*/ 6096725 w 49"/>
              <a:gd name="T5" fmla="*/ 6220830 h 48"/>
              <a:gd name="T6" fmla="*/ 0 w 49"/>
              <a:gd name="T7" fmla="*/ 396919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48">
                <a:moveTo>
                  <a:pt x="0" y="3"/>
                </a:moveTo>
                <a:lnTo>
                  <a:pt x="3" y="0"/>
                </a:lnTo>
                <a:lnTo>
                  <a:pt x="48" y="47"/>
                </a:lnTo>
                <a:lnTo>
                  <a:pt x="0" y="3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4" name="Freeform 984">
            <a:extLst>
              <a:ext uri="{FF2B5EF4-FFF2-40B4-BE49-F238E27FC236}">
                <a16:creationId xmlns:a16="http://schemas.microsoft.com/office/drawing/2014/main" id="{5EF33EA3-AF5E-2544-834E-37D6DBFA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1889125"/>
            <a:ext cx="14287" cy="20638"/>
          </a:xfrm>
          <a:custGeom>
            <a:avLst/>
            <a:gdLst>
              <a:gd name="T0" fmla="*/ 0 w 41"/>
              <a:gd name="T1" fmla="*/ 366937 h 59"/>
              <a:gd name="T2" fmla="*/ 971516 w 41"/>
              <a:gd name="T3" fmla="*/ 0 h 59"/>
              <a:gd name="T4" fmla="*/ 2914200 w 41"/>
              <a:gd name="T5" fmla="*/ 3303829 h 59"/>
              <a:gd name="T6" fmla="*/ 4492739 w 41"/>
              <a:gd name="T7" fmla="*/ 5628577 h 59"/>
              <a:gd name="T8" fmla="*/ 4371474 w 41"/>
              <a:gd name="T9" fmla="*/ 6852166 h 59"/>
              <a:gd name="T10" fmla="*/ 4249860 w 41"/>
              <a:gd name="T11" fmla="*/ 5873085 h 59"/>
              <a:gd name="T12" fmla="*/ 2428442 w 41"/>
              <a:gd name="T13" fmla="*/ 3670766 h 59"/>
              <a:gd name="T14" fmla="*/ 0 w 41"/>
              <a:gd name="T15" fmla="*/ 366937 h 5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1" h="59">
                <a:moveTo>
                  <a:pt x="0" y="3"/>
                </a:moveTo>
                <a:lnTo>
                  <a:pt x="8" y="0"/>
                </a:lnTo>
                <a:cubicBezTo>
                  <a:pt x="12" y="13"/>
                  <a:pt x="20" y="13"/>
                  <a:pt x="24" y="27"/>
                </a:cubicBezTo>
                <a:cubicBezTo>
                  <a:pt x="28" y="41"/>
                  <a:pt x="34" y="41"/>
                  <a:pt x="37" y="46"/>
                </a:cubicBezTo>
                <a:cubicBezTo>
                  <a:pt x="40" y="52"/>
                  <a:pt x="39" y="58"/>
                  <a:pt x="36" y="56"/>
                </a:cubicBezTo>
                <a:cubicBezTo>
                  <a:pt x="36" y="56"/>
                  <a:pt x="38" y="52"/>
                  <a:pt x="35" y="48"/>
                </a:cubicBezTo>
                <a:cubicBezTo>
                  <a:pt x="32" y="45"/>
                  <a:pt x="24" y="41"/>
                  <a:pt x="20" y="30"/>
                </a:cubicBezTo>
                <a:cubicBezTo>
                  <a:pt x="17" y="19"/>
                  <a:pt x="6" y="16"/>
                  <a:pt x="0" y="3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5" name="Freeform 985">
            <a:extLst>
              <a:ext uri="{FF2B5EF4-FFF2-40B4-BE49-F238E27FC236}">
                <a16:creationId xmlns:a16="http://schemas.microsoft.com/office/drawing/2014/main" id="{B4298F86-20B1-DF4F-B05F-73EC586A4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1889125"/>
            <a:ext cx="14287" cy="20638"/>
          </a:xfrm>
          <a:custGeom>
            <a:avLst/>
            <a:gdLst>
              <a:gd name="T0" fmla="*/ 4720068 w 40"/>
              <a:gd name="T1" fmla="*/ 7216895 h 58"/>
              <a:gd name="T2" fmla="*/ 4592556 w 40"/>
              <a:gd name="T3" fmla="*/ 6837227 h 58"/>
              <a:gd name="T4" fmla="*/ 4465045 w 40"/>
              <a:gd name="T5" fmla="*/ 5950861 h 58"/>
              <a:gd name="T6" fmla="*/ 4082510 w 40"/>
              <a:gd name="T7" fmla="*/ 5570837 h 58"/>
              <a:gd name="T8" fmla="*/ 2551658 w 40"/>
              <a:gd name="T9" fmla="*/ 3671785 h 58"/>
              <a:gd name="T10" fmla="*/ 1403341 w 40"/>
              <a:gd name="T11" fmla="*/ 2152401 h 58"/>
              <a:gd name="T12" fmla="*/ 0 w 40"/>
              <a:gd name="T13" fmla="*/ 379668 h 58"/>
              <a:gd name="T14" fmla="*/ 127511 w 40"/>
              <a:gd name="T15" fmla="*/ 253349 h 58"/>
              <a:gd name="T16" fmla="*/ 1530852 w 40"/>
              <a:gd name="T17" fmla="*/ 2025726 h 58"/>
              <a:gd name="T18" fmla="*/ 2551658 w 40"/>
              <a:gd name="T19" fmla="*/ 3671785 h 58"/>
              <a:gd name="T20" fmla="*/ 4082510 w 40"/>
              <a:gd name="T21" fmla="*/ 5570837 h 58"/>
              <a:gd name="T22" fmla="*/ 4592556 w 40"/>
              <a:gd name="T23" fmla="*/ 5950861 h 58"/>
              <a:gd name="T24" fmla="*/ 4720068 w 40"/>
              <a:gd name="T25" fmla="*/ 6837227 h 58"/>
              <a:gd name="T26" fmla="*/ 4847936 w 40"/>
              <a:gd name="T27" fmla="*/ 6963902 h 58"/>
              <a:gd name="T28" fmla="*/ 4592556 w 40"/>
              <a:gd name="T29" fmla="*/ 5697511 h 58"/>
              <a:gd name="T30" fmla="*/ 4210022 w 40"/>
              <a:gd name="T31" fmla="*/ 5191169 h 58"/>
              <a:gd name="T32" fmla="*/ 3061704 w 40"/>
              <a:gd name="T33" fmla="*/ 3292117 h 58"/>
              <a:gd name="T34" fmla="*/ 2041255 w 40"/>
              <a:gd name="T35" fmla="*/ 1519384 h 58"/>
              <a:gd name="T36" fmla="*/ 1020449 w 40"/>
              <a:gd name="T37" fmla="*/ 0 h 58"/>
              <a:gd name="T38" fmla="*/ 2168767 w 40"/>
              <a:gd name="T39" fmla="*/ 1519384 h 58"/>
              <a:gd name="T40" fmla="*/ 3061704 w 40"/>
              <a:gd name="T41" fmla="*/ 3292117 h 58"/>
              <a:gd name="T42" fmla="*/ 4210022 w 40"/>
              <a:gd name="T43" fmla="*/ 5064494 h 58"/>
              <a:gd name="T44" fmla="*/ 4720068 w 40"/>
              <a:gd name="T45" fmla="*/ 5697511 h 58"/>
              <a:gd name="T46" fmla="*/ 4975448 w 40"/>
              <a:gd name="T47" fmla="*/ 6963902 h 58"/>
              <a:gd name="T48" fmla="*/ 4720068 w 40"/>
              <a:gd name="T49" fmla="*/ 7216895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" h="58">
                <a:moveTo>
                  <a:pt x="37" y="57"/>
                </a:moveTo>
                <a:cubicBezTo>
                  <a:pt x="37" y="57"/>
                  <a:pt x="36" y="55"/>
                  <a:pt x="36" y="54"/>
                </a:cubicBezTo>
                <a:cubicBezTo>
                  <a:pt x="36" y="51"/>
                  <a:pt x="36" y="49"/>
                  <a:pt x="35" y="47"/>
                </a:cubicBezTo>
                <a:cubicBezTo>
                  <a:pt x="34" y="47"/>
                  <a:pt x="33" y="45"/>
                  <a:pt x="32" y="44"/>
                </a:cubicBezTo>
                <a:cubicBezTo>
                  <a:pt x="27" y="41"/>
                  <a:pt x="22" y="38"/>
                  <a:pt x="20" y="29"/>
                </a:cubicBezTo>
                <a:cubicBezTo>
                  <a:pt x="18" y="24"/>
                  <a:pt x="14" y="20"/>
                  <a:pt x="11" y="17"/>
                </a:cubicBezTo>
                <a:cubicBezTo>
                  <a:pt x="8" y="12"/>
                  <a:pt x="4" y="9"/>
                  <a:pt x="0" y="3"/>
                </a:cubicBezTo>
                <a:lnTo>
                  <a:pt x="1" y="2"/>
                </a:lnTo>
                <a:cubicBezTo>
                  <a:pt x="4" y="9"/>
                  <a:pt x="8" y="12"/>
                  <a:pt x="12" y="16"/>
                </a:cubicBezTo>
                <a:cubicBezTo>
                  <a:pt x="15" y="20"/>
                  <a:pt x="18" y="24"/>
                  <a:pt x="20" y="29"/>
                </a:cubicBezTo>
                <a:cubicBezTo>
                  <a:pt x="23" y="38"/>
                  <a:pt x="28" y="41"/>
                  <a:pt x="32" y="44"/>
                </a:cubicBezTo>
                <a:cubicBezTo>
                  <a:pt x="33" y="45"/>
                  <a:pt x="34" y="46"/>
                  <a:pt x="36" y="47"/>
                </a:cubicBezTo>
                <a:cubicBezTo>
                  <a:pt x="36" y="49"/>
                  <a:pt x="37" y="51"/>
                  <a:pt x="37" y="54"/>
                </a:cubicBezTo>
                <a:cubicBezTo>
                  <a:pt x="37" y="55"/>
                  <a:pt x="37" y="55"/>
                  <a:pt x="38" y="55"/>
                </a:cubicBezTo>
                <a:cubicBezTo>
                  <a:pt x="39" y="53"/>
                  <a:pt x="39" y="49"/>
                  <a:pt x="36" y="45"/>
                </a:cubicBezTo>
                <a:cubicBezTo>
                  <a:pt x="36" y="44"/>
                  <a:pt x="34" y="42"/>
                  <a:pt x="33" y="41"/>
                </a:cubicBezTo>
                <a:cubicBezTo>
                  <a:pt x="30" y="38"/>
                  <a:pt x="27" y="35"/>
                  <a:pt x="24" y="26"/>
                </a:cubicBezTo>
                <a:cubicBezTo>
                  <a:pt x="22" y="20"/>
                  <a:pt x="19" y="16"/>
                  <a:pt x="16" y="12"/>
                </a:cubicBezTo>
                <a:cubicBezTo>
                  <a:pt x="14" y="10"/>
                  <a:pt x="11" y="6"/>
                  <a:pt x="8" y="0"/>
                </a:cubicBezTo>
                <a:cubicBezTo>
                  <a:pt x="11" y="6"/>
                  <a:pt x="14" y="9"/>
                  <a:pt x="17" y="12"/>
                </a:cubicBezTo>
                <a:cubicBezTo>
                  <a:pt x="19" y="16"/>
                  <a:pt x="23" y="19"/>
                  <a:pt x="24" y="26"/>
                </a:cubicBezTo>
                <a:cubicBezTo>
                  <a:pt x="27" y="35"/>
                  <a:pt x="31" y="38"/>
                  <a:pt x="33" y="40"/>
                </a:cubicBezTo>
                <a:cubicBezTo>
                  <a:pt x="35" y="41"/>
                  <a:pt x="36" y="43"/>
                  <a:pt x="37" y="45"/>
                </a:cubicBezTo>
                <a:cubicBezTo>
                  <a:pt x="39" y="49"/>
                  <a:pt x="39" y="53"/>
                  <a:pt x="39" y="55"/>
                </a:cubicBezTo>
                <a:lnTo>
                  <a:pt x="37" y="57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6" name="Freeform 986">
            <a:extLst>
              <a:ext uri="{FF2B5EF4-FFF2-40B4-BE49-F238E27FC236}">
                <a16:creationId xmlns:a16="http://schemas.microsoft.com/office/drawing/2014/main" id="{14C8ACC9-520B-1B42-9775-89EFE2434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90713"/>
            <a:ext cx="6350" cy="9525"/>
          </a:xfrm>
          <a:custGeom>
            <a:avLst/>
            <a:gdLst>
              <a:gd name="T0" fmla="*/ 0 w 18"/>
              <a:gd name="T1" fmla="*/ 0 h 26"/>
              <a:gd name="T2" fmla="*/ 249061 w 18"/>
              <a:gd name="T3" fmla="*/ 0 h 26"/>
              <a:gd name="T4" fmla="*/ 2115608 w 18"/>
              <a:gd name="T5" fmla="*/ 3355364 h 26"/>
              <a:gd name="T6" fmla="*/ 0 w 18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26">
                <a:moveTo>
                  <a:pt x="0" y="0"/>
                </a:moveTo>
                <a:lnTo>
                  <a:pt x="2" y="0"/>
                </a:lnTo>
                <a:cubicBezTo>
                  <a:pt x="7" y="13"/>
                  <a:pt x="17" y="16"/>
                  <a:pt x="17" y="25"/>
                </a:cubicBezTo>
                <a:cubicBezTo>
                  <a:pt x="14" y="14"/>
                  <a:pt x="6" y="12"/>
                  <a:pt x="0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7" name="Freeform 987">
            <a:extLst>
              <a:ext uri="{FF2B5EF4-FFF2-40B4-BE49-F238E27FC236}">
                <a16:creationId xmlns:a16="http://schemas.microsoft.com/office/drawing/2014/main" id="{885C4AFF-0123-D040-A10C-E5F7E95BB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79600"/>
            <a:ext cx="15875" cy="33338"/>
          </a:xfrm>
          <a:custGeom>
            <a:avLst/>
            <a:gdLst>
              <a:gd name="T0" fmla="*/ 4714497 w 42"/>
              <a:gd name="T1" fmla="*/ 0 h 94"/>
              <a:gd name="T2" fmla="*/ 5857497 w 42"/>
              <a:gd name="T3" fmla="*/ 503262 h 94"/>
              <a:gd name="T4" fmla="*/ 428625 w 42"/>
              <a:gd name="T5" fmla="*/ 11446283 h 94"/>
              <a:gd name="T6" fmla="*/ 0 w 42"/>
              <a:gd name="T7" fmla="*/ 11572187 h 94"/>
              <a:gd name="T8" fmla="*/ 0 w 42"/>
              <a:gd name="T9" fmla="*/ 11446283 h 94"/>
              <a:gd name="T10" fmla="*/ 4714497 w 42"/>
              <a:gd name="T11" fmla="*/ 0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" h="94">
                <a:moveTo>
                  <a:pt x="33" y="0"/>
                </a:moveTo>
                <a:lnTo>
                  <a:pt x="41" y="4"/>
                </a:lnTo>
                <a:lnTo>
                  <a:pt x="3" y="91"/>
                </a:lnTo>
                <a:cubicBezTo>
                  <a:pt x="3" y="91"/>
                  <a:pt x="2" y="93"/>
                  <a:pt x="0" y="92"/>
                </a:cubicBezTo>
                <a:lnTo>
                  <a:pt x="0" y="91"/>
                </a:lnTo>
                <a:lnTo>
                  <a:pt x="33" y="0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8" name="Freeform 988">
            <a:extLst>
              <a:ext uri="{FF2B5EF4-FFF2-40B4-BE49-F238E27FC236}">
                <a16:creationId xmlns:a16="http://schemas.microsoft.com/office/drawing/2014/main" id="{2A28FC58-005A-7641-B7A6-ADA7B5CE5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79600"/>
            <a:ext cx="12700" cy="33338"/>
          </a:xfrm>
          <a:custGeom>
            <a:avLst/>
            <a:gdLst>
              <a:gd name="T0" fmla="*/ 131717 w 35"/>
              <a:gd name="T1" fmla="*/ 11822443 h 93"/>
              <a:gd name="T2" fmla="*/ 395151 w 35"/>
              <a:gd name="T3" fmla="*/ 11693752 h 93"/>
              <a:gd name="T4" fmla="*/ 131717 w 35"/>
              <a:gd name="T5" fmla="*/ 11822443 h 93"/>
              <a:gd name="T6" fmla="*/ 0 w 35"/>
              <a:gd name="T7" fmla="*/ 11565418 h 93"/>
              <a:gd name="T8" fmla="*/ 4344851 w 35"/>
              <a:gd name="T9" fmla="*/ 0 h 93"/>
              <a:gd name="T10" fmla="*/ 4476569 w 35"/>
              <a:gd name="T11" fmla="*/ 0 h 93"/>
              <a:gd name="T12" fmla="*/ 0 w 35"/>
              <a:gd name="T13" fmla="*/ 11693752 h 93"/>
              <a:gd name="T14" fmla="*/ 0 w 35"/>
              <a:gd name="T15" fmla="*/ 11565418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93">
                <a:moveTo>
                  <a:pt x="1" y="92"/>
                </a:moveTo>
                <a:lnTo>
                  <a:pt x="3" y="91"/>
                </a:lnTo>
                <a:cubicBezTo>
                  <a:pt x="3" y="91"/>
                  <a:pt x="3" y="92"/>
                  <a:pt x="1" y="92"/>
                </a:cubicBezTo>
                <a:close/>
                <a:moveTo>
                  <a:pt x="0" y="90"/>
                </a:moveTo>
                <a:lnTo>
                  <a:pt x="33" y="0"/>
                </a:lnTo>
                <a:lnTo>
                  <a:pt x="34" y="0"/>
                </a:lnTo>
                <a:lnTo>
                  <a:pt x="0" y="91"/>
                </a:lnTo>
                <a:lnTo>
                  <a:pt x="0" y="90"/>
                </a:ln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19" name="Freeform 989">
            <a:extLst>
              <a:ext uri="{FF2B5EF4-FFF2-40B4-BE49-F238E27FC236}">
                <a16:creationId xmlns:a16="http://schemas.microsoft.com/office/drawing/2014/main" id="{6CAE4789-B3AB-DA4C-ACF9-C37E8BEC3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79600"/>
            <a:ext cx="9525" cy="22225"/>
          </a:xfrm>
          <a:custGeom>
            <a:avLst/>
            <a:gdLst>
              <a:gd name="T0" fmla="*/ 2661557 w 28"/>
              <a:gd name="T1" fmla="*/ 0 h 61"/>
              <a:gd name="T2" fmla="*/ 3124540 w 28"/>
              <a:gd name="T3" fmla="*/ 132621 h 61"/>
              <a:gd name="T4" fmla="*/ 0 w 28"/>
              <a:gd name="T5" fmla="*/ 7964930 h 61"/>
              <a:gd name="T6" fmla="*/ 2661557 w 28"/>
              <a:gd name="T7" fmla="*/ 0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1">
                <a:moveTo>
                  <a:pt x="23" y="0"/>
                </a:moveTo>
                <a:lnTo>
                  <a:pt x="27" y="1"/>
                </a:lnTo>
                <a:lnTo>
                  <a:pt x="0" y="60"/>
                </a:lnTo>
                <a:lnTo>
                  <a:pt x="23" y="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0" name="Freeform 990">
            <a:extLst>
              <a:ext uri="{FF2B5EF4-FFF2-40B4-BE49-F238E27FC236}">
                <a16:creationId xmlns:a16="http://schemas.microsoft.com/office/drawing/2014/main" id="{3E97CFFD-3EA0-354B-93E1-4FD4FCDD0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1889125"/>
            <a:ext cx="15875" cy="20638"/>
          </a:xfrm>
          <a:custGeom>
            <a:avLst/>
            <a:gdLst>
              <a:gd name="T0" fmla="*/ 5285997 w 42"/>
              <a:gd name="T1" fmla="*/ 0 h 56"/>
              <a:gd name="T2" fmla="*/ 5857497 w 42"/>
              <a:gd name="T3" fmla="*/ 679211 h 56"/>
              <a:gd name="T4" fmla="*/ 3142872 w 42"/>
              <a:gd name="T5" fmla="*/ 4074531 h 56"/>
              <a:gd name="T6" fmla="*/ 1285875 w 42"/>
              <a:gd name="T7" fmla="*/ 6655018 h 56"/>
              <a:gd name="T8" fmla="*/ 0 w 42"/>
              <a:gd name="T9" fmla="*/ 7334229 h 56"/>
              <a:gd name="T10" fmla="*/ 857250 w 42"/>
              <a:gd name="T11" fmla="*/ 6519397 h 56"/>
              <a:gd name="T12" fmla="*/ 2571750 w 42"/>
              <a:gd name="T13" fmla="*/ 3666930 h 56"/>
              <a:gd name="T14" fmla="*/ 5285997 w 42"/>
              <a:gd name="T15" fmla="*/ 0 h 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56">
                <a:moveTo>
                  <a:pt x="37" y="0"/>
                </a:moveTo>
                <a:lnTo>
                  <a:pt x="41" y="5"/>
                </a:lnTo>
                <a:cubicBezTo>
                  <a:pt x="31" y="13"/>
                  <a:pt x="34" y="21"/>
                  <a:pt x="22" y="30"/>
                </a:cubicBezTo>
                <a:cubicBezTo>
                  <a:pt x="12" y="39"/>
                  <a:pt x="13" y="44"/>
                  <a:pt x="9" y="49"/>
                </a:cubicBezTo>
                <a:cubicBezTo>
                  <a:pt x="5" y="55"/>
                  <a:pt x="0" y="54"/>
                  <a:pt x="0" y="54"/>
                </a:cubicBezTo>
                <a:cubicBezTo>
                  <a:pt x="0" y="52"/>
                  <a:pt x="4" y="52"/>
                  <a:pt x="6" y="48"/>
                </a:cubicBezTo>
                <a:cubicBezTo>
                  <a:pt x="9" y="44"/>
                  <a:pt x="9" y="35"/>
                  <a:pt x="18" y="27"/>
                </a:cubicBezTo>
                <a:cubicBezTo>
                  <a:pt x="28" y="20"/>
                  <a:pt x="26" y="8"/>
                  <a:pt x="37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1" name="Freeform 991">
            <a:extLst>
              <a:ext uri="{FF2B5EF4-FFF2-40B4-BE49-F238E27FC236}">
                <a16:creationId xmlns:a16="http://schemas.microsoft.com/office/drawing/2014/main" id="{3F0D514E-9FF4-2E41-A9FD-F091EBDB0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1889125"/>
            <a:ext cx="15875" cy="20638"/>
          </a:xfrm>
          <a:custGeom>
            <a:avLst/>
            <a:gdLst>
              <a:gd name="T0" fmla="*/ 285750 w 42"/>
              <a:gd name="T1" fmla="*/ 7469850 h 56"/>
              <a:gd name="T2" fmla="*/ 285750 w 42"/>
              <a:gd name="T3" fmla="*/ 7469850 h 56"/>
              <a:gd name="T4" fmla="*/ 0 w 42"/>
              <a:gd name="T5" fmla="*/ 7334229 h 56"/>
              <a:gd name="T6" fmla="*/ 285750 w 42"/>
              <a:gd name="T7" fmla="*/ 7062618 h 56"/>
              <a:gd name="T8" fmla="*/ 142875 w 42"/>
              <a:gd name="T9" fmla="*/ 7334229 h 56"/>
              <a:gd name="T10" fmla="*/ 1285875 w 42"/>
              <a:gd name="T11" fmla="*/ 6655018 h 56"/>
              <a:gd name="T12" fmla="*/ 1714500 w 42"/>
              <a:gd name="T13" fmla="*/ 5976175 h 56"/>
              <a:gd name="T14" fmla="*/ 3142872 w 42"/>
              <a:gd name="T15" fmla="*/ 4074531 h 56"/>
              <a:gd name="T16" fmla="*/ 4571622 w 42"/>
              <a:gd name="T17" fmla="*/ 2444866 h 56"/>
              <a:gd name="T18" fmla="*/ 5857497 w 42"/>
              <a:gd name="T19" fmla="*/ 543222 h 56"/>
              <a:gd name="T20" fmla="*/ 4571622 w 42"/>
              <a:gd name="T21" fmla="*/ 2444866 h 56"/>
              <a:gd name="T22" fmla="*/ 3142872 w 42"/>
              <a:gd name="T23" fmla="*/ 4074531 h 56"/>
              <a:gd name="T24" fmla="*/ 1714500 w 42"/>
              <a:gd name="T25" fmla="*/ 5976175 h 56"/>
              <a:gd name="T26" fmla="*/ 1285875 w 42"/>
              <a:gd name="T27" fmla="*/ 6655018 h 56"/>
              <a:gd name="T28" fmla="*/ 285750 w 42"/>
              <a:gd name="T29" fmla="*/ 7469850 h 56"/>
              <a:gd name="T30" fmla="*/ 857250 w 42"/>
              <a:gd name="T31" fmla="*/ 6519397 h 56"/>
              <a:gd name="T32" fmla="*/ 1143000 w 42"/>
              <a:gd name="T33" fmla="*/ 5976175 h 56"/>
              <a:gd name="T34" fmla="*/ 2571750 w 42"/>
              <a:gd name="T35" fmla="*/ 3666930 h 56"/>
              <a:gd name="T36" fmla="*/ 3857247 w 42"/>
              <a:gd name="T37" fmla="*/ 1901644 h 56"/>
              <a:gd name="T38" fmla="*/ 5143122 w 42"/>
              <a:gd name="T39" fmla="*/ 0 h 56"/>
              <a:gd name="T40" fmla="*/ 5285997 w 42"/>
              <a:gd name="T41" fmla="*/ 0 h 56"/>
              <a:gd name="T42" fmla="*/ 3857247 w 42"/>
              <a:gd name="T43" fmla="*/ 2037265 h 56"/>
              <a:gd name="T44" fmla="*/ 2571750 w 42"/>
              <a:gd name="T45" fmla="*/ 3666930 h 56"/>
              <a:gd name="T46" fmla="*/ 1285875 w 42"/>
              <a:gd name="T47" fmla="*/ 5976175 h 56"/>
              <a:gd name="T48" fmla="*/ 1000125 w 42"/>
              <a:gd name="T49" fmla="*/ 6519397 h 56"/>
              <a:gd name="T50" fmla="*/ 428625 w 42"/>
              <a:gd name="T51" fmla="*/ 7062618 h 56"/>
              <a:gd name="T52" fmla="*/ 857250 w 42"/>
              <a:gd name="T53" fmla="*/ 6519397 h 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2" h="56">
                <a:moveTo>
                  <a:pt x="2" y="55"/>
                </a:moveTo>
                <a:lnTo>
                  <a:pt x="2" y="55"/>
                </a:lnTo>
                <a:lnTo>
                  <a:pt x="0" y="54"/>
                </a:lnTo>
                <a:cubicBezTo>
                  <a:pt x="0" y="52"/>
                  <a:pt x="1" y="52"/>
                  <a:pt x="2" y="52"/>
                </a:cubicBezTo>
                <a:cubicBezTo>
                  <a:pt x="1" y="52"/>
                  <a:pt x="1" y="54"/>
                  <a:pt x="1" y="54"/>
                </a:cubicBezTo>
                <a:cubicBezTo>
                  <a:pt x="3" y="55"/>
                  <a:pt x="6" y="54"/>
                  <a:pt x="9" y="49"/>
                </a:cubicBezTo>
                <a:cubicBezTo>
                  <a:pt x="10" y="47"/>
                  <a:pt x="12" y="45"/>
                  <a:pt x="12" y="44"/>
                </a:cubicBezTo>
                <a:cubicBezTo>
                  <a:pt x="13" y="40"/>
                  <a:pt x="15" y="36"/>
                  <a:pt x="22" y="30"/>
                </a:cubicBezTo>
                <a:cubicBezTo>
                  <a:pt x="27" y="26"/>
                  <a:pt x="30" y="21"/>
                  <a:pt x="32" y="18"/>
                </a:cubicBezTo>
                <a:cubicBezTo>
                  <a:pt x="34" y="13"/>
                  <a:pt x="36" y="10"/>
                  <a:pt x="41" y="4"/>
                </a:cubicBezTo>
                <a:cubicBezTo>
                  <a:pt x="37" y="10"/>
                  <a:pt x="34" y="13"/>
                  <a:pt x="32" y="18"/>
                </a:cubicBezTo>
                <a:cubicBezTo>
                  <a:pt x="31" y="22"/>
                  <a:pt x="27" y="26"/>
                  <a:pt x="22" y="30"/>
                </a:cubicBezTo>
                <a:cubicBezTo>
                  <a:pt x="15" y="36"/>
                  <a:pt x="14" y="41"/>
                  <a:pt x="12" y="44"/>
                </a:cubicBezTo>
                <a:cubicBezTo>
                  <a:pt x="12" y="45"/>
                  <a:pt x="11" y="48"/>
                  <a:pt x="9" y="49"/>
                </a:cubicBezTo>
                <a:cubicBezTo>
                  <a:pt x="8" y="54"/>
                  <a:pt x="4" y="55"/>
                  <a:pt x="2" y="55"/>
                </a:cubicBezTo>
                <a:close/>
                <a:moveTo>
                  <a:pt x="6" y="48"/>
                </a:moveTo>
                <a:cubicBezTo>
                  <a:pt x="7" y="46"/>
                  <a:pt x="8" y="45"/>
                  <a:pt x="8" y="44"/>
                </a:cubicBezTo>
                <a:cubicBezTo>
                  <a:pt x="9" y="39"/>
                  <a:pt x="11" y="33"/>
                  <a:pt x="18" y="27"/>
                </a:cubicBezTo>
                <a:cubicBezTo>
                  <a:pt x="22" y="23"/>
                  <a:pt x="24" y="19"/>
                  <a:pt x="27" y="14"/>
                </a:cubicBezTo>
                <a:cubicBezTo>
                  <a:pt x="27" y="10"/>
                  <a:pt x="31" y="4"/>
                  <a:pt x="36" y="0"/>
                </a:cubicBezTo>
                <a:lnTo>
                  <a:pt x="37" y="0"/>
                </a:lnTo>
                <a:cubicBezTo>
                  <a:pt x="32" y="4"/>
                  <a:pt x="29" y="10"/>
                  <a:pt x="27" y="15"/>
                </a:cubicBezTo>
                <a:cubicBezTo>
                  <a:pt x="24" y="20"/>
                  <a:pt x="22" y="23"/>
                  <a:pt x="18" y="27"/>
                </a:cubicBezTo>
                <a:cubicBezTo>
                  <a:pt x="12" y="33"/>
                  <a:pt x="9" y="39"/>
                  <a:pt x="9" y="44"/>
                </a:cubicBezTo>
                <a:cubicBezTo>
                  <a:pt x="8" y="45"/>
                  <a:pt x="8" y="47"/>
                  <a:pt x="7" y="48"/>
                </a:cubicBezTo>
                <a:cubicBezTo>
                  <a:pt x="6" y="50"/>
                  <a:pt x="4" y="52"/>
                  <a:pt x="3" y="52"/>
                </a:cubicBezTo>
                <a:cubicBezTo>
                  <a:pt x="3" y="52"/>
                  <a:pt x="5" y="50"/>
                  <a:pt x="6" y="48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2" name="Freeform 992">
            <a:extLst>
              <a:ext uri="{FF2B5EF4-FFF2-40B4-BE49-F238E27FC236}">
                <a16:creationId xmlns:a16="http://schemas.microsoft.com/office/drawing/2014/main" id="{119084E4-F135-874D-B6D4-1C2C6C9ED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90713"/>
            <a:ext cx="6350" cy="9525"/>
          </a:xfrm>
          <a:custGeom>
            <a:avLst/>
            <a:gdLst>
              <a:gd name="T0" fmla="*/ 2010611 w 19"/>
              <a:gd name="T1" fmla="*/ 0 h 26"/>
              <a:gd name="T2" fmla="*/ 0 w 19"/>
              <a:gd name="T3" fmla="*/ 3355364 h 26"/>
              <a:gd name="T4" fmla="*/ 2010611 w 19"/>
              <a:gd name="T5" fmla="*/ 0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6">
                <a:moveTo>
                  <a:pt x="18" y="0"/>
                </a:moveTo>
                <a:cubicBezTo>
                  <a:pt x="9" y="11"/>
                  <a:pt x="9" y="21"/>
                  <a:pt x="0" y="25"/>
                </a:cubicBezTo>
                <a:cubicBezTo>
                  <a:pt x="9" y="19"/>
                  <a:pt x="9" y="9"/>
                  <a:pt x="18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3" name="Freeform 993">
            <a:extLst>
              <a:ext uri="{FF2B5EF4-FFF2-40B4-BE49-F238E27FC236}">
                <a16:creationId xmlns:a16="http://schemas.microsoft.com/office/drawing/2014/main" id="{39197E71-3519-F143-ABDB-20D008644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47850"/>
            <a:ext cx="15875" cy="33338"/>
          </a:xfrm>
          <a:custGeom>
            <a:avLst/>
            <a:gdLst>
              <a:gd name="T0" fmla="*/ 1041256 w 44"/>
              <a:gd name="T1" fmla="*/ 11822443 h 93"/>
              <a:gd name="T2" fmla="*/ 0 w 44"/>
              <a:gd name="T3" fmla="*/ 11308393 h 93"/>
              <a:gd name="T4" fmla="*/ 5337247 w 44"/>
              <a:gd name="T5" fmla="*/ 257025 h 93"/>
              <a:gd name="T6" fmla="*/ 5597381 w 44"/>
              <a:gd name="T7" fmla="*/ 0 h 93"/>
              <a:gd name="T8" fmla="*/ 5597381 w 44"/>
              <a:gd name="T9" fmla="*/ 385359 h 93"/>
              <a:gd name="T10" fmla="*/ 1041256 w 44"/>
              <a:gd name="T11" fmla="*/ 11822443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93">
                <a:moveTo>
                  <a:pt x="8" y="92"/>
                </a:moveTo>
                <a:lnTo>
                  <a:pt x="0" y="88"/>
                </a:lnTo>
                <a:lnTo>
                  <a:pt x="41" y="2"/>
                </a:lnTo>
                <a:cubicBezTo>
                  <a:pt x="41" y="2"/>
                  <a:pt x="41" y="0"/>
                  <a:pt x="43" y="0"/>
                </a:cubicBezTo>
                <a:lnTo>
                  <a:pt x="43" y="3"/>
                </a:lnTo>
                <a:lnTo>
                  <a:pt x="8" y="92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4" name="Freeform 994">
            <a:extLst>
              <a:ext uri="{FF2B5EF4-FFF2-40B4-BE49-F238E27FC236}">
                <a16:creationId xmlns:a16="http://schemas.microsoft.com/office/drawing/2014/main" id="{E9C7164D-D78A-844A-9DAC-7917AF278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47850"/>
            <a:ext cx="15875" cy="33338"/>
          </a:xfrm>
          <a:custGeom>
            <a:avLst/>
            <a:gdLst>
              <a:gd name="T0" fmla="*/ 1090206 w 43"/>
              <a:gd name="T1" fmla="*/ 11822443 h 93"/>
              <a:gd name="T2" fmla="*/ 953977 w 43"/>
              <a:gd name="T3" fmla="*/ 11822443 h 93"/>
              <a:gd name="T4" fmla="*/ 5724599 w 43"/>
              <a:gd name="T5" fmla="*/ 385359 h 93"/>
              <a:gd name="T6" fmla="*/ 5588369 w 43"/>
              <a:gd name="T7" fmla="*/ 128333 h 93"/>
              <a:gd name="T8" fmla="*/ 5451770 w 43"/>
              <a:gd name="T9" fmla="*/ 385359 h 93"/>
              <a:gd name="T10" fmla="*/ 0 w 43"/>
              <a:gd name="T11" fmla="*/ 11436726 h 93"/>
              <a:gd name="T12" fmla="*/ 5315541 w 43"/>
              <a:gd name="T13" fmla="*/ 257025 h 93"/>
              <a:gd name="T14" fmla="*/ 5588369 w 43"/>
              <a:gd name="T15" fmla="*/ 0 h 93"/>
              <a:gd name="T16" fmla="*/ 5724599 w 43"/>
              <a:gd name="T17" fmla="*/ 128333 h 93"/>
              <a:gd name="T18" fmla="*/ 5724599 w 43"/>
              <a:gd name="T19" fmla="*/ 385359 h 93"/>
              <a:gd name="T20" fmla="*/ 1090206 w 43"/>
              <a:gd name="T21" fmla="*/ 11822443 h 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93">
                <a:moveTo>
                  <a:pt x="8" y="92"/>
                </a:moveTo>
                <a:lnTo>
                  <a:pt x="7" y="92"/>
                </a:lnTo>
                <a:lnTo>
                  <a:pt x="42" y="3"/>
                </a:lnTo>
                <a:cubicBezTo>
                  <a:pt x="42" y="3"/>
                  <a:pt x="42" y="2"/>
                  <a:pt x="41" y="1"/>
                </a:cubicBezTo>
                <a:lnTo>
                  <a:pt x="40" y="3"/>
                </a:lnTo>
                <a:lnTo>
                  <a:pt x="0" y="89"/>
                </a:lnTo>
                <a:lnTo>
                  <a:pt x="39" y="2"/>
                </a:lnTo>
                <a:lnTo>
                  <a:pt x="41" y="0"/>
                </a:lnTo>
                <a:lnTo>
                  <a:pt x="42" y="1"/>
                </a:lnTo>
                <a:cubicBezTo>
                  <a:pt x="42" y="2"/>
                  <a:pt x="42" y="3"/>
                  <a:pt x="42" y="3"/>
                </a:cubicBezTo>
                <a:lnTo>
                  <a:pt x="8" y="92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5" name="Freeform 995">
            <a:extLst>
              <a:ext uri="{FF2B5EF4-FFF2-40B4-BE49-F238E27FC236}">
                <a16:creationId xmlns:a16="http://schemas.microsoft.com/office/drawing/2014/main" id="{25700D39-329D-FD44-ADE6-B4A3DAACC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58963"/>
            <a:ext cx="9525" cy="22225"/>
          </a:xfrm>
          <a:custGeom>
            <a:avLst/>
            <a:gdLst>
              <a:gd name="T0" fmla="*/ 462983 w 28"/>
              <a:gd name="T1" fmla="*/ 7838614 h 62"/>
              <a:gd name="T2" fmla="*/ 0 w 28"/>
              <a:gd name="T3" fmla="*/ 7709924 h 62"/>
              <a:gd name="T4" fmla="*/ 3124540 w 28"/>
              <a:gd name="T5" fmla="*/ 0 h 62"/>
              <a:gd name="T6" fmla="*/ 462983 w 28"/>
              <a:gd name="T7" fmla="*/ 7838614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2">
                <a:moveTo>
                  <a:pt x="4" y="61"/>
                </a:moveTo>
                <a:lnTo>
                  <a:pt x="0" y="60"/>
                </a:lnTo>
                <a:lnTo>
                  <a:pt x="27" y="0"/>
                </a:lnTo>
                <a:lnTo>
                  <a:pt x="4" y="61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6" name="Freeform 996">
            <a:extLst>
              <a:ext uri="{FF2B5EF4-FFF2-40B4-BE49-F238E27FC236}">
                <a16:creationId xmlns:a16="http://schemas.microsoft.com/office/drawing/2014/main" id="{35620E03-3058-9543-97C0-7F69ECEFD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1851025"/>
            <a:ext cx="15875" cy="20638"/>
          </a:xfrm>
          <a:custGeom>
            <a:avLst/>
            <a:gdLst>
              <a:gd name="T0" fmla="*/ 817747 w 43"/>
              <a:gd name="T1" fmla="*/ 7469850 h 56"/>
              <a:gd name="T2" fmla="*/ 0 w 43"/>
              <a:gd name="T3" fmla="*/ 6655018 h 56"/>
              <a:gd name="T4" fmla="*/ 2726070 w 43"/>
              <a:gd name="T5" fmla="*/ 3395320 h 56"/>
              <a:gd name="T6" fmla="*/ 4497794 w 43"/>
              <a:gd name="T7" fmla="*/ 679211 h 56"/>
              <a:gd name="T8" fmla="*/ 5588369 w 43"/>
              <a:gd name="T9" fmla="*/ 271611 h 56"/>
              <a:gd name="T10" fmla="*/ 4906852 w 43"/>
              <a:gd name="T11" fmla="*/ 950822 h 56"/>
              <a:gd name="T12" fmla="*/ 3270988 w 43"/>
              <a:gd name="T13" fmla="*/ 3802920 h 56"/>
              <a:gd name="T14" fmla="*/ 817747 w 43"/>
              <a:gd name="T15" fmla="*/ 7469850 h 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3" h="56">
                <a:moveTo>
                  <a:pt x="6" y="55"/>
                </a:moveTo>
                <a:lnTo>
                  <a:pt x="0" y="49"/>
                </a:lnTo>
                <a:cubicBezTo>
                  <a:pt x="12" y="41"/>
                  <a:pt x="8" y="34"/>
                  <a:pt x="20" y="25"/>
                </a:cubicBezTo>
                <a:cubicBezTo>
                  <a:pt x="31" y="15"/>
                  <a:pt x="28" y="11"/>
                  <a:pt x="33" y="5"/>
                </a:cubicBezTo>
                <a:cubicBezTo>
                  <a:pt x="36" y="0"/>
                  <a:pt x="40" y="0"/>
                  <a:pt x="41" y="2"/>
                </a:cubicBezTo>
                <a:cubicBezTo>
                  <a:pt x="42" y="2"/>
                  <a:pt x="38" y="2"/>
                  <a:pt x="36" y="7"/>
                </a:cubicBezTo>
                <a:cubicBezTo>
                  <a:pt x="33" y="11"/>
                  <a:pt x="33" y="21"/>
                  <a:pt x="24" y="28"/>
                </a:cubicBezTo>
                <a:cubicBezTo>
                  <a:pt x="15" y="35"/>
                  <a:pt x="16" y="46"/>
                  <a:pt x="6" y="55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7" name="Freeform 997">
            <a:extLst>
              <a:ext uri="{FF2B5EF4-FFF2-40B4-BE49-F238E27FC236}">
                <a16:creationId xmlns:a16="http://schemas.microsoft.com/office/drawing/2014/main" id="{4348DAAE-6BFD-EE47-AEF6-7CB47B36F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1851025"/>
            <a:ext cx="15875" cy="20638"/>
          </a:xfrm>
          <a:custGeom>
            <a:avLst/>
            <a:gdLst>
              <a:gd name="T0" fmla="*/ 857250 w 42"/>
              <a:gd name="T1" fmla="*/ 7469850 h 56"/>
              <a:gd name="T2" fmla="*/ 2143125 w 42"/>
              <a:gd name="T3" fmla="*/ 5568575 h 56"/>
              <a:gd name="T4" fmla="*/ 3428622 w 42"/>
              <a:gd name="T5" fmla="*/ 3802920 h 56"/>
              <a:gd name="T6" fmla="*/ 4857372 w 42"/>
              <a:gd name="T7" fmla="*/ 1494044 h 56"/>
              <a:gd name="T8" fmla="*/ 5000247 w 42"/>
              <a:gd name="T9" fmla="*/ 950822 h 56"/>
              <a:gd name="T10" fmla="*/ 5571747 w 42"/>
              <a:gd name="T11" fmla="*/ 271611 h 56"/>
              <a:gd name="T12" fmla="*/ 5714622 w 42"/>
              <a:gd name="T13" fmla="*/ 271611 h 56"/>
              <a:gd name="T14" fmla="*/ 4714497 w 42"/>
              <a:gd name="T15" fmla="*/ 679211 h 56"/>
              <a:gd name="T16" fmla="*/ 4285872 w 42"/>
              <a:gd name="T17" fmla="*/ 1494044 h 56"/>
              <a:gd name="T18" fmla="*/ 2857500 w 42"/>
              <a:gd name="T19" fmla="*/ 3531309 h 56"/>
              <a:gd name="T20" fmla="*/ 1571625 w 42"/>
              <a:gd name="T21" fmla="*/ 5160974 h 56"/>
              <a:gd name="T22" fmla="*/ 0 w 42"/>
              <a:gd name="T23" fmla="*/ 6655018 h 56"/>
              <a:gd name="T24" fmla="*/ 1285875 w 42"/>
              <a:gd name="T25" fmla="*/ 5025353 h 56"/>
              <a:gd name="T26" fmla="*/ 2857500 w 42"/>
              <a:gd name="T27" fmla="*/ 3395320 h 56"/>
              <a:gd name="T28" fmla="*/ 4285872 w 42"/>
              <a:gd name="T29" fmla="*/ 1494044 h 56"/>
              <a:gd name="T30" fmla="*/ 4571622 w 42"/>
              <a:gd name="T31" fmla="*/ 679211 h 56"/>
              <a:gd name="T32" fmla="*/ 5714622 w 42"/>
              <a:gd name="T33" fmla="*/ 0 h 56"/>
              <a:gd name="T34" fmla="*/ 5857497 w 42"/>
              <a:gd name="T35" fmla="*/ 271611 h 56"/>
              <a:gd name="T36" fmla="*/ 5714622 w 42"/>
              <a:gd name="T37" fmla="*/ 271611 h 56"/>
              <a:gd name="T38" fmla="*/ 5143122 w 42"/>
              <a:gd name="T39" fmla="*/ 950822 h 56"/>
              <a:gd name="T40" fmla="*/ 4857372 w 42"/>
              <a:gd name="T41" fmla="*/ 1629665 h 56"/>
              <a:gd name="T42" fmla="*/ 3428622 w 42"/>
              <a:gd name="T43" fmla="*/ 3802920 h 56"/>
              <a:gd name="T44" fmla="*/ 2286000 w 42"/>
              <a:gd name="T45" fmla="*/ 5568575 h 56"/>
              <a:gd name="T46" fmla="*/ 857250 w 42"/>
              <a:gd name="T47" fmla="*/ 7469850 h 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" h="56">
                <a:moveTo>
                  <a:pt x="6" y="55"/>
                </a:moveTo>
                <a:cubicBezTo>
                  <a:pt x="11" y="49"/>
                  <a:pt x="14" y="45"/>
                  <a:pt x="15" y="41"/>
                </a:cubicBezTo>
                <a:cubicBezTo>
                  <a:pt x="18" y="36"/>
                  <a:pt x="20" y="31"/>
                  <a:pt x="24" y="28"/>
                </a:cubicBezTo>
                <a:cubicBezTo>
                  <a:pt x="31" y="21"/>
                  <a:pt x="33" y="15"/>
                  <a:pt x="34" y="11"/>
                </a:cubicBezTo>
                <a:cubicBezTo>
                  <a:pt x="34" y="9"/>
                  <a:pt x="35" y="7"/>
                  <a:pt x="35" y="7"/>
                </a:cubicBezTo>
                <a:cubicBezTo>
                  <a:pt x="36" y="4"/>
                  <a:pt x="39" y="2"/>
                  <a:pt x="39" y="2"/>
                </a:cubicBezTo>
                <a:lnTo>
                  <a:pt x="40" y="2"/>
                </a:lnTo>
                <a:cubicBezTo>
                  <a:pt x="39" y="1"/>
                  <a:pt x="36" y="2"/>
                  <a:pt x="33" y="5"/>
                </a:cubicBezTo>
                <a:lnTo>
                  <a:pt x="30" y="11"/>
                </a:lnTo>
                <a:cubicBezTo>
                  <a:pt x="29" y="14"/>
                  <a:pt x="27" y="19"/>
                  <a:pt x="20" y="26"/>
                </a:cubicBezTo>
                <a:cubicBezTo>
                  <a:pt x="14" y="30"/>
                  <a:pt x="12" y="34"/>
                  <a:pt x="11" y="38"/>
                </a:cubicBezTo>
                <a:cubicBezTo>
                  <a:pt x="8" y="42"/>
                  <a:pt x="6" y="46"/>
                  <a:pt x="0" y="49"/>
                </a:cubicBezTo>
                <a:cubicBezTo>
                  <a:pt x="6" y="45"/>
                  <a:pt x="8" y="41"/>
                  <a:pt x="9" y="37"/>
                </a:cubicBezTo>
                <a:cubicBezTo>
                  <a:pt x="12" y="33"/>
                  <a:pt x="14" y="30"/>
                  <a:pt x="20" y="25"/>
                </a:cubicBezTo>
                <a:cubicBezTo>
                  <a:pt x="27" y="18"/>
                  <a:pt x="28" y="14"/>
                  <a:pt x="30" y="11"/>
                </a:cubicBezTo>
                <a:cubicBezTo>
                  <a:pt x="30" y="8"/>
                  <a:pt x="31" y="7"/>
                  <a:pt x="32" y="5"/>
                </a:cubicBezTo>
                <a:cubicBezTo>
                  <a:pt x="35" y="2"/>
                  <a:pt x="38" y="0"/>
                  <a:pt x="40" y="0"/>
                </a:cubicBezTo>
                <a:lnTo>
                  <a:pt x="41" y="2"/>
                </a:lnTo>
                <a:lnTo>
                  <a:pt x="40" y="2"/>
                </a:lnTo>
                <a:cubicBezTo>
                  <a:pt x="39" y="3"/>
                  <a:pt x="36" y="4"/>
                  <a:pt x="36" y="7"/>
                </a:cubicBezTo>
                <a:cubicBezTo>
                  <a:pt x="36" y="8"/>
                  <a:pt x="35" y="9"/>
                  <a:pt x="34" y="12"/>
                </a:cubicBezTo>
                <a:cubicBezTo>
                  <a:pt x="33" y="16"/>
                  <a:pt x="31" y="22"/>
                  <a:pt x="24" y="28"/>
                </a:cubicBezTo>
                <a:cubicBezTo>
                  <a:pt x="20" y="31"/>
                  <a:pt x="18" y="36"/>
                  <a:pt x="16" y="41"/>
                </a:cubicBezTo>
                <a:cubicBezTo>
                  <a:pt x="14" y="46"/>
                  <a:pt x="12" y="50"/>
                  <a:pt x="6" y="55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8" name="Freeform 998">
            <a:extLst>
              <a:ext uri="{FF2B5EF4-FFF2-40B4-BE49-F238E27FC236}">
                <a16:creationId xmlns:a16="http://schemas.microsoft.com/office/drawing/2014/main" id="{A9AD2B74-B1A5-6E42-977B-1EF1FBEC7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1860550"/>
            <a:ext cx="7938" cy="9525"/>
          </a:xfrm>
          <a:custGeom>
            <a:avLst/>
            <a:gdLst>
              <a:gd name="T0" fmla="*/ 315139 w 20"/>
              <a:gd name="T1" fmla="*/ 3235678 h 27"/>
              <a:gd name="T2" fmla="*/ 0 w 20"/>
              <a:gd name="T3" fmla="*/ 2862439 h 27"/>
              <a:gd name="T4" fmla="*/ 2993023 w 20"/>
              <a:gd name="T5" fmla="*/ 0 h 27"/>
              <a:gd name="T6" fmla="*/ 315139 w 20"/>
              <a:gd name="T7" fmla="*/ 3235678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27">
                <a:moveTo>
                  <a:pt x="2" y="26"/>
                </a:moveTo>
                <a:lnTo>
                  <a:pt x="0" y="23"/>
                </a:lnTo>
                <a:cubicBezTo>
                  <a:pt x="10" y="14"/>
                  <a:pt x="10" y="4"/>
                  <a:pt x="19" y="0"/>
                </a:cubicBezTo>
                <a:cubicBezTo>
                  <a:pt x="10" y="7"/>
                  <a:pt x="10" y="17"/>
                  <a:pt x="2" y="26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29" name="Freeform 999">
            <a:extLst>
              <a:ext uri="{FF2B5EF4-FFF2-40B4-BE49-F238E27FC236}">
                <a16:creationId xmlns:a16="http://schemas.microsoft.com/office/drawing/2014/main" id="{B88D89DB-633A-3744-B6A1-52500BF6E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1866900"/>
            <a:ext cx="33338" cy="15875"/>
          </a:xfrm>
          <a:custGeom>
            <a:avLst/>
            <a:gdLst>
              <a:gd name="T0" fmla="*/ 11697737 w 94"/>
              <a:gd name="T1" fmla="*/ 4425878 h 44"/>
              <a:gd name="T2" fmla="*/ 11194829 w 94"/>
              <a:gd name="T3" fmla="*/ 5597381 h 44"/>
              <a:gd name="T4" fmla="*/ 251454 w 94"/>
              <a:gd name="T5" fmla="*/ 260494 h 44"/>
              <a:gd name="T6" fmla="*/ 125904 w 94"/>
              <a:gd name="T7" fmla="*/ 130247 h 44"/>
              <a:gd name="T8" fmla="*/ 377358 w 94"/>
              <a:gd name="T9" fmla="*/ 130247 h 44"/>
              <a:gd name="T10" fmla="*/ 11697737 w 94"/>
              <a:gd name="T11" fmla="*/ 4425878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4" h="44">
                <a:moveTo>
                  <a:pt x="93" y="34"/>
                </a:moveTo>
                <a:lnTo>
                  <a:pt x="89" y="43"/>
                </a:lnTo>
                <a:lnTo>
                  <a:pt x="2" y="2"/>
                </a:lnTo>
                <a:cubicBezTo>
                  <a:pt x="2" y="2"/>
                  <a:pt x="0" y="1"/>
                  <a:pt x="1" y="1"/>
                </a:cubicBezTo>
                <a:cubicBezTo>
                  <a:pt x="2" y="0"/>
                  <a:pt x="3" y="1"/>
                  <a:pt x="3" y="1"/>
                </a:cubicBezTo>
                <a:lnTo>
                  <a:pt x="93" y="34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0" name="Freeform 1000">
            <a:extLst>
              <a:ext uri="{FF2B5EF4-FFF2-40B4-BE49-F238E27FC236}">
                <a16:creationId xmlns:a16="http://schemas.microsoft.com/office/drawing/2014/main" id="{D3FF8A43-C7DA-3043-8EBC-D1C1D2891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1866900"/>
            <a:ext cx="33338" cy="12700"/>
          </a:xfrm>
          <a:custGeom>
            <a:avLst/>
            <a:gdLst>
              <a:gd name="T0" fmla="*/ 125904 w 94"/>
              <a:gd name="T1" fmla="*/ 131717 h 35"/>
              <a:gd name="T2" fmla="*/ 377358 w 94"/>
              <a:gd name="T3" fmla="*/ 131717 h 35"/>
              <a:gd name="T4" fmla="*/ 11697737 w 94"/>
              <a:gd name="T5" fmla="*/ 4476569 h 35"/>
              <a:gd name="T6" fmla="*/ 11572187 w 94"/>
              <a:gd name="T7" fmla="*/ 4476569 h 35"/>
              <a:gd name="T8" fmla="*/ 377358 w 94"/>
              <a:gd name="T9" fmla="*/ 131717 h 35"/>
              <a:gd name="T10" fmla="*/ 125904 w 94"/>
              <a:gd name="T11" fmla="*/ 131717 h 35"/>
              <a:gd name="T12" fmla="*/ 251454 w 94"/>
              <a:gd name="T13" fmla="*/ 263434 h 35"/>
              <a:gd name="T14" fmla="*/ 125904 w 94"/>
              <a:gd name="T15" fmla="*/ 131717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35">
                <a:moveTo>
                  <a:pt x="1" y="1"/>
                </a:moveTo>
                <a:cubicBezTo>
                  <a:pt x="1" y="1"/>
                  <a:pt x="2" y="0"/>
                  <a:pt x="3" y="1"/>
                </a:cubicBezTo>
                <a:lnTo>
                  <a:pt x="93" y="34"/>
                </a:lnTo>
                <a:lnTo>
                  <a:pt x="92" y="34"/>
                </a:lnTo>
                <a:lnTo>
                  <a:pt x="3" y="1"/>
                </a:lnTo>
                <a:cubicBezTo>
                  <a:pt x="3" y="1"/>
                  <a:pt x="2" y="1"/>
                  <a:pt x="1" y="1"/>
                </a:cubicBezTo>
                <a:lnTo>
                  <a:pt x="2" y="2"/>
                </a:lnTo>
                <a:cubicBezTo>
                  <a:pt x="2" y="2"/>
                  <a:pt x="0" y="1"/>
                  <a:pt x="1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1" name="Freeform 1001">
            <a:extLst>
              <a:ext uri="{FF2B5EF4-FFF2-40B4-BE49-F238E27FC236}">
                <a16:creationId xmlns:a16="http://schemas.microsoft.com/office/drawing/2014/main" id="{4F433F5F-AF99-1241-BDC2-A882CC9BE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1871663"/>
            <a:ext cx="22225" cy="11112"/>
          </a:xfrm>
          <a:custGeom>
            <a:avLst/>
            <a:gdLst>
              <a:gd name="T0" fmla="*/ 7964930 w 61"/>
              <a:gd name="T1" fmla="*/ 3376898 h 29"/>
              <a:gd name="T2" fmla="*/ 7831944 w 61"/>
              <a:gd name="T3" fmla="*/ 4111057 h 29"/>
              <a:gd name="T4" fmla="*/ 0 w 61"/>
              <a:gd name="T5" fmla="*/ 0 h 29"/>
              <a:gd name="T6" fmla="*/ 7964930 w 61"/>
              <a:gd name="T7" fmla="*/ 3376898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1" h="29">
                <a:moveTo>
                  <a:pt x="60" y="23"/>
                </a:moveTo>
                <a:lnTo>
                  <a:pt x="59" y="28"/>
                </a:lnTo>
                <a:lnTo>
                  <a:pt x="0" y="0"/>
                </a:lnTo>
                <a:lnTo>
                  <a:pt x="60" y="23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2" name="Freeform 1002">
            <a:extLst>
              <a:ext uri="{FF2B5EF4-FFF2-40B4-BE49-F238E27FC236}">
                <a16:creationId xmlns:a16="http://schemas.microsoft.com/office/drawing/2014/main" id="{2421BDAA-3894-FC4C-B46F-3C7A93915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1860550"/>
            <a:ext cx="20638" cy="14288"/>
          </a:xfrm>
          <a:custGeom>
            <a:avLst/>
            <a:gdLst>
              <a:gd name="T0" fmla="*/ 7341335 w 57"/>
              <a:gd name="T1" fmla="*/ 4129232 h 41"/>
              <a:gd name="T2" fmla="*/ 6554918 w 57"/>
              <a:gd name="T3" fmla="*/ 4857920 h 41"/>
              <a:gd name="T4" fmla="*/ 3408529 w 57"/>
              <a:gd name="T5" fmla="*/ 2550234 h 41"/>
              <a:gd name="T6" fmla="*/ 655347 w 57"/>
              <a:gd name="T7" fmla="*/ 1092858 h 41"/>
              <a:gd name="T8" fmla="*/ 131069 w 57"/>
              <a:gd name="T9" fmla="*/ 0 h 41"/>
              <a:gd name="T10" fmla="*/ 917486 w 57"/>
              <a:gd name="T11" fmla="*/ 607066 h 41"/>
              <a:gd name="T12" fmla="*/ 3801737 w 57"/>
              <a:gd name="T13" fmla="*/ 2064442 h 41"/>
              <a:gd name="T14" fmla="*/ 7341335 w 57"/>
              <a:gd name="T15" fmla="*/ 4129232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7" h="41">
                <a:moveTo>
                  <a:pt x="56" y="34"/>
                </a:moveTo>
                <a:lnTo>
                  <a:pt x="50" y="40"/>
                </a:lnTo>
                <a:cubicBezTo>
                  <a:pt x="43" y="29"/>
                  <a:pt x="35" y="32"/>
                  <a:pt x="26" y="21"/>
                </a:cubicBezTo>
                <a:cubicBezTo>
                  <a:pt x="16" y="10"/>
                  <a:pt x="11" y="12"/>
                  <a:pt x="5" y="9"/>
                </a:cubicBezTo>
                <a:cubicBezTo>
                  <a:pt x="1" y="5"/>
                  <a:pt x="0" y="1"/>
                  <a:pt x="1" y="0"/>
                </a:cubicBezTo>
                <a:cubicBezTo>
                  <a:pt x="2" y="0"/>
                  <a:pt x="2" y="4"/>
                  <a:pt x="7" y="5"/>
                </a:cubicBezTo>
                <a:cubicBezTo>
                  <a:pt x="11" y="8"/>
                  <a:pt x="21" y="8"/>
                  <a:pt x="29" y="17"/>
                </a:cubicBezTo>
                <a:cubicBezTo>
                  <a:pt x="36" y="25"/>
                  <a:pt x="47" y="24"/>
                  <a:pt x="56" y="34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3" name="Freeform 1003">
            <a:extLst>
              <a:ext uri="{FF2B5EF4-FFF2-40B4-BE49-F238E27FC236}">
                <a16:creationId xmlns:a16="http://schemas.microsoft.com/office/drawing/2014/main" id="{5C709442-8B77-0D4A-9AE6-3018B7612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1860550"/>
            <a:ext cx="20638" cy="15875"/>
          </a:xfrm>
          <a:custGeom>
            <a:avLst/>
            <a:gdLst>
              <a:gd name="T0" fmla="*/ 6554918 w 57"/>
              <a:gd name="T1" fmla="*/ 5857497 h 42"/>
              <a:gd name="T2" fmla="*/ 4850654 w 57"/>
              <a:gd name="T3" fmla="*/ 4571622 h 42"/>
              <a:gd name="T4" fmla="*/ 3277459 w 57"/>
              <a:gd name="T5" fmla="*/ 3285747 h 42"/>
              <a:gd name="T6" fmla="*/ 4981724 w 57"/>
              <a:gd name="T7" fmla="*/ 4571622 h 42"/>
              <a:gd name="T8" fmla="*/ 6554918 w 57"/>
              <a:gd name="T9" fmla="*/ 5857497 h 42"/>
              <a:gd name="T10" fmla="*/ 1311056 w 57"/>
              <a:gd name="T11" fmla="*/ 1857375 h 42"/>
              <a:gd name="T12" fmla="*/ 524278 w 57"/>
              <a:gd name="T13" fmla="*/ 1428750 h 42"/>
              <a:gd name="T14" fmla="*/ 0 w 57"/>
              <a:gd name="T15" fmla="*/ 285750 h 42"/>
              <a:gd name="T16" fmla="*/ 0 w 57"/>
              <a:gd name="T17" fmla="*/ 142875 h 42"/>
              <a:gd name="T18" fmla="*/ 131069 w 57"/>
              <a:gd name="T19" fmla="*/ 142875 h 42"/>
              <a:gd name="T20" fmla="*/ 524278 w 57"/>
              <a:gd name="T21" fmla="*/ 1285875 h 42"/>
              <a:gd name="T22" fmla="*/ 1311056 w 57"/>
              <a:gd name="T23" fmla="*/ 1714500 h 42"/>
              <a:gd name="T24" fmla="*/ 3277459 w 57"/>
              <a:gd name="T25" fmla="*/ 3142872 h 42"/>
              <a:gd name="T26" fmla="*/ 1311056 w 57"/>
              <a:gd name="T27" fmla="*/ 1857375 h 42"/>
              <a:gd name="T28" fmla="*/ 131069 w 57"/>
              <a:gd name="T29" fmla="*/ 285750 h 42"/>
              <a:gd name="T30" fmla="*/ 131069 w 57"/>
              <a:gd name="T31" fmla="*/ 142875 h 42"/>
              <a:gd name="T32" fmla="*/ 131069 w 57"/>
              <a:gd name="T33" fmla="*/ 142875 h 42"/>
              <a:gd name="T34" fmla="*/ 131069 w 57"/>
              <a:gd name="T35" fmla="*/ 285750 h 42"/>
              <a:gd name="T36" fmla="*/ 786416 w 57"/>
              <a:gd name="T37" fmla="*/ 857250 h 42"/>
              <a:gd name="T38" fmla="*/ 1311056 w 57"/>
              <a:gd name="T39" fmla="*/ 1000125 h 42"/>
              <a:gd name="T40" fmla="*/ 3670667 w 57"/>
              <a:gd name="T41" fmla="*/ 2571750 h 42"/>
              <a:gd name="T42" fmla="*/ 5374932 w 57"/>
              <a:gd name="T43" fmla="*/ 3571497 h 42"/>
              <a:gd name="T44" fmla="*/ 7341335 w 57"/>
              <a:gd name="T45" fmla="*/ 5000247 h 42"/>
              <a:gd name="T46" fmla="*/ 7210265 w 57"/>
              <a:gd name="T47" fmla="*/ 5143122 h 42"/>
              <a:gd name="T48" fmla="*/ 5374932 w 57"/>
              <a:gd name="T49" fmla="*/ 3714372 h 42"/>
              <a:gd name="T50" fmla="*/ 3670667 w 57"/>
              <a:gd name="T51" fmla="*/ 2714625 h 42"/>
              <a:gd name="T52" fmla="*/ 1311056 w 57"/>
              <a:gd name="T53" fmla="*/ 1143000 h 42"/>
              <a:gd name="T54" fmla="*/ 786416 w 57"/>
              <a:gd name="T55" fmla="*/ 857250 h 42"/>
              <a:gd name="T56" fmla="*/ 131069 w 57"/>
              <a:gd name="T57" fmla="*/ 285750 h 42"/>
              <a:gd name="T58" fmla="*/ 786416 w 57"/>
              <a:gd name="T59" fmla="*/ 857250 h 4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7" h="42">
                <a:moveTo>
                  <a:pt x="50" y="41"/>
                </a:moveTo>
                <a:cubicBezTo>
                  <a:pt x="45" y="36"/>
                  <a:pt x="42" y="33"/>
                  <a:pt x="37" y="32"/>
                </a:cubicBezTo>
                <a:cubicBezTo>
                  <a:pt x="33" y="29"/>
                  <a:pt x="29" y="28"/>
                  <a:pt x="25" y="23"/>
                </a:cubicBezTo>
                <a:cubicBezTo>
                  <a:pt x="30" y="28"/>
                  <a:pt x="33" y="29"/>
                  <a:pt x="38" y="32"/>
                </a:cubicBezTo>
                <a:cubicBezTo>
                  <a:pt x="42" y="33"/>
                  <a:pt x="45" y="35"/>
                  <a:pt x="50" y="41"/>
                </a:cubicBezTo>
                <a:close/>
                <a:moveTo>
                  <a:pt x="10" y="13"/>
                </a:moveTo>
                <a:cubicBezTo>
                  <a:pt x="9" y="12"/>
                  <a:pt x="6" y="11"/>
                  <a:pt x="4" y="10"/>
                </a:cubicBezTo>
                <a:cubicBezTo>
                  <a:pt x="1" y="6"/>
                  <a:pt x="0" y="4"/>
                  <a:pt x="0" y="2"/>
                </a:cubicBezTo>
                <a:lnTo>
                  <a:pt x="0" y="1"/>
                </a:lnTo>
                <a:cubicBezTo>
                  <a:pt x="0" y="0"/>
                  <a:pt x="1" y="0"/>
                  <a:pt x="1" y="1"/>
                </a:cubicBezTo>
                <a:cubicBezTo>
                  <a:pt x="0" y="4"/>
                  <a:pt x="1" y="6"/>
                  <a:pt x="4" y="9"/>
                </a:cubicBezTo>
                <a:cubicBezTo>
                  <a:pt x="6" y="11"/>
                  <a:pt x="9" y="11"/>
                  <a:pt x="10" y="12"/>
                </a:cubicBezTo>
                <a:cubicBezTo>
                  <a:pt x="13" y="13"/>
                  <a:pt x="18" y="15"/>
                  <a:pt x="25" y="22"/>
                </a:cubicBezTo>
                <a:cubicBezTo>
                  <a:pt x="18" y="16"/>
                  <a:pt x="13" y="14"/>
                  <a:pt x="10" y="13"/>
                </a:cubicBezTo>
                <a:close/>
                <a:moveTo>
                  <a:pt x="1" y="2"/>
                </a:moveTo>
                <a:cubicBezTo>
                  <a:pt x="1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lnTo>
                  <a:pt x="1" y="2"/>
                </a:lnTo>
                <a:close/>
                <a:moveTo>
                  <a:pt x="6" y="6"/>
                </a:moveTo>
                <a:cubicBezTo>
                  <a:pt x="8" y="6"/>
                  <a:pt x="9" y="7"/>
                  <a:pt x="10" y="7"/>
                </a:cubicBezTo>
                <a:cubicBezTo>
                  <a:pt x="15" y="9"/>
                  <a:pt x="23" y="11"/>
                  <a:pt x="28" y="18"/>
                </a:cubicBezTo>
                <a:cubicBezTo>
                  <a:pt x="32" y="22"/>
                  <a:pt x="36" y="24"/>
                  <a:pt x="41" y="25"/>
                </a:cubicBezTo>
                <a:cubicBezTo>
                  <a:pt x="45" y="29"/>
                  <a:pt x="52" y="31"/>
                  <a:pt x="56" y="35"/>
                </a:cubicBezTo>
                <a:lnTo>
                  <a:pt x="55" y="36"/>
                </a:lnTo>
                <a:cubicBezTo>
                  <a:pt x="50" y="31"/>
                  <a:pt x="45" y="29"/>
                  <a:pt x="41" y="26"/>
                </a:cubicBezTo>
                <a:cubicBezTo>
                  <a:pt x="36" y="24"/>
                  <a:pt x="32" y="22"/>
                  <a:pt x="28" y="19"/>
                </a:cubicBezTo>
                <a:cubicBezTo>
                  <a:pt x="22" y="11"/>
                  <a:pt x="15" y="9"/>
                  <a:pt x="10" y="8"/>
                </a:cubicBezTo>
                <a:cubicBezTo>
                  <a:pt x="9" y="7"/>
                  <a:pt x="8" y="7"/>
                  <a:pt x="6" y="6"/>
                </a:cubicBezTo>
                <a:cubicBezTo>
                  <a:pt x="3" y="6"/>
                  <a:pt x="2" y="4"/>
                  <a:pt x="1" y="2"/>
                </a:cubicBezTo>
                <a:cubicBezTo>
                  <a:pt x="2" y="4"/>
                  <a:pt x="4" y="6"/>
                  <a:pt x="6" y="6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4" name="Freeform 1004">
            <a:extLst>
              <a:ext uri="{FF2B5EF4-FFF2-40B4-BE49-F238E27FC236}">
                <a16:creationId xmlns:a16="http://schemas.microsoft.com/office/drawing/2014/main" id="{11AD1DB7-3DC8-6646-A48C-5087C6E63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1866900"/>
            <a:ext cx="9525" cy="7938"/>
          </a:xfrm>
          <a:custGeom>
            <a:avLst/>
            <a:gdLst>
              <a:gd name="T0" fmla="*/ 3355364 w 26"/>
              <a:gd name="T1" fmla="*/ 2677884 h 20"/>
              <a:gd name="T2" fmla="*/ 3220915 w 26"/>
              <a:gd name="T3" fmla="*/ 2993023 h 20"/>
              <a:gd name="T4" fmla="*/ 0 w 26"/>
              <a:gd name="T5" fmla="*/ 0 h 20"/>
              <a:gd name="T6" fmla="*/ 3355364 w 26"/>
              <a:gd name="T7" fmla="*/ 2677884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0">
                <a:moveTo>
                  <a:pt x="25" y="17"/>
                </a:moveTo>
                <a:lnTo>
                  <a:pt x="24" y="19"/>
                </a:lnTo>
                <a:cubicBezTo>
                  <a:pt x="15" y="9"/>
                  <a:pt x="4" y="10"/>
                  <a:pt x="0" y="0"/>
                </a:cubicBezTo>
                <a:cubicBezTo>
                  <a:pt x="7" y="10"/>
                  <a:pt x="16" y="9"/>
                  <a:pt x="25" y="17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5" name="Freeform 1005">
            <a:extLst>
              <a:ext uri="{FF2B5EF4-FFF2-40B4-BE49-F238E27FC236}">
                <a16:creationId xmlns:a16="http://schemas.microsoft.com/office/drawing/2014/main" id="{1AFC2ADB-944E-684D-ADF1-C8389D143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33338" cy="15875"/>
          </a:xfrm>
          <a:custGeom>
            <a:avLst/>
            <a:gdLst>
              <a:gd name="T0" fmla="*/ 0 w 93"/>
              <a:gd name="T1" fmla="*/ 1226805 h 43"/>
              <a:gd name="T2" fmla="*/ 514050 w 93"/>
              <a:gd name="T3" fmla="*/ 0 h 43"/>
              <a:gd name="T4" fmla="*/ 11565418 w 93"/>
              <a:gd name="T5" fmla="*/ 5451770 h 43"/>
              <a:gd name="T6" fmla="*/ 11693752 w 93"/>
              <a:gd name="T7" fmla="*/ 5724599 h 43"/>
              <a:gd name="T8" fmla="*/ 11436726 w 93"/>
              <a:gd name="T9" fmla="*/ 5724599 h 43"/>
              <a:gd name="T10" fmla="*/ 0 w 93"/>
              <a:gd name="T11" fmla="*/ 1226805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3" h="43">
                <a:moveTo>
                  <a:pt x="0" y="9"/>
                </a:moveTo>
                <a:lnTo>
                  <a:pt x="4" y="0"/>
                </a:lnTo>
                <a:lnTo>
                  <a:pt x="90" y="40"/>
                </a:lnTo>
                <a:cubicBezTo>
                  <a:pt x="90" y="40"/>
                  <a:pt x="92" y="40"/>
                  <a:pt x="91" y="42"/>
                </a:cubicBezTo>
                <a:lnTo>
                  <a:pt x="89" y="42"/>
                </a:lnTo>
                <a:lnTo>
                  <a:pt x="0" y="9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6" name="Freeform 1006">
            <a:extLst>
              <a:ext uri="{FF2B5EF4-FFF2-40B4-BE49-F238E27FC236}">
                <a16:creationId xmlns:a16="http://schemas.microsoft.com/office/drawing/2014/main" id="{4E576E26-8650-C541-B595-6D0816AEA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33338" cy="15875"/>
          </a:xfrm>
          <a:custGeom>
            <a:avLst/>
            <a:gdLst>
              <a:gd name="T0" fmla="*/ 0 w 94"/>
              <a:gd name="T1" fmla="*/ 1226805 h 43"/>
              <a:gd name="T2" fmla="*/ 0 w 94"/>
              <a:gd name="T3" fmla="*/ 1090206 h 43"/>
              <a:gd name="T4" fmla="*/ 11194829 w 94"/>
              <a:gd name="T5" fmla="*/ 5724599 h 43"/>
              <a:gd name="T6" fmla="*/ 0 w 94"/>
              <a:gd name="T7" fmla="*/ 1226805 h 43"/>
              <a:gd name="T8" fmla="*/ 11320379 w 94"/>
              <a:gd name="T9" fmla="*/ 5451770 h 43"/>
              <a:gd name="T10" fmla="*/ 377358 w 94"/>
              <a:gd name="T11" fmla="*/ 0 h 43"/>
              <a:gd name="T12" fmla="*/ 11320379 w 94"/>
              <a:gd name="T13" fmla="*/ 5315541 h 43"/>
              <a:gd name="T14" fmla="*/ 11572187 w 94"/>
              <a:gd name="T15" fmla="*/ 5724599 h 43"/>
              <a:gd name="T16" fmla="*/ 11446283 w 94"/>
              <a:gd name="T17" fmla="*/ 5724599 h 43"/>
              <a:gd name="T18" fmla="*/ 11320379 w 94"/>
              <a:gd name="T19" fmla="*/ 5451770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43">
                <a:moveTo>
                  <a:pt x="0" y="9"/>
                </a:moveTo>
                <a:lnTo>
                  <a:pt x="0" y="8"/>
                </a:lnTo>
                <a:lnTo>
                  <a:pt x="89" y="42"/>
                </a:lnTo>
                <a:lnTo>
                  <a:pt x="0" y="9"/>
                </a:lnTo>
                <a:close/>
                <a:moveTo>
                  <a:pt x="90" y="40"/>
                </a:moveTo>
                <a:lnTo>
                  <a:pt x="3" y="0"/>
                </a:lnTo>
                <a:lnTo>
                  <a:pt x="90" y="39"/>
                </a:lnTo>
                <a:cubicBezTo>
                  <a:pt x="91" y="39"/>
                  <a:pt x="93" y="40"/>
                  <a:pt x="92" y="42"/>
                </a:cubicBezTo>
                <a:lnTo>
                  <a:pt x="91" y="42"/>
                </a:lnTo>
                <a:cubicBezTo>
                  <a:pt x="91" y="40"/>
                  <a:pt x="90" y="40"/>
                  <a:pt x="90" y="40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7" name="Freeform 1007">
            <a:extLst>
              <a:ext uri="{FF2B5EF4-FFF2-40B4-BE49-F238E27FC236}">
                <a16:creationId xmlns:a16="http://schemas.microsoft.com/office/drawing/2014/main" id="{C5636278-919B-0E49-88AD-7BA503343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22225" cy="9525"/>
          </a:xfrm>
          <a:custGeom>
            <a:avLst/>
            <a:gdLst>
              <a:gd name="T0" fmla="*/ 0 w 62"/>
              <a:gd name="T1" fmla="*/ 578644 h 28"/>
              <a:gd name="T2" fmla="*/ 128331 w 62"/>
              <a:gd name="T3" fmla="*/ 0 h 28"/>
              <a:gd name="T4" fmla="*/ 7838614 w 62"/>
              <a:gd name="T5" fmla="*/ 3124540 h 28"/>
              <a:gd name="T6" fmla="*/ 0 w 62"/>
              <a:gd name="T7" fmla="*/ 578644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28">
                <a:moveTo>
                  <a:pt x="0" y="5"/>
                </a:moveTo>
                <a:lnTo>
                  <a:pt x="1" y="0"/>
                </a:lnTo>
                <a:lnTo>
                  <a:pt x="61" y="27"/>
                </a:lnTo>
                <a:lnTo>
                  <a:pt x="0" y="5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8" name="Freeform 1008">
            <a:extLst>
              <a:ext uri="{FF2B5EF4-FFF2-40B4-BE49-F238E27FC236}">
                <a16:creationId xmlns:a16="http://schemas.microsoft.com/office/drawing/2014/main" id="{B9A46295-9D7E-A341-8828-F25C4DB32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885950"/>
            <a:ext cx="20638" cy="15875"/>
          </a:xfrm>
          <a:custGeom>
            <a:avLst/>
            <a:gdLst>
              <a:gd name="T0" fmla="*/ 0 w 56"/>
              <a:gd name="T1" fmla="*/ 714375 h 42"/>
              <a:gd name="T2" fmla="*/ 814832 w 56"/>
              <a:gd name="T3" fmla="*/ 0 h 42"/>
              <a:gd name="T4" fmla="*/ 3938910 w 56"/>
              <a:gd name="T5" fmla="*/ 2571750 h 42"/>
              <a:gd name="T6" fmla="*/ 6655018 w 56"/>
              <a:gd name="T7" fmla="*/ 4571622 h 42"/>
              <a:gd name="T8" fmla="*/ 7198240 w 56"/>
              <a:gd name="T9" fmla="*/ 5857497 h 42"/>
              <a:gd name="T10" fmla="*/ 6519397 w 56"/>
              <a:gd name="T11" fmla="*/ 5000247 h 42"/>
              <a:gd name="T12" fmla="*/ 3666930 w 56"/>
              <a:gd name="T13" fmla="*/ 3285747 h 42"/>
              <a:gd name="T14" fmla="*/ 0 w 56"/>
              <a:gd name="T15" fmla="*/ 714375 h 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42">
                <a:moveTo>
                  <a:pt x="0" y="5"/>
                </a:moveTo>
                <a:lnTo>
                  <a:pt x="6" y="0"/>
                </a:lnTo>
                <a:cubicBezTo>
                  <a:pt x="14" y="10"/>
                  <a:pt x="21" y="7"/>
                  <a:pt x="29" y="18"/>
                </a:cubicBezTo>
                <a:cubicBezTo>
                  <a:pt x="40" y="30"/>
                  <a:pt x="44" y="28"/>
                  <a:pt x="49" y="32"/>
                </a:cubicBezTo>
                <a:cubicBezTo>
                  <a:pt x="54" y="36"/>
                  <a:pt x="55" y="40"/>
                  <a:pt x="53" y="41"/>
                </a:cubicBezTo>
                <a:cubicBezTo>
                  <a:pt x="53" y="41"/>
                  <a:pt x="53" y="37"/>
                  <a:pt x="48" y="35"/>
                </a:cubicBezTo>
                <a:cubicBezTo>
                  <a:pt x="44" y="33"/>
                  <a:pt x="35" y="33"/>
                  <a:pt x="27" y="23"/>
                </a:cubicBezTo>
                <a:cubicBezTo>
                  <a:pt x="20" y="14"/>
                  <a:pt x="9" y="14"/>
                  <a:pt x="0" y="5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39" name="Freeform 1009">
            <a:extLst>
              <a:ext uri="{FF2B5EF4-FFF2-40B4-BE49-F238E27FC236}">
                <a16:creationId xmlns:a16="http://schemas.microsoft.com/office/drawing/2014/main" id="{564D0F0A-CDD0-E243-A283-E29F32C7E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885950"/>
            <a:ext cx="20638" cy="15875"/>
          </a:xfrm>
          <a:custGeom>
            <a:avLst/>
            <a:gdLst>
              <a:gd name="T0" fmla="*/ 7198240 w 56"/>
              <a:gd name="T1" fmla="*/ 5857497 h 42"/>
              <a:gd name="T2" fmla="*/ 7198240 w 56"/>
              <a:gd name="T3" fmla="*/ 5714622 h 42"/>
              <a:gd name="T4" fmla="*/ 6655018 w 56"/>
              <a:gd name="T5" fmla="*/ 4571622 h 42"/>
              <a:gd name="T6" fmla="*/ 5976175 w 56"/>
              <a:gd name="T7" fmla="*/ 4142997 h 42"/>
              <a:gd name="T8" fmla="*/ 3938910 w 56"/>
              <a:gd name="T9" fmla="*/ 2571750 h 42"/>
              <a:gd name="T10" fmla="*/ 2308876 w 56"/>
              <a:gd name="T11" fmla="*/ 1285875 h 42"/>
              <a:gd name="T12" fmla="*/ 814832 w 56"/>
              <a:gd name="T13" fmla="*/ 0 h 42"/>
              <a:gd name="T14" fmla="*/ 2308876 w 56"/>
              <a:gd name="T15" fmla="*/ 1285875 h 42"/>
              <a:gd name="T16" fmla="*/ 3938910 w 56"/>
              <a:gd name="T17" fmla="*/ 2571750 h 42"/>
              <a:gd name="T18" fmla="*/ 5976175 w 56"/>
              <a:gd name="T19" fmla="*/ 4142997 h 42"/>
              <a:gd name="T20" fmla="*/ 6791008 w 56"/>
              <a:gd name="T21" fmla="*/ 4428747 h 42"/>
              <a:gd name="T22" fmla="*/ 7469850 w 56"/>
              <a:gd name="T23" fmla="*/ 5571747 h 42"/>
              <a:gd name="T24" fmla="*/ 7334229 w 56"/>
              <a:gd name="T25" fmla="*/ 5857497 h 42"/>
              <a:gd name="T26" fmla="*/ 7198240 w 56"/>
              <a:gd name="T27" fmla="*/ 5857497 h 42"/>
              <a:gd name="T28" fmla="*/ 6519397 w 56"/>
              <a:gd name="T29" fmla="*/ 5000247 h 42"/>
              <a:gd name="T30" fmla="*/ 5976175 w 56"/>
              <a:gd name="T31" fmla="*/ 4714497 h 42"/>
              <a:gd name="T32" fmla="*/ 3666930 w 56"/>
              <a:gd name="T33" fmla="*/ 3285747 h 42"/>
              <a:gd name="T34" fmla="*/ 2037265 w 56"/>
              <a:gd name="T35" fmla="*/ 2000250 h 42"/>
              <a:gd name="T36" fmla="*/ 0 w 56"/>
              <a:gd name="T37" fmla="*/ 714375 h 42"/>
              <a:gd name="T38" fmla="*/ 135990 w 56"/>
              <a:gd name="T39" fmla="*/ 714375 h 42"/>
              <a:gd name="T40" fmla="*/ 2037265 w 56"/>
              <a:gd name="T41" fmla="*/ 2000250 h 42"/>
              <a:gd name="T42" fmla="*/ 3802920 w 56"/>
              <a:gd name="T43" fmla="*/ 3285747 h 42"/>
              <a:gd name="T44" fmla="*/ 5976175 w 56"/>
              <a:gd name="T45" fmla="*/ 4714497 h 42"/>
              <a:gd name="T46" fmla="*/ 6519397 w 56"/>
              <a:gd name="T47" fmla="*/ 5000247 h 42"/>
              <a:gd name="T48" fmla="*/ 7198240 w 56"/>
              <a:gd name="T49" fmla="*/ 5571747 h 42"/>
              <a:gd name="T50" fmla="*/ 6519397 w 56"/>
              <a:gd name="T51" fmla="*/ 5000247 h 4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6" h="42">
                <a:moveTo>
                  <a:pt x="53" y="41"/>
                </a:moveTo>
                <a:lnTo>
                  <a:pt x="53" y="40"/>
                </a:lnTo>
                <a:cubicBezTo>
                  <a:pt x="54" y="37"/>
                  <a:pt x="53" y="35"/>
                  <a:pt x="49" y="32"/>
                </a:cubicBezTo>
                <a:cubicBezTo>
                  <a:pt x="48" y="30"/>
                  <a:pt x="46" y="30"/>
                  <a:pt x="44" y="29"/>
                </a:cubicBezTo>
                <a:cubicBezTo>
                  <a:pt x="41" y="28"/>
                  <a:pt x="36" y="27"/>
                  <a:pt x="29" y="18"/>
                </a:cubicBezTo>
                <a:cubicBezTo>
                  <a:pt x="25" y="14"/>
                  <a:pt x="21" y="11"/>
                  <a:pt x="17" y="9"/>
                </a:cubicBezTo>
                <a:cubicBezTo>
                  <a:pt x="13" y="7"/>
                  <a:pt x="9" y="5"/>
                  <a:pt x="6" y="0"/>
                </a:cubicBezTo>
                <a:cubicBezTo>
                  <a:pt x="10" y="5"/>
                  <a:pt x="14" y="7"/>
                  <a:pt x="17" y="9"/>
                </a:cubicBezTo>
                <a:cubicBezTo>
                  <a:pt x="22" y="11"/>
                  <a:pt x="25" y="13"/>
                  <a:pt x="29" y="18"/>
                </a:cubicBezTo>
                <a:cubicBezTo>
                  <a:pt x="36" y="26"/>
                  <a:pt x="41" y="28"/>
                  <a:pt x="44" y="29"/>
                </a:cubicBezTo>
                <a:cubicBezTo>
                  <a:pt x="47" y="29"/>
                  <a:pt x="48" y="30"/>
                  <a:pt x="50" y="31"/>
                </a:cubicBezTo>
                <a:cubicBezTo>
                  <a:pt x="54" y="34"/>
                  <a:pt x="55" y="37"/>
                  <a:pt x="55" y="39"/>
                </a:cubicBezTo>
                <a:lnTo>
                  <a:pt x="54" y="41"/>
                </a:lnTo>
                <a:cubicBezTo>
                  <a:pt x="53" y="41"/>
                  <a:pt x="53" y="41"/>
                  <a:pt x="53" y="41"/>
                </a:cubicBezTo>
                <a:close/>
                <a:moveTo>
                  <a:pt x="48" y="35"/>
                </a:moveTo>
                <a:cubicBezTo>
                  <a:pt x="47" y="34"/>
                  <a:pt x="46" y="34"/>
                  <a:pt x="44" y="33"/>
                </a:cubicBezTo>
                <a:cubicBezTo>
                  <a:pt x="40" y="33"/>
                  <a:pt x="33" y="30"/>
                  <a:pt x="27" y="23"/>
                </a:cubicBezTo>
                <a:cubicBezTo>
                  <a:pt x="23" y="18"/>
                  <a:pt x="19" y="17"/>
                  <a:pt x="15" y="14"/>
                </a:cubicBezTo>
                <a:cubicBezTo>
                  <a:pt x="9" y="12"/>
                  <a:pt x="4" y="10"/>
                  <a:pt x="0" y="5"/>
                </a:cubicBezTo>
                <a:lnTo>
                  <a:pt x="1" y="5"/>
                </a:lnTo>
                <a:cubicBezTo>
                  <a:pt x="5" y="9"/>
                  <a:pt x="10" y="12"/>
                  <a:pt x="15" y="14"/>
                </a:cubicBezTo>
                <a:cubicBezTo>
                  <a:pt x="19" y="17"/>
                  <a:pt x="24" y="18"/>
                  <a:pt x="28" y="23"/>
                </a:cubicBezTo>
                <a:cubicBezTo>
                  <a:pt x="33" y="30"/>
                  <a:pt x="40" y="32"/>
                  <a:pt x="44" y="33"/>
                </a:cubicBezTo>
                <a:cubicBezTo>
                  <a:pt x="46" y="33"/>
                  <a:pt x="47" y="33"/>
                  <a:pt x="48" y="35"/>
                </a:cubicBezTo>
                <a:cubicBezTo>
                  <a:pt x="52" y="36"/>
                  <a:pt x="53" y="37"/>
                  <a:pt x="53" y="39"/>
                </a:cubicBezTo>
                <a:cubicBezTo>
                  <a:pt x="52" y="38"/>
                  <a:pt x="50" y="36"/>
                  <a:pt x="48" y="35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0" name="Freeform 1010">
            <a:extLst>
              <a:ext uri="{FF2B5EF4-FFF2-40B4-BE49-F238E27FC236}">
                <a16:creationId xmlns:a16="http://schemas.microsoft.com/office/drawing/2014/main" id="{4C4BD5FC-0979-6C4E-AC60-22E7584BB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87538"/>
            <a:ext cx="9525" cy="6350"/>
          </a:xfrm>
          <a:custGeom>
            <a:avLst/>
            <a:gdLst>
              <a:gd name="T0" fmla="*/ 0 w 26"/>
              <a:gd name="T1" fmla="*/ 111626 h 19"/>
              <a:gd name="T2" fmla="*/ 402614 w 26"/>
              <a:gd name="T3" fmla="*/ 0 h 19"/>
              <a:gd name="T4" fmla="*/ 3355364 w 26"/>
              <a:gd name="T5" fmla="*/ 2010611 h 19"/>
              <a:gd name="T6" fmla="*/ 0 w 26"/>
              <a:gd name="T7" fmla="*/ 111626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19">
                <a:moveTo>
                  <a:pt x="0" y="1"/>
                </a:moveTo>
                <a:lnTo>
                  <a:pt x="3" y="0"/>
                </a:lnTo>
                <a:cubicBezTo>
                  <a:pt x="12" y="9"/>
                  <a:pt x="22" y="9"/>
                  <a:pt x="25" y="18"/>
                </a:cubicBezTo>
                <a:cubicBezTo>
                  <a:pt x="19" y="8"/>
                  <a:pt x="10" y="10"/>
                  <a:pt x="0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1" name="Freeform 1011">
            <a:extLst>
              <a:ext uri="{FF2B5EF4-FFF2-40B4-BE49-F238E27FC236}">
                <a16:creationId xmlns:a16="http://schemas.microsoft.com/office/drawing/2014/main" id="{987E1F64-8533-6749-BE6E-BEB70FF6A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1879600"/>
            <a:ext cx="33338" cy="15875"/>
          </a:xfrm>
          <a:custGeom>
            <a:avLst/>
            <a:gdLst>
              <a:gd name="T0" fmla="*/ 11194829 w 94"/>
              <a:gd name="T1" fmla="*/ 0 h 43"/>
              <a:gd name="T2" fmla="*/ 11697737 w 94"/>
              <a:gd name="T3" fmla="*/ 1226805 h 43"/>
              <a:gd name="T4" fmla="*/ 377358 w 94"/>
              <a:gd name="T5" fmla="*/ 5724599 h 43"/>
              <a:gd name="T6" fmla="*/ 125904 w 94"/>
              <a:gd name="T7" fmla="*/ 5724599 h 43"/>
              <a:gd name="T8" fmla="*/ 251454 w 94"/>
              <a:gd name="T9" fmla="*/ 5451770 h 43"/>
              <a:gd name="T10" fmla="*/ 11194829 w 94"/>
              <a:gd name="T11" fmla="*/ 0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4" h="43">
                <a:moveTo>
                  <a:pt x="89" y="0"/>
                </a:moveTo>
                <a:lnTo>
                  <a:pt x="93" y="9"/>
                </a:lnTo>
                <a:lnTo>
                  <a:pt x="3" y="42"/>
                </a:lnTo>
                <a:lnTo>
                  <a:pt x="1" y="42"/>
                </a:lnTo>
                <a:cubicBezTo>
                  <a:pt x="0" y="40"/>
                  <a:pt x="2" y="40"/>
                  <a:pt x="2" y="40"/>
                </a:cubicBezTo>
                <a:lnTo>
                  <a:pt x="89" y="0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2" name="Freeform 1012">
            <a:extLst>
              <a:ext uri="{FF2B5EF4-FFF2-40B4-BE49-F238E27FC236}">
                <a16:creationId xmlns:a16="http://schemas.microsoft.com/office/drawing/2014/main" id="{8B44FD1A-95E4-9041-B3B7-F1F349FD9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1893888"/>
            <a:ext cx="1588" cy="1587"/>
          </a:xfrm>
          <a:custGeom>
            <a:avLst/>
            <a:gdLst>
              <a:gd name="T0" fmla="*/ 280017 w 3"/>
              <a:gd name="T1" fmla="*/ 559682 h 3"/>
              <a:gd name="T2" fmla="*/ 560564 w 3"/>
              <a:gd name="T3" fmla="*/ 0 h 3"/>
              <a:gd name="T4" fmla="*/ 280017 w 3"/>
              <a:gd name="T5" fmla="*/ 559682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0" y="0"/>
                  <a:pt x="2" y="0"/>
                  <a:pt x="2" y="0"/>
                </a:cubicBezTo>
                <a:cubicBezTo>
                  <a:pt x="2" y="0"/>
                  <a:pt x="1" y="0"/>
                  <a:pt x="1" y="2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3" name="Freeform 1013">
            <a:extLst>
              <a:ext uri="{FF2B5EF4-FFF2-40B4-BE49-F238E27FC236}">
                <a16:creationId xmlns:a16="http://schemas.microsoft.com/office/drawing/2014/main" id="{A2269A77-A587-4242-8242-EB0057912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1879600"/>
            <a:ext cx="22225" cy="9525"/>
          </a:xfrm>
          <a:custGeom>
            <a:avLst/>
            <a:gdLst>
              <a:gd name="T0" fmla="*/ 7831944 w 61"/>
              <a:gd name="T1" fmla="*/ 0 h 28"/>
              <a:gd name="T2" fmla="*/ 7964930 w 61"/>
              <a:gd name="T3" fmla="*/ 578644 h 28"/>
              <a:gd name="T4" fmla="*/ 0 w 61"/>
              <a:gd name="T5" fmla="*/ 3124540 h 28"/>
              <a:gd name="T6" fmla="*/ 7831944 w 61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1" h="28">
                <a:moveTo>
                  <a:pt x="59" y="0"/>
                </a:moveTo>
                <a:lnTo>
                  <a:pt x="60" y="5"/>
                </a:lnTo>
                <a:lnTo>
                  <a:pt x="0" y="27"/>
                </a:lnTo>
                <a:lnTo>
                  <a:pt x="59" y="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4" name="Freeform 1014">
            <a:extLst>
              <a:ext uri="{FF2B5EF4-FFF2-40B4-BE49-F238E27FC236}">
                <a16:creationId xmlns:a16="http://schemas.microsoft.com/office/drawing/2014/main" id="{C6EAF975-B4D8-2541-AD25-C1A0E622C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1881188"/>
            <a:ext cx="23813" cy="6350"/>
          </a:xfrm>
          <a:custGeom>
            <a:avLst/>
            <a:gdLst>
              <a:gd name="T0" fmla="*/ 8589899 w 65"/>
              <a:gd name="T1" fmla="*/ 0 h 17"/>
              <a:gd name="T2" fmla="*/ 8589899 w 65"/>
              <a:gd name="T3" fmla="*/ 976779 h 17"/>
              <a:gd name="T4" fmla="*/ 4563304 w 65"/>
              <a:gd name="T5" fmla="*/ 1534832 h 17"/>
              <a:gd name="T6" fmla="*/ 1342320 w 65"/>
              <a:gd name="T7" fmla="*/ 2232212 h 17"/>
              <a:gd name="T8" fmla="*/ 134086 w 65"/>
              <a:gd name="T9" fmla="*/ 1813859 h 17"/>
              <a:gd name="T10" fmla="*/ 1073783 w 65"/>
              <a:gd name="T11" fmla="*/ 1813859 h 17"/>
              <a:gd name="T12" fmla="*/ 4429218 w 65"/>
              <a:gd name="T13" fmla="*/ 837079 h 17"/>
              <a:gd name="T14" fmla="*/ 8589899 w 65"/>
              <a:gd name="T15" fmla="*/ 0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5" h="17">
                <a:moveTo>
                  <a:pt x="64" y="0"/>
                </a:moveTo>
                <a:lnTo>
                  <a:pt x="64" y="7"/>
                </a:lnTo>
                <a:cubicBezTo>
                  <a:pt x="51" y="6"/>
                  <a:pt x="48" y="13"/>
                  <a:pt x="34" y="11"/>
                </a:cubicBezTo>
                <a:cubicBezTo>
                  <a:pt x="18" y="10"/>
                  <a:pt x="16" y="16"/>
                  <a:pt x="10" y="16"/>
                </a:cubicBezTo>
                <a:cubicBezTo>
                  <a:pt x="3" y="16"/>
                  <a:pt x="0" y="14"/>
                  <a:pt x="1" y="13"/>
                </a:cubicBezTo>
                <a:cubicBezTo>
                  <a:pt x="1" y="11"/>
                  <a:pt x="4" y="15"/>
                  <a:pt x="8" y="13"/>
                </a:cubicBezTo>
                <a:cubicBezTo>
                  <a:pt x="13" y="11"/>
                  <a:pt x="20" y="6"/>
                  <a:pt x="33" y="6"/>
                </a:cubicBezTo>
                <a:cubicBezTo>
                  <a:pt x="44" y="7"/>
                  <a:pt x="51" y="0"/>
                  <a:pt x="64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5" name="Freeform 1015">
            <a:extLst>
              <a:ext uri="{FF2B5EF4-FFF2-40B4-BE49-F238E27FC236}">
                <a16:creationId xmlns:a16="http://schemas.microsoft.com/office/drawing/2014/main" id="{E389807B-C7AC-4347-9C43-B40F9FD5A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1882775"/>
            <a:ext cx="23812" cy="4763"/>
          </a:xfrm>
          <a:custGeom>
            <a:avLst/>
            <a:gdLst>
              <a:gd name="T0" fmla="*/ 830444 w 64"/>
              <a:gd name="T1" fmla="*/ 1504768 h 14"/>
              <a:gd name="T2" fmla="*/ 0 w 64"/>
              <a:gd name="T3" fmla="*/ 1273082 h 14"/>
              <a:gd name="T4" fmla="*/ 0 w 64"/>
              <a:gd name="T5" fmla="*/ 1157409 h 14"/>
              <a:gd name="T6" fmla="*/ 1246037 w 64"/>
              <a:gd name="T7" fmla="*/ 1389095 h 14"/>
              <a:gd name="T8" fmla="*/ 2076481 w 64"/>
              <a:gd name="T9" fmla="*/ 1273082 h 14"/>
              <a:gd name="T10" fmla="*/ 4568183 w 64"/>
              <a:gd name="T11" fmla="*/ 926063 h 14"/>
              <a:gd name="T12" fmla="*/ 6644664 w 64"/>
              <a:gd name="T13" fmla="*/ 694377 h 14"/>
              <a:gd name="T14" fmla="*/ 8721145 w 64"/>
              <a:gd name="T15" fmla="*/ 463032 h 14"/>
              <a:gd name="T16" fmla="*/ 6644664 w 64"/>
              <a:gd name="T17" fmla="*/ 694377 h 14"/>
              <a:gd name="T18" fmla="*/ 4568183 w 64"/>
              <a:gd name="T19" fmla="*/ 926063 h 14"/>
              <a:gd name="T20" fmla="*/ 2076481 w 64"/>
              <a:gd name="T21" fmla="*/ 1389095 h 14"/>
              <a:gd name="T22" fmla="*/ 1246037 w 64"/>
              <a:gd name="T23" fmla="*/ 1504768 h 14"/>
              <a:gd name="T24" fmla="*/ 830444 w 64"/>
              <a:gd name="T25" fmla="*/ 1504768 h 14"/>
              <a:gd name="T26" fmla="*/ 968851 w 64"/>
              <a:gd name="T27" fmla="*/ 1157409 h 14"/>
              <a:gd name="T28" fmla="*/ 1522852 w 64"/>
              <a:gd name="T29" fmla="*/ 926063 h 14"/>
              <a:gd name="T30" fmla="*/ 4429776 w 64"/>
              <a:gd name="T31" fmla="*/ 347359 h 14"/>
              <a:gd name="T32" fmla="*/ 6506257 w 64"/>
              <a:gd name="T33" fmla="*/ 0 h 14"/>
              <a:gd name="T34" fmla="*/ 4429776 w 64"/>
              <a:gd name="T35" fmla="*/ 347359 h 14"/>
              <a:gd name="T36" fmla="*/ 1661259 w 64"/>
              <a:gd name="T37" fmla="*/ 926063 h 14"/>
              <a:gd name="T38" fmla="*/ 968851 w 64"/>
              <a:gd name="T39" fmla="*/ 1157409 h 14"/>
              <a:gd name="T40" fmla="*/ 138407 w 64"/>
              <a:gd name="T41" fmla="*/ 1157409 h 14"/>
              <a:gd name="T42" fmla="*/ 968851 w 64"/>
              <a:gd name="T43" fmla="*/ 1157409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14">
                <a:moveTo>
                  <a:pt x="6" y="13"/>
                </a:moveTo>
                <a:cubicBezTo>
                  <a:pt x="3" y="13"/>
                  <a:pt x="0" y="12"/>
                  <a:pt x="0" y="11"/>
                </a:cubicBezTo>
                <a:lnTo>
                  <a:pt x="0" y="10"/>
                </a:lnTo>
                <a:cubicBezTo>
                  <a:pt x="1" y="12"/>
                  <a:pt x="4" y="13"/>
                  <a:pt x="9" y="12"/>
                </a:cubicBezTo>
                <a:cubicBezTo>
                  <a:pt x="11" y="12"/>
                  <a:pt x="13" y="12"/>
                  <a:pt x="15" y="11"/>
                </a:cubicBezTo>
                <a:cubicBezTo>
                  <a:pt x="18" y="9"/>
                  <a:pt x="23" y="8"/>
                  <a:pt x="33" y="8"/>
                </a:cubicBezTo>
                <a:cubicBezTo>
                  <a:pt x="39" y="8"/>
                  <a:pt x="44" y="7"/>
                  <a:pt x="48" y="6"/>
                </a:cubicBezTo>
                <a:cubicBezTo>
                  <a:pt x="52" y="4"/>
                  <a:pt x="57" y="3"/>
                  <a:pt x="63" y="4"/>
                </a:cubicBezTo>
                <a:cubicBezTo>
                  <a:pt x="57" y="3"/>
                  <a:pt x="52" y="5"/>
                  <a:pt x="48" y="6"/>
                </a:cubicBezTo>
                <a:cubicBezTo>
                  <a:pt x="44" y="8"/>
                  <a:pt x="39" y="9"/>
                  <a:pt x="33" y="8"/>
                </a:cubicBezTo>
                <a:cubicBezTo>
                  <a:pt x="23" y="8"/>
                  <a:pt x="18" y="10"/>
                  <a:pt x="15" y="12"/>
                </a:cubicBezTo>
                <a:cubicBezTo>
                  <a:pt x="13" y="13"/>
                  <a:pt x="11" y="13"/>
                  <a:pt x="9" y="13"/>
                </a:cubicBezTo>
                <a:lnTo>
                  <a:pt x="6" y="13"/>
                </a:lnTo>
                <a:close/>
                <a:moveTo>
                  <a:pt x="7" y="10"/>
                </a:moveTo>
                <a:cubicBezTo>
                  <a:pt x="9" y="9"/>
                  <a:pt x="10" y="8"/>
                  <a:pt x="11" y="8"/>
                </a:cubicBezTo>
                <a:cubicBezTo>
                  <a:pt x="16" y="6"/>
                  <a:pt x="21" y="3"/>
                  <a:pt x="32" y="3"/>
                </a:cubicBezTo>
                <a:cubicBezTo>
                  <a:pt x="37" y="3"/>
                  <a:pt x="41" y="2"/>
                  <a:pt x="47" y="0"/>
                </a:cubicBezTo>
                <a:cubicBezTo>
                  <a:pt x="41" y="3"/>
                  <a:pt x="37" y="4"/>
                  <a:pt x="32" y="3"/>
                </a:cubicBezTo>
                <a:cubicBezTo>
                  <a:pt x="23" y="3"/>
                  <a:pt x="16" y="6"/>
                  <a:pt x="12" y="8"/>
                </a:cubicBezTo>
                <a:cubicBezTo>
                  <a:pt x="10" y="9"/>
                  <a:pt x="9" y="10"/>
                  <a:pt x="7" y="10"/>
                </a:cubicBezTo>
                <a:cubicBezTo>
                  <a:pt x="5" y="12"/>
                  <a:pt x="2" y="10"/>
                  <a:pt x="1" y="10"/>
                </a:cubicBezTo>
                <a:lnTo>
                  <a:pt x="7" y="10"/>
                </a:ln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6" name="Freeform 1016">
            <a:extLst>
              <a:ext uri="{FF2B5EF4-FFF2-40B4-BE49-F238E27FC236}">
                <a16:creationId xmlns:a16="http://schemas.microsoft.com/office/drawing/2014/main" id="{01B3E97F-61BD-7149-9153-5F5975C89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1882775"/>
            <a:ext cx="11113" cy="3175"/>
          </a:xfrm>
          <a:custGeom>
            <a:avLst/>
            <a:gdLst>
              <a:gd name="T0" fmla="*/ 4111810 w 29"/>
              <a:gd name="T1" fmla="*/ 0 h 10"/>
              <a:gd name="T2" fmla="*/ 4111810 w 29"/>
              <a:gd name="T3" fmla="*/ 302578 h 10"/>
              <a:gd name="T4" fmla="*/ 0 w 29"/>
              <a:gd name="T5" fmla="*/ 705803 h 10"/>
              <a:gd name="T6" fmla="*/ 4111810 w 29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0">
                <a:moveTo>
                  <a:pt x="28" y="0"/>
                </a:moveTo>
                <a:lnTo>
                  <a:pt x="28" y="3"/>
                </a:lnTo>
                <a:cubicBezTo>
                  <a:pt x="16" y="2"/>
                  <a:pt x="9" y="9"/>
                  <a:pt x="0" y="7"/>
                </a:cubicBezTo>
                <a:cubicBezTo>
                  <a:pt x="11" y="8"/>
                  <a:pt x="16" y="1"/>
                  <a:pt x="28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7" name="Freeform 1017">
            <a:extLst>
              <a:ext uri="{FF2B5EF4-FFF2-40B4-BE49-F238E27FC236}">
                <a16:creationId xmlns:a16="http://schemas.microsoft.com/office/drawing/2014/main" id="{4ECC71AE-F71C-F64F-9A03-97EC661BE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66900"/>
            <a:ext cx="33338" cy="15875"/>
          </a:xfrm>
          <a:custGeom>
            <a:avLst/>
            <a:gdLst>
              <a:gd name="T0" fmla="*/ 525074 w 92"/>
              <a:gd name="T1" fmla="*/ 5597381 h 44"/>
              <a:gd name="T2" fmla="*/ 0 w 92"/>
              <a:gd name="T3" fmla="*/ 4425878 h 44"/>
              <a:gd name="T4" fmla="*/ 11686781 w 92"/>
              <a:gd name="T5" fmla="*/ 130247 h 44"/>
              <a:gd name="T6" fmla="*/ 11949499 w 92"/>
              <a:gd name="T7" fmla="*/ 130247 h 44"/>
              <a:gd name="T8" fmla="*/ 11817959 w 92"/>
              <a:gd name="T9" fmla="*/ 260494 h 44"/>
              <a:gd name="T10" fmla="*/ 525074 w 92"/>
              <a:gd name="T11" fmla="*/ 5597381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44">
                <a:moveTo>
                  <a:pt x="4" y="43"/>
                </a:moveTo>
                <a:lnTo>
                  <a:pt x="0" y="34"/>
                </a:lnTo>
                <a:lnTo>
                  <a:pt x="89" y="1"/>
                </a:lnTo>
                <a:cubicBezTo>
                  <a:pt x="89" y="1"/>
                  <a:pt x="91" y="0"/>
                  <a:pt x="91" y="1"/>
                </a:cubicBezTo>
                <a:lnTo>
                  <a:pt x="90" y="2"/>
                </a:lnTo>
                <a:lnTo>
                  <a:pt x="4" y="43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8" name="Freeform 1018">
            <a:extLst>
              <a:ext uri="{FF2B5EF4-FFF2-40B4-BE49-F238E27FC236}">
                <a16:creationId xmlns:a16="http://schemas.microsoft.com/office/drawing/2014/main" id="{07655CBF-1BF2-D74C-B8C4-5613C213B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66900"/>
            <a:ext cx="33338" cy="15875"/>
          </a:xfrm>
          <a:custGeom>
            <a:avLst/>
            <a:gdLst>
              <a:gd name="T0" fmla="*/ 134085 w 91"/>
              <a:gd name="T1" fmla="*/ 5597381 h 44"/>
              <a:gd name="T2" fmla="*/ 0 w 91"/>
              <a:gd name="T3" fmla="*/ 5467134 h 44"/>
              <a:gd name="T4" fmla="*/ 11676726 w 91"/>
              <a:gd name="T5" fmla="*/ 260494 h 44"/>
              <a:gd name="T6" fmla="*/ 11810811 w 91"/>
              <a:gd name="T7" fmla="*/ 130247 h 44"/>
              <a:gd name="T8" fmla="*/ 11542275 w 91"/>
              <a:gd name="T9" fmla="*/ 130247 h 44"/>
              <a:gd name="T10" fmla="*/ 11810811 w 91"/>
              <a:gd name="T11" fmla="*/ 0 h 44"/>
              <a:gd name="T12" fmla="*/ 11676726 w 91"/>
              <a:gd name="T13" fmla="*/ 260494 h 44"/>
              <a:gd name="T14" fmla="*/ 134085 w 91"/>
              <a:gd name="T15" fmla="*/ 5597381 h 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1" h="44">
                <a:moveTo>
                  <a:pt x="1" y="43"/>
                </a:moveTo>
                <a:lnTo>
                  <a:pt x="0" y="42"/>
                </a:lnTo>
                <a:lnTo>
                  <a:pt x="87" y="2"/>
                </a:lnTo>
                <a:lnTo>
                  <a:pt x="88" y="1"/>
                </a:lnTo>
                <a:lnTo>
                  <a:pt x="86" y="1"/>
                </a:lnTo>
                <a:cubicBezTo>
                  <a:pt x="87" y="0"/>
                  <a:pt x="88" y="0"/>
                  <a:pt x="88" y="0"/>
                </a:cubicBezTo>
                <a:cubicBezTo>
                  <a:pt x="90" y="1"/>
                  <a:pt x="88" y="2"/>
                  <a:pt x="87" y="2"/>
                </a:cubicBezTo>
                <a:lnTo>
                  <a:pt x="1" y="43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49" name="Freeform 1019">
            <a:extLst>
              <a:ext uri="{FF2B5EF4-FFF2-40B4-BE49-F238E27FC236}">
                <a16:creationId xmlns:a16="http://schemas.microsoft.com/office/drawing/2014/main" id="{7707F5D3-01B7-C24E-B601-6A48D10F0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1663"/>
            <a:ext cx="22225" cy="11112"/>
          </a:xfrm>
          <a:custGeom>
            <a:avLst/>
            <a:gdLst>
              <a:gd name="T0" fmla="*/ 128331 w 62"/>
              <a:gd name="T1" fmla="*/ 4111057 h 29"/>
              <a:gd name="T2" fmla="*/ 0 w 62"/>
              <a:gd name="T3" fmla="*/ 3376898 h 29"/>
              <a:gd name="T4" fmla="*/ 7838614 w 62"/>
              <a:gd name="T5" fmla="*/ 0 h 29"/>
              <a:gd name="T6" fmla="*/ 128331 w 62"/>
              <a:gd name="T7" fmla="*/ 411105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29">
                <a:moveTo>
                  <a:pt x="1" y="28"/>
                </a:moveTo>
                <a:lnTo>
                  <a:pt x="0" y="23"/>
                </a:lnTo>
                <a:lnTo>
                  <a:pt x="61" y="0"/>
                </a:lnTo>
                <a:lnTo>
                  <a:pt x="1" y="28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0" name="Freeform 1020">
            <a:extLst>
              <a:ext uri="{FF2B5EF4-FFF2-40B4-BE49-F238E27FC236}">
                <a16:creationId xmlns:a16="http://schemas.microsoft.com/office/drawing/2014/main" id="{2E3D2C98-EF6A-F046-A2C9-D955AE88F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73250"/>
            <a:ext cx="23812" cy="6350"/>
          </a:xfrm>
          <a:custGeom>
            <a:avLst/>
            <a:gdLst>
              <a:gd name="T0" fmla="*/ 4429776 w 64"/>
              <a:gd name="T1" fmla="*/ 1228558 h 19"/>
              <a:gd name="T2" fmla="*/ 0 w 64"/>
              <a:gd name="T3" fmla="*/ 1898984 h 19"/>
              <a:gd name="T4" fmla="*/ 0 w 64"/>
              <a:gd name="T5" fmla="*/ 1005305 h 19"/>
              <a:gd name="T6" fmla="*/ 4291369 w 64"/>
              <a:gd name="T7" fmla="*/ 558466 h 19"/>
              <a:gd name="T8" fmla="*/ 7336700 w 64"/>
              <a:gd name="T9" fmla="*/ 0 h 19"/>
              <a:gd name="T10" fmla="*/ 8582738 w 64"/>
              <a:gd name="T11" fmla="*/ 335213 h 19"/>
              <a:gd name="T12" fmla="*/ 7613515 w 64"/>
              <a:gd name="T13" fmla="*/ 335213 h 19"/>
              <a:gd name="T14" fmla="*/ 4429776 w 64"/>
              <a:gd name="T15" fmla="*/ 1228558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19">
                <a:moveTo>
                  <a:pt x="32" y="11"/>
                </a:moveTo>
                <a:cubicBezTo>
                  <a:pt x="20" y="9"/>
                  <a:pt x="13" y="18"/>
                  <a:pt x="0" y="17"/>
                </a:cubicBezTo>
                <a:lnTo>
                  <a:pt x="0" y="9"/>
                </a:lnTo>
                <a:cubicBezTo>
                  <a:pt x="13" y="12"/>
                  <a:pt x="16" y="3"/>
                  <a:pt x="31" y="5"/>
                </a:cubicBezTo>
                <a:cubicBezTo>
                  <a:pt x="45" y="6"/>
                  <a:pt x="47" y="2"/>
                  <a:pt x="53" y="0"/>
                </a:cubicBezTo>
                <a:cubicBezTo>
                  <a:pt x="59" y="0"/>
                  <a:pt x="63" y="3"/>
                  <a:pt x="62" y="3"/>
                </a:cubicBezTo>
                <a:cubicBezTo>
                  <a:pt x="62" y="5"/>
                  <a:pt x="59" y="3"/>
                  <a:pt x="55" y="3"/>
                </a:cubicBezTo>
                <a:cubicBezTo>
                  <a:pt x="50" y="5"/>
                  <a:pt x="43" y="12"/>
                  <a:pt x="32" y="11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1" name="Freeform 1021">
            <a:extLst>
              <a:ext uri="{FF2B5EF4-FFF2-40B4-BE49-F238E27FC236}">
                <a16:creationId xmlns:a16="http://schemas.microsoft.com/office/drawing/2014/main" id="{AD27AB76-25EB-5A46-9591-CE4DBD307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873250"/>
            <a:ext cx="23812" cy="6350"/>
          </a:xfrm>
          <a:custGeom>
            <a:avLst/>
            <a:gdLst>
              <a:gd name="T0" fmla="*/ 138407 w 64"/>
              <a:gd name="T1" fmla="*/ 2115608 h 18"/>
              <a:gd name="T2" fmla="*/ 0 w 64"/>
              <a:gd name="T3" fmla="*/ 2115608 h 18"/>
              <a:gd name="T4" fmla="*/ 2214888 w 64"/>
              <a:gd name="T5" fmla="*/ 1742369 h 18"/>
              <a:gd name="T6" fmla="*/ 4429776 w 64"/>
              <a:gd name="T7" fmla="*/ 1369131 h 18"/>
              <a:gd name="T8" fmla="*/ 2214888 w 64"/>
              <a:gd name="T9" fmla="*/ 1742369 h 18"/>
              <a:gd name="T10" fmla="*/ 138407 w 64"/>
              <a:gd name="T11" fmla="*/ 2115608 h 18"/>
              <a:gd name="T12" fmla="*/ 6921479 w 64"/>
              <a:gd name="T13" fmla="*/ 622300 h 18"/>
              <a:gd name="T14" fmla="*/ 7613515 w 64"/>
              <a:gd name="T15" fmla="*/ 373239 h 18"/>
              <a:gd name="T16" fmla="*/ 6921479 w 64"/>
              <a:gd name="T17" fmla="*/ 746831 h 18"/>
              <a:gd name="T18" fmla="*/ 4568183 w 64"/>
              <a:gd name="T19" fmla="*/ 1369131 h 18"/>
              <a:gd name="T20" fmla="*/ 6921479 w 64"/>
              <a:gd name="T21" fmla="*/ 622300 h 18"/>
              <a:gd name="T22" fmla="*/ 8582738 w 64"/>
              <a:gd name="T23" fmla="*/ 373239 h 18"/>
              <a:gd name="T24" fmla="*/ 7336700 w 64"/>
              <a:gd name="T25" fmla="*/ 124531 h 18"/>
              <a:gd name="T26" fmla="*/ 6644664 w 64"/>
              <a:gd name="T27" fmla="*/ 373239 h 18"/>
              <a:gd name="T28" fmla="*/ 4291369 w 64"/>
              <a:gd name="T29" fmla="*/ 746831 h 18"/>
              <a:gd name="T30" fmla="*/ 2076481 w 64"/>
              <a:gd name="T31" fmla="*/ 871008 h 18"/>
              <a:gd name="T32" fmla="*/ 0 w 64"/>
              <a:gd name="T33" fmla="*/ 1244600 h 18"/>
              <a:gd name="T34" fmla="*/ 2076481 w 64"/>
              <a:gd name="T35" fmla="*/ 871008 h 18"/>
              <a:gd name="T36" fmla="*/ 4291369 w 64"/>
              <a:gd name="T37" fmla="*/ 622300 h 18"/>
              <a:gd name="T38" fmla="*/ 6506257 w 64"/>
              <a:gd name="T39" fmla="*/ 373239 h 18"/>
              <a:gd name="T40" fmla="*/ 7336700 w 64"/>
              <a:gd name="T41" fmla="*/ 0 h 18"/>
              <a:gd name="T42" fmla="*/ 8582738 w 64"/>
              <a:gd name="T43" fmla="*/ 373239 h 18"/>
              <a:gd name="T44" fmla="*/ 8721145 w 64"/>
              <a:gd name="T45" fmla="*/ 373239 h 18"/>
              <a:gd name="T46" fmla="*/ 8305923 w 64"/>
              <a:gd name="T47" fmla="*/ 373239 h 18"/>
              <a:gd name="T48" fmla="*/ 8582738 w 64"/>
              <a:gd name="T49" fmla="*/ 373239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18">
                <a:moveTo>
                  <a:pt x="1" y="17"/>
                </a:moveTo>
                <a:lnTo>
                  <a:pt x="0" y="17"/>
                </a:lnTo>
                <a:cubicBezTo>
                  <a:pt x="6" y="17"/>
                  <a:pt x="12" y="16"/>
                  <a:pt x="16" y="14"/>
                </a:cubicBezTo>
                <a:cubicBezTo>
                  <a:pt x="21" y="12"/>
                  <a:pt x="26" y="10"/>
                  <a:pt x="32" y="11"/>
                </a:cubicBezTo>
                <a:cubicBezTo>
                  <a:pt x="26" y="11"/>
                  <a:pt x="21" y="12"/>
                  <a:pt x="16" y="14"/>
                </a:cubicBezTo>
                <a:cubicBezTo>
                  <a:pt x="12" y="16"/>
                  <a:pt x="8" y="17"/>
                  <a:pt x="1" y="17"/>
                </a:cubicBezTo>
                <a:close/>
                <a:moveTo>
                  <a:pt x="50" y="5"/>
                </a:moveTo>
                <a:cubicBezTo>
                  <a:pt x="52" y="4"/>
                  <a:pt x="53" y="3"/>
                  <a:pt x="55" y="3"/>
                </a:cubicBezTo>
                <a:cubicBezTo>
                  <a:pt x="54" y="4"/>
                  <a:pt x="53" y="5"/>
                  <a:pt x="50" y="6"/>
                </a:cubicBezTo>
                <a:cubicBezTo>
                  <a:pt x="47" y="9"/>
                  <a:pt x="41" y="12"/>
                  <a:pt x="33" y="11"/>
                </a:cubicBezTo>
                <a:cubicBezTo>
                  <a:pt x="41" y="11"/>
                  <a:pt x="47" y="7"/>
                  <a:pt x="50" y="5"/>
                </a:cubicBezTo>
                <a:close/>
                <a:moveTo>
                  <a:pt x="62" y="3"/>
                </a:moveTo>
                <a:cubicBezTo>
                  <a:pt x="61" y="2"/>
                  <a:pt x="59" y="0"/>
                  <a:pt x="53" y="1"/>
                </a:cubicBezTo>
                <a:cubicBezTo>
                  <a:pt x="51" y="1"/>
                  <a:pt x="50" y="3"/>
                  <a:pt x="48" y="3"/>
                </a:cubicBezTo>
                <a:cubicBezTo>
                  <a:pt x="45" y="4"/>
                  <a:pt x="40" y="6"/>
                  <a:pt x="31" y="6"/>
                </a:cubicBezTo>
                <a:cubicBezTo>
                  <a:pt x="23" y="5"/>
                  <a:pt x="19" y="6"/>
                  <a:pt x="15" y="7"/>
                </a:cubicBezTo>
                <a:cubicBezTo>
                  <a:pt x="11" y="9"/>
                  <a:pt x="7" y="11"/>
                  <a:pt x="0" y="10"/>
                </a:cubicBezTo>
                <a:cubicBezTo>
                  <a:pt x="7" y="10"/>
                  <a:pt x="10" y="9"/>
                  <a:pt x="15" y="7"/>
                </a:cubicBezTo>
                <a:cubicBezTo>
                  <a:pt x="18" y="6"/>
                  <a:pt x="23" y="4"/>
                  <a:pt x="31" y="5"/>
                </a:cubicBezTo>
                <a:cubicBezTo>
                  <a:pt x="40" y="6"/>
                  <a:pt x="44" y="3"/>
                  <a:pt x="47" y="3"/>
                </a:cubicBezTo>
                <a:cubicBezTo>
                  <a:pt x="50" y="2"/>
                  <a:pt x="51" y="1"/>
                  <a:pt x="53" y="0"/>
                </a:cubicBezTo>
                <a:cubicBezTo>
                  <a:pt x="59" y="0"/>
                  <a:pt x="61" y="1"/>
                  <a:pt x="62" y="3"/>
                </a:cubicBezTo>
                <a:lnTo>
                  <a:pt x="63" y="3"/>
                </a:lnTo>
                <a:cubicBezTo>
                  <a:pt x="62" y="5"/>
                  <a:pt x="62" y="4"/>
                  <a:pt x="60" y="3"/>
                </a:cubicBezTo>
                <a:lnTo>
                  <a:pt x="62" y="3"/>
                </a:ln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2" name="Freeform 1022">
            <a:extLst>
              <a:ext uri="{FF2B5EF4-FFF2-40B4-BE49-F238E27FC236}">
                <a16:creationId xmlns:a16="http://schemas.microsoft.com/office/drawing/2014/main" id="{F28D49A6-7800-E34E-AD66-557EBA41F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1874838"/>
            <a:ext cx="11113" cy="4762"/>
          </a:xfrm>
          <a:custGeom>
            <a:avLst/>
            <a:gdLst>
              <a:gd name="T0" fmla="*/ 0 w 31"/>
              <a:gd name="T1" fmla="*/ 1732178 h 12"/>
              <a:gd name="T2" fmla="*/ 0 w 31"/>
              <a:gd name="T3" fmla="*/ 1102403 h 12"/>
              <a:gd name="T4" fmla="*/ 3855494 w 31"/>
              <a:gd name="T5" fmla="*/ 315086 h 12"/>
              <a:gd name="T6" fmla="*/ 0 w 31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12">
                <a:moveTo>
                  <a:pt x="0" y="11"/>
                </a:moveTo>
                <a:lnTo>
                  <a:pt x="0" y="7"/>
                </a:lnTo>
                <a:cubicBezTo>
                  <a:pt x="13" y="7"/>
                  <a:pt x="20" y="0"/>
                  <a:pt x="30" y="2"/>
                </a:cubicBezTo>
                <a:cubicBezTo>
                  <a:pt x="18" y="1"/>
                  <a:pt x="13" y="9"/>
                  <a:pt x="0" y="1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3" name="Freeform 1023">
            <a:extLst>
              <a:ext uri="{FF2B5EF4-FFF2-40B4-BE49-F238E27FC236}">
                <a16:creationId xmlns:a16="http://schemas.microsoft.com/office/drawing/2014/main" id="{E3F0CF94-0297-D647-84B2-B150BD3E6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47850"/>
            <a:ext cx="15875" cy="33338"/>
          </a:xfrm>
          <a:custGeom>
            <a:avLst/>
            <a:gdLst>
              <a:gd name="T0" fmla="*/ 5857497 w 42"/>
              <a:gd name="T1" fmla="*/ 11308393 h 93"/>
              <a:gd name="T2" fmla="*/ 4714497 w 42"/>
              <a:gd name="T3" fmla="*/ 11822443 h 93"/>
              <a:gd name="T4" fmla="*/ 0 w 42"/>
              <a:gd name="T5" fmla="*/ 385359 h 93"/>
              <a:gd name="T6" fmla="*/ 0 w 42"/>
              <a:gd name="T7" fmla="*/ 0 h 93"/>
              <a:gd name="T8" fmla="*/ 428625 w 42"/>
              <a:gd name="T9" fmla="*/ 257025 h 93"/>
              <a:gd name="T10" fmla="*/ 5857497 w 42"/>
              <a:gd name="T11" fmla="*/ 11308393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" h="93">
                <a:moveTo>
                  <a:pt x="41" y="88"/>
                </a:moveTo>
                <a:lnTo>
                  <a:pt x="33" y="92"/>
                </a:lnTo>
                <a:lnTo>
                  <a:pt x="0" y="3"/>
                </a:lnTo>
                <a:lnTo>
                  <a:pt x="0" y="0"/>
                </a:lnTo>
                <a:cubicBezTo>
                  <a:pt x="2" y="0"/>
                  <a:pt x="3" y="2"/>
                  <a:pt x="3" y="2"/>
                </a:cubicBezTo>
                <a:lnTo>
                  <a:pt x="41" y="88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4" name="Freeform 1024">
            <a:extLst>
              <a:ext uri="{FF2B5EF4-FFF2-40B4-BE49-F238E27FC236}">
                <a16:creationId xmlns:a16="http://schemas.microsoft.com/office/drawing/2014/main" id="{ECF49327-C0CF-2C45-AB84-12C2A8AEE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1847850"/>
            <a:ext cx="15875" cy="31750"/>
          </a:xfrm>
          <a:custGeom>
            <a:avLst/>
            <a:gdLst>
              <a:gd name="T0" fmla="*/ 285750 w 42"/>
              <a:gd name="T1" fmla="*/ 249061 h 90"/>
              <a:gd name="T2" fmla="*/ 5857497 w 42"/>
              <a:gd name="T3" fmla="*/ 10951633 h 90"/>
              <a:gd name="T4" fmla="*/ 5714622 w 42"/>
              <a:gd name="T5" fmla="*/ 11076164 h 90"/>
              <a:gd name="T6" fmla="*/ 0 w 42"/>
              <a:gd name="T7" fmla="*/ 0 h 90"/>
              <a:gd name="T8" fmla="*/ 285750 w 42"/>
              <a:gd name="T9" fmla="*/ 249061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90">
                <a:moveTo>
                  <a:pt x="2" y="2"/>
                </a:moveTo>
                <a:lnTo>
                  <a:pt x="41" y="88"/>
                </a:lnTo>
                <a:lnTo>
                  <a:pt x="40" y="89"/>
                </a:lnTo>
                <a:lnTo>
                  <a:pt x="0" y="0"/>
                </a:lnTo>
                <a:cubicBezTo>
                  <a:pt x="2" y="1"/>
                  <a:pt x="2" y="2"/>
                  <a:pt x="2" y="2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5" name="Freeform 1025">
            <a:extLst>
              <a:ext uri="{FF2B5EF4-FFF2-40B4-BE49-F238E27FC236}">
                <a16:creationId xmlns:a16="http://schemas.microsoft.com/office/drawing/2014/main" id="{117D2554-FC80-5948-BC0C-FBF3E1FD5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58963"/>
            <a:ext cx="9525" cy="22225"/>
          </a:xfrm>
          <a:custGeom>
            <a:avLst/>
            <a:gdLst>
              <a:gd name="T0" fmla="*/ 3124540 w 28"/>
              <a:gd name="T1" fmla="*/ 7709924 h 62"/>
              <a:gd name="T2" fmla="*/ 2661557 w 28"/>
              <a:gd name="T3" fmla="*/ 7838614 h 62"/>
              <a:gd name="T4" fmla="*/ 0 w 28"/>
              <a:gd name="T5" fmla="*/ 0 h 62"/>
              <a:gd name="T6" fmla="*/ 3124540 w 28"/>
              <a:gd name="T7" fmla="*/ 7709924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2">
                <a:moveTo>
                  <a:pt x="27" y="60"/>
                </a:moveTo>
                <a:lnTo>
                  <a:pt x="23" y="61"/>
                </a:lnTo>
                <a:lnTo>
                  <a:pt x="0" y="0"/>
                </a:lnTo>
                <a:lnTo>
                  <a:pt x="27" y="60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6" name="Freeform 1026">
            <a:extLst>
              <a:ext uri="{FF2B5EF4-FFF2-40B4-BE49-F238E27FC236}">
                <a16:creationId xmlns:a16="http://schemas.microsoft.com/office/drawing/2014/main" id="{E570E420-F718-6442-84F2-FF179D337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46263"/>
            <a:ext cx="6350" cy="23812"/>
          </a:xfrm>
          <a:custGeom>
            <a:avLst/>
            <a:gdLst>
              <a:gd name="T0" fmla="*/ 1228558 w 19"/>
              <a:gd name="T1" fmla="*/ 4291369 h 64"/>
              <a:gd name="T2" fmla="*/ 2010611 w 19"/>
              <a:gd name="T3" fmla="*/ 8721145 h 64"/>
              <a:gd name="T4" fmla="*/ 1116932 w 19"/>
              <a:gd name="T5" fmla="*/ 8721145 h 64"/>
              <a:gd name="T6" fmla="*/ 670092 w 19"/>
              <a:gd name="T7" fmla="*/ 4429776 h 64"/>
              <a:gd name="T8" fmla="*/ 223253 w 19"/>
              <a:gd name="T9" fmla="*/ 1246037 h 64"/>
              <a:gd name="T10" fmla="*/ 558466 w 19"/>
              <a:gd name="T11" fmla="*/ 0 h 64"/>
              <a:gd name="T12" fmla="*/ 558466 w 19"/>
              <a:gd name="T13" fmla="*/ 1107630 h 64"/>
              <a:gd name="T14" fmla="*/ 1228558 w 19"/>
              <a:gd name="T15" fmla="*/ 4291369 h 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64">
                <a:moveTo>
                  <a:pt x="11" y="31"/>
                </a:moveTo>
                <a:cubicBezTo>
                  <a:pt x="10" y="43"/>
                  <a:pt x="18" y="50"/>
                  <a:pt x="18" y="63"/>
                </a:cubicBezTo>
                <a:lnTo>
                  <a:pt x="10" y="63"/>
                </a:lnTo>
                <a:cubicBezTo>
                  <a:pt x="11" y="50"/>
                  <a:pt x="5" y="46"/>
                  <a:pt x="6" y="32"/>
                </a:cubicBezTo>
                <a:cubicBezTo>
                  <a:pt x="7" y="17"/>
                  <a:pt x="2" y="17"/>
                  <a:pt x="2" y="9"/>
                </a:cubicBezTo>
                <a:cubicBezTo>
                  <a:pt x="0" y="4"/>
                  <a:pt x="3" y="0"/>
                  <a:pt x="5" y="0"/>
                </a:cubicBezTo>
                <a:cubicBezTo>
                  <a:pt x="6" y="1"/>
                  <a:pt x="2" y="4"/>
                  <a:pt x="5" y="8"/>
                </a:cubicBezTo>
                <a:cubicBezTo>
                  <a:pt x="6" y="13"/>
                  <a:pt x="12" y="19"/>
                  <a:pt x="11" y="31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7" name="Freeform 1027">
            <a:extLst>
              <a:ext uri="{FF2B5EF4-FFF2-40B4-BE49-F238E27FC236}">
                <a16:creationId xmlns:a16="http://schemas.microsoft.com/office/drawing/2014/main" id="{4DEE67B2-0864-1041-AF9D-62AB84B30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46263"/>
            <a:ext cx="6350" cy="23812"/>
          </a:xfrm>
          <a:custGeom>
            <a:avLst/>
            <a:gdLst>
              <a:gd name="T0" fmla="*/ 2010611 w 19"/>
              <a:gd name="T1" fmla="*/ 8721145 h 64"/>
              <a:gd name="T2" fmla="*/ 1898984 w 19"/>
              <a:gd name="T3" fmla="*/ 8721145 h 64"/>
              <a:gd name="T4" fmla="*/ 1563771 w 19"/>
              <a:gd name="T5" fmla="*/ 6367850 h 64"/>
              <a:gd name="T6" fmla="*/ 2010611 w 19"/>
              <a:gd name="T7" fmla="*/ 8721145 h 64"/>
              <a:gd name="T8" fmla="*/ 670092 w 19"/>
              <a:gd name="T9" fmla="*/ 1799666 h 64"/>
              <a:gd name="T10" fmla="*/ 558466 w 19"/>
              <a:gd name="T11" fmla="*/ 1246037 h 64"/>
              <a:gd name="T12" fmla="*/ 558466 w 19"/>
              <a:gd name="T13" fmla="*/ 276815 h 64"/>
              <a:gd name="T14" fmla="*/ 558466 w 19"/>
              <a:gd name="T15" fmla="*/ 1107630 h 64"/>
              <a:gd name="T16" fmla="*/ 670092 w 19"/>
              <a:gd name="T17" fmla="*/ 1661259 h 64"/>
              <a:gd name="T18" fmla="*/ 1228558 w 19"/>
              <a:gd name="T19" fmla="*/ 4291369 h 64"/>
              <a:gd name="T20" fmla="*/ 670092 w 19"/>
              <a:gd name="T21" fmla="*/ 1799666 h 64"/>
              <a:gd name="T22" fmla="*/ 223253 w 19"/>
              <a:gd name="T23" fmla="*/ 1246037 h 64"/>
              <a:gd name="T24" fmla="*/ 335213 w 19"/>
              <a:gd name="T25" fmla="*/ 2076481 h 64"/>
              <a:gd name="T26" fmla="*/ 670092 w 19"/>
              <a:gd name="T27" fmla="*/ 4429776 h 64"/>
              <a:gd name="T28" fmla="*/ 223253 w 19"/>
              <a:gd name="T29" fmla="*/ 2076481 h 64"/>
              <a:gd name="T30" fmla="*/ 111626 w 19"/>
              <a:gd name="T31" fmla="*/ 1246037 h 64"/>
              <a:gd name="T32" fmla="*/ 335213 w 19"/>
              <a:gd name="T33" fmla="*/ 0 h 64"/>
              <a:gd name="T34" fmla="*/ 558466 w 19"/>
              <a:gd name="T35" fmla="*/ 0 h 64"/>
              <a:gd name="T36" fmla="*/ 558466 w 19"/>
              <a:gd name="T37" fmla="*/ 0 h 64"/>
              <a:gd name="T38" fmla="*/ 223253 w 19"/>
              <a:gd name="T39" fmla="*/ 1246037 h 64"/>
              <a:gd name="T40" fmla="*/ 670092 w 19"/>
              <a:gd name="T41" fmla="*/ 4429776 h 64"/>
              <a:gd name="T42" fmla="*/ 670092 w 19"/>
              <a:gd name="T43" fmla="*/ 4429776 h 64"/>
              <a:gd name="T44" fmla="*/ 893679 w 19"/>
              <a:gd name="T45" fmla="*/ 6644664 h 64"/>
              <a:gd name="T46" fmla="*/ 1228558 w 19"/>
              <a:gd name="T47" fmla="*/ 8721145 h 64"/>
              <a:gd name="T48" fmla="*/ 893679 w 19"/>
              <a:gd name="T49" fmla="*/ 6644664 h 64"/>
              <a:gd name="T50" fmla="*/ 670092 w 19"/>
              <a:gd name="T51" fmla="*/ 4429776 h 6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9" h="64">
                <a:moveTo>
                  <a:pt x="18" y="63"/>
                </a:moveTo>
                <a:lnTo>
                  <a:pt x="17" y="63"/>
                </a:lnTo>
                <a:cubicBezTo>
                  <a:pt x="18" y="57"/>
                  <a:pt x="15" y="52"/>
                  <a:pt x="14" y="46"/>
                </a:cubicBezTo>
                <a:cubicBezTo>
                  <a:pt x="16" y="52"/>
                  <a:pt x="18" y="56"/>
                  <a:pt x="18" y="63"/>
                </a:cubicBezTo>
                <a:close/>
                <a:moveTo>
                  <a:pt x="6" y="13"/>
                </a:moveTo>
                <a:cubicBezTo>
                  <a:pt x="5" y="11"/>
                  <a:pt x="5" y="9"/>
                  <a:pt x="5" y="9"/>
                </a:cubicBezTo>
                <a:cubicBezTo>
                  <a:pt x="3" y="5"/>
                  <a:pt x="4" y="4"/>
                  <a:pt x="5" y="2"/>
                </a:cubicBezTo>
                <a:cubicBezTo>
                  <a:pt x="5" y="4"/>
                  <a:pt x="4" y="5"/>
                  <a:pt x="5" y="8"/>
                </a:cubicBezTo>
                <a:cubicBezTo>
                  <a:pt x="5" y="8"/>
                  <a:pt x="6" y="11"/>
                  <a:pt x="6" y="12"/>
                </a:cubicBezTo>
                <a:cubicBezTo>
                  <a:pt x="8" y="17"/>
                  <a:pt x="11" y="22"/>
                  <a:pt x="11" y="31"/>
                </a:cubicBezTo>
                <a:cubicBezTo>
                  <a:pt x="11" y="22"/>
                  <a:pt x="8" y="17"/>
                  <a:pt x="6" y="13"/>
                </a:cubicBezTo>
                <a:close/>
                <a:moveTo>
                  <a:pt x="2" y="9"/>
                </a:moveTo>
                <a:cubicBezTo>
                  <a:pt x="2" y="12"/>
                  <a:pt x="2" y="14"/>
                  <a:pt x="3" y="15"/>
                </a:cubicBezTo>
                <a:cubicBezTo>
                  <a:pt x="5" y="19"/>
                  <a:pt x="6" y="23"/>
                  <a:pt x="6" y="32"/>
                </a:cubicBezTo>
                <a:cubicBezTo>
                  <a:pt x="6" y="23"/>
                  <a:pt x="5" y="19"/>
                  <a:pt x="2" y="15"/>
                </a:cubicBezTo>
                <a:cubicBezTo>
                  <a:pt x="2" y="14"/>
                  <a:pt x="2" y="12"/>
                  <a:pt x="1" y="9"/>
                </a:cubicBezTo>
                <a:cubicBezTo>
                  <a:pt x="0" y="5"/>
                  <a:pt x="2" y="1"/>
                  <a:pt x="3" y="0"/>
                </a:cubicBezTo>
                <a:lnTo>
                  <a:pt x="5" y="0"/>
                </a:lnTo>
                <a:cubicBezTo>
                  <a:pt x="2" y="1"/>
                  <a:pt x="1" y="5"/>
                  <a:pt x="2" y="9"/>
                </a:cubicBezTo>
                <a:close/>
                <a:moveTo>
                  <a:pt x="6" y="32"/>
                </a:moveTo>
                <a:lnTo>
                  <a:pt x="6" y="32"/>
                </a:lnTo>
                <a:cubicBezTo>
                  <a:pt x="6" y="40"/>
                  <a:pt x="7" y="44"/>
                  <a:pt x="8" y="48"/>
                </a:cubicBezTo>
                <a:cubicBezTo>
                  <a:pt x="10" y="52"/>
                  <a:pt x="11" y="56"/>
                  <a:pt x="11" y="63"/>
                </a:cubicBezTo>
                <a:cubicBezTo>
                  <a:pt x="11" y="56"/>
                  <a:pt x="9" y="52"/>
                  <a:pt x="8" y="48"/>
                </a:cubicBezTo>
                <a:cubicBezTo>
                  <a:pt x="6" y="45"/>
                  <a:pt x="5" y="40"/>
                  <a:pt x="6" y="32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8" name="Freeform 1028">
            <a:extLst>
              <a:ext uri="{FF2B5EF4-FFF2-40B4-BE49-F238E27FC236}">
                <a16:creationId xmlns:a16="http://schemas.microsoft.com/office/drawing/2014/main" id="{DB0D8F81-757C-D243-BB47-D45788E05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1857375"/>
            <a:ext cx="3175" cy="11113"/>
          </a:xfrm>
          <a:custGeom>
            <a:avLst/>
            <a:gdLst>
              <a:gd name="T0" fmla="*/ 907415 w 10"/>
              <a:gd name="T1" fmla="*/ 3855494 h 31"/>
              <a:gd name="T2" fmla="*/ 604838 w 10"/>
              <a:gd name="T3" fmla="*/ 3855494 h 31"/>
              <a:gd name="T4" fmla="*/ 201613 w 10"/>
              <a:gd name="T5" fmla="*/ 0 h 31"/>
              <a:gd name="T6" fmla="*/ 907415 w 10"/>
              <a:gd name="T7" fmla="*/ 3855494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31">
                <a:moveTo>
                  <a:pt x="9" y="30"/>
                </a:moveTo>
                <a:lnTo>
                  <a:pt x="6" y="30"/>
                </a:lnTo>
                <a:cubicBezTo>
                  <a:pt x="6" y="17"/>
                  <a:pt x="0" y="10"/>
                  <a:pt x="2" y="0"/>
                </a:cubicBezTo>
                <a:cubicBezTo>
                  <a:pt x="1" y="12"/>
                  <a:pt x="8" y="17"/>
                  <a:pt x="9" y="3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59" name="Freeform 1029">
            <a:extLst>
              <a:ext uri="{FF2B5EF4-FFF2-40B4-BE49-F238E27FC236}">
                <a16:creationId xmlns:a16="http://schemas.microsoft.com/office/drawing/2014/main" id="{A14D493A-F3B8-B54B-B6AA-F28E584CF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79600"/>
            <a:ext cx="15875" cy="33338"/>
          </a:xfrm>
          <a:custGeom>
            <a:avLst/>
            <a:gdLst>
              <a:gd name="T0" fmla="*/ 0 w 44"/>
              <a:gd name="T1" fmla="*/ 503262 h 94"/>
              <a:gd name="T2" fmla="*/ 1041256 w 44"/>
              <a:gd name="T3" fmla="*/ 0 h 94"/>
              <a:gd name="T4" fmla="*/ 5597381 w 44"/>
              <a:gd name="T5" fmla="*/ 11446283 h 94"/>
              <a:gd name="T6" fmla="*/ 5597381 w 44"/>
              <a:gd name="T7" fmla="*/ 11572187 h 94"/>
              <a:gd name="T8" fmla="*/ 5337247 w 44"/>
              <a:gd name="T9" fmla="*/ 11446283 h 94"/>
              <a:gd name="T10" fmla="*/ 0 w 44"/>
              <a:gd name="T11" fmla="*/ 503262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94">
                <a:moveTo>
                  <a:pt x="0" y="4"/>
                </a:moveTo>
                <a:lnTo>
                  <a:pt x="8" y="0"/>
                </a:lnTo>
                <a:lnTo>
                  <a:pt x="43" y="91"/>
                </a:lnTo>
                <a:lnTo>
                  <a:pt x="43" y="92"/>
                </a:lnTo>
                <a:cubicBezTo>
                  <a:pt x="41" y="93"/>
                  <a:pt x="41" y="91"/>
                  <a:pt x="41" y="91"/>
                </a:cubicBezTo>
                <a:lnTo>
                  <a:pt x="0" y="4"/>
                </a:ln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" name="Freeform 1030">
            <a:extLst>
              <a:ext uri="{FF2B5EF4-FFF2-40B4-BE49-F238E27FC236}">
                <a16:creationId xmlns:a16="http://schemas.microsoft.com/office/drawing/2014/main" id="{EC472AA7-6062-4044-9E96-8FA776015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79600"/>
            <a:ext cx="15875" cy="33338"/>
          </a:xfrm>
          <a:custGeom>
            <a:avLst/>
            <a:gdLst>
              <a:gd name="T0" fmla="*/ 5597381 w 44"/>
              <a:gd name="T1" fmla="*/ 11822443 h 93"/>
              <a:gd name="T2" fmla="*/ 5467134 w 44"/>
              <a:gd name="T3" fmla="*/ 11822443 h 93"/>
              <a:gd name="T4" fmla="*/ 5597381 w 44"/>
              <a:gd name="T5" fmla="*/ 11693752 h 93"/>
              <a:gd name="T6" fmla="*/ 1041256 w 44"/>
              <a:gd name="T7" fmla="*/ 0 h 93"/>
              <a:gd name="T8" fmla="*/ 5597381 w 44"/>
              <a:gd name="T9" fmla="*/ 11565418 h 93"/>
              <a:gd name="T10" fmla="*/ 5597381 w 44"/>
              <a:gd name="T11" fmla="*/ 11822443 h 93"/>
              <a:gd name="T12" fmla="*/ 5207000 w 44"/>
              <a:gd name="T13" fmla="*/ 11693752 h 93"/>
              <a:gd name="T14" fmla="*/ 0 w 44"/>
              <a:gd name="T15" fmla="*/ 514050 h 93"/>
              <a:gd name="T16" fmla="*/ 130247 w 44"/>
              <a:gd name="T17" fmla="*/ 514050 h 93"/>
              <a:gd name="T18" fmla="*/ 5337247 w 44"/>
              <a:gd name="T19" fmla="*/ 11693752 h 93"/>
              <a:gd name="T20" fmla="*/ 5467134 w 44"/>
              <a:gd name="T21" fmla="*/ 11822443 h 93"/>
              <a:gd name="T22" fmla="*/ 5207000 w 44"/>
              <a:gd name="T23" fmla="*/ 11693752 h 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93">
                <a:moveTo>
                  <a:pt x="43" y="92"/>
                </a:moveTo>
                <a:cubicBezTo>
                  <a:pt x="42" y="92"/>
                  <a:pt x="42" y="92"/>
                  <a:pt x="42" y="92"/>
                </a:cubicBezTo>
                <a:cubicBezTo>
                  <a:pt x="43" y="91"/>
                  <a:pt x="43" y="91"/>
                  <a:pt x="43" y="91"/>
                </a:cubicBezTo>
                <a:lnTo>
                  <a:pt x="8" y="0"/>
                </a:lnTo>
                <a:lnTo>
                  <a:pt x="43" y="90"/>
                </a:lnTo>
                <a:lnTo>
                  <a:pt x="43" y="92"/>
                </a:lnTo>
                <a:close/>
                <a:moveTo>
                  <a:pt x="40" y="91"/>
                </a:moveTo>
                <a:lnTo>
                  <a:pt x="0" y="4"/>
                </a:lnTo>
                <a:lnTo>
                  <a:pt x="1" y="4"/>
                </a:lnTo>
                <a:lnTo>
                  <a:pt x="41" y="91"/>
                </a:lnTo>
                <a:lnTo>
                  <a:pt x="42" y="92"/>
                </a:lnTo>
                <a:cubicBezTo>
                  <a:pt x="41" y="92"/>
                  <a:pt x="40" y="91"/>
                  <a:pt x="40" y="91"/>
                </a:cubicBezTo>
                <a:close/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" name="Freeform 1031">
            <a:extLst>
              <a:ext uri="{FF2B5EF4-FFF2-40B4-BE49-F238E27FC236}">
                <a16:creationId xmlns:a16="http://schemas.microsoft.com/office/drawing/2014/main" id="{6C57C1A6-1F70-4444-BF06-EEA72CEE2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9600"/>
            <a:ext cx="9525" cy="22225"/>
          </a:xfrm>
          <a:custGeom>
            <a:avLst/>
            <a:gdLst>
              <a:gd name="T0" fmla="*/ 0 w 28"/>
              <a:gd name="T1" fmla="*/ 132621 h 61"/>
              <a:gd name="T2" fmla="*/ 462983 w 28"/>
              <a:gd name="T3" fmla="*/ 0 h 61"/>
              <a:gd name="T4" fmla="*/ 3124540 w 28"/>
              <a:gd name="T5" fmla="*/ 7964930 h 61"/>
              <a:gd name="T6" fmla="*/ 0 w 28"/>
              <a:gd name="T7" fmla="*/ 132621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61">
                <a:moveTo>
                  <a:pt x="0" y="1"/>
                </a:moveTo>
                <a:lnTo>
                  <a:pt x="4" y="0"/>
                </a:lnTo>
                <a:lnTo>
                  <a:pt x="27" y="60"/>
                </a:lnTo>
                <a:lnTo>
                  <a:pt x="0" y="1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" name="Freeform 1032">
            <a:extLst>
              <a:ext uri="{FF2B5EF4-FFF2-40B4-BE49-F238E27FC236}">
                <a16:creationId xmlns:a16="http://schemas.microsoft.com/office/drawing/2014/main" id="{F1744332-ECFA-2E4E-92B9-33FAE5CD4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92300"/>
            <a:ext cx="6350" cy="23813"/>
          </a:xfrm>
          <a:custGeom>
            <a:avLst/>
            <a:gdLst>
              <a:gd name="T0" fmla="*/ 0 w 19"/>
              <a:gd name="T1" fmla="*/ 0 h 65"/>
              <a:gd name="T2" fmla="*/ 781718 w 19"/>
              <a:gd name="T3" fmla="*/ 0 h 65"/>
              <a:gd name="T4" fmla="*/ 1228558 w 19"/>
              <a:gd name="T5" fmla="*/ 4160681 h 65"/>
              <a:gd name="T6" fmla="*/ 1898984 w 19"/>
              <a:gd name="T7" fmla="*/ 7247578 h 65"/>
              <a:gd name="T8" fmla="*/ 1340518 w 19"/>
              <a:gd name="T9" fmla="*/ 8455447 h 65"/>
              <a:gd name="T10" fmla="*/ 1563771 w 19"/>
              <a:gd name="T11" fmla="*/ 7516116 h 65"/>
              <a:gd name="T12" fmla="*/ 670092 w 19"/>
              <a:gd name="T13" fmla="*/ 4294766 h 65"/>
              <a:gd name="T14" fmla="*/ 0 w 19"/>
              <a:gd name="T15" fmla="*/ 0 h 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65">
                <a:moveTo>
                  <a:pt x="0" y="0"/>
                </a:moveTo>
                <a:lnTo>
                  <a:pt x="7" y="0"/>
                </a:lnTo>
                <a:cubicBezTo>
                  <a:pt x="6" y="13"/>
                  <a:pt x="12" y="16"/>
                  <a:pt x="11" y="31"/>
                </a:cubicBezTo>
                <a:cubicBezTo>
                  <a:pt x="10" y="45"/>
                  <a:pt x="16" y="47"/>
                  <a:pt x="17" y="54"/>
                </a:cubicBezTo>
                <a:cubicBezTo>
                  <a:pt x="18" y="60"/>
                  <a:pt x="15" y="64"/>
                  <a:pt x="12" y="63"/>
                </a:cubicBezTo>
                <a:cubicBezTo>
                  <a:pt x="11" y="63"/>
                  <a:pt x="16" y="60"/>
                  <a:pt x="14" y="56"/>
                </a:cubicBezTo>
                <a:cubicBezTo>
                  <a:pt x="11" y="51"/>
                  <a:pt x="6" y="43"/>
                  <a:pt x="6" y="32"/>
                </a:cubicBezTo>
                <a:cubicBezTo>
                  <a:pt x="7" y="20"/>
                  <a:pt x="0" y="13"/>
                  <a:pt x="0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" name="Freeform 1033">
            <a:extLst>
              <a:ext uri="{FF2B5EF4-FFF2-40B4-BE49-F238E27FC236}">
                <a16:creationId xmlns:a16="http://schemas.microsoft.com/office/drawing/2014/main" id="{02417CAD-526C-A246-A387-398F047D0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92300"/>
            <a:ext cx="6350" cy="23813"/>
          </a:xfrm>
          <a:custGeom>
            <a:avLst/>
            <a:gdLst>
              <a:gd name="T0" fmla="*/ 1340518 w 19"/>
              <a:gd name="T1" fmla="*/ 8583470 h 64"/>
              <a:gd name="T2" fmla="*/ 1340518 w 19"/>
              <a:gd name="T3" fmla="*/ 7752620 h 64"/>
              <a:gd name="T4" fmla="*/ 1228558 w 19"/>
              <a:gd name="T5" fmla="*/ 7475794 h 64"/>
              <a:gd name="T6" fmla="*/ 670092 w 19"/>
              <a:gd name="T7" fmla="*/ 4430334 h 64"/>
              <a:gd name="T8" fmla="*/ 335213 w 19"/>
              <a:gd name="T9" fmla="*/ 2214981 h 64"/>
              <a:gd name="T10" fmla="*/ 0 w 19"/>
              <a:gd name="T11" fmla="*/ 0 h 64"/>
              <a:gd name="T12" fmla="*/ 0 w 19"/>
              <a:gd name="T13" fmla="*/ 0 h 64"/>
              <a:gd name="T14" fmla="*/ 446839 w 19"/>
              <a:gd name="T15" fmla="*/ 2214981 h 64"/>
              <a:gd name="T16" fmla="*/ 670092 w 19"/>
              <a:gd name="T17" fmla="*/ 4430334 h 64"/>
              <a:gd name="T18" fmla="*/ 1228558 w 19"/>
              <a:gd name="T19" fmla="*/ 7060555 h 64"/>
              <a:gd name="T20" fmla="*/ 1675397 w 19"/>
              <a:gd name="T21" fmla="*/ 7752620 h 64"/>
              <a:gd name="T22" fmla="*/ 1563771 w 19"/>
              <a:gd name="T23" fmla="*/ 8583470 h 64"/>
              <a:gd name="T24" fmla="*/ 1340518 w 19"/>
              <a:gd name="T25" fmla="*/ 8721883 h 64"/>
              <a:gd name="T26" fmla="*/ 1787024 w 19"/>
              <a:gd name="T27" fmla="*/ 7475794 h 64"/>
              <a:gd name="T28" fmla="*/ 1675397 w 19"/>
              <a:gd name="T29" fmla="*/ 6645315 h 64"/>
              <a:gd name="T30" fmla="*/ 1228558 w 19"/>
              <a:gd name="T31" fmla="*/ 4291549 h 64"/>
              <a:gd name="T32" fmla="*/ 1116932 w 19"/>
              <a:gd name="T33" fmla="*/ 2214981 h 64"/>
              <a:gd name="T34" fmla="*/ 781718 w 19"/>
              <a:gd name="T35" fmla="*/ 0 h 64"/>
              <a:gd name="T36" fmla="*/ 1116932 w 19"/>
              <a:gd name="T37" fmla="*/ 2214981 h 64"/>
              <a:gd name="T38" fmla="*/ 1340518 w 19"/>
              <a:gd name="T39" fmla="*/ 4291549 h 64"/>
              <a:gd name="T40" fmla="*/ 1787024 w 19"/>
              <a:gd name="T41" fmla="*/ 6645315 h 64"/>
              <a:gd name="T42" fmla="*/ 1898984 w 19"/>
              <a:gd name="T43" fmla="*/ 7198968 h 64"/>
              <a:gd name="T44" fmla="*/ 1675397 w 19"/>
              <a:gd name="T45" fmla="*/ 8721883 h 64"/>
              <a:gd name="T46" fmla="*/ 1340518 w 19"/>
              <a:gd name="T47" fmla="*/ 8721883 h 64"/>
              <a:gd name="T48" fmla="*/ 1340518 w 19"/>
              <a:gd name="T49" fmla="*/ 8583470 h 6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" h="64">
                <a:moveTo>
                  <a:pt x="12" y="62"/>
                </a:moveTo>
                <a:cubicBezTo>
                  <a:pt x="14" y="60"/>
                  <a:pt x="15" y="58"/>
                  <a:pt x="12" y="56"/>
                </a:cubicBezTo>
                <a:cubicBezTo>
                  <a:pt x="12" y="54"/>
                  <a:pt x="11" y="54"/>
                  <a:pt x="11" y="54"/>
                </a:cubicBezTo>
                <a:cubicBezTo>
                  <a:pt x="9" y="47"/>
                  <a:pt x="6" y="40"/>
                  <a:pt x="6" y="32"/>
                </a:cubicBezTo>
                <a:cubicBezTo>
                  <a:pt x="6" y="26"/>
                  <a:pt x="5" y="21"/>
                  <a:pt x="3" y="16"/>
                </a:cubicBezTo>
                <a:cubicBezTo>
                  <a:pt x="1" y="12"/>
                  <a:pt x="0" y="6"/>
                  <a:pt x="0" y="0"/>
                </a:cubicBezTo>
                <a:cubicBezTo>
                  <a:pt x="0" y="6"/>
                  <a:pt x="2" y="12"/>
                  <a:pt x="4" y="16"/>
                </a:cubicBezTo>
                <a:cubicBezTo>
                  <a:pt x="6" y="21"/>
                  <a:pt x="7" y="26"/>
                  <a:pt x="6" y="32"/>
                </a:cubicBezTo>
                <a:cubicBezTo>
                  <a:pt x="6" y="40"/>
                  <a:pt x="10" y="47"/>
                  <a:pt x="11" y="51"/>
                </a:cubicBezTo>
                <a:cubicBezTo>
                  <a:pt x="12" y="54"/>
                  <a:pt x="14" y="54"/>
                  <a:pt x="15" y="56"/>
                </a:cubicBezTo>
                <a:cubicBezTo>
                  <a:pt x="15" y="58"/>
                  <a:pt x="15" y="60"/>
                  <a:pt x="14" y="62"/>
                </a:cubicBezTo>
                <a:lnTo>
                  <a:pt x="12" y="63"/>
                </a:lnTo>
                <a:cubicBezTo>
                  <a:pt x="16" y="62"/>
                  <a:pt x="17" y="59"/>
                  <a:pt x="16" y="54"/>
                </a:cubicBezTo>
                <a:cubicBezTo>
                  <a:pt x="16" y="54"/>
                  <a:pt x="16" y="51"/>
                  <a:pt x="15" y="48"/>
                </a:cubicBezTo>
                <a:cubicBezTo>
                  <a:pt x="12" y="44"/>
                  <a:pt x="10" y="39"/>
                  <a:pt x="11" y="31"/>
                </a:cubicBezTo>
                <a:cubicBezTo>
                  <a:pt x="12" y="24"/>
                  <a:pt x="10" y="19"/>
                  <a:pt x="10" y="16"/>
                </a:cubicBezTo>
                <a:cubicBezTo>
                  <a:pt x="7" y="11"/>
                  <a:pt x="6" y="6"/>
                  <a:pt x="7" y="0"/>
                </a:cubicBezTo>
                <a:cubicBezTo>
                  <a:pt x="6" y="6"/>
                  <a:pt x="8" y="11"/>
                  <a:pt x="10" y="16"/>
                </a:cubicBezTo>
                <a:cubicBezTo>
                  <a:pt x="11" y="19"/>
                  <a:pt x="12" y="23"/>
                  <a:pt x="12" y="31"/>
                </a:cubicBezTo>
                <a:cubicBezTo>
                  <a:pt x="11" y="39"/>
                  <a:pt x="12" y="43"/>
                  <a:pt x="16" y="48"/>
                </a:cubicBezTo>
                <a:cubicBezTo>
                  <a:pt x="16" y="51"/>
                  <a:pt x="17" y="52"/>
                  <a:pt x="17" y="52"/>
                </a:cubicBezTo>
                <a:cubicBezTo>
                  <a:pt x="18" y="59"/>
                  <a:pt x="16" y="62"/>
                  <a:pt x="15" y="63"/>
                </a:cubicBezTo>
                <a:lnTo>
                  <a:pt x="12" y="63"/>
                </a:lnTo>
                <a:lnTo>
                  <a:pt x="12" y="62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" name="Freeform 1034">
            <a:extLst>
              <a:ext uri="{FF2B5EF4-FFF2-40B4-BE49-F238E27FC236}">
                <a16:creationId xmlns:a16="http://schemas.microsoft.com/office/drawing/2014/main" id="{C1B91435-FF3C-244C-B46A-53D2AF027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1892300"/>
            <a:ext cx="3175" cy="11113"/>
          </a:xfrm>
          <a:custGeom>
            <a:avLst/>
            <a:gdLst>
              <a:gd name="T0" fmla="*/ 0 w 10"/>
              <a:gd name="T1" fmla="*/ 0 h 32"/>
              <a:gd name="T2" fmla="*/ 201613 w 10"/>
              <a:gd name="T3" fmla="*/ 241360 h 32"/>
              <a:gd name="T4" fmla="*/ 604838 w 10"/>
              <a:gd name="T5" fmla="*/ 3738830 h 32"/>
              <a:gd name="T6" fmla="*/ 0 w 10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32">
                <a:moveTo>
                  <a:pt x="0" y="0"/>
                </a:moveTo>
                <a:lnTo>
                  <a:pt x="2" y="2"/>
                </a:lnTo>
                <a:cubicBezTo>
                  <a:pt x="2" y="15"/>
                  <a:pt x="9" y="22"/>
                  <a:pt x="6" y="31"/>
                </a:cubicBezTo>
                <a:cubicBezTo>
                  <a:pt x="7" y="19"/>
                  <a:pt x="0" y="15"/>
                  <a:pt x="0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" name="Freeform 1035">
            <a:extLst>
              <a:ext uri="{FF2B5EF4-FFF2-40B4-BE49-F238E27FC236}">
                <a16:creationId xmlns:a16="http://schemas.microsoft.com/office/drawing/2014/main" id="{E01CD726-0ACD-5F4D-97C1-69A55E9A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1866900"/>
            <a:ext cx="28575" cy="28575"/>
          </a:xfrm>
          <a:custGeom>
            <a:avLst/>
            <a:gdLst>
              <a:gd name="T0" fmla="*/ 5102627 w 79"/>
              <a:gd name="T1" fmla="*/ 0 h 78"/>
              <a:gd name="T2" fmla="*/ 10204892 w 79"/>
              <a:gd name="T3" fmla="*/ 5368437 h 78"/>
              <a:gd name="T4" fmla="*/ 5102627 w 79"/>
              <a:gd name="T5" fmla="*/ 10334259 h 78"/>
              <a:gd name="T6" fmla="*/ 0 w 79"/>
              <a:gd name="T7" fmla="*/ 5368437 h 78"/>
              <a:gd name="T8" fmla="*/ 5102627 w 79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" h="78">
                <a:moveTo>
                  <a:pt x="39" y="0"/>
                </a:moveTo>
                <a:cubicBezTo>
                  <a:pt x="61" y="0"/>
                  <a:pt x="78" y="17"/>
                  <a:pt x="78" y="40"/>
                </a:cubicBezTo>
                <a:cubicBezTo>
                  <a:pt x="78" y="61"/>
                  <a:pt x="61" y="77"/>
                  <a:pt x="39" y="77"/>
                </a:cubicBezTo>
                <a:cubicBezTo>
                  <a:pt x="18" y="77"/>
                  <a:pt x="0" y="61"/>
                  <a:pt x="0" y="40"/>
                </a:cubicBezTo>
                <a:cubicBezTo>
                  <a:pt x="0" y="17"/>
                  <a:pt x="18" y="0"/>
                  <a:pt x="39" y="0"/>
                </a:cubicBezTo>
              </a:path>
            </a:pathLst>
          </a:custGeom>
          <a:solidFill>
            <a:srgbClr val="F1BD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0" name="Freeform 1036">
            <a:extLst>
              <a:ext uri="{FF2B5EF4-FFF2-40B4-BE49-F238E27FC236}">
                <a16:creationId xmlns:a16="http://schemas.microsoft.com/office/drawing/2014/main" id="{DBD11EC1-49CD-F349-9D7E-34700BA34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1866900"/>
            <a:ext cx="28575" cy="28575"/>
          </a:xfrm>
          <a:custGeom>
            <a:avLst/>
            <a:gdLst>
              <a:gd name="T0" fmla="*/ 4975622 w 80"/>
              <a:gd name="T1" fmla="*/ 10204892 h 79"/>
              <a:gd name="T2" fmla="*/ 0 w 80"/>
              <a:gd name="T3" fmla="*/ 5233204 h 79"/>
              <a:gd name="T4" fmla="*/ 4975622 w 80"/>
              <a:gd name="T5" fmla="*/ 0 h 79"/>
              <a:gd name="T6" fmla="*/ 127516 w 80"/>
              <a:gd name="T7" fmla="*/ 5233204 h 79"/>
              <a:gd name="T8" fmla="*/ 4975622 w 80"/>
              <a:gd name="T9" fmla="*/ 10074315 h 79"/>
              <a:gd name="T10" fmla="*/ 9951601 w 80"/>
              <a:gd name="T11" fmla="*/ 5233204 h 79"/>
              <a:gd name="T12" fmla="*/ 4975622 w 80"/>
              <a:gd name="T13" fmla="*/ 0 h 79"/>
              <a:gd name="T14" fmla="*/ 10079117 w 80"/>
              <a:gd name="T15" fmla="*/ 5233204 h 79"/>
              <a:gd name="T16" fmla="*/ 4975622 w 80"/>
              <a:gd name="T17" fmla="*/ 10204892 h 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0" h="79">
                <a:moveTo>
                  <a:pt x="39" y="78"/>
                </a:moveTo>
                <a:cubicBezTo>
                  <a:pt x="17" y="78"/>
                  <a:pt x="0" y="61"/>
                  <a:pt x="0" y="40"/>
                </a:cubicBezTo>
                <a:cubicBezTo>
                  <a:pt x="0" y="17"/>
                  <a:pt x="17" y="0"/>
                  <a:pt x="39" y="0"/>
                </a:cubicBezTo>
                <a:cubicBezTo>
                  <a:pt x="18" y="0"/>
                  <a:pt x="1" y="18"/>
                  <a:pt x="1" y="40"/>
                </a:cubicBezTo>
                <a:cubicBezTo>
                  <a:pt x="1" y="60"/>
                  <a:pt x="18" y="77"/>
                  <a:pt x="39" y="77"/>
                </a:cubicBezTo>
                <a:cubicBezTo>
                  <a:pt x="61" y="77"/>
                  <a:pt x="78" y="60"/>
                  <a:pt x="78" y="40"/>
                </a:cubicBezTo>
                <a:cubicBezTo>
                  <a:pt x="78" y="18"/>
                  <a:pt x="61" y="0"/>
                  <a:pt x="39" y="0"/>
                </a:cubicBezTo>
                <a:cubicBezTo>
                  <a:pt x="61" y="0"/>
                  <a:pt x="79" y="17"/>
                  <a:pt x="79" y="40"/>
                </a:cubicBezTo>
                <a:cubicBezTo>
                  <a:pt x="79" y="61"/>
                  <a:pt x="61" y="78"/>
                  <a:pt x="39" y="78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1" name="Freeform 1037">
            <a:extLst>
              <a:ext uri="{FF2B5EF4-FFF2-40B4-BE49-F238E27FC236}">
                <a16:creationId xmlns:a16="http://schemas.microsoft.com/office/drawing/2014/main" id="{1EC3F02C-0E8E-CA4C-8376-277D2867A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73250"/>
            <a:ext cx="9525" cy="9525"/>
          </a:xfrm>
          <a:custGeom>
            <a:avLst/>
            <a:gdLst>
              <a:gd name="T0" fmla="*/ 3355364 w 26"/>
              <a:gd name="T1" fmla="*/ 1306449 h 25"/>
              <a:gd name="T2" fmla="*/ 402614 w 26"/>
              <a:gd name="T3" fmla="*/ 1016127 h 25"/>
              <a:gd name="T4" fmla="*/ 536697 w 26"/>
              <a:gd name="T5" fmla="*/ 3483864 h 25"/>
              <a:gd name="T6" fmla="*/ 402614 w 26"/>
              <a:gd name="T7" fmla="*/ 3483864 h 25"/>
              <a:gd name="T8" fmla="*/ 268532 w 26"/>
              <a:gd name="T9" fmla="*/ 870966 h 25"/>
              <a:gd name="T10" fmla="*/ 3355364 w 26"/>
              <a:gd name="T11" fmla="*/ 1306449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25">
                <a:moveTo>
                  <a:pt x="25" y="9"/>
                </a:moveTo>
                <a:cubicBezTo>
                  <a:pt x="18" y="3"/>
                  <a:pt x="9" y="2"/>
                  <a:pt x="3" y="7"/>
                </a:cubicBezTo>
                <a:cubicBezTo>
                  <a:pt x="0" y="13"/>
                  <a:pt x="1" y="19"/>
                  <a:pt x="4" y="24"/>
                </a:cubicBezTo>
                <a:lnTo>
                  <a:pt x="3" y="24"/>
                </a:lnTo>
                <a:cubicBezTo>
                  <a:pt x="0" y="19"/>
                  <a:pt x="0" y="13"/>
                  <a:pt x="2" y="6"/>
                </a:cubicBezTo>
                <a:cubicBezTo>
                  <a:pt x="9" y="0"/>
                  <a:pt x="18" y="0"/>
                  <a:pt x="25" y="9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2" name="Freeform 1038">
            <a:extLst>
              <a:ext uri="{FF2B5EF4-FFF2-40B4-BE49-F238E27FC236}">
                <a16:creationId xmlns:a16="http://schemas.microsoft.com/office/drawing/2014/main" id="{C425A078-3F1B-954C-A4F9-6E2B8E876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76425"/>
            <a:ext cx="7937" cy="3175"/>
          </a:xfrm>
          <a:custGeom>
            <a:avLst/>
            <a:gdLst>
              <a:gd name="T0" fmla="*/ 1575098 w 20"/>
              <a:gd name="T1" fmla="*/ 0 h 7"/>
              <a:gd name="T2" fmla="*/ 2992249 w 20"/>
              <a:gd name="T3" fmla="*/ 1028700 h 7"/>
              <a:gd name="T4" fmla="*/ 1575098 w 20"/>
              <a:gd name="T5" fmla="*/ 205921 h 7"/>
              <a:gd name="T6" fmla="*/ 787350 w 20"/>
              <a:gd name="T7" fmla="*/ 205921 h 7"/>
              <a:gd name="T8" fmla="*/ 157549 w 20"/>
              <a:gd name="T9" fmla="*/ 1028700 h 7"/>
              <a:gd name="T10" fmla="*/ 0 w 20"/>
              <a:gd name="T11" fmla="*/ 1028700 h 7"/>
              <a:gd name="T12" fmla="*/ 472648 w 20"/>
              <a:gd name="T13" fmla="*/ 205921 h 7"/>
              <a:gd name="T14" fmla="*/ 1575098 w 20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7">
                <a:moveTo>
                  <a:pt x="10" y="0"/>
                </a:moveTo>
                <a:cubicBezTo>
                  <a:pt x="16" y="0"/>
                  <a:pt x="19" y="5"/>
                  <a:pt x="19" y="5"/>
                </a:cubicBezTo>
                <a:cubicBezTo>
                  <a:pt x="19" y="6"/>
                  <a:pt x="16" y="1"/>
                  <a:pt x="10" y="1"/>
                </a:cubicBezTo>
                <a:cubicBezTo>
                  <a:pt x="9" y="1"/>
                  <a:pt x="6" y="1"/>
                  <a:pt x="5" y="1"/>
                </a:cubicBezTo>
                <a:cubicBezTo>
                  <a:pt x="3" y="5"/>
                  <a:pt x="2" y="5"/>
                  <a:pt x="1" y="5"/>
                </a:cubicBezTo>
                <a:lnTo>
                  <a:pt x="0" y="5"/>
                </a:lnTo>
                <a:cubicBezTo>
                  <a:pt x="0" y="3"/>
                  <a:pt x="2" y="5"/>
                  <a:pt x="3" y="1"/>
                </a:cubicBezTo>
                <a:cubicBezTo>
                  <a:pt x="6" y="1"/>
                  <a:pt x="6" y="0"/>
                  <a:pt x="10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3" name="Freeform 1039">
            <a:extLst>
              <a:ext uri="{FF2B5EF4-FFF2-40B4-BE49-F238E27FC236}">
                <a16:creationId xmlns:a16="http://schemas.microsoft.com/office/drawing/2014/main" id="{C92C412A-3C97-B149-8F88-CDB5ECABD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1876425"/>
            <a:ext cx="6350" cy="1588"/>
          </a:xfrm>
          <a:custGeom>
            <a:avLst/>
            <a:gdLst>
              <a:gd name="T0" fmla="*/ 2362597 w 16"/>
              <a:gd name="T1" fmla="*/ 280282 h 6"/>
              <a:gd name="T2" fmla="*/ 1890316 w 16"/>
              <a:gd name="T3" fmla="*/ 350154 h 6"/>
              <a:gd name="T4" fmla="*/ 1890316 w 16"/>
              <a:gd name="T5" fmla="*/ 280282 h 6"/>
              <a:gd name="T6" fmla="*/ 315119 w 16"/>
              <a:gd name="T7" fmla="*/ 350154 h 6"/>
              <a:gd name="T8" fmla="*/ 0 w 16"/>
              <a:gd name="T9" fmla="*/ 350154 h 6"/>
              <a:gd name="T10" fmla="*/ 2362597 w 16"/>
              <a:gd name="T11" fmla="*/ 280282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6">
                <a:moveTo>
                  <a:pt x="15" y="4"/>
                </a:moveTo>
                <a:lnTo>
                  <a:pt x="12" y="5"/>
                </a:lnTo>
                <a:lnTo>
                  <a:pt x="12" y="4"/>
                </a:lnTo>
                <a:cubicBezTo>
                  <a:pt x="12" y="2"/>
                  <a:pt x="4" y="0"/>
                  <a:pt x="2" y="5"/>
                </a:cubicBezTo>
                <a:lnTo>
                  <a:pt x="0" y="5"/>
                </a:lnTo>
                <a:cubicBezTo>
                  <a:pt x="3" y="0"/>
                  <a:pt x="9" y="0"/>
                  <a:pt x="15" y="4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4" name="Freeform 1040">
            <a:extLst>
              <a:ext uri="{FF2B5EF4-FFF2-40B4-BE49-F238E27FC236}">
                <a16:creationId xmlns:a16="http://schemas.microsoft.com/office/drawing/2014/main" id="{944DACAC-2ADB-0544-B67E-84AC86E24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1876425"/>
            <a:ext cx="3175" cy="3175"/>
          </a:xfrm>
          <a:custGeom>
            <a:avLst/>
            <a:gdLst>
              <a:gd name="T0" fmla="*/ 822779 w 7"/>
              <a:gd name="T1" fmla="*/ 0 h 7"/>
              <a:gd name="T2" fmla="*/ 1234168 w 7"/>
              <a:gd name="T3" fmla="*/ 822779 h 7"/>
              <a:gd name="T4" fmla="*/ 822779 w 7"/>
              <a:gd name="T5" fmla="*/ 1234168 h 7"/>
              <a:gd name="T6" fmla="*/ 0 w 7"/>
              <a:gd name="T7" fmla="*/ 822779 h 7"/>
              <a:gd name="T8" fmla="*/ 822779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5" y="0"/>
                  <a:pt x="6" y="2"/>
                  <a:pt x="6" y="4"/>
                </a:cubicBezTo>
                <a:cubicBezTo>
                  <a:pt x="6" y="5"/>
                  <a:pt x="5" y="6"/>
                  <a:pt x="4" y="6"/>
                </a:cubicBezTo>
                <a:cubicBezTo>
                  <a:pt x="2" y="6"/>
                  <a:pt x="0" y="5"/>
                  <a:pt x="0" y="4"/>
                </a:cubicBezTo>
                <a:cubicBezTo>
                  <a:pt x="0" y="2"/>
                  <a:pt x="2" y="0"/>
                  <a:pt x="4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5" name="Freeform 1041">
            <a:extLst>
              <a:ext uri="{FF2B5EF4-FFF2-40B4-BE49-F238E27FC236}">
                <a16:creationId xmlns:a16="http://schemas.microsoft.com/office/drawing/2014/main" id="{77E4F418-47FA-2B48-81A1-3B075D792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1878013"/>
            <a:ext cx="6350" cy="1587"/>
          </a:xfrm>
          <a:custGeom>
            <a:avLst/>
            <a:gdLst>
              <a:gd name="T0" fmla="*/ 0 w 16"/>
              <a:gd name="T1" fmla="*/ 157510 h 4"/>
              <a:gd name="T2" fmla="*/ 315119 w 16"/>
              <a:gd name="T3" fmla="*/ 0 h 4"/>
              <a:gd name="T4" fmla="*/ 315119 w 16"/>
              <a:gd name="T5" fmla="*/ 157510 h 4"/>
              <a:gd name="T6" fmla="*/ 2047478 w 16"/>
              <a:gd name="T7" fmla="*/ 0 h 4"/>
              <a:gd name="T8" fmla="*/ 2362597 w 16"/>
              <a:gd name="T9" fmla="*/ 0 h 4"/>
              <a:gd name="T10" fmla="*/ 0 w 16"/>
              <a:gd name="T11" fmla="*/ 15751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4">
                <a:moveTo>
                  <a:pt x="0" y="1"/>
                </a:moveTo>
                <a:lnTo>
                  <a:pt x="2" y="0"/>
                </a:lnTo>
                <a:lnTo>
                  <a:pt x="2" y="1"/>
                </a:lnTo>
                <a:cubicBezTo>
                  <a:pt x="4" y="2"/>
                  <a:pt x="9" y="3"/>
                  <a:pt x="13" y="0"/>
                </a:cubicBezTo>
                <a:lnTo>
                  <a:pt x="15" y="0"/>
                </a:lnTo>
                <a:cubicBezTo>
                  <a:pt x="9" y="3"/>
                  <a:pt x="3" y="3"/>
                  <a:pt x="0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6" name="Freeform 1042">
            <a:extLst>
              <a:ext uri="{FF2B5EF4-FFF2-40B4-BE49-F238E27FC236}">
                <a16:creationId xmlns:a16="http://schemas.microsoft.com/office/drawing/2014/main" id="{F3CA8924-8DC9-CE43-A68D-F4D10FB66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1879600"/>
            <a:ext cx="6350" cy="1588"/>
          </a:xfrm>
          <a:custGeom>
            <a:avLst/>
            <a:gdLst>
              <a:gd name="T0" fmla="*/ 2115608 w 18"/>
              <a:gd name="T1" fmla="*/ 0 h 6"/>
              <a:gd name="T2" fmla="*/ 497769 w 18"/>
              <a:gd name="T3" fmla="*/ 140009 h 6"/>
              <a:gd name="T4" fmla="*/ 124531 w 18"/>
              <a:gd name="T5" fmla="*/ 0 h 6"/>
              <a:gd name="T6" fmla="*/ 622300 w 18"/>
              <a:gd name="T7" fmla="*/ 70137 h 6"/>
              <a:gd name="T8" fmla="*/ 2115608 w 18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6">
                <a:moveTo>
                  <a:pt x="17" y="0"/>
                </a:moveTo>
                <a:cubicBezTo>
                  <a:pt x="11" y="5"/>
                  <a:pt x="6" y="5"/>
                  <a:pt x="4" y="2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5" y="1"/>
                </a:cubicBezTo>
                <a:cubicBezTo>
                  <a:pt x="6" y="3"/>
                  <a:pt x="10" y="3"/>
                  <a:pt x="17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7" name="Freeform 1043">
            <a:extLst>
              <a:ext uri="{FF2B5EF4-FFF2-40B4-BE49-F238E27FC236}">
                <a16:creationId xmlns:a16="http://schemas.microsoft.com/office/drawing/2014/main" id="{FEED6F1C-11CF-4D47-BCFE-7230416D0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82775"/>
            <a:ext cx="3175" cy="1588"/>
          </a:xfrm>
          <a:custGeom>
            <a:avLst/>
            <a:gdLst>
              <a:gd name="T0" fmla="*/ 995539 w 9"/>
              <a:gd name="T1" fmla="*/ 70137 h 6"/>
              <a:gd name="T2" fmla="*/ 871008 w 9"/>
              <a:gd name="T3" fmla="*/ 280282 h 6"/>
              <a:gd name="T4" fmla="*/ 373239 w 9"/>
              <a:gd name="T5" fmla="*/ 280282 h 6"/>
              <a:gd name="T6" fmla="*/ 0 w 9"/>
              <a:gd name="T7" fmla="*/ 280282 h 6"/>
              <a:gd name="T8" fmla="*/ 373239 w 9"/>
              <a:gd name="T9" fmla="*/ 70137 h 6"/>
              <a:gd name="T10" fmla="*/ 497769 w 9"/>
              <a:gd name="T11" fmla="*/ 210145 h 6"/>
              <a:gd name="T12" fmla="*/ 871008 w 9"/>
              <a:gd name="T13" fmla="*/ 140009 h 6"/>
              <a:gd name="T14" fmla="*/ 746831 w 9"/>
              <a:gd name="T15" fmla="*/ 0 h 6"/>
              <a:gd name="T16" fmla="*/ 995539 w 9"/>
              <a:gd name="T17" fmla="*/ 70137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6">
                <a:moveTo>
                  <a:pt x="8" y="1"/>
                </a:moveTo>
                <a:cubicBezTo>
                  <a:pt x="8" y="2"/>
                  <a:pt x="8" y="4"/>
                  <a:pt x="7" y="4"/>
                </a:cubicBezTo>
                <a:cubicBezTo>
                  <a:pt x="6" y="5"/>
                  <a:pt x="3" y="4"/>
                  <a:pt x="3" y="4"/>
                </a:cubicBezTo>
                <a:lnTo>
                  <a:pt x="0" y="4"/>
                </a:lnTo>
                <a:cubicBezTo>
                  <a:pt x="2" y="4"/>
                  <a:pt x="3" y="2"/>
                  <a:pt x="3" y="1"/>
                </a:cubicBezTo>
                <a:cubicBezTo>
                  <a:pt x="3" y="2"/>
                  <a:pt x="4" y="3"/>
                  <a:pt x="4" y="3"/>
                </a:cubicBezTo>
                <a:cubicBezTo>
                  <a:pt x="6" y="4"/>
                  <a:pt x="7" y="2"/>
                  <a:pt x="7" y="2"/>
                </a:cubicBezTo>
                <a:cubicBezTo>
                  <a:pt x="7" y="1"/>
                  <a:pt x="7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8" name="Freeform 1044">
            <a:extLst>
              <a:ext uri="{FF2B5EF4-FFF2-40B4-BE49-F238E27FC236}">
                <a16:creationId xmlns:a16="http://schemas.microsoft.com/office/drawing/2014/main" id="{AFC3BEC0-9FFC-D54E-A5F3-2648A5D92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84363"/>
            <a:ext cx="3175" cy="1587"/>
          </a:xfrm>
          <a:custGeom>
            <a:avLst/>
            <a:gdLst>
              <a:gd name="T0" fmla="*/ 472678 w 8"/>
              <a:gd name="T1" fmla="*/ 0 h 4"/>
              <a:gd name="T2" fmla="*/ 1102519 w 8"/>
              <a:gd name="T3" fmla="*/ 472133 h 4"/>
              <a:gd name="T4" fmla="*/ 630238 w 8"/>
              <a:gd name="T5" fmla="*/ 315020 h 4"/>
              <a:gd name="T6" fmla="*/ 0 w 8"/>
              <a:gd name="T7" fmla="*/ 315020 h 4"/>
              <a:gd name="T8" fmla="*/ 472678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3" y="0"/>
                </a:moveTo>
                <a:cubicBezTo>
                  <a:pt x="4" y="0"/>
                  <a:pt x="5" y="1"/>
                  <a:pt x="7" y="3"/>
                </a:cubicBezTo>
                <a:lnTo>
                  <a:pt x="4" y="2"/>
                </a:lnTo>
                <a:cubicBezTo>
                  <a:pt x="3" y="1"/>
                  <a:pt x="1" y="2"/>
                  <a:pt x="0" y="2"/>
                </a:cubicBezTo>
                <a:cubicBezTo>
                  <a:pt x="1" y="1"/>
                  <a:pt x="3" y="0"/>
                  <a:pt x="3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9" name="Freeform 1045">
            <a:extLst>
              <a:ext uri="{FF2B5EF4-FFF2-40B4-BE49-F238E27FC236}">
                <a16:creationId xmlns:a16="http://schemas.microsoft.com/office/drawing/2014/main" id="{255F4C9A-003F-6940-85F1-5507E2247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85950"/>
            <a:ext cx="3175" cy="1588"/>
          </a:xfrm>
          <a:custGeom>
            <a:avLst/>
            <a:gdLst>
              <a:gd name="T0" fmla="*/ 833005 w 11"/>
              <a:gd name="T1" fmla="*/ 315218 h 4"/>
              <a:gd name="T2" fmla="*/ 83416 w 11"/>
              <a:gd name="T3" fmla="*/ 472827 h 4"/>
              <a:gd name="T4" fmla="*/ 0 w 11"/>
              <a:gd name="T5" fmla="*/ 157609 h 4"/>
              <a:gd name="T6" fmla="*/ 83416 w 11"/>
              <a:gd name="T7" fmla="*/ 157609 h 4"/>
              <a:gd name="T8" fmla="*/ 833005 w 11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10" y="2"/>
                </a:moveTo>
                <a:cubicBezTo>
                  <a:pt x="4" y="1"/>
                  <a:pt x="3" y="3"/>
                  <a:pt x="1" y="3"/>
                </a:cubicBezTo>
                <a:lnTo>
                  <a:pt x="0" y="1"/>
                </a:lnTo>
                <a:lnTo>
                  <a:pt x="1" y="1"/>
                </a:lnTo>
                <a:cubicBezTo>
                  <a:pt x="3" y="1"/>
                  <a:pt x="4" y="0"/>
                  <a:pt x="10" y="2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0" name="Freeform 1046">
            <a:extLst>
              <a:ext uri="{FF2B5EF4-FFF2-40B4-BE49-F238E27FC236}">
                <a16:creationId xmlns:a16="http://schemas.microsoft.com/office/drawing/2014/main" id="{D9F6BF9F-0845-414D-B8AF-E5F6112BB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1885950"/>
            <a:ext cx="3175" cy="1588"/>
          </a:xfrm>
          <a:custGeom>
            <a:avLst/>
            <a:gdLst>
              <a:gd name="T0" fmla="*/ 833005 w 11"/>
              <a:gd name="T1" fmla="*/ 70137 h 6"/>
              <a:gd name="T2" fmla="*/ 83416 w 11"/>
              <a:gd name="T3" fmla="*/ 350154 h 6"/>
              <a:gd name="T4" fmla="*/ 0 w 11"/>
              <a:gd name="T5" fmla="*/ 280282 h 6"/>
              <a:gd name="T6" fmla="*/ 83416 w 11"/>
              <a:gd name="T7" fmla="*/ 280282 h 6"/>
              <a:gd name="T8" fmla="*/ 833005 w 11"/>
              <a:gd name="T9" fmla="*/ 7013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6">
                <a:moveTo>
                  <a:pt x="10" y="1"/>
                </a:moveTo>
                <a:cubicBezTo>
                  <a:pt x="4" y="2"/>
                  <a:pt x="7" y="5"/>
                  <a:pt x="1" y="5"/>
                </a:cubicBezTo>
                <a:lnTo>
                  <a:pt x="0" y="4"/>
                </a:lnTo>
                <a:lnTo>
                  <a:pt x="1" y="4"/>
                </a:lnTo>
                <a:cubicBezTo>
                  <a:pt x="6" y="4"/>
                  <a:pt x="4" y="0"/>
                  <a:pt x="10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1" name="Freeform 1047">
            <a:extLst>
              <a:ext uri="{FF2B5EF4-FFF2-40B4-BE49-F238E27FC236}">
                <a16:creationId xmlns:a16="http://schemas.microsoft.com/office/drawing/2014/main" id="{5B0790F5-F6E6-9E43-9A75-9E9E59E44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87538"/>
            <a:ext cx="4762" cy="1587"/>
          </a:xfrm>
          <a:custGeom>
            <a:avLst/>
            <a:gdLst>
              <a:gd name="T0" fmla="*/ 1732178 w 12"/>
              <a:gd name="T1" fmla="*/ 349934 h 6"/>
              <a:gd name="T2" fmla="*/ 1102403 w 12"/>
              <a:gd name="T3" fmla="*/ 70093 h 6"/>
              <a:gd name="T4" fmla="*/ 0 w 12"/>
              <a:gd name="T5" fmla="*/ 349934 h 6"/>
              <a:gd name="T6" fmla="*/ 944860 w 12"/>
              <a:gd name="T7" fmla="*/ 0 h 6"/>
              <a:gd name="T8" fmla="*/ 1732178 w 12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11" y="5"/>
                </a:moveTo>
                <a:cubicBezTo>
                  <a:pt x="10" y="4"/>
                  <a:pt x="9" y="2"/>
                  <a:pt x="7" y="1"/>
                </a:cubicBezTo>
                <a:cubicBezTo>
                  <a:pt x="4" y="0"/>
                  <a:pt x="1" y="2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2"/>
                  <a:pt x="11" y="5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2" name="Freeform 1048">
            <a:extLst>
              <a:ext uri="{FF2B5EF4-FFF2-40B4-BE49-F238E27FC236}">
                <a16:creationId xmlns:a16="http://schemas.microsoft.com/office/drawing/2014/main" id="{64E5015A-A9D4-9640-A0DD-55315105E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73250"/>
            <a:ext cx="7937" cy="9525"/>
          </a:xfrm>
          <a:custGeom>
            <a:avLst/>
            <a:gdLst>
              <a:gd name="T0" fmla="*/ 0 w 24"/>
              <a:gd name="T1" fmla="*/ 1306449 h 25"/>
              <a:gd name="T2" fmla="*/ 2296769 w 24"/>
              <a:gd name="T3" fmla="*/ 870966 h 25"/>
              <a:gd name="T4" fmla="*/ 2187305 w 24"/>
              <a:gd name="T5" fmla="*/ 3483864 h 25"/>
              <a:gd name="T6" fmla="*/ 1968707 w 24"/>
              <a:gd name="T7" fmla="*/ 3483864 h 25"/>
              <a:gd name="T8" fmla="*/ 2187305 w 24"/>
              <a:gd name="T9" fmla="*/ 1016127 h 25"/>
              <a:gd name="T10" fmla="*/ 0 w 24"/>
              <a:gd name="T11" fmla="*/ 1306449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25">
                <a:moveTo>
                  <a:pt x="0" y="9"/>
                </a:moveTo>
                <a:cubicBezTo>
                  <a:pt x="6" y="0"/>
                  <a:pt x="15" y="0"/>
                  <a:pt x="21" y="6"/>
                </a:cubicBezTo>
                <a:cubicBezTo>
                  <a:pt x="23" y="13"/>
                  <a:pt x="23" y="19"/>
                  <a:pt x="20" y="24"/>
                </a:cubicBezTo>
                <a:lnTo>
                  <a:pt x="18" y="24"/>
                </a:lnTo>
                <a:cubicBezTo>
                  <a:pt x="23" y="19"/>
                  <a:pt x="23" y="13"/>
                  <a:pt x="20" y="7"/>
                </a:cubicBezTo>
                <a:cubicBezTo>
                  <a:pt x="14" y="2"/>
                  <a:pt x="6" y="3"/>
                  <a:pt x="0" y="9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3" name="Freeform 1049">
            <a:extLst>
              <a:ext uri="{FF2B5EF4-FFF2-40B4-BE49-F238E27FC236}">
                <a16:creationId xmlns:a16="http://schemas.microsoft.com/office/drawing/2014/main" id="{1FE93FEF-8BB0-FA4D-9591-E5617E2D9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76425"/>
            <a:ext cx="6350" cy="3175"/>
          </a:xfrm>
          <a:custGeom>
            <a:avLst/>
            <a:gdLst>
              <a:gd name="T0" fmla="*/ 893679 w 19"/>
              <a:gd name="T1" fmla="*/ 0 h 7"/>
              <a:gd name="T2" fmla="*/ 1675397 w 19"/>
              <a:gd name="T3" fmla="*/ 205921 h 7"/>
              <a:gd name="T4" fmla="*/ 2010611 w 19"/>
              <a:gd name="T5" fmla="*/ 1028700 h 7"/>
              <a:gd name="T6" fmla="*/ 1898984 w 19"/>
              <a:gd name="T7" fmla="*/ 1028700 h 7"/>
              <a:gd name="T8" fmla="*/ 1452145 w 19"/>
              <a:gd name="T9" fmla="*/ 205921 h 7"/>
              <a:gd name="T10" fmla="*/ 893679 w 19"/>
              <a:gd name="T11" fmla="*/ 205921 h 7"/>
              <a:gd name="T12" fmla="*/ 0 w 19"/>
              <a:gd name="T13" fmla="*/ 1028700 h 7"/>
              <a:gd name="T14" fmla="*/ 893679 w 19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7">
                <a:moveTo>
                  <a:pt x="8" y="0"/>
                </a:moveTo>
                <a:cubicBezTo>
                  <a:pt x="12" y="0"/>
                  <a:pt x="13" y="1"/>
                  <a:pt x="15" y="1"/>
                </a:cubicBezTo>
                <a:cubicBezTo>
                  <a:pt x="16" y="5"/>
                  <a:pt x="17" y="3"/>
                  <a:pt x="18" y="5"/>
                </a:cubicBezTo>
                <a:cubicBezTo>
                  <a:pt x="18" y="5"/>
                  <a:pt x="18" y="5"/>
                  <a:pt x="17" y="5"/>
                </a:cubicBezTo>
                <a:cubicBezTo>
                  <a:pt x="17" y="5"/>
                  <a:pt x="15" y="5"/>
                  <a:pt x="13" y="1"/>
                </a:cubicBezTo>
                <a:cubicBezTo>
                  <a:pt x="12" y="1"/>
                  <a:pt x="10" y="1"/>
                  <a:pt x="8" y="1"/>
                </a:cubicBezTo>
                <a:cubicBezTo>
                  <a:pt x="3" y="1"/>
                  <a:pt x="0" y="6"/>
                  <a:pt x="0" y="5"/>
                </a:cubicBezTo>
                <a:cubicBezTo>
                  <a:pt x="0" y="5"/>
                  <a:pt x="3" y="0"/>
                  <a:pt x="8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4" name="Freeform 1050">
            <a:extLst>
              <a:ext uri="{FF2B5EF4-FFF2-40B4-BE49-F238E27FC236}">
                <a16:creationId xmlns:a16="http://schemas.microsoft.com/office/drawing/2014/main" id="{8C19ECC2-3FEF-AF4A-A3D1-78230B5A4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1876425"/>
            <a:ext cx="4763" cy="1588"/>
          </a:xfrm>
          <a:custGeom>
            <a:avLst/>
            <a:gdLst>
              <a:gd name="T0" fmla="*/ 0 w 14"/>
              <a:gd name="T1" fmla="*/ 280282 h 6"/>
              <a:gd name="T2" fmla="*/ 1504768 w 14"/>
              <a:gd name="T3" fmla="*/ 350154 h 6"/>
              <a:gd name="T4" fmla="*/ 1389095 w 14"/>
              <a:gd name="T5" fmla="*/ 350154 h 6"/>
              <a:gd name="T6" fmla="*/ 115673 w 14"/>
              <a:gd name="T7" fmla="*/ 280282 h 6"/>
              <a:gd name="T8" fmla="*/ 115673 w 14"/>
              <a:gd name="T9" fmla="*/ 350154 h 6"/>
              <a:gd name="T10" fmla="*/ 0 w 14"/>
              <a:gd name="T11" fmla="*/ 280282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6">
                <a:moveTo>
                  <a:pt x="0" y="4"/>
                </a:moveTo>
                <a:cubicBezTo>
                  <a:pt x="4" y="0"/>
                  <a:pt x="10" y="0"/>
                  <a:pt x="13" y="5"/>
                </a:cubicBezTo>
                <a:lnTo>
                  <a:pt x="12" y="5"/>
                </a:lnTo>
                <a:cubicBezTo>
                  <a:pt x="10" y="0"/>
                  <a:pt x="2" y="2"/>
                  <a:pt x="1" y="4"/>
                </a:cubicBezTo>
                <a:lnTo>
                  <a:pt x="1" y="5"/>
                </a:lnTo>
                <a:lnTo>
                  <a:pt x="0" y="4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5" name="Freeform 1051">
            <a:extLst>
              <a:ext uri="{FF2B5EF4-FFF2-40B4-BE49-F238E27FC236}">
                <a16:creationId xmlns:a16="http://schemas.microsoft.com/office/drawing/2014/main" id="{7CF093B4-B527-CF4F-A72D-D77CD83B0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1876425"/>
            <a:ext cx="3175" cy="3175"/>
          </a:xfrm>
          <a:custGeom>
            <a:avLst/>
            <a:gdLst>
              <a:gd name="T0" fmla="*/ 617311 w 7"/>
              <a:gd name="T1" fmla="*/ 0 h 7"/>
              <a:gd name="T2" fmla="*/ 1234168 w 7"/>
              <a:gd name="T3" fmla="*/ 822779 h 7"/>
              <a:gd name="T4" fmla="*/ 617311 w 7"/>
              <a:gd name="T5" fmla="*/ 1234168 h 7"/>
              <a:gd name="T6" fmla="*/ 0 w 7"/>
              <a:gd name="T7" fmla="*/ 822779 h 7"/>
              <a:gd name="T8" fmla="*/ 617311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6" y="2"/>
                  <a:pt x="6" y="4"/>
                </a:cubicBezTo>
                <a:cubicBezTo>
                  <a:pt x="6" y="5"/>
                  <a:pt x="5" y="6"/>
                  <a:pt x="3" y="6"/>
                </a:cubicBezTo>
                <a:cubicBezTo>
                  <a:pt x="1" y="6"/>
                  <a:pt x="0" y="5"/>
                  <a:pt x="0" y="4"/>
                </a:cubicBezTo>
                <a:cubicBezTo>
                  <a:pt x="0" y="2"/>
                  <a:pt x="1" y="0"/>
                  <a:pt x="3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6" name="Freeform 1052">
            <a:extLst>
              <a:ext uri="{FF2B5EF4-FFF2-40B4-BE49-F238E27FC236}">
                <a16:creationId xmlns:a16="http://schemas.microsoft.com/office/drawing/2014/main" id="{240F4EE8-88EE-B045-8489-27B8D353C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1878013"/>
            <a:ext cx="4763" cy="1587"/>
          </a:xfrm>
          <a:custGeom>
            <a:avLst/>
            <a:gdLst>
              <a:gd name="T0" fmla="*/ 1504768 w 14"/>
              <a:gd name="T1" fmla="*/ 157510 h 4"/>
              <a:gd name="T2" fmla="*/ 0 w 14"/>
              <a:gd name="T3" fmla="*/ 0 h 4"/>
              <a:gd name="T4" fmla="*/ 115673 w 14"/>
              <a:gd name="T5" fmla="*/ 0 h 4"/>
              <a:gd name="T6" fmla="*/ 1389095 w 14"/>
              <a:gd name="T7" fmla="*/ 157510 h 4"/>
              <a:gd name="T8" fmla="*/ 1389095 w 14"/>
              <a:gd name="T9" fmla="*/ 0 h 4"/>
              <a:gd name="T10" fmla="*/ 1504768 w 14"/>
              <a:gd name="T11" fmla="*/ 15751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13" y="1"/>
                </a:moveTo>
                <a:cubicBezTo>
                  <a:pt x="10" y="3"/>
                  <a:pt x="4" y="3"/>
                  <a:pt x="0" y="0"/>
                </a:cubicBezTo>
                <a:lnTo>
                  <a:pt x="1" y="0"/>
                </a:lnTo>
                <a:cubicBezTo>
                  <a:pt x="5" y="3"/>
                  <a:pt x="10" y="2"/>
                  <a:pt x="12" y="1"/>
                </a:cubicBezTo>
                <a:lnTo>
                  <a:pt x="12" y="0"/>
                </a:lnTo>
                <a:lnTo>
                  <a:pt x="13" y="1"/>
                </a:ln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7" name="Freeform 1053">
            <a:extLst>
              <a:ext uri="{FF2B5EF4-FFF2-40B4-BE49-F238E27FC236}">
                <a16:creationId xmlns:a16="http://schemas.microsoft.com/office/drawing/2014/main" id="{68F311B1-CF62-084A-8472-3D15E3E48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1879600"/>
            <a:ext cx="6350" cy="1588"/>
          </a:xfrm>
          <a:custGeom>
            <a:avLst/>
            <a:gdLst>
              <a:gd name="T0" fmla="*/ 0 w 17"/>
              <a:gd name="T1" fmla="*/ 0 h 6"/>
              <a:gd name="T2" fmla="*/ 1534832 w 17"/>
              <a:gd name="T3" fmla="*/ 70137 h 6"/>
              <a:gd name="T4" fmla="*/ 2232212 w 17"/>
              <a:gd name="T5" fmla="*/ 0 h 6"/>
              <a:gd name="T6" fmla="*/ 1813859 w 17"/>
              <a:gd name="T7" fmla="*/ 140009 h 6"/>
              <a:gd name="T8" fmla="*/ 0 w 17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6">
                <a:moveTo>
                  <a:pt x="0" y="0"/>
                </a:moveTo>
                <a:cubicBezTo>
                  <a:pt x="6" y="3"/>
                  <a:pt x="10" y="3"/>
                  <a:pt x="11" y="1"/>
                </a:cubicBezTo>
                <a:cubicBezTo>
                  <a:pt x="14" y="0"/>
                  <a:pt x="16" y="0"/>
                  <a:pt x="16" y="0"/>
                </a:cubicBezTo>
                <a:cubicBezTo>
                  <a:pt x="16" y="0"/>
                  <a:pt x="16" y="0"/>
                  <a:pt x="13" y="2"/>
                </a:cubicBezTo>
                <a:cubicBezTo>
                  <a:pt x="11" y="5"/>
                  <a:pt x="5" y="5"/>
                  <a:pt x="0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8" name="Freeform 1054">
            <a:extLst>
              <a:ext uri="{FF2B5EF4-FFF2-40B4-BE49-F238E27FC236}">
                <a16:creationId xmlns:a16="http://schemas.microsoft.com/office/drawing/2014/main" id="{2B51B00A-29D1-264E-9B23-A2A701B4E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882775"/>
            <a:ext cx="3175" cy="1588"/>
          </a:xfrm>
          <a:custGeom>
            <a:avLst/>
            <a:gdLst>
              <a:gd name="T0" fmla="*/ 201613 w 10"/>
              <a:gd name="T1" fmla="*/ 0 h 6"/>
              <a:gd name="T2" fmla="*/ 201613 w 10"/>
              <a:gd name="T3" fmla="*/ 140009 h 6"/>
              <a:gd name="T4" fmla="*/ 302578 w 10"/>
              <a:gd name="T5" fmla="*/ 210145 h 6"/>
              <a:gd name="T6" fmla="*/ 504190 w 10"/>
              <a:gd name="T7" fmla="*/ 70137 h 6"/>
              <a:gd name="T8" fmla="*/ 907415 w 10"/>
              <a:gd name="T9" fmla="*/ 280282 h 6"/>
              <a:gd name="T10" fmla="*/ 504190 w 10"/>
              <a:gd name="T11" fmla="*/ 280282 h 6"/>
              <a:gd name="T12" fmla="*/ 201613 w 10"/>
              <a:gd name="T13" fmla="*/ 280282 h 6"/>
              <a:gd name="T14" fmla="*/ 0 w 10"/>
              <a:gd name="T15" fmla="*/ 70137 h 6"/>
              <a:gd name="T16" fmla="*/ 201613 w 10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6">
                <a:moveTo>
                  <a:pt x="2" y="0"/>
                </a:moveTo>
                <a:cubicBezTo>
                  <a:pt x="2" y="0"/>
                  <a:pt x="1" y="1"/>
                  <a:pt x="2" y="2"/>
                </a:cubicBezTo>
                <a:cubicBezTo>
                  <a:pt x="2" y="2"/>
                  <a:pt x="3" y="4"/>
                  <a:pt x="3" y="3"/>
                </a:cubicBezTo>
                <a:cubicBezTo>
                  <a:pt x="3" y="3"/>
                  <a:pt x="5" y="2"/>
                  <a:pt x="5" y="1"/>
                </a:cubicBezTo>
                <a:cubicBezTo>
                  <a:pt x="5" y="2"/>
                  <a:pt x="6" y="4"/>
                  <a:pt x="9" y="4"/>
                </a:cubicBezTo>
                <a:lnTo>
                  <a:pt x="5" y="4"/>
                </a:lnTo>
                <a:cubicBezTo>
                  <a:pt x="4" y="4"/>
                  <a:pt x="3" y="5"/>
                  <a:pt x="2" y="4"/>
                </a:cubicBezTo>
                <a:cubicBezTo>
                  <a:pt x="0" y="4"/>
                  <a:pt x="0" y="2"/>
                  <a:pt x="0" y="1"/>
                </a:cubicBezTo>
                <a:cubicBezTo>
                  <a:pt x="1" y="0"/>
                  <a:pt x="2" y="0"/>
                  <a:pt x="2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9" name="Freeform 1055">
            <a:extLst>
              <a:ext uri="{FF2B5EF4-FFF2-40B4-BE49-F238E27FC236}">
                <a16:creationId xmlns:a16="http://schemas.microsoft.com/office/drawing/2014/main" id="{3EF9694C-BA4E-694D-9355-38C850E0B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884363"/>
            <a:ext cx="3175" cy="1587"/>
          </a:xfrm>
          <a:custGeom>
            <a:avLst/>
            <a:gdLst>
              <a:gd name="T0" fmla="*/ 604838 w 10"/>
              <a:gd name="T1" fmla="*/ 0 h 5"/>
              <a:gd name="T2" fmla="*/ 806450 w 10"/>
              <a:gd name="T3" fmla="*/ 100616 h 5"/>
              <a:gd name="T4" fmla="*/ 907415 w 10"/>
              <a:gd name="T5" fmla="*/ 201549 h 5"/>
              <a:gd name="T6" fmla="*/ 302578 w 10"/>
              <a:gd name="T7" fmla="*/ 201549 h 5"/>
              <a:gd name="T8" fmla="*/ 0 w 10"/>
              <a:gd name="T9" fmla="*/ 403098 h 5"/>
              <a:gd name="T10" fmla="*/ 604838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6" y="0"/>
                </a:moveTo>
                <a:lnTo>
                  <a:pt x="8" y="1"/>
                </a:lnTo>
                <a:lnTo>
                  <a:pt x="9" y="2"/>
                </a:lnTo>
                <a:cubicBezTo>
                  <a:pt x="9" y="2"/>
                  <a:pt x="6" y="1"/>
                  <a:pt x="3" y="2"/>
                </a:cubicBezTo>
                <a:cubicBezTo>
                  <a:pt x="2" y="2"/>
                  <a:pt x="1" y="3"/>
                  <a:pt x="0" y="4"/>
                </a:cubicBezTo>
                <a:cubicBezTo>
                  <a:pt x="2" y="2"/>
                  <a:pt x="3" y="0"/>
                  <a:pt x="6" y="0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0" name="Freeform 1056">
            <a:extLst>
              <a:ext uri="{FF2B5EF4-FFF2-40B4-BE49-F238E27FC236}">
                <a16:creationId xmlns:a16="http://schemas.microsoft.com/office/drawing/2014/main" id="{644E2BD3-451C-AF4F-8C41-632944041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885950"/>
            <a:ext cx="3175" cy="1588"/>
          </a:xfrm>
          <a:custGeom>
            <a:avLst/>
            <a:gdLst>
              <a:gd name="T0" fmla="*/ 0 w 10"/>
              <a:gd name="T1" fmla="*/ 315218 h 4"/>
              <a:gd name="T2" fmla="*/ 907415 w 10"/>
              <a:gd name="T3" fmla="*/ 157609 h 4"/>
              <a:gd name="T4" fmla="*/ 907415 w 10"/>
              <a:gd name="T5" fmla="*/ 157609 h 4"/>
              <a:gd name="T6" fmla="*/ 907415 w 10"/>
              <a:gd name="T7" fmla="*/ 472827 h 4"/>
              <a:gd name="T8" fmla="*/ 0 w 10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0" y="2"/>
                </a:moveTo>
                <a:cubicBezTo>
                  <a:pt x="6" y="0"/>
                  <a:pt x="7" y="1"/>
                  <a:pt x="9" y="1"/>
                </a:cubicBezTo>
                <a:lnTo>
                  <a:pt x="9" y="3"/>
                </a:lnTo>
                <a:cubicBezTo>
                  <a:pt x="6" y="3"/>
                  <a:pt x="5" y="1"/>
                  <a:pt x="0" y="2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1" name="Freeform 1057">
            <a:extLst>
              <a:ext uri="{FF2B5EF4-FFF2-40B4-BE49-F238E27FC236}">
                <a16:creationId xmlns:a16="http://schemas.microsoft.com/office/drawing/2014/main" id="{3E08A261-9BD0-6945-8FAE-C447AFAD6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1885950"/>
            <a:ext cx="3175" cy="1588"/>
          </a:xfrm>
          <a:custGeom>
            <a:avLst/>
            <a:gdLst>
              <a:gd name="T0" fmla="*/ 0 w 11"/>
              <a:gd name="T1" fmla="*/ 70137 h 6"/>
              <a:gd name="T2" fmla="*/ 833005 w 11"/>
              <a:gd name="T3" fmla="*/ 280282 h 6"/>
              <a:gd name="T4" fmla="*/ 833005 w 11"/>
              <a:gd name="T5" fmla="*/ 280282 h 6"/>
              <a:gd name="T6" fmla="*/ 833005 w 11"/>
              <a:gd name="T7" fmla="*/ 350154 h 6"/>
              <a:gd name="T8" fmla="*/ 0 w 11"/>
              <a:gd name="T9" fmla="*/ 7013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6">
                <a:moveTo>
                  <a:pt x="0" y="1"/>
                </a:moveTo>
                <a:cubicBezTo>
                  <a:pt x="7" y="0"/>
                  <a:pt x="4" y="4"/>
                  <a:pt x="10" y="4"/>
                </a:cubicBezTo>
                <a:lnTo>
                  <a:pt x="10" y="5"/>
                </a:lnTo>
                <a:cubicBezTo>
                  <a:pt x="3" y="5"/>
                  <a:pt x="6" y="2"/>
                  <a:pt x="0" y="1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2" name="Freeform 1058">
            <a:extLst>
              <a:ext uri="{FF2B5EF4-FFF2-40B4-BE49-F238E27FC236}">
                <a16:creationId xmlns:a16="http://schemas.microsoft.com/office/drawing/2014/main" id="{4F8B5ED1-97AE-1542-ABC9-259A8D794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1887538"/>
            <a:ext cx="4762" cy="1587"/>
          </a:xfrm>
          <a:custGeom>
            <a:avLst/>
            <a:gdLst>
              <a:gd name="T0" fmla="*/ 0 w 12"/>
              <a:gd name="T1" fmla="*/ 349934 h 6"/>
              <a:gd name="T2" fmla="*/ 944860 w 12"/>
              <a:gd name="T3" fmla="*/ 0 h 6"/>
              <a:gd name="T4" fmla="*/ 1732178 w 12"/>
              <a:gd name="T5" fmla="*/ 349934 h 6"/>
              <a:gd name="T6" fmla="*/ 787317 w 12"/>
              <a:gd name="T7" fmla="*/ 70093 h 6"/>
              <a:gd name="T8" fmla="*/ 0 w 12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0" y="5"/>
                </a:move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2"/>
                  <a:pt x="11" y="5"/>
                </a:cubicBezTo>
                <a:cubicBezTo>
                  <a:pt x="10" y="2"/>
                  <a:pt x="7" y="0"/>
                  <a:pt x="5" y="1"/>
                </a:cubicBezTo>
                <a:cubicBezTo>
                  <a:pt x="3" y="2"/>
                  <a:pt x="0" y="4"/>
                  <a:pt x="0" y="5"/>
                </a:cubicBezTo>
              </a:path>
            </a:pathLst>
          </a:custGeom>
          <a:solidFill>
            <a:srgbClr val="7A36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3" name="Freeform 1059">
            <a:extLst>
              <a:ext uri="{FF2B5EF4-FFF2-40B4-BE49-F238E27FC236}">
                <a16:creationId xmlns:a16="http://schemas.microsoft.com/office/drawing/2014/main" id="{CCEA7969-53A6-554B-BE7A-2CE4FBE7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1754188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3B6D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4" name="Freeform 1060">
            <a:extLst>
              <a:ext uri="{FF2B5EF4-FFF2-40B4-BE49-F238E27FC236}">
                <a16:creationId xmlns:a16="http://schemas.microsoft.com/office/drawing/2014/main" id="{E22B50A9-3FA6-8543-BF1A-07C8BCF3F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4788" y="1914525"/>
            <a:ext cx="23812" cy="23813"/>
          </a:xfrm>
          <a:custGeom>
            <a:avLst/>
            <a:gdLst>
              <a:gd name="T0" fmla="*/ 8589172 w 65"/>
              <a:gd name="T1" fmla="*/ 3086898 h 65"/>
              <a:gd name="T2" fmla="*/ 6039090 w 65"/>
              <a:gd name="T3" fmla="*/ 5100012 h 65"/>
              <a:gd name="T4" fmla="*/ 7112828 w 65"/>
              <a:gd name="T5" fmla="*/ 8589899 h 65"/>
              <a:gd name="T6" fmla="*/ 4294586 w 65"/>
              <a:gd name="T7" fmla="*/ 6442332 h 65"/>
              <a:gd name="T8" fmla="*/ 1744504 w 65"/>
              <a:gd name="T9" fmla="*/ 8589899 h 65"/>
              <a:gd name="T10" fmla="*/ 2684162 w 65"/>
              <a:gd name="T11" fmla="*/ 5234464 h 65"/>
              <a:gd name="T12" fmla="*/ 0 w 65"/>
              <a:gd name="T13" fmla="*/ 3086898 h 65"/>
              <a:gd name="T14" fmla="*/ 3354928 w 65"/>
              <a:gd name="T15" fmla="*/ 3086898 h 65"/>
              <a:gd name="T16" fmla="*/ 4294586 w 65"/>
              <a:gd name="T17" fmla="*/ 0 h 65"/>
              <a:gd name="T18" fmla="*/ 5368324 w 65"/>
              <a:gd name="T19" fmla="*/ 3086898 h 65"/>
              <a:gd name="T20" fmla="*/ 8589172 w 65"/>
              <a:gd name="T21" fmla="*/ 308689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5">
                <a:moveTo>
                  <a:pt x="64" y="23"/>
                </a:moveTo>
                <a:lnTo>
                  <a:pt x="45" y="38"/>
                </a:lnTo>
                <a:lnTo>
                  <a:pt x="53" y="64"/>
                </a:lnTo>
                <a:lnTo>
                  <a:pt x="32" y="48"/>
                </a:lnTo>
                <a:lnTo>
                  <a:pt x="13" y="64"/>
                </a:lnTo>
                <a:lnTo>
                  <a:pt x="20" y="39"/>
                </a:lnTo>
                <a:lnTo>
                  <a:pt x="0" y="23"/>
                </a:lnTo>
                <a:lnTo>
                  <a:pt x="25" y="23"/>
                </a:lnTo>
                <a:lnTo>
                  <a:pt x="32" y="0"/>
                </a:lnTo>
                <a:lnTo>
                  <a:pt x="40" y="23"/>
                </a:lnTo>
                <a:lnTo>
                  <a:pt x="64" y="2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5" name="Freeform 1061">
            <a:extLst>
              <a:ext uri="{FF2B5EF4-FFF2-40B4-BE49-F238E27FC236}">
                <a16:creationId xmlns:a16="http://schemas.microsoft.com/office/drawing/2014/main" id="{C79D50FC-DC1D-4049-9AB1-A771D7517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1844675"/>
            <a:ext cx="23813" cy="23813"/>
          </a:xfrm>
          <a:custGeom>
            <a:avLst/>
            <a:gdLst>
              <a:gd name="T0" fmla="*/ 8461553 w 66"/>
              <a:gd name="T1" fmla="*/ 3124193 h 66"/>
              <a:gd name="T2" fmla="*/ 5857998 w 66"/>
              <a:gd name="T3" fmla="*/ 5207109 h 66"/>
              <a:gd name="T4" fmla="*/ 6899636 w 66"/>
              <a:gd name="T5" fmla="*/ 8461553 h 66"/>
              <a:gd name="T6" fmla="*/ 4296082 w 66"/>
              <a:gd name="T7" fmla="*/ 6378637 h 66"/>
              <a:gd name="T8" fmla="*/ 1692166 w 66"/>
              <a:gd name="T9" fmla="*/ 8461553 h 66"/>
              <a:gd name="T10" fmla="*/ 2733805 w 66"/>
              <a:gd name="T11" fmla="*/ 5207109 h 66"/>
              <a:gd name="T12" fmla="*/ 0 w 66"/>
              <a:gd name="T13" fmla="*/ 3124193 h 66"/>
              <a:gd name="T14" fmla="*/ 3254443 w 66"/>
              <a:gd name="T15" fmla="*/ 3124193 h 66"/>
              <a:gd name="T16" fmla="*/ 4165832 w 66"/>
              <a:gd name="T17" fmla="*/ 0 h 66"/>
              <a:gd name="T18" fmla="*/ 5207109 w 66"/>
              <a:gd name="T19" fmla="*/ 3124193 h 66"/>
              <a:gd name="T20" fmla="*/ 8461553 w 66"/>
              <a:gd name="T21" fmla="*/ 3124193 h 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6">
                <a:moveTo>
                  <a:pt x="65" y="24"/>
                </a:moveTo>
                <a:lnTo>
                  <a:pt x="45" y="40"/>
                </a:lnTo>
                <a:lnTo>
                  <a:pt x="53" y="65"/>
                </a:lnTo>
                <a:lnTo>
                  <a:pt x="33" y="49"/>
                </a:lnTo>
                <a:lnTo>
                  <a:pt x="13" y="65"/>
                </a:lnTo>
                <a:lnTo>
                  <a:pt x="21" y="40"/>
                </a:lnTo>
                <a:lnTo>
                  <a:pt x="0" y="24"/>
                </a:lnTo>
                <a:lnTo>
                  <a:pt x="25" y="24"/>
                </a:lnTo>
                <a:lnTo>
                  <a:pt x="32" y="0"/>
                </a:lnTo>
                <a:lnTo>
                  <a:pt x="40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6" name="Freeform 1062">
            <a:extLst>
              <a:ext uri="{FF2B5EF4-FFF2-40B4-BE49-F238E27FC236}">
                <a16:creationId xmlns:a16="http://schemas.microsoft.com/office/drawing/2014/main" id="{AA70F0B9-4844-364E-892C-62EFE574D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1804988"/>
            <a:ext cx="23812" cy="23812"/>
          </a:xfrm>
          <a:custGeom>
            <a:avLst/>
            <a:gdLst>
              <a:gd name="T0" fmla="*/ 8460837 w 66"/>
              <a:gd name="T1" fmla="*/ 3124062 h 66"/>
              <a:gd name="T2" fmla="*/ 5857391 w 66"/>
              <a:gd name="T3" fmla="*/ 5206891 h 66"/>
              <a:gd name="T4" fmla="*/ 6898986 w 66"/>
              <a:gd name="T5" fmla="*/ 8460837 h 66"/>
              <a:gd name="T6" fmla="*/ 4295540 w 66"/>
              <a:gd name="T7" fmla="*/ 6378369 h 66"/>
              <a:gd name="T8" fmla="*/ 1692095 w 66"/>
              <a:gd name="T9" fmla="*/ 8460837 h 66"/>
              <a:gd name="T10" fmla="*/ 2603445 w 66"/>
              <a:gd name="T11" fmla="*/ 5206891 h 66"/>
              <a:gd name="T12" fmla="*/ 0 w 66"/>
              <a:gd name="T13" fmla="*/ 3124062 h 66"/>
              <a:gd name="T14" fmla="*/ 3254307 w 66"/>
              <a:gd name="T15" fmla="*/ 3124062 h 66"/>
              <a:gd name="T16" fmla="*/ 4165296 w 66"/>
              <a:gd name="T17" fmla="*/ 0 h 66"/>
              <a:gd name="T18" fmla="*/ 5206891 w 66"/>
              <a:gd name="T19" fmla="*/ 3124062 h 66"/>
              <a:gd name="T20" fmla="*/ 8460837 w 66"/>
              <a:gd name="T21" fmla="*/ 3124062 h 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6">
                <a:moveTo>
                  <a:pt x="65" y="24"/>
                </a:moveTo>
                <a:lnTo>
                  <a:pt x="45" y="40"/>
                </a:lnTo>
                <a:lnTo>
                  <a:pt x="53" y="65"/>
                </a:lnTo>
                <a:lnTo>
                  <a:pt x="33" y="49"/>
                </a:lnTo>
                <a:lnTo>
                  <a:pt x="13" y="65"/>
                </a:lnTo>
                <a:lnTo>
                  <a:pt x="20" y="40"/>
                </a:lnTo>
                <a:lnTo>
                  <a:pt x="0" y="24"/>
                </a:lnTo>
                <a:lnTo>
                  <a:pt x="25" y="24"/>
                </a:lnTo>
                <a:lnTo>
                  <a:pt x="32" y="0"/>
                </a:lnTo>
                <a:lnTo>
                  <a:pt x="40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7" name="Freeform 1063">
            <a:extLst>
              <a:ext uri="{FF2B5EF4-FFF2-40B4-BE49-F238E27FC236}">
                <a16:creationId xmlns:a16="http://schemas.microsoft.com/office/drawing/2014/main" id="{2ACE3DF0-D7BC-8C4E-B352-C6EC61976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1782763"/>
            <a:ext cx="23812" cy="23812"/>
          </a:xfrm>
          <a:custGeom>
            <a:avLst/>
            <a:gdLst>
              <a:gd name="T0" fmla="*/ 8589172 w 65"/>
              <a:gd name="T1" fmla="*/ 3086768 h 65"/>
              <a:gd name="T2" fmla="*/ 5905010 w 65"/>
              <a:gd name="T3" fmla="*/ 5099798 h 65"/>
              <a:gd name="T4" fmla="*/ 6978748 w 65"/>
              <a:gd name="T5" fmla="*/ 8589172 h 65"/>
              <a:gd name="T6" fmla="*/ 4294586 w 65"/>
              <a:gd name="T7" fmla="*/ 6441696 h 65"/>
              <a:gd name="T8" fmla="*/ 1610424 w 65"/>
              <a:gd name="T9" fmla="*/ 8589172 h 65"/>
              <a:gd name="T10" fmla="*/ 2818242 w 65"/>
              <a:gd name="T11" fmla="*/ 5233878 h 65"/>
              <a:gd name="T12" fmla="*/ 0 w 65"/>
              <a:gd name="T13" fmla="*/ 3086768 h 65"/>
              <a:gd name="T14" fmla="*/ 3489374 w 65"/>
              <a:gd name="T15" fmla="*/ 3086768 h 65"/>
              <a:gd name="T16" fmla="*/ 4428666 w 65"/>
              <a:gd name="T17" fmla="*/ 0 h 65"/>
              <a:gd name="T18" fmla="*/ 5368324 w 65"/>
              <a:gd name="T19" fmla="*/ 3086768 h 65"/>
              <a:gd name="T20" fmla="*/ 8589172 w 65"/>
              <a:gd name="T21" fmla="*/ 308676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65">
                <a:moveTo>
                  <a:pt x="64" y="23"/>
                </a:moveTo>
                <a:lnTo>
                  <a:pt x="44" y="38"/>
                </a:lnTo>
                <a:lnTo>
                  <a:pt x="52" y="64"/>
                </a:lnTo>
                <a:lnTo>
                  <a:pt x="32" y="48"/>
                </a:lnTo>
                <a:lnTo>
                  <a:pt x="12" y="64"/>
                </a:lnTo>
                <a:lnTo>
                  <a:pt x="21" y="39"/>
                </a:lnTo>
                <a:lnTo>
                  <a:pt x="0" y="23"/>
                </a:lnTo>
                <a:lnTo>
                  <a:pt x="26" y="23"/>
                </a:lnTo>
                <a:lnTo>
                  <a:pt x="33" y="0"/>
                </a:lnTo>
                <a:lnTo>
                  <a:pt x="40" y="23"/>
                </a:lnTo>
                <a:lnTo>
                  <a:pt x="64" y="2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8" name="Freeform 1064">
            <a:extLst>
              <a:ext uri="{FF2B5EF4-FFF2-40B4-BE49-F238E27FC236}">
                <a16:creationId xmlns:a16="http://schemas.microsoft.com/office/drawing/2014/main" id="{8F7BC3E6-9BFB-8141-AB07-6BF5279BD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1774825"/>
            <a:ext cx="23812" cy="23813"/>
          </a:xfrm>
          <a:custGeom>
            <a:avLst/>
            <a:gdLst>
              <a:gd name="T0" fmla="*/ 8460837 w 66"/>
              <a:gd name="T1" fmla="*/ 3031715 h 67"/>
              <a:gd name="T2" fmla="*/ 5727508 w 66"/>
              <a:gd name="T3" fmla="*/ 5179150 h 67"/>
              <a:gd name="T4" fmla="*/ 6638497 w 66"/>
              <a:gd name="T5" fmla="*/ 8337393 h 67"/>
              <a:gd name="T6" fmla="*/ 4165296 w 66"/>
              <a:gd name="T7" fmla="*/ 6316132 h 67"/>
              <a:gd name="T8" fmla="*/ 1431967 w 66"/>
              <a:gd name="T9" fmla="*/ 8337393 h 67"/>
              <a:gd name="T10" fmla="*/ 2473201 w 66"/>
              <a:gd name="T11" fmla="*/ 5052976 h 67"/>
              <a:gd name="T12" fmla="*/ 0 w 66"/>
              <a:gd name="T13" fmla="*/ 3031715 h 67"/>
              <a:gd name="T14" fmla="*/ 3254307 w 66"/>
              <a:gd name="T15" fmla="*/ 3031715 h 67"/>
              <a:gd name="T16" fmla="*/ 4165296 w 66"/>
              <a:gd name="T17" fmla="*/ 0 h 67"/>
              <a:gd name="T18" fmla="*/ 5076646 w 66"/>
              <a:gd name="T19" fmla="*/ 3031715 h 67"/>
              <a:gd name="T20" fmla="*/ 8460837 w 66"/>
              <a:gd name="T21" fmla="*/ 3031715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7">
                <a:moveTo>
                  <a:pt x="65" y="24"/>
                </a:moveTo>
                <a:lnTo>
                  <a:pt x="44" y="41"/>
                </a:lnTo>
                <a:lnTo>
                  <a:pt x="51" y="66"/>
                </a:lnTo>
                <a:lnTo>
                  <a:pt x="32" y="50"/>
                </a:lnTo>
                <a:lnTo>
                  <a:pt x="11" y="66"/>
                </a:lnTo>
                <a:lnTo>
                  <a:pt x="19" y="40"/>
                </a:lnTo>
                <a:lnTo>
                  <a:pt x="0" y="24"/>
                </a:lnTo>
                <a:lnTo>
                  <a:pt x="25" y="24"/>
                </a:lnTo>
                <a:lnTo>
                  <a:pt x="32" y="0"/>
                </a:lnTo>
                <a:lnTo>
                  <a:pt x="39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19" name="Freeform 1065">
            <a:extLst>
              <a:ext uri="{FF2B5EF4-FFF2-40B4-BE49-F238E27FC236}">
                <a16:creationId xmlns:a16="http://schemas.microsoft.com/office/drawing/2014/main" id="{B59446DA-56B9-7A4E-AA72-FA1A5A34E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1782763"/>
            <a:ext cx="23812" cy="23812"/>
          </a:xfrm>
          <a:custGeom>
            <a:avLst/>
            <a:gdLst>
              <a:gd name="T0" fmla="*/ 8460837 w 66"/>
              <a:gd name="T1" fmla="*/ 3086768 h 65"/>
              <a:gd name="T2" fmla="*/ 5727508 w 66"/>
              <a:gd name="T3" fmla="*/ 5233878 h 65"/>
              <a:gd name="T4" fmla="*/ 6768741 w 66"/>
              <a:gd name="T5" fmla="*/ 8589172 h 65"/>
              <a:gd name="T6" fmla="*/ 4165296 w 66"/>
              <a:gd name="T7" fmla="*/ 6441696 h 65"/>
              <a:gd name="T8" fmla="*/ 1561851 w 66"/>
              <a:gd name="T9" fmla="*/ 8589172 h 65"/>
              <a:gd name="T10" fmla="*/ 2603445 w 66"/>
              <a:gd name="T11" fmla="*/ 5099798 h 65"/>
              <a:gd name="T12" fmla="*/ 0 w 66"/>
              <a:gd name="T13" fmla="*/ 3086768 h 65"/>
              <a:gd name="T14" fmla="*/ 3254307 w 66"/>
              <a:gd name="T15" fmla="*/ 3086768 h 65"/>
              <a:gd name="T16" fmla="*/ 4165296 w 66"/>
              <a:gd name="T17" fmla="*/ 0 h 65"/>
              <a:gd name="T18" fmla="*/ 5076646 w 66"/>
              <a:gd name="T19" fmla="*/ 3086768 h 65"/>
              <a:gd name="T20" fmla="*/ 8460837 w 66"/>
              <a:gd name="T21" fmla="*/ 308676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5">
                <a:moveTo>
                  <a:pt x="65" y="23"/>
                </a:moveTo>
                <a:lnTo>
                  <a:pt x="44" y="39"/>
                </a:lnTo>
                <a:lnTo>
                  <a:pt x="52" y="64"/>
                </a:lnTo>
                <a:lnTo>
                  <a:pt x="32" y="48"/>
                </a:lnTo>
                <a:lnTo>
                  <a:pt x="12" y="64"/>
                </a:lnTo>
                <a:lnTo>
                  <a:pt x="20" y="38"/>
                </a:lnTo>
                <a:lnTo>
                  <a:pt x="0" y="23"/>
                </a:lnTo>
                <a:lnTo>
                  <a:pt x="25" y="23"/>
                </a:lnTo>
                <a:lnTo>
                  <a:pt x="32" y="0"/>
                </a:lnTo>
                <a:lnTo>
                  <a:pt x="39" y="23"/>
                </a:lnTo>
                <a:lnTo>
                  <a:pt x="65" y="2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0" name="Freeform 1066">
            <a:extLst>
              <a:ext uri="{FF2B5EF4-FFF2-40B4-BE49-F238E27FC236}">
                <a16:creationId xmlns:a16="http://schemas.microsoft.com/office/drawing/2014/main" id="{B065414A-4702-0847-B397-8349276E3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1804988"/>
            <a:ext cx="23812" cy="23812"/>
          </a:xfrm>
          <a:custGeom>
            <a:avLst/>
            <a:gdLst>
              <a:gd name="T0" fmla="*/ 8460837 w 66"/>
              <a:gd name="T1" fmla="*/ 3124062 h 66"/>
              <a:gd name="T2" fmla="*/ 5987636 w 66"/>
              <a:gd name="T3" fmla="*/ 5076646 h 66"/>
              <a:gd name="T4" fmla="*/ 7029230 w 66"/>
              <a:gd name="T5" fmla="*/ 8460837 h 66"/>
              <a:gd name="T6" fmla="*/ 4295540 w 66"/>
              <a:gd name="T7" fmla="*/ 6378369 h 66"/>
              <a:gd name="T8" fmla="*/ 1692095 w 66"/>
              <a:gd name="T9" fmla="*/ 8460837 h 66"/>
              <a:gd name="T10" fmla="*/ 2733690 w 66"/>
              <a:gd name="T11" fmla="*/ 5206891 h 66"/>
              <a:gd name="T12" fmla="*/ 0 w 66"/>
              <a:gd name="T13" fmla="*/ 3124062 h 66"/>
              <a:gd name="T14" fmla="*/ 3254307 w 66"/>
              <a:gd name="T15" fmla="*/ 3124062 h 66"/>
              <a:gd name="T16" fmla="*/ 4295540 w 66"/>
              <a:gd name="T17" fmla="*/ 0 h 66"/>
              <a:gd name="T18" fmla="*/ 5336774 w 66"/>
              <a:gd name="T19" fmla="*/ 3124062 h 66"/>
              <a:gd name="T20" fmla="*/ 8460837 w 66"/>
              <a:gd name="T21" fmla="*/ 3124062 h 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6">
                <a:moveTo>
                  <a:pt x="65" y="24"/>
                </a:moveTo>
                <a:lnTo>
                  <a:pt x="46" y="39"/>
                </a:lnTo>
                <a:lnTo>
                  <a:pt x="54" y="65"/>
                </a:lnTo>
                <a:lnTo>
                  <a:pt x="33" y="49"/>
                </a:lnTo>
                <a:lnTo>
                  <a:pt x="13" y="65"/>
                </a:lnTo>
                <a:lnTo>
                  <a:pt x="21" y="40"/>
                </a:lnTo>
                <a:lnTo>
                  <a:pt x="0" y="24"/>
                </a:lnTo>
                <a:lnTo>
                  <a:pt x="25" y="24"/>
                </a:lnTo>
                <a:lnTo>
                  <a:pt x="33" y="0"/>
                </a:lnTo>
                <a:lnTo>
                  <a:pt x="41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1" name="Freeform 1067">
            <a:extLst>
              <a:ext uri="{FF2B5EF4-FFF2-40B4-BE49-F238E27FC236}">
                <a16:creationId xmlns:a16="http://schemas.microsoft.com/office/drawing/2014/main" id="{0A799AEB-8135-D94A-B127-1FF5DFBF7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100" y="1844675"/>
            <a:ext cx="23813" cy="23813"/>
          </a:xfrm>
          <a:custGeom>
            <a:avLst/>
            <a:gdLst>
              <a:gd name="T0" fmla="*/ 8461553 w 66"/>
              <a:gd name="T1" fmla="*/ 3124193 h 66"/>
              <a:gd name="T2" fmla="*/ 5727748 w 66"/>
              <a:gd name="T3" fmla="*/ 5207109 h 66"/>
              <a:gd name="T4" fmla="*/ 6769386 w 66"/>
              <a:gd name="T5" fmla="*/ 8461553 h 66"/>
              <a:gd name="T6" fmla="*/ 4165832 w 66"/>
              <a:gd name="T7" fmla="*/ 6378637 h 66"/>
              <a:gd name="T8" fmla="*/ 1562277 w 66"/>
              <a:gd name="T9" fmla="*/ 8461553 h 66"/>
              <a:gd name="T10" fmla="*/ 2603555 w 66"/>
              <a:gd name="T11" fmla="*/ 5207109 h 66"/>
              <a:gd name="T12" fmla="*/ 0 w 66"/>
              <a:gd name="T13" fmla="*/ 3124193 h 66"/>
              <a:gd name="T14" fmla="*/ 3124193 w 66"/>
              <a:gd name="T15" fmla="*/ 3124193 h 66"/>
              <a:gd name="T16" fmla="*/ 4165832 w 66"/>
              <a:gd name="T17" fmla="*/ 0 h 66"/>
              <a:gd name="T18" fmla="*/ 5207109 w 66"/>
              <a:gd name="T19" fmla="*/ 3124193 h 66"/>
              <a:gd name="T20" fmla="*/ 8461553 w 66"/>
              <a:gd name="T21" fmla="*/ 3124193 h 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6">
                <a:moveTo>
                  <a:pt x="65" y="24"/>
                </a:moveTo>
                <a:lnTo>
                  <a:pt x="44" y="40"/>
                </a:lnTo>
                <a:lnTo>
                  <a:pt x="52" y="65"/>
                </a:lnTo>
                <a:lnTo>
                  <a:pt x="32" y="49"/>
                </a:lnTo>
                <a:lnTo>
                  <a:pt x="12" y="65"/>
                </a:lnTo>
                <a:lnTo>
                  <a:pt x="20" y="40"/>
                </a:lnTo>
                <a:lnTo>
                  <a:pt x="0" y="24"/>
                </a:lnTo>
                <a:lnTo>
                  <a:pt x="24" y="24"/>
                </a:lnTo>
                <a:lnTo>
                  <a:pt x="32" y="0"/>
                </a:lnTo>
                <a:lnTo>
                  <a:pt x="40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2" name="Freeform 1068">
            <a:extLst>
              <a:ext uri="{FF2B5EF4-FFF2-40B4-BE49-F238E27FC236}">
                <a16:creationId xmlns:a16="http://schemas.microsoft.com/office/drawing/2014/main" id="{1710F1A0-DFEE-184E-A5B6-BC77F7E5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3725" y="1914525"/>
            <a:ext cx="23813" cy="23813"/>
          </a:xfrm>
          <a:custGeom>
            <a:avLst/>
            <a:gdLst>
              <a:gd name="T0" fmla="*/ 8337393 w 67"/>
              <a:gd name="T1" fmla="*/ 3086898 h 65"/>
              <a:gd name="T2" fmla="*/ 5684554 w 67"/>
              <a:gd name="T3" fmla="*/ 5234464 h 65"/>
              <a:gd name="T4" fmla="*/ 6695007 w 67"/>
              <a:gd name="T5" fmla="*/ 8589899 h 65"/>
              <a:gd name="T6" fmla="*/ 4168697 w 67"/>
              <a:gd name="T7" fmla="*/ 6442332 h 65"/>
              <a:gd name="T8" fmla="*/ 1515857 w 67"/>
              <a:gd name="T9" fmla="*/ 8589899 h 65"/>
              <a:gd name="T10" fmla="*/ 2652839 w 67"/>
              <a:gd name="T11" fmla="*/ 5234464 h 65"/>
              <a:gd name="T12" fmla="*/ 0 w 67"/>
              <a:gd name="T13" fmla="*/ 3086898 h 65"/>
              <a:gd name="T14" fmla="*/ 3284417 w 67"/>
              <a:gd name="T15" fmla="*/ 3086898 h 65"/>
              <a:gd name="T16" fmla="*/ 4168697 w 67"/>
              <a:gd name="T17" fmla="*/ 0 h 65"/>
              <a:gd name="T18" fmla="*/ 5052976 w 67"/>
              <a:gd name="T19" fmla="*/ 3086898 h 65"/>
              <a:gd name="T20" fmla="*/ 8337393 w 67"/>
              <a:gd name="T21" fmla="*/ 308689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66" y="23"/>
                </a:moveTo>
                <a:lnTo>
                  <a:pt x="45" y="39"/>
                </a:lnTo>
                <a:lnTo>
                  <a:pt x="53" y="64"/>
                </a:lnTo>
                <a:lnTo>
                  <a:pt x="33" y="48"/>
                </a:lnTo>
                <a:lnTo>
                  <a:pt x="12" y="64"/>
                </a:lnTo>
                <a:lnTo>
                  <a:pt x="21" y="39"/>
                </a:lnTo>
                <a:lnTo>
                  <a:pt x="0" y="23"/>
                </a:lnTo>
                <a:lnTo>
                  <a:pt x="26" y="23"/>
                </a:lnTo>
                <a:lnTo>
                  <a:pt x="33" y="0"/>
                </a:lnTo>
                <a:lnTo>
                  <a:pt x="40" y="23"/>
                </a:lnTo>
                <a:lnTo>
                  <a:pt x="66" y="23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3" name="Freeform 1069">
            <a:extLst>
              <a:ext uri="{FF2B5EF4-FFF2-40B4-BE49-F238E27FC236}">
                <a16:creationId xmlns:a16="http://schemas.microsoft.com/office/drawing/2014/main" id="{8EB00D66-C8AA-0D4E-917D-A7C544B61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25625"/>
            <a:ext cx="23813" cy="23813"/>
          </a:xfrm>
          <a:custGeom>
            <a:avLst/>
            <a:gdLst>
              <a:gd name="T0" fmla="*/ 8337393 w 67"/>
              <a:gd name="T1" fmla="*/ 3031715 h 67"/>
              <a:gd name="T2" fmla="*/ 5684554 w 67"/>
              <a:gd name="T3" fmla="*/ 5052976 h 67"/>
              <a:gd name="T4" fmla="*/ 6695007 w 67"/>
              <a:gd name="T5" fmla="*/ 8337393 h 67"/>
              <a:gd name="T6" fmla="*/ 4168697 w 67"/>
              <a:gd name="T7" fmla="*/ 6316132 h 67"/>
              <a:gd name="T8" fmla="*/ 1515857 w 67"/>
              <a:gd name="T9" fmla="*/ 8337393 h 67"/>
              <a:gd name="T10" fmla="*/ 2526311 w 67"/>
              <a:gd name="T11" fmla="*/ 5052976 h 67"/>
              <a:gd name="T12" fmla="*/ 0 w 67"/>
              <a:gd name="T13" fmla="*/ 3031715 h 67"/>
              <a:gd name="T14" fmla="*/ 3284417 w 67"/>
              <a:gd name="T15" fmla="*/ 3031715 h 67"/>
              <a:gd name="T16" fmla="*/ 4168697 w 67"/>
              <a:gd name="T17" fmla="*/ 0 h 67"/>
              <a:gd name="T18" fmla="*/ 5052976 w 67"/>
              <a:gd name="T19" fmla="*/ 3031715 h 67"/>
              <a:gd name="T20" fmla="*/ 8337393 w 67"/>
              <a:gd name="T21" fmla="*/ 3031715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7">
                <a:moveTo>
                  <a:pt x="66" y="24"/>
                </a:moveTo>
                <a:lnTo>
                  <a:pt x="45" y="40"/>
                </a:lnTo>
                <a:lnTo>
                  <a:pt x="53" y="66"/>
                </a:lnTo>
                <a:lnTo>
                  <a:pt x="33" y="50"/>
                </a:lnTo>
                <a:lnTo>
                  <a:pt x="12" y="66"/>
                </a:lnTo>
                <a:lnTo>
                  <a:pt x="20" y="40"/>
                </a:lnTo>
                <a:lnTo>
                  <a:pt x="0" y="24"/>
                </a:lnTo>
                <a:lnTo>
                  <a:pt x="26" y="24"/>
                </a:lnTo>
                <a:lnTo>
                  <a:pt x="33" y="0"/>
                </a:lnTo>
                <a:lnTo>
                  <a:pt x="40" y="24"/>
                </a:lnTo>
                <a:lnTo>
                  <a:pt x="66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4" name="Freeform 1070">
            <a:extLst>
              <a:ext uri="{FF2B5EF4-FFF2-40B4-BE49-F238E27FC236}">
                <a16:creationId xmlns:a16="http://schemas.microsoft.com/office/drawing/2014/main" id="{508ED1B3-3C6C-A942-A2CB-3D3376A2E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1825625"/>
            <a:ext cx="23812" cy="23813"/>
          </a:xfrm>
          <a:custGeom>
            <a:avLst/>
            <a:gdLst>
              <a:gd name="T0" fmla="*/ 8460837 w 66"/>
              <a:gd name="T1" fmla="*/ 3031715 h 67"/>
              <a:gd name="T2" fmla="*/ 5727508 w 66"/>
              <a:gd name="T3" fmla="*/ 5052976 h 67"/>
              <a:gd name="T4" fmla="*/ 6638497 w 66"/>
              <a:gd name="T5" fmla="*/ 8337393 h 67"/>
              <a:gd name="T6" fmla="*/ 4165296 w 66"/>
              <a:gd name="T7" fmla="*/ 6316132 h 67"/>
              <a:gd name="T8" fmla="*/ 1431967 w 66"/>
              <a:gd name="T9" fmla="*/ 8337393 h 67"/>
              <a:gd name="T10" fmla="*/ 2603445 w 66"/>
              <a:gd name="T11" fmla="*/ 5052976 h 67"/>
              <a:gd name="T12" fmla="*/ 0 w 66"/>
              <a:gd name="T13" fmla="*/ 3031715 h 67"/>
              <a:gd name="T14" fmla="*/ 3254307 w 66"/>
              <a:gd name="T15" fmla="*/ 3031715 h 67"/>
              <a:gd name="T16" fmla="*/ 4165296 w 66"/>
              <a:gd name="T17" fmla="*/ 0 h 67"/>
              <a:gd name="T18" fmla="*/ 5076646 w 66"/>
              <a:gd name="T19" fmla="*/ 3031715 h 67"/>
              <a:gd name="T20" fmla="*/ 8460837 w 66"/>
              <a:gd name="T21" fmla="*/ 3031715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7">
                <a:moveTo>
                  <a:pt x="65" y="24"/>
                </a:moveTo>
                <a:lnTo>
                  <a:pt x="44" y="40"/>
                </a:lnTo>
                <a:lnTo>
                  <a:pt x="51" y="66"/>
                </a:lnTo>
                <a:lnTo>
                  <a:pt x="32" y="50"/>
                </a:lnTo>
                <a:lnTo>
                  <a:pt x="11" y="66"/>
                </a:lnTo>
                <a:lnTo>
                  <a:pt x="20" y="40"/>
                </a:lnTo>
                <a:lnTo>
                  <a:pt x="0" y="24"/>
                </a:lnTo>
                <a:lnTo>
                  <a:pt x="25" y="24"/>
                </a:lnTo>
                <a:lnTo>
                  <a:pt x="32" y="0"/>
                </a:lnTo>
                <a:lnTo>
                  <a:pt x="39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5" name="Freeform 1071">
            <a:extLst>
              <a:ext uri="{FF2B5EF4-FFF2-40B4-BE49-F238E27FC236}">
                <a16:creationId xmlns:a16="http://schemas.microsoft.com/office/drawing/2014/main" id="{FCC6855B-4837-1C4A-A183-CC1E684C6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1825625"/>
            <a:ext cx="23813" cy="23813"/>
          </a:xfrm>
          <a:custGeom>
            <a:avLst/>
            <a:gdLst>
              <a:gd name="T0" fmla="*/ 8461553 w 66"/>
              <a:gd name="T1" fmla="*/ 3031715 h 67"/>
              <a:gd name="T2" fmla="*/ 5727748 w 66"/>
              <a:gd name="T3" fmla="*/ 5052976 h 67"/>
              <a:gd name="T4" fmla="*/ 6639137 w 66"/>
              <a:gd name="T5" fmla="*/ 8337393 h 67"/>
              <a:gd name="T6" fmla="*/ 4165832 w 66"/>
              <a:gd name="T7" fmla="*/ 6316132 h 67"/>
              <a:gd name="T8" fmla="*/ 1432027 w 66"/>
              <a:gd name="T9" fmla="*/ 8337393 h 67"/>
              <a:gd name="T10" fmla="*/ 2603555 w 66"/>
              <a:gd name="T11" fmla="*/ 5052976 h 67"/>
              <a:gd name="T12" fmla="*/ 0 w 66"/>
              <a:gd name="T13" fmla="*/ 3031715 h 67"/>
              <a:gd name="T14" fmla="*/ 3254443 w 66"/>
              <a:gd name="T15" fmla="*/ 3031715 h 67"/>
              <a:gd name="T16" fmla="*/ 4165832 w 66"/>
              <a:gd name="T17" fmla="*/ 0 h 67"/>
              <a:gd name="T18" fmla="*/ 5076859 w 66"/>
              <a:gd name="T19" fmla="*/ 3031715 h 67"/>
              <a:gd name="T20" fmla="*/ 8461553 w 66"/>
              <a:gd name="T21" fmla="*/ 3031715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67">
                <a:moveTo>
                  <a:pt x="65" y="24"/>
                </a:moveTo>
                <a:lnTo>
                  <a:pt x="44" y="40"/>
                </a:lnTo>
                <a:lnTo>
                  <a:pt x="51" y="66"/>
                </a:lnTo>
                <a:lnTo>
                  <a:pt x="32" y="50"/>
                </a:lnTo>
                <a:lnTo>
                  <a:pt x="11" y="66"/>
                </a:lnTo>
                <a:lnTo>
                  <a:pt x="20" y="40"/>
                </a:lnTo>
                <a:lnTo>
                  <a:pt x="0" y="24"/>
                </a:lnTo>
                <a:lnTo>
                  <a:pt x="25" y="24"/>
                </a:lnTo>
                <a:lnTo>
                  <a:pt x="32" y="0"/>
                </a:lnTo>
                <a:lnTo>
                  <a:pt x="39" y="24"/>
                </a:lnTo>
                <a:lnTo>
                  <a:pt x="65" y="24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6" name="Freeform 1072">
            <a:extLst>
              <a:ext uri="{FF2B5EF4-FFF2-40B4-BE49-F238E27FC236}">
                <a16:creationId xmlns:a16="http://schemas.microsoft.com/office/drawing/2014/main" id="{293D34C4-07D9-2049-9455-B38A070CF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1852613"/>
            <a:ext cx="9525" cy="130175"/>
          </a:xfrm>
          <a:custGeom>
            <a:avLst/>
            <a:gdLst>
              <a:gd name="T0" fmla="*/ 0 w 28"/>
              <a:gd name="T1" fmla="*/ 9937053 h 360"/>
              <a:gd name="T2" fmla="*/ 1620271 w 28"/>
              <a:gd name="T3" fmla="*/ 0 h 360"/>
              <a:gd name="T4" fmla="*/ 3124540 w 28"/>
              <a:gd name="T5" fmla="*/ 9937053 h 360"/>
              <a:gd name="T6" fmla="*/ 2314575 w 28"/>
              <a:gd name="T7" fmla="*/ 9937053 h 360"/>
              <a:gd name="T8" fmla="*/ 2314575 w 28"/>
              <a:gd name="T9" fmla="*/ 38049068 h 360"/>
              <a:gd name="T10" fmla="*/ 3124540 w 28"/>
              <a:gd name="T11" fmla="*/ 39748936 h 360"/>
              <a:gd name="T12" fmla="*/ 3124540 w 28"/>
              <a:gd name="T13" fmla="*/ 46940020 h 360"/>
              <a:gd name="T14" fmla="*/ 1620271 w 28"/>
              <a:gd name="T15" fmla="*/ 44063514 h 360"/>
              <a:gd name="T16" fmla="*/ 0 w 28"/>
              <a:gd name="T17" fmla="*/ 46940020 h 360"/>
              <a:gd name="T18" fmla="*/ 0 w 28"/>
              <a:gd name="T19" fmla="*/ 39748936 h 360"/>
              <a:gd name="T20" fmla="*/ 925626 w 28"/>
              <a:gd name="T21" fmla="*/ 38049068 h 360"/>
              <a:gd name="T22" fmla="*/ 925626 w 28"/>
              <a:gd name="T23" fmla="*/ 9937053 h 360"/>
              <a:gd name="T24" fmla="*/ 0 w 28"/>
              <a:gd name="T25" fmla="*/ 9937053 h 3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" h="360">
                <a:moveTo>
                  <a:pt x="0" y="76"/>
                </a:moveTo>
                <a:lnTo>
                  <a:pt x="14" y="0"/>
                </a:lnTo>
                <a:lnTo>
                  <a:pt x="27" y="76"/>
                </a:lnTo>
                <a:lnTo>
                  <a:pt x="20" y="76"/>
                </a:lnTo>
                <a:lnTo>
                  <a:pt x="20" y="291"/>
                </a:lnTo>
                <a:lnTo>
                  <a:pt x="27" y="304"/>
                </a:lnTo>
                <a:lnTo>
                  <a:pt x="27" y="359"/>
                </a:lnTo>
                <a:lnTo>
                  <a:pt x="14" y="337"/>
                </a:lnTo>
                <a:lnTo>
                  <a:pt x="0" y="359"/>
                </a:lnTo>
                <a:lnTo>
                  <a:pt x="0" y="304"/>
                </a:lnTo>
                <a:lnTo>
                  <a:pt x="8" y="291"/>
                </a:lnTo>
                <a:lnTo>
                  <a:pt x="8" y="76"/>
                </a:lnTo>
                <a:lnTo>
                  <a:pt x="0" y="76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7" name="Freeform 1073">
            <a:extLst>
              <a:ext uri="{FF2B5EF4-FFF2-40B4-BE49-F238E27FC236}">
                <a16:creationId xmlns:a16="http://schemas.microsoft.com/office/drawing/2014/main" id="{26C5AD68-3B8A-994A-BA0C-A488604C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1871663"/>
            <a:ext cx="95250" cy="95250"/>
          </a:xfrm>
          <a:custGeom>
            <a:avLst/>
            <a:gdLst>
              <a:gd name="T0" fmla="*/ 25904392 w 264"/>
              <a:gd name="T1" fmla="*/ 5813844 h 265"/>
              <a:gd name="T2" fmla="*/ 34235520 w 264"/>
              <a:gd name="T3" fmla="*/ 0 h 265"/>
              <a:gd name="T4" fmla="*/ 28377645 w 264"/>
              <a:gd name="T5" fmla="*/ 8397456 h 265"/>
              <a:gd name="T6" fmla="*/ 27857017 w 264"/>
              <a:gd name="T7" fmla="*/ 7622516 h 265"/>
              <a:gd name="T8" fmla="*/ 7940747 w 264"/>
              <a:gd name="T9" fmla="*/ 27517905 h 265"/>
              <a:gd name="T10" fmla="*/ 7419759 w 264"/>
              <a:gd name="T11" fmla="*/ 29197540 h 265"/>
              <a:gd name="T12" fmla="*/ 2213119 w 264"/>
              <a:gd name="T13" fmla="*/ 34107048 h 265"/>
              <a:gd name="T14" fmla="*/ 3124128 w 264"/>
              <a:gd name="T15" fmla="*/ 31006211 h 265"/>
              <a:gd name="T16" fmla="*/ 0 w 264"/>
              <a:gd name="T17" fmla="*/ 31781510 h 265"/>
              <a:gd name="T18" fmla="*/ 4946506 w 264"/>
              <a:gd name="T19" fmla="*/ 26872002 h 265"/>
              <a:gd name="T20" fmla="*/ 6638997 w 264"/>
              <a:gd name="T21" fmla="*/ 26226099 h 265"/>
              <a:gd name="T22" fmla="*/ 26555267 w 264"/>
              <a:gd name="T23" fmla="*/ 6459747 h 265"/>
              <a:gd name="T24" fmla="*/ 25904392 w 264"/>
              <a:gd name="T25" fmla="*/ 5813844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4" h="265">
                <a:moveTo>
                  <a:pt x="199" y="45"/>
                </a:moveTo>
                <a:lnTo>
                  <a:pt x="263" y="0"/>
                </a:lnTo>
                <a:lnTo>
                  <a:pt x="218" y="65"/>
                </a:lnTo>
                <a:lnTo>
                  <a:pt x="214" y="59"/>
                </a:lnTo>
                <a:lnTo>
                  <a:pt x="61" y="213"/>
                </a:lnTo>
                <a:lnTo>
                  <a:pt x="57" y="226"/>
                </a:lnTo>
                <a:lnTo>
                  <a:pt x="17" y="264"/>
                </a:lnTo>
                <a:lnTo>
                  <a:pt x="24" y="240"/>
                </a:lnTo>
                <a:lnTo>
                  <a:pt x="0" y="246"/>
                </a:lnTo>
                <a:lnTo>
                  <a:pt x="38" y="208"/>
                </a:lnTo>
                <a:lnTo>
                  <a:pt x="51" y="203"/>
                </a:lnTo>
                <a:lnTo>
                  <a:pt x="204" y="50"/>
                </a:lnTo>
                <a:lnTo>
                  <a:pt x="199" y="45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8" name="Freeform 1074">
            <a:extLst>
              <a:ext uri="{FF2B5EF4-FFF2-40B4-BE49-F238E27FC236}">
                <a16:creationId xmlns:a16="http://schemas.microsoft.com/office/drawing/2014/main" id="{1964571F-C9C3-4042-BF57-084058A9A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871663"/>
            <a:ext cx="95250" cy="95250"/>
          </a:xfrm>
          <a:custGeom>
            <a:avLst/>
            <a:gdLst>
              <a:gd name="T0" fmla="*/ 5727628 w 264"/>
              <a:gd name="T1" fmla="*/ 8397456 h 265"/>
              <a:gd name="T2" fmla="*/ 0 w 264"/>
              <a:gd name="T3" fmla="*/ 0 h 265"/>
              <a:gd name="T4" fmla="*/ 8200881 w 264"/>
              <a:gd name="T5" fmla="*/ 5813844 h 265"/>
              <a:gd name="T6" fmla="*/ 7550006 w 264"/>
              <a:gd name="T7" fmla="*/ 6459747 h 265"/>
              <a:gd name="T8" fmla="*/ 27466636 w 264"/>
              <a:gd name="T9" fmla="*/ 26226099 h 265"/>
              <a:gd name="T10" fmla="*/ 29158767 w 264"/>
              <a:gd name="T11" fmla="*/ 26872002 h 265"/>
              <a:gd name="T12" fmla="*/ 34235520 w 264"/>
              <a:gd name="T13" fmla="*/ 31781510 h 265"/>
              <a:gd name="T14" fmla="*/ 30981145 w 264"/>
              <a:gd name="T15" fmla="*/ 31006211 h 265"/>
              <a:gd name="T16" fmla="*/ 31762267 w 264"/>
              <a:gd name="T17" fmla="*/ 34107048 h 265"/>
              <a:gd name="T18" fmla="*/ 26685514 w 264"/>
              <a:gd name="T19" fmla="*/ 29197540 h 265"/>
              <a:gd name="T20" fmla="*/ 26164886 w 264"/>
              <a:gd name="T21" fmla="*/ 27517905 h 265"/>
              <a:gd name="T22" fmla="*/ 6248256 w 264"/>
              <a:gd name="T23" fmla="*/ 7622516 h 265"/>
              <a:gd name="T24" fmla="*/ 5727628 w 264"/>
              <a:gd name="T25" fmla="*/ 8397456 h 2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4" h="265">
                <a:moveTo>
                  <a:pt x="44" y="65"/>
                </a:moveTo>
                <a:lnTo>
                  <a:pt x="0" y="0"/>
                </a:lnTo>
                <a:lnTo>
                  <a:pt x="63" y="45"/>
                </a:lnTo>
                <a:lnTo>
                  <a:pt x="58" y="50"/>
                </a:lnTo>
                <a:lnTo>
                  <a:pt x="211" y="203"/>
                </a:lnTo>
                <a:lnTo>
                  <a:pt x="224" y="208"/>
                </a:lnTo>
                <a:lnTo>
                  <a:pt x="263" y="246"/>
                </a:lnTo>
                <a:lnTo>
                  <a:pt x="238" y="240"/>
                </a:lnTo>
                <a:lnTo>
                  <a:pt x="244" y="264"/>
                </a:lnTo>
                <a:lnTo>
                  <a:pt x="205" y="226"/>
                </a:lnTo>
                <a:lnTo>
                  <a:pt x="201" y="213"/>
                </a:lnTo>
                <a:lnTo>
                  <a:pt x="48" y="59"/>
                </a:lnTo>
                <a:lnTo>
                  <a:pt x="44" y="65"/>
                </a:ln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29" name="Freeform 1075">
            <a:extLst>
              <a:ext uri="{FF2B5EF4-FFF2-40B4-BE49-F238E27FC236}">
                <a16:creationId xmlns:a16="http://schemas.microsoft.com/office/drawing/2014/main" id="{B6711CB3-4461-D144-BC55-88D98E647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1754188"/>
            <a:ext cx="433387" cy="252412"/>
          </a:xfrm>
          <a:custGeom>
            <a:avLst/>
            <a:gdLst>
              <a:gd name="T0" fmla="*/ 78130085 w 1202"/>
              <a:gd name="T1" fmla="*/ 90886710 h 700"/>
              <a:gd name="T2" fmla="*/ 0 w 1202"/>
              <a:gd name="T3" fmla="*/ 90886710 h 700"/>
              <a:gd name="T4" fmla="*/ 0 w 1202"/>
              <a:gd name="T5" fmla="*/ 0 h 700"/>
              <a:gd name="T6" fmla="*/ 156129650 w 1202"/>
              <a:gd name="T7" fmla="*/ 0 h 700"/>
              <a:gd name="T8" fmla="*/ 156129650 w 1202"/>
              <a:gd name="T9" fmla="*/ 90886710 h 700"/>
              <a:gd name="T10" fmla="*/ 78130085 w 12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0">
                <a:moveTo>
                  <a:pt x="601" y="699"/>
                </a:moveTo>
                <a:lnTo>
                  <a:pt x="0" y="699"/>
                </a:lnTo>
                <a:lnTo>
                  <a:pt x="0" y="0"/>
                </a:lnTo>
                <a:lnTo>
                  <a:pt x="1201" y="0"/>
                </a:lnTo>
                <a:lnTo>
                  <a:pt x="1201" y="699"/>
                </a:lnTo>
                <a:lnTo>
                  <a:pt x="601" y="699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0" name="Freeform 1076">
            <a:extLst>
              <a:ext uri="{FF2B5EF4-FFF2-40B4-BE49-F238E27FC236}">
                <a16:creationId xmlns:a16="http://schemas.microsoft.com/office/drawing/2014/main" id="{4571FD96-EEF7-AB42-8843-55407023D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1754188"/>
            <a:ext cx="433387" cy="252412"/>
          </a:xfrm>
          <a:custGeom>
            <a:avLst/>
            <a:gdLst>
              <a:gd name="T0" fmla="*/ 156129650 w 1202"/>
              <a:gd name="T1" fmla="*/ 90886710 h 700"/>
              <a:gd name="T2" fmla="*/ 155999850 w 1202"/>
              <a:gd name="T3" fmla="*/ 90886710 h 700"/>
              <a:gd name="T4" fmla="*/ 0 w 1202"/>
              <a:gd name="T5" fmla="*/ 45508441 h 700"/>
              <a:gd name="T6" fmla="*/ 156129650 w 1202"/>
              <a:gd name="T7" fmla="*/ 0 h 700"/>
              <a:gd name="T8" fmla="*/ 156129650 w 1202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2" h="700">
                <a:moveTo>
                  <a:pt x="1201" y="699"/>
                </a:moveTo>
                <a:lnTo>
                  <a:pt x="1200" y="699"/>
                </a:lnTo>
                <a:lnTo>
                  <a:pt x="0" y="350"/>
                </a:lnTo>
                <a:lnTo>
                  <a:pt x="1201" y="0"/>
                </a:lnTo>
                <a:lnTo>
                  <a:pt x="1201" y="699"/>
                </a:lnTo>
              </a:path>
            </a:pathLst>
          </a:custGeom>
          <a:solidFill>
            <a:srgbClr val="AC00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1" name="Freeform 1077">
            <a:extLst>
              <a:ext uri="{FF2B5EF4-FFF2-40B4-BE49-F238E27FC236}">
                <a16:creationId xmlns:a16="http://schemas.microsoft.com/office/drawing/2014/main" id="{2E5497C0-D74C-3B4B-9273-B9BB3D357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1768475"/>
            <a:ext cx="385763" cy="225425"/>
          </a:xfrm>
          <a:custGeom>
            <a:avLst/>
            <a:gdLst>
              <a:gd name="T0" fmla="*/ 138688636 w 1072"/>
              <a:gd name="T1" fmla="*/ 81176084 h 625"/>
              <a:gd name="T2" fmla="*/ 0 w 1072"/>
              <a:gd name="T3" fmla="*/ 40718247 h 625"/>
              <a:gd name="T4" fmla="*/ 138688636 w 1072"/>
              <a:gd name="T5" fmla="*/ 0 h 625"/>
              <a:gd name="T6" fmla="*/ 138688636 w 1072"/>
              <a:gd name="T7" fmla="*/ 81176084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2" h="625">
                <a:moveTo>
                  <a:pt x="1071" y="624"/>
                </a:moveTo>
                <a:lnTo>
                  <a:pt x="0" y="313"/>
                </a:lnTo>
                <a:lnTo>
                  <a:pt x="1071" y="0"/>
                </a:lnTo>
                <a:lnTo>
                  <a:pt x="1071" y="6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2" name="Freeform 1078">
            <a:extLst>
              <a:ext uri="{FF2B5EF4-FFF2-40B4-BE49-F238E27FC236}">
                <a16:creationId xmlns:a16="http://schemas.microsoft.com/office/drawing/2014/main" id="{FC933633-6E31-8240-8400-523DD41AA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1792288"/>
            <a:ext cx="123825" cy="122237"/>
          </a:xfrm>
          <a:custGeom>
            <a:avLst/>
            <a:gdLst>
              <a:gd name="T0" fmla="*/ 19723605 w 346"/>
              <a:gd name="T1" fmla="*/ 41490833 h 340"/>
              <a:gd name="T2" fmla="*/ 20107605 w 346"/>
              <a:gd name="T3" fmla="*/ 39293443 h 340"/>
              <a:gd name="T4" fmla="*/ 20107605 w 346"/>
              <a:gd name="T5" fmla="*/ 37483976 h 340"/>
              <a:gd name="T6" fmla="*/ 20107605 w 346"/>
              <a:gd name="T7" fmla="*/ 35028091 h 340"/>
              <a:gd name="T8" fmla="*/ 19723605 w 346"/>
              <a:gd name="T9" fmla="*/ 33218624 h 340"/>
              <a:gd name="T10" fmla="*/ 19339246 w 346"/>
              <a:gd name="T11" fmla="*/ 31021234 h 340"/>
              <a:gd name="T12" fmla="*/ 14600614 w 346"/>
              <a:gd name="T13" fmla="*/ 29470262 h 340"/>
              <a:gd name="T14" fmla="*/ 11270580 w 346"/>
              <a:gd name="T15" fmla="*/ 29599330 h 340"/>
              <a:gd name="T16" fmla="*/ 9733862 w 346"/>
              <a:gd name="T17" fmla="*/ 21068626 h 340"/>
              <a:gd name="T18" fmla="*/ 6787829 w 346"/>
              <a:gd name="T19" fmla="*/ 21456189 h 340"/>
              <a:gd name="T20" fmla="*/ 1664838 w 346"/>
              <a:gd name="T21" fmla="*/ 22102607 h 340"/>
              <a:gd name="T22" fmla="*/ 2817556 w 346"/>
              <a:gd name="T23" fmla="*/ 18354245 h 340"/>
              <a:gd name="T24" fmla="*/ 6787829 w 346"/>
              <a:gd name="T25" fmla="*/ 15122874 h 340"/>
              <a:gd name="T26" fmla="*/ 6660067 w 346"/>
              <a:gd name="T27" fmla="*/ 11503580 h 340"/>
              <a:gd name="T28" fmla="*/ 18186528 w 346"/>
              <a:gd name="T29" fmla="*/ 7238228 h 340"/>
              <a:gd name="T30" fmla="*/ 20620083 w 346"/>
              <a:gd name="T31" fmla="*/ 5040838 h 340"/>
              <a:gd name="T32" fmla="*/ 20876322 w 346"/>
              <a:gd name="T33" fmla="*/ 6333674 h 340"/>
              <a:gd name="T34" fmla="*/ 28560630 w 346"/>
              <a:gd name="T35" fmla="*/ 3231371 h 340"/>
              <a:gd name="T36" fmla="*/ 28816869 w 346"/>
              <a:gd name="T37" fmla="*/ 4136284 h 340"/>
              <a:gd name="T38" fmla="*/ 35476936 w 346"/>
              <a:gd name="T39" fmla="*/ 2584953 h 340"/>
              <a:gd name="T40" fmla="*/ 42649123 w 346"/>
              <a:gd name="T41" fmla="*/ 0 h 340"/>
              <a:gd name="T42" fmla="*/ 43161244 w 346"/>
              <a:gd name="T43" fmla="*/ 1809467 h 340"/>
              <a:gd name="T44" fmla="*/ 42649123 w 346"/>
              <a:gd name="T45" fmla="*/ 3877789 h 340"/>
              <a:gd name="T46" fmla="*/ 42008526 w 346"/>
              <a:gd name="T47" fmla="*/ 5557829 h 340"/>
              <a:gd name="T48" fmla="*/ 41496406 w 346"/>
              <a:gd name="T49" fmla="*/ 7238228 h 340"/>
              <a:gd name="T50" fmla="*/ 40471808 w 346"/>
              <a:gd name="T51" fmla="*/ 9306190 h 340"/>
              <a:gd name="T52" fmla="*/ 39575329 w 346"/>
              <a:gd name="T53" fmla="*/ 10469599 h 340"/>
              <a:gd name="T54" fmla="*/ 38934731 w 346"/>
              <a:gd name="T55" fmla="*/ 11891503 h 340"/>
              <a:gd name="T56" fmla="*/ 38166372 w 346"/>
              <a:gd name="T57" fmla="*/ 13183979 h 340"/>
              <a:gd name="T58" fmla="*/ 37910133 w 346"/>
              <a:gd name="T59" fmla="*/ 14088893 h 340"/>
              <a:gd name="T60" fmla="*/ 29841467 w 346"/>
              <a:gd name="T61" fmla="*/ 19000663 h 340"/>
              <a:gd name="T62" fmla="*/ 35476936 w 346"/>
              <a:gd name="T63" fmla="*/ 20293140 h 340"/>
              <a:gd name="T64" fmla="*/ 39959330 w 346"/>
              <a:gd name="T65" fmla="*/ 23007520 h 340"/>
              <a:gd name="T66" fmla="*/ 35860937 w 346"/>
              <a:gd name="T67" fmla="*/ 28177426 h 340"/>
              <a:gd name="T68" fmla="*/ 31122304 w 346"/>
              <a:gd name="T69" fmla="*/ 27918931 h 340"/>
              <a:gd name="T70" fmla="*/ 32275022 w 346"/>
              <a:gd name="T71" fmla="*/ 28694776 h 340"/>
              <a:gd name="T72" fmla="*/ 33683621 w 346"/>
              <a:gd name="T73" fmla="*/ 29987253 h 340"/>
              <a:gd name="T74" fmla="*/ 30737946 w 346"/>
              <a:gd name="T75" fmla="*/ 31667652 h 340"/>
              <a:gd name="T76" fmla="*/ 33043381 w 346"/>
              <a:gd name="T77" fmla="*/ 31926147 h 340"/>
              <a:gd name="T78" fmla="*/ 31506305 w 346"/>
              <a:gd name="T79" fmla="*/ 33477119 h 340"/>
              <a:gd name="T80" fmla="*/ 33811740 w 346"/>
              <a:gd name="T81" fmla="*/ 33089196 h 340"/>
              <a:gd name="T82" fmla="*/ 31378543 w 346"/>
              <a:gd name="T83" fmla="*/ 35286586 h 340"/>
              <a:gd name="T84" fmla="*/ 31890664 w 346"/>
              <a:gd name="T85" fmla="*/ 37742471 h 340"/>
              <a:gd name="T86" fmla="*/ 28944988 w 346"/>
              <a:gd name="T87" fmla="*/ 36449995 h 340"/>
              <a:gd name="T88" fmla="*/ 30994185 w 346"/>
              <a:gd name="T89" fmla="*/ 39293443 h 340"/>
              <a:gd name="T90" fmla="*/ 28048510 w 346"/>
              <a:gd name="T91" fmla="*/ 38647385 h 340"/>
              <a:gd name="T92" fmla="*/ 28432510 w 346"/>
              <a:gd name="T93" fmla="*/ 41232338 h 340"/>
              <a:gd name="T94" fmla="*/ 26255552 w 346"/>
              <a:gd name="T95" fmla="*/ 40715347 h 340"/>
              <a:gd name="T96" fmla="*/ 26255552 w 346"/>
              <a:gd name="T97" fmla="*/ 43041805 h 340"/>
              <a:gd name="T98" fmla="*/ 24590357 w 346"/>
              <a:gd name="T99" fmla="*/ 41490833 h 340"/>
              <a:gd name="T100" fmla="*/ 20876322 w 346"/>
              <a:gd name="T101" fmla="*/ 43171232 h 340"/>
              <a:gd name="T102" fmla="*/ 19723605 w 346"/>
              <a:gd name="T103" fmla="*/ 41490833 h 340"/>
              <a:gd name="T104" fmla="*/ 19723605 w 346"/>
              <a:gd name="T105" fmla="*/ 30891807 h 340"/>
              <a:gd name="T106" fmla="*/ 19339246 w 346"/>
              <a:gd name="T107" fmla="*/ 31021234 h 340"/>
              <a:gd name="T108" fmla="*/ 19723605 w 346"/>
              <a:gd name="T109" fmla="*/ 30891807 h 3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6" h="340">
                <a:moveTo>
                  <a:pt x="154" y="321"/>
                </a:moveTo>
                <a:cubicBezTo>
                  <a:pt x="154" y="321"/>
                  <a:pt x="145" y="315"/>
                  <a:pt x="157" y="304"/>
                </a:cubicBezTo>
                <a:cubicBezTo>
                  <a:pt x="151" y="299"/>
                  <a:pt x="157" y="290"/>
                  <a:pt x="157" y="290"/>
                </a:cubicBezTo>
                <a:cubicBezTo>
                  <a:pt x="157" y="290"/>
                  <a:pt x="146" y="287"/>
                  <a:pt x="157" y="271"/>
                </a:cubicBezTo>
                <a:cubicBezTo>
                  <a:pt x="149" y="267"/>
                  <a:pt x="154" y="257"/>
                  <a:pt x="154" y="257"/>
                </a:cubicBezTo>
                <a:cubicBezTo>
                  <a:pt x="154" y="257"/>
                  <a:pt x="131" y="249"/>
                  <a:pt x="151" y="240"/>
                </a:cubicBezTo>
                <a:cubicBezTo>
                  <a:pt x="132" y="246"/>
                  <a:pt x="114" y="228"/>
                  <a:pt x="114" y="228"/>
                </a:cubicBezTo>
                <a:lnTo>
                  <a:pt x="88" y="229"/>
                </a:lnTo>
                <a:cubicBezTo>
                  <a:pt x="84" y="207"/>
                  <a:pt x="51" y="226"/>
                  <a:pt x="76" y="163"/>
                </a:cubicBezTo>
                <a:cubicBezTo>
                  <a:pt x="70" y="162"/>
                  <a:pt x="61" y="160"/>
                  <a:pt x="53" y="166"/>
                </a:cubicBezTo>
                <a:cubicBezTo>
                  <a:pt x="48" y="171"/>
                  <a:pt x="25" y="182"/>
                  <a:pt x="13" y="171"/>
                </a:cubicBezTo>
                <a:cubicBezTo>
                  <a:pt x="0" y="159"/>
                  <a:pt x="22" y="142"/>
                  <a:pt x="22" y="142"/>
                </a:cubicBezTo>
                <a:cubicBezTo>
                  <a:pt x="22" y="141"/>
                  <a:pt x="51" y="126"/>
                  <a:pt x="53" y="117"/>
                </a:cubicBezTo>
                <a:cubicBezTo>
                  <a:pt x="53" y="110"/>
                  <a:pt x="44" y="105"/>
                  <a:pt x="52" y="89"/>
                </a:cubicBezTo>
                <a:cubicBezTo>
                  <a:pt x="61" y="74"/>
                  <a:pt x="117" y="61"/>
                  <a:pt x="142" y="56"/>
                </a:cubicBezTo>
                <a:cubicBezTo>
                  <a:pt x="154" y="50"/>
                  <a:pt x="161" y="39"/>
                  <a:pt x="161" y="39"/>
                </a:cubicBezTo>
                <a:lnTo>
                  <a:pt x="163" y="49"/>
                </a:lnTo>
                <a:cubicBezTo>
                  <a:pt x="163" y="49"/>
                  <a:pt x="219" y="33"/>
                  <a:pt x="223" y="25"/>
                </a:cubicBezTo>
                <a:cubicBezTo>
                  <a:pt x="226" y="18"/>
                  <a:pt x="225" y="32"/>
                  <a:pt x="225" y="32"/>
                </a:cubicBezTo>
                <a:cubicBezTo>
                  <a:pt x="245" y="30"/>
                  <a:pt x="273" y="12"/>
                  <a:pt x="277" y="20"/>
                </a:cubicBezTo>
                <a:cubicBezTo>
                  <a:pt x="296" y="17"/>
                  <a:pt x="333" y="0"/>
                  <a:pt x="333" y="0"/>
                </a:cubicBezTo>
                <a:cubicBezTo>
                  <a:pt x="333" y="0"/>
                  <a:pt x="345" y="0"/>
                  <a:pt x="337" y="14"/>
                </a:cubicBezTo>
                <a:cubicBezTo>
                  <a:pt x="342" y="23"/>
                  <a:pt x="336" y="30"/>
                  <a:pt x="333" y="30"/>
                </a:cubicBezTo>
                <a:cubicBezTo>
                  <a:pt x="333" y="30"/>
                  <a:pt x="337" y="38"/>
                  <a:pt x="328" y="43"/>
                </a:cubicBezTo>
                <a:cubicBezTo>
                  <a:pt x="330" y="50"/>
                  <a:pt x="324" y="56"/>
                  <a:pt x="324" y="56"/>
                </a:cubicBezTo>
                <a:cubicBezTo>
                  <a:pt x="324" y="56"/>
                  <a:pt x="328" y="66"/>
                  <a:pt x="316" y="72"/>
                </a:cubicBezTo>
                <a:cubicBezTo>
                  <a:pt x="316" y="78"/>
                  <a:pt x="309" y="81"/>
                  <a:pt x="309" y="81"/>
                </a:cubicBezTo>
                <a:cubicBezTo>
                  <a:pt x="309" y="81"/>
                  <a:pt x="310" y="88"/>
                  <a:pt x="304" y="92"/>
                </a:cubicBezTo>
                <a:cubicBezTo>
                  <a:pt x="304" y="98"/>
                  <a:pt x="298" y="102"/>
                  <a:pt x="298" y="102"/>
                </a:cubicBezTo>
                <a:cubicBezTo>
                  <a:pt x="298" y="102"/>
                  <a:pt x="301" y="105"/>
                  <a:pt x="296" y="109"/>
                </a:cubicBezTo>
                <a:cubicBezTo>
                  <a:pt x="290" y="112"/>
                  <a:pt x="233" y="147"/>
                  <a:pt x="233" y="147"/>
                </a:cubicBezTo>
                <a:cubicBezTo>
                  <a:pt x="233" y="147"/>
                  <a:pt x="273" y="155"/>
                  <a:pt x="277" y="157"/>
                </a:cubicBezTo>
                <a:cubicBezTo>
                  <a:pt x="280" y="158"/>
                  <a:pt x="312" y="178"/>
                  <a:pt x="312" y="178"/>
                </a:cubicBezTo>
                <a:lnTo>
                  <a:pt x="280" y="218"/>
                </a:lnTo>
                <a:cubicBezTo>
                  <a:pt x="280" y="218"/>
                  <a:pt x="245" y="214"/>
                  <a:pt x="243" y="216"/>
                </a:cubicBezTo>
                <a:cubicBezTo>
                  <a:pt x="242" y="218"/>
                  <a:pt x="249" y="219"/>
                  <a:pt x="252" y="222"/>
                </a:cubicBezTo>
                <a:cubicBezTo>
                  <a:pt x="254" y="226"/>
                  <a:pt x="257" y="232"/>
                  <a:pt x="263" y="232"/>
                </a:cubicBezTo>
                <a:cubicBezTo>
                  <a:pt x="269" y="230"/>
                  <a:pt x="252" y="245"/>
                  <a:pt x="240" y="245"/>
                </a:cubicBezTo>
                <a:cubicBezTo>
                  <a:pt x="240" y="250"/>
                  <a:pt x="254" y="250"/>
                  <a:pt x="258" y="247"/>
                </a:cubicBezTo>
                <a:cubicBezTo>
                  <a:pt x="263" y="243"/>
                  <a:pt x="249" y="257"/>
                  <a:pt x="246" y="259"/>
                </a:cubicBezTo>
                <a:cubicBezTo>
                  <a:pt x="245" y="261"/>
                  <a:pt x="264" y="256"/>
                  <a:pt x="264" y="256"/>
                </a:cubicBezTo>
                <a:cubicBezTo>
                  <a:pt x="264" y="256"/>
                  <a:pt x="263" y="269"/>
                  <a:pt x="245" y="273"/>
                </a:cubicBezTo>
                <a:cubicBezTo>
                  <a:pt x="252" y="284"/>
                  <a:pt x="249" y="292"/>
                  <a:pt x="249" y="292"/>
                </a:cubicBezTo>
                <a:cubicBezTo>
                  <a:pt x="248" y="292"/>
                  <a:pt x="237" y="280"/>
                  <a:pt x="226" y="282"/>
                </a:cubicBezTo>
                <a:cubicBezTo>
                  <a:pt x="230" y="292"/>
                  <a:pt x="239" y="302"/>
                  <a:pt x="242" y="304"/>
                </a:cubicBezTo>
                <a:cubicBezTo>
                  <a:pt x="243" y="305"/>
                  <a:pt x="223" y="305"/>
                  <a:pt x="219" y="299"/>
                </a:cubicBezTo>
                <a:cubicBezTo>
                  <a:pt x="217" y="294"/>
                  <a:pt x="216" y="314"/>
                  <a:pt x="222" y="319"/>
                </a:cubicBezTo>
                <a:cubicBezTo>
                  <a:pt x="214" y="320"/>
                  <a:pt x="205" y="315"/>
                  <a:pt x="205" y="315"/>
                </a:cubicBezTo>
                <a:cubicBezTo>
                  <a:pt x="205" y="315"/>
                  <a:pt x="199" y="328"/>
                  <a:pt x="205" y="333"/>
                </a:cubicBezTo>
                <a:cubicBezTo>
                  <a:pt x="210" y="339"/>
                  <a:pt x="192" y="321"/>
                  <a:pt x="192" y="321"/>
                </a:cubicBezTo>
                <a:lnTo>
                  <a:pt x="163" y="334"/>
                </a:lnTo>
                <a:lnTo>
                  <a:pt x="154" y="321"/>
                </a:lnTo>
                <a:close/>
                <a:moveTo>
                  <a:pt x="154" y="239"/>
                </a:moveTo>
                <a:cubicBezTo>
                  <a:pt x="153" y="239"/>
                  <a:pt x="152" y="240"/>
                  <a:pt x="151" y="240"/>
                </a:cubicBezTo>
                <a:cubicBezTo>
                  <a:pt x="152" y="240"/>
                  <a:pt x="153" y="239"/>
                  <a:pt x="154" y="239"/>
                </a:cubicBezTo>
                <a:close/>
              </a:path>
            </a:pathLst>
          </a:custGeom>
          <a:solidFill>
            <a:srgbClr val="8F38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3" name="Freeform 1079">
            <a:extLst>
              <a:ext uri="{FF2B5EF4-FFF2-40B4-BE49-F238E27FC236}">
                <a16:creationId xmlns:a16="http://schemas.microsoft.com/office/drawing/2014/main" id="{1EE4F023-2054-254E-B699-DE647A19D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1792288"/>
            <a:ext cx="120650" cy="122237"/>
          </a:xfrm>
          <a:custGeom>
            <a:avLst/>
            <a:gdLst>
              <a:gd name="T0" fmla="*/ 20123131 w 337"/>
              <a:gd name="T1" fmla="*/ 44075841 h 338"/>
              <a:gd name="T2" fmla="*/ 18328776 w 337"/>
              <a:gd name="T3" fmla="*/ 41329487 h 338"/>
              <a:gd name="T4" fmla="*/ 18969617 w 337"/>
              <a:gd name="T5" fmla="*/ 37536523 h 338"/>
              <a:gd name="T6" fmla="*/ 17175261 w 337"/>
              <a:gd name="T7" fmla="*/ 32566396 h 338"/>
              <a:gd name="T8" fmla="*/ 10510154 w 337"/>
              <a:gd name="T9" fmla="*/ 30212430 h 338"/>
              <a:gd name="T10" fmla="*/ 8843967 w 337"/>
              <a:gd name="T11" fmla="*/ 21580255 h 338"/>
              <a:gd name="T12" fmla="*/ 2435197 w 337"/>
              <a:gd name="T13" fmla="*/ 23280362 h 338"/>
              <a:gd name="T14" fmla="*/ 1794355 w 337"/>
              <a:gd name="T15" fmla="*/ 18441151 h 338"/>
              <a:gd name="T16" fmla="*/ 5896097 w 337"/>
              <a:gd name="T17" fmla="*/ 14648549 h 338"/>
              <a:gd name="T18" fmla="*/ 2050692 w 337"/>
              <a:gd name="T19" fmla="*/ 18702984 h 338"/>
              <a:gd name="T20" fmla="*/ 2435197 w 337"/>
              <a:gd name="T21" fmla="*/ 23018891 h 338"/>
              <a:gd name="T22" fmla="*/ 8972135 w 337"/>
              <a:gd name="T23" fmla="*/ 21318784 h 338"/>
              <a:gd name="T24" fmla="*/ 10510154 w 337"/>
              <a:gd name="T25" fmla="*/ 29820042 h 338"/>
              <a:gd name="T26" fmla="*/ 18328776 w 337"/>
              <a:gd name="T27" fmla="*/ 31389594 h 338"/>
              <a:gd name="T28" fmla="*/ 18969617 w 337"/>
              <a:gd name="T29" fmla="*/ 31520149 h 338"/>
              <a:gd name="T30" fmla="*/ 18969617 w 337"/>
              <a:gd name="T31" fmla="*/ 33482089 h 338"/>
              <a:gd name="T32" fmla="*/ 19482290 w 337"/>
              <a:gd name="T33" fmla="*/ 35574583 h 338"/>
              <a:gd name="T34" fmla="*/ 19354122 w 337"/>
              <a:gd name="T35" fmla="*/ 37928911 h 338"/>
              <a:gd name="T36" fmla="*/ 19482290 w 337"/>
              <a:gd name="T37" fmla="*/ 39629018 h 338"/>
              <a:gd name="T38" fmla="*/ 18969617 w 337"/>
              <a:gd name="T39" fmla="*/ 42114263 h 338"/>
              <a:gd name="T40" fmla="*/ 25121693 w 337"/>
              <a:gd name="T41" fmla="*/ 43552898 h 338"/>
              <a:gd name="T42" fmla="*/ 27044575 w 337"/>
              <a:gd name="T43" fmla="*/ 39236630 h 338"/>
              <a:gd name="T44" fmla="*/ 29864276 w 337"/>
              <a:gd name="T45" fmla="*/ 39890852 h 338"/>
              <a:gd name="T46" fmla="*/ 31145959 w 337"/>
              <a:gd name="T47" fmla="*/ 38059828 h 338"/>
              <a:gd name="T48" fmla="*/ 32940314 w 337"/>
              <a:gd name="T49" fmla="*/ 33874477 h 338"/>
              <a:gd name="T50" fmla="*/ 30761454 w 337"/>
              <a:gd name="T51" fmla="*/ 33874477 h 338"/>
              <a:gd name="T52" fmla="*/ 29864276 w 337"/>
              <a:gd name="T53" fmla="*/ 32174008 h 338"/>
              <a:gd name="T54" fmla="*/ 31530463 w 337"/>
              <a:gd name="T55" fmla="*/ 29427654 h 338"/>
              <a:gd name="T56" fmla="*/ 30248781 w 337"/>
              <a:gd name="T57" fmla="*/ 28511961 h 338"/>
              <a:gd name="T58" fmla="*/ 35119174 w 337"/>
              <a:gd name="T59" fmla="*/ 28381406 h 338"/>
              <a:gd name="T60" fmla="*/ 29095267 w 337"/>
              <a:gd name="T61" fmla="*/ 19618315 h 338"/>
              <a:gd name="T62" fmla="*/ 37426203 w 337"/>
              <a:gd name="T63" fmla="*/ 13994328 h 338"/>
              <a:gd name="T64" fmla="*/ 37939234 w 337"/>
              <a:gd name="T65" fmla="*/ 12163305 h 338"/>
              <a:gd name="T66" fmla="*/ 39477253 w 337"/>
              <a:gd name="T67" fmla="*/ 9547505 h 338"/>
              <a:gd name="T68" fmla="*/ 41271608 w 337"/>
              <a:gd name="T69" fmla="*/ 5754903 h 338"/>
              <a:gd name="T70" fmla="*/ 41912450 w 337"/>
              <a:gd name="T71" fmla="*/ 3923518 h 338"/>
              <a:gd name="T72" fmla="*/ 41912450 w 337"/>
              <a:gd name="T73" fmla="*/ 392388 h 338"/>
              <a:gd name="T74" fmla="*/ 31786800 w 337"/>
              <a:gd name="T75" fmla="*/ 3269659 h 338"/>
              <a:gd name="T76" fmla="*/ 27813584 w 337"/>
              <a:gd name="T77" fmla="*/ 4315906 h 338"/>
              <a:gd name="T78" fmla="*/ 20123131 w 337"/>
              <a:gd name="T79" fmla="*/ 6539318 h 338"/>
              <a:gd name="T80" fmla="*/ 6024266 w 337"/>
              <a:gd name="T81" fmla="*/ 11901833 h 338"/>
              <a:gd name="T82" fmla="*/ 17431598 w 337"/>
              <a:gd name="T83" fmla="*/ 7193539 h 338"/>
              <a:gd name="T84" fmla="*/ 20123131 w 337"/>
              <a:gd name="T85" fmla="*/ 5100682 h 338"/>
              <a:gd name="T86" fmla="*/ 28069921 w 337"/>
              <a:gd name="T87" fmla="*/ 3008187 h 338"/>
              <a:gd name="T88" fmla="*/ 34862838 w 337"/>
              <a:gd name="T89" fmla="*/ 2484883 h 338"/>
              <a:gd name="T90" fmla="*/ 42681459 w 337"/>
              <a:gd name="T91" fmla="*/ 2092495 h 338"/>
              <a:gd name="T92" fmla="*/ 41527945 w 337"/>
              <a:gd name="T93" fmla="*/ 5754903 h 338"/>
              <a:gd name="T94" fmla="*/ 38964580 w 337"/>
              <a:gd name="T95" fmla="*/ 10724669 h 338"/>
              <a:gd name="T96" fmla="*/ 37811066 w 337"/>
              <a:gd name="T97" fmla="*/ 13863773 h 338"/>
              <a:gd name="T98" fmla="*/ 34734670 w 337"/>
              <a:gd name="T99" fmla="*/ 20534008 h 338"/>
              <a:gd name="T100" fmla="*/ 35119174 w 337"/>
              <a:gd name="T101" fmla="*/ 28773794 h 338"/>
              <a:gd name="T102" fmla="*/ 31786800 w 337"/>
              <a:gd name="T103" fmla="*/ 29296737 h 338"/>
              <a:gd name="T104" fmla="*/ 30248781 w 337"/>
              <a:gd name="T105" fmla="*/ 32304925 h 338"/>
              <a:gd name="T106" fmla="*/ 31786800 w 337"/>
              <a:gd name="T107" fmla="*/ 33351172 h 338"/>
              <a:gd name="T108" fmla="*/ 33324819 w 337"/>
              <a:gd name="T109" fmla="*/ 33482089 h 338"/>
              <a:gd name="T110" fmla="*/ 31145959 w 337"/>
              <a:gd name="T111" fmla="*/ 38321300 h 338"/>
              <a:gd name="T112" fmla="*/ 30248781 w 337"/>
              <a:gd name="T113" fmla="*/ 39759935 h 338"/>
              <a:gd name="T114" fmla="*/ 27300911 w 337"/>
              <a:gd name="T115" fmla="*/ 39367547 h 338"/>
              <a:gd name="T116" fmla="*/ 27813584 w 337"/>
              <a:gd name="T117" fmla="*/ 41983346 h 338"/>
              <a:gd name="T118" fmla="*/ 25506198 w 337"/>
              <a:gd name="T119" fmla="*/ 43683453 h 33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37" h="338">
                <a:moveTo>
                  <a:pt x="199" y="337"/>
                </a:moveTo>
                <a:cubicBezTo>
                  <a:pt x="199" y="337"/>
                  <a:pt x="196" y="337"/>
                  <a:pt x="184" y="322"/>
                </a:cubicBezTo>
                <a:lnTo>
                  <a:pt x="157" y="337"/>
                </a:lnTo>
                <a:lnTo>
                  <a:pt x="155" y="336"/>
                </a:lnTo>
                <a:lnTo>
                  <a:pt x="148" y="324"/>
                </a:lnTo>
                <a:cubicBezTo>
                  <a:pt x="148" y="324"/>
                  <a:pt x="145" y="320"/>
                  <a:pt x="143" y="316"/>
                </a:cubicBezTo>
                <a:cubicBezTo>
                  <a:pt x="143" y="312"/>
                  <a:pt x="148" y="309"/>
                  <a:pt x="148" y="305"/>
                </a:cubicBezTo>
                <a:cubicBezTo>
                  <a:pt x="145" y="300"/>
                  <a:pt x="148" y="294"/>
                  <a:pt x="148" y="292"/>
                </a:cubicBezTo>
                <a:lnTo>
                  <a:pt x="148" y="287"/>
                </a:lnTo>
                <a:cubicBezTo>
                  <a:pt x="143" y="283"/>
                  <a:pt x="148" y="278"/>
                  <a:pt x="148" y="273"/>
                </a:cubicBezTo>
                <a:cubicBezTo>
                  <a:pt x="143" y="268"/>
                  <a:pt x="145" y="260"/>
                  <a:pt x="145" y="258"/>
                </a:cubicBezTo>
                <a:cubicBezTo>
                  <a:pt x="142" y="256"/>
                  <a:pt x="134" y="253"/>
                  <a:pt x="134" y="249"/>
                </a:cubicBezTo>
                <a:cubicBezTo>
                  <a:pt x="134" y="246"/>
                  <a:pt x="136" y="246"/>
                  <a:pt x="137" y="243"/>
                </a:cubicBezTo>
                <a:cubicBezTo>
                  <a:pt x="122" y="244"/>
                  <a:pt x="108" y="230"/>
                  <a:pt x="108" y="230"/>
                </a:cubicBezTo>
                <a:lnTo>
                  <a:pt x="82" y="231"/>
                </a:lnTo>
                <a:cubicBezTo>
                  <a:pt x="82" y="230"/>
                  <a:pt x="81" y="230"/>
                  <a:pt x="81" y="230"/>
                </a:cubicBezTo>
                <a:cubicBezTo>
                  <a:pt x="81" y="223"/>
                  <a:pt x="75" y="221"/>
                  <a:pt x="72" y="218"/>
                </a:cubicBezTo>
                <a:cubicBezTo>
                  <a:pt x="61" y="213"/>
                  <a:pt x="52" y="207"/>
                  <a:pt x="69" y="165"/>
                </a:cubicBezTo>
                <a:lnTo>
                  <a:pt x="67" y="165"/>
                </a:lnTo>
                <a:cubicBezTo>
                  <a:pt x="61" y="164"/>
                  <a:pt x="55" y="164"/>
                  <a:pt x="49" y="167"/>
                </a:cubicBezTo>
                <a:cubicBezTo>
                  <a:pt x="43" y="172"/>
                  <a:pt x="31" y="178"/>
                  <a:pt x="19" y="178"/>
                </a:cubicBezTo>
                <a:cubicBezTo>
                  <a:pt x="14" y="178"/>
                  <a:pt x="8" y="177"/>
                  <a:pt x="7" y="173"/>
                </a:cubicBezTo>
                <a:cubicBezTo>
                  <a:pt x="2" y="170"/>
                  <a:pt x="0" y="167"/>
                  <a:pt x="0" y="163"/>
                </a:cubicBezTo>
                <a:cubicBezTo>
                  <a:pt x="0" y="154"/>
                  <a:pt x="11" y="145"/>
                  <a:pt x="14" y="141"/>
                </a:cubicBezTo>
                <a:lnTo>
                  <a:pt x="17" y="139"/>
                </a:lnTo>
                <a:cubicBezTo>
                  <a:pt x="38" y="128"/>
                  <a:pt x="46" y="121"/>
                  <a:pt x="46" y="117"/>
                </a:cubicBezTo>
                <a:lnTo>
                  <a:pt x="46" y="112"/>
                </a:lnTo>
                <a:cubicBezTo>
                  <a:pt x="47" y="114"/>
                  <a:pt x="49" y="116"/>
                  <a:pt x="49" y="118"/>
                </a:cubicBezTo>
                <a:cubicBezTo>
                  <a:pt x="46" y="124"/>
                  <a:pt x="37" y="132"/>
                  <a:pt x="17" y="143"/>
                </a:cubicBezTo>
                <a:lnTo>
                  <a:pt x="16" y="143"/>
                </a:lnTo>
                <a:cubicBezTo>
                  <a:pt x="9" y="148"/>
                  <a:pt x="4" y="157"/>
                  <a:pt x="4" y="163"/>
                </a:cubicBezTo>
                <a:cubicBezTo>
                  <a:pt x="4" y="167"/>
                  <a:pt x="5" y="169"/>
                  <a:pt x="8" y="171"/>
                </a:cubicBezTo>
                <a:cubicBezTo>
                  <a:pt x="9" y="174"/>
                  <a:pt x="16" y="176"/>
                  <a:pt x="19" y="176"/>
                </a:cubicBezTo>
                <a:cubicBezTo>
                  <a:pt x="34" y="176"/>
                  <a:pt x="46" y="167"/>
                  <a:pt x="47" y="166"/>
                </a:cubicBezTo>
                <a:cubicBezTo>
                  <a:pt x="54" y="161"/>
                  <a:pt x="61" y="161"/>
                  <a:pt x="69" y="163"/>
                </a:cubicBezTo>
                <a:lnTo>
                  <a:pt x="70" y="163"/>
                </a:lnTo>
                <a:lnTo>
                  <a:pt x="72" y="164"/>
                </a:lnTo>
                <a:cubicBezTo>
                  <a:pt x="55" y="205"/>
                  <a:pt x="64" y="211"/>
                  <a:pt x="72" y="216"/>
                </a:cubicBezTo>
                <a:cubicBezTo>
                  <a:pt x="77" y="218"/>
                  <a:pt x="81" y="221"/>
                  <a:pt x="82" y="228"/>
                </a:cubicBezTo>
                <a:lnTo>
                  <a:pt x="108" y="227"/>
                </a:lnTo>
                <a:cubicBezTo>
                  <a:pt x="108" y="227"/>
                  <a:pt x="122" y="241"/>
                  <a:pt x="136" y="241"/>
                </a:cubicBezTo>
                <a:cubicBezTo>
                  <a:pt x="137" y="241"/>
                  <a:pt x="140" y="241"/>
                  <a:pt x="143" y="240"/>
                </a:cubicBezTo>
                <a:lnTo>
                  <a:pt x="145" y="240"/>
                </a:lnTo>
                <a:lnTo>
                  <a:pt x="148" y="240"/>
                </a:lnTo>
                <a:lnTo>
                  <a:pt x="148" y="241"/>
                </a:lnTo>
                <a:lnTo>
                  <a:pt x="143" y="241"/>
                </a:lnTo>
                <a:cubicBezTo>
                  <a:pt x="139" y="244"/>
                  <a:pt x="137" y="246"/>
                  <a:pt x="137" y="249"/>
                </a:cubicBezTo>
                <a:cubicBezTo>
                  <a:pt x="137" y="252"/>
                  <a:pt x="143" y="255"/>
                  <a:pt x="148" y="256"/>
                </a:cubicBezTo>
                <a:lnTo>
                  <a:pt x="148" y="258"/>
                </a:lnTo>
                <a:cubicBezTo>
                  <a:pt x="148" y="258"/>
                  <a:pt x="145" y="267"/>
                  <a:pt x="152" y="271"/>
                </a:cubicBezTo>
                <a:lnTo>
                  <a:pt x="152" y="272"/>
                </a:lnTo>
                <a:lnTo>
                  <a:pt x="152" y="274"/>
                </a:lnTo>
                <a:cubicBezTo>
                  <a:pt x="148" y="278"/>
                  <a:pt x="148" y="283"/>
                  <a:pt x="148" y="287"/>
                </a:cubicBezTo>
                <a:cubicBezTo>
                  <a:pt x="148" y="289"/>
                  <a:pt x="151" y="290"/>
                  <a:pt x="151" y="290"/>
                </a:cubicBezTo>
                <a:lnTo>
                  <a:pt x="152" y="291"/>
                </a:lnTo>
                <a:lnTo>
                  <a:pt x="152" y="292"/>
                </a:lnTo>
                <a:cubicBezTo>
                  <a:pt x="151" y="292"/>
                  <a:pt x="148" y="299"/>
                  <a:pt x="152" y="303"/>
                </a:cubicBezTo>
                <a:lnTo>
                  <a:pt x="152" y="305"/>
                </a:lnTo>
                <a:cubicBezTo>
                  <a:pt x="148" y="309"/>
                  <a:pt x="148" y="312"/>
                  <a:pt x="148" y="316"/>
                </a:cubicBezTo>
                <a:lnTo>
                  <a:pt x="148" y="322"/>
                </a:lnTo>
                <a:lnTo>
                  <a:pt x="157" y="334"/>
                </a:lnTo>
                <a:lnTo>
                  <a:pt x="186" y="320"/>
                </a:lnTo>
                <a:cubicBezTo>
                  <a:pt x="190" y="325"/>
                  <a:pt x="193" y="331"/>
                  <a:pt x="196" y="333"/>
                </a:cubicBezTo>
                <a:cubicBezTo>
                  <a:pt x="193" y="325"/>
                  <a:pt x="199" y="315"/>
                  <a:pt x="199" y="315"/>
                </a:cubicBezTo>
                <a:cubicBezTo>
                  <a:pt x="199" y="315"/>
                  <a:pt x="207" y="318"/>
                  <a:pt x="213" y="319"/>
                </a:cubicBezTo>
                <a:cubicBezTo>
                  <a:pt x="211" y="313"/>
                  <a:pt x="211" y="303"/>
                  <a:pt x="211" y="300"/>
                </a:cubicBezTo>
                <a:cubicBezTo>
                  <a:pt x="211" y="297"/>
                  <a:pt x="215" y="299"/>
                  <a:pt x="216" y="300"/>
                </a:cubicBezTo>
                <a:cubicBezTo>
                  <a:pt x="216" y="303"/>
                  <a:pt x="225" y="305"/>
                  <a:pt x="231" y="305"/>
                </a:cubicBezTo>
                <a:lnTo>
                  <a:pt x="233" y="305"/>
                </a:lnTo>
                <a:cubicBezTo>
                  <a:pt x="230" y="302"/>
                  <a:pt x="224" y="293"/>
                  <a:pt x="220" y="283"/>
                </a:cubicBezTo>
                <a:lnTo>
                  <a:pt x="220" y="282"/>
                </a:lnTo>
                <a:cubicBezTo>
                  <a:pt x="230" y="280"/>
                  <a:pt x="239" y="288"/>
                  <a:pt x="243" y="291"/>
                </a:cubicBezTo>
                <a:cubicBezTo>
                  <a:pt x="242" y="290"/>
                  <a:pt x="243" y="283"/>
                  <a:pt x="239" y="274"/>
                </a:cubicBezTo>
                <a:lnTo>
                  <a:pt x="239" y="272"/>
                </a:lnTo>
                <a:cubicBezTo>
                  <a:pt x="251" y="269"/>
                  <a:pt x="257" y="262"/>
                  <a:pt x="257" y="259"/>
                </a:cubicBezTo>
                <a:cubicBezTo>
                  <a:pt x="254" y="260"/>
                  <a:pt x="246" y="261"/>
                  <a:pt x="242" y="261"/>
                </a:cubicBezTo>
                <a:lnTo>
                  <a:pt x="240" y="260"/>
                </a:lnTo>
                <a:cubicBezTo>
                  <a:pt x="239" y="260"/>
                  <a:pt x="240" y="259"/>
                  <a:pt x="240" y="259"/>
                </a:cubicBezTo>
                <a:cubicBezTo>
                  <a:pt x="240" y="259"/>
                  <a:pt x="243" y="255"/>
                  <a:pt x="248" y="253"/>
                </a:cubicBezTo>
                <a:lnTo>
                  <a:pt x="248" y="251"/>
                </a:lnTo>
                <a:cubicBezTo>
                  <a:pt x="240" y="252"/>
                  <a:pt x="233" y="251"/>
                  <a:pt x="233" y="246"/>
                </a:cubicBezTo>
                <a:lnTo>
                  <a:pt x="234" y="246"/>
                </a:lnTo>
                <a:cubicBezTo>
                  <a:pt x="241" y="245"/>
                  <a:pt x="252" y="239"/>
                  <a:pt x="255" y="235"/>
                </a:cubicBezTo>
                <a:cubicBezTo>
                  <a:pt x="250" y="234"/>
                  <a:pt x="248" y="228"/>
                  <a:pt x="246" y="225"/>
                </a:cubicBezTo>
                <a:lnTo>
                  <a:pt x="245" y="224"/>
                </a:lnTo>
                <a:cubicBezTo>
                  <a:pt x="243" y="222"/>
                  <a:pt x="240" y="221"/>
                  <a:pt x="239" y="221"/>
                </a:cubicBezTo>
                <a:cubicBezTo>
                  <a:pt x="237" y="220"/>
                  <a:pt x="236" y="219"/>
                  <a:pt x="236" y="218"/>
                </a:cubicBezTo>
                <a:lnTo>
                  <a:pt x="236" y="217"/>
                </a:lnTo>
                <a:cubicBezTo>
                  <a:pt x="237" y="216"/>
                  <a:pt x="237" y="215"/>
                  <a:pt x="240" y="215"/>
                </a:cubicBezTo>
                <a:cubicBezTo>
                  <a:pt x="251" y="215"/>
                  <a:pt x="272" y="217"/>
                  <a:pt x="274" y="217"/>
                </a:cubicBezTo>
                <a:lnTo>
                  <a:pt x="304" y="180"/>
                </a:lnTo>
                <a:cubicBezTo>
                  <a:pt x="298" y="177"/>
                  <a:pt x="274" y="160"/>
                  <a:pt x="271" y="158"/>
                </a:cubicBezTo>
                <a:cubicBezTo>
                  <a:pt x="267" y="158"/>
                  <a:pt x="230" y="150"/>
                  <a:pt x="227" y="150"/>
                </a:cubicBezTo>
                <a:lnTo>
                  <a:pt x="225" y="148"/>
                </a:lnTo>
                <a:cubicBezTo>
                  <a:pt x="228" y="146"/>
                  <a:pt x="281" y="113"/>
                  <a:pt x="287" y="108"/>
                </a:cubicBezTo>
                <a:cubicBezTo>
                  <a:pt x="290" y="107"/>
                  <a:pt x="292" y="107"/>
                  <a:pt x="292" y="107"/>
                </a:cubicBezTo>
                <a:cubicBezTo>
                  <a:pt x="292" y="104"/>
                  <a:pt x="290" y="104"/>
                  <a:pt x="290" y="104"/>
                </a:cubicBezTo>
                <a:lnTo>
                  <a:pt x="290" y="102"/>
                </a:lnTo>
                <a:cubicBezTo>
                  <a:pt x="290" y="102"/>
                  <a:pt x="296" y="99"/>
                  <a:pt x="296" y="93"/>
                </a:cubicBezTo>
                <a:cubicBezTo>
                  <a:pt x="303" y="88"/>
                  <a:pt x="301" y="82"/>
                  <a:pt x="301" y="82"/>
                </a:cubicBezTo>
                <a:cubicBezTo>
                  <a:pt x="301" y="82"/>
                  <a:pt x="301" y="80"/>
                  <a:pt x="303" y="80"/>
                </a:cubicBezTo>
                <a:cubicBezTo>
                  <a:pt x="303" y="80"/>
                  <a:pt x="308" y="79"/>
                  <a:pt x="308" y="73"/>
                </a:cubicBezTo>
                <a:cubicBezTo>
                  <a:pt x="307" y="72"/>
                  <a:pt x="308" y="71"/>
                  <a:pt x="308" y="71"/>
                </a:cubicBezTo>
                <a:cubicBezTo>
                  <a:pt x="321" y="67"/>
                  <a:pt x="318" y="59"/>
                  <a:pt x="318" y="59"/>
                </a:cubicBezTo>
                <a:cubicBezTo>
                  <a:pt x="318" y="57"/>
                  <a:pt x="322" y="51"/>
                  <a:pt x="322" y="44"/>
                </a:cubicBezTo>
                <a:lnTo>
                  <a:pt x="322" y="43"/>
                </a:lnTo>
                <a:cubicBezTo>
                  <a:pt x="327" y="39"/>
                  <a:pt x="327" y="34"/>
                  <a:pt x="327" y="32"/>
                </a:cubicBezTo>
                <a:lnTo>
                  <a:pt x="327" y="30"/>
                </a:lnTo>
                <a:cubicBezTo>
                  <a:pt x="327" y="30"/>
                  <a:pt x="334" y="24"/>
                  <a:pt x="330" y="16"/>
                </a:cubicBezTo>
                <a:cubicBezTo>
                  <a:pt x="333" y="10"/>
                  <a:pt x="333" y="6"/>
                  <a:pt x="333" y="5"/>
                </a:cubicBezTo>
                <a:cubicBezTo>
                  <a:pt x="331" y="3"/>
                  <a:pt x="327" y="3"/>
                  <a:pt x="327" y="3"/>
                </a:cubicBezTo>
                <a:cubicBezTo>
                  <a:pt x="324" y="3"/>
                  <a:pt x="290" y="19"/>
                  <a:pt x="271" y="22"/>
                </a:cubicBezTo>
                <a:cubicBezTo>
                  <a:pt x="271" y="21"/>
                  <a:pt x="269" y="19"/>
                  <a:pt x="266" y="19"/>
                </a:cubicBezTo>
                <a:cubicBezTo>
                  <a:pt x="263" y="19"/>
                  <a:pt x="257" y="23"/>
                  <a:pt x="248" y="25"/>
                </a:cubicBezTo>
                <a:cubicBezTo>
                  <a:pt x="239" y="29"/>
                  <a:pt x="228" y="33"/>
                  <a:pt x="219" y="34"/>
                </a:cubicBezTo>
                <a:cubicBezTo>
                  <a:pt x="217" y="35"/>
                  <a:pt x="217" y="34"/>
                  <a:pt x="217" y="34"/>
                </a:cubicBezTo>
                <a:lnTo>
                  <a:pt x="217" y="33"/>
                </a:lnTo>
                <a:lnTo>
                  <a:pt x="217" y="28"/>
                </a:lnTo>
                <a:cubicBezTo>
                  <a:pt x="211" y="36"/>
                  <a:pt x="164" y="50"/>
                  <a:pt x="158" y="50"/>
                </a:cubicBezTo>
                <a:cubicBezTo>
                  <a:pt x="158" y="51"/>
                  <a:pt x="157" y="50"/>
                  <a:pt x="157" y="50"/>
                </a:cubicBezTo>
                <a:lnTo>
                  <a:pt x="155" y="43"/>
                </a:lnTo>
                <a:cubicBezTo>
                  <a:pt x="152" y="46"/>
                  <a:pt x="148" y="53"/>
                  <a:pt x="137" y="57"/>
                </a:cubicBezTo>
                <a:cubicBezTo>
                  <a:pt x="104" y="65"/>
                  <a:pt x="55" y="78"/>
                  <a:pt x="47" y="91"/>
                </a:cubicBezTo>
                <a:cubicBezTo>
                  <a:pt x="43" y="101"/>
                  <a:pt x="46" y="107"/>
                  <a:pt x="46" y="112"/>
                </a:cubicBezTo>
                <a:cubicBezTo>
                  <a:pt x="43" y="107"/>
                  <a:pt x="40" y="101"/>
                  <a:pt x="46" y="89"/>
                </a:cubicBezTo>
                <a:cubicBezTo>
                  <a:pt x="57" y="71"/>
                  <a:pt x="136" y="55"/>
                  <a:pt x="136" y="55"/>
                </a:cubicBezTo>
                <a:cubicBezTo>
                  <a:pt x="148" y="50"/>
                  <a:pt x="154" y="40"/>
                  <a:pt x="154" y="40"/>
                </a:cubicBezTo>
                <a:cubicBezTo>
                  <a:pt x="154" y="38"/>
                  <a:pt x="155" y="38"/>
                  <a:pt x="155" y="38"/>
                </a:cubicBezTo>
                <a:cubicBezTo>
                  <a:pt x="157" y="38"/>
                  <a:pt x="157" y="39"/>
                  <a:pt x="157" y="39"/>
                </a:cubicBezTo>
                <a:lnTo>
                  <a:pt x="158" y="49"/>
                </a:lnTo>
                <a:cubicBezTo>
                  <a:pt x="180" y="42"/>
                  <a:pt x="213" y="31"/>
                  <a:pt x="216" y="25"/>
                </a:cubicBezTo>
                <a:cubicBezTo>
                  <a:pt x="216" y="24"/>
                  <a:pt x="217" y="23"/>
                  <a:pt x="219" y="23"/>
                </a:cubicBezTo>
                <a:cubicBezTo>
                  <a:pt x="220" y="24"/>
                  <a:pt x="220" y="24"/>
                  <a:pt x="220" y="32"/>
                </a:cubicBezTo>
                <a:cubicBezTo>
                  <a:pt x="228" y="31"/>
                  <a:pt x="239" y="27"/>
                  <a:pt x="248" y="24"/>
                </a:cubicBezTo>
                <a:cubicBezTo>
                  <a:pt x="258" y="19"/>
                  <a:pt x="267" y="16"/>
                  <a:pt x="272" y="19"/>
                </a:cubicBezTo>
                <a:cubicBezTo>
                  <a:pt x="292" y="16"/>
                  <a:pt x="324" y="0"/>
                  <a:pt x="324" y="0"/>
                </a:cubicBezTo>
                <a:cubicBezTo>
                  <a:pt x="327" y="0"/>
                  <a:pt x="333" y="0"/>
                  <a:pt x="334" y="4"/>
                </a:cubicBezTo>
                <a:cubicBezTo>
                  <a:pt x="336" y="6"/>
                  <a:pt x="334" y="10"/>
                  <a:pt x="333" y="16"/>
                </a:cubicBezTo>
                <a:cubicBezTo>
                  <a:pt x="334" y="20"/>
                  <a:pt x="333" y="25"/>
                  <a:pt x="333" y="28"/>
                </a:cubicBezTo>
                <a:cubicBezTo>
                  <a:pt x="333" y="28"/>
                  <a:pt x="331" y="31"/>
                  <a:pt x="330" y="32"/>
                </a:cubicBezTo>
                <a:cubicBezTo>
                  <a:pt x="330" y="34"/>
                  <a:pt x="331" y="41"/>
                  <a:pt x="324" y="44"/>
                </a:cubicBezTo>
                <a:cubicBezTo>
                  <a:pt x="327" y="51"/>
                  <a:pt x="321" y="57"/>
                  <a:pt x="319" y="59"/>
                </a:cubicBezTo>
                <a:cubicBezTo>
                  <a:pt x="321" y="59"/>
                  <a:pt x="322" y="69"/>
                  <a:pt x="310" y="73"/>
                </a:cubicBezTo>
                <a:cubicBezTo>
                  <a:pt x="312" y="79"/>
                  <a:pt x="306" y="82"/>
                  <a:pt x="304" y="82"/>
                </a:cubicBezTo>
                <a:cubicBezTo>
                  <a:pt x="304" y="85"/>
                  <a:pt x="304" y="91"/>
                  <a:pt x="298" y="94"/>
                </a:cubicBezTo>
                <a:cubicBezTo>
                  <a:pt x="298" y="98"/>
                  <a:pt x="295" y="102"/>
                  <a:pt x="294" y="103"/>
                </a:cubicBezTo>
                <a:cubicBezTo>
                  <a:pt x="295" y="104"/>
                  <a:pt x="295" y="104"/>
                  <a:pt x="295" y="106"/>
                </a:cubicBezTo>
                <a:cubicBezTo>
                  <a:pt x="295" y="107"/>
                  <a:pt x="294" y="108"/>
                  <a:pt x="290" y="110"/>
                </a:cubicBezTo>
                <a:cubicBezTo>
                  <a:pt x="286" y="113"/>
                  <a:pt x="242" y="139"/>
                  <a:pt x="230" y="148"/>
                </a:cubicBezTo>
                <a:cubicBezTo>
                  <a:pt x="239" y="150"/>
                  <a:pt x="267" y="155"/>
                  <a:pt x="271" y="157"/>
                </a:cubicBezTo>
                <a:cubicBezTo>
                  <a:pt x="274" y="158"/>
                  <a:pt x="304" y="177"/>
                  <a:pt x="307" y="179"/>
                </a:cubicBezTo>
                <a:lnTo>
                  <a:pt x="307" y="180"/>
                </a:lnTo>
                <a:lnTo>
                  <a:pt x="274" y="220"/>
                </a:lnTo>
                <a:cubicBezTo>
                  <a:pt x="274" y="220"/>
                  <a:pt x="251" y="218"/>
                  <a:pt x="240" y="218"/>
                </a:cubicBezTo>
                <a:cubicBezTo>
                  <a:pt x="243" y="220"/>
                  <a:pt x="246" y="221"/>
                  <a:pt x="248" y="222"/>
                </a:cubicBezTo>
                <a:lnTo>
                  <a:pt x="248" y="224"/>
                </a:lnTo>
                <a:cubicBezTo>
                  <a:pt x="249" y="227"/>
                  <a:pt x="254" y="231"/>
                  <a:pt x="257" y="231"/>
                </a:cubicBezTo>
                <a:cubicBezTo>
                  <a:pt x="258" y="231"/>
                  <a:pt x="258" y="233"/>
                  <a:pt x="258" y="233"/>
                </a:cubicBezTo>
                <a:cubicBezTo>
                  <a:pt x="260" y="236"/>
                  <a:pt x="246" y="246"/>
                  <a:pt x="236" y="247"/>
                </a:cubicBezTo>
                <a:cubicBezTo>
                  <a:pt x="239" y="249"/>
                  <a:pt x="248" y="249"/>
                  <a:pt x="251" y="246"/>
                </a:cubicBezTo>
                <a:lnTo>
                  <a:pt x="254" y="246"/>
                </a:lnTo>
                <a:cubicBezTo>
                  <a:pt x="256" y="247"/>
                  <a:pt x="256" y="247"/>
                  <a:pt x="248" y="255"/>
                </a:cubicBezTo>
                <a:cubicBezTo>
                  <a:pt x="248" y="255"/>
                  <a:pt x="245" y="258"/>
                  <a:pt x="243" y="259"/>
                </a:cubicBezTo>
                <a:cubicBezTo>
                  <a:pt x="248" y="259"/>
                  <a:pt x="258" y="255"/>
                  <a:pt x="258" y="255"/>
                </a:cubicBezTo>
                <a:cubicBezTo>
                  <a:pt x="258" y="255"/>
                  <a:pt x="260" y="255"/>
                  <a:pt x="260" y="256"/>
                </a:cubicBezTo>
                <a:lnTo>
                  <a:pt x="260" y="257"/>
                </a:lnTo>
                <a:cubicBezTo>
                  <a:pt x="260" y="258"/>
                  <a:pt x="257" y="270"/>
                  <a:pt x="240" y="274"/>
                </a:cubicBezTo>
                <a:cubicBezTo>
                  <a:pt x="248" y="284"/>
                  <a:pt x="245" y="291"/>
                  <a:pt x="243" y="293"/>
                </a:cubicBezTo>
                <a:lnTo>
                  <a:pt x="240" y="293"/>
                </a:lnTo>
                <a:cubicBezTo>
                  <a:pt x="239" y="290"/>
                  <a:pt x="231" y="283"/>
                  <a:pt x="224" y="283"/>
                </a:cubicBezTo>
                <a:cubicBezTo>
                  <a:pt x="227" y="293"/>
                  <a:pt x="234" y="303"/>
                  <a:pt x="236" y="304"/>
                </a:cubicBezTo>
                <a:cubicBezTo>
                  <a:pt x="237" y="304"/>
                  <a:pt x="237" y="305"/>
                  <a:pt x="237" y="305"/>
                </a:cubicBezTo>
                <a:cubicBezTo>
                  <a:pt x="236" y="306"/>
                  <a:pt x="236" y="307"/>
                  <a:pt x="231" y="307"/>
                </a:cubicBezTo>
                <a:cubicBezTo>
                  <a:pt x="227" y="307"/>
                  <a:pt x="216" y="306"/>
                  <a:pt x="213" y="301"/>
                </a:cubicBezTo>
                <a:cubicBezTo>
                  <a:pt x="213" y="302"/>
                  <a:pt x="211" y="304"/>
                  <a:pt x="213" y="308"/>
                </a:cubicBezTo>
                <a:cubicBezTo>
                  <a:pt x="213" y="311"/>
                  <a:pt x="213" y="316"/>
                  <a:pt x="217" y="320"/>
                </a:cubicBezTo>
                <a:lnTo>
                  <a:pt x="217" y="321"/>
                </a:lnTo>
                <a:cubicBezTo>
                  <a:pt x="217" y="322"/>
                  <a:pt x="217" y="322"/>
                  <a:pt x="216" y="322"/>
                </a:cubicBezTo>
                <a:cubicBezTo>
                  <a:pt x="210" y="322"/>
                  <a:pt x="204" y="319"/>
                  <a:pt x="199" y="318"/>
                </a:cubicBezTo>
                <a:cubicBezTo>
                  <a:pt x="199" y="320"/>
                  <a:pt x="196" y="329"/>
                  <a:pt x="199" y="334"/>
                </a:cubicBezTo>
                <a:lnTo>
                  <a:pt x="199" y="336"/>
                </a:lnTo>
                <a:lnTo>
                  <a:pt x="199" y="33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4" name="Freeform 1080">
            <a:extLst>
              <a:ext uri="{FF2B5EF4-FFF2-40B4-BE49-F238E27FC236}">
                <a16:creationId xmlns:a16="http://schemas.microsoft.com/office/drawing/2014/main" id="{945B4D11-6433-044E-AC98-E05B271C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1895475"/>
            <a:ext cx="131763" cy="63500"/>
          </a:xfrm>
          <a:custGeom>
            <a:avLst/>
            <a:gdLst>
              <a:gd name="T0" fmla="*/ 8589301 w 368"/>
              <a:gd name="T1" fmla="*/ 0 h 176"/>
              <a:gd name="T2" fmla="*/ 12050944 w 368"/>
              <a:gd name="T3" fmla="*/ 390381 h 176"/>
              <a:gd name="T4" fmla="*/ 13974039 w 368"/>
              <a:gd name="T5" fmla="*/ 2213119 h 176"/>
              <a:gd name="T6" fmla="*/ 15127681 w 368"/>
              <a:gd name="T7" fmla="*/ 4165384 h 176"/>
              <a:gd name="T8" fmla="*/ 21537880 w 368"/>
              <a:gd name="T9" fmla="*/ 3514509 h 176"/>
              <a:gd name="T10" fmla="*/ 29998998 w 368"/>
              <a:gd name="T11" fmla="*/ 4425878 h 176"/>
              <a:gd name="T12" fmla="*/ 32050276 w 368"/>
              <a:gd name="T13" fmla="*/ 2343006 h 176"/>
              <a:gd name="T14" fmla="*/ 34614283 w 368"/>
              <a:gd name="T15" fmla="*/ 4425878 h 176"/>
              <a:gd name="T16" fmla="*/ 34101553 w 368"/>
              <a:gd name="T17" fmla="*/ 8721509 h 176"/>
              <a:gd name="T18" fmla="*/ 46152497 w 368"/>
              <a:gd name="T19" fmla="*/ 13277634 h 176"/>
              <a:gd name="T20" fmla="*/ 31537546 w 368"/>
              <a:gd name="T21" fmla="*/ 11455256 h 176"/>
              <a:gd name="T22" fmla="*/ 44742132 w 368"/>
              <a:gd name="T23" fmla="*/ 13147386 h 176"/>
              <a:gd name="T24" fmla="*/ 30511728 w 368"/>
              <a:gd name="T25" fmla="*/ 13798261 h 176"/>
              <a:gd name="T26" fmla="*/ 27434990 w 368"/>
              <a:gd name="T27" fmla="*/ 13798261 h 176"/>
              <a:gd name="T28" fmla="*/ 24101887 w 368"/>
              <a:gd name="T29" fmla="*/ 13277634 h 176"/>
              <a:gd name="T30" fmla="*/ 18076237 w 368"/>
              <a:gd name="T31" fmla="*/ 13407881 h 176"/>
              <a:gd name="T32" fmla="*/ 27050443 w 368"/>
              <a:gd name="T33" fmla="*/ 14839878 h 176"/>
              <a:gd name="T34" fmla="*/ 33075735 w 368"/>
              <a:gd name="T35" fmla="*/ 14969764 h 176"/>
              <a:gd name="T36" fmla="*/ 37178291 w 368"/>
              <a:gd name="T37" fmla="*/ 16141628 h 176"/>
              <a:gd name="T38" fmla="*/ 38075568 w 368"/>
              <a:gd name="T39" fmla="*/ 19265756 h 176"/>
              <a:gd name="T40" fmla="*/ 35639743 w 368"/>
              <a:gd name="T41" fmla="*/ 21478514 h 176"/>
              <a:gd name="T42" fmla="*/ 30896275 w 368"/>
              <a:gd name="T43" fmla="*/ 21869256 h 176"/>
              <a:gd name="T44" fmla="*/ 26794078 w 368"/>
              <a:gd name="T45" fmla="*/ 20567506 h 176"/>
              <a:gd name="T46" fmla="*/ 16922594 w 368"/>
              <a:gd name="T47" fmla="*/ 17443378 h 176"/>
              <a:gd name="T48" fmla="*/ 8974206 w 368"/>
              <a:gd name="T49" fmla="*/ 12236378 h 176"/>
              <a:gd name="T50" fmla="*/ 11922761 w 368"/>
              <a:gd name="T51" fmla="*/ 10543886 h 176"/>
              <a:gd name="T52" fmla="*/ 18460784 w 368"/>
              <a:gd name="T53" fmla="*/ 11325009 h 176"/>
              <a:gd name="T54" fmla="*/ 22947887 w 368"/>
              <a:gd name="T55" fmla="*/ 10934628 h 176"/>
              <a:gd name="T56" fmla="*/ 25255530 w 368"/>
              <a:gd name="T57" fmla="*/ 8591622 h 176"/>
              <a:gd name="T58" fmla="*/ 20255697 w 368"/>
              <a:gd name="T59" fmla="*/ 7159625 h 176"/>
              <a:gd name="T60" fmla="*/ 14614951 w 368"/>
              <a:gd name="T61" fmla="*/ 7550006 h 176"/>
              <a:gd name="T62" fmla="*/ 12435491 w 368"/>
              <a:gd name="T63" fmla="*/ 8721509 h 176"/>
              <a:gd name="T64" fmla="*/ 10896943 w 368"/>
              <a:gd name="T65" fmla="*/ 4816259 h 176"/>
              <a:gd name="T66" fmla="*/ 0 w 368"/>
              <a:gd name="T67" fmla="*/ 1431997 h 176"/>
              <a:gd name="T68" fmla="*/ 25255530 w 368"/>
              <a:gd name="T69" fmla="*/ 8591622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68" h="176">
                <a:moveTo>
                  <a:pt x="0" y="11"/>
                </a:moveTo>
                <a:cubicBezTo>
                  <a:pt x="1" y="11"/>
                  <a:pt x="45" y="11"/>
                  <a:pt x="67" y="0"/>
                </a:cubicBezTo>
                <a:cubicBezTo>
                  <a:pt x="76" y="15"/>
                  <a:pt x="88" y="25"/>
                  <a:pt x="88" y="25"/>
                </a:cubicBezTo>
                <a:lnTo>
                  <a:pt x="94" y="3"/>
                </a:lnTo>
                <a:cubicBezTo>
                  <a:pt x="94" y="3"/>
                  <a:pt x="112" y="5"/>
                  <a:pt x="114" y="8"/>
                </a:cubicBezTo>
                <a:cubicBezTo>
                  <a:pt x="111" y="11"/>
                  <a:pt x="109" y="17"/>
                  <a:pt x="109" y="17"/>
                </a:cubicBezTo>
                <a:lnTo>
                  <a:pt x="121" y="19"/>
                </a:lnTo>
                <a:cubicBezTo>
                  <a:pt x="123" y="21"/>
                  <a:pt x="118" y="32"/>
                  <a:pt x="118" y="32"/>
                </a:cubicBezTo>
                <a:lnTo>
                  <a:pt x="163" y="44"/>
                </a:lnTo>
                <a:cubicBezTo>
                  <a:pt x="163" y="44"/>
                  <a:pt x="167" y="25"/>
                  <a:pt x="168" y="27"/>
                </a:cubicBezTo>
                <a:cubicBezTo>
                  <a:pt x="173" y="30"/>
                  <a:pt x="188" y="52"/>
                  <a:pt x="211" y="54"/>
                </a:cubicBezTo>
                <a:cubicBezTo>
                  <a:pt x="234" y="55"/>
                  <a:pt x="234" y="34"/>
                  <a:pt x="234" y="34"/>
                </a:cubicBezTo>
                <a:lnTo>
                  <a:pt x="240" y="38"/>
                </a:lnTo>
                <a:cubicBezTo>
                  <a:pt x="240" y="38"/>
                  <a:pt x="249" y="18"/>
                  <a:pt x="250" y="18"/>
                </a:cubicBezTo>
                <a:cubicBezTo>
                  <a:pt x="252" y="18"/>
                  <a:pt x="254" y="21"/>
                  <a:pt x="266" y="21"/>
                </a:cubicBezTo>
                <a:cubicBezTo>
                  <a:pt x="270" y="25"/>
                  <a:pt x="270" y="34"/>
                  <a:pt x="270" y="34"/>
                </a:cubicBezTo>
                <a:cubicBezTo>
                  <a:pt x="270" y="34"/>
                  <a:pt x="258" y="49"/>
                  <a:pt x="261" y="60"/>
                </a:cubicBezTo>
                <a:cubicBezTo>
                  <a:pt x="266" y="69"/>
                  <a:pt x="266" y="67"/>
                  <a:pt x="266" y="67"/>
                </a:cubicBezTo>
                <a:lnTo>
                  <a:pt x="361" y="90"/>
                </a:lnTo>
                <a:cubicBezTo>
                  <a:pt x="361" y="90"/>
                  <a:pt x="367" y="98"/>
                  <a:pt x="360" y="102"/>
                </a:cubicBezTo>
                <a:lnTo>
                  <a:pt x="261" y="80"/>
                </a:lnTo>
                <a:cubicBezTo>
                  <a:pt x="261" y="80"/>
                  <a:pt x="254" y="90"/>
                  <a:pt x="246" y="88"/>
                </a:cubicBezTo>
                <a:cubicBezTo>
                  <a:pt x="238" y="87"/>
                  <a:pt x="244" y="92"/>
                  <a:pt x="244" y="92"/>
                </a:cubicBezTo>
                <a:lnTo>
                  <a:pt x="349" y="101"/>
                </a:lnTo>
                <a:cubicBezTo>
                  <a:pt x="349" y="101"/>
                  <a:pt x="357" y="110"/>
                  <a:pt x="352" y="113"/>
                </a:cubicBezTo>
                <a:cubicBezTo>
                  <a:pt x="344" y="114"/>
                  <a:pt x="238" y="106"/>
                  <a:pt x="238" y="106"/>
                </a:cubicBezTo>
                <a:cubicBezTo>
                  <a:pt x="238" y="106"/>
                  <a:pt x="231" y="119"/>
                  <a:pt x="223" y="109"/>
                </a:cubicBezTo>
                <a:cubicBezTo>
                  <a:pt x="219" y="116"/>
                  <a:pt x="214" y="106"/>
                  <a:pt x="214" y="106"/>
                </a:cubicBezTo>
                <a:cubicBezTo>
                  <a:pt x="214" y="106"/>
                  <a:pt x="205" y="113"/>
                  <a:pt x="203" y="106"/>
                </a:cubicBezTo>
                <a:cubicBezTo>
                  <a:pt x="194" y="111"/>
                  <a:pt x="188" y="102"/>
                  <a:pt x="188" y="102"/>
                </a:cubicBezTo>
                <a:lnTo>
                  <a:pt x="144" y="99"/>
                </a:lnTo>
                <a:lnTo>
                  <a:pt x="141" y="103"/>
                </a:lnTo>
                <a:cubicBezTo>
                  <a:pt x="141" y="103"/>
                  <a:pt x="150" y="106"/>
                  <a:pt x="138" y="110"/>
                </a:cubicBezTo>
                <a:cubicBezTo>
                  <a:pt x="126" y="115"/>
                  <a:pt x="209" y="113"/>
                  <a:pt x="211" y="114"/>
                </a:cubicBezTo>
                <a:cubicBezTo>
                  <a:pt x="214" y="115"/>
                  <a:pt x="205" y="121"/>
                  <a:pt x="205" y="121"/>
                </a:cubicBezTo>
                <a:cubicBezTo>
                  <a:pt x="205" y="121"/>
                  <a:pt x="250" y="124"/>
                  <a:pt x="258" y="115"/>
                </a:cubicBezTo>
                <a:cubicBezTo>
                  <a:pt x="264" y="106"/>
                  <a:pt x="255" y="127"/>
                  <a:pt x="255" y="127"/>
                </a:cubicBezTo>
                <a:cubicBezTo>
                  <a:pt x="255" y="127"/>
                  <a:pt x="287" y="125"/>
                  <a:pt x="290" y="124"/>
                </a:cubicBezTo>
                <a:cubicBezTo>
                  <a:pt x="289" y="126"/>
                  <a:pt x="284" y="135"/>
                  <a:pt x="264" y="134"/>
                </a:cubicBezTo>
                <a:cubicBezTo>
                  <a:pt x="278" y="144"/>
                  <a:pt x="297" y="148"/>
                  <a:pt x="297" y="148"/>
                </a:cubicBezTo>
                <a:cubicBezTo>
                  <a:pt x="297" y="148"/>
                  <a:pt x="278" y="153"/>
                  <a:pt x="258" y="148"/>
                </a:cubicBezTo>
                <a:cubicBezTo>
                  <a:pt x="261" y="157"/>
                  <a:pt x="278" y="165"/>
                  <a:pt x="278" y="165"/>
                </a:cubicBezTo>
                <a:cubicBezTo>
                  <a:pt x="278" y="165"/>
                  <a:pt x="266" y="175"/>
                  <a:pt x="241" y="151"/>
                </a:cubicBezTo>
                <a:cubicBezTo>
                  <a:pt x="247" y="164"/>
                  <a:pt x="243" y="168"/>
                  <a:pt x="241" y="168"/>
                </a:cubicBezTo>
                <a:cubicBezTo>
                  <a:pt x="241" y="166"/>
                  <a:pt x="228" y="148"/>
                  <a:pt x="200" y="143"/>
                </a:cubicBezTo>
                <a:cubicBezTo>
                  <a:pt x="217" y="153"/>
                  <a:pt x="209" y="158"/>
                  <a:pt x="209" y="158"/>
                </a:cubicBezTo>
                <a:cubicBezTo>
                  <a:pt x="209" y="158"/>
                  <a:pt x="200" y="143"/>
                  <a:pt x="185" y="158"/>
                </a:cubicBezTo>
                <a:cubicBezTo>
                  <a:pt x="179" y="144"/>
                  <a:pt x="158" y="135"/>
                  <a:pt x="132" y="134"/>
                </a:cubicBezTo>
                <a:cubicBezTo>
                  <a:pt x="123" y="124"/>
                  <a:pt x="118" y="126"/>
                  <a:pt x="97" y="120"/>
                </a:cubicBezTo>
                <a:cubicBezTo>
                  <a:pt x="86" y="108"/>
                  <a:pt x="70" y="94"/>
                  <a:pt x="70" y="94"/>
                </a:cubicBezTo>
                <a:cubicBezTo>
                  <a:pt x="70" y="94"/>
                  <a:pt x="71" y="74"/>
                  <a:pt x="90" y="77"/>
                </a:cubicBezTo>
                <a:cubicBezTo>
                  <a:pt x="93" y="84"/>
                  <a:pt x="93" y="81"/>
                  <a:pt x="93" y="81"/>
                </a:cubicBezTo>
                <a:cubicBezTo>
                  <a:pt x="93" y="81"/>
                  <a:pt x="114" y="73"/>
                  <a:pt x="121" y="84"/>
                </a:cubicBezTo>
                <a:cubicBezTo>
                  <a:pt x="129" y="68"/>
                  <a:pt x="141" y="82"/>
                  <a:pt x="144" y="87"/>
                </a:cubicBezTo>
                <a:cubicBezTo>
                  <a:pt x="150" y="88"/>
                  <a:pt x="179" y="89"/>
                  <a:pt x="179" y="89"/>
                </a:cubicBezTo>
                <a:cubicBezTo>
                  <a:pt x="179" y="89"/>
                  <a:pt x="176" y="84"/>
                  <a:pt x="179" y="84"/>
                </a:cubicBezTo>
                <a:cubicBezTo>
                  <a:pt x="181" y="84"/>
                  <a:pt x="197" y="77"/>
                  <a:pt x="197" y="74"/>
                </a:cubicBezTo>
                <a:cubicBezTo>
                  <a:pt x="195" y="73"/>
                  <a:pt x="194" y="67"/>
                  <a:pt x="197" y="66"/>
                </a:cubicBezTo>
                <a:cubicBezTo>
                  <a:pt x="191" y="66"/>
                  <a:pt x="171" y="65"/>
                  <a:pt x="159" y="74"/>
                </a:cubicBezTo>
                <a:cubicBezTo>
                  <a:pt x="155" y="69"/>
                  <a:pt x="158" y="55"/>
                  <a:pt x="158" y="55"/>
                </a:cubicBezTo>
                <a:lnTo>
                  <a:pt x="116" y="47"/>
                </a:lnTo>
                <a:lnTo>
                  <a:pt x="114" y="58"/>
                </a:lnTo>
                <a:cubicBezTo>
                  <a:pt x="114" y="58"/>
                  <a:pt x="100" y="60"/>
                  <a:pt x="102" y="57"/>
                </a:cubicBezTo>
                <a:cubicBezTo>
                  <a:pt x="102" y="55"/>
                  <a:pt x="97" y="67"/>
                  <a:pt x="97" y="67"/>
                </a:cubicBezTo>
                <a:cubicBezTo>
                  <a:pt x="97" y="67"/>
                  <a:pt x="80" y="63"/>
                  <a:pt x="80" y="62"/>
                </a:cubicBezTo>
                <a:lnTo>
                  <a:pt x="85" y="37"/>
                </a:lnTo>
                <a:cubicBezTo>
                  <a:pt x="85" y="38"/>
                  <a:pt x="73" y="40"/>
                  <a:pt x="52" y="54"/>
                </a:cubicBezTo>
                <a:cubicBezTo>
                  <a:pt x="45" y="36"/>
                  <a:pt x="0" y="12"/>
                  <a:pt x="0" y="11"/>
                </a:cubicBezTo>
                <a:close/>
                <a:moveTo>
                  <a:pt x="199" y="66"/>
                </a:moveTo>
                <a:cubicBezTo>
                  <a:pt x="200" y="66"/>
                  <a:pt x="199" y="66"/>
                  <a:pt x="197" y="66"/>
                </a:cubicBezTo>
                <a:cubicBezTo>
                  <a:pt x="198" y="66"/>
                  <a:pt x="199" y="66"/>
                  <a:pt x="199" y="66"/>
                </a:cubicBezTo>
                <a:close/>
              </a:path>
            </a:pathLst>
          </a:custGeom>
          <a:solidFill>
            <a:srgbClr val="F4C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5" name="Freeform 1081">
            <a:extLst>
              <a:ext uri="{FF2B5EF4-FFF2-40B4-BE49-F238E27FC236}">
                <a16:creationId xmlns:a16="http://schemas.microsoft.com/office/drawing/2014/main" id="{BEEB062E-5755-444F-914A-6DEB72862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1895475"/>
            <a:ext cx="131763" cy="63500"/>
          </a:xfrm>
          <a:custGeom>
            <a:avLst/>
            <a:gdLst>
              <a:gd name="T0" fmla="*/ 27584782 w 367"/>
              <a:gd name="T1" fmla="*/ 20078198 h 177"/>
              <a:gd name="T2" fmla="*/ 23846590 w 367"/>
              <a:gd name="T3" fmla="*/ 20593014 h 177"/>
              <a:gd name="T4" fmla="*/ 12503483 w 367"/>
              <a:gd name="T5" fmla="*/ 15830873 h 177"/>
              <a:gd name="T6" fmla="*/ 15596862 w 367"/>
              <a:gd name="T7" fmla="*/ 10682709 h 177"/>
              <a:gd name="T8" fmla="*/ 22944354 w 367"/>
              <a:gd name="T9" fmla="*/ 10682709 h 177"/>
              <a:gd name="T10" fmla="*/ 20495070 w 367"/>
              <a:gd name="T11" fmla="*/ 9781870 h 177"/>
              <a:gd name="T12" fmla="*/ 13147937 w 367"/>
              <a:gd name="T13" fmla="*/ 7851040 h 177"/>
              <a:gd name="T14" fmla="*/ 10569762 w 367"/>
              <a:gd name="T15" fmla="*/ 6435384 h 177"/>
              <a:gd name="T16" fmla="*/ 386672 w 367"/>
              <a:gd name="T17" fmla="*/ 2059266 h 177"/>
              <a:gd name="T18" fmla="*/ 11343107 w 367"/>
              <a:gd name="T19" fmla="*/ 3088898 h 177"/>
              <a:gd name="T20" fmla="*/ 15467971 w 367"/>
              <a:gd name="T21" fmla="*/ 4247325 h 177"/>
              <a:gd name="T22" fmla="*/ 27198109 w 367"/>
              <a:gd name="T23" fmla="*/ 6821407 h 177"/>
              <a:gd name="T24" fmla="*/ 32482990 w 367"/>
              <a:gd name="T25" fmla="*/ 2316853 h 177"/>
              <a:gd name="T26" fmla="*/ 46533163 w 367"/>
              <a:gd name="T27" fmla="*/ 11583548 h 177"/>
              <a:gd name="T28" fmla="*/ 45373146 w 367"/>
              <a:gd name="T29" fmla="*/ 14801240 h 177"/>
              <a:gd name="T30" fmla="*/ 27584782 w 367"/>
              <a:gd name="T31" fmla="*/ 14029195 h 177"/>
              <a:gd name="T32" fmla="*/ 18561709 w 367"/>
              <a:gd name="T33" fmla="*/ 12999203 h 177"/>
              <a:gd name="T34" fmla="*/ 27327000 w 367"/>
              <a:gd name="T35" fmla="*/ 14544011 h 177"/>
              <a:gd name="T36" fmla="*/ 33643007 w 367"/>
              <a:gd name="T37" fmla="*/ 14415218 h 177"/>
              <a:gd name="T38" fmla="*/ 37381199 w 367"/>
              <a:gd name="T39" fmla="*/ 16088460 h 177"/>
              <a:gd name="T40" fmla="*/ 33643007 w 367"/>
              <a:gd name="T41" fmla="*/ 19306153 h 177"/>
              <a:gd name="T42" fmla="*/ 31451864 w 367"/>
              <a:gd name="T43" fmla="*/ 21493853 h 177"/>
              <a:gd name="T44" fmla="*/ 31322973 w 367"/>
              <a:gd name="T45" fmla="*/ 21365418 h 177"/>
              <a:gd name="T46" fmla="*/ 33256335 w 367"/>
              <a:gd name="T47" fmla="*/ 19177359 h 177"/>
              <a:gd name="T48" fmla="*/ 33385226 w 367"/>
              <a:gd name="T49" fmla="*/ 17118093 h 177"/>
              <a:gd name="T50" fmla="*/ 32740772 w 367"/>
              <a:gd name="T51" fmla="*/ 16474483 h 177"/>
              <a:gd name="T52" fmla="*/ 27198109 w 367"/>
              <a:gd name="T53" fmla="*/ 14801240 h 177"/>
              <a:gd name="T54" fmla="*/ 18175036 w 367"/>
              <a:gd name="T55" fmla="*/ 13642814 h 177"/>
              <a:gd name="T56" fmla="*/ 26038092 w 367"/>
              <a:gd name="T57" fmla="*/ 13642814 h 177"/>
              <a:gd name="T58" fmla="*/ 28358126 w 367"/>
              <a:gd name="T59" fmla="*/ 14286424 h 177"/>
              <a:gd name="T60" fmla="*/ 45244255 w 367"/>
              <a:gd name="T61" fmla="*/ 14544011 h 177"/>
              <a:gd name="T62" fmla="*/ 31838536 w 367"/>
              <a:gd name="T63" fmla="*/ 11326319 h 177"/>
              <a:gd name="T64" fmla="*/ 34803024 w 367"/>
              <a:gd name="T65" fmla="*/ 4504554 h 177"/>
              <a:gd name="T66" fmla="*/ 30162597 w 367"/>
              <a:gd name="T67" fmla="*/ 4890935 h 177"/>
              <a:gd name="T68" fmla="*/ 21139524 w 367"/>
              <a:gd name="T69" fmla="*/ 6049362 h 177"/>
              <a:gd name="T70" fmla="*/ 25651061 w 367"/>
              <a:gd name="T71" fmla="*/ 8365856 h 177"/>
              <a:gd name="T72" fmla="*/ 25651061 w 367"/>
              <a:gd name="T73" fmla="*/ 9781870 h 177"/>
              <a:gd name="T74" fmla="*/ 23073245 w 367"/>
              <a:gd name="T75" fmla="*/ 11712342 h 177"/>
              <a:gd name="T76" fmla="*/ 15467971 w 367"/>
              <a:gd name="T77" fmla="*/ 11068732 h 177"/>
              <a:gd name="T78" fmla="*/ 12761265 w 367"/>
              <a:gd name="T79" fmla="*/ 15444850 h 177"/>
              <a:gd name="T80" fmla="*/ 26940328 w 367"/>
              <a:gd name="T81" fmla="*/ 20206992 h 177"/>
              <a:gd name="T82" fmla="*/ 46404272 w 367"/>
              <a:gd name="T83" fmla="*/ 13127997 h 177"/>
              <a:gd name="T84" fmla="*/ 33900789 w 367"/>
              <a:gd name="T85" fmla="*/ 10425121 h 177"/>
              <a:gd name="T86" fmla="*/ 33643007 w 367"/>
              <a:gd name="T87" fmla="*/ 10553915 h 177"/>
              <a:gd name="T88" fmla="*/ 12761265 w 367"/>
              <a:gd name="T89" fmla="*/ 7722246 h 177"/>
              <a:gd name="T90" fmla="*/ 11600888 w 367"/>
              <a:gd name="T91" fmla="*/ 3603715 h 177"/>
              <a:gd name="T92" fmla="*/ 7089352 w 367"/>
              <a:gd name="T93" fmla="*/ 6821407 h 177"/>
              <a:gd name="T94" fmla="*/ 11085325 w 367"/>
              <a:gd name="T95" fmla="*/ 5019729 h 177"/>
              <a:gd name="T96" fmla="*/ 14694626 w 367"/>
              <a:gd name="T97" fmla="*/ 6049362 h 177"/>
              <a:gd name="T98" fmla="*/ 13276828 w 367"/>
              <a:gd name="T99" fmla="*/ 7207429 h 177"/>
              <a:gd name="T100" fmla="*/ 15081299 w 367"/>
              <a:gd name="T101" fmla="*/ 6049362 h 177"/>
              <a:gd name="T102" fmla="*/ 27842563 w 367"/>
              <a:gd name="T103" fmla="*/ 17118093 h 177"/>
              <a:gd name="T104" fmla="*/ 28615908 w 367"/>
              <a:gd name="T105" fmla="*/ 17375322 h 177"/>
              <a:gd name="T106" fmla="*/ 22428791 w 367"/>
              <a:gd name="T107" fmla="*/ 15830873 h 177"/>
              <a:gd name="T108" fmla="*/ 23717699 w 367"/>
              <a:gd name="T109" fmla="*/ 16088460 h 177"/>
              <a:gd name="T110" fmla="*/ 17015019 w 367"/>
              <a:gd name="T111" fmla="*/ 15444850 h 177"/>
              <a:gd name="T112" fmla="*/ 20366180 w 367"/>
              <a:gd name="T113" fmla="*/ 15316056 h 177"/>
              <a:gd name="T114" fmla="*/ 14823517 w 367"/>
              <a:gd name="T115" fmla="*/ 15444850 h 177"/>
              <a:gd name="T116" fmla="*/ 14050172 w 367"/>
              <a:gd name="T117" fmla="*/ 13771607 h 177"/>
              <a:gd name="T118" fmla="*/ 12116811 w 367"/>
              <a:gd name="T119" fmla="*/ 13642814 h 177"/>
              <a:gd name="T120" fmla="*/ 11343107 w 367"/>
              <a:gd name="T121" fmla="*/ 11326319 h 177"/>
              <a:gd name="T122" fmla="*/ 12116811 w 367"/>
              <a:gd name="T123" fmla="*/ 11583548 h 17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67" h="177">
                <a:moveTo>
                  <a:pt x="243" y="169"/>
                </a:moveTo>
                <a:lnTo>
                  <a:pt x="241" y="169"/>
                </a:lnTo>
                <a:lnTo>
                  <a:pt x="240" y="169"/>
                </a:lnTo>
                <a:cubicBezTo>
                  <a:pt x="240" y="169"/>
                  <a:pt x="229" y="154"/>
                  <a:pt x="205" y="146"/>
                </a:cubicBezTo>
                <a:cubicBezTo>
                  <a:pt x="209" y="149"/>
                  <a:pt x="214" y="153"/>
                  <a:pt x="214" y="156"/>
                </a:cubicBezTo>
                <a:cubicBezTo>
                  <a:pt x="214" y="158"/>
                  <a:pt x="209" y="160"/>
                  <a:pt x="209" y="160"/>
                </a:cubicBezTo>
                <a:lnTo>
                  <a:pt x="208" y="161"/>
                </a:lnTo>
                <a:lnTo>
                  <a:pt x="208" y="160"/>
                </a:lnTo>
                <a:cubicBezTo>
                  <a:pt x="208" y="160"/>
                  <a:pt x="205" y="154"/>
                  <a:pt x="199" y="154"/>
                </a:cubicBezTo>
                <a:cubicBezTo>
                  <a:pt x="194" y="153"/>
                  <a:pt x="190" y="155"/>
                  <a:pt x="185" y="160"/>
                </a:cubicBezTo>
                <a:lnTo>
                  <a:pt x="185" y="162"/>
                </a:lnTo>
                <a:lnTo>
                  <a:pt x="184" y="160"/>
                </a:lnTo>
                <a:cubicBezTo>
                  <a:pt x="179" y="146"/>
                  <a:pt x="158" y="138"/>
                  <a:pt x="132" y="136"/>
                </a:cubicBezTo>
                <a:cubicBezTo>
                  <a:pt x="124" y="129"/>
                  <a:pt x="121" y="128"/>
                  <a:pt x="114" y="126"/>
                </a:cubicBezTo>
                <a:cubicBezTo>
                  <a:pt x="109" y="125"/>
                  <a:pt x="103" y="125"/>
                  <a:pt x="97" y="123"/>
                </a:cubicBezTo>
                <a:cubicBezTo>
                  <a:pt x="85" y="110"/>
                  <a:pt x="70" y="96"/>
                  <a:pt x="70" y="96"/>
                </a:cubicBezTo>
                <a:cubicBezTo>
                  <a:pt x="70" y="94"/>
                  <a:pt x="70" y="86"/>
                  <a:pt x="76" y="81"/>
                </a:cubicBezTo>
                <a:cubicBezTo>
                  <a:pt x="79" y="77"/>
                  <a:pt x="85" y="75"/>
                  <a:pt x="90" y="76"/>
                </a:cubicBezTo>
                <a:cubicBezTo>
                  <a:pt x="93" y="79"/>
                  <a:pt x="93" y="81"/>
                  <a:pt x="94" y="81"/>
                </a:cubicBezTo>
                <a:cubicBezTo>
                  <a:pt x="97" y="79"/>
                  <a:pt x="114" y="75"/>
                  <a:pt x="121" y="83"/>
                </a:cubicBezTo>
                <a:cubicBezTo>
                  <a:pt x="123" y="76"/>
                  <a:pt x="129" y="75"/>
                  <a:pt x="132" y="75"/>
                </a:cubicBezTo>
                <a:cubicBezTo>
                  <a:pt x="140" y="76"/>
                  <a:pt x="144" y="85"/>
                  <a:pt x="144" y="88"/>
                </a:cubicBezTo>
                <a:cubicBezTo>
                  <a:pt x="150" y="88"/>
                  <a:pt x="170" y="89"/>
                  <a:pt x="178" y="89"/>
                </a:cubicBezTo>
                <a:cubicBezTo>
                  <a:pt x="176" y="85"/>
                  <a:pt x="176" y="85"/>
                  <a:pt x="176" y="85"/>
                </a:cubicBezTo>
                <a:lnTo>
                  <a:pt x="178" y="83"/>
                </a:lnTo>
                <a:lnTo>
                  <a:pt x="179" y="84"/>
                </a:lnTo>
                <a:cubicBezTo>
                  <a:pt x="181" y="85"/>
                  <a:pt x="194" y="78"/>
                  <a:pt x="194" y="75"/>
                </a:cubicBezTo>
                <a:lnTo>
                  <a:pt x="194" y="69"/>
                </a:lnTo>
                <a:cubicBezTo>
                  <a:pt x="176" y="68"/>
                  <a:pt x="167" y="72"/>
                  <a:pt x="159" y="75"/>
                </a:cubicBezTo>
                <a:lnTo>
                  <a:pt x="159" y="76"/>
                </a:lnTo>
                <a:lnTo>
                  <a:pt x="158" y="75"/>
                </a:lnTo>
                <a:cubicBezTo>
                  <a:pt x="155" y="71"/>
                  <a:pt x="156" y="61"/>
                  <a:pt x="158" y="58"/>
                </a:cubicBezTo>
                <a:lnTo>
                  <a:pt x="117" y="49"/>
                </a:lnTo>
                <a:lnTo>
                  <a:pt x="114" y="60"/>
                </a:lnTo>
                <a:cubicBezTo>
                  <a:pt x="111" y="61"/>
                  <a:pt x="103" y="61"/>
                  <a:pt x="102" y="61"/>
                </a:cubicBezTo>
                <a:cubicBezTo>
                  <a:pt x="100" y="63"/>
                  <a:pt x="99" y="69"/>
                  <a:pt x="99" y="69"/>
                </a:cubicBezTo>
                <a:lnTo>
                  <a:pt x="97" y="69"/>
                </a:lnTo>
                <a:cubicBezTo>
                  <a:pt x="80" y="65"/>
                  <a:pt x="80" y="64"/>
                  <a:pt x="80" y="63"/>
                </a:cubicBezTo>
                <a:cubicBezTo>
                  <a:pt x="80" y="63"/>
                  <a:pt x="80" y="59"/>
                  <a:pt x="82" y="50"/>
                </a:cubicBezTo>
                <a:cubicBezTo>
                  <a:pt x="83" y="46"/>
                  <a:pt x="83" y="42"/>
                  <a:pt x="85" y="41"/>
                </a:cubicBezTo>
                <a:cubicBezTo>
                  <a:pt x="80" y="42"/>
                  <a:pt x="68" y="44"/>
                  <a:pt x="55" y="56"/>
                </a:cubicBezTo>
                <a:lnTo>
                  <a:pt x="52" y="56"/>
                </a:lnTo>
                <a:lnTo>
                  <a:pt x="52" y="55"/>
                </a:lnTo>
                <a:cubicBezTo>
                  <a:pt x="45" y="42"/>
                  <a:pt x="14" y="22"/>
                  <a:pt x="3" y="16"/>
                </a:cubicBezTo>
                <a:cubicBezTo>
                  <a:pt x="0" y="13"/>
                  <a:pt x="0" y="13"/>
                  <a:pt x="0" y="12"/>
                </a:cubicBezTo>
                <a:lnTo>
                  <a:pt x="0" y="11"/>
                </a:lnTo>
                <a:cubicBezTo>
                  <a:pt x="2" y="11"/>
                  <a:pt x="45" y="10"/>
                  <a:pt x="67" y="0"/>
                </a:cubicBezTo>
                <a:lnTo>
                  <a:pt x="67" y="1"/>
                </a:lnTo>
                <a:cubicBezTo>
                  <a:pt x="74" y="12"/>
                  <a:pt x="85" y="22"/>
                  <a:pt x="88" y="24"/>
                </a:cubicBezTo>
                <a:lnTo>
                  <a:pt x="94" y="3"/>
                </a:lnTo>
                <a:cubicBezTo>
                  <a:pt x="99" y="3"/>
                  <a:pt x="112" y="4"/>
                  <a:pt x="114" y="8"/>
                </a:cubicBezTo>
                <a:cubicBezTo>
                  <a:pt x="114" y="12"/>
                  <a:pt x="112" y="15"/>
                  <a:pt x="112" y="17"/>
                </a:cubicBezTo>
                <a:cubicBezTo>
                  <a:pt x="121" y="18"/>
                  <a:pt x="123" y="19"/>
                  <a:pt x="123" y="19"/>
                </a:cubicBezTo>
                <a:cubicBezTo>
                  <a:pt x="123" y="21"/>
                  <a:pt x="123" y="25"/>
                  <a:pt x="120" y="33"/>
                </a:cubicBezTo>
                <a:lnTo>
                  <a:pt x="161" y="44"/>
                </a:lnTo>
                <a:cubicBezTo>
                  <a:pt x="163" y="39"/>
                  <a:pt x="165" y="29"/>
                  <a:pt x="167" y="28"/>
                </a:cubicBezTo>
                <a:lnTo>
                  <a:pt x="168" y="28"/>
                </a:lnTo>
                <a:cubicBezTo>
                  <a:pt x="170" y="28"/>
                  <a:pt x="172" y="29"/>
                  <a:pt x="174" y="31"/>
                </a:cubicBezTo>
                <a:cubicBezTo>
                  <a:pt x="181" y="38"/>
                  <a:pt x="193" y="52"/>
                  <a:pt x="211" y="53"/>
                </a:cubicBezTo>
                <a:cubicBezTo>
                  <a:pt x="234" y="55"/>
                  <a:pt x="234" y="37"/>
                  <a:pt x="234" y="35"/>
                </a:cubicBezTo>
                <a:lnTo>
                  <a:pt x="234" y="33"/>
                </a:lnTo>
                <a:lnTo>
                  <a:pt x="240" y="37"/>
                </a:lnTo>
                <a:cubicBezTo>
                  <a:pt x="247" y="18"/>
                  <a:pt x="249" y="18"/>
                  <a:pt x="250" y="18"/>
                </a:cubicBezTo>
                <a:lnTo>
                  <a:pt x="252" y="18"/>
                </a:lnTo>
                <a:cubicBezTo>
                  <a:pt x="254" y="19"/>
                  <a:pt x="258" y="21"/>
                  <a:pt x="266" y="21"/>
                </a:cubicBezTo>
                <a:cubicBezTo>
                  <a:pt x="270" y="25"/>
                  <a:pt x="272" y="35"/>
                  <a:pt x="272" y="35"/>
                </a:cubicBezTo>
                <a:cubicBezTo>
                  <a:pt x="270" y="37"/>
                  <a:pt x="260" y="50"/>
                  <a:pt x="263" y="60"/>
                </a:cubicBezTo>
                <a:cubicBezTo>
                  <a:pt x="266" y="66"/>
                  <a:pt x="266" y="67"/>
                  <a:pt x="266" y="67"/>
                </a:cubicBezTo>
                <a:lnTo>
                  <a:pt x="361" y="90"/>
                </a:lnTo>
                <a:cubicBezTo>
                  <a:pt x="363" y="91"/>
                  <a:pt x="366" y="94"/>
                  <a:pt x="364" y="98"/>
                </a:cubicBezTo>
                <a:cubicBezTo>
                  <a:pt x="364" y="101"/>
                  <a:pt x="361" y="102"/>
                  <a:pt x="360" y="104"/>
                </a:cubicBezTo>
                <a:lnTo>
                  <a:pt x="351" y="102"/>
                </a:lnTo>
                <a:cubicBezTo>
                  <a:pt x="352" y="105"/>
                  <a:pt x="353" y="109"/>
                  <a:pt x="353" y="112"/>
                </a:cubicBezTo>
                <a:cubicBezTo>
                  <a:pt x="353" y="113"/>
                  <a:pt x="352" y="115"/>
                  <a:pt x="352" y="115"/>
                </a:cubicBezTo>
                <a:cubicBezTo>
                  <a:pt x="344" y="116"/>
                  <a:pt x="244" y="109"/>
                  <a:pt x="238" y="108"/>
                </a:cubicBezTo>
                <a:cubicBezTo>
                  <a:pt x="238" y="108"/>
                  <a:pt x="234" y="115"/>
                  <a:pt x="229" y="115"/>
                </a:cubicBezTo>
                <a:cubicBezTo>
                  <a:pt x="228" y="115"/>
                  <a:pt x="225" y="113"/>
                  <a:pt x="223" y="111"/>
                </a:cubicBezTo>
                <a:cubicBezTo>
                  <a:pt x="222" y="113"/>
                  <a:pt x="220" y="113"/>
                  <a:pt x="220" y="113"/>
                </a:cubicBezTo>
                <a:cubicBezTo>
                  <a:pt x="216" y="113"/>
                  <a:pt x="214" y="111"/>
                  <a:pt x="214" y="109"/>
                </a:cubicBezTo>
                <a:cubicBezTo>
                  <a:pt x="211" y="110"/>
                  <a:pt x="206" y="112"/>
                  <a:pt x="205" y="111"/>
                </a:cubicBezTo>
                <a:cubicBezTo>
                  <a:pt x="203" y="111"/>
                  <a:pt x="203" y="110"/>
                  <a:pt x="202" y="108"/>
                </a:cubicBezTo>
                <a:cubicBezTo>
                  <a:pt x="200" y="110"/>
                  <a:pt x="197" y="110"/>
                  <a:pt x="194" y="110"/>
                </a:cubicBezTo>
                <a:cubicBezTo>
                  <a:pt x="190" y="108"/>
                  <a:pt x="187" y="104"/>
                  <a:pt x="187" y="104"/>
                </a:cubicBezTo>
                <a:lnTo>
                  <a:pt x="144" y="101"/>
                </a:lnTo>
                <a:lnTo>
                  <a:pt x="144" y="104"/>
                </a:lnTo>
                <a:cubicBezTo>
                  <a:pt x="144" y="104"/>
                  <a:pt x="146" y="105"/>
                  <a:pt x="146" y="107"/>
                </a:cubicBezTo>
                <a:cubicBezTo>
                  <a:pt x="146" y="108"/>
                  <a:pt x="144" y="111"/>
                  <a:pt x="140" y="112"/>
                </a:cubicBezTo>
                <a:cubicBezTo>
                  <a:pt x="141" y="113"/>
                  <a:pt x="176" y="113"/>
                  <a:pt x="194" y="113"/>
                </a:cubicBezTo>
                <a:lnTo>
                  <a:pt x="212" y="113"/>
                </a:lnTo>
                <a:lnTo>
                  <a:pt x="214" y="114"/>
                </a:lnTo>
                <a:lnTo>
                  <a:pt x="214" y="115"/>
                </a:lnTo>
                <a:cubicBezTo>
                  <a:pt x="214" y="116"/>
                  <a:pt x="212" y="118"/>
                  <a:pt x="208" y="120"/>
                </a:cubicBezTo>
                <a:cubicBezTo>
                  <a:pt x="222" y="122"/>
                  <a:pt x="250" y="121"/>
                  <a:pt x="257" y="115"/>
                </a:cubicBezTo>
                <a:cubicBezTo>
                  <a:pt x="258" y="113"/>
                  <a:pt x="260" y="111"/>
                  <a:pt x="261" y="112"/>
                </a:cubicBezTo>
                <a:cubicBezTo>
                  <a:pt x="261" y="113"/>
                  <a:pt x="263" y="113"/>
                  <a:pt x="257" y="126"/>
                </a:cubicBezTo>
                <a:cubicBezTo>
                  <a:pt x="270" y="126"/>
                  <a:pt x="285" y="125"/>
                  <a:pt x="288" y="125"/>
                </a:cubicBezTo>
                <a:lnTo>
                  <a:pt x="288" y="123"/>
                </a:lnTo>
                <a:lnTo>
                  <a:pt x="290" y="123"/>
                </a:lnTo>
                <a:lnTo>
                  <a:pt x="290" y="125"/>
                </a:lnTo>
                <a:cubicBezTo>
                  <a:pt x="290" y="130"/>
                  <a:pt x="282" y="135"/>
                  <a:pt x="269" y="136"/>
                </a:cubicBezTo>
                <a:cubicBezTo>
                  <a:pt x="281" y="144"/>
                  <a:pt x="297" y="148"/>
                  <a:pt x="297" y="148"/>
                </a:cubicBezTo>
                <a:lnTo>
                  <a:pt x="301" y="149"/>
                </a:lnTo>
                <a:lnTo>
                  <a:pt x="297" y="150"/>
                </a:lnTo>
                <a:cubicBezTo>
                  <a:pt x="297" y="150"/>
                  <a:pt x="279" y="154"/>
                  <a:pt x="261" y="150"/>
                </a:cubicBezTo>
                <a:cubicBezTo>
                  <a:pt x="264" y="158"/>
                  <a:pt x="278" y="165"/>
                  <a:pt x="278" y="165"/>
                </a:cubicBezTo>
                <a:lnTo>
                  <a:pt x="279" y="166"/>
                </a:lnTo>
                <a:lnTo>
                  <a:pt x="278" y="167"/>
                </a:lnTo>
                <a:cubicBezTo>
                  <a:pt x="278" y="167"/>
                  <a:pt x="267" y="176"/>
                  <a:pt x="244" y="157"/>
                </a:cubicBezTo>
                <a:cubicBezTo>
                  <a:pt x="246" y="163"/>
                  <a:pt x="244" y="167"/>
                  <a:pt x="244" y="167"/>
                </a:cubicBezTo>
                <a:lnTo>
                  <a:pt x="243" y="169"/>
                </a:lnTo>
                <a:close/>
                <a:moveTo>
                  <a:pt x="193" y="140"/>
                </a:moveTo>
                <a:lnTo>
                  <a:pt x="200" y="142"/>
                </a:lnTo>
                <a:cubicBezTo>
                  <a:pt x="225" y="148"/>
                  <a:pt x="240" y="163"/>
                  <a:pt x="243" y="167"/>
                </a:cubicBezTo>
                <a:lnTo>
                  <a:pt x="243" y="166"/>
                </a:lnTo>
                <a:cubicBezTo>
                  <a:pt x="243" y="164"/>
                  <a:pt x="243" y="160"/>
                  <a:pt x="240" y="153"/>
                </a:cubicBezTo>
                <a:lnTo>
                  <a:pt x="234" y="146"/>
                </a:lnTo>
                <a:lnTo>
                  <a:pt x="243" y="151"/>
                </a:lnTo>
                <a:cubicBezTo>
                  <a:pt x="261" y="169"/>
                  <a:pt x="270" y="167"/>
                  <a:pt x="273" y="166"/>
                </a:cubicBezTo>
                <a:cubicBezTo>
                  <a:pt x="270" y="163"/>
                  <a:pt x="259" y="157"/>
                  <a:pt x="258" y="149"/>
                </a:cubicBezTo>
                <a:lnTo>
                  <a:pt x="256" y="148"/>
                </a:lnTo>
                <a:lnTo>
                  <a:pt x="258" y="148"/>
                </a:lnTo>
                <a:cubicBezTo>
                  <a:pt x="272" y="150"/>
                  <a:pt x="285" y="150"/>
                  <a:pt x="291" y="149"/>
                </a:cubicBezTo>
                <a:cubicBezTo>
                  <a:pt x="285" y="147"/>
                  <a:pt x="273" y="142"/>
                  <a:pt x="263" y="135"/>
                </a:cubicBezTo>
                <a:lnTo>
                  <a:pt x="259" y="133"/>
                </a:lnTo>
                <a:lnTo>
                  <a:pt x="264" y="133"/>
                </a:lnTo>
                <a:cubicBezTo>
                  <a:pt x="278" y="135"/>
                  <a:pt x="285" y="130"/>
                  <a:pt x="285" y="127"/>
                </a:cubicBezTo>
                <a:cubicBezTo>
                  <a:pt x="281" y="128"/>
                  <a:pt x="272" y="129"/>
                  <a:pt x="255" y="130"/>
                </a:cubicBezTo>
                <a:lnTo>
                  <a:pt x="252" y="130"/>
                </a:lnTo>
                <a:lnTo>
                  <a:pt x="254" y="128"/>
                </a:lnTo>
                <a:cubicBezTo>
                  <a:pt x="255" y="123"/>
                  <a:pt x="258" y="119"/>
                  <a:pt x="258" y="116"/>
                </a:cubicBezTo>
                <a:cubicBezTo>
                  <a:pt x="250" y="126"/>
                  <a:pt x="208" y="123"/>
                  <a:pt x="205" y="123"/>
                </a:cubicBezTo>
                <a:lnTo>
                  <a:pt x="203" y="123"/>
                </a:lnTo>
                <a:lnTo>
                  <a:pt x="205" y="120"/>
                </a:lnTo>
                <a:cubicBezTo>
                  <a:pt x="208" y="119"/>
                  <a:pt x="211" y="116"/>
                  <a:pt x="211" y="115"/>
                </a:cubicBezTo>
                <a:cubicBezTo>
                  <a:pt x="209" y="116"/>
                  <a:pt x="203" y="116"/>
                  <a:pt x="194" y="116"/>
                </a:cubicBezTo>
                <a:cubicBezTo>
                  <a:pt x="141" y="116"/>
                  <a:pt x="136" y="115"/>
                  <a:pt x="135" y="112"/>
                </a:cubicBezTo>
                <a:cubicBezTo>
                  <a:pt x="135" y="112"/>
                  <a:pt x="136" y="111"/>
                  <a:pt x="138" y="110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3" y="107"/>
                  <a:pt x="143" y="106"/>
                  <a:pt x="141" y="106"/>
                </a:cubicBezTo>
                <a:lnTo>
                  <a:pt x="141" y="105"/>
                </a:lnTo>
                <a:lnTo>
                  <a:pt x="144" y="100"/>
                </a:lnTo>
                <a:lnTo>
                  <a:pt x="188" y="102"/>
                </a:lnTo>
                <a:cubicBezTo>
                  <a:pt x="190" y="102"/>
                  <a:pt x="193" y="107"/>
                  <a:pt x="194" y="107"/>
                </a:cubicBezTo>
                <a:cubicBezTo>
                  <a:pt x="197" y="107"/>
                  <a:pt x="200" y="107"/>
                  <a:pt x="202" y="106"/>
                </a:cubicBezTo>
                <a:lnTo>
                  <a:pt x="203" y="104"/>
                </a:lnTo>
                <a:lnTo>
                  <a:pt x="203" y="107"/>
                </a:lnTo>
                <a:cubicBezTo>
                  <a:pt x="205" y="108"/>
                  <a:pt x="205" y="109"/>
                  <a:pt x="205" y="109"/>
                </a:cubicBezTo>
                <a:cubicBezTo>
                  <a:pt x="208" y="110"/>
                  <a:pt x="211" y="107"/>
                  <a:pt x="214" y="107"/>
                </a:cubicBezTo>
                <a:cubicBezTo>
                  <a:pt x="214" y="107"/>
                  <a:pt x="217" y="111"/>
                  <a:pt x="220" y="111"/>
                </a:cubicBezTo>
                <a:cubicBezTo>
                  <a:pt x="220" y="111"/>
                  <a:pt x="222" y="110"/>
                  <a:pt x="223" y="109"/>
                </a:cubicBezTo>
                <a:cubicBezTo>
                  <a:pt x="226" y="111"/>
                  <a:pt x="228" y="112"/>
                  <a:pt x="229" y="112"/>
                </a:cubicBezTo>
                <a:cubicBezTo>
                  <a:pt x="234" y="112"/>
                  <a:pt x="234" y="108"/>
                  <a:pt x="237" y="107"/>
                </a:cubicBezTo>
                <a:cubicBezTo>
                  <a:pt x="238" y="106"/>
                  <a:pt x="334" y="113"/>
                  <a:pt x="349" y="113"/>
                </a:cubicBezTo>
                <a:lnTo>
                  <a:pt x="351" y="113"/>
                </a:lnTo>
                <a:cubicBezTo>
                  <a:pt x="352" y="113"/>
                  <a:pt x="352" y="112"/>
                  <a:pt x="352" y="112"/>
                </a:cubicBezTo>
                <a:cubicBezTo>
                  <a:pt x="352" y="109"/>
                  <a:pt x="349" y="104"/>
                  <a:pt x="347" y="102"/>
                </a:cubicBezTo>
                <a:lnTo>
                  <a:pt x="244" y="94"/>
                </a:lnTo>
                <a:cubicBezTo>
                  <a:pt x="243" y="93"/>
                  <a:pt x="241" y="90"/>
                  <a:pt x="243" y="89"/>
                </a:cubicBezTo>
                <a:cubicBezTo>
                  <a:pt x="243" y="88"/>
                  <a:pt x="244" y="88"/>
                  <a:pt x="247" y="88"/>
                </a:cubicBezTo>
                <a:cubicBezTo>
                  <a:pt x="252" y="89"/>
                  <a:pt x="259" y="83"/>
                  <a:pt x="261" y="79"/>
                </a:cubicBezTo>
                <a:lnTo>
                  <a:pt x="263" y="69"/>
                </a:lnTo>
                <a:lnTo>
                  <a:pt x="264" y="69"/>
                </a:lnTo>
                <a:cubicBezTo>
                  <a:pt x="263" y="68"/>
                  <a:pt x="261" y="65"/>
                  <a:pt x="261" y="61"/>
                </a:cubicBezTo>
                <a:cubicBezTo>
                  <a:pt x="256" y="50"/>
                  <a:pt x="268" y="37"/>
                  <a:pt x="270" y="35"/>
                </a:cubicBezTo>
                <a:cubicBezTo>
                  <a:pt x="270" y="35"/>
                  <a:pt x="268" y="26"/>
                  <a:pt x="264" y="22"/>
                </a:cubicBezTo>
                <a:cubicBezTo>
                  <a:pt x="256" y="23"/>
                  <a:pt x="252" y="22"/>
                  <a:pt x="252" y="20"/>
                </a:cubicBezTo>
                <a:cubicBezTo>
                  <a:pt x="250" y="21"/>
                  <a:pt x="244" y="30"/>
                  <a:pt x="241" y="39"/>
                </a:cubicBezTo>
                <a:lnTo>
                  <a:pt x="241" y="41"/>
                </a:lnTo>
                <a:lnTo>
                  <a:pt x="234" y="38"/>
                </a:lnTo>
                <a:cubicBezTo>
                  <a:pt x="234" y="44"/>
                  <a:pt x="229" y="57"/>
                  <a:pt x="211" y="56"/>
                </a:cubicBezTo>
                <a:cubicBezTo>
                  <a:pt x="193" y="55"/>
                  <a:pt x="179" y="41"/>
                  <a:pt x="173" y="33"/>
                </a:cubicBezTo>
                <a:cubicBezTo>
                  <a:pt x="170" y="31"/>
                  <a:pt x="168" y="29"/>
                  <a:pt x="168" y="29"/>
                </a:cubicBezTo>
                <a:cubicBezTo>
                  <a:pt x="167" y="29"/>
                  <a:pt x="165" y="37"/>
                  <a:pt x="164" y="46"/>
                </a:cubicBezTo>
                <a:lnTo>
                  <a:pt x="164" y="47"/>
                </a:lnTo>
                <a:lnTo>
                  <a:pt x="159" y="59"/>
                </a:lnTo>
                <a:lnTo>
                  <a:pt x="158" y="59"/>
                </a:lnTo>
                <a:cubicBezTo>
                  <a:pt x="158" y="63"/>
                  <a:pt x="158" y="70"/>
                  <a:pt x="159" y="73"/>
                </a:cubicBezTo>
                <a:cubicBezTo>
                  <a:pt x="167" y="69"/>
                  <a:pt x="176" y="65"/>
                  <a:pt x="197" y="65"/>
                </a:cubicBezTo>
                <a:lnTo>
                  <a:pt x="199" y="65"/>
                </a:lnTo>
                <a:cubicBezTo>
                  <a:pt x="200" y="66"/>
                  <a:pt x="200" y="67"/>
                  <a:pt x="200" y="67"/>
                </a:cubicBezTo>
                <a:lnTo>
                  <a:pt x="200" y="69"/>
                </a:lnTo>
                <a:lnTo>
                  <a:pt x="199" y="69"/>
                </a:lnTo>
                <a:cubicBezTo>
                  <a:pt x="197" y="69"/>
                  <a:pt x="197" y="73"/>
                  <a:pt x="199" y="75"/>
                </a:cubicBezTo>
                <a:lnTo>
                  <a:pt x="199" y="76"/>
                </a:lnTo>
                <a:lnTo>
                  <a:pt x="197" y="77"/>
                </a:lnTo>
                <a:cubicBezTo>
                  <a:pt x="194" y="81"/>
                  <a:pt x="182" y="86"/>
                  <a:pt x="178" y="86"/>
                </a:cubicBezTo>
                <a:cubicBezTo>
                  <a:pt x="179" y="86"/>
                  <a:pt x="179" y="88"/>
                  <a:pt x="181" y="89"/>
                </a:cubicBezTo>
                <a:lnTo>
                  <a:pt x="182" y="91"/>
                </a:lnTo>
                <a:lnTo>
                  <a:pt x="179" y="91"/>
                </a:lnTo>
                <a:cubicBezTo>
                  <a:pt x="179" y="91"/>
                  <a:pt x="150" y="90"/>
                  <a:pt x="144" y="89"/>
                </a:cubicBezTo>
                <a:cubicBezTo>
                  <a:pt x="141" y="85"/>
                  <a:pt x="136" y="79"/>
                  <a:pt x="132" y="79"/>
                </a:cubicBezTo>
                <a:cubicBezTo>
                  <a:pt x="127" y="79"/>
                  <a:pt x="123" y="81"/>
                  <a:pt x="121" y="86"/>
                </a:cubicBezTo>
                <a:lnTo>
                  <a:pt x="121" y="88"/>
                </a:lnTo>
                <a:lnTo>
                  <a:pt x="120" y="86"/>
                </a:lnTo>
                <a:cubicBezTo>
                  <a:pt x="114" y="76"/>
                  <a:pt x="94" y="84"/>
                  <a:pt x="94" y="84"/>
                </a:cubicBezTo>
                <a:cubicBezTo>
                  <a:pt x="93" y="85"/>
                  <a:pt x="91" y="83"/>
                  <a:pt x="88" y="79"/>
                </a:cubicBezTo>
                <a:cubicBezTo>
                  <a:pt x="85" y="79"/>
                  <a:pt x="80" y="79"/>
                  <a:pt x="77" y="83"/>
                </a:cubicBezTo>
                <a:cubicBezTo>
                  <a:pt x="73" y="87"/>
                  <a:pt x="71" y="95"/>
                  <a:pt x="71" y="95"/>
                </a:cubicBezTo>
                <a:cubicBezTo>
                  <a:pt x="73" y="94"/>
                  <a:pt x="86" y="108"/>
                  <a:pt x="99" y="120"/>
                </a:cubicBezTo>
                <a:cubicBezTo>
                  <a:pt x="105" y="122"/>
                  <a:pt x="109" y="123"/>
                  <a:pt x="114" y="123"/>
                </a:cubicBezTo>
                <a:cubicBezTo>
                  <a:pt x="123" y="125"/>
                  <a:pt x="126" y="126"/>
                  <a:pt x="132" y="133"/>
                </a:cubicBezTo>
                <a:cubicBezTo>
                  <a:pt x="158" y="135"/>
                  <a:pt x="179" y="145"/>
                  <a:pt x="185" y="157"/>
                </a:cubicBezTo>
                <a:cubicBezTo>
                  <a:pt x="190" y="153"/>
                  <a:pt x="194" y="151"/>
                  <a:pt x="200" y="151"/>
                </a:cubicBezTo>
                <a:cubicBezTo>
                  <a:pt x="205" y="151"/>
                  <a:pt x="208" y="155"/>
                  <a:pt x="209" y="157"/>
                </a:cubicBezTo>
                <a:lnTo>
                  <a:pt x="209" y="156"/>
                </a:lnTo>
                <a:cubicBezTo>
                  <a:pt x="209" y="154"/>
                  <a:pt x="208" y="150"/>
                  <a:pt x="199" y="145"/>
                </a:cubicBezTo>
                <a:lnTo>
                  <a:pt x="193" y="140"/>
                </a:lnTo>
                <a:close/>
                <a:moveTo>
                  <a:pt x="263" y="81"/>
                </a:moveTo>
                <a:cubicBezTo>
                  <a:pt x="303" y="89"/>
                  <a:pt x="357" y="102"/>
                  <a:pt x="360" y="102"/>
                </a:cubicBezTo>
                <a:cubicBezTo>
                  <a:pt x="361" y="101"/>
                  <a:pt x="361" y="100"/>
                  <a:pt x="361" y="97"/>
                </a:cubicBezTo>
                <a:cubicBezTo>
                  <a:pt x="363" y="94"/>
                  <a:pt x="361" y="92"/>
                  <a:pt x="361" y="92"/>
                </a:cubicBezTo>
                <a:lnTo>
                  <a:pt x="267" y="69"/>
                </a:lnTo>
                <a:lnTo>
                  <a:pt x="266" y="69"/>
                </a:lnTo>
                <a:lnTo>
                  <a:pt x="263" y="81"/>
                </a:lnTo>
                <a:close/>
                <a:moveTo>
                  <a:pt x="244" y="90"/>
                </a:moveTo>
                <a:lnTo>
                  <a:pt x="243" y="90"/>
                </a:lnTo>
                <a:lnTo>
                  <a:pt x="244" y="93"/>
                </a:lnTo>
                <a:lnTo>
                  <a:pt x="338" y="100"/>
                </a:lnTo>
                <a:cubicBezTo>
                  <a:pt x="325" y="97"/>
                  <a:pt x="301" y="91"/>
                  <a:pt x="261" y="82"/>
                </a:cubicBezTo>
                <a:cubicBezTo>
                  <a:pt x="262" y="83"/>
                  <a:pt x="253" y="93"/>
                  <a:pt x="246" y="91"/>
                </a:cubicBezTo>
                <a:lnTo>
                  <a:pt x="244" y="90"/>
                </a:lnTo>
                <a:close/>
                <a:moveTo>
                  <a:pt x="82" y="63"/>
                </a:moveTo>
                <a:cubicBezTo>
                  <a:pt x="83" y="63"/>
                  <a:pt x="91" y="65"/>
                  <a:pt x="97" y="66"/>
                </a:cubicBezTo>
                <a:cubicBezTo>
                  <a:pt x="97" y="64"/>
                  <a:pt x="99" y="61"/>
                  <a:pt x="99" y="60"/>
                </a:cubicBezTo>
                <a:lnTo>
                  <a:pt x="109" y="19"/>
                </a:lnTo>
                <a:lnTo>
                  <a:pt x="109" y="18"/>
                </a:lnTo>
                <a:cubicBezTo>
                  <a:pt x="109" y="18"/>
                  <a:pt x="109" y="12"/>
                  <a:pt x="112" y="8"/>
                </a:cubicBezTo>
                <a:cubicBezTo>
                  <a:pt x="112" y="8"/>
                  <a:pt x="103" y="6"/>
                  <a:pt x="95" y="6"/>
                </a:cubicBezTo>
                <a:lnTo>
                  <a:pt x="90" y="28"/>
                </a:lnTo>
                <a:lnTo>
                  <a:pt x="88" y="28"/>
                </a:lnTo>
                <a:cubicBezTo>
                  <a:pt x="88" y="28"/>
                  <a:pt x="76" y="17"/>
                  <a:pt x="67" y="3"/>
                </a:cubicBezTo>
                <a:cubicBezTo>
                  <a:pt x="47" y="11"/>
                  <a:pt x="18" y="13"/>
                  <a:pt x="4" y="14"/>
                </a:cubicBezTo>
                <a:lnTo>
                  <a:pt x="4" y="15"/>
                </a:lnTo>
                <a:cubicBezTo>
                  <a:pt x="18" y="21"/>
                  <a:pt x="45" y="38"/>
                  <a:pt x="55" y="53"/>
                </a:cubicBezTo>
                <a:cubicBezTo>
                  <a:pt x="68" y="42"/>
                  <a:pt x="79" y="39"/>
                  <a:pt x="83" y="38"/>
                </a:cubicBezTo>
                <a:cubicBezTo>
                  <a:pt x="85" y="38"/>
                  <a:pt x="85" y="37"/>
                  <a:pt x="85" y="37"/>
                </a:cubicBezTo>
                <a:lnTo>
                  <a:pt x="86" y="37"/>
                </a:lnTo>
                <a:lnTo>
                  <a:pt x="86" y="38"/>
                </a:lnTo>
                <a:lnTo>
                  <a:pt x="86" y="39"/>
                </a:lnTo>
                <a:cubicBezTo>
                  <a:pt x="86" y="42"/>
                  <a:pt x="82" y="62"/>
                  <a:pt x="82" y="63"/>
                </a:cubicBezTo>
                <a:close/>
                <a:moveTo>
                  <a:pt x="103" y="56"/>
                </a:moveTo>
                <a:lnTo>
                  <a:pt x="103" y="59"/>
                </a:lnTo>
                <a:cubicBezTo>
                  <a:pt x="103" y="59"/>
                  <a:pt x="106" y="59"/>
                  <a:pt x="114" y="58"/>
                </a:cubicBezTo>
                <a:lnTo>
                  <a:pt x="114" y="47"/>
                </a:lnTo>
                <a:lnTo>
                  <a:pt x="117" y="35"/>
                </a:lnTo>
                <a:lnTo>
                  <a:pt x="117" y="33"/>
                </a:lnTo>
                <a:cubicBezTo>
                  <a:pt x="120" y="28"/>
                  <a:pt x="121" y="22"/>
                  <a:pt x="120" y="21"/>
                </a:cubicBezTo>
                <a:cubicBezTo>
                  <a:pt x="120" y="20"/>
                  <a:pt x="115" y="19"/>
                  <a:pt x="112" y="19"/>
                </a:cubicBezTo>
                <a:lnTo>
                  <a:pt x="103" y="56"/>
                </a:lnTo>
                <a:close/>
                <a:moveTo>
                  <a:pt x="117" y="47"/>
                </a:moveTo>
                <a:lnTo>
                  <a:pt x="158" y="56"/>
                </a:lnTo>
                <a:lnTo>
                  <a:pt x="161" y="46"/>
                </a:lnTo>
                <a:lnTo>
                  <a:pt x="120" y="35"/>
                </a:lnTo>
                <a:lnTo>
                  <a:pt x="117" y="47"/>
                </a:lnTo>
                <a:close/>
                <a:moveTo>
                  <a:pt x="252" y="150"/>
                </a:moveTo>
                <a:lnTo>
                  <a:pt x="250" y="150"/>
                </a:lnTo>
                <a:cubicBezTo>
                  <a:pt x="250" y="149"/>
                  <a:pt x="246" y="146"/>
                  <a:pt x="219" y="136"/>
                </a:cubicBezTo>
                <a:cubicBezTo>
                  <a:pt x="214" y="135"/>
                  <a:pt x="214" y="135"/>
                  <a:pt x="214" y="133"/>
                </a:cubicBezTo>
                <a:lnTo>
                  <a:pt x="216" y="133"/>
                </a:lnTo>
                <a:cubicBezTo>
                  <a:pt x="219" y="133"/>
                  <a:pt x="234" y="132"/>
                  <a:pt x="238" y="130"/>
                </a:cubicBezTo>
                <a:lnTo>
                  <a:pt x="243" y="130"/>
                </a:lnTo>
                <a:lnTo>
                  <a:pt x="243" y="133"/>
                </a:lnTo>
                <a:lnTo>
                  <a:pt x="238" y="133"/>
                </a:lnTo>
                <a:cubicBezTo>
                  <a:pt x="234" y="135"/>
                  <a:pt x="226" y="135"/>
                  <a:pt x="222" y="135"/>
                </a:cubicBezTo>
                <a:cubicBezTo>
                  <a:pt x="247" y="144"/>
                  <a:pt x="252" y="148"/>
                  <a:pt x="252" y="150"/>
                </a:cubicBezTo>
                <a:close/>
                <a:moveTo>
                  <a:pt x="202" y="138"/>
                </a:moveTo>
                <a:cubicBezTo>
                  <a:pt x="193" y="132"/>
                  <a:pt x="184" y="127"/>
                  <a:pt x="179" y="125"/>
                </a:cubicBezTo>
                <a:lnTo>
                  <a:pt x="176" y="125"/>
                </a:lnTo>
                <a:lnTo>
                  <a:pt x="174" y="123"/>
                </a:lnTo>
                <a:lnTo>
                  <a:pt x="176" y="122"/>
                </a:lnTo>
                <a:lnTo>
                  <a:pt x="179" y="123"/>
                </a:lnTo>
                <a:cubicBezTo>
                  <a:pt x="185" y="123"/>
                  <a:pt x="197" y="120"/>
                  <a:pt x="199" y="120"/>
                </a:cubicBezTo>
                <a:lnTo>
                  <a:pt x="202" y="121"/>
                </a:lnTo>
                <a:cubicBezTo>
                  <a:pt x="200" y="123"/>
                  <a:pt x="190" y="125"/>
                  <a:pt x="184" y="125"/>
                </a:cubicBezTo>
                <a:cubicBezTo>
                  <a:pt x="190" y="128"/>
                  <a:pt x="197" y="133"/>
                  <a:pt x="203" y="135"/>
                </a:cubicBezTo>
                <a:lnTo>
                  <a:pt x="202" y="138"/>
                </a:lnTo>
                <a:close/>
                <a:moveTo>
                  <a:pt x="158" y="135"/>
                </a:moveTo>
                <a:cubicBezTo>
                  <a:pt x="153" y="135"/>
                  <a:pt x="146" y="130"/>
                  <a:pt x="135" y="122"/>
                </a:cubicBezTo>
                <a:cubicBezTo>
                  <a:pt x="133" y="120"/>
                  <a:pt x="132" y="120"/>
                  <a:pt x="132" y="120"/>
                </a:cubicBezTo>
                <a:lnTo>
                  <a:pt x="132" y="119"/>
                </a:lnTo>
                <a:lnTo>
                  <a:pt x="132" y="117"/>
                </a:lnTo>
                <a:cubicBezTo>
                  <a:pt x="132" y="116"/>
                  <a:pt x="132" y="116"/>
                  <a:pt x="133" y="118"/>
                </a:cubicBezTo>
                <a:cubicBezTo>
                  <a:pt x="136" y="119"/>
                  <a:pt x="147" y="119"/>
                  <a:pt x="158" y="119"/>
                </a:cubicBezTo>
                <a:lnTo>
                  <a:pt x="158" y="120"/>
                </a:lnTo>
                <a:cubicBezTo>
                  <a:pt x="152" y="121"/>
                  <a:pt x="144" y="121"/>
                  <a:pt x="140" y="120"/>
                </a:cubicBezTo>
                <a:cubicBezTo>
                  <a:pt x="150" y="129"/>
                  <a:pt x="156" y="132"/>
                  <a:pt x="158" y="132"/>
                </a:cubicBezTo>
                <a:lnTo>
                  <a:pt x="158" y="135"/>
                </a:lnTo>
                <a:close/>
                <a:moveTo>
                  <a:pt x="115" y="120"/>
                </a:moveTo>
                <a:cubicBezTo>
                  <a:pt x="103" y="118"/>
                  <a:pt x="97" y="112"/>
                  <a:pt x="94" y="107"/>
                </a:cubicBezTo>
                <a:cubicBezTo>
                  <a:pt x="93" y="106"/>
                  <a:pt x="93" y="105"/>
                  <a:pt x="90" y="104"/>
                </a:cubicBezTo>
                <a:lnTo>
                  <a:pt x="86" y="101"/>
                </a:lnTo>
                <a:lnTo>
                  <a:pt x="93" y="102"/>
                </a:lnTo>
                <a:cubicBezTo>
                  <a:pt x="94" y="103"/>
                  <a:pt x="103" y="106"/>
                  <a:pt x="109" y="107"/>
                </a:cubicBezTo>
                <a:cubicBezTo>
                  <a:pt x="112" y="108"/>
                  <a:pt x="114" y="109"/>
                  <a:pt x="114" y="109"/>
                </a:cubicBezTo>
                <a:lnTo>
                  <a:pt x="114" y="111"/>
                </a:lnTo>
                <a:lnTo>
                  <a:pt x="106" y="110"/>
                </a:lnTo>
                <a:cubicBezTo>
                  <a:pt x="103" y="108"/>
                  <a:pt x="99" y="107"/>
                  <a:pt x="94" y="105"/>
                </a:cubicBezTo>
                <a:lnTo>
                  <a:pt x="94" y="106"/>
                </a:lnTo>
                <a:cubicBezTo>
                  <a:pt x="100" y="111"/>
                  <a:pt x="103" y="116"/>
                  <a:pt x="115" y="118"/>
                </a:cubicBezTo>
                <a:lnTo>
                  <a:pt x="115" y="120"/>
                </a:lnTo>
                <a:close/>
                <a:moveTo>
                  <a:pt x="118" y="102"/>
                </a:moveTo>
                <a:cubicBezTo>
                  <a:pt x="117" y="101"/>
                  <a:pt x="114" y="100"/>
                  <a:pt x="111" y="98"/>
                </a:cubicBezTo>
                <a:cubicBezTo>
                  <a:pt x="94" y="93"/>
                  <a:pt x="88" y="90"/>
                  <a:pt x="88" y="88"/>
                </a:cubicBezTo>
                <a:lnTo>
                  <a:pt x="88" y="85"/>
                </a:lnTo>
                <a:lnTo>
                  <a:pt x="91" y="86"/>
                </a:lnTo>
                <a:cubicBezTo>
                  <a:pt x="97" y="89"/>
                  <a:pt x="105" y="91"/>
                  <a:pt x="114" y="89"/>
                </a:cubicBezTo>
                <a:lnTo>
                  <a:pt x="115" y="91"/>
                </a:lnTo>
                <a:cubicBezTo>
                  <a:pt x="109" y="93"/>
                  <a:pt x="102" y="92"/>
                  <a:pt x="94" y="90"/>
                </a:cubicBezTo>
                <a:cubicBezTo>
                  <a:pt x="100" y="93"/>
                  <a:pt x="106" y="94"/>
                  <a:pt x="112" y="97"/>
                </a:cubicBezTo>
                <a:cubicBezTo>
                  <a:pt x="120" y="99"/>
                  <a:pt x="120" y="100"/>
                  <a:pt x="120" y="100"/>
                </a:cubicBezTo>
                <a:lnTo>
                  <a:pt x="118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6" name="Freeform 1082">
            <a:extLst>
              <a:ext uri="{FF2B5EF4-FFF2-40B4-BE49-F238E27FC236}">
                <a16:creationId xmlns:a16="http://schemas.microsoft.com/office/drawing/2014/main" id="{EB8DCB3D-508F-BD4B-B81E-91435E62F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25" y="1879600"/>
            <a:ext cx="26988" cy="15875"/>
          </a:xfrm>
          <a:custGeom>
            <a:avLst/>
            <a:gdLst>
              <a:gd name="T0" fmla="*/ 4123329 w 74"/>
              <a:gd name="T1" fmla="*/ 0 h 43"/>
              <a:gd name="T2" fmla="*/ 7315572 w 74"/>
              <a:gd name="T3" fmla="*/ 1499265 h 43"/>
              <a:gd name="T4" fmla="*/ 9709480 w 74"/>
              <a:gd name="T5" fmla="*/ 2317012 h 43"/>
              <a:gd name="T6" fmla="*/ 4522314 w 74"/>
              <a:gd name="T7" fmla="*/ 4089105 h 43"/>
              <a:gd name="T8" fmla="*/ 4123329 w 74"/>
              <a:gd name="T9" fmla="*/ 5724599 h 43"/>
              <a:gd name="T10" fmla="*/ 4123329 w 74"/>
              <a:gd name="T11" fmla="*/ 0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4" h="43">
                <a:moveTo>
                  <a:pt x="31" y="0"/>
                </a:moveTo>
                <a:cubicBezTo>
                  <a:pt x="32" y="11"/>
                  <a:pt x="55" y="11"/>
                  <a:pt x="55" y="11"/>
                </a:cubicBezTo>
                <a:cubicBezTo>
                  <a:pt x="55" y="11"/>
                  <a:pt x="67" y="8"/>
                  <a:pt x="73" y="17"/>
                </a:cubicBezTo>
                <a:cubicBezTo>
                  <a:pt x="58" y="39"/>
                  <a:pt x="34" y="30"/>
                  <a:pt x="34" y="30"/>
                </a:cubicBezTo>
                <a:cubicBezTo>
                  <a:pt x="34" y="30"/>
                  <a:pt x="32" y="31"/>
                  <a:pt x="31" y="42"/>
                </a:cubicBezTo>
                <a:cubicBezTo>
                  <a:pt x="0" y="26"/>
                  <a:pt x="31" y="0"/>
                  <a:pt x="31" y="0"/>
                </a:cubicBezTo>
              </a:path>
            </a:pathLst>
          </a:custGeom>
          <a:solidFill>
            <a:srgbClr val="F4C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7" name="Freeform 1083">
            <a:extLst>
              <a:ext uri="{FF2B5EF4-FFF2-40B4-BE49-F238E27FC236}">
                <a16:creationId xmlns:a16="http://schemas.microsoft.com/office/drawing/2014/main" id="{04F92BA2-42C2-BA49-9979-DF79C685C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975" y="1878013"/>
            <a:ext cx="80963" cy="57150"/>
          </a:xfrm>
          <a:custGeom>
            <a:avLst/>
            <a:gdLst>
              <a:gd name="T0" fmla="*/ 23990099 w 223"/>
              <a:gd name="T1" fmla="*/ 20279207 h 158"/>
              <a:gd name="T2" fmla="*/ 23990099 w 223"/>
              <a:gd name="T3" fmla="*/ 17793182 h 158"/>
              <a:gd name="T4" fmla="*/ 22803973 w 223"/>
              <a:gd name="T5" fmla="*/ 20410146 h 158"/>
              <a:gd name="T6" fmla="*/ 22803973 w 223"/>
              <a:gd name="T7" fmla="*/ 18447514 h 158"/>
              <a:gd name="T8" fmla="*/ 21617484 w 223"/>
              <a:gd name="T9" fmla="*/ 18447514 h 158"/>
              <a:gd name="T10" fmla="*/ 21353900 w 223"/>
              <a:gd name="T11" fmla="*/ 20148269 h 158"/>
              <a:gd name="T12" fmla="*/ 21353900 w 223"/>
              <a:gd name="T13" fmla="*/ 18839968 h 158"/>
              <a:gd name="T14" fmla="*/ 21353900 w 223"/>
              <a:gd name="T15" fmla="*/ 17531667 h 158"/>
              <a:gd name="T16" fmla="*/ 19244869 w 223"/>
              <a:gd name="T17" fmla="*/ 19755815 h 158"/>
              <a:gd name="T18" fmla="*/ 18190534 w 223"/>
              <a:gd name="T19" fmla="*/ 18055059 h 158"/>
              <a:gd name="T20" fmla="*/ 20167774 w 223"/>
              <a:gd name="T21" fmla="*/ 18055059 h 158"/>
              <a:gd name="T22" fmla="*/ 21617484 w 223"/>
              <a:gd name="T23" fmla="*/ 17270151 h 158"/>
              <a:gd name="T24" fmla="*/ 22803973 w 223"/>
              <a:gd name="T25" fmla="*/ 17270151 h 158"/>
              <a:gd name="T26" fmla="*/ 23199349 w 223"/>
              <a:gd name="T27" fmla="*/ 18316575 h 158"/>
              <a:gd name="T28" fmla="*/ 23462932 w 223"/>
              <a:gd name="T29" fmla="*/ 17270151 h 158"/>
              <a:gd name="T30" fmla="*/ 22012859 w 223"/>
              <a:gd name="T31" fmla="*/ 16484881 h 158"/>
              <a:gd name="T32" fmla="*/ 20563150 w 223"/>
              <a:gd name="T33" fmla="*/ 16223366 h 158"/>
              <a:gd name="T34" fmla="*/ 21617484 w 223"/>
              <a:gd name="T35" fmla="*/ 15961489 h 158"/>
              <a:gd name="T36" fmla="*/ 20826733 w 223"/>
              <a:gd name="T37" fmla="*/ 15176580 h 158"/>
              <a:gd name="T38" fmla="*/ 21749276 w 223"/>
              <a:gd name="T39" fmla="*/ 14784126 h 158"/>
              <a:gd name="T40" fmla="*/ 23199349 w 223"/>
              <a:gd name="T41" fmla="*/ 13083371 h 158"/>
              <a:gd name="T42" fmla="*/ 23067557 w 223"/>
              <a:gd name="T43" fmla="*/ 14784126 h 158"/>
              <a:gd name="T44" fmla="*/ 22145014 w 223"/>
              <a:gd name="T45" fmla="*/ 16223366 h 158"/>
              <a:gd name="T46" fmla="*/ 24781213 w 223"/>
              <a:gd name="T47" fmla="*/ 13999218 h 158"/>
              <a:gd name="T48" fmla="*/ 24385838 w 223"/>
              <a:gd name="T49" fmla="*/ 12952433 h 158"/>
              <a:gd name="T50" fmla="*/ 25440172 w 223"/>
              <a:gd name="T51" fmla="*/ 13344887 h 158"/>
              <a:gd name="T52" fmla="*/ 26758453 w 223"/>
              <a:gd name="T53" fmla="*/ 13606764 h 158"/>
              <a:gd name="T54" fmla="*/ 28208163 w 223"/>
              <a:gd name="T55" fmla="*/ 13999218 h 158"/>
              <a:gd name="T56" fmla="*/ 28999277 w 223"/>
              <a:gd name="T57" fmla="*/ 14391672 h 158"/>
              <a:gd name="T58" fmla="*/ 27417412 w 223"/>
              <a:gd name="T59" fmla="*/ 17531667 h 158"/>
              <a:gd name="T60" fmla="*/ 26758453 w 223"/>
              <a:gd name="T61" fmla="*/ 17662605 h 158"/>
              <a:gd name="T62" fmla="*/ 28076371 w 223"/>
              <a:gd name="T63" fmla="*/ 14130157 h 158"/>
              <a:gd name="T64" fmla="*/ 26758453 w 223"/>
              <a:gd name="T65" fmla="*/ 13999218 h 158"/>
              <a:gd name="T66" fmla="*/ 26626661 w 223"/>
              <a:gd name="T67" fmla="*/ 17793182 h 158"/>
              <a:gd name="T68" fmla="*/ 25440172 w 223"/>
              <a:gd name="T69" fmla="*/ 17924121 h 158"/>
              <a:gd name="T70" fmla="*/ 26758453 w 223"/>
              <a:gd name="T71" fmla="*/ 18316575 h 158"/>
              <a:gd name="T72" fmla="*/ 25967339 w 223"/>
              <a:gd name="T73" fmla="*/ 18709029 h 158"/>
              <a:gd name="T74" fmla="*/ 25440172 w 223"/>
              <a:gd name="T75" fmla="*/ 20148269 h 158"/>
              <a:gd name="T76" fmla="*/ 25440172 w 223"/>
              <a:gd name="T77" fmla="*/ 18055059 h 158"/>
              <a:gd name="T78" fmla="*/ 23990099 w 223"/>
              <a:gd name="T79" fmla="*/ 20540723 h 158"/>
              <a:gd name="T80" fmla="*/ 24649421 w 223"/>
              <a:gd name="T81" fmla="*/ 18316575 h 158"/>
              <a:gd name="T82" fmla="*/ 24781213 w 223"/>
              <a:gd name="T83" fmla="*/ 17400728 h 158"/>
              <a:gd name="T84" fmla="*/ 23990099 w 223"/>
              <a:gd name="T85" fmla="*/ 17270151 h 158"/>
              <a:gd name="T86" fmla="*/ 26626661 w 223"/>
              <a:gd name="T87" fmla="*/ 13999218 h 158"/>
              <a:gd name="T88" fmla="*/ 25440172 w 223"/>
              <a:gd name="T89" fmla="*/ 13475825 h 158"/>
              <a:gd name="T90" fmla="*/ 23594724 w 223"/>
              <a:gd name="T91" fmla="*/ 16746759 h 158"/>
              <a:gd name="T92" fmla="*/ 23594724 w 223"/>
              <a:gd name="T93" fmla="*/ 17139213 h 158"/>
              <a:gd name="T94" fmla="*/ 13972471 w 223"/>
              <a:gd name="T95" fmla="*/ 19363360 h 158"/>
              <a:gd name="T96" fmla="*/ 13576733 w 223"/>
              <a:gd name="T97" fmla="*/ 17924121 h 158"/>
              <a:gd name="T98" fmla="*/ 13972471 w 223"/>
              <a:gd name="T99" fmla="*/ 19363360 h 158"/>
              <a:gd name="T100" fmla="*/ 131792 w 223"/>
              <a:gd name="T101" fmla="*/ 3532449 h 158"/>
              <a:gd name="T102" fmla="*/ 2240823 w 223"/>
              <a:gd name="T103" fmla="*/ 0 h 158"/>
              <a:gd name="T104" fmla="*/ 5404553 w 223"/>
              <a:gd name="T105" fmla="*/ 1570178 h 158"/>
              <a:gd name="T106" fmla="*/ 2636199 w 223"/>
              <a:gd name="T107" fmla="*/ 4186780 h 158"/>
              <a:gd name="T108" fmla="*/ 2240823 w 223"/>
              <a:gd name="T109" fmla="*/ 5625658 h 158"/>
              <a:gd name="T110" fmla="*/ 527167 w 223"/>
              <a:gd name="T111" fmla="*/ 3532449 h 158"/>
              <a:gd name="T112" fmla="*/ 2636199 w 223"/>
              <a:gd name="T113" fmla="*/ 3924903 h 158"/>
              <a:gd name="T114" fmla="*/ 2240823 w 223"/>
              <a:gd name="T115" fmla="*/ 654331 h 158"/>
              <a:gd name="T116" fmla="*/ 7645376 w 223"/>
              <a:gd name="T117" fmla="*/ 2355086 h 158"/>
              <a:gd name="T118" fmla="*/ 5404553 w 223"/>
              <a:gd name="T119" fmla="*/ 1831694 h 158"/>
              <a:gd name="T120" fmla="*/ 3031574 w 223"/>
              <a:gd name="T121" fmla="*/ 4055841 h 15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23" h="158">
                <a:moveTo>
                  <a:pt x="182" y="157"/>
                </a:moveTo>
                <a:lnTo>
                  <a:pt x="182" y="155"/>
                </a:lnTo>
                <a:cubicBezTo>
                  <a:pt x="182" y="154"/>
                  <a:pt x="184" y="148"/>
                  <a:pt x="184" y="141"/>
                </a:cubicBezTo>
                <a:cubicBezTo>
                  <a:pt x="184" y="141"/>
                  <a:pt x="182" y="138"/>
                  <a:pt x="182" y="136"/>
                </a:cubicBezTo>
                <a:lnTo>
                  <a:pt x="176" y="142"/>
                </a:lnTo>
                <a:cubicBezTo>
                  <a:pt x="176" y="145"/>
                  <a:pt x="175" y="154"/>
                  <a:pt x="173" y="156"/>
                </a:cubicBezTo>
                <a:lnTo>
                  <a:pt x="173" y="154"/>
                </a:lnTo>
                <a:lnTo>
                  <a:pt x="173" y="141"/>
                </a:lnTo>
                <a:lnTo>
                  <a:pt x="173" y="135"/>
                </a:lnTo>
                <a:cubicBezTo>
                  <a:pt x="168" y="137"/>
                  <a:pt x="164" y="140"/>
                  <a:pt x="164" y="141"/>
                </a:cubicBezTo>
                <a:lnTo>
                  <a:pt x="164" y="145"/>
                </a:lnTo>
                <a:cubicBezTo>
                  <a:pt x="164" y="151"/>
                  <a:pt x="164" y="154"/>
                  <a:pt x="162" y="154"/>
                </a:cubicBezTo>
                <a:lnTo>
                  <a:pt x="161" y="152"/>
                </a:lnTo>
                <a:cubicBezTo>
                  <a:pt x="161" y="152"/>
                  <a:pt x="162" y="147"/>
                  <a:pt x="162" y="144"/>
                </a:cubicBezTo>
                <a:lnTo>
                  <a:pt x="162" y="140"/>
                </a:lnTo>
                <a:cubicBezTo>
                  <a:pt x="164" y="137"/>
                  <a:pt x="162" y="134"/>
                  <a:pt x="162" y="134"/>
                </a:cubicBezTo>
                <a:cubicBezTo>
                  <a:pt x="161" y="134"/>
                  <a:pt x="149" y="143"/>
                  <a:pt x="149" y="151"/>
                </a:cubicBezTo>
                <a:lnTo>
                  <a:pt x="146" y="151"/>
                </a:lnTo>
                <a:cubicBezTo>
                  <a:pt x="146" y="147"/>
                  <a:pt x="149" y="143"/>
                  <a:pt x="152" y="140"/>
                </a:cubicBezTo>
                <a:lnTo>
                  <a:pt x="138" y="138"/>
                </a:lnTo>
                <a:lnTo>
                  <a:pt x="140" y="136"/>
                </a:lnTo>
                <a:lnTo>
                  <a:pt x="153" y="138"/>
                </a:lnTo>
                <a:cubicBezTo>
                  <a:pt x="156" y="134"/>
                  <a:pt x="161" y="132"/>
                  <a:pt x="162" y="132"/>
                </a:cubicBezTo>
                <a:lnTo>
                  <a:pt x="164" y="132"/>
                </a:lnTo>
                <a:lnTo>
                  <a:pt x="164" y="136"/>
                </a:lnTo>
                <a:cubicBezTo>
                  <a:pt x="167" y="135"/>
                  <a:pt x="171" y="133"/>
                  <a:pt x="173" y="132"/>
                </a:cubicBezTo>
                <a:lnTo>
                  <a:pt x="173" y="134"/>
                </a:lnTo>
                <a:cubicBezTo>
                  <a:pt x="175" y="136"/>
                  <a:pt x="175" y="138"/>
                  <a:pt x="176" y="140"/>
                </a:cubicBezTo>
                <a:lnTo>
                  <a:pt x="181" y="134"/>
                </a:lnTo>
                <a:cubicBezTo>
                  <a:pt x="179" y="134"/>
                  <a:pt x="179" y="133"/>
                  <a:pt x="178" y="132"/>
                </a:cubicBezTo>
                <a:cubicBezTo>
                  <a:pt x="176" y="132"/>
                  <a:pt x="176" y="130"/>
                  <a:pt x="175" y="129"/>
                </a:cubicBezTo>
                <a:cubicBezTo>
                  <a:pt x="173" y="129"/>
                  <a:pt x="168" y="128"/>
                  <a:pt x="167" y="126"/>
                </a:cubicBezTo>
                <a:cubicBezTo>
                  <a:pt x="165" y="126"/>
                  <a:pt x="165" y="125"/>
                  <a:pt x="164" y="123"/>
                </a:cubicBezTo>
                <a:lnTo>
                  <a:pt x="156" y="124"/>
                </a:lnTo>
                <a:lnTo>
                  <a:pt x="156" y="122"/>
                </a:lnTo>
                <a:lnTo>
                  <a:pt x="164" y="122"/>
                </a:lnTo>
                <a:lnTo>
                  <a:pt x="164" y="116"/>
                </a:lnTo>
                <a:lnTo>
                  <a:pt x="158" y="116"/>
                </a:lnTo>
                <a:lnTo>
                  <a:pt x="156" y="114"/>
                </a:lnTo>
                <a:cubicBezTo>
                  <a:pt x="156" y="113"/>
                  <a:pt x="156" y="113"/>
                  <a:pt x="165" y="113"/>
                </a:cubicBezTo>
                <a:cubicBezTo>
                  <a:pt x="168" y="113"/>
                  <a:pt x="171" y="113"/>
                  <a:pt x="173" y="111"/>
                </a:cubicBezTo>
                <a:cubicBezTo>
                  <a:pt x="176" y="108"/>
                  <a:pt x="176" y="100"/>
                  <a:pt x="176" y="100"/>
                </a:cubicBezTo>
                <a:lnTo>
                  <a:pt x="179" y="100"/>
                </a:lnTo>
                <a:cubicBezTo>
                  <a:pt x="179" y="100"/>
                  <a:pt x="179" y="108"/>
                  <a:pt x="175" y="113"/>
                </a:cubicBezTo>
                <a:cubicBezTo>
                  <a:pt x="173" y="115"/>
                  <a:pt x="170" y="116"/>
                  <a:pt x="165" y="116"/>
                </a:cubicBezTo>
                <a:cubicBezTo>
                  <a:pt x="165" y="117"/>
                  <a:pt x="165" y="122"/>
                  <a:pt x="168" y="124"/>
                </a:cubicBezTo>
                <a:cubicBezTo>
                  <a:pt x="170" y="126"/>
                  <a:pt x="173" y="126"/>
                  <a:pt x="177" y="126"/>
                </a:cubicBezTo>
                <a:cubicBezTo>
                  <a:pt x="187" y="119"/>
                  <a:pt x="188" y="111"/>
                  <a:pt x="188" y="107"/>
                </a:cubicBezTo>
                <a:lnTo>
                  <a:pt x="188" y="103"/>
                </a:lnTo>
                <a:cubicBezTo>
                  <a:pt x="190" y="100"/>
                  <a:pt x="185" y="99"/>
                  <a:pt x="185" y="99"/>
                </a:cubicBezTo>
                <a:lnTo>
                  <a:pt x="187" y="97"/>
                </a:lnTo>
                <a:cubicBezTo>
                  <a:pt x="188" y="98"/>
                  <a:pt x="193" y="99"/>
                  <a:pt x="193" y="102"/>
                </a:cubicBezTo>
                <a:cubicBezTo>
                  <a:pt x="193" y="101"/>
                  <a:pt x="197" y="99"/>
                  <a:pt x="202" y="100"/>
                </a:cubicBezTo>
                <a:cubicBezTo>
                  <a:pt x="202" y="100"/>
                  <a:pt x="203" y="103"/>
                  <a:pt x="203" y="104"/>
                </a:cubicBezTo>
                <a:cubicBezTo>
                  <a:pt x="205" y="103"/>
                  <a:pt x="208" y="102"/>
                  <a:pt x="211" y="103"/>
                </a:cubicBezTo>
                <a:cubicBezTo>
                  <a:pt x="213" y="103"/>
                  <a:pt x="214" y="105"/>
                  <a:pt x="214" y="107"/>
                </a:cubicBezTo>
                <a:cubicBezTo>
                  <a:pt x="215" y="107"/>
                  <a:pt x="220" y="106"/>
                  <a:pt x="222" y="108"/>
                </a:cubicBezTo>
                <a:lnTo>
                  <a:pt x="220" y="110"/>
                </a:lnTo>
                <a:cubicBezTo>
                  <a:pt x="218" y="108"/>
                  <a:pt x="215" y="108"/>
                  <a:pt x="214" y="109"/>
                </a:cubicBezTo>
                <a:cubicBezTo>
                  <a:pt x="217" y="116"/>
                  <a:pt x="211" y="128"/>
                  <a:pt x="208" y="134"/>
                </a:cubicBezTo>
                <a:cubicBezTo>
                  <a:pt x="206" y="136"/>
                  <a:pt x="205" y="136"/>
                  <a:pt x="203" y="136"/>
                </a:cubicBezTo>
                <a:lnTo>
                  <a:pt x="203" y="135"/>
                </a:lnTo>
                <a:cubicBezTo>
                  <a:pt x="203" y="135"/>
                  <a:pt x="205" y="134"/>
                  <a:pt x="206" y="132"/>
                </a:cubicBezTo>
                <a:cubicBezTo>
                  <a:pt x="209" y="126"/>
                  <a:pt x="214" y="114"/>
                  <a:pt x="213" y="108"/>
                </a:cubicBezTo>
                <a:cubicBezTo>
                  <a:pt x="211" y="107"/>
                  <a:pt x="211" y="106"/>
                  <a:pt x="209" y="106"/>
                </a:cubicBezTo>
                <a:cubicBezTo>
                  <a:pt x="208" y="104"/>
                  <a:pt x="205" y="107"/>
                  <a:pt x="203" y="107"/>
                </a:cubicBezTo>
                <a:cubicBezTo>
                  <a:pt x="203" y="115"/>
                  <a:pt x="197" y="128"/>
                  <a:pt x="193" y="132"/>
                </a:cubicBezTo>
                <a:cubicBezTo>
                  <a:pt x="193" y="136"/>
                  <a:pt x="200" y="136"/>
                  <a:pt x="202" y="136"/>
                </a:cubicBezTo>
                <a:lnTo>
                  <a:pt x="202" y="138"/>
                </a:lnTo>
                <a:cubicBezTo>
                  <a:pt x="202" y="138"/>
                  <a:pt x="197" y="138"/>
                  <a:pt x="193" y="137"/>
                </a:cubicBezTo>
                <a:lnTo>
                  <a:pt x="196" y="140"/>
                </a:lnTo>
                <a:lnTo>
                  <a:pt x="203" y="140"/>
                </a:lnTo>
                <a:lnTo>
                  <a:pt x="203" y="142"/>
                </a:lnTo>
                <a:lnTo>
                  <a:pt x="197" y="143"/>
                </a:lnTo>
                <a:lnTo>
                  <a:pt x="197" y="154"/>
                </a:lnTo>
                <a:lnTo>
                  <a:pt x="193" y="154"/>
                </a:lnTo>
                <a:lnTo>
                  <a:pt x="193" y="141"/>
                </a:lnTo>
                <a:lnTo>
                  <a:pt x="193" y="138"/>
                </a:lnTo>
                <a:lnTo>
                  <a:pt x="187" y="143"/>
                </a:lnTo>
                <a:cubicBezTo>
                  <a:pt x="187" y="147"/>
                  <a:pt x="185" y="156"/>
                  <a:pt x="182" y="157"/>
                </a:cubicBezTo>
                <a:close/>
                <a:moveTo>
                  <a:pt x="182" y="134"/>
                </a:moveTo>
                <a:cubicBezTo>
                  <a:pt x="184" y="136"/>
                  <a:pt x="185" y="139"/>
                  <a:pt x="187" y="140"/>
                </a:cubicBezTo>
                <a:lnTo>
                  <a:pt x="193" y="136"/>
                </a:lnTo>
                <a:cubicBezTo>
                  <a:pt x="193" y="135"/>
                  <a:pt x="190" y="135"/>
                  <a:pt x="188" y="133"/>
                </a:cubicBezTo>
                <a:cubicBezTo>
                  <a:pt x="187" y="134"/>
                  <a:pt x="185" y="135"/>
                  <a:pt x="182" y="134"/>
                </a:cubicBezTo>
                <a:close/>
                <a:moveTo>
                  <a:pt x="182" y="132"/>
                </a:moveTo>
                <a:lnTo>
                  <a:pt x="188" y="132"/>
                </a:lnTo>
                <a:cubicBezTo>
                  <a:pt x="193" y="129"/>
                  <a:pt x="202" y="113"/>
                  <a:pt x="202" y="107"/>
                </a:cubicBezTo>
                <a:cubicBezTo>
                  <a:pt x="202" y="104"/>
                  <a:pt x="202" y="103"/>
                  <a:pt x="200" y="103"/>
                </a:cubicBezTo>
                <a:cubicBezTo>
                  <a:pt x="197" y="102"/>
                  <a:pt x="193" y="103"/>
                  <a:pt x="193" y="103"/>
                </a:cubicBezTo>
                <a:lnTo>
                  <a:pt x="193" y="107"/>
                </a:lnTo>
                <a:cubicBezTo>
                  <a:pt x="193" y="111"/>
                  <a:pt x="190" y="119"/>
                  <a:pt x="179" y="128"/>
                </a:cubicBezTo>
                <a:lnTo>
                  <a:pt x="178" y="128"/>
                </a:lnTo>
                <a:lnTo>
                  <a:pt x="179" y="131"/>
                </a:lnTo>
                <a:cubicBezTo>
                  <a:pt x="179" y="132"/>
                  <a:pt x="181" y="132"/>
                  <a:pt x="182" y="132"/>
                </a:cubicBezTo>
                <a:close/>
                <a:moveTo>
                  <a:pt x="106" y="148"/>
                </a:moveTo>
                <a:lnTo>
                  <a:pt x="103" y="147"/>
                </a:lnTo>
                <a:cubicBezTo>
                  <a:pt x="106" y="141"/>
                  <a:pt x="103" y="137"/>
                  <a:pt x="103" y="137"/>
                </a:cubicBezTo>
                <a:lnTo>
                  <a:pt x="105" y="135"/>
                </a:lnTo>
                <a:cubicBezTo>
                  <a:pt x="106" y="137"/>
                  <a:pt x="109" y="142"/>
                  <a:pt x="106" y="148"/>
                </a:cubicBezTo>
                <a:close/>
                <a:moveTo>
                  <a:pt x="17" y="43"/>
                </a:moveTo>
                <a:cubicBezTo>
                  <a:pt x="6" y="38"/>
                  <a:pt x="1" y="34"/>
                  <a:pt x="1" y="27"/>
                </a:cubicBezTo>
                <a:cubicBezTo>
                  <a:pt x="0" y="15"/>
                  <a:pt x="17" y="1"/>
                  <a:pt x="17" y="1"/>
                </a:cubicBezTo>
                <a:lnTo>
                  <a:pt x="17" y="0"/>
                </a:lnTo>
                <a:lnTo>
                  <a:pt x="18" y="1"/>
                </a:lnTo>
                <a:cubicBezTo>
                  <a:pt x="20" y="10"/>
                  <a:pt x="35" y="12"/>
                  <a:pt x="41" y="12"/>
                </a:cubicBezTo>
                <a:cubicBezTo>
                  <a:pt x="41" y="12"/>
                  <a:pt x="53" y="8"/>
                  <a:pt x="61" y="18"/>
                </a:cubicBezTo>
                <a:cubicBezTo>
                  <a:pt x="45" y="40"/>
                  <a:pt x="24" y="33"/>
                  <a:pt x="20" y="32"/>
                </a:cubicBezTo>
                <a:cubicBezTo>
                  <a:pt x="20" y="32"/>
                  <a:pt x="18" y="34"/>
                  <a:pt x="18" y="43"/>
                </a:cubicBezTo>
                <a:lnTo>
                  <a:pt x="17" y="43"/>
                </a:lnTo>
                <a:close/>
                <a:moveTo>
                  <a:pt x="17" y="5"/>
                </a:moveTo>
                <a:cubicBezTo>
                  <a:pt x="14" y="8"/>
                  <a:pt x="1" y="18"/>
                  <a:pt x="4" y="27"/>
                </a:cubicBezTo>
                <a:cubicBezTo>
                  <a:pt x="4" y="32"/>
                  <a:pt x="8" y="37"/>
                  <a:pt x="17" y="41"/>
                </a:cubicBezTo>
                <a:cubicBezTo>
                  <a:pt x="17" y="32"/>
                  <a:pt x="18" y="30"/>
                  <a:pt x="20" y="30"/>
                </a:cubicBezTo>
                <a:lnTo>
                  <a:pt x="38" y="14"/>
                </a:lnTo>
                <a:cubicBezTo>
                  <a:pt x="33" y="13"/>
                  <a:pt x="20" y="12"/>
                  <a:pt x="17" y="5"/>
                </a:cubicBezTo>
                <a:close/>
                <a:moveTo>
                  <a:pt x="23" y="31"/>
                </a:moveTo>
                <a:cubicBezTo>
                  <a:pt x="29" y="32"/>
                  <a:pt x="45" y="34"/>
                  <a:pt x="58" y="18"/>
                </a:cubicBezTo>
                <a:cubicBezTo>
                  <a:pt x="53" y="11"/>
                  <a:pt x="42" y="14"/>
                  <a:pt x="42" y="14"/>
                </a:cubicBezTo>
                <a:lnTo>
                  <a:pt x="41" y="14"/>
                </a:lnTo>
                <a:lnTo>
                  <a:pt x="41" y="15"/>
                </a:lnTo>
                <a:lnTo>
                  <a:pt x="23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8" name="Freeform 1084">
            <a:extLst>
              <a:ext uri="{FF2B5EF4-FFF2-40B4-BE49-F238E27FC236}">
                <a16:creationId xmlns:a16="http://schemas.microsoft.com/office/drawing/2014/main" id="{52138626-2C20-D446-ACCD-0B9785E0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1851025"/>
            <a:ext cx="46038" cy="34925"/>
          </a:xfrm>
          <a:custGeom>
            <a:avLst/>
            <a:gdLst>
              <a:gd name="T0" fmla="*/ 0 w 130"/>
              <a:gd name="T1" fmla="*/ 10160324 h 98"/>
              <a:gd name="T2" fmla="*/ 752544 w 130"/>
              <a:gd name="T3" fmla="*/ 9017421 h 98"/>
              <a:gd name="T4" fmla="*/ 1128639 w 130"/>
              <a:gd name="T5" fmla="*/ 7112227 h 98"/>
              <a:gd name="T6" fmla="*/ 10283827 w 130"/>
              <a:gd name="T7" fmla="*/ 2667130 h 98"/>
              <a:gd name="T8" fmla="*/ 12165010 w 130"/>
              <a:gd name="T9" fmla="*/ 254097 h 98"/>
              <a:gd name="T10" fmla="*/ 11412820 w 130"/>
              <a:gd name="T11" fmla="*/ 2540259 h 98"/>
              <a:gd name="T12" fmla="*/ 14297278 w 130"/>
              <a:gd name="T13" fmla="*/ 1905194 h 98"/>
              <a:gd name="T14" fmla="*/ 12039645 w 130"/>
              <a:gd name="T15" fmla="*/ 4064130 h 98"/>
              <a:gd name="T16" fmla="*/ 15175187 w 130"/>
              <a:gd name="T17" fmla="*/ 3429065 h 98"/>
              <a:gd name="T18" fmla="*/ 12541459 w 130"/>
              <a:gd name="T19" fmla="*/ 5461130 h 98"/>
              <a:gd name="T20" fmla="*/ 16178461 w 130"/>
              <a:gd name="T21" fmla="*/ 5207032 h 98"/>
              <a:gd name="T22" fmla="*/ 13670099 w 130"/>
              <a:gd name="T23" fmla="*/ 6731259 h 98"/>
              <a:gd name="T24" fmla="*/ 13544734 w 130"/>
              <a:gd name="T25" fmla="*/ 6858130 h 98"/>
              <a:gd name="T26" fmla="*/ 15927731 w 130"/>
              <a:gd name="T27" fmla="*/ 7493194 h 98"/>
              <a:gd name="T28" fmla="*/ 13294004 w 130"/>
              <a:gd name="T29" fmla="*/ 8636454 h 98"/>
              <a:gd name="T30" fmla="*/ 8904457 w 130"/>
              <a:gd name="T31" fmla="*/ 10033454 h 98"/>
              <a:gd name="T32" fmla="*/ 5267455 w 130"/>
              <a:gd name="T33" fmla="*/ 12319616 h 98"/>
              <a:gd name="T34" fmla="*/ 1128639 w 130"/>
              <a:gd name="T35" fmla="*/ 12319616 h 98"/>
              <a:gd name="T36" fmla="*/ 0 w 130"/>
              <a:gd name="T37" fmla="*/ 10160324 h 98"/>
              <a:gd name="T38" fmla="*/ 11538185 w 130"/>
              <a:gd name="T39" fmla="*/ 4191000 h 98"/>
              <a:gd name="T40" fmla="*/ 12039645 w 130"/>
              <a:gd name="T41" fmla="*/ 4064130 h 98"/>
              <a:gd name="T42" fmla="*/ 11538185 w 130"/>
              <a:gd name="T43" fmla="*/ 4191000 h 98"/>
              <a:gd name="T44" fmla="*/ 11914280 w 130"/>
              <a:gd name="T45" fmla="*/ 5588356 h 98"/>
              <a:gd name="T46" fmla="*/ 12541459 w 130"/>
              <a:gd name="T47" fmla="*/ 5461130 h 98"/>
              <a:gd name="T48" fmla="*/ 11914280 w 130"/>
              <a:gd name="T49" fmla="*/ 5588356 h 98"/>
              <a:gd name="T50" fmla="*/ 12290729 w 130"/>
              <a:gd name="T51" fmla="*/ 7112227 h 98"/>
              <a:gd name="T52" fmla="*/ 13544734 w 130"/>
              <a:gd name="T53" fmla="*/ 6858130 h 98"/>
              <a:gd name="T54" fmla="*/ 12290729 w 130"/>
              <a:gd name="T55" fmla="*/ 7112227 h 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0" h="98">
                <a:moveTo>
                  <a:pt x="0" y="80"/>
                </a:moveTo>
                <a:cubicBezTo>
                  <a:pt x="0" y="80"/>
                  <a:pt x="4" y="76"/>
                  <a:pt x="6" y="71"/>
                </a:cubicBezTo>
                <a:cubicBezTo>
                  <a:pt x="7" y="65"/>
                  <a:pt x="4" y="61"/>
                  <a:pt x="9" y="56"/>
                </a:cubicBezTo>
                <a:cubicBezTo>
                  <a:pt x="13" y="52"/>
                  <a:pt x="75" y="27"/>
                  <a:pt x="82" y="21"/>
                </a:cubicBezTo>
                <a:cubicBezTo>
                  <a:pt x="86" y="15"/>
                  <a:pt x="95" y="5"/>
                  <a:pt x="97" y="2"/>
                </a:cubicBezTo>
                <a:cubicBezTo>
                  <a:pt x="98" y="0"/>
                  <a:pt x="100" y="15"/>
                  <a:pt x="91" y="20"/>
                </a:cubicBezTo>
                <a:cubicBezTo>
                  <a:pt x="101" y="17"/>
                  <a:pt x="109" y="14"/>
                  <a:pt x="114" y="15"/>
                </a:cubicBezTo>
                <a:cubicBezTo>
                  <a:pt x="110" y="20"/>
                  <a:pt x="102" y="29"/>
                  <a:pt x="96" y="32"/>
                </a:cubicBezTo>
                <a:cubicBezTo>
                  <a:pt x="108" y="28"/>
                  <a:pt x="119" y="24"/>
                  <a:pt x="121" y="27"/>
                </a:cubicBezTo>
                <a:cubicBezTo>
                  <a:pt x="124" y="29"/>
                  <a:pt x="109" y="39"/>
                  <a:pt x="100" y="43"/>
                </a:cubicBezTo>
                <a:cubicBezTo>
                  <a:pt x="113" y="39"/>
                  <a:pt x="128" y="35"/>
                  <a:pt x="129" y="41"/>
                </a:cubicBezTo>
                <a:cubicBezTo>
                  <a:pt x="123" y="43"/>
                  <a:pt x="126" y="46"/>
                  <a:pt x="109" y="53"/>
                </a:cubicBezTo>
                <a:cubicBezTo>
                  <a:pt x="109" y="53"/>
                  <a:pt x="109" y="54"/>
                  <a:pt x="108" y="54"/>
                </a:cubicBezTo>
                <a:cubicBezTo>
                  <a:pt x="117" y="53"/>
                  <a:pt x="127" y="52"/>
                  <a:pt x="127" y="59"/>
                </a:cubicBezTo>
                <a:cubicBezTo>
                  <a:pt x="118" y="62"/>
                  <a:pt x="115" y="66"/>
                  <a:pt x="106" y="68"/>
                </a:cubicBezTo>
                <a:cubicBezTo>
                  <a:pt x="100" y="71"/>
                  <a:pt x="82" y="74"/>
                  <a:pt x="71" y="79"/>
                </a:cubicBezTo>
                <a:cubicBezTo>
                  <a:pt x="59" y="84"/>
                  <a:pt x="42" y="97"/>
                  <a:pt x="42" y="97"/>
                </a:cubicBezTo>
                <a:lnTo>
                  <a:pt x="9" y="97"/>
                </a:lnTo>
                <a:cubicBezTo>
                  <a:pt x="9" y="97"/>
                  <a:pt x="1" y="80"/>
                  <a:pt x="0" y="80"/>
                </a:cubicBezTo>
                <a:close/>
                <a:moveTo>
                  <a:pt x="92" y="33"/>
                </a:moveTo>
                <a:cubicBezTo>
                  <a:pt x="94" y="32"/>
                  <a:pt x="95" y="32"/>
                  <a:pt x="96" y="32"/>
                </a:cubicBezTo>
                <a:cubicBezTo>
                  <a:pt x="95" y="32"/>
                  <a:pt x="93" y="33"/>
                  <a:pt x="92" y="33"/>
                </a:cubicBezTo>
                <a:close/>
                <a:moveTo>
                  <a:pt x="95" y="44"/>
                </a:moveTo>
                <a:cubicBezTo>
                  <a:pt x="97" y="43"/>
                  <a:pt x="98" y="43"/>
                  <a:pt x="100" y="43"/>
                </a:cubicBezTo>
                <a:cubicBezTo>
                  <a:pt x="98" y="43"/>
                  <a:pt x="97" y="44"/>
                  <a:pt x="95" y="44"/>
                </a:cubicBezTo>
                <a:close/>
                <a:moveTo>
                  <a:pt x="98" y="56"/>
                </a:moveTo>
                <a:cubicBezTo>
                  <a:pt x="101" y="56"/>
                  <a:pt x="105" y="55"/>
                  <a:pt x="108" y="54"/>
                </a:cubicBezTo>
                <a:cubicBezTo>
                  <a:pt x="105" y="56"/>
                  <a:pt x="98" y="56"/>
                  <a:pt x="98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39" name="Freeform 1085">
            <a:extLst>
              <a:ext uri="{FF2B5EF4-FFF2-40B4-BE49-F238E27FC236}">
                <a16:creationId xmlns:a16="http://schemas.microsoft.com/office/drawing/2014/main" id="{6AE014A2-9300-4E49-A35F-4DC00D6DB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1851025"/>
            <a:ext cx="47625" cy="34925"/>
          </a:xfrm>
          <a:custGeom>
            <a:avLst/>
            <a:gdLst>
              <a:gd name="T0" fmla="*/ 925234 w 131"/>
              <a:gd name="T1" fmla="*/ 12192389 h 98"/>
              <a:gd name="T2" fmla="*/ 0 w 131"/>
              <a:gd name="T3" fmla="*/ 9906227 h 98"/>
              <a:gd name="T4" fmla="*/ 528601 w 131"/>
              <a:gd name="T5" fmla="*/ 8128259 h 98"/>
              <a:gd name="T6" fmla="*/ 5419071 w 131"/>
              <a:gd name="T7" fmla="*/ 4953292 h 98"/>
              <a:gd name="T8" fmla="*/ 12555913 w 131"/>
              <a:gd name="T9" fmla="*/ 126870 h 98"/>
              <a:gd name="T10" fmla="*/ 13216846 w 131"/>
              <a:gd name="T11" fmla="*/ 254097 h 98"/>
              <a:gd name="T12" fmla="*/ 13216846 w 131"/>
              <a:gd name="T13" fmla="*/ 2032065 h 98"/>
              <a:gd name="T14" fmla="*/ 15199282 w 131"/>
              <a:gd name="T15" fmla="*/ 1777968 h 98"/>
              <a:gd name="T16" fmla="*/ 13745448 w 131"/>
              <a:gd name="T17" fmla="*/ 3429065 h 98"/>
              <a:gd name="T18" fmla="*/ 16256848 w 131"/>
              <a:gd name="T19" fmla="*/ 3429065 h 98"/>
              <a:gd name="T20" fmla="*/ 17181719 w 131"/>
              <a:gd name="T21" fmla="*/ 4953292 h 98"/>
              <a:gd name="T22" fmla="*/ 17181719 w 131"/>
              <a:gd name="T23" fmla="*/ 5207032 h 98"/>
              <a:gd name="T24" fmla="*/ 15199282 w 131"/>
              <a:gd name="T25" fmla="*/ 6477162 h 98"/>
              <a:gd name="T26" fmla="*/ 16785449 w 131"/>
              <a:gd name="T27" fmla="*/ 7239454 h 98"/>
              <a:gd name="T28" fmla="*/ 15595915 w 131"/>
              <a:gd name="T29" fmla="*/ 8128259 h 98"/>
              <a:gd name="T30" fmla="*/ 13216846 w 131"/>
              <a:gd name="T31" fmla="*/ 8890194 h 98"/>
              <a:gd name="T32" fmla="*/ 5815340 w 131"/>
              <a:gd name="T33" fmla="*/ 12192389 h 98"/>
              <a:gd name="T34" fmla="*/ 1189534 w 131"/>
              <a:gd name="T35" fmla="*/ 12065518 h 98"/>
              <a:gd name="T36" fmla="*/ 9119642 w 131"/>
              <a:gd name="T37" fmla="*/ 9779356 h 98"/>
              <a:gd name="T38" fmla="*/ 14009748 w 131"/>
              <a:gd name="T39" fmla="*/ 8382356 h 98"/>
              <a:gd name="T40" fmla="*/ 16653117 w 131"/>
              <a:gd name="T41" fmla="*/ 7239454 h 98"/>
              <a:gd name="T42" fmla="*/ 14406381 w 131"/>
              <a:gd name="T43" fmla="*/ 6985356 h 98"/>
              <a:gd name="T44" fmla="*/ 12820214 w 131"/>
              <a:gd name="T45" fmla="*/ 6985356 h 98"/>
              <a:gd name="T46" fmla="*/ 14009748 w 131"/>
              <a:gd name="T47" fmla="*/ 6604389 h 98"/>
              <a:gd name="T48" fmla="*/ 16256848 w 131"/>
              <a:gd name="T49" fmla="*/ 5461130 h 98"/>
              <a:gd name="T50" fmla="*/ 13216846 w 131"/>
              <a:gd name="T51" fmla="*/ 5461130 h 98"/>
              <a:gd name="T52" fmla="*/ 12423945 w 131"/>
              <a:gd name="T53" fmla="*/ 5461130 h 98"/>
              <a:gd name="T54" fmla="*/ 13216846 w 131"/>
              <a:gd name="T55" fmla="*/ 5207032 h 98"/>
              <a:gd name="T56" fmla="*/ 15595915 w 131"/>
              <a:gd name="T57" fmla="*/ 3302194 h 98"/>
              <a:gd name="T58" fmla="*/ 12159644 w 131"/>
              <a:gd name="T59" fmla="*/ 4191000 h 98"/>
              <a:gd name="T60" fmla="*/ 12027312 w 131"/>
              <a:gd name="T61" fmla="*/ 4064130 h 98"/>
              <a:gd name="T62" fmla="*/ 14538349 w 131"/>
              <a:gd name="T63" fmla="*/ 1905194 h 98"/>
              <a:gd name="T64" fmla="*/ 12159644 w 131"/>
              <a:gd name="T65" fmla="*/ 2540259 h 98"/>
              <a:gd name="T66" fmla="*/ 12027312 w 131"/>
              <a:gd name="T67" fmla="*/ 2286162 h 98"/>
              <a:gd name="T68" fmla="*/ 12820214 w 131"/>
              <a:gd name="T69" fmla="*/ 254097 h 98"/>
              <a:gd name="T70" fmla="*/ 5551039 w 131"/>
              <a:gd name="T71" fmla="*/ 5207032 h 98"/>
              <a:gd name="T72" fmla="*/ 925234 w 131"/>
              <a:gd name="T73" fmla="*/ 8128259 h 98"/>
              <a:gd name="T74" fmla="*/ 132332 w 131"/>
              <a:gd name="T75" fmla="*/ 10033454 h 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1" h="98">
                <a:moveTo>
                  <a:pt x="9" y="97"/>
                </a:moveTo>
                <a:lnTo>
                  <a:pt x="7" y="96"/>
                </a:lnTo>
                <a:cubicBezTo>
                  <a:pt x="7" y="95"/>
                  <a:pt x="0" y="81"/>
                  <a:pt x="0" y="80"/>
                </a:cubicBezTo>
                <a:lnTo>
                  <a:pt x="0" y="78"/>
                </a:lnTo>
                <a:cubicBezTo>
                  <a:pt x="0" y="78"/>
                  <a:pt x="4" y="75"/>
                  <a:pt x="4" y="70"/>
                </a:cubicBezTo>
                <a:cubicBezTo>
                  <a:pt x="6" y="68"/>
                  <a:pt x="6" y="66"/>
                  <a:pt x="4" y="64"/>
                </a:cubicBezTo>
                <a:cubicBezTo>
                  <a:pt x="4" y="62"/>
                  <a:pt x="4" y="58"/>
                  <a:pt x="9" y="55"/>
                </a:cubicBezTo>
                <a:cubicBezTo>
                  <a:pt x="10" y="53"/>
                  <a:pt x="22" y="47"/>
                  <a:pt x="41" y="39"/>
                </a:cubicBezTo>
                <a:cubicBezTo>
                  <a:pt x="59" y="31"/>
                  <a:pt x="78" y="22"/>
                  <a:pt x="82" y="19"/>
                </a:cubicBezTo>
                <a:cubicBezTo>
                  <a:pt x="86" y="14"/>
                  <a:pt x="94" y="4"/>
                  <a:pt x="95" y="1"/>
                </a:cubicBezTo>
                <a:lnTo>
                  <a:pt x="97" y="0"/>
                </a:lnTo>
                <a:cubicBezTo>
                  <a:pt x="98" y="0"/>
                  <a:pt x="100" y="2"/>
                  <a:pt x="100" y="2"/>
                </a:cubicBezTo>
                <a:cubicBezTo>
                  <a:pt x="100" y="6"/>
                  <a:pt x="100" y="12"/>
                  <a:pt x="95" y="16"/>
                </a:cubicBezTo>
                <a:cubicBezTo>
                  <a:pt x="97" y="16"/>
                  <a:pt x="98" y="16"/>
                  <a:pt x="100" y="16"/>
                </a:cubicBezTo>
                <a:cubicBezTo>
                  <a:pt x="106" y="14"/>
                  <a:pt x="110" y="12"/>
                  <a:pt x="115" y="14"/>
                </a:cubicBezTo>
                <a:cubicBezTo>
                  <a:pt x="112" y="18"/>
                  <a:pt x="109" y="23"/>
                  <a:pt x="104" y="27"/>
                </a:cubicBezTo>
                <a:cubicBezTo>
                  <a:pt x="110" y="23"/>
                  <a:pt x="118" y="23"/>
                  <a:pt x="121" y="24"/>
                </a:cubicBezTo>
                <a:cubicBezTo>
                  <a:pt x="121" y="26"/>
                  <a:pt x="123" y="27"/>
                  <a:pt x="123" y="27"/>
                </a:cubicBezTo>
                <a:cubicBezTo>
                  <a:pt x="121" y="30"/>
                  <a:pt x="116" y="35"/>
                  <a:pt x="109" y="38"/>
                </a:cubicBezTo>
                <a:cubicBezTo>
                  <a:pt x="121" y="35"/>
                  <a:pt x="129" y="35"/>
                  <a:pt x="130" y="39"/>
                </a:cubicBezTo>
                <a:cubicBezTo>
                  <a:pt x="130" y="39"/>
                  <a:pt x="130" y="40"/>
                  <a:pt x="130" y="41"/>
                </a:cubicBezTo>
                <a:cubicBezTo>
                  <a:pt x="127" y="42"/>
                  <a:pt x="126" y="43"/>
                  <a:pt x="124" y="45"/>
                </a:cubicBezTo>
                <a:cubicBezTo>
                  <a:pt x="121" y="46"/>
                  <a:pt x="118" y="48"/>
                  <a:pt x="115" y="51"/>
                </a:cubicBezTo>
                <a:cubicBezTo>
                  <a:pt x="116" y="51"/>
                  <a:pt x="118" y="51"/>
                  <a:pt x="118" y="51"/>
                </a:cubicBezTo>
                <a:cubicBezTo>
                  <a:pt x="120" y="51"/>
                  <a:pt x="127" y="51"/>
                  <a:pt x="127" y="57"/>
                </a:cubicBezTo>
                <a:cubicBezTo>
                  <a:pt x="127" y="58"/>
                  <a:pt x="127" y="58"/>
                  <a:pt x="127" y="58"/>
                </a:cubicBezTo>
                <a:cubicBezTo>
                  <a:pt x="124" y="60"/>
                  <a:pt x="120" y="62"/>
                  <a:pt x="118" y="64"/>
                </a:cubicBezTo>
                <a:cubicBezTo>
                  <a:pt x="115" y="66"/>
                  <a:pt x="110" y="67"/>
                  <a:pt x="107" y="68"/>
                </a:cubicBezTo>
                <a:lnTo>
                  <a:pt x="100" y="70"/>
                </a:lnTo>
                <a:cubicBezTo>
                  <a:pt x="92" y="73"/>
                  <a:pt x="78" y="77"/>
                  <a:pt x="71" y="79"/>
                </a:cubicBezTo>
                <a:cubicBezTo>
                  <a:pt x="60" y="83"/>
                  <a:pt x="44" y="96"/>
                  <a:pt x="44" y="96"/>
                </a:cubicBezTo>
                <a:cubicBezTo>
                  <a:pt x="42" y="96"/>
                  <a:pt x="18" y="97"/>
                  <a:pt x="9" y="97"/>
                </a:cubicBezTo>
                <a:close/>
                <a:moveTo>
                  <a:pt x="9" y="95"/>
                </a:moveTo>
                <a:cubicBezTo>
                  <a:pt x="13" y="95"/>
                  <a:pt x="42" y="94"/>
                  <a:pt x="42" y="94"/>
                </a:cubicBezTo>
                <a:cubicBezTo>
                  <a:pt x="42" y="94"/>
                  <a:pt x="59" y="82"/>
                  <a:pt x="69" y="77"/>
                </a:cubicBezTo>
                <a:cubicBezTo>
                  <a:pt x="78" y="73"/>
                  <a:pt x="91" y="70"/>
                  <a:pt x="100" y="68"/>
                </a:cubicBezTo>
                <a:lnTo>
                  <a:pt x="106" y="66"/>
                </a:lnTo>
                <a:cubicBezTo>
                  <a:pt x="110" y="65"/>
                  <a:pt x="112" y="64"/>
                  <a:pt x="116" y="61"/>
                </a:cubicBezTo>
                <a:cubicBezTo>
                  <a:pt x="118" y="60"/>
                  <a:pt x="121" y="58"/>
                  <a:pt x="126" y="57"/>
                </a:cubicBezTo>
                <a:cubicBezTo>
                  <a:pt x="126" y="55"/>
                  <a:pt x="124" y="54"/>
                  <a:pt x="118" y="54"/>
                </a:cubicBezTo>
                <a:cubicBezTo>
                  <a:pt x="115" y="54"/>
                  <a:pt x="110" y="54"/>
                  <a:pt x="109" y="55"/>
                </a:cubicBezTo>
                <a:cubicBezTo>
                  <a:pt x="106" y="55"/>
                  <a:pt x="100" y="55"/>
                  <a:pt x="98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4"/>
                  <a:pt x="98" y="54"/>
                </a:cubicBezTo>
                <a:cubicBezTo>
                  <a:pt x="100" y="53"/>
                  <a:pt x="101" y="53"/>
                  <a:pt x="106" y="52"/>
                </a:cubicBezTo>
                <a:lnTo>
                  <a:pt x="109" y="51"/>
                </a:lnTo>
                <a:cubicBezTo>
                  <a:pt x="118" y="47"/>
                  <a:pt x="120" y="45"/>
                  <a:pt x="123" y="43"/>
                </a:cubicBezTo>
                <a:cubicBezTo>
                  <a:pt x="124" y="41"/>
                  <a:pt x="126" y="41"/>
                  <a:pt x="127" y="39"/>
                </a:cubicBezTo>
                <a:cubicBezTo>
                  <a:pt x="124" y="37"/>
                  <a:pt x="110" y="41"/>
                  <a:pt x="100" y="43"/>
                </a:cubicBezTo>
                <a:cubicBezTo>
                  <a:pt x="100" y="44"/>
                  <a:pt x="97" y="45"/>
                  <a:pt x="95" y="45"/>
                </a:cubicBezTo>
                <a:cubicBezTo>
                  <a:pt x="95" y="45"/>
                  <a:pt x="94" y="44"/>
                  <a:pt x="94" y="43"/>
                </a:cubicBezTo>
                <a:lnTo>
                  <a:pt x="95" y="42"/>
                </a:lnTo>
                <a:lnTo>
                  <a:pt x="100" y="41"/>
                </a:lnTo>
                <a:cubicBezTo>
                  <a:pt x="109" y="37"/>
                  <a:pt x="120" y="29"/>
                  <a:pt x="120" y="27"/>
                </a:cubicBezTo>
                <a:lnTo>
                  <a:pt x="118" y="26"/>
                </a:lnTo>
                <a:cubicBezTo>
                  <a:pt x="112" y="26"/>
                  <a:pt x="105" y="29"/>
                  <a:pt x="98" y="32"/>
                </a:cubicBezTo>
                <a:cubicBezTo>
                  <a:pt x="95" y="32"/>
                  <a:pt x="92" y="33"/>
                  <a:pt x="92" y="33"/>
                </a:cubicBezTo>
                <a:cubicBezTo>
                  <a:pt x="91" y="33"/>
                  <a:pt x="91" y="33"/>
                  <a:pt x="89" y="32"/>
                </a:cubicBezTo>
                <a:lnTo>
                  <a:pt x="91" y="32"/>
                </a:lnTo>
                <a:lnTo>
                  <a:pt x="97" y="29"/>
                </a:lnTo>
                <a:cubicBezTo>
                  <a:pt x="101" y="26"/>
                  <a:pt x="109" y="20"/>
                  <a:pt x="110" y="15"/>
                </a:cubicBezTo>
                <a:cubicBezTo>
                  <a:pt x="109" y="15"/>
                  <a:pt x="105" y="16"/>
                  <a:pt x="100" y="18"/>
                </a:cubicBezTo>
                <a:cubicBezTo>
                  <a:pt x="97" y="18"/>
                  <a:pt x="94" y="20"/>
                  <a:pt x="92" y="20"/>
                </a:cubicBezTo>
                <a:cubicBezTo>
                  <a:pt x="91" y="21"/>
                  <a:pt x="89" y="20"/>
                  <a:pt x="89" y="20"/>
                </a:cubicBezTo>
                <a:cubicBezTo>
                  <a:pt x="89" y="19"/>
                  <a:pt x="89" y="18"/>
                  <a:pt x="91" y="18"/>
                </a:cubicBezTo>
                <a:cubicBezTo>
                  <a:pt x="94" y="16"/>
                  <a:pt x="95" y="12"/>
                  <a:pt x="97" y="9"/>
                </a:cubicBezTo>
                <a:cubicBezTo>
                  <a:pt x="97" y="6"/>
                  <a:pt x="97" y="3"/>
                  <a:pt x="97" y="2"/>
                </a:cubicBezTo>
                <a:cubicBezTo>
                  <a:pt x="97" y="4"/>
                  <a:pt x="86" y="16"/>
                  <a:pt x="83" y="21"/>
                </a:cubicBezTo>
                <a:cubicBezTo>
                  <a:pt x="80" y="23"/>
                  <a:pt x="65" y="31"/>
                  <a:pt x="42" y="41"/>
                </a:cubicBezTo>
                <a:cubicBezTo>
                  <a:pt x="27" y="48"/>
                  <a:pt x="12" y="55"/>
                  <a:pt x="9" y="57"/>
                </a:cubicBezTo>
                <a:cubicBezTo>
                  <a:pt x="7" y="59"/>
                  <a:pt x="7" y="61"/>
                  <a:pt x="7" y="64"/>
                </a:cubicBezTo>
                <a:cubicBezTo>
                  <a:pt x="7" y="66"/>
                  <a:pt x="7" y="68"/>
                  <a:pt x="7" y="68"/>
                </a:cubicBezTo>
                <a:cubicBezTo>
                  <a:pt x="6" y="75"/>
                  <a:pt x="3" y="78"/>
                  <a:pt x="1" y="79"/>
                </a:cubicBezTo>
                <a:cubicBezTo>
                  <a:pt x="4" y="83"/>
                  <a:pt x="7" y="92"/>
                  <a:pt x="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0" name="Freeform 1086">
            <a:extLst>
              <a:ext uri="{FF2B5EF4-FFF2-40B4-BE49-F238E27FC236}">
                <a16:creationId xmlns:a16="http://schemas.microsoft.com/office/drawing/2014/main" id="{D5F17D0F-95D5-2B42-BB7C-BFC7A7243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088" y="1866900"/>
            <a:ext cx="11112" cy="11113"/>
          </a:xfrm>
          <a:custGeom>
            <a:avLst/>
            <a:gdLst>
              <a:gd name="T0" fmla="*/ 241339 w 32"/>
              <a:gd name="T1" fmla="*/ 3855494 h 31"/>
              <a:gd name="T2" fmla="*/ 0 w 32"/>
              <a:gd name="T3" fmla="*/ 3855494 h 31"/>
              <a:gd name="T4" fmla="*/ 361835 w 32"/>
              <a:gd name="T5" fmla="*/ 2184601 h 31"/>
              <a:gd name="T6" fmla="*/ 1326495 w 32"/>
              <a:gd name="T7" fmla="*/ 1670535 h 31"/>
              <a:gd name="T8" fmla="*/ 3496808 w 32"/>
              <a:gd name="T9" fmla="*/ 385370 h 31"/>
              <a:gd name="T10" fmla="*/ 3738146 w 32"/>
              <a:gd name="T11" fmla="*/ 0 h 31"/>
              <a:gd name="T12" fmla="*/ 3738146 w 32"/>
              <a:gd name="T13" fmla="*/ 514066 h 31"/>
              <a:gd name="T14" fmla="*/ 3376312 w 32"/>
              <a:gd name="T15" fmla="*/ 2184601 h 31"/>
              <a:gd name="T16" fmla="*/ 3014477 w 32"/>
              <a:gd name="T17" fmla="*/ 2184601 h 31"/>
              <a:gd name="T18" fmla="*/ 3376312 w 32"/>
              <a:gd name="T19" fmla="*/ 1028132 h 31"/>
              <a:gd name="T20" fmla="*/ 1446991 w 32"/>
              <a:gd name="T21" fmla="*/ 1927568 h 31"/>
              <a:gd name="T22" fmla="*/ 1085156 w 32"/>
              <a:gd name="T23" fmla="*/ 2184601 h 31"/>
              <a:gd name="T24" fmla="*/ 1929321 w 32"/>
              <a:gd name="T25" fmla="*/ 3598461 h 31"/>
              <a:gd name="T26" fmla="*/ 1446991 w 32"/>
              <a:gd name="T27" fmla="*/ 3341428 h 31"/>
              <a:gd name="T28" fmla="*/ 723669 w 32"/>
              <a:gd name="T29" fmla="*/ 2184601 h 31"/>
              <a:gd name="T30" fmla="*/ 723669 w 32"/>
              <a:gd name="T31" fmla="*/ 2184601 h 31"/>
              <a:gd name="T32" fmla="*/ 602826 w 32"/>
              <a:gd name="T33" fmla="*/ 2441634 h 31"/>
              <a:gd name="T34" fmla="*/ 241339 w 32"/>
              <a:gd name="T35" fmla="*/ 385549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2" h="31">
                <a:moveTo>
                  <a:pt x="2" y="30"/>
                </a:moveTo>
                <a:lnTo>
                  <a:pt x="0" y="30"/>
                </a:lnTo>
                <a:cubicBezTo>
                  <a:pt x="0" y="30"/>
                  <a:pt x="0" y="20"/>
                  <a:pt x="3" y="17"/>
                </a:cubicBezTo>
                <a:cubicBezTo>
                  <a:pt x="5" y="17"/>
                  <a:pt x="8" y="15"/>
                  <a:pt x="11" y="13"/>
                </a:cubicBezTo>
                <a:cubicBezTo>
                  <a:pt x="19" y="10"/>
                  <a:pt x="26" y="6"/>
                  <a:pt x="29" y="3"/>
                </a:cubicBezTo>
                <a:cubicBezTo>
                  <a:pt x="29" y="1"/>
                  <a:pt x="31" y="0"/>
                  <a:pt x="31" y="0"/>
                </a:cubicBezTo>
                <a:cubicBezTo>
                  <a:pt x="31" y="1"/>
                  <a:pt x="31" y="1"/>
                  <a:pt x="31" y="4"/>
                </a:cubicBezTo>
                <a:cubicBezTo>
                  <a:pt x="29" y="7"/>
                  <a:pt x="26" y="14"/>
                  <a:pt x="28" y="17"/>
                </a:cubicBezTo>
                <a:lnTo>
                  <a:pt x="25" y="17"/>
                </a:lnTo>
                <a:cubicBezTo>
                  <a:pt x="23" y="16"/>
                  <a:pt x="25" y="11"/>
                  <a:pt x="28" y="8"/>
                </a:cubicBezTo>
                <a:cubicBezTo>
                  <a:pt x="21" y="11"/>
                  <a:pt x="19" y="13"/>
                  <a:pt x="12" y="15"/>
                </a:cubicBezTo>
                <a:cubicBezTo>
                  <a:pt x="11" y="16"/>
                  <a:pt x="11" y="17"/>
                  <a:pt x="9" y="17"/>
                </a:cubicBezTo>
                <a:cubicBezTo>
                  <a:pt x="12" y="18"/>
                  <a:pt x="19" y="21"/>
                  <a:pt x="16" y="28"/>
                </a:cubicBezTo>
                <a:lnTo>
                  <a:pt x="12" y="26"/>
                </a:lnTo>
                <a:cubicBezTo>
                  <a:pt x="14" y="21"/>
                  <a:pt x="6" y="17"/>
                  <a:pt x="6" y="17"/>
                </a:cubicBezTo>
                <a:cubicBezTo>
                  <a:pt x="6" y="18"/>
                  <a:pt x="6" y="19"/>
                  <a:pt x="5" y="19"/>
                </a:cubicBezTo>
                <a:cubicBezTo>
                  <a:pt x="2" y="21"/>
                  <a:pt x="2" y="28"/>
                  <a:pt x="2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1" name="Freeform 1087">
            <a:extLst>
              <a:ext uri="{FF2B5EF4-FFF2-40B4-BE49-F238E27FC236}">
                <a16:creationId xmlns:a16="http://schemas.microsoft.com/office/drawing/2014/main" id="{7638C611-B696-154B-9A0C-DCC315D2A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1873250"/>
            <a:ext cx="6350" cy="6350"/>
          </a:xfrm>
          <a:custGeom>
            <a:avLst/>
            <a:gdLst>
              <a:gd name="T0" fmla="*/ 995539 w 18"/>
              <a:gd name="T1" fmla="*/ 2232212 h 17"/>
              <a:gd name="T2" fmla="*/ 0 w 18"/>
              <a:gd name="T3" fmla="*/ 976779 h 17"/>
              <a:gd name="T4" fmla="*/ 995539 w 18"/>
              <a:gd name="T5" fmla="*/ 0 h 17"/>
              <a:gd name="T6" fmla="*/ 2115608 w 18"/>
              <a:gd name="T7" fmla="*/ 976779 h 17"/>
              <a:gd name="T8" fmla="*/ 995539 w 18"/>
              <a:gd name="T9" fmla="*/ 2232212 h 17"/>
              <a:gd name="T10" fmla="*/ 995539 w 18"/>
              <a:gd name="T11" fmla="*/ 418726 h 17"/>
              <a:gd name="T12" fmla="*/ 373239 w 18"/>
              <a:gd name="T13" fmla="*/ 976779 h 17"/>
              <a:gd name="T14" fmla="*/ 995539 w 18"/>
              <a:gd name="T15" fmla="*/ 1953185 h 17"/>
              <a:gd name="T16" fmla="*/ 1991078 w 18"/>
              <a:gd name="T17" fmla="*/ 976779 h 17"/>
              <a:gd name="T18" fmla="*/ 995539 w 18"/>
              <a:gd name="T19" fmla="*/ 41872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7">
                <a:moveTo>
                  <a:pt x="8" y="16"/>
                </a:moveTo>
                <a:cubicBezTo>
                  <a:pt x="3" y="16"/>
                  <a:pt x="0" y="12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3" y="0"/>
                  <a:pt x="17" y="3"/>
                  <a:pt x="17" y="7"/>
                </a:cubicBezTo>
                <a:cubicBezTo>
                  <a:pt x="17" y="12"/>
                  <a:pt x="13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4"/>
                  <a:pt x="3" y="7"/>
                </a:cubicBezTo>
                <a:cubicBezTo>
                  <a:pt x="3" y="11"/>
                  <a:pt x="5" y="14"/>
                  <a:pt x="8" y="14"/>
                </a:cubicBezTo>
                <a:cubicBezTo>
                  <a:pt x="11" y="14"/>
                  <a:pt x="16" y="11"/>
                  <a:pt x="16" y="7"/>
                </a:cubicBezTo>
                <a:cubicBezTo>
                  <a:pt x="16" y="4"/>
                  <a:pt x="11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2" name="Freeform 1088">
            <a:extLst>
              <a:ext uri="{FF2B5EF4-FFF2-40B4-BE49-F238E27FC236}">
                <a16:creationId xmlns:a16="http://schemas.microsoft.com/office/drawing/2014/main" id="{DAB98DBC-CAA8-E94B-86F6-C7DD14834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1844675"/>
            <a:ext cx="36513" cy="30163"/>
          </a:xfrm>
          <a:custGeom>
            <a:avLst/>
            <a:gdLst>
              <a:gd name="T0" fmla="*/ 1153381 w 102"/>
              <a:gd name="T1" fmla="*/ 9154830 h 84"/>
              <a:gd name="T2" fmla="*/ 0 w 102"/>
              <a:gd name="T3" fmla="*/ 7478629 h 84"/>
              <a:gd name="T4" fmla="*/ 128153 w 102"/>
              <a:gd name="T5" fmla="*/ 5673517 h 84"/>
              <a:gd name="T6" fmla="*/ 1153381 w 102"/>
              <a:gd name="T7" fmla="*/ 4126227 h 84"/>
              <a:gd name="T8" fmla="*/ 256307 w 102"/>
              <a:gd name="T9" fmla="*/ 3094580 h 84"/>
              <a:gd name="T10" fmla="*/ 897074 w 102"/>
              <a:gd name="T11" fmla="*/ 1418379 h 84"/>
              <a:gd name="T12" fmla="*/ 8841874 w 102"/>
              <a:gd name="T13" fmla="*/ 0 h 84"/>
              <a:gd name="T14" fmla="*/ 10892329 w 102"/>
              <a:gd name="T15" fmla="*/ 1676201 h 84"/>
              <a:gd name="T16" fmla="*/ 11404585 w 102"/>
              <a:gd name="T17" fmla="*/ 3223491 h 84"/>
              <a:gd name="T18" fmla="*/ 11789045 w 102"/>
              <a:gd name="T19" fmla="*/ 4770781 h 84"/>
              <a:gd name="T20" fmla="*/ 11404585 w 102"/>
              <a:gd name="T21" fmla="*/ 7091896 h 84"/>
              <a:gd name="T22" fmla="*/ 10636022 w 102"/>
              <a:gd name="T23" fmla="*/ 9154830 h 84"/>
              <a:gd name="T24" fmla="*/ 9995255 w 102"/>
              <a:gd name="T25" fmla="*/ 10702120 h 84"/>
              <a:gd name="T26" fmla="*/ 1153381 w 102"/>
              <a:gd name="T27" fmla="*/ 9154830 h 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2" h="84">
                <a:moveTo>
                  <a:pt x="9" y="71"/>
                </a:moveTo>
                <a:cubicBezTo>
                  <a:pt x="10" y="66"/>
                  <a:pt x="0" y="58"/>
                  <a:pt x="0" y="58"/>
                </a:cubicBezTo>
                <a:cubicBezTo>
                  <a:pt x="0" y="58"/>
                  <a:pt x="10" y="49"/>
                  <a:pt x="1" y="44"/>
                </a:cubicBezTo>
                <a:cubicBezTo>
                  <a:pt x="9" y="42"/>
                  <a:pt x="6" y="36"/>
                  <a:pt x="9" y="32"/>
                </a:cubicBezTo>
                <a:cubicBezTo>
                  <a:pt x="10" y="29"/>
                  <a:pt x="2" y="24"/>
                  <a:pt x="2" y="24"/>
                </a:cubicBezTo>
                <a:cubicBezTo>
                  <a:pt x="2" y="24"/>
                  <a:pt x="15" y="20"/>
                  <a:pt x="7" y="11"/>
                </a:cubicBezTo>
                <a:cubicBezTo>
                  <a:pt x="33" y="11"/>
                  <a:pt x="69" y="0"/>
                  <a:pt x="69" y="0"/>
                </a:cubicBezTo>
                <a:cubicBezTo>
                  <a:pt x="69" y="0"/>
                  <a:pt x="86" y="3"/>
                  <a:pt x="85" y="13"/>
                </a:cubicBezTo>
                <a:cubicBezTo>
                  <a:pt x="92" y="14"/>
                  <a:pt x="89" y="25"/>
                  <a:pt x="89" y="25"/>
                </a:cubicBezTo>
                <a:cubicBezTo>
                  <a:pt x="89" y="25"/>
                  <a:pt x="98" y="30"/>
                  <a:pt x="92" y="37"/>
                </a:cubicBezTo>
                <a:cubicBezTo>
                  <a:pt x="101" y="49"/>
                  <a:pt x="89" y="55"/>
                  <a:pt x="89" y="55"/>
                </a:cubicBezTo>
                <a:cubicBezTo>
                  <a:pt x="89" y="55"/>
                  <a:pt x="92" y="67"/>
                  <a:pt x="83" y="71"/>
                </a:cubicBezTo>
                <a:cubicBezTo>
                  <a:pt x="86" y="75"/>
                  <a:pt x="78" y="83"/>
                  <a:pt x="78" y="83"/>
                </a:cubicBezTo>
                <a:lnTo>
                  <a:pt x="9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3" name="Freeform 1089">
            <a:extLst>
              <a:ext uri="{FF2B5EF4-FFF2-40B4-BE49-F238E27FC236}">
                <a16:creationId xmlns:a16="http://schemas.microsoft.com/office/drawing/2014/main" id="{3B19EF7E-DE7C-EE48-9369-8794C5458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1797050"/>
            <a:ext cx="114300" cy="109538"/>
          </a:xfrm>
          <a:custGeom>
            <a:avLst/>
            <a:gdLst>
              <a:gd name="T0" fmla="*/ 17662605 w 316"/>
              <a:gd name="T1" fmla="*/ 37032793 h 306"/>
              <a:gd name="T2" fmla="*/ 15830912 w 316"/>
              <a:gd name="T3" fmla="*/ 29472165 h 306"/>
              <a:gd name="T4" fmla="*/ 11382616 w 316"/>
              <a:gd name="T5" fmla="*/ 27037630 h 306"/>
              <a:gd name="T6" fmla="*/ 17662605 w 316"/>
              <a:gd name="T7" fmla="*/ 30625536 h 306"/>
              <a:gd name="T8" fmla="*/ 15307519 w 316"/>
              <a:gd name="T9" fmla="*/ 35238661 h 306"/>
              <a:gd name="T10" fmla="*/ 21456570 w 316"/>
              <a:gd name="T11" fmla="*/ 36904641 h 306"/>
              <a:gd name="T12" fmla="*/ 23157325 w 316"/>
              <a:gd name="T13" fmla="*/ 34597899 h 306"/>
              <a:gd name="T14" fmla="*/ 24858441 w 316"/>
              <a:gd name="T15" fmla="*/ 33828986 h 306"/>
              <a:gd name="T16" fmla="*/ 21849024 w 316"/>
              <a:gd name="T17" fmla="*/ 31138145 h 306"/>
              <a:gd name="T18" fmla="*/ 13214310 w 316"/>
              <a:gd name="T19" fmla="*/ 31650755 h 306"/>
              <a:gd name="T20" fmla="*/ 29437314 w 316"/>
              <a:gd name="T21" fmla="*/ 26268716 h 306"/>
              <a:gd name="T22" fmla="*/ 28652406 w 316"/>
              <a:gd name="T23" fmla="*/ 23065266 h 306"/>
              <a:gd name="T24" fmla="*/ 29306737 w 316"/>
              <a:gd name="T25" fmla="*/ 21527797 h 306"/>
              <a:gd name="T26" fmla="*/ 28783344 w 316"/>
              <a:gd name="T27" fmla="*/ 18452141 h 306"/>
              <a:gd name="T28" fmla="*/ 40819930 w 316"/>
              <a:gd name="T29" fmla="*/ 22040048 h 306"/>
              <a:gd name="T30" fmla="*/ 38726721 w 316"/>
              <a:gd name="T31" fmla="*/ 27934696 h 306"/>
              <a:gd name="T32" fmla="*/ 29830130 w 316"/>
              <a:gd name="T33" fmla="*/ 25884259 h 306"/>
              <a:gd name="T34" fmla="*/ 29306737 w 316"/>
              <a:gd name="T35" fmla="*/ 23962332 h 306"/>
              <a:gd name="T36" fmla="*/ 40819930 w 316"/>
              <a:gd name="T37" fmla="*/ 21271492 h 306"/>
              <a:gd name="T38" fmla="*/ 40165960 w 316"/>
              <a:gd name="T39" fmla="*/ 20374426 h 306"/>
              <a:gd name="T40" fmla="*/ 39380691 w 316"/>
              <a:gd name="T41" fmla="*/ 18580294 h 306"/>
              <a:gd name="T42" fmla="*/ 23680717 w 316"/>
              <a:gd name="T43" fmla="*/ 26653173 h 306"/>
              <a:gd name="T44" fmla="*/ 7588290 w 316"/>
              <a:gd name="T45" fmla="*/ 22680809 h 306"/>
              <a:gd name="T46" fmla="*/ 0 w 316"/>
              <a:gd name="T47" fmla="*/ 13711222 h 306"/>
              <a:gd name="T48" fmla="*/ 7980744 w 316"/>
              <a:gd name="T49" fmla="*/ 22552657 h 306"/>
              <a:gd name="T50" fmla="*/ 14915065 w 316"/>
              <a:gd name="T51" fmla="*/ 24987551 h 306"/>
              <a:gd name="T52" fmla="*/ 20279207 w 316"/>
              <a:gd name="T53" fmla="*/ 19349208 h 306"/>
              <a:gd name="T54" fmla="*/ 19101483 w 316"/>
              <a:gd name="T55" fmla="*/ 18964751 h 306"/>
              <a:gd name="T56" fmla="*/ 16484881 w 316"/>
              <a:gd name="T57" fmla="*/ 18964751 h 306"/>
              <a:gd name="T58" fmla="*/ 18185998 w 316"/>
              <a:gd name="T59" fmla="*/ 15120540 h 306"/>
              <a:gd name="T60" fmla="*/ 11251678 w 316"/>
              <a:gd name="T61" fmla="*/ 16914672 h 306"/>
              <a:gd name="T62" fmla="*/ 13999218 w 316"/>
              <a:gd name="T63" fmla="*/ 11917090 h 306"/>
              <a:gd name="T64" fmla="*/ 12559978 w 316"/>
              <a:gd name="T65" fmla="*/ 10763719 h 306"/>
              <a:gd name="T66" fmla="*/ 11382616 w 316"/>
              <a:gd name="T67" fmla="*/ 9226250 h 306"/>
              <a:gd name="T68" fmla="*/ 13606764 w 316"/>
              <a:gd name="T69" fmla="*/ 7560270 h 306"/>
              <a:gd name="T70" fmla="*/ 37025966 w 316"/>
              <a:gd name="T71" fmla="*/ 0 h 306"/>
              <a:gd name="T72" fmla="*/ 29306737 w 316"/>
              <a:gd name="T73" fmla="*/ 4997582 h 306"/>
              <a:gd name="T74" fmla="*/ 35455788 w 316"/>
              <a:gd name="T75" fmla="*/ 5382039 h 306"/>
              <a:gd name="T76" fmla="*/ 29830130 w 316"/>
              <a:gd name="T77" fmla="*/ 8841793 h 306"/>
              <a:gd name="T78" fmla="*/ 29830130 w 316"/>
              <a:gd name="T79" fmla="*/ 10635567 h 306"/>
              <a:gd name="T80" fmla="*/ 29699191 w 316"/>
              <a:gd name="T81" fmla="*/ 12429699 h 306"/>
              <a:gd name="T82" fmla="*/ 28259952 w 316"/>
              <a:gd name="T83" fmla="*/ 14223474 h 306"/>
              <a:gd name="T84" fmla="*/ 21979962 w 316"/>
              <a:gd name="T85" fmla="*/ 18580294 h 306"/>
              <a:gd name="T86" fmla="*/ 29830130 w 316"/>
              <a:gd name="T87" fmla="*/ 10891872 h 306"/>
              <a:gd name="T88" fmla="*/ 24858441 w 316"/>
              <a:gd name="T89" fmla="*/ 15248692 h 306"/>
              <a:gd name="T90" fmla="*/ 24858441 w 316"/>
              <a:gd name="T91" fmla="*/ 13583070 h 306"/>
              <a:gd name="T92" fmla="*/ 24335049 w 316"/>
              <a:gd name="T93" fmla="*/ 13070461 h 306"/>
              <a:gd name="T94" fmla="*/ 25119957 w 316"/>
              <a:gd name="T95" fmla="*/ 14992387 h 306"/>
              <a:gd name="T96" fmla="*/ 17400728 w 316"/>
              <a:gd name="T97" fmla="*/ 14095321 h 306"/>
              <a:gd name="T98" fmla="*/ 16484881 w 316"/>
              <a:gd name="T99" fmla="*/ 14095321 h 306"/>
              <a:gd name="T100" fmla="*/ 21456570 w 316"/>
              <a:gd name="T101" fmla="*/ 9610707 h 306"/>
              <a:gd name="T102" fmla="*/ 29699191 w 316"/>
              <a:gd name="T103" fmla="*/ 9610707 h 306"/>
              <a:gd name="T104" fmla="*/ 29699191 w 316"/>
              <a:gd name="T105" fmla="*/ 8457336 h 306"/>
              <a:gd name="T106" fmla="*/ 21325993 w 316"/>
              <a:gd name="T107" fmla="*/ 9226250 h 306"/>
              <a:gd name="T108" fmla="*/ 22241840 w 316"/>
              <a:gd name="T109" fmla="*/ 8969945 h 306"/>
              <a:gd name="T110" fmla="*/ 13214310 w 316"/>
              <a:gd name="T111" fmla="*/ 9610707 h 306"/>
              <a:gd name="T112" fmla="*/ 12036586 w 316"/>
              <a:gd name="T113" fmla="*/ 8841793 h 306"/>
              <a:gd name="T114" fmla="*/ 21718447 w 316"/>
              <a:gd name="T115" fmla="*/ 6919508 h 306"/>
              <a:gd name="T116" fmla="*/ 21718447 w 316"/>
              <a:gd name="T117" fmla="*/ 6663204 h 3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16" h="306">
                <a:moveTo>
                  <a:pt x="152" y="305"/>
                </a:moveTo>
                <a:cubicBezTo>
                  <a:pt x="139" y="293"/>
                  <a:pt x="145" y="275"/>
                  <a:pt x="145" y="275"/>
                </a:cubicBezTo>
                <a:lnTo>
                  <a:pt x="146" y="275"/>
                </a:lnTo>
                <a:cubicBezTo>
                  <a:pt x="146" y="275"/>
                  <a:pt x="143" y="292"/>
                  <a:pt x="152" y="302"/>
                </a:cubicBezTo>
                <a:lnTo>
                  <a:pt x="152" y="305"/>
                </a:lnTo>
                <a:close/>
                <a:moveTo>
                  <a:pt x="133" y="298"/>
                </a:moveTo>
                <a:lnTo>
                  <a:pt x="133" y="290"/>
                </a:lnTo>
                <a:lnTo>
                  <a:pt x="135" y="289"/>
                </a:lnTo>
                <a:lnTo>
                  <a:pt x="135" y="290"/>
                </a:lnTo>
                <a:lnTo>
                  <a:pt x="135" y="298"/>
                </a:lnTo>
                <a:lnTo>
                  <a:pt x="133" y="298"/>
                </a:lnTo>
                <a:close/>
                <a:moveTo>
                  <a:pt x="117" y="294"/>
                </a:moveTo>
                <a:cubicBezTo>
                  <a:pt x="108" y="286"/>
                  <a:pt x="114" y="275"/>
                  <a:pt x="114" y="272"/>
                </a:cubicBezTo>
                <a:cubicBezTo>
                  <a:pt x="111" y="265"/>
                  <a:pt x="119" y="255"/>
                  <a:pt x="119" y="255"/>
                </a:cubicBezTo>
                <a:cubicBezTo>
                  <a:pt x="117" y="247"/>
                  <a:pt x="123" y="237"/>
                  <a:pt x="125" y="235"/>
                </a:cubicBezTo>
                <a:cubicBezTo>
                  <a:pt x="123" y="233"/>
                  <a:pt x="122" y="232"/>
                  <a:pt x="121" y="230"/>
                </a:cubicBezTo>
                <a:cubicBezTo>
                  <a:pt x="119" y="227"/>
                  <a:pt x="116" y="222"/>
                  <a:pt x="114" y="220"/>
                </a:cubicBezTo>
                <a:cubicBezTo>
                  <a:pt x="110" y="214"/>
                  <a:pt x="90" y="213"/>
                  <a:pt x="89" y="213"/>
                </a:cubicBezTo>
                <a:lnTo>
                  <a:pt x="89" y="212"/>
                </a:lnTo>
                <a:cubicBezTo>
                  <a:pt x="89" y="214"/>
                  <a:pt x="86" y="216"/>
                  <a:pt x="84" y="216"/>
                </a:cubicBezTo>
                <a:lnTo>
                  <a:pt x="61" y="217"/>
                </a:lnTo>
                <a:lnTo>
                  <a:pt x="61" y="214"/>
                </a:lnTo>
                <a:lnTo>
                  <a:pt x="84" y="214"/>
                </a:lnTo>
                <a:cubicBezTo>
                  <a:pt x="84" y="214"/>
                  <a:pt x="87" y="212"/>
                  <a:pt x="87" y="211"/>
                </a:cubicBezTo>
                <a:cubicBezTo>
                  <a:pt x="87" y="209"/>
                  <a:pt x="87" y="208"/>
                  <a:pt x="86" y="208"/>
                </a:cubicBezTo>
                <a:lnTo>
                  <a:pt x="87" y="205"/>
                </a:lnTo>
                <a:cubicBezTo>
                  <a:pt x="89" y="207"/>
                  <a:pt x="89" y="208"/>
                  <a:pt x="89" y="210"/>
                </a:cubicBezTo>
                <a:cubicBezTo>
                  <a:pt x="92" y="211"/>
                  <a:pt x="111" y="212"/>
                  <a:pt x="116" y="218"/>
                </a:cubicBezTo>
                <a:cubicBezTo>
                  <a:pt x="119" y="220"/>
                  <a:pt x="121" y="225"/>
                  <a:pt x="122" y="228"/>
                </a:cubicBezTo>
                <a:cubicBezTo>
                  <a:pt x="126" y="233"/>
                  <a:pt x="128" y="238"/>
                  <a:pt x="130" y="238"/>
                </a:cubicBezTo>
                <a:cubicBezTo>
                  <a:pt x="131" y="239"/>
                  <a:pt x="132" y="239"/>
                  <a:pt x="132" y="239"/>
                </a:cubicBezTo>
                <a:lnTo>
                  <a:pt x="135" y="239"/>
                </a:lnTo>
                <a:cubicBezTo>
                  <a:pt x="135" y="239"/>
                  <a:pt x="135" y="240"/>
                  <a:pt x="132" y="241"/>
                </a:cubicBezTo>
                <a:cubicBezTo>
                  <a:pt x="132" y="242"/>
                  <a:pt x="130" y="241"/>
                  <a:pt x="128" y="240"/>
                </a:cubicBezTo>
                <a:cubicBezTo>
                  <a:pt x="128" y="240"/>
                  <a:pt x="128" y="239"/>
                  <a:pt x="126" y="238"/>
                </a:cubicBezTo>
                <a:cubicBezTo>
                  <a:pt x="123" y="242"/>
                  <a:pt x="119" y="254"/>
                  <a:pt x="125" y="258"/>
                </a:cubicBezTo>
                <a:lnTo>
                  <a:pt x="122" y="260"/>
                </a:lnTo>
                <a:cubicBezTo>
                  <a:pt x="122" y="260"/>
                  <a:pt x="121" y="258"/>
                  <a:pt x="121" y="257"/>
                </a:cubicBezTo>
                <a:cubicBezTo>
                  <a:pt x="119" y="260"/>
                  <a:pt x="113" y="269"/>
                  <a:pt x="119" y="274"/>
                </a:cubicBezTo>
                <a:lnTo>
                  <a:pt x="117" y="275"/>
                </a:lnTo>
                <a:lnTo>
                  <a:pt x="116" y="275"/>
                </a:lnTo>
                <a:cubicBezTo>
                  <a:pt x="114" y="278"/>
                  <a:pt x="111" y="286"/>
                  <a:pt x="119" y="292"/>
                </a:cubicBezTo>
                <a:lnTo>
                  <a:pt x="117" y="294"/>
                </a:lnTo>
                <a:close/>
                <a:moveTo>
                  <a:pt x="164" y="288"/>
                </a:moveTo>
                <a:cubicBezTo>
                  <a:pt x="155" y="283"/>
                  <a:pt x="152" y="269"/>
                  <a:pt x="152" y="269"/>
                </a:cubicBezTo>
                <a:lnTo>
                  <a:pt x="152" y="268"/>
                </a:lnTo>
                <a:cubicBezTo>
                  <a:pt x="152" y="268"/>
                  <a:pt x="157" y="281"/>
                  <a:pt x="166" y="286"/>
                </a:cubicBezTo>
                <a:lnTo>
                  <a:pt x="164" y="288"/>
                </a:lnTo>
                <a:close/>
                <a:moveTo>
                  <a:pt x="101" y="280"/>
                </a:moveTo>
                <a:lnTo>
                  <a:pt x="104" y="277"/>
                </a:lnTo>
                <a:lnTo>
                  <a:pt x="110" y="281"/>
                </a:lnTo>
                <a:lnTo>
                  <a:pt x="110" y="283"/>
                </a:lnTo>
                <a:lnTo>
                  <a:pt x="101" y="280"/>
                </a:lnTo>
                <a:close/>
                <a:moveTo>
                  <a:pt x="164" y="261"/>
                </a:moveTo>
                <a:lnTo>
                  <a:pt x="166" y="258"/>
                </a:lnTo>
                <a:cubicBezTo>
                  <a:pt x="167" y="260"/>
                  <a:pt x="175" y="265"/>
                  <a:pt x="177" y="270"/>
                </a:cubicBezTo>
                <a:lnTo>
                  <a:pt x="173" y="270"/>
                </a:lnTo>
                <a:cubicBezTo>
                  <a:pt x="173" y="268"/>
                  <a:pt x="169" y="264"/>
                  <a:pt x="164" y="261"/>
                </a:cubicBezTo>
                <a:close/>
                <a:moveTo>
                  <a:pt x="101" y="261"/>
                </a:moveTo>
                <a:lnTo>
                  <a:pt x="104" y="258"/>
                </a:lnTo>
                <a:cubicBezTo>
                  <a:pt x="105" y="259"/>
                  <a:pt x="108" y="261"/>
                  <a:pt x="110" y="261"/>
                </a:cubicBezTo>
                <a:lnTo>
                  <a:pt x="110" y="264"/>
                </a:lnTo>
                <a:cubicBezTo>
                  <a:pt x="107" y="264"/>
                  <a:pt x="101" y="261"/>
                  <a:pt x="101" y="261"/>
                </a:cubicBezTo>
                <a:close/>
                <a:moveTo>
                  <a:pt x="190" y="264"/>
                </a:moveTo>
                <a:cubicBezTo>
                  <a:pt x="183" y="264"/>
                  <a:pt x="172" y="256"/>
                  <a:pt x="170" y="255"/>
                </a:cubicBezTo>
                <a:lnTo>
                  <a:pt x="172" y="254"/>
                </a:lnTo>
                <a:cubicBezTo>
                  <a:pt x="172" y="254"/>
                  <a:pt x="184" y="261"/>
                  <a:pt x="192" y="261"/>
                </a:cubicBezTo>
                <a:lnTo>
                  <a:pt x="192" y="262"/>
                </a:lnTo>
                <a:cubicBezTo>
                  <a:pt x="192" y="264"/>
                  <a:pt x="192" y="264"/>
                  <a:pt x="190" y="264"/>
                </a:cubicBezTo>
                <a:close/>
                <a:moveTo>
                  <a:pt x="184" y="249"/>
                </a:moveTo>
                <a:cubicBezTo>
                  <a:pt x="173" y="249"/>
                  <a:pt x="166" y="246"/>
                  <a:pt x="166" y="246"/>
                </a:cubicBezTo>
                <a:lnTo>
                  <a:pt x="167" y="243"/>
                </a:lnTo>
                <a:cubicBezTo>
                  <a:pt x="167" y="243"/>
                  <a:pt x="180" y="249"/>
                  <a:pt x="195" y="246"/>
                </a:cubicBezTo>
                <a:lnTo>
                  <a:pt x="195" y="248"/>
                </a:lnTo>
                <a:cubicBezTo>
                  <a:pt x="192" y="249"/>
                  <a:pt x="189" y="249"/>
                  <a:pt x="184" y="249"/>
                </a:cubicBezTo>
                <a:close/>
                <a:moveTo>
                  <a:pt x="101" y="247"/>
                </a:moveTo>
                <a:lnTo>
                  <a:pt x="101" y="245"/>
                </a:lnTo>
                <a:cubicBezTo>
                  <a:pt x="101" y="245"/>
                  <a:pt x="110" y="241"/>
                  <a:pt x="111" y="239"/>
                </a:cubicBezTo>
                <a:lnTo>
                  <a:pt x="114" y="242"/>
                </a:lnTo>
                <a:cubicBezTo>
                  <a:pt x="113" y="242"/>
                  <a:pt x="105" y="247"/>
                  <a:pt x="101" y="247"/>
                </a:cubicBezTo>
                <a:close/>
                <a:moveTo>
                  <a:pt x="178" y="236"/>
                </a:moveTo>
                <a:cubicBezTo>
                  <a:pt x="169" y="236"/>
                  <a:pt x="160" y="229"/>
                  <a:pt x="160" y="228"/>
                </a:cubicBezTo>
                <a:lnTo>
                  <a:pt x="163" y="227"/>
                </a:lnTo>
                <a:cubicBezTo>
                  <a:pt x="163" y="227"/>
                  <a:pt x="173" y="237"/>
                  <a:pt x="186" y="233"/>
                </a:cubicBezTo>
                <a:lnTo>
                  <a:pt x="187" y="235"/>
                </a:lnTo>
                <a:cubicBezTo>
                  <a:pt x="184" y="236"/>
                  <a:pt x="181" y="236"/>
                  <a:pt x="178" y="236"/>
                </a:cubicBezTo>
                <a:close/>
                <a:moveTo>
                  <a:pt x="296" y="218"/>
                </a:moveTo>
                <a:lnTo>
                  <a:pt x="225" y="205"/>
                </a:lnTo>
                <a:lnTo>
                  <a:pt x="227" y="204"/>
                </a:lnTo>
                <a:lnTo>
                  <a:pt x="227" y="202"/>
                </a:lnTo>
                <a:cubicBezTo>
                  <a:pt x="227" y="200"/>
                  <a:pt x="219" y="195"/>
                  <a:pt x="218" y="193"/>
                </a:cubicBezTo>
                <a:cubicBezTo>
                  <a:pt x="216" y="192"/>
                  <a:pt x="201" y="189"/>
                  <a:pt x="186" y="185"/>
                </a:cubicBezTo>
                <a:lnTo>
                  <a:pt x="186" y="183"/>
                </a:lnTo>
                <a:cubicBezTo>
                  <a:pt x="192" y="185"/>
                  <a:pt x="210" y="189"/>
                  <a:pt x="218" y="191"/>
                </a:cubicBezTo>
                <a:cubicBezTo>
                  <a:pt x="219" y="190"/>
                  <a:pt x="222" y="186"/>
                  <a:pt x="222" y="183"/>
                </a:cubicBezTo>
                <a:cubicBezTo>
                  <a:pt x="222" y="183"/>
                  <a:pt x="220" y="180"/>
                  <a:pt x="219" y="180"/>
                </a:cubicBezTo>
                <a:cubicBezTo>
                  <a:pt x="219" y="180"/>
                  <a:pt x="198" y="179"/>
                  <a:pt x="196" y="179"/>
                </a:cubicBezTo>
                <a:lnTo>
                  <a:pt x="196" y="177"/>
                </a:lnTo>
                <a:cubicBezTo>
                  <a:pt x="198" y="177"/>
                  <a:pt x="213" y="177"/>
                  <a:pt x="218" y="178"/>
                </a:cubicBezTo>
                <a:lnTo>
                  <a:pt x="219" y="177"/>
                </a:lnTo>
                <a:cubicBezTo>
                  <a:pt x="224" y="176"/>
                  <a:pt x="224" y="173"/>
                  <a:pt x="224" y="171"/>
                </a:cubicBezTo>
                <a:cubicBezTo>
                  <a:pt x="220" y="166"/>
                  <a:pt x="199" y="166"/>
                  <a:pt x="184" y="166"/>
                </a:cubicBezTo>
                <a:lnTo>
                  <a:pt x="184" y="164"/>
                </a:lnTo>
                <a:cubicBezTo>
                  <a:pt x="189" y="164"/>
                  <a:pt x="216" y="163"/>
                  <a:pt x="224" y="168"/>
                </a:cubicBezTo>
                <a:cubicBezTo>
                  <a:pt x="225" y="168"/>
                  <a:pt x="225" y="167"/>
                  <a:pt x="225" y="166"/>
                </a:cubicBezTo>
                <a:cubicBezTo>
                  <a:pt x="227" y="164"/>
                  <a:pt x="222" y="161"/>
                  <a:pt x="220" y="159"/>
                </a:cubicBezTo>
                <a:cubicBezTo>
                  <a:pt x="219" y="158"/>
                  <a:pt x="192" y="157"/>
                  <a:pt x="169" y="155"/>
                </a:cubicBezTo>
                <a:lnTo>
                  <a:pt x="169" y="154"/>
                </a:lnTo>
                <a:cubicBezTo>
                  <a:pt x="183" y="154"/>
                  <a:pt x="211" y="154"/>
                  <a:pt x="220" y="157"/>
                </a:cubicBezTo>
                <a:cubicBezTo>
                  <a:pt x="220" y="157"/>
                  <a:pt x="227" y="154"/>
                  <a:pt x="227" y="151"/>
                </a:cubicBezTo>
                <a:cubicBezTo>
                  <a:pt x="227" y="150"/>
                  <a:pt x="227" y="148"/>
                  <a:pt x="224" y="145"/>
                </a:cubicBezTo>
                <a:lnTo>
                  <a:pt x="220" y="144"/>
                </a:lnTo>
                <a:lnTo>
                  <a:pt x="225" y="144"/>
                </a:lnTo>
                <a:cubicBezTo>
                  <a:pt x="251" y="143"/>
                  <a:pt x="286" y="132"/>
                  <a:pt x="287" y="132"/>
                </a:cubicBezTo>
                <a:cubicBezTo>
                  <a:pt x="287" y="132"/>
                  <a:pt x="299" y="135"/>
                  <a:pt x="303" y="141"/>
                </a:cubicBezTo>
                <a:cubicBezTo>
                  <a:pt x="304" y="142"/>
                  <a:pt x="304" y="145"/>
                  <a:pt x="304" y="145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10" y="152"/>
                  <a:pt x="310" y="157"/>
                  <a:pt x="310" y="159"/>
                </a:cubicBezTo>
                <a:cubicBezTo>
                  <a:pt x="310" y="159"/>
                  <a:pt x="313" y="162"/>
                  <a:pt x="313" y="165"/>
                </a:cubicBezTo>
                <a:cubicBezTo>
                  <a:pt x="313" y="167"/>
                  <a:pt x="313" y="170"/>
                  <a:pt x="312" y="172"/>
                </a:cubicBezTo>
                <a:cubicBezTo>
                  <a:pt x="313" y="176"/>
                  <a:pt x="315" y="179"/>
                  <a:pt x="313" y="182"/>
                </a:cubicBezTo>
                <a:cubicBezTo>
                  <a:pt x="313" y="180"/>
                  <a:pt x="312" y="177"/>
                  <a:pt x="310" y="173"/>
                </a:cubicBezTo>
                <a:cubicBezTo>
                  <a:pt x="299" y="181"/>
                  <a:pt x="247" y="185"/>
                  <a:pt x="228" y="185"/>
                </a:cubicBezTo>
                <a:lnTo>
                  <a:pt x="307" y="187"/>
                </a:lnTo>
                <a:cubicBezTo>
                  <a:pt x="307" y="187"/>
                  <a:pt x="312" y="185"/>
                  <a:pt x="313" y="182"/>
                </a:cubicBezTo>
                <a:cubicBezTo>
                  <a:pt x="313" y="186"/>
                  <a:pt x="310" y="189"/>
                  <a:pt x="309" y="189"/>
                </a:cubicBezTo>
                <a:cubicBezTo>
                  <a:pt x="310" y="195"/>
                  <a:pt x="309" y="202"/>
                  <a:pt x="303" y="205"/>
                </a:cubicBezTo>
                <a:cubicBezTo>
                  <a:pt x="304" y="211"/>
                  <a:pt x="298" y="218"/>
                  <a:pt x="296" y="218"/>
                </a:cubicBezTo>
                <a:close/>
                <a:moveTo>
                  <a:pt x="228" y="204"/>
                </a:moveTo>
                <a:lnTo>
                  <a:pt x="296" y="216"/>
                </a:lnTo>
                <a:cubicBezTo>
                  <a:pt x="298" y="214"/>
                  <a:pt x="303" y="208"/>
                  <a:pt x="299" y="205"/>
                </a:cubicBezTo>
                <a:lnTo>
                  <a:pt x="298" y="204"/>
                </a:lnTo>
                <a:cubicBezTo>
                  <a:pt x="295" y="201"/>
                  <a:pt x="287" y="198"/>
                  <a:pt x="286" y="198"/>
                </a:cubicBezTo>
                <a:cubicBezTo>
                  <a:pt x="283" y="198"/>
                  <a:pt x="222" y="192"/>
                  <a:pt x="219" y="191"/>
                </a:cubicBezTo>
                <a:lnTo>
                  <a:pt x="219" y="192"/>
                </a:lnTo>
                <a:cubicBezTo>
                  <a:pt x="222" y="194"/>
                  <a:pt x="228" y="198"/>
                  <a:pt x="228" y="202"/>
                </a:cubicBezTo>
                <a:lnTo>
                  <a:pt x="228" y="203"/>
                </a:lnTo>
                <a:lnTo>
                  <a:pt x="228" y="204"/>
                </a:lnTo>
                <a:close/>
                <a:moveTo>
                  <a:pt x="222" y="189"/>
                </a:moveTo>
                <a:cubicBezTo>
                  <a:pt x="239" y="191"/>
                  <a:pt x="283" y="195"/>
                  <a:pt x="286" y="195"/>
                </a:cubicBezTo>
                <a:cubicBezTo>
                  <a:pt x="287" y="195"/>
                  <a:pt x="296" y="199"/>
                  <a:pt x="301" y="203"/>
                </a:cubicBezTo>
                <a:cubicBezTo>
                  <a:pt x="307" y="201"/>
                  <a:pt x="307" y="192"/>
                  <a:pt x="306" y="190"/>
                </a:cubicBezTo>
                <a:lnTo>
                  <a:pt x="224" y="188"/>
                </a:lnTo>
                <a:lnTo>
                  <a:pt x="224" y="187"/>
                </a:lnTo>
                <a:cubicBezTo>
                  <a:pt x="224" y="188"/>
                  <a:pt x="222" y="189"/>
                  <a:pt x="222" y="189"/>
                </a:cubicBezTo>
                <a:close/>
                <a:moveTo>
                  <a:pt x="220" y="178"/>
                </a:moveTo>
                <a:cubicBezTo>
                  <a:pt x="224" y="180"/>
                  <a:pt x="225" y="182"/>
                  <a:pt x="225" y="182"/>
                </a:cubicBezTo>
                <a:lnTo>
                  <a:pt x="225" y="183"/>
                </a:lnTo>
                <a:cubicBezTo>
                  <a:pt x="254" y="182"/>
                  <a:pt x="301" y="178"/>
                  <a:pt x="307" y="172"/>
                </a:cubicBezTo>
                <a:lnTo>
                  <a:pt x="307" y="171"/>
                </a:lnTo>
                <a:lnTo>
                  <a:pt x="309" y="170"/>
                </a:lnTo>
                <a:cubicBezTo>
                  <a:pt x="310" y="168"/>
                  <a:pt x="312" y="167"/>
                  <a:pt x="312" y="166"/>
                </a:cubicBezTo>
                <a:cubicBezTo>
                  <a:pt x="310" y="163"/>
                  <a:pt x="307" y="161"/>
                  <a:pt x="307" y="161"/>
                </a:cubicBezTo>
                <a:lnTo>
                  <a:pt x="307" y="160"/>
                </a:lnTo>
                <a:cubicBezTo>
                  <a:pt x="304" y="161"/>
                  <a:pt x="257" y="164"/>
                  <a:pt x="227" y="168"/>
                </a:cubicBezTo>
                <a:lnTo>
                  <a:pt x="227" y="170"/>
                </a:lnTo>
                <a:cubicBezTo>
                  <a:pt x="227" y="173"/>
                  <a:pt x="227" y="176"/>
                  <a:pt x="220" y="178"/>
                </a:cubicBezTo>
                <a:close/>
                <a:moveTo>
                  <a:pt x="224" y="159"/>
                </a:moveTo>
                <a:cubicBezTo>
                  <a:pt x="227" y="160"/>
                  <a:pt x="228" y="163"/>
                  <a:pt x="228" y="166"/>
                </a:cubicBezTo>
                <a:cubicBezTo>
                  <a:pt x="286" y="159"/>
                  <a:pt x="304" y="159"/>
                  <a:pt x="307" y="159"/>
                </a:cubicBezTo>
                <a:cubicBezTo>
                  <a:pt x="307" y="156"/>
                  <a:pt x="307" y="153"/>
                  <a:pt x="306" y="150"/>
                </a:cubicBezTo>
                <a:cubicBezTo>
                  <a:pt x="304" y="149"/>
                  <a:pt x="304" y="148"/>
                  <a:pt x="303" y="148"/>
                </a:cubicBezTo>
                <a:lnTo>
                  <a:pt x="301" y="148"/>
                </a:lnTo>
                <a:cubicBezTo>
                  <a:pt x="292" y="148"/>
                  <a:pt x="251" y="154"/>
                  <a:pt x="224" y="159"/>
                </a:cubicBezTo>
                <a:close/>
                <a:moveTo>
                  <a:pt x="227" y="145"/>
                </a:moveTo>
                <a:cubicBezTo>
                  <a:pt x="228" y="148"/>
                  <a:pt x="228" y="150"/>
                  <a:pt x="228" y="152"/>
                </a:cubicBezTo>
                <a:cubicBezTo>
                  <a:pt x="228" y="154"/>
                  <a:pt x="228" y="154"/>
                  <a:pt x="227" y="156"/>
                </a:cubicBezTo>
                <a:cubicBezTo>
                  <a:pt x="277" y="148"/>
                  <a:pt x="295" y="146"/>
                  <a:pt x="301" y="145"/>
                </a:cubicBezTo>
                <a:cubicBezTo>
                  <a:pt x="303" y="145"/>
                  <a:pt x="301" y="144"/>
                  <a:pt x="301" y="142"/>
                </a:cubicBezTo>
                <a:cubicBezTo>
                  <a:pt x="296" y="137"/>
                  <a:pt x="287" y="135"/>
                  <a:pt x="287" y="135"/>
                </a:cubicBezTo>
                <a:cubicBezTo>
                  <a:pt x="287" y="135"/>
                  <a:pt x="252" y="145"/>
                  <a:pt x="227" y="145"/>
                </a:cubicBezTo>
                <a:close/>
                <a:moveTo>
                  <a:pt x="181" y="208"/>
                </a:moveTo>
                <a:lnTo>
                  <a:pt x="180" y="205"/>
                </a:lnTo>
                <a:cubicBezTo>
                  <a:pt x="186" y="203"/>
                  <a:pt x="190" y="203"/>
                  <a:pt x="192" y="205"/>
                </a:cubicBezTo>
                <a:lnTo>
                  <a:pt x="190" y="205"/>
                </a:lnTo>
                <a:cubicBezTo>
                  <a:pt x="189" y="205"/>
                  <a:pt x="183" y="206"/>
                  <a:pt x="181" y="208"/>
                </a:cubicBezTo>
                <a:close/>
                <a:moveTo>
                  <a:pt x="137" y="201"/>
                </a:moveTo>
                <a:cubicBezTo>
                  <a:pt x="130" y="201"/>
                  <a:pt x="126" y="199"/>
                  <a:pt x="126" y="199"/>
                </a:cubicBezTo>
                <a:lnTo>
                  <a:pt x="128" y="198"/>
                </a:lnTo>
                <a:cubicBezTo>
                  <a:pt x="119" y="200"/>
                  <a:pt x="111" y="196"/>
                  <a:pt x="111" y="196"/>
                </a:cubicBezTo>
                <a:cubicBezTo>
                  <a:pt x="108" y="198"/>
                  <a:pt x="104" y="198"/>
                  <a:pt x="101" y="198"/>
                </a:cubicBezTo>
                <a:cubicBezTo>
                  <a:pt x="89" y="197"/>
                  <a:pt x="81" y="188"/>
                  <a:pt x="81" y="187"/>
                </a:cubicBezTo>
                <a:cubicBezTo>
                  <a:pt x="76" y="187"/>
                  <a:pt x="72" y="187"/>
                  <a:pt x="70" y="185"/>
                </a:cubicBezTo>
                <a:cubicBezTo>
                  <a:pt x="61" y="182"/>
                  <a:pt x="60" y="180"/>
                  <a:pt x="58" y="177"/>
                </a:cubicBezTo>
                <a:cubicBezTo>
                  <a:pt x="58" y="173"/>
                  <a:pt x="60" y="171"/>
                  <a:pt x="61" y="170"/>
                </a:cubicBezTo>
                <a:cubicBezTo>
                  <a:pt x="61" y="169"/>
                  <a:pt x="64" y="168"/>
                  <a:pt x="64" y="165"/>
                </a:cubicBezTo>
                <a:cubicBezTo>
                  <a:pt x="61" y="157"/>
                  <a:pt x="45" y="154"/>
                  <a:pt x="35" y="153"/>
                </a:cubicBezTo>
                <a:cubicBezTo>
                  <a:pt x="34" y="152"/>
                  <a:pt x="34" y="152"/>
                  <a:pt x="32" y="152"/>
                </a:cubicBezTo>
                <a:cubicBezTo>
                  <a:pt x="30" y="151"/>
                  <a:pt x="25" y="146"/>
                  <a:pt x="25" y="143"/>
                </a:cubicBezTo>
                <a:lnTo>
                  <a:pt x="25" y="152"/>
                </a:lnTo>
                <a:lnTo>
                  <a:pt x="22" y="152"/>
                </a:lnTo>
                <a:cubicBezTo>
                  <a:pt x="25" y="135"/>
                  <a:pt x="0" y="108"/>
                  <a:pt x="0" y="107"/>
                </a:cubicBezTo>
                <a:lnTo>
                  <a:pt x="2" y="106"/>
                </a:lnTo>
                <a:cubicBezTo>
                  <a:pt x="3" y="107"/>
                  <a:pt x="17" y="122"/>
                  <a:pt x="22" y="138"/>
                </a:cubicBezTo>
                <a:lnTo>
                  <a:pt x="23" y="137"/>
                </a:lnTo>
                <a:cubicBezTo>
                  <a:pt x="25" y="142"/>
                  <a:pt x="31" y="149"/>
                  <a:pt x="34" y="150"/>
                </a:cubicBezTo>
                <a:lnTo>
                  <a:pt x="35" y="151"/>
                </a:lnTo>
                <a:cubicBezTo>
                  <a:pt x="46" y="152"/>
                  <a:pt x="64" y="154"/>
                  <a:pt x="66" y="164"/>
                </a:cubicBezTo>
                <a:cubicBezTo>
                  <a:pt x="67" y="170"/>
                  <a:pt x="64" y="171"/>
                  <a:pt x="61" y="173"/>
                </a:cubicBezTo>
                <a:lnTo>
                  <a:pt x="61" y="176"/>
                </a:lnTo>
                <a:cubicBezTo>
                  <a:pt x="61" y="178"/>
                  <a:pt x="66" y="181"/>
                  <a:pt x="70" y="182"/>
                </a:cubicBezTo>
                <a:cubicBezTo>
                  <a:pt x="79" y="187"/>
                  <a:pt x="90" y="186"/>
                  <a:pt x="101" y="181"/>
                </a:cubicBezTo>
                <a:lnTo>
                  <a:pt x="101" y="182"/>
                </a:lnTo>
                <a:cubicBezTo>
                  <a:pt x="96" y="185"/>
                  <a:pt x="90" y="187"/>
                  <a:pt x="86" y="187"/>
                </a:cubicBezTo>
                <a:cubicBezTo>
                  <a:pt x="87" y="190"/>
                  <a:pt x="92" y="195"/>
                  <a:pt x="101" y="195"/>
                </a:cubicBezTo>
                <a:cubicBezTo>
                  <a:pt x="108" y="196"/>
                  <a:pt x="116" y="192"/>
                  <a:pt x="125" y="184"/>
                </a:cubicBezTo>
                <a:lnTo>
                  <a:pt x="126" y="186"/>
                </a:lnTo>
                <a:cubicBezTo>
                  <a:pt x="122" y="190"/>
                  <a:pt x="117" y="193"/>
                  <a:pt x="114" y="195"/>
                </a:cubicBezTo>
                <a:cubicBezTo>
                  <a:pt x="119" y="197"/>
                  <a:pt x="134" y="200"/>
                  <a:pt x="146" y="178"/>
                </a:cubicBezTo>
                <a:lnTo>
                  <a:pt x="149" y="180"/>
                </a:lnTo>
                <a:cubicBezTo>
                  <a:pt x="142" y="191"/>
                  <a:pt x="135" y="195"/>
                  <a:pt x="128" y="198"/>
                </a:cubicBezTo>
                <a:cubicBezTo>
                  <a:pt x="131" y="199"/>
                  <a:pt x="140" y="203"/>
                  <a:pt x="157" y="195"/>
                </a:cubicBezTo>
                <a:lnTo>
                  <a:pt x="158" y="196"/>
                </a:lnTo>
                <a:cubicBezTo>
                  <a:pt x="149" y="201"/>
                  <a:pt x="143" y="201"/>
                  <a:pt x="137" y="201"/>
                </a:cubicBezTo>
                <a:close/>
                <a:moveTo>
                  <a:pt x="157" y="153"/>
                </a:moveTo>
                <a:lnTo>
                  <a:pt x="155" y="151"/>
                </a:lnTo>
                <a:cubicBezTo>
                  <a:pt x="158" y="146"/>
                  <a:pt x="164" y="145"/>
                  <a:pt x="166" y="143"/>
                </a:cubicBezTo>
                <a:cubicBezTo>
                  <a:pt x="169" y="142"/>
                  <a:pt x="172" y="141"/>
                  <a:pt x="173" y="140"/>
                </a:cubicBezTo>
                <a:cubicBezTo>
                  <a:pt x="175" y="137"/>
                  <a:pt x="177" y="135"/>
                  <a:pt x="175" y="134"/>
                </a:cubicBezTo>
                <a:lnTo>
                  <a:pt x="173" y="132"/>
                </a:lnTo>
                <a:cubicBezTo>
                  <a:pt x="170" y="132"/>
                  <a:pt x="169" y="133"/>
                  <a:pt x="168" y="134"/>
                </a:cubicBezTo>
                <a:lnTo>
                  <a:pt x="168" y="137"/>
                </a:lnTo>
                <a:cubicBezTo>
                  <a:pt x="166" y="140"/>
                  <a:pt x="161" y="145"/>
                  <a:pt x="148" y="151"/>
                </a:cubicBezTo>
                <a:lnTo>
                  <a:pt x="146" y="148"/>
                </a:lnTo>
                <a:cubicBezTo>
                  <a:pt x="161" y="142"/>
                  <a:pt x="164" y="137"/>
                  <a:pt x="164" y="137"/>
                </a:cubicBezTo>
                <a:cubicBezTo>
                  <a:pt x="164" y="135"/>
                  <a:pt x="161" y="134"/>
                  <a:pt x="157" y="138"/>
                </a:cubicBezTo>
                <a:cubicBezTo>
                  <a:pt x="157" y="138"/>
                  <a:pt x="145" y="146"/>
                  <a:pt x="137" y="151"/>
                </a:cubicBezTo>
                <a:lnTo>
                  <a:pt x="136" y="148"/>
                </a:lnTo>
                <a:cubicBezTo>
                  <a:pt x="143" y="145"/>
                  <a:pt x="152" y="137"/>
                  <a:pt x="155" y="137"/>
                </a:cubicBezTo>
                <a:cubicBezTo>
                  <a:pt x="152" y="135"/>
                  <a:pt x="149" y="135"/>
                  <a:pt x="149" y="135"/>
                </a:cubicBezTo>
                <a:lnTo>
                  <a:pt x="148" y="135"/>
                </a:lnTo>
                <a:cubicBezTo>
                  <a:pt x="143" y="138"/>
                  <a:pt x="130" y="149"/>
                  <a:pt x="126" y="148"/>
                </a:cubicBezTo>
                <a:lnTo>
                  <a:pt x="126" y="146"/>
                </a:lnTo>
                <a:cubicBezTo>
                  <a:pt x="128" y="146"/>
                  <a:pt x="139" y="140"/>
                  <a:pt x="146" y="132"/>
                </a:cubicBezTo>
                <a:lnTo>
                  <a:pt x="146" y="129"/>
                </a:lnTo>
                <a:cubicBezTo>
                  <a:pt x="146" y="128"/>
                  <a:pt x="145" y="127"/>
                  <a:pt x="143" y="128"/>
                </a:cubicBezTo>
                <a:cubicBezTo>
                  <a:pt x="140" y="130"/>
                  <a:pt x="134" y="134"/>
                  <a:pt x="119" y="144"/>
                </a:cubicBezTo>
                <a:lnTo>
                  <a:pt x="117" y="142"/>
                </a:lnTo>
                <a:cubicBezTo>
                  <a:pt x="126" y="137"/>
                  <a:pt x="139" y="128"/>
                  <a:pt x="142" y="126"/>
                </a:cubicBezTo>
                <a:cubicBezTo>
                  <a:pt x="142" y="122"/>
                  <a:pt x="142" y="120"/>
                  <a:pt x="139" y="118"/>
                </a:cubicBezTo>
                <a:cubicBezTo>
                  <a:pt x="137" y="117"/>
                  <a:pt x="134" y="118"/>
                  <a:pt x="134" y="118"/>
                </a:cubicBezTo>
                <a:lnTo>
                  <a:pt x="104" y="137"/>
                </a:lnTo>
                <a:lnTo>
                  <a:pt x="101" y="135"/>
                </a:lnTo>
                <a:lnTo>
                  <a:pt x="133" y="117"/>
                </a:lnTo>
                <a:cubicBezTo>
                  <a:pt x="133" y="116"/>
                  <a:pt x="133" y="113"/>
                  <a:pt x="130" y="113"/>
                </a:cubicBezTo>
                <a:cubicBezTo>
                  <a:pt x="130" y="111"/>
                  <a:pt x="128" y="112"/>
                  <a:pt x="126" y="113"/>
                </a:cubicBezTo>
                <a:cubicBezTo>
                  <a:pt x="122" y="114"/>
                  <a:pt x="114" y="120"/>
                  <a:pt x="87" y="135"/>
                </a:cubicBezTo>
                <a:lnTo>
                  <a:pt x="86" y="132"/>
                </a:lnTo>
                <a:cubicBezTo>
                  <a:pt x="101" y="124"/>
                  <a:pt x="121" y="113"/>
                  <a:pt x="125" y="111"/>
                </a:cubicBezTo>
                <a:cubicBezTo>
                  <a:pt x="125" y="108"/>
                  <a:pt x="125" y="106"/>
                  <a:pt x="123" y="105"/>
                </a:cubicBezTo>
                <a:cubicBezTo>
                  <a:pt x="122" y="104"/>
                  <a:pt x="119" y="104"/>
                  <a:pt x="119" y="104"/>
                </a:cubicBezTo>
                <a:cubicBezTo>
                  <a:pt x="110" y="110"/>
                  <a:pt x="76" y="126"/>
                  <a:pt x="75" y="126"/>
                </a:cubicBezTo>
                <a:lnTo>
                  <a:pt x="73" y="124"/>
                </a:lnTo>
                <a:cubicBezTo>
                  <a:pt x="73" y="124"/>
                  <a:pt x="110" y="107"/>
                  <a:pt x="116" y="102"/>
                </a:cubicBezTo>
                <a:cubicBezTo>
                  <a:pt x="117" y="99"/>
                  <a:pt x="117" y="97"/>
                  <a:pt x="116" y="95"/>
                </a:cubicBezTo>
                <a:cubicBezTo>
                  <a:pt x="114" y="94"/>
                  <a:pt x="110" y="93"/>
                  <a:pt x="107" y="93"/>
                </a:cubicBezTo>
                <a:cubicBezTo>
                  <a:pt x="107" y="95"/>
                  <a:pt x="105" y="96"/>
                  <a:pt x="105" y="98"/>
                </a:cubicBezTo>
                <a:cubicBezTo>
                  <a:pt x="96" y="100"/>
                  <a:pt x="75" y="112"/>
                  <a:pt x="67" y="117"/>
                </a:cubicBezTo>
                <a:lnTo>
                  <a:pt x="61" y="120"/>
                </a:lnTo>
                <a:lnTo>
                  <a:pt x="61" y="117"/>
                </a:lnTo>
                <a:cubicBezTo>
                  <a:pt x="61" y="117"/>
                  <a:pt x="61" y="116"/>
                  <a:pt x="66" y="115"/>
                </a:cubicBezTo>
                <a:cubicBezTo>
                  <a:pt x="75" y="110"/>
                  <a:pt x="95" y="98"/>
                  <a:pt x="104" y="95"/>
                </a:cubicBezTo>
                <a:cubicBezTo>
                  <a:pt x="105" y="93"/>
                  <a:pt x="105" y="89"/>
                  <a:pt x="104" y="86"/>
                </a:cubicBezTo>
                <a:cubicBezTo>
                  <a:pt x="101" y="84"/>
                  <a:pt x="101" y="83"/>
                  <a:pt x="96" y="84"/>
                </a:cubicBezTo>
                <a:lnTo>
                  <a:pt x="96" y="83"/>
                </a:lnTo>
                <a:cubicBezTo>
                  <a:pt x="93" y="86"/>
                  <a:pt x="90" y="91"/>
                  <a:pt x="89" y="91"/>
                </a:cubicBezTo>
                <a:cubicBezTo>
                  <a:pt x="83" y="94"/>
                  <a:pt x="45" y="112"/>
                  <a:pt x="45" y="113"/>
                </a:cubicBezTo>
                <a:lnTo>
                  <a:pt x="43" y="110"/>
                </a:lnTo>
                <a:cubicBezTo>
                  <a:pt x="45" y="109"/>
                  <a:pt x="81" y="91"/>
                  <a:pt x="87" y="89"/>
                </a:cubicBezTo>
                <a:cubicBezTo>
                  <a:pt x="90" y="88"/>
                  <a:pt x="96" y="80"/>
                  <a:pt x="96" y="76"/>
                </a:cubicBezTo>
                <a:cubicBezTo>
                  <a:pt x="96" y="73"/>
                  <a:pt x="90" y="72"/>
                  <a:pt x="87" y="72"/>
                </a:cubicBezTo>
                <a:cubicBezTo>
                  <a:pt x="72" y="78"/>
                  <a:pt x="41" y="95"/>
                  <a:pt x="34" y="99"/>
                </a:cubicBezTo>
                <a:cubicBezTo>
                  <a:pt x="25" y="104"/>
                  <a:pt x="14" y="99"/>
                  <a:pt x="14" y="99"/>
                </a:cubicBezTo>
                <a:lnTo>
                  <a:pt x="14" y="97"/>
                </a:lnTo>
                <a:cubicBezTo>
                  <a:pt x="16" y="97"/>
                  <a:pt x="25" y="102"/>
                  <a:pt x="32" y="97"/>
                </a:cubicBezTo>
                <a:cubicBezTo>
                  <a:pt x="41" y="91"/>
                  <a:pt x="81" y="71"/>
                  <a:pt x="90" y="67"/>
                </a:cubicBezTo>
                <a:cubicBezTo>
                  <a:pt x="101" y="64"/>
                  <a:pt x="108" y="46"/>
                  <a:pt x="110" y="37"/>
                </a:cubicBezTo>
                <a:lnTo>
                  <a:pt x="111" y="38"/>
                </a:lnTo>
                <a:cubicBezTo>
                  <a:pt x="110" y="44"/>
                  <a:pt x="108" y="53"/>
                  <a:pt x="104" y="59"/>
                </a:cubicBezTo>
                <a:lnTo>
                  <a:pt x="161" y="42"/>
                </a:lnTo>
                <a:cubicBezTo>
                  <a:pt x="161" y="42"/>
                  <a:pt x="170" y="34"/>
                  <a:pt x="170" y="20"/>
                </a:cubicBezTo>
                <a:lnTo>
                  <a:pt x="173" y="20"/>
                </a:lnTo>
                <a:cubicBezTo>
                  <a:pt x="173" y="26"/>
                  <a:pt x="170" y="31"/>
                  <a:pt x="169" y="35"/>
                </a:cubicBezTo>
                <a:cubicBezTo>
                  <a:pt x="178" y="33"/>
                  <a:pt x="224" y="27"/>
                  <a:pt x="224" y="9"/>
                </a:cubicBezTo>
                <a:lnTo>
                  <a:pt x="227" y="9"/>
                </a:lnTo>
                <a:cubicBezTo>
                  <a:pt x="227" y="14"/>
                  <a:pt x="222" y="19"/>
                  <a:pt x="219" y="22"/>
                </a:cubicBezTo>
                <a:cubicBezTo>
                  <a:pt x="237" y="16"/>
                  <a:pt x="277" y="5"/>
                  <a:pt x="283" y="0"/>
                </a:cubicBezTo>
                <a:lnTo>
                  <a:pt x="286" y="2"/>
                </a:lnTo>
                <a:cubicBezTo>
                  <a:pt x="277" y="8"/>
                  <a:pt x="225" y="22"/>
                  <a:pt x="216" y="24"/>
                </a:cubicBezTo>
                <a:cubicBezTo>
                  <a:pt x="219" y="27"/>
                  <a:pt x="220" y="30"/>
                  <a:pt x="219" y="33"/>
                </a:cubicBezTo>
                <a:lnTo>
                  <a:pt x="280" y="16"/>
                </a:lnTo>
                <a:lnTo>
                  <a:pt x="280" y="19"/>
                </a:lnTo>
                <a:lnTo>
                  <a:pt x="219" y="35"/>
                </a:lnTo>
                <a:lnTo>
                  <a:pt x="219" y="36"/>
                </a:lnTo>
                <a:cubicBezTo>
                  <a:pt x="219" y="36"/>
                  <a:pt x="222" y="37"/>
                  <a:pt x="224" y="39"/>
                </a:cubicBezTo>
                <a:lnTo>
                  <a:pt x="224" y="46"/>
                </a:lnTo>
                <a:lnTo>
                  <a:pt x="275" y="30"/>
                </a:lnTo>
                <a:lnTo>
                  <a:pt x="275" y="32"/>
                </a:lnTo>
                <a:lnTo>
                  <a:pt x="222" y="49"/>
                </a:lnTo>
                <a:lnTo>
                  <a:pt x="222" y="50"/>
                </a:lnTo>
                <a:cubicBezTo>
                  <a:pt x="224" y="50"/>
                  <a:pt x="227" y="53"/>
                  <a:pt x="227" y="56"/>
                </a:cubicBezTo>
                <a:lnTo>
                  <a:pt x="227" y="57"/>
                </a:lnTo>
                <a:lnTo>
                  <a:pt x="271" y="42"/>
                </a:lnTo>
                <a:lnTo>
                  <a:pt x="271" y="46"/>
                </a:lnTo>
                <a:lnTo>
                  <a:pt x="225" y="60"/>
                </a:lnTo>
                <a:lnTo>
                  <a:pt x="224" y="61"/>
                </a:lnTo>
                <a:cubicBezTo>
                  <a:pt x="225" y="61"/>
                  <a:pt x="228" y="62"/>
                  <a:pt x="228" y="66"/>
                </a:cubicBezTo>
                <a:cubicBezTo>
                  <a:pt x="243" y="63"/>
                  <a:pt x="262" y="57"/>
                  <a:pt x="263" y="57"/>
                </a:cubicBezTo>
                <a:lnTo>
                  <a:pt x="263" y="60"/>
                </a:lnTo>
                <a:cubicBezTo>
                  <a:pt x="262" y="60"/>
                  <a:pt x="243" y="66"/>
                  <a:pt x="228" y="69"/>
                </a:cubicBezTo>
                <a:cubicBezTo>
                  <a:pt x="228" y="70"/>
                  <a:pt x="228" y="71"/>
                  <a:pt x="227" y="73"/>
                </a:cubicBezTo>
                <a:lnTo>
                  <a:pt x="228" y="72"/>
                </a:lnTo>
                <a:cubicBezTo>
                  <a:pt x="228" y="73"/>
                  <a:pt x="231" y="74"/>
                  <a:pt x="233" y="76"/>
                </a:cubicBezTo>
                <a:lnTo>
                  <a:pt x="254" y="67"/>
                </a:lnTo>
                <a:lnTo>
                  <a:pt x="256" y="70"/>
                </a:lnTo>
                <a:lnTo>
                  <a:pt x="233" y="79"/>
                </a:lnTo>
                <a:lnTo>
                  <a:pt x="233" y="78"/>
                </a:lnTo>
                <a:cubicBezTo>
                  <a:pt x="231" y="80"/>
                  <a:pt x="230" y="81"/>
                  <a:pt x="228" y="83"/>
                </a:cubicBezTo>
                <a:cubicBezTo>
                  <a:pt x="229" y="84"/>
                  <a:pt x="230" y="85"/>
                  <a:pt x="230" y="86"/>
                </a:cubicBezTo>
                <a:cubicBezTo>
                  <a:pt x="248" y="79"/>
                  <a:pt x="250" y="79"/>
                  <a:pt x="250" y="79"/>
                </a:cubicBezTo>
                <a:lnTo>
                  <a:pt x="250" y="81"/>
                </a:lnTo>
                <a:cubicBezTo>
                  <a:pt x="248" y="81"/>
                  <a:pt x="237" y="86"/>
                  <a:pt x="230" y="90"/>
                </a:cubicBezTo>
                <a:lnTo>
                  <a:pt x="230" y="89"/>
                </a:lnTo>
                <a:cubicBezTo>
                  <a:pt x="228" y="91"/>
                  <a:pt x="228" y="94"/>
                  <a:pt x="225" y="95"/>
                </a:cubicBezTo>
                <a:cubicBezTo>
                  <a:pt x="226" y="96"/>
                  <a:pt x="227" y="97"/>
                  <a:pt x="227" y="98"/>
                </a:cubicBezTo>
                <a:lnTo>
                  <a:pt x="227" y="97"/>
                </a:lnTo>
                <a:lnTo>
                  <a:pt x="243" y="89"/>
                </a:lnTo>
                <a:lnTo>
                  <a:pt x="245" y="91"/>
                </a:lnTo>
                <a:lnTo>
                  <a:pt x="227" y="99"/>
                </a:lnTo>
                <a:cubicBezTo>
                  <a:pt x="227" y="99"/>
                  <a:pt x="225" y="102"/>
                  <a:pt x="224" y="104"/>
                </a:cubicBezTo>
                <a:cubicBezTo>
                  <a:pt x="220" y="104"/>
                  <a:pt x="219" y="106"/>
                  <a:pt x="216" y="107"/>
                </a:cubicBezTo>
                <a:cubicBezTo>
                  <a:pt x="218" y="108"/>
                  <a:pt x="219" y="109"/>
                  <a:pt x="218" y="111"/>
                </a:cubicBezTo>
                <a:lnTo>
                  <a:pt x="216" y="111"/>
                </a:lnTo>
                <a:cubicBezTo>
                  <a:pt x="216" y="110"/>
                  <a:pt x="215" y="109"/>
                  <a:pt x="215" y="109"/>
                </a:cubicBezTo>
                <a:lnTo>
                  <a:pt x="215" y="108"/>
                </a:lnTo>
                <a:cubicBezTo>
                  <a:pt x="207" y="113"/>
                  <a:pt x="195" y="118"/>
                  <a:pt x="192" y="120"/>
                </a:cubicBezTo>
                <a:lnTo>
                  <a:pt x="190" y="120"/>
                </a:lnTo>
                <a:lnTo>
                  <a:pt x="177" y="132"/>
                </a:lnTo>
                <a:lnTo>
                  <a:pt x="178" y="134"/>
                </a:lnTo>
                <a:cubicBezTo>
                  <a:pt x="178" y="137"/>
                  <a:pt x="177" y="139"/>
                  <a:pt x="175" y="141"/>
                </a:cubicBezTo>
                <a:cubicBezTo>
                  <a:pt x="173" y="144"/>
                  <a:pt x="170" y="145"/>
                  <a:pt x="168" y="145"/>
                </a:cubicBezTo>
                <a:cubicBezTo>
                  <a:pt x="164" y="146"/>
                  <a:pt x="160" y="148"/>
                  <a:pt x="157" y="153"/>
                </a:cubicBezTo>
                <a:close/>
                <a:moveTo>
                  <a:pt x="192" y="99"/>
                </a:moveTo>
                <a:lnTo>
                  <a:pt x="189" y="103"/>
                </a:lnTo>
                <a:cubicBezTo>
                  <a:pt x="190" y="103"/>
                  <a:pt x="192" y="104"/>
                  <a:pt x="192" y="104"/>
                </a:cubicBezTo>
                <a:lnTo>
                  <a:pt x="192" y="107"/>
                </a:lnTo>
                <a:cubicBezTo>
                  <a:pt x="193" y="107"/>
                  <a:pt x="213" y="99"/>
                  <a:pt x="224" y="95"/>
                </a:cubicBezTo>
                <a:cubicBezTo>
                  <a:pt x="227" y="92"/>
                  <a:pt x="228" y="90"/>
                  <a:pt x="228" y="88"/>
                </a:cubicBezTo>
                <a:lnTo>
                  <a:pt x="228" y="85"/>
                </a:lnTo>
                <a:lnTo>
                  <a:pt x="228" y="84"/>
                </a:lnTo>
                <a:cubicBezTo>
                  <a:pt x="219" y="89"/>
                  <a:pt x="195" y="98"/>
                  <a:pt x="192" y="99"/>
                </a:cubicBezTo>
                <a:close/>
                <a:moveTo>
                  <a:pt x="152" y="132"/>
                </a:moveTo>
                <a:lnTo>
                  <a:pt x="157" y="134"/>
                </a:lnTo>
                <a:lnTo>
                  <a:pt x="157" y="135"/>
                </a:lnTo>
                <a:cubicBezTo>
                  <a:pt x="160" y="132"/>
                  <a:pt x="164" y="132"/>
                  <a:pt x="164" y="133"/>
                </a:cubicBezTo>
                <a:cubicBezTo>
                  <a:pt x="166" y="132"/>
                  <a:pt x="169" y="129"/>
                  <a:pt x="173" y="130"/>
                </a:cubicBezTo>
                <a:lnTo>
                  <a:pt x="190" y="119"/>
                </a:lnTo>
                <a:cubicBezTo>
                  <a:pt x="190" y="117"/>
                  <a:pt x="189" y="116"/>
                  <a:pt x="189" y="116"/>
                </a:cubicBezTo>
                <a:cubicBezTo>
                  <a:pt x="187" y="116"/>
                  <a:pt x="163" y="126"/>
                  <a:pt x="152" y="132"/>
                </a:cubicBezTo>
                <a:close/>
                <a:moveTo>
                  <a:pt x="145" y="126"/>
                </a:moveTo>
                <a:cubicBezTo>
                  <a:pt x="146" y="126"/>
                  <a:pt x="146" y="126"/>
                  <a:pt x="148" y="126"/>
                </a:cubicBezTo>
                <a:cubicBezTo>
                  <a:pt x="149" y="128"/>
                  <a:pt x="149" y="130"/>
                  <a:pt x="149" y="132"/>
                </a:cubicBezTo>
                <a:cubicBezTo>
                  <a:pt x="158" y="124"/>
                  <a:pt x="183" y="116"/>
                  <a:pt x="187" y="114"/>
                </a:cubicBezTo>
                <a:cubicBezTo>
                  <a:pt x="190" y="108"/>
                  <a:pt x="190" y="107"/>
                  <a:pt x="190" y="106"/>
                </a:cubicBezTo>
                <a:cubicBezTo>
                  <a:pt x="189" y="104"/>
                  <a:pt x="187" y="104"/>
                  <a:pt x="187" y="104"/>
                </a:cubicBezTo>
                <a:lnTo>
                  <a:pt x="186" y="104"/>
                </a:lnTo>
                <a:lnTo>
                  <a:pt x="145" y="122"/>
                </a:lnTo>
                <a:cubicBezTo>
                  <a:pt x="145" y="122"/>
                  <a:pt x="145" y="124"/>
                  <a:pt x="145" y="126"/>
                </a:cubicBezTo>
                <a:close/>
                <a:moveTo>
                  <a:pt x="137" y="115"/>
                </a:moveTo>
                <a:cubicBezTo>
                  <a:pt x="139" y="115"/>
                  <a:pt x="139" y="116"/>
                  <a:pt x="140" y="117"/>
                </a:cubicBezTo>
                <a:cubicBezTo>
                  <a:pt x="142" y="117"/>
                  <a:pt x="143" y="119"/>
                  <a:pt x="143" y="120"/>
                </a:cubicBezTo>
                <a:lnTo>
                  <a:pt x="186" y="102"/>
                </a:lnTo>
                <a:lnTo>
                  <a:pt x="189" y="98"/>
                </a:lnTo>
                <a:cubicBezTo>
                  <a:pt x="189" y="97"/>
                  <a:pt x="187" y="94"/>
                  <a:pt x="181" y="94"/>
                </a:cubicBezTo>
                <a:cubicBezTo>
                  <a:pt x="180" y="95"/>
                  <a:pt x="177" y="97"/>
                  <a:pt x="173" y="97"/>
                </a:cubicBezTo>
                <a:cubicBezTo>
                  <a:pt x="169" y="99"/>
                  <a:pt x="139" y="111"/>
                  <a:pt x="134" y="113"/>
                </a:cubicBezTo>
                <a:cubicBezTo>
                  <a:pt x="135" y="114"/>
                  <a:pt x="135" y="114"/>
                  <a:pt x="135" y="116"/>
                </a:cubicBezTo>
                <a:cubicBezTo>
                  <a:pt x="135" y="116"/>
                  <a:pt x="135" y="115"/>
                  <a:pt x="137" y="115"/>
                </a:cubicBezTo>
                <a:close/>
                <a:moveTo>
                  <a:pt x="190" y="114"/>
                </a:moveTo>
                <a:cubicBezTo>
                  <a:pt x="192" y="115"/>
                  <a:pt x="192" y="116"/>
                  <a:pt x="192" y="117"/>
                </a:cubicBezTo>
                <a:cubicBezTo>
                  <a:pt x="199" y="114"/>
                  <a:pt x="218" y="104"/>
                  <a:pt x="220" y="102"/>
                </a:cubicBezTo>
                <a:cubicBezTo>
                  <a:pt x="224" y="101"/>
                  <a:pt x="224" y="100"/>
                  <a:pt x="224" y="100"/>
                </a:cubicBezTo>
                <a:lnTo>
                  <a:pt x="224" y="97"/>
                </a:lnTo>
                <a:cubicBezTo>
                  <a:pt x="213" y="102"/>
                  <a:pt x="192" y="110"/>
                  <a:pt x="192" y="110"/>
                </a:cubicBezTo>
                <a:lnTo>
                  <a:pt x="192" y="107"/>
                </a:lnTo>
                <a:cubicBezTo>
                  <a:pt x="192" y="110"/>
                  <a:pt x="192" y="112"/>
                  <a:pt x="190" y="114"/>
                </a:cubicBezTo>
                <a:close/>
                <a:moveTo>
                  <a:pt x="128" y="109"/>
                </a:moveTo>
                <a:cubicBezTo>
                  <a:pt x="130" y="109"/>
                  <a:pt x="131" y="110"/>
                  <a:pt x="133" y="110"/>
                </a:cubicBezTo>
                <a:lnTo>
                  <a:pt x="133" y="111"/>
                </a:lnTo>
                <a:cubicBezTo>
                  <a:pt x="137" y="109"/>
                  <a:pt x="167" y="97"/>
                  <a:pt x="173" y="95"/>
                </a:cubicBezTo>
                <a:cubicBezTo>
                  <a:pt x="177" y="94"/>
                  <a:pt x="180" y="91"/>
                  <a:pt x="181" y="91"/>
                </a:cubicBezTo>
                <a:cubicBezTo>
                  <a:pt x="180" y="85"/>
                  <a:pt x="175" y="82"/>
                  <a:pt x="173" y="81"/>
                </a:cubicBezTo>
                <a:cubicBezTo>
                  <a:pt x="173" y="82"/>
                  <a:pt x="173" y="84"/>
                  <a:pt x="172" y="85"/>
                </a:cubicBezTo>
                <a:cubicBezTo>
                  <a:pt x="170" y="86"/>
                  <a:pt x="137" y="97"/>
                  <a:pt x="123" y="102"/>
                </a:cubicBezTo>
                <a:cubicBezTo>
                  <a:pt x="125" y="102"/>
                  <a:pt x="125" y="103"/>
                  <a:pt x="125" y="104"/>
                </a:cubicBezTo>
                <a:cubicBezTo>
                  <a:pt x="126" y="104"/>
                  <a:pt x="126" y="107"/>
                  <a:pt x="126" y="110"/>
                </a:cubicBezTo>
                <a:lnTo>
                  <a:pt x="128" y="109"/>
                </a:lnTo>
                <a:close/>
                <a:moveTo>
                  <a:pt x="119" y="101"/>
                </a:moveTo>
                <a:cubicBezTo>
                  <a:pt x="139" y="94"/>
                  <a:pt x="169" y="84"/>
                  <a:pt x="170" y="82"/>
                </a:cubicBezTo>
                <a:cubicBezTo>
                  <a:pt x="172" y="82"/>
                  <a:pt x="172" y="80"/>
                  <a:pt x="172" y="79"/>
                </a:cubicBezTo>
                <a:lnTo>
                  <a:pt x="173" y="79"/>
                </a:lnTo>
                <a:cubicBezTo>
                  <a:pt x="173" y="77"/>
                  <a:pt x="173" y="75"/>
                  <a:pt x="169" y="71"/>
                </a:cubicBezTo>
                <a:lnTo>
                  <a:pt x="167" y="71"/>
                </a:lnTo>
                <a:cubicBezTo>
                  <a:pt x="166" y="72"/>
                  <a:pt x="164" y="73"/>
                  <a:pt x="164" y="75"/>
                </a:cubicBezTo>
                <a:cubicBezTo>
                  <a:pt x="158" y="76"/>
                  <a:pt x="122" y="86"/>
                  <a:pt x="111" y="91"/>
                </a:cubicBezTo>
                <a:cubicBezTo>
                  <a:pt x="113" y="91"/>
                  <a:pt x="116" y="92"/>
                  <a:pt x="117" y="94"/>
                </a:cubicBezTo>
                <a:cubicBezTo>
                  <a:pt x="119" y="94"/>
                  <a:pt x="121" y="97"/>
                  <a:pt x="119" y="101"/>
                </a:cubicBezTo>
                <a:close/>
                <a:moveTo>
                  <a:pt x="183" y="91"/>
                </a:moveTo>
                <a:cubicBezTo>
                  <a:pt x="189" y="93"/>
                  <a:pt x="190" y="95"/>
                  <a:pt x="190" y="97"/>
                </a:cubicBezTo>
                <a:cubicBezTo>
                  <a:pt x="196" y="94"/>
                  <a:pt x="218" y="86"/>
                  <a:pt x="227" y="81"/>
                </a:cubicBezTo>
                <a:cubicBezTo>
                  <a:pt x="230" y="78"/>
                  <a:pt x="230" y="77"/>
                  <a:pt x="230" y="76"/>
                </a:cubicBezTo>
                <a:cubicBezTo>
                  <a:pt x="230" y="76"/>
                  <a:pt x="228" y="75"/>
                  <a:pt x="227" y="75"/>
                </a:cubicBezTo>
                <a:lnTo>
                  <a:pt x="227" y="74"/>
                </a:lnTo>
                <a:cubicBezTo>
                  <a:pt x="216" y="80"/>
                  <a:pt x="189" y="90"/>
                  <a:pt x="183" y="91"/>
                </a:cubicBezTo>
                <a:close/>
                <a:moveTo>
                  <a:pt x="177" y="80"/>
                </a:moveTo>
                <a:cubicBezTo>
                  <a:pt x="178" y="81"/>
                  <a:pt x="183" y="85"/>
                  <a:pt x="183" y="89"/>
                </a:cubicBezTo>
                <a:cubicBezTo>
                  <a:pt x="190" y="86"/>
                  <a:pt x="216" y="77"/>
                  <a:pt x="224" y="72"/>
                </a:cubicBezTo>
                <a:cubicBezTo>
                  <a:pt x="225" y="71"/>
                  <a:pt x="227" y="69"/>
                  <a:pt x="227" y="69"/>
                </a:cubicBezTo>
                <a:lnTo>
                  <a:pt x="227" y="67"/>
                </a:lnTo>
                <a:lnTo>
                  <a:pt x="227" y="66"/>
                </a:lnTo>
                <a:cubicBezTo>
                  <a:pt x="227" y="63"/>
                  <a:pt x="224" y="63"/>
                  <a:pt x="224" y="63"/>
                </a:cubicBezTo>
                <a:lnTo>
                  <a:pt x="224" y="61"/>
                </a:lnTo>
                <a:cubicBezTo>
                  <a:pt x="224" y="62"/>
                  <a:pt x="222" y="62"/>
                  <a:pt x="220" y="63"/>
                </a:cubicBezTo>
                <a:cubicBezTo>
                  <a:pt x="211" y="68"/>
                  <a:pt x="184" y="77"/>
                  <a:pt x="177" y="80"/>
                </a:cubicBezTo>
                <a:close/>
                <a:moveTo>
                  <a:pt x="101" y="81"/>
                </a:moveTo>
                <a:cubicBezTo>
                  <a:pt x="101" y="81"/>
                  <a:pt x="105" y="82"/>
                  <a:pt x="107" y="85"/>
                </a:cubicBezTo>
                <a:cubicBezTo>
                  <a:pt x="108" y="86"/>
                  <a:pt x="108" y="88"/>
                  <a:pt x="108" y="89"/>
                </a:cubicBezTo>
                <a:cubicBezTo>
                  <a:pt x="125" y="84"/>
                  <a:pt x="158" y="75"/>
                  <a:pt x="163" y="72"/>
                </a:cubicBezTo>
                <a:cubicBezTo>
                  <a:pt x="166" y="70"/>
                  <a:pt x="167" y="67"/>
                  <a:pt x="167" y="67"/>
                </a:cubicBezTo>
                <a:lnTo>
                  <a:pt x="169" y="67"/>
                </a:lnTo>
                <a:cubicBezTo>
                  <a:pt x="169" y="63"/>
                  <a:pt x="166" y="61"/>
                  <a:pt x="164" y="59"/>
                </a:cubicBezTo>
                <a:lnTo>
                  <a:pt x="164" y="58"/>
                </a:lnTo>
                <a:lnTo>
                  <a:pt x="101" y="80"/>
                </a:lnTo>
                <a:lnTo>
                  <a:pt x="98" y="81"/>
                </a:lnTo>
                <a:lnTo>
                  <a:pt x="101" y="81"/>
                </a:lnTo>
                <a:close/>
                <a:moveTo>
                  <a:pt x="170" y="70"/>
                </a:moveTo>
                <a:cubicBezTo>
                  <a:pt x="173" y="72"/>
                  <a:pt x="175" y="75"/>
                  <a:pt x="175" y="78"/>
                </a:cubicBezTo>
                <a:cubicBezTo>
                  <a:pt x="184" y="75"/>
                  <a:pt x="211" y="66"/>
                  <a:pt x="220" y="61"/>
                </a:cubicBezTo>
                <a:cubicBezTo>
                  <a:pt x="222" y="60"/>
                  <a:pt x="224" y="57"/>
                  <a:pt x="224" y="56"/>
                </a:cubicBezTo>
                <a:cubicBezTo>
                  <a:pt x="224" y="53"/>
                  <a:pt x="220" y="53"/>
                  <a:pt x="220" y="53"/>
                </a:cubicBezTo>
                <a:cubicBezTo>
                  <a:pt x="205" y="57"/>
                  <a:pt x="178" y="66"/>
                  <a:pt x="170" y="69"/>
                </a:cubicBezTo>
                <a:lnTo>
                  <a:pt x="170" y="70"/>
                </a:lnTo>
                <a:close/>
                <a:moveTo>
                  <a:pt x="90" y="70"/>
                </a:moveTo>
                <a:cubicBezTo>
                  <a:pt x="96" y="71"/>
                  <a:pt x="101" y="74"/>
                  <a:pt x="101" y="75"/>
                </a:cubicBezTo>
                <a:lnTo>
                  <a:pt x="101" y="77"/>
                </a:lnTo>
                <a:lnTo>
                  <a:pt x="164" y="56"/>
                </a:lnTo>
                <a:lnTo>
                  <a:pt x="164" y="47"/>
                </a:lnTo>
                <a:cubicBezTo>
                  <a:pt x="164" y="46"/>
                  <a:pt x="163" y="46"/>
                  <a:pt x="161" y="46"/>
                </a:cubicBezTo>
                <a:lnTo>
                  <a:pt x="161" y="44"/>
                </a:lnTo>
                <a:lnTo>
                  <a:pt x="101" y="62"/>
                </a:lnTo>
                <a:lnTo>
                  <a:pt x="101" y="61"/>
                </a:lnTo>
                <a:cubicBezTo>
                  <a:pt x="101" y="65"/>
                  <a:pt x="96" y="69"/>
                  <a:pt x="92" y="69"/>
                </a:cubicBezTo>
                <a:lnTo>
                  <a:pt x="90" y="70"/>
                </a:lnTo>
                <a:close/>
                <a:moveTo>
                  <a:pt x="166" y="57"/>
                </a:moveTo>
                <a:cubicBezTo>
                  <a:pt x="167" y="59"/>
                  <a:pt x="170" y="62"/>
                  <a:pt x="172" y="66"/>
                </a:cubicBezTo>
                <a:cubicBezTo>
                  <a:pt x="180" y="63"/>
                  <a:pt x="207" y="56"/>
                  <a:pt x="219" y="50"/>
                </a:cubicBezTo>
                <a:cubicBezTo>
                  <a:pt x="220" y="47"/>
                  <a:pt x="222" y="42"/>
                  <a:pt x="220" y="41"/>
                </a:cubicBezTo>
                <a:cubicBezTo>
                  <a:pt x="220" y="38"/>
                  <a:pt x="219" y="38"/>
                  <a:pt x="219" y="38"/>
                </a:cubicBezTo>
                <a:lnTo>
                  <a:pt x="219" y="37"/>
                </a:lnTo>
                <a:cubicBezTo>
                  <a:pt x="209" y="42"/>
                  <a:pt x="168" y="54"/>
                  <a:pt x="166" y="54"/>
                </a:cubicBezTo>
                <a:lnTo>
                  <a:pt x="166" y="53"/>
                </a:lnTo>
                <a:cubicBezTo>
                  <a:pt x="164" y="56"/>
                  <a:pt x="164" y="57"/>
                  <a:pt x="164" y="57"/>
                </a:cubicBezTo>
                <a:lnTo>
                  <a:pt x="166" y="57"/>
                </a:lnTo>
                <a:lnTo>
                  <a:pt x="164" y="57"/>
                </a:lnTo>
                <a:lnTo>
                  <a:pt x="166" y="57"/>
                </a:lnTo>
                <a:close/>
                <a:moveTo>
                  <a:pt x="164" y="42"/>
                </a:moveTo>
                <a:cubicBezTo>
                  <a:pt x="164" y="44"/>
                  <a:pt x="164" y="44"/>
                  <a:pt x="166" y="46"/>
                </a:cubicBezTo>
                <a:lnTo>
                  <a:pt x="166" y="52"/>
                </a:lnTo>
                <a:cubicBezTo>
                  <a:pt x="172" y="50"/>
                  <a:pt x="210" y="40"/>
                  <a:pt x="218" y="35"/>
                </a:cubicBezTo>
                <a:cubicBezTo>
                  <a:pt x="219" y="31"/>
                  <a:pt x="218" y="28"/>
                  <a:pt x="215" y="25"/>
                </a:cubicBezTo>
                <a:lnTo>
                  <a:pt x="213" y="24"/>
                </a:lnTo>
                <a:cubicBezTo>
                  <a:pt x="196" y="34"/>
                  <a:pt x="170" y="37"/>
                  <a:pt x="167" y="37"/>
                </a:cubicBezTo>
                <a:cubicBezTo>
                  <a:pt x="166" y="40"/>
                  <a:pt x="164" y="42"/>
                  <a:pt x="164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4" name="Freeform 1090">
            <a:extLst>
              <a:ext uri="{FF2B5EF4-FFF2-40B4-BE49-F238E27FC236}">
                <a16:creationId xmlns:a16="http://schemas.microsoft.com/office/drawing/2014/main" id="{4B3088FE-7F56-DA41-B41B-952E4EE32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1754188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5" name="Freeform 1091">
            <a:extLst>
              <a:ext uri="{FF2B5EF4-FFF2-40B4-BE49-F238E27FC236}">
                <a16:creationId xmlns:a16="http://schemas.microsoft.com/office/drawing/2014/main" id="{A5772CFE-BC72-DE45-987D-D5B31B837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1754188"/>
            <a:ext cx="144463" cy="252412"/>
          </a:xfrm>
          <a:custGeom>
            <a:avLst/>
            <a:gdLst>
              <a:gd name="T0" fmla="*/ 26087129 w 400"/>
              <a:gd name="T1" fmla="*/ 90886710 h 700"/>
              <a:gd name="T2" fmla="*/ 0 w 400"/>
              <a:gd name="T3" fmla="*/ 90886710 h 700"/>
              <a:gd name="T4" fmla="*/ 0 w 400"/>
              <a:gd name="T5" fmla="*/ 0 h 700"/>
              <a:gd name="T6" fmla="*/ 52043518 w 400"/>
              <a:gd name="T7" fmla="*/ 0 h 700"/>
              <a:gd name="T8" fmla="*/ 52043518 w 400"/>
              <a:gd name="T9" fmla="*/ 90886710 h 700"/>
              <a:gd name="T10" fmla="*/ 26087129 w 4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200" y="699"/>
                </a:lnTo>
              </a:path>
            </a:pathLst>
          </a:custGeom>
          <a:solidFill>
            <a:srgbClr val="AE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6" name="Freeform 1092">
            <a:extLst>
              <a:ext uri="{FF2B5EF4-FFF2-40B4-BE49-F238E27FC236}">
                <a16:creationId xmlns:a16="http://schemas.microsoft.com/office/drawing/2014/main" id="{2B0016C4-CF42-1440-A125-EDFFF4A4C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1754188"/>
            <a:ext cx="144463" cy="252412"/>
          </a:xfrm>
          <a:custGeom>
            <a:avLst/>
            <a:gdLst>
              <a:gd name="T0" fmla="*/ 0 w 401"/>
              <a:gd name="T1" fmla="*/ 90886710 h 700"/>
              <a:gd name="T2" fmla="*/ 0 w 401"/>
              <a:gd name="T3" fmla="*/ 0 h 700"/>
              <a:gd name="T4" fmla="*/ 51914094 w 401"/>
              <a:gd name="T5" fmla="*/ 0 h 700"/>
              <a:gd name="T6" fmla="*/ 51914094 w 401"/>
              <a:gd name="T7" fmla="*/ 90886710 h 700"/>
              <a:gd name="T8" fmla="*/ 0 w 401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700">
                <a:moveTo>
                  <a:pt x="0" y="699"/>
                </a:moveTo>
                <a:lnTo>
                  <a:pt x="0" y="0"/>
                </a:lnTo>
                <a:lnTo>
                  <a:pt x="400" y="0"/>
                </a:lnTo>
                <a:lnTo>
                  <a:pt x="400" y="699"/>
                </a:lnTo>
                <a:lnTo>
                  <a:pt x="0" y="699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7" name="Freeform 1093">
            <a:extLst>
              <a:ext uri="{FF2B5EF4-FFF2-40B4-BE49-F238E27FC236}">
                <a16:creationId xmlns:a16="http://schemas.microsoft.com/office/drawing/2014/main" id="{CCFCC5E7-089E-5142-A18E-4C697ECF0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878013"/>
            <a:ext cx="3175" cy="4762"/>
          </a:xfrm>
          <a:custGeom>
            <a:avLst/>
            <a:gdLst>
              <a:gd name="T0" fmla="*/ 0 w 7"/>
              <a:gd name="T1" fmla="*/ 1475854 h 13"/>
              <a:gd name="T2" fmla="*/ 822779 w 7"/>
              <a:gd name="T3" fmla="*/ 134069 h 13"/>
              <a:gd name="T4" fmla="*/ 1234168 w 7"/>
              <a:gd name="T5" fmla="*/ 134069 h 13"/>
              <a:gd name="T6" fmla="*/ 411389 w 7"/>
              <a:gd name="T7" fmla="*/ 1610289 h 13"/>
              <a:gd name="T8" fmla="*/ 0 w 7"/>
              <a:gd name="T9" fmla="*/ 1475854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3">
                <a:moveTo>
                  <a:pt x="0" y="11"/>
                </a:moveTo>
                <a:cubicBezTo>
                  <a:pt x="0" y="8"/>
                  <a:pt x="2" y="3"/>
                  <a:pt x="4" y="1"/>
                </a:cubicBezTo>
                <a:cubicBezTo>
                  <a:pt x="5" y="0"/>
                  <a:pt x="6" y="1"/>
                  <a:pt x="6" y="1"/>
                </a:cubicBezTo>
                <a:cubicBezTo>
                  <a:pt x="6" y="6"/>
                  <a:pt x="4" y="9"/>
                  <a:pt x="2" y="12"/>
                </a:cubicBezTo>
                <a:lnTo>
                  <a:pt x="0" y="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8" name="Freeform 1094">
            <a:extLst>
              <a:ext uri="{FF2B5EF4-FFF2-40B4-BE49-F238E27FC236}">
                <a16:creationId xmlns:a16="http://schemas.microsoft.com/office/drawing/2014/main" id="{4CD9AC01-A0C8-2F42-9AAE-8BA3B638C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878013"/>
            <a:ext cx="3175" cy="4762"/>
          </a:xfrm>
          <a:custGeom>
            <a:avLst/>
            <a:gdLst>
              <a:gd name="T0" fmla="*/ 205921 w 7"/>
              <a:gd name="T1" fmla="*/ 1610289 h 13"/>
              <a:gd name="T2" fmla="*/ 0 w 7"/>
              <a:gd name="T3" fmla="*/ 1475854 h 13"/>
              <a:gd name="T4" fmla="*/ 822779 w 7"/>
              <a:gd name="T5" fmla="*/ 134069 h 13"/>
              <a:gd name="T6" fmla="*/ 1234168 w 7"/>
              <a:gd name="T7" fmla="*/ 134069 h 13"/>
              <a:gd name="T8" fmla="*/ 617311 w 7"/>
              <a:gd name="T9" fmla="*/ 1610289 h 13"/>
              <a:gd name="T10" fmla="*/ 205921 w 7"/>
              <a:gd name="T11" fmla="*/ 1610289 h 13"/>
              <a:gd name="T12" fmla="*/ 1028700 w 7"/>
              <a:gd name="T13" fmla="*/ 134069 h 13"/>
              <a:gd name="T14" fmla="*/ 0 w 7"/>
              <a:gd name="T15" fmla="*/ 1475854 h 13"/>
              <a:gd name="T16" fmla="*/ 205921 w 7"/>
              <a:gd name="T17" fmla="*/ 1610289 h 13"/>
              <a:gd name="T18" fmla="*/ 1234168 w 7"/>
              <a:gd name="T19" fmla="*/ 134069 h 13"/>
              <a:gd name="T20" fmla="*/ 1028700 w 7"/>
              <a:gd name="T21" fmla="*/ 13406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3">
                <a:moveTo>
                  <a:pt x="1" y="12"/>
                </a:moveTo>
                <a:cubicBezTo>
                  <a:pt x="1" y="12"/>
                  <a:pt x="0" y="12"/>
                  <a:pt x="0" y="11"/>
                </a:cubicBezTo>
                <a:cubicBezTo>
                  <a:pt x="0" y="7"/>
                  <a:pt x="1" y="2"/>
                  <a:pt x="4" y="1"/>
                </a:cubicBezTo>
                <a:cubicBezTo>
                  <a:pt x="5" y="0"/>
                  <a:pt x="6" y="1"/>
                  <a:pt x="6" y="1"/>
                </a:cubicBezTo>
                <a:cubicBezTo>
                  <a:pt x="6" y="6"/>
                  <a:pt x="4" y="9"/>
                  <a:pt x="3" y="12"/>
                </a:cubicBezTo>
                <a:lnTo>
                  <a:pt x="1" y="12"/>
                </a:lnTo>
                <a:close/>
                <a:moveTo>
                  <a:pt x="5" y="1"/>
                </a:moveTo>
                <a:cubicBezTo>
                  <a:pt x="3" y="3"/>
                  <a:pt x="0" y="8"/>
                  <a:pt x="0" y="11"/>
                </a:cubicBezTo>
                <a:lnTo>
                  <a:pt x="1" y="12"/>
                </a:lnTo>
                <a:cubicBezTo>
                  <a:pt x="4" y="9"/>
                  <a:pt x="6" y="5"/>
                  <a:pt x="6" y="1"/>
                </a:cubicBezTo>
                <a:lnTo>
                  <a:pt x="5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49" name="Freeform 1095">
            <a:extLst>
              <a:ext uri="{FF2B5EF4-FFF2-40B4-BE49-F238E27FC236}">
                <a16:creationId xmlns:a16="http://schemas.microsoft.com/office/drawing/2014/main" id="{5612D982-8304-3248-8CA8-D701DADD7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8813"/>
            <a:ext cx="12700" cy="7937"/>
          </a:xfrm>
          <a:custGeom>
            <a:avLst/>
            <a:gdLst>
              <a:gd name="T0" fmla="*/ 4231217 w 36"/>
              <a:gd name="T1" fmla="*/ 1856880 h 21"/>
              <a:gd name="T2" fmla="*/ 0 w 36"/>
              <a:gd name="T3" fmla="*/ 0 h 21"/>
              <a:gd name="T4" fmla="*/ 4231217 w 36"/>
              <a:gd name="T5" fmla="*/ 185688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1">
                <a:moveTo>
                  <a:pt x="34" y="13"/>
                </a:moveTo>
                <a:cubicBezTo>
                  <a:pt x="33" y="20"/>
                  <a:pt x="5" y="7"/>
                  <a:pt x="0" y="0"/>
                </a:cubicBezTo>
                <a:cubicBezTo>
                  <a:pt x="18" y="8"/>
                  <a:pt x="35" y="7"/>
                  <a:pt x="34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0" name="Freeform 1096">
            <a:extLst>
              <a:ext uri="{FF2B5EF4-FFF2-40B4-BE49-F238E27FC236}">
                <a16:creationId xmlns:a16="http://schemas.microsoft.com/office/drawing/2014/main" id="{9A69FC7C-594D-614F-A447-9F3E675CA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8813"/>
            <a:ext cx="12700" cy="7937"/>
          </a:xfrm>
          <a:custGeom>
            <a:avLst/>
            <a:gdLst>
              <a:gd name="T0" fmla="*/ 3857978 w 36"/>
              <a:gd name="T1" fmla="*/ 2519998 h 20"/>
              <a:gd name="T2" fmla="*/ 0 w 36"/>
              <a:gd name="T3" fmla="*/ 157549 h 20"/>
              <a:gd name="T4" fmla="*/ 4231217 w 36"/>
              <a:gd name="T5" fmla="*/ 2047349 h 20"/>
              <a:gd name="T6" fmla="*/ 2862439 w 36"/>
              <a:gd name="T7" fmla="*/ 1259999 h 20"/>
              <a:gd name="T8" fmla="*/ 0 w 36"/>
              <a:gd name="T9" fmla="*/ 0 h 20"/>
              <a:gd name="T10" fmla="*/ 0 w 36"/>
              <a:gd name="T11" fmla="*/ 0 h 20"/>
              <a:gd name="T12" fmla="*/ 2862439 w 36"/>
              <a:gd name="T13" fmla="*/ 1102449 h 20"/>
              <a:gd name="T14" fmla="*/ 4355747 w 36"/>
              <a:gd name="T15" fmla="*/ 2047349 h 20"/>
              <a:gd name="T16" fmla="*/ 3857978 w 36"/>
              <a:gd name="T17" fmla="*/ 251999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6" h="20">
                <a:moveTo>
                  <a:pt x="31" y="16"/>
                </a:moveTo>
                <a:cubicBezTo>
                  <a:pt x="23" y="16"/>
                  <a:pt x="3" y="6"/>
                  <a:pt x="0" y="1"/>
                </a:cubicBezTo>
                <a:cubicBezTo>
                  <a:pt x="5" y="7"/>
                  <a:pt x="33" y="19"/>
                  <a:pt x="34" y="13"/>
                </a:cubicBezTo>
                <a:cubicBezTo>
                  <a:pt x="34" y="10"/>
                  <a:pt x="29" y="9"/>
                  <a:pt x="23" y="8"/>
                </a:cubicBezTo>
                <a:cubicBezTo>
                  <a:pt x="16" y="6"/>
                  <a:pt x="9" y="4"/>
                  <a:pt x="0" y="0"/>
                </a:cubicBezTo>
                <a:cubicBezTo>
                  <a:pt x="9" y="3"/>
                  <a:pt x="16" y="6"/>
                  <a:pt x="23" y="7"/>
                </a:cubicBezTo>
                <a:cubicBezTo>
                  <a:pt x="30" y="8"/>
                  <a:pt x="35" y="10"/>
                  <a:pt x="35" y="13"/>
                </a:cubicBezTo>
                <a:cubicBezTo>
                  <a:pt x="34" y="14"/>
                  <a:pt x="34" y="16"/>
                  <a:pt x="31" y="1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1" name="Freeform 1097">
            <a:extLst>
              <a:ext uri="{FF2B5EF4-FFF2-40B4-BE49-F238E27FC236}">
                <a16:creationId xmlns:a16="http://schemas.microsoft.com/office/drawing/2014/main" id="{2E35A1D1-829D-4247-960C-BBA0E5097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8013"/>
            <a:ext cx="3175" cy="6350"/>
          </a:xfrm>
          <a:custGeom>
            <a:avLst/>
            <a:gdLst>
              <a:gd name="T0" fmla="*/ 604838 w 10"/>
              <a:gd name="T1" fmla="*/ 1742369 h 18"/>
              <a:gd name="T2" fmla="*/ 302578 w 10"/>
              <a:gd name="T3" fmla="*/ 995539 h 18"/>
              <a:gd name="T4" fmla="*/ 100965 w 10"/>
              <a:gd name="T5" fmla="*/ 373239 h 18"/>
              <a:gd name="T6" fmla="*/ 302578 w 10"/>
              <a:gd name="T7" fmla="*/ 249061 h 18"/>
              <a:gd name="T8" fmla="*/ 504190 w 10"/>
              <a:gd name="T9" fmla="*/ 995539 h 18"/>
              <a:gd name="T10" fmla="*/ 806450 w 10"/>
              <a:gd name="T11" fmla="*/ 1617839 h 18"/>
              <a:gd name="T12" fmla="*/ 604838 w 10"/>
              <a:gd name="T13" fmla="*/ 1742369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8">
                <a:moveTo>
                  <a:pt x="6" y="14"/>
                </a:moveTo>
                <a:cubicBezTo>
                  <a:pt x="4" y="13"/>
                  <a:pt x="4" y="11"/>
                  <a:pt x="3" y="8"/>
                </a:cubicBezTo>
                <a:cubicBezTo>
                  <a:pt x="3" y="8"/>
                  <a:pt x="3" y="5"/>
                  <a:pt x="1" y="3"/>
                </a:cubicBezTo>
                <a:cubicBezTo>
                  <a:pt x="0" y="2"/>
                  <a:pt x="2" y="0"/>
                  <a:pt x="3" y="2"/>
                </a:cubicBezTo>
                <a:cubicBezTo>
                  <a:pt x="4" y="3"/>
                  <a:pt x="4" y="5"/>
                  <a:pt x="5" y="8"/>
                </a:cubicBezTo>
                <a:cubicBezTo>
                  <a:pt x="6" y="11"/>
                  <a:pt x="6" y="11"/>
                  <a:pt x="8" y="13"/>
                </a:cubicBezTo>
                <a:cubicBezTo>
                  <a:pt x="9" y="15"/>
                  <a:pt x="7" y="17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2" name="Freeform 1098">
            <a:extLst>
              <a:ext uri="{FF2B5EF4-FFF2-40B4-BE49-F238E27FC236}">
                <a16:creationId xmlns:a16="http://schemas.microsoft.com/office/drawing/2014/main" id="{9AE23D11-E43F-4049-BB93-7AB296E6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8013"/>
            <a:ext cx="3175" cy="4762"/>
          </a:xfrm>
          <a:custGeom>
            <a:avLst/>
            <a:gdLst>
              <a:gd name="T0" fmla="*/ 604838 w 10"/>
              <a:gd name="T1" fmla="*/ 1411139 h 15"/>
              <a:gd name="T2" fmla="*/ 403225 w 10"/>
              <a:gd name="T3" fmla="*/ 1108594 h 15"/>
              <a:gd name="T4" fmla="*/ 302578 w 10"/>
              <a:gd name="T5" fmla="*/ 604774 h 15"/>
              <a:gd name="T6" fmla="*/ 100965 w 10"/>
              <a:gd name="T7" fmla="*/ 100637 h 15"/>
              <a:gd name="T8" fmla="*/ 0 w 10"/>
              <a:gd name="T9" fmla="*/ 0 h 15"/>
              <a:gd name="T10" fmla="*/ 201613 w 10"/>
              <a:gd name="T11" fmla="*/ 0 h 15"/>
              <a:gd name="T12" fmla="*/ 302578 w 10"/>
              <a:gd name="T13" fmla="*/ 0 h 15"/>
              <a:gd name="T14" fmla="*/ 403225 w 10"/>
              <a:gd name="T15" fmla="*/ 201591 h 15"/>
              <a:gd name="T16" fmla="*/ 504190 w 10"/>
              <a:gd name="T17" fmla="*/ 604774 h 15"/>
              <a:gd name="T18" fmla="*/ 604838 w 10"/>
              <a:gd name="T19" fmla="*/ 806365 h 15"/>
              <a:gd name="T20" fmla="*/ 806450 w 10"/>
              <a:gd name="T21" fmla="*/ 1108594 h 15"/>
              <a:gd name="T22" fmla="*/ 907415 w 10"/>
              <a:gd name="T23" fmla="*/ 1310185 h 15"/>
              <a:gd name="T24" fmla="*/ 806450 w 10"/>
              <a:gd name="T25" fmla="*/ 1310185 h 15"/>
              <a:gd name="T26" fmla="*/ 705803 w 10"/>
              <a:gd name="T27" fmla="*/ 1108594 h 15"/>
              <a:gd name="T28" fmla="*/ 604838 w 10"/>
              <a:gd name="T29" fmla="*/ 907002 h 15"/>
              <a:gd name="T30" fmla="*/ 403225 w 10"/>
              <a:gd name="T31" fmla="*/ 604774 h 15"/>
              <a:gd name="T32" fmla="*/ 302578 w 10"/>
              <a:gd name="T33" fmla="*/ 403183 h 15"/>
              <a:gd name="T34" fmla="*/ 302578 w 10"/>
              <a:gd name="T35" fmla="*/ 100637 h 15"/>
              <a:gd name="T36" fmla="*/ 201613 w 10"/>
              <a:gd name="T37" fmla="*/ 100637 h 15"/>
              <a:gd name="T38" fmla="*/ 302578 w 10"/>
              <a:gd name="T39" fmla="*/ 503820 h 15"/>
              <a:gd name="T40" fmla="*/ 302578 w 10"/>
              <a:gd name="T41" fmla="*/ 604774 h 15"/>
              <a:gd name="T42" fmla="*/ 504190 w 10"/>
              <a:gd name="T43" fmla="*/ 1007957 h 15"/>
              <a:gd name="T44" fmla="*/ 604838 w 10"/>
              <a:gd name="T45" fmla="*/ 1209548 h 15"/>
              <a:gd name="T46" fmla="*/ 806450 w 10"/>
              <a:gd name="T47" fmla="*/ 1411139 h 15"/>
              <a:gd name="T48" fmla="*/ 604838 w 10"/>
              <a:gd name="T49" fmla="*/ 1411139 h 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15">
                <a:moveTo>
                  <a:pt x="6" y="14"/>
                </a:moveTo>
                <a:cubicBezTo>
                  <a:pt x="4" y="12"/>
                  <a:pt x="4" y="11"/>
                  <a:pt x="4" y="11"/>
                </a:cubicBezTo>
                <a:cubicBezTo>
                  <a:pt x="3" y="9"/>
                  <a:pt x="3" y="8"/>
                  <a:pt x="3" y="6"/>
                </a:cubicBezTo>
                <a:cubicBezTo>
                  <a:pt x="2" y="4"/>
                  <a:pt x="2" y="3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ubicBezTo>
                  <a:pt x="5" y="5"/>
                  <a:pt x="5" y="6"/>
                  <a:pt x="5" y="6"/>
                </a:cubicBezTo>
                <a:lnTo>
                  <a:pt x="6" y="8"/>
                </a:lnTo>
                <a:cubicBezTo>
                  <a:pt x="6" y="9"/>
                  <a:pt x="7" y="9"/>
                  <a:pt x="8" y="11"/>
                </a:cubicBezTo>
                <a:cubicBezTo>
                  <a:pt x="9" y="12"/>
                  <a:pt x="9" y="12"/>
                  <a:pt x="9" y="13"/>
                </a:cubicBezTo>
                <a:lnTo>
                  <a:pt x="8" y="13"/>
                </a:lnTo>
                <a:cubicBezTo>
                  <a:pt x="8" y="12"/>
                  <a:pt x="8" y="12"/>
                  <a:pt x="7" y="11"/>
                </a:cubicBezTo>
                <a:cubicBezTo>
                  <a:pt x="6" y="10"/>
                  <a:pt x="6" y="9"/>
                  <a:pt x="6" y="9"/>
                </a:cubicBezTo>
                <a:cubicBezTo>
                  <a:pt x="6" y="8"/>
                  <a:pt x="5" y="7"/>
                  <a:pt x="4" y="6"/>
                </a:cubicBezTo>
                <a:lnTo>
                  <a:pt x="3" y="4"/>
                </a:lnTo>
                <a:lnTo>
                  <a:pt x="3" y="1"/>
                </a:lnTo>
                <a:lnTo>
                  <a:pt x="2" y="1"/>
                </a:lnTo>
                <a:cubicBezTo>
                  <a:pt x="3" y="2"/>
                  <a:pt x="3" y="3"/>
                  <a:pt x="3" y="5"/>
                </a:cubicBezTo>
                <a:lnTo>
                  <a:pt x="3" y="6"/>
                </a:lnTo>
                <a:cubicBezTo>
                  <a:pt x="4" y="8"/>
                  <a:pt x="4" y="9"/>
                  <a:pt x="5" y="10"/>
                </a:cubicBezTo>
                <a:lnTo>
                  <a:pt x="6" y="12"/>
                </a:lnTo>
                <a:lnTo>
                  <a:pt x="8" y="14"/>
                </a:lnTo>
                <a:lnTo>
                  <a:pt x="6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3" name="Freeform 1099">
            <a:extLst>
              <a:ext uri="{FF2B5EF4-FFF2-40B4-BE49-F238E27FC236}">
                <a16:creationId xmlns:a16="http://schemas.microsoft.com/office/drawing/2014/main" id="{951A5CDD-5272-A64A-8F3F-1604AF39B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0238"/>
            <a:ext cx="4762" cy="9525"/>
          </a:xfrm>
          <a:custGeom>
            <a:avLst/>
            <a:gdLst>
              <a:gd name="T0" fmla="*/ 0 w 13"/>
              <a:gd name="T1" fmla="*/ 0 h 28"/>
              <a:gd name="T2" fmla="*/ 1207716 w 13"/>
              <a:gd name="T3" fmla="*/ 1504270 h 28"/>
              <a:gd name="T4" fmla="*/ 1610289 w 13"/>
              <a:gd name="T5" fmla="*/ 3124540 h 28"/>
              <a:gd name="T6" fmla="*/ 805144 w 13"/>
              <a:gd name="T7" fmla="*/ 1504270 h 28"/>
              <a:gd name="T8" fmla="*/ 0 w 1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8">
                <a:moveTo>
                  <a:pt x="0" y="0"/>
                </a:moveTo>
                <a:cubicBezTo>
                  <a:pt x="5" y="3"/>
                  <a:pt x="9" y="8"/>
                  <a:pt x="9" y="13"/>
                </a:cubicBezTo>
                <a:cubicBezTo>
                  <a:pt x="9" y="18"/>
                  <a:pt x="9" y="23"/>
                  <a:pt x="12" y="27"/>
                </a:cubicBezTo>
                <a:cubicBezTo>
                  <a:pt x="9" y="26"/>
                  <a:pt x="7" y="19"/>
                  <a:pt x="6" y="13"/>
                </a:cubicBezTo>
                <a:cubicBezTo>
                  <a:pt x="5" y="7"/>
                  <a:pt x="2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4" name="Freeform 1100">
            <a:extLst>
              <a:ext uri="{FF2B5EF4-FFF2-40B4-BE49-F238E27FC236}">
                <a16:creationId xmlns:a16="http://schemas.microsoft.com/office/drawing/2014/main" id="{74A35607-B870-524D-A982-9F5C5F672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0238"/>
            <a:ext cx="4762" cy="11112"/>
          </a:xfrm>
          <a:custGeom>
            <a:avLst/>
            <a:gdLst>
              <a:gd name="T0" fmla="*/ 1411139 w 15"/>
              <a:gd name="T1" fmla="*/ 3978837 h 30"/>
              <a:gd name="T2" fmla="*/ 1209548 w 15"/>
              <a:gd name="T3" fmla="*/ 3978837 h 30"/>
              <a:gd name="T4" fmla="*/ 503820 w 15"/>
              <a:gd name="T5" fmla="*/ 1783476 h 30"/>
              <a:gd name="T6" fmla="*/ 201591 w 15"/>
              <a:gd name="T7" fmla="*/ 685981 h 30"/>
              <a:gd name="T8" fmla="*/ 100637 w 15"/>
              <a:gd name="T9" fmla="*/ 274466 h 30"/>
              <a:gd name="T10" fmla="*/ 302228 w 15"/>
              <a:gd name="T11" fmla="*/ 548933 h 30"/>
              <a:gd name="T12" fmla="*/ 604774 w 15"/>
              <a:gd name="T13" fmla="*/ 1783476 h 30"/>
              <a:gd name="T14" fmla="*/ 1108594 w 15"/>
              <a:gd name="T15" fmla="*/ 3566952 h 30"/>
              <a:gd name="T16" fmla="*/ 907002 w 15"/>
              <a:gd name="T17" fmla="*/ 1783476 h 30"/>
              <a:gd name="T18" fmla="*/ 0 w 15"/>
              <a:gd name="T19" fmla="*/ 137048 h 30"/>
              <a:gd name="T20" fmla="*/ 0 w 15"/>
              <a:gd name="T21" fmla="*/ 0 h 30"/>
              <a:gd name="T22" fmla="*/ 907002 w 15"/>
              <a:gd name="T23" fmla="*/ 1783476 h 30"/>
              <a:gd name="T24" fmla="*/ 1209548 w 15"/>
              <a:gd name="T25" fmla="*/ 3704370 h 30"/>
              <a:gd name="T26" fmla="*/ 1411139 w 15"/>
              <a:gd name="T27" fmla="*/ 397883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30">
                <a:moveTo>
                  <a:pt x="14" y="29"/>
                </a:moveTo>
                <a:lnTo>
                  <a:pt x="12" y="29"/>
                </a:lnTo>
                <a:cubicBezTo>
                  <a:pt x="8" y="26"/>
                  <a:pt x="6" y="17"/>
                  <a:pt x="5" y="13"/>
                </a:cubicBezTo>
                <a:cubicBezTo>
                  <a:pt x="5" y="10"/>
                  <a:pt x="4" y="7"/>
                  <a:pt x="2" y="5"/>
                </a:cubicBezTo>
                <a:cubicBezTo>
                  <a:pt x="2" y="4"/>
                  <a:pt x="1" y="3"/>
                  <a:pt x="1" y="2"/>
                </a:cubicBezTo>
                <a:cubicBezTo>
                  <a:pt x="2" y="2"/>
                  <a:pt x="2" y="3"/>
                  <a:pt x="3" y="4"/>
                </a:cubicBezTo>
                <a:cubicBezTo>
                  <a:pt x="5" y="7"/>
                  <a:pt x="6" y="10"/>
                  <a:pt x="6" y="13"/>
                </a:cubicBezTo>
                <a:cubicBezTo>
                  <a:pt x="7" y="19"/>
                  <a:pt x="9" y="25"/>
                  <a:pt x="11" y="26"/>
                </a:cubicBezTo>
                <a:cubicBezTo>
                  <a:pt x="9" y="22"/>
                  <a:pt x="9" y="17"/>
                  <a:pt x="9" y="13"/>
                </a:cubicBezTo>
                <a:cubicBezTo>
                  <a:pt x="9" y="8"/>
                  <a:pt x="5" y="3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5" y="3"/>
                  <a:pt x="9" y="8"/>
                  <a:pt x="9" y="13"/>
                </a:cubicBezTo>
                <a:cubicBezTo>
                  <a:pt x="9" y="18"/>
                  <a:pt x="10" y="23"/>
                  <a:pt x="12" y="27"/>
                </a:cubicBezTo>
                <a:lnTo>
                  <a:pt x="14" y="2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5" name="Freeform 1101">
            <a:extLst>
              <a:ext uri="{FF2B5EF4-FFF2-40B4-BE49-F238E27FC236}">
                <a16:creationId xmlns:a16="http://schemas.microsoft.com/office/drawing/2014/main" id="{465C6D30-D5F6-BF44-9C04-6B8C23015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3413"/>
            <a:ext cx="4762" cy="7937"/>
          </a:xfrm>
          <a:custGeom>
            <a:avLst/>
            <a:gdLst>
              <a:gd name="T0" fmla="*/ 0 w 13"/>
              <a:gd name="T1" fmla="*/ 0 h 24"/>
              <a:gd name="T2" fmla="*/ 1207716 w 13"/>
              <a:gd name="T3" fmla="*/ 1421715 h 24"/>
              <a:gd name="T4" fmla="*/ 1610289 w 13"/>
              <a:gd name="T5" fmla="*/ 2515368 h 24"/>
              <a:gd name="T6" fmla="*/ 805144 w 13"/>
              <a:gd name="T7" fmla="*/ 1531180 h 24"/>
              <a:gd name="T8" fmla="*/ 0 w 13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4">
                <a:moveTo>
                  <a:pt x="0" y="0"/>
                </a:moveTo>
                <a:cubicBezTo>
                  <a:pt x="4" y="5"/>
                  <a:pt x="9" y="7"/>
                  <a:pt x="9" y="13"/>
                </a:cubicBezTo>
                <a:cubicBezTo>
                  <a:pt x="9" y="18"/>
                  <a:pt x="9" y="18"/>
                  <a:pt x="12" y="23"/>
                </a:cubicBezTo>
                <a:cubicBezTo>
                  <a:pt x="7" y="23"/>
                  <a:pt x="6" y="22"/>
                  <a:pt x="6" y="14"/>
                </a:cubicBezTo>
                <a:cubicBezTo>
                  <a:pt x="5" y="8"/>
                  <a:pt x="0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6" name="Freeform 1102">
            <a:extLst>
              <a:ext uri="{FF2B5EF4-FFF2-40B4-BE49-F238E27FC236}">
                <a16:creationId xmlns:a16="http://schemas.microsoft.com/office/drawing/2014/main" id="{FD750FAF-E670-114C-A154-E1E75ABE8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3413"/>
            <a:ext cx="4762" cy="9525"/>
          </a:xfrm>
          <a:custGeom>
            <a:avLst/>
            <a:gdLst>
              <a:gd name="T0" fmla="*/ 1610289 w 13"/>
              <a:gd name="T1" fmla="*/ 3483864 h 25"/>
              <a:gd name="T2" fmla="*/ 1475854 w 13"/>
              <a:gd name="T3" fmla="*/ 3338703 h 25"/>
              <a:gd name="T4" fmla="*/ 1610289 w 13"/>
              <a:gd name="T5" fmla="*/ 3338703 h 25"/>
              <a:gd name="T6" fmla="*/ 1610289 w 13"/>
              <a:gd name="T7" fmla="*/ 3483864 h 25"/>
              <a:gd name="T8" fmla="*/ 1341785 w 13"/>
              <a:gd name="T9" fmla="*/ 3338703 h 25"/>
              <a:gd name="T10" fmla="*/ 1207716 w 13"/>
              <a:gd name="T11" fmla="*/ 3048381 h 25"/>
              <a:gd name="T12" fmla="*/ 1207716 w 13"/>
              <a:gd name="T13" fmla="*/ 1887093 h 25"/>
              <a:gd name="T14" fmla="*/ 671076 w 13"/>
              <a:gd name="T15" fmla="*/ 725805 h 25"/>
              <a:gd name="T16" fmla="*/ 0 w 13"/>
              <a:gd name="T17" fmla="*/ 0 h 25"/>
              <a:gd name="T18" fmla="*/ 0 w 13"/>
              <a:gd name="T19" fmla="*/ 0 h 25"/>
              <a:gd name="T20" fmla="*/ 805144 w 13"/>
              <a:gd name="T21" fmla="*/ 725805 h 25"/>
              <a:gd name="T22" fmla="*/ 1207716 w 13"/>
              <a:gd name="T23" fmla="*/ 1887093 h 25"/>
              <a:gd name="T24" fmla="*/ 1341785 w 13"/>
              <a:gd name="T25" fmla="*/ 3048381 h 25"/>
              <a:gd name="T26" fmla="*/ 1475854 w 13"/>
              <a:gd name="T27" fmla="*/ 3338703 h 25"/>
              <a:gd name="T28" fmla="*/ 1341785 w 13"/>
              <a:gd name="T29" fmla="*/ 3338703 h 25"/>
              <a:gd name="T30" fmla="*/ 671076 w 13"/>
              <a:gd name="T31" fmla="*/ 2032254 h 25"/>
              <a:gd name="T32" fmla="*/ 268504 w 13"/>
              <a:gd name="T33" fmla="*/ 1016127 h 25"/>
              <a:gd name="T34" fmla="*/ 0 w 13"/>
              <a:gd name="T35" fmla="*/ 0 h 25"/>
              <a:gd name="T36" fmla="*/ 402572 w 13"/>
              <a:gd name="T37" fmla="*/ 1016127 h 25"/>
              <a:gd name="T38" fmla="*/ 805144 w 13"/>
              <a:gd name="T39" fmla="*/ 2032254 h 25"/>
              <a:gd name="T40" fmla="*/ 1341785 w 13"/>
              <a:gd name="T41" fmla="*/ 3338703 h 25"/>
              <a:gd name="T42" fmla="*/ 671076 w 13"/>
              <a:gd name="T43" fmla="*/ 2032254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" h="25">
                <a:moveTo>
                  <a:pt x="12" y="24"/>
                </a:moveTo>
                <a:lnTo>
                  <a:pt x="11" y="23"/>
                </a:lnTo>
                <a:cubicBezTo>
                  <a:pt x="11" y="23"/>
                  <a:pt x="11" y="23"/>
                  <a:pt x="12" y="23"/>
                </a:cubicBezTo>
                <a:lnTo>
                  <a:pt x="12" y="24"/>
                </a:lnTo>
                <a:close/>
                <a:moveTo>
                  <a:pt x="10" y="23"/>
                </a:moveTo>
                <a:lnTo>
                  <a:pt x="9" y="21"/>
                </a:lnTo>
                <a:cubicBezTo>
                  <a:pt x="9" y="18"/>
                  <a:pt x="9" y="17"/>
                  <a:pt x="9" y="13"/>
                </a:cubicBezTo>
                <a:cubicBezTo>
                  <a:pt x="9" y="9"/>
                  <a:pt x="7" y="8"/>
                  <a:pt x="5" y="5"/>
                </a:cubicBezTo>
                <a:cubicBezTo>
                  <a:pt x="3" y="4"/>
                  <a:pt x="2" y="2"/>
                  <a:pt x="0" y="0"/>
                </a:cubicBezTo>
                <a:cubicBezTo>
                  <a:pt x="2" y="1"/>
                  <a:pt x="5" y="4"/>
                  <a:pt x="6" y="5"/>
                </a:cubicBezTo>
                <a:cubicBezTo>
                  <a:pt x="7" y="7"/>
                  <a:pt x="9" y="9"/>
                  <a:pt x="9" y="13"/>
                </a:cubicBezTo>
                <a:cubicBezTo>
                  <a:pt x="9" y="17"/>
                  <a:pt x="9" y="18"/>
                  <a:pt x="10" y="21"/>
                </a:cubicBezTo>
                <a:lnTo>
                  <a:pt x="11" y="23"/>
                </a:lnTo>
                <a:lnTo>
                  <a:pt x="10" y="23"/>
                </a:lnTo>
                <a:close/>
                <a:moveTo>
                  <a:pt x="5" y="14"/>
                </a:moveTo>
                <a:cubicBezTo>
                  <a:pt x="5" y="11"/>
                  <a:pt x="3" y="9"/>
                  <a:pt x="2" y="7"/>
                </a:cubicBezTo>
                <a:cubicBezTo>
                  <a:pt x="1" y="4"/>
                  <a:pt x="0" y="2"/>
                  <a:pt x="0" y="0"/>
                </a:cubicBezTo>
                <a:cubicBezTo>
                  <a:pt x="0" y="2"/>
                  <a:pt x="2" y="4"/>
                  <a:pt x="3" y="7"/>
                </a:cubicBezTo>
                <a:cubicBezTo>
                  <a:pt x="5" y="9"/>
                  <a:pt x="6" y="11"/>
                  <a:pt x="6" y="14"/>
                </a:cubicBezTo>
                <a:cubicBezTo>
                  <a:pt x="6" y="22"/>
                  <a:pt x="7" y="22"/>
                  <a:pt x="10" y="23"/>
                </a:cubicBezTo>
                <a:cubicBezTo>
                  <a:pt x="7" y="23"/>
                  <a:pt x="5" y="21"/>
                  <a:pt x="5" y="1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7" name="Freeform 1103">
            <a:extLst>
              <a:ext uri="{FF2B5EF4-FFF2-40B4-BE49-F238E27FC236}">
                <a16:creationId xmlns:a16="http://schemas.microsoft.com/office/drawing/2014/main" id="{39DA3C4E-0B4C-494E-BEB8-AA8A056C2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916113"/>
            <a:ext cx="6350" cy="11112"/>
          </a:xfrm>
          <a:custGeom>
            <a:avLst/>
            <a:gdLst>
              <a:gd name="T0" fmla="*/ 0 w 18"/>
              <a:gd name="T1" fmla="*/ 0 h 31"/>
              <a:gd name="T2" fmla="*/ 1244600 w 18"/>
              <a:gd name="T3" fmla="*/ 1798710 h 31"/>
              <a:gd name="T4" fmla="*/ 2115608 w 18"/>
              <a:gd name="T5" fmla="*/ 3854789 h 31"/>
              <a:gd name="T6" fmla="*/ 871008 w 18"/>
              <a:gd name="T7" fmla="*/ 1927394 h 31"/>
              <a:gd name="T8" fmla="*/ 0 w 18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1">
                <a:moveTo>
                  <a:pt x="0" y="0"/>
                </a:moveTo>
                <a:cubicBezTo>
                  <a:pt x="5" y="4"/>
                  <a:pt x="7" y="9"/>
                  <a:pt x="10" y="14"/>
                </a:cubicBezTo>
                <a:cubicBezTo>
                  <a:pt x="11" y="19"/>
                  <a:pt x="13" y="25"/>
                  <a:pt x="17" y="30"/>
                </a:cubicBezTo>
                <a:cubicBezTo>
                  <a:pt x="11" y="27"/>
                  <a:pt x="7" y="21"/>
                  <a:pt x="7" y="15"/>
                </a:cubicBezTo>
                <a:cubicBezTo>
                  <a:pt x="5" y="9"/>
                  <a:pt x="3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8" name="Freeform 1104">
            <a:extLst>
              <a:ext uri="{FF2B5EF4-FFF2-40B4-BE49-F238E27FC236}">
                <a16:creationId xmlns:a16="http://schemas.microsoft.com/office/drawing/2014/main" id="{1B6A55FA-35DA-AF43-B436-D16140890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916113"/>
            <a:ext cx="6350" cy="11112"/>
          </a:xfrm>
          <a:custGeom>
            <a:avLst/>
            <a:gdLst>
              <a:gd name="T0" fmla="*/ 2362597 w 16"/>
              <a:gd name="T1" fmla="*/ 0 h 31"/>
              <a:gd name="T2" fmla="*/ 1417638 w 16"/>
              <a:gd name="T3" fmla="*/ 2055720 h 31"/>
              <a:gd name="T4" fmla="*/ 0 w 16"/>
              <a:gd name="T5" fmla="*/ 3854789 h 31"/>
              <a:gd name="T6" fmla="*/ 944959 w 16"/>
              <a:gd name="T7" fmla="*/ 1798710 h 31"/>
              <a:gd name="T8" fmla="*/ 2362597 w 16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1">
                <a:moveTo>
                  <a:pt x="15" y="0"/>
                </a:moveTo>
                <a:cubicBezTo>
                  <a:pt x="12" y="5"/>
                  <a:pt x="11" y="9"/>
                  <a:pt x="9" y="16"/>
                </a:cubicBezTo>
                <a:cubicBezTo>
                  <a:pt x="8" y="21"/>
                  <a:pt x="4" y="27"/>
                  <a:pt x="0" y="30"/>
                </a:cubicBezTo>
                <a:cubicBezTo>
                  <a:pt x="2" y="25"/>
                  <a:pt x="4" y="20"/>
                  <a:pt x="6" y="14"/>
                </a:cubicBezTo>
                <a:cubicBezTo>
                  <a:pt x="7" y="9"/>
                  <a:pt x="11" y="4"/>
                  <a:pt x="1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59" name="Freeform 1105">
            <a:extLst>
              <a:ext uri="{FF2B5EF4-FFF2-40B4-BE49-F238E27FC236}">
                <a16:creationId xmlns:a16="http://schemas.microsoft.com/office/drawing/2014/main" id="{FAD9D2C5-B5D5-E34B-A4DA-60A716C7B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916113"/>
            <a:ext cx="6350" cy="11112"/>
          </a:xfrm>
          <a:custGeom>
            <a:avLst/>
            <a:gdLst>
              <a:gd name="T0" fmla="*/ 2010611 w 19"/>
              <a:gd name="T1" fmla="*/ 0 h 32"/>
              <a:gd name="T2" fmla="*/ 1116932 w 19"/>
              <a:gd name="T3" fmla="*/ 1929321 h 32"/>
              <a:gd name="T4" fmla="*/ 0 w 19"/>
              <a:gd name="T5" fmla="*/ 3738146 h 32"/>
              <a:gd name="T6" fmla="*/ 781718 w 19"/>
              <a:gd name="T7" fmla="*/ 1808825 h 32"/>
              <a:gd name="T8" fmla="*/ 2010611 w 19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2">
                <a:moveTo>
                  <a:pt x="18" y="0"/>
                </a:moveTo>
                <a:cubicBezTo>
                  <a:pt x="15" y="5"/>
                  <a:pt x="11" y="9"/>
                  <a:pt x="10" y="16"/>
                </a:cubicBezTo>
                <a:cubicBezTo>
                  <a:pt x="9" y="21"/>
                  <a:pt x="6" y="28"/>
                  <a:pt x="0" y="31"/>
                </a:cubicBezTo>
                <a:cubicBezTo>
                  <a:pt x="5" y="25"/>
                  <a:pt x="5" y="20"/>
                  <a:pt x="7" y="15"/>
                </a:cubicBezTo>
                <a:cubicBezTo>
                  <a:pt x="9" y="9"/>
                  <a:pt x="13" y="5"/>
                  <a:pt x="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0" name="Freeform 1106">
            <a:extLst>
              <a:ext uri="{FF2B5EF4-FFF2-40B4-BE49-F238E27FC236}">
                <a16:creationId xmlns:a16="http://schemas.microsoft.com/office/drawing/2014/main" id="{A0E3452D-C5B3-2849-A865-C027427F6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24050"/>
            <a:ext cx="3175" cy="3175"/>
          </a:xfrm>
          <a:custGeom>
            <a:avLst/>
            <a:gdLst>
              <a:gd name="T0" fmla="*/ 0 w 9"/>
              <a:gd name="T1" fmla="*/ 0 h 10"/>
              <a:gd name="T2" fmla="*/ 995539 w 9"/>
              <a:gd name="T3" fmla="*/ 806450 h 10"/>
              <a:gd name="T4" fmla="*/ 0 w 9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0" y="0"/>
                </a:moveTo>
                <a:cubicBezTo>
                  <a:pt x="5" y="4"/>
                  <a:pt x="8" y="6"/>
                  <a:pt x="8" y="8"/>
                </a:cubicBezTo>
                <a:cubicBezTo>
                  <a:pt x="5" y="9"/>
                  <a:pt x="3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1" name="Freeform 1107">
            <a:extLst>
              <a:ext uri="{FF2B5EF4-FFF2-40B4-BE49-F238E27FC236}">
                <a16:creationId xmlns:a16="http://schemas.microsoft.com/office/drawing/2014/main" id="{73A9FD58-D204-504A-B64C-7F3293B89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924050"/>
            <a:ext cx="4763" cy="3175"/>
          </a:xfrm>
          <a:custGeom>
            <a:avLst/>
            <a:gdLst>
              <a:gd name="T0" fmla="*/ 0 w 15"/>
              <a:gd name="T1" fmla="*/ 0 h 8"/>
              <a:gd name="T2" fmla="*/ 1411436 w 15"/>
              <a:gd name="T3" fmla="*/ 1102519 h 8"/>
              <a:gd name="T4" fmla="*/ 0 w 1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8">
                <a:moveTo>
                  <a:pt x="0" y="0"/>
                </a:moveTo>
                <a:cubicBezTo>
                  <a:pt x="7" y="4"/>
                  <a:pt x="13" y="2"/>
                  <a:pt x="14" y="7"/>
                </a:cubicBezTo>
                <a:cubicBezTo>
                  <a:pt x="8" y="7"/>
                  <a:pt x="5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2" name="Freeform 1108">
            <a:extLst>
              <a:ext uri="{FF2B5EF4-FFF2-40B4-BE49-F238E27FC236}">
                <a16:creationId xmlns:a16="http://schemas.microsoft.com/office/drawing/2014/main" id="{7A7CA8EF-4FBA-1543-A7CC-3D18F3B3C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924050"/>
            <a:ext cx="3175" cy="3175"/>
          </a:xfrm>
          <a:custGeom>
            <a:avLst/>
            <a:gdLst>
              <a:gd name="T0" fmla="*/ 995539 w 9"/>
              <a:gd name="T1" fmla="*/ 0 h 10"/>
              <a:gd name="T2" fmla="*/ 0 w 9"/>
              <a:gd name="T3" fmla="*/ 806450 h 10"/>
              <a:gd name="T4" fmla="*/ 995539 w 9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8" y="0"/>
                </a:moveTo>
                <a:cubicBezTo>
                  <a:pt x="6" y="4"/>
                  <a:pt x="4" y="9"/>
                  <a:pt x="0" y="8"/>
                </a:cubicBezTo>
                <a:cubicBezTo>
                  <a:pt x="0" y="6"/>
                  <a:pt x="4" y="4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3" name="Freeform 1109">
            <a:extLst>
              <a:ext uri="{FF2B5EF4-FFF2-40B4-BE49-F238E27FC236}">
                <a16:creationId xmlns:a16="http://schemas.microsoft.com/office/drawing/2014/main" id="{F7F739BC-6A8B-F34B-AA91-939F7A953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924050"/>
            <a:ext cx="4762" cy="3175"/>
          </a:xfrm>
          <a:custGeom>
            <a:avLst/>
            <a:gdLst>
              <a:gd name="T0" fmla="*/ 1411139 w 15"/>
              <a:gd name="T1" fmla="*/ 0 h 8"/>
              <a:gd name="T2" fmla="*/ 0 w 15"/>
              <a:gd name="T3" fmla="*/ 1102519 h 8"/>
              <a:gd name="T4" fmla="*/ 1411139 w 1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8">
                <a:moveTo>
                  <a:pt x="14" y="0"/>
                </a:moveTo>
                <a:cubicBezTo>
                  <a:pt x="9" y="4"/>
                  <a:pt x="6" y="7"/>
                  <a:pt x="0" y="7"/>
                </a:cubicBezTo>
                <a:cubicBezTo>
                  <a:pt x="1" y="2"/>
                  <a:pt x="6" y="4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4" name="Freeform 1110">
            <a:extLst>
              <a:ext uri="{FF2B5EF4-FFF2-40B4-BE49-F238E27FC236}">
                <a16:creationId xmlns:a16="http://schemas.microsoft.com/office/drawing/2014/main" id="{216478FB-7B9D-3B4B-A5C4-BF4659E90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68488"/>
            <a:ext cx="14287" cy="25400"/>
          </a:xfrm>
          <a:custGeom>
            <a:avLst/>
            <a:gdLst>
              <a:gd name="T0" fmla="*/ 3533777 w 38"/>
              <a:gd name="T1" fmla="*/ 526506 h 70"/>
              <a:gd name="T2" fmla="*/ 5230170 w 38"/>
              <a:gd name="T3" fmla="*/ 3160123 h 70"/>
              <a:gd name="T4" fmla="*/ 3533777 w 38"/>
              <a:gd name="T5" fmla="*/ 4344851 h 70"/>
              <a:gd name="T6" fmla="*/ 2826946 w 38"/>
              <a:gd name="T7" fmla="*/ 6583317 h 70"/>
              <a:gd name="T8" fmla="*/ 1979125 w 38"/>
              <a:gd name="T9" fmla="*/ 8821420 h 70"/>
              <a:gd name="T10" fmla="*/ 282732 w 38"/>
              <a:gd name="T11" fmla="*/ 6978106 h 70"/>
              <a:gd name="T12" fmla="*/ 424098 w 38"/>
              <a:gd name="T13" fmla="*/ 5925094 h 70"/>
              <a:gd name="T14" fmla="*/ 424098 w 38"/>
              <a:gd name="T15" fmla="*/ 4476569 h 70"/>
              <a:gd name="T16" fmla="*/ 1555027 w 38"/>
              <a:gd name="T17" fmla="*/ 2106749 h 70"/>
              <a:gd name="T18" fmla="*/ 3533777 w 38"/>
              <a:gd name="T19" fmla="*/ 526506 h 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" h="70">
                <a:moveTo>
                  <a:pt x="25" y="4"/>
                </a:moveTo>
                <a:lnTo>
                  <a:pt x="37" y="24"/>
                </a:lnTo>
                <a:cubicBezTo>
                  <a:pt x="37" y="26"/>
                  <a:pt x="28" y="29"/>
                  <a:pt x="25" y="33"/>
                </a:cubicBezTo>
                <a:cubicBezTo>
                  <a:pt x="21" y="38"/>
                  <a:pt x="21" y="45"/>
                  <a:pt x="20" y="50"/>
                </a:cubicBezTo>
                <a:cubicBezTo>
                  <a:pt x="18" y="56"/>
                  <a:pt x="16" y="69"/>
                  <a:pt x="14" y="67"/>
                </a:cubicBezTo>
                <a:cubicBezTo>
                  <a:pt x="12" y="64"/>
                  <a:pt x="6" y="57"/>
                  <a:pt x="2" y="53"/>
                </a:cubicBezTo>
                <a:cubicBezTo>
                  <a:pt x="0" y="51"/>
                  <a:pt x="2" y="47"/>
                  <a:pt x="3" y="45"/>
                </a:cubicBezTo>
                <a:cubicBezTo>
                  <a:pt x="3" y="41"/>
                  <a:pt x="3" y="38"/>
                  <a:pt x="3" y="34"/>
                </a:cubicBezTo>
                <a:cubicBezTo>
                  <a:pt x="3" y="28"/>
                  <a:pt x="6" y="19"/>
                  <a:pt x="11" y="16"/>
                </a:cubicBezTo>
                <a:cubicBezTo>
                  <a:pt x="20" y="10"/>
                  <a:pt x="22" y="0"/>
                  <a:pt x="25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5" name="Freeform 1111">
            <a:extLst>
              <a:ext uri="{FF2B5EF4-FFF2-40B4-BE49-F238E27FC236}">
                <a16:creationId xmlns:a16="http://schemas.microsoft.com/office/drawing/2014/main" id="{9369D422-07D8-7A4C-B0A5-CAA510040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70075"/>
            <a:ext cx="14287" cy="23813"/>
          </a:xfrm>
          <a:custGeom>
            <a:avLst/>
            <a:gdLst>
              <a:gd name="T0" fmla="*/ 2120492 w 38"/>
              <a:gd name="T1" fmla="*/ 8461553 h 66"/>
              <a:gd name="T2" fmla="*/ 2120492 w 38"/>
              <a:gd name="T3" fmla="*/ 8461553 h 66"/>
              <a:gd name="T4" fmla="*/ 1837759 w 38"/>
              <a:gd name="T5" fmla="*/ 8461553 h 66"/>
              <a:gd name="T6" fmla="*/ 1413661 w 38"/>
              <a:gd name="T7" fmla="*/ 7940914 h 66"/>
              <a:gd name="T8" fmla="*/ 282732 w 38"/>
              <a:gd name="T9" fmla="*/ 6639137 h 66"/>
              <a:gd name="T10" fmla="*/ 282732 w 38"/>
              <a:gd name="T11" fmla="*/ 5857998 h 66"/>
              <a:gd name="T12" fmla="*/ 282732 w 38"/>
              <a:gd name="T13" fmla="*/ 5727748 h 66"/>
              <a:gd name="T14" fmla="*/ 282732 w 38"/>
              <a:gd name="T15" fmla="*/ 4686471 h 66"/>
              <a:gd name="T16" fmla="*/ 282732 w 38"/>
              <a:gd name="T17" fmla="*/ 4165832 h 66"/>
              <a:gd name="T18" fmla="*/ 1413661 w 38"/>
              <a:gd name="T19" fmla="*/ 1822416 h 66"/>
              <a:gd name="T20" fmla="*/ 2685956 w 38"/>
              <a:gd name="T21" fmla="*/ 650889 h 66"/>
              <a:gd name="T22" fmla="*/ 3533777 w 38"/>
              <a:gd name="T23" fmla="*/ 260500 h 66"/>
              <a:gd name="T24" fmla="*/ 5230170 w 38"/>
              <a:gd name="T25" fmla="*/ 2864054 h 66"/>
              <a:gd name="T26" fmla="*/ 4523339 w 38"/>
              <a:gd name="T27" fmla="*/ 3384693 h 66"/>
              <a:gd name="T28" fmla="*/ 3675143 w 38"/>
              <a:gd name="T29" fmla="*/ 4035582 h 66"/>
              <a:gd name="T30" fmla="*/ 2968312 w 38"/>
              <a:gd name="T31" fmla="*/ 5597859 h 66"/>
              <a:gd name="T32" fmla="*/ 2826946 w 38"/>
              <a:gd name="T33" fmla="*/ 6248748 h 66"/>
              <a:gd name="T34" fmla="*/ 2544590 w 38"/>
              <a:gd name="T35" fmla="*/ 7029525 h 66"/>
              <a:gd name="T36" fmla="*/ 2120492 w 38"/>
              <a:gd name="T37" fmla="*/ 8461553 h 66"/>
              <a:gd name="T38" fmla="*/ 3392411 w 38"/>
              <a:gd name="T39" fmla="*/ 260500 h 66"/>
              <a:gd name="T40" fmla="*/ 2968312 w 38"/>
              <a:gd name="T41" fmla="*/ 650889 h 66"/>
              <a:gd name="T42" fmla="*/ 1555027 w 38"/>
              <a:gd name="T43" fmla="*/ 1822416 h 66"/>
              <a:gd name="T44" fmla="*/ 424098 w 38"/>
              <a:gd name="T45" fmla="*/ 4165832 h 66"/>
              <a:gd name="T46" fmla="*/ 424098 w 38"/>
              <a:gd name="T47" fmla="*/ 4686471 h 66"/>
              <a:gd name="T48" fmla="*/ 424098 w 38"/>
              <a:gd name="T49" fmla="*/ 5597859 h 66"/>
              <a:gd name="T50" fmla="*/ 282732 w 38"/>
              <a:gd name="T51" fmla="*/ 5988248 h 66"/>
              <a:gd name="T52" fmla="*/ 282732 w 38"/>
              <a:gd name="T53" fmla="*/ 6508887 h 66"/>
              <a:gd name="T54" fmla="*/ 1555027 w 38"/>
              <a:gd name="T55" fmla="*/ 7940914 h 66"/>
              <a:gd name="T56" fmla="*/ 2120492 w 38"/>
              <a:gd name="T57" fmla="*/ 8331303 h 66"/>
              <a:gd name="T58" fmla="*/ 2120492 w 38"/>
              <a:gd name="T59" fmla="*/ 8331303 h 66"/>
              <a:gd name="T60" fmla="*/ 2544590 w 38"/>
              <a:gd name="T61" fmla="*/ 7029525 h 66"/>
              <a:gd name="T62" fmla="*/ 2685956 w 38"/>
              <a:gd name="T63" fmla="*/ 6378637 h 66"/>
              <a:gd name="T64" fmla="*/ 2968312 w 38"/>
              <a:gd name="T65" fmla="*/ 5597859 h 66"/>
              <a:gd name="T66" fmla="*/ 3533777 w 38"/>
              <a:gd name="T67" fmla="*/ 3905332 h 66"/>
              <a:gd name="T68" fmla="*/ 4523339 w 38"/>
              <a:gd name="T69" fmla="*/ 3254443 h 66"/>
              <a:gd name="T70" fmla="*/ 5088804 w 38"/>
              <a:gd name="T71" fmla="*/ 2864054 h 66"/>
              <a:gd name="T72" fmla="*/ 3392411 w 38"/>
              <a:gd name="T73" fmla="*/ 260500 h 6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8" h="66">
                <a:moveTo>
                  <a:pt x="15" y="65"/>
                </a:moveTo>
                <a:lnTo>
                  <a:pt x="15" y="65"/>
                </a:lnTo>
                <a:lnTo>
                  <a:pt x="13" y="65"/>
                </a:lnTo>
                <a:cubicBezTo>
                  <a:pt x="12" y="64"/>
                  <a:pt x="12" y="62"/>
                  <a:pt x="10" y="61"/>
                </a:cubicBezTo>
                <a:cubicBezTo>
                  <a:pt x="8" y="58"/>
                  <a:pt x="4" y="53"/>
                  <a:pt x="2" y="51"/>
                </a:cubicBezTo>
                <a:cubicBezTo>
                  <a:pt x="0" y="51"/>
                  <a:pt x="1" y="48"/>
                  <a:pt x="2" y="45"/>
                </a:cubicBezTo>
                <a:cubicBezTo>
                  <a:pt x="2" y="44"/>
                  <a:pt x="2" y="44"/>
                  <a:pt x="2" y="44"/>
                </a:cubicBezTo>
                <a:cubicBezTo>
                  <a:pt x="3" y="40"/>
                  <a:pt x="2" y="39"/>
                  <a:pt x="2" y="36"/>
                </a:cubicBezTo>
                <a:cubicBezTo>
                  <a:pt x="2" y="35"/>
                  <a:pt x="2" y="33"/>
                  <a:pt x="2" y="32"/>
                </a:cubicBezTo>
                <a:cubicBezTo>
                  <a:pt x="2" y="26"/>
                  <a:pt x="6" y="17"/>
                  <a:pt x="10" y="14"/>
                </a:cubicBezTo>
                <a:cubicBezTo>
                  <a:pt x="15" y="11"/>
                  <a:pt x="17" y="8"/>
                  <a:pt x="19" y="5"/>
                </a:cubicBezTo>
                <a:cubicBezTo>
                  <a:pt x="21" y="1"/>
                  <a:pt x="24" y="0"/>
                  <a:pt x="25" y="2"/>
                </a:cubicBezTo>
                <a:lnTo>
                  <a:pt x="37" y="22"/>
                </a:lnTo>
                <a:cubicBezTo>
                  <a:pt x="37" y="24"/>
                  <a:pt x="36" y="25"/>
                  <a:pt x="32" y="26"/>
                </a:cubicBezTo>
                <a:cubicBezTo>
                  <a:pt x="30" y="29"/>
                  <a:pt x="27" y="30"/>
                  <a:pt x="26" y="31"/>
                </a:cubicBezTo>
                <a:cubicBezTo>
                  <a:pt x="22" y="35"/>
                  <a:pt x="21" y="39"/>
                  <a:pt x="21" y="43"/>
                </a:cubicBezTo>
                <a:cubicBezTo>
                  <a:pt x="21" y="45"/>
                  <a:pt x="21" y="47"/>
                  <a:pt x="20" y="48"/>
                </a:cubicBezTo>
                <a:cubicBezTo>
                  <a:pt x="20" y="50"/>
                  <a:pt x="19" y="52"/>
                  <a:pt x="18" y="54"/>
                </a:cubicBezTo>
                <a:cubicBezTo>
                  <a:pt x="17" y="61"/>
                  <a:pt x="16" y="65"/>
                  <a:pt x="15" y="65"/>
                </a:cubicBezTo>
                <a:close/>
                <a:moveTo>
                  <a:pt x="24" y="2"/>
                </a:moveTo>
                <a:cubicBezTo>
                  <a:pt x="22" y="2"/>
                  <a:pt x="21" y="4"/>
                  <a:pt x="21" y="5"/>
                </a:cubicBezTo>
                <a:cubicBezTo>
                  <a:pt x="18" y="8"/>
                  <a:pt x="15" y="11"/>
                  <a:pt x="11" y="14"/>
                </a:cubicBezTo>
                <a:cubicBezTo>
                  <a:pt x="6" y="18"/>
                  <a:pt x="3" y="26"/>
                  <a:pt x="3" y="32"/>
                </a:cubicBezTo>
                <a:cubicBezTo>
                  <a:pt x="3" y="33"/>
                  <a:pt x="3" y="35"/>
                  <a:pt x="3" y="36"/>
                </a:cubicBezTo>
                <a:cubicBezTo>
                  <a:pt x="3" y="39"/>
                  <a:pt x="3" y="40"/>
                  <a:pt x="3" y="43"/>
                </a:cubicBezTo>
                <a:cubicBezTo>
                  <a:pt x="3" y="43"/>
                  <a:pt x="3" y="44"/>
                  <a:pt x="2" y="46"/>
                </a:cubicBezTo>
                <a:cubicBezTo>
                  <a:pt x="2" y="48"/>
                  <a:pt x="2" y="50"/>
                  <a:pt x="2" y="50"/>
                </a:cubicBezTo>
                <a:cubicBezTo>
                  <a:pt x="5" y="53"/>
                  <a:pt x="8" y="57"/>
                  <a:pt x="11" y="61"/>
                </a:cubicBezTo>
                <a:cubicBezTo>
                  <a:pt x="12" y="62"/>
                  <a:pt x="13" y="62"/>
                  <a:pt x="15" y="64"/>
                </a:cubicBezTo>
                <a:cubicBezTo>
                  <a:pt x="15" y="64"/>
                  <a:pt x="17" y="58"/>
                  <a:pt x="18" y="54"/>
                </a:cubicBezTo>
                <a:cubicBezTo>
                  <a:pt x="18" y="52"/>
                  <a:pt x="18" y="49"/>
                  <a:pt x="19" y="49"/>
                </a:cubicBezTo>
                <a:cubicBezTo>
                  <a:pt x="20" y="47"/>
                  <a:pt x="20" y="45"/>
                  <a:pt x="21" y="43"/>
                </a:cubicBezTo>
                <a:cubicBezTo>
                  <a:pt x="21" y="39"/>
                  <a:pt x="21" y="35"/>
                  <a:pt x="25" y="30"/>
                </a:cubicBezTo>
                <a:cubicBezTo>
                  <a:pt x="27" y="30"/>
                  <a:pt x="29" y="27"/>
                  <a:pt x="32" y="25"/>
                </a:cubicBezTo>
                <a:cubicBezTo>
                  <a:pt x="34" y="25"/>
                  <a:pt x="36" y="24"/>
                  <a:pt x="36" y="22"/>
                </a:cubicBezTo>
                <a:lnTo>
                  <a:pt x="24" y="2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6" name="Freeform 1112">
            <a:extLst>
              <a:ext uri="{FF2B5EF4-FFF2-40B4-BE49-F238E27FC236}">
                <a16:creationId xmlns:a16="http://schemas.microsoft.com/office/drawing/2014/main" id="{CAC37CA2-9367-9B41-9C1C-B9BE4595D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82775"/>
            <a:ext cx="7937" cy="11113"/>
          </a:xfrm>
          <a:custGeom>
            <a:avLst/>
            <a:gdLst>
              <a:gd name="T0" fmla="*/ 2992249 w 20"/>
              <a:gd name="T1" fmla="*/ 1688481 h 32"/>
              <a:gd name="T2" fmla="*/ 2204899 w 20"/>
              <a:gd name="T3" fmla="*/ 3497469 h 32"/>
              <a:gd name="T4" fmla="*/ 315099 w 20"/>
              <a:gd name="T5" fmla="*/ 1808988 h 32"/>
              <a:gd name="T6" fmla="*/ 472648 w 20"/>
              <a:gd name="T7" fmla="*/ 844241 h 32"/>
              <a:gd name="T8" fmla="*/ 472648 w 20"/>
              <a:gd name="T9" fmla="*/ 0 h 32"/>
              <a:gd name="T10" fmla="*/ 629801 w 20"/>
              <a:gd name="T11" fmla="*/ 361867 h 32"/>
              <a:gd name="T12" fmla="*/ 944900 w 20"/>
              <a:gd name="T13" fmla="*/ 482374 h 32"/>
              <a:gd name="T14" fmla="*/ 1732250 w 20"/>
              <a:gd name="T15" fmla="*/ 723734 h 32"/>
              <a:gd name="T16" fmla="*/ 2519998 w 20"/>
              <a:gd name="T17" fmla="*/ 1085601 h 32"/>
              <a:gd name="T18" fmla="*/ 2992249 w 20"/>
              <a:gd name="T19" fmla="*/ 1688481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32">
                <a:moveTo>
                  <a:pt x="19" y="14"/>
                </a:moveTo>
                <a:cubicBezTo>
                  <a:pt x="18" y="20"/>
                  <a:pt x="16" y="31"/>
                  <a:pt x="14" y="29"/>
                </a:cubicBezTo>
                <a:cubicBezTo>
                  <a:pt x="12" y="26"/>
                  <a:pt x="6" y="19"/>
                  <a:pt x="2" y="15"/>
                </a:cubicBezTo>
                <a:cubicBezTo>
                  <a:pt x="0" y="13"/>
                  <a:pt x="2" y="9"/>
                  <a:pt x="3" y="7"/>
                </a:cubicBezTo>
                <a:cubicBezTo>
                  <a:pt x="3" y="4"/>
                  <a:pt x="3" y="3"/>
                  <a:pt x="3" y="0"/>
                </a:cubicBezTo>
                <a:cubicBezTo>
                  <a:pt x="3" y="1"/>
                  <a:pt x="3" y="2"/>
                  <a:pt x="4" y="3"/>
                </a:cubicBezTo>
                <a:cubicBezTo>
                  <a:pt x="4" y="3"/>
                  <a:pt x="5" y="3"/>
                  <a:pt x="6" y="4"/>
                </a:cubicBezTo>
                <a:cubicBezTo>
                  <a:pt x="8" y="4"/>
                  <a:pt x="9" y="5"/>
                  <a:pt x="11" y="6"/>
                </a:cubicBezTo>
                <a:cubicBezTo>
                  <a:pt x="12" y="7"/>
                  <a:pt x="15" y="8"/>
                  <a:pt x="16" y="9"/>
                </a:cubicBezTo>
                <a:cubicBezTo>
                  <a:pt x="17" y="11"/>
                  <a:pt x="18" y="13"/>
                  <a:pt x="19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7" name="Freeform 1113">
            <a:extLst>
              <a:ext uri="{FF2B5EF4-FFF2-40B4-BE49-F238E27FC236}">
                <a16:creationId xmlns:a16="http://schemas.microsoft.com/office/drawing/2014/main" id="{B7099E74-EC01-5C49-96D0-C399CD9F6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82775"/>
            <a:ext cx="7937" cy="11113"/>
          </a:xfrm>
          <a:custGeom>
            <a:avLst/>
            <a:gdLst>
              <a:gd name="T0" fmla="*/ 2142612 w 21"/>
              <a:gd name="T1" fmla="*/ 4111810 h 29"/>
              <a:gd name="T2" fmla="*/ 1856880 w 21"/>
              <a:gd name="T3" fmla="*/ 4111810 h 29"/>
              <a:gd name="T4" fmla="*/ 1428660 w 21"/>
              <a:gd name="T5" fmla="*/ 3524354 h 29"/>
              <a:gd name="T6" fmla="*/ 285732 w 21"/>
              <a:gd name="T7" fmla="*/ 2055905 h 29"/>
              <a:gd name="T8" fmla="*/ 285732 w 21"/>
              <a:gd name="T9" fmla="*/ 1174912 h 29"/>
              <a:gd name="T10" fmla="*/ 285732 w 21"/>
              <a:gd name="T11" fmla="*/ 1027761 h 29"/>
              <a:gd name="T12" fmla="*/ 285732 w 21"/>
              <a:gd name="T13" fmla="*/ 0 h 29"/>
              <a:gd name="T14" fmla="*/ 428598 w 21"/>
              <a:gd name="T15" fmla="*/ 0 h 29"/>
              <a:gd name="T16" fmla="*/ 428598 w 21"/>
              <a:gd name="T17" fmla="*/ 0 h 29"/>
              <a:gd name="T18" fmla="*/ 571464 w 21"/>
              <a:gd name="T19" fmla="*/ 293536 h 29"/>
              <a:gd name="T20" fmla="*/ 857196 w 21"/>
              <a:gd name="T21" fmla="*/ 293536 h 29"/>
              <a:gd name="T22" fmla="*/ 1142928 w 21"/>
              <a:gd name="T23" fmla="*/ 440688 h 29"/>
              <a:gd name="T24" fmla="*/ 1571148 w 21"/>
              <a:gd name="T25" fmla="*/ 587456 h 29"/>
              <a:gd name="T26" fmla="*/ 2285478 w 21"/>
              <a:gd name="T27" fmla="*/ 1174912 h 29"/>
              <a:gd name="T28" fmla="*/ 2856942 w 21"/>
              <a:gd name="T29" fmla="*/ 1909137 h 29"/>
              <a:gd name="T30" fmla="*/ 2571210 w 21"/>
              <a:gd name="T31" fmla="*/ 2496593 h 29"/>
              <a:gd name="T32" fmla="*/ 2142612 w 21"/>
              <a:gd name="T33" fmla="*/ 4111810 h 29"/>
              <a:gd name="T34" fmla="*/ 428598 w 21"/>
              <a:gd name="T35" fmla="*/ 880993 h 29"/>
              <a:gd name="T36" fmla="*/ 285732 w 21"/>
              <a:gd name="T37" fmla="*/ 1321681 h 29"/>
              <a:gd name="T38" fmla="*/ 285732 w 21"/>
              <a:gd name="T39" fmla="*/ 1909137 h 29"/>
              <a:gd name="T40" fmla="*/ 1571148 w 21"/>
              <a:gd name="T41" fmla="*/ 3524354 h 29"/>
              <a:gd name="T42" fmla="*/ 1999746 w 21"/>
              <a:gd name="T43" fmla="*/ 3965042 h 29"/>
              <a:gd name="T44" fmla="*/ 2142612 w 21"/>
              <a:gd name="T45" fmla="*/ 3965042 h 29"/>
              <a:gd name="T46" fmla="*/ 2571210 w 21"/>
              <a:gd name="T47" fmla="*/ 2496593 h 29"/>
              <a:gd name="T48" fmla="*/ 2571210 w 21"/>
              <a:gd name="T49" fmla="*/ 1909137 h 29"/>
              <a:gd name="T50" fmla="*/ 2142612 w 21"/>
              <a:gd name="T51" fmla="*/ 1321681 h 29"/>
              <a:gd name="T52" fmla="*/ 1571148 w 21"/>
              <a:gd name="T53" fmla="*/ 734224 h 29"/>
              <a:gd name="T54" fmla="*/ 1142928 w 21"/>
              <a:gd name="T55" fmla="*/ 734224 h 29"/>
              <a:gd name="T56" fmla="*/ 857196 w 21"/>
              <a:gd name="T57" fmla="*/ 440688 h 29"/>
              <a:gd name="T58" fmla="*/ 428598 w 21"/>
              <a:gd name="T59" fmla="*/ 293536 h 29"/>
              <a:gd name="T60" fmla="*/ 428598 w 21"/>
              <a:gd name="T61" fmla="*/ 880993 h 2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1" h="29">
                <a:moveTo>
                  <a:pt x="15" y="28"/>
                </a:moveTo>
                <a:lnTo>
                  <a:pt x="13" y="28"/>
                </a:lnTo>
                <a:cubicBezTo>
                  <a:pt x="12" y="27"/>
                  <a:pt x="12" y="25"/>
                  <a:pt x="10" y="24"/>
                </a:cubicBezTo>
                <a:cubicBezTo>
                  <a:pt x="8" y="21"/>
                  <a:pt x="4" y="16"/>
                  <a:pt x="2" y="14"/>
                </a:cubicBezTo>
                <a:cubicBezTo>
                  <a:pt x="0" y="14"/>
                  <a:pt x="1" y="11"/>
                  <a:pt x="2" y="8"/>
                </a:cubicBezTo>
                <a:lnTo>
                  <a:pt x="2" y="7"/>
                </a:lnTo>
                <a:cubicBezTo>
                  <a:pt x="3" y="4"/>
                  <a:pt x="2" y="2"/>
                  <a:pt x="2" y="0"/>
                </a:cubicBezTo>
                <a:lnTo>
                  <a:pt x="3" y="0"/>
                </a:lnTo>
                <a:cubicBezTo>
                  <a:pt x="3" y="0"/>
                  <a:pt x="3" y="1"/>
                  <a:pt x="4" y="2"/>
                </a:cubicBezTo>
                <a:cubicBezTo>
                  <a:pt x="5" y="2"/>
                  <a:pt x="6" y="2"/>
                  <a:pt x="6" y="2"/>
                </a:cubicBezTo>
                <a:cubicBezTo>
                  <a:pt x="7" y="3"/>
                  <a:pt x="8" y="3"/>
                  <a:pt x="8" y="3"/>
                </a:cubicBezTo>
                <a:cubicBezTo>
                  <a:pt x="9" y="3"/>
                  <a:pt x="11" y="4"/>
                  <a:pt x="11" y="4"/>
                </a:cubicBezTo>
                <a:cubicBezTo>
                  <a:pt x="12" y="5"/>
                  <a:pt x="15" y="6"/>
                  <a:pt x="16" y="8"/>
                </a:cubicBezTo>
                <a:cubicBezTo>
                  <a:pt x="18" y="10"/>
                  <a:pt x="19" y="11"/>
                  <a:pt x="20" y="13"/>
                </a:cubicBezTo>
                <a:lnTo>
                  <a:pt x="18" y="17"/>
                </a:lnTo>
                <a:cubicBezTo>
                  <a:pt x="17" y="24"/>
                  <a:pt x="16" y="28"/>
                  <a:pt x="15" y="28"/>
                </a:cubicBezTo>
                <a:close/>
                <a:moveTo>
                  <a:pt x="3" y="6"/>
                </a:moveTo>
                <a:cubicBezTo>
                  <a:pt x="3" y="6"/>
                  <a:pt x="3" y="7"/>
                  <a:pt x="2" y="9"/>
                </a:cubicBezTo>
                <a:cubicBezTo>
                  <a:pt x="2" y="11"/>
                  <a:pt x="2" y="13"/>
                  <a:pt x="2" y="13"/>
                </a:cubicBezTo>
                <a:cubicBezTo>
                  <a:pt x="5" y="16"/>
                  <a:pt x="8" y="20"/>
                  <a:pt x="11" y="24"/>
                </a:cubicBezTo>
                <a:cubicBezTo>
                  <a:pt x="12" y="25"/>
                  <a:pt x="13" y="25"/>
                  <a:pt x="14" y="27"/>
                </a:cubicBezTo>
                <a:lnTo>
                  <a:pt x="15" y="27"/>
                </a:lnTo>
                <a:cubicBezTo>
                  <a:pt x="15" y="27"/>
                  <a:pt x="17" y="21"/>
                  <a:pt x="18" y="17"/>
                </a:cubicBezTo>
                <a:lnTo>
                  <a:pt x="18" y="13"/>
                </a:lnTo>
                <a:cubicBezTo>
                  <a:pt x="18" y="12"/>
                  <a:pt x="17" y="11"/>
                  <a:pt x="15" y="9"/>
                </a:cubicBezTo>
                <a:cubicBezTo>
                  <a:pt x="14" y="7"/>
                  <a:pt x="12" y="5"/>
                  <a:pt x="11" y="5"/>
                </a:cubicBezTo>
                <a:lnTo>
                  <a:pt x="8" y="5"/>
                </a:lnTo>
                <a:cubicBezTo>
                  <a:pt x="8" y="4"/>
                  <a:pt x="7" y="4"/>
                  <a:pt x="6" y="3"/>
                </a:cubicBezTo>
                <a:lnTo>
                  <a:pt x="3" y="2"/>
                </a:lnTo>
                <a:lnTo>
                  <a:pt x="3" y="6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8" name="Freeform 1114">
            <a:extLst>
              <a:ext uri="{FF2B5EF4-FFF2-40B4-BE49-F238E27FC236}">
                <a16:creationId xmlns:a16="http://schemas.microsoft.com/office/drawing/2014/main" id="{14FC970B-67C2-6145-B0ED-27A57874B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74838"/>
            <a:ext cx="7937" cy="12700"/>
          </a:xfrm>
          <a:custGeom>
            <a:avLst/>
            <a:gdLst>
              <a:gd name="T0" fmla="*/ 2733214 w 22"/>
              <a:gd name="T1" fmla="*/ 2238632 h 37"/>
              <a:gd name="T2" fmla="*/ 2212619 w 22"/>
              <a:gd name="T3" fmla="*/ 4123724 h 37"/>
              <a:gd name="T4" fmla="*/ 2082380 w 22"/>
              <a:gd name="T5" fmla="*/ 4241457 h 37"/>
              <a:gd name="T6" fmla="*/ 1692024 w 22"/>
              <a:gd name="T7" fmla="*/ 3652451 h 37"/>
              <a:gd name="T8" fmla="*/ 1041190 w 22"/>
              <a:gd name="T9" fmla="*/ 3298911 h 37"/>
              <a:gd name="T10" fmla="*/ 390356 w 22"/>
              <a:gd name="T11" fmla="*/ 3063103 h 37"/>
              <a:gd name="T12" fmla="*/ 0 w 22"/>
              <a:gd name="T13" fmla="*/ 2945370 h 37"/>
              <a:gd name="T14" fmla="*/ 0 w 22"/>
              <a:gd name="T15" fmla="*/ 2591830 h 37"/>
              <a:gd name="T16" fmla="*/ 0 w 22"/>
              <a:gd name="T17" fmla="*/ 2120557 h 37"/>
              <a:gd name="T18" fmla="*/ 1041190 w 22"/>
              <a:gd name="T19" fmla="*/ 0 h 37"/>
              <a:gd name="T20" fmla="*/ 1041190 w 22"/>
              <a:gd name="T21" fmla="*/ 471273 h 37"/>
              <a:gd name="T22" fmla="*/ 1171429 w 22"/>
              <a:gd name="T23" fmla="*/ 706738 h 37"/>
              <a:gd name="T24" fmla="*/ 1822263 w 22"/>
              <a:gd name="T25" fmla="*/ 1178011 h 37"/>
              <a:gd name="T26" fmla="*/ 2342858 w 22"/>
              <a:gd name="T27" fmla="*/ 1649284 h 37"/>
              <a:gd name="T28" fmla="*/ 2733214 w 22"/>
              <a:gd name="T29" fmla="*/ 2238632 h 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37">
                <a:moveTo>
                  <a:pt x="21" y="19"/>
                </a:moveTo>
                <a:cubicBezTo>
                  <a:pt x="18" y="24"/>
                  <a:pt x="18" y="30"/>
                  <a:pt x="17" y="35"/>
                </a:cubicBezTo>
                <a:cubicBezTo>
                  <a:pt x="17" y="35"/>
                  <a:pt x="16" y="35"/>
                  <a:pt x="16" y="36"/>
                </a:cubicBezTo>
                <a:cubicBezTo>
                  <a:pt x="15" y="34"/>
                  <a:pt x="14" y="33"/>
                  <a:pt x="13" y="31"/>
                </a:cubicBezTo>
                <a:cubicBezTo>
                  <a:pt x="12" y="30"/>
                  <a:pt x="9" y="28"/>
                  <a:pt x="8" y="28"/>
                </a:cubicBezTo>
                <a:cubicBezTo>
                  <a:pt x="6" y="27"/>
                  <a:pt x="5" y="26"/>
                  <a:pt x="3" y="26"/>
                </a:cubicBezTo>
                <a:cubicBezTo>
                  <a:pt x="2" y="25"/>
                  <a:pt x="0" y="25"/>
                  <a:pt x="0" y="25"/>
                </a:cubicBezTo>
                <a:lnTo>
                  <a:pt x="0" y="22"/>
                </a:lnTo>
                <a:lnTo>
                  <a:pt x="0" y="18"/>
                </a:lnTo>
                <a:cubicBezTo>
                  <a:pt x="0" y="12"/>
                  <a:pt x="3" y="3"/>
                  <a:pt x="8" y="0"/>
                </a:cubicBezTo>
                <a:lnTo>
                  <a:pt x="8" y="4"/>
                </a:lnTo>
                <a:cubicBezTo>
                  <a:pt x="8" y="5"/>
                  <a:pt x="9" y="6"/>
                  <a:pt x="9" y="6"/>
                </a:cubicBezTo>
                <a:cubicBezTo>
                  <a:pt x="10" y="8"/>
                  <a:pt x="12" y="10"/>
                  <a:pt x="14" y="10"/>
                </a:cubicBezTo>
                <a:cubicBezTo>
                  <a:pt x="15" y="11"/>
                  <a:pt x="17" y="11"/>
                  <a:pt x="18" y="14"/>
                </a:cubicBezTo>
                <a:cubicBezTo>
                  <a:pt x="19" y="16"/>
                  <a:pt x="21" y="16"/>
                  <a:pt x="21" y="19"/>
                </a:cubicBezTo>
              </a:path>
            </a:pathLst>
          </a:custGeom>
          <a:solidFill>
            <a:srgbClr val="AE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69" name="Freeform 1115">
            <a:extLst>
              <a:ext uri="{FF2B5EF4-FFF2-40B4-BE49-F238E27FC236}">
                <a16:creationId xmlns:a16="http://schemas.microsoft.com/office/drawing/2014/main" id="{64F19A73-98D3-244C-8717-D9DE7E356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74838"/>
            <a:ext cx="7937" cy="14287"/>
          </a:xfrm>
          <a:custGeom>
            <a:avLst/>
            <a:gdLst>
              <a:gd name="T0" fmla="*/ 2024280 w 23"/>
              <a:gd name="T1" fmla="*/ 5230170 h 38"/>
              <a:gd name="T2" fmla="*/ 2024280 w 23"/>
              <a:gd name="T3" fmla="*/ 5230170 h 38"/>
              <a:gd name="T4" fmla="*/ 1548060 w 23"/>
              <a:gd name="T5" fmla="*/ 4523339 h 38"/>
              <a:gd name="T6" fmla="*/ 1071840 w 23"/>
              <a:gd name="T7" fmla="*/ 3957875 h 38"/>
              <a:gd name="T8" fmla="*/ 714675 w 23"/>
              <a:gd name="T9" fmla="*/ 3957875 h 38"/>
              <a:gd name="T10" fmla="*/ 476220 w 23"/>
              <a:gd name="T11" fmla="*/ 3675143 h 38"/>
              <a:gd name="T12" fmla="*/ 119055 w 23"/>
              <a:gd name="T13" fmla="*/ 3533777 h 38"/>
              <a:gd name="T14" fmla="*/ 0 w 23"/>
              <a:gd name="T15" fmla="*/ 3109678 h 38"/>
              <a:gd name="T16" fmla="*/ 0 w 23"/>
              <a:gd name="T17" fmla="*/ 2544590 h 38"/>
              <a:gd name="T18" fmla="*/ 952785 w 23"/>
              <a:gd name="T19" fmla="*/ 0 h 38"/>
              <a:gd name="T20" fmla="*/ 952785 w 23"/>
              <a:gd name="T21" fmla="*/ 0 h 38"/>
              <a:gd name="T22" fmla="*/ 119055 w 23"/>
              <a:gd name="T23" fmla="*/ 2544590 h 38"/>
              <a:gd name="T24" fmla="*/ 119055 w 23"/>
              <a:gd name="T25" fmla="*/ 3109678 h 38"/>
              <a:gd name="T26" fmla="*/ 238110 w 23"/>
              <a:gd name="T27" fmla="*/ 3533777 h 38"/>
              <a:gd name="T28" fmla="*/ 476220 w 23"/>
              <a:gd name="T29" fmla="*/ 3533777 h 38"/>
              <a:gd name="T30" fmla="*/ 714675 w 23"/>
              <a:gd name="T31" fmla="*/ 3675143 h 38"/>
              <a:gd name="T32" fmla="*/ 1071840 w 23"/>
              <a:gd name="T33" fmla="*/ 3816509 h 38"/>
              <a:gd name="T34" fmla="*/ 1667115 w 23"/>
              <a:gd name="T35" fmla="*/ 4381973 h 38"/>
              <a:gd name="T36" fmla="*/ 2024280 w 23"/>
              <a:gd name="T37" fmla="*/ 4947438 h 38"/>
              <a:gd name="T38" fmla="*/ 2024280 w 23"/>
              <a:gd name="T39" fmla="*/ 4947438 h 38"/>
              <a:gd name="T40" fmla="*/ 2262735 w 23"/>
              <a:gd name="T41" fmla="*/ 4099241 h 38"/>
              <a:gd name="T42" fmla="*/ 2619900 w 23"/>
              <a:gd name="T43" fmla="*/ 2685956 h 38"/>
              <a:gd name="T44" fmla="*/ 2262735 w 23"/>
              <a:gd name="T45" fmla="*/ 1979125 h 38"/>
              <a:gd name="T46" fmla="*/ 1786170 w 23"/>
              <a:gd name="T47" fmla="*/ 1555027 h 38"/>
              <a:gd name="T48" fmla="*/ 1190895 w 23"/>
              <a:gd name="T49" fmla="*/ 1130929 h 38"/>
              <a:gd name="T50" fmla="*/ 1071840 w 23"/>
              <a:gd name="T51" fmla="*/ 565464 h 38"/>
              <a:gd name="T52" fmla="*/ 1071840 w 23"/>
              <a:gd name="T53" fmla="*/ 0 h 38"/>
              <a:gd name="T54" fmla="*/ 1071840 w 23"/>
              <a:gd name="T55" fmla="*/ 424098 h 38"/>
              <a:gd name="T56" fmla="*/ 1190895 w 23"/>
              <a:gd name="T57" fmla="*/ 848197 h 38"/>
              <a:gd name="T58" fmla="*/ 1786170 w 23"/>
              <a:gd name="T59" fmla="*/ 1413661 h 38"/>
              <a:gd name="T60" fmla="*/ 2262735 w 23"/>
              <a:gd name="T61" fmla="*/ 1837759 h 38"/>
              <a:gd name="T62" fmla="*/ 2619900 w 23"/>
              <a:gd name="T63" fmla="*/ 2685956 h 38"/>
              <a:gd name="T64" fmla="*/ 2262735 w 23"/>
              <a:gd name="T65" fmla="*/ 4240607 h 38"/>
              <a:gd name="T66" fmla="*/ 2143680 w 23"/>
              <a:gd name="T67" fmla="*/ 4947438 h 38"/>
              <a:gd name="T68" fmla="*/ 2024280 w 23"/>
              <a:gd name="T69" fmla="*/ 5230170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3" h="38">
                <a:moveTo>
                  <a:pt x="17" y="37"/>
                </a:moveTo>
                <a:lnTo>
                  <a:pt x="17" y="37"/>
                </a:lnTo>
                <a:cubicBezTo>
                  <a:pt x="16" y="35"/>
                  <a:pt x="15" y="34"/>
                  <a:pt x="13" y="32"/>
                </a:cubicBezTo>
                <a:cubicBezTo>
                  <a:pt x="12" y="30"/>
                  <a:pt x="10" y="29"/>
                  <a:pt x="9" y="28"/>
                </a:cubicBezTo>
                <a:cubicBezTo>
                  <a:pt x="9" y="28"/>
                  <a:pt x="7" y="28"/>
                  <a:pt x="6" y="28"/>
                </a:cubicBezTo>
                <a:cubicBezTo>
                  <a:pt x="6" y="27"/>
                  <a:pt x="5" y="27"/>
                  <a:pt x="4" y="26"/>
                </a:cubicBezTo>
                <a:lnTo>
                  <a:pt x="1" y="25"/>
                </a:lnTo>
                <a:cubicBezTo>
                  <a:pt x="1" y="25"/>
                  <a:pt x="1" y="24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0" y="13"/>
                  <a:pt x="4" y="3"/>
                  <a:pt x="8" y="0"/>
                </a:cubicBezTo>
                <a:cubicBezTo>
                  <a:pt x="4" y="5"/>
                  <a:pt x="1" y="13"/>
                  <a:pt x="1" y="18"/>
                </a:cubicBezTo>
                <a:cubicBezTo>
                  <a:pt x="1" y="19"/>
                  <a:pt x="1" y="21"/>
                  <a:pt x="1" y="22"/>
                </a:cubicBezTo>
                <a:cubicBezTo>
                  <a:pt x="1" y="23"/>
                  <a:pt x="1" y="24"/>
                  <a:pt x="2" y="25"/>
                </a:cubicBezTo>
                <a:cubicBezTo>
                  <a:pt x="3" y="25"/>
                  <a:pt x="4" y="25"/>
                  <a:pt x="4" y="25"/>
                </a:cubicBezTo>
                <a:cubicBezTo>
                  <a:pt x="5" y="26"/>
                  <a:pt x="6" y="26"/>
                  <a:pt x="6" y="26"/>
                </a:cubicBezTo>
                <a:cubicBezTo>
                  <a:pt x="7" y="26"/>
                  <a:pt x="9" y="27"/>
                  <a:pt x="9" y="27"/>
                </a:cubicBezTo>
                <a:cubicBezTo>
                  <a:pt x="10" y="28"/>
                  <a:pt x="13" y="29"/>
                  <a:pt x="14" y="31"/>
                </a:cubicBezTo>
                <a:cubicBezTo>
                  <a:pt x="16" y="32"/>
                  <a:pt x="16" y="35"/>
                  <a:pt x="17" y="35"/>
                </a:cubicBezTo>
                <a:cubicBezTo>
                  <a:pt x="18" y="33"/>
                  <a:pt x="18" y="31"/>
                  <a:pt x="19" y="29"/>
                </a:cubicBezTo>
                <a:cubicBezTo>
                  <a:pt x="19" y="25"/>
                  <a:pt x="19" y="22"/>
                  <a:pt x="22" y="19"/>
                </a:cubicBezTo>
                <a:cubicBezTo>
                  <a:pt x="21" y="17"/>
                  <a:pt x="19" y="16"/>
                  <a:pt x="19" y="14"/>
                </a:cubicBezTo>
                <a:cubicBezTo>
                  <a:pt x="18" y="13"/>
                  <a:pt x="16" y="11"/>
                  <a:pt x="15" y="11"/>
                </a:cubicBezTo>
                <a:cubicBezTo>
                  <a:pt x="13" y="10"/>
                  <a:pt x="11" y="10"/>
                  <a:pt x="10" y="8"/>
                </a:cubicBezTo>
                <a:cubicBezTo>
                  <a:pt x="9" y="6"/>
                  <a:pt x="9" y="5"/>
                  <a:pt x="9" y="4"/>
                </a:cubicBezTo>
                <a:cubicBezTo>
                  <a:pt x="8" y="3"/>
                  <a:pt x="8" y="1"/>
                  <a:pt x="9" y="0"/>
                </a:cubicBezTo>
                <a:cubicBezTo>
                  <a:pt x="9" y="1"/>
                  <a:pt x="9" y="3"/>
                  <a:pt x="9" y="3"/>
                </a:cubicBezTo>
                <a:cubicBezTo>
                  <a:pt x="9" y="5"/>
                  <a:pt x="10" y="6"/>
                  <a:pt x="10" y="6"/>
                </a:cubicBezTo>
                <a:cubicBezTo>
                  <a:pt x="12" y="8"/>
                  <a:pt x="13" y="10"/>
                  <a:pt x="15" y="10"/>
                </a:cubicBezTo>
                <a:cubicBezTo>
                  <a:pt x="16" y="10"/>
                  <a:pt x="19" y="11"/>
                  <a:pt x="19" y="13"/>
                </a:cubicBezTo>
                <a:cubicBezTo>
                  <a:pt x="21" y="16"/>
                  <a:pt x="22" y="16"/>
                  <a:pt x="22" y="19"/>
                </a:cubicBezTo>
                <a:cubicBezTo>
                  <a:pt x="20" y="22"/>
                  <a:pt x="19" y="25"/>
                  <a:pt x="19" y="30"/>
                </a:cubicBezTo>
                <a:cubicBezTo>
                  <a:pt x="19" y="31"/>
                  <a:pt x="19" y="33"/>
                  <a:pt x="18" y="35"/>
                </a:cubicBezTo>
                <a:lnTo>
                  <a:pt x="17" y="3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0" name="Freeform 1116">
            <a:extLst>
              <a:ext uri="{FF2B5EF4-FFF2-40B4-BE49-F238E27FC236}">
                <a16:creationId xmlns:a16="http://schemas.microsoft.com/office/drawing/2014/main" id="{82C598CF-5ED8-D14E-9223-B79B6EFE0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70075"/>
            <a:ext cx="9525" cy="11113"/>
          </a:xfrm>
          <a:custGeom>
            <a:avLst/>
            <a:gdLst>
              <a:gd name="T0" fmla="*/ 1617839 w 27"/>
              <a:gd name="T1" fmla="*/ 0 h 32"/>
              <a:gd name="T2" fmla="*/ 1742369 w 27"/>
              <a:gd name="T3" fmla="*/ 0 h 32"/>
              <a:gd name="T4" fmla="*/ 3235678 w 27"/>
              <a:gd name="T5" fmla="*/ 2412216 h 32"/>
              <a:gd name="T6" fmla="*/ 1742369 w 27"/>
              <a:gd name="T7" fmla="*/ 3617976 h 32"/>
              <a:gd name="T8" fmla="*/ 1617839 w 27"/>
              <a:gd name="T9" fmla="*/ 3738830 h 32"/>
              <a:gd name="T10" fmla="*/ 1244600 w 27"/>
              <a:gd name="T11" fmla="*/ 3135602 h 32"/>
              <a:gd name="T12" fmla="*/ 746831 w 27"/>
              <a:gd name="T13" fmla="*/ 2653229 h 32"/>
              <a:gd name="T14" fmla="*/ 124531 w 27"/>
              <a:gd name="T15" fmla="*/ 2170855 h 32"/>
              <a:gd name="T16" fmla="*/ 0 w 27"/>
              <a:gd name="T17" fmla="*/ 1929842 h 32"/>
              <a:gd name="T18" fmla="*/ 0 w 27"/>
              <a:gd name="T19" fmla="*/ 1447121 h 32"/>
              <a:gd name="T20" fmla="*/ 1617839 w 27"/>
              <a:gd name="T21" fmla="*/ 0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32">
                <a:moveTo>
                  <a:pt x="13" y="0"/>
                </a:moveTo>
                <a:cubicBezTo>
                  <a:pt x="13" y="0"/>
                  <a:pt x="13" y="0"/>
                  <a:pt x="14" y="0"/>
                </a:cubicBezTo>
                <a:lnTo>
                  <a:pt x="26" y="20"/>
                </a:lnTo>
                <a:cubicBezTo>
                  <a:pt x="26" y="22"/>
                  <a:pt x="17" y="25"/>
                  <a:pt x="14" y="30"/>
                </a:cubicBezTo>
                <a:cubicBezTo>
                  <a:pt x="14" y="30"/>
                  <a:pt x="13" y="30"/>
                  <a:pt x="13" y="31"/>
                </a:cubicBezTo>
                <a:cubicBezTo>
                  <a:pt x="13" y="28"/>
                  <a:pt x="11" y="28"/>
                  <a:pt x="10" y="26"/>
                </a:cubicBezTo>
                <a:cubicBezTo>
                  <a:pt x="9" y="23"/>
                  <a:pt x="7" y="23"/>
                  <a:pt x="6" y="22"/>
                </a:cubicBezTo>
                <a:cubicBezTo>
                  <a:pt x="4" y="22"/>
                  <a:pt x="2" y="20"/>
                  <a:pt x="1" y="18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5"/>
                  <a:pt x="0" y="13"/>
                  <a:pt x="0" y="12"/>
                </a:cubicBezTo>
                <a:cubicBezTo>
                  <a:pt x="7" y="6"/>
                  <a:pt x="10" y="0"/>
                  <a:pt x="1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1" name="Freeform 1117">
            <a:extLst>
              <a:ext uri="{FF2B5EF4-FFF2-40B4-BE49-F238E27FC236}">
                <a16:creationId xmlns:a16="http://schemas.microsoft.com/office/drawing/2014/main" id="{09116FE7-FB81-994A-8ED1-BE86F93D3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70075"/>
            <a:ext cx="9525" cy="11113"/>
          </a:xfrm>
          <a:custGeom>
            <a:avLst/>
            <a:gdLst>
              <a:gd name="T0" fmla="*/ 1620271 w 28"/>
              <a:gd name="T1" fmla="*/ 3738830 h 32"/>
              <a:gd name="T2" fmla="*/ 1272948 w 28"/>
              <a:gd name="T3" fmla="*/ 3135602 h 32"/>
              <a:gd name="T4" fmla="*/ 809965 w 28"/>
              <a:gd name="T5" fmla="*/ 2773735 h 32"/>
              <a:gd name="T6" fmla="*/ 231321 w 28"/>
              <a:gd name="T7" fmla="*/ 2412216 h 32"/>
              <a:gd name="T8" fmla="*/ 115661 w 28"/>
              <a:gd name="T9" fmla="*/ 1929842 h 32"/>
              <a:gd name="T10" fmla="*/ 115661 w 28"/>
              <a:gd name="T11" fmla="*/ 1447121 h 32"/>
              <a:gd name="T12" fmla="*/ 1041627 w 28"/>
              <a:gd name="T13" fmla="*/ 361867 h 32"/>
              <a:gd name="T14" fmla="*/ 1620271 w 28"/>
              <a:gd name="T15" fmla="*/ 0 h 32"/>
              <a:gd name="T16" fmla="*/ 1735931 w 28"/>
              <a:gd name="T17" fmla="*/ 0 h 32"/>
              <a:gd name="T18" fmla="*/ 3124540 w 28"/>
              <a:gd name="T19" fmla="*/ 2412216 h 32"/>
              <a:gd name="T20" fmla="*/ 2545896 w 28"/>
              <a:gd name="T21" fmla="*/ 2894589 h 32"/>
              <a:gd name="T22" fmla="*/ 1851592 w 28"/>
              <a:gd name="T23" fmla="*/ 3497469 h 32"/>
              <a:gd name="T24" fmla="*/ 1620271 w 28"/>
              <a:gd name="T25" fmla="*/ 3738830 h 32"/>
              <a:gd name="T26" fmla="*/ 1620271 w 28"/>
              <a:gd name="T27" fmla="*/ 0 h 32"/>
              <a:gd name="T28" fmla="*/ 1157288 w 28"/>
              <a:gd name="T29" fmla="*/ 361867 h 32"/>
              <a:gd name="T30" fmla="*/ 115661 w 28"/>
              <a:gd name="T31" fmla="*/ 1447121 h 32"/>
              <a:gd name="T32" fmla="*/ 231321 w 28"/>
              <a:gd name="T33" fmla="*/ 1808988 h 32"/>
              <a:gd name="T34" fmla="*/ 231321 w 28"/>
              <a:gd name="T35" fmla="*/ 2170855 h 32"/>
              <a:gd name="T36" fmla="*/ 809965 w 28"/>
              <a:gd name="T37" fmla="*/ 2653229 h 32"/>
              <a:gd name="T38" fmla="*/ 1272948 w 28"/>
              <a:gd name="T39" fmla="*/ 3015096 h 32"/>
              <a:gd name="T40" fmla="*/ 1620271 w 28"/>
              <a:gd name="T41" fmla="*/ 3617976 h 32"/>
              <a:gd name="T42" fmla="*/ 2545896 w 28"/>
              <a:gd name="T43" fmla="*/ 2773735 h 32"/>
              <a:gd name="T44" fmla="*/ 3008879 w 28"/>
              <a:gd name="T45" fmla="*/ 2412216 h 32"/>
              <a:gd name="T46" fmla="*/ 1620271 w 28"/>
              <a:gd name="T47" fmla="*/ 0 h 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8" h="32">
                <a:moveTo>
                  <a:pt x="14" y="31"/>
                </a:moveTo>
                <a:cubicBezTo>
                  <a:pt x="13" y="29"/>
                  <a:pt x="11" y="28"/>
                  <a:pt x="11" y="26"/>
                </a:cubicBezTo>
                <a:cubicBezTo>
                  <a:pt x="10" y="24"/>
                  <a:pt x="8" y="23"/>
                  <a:pt x="7" y="23"/>
                </a:cubicBezTo>
                <a:cubicBezTo>
                  <a:pt x="5" y="22"/>
                  <a:pt x="3" y="22"/>
                  <a:pt x="2" y="20"/>
                </a:cubicBezTo>
                <a:cubicBezTo>
                  <a:pt x="2" y="18"/>
                  <a:pt x="1" y="17"/>
                  <a:pt x="1" y="16"/>
                </a:cubicBezTo>
                <a:cubicBezTo>
                  <a:pt x="0" y="15"/>
                  <a:pt x="0" y="13"/>
                  <a:pt x="1" y="12"/>
                </a:cubicBezTo>
                <a:cubicBezTo>
                  <a:pt x="5" y="9"/>
                  <a:pt x="7" y="6"/>
                  <a:pt x="9" y="3"/>
                </a:cubicBezTo>
                <a:cubicBezTo>
                  <a:pt x="11" y="0"/>
                  <a:pt x="12" y="0"/>
                  <a:pt x="14" y="0"/>
                </a:cubicBezTo>
                <a:lnTo>
                  <a:pt x="15" y="0"/>
                </a:lnTo>
                <a:lnTo>
                  <a:pt x="27" y="20"/>
                </a:lnTo>
                <a:cubicBezTo>
                  <a:pt x="27" y="22"/>
                  <a:pt x="26" y="23"/>
                  <a:pt x="22" y="24"/>
                </a:cubicBezTo>
                <a:cubicBezTo>
                  <a:pt x="20" y="27"/>
                  <a:pt x="17" y="28"/>
                  <a:pt x="16" y="29"/>
                </a:cubicBezTo>
                <a:lnTo>
                  <a:pt x="14" y="31"/>
                </a:lnTo>
                <a:close/>
                <a:moveTo>
                  <a:pt x="14" y="0"/>
                </a:moveTo>
                <a:cubicBezTo>
                  <a:pt x="12" y="0"/>
                  <a:pt x="11" y="2"/>
                  <a:pt x="10" y="3"/>
                </a:cubicBezTo>
                <a:cubicBezTo>
                  <a:pt x="8" y="6"/>
                  <a:pt x="5" y="9"/>
                  <a:pt x="1" y="12"/>
                </a:cubicBezTo>
                <a:cubicBezTo>
                  <a:pt x="1" y="13"/>
                  <a:pt x="1" y="15"/>
                  <a:pt x="2" y="15"/>
                </a:cubicBezTo>
                <a:cubicBezTo>
                  <a:pt x="2" y="17"/>
                  <a:pt x="2" y="18"/>
                  <a:pt x="2" y="18"/>
                </a:cubicBezTo>
                <a:cubicBezTo>
                  <a:pt x="4" y="20"/>
                  <a:pt x="5" y="22"/>
                  <a:pt x="7" y="22"/>
                </a:cubicBezTo>
                <a:cubicBezTo>
                  <a:pt x="8" y="22"/>
                  <a:pt x="11" y="23"/>
                  <a:pt x="11" y="25"/>
                </a:cubicBezTo>
                <a:cubicBezTo>
                  <a:pt x="12" y="28"/>
                  <a:pt x="14" y="28"/>
                  <a:pt x="14" y="30"/>
                </a:cubicBezTo>
                <a:cubicBezTo>
                  <a:pt x="17" y="28"/>
                  <a:pt x="19" y="25"/>
                  <a:pt x="22" y="23"/>
                </a:cubicBezTo>
                <a:cubicBezTo>
                  <a:pt x="24" y="23"/>
                  <a:pt x="26" y="22"/>
                  <a:pt x="26" y="20"/>
                </a:cubicBezTo>
                <a:lnTo>
                  <a:pt x="1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2" name="Freeform 1118">
            <a:extLst>
              <a:ext uri="{FF2B5EF4-FFF2-40B4-BE49-F238E27FC236}">
                <a16:creationId xmlns:a16="http://schemas.microsoft.com/office/drawing/2014/main" id="{CBB3ACD6-3FE6-0D42-8DDF-09CAF0B9C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74838"/>
            <a:ext cx="6350" cy="7937"/>
          </a:xfrm>
          <a:custGeom>
            <a:avLst/>
            <a:gdLst>
              <a:gd name="T0" fmla="*/ 2362597 w 16"/>
              <a:gd name="T1" fmla="*/ 2992249 h 20"/>
              <a:gd name="T2" fmla="*/ 1260078 w 16"/>
              <a:gd name="T3" fmla="*/ 1732250 h 20"/>
              <a:gd name="T4" fmla="*/ 315119 w 16"/>
              <a:gd name="T5" fmla="*/ 0 h 20"/>
              <a:gd name="T6" fmla="*/ 472678 w 16"/>
              <a:gd name="T7" fmla="*/ 0 h 20"/>
              <a:gd name="T8" fmla="*/ 1260078 w 16"/>
              <a:gd name="T9" fmla="*/ 1575098 h 20"/>
              <a:gd name="T10" fmla="*/ 2362597 w 16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20">
                <a:moveTo>
                  <a:pt x="15" y="19"/>
                </a:moveTo>
                <a:cubicBezTo>
                  <a:pt x="13" y="16"/>
                  <a:pt x="11" y="11"/>
                  <a:pt x="8" y="11"/>
                </a:cubicBezTo>
                <a:cubicBezTo>
                  <a:pt x="4" y="10"/>
                  <a:pt x="0" y="6"/>
                  <a:pt x="2" y="0"/>
                </a:cubicBezTo>
                <a:lnTo>
                  <a:pt x="3" y="0"/>
                </a:lnTo>
                <a:cubicBezTo>
                  <a:pt x="2" y="6"/>
                  <a:pt x="4" y="8"/>
                  <a:pt x="8" y="10"/>
                </a:cubicBezTo>
                <a:cubicBezTo>
                  <a:pt x="12" y="11"/>
                  <a:pt x="14" y="16"/>
                  <a:pt x="15" y="1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3" name="Freeform 1119">
            <a:extLst>
              <a:ext uri="{FF2B5EF4-FFF2-40B4-BE49-F238E27FC236}">
                <a16:creationId xmlns:a16="http://schemas.microsoft.com/office/drawing/2014/main" id="{4B381D20-D416-5D43-AC5C-99B165E5E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82775"/>
            <a:ext cx="6350" cy="4763"/>
          </a:xfrm>
          <a:custGeom>
            <a:avLst/>
            <a:gdLst>
              <a:gd name="T0" fmla="*/ 2010611 w 19"/>
              <a:gd name="T1" fmla="*/ 1411436 h 15"/>
              <a:gd name="T2" fmla="*/ 1005305 w 19"/>
              <a:gd name="T3" fmla="*/ 604901 h 15"/>
              <a:gd name="T4" fmla="*/ 670092 w 19"/>
              <a:gd name="T5" fmla="*/ 604901 h 15"/>
              <a:gd name="T6" fmla="*/ 0 w 19"/>
              <a:gd name="T7" fmla="*/ 0 h 15"/>
              <a:gd name="T8" fmla="*/ 111626 w 19"/>
              <a:gd name="T9" fmla="*/ 0 h 15"/>
              <a:gd name="T10" fmla="*/ 670092 w 19"/>
              <a:gd name="T11" fmla="*/ 403267 h 15"/>
              <a:gd name="T12" fmla="*/ 1005305 w 19"/>
              <a:gd name="T13" fmla="*/ 403267 h 15"/>
              <a:gd name="T14" fmla="*/ 2010611 w 19"/>
              <a:gd name="T15" fmla="*/ 1411436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15">
                <a:moveTo>
                  <a:pt x="18" y="14"/>
                </a:moveTo>
                <a:cubicBezTo>
                  <a:pt x="16" y="12"/>
                  <a:pt x="12" y="7"/>
                  <a:pt x="9" y="6"/>
                </a:cubicBezTo>
                <a:cubicBezTo>
                  <a:pt x="9" y="6"/>
                  <a:pt x="7" y="6"/>
                  <a:pt x="6" y="6"/>
                </a:cubicBezTo>
                <a:cubicBezTo>
                  <a:pt x="4" y="4"/>
                  <a:pt x="1" y="4"/>
                  <a:pt x="0" y="0"/>
                </a:cubicBezTo>
                <a:lnTo>
                  <a:pt x="1" y="0"/>
                </a:lnTo>
                <a:cubicBezTo>
                  <a:pt x="1" y="3"/>
                  <a:pt x="4" y="3"/>
                  <a:pt x="6" y="4"/>
                </a:cubicBezTo>
                <a:cubicBezTo>
                  <a:pt x="7" y="4"/>
                  <a:pt x="9" y="4"/>
                  <a:pt x="9" y="4"/>
                </a:cubicBezTo>
                <a:cubicBezTo>
                  <a:pt x="13" y="7"/>
                  <a:pt x="16" y="11"/>
                  <a:pt x="18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4" name="Freeform 1120">
            <a:extLst>
              <a:ext uri="{FF2B5EF4-FFF2-40B4-BE49-F238E27FC236}">
                <a16:creationId xmlns:a16="http://schemas.microsoft.com/office/drawing/2014/main" id="{37FCD8E0-44EE-AA48-ACC8-2F29D2FDF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8488"/>
            <a:ext cx="14287" cy="22225"/>
          </a:xfrm>
          <a:custGeom>
            <a:avLst/>
            <a:gdLst>
              <a:gd name="T0" fmla="*/ 0 w 39"/>
              <a:gd name="T1" fmla="*/ 137054 h 60"/>
              <a:gd name="T2" fmla="*/ 268522 w 39"/>
              <a:gd name="T3" fmla="*/ 0 h 60"/>
              <a:gd name="T4" fmla="*/ 5099726 w 39"/>
              <a:gd name="T5" fmla="*/ 7958032 h 60"/>
              <a:gd name="T6" fmla="*/ 4697126 w 39"/>
              <a:gd name="T7" fmla="*/ 8095456 h 60"/>
              <a:gd name="T8" fmla="*/ 0 w 39"/>
              <a:gd name="T9" fmla="*/ 13705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60">
                <a:moveTo>
                  <a:pt x="0" y="1"/>
                </a:moveTo>
                <a:lnTo>
                  <a:pt x="2" y="0"/>
                </a:lnTo>
                <a:lnTo>
                  <a:pt x="38" y="58"/>
                </a:lnTo>
                <a:lnTo>
                  <a:pt x="35" y="59"/>
                </a:ln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5" name="Freeform 1121">
            <a:extLst>
              <a:ext uri="{FF2B5EF4-FFF2-40B4-BE49-F238E27FC236}">
                <a16:creationId xmlns:a16="http://schemas.microsoft.com/office/drawing/2014/main" id="{17A6954E-C189-0E47-B4DF-35305BF05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8488"/>
            <a:ext cx="14287" cy="22225"/>
          </a:xfrm>
          <a:custGeom>
            <a:avLst/>
            <a:gdLst>
              <a:gd name="T0" fmla="*/ 4697126 w 39"/>
              <a:gd name="T1" fmla="*/ 7964930 h 61"/>
              <a:gd name="T2" fmla="*/ 0 w 39"/>
              <a:gd name="T3" fmla="*/ 132621 h 61"/>
              <a:gd name="T4" fmla="*/ 268522 w 39"/>
              <a:gd name="T5" fmla="*/ 0 h 61"/>
              <a:gd name="T6" fmla="*/ 5099726 w 39"/>
              <a:gd name="T7" fmla="*/ 7699323 h 61"/>
              <a:gd name="T8" fmla="*/ 4697126 w 39"/>
              <a:gd name="T9" fmla="*/ 7964930 h 61"/>
              <a:gd name="T10" fmla="*/ 268522 w 39"/>
              <a:gd name="T11" fmla="*/ 132621 h 61"/>
              <a:gd name="T12" fmla="*/ 0 w 39"/>
              <a:gd name="T13" fmla="*/ 132621 h 61"/>
              <a:gd name="T14" fmla="*/ 4697126 w 39"/>
              <a:gd name="T15" fmla="*/ 7699323 h 61"/>
              <a:gd name="T16" fmla="*/ 4965282 w 39"/>
              <a:gd name="T17" fmla="*/ 7699323 h 61"/>
              <a:gd name="T18" fmla="*/ 268522 w 39"/>
              <a:gd name="T19" fmla="*/ 132621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61">
                <a:moveTo>
                  <a:pt x="35" y="60"/>
                </a:moveTo>
                <a:lnTo>
                  <a:pt x="0" y="1"/>
                </a:lnTo>
                <a:lnTo>
                  <a:pt x="2" y="0"/>
                </a:lnTo>
                <a:lnTo>
                  <a:pt x="38" y="58"/>
                </a:lnTo>
                <a:lnTo>
                  <a:pt x="35" y="60"/>
                </a:lnTo>
                <a:close/>
                <a:moveTo>
                  <a:pt x="2" y="1"/>
                </a:moveTo>
                <a:lnTo>
                  <a:pt x="0" y="1"/>
                </a:lnTo>
                <a:lnTo>
                  <a:pt x="35" y="58"/>
                </a:lnTo>
                <a:lnTo>
                  <a:pt x="37" y="58"/>
                </a:lnTo>
                <a:lnTo>
                  <a:pt x="2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6" name="Freeform 1122">
            <a:extLst>
              <a:ext uri="{FF2B5EF4-FFF2-40B4-BE49-F238E27FC236}">
                <a16:creationId xmlns:a16="http://schemas.microsoft.com/office/drawing/2014/main" id="{F5062210-5869-3B47-8A90-EBC5000CA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8488"/>
            <a:ext cx="14287" cy="22225"/>
          </a:xfrm>
          <a:custGeom>
            <a:avLst/>
            <a:gdLst>
              <a:gd name="T0" fmla="*/ 0 w 39"/>
              <a:gd name="T1" fmla="*/ 137054 h 60"/>
              <a:gd name="T2" fmla="*/ 268522 w 39"/>
              <a:gd name="T3" fmla="*/ 0 h 60"/>
              <a:gd name="T4" fmla="*/ 5099726 w 39"/>
              <a:gd name="T5" fmla="*/ 7958032 h 60"/>
              <a:gd name="T6" fmla="*/ 4697126 w 39"/>
              <a:gd name="T7" fmla="*/ 8095456 h 60"/>
              <a:gd name="T8" fmla="*/ 0 w 39"/>
              <a:gd name="T9" fmla="*/ 13705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60">
                <a:moveTo>
                  <a:pt x="0" y="1"/>
                </a:moveTo>
                <a:lnTo>
                  <a:pt x="2" y="0"/>
                </a:lnTo>
                <a:lnTo>
                  <a:pt x="38" y="58"/>
                </a:lnTo>
                <a:lnTo>
                  <a:pt x="35" y="59"/>
                </a:ln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7" name="Freeform 1123">
            <a:extLst>
              <a:ext uri="{FF2B5EF4-FFF2-40B4-BE49-F238E27FC236}">
                <a16:creationId xmlns:a16="http://schemas.microsoft.com/office/drawing/2014/main" id="{C051A89E-C6D3-7840-9B98-312BDDB2D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8488"/>
            <a:ext cx="14287" cy="22225"/>
          </a:xfrm>
          <a:custGeom>
            <a:avLst/>
            <a:gdLst>
              <a:gd name="T0" fmla="*/ 4697126 w 39"/>
              <a:gd name="T1" fmla="*/ 7964930 h 61"/>
              <a:gd name="T2" fmla="*/ 0 w 39"/>
              <a:gd name="T3" fmla="*/ 132621 h 61"/>
              <a:gd name="T4" fmla="*/ 268522 w 39"/>
              <a:gd name="T5" fmla="*/ 0 h 61"/>
              <a:gd name="T6" fmla="*/ 5099726 w 39"/>
              <a:gd name="T7" fmla="*/ 7699323 h 61"/>
              <a:gd name="T8" fmla="*/ 4697126 w 39"/>
              <a:gd name="T9" fmla="*/ 7964930 h 61"/>
              <a:gd name="T10" fmla="*/ 268522 w 39"/>
              <a:gd name="T11" fmla="*/ 132621 h 61"/>
              <a:gd name="T12" fmla="*/ 0 w 39"/>
              <a:gd name="T13" fmla="*/ 132621 h 61"/>
              <a:gd name="T14" fmla="*/ 4697126 w 39"/>
              <a:gd name="T15" fmla="*/ 7699323 h 61"/>
              <a:gd name="T16" fmla="*/ 4965282 w 39"/>
              <a:gd name="T17" fmla="*/ 7699323 h 61"/>
              <a:gd name="T18" fmla="*/ 268522 w 39"/>
              <a:gd name="T19" fmla="*/ 132621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61">
                <a:moveTo>
                  <a:pt x="35" y="60"/>
                </a:moveTo>
                <a:lnTo>
                  <a:pt x="0" y="1"/>
                </a:lnTo>
                <a:lnTo>
                  <a:pt x="2" y="0"/>
                </a:lnTo>
                <a:lnTo>
                  <a:pt x="38" y="58"/>
                </a:lnTo>
                <a:lnTo>
                  <a:pt x="35" y="60"/>
                </a:lnTo>
                <a:close/>
                <a:moveTo>
                  <a:pt x="2" y="1"/>
                </a:moveTo>
                <a:lnTo>
                  <a:pt x="0" y="1"/>
                </a:lnTo>
                <a:lnTo>
                  <a:pt x="35" y="58"/>
                </a:lnTo>
                <a:lnTo>
                  <a:pt x="37" y="58"/>
                </a:lnTo>
                <a:lnTo>
                  <a:pt x="2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8" name="Freeform 1124">
            <a:extLst>
              <a:ext uri="{FF2B5EF4-FFF2-40B4-BE49-F238E27FC236}">
                <a16:creationId xmlns:a16="http://schemas.microsoft.com/office/drawing/2014/main" id="{506D264E-BD8E-F441-93AB-9021E054C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6900"/>
            <a:ext cx="3175" cy="3175"/>
          </a:xfrm>
          <a:custGeom>
            <a:avLst/>
            <a:gdLst>
              <a:gd name="T0" fmla="*/ 1102519 w 8"/>
              <a:gd name="T1" fmla="*/ 622300 h 9"/>
              <a:gd name="T2" fmla="*/ 472678 w 8"/>
              <a:gd name="T3" fmla="*/ 995539 h 9"/>
              <a:gd name="T4" fmla="*/ 0 w 8"/>
              <a:gd name="T5" fmla="*/ 622300 h 9"/>
              <a:gd name="T6" fmla="*/ 472678 w 8"/>
              <a:gd name="T7" fmla="*/ 0 h 9"/>
              <a:gd name="T8" fmla="*/ 1102519 w 8"/>
              <a:gd name="T9" fmla="*/ 62230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7" y="5"/>
                </a:moveTo>
                <a:cubicBezTo>
                  <a:pt x="7" y="6"/>
                  <a:pt x="5" y="8"/>
                  <a:pt x="3" y="8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7" y="2"/>
                  <a:pt x="7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79" name="Freeform 1125">
            <a:extLst>
              <a:ext uri="{FF2B5EF4-FFF2-40B4-BE49-F238E27FC236}">
                <a16:creationId xmlns:a16="http://schemas.microsoft.com/office/drawing/2014/main" id="{B4CCE8F1-85A0-9146-82CE-F067BF815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6900"/>
            <a:ext cx="3175" cy="3175"/>
          </a:xfrm>
          <a:custGeom>
            <a:avLst/>
            <a:gdLst>
              <a:gd name="T0" fmla="*/ 403225 w 10"/>
              <a:gd name="T1" fmla="*/ 907415 h 10"/>
              <a:gd name="T2" fmla="*/ 0 w 10"/>
              <a:gd name="T3" fmla="*/ 504190 h 10"/>
              <a:gd name="T4" fmla="*/ 403225 w 10"/>
              <a:gd name="T5" fmla="*/ 0 h 10"/>
              <a:gd name="T6" fmla="*/ 907415 w 10"/>
              <a:gd name="T7" fmla="*/ 504190 h 10"/>
              <a:gd name="T8" fmla="*/ 403225 w 10"/>
              <a:gd name="T9" fmla="*/ 907415 h 10"/>
              <a:gd name="T10" fmla="*/ 403225 w 10"/>
              <a:gd name="T11" fmla="*/ 0 h 10"/>
              <a:gd name="T12" fmla="*/ 100965 w 10"/>
              <a:gd name="T13" fmla="*/ 504190 h 10"/>
              <a:gd name="T14" fmla="*/ 806450 w 10"/>
              <a:gd name="T15" fmla="*/ 504190 h 10"/>
              <a:gd name="T16" fmla="*/ 403225 w 10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2" y="9"/>
                  <a:pt x="0" y="6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7" y="9"/>
                  <a:pt x="4" y="9"/>
                </a:cubicBezTo>
                <a:close/>
                <a:moveTo>
                  <a:pt x="4" y="0"/>
                </a:moveTo>
                <a:cubicBezTo>
                  <a:pt x="3" y="0"/>
                  <a:pt x="1" y="3"/>
                  <a:pt x="1" y="5"/>
                </a:cubicBezTo>
                <a:cubicBezTo>
                  <a:pt x="1" y="9"/>
                  <a:pt x="8" y="8"/>
                  <a:pt x="8" y="5"/>
                </a:cubicBezTo>
                <a:cubicBezTo>
                  <a:pt x="8" y="3"/>
                  <a:pt x="6" y="0"/>
                  <a:pt x="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0" name="Freeform 1126">
            <a:extLst>
              <a:ext uri="{FF2B5EF4-FFF2-40B4-BE49-F238E27FC236}">
                <a16:creationId xmlns:a16="http://schemas.microsoft.com/office/drawing/2014/main" id="{EFEE433C-8701-444A-9BD9-3E3968115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6900"/>
            <a:ext cx="3175" cy="3175"/>
          </a:xfrm>
          <a:custGeom>
            <a:avLst/>
            <a:gdLst>
              <a:gd name="T0" fmla="*/ 1102519 w 8"/>
              <a:gd name="T1" fmla="*/ 622300 h 9"/>
              <a:gd name="T2" fmla="*/ 472678 w 8"/>
              <a:gd name="T3" fmla="*/ 995539 h 9"/>
              <a:gd name="T4" fmla="*/ 0 w 8"/>
              <a:gd name="T5" fmla="*/ 622300 h 9"/>
              <a:gd name="T6" fmla="*/ 472678 w 8"/>
              <a:gd name="T7" fmla="*/ 0 h 9"/>
              <a:gd name="T8" fmla="*/ 1102519 w 8"/>
              <a:gd name="T9" fmla="*/ 62230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7" y="5"/>
                </a:moveTo>
                <a:cubicBezTo>
                  <a:pt x="7" y="6"/>
                  <a:pt x="5" y="8"/>
                  <a:pt x="3" y="8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7" y="2"/>
                  <a:pt x="7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1" name="Freeform 1127">
            <a:extLst>
              <a:ext uri="{FF2B5EF4-FFF2-40B4-BE49-F238E27FC236}">
                <a16:creationId xmlns:a16="http://schemas.microsoft.com/office/drawing/2014/main" id="{0436A579-FBE6-784B-BA06-3AB27F7BC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866900"/>
            <a:ext cx="3175" cy="3175"/>
          </a:xfrm>
          <a:custGeom>
            <a:avLst/>
            <a:gdLst>
              <a:gd name="T0" fmla="*/ 403225 w 10"/>
              <a:gd name="T1" fmla="*/ 907415 h 10"/>
              <a:gd name="T2" fmla="*/ 0 w 10"/>
              <a:gd name="T3" fmla="*/ 504190 h 10"/>
              <a:gd name="T4" fmla="*/ 403225 w 10"/>
              <a:gd name="T5" fmla="*/ 0 h 10"/>
              <a:gd name="T6" fmla="*/ 907415 w 10"/>
              <a:gd name="T7" fmla="*/ 504190 h 10"/>
              <a:gd name="T8" fmla="*/ 403225 w 10"/>
              <a:gd name="T9" fmla="*/ 907415 h 10"/>
              <a:gd name="T10" fmla="*/ 403225 w 10"/>
              <a:gd name="T11" fmla="*/ 0 h 10"/>
              <a:gd name="T12" fmla="*/ 100965 w 10"/>
              <a:gd name="T13" fmla="*/ 504190 h 10"/>
              <a:gd name="T14" fmla="*/ 806450 w 10"/>
              <a:gd name="T15" fmla="*/ 504190 h 10"/>
              <a:gd name="T16" fmla="*/ 403225 w 10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2" y="9"/>
                  <a:pt x="0" y="6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7" y="9"/>
                  <a:pt x="4" y="9"/>
                </a:cubicBezTo>
                <a:close/>
                <a:moveTo>
                  <a:pt x="4" y="0"/>
                </a:moveTo>
                <a:cubicBezTo>
                  <a:pt x="3" y="0"/>
                  <a:pt x="1" y="3"/>
                  <a:pt x="1" y="5"/>
                </a:cubicBezTo>
                <a:cubicBezTo>
                  <a:pt x="1" y="9"/>
                  <a:pt x="8" y="8"/>
                  <a:pt x="8" y="5"/>
                </a:cubicBezTo>
                <a:cubicBezTo>
                  <a:pt x="8" y="3"/>
                  <a:pt x="6" y="0"/>
                  <a:pt x="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2" name="Freeform 1128">
            <a:extLst>
              <a:ext uri="{FF2B5EF4-FFF2-40B4-BE49-F238E27FC236}">
                <a16:creationId xmlns:a16="http://schemas.microsoft.com/office/drawing/2014/main" id="{CD75D162-7945-B943-A9F8-7FF2536DA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70075"/>
            <a:ext cx="14287" cy="25400"/>
          </a:xfrm>
          <a:custGeom>
            <a:avLst/>
            <a:gdLst>
              <a:gd name="T0" fmla="*/ 1610401 w 39"/>
              <a:gd name="T1" fmla="*/ 511935 h 71"/>
              <a:gd name="T2" fmla="*/ 3623403 w 39"/>
              <a:gd name="T3" fmla="*/ 1919668 h 71"/>
              <a:gd name="T4" fmla="*/ 4697126 w 39"/>
              <a:gd name="T5" fmla="*/ 4479344 h 71"/>
              <a:gd name="T6" fmla="*/ 4697126 w 39"/>
              <a:gd name="T7" fmla="*/ 5759361 h 71"/>
              <a:gd name="T8" fmla="*/ 4831204 w 39"/>
              <a:gd name="T9" fmla="*/ 6910946 h 71"/>
              <a:gd name="T10" fmla="*/ 3220803 w 39"/>
              <a:gd name="T11" fmla="*/ 8574825 h 71"/>
              <a:gd name="T12" fmla="*/ 2281524 w 39"/>
              <a:gd name="T13" fmla="*/ 6527085 h 71"/>
              <a:gd name="T14" fmla="*/ 1476323 w 39"/>
              <a:gd name="T15" fmla="*/ 4223555 h 71"/>
              <a:gd name="T16" fmla="*/ 134078 w 39"/>
              <a:gd name="T17" fmla="*/ 3071611 h 71"/>
              <a:gd name="T18" fmla="*/ 1610401 w 39"/>
              <a:gd name="T19" fmla="*/ 511935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71">
                <a:moveTo>
                  <a:pt x="12" y="4"/>
                </a:moveTo>
                <a:cubicBezTo>
                  <a:pt x="15" y="0"/>
                  <a:pt x="17" y="9"/>
                  <a:pt x="27" y="15"/>
                </a:cubicBezTo>
                <a:cubicBezTo>
                  <a:pt x="31" y="20"/>
                  <a:pt x="35" y="29"/>
                  <a:pt x="35" y="35"/>
                </a:cubicBezTo>
                <a:cubicBezTo>
                  <a:pt x="35" y="38"/>
                  <a:pt x="34" y="42"/>
                  <a:pt x="35" y="45"/>
                </a:cubicBezTo>
                <a:cubicBezTo>
                  <a:pt x="35" y="48"/>
                  <a:pt x="38" y="53"/>
                  <a:pt x="36" y="54"/>
                </a:cubicBezTo>
                <a:cubicBezTo>
                  <a:pt x="31" y="58"/>
                  <a:pt x="26" y="65"/>
                  <a:pt x="24" y="67"/>
                </a:cubicBezTo>
                <a:cubicBezTo>
                  <a:pt x="21" y="70"/>
                  <a:pt x="20" y="57"/>
                  <a:pt x="17" y="51"/>
                </a:cubicBezTo>
                <a:cubicBezTo>
                  <a:pt x="16" y="46"/>
                  <a:pt x="17" y="39"/>
                  <a:pt x="11" y="33"/>
                </a:cubicBezTo>
                <a:cubicBezTo>
                  <a:pt x="8" y="30"/>
                  <a:pt x="0" y="25"/>
                  <a:pt x="1" y="24"/>
                </a:cubicBezTo>
                <a:lnTo>
                  <a:pt x="12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3" name="Freeform 1129">
            <a:extLst>
              <a:ext uri="{FF2B5EF4-FFF2-40B4-BE49-F238E27FC236}">
                <a16:creationId xmlns:a16="http://schemas.microsoft.com/office/drawing/2014/main" id="{CFFB0534-0E94-CF4A-B1E4-13A861786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70075"/>
            <a:ext cx="14287" cy="23813"/>
          </a:xfrm>
          <a:custGeom>
            <a:avLst/>
            <a:gdLst>
              <a:gd name="T0" fmla="*/ 3086725 w 39"/>
              <a:gd name="T1" fmla="*/ 8337393 h 67"/>
              <a:gd name="T2" fmla="*/ 2549680 w 39"/>
              <a:gd name="T3" fmla="*/ 6947709 h 67"/>
              <a:gd name="T4" fmla="*/ 2281524 w 39"/>
              <a:gd name="T5" fmla="*/ 6189603 h 67"/>
              <a:gd name="T6" fmla="*/ 2147080 w 39"/>
              <a:gd name="T7" fmla="*/ 5558025 h 67"/>
              <a:gd name="T8" fmla="*/ 1476323 w 39"/>
              <a:gd name="T9" fmla="*/ 3915995 h 67"/>
              <a:gd name="T10" fmla="*/ 671123 w 39"/>
              <a:gd name="T11" fmla="*/ 3537119 h 67"/>
              <a:gd name="T12" fmla="*/ 134078 w 39"/>
              <a:gd name="T13" fmla="*/ 2779013 h 67"/>
              <a:gd name="T14" fmla="*/ 1476323 w 39"/>
              <a:gd name="T15" fmla="*/ 126173 h 67"/>
              <a:gd name="T16" fmla="*/ 2281524 w 39"/>
              <a:gd name="T17" fmla="*/ 505404 h 67"/>
              <a:gd name="T18" fmla="*/ 3623403 w 39"/>
              <a:gd name="T19" fmla="*/ 1642031 h 67"/>
              <a:gd name="T20" fmla="*/ 4697126 w 39"/>
              <a:gd name="T21" fmla="*/ 4168697 h 67"/>
              <a:gd name="T22" fmla="*/ 4697126 w 39"/>
              <a:gd name="T23" fmla="*/ 4673746 h 67"/>
              <a:gd name="T24" fmla="*/ 4697126 w 39"/>
              <a:gd name="T25" fmla="*/ 5431852 h 67"/>
              <a:gd name="T26" fmla="*/ 4831204 w 39"/>
              <a:gd name="T27" fmla="*/ 5937256 h 67"/>
              <a:gd name="T28" fmla="*/ 4831204 w 39"/>
              <a:gd name="T29" fmla="*/ 6695007 h 67"/>
              <a:gd name="T30" fmla="*/ 3623403 w 39"/>
              <a:gd name="T31" fmla="*/ 7831989 h 67"/>
              <a:gd name="T32" fmla="*/ 3220803 w 39"/>
              <a:gd name="T33" fmla="*/ 8210865 h 67"/>
              <a:gd name="T34" fmla="*/ 3086725 w 39"/>
              <a:gd name="T35" fmla="*/ 8337393 h 67"/>
              <a:gd name="T36" fmla="*/ 1878924 w 39"/>
              <a:gd name="T37" fmla="*/ 126173 h 67"/>
              <a:gd name="T38" fmla="*/ 134078 w 39"/>
              <a:gd name="T39" fmla="*/ 2779013 h 67"/>
              <a:gd name="T40" fmla="*/ 805201 w 39"/>
              <a:gd name="T41" fmla="*/ 3284417 h 67"/>
              <a:gd name="T42" fmla="*/ 1610401 w 39"/>
              <a:gd name="T43" fmla="*/ 3915995 h 67"/>
              <a:gd name="T44" fmla="*/ 2281524 w 39"/>
              <a:gd name="T45" fmla="*/ 5558025 h 67"/>
              <a:gd name="T46" fmla="*/ 2415602 w 39"/>
              <a:gd name="T47" fmla="*/ 6189603 h 67"/>
              <a:gd name="T48" fmla="*/ 2684124 w 39"/>
              <a:gd name="T49" fmla="*/ 6947709 h 67"/>
              <a:gd name="T50" fmla="*/ 2952280 w 39"/>
              <a:gd name="T51" fmla="*/ 8210865 h 67"/>
              <a:gd name="T52" fmla="*/ 3086725 w 39"/>
              <a:gd name="T53" fmla="*/ 8210865 h 67"/>
              <a:gd name="T54" fmla="*/ 3086725 w 39"/>
              <a:gd name="T55" fmla="*/ 8210865 h 67"/>
              <a:gd name="T56" fmla="*/ 3623403 w 39"/>
              <a:gd name="T57" fmla="*/ 7831989 h 67"/>
              <a:gd name="T58" fmla="*/ 4697126 w 39"/>
              <a:gd name="T59" fmla="*/ 6442305 h 67"/>
              <a:gd name="T60" fmla="*/ 4697126 w 39"/>
              <a:gd name="T61" fmla="*/ 5937256 h 67"/>
              <a:gd name="T62" fmla="*/ 4562682 w 39"/>
              <a:gd name="T63" fmla="*/ 5558025 h 67"/>
              <a:gd name="T64" fmla="*/ 4562682 w 39"/>
              <a:gd name="T65" fmla="*/ 4673746 h 67"/>
              <a:gd name="T66" fmla="*/ 4562682 w 39"/>
              <a:gd name="T67" fmla="*/ 4168697 h 67"/>
              <a:gd name="T68" fmla="*/ 3623403 w 39"/>
              <a:gd name="T69" fmla="*/ 1894733 h 67"/>
              <a:gd name="T70" fmla="*/ 2281524 w 39"/>
              <a:gd name="T71" fmla="*/ 505404 h 67"/>
              <a:gd name="T72" fmla="*/ 1878924 w 39"/>
              <a:gd name="T73" fmla="*/ 126173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9" h="67">
                <a:moveTo>
                  <a:pt x="23" y="66"/>
                </a:moveTo>
                <a:cubicBezTo>
                  <a:pt x="21" y="66"/>
                  <a:pt x="20" y="62"/>
                  <a:pt x="19" y="55"/>
                </a:cubicBezTo>
                <a:cubicBezTo>
                  <a:pt x="18" y="53"/>
                  <a:pt x="17" y="51"/>
                  <a:pt x="17" y="49"/>
                </a:cubicBezTo>
                <a:cubicBezTo>
                  <a:pt x="17" y="47"/>
                  <a:pt x="16" y="47"/>
                  <a:pt x="16" y="44"/>
                </a:cubicBezTo>
                <a:cubicBezTo>
                  <a:pt x="16" y="40"/>
                  <a:pt x="15" y="35"/>
                  <a:pt x="11" y="31"/>
                </a:cubicBezTo>
                <a:cubicBezTo>
                  <a:pt x="11" y="30"/>
                  <a:pt x="8" y="28"/>
                  <a:pt x="5" y="28"/>
                </a:cubicBezTo>
                <a:cubicBezTo>
                  <a:pt x="2" y="24"/>
                  <a:pt x="0" y="23"/>
                  <a:pt x="1" y="22"/>
                </a:cubicBezTo>
                <a:lnTo>
                  <a:pt x="11" y="1"/>
                </a:lnTo>
                <a:cubicBezTo>
                  <a:pt x="14" y="0"/>
                  <a:pt x="15" y="0"/>
                  <a:pt x="17" y="4"/>
                </a:cubicBezTo>
                <a:cubicBezTo>
                  <a:pt x="20" y="7"/>
                  <a:pt x="23" y="10"/>
                  <a:pt x="27" y="13"/>
                </a:cubicBezTo>
                <a:cubicBezTo>
                  <a:pt x="32" y="17"/>
                  <a:pt x="35" y="27"/>
                  <a:pt x="35" y="33"/>
                </a:cubicBezTo>
                <a:cubicBezTo>
                  <a:pt x="35" y="34"/>
                  <a:pt x="35" y="35"/>
                  <a:pt x="35" y="37"/>
                </a:cubicBezTo>
                <a:cubicBezTo>
                  <a:pt x="35" y="39"/>
                  <a:pt x="35" y="41"/>
                  <a:pt x="35" y="43"/>
                </a:cubicBezTo>
                <a:cubicBezTo>
                  <a:pt x="35" y="43"/>
                  <a:pt x="36" y="45"/>
                  <a:pt x="36" y="47"/>
                </a:cubicBezTo>
                <a:cubicBezTo>
                  <a:pt x="36" y="49"/>
                  <a:pt x="38" y="51"/>
                  <a:pt x="36" y="53"/>
                </a:cubicBezTo>
                <a:cubicBezTo>
                  <a:pt x="33" y="54"/>
                  <a:pt x="30" y="59"/>
                  <a:pt x="27" y="62"/>
                </a:cubicBezTo>
                <a:cubicBezTo>
                  <a:pt x="25" y="64"/>
                  <a:pt x="24" y="65"/>
                  <a:pt x="24" y="65"/>
                </a:cubicBezTo>
                <a:lnTo>
                  <a:pt x="23" y="66"/>
                </a:lnTo>
                <a:close/>
                <a:moveTo>
                  <a:pt x="14" y="1"/>
                </a:moveTo>
                <a:lnTo>
                  <a:pt x="1" y="22"/>
                </a:lnTo>
                <a:cubicBezTo>
                  <a:pt x="1" y="23"/>
                  <a:pt x="4" y="24"/>
                  <a:pt x="6" y="26"/>
                </a:cubicBezTo>
                <a:cubicBezTo>
                  <a:pt x="8" y="28"/>
                  <a:pt x="11" y="29"/>
                  <a:pt x="12" y="31"/>
                </a:cubicBezTo>
                <a:cubicBezTo>
                  <a:pt x="16" y="34"/>
                  <a:pt x="16" y="39"/>
                  <a:pt x="17" y="44"/>
                </a:cubicBezTo>
                <a:cubicBezTo>
                  <a:pt x="17" y="46"/>
                  <a:pt x="17" y="47"/>
                  <a:pt x="18" y="49"/>
                </a:cubicBezTo>
                <a:cubicBezTo>
                  <a:pt x="19" y="51"/>
                  <a:pt x="19" y="53"/>
                  <a:pt x="20" y="55"/>
                </a:cubicBezTo>
                <a:cubicBezTo>
                  <a:pt x="20" y="59"/>
                  <a:pt x="22" y="65"/>
                  <a:pt x="22" y="65"/>
                </a:cubicBezTo>
                <a:lnTo>
                  <a:pt x="23" y="65"/>
                </a:lnTo>
                <a:cubicBezTo>
                  <a:pt x="24" y="65"/>
                  <a:pt x="25" y="63"/>
                  <a:pt x="27" y="62"/>
                </a:cubicBezTo>
                <a:cubicBezTo>
                  <a:pt x="30" y="59"/>
                  <a:pt x="33" y="54"/>
                  <a:pt x="35" y="51"/>
                </a:cubicBezTo>
                <a:cubicBezTo>
                  <a:pt x="36" y="51"/>
                  <a:pt x="36" y="48"/>
                  <a:pt x="35" y="47"/>
                </a:cubicBezTo>
                <a:cubicBezTo>
                  <a:pt x="35" y="45"/>
                  <a:pt x="34" y="44"/>
                  <a:pt x="34" y="44"/>
                </a:cubicBezTo>
                <a:cubicBezTo>
                  <a:pt x="34" y="41"/>
                  <a:pt x="34" y="39"/>
                  <a:pt x="34" y="37"/>
                </a:cubicBezTo>
                <a:cubicBezTo>
                  <a:pt x="34" y="35"/>
                  <a:pt x="34" y="34"/>
                  <a:pt x="34" y="33"/>
                </a:cubicBezTo>
                <a:cubicBezTo>
                  <a:pt x="34" y="27"/>
                  <a:pt x="30" y="18"/>
                  <a:pt x="27" y="15"/>
                </a:cubicBezTo>
                <a:cubicBezTo>
                  <a:pt x="23" y="11"/>
                  <a:pt x="20" y="8"/>
                  <a:pt x="17" y="4"/>
                </a:cubicBezTo>
                <a:cubicBezTo>
                  <a:pt x="16" y="3"/>
                  <a:pt x="15" y="1"/>
                  <a:pt x="14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4" name="Freeform 1130">
            <a:extLst>
              <a:ext uri="{FF2B5EF4-FFF2-40B4-BE49-F238E27FC236}">
                <a16:creationId xmlns:a16="http://schemas.microsoft.com/office/drawing/2014/main" id="{F98E0892-1408-404A-83F7-1098CE24B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84363"/>
            <a:ext cx="7937" cy="11112"/>
          </a:xfrm>
          <a:custGeom>
            <a:avLst/>
            <a:gdLst>
              <a:gd name="T0" fmla="*/ 2428344 w 21"/>
              <a:gd name="T1" fmla="*/ 0 h 32"/>
              <a:gd name="T2" fmla="*/ 2428344 w 21"/>
              <a:gd name="T3" fmla="*/ 723669 h 32"/>
              <a:gd name="T4" fmla="*/ 2571210 w 21"/>
              <a:gd name="T5" fmla="*/ 1808825 h 32"/>
              <a:gd name="T6" fmla="*/ 857196 w 21"/>
              <a:gd name="T7" fmla="*/ 3376312 h 32"/>
              <a:gd name="T8" fmla="*/ 0 w 21"/>
              <a:gd name="T9" fmla="*/ 1688330 h 32"/>
              <a:gd name="T10" fmla="*/ 428598 w 21"/>
              <a:gd name="T11" fmla="*/ 1085156 h 32"/>
              <a:gd name="T12" fmla="*/ 1428660 w 21"/>
              <a:gd name="T13" fmla="*/ 602826 h 32"/>
              <a:gd name="T14" fmla="*/ 1856880 w 21"/>
              <a:gd name="T15" fmla="*/ 482330 h 32"/>
              <a:gd name="T16" fmla="*/ 2285478 w 21"/>
              <a:gd name="T17" fmla="*/ 120496 h 32"/>
              <a:gd name="T18" fmla="*/ 2428344 w 21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2">
                <a:moveTo>
                  <a:pt x="17" y="0"/>
                </a:moveTo>
                <a:cubicBezTo>
                  <a:pt x="17" y="1"/>
                  <a:pt x="16" y="4"/>
                  <a:pt x="17" y="6"/>
                </a:cubicBezTo>
                <a:cubicBezTo>
                  <a:pt x="17" y="9"/>
                  <a:pt x="20" y="14"/>
                  <a:pt x="18" y="15"/>
                </a:cubicBezTo>
                <a:cubicBezTo>
                  <a:pt x="13" y="19"/>
                  <a:pt x="8" y="26"/>
                  <a:pt x="6" y="28"/>
                </a:cubicBezTo>
                <a:cubicBezTo>
                  <a:pt x="3" y="31"/>
                  <a:pt x="2" y="19"/>
                  <a:pt x="0" y="14"/>
                </a:cubicBezTo>
                <a:cubicBezTo>
                  <a:pt x="1" y="12"/>
                  <a:pt x="3" y="9"/>
                  <a:pt x="3" y="9"/>
                </a:cubicBezTo>
                <a:cubicBezTo>
                  <a:pt x="5" y="7"/>
                  <a:pt x="7" y="5"/>
                  <a:pt x="10" y="5"/>
                </a:cubicBezTo>
                <a:cubicBezTo>
                  <a:pt x="10" y="5"/>
                  <a:pt x="12" y="5"/>
                  <a:pt x="13" y="4"/>
                </a:cubicBezTo>
                <a:cubicBezTo>
                  <a:pt x="14" y="4"/>
                  <a:pt x="15" y="3"/>
                  <a:pt x="16" y="1"/>
                </a:cubicBezTo>
                <a:cubicBezTo>
                  <a:pt x="16" y="1"/>
                  <a:pt x="16" y="0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5" name="Freeform 1131">
            <a:extLst>
              <a:ext uri="{FF2B5EF4-FFF2-40B4-BE49-F238E27FC236}">
                <a16:creationId xmlns:a16="http://schemas.microsoft.com/office/drawing/2014/main" id="{AAACDCBA-792D-454A-A6D5-7CA2A657F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84363"/>
            <a:ext cx="7937" cy="11112"/>
          </a:xfrm>
          <a:custGeom>
            <a:avLst/>
            <a:gdLst>
              <a:gd name="T0" fmla="*/ 781073 w 22"/>
              <a:gd name="T1" fmla="*/ 3978837 h 30"/>
              <a:gd name="T2" fmla="*/ 260478 w 22"/>
              <a:gd name="T3" fmla="*/ 2606875 h 30"/>
              <a:gd name="T4" fmla="*/ 0 w 22"/>
              <a:gd name="T5" fmla="*/ 1920894 h 30"/>
              <a:gd name="T6" fmla="*/ 520595 w 22"/>
              <a:gd name="T7" fmla="*/ 1234914 h 30"/>
              <a:gd name="T8" fmla="*/ 1171429 w 22"/>
              <a:gd name="T9" fmla="*/ 685981 h 30"/>
              <a:gd name="T10" fmla="*/ 1561785 w 22"/>
              <a:gd name="T11" fmla="*/ 548933 h 30"/>
              <a:gd name="T12" fmla="*/ 1692024 w 22"/>
              <a:gd name="T13" fmla="*/ 411514 h 30"/>
              <a:gd name="T14" fmla="*/ 2082380 w 22"/>
              <a:gd name="T15" fmla="*/ 274466 h 30"/>
              <a:gd name="T16" fmla="*/ 2212619 w 22"/>
              <a:gd name="T17" fmla="*/ 0 h 30"/>
              <a:gd name="T18" fmla="*/ 2342858 w 22"/>
              <a:gd name="T19" fmla="*/ 823029 h 30"/>
              <a:gd name="T20" fmla="*/ 2473097 w 22"/>
              <a:gd name="T21" fmla="*/ 1234914 h 30"/>
              <a:gd name="T22" fmla="*/ 2473097 w 22"/>
              <a:gd name="T23" fmla="*/ 2194990 h 30"/>
              <a:gd name="T24" fmla="*/ 1301668 w 22"/>
              <a:gd name="T25" fmla="*/ 3429904 h 30"/>
              <a:gd name="T26" fmla="*/ 910951 w 22"/>
              <a:gd name="T27" fmla="*/ 3841418 h 30"/>
              <a:gd name="T28" fmla="*/ 781073 w 22"/>
              <a:gd name="T29" fmla="*/ 3978837 h 30"/>
              <a:gd name="T30" fmla="*/ 1822263 w 22"/>
              <a:gd name="T31" fmla="*/ 548933 h 30"/>
              <a:gd name="T32" fmla="*/ 1561785 w 22"/>
              <a:gd name="T33" fmla="*/ 685981 h 30"/>
              <a:gd name="T34" fmla="*/ 1301668 w 22"/>
              <a:gd name="T35" fmla="*/ 685981 h 30"/>
              <a:gd name="T36" fmla="*/ 650834 w 22"/>
              <a:gd name="T37" fmla="*/ 1371962 h 30"/>
              <a:gd name="T38" fmla="*/ 260478 w 22"/>
              <a:gd name="T39" fmla="*/ 1920894 h 30"/>
              <a:gd name="T40" fmla="*/ 390356 w 22"/>
              <a:gd name="T41" fmla="*/ 2469457 h 30"/>
              <a:gd name="T42" fmla="*/ 650834 w 22"/>
              <a:gd name="T43" fmla="*/ 3841418 h 30"/>
              <a:gd name="T44" fmla="*/ 781073 w 22"/>
              <a:gd name="T45" fmla="*/ 3841418 h 30"/>
              <a:gd name="T46" fmla="*/ 1301668 w 22"/>
              <a:gd name="T47" fmla="*/ 3429904 h 30"/>
              <a:gd name="T48" fmla="*/ 2342858 w 22"/>
              <a:gd name="T49" fmla="*/ 1920894 h 30"/>
              <a:gd name="T50" fmla="*/ 2342858 w 22"/>
              <a:gd name="T51" fmla="*/ 1371962 h 30"/>
              <a:gd name="T52" fmla="*/ 2212619 w 22"/>
              <a:gd name="T53" fmla="*/ 960447 h 30"/>
              <a:gd name="T54" fmla="*/ 2212619 w 22"/>
              <a:gd name="T55" fmla="*/ 411514 h 30"/>
              <a:gd name="T56" fmla="*/ 1822263 w 22"/>
              <a:gd name="T57" fmla="*/ 548933 h 3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2" h="30">
                <a:moveTo>
                  <a:pt x="6" y="29"/>
                </a:moveTo>
                <a:cubicBezTo>
                  <a:pt x="4" y="29"/>
                  <a:pt x="3" y="25"/>
                  <a:pt x="2" y="19"/>
                </a:cubicBezTo>
                <a:lnTo>
                  <a:pt x="0" y="14"/>
                </a:lnTo>
                <a:cubicBezTo>
                  <a:pt x="2" y="12"/>
                  <a:pt x="3" y="9"/>
                  <a:pt x="4" y="9"/>
                </a:cubicBezTo>
                <a:cubicBezTo>
                  <a:pt x="6" y="7"/>
                  <a:pt x="7" y="5"/>
                  <a:pt x="9" y="5"/>
                </a:cubicBezTo>
                <a:cubicBezTo>
                  <a:pt x="10" y="5"/>
                  <a:pt x="11" y="4"/>
                  <a:pt x="12" y="4"/>
                </a:cubicBezTo>
                <a:lnTo>
                  <a:pt x="13" y="3"/>
                </a:lnTo>
                <a:cubicBezTo>
                  <a:pt x="15" y="3"/>
                  <a:pt x="16" y="3"/>
                  <a:pt x="16" y="2"/>
                </a:cubicBezTo>
                <a:lnTo>
                  <a:pt x="17" y="0"/>
                </a:lnTo>
                <a:cubicBezTo>
                  <a:pt x="18" y="3"/>
                  <a:pt x="18" y="4"/>
                  <a:pt x="18" y="6"/>
                </a:cubicBezTo>
                <a:cubicBezTo>
                  <a:pt x="18" y="6"/>
                  <a:pt x="19" y="8"/>
                  <a:pt x="19" y="9"/>
                </a:cubicBezTo>
                <a:cubicBezTo>
                  <a:pt x="19" y="11"/>
                  <a:pt x="21" y="14"/>
                  <a:pt x="19" y="16"/>
                </a:cubicBezTo>
                <a:cubicBezTo>
                  <a:pt x="16" y="17"/>
                  <a:pt x="13" y="22"/>
                  <a:pt x="10" y="25"/>
                </a:cubicBezTo>
                <a:cubicBezTo>
                  <a:pt x="8" y="27"/>
                  <a:pt x="7" y="28"/>
                  <a:pt x="7" y="28"/>
                </a:cubicBezTo>
                <a:lnTo>
                  <a:pt x="6" y="29"/>
                </a:lnTo>
                <a:close/>
                <a:moveTo>
                  <a:pt x="14" y="4"/>
                </a:moveTo>
                <a:lnTo>
                  <a:pt x="12" y="5"/>
                </a:lnTo>
                <a:lnTo>
                  <a:pt x="10" y="5"/>
                </a:lnTo>
                <a:cubicBezTo>
                  <a:pt x="8" y="6"/>
                  <a:pt x="6" y="7"/>
                  <a:pt x="5" y="10"/>
                </a:cubicBezTo>
                <a:cubicBezTo>
                  <a:pt x="3" y="10"/>
                  <a:pt x="3" y="12"/>
                  <a:pt x="2" y="14"/>
                </a:cubicBezTo>
                <a:lnTo>
                  <a:pt x="3" y="18"/>
                </a:lnTo>
                <a:cubicBezTo>
                  <a:pt x="3" y="22"/>
                  <a:pt x="5" y="28"/>
                  <a:pt x="5" y="28"/>
                </a:cubicBezTo>
                <a:lnTo>
                  <a:pt x="6" y="28"/>
                </a:lnTo>
                <a:cubicBezTo>
                  <a:pt x="7" y="28"/>
                  <a:pt x="8" y="26"/>
                  <a:pt x="10" y="25"/>
                </a:cubicBezTo>
                <a:cubicBezTo>
                  <a:pt x="13" y="22"/>
                  <a:pt x="16" y="17"/>
                  <a:pt x="18" y="14"/>
                </a:cubicBezTo>
                <a:cubicBezTo>
                  <a:pt x="19" y="14"/>
                  <a:pt x="19" y="11"/>
                  <a:pt x="18" y="10"/>
                </a:cubicBezTo>
                <a:cubicBezTo>
                  <a:pt x="18" y="8"/>
                  <a:pt x="17" y="7"/>
                  <a:pt x="17" y="7"/>
                </a:cubicBezTo>
                <a:lnTo>
                  <a:pt x="17" y="3"/>
                </a:lnTo>
                <a:cubicBezTo>
                  <a:pt x="17" y="3"/>
                  <a:pt x="16" y="4"/>
                  <a:pt x="14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" name="Freeform 1132">
            <a:extLst>
              <a:ext uri="{FF2B5EF4-FFF2-40B4-BE49-F238E27FC236}">
                <a16:creationId xmlns:a16="http://schemas.microsoft.com/office/drawing/2014/main" id="{D6EF7786-5E79-894D-9EB5-2908603F9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74838"/>
            <a:ext cx="7938" cy="14287"/>
          </a:xfrm>
          <a:custGeom>
            <a:avLst/>
            <a:gdLst>
              <a:gd name="T0" fmla="*/ 1640851 w 24"/>
              <a:gd name="T1" fmla="*/ 671123 h 39"/>
              <a:gd name="T2" fmla="*/ 1640851 w 24"/>
              <a:gd name="T3" fmla="*/ 0 h 39"/>
              <a:gd name="T4" fmla="*/ 1640851 w 24"/>
              <a:gd name="T5" fmla="*/ 0 h 39"/>
              <a:gd name="T6" fmla="*/ 2516015 w 24"/>
              <a:gd name="T7" fmla="*/ 2549680 h 39"/>
              <a:gd name="T8" fmla="*/ 2516015 w 24"/>
              <a:gd name="T9" fmla="*/ 3220803 h 39"/>
              <a:gd name="T10" fmla="*/ 2406868 w 24"/>
              <a:gd name="T11" fmla="*/ 3489325 h 39"/>
              <a:gd name="T12" fmla="*/ 2078433 w 24"/>
              <a:gd name="T13" fmla="*/ 3757481 h 39"/>
              <a:gd name="T14" fmla="*/ 1640851 w 24"/>
              <a:gd name="T15" fmla="*/ 3891925 h 39"/>
              <a:gd name="T16" fmla="*/ 875165 w 24"/>
              <a:gd name="T17" fmla="*/ 4562682 h 39"/>
              <a:gd name="T18" fmla="*/ 656539 w 24"/>
              <a:gd name="T19" fmla="*/ 5099726 h 39"/>
              <a:gd name="T20" fmla="*/ 547061 w 24"/>
              <a:gd name="T21" fmla="*/ 4831204 h 39"/>
              <a:gd name="T22" fmla="*/ 0 w 24"/>
              <a:gd name="T23" fmla="*/ 2684124 h 39"/>
              <a:gd name="T24" fmla="*/ 437582 w 24"/>
              <a:gd name="T25" fmla="*/ 2013002 h 39"/>
              <a:gd name="T26" fmla="*/ 875165 w 24"/>
              <a:gd name="T27" fmla="*/ 1341879 h 39"/>
              <a:gd name="T28" fmla="*/ 1422225 w 24"/>
              <a:gd name="T29" fmla="*/ 1207801 h 39"/>
              <a:gd name="T30" fmla="*/ 1640851 w 24"/>
              <a:gd name="T31" fmla="*/ 671123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39">
                <a:moveTo>
                  <a:pt x="15" y="5"/>
                </a:moveTo>
                <a:lnTo>
                  <a:pt x="15" y="0"/>
                </a:lnTo>
                <a:cubicBezTo>
                  <a:pt x="19" y="5"/>
                  <a:pt x="23" y="14"/>
                  <a:pt x="23" y="19"/>
                </a:cubicBezTo>
                <a:lnTo>
                  <a:pt x="23" y="24"/>
                </a:lnTo>
                <a:cubicBezTo>
                  <a:pt x="22" y="24"/>
                  <a:pt x="22" y="26"/>
                  <a:pt x="22" y="26"/>
                </a:cubicBezTo>
                <a:cubicBezTo>
                  <a:pt x="21" y="27"/>
                  <a:pt x="20" y="28"/>
                  <a:pt x="19" y="28"/>
                </a:cubicBezTo>
                <a:cubicBezTo>
                  <a:pt x="18" y="29"/>
                  <a:pt x="15" y="29"/>
                  <a:pt x="15" y="29"/>
                </a:cubicBezTo>
                <a:cubicBezTo>
                  <a:pt x="13" y="29"/>
                  <a:pt x="11" y="31"/>
                  <a:pt x="8" y="34"/>
                </a:cubicBezTo>
                <a:cubicBezTo>
                  <a:pt x="8" y="34"/>
                  <a:pt x="7" y="36"/>
                  <a:pt x="6" y="38"/>
                </a:cubicBezTo>
                <a:cubicBezTo>
                  <a:pt x="6" y="37"/>
                  <a:pt x="5" y="36"/>
                  <a:pt x="5" y="36"/>
                </a:cubicBezTo>
                <a:cubicBezTo>
                  <a:pt x="4" y="31"/>
                  <a:pt x="4" y="24"/>
                  <a:pt x="0" y="20"/>
                </a:cubicBezTo>
                <a:cubicBezTo>
                  <a:pt x="2" y="18"/>
                  <a:pt x="3" y="16"/>
                  <a:pt x="4" y="15"/>
                </a:cubicBezTo>
                <a:cubicBezTo>
                  <a:pt x="5" y="13"/>
                  <a:pt x="7" y="12"/>
                  <a:pt x="8" y="10"/>
                </a:cubicBezTo>
                <a:cubicBezTo>
                  <a:pt x="10" y="10"/>
                  <a:pt x="12" y="10"/>
                  <a:pt x="13" y="9"/>
                </a:cubicBezTo>
                <a:cubicBezTo>
                  <a:pt x="14" y="7"/>
                  <a:pt x="14" y="5"/>
                  <a:pt x="15" y="5"/>
                </a:cubicBezTo>
              </a:path>
            </a:pathLst>
          </a:custGeom>
          <a:solidFill>
            <a:srgbClr val="AE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" name="Freeform 1133">
            <a:extLst>
              <a:ext uri="{FF2B5EF4-FFF2-40B4-BE49-F238E27FC236}">
                <a16:creationId xmlns:a16="http://schemas.microsoft.com/office/drawing/2014/main" id="{ADD249B3-FD4B-A744-B3F3-376BFE395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74838"/>
            <a:ext cx="7938" cy="14287"/>
          </a:xfrm>
          <a:custGeom>
            <a:avLst/>
            <a:gdLst>
              <a:gd name="T0" fmla="*/ 656539 w 24"/>
              <a:gd name="T1" fmla="*/ 4975448 h 40"/>
              <a:gd name="T2" fmla="*/ 547061 w 24"/>
              <a:gd name="T3" fmla="*/ 4720068 h 40"/>
              <a:gd name="T4" fmla="*/ 437582 w 24"/>
              <a:gd name="T5" fmla="*/ 3954642 h 40"/>
              <a:gd name="T6" fmla="*/ 0 w 24"/>
              <a:gd name="T7" fmla="*/ 2551658 h 40"/>
              <a:gd name="T8" fmla="*/ 437582 w 24"/>
              <a:gd name="T9" fmla="*/ 1913744 h 40"/>
              <a:gd name="T10" fmla="*/ 875165 w 24"/>
              <a:gd name="T11" fmla="*/ 1275829 h 40"/>
              <a:gd name="T12" fmla="*/ 1422225 w 24"/>
              <a:gd name="T13" fmla="*/ 1148318 h 40"/>
              <a:gd name="T14" fmla="*/ 1531703 w 24"/>
              <a:gd name="T15" fmla="*/ 637915 h 40"/>
              <a:gd name="T16" fmla="*/ 1531703 w 24"/>
              <a:gd name="T17" fmla="*/ 0 h 40"/>
              <a:gd name="T18" fmla="*/ 2516015 w 24"/>
              <a:gd name="T19" fmla="*/ 2423790 h 40"/>
              <a:gd name="T20" fmla="*/ 2516015 w 24"/>
              <a:gd name="T21" fmla="*/ 3061704 h 40"/>
              <a:gd name="T22" fmla="*/ 2406868 w 24"/>
              <a:gd name="T23" fmla="*/ 3444596 h 40"/>
              <a:gd name="T24" fmla="*/ 2078433 w 24"/>
              <a:gd name="T25" fmla="*/ 3572107 h 40"/>
              <a:gd name="T26" fmla="*/ 1859807 w 24"/>
              <a:gd name="T27" fmla="*/ 3699619 h 40"/>
              <a:gd name="T28" fmla="*/ 1640851 w 24"/>
              <a:gd name="T29" fmla="*/ 3699619 h 40"/>
              <a:gd name="T30" fmla="*/ 1094121 w 24"/>
              <a:gd name="T31" fmla="*/ 4210022 h 40"/>
              <a:gd name="T32" fmla="*/ 765686 w 24"/>
              <a:gd name="T33" fmla="*/ 4847936 h 40"/>
              <a:gd name="T34" fmla="*/ 656539 w 24"/>
              <a:gd name="T35" fmla="*/ 4975448 h 40"/>
              <a:gd name="T36" fmla="*/ 1640851 w 24"/>
              <a:gd name="T37" fmla="*/ 255023 h 40"/>
              <a:gd name="T38" fmla="*/ 1640851 w 24"/>
              <a:gd name="T39" fmla="*/ 637915 h 40"/>
              <a:gd name="T40" fmla="*/ 1422225 w 24"/>
              <a:gd name="T41" fmla="*/ 1148318 h 40"/>
              <a:gd name="T42" fmla="*/ 875165 w 24"/>
              <a:gd name="T43" fmla="*/ 1403341 h 40"/>
              <a:gd name="T44" fmla="*/ 437582 w 24"/>
              <a:gd name="T45" fmla="*/ 1913744 h 40"/>
              <a:gd name="T46" fmla="*/ 109478 w 24"/>
              <a:gd name="T47" fmla="*/ 2551658 h 40"/>
              <a:gd name="T48" fmla="*/ 547061 w 24"/>
              <a:gd name="T49" fmla="*/ 3954642 h 40"/>
              <a:gd name="T50" fmla="*/ 656539 w 24"/>
              <a:gd name="T51" fmla="*/ 4592556 h 40"/>
              <a:gd name="T52" fmla="*/ 656539 w 24"/>
              <a:gd name="T53" fmla="*/ 4592556 h 40"/>
              <a:gd name="T54" fmla="*/ 875165 w 24"/>
              <a:gd name="T55" fmla="*/ 4337533 h 40"/>
              <a:gd name="T56" fmla="*/ 1531703 w 24"/>
              <a:gd name="T57" fmla="*/ 3699619 h 40"/>
              <a:gd name="T58" fmla="*/ 1859807 w 24"/>
              <a:gd name="T59" fmla="*/ 3572107 h 40"/>
              <a:gd name="T60" fmla="*/ 1969286 w 24"/>
              <a:gd name="T61" fmla="*/ 3444596 h 40"/>
              <a:gd name="T62" fmla="*/ 2297390 w 24"/>
              <a:gd name="T63" fmla="*/ 3317084 h 40"/>
              <a:gd name="T64" fmla="*/ 2406868 w 24"/>
              <a:gd name="T65" fmla="*/ 3061704 h 40"/>
              <a:gd name="T66" fmla="*/ 2406868 w 24"/>
              <a:gd name="T67" fmla="*/ 2423790 h 40"/>
              <a:gd name="T68" fmla="*/ 1640851 w 24"/>
              <a:gd name="T69" fmla="*/ 255023 h 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4" h="40">
                <a:moveTo>
                  <a:pt x="6" y="39"/>
                </a:moveTo>
                <a:lnTo>
                  <a:pt x="5" y="37"/>
                </a:lnTo>
                <a:cubicBezTo>
                  <a:pt x="5" y="34"/>
                  <a:pt x="4" y="34"/>
                  <a:pt x="4" y="31"/>
                </a:cubicBezTo>
                <a:cubicBezTo>
                  <a:pt x="4" y="28"/>
                  <a:pt x="3" y="24"/>
                  <a:pt x="0" y="20"/>
                </a:cubicBezTo>
                <a:cubicBezTo>
                  <a:pt x="1" y="18"/>
                  <a:pt x="2" y="15"/>
                  <a:pt x="4" y="15"/>
                </a:cubicBezTo>
                <a:cubicBezTo>
                  <a:pt x="5" y="13"/>
                  <a:pt x="7" y="11"/>
                  <a:pt x="8" y="10"/>
                </a:cubicBezTo>
                <a:cubicBezTo>
                  <a:pt x="10" y="10"/>
                  <a:pt x="12" y="9"/>
                  <a:pt x="13" y="9"/>
                </a:cubicBezTo>
                <a:cubicBezTo>
                  <a:pt x="13" y="7"/>
                  <a:pt x="14" y="5"/>
                  <a:pt x="14" y="5"/>
                </a:cubicBezTo>
                <a:cubicBezTo>
                  <a:pt x="15" y="4"/>
                  <a:pt x="15" y="2"/>
                  <a:pt x="14" y="0"/>
                </a:cubicBezTo>
                <a:cubicBezTo>
                  <a:pt x="20" y="4"/>
                  <a:pt x="23" y="14"/>
                  <a:pt x="23" y="19"/>
                </a:cubicBezTo>
                <a:cubicBezTo>
                  <a:pt x="23" y="21"/>
                  <a:pt x="23" y="22"/>
                  <a:pt x="23" y="24"/>
                </a:cubicBezTo>
                <a:cubicBezTo>
                  <a:pt x="23" y="24"/>
                  <a:pt x="22" y="26"/>
                  <a:pt x="22" y="27"/>
                </a:cubicBezTo>
                <a:cubicBezTo>
                  <a:pt x="22" y="27"/>
                  <a:pt x="21" y="28"/>
                  <a:pt x="19" y="28"/>
                </a:cubicBezTo>
                <a:lnTo>
                  <a:pt x="17" y="29"/>
                </a:lnTo>
                <a:cubicBezTo>
                  <a:pt x="16" y="29"/>
                  <a:pt x="15" y="29"/>
                  <a:pt x="15" y="29"/>
                </a:cubicBezTo>
                <a:cubicBezTo>
                  <a:pt x="13" y="30"/>
                  <a:pt x="11" y="31"/>
                  <a:pt x="10" y="33"/>
                </a:cubicBezTo>
                <a:cubicBezTo>
                  <a:pt x="8" y="34"/>
                  <a:pt x="8" y="36"/>
                  <a:pt x="7" y="38"/>
                </a:cubicBezTo>
                <a:lnTo>
                  <a:pt x="6" y="39"/>
                </a:lnTo>
                <a:close/>
                <a:moveTo>
                  <a:pt x="15" y="2"/>
                </a:moveTo>
                <a:cubicBezTo>
                  <a:pt x="15" y="2"/>
                  <a:pt x="15" y="4"/>
                  <a:pt x="15" y="5"/>
                </a:cubicBezTo>
                <a:cubicBezTo>
                  <a:pt x="15" y="7"/>
                  <a:pt x="14" y="7"/>
                  <a:pt x="13" y="9"/>
                </a:cubicBezTo>
                <a:cubicBezTo>
                  <a:pt x="12" y="10"/>
                  <a:pt x="11" y="10"/>
                  <a:pt x="8" y="11"/>
                </a:cubicBezTo>
                <a:cubicBezTo>
                  <a:pt x="7" y="12"/>
                  <a:pt x="5" y="14"/>
                  <a:pt x="4" y="15"/>
                </a:cubicBezTo>
                <a:cubicBezTo>
                  <a:pt x="3" y="16"/>
                  <a:pt x="2" y="18"/>
                  <a:pt x="1" y="20"/>
                </a:cubicBezTo>
                <a:cubicBezTo>
                  <a:pt x="4" y="23"/>
                  <a:pt x="4" y="27"/>
                  <a:pt x="5" y="31"/>
                </a:cubicBezTo>
                <a:cubicBezTo>
                  <a:pt x="5" y="33"/>
                  <a:pt x="5" y="34"/>
                  <a:pt x="6" y="36"/>
                </a:cubicBezTo>
                <a:cubicBezTo>
                  <a:pt x="7" y="35"/>
                  <a:pt x="8" y="34"/>
                  <a:pt x="8" y="34"/>
                </a:cubicBezTo>
                <a:cubicBezTo>
                  <a:pt x="11" y="31"/>
                  <a:pt x="12" y="29"/>
                  <a:pt x="14" y="29"/>
                </a:cubicBezTo>
                <a:cubicBezTo>
                  <a:pt x="15" y="29"/>
                  <a:pt x="16" y="28"/>
                  <a:pt x="17" y="28"/>
                </a:cubicBezTo>
                <a:lnTo>
                  <a:pt x="18" y="27"/>
                </a:lnTo>
                <a:cubicBezTo>
                  <a:pt x="20" y="27"/>
                  <a:pt x="21" y="27"/>
                  <a:pt x="21" y="26"/>
                </a:cubicBezTo>
                <a:lnTo>
                  <a:pt x="22" y="24"/>
                </a:lnTo>
                <a:cubicBezTo>
                  <a:pt x="22" y="22"/>
                  <a:pt x="22" y="21"/>
                  <a:pt x="22" y="19"/>
                </a:cubicBezTo>
                <a:cubicBezTo>
                  <a:pt x="22" y="14"/>
                  <a:pt x="18" y="5"/>
                  <a:pt x="15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8" name="Freeform 1134">
            <a:extLst>
              <a:ext uri="{FF2B5EF4-FFF2-40B4-BE49-F238E27FC236}">
                <a16:creationId xmlns:a16="http://schemas.microsoft.com/office/drawing/2014/main" id="{9DDDBD43-9565-7140-ACEE-7E4301168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70075"/>
            <a:ext cx="9525" cy="12700"/>
          </a:xfrm>
          <a:custGeom>
            <a:avLst/>
            <a:gdLst>
              <a:gd name="T0" fmla="*/ 1504270 w 28"/>
              <a:gd name="T1" fmla="*/ 0 h 34"/>
              <a:gd name="T2" fmla="*/ 3124540 w 28"/>
              <a:gd name="T3" fmla="*/ 1813859 h 34"/>
              <a:gd name="T4" fmla="*/ 3124540 w 28"/>
              <a:gd name="T5" fmla="*/ 2511612 h 34"/>
              <a:gd name="T6" fmla="*/ 2892879 w 28"/>
              <a:gd name="T7" fmla="*/ 3069665 h 34"/>
              <a:gd name="T8" fmla="*/ 2314575 w 28"/>
              <a:gd name="T9" fmla="*/ 3208991 h 34"/>
              <a:gd name="T10" fmla="*/ 1851592 w 28"/>
              <a:gd name="T11" fmla="*/ 3906744 h 34"/>
              <a:gd name="T12" fmla="*/ 1388609 w 28"/>
              <a:gd name="T13" fmla="*/ 4604124 h 34"/>
              <a:gd name="T14" fmla="*/ 1272948 w 28"/>
              <a:gd name="T15" fmla="*/ 4325097 h 34"/>
              <a:gd name="T16" fmla="*/ 115661 w 28"/>
              <a:gd name="T17" fmla="*/ 3069665 h 34"/>
              <a:gd name="T18" fmla="*/ 1388609 w 28"/>
              <a:gd name="T19" fmla="*/ 279026 h 34"/>
              <a:gd name="T20" fmla="*/ 1504270 w 28"/>
              <a:gd name="T21" fmla="*/ 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34">
                <a:moveTo>
                  <a:pt x="13" y="0"/>
                </a:moveTo>
                <a:cubicBezTo>
                  <a:pt x="16" y="0"/>
                  <a:pt x="19" y="8"/>
                  <a:pt x="27" y="13"/>
                </a:cubicBezTo>
                <a:lnTo>
                  <a:pt x="27" y="18"/>
                </a:lnTo>
                <a:cubicBezTo>
                  <a:pt x="26" y="18"/>
                  <a:pt x="26" y="20"/>
                  <a:pt x="25" y="22"/>
                </a:cubicBezTo>
                <a:cubicBezTo>
                  <a:pt x="24" y="23"/>
                  <a:pt x="22" y="23"/>
                  <a:pt x="20" y="23"/>
                </a:cubicBezTo>
                <a:cubicBezTo>
                  <a:pt x="19" y="24"/>
                  <a:pt x="17" y="26"/>
                  <a:pt x="16" y="28"/>
                </a:cubicBezTo>
                <a:cubicBezTo>
                  <a:pt x="15" y="29"/>
                  <a:pt x="14" y="31"/>
                  <a:pt x="12" y="33"/>
                </a:cubicBezTo>
                <a:lnTo>
                  <a:pt x="11" y="31"/>
                </a:lnTo>
                <a:cubicBezTo>
                  <a:pt x="8" y="28"/>
                  <a:pt x="0" y="23"/>
                  <a:pt x="1" y="22"/>
                </a:cubicBezTo>
                <a:lnTo>
                  <a:pt x="12" y="2"/>
                </a:lnTo>
                <a:lnTo>
                  <a:pt x="1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9" name="Freeform 1135">
            <a:extLst>
              <a:ext uri="{FF2B5EF4-FFF2-40B4-BE49-F238E27FC236}">
                <a16:creationId xmlns:a16="http://schemas.microsoft.com/office/drawing/2014/main" id="{DEBB257F-4C6E-4F4D-BD2B-68550E997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70075"/>
            <a:ext cx="9525" cy="12700"/>
          </a:xfrm>
          <a:custGeom>
            <a:avLst/>
            <a:gdLst>
              <a:gd name="T0" fmla="*/ 1388609 w 28"/>
              <a:gd name="T1" fmla="*/ 4476569 h 35"/>
              <a:gd name="T2" fmla="*/ 1272948 w 28"/>
              <a:gd name="T3" fmla="*/ 4344851 h 35"/>
              <a:gd name="T4" fmla="*/ 578644 w 28"/>
              <a:gd name="T5" fmla="*/ 3686629 h 35"/>
              <a:gd name="T6" fmla="*/ 115661 w 28"/>
              <a:gd name="T7" fmla="*/ 2896689 h 35"/>
              <a:gd name="T8" fmla="*/ 1504270 w 28"/>
              <a:gd name="T9" fmla="*/ 0 h 35"/>
              <a:gd name="T10" fmla="*/ 2082913 w 28"/>
              <a:gd name="T11" fmla="*/ 526506 h 35"/>
              <a:gd name="T12" fmla="*/ 3124540 w 28"/>
              <a:gd name="T13" fmla="*/ 1711597 h 35"/>
              <a:gd name="T14" fmla="*/ 3124540 w 28"/>
              <a:gd name="T15" fmla="*/ 2369820 h 35"/>
              <a:gd name="T16" fmla="*/ 2892879 w 28"/>
              <a:gd name="T17" fmla="*/ 2896689 h 35"/>
              <a:gd name="T18" fmla="*/ 2314575 w 28"/>
              <a:gd name="T19" fmla="*/ 3160123 h 35"/>
              <a:gd name="T20" fmla="*/ 1851592 w 28"/>
              <a:gd name="T21" fmla="*/ 3686629 h 35"/>
              <a:gd name="T22" fmla="*/ 1504270 w 28"/>
              <a:gd name="T23" fmla="*/ 4344851 h 35"/>
              <a:gd name="T24" fmla="*/ 1388609 w 28"/>
              <a:gd name="T25" fmla="*/ 4476569 h 35"/>
              <a:gd name="T26" fmla="*/ 1620271 w 28"/>
              <a:gd name="T27" fmla="*/ 131717 h 35"/>
              <a:gd name="T28" fmla="*/ 115661 w 28"/>
              <a:gd name="T29" fmla="*/ 2896689 h 35"/>
              <a:gd name="T30" fmla="*/ 694304 w 28"/>
              <a:gd name="T31" fmla="*/ 3423194 h 35"/>
              <a:gd name="T32" fmla="*/ 1388609 w 28"/>
              <a:gd name="T33" fmla="*/ 4081780 h 35"/>
              <a:gd name="T34" fmla="*/ 1388609 w 28"/>
              <a:gd name="T35" fmla="*/ 4213134 h 35"/>
              <a:gd name="T36" fmla="*/ 1851592 w 28"/>
              <a:gd name="T37" fmla="*/ 3686629 h 35"/>
              <a:gd name="T38" fmla="*/ 2314575 w 28"/>
              <a:gd name="T39" fmla="*/ 3028406 h 35"/>
              <a:gd name="T40" fmla="*/ 2892879 w 28"/>
              <a:gd name="T41" fmla="*/ 2896689 h 35"/>
              <a:gd name="T42" fmla="*/ 3008879 w 28"/>
              <a:gd name="T43" fmla="*/ 2369820 h 35"/>
              <a:gd name="T44" fmla="*/ 3008879 w 28"/>
              <a:gd name="T45" fmla="*/ 1711597 h 35"/>
              <a:gd name="T46" fmla="*/ 1967253 w 28"/>
              <a:gd name="T47" fmla="*/ 526506 h 35"/>
              <a:gd name="T48" fmla="*/ 1620271 w 28"/>
              <a:gd name="T49" fmla="*/ 131717 h 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" h="35">
                <a:moveTo>
                  <a:pt x="12" y="34"/>
                </a:moveTo>
                <a:lnTo>
                  <a:pt x="11" y="33"/>
                </a:lnTo>
                <a:cubicBezTo>
                  <a:pt x="11" y="30"/>
                  <a:pt x="8" y="28"/>
                  <a:pt x="5" y="28"/>
                </a:cubicBezTo>
                <a:cubicBezTo>
                  <a:pt x="2" y="24"/>
                  <a:pt x="0" y="23"/>
                  <a:pt x="1" y="22"/>
                </a:cubicBezTo>
                <a:lnTo>
                  <a:pt x="13" y="0"/>
                </a:lnTo>
                <a:cubicBezTo>
                  <a:pt x="15" y="0"/>
                  <a:pt x="16" y="2"/>
                  <a:pt x="18" y="4"/>
                </a:cubicBezTo>
                <a:cubicBezTo>
                  <a:pt x="20" y="7"/>
                  <a:pt x="23" y="9"/>
                  <a:pt x="27" y="13"/>
                </a:cubicBezTo>
                <a:cubicBezTo>
                  <a:pt x="27" y="13"/>
                  <a:pt x="27" y="17"/>
                  <a:pt x="27" y="18"/>
                </a:cubicBezTo>
                <a:cubicBezTo>
                  <a:pt x="27" y="20"/>
                  <a:pt x="26" y="20"/>
                  <a:pt x="25" y="22"/>
                </a:cubicBezTo>
                <a:cubicBezTo>
                  <a:pt x="24" y="23"/>
                  <a:pt x="23" y="23"/>
                  <a:pt x="20" y="24"/>
                </a:cubicBezTo>
                <a:cubicBezTo>
                  <a:pt x="19" y="25"/>
                  <a:pt x="17" y="27"/>
                  <a:pt x="16" y="28"/>
                </a:cubicBezTo>
                <a:cubicBezTo>
                  <a:pt x="15" y="29"/>
                  <a:pt x="14" y="31"/>
                  <a:pt x="13" y="33"/>
                </a:cubicBezTo>
                <a:lnTo>
                  <a:pt x="12" y="34"/>
                </a:lnTo>
                <a:close/>
                <a:moveTo>
                  <a:pt x="14" y="1"/>
                </a:moveTo>
                <a:lnTo>
                  <a:pt x="1" y="22"/>
                </a:lnTo>
                <a:cubicBezTo>
                  <a:pt x="1" y="23"/>
                  <a:pt x="4" y="24"/>
                  <a:pt x="6" y="26"/>
                </a:cubicBezTo>
                <a:cubicBezTo>
                  <a:pt x="8" y="28"/>
                  <a:pt x="11" y="29"/>
                  <a:pt x="12" y="31"/>
                </a:cubicBezTo>
                <a:lnTo>
                  <a:pt x="12" y="32"/>
                </a:lnTo>
                <a:cubicBezTo>
                  <a:pt x="13" y="31"/>
                  <a:pt x="15" y="28"/>
                  <a:pt x="16" y="28"/>
                </a:cubicBezTo>
                <a:cubicBezTo>
                  <a:pt x="17" y="26"/>
                  <a:pt x="19" y="25"/>
                  <a:pt x="20" y="23"/>
                </a:cubicBezTo>
                <a:cubicBezTo>
                  <a:pt x="22" y="23"/>
                  <a:pt x="24" y="22"/>
                  <a:pt x="25" y="22"/>
                </a:cubicBezTo>
                <a:cubicBezTo>
                  <a:pt x="25" y="20"/>
                  <a:pt x="26" y="18"/>
                  <a:pt x="26" y="18"/>
                </a:cubicBezTo>
                <a:cubicBezTo>
                  <a:pt x="27" y="17"/>
                  <a:pt x="27" y="15"/>
                  <a:pt x="26" y="13"/>
                </a:cubicBezTo>
                <a:cubicBezTo>
                  <a:pt x="22" y="11"/>
                  <a:pt x="20" y="7"/>
                  <a:pt x="17" y="4"/>
                </a:cubicBezTo>
                <a:cubicBezTo>
                  <a:pt x="16" y="3"/>
                  <a:pt x="15" y="1"/>
                  <a:pt x="14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0" name="Freeform 1136">
            <a:extLst>
              <a:ext uri="{FF2B5EF4-FFF2-40B4-BE49-F238E27FC236}">
                <a16:creationId xmlns:a16="http://schemas.microsoft.com/office/drawing/2014/main" id="{3BEE990F-637A-3E4D-8D58-5C7AD4FB3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868488"/>
            <a:ext cx="14288" cy="22225"/>
          </a:xfrm>
          <a:custGeom>
            <a:avLst/>
            <a:gdLst>
              <a:gd name="T0" fmla="*/ 5230912 w 38"/>
              <a:gd name="T1" fmla="*/ 257021 h 62"/>
              <a:gd name="T2" fmla="*/ 424128 w 38"/>
              <a:gd name="T3" fmla="*/ 7838614 h 62"/>
              <a:gd name="T4" fmla="*/ 0 w 38"/>
              <a:gd name="T5" fmla="*/ 7709924 h 62"/>
              <a:gd name="T6" fmla="*/ 4948160 w 38"/>
              <a:gd name="T7" fmla="*/ 0 h 62"/>
              <a:gd name="T8" fmla="*/ 5230912 w 38"/>
              <a:gd name="T9" fmla="*/ 257021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62">
                <a:moveTo>
                  <a:pt x="37" y="2"/>
                </a:moveTo>
                <a:lnTo>
                  <a:pt x="3" y="61"/>
                </a:lnTo>
                <a:lnTo>
                  <a:pt x="0" y="60"/>
                </a:lnTo>
                <a:lnTo>
                  <a:pt x="35" y="0"/>
                </a:lnTo>
                <a:lnTo>
                  <a:pt x="37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1" name="Freeform 1137">
            <a:extLst>
              <a:ext uri="{FF2B5EF4-FFF2-40B4-BE49-F238E27FC236}">
                <a16:creationId xmlns:a16="http://schemas.microsoft.com/office/drawing/2014/main" id="{E1729824-F80A-3942-A5F2-D6DD9C7E4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870075"/>
            <a:ext cx="14288" cy="22225"/>
          </a:xfrm>
          <a:custGeom>
            <a:avLst/>
            <a:gdLst>
              <a:gd name="T0" fmla="*/ 424128 w 38"/>
              <a:gd name="T1" fmla="*/ 7715956 h 63"/>
              <a:gd name="T2" fmla="*/ 0 w 38"/>
              <a:gd name="T3" fmla="*/ 7342717 h 63"/>
              <a:gd name="T4" fmla="*/ 4806784 w 38"/>
              <a:gd name="T5" fmla="*/ 124531 h 63"/>
              <a:gd name="T6" fmla="*/ 141376 w 38"/>
              <a:gd name="T7" fmla="*/ 7342717 h 63"/>
              <a:gd name="T8" fmla="*/ 424128 w 38"/>
              <a:gd name="T9" fmla="*/ 7342717 h 63"/>
              <a:gd name="T10" fmla="*/ 5230912 w 38"/>
              <a:gd name="T11" fmla="*/ 0 h 63"/>
              <a:gd name="T12" fmla="*/ 5230912 w 38"/>
              <a:gd name="T13" fmla="*/ 0 h 63"/>
              <a:gd name="T14" fmla="*/ 424128 w 38"/>
              <a:gd name="T15" fmla="*/ 7715956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63">
                <a:moveTo>
                  <a:pt x="3" y="62"/>
                </a:moveTo>
                <a:lnTo>
                  <a:pt x="0" y="59"/>
                </a:lnTo>
                <a:lnTo>
                  <a:pt x="34" y="1"/>
                </a:lnTo>
                <a:lnTo>
                  <a:pt x="1" y="59"/>
                </a:lnTo>
                <a:lnTo>
                  <a:pt x="3" y="59"/>
                </a:lnTo>
                <a:lnTo>
                  <a:pt x="37" y="0"/>
                </a:lnTo>
                <a:lnTo>
                  <a:pt x="3" y="62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2" name="Freeform 1138">
            <a:extLst>
              <a:ext uri="{FF2B5EF4-FFF2-40B4-BE49-F238E27FC236}">
                <a16:creationId xmlns:a16="http://schemas.microsoft.com/office/drawing/2014/main" id="{F2AB1936-2086-3C4F-B8D7-55389F4F2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74838"/>
            <a:ext cx="7938" cy="14287"/>
          </a:xfrm>
          <a:custGeom>
            <a:avLst/>
            <a:gdLst>
              <a:gd name="T0" fmla="*/ 595695 w 23"/>
              <a:gd name="T1" fmla="*/ 5099726 h 39"/>
              <a:gd name="T2" fmla="*/ 1548600 w 23"/>
              <a:gd name="T3" fmla="*/ 3891925 h 39"/>
              <a:gd name="T4" fmla="*/ 1905810 w 23"/>
              <a:gd name="T5" fmla="*/ 3757481 h 39"/>
              <a:gd name="T6" fmla="*/ 2501505 w 23"/>
              <a:gd name="T7" fmla="*/ 3086725 h 39"/>
              <a:gd name="T8" fmla="*/ 2620575 w 23"/>
              <a:gd name="T9" fmla="*/ 3220803 h 39"/>
              <a:gd name="T10" fmla="*/ 1905810 w 23"/>
              <a:gd name="T11" fmla="*/ 3891925 h 39"/>
              <a:gd name="T12" fmla="*/ 1667670 w 23"/>
              <a:gd name="T13" fmla="*/ 3891925 h 39"/>
              <a:gd name="T14" fmla="*/ 595695 w 23"/>
              <a:gd name="T15" fmla="*/ 5099726 h 39"/>
              <a:gd name="T16" fmla="*/ 0 w 23"/>
              <a:gd name="T17" fmla="*/ 2684124 h 39"/>
              <a:gd name="T18" fmla="*/ 833835 w 23"/>
              <a:gd name="T19" fmla="*/ 1341879 h 39"/>
              <a:gd name="T20" fmla="*/ 1548600 w 23"/>
              <a:gd name="T21" fmla="*/ 0 h 39"/>
              <a:gd name="T22" fmla="*/ 1667670 w 23"/>
              <a:gd name="T23" fmla="*/ 0 h 39"/>
              <a:gd name="T24" fmla="*/ 833835 w 23"/>
              <a:gd name="T25" fmla="*/ 1476323 h 39"/>
              <a:gd name="T26" fmla="*/ 0 w 23"/>
              <a:gd name="T27" fmla="*/ 2684124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39">
                <a:moveTo>
                  <a:pt x="5" y="38"/>
                </a:moveTo>
                <a:cubicBezTo>
                  <a:pt x="6" y="34"/>
                  <a:pt x="10" y="30"/>
                  <a:pt x="13" y="29"/>
                </a:cubicBezTo>
                <a:cubicBezTo>
                  <a:pt x="14" y="28"/>
                  <a:pt x="15" y="28"/>
                  <a:pt x="16" y="28"/>
                </a:cubicBezTo>
                <a:cubicBezTo>
                  <a:pt x="17" y="27"/>
                  <a:pt x="21" y="27"/>
                  <a:pt x="21" y="23"/>
                </a:cubicBezTo>
                <a:lnTo>
                  <a:pt x="22" y="24"/>
                </a:lnTo>
                <a:cubicBezTo>
                  <a:pt x="21" y="28"/>
                  <a:pt x="18" y="28"/>
                  <a:pt x="16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0" y="31"/>
                  <a:pt x="7" y="34"/>
                  <a:pt x="5" y="38"/>
                </a:cubicBezTo>
                <a:close/>
                <a:moveTo>
                  <a:pt x="0" y="20"/>
                </a:moveTo>
                <a:cubicBezTo>
                  <a:pt x="1" y="15"/>
                  <a:pt x="4" y="11"/>
                  <a:pt x="7" y="10"/>
                </a:cubicBezTo>
                <a:cubicBezTo>
                  <a:pt x="11" y="10"/>
                  <a:pt x="14" y="7"/>
                  <a:pt x="13" y="0"/>
                </a:cubicBezTo>
                <a:lnTo>
                  <a:pt x="14" y="0"/>
                </a:lnTo>
                <a:cubicBezTo>
                  <a:pt x="15" y="7"/>
                  <a:pt x="11" y="10"/>
                  <a:pt x="7" y="11"/>
                </a:cubicBezTo>
                <a:cubicBezTo>
                  <a:pt x="4" y="13"/>
                  <a:pt x="2" y="15"/>
                  <a:pt x="0" y="2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3" name="Freeform 1139">
            <a:extLst>
              <a:ext uri="{FF2B5EF4-FFF2-40B4-BE49-F238E27FC236}">
                <a16:creationId xmlns:a16="http://schemas.microsoft.com/office/drawing/2014/main" id="{F16B3D6A-D287-1044-A21F-6587B815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868488"/>
            <a:ext cx="14288" cy="22225"/>
          </a:xfrm>
          <a:custGeom>
            <a:avLst/>
            <a:gdLst>
              <a:gd name="T0" fmla="*/ 5230912 w 38"/>
              <a:gd name="T1" fmla="*/ 257021 h 62"/>
              <a:gd name="T2" fmla="*/ 424128 w 38"/>
              <a:gd name="T3" fmla="*/ 7838614 h 62"/>
              <a:gd name="T4" fmla="*/ 0 w 38"/>
              <a:gd name="T5" fmla="*/ 7709924 h 62"/>
              <a:gd name="T6" fmla="*/ 4948160 w 38"/>
              <a:gd name="T7" fmla="*/ 0 h 62"/>
              <a:gd name="T8" fmla="*/ 5230912 w 38"/>
              <a:gd name="T9" fmla="*/ 257021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62">
                <a:moveTo>
                  <a:pt x="37" y="2"/>
                </a:moveTo>
                <a:lnTo>
                  <a:pt x="3" y="61"/>
                </a:lnTo>
                <a:lnTo>
                  <a:pt x="0" y="60"/>
                </a:lnTo>
                <a:lnTo>
                  <a:pt x="35" y="0"/>
                </a:lnTo>
                <a:lnTo>
                  <a:pt x="37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4" name="Freeform 1140">
            <a:extLst>
              <a:ext uri="{FF2B5EF4-FFF2-40B4-BE49-F238E27FC236}">
                <a16:creationId xmlns:a16="http://schemas.microsoft.com/office/drawing/2014/main" id="{38BEBD81-2E75-C04E-8E07-969999FC7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870075"/>
            <a:ext cx="14288" cy="22225"/>
          </a:xfrm>
          <a:custGeom>
            <a:avLst/>
            <a:gdLst>
              <a:gd name="T0" fmla="*/ 424128 w 38"/>
              <a:gd name="T1" fmla="*/ 7715956 h 63"/>
              <a:gd name="T2" fmla="*/ 0 w 38"/>
              <a:gd name="T3" fmla="*/ 7342717 h 63"/>
              <a:gd name="T4" fmla="*/ 4806784 w 38"/>
              <a:gd name="T5" fmla="*/ 124531 h 63"/>
              <a:gd name="T6" fmla="*/ 141376 w 38"/>
              <a:gd name="T7" fmla="*/ 7342717 h 63"/>
              <a:gd name="T8" fmla="*/ 424128 w 38"/>
              <a:gd name="T9" fmla="*/ 7342717 h 63"/>
              <a:gd name="T10" fmla="*/ 5230912 w 38"/>
              <a:gd name="T11" fmla="*/ 0 h 63"/>
              <a:gd name="T12" fmla="*/ 5230912 w 38"/>
              <a:gd name="T13" fmla="*/ 0 h 63"/>
              <a:gd name="T14" fmla="*/ 424128 w 38"/>
              <a:gd name="T15" fmla="*/ 7715956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63">
                <a:moveTo>
                  <a:pt x="3" y="62"/>
                </a:moveTo>
                <a:lnTo>
                  <a:pt x="0" y="59"/>
                </a:lnTo>
                <a:lnTo>
                  <a:pt x="34" y="1"/>
                </a:lnTo>
                <a:lnTo>
                  <a:pt x="1" y="59"/>
                </a:lnTo>
                <a:lnTo>
                  <a:pt x="3" y="59"/>
                </a:lnTo>
                <a:lnTo>
                  <a:pt x="37" y="0"/>
                </a:lnTo>
                <a:lnTo>
                  <a:pt x="3" y="62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5" name="Freeform 1141">
            <a:extLst>
              <a:ext uri="{FF2B5EF4-FFF2-40B4-BE49-F238E27FC236}">
                <a16:creationId xmlns:a16="http://schemas.microsoft.com/office/drawing/2014/main" id="{FF5685B0-744C-DA4C-BE5A-9736B229B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66900"/>
            <a:ext cx="3175" cy="3175"/>
          </a:xfrm>
          <a:custGeom>
            <a:avLst/>
            <a:gdLst>
              <a:gd name="T0" fmla="*/ 0 w 10"/>
              <a:gd name="T1" fmla="*/ 403225 h 10"/>
              <a:gd name="T2" fmla="*/ 504190 w 10"/>
              <a:gd name="T3" fmla="*/ 0 h 10"/>
              <a:gd name="T4" fmla="*/ 907415 w 10"/>
              <a:gd name="T5" fmla="*/ 403225 h 10"/>
              <a:gd name="T6" fmla="*/ 504190 w 10"/>
              <a:gd name="T7" fmla="*/ 907415 h 10"/>
              <a:gd name="T8" fmla="*/ 0 w 10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4"/>
                </a:moveTo>
                <a:cubicBezTo>
                  <a:pt x="0" y="2"/>
                  <a:pt x="3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9"/>
                  <a:pt x="5" y="9"/>
                </a:cubicBezTo>
                <a:cubicBezTo>
                  <a:pt x="3" y="9"/>
                  <a:pt x="0" y="6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6" name="Freeform 1142">
            <a:extLst>
              <a:ext uri="{FF2B5EF4-FFF2-40B4-BE49-F238E27FC236}">
                <a16:creationId xmlns:a16="http://schemas.microsoft.com/office/drawing/2014/main" id="{B703ED09-9F73-CE49-80FF-C8A379361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66900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504190 w 10"/>
              <a:gd name="T5" fmla="*/ 0 h 11"/>
              <a:gd name="T6" fmla="*/ 907415 w 10"/>
              <a:gd name="T7" fmla="*/ 416502 h 11"/>
              <a:gd name="T8" fmla="*/ 504190 w 10"/>
              <a:gd name="T9" fmla="*/ 833005 h 11"/>
              <a:gd name="T10" fmla="*/ 504190 w 10"/>
              <a:gd name="T11" fmla="*/ 83416 h 11"/>
              <a:gd name="T12" fmla="*/ 100965 w 10"/>
              <a:gd name="T13" fmla="*/ 416502 h 11"/>
              <a:gd name="T14" fmla="*/ 907415 w 10"/>
              <a:gd name="T15" fmla="*/ 416502 h 11"/>
              <a:gd name="T16" fmla="*/ 504190 w 10"/>
              <a:gd name="T17" fmla="*/ 8341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3"/>
                  <a:pt x="3" y="0"/>
                  <a:pt x="5" y="0"/>
                </a:cubicBezTo>
                <a:cubicBezTo>
                  <a:pt x="7" y="0"/>
                  <a:pt x="9" y="3"/>
                  <a:pt x="9" y="5"/>
                </a:cubicBezTo>
                <a:cubicBezTo>
                  <a:pt x="9" y="8"/>
                  <a:pt x="7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5"/>
                </a:cubicBezTo>
                <a:cubicBezTo>
                  <a:pt x="1" y="10"/>
                  <a:pt x="9" y="10"/>
                  <a:pt x="9" y="5"/>
                </a:cubicBezTo>
                <a:cubicBezTo>
                  <a:pt x="9" y="3"/>
                  <a:pt x="6" y="1"/>
                  <a:pt x="5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7" name="Freeform 1143">
            <a:extLst>
              <a:ext uri="{FF2B5EF4-FFF2-40B4-BE49-F238E27FC236}">
                <a16:creationId xmlns:a16="http://schemas.microsoft.com/office/drawing/2014/main" id="{0799BA6E-E846-1F4C-BF12-EB41B5236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66900"/>
            <a:ext cx="3175" cy="3175"/>
          </a:xfrm>
          <a:custGeom>
            <a:avLst/>
            <a:gdLst>
              <a:gd name="T0" fmla="*/ 0 w 10"/>
              <a:gd name="T1" fmla="*/ 403225 h 10"/>
              <a:gd name="T2" fmla="*/ 504190 w 10"/>
              <a:gd name="T3" fmla="*/ 0 h 10"/>
              <a:gd name="T4" fmla="*/ 907415 w 10"/>
              <a:gd name="T5" fmla="*/ 403225 h 10"/>
              <a:gd name="T6" fmla="*/ 504190 w 10"/>
              <a:gd name="T7" fmla="*/ 907415 h 10"/>
              <a:gd name="T8" fmla="*/ 0 w 10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4"/>
                </a:moveTo>
                <a:cubicBezTo>
                  <a:pt x="0" y="2"/>
                  <a:pt x="3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9"/>
                  <a:pt x="5" y="9"/>
                </a:cubicBezTo>
                <a:cubicBezTo>
                  <a:pt x="3" y="9"/>
                  <a:pt x="0" y="6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8" name="Freeform 1144">
            <a:extLst>
              <a:ext uri="{FF2B5EF4-FFF2-40B4-BE49-F238E27FC236}">
                <a16:creationId xmlns:a16="http://schemas.microsoft.com/office/drawing/2014/main" id="{BC908615-9369-3346-9466-1853AE6E1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66900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504190 w 10"/>
              <a:gd name="T5" fmla="*/ 0 h 11"/>
              <a:gd name="T6" fmla="*/ 907415 w 10"/>
              <a:gd name="T7" fmla="*/ 416502 h 11"/>
              <a:gd name="T8" fmla="*/ 504190 w 10"/>
              <a:gd name="T9" fmla="*/ 833005 h 11"/>
              <a:gd name="T10" fmla="*/ 504190 w 10"/>
              <a:gd name="T11" fmla="*/ 83416 h 11"/>
              <a:gd name="T12" fmla="*/ 100965 w 10"/>
              <a:gd name="T13" fmla="*/ 416502 h 11"/>
              <a:gd name="T14" fmla="*/ 907415 w 10"/>
              <a:gd name="T15" fmla="*/ 416502 h 11"/>
              <a:gd name="T16" fmla="*/ 504190 w 10"/>
              <a:gd name="T17" fmla="*/ 8341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3"/>
                  <a:pt x="3" y="0"/>
                  <a:pt x="5" y="0"/>
                </a:cubicBezTo>
                <a:cubicBezTo>
                  <a:pt x="7" y="0"/>
                  <a:pt x="9" y="3"/>
                  <a:pt x="9" y="5"/>
                </a:cubicBezTo>
                <a:cubicBezTo>
                  <a:pt x="9" y="8"/>
                  <a:pt x="7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5"/>
                </a:cubicBezTo>
                <a:cubicBezTo>
                  <a:pt x="1" y="10"/>
                  <a:pt x="9" y="10"/>
                  <a:pt x="9" y="5"/>
                </a:cubicBezTo>
                <a:cubicBezTo>
                  <a:pt x="9" y="3"/>
                  <a:pt x="6" y="1"/>
                  <a:pt x="5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99" name="Freeform 1145">
            <a:extLst>
              <a:ext uri="{FF2B5EF4-FFF2-40B4-BE49-F238E27FC236}">
                <a16:creationId xmlns:a16="http://schemas.microsoft.com/office/drawing/2014/main" id="{43649E29-A455-3F4F-B823-7AAA07439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2613"/>
            <a:ext cx="4762" cy="1587"/>
          </a:xfrm>
          <a:custGeom>
            <a:avLst/>
            <a:gdLst>
              <a:gd name="T0" fmla="*/ 809880 w 14"/>
              <a:gd name="T1" fmla="*/ 472133 h 4"/>
              <a:gd name="T2" fmla="*/ 0 w 14"/>
              <a:gd name="T3" fmla="*/ 472133 h 4"/>
              <a:gd name="T4" fmla="*/ 0 w 14"/>
              <a:gd name="T5" fmla="*/ 0 h 4"/>
              <a:gd name="T6" fmla="*/ 1504112 w 14"/>
              <a:gd name="T7" fmla="*/ 0 h 4"/>
              <a:gd name="T8" fmla="*/ 1504112 w 14"/>
              <a:gd name="T9" fmla="*/ 472133 h 4"/>
              <a:gd name="T10" fmla="*/ 809880 w 14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0" name="Freeform 1146">
            <a:extLst>
              <a:ext uri="{FF2B5EF4-FFF2-40B4-BE49-F238E27FC236}">
                <a16:creationId xmlns:a16="http://schemas.microsoft.com/office/drawing/2014/main" id="{FC159311-4EAC-6F43-9264-E99E05EA1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4200"/>
            <a:ext cx="4762" cy="9525"/>
          </a:xfrm>
          <a:custGeom>
            <a:avLst/>
            <a:gdLst>
              <a:gd name="T0" fmla="*/ 809880 w 14"/>
              <a:gd name="T1" fmla="*/ 3124540 h 28"/>
              <a:gd name="T2" fmla="*/ 0 w 14"/>
              <a:gd name="T3" fmla="*/ 3124540 h 28"/>
              <a:gd name="T4" fmla="*/ 0 w 14"/>
              <a:gd name="T5" fmla="*/ 0 h 28"/>
              <a:gd name="T6" fmla="*/ 1504112 w 14"/>
              <a:gd name="T7" fmla="*/ 0 h 28"/>
              <a:gd name="T8" fmla="*/ 1504112 w 14"/>
              <a:gd name="T9" fmla="*/ 3124540 h 28"/>
              <a:gd name="T10" fmla="*/ 809880 w 14"/>
              <a:gd name="T11" fmla="*/ 312454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8">
                <a:moveTo>
                  <a:pt x="7" y="27"/>
                </a:moveTo>
                <a:lnTo>
                  <a:pt x="0" y="27"/>
                </a:lnTo>
                <a:lnTo>
                  <a:pt x="0" y="0"/>
                </a:lnTo>
                <a:lnTo>
                  <a:pt x="13" y="0"/>
                </a:lnTo>
                <a:lnTo>
                  <a:pt x="13" y="27"/>
                </a:lnTo>
                <a:lnTo>
                  <a:pt x="7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1" name="Freeform 1147">
            <a:extLst>
              <a:ext uri="{FF2B5EF4-FFF2-40B4-BE49-F238E27FC236}">
                <a16:creationId xmlns:a16="http://schemas.microsoft.com/office/drawing/2014/main" id="{D93EA7E4-A34D-144F-95DA-64E753872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4200"/>
            <a:ext cx="4762" cy="11113"/>
          </a:xfrm>
          <a:custGeom>
            <a:avLst/>
            <a:gdLst>
              <a:gd name="T0" fmla="*/ 1504112 w 14"/>
              <a:gd name="T1" fmla="*/ 4111810 h 29"/>
              <a:gd name="T2" fmla="*/ 0 w 14"/>
              <a:gd name="T3" fmla="*/ 4111810 h 29"/>
              <a:gd name="T4" fmla="*/ 0 w 14"/>
              <a:gd name="T5" fmla="*/ 3965042 h 29"/>
              <a:gd name="T6" fmla="*/ 1504112 w 14"/>
              <a:gd name="T7" fmla="*/ 3965042 h 29"/>
              <a:gd name="T8" fmla="*/ 1504112 w 14"/>
              <a:gd name="T9" fmla="*/ 4111810 h 29"/>
              <a:gd name="T10" fmla="*/ 0 w 14"/>
              <a:gd name="T11" fmla="*/ 0 h 29"/>
              <a:gd name="T12" fmla="*/ 1504112 w 14"/>
              <a:gd name="T13" fmla="*/ 0 h 29"/>
              <a:gd name="T14" fmla="*/ 0 w 14"/>
              <a:gd name="T15" fmla="*/ 146768 h 29"/>
              <a:gd name="T16" fmla="*/ 0 w 14"/>
              <a:gd name="T17" fmla="*/ 0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9">
                <a:moveTo>
                  <a:pt x="13" y="28"/>
                </a:moveTo>
                <a:lnTo>
                  <a:pt x="0" y="28"/>
                </a:lnTo>
                <a:lnTo>
                  <a:pt x="0" y="27"/>
                </a:lnTo>
                <a:lnTo>
                  <a:pt x="13" y="27"/>
                </a:lnTo>
                <a:lnTo>
                  <a:pt x="13" y="28"/>
                </a:lnTo>
                <a:close/>
                <a:moveTo>
                  <a:pt x="0" y="0"/>
                </a:moveTo>
                <a:lnTo>
                  <a:pt x="13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2" name="Freeform 1148">
            <a:extLst>
              <a:ext uri="{FF2B5EF4-FFF2-40B4-BE49-F238E27FC236}">
                <a16:creationId xmlns:a16="http://schemas.microsoft.com/office/drawing/2014/main" id="{29D65A9A-6870-E244-962C-D9477345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47850"/>
            <a:ext cx="6350" cy="3175"/>
          </a:xfrm>
          <a:custGeom>
            <a:avLst/>
            <a:gdLst>
              <a:gd name="T0" fmla="*/ 139700 w 17"/>
              <a:gd name="T1" fmla="*/ 833005 h 11"/>
              <a:gd name="T2" fmla="*/ 1116106 w 17"/>
              <a:gd name="T3" fmla="*/ 0 h 11"/>
              <a:gd name="T4" fmla="*/ 2092885 w 17"/>
              <a:gd name="T5" fmla="*/ 833005 h 11"/>
              <a:gd name="T6" fmla="*/ 139700 w 1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1" y="10"/>
                </a:moveTo>
                <a:cubicBezTo>
                  <a:pt x="0" y="5"/>
                  <a:pt x="5" y="0"/>
                  <a:pt x="8" y="0"/>
                </a:cubicBezTo>
                <a:cubicBezTo>
                  <a:pt x="11" y="0"/>
                  <a:pt x="16" y="5"/>
                  <a:pt x="15" y="10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3" name="Freeform 1149">
            <a:extLst>
              <a:ext uri="{FF2B5EF4-FFF2-40B4-BE49-F238E27FC236}">
                <a16:creationId xmlns:a16="http://schemas.microsoft.com/office/drawing/2014/main" id="{AF00F39B-4C07-1E45-BD3A-47DD6682B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46263"/>
            <a:ext cx="6350" cy="4762"/>
          </a:xfrm>
          <a:custGeom>
            <a:avLst/>
            <a:gdLst>
              <a:gd name="T0" fmla="*/ 2092885 w 17"/>
              <a:gd name="T1" fmla="*/ 1504112 h 14"/>
              <a:gd name="T2" fmla="*/ 139700 w 17"/>
              <a:gd name="T3" fmla="*/ 1504112 h 14"/>
              <a:gd name="T4" fmla="*/ 1116106 w 17"/>
              <a:gd name="T5" fmla="*/ 0 h 14"/>
              <a:gd name="T6" fmla="*/ 1813859 w 17"/>
              <a:gd name="T7" fmla="*/ 462934 h 14"/>
              <a:gd name="T8" fmla="*/ 2232212 w 17"/>
              <a:gd name="T9" fmla="*/ 1504112 h 14"/>
              <a:gd name="T10" fmla="*/ 2092885 w 17"/>
              <a:gd name="T11" fmla="*/ 1504112 h 14"/>
              <a:gd name="T12" fmla="*/ 1116106 w 17"/>
              <a:gd name="T13" fmla="*/ 231297 h 14"/>
              <a:gd name="T14" fmla="*/ 139700 w 17"/>
              <a:gd name="T15" fmla="*/ 1388463 h 14"/>
              <a:gd name="T16" fmla="*/ 1953185 w 17"/>
              <a:gd name="T17" fmla="*/ 1388463 h 14"/>
              <a:gd name="T18" fmla="*/ 1674159 w 17"/>
              <a:gd name="T19" fmla="*/ 578583 h 14"/>
              <a:gd name="T20" fmla="*/ 1116106 w 17"/>
              <a:gd name="T21" fmla="*/ 231297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4">
                <a:moveTo>
                  <a:pt x="15" y="13"/>
                </a:moveTo>
                <a:lnTo>
                  <a:pt x="1" y="13"/>
                </a:lnTo>
                <a:cubicBezTo>
                  <a:pt x="0" y="7"/>
                  <a:pt x="5" y="2"/>
                  <a:pt x="8" y="0"/>
                </a:cubicBezTo>
                <a:cubicBezTo>
                  <a:pt x="9" y="0"/>
                  <a:pt x="11" y="3"/>
                  <a:pt x="13" y="4"/>
                </a:cubicBezTo>
                <a:cubicBezTo>
                  <a:pt x="14" y="7"/>
                  <a:pt x="16" y="10"/>
                  <a:pt x="16" y="13"/>
                </a:cubicBezTo>
                <a:lnTo>
                  <a:pt x="15" y="13"/>
                </a:lnTo>
                <a:close/>
                <a:moveTo>
                  <a:pt x="8" y="2"/>
                </a:moveTo>
                <a:cubicBezTo>
                  <a:pt x="5" y="3"/>
                  <a:pt x="1" y="7"/>
                  <a:pt x="1" y="12"/>
                </a:cubicBezTo>
                <a:lnTo>
                  <a:pt x="14" y="12"/>
                </a:lnTo>
                <a:cubicBezTo>
                  <a:pt x="14" y="10"/>
                  <a:pt x="14" y="7"/>
                  <a:pt x="12" y="5"/>
                </a:cubicBezTo>
                <a:cubicBezTo>
                  <a:pt x="11" y="3"/>
                  <a:pt x="9" y="2"/>
                  <a:pt x="8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4" name="Freeform 1150">
            <a:extLst>
              <a:ext uri="{FF2B5EF4-FFF2-40B4-BE49-F238E27FC236}">
                <a16:creationId xmlns:a16="http://schemas.microsoft.com/office/drawing/2014/main" id="{0EFEF8CE-EE95-CB47-B208-AF6065766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2613"/>
            <a:ext cx="4763" cy="1587"/>
          </a:xfrm>
          <a:custGeom>
            <a:avLst/>
            <a:gdLst>
              <a:gd name="T0" fmla="*/ 705877 w 15"/>
              <a:gd name="T1" fmla="*/ 472133 h 4"/>
              <a:gd name="T2" fmla="*/ 0 w 15"/>
              <a:gd name="T3" fmla="*/ 472133 h 4"/>
              <a:gd name="T4" fmla="*/ 0 w 15"/>
              <a:gd name="T5" fmla="*/ 0 h 4"/>
              <a:gd name="T6" fmla="*/ 1411436 w 15"/>
              <a:gd name="T7" fmla="*/ 0 h 4"/>
              <a:gd name="T8" fmla="*/ 1411436 w 15"/>
              <a:gd name="T9" fmla="*/ 472133 h 4"/>
              <a:gd name="T10" fmla="*/ 705877 w 15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5" name="Freeform 1151">
            <a:extLst>
              <a:ext uri="{FF2B5EF4-FFF2-40B4-BE49-F238E27FC236}">
                <a16:creationId xmlns:a16="http://schemas.microsoft.com/office/drawing/2014/main" id="{3804A1E4-26A1-2943-A86C-E7BC9C6D0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2613"/>
            <a:ext cx="6350" cy="1587"/>
          </a:xfrm>
          <a:custGeom>
            <a:avLst/>
            <a:gdLst>
              <a:gd name="T0" fmla="*/ 2362597 w 16"/>
              <a:gd name="T1" fmla="*/ 472133 h 4"/>
              <a:gd name="T2" fmla="*/ 2205038 w 16"/>
              <a:gd name="T3" fmla="*/ 472133 h 4"/>
              <a:gd name="T4" fmla="*/ 2205038 w 16"/>
              <a:gd name="T5" fmla="*/ 0 h 4"/>
              <a:gd name="T6" fmla="*/ 2362597 w 16"/>
              <a:gd name="T7" fmla="*/ 0 h 4"/>
              <a:gd name="T8" fmla="*/ 2362597 w 16"/>
              <a:gd name="T9" fmla="*/ 472133 h 4"/>
              <a:gd name="T10" fmla="*/ 157559 w 16"/>
              <a:gd name="T11" fmla="*/ 472133 h 4"/>
              <a:gd name="T12" fmla="*/ 0 w 16"/>
              <a:gd name="T13" fmla="*/ 0 h 4"/>
              <a:gd name="T14" fmla="*/ 157559 w 16"/>
              <a:gd name="T15" fmla="*/ 0 h 4"/>
              <a:gd name="T16" fmla="*/ 315119 w 16"/>
              <a:gd name="T17" fmla="*/ 472133 h 4"/>
              <a:gd name="T18" fmla="*/ 157559 w 16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4">
                <a:moveTo>
                  <a:pt x="15" y="3"/>
                </a:moveTo>
                <a:lnTo>
                  <a:pt x="14" y="3"/>
                </a:lnTo>
                <a:lnTo>
                  <a:pt x="14" y="0"/>
                </a:lnTo>
                <a:lnTo>
                  <a:pt x="15" y="0"/>
                </a:lnTo>
                <a:lnTo>
                  <a:pt x="15" y="3"/>
                </a:lnTo>
                <a:close/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lnTo>
                  <a:pt x="1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6" name="Freeform 1152">
            <a:extLst>
              <a:ext uri="{FF2B5EF4-FFF2-40B4-BE49-F238E27FC236}">
                <a16:creationId xmlns:a16="http://schemas.microsoft.com/office/drawing/2014/main" id="{D576E584-A907-0941-8F08-A16BC4381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4200"/>
            <a:ext cx="4763" cy="9525"/>
          </a:xfrm>
          <a:custGeom>
            <a:avLst/>
            <a:gdLst>
              <a:gd name="T0" fmla="*/ 705877 w 15"/>
              <a:gd name="T1" fmla="*/ 3235678 h 27"/>
              <a:gd name="T2" fmla="*/ 0 w 15"/>
              <a:gd name="T3" fmla="*/ 3235678 h 27"/>
              <a:gd name="T4" fmla="*/ 0 w 15"/>
              <a:gd name="T5" fmla="*/ 0 h 27"/>
              <a:gd name="T6" fmla="*/ 1411436 w 15"/>
              <a:gd name="T7" fmla="*/ 0 h 27"/>
              <a:gd name="T8" fmla="*/ 1411436 w 15"/>
              <a:gd name="T9" fmla="*/ 3235678 h 27"/>
              <a:gd name="T10" fmla="*/ 705877 w 15"/>
              <a:gd name="T11" fmla="*/ 3235678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7">
                <a:moveTo>
                  <a:pt x="7" y="26"/>
                </a:moveTo>
                <a:lnTo>
                  <a:pt x="0" y="26"/>
                </a:lnTo>
                <a:lnTo>
                  <a:pt x="0" y="0"/>
                </a:lnTo>
                <a:lnTo>
                  <a:pt x="14" y="0"/>
                </a:lnTo>
                <a:lnTo>
                  <a:pt x="14" y="26"/>
                </a:lnTo>
                <a:lnTo>
                  <a:pt x="7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7" name="Freeform 1153">
            <a:extLst>
              <a:ext uri="{FF2B5EF4-FFF2-40B4-BE49-F238E27FC236}">
                <a16:creationId xmlns:a16="http://schemas.microsoft.com/office/drawing/2014/main" id="{9B5F90B3-9349-E347-80EA-6AEAFA64C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4200"/>
            <a:ext cx="6350" cy="11113"/>
          </a:xfrm>
          <a:custGeom>
            <a:avLst/>
            <a:gdLst>
              <a:gd name="T0" fmla="*/ 2362597 w 16"/>
              <a:gd name="T1" fmla="*/ 4111810 h 29"/>
              <a:gd name="T2" fmla="*/ 157559 w 16"/>
              <a:gd name="T3" fmla="*/ 4111810 h 29"/>
              <a:gd name="T4" fmla="*/ 0 w 16"/>
              <a:gd name="T5" fmla="*/ 146768 h 29"/>
              <a:gd name="T6" fmla="*/ 2362597 w 16"/>
              <a:gd name="T7" fmla="*/ 0 h 29"/>
              <a:gd name="T8" fmla="*/ 2362597 w 16"/>
              <a:gd name="T9" fmla="*/ 4111810 h 29"/>
              <a:gd name="T10" fmla="*/ 2205038 w 16"/>
              <a:gd name="T11" fmla="*/ 146768 h 29"/>
              <a:gd name="T12" fmla="*/ 157559 w 16"/>
              <a:gd name="T13" fmla="*/ 146768 h 29"/>
              <a:gd name="T14" fmla="*/ 315119 w 16"/>
              <a:gd name="T15" fmla="*/ 3965042 h 29"/>
              <a:gd name="T16" fmla="*/ 2205038 w 16"/>
              <a:gd name="T17" fmla="*/ 3965042 h 29"/>
              <a:gd name="T18" fmla="*/ 2205038 w 16"/>
              <a:gd name="T19" fmla="*/ 146768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9">
                <a:moveTo>
                  <a:pt x="15" y="28"/>
                </a:moveTo>
                <a:lnTo>
                  <a:pt x="1" y="28"/>
                </a:lnTo>
                <a:lnTo>
                  <a:pt x="0" y="1"/>
                </a:lnTo>
                <a:lnTo>
                  <a:pt x="15" y="0"/>
                </a:lnTo>
                <a:lnTo>
                  <a:pt x="15" y="28"/>
                </a:lnTo>
                <a:close/>
                <a:moveTo>
                  <a:pt x="14" y="1"/>
                </a:moveTo>
                <a:lnTo>
                  <a:pt x="1" y="1"/>
                </a:lnTo>
                <a:lnTo>
                  <a:pt x="2" y="27"/>
                </a:lnTo>
                <a:lnTo>
                  <a:pt x="14" y="27"/>
                </a:lnTo>
                <a:lnTo>
                  <a:pt x="14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8" name="Freeform 1154">
            <a:extLst>
              <a:ext uri="{FF2B5EF4-FFF2-40B4-BE49-F238E27FC236}">
                <a16:creationId xmlns:a16="http://schemas.microsoft.com/office/drawing/2014/main" id="{5895795E-2592-2E40-98A6-EF67AD67F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47850"/>
            <a:ext cx="6350" cy="4763"/>
          </a:xfrm>
          <a:custGeom>
            <a:avLst/>
            <a:gdLst>
              <a:gd name="T0" fmla="*/ 139700 w 17"/>
              <a:gd name="T1" fmla="*/ 1575362 h 12"/>
              <a:gd name="T2" fmla="*/ 1116106 w 17"/>
              <a:gd name="T3" fmla="*/ 0 h 12"/>
              <a:gd name="T4" fmla="*/ 2232212 w 17"/>
              <a:gd name="T5" fmla="*/ 1732938 h 12"/>
              <a:gd name="T6" fmla="*/ 139700 w 17"/>
              <a:gd name="T7" fmla="*/ 1575362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2">
                <a:moveTo>
                  <a:pt x="1" y="10"/>
                </a:moveTo>
                <a:cubicBezTo>
                  <a:pt x="0" y="5"/>
                  <a:pt x="6" y="0"/>
                  <a:pt x="8" y="0"/>
                </a:cubicBezTo>
                <a:cubicBezTo>
                  <a:pt x="12" y="0"/>
                  <a:pt x="16" y="5"/>
                  <a:pt x="16" y="11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09" name="Freeform 1155">
            <a:extLst>
              <a:ext uri="{FF2B5EF4-FFF2-40B4-BE49-F238E27FC236}">
                <a16:creationId xmlns:a16="http://schemas.microsoft.com/office/drawing/2014/main" id="{3BB88E75-7DD7-B34B-BB34-C12256765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47850"/>
            <a:ext cx="6350" cy="4763"/>
          </a:xfrm>
          <a:custGeom>
            <a:avLst/>
            <a:gdLst>
              <a:gd name="T0" fmla="*/ 2232212 w 17"/>
              <a:gd name="T1" fmla="*/ 1732938 h 12"/>
              <a:gd name="T2" fmla="*/ 139700 w 17"/>
              <a:gd name="T3" fmla="*/ 1732938 h 12"/>
              <a:gd name="T4" fmla="*/ 1116106 w 17"/>
              <a:gd name="T5" fmla="*/ 0 h 12"/>
              <a:gd name="T6" fmla="*/ 1813859 w 17"/>
              <a:gd name="T7" fmla="*/ 315152 h 12"/>
              <a:gd name="T8" fmla="*/ 2232212 w 17"/>
              <a:gd name="T9" fmla="*/ 1417786 h 12"/>
              <a:gd name="T10" fmla="*/ 1674159 w 17"/>
              <a:gd name="T11" fmla="*/ 472728 h 12"/>
              <a:gd name="T12" fmla="*/ 1116106 w 17"/>
              <a:gd name="T13" fmla="*/ 157576 h 12"/>
              <a:gd name="T14" fmla="*/ 139700 w 17"/>
              <a:gd name="T15" fmla="*/ 1575362 h 12"/>
              <a:gd name="T16" fmla="*/ 2232212 w 17"/>
              <a:gd name="T17" fmla="*/ 1575362 h 12"/>
              <a:gd name="T18" fmla="*/ 2232212 w 17"/>
              <a:gd name="T19" fmla="*/ 1732938 h 12"/>
              <a:gd name="T20" fmla="*/ 2232212 w 17"/>
              <a:gd name="T21" fmla="*/ 1575362 h 12"/>
              <a:gd name="T22" fmla="*/ 2232212 w 17"/>
              <a:gd name="T23" fmla="*/ 1417786 h 12"/>
              <a:gd name="T24" fmla="*/ 2232212 w 17"/>
              <a:gd name="T25" fmla="*/ 1575362 h 12"/>
              <a:gd name="T26" fmla="*/ 2232212 w 17"/>
              <a:gd name="T27" fmla="*/ 1575362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2">
                <a:moveTo>
                  <a:pt x="16" y="11"/>
                </a:moveTo>
                <a:lnTo>
                  <a:pt x="1" y="11"/>
                </a:lnTo>
                <a:cubicBezTo>
                  <a:pt x="0" y="5"/>
                  <a:pt x="5" y="0"/>
                  <a:pt x="8" y="0"/>
                </a:cubicBezTo>
                <a:cubicBezTo>
                  <a:pt x="10" y="0"/>
                  <a:pt x="12" y="1"/>
                  <a:pt x="13" y="2"/>
                </a:cubicBezTo>
                <a:cubicBezTo>
                  <a:pt x="15" y="4"/>
                  <a:pt x="16" y="7"/>
                  <a:pt x="16" y="9"/>
                </a:cubicBezTo>
                <a:cubicBezTo>
                  <a:pt x="16" y="7"/>
                  <a:pt x="15" y="5"/>
                  <a:pt x="12" y="3"/>
                </a:cubicBezTo>
                <a:cubicBezTo>
                  <a:pt x="12" y="1"/>
                  <a:pt x="9" y="1"/>
                  <a:pt x="8" y="1"/>
                </a:cubicBezTo>
                <a:cubicBezTo>
                  <a:pt x="6" y="1"/>
                  <a:pt x="1" y="5"/>
                  <a:pt x="1" y="10"/>
                </a:cubicBezTo>
                <a:lnTo>
                  <a:pt x="16" y="10"/>
                </a:lnTo>
                <a:cubicBezTo>
                  <a:pt x="16" y="10"/>
                  <a:pt x="16" y="11"/>
                  <a:pt x="16" y="11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10"/>
                  <a:pt x="16" y="10"/>
                  <a:pt x="16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0" name="Freeform 1156">
            <a:extLst>
              <a:ext uri="{FF2B5EF4-FFF2-40B4-BE49-F238E27FC236}">
                <a16:creationId xmlns:a16="http://schemas.microsoft.com/office/drawing/2014/main" id="{98B18DEB-BA12-E547-BFA7-A3BFDFF92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2613"/>
            <a:ext cx="4762" cy="1587"/>
          </a:xfrm>
          <a:custGeom>
            <a:avLst/>
            <a:gdLst>
              <a:gd name="T0" fmla="*/ 809880 w 14"/>
              <a:gd name="T1" fmla="*/ 472133 h 4"/>
              <a:gd name="T2" fmla="*/ 0 w 14"/>
              <a:gd name="T3" fmla="*/ 472133 h 4"/>
              <a:gd name="T4" fmla="*/ 0 w 14"/>
              <a:gd name="T5" fmla="*/ 0 h 4"/>
              <a:gd name="T6" fmla="*/ 1504112 w 14"/>
              <a:gd name="T7" fmla="*/ 0 h 4"/>
              <a:gd name="T8" fmla="*/ 1504112 w 14"/>
              <a:gd name="T9" fmla="*/ 472133 h 4"/>
              <a:gd name="T10" fmla="*/ 809880 w 14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1" name="Freeform 1157">
            <a:extLst>
              <a:ext uri="{FF2B5EF4-FFF2-40B4-BE49-F238E27FC236}">
                <a16:creationId xmlns:a16="http://schemas.microsoft.com/office/drawing/2014/main" id="{EDB29847-E056-7D49-B69C-D166B7A5B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4200"/>
            <a:ext cx="4762" cy="9525"/>
          </a:xfrm>
          <a:custGeom>
            <a:avLst/>
            <a:gdLst>
              <a:gd name="T0" fmla="*/ 809880 w 14"/>
              <a:gd name="T1" fmla="*/ 3124540 h 28"/>
              <a:gd name="T2" fmla="*/ 0 w 14"/>
              <a:gd name="T3" fmla="*/ 3124540 h 28"/>
              <a:gd name="T4" fmla="*/ 0 w 14"/>
              <a:gd name="T5" fmla="*/ 0 h 28"/>
              <a:gd name="T6" fmla="*/ 1504112 w 14"/>
              <a:gd name="T7" fmla="*/ 0 h 28"/>
              <a:gd name="T8" fmla="*/ 1504112 w 14"/>
              <a:gd name="T9" fmla="*/ 3124540 h 28"/>
              <a:gd name="T10" fmla="*/ 809880 w 14"/>
              <a:gd name="T11" fmla="*/ 312454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8">
                <a:moveTo>
                  <a:pt x="7" y="27"/>
                </a:moveTo>
                <a:lnTo>
                  <a:pt x="0" y="27"/>
                </a:lnTo>
                <a:lnTo>
                  <a:pt x="0" y="0"/>
                </a:lnTo>
                <a:lnTo>
                  <a:pt x="13" y="0"/>
                </a:lnTo>
                <a:lnTo>
                  <a:pt x="13" y="27"/>
                </a:lnTo>
                <a:lnTo>
                  <a:pt x="7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2" name="Freeform 1158">
            <a:extLst>
              <a:ext uri="{FF2B5EF4-FFF2-40B4-BE49-F238E27FC236}">
                <a16:creationId xmlns:a16="http://schemas.microsoft.com/office/drawing/2014/main" id="{A73E5DE9-66CF-9F43-9F64-BF23593EF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4200"/>
            <a:ext cx="4762" cy="11113"/>
          </a:xfrm>
          <a:custGeom>
            <a:avLst/>
            <a:gdLst>
              <a:gd name="T0" fmla="*/ 1504112 w 14"/>
              <a:gd name="T1" fmla="*/ 4111810 h 29"/>
              <a:gd name="T2" fmla="*/ 0 w 14"/>
              <a:gd name="T3" fmla="*/ 4111810 h 29"/>
              <a:gd name="T4" fmla="*/ 0 w 14"/>
              <a:gd name="T5" fmla="*/ 3965042 h 29"/>
              <a:gd name="T6" fmla="*/ 1504112 w 14"/>
              <a:gd name="T7" fmla="*/ 3965042 h 29"/>
              <a:gd name="T8" fmla="*/ 1504112 w 14"/>
              <a:gd name="T9" fmla="*/ 4111810 h 29"/>
              <a:gd name="T10" fmla="*/ 0 w 14"/>
              <a:gd name="T11" fmla="*/ 0 h 29"/>
              <a:gd name="T12" fmla="*/ 1504112 w 14"/>
              <a:gd name="T13" fmla="*/ 0 h 29"/>
              <a:gd name="T14" fmla="*/ 0 w 14"/>
              <a:gd name="T15" fmla="*/ 146768 h 29"/>
              <a:gd name="T16" fmla="*/ 0 w 14"/>
              <a:gd name="T17" fmla="*/ 0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9">
                <a:moveTo>
                  <a:pt x="13" y="28"/>
                </a:moveTo>
                <a:lnTo>
                  <a:pt x="0" y="28"/>
                </a:lnTo>
                <a:lnTo>
                  <a:pt x="0" y="27"/>
                </a:lnTo>
                <a:lnTo>
                  <a:pt x="13" y="27"/>
                </a:lnTo>
                <a:lnTo>
                  <a:pt x="13" y="28"/>
                </a:lnTo>
                <a:close/>
                <a:moveTo>
                  <a:pt x="0" y="0"/>
                </a:moveTo>
                <a:lnTo>
                  <a:pt x="13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3" name="Freeform 1159">
            <a:extLst>
              <a:ext uri="{FF2B5EF4-FFF2-40B4-BE49-F238E27FC236}">
                <a16:creationId xmlns:a16="http://schemas.microsoft.com/office/drawing/2014/main" id="{F4D4D92C-9825-A249-A747-50F7C8070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47850"/>
            <a:ext cx="6350" cy="3175"/>
          </a:xfrm>
          <a:custGeom>
            <a:avLst/>
            <a:gdLst>
              <a:gd name="T0" fmla="*/ 139700 w 17"/>
              <a:gd name="T1" fmla="*/ 833005 h 11"/>
              <a:gd name="T2" fmla="*/ 1116106 w 17"/>
              <a:gd name="T3" fmla="*/ 0 h 11"/>
              <a:gd name="T4" fmla="*/ 2092885 w 17"/>
              <a:gd name="T5" fmla="*/ 833005 h 11"/>
              <a:gd name="T6" fmla="*/ 139700 w 1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1" y="10"/>
                </a:moveTo>
                <a:cubicBezTo>
                  <a:pt x="0" y="5"/>
                  <a:pt x="5" y="0"/>
                  <a:pt x="8" y="0"/>
                </a:cubicBezTo>
                <a:cubicBezTo>
                  <a:pt x="11" y="0"/>
                  <a:pt x="16" y="5"/>
                  <a:pt x="15" y="10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4" name="Freeform 1160">
            <a:extLst>
              <a:ext uri="{FF2B5EF4-FFF2-40B4-BE49-F238E27FC236}">
                <a16:creationId xmlns:a16="http://schemas.microsoft.com/office/drawing/2014/main" id="{F8D04CDF-E739-234F-9584-90B084DC0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46263"/>
            <a:ext cx="6350" cy="4762"/>
          </a:xfrm>
          <a:custGeom>
            <a:avLst/>
            <a:gdLst>
              <a:gd name="T0" fmla="*/ 2092885 w 17"/>
              <a:gd name="T1" fmla="*/ 1504112 h 14"/>
              <a:gd name="T2" fmla="*/ 139700 w 17"/>
              <a:gd name="T3" fmla="*/ 1504112 h 14"/>
              <a:gd name="T4" fmla="*/ 1116106 w 17"/>
              <a:gd name="T5" fmla="*/ 0 h 14"/>
              <a:gd name="T6" fmla="*/ 1813859 w 17"/>
              <a:gd name="T7" fmla="*/ 462934 h 14"/>
              <a:gd name="T8" fmla="*/ 2232212 w 17"/>
              <a:gd name="T9" fmla="*/ 1504112 h 14"/>
              <a:gd name="T10" fmla="*/ 2092885 w 17"/>
              <a:gd name="T11" fmla="*/ 1504112 h 14"/>
              <a:gd name="T12" fmla="*/ 1116106 w 17"/>
              <a:gd name="T13" fmla="*/ 231297 h 14"/>
              <a:gd name="T14" fmla="*/ 139700 w 17"/>
              <a:gd name="T15" fmla="*/ 1388463 h 14"/>
              <a:gd name="T16" fmla="*/ 1953185 w 17"/>
              <a:gd name="T17" fmla="*/ 1388463 h 14"/>
              <a:gd name="T18" fmla="*/ 1674159 w 17"/>
              <a:gd name="T19" fmla="*/ 578583 h 14"/>
              <a:gd name="T20" fmla="*/ 1116106 w 17"/>
              <a:gd name="T21" fmla="*/ 231297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4">
                <a:moveTo>
                  <a:pt x="15" y="13"/>
                </a:moveTo>
                <a:lnTo>
                  <a:pt x="1" y="13"/>
                </a:lnTo>
                <a:cubicBezTo>
                  <a:pt x="0" y="7"/>
                  <a:pt x="5" y="2"/>
                  <a:pt x="8" y="0"/>
                </a:cubicBezTo>
                <a:cubicBezTo>
                  <a:pt x="9" y="0"/>
                  <a:pt x="11" y="3"/>
                  <a:pt x="13" y="4"/>
                </a:cubicBezTo>
                <a:cubicBezTo>
                  <a:pt x="14" y="7"/>
                  <a:pt x="16" y="10"/>
                  <a:pt x="16" y="13"/>
                </a:cubicBezTo>
                <a:lnTo>
                  <a:pt x="15" y="13"/>
                </a:lnTo>
                <a:close/>
                <a:moveTo>
                  <a:pt x="8" y="2"/>
                </a:moveTo>
                <a:cubicBezTo>
                  <a:pt x="5" y="3"/>
                  <a:pt x="1" y="7"/>
                  <a:pt x="1" y="12"/>
                </a:cubicBezTo>
                <a:lnTo>
                  <a:pt x="14" y="12"/>
                </a:lnTo>
                <a:cubicBezTo>
                  <a:pt x="14" y="10"/>
                  <a:pt x="14" y="7"/>
                  <a:pt x="12" y="5"/>
                </a:cubicBezTo>
                <a:cubicBezTo>
                  <a:pt x="11" y="3"/>
                  <a:pt x="9" y="2"/>
                  <a:pt x="8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5" name="Freeform 1161">
            <a:extLst>
              <a:ext uri="{FF2B5EF4-FFF2-40B4-BE49-F238E27FC236}">
                <a16:creationId xmlns:a16="http://schemas.microsoft.com/office/drawing/2014/main" id="{3B649BCD-2217-2745-9B1A-346ADC95E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2613"/>
            <a:ext cx="4763" cy="1587"/>
          </a:xfrm>
          <a:custGeom>
            <a:avLst/>
            <a:gdLst>
              <a:gd name="T0" fmla="*/ 705877 w 15"/>
              <a:gd name="T1" fmla="*/ 472133 h 4"/>
              <a:gd name="T2" fmla="*/ 0 w 15"/>
              <a:gd name="T3" fmla="*/ 472133 h 4"/>
              <a:gd name="T4" fmla="*/ 0 w 15"/>
              <a:gd name="T5" fmla="*/ 0 h 4"/>
              <a:gd name="T6" fmla="*/ 1411436 w 15"/>
              <a:gd name="T7" fmla="*/ 0 h 4"/>
              <a:gd name="T8" fmla="*/ 1411436 w 15"/>
              <a:gd name="T9" fmla="*/ 472133 h 4"/>
              <a:gd name="T10" fmla="*/ 705877 w 15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6" name="Freeform 1162">
            <a:extLst>
              <a:ext uri="{FF2B5EF4-FFF2-40B4-BE49-F238E27FC236}">
                <a16:creationId xmlns:a16="http://schemas.microsoft.com/office/drawing/2014/main" id="{137B8751-E1CA-5F4A-8073-1BCD96E0A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2613"/>
            <a:ext cx="6350" cy="1587"/>
          </a:xfrm>
          <a:custGeom>
            <a:avLst/>
            <a:gdLst>
              <a:gd name="T0" fmla="*/ 2362597 w 16"/>
              <a:gd name="T1" fmla="*/ 472133 h 4"/>
              <a:gd name="T2" fmla="*/ 2205038 w 16"/>
              <a:gd name="T3" fmla="*/ 472133 h 4"/>
              <a:gd name="T4" fmla="*/ 2205038 w 16"/>
              <a:gd name="T5" fmla="*/ 0 h 4"/>
              <a:gd name="T6" fmla="*/ 2362597 w 16"/>
              <a:gd name="T7" fmla="*/ 0 h 4"/>
              <a:gd name="T8" fmla="*/ 2362597 w 16"/>
              <a:gd name="T9" fmla="*/ 472133 h 4"/>
              <a:gd name="T10" fmla="*/ 157559 w 16"/>
              <a:gd name="T11" fmla="*/ 472133 h 4"/>
              <a:gd name="T12" fmla="*/ 0 w 16"/>
              <a:gd name="T13" fmla="*/ 0 h 4"/>
              <a:gd name="T14" fmla="*/ 157559 w 16"/>
              <a:gd name="T15" fmla="*/ 0 h 4"/>
              <a:gd name="T16" fmla="*/ 315119 w 16"/>
              <a:gd name="T17" fmla="*/ 472133 h 4"/>
              <a:gd name="T18" fmla="*/ 157559 w 16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4">
                <a:moveTo>
                  <a:pt x="15" y="3"/>
                </a:moveTo>
                <a:lnTo>
                  <a:pt x="14" y="3"/>
                </a:lnTo>
                <a:lnTo>
                  <a:pt x="14" y="0"/>
                </a:lnTo>
                <a:lnTo>
                  <a:pt x="15" y="0"/>
                </a:lnTo>
                <a:lnTo>
                  <a:pt x="15" y="3"/>
                </a:lnTo>
                <a:close/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lnTo>
                  <a:pt x="1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7" name="Freeform 1163">
            <a:extLst>
              <a:ext uri="{FF2B5EF4-FFF2-40B4-BE49-F238E27FC236}">
                <a16:creationId xmlns:a16="http://schemas.microsoft.com/office/drawing/2014/main" id="{6ACB5693-5022-834F-87ED-B4A90C8D5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4200"/>
            <a:ext cx="4763" cy="9525"/>
          </a:xfrm>
          <a:custGeom>
            <a:avLst/>
            <a:gdLst>
              <a:gd name="T0" fmla="*/ 705877 w 15"/>
              <a:gd name="T1" fmla="*/ 3235678 h 27"/>
              <a:gd name="T2" fmla="*/ 0 w 15"/>
              <a:gd name="T3" fmla="*/ 3235678 h 27"/>
              <a:gd name="T4" fmla="*/ 0 w 15"/>
              <a:gd name="T5" fmla="*/ 0 h 27"/>
              <a:gd name="T6" fmla="*/ 1411436 w 15"/>
              <a:gd name="T7" fmla="*/ 0 h 27"/>
              <a:gd name="T8" fmla="*/ 1411436 w 15"/>
              <a:gd name="T9" fmla="*/ 3235678 h 27"/>
              <a:gd name="T10" fmla="*/ 705877 w 15"/>
              <a:gd name="T11" fmla="*/ 3235678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7">
                <a:moveTo>
                  <a:pt x="7" y="26"/>
                </a:moveTo>
                <a:lnTo>
                  <a:pt x="0" y="26"/>
                </a:lnTo>
                <a:lnTo>
                  <a:pt x="0" y="0"/>
                </a:lnTo>
                <a:lnTo>
                  <a:pt x="14" y="0"/>
                </a:lnTo>
                <a:lnTo>
                  <a:pt x="14" y="26"/>
                </a:lnTo>
                <a:lnTo>
                  <a:pt x="7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8" name="Freeform 1164">
            <a:extLst>
              <a:ext uri="{FF2B5EF4-FFF2-40B4-BE49-F238E27FC236}">
                <a16:creationId xmlns:a16="http://schemas.microsoft.com/office/drawing/2014/main" id="{1AD6EF20-F0BC-EF4D-A4A9-FBD4912A3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4200"/>
            <a:ext cx="6350" cy="11113"/>
          </a:xfrm>
          <a:custGeom>
            <a:avLst/>
            <a:gdLst>
              <a:gd name="T0" fmla="*/ 2362597 w 16"/>
              <a:gd name="T1" fmla="*/ 4111810 h 29"/>
              <a:gd name="T2" fmla="*/ 157559 w 16"/>
              <a:gd name="T3" fmla="*/ 4111810 h 29"/>
              <a:gd name="T4" fmla="*/ 0 w 16"/>
              <a:gd name="T5" fmla="*/ 146768 h 29"/>
              <a:gd name="T6" fmla="*/ 2362597 w 16"/>
              <a:gd name="T7" fmla="*/ 0 h 29"/>
              <a:gd name="T8" fmla="*/ 2362597 w 16"/>
              <a:gd name="T9" fmla="*/ 4111810 h 29"/>
              <a:gd name="T10" fmla="*/ 2205038 w 16"/>
              <a:gd name="T11" fmla="*/ 146768 h 29"/>
              <a:gd name="T12" fmla="*/ 157559 w 16"/>
              <a:gd name="T13" fmla="*/ 146768 h 29"/>
              <a:gd name="T14" fmla="*/ 315119 w 16"/>
              <a:gd name="T15" fmla="*/ 3965042 h 29"/>
              <a:gd name="T16" fmla="*/ 2205038 w 16"/>
              <a:gd name="T17" fmla="*/ 3965042 h 29"/>
              <a:gd name="T18" fmla="*/ 2205038 w 16"/>
              <a:gd name="T19" fmla="*/ 146768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9">
                <a:moveTo>
                  <a:pt x="15" y="28"/>
                </a:moveTo>
                <a:lnTo>
                  <a:pt x="1" y="28"/>
                </a:lnTo>
                <a:lnTo>
                  <a:pt x="0" y="1"/>
                </a:lnTo>
                <a:lnTo>
                  <a:pt x="15" y="0"/>
                </a:lnTo>
                <a:lnTo>
                  <a:pt x="15" y="28"/>
                </a:lnTo>
                <a:close/>
                <a:moveTo>
                  <a:pt x="14" y="1"/>
                </a:moveTo>
                <a:lnTo>
                  <a:pt x="1" y="1"/>
                </a:lnTo>
                <a:lnTo>
                  <a:pt x="2" y="27"/>
                </a:lnTo>
                <a:lnTo>
                  <a:pt x="14" y="27"/>
                </a:lnTo>
                <a:lnTo>
                  <a:pt x="14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19" name="Freeform 1165">
            <a:extLst>
              <a:ext uri="{FF2B5EF4-FFF2-40B4-BE49-F238E27FC236}">
                <a16:creationId xmlns:a16="http://schemas.microsoft.com/office/drawing/2014/main" id="{CEAE4925-1334-674F-A0EA-382B2A932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47850"/>
            <a:ext cx="6350" cy="4763"/>
          </a:xfrm>
          <a:custGeom>
            <a:avLst/>
            <a:gdLst>
              <a:gd name="T0" fmla="*/ 139700 w 17"/>
              <a:gd name="T1" fmla="*/ 1575362 h 12"/>
              <a:gd name="T2" fmla="*/ 1116106 w 17"/>
              <a:gd name="T3" fmla="*/ 0 h 12"/>
              <a:gd name="T4" fmla="*/ 2232212 w 17"/>
              <a:gd name="T5" fmla="*/ 1732938 h 12"/>
              <a:gd name="T6" fmla="*/ 139700 w 17"/>
              <a:gd name="T7" fmla="*/ 1575362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2">
                <a:moveTo>
                  <a:pt x="1" y="10"/>
                </a:moveTo>
                <a:cubicBezTo>
                  <a:pt x="0" y="5"/>
                  <a:pt x="6" y="0"/>
                  <a:pt x="8" y="0"/>
                </a:cubicBezTo>
                <a:cubicBezTo>
                  <a:pt x="12" y="0"/>
                  <a:pt x="16" y="5"/>
                  <a:pt x="16" y="11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0" name="Freeform 1166">
            <a:extLst>
              <a:ext uri="{FF2B5EF4-FFF2-40B4-BE49-F238E27FC236}">
                <a16:creationId xmlns:a16="http://schemas.microsoft.com/office/drawing/2014/main" id="{6BC75CE6-B88C-FF4E-806A-99DDD9CF3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47850"/>
            <a:ext cx="6350" cy="4763"/>
          </a:xfrm>
          <a:custGeom>
            <a:avLst/>
            <a:gdLst>
              <a:gd name="T0" fmla="*/ 2232212 w 17"/>
              <a:gd name="T1" fmla="*/ 1732938 h 12"/>
              <a:gd name="T2" fmla="*/ 139700 w 17"/>
              <a:gd name="T3" fmla="*/ 1732938 h 12"/>
              <a:gd name="T4" fmla="*/ 1116106 w 17"/>
              <a:gd name="T5" fmla="*/ 0 h 12"/>
              <a:gd name="T6" fmla="*/ 1813859 w 17"/>
              <a:gd name="T7" fmla="*/ 315152 h 12"/>
              <a:gd name="T8" fmla="*/ 2232212 w 17"/>
              <a:gd name="T9" fmla="*/ 1417786 h 12"/>
              <a:gd name="T10" fmla="*/ 1674159 w 17"/>
              <a:gd name="T11" fmla="*/ 472728 h 12"/>
              <a:gd name="T12" fmla="*/ 1116106 w 17"/>
              <a:gd name="T13" fmla="*/ 157576 h 12"/>
              <a:gd name="T14" fmla="*/ 139700 w 17"/>
              <a:gd name="T15" fmla="*/ 1575362 h 12"/>
              <a:gd name="T16" fmla="*/ 2232212 w 17"/>
              <a:gd name="T17" fmla="*/ 1575362 h 12"/>
              <a:gd name="T18" fmla="*/ 2232212 w 17"/>
              <a:gd name="T19" fmla="*/ 1732938 h 12"/>
              <a:gd name="T20" fmla="*/ 2232212 w 17"/>
              <a:gd name="T21" fmla="*/ 1575362 h 12"/>
              <a:gd name="T22" fmla="*/ 2232212 w 17"/>
              <a:gd name="T23" fmla="*/ 1417786 h 12"/>
              <a:gd name="T24" fmla="*/ 2232212 w 17"/>
              <a:gd name="T25" fmla="*/ 1575362 h 12"/>
              <a:gd name="T26" fmla="*/ 2232212 w 17"/>
              <a:gd name="T27" fmla="*/ 1575362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2">
                <a:moveTo>
                  <a:pt x="16" y="11"/>
                </a:moveTo>
                <a:lnTo>
                  <a:pt x="1" y="11"/>
                </a:lnTo>
                <a:cubicBezTo>
                  <a:pt x="0" y="5"/>
                  <a:pt x="5" y="0"/>
                  <a:pt x="8" y="0"/>
                </a:cubicBezTo>
                <a:cubicBezTo>
                  <a:pt x="10" y="0"/>
                  <a:pt x="12" y="1"/>
                  <a:pt x="13" y="2"/>
                </a:cubicBezTo>
                <a:cubicBezTo>
                  <a:pt x="15" y="4"/>
                  <a:pt x="16" y="7"/>
                  <a:pt x="16" y="9"/>
                </a:cubicBezTo>
                <a:cubicBezTo>
                  <a:pt x="16" y="7"/>
                  <a:pt x="15" y="5"/>
                  <a:pt x="12" y="3"/>
                </a:cubicBezTo>
                <a:cubicBezTo>
                  <a:pt x="12" y="1"/>
                  <a:pt x="9" y="1"/>
                  <a:pt x="8" y="1"/>
                </a:cubicBezTo>
                <a:cubicBezTo>
                  <a:pt x="6" y="1"/>
                  <a:pt x="1" y="5"/>
                  <a:pt x="1" y="10"/>
                </a:cubicBezTo>
                <a:lnTo>
                  <a:pt x="16" y="10"/>
                </a:lnTo>
                <a:cubicBezTo>
                  <a:pt x="16" y="10"/>
                  <a:pt x="16" y="11"/>
                  <a:pt x="16" y="11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10"/>
                  <a:pt x="16" y="10"/>
                  <a:pt x="16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1" name="Freeform 1167">
            <a:extLst>
              <a:ext uri="{FF2B5EF4-FFF2-40B4-BE49-F238E27FC236}">
                <a16:creationId xmlns:a16="http://schemas.microsoft.com/office/drawing/2014/main" id="{D81E44CE-F06A-FB44-88CF-3E3DC662F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4200"/>
            <a:ext cx="4763" cy="9525"/>
          </a:xfrm>
          <a:custGeom>
            <a:avLst/>
            <a:gdLst>
              <a:gd name="T0" fmla="*/ 705877 w 15"/>
              <a:gd name="T1" fmla="*/ 3235678 h 27"/>
              <a:gd name="T2" fmla="*/ 0 w 15"/>
              <a:gd name="T3" fmla="*/ 3235678 h 27"/>
              <a:gd name="T4" fmla="*/ 0 w 15"/>
              <a:gd name="T5" fmla="*/ 0 h 27"/>
              <a:gd name="T6" fmla="*/ 1411436 w 15"/>
              <a:gd name="T7" fmla="*/ 0 h 27"/>
              <a:gd name="T8" fmla="*/ 1411436 w 15"/>
              <a:gd name="T9" fmla="*/ 3235678 h 27"/>
              <a:gd name="T10" fmla="*/ 705877 w 15"/>
              <a:gd name="T11" fmla="*/ 3235678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7">
                <a:moveTo>
                  <a:pt x="7" y="26"/>
                </a:moveTo>
                <a:lnTo>
                  <a:pt x="0" y="26"/>
                </a:lnTo>
                <a:lnTo>
                  <a:pt x="0" y="0"/>
                </a:lnTo>
                <a:lnTo>
                  <a:pt x="14" y="0"/>
                </a:lnTo>
                <a:lnTo>
                  <a:pt x="14" y="26"/>
                </a:lnTo>
                <a:lnTo>
                  <a:pt x="7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2" name="Freeform 1168">
            <a:extLst>
              <a:ext uri="{FF2B5EF4-FFF2-40B4-BE49-F238E27FC236}">
                <a16:creationId xmlns:a16="http://schemas.microsoft.com/office/drawing/2014/main" id="{6C38DFAE-2E32-3147-85EC-C19E5829C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52613"/>
            <a:ext cx="4763" cy="1587"/>
          </a:xfrm>
          <a:custGeom>
            <a:avLst/>
            <a:gdLst>
              <a:gd name="T0" fmla="*/ 705877 w 15"/>
              <a:gd name="T1" fmla="*/ 472133 h 4"/>
              <a:gd name="T2" fmla="*/ 0 w 15"/>
              <a:gd name="T3" fmla="*/ 472133 h 4"/>
              <a:gd name="T4" fmla="*/ 0 w 15"/>
              <a:gd name="T5" fmla="*/ 0 h 4"/>
              <a:gd name="T6" fmla="*/ 1411436 w 15"/>
              <a:gd name="T7" fmla="*/ 0 h 4"/>
              <a:gd name="T8" fmla="*/ 1411436 w 15"/>
              <a:gd name="T9" fmla="*/ 472133 h 4"/>
              <a:gd name="T10" fmla="*/ 705877 w 15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3" name="Freeform 1169">
            <a:extLst>
              <a:ext uri="{FF2B5EF4-FFF2-40B4-BE49-F238E27FC236}">
                <a16:creationId xmlns:a16="http://schemas.microsoft.com/office/drawing/2014/main" id="{82AB30AC-B57C-5441-A68A-23C28C1A8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47850"/>
            <a:ext cx="6350" cy="4763"/>
          </a:xfrm>
          <a:custGeom>
            <a:avLst/>
            <a:gdLst>
              <a:gd name="T0" fmla="*/ 139700 w 17"/>
              <a:gd name="T1" fmla="*/ 1575362 h 12"/>
              <a:gd name="T2" fmla="*/ 1116106 w 17"/>
              <a:gd name="T3" fmla="*/ 0 h 12"/>
              <a:gd name="T4" fmla="*/ 2232212 w 17"/>
              <a:gd name="T5" fmla="*/ 1732938 h 12"/>
              <a:gd name="T6" fmla="*/ 139700 w 17"/>
              <a:gd name="T7" fmla="*/ 1575362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2">
                <a:moveTo>
                  <a:pt x="1" y="10"/>
                </a:moveTo>
                <a:cubicBezTo>
                  <a:pt x="0" y="5"/>
                  <a:pt x="6" y="0"/>
                  <a:pt x="8" y="0"/>
                </a:cubicBezTo>
                <a:cubicBezTo>
                  <a:pt x="12" y="0"/>
                  <a:pt x="16" y="5"/>
                  <a:pt x="16" y="11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4" name="Freeform 1170">
            <a:extLst>
              <a:ext uri="{FF2B5EF4-FFF2-40B4-BE49-F238E27FC236}">
                <a16:creationId xmlns:a16="http://schemas.microsoft.com/office/drawing/2014/main" id="{00E4EDBE-3274-D54C-A706-00F85B2AD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62138"/>
            <a:ext cx="46037" cy="7937"/>
          </a:xfrm>
          <a:custGeom>
            <a:avLst/>
            <a:gdLst>
              <a:gd name="T0" fmla="*/ 0 w 126"/>
              <a:gd name="T1" fmla="*/ 1575098 h 20"/>
              <a:gd name="T2" fmla="*/ 3737766 w 126"/>
              <a:gd name="T3" fmla="*/ 1575098 h 20"/>
              <a:gd name="T4" fmla="*/ 5473288 w 126"/>
              <a:gd name="T5" fmla="*/ 0 h 20"/>
              <a:gd name="T6" fmla="*/ 11347390 w 126"/>
              <a:gd name="T7" fmla="*/ 0 h 20"/>
              <a:gd name="T8" fmla="*/ 13082912 w 126"/>
              <a:gd name="T9" fmla="*/ 1575098 h 20"/>
              <a:gd name="T10" fmla="*/ 16687316 w 126"/>
              <a:gd name="T11" fmla="*/ 1575098 h 20"/>
              <a:gd name="T12" fmla="*/ 15619331 w 126"/>
              <a:gd name="T13" fmla="*/ 2992249 h 20"/>
              <a:gd name="T14" fmla="*/ 1201346 w 126"/>
              <a:gd name="T15" fmla="*/ 2992249 h 20"/>
              <a:gd name="T16" fmla="*/ 0 w 126"/>
              <a:gd name="T17" fmla="*/ 157509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20">
                <a:moveTo>
                  <a:pt x="0" y="10"/>
                </a:moveTo>
                <a:lnTo>
                  <a:pt x="28" y="10"/>
                </a:lnTo>
                <a:lnTo>
                  <a:pt x="41" y="0"/>
                </a:lnTo>
                <a:lnTo>
                  <a:pt x="85" y="0"/>
                </a:lnTo>
                <a:lnTo>
                  <a:pt x="98" y="10"/>
                </a:lnTo>
                <a:lnTo>
                  <a:pt x="125" y="10"/>
                </a:lnTo>
                <a:lnTo>
                  <a:pt x="117" y="19"/>
                </a:lnTo>
                <a:lnTo>
                  <a:pt x="9" y="19"/>
                </a:lnTo>
                <a:lnTo>
                  <a:pt x="0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5" name="Freeform 1171">
            <a:extLst>
              <a:ext uri="{FF2B5EF4-FFF2-40B4-BE49-F238E27FC236}">
                <a16:creationId xmlns:a16="http://schemas.microsoft.com/office/drawing/2014/main" id="{451C8638-1D0C-E146-BEB7-DE455FFDC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62138"/>
            <a:ext cx="46037" cy="7937"/>
          </a:xfrm>
          <a:custGeom>
            <a:avLst/>
            <a:gdLst>
              <a:gd name="T0" fmla="*/ 0 w 126"/>
              <a:gd name="T1" fmla="*/ 1575098 h 20"/>
              <a:gd name="T2" fmla="*/ 3737766 w 126"/>
              <a:gd name="T3" fmla="*/ 1575098 h 20"/>
              <a:gd name="T4" fmla="*/ 5473288 w 126"/>
              <a:gd name="T5" fmla="*/ 0 h 20"/>
              <a:gd name="T6" fmla="*/ 11347390 w 126"/>
              <a:gd name="T7" fmla="*/ 0 h 20"/>
              <a:gd name="T8" fmla="*/ 13082912 w 126"/>
              <a:gd name="T9" fmla="*/ 1575098 h 20"/>
              <a:gd name="T10" fmla="*/ 16687316 w 126"/>
              <a:gd name="T11" fmla="*/ 1575098 h 20"/>
              <a:gd name="T12" fmla="*/ 15619331 w 126"/>
              <a:gd name="T13" fmla="*/ 2992249 h 20"/>
              <a:gd name="T14" fmla="*/ 1201346 w 126"/>
              <a:gd name="T15" fmla="*/ 2992249 h 20"/>
              <a:gd name="T16" fmla="*/ 0 w 126"/>
              <a:gd name="T17" fmla="*/ 157509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20">
                <a:moveTo>
                  <a:pt x="0" y="10"/>
                </a:moveTo>
                <a:lnTo>
                  <a:pt x="28" y="10"/>
                </a:lnTo>
                <a:lnTo>
                  <a:pt x="41" y="0"/>
                </a:lnTo>
                <a:lnTo>
                  <a:pt x="85" y="0"/>
                </a:lnTo>
                <a:lnTo>
                  <a:pt x="98" y="10"/>
                </a:lnTo>
                <a:lnTo>
                  <a:pt x="125" y="10"/>
                </a:lnTo>
                <a:lnTo>
                  <a:pt x="117" y="19"/>
                </a:lnTo>
                <a:lnTo>
                  <a:pt x="9" y="19"/>
                </a:lnTo>
                <a:lnTo>
                  <a:pt x="0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6" name="Freeform 1172">
            <a:extLst>
              <a:ext uri="{FF2B5EF4-FFF2-40B4-BE49-F238E27FC236}">
                <a16:creationId xmlns:a16="http://schemas.microsoft.com/office/drawing/2014/main" id="{5B0827BA-C883-7A41-B111-2F4A1E0C5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4200"/>
            <a:ext cx="4762" cy="9525"/>
          </a:xfrm>
          <a:custGeom>
            <a:avLst/>
            <a:gdLst>
              <a:gd name="T0" fmla="*/ 809880 w 14"/>
              <a:gd name="T1" fmla="*/ 3124540 h 28"/>
              <a:gd name="T2" fmla="*/ 0 w 14"/>
              <a:gd name="T3" fmla="*/ 3124540 h 28"/>
              <a:gd name="T4" fmla="*/ 0 w 14"/>
              <a:gd name="T5" fmla="*/ 0 h 28"/>
              <a:gd name="T6" fmla="*/ 1504112 w 14"/>
              <a:gd name="T7" fmla="*/ 0 h 28"/>
              <a:gd name="T8" fmla="*/ 1504112 w 14"/>
              <a:gd name="T9" fmla="*/ 3124540 h 28"/>
              <a:gd name="T10" fmla="*/ 809880 w 14"/>
              <a:gd name="T11" fmla="*/ 312454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8">
                <a:moveTo>
                  <a:pt x="7" y="27"/>
                </a:moveTo>
                <a:lnTo>
                  <a:pt x="0" y="27"/>
                </a:lnTo>
                <a:lnTo>
                  <a:pt x="0" y="0"/>
                </a:lnTo>
                <a:lnTo>
                  <a:pt x="13" y="0"/>
                </a:lnTo>
                <a:lnTo>
                  <a:pt x="13" y="27"/>
                </a:lnTo>
                <a:lnTo>
                  <a:pt x="7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7" name="Freeform 1173">
            <a:extLst>
              <a:ext uri="{FF2B5EF4-FFF2-40B4-BE49-F238E27FC236}">
                <a16:creationId xmlns:a16="http://schemas.microsoft.com/office/drawing/2014/main" id="{CF80C5DD-6B36-BD43-AF06-FF408B38C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52613"/>
            <a:ext cx="4762" cy="1587"/>
          </a:xfrm>
          <a:custGeom>
            <a:avLst/>
            <a:gdLst>
              <a:gd name="T0" fmla="*/ 809880 w 14"/>
              <a:gd name="T1" fmla="*/ 472133 h 4"/>
              <a:gd name="T2" fmla="*/ 0 w 14"/>
              <a:gd name="T3" fmla="*/ 472133 h 4"/>
              <a:gd name="T4" fmla="*/ 0 w 14"/>
              <a:gd name="T5" fmla="*/ 0 h 4"/>
              <a:gd name="T6" fmla="*/ 1504112 w 14"/>
              <a:gd name="T7" fmla="*/ 0 h 4"/>
              <a:gd name="T8" fmla="*/ 1504112 w 14"/>
              <a:gd name="T9" fmla="*/ 472133 h 4"/>
              <a:gd name="T10" fmla="*/ 809880 w 14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">
                <a:moveTo>
                  <a:pt x="7" y="3"/>
                </a:moveTo>
                <a:lnTo>
                  <a:pt x="0" y="3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7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8" name="Freeform 1174">
            <a:extLst>
              <a:ext uri="{FF2B5EF4-FFF2-40B4-BE49-F238E27FC236}">
                <a16:creationId xmlns:a16="http://schemas.microsoft.com/office/drawing/2014/main" id="{C8D8BC25-E24D-894E-8624-3EA6A4E18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47850"/>
            <a:ext cx="6350" cy="3175"/>
          </a:xfrm>
          <a:custGeom>
            <a:avLst/>
            <a:gdLst>
              <a:gd name="T0" fmla="*/ 139700 w 17"/>
              <a:gd name="T1" fmla="*/ 833005 h 11"/>
              <a:gd name="T2" fmla="*/ 1116106 w 17"/>
              <a:gd name="T3" fmla="*/ 0 h 11"/>
              <a:gd name="T4" fmla="*/ 2092885 w 17"/>
              <a:gd name="T5" fmla="*/ 833005 h 11"/>
              <a:gd name="T6" fmla="*/ 139700 w 1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1">
                <a:moveTo>
                  <a:pt x="1" y="10"/>
                </a:moveTo>
                <a:cubicBezTo>
                  <a:pt x="0" y="5"/>
                  <a:pt x="5" y="0"/>
                  <a:pt x="8" y="0"/>
                </a:cubicBezTo>
                <a:cubicBezTo>
                  <a:pt x="11" y="0"/>
                  <a:pt x="16" y="5"/>
                  <a:pt x="15" y="10"/>
                </a:cubicBezTo>
                <a:lnTo>
                  <a:pt x="1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29" name="Freeform 1175">
            <a:extLst>
              <a:ext uri="{FF2B5EF4-FFF2-40B4-BE49-F238E27FC236}">
                <a16:creationId xmlns:a16="http://schemas.microsoft.com/office/drawing/2014/main" id="{9B639842-69AC-764D-9E15-349AAB49C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1844675"/>
            <a:ext cx="19050" cy="17463"/>
          </a:xfrm>
          <a:custGeom>
            <a:avLst/>
            <a:gdLst>
              <a:gd name="T0" fmla="*/ 746831 w 54"/>
              <a:gd name="T1" fmla="*/ 6350216 h 47"/>
              <a:gd name="T2" fmla="*/ 0 w 54"/>
              <a:gd name="T3" fmla="*/ 4141703 h 47"/>
              <a:gd name="T4" fmla="*/ 2489200 w 54"/>
              <a:gd name="T5" fmla="*/ 966410 h 47"/>
              <a:gd name="T6" fmla="*/ 2986969 w 54"/>
              <a:gd name="T7" fmla="*/ 552128 h 47"/>
              <a:gd name="T8" fmla="*/ 2986969 w 54"/>
              <a:gd name="T9" fmla="*/ 414282 h 47"/>
              <a:gd name="T10" fmla="*/ 3111147 w 54"/>
              <a:gd name="T11" fmla="*/ 0 h 47"/>
              <a:gd name="T12" fmla="*/ 3484739 w 54"/>
              <a:gd name="T13" fmla="*/ 414282 h 47"/>
              <a:gd name="T14" fmla="*/ 3484739 w 54"/>
              <a:gd name="T15" fmla="*/ 828192 h 47"/>
              <a:gd name="T16" fmla="*/ 3733447 w 54"/>
              <a:gd name="T17" fmla="*/ 966410 h 47"/>
              <a:gd name="T18" fmla="*/ 6595886 w 54"/>
              <a:gd name="T19" fmla="*/ 4141703 h 47"/>
              <a:gd name="T20" fmla="*/ 5475817 w 54"/>
              <a:gd name="T21" fmla="*/ 6350216 h 47"/>
              <a:gd name="T22" fmla="*/ 6471356 w 54"/>
              <a:gd name="T23" fmla="*/ 4141703 h 47"/>
              <a:gd name="T24" fmla="*/ 3857978 w 54"/>
              <a:gd name="T25" fmla="*/ 1104256 h 47"/>
              <a:gd name="T26" fmla="*/ 3360208 w 54"/>
              <a:gd name="T27" fmla="*/ 828192 h 47"/>
              <a:gd name="T28" fmla="*/ 3235678 w 54"/>
              <a:gd name="T29" fmla="*/ 414282 h 47"/>
              <a:gd name="T30" fmla="*/ 3111147 w 54"/>
              <a:gd name="T31" fmla="*/ 138218 h 47"/>
              <a:gd name="T32" fmla="*/ 3111147 w 54"/>
              <a:gd name="T33" fmla="*/ 414282 h 47"/>
              <a:gd name="T34" fmla="*/ 2986969 w 54"/>
              <a:gd name="T35" fmla="*/ 828192 h 47"/>
              <a:gd name="T36" fmla="*/ 2489200 w 54"/>
              <a:gd name="T37" fmla="*/ 1242474 h 47"/>
              <a:gd name="T38" fmla="*/ 0 w 54"/>
              <a:gd name="T39" fmla="*/ 4141703 h 47"/>
              <a:gd name="T40" fmla="*/ 871008 w 54"/>
              <a:gd name="T41" fmla="*/ 6350216 h 47"/>
              <a:gd name="T42" fmla="*/ 746831 w 54"/>
              <a:gd name="T43" fmla="*/ 6350216 h 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47">
                <a:moveTo>
                  <a:pt x="6" y="46"/>
                </a:moveTo>
                <a:cubicBezTo>
                  <a:pt x="1" y="42"/>
                  <a:pt x="0" y="37"/>
                  <a:pt x="0" y="30"/>
                </a:cubicBezTo>
                <a:cubicBezTo>
                  <a:pt x="0" y="17"/>
                  <a:pt x="8" y="8"/>
                  <a:pt x="20" y="7"/>
                </a:cubicBezTo>
                <a:cubicBezTo>
                  <a:pt x="22" y="7"/>
                  <a:pt x="24" y="7"/>
                  <a:pt x="24" y="4"/>
                </a:cubicBezTo>
                <a:lnTo>
                  <a:pt x="24" y="3"/>
                </a:lnTo>
                <a:cubicBezTo>
                  <a:pt x="24" y="1"/>
                  <a:pt x="24" y="0"/>
                  <a:pt x="25" y="0"/>
                </a:cubicBezTo>
                <a:cubicBezTo>
                  <a:pt x="27" y="0"/>
                  <a:pt x="27" y="1"/>
                  <a:pt x="28" y="3"/>
                </a:cubicBezTo>
                <a:lnTo>
                  <a:pt x="28" y="6"/>
                </a:lnTo>
                <a:cubicBezTo>
                  <a:pt x="28" y="7"/>
                  <a:pt x="30" y="7"/>
                  <a:pt x="30" y="7"/>
                </a:cubicBezTo>
                <a:cubicBezTo>
                  <a:pt x="41" y="8"/>
                  <a:pt x="53" y="15"/>
                  <a:pt x="53" y="30"/>
                </a:cubicBezTo>
                <a:cubicBezTo>
                  <a:pt x="53" y="34"/>
                  <a:pt x="51" y="43"/>
                  <a:pt x="44" y="46"/>
                </a:cubicBezTo>
                <a:cubicBezTo>
                  <a:pt x="50" y="43"/>
                  <a:pt x="52" y="34"/>
                  <a:pt x="52" y="30"/>
                </a:cubicBezTo>
                <a:cubicBezTo>
                  <a:pt x="52" y="16"/>
                  <a:pt x="41" y="9"/>
                  <a:pt x="31" y="8"/>
                </a:cubicBezTo>
                <a:cubicBezTo>
                  <a:pt x="29" y="8"/>
                  <a:pt x="28" y="7"/>
                  <a:pt x="27" y="6"/>
                </a:cubicBezTo>
                <a:cubicBezTo>
                  <a:pt x="27" y="4"/>
                  <a:pt x="26" y="3"/>
                  <a:pt x="26" y="3"/>
                </a:cubicBezTo>
                <a:cubicBezTo>
                  <a:pt x="26" y="1"/>
                  <a:pt x="25" y="1"/>
                  <a:pt x="25" y="1"/>
                </a:cubicBezTo>
                <a:lnTo>
                  <a:pt x="25" y="3"/>
                </a:lnTo>
                <a:cubicBezTo>
                  <a:pt x="25" y="3"/>
                  <a:pt x="25" y="4"/>
                  <a:pt x="24" y="6"/>
                </a:cubicBezTo>
                <a:cubicBezTo>
                  <a:pt x="24" y="7"/>
                  <a:pt x="22" y="8"/>
                  <a:pt x="20" y="9"/>
                </a:cubicBezTo>
                <a:cubicBezTo>
                  <a:pt x="9" y="10"/>
                  <a:pt x="0" y="18"/>
                  <a:pt x="0" y="30"/>
                </a:cubicBezTo>
                <a:cubicBezTo>
                  <a:pt x="1" y="37"/>
                  <a:pt x="1" y="42"/>
                  <a:pt x="7" y="46"/>
                </a:cubicBezTo>
                <a:lnTo>
                  <a:pt x="6" y="46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0" name="Freeform 1176">
            <a:extLst>
              <a:ext uri="{FF2B5EF4-FFF2-40B4-BE49-F238E27FC236}">
                <a16:creationId xmlns:a16="http://schemas.microsoft.com/office/drawing/2014/main" id="{D905527F-0438-6047-B632-E4EF9FDCD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1844675"/>
            <a:ext cx="19050" cy="15875"/>
          </a:xfrm>
          <a:custGeom>
            <a:avLst/>
            <a:gdLst>
              <a:gd name="T0" fmla="*/ 871008 w 54"/>
              <a:gd name="T1" fmla="*/ 5359538 h 46"/>
              <a:gd name="T2" fmla="*/ 0 w 54"/>
              <a:gd name="T3" fmla="*/ 3453848 h 46"/>
              <a:gd name="T4" fmla="*/ 2489200 w 54"/>
              <a:gd name="T5" fmla="*/ 833783 h 46"/>
              <a:gd name="T6" fmla="*/ 2986969 w 54"/>
              <a:gd name="T7" fmla="*/ 357188 h 46"/>
              <a:gd name="T8" fmla="*/ 3111147 w 54"/>
              <a:gd name="T9" fmla="*/ 0 h 46"/>
              <a:gd name="T10" fmla="*/ 3484739 w 54"/>
              <a:gd name="T11" fmla="*/ 595658 h 46"/>
              <a:gd name="T12" fmla="*/ 3857978 w 54"/>
              <a:gd name="T13" fmla="*/ 833783 h 46"/>
              <a:gd name="T14" fmla="*/ 6595886 w 54"/>
              <a:gd name="T15" fmla="*/ 3453848 h 46"/>
              <a:gd name="T16" fmla="*/ 5475817 w 54"/>
              <a:gd name="T17" fmla="*/ 5359538 h 46"/>
              <a:gd name="T18" fmla="*/ 871008 w 54"/>
              <a:gd name="T19" fmla="*/ 5359538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6">
                <a:moveTo>
                  <a:pt x="7" y="45"/>
                </a:moveTo>
                <a:cubicBezTo>
                  <a:pt x="1" y="41"/>
                  <a:pt x="0" y="36"/>
                  <a:pt x="0" y="29"/>
                </a:cubicBezTo>
                <a:cubicBezTo>
                  <a:pt x="0" y="17"/>
                  <a:pt x="8" y="8"/>
                  <a:pt x="20" y="7"/>
                </a:cubicBezTo>
                <a:cubicBezTo>
                  <a:pt x="22" y="7"/>
                  <a:pt x="24" y="6"/>
                  <a:pt x="24" y="3"/>
                </a:cubicBezTo>
                <a:cubicBezTo>
                  <a:pt x="25" y="2"/>
                  <a:pt x="25" y="0"/>
                  <a:pt x="25" y="0"/>
                </a:cubicBezTo>
                <a:cubicBezTo>
                  <a:pt x="27" y="0"/>
                  <a:pt x="26" y="2"/>
                  <a:pt x="28" y="5"/>
                </a:cubicBezTo>
                <a:cubicBezTo>
                  <a:pt x="28" y="6"/>
                  <a:pt x="31" y="7"/>
                  <a:pt x="31" y="7"/>
                </a:cubicBezTo>
                <a:cubicBezTo>
                  <a:pt x="41" y="7"/>
                  <a:pt x="52" y="14"/>
                  <a:pt x="53" y="29"/>
                </a:cubicBezTo>
                <a:cubicBezTo>
                  <a:pt x="53" y="33"/>
                  <a:pt x="50" y="42"/>
                  <a:pt x="44" y="45"/>
                </a:cubicBezTo>
                <a:lnTo>
                  <a:pt x="7" y="4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1" name="Freeform 1177">
            <a:extLst>
              <a:ext uri="{FF2B5EF4-FFF2-40B4-BE49-F238E27FC236}">
                <a16:creationId xmlns:a16="http://schemas.microsoft.com/office/drawing/2014/main" id="{5E366643-6125-D84C-A031-5E9816374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849438"/>
            <a:ext cx="4763" cy="9525"/>
          </a:xfrm>
          <a:custGeom>
            <a:avLst/>
            <a:gdLst>
              <a:gd name="T0" fmla="*/ 1073873 w 13"/>
              <a:gd name="T1" fmla="*/ 145161 h 25"/>
              <a:gd name="T2" fmla="*/ 1476530 w 13"/>
              <a:gd name="T3" fmla="*/ 290322 h 25"/>
              <a:gd name="T4" fmla="*/ 1610993 w 13"/>
              <a:gd name="T5" fmla="*/ 435483 h 25"/>
              <a:gd name="T6" fmla="*/ 1476530 w 13"/>
              <a:gd name="T7" fmla="*/ 580644 h 25"/>
              <a:gd name="T8" fmla="*/ 671217 w 13"/>
              <a:gd name="T9" fmla="*/ 1741932 h 25"/>
              <a:gd name="T10" fmla="*/ 537120 w 13"/>
              <a:gd name="T11" fmla="*/ 3193542 h 25"/>
              <a:gd name="T12" fmla="*/ 537120 w 13"/>
              <a:gd name="T13" fmla="*/ 3483864 h 25"/>
              <a:gd name="T14" fmla="*/ 268560 w 13"/>
              <a:gd name="T15" fmla="*/ 3483864 h 25"/>
              <a:gd name="T16" fmla="*/ 268560 w 13"/>
              <a:gd name="T17" fmla="*/ 3483864 h 25"/>
              <a:gd name="T18" fmla="*/ 0 w 13"/>
              <a:gd name="T19" fmla="*/ 3048381 h 25"/>
              <a:gd name="T20" fmla="*/ 0 w 13"/>
              <a:gd name="T21" fmla="*/ 3048381 h 25"/>
              <a:gd name="T22" fmla="*/ 268560 w 13"/>
              <a:gd name="T23" fmla="*/ 1306449 h 25"/>
              <a:gd name="T24" fmla="*/ 1073873 w 13"/>
              <a:gd name="T25" fmla="*/ 145161 h 25"/>
              <a:gd name="T26" fmla="*/ 1073873 w 13"/>
              <a:gd name="T27" fmla="*/ 290322 h 25"/>
              <a:gd name="T28" fmla="*/ 268560 w 13"/>
              <a:gd name="T29" fmla="*/ 1451610 h 25"/>
              <a:gd name="T30" fmla="*/ 268560 w 13"/>
              <a:gd name="T31" fmla="*/ 2903220 h 25"/>
              <a:gd name="T32" fmla="*/ 268560 w 13"/>
              <a:gd name="T33" fmla="*/ 3338703 h 25"/>
              <a:gd name="T34" fmla="*/ 268560 w 13"/>
              <a:gd name="T35" fmla="*/ 3483864 h 25"/>
              <a:gd name="T36" fmla="*/ 402657 w 13"/>
              <a:gd name="T37" fmla="*/ 3338703 h 25"/>
              <a:gd name="T38" fmla="*/ 402657 w 13"/>
              <a:gd name="T39" fmla="*/ 3193542 h 25"/>
              <a:gd name="T40" fmla="*/ 537120 w 13"/>
              <a:gd name="T41" fmla="*/ 1741932 h 25"/>
              <a:gd name="T42" fmla="*/ 1342433 w 13"/>
              <a:gd name="T43" fmla="*/ 435483 h 25"/>
              <a:gd name="T44" fmla="*/ 1476530 w 13"/>
              <a:gd name="T45" fmla="*/ 290322 h 25"/>
              <a:gd name="T46" fmla="*/ 1476530 w 13"/>
              <a:gd name="T47" fmla="*/ 290322 h 25"/>
              <a:gd name="T48" fmla="*/ 1073873 w 13"/>
              <a:gd name="T49" fmla="*/ 290322 h 2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25">
                <a:moveTo>
                  <a:pt x="8" y="1"/>
                </a:moveTo>
                <a:cubicBezTo>
                  <a:pt x="9" y="0"/>
                  <a:pt x="11" y="2"/>
                  <a:pt x="11" y="2"/>
                </a:cubicBezTo>
                <a:lnTo>
                  <a:pt x="12" y="3"/>
                </a:lnTo>
                <a:cubicBezTo>
                  <a:pt x="11" y="3"/>
                  <a:pt x="11" y="4"/>
                  <a:pt x="11" y="4"/>
                </a:cubicBezTo>
                <a:cubicBezTo>
                  <a:pt x="7" y="6"/>
                  <a:pt x="6" y="9"/>
                  <a:pt x="5" y="12"/>
                </a:cubicBezTo>
                <a:cubicBezTo>
                  <a:pt x="4" y="15"/>
                  <a:pt x="4" y="18"/>
                  <a:pt x="4" y="22"/>
                </a:cubicBezTo>
                <a:cubicBezTo>
                  <a:pt x="4" y="23"/>
                  <a:pt x="4" y="24"/>
                  <a:pt x="4" y="24"/>
                </a:cubicBezTo>
                <a:cubicBezTo>
                  <a:pt x="3" y="24"/>
                  <a:pt x="2" y="24"/>
                  <a:pt x="2" y="24"/>
                </a:cubicBezTo>
                <a:cubicBezTo>
                  <a:pt x="0" y="23"/>
                  <a:pt x="0" y="21"/>
                  <a:pt x="0" y="21"/>
                </a:cubicBezTo>
                <a:cubicBezTo>
                  <a:pt x="0" y="18"/>
                  <a:pt x="0" y="13"/>
                  <a:pt x="2" y="9"/>
                </a:cubicBezTo>
                <a:cubicBezTo>
                  <a:pt x="3" y="6"/>
                  <a:pt x="5" y="2"/>
                  <a:pt x="8" y="1"/>
                </a:cubicBezTo>
                <a:close/>
                <a:moveTo>
                  <a:pt x="8" y="2"/>
                </a:moveTo>
                <a:cubicBezTo>
                  <a:pt x="6" y="3"/>
                  <a:pt x="3" y="6"/>
                  <a:pt x="2" y="10"/>
                </a:cubicBezTo>
                <a:cubicBezTo>
                  <a:pt x="0" y="13"/>
                  <a:pt x="0" y="18"/>
                  <a:pt x="2" y="20"/>
                </a:cubicBezTo>
                <a:cubicBezTo>
                  <a:pt x="2" y="22"/>
                  <a:pt x="2" y="22"/>
                  <a:pt x="2" y="23"/>
                </a:cubicBezTo>
                <a:lnTo>
                  <a:pt x="2" y="24"/>
                </a:lnTo>
                <a:cubicBezTo>
                  <a:pt x="3" y="24"/>
                  <a:pt x="3" y="23"/>
                  <a:pt x="3" y="23"/>
                </a:cubicBezTo>
                <a:cubicBezTo>
                  <a:pt x="3" y="23"/>
                  <a:pt x="3" y="23"/>
                  <a:pt x="3" y="22"/>
                </a:cubicBezTo>
                <a:cubicBezTo>
                  <a:pt x="3" y="18"/>
                  <a:pt x="3" y="15"/>
                  <a:pt x="4" y="12"/>
                </a:cubicBezTo>
                <a:cubicBezTo>
                  <a:pt x="5" y="8"/>
                  <a:pt x="7" y="6"/>
                  <a:pt x="10" y="3"/>
                </a:cubicBezTo>
                <a:lnTo>
                  <a:pt x="11" y="2"/>
                </a:lnTo>
                <a:cubicBezTo>
                  <a:pt x="10" y="2"/>
                  <a:pt x="8" y="2"/>
                  <a:pt x="8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2" name="Freeform 1178">
            <a:extLst>
              <a:ext uri="{FF2B5EF4-FFF2-40B4-BE49-F238E27FC236}">
                <a16:creationId xmlns:a16="http://schemas.microsoft.com/office/drawing/2014/main" id="{4D10EB48-E6F7-0A46-85B9-AAD683D9C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1851025"/>
            <a:ext cx="3175" cy="7938"/>
          </a:xfrm>
          <a:custGeom>
            <a:avLst/>
            <a:gdLst>
              <a:gd name="T0" fmla="*/ 583045 w 11"/>
              <a:gd name="T1" fmla="*/ 0 h 23"/>
              <a:gd name="T2" fmla="*/ 666461 w 11"/>
              <a:gd name="T3" fmla="*/ 0 h 23"/>
              <a:gd name="T4" fmla="*/ 749877 w 11"/>
              <a:gd name="T5" fmla="*/ 0 h 23"/>
              <a:gd name="T6" fmla="*/ 833005 w 11"/>
              <a:gd name="T7" fmla="*/ 119070 h 23"/>
              <a:gd name="T8" fmla="*/ 749877 w 11"/>
              <a:gd name="T9" fmla="*/ 357210 h 23"/>
              <a:gd name="T10" fmla="*/ 416502 w 11"/>
              <a:gd name="T11" fmla="*/ 1191045 h 23"/>
              <a:gd name="T12" fmla="*/ 499918 w 11"/>
              <a:gd name="T13" fmla="*/ 2382435 h 23"/>
              <a:gd name="T14" fmla="*/ 416502 w 11"/>
              <a:gd name="T15" fmla="*/ 2620575 h 23"/>
              <a:gd name="T16" fmla="*/ 416502 w 11"/>
              <a:gd name="T17" fmla="*/ 2382435 h 23"/>
              <a:gd name="T18" fmla="*/ 416502 w 11"/>
              <a:gd name="T19" fmla="*/ 1191045 h 23"/>
              <a:gd name="T20" fmla="*/ 749877 w 11"/>
              <a:gd name="T21" fmla="*/ 357210 h 23"/>
              <a:gd name="T22" fmla="*/ 749877 w 11"/>
              <a:gd name="T23" fmla="*/ 119070 h 23"/>
              <a:gd name="T24" fmla="*/ 583045 w 11"/>
              <a:gd name="T25" fmla="*/ 119070 h 23"/>
              <a:gd name="T26" fmla="*/ 166543 w 11"/>
              <a:gd name="T27" fmla="*/ 952905 h 23"/>
              <a:gd name="T28" fmla="*/ 83416 w 11"/>
              <a:gd name="T29" fmla="*/ 2263020 h 23"/>
              <a:gd name="T30" fmla="*/ 333375 w 11"/>
              <a:gd name="T31" fmla="*/ 2620575 h 23"/>
              <a:gd name="T32" fmla="*/ 83416 w 11"/>
              <a:gd name="T33" fmla="*/ 2263020 h 23"/>
              <a:gd name="T34" fmla="*/ 83416 w 11"/>
              <a:gd name="T35" fmla="*/ 952905 h 23"/>
              <a:gd name="T36" fmla="*/ 583045 w 11"/>
              <a:gd name="T37" fmla="*/ 0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" h="23">
                <a:moveTo>
                  <a:pt x="7" y="0"/>
                </a:moveTo>
                <a:lnTo>
                  <a:pt x="8" y="0"/>
                </a:lnTo>
                <a:lnTo>
                  <a:pt x="9" y="0"/>
                </a:lnTo>
                <a:cubicBezTo>
                  <a:pt x="10" y="0"/>
                  <a:pt x="10" y="1"/>
                  <a:pt x="10" y="1"/>
                </a:cubicBezTo>
                <a:cubicBezTo>
                  <a:pt x="10" y="2"/>
                  <a:pt x="9" y="3"/>
                  <a:pt x="9" y="3"/>
                </a:cubicBezTo>
                <a:cubicBezTo>
                  <a:pt x="7" y="4"/>
                  <a:pt x="6" y="7"/>
                  <a:pt x="5" y="10"/>
                </a:cubicBezTo>
                <a:cubicBezTo>
                  <a:pt x="5" y="13"/>
                  <a:pt x="5" y="17"/>
                  <a:pt x="6" y="20"/>
                </a:cubicBezTo>
                <a:cubicBezTo>
                  <a:pt x="6" y="22"/>
                  <a:pt x="6" y="22"/>
                  <a:pt x="5" y="22"/>
                </a:cubicBezTo>
                <a:lnTo>
                  <a:pt x="5" y="20"/>
                </a:lnTo>
                <a:cubicBezTo>
                  <a:pt x="5" y="17"/>
                  <a:pt x="4" y="13"/>
                  <a:pt x="5" y="10"/>
                </a:cubicBezTo>
                <a:cubicBezTo>
                  <a:pt x="5" y="7"/>
                  <a:pt x="6" y="3"/>
                  <a:pt x="9" y="3"/>
                </a:cubicBezTo>
                <a:lnTo>
                  <a:pt x="9" y="1"/>
                </a:lnTo>
                <a:lnTo>
                  <a:pt x="7" y="1"/>
                </a:lnTo>
                <a:cubicBezTo>
                  <a:pt x="5" y="2"/>
                  <a:pt x="3" y="4"/>
                  <a:pt x="2" y="8"/>
                </a:cubicBezTo>
                <a:cubicBezTo>
                  <a:pt x="1" y="12"/>
                  <a:pt x="1" y="15"/>
                  <a:pt x="1" y="19"/>
                </a:cubicBezTo>
                <a:cubicBezTo>
                  <a:pt x="2" y="21"/>
                  <a:pt x="3" y="22"/>
                  <a:pt x="4" y="22"/>
                </a:cubicBezTo>
                <a:cubicBezTo>
                  <a:pt x="2" y="22"/>
                  <a:pt x="1" y="22"/>
                  <a:pt x="1" y="19"/>
                </a:cubicBezTo>
                <a:cubicBezTo>
                  <a:pt x="0" y="15"/>
                  <a:pt x="0" y="12"/>
                  <a:pt x="1" y="8"/>
                </a:cubicBezTo>
                <a:cubicBezTo>
                  <a:pt x="2" y="4"/>
                  <a:pt x="5" y="1"/>
                  <a:pt x="7" y="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3" name="Freeform 1179">
            <a:extLst>
              <a:ext uri="{FF2B5EF4-FFF2-40B4-BE49-F238E27FC236}">
                <a16:creationId xmlns:a16="http://schemas.microsoft.com/office/drawing/2014/main" id="{48CDB2C8-735D-EA4C-AF8A-3C4C6402F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1849438"/>
            <a:ext cx="4762" cy="9525"/>
          </a:xfrm>
          <a:custGeom>
            <a:avLst/>
            <a:gdLst>
              <a:gd name="T0" fmla="*/ 536641 w 13"/>
              <a:gd name="T1" fmla="*/ 0 h 25"/>
              <a:gd name="T2" fmla="*/ 1207716 w 13"/>
              <a:gd name="T3" fmla="*/ 1016127 h 25"/>
              <a:gd name="T4" fmla="*/ 402572 w 13"/>
              <a:gd name="T5" fmla="*/ 145161 h 25"/>
              <a:gd name="T6" fmla="*/ 268504 w 13"/>
              <a:gd name="T7" fmla="*/ 145161 h 25"/>
              <a:gd name="T8" fmla="*/ 268504 w 13"/>
              <a:gd name="T9" fmla="*/ 290322 h 25"/>
              <a:gd name="T10" fmla="*/ 268504 w 13"/>
              <a:gd name="T11" fmla="*/ 435483 h 25"/>
              <a:gd name="T12" fmla="*/ 1073282 w 13"/>
              <a:gd name="T13" fmla="*/ 1596771 h 25"/>
              <a:gd name="T14" fmla="*/ 1073282 w 13"/>
              <a:gd name="T15" fmla="*/ 3048381 h 25"/>
              <a:gd name="T16" fmla="*/ 1073282 w 13"/>
              <a:gd name="T17" fmla="*/ 3338703 h 25"/>
              <a:gd name="T18" fmla="*/ 1073282 w 13"/>
              <a:gd name="T19" fmla="*/ 3338703 h 25"/>
              <a:gd name="T20" fmla="*/ 1341785 w 13"/>
              <a:gd name="T21" fmla="*/ 3193542 h 25"/>
              <a:gd name="T22" fmla="*/ 1610289 w 13"/>
              <a:gd name="T23" fmla="*/ 2903220 h 25"/>
              <a:gd name="T24" fmla="*/ 1610289 w 13"/>
              <a:gd name="T25" fmla="*/ 3338703 h 25"/>
              <a:gd name="T26" fmla="*/ 1341785 w 13"/>
              <a:gd name="T27" fmla="*/ 3483864 h 25"/>
              <a:gd name="T28" fmla="*/ 1073282 w 13"/>
              <a:gd name="T29" fmla="*/ 3338703 h 25"/>
              <a:gd name="T30" fmla="*/ 939213 w 13"/>
              <a:gd name="T31" fmla="*/ 3048381 h 25"/>
              <a:gd name="T32" fmla="*/ 805144 w 13"/>
              <a:gd name="T33" fmla="*/ 1741932 h 25"/>
              <a:gd name="T34" fmla="*/ 268504 w 13"/>
              <a:gd name="T35" fmla="*/ 435483 h 25"/>
              <a:gd name="T36" fmla="*/ 0 w 13"/>
              <a:gd name="T37" fmla="*/ 290322 h 25"/>
              <a:gd name="T38" fmla="*/ 134069 w 13"/>
              <a:gd name="T39" fmla="*/ 145161 h 25"/>
              <a:gd name="T40" fmla="*/ 536641 w 13"/>
              <a:gd name="T41" fmla="*/ 0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" h="25">
                <a:moveTo>
                  <a:pt x="4" y="0"/>
                </a:moveTo>
                <a:cubicBezTo>
                  <a:pt x="6" y="1"/>
                  <a:pt x="8" y="4"/>
                  <a:pt x="9" y="7"/>
                </a:cubicBezTo>
                <a:cubicBezTo>
                  <a:pt x="8" y="4"/>
                  <a:pt x="6" y="2"/>
                  <a:pt x="3" y="1"/>
                </a:cubicBezTo>
                <a:cubicBezTo>
                  <a:pt x="2" y="1"/>
                  <a:pt x="2" y="1"/>
                  <a:pt x="2" y="1"/>
                </a:cubicBezTo>
                <a:lnTo>
                  <a:pt x="2" y="2"/>
                </a:lnTo>
                <a:lnTo>
                  <a:pt x="2" y="3"/>
                </a:lnTo>
                <a:cubicBezTo>
                  <a:pt x="5" y="5"/>
                  <a:pt x="6" y="7"/>
                  <a:pt x="8" y="11"/>
                </a:cubicBezTo>
                <a:lnTo>
                  <a:pt x="8" y="21"/>
                </a:lnTo>
                <a:lnTo>
                  <a:pt x="8" y="23"/>
                </a:lnTo>
                <a:lnTo>
                  <a:pt x="10" y="22"/>
                </a:lnTo>
                <a:cubicBezTo>
                  <a:pt x="10" y="21"/>
                  <a:pt x="10" y="21"/>
                  <a:pt x="12" y="20"/>
                </a:cubicBezTo>
                <a:lnTo>
                  <a:pt x="12" y="23"/>
                </a:lnTo>
                <a:cubicBezTo>
                  <a:pt x="10" y="23"/>
                  <a:pt x="10" y="24"/>
                  <a:pt x="10" y="24"/>
                </a:cubicBezTo>
                <a:cubicBezTo>
                  <a:pt x="8" y="24"/>
                  <a:pt x="8" y="23"/>
                  <a:pt x="8" y="23"/>
                </a:cubicBezTo>
                <a:cubicBezTo>
                  <a:pt x="7" y="23"/>
                  <a:pt x="7" y="22"/>
                  <a:pt x="7" y="21"/>
                </a:cubicBezTo>
                <a:cubicBezTo>
                  <a:pt x="7" y="18"/>
                  <a:pt x="8" y="14"/>
                  <a:pt x="6" y="12"/>
                </a:cubicBezTo>
                <a:cubicBezTo>
                  <a:pt x="6" y="8"/>
                  <a:pt x="5" y="6"/>
                  <a:pt x="2" y="3"/>
                </a:cubicBezTo>
                <a:cubicBezTo>
                  <a:pt x="1" y="3"/>
                  <a:pt x="0" y="2"/>
                  <a:pt x="0" y="2"/>
                </a:cubicBezTo>
                <a:lnTo>
                  <a:pt x="1" y="1"/>
                </a:lnTo>
                <a:cubicBezTo>
                  <a:pt x="2" y="0"/>
                  <a:pt x="2" y="0"/>
                  <a:pt x="4" y="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4" name="Freeform 1180">
            <a:extLst>
              <a:ext uri="{FF2B5EF4-FFF2-40B4-BE49-F238E27FC236}">
                <a16:creationId xmlns:a16="http://schemas.microsoft.com/office/drawing/2014/main" id="{F9DD8FEA-31C6-CD49-9202-D7C835E1A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851025"/>
            <a:ext cx="4763" cy="7938"/>
          </a:xfrm>
          <a:custGeom>
            <a:avLst/>
            <a:gdLst>
              <a:gd name="T0" fmla="*/ 630304 w 12"/>
              <a:gd name="T1" fmla="*/ 0 h 23"/>
              <a:gd name="T2" fmla="*/ 1575362 w 12"/>
              <a:gd name="T3" fmla="*/ 952905 h 23"/>
              <a:gd name="T4" fmla="*/ 1575362 w 12"/>
              <a:gd name="T5" fmla="*/ 2263020 h 23"/>
              <a:gd name="T6" fmla="*/ 1102635 w 12"/>
              <a:gd name="T7" fmla="*/ 2620575 h 23"/>
              <a:gd name="T8" fmla="*/ 945456 w 12"/>
              <a:gd name="T9" fmla="*/ 2620575 h 23"/>
              <a:gd name="T10" fmla="*/ 787880 w 12"/>
              <a:gd name="T11" fmla="*/ 2620575 h 23"/>
              <a:gd name="T12" fmla="*/ 787880 w 12"/>
              <a:gd name="T13" fmla="*/ 2382435 h 23"/>
              <a:gd name="T14" fmla="*/ 945456 w 12"/>
              <a:gd name="T15" fmla="*/ 1191045 h 23"/>
              <a:gd name="T16" fmla="*/ 315152 w 12"/>
              <a:gd name="T17" fmla="*/ 357210 h 23"/>
              <a:gd name="T18" fmla="*/ 0 w 12"/>
              <a:gd name="T19" fmla="*/ 238140 h 23"/>
              <a:gd name="T20" fmla="*/ 157576 w 12"/>
              <a:gd name="T21" fmla="*/ 0 h 23"/>
              <a:gd name="T22" fmla="*/ 630304 w 12"/>
              <a:gd name="T23" fmla="*/ 0 h 23"/>
              <a:gd name="T24" fmla="*/ 1102635 w 12"/>
              <a:gd name="T25" fmla="*/ 2620575 h 23"/>
              <a:gd name="T26" fmla="*/ 1417786 w 12"/>
              <a:gd name="T27" fmla="*/ 2263020 h 23"/>
              <a:gd name="T28" fmla="*/ 1417786 w 12"/>
              <a:gd name="T29" fmla="*/ 952905 h 23"/>
              <a:gd name="T30" fmla="*/ 630304 w 12"/>
              <a:gd name="T31" fmla="*/ 119070 h 23"/>
              <a:gd name="T32" fmla="*/ 315152 w 12"/>
              <a:gd name="T33" fmla="*/ 119070 h 23"/>
              <a:gd name="T34" fmla="*/ 157576 w 12"/>
              <a:gd name="T35" fmla="*/ 119070 h 23"/>
              <a:gd name="T36" fmla="*/ 315152 w 12"/>
              <a:gd name="T37" fmla="*/ 357210 h 23"/>
              <a:gd name="T38" fmla="*/ 1102635 w 12"/>
              <a:gd name="T39" fmla="*/ 1191045 h 23"/>
              <a:gd name="T40" fmla="*/ 945456 w 12"/>
              <a:gd name="T41" fmla="*/ 2501505 h 23"/>
              <a:gd name="T42" fmla="*/ 945456 w 12"/>
              <a:gd name="T43" fmla="*/ 2620575 h 23"/>
              <a:gd name="T44" fmla="*/ 1102635 w 12"/>
              <a:gd name="T45" fmla="*/ 2620575 h 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23">
                <a:moveTo>
                  <a:pt x="4" y="0"/>
                </a:moveTo>
                <a:cubicBezTo>
                  <a:pt x="7" y="1"/>
                  <a:pt x="8" y="4"/>
                  <a:pt x="10" y="8"/>
                </a:cubicBezTo>
                <a:cubicBezTo>
                  <a:pt x="10" y="12"/>
                  <a:pt x="11" y="15"/>
                  <a:pt x="10" y="19"/>
                </a:cubicBezTo>
                <a:cubicBezTo>
                  <a:pt x="10" y="22"/>
                  <a:pt x="8" y="22"/>
                  <a:pt x="7" y="22"/>
                </a:cubicBezTo>
                <a:lnTo>
                  <a:pt x="6" y="22"/>
                </a:lnTo>
                <a:lnTo>
                  <a:pt x="5" y="22"/>
                </a:lnTo>
                <a:lnTo>
                  <a:pt x="5" y="20"/>
                </a:lnTo>
                <a:cubicBezTo>
                  <a:pt x="6" y="17"/>
                  <a:pt x="6" y="13"/>
                  <a:pt x="6" y="10"/>
                </a:cubicBezTo>
                <a:cubicBezTo>
                  <a:pt x="5" y="8"/>
                  <a:pt x="4" y="5"/>
                  <a:pt x="2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lnTo>
                  <a:pt x="4" y="0"/>
                </a:lnTo>
                <a:close/>
                <a:moveTo>
                  <a:pt x="7" y="22"/>
                </a:moveTo>
                <a:cubicBezTo>
                  <a:pt x="7" y="22"/>
                  <a:pt x="9" y="22"/>
                  <a:pt x="9" y="19"/>
                </a:cubicBezTo>
                <a:cubicBezTo>
                  <a:pt x="10" y="15"/>
                  <a:pt x="10" y="12"/>
                  <a:pt x="9" y="8"/>
                </a:cubicBezTo>
                <a:cubicBezTo>
                  <a:pt x="7" y="5"/>
                  <a:pt x="6" y="2"/>
                  <a:pt x="4" y="1"/>
                </a:cubicBezTo>
                <a:cubicBezTo>
                  <a:pt x="2" y="0"/>
                  <a:pt x="2" y="1"/>
                  <a:pt x="2" y="1"/>
                </a:cubicBezTo>
                <a:lnTo>
                  <a:pt x="1" y="1"/>
                </a:lnTo>
                <a:cubicBezTo>
                  <a:pt x="2" y="2"/>
                  <a:pt x="2" y="3"/>
                  <a:pt x="2" y="3"/>
                </a:cubicBezTo>
                <a:cubicBezTo>
                  <a:pt x="5" y="4"/>
                  <a:pt x="6" y="7"/>
                  <a:pt x="7" y="10"/>
                </a:cubicBezTo>
                <a:cubicBezTo>
                  <a:pt x="7" y="13"/>
                  <a:pt x="7" y="17"/>
                  <a:pt x="6" y="21"/>
                </a:cubicBezTo>
                <a:lnTo>
                  <a:pt x="6" y="22"/>
                </a:lnTo>
                <a:cubicBezTo>
                  <a:pt x="7" y="22"/>
                  <a:pt x="7" y="22"/>
                  <a:pt x="7" y="2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5" name="Freeform 1181">
            <a:extLst>
              <a:ext uri="{FF2B5EF4-FFF2-40B4-BE49-F238E27FC236}">
                <a16:creationId xmlns:a16="http://schemas.microsoft.com/office/drawing/2014/main" id="{98F5665E-A8BA-944F-A1E2-9D7BD1FA6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05000"/>
            <a:ext cx="58737" cy="4763"/>
          </a:xfrm>
          <a:custGeom>
            <a:avLst/>
            <a:gdLst>
              <a:gd name="T0" fmla="*/ 0 w 163"/>
              <a:gd name="T1" fmla="*/ 1504768 h 14"/>
              <a:gd name="T2" fmla="*/ 1947690 w 163"/>
              <a:gd name="T3" fmla="*/ 0 h 14"/>
              <a:gd name="T4" fmla="*/ 19347896 w 163"/>
              <a:gd name="T5" fmla="*/ 0 h 14"/>
              <a:gd name="T6" fmla="*/ 21036134 w 163"/>
              <a:gd name="T7" fmla="*/ 1504768 h 14"/>
              <a:gd name="T8" fmla="*/ 0 w 163"/>
              <a:gd name="T9" fmla="*/ 150476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4">
                <a:moveTo>
                  <a:pt x="0" y="13"/>
                </a:moveTo>
                <a:lnTo>
                  <a:pt x="15" y="0"/>
                </a:lnTo>
                <a:lnTo>
                  <a:pt x="149" y="0"/>
                </a:lnTo>
                <a:lnTo>
                  <a:pt x="162" y="13"/>
                </a:lnTo>
                <a:lnTo>
                  <a:pt x="0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6" name="Freeform 1182">
            <a:extLst>
              <a:ext uri="{FF2B5EF4-FFF2-40B4-BE49-F238E27FC236}">
                <a16:creationId xmlns:a16="http://schemas.microsoft.com/office/drawing/2014/main" id="{A060676A-96A5-A249-9A55-B5587ED6A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05000"/>
            <a:ext cx="58737" cy="4763"/>
          </a:xfrm>
          <a:custGeom>
            <a:avLst/>
            <a:gdLst>
              <a:gd name="T0" fmla="*/ 0 w 163"/>
              <a:gd name="T1" fmla="*/ 1504768 h 14"/>
              <a:gd name="T2" fmla="*/ 1947690 w 163"/>
              <a:gd name="T3" fmla="*/ 0 h 14"/>
              <a:gd name="T4" fmla="*/ 19347896 w 163"/>
              <a:gd name="T5" fmla="*/ 0 h 14"/>
              <a:gd name="T6" fmla="*/ 21036134 w 163"/>
              <a:gd name="T7" fmla="*/ 1504768 h 14"/>
              <a:gd name="T8" fmla="*/ 0 w 163"/>
              <a:gd name="T9" fmla="*/ 150476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4">
                <a:moveTo>
                  <a:pt x="0" y="13"/>
                </a:moveTo>
                <a:lnTo>
                  <a:pt x="15" y="0"/>
                </a:lnTo>
                <a:lnTo>
                  <a:pt x="149" y="0"/>
                </a:lnTo>
                <a:lnTo>
                  <a:pt x="162" y="13"/>
                </a:lnTo>
                <a:lnTo>
                  <a:pt x="0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7" name="Freeform 1183">
            <a:extLst>
              <a:ext uri="{FF2B5EF4-FFF2-40B4-BE49-F238E27FC236}">
                <a16:creationId xmlns:a16="http://schemas.microsoft.com/office/drawing/2014/main" id="{02E25E36-D5CD-BC49-B262-63FFECDEC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71663"/>
            <a:ext cx="4762" cy="7937"/>
          </a:xfrm>
          <a:custGeom>
            <a:avLst/>
            <a:gdLst>
              <a:gd name="T0" fmla="*/ 705411 w 15"/>
              <a:gd name="T1" fmla="*/ 2733214 h 22"/>
              <a:gd name="T2" fmla="*/ 0 w 15"/>
              <a:gd name="T3" fmla="*/ 2733214 h 22"/>
              <a:gd name="T4" fmla="*/ 0 w 15"/>
              <a:gd name="T5" fmla="*/ 0 h 22"/>
              <a:gd name="T6" fmla="*/ 1411139 w 15"/>
              <a:gd name="T7" fmla="*/ 0 h 22"/>
              <a:gd name="T8" fmla="*/ 1411139 w 15"/>
              <a:gd name="T9" fmla="*/ 2733214 h 22"/>
              <a:gd name="T10" fmla="*/ 705411 w 15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2">
                <a:moveTo>
                  <a:pt x="7" y="21"/>
                </a:moveTo>
                <a:lnTo>
                  <a:pt x="0" y="21"/>
                </a:lnTo>
                <a:lnTo>
                  <a:pt x="0" y="0"/>
                </a:lnTo>
                <a:lnTo>
                  <a:pt x="14" y="0"/>
                </a:lnTo>
                <a:lnTo>
                  <a:pt x="14" y="21"/>
                </a:lnTo>
                <a:lnTo>
                  <a:pt x="7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8" name="Freeform 1184">
            <a:extLst>
              <a:ext uri="{FF2B5EF4-FFF2-40B4-BE49-F238E27FC236}">
                <a16:creationId xmlns:a16="http://schemas.microsoft.com/office/drawing/2014/main" id="{F8EBF570-76E3-054F-A8D2-EBB6CEB78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71663"/>
            <a:ext cx="6350" cy="7937"/>
          </a:xfrm>
          <a:custGeom>
            <a:avLst/>
            <a:gdLst>
              <a:gd name="T0" fmla="*/ 2232212 w 17"/>
              <a:gd name="T1" fmla="*/ 2619900 h 23"/>
              <a:gd name="T2" fmla="*/ 139700 w 17"/>
              <a:gd name="T3" fmla="*/ 2619900 h 23"/>
              <a:gd name="T4" fmla="*/ 0 w 17"/>
              <a:gd name="T5" fmla="*/ 0 h 23"/>
              <a:gd name="T6" fmla="*/ 2092885 w 17"/>
              <a:gd name="T7" fmla="*/ 0 h 23"/>
              <a:gd name="T8" fmla="*/ 2232212 w 17"/>
              <a:gd name="T9" fmla="*/ 2619900 h 23"/>
              <a:gd name="T10" fmla="*/ 1953185 w 17"/>
              <a:gd name="T11" fmla="*/ 0 h 23"/>
              <a:gd name="T12" fmla="*/ 139700 w 17"/>
              <a:gd name="T13" fmla="*/ 119055 h 23"/>
              <a:gd name="T14" fmla="*/ 139700 w 17"/>
              <a:gd name="T15" fmla="*/ 2500845 h 23"/>
              <a:gd name="T16" fmla="*/ 1953185 w 17"/>
              <a:gd name="T17" fmla="*/ 2500845 h 23"/>
              <a:gd name="T18" fmla="*/ 1953185 w 17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3">
                <a:moveTo>
                  <a:pt x="16" y="22"/>
                </a:moveTo>
                <a:lnTo>
                  <a:pt x="1" y="22"/>
                </a:lnTo>
                <a:lnTo>
                  <a:pt x="0" y="0"/>
                </a:lnTo>
                <a:lnTo>
                  <a:pt x="15" y="0"/>
                </a:lnTo>
                <a:lnTo>
                  <a:pt x="16" y="22"/>
                </a:lnTo>
                <a:close/>
                <a:moveTo>
                  <a:pt x="14" y="0"/>
                </a:moveTo>
                <a:lnTo>
                  <a:pt x="1" y="1"/>
                </a:lnTo>
                <a:lnTo>
                  <a:pt x="1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39" name="Freeform 1185">
            <a:extLst>
              <a:ext uri="{FF2B5EF4-FFF2-40B4-BE49-F238E27FC236}">
                <a16:creationId xmlns:a16="http://schemas.microsoft.com/office/drawing/2014/main" id="{C460440E-46F6-1D41-B9AD-836429E8B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4363"/>
            <a:ext cx="6350" cy="1587"/>
          </a:xfrm>
          <a:custGeom>
            <a:avLst/>
            <a:gdLst>
              <a:gd name="T0" fmla="*/ 1102519 w 16"/>
              <a:gd name="T1" fmla="*/ 403098 h 5"/>
              <a:gd name="T2" fmla="*/ 0 w 16"/>
              <a:gd name="T3" fmla="*/ 403098 h 5"/>
              <a:gd name="T4" fmla="*/ 0 w 16"/>
              <a:gd name="T5" fmla="*/ 0 h 5"/>
              <a:gd name="T6" fmla="*/ 2362597 w 16"/>
              <a:gd name="T7" fmla="*/ 0 h 5"/>
              <a:gd name="T8" fmla="*/ 2362597 w 16"/>
              <a:gd name="T9" fmla="*/ 403098 h 5"/>
              <a:gd name="T10" fmla="*/ 1102519 w 1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5">
                <a:moveTo>
                  <a:pt x="7" y="4"/>
                </a:moveTo>
                <a:lnTo>
                  <a:pt x="0" y="4"/>
                </a:ln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7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0" name="Freeform 1186">
            <a:extLst>
              <a:ext uri="{FF2B5EF4-FFF2-40B4-BE49-F238E27FC236}">
                <a16:creationId xmlns:a16="http://schemas.microsoft.com/office/drawing/2014/main" id="{D31D80BD-7CC5-8B4F-A78A-9AE15474C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2775"/>
            <a:ext cx="6350" cy="1588"/>
          </a:xfrm>
          <a:custGeom>
            <a:avLst/>
            <a:gdLst>
              <a:gd name="T0" fmla="*/ 2232212 w 17"/>
              <a:gd name="T1" fmla="*/ 350154 h 6"/>
              <a:gd name="T2" fmla="*/ 1953185 w 17"/>
              <a:gd name="T3" fmla="*/ 350154 h 6"/>
              <a:gd name="T4" fmla="*/ 1953185 w 17"/>
              <a:gd name="T5" fmla="*/ 70137 h 6"/>
              <a:gd name="T6" fmla="*/ 0 w 17"/>
              <a:gd name="T7" fmla="*/ 70137 h 6"/>
              <a:gd name="T8" fmla="*/ 139700 w 17"/>
              <a:gd name="T9" fmla="*/ 350154 h 6"/>
              <a:gd name="T10" fmla="*/ 0 w 17"/>
              <a:gd name="T11" fmla="*/ 350154 h 6"/>
              <a:gd name="T12" fmla="*/ 0 w 17"/>
              <a:gd name="T13" fmla="*/ 70137 h 6"/>
              <a:gd name="T14" fmla="*/ 2092885 w 17"/>
              <a:gd name="T15" fmla="*/ 0 h 6"/>
              <a:gd name="T16" fmla="*/ 2232212 w 17"/>
              <a:gd name="T17" fmla="*/ 35015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6">
                <a:moveTo>
                  <a:pt x="16" y="5"/>
                </a:moveTo>
                <a:lnTo>
                  <a:pt x="14" y="5"/>
                </a:lnTo>
                <a:lnTo>
                  <a:pt x="14" y="1"/>
                </a:lnTo>
                <a:lnTo>
                  <a:pt x="0" y="1"/>
                </a:lnTo>
                <a:lnTo>
                  <a:pt x="1" y="5"/>
                </a:lnTo>
                <a:lnTo>
                  <a:pt x="0" y="5"/>
                </a:lnTo>
                <a:lnTo>
                  <a:pt x="0" y="1"/>
                </a:lnTo>
                <a:lnTo>
                  <a:pt x="15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1" name="Freeform 1187">
            <a:extLst>
              <a:ext uri="{FF2B5EF4-FFF2-40B4-BE49-F238E27FC236}">
                <a16:creationId xmlns:a16="http://schemas.microsoft.com/office/drawing/2014/main" id="{BEA23F36-C276-464C-8732-B8984666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5950"/>
            <a:ext cx="6350" cy="6350"/>
          </a:xfrm>
          <a:custGeom>
            <a:avLst/>
            <a:gdLst>
              <a:gd name="T0" fmla="*/ 1102519 w 16"/>
              <a:gd name="T1" fmla="*/ 2232212 h 17"/>
              <a:gd name="T2" fmla="*/ 0 w 16"/>
              <a:gd name="T3" fmla="*/ 2232212 h 17"/>
              <a:gd name="T4" fmla="*/ 0 w 16"/>
              <a:gd name="T5" fmla="*/ 0 h 17"/>
              <a:gd name="T6" fmla="*/ 2362597 w 16"/>
              <a:gd name="T7" fmla="*/ 0 h 17"/>
              <a:gd name="T8" fmla="*/ 2362597 w 16"/>
              <a:gd name="T9" fmla="*/ 2232212 h 17"/>
              <a:gd name="T10" fmla="*/ 1102519 w 16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7" y="16"/>
                </a:moveTo>
                <a:lnTo>
                  <a:pt x="0" y="16"/>
                </a:lnTo>
                <a:lnTo>
                  <a:pt x="0" y="0"/>
                </a:lnTo>
                <a:lnTo>
                  <a:pt x="15" y="0"/>
                </a:lnTo>
                <a:lnTo>
                  <a:pt x="15" y="16"/>
                </a:lnTo>
                <a:lnTo>
                  <a:pt x="7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2" name="Freeform 1188">
            <a:extLst>
              <a:ext uri="{FF2B5EF4-FFF2-40B4-BE49-F238E27FC236}">
                <a16:creationId xmlns:a16="http://schemas.microsoft.com/office/drawing/2014/main" id="{8ADD73AB-CF37-704B-8E94-06A5E2113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85950"/>
            <a:ext cx="1588" cy="6350"/>
          </a:xfrm>
          <a:custGeom>
            <a:avLst/>
            <a:gdLst>
              <a:gd name="T0" fmla="*/ 560564 w 3"/>
              <a:gd name="T1" fmla="*/ 2232212 h 17"/>
              <a:gd name="T2" fmla="*/ 0 w 3"/>
              <a:gd name="T3" fmla="*/ 2232212 h 17"/>
              <a:gd name="T4" fmla="*/ 0 w 3"/>
              <a:gd name="T5" fmla="*/ 0 h 17"/>
              <a:gd name="T6" fmla="*/ 280017 w 3"/>
              <a:gd name="T7" fmla="*/ 0 h 17"/>
              <a:gd name="T8" fmla="*/ 560564 w 3"/>
              <a:gd name="T9" fmla="*/ 223221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7">
                <a:moveTo>
                  <a:pt x="2" y="16"/>
                </a:moveTo>
                <a:lnTo>
                  <a:pt x="0" y="16"/>
                </a:lnTo>
                <a:lnTo>
                  <a:pt x="0" y="0"/>
                </a:lnTo>
                <a:lnTo>
                  <a:pt x="1" y="0"/>
                </a:lnTo>
                <a:lnTo>
                  <a:pt x="2" y="16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3" name="Freeform 1189">
            <a:extLst>
              <a:ext uri="{FF2B5EF4-FFF2-40B4-BE49-F238E27FC236}">
                <a16:creationId xmlns:a16="http://schemas.microsoft.com/office/drawing/2014/main" id="{2D33C2A7-68EA-B74A-8EB1-809832BF0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93888"/>
            <a:ext cx="6350" cy="3175"/>
          </a:xfrm>
          <a:custGeom>
            <a:avLst/>
            <a:gdLst>
              <a:gd name="T0" fmla="*/ 995539 w 18"/>
              <a:gd name="T1" fmla="*/ 995539 h 9"/>
              <a:gd name="T2" fmla="*/ 0 w 18"/>
              <a:gd name="T3" fmla="*/ 995539 h 9"/>
              <a:gd name="T4" fmla="*/ 0 w 18"/>
              <a:gd name="T5" fmla="*/ 0 h 9"/>
              <a:gd name="T6" fmla="*/ 2115608 w 18"/>
              <a:gd name="T7" fmla="*/ 0 h 9"/>
              <a:gd name="T8" fmla="*/ 2115608 w 18"/>
              <a:gd name="T9" fmla="*/ 995539 h 9"/>
              <a:gd name="T10" fmla="*/ 995539 w 18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9">
                <a:moveTo>
                  <a:pt x="8" y="8"/>
                </a:moveTo>
                <a:lnTo>
                  <a:pt x="0" y="8"/>
                </a:lnTo>
                <a:lnTo>
                  <a:pt x="0" y="0"/>
                </a:lnTo>
                <a:lnTo>
                  <a:pt x="17" y="0"/>
                </a:lnTo>
                <a:lnTo>
                  <a:pt x="17" y="8"/>
                </a:lnTo>
                <a:lnTo>
                  <a:pt x="8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4" name="Freeform 1190">
            <a:extLst>
              <a:ext uri="{FF2B5EF4-FFF2-40B4-BE49-F238E27FC236}">
                <a16:creationId xmlns:a16="http://schemas.microsoft.com/office/drawing/2014/main" id="{AE676C39-1753-6B44-9951-7B01A4B6F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93888"/>
            <a:ext cx="6350" cy="3175"/>
          </a:xfrm>
          <a:custGeom>
            <a:avLst/>
            <a:gdLst>
              <a:gd name="T0" fmla="*/ 2115608 w 18"/>
              <a:gd name="T1" fmla="*/ 833005 h 11"/>
              <a:gd name="T2" fmla="*/ 0 w 18"/>
              <a:gd name="T3" fmla="*/ 833005 h 11"/>
              <a:gd name="T4" fmla="*/ 0 w 18"/>
              <a:gd name="T5" fmla="*/ 749877 h 11"/>
              <a:gd name="T6" fmla="*/ 1991078 w 18"/>
              <a:gd name="T7" fmla="*/ 749877 h 11"/>
              <a:gd name="T8" fmla="*/ 1991078 w 18"/>
              <a:gd name="T9" fmla="*/ 83416 h 11"/>
              <a:gd name="T10" fmla="*/ 0 w 18"/>
              <a:gd name="T11" fmla="*/ 83416 h 11"/>
              <a:gd name="T12" fmla="*/ 2115608 w 18"/>
              <a:gd name="T13" fmla="*/ 0 h 11"/>
              <a:gd name="T14" fmla="*/ 2115608 w 18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1">
                <a:moveTo>
                  <a:pt x="17" y="10"/>
                </a:moveTo>
                <a:lnTo>
                  <a:pt x="0" y="10"/>
                </a:lnTo>
                <a:lnTo>
                  <a:pt x="0" y="9"/>
                </a:lnTo>
                <a:lnTo>
                  <a:pt x="16" y="9"/>
                </a:lnTo>
                <a:lnTo>
                  <a:pt x="16" y="1"/>
                </a:lnTo>
                <a:lnTo>
                  <a:pt x="0" y="1"/>
                </a:lnTo>
                <a:lnTo>
                  <a:pt x="17" y="0"/>
                </a:lnTo>
                <a:lnTo>
                  <a:pt x="17" y="10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5" name="Freeform 1191">
            <a:extLst>
              <a:ext uri="{FF2B5EF4-FFF2-40B4-BE49-F238E27FC236}">
                <a16:creationId xmlns:a16="http://schemas.microsoft.com/office/drawing/2014/main" id="{D28AE52B-2CB5-6240-BD2A-2F0B53055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1188"/>
            <a:ext cx="6350" cy="1587"/>
          </a:xfrm>
          <a:custGeom>
            <a:avLst/>
            <a:gdLst>
              <a:gd name="T0" fmla="*/ 223253 w 19"/>
              <a:gd name="T1" fmla="*/ 349934 h 6"/>
              <a:gd name="T2" fmla="*/ 0 w 19"/>
              <a:gd name="T3" fmla="*/ 0 h 6"/>
              <a:gd name="T4" fmla="*/ 2010611 w 19"/>
              <a:gd name="T5" fmla="*/ 0 h 6"/>
              <a:gd name="T6" fmla="*/ 1563771 w 19"/>
              <a:gd name="T7" fmla="*/ 349934 h 6"/>
              <a:gd name="T8" fmla="*/ 223253 w 19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6">
                <a:moveTo>
                  <a:pt x="2" y="5"/>
                </a:moveTo>
                <a:lnTo>
                  <a:pt x="0" y="0"/>
                </a:lnTo>
                <a:lnTo>
                  <a:pt x="18" y="0"/>
                </a:lnTo>
                <a:lnTo>
                  <a:pt x="14" y="5"/>
                </a:lnTo>
                <a:lnTo>
                  <a:pt x="2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6" name="Freeform 1192">
            <a:extLst>
              <a:ext uri="{FF2B5EF4-FFF2-40B4-BE49-F238E27FC236}">
                <a16:creationId xmlns:a16="http://schemas.microsoft.com/office/drawing/2014/main" id="{63282E56-DE8E-5843-A69D-88B30C9D7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1188"/>
            <a:ext cx="7937" cy="1587"/>
          </a:xfrm>
          <a:custGeom>
            <a:avLst/>
            <a:gdLst>
              <a:gd name="T0" fmla="*/ 2519998 w 20"/>
              <a:gd name="T1" fmla="*/ 349934 h 6"/>
              <a:gd name="T2" fmla="*/ 472648 w 20"/>
              <a:gd name="T3" fmla="*/ 349934 h 6"/>
              <a:gd name="T4" fmla="*/ 0 w 20"/>
              <a:gd name="T5" fmla="*/ 0 h 6"/>
              <a:gd name="T6" fmla="*/ 157549 w 20"/>
              <a:gd name="T7" fmla="*/ 0 h 6"/>
              <a:gd name="T8" fmla="*/ 472648 w 20"/>
              <a:gd name="T9" fmla="*/ 349934 h 6"/>
              <a:gd name="T10" fmla="*/ 2362448 w 20"/>
              <a:gd name="T11" fmla="*/ 279841 h 6"/>
              <a:gd name="T12" fmla="*/ 2834700 w 20"/>
              <a:gd name="T13" fmla="*/ 0 h 6"/>
              <a:gd name="T14" fmla="*/ 2992249 w 20"/>
              <a:gd name="T15" fmla="*/ 0 h 6"/>
              <a:gd name="T16" fmla="*/ 2519998 w 20"/>
              <a:gd name="T17" fmla="*/ 34993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6">
                <a:moveTo>
                  <a:pt x="16" y="5"/>
                </a:moveTo>
                <a:lnTo>
                  <a:pt x="3" y="5"/>
                </a:lnTo>
                <a:lnTo>
                  <a:pt x="0" y="0"/>
                </a:lnTo>
                <a:lnTo>
                  <a:pt x="1" y="0"/>
                </a:lnTo>
                <a:lnTo>
                  <a:pt x="3" y="5"/>
                </a:lnTo>
                <a:lnTo>
                  <a:pt x="15" y="4"/>
                </a:lnTo>
                <a:lnTo>
                  <a:pt x="18" y="0"/>
                </a:lnTo>
                <a:lnTo>
                  <a:pt x="19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7" name="Freeform 1193">
            <a:extLst>
              <a:ext uri="{FF2B5EF4-FFF2-40B4-BE49-F238E27FC236}">
                <a16:creationId xmlns:a16="http://schemas.microsoft.com/office/drawing/2014/main" id="{582FDF9C-013E-B740-A9B2-ECA87825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1871663"/>
            <a:ext cx="3175" cy="4762"/>
          </a:xfrm>
          <a:custGeom>
            <a:avLst/>
            <a:gdLst>
              <a:gd name="T0" fmla="*/ 0 w 10"/>
              <a:gd name="T1" fmla="*/ 1610289 h 13"/>
              <a:gd name="T2" fmla="*/ 0 w 10"/>
              <a:gd name="T3" fmla="*/ 0 h 13"/>
              <a:gd name="T4" fmla="*/ 907415 w 10"/>
              <a:gd name="T5" fmla="*/ 0 h 13"/>
              <a:gd name="T6" fmla="*/ 0 w 10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0" y="12"/>
                </a:moveTo>
                <a:lnTo>
                  <a:pt x="0" y="0"/>
                </a:lnTo>
                <a:lnTo>
                  <a:pt x="9" y="0"/>
                </a:lnTo>
                <a:cubicBezTo>
                  <a:pt x="6" y="3"/>
                  <a:pt x="3" y="6"/>
                  <a:pt x="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8" name="Freeform 1194">
            <a:extLst>
              <a:ext uri="{FF2B5EF4-FFF2-40B4-BE49-F238E27FC236}">
                <a16:creationId xmlns:a16="http://schemas.microsoft.com/office/drawing/2014/main" id="{CA11B5C4-D960-E64E-A1F0-46AFDB33D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1871663"/>
            <a:ext cx="3175" cy="4762"/>
          </a:xfrm>
          <a:custGeom>
            <a:avLst/>
            <a:gdLst>
              <a:gd name="T0" fmla="*/ 100965 w 10"/>
              <a:gd name="T1" fmla="*/ 1610289 h 13"/>
              <a:gd name="T2" fmla="*/ 0 w 10"/>
              <a:gd name="T3" fmla="*/ 1610289 h 13"/>
              <a:gd name="T4" fmla="*/ 0 w 10"/>
              <a:gd name="T5" fmla="*/ 0 h 13"/>
              <a:gd name="T6" fmla="*/ 907415 w 10"/>
              <a:gd name="T7" fmla="*/ 0 h 13"/>
              <a:gd name="T8" fmla="*/ 907415 w 10"/>
              <a:gd name="T9" fmla="*/ 0 h 13"/>
              <a:gd name="T10" fmla="*/ 0 w 10"/>
              <a:gd name="T11" fmla="*/ 134069 h 13"/>
              <a:gd name="T12" fmla="*/ 100965 w 10"/>
              <a:gd name="T13" fmla="*/ 1341785 h 13"/>
              <a:gd name="T14" fmla="*/ 907415 w 10"/>
              <a:gd name="T15" fmla="*/ 0 h 13"/>
              <a:gd name="T16" fmla="*/ 100965 w 10"/>
              <a:gd name="T17" fmla="*/ 161028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1" y="12"/>
                </a:moveTo>
                <a:lnTo>
                  <a:pt x="0" y="12"/>
                </a:lnTo>
                <a:lnTo>
                  <a:pt x="0" y="0"/>
                </a:lnTo>
                <a:lnTo>
                  <a:pt x="9" y="0"/>
                </a:lnTo>
                <a:lnTo>
                  <a:pt x="0" y="1"/>
                </a:lnTo>
                <a:lnTo>
                  <a:pt x="1" y="10"/>
                </a:lnTo>
                <a:cubicBezTo>
                  <a:pt x="3" y="6"/>
                  <a:pt x="5" y="3"/>
                  <a:pt x="9" y="0"/>
                </a:cubicBezTo>
                <a:cubicBezTo>
                  <a:pt x="5" y="5"/>
                  <a:pt x="3" y="8"/>
                  <a:pt x="1" y="1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49" name="Freeform 1195">
            <a:extLst>
              <a:ext uri="{FF2B5EF4-FFF2-40B4-BE49-F238E27FC236}">
                <a16:creationId xmlns:a16="http://schemas.microsoft.com/office/drawing/2014/main" id="{C57A89AA-FCE5-214D-9720-9B3B83F56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71663"/>
            <a:ext cx="6350" cy="7937"/>
          </a:xfrm>
          <a:custGeom>
            <a:avLst/>
            <a:gdLst>
              <a:gd name="T0" fmla="*/ 1116106 w 17"/>
              <a:gd name="T1" fmla="*/ 2733214 h 22"/>
              <a:gd name="T2" fmla="*/ 0 w 17"/>
              <a:gd name="T3" fmla="*/ 2733214 h 22"/>
              <a:gd name="T4" fmla="*/ 0 w 17"/>
              <a:gd name="T5" fmla="*/ 0 h 22"/>
              <a:gd name="T6" fmla="*/ 2232212 w 17"/>
              <a:gd name="T7" fmla="*/ 0 h 22"/>
              <a:gd name="T8" fmla="*/ 2232212 w 17"/>
              <a:gd name="T9" fmla="*/ 2733214 h 22"/>
              <a:gd name="T10" fmla="*/ 1116106 w 17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22">
                <a:moveTo>
                  <a:pt x="8" y="21"/>
                </a:moveTo>
                <a:lnTo>
                  <a:pt x="0" y="21"/>
                </a:lnTo>
                <a:lnTo>
                  <a:pt x="0" y="0"/>
                </a:lnTo>
                <a:lnTo>
                  <a:pt x="16" y="0"/>
                </a:lnTo>
                <a:lnTo>
                  <a:pt x="16" y="21"/>
                </a:lnTo>
                <a:lnTo>
                  <a:pt x="8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0" name="Freeform 1196">
            <a:extLst>
              <a:ext uri="{FF2B5EF4-FFF2-40B4-BE49-F238E27FC236}">
                <a16:creationId xmlns:a16="http://schemas.microsoft.com/office/drawing/2014/main" id="{49EA708B-876A-3742-9DE1-3435942F4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71663"/>
            <a:ext cx="6350" cy="7937"/>
          </a:xfrm>
          <a:custGeom>
            <a:avLst/>
            <a:gdLst>
              <a:gd name="T0" fmla="*/ 2232212 w 17"/>
              <a:gd name="T1" fmla="*/ 2619900 h 23"/>
              <a:gd name="T2" fmla="*/ 0 w 17"/>
              <a:gd name="T3" fmla="*/ 2619900 h 23"/>
              <a:gd name="T4" fmla="*/ 0 w 17"/>
              <a:gd name="T5" fmla="*/ 0 h 23"/>
              <a:gd name="T6" fmla="*/ 2232212 w 17"/>
              <a:gd name="T7" fmla="*/ 0 h 23"/>
              <a:gd name="T8" fmla="*/ 2232212 w 17"/>
              <a:gd name="T9" fmla="*/ 2619900 h 23"/>
              <a:gd name="T10" fmla="*/ 2092885 w 17"/>
              <a:gd name="T11" fmla="*/ 0 h 23"/>
              <a:gd name="T12" fmla="*/ 0 w 17"/>
              <a:gd name="T13" fmla="*/ 119055 h 23"/>
              <a:gd name="T14" fmla="*/ 139700 w 17"/>
              <a:gd name="T15" fmla="*/ 2500845 h 23"/>
              <a:gd name="T16" fmla="*/ 2092885 w 17"/>
              <a:gd name="T17" fmla="*/ 2500845 h 23"/>
              <a:gd name="T18" fmla="*/ 2092885 w 17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3">
                <a:moveTo>
                  <a:pt x="16" y="22"/>
                </a:moveTo>
                <a:lnTo>
                  <a:pt x="0" y="22"/>
                </a:lnTo>
                <a:lnTo>
                  <a:pt x="0" y="0"/>
                </a:lnTo>
                <a:lnTo>
                  <a:pt x="16" y="0"/>
                </a:lnTo>
                <a:lnTo>
                  <a:pt x="16" y="22"/>
                </a:lnTo>
                <a:close/>
                <a:moveTo>
                  <a:pt x="15" y="0"/>
                </a:moveTo>
                <a:lnTo>
                  <a:pt x="0" y="1"/>
                </a:lnTo>
                <a:lnTo>
                  <a:pt x="1" y="21"/>
                </a:lnTo>
                <a:lnTo>
                  <a:pt x="15" y="21"/>
                </a:lnTo>
                <a:lnTo>
                  <a:pt x="15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1" name="Freeform 1197">
            <a:extLst>
              <a:ext uri="{FF2B5EF4-FFF2-40B4-BE49-F238E27FC236}">
                <a16:creationId xmlns:a16="http://schemas.microsoft.com/office/drawing/2014/main" id="{A2C56874-112B-B240-B0AF-D352C96A6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4363"/>
            <a:ext cx="6350" cy="1587"/>
          </a:xfrm>
          <a:custGeom>
            <a:avLst/>
            <a:gdLst>
              <a:gd name="T0" fmla="*/ 1102519 w 16"/>
              <a:gd name="T1" fmla="*/ 403098 h 5"/>
              <a:gd name="T2" fmla="*/ 0 w 16"/>
              <a:gd name="T3" fmla="*/ 403098 h 5"/>
              <a:gd name="T4" fmla="*/ 0 w 16"/>
              <a:gd name="T5" fmla="*/ 0 h 5"/>
              <a:gd name="T6" fmla="*/ 2362597 w 16"/>
              <a:gd name="T7" fmla="*/ 0 h 5"/>
              <a:gd name="T8" fmla="*/ 2362597 w 16"/>
              <a:gd name="T9" fmla="*/ 403098 h 5"/>
              <a:gd name="T10" fmla="*/ 1102519 w 1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5">
                <a:moveTo>
                  <a:pt x="7" y="4"/>
                </a:moveTo>
                <a:lnTo>
                  <a:pt x="0" y="4"/>
                </a:ln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7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2" name="Freeform 1198">
            <a:extLst>
              <a:ext uri="{FF2B5EF4-FFF2-40B4-BE49-F238E27FC236}">
                <a16:creationId xmlns:a16="http://schemas.microsoft.com/office/drawing/2014/main" id="{BBC37873-0765-FC4E-9F30-4E93F307E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2775"/>
            <a:ext cx="6350" cy="1588"/>
          </a:xfrm>
          <a:custGeom>
            <a:avLst/>
            <a:gdLst>
              <a:gd name="T0" fmla="*/ 2232212 w 17"/>
              <a:gd name="T1" fmla="*/ 350154 h 6"/>
              <a:gd name="T2" fmla="*/ 2092885 w 17"/>
              <a:gd name="T3" fmla="*/ 350154 h 6"/>
              <a:gd name="T4" fmla="*/ 2092885 w 17"/>
              <a:gd name="T5" fmla="*/ 70137 h 6"/>
              <a:gd name="T6" fmla="*/ 139700 w 17"/>
              <a:gd name="T7" fmla="*/ 70137 h 6"/>
              <a:gd name="T8" fmla="*/ 139700 w 17"/>
              <a:gd name="T9" fmla="*/ 350154 h 6"/>
              <a:gd name="T10" fmla="*/ 0 w 17"/>
              <a:gd name="T11" fmla="*/ 70137 h 6"/>
              <a:gd name="T12" fmla="*/ 2232212 w 17"/>
              <a:gd name="T13" fmla="*/ 0 h 6"/>
              <a:gd name="T14" fmla="*/ 2232212 w 17"/>
              <a:gd name="T15" fmla="*/ 35015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6">
                <a:moveTo>
                  <a:pt x="16" y="5"/>
                </a:moveTo>
                <a:lnTo>
                  <a:pt x="15" y="5"/>
                </a:lnTo>
                <a:lnTo>
                  <a:pt x="15" y="1"/>
                </a:lnTo>
                <a:lnTo>
                  <a:pt x="1" y="1"/>
                </a:lnTo>
                <a:lnTo>
                  <a:pt x="1" y="5"/>
                </a:lnTo>
                <a:lnTo>
                  <a:pt x="0" y="1"/>
                </a:lnTo>
                <a:lnTo>
                  <a:pt x="16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3" name="Freeform 1199">
            <a:extLst>
              <a:ext uri="{FF2B5EF4-FFF2-40B4-BE49-F238E27FC236}">
                <a16:creationId xmlns:a16="http://schemas.microsoft.com/office/drawing/2014/main" id="{4A31BBFB-680C-D044-99A3-141612343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5950"/>
            <a:ext cx="6350" cy="6350"/>
          </a:xfrm>
          <a:custGeom>
            <a:avLst/>
            <a:gdLst>
              <a:gd name="T0" fmla="*/ 1102519 w 16"/>
              <a:gd name="T1" fmla="*/ 2232212 h 17"/>
              <a:gd name="T2" fmla="*/ 0 w 16"/>
              <a:gd name="T3" fmla="*/ 2232212 h 17"/>
              <a:gd name="T4" fmla="*/ 0 w 16"/>
              <a:gd name="T5" fmla="*/ 0 h 17"/>
              <a:gd name="T6" fmla="*/ 2362597 w 16"/>
              <a:gd name="T7" fmla="*/ 0 h 17"/>
              <a:gd name="T8" fmla="*/ 2362597 w 16"/>
              <a:gd name="T9" fmla="*/ 2232212 h 17"/>
              <a:gd name="T10" fmla="*/ 1102519 w 16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7" y="16"/>
                </a:moveTo>
                <a:lnTo>
                  <a:pt x="0" y="16"/>
                </a:lnTo>
                <a:lnTo>
                  <a:pt x="0" y="0"/>
                </a:lnTo>
                <a:lnTo>
                  <a:pt x="15" y="0"/>
                </a:lnTo>
                <a:lnTo>
                  <a:pt x="15" y="16"/>
                </a:lnTo>
                <a:lnTo>
                  <a:pt x="7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4" name="Freeform 1200">
            <a:extLst>
              <a:ext uri="{FF2B5EF4-FFF2-40B4-BE49-F238E27FC236}">
                <a16:creationId xmlns:a16="http://schemas.microsoft.com/office/drawing/2014/main" id="{743721E1-3F4F-7B43-A09A-F16972851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5950"/>
            <a:ext cx="6350" cy="6350"/>
          </a:xfrm>
          <a:custGeom>
            <a:avLst/>
            <a:gdLst>
              <a:gd name="T0" fmla="*/ 2232212 w 17"/>
              <a:gd name="T1" fmla="*/ 2232212 h 17"/>
              <a:gd name="T2" fmla="*/ 2092885 w 17"/>
              <a:gd name="T3" fmla="*/ 2232212 h 17"/>
              <a:gd name="T4" fmla="*/ 2092885 w 17"/>
              <a:gd name="T5" fmla="*/ 0 h 17"/>
              <a:gd name="T6" fmla="*/ 2232212 w 17"/>
              <a:gd name="T7" fmla="*/ 0 h 17"/>
              <a:gd name="T8" fmla="*/ 2232212 w 17"/>
              <a:gd name="T9" fmla="*/ 2232212 h 17"/>
              <a:gd name="T10" fmla="*/ 139700 w 17"/>
              <a:gd name="T11" fmla="*/ 2232212 h 17"/>
              <a:gd name="T12" fmla="*/ 0 w 17"/>
              <a:gd name="T13" fmla="*/ 0 h 17"/>
              <a:gd name="T14" fmla="*/ 139700 w 17"/>
              <a:gd name="T15" fmla="*/ 0 h 17"/>
              <a:gd name="T16" fmla="*/ 139700 w 17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7">
                <a:moveTo>
                  <a:pt x="16" y="16"/>
                </a:moveTo>
                <a:lnTo>
                  <a:pt x="15" y="16"/>
                </a:lnTo>
                <a:lnTo>
                  <a:pt x="15" y="0"/>
                </a:lnTo>
                <a:lnTo>
                  <a:pt x="16" y="0"/>
                </a:lnTo>
                <a:lnTo>
                  <a:pt x="16" y="16"/>
                </a:lnTo>
                <a:close/>
                <a:moveTo>
                  <a:pt x="1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5" name="Freeform 1201">
            <a:extLst>
              <a:ext uri="{FF2B5EF4-FFF2-40B4-BE49-F238E27FC236}">
                <a16:creationId xmlns:a16="http://schemas.microsoft.com/office/drawing/2014/main" id="{4431D427-8AF9-EB49-9740-711BDE5B0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93888"/>
            <a:ext cx="6350" cy="3175"/>
          </a:xfrm>
          <a:custGeom>
            <a:avLst/>
            <a:gdLst>
              <a:gd name="T0" fmla="*/ 1116106 w 17"/>
              <a:gd name="T1" fmla="*/ 995539 h 9"/>
              <a:gd name="T2" fmla="*/ 0 w 17"/>
              <a:gd name="T3" fmla="*/ 995539 h 9"/>
              <a:gd name="T4" fmla="*/ 0 w 17"/>
              <a:gd name="T5" fmla="*/ 0 h 9"/>
              <a:gd name="T6" fmla="*/ 2232212 w 17"/>
              <a:gd name="T7" fmla="*/ 0 h 9"/>
              <a:gd name="T8" fmla="*/ 2232212 w 17"/>
              <a:gd name="T9" fmla="*/ 995539 h 9"/>
              <a:gd name="T10" fmla="*/ 1116106 w 17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9">
                <a:moveTo>
                  <a:pt x="8" y="8"/>
                </a:moveTo>
                <a:lnTo>
                  <a:pt x="0" y="8"/>
                </a:lnTo>
                <a:lnTo>
                  <a:pt x="0" y="0"/>
                </a:lnTo>
                <a:lnTo>
                  <a:pt x="16" y="0"/>
                </a:lnTo>
                <a:lnTo>
                  <a:pt x="16" y="8"/>
                </a:lnTo>
                <a:lnTo>
                  <a:pt x="8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6" name="Freeform 1202">
            <a:extLst>
              <a:ext uri="{FF2B5EF4-FFF2-40B4-BE49-F238E27FC236}">
                <a16:creationId xmlns:a16="http://schemas.microsoft.com/office/drawing/2014/main" id="{5D4DEE49-8B7B-5D45-B02D-43079F14B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93888"/>
            <a:ext cx="6350" cy="3175"/>
          </a:xfrm>
          <a:custGeom>
            <a:avLst/>
            <a:gdLst>
              <a:gd name="T0" fmla="*/ 2232212 w 17"/>
              <a:gd name="T1" fmla="*/ 833005 h 11"/>
              <a:gd name="T2" fmla="*/ 0 w 17"/>
              <a:gd name="T3" fmla="*/ 833005 h 11"/>
              <a:gd name="T4" fmla="*/ 0 w 17"/>
              <a:gd name="T5" fmla="*/ 749877 h 11"/>
              <a:gd name="T6" fmla="*/ 2232212 w 17"/>
              <a:gd name="T7" fmla="*/ 749877 h 11"/>
              <a:gd name="T8" fmla="*/ 2232212 w 17"/>
              <a:gd name="T9" fmla="*/ 833005 h 11"/>
              <a:gd name="T10" fmla="*/ 2232212 w 17"/>
              <a:gd name="T11" fmla="*/ 0 h 11"/>
              <a:gd name="T12" fmla="*/ 2232212 w 17"/>
              <a:gd name="T13" fmla="*/ 83416 h 11"/>
              <a:gd name="T14" fmla="*/ 0 w 17"/>
              <a:gd name="T15" fmla="*/ 83416 h 11"/>
              <a:gd name="T16" fmla="*/ 2232212 w 17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1">
                <a:moveTo>
                  <a:pt x="16" y="10"/>
                </a:moveTo>
                <a:lnTo>
                  <a:pt x="0" y="10"/>
                </a:lnTo>
                <a:lnTo>
                  <a:pt x="0" y="9"/>
                </a:lnTo>
                <a:lnTo>
                  <a:pt x="16" y="9"/>
                </a:lnTo>
                <a:lnTo>
                  <a:pt x="16" y="10"/>
                </a:lnTo>
                <a:close/>
                <a:moveTo>
                  <a:pt x="16" y="0"/>
                </a:moveTo>
                <a:lnTo>
                  <a:pt x="16" y="1"/>
                </a:lnTo>
                <a:lnTo>
                  <a:pt x="0" y="1"/>
                </a:lnTo>
                <a:lnTo>
                  <a:pt x="16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7" name="Freeform 1203">
            <a:extLst>
              <a:ext uri="{FF2B5EF4-FFF2-40B4-BE49-F238E27FC236}">
                <a16:creationId xmlns:a16="http://schemas.microsoft.com/office/drawing/2014/main" id="{881628E0-6778-3142-BF6C-677E975E0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1188"/>
            <a:ext cx="6350" cy="1587"/>
          </a:xfrm>
          <a:custGeom>
            <a:avLst/>
            <a:gdLst>
              <a:gd name="T0" fmla="*/ 1787024 w 19"/>
              <a:gd name="T1" fmla="*/ 349934 h 6"/>
              <a:gd name="T2" fmla="*/ 335213 w 19"/>
              <a:gd name="T3" fmla="*/ 349934 h 6"/>
              <a:gd name="T4" fmla="*/ 0 w 19"/>
              <a:gd name="T5" fmla="*/ 0 h 6"/>
              <a:gd name="T6" fmla="*/ 2010611 w 19"/>
              <a:gd name="T7" fmla="*/ 0 h 6"/>
              <a:gd name="T8" fmla="*/ 1787024 w 19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6">
                <a:moveTo>
                  <a:pt x="16" y="5"/>
                </a:moveTo>
                <a:lnTo>
                  <a:pt x="3" y="5"/>
                </a:lnTo>
                <a:lnTo>
                  <a:pt x="0" y="0"/>
                </a:lnTo>
                <a:lnTo>
                  <a:pt x="18" y="0"/>
                </a:lnTo>
                <a:lnTo>
                  <a:pt x="16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8" name="Freeform 1204">
            <a:extLst>
              <a:ext uri="{FF2B5EF4-FFF2-40B4-BE49-F238E27FC236}">
                <a16:creationId xmlns:a16="http://schemas.microsoft.com/office/drawing/2014/main" id="{423A2CA9-9CB4-C840-B424-DC861CC84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1188"/>
            <a:ext cx="6350" cy="1587"/>
          </a:xfrm>
          <a:custGeom>
            <a:avLst/>
            <a:gdLst>
              <a:gd name="T0" fmla="*/ 2047478 w 16"/>
              <a:gd name="T1" fmla="*/ 349934 h 6"/>
              <a:gd name="T2" fmla="*/ 0 w 16"/>
              <a:gd name="T3" fmla="*/ 349934 h 6"/>
              <a:gd name="T4" fmla="*/ 1890316 w 16"/>
              <a:gd name="T5" fmla="*/ 279841 h 6"/>
              <a:gd name="T6" fmla="*/ 2362597 w 16"/>
              <a:gd name="T7" fmla="*/ 0 h 6"/>
              <a:gd name="T8" fmla="*/ 2047478 w 16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6">
                <a:moveTo>
                  <a:pt x="13" y="5"/>
                </a:moveTo>
                <a:lnTo>
                  <a:pt x="0" y="5"/>
                </a:lnTo>
                <a:lnTo>
                  <a:pt x="12" y="4"/>
                </a:lnTo>
                <a:lnTo>
                  <a:pt x="15" y="0"/>
                </a:lnTo>
                <a:lnTo>
                  <a:pt x="13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59" name="Freeform 1205">
            <a:extLst>
              <a:ext uri="{FF2B5EF4-FFF2-40B4-BE49-F238E27FC236}">
                <a16:creationId xmlns:a16="http://schemas.microsoft.com/office/drawing/2014/main" id="{DADD8AF4-2A69-C146-B19F-8DB53E842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71663"/>
            <a:ext cx="3175" cy="4762"/>
          </a:xfrm>
          <a:custGeom>
            <a:avLst/>
            <a:gdLst>
              <a:gd name="T0" fmla="*/ 907415 w 10"/>
              <a:gd name="T1" fmla="*/ 1610289 h 13"/>
              <a:gd name="T2" fmla="*/ 0 w 10"/>
              <a:gd name="T3" fmla="*/ 0 h 13"/>
              <a:gd name="T4" fmla="*/ 907415 w 10"/>
              <a:gd name="T5" fmla="*/ 0 h 13"/>
              <a:gd name="T6" fmla="*/ 907415 w 10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7" y="6"/>
                  <a:pt x="4" y="3"/>
                  <a:pt x="0" y="0"/>
                </a:cubicBezTo>
                <a:lnTo>
                  <a:pt x="9" y="0"/>
                </a:lnTo>
                <a:lnTo>
                  <a:pt x="9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0" name="Freeform 1206">
            <a:extLst>
              <a:ext uri="{FF2B5EF4-FFF2-40B4-BE49-F238E27FC236}">
                <a16:creationId xmlns:a16="http://schemas.microsoft.com/office/drawing/2014/main" id="{B17B361E-51B7-F046-B40D-8C489EC86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71663"/>
            <a:ext cx="3175" cy="4762"/>
          </a:xfrm>
          <a:custGeom>
            <a:avLst/>
            <a:gdLst>
              <a:gd name="T0" fmla="*/ 749877 w 11"/>
              <a:gd name="T1" fmla="*/ 1610289 h 13"/>
              <a:gd name="T2" fmla="*/ 0 w 11"/>
              <a:gd name="T3" fmla="*/ 134069 h 13"/>
              <a:gd name="T4" fmla="*/ 833005 w 11"/>
              <a:gd name="T5" fmla="*/ 1341785 h 13"/>
              <a:gd name="T6" fmla="*/ 833005 w 11"/>
              <a:gd name="T7" fmla="*/ 1610289 h 13"/>
              <a:gd name="T8" fmla="*/ 749877 w 11"/>
              <a:gd name="T9" fmla="*/ 1610289 h 13"/>
              <a:gd name="T10" fmla="*/ 749877 w 11"/>
              <a:gd name="T11" fmla="*/ 134069 h 13"/>
              <a:gd name="T12" fmla="*/ 0 w 11"/>
              <a:gd name="T13" fmla="*/ 134069 h 13"/>
              <a:gd name="T14" fmla="*/ 749877 w 11"/>
              <a:gd name="T15" fmla="*/ 0 h 13"/>
              <a:gd name="T16" fmla="*/ 749877 w 11"/>
              <a:gd name="T17" fmla="*/ 536641 h 13"/>
              <a:gd name="T18" fmla="*/ 749877 w 11"/>
              <a:gd name="T19" fmla="*/ 13406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9" y="12"/>
                </a:moveTo>
                <a:cubicBezTo>
                  <a:pt x="7" y="8"/>
                  <a:pt x="5" y="5"/>
                  <a:pt x="0" y="1"/>
                </a:cubicBezTo>
                <a:cubicBezTo>
                  <a:pt x="5" y="3"/>
                  <a:pt x="7" y="6"/>
                  <a:pt x="10" y="10"/>
                </a:cubicBezTo>
                <a:lnTo>
                  <a:pt x="10" y="12"/>
                </a:lnTo>
                <a:lnTo>
                  <a:pt x="9" y="12"/>
                </a:lnTo>
                <a:close/>
                <a:moveTo>
                  <a:pt x="9" y="1"/>
                </a:moveTo>
                <a:lnTo>
                  <a:pt x="0" y="1"/>
                </a:lnTo>
                <a:lnTo>
                  <a:pt x="9" y="0"/>
                </a:lnTo>
                <a:lnTo>
                  <a:pt x="9" y="4"/>
                </a:lnTo>
                <a:lnTo>
                  <a:pt x="9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1" name="Freeform 1207">
            <a:extLst>
              <a:ext uri="{FF2B5EF4-FFF2-40B4-BE49-F238E27FC236}">
                <a16:creationId xmlns:a16="http://schemas.microsoft.com/office/drawing/2014/main" id="{6C598E8F-F45D-F940-A21C-E2CD8E6F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71663"/>
            <a:ext cx="4762" cy="7937"/>
          </a:xfrm>
          <a:custGeom>
            <a:avLst/>
            <a:gdLst>
              <a:gd name="T0" fmla="*/ 705411 w 15"/>
              <a:gd name="T1" fmla="*/ 2733214 h 22"/>
              <a:gd name="T2" fmla="*/ 0 w 15"/>
              <a:gd name="T3" fmla="*/ 2733214 h 22"/>
              <a:gd name="T4" fmla="*/ 0 w 15"/>
              <a:gd name="T5" fmla="*/ 0 h 22"/>
              <a:gd name="T6" fmla="*/ 1411139 w 15"/>
              <a:gd name="T7" fmla="*/ 0 h 22"/>
              <a:gd name="T8" fmla="*/ 1411139 w 15"/>
              <a:gd name="T9" fmla="*/ 2733214 h 22"/>
              <a:gd name="T10" fmla="*/ 705411 w 15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2">
                <a:moveTo>
                  <a:pt x="7" y="21"/>
                </a:moveTo>
                <a:lnTo>
                  <a:pt x="0" y="21"/>
                </a:lnTo>
                <a:lnTo>
                  <a:pt x="0" y="0"/>
                </a:lnTo>
                <a:lnTo>
                  <a:pt x="14" y="0"/>
                </a:lnTo>
                <a:lnTo>
                  <a:pt x="14" y="21"/>
                </a:lnTo>
                <a:lnTo>
                  <a:pt x="7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2" name="Freeform 1208">
            <a:extLst>
              <a:ext uri="{FF2B5EF4-FFF2-40B4-BE49-F238E27FC236}">
                <a16:creationId xmlns:a16="http://schemas.microsoft.com/office/drawing/2014/main" id="{26999986-EBDC-8349-95C6-A2DC5E2E1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71663"/>
            <a:ext cx="6350" cy="7937"/>
          </a:xfrm>
          <a:custGeom>
            <a:avLst/>
            <a:gdLst>
              <a:gd name="T0" fmla="*/ 2232212 w 17"/>
              <a:gd name="T1" fmla="*/ 2619900 h 23"/>
              <a:gd name="T2" fmla="*/ 139700 w 17"/>
              <a:gd name="T3" fmla="*/ 2619900 h 23"/>
              <a:gd name="T4" fmla="*/ 0 w 17"/>
              <a:gd name="T5" fmla="*/ 0 h 23"/>
              <a:gd name="T6" fmla="*/ 2092885 w 17"/>
              <a:gd name="T7" fmla="*/ 0 h 23"/>
              <a:gd name="T8" fmla="*/ 2232212 w 17"/>
              <a:gd name="T9" fmla="*/ 2619900 h 23"/>
              <a:gd name="T10" fmla="*/ 1953185 w 17"/>
              <a:gd name="T11" fmla="*/ 0 h 23"/>
              <a:gd name="T12" fmla="*/ 139700 w 17"/>
              <a:gd name="T13" fmla="*/ 119055 h 23"/>
              <a:gd name="T14" fmla="*/ 139700 w 17"/>
              <a:gd name="T15" fmla="*/ 2500845 h 23"/>
              <a:gd name="T16" fmla="*/ 1953185 w 17"/>
              <a:gd name="T17" fmla="*/ 2500845 h 23"/>
              <a:gd name="T18" fmla="*/ 1953185 w 17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3">
                <a:moveTo>
                  <a:pt x="16" y="22"/>
                </a:moveTo>
                <a:lnTo>
                  <a:pt x="1" y="22"/>
                </a:lnTo>
                <a:lnTo>
                  <a:pt x="0" y="0"/>
                </a:lnTo>
                <a:lnTo>
                  <a:pt x="15" y="0"/>
                </a:lnTo>
                <a:lnTo>
                  <a:pt x="16" y="22"/>
                </a:lnTo>
                <a:close/>
                <a:moveTo>
                  <a:pt x="14" y="0"/>
                </a:moveTo>
                <a:lnTo>
                  <a:pt x="1" y="1"/>
                </a:lnTo>
                <a:lnTo>
                  <a:pt x="1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3" name="Freeform 1209">
            <a:extLst>
              <a:ext uri="{FF2B5EF4-FFF2-40B4-BE49-F238E27FC236}">
                <a16:creationId xmlns:a16="http://schemas.microsoft.com/office/drawing/2014/main" id="{D4CCC261-302B-8540-B9FC-07443490A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4363"/>
            <a:ext cx="6350" cy="1587"/>
          </a:xfrm>
          <a:custGeom>
            <a:avLst/>
            <a:gdLst>
              <a:gd name="T0" fmla="*/ 1102519 w 16"/>
              <a:gd name="T1" fmla="*/ 403098 h 5"/>
              <a:gd name="T2" fmla="*/ 0 w 16"/>
              <a:gd name="T3" fmla="*/ 403098 h 5"/>
              <a:gd name="T4" fmla="*/ 0 w 16"/>
              <a:gd name="T5" fmla="*/ 0 h 5"/>
              <a:gd name="T6" fmla="*/ 2362597 w 16"/>
              <a:gd name="T7" fmla="*/ 0 h 5"/>
              <a:gd name="T8" fmla="*/ 2362597 w 16"/>
              <a:gd name="T9" fmla="*/ 403098 h 5"/>
              <a:gd name="T10" fmla="*/ 1102519 w 1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5">
                <a:moveTo>
                  <a:pt x="7" y="4"/>
                </a:moveTo>
                <a:lnTo>
                  <a:pt x="0" y="4"/>
                </a:ln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7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4" name="Freeform 1210">
            <a:extLst>
              <a:ext uri="{FF2B5EF4-FFF2-40B4-BE49-F238E27FC236}">
                <a16:creationId xmlns:a16="http://schemas.microsoft.com/office/drawing/2014/main" id="{FD817A03-8036-9746-9F51-F0C420040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2775"/>
            <a:ext cx="6350" cy="1588"/>
          </a:xfrm>
          <a:custGeom>
            <a:avLst/>
            <a:gdLst>
              <a:gd name="T0" fmla="*/ 2232212 w 17"/>
              <a:gd name="T1" fmla="*/ 350154 h 6"/>
              <a:gd name="T2" fmla="*/ 1953185 w 17"/>
              <a:gd name="T3" fmla="*/ 350154 h 6"/>
              <a:gd name="T4" fmla="*/ 1953185 w 17"/>
              <a:gd name="T5" fmla="*/ 70137 h 6"/>
              <a:gd name="T6" fmla="*/ 0 w 17"/>
              <a:gd name="T7" fmla="*/ 70137 h 6"/>
              <a:gd name="T8" fmla="*/ 139700 w 17"/>
              <a:gd name="T9" fmla="*/ 350154 h 6"/>
              <a:gd name="T10" fmla="*/ 0 w 17"/>
              <a:gd name="T11" fmla="*/ 350154 h 6"/>
              <a:gd name="T12" fmla="*/ 0 w 17"/>
              <a:gd name="T13" fmla="*/ 70137 h 6"/>
              <a:gd name="T14" fmla="*/ 2092885 w 17"/>
              <a:gd name="T15" fmla="*/ 0 h 6"/>
              <a:gd name="T16" fmla="*/ 2232212 w 17"/>
              <a:gd name="T17" fmla="*/ 35015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6">
                <a:moveTo>
                  <a:pt x="16" y="5"/>
                </a:moveTo>
                <a:lnTo>
                  <a:pt x="14" y="5"/>
                </a:lnTo>
                <a:lnTo>
                  <a:pt x="14" y="1"/>
                </a:lnTo>
                <a:lnTo>
                  <a:pt x="0" y="1"/>
                </a:lnTo>
                <a:lnTo>
                  <a:pt x="1" y="5"/>
                </a:lnTo>
                <a:lnTo>
                  <a:pt x="0" y="5"/>
                </a:lnTo>
                <a:lnTo>
                  <a:pt x="0" y="1"/>
                </a:lnTo>
                <a:lnTo>
                  <a:pt x="15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5" name="Freeform 1211">
            <a:extLst>
              <a:ext uri="{FF2B5EF4-FFF2-40B4-BE49-F238E27FC236}">
                <a16:creationId xmlns:a16="http://schemas.microsoft.com/office/drawing/2014/main" id="{B03BFF6C-E6FE-E040-AF4E-4619F97E7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5950"/>
            <a:ext cx="6350" cy="6350"/>
          </a:xfrm>
          <a:custGeom>
            <a:avLst/>
            <a:gdLst>
              <a:gd name="T0" fmla="*/ 1102519 w 16"/>
              <a:gd name="T1" fmla="*/ 2232212 h 17"/>
              <a:gd name="T2" fmla="*/ 0 w 16"/>
              <a:gd name="T3" fmla="*/ 2232212 h 17"/>
              <a:gd name="T4" fmla="*/ 0 w 16"/>
              <a:gd name="T5" fmla="*/ 0 h 17"/>
              <a:gd name="T6" fmla="*/ 2362597 w 16"/>
              <a:gd name="T7" fmla="*/ 0 h 17"/>
              <a:gd name="T8" fmla="*/ 2362597 w 16"/>
              <a:gd name="T9" fmla="*/ 2232212 h 17"/>
              <a:gd name="T10" fmla="*/ 1102519 w 16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7" y="16"/>
                </a:moveTo>
                <a:lnTo>
                  <a:pt x="0" y="16"/>
                </a:lnTo>
                <a:lnTo>
                  <a:pt x="0" y="0"/>
                </a:lnTo>
                <a:lnTo>
                  <a:pt x="15" y="0"/>
                </a:lnTo>
                <a:lnTo>
                  <a:pt x="15" y="16"/>
                </a:lnTo>
                <a:lnTo>
                  <a:pt x="7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6" name="Freeform 1212">
            <a:extLst>
              <a:ext uri="{FF2B5EF4-FFF2-40B4-BE49-F238E27FC236}">
                <a16:creationId xmlns:a16="http://schemas.microsoft.com/office/drawing/2014/main" id="{547BB4B1-FE1A-A941-A7EE-DB11E4E24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85950"/>
            <a:ext cx="1588" cy="6350"/>
          </a:xfrm>
          <a:custGeom>
            <a:avLst/>
            <a:gdLst>
              <a:gd name="T0" fmla="*/ 560564 w 3"/>
              <a:gd name="T1" fmla="*/ 2232212 h 17"/>
              <a:gd name="T2" fmla="*/ 0 w 3"/>
              <a:gd name="T3" fmla="*/ 2232212 h 17"/>
              <a:gd name="T4" fmla="*/ 0 w 3"/>
              <a:gd name="T5" fmla="*/ 0 h 17"/>
              <a:gd name="T6" fmla="*/ 280017 w 3"/>
              <a:gd name="T7" fmla="*/ 0 h 17"/>
              <a:gd name="T8" fmla="*/ 560564 w 3"/>
              <a:gd name="T9" fmla="*/ 223221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7">
                <a:moveTo>
                  <a:pt x="2" y="16"/>
                </a:moveTo>
                <a:lnTo>
                  <a:pt x="0" y="16"/>
                </a:lnTo>
                <a:lnTo>
                  <a:pt x="0" y="0"/>
                </a:lnTo>
                <a:lnTo>
                  <a:pt x="1" y="0"/>
                </a:lnTo>
                <a:lnTo>
                  <a:pt x="2" y="16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7" name="Freeform 1213">
            <a:extLst>
              <a:ext uri="{FF2B5EF4-FFF2-40B4-BE49-F238E27FC236}">
                <a16:creationId xmlns:a16="http://schemas.microsoft.com/office/drawing/2014/main" id="{20EA4BCA-454F-C848-91F6-D1595436A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93888"/>
            <a:ext cx="6350" cy="3175"/>
          </a:xfrm>
          <a:custGeom>
            <a:avLst/>
            <a:gdLst>
              <a:gd name="T0" fmla="*/ 995539 w 18"/>
              <a:gd name="T1" fmla="*/ 995539 h 9"/>
              <a:gd name="T2" fmla="*/ 0 w 18"/>
              <a:gd name="T3" fmla="*/ 995539 h 9"/>
              <a:gd name="T4" fmla="*/ 0 w 18"/>
              <a:gd name="T5" fmla="*/ 0 h 9"/>
              <a:gd name="T6" fmla="*/ 2115608 w 18"/>
              <a:gd name="T7" fmla="*/ 0 h 9"/>
              <a:gd name="T8" fmla="*/ 2115608 w 18"/>
              <a:gd name="T9" fmla="*/ 995539 h 9"/>
              <a:gd name="T10" fmla="*/ 995539 w 18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9">
                <a:moveTo>
                  <a:pt x="8" y="8"/>
                </a:moveTo>
                <a:lnTo>
                  <a:pt x="0" y="8"/>
                </a:lnTo>
                <a:lnTo>
                  <a:pt x="0" y="0"/>
                </a:lnTo>
                <a:lnTo>
                  <a:pt x="17" y="0"/>
                </a:lnTo>
                <a:lnTo>
                  <a:pt x="17" y="8"/>
                </a:lnTo>
                <a:lnTo>
                  <a:pt x="8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8" name="Freeform 1214">
            <a:extLst>
              <a:ext uri="{FF2B5EF4-FFF2-40B4-BE49-F238E27FC236}">
                <a16:creationId xmlns:a16="http://schemas.microsoft.com/office/drawing/2014/main" id="{1348A6CD-7151-284E-9838-F8B5364F7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93888"/>
            <a:ext cx="6350" cy="3175"/>
          </a:xfrm>
          <a:custGeom>
            <a:avLst/>
            <a:gdLst>
              <a:gd name="T0" fmla="*/ 2115608 w 18"/>
              <a:gd name="T1" fmla="*/ 833005 h 11"/>
              <a:gd name="T2" fmla="*/ 0 w 18"/>
              <a:gd name="T3" fmla="*/ 833005 h 11"/>
              <a:gd name="T4" fmla="*/ 0 w 18"/>
              <a:gd name="T5" fmla="*/ 749877 h 11"/>
              <a:gd name="T6" fmla="*/ 1991078 w 18"/>
              <a:gd name="T7" fmla="*/ 749877 h 11"/>
              <a:gd name="T8" fmla="*/ 1991078 w 18"/>
              <a:gd name="T9" fmla="*/ 83416 h 11"/>
              <a:gd name="T10" fmla="*/ 0 w 18"/>
              <a:gd name="T11" fmla="*/ 83416 h 11"/>
              <a:gd name="T12" fmla="*/ 2115608 w 18"/>
              <a:gd name="T13" fmla="*/ 0 h 11"/>
              <a:gd name="T14" fmla="*/ 2115608 w 18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1">
                <a:moveTo>
                  <a:pt x="17" y="10"/>
                </a:moveTo>
                <a:lnTo>
                  <a:pt x="0" y="10"/>
                </a:lnTo>
                <a:lnTo>
                  <a:pt x="0" y="9"/>
                </a:lnTo>
                <a:lnTo>
                  <a:pt x="16" y="9"/>
                </a:lnTo>
                <a:lnTo>
                  <a:pt x="16" y="1"/>
                </a:lnTo>
                <a:lnTo>
                  <a:pt x="0" y="1"/>
                </a:lnTo>
                <a:lnTo>
                  <a:pt x="17" y="0"/>
                </a:lnTo>
                <a:lnTo>
                  <a:pt x="17" y="10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69" name="Freeform 1215">
            <a:extLst>
              <a:ext uri="{FF2B5EF4-FFF2-40B4-BE49-F238E27FC236}">
                <a16:creationId xmlns:a16="http://schemas.microsoft.com/office/drawing/2014/main" id="{3E938374-841A-0644-A8C4-FB85B6D67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1188"/>
            <a:ext cx="6350" cy="1587"/>
          </a:xfrm>
          <a:custGeom>
            <a:avLst/>
            <a:gdLst>
              <a:gd name="T0" fmla="*/ 223253 w 19"/>
              <a:gd name="T1" fmla="*/ 349934 h 6"/>
              <a:gd name="T2" fmla="*/ 0 w 19"/>
              <a:gd name="T3" fmla="*/ 0 h 6"/>
              <a:gd name="T4" fmla="*/ 2010611 w 19"/>
              <a:gd name="T5" fmla="*/ 0 h 6"/>
              <a:gd name="T6" fmla="*/ 1563771 w 19"/>
              <a:gd name="T7" fmla="*/ 349934 h 6"/>
              <a:gd name="T8" fmla="*/ 223253 w 19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6">
                <a:moveTo>
                  <a:pt x="2" y="5"/>
                </a:moveTo>
                <a:lnTo>
                  <a:pt x="0" y="0"/>
                </a:lnTo>
                <a:lnTo>
                  <a:pt x="18" y="0"/>
                </a:lnTo>
                <a:lnTo>
                  <a:pt x="14" y="5"/>
                </a:lnTo>
                <a:lnTo>
                  <a:pt x="2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0" name="Freeform 1216">
            <a:extLst>
              <a:ext uri="{FF2B5EF4-FFF2-40B4-BE49-F238E27FC236}">
                <a16:creationId xmlns:a16="http://schemas.microsoft.com/office/drawing/2014/main" id="{39F0744B-DC4A-A943-B2D8-FAEFCDAE6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1188"/>
            <a:ext cx="7937" cy="1587"/>
          </a:xfrm>
          <a:custGeom>
            <a:avLst/>
            <a:gdLst>
              <a:gd name="T0" fmla="*/ 2519998 w 20"/>
              <a:gd name="T1" fmla="*/ 349934 h 6"/>
              <a:gd name="T2" fmla="*/ 472648 w 20"/>
              <a:gd name="T3" fmla="*/ 349934 h 6"/>
              <a:gd name="T4" fmla="*/ 0 w 20"/>
              <a:gd name="T5" fmla="*/ 0 h 6"/>
              <a:gd name="T6" fmla="*/ 157549 w 20"/>
              <a:gd name="T7" fmla="*/ 0 h 6"/>
              <a:gd name="T8" fmla="*/ 472648 w 20"/>
              <a:gd name="T9" fmla="*/ 349934 h 6"/>
              <a:gd name="T10" fmla="*/ 2362448 w 20"/>
              <a:gd name="T11" fmla="*/ 279841 h 6"/>
              <a:gd name="T12" fmla="*/ 2834700 w 20"/>
              <a:gd name="T13" fmla="*/ 0 h 6"/>
              <a:gd name="T14" fmla="*/ 2992249 w 20"/>
              <a:gd name="T15" fmla="*/ 0 h 6"/>
              <a:gd name="T16" fmla="*/ 2519998 w 20"/>
              <a:gd name="T17" fmla="*/ 34993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6">
                <a:moveTo>
                  <a:pt x="16" y="5"/>
                </a:moveTo>
                <a:lnTo>
                  <a:pt x="3" y="5"/>
                </a:lnTo>
                <a:lnTo>
                  <a:pt x="0" y="0"/>
                </a:lnTo>
                <a:lnTo>
                  <a:pt x="1" y="0"/>
                </a:lnTo>
                <a:lnTo>
                  <a:pt x="3" y="5"/>
                </a:lnTo>
                <a:lnTo>
                  <a:pt x="15" y="4"/>
                </a:lnTo>
                <a:lnTo>
                  <a:pt x="18" y="0"/>
                </a:lnTo>
                <a:lnTo>
                  <a:pt x="19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1" name="Freeform 1217">
            <a:extLst>
              <a:ext uri="{FF2B5EF4-FFF2-40B4-BE49-F238E27FC236}">
                <a16:creationId xmlns:a16="http://schemas.microsoft.com/office/drawing/2014/main" id="{45CEA775-0CCA-A646-A675-CA021895C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1871663"/>
            <a:ext cx="3175" cy="4762"/>
          </a:xfrm>
          <a:custGeom>
            <a:avLst/>
            <a:gdLst>
              <a:gd name="T0" fmla="*/ 0 w 10"/>
              <a:gd name="T1" fmla="*/ 1610289 h 13"/>
              <a:gd name="T2" fmla="*/ 0 w 10"/>
              <a:gd name="T3" fmla="*/ 0 h 13"/>
              <a:gd name="T4" fmla="*/ 907415 w 10"/>
              <a:gd name="T5" fmla="*/ 0 h 13"/>
              <a:gd name="T6" fmla="*/ 0 w 10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0" y="12"/>
                </a:moveTo>
                <a:lnTo>
                  <a:pt x="0" y="0"/>
                </a:lnTo>
                <a:lnTo>
                  <a:pt x="9" y="0"/>
                </a:lnTo>
                <a:cubicBezTo>
                  <a:pt x="6" y="3"/>
                  <a:pt x="3" y="6"/>
                  <a:pt x="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2" name="Freeform 1218">
            <a:extLst>
              <a:ext uri="{FF2B5EF4-FFF2-40B4-BE49-F238E27FC236}">
                <a16:creationId xmlns:a16="http://schemas.microsoft.com/office/drawing/2014/main" id="{5DAEF8F4-72C3-F044-A480-1851EC8C6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1871663"/>
            <a:ext cx="3175" cy="4762"/>
          </a:xfrm>
          <a:custGeom>
            <a:avLst/>
            <a:gdLst>
              <a:gd name="T0" fmla="*/ 100965 w 10"/>
              <a:gd name="T1" fmla="*/ 1610289 h 13"/>
              <a:gd name="T2" fmla="*/ 0 w 10"/>
              <a:gd name="T3" fmla="*/ 1610289 h 13"/>
              <a:gd name="T4" fmla="*/ 0 w 10"/>
              <a:gd name="T5" fmla="*/ 0 h 13"/>
              <a:gd name="T6" fmla="*/ 907415 w 10"/>
              <a:gd name="T7" fmla="*/ 0 h 13"/>
              <a:gd name="T8" fmla="*/ 907415 w 10"/>
              <a:gd name="T9" fmla="*/ 0 h 13"/>
              <a:gd name="T10" fmla="*/ 0 w 10"/>
              <a:gd name="T11" fmla="*/ 134069 h 13"/>
              <a:gd name="T12" fmla="*/ 100965 w 10"/>
              <a:gd name="T13" fmla="*/ 1341785 h 13"/>
              <a:gd name="T14" fmla="*/ 907415 w 10"/>
              <a:gd name="T15" fmla="*/ 0 h 13"/>
              <a:gd name="T16" fmla="*/ 100965 w 10"/>
              <a:gd name="T17" fmla="*/ 161028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3">
                <a:moveTo>
                  <a:pt x="1" y="12"/>
                </a:moveTo>
                <a:lnTo>
                  <a:pt x="0" y="12"/>
                </a:lnTo>
                <a:lnTo>
                  <a:pt x="0" y="0"/>
                </a:lnTo>
                <a:lnTo>
                  <a:pt x="9" y="0"/>
                </a:lnTo>
                <a:lnTo>
                  <a:pt x="0" y="1"/>
                </a:lnTo>
                <a:lnTo>
                  <a:pt x="1" y="10"/>
                </a:lnTo>
                <a:cubicBezTo>
                  <a:pt x="3" y="6"/>
                  <a:pt x="5" y="3"/>
                  <a:pt x="9" y="0"/>
                </a:cubicBezTo>
                <a:cubicBezTo>
                  <a:pt x="5" y="5"/>
                  <a:pt x="3" y="8"/>
                  <a:pt x="1" y="1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3" name="Freeform 1219">
            <a:extLst>
              <a:ext uri="{FF2B5EF4-FFF2-40B4-BE49-F238E27FC236}">
                <a16:creationId xmlns:a16="http://schemas.microsoft.com/office/drawing/2014/main" id="{4BF570DE-239F-0649-8032-E470FA8DC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71663"/>
            <a:ext cx="6350" cy="7937"/>
          </a:xfrm>
          <a:custGeom>
            <a:avLst/>
            <a:gdLst>
              <a:gd name="T0" fmla="*/ 1116106 w 17"/>
              <a:gd name="T1" fmla="*/ 2733214 h 22"/>
              <a:gd name="T2" fmla="*/ 0 w 17"/>
              <a:gd name="T3" fmla="*/ 2733214 h 22"/>
              <a:gd name="T4" fmla="*/ 0 w 17"/>
              <a:gd name="T5" fmla="*/ 0 h 22"/>
              <a:gd name="T6" fmla="*/ 2232212 w 17"/>
              <a:gd name="T7" fmla="*/ 0 h 22"/>
              <a:gd name="T8" fmla="*/ 2232212 w 17"/>
              <a:gd name="T9" fmla="*/ 2733214 h 22"/>
              <a:gd name="T10" fmla="*/ 1116106 w 17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22">
                <a:moveTo>
                  <a:pt x="8" y="21"/>
                </a:moveTo>
                <a:lnTo>
                  <a:pt x="0" y="21"/>
                </a:lnTo>
                <a:lnTo>
                  <a:pt x="0" y="0"/>
                </a:lnTo>
                <a:lnTo>
                  <a:pt x="16" y="0"/>
                </a:lnTo>
                <a:lnTo>
                  <a:pt x="16" y="21"/>
                </a:lnTo>
                <a:lnTo>
                  <a:pt x="8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4" name="Freeform 1220">
            <a:extLst>
              <a:ext uri="{FF2B5EF4-FFF2-40B4-BE49-F238E27FC236}">
                <a16:creationId xmlns:a16="http://schemas.microsoft.com/office/drawing/2014/main" id="{FF8D934E-F2E7-7A47-98C1-AB0524C81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71663"/>
            <a:ext cx="6350" cy="7937"/>
          </a:xfrm>
          <a:custGeom>
            <a:avLst/>
            <a:gdLst>
              <a:gd name="T0" fmla="*/ 2232212 w 17"/>
              <a:gd name="T1" fmla="*/ 2619900 h 23"/>
              <a:gd name="T2" fmla="*/ 0 w 17"/>
              <a:gd name="T3" fmla="*/ 2619900 h 23"/>
              <a:gd name="T4" fmla="*/ 0 w 17"/>
              <a:gd name="T5" fmla="*/ 0 h 23"/>
              <a:gd name="T6" fmla="*/ 2232212 w 17"/>
              <a:gd name="T7" fmla="*/ 0 h 23"/>
              <a:gd name="T8" fmla="*/ 2232212 w 17"/>
              <a:gd name="T9" fmla="*/ 2619900 h 23"/>
              <a:gd name="T10" fmla="*/ 2092885 w 17"/>
              <a:gd name="T11" fmla="*/ 0 h 23"/>
              <a:gd name="T12" fmla="*/ 0 w 17"/>
              <a:gd name="T13" fmla="*/ 119055 h 23"/>
              <a:gd name="T14" fmla="*/ 139700 w 17"/>
              <a:gd name="T15" fmla="*/ 2500845 h 23"/>
              <a:gd name="T16" fmla="*/ 2092885 w 17"/>
              <a:gd name="T17" fmla="*/ 2500845 h 23"/>
              <a:gd name="T18" fmla="*/ 2092885 w 17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3">
                <a:moveTo>
                  <a:pt x="16" y="22"/>
                </a:moveTo>
                <a:lnTo>
                  <a:pt x="0" y="22"/>
                </a:lnTo>
                <a:lnTo>
                  <a:pt x="0" y="0"/>
                </a:lnTo>
                <a:lnTo>
                  <a:pt x="16" y="0"/>
                </a:lnTo>
                <a:lnTo>
                  <a:pt x="16" y="22"/>
                </a:lnTo>
                <a:close/>
                <a:moveTo>
                  <a:pt x="15" y="0"/>
                </a:moveTo>
                <a:lnTo>
                  <a:pt x="0" y="1"/>
                </a:lnTo>
                <a:lnTo>
                  <a:pt x="1" y="21"/>
                </a:lnTo>
                <a:lnTo>
                  <a:pt x="15" y="21"/>
                </a:lnTo>
                <a:lnTo>
                  <a:pt x="15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5" name="Freeform 1221">
            <a:extLst>
              <a:ext uri="{FF2B5EF4-FFF2-40B4-BE49-F238E27FC236}">
                <a16:creationId xmlns:a16="http://schemas.microsoft.com/office/drawing/2014/main" id="{736357B4-9AB0-B14D-9DD3-B855B8C53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4363"/>
            <a:ext cx="6350" cy="1587"/>
          </a:xfrm>
          <a:custGeom>
            <a:avLst/>
            <a:gdLst>
              <a:gd name="T0" fmla="*/ 1102519 w 16"/>
              <a:gd name="T1" fmla="*/ 403098 h 5"/>
              <a:gd name="T2" fmla="*/ 0 w 16"/>
              <a:gd name="T3" fmla="*/ 403098 h 5"/>
              <a:gd name="T4" fmla="*/ 0 w 16"/>
              <a:gd name="T5" fmla="*/ 0 h 5"/>
              <a:gd name="T6" fmla="*/ 2362597 w 16"/>
              <a:gd name="T7" fmla="*/ 0 h 5"/>
              <a:gd name="T8" fmla="*/ 2362597 w 16"/>
              <a:gd name="T9" fmla="*/ 403098 h 5"/>
              <a:gd name="T10" fmla="*/ 1102519 w 1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5">
                <a:moveTo>
                  <a:pt x="7" y="4"/>
                </a:moveTo>
                <a:lnTo>
                  <a:pt x="0" y="4"/>
                </a:ln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7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6" name="Freeform 1222">
            <a:extLst>
              <a:ext uri="{FF2B5EF4-FFF2-40B4-BE49-F238E27FC236}">
                <a16:creationId xmlns:a16="http://schemas.microsoft.com/office/drawing/2014/main" id="{20216E4B-D7A2-D444-976E-8E64AEB6C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2775"/>
            <a:ext cx="6350" cy="1588"/>
          </a:xfrm>
          <a:custGeom>
            <a:avLst/>
            <a:gdLst>
              <a:gd name="T0" fmla="*/ 2232212 w 17"/>
              <a:gd name="T1" fmla="*/ 350154 h 6"/>
              <a:gd name="T2" fmla="*/ 2092885 w 17"/>
              <a:gd name="T3" fmla="*/ 350154 h 6"/>
              <a:gd name="T4" fmla="*/ 2092885 w 17"/>
              <a:gd name="T5" fmla="*/ 70137 h 6"/>
              <a:gd name="T6" fmla="*/ 139700 w 17"/>
              <a:gd name="T7" fmla="*/ 70137 h 6"/>
              <a:gd name="T8" fmla="*/ 139700 w 17"/>
              <a:gd name="T9" fmla="*/ 350154 h 6"/>
              <a:gd name="T10" fmla="*/ 0 w 17"/>
              <a:gd name="T11" fmla="*/ 70137 h 6"/>
              <a:gd name="T12" fmla="*/ 2232212 w 17"/>
              <a:gd name="T13" fmla="*/ 0 h 6"/>
              <a:gd name="T14" fmla="*/ 2232212 w 17"/>
              <a:gd name="T15" fmla="*/ 35015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6">
                <a:moveTo>
                  <a:pt x="16" y="5"/>
                </a:moveTo>
                <a:lnTo>
                  <a:pt x="15" y="5"/>
                </a:lnTo>
                <a:lnTo>
                  <a:pt x="15" y="1"/>
                </a:lnTo>
                <a:lnTo>
                  <a:pt x="1" y="1"/>
                </a:lnTo>
                <a:lnTo>
                  <a:pt x="1" y="5"/>
                </a:lnTo>
                <a:lnTo>
                  <a:pt x="0" y="1"/>
                </a:lnTo>
                <a:lnTo>
                  <a:pt x="16" y="0"/>
                </a:lnTo>
                <a:lnTo>
                  <a:pt x="16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7" name="Freeform 1223">
            <a:extLst>
              <a:ext uri="{FF2B5EF4-FFF2-40B4-BE49-F238E27FC236}">
                <a16:creationId xmlns:a16="http://schemas.microsoft.com/office/drawing/2014/main" id="{31C09101-AE3C-CC46-B006-8C0D6CE8A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5950"/>
            <a:ext cx="6350" cy="6350"/>
          </a:xfrm>
          <a:custGeom>
            <a:avLst/>
            <a:gdLst>
              <a:gd name="T0" fmla="*/ 1102519 w 16"/>
              <a:gd name="T1" fmla="*/ 2232212 h 17"/>
              <a:gd name="T2" fmla="*/ 0 w 16"/>
              <a:gd name="T3" fmla="*/ 2232212 h 17"/>
              <a:gd name="T4" fmla="*/ 0 w 16"/>
              <a:gd name="T5" fmla="*/ 0 h 17"/>
              <a:gd name="T6" fmla="*/ 2362597 w 16"/>
              <a:gd name="T7" fmla="*/ 0 h 17"/>
              <a:gd name="T8" fmla="*/ 2362597 w 16"/>
              <a:gd name="T9" fmla="*/ 2232212 h 17"/>
              <a:gd name="T10" fmla="*/ 1102519 w 16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7" y="16"/>
                </a:moveTo>
                <a:lnTo>
                  <a:pt x="0" y="16"/>
                </a:lnTo>
                <a:lnTo>
                  <a:pt x="0" y="0"/>
                </a:lnTo>
                <a:lnTo>
                  <a:pt x="15" y="0"/>
                </a:lnTo>
                <a:lnTo>
                  <a:pt x="15" y="16"/>
                </a:lnTo>
                <a:lnTo>
                  <a:pt x="7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8" name="Freeform 1224">
            <a:extLst>
              <a:ext uri="{FF2B5EF4-FFF2-40B4-BE49-F238E27FC236}">
                <a16:creationId xmlns:a16="http://schemas.microsoft.com/office/drawing/2014/main" id="{E7D25710-E4C1-2A44-A2B1-C0510CEF6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5950"/>
            <a:ext cx="6350" cy="6350"/>
          </a:xfrm>
          <a:custGeom>
            <a:avLst/>
            <a:gdLst>
              <a:gd name="T0" fmla="*/ 2232212 w 17"/>
              <a:gd name="T1" fmla="*/ 2232212 h 17"/>
              <a:gd name="T2" fmla="*/ 2092885 w 17"/>
              <a:gd name="T3" fmla="*/ 2232212 h 17"/>
              <a:gd name="T4" fmla="*/ 2092885 w 17"/>
              <a:gd name="T5" fmla="*/ 0 h 17"/>
              <a:gd name="T6" fmla="*/ 2232212 w 17"/>
              <a:gd name="T7" fmla="*/ 0 h 17"/>
              <a:gd name="T8" fmla="*/ 2232212 w 17"/>
              <a:gd name="T9" fmla="*/ 2232212 h 17"/>
              <a:gd name="T10" fmla="*/ 139700 w 17"/>
              <a:gd name="T11" fmla="*/ 2232212 h 17"/>
              <a:gd name="T12" fmla="*/ 0 w 17"/>
              <a:gd name="T13" fmla="*/ 0 h 17"/>
              <a:gd name="T14" fmla="*/ 139700 w 17"/>
              <a:gd name="T15" fmla="*/ 0 h 17"/>
              <a:gd name="T16" fmla="*/ 139700 w 17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7">
                <a:moveTo>
                  <a:pt x="16" y="16"/>
                </a:moveTo>
                <a:lnTo>
                  <a:pt x="15" y="16"/>
                </a:lnTo>
                <a:lnTo>
                  <a:pt x="15" y="0"/>
                </a:lnTo>
                <a:lnTo>
                  <a:pt x="16" y="0"/>
                </a:lnTo>
                <a:lnTo>
                  <a:pt x="16" y="16"/>
                </a:lnTo>
                <a:close/>
                <a:moveTo>
                  <a:pt x="1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79" name="Freeform 1225">
            <a:extLst>
              <a:ext uri="{FF2B5EF4-FFF2-40B4-BE49-F238E27FC236}">
                <a16:creationId xmlns:a16="http://schemas.microsoft.com/office/drawing/2014/main" id="{0C386990-AB14-CD40-9699-B0D84486E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93888"/>
            <a:ext cx="6350" cy="3175"/>
          </a:xfrm>
          <a:custGeom>
            <a:avLst/>
            <a:gdLst>
              <a:gd name="T0" fmla="*/ 1116106 w 17"/>
              <a:gd name="T1" fmla="*/ 995539 h 9"/>
              <a:gd name="T2" fmla="*/ 0 w 17"/>
              <a:gd name="T3" fmla="*/ 995539 h 9"/>
              <a:gd name="T4" fmla="*/ 0 w 17"/>
              <a:gd name="T5" fmla="*/ 0 h 9"/>
              <a:gd name="T6" fmla="*/ 2232212 w 17"/>
              <a:gd name="T7" fmla="*/ 0 h 9"/>
              <a:gd name="T8" fmla="*/ 2232212 w 17"/>
              <a:gd name="T9" fmla="*/ 995539 h 9"/>
              <a:gd name="T10" fmla="*/ 1116106 w 17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9">
                <a:moveTo>
                  <a:pt x="8" y="8"/>
                </a:moveTo>
                <a:lnTo>
                  <a:pt x="0" y="8"/>
                </a:lnTo>
                <a:lnTo>
                  <a:pt x="0" y="0"/>
                </a:lnTo>
                <a:lnTo>
                  <a:pt x="16" y="0"/>
                </a:lnTo>
                <a:lnTo>
                  <a:pt x="16" y="8"/>
                </a:lnTo>
                <a:lnTo>
                  <a:pt x="8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0" name="Freeform 1226">
            <a:extLst>
              <a:ext uri="{FF2B5EF4-FFF2-40B4-BE49-F238E27FC236}">
                <a16:creationId xmlns:a16="http://schemas.microsoft.com/office/drawing/2014/main" id="{3595A9EC-6453-614D-9A3F-6ABA2B6E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93888"/>
            <a:ext cx="6350" cy="3175"/>
          </a:xfrm>
          <a:custGeom>
            <a:avLst/>
            <a:gdLst>
              <a:gd name="T0" fmla="*/ 2232212 w 17"/>
              <a:gd name="T1" fmla="*/ 833005 h 11"/>
              <a:gd name="T2" fmla="*/ 0 w 17"/>
              <a:gd name="T3" fmla="*/ 833005 h 11"/>
              <a:gd name="T4" fmla="*/ 0 w 17"/>
              <a:gd name="T5" fmla="*/ 749877 h 11"/>
              <a:gd name="T6" fmla="*/ 2232212 w 17"/>
              <a:gd name="T7" fmla="*/ 749877 h 11"/>
              <a:gd name="T8" fmla="*/ 2232212 w 17"/>
              <a:gd name="T9" fmla="*/ 833005 h 11"/>
              <a:gd name="T10" fmla="*/ 2232212 w 17"/>
              <a:gd name="T11" fmla="*/ 0 h 11"/>
              <a:gd name="T12" fmla="*/ 2232212 w 17"/>
              <a:gd name="T13" fmla="*/ 83416 h 11"/>
              <a:gd name="T14" fmla="*/ 0 w 17"/>
              <a:gd name="T15" fmla="*/ 83416 h 11"/>
              <a:gd name="T16" fmla="*/ 2232212 w 17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1">
                <a:moveTo>
                  <a:pt x="16" y="10"/>
                </a:moveTo>
                <a:lnTo>
                  <a:pt x="0" y="10"/>
                </a:lnTo>
                <a:lnTo>
                  <a:pt x="0" y="9"/>
                </a:lnTo>
                <a:lnTo>
                  <a:pt x="16" y="9"/>
                </a:lnTo>
                <a:lnTo>
                  <a:pt x="16" y="10"/>
                </a:lnTo>
                <a:close/>
                <a:moveTo>
                  <a:pt x="16" y="0"/>
                </a:moveTo>
                <a:lnTo>
                  <a:pt x="16" y="1"/>
                </a:lnTo>
                <a:lnTo>
                  <a:pt x="0" y="1"/>
                </a:lnTo>
                <a:lnTo>
                  <a:pt x="16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1" name="Freeform 1227">
            <a:extLst>
              <a:ext uri="{FF2B5EF4-FFF2-40B4-BE49-F238E27FC236}">
                <a16:creationId xmlns:a16="http://schemas.microsoft.com/office/drawing/2014/main" id="{D5CA3CC1-CE2C-8749-A446-DB245DEBB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881188"/>
            <a:ext cx="6350" cy="1587"/>
          </a:xfrm>
          <a:custGeom>
            <a:avLst/>
            <a:gdLst>
              <a:gd name="T0" fmla="*/ 1787024 w 19"/>
              <a:gd name="T1" fmla="*/ 349934 h 6"/>
              <a:gd name="T2" fmla="*/ 335213 w 19"/>
              <a:gd name="T3" fmla="*/ 349934 h 6"/>
              <a:gd name="T4" fmla="*/ 0 w 19"/>
              <a:gd name="T5" fmla="*/ 0 h 6"/>
              <a:gd name="T6" fmla="*/ 2010611 w 19"/>
              <a:gd name="T7" fmla="*/ 0 h 6"/>
              <a:gd name="T8" fmla="*/ 1787024 w 19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6">
                <a:moveTo>
                  <a:pt x="16" y="5"/>
                </a:moveTo>
                <a:lnTo>
                  <a:pt x="3" y="5"/>
                </a:lnTo>
                <a:lnTo>
                  <a:pt x="0" y="0"/>
                </a:lnTo>
                <a:lnTo>
                  <a:pt x="18" y="0"/>
                </a:lnTo>
                <a:lnTo>
                  <a:pt x="16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2" name="Freeform 1228">
            <a:extLst>
              <a:ext uri="{FF2B5EF4-FFF2-40B4-BE49-F238E27FC236}">
                <a16:creationId xmlns:a16="http://schemas.microsoft.com/office/drawing/2014/main" id="{00E8DFB3-DE20-8A4F-86A6-D5A8DE577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1188"/>
            <a:ext cx="6350" cy="1587"/>
          </a:xfrm>
          <a:custGeom>
            <a:avLst/>
            <a:gdLst>
              <a:gd name="T0" fmla="*/ 2047478 w 16"/>
              <a:gd name="T1" fmla="*/ 349934 h 6"/>
              <a:gd name="T2" fmla="*/ 0 w 16"/>
              <a:gd name="T3" fmla="*/ 349934 h 6"/>
              <a:gd name="T4" fmla="*/ 1890316 w 16"/>
              <a:gd name="T5" fmla="*/ 279841 h 6"/>
              <a:gd name="T6" fmla="*/ 2362597 w 16"/>
              <a:gd name="T7" fmla="*/ 0 h 6"/>
              <a:gd name="T8" fmla="*/ 2047478 w 16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6">
                <a:moveTo>
                  <a:pt x="13" y="5"/>
                </a:moveTo>
                <a:lnTo>
                  <a:pt x="0" y="5"/>
                </a:lnTo>
                <a:lnTo>
                  <a:pt x="12" y="4"/>
                </a:lnTo>
                <a:lnTo>
                  <a:pt x="15" y="0"/>
                </a:lnTo>
                <a:lnTo>
                  <a:pt x="13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3" name="Freeform 1229">
            <a:extLst>
              <a:ext uri="{FF2B5EF4-FFF2-40B4-BE49-F238E27FC236}">
                <a16:creationId xmlns:a16="http://schemas.microsoft.com/office/drawing/2014/main" id="{8A1A8054-C43F-EB49-956F-0D7517308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71663"/>
            <a:ext cx="3175" cy="4762"/>
          </a:xfrm>
          <a:custGeom>
            <a:avLst/>
            <a:gdLst>
              <a:gd name="T0" fmla="*/ 907415 w 10"/>
              <a:gd name="T1" fmla="*/ 1610289 h 13"/>
              <a:gd name="T2" fmla="*/ 0 w 10"/>
              <a:gd name="T3" fmla="*/ 0 h 13"/>
              <a:gd name="T4" fmla="*/ 907415 w 10"/>
              <a:gd name="T5" fmla="*/ 0 h 13"/>
              <a:gd name="T6" fmla="*/ 907415 w 10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9" y="12"/>
                </a:moveTo>
                <a:cubicBezTo>
                  <a:pt x="7" y="6"/>
                  <a:pt x="4" y="3"/>
                  <a:pt x="0" y="0"/>
                </a:cubicBezTo>
                <a:lnTo>
                  <a:pt x="9" y="0"/>
                </a:lnTo>
                <a:lnTo>
                  <a:pt x="9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4" name="Freeform 1230">
            <a:extLst>
              <a:ext uri="{FF2B5EF4-FFF2-40B4-BE49-F238E27FC236}">
                <a16:creationId xmlns:a16="http://schemas.microsoft.com/office/drawing/2014/main" id="{451134F6-E641-DA43-B3C0-A10FBF4D3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71663"/>
            <a:ext cx="3175" cy="4762"/>
          </a:xfrm>
          <a:custGeom>
            <a:avLst/>
            <a:gdLst>
              <a:gd name="T0" fmla="*/ 749877 w 11"/>
              <a:gd name="T1" fmla="*/ 1610289 h 13"/>
              <a:gd name="T2" fmla="*/ 0 w 11"/>
              <a:gd name="T3" fmla="*/ 134069 h 13"/>
              <a:gd name="T4" fmla="*/ 833005 w 11"/>
              <a:gd name="T5" fmla="*/ 1341785 h 13"/>
              <a:gd name="T6" fmla="*/ 833005 w 11"/>
              <a:gd name="T7" fmla="*/ 1610289 h 13"/>
              <a:gd name="T8" fmla="*/ 749877 w 11"/>
              <a:gd name="T9" fmla="*/ 1610289 h 13"/>
              <a:gd name="T10" fmla="*/ 749877 w 11"/>
              <a:gd name="T11" fmla="*/ 134069 h 13"/>
              <a:gd name="T12" fmla="*/ 0 w 11"/>
              <a:gd name="T13" fmla="*/ 134069 h 13"/>
              <a:gd name="T14" fmla="*/ 749877 w 11"/>
              <a:gd name="T15" fmla="*/ 0 h 13"/>
              <a:gd name="T16" fmla="*/ 749877 w 11"/>
              <a:gd name="T17" fmla="*/ 536641 h 13"/>
              <a:gd name="T18" fmla="*/ 749877 w 11"/>
              <a:gd name="T19" fmla="*/ 13406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9" y="12"/>
                </a:moveTo>
                <a:cubicBezTo>
                  <a:pt x="7" y="8"/>
                  <a:pt x="5" y="5"/>
                  <a:pt x="0" y="1"/>
                </a:cubicBezTo>
                <a:cubicBezTo>
                  <a:pt x="5" y="3"/>
                  <a:pt x="7" y="6"/>
                  <a:pt x="10" y="10"/>
                </a:cubicBezTo>
                <a:lnTo>
                  <a:pt x="10" y="12"/>
                </a:lnTo>
                <a:lnTo>
                  <a:pt x="9" y="12"/>
                </a:lnTo>
                <a:close/>
                <a:moveTo>
                  <a:pt x="9" y="1"/>
                </a:moveTo>
                <a:lnTo>
                  <a:pt x="0" y="1"/>
                </a:lnTo>
                <a:lnTo>
                  <a:pt x="9" y="0"/>
                </a:lnTo>
                <a:lnTo>
                  <a:pt x="9" y="4"/>
                </a:lnTo>
                <a:lnTo>
                  <a:pt x="9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5" name="Freeform 1231">
            <a:extLst>
              <a:ext uri="{FF2B5EF4-FFF2-40B4-BE49-F238E27FC236}">
                <a16:creationId xmlns:a16="http://schemas.microsoft.com/office/drawing/2014/main" id="{B0BCE003-681C-E745-B62E-B418946FC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71663"/>
            <a:ext cx="4762" cy="7937"/>
          </a:xfrm>
          <a:custGeom>
            <a:avLst/>
            <a:gdLst>
              <a:gd name="T0" fmla="*/ 1207716 w 13"/>
              <a:gd name="T1" fmla="*/ 2856942 h 21"/>
              <a:gd name="T2" fmla="*/ 1475854 w 13"/>
              <a:gd name="T3" fmla="*/ 2714076 h 21"/>
              <a:gd name="T4" fmla="*/ 1475854 w 13"/>
              <a:gd name="T5" fmla="*/ 571464 h 21"/>
              <a:gd name="T6" fmla="*/ 134069 w 13"/>
              <a:gd name="T7" fmla="*/ 571464 h 21"/>
              <a:gd name="T8" fmla="*/ 134069 w 13"/>
              <a:gd name="T9" fmla="*/ 2428344 h 21"/>
              <a:gd name="T10" fmla="*/ 402572 w 13"/>
              <a:gd name="T11" fmla="*/ 2714076 h 21"/>
              <a:gd name="T12" fmla="*/ 0 w 13"/>
              <a:gd name="T13" fmla="*/ 2428344 h 21"/>
              <a:gd name="T14" fmla="*/ 0 w 13"/>
              <a:gd name="T15" fmla="*/ 571464 h 21"/>
              <a:gd name="T16" fmla="*/ 1475854 w 13"/>
              <a:gd name="T17" fmla="*/ 428598 h 21"/>
              <a:gd name="T18" fmla="*/ 1610289 w 13"/>
              <a:gd name="T19" fmla="*/ 571464 h 21"/>
              <a:gd name="T20" fmla="*/ 1610289 w 13"/>
              <a:gd name="T21" fmla="*/ 2714076 h 21"/>
              <a:gd name="T22" fmla="*/ 1341785 w 13"/>
              <a:gd name="T23" fmla="*/ 2856942 h 21"/>
              <a:gd name="T24" fmla="*/ 1207716 w 13"/>
              <a:gd name="T25" fmla="*/ 2856942 h 21"/>
              <a:gd name="T26" fmla="*/ 402572 w 13"/>
              <a:gd name="T27" fmla="*/ 857196 h 21"/>
              <a:gd name="T28" fmla="*/ 671076 w 13"/>
              <a:gd name="T29" fmla="*/ 714330 h 21"/>
              <a:gd name="T30" fmla="*/ 805144 w 13"/>
              <a:gd name="T31" fmla="*/ 714330 h 21"/>
              <a:gd name="T32" fmla="*/ 1073282 w 13"/>
              <a:gd name="T33" fmla="*/ 857196 h 21"/>
              <a:gd name="T34" fmla="*/ 536641 w 13"/>
              <a:gd name="T35" fmla="*/ 857196 h 21"/>
              <a:gd name="T36" fmla="*/ 402572 w 13"/>
              <a:gd name="T37" fmla="*/ 2142612 h 21"/>
              <a:gd name="T38" fmla="*/ 402572 w 13"/>
              <a:gd name="T39" fmla="*/ 857196 h 21"/>
              <a:gd name="T40" fmla="*/ 1073282 w 13"/>
              <a:gd name="T41" fmla="*/ 2856942 h 21"/>
              <a:gd name="T42" fmla="*/ 1073282 w 13"/>
              <a:gd name="T43" fmla="*/ 857196 h 21"/>
              <a:gd name="T44" fmla="*/ 1207716 w 13"/>
              <a:gd name="T45" fmla="*/ 2714076 h 21"/>
              <a:gd name="T46" fmla="*/ 1207716 w 13"/>
              <a:gd name="T47" fmla="*/ 2856942 h 21"/>
              <a:gd name="T48" fmla="*/ 1073282 w 13"/>
              <a:gd name="T49" fmla="*/ 2856942 h 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" h="21">
                <a:moveTo>
                  <a:pt x="9" y="20"/>
                </a:moveTo>
                <a:lnTo>
                  <a:pt x="11" y="19"/>
                </a:lnTo>
                <a:lnTo>
                  <a:pt x="11" y="4"/>
                </a:lnTo>
                <a:cubicBezTo>
                  <a:pt x="8" y="0"/>
                  <a:pt x="1" y="1"/>
                  <a:pt x="1" y="4"/>
                </a:cubicBezTo>
                <a:lnTo>
                  <a:pt x="1" y="17"/>
                </a:lnTo>
                <a:lnTo>
                  <a:pt x="3" y="19"/>
                </a:lnTo>
                <a:cubicBezTo>
                  <a:pt x="3" y="20"/>
                  <a:pt x="0" y="20"/>
                  <a:pt x="0" y="17"/>
                </a:cubicBezTo>
                <a:lnTo>
                  <a:pt x="0" y="4"/>
                </a:lnTo>
                <a:cubicBezTo>
                  <a:pt x="0" y="0"/>
                  <a:pt x="9" y="0"/>
                  <a:pt x="11" y="3"/>
                </a:cubicBezTo>
                <a:cubicBezTo>
                  <a:pt x="11" y="3"/>
                  <a:pt x="12" y="3"/>
                  <a:pt x="12" y="4"/>
                </a:cubicBezTo>
                <a:lnTo>
                  <a:pt x="12" y="19"/>
                </a:lnTo>
                <a:cubicBezTo>
                  <a:pt x="11" y="20"/>
                  <a:pt x="10" y="20"/>
                  <a:pt x="10" y="20"/>
                </a:cubicBezTo>
                <a:lnTo>
                  <a:pt x="9" y="20"/>
                </a:lnTo>
                <a:close/>
                <a:moveTo>
                  <a:pt x="3" y="6"/>
                </a:moveTo>
                <a:cubicBezTo>
                  <a:pt x="4" y="5"/>
                  <a:pt x="5" y="5"/>
                  <a:pt x="5" y="5"/>
                </a:cubicBezTo>
                <a:lnTo>
                  <a:pt x="6" y="5"/>
                </a:lnTo>
                <a:lnTo>
                  <a:pt x="8" y="6"/>
                </a:lnTo>
                <a:lnTo>
                  <a:pt x="4" y="6"/>
                </a:lnTo>
                <a:cubicBezTo>
                  <a:pt x="3" y="9"/>
                  <a:pt x="3" y="12"/>
                  <a:pt x="3" y="15"/>
                </a:cubicBezTo>
                <a:lnTo>
                  <a:pt x="3" y="6"/>
                </a:lnTo>
                <a:close/>
                <a:moveTo>
                  <a:pt x="8" y="20"/>
                </a:moveTo>
                <a:lnTo>
                  <a:pt x="8" y="6"/>
                </a:lnTo>
                <a:lnTo>
                  <a:pt x="9" y="19"/>
                </a:lnTo>
                <a:lnTo>
                  <a:pt x="9" y="20"/>
                </a:lnTo>
                <a:lnTo>
                  <a:pt x="8" y="2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6" name="Freeform 1232">
            <a:extLst>
              <a:ext uri="{FF2B5EF4-FFF2-40B4-BE49-F238E27FC236}">
                <a16:creationId xmlns:a16="http://schemas.microsoft.com/office/drawing/2014/main" id="{5C42B81D-C0FF-A343-9D1F-50A23E7E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71663"/>
            <a:ext cx="4763" cy="7937"/>
          </a:xfrm>
          <a:custGeom>
            <a:avLst/>
            <a:gdLst>
              <a:gd name="T0" fmla="*/ 1260210 w 12"/>
              <a:gd name="T1" fmla="*/ 2856942 h 21"/>
              <a:gd name="T2" fmla="*/ 1260210 w 12"/>
              <a:gd name="T3" fmla="*/ 1856880 h 21"/>
              <a:gd name="T4" fmla="*/ 1417786 w 12"/>
              <a:gd name="T5" fmla="*/ 2714076 h 21"/>
              <a:gd name="T6" fmla="*/ 1417786 w 12"/>
              <a:gd name="T7" fmla="*/ 2856942 h 21"/>
              <a:gd name="T8" fmla="*/ 1260210 w 12"/>
              <a:gd name="T9" fmla="*/ 2856942 h 21"/>
              <a:gd name="T10" fmla="*/ 1260210 w 12"/>
              <a:gd name="T11" fmla="*/ 857196 h 21"/>
              <a:gd name="T12" fmla="*/ 1260210 w 12"/>
              <a:gd name="T13" fmla="*/ 1856880 h 21"/>
              <a:gd name="T14" fmla="*/ 1102635 w 12"/>
              <a:gd name="T15" fmla="*/ 857196 h 21"/>
              <a:gd name="T16" fmla="*/ 1260210 w 12"/>
              <a:gd name="T17" fmla="*/ 857196 h 21"/>
              <a:gd name="T18" fmla="*/ 472728 w 12"/>
              <a:gd name="T19" fmla="*/ 2142612 h 21"/>
              <a:gd name="T20" fmla="*/ 472728 w 12"/>
              <a:gd name="T21" fmla="*/ 857196 h 21"/>
              <a:gd name="T22" fmla="*/ 630304 w 12"/>
              <a:gd name="T23" fmla="*/ 857196 h 21"/>
              <a:gd name="T24" fmla="*/ 472728 w 12"/>
              <a:gd name="T25" fmla="*/ 2142612 h 21"/>
              <a:gd name="T26" fmla="*/ 472728 w 12"/>
              <a:gd name="T27" fmla="*/ 2714076 h 21"/>
              <a:gd name="T28" fmla="*/ 472728 w 12"/>
              <a:gd name="T29" fmla="*/ 2714076 h 21"/>
              <a:gd name="T30" fmla="*/ 472728 w 12"/>
              <a:gd name="T31" fmla="*/ 2714076 h 21"/>
              <a:gd name="T32" fmla="*/ 472728 w 12"/>
              <a:gd name="T33" fmla="*/ 2714076 h 21"/>
              <a:gd name="T34" fmla="*/ 472728 w 12"/>
              <a:gd name="T35" fmla="*/ 2714076 h 21"/>
              <a:gd name="T36" fmla="*/ 157576 w 12"/>
              <a:gd name="T37" fmla="*/ 2856942 h 21"/>
              <a:gd name="T38" fmla="*/ 0 w 12"/>
              <a:gd name="T39" fmla="*/ 2714076 h 21"/>
              <a:gd name="T40" fmla="*/ 472728 w 12"/>
              <a:gd name="T41" fmla="*/ 2714076 h 21"/>
              <a:gd name="T42" fmla="*/ 157576 w 12"/>
              <a:gd name="T43" fmla="*/ 2856942 h 21"/>
              <a:gd name="T44" fmla="*/ 0 w 12"/>
              <a:gd name="T45" fmla="*/ 714330 h 21"/>
              <a:gd name="T46" fmla="*/ 1575362 w 12"/>
              <a:gd name="T47" fmla="*/ 428598 h 21"/>
              <a:gd name="T48" fmla="*/ 1732938 w 12"/>
              <a:gd name="T49" fmla="*/ 714330 h 21"/>
              <a:gd name="T50" fmla="*/ 1732938 w 12"/>
              <a:gd name="T51" fmla="*/ 2714076 h 21"/>
              <a:gd name="T52" fmla="*/ 1417786 w 12"/>
              <a:gd name="T53" fmla="*/ 2856942 h 21"/>
              <a:gd name="T54" fmla="*/ 1575362 w 12"/>
              <a:gd name="T55" fmla="*/ 714330 h 21"/>
              <a:gd name="T56" fmla="*/ 0 w 12"/>
              <a:gd name="T57" fmla="*/ 714330 h 21"/>
              <a:gd name="T58" fmla="*/ 0 w 12"/>
              <a:gd name="T59" fmla="*/ 714330 h 21"/>
              <a:gd name="T60" fmla="*/ 0 w 12"/>
              <a:gd name="T61" fmla="*/ 714330 h 2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2" h="21">
                <a:moveTo>
                  <a:pt x="8" y="20"/>
                </a:moveTo>
                <a:lnTo>
                  <a:pt x="8" y="13"/>
                </a:lnTo>
                <a:lnTo>
                  <a:pt x="9" y="19"/>
                </a:lnTo>
                <a:lnTo>
                  <a:pt x="9" y="20"/>
                </a:lnTo>
                <a:lnTo>
                  <a:pt x="8" y="20"/>
                </a:lnTo>
                <a:close/>
                <a:moveTo>
                  <a:pt x="8" y="6"/>
                </a:moveTo>
                <a:lnTo>
                  <a:pt x="8" y="13"/>
                </a:lnTo>
                <a:lnTo>
                  <a:pt x="7" y="6"/>
                </a:lnTo>
                <a:cubicBezTo>
                  <a:pt x="8" y="6"/>
                  <a:pt x="8" y="6"/>
                  <a:pt x="8" y="6"/>
                </a:cubicBezTo>
                <a:close/>
                <a:moveTo>
                  <a:pt x="3" y="15"/>
                </a:moveTo>
                <a:lnTo>
                  <a:pt x="3" y="6"/>
                </a:lnTo>
                <a:lnTo>
                  <a:pt x="4" y="6"/>
                </a:lnTo>
                <a:cubicBezTo>
                  <a:pt x="3" y="9"/>
                  <a:pt x="3" y="12"/>
                  <a:pt x="3" y="15"/>
                </a:cubicBezTo>
                <a:close/>
                <a:moveTo>
                  <a:pt x="3" y="19"/>
                </a:move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1" y="20"/>
                </a:moveTo>
                <a:cubicBezTo>
                  <a:pt x="0" y="20"/>
                  <a:pt x="0" y="20"/>
                  <a:pt x="0" y="19"/>
                </a:cubicBezTo>
                <a:cubicBezTo>
                  <a:pt x="0" y="19"/>
                  <a:pt x="2" y="20"/>
                  <a:pt x="3" y="19"/>
                </a:cubicBezTo>
                <a:cubicBezTo>
                  <a:pt x="3" y="19"/>
                  <a:pt x="2" y="20"/>
                  <a:pt x="1" y="20"/>
                </a:cubicBezTo>
                <a:close/>
                <a:moveTo>
                  <a:pt x="0" y="5"/>
                </a:moveTo>
                <a:cubicBezTo>
                  <a:pt x="0" y="0"/>
                  <a:pt x="9" y="0"/>
                  <a:pt x="10" y="3"/>
                </a:cubicBezTo>
                <a:lnTo>
                  <a:pt x="11" y="5"/>
                </a:lnTo>
                <a:lnTo>
                  <a:pt x="11" y="19"/>
                </a:lnTo>
                <a:cubicBezTo>
                  <a:pt x="10" y="20"/>
                  <a:pt x="9" y="20"/>
                  <a:pt x="9" y="20"/>
                </a:cubicBezTo>
                <a:lnTo>
                  <a:pt x="10" y="5"/>
                </a:lnTo>
                <a:cubicBezTo>
                  <a:pt x="7" y="0"/>
                  <a:pt x="0" y="1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7" name="Freeform 1233">
            <a:extLst>
              <a:ext uri="{FF2B5EF4-FFF2-40B4-BE49-F238E27FC236}">
                <a16:creationId xmlns:a16="http://schemas.microsoft.com/office/drawing/2014/main" id="{7A257CCA-9F8C-0A45-AC8E-35EE7ADD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887538"/>
            <a:ext cx="4762" cy="4762"/>
          </a:xfrm>
          <a:custGeom>
            <a:avLst/>
            <a:gdLst>
              <a:gd name="T0" fmla="*/ 1610289 w 13"/>
              <a:gd name="T1" fmla="*/ 1411139 h 15"/>
              <a:gd name="T2" fmla="*/ 134069 w 13"/>
              <a:gd name="T3" fmla="*/ 1411139 h 15"/>
              <a:gd name="T4" fmla="*/ 0 w 13"/>
              <a:gd name="T5" fmla="*/ 100637 h 15"/>
              <a:gd name="T6" fmla="*/ 1610289 w 13"/>
              <a:gd name="T7" fmla="*/ 0 h 15"/>
              <a:gd name="T8" fmla="*/ 1610289 w 13"/>
              <a:gd name="T9" fmla="*/ 1411139 h 15"/>
              <a:gd name="T10" fmla="*/ 1475854 w 13"/>
              <a:gd name="T11" fmla="*/ 100637 h 15"/>
              <a:gd name="T12" fmla="*/ 134069 w 13"/>
              <a:gd name="T13" fmla="*/ 100637 h 15"/>
              <a:gd name="T14" fmla="*/ 134069 w 13"/>
              <a:gd name="T15" fmla="*/ 1411139 h 15"/>
              <a:gd name="T16" fmla="*/ 1475854 w 13"/>
              <a:gd name="T17" fmla="*/ 1310185 h 15"/>
              <a:gd name="T18" fmla="*/ 1475854 w 13"/>
              <a:gd name="T19" fmla="*/ 100637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5">
                <a:moveTo>
                  <a:pt x="12" y="14"/>
                </a:moveTo>
                <a:lnTo>
                  <a:pt x="1" y="14"/>
                </a:lnTo>
                <a:lnTo>
                  <a:pt x="0" y="1"/>
                </a:lnTo>
                <a:lnTo>
                  <a:pt x="12" y="0"/>
                </a:lnTo>
                <a:lnTo>
                  <a:pt x="12" y="14"/>
                </a:lnTo>
                <a:close/>
                <a:moveTo>
                  <a:pt x="11" y="1"/>
                </a:moveTo>
                <a:lnTo>
                  <a:pt x="1" y="1"/>
                </a:lnTo>
                <a:lnTo>
                  <a:pt x="1" y="14"/>
                </a:lnTo>
                <a:lnTo>
                  <a:pt x="11" y="13"/>
                </a:lnTo>
                <a:lnTo>
                  <a:pt x="11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8" name="Freeform 1234">
            <a:extLst>
              <a:ext uri="{FF2B5EF4-FFF2-40B4-BE49-F238E27FC236}">
                <a16:creationId xmlns:a16="http://schemas.microsoft.com/office/drawing/2014/main" id="{277E6EE9-500A-0A43-ADFC-79F38652E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1889125"/>
            <a:ext cx="1587" cy="1588"/>
          </a:xfrm>
          <a:custGeom>
            <a:avLst/>
            <a:gdLst>
              <a:gd name="T0" fmla="*/ 201549 w 5"/>
              <a:gd name="T1" fmla="*/ 472827 h 4"/>
              <a:gd name="T2" fmla="*/ 0 w 5"/>
              <a:gd name="T3" fmla="*/ 472827 h 4"/>
              <a:gd name="T4" fmla="*/ 0 w 5"/>
              <a:gd name="T5" fmla="*/ 0 h 4"/>
              <a:gd name="T6" fmla="*/ 403098 w 5"/>
              <a:gd name="T7" fmla="*/ 0 h 4"/>
              <a:gd name="T8" fmla="*/ 403098 w 5"/>
              <a:gd name="T9" fmla="*/ 472827 h 4"/>
              <a:gd name="T10" fmla="*/ 201549 w 5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" name="Freeform 1235">
            <a:extLst>
              <a:ext uri="{FF2B5EF4-FFF2-40B4-BE49-F238E27FC236}">
                <a16:creationId xmlns:a16="http://schemas.microsoft.com/office/drawing/2014/main" id="{EF2A5345-B9C1-324E-8537-806396E28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889125"/>
            <a:ext cx="1588" cy="1588"/>
          </a:xfrm>
          <a:custGeom>
            <a:avLst/>
            <a:gdLst>
              <a:gd name="T0" fmla="*/ 201676 w 5"/>
              <a:gd name="T1" fmla="*/ 472827 h 4"/>
              <a:gd name="T2" fmla="*/ 0 w 5"/>
              <a:gd name="T3" fmla="*/ 472827 h 4"/>
              <a:gd name="T4" fmla="*/ 0 w 5"/>
              <a:gd name="T5" fmla="*/ 0 h 4"/>
              <a:gd name="T6" fmla="*/ 403352 w 5"/>
              <a:gd name="T7" fmla="*/ 0 h 4"/>
              <a:gd name="T8" fmla="*/ 403352 w 5"/>
              <a:gd name="T9" fmla="*/ 472827 h 4"/>
              <a:gd name="T10" fmla="*/ 201676 w 5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" name="Freeform 1236">
            <a:extLst>
              <a:ext uri="{FF2B5EF4-FFF2-40B4-BE49-F238E27FC236}">
                <a16:creationId xmlns:a16="http://schemas.microsoft.com/office/drawing/2014/main" id="{4D2B9BB4-86A8-3F48-AA0D-3A01A9C7C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887538"/>
            <a:ext cx="1588" cy="1587"/>
          </a:xfrm>
          <a:custGeom>
            <a:avLst/>
            <a:gdLst>
              <a:gd name="T0" fmla="*/ 157609 w 4"/>
              <a:gd name="T1" fmla="*/ 403098 h 5"/>
              <a:gd name="T2" fmla="*/ 0 w 4"/>
              <a:gd name="T3" fmla="*/ 403098 h 5"/>
              <a:gd name="T4" fmla="*/ 0 w 4"/>
              <a:gd name="T5" fmla="*/ 0 h 5"/>
              <a:gd name="T6" fmla="*/ 472827 w 4"/>
              <a:gd name="T7" fmla="*/ 0 h 5"/>
              <a:gd name="T8" fmla="*/ 472827 w 4"/>
              <a:gd name="T9" fmla="*/ 403098 h 5"/>
              <a:gd name="T10" fmla="*/ 157609 w 4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4"/>
                </a:lnTo>
                <a:lnTo>
                  <a:pt x="0" y="0"/>
                </a:lnTo>
                <a:lnTo>
                  <a:pt x="3" y="0"/>
                </a:lnTo>
                <a:lnTo>
                  <a:pt x="3" y="4"/>
                </a:lnTo>
                <a:lnTo>
                  <a:pt x="1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1" name="Freeform 1237">
            <a:extLst>
              <a:ext uri="{FF2B5EF4-FFF2-40B4-BE49-F238E27FC236}">
                <a16:creationId xmlns:a16="http://schemas.microsoft.com/office/drawing/2014/main" id="{0C678FCF-BD78-464E-819A-469D053A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887538"/>
            <a:ext cx="1588" cy="1587"/>
          </a:xfrm>
          <a:custGeom>
            <a:avLst/>
            <a:gdLst>
              <a:gd name="T0" fmla="*/ 403352 w 5"/>
              <a:gd name="T1" fmla="*/ 349934 h 6"/>
              <a:gd name="T2" fmla="*/ 100997 w 5"/>
              <a:gd name="T3" fmla="*/ 349934 h 6"/>
              <a:gd name="T4" fmla="*/ 0 w 5"/>
              <a:gd name="T5" fmla="*/ 0 h 6"/>
              <a:gd name="T6" fmla="*/ 403352 w 5"/>
              <a:gd name="T7" fmla="*/ 0 h 6"/>
              <a:gd name="T8" fmla="*/ 403352 w 5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1" y="5"/>
                </a:ln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2" name="Freeform 1238">
            <a:extLst>
              <a:ext uri="{FF2B5EF4-FFF2-40B4-BE49-F238E27FC236}">
                <a16:creationId xmlns:a16="http://schemas.microsoft.com/office/drawing/2014/main" id="{76324B53-92A9-1E4E-8139-8B6209AC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889125"/>
            <a:ext cx="1588" cy="3175"/>
          </a:xfrm>
          <a:custGeom>
            <a:avLst/>
            <a:gdLst>
              <a:gd name="T0" fmla="*/ 157609 w 4"/>
              <a:gd name="T1" fmla="*/ 1102519 h 8"/>
              <a:gd name="T2" fmla="*/ 0 w 4"/>
              <a:gd name="T3" fmla="*/ 1102519 h 8"/>
              <a:gd name="T4" fmla="*/ 0 w 4"/>
              <a:gd name="T5" fmla="*/ 0 h 8"/>
              <a:gd name="T6" fmla="*/ 472827 w 4"/>
              <a:gd name="T7" fmla="*/ 0 h 8"/>
              <a:gd name="T8" fmla="*/ 472827 w 4"/>
              <a:gd name="T9" fmla="*/ 1102519 h 8"/>
              <a:gd name="T10" fmla="*/ 157609 w 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1" y="7"/>
                </a:moveTo>
                <a:lnTo>
                  <a:pt x="0" y="7"/>
                </a:lnTo>
                <a:lnTo>
                  <a:pt x="0" y="0"/>
                </a:lnTo>
                <a:lnTo>
                  <a:pt x="3" y="0"/>
                </a:lnTo>
                <a:lnTo>
                  <a:pt x="3" y="7"/>
                </a:lnTo>
                <a:lnTo>
                  <a:pt x="1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3" name="Freeform 1239">
            <a:extLst>
              <a:ext uri="{FF2B5EF4-FFF2-40B4-BE49-F238E27FC236}">
                <a16:creationId xmlns:a16="http://schemas.microsoft.com/office/drawing/2014/main" id="{0B1F9450-7562-EC45-90BB-82F230F34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889125"/>
            <a:ext cx="1588" cy="3175"/>
          </a:xfrm>
          <a:custGeom>
            <a:avLst/>
            <a:gdLst>
              <a:gd name="T0" fmla="*/ 403352 w 5"/>
              <a:gd name="T1" fmla="*/ 1102519 h 8"/>
              <a:gd name="T2" fmla="*/ 100997 w 5"/>
              <a:gd name="T3" fmla="*/ 1102519 h 8"/>
              <a:gd name="T4" fmla="*/ 0 w 5"/>
              <a:gd name="T5" fmla="*/ 0 h 8"/>
              <a:gd name="T6" fmla="*/ 403352 w 5"/>
              <a:gd name="T7" fmla="*/ 0 h 8"/>
              <a:gd name="T8" fmla="*/ 403352 w 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4" y="7"/>
                </a:moveTo>
                <a:lnTo>
                  <a:pt x="1" y="7"/>
                </a:lnTo>
                <a:lnTo>
                  <a:pt x="0" y="0"/>
                </a:lnTo>
                <a:lnTo>
                  <a:pt x="4" y="0"/>
                </a:lnTo>
                <a:lnTo>
                  <a:pt x="4" y="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4" name="Freeform 1240">
            <a:extLst>
              <a:ext uri="{FF2B5EF4-FFF2-40B4-BE49-F238E27FC236}">
                <a16:creationId xmlns:a16="http://schemas.microsoft.com/office/drawing/2014/main" id="{0B987A15-21A4-D143-8232-3FF3B4F54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7538"/>
            <a:ext cx="4763" cy="4762"/>
          </a:xfrm>
          <a:custGeom>
            <a:avLst/>
            <a:gdLst>
              <a:gd name="T0" fmla="*/ 1732938 w 12"/>
              <a:gd name="T1" fmla="*/ 1411139 h 15"/>
              <a:gd name="T2" fmla="*/ 0 w 12"/>
              <a:gd name="T3" fmla="*/ 1411139 h 15"/>
              <a:gd name="T4" fmla="*/ 1575362 w 12"/>
              <a:gd name="T5" fmla="*/ 1310185 h 15"/>
              <a:gd name="T6" fmla="*/ 1575362 w 12"/>
              <a:gd name="T7" fmla="*/ 100637 h 15"/>
              <a:gd name="T8" fmla="*/ 0 w 12"/>
              <a:gd name="T9" fmla="*/ 100637 h 15"/>
              <a:gd name="T10" fmla="*/ 1575362 w 12"/>
              <a:gd name="T11" fmla="*/ 0 h 15"/>
              <a:gd name="T12" fmla="*/ 1732938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11" y="14"/>
                </a:moveTo>
                <a:lnTo>
                  <a:pt x="0" y="14"/>
                </a:lnTo>
                <a:lnTo>
                  <a:pt x="10" y="13"/>
                </a:lnTo>
                <a:lnTo>
                  <a:pt x="10" y="1"/>
                </a:lnTo>
                <a:lnTo>
                  <a:pt x="0" y="1"/>
                </a:lnTo>
                <a:lnTo>
                  <a:pt x="10" y="0"/>
                </a:lnTo>
                <a:lnTo>
                  <a:pt x="11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5" name="Freeform 1241">
            <a:extLst>
              <a:ext uri="{FF2B5EF4-FFF2-40B4-BE49-F238E27FC236}">
                <a16:creationId xmlns:a16="http://schemas.microsoft.com/office/drawing/2014/main" id="{C96F9024-228C-8243-B69A-A02D4B150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1889125"/>
            <a:ext cx="1587" cy="1588"/>
          </a:xfrm>
          <a:custGeom>
            <a:avLst/>
            <a:gdLst>
              <a:gd name="T0" fmla="*/ 201549 w 5"/>
              <a:gd name="T1" fmla="*/ 560564 h 3"/>
              <a:gd name="T2" fmla="*/ 0 w 5"/>
              <a:gd name="T3" fmla="*/ 560564 h 3"/>
              <a:gd name="T4" fmla="*/ 0 w 5"/>
              <a:gd name="T5" fmla="*/ 0 h 3"/>
              <a:gd name="T6" fmla="*/ 403098 w 5"/>
              <a:gd name="T7" fmla="*/ 0 h 3"/>
              <a:gd name="T8" fmla="*/ 403098 w 5"/>
              <a:gd name="T9" fmla="*/ 560564 h 3"/>
              <a:gd name="T10" fmla="*/ 201549 w 5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6" name="Freeform 1242">
            <a:extLst>
              <a:ext uri="{FF2B5EF4-FFF2-40B4-BE49-F238E27FC236}">
                <a16:creationId xmlns:a16="http://schemas.microsoft.com/office/drawing/2014/main" id="{81CC329F-1720-C54F-BCCC-FAF7C7F81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89125"/>
            <a:ext cx="1588" cy="1588"/>
          </a:xfrm>
          <a:custGeom>
            <a:avLst/>
            <a:gdLst>
              <a:gd name="T0" fmla="*/ 201676 w 5"/>
              <a:gd name="T1" fmla="*/ 560564 h 3"/>
              <a:gd name="T2" fmla="*/ 0 w 5"/>
              <a:gd name="T3" fmla="*/ 560564 h 3"/>
              <a:gd name="T4" fmla="*/ 0 w 5"/>
              <a:gd name="T5" fmla="*/ 0 h 3"/>
              <a:gd name="T6" fmla="*/ 403352 w 5"/>
              <a:gd name="T7" fmla="*/ 0 h 3"/>
              <a:gd name="T8" fmla="*/ 403352 w 5"/>
              <a:gd name="T9" fmla="*/ 560564 h 3"/>
              <a:gd name="T10" fmla="*/ 201676 w 5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7" name="Freeform 1243">
            <a:extLst>
              <a:ext uri="{FF2B5EF4-FFF2-40B4-BE49-F238E27FC236}">
                <a16:creationId xmlns:a16="http://schemas.microsoft.com/office/drawing/2014/main" id="{CB397E2C-2AD2-614F-845A-7A3E4D000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1887538"/>
            <a:ext cx="1587" cy="1587"/>
          </a:xfrm>
          <a:custGeom>
            <a:avLst/>
            <a:gdLst>
              <a:gd name="T0" fmla="*/ 279841 w 3"/>
              <a:gd name="T1" fmla="*/ 403098 h 5"/>
              <a:gd name="T2" fmla="*/ 0 w 3"/>
              <a:gd name="T3" fmla="*/ 403098 h 5"/>
              <a:gd name="T4" fmla="*/ 0 w 3"/>
              <a:gd name="T5" fmla="*/ 0 h 5"/>
              <a:gd name="T6" fmla="*/ 559682 w 3"/>
              <a:gd name="T7" fmla="*/ 0 h 5"/>
              <a:gd name="T8" fmla="*/ 559682 w 3"/>
              <a:gd name="T9" fmla="*/ 403098 h 5"/>
              <a:gd name="T10" fmla="*/ 279841 w 3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1" y="4"/>
                </a:move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2" y="4"/>
                </a:lnTo>
                <a:lnTo>
                  <a:pt x="1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8" name="Freeform 1244">
            <a:extLst>
              <a:ext uri="{FF2B5EF4-FFF2-40B4-BE49-F238E27FC236}">
                <a16:creationId xmlns:a16="http://schemas.microsoft.com/office/drawing/2014/main" id="{88F9C167-E797-2247-B0E9-B8E421A9F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1887538"/>
            <a:ext cx="1587" cy="3175"/>
          </a:xfrm>
          <a:custGeom>
            <a:avLst/>
            <a:gdLst>
              <a:gd name="T0" fmla="*/ 472133 w 4"/>
              <a:gd name="T1" fmla="*/ 1234168 h 7"/>
              <a:gd name="T2" fmla="*/ 0 w 4"/>
              <a:gd name="T3" fmla="*/ 1234168 h 7"/>
              <a:gd name="T4" fmla="*/ 0 w 4"/>
              <a:gd name="T5" fmla="*/ 205921 h 7"/>
              <a:gd name="T6" fmla="*/ 315020 w 4"/>
              <a:gd name="T7" fmla="*/ 0 h 7"/>
              <a:gd name="T8" fmla="*/ 472133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3" y="6"/>
                </a:moveTo>
                <a:lnTo>
                  <a:pt x="0" y="6"/>
                </a:lnTo>
                <a:lnTo>
                  <a:pt x="0" y="1"/>
                </a:lnTo>
                <a:lnTo>
                  <a:pt x="2" y="0"/>
                </a:lnTo>
                <a:lnTo>
                  <a:pt x="3" y="6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9" name="Freeform 1245">
            <a:extLst>
              <a:ext uri="{FF2B5EF4-FFF2-40B4-BE49-F238E27FC236}">
                <a16:creationId xmlns:a16="http://schemas.microsoft.com/office/drawing/2014/main" id="{C1E96026-C374-C346-9153-3316039BB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1889125"/>
            <a:ext cx="1587" cy="3175"/>
          </a:xfrm>
          <a:custGeom>
            <a:avLst/>
            <a:gdLst>
              <a:gd name="T0" fmla="*/ 279841 w 3"/>
              <a:gd name="T1" fmla="*/ 1102519 h 8"/>
              <a:gd name="T2" fmla="*/ 0 w 3"/>
              <a:gd name="T3" fmla="*/ 1102519 h 8"/>
              <a:gd name="T4" fmla="*/ 0 w 3"/>
              <a:gd name="T5" fmla="*/ 0 h 8"/>
              <a:gd name="T6" fmla="*/ 559682 w 3"/>
              <a:gd name="T7" fmla="*/ 0 h 8"/>
              <a:gd name="T8" fmla="*/ 559682 w 3"/>
              <a:gd name="T9" fmla="*/ 1102519 h 8"/>
              <a:gd name="T10" fmla="*/ 279841 w 3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8">
                <a:moveTo>
                  <a:pt x="1" y="7"/>
                </a:moveTo>
                <a:lnTo>
                  <a:pt x="0" y="7"/>
                </a:lnTo>
                <a:lnTo>
                  <a:pt x="0" y="0"/>
                </a:lnTo>
                <a:lnTo>
                  <a:pt x="2" y="0"/>
                </a:lnTo>
                <a:lnTo>
                  <a:pt x="2" y="7"/>
                </a:lnTo>
                <a:lnTo>
                  <a:pt x="1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0" name="Freeform 1246">
            <a:extLst>
              <a:ext uri="{FF2B5EF4-FFF2-40B4-BE49-F238E27FC236}">
                <a16:creationId xmlns:a16="http://schemas.microsoft.com/office/drawing/2014/main" id="{1824A4EC-8A18-2A45-862C-E115C8E24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1889125"/>
            <a:ext cx="1587" cy="3175"/>
          </a:xfrm>
          <a:custGeom>
            <a:avLst/>
            <a:gdLst>
              <a:gd name="T0" fmla="*/ 472133 w 4"/>
              <a:gd name="T1" fmla="*/ 1102519 h 8"/>
              <a:gd name="T2" fmla="*/ 0 w 4"/>
              <a:gd name="T3" fmla="*/ 1102519 h 8"/>
              <a:gd name="T4" fmla="*/ 0 w 4"/>
              <a:gd name="T5" fmla="*/ 0 h 8"/>
              <a:gd name="T6" fmla="*/ 315020 w 4"/>
              <a:gd name="T7" fmla="*/ 0 h 8"/>
              <a:gd name="T8" fmla="*/ 472133 w 4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3" y="7"/>
                </a:moveTo>
                <a:lnTo>
                  <a:pt x="0" y="7"/>
                </a:lnTo>
                <a:lnTo>
                  <a:pt x="0" y="0"/>
                </a:lnTo>
                <a:lnTo>
                  <a:pt x="2" y="0"/>
                </a:lnTo>
                <a:lnTo>
                  <a:pt x="3" y="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1" name="Freeform 1247">
            <a:extLst>
              <a:ext uri="{FF2B5EF4-FFF2-40B4-BE49-F238E27FC236}">
                <a16:creationId xmlns:a16="http://schemas.microsoft.com/office/drawing/2014/main" id="{2EEA4BFC-966B-3045-82CE-0A3587BA7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87538"/>
            <a:ext cx="1588" cy="4762"/>
          </a:xfrm>
          <a:custGeom>
            <a:avLst/>
            <a:gdLst>
              <a:gd name="T0" fmla="*/ 0 w 2"/>
              <a:gd name="T1" fmla="*/ 1504112 h 14"/>
              <a:gd name="T2" fmla="*/ 0 w 2"/>
              <a:gd name="T3" fmla="*/ 1504112 h 14"/>
              <a:gd name="T4" fmla="*/ 0 w 2"/>
              <a:gd name="T5" fmla="*/ 0 h 14"/>
              <a:gd name="T6" fmla="*/ 630436 w 2"/>
              <a:gd name="T7" fmla="*/ 0 h 14"/>
              <a:gd name="T8" fmla="*/ 630436 w 2"/>
              <a:gd name="T9" fmla="*/ 1504112 h 14"/>
              <a:gd name="T10" fmla="*/ 0 w 2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4">
                <a:moveTo>
                  <a:pt x="0" y="13"/>
                </a:moveTo>
                <a:lnTo>
                  <a:pt x="0" y="13"/>
                </a:lnTo>
                <a:lnTo>
                  <a:pt x="0" y="0"/>
                </a:lnTo>
                <a:lnTo>
                  <a:pt x="1" y="0"/>
                </a:lnTo>
                <a:lnTo>
                  <a:pt x="1" y="13"/>
                </a:lnTo>
                <a:lnTo>
                  <a:pt x="0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2" name="Freeform 1248">
            <a:extLst>
              <a:ext uri="{FF2B5EF4-FFF2-40B4-BE49-F238E27FC236}">
                <a16:creationId xmlns:a16="http://schemas.microsoft.com/office/drawing/2014/main" id="{3D57F8D8-FF66-4D4B-AA61-B23423F3E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87538"/>
            <a:ext cx="1588" cy="4762"/>
          </a:xfrm>
          <a:custGeom>
            <a:avLst/>
            <a:gdLst>
              <a:gd name="T0" fmla="*/ 630436 w 2"/>
              <a:gd name="T1" fmla="*/ 1504112 h 14"/>
              <a:gd name="T2" fmla="*/ 0 w 2"/>
              <a:gd name="T3" fmla="*/ 1504112 h 14"/>
              <a:gd name="T4" fmla="*/ 0 w 2"/>
              <a:gd name="T5" fmla="*/ 0 h 14"/>
              <a:gd name="T6" fmla="*/ 0 w 2"/>
              <a:gd name="T7" fmla="*/ 0 h 14"/>
              <a:gd name="T8" fmla="*/ 0 w 2"/>
              <a:gd name="T9" fmla="*/ 0 h 14"/>
              <a:gd name="T10" fmla="*/ 0 w 2"/>
              <a:gd name="T11" fmla="*/ 0 h 14"/>
              <a:gd name="T12" fmla="*/ 630436 w 2"/>
              <a:gd name="T13" fmla="*/ 0 h 14"/>
              <a:gd name="T14" fmla="*/ 630436 w 2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14">
                <a:moveTo>
                  <a:pt x="1" y="13"/>
                </a:moveTo>
                <a:lnTo>
                  <a:pt x="0" y="13"/>
                </a:lnTo>
                <a:lnTo>
                  <a:pt x="0" y="0"/>
                </a:lnTo>
                <a:lnTo>
                  <a:pt x="1" y="0"/>
                </a:lnTo>
                <a:lnTo>
                  <a:pt x="1" y="13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3" name="Freeform 1249">
            <a:extLst>
              <a:ext uri="{FF2B5EF4-FFF2-40B4-BE49-F238E27FC236}">
                <a16:creationId xmlns:a16="http://schemas.microsoft.com/office/drawing/2014/main" id="{FC561862-6F54-F64E-991B-24A2A2570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70075"/>
            <a:ext cx="42862" cy="34925"/>
          </a:xfrm>
          <a:custGeom>
            <a:avLst/>
            <a:gdLst>
              <a:gd name="T0" fmla="*/ 7515504 w 117"/>
              <a:gd name="T1" fmla="*/ 8867676 h 96"/>
              <a:gd name="T2" fmla="*/ 7918113 w 117"/>
              <a:gd name="T3" fmla="*/ 9926340 h 96"/>
              <a:gd name="T4" fmla="*/ 8723333 w 117"/>
              <a:gd name="T5" fmla="*/ 9926340 h 96"/>
              <a:gd name="T6" fmla="*/ 8186642 w 117"/>
              <a:gd name="T7" fmla="*/ 8867676 h 96"/>
              <a:gd name="T8" fmla="*/ 7515504 w 117"/>
              <a:gd name="T9" fmla="*/ 8867676 h 96"/>
              <a:gd name="T10" fmla="*/ 7246975 w 117"/>
              <a:gd name="T11" fmla="*/ 11117428 h 96"/>
              <a:gd name="T12" fmla="*/ 8320723 w 117"/>
              <a:gd name="T13" fmla="*/ 11117428 h 96"/>
              <a:gd name="T14" fmla="*/ 7918113 w 117"/>
              <a:gd name="T15" fmla="*/ 9926340 h 96"/>
              <a:gd name="T16" fmla="*/ 7112894 w 117"/>
              <a:gd name="T17" fmla="*/ 9926340 h 96"/>
              <a:gd name="T18" fmla="*/ 6710284 w 117"/>
              <a:gd name="T19" fmla="*/ 8867676 h 96"/>
              <a:gd name="T20" fmla="*/ 5770984 w 117"/>
              <a:gd name="T21" fmla="*/ 8867676 h 96"/>
              <a:gd name="T22" fmla="*/ 5770984 w 117"/>
              <a:gd name="T23" fmla="*/ 9926340 h 96"/>
              <a:gd name="T24" fmla="*/ 7112894 w 117"/>
              <a:gd name="T25" fmla="*/ 9926340 h 96"/>
              <a:gd name="T26" fmla="*/ 7246975 w 117"/>
              <a:gd name="T27" fmla="*/ 11117428 h 96"/>
              <a:gd name="T28" fmla="*/ 8723333 w 117"/>
              <a:gd name="T29" fmla="*/ 10058764 h 96"/>
              <a:gd name="T30" fmla="*/ 9528552 w 117"/>
              <a:gd name="T31" fmla="*/ 11117428 h 96"/>
              <a:gd name="T32" fmla="*/ 10870829 w 117"/>
              <a:gd name="T33" fmla="*/ 11117428 h 96"/>
              <a:gd name="T34" fmla="*/ 9797081 w 117"/>
              <a:gd name="T35" fmla="*/ 9926340 h 96"/>
              <a:gd name="T36" fmla="*/ 8723333 w 117"/>
              <a:gd name="T37" fmla="*/ 10058764 h 96"/>
              <a:gd name="T38" fmla="*/ 0 w 117"/>
              <a:gd name="T39" fmla="*/ 12573364 h 96"/>
              <a:gd name="T40" fmla="*/ 1341910 w 117"/>
              <a:gd name="T41" fmla="*/ 10323612 h 96"/>
              <a:gd name="T42" fmla="*/ 3220878 w 117"/>
              <a:gd name="T43" fmla="*/ 10323612 h 96"/>
              <a:gd name="T44" fmla="*/ 3757935 w 117"/>
              <a:gd name="T45" fmla="*/ 11117428 h 96"/>
              <a:gd name="T46" fmla="*/ 5770984 w 117"/>
              <a:gd name="T47" fmla="*/ 11117428 h 96"/>
              <a:gd name="T48" fmla="*/ 5770984 w 117"/>
              <a:gd name="T49" fmla="*/ 10058764 h 96"/>
              <a:gd name="T50" fmla="*/ 4160545 w 117"/>
              <a:gd name="T51" fmla="*/ 10058764 h 96"/>
              <a:gd name="T52" fmla="*/ 4160545 w 117"/>
              <a:gd name="T53" fmla="*/ 3838112 h 96"/>
              <a:gd name="T54" fmla="*/ 8186642 w 117"/>
              <a:gd name="T55" fmla="*/ 264848 h 96"/>
              <a:gd name="T56" fmla="*/ 1341910 w 117"/>
              <a:gd name="T57" fmla="*/ 264848 h 96"/>
              <a:gd name="T58" fmla="*/ 1341910 w 117"/>
              <a:gd name="T59" fmla="*/ 0 h 96"/>
              <a:gd name="T60" fmla="*/ 15568065 w 117"/>
              <a:gd name="T61" fmla="*/ 0 h 96"/>
              <a:gd name="T62" fmla="*/ 15568065 w 117"/>
              <a:gd name="T63" fmla="*/ 264848 h 96"/>
              <a:gd name="T64" fmla="*/ 8723333 w 117"/>
              <a:gd name="T65" fmla="*/ 264848 h 96"/>
              <a:gd name="T66" fmla="*/ 12749430 w 117"/>
              <a:gd name="T67" fmla="*/ 3838112 h 96"/>
              <a:gd name="T68" fmla="*/ 12749430 w 117"/>
              <a:gd name="T69" fmla="*/ 5558896 h 96"/>
              <a:gd name="T70" fmla="*/ 12615349 w 117"/>
              <a:gd name="T71" fmla="*/ 5558896 h 96"/>
              <a:gd name="T72" fmla="*/ 12615349 w 117"/>
              <a:gd name="T73" fmla="*/ 3970536 h 96"/>
              <a:gd name="T74" fmla="*/ 8320723 w 117"/>
              <a:gd name="T75" fmla="*/ 264848 h 96"/>
              <a:gd name="T76" fmla="*/ 4563154 w 117"/>
              <a:gd name="T77" fmla="*/ 3838112 h 96"/>
              <a:gd name="T78" fmla="*/ 4563154 w 117"/>
              <a:gd name="T79" fmla="*/ 4367444 h 96"/>
              <a:gd name="T80" fmla="*/ 8186642 w 117"/>
              <a:gd name="T81" fmla="*/ 4367444 h 96"/>
              <a:gd name="T82" fmla="*/ 8186642 w 117"/>
              <a:gd name="T83" fmla="*/ 5029200 h 96"/>
              <a:gd name="T84" fmla="*/ 8723333 w 117"/>
              <a:gd name="T85" fmla="*/ 5294048 h 96"/>
              <a:gd name="T86" fmla="*/ 9797081 w 117"/>
              <a:gd name="T87" fmla="*/ 5690956 h 96"/>
              <a:gd name="T88" fmla="*/ 9797081 w 117"/>
              <a:gd name="T89" fmla="*/ 6485136 h 96"/>
              <a:gd name="T90" fmla="*/ 10602300 w 117"/>
              <a:gd name="T91" fmla="*/ 6749984 h 96"/>
              <a:gd name="T92" fmla="*/ 10602300 w 117"/>
              <a:gd name="T93" fmla="*/ 7676588 h 96"/>
              <a:gd name="T94" fmla="*/ 11676048 w 117"/>
              <a:gd name="T95" fmla="*/ 8205920 h 96"/>
              <a:gd name="T96" fmla="*/ 11676048 w 117"/>
              <a:gd name="T97" fmla="*/ 9264584 h 96"/>
              <a:gd name="T98" fmla="*/ 12346820 w 117"/>
              <a:gd name="T99" fmla="*/ 9529432 h 96"/>
              <a:gd name="T100" fmla="*/ 12346820 w 117"/>
              <a:gd name="T101" fmla="*/ 10588096 h 96"/>
              <a:gd name="T102" fmla="*/ 13152406 w 117"/>
              <a:gd name="T103" fmla="*/ 11117428 h 96"/>
              <a:gd name="T104" fmla="*/ 11138991 w 117"/>
              <a:gd name="T105" fmla="*/ 11117428 h 96"/>
              <a:gd name="T106" fmla="*/ 12481268 w 117"/>
              <a:gd name="T107" fmla="*/ 12573364 h 96"/>
              <a:gd name="T108" fmla="*/ 10468219 w 117"/>
              <a:gd name="T109" fmla="*/ 12573364 h 96"/>
              <a:gd name="T110" fmla="*/ 9528552 w 117"/>
              <a:gd name="T111" fmla="*/ 11117428 h 96"/>
              <a:gd name="T112" fmla="*/ 8320723 w 117"/>
              <a:gd name="T113" fmla="*/ 11117428 h 96"/>
              <a:gd name="T114" fmla="*/ 8723333 w 117"/>
              <a:gd name="T115" fmla="*/ 12573364 h 96"/>
              <a:gd name="T116" fmla="*/ 7515504 w 117"/>
              <a:gd name="T117" fmla="*/ 12440940 h 96"/>
              <a:gd name="T118" fmla="*/ 7246975 w 117"/>
              <a:gd name="T119" fmla="*/ 11117428 h 96"/>
              <a:gd name="T120" fmla="*/ 5770984 w 117"/>
              <a:gd name="T121" fmla="*/ 11117428 h 96"/>
              <a:gd name="T122" fmla="*/ 5770984 w 117"/>
              <a:gd name="T123" fmla="*/ 12573364 h 96"/>
              <a:gd name="T124" fmla="*/ 0 w 117"/>
              <a:gd name="T125" fmla="*/ 12573364 h 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7" h="96">
                <a:moveTo>
                  <a:pt x="56" y="67"/>
                </a:moveTo>
                <a:lnTo>
                  <a:pt x="59" y="75"/>
                </a:lnTo>
                <a:lnTo>
                  <a:pt x="65" y="75"/>
                </a:lnTo>
                <a:lnTo>
                  <a:pt x="61" y="67"/>
                </a:lnTo>
                <a:lnTo>
                  <a:pt x="56" y="67"/>
                </a:lnTo>
                <a:close/>
                <a:moveTo>
                  <a:pt x="54" y="84"/>
                </a:moveTo>
                <a:lnTo>
                  <a:pt x="62" y="84"/>
                </a:lnTo>
                <a:lnTo>
                  <a:pt x="59" y="75"/>
                </a:lnTo>
                <a:lnTo>
                  <a:pt x="53" y="75"/>
                </a:lnTo>
                <a:lnTo>
                  <a:pt x="50" y="67"/>
                </a:lnTo>
                <a:lnTo>
                  <a:pt x="43" y="67"/>
                </a:lnTo>
                <a:lnTo>
                  <a:pt x="43" y="75"/>
                </a:lnTo>
                <a:lnTo>
                  <a:pt x="53" y="75"/>
                </a:lnTo>
                <a:lnTo>
                  <a:pt x="54" y="84"/>
                </a:lnTo>
                <a:close/>
                <a:moveTo>
                  <a:pt x="65" y="76"/>
                </a:moveTo>
                <a:lnTo>
                  <a:pt x="71" y="84"/>
                </a:lnTo>
                <a:lnTo>
                  <a:pt x="81" y="84"/>
                </a:lnTo>
                <a:lnTo>
                  <a:pt x="73" y="75"/>
                </a:lnTo>
                <a:lnTo>
                  <a:pt x="65" y="76"/>
                </a:lnTo>
                <a:close/>
                <a:moveTo>
                  <a:pt x="0" y="95"/>
                </a:moveTo>
                <a:cubicBezTo>
                  <a:pt x="6" y="89"/>
                  <a:pt x="10" y="85"/>
                  <a:pt x="10" y="78"/>
                </a:cubicBezTo>
                <a:lnTo>
                  <a:pt x="24" y="78"/>
                </a:lnTo>
                <a:cubicBezTo>
                  <a:pt x="24" y="82"/>
                  <a:pt x="25" y="84"/>
                  <a:pt x="28" y="84"/>
                </a:cubicBezTo>
                <a:lnTo>
                  <a:pt x="43" y="84"/>
                </a:lnTo>
                <a:lnTo>
                  <a:pt x="43" y="76"/>
                </a:lnTo>
                <a:lnTo>
                  <a:pt x="31" y="76"/>
                </a:lnTo>
                <a:lnTo>
                  <a:pt x="31" y="29"/>
                </a:lnTo>
                <a:cubicBezTo>
                  <a:pt x="31" y="11"/>
                  <a:pt x="52" y="2"/>
                  <a:pt x="61" y="2"/>
                </a:cubicBezTo>
                <a:lnTo>
                  <a:pt x="10" y="2"/>
                </a:lnTo>
                <a:lnTo>
                  <a:pt x="10" y="0"/>
                </a:lnTo>
                <a:lnTo>
                  <a:pt x="116" y="0"/>
                </a:lnTo>
                <a:lnTo>
                  <a:pt x="116" y="2"/>
                </a:lnTo>
                <a:lnTo>
                  <a:pt x="65" y="2"/>
                </a:lnTo>
                <a:cubicBezTo>
                  <a:pt x="79" y="2"/>
                  <a:pt x="95" y="15"/>
                  <a:pt x="95" y="29"/>
                </a:cubicBezTo>
                <a:lnTo>
                  <a:pt x="95" y="42"/>
                </a:lnTo>
                <a:lnTo>
                  <a:pt x="94" y="42"/>
                </a:lnTo>
                <a:lnTo>
                  <a:pt x="94" y="30"/>
                </a:lnTo>
                <a:cubicBezTo>
                  <a:pt x="94" y="14"/>
                  <a:pt x="75" y="2"/>
                  <a:pt x="62" y="2"/>
                </a:cubicBezTo>
                <a:cubicBezTo>
                  <a:pt x="52" y="3"/>
                  <a:pt x="34" y="14"/>
                  <a:pt x="34" y="29"/>
                </a:cubicBezTo>
                <a:lnTo>
                  <a:pt x="34" y="33"/>
                </a:lnTo>
                <a:lnTo>
                  <a:pt x="61" y="33"/>
                </a:lnTo>
                <a:lnTo>
                  <a:pt x="61" y="38"/>
                </a:lnTo>
                <a:lnTo>
                  <a:pt x="65" y="40"/>
                </a:lnTo>
                <a:lnTo>
                  <a:pt x="73" y="43"/>
                </a:lnTo>
                <a:lnTo>
                  <a:pt x="73" y="49"/>
                </a:lnTo>
                <a:lnTo>
                  <a:pt x="79" y="51"/>
                </a:lnTo>
                <a:lnTo>
                  <a:pt x="79" y="58"/>
                </a:lnTo>
                <a:lnTo>
                  <a:pt x="87" y="62"/>
                </a:lnTo>
                <a:lnTo>
                  <a:pt x="87" y="70"/>
                </a:lnTo>
                <a:lnTo>
                  <a:pt x="92" y="72"/>
                </a:lnTo>
                <a:lnTo>
                  <a:pt x="92" y="80"/>
                </a:lnTo>
                <a:lnTo>
                  <a:pt x="98" y="84"/>
                </a:lnTo>
                <a:lnTo>
                  <a:pt x="83" y="84"/>
                </a:lnTo>
                <a:lnTo>
                  <a:pt x="93" y="95"/>
                </a:lnTo>
                <a:lnTo>
                  <a:pt x="78" y="95"/>
                </a:lnTo>
                <a:lnTo>
                  <a:pt x="71" y="84"/>
                </a:lnTo>
                <a:lnTo>
                  <a:pt x="62" y="84"/>
                </a:lnTo>
                <a:lnTo>
                  <a:pt x="65" y="95"/>
                </a:lnTo>
                <a:lnTo>
                  <a:pt x="56" y="94"/>
                </a:lnTo>
                <a:lnTo>
                  <a:pt x="54" y="84"/>
                </a:lnTo>
                <a:lnTo>
                  <a:pt x="43" y="84"/>
                </a:lnTo>
                <a:lnTo>
                  <a:pt x="43" y="95"/>
                </a:lnTo>
                <a:lnTo>
                  <a:pt x="0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4" name="Freeform 1250">
            <a:extLst>
              <a:ext uri="{FF2B5EF4-FFF2-40B4-BE49-F238E27FC236}">
                <a16:creationId xmlns:a16="http://schemas.microsoft.com/office/drawing/2014/main" id="{9E5FD25C-0A10-E445-8214-DCD9C1E06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70075"/>
            <a:ext cx="42862" cy="34925"/>
          </a:xfrm>
          <a:custGeom>
            <a:avLst/>
            <a:gdLst>
              <a:gd name="T0" fmla="*/ 5502455 w 117"/>
              <a:gd name="T1" fmla="*/ 11019018 h 97"/>
              <a:gd name="T2" fmla="*/ 1341910 w 117"/>
              <a:gd name="T3" fmla="*/ 10370925 h 97"/>
              <a:gd name="T4" fmla="*/ 1341910 w 117"/>
              <a:gd name="T5" fmla="*/ 10241306 h 97"/>
              <a:gd name="T6" fmla="*/ 5770984 w 117"/>
              <a:gd name="T7" fmla="*/ 10889399 h 97"/>
              <a:gd name="T8" fmla="*/ 4160545 w 117"/>
              <a:gd name="T9" fmla="*/ 3889277 h 97"/>
              <a:gd name="T10" fmla="*/ 8052561 w 117"/>
              <a:gd name="T11" fmla="*/ 388856 h 97"/>
              <a:gd name="T12" fmla="*/ 4294626 w 117"/>
              <a:gd name="T13" fmla="*/ 9982069 h 97"/>
              <a:gd name="T14" fmla="*/ 5770984 w 117"/>
              <a:gd name="T15" fmla="*/ 8815502 h 97"/>
              <a:gd name="T16" fmla="*/ 7112894 w 117"/>
              <a:gd name="T17" fmla="*/ 9852451 h 97"/>
              <a:gd name="T18" fmla="*/ 7381423 w 117"/>
              <a:gd name="T19" fmla="*/ 11019018 h 97"/>
              <a:gd name="T20" fmla="*/ 9394471 w 117"/>
              <a:gd name="T21" fmla="*/ 10889399 h 97"/>
              <a:gd name="T22" fmla="*/ 10870829 w 117"/>
              <a:gd name="T23" fmla="*/ 10889399 h 97"/>
              <a:gd name="T24" fmla="*/ 8723333 w 117"/>
              <a:gd name="T25" fmla="*/ 9982069 h 97"/>
              <a:gd name="T26" fmla="*/ 9663000 w 117"/>
              <a:gd name="T27" fmla="*/ 11019018 h 97"/>
              <a:gd name="T28" fmla="*/ 10870829 w 117"/>
              <a:gd name="T29" fmla="*/ 11019018 h 97"/>
              <a:gd name="T30" fmla="*/ 11138991 w 117"/>
              <a:gd name="T31" fmla="*/ 11019018 h 97"/>
              <a:gd name="T32" fmla="*/ 9394471 w 117"/>
              <a:gd name="T33" fmla="*/ 11019018 h 97"/>
              <a:gd name="T34" fmla="*/ 7515504 w 117"/>
              <a:gd name="T35" fmla="*/ 12445182 h 97"/>
              <a:gd name="T36" fmla="*/ 5770984 w 117"/>
              <a:gd name="T37" fmla="*/ 12445182 h 97"/>
              <a:gd name="T38" fmla="*/ 1476358 w 117"/>
              <a:gd name="T39" fmla="*/ 388856 h 97"/>
              <a:gd name="T40" fmla="*/ 1341910 w 117"/>
              <a:gd name="T41" fmla="*/ 259237 h 97"/>
              <a:gd name="T42" fmla="*/ 15568065 w 117"/>
              <a:gd name="T43" fmla="*/ 129619 h 97"/>
              <a:gd name="T44" fmla="*/ 1341910 w 117"/>
              <a:gd name="T45" fmla="*/ 259237 h 97"/>
              <a:gd name="T46" fmla="*/ 12749430 w 117"/>
              <a:gd name="T47" fmla="*/ 5574318 h 97"/>
              <a:gd name="T48" fmla="*/ 8991861 w 117"/>
              <a:gd name="T49" fmla="*/ 259237 h 97"/>
              <a:gd name="T50" fmla="*/ 4563154 w 117"/>
              <a:gd name="T51" fmla="*/ 3889277 h 97"/>
              <a:gd name="T52" fmla="*/ 8320723 w 117"/>
              <a:gd name="T53" fmla="*/ 388856 h 97"/>
              <a:gd name="T54" fmla="*/ 8186642 w 117"/>
              <a:gd name="T55" fmla="*/ 5055844 h 97"/>
              <a:gd name="T56" fmla="*/ 9797081 w 117"/>
              <a:gd name="T57" fmla="*/ 5703937 h 97"/>
              <a:gd name="T58" fmla="*/ 8186642 w 117"/>
              <a:gd name="T59" fmla="*/ 4407751 h 97"/>
              <a:gd name="T60" fmla="*/ 10602300 w 117"/>
              <a:gd name="T61" fmla="*/ 7648575 h 97"/>
              <a:gd name="T62" fmla="*/ 9797081 w 117"/>
              <a:gd name="T63" fmla="*/ 6482008 h 97"/>
              <a:gd name="T64" fmla="*/ 12481268 w 117"/>
              <a:gd name="T65" fmla="*/ 9463595 h 97"/>
              <a:gd name="T66" fmla="*/ 12346820 w 117"/>
              <a:gd name="T67" fmla="*/ 10500543 h 97"/>
              <a:gd name="T68" fmla="*/ 11676048 w 117"/>
              <a:gd name="T69" fmla="*/ 8296668 h 97"/>
              <a:gd name="T70" fmla="*/ 12883878 w 117"/>
              <a:gd name="T71" fmla="*/ 10759780 h 97"/>
              <a:gd name="T72" fmla="*/ 7246975 w 117"/>
              <a:gd name="T73" fmla="*/ 10889399 h 97"/>
              <a:gd name="T74" fmla="*/ 5770984 w 117"/>
              <a:gd name="T75" fmla="*/ 10889399 h 97"/>
              <a:gd name="T76" fmla="*/ 8186642 w 117"/>
              <a:gd name="T77" fmla="*/ 8815502 h 97"/>
              <a:gd name="T78" fmla="*/ 8186642 w 117"/>
              <a:gd name="T79" fmla="*/ 8815502 h 97"/>
              <a:gd name="T80" fmla="*/ 7918113 w 117"/>
              <a:gd name="T81" fmla="*/ 9982069 h 97"/>
              <a:gd name="T82" fmla="*/ 7918113 w 117"/>
              <a:gd name="T83" fmla="*/ 10111688 h 97"/>
              <a:gd name="T84" fmla="*/ 8186642 w 117"/>
              <a:gd name="T85" fmla="*/ 10889399 h 97"/>
              <a:gd name="T86" fmla="*/ 8186642 w 117"/>
              <a:gd name="T87" fmla="*/ 10889399 h 97"/>
              <a:gd name="T88" fmla="*/ 8723333 w 117"/>
              <a:gd name="T89" fmla="*/ 12315563 h 97"/>
              <a:gd name="T90" fmla="*/ 7246975 w 117"/>
              <a:gd name="T91" fmla="*/ 11019018 h 97"/>
              <a:gd name="T92" fmla="*/ 8723333 w 117"/>
              <a:gd name="T93" fmla="*/ 10111688 h 9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7" h="97">
                <a:moveTo>
                  <a:pt x="43" y="96"/>
                </a:moveTo>
                <a:lnTo>
                  <a:pt x="41" y="96"/>
                </a:lnTo>
                <a:lnTo>
                  <a:pt x="41" y="85"/>
                </a:lnTo>
                <a:lnTo>
                  <a:pt x="28" y="85"/>
                </a:lnTo>
                <a:cubicBezTo>
                  <a:pt x="24" y="85"/>
                  <a:pt x="24" y="83"/>
                  <a:pt x="24" y="79"/>
                </a:cubicBezTo>
                <a:lnTo>
                  <a:pt x="10" y="80"/>
                </a:lnTo>
                <a:cubicBezTo>
                  <a:pt x="11" y="87"/>
                  <a:pt x="6" y="91"/>
                  <a:pt x="1" y="96"/>
                </a:cubicBezTo>
                <a:lnTo>
                  <a:pt x="0" y="96"/>
                </a:lnTo>
                <a:cubicBezTo>
                  <a:pt x="6" y="90"/>
                  <a:pt x="10" y="86"/>
                  <a:pt x="10" y="79"/>
                </a:cubicBezTo>
                <a:lnTo>
                  <a:pt x="24" y="79"/>
                </a:lnTo>
                <a:cubicBezTo>
                  <a:pt x="24" y="82"/>
                  <a:pt x="26" y="84"/>
                  <a:pt x="27" y="84"/>
                </a:cubicBezTo>
                <a:lnTo>
                  <a:pt x="43" y="84"/>
                </a:lnTo>
                <a:lnTo>
                  <a:pt x="41" y="77"/>
                </a:lnTo>
                <a:lnTo>
                  <a:pt x="31" y="78"/>
                </a:lnTo>
                <a:lnTo>
                  <a:pt x="31" y="30"/>
                </a:lnTo>
                <a:cubicBezTo>
                  <a:pt x="31" y="23"/>
                  <a:pt x="34" y="18"/>
                  <a:pt x="37" y="12"/>
                </a:cubicBezTo>
                <a:cubicBezTo>
                  <a:pt x="44" y="6"/>
                  <a:pt x="53" y="3"/>
                  <a:pt x="59" y="3"/>
                </a:cubicBezTo>
                <a:lnTo>
                  <a:pt x="60" y="3"/>
                </a:lnTo>
                <a:cubicBezTo>
                  <a:pt x="54" y="3"/>
                  <a:pt x="45" y="7"/>
                  <a:pt x="38" y="12"/>
                </a:cubicBezTo>
                <a:cubicBezTo>
                  <a:pt x="34" y="18"/>
                  <a:pt x="32" y="23"/>
                  <a:pt x="32" y="30"/>
                </a:cubicBezTo>
                <a:lnTo>
                  <a:pt x="32" y="77"/>
                </a:lnTo>
                <a:lnTo>
                  <a:pt x="42" y="76"/>
                </a:lnTo>
                <a:lnTo>
                  <a:pt x="41" y="68"/>
                </a:lnTo>
                <a:lnTo>
                  <a:pt x="43" y="68"/>
                </a:lnTo>
                <a:lnTo>
                  <a:pt x="43" y="76"/>
                </a:lnTo>
                <a:lnTo>
                  <a:pt x="52" y="76"/>
                </a:lnTo>
                <a:lnTo>
                  <a:pt x="53" y="76"/>
                </a:lnTo>
                <a:lnTo>
                  <a:pt x="59" y="76"/>
                </a:lnTo>
                <a:lnTo>
                  <a:pt x="53" y="78"/>
                </a:lnTo>
                <a:lnTo>
                  <a:pt x="55" y="85"/>
                </a:lnTo>
                <a:lnTo>
                  <a:pt x="61" y="84"/>
                </a:lnTo>
                <a:lnTo>
                  <a:pt x="62" y="85"/>
                </a:lnTo>
                <a:lnTo>
                  <a:pt x="70" y="84"/>
                </a:lnTo>
                <a:lnTo>
                  <a:pt x="68" y="80"/>
                </a:lnTo>
                <a:lnTo>
                  <a:pt x="71" y="85"/>
                </a:lnTo>
                <a:lnTo>
                  <a:pt x="81" y="84"/>
                </a:lnTo>
                <a:lnTo>
                  <a:pt x="73" y="78"/>
                </a:lnTo>
                <a:lnTo>
                  <a:pt x="66" y="78"/>
                </a:lnTo>
                <a:lnTo>
                  <a:pt x="65" y="77"/>
                </a:lnTo>
                <a:lnTo>
                  <a:pt x="74" y="76"/>
                </a:lnTo>
                <a:lnTo>
                  <a:pt x="83" y="84"/>
                </a:lnTo>
                <a:lnTo>
                  <a:pt x="72" y="85"/>
                </a:lnTo>
                <a:lnTo>
                  <a:pt x="78" y="95"/>
                </a:lnTo>
                <a:lnTo>
                  <a:pt x="93" y="95"/>
                </a:lnTo>
                <a:lnTo>
                  <a:pt x="81" y="85"/>
                </a:lnTo>
                <a:lnTo>
                  <a:pt x="97" y="84"/>
                </a:lnTo>
                <a:lnTo>
                  <a:pt x="98" y="85"/>
                </a:lnTo>
                <a:lnTo>
                  <a:pt x="83" y="85"/>
                </a:lnTo>
                <a:lnTo>
                  <a:pt x="94" y="95"/>
                </a:lnTo>
                <a:lnTo>
                  <a:pt x="78" y="96"/>
                </a:lnTo>
                <a:lnTo>
                  <a:pt x="70" y="85"/>
                </a:lnTo>
                <a:lnTo>
                  <a:pt x="62" y="85"/>
                </a:lnTo>
                <a:lnTo>
                  <a:pt x="66" y="95"/>
                </a:lnTo>
                <a:lnTo>
                  <a:pt x="56" y="96"/>
                </a:lnTo>
                <a:lnTo>
                  <a:pt x="54" y="85"/>
                </a:lnTo>
                <a:lnTo>
                  <a:pt x="43" y="85"/>
                </a:lnTo>
                <a:lnTo>
                  <a:pt x="43" y="96"/>
                </a:lnTo>
                <a:close/>
                <a:moveTo>
                  <a:pt x="59" y="2"/>
                </a:moveTo>
                <a:lnTo>
                  <a:pt x="59" y="3"/>
                </a:lnTo>
                <a:lnTo>
                  <a:pt x="11" y="3"/>
                </a:lnTo>
                <a:lnTo>
                  <a:pt x="11" y="2"/>
                </a:lnTo>
                <a:lnTo>
                  <a:pt x="59" y="2"/>
                </a:lnTo>
                <a:close/>
                <a:moveTo>
                  <a:pt x="10" y="2"/>
                </a:moveTo>
                <a:lnTo>
                  <a:pt x="10" y="1"/>
                </a:lnTo>
                <a:lnTo>
                  <a:pt x="116" y="0"/>
                </a:lnTo>
                <a:lnTo>
                  <a:pt x="116" y="1"/>
                </a:lnTo>
                <a:lnTo>
                  <a:pt x="10" y="1"/>
                </a:lnTo>
                <a:lnTo>
                  <a:pt x="11" y="2"/>
                </a:lnTo>
                <a:lnTo>
                  <a:pt x="10" y="2"/>
                </a:lnTo>
                <a:close/>
                <a:moveTo>
                  <a:pt x="96" y="30"/>
                </a:moveTo>
                <a:lnTo>
                  <a:pt x="96" y="43"/>
                </a:lnTo>
                <a:lnTo>
                  <a:pt x="95" y="43"/>
                </a:lnTo>
                <a:lnTo>
                  <a:pt x="94" y="30"/>
                </a:lnTo>
                <a:cubicBezTo>
                  <a:pt x="94" y="16"/>
                  <a:pt x="79" y="3"/>
                  <a:pt x="65" y="3"/>
                </a:cubicBezTo>
                <a:lnTo>
                  <a:pt x="67" y="2"/>
                </a:lnTo>
                <a:cubicBezTo>
                  <a:pt x="81" y="3"/>
                  <a:pt x="95" y="18"/>
                  <a:pt x="96" y="30"/>
                </a:cubicBezTo>
                <a:close/>
                <a:moveTo>
                  <a:pt x="62" y="4"/>
                </a:moveTo>
                <a:cubicBezTo>
                  <a:pt x="52" y="5"/>
                  <a:pt x="34" y="15"/>
                  <a:pt x="34" y="30"/>
                </a:cubicBezTo>
                <a:lnTo>
                  <a:pt x="34" y="34"/>
                </a:lnTo>
                <a:lnTo>
                  <a:pt x="33" y="30"/>
                </a:lnTo>
                <a:cubicBezTo>
                  <a:pt x="33" y="15"/>
                  <a:pt x="51" y="3"/>
                  <a:pt x="62" y="3"/>
                </a:cubicBezTo>
                <a:cubicBezTo>
                  <a:pt x="75" y="3"/>
                  <a:pt x="94" y="15"/>
                  <a:pt x="94" y="31"/>
                </a:cubicBezTo>
                <a:cubicBezTo>
                  <a:pt x="94" y="15"/>
                  <a:pt x="75" y="4"/>
                  <a:pt x="62" y="4"/>
                </a:cubicBezTo>
                <a:close/>
                <a:moveTo>
                  <a:pt x="61" y="39"/>
                </a:moveTo>
                <a:lnTo>
                  <a:pt x="65" y="40"/>
                </a:lnTo>
                <a:lnTo>
                  <a:pt x="73" y="43"/>
                </a:lnTo>
                <a:lnTo>
                  <a:pt x="73" y="44"/>
                </a:lnTo>
                <a:lnTo>
                  <a:pt x="65" y="41"/>
                </a:lnTo>
                <a:lnTo>
                  <a:pt x="60" y="39"/>
                </a:lnTo>
                <a:lnTo>
                  <a:pt x="61" y="34"/>
                </a:lnTo>
                <a:lnTo>
                  <a:pt x="61" y="39"/>
                </a:lnTo>
                <a:close/>
                <a:moveTo>
                  <a:pt x="79" y="52"/>
                </a:moveTo>
                <a:lnTo>
                  <a:pt x="79" y="59"/>
                </a:lnTo>
                <a:lnTo>
                  <a:pt x="78" y="52"/>
                </a:lnTo>
                <a:lnTo>
                  <a:pt x="73" y="51"/>
                </a:lnTo>
                <a:lnTo>
                  <a:pt x="73" y="50"/>
                </a:lnTo>
                <a:lnTo>
                  <a:pt x="79" y="52"/>
                </a:lnTo>
                <a:close/>
                <a:moveTo>
                  <a:pt x="88" y="71"/>
                </a:moveTo>
                <a:lnTo>
                  <a:pt x="93" y="73"/>
                </a:lnTo>
                <a:lnTo>
                  <a:pt x="93" y="81"/>
                </a:lnTo>
                <a:lnTo>
                  <a:pt x="96" y="83"/>
                </a:lnTo>
                <a:lnTo>
                  <a:pt x="92" y="81"/>
                </a:lnTo>
                <a:lnTo>
                  <a:pt x="92" y="73"/>
                </a:lnTo>
                <a:lnTo>
                  <a:pt x="87" y="71"/>
                </a:lnTo>
                <a:lnTo>
                  <a:pt x="87" y="64"/>
                </a:lnTo>
                <a:lnTo>
                  <a:pt x="88" y="71"/>
                </a:lnTo>
                <a:close/>
                <a:moveTo>
                  <a:pt x="97" y="84"/>
                </a:moveTo>
                <a:lnTo>
                  <a:pt x="96" y="83"/>
                </a:lnTo>
                <a:lnTo>
                  <a:pt x="98" y="84"/>
                </a:lnTo>
                <a:lnTo>
                  <a:pt x="97" y="84"/>
                </a:lnTo>
                <a:close/>
                <a:moveTo>
                  <a:pt x="54" y="84"/>
                </a:moveTo>
                <a:lnTo>
                  <a:pt x="52" y="76"/>
                </a:lnTo>
                <a:lnTo>
                  <a:pt x="43" y="78"/>
                </a:lnTo>
                <a:lnTo>
                  <a:pt x="43" y="84"/>
                </a:lnTo>
                <a:lnTo>
                  <a:pt x="43" y="85"/>
                </a:lnTo>
                <a:lnTo>
                  <a:pt x="54" y="84"/>
                </a:lnTo>
                <a:close/>
                <a:moveTo>
                  <a:pt x="61" y="68"/>
                </a:moveTo>
                <a:lnTo>
                  <a:pt x="65" y="76"/>
                </a:lnTo>
                <a:lnTo>
                  <a:pt x="60" y="68"/>
                </a:lnTo>
                <a:lnTo>
                  <a:pt x="61" y="68"/>
                </a:lnTo>
                <a:close/>
                <a:moveTo>
                  <a:pt x="65" y="76"/>
                </a:moveTo>
                <a:lnTo>
                  <a:pt x="59" y="78"/>
                </a:lnTo>
                <a:lnTo>
                  <a:pt x="59" y="77"/>
                </a:lnTo>
                <a:lnTo>
                  <a:pt x="65" y="76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61" y="82"/>
                </a:lnTo>
                <a:lnTo>
                  <a:pt x="59" y="78"/>
                </a:lnTo>
                <a:close/>
                <a:moveTo>
                  <a:pt x="61" y="84"/>
                </a:moveTo>
                <a:lnTo>
                  <a:pt x="61" y="82"/>
                </a:lnTo>
                <a:lnTo>
                  <a:pt x="62" y="84"/>
                </a:lnTo>
                <a:lnTo>
                  <a:pt x="61" y="84"/>
                </a:lnTo>
                <a:close/>
                <a:moveTo>
                  <a:pt x="54" y="85"/>
                </a:moveTo>
                <a:lnTo>
                  <a:pt x="56" y="95"/>
                </a:lnTo>
                <a:lnTo>
                  <a:pt x="65" y="95"/>
                </a:lnTo>
                <a:lnTo>
                  <a:pt x="61" y="85"/>
                </a:lnTo>
                <a:lnTo>
                  <a:pt x="55" y="85"/>
                </a:lnTo>
                <a:lnTo>
                  <a:pt x="54" y="85"/>
                </a:lnTo>
                <a:close/>
                <a:moveTo>
                  <a:pt x="66" y="78"/>
                </a:moveTo>
                <a:lnTo>
                  <a:pt x="68" y="80"/>
                </a:lnTo>
                <a:lnTo>
                  <a:pt x="65" y="78"/>
                </a:lnTo>
                <a:lnTo>
                  <a:pt x="66" y="78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5" name="Freeform 1251">
            <a:extLst>
              <a:ext uri="{FF2B5EF4-FFF2-40B4-BE49-F238E27FC236}">
                <a16:creationId xmlns:a16="http://schemas.microsoft.com/office/drawing/2014/main" id="{9479D1C3-D789-724F-9DE6-81DACEF03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70075"/>
            <a:ext cx="42862" cy="34925"/>
          </a:xfrm>
          <a:custGeom>
            <a:avLst/>
            <a:gdLst>
              <a:gd name="T0" fmla="*/ 7515504 w 117"/>
              <a:gd name="T1" fmla="*/ 8867676 h 96"/>
              <a:gd name="T2" fmla="*/ 7918113 w 117"/>
              <a:gd name="T3" fmla="*/ 9926340 h 96"/>
              <a:gd name="T4" fmla="*/ 8723333 w 117"/>
              <a:gd name="T5" fmla="*/ 9926340 h 96"/>
              <a:gd name="T6" fmla="*/ 8186642 w 117"/>
              <a:gd name="T7" fmla="*/ 8867676 h 96"/>
              <a:gd name="T8" fmla="*/ 7515504 w 117"/>
              <a:gd name="T9" fmla="*/ 8867676 h 96"/>
              <a:gd name="T10" fmla="*/ 7246975 w 117"/>
              <a:gd name="T11" fmla="*/ 11117428 h 96"/>
              <a:gd name="T12" fmla="*/ 8320723 w 117"/>
              <a:gd name="T13" fmla="*/ 11117428 h 96"/>
              <a:gd name="T14" fmla="*/ 7918113 w 117"/>
              <a:gd name="T15" fmla="*/ 9926340 h 96"/>
              <a:gd name="T16" fmla="*/ 7112894 w 117"/>
              <a:gd name="T17" fmla="*/ 9926340 h 96"/>
              <a:gd name="T18" fmla="*/ 6710284 w 117"/>
              <a:gd name="T19" fmla="*/ 8867676 h 96"/>
              <a:gd name="T20" fmla="*/ 5770984 w 117"/>
              <a:gd name="T21" fmla="*/ 8867676 h 96"/>
              <a:gd name="T22" fmla="*/ 5770984 w 117"/>
              <a:gd name="T23" fmla="*/ 9926340 h 96"/>
              <a:gd name="T24" fmla="*/ 7112894 w 117"/>
              <a:gd name="T25" fmla="*/ 9926340 h 96"/>
              <a:gd name="T26" fmla="*/ 7246975 w 117"/>
              <a:gd name="T27" fmla="*/ 11117428 h 96"/>
              <a:gd name="T28" fmla="*/ 8723333 w 117"/>
              <a:gd name="T29" fmla="*/ 10058764 h 96"/>
              <a:gd name="T30" fmla="*/ 9528552 w 117"/>
              <a:gd name="T31" fmla="*/ 11117428 h 96"/>
              <a:gd name="T32" fmla="*/ 10870829 w 117"/>
              <a:gd name="T33" fmla="*/ 11117428 h 96"/>
              <a:gd name="T34" fmla="*/ 9797081 w 117"/>
              <a:gd name="T35" fmla="*/ 9926340 h 96"/>
              <a:gd name="T36" fmla="*/ 8723333 w 117"/>
              <a:gd name="T37" fmla="*/ 10058764 h 96"/>
              <a:gd name="T38" fmla="*/ 0 w 117"/>
              <a:gd name="T39" fmla="*/ 12573364 h 96"/>
              <a:gd name="T40" fmla="*/ 1341910 w 117"/>
              <a:gd name="T41" fmla="*/ 10323612 h 96"/>
              <a:gd name="T42" fmla="*/ 3220878 w 117"/>
              <a:gd name="T43" fmla="*/ 10323612 h 96"/>
              <a:gd name="T44" fmla="*/ 3757935 w 117"/>
              <a:gd name="T45" fmla="*/ 11117428 h 96"/>
              <a:gd name="T46" fmla="*/ 5770984 w 117"/>
              <a:gd name="T47" fmla="*/ 11117428 h 96"/>
              <a:gd name="T48" fmla="*/ 5770984 w 117"/>
              <a:gd name="T49" fmla="*/ 10058764 h 96"/>
              <a:gd name="T50" fmla="*/ 4160545 w 117"/>
              <a:gd name="T51" fmla="*/ 10058764 h 96"/>
              <a:gd name="T52" fmla="*/ 4160545 w 117"/>
              <a:gd name="T53" fmla="*/ 3838112 h 96"/>
              <a:gd name="T54" fmla="*/ 8186642 w 117"/>
              <a:gd name="T55" fmla="*/ 264848 h 96"/>
              <a:gd name="T56" fmla="*/ 1341910 w 117"/>
              <a:gd name="T57" fmla="*/ 264848 h 96"/>
              <a:gd name="T58" fmla="*/ 1341910 w 117"/>
              <a:gd name="T59" fmla="*/ 0 h 96"/>
              <a:gd name="T60" fmla="*/ 15568065 w 117"/>
              <a:gd name="T61" fmla="*/ 0 h 96"/>
              <a:gd name="T62" fmla="*/ 15568065 w 117"/>
              <a:gd name="T63" fmla="*/ 264848 h 96"/>
              <a:gd name="T64" fmla="*/ 8723333 w 117"/>
              <a:gd name="T65" fmla="*/ 264848 h 96"/>
              <a:gd name="T66" fmla="*/ 12749430 w 117"/>
              <a:gd name="T67" fmla="*/ 3838112 h 96"/>
              <a:gd name="T68" fmla="*/ 12749430 w 117"/>
              <a:gd name="T69" fmla="*/ 5558896 h 96"/>
              <a:gd name="T70" fmla="*/ 12615349 w 117"/>
              <a:gd name="T71" fmla="*/ 5558896 h 96"/>
              <a:gd name="T72" fmla="*/ 12615349 w 117"/>
              <a:gd name="T73" fmla="*/ 3970536 h 96"/>
              <a:gd name="T74" fmla="*/ 8320723 w 117"/>
              <a:gd name="T75" fmla="*/ 264848 h 96"/>
              <a:gd name="T76" fmla="*/ 4563154 w 117"/>
              <a:gd name="T77" fmla="*/ 3838112 h 96"/>
              <a:gd name="T78" fmla="*/ 4563154 w 117"/>
              <a:gd name="T79" fmla="*/ 4367444 h 96"/>
              <a:gd name="T80" fmla="*/ 8186642 w 117"/>
              <a:gd name="T81" fmla="*/ 4367444 h 96"/>
              <a:gd name="T82" fmla="*/ 8186642 w 117"/>
              <a:gd name="T83" fmla="*/ 5029200 h 96"/>
              <a:gd name="T84" fmla="*/ 8723333 w 117"/>
              <a:gd name="T85" fmla="*/ 5294048 h 96"/>
              <a:gd name="T86" fmla="*/ 9797081 w 117"/>
              <a:gd name="T87" fmla="*/ 5690956 h 96"/>
              <a:gd name="T88" fmla="*/ 9797081 w 117"/>
              <a:gd name="T89" fmla="*/ 6485136 h 96"/>
              <a:gd name="T90" fmla="*/ 10602300 w 117"/>
              <a:gd name="T91" fmla="*/ 6749984 h 96"/>
              <a:gd name="T92" fmla="*/ 10602300 w 117"/>
              <a:gd name="T93" fmla="*/ 7676588 h 96"/>
              <a:gd name="T94" fmla="*/ 11676048 w 117"/>
              <a:gd name="T95" fmla="*/ 8205920 h 96"/>
              <a:gd name="T96" fmla="*/ 11676048 w 117"/>
              <a:gd name="T97" fmla="*/ 9264584 h 96"/>
              <a:gd name="T98" fmla="*/ 12346820 w 117"/>
              <a:gd name="T99" fmla="*/ 9529432 h 96"/>
              <a:gd name="T100" fmla="*/ 12346820 w 117"/>
              <a:gd name="T101" fmla="*/ 10588096 h 96"/>
              <a:gd name="T102" fmla="*/ 13152406 w 117"/>
              <a:gd name="T103" fmla="*/ 11117428 h 96"/>
              <a:gd name="T104" fmla="*/ 11138991 w 117"/>
              <a:gd name="T105" fmla="*/ 11117428 h 96"/>
              <a:gd name="T106" fmla="*/ 12481268 w 117"/>
              <a:gd name="T107" fmla="*/ 12573364 h 96"/>
              <a:gd name="T108" fmla="*/ 10468219 w 117"/>
              <a:gd name="T109" fmla="*/ 12573364 h 96"/>
              <a:gd name="T110" fmla="*/ 9528552 w 117"/>
              <a:gd name="T111" fmla="*/ 11117428 h 96"/>
              <a:gd name="T112" fmla="*/ 8320723 w 117"/>
              <a:gd name="T113" fmla="*/ 11117428 h 96"/>
              <a:gd name="T114" fmla="*/ 8723333 w 117"/>
              <a:gd name="T115" fmla="*/ 12573364 h 96"/>
              <a:gd name="T116" fmla="*/ 7515504 w 117"/>
              <a:gd name="T117" fmla="*/ 12440940 h 96"/>
              <a:gd name="T118" fmla="*/ 7246975 w 117"/>
              <a:gd name="T119" fmla="*/ 11117428 h 96"/>
              <a:gd name="T120" fmla="*/ 5770984 w 117"/>
              <a:gd name="T121" fmla="*/ 11117428 h 96"/>
              <a:gd name="T122" fmla="*/ 5770984 w 117"/>
              <a:gd name="T123" fmla="*/ 12573364 h 96"/>
              <a:gd name="T124" fmla="*/ 0 w 117"/>
              <a:gd name="T125" fmla="*/ 12573364 h 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7" h="96">
                <a:moveTo>
                  <a:pt x="56" y="67"/>
                </a:moveTo>
                <a:lnTo>
                  <a:pt x="59" y="75"/>
                </a:lnTo>
                <a:lnTo>
                  <a:pt x="65" y="75"/>
                </a:lnTo>
                <a:lnTo>
                  <a:pt x="61" y="67"/>
                </a:lnTo>
                <a:lnTo>
                  <a:pt x="56" y="67"/>
                </a:lnTo>
                <a:close/>
                <a:moveTo>
                  <a:pt x="54" y="84"/>
                </a:moveTo>
                <a:lnTo>
                  <a:pt x="62" y="84"/>
                </a:lnTo>
                <a:lnTo>
                  <a:pt x="59" y="75"/>
                </a:lnTo>
                <a:lnTo>
                  <a:pt x="53" y="75"/>
                </a:lnTo>
                <a:lnTo>
                  <a:pt x="50" y="67"/>
                </a:lnTo>
                <a:lnTo>
                  <a:pt x="43" y="67"/>
                </a:lnTo>
                <a:lnTo>
                  <a:pt x="43" y="75"/>
                </a:lnTo>
                <a:lnTo>
                  <a:pt x="53" y="75"/>
                </a:lnTo>
                <a:lnTo>
                  <a:pt x="54" y="84"/>
                </a:lnTo>
                <a:close/>
                <a:moveTo>
                  <a:pt x="65" y="76"/>
                </a:moveTo>
                <a:lnTo>
                  <a:pt x="71" y="84"/>
                </a:lnTo>
                <a:lnTo>
                  <a:pt x="81" y="84"/>
                </a:lnTo>
                <a:lnTo>
                  <a:pt x="73" y="75"/>
                </a:lnTo>
                <a:lnTo>
                  <a:pt x="65" y="76"/>
                </a:lnTo>
                <a:close/>
                <a:moveTo>
                  <a:pt x="0" y="95"/>
                </a:moveTo>
                <a:cubicBezTo>
                  <a:pt x="6" y="89"/>
                  <a:pt x="10" y="85"/>
                  <a:pt x="10" y="78"/>
                </a:cubicBezTo>
                <a:lnTo>
                  <a:pt x="24" y="78"/>
                </a:lnTo>
                <a:cubicBezTo>
                  <a:pt x="24" y="82"/>
                  <a:pt x="25" y="84"/>
                  <a:pt x="28" y="84"/>
                </a:cubicBezTo>
                <a:lnTo>
                  <a:pt x="43" y="84"/>
                </a:lnTo>
                <a:lnTo>
                  <a:pt x="43" y="76"/>
                </a:lnTo>
                <a:lnTo>
                  <a:pt x="31" y="76"/>
                </a:lnTo>
                <a:lnTo>
                  <a:pt x="31" y="29"/>
                </a:lnTo>
                <a:cubicBezTo>
                  <a:pt x="31" y="11"/>
                  <a:pt x="52" y="2"/>
                  <a:pt x="61" y="2"/>
                </a:cubicBezTo>
                <a:lnTo>
                  <a:pt x="10" y="2"/>
                </a:lnTo>
                <a:lnTo>
                  <a:pt x="10" y="0"/>
                </a:lnTo>
                <a:lnTo>
                  <a:pt x="116" y="0"/>
                </a:lnTo>
                <a:lnTo>
                  <a:pt x="116" y="2"/>
                </a:lnTo>
                <a:lnTo>
                  <a:pt x="65" y="2"/>
                </a:lnTo>
                <a:cubicBezTo>
                  <a:pt x="79" y="2"/>
                  <a:pt x="95" y="15"/>
                  <a:pt x="95" y="29"/>
                </a:cubicBezTo>
                <a:lnTo>
                  <a:pt x="95" y="42"/>
                </a:lnTo>
                <a:lnTo>
                  <a:pt x="94" y="42"/>
                </a:lnTo>
                <a:lnTo>
                  <a:pt x="94" y="30"/>
                </a:lnTo>
                <a:cubicBezTo>
                  <a:pt x="94" y="14"/>
                  <a:pt x="75" y="2"/>
                  <a:pt x="62" y="2"/>
                </a:cubicBezTo>
                <a:cubicBezTo>
                  <a:pt x="52" y="3"/>
                  <a:pt x="34" y="14"/>
                  <a:pt x="34" y="29"/>
                </a:cubicBezTo>
                <a:lnTo>
                  <a:pt x="34" y="33"/>
                </a:lnTo>
                <a:lnTo>
                  <a:pt x="61" y="33"/>
                </a:lnTo>
                <a:lnTo>
                  <a:pt x="61" y="38"/>
                </a:lnTo>
                <a:lnTo>
                  <a:pt x="65" y="40"/>
                </a:lnTo>
                <a:lnTo>
                  <a:pt x="73" y="43"/>
                </a:lnTo>
                <a:lnTo>
                  <a:pt x="73" y="49"/>
                </a:lnTo>
                <a:lnTo>
                  <a:pt x="79" y="51"/>
                </a:lnTo>
                <a:lnTo>
                  <a:pt x="79" y="58"/>
                </a:lnTo>
                <a:lnTo>
                  <a:pt x="87" y="62"/>
                </a:lnTo>
                <a:lnTo>
                  <a:pt x="87" y="70"/>
                </a:lnTo>
                <a:lnTo>
                  <a:pt x="92" y="72"/>
                </a:lnTo>
                <a:lnTo>
                  <a:pt x="92" y="80"/>
                </a:lnTo>
                <a:lnTo>
                  <a:pt x="98" y="84"/>
                </a:lnTo>
                <a:lnTo>
                  <a:pt x="83" y="84"/>
                </a:lnTo>
                <a:lnTo>
                  <a:pt x="93" y="95"/>
                </a:lnTo>
                <a:lnTo>
                  <a:pt x="78" y="95"/>
                </a:lnTo>
                <a:lnTo>
                  <a:pt x="71" y="84"/>
                </a:lnTo>
                <a:lnTo>
                  <a:pt x="62" y="84"/>
                </a:lnTo>
                <a:lnTo>
                  <a:pt x="65" y="95"/>
                </a:lnTo>
                <a:lnTo>
                  <a:pt x="56" y="94"/>
                </a:lnTo>
                <a:lnTo>
                  <a:pt x="54" y="84"/>
                </a:lnTo>
                <a:lnTo>
                  <a:pt x="43" y="84"/>
                </a:lnTo>
                <a:lnTo>
                  <a:pt x="43" y="95"/>
                </a:lnTo>
                <a:lnTo>
                  <a:pt x="0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6" name="Freeform 1252">
            <a:extLst>
              <a:ext uri="{FF2B5EF4-FFF2-40B4-BE49-F238E27FC236}">
                <a16:creationId xmlns:a16="http://schemas.microsoft.com/office/drawing/2014/main" id="{380988CD-59EE-AD42-92DC-912A0F7E6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870075"/>
            <a:ext cx="42862" cy="34925"/>
          </a:xfrm>
          <a:custGeom>
            <a:avLst/>
            <a:gdLst>
              <a:gd name="T0" fmla="*/ 5502455 w 117"/>
              <a:gd name="T1" fmla="*/ 11019018 h 97"/>
              <a:gd name="T2" fmla="*/ 1341910 w 117"/>
              <a:gd name="T3" fmla="*/ 10370925 h 97"/>
              <a:gd name="T4" fmla="*/ 1341910 w 117"/>
              <a:gd name="T5" fmla="*/ 10241306 h 97"/>
              <a:gd name="T6" fmla="*/ 5770984 w 117"/>
              <a:gd name="T7" fmla="*/ 10889399 h 97"/>
              <a:gd name="T8" fmla="*/ 4160545 w 117"/>
              <a:gd name="T9" fmla="*/ 3889277 h 97"/>
              <a:gd name="T10" fmla="*/ 8052561 w 117"/>
              <a:gd name="T11" fmla="*/ 388856 h 97"/>
              <a:gd name="T12" fmla="*/ 4294626 w 117"/>
              <a:gd name="T13" fmla="*/ 9982069 h 97"/>
              <a:gd name="T14" fmla="*/ 5770984 w 117"/>
              <a:gd name="T15" fmla="*/ 8815502 h 97"/>
              <a:gd name="T16" fmla="*/ 7112894 w 117"/>
              <a:gd name="T17" fmla="*/ 9852451 h 97"/>
              <a:gd name="T18" fmla="*/ 7381423 w 117"/>
              <a:gd name="T19" fmla="*/ 11019018 h 97"/>
              <a:gd name="T20" fmla="*/ 9394471 w 117"/>
              <a:gd name="T21" fmla="*/ 10889399 h 97"/>
              <a:gd name="T22" fmla="*/ 10870829 w 117"/>
              <a:gd name="T23" fmla="*/ 10889399 h 97"/>
              <a:gd name="T24" fmla="*/ 8723333 w 117"/>
              <a:gd name="T25" fmla="*/ 9982069 h 97"/>
              <a:gd name="T26" fmla="*/ 9663000 w 117"/>
              <a:gd name="T27" fmla="*/ 11019018 h 97"/>
              <a:gd name="T28" fmla="*/ 10870829 w 117"/>
              <a:gd name="T29" fmla="*/ 11019018 h 97"/>
              <a:gd name="T30" fmla="*/ 11138991 w 117"/>
              <a:gd name="T31" fmla="*/ 11019018 h 97"/>
              <a:gd name="T32" fmla="*/ 9394471 w 117"/>
              <a:gd name="T33" fmla="*/ 11019018 h 97"/>
              <a:gd name="T34" fmla="*/ 7515504 w 117"/>
              <a:gd name="T35" fmla="*/ 12445182 h 97"/>
              <a:gd name="T36" fmla="*/ 5770984 w 117"/>
              <a:gd name="T37" fmla="*/ 12445182 h 97"/>
              <a:gd name="T38" fmla="*/ 1476358 w 117"/>
              <a:gd name="T39" fmla="*/ 388856 h 97"/>
              <a:gd name="T40" fmla="*/ 1341910 w 117"/>
              <a:gd name="T41" fmla="*/ 259237 h 97"/>
              <a:gd name="T42" fmla="*/ 15568065 w 117"/>
              <a:gd name="T43" fmla="*/ 129619 h 97"/>
              <a:gd name="T44" fmla="*/ 1341910 w 117"/>
              <a:gd name="T45" fmla="*/ 259237 h 97"/>
              <a:gd name="T46" fmla="*/ 12749430 w 117"/>
              <a:gd name="T47" fmla="*/ 5574318 h 97"/>
              <a:gd name="T48" fmla="*/ 8991861 w 117"/>
              <a:gd name="T49" fmla="*/ 259237 h 97"/>
              <a:gd name="T50" fmla="*/ 4563154 w 117"/>
              <a:gd name="T51" fmla="*/ 3889277 h 97"/>
              <a:gd name="T52" fmla="*/ 8320723 w 117"/>
              <a:gd name="T53" fmla="*/ 388856 h 97"/>
              <a:gd name="T54" fmla="*/ 8186642 w 117"/>
              <a:gd name="T55" fmla="*/ 5055844 h 97"/>
              <a:gd name="T56" fmla="*/ 9797081 w 117"/>
              <a:gd name="T57" fmla="*/ 5703937 h 97"/>
              <a:gd name="T58" fmla="*/ 8186642 w 117"/>
              <a:gd name="T59" fmla="*/ 4407751 h 97"/>
              <a:gd name="T60" fmla="*/ 10602300 w 117"/>
              <a:gd name="T61" fmla="*/ 7648575 h 97"/>
              <a:gd name="T62" fmla="*/ 9797081 w 117"/>
              <a:gd name="T63" fmla="*/ 6482008 h 97"/>
              <a:gd name="T64" fmla="*/ 12481268 w 117"/>
              <a:gd name="T65" fmla="*/ 9463595 h 97"/>
              <a:gd name="T66" fmla="*/ 12346820 w 117"/>
              <a:gd name="T67" fmla="*/ 10500543 h 97"/>
              <a:gd name="T68" fmla="*/ 11676048 w 117"/>
              <a:gd name="T69" fmla="*/ 8296668 h 97"/>
              <a:gd name="T70" fmla="*/ 12883878 w 117"/>
              <a:gd name="T71" fmla="*/ 10759780 h 97"/>
              <a:gd name="T72" fmla="*/ 7246975 w 117"/>
              <a:gd name="T73" fmla="*/ 10889399 h 97"/>
              <a:gd name="T74" fmla="*/ 5770984 w 117"/>
              <a:gd name="T75" fmla="*/ 10889399 h 97"/>
              <a:gd name="T76" fmla="*/ 8186642 w 117"/>
              <a:gd name="T77" fmla="*/ 8815502 h 97"/>
              <a:gd name="T78" fmla="*/ 8186642 w 117"/>
              <a:gd name="T79" fmla="*/ 8815502 h 97"/>
              <a:gd name="T80" fmla="*/ 7918113 w 117"/>
              <a:gd name="T81" fmla="*/ 9982069 h 97"/>
              <a:gd name="T82" fmla="*/ 7918113 w 117"/>
              <a:gd name="T83" fmla="*/ 10111688 h 97"/>
              <a:gd name="T84" fmla="*/ 8186642 w 117"/>
              <a:gd name="T85" fmla="*/ 10889399 h 97"/>
              <a:gd name="T86" fmla="*/ 8186642 w 117"/>
              <a:gd name="T87" fmla="*/ 10889399 h 97"/>
              <a:gd name="T88" fmla="*/ 8723333 w 117"/>
              <a:gd name="T89" fmla="*/ 12315563 h 97"/>
              <a:gd name="T90" fmla="*/ 7246975 w 117"/>
              <a:gd name="T91" fmla="*/ 11019018 h 97"/>
              <a:gd name="T92" fmla="*/ 8723333 w 117"/>
              <a:gd name="T93" fmla="*/ 10111688 h 9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7" h="97">
                <a:moveTo>
                  <a:pt x="43" y="96"/>
                </a:moveTo>
                <a:lnTo>
                  <a:pt x="41" y="96"/>
                </a:lnTo>
                <a:lnTo>
                  <a:pt x="41" y="85"/>
                </a:lnTo>
                <a:lnTo>
                  <a:pt x="28" y="85"/>
                </a:lnTo>
                <a:cubicBezTo>
                  <a:pt x="24" y="85"/>
                  <a:pt x="24" y="83"/>
                  <a:pt x="24" y="79"/>
                </a:cubicBezTo>
                <a:lnTo>
                  <a:pt x="10" y="80"/>
                </a:lnTo>
                <a:cubicBezTo>
                  <a:pt x="11" y="87"/>
                  <a:pt x="6" y="91"/>
                  <a:pt x="1" y="96"/>
                </a:cubicBezTo>
                <a:lnTo>
                  <a:pt x="0" y="96"/>
                </a:lnTo>
                <a:cubicBezTo>
                  <a:pt x="6" y="90"/>
                  <a:pt x="10" y="86"/>
                  <a:pt x="10" y="79"/>
                </a:cubicBezTo>
                <a:lnTo>
                  <a:pt x="24" y="79"/>
                </a:lnTo>
                <a:cubicBezTo>
                  <a:pt x="24" y="82"/>
                  <a:pt x="26" y="84"/>
                  <a:pt x="27" y="84"/>
                </a:cubicBezTo>
                <a:lnTo>
                  <a:pt x="43" y="84"/>
                </a:lnTo>
                <a:lnTo>
                  <a:pt x="41" y="77"/>
                </a:lnTo>
                <a:lnTo>
                  <a:pt x="31" y="78"/>
                </a:lnTo>
                <a:lnTo>
                  <a:pt x="31" y="30"/>
                </a:lnTo>
                <a:cubicBezTo>
                  <a:pt x="31" y="23"/>
                  <a:pt x="34" y="18"/>
                  <a:pt x="37" y="12"/>
                </a:cubicBezTo>
                <a:cubicBezTo>
                  <a:pt x="44" y="6"/>
                  <a:pt x="53" y="3"/>
                  <a:pt x="59" y="3"/>
                </a:cubicBezTo>
                <a:lnTo>
                  <a:pt x="60" y="3"/>
                </a:lnTo>
                <a:cubicBezTo>
                  <a:pt x="54" y="3"/>
                  <a:pt x="45" y="7"/>
                  <a:pt x="38" y="12"/>
                </a:cubicBezTo>
                <a:cubicBezTo>
                  <a:pt x="34" y="18"/>
                  <a:pt x="32" y="23"/>
                  <a:pt x="32" y="30"/>
                </a:cubicBezTo>
                <a:lnTo>
                  <a:pt x="32" y="77"/>
                </a:lnTo>
                <a:lnTo>
                  <a:pt x="42" y="76"/>
                </a:lnTo>
                <a:lnTo>
                  <a:pt x="41" y="68"/>
                </a:lnTo>
                <a:lnTo>
                  <a:pt x="43" y="68"/>
                </a:lnTo>
                <a:lnTo>
                  <a:pt x="43" y="76"/>
                </a:lnTo>
                <a:lnTo>
                  <a:pt x="52" y="76"/>
                </a:lnTo>
                <a:lnTo>
                  <a:pt x="53" y="76"/>
                </a:lnTo>
                <a:lnTo>
                  <a:pt x="59" y="76"/>
                </a:lnTo>
                <a:lnTo>
                  <a:pt x="53" y="78"/>
                </a:lnTo>
                <a:lnTo>
                  <a:pt x="55" y="85"/>
                </a:lnTo>
                <a:lnTo>
                  <a:pt x="61" y="84"/>
                </a:lnTo>
                <a:lnTo>
                  <a:pt x="62" y="85"/>
                </a:lnTo>
                <a:lnTo>
                  <a:pt x="70" y="84"/>
                </a:lnTo>
                <a:lnTo>
                  <a:pt x="68" y="80"/>
                </a:lnTo>
                <a:lnTo>
                  <a:pt x="71" y="85"/>
                </a:lnTo>
                <a:lnTo>
                  <a:pt x="81" y="84"/>
                </a:lnTo>
                <a:lnTo>
                  <a:pt x="73" y="78"/>
                </a:lnTo>
                <a:lnTo>
                  <a:pt x="66" y="78"/>
                </a:lnTo>
                <a:lnTo>
                  <a:pt x="65" y="77"/>
                </a:lnTo>
                <a:lnTo>
                  <a:pt x="74" y="76"/>
                </a:lnTo>
                <a:lnTo>
                  <a:pt x="83" y="84"/>
                </a:lnTo>
                <a:lnTo>
                  <a:pt x="72" y="85"/>
                </a:lnTo>
                <a:lnTo>
                  <a:pt x="78" y="95"/>
                </a:lnTo>
                <a:lnTo>
                  <a:pt x="93" y="95"/>
                </a:lnTo>
                <a:lnTo>
                  <a:pt x="81" y="85"/>
                </a:lnTo>
                <a:lnTo>
                  <a:pt x="97" y="84"/>
                </a:lnTo>
                <a:lnTo>
                  <a:pt x="98" y="85"/>
                </a:lnTo>
                <a:lnTo>
                  <a:pt x="83" y="85"/>
                </a:lnTo>
                <a:lnTo>
                  <a:pt x="94" y="95"/>
                </a:lnTo>
                <a:lnTo>
                  <a:pt x="78" y="96"/>
                </a:lnTo>
                <a:lnTo>
                  <a:pt x="70" y="85"/>
                </a:lnTo>
                <a:lnTo>
                  <a:pt x="62" y="85"/>
                </a:lnTo>
                <a:lnTo>
                  <a:pt x="66" y="95"/>
                </a:lnTo>
                <a:lnTo>
                  <a:pt x="56" y="96"/>
                </a:lnTo>
                <a:lnTo>
                  <a:pt x="54" y="85"/>
                </a:lnTo>
                <a:lnTo>
                  <a:pt x="43" y="85"/>
                </a:lnTo>
                <a:lnTo>
                  <a:pt x="43" y="96"/>
                </a:lnTo>
                <a:close/>
                <a:moveTo>
                  <a:pt x="59" y="2"/>
                </a:moveTo>
                <a:lnTo>
                  <a:pt x="59" y="3"/>
                </a:lnTo>
                <a:lnTo>
                  <a:pt x="11" y="3"/>
                </a:lnTo>
                <a:lnTo>
                  <a:pt x="11" y="2"/>
                </a:lnTo>
                <a:lnTo>
                  <a:pt x="59" y="2"/>
                </a:lnTo>
                <a:close/>
                <a:moveTo>
                  <a:pt x="10" y="2"/>
                </a:moveTo>
                <a:lnTo>
                  <a:pt x="10" y="1"/>
                </a:lnTo>
                <a:lnTo>
                  <a:pt x="116" y="0"/>
                </a:lnTo>
                <a:lnTo>
                  <a:pt x="116" y="1"/>
                </a:lnTo>
                <a:lnTo>
                  <a:pt x="10" y="1"/>
                </a:lnTo>
                <a:lnTo>
                  <a:pt x="11" y="2"/>
                </a:lnTo>
                <a:lnTo>
                  <a:pt x="10" y="2"/>
                </a:lnTo>
                <a:close/>
                <a:moveTo>
                  <a:pt x="96" y="30"/>
                </a:moveTo>
                <a:lnTo>
                  <a:pt x="96" y="43"/>
                </a:lnTo>
                <a:lnTo>
                  <a:pt x="95" y="43"/>
                </a:lnTo>
                <a:lnTo>
                  <a:pt x="94" y="30"/>
                </a:lnTo>
                <a:cubicBezTo>
                  <a:pt x="94" y="16"/>
                  <a:pt x="79" y="3"/>
                  <a:pt x="65" y="3"/>
                </a:cubicBezTo>
                <a:lnTo>
                  <a:pt x="67" y="2"/>
                </a:lnTo>
                <a:cubicBezTo>
                  <a:pt x="81" y="3"/>
                  <a:pt x="95" y="18"/>
                  <a:pt x="96" y="30"/>
                </a:cubicBezTo>
                <a:close/>
                <a:moveTo>
                  <a:pt x="62" y="4"/>
                </a:moveTo>
                <a:cubicBezTo>
                  <a:pt x="52" y="5"/>
                  <a:pt x="34" y="15"/>
                  <a:pt x="34" y="30"/>
                </a:cubicBezTo>
                <a:lnTo>
                  <a:pt x="34" y="34"/>
                </a:lnTo>
                <a:lnTo>
                  <a:pt x="33" y="30"/>
                </a:lnTo>
                <a:cubicBezTo>
                  <a:pt x="33" y="15"/>
                  <a:pt x="51" y="3"/>
                  <a:pt x="62" y="3"/>
                </a:cubicBezTo>
                <a:cubicBezTo>
                  <a:pt x="75" y="3"/>
                  <a:pt x="94" y="15"/>
                  <a:pt x="94" y="31"/>
                </a:cubicBezTo>
                <a:cubicBezTo>
                  <a:pt x="94" y="15"/>
                  <a:pt x="75" y="4"/>
                  <a:pt x="62" y="4"/>
                </a:cubicBezTo>
                <a:close/>
                <a:moveTo>
                  <a:pt x="61" y="39"/>
                </a:moveTo>
                <a:lnTo>
                  <a:pt x="65" y="40"/>
                </a:lnTo>
                <a:lnTo>
                  <a:pt x="73" y="43"/>
                </a:lnTo>
                <a:lnTo>
                  <a:pt x="73" y="44"/>
                </a:lnTo>
                <a:lnTo>
                  <a:pt x="65" y="41"/>
                </a:lnTo>
                <a:lnTo>
                  <a:pt x="60" y="39"/>
                </a:lnTo>
                <a:lnTo>
                  <a:pt x="61" y="34"/>
                </a:lnTo>
                <a:lnTo>
                  <a:pt x="61" y="39"/>
                </a:lnTo>
                <a:close/>
                <a:moveTo>
                  <a:pt x="79" y="52"/>
                </a:moveTo>
                <a:lnTo>
                  <a:pt x="79" y="59"/>
                </a:lnTo>
                <a:lnTo>
                  <a:pt x="78" y="52"/>
                </a:lnTo>
                <a:lnTo>
                  <a:pt x="73" y="51"/>
                </a:lnTo>
                <a:lnTo>
                  <a:pt x="73" y="50"/>
                </a:lnTo>
                <a:lnTo>
                  <a:pt x="79" y="52"/>
                </a:lnTo>
                <a:close/>
                <a:moveTo>
                  <a:pt x="88" y="71"/>
                </a:moveTo>
                <a:lnTo>
                  <a:pt x="93" y="73"/>
                </a:lnTo>
                <a:lnTo>
                  <a:pt x="93" y="81"/>
                </a:lnTo>
                <a:lnTo>
                  <a:pt x="96" y="83"/>
                </a:lnTo>
                <a:lnTo>
                  <a:pt x="92" y="81"/>
                </a:lnTo>
                <a:lnTo>
                  <a:pt x="92" y="73"/>
                </a:lnTo>
                <a:lnTo>
                  <a:pt x="87" y="71"/>
                </a:lnTo>
                <a:lnTo>
                  <a:pt x="87" y="64"/>
                </a:lnTo>
                <a:lnTo>
                  <a:pt x="88" y="71"/>
                </a:lnTo>
                <a:close/>
                <a:moveTo>
                  <a:pt x="97" y="84"/>
                </a:moveTo>
                <a:lnTo>
                  <a:pt x="96" y="83"/>
                </a:lnTo>
                <a:lnTo>
                  <a:pt x="98" y="84"/>
                </a:lnTo>
                <a:lnTo>
                  <a:pt x="97" y="84"/>
                </a:lnTo>
                <a:close/>
                <a:moveTo>
                  <a:pt x="54" y="84"/>
                </a:moveTo>
                <a:lnTo>
                  <a:pt x="52" y="76"/>
                </a:lnTo>
                <a:lnTo>
                  <a:pt x="43" y="78"/>
                </a:lnTo>
                <a:lnTo>
                  <a:pt x="43" y="84"/>
                </a:lnTo>
                <a:lnTo>
                  <a:pt x="43" y="85"/>
                </a:lnTo>
                <a:lnTo>
                  <a:pt x="54" y="84"/>
                </a:lnTo>
                <a:close/>
                <a:moveTo>
                  <a:pt x="61" y="68"/>
                </a:moveTo>
                <a:lnTo>
                  <a:pt x="65" y="76"/>
                </a:lnTo>
                <a:lnTo>
                  <a:pt x="60" y="68"/>
                </a:lnTo>
                <a:lnTo>
                  <a:pt x="61" y="68"/>
                </a:lnTo>
                <a:close/>
                <a:moveTo>
                  <a:pt x="65" y="76"/>
                </a:moveTo>
                <a:lnTo>
                  <a:pt x="59" y="78"/>
                </a:lnTo>
                <a:lnTo>
                  <a:pt x="59" y="77"/>
                </a:lnTo>
                <a:lnTo>
                  <a:pt x="65" y="76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61" y="82"/>
                </a:lnTo>
                <a:lnTo>
                  <a:pt x="59" y="78"/>
                </a:lnTo>
                <a:close/>
                <a:moveTo>
                  <a:pt x="61" y="84"/>
                </a:moveTo>
                <a:lnTo>
                  <a:pt x="61" y="82"/>
                </a:lnTo>
                <a:lnTo>
                  <a:pt x="62" y="84"/>
                </a:lnTo>
                <a:lnTo>
                  <a:pt x="61" y="84"/>
                </a:lnTo>
                <a:close/>
                <a:moveTo>
                  <a:pt x="54" y="85"/>
                </a:moveTo>
                <a:lnTo>
                  <a:pt x="56" y="95"/>
                </a:lnTo>
                <a:lnTo>
                  <a:pt x="65" y="95"/>
                </a:lnTo>
                <a:lnTo>
                  <a:pt x="61" y="85"/>
                </a:lnTo>
                <a:lnTo>
                  <a:pt x="55" y="85"/>
                </a:lnTo>
                <a:lnTo>
                  <a:pt x="54" y="85"/>
                </a:lnTo>
                <a:close/>
                <a:moveTo>
                  <a:pt x="66" y="78"/>
                </a:moveTo>
                <a:lnTo>
                  <a:pt x="68" y="80"/>
                </a:lnTo>
                <a:lnTo>
                  <a:pt x="65" y="78"/>
                </a:lnTo>
                <a:lnTo>
                  <a:pt x="66" y="78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7" name="Freeform 1253">
            <a:extLst>
              <a:ext uri="{FF2B5EF4-FFF2-40B4-BE49-F238E27FC236}">
                <a16:creationId xmlns:a16="http://schemas.microsoft.com/office/drawing/2014/main" id="{442C96FA-07A2-144D-BAF0-5A092E6FF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893888"/>
            <a:ext cx="3175" cy="1587"/>
          </a:xfrm>
          <a:custGeom>
            <a:avLst/>
            <a:gdLst>
              <a:gd name="T0" fmla="*/ 0 w 7"/>
              <a:gd name="T1" fmla="*/ 559682 h 3"/>
              <a:gd name="T2" fmla="*/ 0 w 7"/>
              <a:gd name="T3" fmla="*/ 279841 h 3"/>
              <a:gd name="T4" fmla="*/ 1234168 w 7"/>
              <a:gd name="T5" fmla="*/ 0 h 3"/>
              <a:gd name="T6" fmla="*/ 1234168 w 7"/>
              <a:gd name="T7" fmla="*/ 559682 h 3"/>
              <a:gd name="T8" fmla="*/ 0 w 7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0" y="2"/>
                </a:moveTo>
                <a:lnTo>
                  <a:pt x="0" y="1"/>
                </a:lnTo>
                <a:lnTo>
                  <a:pt x="6" y="0"/>
                </a:lnTo>
                <a:lnTo>
                  <a:pt x="6" y="2"/>
                </a:lnTo>
                <a:lnTo>
                  <a:pt x="0" y="2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8" name="Freeform 1254">
            <a:extLst>
              <a:ext uri="{FF2B5EF4-FFF2-40B4-BE49-F238E27FC236}">
                <a16:creationId xmlns:a16="http://schemas.microsoft.com/office/drawing/2014/main" id="{2C3F2390-2A19-0343-B884-E24EAC073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1884363"/>
            <a:ext cx="7937" cy="11112"/>
          </a:xfrm>
          <a:custGeom>
            <a:avLst/>
            <a:gdLst>
              <a:gd name="T0" fmla="*/ 2714076 w 21"/>
              <a:gd name="T1" fmla="*/ 0 h 29"/>
              <a:gd name="T2" fmla="*/ 2856942 w 21"/>
              <a:gd name="T3" fmla="*/ 4111057 h 29"/>
              <a:gd name="T4" fmla="*/ 2714076 w 21"/>
              <a:gd name="T5" fmla="*/ 4111057 h 29"/>
              <a:gd name="T6" fmla="*/ 2714076 w 21"/>
              <a:gd name="T7" fmla="*/ 0 h 29"/>
              <a:gd name="T8" fmla="*/ 1000062 w 21"/>
              <a:gd name="T9" fmla="*/ 1174423 h 29"/>
              <a:gd name="T10" fmla="*/ 142866 w 21"/>
              <a:gd name="T11" fmla="*/ 2495985 h 29"/>
              <a:gd name="T12" fmla="*/ 142866 w 21"/>
              <a:gd name="T13" fmla="*/ 4111057 h 29"/>
              <a:gd name="T14" fmla="*/ 0 w 21"/>
              <a:gd name="T15" fmla="*/ 2495985 h 29"/>
              <a:gd name="T16" fmla="*/ 1000062 w 21"/>
              <a:gd name="T17" fmla="*/ 1027668 h 29"/>
              <a:gd name="T18" fmla="*/ 1856880 w 21"/>
              <a:gd name="T19" fmla="*/ 2202475 h 29"/>
              <a:gd name="T20" fmla="*/ 1000062 w 21"/>
              <a:gd name="T21" fmla="*/ 1174423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" h="29">
                <a:moveTo>
                  <a:pt x="19" y="0"/>
                </a:moveTo>
                <a:lnTo>
                  <a:pt x="20" y="28"/>
                </a:lnTo>
                <a:lnTo>
                  <a:pt x="19" y="28"/>
                </a:lnTo>
                <a:lnTo>
                  <a:pt x="19" y="0"/>
                </a:lnTo>
                <a:close/>
                <a:moveTo>
                  <a:pt x="7" y="8"/>
                </a:moveTo>
                <a:cubicBezTo>
                  <a:pt x="5" y="8"/>
                  <a:pt x="1" y="12"/>
                  <a:pt x="1" y="17"/>
                </a:cubicBezTo>
                <a:lnTo>
                  <a:pt x="1" y="28"/>
                </a:lnTo>
                <a:lnTo>
                  <a:pt x="0" y="17"/>
                </a:lnTo>
                <a:cubicBezTo>
                  <a:pt x="0" y="12"/>
                  <a:pt x="4" y="7"/>
                  <a:pt x="7" y="7"/>
                </a:cubicBezTo>
                <a:cubicBezTo>
                  <a:pt x="10" y="7"/>
                  <a:pt x="12" y="11"/>
                  <a:pt x="13" y="15"/>
                </a:cubicBezTo>
                <a:cubicBezTo>
                  <a:pt x="12" y="11"/>
                  <a:pt x="9" y="8"/>
                  <a:pt x="7" y="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09" name="Freeform 1255">
            <a:extLst>
              <a:ext uri="{FF2B5EF4-FFF2-40B4-BE49-F238E27FC236}">
                <a16:creationId xmlns:a16="http://schemas.microsoft.com/office/drawing/2014/main" id="{5EBCC9BA-EF07-A841-A4E1-B0186EA4B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895475"/>
            <a:ext cx="4762" cy="3175"/>
          </a:xfrm>
          <a:custGeom>
            <a:avLst/>
            <a:gdLst>
              <a:gd name="T0" fmla="*/ 1732178 w 12"/>
              <a:gd name="T1" fmla="*/ 1102519 h 8"/>
              <a:gd name="T2" fmla="*/ 315086 w 12"/>
              <a:gd name="T3" fmla="*/ 1102519 h 8"/>
              <a:gd name="T4" fmla="*/ 0 w 12"/>
              <a:gd name="T5" fmla="*/ 0 h 8"/>
              <a:gd name="T6" fmla="*/ 1574635 w 12"/>
              <a:gd name="T7" fmla="*/ 0 h 8"/>
              <a:gd name="T8" fmla="*/ 1732178 w 12"/>
              <a:gd name="T9" fmla="*/ 1102519 h 8"/>
              <a:gd name="T10" fmla="*/ 1417489 w 12"/>
              <a:gd name="T11" fmla="*/ 0 h 8"/>
              <a:gd name="T12" fmla="*/ 315086 w 12"/>
              <a:gd name="T13" fmla="*/ 157559 h 8"/>
              <a:gd name="T14" fmla="*/ 315086 w 12"/>
              <a:gd name="T15" fmla="*/ 944959 h 8"/>
              <a:gd name="T16" fmla="*/ 1417489 w 12"/>
              <a:gd name="T17" fmla="*/ 944959 h 8"/>
              <a:gd name="T18" fmla="*/ 1417489 w 12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8">
                <a:moveTo>
                  <a:pt x="11" y="7"/>
                </a:moveTo>
                <a:lnTo>
                  <a:pt x="2" y="7"/>
                </a:lnTo>
                <a:lnTo>
                  <a:pt x="0" y="0"/>
                </a:lnTo>
                <a:lnTo>
                  <a:pt x="10" y="0"/>
                </a:lnTo>
                <a:lnTo>
                  <a:pt x="11" y="7"/>
                </a:lnTo>
                <a:close/>
                <a:moveTo>
                  <a:pt x="9" y="0"/>
                </a:moveTo>
                <a:lnTo>
                  <a:pt x="2" y="1"/>
                </a:lnTo>
                <a:lnTo>
                  <a:pt x="2" y="6"/>
                </a:lnTo>
                <a:lnTo>
                  <a:pt x="9" y="6"/>
                </a:lnTo>
                <a:lnTo>
                  <a:pt x="9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0" name="Freeform 1256">
            <a:extLst>
              <a:ext uri="{FF2B5EF4-FFF2-40B4-BE49-F238E27FC236}">
                <a16:creationId xmlns:a16="http://schemas.microsoft.com/office/drawing/2014/main" id="{A4CE4837-EAF7-E340-9A14-D6CBB2077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892300"/>
            <a:ext cx="3175" cy="3175"/>
          </a:xfrm>
          <a:custGeom>
            <a:avLst/>
            <a:gdLst>
              <a:gd name="T0" fmla="*/ 907415 w 10"/>
              <a:gd name="T1" fmla="*/ 1102519 h 8"/>
              <a:gd name="T2" fmla="*/ 705803 w 10"/>
              <a:gd name="T3" fmla="*/ 1102519 h 8"/>
              <a:gd name="T4" fmla="*/ 705803 w 10"/>
              <a:gd name="T5" fmla="*/ 0 h 8"/>
              <a:gd name="T6" fmla="*/ 0 w 10"/>
              <a:gd name="T7" fmla="*/ 315119 h 8"/>
              <a:gd name="T8" fmla="*/ 0 w 10"/>
              <a:gd name="T9" fmla="*/ 0 h 8"/>
              <a:gd name="T10" fmla="*/ 705803 w 10"/>
              <a:gd name="T11" fmla="*/ 0 h 8"/>
              <a:gd name="T12" fmla="*/ 907415 w 10"/>
              <a:gd name="T13" fmla="*/ 0 h 8"/>
              <a:gd name="T14" fmla="*/ 907415 w 10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">
                <a:moveTo>
                  <a:pt x="9" y="7"/>
                </a:moveTo>
                <a:lnTo>
                  <a:pt x="7" y="7"/>
                </a:lnTo>
                <a:lnTo>
                  <a:pt x="7" y="0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9" y="0"/>
                </a:lnTo>
                <a:lnTo>
                  <a:pt x="9" y="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1" name="Freeform 1257">
            <a:extLst>
              <a:ext uri="{FF2B5EF4-FFF2-40B4-BE49-F238E27FC236}">
                <a16:creationId xmlns:a16="http://schemas.microsoft.com/office/drawing/2014/main" id="{3D5B02B1-DD63-1A4F-8C81-B429220C7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1889125"/>
            <a:ext cx="3175" cy="3175"/>
          </a:xfrm>
          <a:custGeom>
            <a:avLst/>
            <a:gdLst>
              <a:gd name="T0" fmla="*/ 907415 w 10"/>
              <a:gd name="T1" fmla="*/ 1234168 h 7"/>
              <a:gd name="T2" fmla="*/ 806450 w 10"/>
              <a:gd name="T3" fmla="*/ 1234168 h 7"/>
              <a:gd name="T4" fmla="*/ 806450 w 10"/>
              <a:gd name="T5" fmla="*/ 205921 h 7"/>
              <a:gd name="T6" fmla="*/ 0 w 10"/>
              <a:gd name="T7" fmla="*/ 205921 h 7"/>
              <a:gd name="T8" fmla="*/ 806450 w 10"/>
              <a:gd name="T9" fmla="*/ 0 h 7"/>
              <a:gd name="T10" fmla="*/ 907415 w 10"/>
              <a:gd name="T11" fmla="*/ 1234168 h 7"/>
              <a:gd name="T12" fmla="*/ 0 w 10"/>
              <a:gd name="T13" fmla="*/ 1234168 h 7"/>
              <a:gd name="T14" fmla="*/ 0 w 10"/>
              <a:gd name="T15" fmla="*/ 205921 h 7"/>
              <a:gd name="T16" fmla="*/ 100965 w 10"/>
              <a:gd name="T17" fmla="*/ 1234168 h 7"/>
              <a:gd name="T18" fmla="*/ 0 w 10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7">
                <a:moveTo>
                  <a:pt x="9" y="6"/>
                </a:moveTo>
                <a:lnTo>
                  <a:pt x="8" y="6"/>
                </a:lnTo>
                <a:lnTo>
                  <a:pt x="8" y="1"/>
                </a:lnTo>
                <a:lnTo>
                  <a:pt x="0" y="1"/>
                </a:lnTo>
                <a:lnTo>
                  <a:pt x="8" y="0"/>
                </a:lnTo>
                <a:lnTo>
                  <a:pt x="9" y="6"/>
                </a:lnTo>
                <a:close/>
                <a:moveTo>
                  <a:pt x="0" y="6"/>
                </a:moveTo>
                <a:lnTo>
                  <a:pt x="0" y="1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2" name="Freeform 1258">
            <a:extLst>
              <a:ext uri="{FF2B5EF4-FFF2-40B4-BE49-F238E27FC236}">
                <a16:creationId xmlns:a16="http://schemas.microsoft.com/office/drawing/2014/main" id="{0A8B2427-422E-B946-BFFA-A16D58BD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885950"/>
            <a:ext cx="3175" cy="3175"/>
          </a:xfrm>
          <a:custGeom>
            <a:avLst/>
            <a:gdLst>
              <a:gd name="T0" fmla="*/ 124531 w 9"/>
              <a:gd name="T1" fmla="*/ 1234168 h 7"/>
              <a:gd name="T2" fmla="*/ 0 w 9"/>
              <a:gd name="T3" fmla="*/ 0 h 7"/>
              <a:gd name="T4" fmla="*/ 124531 w 9"/>
              <a:gd name="T5" fmla="*/ 0 h 7"/>
              <a:gd name="T6" fmla="*/ 124531 w 9"/>
              <a:gd name="T7" fmla="*/ 1028700 h 7"/>
              <a:gd name="T8" fmla="*/ 995539 w 9"/>
              <a:gd name="T9" fmla="*/ 1028700 h 7"/>
              <a:gd name="T10" fmla="*/ 995539 w 9"/>
              <a:gd name="T11" fmla="*/ 1234168 h 7"/>
              <a:gd name="T12" fmla="*/ 124531 w 9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1" y="6"/>
                </a:moveTo>
                <a:lnTo>
                  <a:pt x="0" y="0"/>
                </a:lnTo>
                <a:lnTo>
                  <a:pt x="1" y="0"/>
                </a:lnTo>
                <a:lnTo>
                  <a:pt x="1" y="5"/>
                </a:lnTo>
                <a:lnTo>
                  <a:pt x="8" y="5"/>
                </a:lnTo>
                <a:lnTo>
                  <a:pt x="8" y="6"/>
                </a:lnTo>
                <a:lnTo>
                  <a:pt x="1" y="6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3" name="Freeform 1259">
            <a:extLst>
              <a:ext uri="{FF2B5EF4-FFF2-40B4-BE49-F238E27FC236}">
                <a16:creationId xmlns:a16="http://schemas.microsoft.com/office/drawing/2014/main" id="{9E29E297-1A81-284E-84CA-55AA62A45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1884363"/>
            <a:ext cx="7938" cy="15875"/>
          </a:xfrm>
          <a:custGeom>
            <a:avLst/>
            <a:gdLst>
              <a:gd name="T0" fmla="*/ 952905 w 23"/>
              <a:gd name="T1" fmla="*/ 4000122 h 42"/>
              <a:gd name="T2" fmla="*/ 2501505 w 23"/>
              <a:gd name="T3" fmla="*/ 5714622 h 42"/>
              <a:gd name="T4" fmla="*/ 2501505 w 23"/>
              <a:gd name="T5" fmla="*/ 4714497 h 42"/>
              <a:gd name="T6" fmla="*/ 1905810 w 23"/>
              <a:gd name="T7" fmla="*/ 4285872 h 42"/>
              <a:gd name="T8" fmla="*/ 1905810 w 23"/>
              <a:gd name="T9" fmla="*/ 3285747 h 42"/>
              <a:gd name="T10" fmla="*/ 1191045 w 23"/>
              <a:gd name="T11" fmla="*/ 2857500 h 42"/>
              <a:gd name="T12" fmla="*/ 1191045 w 23"/>
              <a:gd name="T13" fmla="*/ 2000250 h 42"/>
              <a:gd name="T14" fmla="*/ 357210 w 23"/>
              <a:gd name="T15" fmla="*/ 1714500 h 42"/>
              <a:gd name="T16" fmla="*/ 357210 w 23"/>
              <a:gd name="T17" fmla="*/ 571500 h 42"/>
              <a:gd name="T18" fmla="*/ 0 w 23"/>
              <a:gd name="T19" fmla="*/ 0 h 42"/>
              <a:gd name="T20" fmla="*/ 476625 w 23"/>
              <a:gd name="T21" fmla="*/ 428625 h 42"/>
              <a:gd name="T22" fmla="*/ 476625 w 23"/>
              <a:gd name="T23" fmla="*/ 1714500 h 42"/>
              <a:gd name="T24" fmla="*/ 1310115 w 23"/>
              <a:gd name="T25" fmla="*/ 1857375 h 42"/>
              <a:gd name="T26" fmla="*/ 1310115 w 23"/>
              <a:gd name="T27" fmla="*/ 2714625 h 42"/>
              <a:gd name="T28" fmla="*/ 2024880 w 23"/>
              <a:gd name="T29" fmla="*/ 3285747 h 42"/>
              <a:gd name="T30" fmla="*/ 2143950 w 23"/>
              <a:gd name="T31" fmla="*/ 4285872 h 42"/>
              <a:gd name="T32" fmla="*/ 2620575 w 23"/>
              <a:gd name="T33" fmla="*/ 4714497 h 42"/>
              <a:gd name="T34" fmla="*/ 2620575 w 23"/>
              <a:gd name="T35" fmla="*/ 5857497 h 42"/>
              <a:gd name="T36" fmla="*/ 952905 w 23"/>
              <a:gd name="T37" fmla="*/ 4000122 h 42"/>
              <a:gd name="T38" fmla="*/ 0 w 23"/>
              <a:gd name="T39" fmla="*/ 4000122 h 42"/>
              <a:gd name="T40" fmla="*/ 0 w 23"/>
              <a:gd name="T41" fmla="*/ 0 h 42"/>
              <a:gd name="T42" fmla="*/ 119070 w 23"/>
              <a:gd name="T43" fmla="*/ 4000122 h 42"/>
              <a:gd name="T44" fmla="*/ 0 w 23"/>
              <a:gd name="T45" fmla="*/ 4000122 h 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42">
                <a:moveTo>
                  <a:pt x="8" y="28"/>
                </a:moveTo>
                <a:lnTo>
                  <a:pt x="21" y="40"/>
                </a:lnTo>
                <a:lnTo>
                  <a:pt x="21" y="33"/>
                </a:lnTo>
                <a:lnTo>
                  <a:pt x="16" y="30"/>
                </a:lnTo>
                <a:lnTo>
                  <a:pt x="16" y="23"/>
                </a:lnTo>
                <a:lnTo>
                  <a:pt x="10" y="20"/>
                </a:lnTo>
                <a:lnTo>
                  <a:pt x="10" y="14"/>
                </a:lnTo>
                <a:lnTo>
                  <a:pt x="3" y="12"/>
                </a:lnTo>
                <a:lnTo>
                  <a:pt x="3" y="4"/>
                </a:lnTo>
                <a:lnTo>
                  <a:pt x="0" y="0"/>
                </a:lnTo>
                <a:lnTo>
                  <a:pt x="4" y="3"/>
                </a:lnTo>
                <a:lnTo>
                  <a:pt x="4" y="12"/>
                </a:lnTo>
                <a:lnTo>
                  <a:pt x="11" y="13"/>
                </a:lnTo>
                <a:lnTo>
                  <a:pt x="11" y="19"/>
                </a:lnTo>
                <a:lnTo>
                  <a:pt x="17" y="23"/>
                </a:lnTo>
                <a:lnTo>
                  <a:pt x="18" y="30"/>
                </a:lnTo>
                <a:lnTo>
                  <a:pt x="22" y="33"/>
                </a:lnTo>
                <a:lnTo>
                  <a:pt x="22" y="41"/>
                </a:lnTo>
                <a:lnTo>
                  <a:pt x="8" y="28"/>
                </a:lnTo>
                <a:close/>
                <a:moveTo>
                  <a:pt x="0" y="28"/>
                </a:moveTo>
                <a:lnTo>
                  <a:pt x="0" y="0"/>
                </a:lnTo>
                <a:lnTo>
                  <a:pt x="1" y="28"/>
                </a:lnTo>
                <a:lnTo>
                  <a:pt x="0" y="28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4" name="Freeform 1260">
            <a:extLst>
              <a:ext uri="{FF2B5EF4-FFF2-40B4-BE49-F238E27FC236}">
                <a16:creationId xmlns:a16="http://schemas.microsoft.com/office/drawing/2014/main" id="{D71FAB6A-C13A-6E42-98A7-A3F24E32A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87538"/>
            <a:ext cx="1588" cy="4762"/>
          </a:xfrm>
          <a:custGeom>
            <a:avLst/>
            <a:gdLst>
              <a:gd name="T0" fmla="*/ 0 w 2"/>
              <a:gd name="T1" fmla="*/ 1504112 h 14"/>
              <a:gd name="T2" fmla="*/ 0 w 2"/>
              <a:gd name="T3" fmla="*/ 1504112 h 14"/>
              <a:gd name="T4" fmla="*/ 0 w 2"/>
              <a:gd name="T5" fmla="*/ 0 h 14"/>
              <a:gd name="T6" fmla="*/ 630436 w 2"/>
              <a:gd name="T7" fmla="*/ 0 h 14"/>
              <a:gd name="T8" fmla="*/ 630436 w 2"/>
              <a:gd name="T9" fmla="*/ 1504112 h 14"/>
              <a:gd name="T10" fmla="*/ 0 w 2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4">
                <a:moveTo>
                  <a:pt x="0" y="13"/>
                </a:moveTo>
                <a:lnTo>
                  <a:pt x="0" y="13"/>
                </a:lnTo>
                <a:lnTo>
                  <a:pt x="0" y="0"/>
                </a:lnTo>
                <a:lnTo>
                  <a:pt x="1" y="0"/>
                </a:lnTo>
                <a:lnTo>
                  <a:pt x="1" y="13"/>
                </a:lnTo>
                <a:lnTo>
                  <a:pt x="0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5" name="Freeform 1261">
            <a:extLst>
              <a:ext uri="{FF2B5EF4-FFF2-40B4-BE49-F238E27FC236}">
                <a16:creationId xmlns:a16="http://schemas.microsoft.com/office/drawing/2014/main" id="{787FAC23-7919-014E-98D9-FF9CE7DF2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87538"/>
            <a:ext cx="1588" cy="4762"/>
          </a:xfrm>
          <a:custGeom>
            <a:avLst/>
            <a:gdLst>
              <a:gd name="T0" fmla="*/ 630436 w 2"/>
              <a:gd name="T1" fmla="*/ 1504112 h 14"/>
              <a:gd name="T2" fmla="*/ 0 w 2"/>
              <a:gd name="T3" fmla="*/ 1504112 h 14"/>
              <a:gd name="T4" fmla="*/ 0 w 2"/>
              <a:gd name="T5" fmla="*/ 0 h 14"/>
              <a:gd name="T6" fmla="*/ 0 w 2"/>
              <a:gd name="T7" fmla="*/ 0 h 14"/>
              <a:gd name="T8" fmla="*/ 0 w 2"/>
              <a:gd name="T9" fmla="*/ 0 h 14"/>
              <a:gd name="T10" fmla="*/ 0 w 2"/>
              <a:gd name="T11" fmla="*/ 0 h 14"/>
              <a:gd name="T12" fmla="*/ 630436 w 2"/>
              <a:gd name="T13" fmla="*/ 0 h 14"/>
              <a:gd name="T14" fmla="*/ 630436 w 2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14">
                <a:moveTo>
                  <a:pt x="1" y="13"/>
                </a:moveTo>
                <a:lnTo>
                  <a:pt x="0" y="13"/>
                </a:lnTo>
                <a:lnTo>
                  <a:pt x="0" y="0"/>
                </a:lnTo>
                <a:lnTo>
                  <a:pt x="1" y="0"/>
                </a:lnTo>
                <a:lnTo>
                  <a:pt x="1" y="13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6" name="Freeform 1262">
            <a:extLst>
              <a:ext uri="{FF2B5EF4-FFF2-40B4-BE49-F238E27FC236}">
                <a16:creationId xmlns:a16="http://schemas.microsoft.com/office/drawing/2014/main" id="{8EF34DEB-3D5D-C245-88EE-F4231FA66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8325"/>
            <a:ext cx="3175" cy="6350"/>
          </a:xfrm>
          <a:custGeom>
            <a:avLst/>
            <a:gdLst>
              <a:gd name="T0" fmla="*/ 833005 w 11"/>
              <a:gd name="T1" fmla="*/ 0 h 19"/>
              <a:gd name="T2" fmla="*/ 83416 w 11"/>
              <a:gd name="T3" fmla="*/ 1787024 h 19"/>
              <a:gd name="T4" fmla="*/ 833005 w 11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10" y="0"/>
                </a:moveTo>
                <a:cubicBezTo>
                  <a:pt x="10" y="11"/>
                  <a:pt x="8" y="18"/>
                  <a:pt x="1" y="16"/>
                </a:cubicBezTo>
                <a:cubicBezTo>
                  <a:pt x="0" y="10"/>
                  <a:pt x="3" y="6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7" name="Freeform 1263">
            <a:extLst>
              <a:ext uri="{FF2B5EF4-FFF2-40B4-BE49-F238E27FC236}">
                <a16:creationId xmlns:a16="http://schemas.microsoft.com/office/drawing/2014/main" id="{B49A6455-CC73-5240-AE76-90F59DC09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8325"/>
            <a:ext cx="4763" cy="6350"/>
          </a:xfrm>
          <a:custGeom>
            <a:avLst/>
            <a:gdLst>
              <a:gd name="T0" fmla="*/ 537120 w 13"/>
              <a:gd name="T1" fmla="*/ 2010611 h 19"/>
              <a:gd name="T2" fmla="*/ 268560 w 13"/>
              <a:gd name="T3" fmla="*/ 2010611 h 19"/>
              <a:gd name="T4" fmla="*/ 1342433 w 13"/>
              <a:gd name="T5" fmla="*/ 0 h 19"/>
              <a:gd name="T6" fmla="*/ 1342433 w 13"/>
              <a:gd name="T7" fmla="*/ 0 h 19"/>
              <a:gd name="T8" fmla="*/ 268560 w 13"/>
              <a:gd name="T9" fmla="*/ 1787024 h 19"/>
              <a:gd name="T10" fmla="*/ 537120 w 13"/>
              <a:gd name="T11" fmla="*/ 1787024 h 19"/>
              <a:gd name="T12" fmla="*/ 1073873 w 13"/>
              <a:gd name="T13" fmla="*/ 1563771 h 19"/>
              <a:gd name="T14" fmla="*/ 1342433 w 13"/>
              <a:gd name="T15" fmla="*/ 0 h 19"/>
              <a:gd name="T16" fmla="*/ 1207970 w 13"/>
              <a:gd name="T17" fmla="*/ 1563771 h 19"/>
              <a:gd name="T18" fmla="*/ 537120 w 13"/>
              <a:gd name="T19" fmla="*/ 201061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9">
                <a:moveTo>
                  <a:pt x="4" y="18"/>
                </a:moveTo>
                <a:lnTo>
                  <a:pt x="2" y="18"/>
                </a:lnTo>
                <a:cubicBezTo>
                  <a:pt x="0" y="9"/>
                  <a:pt x="4" y="5"/>
                  <a:pt x="10" y="0"/>
                </a:cubicBezTo>
                <a:cubicBezTo>
                  <a:pt x="4" y="5"/>
                  <a:pt x="1" y="9"/>
                  <a:pt x="2" y="16"/>
                </a:cubicBezTo>
                <a:lnTo>
                  <a:pt x="4" y="16"/>
                </a:lnTo>
                <a:cubicBezTo>
                  <a:pt x="4" y="16"/>
                  <a:pt x="7" y="16"/>
                  <a:pt x="8" y="14"/>
                </a:cubicBezTo>
                <a:cubicBezTo>
                  <a:pt x="10" y="12"/>
                  <a:pt x="11" y="7"/>
                  <a:pt x="10" y="0"/>
                </a:cubicBezTo>
                <a:cubicBezTo>
                  <a:pt x="12" y="7"/>
                  <a:pt x="10" y="12"/>
                  <a:pt x="9" y="14"/>
                </a:cubicBezTo>
                <a:cubicBezTo>
                  <a:pt x="7" y="16"/>
                  <a:pt x="5" y="18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8" name="Freeform 1264">
            <a:extLst>
              <a:ext uri="{FF2B5EF4-FFF2-40B4-BE49-F238E27FC236}">
                <a16:creationId xmlns:a16="http://schemas.microsoft.com/office/drawing/2014/main" id="{E0762B39-48AF-1445-AE3E-03472FFD9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35150"/>
            <a:ext cx="3175" cy="11113"/>
          </a:xfrm>
          <a:custGeom>
            <a:avLst/>
            <a:gdLst>
              <a:gd name="T0" fmla="*/ 504190 w 10"/>
              <a:gd name="T1" fmla="*/ 3855494 h 31"/>
              <a:gd name="T2" fmla="*/ 504190 w 10"/>
              <a:gd name="T3" fmla="*/ 0 h 31"/>
              <a:gd name="T4" fmla="*/ 504190 w 10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31">
                <a:moveTo>
                  <a:pt x="5" y="30"/>
                </a:moveTo>
                <a:cubicBezTo>
                  <a:pt x="0" y="29"/>
                  <a:pt x="4" y="8"/>
                  <a:pt x="5" y="0"/>
                </a:cubicBezTo>
                <a:cubicBezTo>
                  <a:pt x="7" y="10"/>
                  <a:pt x="9" y="26"/>
                  <a:pt x="5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19" name="Freeform 1265">
            <a:extLst>
              <a:ext uri="{FF2B5EF4-FFF2-40B4-BE49-F238E27FC236}">
                <a16:creationId xmlns:a16="http://schemas.microsoft.com/office/drawing/2014/main" id="{CE912DFB-8592-CF48-9770-56BE1C44D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35150"/>
            <a:ext cx="3175" cy="11113"/>
          </a:xfrm>
          <a:custGeom>
            <a:avLst/>
            <a:gdLst>
              <a:gd name="T0" fmla="*/ 499918 w 11"/>
              <a:gd name="T1" fmla="*/ 3855494 h 31"/>
              <a:gd name="T2" fmla="*/ 416502 w 11"/>
              <a:gd name="T3" fmla="*/ 3855494 h 31"/>
              <a:gd name="T4" fmla="*/ 499918 w 11"/>
              <a:gd name="T5" fmla="*/ 0 h 31"/>
              <a:gd name="T6" fmla="*/ 583045 w 11"/>
              <a:gd name="T7" fmla="*/ 257033 h 31"/>
              <a:gd name="T8" fmla="*/ 499918 w 11"/>
              <a:gd name="T9" fmla="*/ 3855494 h 31"/>
              <a:gd name="T10" fmla="*/ 499918 w 11"/>
              <a:gd name="T11" fmla="*/ 0 h 31"/>
              <a:gd name="T12" fmla="*/ 499918 w 11"/>
              <a:gd name="T13" fmla="*/ 3855494 h 31"/>
              <a:gd name="T14" fmla="*/ 499918 w 11"/>
              <a:gd name="T15" fmla="*/ 257033 h 31"/>
              <a:gd name="T16" fmla="*/ 499918 w 11"/>
              <a:gd name="T17" fmla="*/ 0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1">
                <a:moveTo>
                  <a:pt x="6" y="30"/>
                </a:moveTo>
                <a:lnTo>
                  <a:pt x="5" y="30"/>
                </a:lnTo>
                <a:cubicBezTo>
                  <a:pt x="0" y="29"/>
                  <a:pt x="5" y="5"/>
                  <a:pt x="6" y="0"/>
                </a:cubicBezTo>
                <a:lnTo>
                  <a:pt x="7" y="2"/>
                </a:lnTo>
                <a:cubicBezTo>
                  <a:pt x="9" y="12"/>
                  <a:pt x="10" y="26"/>
                  <a:pt x="6" y="30"/>
                </a:cubicBezTo>
                <a:close/>
                <a:moveTo>
                  <a:pt x="6" y="0"/>
                </a:moveTo>
                <a:cubicBezTo>
                  <a:pt x="5" y="9"/>
                  <a:pt x="3" y="27"/>
                  <a:pt x="6" y="30"/>
                </a:cubicBezTo>
                <a:cubicBezTo>
                  <a:pt x="9" y="25"/>
                  <a:pt x="8" y="11"/>
                  <a:pt x="6" y="2"/>
                </a:cubicBezTo>
                <a:lnTo>
                  <a:pt x="6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0" name="Freeform 1266">
            <a:extLst>
              <a:ext uri="{FF2B5EF4-FFF2-40B4-BE49-F238E27FC236}">
                <a16:creationId xmlns:a16="http://schemas.microsoft.com/office/drawing/2014/main" id="{F6F9CEE0-C83B-684B-9176-D1B0F7AC3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9913"/>
            <a:ext cx="7938" cy="7937"/>
          </a:xfrm>
          <a:custGeom>
            <a:avLst/>
            <a:gdLst>
              <a:gd name="T0" fmla="*/ 157569 w 20"/>
              <a:gd name="T1" fmla="*/ 2571210 h 21"/>
              <a:gd name="T2" fmla="*/ 2993023 w 20"/>
              <a:gd name="T3" fmla="*/ 0 h 21"/>
              <a:gd name="T4" fmla="*/ 157569 w 20"/>
              <a:gd name="T5" fmla="*/ 257121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1">
                <a:moveTo>
                  <a:pt x="1" y="18"/>
                </a:moveTo>
                <a:cubicBezTo>
                  <a:pt x="0" y="10"/>
                  <a:pt x="11" y="10"/>
                  <a:pt x="19" y="0"/>
                </a:cubicBezTo>
                <a:cubicBezTo>
                  <a:pt x="16" y="11"/>
                  <a:pt x="10" y="20"/>
                  <a:pt x="1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1" name="Freeform 1267">
            <a:extLst>
              <a:ext uri="{FF2B5EF4-FFF2-40B4-BE49-F238E27FC236}">
                <a16:creationId xmlns:a16="http://schemas.microsoft.com/office/drawing/2014/main" id="{485000B0-740C-9D4F-A5D4-9C047F262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9913"/>
            <a:ext cx="6350" cy="7937"/>
          </a:xfrm>
          <a:custGeom>
            <a:avLst/>
            <a:gdLst>
              <a:gd name="T0" fmla="*/ 446839 w 19"/>
              <a:gd name="T1" fmla="*/ 2992249 h 20"/>
              <a:gd name="T2" fmla="*/ 111626 w 19"/>
              <a:gd name="T3" fmla="*/ 2834700 h 20"/>
              <a:gd name="T4" fmla="*/ 893679 w 19"/>
              <a:gd name="T5" fmla="*/ 1575098 h 20"/>
              <a:gd name="T6" fmla="*/ 223253 w 19"/>
              <a:gd name="T7" fmla="*/ 2834700 h 20"/>
              <a:gd name="T8" fmla="*/ 446839 w 19"/>
              <a:gd name="T9" fmla="*/ 2834700 h 20"/>
              <a:gd name="T10" fmla="*/ 1898984 w 19"/>
              <a:gd name="T11" fmla="*/ 157549 h 20"/>
              <a:gd name="T12" fmla="*/ 893679 w 19"/>
              <a:gd name="T13" fmla="*/ 1575098 h 20"/>
              <a:gd name="T14" fmla="*/ 1898984 w 19"/>
              <a:gd name="T15" fmla="*/ 157549 h 20"/>
              <a:gd name="T16" fmla="*/ 2010611 w 19"/>
              <a:gd name="T17" fmla="*/ 0 h 20"/>
              <a:gd name="T18" fmla="*/ 2010611 w 19"/>
              <a:gd name="T19" fmla="*/ 157549 h 20"/>
              <a:gd name="T20" fmla="*/ 2010611 w 19"/>
              <a:gd name="T21" fmla="*/ 157549 h 20"/>
              <a:gd name="T22" fmla="*/ 2010611 w 19"/>
              <a:gd name="T23" fmla="*/ 157549 h 20"/>
              <a:gd name="T24" fmla="*/ 446839 w 19"/>
              <a:gd name="T25" fmla="*/ 2992249 h 20"/>
              <a:gd name="T26" fmla="*/ 1898984 w 19"/>
              <a:gd name="T27" fmla="*/ 157549 h 20"/>
              <a:gd name="T28" fmla="*/ 1898984 w 19"/>
              <a:gd name="T29" fmla="*/ 157549 h 20"/>
              <a:gd name="T30" fmla="*/ 2010611 w 19"/>
              <a:gd name="T31" fmla="*/ 157549 h 20"/>
              <a:gd name="T32" fmla="*/ 2010611 w 19"/>
              <a:gd name="T33" fmla="*/ 157549 h 20"/>
              <a:gd name="T34" fmla="*/ 1898984 w 19"/>
              <a:gd name="T35" fmla="*/ 157549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" h="20">
                <a:moveTo>
                  <a:pt x="4" y="19"/>
                </a:moveTo>
                <a:cubicBezTo>
                  <a:pt x="4" y="19"/>
                  <a:pt x="2" y="19"/>
                  <a:pt x="1" y="18"/>
                </a:cubicBezTo>
                <a:cubicBezTo>
                  <a:pt x="0" y="13"/>
                  <a:pt x="3" y="11"/>
                  <a:pt x="8" y="10"/>
                </a:cubicBezTo>
                <a:cubicBezTo>
                  <a:pt x="4" y="12"/>
                  <a:pt x="1" y="15"/>
                  <a:pt x="2" y="18"/>
                </a:cubicBezTo>
                <a:lnTo>
                  <a:pt x="4" y="18"/>
                </a:lnTo>
                <a:cubicBezTo>
                  <a:pt x="10" y="18"/>
                  <a:pt x="15" y="11"/>
                  <a:pt x="17" y="1"/>
                </a:cubicBezTo>
                <a:cubicBezTo>
                  <a:pt x="14" y="5"/>
                  <a:pt x="11" y="8"/>
                  <a:pt x="8" y="10"/>
                </a:cubicBezTo>
                <a:cubicBezTo>
                  <a:pt x="11" y="7"/>
                  <a:pt x="14" y="5"/>
                  <a:pt x="17" y="1"/>
                </a:cubicBezTo>
                <a:cubicBezTo>
                  <a:pt x="18" y="1"/>
                  <a:pt x="18" y="0"/>
                  <a:pt x="18" y="0"/>
                </a:cubicBezTo>
                <a:cubicBezTo>
                  <a:pt x="18" y="0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11"/>
                  <a:pt x="11" y="19"/>
                  <a:pt x="4" y="19"/>
                </a:cubicBezTo>
                <a:close/>
                <a:moveTo>
                  <a:pt x="17" y="1"/>
                </a:move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7" y="1"/>
                  <a:pt x="1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2" name="Freeform 1268">
            <a:extLst>
              <a:ext uri="{FF2B5EF4-FFF2-40B4-BE49-F238E27FC236}">
                <a16:creationId xmlns:a16="http://schemas.microsoft.com/office/drawing/2014/main" id="{D8D79BB1-2430-964E-982E-5279E4850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39913"/>
            <a:ext cx="4762" cy="11112"/>
          </a:xfrm>
          <a:custGeom>
            <a:avLst/>
            <a:gdLst>
              <a:gd name="T0" fmla="*/ 1102403 w 12"/>
              <a:gd name="T1" fmla="*/ 3738146 h 32"/>
              <a:gd name="T2" fmla="*/ 787317 w 12"/>
              <a:gd name="T3" fmla="*/ 0 h 32"/>
              <a:gd name="T4" fmla="*/ 1102403 w 12"/>
              <a:gd name="T5" fmla="*/ 3738146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2">
                <a:moveTo>
                  <a:pt x="7" y="31"/>
                </a:moveTo>
                <a:cubicBezTo>
                  <a:pt x="0" y="30"/>
                  <a:pt x="4" y="8"/>
                  <a:pt x="5" y="0"/>
                </a:cubicBezTo>
                <a:cubicBezTo>
                  <a:pt x="7" y="8"/>
                  <a:pt x="11" y="28"/>
                  <a:pt x="7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3" name="Freeform 1269">
            <a:extLst>
              <a:ext uri="{FF2B5EF4-FFF2-40B4-BE49-F238E27FC236}">
                <a16:creationId xmlns:a16="http://schemas.microsoft.com/office/drawing/2014/main" id="{8837299F-9830-F543-9FCD-5FF05FEE3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39913"/>
            <a:ext cx="3175" cy="11112"/>
          </a:xfrm>
          <a:custGeom>
            <a:avLst/>
            <a:gdLst>
              <a:gd name="T0" fmla="*/ 583045 w 11"/>
              <a:gd name="T1" fmla="*/ 3628236 h 33"/>
              <a:gd name="T2" fmla="*/ 583045 w 11"/>
              <a:gd name="T3" fmla="*/ 3628236 h 33"/>
              <a:gd name="T4" fmla="*/ 333375 w 11"/>
              <a:gd name="T5" fmla="*/ 340095 h 33"/>
              <a:gd name="T6" fmla="*/ 333375 w 11"/>
              <a:gd name="T7" fmla="*/ 0 h 33"/>
              <a:gd name="T8" fmla="*/ 583045 w 11"/>
              <a:gd name="T9" fmla="*/ 453572 h 33"/>
              <a:gd name="T10" fmla="*/ 583045 w 11"/>
              <a:gd name="T11" fmla="*/ 3628236 h 33"/>
              <a:gd name="T12" fmla="*/ 333375 w 11"/>
              <a:gd name="T13" fmla="*/ 0 h 33"/>
              <a:gd name="T14" fmla="*/ 416502 w 11"/>
              <a:gd name="T15" fmla="*/ 340095 h 33"/>
              <a:gd name="T16" fmla="*/ 583045 w 11"/>
              <a:gd name="T17" fmla="*/ 3515096 h 33"/>
              <a:gd name="T18" fmla="*/ 499918 w 11"/>
              <a:gd name="T19" fmla="*/ 453572 h 33"/>
              <a:gd name="T20" fmla="*/ 333375 w 11"/>
              <a:gd name="T21" fmla="*/ 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33">
                <a:moveTo>
                  <a:pt x="7" y="32"/>
                </a:moveTo>
                <a:lnTo>
                  <a:pt x="7" y="32"/>
                </a:lnTo>
                <a:cubicBezTo>
                  <a:pt x="0" y="30"/>
                  <a:pt x="3" y="14"/>
                  <a:pt x="4" y="3"/>
                </a:cubicBezTo>
                <a:lnTo>
                  <a:pt x="4" y="0"/>
                </a:lnTo>
                <a:lnTo>
                  <a:pt x="7" y="4"/>
                </a:lnTo>
                <a:cubicBezTo>
                  <a:pt x="8" y="15"/>
                  <a:pt x="10" y="29"/>
                  <a:pt x="7" y="32"/>
                </a:cubicBezTo>
                <a:close/>
                <a:moveTo>
                  <a:pt x="4" y="0"/>
                </a:moveTo>
                <a:lnTo>
                  <a:pt x="5" y="3"/>
                </a:lnTo>
                <a:cubicBezTo>
                  <a:pt x="4" y="12"/>
                  <a:pt x="1" y="29"/>
                  <a:pt x="7" y="31"/>
                </a:cubicBezTo>
                <a:cubicBezTo>
                  <a:pt x="10" y="28"/>
                  <a:pt x="8" y="14"/>
                  <a:pt x="6" y="4"/>
                </a:cubicBezTo>
                <a:lnTo>
                  <a:pt x="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4" name="Freeform 1270">
            <a:extLst>
              <a:ext uri="{FF2B5EF4-FFF2-40B4-BE49-F238E27FC236}">
                <a16:creationId xmlns:a16="http://schemas.microsoft.com/office/drawing/2014/main" id="{0AEE8D48-646E-134F-8CDC-A63FEADF3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47850"/>
            <a:ext cx="4762" cy="3175"/>
          </a:xfrm>
          <a:custGeom>
            <a:avLst/>
            <a:gdLst>
              <a:gd name="T0" fmla="*/ 0 w 15"/>
              <a:gd name="T1" fmla="*/ 749877 h 11"/>
              <a:gd name="T2" fmla="*/ 1411139 w 15"/>
              <a:gd name="T3" fmla="*/ 0 h 11"/>
              <a:gd name="T4" fmla="*/ 0 w 15"/>
              <a:gd name="T5" fmla="*/ 749877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1">
                <a:moveTo>
                  <a:pt x="0" y="9"/>
                </a:moveTo>
                <a:cubicBezTo>
                  <a:pt x="0" y="1"/>
                  <a:pt x="9" y="4"/>
                  <a:pt x="14" y="0"/>
                </a:cubicBezTo>
                <a:cubicBezTo>
                  <a:pt x="13" y="4"/>
                  <a:pt x="9" y="10"/>
                  <a:pt x="0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5" name="Freeform 1271">
            <a:extLst>
              <a:ext uri="{FF2B5EF4-FFF2-40B4-BE49-F238E27FC236}">
                <a16:creationId xmlns:a16="http://schemas.microsoft.com/office/drawing/2014/main" id="{98C11AF0-43CC-E24E-9CE2-DC9F6D78A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47850"/>
            <a:ext cx="4762" cy="3175"/>
          </a:xfrm>
          <a:custGeom>
            <a:avLst/>
            <a:gdLst>
              <a:gd name="T0" fmla="*/ 201591 w 15"/>
              <a:gd name="T1" fmla="*/ 907415 h 10"/>
              <a:gd name="T2" fmla="*/ 0 w 15"/>
              <a:gd name="T3" fmla="*/ 907415 h 10"/>
              <a:gd name="T4" fmla="*/ 705411 w 15"/>
              <a:gd name="T5" fmla="*/ 201613 h 10"/>
              <a:gd name="T6" fmla="*/ 1411139 w 15"/>
              <a:gd name="T7" fmla="*/ 0 h 10"/>
              <a:gd name="T8" fmla="*/ 201591 w 15"/>
              <a:gd name="T9" fmla="*/ 907415 h 10"/>
              <a:gd name="T10" fmla="*/ 705411 w 15"/>
              <a:gd name="T11" fmla="*/ 302578 h 10"/>
              <a:gd name="T12" fmla="*/ 0 w 15"/>
              <a:gd name="T13" fmla="*/ 907415 h 10"/>
              <a:gd name="T14" fmla="*/ 201591 w 15"/>
              <a:gd name="T15" fmla="*/ 806450 h 10"/>
              <a:gd name="T16" fmla="*/ 1411139 w 15"/>
              <a:gd name="T17" fmla="*/ 0 h 10"/>
              <a:gd name="T18" fmla="*/ 705411 w 15"/>
              <a:gd name="T19" fmla="*/ 30257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2" y="9"/>
                </a:moveTo>
                <a:lnTo>
                  <a:pt x="0" y="9"/>
                </a:lnTo>
                <a:cubicBezTo>
                  <a:pt x="0" y="5"/>
                  <a:pt x="4" y="3"/>
                  <a:pt x="7" y="2"/>
                </a:cubicBezTo>
                <a:cubicBezTo>
                  <a:pt x="9" y="1"/>
                  <a:pt x="12" y="1"/>
                  <a:pt x="14" y="0"/>
                </a:cubicBezTo>
                <a:cubicBezTo>
                  <a:pt x="14" y="2"/>
                  <a:pt x="10" y="9"/>
                  <a:pt x="2" y="9"/>
                </a:cubicBezTo>
                <a:close/>
                <a:moveTo>
                  <a:pt x="7" y="3"/>
                </a:moveTo>
                <a:cubicBezTo>
                  <a:pt x="4" y="4"/>
                  <a:pt x="1" y="5"/>
                  <a:pt x="0" y="9"/>
                </a:cubicBezTo>
                <a:cubicBezTo>
                  <a:pt x="1" y="8"/>
                  <a:pt x="2" y="8"/>
                  <a:pt x="2" y="8"/>
                </a:cubicBezTo>
                <a:cubicBezTo>
                  <a:pt x="10" y="8"/>
                  <a:pt x="13" y="2"/>
                  <a:pt x="14" y="0"/>
                </a:cubicBezTo>
                <a:cubicBezTo>
                  <a:pt x="12" y="1"/>
                  <a:pt x="9" y="2"/>
                  <a:pt x="7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6" name="Freeform 1272">
            <a:extLst>
              <a:ext uri="{FF2B5EF4-FFF2-40B4-BE49-F238E27FC236}">
                <a16:creationId xmlns:a16="http://schemas.microsoft.com/office/drawing/2014/main" id="{804AE47C-DA24-0D4C-B6B4-096A2F5F6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41500"/>
            <a:ext cx="4763" cy="12700"/>
          </a:xfrm>
          <a:custGeom>
            <a:avLst/>
            <a:gdLst>
              <a:gd name="T0" fmla="*/ 945456 w 12"/>
              <a:gd name="T1" fmla="*/ 4476569 h 35"/>
              <a:gd name="T2" fmla="*/ 472728 w 12"/>
              <a:gd name="T3" fmla="*/ 0 h 35"/>
              <a:gd name="T4" fmla="*/ 945456 w 12"/>
              <a:gd name="T5" fmla="*/ 4476569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5">
                <a:moveTo>
                  <a:pt x="6" y="34"/>
                </a:moveTo>
                <a:cubicBezTo>
                  <a:pt x="0" y="33"/>
                  <a:pt x="3" y="10"/>
                  <a:pt x="3" y="0"/>
                </a:cubicBezTo>
                <a:cubicBezTo>
                  <a:pt x="5" y="8"/>
                  <a:pt x="11" y="32"/>
                  <a:pt x="6" y="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7" name="Freeform 1273">
            <a:extLst>
              <a:ext uri="{FF2B5EF4-FFF2-40B4-BE49-F238E27FC236}">
                <a16:creationId xmlns:a16="http://schemas.microsoft.com/office/drawing/2014/main" id="{6345FE22-8865-D44C-B5B8-8C6C6ECBD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41500"/>
            <a:ext cx="3175" cy="12700"/>
          </a:xfrm>
          <a:custGeom>
            <a:avLst/>
            <a:gdLst>
              <a:gd name="T0" fmla="*/ 499918 w 11"/>
              <a:gd name="T1" fmla="*/ 4355747 h 36"/>
              <a:gd name="T2" fmla="*/ 249959 w 11"/>
              <a:gd name="T3" fmla="*/ 1369131 h 36"/>
              <a:gd name="T4" fmla="*/ 499918 w 11"/>
              <a:gd name="T5" fmla="*/ 4107039 h 36"/>
              <a:gd name="T6" fmla="*/ 249959 w 11"/>
              <a:gd name="T7" fmla="*/ 249061 h 36"/>
              <a:gd name="T8" fmla="*/ 249959 w 11"/>
              <a:gd name="T9" fmla="*/ 0 h 36"/>
              <a:gd name="T10" fmla="*/ 333375 w 11"/>
              <a:gd name="T11" fmla="*/ 249061 h 36"/>
              <a:gd name="T12" fmla="*/ 499918 w 11"/>
              <a:gd name="T13" fmla="*/ 43557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6">
                <a:moveTo>
                  <a:pt x="6" y="35"/>
                </a:moveTo>
                <a:cubicBezTo>
                  <a:pt x="0" y="33"/>
                  <a:pt x="1" y="21"/>
                  <a:pt x="3" y="11"/>
                </a:cubicBezTo>
                <a:cubicBezTo>
                  <a:pt x="3" y="21"/>
                  <a:pt x="1" y="33"/>
                  <a:pt x="6" y="33"/>
                </a:cubicBezTo>
                <a:cubicBezTo>
                  <a:pt x="9" y="32"/>
                  <a:pt x="5" y="11"/>
                  <a:pt x="3" y="2"/>
                </a:cubicBezTo>
                <a:lnTo>
                  <a:pt x="3" y="0"/>
                </a:lnTo>
                <a:lnTo>
                  <a:pt x="4" y="2"/>
                </a:lnTo>
                <a:cubicBezTo>
                  <a:pt x="7" y="18"/>
                  <a:pt x="10" y="33"/>
                  <a:pt x="6" y="3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8" name="Freeform 1274">
            <a:extLst>
              <a:ext uri="{FF2B5EF4-FFF2-40B4-BE49-F238E27FC236}">
                <a16:creationId xmlns:a16="http://schemas.microsoft.com/office/drawing/2014/main" id="{53088E4E-6D17-0741-8C4E-BEBD7711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1025"/>
            <a:ext cx="4763" cy="3175"/>
          </a:xfrm>
          <a:custGeom>
            <a:avLst/>
            <a:gdLst>
              <a:gd name="T0" fmla="*/ 0 w 14"/>
              <a:gd name="T1" fmla="*/ 666461 h 11"/>
              <a:gd name="T2" fmla="*/ 1504768 w 14"/>
              <a:gd name="T3" fmla="*/ 0 h 11"/>
              <a:gd name="T4" fmla="*/ 0 w 14"/>
              <a:gd name="T5" fmla="*/ 666461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1">
                <a:moveTo>
                  <a:pt x="0" y="8"/>
                </a:moveTo>
                <a:cubicBezTo>
                  <a:pt x="0" y="1"/>
                  <a:pt x="8" y="3"/>
                  <a:pt x="13" y="0"/>
                </a:cubicBezTo>
                <a:cubicBezTo>
                  <a:pt x="13" y="6"/>
                  <a:pt x="4" y="10"/>
                  <a:pt x="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29" name="Freeform 1275">
            <a:extLst>
              <a:ext uri="{FF2B5EF4-FFF2-40B4-BE49-F238E27FC236}">
                <a16:creationId xmlns:a16="http://schemas.microsoft.com/office/drawing/2014/main" id="{B8D70CBF-3CEA-1642-9333-A9839324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1025"/>
            <a:ext cx="4763" cy="3175"/>
          </a:xfrm>
          <a:custGeom>
            <a:avLst/>
            <a:gdLst>
              <a:gd name="T0" fmla="*/ 347359 w 14"/>
              <a:gd name="T1" fmla="*/ 907415 h 10"/>
              <a:gd name="T2" fmla="*/ 0 w 14"/>
              <a:gd name="T3" fmla="*/ 806450 h 10"/>
              <a:gd name="T4" fmla="*/ 810390 w 14"/>
              <a:gd name="T5" fmla="*/ 201613 h 10"/>
              <a:gd name="T6" fmla="*/ 1504768 w 14"/>
              <a:gd name="T7" fmla="*/ 0 h 10"/>
              <a:gd name="T8" fmla="*/ 1504768 w 14"/>
              <a:gd name="T9" fmla="*/ 0 h 10"/>
              <a:gd name="T10" fmla="*/ 810390 w 14"/>
              <a:gd name="T11" fmla="*/ 201613 h 10"/>
              <a:gd name="T12" fmla="*/ 0 w 14"/>
              <a:gd name="T13" fmla="*/ 806450 h 10"/>
              <a:gd name="T14" fmla="*/ 347359 w 14"/>
              <a:gd name="T15" fmla="*/ 806450 h 10"/>
              <a:gd name="T16" fmla="*/ 1504768 w 14"/>
              <a:gd name="T17" fmla="*/ 0 h 10"/>
              <a:gd name="T18" fmla="*/ 1504768 w 14"/>
              <a:gd name="T19" fmla="*/ 0 h 10"/>
              <a:gd name="T20" fmla="*/ 1504768 w 14"/>
              <a:gd name="T21" fmla="*/ 0 h 10"/>
              <a:gd name="T22" fmla="*/ 1504768 w 14"/>
              <a:gd name="T23" fmla="*/ 0 h 10"/>
              <a:gd name="T24" fmla="*/ 347359 w 14"/>
              <a:gd name="T25" fmla="*/ 90741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0">
                <a:moveTo>
                  <a:pt x="3" y="9"/>
                </a:moveTo>
                <a:lnTo>
                  <a:pt x="0" y="8"/>
                </a:lnTo>
                <a:cubicBezTo>
                  <a:pt x="0" y="3"/>
                  <a:pt x="4" y="2"/>
                  <a:pt x="7" y="2"/>
                </a:cubicBezTo>
                <a:cubicBezTo>
                  <a:pt x="9" y="2"/>
                  <a:pt x="11" y="1"/>
                  <a:pt x="13" y="0"/>
                </a:cubicBezTo>
                <a:cubicBezTo>
                  <a:pt x="11" y="2"/>
                  <a:pt x="9" y="2"/>
                  <a:pt x="7" y="2"/>
                </a:cubicBezTo>
                <a:cubicBezTo>
                  <a:pt x="4" y="3"/>
                  <a:pt x="0" y="4"/>
                  <a:pt x="0" y="8"/>
                </a:cubicBezTo>
                <a:lnTo>
                  <a:pt x="3" y="8"/>
                </a:lnTo>
                <a:cubicBezTo>
                  <a:pt x="7" y="8"/>
                  <a:pt x="12" y="5"/>
                  <a:pt x="13" y="0"/>
                </a:cubicBezTo>
                <a:cubicBezTo>
                  <a:pt x="13" y="5"/>
                  <a:pt x="7" y="9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0" name="Freeform 1276">
            <a:extLst>
              <a:ext uri="{FF2B5EF4-FFF2-40B4-BE49-F238E27FC236}">
                <a16:creationId xmlns:a16="http://schemas.microsoft.com/office/drawing/2014/main" id="{CB44C4AB-F150-954C-896E-74392864F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44675"/>
            <a:ext cx="4762" cy="12700"/>
          </a:xfrm>
          <a:custGeom>
            <a:avLst/>
            <a:gdLst>
              <a:gd name="T0" fmla="*/ 944860 w 12"/>
              <a:gd name="T1" fmla="*/ 4241457 h 37"/>
              <a:gd name="T2" fmla="*/ 315086 w 12"/>
              <a:gd name="T3" fmla="*/ 0 h 37"/>
              <a:gd name="T4" fmla="*/ 944860 w 12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7">
                <a:moveTo>
                  <a:pt x="6" y="36"/>
                </a:moveTo>
                <a:cubicBezTo>
                  <a:pt x="0" y="36"/>
                  <a:pt x="2" y="18"/>
                  <a:pt x="2" y="0"/>
                </a:cubicBezTo>
                <a:cubicBezTo>
                  <a:pt x="5" y="16"/>
                  <a:pt x="11" y="32"/>
                  <a:pt x="6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1" name="Freeform 1277">
            <a:extLst>
              <a:ext uri="{FF2B5EF4-FFF2-40B4-BE49-F238E27FC236}">
                <a16:creationId xmlns:a16="http://schemas.microsoft.com/office/drawing/2014/main" id="{E22116F6-E760-E347-8DB6-27BAF8ADF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44675"/>
            <a:ext cx="3175" cy="12700"/>
          </a:xfrm>
          <a:custGeom>
            <a:avLst/>
            <a:gdLst>
              <a:gd name="T0" fmla="*/ 100965 w 10"/>
              <a:gd name="T1" fmla="*/ 1531551 h 37"/>
              <a:gd name="T2" fmla="*/ 100965 w 10"/>
              <a:gd name="T3" fmla="*/ 0 h 37"/>
              <a:gd name="T4" fmla="*/ 403225 w 10"/>
              <a:gd name="T5" fmla="*/ 1767359 h 37"/>
              <a:gd name="T6" fmla="*/ 504190 w 10"/>
              <a:gd name="T7" fmla="*/ 4241457 h 37"/>
              <a:gd name="T8" fmla="*/ 403225 w 10"/>
              <a:gd name="T9" fmla="*/ 4241457 h 37"/>
              <a:gd name="T10" fmla="*/ 504190 w 10"/>
              <a:gd name="T11" fmla="*/ 4123724 h 37"/>
              <a:gd name="T12" fmla="*/ 403225 w 10"/>
              <a:gd name="T13" fmla="*/ 1767359 h 37"/>
              <a:gd name="T14" fmla="*/ 201613 w 10"/>
              <a:gd name="T15" fmla="*/ 353541 h 37"/>
              <a:gd name="T16" fmla="*/ 100965 w 10"/>
              <a:gd name="T17" fmla="*/ 1531551 h 37"/>
              <a:gd name="T18" fmla="*/ 403225 w 10"/>
              <a:gd name="T19" fmla="*/ 4005649 h 37"/>
              <a:gd name="T20" fmla="*/ 403225 w 10"/>
              <a:gd name="T21" fmla="*/ 4123724 h 37"/>
              <a:gd name="T22" fmla="*/ 100965 w 10"/>
              <a:gd name="T23" fmla="*/ 1531551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37">
                <a:moveTo>
                  <a:pt x="1" y="13"/>
                </a:moveTo>
                <a:lnTo>
                  <a:pt x="1" y="0"/>
                </a:lnTo>
                <a:cubicBezTo>
                  <a:pt x="3" y="5"/>
                  <a:pt x="4" y="10"/>
                  <a:pt x="4" y="15"/>
                </a:cubicBezTo>
                <a:cubicBezTo>
                  <a:pt x="7" y="25"/>
                  <a:pt x="9" y="32"/>
                  <a:pt x="5" y="36"/>
                </a:cubicBezTo>
                <a:lnTo>
                  <a:pt x="4" y="36"/>
                </a:lnTo>
                <a:lnTo>
                  <a:pt x="5" y="35"/>
                </a:lnTo>
                <a:cubicBezTo>
                  <a:pt x="8" y="32"/>
                  <a:pt x="7" y="25"/>
                  <a:pt x="4" y="15"/>
                </a:cubicBezTo>
                <a:cubicBezTo>
                  <a:pt x="4" y="11"/>
                  <a:pt x="2" y="8"/>
                  <a:pt x="2" y="3"/>
                </a:cubicBezTo>
                <a:cubicBezTo>
                  <a:pt x="2" y="6"/>
                  <a:pt x="2" y="10"/>
                  <a:pt x="1" y="13"/>
                </a:cubicBezTo>
                <a:cubicBezTo>
                  <a:pt x="1" y="23"/>
                  <a:pt x="1" y="32"/>
                  <a:pt x="4" y="34"/>
                </a:cubicBezTo>
                <a:lnTo>
                  <a:pt x="4" y="35"/>
                </a:lnTo>
                <a:cubicBezTo>
                  <a:pt x="0" y="32"/>
                  <a:pt x="1" y="24"/>
                  <a:pt x="1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2" name="Freeform 1278">
            <a:extLst>
              <a:ext uri="{FF2B5EF4-FFF2-40B4-BE49-F238E27FC236}">
                <a16:creationId xmlns:a16="http://schemas.microsoft.com/office/drawing/2014/main" id="{651D21FE-25AD-FC4E-A331-674250DE8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54200"/>
            <a:ext cx="4762" cy="3175"/>
          </a:xfrm>
          <a:custGeom>
            <a:avLst/>
            <a:gdLst>
              <a:gd name="T0" fmla="*/ 0 w 15"/>
              <a:gd name="T1" fmla="*/ 666461 h 11"/>
              <a:gd name="T2" fmla="*/ 1411139 w 15"/>
              <a:gd name="T3" fmla="*/ 0 h 11"/>
              <a:gd name="T4" fmla="*/ 0 w 15"/>
              <a:gd name="T5" fmla="*/ 666461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1">
                <a:moveTo>
                  <a:pt x="0" y="8"/>
                </a:moveTo>
                <a:cubicBezTo>
                  <a:pt x="1" y="0"/>
                  <a:pt x="6" y="3"/>
                  <a:pt x="14" y="0"/>
                </a:cubicBezTo>
                <a:cubicBezTo>
                  <a:pt x="12" y="7"/>
                  <a:pt x="4" y="10"/>
                  <a:pt x="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3" name="Freeform 1279">
            <a:extLst>
              <a:ext uri="{FF2B5EF4-FFF2-40B4-BE49-F238E27FC236}">
                <a16:creationId xmlns:a16="http://schemas.microsoft.com/office/drawing/2014/main" id="{7FAC5808-54BB-9249-B66E-5C97AE48E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54200"/>
            <a:ext cx="4762" cy="3175"/>
          </a:xfrm>
          <a:custGeom>
            <a:avLst/>
            <a:gdLst>
              <a:gd name="T0" fmla="*/ 302228 w 15"/>
              <a:gd name="T1" fmla="*/ 907415 h 10"/>
              <a:gd name="T2" fmla="*/ 0 w 15"/>
              <a:gd name="T3" fmla="*/ 806450 h 10"/>
              <a:gd name="T4" fmla="*/ 705411 w 15"/>
              <a:gd name="T5" fmla="*/ 100965 h 10"/>
              <a:gd name="T6" fmla="*/ 1310185 w 15"/>
              <a:gd name="T7" fmla="*/ 0 h 10"/>
              <a:gd name="T8" fmla="*/ 705411 w 15"/>
              <a:gd name="T9" fmla="*/ 100965 h 10"/>
              <a:gd name="T10" fmla="*/ 100637 w 15"/>
              <a:gd name="T11" fmla="*/ 806450 h 10"/>
              <a:gd name="T12" fmla="*/ 302228 w 15"/>
              <a:gd name="T13" fmla="*/ 806450 h 10"/>
              <a:gd name="T14" fmla="*/ 1310185 w 15"/>
              <a:gd name="T15" fmla="*/ 0 h 10"/>
              <a:gd name="T16" fmla="*/ 1411139 w 15"/>
              <a:gd name="T17" fmla="*/ 0 h 10"/>
              <a:gd name="T18" fmla="*/ 302228 w 15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3" y="9"/>
                </a:moveTo>
                <a:cubicBezTo>
                  <a:pt x="2" y="9"/>
                  <a:pt x="1" y="9"/>
                  <a:pt x="0" y="8"/>
                </a:cubicBezTo>
                <a:cubicBezTo>
                  <a:pt x="1" y="2"/>
                  <a:pt x="3" y="1"/>
                  <a:pt x="7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1" y="1"/>
                  <a:pt x="10" y="1"/>
                  <a:pt x="7" y="1"/>
                </a:cubicBezTo>
                <a:cubicBezTo>
                  <a:pt x="3" y="2"/>
                  <a:pt x="1" y="3"/>
                  <a:pt x="1" y="8"/>
                </a:cubicBezTo>
                <a:lnTo>
                  <a:pt x="3" y="8"/>
                </a:lnTo>
                <a:cubicBezTo>
                  <a:pt x="6" y="8"/>
                  <a:pt x="12" y="5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5"/>
                  <a:pt x="7" y="9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4" name="Freeform 1280">
            <a:extLst>
              <a:ext uri="{FF2B5EF4-FFF2-40B4-BE49-F238E27FC236}">
                <a16:creationId xmlns:a16="http://schemas.microsoft.com/office/drawing/2014/main" id="{D966B5DD-018D-2B42-BCBD-F843372AC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8325"/>
            <a:ext cx="3175" cy="6350"/>
          </a:xfrm>
          <a:custGeom>
            <a:avLst/>
            <a:gdLst>
              <a:gd name="T0" fmla="*/ 833005 w 11"/>
              <a:gd name="T1" fmla="*/ 0 h 19"/>
              <a:gd name="T2" fmla="*/ 83416 w 11"/>
              <a:gd name="T3" fmla="*/ 1787024 h 19"/>
              <a:gd name="T4" fmla="*/ 833005 w 11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10" y="0"/>
                </a:moveTo>
                <a:cubicBezTo>
                  <a:pt x="10" y="11"/>
                  <a:pt x="8" y="18"/>
                  <a:pt x="1" y="16"/>
                </a:cubicBezTo>
                <a:cubicBezTo>
                  <a:pt x="0" y="10"/>
                  <a:pt x="3" y="6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5" name="Freeform 1281">
            <a:extLst>
              <a:ext uri="{FF2B5EF4-FFF2-40B4-BE49-F238E27FC236}">
                <a16:creationId xmlns:a16="http://schemas.microsoft.com/office/drawing/2014/main" id="{D53A8C80-3817-FC40-BC00-F91F0A36E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8325"/>
            <a:ext cx="4763" cy="6350"/>
          </a:xfrm>
          <a:custGeom>
            <a:avLst/>
            <a:gdLst>
              <a:gd name="T0" fmla="*/ 537120 w 13"/>
              <a:gd name="T1" fmla="*/ 2010611 h 19"/>
              <a:gd name="T2" fmla="*/ 268560 w 13"/>
              <a:gd name="T3" fmla="*/ 2010611 h 19"/>
              <a:gd name="T4" fmla="*/ 1342433 w 13"/>
              <a:gd name="T5" fmla="*/ 0 h 19"/>
              <a:gd name="T6" fmla="*/ 1342433 w 13"/>
              <a:gd name="T7" fmla="*/ 0 h 19"/>
              <a:gd name="T8" fmla="*/ 268560 w 13"/>
              <a:gd name="T9" fmla="*/ 1787024 h 19"/>
              <a:gd name="T10" fmla="*/ 537120 w 13"/>
              <a:gd name="T11" fmla="*/ 1787024 h 19"/>
              <a:gd name="T12" fmla="*/ 1073873 w 13"/>
              <a:gd name="T13" fmla="*/ 1563771 h 19"/>
              <a:gd name="T14" fmla="*/ 1342433 w 13"/>
              <a:gd name="T15" fmla="*/ 0 h 19"/>
              <a:gd name="T16" fmla="*/ 1207970 w 13"/>
              <a:gd name="T17" fmla="*/ 1563771 h 19"/>
              <a:gd name="T18" fmla="*/ 537120 w 13"/>
              <a:gd name="T19" fmla="*/ 201061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9">
                <a:moveTo>
                  <a:pt x="4" y="18"/>
                </a:moveTo>
                <a:lnTo>
                  <a:pt x="2" y="18"/>
                </a:lnTo>
                <a:cubicBezTo>
                  <a:pt x="0" y="9"/>
                  <a:pt x="4" y="5"/>
                  <a:pt x="10" y="0"/>
                </a:cubicBezTo>
                <a:cubicBezTo>
                  <a:pt x="4" y="5"/>
                  <a:pt x="1" y="9"/>
                  <a:pt x="2" y="16"/>
                </a:cubicBezTo>
                <a:lnTo>
                  <a:pt x="4" y="16"/>
                </a:lnTo>
                <a:cubicBezTo>
                  <a:pt x="4" y="16"/>
                  <a:pt x="7" y="16"/>
                  <a:pt x="8" y="14"/>
                </a:cubicBezTo>
                <a:cubicBezTo>
                  <a:pt x="10" y="12"/>
                  <a:pt x="11" y="7"/>
                  <a:pt x="10" y="0"/>
                </a:cubicBezTo>
                <a:cubicBezTo>
                  <a:pt x="12" y="7"/>
                  <a:pt x="10" y="12"/>
                  <a:pt x="9" y="14"/>
                </a:cubicBezTo>
                <a:cubicBezTo>
                  <a:pt x="7" y="16"/>
                  <a:pt x="5" y="18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6" name="Freeform 1282">
            <a:extLst>
              <a:ext uri="{FF2B5EF4-FFF2-40B4-BE49-F238E27FC236}">
                <a16:creationId xmlns:a16="http://schemas.microsoft.com/office/drawing/2014/main" id="{8157557C-0A47-9046-A860-60066DEEB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35150"/>
            <a:ext cx="3175" cy="11113"/>
          </a:xfrm>
          <a:custGeom>
            <a:avLst/>
            <a:gdLst>
              <a:gd name="T0" fmla="*/ 504190 w 10"/>
              <a:gd name="T1" fmla="*/ 3855494 h 31"/>
              <a:gd name="T2" fmla="*/ 504190 w 10"/>
              <a:gd name="T3" fmla="*/ 0 h 31"/>
              <a:gd name="T4" fmla="*/ 504190 w 10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31">
                <a:moveTo>
                  <a:pt x="5" y="30"/>
                </a:moveTo>
                <a:cubicBezTo>
                  <a:pt x="0" y="29"/>
                  <a:pt x="4" y="8"/>
                  <a:pt x="5" y="0"/>
                </a:cubicBezTo>
                <a:cubicBezTo>
                  <a:pt x="7" y="10"/>
                  <a:pt x="9" y="26"/>
                  <a:pt x="5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7" name="Freeform 1283">
            <a:extLst>
              <a:ext uri="{FF2B5EF4-FFF2-40B4-BE49-F238E27FC236}">
                <a16:creationId xmlns:a16="http://schemas.microsoft.com/office/drawing/2014/main" id="{51B68C7A-4829-874A-B436-1F853D67F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35150"/>
            <a:ext cx="3175" cy="11113"/>
          </a:xfrm>
          <a:custGeom>
            <a:avLst/>
            <a:gdLst>
              <a:gd name="T0" fmla="*/ 499918 w 11"/>
              <a:gd name="T1" fmla="*/ 3855494 h 31"/>
              <a:gd name="T2" fmla="*/ 416502 w 11"/>
              <a:gd name="T3" fmla="*/ 3855494 h 31"/>
              <a:gd name="T4" fmla="*/ 499918 w 11"/>
              <a:gd name="T5" fmla="*/ 0 h 31"/>
              <a:gd name="T6" fmla="*/ 583045 w 11"/>
              <a:gd name="T7" fmla="*/ 257033 h 31"/>
              <a:gd name="T8" fmla="*/ 499918 w 11"/>
              <a:gd name="T9" fmla="*/ 3855494 h 31"/>
              <a:gd name="T10" fmla="*/ 499918 w 11"/>
              <a:gd name="T11" fmla="*/ 0 h 31"/>
              <a:gd name="T12" fmla="*/ 499918 w 11"/>
              <a:gd name="T13" fmla="*/ 3855494 h 31"/>
              <a:gd name="T14" fmla="*/ 499918 w 11"/>
              <a:gd name="T15" fmla="*/ 257033 h 31"/>
              <a:gd name="T16" fmla="*/ 499918 w 11"/>
              <a:gd name="T17" fmla="*/ 0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1">
                <a:moveTo>
                  <a:pt x="6" y="30"/>
                </a:moveTo>
                <a:lnTo>
                  <a:pt x="5" y="30"/>
                </a:lnTo>
                <a:cubicBezTo>
                  <a:pt x="0" y="29"/>
                  <a:pt x="5" y="5"/>
                  <a:pt x="6" y="0"/>
                </a:cubicBezTo>
                <a:lnTo>
                  <a:pt x="7" y="2"/>
                </a:lnTo>
                <a:cubicBezTo>
                  <a:pt x="9" y="12"/>
                  <a:pt x="10" y="26"/>
                  <a:pt x="6" y="30"/>
                </a:cubicBezTo>
                <a:close/>
                <a:moveTo>
                  <a:pt x="6" y="0"/>
                </a:moveTo>
                <a:cubicBezTo>
                  <a:pt x="5" y="9"/>
                  <a:pt x="3" y="27"/>
                  <a:pt x="6" y="30"/>
                </a:cubicBezTo>
                <a:cubicBezTo>
                  <a:pt x="9" y="25"/>
                  <a:pt x="8" y="11"/>
                  <a:pt x="6" y="2"/>
                </a:cubicBezTo>
                <a:lnTo>
                  <a:pt x="6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8" name="Freeform 1284">
            <a:extLst>
              <a:ext uri="{FF2B5EF4-FFF2-40B4-BE49-F238E27FC236}">
                <a16:creationId xmlns:a16="http://schemas.microsoft.com/office/drawing/2014/main" id="{6CB9AE30-9FC6-F64C-AB50-8FD8C983C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9913"/>
            <a:ext cx="7938" cy="7937"/>
          </a:xfrm>
          <a:custGeom>
            <a:avLst/>
            <a:gdLst>
              <a:gd name="T0" fmla="*/ 157569 w 20"/>
              <a:gd name="T1" fmla="*/ 2571210 h 21"/>
              <a:gd name="T2" fmla="*/ 2993023 w 20"/>
              <a:gd name="T3" fmla="*/ 0 h 21"/>
              <a:gd name="T4" fmla="*/ 157569 w 20"/>
              <a:gd name="T5" fmla="*/ 257121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1">
                <a:moveTo>
                  <a:pt x="1" y="18"/>
                </a:moveTo>
                <a:cubicBezTo>
                  <a:pt x="0" y="10"/>
                  <a:pt x="11" y="10"/>
                  <a:pt x="19" y="0"/>
                </a:cubicBezTo>
                <a:cubicBezTo>
                  <a:pt x="16" y="11"/>
                  <a:pt x="10" y="20"/>
                  <a:pt x="1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39" name="Freeform 1285">
            <a:extLst>
              <a:ext uri="{FF2B5EF4-FFF2-40B4-BE49-F238E27FC236}">
                <a16:creationId xmlns:a16="http://schemas.microsoft.com/office/drawing/2014/main" id="{B1B66DDF-A495-BD4F-9A50-4FBE7CCB6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39913"/>
            <a:ext cx="6350" cy="7937"/>
          </a:xfrm>
          <a:custGeom>
            <a:avLst/>
            <a:gdLst>
              <a:gd name="T0" fmla="*/ 446839 w 19"/>
              <a:gd name="T1" fmla="*/ 2992249 h 20"/>
              <a:gd name="T2" fmla="*/ 111626 w 19"/>
              <a:gd name="T3" fmla="*/ 2834700 h 20"/>
              <a:gd name="T4" fmla="*/ 893679 w 19"/>
              <a:gd name="T5" fmla="*/ 1575098 h 20"/>
              <a:gd name="T6" fmla="*/ 223253 w 19"/>
              <a:gd name="T7" fmla="*/ 2834700 h 20"/>
              <a:gd name="T8" fmla="*/ 446839 w 19"/>
              <a:gd name="T9" fmla="*/ 2834700 h 20"/>
              <a:gd name="T10" fmla="*/ 1898984 w 19"/>
              <a:gd name="T11" fmla="*/ 157549 h 20"/>
              <a:gd name="T12" fmla="*/ 893679 w 19"/>
              <a:gd name="T13" fmla="*/ 1575098 h 20"/>
              <a:gd name="T14" fmla="*/ 1898984 w 19"/>
              <a:gd name="T15" fmla="*/ 157549 h 20"/>
              <a:gd name="T16" fmla="*/ 2010611 w 19"/>
              <a:gd name="T17" fmla="*/ 0 h 20"/>
              <a:gd name="T18" fmla="*/ 2010611 w 19"/>
              <a:gd name="T19" fmla="*/ 157549 h 20"/>
              <a:gd name="T20" fmla="*/ 2010611 w 19"/>
              <a:gd name="T21" fmla="*/ 157549 h 20"/>
              <a:gd name="T22" fmla="*/ 2010611 w 19"/>
              <a:gd name="T23" fmla="*/ 157549 h 20"/>
              <a:gd name="T24" fmla="*/ 446839 w 19"/>
              <a:gd name="T25" fmla="*/ 2992249 h 20"/>
              <a:gd name="T26" fmla="*/ 1898984 w 19"/>
              <a:gd name="T27" fmla="*/ 157549 h 20"/>
              <a:gd name="T28" fmla="*/ 1898984 w 19"/>
              <a:gd name="T29" fmla="*/ 157549 h 20"/>
              <a:gd name="T30" fmla="*/ 2010611 w 19"/>
              <a:gd name="T31" fmla="*/ 157549 h 20"/>
              <a:gd name="T32" fmla="*/ 2010611 w 19"/>
              <a:gd name="T33" fmla="*/ 157549 h 20"/>
              <a:gd name="T34" fmla="*/ 1898984 w 19"/>
              <a:gd name="T35" fmla="*/ 157549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" h="20">
                <a:moveTo>
                  <a:pt x="4" y="19"/>
                </a:moveTo>
                <a:cubicBezTo>
                  <a:pt x="4" y="19"/>
                  <a:pt x="2" y="19"/>
                  <a:pt x="1" y="18"/>
                </a:cubicBezTo>
                <a:cubicBezTo>
                  <a:pt x="0" y="13"/>
                  <a:pt x="3" y="11"/>
                  <a:pt x="8" y="10"/>
                </a:cubicBezTo>
                <a:cubicBezTo>
                  <a:pt x="4" y="12"/>
                  <a:pt x="1" y="15"/>
                  <a:pt x="2" y="18"/>
                </a:cubicBezTo>
                <a:lnTo>
                  <a:pt x="4" y="18"/>
                </a:lnTo>
                <a:cubicBezTo>
                  <a:pt x="10" y="18"/>
                  <a:pt x="15" y="11"/>
                  <a:pt x="17" y="1"/>
                </a:cubicBezTo>
                <a:cubicBezTo>
                  <a:pt x="14" y="5"/>
                  <a:pt x="11" y="8"/>
                  <a:pt x="8" y="10"/>
                </a:cubicBezTo>
                <a:cubicBezTo>
                  <a:pt x="11" y="7"/>
                  <a:pt x="14" y="5"/>
                  <a:pt x="17" y="1"/>
                </a:cubicBezTo>
                <a:cubicBezTo>
                  <a:pt x="18" y="1"/>
                  <a:pt x="18" y="0"/>
                  <a:pt x="18" y="0"/>
                </a:cubicBezTo>
                <a:cubicBezTo>
                  <a:pt x="18" y="0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11"/>
                  <a:pt x="11" y="19"/>
                  <a:pt x="4" y="19"/>
                </a:cubicBezTo>
                <a:close/>
                <a:moveTo>
                  <a:pt x="17" y="1"/>
                </a:move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7" y="1"/>
                  <a:pt x="1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0" name="Freeform 1286">
            <a:extLst>
              <a:ext uri="{FF2B5EF4-FFF2-40B4-BE49-F238E27FC236}">
                <a16:creationId xmlns:a16="http://schemas.microsoft.com/office/drawing/2014/main" id="{38C119A6-5D79-5A45-9FF0-63AD30FEF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39913"/>
            <a:ext cx="4762" cy="11112"/>
          </a:xfrm>
          <a:custGeom>
            <a:avLst/>
            <a:gdLst>
              <a:gd name="T0" fmla="*/ 1102403 w 12"/>
              <a:gd name="T1" fmla="*/ 3738146 h 32"/>
              <a:gd name="T2" fmla="*/ 787317 w 12"/>
              <a:gd name="T3" fmla="*/ 0 h 32"/>
              <a:gd name="T4" fmla="*/ 1102403 w 12"/>
              <a:gd name="T5" fmla="*/ 3738146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2">
                <a:moveTo>
                  <a:pt x="7" y="31"/>
                </a:moveTo>
                <a:cubicBezTo>
                  <a:pt x="0" y="30"/>
                  <a:pt x="4" y="8"/>
                  <a:pt x="5" y="0"/>
                </a:cubicBezTo>
                <a:cubicBezTo>
                  <a:pt x="7" y="8"/>
                  <a:pt x="11" y="28"/>
                  <a:pt x="7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1" name="Freeform 1287">
            <a:extLst>
              <a:ext uri="{FF2B5EF4-FFF2-40B4-BE49-F238E27FC236}">
                <a16:creationId xmlns:a16="http://schemas.microsoft.com/office/drawing/2014/main" id="{23AE8219-6A6B-C84B-969B-CFCBA289A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39913"/>
            <a:ext cx="3175" cy="11112"/>
          </a:xfrm>
          <a:custGeom>
            <a:avLst/>
            <a:gdLst>
              <a:gd name="T0" fmla="*/ 583045 w 11"/>
              <a:gd name="T1" fmla="*/ 3628236 h 33"/>
              <a:gd name="T2" fmla="*/ 583045 w 11"/>
              <a:gd name="T3" fmla="*/ 3628236 h 33"/>
              <a:gd name="T4" fmla="*/ 333375 w 11"/>
              <a:gd name="T5" fmla="*/ 340095 h 33"/>
              <a:gd name="T6" fmla="*/ 333375 w 11"/>
              <a:gd name="T7" fmla="*/ 0 h 33"/>
              <a:gd name="T8" fmla="*/ 583045 w 11"/>
              <a:gd name="T9" fmla="*/ 453572 h 33"/>
              <a:gd name="T10" fmla="*/ 583045 w 11"/>
              <a:gd name="T11" fmla="*/ 3628236 h 33"/>
              <a:gd name="T12" fmla="*/ 333375 w 11"/>
              <a:gd name="T13" fmla="*/ 0 h 33"/>
              <a:gd name="T14" fmla="*/ 416502 w 11"/>
              <a:gd name="T15" fmla="*/ 340095 h 33"/>
              <a:gd name="T16" fmla="*/ 583045 w 11"/>
              <a:gd name="T17" fmla="*/ 3515096 h 33"/>
              <a:gd name="T18" fmla="*/ 499918 w 11"/>
              <a:gd name="T19" fmla="*/ 453572 h 33"/>
              <a:gd name="T20" fmla="*/ 333375 w 11"/>
              <a:gd name="T21" fmla="*/ 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33">
                <a:moveTo>
                  <a:pt x="7" y="32"/>
                </a:moveTo>
                <a:lnTo>
                  <a:pt x="7" y="32"/>
                </a:lnTo>
                <a:cubicBezTo>
                  <a:pt x="0" y="30"/>
                  <a:pt x="3" y="14"/>
                  <a:pt x="4" y="3"/>
                </a:cubicBezTo>
                <a:lnTo>
                  <a:pt x="4" y="0"/>
                </a:lnTo>
                <a:lnTo>
                  <a:pt x="7" y="4"/>
                </a:lnTo>
                <a:cubicBezTo>
                  <a:pt x="8" y="15"/>
                  <a:pt x="10" y="29"/>
                  <a:pt x="7" y="32"/>
                </a:cubicBezTo>
                <a:close/>
                <a:moveTo>
                  <a:pt x="4" y="0"/>
                </a:moveTo>
                <a:lnTo>
                  <a:pt x="5" y="3"/>
                </a:lnTo>
                <a:cubicBezTo>
                  <a:pt x="4" y="12"/>
                  <a:pt x="1" y="29"/>
                  <a:pt x="7" y="31"/>
                </a:cubicBezTo>
                <a:cubicBezTo>
                  <a:pt x="10" y="28"/>
                  <a:pt x="8" y="14"/>
                  <a:pt x="6" y="4"/>
                </a:cubicBezTo>
                <a:lnTo>
                  <a:pt x="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2" name="Freeform 1288">
            <a:extLst>
              <a:ext uri="{FF2B5EF4-FFF2-40B4-BE49-F238E27FC236}">
                <a16:creationId xmlns:a16="http://schemas.microsoft.com/office/drawing/2014/main" id="{4A6951A0-D826-4049-B1A4-FDE84822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47850"/>
            <a:ext cx="4762" cy="3175"/>
          </a:xfrm>
          <a:custGeom>
            <a:avLst/>
            <a:gdLst>
              <a:gd name="T0" fmla="*/ 0 w 15"/>
              <a:gd name="T1" fmla="*/ 749877 h 11"/>
              <a:gd name="T2" fmla="*/ 1411139 w 15"/>
              <a:gd name="T3" fmla="*/ 0 h 11"/>
              <a:gd name="T4" fmla="*/ 0 w 15"/>
              <a:gd name="T5" fmla="*/ 749877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1">
                <a:moveTo>
                  <a:pt x="0" y="9"/>
                </a:moveTo>
                <a:cubicBezTo>
                  <a:pt x="0" y="1"/>
                  <a:pt x="9" y="4"/>
                  <a:pt x="14" y="0"/>
                </a:cubicBezTo>
                <a:cubicBezTo>
                  <a:pt x="13" y="4"/>
                  <a:pt x="9" y="10"/>
                  <a:pt x="0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3" name="Freeform 1289">
            <a:extLst>
              <a:ext uri="{FF2B5EF4-FFF2-40B4-BE49-F238E27FC236}">
                <a16:creationId xmlns:a16="http://schemas.microsoft.com/office/drawing/2014/main" id="{B8A143B2-3EA3-DE4A-9097-2962B2ED3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47850"/>
            <a:ext cx="4762" cy="3175"/>
          </a:xfrm>
          <a:custGeom>
            <a:avLst/>
            <a:gdLst>
              <a:gd name="T0" fmla="*/ 201591 w 15"/>
              <a:gd name="T1" fmla="*/ 907415 h 10"/>
              <a:gd name="T2" fmla="*/ 0 w 15"/>
              <a:gd name="T3" fmla="*/ 907415 h 10"/>
              <a:gd name="T4" fmla="*/ 705411 w 15"/>
              <a:gd name="T5" fmla="*/ 201613 h 10"/>
              <a:gd name="T6" fmla="*/ 1411139 w 15"/>
              <a:gd name="T7" fmla="*/ 0 h 10"/>
              <a:gd name="T8" fmla="*/ 201591 w 15"/>
              <a:gd name="T9" fmla="*/ 907415 h 10"/>
              <a:gd name="T10" fmla="*/ 705411 w 15"/>
              <a:gd name="T11" fmla="*/ 302578 h 10"/>
              <a:gd name="T12" fmla="*/ 0 w 15"/>
              <a:gd name="T13" fmla="*/ 907415 h 10"/>
              <a:gd name="T14" fmla="*/ 201591 w 15"/>
              <a:gd name="T15" fmla="*/ 806450 h 10"/>
              <a:gd name="T16" fmla="*/ 1411139 w 15"/>
              <a:gd name="T17" fmla="*/ 0 h 10"/>
              <a:gd name="T18" fmla="*/ 705411 w 15"/>
              <a:gd name="T19" fmla="*/ 30257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2" y="9"/>
                </a:moveTo>
                <a:lnTo>
                  <a:pt x="0" y="9"/>
                </a:lnTo>
                <a:cubicBezTo>
                  <a:pt x="0" y="5"/>
                  <a:pt x="4" y="3"/>
                  <a:pt x="7" y="2"/>
                </a:cubicBezTo>
                <a:cubicBezTo>
                  <a:pt x="9" y="1"/>
                  <a:pt x="12" y="1"/>
                  <a:pt x="14" y="0"/>
                </a:cubicBezTo>
                <a:cubicBezTo>
                  <a:pt x="14" y="2"/>
                  <a:pt x="10" y="9"/>
                  <a:pt x="2" y="9"/>
                </a:cubicBezTo>
                <a:close/>
                <a:moveTo>
                  <a:pt x="7" y="3"/>
                </a:moveTo>
                <a:cubicBezTo>
                  <a:pt x="4" y="4"/>
                  <a:pt x="1" y="5"/>
                  <a:pt x="0" y="9"/>
                </a:cubicBezTo>
                <a:cubicBezTo>
                  <a:pt x="1" y="8"/>
                  <a:pt x="2" y="8"/>
                  <a:pt x="2" y="8"/>
                </a:cubicBezTo>
                <a:cubicBezTo>
                  <a:pt x="10" y="8"/>
                  <a:pt x="13" y="2"/>
                  <a:pt x="14" y="0"/>
                </a:cubicBezTo>
                <a:cubicBezTo>
                  <a:pt x="12" y="1"/>
                  <a:pt x="9" y="2"/>
                  <a:pt x="7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4" name="Freeform 1290">
            <a:extLst>
              <a:ext uri="{FF2B5EF4-FFF2-40B4-BE49-F238E27FC236}">
                <a16:creationId xmlns:a16="http://schemas.microsoft.com/office/drawing/2014/main" id="{FA0C2173-688D-E84A-91C4-CC85DEFCF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41500"/>
            <a:ext cx="4763" cy="12700"/>
          </a:xfrm>
          <a:custGeom>
            <a:avLst/>
            <a:gdLst>
              <a:gd name="T0" fmla="*/ 945456 w 12"/>
              <a:gd name="T1" fmla="*/ 4476569 h 35"/>
              <a:gd name="T2" fmla="*/ 472728 w 12"/>
              <a:gd name="T3" fmla="*/ 0 h 35"/>
              <a:gd name="T4" fmla="*/ 945456 w 12"/>
              <a:gd name="T5" fmla="*/ 4476569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5">
                <a:moveTo>
                  <a:pt x="6" y="34"/>
                </a:moveTo>
                <a:cubicBezTo>
                  <a:pt x="0" y="33"/>
                  <a:pt x="3" y="10"/>
                  <a:pt x="3" y="0"/>
                </a:cubicBezTo>
                <a:cubicBezTo>
                  <a:pt x="5" y="8"/>
                  <a:pt x="11" y="32"/>
                  <a:pt x="6" y="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5" name="Freeform 1291">
            <a:extLst>
              <a:ext uri="{FF2B5EF4-FFF2-40B4-BE49-F238E27FC236}">
                <a16:creationId xmlns:a16="http://schemas.microsoft.com/office/drawing/2014/main" id="{720229F7-9220-664B-B9B7-47104A19E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41500"/>
            <a:ext cx="3175" cy="12700"/>
          </a:xfrm>
          <a:custGeom>
            <a:avLst/>
            <a:gdLst>
              <a:gd name="T0" fmla="*/ 499918 w 11"/>
              <a:gd name="T1" fmla="*/ 4355747 h 36"/>
              <a:gd name="T2" fmla="*/ 249959 w 11"/>
              <a:gd name="T3" fmla="*/ 1369131 h 36"/>
              <a:gd name="T4" fmla="*/ 499918 w 11"/>
              <a:gd name="T5" fmla="*/ 4107039 h 36"/>
              <a:gd name="T6" fmla="*/ 249959 w 11"/>
              <a:gd name="T7" fmla="*/ 249061 h 36"/>
              <a:gd name="T8" fmla="*/ 249959 w 11"/>
              <a:gd name="T9" fmla="*/ 0 h 36"/>
              <a:gd name="T10" fmla="*/ 333375 w 11"/>
              <a:gd name="T11" fmla="*/ 249061 h 36"/>
              <a:gd name="T12" fmla="*/ 499918 w 11"/>
              <a:gd name="T13" fmla="*/ 43557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6">
                <a:moveTo>
                  <a:pt x="6" y="35"/>
                </a:moveTo>
                <a:cubicBezTo>
                  <a:pt x="0" y="33"/>
                  <a:pt x="1" y="21"/>
                  <a:pt x="3" y="11"/>
                </a:cubicBezTo>
                <a:cubicBezTo>
                  <a:pt x="3" y="21"/>
                  <a:pt x="1" y="33"/>
                  <a:pt x="6" y="33"/>
                </a:cubicBezTo>
                <a:cubicBezTo>
                  <a:pt x="9" y="32"/>
                  <a:pt x="5" y="11"/>
                  <a:pt x="3" y="2"/>
                </a:cubicBezTo>
                <a:lnTo>
                  <a:pt x="3" y="0"/>
                </a:lnTo>
                <a:lnTo>
                  <a:pt x="4" y="2"/>
                </a:lnTo>
                <a:cubicBezTo>
                  <a:pt x="7" y="18"/>
                  <a:pt x="10" y="33"/>
                  <a:pt x="6" y="3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6" name="Freeform 1292">
            <a:extLst>
              <a:ext uri="{FF2B5EF4-FFF2-40B4-BE49-F238E27FC236}">
                <a16:creationId xmlns:a16="http://schemas.microsoft.com/office/drawing/2014/main" id="{B9333110-AB1B-AF4F-8AF8-0609E7F2B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1025"/>
            <a:ext cx="4763" cy="3175"/>
          </a:xfrm>
          <a:custGeom>
            <a:avLst/>
            <a:gdLst>
              <a:gd name="T0" fmla="*/ 0 w 14"/>
              <a:gd name="T1" fmla="*/ 666461 h 11"/>
              <a:gd name="T2" fmla="*/ 1504768 w 14"/>
              <a:gd name="T3" fmla="*/ 0 h 11"/>
              <a:gd name="T4" fmla="*/ 0 w 14"/>
              <a:gd name="T5" fmla="*/ 666461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1">
                <a:moveTo>
                  <a:pt x="0" y="8"/>
                </a:moveTo>
                <a:cubicBezTo>
                  <a:pt x="0" y="1"/>
                  <a:pt x="8" y="3"/>
                  <a:pt x="13" y="0"/>
                </a:cubicBezTo>
                <a:cubicBezTo>
                  <a:pt x="13" y="6"/>
                  <a:pt x="4" y="10"/>
                  <a:pt x="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7" name="Freeform 1293">
            <a:extLst>
              <a:ext uri="{FF2B5EF4-FFF2-40B4-BE49-F238E27FC236}">
                <a16:creationId xmlns:a16="http://schemas.microsoft.com/office/drawing/2014/main" id="{8682A4CE-86AC-A549-BF90-E814C2381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1025"/>
            <a:ext cx="4763" cy="3175"/>
          </a:xfrm>
          <a:custGeom>
            <a:avLst/>
            <a:gdLst>
              <a:gd name="T0" fmla="*/ 347359 w 14"/>
              <a:gd name="T1" fmla="*/ 907415 h 10"/>
              <a:gd name="T2" fmla="*/ 0 w 14"/>
              <a:gd name="T3" fmla="*/ 806450 h 10"/>
              <a:gd name="T4" fmla="*/ 810390 w 14"/>
              <a:gd name="T5" fmla="*/ 201613 h 10"/>
              <a:gd name="T6" fmla="*/ 1504768 w 14"/>
              <a:gd name="T7" fmla="*/ 0 h 10"/>
              <a:gd name="T8" fmla="*/ 1504768 w 14"/>
              <a:gd name="T9" fmla="*/ 0 h 10"/>
              <a:gd name="T10" fmla="*/ 810390 w 14"/>
              <a:gd name="T11" fmla="*/ 201613 h 10"/>
              <a:gd name="T12" fmla="*/ 0 w 14"/>
              <a:gd name="T13" fmla="*/ 806450 h 10"/>
              <a:gd name="T14" fmla="*/ 347359 w 14"/>
              <a:gd name="T15" fmla="*/ 806450 h 10"/>
              <a:gd name="T16" fmla="*/ 1504768 w 14"/>
              <a:gd name="T17" fmla="*/ 0 h 10"/>
              <a:gd name="T18" fmla="*/ 1504768 w 14"/>
              <a:gd name="T19" fmla="*/ 0 h 10"/>
              <a:gd name="T20" fmla="*/ 1504768 w 14"/>
              <a:gd name="T21" fmla="*/ 0 h 10"/>
              <a:gd name="T22" fmla="*/ 1504768 w 14"/>
              <a:gd name="T23" fmla="*/ 0 h 10"/>
              <a:gd name="T24" fmla="*/ 347359 w 14"/>
              <a:gd name="T25" fmla="*/ 90741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0">
                <a:moveTo>
                  <a:pt x="3" y="9"/>
                </a:moveTo>
                <a:lnTo>
                  <a:pt x="0" y="8"/>
                </a:lnTo>
                <a:cubicBezTo>
                  <a:pt x="0" y="3"/>
                  <a:pt x="4" y="2"/>
                  <a:pt x="7" y="2"/>
                </a:cubicBezTo>
                <a:cubicBezTo>
                  <a:pt x="9" y="2"/>
                  <a:pt x="11" y="1"/>
                  <a:pt x="13" y="0"/>
                </a:cubicBezTo>
                <a:cubicBezTo>
                  <a:pt x="11" y="2"/>
                  <a:pt x="9" y="2"/>
                  <a:pt x="7" y="2"/>
                </a:cubicBezTo>
                <a:cubicBezTo>
                  <a:pt x="4" y="3"/>
                  <a:pt x="0" y="4"/>
                  <a:pt x="0" y="8"/>
                </a:cubicBezTo>
                <a:lnTo>
                  <a:pt x="3" y="8"/>
                </a:lnTo>
                <a:cubicBezTo>
                  <a:pt x="7" y="8"/>
                  <a:pt x="12" y="5"/>
                  <a:pt x="13" y="0"/>
                </a:cubicBezTo>
                <a:cubicBezTo>
                  <a:pt x="13" y="5"/>
                  <a:pt x="7" y="9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8" name="Freeform 1294">
            <a:extLst>
              <a:ext uri="{FF2B5EF4-FFF2-40B4-BE49-F238E27FC236}">
                <a16:creationId xmlns:a16="http://schemas.microsoft.com/office/drawing/2014/main" id="{CC73A771-1BA9-5547-99F3-C6228C669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44675"/>
            <a:ext cx="4762" cy="12700"/>
          </a:xfrm>
          <a:custGeom>
            <a:avLst/>
            <a:gdLst>
              <a:gd name="T0" fmla="*/ 944860 w 12"/>
              <a:gd name="T1" fmla="*/ 4241457 h 37"/>
              <a:gd name="T2" fmla="*/ 315086 w 12"/>
              <a:gd name="T3" fmla="*/ 0 h 37"/>
              <a:gd name="T4" fmla="*/ 944860 w 12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7">
                <a:moveTo>
                  <a:pt x="6" y="36"/>
                </a:moveTo>
                <a:cubicBezTo>
                  <a:pt x="0" y="36"/>
                  <a:pt x="2" y="18"/>
                  <a:pt x="2" y="0"/>
                </a:cubicBezTo>
                <a:cubicBezTo>
                  <a:pt x="5" y="16"/>
                  <a:pt x="11" y="32"/>
                  <a:pt x="6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49" name="Freeform 1295">
            <a:extLst>
              <a:ext uri="{FF2B5EF4-FFF2-40B4-BE49-F238E27FC236}">
                <a16:creationId xmlns:a16="http://schemas.microsoft.com/office/drawing/2014/main" id="{648333A1-86EE-6A4D-976F-8A2D41465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44675"/>
            <a:ext cx="3175" cy="12700"/>
          </a:xfrm>
          <a:custGeom>
            <a:avLst/>
            <a:gdLst>
              <a:gd name="T0" fmla="*/ 100965 w 10"/>
              <a:gd name="T1" fmla="*/ 1531551 h 37"/>
              <a:gd name="T2" fmla="*/ 100965 w 10"/>
              <a:gd name="T3" fmla="*/ 0 h 37"/>
              <a:gd name="T4" fmla="*/ 403225 w 10"/>
              <a:gd name="T5" fmla="*/ 1767359 h 37"/>
              <a:gd name="T6" fmla="*/ 504190 w 10"/>
              <a:gd name="T7" fmla="*/ 4241457 h 37"/>
              <a:gd name="T8" fmla="*/ 403225 w 10"/>
              <a:gd name="T9" fmla="*/ 4241457 h 37"/>
              <a:gd name="T10" fmla="*/ 504190 w 10"/>
              <a:gd name="T11" fmla="*/ 4123724 h 37"/>
              <a:gd name="T12" fmla="*/ 403225 w 10"/>
              <a:gd name="T13" fmla="*/ 1767359 h 37"/>
              <a:gd name="T14" fmla="*/ 201613 w 10"/>
              <a:gd name="T15" fmla="*/ 353541 h 37"/>
              <a:gd name="T16" fmla="*/ 100965 w 10"/>
              <a:gd name="T17" fmla="*/ 1531551 h 37"/>
              <a:gd name="T18" fmla="*/ 403225 w 10"/>
              <a:gd name="T19" fmla="*/ 4005649 h 37"/>
              <a:gd name="T20" fmla="*/ 403225 w 10"/>
              <a:gd name="T21" fmla="*/ 4123724 h 37"/>
              <a:gd name="T22" fmla="*/ 100965 w 10"/>
              <a:gd name="T23" fmla="*/ 1531551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37">
                <a:moveTo>
                  <a:pt x="1" y="13"/>
                </a:moveTo>
                <a:lnTo>
                  <a:pt x="1" y="0"/>
                </a:lnTo>
                <a:cubicBezTo>
                  <a:pt x="3" y="5"/>
                  <a:pt x="4" y="10"/>
                  <a:pt x="4" y="15"/>
                </a:cubicBezTo>
                <a:cubicBezTo>
                  <a:pt x="7" y="25"/>
                  <a:pt x="9" y="32"/>
                  <a:pt x="5" y="36"/>
                </a:cubicBezTo>
                <a:lnTo>
                  <a:pt x="4" y="36"/>
                </a:lnTo>
                <a:lnTo>
                  <a:pt x="5" y="35"/>
                </a:lnTo>
                <a:cubicBezTo>
                  <a:pt x="8" y="32"/>
                  <a:pt x="7" y="25"/>
                  <a:pt x="4" y="15"/>
                </a:cubicBezTo>
                <a:cubicBezTo>
                  <a:pt x="4" y="11"/>
                  <a:pt x="2" y="8"/>
                  <a:pt x="2" y="3"/>
                </a:cubicBezTo>
                <a:cubicBezTo>
                  <a:pt x="2" y="6"/>
                  <a:pt x="2" y="10"/>
                  <a:pt x="1" y="13"/>
                </a:cubicBezTo>
                <a:cubicBezTo>
                  <a:pt x="1" y="23"/>
                  <a:pt x="1" y="32"/>
                  <a:pt x="4" y="34"/>
                </a:cubicBezTo>
                <a:lnTo>
                  <a:pt x="4" y="35"/>
                </a:lnTo>
                <a:cubicBezTo>
                  <a:pt x="0" y="32"/>
                  <a:pt x="1" y="24"/>
                  <a:pt x="1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0" name="Freeform 1296">
            <a:extLst>
              <a:ext uri="{FF2B5EF4-FFF2-40B4-BE49-F238E27FC236}">
                <a16:creationId xmlns:a16="http://schemas.microsoft.com/office/drawing/2014/main" id="{A65C7EE1-28B1-6748-B664-CBDFA64EF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54200"/>
            <a:ext cx="4762" cy="3175"/>
          </a:xfrm>
          <a:custGeom>
            <a:avLst/>
            <a:gdLst>
              <a:gd name="T0" fmla="*/ 0 w 15"/>
              <a:gd name="T1" fmla="*/ 666461 h 11"/>
              <a:gd name="T2" fmla="*/ 1411139 w 15"/>
              <a:gd name="T3" fmla="*/ 0 h 11"/>
              <a:gd name="T4" fmla="*/ 0 w 15"/>
              <a:gd name="T5" fmla="*/ 666461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1">
                <a:moveTo>
                  <a:pt x="0" y="8"/>
                </a:moveTo>
                <a:cubicBezTo>
                  <a:pt x="1" y="0"/>
                  <a:pt x="6" y="3"/>
                  <a:pt x="14" y="0"/>
                </a:cubicBezTo>
                <a:cubicBezTo>
                  <a:pt x="12" y="7"/>
                  <a:pt x="4" y="10"/>
                  <a:pt x="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1" name="Freeform 1297">
            <a:extLst>
              <a:ext uri="{FF2B5EF4-FFF2-40B4-BE49-F238E27FC236}">
                <a16:creationId xmlns:a16="http://schemas.microsoft.com/office/drawing/2014/main" id="{3C569927-9E0C-EB47-AB77-34A79B51C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54200"/>
            <a:ext cx="4762" cy="3175"/>
          </a:xfrm>
          <a:custGeom>
            <a:avLst/>
            <a:gdLst>
              <a:gd name="T0" fmla="*/ 302228 w 15"/>
              <a:gd name="T1" fmla="*/ 907415 h 10"/>
              <a:gd name="T2" fmla="*/ 0 w 15"/>
              <a:gd name="T3" fmla="*/ 806450 h 10"/>
              <a:gd name="T4" fmla="*/ 705411 w 15"/>
              <a:gd name="T5" fmla="*/ 100965 h 10"/>
              <a:gd name="T6" fmla="*/ 1310185 w 15"/>
              <a:gd name="T7" fmla="*/ 0 h 10"/>
              <a:gd name="T8" fmla="*/ 705411 w 15"/>
              <a:gd name="T9" fmla="*/ 100965 h 10"/>
              <a:gd name="T10" fmla="*/ 100637 w 15"/>
              <a:gd name="T11" fmla="*/ 806450 h 10"/>
              <a:gd name="T12" fmla="*/ 302228 w 15"/>
              <a:gd name="T13" fmla="*/ 806450 h 10"/>
              <a:gd name="T14" fmla="*/ 1310185 w 15"/>
              <a:gd name="T15" fmla="*/ 0 h 10"/>
              <a:gd name="T16" fmla="*/ 1411139 w 15"/>
              <a:gd name="T17" fmla="*/ 0 h 10"/>
              <a:gd name="T18" fmla="*/ 302228 w 15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3" y="9"/>
                </a:moveTo>
                <a:cubicBezTo>
                  <a:pt x="2" y="9"/>
                  <a:pt x="1" y="9"/>
                  <a:pt x="0" y="8"/>
                </a:cubicBezTo>
                <a:cubicBezTo>
                  <a:pt x="1" y="2"/>
                  <a:pt x="3" y="1"/>
                  <a:pt x="7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1" y="1"/>
                  <a:pt x="10" y="1"/>
                  <a:pt x="7" y="1"/>
                </a:cubicBezTo>
                <a:cubicBezTo>
                  <a:pt x="3" y="2"/>
                  <a:pt x="1" y="3"/>
                  <a:pt x="1" y="8"/>
                </a:cubicBezTo>
                <a:lnTo>
                  <a:pt x="3" y="8"/>
                </a:lnTo>
                <a:cubicBezTo>
                  <a:pt x="6" y="8"/>
                  <a:pt x="12" y="5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5"/>
                  <a:pt x="7" y="9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2" name="Freeform 1298">
            <a:extLst>
              <a:ext uri="{FF2B5EF4-FFF2-40B4-BE49-F238E27FC236}">
                <a16:creationId xmlns:a16="http://schemas.microsoft.com/office/drawing/2014/main" id="{4DFF68ED-0103-D84E-B3F6-9C39C31C9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41500"/>
            <a:ext cx="4762" cy="6350"/>
          </a:xfrm>
          <a:custGeom>
            <a:avLst/>
            <a:gdLst>
              <a:gd name="T0" fmla="*/ 1610289 w 13"/>
              <a:gd name="T1" fmla="*/ 0 h 17"/>
              <a:gd name="T2" fmla="*/ 134069 w 13"/>
              <a:gd name="T3" fmla="*/ 1953185 h 17"/>
              <a:gd name="T4" fmla="*/ 1610289 w 13"/>
              <a:gd name="T5" fmla="*/ 0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7">
                <a:moveTo>
                  <a:pt x="12" y="0"/>
                </a:moveTo>
                <a:cubicBezTo>
                  <a:pt x="10" y="10"/>
                  <a:pt x="7" y="16"/>
                  <a:pt x="1" y="14"/>
                </a:cubicBezTo>
                <a:cubicBezTo>
                  <a:pt x="0" y="8"/>
                  <a:pt x="4" y="4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3" name="Freeform 1299">
            <a:extLst>
              <a:ext uri="{FF2B5EF4-FFF2-40B4-BE49-F238E27FC236}">
                <a16:creationId xmlns:a16="http://schemas.microsoft.com/office/drawing/2014/main" id="{309B104A-69FD-B246-B5E2-FC6DD4BF7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41500"/>
            <a:ext cx="4762" cy="6350"/>
          </a:xfrm>
          <a:custGeom>
            <a:avLst/>
            <a:gdLst>
              <a:gd name="T0" fmla="*/ 472629 w 12"/>
              <a:gd name="T1" fmla="*/ 2362597 h 16"/>
              <a:gd name="T2" fmla="*/ 1574635 w 12"/>
              <a:gd name="T3" fmla="*/ 944959 h 16"/>
              <a:gd name="T4" fmla="*/ 472629 w 12"/>
              <a:gd name="T5" fmla="*/ 2362597 h 16"/>
              <a:gd name="T6" fmla="*/ 157543 w 12"/>
              <a:gd name="T7" fmla="*/ 2362597 h 16"/>
              <a:gd name="T8" fmla="*/ 1732178 w 12"/>
              <a:gd name="T9" fmla="*/ 0 h 16"/>
              <a:gd name="T10" fmla="*/ 1732178 w 12"/>
              <a:gd name="T11" fmla="*/ 157559 h 16"/>
              <a:gd name="T12" fmla="*/ 315086 w 12"/>
              <a:gd name="T13" fmla="*/ 2362597 h 16"/>
              <a:gd name="T14" fmla="*/ 157543 w 12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6">
                <a:moveTo>
                  <a:pt x="3" y="15"/>
                </a:moveTo>
                <a:cubicBezTo>
                  <a:pt x="6" y="15"/>
                  <a:pt x="9" y="12"/>
                  <a:pt x="10" y="6"/>
                </a:cubicBezTo>
                <a:cubicBezTo>
                  <a:pt x="9" y="13"/>
                  <a:pt x="6" y="15"/>
                  <a:pt x="3" y="15"/>
                </a:cubicBezTo>
                <a:close/>
                <a:moveTo>
                  <a:pt x="1" y="15"/>
                </a:moveTo>
                <a:cubicBezTo>
                  <a:pt x="0" y="9"/>
                  <a:pt x="4" y="5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5" y="6"/>
                  <a:pt x="1" y="9"/>
                  <a:pt x="2" y="15"/>
                </a:cubicBezTo>
                <a:lnTo>
                  <a:pt x="1" y="15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4" name="Freeform 1300">
            <a:extLst>
              <a:ext uri="{FF2B5EF4-FFF2-40B4-BE49-F238E27FC236}">
                <a16:creationId xmlns:a16="http://schemas.microsoft.com/office/drawing/2014/main" id="{56F31CBB-5B57-8840-9908-B5137F2CE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44675"/>
            <a:ext cx="7938" cy="6350"/>
          </a:xfrm>
          <a:custGeom>
            <a:avLst/>
            <a:gdLst>
              <a:gd name="T0" fmla="*/ 0 w 20"/>
              <a:gd name="T1" fmla="*/ 1991078 h 18"/>
              <a:gd name="T2" fmla="*/ 2993023 w 20"/>
              <a:gd name="T3" fmla="*/ 0 h 18"/>
              <a:gd name="T4" fmla="*/ 0 w 20"/>
              <a:gd name="T5" fmla="*/ 199107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8">
                <a:moveTo>
                  <a:pt x="0" y="16"/>
                </a:moveTo>
                <a:cubicBezTo>
                  <a:pt x="0" y="8"/>
                  <a:pt x="10" y="7"/>
                  <a:pt x="19" y="0"/>
                </a:cubicBezTo>
                <a:cubicBezTo>
                  <a:pt x="13" y="10"/>
                  <a:pt x="10" y="17"/>
                  <a:pt x="0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5" name="Freeform 1301">
            <a:extLst>
              <a:ext uri="{FF2B5EF4-FFF2-40B4-BE49-F238E27FC236}">
                <a16:creationId xmlns:a16="http://schemas.microsoft.com/office/drawing/2014/main" id="{E9E0E389-9757-E046-84EC-349E688B6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44675"/>
            <a:ext cx="7938" cy="6350"/>
          </a:xfrm>
          <a:custGeom>
            <a:avLst/>
            <a:gdLst>
              <a:gd name="T0" fmla="*/ 472708 w 20"/>
              <a:gd name="T1" fmla="*/ 2232212 h 17"/>
              <a:gd name="T2" fmla="*/ 0 w 20"/>
              <a:gd name="T3" fmla="*/ 2232212 h 17"/>
              <a:gd name="T4" fmla="*/ 157569 w 20"/>
              <a:gd name="T5" fmla="*/ 2092885 h 17"/>
              <a:gd name="T6" fmla="*/ 2520315 w 20"/>
              <a:gd name="T7" fmla="*/ 558053 h 17"/>
              <a:gd name="T8" fmla="*/ 2993023 w 20"/>
              <a:gd name="T9" fmla="*/ 0 h 17"/>
              <a:gd name="T10" fmla="*/ 2677884 w 20"/>
              <a:gd name="T11" fmla="*/ 558053 h 17"/>
              <a:gd name="T12" fmla="*/ 472708 w 20"/>
              <a:gd name="T13" fmla="*/ 2232212 h 17"/>
              <a:gd name="T14" fmla="*/ 0 w 20"/>
              <a:gd name="T15" fmla="*/ 2232212 h 17"/>
              <a:gd name="T16" fmla="*/ 1575296 w 20"/>
              <a:gd name="T17" fmla="*/ 697753 h 17"/>
              <a:gd name="T18" fmla="*/ 2993023 w 20"/>
              <a:gd name="T19" fmla="*/ 0 h 17"/>
              <a:gd name="T20" fmla="*/ 1575296 w 20"/>
              <a:gd name="T21" fmla="*/ 697753 h 17"/>
              <a:gd name="T22" fmla="*/ 0 w 20"/>
              <a:gd name="T23" fmla="*/ 2232212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17">
                <a:moveTo>
                  <a:pt x="3" y="16"/>
                </a:moveTo>
                <a:lnTo>
                  <a:pt x="0" y="16"/>
                </a:lnTo>
                <a:lnTo>
                  <a:pt x="1" y="15"/>
                </a:lnTo>
                <a:cubicBezTo>
                  <a:pt x="9" y="15"/>
                  <a:pt x="13" y="11"/>
                  <a:pt x="16" y="4"/>
                </a:cubicBezTo>
                <a:lnTo>
                  <a:pt x="19" y="0"/>
                </a:lnTo>
                <a:lnTo>
                  <a:pt x="17" y="4"/>
                </a:lnTo>
                <a:cubicBezTo>
                  <a:pt x="13" y="12"/>
                  <a:pt x="9" y="16"/>
                  <a:pt x="3" y="16"/>
                </a:cubicBezTo>
                <a:close/>
                <a:moveTo>
                  <a:pt x="0" y="16"/>
                </a:moveTo>
                <a:cubicBezTo>
                  <a:pt x="0" y="11"/>
                  <a:pt x="4" y="8"/>
                  <a:pt x="10" y="5"/>
                </a:cubicBezTo>
                <a:cubicBezTo>
                  <a:pt x="13" y="4"/>
                  <a:pt x="16" y="2"/>
                  <a:pt x="19" y="0"/>
                </a:cubicBezTo>
                <a:cubicBezTo>
                  <a:pt x="16" y="4"/>
                  <a:pt x="13" y="4"/>
                  <a:pt x="10" y="5"/>
                </a:cubicBezTo>
                <a:cubicBezTo>
                  <a:pt x="4" y="8"/>
                  <a:pt x="0" y="12"/>
                  <a:pt x="0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6" name="Freeform 1302">
            <a:extLst>
              <a:ext uri="{FF2B5EF4-FFF2-40B4-BE49-F238E27FC236}">
                <a16:creationId xmlns:a16="http://schemas.microsoft.com/office/drawing/2014/main" id="{FD28ECFB-494F-EF4A-A072-69ED91063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1500"/>
            <a:ext cx="4762" cy="7938"/>
          </a:xfrm>
          <a:custGeom>
            <a:avLst/>
            <a:gdLst>
              <a:gd name="T0" fmla="*/ 787317 w 12"/>
              <a:gd name="T1" fmla="*/ 2620575 h 23"/>
              <a:gd name="T2" fmla="*/ 1259946 w 12"/>
              <a:gd name="T3" fmla="*/ 0 h 23"/>
              <a:gd name="T4" fmla="*/ 787317 w 12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3">
                <a:moveTo>
                  <a:pt x="5" y="22"/>
                </a:moveTo>
                <a:cubicBezTo>
                  <a:pt x="0" y="16"/>
                  <a:pt x="5" y="7"/>
                  <a:pt x="8" y="0"/>
                </a:cubicBezTo>
                <a:cubicBezTo>
                  <a:pt x="7" y="11"/>
                  <a:pt x="11" y="16"/>
                  <a:pt x="5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7" name="Freeform 1303">
            <a:extLst>
              <a:ext uri="{FF2B5EF4-FFF2-40B4-BE49-F238E27FC236}">
                <a16:creationId xmlns:a16="http://schemas.microsoft.com/office/drawing/2014/main" id="{F2E714FA-7859-D449-9C67-20D89E915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1500"/>
            <a:ext cx="3175" cy="7938"/>
          </a:xfrm>
          <a:custGeom>
            <a:avLst/>
            <a:gdLst>
              <a:gd name="T0" fmla="*/ 499918 w 11"/>
              <a:gd name="T1" fmla="*/ 2620575 h 23"/>
              <a:gd name="T2" fmla="*/ 499918 w 11"/>
              <a:gd name="T3" fmla="*/ 2620575 h 23"/>
              <a:gd name="T4" fmla="*/ 666461 w 11"/>
              <a:gd name="T5" fmla="*/ 0 h 23"/>
              <a:gd name="T6" fmla="*/ 666461 w 11"/>
              <a:gd name="T7" fmla="*/ 0 h 23"/>
              <a:gd name="T8" fmla="*/ 499918 w 11"/>
              <a:gd name="T9" fmla="*/ 2501505 h 23"/>
              <a:gd name="T10" fmla="*/ 749877 w 11"/>
              <a:gd name="T11" fmla="*/ 1071975 h 23"/>
              <a:gd name="T12" fmla="*/ 749877 w 11"/>
              <a:gd name="T13" fmla="*/ 238140 h 23"/>
              <a:gd name="T14" fmla="*/ 749877 w 11"/>
              <a:gd name="T15" fmla="*/ 1071975 h 23"/>
              <a:gd name="T16" fmla="*/ 499918 w 11"/>
              <a:gd name="T17" fmla="*/ 262057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3">
                <a:moveTo>
                  <a:pt x="6" y="22"/>
                </a:moveTo>
                <a:lnTo>
                  <a:pt x="6" y="22"/>
                </a:lnTo>
                <a:cubicBezTo>
                  <a:pt x="0" y="16"/>
                  <a:pt x="5" y="8"/>
                  <a:pt x="8" y="0"/>
                </a:cubicBezTo>
                <a:cubicBezTo>
                  <a:pt x="6" y="9"/>
                  <a:pt x="2" y="16"/>
                  <a:pt x="6" y="21"/>
                </a:cubicBezTo>
                <a:cubicBezTo>
                  <a:pt x="9" y="18"/>
                  <a:pt x="9" y="15"/>
                  <a:pt x="9" y="9"/>
                </a:cubicBezTo>
                <a:cubicBezTo>
                  <a:pt x="9" y="7"/>
                  <a:pt x="8" y="6"/>
                  <a:pt x="9" y="2"/>
                </a:cubicBezTo>
                <a:cubicBezTo>
                  <a:pt x="9" y="6"/>
                  <a:pt x="9" y="6"/>
                  <a:pt x="9" y="9"/>
                </a:cubicBezTo>
                <a:cubicBezTo>
                  <a:pt x="10" y="15"/>
                  <a:pt x="10" y="19"/>
                  <a:pt x="6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8" name="Freeform 1304">
            <a:extLst>
              <a:ext uri="{FF2B5EF4-FFF2-40B4-BE49-F238E27FC236}">
                <a16:creationId xmlns:a16="http://schemas.microsoft.com/office/drawing/2014/main" id="{E9549E4B-135F-3045-B73D-B2D956132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9438"/>
            <a:ext cx="4762" cy="4762"/>
          </a:xfrm>
          <a:custGeom>
            <a:avLst/>
            <a:gdLst>
              <a:gd name="T0" fmla="*/ 0 w 15"/>
              <a:gd name="T1" fmla="*/ 1341785 h 13"/>
              <a:gd name="T2" fmla="*/ 1411139 w 15"/>
              <a:gd name="T3" fmla="*/ 0 h 13"/>
              <a:gd name="T4" fmla="*/ 0 w 15"/>
              <a:gd name="T5" fmla="*/ 1341785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3">
                <a:moveTo>
                  <a:pt x="0" y="10"/>
                </a:moveTo>
                <a:cubicBezTo>
                  <a:pt x="0" y="4"/>
                  <a:pt x="10" y="3"/>
                  <a:pt x="14" y="0"/>
                </a:cubicBezTo>
                <a:cubicBezTo>
                  <a:pt x="13" y="4"/>
                  <a:pt x="10" y="12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59" name="Freeform 1305">
            <a:extLst>
              <a:ext uri="{FF2B5EF4-FFF2-40B4-BE49-F238E27FC236}">
                <a16:creationId xmlns:a16="http://schemas.microsoft.com/office/drawing/2014/main" id="{7A91E35C-5E00-AD4F-B9D9-5A2F4F8F7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9438"/>
            <a:ext cx="4762" cy="4762"/>
          </a:xfrm>
          <a:custGeom>
            <a:avLst/>
            <a:gdLst>
              <a:gd name="T0" fmla="*/ 302228 w 15"/>
              <a:gd name="T1" fmla="*/ 1610289 h 13"/>
              <a:gd name="T2" fmla="*/ 100637 w 15"/>
              <a:gd name="T3" fmla="*/ 1610289 h 13"/>
              <a:gd name="T4" fmla="*/ 100637 w 15"/>
              <a:gd name="T5" fmla="*/ 1475854 h 13"/>
              <a:gd name="T6" fmla="*/ 302228 w 15"/>
              <a:gd name="T7" fmla="*/ 1475854 h 13"/>
              <a:gd name="T8" fmla="*/ 1411139 w 15"/>
              <a:gd name="T9" fmla="*/ 268504 h 13"/>
              <a:gd name="T10" fmla="*/ 302228 w 15"/>
              <a:gd name="T11" fmla="*/ 1610289 h 13"/>
              <a:gd name="T12" fmla="*/ 201591 w 15"/>
              <a:gd name="T13" fmla="*/ 1207716 h 13"/>
              <a:gd name="T14" fmla="*/ 100637 w 15"/>
              <a:gd name="T15" fmla="*/ 1475854 h 13"/>
              <a:gd name="T16" fmla="*/ 0 w 15"/>
              <a:gd name="T17" fmla="*/ 1475854 h 13"/>
              <a:gd name="T18" fmla="*/ 201591 w 15"/>
              <a:gd name="T19" fmla="*/ 1207716 h 13"/>
              <a:gd name="T20" fmla="*/ 907002 w 15"/>
              <a:gd name="T21" fmla="*/ 536641 h 13"/>
              <a:gd name="T22" fmla="*/ 201591 w 15"/>
              <a:gd name="T23" fmla="*/ 1207716 h 13"/>
              <a:gd name="T24" fmla="*/ 907002 w 15"/>
              <a:gd name="T25" fmla="*/ 536641 h 13"/>
              <a:gd name="T26" fmla="*/ 1411139 w 15"/>
              <a:gd name="T27" fmla="*/ 0 h 13"/>
              <a:gd name="T28" fmla="*/ 1411139 w 15"/>
              <a:gd name="T29" fmla="*/ 134069 h 13"/>
              <a:gd name="T30" fmla="*/ 907002 w 15"/>
              <a:gd name="T31" fmla="*/ 536641 h 13"/>
              <a:gd name="T32" fmla="*/ 1411139 w 15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13">
                <a:moveTo>
                  <a:pt x="3" y="12"/>
                </a:moveTo>
                <a:lnTo>
                  <a:pt x="1" y="12"/>
                </a:lnTo>
                <a:cubicBezTo>
                  <a:pt x="1" y="12"/>
                  <a:pt x="1" y="12"/>
                  <a:pt x="1" y="11"/>
                </a:cubicBezTo>
                <a:lnTo>
                  <a:pt x="3" y="11"/>
                </a:lnTo>
                <a:cubicBezTo>
                  <a:pt x="10" y="11"/>
                  <a:pt x="12" y="6"/>
                  <a:pt x="14" y="2"/>
                </a:cubicBezTo>
                <a:cubicBezTo>
                  <a:pt x="13" y="6"/>
                  <a:pt x="10" y="12"/>
                  <a:pt x="3" y="12"/>
                </a:cubicBezTo>
                <a:close/>
                <a:moveTo>
                  <a:pt x="2" y="9"/>
                </a:moveTo>
                <a:cubicBezTo>
                  <a:pt x="1" y="9"/>
                  <a:pt x="1" y="10"/>
                  <a:pt x="1" y="11"/>
                </a:cubicBezTo>
                <a:lnTo>
                  <a:pt x="0" y="11"/>
                </a:lnTo>
                <a:cubicBezTo>
                  <a:pt x="0" y="10"/>
                  <a:pt x="1" y="9"/>
                  <a:pt x="2" y="9"/>
                </a:cubicBezTo>
                <a:close/>
                <a:moveTo>
                  <a:pt x="9" y="4"/>
                </a:moveTo>
                <a:cubicBezTo>
                  <a:pt x="6" y="5"/>
                  <a:pt x="3" y="7"/>
                  <a:pt x="2" y="9"/>
                </a:cubicBezTo>
                <a:cubicBezTo>
                  <a:pt x="3" y="6"/>
                  <a:pt x="6" y="5"/>
                  <a:pt x="9" y="4"/>
                </a:cubicBezTo>
                <a:close/>
                <a:moveTo>
                  <a:pt x="14" y="0"/>
                </a:moveTo>
                <a:lnTo>
                  <a:pt x="14" y="1"/>
                </a:lnTo>
                <a:cubicBezTo>
                  <a:pt x="13" y="2"/>
                  <a:pt x="12" y="3"/>
                  <a:pt x="9" y="4"/>
                </a:cubicBezTo>
                <a:cubicBezTo>
                  <a:pt x="11" y="3"/>
                  <a:pt x="13" y="2"/>
                  <a:pt x="1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0" name="Freeform 1306">
            <a:extLst>
              <a:ext uri="{FF2B5EF4-FFF2-40B4-BE49-F238E27FC236}">
                <a16:creationId xmlns:a16="http://schemas.microsoft.com/office/drawing/2014/main" id="{BCFD5B2D-530C-CA40-AA1C-20B399B43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46263"/>
            <a:ext cx="4762" cy="7937"/>
          </a:xfrm>
          <a:custGeom>
            <a:avLst/>
            <a:gdLst>
              <a:gd name="T0" fmla="*/ 1041177 w 14"/>
              <a:gd name="T1" fmla="*/ 2992249 h 20"/>
              <a:gd name="T2" fmla="*/ 1041177 w 14"/>
              <a:gd name="T3" fmla="*/ 0 h 20"/>
              <a:gd name="T4" fmla="*/ 1041177 w 14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0">
                <a:moveTo>
                  <a:pt x="9" y="19"/>
                </a:moveTo>
                <a:cubicBezTo>
                  <a:pt x="0" y="19"/>
                  <a:pt x="5" y="7"/>
                  <a:pt x="9" y="0"/>
                </a:cubicBezTo>
                <a:cubicBezTo>
                  <a:pt x="7" y="10"/>
                  <a:pt x="13" y="16"/>
                  <a:pt x="9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1" name="Freeform 1307">
            <a:extLst>
              <a:ext uri="{FF2B5EF4-FFF2-40B4-BE49-F238E27FC236}">
                <a16:creationId xmlns:a16="http://schemas.microsoft.com/office/drawing/2014/main" id="{79805F40-A8A4-084E-A404-C03CC814E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46263"/>
            <a:ext cx="3175" cy="7937"/>
          </a:xfrm>
          <a:custGeom>
            <a:avLst/>
            <a:gdLst>
              <a:gd name="T0" fmla="*/ 746831 w 9"/>
              <a:gd name="T1" fmla="*/ 2856942 h 21"/>
              <a:gd name="T2" fmla="*/ 249061 w 9"/>
              <a:gd name="T3" fmla="*/ 2428344 h 21"/>
              <a:gd name="T4" fmla="*/ 746831 w 9"/>
              <a:gd name="T5" fmla="*/ 0 h 21"/>
              <a:gd name="T6" fmla="*/ 746831 w 9"/>
              <a:gd name="T7" fmla="*/ 0 h 21"/>
              <a:gd name="T8" fmla="*/ 373239 w 9"/>
              <a:gd name="T9" fmla="*/ 2285478 h 21"/>
              <a:gd name="T10" fmla="*/ 746831 w 9"/>
              <a:gd name="T11" fmla="*/ 2714076 h 21"/>
              <a:gd name="T12" fmla="*/ 746831 w 9"/>
              <a:gd name="T13" fmla="*/ 1571148 h 21"/>
              <a:gd name="T14" fmla="*/ 746831 w 9"/>
              <a:gd name="T15" fmla="*/ 0 h 21"/>
              <a:gd name="T16" fmla="*/ 871008 w 9"/>
              <a:gd name="T17" fmla="*/ 1571148 h 21"/>
              <a:gd name="T18" fmla="*/ 746831 w 9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6" y="20"/>
                </a:moveTo>
                <a:cubicBezTo>
                  <a:pt x="3" y="19"/>
                  <a:pt x="3" y="19"/>
                  <a:pt x="2" y="17"/>
                </a:cubicBezTo>
                <a:cubicBezTo>
                  <a:pt x="0" y="13"/>
                  <a:pt x="3" y="5"/>
                  <a:pt x="6" y="0"/>
                </a:cubicBezTo>
                <a:cubicBezTo>
                  <a:pt x="3" y="6"/>
                  <a:pt x="0" y="13"/>
                  <a:pt x="3" y="16"/>
                </a:cubicBezTo>
                <a:cubicBezTo>
                  <a:pt x="3" y="16"/>
                  <a:pt x="3" y="19"/>
                  <a:pt x="6" y="19"/>
                </a:cubicBezTo>
                <a:cubicBezTo>
                  <a:pt x="7" y="17"/>
                  <a:pt x="7" y="15"/>
                  <a:pt x="6" y="11"/>
                </a:cubicBezTo>
                <a:cubicBezTo>
                  <a:pt x="6" y="8"/>
                  <a:pt x="5" y="4"/>
                  <a:pt x="6" y="0"/>
                </a:cubicBezTo>
                <a:cubicBezTo>
                  <a:pt x="6" y="4"/>
                  <a:pt x="6" y="8"/>
                  <a:pt x="7" y="11"/>
                </a:cubicBezTo>
                <a:cubicBezTo>
                  <a:pt x="7" y="15"/>
                  <a:pt x="8" y="18"/>
                  <a:pt x="6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2" name="Freeform 1308">
            <a:extLst>
              <a:ext uri="{FF2B5EF4-FFF2-40B4-BE49-F238E27FC236}">
                <a16:creationId xmlns:a16="http://schemas.microsoft.com/office/drawing/2014/main" id="{F8270C17-8E27-0B4D-908C-98DC68C5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49438"/>
            <a:ext cx="6350" cy="7937"/>
          </a:xfrm>
          <a:custGeom>
            <a:avLst/>
            <a:gdLst>
              <a:gd name="T0" fmla="*/ 1417638 w 16"/>
              <a:gd name="T1" fmla="*/ 2856942 h 21"/>
              <a:gd name="T2" fmla="*/ 1417638 w 16"/>
              <a:gd name="T3" fmla="*/ 0 h 21"/>
              <a:gd name="T4" fmla="*/ 1417638 w 16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21">
                <a:moveTo>
                  <a:pt x="9" y="20"/>
                </a:moveTo>
                <a:cubicBezTo>
                  <a:pt x="0" y="16"/>
                  <a:pt x="6" y="6"/>
                  <a:pt x="9" y="0"/>
                </a:cubicBezTo>
                <a:cubicBezTo>
                  <a:pt x="7" y="8"/>
                  <a:pt x="15" y="14"/>
                  <a:pt x="9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3" name="Freeform 1309">
            <a:extLst>
              <a:ext uri="{FF2B5EF4-FFF2-40B4-BE49-F238E27FC236}">
                <a16:creationId xmlns:a16="http://schemas.microsoft.com/office/drawing/2014/main" id="{76EDEE1B-0BD2-6148-92BC-E32427687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49438"/>
            <a:ext cx="3175" cy="7937"/>
          </a:xfrm>
          <a:custGeom>
            <a:avLst/>
            <a:gdLst>
              <a:gd name="T0" fmla="*/ 604838 w 10"/>
              <a:gd name="T1" fmla="*/ 2856942 h 21"/>
              <a:gd name="T2" fmla="*/ 604838 w 10"/>
              <a:gd name="T3" fmla="*/ 2856942 h 21"/>
              <a:gd name="T4" fmla="*/ 100965 w 10"/>
              <a:gd name="T5" fmla="*/ 2285478 h 21"/>
              <a:gd name="T6" fmla="*/ 604838 w 10"/>
              <a:gd name="T7" fmla="*/ 0 h 21"/>
              <a:gd name="T8" fmla="*/ 806450 w 10"/>
              <a:gd name="T9" fmla="*/ 1285794 h 21"/>
              <a:gd name="T10" fmla="*/ 604838 w 10"/>
              <a:gd name="T11" fmla="*/ 2856942 h 21"/>
              <a:gd name="T12" fmla="*/ 604838 w 10"/>
              <a:gd name="T13" fmla="*/ 0 h 21"/>
              <a:gd name="T14" fmla="*/ 302578 w 10"/>
              <a:gd name="T15" fmla="*/ 2285478 h 21"/>
              <a:gd name="T16" fmla="*/ 604838 w 10"/>
              <a:gd name="T17" fmla="*/ 2714076 h 21"/>
              <a:gd name="T18" fmla="*/ 705803 w 10"/>
              <a:gd name="T19" fmla="*/ 1285794 h 21"/>
              <a:gd name="T20" fmla="*/ 604838 w 10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21">
                <a:moveTo>
                  <a:pt x="6" y="20"/>
                </a:moveTo>
                <a:lnTo>
                  <a:pt x="6" y="20"/>
                </a:lnTo>
                <a:cubicBezTo>
                  <a:pt x="3" y="19"/>
                  <a:pt x="2" y="18"/>
                  <a:pt x="1" y="16"/>
                </a:cubicBezTo>
                <a:cubicBezTo>
                  <a:pt x="0" y="11"/>
                  <a:pt x="3" y="4"/>
                  <a:pt x="6" y="0"/>
                </a:cubicBezTo>
                <a:cubicBezTo>
                  <a:pt x="6" y="3"/>
                  <a:pt x="7" y="6"/>
                  <a:pt x="8" y="9"/>
                </a:cubicBezTo>
                <a:cubicBezTo>
                  <a:pt x="9" y="12"/>
                  <a:pt x="9" y="16"/>
                  <a:pt x="6" y="20"/>
                </a:cubicBezTo>
                <a:close/>
                <a:moveTo>
                  <a:pt x="6" y="0"/>
                </a:moveTo>
                <a:cubicBezTo>
                  <a:pt x="3" y="5"/>
                  <a:pt x="0" y="11"/>
                  <a:pt x="3" y="16"/>
                </a:cubicBezTo>
                <a:cubicBezTo>
                  <a:pt x="3" y="16"/>
                  <a:pt x="3" y="18"/>
                  <a:pt x="6" y="19"/>
                </a:cubicBezTo>
                <a:cubicBezTo>
                  <a:pt x="9" y="16"/>
                  <a:pt x="8" y="12"/>
                  <a:pt x="7" y="9"/>
                </a:cubicBezTo>
                <a:cubicBezTo>
                  <a:pt x="6" y="6"/>
                  <a:pt x="6" y="3"/>
                  <a:pt x="6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4" name="Freeform 1310">
            <a:extLst>
              <a:ext uri="{FF2B5EF4-FFF2-40B4-BE49-F238E27FC236}">
                <a16:creationId xmlns:a16="http://schemas.microsoft.com/office/drawing/2014/main" id="{0303851B-C361-6F43-993B-952D87A6E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52613"/>
            <a:ext cx="4763" cy="6350"/>
          </a:xfrm>
          <a:custGeom>
            <a:avLst/>
            <a:gdLst>
              <a:gd name="T0" fmla="*/ 0 w 15"/>
              <a:gd name="T1" fmla="*/ 1255806 h 17"/>
              <a:gd name="T2" fmla="*/ 1411436 w 15"/>
              <a:gd name="T3" fmla="*/ 0 h 17"/>
              <a:gd name="T4" fmla="*/ 0 w 15"/>
              <a:gd name="T5" fmla="*/ 1255806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7">
                <a:moveTo>
                  <a:pt x="0" y="9"/>
                </a:moveTo>
                <a:cubicBezTo>
                  <a:pt x="1" y="4"/>
                  <a:pt x="6" y="6"/>
                  <a:pt x="14" y="0"/>
                </a:cubicBezTo>
                <a:cubicBezTo>
                  <a:pt x="11" y="7"/>
                  <a:pt x="4" y="16"/>
                  <a:pt x="0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5" name="Freeform 1311">
            <a:extLst>
              <a:ext uri="{FF2B5EF4-FFF2-40B4-BE49-F238E27FC236}">
                <a16:creationId xmlns:a16="http://schemas.microsoft.com/office/drawing/2014/main" id="{912423FB-B98F-674E-BFAD-4EA5AA6BA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52613"/>
            <a:ext cx="4763" cy="4762"/>
          </a:xfrm>
          <a:custGeom>
            <a:avLst/>
            <a:gdLst>
              <a:gd name="T0" fmla="*/ 0 w 15"/>
              <a:gd name="T1" fmla="*/ 1417489 h 12"/>
              <a:gd name="T2" fmla="*/ 403267 w 15"/>
              <a:gd name="T3" fmla="*/ 1732178 h 12"/>
              <a:gd name="T4" fmla="*/ 0 w 15"/>
              <a:gd name="T5" fmla="*/ 1417489 h 12"/>
              <a:gd name="T6" fmla="*/ 504243 w 15"/>
              <a:gd name="T7" fmla="*/ 629775 h 12"/>
              <a:gd name="T8" fmla="*/ 1411436 w 15"/>
              <a:gd name="T9" fmla="*/ 0 h 12"/>
              <a:gd name="T10" fmla="*/ 403267 w 15"/>
              <a:gd name="T11" fmla="*/ 1732178 h 12"/>
              <a:gd name="T12" fmla="*/ 1411436 w 15"/>
              <a:gd name="T13" fmla="*/ 0 h 12"/>
              <a:gd name="T14" fmla="*/ 504243 w 15"/>
              <a:gd name="T15" fmla="*/ 787317 h 12"/>
              <a:gd name="T16" fmla="*/ 0 w 15"/>
              <a:gd name="T17" fmla="*/ 1417489 h 12"/>
              <a:gd name="T18" fmla="*/ 504243 w 15"/>
              <a:gd name="T19" fmla="*/ 629775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2">
                <a:moveTo>
                  <a:pt x="0" y="9"/>
                </a:moveTo>
                <a:cubicBezTo>
                  <a:pt x="1" y="11"/>
                  <a:pt x="2" y="11"/>
                  <a:pt x="4" y="11"/>
                </a:cubicBezTo>
                <a:cubicBezTo>
                  <a:pt x="1" y="11"/>
                  <a:pt x="1" y="11"/>
                  <a:pt x="0" y="9"/>
                </a:cubicBezTo>
                <a:close/>
                <a:moveTo>
                  <a:pt x="5" y="4"/>
                </a:moveTo>
                <a:cubicBezTo>
                  <a:pt x="8" y="3"/>
                  <a:pt x="10" y="2"/>
                  <a:pt x="14" y="0"/>
                </a:cubicBezTo>
                <a:cubicBezTo>
                  <a:pt x="13" y="7"/>
                  <a:pt x="8" y="11"/>
                  <a:pt x="4" y="11"/>
                </a:cubicBezTo>
                <a:cubicBezTo>
                  <a:pt x="8" y="11"/>
                  <a:pt x="12" y="6"/>
                  <a:pt x="14" y="0"/>
                </a:cubicBezTo>
                <a:cubicBezTo>
                  <a:pt x="10" y="2"/>
                  <a:pt x="8" y="4"/>
                  <a:pt x="5" y="5"/>
                </a:cubicBezTo>
                <a:cubicBezTo>
                  <a:pt x="3" y="7"/>
                  <a:pt x="1" y="7"/>
                  <a:pt x="0" y="9"/>
                </a:cubicBezTo>
                <a:cubicBezTo>
                  <a:pt x="1" y="7"/>
                  <a:pt x="2" y="6"/>
                  <a:pt x="5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6" name="Freeform 1312">
            <a:extLst>
              <a:ext uri="{FF2B5EF4-FFF2-40B4-BE49-F238E27FC236}">
                <a16:creationId xmlns:a16="http://schemas.microsoft.com/office/drawing/2014/main" id="{F125B069-B92B-1048-96F2-1B96CD58E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41500"/>
            <a:ext cx="4762" cy="6350"/>
          </a:xfrm>
          <a:custGeom>
            <a:avLst/>
            <a:gdLst>
              <a:gd name="T0" fmla="*/ 1610289 w 13"/>
              <a:gd name="T1" fmla="*/ 0 h 17"/>
              <a:gd name="T2" fmla="*/ 134069 w 13"/>
              <a:gd name="T3" fmla="*/ 1953185 h 17"/>
              <a:gd name="T4" fmla="*/ 1610289 w 13"/>
              <a:gd name="T5" fmla="*/ 0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7">
                <a:moveTo>
                  <a:pt x="12" y="0"/>
                </a:moveTo>
                <a:cubicBezTo>
                  <a:pt x="10" y="10"/>
                  <a:pt x="7" y="16"/>
                  <a:pt x="1" y="14"/>
                </a:cubicBezTo>
                <a:cubicBezTo>
                  <a:pt x="0" y="8"/>
                  <a:pt x="4" y="4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7" name="Freeform 1313">
            <a:extLst>
              <a:ext uri="{FF2B5EF4-FFF2-40B4-BE49-F238E27FC236}">
                <a16:creationId xmlns:a16="http://schemas.microsoft.com/office/drawing/2014/main" id="{69BCD2CF-51D2-0D42-B19C-63A5DEFFA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41500"/>
            <a:ext cx="4762" cy="6350"/>
          </a:xfrm>
          <a:custGeom>
            <a:avLst/>
            <a:gdLst>
              <a:gd name="T0" fmla="*/ 472629 w 12"/>
              <a:gd name="T1" fmla="*/ 2362597 h 16"/>
              <a:gd name="T2" fmla="*/ 1574635 w 12"/>
              <a:gd name="T3" fmla="*/ 944959 h 16"/>
              <a:gd name="T4" fmla="*/ 472629 w 12"/>
              <a:gd name="T5" fmla="*/ 2362597 h 16"/>
              <a:gd name="T6" fmla="*/ 157543 w 12"/>
              <a:gd name="T7" fmla="*/ 2362597 h 16"/>
              <a:gd name="T8" fmla="*/ 1732178 w 12"/>
              <a:gd name="T9" fmla="*/ 0 h 16"/>
              <a:gd name="T10" fmla="*/ 1732178 w 12"/>
              <a:gd name="T11" fmla="*/ 157559 h 16"/>
              <a:gd name="T12" fmla="*/ 315086 w 12"/>
              <a:gd name="T13" fmla="*/ 2362597 h 16"/>
              <a:gd name="T14" fmla="*/ 157543 w 12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6">
                <a:moveTo>
                  <a:pt x="3" y="15"/>
                </a:moveTo>
                <a:cubicBezTo>
                  <a:pt x="6" y="15"/>
                  <a:pt x="9" y="12"/>
                  <a:pt x="10" y="6"/>
                </a:cubicBezTo>
                <a:cubicBezTo>
                  <a:pt x="9" y="13"/>
                  <a:pt x="6" y="15"/>
                  <a:pt x="3" y="15"/>
                </a:cubicBezTo>
                <a:close/>
                <a:moveTo>
                  <a:pt x="1" y="15"/>
                </a:moveTo>
                <a:cubicBezTo>
                  <a:pt x="0" y="9"/>
                  <a:pt x="4" y="5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5" y="6"/>
                  <a:pt x="1" y="9"/>
                  <a:pt x="2" y="15"/>
                </a:cubicBezTo>
                <a:lnTo>
                  <a:pt x="1" y="15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8" name="Freeform 1314">
            <a:extLst>
              <a:ext uri="{FF2B5EF4-FFF2-40B4-BE49-F238E27FC236}">
                <a16:creationId xmlns:a16="http://schemas.microsoft.com/office/drawing/2014/main" id="{B2E2C3E5-8EB3-4144-8B99-2491F5E5F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44675"/>
            <a:ext cx="7938" cy="6350"/>
          </a:xfrm>
          <a:custGeom>
            <a:avLst/>
            <a:gdLst>
              <a:gd name="T0" fmla="*/ 0 w 20"/>
              <a:gd name="T1" fmla="*/ 1991078 h 18"/>
              <a:gd name="T2" fmla="*/ 2993023 w 20"/>
              <a:gd name="T3" fmla="*/ 0 h 18"/>
              <a:gd name="T4" fmla="*/ 0 w 20"/>
              <a:gd name="T5" fmla="*/ 199107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8">
                <a:moveTo>
                  <a:pt x="0" y="16"/>
                </a:moveTo>
                <a:cubicBezTo>
                  <a:pt x="0" y="8"/>
                  <a:pt x="10" y="7"/>
                  <a:pt x="19" y="0"/>
                </a:cubicBezTo>
                <a:cubicBezTo>
                  <a:pt x="13" y="10"/>
                  <a:pt x="10" y="17"/>
                  <a:pt x="0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69" name="Freeform 1315">
            <a:extLst>
              <a:ext uri="{FF2B5EF4-FFF2-40B4-BE49-F238E27FC236}">
                <a16:creationId xmlns:a16="http://schemas.microsoft.com/office/drawing/2014/main" id="{2FDA9917-DE0D-AE41-BDA2-32745CA6E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44675"/>
            <a:ext cx="7938" cy="6350"/>
          </a:xfrm>
          <a:custGeom>
            <a:avLst/>
            <a:gdLst>
              <a:gd name="T0" fmla="*/ 472708 w 20"/>
              <a:gd name="T1" fmla="*/ 2232212 h 17"/>
              <a:gd name="T2" fmla="*/ 0 w 20"/>
              <a:gd name="T3" fmla="*/ 2232212 h 17"/>
              <a:gd name="T4" fmla="*/ 157569 w 20"/>
              <a:gd name="T5" fmla="*/ 2092885 h 17"/>
              <a:gd name="T6" fmla="*/ 2520315 w 20"/>
              <a:gd name="T7" fmla="*/ 558053 h 17"/>
              <a:gd name="T8" fmla="*/ 2993023 w 20"/>
              <a:gd name="T9" fmla="*/ 0 h 17"/>
              <a:gd name="T10" fmla="*/ 2677884 w 20"/>
              <a:gd name="T11" fmla="*/ 558053 h 17"/>
              <a:gd name="T12" fmla="*/ 472708 w 20"/>
              <a:gd name="T13" fmla="*/ 2232212 h 17"/>
              <a:gd name="T14" fmla="*/ 0 w 20"/>
              <a:gd name="T15" fmla="*/ 2232212 h 17"/>
              <a:gd name="T16" fmla="*/ 1575296 w 20"/>
              <a:gd name="T17" fmla="*/ 697753 h 17"/>
              <a:gd name="T18" fmla="*/ 2993023 w 20"/>
              <a:gd name="T19" fmla="*/ 0 h 17"/>
              <a:gd name="T20" fmla="*/ 1575296 w 20"/>
              <a:gd name="T21" fmla="*/ 697753 h 17"/>
              <a:gd name="T22" fmla="*/ 0 w 20"/>
              <a:gd name="T23" fmla="*/ 2232212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17">
                <a:moveTo>
                  <a:pt x="3" y="16"/>
                </a:moveTo>
                <a:lnTo>
                  <a:pt x="0" y="16"/>
                </a:lnTo>
                <a:lnTo>
                  <a:pt x="1" y="15"/>
                </a:lnTo>
                <a:cubicBezTo>
                  <a:pt x="9" y="15"/>
                  <a:pt x="13" y="11"/>
                  <a:pt x="16" y="4"/>
                </a:cubicBezTo>
                <a:lnTo>
                  <a:pt x="19" y="0"/>
                </a:lnTo>
                <a:lnTo>
                  <a:pt x="17" y="4"/>
                </a:lnTo>
                <a:cubicBezTo>
                  <a:pt x="13" y="12"/>
                  <a:pt x="9" y="16"/>
                  <a:pt x="3" y="16"/>
                </a:cubicBezTo>
                <a:close/>
                <a:moveTo>
                  <a:pt x="0" y="16"/>
                </a:moveTo>
                <a:cubicBezTo>
                  <a:pt x="0" y="11"/>
                  <a:pt x="4" y="8"/>
                  <a:pt x="10" y="5"/>
                </a:cubicBezTo>
                <a:cubicBezTo>
                  <a:pt x="13" y="4"/>
                  <a:pt x="16" y="2"/>
                  <a:pt x="19" y="0"/>
                </a:cubicBezTo>
                <a:cubicBezTo>
                  <a:pt x="16" y="4"/>
                  <a:pt x="13" y="4"/>
                  <a:pt x="10" y="5"/>
                </a:cubicBezTo>
                <a:cubicBezTo>
                  <a:pt x="4" y="8"/>
                  <a:pt x="0" y="12"/>
                  <a:pt x="0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0" name="Freeform 1316">
            <a:extLst>
              <a:ext uri="{FF2B5EF4-FFF2-40B4-BE49-F238E27FC236}">
                <a16:creationId xmlns:a16="http://schemas.microsoft.com/office/drawing/2014/main" id="{D508C141-DFD7-F847-8D5A-785E720EA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1500"/>
            <a:ext cx="4762" cy="7938"/>
          </a:xfrm>
          <a:custGeom>
            <a:avLst/>
            <a:gdLst>
              <a:gd name="T0" fmla="*/ 787317 w 12"/>
              <a:gd name="T1" fmla="*/ 2620575 h 23"/>
              <a:gd name="T2" fmla="*/ 1259946 w 12"/>
              <a:gd name="T3" fmla="*/ 0 h 23"/>
              <a:gd name="T4" fmla="*/ 787317 w 12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3">
                <a:moveTo>
                  <a:pt x="5" y="22"/>
                </a:moveTo>
                <a:cubicBezTo>
                  <a:pt x="0" y="16"/>
                  <a:pt x="5" y="7"/>
                  <a:pt x="8" y="0"/>
                </a:cubicBezTo>
                <a:cubicBezTo>
                  <a:pt x="7" y="11"/>
                  <a:pt x="11" y="16"/>
                  <a:pt x="5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1" name="Freeform 1317">
            <a:extLst>
              <a:ext uri="{FF2B5EF4-FFF2-40B4-BE49-F238E27FC236}">
                <a16:creationId xmlns:a16="http://schemas.microsoft.com/office/drawing/2014/main" id="{2AF02BB1-BBF8-704C-934D-B2B0860BE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1500"/>
            <a:ext cx="3175" cy="7938"/>
          </a:xfrm>
          <a:custGeom>
            <a:avLst/>
            <a:gdLst>
              <a:gd name="T0" fmla="*/ 499918 w 11"/>
              <a:gd name="T1" fmla="*/ 2620575 h 23"/>
              <a:gd name="T2" fmla="*/ 499918 w 11"/>
              <a:gd name="T3" fmla="*/ 2620575 h 23"/>
              <a:gd name="T4" fmla="*/ 666461 w 11"/>
              <a:gd name="T5" fmla="*/ 0 h 23"/>
              <a:gd name="T6" fmla="*/ 666461 w 11"/>
              <a:gd name="T7" fmla="*/ 0 h 23"/>
              <a:gd name="T8" fmla="*/ 499918 w 11"/>
              <a:gd name="T9" fmla="*/ 2501505 h 23"/>
              <a:gd name="T10" fmla="*/ 749877 w 11"/>
              <a:gd name="T11" fmla="*/ 1071975 h 23"/>
              <a:gd name="T12" fmla="*/ 749877 w 11"/>
              <a:gd name="T13" fmla="*/ 238140 h 23"/>
              <a:gd name="T14" fmla="*/ 749877 w 11"/>
              <a:gd name="T15" fmla="*/ 1071975 h 23"/>
              <a:gd name="T16" fmla="*/ 499918 w 11"/>
              <a:gd name="T17" fmla="*/ 262057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3">
                <a:moveTo>
                  <a:pt x="6" y="22"/>
                </a:moveTo>
                <a:lnTo>
                  <a:pt x="6" y="22"/>
                </a:lnTo>
                <a:cubicBezTo>
                  <a:pt x="0" y="16"/>
                  <a:pt x="5" y="8"/>
                  <a:pt x="8" y="0"/>
                </a:cubicBezTo>
                <a:cubicBezTo>
                  <a:pt x="6" y="9"/>
                  <a:pt x="2" y="16"/>
                  <a:pt x="6" y="21"/>
                </a:cubicBezTo>
                <a:cubicBezTo>
                  <a:pt x="9" y="18"/>
                  <a:pt x="9" y="15"/>
                  <a:pt x="9" y="9"/>
                </a:cubicBezTo>
                <a:cubicBezTo>
                  <a:pt x="9" y="7"/>
                  <a:pt x="8" y="6"/>
                  <a:pt x="9" y="2"/>
                </a:cubicBezTo>
                <a:cubicBezTo>
                  <a:pt x="9" y="6"/>
                  <a:pt x="9" y="6"/>
                  <a:pt x="9" y="9"/>
                </a:cubicBezTo>
                <a:cubicBezTo>
                  <a:pt x="10" y="15"/>
                  <a:pt x="10" y="19"/>
                  <a:pt x="6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2" name="Freeform 1318">
            <a:extLst>
              <a:ext uri="{FF2B5EF4-FFF2-40B4-BE49-F238E27FC236}">
                <a16:creationId xmlns:a16="http://schemas.microsoft.com/office/drawing/2014/main" id="{C1E24189-9BB6-5D4D-AB0D-540F9CD0F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9438"/>
            <a:ext cx="4762" cy="4762"/>
          </a:xfrm>
          <a:custGeom>
            <a:avLst/>
            <a:gdLst>
              <a:gd name="T0" fmla="*/ 0 w 15"/>
              <a:gd name="T1" fmla="*/ 1341785 h 13"/>
              <a:gd name="T2" fmla="*/ 1411139 w 15"/>
              <a:gd name="T3" fmla="*/ 0 h 13"/>
              <a:gd name="T4" fmla="*/ 0 w 15"/>
              <a:gd name="T5" fmla="*/ 1341785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3">
                <a:moveTo>
                  <a:pt x="0" y="10"/>
                </a:moveTo>
                <a:cubicBezTo>
                  <a:pt x="0" y="4"/>
                  <a:pt x="10" y="3"/>
                  <a:pt x="14" y="0"/>
                </a:cubicBezTo>
                <a:cubicBezTo>
                  <a:pt x="13" y="4"/>
                  <a:pt x="10" y="12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3" name="Freeform 1319">
            <a:extLst>
              <a:ext uri="{FF2B5EF4-FFF2-40B4-BE49-F238E27FC236}">
                <a16:creationId xmlns:a16="http://schemas.microsoft.com/office/drawing/2014/main" id="{532FE4E2-75FD-C944-9D77-99F6F54F0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49438"/>
            <a:ext cx="4762" cy="4762"/>
          </a:xfrm>
          <a:custGeom>
            <a:avLst/>
            <a:gdLst>
              <a:gd name="T0" fmla="*/ 302228 w 15"/>
              <a:gd name="T1" fmla="*/ 1610289 h 13"/>
              <a:gd name="T2" fmla="*/ 100637 w 15"/>
              <a:gd name="T3" fmla="*/ 1610289 h 13"/>
              <a:gd name="T4" fmla="*/ 100637 w 15"/>
              <a:gd name="T5" fmla="*/ 1475854 h 13"/>
              <a:gd name="T6" fmla="*/ 302228 w 15"/>
              <a:gd name="T7" fmla="*/ 1475854 h 13"/>
              <a:gd name="T8" fmla="*/ 1411139 w 15"/>
              <a:gd name="T9" fmla="*/ 268504 h 13"/>
              <a:gd name="T10" fmla="*/ 302228 w 15"/>
              <a:gd name="T11" fmla="*/ 1610289 h 13"/>
              <a:gd name="T12" fmla="*/ 201591 w 15"/>
              <a:gd name="T13" fmla="*/ 1207716 h 13"/>
              <a:gd name="T14" fmla="*/ 100637 w 15"/>
              <a:gd name="T15" fmla="*/ 1475854 h 13"/>
              <a:gd name="T16" fmla="*/ 0 w 15"/>
              <a:gd name="T17" fmla="*/ 1475854 h 13"/>
              <a:gd name="T18" fmla="*/ 201591 w 15"/>
              <a:gd name="T19" fmla="*/ 1207716 h 13"/>
              <a:gd name="T20" fmla="*/ 907002 w 15"/>
              <a:gd name="T21" fmla="*/ 536641 h 13"/>
              <a:gd name="T22" fmla="*/ 201591 w 15"/>
              <a:gd name="T23" fmla="*/ 1207716 h 13"/>
              <a:gd name="T24" fmla="*/ 907002 w 15"/>
              <a:gd name="T25" fmla="*/ 536641 h 13"/>
              <a:gd name="T26" fmla="*/ 1411139 w 15"/>
              <a:gd name="T27" fmla="*/ 0 h 13"/>
              <a:gd name="T28" fmla="*/ 1411139 w 15"/>
              <a:gd name="T29" fmla="*/ 134069 h 13"/>
              <a:gd name="T30" fmla="*/ 907002 w 15"/>
              <a:gd name="T31" fmla="*/ 536641 h 13"/>
              <a:gd name="T32" fmla="*/ 1411139 w 15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13">
                <a:moveTo>
                  <a:pt x="3" y="12"/>
                </a:moveTo>
                <a:lnTo>
                  <a:pt x="1" y="12"/>
                </a:lnTo>
                <a:cubicBezTo>
                  <a:pt x="1" y="12"/>
                  <a:pt x="1" y="12"/>
                  <a:pt x="1" y="11"/>
                </a:cubicBezTo>
                <a:lnTo>
                  <a:pt x="3" y="11"/>
                </a:lnTo>
                <a:cubicBezTo>
                  <a:pt x="10" y="11"/>
                  <a:pt x="12" y="6"/>
                  <a:pt x="14" y="2"/>
                </a:cubicBezTo>
                <a:cubicBezTo>
                  <a:pt x="13" y="6"/>
                  <a:pt x="10" y="12"/>
                  <a:pt x="3" y="12"/>
                </a:cubicBezTo>
                <a:close/>
                <a:moveTo>
                  <a:pt x="2" y="9"/>
                </a:moveTo>
                <a:cubicBezTo>
                  <a:pt x="1" y="9"/>
                  <a:pt x="1" y="10"/>
                  <a:pt x="1" y="11"/>
                </a:cubicBezTo>
                <a:lnTo>
                  <a:pt x="0" y="11"/>
                </a:lnTo>
                <a:cubicBezTo>
                  <a:pt x="0" y="10"/>
                  <a:pt x="1" y="9"/>
                  <a:pt x="2" y="9"/>
                </a:cubicBezTo>
                <a:close/>
                <a:moveTo>
                  <a:pt x="9" y="4"/>
                </a:moveTo>
                <a:cubicBezTo>
                  <a:pt x="6" y="5"/>
                  <a:pt x="3" y="7"/>
                  <a:pt x="2" y="9"/>
                </a:cubicBezTo>
                <a:cubicBezTo>
                  <a:pt x="3" y="6"/>
                  <a:pt x="6" y="5"/>
                  <a:pt x="9" y="4"/>
                </a:cubicBezTo>
                <a:close/>
                <a:moveTo>
                  <a:pt x="14" y="0"/>
                </a:moveTo>
                <a:lnTo>
                  <a:pt x="14" y="1"/>
                </a:lnTo>
                <a:cubicBezTo>
                  <a:pt x="13" y="2"/>
                  <a:pt x="12" y="3"/>
                  <a:pt x="9" y="4"/>
                </a:cubicBezTo>
                <a:cubicBezTo>
                  <a:pt x="11" y="3"/>
                  <a:pt x="13" y="2"/>
                  <a:pt x="1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4" name="Freeform 1320">
            <a:extLst>
              <a:ext uri="{FF2B5EF4-FFF2-40B4-BE49-F238E27FC236}">
                <a16:creationId xmlns:a16="http://schemas.microsoft.com/office/drawing/2014/main" id="{7AA1A9A8-F3B7-8849-BFEA-143C65B42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46263"/>
            <a:ext cx="4762" cy="7937"/>
          </a:xfrm>
          <a:custGeom>
            <a:avLst/>
            <a:gdLst>
              <a:gd name="T0" fmla="*/ 1041177 w 14"/>
              <a:gd name="T1" fmla="*/ 2992249 h 20"/>
              <a:gd name="T2" fmla="*/ 1041177 w 14"/>
              <a:gd name="T3" fmla="*/ 0 h 20"/>
              <a:gd name="T4" fmla="*/ 1041177 w 14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0">
                <a:moveTo>
                  <a:pt x="9" y="19"/>
                </a:moveTo>
                <a:cubicBezTo>
                  <a:pt x="0" y="19"/>
                  <a:pt x="5" y="7"/>
                  <a:pt x="9" y="0"/>
                </a:cubicBezTo>
                <a:cubicBezTo>
                  <a:pt x="7" y="10"/>
                  <a:pt x="13" y="16"/>
                  <a:pt x="9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5" name="Freeform 1321">
            <a:extLst>
              <a:ext uri="{FF2B5EF4-FFF2-40B4-BE49-F238E27FC236}">
                <a16:creationId xmlns:a16="http://schemas.microsoft.com/office/drawing/2014/main" id="{07884303-D7F2-6240-B419-5AF871BB7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46263"/>
            <a:ext cx="3175" cy="7937"/>
          </a:xfrm>
          <a:custGeom>
            <a:avLst/>
            <a:gdLst>
              <a:gd name="T0" fmla="*/ 746831 w 9"/>
              <a:gd name="T1" fmla="*/ 2856942 h 21"/>
              <a:gd name="T2" fmla="*/ 249061 w 9"/>
              <a:gd name="T3" fmla="*/ 2428344 h 21"/>
              <a:gd name="T4" fmla="*/ 746831 w 9"/>
              <a:gd name="T5" fmla="*/ 0 h 21"/>
              <a:gd name="T6" fmla="*/ 746831 w 9"/>
              <a:gd name="T7" fmla="*/ 0 h 21"/>
              <a:gd name="T8" fmla="*/ 373239 w 9"/>
              <a:gd name="T9" fmla="*/ 2285478 h 21"/>
              <a:gd name="T10" fmla="*/ 746831 w 9"/>
              <a:gd name="T11" fmla="*/ 2714076 h 21"/>
              <a:gd name="T12" fmla="*/ 746831 w 9"/>
              <a:gd name="T13" fmla="*/ 1571148 h 21"/>
              <a:gd name="T14" fmla="*/ 746831 w 9"/>
              <a:gd name="T15" fmla="*/ 0 h 21"/>
              <a:gd name="T16" fmla="*/ 871008 w 9"/>
              <a:gd name="T17" fmla="*/ 1571148 h 21"/>
              <a:gd name="T18" fmla="*/ 746831 w 9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6" y="20"/>
                </a:moveTo>
                <a:cubicBezTo>
                  <a:pt x="3" y="19"/>
                  <a:pt x="3" y="19"/>
                  <a:pt x="2" y="17"/>
                </a:cubicBezTo>
                <a:cubicBezTo>
                  <a:pt x="0" y="13"/>
                  <a:pt x="3" y="5"/>
                  <a:pt x="6" y="0"/>
                </a:cubicBezTo>
                <a:cubicBezTo>
                  <a:pt x="3" y="6"/>
                  <a:pt x="0" y="13"/>
                  <a:pt x="3" y="16"/>
                </a:cubicBezTo>
                <a:cubicBezTo>
                  <a:pt x="3" y="16"/>
                  <a:pt x="3" y="19"/>
                  <a:pt x="6" y="19"/>
                </a:cubicBezTo>
                <a:cubicBezTo>
                  <a:pt x="7" y="17"/>
                  <a:pt x="7" y="15"/>
                  <a:pt x="6" y="11"/>
                </a:cubicBezTo>
                <a:cubicBezTo>
                  <a:pt x="6" y="8"/>
                  <a:pt x="5" y="4"/>
                  <a:pt x="6" y="0"/>
                </a:cubicBezTo>
                <a:cubicBezTo>
                  <a:pt x="6" y="4"/>
                  <a:pt x="6" y="8"/>
                  <a:pt x="7" y="11"/>
                </a:cubicBezTo>
                <a:cubicBezTo>
                  <a:pt x="7" y="15"/>
                  <a:pt x="8" y="18"/>
                  <a:pt x="6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6" name="Freeform 1322">
            <a:extLst>
              <a:ext uri="{FF2B5EF4-FFF2-40B4-BE49-F238E27FC236}">
                <a16:creationId xmlns:a16="http://schemas.microsoft.com/office/drawing/2014/main" id="{C1521144-3F87-F542-A3EB-F645E440F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49438"/>
            <a:ext cx="6350" cy="7937"/>
          </a:xfrm>
          <a:custGeom>
            <a:avLst/>
            <a:gdLst>
              <a:gd name="T0" fmla="*/ 1417638 w 16"/>
              <a:gd name="T1" fmla="*/ 2856942 h 21"/>
              <a:gd name="T2" fmla="*/ 1417638 w 16"/>
              <a:gd name="T3" fmla="*/ 0 h 21"/>
              <a:gd name="T4" fmla="*/ 1417638 w 16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21">
                <a:moveTo>
                  <a:pt x="9" y="20"/>
                </a:moveTo>
                <a:cubicBezTo>
                  <a:pt x="0" y="16"/>
                  <a:pt x="6" y="6"/>
                  <a:pt x="9" y="0"/>
                </a:cubicBezTo>
                <a:cubicBezTo>
                  <a:pt x="7" y="8"/>
                  <a:pt x="15" y="14"/>
                  <a:pt x="9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7" name="Freeform 1323">
            <a:extLst>
              <a:ext uri="{FF2B5EF4-FFF2-40B4-BE49-F238E27FC236}">
                <a16:creationId xmlns:a16="http://schemas.microsoft.com/office/drawing/2014/main" id="{A9DE8EBF-EDAA-4044-AB4D-27C8F5E17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49438"/>
            <a:ext cx="3175" cy="7937"/>
          </a:xfrm>
          <a:custGeom>
            <a:avLst/>
            <a:gdLst>
              <a:gd name="T0" fmla="*/ 604838 w 10"/>
              <a:gd name="T1" fmla="*/ 2856942 h 21"/>
              <a:gd name="T2" fmla="*/ 604838 w 10"/>
              <a:gd name="T3" fmla="*/ 2856942 h 21"/>
              <a:gd name="T4" fmla="*/ 100965 w 10"/>
              <a:gd name="T5" fmla="*/ 2285478 h 21"/>
              <a:gd name="T6" fmla="*/ 604838 w 10"/>
              <a:gd name="T7" fmla="*/ 0 h 21"/>
              <a:gd name="T8" fmla="*/ 806450 w 10"/>
              <a:gd name="T9" fmla="*/ 1285794 h 21"/>
              <a:gd name="T10" fmla="*/ 604838 w 10"/>
              <a:gd name="T11" fmla="*/ 2856942 h 21"/>
              <a:gd name="T12" fmla="*/ 604838 w 10"/>
              <a:gd name="T13" fmla="*/ 0 h 21"/>
              <a:gd name="T14" fmla="*/ 302578 w 10"/>
              <a:gd name="T15" fmla="*/ 2285478 h 21"/>
              <a:gd name="T16" fmla="*/ 604838 w 10"/>
              <a:gd name="T17" fmla="*/ 2714076 h 21"/>
              <a:gd name="T18" fmla="*/ 705803 w 10"/>
              <a:gd name="T19" fmla="*/ 1285794 h 21"/>
              <a:gd name="T20" fmla="*/ 604838 w 10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21">
                <a:moveTo>
                  <a:pt x="6" y="20"/>
                </a:moveTo>
                <a:lnTo>
                  <a:pt x="6" y="20"/>
                </a:lnTo>
                <a:cubicBezTo>
                  <a:pt x="3" y="19"/>
                  <a:pt x="2" y="18"/>
                  <a:pt x="1" y="16"/>
                </a:cubicBezTo>
                <a:cubicBezTo>
                  <a:pt x="0" y="11"/>
                  <a:pt x="3" y="4"/>
                  <a:pt x="6" y="0"/>
                </a:cubicBezTo>
                <a:cubicBezTo>
                  <a:pt x="6" y="3"/>
                  <a:pt x="7" y="6"/>
                  <a:pt x="8" y="9"/>
                </a:cubicBezTo>
                <a:cubicBezTo>
                  <a:pt x="9" y="12"/>
                  <a:pt x="9" y="16"/>
                  <a:pt x="6" y="20"/>
                </a:cubicBezTo>
                <a:close/>
                <a:moveTo>
                  <a:pt x="6" y="0"/>
                </a:moveTo>
                <a:cubicBezTo>
                  <a:pt x="3" y="5"/>
                  <a:pt x="0" y="11"/>
                  <a:pt x="3" y="16"/>
                </a:cubicBezTo>
                <a:cubicBezTo>
                  <a:pt x="3" y="16"/>
                  <a:pt x="3" y="18"/>
                  <a:pt x="6" y="19"/>
                </a:cubicBezTo>
                <a:cubicBezTo>
                  <a:pt x="9" y="16"/>
                  <a:pt x="8" y="12"/>
                  <a:pt x="7" y="9"/>
                </a:cubicBezTo>
                <a:cubicBezTo>
                  <a:pt x="6" y="6"/>
                  <a:pt x="6" y="3"/>
                  <a:pt x="6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8" name="Freeform 1324">
            <a:extLst>
              <a:ext uri="{FF2B5EF4-FFF2-40B4-BE49-F238E27FC236}">
                <a16:creationId xmlns:a16="http://schemas.microsoft.com/office/drawing/2014/main" id="{6542C5D3-A0B8-754F-B364-4533E1CB8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52613"/>
            <a:ext cx="4763" cy="6350"/>
          </a:xfrm>
          <a:custGeom>
            <a:avLst/>
            <a:gdLst>
              <a:gd name="T0" fmla="*/ 0 w 15"/>
              <a:gd name="T1" fmla="*/ 1255806 h 17"/>
              <a:gd name="T2" fmla="*/ 1411436 w 15"/>
              <a:gd name="T3" fmla="*/ 0 h 17"/>
              <a:gd name="T4" fmla="*/ 0 w 15"/>
              <a:gd name="T5" fmla="*/ 1255806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7">
                <a:moveTo>
                  <a:pt x="0" y="9"/>
                </a:moveTo>
                <a:cubicBezTo>
                  <a:pt x="1" y="4"/>
                  <a:pt x="6" y="6"/>
                  <a:pt x="14" y="0"/>
                </a:cubicBezTo>
                <a:cubicBezTo>
                  <a:pt x="11" y="7"/>
                  <a:pt x="4" y="16"/>
                  <a:pt x="0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79" name="Freeform 1325">
            <a:extLst>
              <a:ext uri="{FF2B5EF4-FFF2-40B4-BE49-F238E27FC236}">
                <a16:creationId xmlns:a16="http://schemas.microsoft.com/office/drawing/2014/main" id="{76D985AA-571A-EF4C-9DDF-8A64A5A13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52613"/>
            <a:ext cx="4763" cy="4762"/>
          </a:xfrm>
          <a:custGeom>
            <a:avLst/>
            <a:gdLst>
              <a:gd name="T0" fmla="*/ 0 w 15"/>
              <a:gd name="T1" fmla="*/ 1417489 h 12"/>
              <a:gd name="T2" fmla="*/ 403267 w 15"/>
              <a:gd name="T3" fmla="*/ 1732178 h 12"/>
              <a:gd name="T4" fmla="*/ 0 w 15"/>
              <a:gd name="T5" fmla="*/ 1417489 h 12"/>
              <a:gd name="T6" fmla="*/ 504243 w 15"/>
              <a:gd name="T7" fmla="*/ 629775 h 12"/>
              <a:gd name="T8" fmla="*/ 1411436 w 15"/>
              <a:gd name="T9" fmla="*/ 0 h 12"/>
              <a:gd name="T10" fmla="*/ 403267 w 15"/>
              <a:gd name="T11" fmla="*/ 1732178 h 12"/>
              <a:gd name="T12" fmla="*/ 1411436 w 15"/>
              <a:gd name="T13" fmla="*/ 0 h 12"/>
              <a:gd name="T14" fmla="*/ 504243 w 15"/>
              <a:gd name="T15" fmla="*/ 787317 h 12"/>
              <a:gd name="T16" fmla="*/ 0 w 15"/>
              <a:gd name="T17" fmla="*/ 1417489 h 12"/>
              <a:gd name="T18" fmla="*/ 504243 w 15"/>
              <a:gd name="T19" fmla="*/ 629775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2">
                <a:moveTo>
                  <a:pt x="0" y="9"/>
                </a:moveTo>
                <a:cubicBezTo>
                  <a:pt x="1" y="11"/>
                  <a:pt x="2" y="11"/>
                  <a:pt x="4" y="11"/>
                </a:cubicBezTo>
                <a:cubicBezTo>
                  <a:pt x="1" y="11"/>
                  <a:pt x="1" y="11"/>
                  <a:pt x="0" y="9"/>
                </a:cubicBezTo>
                <a:close/>
                <a:moveTo>
                  <a:pt x="5" y="4"/>
                </a:moveTo>
                <a:cubicBezTo>
                  <a:pt x="8" y="3"/>
                  <a:pt x="10" y="2"/>
                  <a:pt x="14" y="0"/>
                </a:cubicBezTo>
                <a:cubicBezTo>
                  <a:pt x="13" y="7"/>
                  <a:pt x="8" y="11"/>
                  <a:pt x="4" y="11"/>
                </a:cubicBezTo>
                <a:cubicBezTo>
                  <a:pt x="8" y="11"/>
                  <a:pt x="12" y="6"/>
                  <a:pt x="14" y="0"/>
                </a:cubicBezTo>
                <a:cubicBezTo>
                  <a:pt x="10" y="2"/>
                  <a:pt x="8" y="4"/>
                  <a:pt x="5" y="5"/>
                </a:cubicBezTo>
                <a:cubicBezTo>
                  <a:pt x="3" y="7"/>
                  <a:pt x="1" y="7"/>
                  <a:pt x="0" y="9"/>
                </a:cubicBezTo>
                <a:cubicBezTo>
                  <a:pt x="1" y="7"/>
                  <a:pt x="2" y="6"/>
                  <a:pt x="5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0" name="Freeform 1326">
            <a:extLst>
              <a:ext uri="{FF2B5EF4-FFF2-40B4-BE49-F238E27FC236}">
                <a16:creationId xmlns:a16="http://schemas.microsoft.com/office/drawing/2014/main" id="{6F83E73D-FFA7-8E41-80BC-27E31B5ED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41500"/>
            <a:ext cx="3175" cy="6350"/>
          </a:xfrm>
          <a:custGeom>
            <a:avLst/>
            <a:gdLst>
              <a:gd name="T0" fmla="*/ 0 w 11"/>
              <a:gd name="T1" fmla="*/ 0 h 16"/>
              <a:gd name="T2" fmla="*/ 749877 w 11"/>
              <a:gd name="T3" fmla="*/ 1890316 h 16"/>
              <a:gd name="T4" fmla="*/ 0 w 11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0" y="0"/>
                </a:moveTo>
                <a:cubicBezTo>
                  <a:pt x="3" y="2"/>
                  <a:pt x="10" y="3"/>
                  <a:pt x="9" y="12"/>
                </a:cubicBezTo>
                <a:cubicBezTo>
                  <a:pt x="1" y="15"/>
                  <a:pt x="1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1" name="Freeform 1327">
            <a:extLst>
              <a:ext uri="{FF2B5EF4-FFF2-40B4-BE49-F238E27FC236}">
                <a16:creationId xmlns:a16="http://schemas.microsoft.com/office/drawing/2014/main" id="{937B50E0-446C-9E4A-91CB-534412674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41500"/>
            <a:ext cx="4763" cy="4763"/>
          </a:xfrm>
          <a:custGeom>
            <a:avLst/>
            <a:gdLst>
              <a:gd name="T0" fmla="*/ 472728 w 12"/>
              <a:gd name="T1" fmla="*/ 134097 h 13"/>
              <a:gd name="T2" fmla="*/ 315152 w 12"/>
              <a:gd name="T3" fmla="*/ 0 h 13"/>
              <a:gd name="T4" fmla="*/ 1260210 w 12"/>
              <a:gd name="T5" fmla="*/ 1610993 h 13"/>
              <a:gd name="T6" fmla="*/ 157576 w 12"/>
              <a:gd name="T7" fmla="*/ 134097 h 13"/>
              <a:gd name="T8" fmla="*/ 0 w 12"/>
              <a:gd name="T9" fmla="*/ 0 h 13"/>
              <a:gd name="T10" fmla="*/ 315152 w 12"/>
              <a:gd name="T11" fmla="*/ 0 h 13"/>
              <a:gd name="T12" fmla="*/ 315152 w 12"/>
              <a:gd name="T13" fmla="*/ 0 h 13"/>
              <a:gd name="T14" fmla="*/ 630304 w 12"/>
              <a:gd name="T15" fmla="*/ 0 h 13"/>
              <a:gd name="T16" fmla="*/ 1575362 w 12"/>
              <a:gd name="T17" fmla="*/ 1610993 h 13"/>
              <a:gd name="T18" fmla="*/ 472728 w 12"/>
              <a:gd name="T19" fmla="*/ 1340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3" y="1"/>
                </a:moveTo>
                <a:cubicBezTo>
                  <a:pt x="2" y="0"/>
                  <a:pt x="2" y="0"/>
                  <a:pt x="2" y="0"/>
                </a:cubicBezTo>
                <a:cubicBezTo>
                  <a:pt x="2" y="6"/>
                  <a:pt x="3" y="12"/>
                  <a:pt x="8" y="12"/>
                </a:cubicBezTo>
                <a:cubicBezTo>
                  <a:pt x="2" y="12"/>
                  <a:pt x="2" y="6"/>
                  <a:pt x="1" y="1"/>
                </a:cubicBezTo>
                <a:lnTo>
                  <a:pt x="0" y="0"/>
                </a:ln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lnTo>
                  <a:pt x="4" y="0"/>
                </a:lnTo>
                <a:cubicBezTo>
                  <a:pt x="7" y="3"/>
                  <a:pt x="11" y="6"/>
                  <a:pt x="10" y="12"/>
                </a:cubicBezTo>
                <a:cubicBezTo>
                  <a:pt x="10" y="6"/>
                  <a:pt x="7" y="4"/>
                  <a:pt x="3" y="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2" name="Freeform 1328">
            <a:extLst>
              <a:ext uri="{FF2B5EF4-FFF2-40B4-BE49-F238E27FC236}">
                <a16:creationId xmlns:a16="http://schemas.microsoft.com/office/drawing/2014/main" id="{FF746760-4FF5-7C47-B1F4-A7E340E94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44675"/>
            <a:ext cx="6350" cy="6350"/>
          </a:xfrm>
          <a:custGeom>
            <a:avLst/>
            <a:gdLst>
              <a:gd name="T0" fmla="*/ 2010611 w 19"/>
              <a:gd name="T1" fmla="*/ 1742369 h 18"/>
              <a:gd name="T2" fmla="*/ 0 w 19"/>
              <a:gd name="T3" fmla="*/ 0 h 18"/>
              <a:gd name="T4" fmla="*/ 2010611 w 19"/>
              <a:gd name="T5" fmla="*/ 174236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8">
                <a:moveTo>
                  <a:pt x="18" y="14"/>
                </a:moveTo>
                <a:cubicBezTo>
                  <a:pt x="9" y="17"/>
                  <a:pt x="1" y="8"/>
                  <a:pt x="0" y="0"/>
                </a:cubicBezTo>
                <a:cubicBezTo>
                  <a:pt x="8" y="8"/>
                  <a:pt x="17" y="6"/>
                  <a:pt x="18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3" name="Freeform 1329">
            <a:extLst>
              <a:ext uri="{FF2B5EF4-FFF2-40B4-BE49-F238E27FC236}">
                <a16:creationId xmlns:a16="http://schemas.microsoft.com/office/drawing/2014/main" id="{C4047C28-C928-1447-BD77-E0C6E49D4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44675"/>
            <a:ext cx="7937" cy="6350"/>
          </a:xfrm>
          <a:custGeom>
            <a:avLst/>
            <a:gdLst>
              <a:gd name="T0" fmla="*/ 2204899 w 20"/>
              <a:gd name="T1" fmla="*/ 1866900 h 18"/>
              <a:gd name="T2" fmla="*/ 0 w 20"/>
              <a:gd name="T3" fmla="*/ 0 h 18"/>
              <a:gd name="T4" fmla="*/ 2834700 w 20"/>
              <a:gd name="T5" fmla="*/ 1742369 h 18"/>
              <a:gd name="T6" fmla="*/ 1417548 w 20"/>
              <a:gd name="T7" fmla="*/ 746831 h 18"/>
              <a:gd name="T8" fmla="*/ 2992249 w 20"/>
              <a:gd name="T9" fmla="*/ 1742369 h 18"/>
              <a:gd name="T10" fmla="*/ 2204899 w 20"/>
              <a:gd name="T11" fmla="*/ 1866900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8">
                <a:moveTo>
                  <a:pt x="14" y="15"/>
                </a:moveTo>
                <a:cubicBezTo>
                  <a:pt x="8" y="15"/>
                  <a:pt x="1" y="7"/>
                  <a:pt x="0" y="0"/>
                </a:cubicBezTo>
                <a:cubicBezTo>
                  <a:pt x="2" y="8"/>
                  <a:pt x="10" y="17"/>
                  <a:pt x="18" y="14"/>
                </a:cubicBezTo>
                <a:cubicBezTo>
                  <a:pt x="17" y="10"/>
                  <a:pt x="14" y="7"/>
                  <a:pt x="9" y="6"/>
                </a:cubicBezTo>
                <a:cubicBezTo>
                  <a:pt x="14" y="7"/>
                  <a:pt x="18" y="9"/>
                  <a:pt x="19" y="14"/>
                </a:cubicBezTo>
                <a:cubicBezTo>
                  <a:pt x="17" y="15"/>
                  <a:pt x="16" y="15"/>
                  <a:pt x="1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4" name="Freeform 1330">
            <a:extLst>
              <a:ext uri="{FF2B5EF4-FFF2-40B4-BE49-F238E27FC236}">
                <a16:creationId xmlns:a16="http://schemas.microsoft.com/office/drawing/2014/main" id="{D2DE9415-96D9-5744-8BF6-13829FDAE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41500"/>
            <a:ext cx="4763" cy="7938"/>
          </a:xfrm>
          <a:custGeom>
            <a:avLst/>
            <a:gdLst>
              <a:gd name="T0" fmla="*/ 805313 w 13"/>
              <a:gd name="T1" fmla="*/ 2620575 h 23"/>
              <a:gd name="T2" fmla="*/ 402657 w 13"/>
              <a:gd name="T3" fmla="*/ 0 h 23"/>
              <a:gd name="T4" fmla="*/ 805313 w 13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3">
                <a:moveTo>
                  <a:pt x="6" y="22"/>
                </a:moveTo>
                <a:cubicBezTo>
                  <a:pt x="0" y="17"/>
                  <a:pt x="5" y="9"/>
                  <a:pt x="3" y="0"/>
                </a:cubicBezTo>
                <a:cubicBezTo>
                  <a:pt x="8" y="9"/>
                  <a:pt x="12" y="18"/>
                  <a:pt x="6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5" name="Freeform 1331">
            <a:extLst>
              <a:ext uri="{FF2B5EF4-FFF2-40B4-BE49-F238E27FC236}">
                <a16:creationId xmlns:a16="http://schemas.microsoft.com/office/drawing/2014/main" id="{2FE9DF26-403F-2B45-8F01-67EEE24C9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41500"/>
            <a:ext cx="3175" cy="7938"/>
          </a:xfrm>
          <a:custGeom>
            <a:avLst/>
            <a:gdLst>
              <a:gd name="T0" fmla="*/ 497769 w 9"/>
              <a:gd name="T1" fmla="*/ 2620575 h 23"/>
              <a:gd name="T2" fmla="*/ 124531 w 9"/>
              <a:gd name="T3" fmla="*/ 1310115 h 23"/>
              <a:gd name="T4" fmla="*/ 0 w 9"/>
              <a:gd name="T5" fmla="*/ 119070 h 23"/>
              <a:gd name="T6" fmla="*/ 124531 w 9"/>
              <a:gd name="T7" fmla="*/ 238140 h 23"/>
              <a:gd name="T8" fmla="*/ 124531 w 9"/>
              <a:gd name="T9" fmla="*/ 1310115 h 23"/>
              <a:gd name="T10" fmla="*/ 497769 w 9"/>
              <a:gd name="T11" fmla="*/ 2501505 h 23"/>
              <a:gd name="T12" fmla="*/ 871008 w 9"/>
              <a:gd name="T13" fmla="*/ 2143950 h 23"/>
              <a:gd name="T14" fmla="*/ 249061 w 9"/>
              <a:gd name="T15" fmla="*/ 476625 h 23"/>
              <a:gd name="T16" fmla="*/ 995539 w 9"/>
              <a:gd name="T17" fmla="*/ 2143950 h 23"/>
              <a:gd name="T18" fmla="*/ 497769 w 9"/>
              <a:gd name="T19" fmla="*/ 2620575 h 23"/>
              <a:gd name="T20" fmla="*/ 0 w 9"/>
              <a:gd name="T21" fmla="*/ 0 h 23"/>
              <a:gd name="T22" fmla="*/ 0 w 9"/>
              <a:gd name="T23" fmla="*/ 119070 h 23"/>
              <a:gd name="T24" fmla="*/ 0 w 9"/>
              <a:gd name="T25" fmla="*/ 0 h 23"/>
              <a:gd name="T26" fmla="*/ 249061 w 9"/>
              <a:gd name="T27" fmla="*/ 476625 h 23"/>
              <a:gd name="T28" fmla="*/ 124531 w 9"/>
              <a:gd name="T29" fmla="*/ 238140 h 23"/>
              <a:gd name="T30" fmla="*/ 249061 w 9"/>
              <a:gd name="T31" fmla="*/ 476625 h 23"/>
              <a:gd name="T32" fmla="*/ 124531 w 9"/>
              <a:gd name="T33" fmla="*/ 0 h 23"/>
              <a:gd name="T34" fmla="*/ 124531 w 9"/>
              <a:gd name="T35" fmla="*/ 238140 h 23"/>
              <a:gd name="T36" fmla="*/ 124531 w 9"/>
              <a:gd name="T37" fmla="*/ 238140 h 23"/>
              <a:gd name="T38" fmla="*/ 124531 w 9"/>
              <a:gd name="T39" fmla="*/ 0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23">
                <a:moveTo>
                  <a:pt x="4" y="22"/>
                </a:moveTo>
                <a:cubicBezTo>
                  <a:pt x="0" y="19"/>
                  <a:pt x="1" y="15"/>
                  <a:pt x="1" y="11"/>
                </a:cubicBezTo>
                <a:cubicBezTo>
                  <a:pt x="1" y="7"/>
                  <a:pt x="1" y="4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5"/>
                  <a:pt x="2" y="8"/>
                  <a:pt x="1" y="11"/>
                </a:cubicBezTo>
                <a:cubicBezTo>
                  <a:pt x="1" y="15"/>
                  <a:pt x="1" y="19"/>
                  <a:pt x="4" y="21"/>
                </a:cubicBezTo>
                <a:cubicBezTo>
                  <a:pt x="6" y="20"/>
                  <a:pt x="7" y="19"/>
                  <a:pt x="7" y="18"/>
                </a:cubicBezTo>
                <a:cubicBezTo>
                  <a:pt x="8" y="14"/>
                  <a:pt x="6" y="11"/>
                  <a:pt x="2" y="4"/>
                </a:cubicBezTo>
                <a:cubicBezTo>
                  <a:pt x="6" y="10"/>
                  <a:pt x="8" y="15"/>
                  <a:pt x="8" y="18"/>
                </a:cubicBezTo>
                <a:lnTo>
                  <a:pt x="4" y="22"/>
                </a:lnTo>
                <a:close/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" y="4"/>
                </a:moveTo>
                <a:cubicBezTo>
                  <a:pt x="2" y="3"/>
                  <a:pt x="2" y="3"/>
                  <a:pt x="1" y="2"/>
                </a:cubicBezTo>
                <a:cubicBezTo>
                  <a:pt x="2" y="3"/>
                  <a:pt x="2" y="3"/>
                  <a:pt x="2" y="4"/>
                </a:cubicBezTo>
                <a:close/>
                <a:moveTo>
                  <a:pt x="1" y="0"/>
                </a:move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6" name="Freeform 1332">
            <a:extLst>
              <a:ext uri="{FF2B5EF4-FFF2-40B4-BE49-F238E27FC236}">
                <a16:creationId xmlns:a16="http://schemas.microsoft.com/office/drawing/2014/main" id="{7A18D050-713A-0A45-B6DE-9DBE18873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49438"/>
            <a:ext cx="6350" cy="3175"/>
          </a:xfrm>
          <a:custGeom>
            <a:avLst/>
            <a:gdLst>
              <a:gd name="T0" fmla="*/ 2205038 w 16"/>
              <a:gd name="T1" fmla="*/ 749877 h 11"/>
              <a:gd name="T2" fmla="*/ 0 w 16"/>
              <a:gd name="T3" fmla="*/ 0 h 11"/>
              <a:gd name="T4" fmla="*/ 2205038 w 16"/>
              <a:gd name="T5" fmla="*/ 749877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11">
                <a:moveTo>
                  <a:pt x="14" y="9"/>
                </a:moveTo>
                <a:cubicBezTo>
                  <a:pt x="5" y="10"/>
                  <a:pt x="4" y="6"/>
                  <a:pt x="0" y="0"/>
                </a:cubicBezTo>
                <a:cubicBezTo>
                  <a:pt x="6" y="4"/>
                  <a:pt x="15" y="1"/>
                  <a:pt x="1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7" name="Freeform 1333">
            <a:extLst>
              <a:ext uri="{FF2B5EF4-FFF2-40B4-BE49-F238E27FC236}">
                <a16:creationId xmlns:a16="http://schemas.microsoft.com/office/drawing/2014/main" id="{96FEA584-C898-9343-8DFC-A0CB1975F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49438"/>
            <a:ext cx="6350" cy="3175"/>
          </a:xfrm>
          <a:custGeom>
            <a:avLst/>
            <a:gdLst>
              <a:gd name="T0" fmla="*/ 1890316 w 16"/>
              <a:gd name="T1" fmla="*/ 833005 h 11"/>
              <a:gd name="T2" fmla="*/ 157559 w 16"/>
              <a:gd name="T3" fmla="*/ 166543 h 11"/>
              <a:gd name="T4" fmla="*/ 0 w 16"/>
              <a:gd name="T5" fmla="*/ 83416 h 11"/>
              <a:gd name="T6" fmla="*/ 0 w 16"/>
              <a:gd name="T7" fmla="*/ 0 h 11"/>
              <a:gd name="T8" fmla="*/ 0 w 16"/>
              <a:gd name="T9" fmla="*/ 83416 h 11"/>
              <a:gd name="T10" fmla="*/ 0 w 16"/>
              <a:gd name="T11" fmla="*/ 0 h 11"/>
              <a:gd name="T12" fmla="*/ 1102519 w 16"/>
              <a:gd name="T13" fmla="*/ 166543 h 11"/>
              <a:gd name="T14" fmla="*/ 2362597 w 16"/>
              <a:gd name="T15" fmla="*/ 749877 h 11"/>
              <a:gd name="T16" fmla="*/ 1890316 w 16"/>
              <a:gd name="T17" fmla="*/ 833005 h 11"/>
              <a:gd name="T18" fmla="*/ 1890316 w 16"/>
              <a:gd name="T19" fmla="*/ 749877 h 11"/>
              <a:gd name="T20" fmla="*/ 2205038 w 16"/>
              <a:gd name="T21" fmla="*/ 749877 h 11"/>
              <a:gd name="T22" fmla="*/ 944959 w 16"/>
              <a:gd name="T23" fmla="*/ 249959 h 11"/>
              <a:gd name="T24" fmla="*/ 315119 w 16"/>
              <a:gd name="T25" fmla="*/ 83416 h 11"/>
              <a:gd name="T26" fmla="*/ 1890316 w 16"/>
              <a:gd name="T27" fmla="*/ 749877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1">
                <a:moveTo>
                  <a:pt x="12" y="10"/>
                </a:moveTo>
                <a:cubicBezTo>
                  <a:pt x="5" y="10"/>
                  <a:pt x="3" y="6"/>
                  <a:pt x="1" y="2"/>
                </a:cubicBez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ubicBezTo>
                  <a:pt x="2" y="1"/>
                  <a:pt x="5" y="2"/>
                  <a:pt x="7" y="2"/>
                </a:cubicBezTo>
                <a:cubicBezTo>
                  <a:pt x="11" y="3"/>
                  <a:pt x="15" y="4"/>
                  <a:pt x="15" y="9"/>
                </a:cubicBezTo>
                <a:lnTo>
                  <a:pt x="12" y="10"/>
                </a:lnTo>
                <a:close/>
                <a:moveTo>
                  <a:pt x="12" y="9"/>
                </a:moveTo>
                <a:lnTo>
                  <a:pt x="14" y="9"/>
                </a:lnTo>
                <a:cubicBezTo>
                  <a:pt x="14" y="5"/>
                  <a:pt x="11" y="4"/>
                  <a:pt x="6" y="3"/>
                </a:cubicBezTo>
                <a:cubicBezTo>
                  <a:pt x="5" y="2"/>
                  <a:pt x="3" y="2"/>
                  <a:pt x="2" y="1"/>
                </a:cubicBezTo>
                <a:cubicBezTo>
                  <a:pt x="4" y="6"/>
                  <a:pt x="6" y="9"/>
                  <a:pt x="12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8" name="Freeform 1334">
            <a:extLst>
              <a:ext uri="{FF2B5EF4-FFF2-40B4-BE49-F238E27FC236}">
                <a16:creationId xmlns:a16="http://schemas.microsoft.com/office/drawing/2014/main" id="{0EC9748B-2975-1546-BA9F-3D3B1E2C6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46263"/>
            <a:ext cx="6350" cy="7937"/>
          </a:xfrm>
          <a:custGeom>
            <a:avLst/>
            <a:gdLst>
              <a:gd name="T0" fmla="*/ 787400 w 16"/>
              <a:gd name="T1" fmla="*/ 2992249 h 20"/>
              <a:gd name="T2" fmla="*/ 787400 w 16"/>
              <a:gd name="T3" fmla="*/ 0 h 20"/>
              <a:gd name="T4" fmla="*/ 787400 w 16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20">
                <a:moveTo>
                  <a:pt x="5" y="19"/>
                </a:moveTo>
                <a:cubicBezTo>
                  <a:pt x="0" y="16"/>
                  <a:pt x="6" y="8"/>
                  <a:pt x="5" y="0"/>
                </a:cubicBezTo>
                <a:cubicBezTo>
                  <a:pt x="8" y="6"/>
                  <a:pt x="15" y="17"/>
                  <a:pt x="5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89" name="Freeform 1335">
            <a:extLst>
              <a:ext uri="{FF2B5EF4-FFF2-40B4-BE49-F238E27FC236}">
                <a16:creationId xmlns:a16="http://schemas.microsoft.com/office/drawing/2014/main" id="{F2E7492F-B789-0544-A347-DEFB475D1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46263"/>
            <a:ext cx="3175" cy="7937"/>
          </a:xfrm>
          <a:custGeom>
            <a:avLst/>
            <a:gdLst>
              <a:gd name="T0" fmla="*/ 124531 w 9"/>
              <a:gd name="T1" fmla="*/ 1571148 h 21"/>
              <a:gd name="T2" fmla="*/ 124531 w 9"/>
              <a:gd name="T3" fmla="*/ 0 h 21"/>
              <a:gd name="T4" fmla="*/ 249061 w 9"/>
              <a:gd name="T5" fmla="*/ 1571148 h 21"/>
              <a:gd name="T6" fmla="*/ 373239 w 9"/>
              <a:gd name="T7" fmla="*/ 2714076 h 21"/>
              <a:gd name="T8" fmla="*/ 497769 w 9"/>
              <a:gd name="T9" fmla="*/ 2714076 h 21"/>
              <a:gd name="T10" fmla="*/ 373239 w 9"/>
              <a:gd name="T11" fmla="*/ 2856942 h 21"/>
              <a:gd name="T12" fmla="*/ 249061 w 9"/>
              <a:gd name="T13" fmla="*/ 2856942 h 21"/>
              <a:gd name="T14" fmla="*/ 124531 w 9"/>
              <a:gd name="T15" fmla="*/ 1571148 h 21"/>
              <a:gd name="T16" fmla="*/ 124531 w 9"/>
              <a:gd name="T17" fmla="*/ 0 h 21"/>
              <a:gd name="T18" fmla="*/ 871008 w 9"/>
              <a:gd name="T19" fmla="*/ 2142612 h 21"/>
              <a:gd name="T20" fmla="*/ 124531 w 9"/>
              <a:gd name="T21" fmla="*/ 0 h 21"/>
              <a:gd name="T22" fmla="*/ 746831 w 9"/>
              <a:gd name="T23" fmla="*/ 2285478 h 21"/>
              <a:gd name="T24" fmla="*/ 871008 w 9"/>
              <a:gd name="T25" fmla="*/ 2142612 h 21"/>
              <a:gd name="T26" fmla="*/ 746831 w 9"/>
              <a:gd name="T27" fmla="*/ 2571210 h 21"/>
              <a:gd name="T28" fmla="*/ 497769 w 9"/>
              <a:gd name="T29" fmla="*/ 2714076 h 21"/>
              <a:gd name="T30" fmla="*/ 746831 w 9"/>
              <a:gd name="T31" fmla="*/ 2285478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21">
                <a:moveTo>
                  <a:pt x="1" y="11"/>
                </a:moveTo>
                <a:cubicBezTo>
                  <a:pt x="1" y="7"/>
                  <a:pt x="2" y="4"/>
                  <a:pt x="1" y="0"/>
                </a:cubicBezTo>
                <a:cubicBezTo>
                  <a:pt x="3" y="4"/>
                  <a:pt x="2" y="7"/>
                  <a:pt x="2" y="11"/>
                </a:cubicBezTo>
                <a:cubicBezTo>
                  <a:pt x="1" y="15"/>
                  <a:pt x="1" y="18"/>
                  <a:pt x="3" y="19"/>
                </a:cubicBezTo>
                <a:lnTo>
                  <a:pt x="4" y="19"/>
                </a:lnTo>
                <a:cubicBezTo>
                  <a:pt x="4" y="20"/>
                  <a:pt x="3" y="20"/>
                  <a:pt x="3" y="20"/>
                </a:cubicBezTo>
                <a:lnTo>
                  <a:pt x="2" y="20"/>
                </a:lnTo>
                <a:cubicBezTo>
                  <a:pt x="0" y="18"/>
                  <a:pt x="0" y="15"/>
                  <a:pt x="1" y="11"/>
                </a:cubicBezTo>
                <a:close/>
                <a:moveTo>
                  <a:pt x="1" y="0"/>
                </a:moveTo>
                <a:cubicBezTo>
                  <a:pt x="5" y="4"/>
                  <a:pt x="8" y="10"/>
                  <a:pt x="7" y="15"/>
                </a:cubicBezTo>
                <a:cubicBezTo>
                  <a:pt x="7" y="10"/>
                  <a:pt x="3" y="4"/>
                  <a:pt x="1" y="0"/>
                </a:cubicBezTo>
                <a:close/>
                <a:moveTo>
                  <a:pt x="6" y="16"/>
                </a:moveTo>
                <a:cubicBezTo>
                  <a:pt x="7" y="16"/>
                  <a:pt x="7" y="15"/>
                  <a:pt x="7" y="15"/>
                </a:cubicBezTo>
                <a:cubicBezTo>
                  <a:pt x="7" y="16"/>
                  <a:pt x="7" y="17"/>
                  <a:pt x="6" y="18"/>
                </a:cubicBezTo>
                <a:cubicBezTo>
                  <a:pt x="6" y="18"/>
                  <a:pt x="6" y="19"/>
                  <a:pt x="4" y="19"/>
                </a:cubicBezTo>
                <a:cubicBezTo>
                  <a:pt x="6" y="18"/>
                  <a:pt x="6" y="16"/>
                  <a:pt x="6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0" name="Freeform 1336">
            <a:extLst>
              <a:ext uri="{FF2B5EF4-FFF2-40B4-BE49-F238E27FC236}">
                <a16:creationId xmlns:a16="http://schemas.microsoft.com/office/drawing/2014/main" id="{67EDD2AA-2FC8-B040-A06C-196CA44CB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52613"/>
            <a:ext cx="4763" cy="4762"/>
          </a:xfrm>
          <a:custGeom>
            <a:avLst/>
            <a:gdLst>
              <a:gd name="T0" fmla="*/ 1411436 w 15"/>
              <a:gd name="T1" fmla="*/ 1341785 h 13"/>
              <a:gd name="T2" fmla="*/ 0 w 15"/>
              <a:gd name="T3" fmla="*/ 0 h 13"/>
              <a:gd name="T4" fmla="*/ 1411436 w 15"/>
              <a:gd name="T5" fmla="*/ 1341785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3">
                <a:moveTo>
                  <a:pt x="14" y="10"/>
                </a:moveTo>
                <a:cubicBezTo>
                  <a:pt x="5" y="12"/>
                  <a:pt x="2" y="7"/>
                  <a:pt x="0" y="0"/>
                </a:cubicBezTo>
                <a:cubicBezTo>
                  <a:pt x="7" y="7"/>
                  <a:pt x="11" y="3"/>
                  <a:pt x="14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" name="Freeform 1337">
            <a:extLst>
              <a:ext uri="{FF2B5EF4-FFF2-40B4-BE49-F238E27FC236}">
                <a16:creationId xmlns:a16="http://schemas.microsoft.com/office/drawing/2014/main" id="{143E3E4C-07D1-564A-9BF6-F7C4047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52613"/>
            <a:ext cx="6350" cy="4762"/>
          </a:xfrm>
          <a:custGeom>
            <a:avLst/>
            <a:gdLst>
              <a:gd name="T0" fmla="*/ 1732756 w 16"/>
              <a:gd name="T1" fmla="*/ 1475854 h 13"/>
              <a:gd name="T2" fmla="*/ 0 w 16"/>
              <a:gd name="T3" fmla="*/ 0 h 13"/>
              <a:gd name="T4" fmla="*/ 2362597 w 16"/>
              <a:gd name="T5" fmla="*/ 1341785 h 13"/>
              <a:gd name="T6" fmla="*/ 1417638 w 16"/>
              <a:gd name="T7" fmla="*/ 536641 h 13"/>
              <a:gd name="T8" fmla="*/ 0 w 16"/>
              <a:gd name="T9" fmla="*/ 0 h 13"/>
              <a:gd name="T10" fmla="*/ 0 w 16"/>
              <a:gd name="T11" fmla="*/ 0 h 13"/>
              <a:gd name="T12" fmla="*/ 1417638 w 16"/>
              <a:gd name="T13" fmla="*/ 536641 h 13"/>
              <a:gd name="T14" fmla="*/ 2362597 w 16"/>
              <a:gd name="T15" fmla="*/ 1341785 h 13"/>
              <a:gd name="T16" fmla="*/ 1732756 w 16"/>
              <a:gd name="T17" fmla="*/ 1475854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3">
                <a:moveTo>
                  <a:pt x="11" y="11"/>
                </a:moveTo>
                <a:cubicBezTo>
                  <a:pt x="5" y="11"/>
                  <a:pt x="3" y="7"/>
                  <a:pt x="0" y="0"/>
                </a:cubicBezTo>
                <a:cubicBezTo>
                  <a:pt x="3" y="7"/>
                  <a:pt x="7" y="12"/>
                  <a:pt x="15" y="10"/>
                </a:cubicBezTo>
                <a:cubicBezTo>
                  <a:pt x="14" y="7"/>
                  <a:pt x="12" y="6"/>
                  <a:pt x="9" y="4"/>
                </a:cubicBezTo>
                <a:cubicBezTo>
                  <a:pt x="6" y="3"/>
                  <a:pt x="4" y="3"/>
                  <a:pt x="0" y="0"/>
                </a:cubicBezTo>
                <a:cubicBezTo>
                  <a:pt x="4" y="2"/>
                  <a:pt x="6" y="3"/>
                  <a:pt x="9" y="4"/>
                </a:cubicBezTo>
                <a:cubicBezTo>
                  <a:pt x="12" y="5"/>
                  <a:pt x="14" y="6"/>
                  <a:pt x="15" y="10"/>
                </a:cubicBezTo>
                <a:cubicBezTo>
                  <a:pt x="14" y="11"/>
                  <a:pt x="12" y="11"/>
                  <a:pt x="11" y="1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2" name="Freeform 1338">
            <a:extLst>
              <a:ext uri="{FF2B5EF4-FFF2-40B4-BE49-F238E27FC236}">
                <a16:creationId xmlns:a16="http://schemas.microsoft.com/office/drawing/2014/main" id="{21AB6F9F-D8E9-6C48-9CE2-472F42375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51025"/>
            <a:ext cx="4762" cy="6350"/>
          </a:xfrm>
          <a:custGeom>
            <a:avLst/>
            <a:gdLst>
              <a:gd name="T0" fmla="*/ 694232 w 14"/>
              <a:gd name="T1" fmla="*/ 2010611 h 19"/>
              <a:gd name="T2" fmla="*/ 694232 w 14"/>
              <a:gd name="T3" fmla="*/ 0 h 19"/>
              <a:gd name="T4" fmla="*/ 694232 w 14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6" y="18"/>
                </a:moveTo>
                <a:cubicBezTo>
                  <a:pt x="0" y="15"/>
                  <a:pt x="7" y="7"/>
                  <a:pt x="6" y="0"/>
                </a:cubicBezTo>
                <a:cubicBezTo>
                  <a:pt x="9" y="5"/>
                  <a:pt x="13" y="18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3" name="Freeform 1339">
            <a:extLst>
              <a:ext uri="{FF2B5EF4-FFF2-40B4-BE49-F238E27FC236}">
                <a16:creationId xmlns:a16="http://schemas.microsoft.com/office/drawing/2014/main" id="{40C74DF2-E613-2B42-85A5-3DD014B78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51025"/>
            <a:ext cx="3175" cy="6350"/>
          </a:xfrm>
          <a:custGeom>
            <a:avLst/>
            <a:gdLst>
              <a:gd name="T0" fmla="*/ 333375 w 11"/>
              <a:gd name="T1" fmla="*/ 2010611 h 19"/>
              <a:gd name="T2" fmla="*/ 333375 w 11"/>
              <a:gd name="T3" fmla="*/ 2010611 h 19"/>
              <a:gd name="T4" fmla="*/ 83416 w 11"/>
              <a:gd name="T5" fmla="*/ 893679 h 19"/>
              <a:gd name="T6" fmla="*/ 333375 w 11"/>
              <a:gd name="T7" fmla="*/ 0 h 19"/>
              <a:gd name="T8" fmla="*/ 583045 w 11"/>
              <a:gd name="T9" fmla="*/ 1898984 h 19"/>
              <a:gd name="T10" fmla="*/ 333375 w 11"/>
              <a:gd name="T11" fmla="*/ 2010611 h 19"/>
              <a:gd name="T12" fmla="*/ 333375 w 11"/>
              <a:gd name="T13" fmla="*/ 0 h 19"/>
              <a:gd name="T14" fmla="*/ 333375 w 11"/>
              <a:gd name="T15" fmla="*/ 893679 h 19"/>
              <a:gd name="T16" fmla="*/ 333375 w 11"/>
              <a:gd name="T17" fmla="*/ 1898984 h 19"/>
              <a:gd name="T18" fmla="*/ 583045 w 11"/>
              <a:gd name="T19" fmla="*/ 1787024 h 19"/>
              <a:gd name="T20" fmla="*/ 333375 w 11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9">
                <a:moveTo>
                  <a:pt x="4" y="18"/>
                </a:moveTo>
                <a:lnTo>
                  <a:pt x="4" y="18"/>
                </a:lnTo>
                <a:cubicBezTo>
                  <a:pt x="0" y="16"/>
                  <a:pt x="1" y="12"/>
                  <a:pt x="1" y="8"/>
                </a:cubicBezTo>
                <a:cubicBezTo>
                  <a:pt x="4" y="5"/>
                  <a:pt x="4" y="2"/>
                  <a:pt x="4" y="0"/>
                </a:cubicBezTo>
                <a:cubicBezTo>
                  <a:pt x="7" y="5"/>
                  <a:pt x="10" y="13"/>
                  <a:pt x="7" y="17"/>
                </a:cubicBezTo>
                <a:cubicBezTo>
                  <a:pt x="7" y="17"/>
                  <a:pt x="5" y="18"/>
                  <a:pt x="4" y="18"/>
                </a:cubicBezTo>
                <a:close/>
                <a:moveTo>
                  <a:pt x="4" y="0"/>
                </a:moveTo>
                <a:cubicBezTo>
                  <a:pt x="5" y="2"/>
                  <a:pt x="4" y="5"/>
                  <a:pt x="4" y="8"/>
                </a:cubicBezTo>
                <a:cubicBezTo>
                  <a:pt x="1" y="12"/>
                  <a:pt x="1" y="15"/>
                  <a:pt x="4" y="17"/>
                </a:cubicBezTo>
                <a:cubicBezTo>
                  <a:pt x="5" y="17"/>
                  <a:pt x="6" y="17"/>
                  <a:pt x="7" y="16"/>
                </a:cubicBezTo>
                <a:cubicBezTo>
                  <a:pt x="8" y="12"/>
                  <a:pt x="7" y="5"/>
                  <a:pt x="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4" name="Freeform 1340">
            <a:extLst>
              <a:ext uri="{FF2B5EF4-FFF2-40B4-BE49-F238E27FC236}">
                <a16:creationId xmlns:a16="http://schemas.microsoft.com/office/drawing/2014/main" id="{061BC13D-3283-E04E-A2FA-8836D59C6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41500"/>
            <a:ext cx="3175" cy="6350"/>
          </a:xfrm>
          <a:custGeom>
            <a:avLst/>
            <a:gdLst>
              <a:gd name="T0" fmla="*/ 0 w 11"/>
              <a:gd name="T1" fmla="*/ 0 h 16"/>
              <a:gd name="T2" fmla="*/ 749877 w 11"/>
              <a:gd name="T3" fmla="*/ 1890316 h 16"/>
              <a:gd name="T4" fmla="*/ 0 w 11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0" y="0"/>
                </a:moveTo>
                <a:cubicBezTo>
                  <a:pt x="3" y="2"/>
                  <a:pt x="10" y="3"/>
                  <a:pt x="9" y="12"/>
                </a:cubicBezTo>
                <a:cubicBezTo>
                  <a:pt x="1" y="15"/>
                  <a:pt x="1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5" name="Freeform 1341">
            <a:extLst>
              <a:ext uri="{FF2B5EF4-FFF2-40B4-BE49-F238E27FC236}">
                <a16:creationId xmlns:a16="http://schemas.microsoft.com/office/drawing/2014/main" id="{74989C77-F480-EA40-A900-1AD443A5D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41500"/>
            <a:ext cx="4763" cy="4763"/>
          </a:xfrm>
          <a:custGeom>
            <a:avLst/>
            <a:gdLst>
              <a:gd name="T0" fmla="*/ 472728 w 12"/>
              <a:gd name="T1" fmla="*/ 134097 h 13"/>
              <a:gd name="T2" fmla="*/ 315152 w 12"/>
              <a:gd name="T3" fmla="*/ 0 h 13"/>
              <a:gd name="T4" fmla="*/ 1260210 w 12"/>
              <a:gd name="T5" fmla="*/ 1610993 h 13"/>
              <a:gd name="T6" fmla="*/ 157576 w 12"/>
              <a:gd name="T7" fmla="*/ 134097 h 13"/>
              <a:gd name="T8" fmla="*/ 0 w 12"/>
              <a:gd name="T9" fmla="*/ 0 h 13"/>
              <a:gd name="T10" fmla="*/ 315152 w 12"/>
              <a:gd name="T11" fmla="*/ 0 h 13"/>
              <a:gd name="T12" fmla="*/ 315152 w 12"/>
              <a:gd name="T13" fmla="*/ 0 h 13"/>
              <a:gd name="T14" fmla="*/ 630304 w 12"/>
              <a:gd name="T15" fmla="*/ 0 h 13"/>
              <a:gd name="T16" fmla="*/ 1575362 w 12"/>
              <a:gd name="T17" fmla="*/ 1610993 h 13"/>
              <a:gd name="T18" fmla="*/ 472728 w 12"/>
              <a:gd name="T19" fmla="*/ 13409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3" y="1"/>
                </a:moveTo>
                <a:cubicBezTo>
                  <a:pt x="2" y="0"/>
                  <a:pt x="2" y="0"/>
                  <a:pt x="2" y="0"/>
                </a:cubicBezTo>
                <a:cubicBezTo>
                  <a:pt x="2" y="6"/>
                  <a:pt x="3" y="12"/>
                  <a:pt x="8" y="12"/>
                </a:cubicBezTo>
                <a:cubicBezTo>
                  <a:pt x="2" y="12"/>
                  <a:pt x="2" y="6"/>
                  <a:pt x="1" y="1"/>
                </a:cubicBezTo>
                <a:lnTo>
                  <a:pt x="0" y="0"/>
                </a:ln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lnTo>
                  <a:pt x="4" y="0"/>
                </a:lnTo>
                <a:cubicBezTo>
                  <a:pt x="7" y="3"/>
                  <a:pt x="11" y="6"/>
                  <a:pt x="10" y="12"/>
                </a:cubicBezTo>
                <a:cubicBezTo>
                  <a:pt x="10" y="6"/>
                  <a:pt x="7" y="4"/>
                  <a:pt x="3" y="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6" name="Freeform 1342">
            <a:extLst>
              <a:ext uri="{FF2B5EF4-FFF2-40B4-BE49-F238E27FC236}">
                <a16:creationId xmlns:a16="http://schemas.microsoft.com/office/drawing/2014/main" id="{2C8C1009-ED62-7547-AA28-0841BA6F4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44675"/>
            <a:ext cx="6350" cy="6350"/>
          </a:xfrm>
          <a:custGeom>
            <a:avLst/>
            <a:gdLst>
              <a:gd name="T0" fmla="*/ 2010611 w 19"/>
              <a:gd name="T1" fmla="*/ 1742369 h 18"/>
              <a:gd name="T2" fmla="*/ 0 w 19"/>
              <a:gd name="T3" fmla="*/ 0 h 18"/>
              <a:gd name="T4" fmla="*/ 2010611 w 19"/>
              <a:gd name="T5" fmla="*/ 174236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8">
                <a:moveTo>
                  <a:pt x="18" y="14"/>
                </a:moveTo>
                <a:cubicBezTo>
                  <a:pt x="9" y="17"/>
                  <a:pt x="1" y="8"/>
                  <a:pt x="0" y="0"/>
                </a:cubicBezTo>
                <a:cubicBezTo>
                  <a:pt x="8" y="8"/>
                  <a:pt x="17" y="6"/>
                  <a:pt x="18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7" name="Freeform 1343">
            <a:extLst>
              <a:ext uri="{FF2B5EF4-FFF2-40B4-BE49-F238E27FC236}">
                <a16:creationId xmlns:a16="http://schemas.microsoft.com/office/drawing/2014/main" id="{09DE1D20-6DCA-314F-BF01-3E7B4E4C6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44675"/>
            <a:ext cx="7937" cy="6350"/>
          </a:xfrm>
          <a:custGeom>
            <a:avLst/>
            <a:gdLst>
              <a:gd name="T0" fmla="*/ 2204899 w 20"/>
              <a:gd name="T1" fmla="*/ 1866900 h 18"/>
              <a:gd name="T2" fmla="*/ 0 w 20"/>
              <a:gd name="T3" fmla="*/ 0 h 18"/>
              <a:gd name="T4" fmla="*/ 2834700 w 20"/>
              <a:gd name="T5" fmla="*/ 1742369 h 18"/>
              <a:gd name="T6" fmla="*/ 1417548 w 20"/>
              <a:gd name="T7" fmla="*/ 746831 h 18"/>
              <a:gd name="T8" fmla="*/ 2992249 w 20"/>
              <a:gd name="T9" fmla="*/ 1742369 h 18"/>
              <a:gd name="T10" fmla="*/ 2204899 w 20"/>
              <a:gd name="T11" fmla="*/ 1866900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8">
                <a:moveTo>
                  <a:pt x="14" y="15"/>
                </a:moveTo>
                <a:cubicBezTo>
                  <a:pt x="8" y="15"/>
                  <a:pt x="1" y="7"/>
                  <a:pt x="0" y="0"/>
                </a:cubicBezTo>
                <a:cubicBezTo>
                  <a:pt x="2" y="8"/>
                  <a:pt x="10" y="17"/>
                  <a:pt x="18" y="14"/>
                </a:cubicBezTo>
                <a:cubicBezTo>
                  <a:pt x="17" y="10"/>
                  <a:pt x="14" y="7"/>
                  <a:pt x="9" y="6"/>
                </a:cubicBezTo>
                <a:cubicBezTo>
                  <a:pt x="14" y="7"/>
                  <a:pt x="18" y="9"/>
                  <a:pt x="19" y="14"/>
                </a:cubicBezTo>
                <a:cubicBezTo>
                  <a:pt x="17" y="15"/>
                  <a:pt x="16" y="15"/>
                  <a:pt x="1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8" name="Freeform 1344">
            <a:extLst>
              <a:ext uri="{FF2B5EF4-FFF2-40B4-BE49-F238E27FC236}">
                <a16:creationId xmlns:a16="http://schemas.microsoft.com/office/drawing/2014/main" id="{6919C347-CC2D-6F41-9DF0-AF6BAFFF7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41500"/>
            <a:ext cx="4763" cy="7938"/>
          </a:xfrm>
          <a:custGeom>
            <a:avLst/>
            <a:gdLst>
              <a:gd name="T0" fmla="*/ 805313 w 13"/>
              <a:gd name="T1" fmla="*/ 2620575 h 23"/>
              <a:gd name="T2" fmla="*/ 402657 w 13"/>
              <a:gd name="T3" fmla="*/ 0 h 23"/>
              <a:gd name="T4" fmla="*/ 805313 w 13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3">
                <a:moveTo>
                  <a:pt x="6" y="22"/>
                </a:moveTo>
                <a:cubicBezTo>
                  <a:pt x="0" y="17"/>
                  <a:pt x="5" y="9"/>
                  <a:pt x="3" y="0"/>
                </a:cubicBezTo>
                <a:cubicBezTo>
                  <a:pt x="8" y="9"/>
                  <a:pt x="12" y="18"/>
                  <a:pt x="6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9" name="Freeform 1345">
            <a:extLst>
              <a:ext uri="{FF2B5EF4-FFF2-40B4-BE49-F238E27FC236}">
                <a16:creationId xmlns:a16="http://schemas.microsoft.com/office/drawing/2014/main" id="{743A556F-139C-0044-B84B-01B7811E7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41500"/>
            <a:ext cx="3175" cy="7938"/>
          </a:xfrm>
          <a:custGeom>
            <a:avLst/>
            <a:gdLst>
              <a:gd name="T0" fmla="*/ 497769 w 9"/>
              <a:gd name="T1" fmla="*/ 2620575 h 23"/>
              <a:gd name="T2" fmla="*/ 124531 w 9"/>
              <a:gd name="T3" fmla="*/ 1310115 h 23"/>
              <a:gd name="T4" fmla="*/ 0 w 9"/>
              <a:gd name="T5" fmla="*/ 119070 h 23"/>
              <a:gd name="T6" fmla="*/ 124531 w 9"/>
              <a:gd name="T7" fmla="*/ 238140 h 23"/>
              <a:gd name="T8" fmla="*/ 124531 w 9"/>
              <a:gd name="T9" fmla="*/ 1310115 h 23"/>
              <a:gd name="T10" fmla="*/ 497769 w 9"/>
              <a:gd name="T11" fmla="*/ 2501505 h 23"/>
              <a:gd name="T12" fmla="*/ 871008 w 9"/>
              <a:gd name="T13" fmla="*/ 2143950 h 23"/>
              <a:gd name="T14" fmla="*/ 249061 w 9"/>
              <a:gd name="T15" fmla="*/ 476625 h 23"/>
              <a:gd name="T16" fmla="*/ 995539 w 9"/>
              <a:gd name="T17" fmla="*/ 2143950 h 23"/>
              <a:gd name="T18" fmla="*/ 497769 w 9"/>
              <a:gd name="T19" fmla="*/ 2620575 h 23"/>
              <a:gd name="T20" fmla="*/ 0 w 9"/>
              <a:gd name="T21" fmla="*/ 0 h 23"/>
              <a:gd name="T22" fmla="*/ 0 w 9"/>
              <a:gd name="T23" fmla="*/ 119070 h 23"/>
              <a:gd name="T24" fmla="*/ 0 w 9"/>
              <a:gd name="T25" fmla="*/ 0 h 23"/>
              <a:gd name="T26" fmla="*/ 249061 w 9"/>
              <a:gd name="T27" fmla="*/ 476625 h 23"/>
              <a:gd name="T28" fmla="*/ 124531 w 9"/>
              <a:gd name="T29" fmla="*/ 238140 h 23"/>
              <a:gd name="T30" fmla="*/ 249061 w 9"/>
              <a:gd name="T31" fmla="*/ 476625 h 23"/>
              <a:gd name="T32" fmla="*/ 124531 w 9"/>
              <a:gd name="T33" fmla="*/ 0 h 23"/>
              <a:gd name="T34" fmla="*/ 124531 w 9"/>
              <a:gd name="T35" fmla="*/ 238140 h 23"/>
              <a:gd name="T36" fmla="*/ 124531 w 9"/>
              <a:gd name="T37" fmla="*/ 238140 h 23"/>
              <a:gd name="T38" fmla="*/ 124531 w 9"/>
              <a:gd name="T39" fmla="*/ 0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23">
                <a:moveTo>
                  <a:pt x="4" y="22"/>
                </a:moveTo>
                <a:cubicBezTo>
                  <a:pt x="0" y="19"/>
                  <a:pt x="1" y="15"/>
                  <a:pt x="1" y="11"/>
                </a:cubicBezTo>
                <a:cubicBezTo>
                  <a:pt x="1" y="7"/>
                  <a:pt x="1" y="4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5"/>
                  <a:pt x="2" y="8"/>
                  <a:pt x="1" y="11"/>
                </a:cubicBezTo>
                <a:cubicBezTo>
                  <a:pt x="1" y="15"/>
                  <a:pt x="1" y="19"/>
                  <a:pt x="4" y="21"/>
                </a:cubicBezTo>
                <a:cubicBezTo>
                  <a:pt x="6" y="20"/>
                  <a:pt x="7" y="19"/>
                  <a:pt x="7" y="18"/>
                </a:cubicBezTo>
                <a:cubicBezTo>
                  <a:pt x="8" y="14"/>
                  <a:pt x="6" y="11"/>
                  <a:pt x="2" y="4"/>
                </a:cubicBezTo>
                <a:cubicBezTo>
                  <a:pt x="6" y="10"/>
                  <a:pt x="8" y="15"/>
                  <a:pt x="8" y="18"/>
                </a:cubicBezTo>
                <a:lnTo>
                  <a:pt x="4" y="22"/>
                </a:lnTo>
                <a:close/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" y="4"/>
                </a:moveTo>
                <a:cubicBezTo>
                  <a:pt x="2" y="3"/>
                  <a:pt x="2" y="3"/>
                  <a:pt x="1" y="2"/>
                </a:cubicBezTo>
                <a:cubicBezTo>
                  <a:pt x="2" y="3"/>
                  <a:pt x="2" y="3"/>
                  <a:pt x="2" y="4"/>
                </a:cubicBezTo>
                <a:close/>
                <a:moveTo>
                  <a:pt x="1" y="0"/>
                </a:move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0" name="Freeform 1346">
            <a:extLst>
              <a:ext uri="{FF2B5EF4-FFF2-40B4-BE49-F238E27FC236}">
                <a16:creationId xmlns:a16="http://schemas.microsoft.com/office/drawing/2014/main" id="{58BC4925-6D02-4440-8CB7-D79DEDBB1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49438"/>
            <a:ext cx="6350" cy="3175"/>
          </a:xfrm>
          <a:custGeom>
            <a:avLst/>
            <a:gdLst>
              <a:gd name="T0" fmla="*/ 2205038 w 16"/>
              <a:gd name="T1" fmla="*/ 749877 h 11"/>
              <a:gd name="T2" fmla="*/ 0 w 16"/>
              <a:gd name="T3" fmla="*/ 0 h 11"/>
              <a:gd name="T4" fmla="*/ 2205038 w 16"/>
              <a:gd name="T5" fmla="*/ 749877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11">
                <a:moveTo>
                  <a:pt x="14" y="9"/>
                </a:moveTo>
                <a:cubicBezTo>
                  <a:pt x="5" y="10"/>
                  <a:pt x="4" y="6"/>
                  <a:pt x="0" y="0"/>
                </a:cubicBezTo>
                <a:cubicBezTo>
                  <a:pt x="6" y="4"/>
                  <a:pt x="15" y="1"/>
                  <a:pt x="1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1" name="Freeform 1347">
            <a:extLst>
              <a:ext uri="{FF2B5EF4-FFF2-40B4-BE49-F238E27FC236}">
                <a16:creationId xmlns:a16="http://schemas.microsoft.com/office/drawing/2014/main" id="{B8C0B270-2FF7-E041-8C23-7F88C412E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849438"/>
            <a:ext cx="6350" cy="3175"/>
          </a:xfrm>
          <a:custGeom>
            <a:avLst/>
            <a:gdLst>
              <a:gd name="T0" fmla="*/ 1890316 w 16"/>
              <a:gd name="T1" fmla="*/ 833005 h 11"/>
              <a:gd name="T2" fmla="*/ 157559 w 16"/>
              <a:gd name="T3" fmla="*/ 166543 h 11"/>
              <a:gd name="T4" fmla="*/ 0 w 16"/>
              <a:gd name="T5" fmla="*/ 83416 h 11"/>
              <a:gd name="T6" fmla="*/ 0 w 16"/>
              <a:gd name="T7" fmla="*/ 0 h 11"/>
              <a:gd name="T8" fmla="*/ 0 w 16"/>
              <a:gd name="T9" fmla="*/ 83416 h 11"/>
              <a:gd name="T10" fmla="*/ 0 w 16"/>
              <a:gd name="T11" fmla="*/ 0 h 11"/>
              <a:gd name="T12" fmla="*/ 1102519 w 16"/>
              <a:gd name="T13" fmla="*/ 166543 h 11"/>
              <a:gd name="T14" fmla="*/ 2362597 w 16"/>
              <a:gd name="T15" fmla="*/ 749877 h 11"/>
              <a:gd name="T16" fmla="*/ 1890316 w 16"/>
              <a:gd name="T17" fmla="*/ 833005 h 11"/>
              <a:gd name="T18" fmla="*/ 1890316 w 16"/>
              <a:gd name="T19" fmla="*/ 749877 h 11"/>
              <a:gd name="T20" fmla="*/ 2205038 w 16"/>
              <a:gd name="T21" fmla="*/ 749877 h 11"/>
              <a:gd name="T22" fmla="*/ 944959 w 16"/>
              <a:gd name="T23" fmla="*/ 249959 h 11"/>
              <a:gd name="T24" fmla="*/ 315119 w 16"/>
              <a:gd name="T25" fmla="*/ 83416 h 11"/>
              <a:gd name="T26" fmla="*/ 1890316 w 16"/>
              <a:gd name="T27" fmla="*/ 749877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1">
                <a:moveTo>
                  <a:pt x="12" y="10"/>
                </a:moveTo>
                <a:cubicBezTo>
                  <a:pt x="5" y="10"/>
                  <a:pt x="3" y="6"/>
                  <a:pt x="1" y="2"/>
                </a:cubicBez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ubicBezTo>
                  <a:pt x="2" y="1"/>
                  <a:pt x="5" y="2"/>
                  <a:pt x="7" y="2"/>
                </a:cubicBezTo>
                <a:cubicBezTo>
                  <a:pt x="11" y="3"/>
                  <a:pt x="15" y="4"/>
                  <a:pt x="15" y="9"/>
                </a:cubicBezTo>
                <a:lnTo>
                  <a:pt x="12" y="10"/>
                </a:lnTo>
                <a:close/>
                <a:moveTo>
                  <a:pt x="12" y="9"/>
                </a:moveTo>
                <a:lnTo>
                  <a:pt x="14" y="9"/>
                </a:lnTo>
                <a:cubicBezTo>
                  <a:pt x="14" y="5"/>
                  <a:pt x="11" y="4"/>
                  <a:pt x="6" y="3"/>
                </a:cubicBezTo>
                <a:cubicBezTo>
                  <a:pt x="5" y="2"/>
                  <a:pt x="3" y="2"/>
                  <a:pt x="2" y="1"/>
                </a:cubicBezTo>
                <a:cubicBezTo>
                  <a:pt x="4" y="6"/>
                  <a:pt x="6" y="9"/>
                  <a:pt x="12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2" name="Freeform 1348">
            <a:extLst>
              <a:ext uri="{FF2B5EF4-FFF2-40B4-BE49-F238E27FC236}">
                <a16:creationId xmlns:a16="http://schemas.microsoft.com/office/drawing/2014/main" id="{3203CC3D-13C3-E941-9135-9415A40E1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46263"/>
            <a:ext cx="6350" cy="7937"/>
          </a:xfrm>
          <a:custGeom>
            <a:avLst/>
            <a:gdLst>
              <a:gd name="T0" fmla="*/ 787400 w 16"/>
              <a:gd name="T1" fmla="*/ 2992249 h 20"/>
              <a:gd name="T2" fmla="*/ 787400 w 16"/>
              <a:gd name="T3" fmla="*/ 0 h 20"/>
              <a:gd name="T4" fmla="*/ 787400 w 16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20">
                <a:moveTo>
                  <a:pt x="5" y="19"/>
                </a:moveTo>
                <a:cubicBezTo>
                  <a:pt x="0" y="16"/>
                  <a:pt x="6" y="8"/>
                  <a:pt x="5" y="0"/>
                </a:cubicBezTo>
                <a:cubicBezTo>
                  <a:pt x="8" y="6"/>
                  <a:pt x="15" y="17"/>
                  <a:pt x="5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3" name="Freeform 1349">
            <a:extLst>
              <a:ext uri="{FF2B5EF4-FFF2-40B4-BE49-F238E27FC236}">
                <a16:creationId xmlns:a16="http://schemas.microsoft.com/office/drawing/2014/main" id="{1B447452-A3E0-7948-8049-212D083EE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46263"/>
            <a:ext cx="3175" cy="7937"/>
          </a:xfrm>
          <a:custGeom>
            <a:avLst/>
            <a:gdLst>
              <a:gd name="T0" fmla="*/ 124531 w 9"/>
              <a:gd name="T1" fmla="*/ 1571148 h 21"/>
              <a:gd name="T2" fmla="*/ 124531 w 9"/>
              <a:gd name="T3" fmla="*/ 0 h 21"/>
              <a:gd name="T4" fmla="*/ 249061 w 9"/>
              <a:gd name="T5" fmla="*/ 1571148 h 21"/>
              <a:gd name="T6" fmla="*/ 373239 w 9"/>
              <a:gd name="T7" fmla="*/ 2714076 h 21"/>
              <a:gd name="T8" fmla="*/ 497769 w 9"/>
              <a:gd name="T9" fmla="*/ 2714076 h 21"/>
              <a:gd name="T10" fmla="*/ 373239 w 9"/>
              <a:gd name="T11" fmla="*/ 2856942 h 21"/>
              <a:gd name="T12" fmla="*/ 249061 w 9"/>
              <a:gd name="T13" fmla="*/ 2856942 h 21"/>
              <a:gd name="T14" fmla="*/ 124531 w 9"/>
              <a:gd name="T15" fmla="*/ 1571148 h 21"/>
              <a:gd name="T16" fmla="*/ 124531 w 9"/>
              <a:gd name="T17" fmla="*/ 0 h 21"/>
              <a:gd name="T18" fmla="*/ 871008 w 9"/>
              <a:gd name="T19" fmla="*/ 2142612 h 21"/>
              <a:gd name="T20" fmla="*/ 124531 w 9"/>
              <a:gd name="T21" fmla="*/ 0 h 21"/>
              <a:gd name="T22" fmla="*/ 746831 w 9"/>
              <a:gd name="T23" fmla="*/ 2285478 h 21"/>
              <a:gd name="T24" fmla="*/ 871008 w 9"/>
              <a:gd name="T25" fmla="*/ 2142612 h 21"/>
              <a:gd name="T26" fmla="*/ 746831 w 9"/>
              <a:gd name="T27" fmla="*/ 2571210 h 21"/>
              <a:gd name="T28" fmla="*/ 497769 w 9"/>
              <a:gd name="T29" fmla="*/ 2714076 h 21"/>
              <a:gd name="T30" fmla="*/ 746831 w 9"/>
              <a:gd name="T31" fmla="*/ 2285478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21">
                <a:moveTo>
                  <a:pt x="1" y="11"/>
                </a:moveTo>
                <a:cubicBezTo>
                  <a:pt x="1" y="7"/>
                  <a:pt x="2" y="4"/>
                  <a:pt x="1" y="0"/>
                </a:cubicBezTo>
                <a:cubicBezTo>
                  <a:pt x="3" y="4"/>
                  <a:pt x="2" y="7"/>
                  <a:pt x="2" y="11"/>
                </a:cubicBezTo>
                <a:cubicBezTo>
                  <a:pt x="1" y="15"/>
                  <a:pt x="1" y="18"/>
                  <a:pt x="3" y="19"/>
                </a:cubicBezTo>
                <a:lnTo>
                  <a:pt x="4" y="19"/>
                </a:lnTo>
                <a:cubicBezTo>
                  <a:pt x="4" y="20"/>
                  <a:pt x="3" y="20"/>
                  <a:pt x="3" y="20"/>
                </a:cubicBezTo>
                <a:lnTo>
                  <a:pt x="2" y="20"/>
                </a:lnTo>
                <a:cubicBezTo>
                  <a:pt x="0" y="18"/>
                  <a:pt x="0" y="15"/>
                  <a:pt x="1" y="11"/>
                </a:cubicBezTo>
                <a:close/>
                <a:moveTo>
                  <a:pt x="1" y="0"/>
                </a:moveTo>
                <a:cubicBezTo>
                  <a:pt x="5" y="4"/>
                  <a:pt x="8" y="10"/>
                  <a:pt x="7" y="15"/>
                </a:cubicBezTo>
                <a:cubicBezTo>
                  <a:pt x="7" y="10"/>
                  <a:pt x="3" y="4"/>
                  <a:pt x="1" y="0"/>
                </a:cubicBezTo>
                <a:close/>
                <a:moveTo>
                  <a:pt x="6" y="16"/>
                </a:moveTo>
                <a:cubicBezTo>
                  <a:pt x="7" y="16"/>
                  <a:pt x="7" y="15"/>
                  <a:pt x="7" y="15"/>
                </a:cubicBezTo>
                <a:cubicBezTo>
                  <a:pt x="7" y="16"/>
                  <a:pt x="7" y="17"/>
                  <a:pt x="6" y="18"/>
                </a:cubicBezTo>
                <a:cubicBezTo>
                  <a:pt x="6" y="18"/>
                  <a:pt x="6" y="19"/>
                  <a:pt x="4" y="19"/>
                </a:cubicBezTo>
                <a:cubicBezTo>
                  <a:pt x="6" y="18"/>
                  <a:pt x="6" y="16"/>
                  <a:pt x="6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4" name="Freeform 1350">
            <a:extLst>
              <a:ext uri="{FF2B5EF4-FFF2-40B4-BE49-F238E27FC236}">
                <a16:creationId xmlns:a16="http://schemas.microsoft.com/office/drawing/2014/main" id="{29468878-9B27-6040-A2F6-0E5F45219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52613"/>
            <a:ext cx="4763" cy="4762"/>
          </a:xfrm>
          <a:custGeom>
            <a:avLst/>
            <a:gdLst>
              <a:gd name="T0" fmla="*/ 1411436 w 15"/>
              <a:gd name="T1" fmla="*/ 1341785 h 13"/>
              <a:gd name="T2" fmla="*/ 0 w 15"/>
              <a:gd name="T3" fmla="*/ 0 h 13"/>
              <a:gd name="T4" fmla="*/ 1411436 w 15"/>
              <a:gd name="T5" fmla="*/ 1341785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3">
                <a:moveTo>
                  <a:pt x="14" y="10"/>
                </a:moveTo>
                <a:cubicBezTo>
                  <a:pt x="5" y="12"/>
                  <a:pt x="2" y="7"/>
                  <a:pt x="0" y="0"/>
                </a:cubicBezTo>
                <a:cubicBezTo>
                  <a:pt x="7" y="7"/>
                  <a:pt x="11" y="3"/>
                  <a:pt x="14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5" name="Freeform 1351">
            <a:extLst>
              <a:ext uri="{FF2B5EF4-FFF2-40B4-BE49-F238E27FC236}">
                <a16:creationId xmlns:a16="http://schemas.microsoft.com/office/drawing/2014/main" id="{C36CC548-981C-DC43-87C3-7D091B0BC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852613"/>
            <a:ext cx="6350" cy="4762"/>
          </a:xfrm>
          <a:custGeom>
            <a:avLst/>
            <a:gdLst>
              <a:gd name="T0" fmla="*/ 1732756 w 16"/>
              <a:gd name="T1" fmla="*/ 1475854 h 13"/>
              <a:gd name="T2" fmla="*/ 0 w 16"/>
              <a:gd name="T3" fmla="*/ 0 h 13"/>
              <a:gd name="T4" fmla="*/ 2362597 w 16"/>
              <a:gd name="T5" fmla="*/ 1341785 h 13"/>
              <a:gd name="T6" fmla="*/ 1417638 w 16"/>
              <a:gd name="T7" fmla="*/ 536641 h 13"/>
              <a:gd name="T8" fmla="*/ 0 w 16"/>
              <a:gd name="T9" fmla="*/ 0 h 13"/>
              <a:gd name="T10" fmla="*/ 0 w 16"/>
              <a:gd name="T11" fmla="*/ 0 h 13"/>
              <a:gd name="T12" fmla="*/ 1417638 w 16"/>
              <a:gd name="T13" fmla="*/ 536641 h 13"/>
              <a:gd name="T14" fmla="*/ 2362597 w 16"/>
              <a:gd name="T15" fmla="*/ 1341785 h 13"/>
              <a:gd name="T16" fmla="*/ 1732756 w 16"/>
              <a:gd name="T17" fmla="*/ 1475854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3">
                <a:moveTo>
                  <a:pt x="11" y="11"/>
                </a:moveTo>
                <a:cubicBezTo>
                  <a:pt x="5" y="11"/>
                  <a:pt x="3" y="7"/>
                  <a:pt x="0" y="0"/>
                </a:cubicBezTo>
                <a:cubicBezTo>
                  <a:pt x="3" y="7"/>
                  <a:pt x="7" y="12"/>
                  <a:pt x="15" y="10"/>
                </a:cubicBezTo>
                <a:cubicBezTo>
                  <a:pt x="14" y="7"/>
                  <a:pt x="12" y="6"/>
                  <a:pt x="9" y="4"/>
                </a:cubicBezTo>
                <a:cubicBezTo>
                  <a:pt x="6" y="3"/>
                  <a:pt x="4" y="3"/>
                  <a:pt x="0" y="0"/>
                </a:cubicBezTo>
                <a:cubicBezTo>
                  <a:pt x="4" y="2"/>
                  <a:pt x="6" y="3"/>
                  <a:pt x="9" y="4"/>
                </a:cubicBezTo>
                <a:cubicBezTo>
                  <a:pt x="12" y="5"/>
                  <a:pt x="14" y="6"/>
                  <a:pt x="15" y="10"/>
                </a:cubicBezTo>
                <a:cubicBezTo>
                  <a:pt x="14" y="11"/>
                  <a:pt x="12" y="11"/>
                  <a:pt x="11" y="1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6" name="Freeform 1352">
            <a:extLst>
              <a:ext uri="{FF2B5EF4-FFF2-40B4-BE49-F238E27FC236}">
                <a16:creationId xmlns:a16="http://schemas.microsoft.com/office/drawing/2014/main" id="{1FA8A286-9F86-D742-9E39-534B8150D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51025"/>
            <a:ext cx="4762" cy="6350"/>
          </a:xfrm>
          <a:custGeom>
            <a:avLst/>
            <a:gdLst>
              <a:gd name="T0" fmla="*/ 694232 w 14"/>
              <a:gd name="T1" fmla="*/ 2010611 h 19"/>
              <a:gd name="T2" fmla="*/ 694232 w 14"/>
              <a:gd name="T3" fmla="*/ 0 h 19"/>
              <a:gd name="T4" fmla="*/ 694232 w 14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6" y="18"/>
                </a:moveTo>
                <a:cubicBezTo>
                  <a:pt x="0" y="15"/>
                  <a:pt x="7" y="7"/>
                  <a:pt x="6" y="0"/>
                </a:cubicBezTo>
                <a:cubicBezTo>
                  <a:pt x="9" y="5"/>
                  <a:pt x="13" y="18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7" name="Freeform 1353">
            <a:extLst>
              <a:ext uri="{FF2B5EF4-FFF2-40B4-BE49-F238E27FC236}">
                <a16:creationId xmlns:a16="http://schemas.microsoft.com/office/drawing/2014/main" id="{0EE6C42A-EDC4-A146-891F-4F64E2374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51025"/>
            <a:ext cx="3175" cy="6350"/>
          </a:xfrm>
          <a:custGeom>
            <a:avLst/>
            <a:gdLst>
              <a:gd name="T0" fmla="*/ 333375 w 11"/>
              <a:gd name="T1" fmla="*/ 2010611 h 19"/>
              <a:gd name="T2" fmla="*/ 333375 w 11"/>
              <a:gd name="T3" fmla="*/ 2010611 h 19"/>
              <a:gd name="T4" fmla="*/ 83416 w 11"/>
              <a:gd name="T5" fmla="*/ 893679 h 19"/>
              <a:gd name="T6" fmla="*/ 333375 w 11"/>
              <a:gd name="T7" fmla="*/ 0 h 19"/>
              <a:gd name="T8" fmla="*/ 583045 w 11"/>
              <a:gd name="T9" fmla="*/ 1898984 h 19"/>
              <a:gd name="T10" fmla="*/ 333375 w 11"/>
              <a:gd name="T11" fmla="*/ 2010611 h 19"/>
              <a:gd name="T12" fmla="*/ 333375 w 11"/>
              <a:gd name="T13" fmla="*/ 0 h 19"/>
              <a:gd name="T14" fmla="*/ 333375 w 11"/>
              <a:gd name="T15" fmla="*/ 893679 h 19"/>
              <a:gd name="T16" fmla="*/ 333375 w 11"/>
              <a:gd name="T17" fmla="*/ 1898984 h 19"/>
              <a:gd name="T18" fmla="*/ 583045 w 11"/>
              <a:gd name="T19" fmla="*/ 1787024 h 19"/>
              <a:gd name="T20" fmla="*/ 333375 w 11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9">
                <a:moveTo>
                  <a:pt x="4" y="18"/>
                </a:moveTo>
                <a:lnTo>
                  <a:pt x="4" y="18"/>
                </a:lnTo>
                <a:cubicBezTo>
                  <a:pt x="0" y="16"/>
                  <a:pt x="1" y="12"/>
                  <a:pt x="1" y="8"/>
                </a:cubicBezTo>
                <a:cubicBezTo>
                  <a:pt x="4" y="5"/>
                  <a:pt x="4" y="2"/>
                  <a:pt x="4" y="0"/>
                </a:cubicBezTo>
                <a:cubicBezTo>
                  <a:pt x="7" y="5"/>
                  <a:pt x="10" y="13"/>
                  <a:pt x="7" y="17"/>
                </a:cubicBezTo>
                <a:cubicBezTo>
                  <a:pt x="7" y="17"/>
                  <a:pt x="5" y="18"/>
                  <a:pt x="4" y="18"/>
                </a:cubicBezTo>
                <a:close/>
                <a:moveTo>
                  <a:pt x="4" y="0"/>
                </a:moveTo>
                <a:cubicBezTo>
                  <a:pt x="5" y="2"/>
                  <a:pt x="4" y="5"/>
                  <a:pt x="4" y="8"/>
                </a:cubicBezTo>
                <a:cubicBezTo>
                  <a:pt x="1" y="12"/>
                  <a:pt x="1" y="15"/>
                  <a:pt x="4" y="17"/>
                </a:cubicBezTo>
                <a:cubicBezTo>
                  <a:pt x="5" y="17"/>
                  <a:pt x="6" y="17"/>
                  <a:pt x="7" y="16"/>
                </a:cubicBezTo>
                <a:cubicBezTo>
                  <a:pt x="8" y="12"/>
                  <a:pt x="7" y="5"/>
                  <a:pt x="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8" name="Freeform 1354">
            <a:extLst>
              <a:ext uri="{FF2B5EF4-FFF2-40B4-BE49-F238E27FC236}">
                <a16:creationId xmlns:a16="http://schemas.microsoft.com/office/drawing/2014/main" id="{0B8D4A09-7DDD-EA46-A0C1-BA3048A58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38325"/>
            <a:ext cx="4762" cy="6350"/>
          </a:xfrm>
          <a:custGeom>
            <a:avLst/>
            <a:gdLst>
              <a:gd name="T0" fmla="*/ 0 w 14"/>
              <a:gd name="T1" fmla="*/ 0 h 19"/>
              <a:gd name="T2" fmla="*/ 1041177 w 14"/>
              <a:gd name="T3" fmla="*/ 2010611 h 19"/>
              <a:gd name="T4" fmla="*/ 0 w 14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0" y="0"/>
                </a:moveTo>
                <a:cubicBezTo>
                  <a:pt x="6" y="5"/>
                  <a:pt x="13" y="10"/>
                  <a:pt x="9" y="18"/>
                </a:cubicBezTo>
                <a:cubicBezTo>
                  <a:pt x="0" y="18"/>
                  <a:pt x="2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09" name="Freeform 1355">
            <a:extLst>
              <a:ext uri="{FF2B5EF4-FFF2-40B4-BE49-F238E27FC236}">
                <a16:creationId xmlns:a16="http://schemas.microsoft.com/office/drawing/2014/main" id="{35A4421C-06F7-D44B-B7A3-FF43E8FDB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38325"/>
            <a:ext cx="4762" cy="6350"/>
          </a:xfrm>
          <a:custGeom>
            <a:avLst/>
            <a:gdLst>
              <a:gd name="T0" fmla="*/ 0 w 14"/>
              <a:gd name="T1" fmla="*/ 558466 h 19"/>
              <a:gd name="T2" fmla="*/ 0 w 14"/>
              <a:gd name="T3" fmla="*/ 111626 h 19"/>
              <a:gd name="T4" fmla="*/ 0 w 14"/>
              <a:gd name="T5" fmla="*/ 0 h 19"/>
              <a:gd name="T6" fmla="*/ 346946 w 14"/>
              <a:gd name="T7" fmla="*/ 335213 h 19"/>
              <a:gd name="T8" fmla="*/ 1156826 w 14"/>
              <a:gd name="T9" fmla="*/ 2010611 h 19"/>
              <a:gd name="T10" fmla="*/ 1041177 w 14"/>
              <a:gd name="T11" fmla="*/ 2010611 h 19"/>
              <a:gd name="T12" fmla="*/ 0 w 14"/>
              <a:gd name="T13" fmla="*/ 558466 h 19"/>
              <a:gd name="T14" fmla="*/ 0 w 14"/>
              <a:gd name="T15" fmla="*/ 111626 h 19"/>
              <a:gd name="T16" fmla="*/ 231297 w 14"/>
              <a:gd name="T17" fmla="*/ 558466 h 19"/>
              <a:gd name="T18" fmla="*/ 1041177 w 14"/>
              <a:gd name="T19" fmla="*/ 1787024 h 19"/>
              <a:gd name="T20" fmla="*/ 346946 w 14"/>
              <a:gd name="T21" fmla="*/ 335213 h 19"/>
              <a:gd name="T22" fmla="*/ 0 w 14"/>
              <a:gd name="T23" fmla="*/ 111626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9">
                <a:moveTo>
                  <a:pt x="0" y="5"/>
                </a:moveTo>
                <a:lnTo>
                  <a:pt x="0" y="1"/>
                </a:lnTo>
                <a:lnTo>
                  <a:pt x="0" y="0"/>
                </a:lnTo>
                <a:cubicBezTo>
                  <a:pt x="2" y="1"/>
                  <a:pt x="3" y="2"/>
                  <a:pt x="3" y="3"/>
                </a:cubicBezTo>
                <a:cubicBezTo>
                  <a:pt x="8" y="6"/>
                  <a:pt x="13" y="12"/>
                  <a:pt x="10" y="18"/>
                </a:cubicBezTo>
                <a:lnTo>
                  <a:pt x="9" y="18"/>
                </a:lnTo>
                <a:cubicBezTo>
                  <a:pt x="2" y="18"/>
                  <a:pt x="2" y="10"/>
                  <a:pt x="0" y="5"/>
                </a:cubicBezTo>
                <a:close/>
                <a:moveTo>
                  <a:pt x="0" y="1"/>
                </a:moveTo>
                <a:cubicBezTo>
                  <a:pt x="2" y="2"/>
                  <a:pt x="2" y="3"/>
                  <a:pt x="2" y="5"/>
                </a:cubicBezTo>
                <a:cubicBezTo>
                  <a:pt x="2" y="10"/>
                  <a:pt x="2" y="16"/>
                  <a:pt x="9" y="16"/>
                </a:cubicBezTo>
                <a:cubicBezTo>
                  <a:pt x="12" y="12"/>
                  <a:pt x="7" y="7"/>
                  <a:pt x="3" y="3"/>
                </a:cubicBezTo>
                <a:cubicBezTo>
                  <a:pt x="2" y="2"/>
                  <a:pt x="2" y="2"/>
                  <a:pt x="0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0" name="Freeform 1356">
            <a:extLst>
              <a:ext uri="{FF2B5EF4-FFF2-40B4-BE49-F238E27FC236}">
                <a16:creationId xmlns:a16="http://schemas.microsoft.com/office/drawing/2014/main" id="{754E5DAE-707D-3C42-BE76-81B5FF9D3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36738"/>
            <a:ext cx="3175" cy="11112"/>
          </a:xfrm>
          <a:custGeom>
            <a:avLst/>
            <a:gdLst>
              <a:gd name="T0" fmla="*/ 416502 w 11"/>
              <a:gd name="T1" fmla="*/ 3978837 h 30"/>
              <a:gd name="T2" fmla="*/ 333375 w 11"/>
              <a:gd name="T3" fmla="*/ 0 h 30"/>
              <a:gd name="T4" fmla="*/ 416502 w 11"/>
              <a:gd name="T5" fmla="*/ 3978837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30">
                <a:moveTo>
                  <a:pt x="5" y="29"/>
                </a:moveTo>
                <a:cubicBezTo>
                  <a:pt x="0" y="26"/>
                  <a:pt x="4" y="12"/>
                  <a:pt x="4" y="0"/>
                </a:cubicBezTo>
                <a:cubicBezTo>
                  <a:pt x="6" y="13"/>
                  <a:pt x="10" y="26"/>
                  <a:pt x="5" y="2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1" name="Freeform 1357">
            <a:extLst>
              <a:ext uri="{FF2B5EF4-FFF2-40B4-BE49-F238E27FC236}">
                <a16:creationId xmlns:a16="http://schemas.microsoft.com/office/drawing/2014/main" id="{56E761FD-7563-6840-A128-883762AC5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36738"/>
            <a:ext cx="3175" cy="11112"/>
          </a:xfrm>
          <a:custGeom>
            <a:avLst/>
            <a:gdLst>
              <a:gd name="T0" fmla="*/ 403225 w 10"/>
              <a:gd name="T1" fmla="*/ 3978837 h 30"/>
              <a:gd name="T2" fmla="*/ 302578 w 10"/>
              <a:gd name="T3" fmla="*/ 823029 h 30"/>
              <a:gd name="T4" fmla="*/ 403225 w 10"/>
              <a:gd name="T5" fmla="*/ 3978837 h 30"/>
              <a:gd name="T6" fmla="*/ 504190 w 10"/>
              <a:gd name="T7" fmla="*/ 1509010 h 30"/>
              <a:gd name="T8" fmla="*/ 302578 w 10"/>
              <a:gd name="T9" fmla="*/ 0 h 30"/>
              <a:gd name="T10" fmla="*/ 604838 w 10"/>
              <a:gd name="T11" fmla="*/ 1371962 h 30"/>
              <a:gd name="T12" fmla="*/ 504190 w 10"/>
              <a:gd name="T13" fmla="*/ 3978837 h 30"/>
              <a:gd name="T14" fmla="*/ 403225 w 10"/>
              <a:gd name="T15" fmla="*/ 397883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30">
                <a:moveTo>
                  <a:pt x="4" y="29"/>
                </a:moveTo>
                <a:cubicBezTo>
                  <a:pt x="0" y="26"/>
                  <a:pt x="1" y="17"/>
                  <a:pt x="3" y="6"/>
                </a:cubicBezTo>
                <a:cubicBezTo>
                  <a:pt x="2" y="16"/>
                  <a:pt x="0" y="26"/>
                  <a:pt x="4" y="29"/>
                </a:cubicBezTo>
                <a:cubicBezTo>
                  <a:pt x="8" y="26"/>
                  <a:pt x="7" y="20"/>
                  <a:pt x="5" y="11"/>
                </a:cubicBezTo>
                <a:cubicBezTo>
                  <a:pt x="4" y="8"/>
                  <a:pt x="3" y="4"/>
                  <a:pt x="3" y="0"/>
                </a:cubicBezTo>
                <a:cubicBezTo>
                  <a:pt x="4" y="4"/>
                  <a:pt x="5" y="8"/>
                  <a:pt x="6" y="10"/>
                </a:cubicBezTo>
                <a:cubicBezTo>
                  <a:pt x="8" y="20"/>
                  <a:pt x="9" y="28"/>
                  <a:pt x="5" y="29"/>
                </a:cubicBezTo>
                <a:lnTo>
                  <a:pt x="4" y="2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2" name="Freeform 1358">
            <a:extLst>
              <a:ext uri="{FF2B5EF4-FFF2-40B4-BE49-F238E27FC236}">
                <a16:creationId xmlns:a16="http://schemas.microsoft.com/office/drawing/2014/main" id="{5F5FE382-4851-D344-A9FF-030F2C499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39913"/>
            <a:ext cx="7938" cy="7937"/>
          </a:xfrm>
          <a:custGeom>
            <a:avLst/>
            <a:gdLst>
              <a:gd name="T0" fmla="*/ 2835454 w 20"/>
              <a:gd name="T1" fmla="*/ 2834700 h 20"/>
              <a:gd name="T2" fmla="*/ 0 w 20"/>
              <a:gd name="T3" fmla="*/ 0 h 20"/>
              <a:gd name="T4" fmla="*/ 2835454 w 20"/>
              <a:gd name="T5" fmla="*/ 2834700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0">
                <a:moveTo>
                  <a:pt x="18" y="18"/>
                </a:moveTo>
                <a:cubicBezTo>
                  <a:pt x="6" y="19"/>
                  <a:pt x="1" y="8"/>
                  <a:pt x="0" y="0"/>
                </a:cubicBezTo>
                <a:cubicBezTo>
                  <a:pt x="6" y="10"/>
                  <a:pt x="19" y="10"/>
                  <a:pt x="18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3" name="Freeform 1359">
            <a:extLst>
              <a:ext uri="{FF2B5EF4-FFF2-40B4-BE49-F238E27FC236}">
                <a16:creationId xmlns:a16="http://schemas.microsoft.com/office/drawing/2014/main" id="{CBF4C575-3975-824F-A44C-5E28083D8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39913"/>
            <a:ext cx="7938" cy="7937"/>
          </a:xfrm>
          <a:custGeom>
            <a:avLst/>
            <a:gdLst>
              <a:gd name="T0" fmla="*/ 2677884 w 20"/>
              <a:gd name="T1" fmla="*/ 2992249 h 20"/>
              <a:gd name="T2" fmla="*/ 0 w 20"/>
              <a:gd name="T3" fmla="*/ 157549 h 20"/>
              <a:gd name="T4" fmla="*/ 2677884 w 20"/>
              <a:gd name="T5" fmla="*/ 2834700 h 20"/>
              <a:gd name="T6" fmla="*/ 2835454 w 20"/>
              <a:gd name="T7" fmla="*/ 2834700 h 20"/>
              <a:gd name="T8" fmla="*/ 1417727 w 20"/>
              <a:gd name="T9" fmla="*/ 1575098 h 20"/>
              <a:gd name="T10" fmla="*/ 2993023 w 20"/>
              <a:gd name="T11" fmla="*/ 2834700 h 20"/>
              <a:gd name="T12" fmla="*/ 2677884 w 20"/>
              <a:gd name="T13" fmla="*/ 2992249 h 20"/>
              <a:gd name="T14" fmla="*/ 0 w 20"/>
              <a:gd name="T15" fmla="*/ 0 h 20"/>
              <a:gd name="T16" fmla="*/ 0 w 20"/>
              <a:gd name="T17" fmla="*/ 157549 h 20"/>
              <a:gd name="T18" fmla="*/ 0 w 20"/>
              <a:gd name="T19" fmla="*/ 0 h 20"/>
              <a:gd name="T20" fmla="*/ 1417727 w 20"/>
              <a:gd name="T21" fmla="*/ 1575098 h 20"/>
              <a:gd name="T22" fmla="*/ 0 w 20"/>
              <a:gd name="T23" fmla="*/ 0 h 20"/>
              <a:gd name="T24" fmla="*/ 1417727 w 20"/>
              <a:gd name="T25" fmla="*/ 1575098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20">
                <a:moveTo>
                  <a:pt x="17" y="19"/>
                </a:moveTo>
                <a:cubicBezTo>
                  <a:pt x="8" y="19"/>
                  <a:pt x="1" y="11"/>
                  <a:pt x="0" y="1"/>
                </a:cubicBezTo>
                <a:cubicBezTo>
                  <a:pt x="1" y="6"/>
                  <a:pt x="6" y="18"/>
                  <a:pt x="17" y="18"/>
                </a:cubicBezTo>
                <a:lnTo>
                  <a:pt x="18" y="18"/>
                </a:lnTo>
                <a:cubicBezTo>
                  <a:pt x="18" y="15"/>
                  <a:pt x="15" y="12"/>
                  <a:pt x="9" y="10"/>
                </a:cubicBezTo>
                <a:cubicBezTo>
                  <a:pt x="15" y="11"/>
                  <a:pt x="19" y="13"/>
                  <a:pt x="19" y="18"/>
                </a:cubicBezTo>
                <a:lnTo>
                  <a:pt x="17" y="19"/>
                </a:lnTo>
                <a:close/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  <a:moveTo>
                  <a:pt x="9" y="10"/>
                </a:moveTo>
                <a:cubicBezTo>
                  <a:pt x="6" y="7"/>
                  <a:pt x="3" y="4"/>
                  <a:pt x="0" y="0"/>
                </a:cubicBezTo>
                <a:cubicBezTo>
                  <a:pt x="3" y="4"/>
                  <a:pt x="6" y="6"/>
                  <a:pt x="9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4" name="Freeform 1360">
            <a:extLst>
              <a:ext uri="{FF2B5EF4-FFF2-40B4-BE49-F238E27FC236}">
                <a16:creationId xmlns:a16="http://schemas.microsoft.com/office/drawing/2014/main" id="{DA81F52E-FC59-E846-BE84-EAF22315E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39913"/>
            <a:ext cx="4763" cy="11112"/>
          </a:xfrm>
          <a:custGeom>
            <a:avLst/>
            <a:gdLst>
              <a:gd name="T0" fmla="*/ 805313 w 13"/>
              <a:gd name="T1" fmla="*/ 3628236 h 33"/>
              <a:gd name="T2" fmla="*/ 939777 w 13"/>
              <a:gd name="T3" fmla="*/ 0 h 33"/>
              <a:gd name="T4" fmla="*/ 805313 w 13"/>
              <a:gd name="T5" fmla="*/ 3628236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3">
                <a:moveTo>
                  <a:pt x="6" y="32"/>
                </a:moveTo>
                <a:cubicBezTo>
                  <a:pt x="0" y="27"/>
                  <a:pt x="6" y="12"/>
                  <a:pt x="7" y="0"/>
                </a:cubicBezTo>
                <a:cubicBezTo>
                  <a:pt x="8" y="11"/>
                  <a:pt x="12" y="30"/>
                  <a:pt x="6" y="3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5" name="Freeform 1361">
            <a:extLst>
              <a:ext uri="{FF2B5EF4-FFF2-40B4-BE49-F238E27FC236}">
                <a16:creationId xmlns:a16="http://schemas.microsoft.com/office/drawing/2014/main" id="{10808BC1-9F70-0247-BE17-33BB409A2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39913"/>
            <a:ext cx="3175" cy="12700"/>
          </a:xfrm>
          <a:custGeom>
            <a:avLst/>
            <a:gdLst>
              <a:gd name="T0" fmla="*/ 333375 w 11"/>
              <a:gd name="T1" fmla="*/ 4604124 h 34"/>
              <a:gd name="T2" fmla="*/ 249959 w 11"/>
              <a:gd name="T3" fmla="*/ 4604124 h 34"/>
              <a:gd name="T4" fmla="*/ 249959 w 11"/>
              <a:gd name="T5" fmla="*/ 1953185 h 34"/>
              <a:gd name="T6" fmla="*/ 333375 w 11"/>
              <a:gd name="T7" fmla="*/ 4464797 h 34"/>
              <a:gd name="T8" fmla="*/ 499918 w 11"/>
              <a:gd name="T9" fmla="*/ 1116106 h 34"/>
              <a:gd name="T10" fmla="*/ 416502 w 11"/>
              <a:gd name="T11" fmla="*/ 279026 h 34"/>
              <a:gd name="T12" fmla="*/ 249959 w 11"/>
              <a:gd name="T13" fmla="*/ 1953185 h 34"/>
              <a:gd name="T14" fmla="*/ 333375 w 11"/>
              <a:gd name="T15" fmla="*/ 0 h 34"/>
              <a:gd name="T16" fmla="*/ 583045 w 11"/>
              <a:gd name="T17" fmla="*/ 1116106 h 34"/>
              <a:gd name="T18" fmla="*/ 333375 w 11"/>
              <a:gd name="T19" fmla="*/ 4604124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4">
                <a:moveTo>
                  <a:pt x="4" y="33"/>
                </a:moveTo>
                <a:lnTo>
                  <a:pt x="3" y="33"/>
                </a:lnTo>
                <a:cubicBezTo>
                  <a:pt x="0" y="29"/>
                  <a:pt x="1" y="22"/>
                  <a:pt x="3" y="14"/>
                </a:cubicBezTo>
                <a:cubicBezTo>
                  <a:pt x="2" y="22"/>
                  <a:pt x="1" y="28"/>
                  <a:pt x="4" y="32"/>
                </a:cubicBezTo>
                <a:cubicBezTo>
                  <a:pt x="8" y="30"/>
                  <a:pt x="7" y="19"/>
                  <a:pt x="6" y="8"/>
                </a:cubicBezTo>
                <a:cubicBezTo>
                  <a:pt x="5" y="6"/>
                  <a:pt x="5" y="4"/>
                  <a:pt x="5" y="2"/>
                </a:cubicBezTo>
                <a:cubicBezTo>
                  <a:pt x="5" y="5"/>
                  <a:pt x="4" y="9"/>
                  <a:pt x="3" y="14"/>
                </a:cubicBezTo>
                <a:cubicBezTo>
                  <a:pt x="4" y="8"/>
                  <a:pt x="4" y="4"/>
                  <a:pt x="4" y="0"/>
                </a:cubicBezTo>
                <a:cubicBezTo>
                  <a:pt x="6" y="2"/>
                  <a:pt x="6" y="5"/>
                  <a:pt x="7" y="8"/>
                </a:cubicBezTo>
                <a:cubicBezTo>
                  <a:pt x="7" y="19"/>
                  <a:pt x="10" y="31"/>
                  <a:pt x="4" y="3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6" name="Freeform 1362">
            <a:extLst>
              <a:ext uri="{FF2B5EF4-FFF2-40B4-BE49-F238E27FC236}">
                <a16:creationId xmlns:a16="http://schemas.microsoft.com/office/drawing/2014/main" id="{F096A4B6-1359-9341-944C-8EFF20C1C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847850"/>
            <a:ext cx="4763" cy="3175"/>
          </a:xfrm>
          <a:custGeom>
            <a:avLst/>
            <a:gdLst>
              <a:gd name="T0" fmla="*/ 1504768 w 14"/>
              <a:gd name="T1" fmla="*/ 907415 h 10"/>
              <a:gd name="T2" fmla="*/ 0 w 14"/>
              <a:gd name="T3" fmla="*/ 0 h 10"/>
              <a:gd name="T4" fmla="*/ 1504768 w 14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0">
                <a:moveTo>
                  <a:pt x="13" y="9"/>
                </a:moveTo>
                <a:cubicBezTo>
                  <a:pt x="4" y="9"/>
                  <a:pt x="3" y="4"/>
                  <a:pt x="0" y="0"/>
                </a:cubicBezTo>
                <a:cubicBezTo>
                  <a:pt x="6" y="3"/>
                  <a:pt x="13" y="2"/>
                  <a:pt x="13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7" name="Freeform 1363">
            <a:extLst>
              <a:ext uri="{FF2B5EF4-FFF2-40B4-BE49-F238E27FC236}">
                <a16:creationId xmlns:a16="http://schemas.microsoft.com/office/drawing/2014/main" id="{9B73A7E3-A20D-F649-905F-8848E5977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847850"/>
            <a:ext cx="4763" cy="3175"/>
          </a:xfrm>
          <a:custGeom>
            <a:avLst/>
            <a:gdLst>
              <a:gd name="T0" fmla="*/ 1273082 w 14"/>
              <a:gd name="T1" fmla="*/ 907415 h 10"/>
              <a:gd name="T2" fmla="*/ 0 w 14"/>
              <a:gd name="T3" fmla="*/ 0 h 10"/>
              <a:gd name="T4" fmla="*/ 1273082 w 14"/>
              <a:gd name="T5" fmla="*/ 806450 h 10"/>
              <a:gd name="T6" fmla="*/ 1273082 w 14"/>
              <a:gd name="T7" fmla="*/ 907415 h 10"/>
              <a:gd name="T8" fmla="*/ 1504768 w 14"/>
              <a:gd name="T9" fmla="*/ 806450 h 10"/>
              <a:gd name="T10" fmla="*/ 1504768 w 14"/>
              <a:gd name="T11" fmla="*/ 907415 h 10"/>
              <a:gd name="T12" fmla="*/ 1273082 w 14"/>
              <a:gd name="T13" fmla="*/ 907415 h 10"/>
              <a:gd name="T14" fmla="*/ 694377 w 14"/>
              <a:gd name="T15" fmla="*/ 201613 h 10"/>
              <a:gd name="T16" fmla="*/ 115673 w 14"/>
              <a:gd name="T17" fmla="*/ 0 h 10"/>
              <a:gd name="T18" fmla="*/ 578705 w 14"/>
              <a:gd name="T19" fmla="*/ 100965 h 10"/>
              <a:gd name="T20" fmla="*/ 1504768 w 14"/>
              <a:gd name="T21" fmla="*/ 806450 h 10"/>
              <a:gd name="T22" fmla="*/ 694377 w 14"/>
              <a:gd name="T23" fmla="*/ 20161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0">
                <a:moveTo>
                  <a:pt x="11" y="9"/>
                </a:moveTo>
                <a:cubicBezTo>
                  <a:pt x="3" y="9"/>
                  <a:pt x="0" y="2"/>
                  <a:pt x="0" y="0"/>
                </a:cubicBezTo>
                <a:cubicBezTo>
                  <a:pt x="3" y="4"/>
                  <a:pt x="5" y="8"/>
                  <a:pt x="11" y="8"/>
                </a:cubicBezTo>
                <a:lnTo>
                  <a:pt x="11" y="9"/>
                </a:lnTo>
                <a:lnTo>
                  <a:pt x="13" y="8"/>
                </a:lnTo>
                <a:cubicBezTo>
                  <a:pt x="13" y="8"/>
                  <a:pt x="13" y="8"/>
                  <a:pt x="13" y="9"/>
                </a:cubicBezTo>
                <a:lnTo>
                  <a:pt x="11" y="9"/>
                </a:lnTo>
                <a:close/>
                <a:moveTo>
                  <a:pt x="6" y="2"/>
                </a:moveTo>
                <a:cubicBezTo>
                  <a:pt x="4" y="2"/>
                  <a:pt x="3" y="1"/>
                  <a:pt x="1" y="0"/>
                </a:cubicBezTo>
                <a:cubicBezTo>
                  <a:pt x="3" y="1"/>
                  <a:pt x="5" y="1"/>
                  <a:pt x="5" y="1"/>
                </a:cubicBezTo>
                <a:cubicBezTo>
                  <a:pt x="9" y="2"/>
                  <a:pt x="12" y="4"/>
                  <a:pt x="13" y="8"/>
                </a:cubicBezTo>
                <a:cubicBezTo>
                  <a:pt x="12" y="5"/>
                  <a:pt x="10" y="4"/>
                  <a:pt x="6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8" name="Freeform 1364">
            <a:extLst>
              <a:ext uri="{FF2B5EF4-FFF2-40B4-BE49-F238E27FC236}">
                <a16:creationId xmlns:a16="http://schemas.microsoft.com/office/drawing/2014/main" id="{A30905C6-D53F-1745-B35E-6DC2985E1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841500"/>
            <a:ext cx="4762" cy="11113"/>
          </a:xfrm>
          <a:custGeom>
            <a:avLst/>
            <a:gdLst>
              <a:gd name="T0" fmla="*/ 787317 w 12"/>
              <a:gd name="T1" fmla="*/ 3738830 h 32"/>
              <a:gd name="T2" fmla="*/ 1259946 w 12"/>
              <a:gd name="T3" fmla="*/ 0 h 32"/>
              <a:gd name="T4" fmla="*/ 787317 w 12"/>
              <a:gd name="T5" fmla="*/ 373883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2">
                <a:moveTo>
                  <a:pt x="5" y="31"/>
                </a:moveTo>
                <a:cubicBezTo>
                  <a:pt x="0" y="28"/>
                  <a:pt x="7" y="8"/>
                  <a:pt x="8" y="0"/>
                </a:cubicBezTo>
                <a:cubicBezTo>
                  <a:pt x="8" y="7"/>
                  <a:pt x="11" y="31"/>
                  <a:pt x="5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19" name="Freeform 1365">
            <a:extLst>
              <a:ext uri="{FF2B5EF4-FFF2-40B4-BE49-F238E27FC236}">
                <a16:creationId xmlns:a16="http://schemas.microsoft.com/office/drawing/2014/main" id="{29E62E91-56E1-664B-A2C9-EC44B67C5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41500"/>
            <a:ext cx="3175" cy="11113"/>
          </a:xfrm>
          <a:custGeom>
            <a:avLst/>
            <a:gdLst>
              <a:gd name="T0" fmla="*/ 302578 w 10"/>
              <a:gd name="T1" fmla="*/ 3628900 h 33"/>
              <a:gd name="T2" fmla="*/ 201613 w 10"/>
              <a:gd name="T3" fmla="*/ 3628900 h 33"/>
              <a:gd name="T4" fmla="*/ 403225 w 10"/>
              <a:gd name="T5" fmla="*/ 1247350 h 33"/>
              <a:gd name="T6" fmla="*/ 504190 w 10"/>
              <a:gd name="T7" fmla="*/ 0 h 33"/>
              <a:gd name="T8" fmla="*/ 504190 w 10"/>
              <a:gd name="T9" fmla="*/ 3515412 h 33"/>
              <a:gd name="T10" fmla="*/ 302578 w 10"/>
              <a:gd name="T11" fmla="*/ 3628900 h 33"/>
              <a:gd name="T12" fmla="*/ 403225 w 10"/>
              <a:gd name="T13" fmla="*/ 1247350 h 33"/>
              <a:gd name="T14" fmla="*/ 302578 w 10"/>
              <a:gd name="T15" fmla="*/ 3515412 h 33"/>
              <a:gd name="T16" fmla="*/ 403225 w 10"/>
              <a:gd name="T17" fmla="*/ 3515412 h 33"/>
              <a:gd name="T18" fmla="*/ 504190 w 10"/>
              <a:gd name="T19" fmla="*/ 453612 h 33"/>
              <a:gd name="T20" fmla="*/ 403225 w 10"/>
              <a:gd name="T21" fmla="*/ 124735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33">
                <a:moveTo>
                  <a:pt x="3" y="32"/>
                </a:moveTo>
                <a:lnTo>
                  <a:pt x="2" y="32"/>
                </a:lnTo>
                <a:cubicBezTo>
                  <a:pt x="0" y="30"/>
                  <a:pt x="1" y="20"/>
                  <a:pt x="4" y="11"/>
                </a:cubicBezTo>
                <a:cubicBezTo>
                  <a:pt x="5" y="6"/>
                  <a:pt x="5" y="1"/>
                  <a:pt x="5" y="0"/>
                </a:cubicBezTo>
                <a:cubicBezTo>
                  <a:pt x="7" y="7"/>
                  <a:pt x="9" y="26"/>
                  <a:pt x="5" y="31"/>
                </a:cubicBezTo>
                <a:lnTo>
                  <a:pt x="3" y="32"/>
                </a:lnTo>
                <a:close/>
                <a:moveTo>
                  <a:pt x="4" y="11"/>
                </a:moveTo>
                <a:cubicBezTo>
                  <a:pt x="2" y="19"/>
                  <a:pt x="1" y="29"/>
                  <a:pt x="3" y="31"/>
                </a:cubicBezTo>
                <a:lnTo>
                  <a:pt x="4" y="31"/>
                </a:lnTo>
                <a:cubicBezTo>
                  <a:pt x="7" y="27"/>
                  <a:pt x="6" y="13"/>
                  <a:pt x="5" y="4"/>
                </a:cubicBezTo>
                <a:cubicBezTo>
                  <a:pt x="5" y="6"/>
                  <a:pt x="5" y="8"/>
                  <a:pt x="4" y="1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0" name="Freeform 1366">
            <a:extLst>
              <a:ext uri="{FF2B5EF4-FFF2-40B4-BE49-F238E27FC236}">
                <a16:creationId xmlns:a16="http://schemas.microsoft.com/office/drawing/2014/main" id="{C76F9E69-7F84-7844-B4D2-4C6CE8907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51025"/>
            <a:ext cx="4762" cy="3175"/>
          </a:xfrm>
          <a:custGeom>
            <a:avLst/>
            <a:gdLst>
              <a:gd name="T0" fmla="*/ 1610289 w 13"/>
              <a:gd name="T1" fmla="*/ 871008 h 9"/>
              <a:gd name="T2" fmla="*/ 0 w 13"/>
              <a:gd name="T3" fmla="*/ 0 h 9"/>
              <a:gd name="T4" fmla="*/ 1610289 w 13"/>
              <a:gd name="T5" fmla="*/ 871008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9">
                <a:moveTo>
                  <a:pt x="12" y="7"/>
                </a:moveTo>
                <a:cubicBezTo>
                  <a:pt x="7" y="8"/>
                  <a:pt x="1" y="4"/>
                  <a:pt x="0" y="0"/>
                </a:cubicBezTo>
                <a:cubicBezTo>
                  <a:pt x="4" y="1"/>
                  <a:pt x="12" y="0"/>
                  <a:pt x="1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1" name="Freeform 1367">
            <a:extLst>
              <a:ext uri="{FF2B5EF4-FFF2-40B4-BE49-F238E27FC236}">
                <a16:creationId xmlns:a16="http://schemas.microsoft.com/office/drawing/2014/main" id="{A6A00C2D-F5AD-F14F-8D47-5365AA32E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51025"/>
            <a:ext cx="4762" cy="3175"/>
          </a:xfrm>
          <a:custGeom>
            <a:avLst/>
            <a:gdLst>
              <a:gd name="T0" fmla="*/ 1156826 w 14"/>
              <a:gd name="T1" fmla="*/ 1102519 h 8"/>
              <a:gd name="T2" fmla="*/ 0 w 14"/>
              <a:gd name="T3" fmla="*/ 0 h 8"/>
              <a:gd name="T4" fmla="*/ 462934 w 14"/>
              <a:gd name="T5" fmla="*/ 157559 h 8"/>
              <a:gd name="T6" fmla="*/ 1504112 w 14"/>
              <a:gd name="T7" fmla="*/ 1102519 h 8"/>
              <a:gd name="T8" fmla="*/ 1388463 w 14"/>
              <a:gd name="T9" fmla="*/ 1102519 h 8"/>
              <a:gd name="T10" fmla="*/ 462934 w 14"/>
              <a:gd name="T11" fmla="*/ 157559 h 8"/>
              <a:gd name="T12" fmla="*/ 0 w 14"/>
              <a:gd name="T13" fmla="*/ 0 h 8"/>
              <a:gd name="T14" fmla="*/ 1388463 w 14"/>
              <a:gd name="T15" fmla="*/ 1102519 h 8"/>
              <a:gd name="T16" fmla="*/ 1156826 w 14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8">
                <a:moveTo>
                  <a:pt x="10" y="7"/>
                </a:moveTo>
                <a:cubicBezTo>
                  <a:pt x="5" y="7"/>
                  <a:pt x="1" y="4"/>
                  <a:pt x="0" y="0"/>
                </a:cubicBezTo>
                <a:cubicBezTo>
                  <a:pt x="1" y="0"/>
                  <a:pt x="3" y="0"/>
                  <a:pt x="4" y="1"/>
                </a:cubicBezTo>
                <a:cubicBezTo>
                  <a:pt x="8" y="1"/>
                  <a:pt x="13" y="2"/>
                  <a:pt x="13" y="7"/>
                </a:cubicBezTo>
                <a:lnTo>
                  <a:pt x="12" y="7"/>
                </a:lnTo>
                <a:cubicBezTo>
                  <a:pt x="12" y="2"/>
                  <a:pt x="8" y="2"/>
                  <a:pt x="4" y="1"/>
                </a:cubicBezTo>
                <a:cubicBezTo>
                  <a:pt x="3" y="1"/>
                  <a:pt x="1" y="1"/>
                  <a:pt x="0" y="0"/>
                </a:cubicBezTo>
                <a:cubicBezTo>
                  <a:pt x="1" y="4"/>
                  <a:pt x="7" y="7"/>
                  <a:pt x="12" y="7"/>
                </a:cubicBezTo>
                <a:lnTo>
                  <a:pt x="10" y="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2" name="Freeform 1368">
            <a:extLst>
              <a:ext uri="{FF2B5EF4-FFF2-40B4-BE49-F238E27FC236}">
                <a16:creationId xmlns:a16="http://schemas.microsoft.com/office/drawing/2014/main" id="{604EE041-13C4-954A-9271-D7D6E0466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44675"/>
            <a:ext cx="4763" cy="14288"/>
          </a:xfrm>
          <a:custGeom>
            <a:avLst/>
            <a:gdLst>
              <a:gd name="T0" fmla="*/ 805313 w 13"/>
              <a:gd name="T1" fmla="*/ 4831909 h 39"/>
              <a:gd name="T2" fmla="*/ 1073873 w 13"/>
              <a:gd name="T3" fmla="*/ 0 h 39"/>
              <a:gd name="T4" fmla="*/ 805313 w 13"/>
              <a:gd name="T5" fmla="*/ 4831909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9">
                <a:moveTo>
                  <a:pt x="6" y="36"/>
                </a:moveTo>
                <a:cubicBezTo>
                  <a:pt x="0" y="32"/>
                  <a:pt x="8" y="9"/>
                  <a:pt x="8" y="0"/>
                </a:cubicBezTo>
                <a:cubicBezTo>
                  <a:pt x="9" y="6"/>
                  <a:pt x="12" y="38"/>
                  <a:pt x="6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3" name="Freeform 1369">
            <a:extLst>
              <a:ext uri="{FF2B5EF4-FFF2-40B4-BE49-F238E27FC236}">
                <a16:creationId xmlns:a16="http://schemas.microsoft.com/office/drawing/2014/main" id="{B00E3D27-06D4-6A49-A4B5-B1422A3A2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44675"/>
            <a:ext cx="3175" cy="12700"/>
          </a:xfrm>
          <a:custGeom>
            <a:avLst/>
            <a:gdLst>
              <a:gd name="T0" fmla="*/ 333375 w 11"/>
              <a:gd name="T1" fmla="*/ 4241457 h 37"/>
              <a:gd name="T2" fmla="*/ 333375 w 11"/>
              <a:gd name="T3" fmla="*/ 4241457 h 37"/>
              <a:gd name="T4" fmla="*/ 333375 w 11"/>
              <a:gd name="T5" fmla="*/ 1531551 h 37"/>
              <a:gd name="T6" fmla="*/ 499918 w 11"/>
              <a:gd name="T7" fmla="*/ 0 h 37"/>
              <a:gd name="T8" fmla="*/ 499918 w 11"/>
              <a:gd name="T9" fmla="*/ 0 h 37"/>
              <a:gd name="T10" fmla="*/ 416502 w 11"/>
              <a:gd name="T11" fmla="*/ 1531551 h 37"/>
              <a:gd name="T12" fmla="*/ 333375 w 11"/>
              <a:gd name="T13" fmla="*/ 4123724 h 37"/>
              <a:gd name="T14" fmla="*/ 333375 w 11"/>
              <a:gd name="T15" fmla="*/ 4123724 h 37"/>
              <a:gd name="T16" fmla="*/ 499918 w 11"/>
              <a:gd name="T17" fmla="*/ 4005649 h 37"/>
              <a:gd name="T18" fmla="*/ 499918 w 11"/>
              <a:gd name="T19" fmla="*/ 0 h 37"/>
              <a:gd name="T20" fmla="*/ 499918 w 11"/>
              <a:gd name="T21" fmla="*/ 4123724 h 37"/>
              <a:gd name="T22" fmla="*/ 333375 w 11"/>
              <a:gd name="T23" fmla="*/ 4241457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7">
                <a:moveTo>
                  <a:pt x="4" y="36"/>
                </a:moveTo>
                <a:lnTo>
                  <a:pt x="4" y="36"/>
                </a:lnTo>
                <a:cubicBezTo>
                  <a:pt x="0" y="33"/>
                  <a:pt x="2" y="22"/>
                  <a:pt x="4" y="13"/>
                </a:cubicBezTo>
                <a:cubicBezTo>
                  <a:pt x="6" y="8"/>
                  <a:pt x="6" y="3"/>
                  <a:pt x="6" y="0"/>
                </a:cubicBezTo>
                <a:cubicBezTo>
                  <a:pt x="6" y="5"/>
                  <a:pt x="6" y="8"/>
                  <a:pt x="5" y="13"/>
                </a:cubicBezTo>
                <a:cubicBezTo>
                  <a:pt x="3" y="22"/>
                  <a:pt x="0" y="32"/>
                  <a:pt x="4" y="35"/>
                </a:cubicBezTo>
                <a:cubicBezTo>
                  <a:pt x="5" y="35"/>
                  <a:pt x="5" y="35"/>
                  <a:pt x="6" y="34"/>
                </a:cubicBezTo>
                <a:cubicBezTo>
                  <a:pt x="9" y="31"/>
                  <a:pt x="7" y="9"/>
                  <a:pt x="6" y="0"/>
                </a:cubicBezTo>
                <a:cubicBezTo>
                  <a:pt x="8" y="7"/>
                  <a:pt x="10" y="31"/>
                  <a:pt x="6" y="35"/>
                </a:cubicBezTo>
                <a:cubicBezTo>
                  <a:pt x="6" y="36"/>
                  <a:pt x="5" y="36"/>
                  <a:pt x="4" y="3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4" name="Freeform 1370">
            <a:extLst>
              <a:ext uri="{FF2B5EF4-FFF2-40B4-BE49-F238E27FC236}">
                <a16:creationId xmlns:a16="http://schemas.microsoft.com/office/drawing/2014/main" id="{2381EE29-DEAA-354F-8386-96C08A826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54200"/>
            <a:ext cx="4763" cy="3175"/>
          </a:xfrm>
          <a:custGeom>
            <a:avLst/>
            <a:gdLst>
              <a:gd name="T0" fmla="*/ 1411436 w 15"/>
              <a:gd name="T1" fmla="*/ 907415 h 10"/>
              <a:gd name="T2" fmla="*/ 0 w 15"/>
              <a:gd name="T3" fmla="*/ 0 h 10"/>
              <a:gd name="T4" fmla="*/ 1411436 w 15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0">
                <a:moveTo>
                  <a:pt x="14" y="9"/>
                </a:moveTo>
                <a:cubicBezTo>
                  <a:pt x="8" y="9"/>
                  <a:pt x="3" y="5"/>
                  <a:pt x="0" y="0"/>
                </a:cubicBezTo>
                <a:cubicBezTo>
                  <a:pt x="7" y="2"/>
                  <a:pt x="12" y="1"/>
                  <a:pt x="1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5" name="Freeform 1371">
            <a:extLst>
              <a:ext uri="{FF2B5EF4-FFF2-40B4-BE49-F238E27FC236}">
                <a16:creationId xmlns:a16="http://schemas.microsoft.com/office/drawing/2014/main" id="{A9489AF6-E0AF-654D-8FFA-46774AC7D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54200"/>
            <a:ext cx="4763" cy="3175"/>
          </a:xfrm>
          <a:custGeom>
            <a:avLst/>
            <a:gdLst>
              <a:gd name="T0" fmla="*/ 1209802 w 15"/>
              <a:gd name="T1" fmla="*/ 907415 h 10"/>
              <a:gd name="T2" fmla="*/ 0 w 15"/>
              <a:gd name="T3" fmla="*/ 0 h 10"/>
              <a:gd name="T4" fmla="*/ 604901 w 15"/>
              <a:gd name="T5" fmla="*/ 100965 h 10"/>
              <a:gd name="T6" fmla="*/ 1411436 w 15"/>
              <a:gd name="T7" fmla="*/ 806450 h 10"/>
              <a:gd name="T8" fmla="*/ 504243 w 15"/>
              <a:gd name="T9" fmla="*/ 100965 h 10"/>
              <a:gd name="T10" fmla="*/ 0 w 15"/>
              <a:gd name="T11" fmla="*/ 0 h 10"/>
              <a:gd name="T12" fmla="*/ 1411436 w 15"/>
              <a:gd name="T13" fmla="*/ 806450 h 10"/>
              <a:gd name="T14" fmla="*/ 1411436 w 15"/>
              <a:gd name="T15" fmla="*/ 806450 h 10"/>
              <a:gd name="T16" fmla="*/ 1310778 w 15"/>
              <a:gd name="T17" fmla="*/ 907415 h 10"/>
              <a:gd name="T18" fmla="*/ 1209802 w 15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12" y="9"/>
                </a:moveTo>
                <a:cubicBezTo>
                  <a:pt x="6" y="9"/>
                  <a:pt x="2" y="5"/>
                  <a:pt x="0" y="0"/>
                </a:cubicBezTo>
                <a:cubicBezTo>
                  <a:pt x="3" y="0"/>
                  <a:pt x="4" y="0"/>
                  <a:pt x="6" y="1"/>
                </a:cubicBezTo>
                <a:cubicBezTo>
                  <a:pt x="10" y="2"/>
                  <a:pt x="13" y="3"/>
                  <a:pt x="14" y="8"/>
                </a:cubicBezTo>
                <a:cubicBezTo>
                  <a:pt x="13" y="4"/>
                  <a:pt x="9" y="3"/>
                  <a:pt x="5" y="1"/>
                </a:cubicBezTo>
                <a:cubicBezTo>
                  <a:pt x="5" y="1"/>
                  <a:pt x="2" y="1"/>
                  <a:pt x="0" y="0"/>
                </a:cubicBezTo>
                <a:cubicBezTo>
                  <a:pt x="3" y="5"/>
                  <a:pt x="8" y="9"/>
                  <a:pt x="14" y="8"/>
                </a:cubicBezTo>
                <a:lnTo>
                  <a:pt x="13" y="9"/>
                </a:lnTo>
                <a:lnTo>
                  <a:pt x="12" y="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6" name="Freeform 1372">
            <a:extLst>
              <a:ext uri="{FF2B5EF4-FFF2-40B4-BE49-F238E27FC236}">
                <a16:creationId xmlns:a16="http://schemas.microsoft.com/office/drawing/2014/main" id="{56037AD5-053E-D043-8A2C-6F882D62E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57375"/>
            <a:ext cx="11113" cy="14288"/>
          </a:xfrm>
          <a:custGeom>
            <a:avLst/>
            <a:gdLst>
              <a:gd name="T0" fmla="*/ 3842135 w 30"/>
              <a:gd name="T1" fmla="*/ 5230912 h 38"/>
              <a:gd name="T2" fmla="*/ 548982 w 30"/>
              <a:gd name="T3" fmla="*/ 1131008 h 38"/>
              <a:gd name="T4" fmla="*/ 823473 w 30"/>
              <a:gd name="T5" fmla="*/ 706880 h 38"/>
              <a:gd name="T6" fmla="*/ 1784007 w 30"/>
              <a:gd name="T7" fmla="*/ 1413760 h 38"/>
              <a:gd name="T8" fmla="*/ 1646576 w 30"/>
              <a:gd name="T9" fmla="*/ 424128 h 38"/>
              <a:gd name="T10" fmla="*/ 2195558 w 30"/>
              <a:gd name="T11" fmla="*/ 141376 h 38"/>
              <a:gd name="T12" fmla="*/ 2744541 w 30"/>
              <a:gd name="T13" fmla="*/ 1696512 h 38"/>
              <a:gd name="T14" fmla="*/ 3430583 w 30"/>
              <a:gd name="T15" fmla="*/ 565504 h 38"/>
              <a:gd name="T16" fmla="*/ 3842135 w 30"/>
              <a:gd name="T17" fmla="*/ 706880 h 38"/>
              <a:gd name="T18" fmla="*/ 3842135 w 30"/>
              <a:gd name="T19" fmla="*/ 5230912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38">
                <a:moveTo>
                  <a:pt x="28" y="37"/>
                </a:moveTo>
                <a:cubicBezTo>
                  <a:pt x="23" y="19"/>
                  <a:pt x="14" y="15"/>
                  <a:pt x="4" y="8"/>
                </a:cubicBezTo>
                <a:cubicBezTo>
                  <a:pt x="0" y="5"/>
                  <a:pt x="4" y="3"/>
                  <a:pt x="6" y="5"/>
                </a:cubicBezTo>
                <a:cubicBezTo>
                  <a:pt x="8" y="6"/>
                  <a:pt x="12" y="10"/>
                  <a:pt x="13" y="10"/>
                </a:cubicBezTo>
                <a:cubicBezTo>
                  <a:pt x="15" y="10"/>
                  <a:pt x="13" y="5"/>
                  <a:pt x="12" y="3"/>
                </a:cubicBezTo>
                <a:cubicBezTo>
                  <a:pt x="12" y="0"/>
                  <a:pt x="15" y="0"/>
                  <a:pt x="16" y="1"/>
                </a:cubicBezTo>
                <a:cubicBezTo>
                  <a:pt x="19" y="2"/>
                  <a:pt x="19" y="9"/>
                  <a:pt x="20" y="12"/>
                </a:cubicBezTo>
                <a:cubicBezTo>
                  <a:pt x="21" y="14"/>
                  <a:pt x="23" y="6"/>
                  <a:pt x="25" y="4"/>
                </a:cubicBezTo>
                <a:cubicBezTo>
                  <a:pt x="26" y="2"/>
                  <a:pt x="28" y="5"/>
                  <a:pt x="28" y="5"/>
                </a:cubicBezTo>
                <a:cubicBezTo>
                  <a:pt x="23" y="14"/>
                  <a:pt x="29" y="28"/>
                  <a:pt x="28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7" name="Freeform 1373">
            <a:extLst>
              <a:ext uri="{FF2B5EF4-FFF2-40B4-BE49-F238E27FC236}">
                <a16:creationId xmlns:a16="http://schemas.microsoft.com/office/drawing/2014/main" id="{BBF46140-F693-2140-A0DE-E3FED6F15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57375"/>
            <a:ext cx="11113" cy="14288"/>
          </a:xfrm>
          <a:custGeom>
            <a:avLst/>
            <a:gdLst>
              <a:gd name="T0" fmla="*/ 3965042 w 29"/>
              <a:gd name="T1" fmla="*/ 5230912 h 38"/>
              <a:gd name="T2" fmla="*/ 1174912 w 29"/>
              <a:gd name="T3" fmla="*/ 1696512 h 38"/>
              <a:gd name="T4" fmla="*/ 293536 w 29"/>
              <a:gd name="T5" fmla="*/ 1272384 h 38"/>
              <a:gd name="T6" fmla="*/ 146768 w 29"/>
              <a:gd name="T7" fmla="*/ 706880 h 38"/>
              <a:gd name="T8" fmla="*/ 734224 w 29"/>
              <a:gd name="T9" fmla="*/ 706880 h 38"/>
              <a:gd name="T10" fmla="*/ 1174912 w 29"/>
              <a:gd name="T11" fmla="*/ 1131008 h 38"/>
              <a:gd name="T12" fmla="*/ 1761985 w 29"/>
              <a:gd name="T13" fmla="*/ 1413760 h 38"/>
              <a:gd name="T14" fmla="*/ 1761985 w 29"/>
              <a:gd name="T15" fmla="*/ 706880 h 38"/>
              <a:gd name="T16" fmla="*/ 1615217 w 29"/>
              <a:gd name="T17" fmla="*/ 424128 h 38"/>
              <a:gd name="T18" fmla="*/ 1615217 w 29"/>
              <a:gd name="T19" fmla="*/ 141376 h 38"/>
              <a:gd name="T20" fmla="*/ 1909137 w 29"/>
              <a:gd name="T21" fmla="*/ 0 h 38"/>
              <a:gd name="T22" fmla="*/ 2202673 w 29"/>
              <a:gd name="T23" fmla="*/ 141376 h 38"/>
              <a:gd name="T24" fmla="*/ 2643361 w 29"/>
              <a:gd name="T25" fmla="*/ 1131008 h 38"/>
              <a:gd name="T26" fmla="*/ 2202673 w 29"/>
              <a:gd name="T27" fmla="*/ 282752 h 38"/>
              <a:gd name="T28" fmla="*/ 1909137 w 29"/>
              <a:gd name="T29" fmla="*/ 141376 h 38"/>
              <a:gd name="T30" fmla="*/ 1761985 w 29"/>
              <a:gd name="T31" fmla="*/ 282752 h 38"/>
              <a:gd name="T32" fmla="*/ 1761985 w 29"/>
              <a:gd name="T33" fmla="*/ 706880 h 38"/>
              <a:gd name="T34" fmla="*/ 1909137 w 29"/>
              <a:gd name="T35" fmla="*/ 1413760 h 38"/>
              <a:gd name="T36" fmla="*/ 1174912 w 29"/>
              <a:gd name="T37" fmla="*/ 1131008 h 38"/>
              <a:gd name="T38" fmla="*/ 587456 w 29"/>
              <a:gd name="T39" fmla="*/ 706880 h 38"/>
              <a:gd name="T40" fmla="*/ 440688 w 29"/>
              <a:gd name="T41" fmla="*/ 706880 h 38"/>
              <a:gd name="T42" fmla="*/ 293536 w 29"/>
              <a:gd name="T43" fmla="*/ 706880 h 38"/>
              <a:gd name="T44" fmla="*/ 293536 w 29"/>
              <a:gd name="T45" fmla="*/ 1131008 h 38"/>
              <a:gd name="T46" fmla="*/ 1174912 w 29"/>
              <a:gd name="T47" fmla="*/ 1696512 h 38"/>
              <a:gd name="T48" fmla="*/ 3965042 w 29"/>
              <a:gd name="T49" fmla="*/ 4806784 h 38"/>
              <a:gd name="T50" fmla="*/ 3817890 w 29"/>
              <a:gd name="T51" fmla="*/ 3534400 h 38"/>
              <a:gd name="T52" fmla="*/ 3817890 w 29"/>
              <a:gd name="T53" fmla="*/ 706880 h 38"/>
              <a:gd name="T54" fmla="*/ 3524354 w 29"/>
              <a:gd name="T55" fmla="*/ 424128 h 38"/>
              <a:gd name="T56" fmla="*/ 3230817 w 29"/>
              <a:gd name="T57" fmla="*/ 1272384 h 38"/>
              <a:gd name="T58" fmla="*/ 2936898 w 29"/>
              <a:gd name="T59" fmla="*/ 1837888 h 38"/>
              <a:gd name="T60" fmla="*/ 2790129 w 29"/>
              <a:gd name="T61" fmla="*/ 1696512 h 38"/>
              <a:gd name="T62" fmla="*/ 3083666 w 29"/>
              <a:gd name="T63" fmla="*/ 1272384 h 38"/>
              <a:gd name="T64" fmla="*/ 3377586 w 29"/>
              <a:gd name="T65" fmla="*/ 424128 h 38"/>
              <a:gd name="T66" fmla="*/ 3965042 w 29"/>
              <a:gd name="T67" fmla="*/ 565504 h 38"/>
              <a:gd name="T68" fmla="*/ 3965042 w 29"/>
              <a:gd name="T69" fmla="*/ 706880 h 38"/>
              <a:gd name="T70" fmla="*/ 3965042 w 29"/>
              <a:gd name="T71" fmla="*/ 3534400 h 38"/>
              <a:gd name="T72" fmla="*/ 3965042 w 29"/>
              <a:gd name="T73" fmla="*/ 5230912 h 38"/>
              <a:gd name="T74" fmla="*/ 2790129 w 29"/>
              <a:gd name="T75" fmla="*/ 1696512 h 38"/>
              <a:gd name="T76" fmla="*/ 2790129 w 29"/>
              <a:gd name="T77" fmla="*/ 1696512 h 38"/>
              <a:gd name="T78" fmla="*/ 2790129 w 29"/>
              <a:gd name="T79" fmla="*/ 1696512 h 38"/>
              <a:gd name="T80" fmla="*/ 2790129 w 29"/>
              <a:gd name="T81" fmla="*/ 1696512 h 38"/>
              <a:gd name="T82" fmla="*/ 2643361 w 29"/>
              <a:gd name="T83" fmla="*/ 1272384 h 38"/>
              <a:gd name="T84" fmla="*/ 2790129 w 29"/>
              <a:gd name="T85" fmla="*/ 1696512 h 38"/>
              <a:gd name="T86" fmla="*/ 2643361 w 29"/>
              <a:gd name="T87" fmla="*/ 1272384 h 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9" h="38">
                <a:moveTo>
                  <a:pt x="27" y="37"/>
                </a:moveTo>
                <a:cubicBezTo>
                  <a:pt x="23" y="23"/>
                  <a:pt x="16" y="17"/>
                  <a:pt x="8" y="12"/>
                </a:cubicBezTo>
                <a:cubicBezTo>
                  <a:pt x="5" y="11"/>
                  <a:pt x="4" y="10"/>
                  <a:pt x="2" y="9"/>
                </a:cubicBezTo>
                <a:cubicBezTo>
                  <a:pt x="0" y="8"/>
                  <a:pt x="1" y="5"/>
                  <a:pt x="1" y="5"/>
                </a:cubicBezTo>
                <a:cubicBezTo>
                  <a:pt x="1" y="5"/>
                  <a:pt x="3" y="3"/>
                  <a:pt x="5" y="5"/>
                </a:cubicBezTo>
                <a:cubicBezTo>
                  <a:pt x="5" y="5"/>
                  <a:pt x="7" y="6"/>
                  <a:pt x="8" y="8"/>
                </a:cubicBezTo>
                <a:cubicBezTo>
                  <a:pt x="11" y="9"/>
                  <a:pt x="11" y="10"/>
                  <a:pt x="12" y="10"/>
                </a:cubicBezTo>
                <a:cubicBezTo>
                  <a:pt x="13" y="9"/>
                  <a:pt x="12" y="8"/>
                  <a:pt x="12" y="5"/>
                </a:cubicBezTo>
                <a:lnTo>
                  <a:pt x="11" y="3"/>
                </a:lnTo>
                <a:lnTo>
                  <a:pt x="11" y="1"/>
                </a:lnTo>
                <a:lnTo>
                  <a:pt x="13" y="0"/>
                </a:lnTo>
                <a:cubicBezTo>
                  <a:pt x="13" y="0"/>
                  <a:pt x="15" y="0"/>
                  <a:pt x="15" y="1"/>
                </a:cubicBezTo>
                <a:cubicBezTo>
                  <a:pt x="18" y="2"/>
                  <a:pt x="18" y="5"/>
                  <a:pt x="18" y="8"/>
                </a:cubicBezTo>
                <a:cubicBezTo>
                  <a:pt x="18" y="5"/>
                  <a:pt x="17" y="2"/>
                  <a:pt x="15" y="2"/>
                </a:cubicBezTo>
                <a:lnTo>
                  <a:pt x="13" y="1"/>
                </a:lnTo>
                <a:lnTo>
                  <a:pt x="12" y="2"/>
                </a:lnTo>
                <a:lnTo>
                  <a:pt x="12" y="5"/>
                </a:lnTo>
                <a:cubicBezTo>
                  <a:pt x="13" y="8"/>
                  <a:pt x="14" y="9"/>
                  <a:pt x="13" y="10"/>
                </a:cubicBezTo>
                <a:cubicBezTo>
                  <a:pt x="11" y="11"/>
                  <a:pt x="11" y="10"/>
                  <a:pt x="8" y="8"/>
                </a:cubicBezTo>
                <a:cubicBezTo>
                  <a:pt x="7" y="6"/>
                  <a:pt x="5" y="5"/>
                  <a:pt x="4" y="5"/>
                </a:cubicBezTo>
                <a:lnTo>
                  <a:pt x="3" y="5"/>
                </a:lnTo>
                <a:lnTo>
                  <a:pt x="2" y="5"/>
                </a:lnTo>
                <a:lnTo>
                  <a:pt x="2" y="8"/>
                </a:lnTo>
                <a:cubicBezTo>
                  <a:pt x="5" y="9"/>
                  <a:pt x="7" y="10"/>
                  <a:pt x="8" y="12"/>
                </a:cubicBezTo>
                <a:cubicBezTo>
                  <a:pt x="17" y="17"/>
                  <a:pt x="23" y="22"/>
                  <a:pt x="27" y="34"/>
                </a:cubicBezTo>
                <a:cubicBezTo>
                  <a:pt x="27" y="32"/>
                  <a:pt x="27" y="28"/>
                  <a:pt x="26" y="25"/>
                </a:cubicBezTo>
                <a:cubicBezTo>
                  <a:pt x="24" y="18"/>
                  <a:pt x="23" y="11"/>
                  <a:pt x="26" y="5"/>
                </a:cubicBezTo>
                <a:lnTo>
                  <a:pt x="24" y="3"/>
                </a:lnTo>
                <a:cubicBezTo>
                  <a:pt x="23" y="5"/>
                  <a:pt x="23" y="6"/>
                  <a:pt x="22" y="9"/>
                </a:cubicBezTo>
                <a:cubicBezTo>
                  <a:pt x="21" y="12"/>
                  <a:pt x="20" y="13"/>
                  <a:pt x="20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21" y="10"/>
                  <a:pt x="21" y="9"/>
                </a:cubicBezTo>
                <a:cubicBezTo>
                  <a:pt x="22" y="6"/>
                  <a:pt x="23" y="5"/>
                  <a:pt x="23" y="3"/>
                </a:cubicBezTo>
                <a:cubicBezTo>
                  <a:pt x="25" y="2"/>
                  <a:pt x="26" y="3"/>
                  <a:pt x="27" y="4"/>
                </a:cubicBezTo>
                <a:lnTo>
                  <a:pt x="27" y="5"/>
                </a:lnTo>
                <a:cubicBezTo>
                  <a:pt x="24" y="11"/>
                  <a:pt x="25" y="18"/>
                  <a:pt x="27" y="25"/>
                </a:cubicBezTo>
                <a:cubicBezTo>
                  <a:pt x="27" y="29"/>
                  <a:pt x="28" y="33"/>
                  <a:pt x="27" y="37"/>
                </a:cubicBezTo>
                <a:close/>
                <a:moveTo>
                  <a:pt x="19" y="12"/>
                </a:move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9"/>
                </a:moveTo>
                <a:cubicBezTo>
                  <a:pt x="19" y="10"/>
                  <a:pt x="19" y="11"/>
                  <a:pt x="19" y="12"/>
                </a:cubicBezTo>
                <a:cubicBezTo>
                  <a:pt x="18" y="10"/>
                  <a:pt x="18" y="10"/>
                  <a:pt x="18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8" name="Freeform 1374">
            <a:extLst>
              <a:ext uri="{FF2B5EF4-FFF2-40B4-BE49-F238E27FC236}">
                <a16:creationId xmlns:a16="http://schemas.microsoft.com/office/drawing/2014/main" id="{EFB1B4EC-BC63-8245-A245-27DB9110C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57375"/>
            <a:ext cx="11113" cy="14288"/>
          </a:xfrm>
          <a:custGeom>
            <a:avLst/>
            <a:gdLst>
              <a:gd name="T0" fmla="*/ 3842135 w 30"/>
              <a:gd name="T1" fmla="*/ 5230912 h 38"/>
              <a:gd name="T2" fmla="*/ 548982 w 30"/>
              <a:gd name="T3" fmla="*/ 1131008 h 38"/>
              <a:gd name="T4" fmla="*/ 823473 w 30"/>
              <a:gd name="T5" fmla="*/ 706880 h 38"/>
              <a:gd name="T6" fmla="*/ 1784007 w 30"/>
              <a:gd name="T7" fmla="*/ 1413760 h 38"/>
              <a:gd name="T8" fmla="*/ 1646576 w 30"/>
              <a:gd name="T9" fmla="*/ 424128 h 38"/>
              <a:gd name="T10" fmla="*/ 2195558 w 30"/>
              <a:gd name="T11" fmla="*/ 141376 h 38"/>
              <a:gd name="T12" fmla="*/ 2744541 w 30"/>
              <a:gd name="T13" fmla="*/ 1696512 h 38"/>
              <a:gd name="T14" fmla="*/ 3430583 w 30"/>
              <a:gd name="T15" fmla="*/ 565504 h 38"/>
              <a:gd name="T16" fmla="*/ 3842135 w 30"/>
              <a:gd name="T17" fmla="*/ 706880 h 38"/>
              <a:gd name="T18" fmla="*/ 3842135 w 30"/>
              <a:gd name="T19" fmla="*/ 5230912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38">
                <a:moveTo>
                  <a:pt x="28" y="37"/>
                </a:moveTo>
                <a:cubicBezTo>
                  <a:pt x="23" y="19"/>
                  <a:pt x="14" y="15"/>
                  <a:pt x="4" y="8"/>
                </a:cubicBezTo>
                <a:cubicBezTo>
                  <a:pt x="0" y="5"/>
                  <a:pt x="4" y="3"/>
                  <a:pt x="6" y="5"/>
                </a:cubicBezTo>
                <a:cubicBezTo>
                  <a:pt x="8" y="6"/>
                  <a:pt x="12" y="10"/>
                  <a:pt x="13" y="10"/>
                </a:cubicBezTo>
                <a:cubicBezTo>
                  <a:pt x="15" y="10"/>
                  <a:pt x="13" y="5"/>
                  <a:pt x="12" y="3"/>
                </a:cubicBezTo>
                <a:cubicBezTo>
                  <a:pt x="12" y="0"/>
                  <a:pt x="15" y="0"/>
                  <a:pt x="16" y="1"/>
                </a:cubicBezTo>
                <a:cubicBezTo>
                  <a:pt x="19" y="2"/>
                  <a:pt x="19" y="9"/>
                  <a:pt x="20" y="12"/>
                </a:cubicBezTo>
                <a:cubicBezTo>
                  <a:pt x="21" y="14"/>
                  <a:pt x="23" y="6"/>
                  <a:pt x="25" y="4"/>
                </a:cubicBezTo>
                <a:cubicBezTo>
                  <a:pt x="26" y="2"/>
                  <a:pt x="28" y="5"/>
                  <a:pt x="28" y="5"/>
                </a:cubicBezTo>
                <a:cubicBezTo>
                  <a:pt x="23" y="14"/>
                  <a:pt x="29" y="28"/>
                  <a:pt x="28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29" name="Freeform 1375">
            <a:extLst>
              <a:ext uri="{FF2B5EF4-FFF2-40B4-BE49-F238E27FC236}">
                <a16:creationId xmlns:a16="http://schemas.microsoft.com/office/drawing/2014/main" id="{F01141F3-1397-EF46-B040-BE7592AB8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57375"/>
            <a:ext cx="11113" cy="14288"/>
          </a:xfrm>
          <a:custGeom>
            <a:avLst/>
            <a:gdLst>
              <a:gd name="T0" fmla="*/ 3965042 w 29"/>
              <a:gd name="T1" fmla="*/ 5230912 h 38"/>
              <a:gd name="T2" fmla="*/ 1174912 w 29"/>
              <a:gd name="T3" fmla="*/ 1696512 h 38"/>
              <a:gd name="T4" fmla="*/ 293536 w 29"/>
              <a:gd name="T5" fmla="*/ 1272384 h 38"/>
              <a:gd name="T6" fmla="*/ 146768 w 29"/>
              <a:gd name="T7" fmla="*/ 706880 h 38"/>
              <a:gd name="T8" fmla="*/ 734224 w 29"/>
              <a:gd name="T9" fmla="*/ 706880 h 38"/>
              <a:gd name="T10" fmla="*/ 1174912 w 29"/>
              <a:gd name="T11" fmla="*/ 1131008 h 38"/>
              <a:gd name="T12" fmla="*/ 1761985 w 29"/>
              <a:gd name="T13" fmla="*/ 1413760 h 38"/>
              <a:gd name="T14" fmla="*/ 1761985 w 29"/>
              <a:gd name="T15" fmla="*/ 706880 h 38"/>
              <a:gd name="T16" fmla="*/ 1615217 w 29"/>
              <a:gd name="T17" fmla="*/ 424128 h 38"/>
              <a:gd name="T18" fmla="*/ 1615217 w 29"/>
              <a:gd name="T19" fmla="*/ 141376 h 38"/>
              <a:gd name="T20" fmla="*/ 1909137 w 29"/>
              <a:gd name="T21" fmla="*/ 0 h 38"/>
              <a:gd name="T22" fmla="*/ 2202673 w 29"/>
              <a:gd name="T23" fmla="*/ 141376 h 38"/>
              <a:gd name="T24" fmla="*/ 2643361 w 29"/>
              <a:gd name="T25" fmla="*/ 1131008 h 38"/>
              <a:gd name="T26" fmla="*/ 2202673 w 29"/>
              <a:gd name="T27" fmla="*/ 282752 h 38"/>
              <a:gd name="T28" fmla="*/ 1909137 w 29"/>
              <a:gd name="T29" fmla="*/ 141376 h 38"/>
              <a:gd name="T30" fmla="*/ 1761985 w 29"/>
              <a:gd name="T31" fmla="*/ 282752 h 38"/>
              <a:gd name="T32" fmla="*/ 1761985 w 29"/>
              <a:gd name="T33" fmla="*/ 706880 h 38"/>
              <a:gd name="T34" fmla="*/ 1909137 w 29"/>
              <a:gd name="T35" fmla="*/ 1413760 h 38"/>
              <a:gd name="T36" fmla="*/ 1174912 w 29"/>
              <a:gd name="T37" fmla="*/ 1131008 h 38"/>
              <a:gd name="T38" fmla="*/ 587456 w 29"/>
              <a:gd name="T39" fmla="*/ 706880 h 38"/>
              <a:gd name="T40" fmla="*/ 440688 w 29"/>
              <a:gd name="T41" fmla="*/ 706880 h 38"/>
              <a:gd name="T42" fmla="*/ 293536 w 29"/>
              <a:gd name="T43" fmla="*/ 706880 h 38"/>
              <a:gd name="T44" fmla="*/ 293536 w 29"/>
              <a:gd name="T45" fmla="*/ 1131008 h 38"/>
              <a:gd name="T46" fmla="*/ 1174912 w 29"/>
              <a:gd name="T47" fmla="*/ 1696512 h 38"/>
              <a:gd name="T48" fmla="*/ 3965042 w 29"/>
              <a:gd name="T49" fmla="*/ 4806784 h 38"/>
              <a:gd name="T50" fmla="*/ 3817890 w 29"/>
              <a:gd name="T51" fmla="*/ 3534400 h 38"/>
              <a:gd name="T52" fmla="*/ 3817890 w 29"/>
              <a:gd name="T53" fmla="*/ 706880 h 38"/>
              <a:gd name="T54" fmla="*/ 3524354 w 29"/>
              <a:gd name="T55" fmla="*/ 424128 h 38"/>
              <a:gd name="T56" fmla="*/ 3230817 w 29"/>
              <a:gd name="T57" fmla="*/ 1272384 h 38"/>
              <a:gd name="T58" fmla="*/ 2936898 w 29"/>
              <a:gd name="T59" fmla="*/ 1837888 h 38"/>
              <a:gd name="T60" fmla="*/ 2790129 w 29"/>
              <a:gd name="T61" fmla="*/ 1696512 h 38"/>
              <a:gd name="T62" fmla="*/ 3083666 w 29"/>
              <a:gd name="T63" fmla="*/ 1272384 h 38"/>
              <a:gd name="T64" fmla="*/ 3377586 w 29"/>
              <a:gd name="T65" fmla="*/ 424128 h 38"/>
              <a:gd name="T66" fmla="*/ 3965042 w 29"/>
              <a:gd name="T67" fmla="*/ 565504 h 38"/>
              <a:gd name="T68" fmla="*/ 3965042 w 29"/>
              <a:gd name="T69" fmla="*/ 706880 h 38"/>
              <a:gd name="T70" fmla="*/ 3965042 w 29"/>
              <a:gd name="T71" fmla="*/ 3534400 h 38"/>
              <a:gd name="T72" fmla="*/ 3965042 w 29"/>
              <a:gd name="T73" fmla="*/ 5230912 h 38"/>
              <a:gd name="T74" fmla="*/ 2790129 w 29"/>
              <a:gd name="T75" fmla="*/ 1696512 h 38"/>
              <a:gd name="T76" fmla="*/ 2790129 w 29"/>
              <a:gd name="T77" fmla="*/ 1696512 h 38"/>
              <a:gd name="T78" fmla="*/ 2790129 w 29"/>
              <a:gd name="T79" fmla="*/ 1696512 h 38"/>
              <a:gd name="T80" fmla="*/ 2790129 w 29"/>
              <a:gd name="T81" fmla="*/ 1696512 h 38"/>
              <a:gd name="T82" fmla="*/ 2643361 w 29"/>
              <a:gd name="T83" fmla="*/ 1272384 h 38"/>
              <a:gd name="T84" fmla="*/ 2790129 w 29"/>
              <a:gd name="T85" fmla="*/ 1696512 h 38"/>
              <a:gd name="T86" fmla="*/ 2643361 w 29"/>
              <a:gd name="T87" fmla="*/ 1272384 h 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9" h="38">
                <a:moveTo>
                  <a:pt x="27" y="37"/>
                </a:moveTo>
                <a:cubicBezTo>
                  <a:pt x="23" y="23"/>
                  <a:pt x="16" y="17"/>
                  <a:pt x="8" y="12"/>
                </a:cubicBezTo>
                <a:cubicBezTo>
                  <a:pt x="5" y="11"/>
                  <a:pt x="4" y="10"/>
                  <a:pt x="2" y="9"/>
                </a:cubicBezTo>
                <a:cubicBezTo>
                  <a:pt x="0" y="8"/>
                  <a:pt x="1" y="5"/>
                  <a:pt x="1" y="5"/>
                </a:cubicBezTo>
                <a:cubicBezTo>
                  <a:pt x="1" y="5"/>
                  <a:pt x="3" y="3"/>
                  <a:pt x="5" y="5"/>
                </a:cubicBezTo>
                <a:cubicBezTo>
                  <a:pt x="5" y="5"/>
                  <a:pt x="7" y="6"/>
                  <a:pt x="8" y="8"/>
                </a:cubicBezTo>
                <a:cubicBezTo>
                  <a:pt x="11" y="9"/>
                  <a:pt x="11" y="10"/>
                  <a:pt x="12" y="10"/>
                </a:cubicBezTo>
                <a:cubicBezTo>
                  <a:pt x="13" y="9"/>
                  <a:pt x="12" y="8"/>
                  <a:pt x="12" y="5"/>
                </a:cubicBezTo>
                <a:lnTo>
                  <a:pt x="11" y="3"/>
                </a:lnTo>
                <a:lnTo>
                  <a:pt x="11" y="1"/>
                </a:lnTo>
                <a:lnTo>
                  <a:pt x="13" y="0"/>
                </a:lnTo>
                <a:cubicBezTo>
                  <a:pt x="13" y="0"/>
                  <a:pt x="15" y="0"/>
                  <a:pt x="15" y="1"/>
                </a:cubicBezTo>
                <a:cubicBezTo>
                  <a:pt x="18" y="2"/>
                  <a:pt x="18" y="5"/>
                  <a:pt x="18" y="8"/>
                </a:cubicBezTo>
                <a:cubicBezTo>
                  <a:pt x="18" y="5"/>
                  <a:pt x="17" y="2"/>
                  <a:pt x="15" y="2"/>
                </a:cubicBezTo>
                <a:lnTo>
                  <a:pt x="13" y="1"/>
                </a:lnTo>
                <a:lnTo>
                  <a:pt x="12" y="2"/>
                </a:lnTo>
                <a:lnTo>
                  <a:pt x="12" y="5"/>
                </a:lnTo>
                <a:cubicBezTo>
                  <a:pt x="13" y="8"/>
                  <a:pt x="14" y="9"/>
                  <a:pt x="13" y="10"/>
                </a:cubicBezTo>
                <a:cubicBezTo>
                  <a:pt x="11" y="11"/>
                  <a:pt x="11" y="10"/>
                  <a:pt x="8" y="8"/>
                </a:cubicBezTo>
                <a:cubicBezTo>
                  <a:pt x="7" y="6"/>
                  <a:pt x="5" y="5"/>
                  <a:pt x="4" y="5"/>
                </a:cubicBezTo>
                <a:lnTo>
                  <a:pt x="3" y="5"/>
                </a:lnTo>
                <a:lnTo>
                  <a:pt x="2" y="5"/>
                </a:lnTo>
                <a:lnTo>
                  <a:pt x="2" y="8"/>
                </a:lnTo>
                <a:cubicBezTo>
                  <a:pt x="5" y="9"/>
                  <a:pt x="7" y="10"/>
                  <a:pt x="8" y="12"/>
                </a:cubicBezTo>
                <a:cubicBezTo>
                  <a:pt x="17" y="17"/>
                  <a:pt x="23" y="22"/>
                  <a:pt x="27" y="34"/>
                </a:cubicBezTo>
                <a:cubicBezTo>
                  <a:pt x="27" y="32"/>
                  <a:pt x="27" y="28"/>
                  <a:pt x="26" y="25"/>
                </a:cubicBezTo>
                <a:cubicBezTo>
                  <a:pt x="24" y="18"/>
                  <a:pt x="23" y="11"/>
                  <a:pt x="26" y="5"/>
                </a:cubicBezTo>
                <a:lnTo>
                  <a:pt x="24" y="3"/>
                </a:lnTo>
                <a:cubicBezTo>
                  <a:pt x="23" y="5"/>
                  <a:pt x="23" y="6"/>
                  <a:pt x="22" y="9"/>
                </a:cubicBezTo>
                <a:cubicBezTo>
                  <a:pt x="21" y="12"/>
                  <a:pt x="20" y="13"/>
                  <a:pt x="20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21" y="10"/>
                  <a:pt x="21" y="9"/>
                </a:cubicBezTo>
                <a:cubicBezTo>
                  <a:pt x="22" y="6"/>
                  <a:pt x="23" y="5"/>
                  <a:pt x="23" y="3"/>
                </a:cubicBezTo>
                <a:cubicBezTo>
                  <a:pt x="25" y="2"/>
                  <a:pt x="26" y="3"/>
                  <a:pt x="27" y="4"/>
                </a:cubicBezTo>
                <a:lnTo>
                  <a:pt x="27" y="5"/>
                </a:lnTo>
                <a:cubicBezTo>
                  <a:pt x="24" y="11"/>
                  <a:pt x="25" y="18"/>
                  <a:pt x="27" y="25"/>
                </a:cubicBezTo>
                <a:cubicBezTo>
                  <a:pt x="27" y="29"/>
                  <a:pt x="28" y="33"/>
                  <a:pt x="27" y="37"/>
                </a:cubicBezTo>
                <a:close/>
                <a:moveTo>
                  <a:pt x="19" y="12"/>
                </a:move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9"/>
                </a:moveTo>
                <a:cubicBezTo>
                  <a:pt x="19" y="10"/>
                  <a:pt x="19" y="11"/>
                  <a:pt x="19" y="12"/>
                </a:cubicBezTo>
                <a:cubicBezTo>
                  <a:pt x="18" y="10"/>
                  <a:pt x="18" y="10"/>
                  <a:pt x="18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0" name="Freeform 1376">
            <a:extLst>
              <a:ext uri="{FF2B5EF4-FFF2-40B4-BE49-F238E27FC236}">
                <a16:creationId xmlns:a16="http://schemas.microsoft.com/office/drawing/2014/main" id="{FC0EA6DD-FE1D-4540-87B0-AB8E0243A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38325"/>
            <a:ext cx="4762" cy="6350"/>
          </a:xfrm>
          <a:custGeom>
            <a:avLst/>
            <a:gdLst>
              <a:gd name="T0" fmla="*/ 0 w 14"/>
              <a:gd name="T1" fmla="*/ 0 h 19"/>
              <a:gd name="T2" fmla="*/ 1041177 w 14"/>
              <a:gd name="T3" fmla="*/ 2010611 h 19"/>
              <a:gd name="T4" fmla="*/ 0 w 14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0" y="0"/>
                </a:moveTo>
                <a:cubicBezTo>
                  <a:pt x="6" y="5"/>
                  <a:pt x="13" y="10"/>
                  <a:pt x="9" y="18"/>
                </a:cubicBezTo>
                <a:cubicBezTo>
                  <a:pt x="0" y="18"/>
                  <a:pt x="2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1" name="Freeform 1377">
            <a:extLst>
              <a:ext uri="{FF2B5EF4-FFF2-40B4-BE49-F238E27FC236}">
                <a16:creationId xmlns:a16="http://schemas.microsoft.com/office/drawing/2014/main" id="{07156153-5633-0045-9B03-AC54F3644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38325"/>
            <a:ext cx="4762" cy="6350"/>
          </a:xfrm>
          <a:custGeom>
            <a:avLst/>
            <a:gdLst>
              <a:gd name="T0" fmla="*/ 0 w 14"/>
              <a:gd name="T1" fmla="*/ 558466 h 19"/>
              <a:gd name="T2" fmla="*/ 0 w 14"/>
              <a:gd name="T3" fmla="*/ 111626 h 19"/>
              <a:gd name="T4" fmla="*/ 0 w 14"/>
              <a:gd name="T5" fmla="*/ 0 h 19"/>
              <a:gd name="T6" fmla="*/ 346946 w 14"/>
              <a:gd name="T7" fmla="*/ 335213 h 19"/>
              <a:gd name="T8" fmla="*/ 1156826 w 14"/>
              <a:gd name="T9" fmla="*/ 2010611 h 19"/>
              <a:gd name="T10" fmla="*/ 1041177 w 14"/>
              <a:gd name="T11" fmla="*/ 2010611 h 19"/>
              <a:gd name="T12" fmla="*/ 0 w 14"/>
              <a:gd name="T13" fmla="*/ 558466 h 19"/>
              <a:gd name="T14" fmla="*/ 0 w 14"/>
              <a:gd name="T15" fmla="*/ 111626 h 19"/>
              <a:gd name="T16" fmla="*/ 231297 w 14"/>
              <a:gd name="T17" fmla="*/ 558466 h 19"/>
              <a:gd name="T18" fmla="*/ 1041177 w 14"/>
              <a:gd name="T19" fmla="*/ 1787024 h 19"/>
              <a:gd name="T20" fmla="*/ 346946 w 14"/>
              <a:gd name="T21" fmla="*/ 335213 h 19"/>
              <a:gd name="T22" fmla="*/ 0 w 14"/>
              <a:gd name="T23" fmla="*/ 111626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9">
                <a:moveTo>
                  <a:pt x="0" y="5"/>
                </a:moveTo>
                <a:lnTo>
                  <a:pt x="0" y="1"/>
                </a:lnTo>
                <a:lnTo>
                  <a:pt x="0" y="0"/>
                </a:lnTo>
                <a:cubicBezTo>
                  <a:pt x="2" y="1"/>
                  <a:pt x="3" y="2"/>
                  <a:pt x="3" y="3"/>
                </a:cubicBezTo>
                <a:cubicBezTo>
                  <a:pt x="8" y="6"/>
                  <a:pt x="13" y="12"/>
                  <a:pt x="10" y="18"/>
                </a:cubicBezTo>
                <a:lnTo>
                  <a:pt x="9" y="18"/>
                </a:lnTo>
                <a:cubicBezTo>
                  <a:pt x="2" y="18"/>
                  <a:pt x="2" y="10"/>
                  <a:pt x="0" y="5"/>
                </a:cubicBezTo>
                <a:close/>
                <a:moveTo>
                  <a:pt x="0" y="1"/>
                </a:moveTo>
                <a:cubicBezTo>
                  <a:pt x="2" y="2"/>
                  <a:pt x="2" y="3"/>
                  <a:pt x="2" y="5"/>
                </a:cubicBezTo>
                <a:cubicBezTo>
                  <a:pt x="2" y="10"/>
                  <a:pt x="2" y="16"/>
                  <a:pt x="9" y="16"/>
                </a:cubicBezTo>
                <a:cubicBezTo>
                  <a:pt x="12" y="12"/>
                  <a:pt x="7" y="7"/>
                  <a:pt x="3" y="3"/>
                </a:cubicBezTo>
                <a:cubicBezTo>
                  <a:pt x="2" y="2"/>
                  <a:pt x="2" y="2"/>
                  <a:pt x="0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2" name="Freeform 1378">
            <a:extLst>
              <a:ext uri="{FF2B5EF4-FFF2-40B4-BE49-F238E27FC236}">
                <a16:creationId xmlns:a16="http://schemas.microsoft.com/office/drawing/2014/main" id="{89694127-2A64-FE45-90E5-D34542B2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36738"/>
            <a:ext cx="3175" cy="11112"/>
          </a:xfrm>
          <a:custGeom>
            <a:avLst/>
            <a:gdLst>
              <a:gd name="T0" fmla="*/ 416502 w 11"/>
              <a:gd name="T1" fmla="*/ 3978837 h 30"/>
              <a:gd name="T2" fmla="*/ 333375 w 11"/>
              <a:gd name="T3" fmla="*/ 0 h 30"/>
              <a:gd name="T4" fmla="*/ 416502 w 11"/>
              <a:gd name="T5" fmla="*/ 3978837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30">
                <a:moveTo>
                  <a:pt x="5" y="29"/>
                </a:moveTo>
                <a:cubicBezTo>
                  <a:pt x="0" y="26"/>
                  <a:pt x="4" y="12"/>
                  <a:pt x="4" y="0"/>
                </a:cubicBezTo>
                <a:cubicBezTo>
                  <a:pt x="6" y="13"/>
                  <a:pt x="10" y="26"/>
                  <a:pt x="5" y="2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3" name="Freeform 1379">
            <a:extLst>
              <a:ext uri="{FF2B5EF4-FFF2-40B4-BE49-F238E27FC236}">
                <a16:creationId xmlns:a16="http://schemas.microsoft.com/office/drawing/2014/main" id="{A6F77219-84A9-8247-A0A0-F54A2DA9C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36738"/>
            <a:ext cx="3175" cy="11112"/>
          </a:xfrm>
          <a:custGeom>
            <a:avLst/>
            <a:gdLst>
              <a:gd name="T0" fmla="*/ 403225 w 10"/>
              <a:gd name="T1" fmla="*/ 3738146 h 32"/>
              <a:gd name="T2" fmla="*/ 403225 w 10"/>
              <a:gd name="T3" fmla="*/ 3496808 h 32"/>
              <a:gd name="T4" fmla="*/ 504190 w 10"/>
              <a:gd name="T5" fmla="*/ 1326495 h 32"/>
              <a:gd name="T6" fmla="*/ 302578 w 10"/>
              <a:gd name="T7" fmla="*/ 0 h 32"/>
              <a:gd name="T8" fmla="*/ 604838 w 10"/>
              <a:gd name="T9" fmla="*/ 1205999 h 32"/>
              <a:gd name="T10" fmla="*/ 504190 w 10"/>
              <a:gd name="T11" fmla="*/ 3496808 h 32"/>
              <a:gd name="T12" fmla="*/ 403225 w 10"/>
              <a:gd name="T13" fmla="*/ 3738146 h 32"/>
              <a:gd name="T14" fmla="*/ 403225 w 10"/>
              <a:gd name="T15" fmla="*/ 3496808 h 32"/>
              <a:gd name="T16" fmla="*/ 302578 w 10"/>
              <a:gd name="T17" fmla="*/ 723669 h 32"/>
              <a:gd name="T18" fmla="*/ 403225 w 10"/>
              <a:gd name="T19" fmla="*/ 3496808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32">
                <a:moveTo>
                  <a:pt x="4" y="31"/>
                </a:moveTo>
                <a:lnTo>
                  <a:pt x="4" y="29"/>
                </a:lnTo>
                <a:cubicBezTo>
                  <a:pt x="8" y="26"/>
                  <a:pt x="7" y="20"/>
                  <a:pt x="5" y="11"/>
                </a:cubicBezTo>
                <a:cubicBezTo>
                  <a:pt x="4" y="8"/>
                  <a:pt x="3" y="4"/>
                  <a:pt x="3" y="0"/>
                </a:cubicBezTo>
                <a:cubicBezTo>
                  <a:pt x="4" y="4"/>
                  <a:pt x="5" y="8"/>
                  <a:pt x="6" y="10"/>
                </a:cubicBezTo>
                <a:cubicBezTo>
                  <a:pt x="8" y="20"/>
                  <a:pt x="9" y="28"/>
                  <a:pt x="5" y="29"/>
                </a:cubicBezTo>
                <a:lnTo>
                  <a:pt x="4" y="31"/>
                </a:lnTo>
                <a:close/>
                <a:moveTo>
                  <a:pt x="4" y="29"/>
                </a:moveTo>
                <a:cubicBezTo>
                  <a:pt x="0" y="26"/>
                  <a:pt x="1" y="16"/>
                  <a:pt x="3" y="6"/>
                </a:cubicBezTo>
                <a:cubicBezTo>
                  <a:pt x="2" y="16"/>
                  <a:pt x="0" y="26"/>
                  <a:pt x="4" y="2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4" name="Freeform 1380">
            <a:extLst>
              <a:ext uri="{FF2B5EF4-FFF2-40B4-BE49-F238E27FC236}">
                <a16:creationId xmlns:a16="http://schemas.microsoft.com/office/drawing/2014/main" id="{3FBB2F4C-5293-2144-B09B-B7F475A84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39913"/>
            <a:ext cx="7938" cy="7937"/>
          </a:xfrm>
          <a:custGeom>
            <a:avLst/>
            <a:gdLst>
              <a:gd name="T0" fmla="*/ 2835454 w 20"/>
              <a:gd name="T1" fmla="*/ 2834700 h 20"/>
              <a:gd name="T2" fmla="*/ 0 w 20"/>
              <a:gd name="T3" fmla="*/ 0 h 20"/>
              <a:gd name="T4" fmla="*/ 2835454 w 20"/>
              <a:gd name="T5" fmla="*/ 2834700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0">
                <a:moveTo>
                  <a:pt x="18" y="18"/>
                </a:moveTo>
                <a:cubicBezTo>
                  <a:pt x="6" y="19"/>
                  <a:pt x="1" y="8"/>
                  <a:pt x="0" y="0"/>
                </a:cubicBezTo>
                <a:cubicBezTo>
                  <a:pt x="6" y="10"/>
                  <a:pt x="19" y="10"/>
                  <a:pt x="18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5" name="Freeform 1381">
            <a:extLst>
              <a:ext uri="{FF2B5EF4-FFF2-40B4-BE49-F238E27FC236}">
                <a16:creationId xmlns:a16="http://schemas.microsoft.com/office/drawing/2014/main" id="{8ECC67B2-6018-6540-A625-28F5E1BBE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39913"/>
            <a:ext cx="7938" cy="7937"/>
          </a:xfrm>
          <a:custGeom>
            <a:avLst/>
            <a:gdLst>
              <a:gd name="T0" fmla="*/ 2677884 w 20"/>
              <a:gd name="T1" fmla="*/ 2992249 h 20"/>
              <a:gd name="T2" fmla="*/ 0 w 20"/>
              <a:gd name="T3" fmla="*/ 157549 h 20"/>
              <a:gd name="T4" fmla="*/ 2677884 w 20"/>
              <a:gd name="T5" fmla="*/ 2834700 h 20"/>
              <a:gd name="T6" fmla="*/ 2835454 w 20"/>
              <a:gd name="T7" fmla="*/ 2834700 h 20"/>
              <a:gd name="T8" fmla="*/ 1417727 w 20"/>
              <a:gd name="T9" fmla="*/ 1575098 h 20"/>
              <a:gd name="T10" fmla="*/ 2993023 w 20"/>
              <a:gd name="T11" fmla="*/ 2834700 h 20"/>
              <a:gd name="T12" fmla="*/ 2677884 w 20"/>
              <a:gd name="T13" fmla="*/ 2992249 h 20"/>
              <a:gd name="T14" fmla="*/ 0 w 20"/>
              <a:gd name="T15" fmla="*/ 0 h 20"/>
              <a:gd name="T16" fmla="*/ 0 w 20"/>
              <a:gd name="T17" fmla="*/ 157549 h 20"/>
              <a:gd name="T18" fmla="*/ 0 w 20"/>
              <a:gd name="T19" fmla="*/ 0 h 20"/>
              <a:gd name="T20" fmla="*/ 1417727 w 20"/>
              <a:gd name="T21" fmla="*/ 1575098 h 20"/>
              <a:gd name="T22" fmla="*/ 0 w 20"/>
              <a:gd name="T23" fmla="*/ 0 h 20"/>
              <a:gd name="T24" fmla="*/ 1417727 w 20"/>
              <a:gd name="T25" fmla="*/ 1575098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20">
                <a:moveTo>
                  <a:pt x="17" y="19"/>
                </a:moveTo>
                <a:cubicBezTo>
                  <a:pt x="8" y="19"/>
                  <a:pt x="1" y="11"/>
                  <a:pt x="0" y="1"/>
                </a:cubicBezTo>
                <a:cubicBezTo>
                  <a:pt x="1" y="6"/>
                  <a:pt x="6" y="18"/>
                  <a:pt x="17" y="18"/>
                </a:cubicBezTo>
                <a:lnTo>
                  <a:pt x="18" y="18"/>
                </a:lnTo>
                <a:cubicBezTo>
                  <a:pt x="18" y="15"/>
                  <a:pt x="15" y="12"/>
                  <a:pt x="9" y="10"/>
                </a:cubicBezTo>
                <a:cubicBezTo>
                  <a:pt x="15" y="11"/>
                  <a:pt x="19" y="13"/>
                  <a:pt x="19" y="18"/>
                </a:cubicBezTo>
                <a:lnTo>
                  <a:pt x="17" y="19"/>
                </a:lnTo>
                <a:close/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  <a:moveTo>
                  <a:pt x="9" y="10"/>
                </a:moveTo>
                <a:cubicBezTo>
                  <a:pt x="6" y="7"/>
                  <a:pt x="3" y="4"/>
                  <a:pt x="0" y="0"/>
                </a:cubicBezTo>
                <a:cubicBezTo>
                  <a:pt x="3" y="4"/>
                  <a:pt x="6" y="6"/>
                  <a:pt x="9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6" name="Freeform 1382">
            <a:extLst>
              <a:ext uri="{FF2B5EF4-FFF2-40B4-BE49-F238E27FC236}">
                <a16:creationId xmlns:a16="http://schemas.microsoft.com/office/drawing/2014/main" id="{1152D9E1-DC2F-074B-87AB-3E76D8052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39913"/>
            <a:ext cx="4763" cy="11112"/>
          </a:xfrm>
          <a:custGeom>
            <a:avLst/>
            <a:gdLst>
              <a:gd name="T0" fmla="*/ 805313 w 13"/>
              <a:gd name="T1" fmla="*/ 3628236 h 33"/>
              <a:gd name="T2" fmla="*/ 939777 w 13"/>
              <a:gd name="T3" fmla="*/ 0 h 33"/>
              <a:gd name="T4" fmla="*/ 805313 w 13"/>
              <a:gd name="T5" fmla="*/ 3628236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3">
                <a:moveTo>
                  <a:pt x="6" y="32"/>
                </a:moveTo>
                <a:cubicBezTo>
                  <a:pt x="0" y="27"/>
                  <a:pt x="6" y="12"/>
                  <a:pt x="7" y="0"/>
                </a:cubicBezTo>
                <a:cubicBezTo>
                  <a:pt x="8" y="11"/>
                  <a:pt x="12" y="30"/>
                  <a:pt x="6" y="3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7" name="Freeform 1383">
            <a:extLst>
              <a:ext uri="{FF2B5EF4-FFF2-40B4-BE49-F238E27FC236}">
                <a16:creationId xmlns:a16="http://schemas.microsoft.com/office/drawing/2014/main" id="{DF3409A5-0111-B147-8B96-1E2084DE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39913"/>
            <a:ext cx="3175" cy="12700"/>
          </a:xfrm>
          <a:custGeom>
            <a:avLst/>
            <a:gdLst>
              <a:gd name="T0" fmla="*/ 333375 w 11"/>
              <a:gd name="T1" fmla="*/ 4604124 h 34"/>
              <a:gd name="T2" fmla="*/ 249959 w 11"/>
              <a:gd name="T3" fmla="*/ 4604124 h 34"/>
              <a:gd name="T4" fmla="*/ 249959 w 11"/>
              <a:gd name="T5" fmla="*/ 1953185 h 34"/>
              <a:gd name="T6" fmla="*/ 333375 w 11"/>
              <a:gd name="T7" fmla="*/ 4464797 h 34"/>
              <a:gd name="T8" fmla="*/ 499918 w 11"/>
              <a:gd name="T9" fmla="*/ 1116106 h 34"/>
              <a:gd name="T10" fmla="*/ 416502 w 11"/>
              <a:gd name="T11" fmla="*/ 279026 h 34"/>
              <a:gd name="T12" fmla="*/ 249959 w 11"/>
              <a:gd name="T13" fmla="*/ 1953185 h 34"/>
              <a:gd name="T14" fmla="*/ 333375 w 11"/>
              <a:gd name="T15" fmla="*/ 0 h 34"/>
              <a:gd name="T16" fmla="*/ 583045 w 11"/>
              <a:gd name="T17" fmla="*/ 1116106 h 34"/>
              <a:gd name="T18" fmla="*/ 333375 w 11"/>
              <a:gd name="T19" fmla="*/ 4604124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4">
                <a:moveTo>
                  <a:pt x="4" y="33"/>
                </a:moveTo>
                <a:lnTo>
                  <a:pt x="3" y="33"/>
                </a:lnTo>
                <a:cubicBezTo>
                  <a:pt x="0" y="29"/>
                  <a:pt x="1" y="22"/>
                  <a:pt x="3" y="14"/>
                </a:cubicBezTo>
                <a:cubicBezTo>
                  <a:pt x="2" y="22"/>
                  <a:pt x="1" y="28"/>
                  <a:pt x="4" y="32"/>
                </a:cubicBezTo>
                <a:cubicBezTo>
                  <a:pt x="8" y="30"/>
                  <a:pt x="7" y="19"/>
                  <a:pt x="6" y="8"/>
                </a:cubicBezTo>
                <a:cubicBezTo>
                  <a:pt x="5" y="6"/>
                  <a:pt x="5" y="4"/>
                  <a:pt x="5" y="2"/>
                </a:cubicBezTo>
                <a:cubicBezTo>
                  <a:pt x="5" y="5"/>
                  <a:pt x="4" y="9"/>
                  <a:pt x="3" y="14"/>
                </a:cubicBezTo>
                <a:cubicBezTo>
                  <a:pt x="4" y="8"/>
                  <a:pt x="4" y="4"/>
                  <a:pt x="4" y="0"/>
                </a:cubicBezTo>
                <a:cubicBezTo>
                  <a:pt x="6" y="2"/>
                  <a:pt x="6" y="5"/>
                  <a:pt x="7" y="8"/>
                </a:cubicBezTo>
                <a:cubicBezTo>
                  <a:pt x="7" y="19"/>
                  <a:pt x="10" y="31"/>
                  <a:pt x="4" y="3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8" name="Freeform 1384">
            <a:extLst>
              <a:ext uri="{FF2B5EF4-FFF2-40B4-BE49-F238E27FC236}">
                <a16:creationId xmlns:a16="http://schemas.microsoft.com/office/drawing/2014/main" id="{DBDF33E1-EFAE-834F-862D-6BD8A7269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847850"/>
            <a:ext cx="4763" cy="3175"/>
          </a:xfrm>
          <a:custGeom>
            <a:avLst/>
            <a:gdLst>
              <a:gd name="T0" fmla="*/ 1504768 w 14"/>
              <a:gd name="T1" fmla="*/ 907415 h 10"/>
              <a:gd name="T2" fmla="*/ 0 w 14"/>
              <a:gd name="T3" fmla="*/ 0 h 10"/>
              <a:gd name="T4" fmla="*/ 1504768 w 14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0">
                <a:moveTo>
                  <a:pt x="13" y="9"/>
                </a:moveTo>
                <a:cubicBezTo>
                  <a:pt x="4" y="9"/>
                  <a:pt x="3" y="4"/>
                  <a:pt x="0" y="0"/>
                </a:cubicBezTo>
                <a:cubicBezTo>
                  <a:pt x="6" y="3"/>
                  <a:pt x="13" y="2"/>
                  <a:pt x="13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39" name="Freeform 1385">
            <a:extLst>
              <a:ext uri="{FF2B5EF4-FFF2-40B4-BE49-F238E27FC236}">
                <a16:creationId xmlns:a16="http://schemas.microsoft.com/office/drawing/2014/main" id="{07B3B00C-2A43-554F-8273-5166BD0AF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847850"/>
            <a:ext cx="4763" cy="3175"/>
          </a:xfrm>
          <a:custGeom>
            <a:avLst/>
            <a:gdLst>
              <a:gd name="T0" fmla="*/ 1273082 w 14"/>
              <a:gd name="T1" fmla="*/ 907415 h 10"/>
              <a:gd name="T2" fmla="*/ 0 w 14"/>
              <a:gd name="T3" fmla="*/ 0 h 10"/>
              <a:gd name="T4" fmla="*/ 1273082 w 14"/>
              <a:gd name="T5" fmla="*/ 806450 h 10"/>
              <a:gd name="T6" fmla="*/ 1273082 w 14"/>
              <a:gd name="T7" fmla="*/ 907415 h 10"/>
              <a:gd name="T8" fmla="*/ 1504768 w 14"/>
              <a:gd name="T9" fmla="*/ 806450 h 10"/>
              <a:gd name="T10" fmla="*/ 1504768 w 14"/>
              <a:gd name="T11" fmla="*/ 907415 h 10"/>
              <a:gd name="T12" fmla="*/ 1273082 w 14"/>
              <a:gd name="T13" fmla="*/ 907415 h 10"/>
              <a:gd name="T14" fmla="*/ 694377 w 14"/>
              <a:gd name="T15" fmla="*/ 201613 h 10"/>
              <a:gd name="T16" fmla="*/ 115673 w 14"/>
              <a:gd name="T17" fmla="*/ 0 h 10"/>
              <a:gd name="T18" fmla="*/ 578705 w 14"/>
              <a:gd name="T19" fmla="*/ 100965 h 10"/>
              <a:gd name="T20" fmla="*/ 1504768 w 14"/>
              <a:gd name="T21" fmla="*/ 806450 h 10"/>
              <a:gd name="T22" fmla="*/ 694377 w 14"/>
              <a:gd name="T23" fmla="*/ 20161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0">
                <a:moveTo>
                  <a:pt x="11" y="9"/>
                </a:moveTo>
                <a:cubicBezTo>
                  <a:pt x="3" y="9"/>
                  <a:pt x="0" y="2"/>
                  <a:pt x="0" y="0"/>
                </a:cubicBezTo>
                <a:cubicBezTo>
                  <a:pt x="3" y="4"/>
                  <a:pt x="5" y="8"/>
                  <a:pt x="11" y="8"/>
                </a:cubicBezTo>
                <a:lnTo>
                  <a:pt x="11" y="9"/>
                </a:lnTo>
                <a:lnTo>
                  <a:pt x="13" y="8"/>
                </a:lnTo>
                <a:cubicBezTo>
                  <a:pt x="13" y="8"/>
                  <a:pt x="13" y="8"/>
                  <a:pt x="13" y="9"/>
                </a:cubicBezTo>
                <a:lnTo>
                  <a:pt x="11" y="9"/>
                </a:lnTo>
                <a:close/>
                <a:moveTo>
                  <a:pt x="6" y="2"/>
                </a:moveTo>
                <a:cubicBezTo>
                  <a:pt x="4" y="2"/>
                  <a:pt x="3" y="1"/>
                  <a:pt x="1" y="0"/>
                </a:cubicBezTo>
                <a:cubicBezTo>
                  <a:pt x="3" y="1"/>
                  <a:pt x="5" y="1"/>
                  <a:pt x="5" y="1"/>
                </a:cubicBezTo>
                <a:cubicBezTo>
                  <a:pt x="9" y="2"/>
                  <a:pt x="12" y="4"/>
                  <a:pt x="13" y="8"/>
                </a:cubicBezTo>
                <a:cubicBezTo>
                  <a:pt x="12" y="5"/>
                  <a:pt x="10" y="4"/>
                  <a:pt x="6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0" name="Freeform 1386">
            <a:extLst>
              <a:ext uri="{FF2B5EF4-FFF2-40B4-BE49-F238E27FC236}">
                <a16:creationId xmlns:a16="http://schemas.microsoft.com/office/drawing/2014/main" id="{8749CED5-03F9-0746-80BF-AA7ECA725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841500"/>
            <a:ext cx="4762" cy="11113"/>
          </a:xfrm>
          <a:custGeom>
            <a:avLst/>
            <a:gdLst>
              <a:gd name="T0" fmla="*/ 787317 w 12"/>
              <a:gd name="T1" fmla="*/ 3738830 h 32"/>
              <a:gd name="T2" fmla="*/ 1259946 w 12"/>
              <a:gd name="T3" fmla="*/ 0 h 32"/>
              <a:gd name="T4" fmla="*/ 787317 w 12"/>
              <a:gd name="T5" fmla="*/ 373883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2">
                <a:moveTo>
                  <a:pt x="5" y="31"/>
                </a:moveTo>
                <a:cubicBezTo>
                  <a:pt x="0" y="28"/>
                  <a:pt x="7" y="8"/>
                  <a:pt x="8" y="0"/>
                </a:cubicBezTo>
                <a:cubicBezTo>
                  <a:pt x="8" y="7"/>
                  <a:pt x="11" y="31"/>
                  <a:pt x="5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1" name="Freeform 1387">
            <a:extLst>
              <a:ext uri="{FF2B5EF4-FFF2-40B4-BE49-F238E27FC236}">
                <a16:creationId xmlns:a16="http://schemas.microsoft.com/office/drawing/2014/main" id="{E4106DC3-5E25-F04A-9BA2-6E22FFD4E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41500"/>
            <a:ext cx="3175" cy="11113"/>
          </a:xfrm>
          <a:custGeom>
            <a:avLst/>
            <a:gdLst>
              <a:gd name="T0" fmla="*/ 201613 w 10"/>
              <a:gd name="T1" fmla="*/ 3628900 h 33"/>
              <a:gd name="T2" fmla="*/ 403225 w 10"/>
              <a:gd name="T3" fmla="*/ 1247350 h 33"/>
              <a:gd name="T4" fmla="*/ 504190 w 10"/>
              <a:gd name="T5" fmla="*/ 0 h 33"/>
              <a:gd name="T6" fmla="*/ 504190 w 10"/>
              <a:gd name="T7" fmla="*/ 3515412 h 33"/>
              <a:gd name="T8" fmla="*/ 302578 w 10"/>
              <a:gd name="T9" fmla="*/ 3628900 h 33"/>
              <a:gd name="T10" fmla="*/ 201613 w 10"/>
              <a:gd name="T11" fmla="*/ 3628900 h 33"/>
              <a:gd name="T12" fmla="*/ 403225 w 10"/>
              <a:gd name="T13" fmla="*/ 1247350 h 33"/>
              <a:gd name="T14" fmla="*/ 302578 w 10"/>
              <a:gd name="T15" fmla="*/ 3515412 h 33"/>
              <a:gd name="T16" fmla="*/ 403225 w 10"/>
              <a:gd name="T17" fmla="*/ 3515412 h 33"/>
              <a:gd name="T18" fmla="*/ 504190 w 10"/>
              <a:gd name="T19" fmla="*/ 453612 h 33"/>
              <a:gd name="T20" fmla="*/ 403225 w 10"/>
              <a:gd name="T21" fmla="*/ 124735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33">
                <a:moveTo>
                  <a:pt x="2" y="32"/>
                </a:moveTo>
                <a:cubicBezTo>
                  <a:pt x="0" y="30"/>
                  <a:pt x="1" y="20"/>
                  <a:pt x="4" y="11"/>
                </a:cubicBezTo>
                <a:cubicBezTo>
                  <a:pt x="4" y="6"/>
                  <a:pt x="5" y="1"/>
                  <a:pt x="5" y="0"/>
                </a:cubicBezTo>
                <a:cubicBezTo>
                  <a:pt x="7" y="7"/>
                  <a:pt x="9" y="26"/>
                  <a:pt x="5" y="31"/>
                </a:cubicBezTo>
                <a:lnTo>
                  <a:pt x="3" y="32"/>
                </a:lnTo>
                <a:lnTo>
                  <a:pt x="2" y="32"/>
                </a:lnTo>
                <a:close/>
                <a:moveTo>
                  <a:pt x="4" y="11"/>
                </a:moveTo>
                <a:cubicBezTo>
                  <a:pt x="2" y="19"/>
                  <a:pt x="1" y="29"/>
                  <a:pt x="3" y="31"/>
                </a:cubicBezTo>
                <a:lnTo>
                  <a:pt x="4" y="31"/>
                </a:lnTo>
                <a:cubicBezTo>
                  <a:pt x="7" y="27"/>
                  <a:pt x="6" y="13"/>
                  <a:pt x="5" y="4"/>
                </a:cubicBezTo>
                <a:cubicBezTo>
                  <a:pt x="5" y="6"/>
                  <a:pt x="5" y="8"/>
                  <a:pt x="4" y="1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2" name="Freeform 1388">
            <a:extLst>
              <a:ext uri="{FF2B5EF4-FFF2-40B4-BE49-F238E27FC236}">
                <a16:creationId xmlns:a16="http://schemas.microsoft.com/office/drawing/2014/main" id="{A2167BBB-DF6E-9A40-A841-DA415AFB4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51025"/>
            <a:ext cx="4762" cy="3175"/>
          </a:xfrm>
          <a:custGeom>
            <a:avLst/>
            <a:gdLst>
              <a:gd name="T0" fmla="*/ 1610289 w 13"/>
              <a:gd name="T1" fmla="*/ 871008 h 9"/>
              <a:gd name="T2" fmla="*/ 0 w 13"/>
              <a:gd name="T3" fmla="*/ 0 h 9"/>
              <a:gd name="T4" fmla="*/ 1610289 w 13"/>
              <a:gd name="T5" fmla="*/ 871008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9">
                <a:moveTo>
                  <a:pt x="12" y="7"/>
                </a:moveTo>
                <a:cubicBezTo>
                  <a:pt x="7" y="8"/>
                  <a:pt x="1" y="4"/>
                  <a:pt x="0" y="0"/>
                </a:cubicBezTo>
                <a:cubicBezTo>
                  <a:pt x="4" y="1"/>
                  <a:pt x="12" y="0"/>
                  <a:pt x="1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3" name="Freeform 1389">
            <a:extLst>
              <a:ext uri="{FF2B5EF4-FFF2-40B4-BE49-F238E27FC236}">
                <a16:creationId xmlns:a16="http://schemas.microsoft.com/office/drawing/2014/main" id="{90C97BF6-E566-7D48-AD10-441DBE1EA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51025"/>
            <a:ext cx="4762" cy="3175"/>
          </a:xfrm>
          <a:custGeom>
            <a:avLst/>
            <a:gdLst>
              <a:gd name="T0" fmla="*/ 1156826 w 14"/>
              <a:gd name="T1" fmla="*/ 1102519 h 8"/>
              <a:gd name="T2" fmla="*/ 0 w 14"/>
              <a:gd name="T3" fmla="*/ 0 h 8"/>
              <a:gd name="T4" fmla="*/ 462934 w 14"/>
              <a:gd name="T5" fmla="*/ 157559 h 8"/>
              <a:gd name="T6" fmla="*/ 1504112 w 14"/>
              <a:gd name="T7" fmla="*/ 1102519 h 8"/>
              <a:gd name="T8" fmla="*/ 1388463 w 14"/>
              <a:gd name="T9" fmla="*/ 1102519 h 8"/>
              <a:gd name="T10" fmla="*/ 462934 w 14"/>
              <a:gd name="T11" fmla="*/ 157559 h 8"/>
              <a:gd name="T12" fmla="*/ 0 w 14"/>
              <a:gd name="T13" fmla="*/ 0 h 8"/>
              <a:gd name="T14" fmla="*/ 1388463 w 14"/>
              <a:gd name="T15" fmla="*/ 1102519 h 8"/>
              <a:gd name="T16" fmla="*/ 1156826 w 14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8">
                <a:moveTo>
                  <a:pt x="10" y="7"/>
                </a:moveTo>
                <a:cubicBezTo>
                  <a:pt x="5" y="7"/>
                  <a:pt x="1" y="4"/>
                  <a:pt x="0" y="0"/>
                </a:cubicBezTo>
                <a:cubicBezTo>
                  <a:pt x="1" y="0"/>
                  <a:pt x="3" y="0"/>
                  <a:pt x="4" y="1"/>
                </a:cubicBezTo>
                <a:cubicBezTo>
                  <a:pt x="8" y="1"/>
                  <a:pt x="13" y="2"/>
                  <a:pt x="13" y="7"/>
                </a:cubicBezTo>
                <a:lnTo>
                  <a:pt x="12" y="7"/>
                </a:lnTo>
                <a:cubicBezTo>
                  <a:pt x="12" y="2"/>
                  <a:pt x="8" y="2"/>
                  <a:pt x="4" y="1"/>
                </a:cubicBezTo>
                <a:cubicBezTo>
                  <a:pt x="3" y="1"/>
                  <a:pt x="1" y="1"/>
                  <a:pt x="0" y="0"/>
                </a:cubicBezTo>
                <a:cubicBezTo>
                  <a:pt x="1" y="4"/>
                  <a:pt x="7" y="7"/>
                  <a:pt x="12" y="7"/>
                </a:cubicBezTo>
                <a:lnTo>
                  <a:pt x="10" y="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4" name="Freeform 1390">
            <a:extLst>
              <a:ext uri="{FF2B5EF4-FFF2-40B4-BE49-F238E27FC236}">
                <a16:creationId xmlns:a16="http://schemas.microsoft.com/office/drawing/2014/main" id="{16AA32F4-79AB-644F-A2A6-9005FEBFE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44675"/>
            <a:ext cx="4763" cy="14288"/>
          </a:xfrm>
          <a:custGeom>
            <a:avLst/>
            <a:gdLst>
              <a:gd name="T0" fmla="*/ 805313 w 13"/>
              <a:gd name="T1" fmla="*/ 4831909 h 39"/>
              <a:gd name="T2" fmla="*/ 1073873 w 13"/>
              <a:gd name="T3" fmla="*/ 0 h 39"/>
              <a:gd name="T4" fmla="*/ 805313 w 13"/>
              <a:gd name="T5" fmla="*/ 4831909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9">
                <a:moveTo>
                  <a:pt x="6" y="36"/>
                </a:moveTo>
                <a:cubicBezTo>
                  <a:pt x="0" y="32"/>
                  <a:pt x="8" y="9"/>
                  <a:pt x="8" y="0"/>
                </a:cubicBezTo>
                <a:cubicBezTo>
                  <a:pt x="9" y="6"/>
                  <a:pt x="12" y="38"/>
                  <a:pt x="6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5" name="Freeform 1391">
            <a:extLst>
              <a:ext uri="{FF2B5EF4-FFF2-40B4-BE49-F238E27FC236}">
                <a16:creationId xmlns:a16="http://schemas.microsoft.com/office/drawing/2014/main" id="{5FBD461B-EE08-0C4C-BCDA-7EDDC9F11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44675"/>
            <a:ext cx="3175" cy="12700"/>
          </a:xfrm>
          <a:custGeom>
            <a:avLst/>
            <a:gdLst>
              <a:gd name="T0" fmla="*/ 333375 w 11"/>
              <a:gd name="T1" fmla="*/ 4241457 h 37"/>
              <a:gd name="T2" fmla="*/ 333375 w 11"/>
              <a:gd name="T3" fmla="*/ 4241457 h 37"/>
              <a:gd name="T4" fmla="*/ 333375 w 11"/>
              <a:gd name="T5" fmla="*/ 1531551 h 37"/>
              <a:gd name="T6" fmla="*/ 499918 w 11"/>
              <a:gd name="T7" fmla="*/ 0 h 37"/>
              <a:gd name="T8" fmla="*/ 499918 w 11"/>
              <a:gd name="T9" fmla="*/ 0 h 37"/>
              <a:gd name="T10" fmla="*/ 416502 w 11"/>
              <a:gd name="T11" fmla="*/ 1531551 h 37"/>
              <a:gd name="T12" fmla="*/ 333375 w 11"/>
              <a:gd name="T13" fmla="*/ 4123724 h 37"/>
              <a:gd name="T14" fmla="*/ 333375 w 11"/>
              <a:gd name="T15" fmla="*/ 4123724 h 37"/>
              <a:gd name="T16" fmla="*/ 499918 w 11"/>
              <a:gd name="T17" fmla="*/ 4005649 h 37"/>
              <a:gd name="T18" fmla="*/ 499918 w 11"/>
              <a:gd name="T19" fmla="*/ 0 h 37"/>
              <a:gd name="T20" fmla="*/ 499918 w 11"/>
              <a:gd name="T21" fmla="*/ 4123724 h 37"/>
              <a:gd name="T22" fmla="*/ 333375 w 11"/>
              <a:gd name="T23" fmla="*/ 4241457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7">
                <a:moveTo>
                  <a:pt x="4" y="36"/>
                </a:moveTo>
                <a:lnTo>
                  <a:pt x="4" y="36"/>
                </a:lnTo>
                <a:cubicBezTo>
                  <a:pt x="0" y="33"/>
                  <a:pt x="2" y="22"/>
                  <a:pt x="4" y="13"/>
                </a:cubicBezTo>
                <a:cubicBezTo>
                  <a:pt x="6" y="8"/>
                  <a:pt x="6" y="3"/>
                  <a:pt x="6" y="0"/>
                </a:cubicBezTo>
                <a:cubicBezTo>
                  <a:pt x="6" y="5"/>
                  <a:pt x="6" y="8"/>
                  <a:pt x="5" y="13"/>
                </a:cubicBezTo>
                <a:cubicBezTo>
                  <a:pt x="3" y="22"/>
                  <a:pt x="0" y="32"/>
                  <a:pt x="4" y="35"/>
                </a:cubicBezTo>
                <a:cubicBezTo>
                  <a:pt x="5" y="35"/>
                  <a:pt x="5" y="35"/>
                  <a:pt x="6" y="34"/>
                </a:cubicBezTo>
                <a:cubicBezTo>
                  <a:pt x="9" y="31"/>
                  <a:pt x="7" y="9"/>
                  <a:pt x="6" y="0"/>
                </a:cubicBezTo>
                <a:cubicBezTo>
                  <a:pt x="8" y="7"/>
                  <a:pt x="10" y="31"/>
                  <a:pt x="6" y="35"/>
                </a:cubicBezTo>
                <a:cubicBezTo>
                  <a:pt x="6" y="36"/>
                  <a:pt x="5" y="36"/>
                  <a:pt x="4" y="3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6" name="Freeform 1392">
            <a:extLst>
              <a:ext uri="{FF2B5EF4-FFF2-40B4-BE49-F238E27FC236}">
                <a16:creationId xmlns:a16="http://schemas.microsoft.com/office/drawing/2014/main" id="{79DFF614-6E4B-0447-A2F6-90CC0DF01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54200"/>
            <a:ext cx="4763" cy="3175"/>
          </a:xfrm>
          <a:custGeom>
            <a:avLst/>
            <a:gdLst>
              <a:gd name="T0" fmla="*/ 1411436 w 15"/>
              <a:gd name="T1" fmla="*/ 907415 h 10"/>
              <a:gd name="T2" fmla="*/ 0 w 15"/>
              <a:gd name="T3" fmla="*/ 0 h 10"/>
              <a:gd name="T4" fmla="*/ 1411436 w 15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0">
                <a:moveTo>
                  <a:pt x="14" y="9"/>
                </a:moveTo>
                <a:cubicBezTo>
                  <a:pt x="8" y="9"/>
                  <a:pt x="3" y="5"/>
                  <a:pt x="0" y="0"/>
                </a:cubicBezTo>
                <a:cubicBezTo>
                  <a:pt x="7" y="2"/>
                  <a:pt x="12" y="1"/>
                  <a:pt x="1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7" name="Freeform 1393">
            <a:extLst>
              <a:ext uri="{FF2B5EF4-FFF2-40B4-BE49-F238E27FC236}">
                <a16:creationId xmlns:a16="http://schemas.microsoft.com/office/drawing/2014/main" id="{DDEFEF5E-EC2B-9947-8CA4-EDB89A24C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854200"/>
            <a:ext cx="4763" cy="3175"/>
          </a:xfrm>
          <a:custGeom>
            <a:avLst/>
            <a:gdLst>
              <a:gd name="T0" fmla="*/ 1209802 w 15"/>
              <a:gd name="T1" fmla="*/ 907415 h 10"/>
              <a:gd name="T2" fmla="*/ 0 w 15"/>
              <a:gd name="T3" fmla="*/ 0 h 10"/>
              <a:gd name="T4" fmla="*/ 604901 w 15"/>
              <a:gd name="T5" fmla="*/ 100965 h 10"/>
              <a:gd name="T6" fmla="*/ 1411436 w 15"/>
              <a:gd name="T7" fmla="*/ 806450 h 10"/>
              <a:gd name="T8" fmla="*/ 504243 w 15"/>
              <a:gd name="T9" fmla="*/ 100965 h 10"/>
              <a:gd name="T10" fmla="*/ 0 w 15"/>
              <a:gd name="T11" fmla="*/ 0 h 10"/>
              <a:gd name="T12" fmla="*/ 1411436 w 15"/>
              <a:gd name="T13" fmla="*/ 806450 h 10"/>
              <a:gd name="T14" fmla="*/ 1411436 w 15"/>
              <a:gd name="T15" fmla="*/ 806450 h 10"/>
              <a:gd name="T16" fmla="*/ 1310778 w 15"/>
              <a:gd name="T17" fmla="*/ 907415 h 10"/>
              <a:gd name="T18" fmla="*/ 1209802 w 15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">
                <a:moveTo>
                  <a:pt x="12" y="9"/>
                </a:moveTo>
                <a:cubicBezTo>
                  <a:pt x="6" y="9"/>
                  <a:pt x="2" y="5"/>
                  <a:pt x="0" y="0"/>
                </a:cubicBezTo>
                <a:cubicBezTo>
                  <a:pt x="3" y="0"/>
                  <a:pt x="4" y="0"/>
                  <a:pt x="6" y="1"/>
                </a:cubicBezTo>
                <a:cubicBezTo>
                  <a:pt x="10" y="2"/>
                  <a:pt x="13" y="3"/>
                  <a:pt x="14" y="8"/>
                </a:cubicBezTo>
                <a:cubicBezTo>
                  <a:pt x="13" y="4"/>
                  <a:pt x="9" y="3"/>
                  <a:pt x="5" y="1"/>
                </a:cubicBezTo>
                <a:cubicBezTo>
                  <a:pt x="5" y="1"/>
                  <a:pt x="2" y="1"/>
                  <a:pt x="0" y="0"/>
                </a:cubicBezTo>
                <a:cubicBezTo>
                  <a:pt x="3" y="5"/>
                  <a:pt x="8" y="9"/>
                  <a:pt x="14" y="8"/>
                </a:cubicBezTo>
                <a:lnTo>
                  <a:pt x="13" y="9"/>
                </a:lnTo>
                <a:lnTo>
                  <a:pt x="12" y="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8" name="Freeform 1394">
            <a:extLst>
              <a:ext uri="{FF2B5EF4-FFF2-40B4-BE49-F238E27FC236}">
                <a16:creationId xmlns:a16="http://schemas.microsoft.com/office/drawing/2014/main" id="{1503C97D-D65E-2642-ACAB-C127BAD1E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62138"/>
            <a:ext cx="15875" cy="23812"/>
          </a:xfrm>
          <a:custGeom>
            <a:avLst/>
            <a:gdLst>
              <a:gd name="T0" fmla="*/ 5428872 w 42"/>
              <a:gd name="T1" fmla="*/ 2207162 h 68"/>
              <a:gd name="T2" fmla="*/ 2143125 w 42"/>
              <a:gd name="T3" fmla="*/ 6253802 h 68"/>
              <a:gd name="T4" fmla="*/ 1285875 w 42"/>
              <a:gd name="T5" fmla="*/ 8215840 h 68"/>
              <a:gd name="T6" fmla="*/ 428625 w 42"/>
              <a:gd name="T7" fmla="*/ 5027484 h 68"/>
              <a:gd name="T8" fmla="*/ 3142872 w 42"/>
              <a:gd name="T9" fmla="*/ 490597 h 68"/>
              <a:gd name="T10" fmla="*/ 3428622 w 42"/>
              <a:gd name="T11" fmla="*/ 613159 h 68"/>
              <a:gd name="T12" fmla="*/ 3857247 w 42"/>
              <a:gd name="T13" fmla="*/ 1594003 h 68"/>
              <a:gd name="T14" fmla="*/ 5285997 w 42"/>
              <a:gd name="T15" fmla="*/ 1594003 h 68"/>
              <a:gd name="T16" fmla="*/ 5428872 w 42"/>
              <a:gd name="T17" fmla="*/ 2207162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8">
                <a:moveTo>
                  <a:pt x="38" y="18"/>
                </a:moveTo>
                <a:cubicBezTo>
                  <a:pt x="31" y="25"/>
                  <a:pt x="17" y="43"/>
                  <a:pt x="15" y="51"/>
                </a:cubicBezTo>
                <a:lnTo>
                  <a:pt x="9" y="67"/>
                </a:lnTo>
                <a:cubicBezTo>
                  <a:pt x="2" y="61"/>
                  <a:pt x="0" y="50"/>
                  <a:pt x="3" y="41"/>
                </a:cubicBezTo>
                <a:cubicBezTo>
                  <a:pt x="6" y="29"/>
                  <a:pt x="15" y="15"/>
                  <a:pt x="22" y="4"/>
                </a:cubicBezTo>
                <a:cubicBezTo>
                  <a:pt x="24" y="0"/>
                  <a:pt x="24" y="3"/>
                  <a:pt x="24" y="5"/>
                </a:cubicBezTo>
                <a:cubicBezTo>
                  <a:pt x="25" y="7"/>
                  <a:pt x="24" y="13"/>
                  <a:pt x="27" y="13"/>
                </a:cubicBezTo>
                <a:cubicBezTo>
                  <a:pt x="29" y="16"/>
                  <a:pt x="34" y="13"/>
                  <a:pt x="37" y="13"/>
                </a:cubicBezTo>
                <a:cubicBezTo>
                  <a:pt x="41" y="13"/>
                  <a:pt x="41" y="15"/>
                  <a:pt x="38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49" name="Freeform 1395">
            <a:extLst>
              <a:ext uri="{FF2B5EF4-FFF2-40B4-BE49-F238E27FC236}">
                <a16:creationId xmlns:a16="http://schemas.microsoft.com/office/drawing/2014/main" id="{92FF4E88-879E-F844-95FD-72C7C8DB7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62138"/>
            <a:ext cx="15875" cy="23812"/>
          </a:xfrm>
          <a:custGeom>
            <a:avLst/>
            <a:gdLst>
              <a:gd name="T0" fmla="*/ 5428872 w 42"/>
              <a:gd name="T1" fmla="*/ 2207162 h 68"/>
              <a:gd name="T2" fmla="*/ 2143125 w 42"/>
              <a:gd name="T3" fmla="*/ 6253802 h 68"/>
              <a:gd name="T4" fmla="*/ 1285875 w 42"/>
              <a:gd name="T5" fmla="*/ 8215840 h 68"/>
              <a:gd name="T6" fmla="*/ 428625 w 42"/>
              <a:gd name="T7" fmla="*/ 5027484 h 68"/>
              <a:gd name="T8" fmla="*/ 3142872 w 42"/>
              <a:gd name="T9" fmla="*/ 490597 h 68"/>
              <a:gd name="T10" fmla="*/ 3428622 w 42"/>
              <a:gd name="T11" fmla="*/ 613159 h 68"/>
              <a:gd name="T12" fmla="*/ 3857247 w 42"/>
              <a:gd name="T13" fmla="*/ 1594003 h 68"/>
              <a:gd name="T14" fmla="*/ 5285997 w 42"/>
              <a:gd name="T15" fmla="*/ 1594003 h 68"/>
              <a:gd name="T16" fmla="*/ 5428872 w 42"/>
              <a:gd name="T17" fmla="*/ 2207162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8">
                <a:moveTo>
                  <a:pt x="38" y="18"/>
                </a:moveTo>
                <a:cubicBezTo>
                  <a:pt x="31" y="25"/>
                  <a:pt x="17" y="43"/>
                  <a:pt x="15" y="51"/>
                </a:cubicBezTo>
                <a:lnTo>
                  <a:pt x="9" y="67"/>
                </a:lnTo>
                <a:cubicBezTo>
                  <a:pt x="2" y="61"/>
                  <a:pt x="0" y="50"/>
                  <a:pt x="3" y="41"/>
                </a:cubicBezTo>
                <a:cubicBezTo>
                  <a:pt x="6" y="29"/>
                  <a:pt x="15" y="15"/>
                  <a:pt x="22" y="4"/>
                </a:cubicBezTo>
                <a:cubicBezTo>
                  <a:pt x="24" y="0"/>
                  <a:pt x="24" y="3"/>
                  <a:pt x="24" y="5"/>
                </a:cubicBezTo>
                <a:cubicBezTo>
                  <a:pt x="25" y="7"/>
                  <a:pt x="24" y="13"/>
                  <a:pt x="27" y="13"/>
                </a:cubicBezTo>
                <a:cubicBezTo>
                  <a:pt x="29" y="16"/>
                  <a:pt x="34" y="13"/>
                  <a:pt x="37" y="13"/>
                </a:cubicBezTo>
                <a:cubicBezTo>
                  <a:pt x="41" y="13"/>
                  <a:pt x="41" y="15"/>
                  <a:pt x="38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0" name="Freeform 1396">
            <a:extLst>
              <a:ext uri="{FF2B5EF4-FFF2-40B4-BE49-F238E27FC236}">
                <a16:creationId xmlns:a16="http://schemas.microsoft.com/office/drawing/2014/main" id="{880D02A7-95B5-4E48-ADC1-18022583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2138"/>
            <a:ext cx="3175" cy="6350"/>
          </a:xfrm>
          <a:custGeom>
            <a:avLst/>
            <a:gdLst>
              <a:gd name="T0" fmla="*/ 499918 w 11"/>
              <a:gd name="T1" fmla="*/ 0 h 19"/>
              <a:gd name="T2" fmla="*/ 499918 w 11"/>
              <a:gd name="T3" fmla="*/ 2010611 h 19"/>
              <a:gd name="T4" fmla="*/ 499918 w 11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0"/>
                </a:moveTo>
                <a:cubicBezTo>
                  <a:pt x="8" y="8"/>
                  <a:pt x="10" y="18"/>
                  <a:pt x="6" y="18"/>
                </a:cubicBezTo>
                <a:cubicBezTo>
                  <a:pt x="0" y="18"/>
                  <a:pt x="2" y="9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1" name="Freeform 1397">
            <a:extLst>
              <a:ext uri="{FF2B5EF4-FFF2-40B4-BE49-F238E27FC236}">
                <a16:creationId xmlns:a16="http://schemas.microsoft.com/office/drawing/2014/main" id="{56F3A400-C6C1-1C44-A9EE-2D0561874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2138"/>
            <a:ext cx="3175" cy="6350"/>
          </a:xfrm>
          <a:custGeom>
            <a:avLst/>
            <a:gdLst>
              <a:gd name="T0" fmla="*/ 630238 w 8"/>
              <a:gd name="T1" fmla="*/ 2010611 h 19"/>
              <a:gd name="T2" fmla="*/ 157559 w 8"/>
              <a:gd name="T3" fmla="*/ 1898984 h 19"/>
              <a:gd name="T4" fmla="*/ 630238 w 8"/>
              <a:gd name="T5" fmla="*/ 0 h 19"/>
              <a:gd name="T6" fmla="*/ 157559 w 8"/>
              <a:gd name="T7" fmla="*/ 1898984 h 19"/>
              <a:gd name="T8" fmla="*/ 630238 w 8"/>
              <a:gd name="T9" fmla="*/ 2010611 h 19"/>
              <a:gd name="T10" fmla="*/ 630238 w 8"/>
              <a:gd name="T11" fmla="*/ 2010611 h 19"/>
              <a:gd name="T12" fmla="*/ 630238 w 8"/>
              <a:gd name="T13" fmla="*/ 0 h 19"/>
              <a:gd name="T14" fmla="*/ 787400 w 8"/>
              <a:gd name="T15" fmla="*/ 1898984 h 19"/>
              <a:gd name="T16" fmla="*/ 630238 w 8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9">
                <a:moveTo>
                  <a:pt x="4" y="18"/>
                </a:moveTo>
                <a:cubicBezTo>
                  <a:pt x="2" y="18"/>
                  <a:pt x="1" y="18"/>
                  <a:pt x="1" y="17"/>
                </a:cubicBezTo>
                <a:cubicBezTo>
                  <a:pt x="0" y="15"/>
                  <a:pt x="0" y="8"/>
                  <a:pt x="4" y="0"/>
                </a:cubicBezTo>
                <a:cubicBezTo>
                  <a:pt x="2" y="7"/>
                  <a:pt x="0" y="15"/>
                  <a:pt x="1" y="17"/>
                </a:cubicBezTo>
                <a:cubicBezTo>
                  <a:pt x="1" y="17"/>
                  <a:pt x="3" y="18"/>
                  <a:pt x="4" y="18"/>
                </a:cubicBezTo>
                <a:cubicBezTo>
                  <a:pt x="7" y="15"/>
                  <a:pt x="5" y="7"/>
                  <a:pt x="4" y="0"/>
                </a:cubicBezTo>
                <a:cubicBezTo>
                  <a:pt x="6" y="7"/>
                  <a:pt x="7" y="15"/>
                  <a:pt x="5" y="17"/>
                </a:cubicBezTo>
                <a:cubicBezTo>
                  <a:pt x="5" y="18"/>
                  <a:pt x="4" y="18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2" name="Freeform 1398">
            <a:extLst>
              <a:ext uri="{FF2B5EF4-FFF2-40B4-BE49-F238E27FC236}">
                <a16:creationId xmlns:a16="http://schemas.microsoft.com/office/drawing/2014/main" id="{C9A93FA9-BF88-8C41-963A-BF5CFB5E1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3725"/>
            <a:ext cx="4762" cy="7938"/>
          </a:xfrm>
          <a:custGeom>
            <a:avLst/>
            <a:gdLst>
              <a:gd name="T0" fmla="*/ 402572 w 13"/>
              <a:gd name="T1" fmla="*/ 2382435 h 23"/>
              <a:gd name="T2" fmla="*/ 1610289 w 13"/>
              <a:gd name="T3" fmla="*/ 0 h 23"/>
              <a:gd name="T4" fmla="*/ 402572 w 13"/>
              <a:gd name="T5" fmla="*/ 238243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3">
                <a:moveTo>
                  <a:pt x="3" y="20"/>
                </a:moveTo>
                <a:cubicBezTo>
                  <a:pt x="0" y="14"/>
                  <a:pt x="9" y="8"/>
                  <a:pt x="12" y="0"/>
                </a:cubicBezTo>
                <a:cubicBezTo>
                  <a:pt x="12" y="10"/>
                  <a:pt x="8" y="22"/>
                  <a:pt x="3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3" name="Freeform 1399">
            <a:extLst>
              <a:ext uri="{FF2B5EF4-FFF2-40B4-BE49-F238E27FC236}">
                <a16:creationId xmlns:a16="http://schemas.microsoft.com/office/drawing/2014/main" id="{699DA70F-2AA3-BB4C-95C2-C6A0B171A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3725"/>
            <a:ext cx="4762" cy="7938"/>
          </a:xfrm>
          <a:custGeom>
            <a:avLst/>
            <a:gdLst>
              <a:gd name="T0" fmla="*/ 315086 w 12"/>
              <a:gd name="T1" fmla="*/ 2733919 h 22"/>
              <a:gd name="T2" fmla="*/ 315086 w 12"/>
              <a:gd name="T3" fmla="*/ 2733919 h 22"/>
              <a:gd name="T4" fmla="*/ 787317 w 12"/>
              <a:gd name="T5" fmla="*/ 1171577 h 22"/>
              <a:gd name="T6" fmla="*/ 1732178 w 12"/>
              <a:gd name="T7" fmla="*/ 0 h 22"/>
              <a:gd name="T8" fmla="*/ 944860 w 12"/>
              <a:gd name="T9" fmla="*/ 1301832 h 22"/>
              <a:gd name="T10" fmla="*/ 315086 w 12"/>
              <a:gd name="T11" fmla="*/ 2603664 h 22"/>
              <a:gd name="T12" fmla="*/ 944860 w 12"/>
              <a:gd name="T13" fmla="*/ 2343514 h 22"/>
              <a:gd name="T14" fmla="*/ 1732178 w 12"/>
              <a:gd name="T15" fmla="*/ 0 h 22"/>
              <a:gd name="T16" fmla="*/ 1732178 w 12"/>
              <a:gd name="T17" fmla="*/ 0 h 22"/>
              <a:gd name="T18" fmla="*/ 944860 w 12"/>
              <a:gd name="T19" fmla="*/ 2473769 h 22"/>
              <a:gd name="T20" fmla="*/ 315086 w 12"/>
              <a:gd name="T21" fmla="*/ 2733919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2">
                <a:moveTo>
                  <a:pt x="2" y="21"/>
                </a:moveTo>
                <a:lnTo>
                  <a:pt x="2" y="21"/>
                </a:lnTo>
                <a:cubicBezTo>
                  <a:pt x="0" y="17"/>
                  <a:pt x="2" y="13"/>
                  <a:pt x="5" y="9"/>
                </a:cubicBezTo>
                <a:cubicBezTo>
                  <a:pt x="7" y="7"/>
                  <a:pt x="10" y="4"/>
                  <a:pt x="11" y="0"/>
                </a:cubicBezTo>
                <a:cubicBezTo>
                  <a:pt x="11" y="4"/>
                  <a:pt x="8" y="8"/>
                  <a:pt x="6" y="10"/>
                </a:cubicBezTo>
                <a:cubicBezTo>
                  <a:pt x="3" y="13"/>
                  <a:pt x="1" y="17"/>
                  <a:pt x="2" y="20"/>
                </a:cubicBezTo>
                <a:cubicBezTo>
                  <a:pt x="4" y="20"/>
                  <a:pt x="5" y="20"/>
                  <a:pt x="6" y="18"/>
                </a:cubicBezTo>
                <a:cubicBezTo>
                  <a:pt x="9" y="14"/>
                  <a:pt x="11" y="7"/>
                  <a:pt x="11" y="0"/>
                </a:cubicBezTo>
                <a:cubicBezTo>
                  <a:pt x="11" y="7"/>
                  <a:pt x="10" y="15"/>
                  <a:pt x="6" y="19"/>
                </a:cubicBezTo>
                <a:cubicBezTo>
                  <a:pt x="5" y="21"/>
                  <a:pt x="4" y="21"/>
                  <a:pt x="2" y="2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4" name="Freeform 1400">
            <a:extLst>
              <a:ext uri="{FF2B5EF4-FFF2-40B4-BE49-F238E27FC236}">
                <a16:creationId xmlns:a16="http://schemas.microsoft.com/office/drawing/2014/main" id="{38BFA3D0-90EA-A64F-9434-99AFFFAE5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66900"/>
            <a:ext cx="3175" cy="6350"/>
          </a:xfrm>
          <a:custGeom>
            <a:avLst/>
            <a:gdLst>
              <a:gd name="T0" fmla="*/ 746831 w 9"/>
              <a:gd name="T1" fmla="*/ 2205038 h 16"/>
              <a:gd name="T2" fmla="*/ 0 w 9"/>
              <a:gd name="T3" fmla="*/ 0 h 16"/>
              <a:gd name="T4" fmla="*/ 746831 w 9"/>
              <a:gd name="T5" fmla="*/ 2205038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6">
                <a:moveTo>
                  <a:pt x="6" y="14"/>
                </a:moveTo>
                <a:cubicBezTo>
                  <a:pt x="3" y="15"/>
                  <a:pt x="0" y="8"/>
                  <a:pt x="0" y="0"/>
                </a:cubicBezTo>
                <a:cubicBezTo>
                  <a:pt x="5" y="7"/>
                  <a:pt x="8" y="7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5" name="Freeform 1401">
            <a:extLst>
              <a:ext uri="{FF2B5EF4-FFF2-40B4-BE49-F238E27FC236}">
                <a16:creationId xmlns:a16="http://schemas.microsoft.com/office/drawing/2014/main" id="{00E0F5BB-6C1A-DB4E-9C7D-BFCB10627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66900"/>
            <a:ext cx="3175" cy="4763"/>
          </a:xfrm>
          <a:custGeom>
            <a:avLst/>
            <a:gdLst>
              <a:gd name="T0" fmla="*/ 746831 w 9"/>
              <a:gd name="T1" fmla="*/ 1411436 h 15"/>
              <a:gd name="T2" fmla="*/ 0 w 9"/>
              <a:gd name="T3" fmla="*/ 0 h 15"/>
              <a:gd name="T4" fmla="*/ 746831 w 9"/>
              <a:gd name="T5" fmla="*/ 1310778 h 15"/>
              <a:gd name="T6" fmla="*/ 373239 w 9"/>
              <a:gd name="T7" fmla="*/ 403267 h 15"/>
              <a:gd name="T8" fmla="*/ 0 w 9"/>
              <a:gd name="T9" fmla="*/ 0 h 15"/>
              <a:gd name="T10" fmla="*/ 0 w 9"/>
              <a:gd name="T11" fmla="*/ 0 h 15"/>
              <a:gd name="T12" fmla="*/ 622300 w 9"/>
              <a:gd name="T13" fmla="*/ 403267 h 15"/>
              <a:gd name="T14" fmla="*/ 871008 w 9"/>
              <a:gd name="T15" fmla="*/ 1310778 h 15"/>
              <a:gd name="T16" fmla="*/ 746831 w 9"/>
              <a:gd name="T17" fmla="*/ 141143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5">
                <a:moveTo>
                  <a:pt x="6" y="14"/>
                </a:moveTo>
                <a:cubicBezTo>
                  <a:pt x="3" y="14"/>
                  <a:pt x="0" y="7"/>
                  <a:pt x="0" y="0"/>
                </a:cubicBezTo>
                <a:cubicBezTo>
                  <a:pt x="1" y="7"/>
                  <a:pt x="3" y="13"/>
                  <a:pt x="6" y="13"/>
                </a:cubicBezTo>
                <a:cubicBezTo>
                  <a:pt x="6" y="8"/>
                  <a:pt x="5" y="7"/>
                  <a:pt x="3" y="4"/>
                </a:cubicBezTo>
                <a:cubicBezTo>
                  <a:pt x="3" y="3"/>
                  <a:pt x="1" y="1"/>
                  <a:pt x="0" y="0"/>
                </a:cubicBezTo>
                <a:cubicBezTo>
                  <a:pt x="1" y="1"/>
                  <a:pt x="3" y="3"/>
                  <a:pt x="5" y="4"/>
                </a:cubicBezTo>
                <a:cubicBezTo>
                  <a:pt x="6" y="6"/>
                  <a:pt x="8" y="7"/>
                  <a:pt x="7" y="13"/>
                </a:cubicBezTo>
                <a:lnTo>
                  <a:pt x="6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6" name="Freeform 1402">
            <a:extLst>
              <a:ext uri="{FF2B5EF4-FFF2-40B4-BE49-F238E27FC236}">
                <a16:creationId xmlns:a16="http://schemas.microsoft.com/office/drawing/2014/main" id="{6559C7B4-F231-B242-8199-2A54CB752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6900"/>
            <a:ext cx="6350" cy="7938"/>
          </a:xfrm>
          <a:custGeom>
            <a:avLst/>
            <a:gdLst>
              <a:gd name="T0" fmla="*/ 558053 w 17"/>
              <a:gd name="T1" fmla="*/ 2406868 h 24"/>
              <a:gd name="T2" fmla="*/ 2232212 w 17"/>
              <a:gd name="T3" fmla="*/ 0 h 24"/>
              <a:gd name="T4" fmla="*/ 558053 w 17"/>
              <a:gd name="T5" fmla="*/ 24068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4">
                <a:moveTo>
                  <a:pt x="4" y="22"/>
                </a:moveTo>
                <a:cubicBezTo>
                  <a:pt x="0" y="16"/>
                  <a:pt x="13" y="10"/>
                  <a:pt x="16" y="0"/>
                </a:cubicBezTo>
                <a:cubicBezTo>
                  <a:pt x="16" y="10"/>
                  <a:pt x="9" y="23"/>
                  <a:pt x="4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7" name="Freeform 1403">
            <a:extLst>
              <a:ext uri="{FF2B5EF4-FFF2-40B4-BE49-F238E27FC236}">
                <a16:creationId xmlns:a16="http://schemas.microsoft.com/office/drawing/2014/main" id="{2E23E18A-7F80-254F-96D9-FD78161A7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6900"/>
            <a:ext cx="6350" cy="7938"/>
          </a:xfrm>
          <a:custGeom>
            <a:avLst/>
            <a:gdLst>
              <a:gd name="T0" fmla="*/ 472678 w 16"/>
              <a:gd name="T1" fmla="*/ 2620575 h 23"/>
              <a:gd name="T2" fmla="*/ 472678 w 16"/>
              <a:gd name="T3" fmla="*/ 2620575 h 23"/>
              <a:gd name="T4" fmla="*/ 944959 w 16"/>
              <a:gd name="T5" fmla="*/ 1429530 h 23"/>
              <a:gd name="T6" fmla="*/ 2205038 w 16"/>
              <a:gd name="T7" fmla="*/ 119070 h 23"/>
              <a:gd name="T8" fmla="*/ 1102519 w 16"/>
              <a:gd name="T9" fmla="*/ 1548600 h 23"/>
              <a:gd name="T10" fmla="*/ 472678 w 16"/>
              <a:gd name="T11" fmla="*/ 2620575 h 23"/>
              <a:gd name="T12" fmla="*/ 472678 w 16"/>
              <a:gd name="T13" fmla="*/ 2620575 h 23"/>
              <a:gd name="T14" fmla="*/ 1102519 w 16"/>
              <a:gd name="T15" fmla="*/ 2263020 h 23"/>
              <a:gd name="T16" fmla="*/ 2205038 w 16"/>
              <a:gd name="T17" fmla="*/ 0 h 23"/>
              <a:gd name="T18" fmla="*/ 2205038 w 16"/>
              <a:gd name="T19" fmla="*/ 0 h 23"/>
              <a:gd name="T20" fmla="*/ 1260078 w 16"/>
              <a:gd name="T21" fmla="*/ 2382435 h 23"/>
              <a:gd name="T22" fmla="*/ 472678 w 16"/>
              <a:gd name="T23" fmla="*/ 2620575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23">
                <a:moveTo>
                  <a:pt x="3" y="22"/>
                </a:moveTo>
                <a:lnTo>
                  <a:pt x="3" y="22"/>
                </a:lnTo>
                <a:cubicBezTo>
                  <a:pt x="0" y="19"/>
                  <a:pt x="3" y="16"/>
                  <a:pt x="6" y="12"/>
                </a:cubicBezTo>
                <a:cubicBezTo>
                  <a:pt x="9" y="9"/>
                  <a:pt x="13" y="5"/>
                  <a:pt x="14" y="1"/>
                </a:cubicBezTo>
                <a:cubicBezTo>
                  <a:pt x="13" y="6"/>
                  <a:pt x="10" y="10"/>
                  <a:pt x="7" y="13"/>
                </a:cubicBezTo>
                <a:cubicBezTo>
                  <a:pt x="3" y="16"/>
                  <a:pt x="1" y="19"/>
                  <a:pt x="3" y="22"/>
                </a:cubicBezTo>
                <a:cubicBezTo>
                  <a:pt x="3" y="22"/>
                  <a:pt x="6" y="21"/>
                  <a:pt x="7" y="19"/>
                </a:cubicBezTo>
                <a:cubicBezTo>
                  <a:pt x="12" y="16"/>
                  <a:pt x="15" y="6"/>
                  <a:pt x="14" y="0"/>
                </a:cubicBezTo>
                <a:cubicBezTo>
                  <a:pt x="15" y="6"/>
                  <a:pt x="12" y="16"/>
                  <a:pt x="8" y="20"/>
                </a:cubicBezTo>
                <a:cubicBezTo>
                  <a:pt x="6" y="22"/>
                  <a:pt x="5" y="22"/>
                  <a:pt x="3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8" name="Freeform 1404">
            <a:extLst>
              <a:ext uri="{FF2B5EF4-FFF2-40B4-BE49-F238E27FC236}">
                <a16:creationId xmlns:a16="http://schemas.microsoft.com/office/drawing/2014/main" id="{0F7AA269-E71C-494C-8FC1-6FCF49A5A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0075"/>
            <a:ext cx="3175" cy="6350"/>
          </a:xfrm>
          <a:custGeom>
            <a:avLst/>
            <a:gdLst>
              <a:gd name="T0" fmla="*/ 583045 w 11"/>
              <a:gd name="T1" fmla="*/ 2362597 h 16"/>
              <a:gd name="T2" fmla="*/ 83416 w 11"/>
              <a:gd name="T3" fmla="*/ 0 h 16"/>
              <a:gd name="T4" fmla="*/ 583045 w 11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7" y="15"/>
                </a:moveTo>
                <a:cubicBezTo>
                  <a:pt x="1" y="15"/>
                  <a:pt x="0" y="11"/>
                  <a:pt x="1" y="0"/>
                </a:cubicBezTo>
                <a:cubicBezTo>
                  <a:pt x="4" y="10"/>
                  <a:pt x="10" y="9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59" name="Freeform 1405">
            <a:extLst>
              <a:ext uri="{FF2B5EF4-FFF2-40B4-BE49-F238E27FC236}">
                <a16:creationId xmlns:a16="http://schemas.microsoft.com/office/drawing/2014/main" id="{8FA1749C-33D3-FC4F-A2F8-DC87A95D8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0075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201613 w 10"/>
              <a:gd name="T3" fmla="*/ 2205038 h 16"/>
              <a:gd name="T4" fmla="*/ 100965 w 10"/>
              <a:gd name="T5" fmla="*/ 0 h 16"/>
              <a:gd name="T6" fmla="*/ 302578 w 10"/>
              <a:gd name="T7" fmla="*/ 1890316 h 16"/>
              <a:gd name="T8" fmla="*/ 705803 w 10"/>
              <a:gd name="T9" fmla="*/ 2362597 h 16"/>
              <a:gd name="T10" fmla="*/ 604838 w 10"/>
              <a:gd name="T11" fmla="*/ 1417638 h 16"/>
              <a:gd name="T12" fmla="*/ 100965 w 10"/>
              <a:gd name="T13" fmla="*/ 0 h 16"/>
              <a:gd name="T14" fmla="*/ 100965 w 10"/>
              <a:gd name="T15" fmla="*/ 0 h 16"/>
              <a:gd name="T16" fmla="*/ 604838 w 10"/>
              <a:gd name="T17" fmla="*/ 1417638 h 16"/>
              <a:gd name="T18" fmla="*/ 705803 w 10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6" y="15"/>
                  <a:pt x="4" y="15"/>
                  <a:pt x="2" y="14"/>
                </a:cubicBezTo>
                <a:cubicBezTo>
                  <a:pt x="1" y="12"/>
                  <a:pt x="0" y="7"/>
                  <a:pt x="1" y="0"/>
                </a:cubicBezTo>
                <a:cubicBezTo>
                  <a:pt x="1" y="7"/>
                  <a:pt x="1" y="12"/>
                  <a:pt x="3" y="12"/>
                </a:cubicBezTo>
                <a:cubicBezTo>
                  <a:pt x="4" y="14"/>
                  <a:pt x="6" y="15"/>
                  <a:pt x="7" y="15"/>
                </a:cubicBezTo>
                <a:cubicBezTo>
                  <a:pt x="8" y="12"/>
                  <a:pt x="7" y="12"/>
                  <a:pt x="6" y="9"/>
                </a:cubicBezTo>
                <a:cubicBezTo>
                  <a:pt x="4" y="7"/>
                  <a:pt x="2" y="5"/>
                  <a:pt x="1" y="0"/>
                </a:cubicBezTo>
                <a:cubicBezTo>
                  <a:pt x="3" y="5"/>
                  <a:pt x="6" y="7"/>
                  <a:pt x="6" y="9"/>
                </a:cubicBezTo>
                <a:cubicBezTo>
                  <a:pt x="8" y="11"/>
                  <a:pt x="9" y="12"/>
                  <a:pt x="7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0" name="Freeform 1406">
            <a:extLst>
              <a:ext uri="{FF2B5EF4-FFF2-40B4-BE49-F238E27FC236}">
                <a16:creationId xmlns:a16="http://schemas.microsoft.com/office/drawing/2014/main" id="{2D2AFC39-68D0-4D47-8C84-4EF5D1F29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0075"/>
            <a:ext cx="6350" cy="9525"/>
          </a:xfrm>
          <a:custGeom>
            <a:avLst/>
            <a:gdLst>
              <a:gd name="T0" fmla="*/ 139700 w 17"/>
              <a:gd name="T1" fmla="*/ 3220915 h 26"/>
              <a:gd name="T2" fmla="*/ 2232212 w 17"/>
              <a:gd name="T3" fmla="*/ 0 h 26"/>
              <a:gd name="T4" fmla="*/ 139700 w 17"/>
              <a:gd name="T5" fmla="*/ 3220915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6">
                <a:moveTo>
                  <a:pt x="1" y="24"/>
                </a:moveTo>
                <a:cubicBezTo>
                  <a:pt x="0" y="16"/>
                  <a:pt x="9" y="10"/>
                  <a:pt x="16" y="0"/>
                </a:cubicBezTo>
                <a:cubicBezTo>
                  <a:pt x="12" y="8"/>
                  <a:pt x="8" y="25"/>
                  <a:pt x="1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1" name="Freeform 1407">
            <a:extLst>
              <a:ext uri="{FF2B5EF4-FFF2-40B4-BE49-F238E27FC236}">
                <a16:creationId xmlns:a16="http://schemas.microsoft.com/office/drawing/2014/main" id="{BCEFC1F5-2E9A-994C-B1DF-1546114D8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0075"/>
            <a:ext cx="6350" cy="9525"/>
          </a:xfrm>
          <a:custGeom>
            <a:avLst/>
            <a:gdLst>
              <a:gd name="T0" fmla="*/ 139700 w 17"/>
              <a:gd name="T1" fmla="*/ 3483864 h 25"/>
              <a:gd name="T2" fmla="*/ 1116106 w 17"/>
              <a:gd name="T3" fmla="*/ 1451610 h 25"/>
              <a:gd name="T4" fmla="*/ 1953185 w 17"/>
              <a:gd name="T5" fmla="*/ 290322 h 25"/>
              <a:gd name="T6" fmla="*/ 1255806 w 17"/>
              <a:gd name="T7" fmla="*/ 1451610 h 25"/>
              <a:gd name="T8" fmla="*/ 279026 w 17"/>
              <a:gd name="T9" fmla="*/ 3483864 h 25"/>
              <a:gd name="T10" fmla="*/ 139700 w 17"/>
              <a:gd name="T11" fmla="*/ 3483864 h 25"/>
              <a:gd name="T12" fmla="*/ 2092885 w 17"/>
              <a:gd name="T13" fmla="*/ 145161 h 25"/>
              <a:gd name="T14" fmla="*/ 1953185 w 17"/>
              <a:gd name="T15" fmla="*/ 290322 h 25"/>
              <a:gd name="T16" fmla="*/ 2092885 w 17"/>
              <a:gd name="T17" fmla="*/ 145161 h 25"/>
              <a:gd name="T18" fmla="*/ 2092885 w 17"/>
              <a:gd name="T19" fmla="*/ 145161 h 25"/>
              <a:gd name="T20" fmla="*/ 2232212 w 17"/>
              <a:gd name="T21" fmla="*/ 0 h 25"/>
              <a:gd name="T22" fmla="*/ 1953185 w 17"/>
              <a:gd name="T23" fmla="*/ 1016127 h 25"/>
              <a:gd name="T24" fmla="*/ 837079 w 17"/>
              <a:gd name="T25" fmla="*/ 3193542 h 25"/>
              <a:gd name="T26" fmla="*/ 1813859 w 17"/>
              <a:gd name="T27" fmla="*/ 1016127 h 25"/>
              <a:gd name="T28" fmla="*/ 2092885 w 17"/>
              <a:gd name="T29" fmla="*/ 145161 h 25"/>
              <a:gd name="T30" fmla="*/ 2232212 w 17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5">
                <a:moveTo>
                  <a:pt x="1" y="24"/>
                </a:moveTo>
                <a:cubicBezTo>
                  <a:pt x="0" y="19"/>
                  <a:pt x="4" y="14"/>
                  <a:pt x="8" y="10"/>
                </a:cubicBezTo>
                <a:cubicBezTo>
                  <a:pt x="10" y="7"/>
                  <a:pt x="12" y="4"/>
                  <a:pt x="14" y="2"/>
                </a:cubicBezTo>
                <a:cubicBezTo>
                  <a:pt x="13" y="4"/>
                  <a:pt x="11" y="7"/>
                  <a:pt x="9" y="10"/>
                </a:cubicBezTo>
                <a:cubicBezTo>
                  <a:pt x="5" y="14"/>
                  <a:pt x="1" y="19"/>
                  <a:pt x="2" y="24"/>
                </a:cubicBezTo>
                <a:lnTo>
                  <a:pt x="1" y="24"/>
                </a:lnTo>
                <a:close/>
                <a:moveTo>
                  <a:pt x="15" y="1"/>
                </a:moveTo>
                <a:cubicBezTo>
                  <a:pt x="15" y="1"/>
                  <a:pt x="14" y="2"/>
                  <a:pt x="14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16" y="0"/>
                </a:moveTo>
                <a:cubicBezTo>
                  <a:pt x="16" y="1"/>
                  <a:pt x="15" y="4"/>
                  <a:pt x="14" y="7"/>
                </a:cubicBezTo>
                <a:cubicBezTo>
                  <a:pt x="12" y="12"/>
                  <a:pt x="9" y="19"/>
                  <a:pt x="6" y="22"/>
                </a:cubicBezTo>
                <a:cubicBezTo>
                  <a:pt x="9" y="19"/>
                  <a:pt x="12" y="12"/>
                  <a:pt x="13" y="7"/>
                </a:cubicBezTo>
                <a:cubicBezTo>
                  <a:pt x="14" y="5"/>
                  <a:pt x="14" y="3"/>
                  <a:pt x="15" y="1"/>
                </a:cubicBezTo>
                <a:cubicBezTo>
                  <a:pt x="15" y="1"/>
                  <a:pt x="15" y="0"/>
                  <a:pt x="16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2" name="Freeform 1408">
            <a:extLst>
              <a:ext uri="{FF2B5EF4-FFF2-40B4-BE49-F238E27FC236}">
                <a16:creationId xmlns:a16="http://schemas.microsoft.com/office/drawing/2014/main" id="{F4448DB7-044A-9844-9B98-F35183CB1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3250"/>
            <a:ext cx="3175" cy="6350"/>
          </a:xfrm>
          <a:custGeom>
            <a:avLst/>
            <a:gdLst>
              <a:gd name="T0" fmla="*/ 583045 w 11"/>
              <a:gd name="T1" fmla="*/ 2232212 h 17"/>
              <a:gd name="T2" fmla="*/ 0 w 11"/>
              <a:gd name="T3" fmla="*/ 0 h 17"/>
              <a:gd name="T4" fmla="*/ 583045 w 11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7">
                <a:moveTo>
                  <a:pt x="7" y="16"/>
                </a:moveTo>
                <a:cubicBezTo>
                  <a:pt x="1" y="16"/>
                  <a:pt x="0" y="11"/>
                  <a:pt x="0" y="0"/>
                </a:cubicBezTo>
                <a:cubicBezTo>
                  <a:pt x="2" y="10"/>
                  <a:pt x="10" y="9"/>
                  <a:pt x="7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3" name="Freeform 1409">
            <a:extLst>
              <a:ext uri="{FF2B5EF4-FFF2-40B4-BE49-F238E27FC236}">
                <a16:creationId xmlns:a16="http://schemas.microsoft.com/office/drawing/2014/main" id="{1147F587-27E5-9A45-B4FE-083070E00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3250"/>
            <a:ext cx="3175" cy="6350"/>
          </a:xfrm>
          <a:custGeom>
            <a:avLst/>
            <a:gdLst>
              <a:gd name="T0" fmla="*/ 0 w 11"/>
              <a:gd name="T1" fmla="*/ 0 h 17"/>
              <a:gd name="T2" fmla="*/ 499918 w 11"/>
              <a:gd name="T3" fmla="*/ 2232212 h 17"/>
              <a:gd name="T4" fmla="*/ 0 w 11"/>
              <a:gd name="T5" fmla="*/ 0 h 17"/>
              <a:gd name="T6" fmla="*/ 0 w 11"/>
              <a:gd name="T7" fmla="*/ 0 h 17"/>
              <a:gd name="T8" fmla="*/ 583045 w 11"/>
              <a:gd name="T9" fmla="*/ 1116106 h 17"/>
              <a:gd name="T10" fmla="*/ 666461 w 11"/>
              <a:gd name="T11" fmla="*/ 2232212 h 17"/>
              <a:gd name="T12" fmla="*/ 416502 w 11"/>
              <a:gd name="T13" fmla="*/ 1116106 h 17"/>
              <a:gd name="T14" fmla="*/ 0 w 11"/>
              <a:gd name="T15" fmla="*/ 0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7">
                <a:moveTo>
                  <a:pt x="0" y="0"/>
                </a:moveTo>
                <a:cubicBezTo>
                  <a:pt x="1" y="10"/>
                  <a:pt x="2" y="15"/>
                  <a:pt x="6" y="16"/>
                </a:cubicBezTo>
                <a:cubicBezTo>
                  <a:pt x="1" y="15"/>
                  <a:pt x="1" y="10"/>
                  <a:pt x="0" y="0"/>
                </a:cubicBezTo>
                <a:close/>
                <a:moveTo>
                  <a:pt x="0" y="0"/>
                </a:moveTo>
                <a:cubicBezTo>
                  <a:pt x="2" y="4"/>
                  <a:pt x="5" y="6"/>
                  <a:pt x="7" y="8"/>
                </a:cubicBezTo>
                <a:cubicBezTo>
                  <a:pt x="8" y="10"/>
                  <a:pt x="10" y="11"/>
                  <a:pt x="8" y="16"/>
                </a:cubicBezTo>
                <a:cubicBezTo>
                  <a:pt x="9" y="11"/>
                  <a:pt x="7" y="11"/>
                  <a:pt x="5" y="8"/>
                </a:cubicBezTo>
                <a:cubicBezTo>
                  <a:pt x="3" y="6"/>
                  <a:pt x="1" y="4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4" name="Freeform 1410">
            <a:extLst>
              <a:ext uri="{FF2B5EF4-FFF2-40B4-BE49-F238E27FC236}">
                <a16:creationId xmlns:a16="http://schemas.microsoft.com/office/drawing/2014/main" id="{7C816062-E90C-8D49-81CD-8DF1A3771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4838"/>
            <a:ext cx="6350" cy="7937"/>
          </a:xfrm>
          <a:custGeom>
            <a:avLst/>
            <a:gdLst>
              <a:gd name="T0" fmla="*/ 497769 w 18"/>
              <a:gd name="T1" fmla="*/ 2515368 h 24"/>
              <a:gd name="T2" fmla="*/ 2115608 w 18"/>
              <a:gd name="T3" fmla="*/ 0 h 24"/>
              <a:gd name="T4" fmla="*/ 497769 w 18"/>
              <a:gd name="T5" fmla="*/ 25153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4">
                <a:moveTo>
                  <a:pt x="4" y="23"/>
                </a:moveTo>
                <a:cubicBezTo>
                  <a:pt x="0" y="17"/>
                  <a:pt x="13" y="11"/>
                  <a:pt x="17" y="0"/>
                </a:cubicBezTo>
                <a:cubicBezTo>
                  <a:pt x="17" y="9"/>
                  <a:pt x="8" y="23"/>
                  <a:pt x="4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5" name="Freeform 1411">
            <a:extLst>
              <a:ext uri="{FF2B5EF4-FFF2-40B4-BE49-F238E27FC236}">
                <a16:creationId xmlns:a16="http://schemas.microsoft.com/office/drawing/2014/main" id="{4A1FA7A6-3006-D043-9278-048CB2F9C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4838"/>
            <a:ext cx="6350" cy="7937"/>
          </a:xfrm>
          <a:custGeom>
            <a:avLst/>
            <a:gdLst>
              <a:gd name="T0" fmla="*/ 418726 w 17"/>
              <a:gd name="T1" fmla="*/ 2515368 h 24"/>
              <a:gd name="T2" fmla="*/ 418726 w 17"/>
              <a:gd name="T3" fmla="*/ 2515368 h 24"/>
              <a:gd name="T4" fmla="*/ 418726 w 17"/>
              <a:gd name="T5" fmla="*/ 2515368 h 24"/>
              <a:gd name="T6" fmla="*/ 1116106 w 17"/>
              <a:gd name="T7" fmla="*/ 1203117 h 24"/>
              <a:gd name="T8" fmla="*/ 2232212 w 17"/>
              <a:gd name="T9" fmla="*/ 0 h 24"/>
              <a:gd name="T10" fmla="*/ 1116106 w 17"/>
              <a:gd name="T11" fmla="*/ 1312581 h 24"/>
              <a:gd name="T12" fmla="*/ 418726 w 17"/>
              <a:gd name="T13" fmla="*/ 2515368 h 24"/>
              <a:gd name="T14" fmla="*/ 2232212 w 17"/>
              <a:gd name="T15" fmla="*/ 0 h 24"/>
              <a:gd name="T16" fmla="*/ 2232212 w 17"/>
              <a:gd name="T17" fmla="*/ 0 h 24"/>
              <a:gd name="T18" fmla="*/ 418726 w 17"/>
              <a:gd name="T19" fmla="*/ 2515368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4">
                <a:moveTo>
                  <a:pt x="3" y="23"/>
                </a:moveTo>
                <a:lnTo>
                  <a:pt x="3" y="23"/>
                </a:lnTo>
                <a:cubicBezTo>
                  <a:pt x="0" y="19"/>
                  <a:pt x="3" y="16"/>
                  <a:pt x="8" y="11"/>
                </a:cubicBezTo>
                <a:cubicBezTo>
                  <a:pt x="11" y="7"/>
                  <a:pt x="14" y="4"/>
                  <a:pt x="16" y="0"/>
                </a:cubicBezTo>
                <a:cubicBezTo>
                  <a:pt x="15" y="4"/>
                  <a:pt x="12" y="7"/>
                  <a:pt x="8" y="12"/>
                </a:cubicBezTo>
                <a:cubicBezTo>
                  <a:pt x="4" y="16"/>
                  <a:pt x="1" y="19"/>
                  <a:pt x="3" y="23"/>
                </a:cubicBezTo>
                <a:cubicBezTo>
                  <a:pt x="8" y="23"/>
                  <a:pt x="15" y="9"/>
                  <a:pt x="16" y="0"/>
                </a:cubicBezTo>
                <a:cubicBezTo>
                  <a:pt x="16" y="9"/>
                  <a:pt x="8" y="23"/>
                  <a:pt x="3" y="2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6" name="Freeform 1412">
            <a:extLst>
              <a:ext uri="{FF2B5EF4-FFF2-40B4-BE49-F238E27FC236}">
                <a16:creationId xmlns:a16="http://schemas.microsoft.com/office/drawing/2014/main" id="{3BD4A547-E0AC-1148-9599-72CD035C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6425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100965 w 10"/>
              <a:gd name="T3" fmla="*/ 0 h 16"/>
              <a:gd name="T4" fmla="*/ 705803 w 10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2" y="15"/>
                  <a:pt x="0" y="11"/>
                  <a:pt x="1" y="0"/>
                </a:cubicBezTo>
                <a:cubicBezTo>
                  <a:pt x="2" y="7"/>
                  <a:pt x="9" y="8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7" name="Freeform 1413">
            <a:extLst>
              <a:ext uri="{FF2B5EF4-FFF2-40B4-BE49-F238E27FC236}">
                <a16:creationId xmlns:a16="http://schemas.microsoft.com/office/drawing/2014/main" id="{F710AC66-F941-C543-8B0E-B865D922A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6425"/>
            <a:ext cx="3175" cy="6350"/>
          </a:xfrm>
          <a:custGeom>
            <a:avLst/>
            <a:gdLst>
              <a:gd name="T0" fmla="*/ 249061 w 9"/>
              <a:gd name="T1" fmla="*/ 2047478 h 16"/>
              <a:gd name="T2" fmla="*/ 0 w 9"/>
              <a:gd name="T3" fmla="*/ 0 h 16"/>
              <a:gd name="T4" fmla="*/ 622300 w 9"/>
              <a:gd name="T5" fmla="*/ 944959 h 16"/>
              <a:gd name="T6" fmla="*/ 871008 w 9"/>
              <a:gd name="T7" fmla="*/ 2362597 h 16"/>
              <a:gd name="T8" fmla="*/ 622300 w 9"/>
              <a:gd name="T9" fmla="*/ 2362597 h 16"/>
              <a:gd name="T10" fmla="*/ 871008 w 9"/>
              <a:gd name="T11" fmla="*/ 2205038 h 16"/>
              <a:gd name="T12" fmla="*/ 497769 w 9"/>
              <a:gd name="T13" fmla="*/ 1102519 h 16"/>
              <a:gd name="T14" fmla="*/ 0 w 9"/>
              <a:gd name="T15" fmla="*/ 0 h 16"/>
              <a:gd name="T16" fmla="*/ 249061 w 9"/>
              <a:gd name="T17" fmla="*/ 2047478 h 16"/>
              <a:gd name="T18" fmla="*/ 622300 w 9"/>
              <a:gd name="T19" fmla="*/ 2205038 h 16"/>
              <a:gd name="T20" fmla="*/ 622300 w 9"/>
              <a:gd name="T21" fmla="*/ 2362597 h 16"/>
              <a:gd name="T22" fmla="*/ 249061 w 9"/>
              <a:gd name="T23" fmla="*/ 2047478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6">
                <a:moveTo>
                  <a:pt x="2" y="13"/>
                </a:moveTo>
                <a:cubicBezTo>
                  <a:pt x="1" y="12"/>
                  <a:pt x="0" y="7"/>
                  <a:pt x="0" y="0"/>
                </a:cubicBezTo>
                <a:cubicBezTo>
                  <a:pt x="2" y="4"/>
                  <a:pt x="3" y="5"/>
                  <a:pt x="5" y="6"/>
                </a:cubicBezTo>
                <a:cubicBezTo>
                  <a:pt x="7" y="9"/>
                  <a:pt x="8" y="10"/>
                  <a:pt x="7" y="15"/>
                </a:cubicBezTo>
                <a:lnTo>
                  <a:pt x="5" y="15"/>
                </a:lnTo>
                <a:lnTo>
                  <a:pt x="7" y="14"/>
                </a:lnTo>
                <a:cubicBezTo>
                  <a:pt x="7" y="10"/>
                  <a:pt x="7" y="10"/>
                  <a:pt x="4" y="7"/>
                </a:cubicBezTo>
                <a:cubicBezTo>
                  <a:pt x="2" y="5"/>
                  <a:pt x="1" y="4"/>
                  <a:pt x="0" y="0"/>
                </a:cubicBezTo>
                <a:cubicBezTo>
                  <a:pt x="1" y="7"/>
                  <a:pt x="1" y="11"/>
                  <a:pt x="2" y="13"/>
                </a:cubicBezTo>
                <a:lnTo>
                  <a:pt x="5" y="14"/>
                </a:lnTo>
                <a:lnTo>
                  <a:pt x="5" y="15"/>
                </a:lnTo>
                <a:cubicBezTo>
                  <a:pt x="4" y="15"/>
                  <a:pt x="3" y="15"/>
                  <a:pt x="2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8" name="Freeform 1414">
            <a:extLst>
              <a:ext uri="{FF2B5EF4-FFF2-40B4-BE49-F238E27FC236}">
                <a16:creationId xmlns:a16="http://schemas.microsoft.com/office/drawing/2014/main" id="{FA7CB507-B56A-0943-A783-3775772F1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9600"/>
            <a:ext cx="6350" cy="7938"/>
          </a:xfrm>
          <a:custGeom>
            <a:avLst/>
            <a:gdLst>
              <a:gd name="T0" fmla="*/ 0 w 17"/>
              <a:gd name="T1" fmla="*/ 2297390 h 24"/>
              <a:gd name="T2" fmla="*/ 2232212 w 17"/>
              <a:gd name="T3" fmla="*/ 0 h 24"/>
              <a:gd name="T4" fmla="*/ 0 w 17"/>
              <a:gd name="T5" fmla="*/ 2297390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4">
                <a:moveTo>
                  <a:pt x="0" y="21"/>
                </a:moveTo>
                <a:cubicBezTo>
                  <a:pt x="0" y="14"/>
                  <a:pt x="11" y="9"/>
                  <a:pt x="16" y="0"/>
                </a:cubicBezTo>
                <a:cubicBezTo>
                  <a:pt x="11" y="11"/>
                  <a:pt x="9" y="23"/>
                  <a:pt x="0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69" name="Freeform 1415">
            <a:extLst>
              <a:ext uri="{FF2B5EF4-FFF2-40B4-BE49-F238E27FC236}">
                <a16:creationId xmlns:a16="http://schemas.microsoft.com/office/drawing/2014/main" id="{23CA6F89-FAE3-134C-863A-5E13E4BA7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8013"/>
            <a:ext cx="6350" cy="7937"/>
          </a:xfrm>
          <a:custGeom>
            <a:avLst/>
            <a:gdLst>
              <a:gd name="T0" fmla="*/ 139700 w 17"/>
              <a:gd name="T1" fmla="*/ 2619900 h 23"/>
              <a:gd name="T2" fmla="*/ 1813859 w 17"/>
              <a:gd name="T3" fmla="*/ 833730 h 23"/>
              <a:gd name="T4" fmla="*/ 1813859 w 17"/>
              <a:gd name="T5" fmla="*/ 595275 h 23"/>
              <a:gd name="T6" fmla="*/ 976779 w 17"/>
              <a:gd name="T7" fmla="*/ 1309950 h 23"/>
              <a:gd name="T8" fmla="*/ 0 w 17"/>
              <a:gd name="T9" fmla="*/ 2381790 h 23"/>
              <a:gd name="T10" fmla="*/ 976779 w 17"/>
              <a:gd name="T11" fmla="*/ 1309950 h 23"/>
              <a:gd name="T12" fmla="*/ 2232212 w 17"/>
              <a:gd name="T13" fmla="*/ 0 h 23"/>
              <a:gd name="T14" fmla="*/ 1813859 w 17"/>
              <a:gd name="T15" fmla="*/ 833730 h 23"/>
              <a:gd name="T16" fmla="*/ 139700 w 17"/>
              <a:gd name="T17" fmla="*/ 2619900 h 23"/>
              <a:gd name="T18" fmla="*/ 1953185 w 17"/>
              <a:gd name="T19" fmla="*/ 476220 h 23"/>
              <a:gd name="T20" fmla="*/ 1813859 w 17"/>
              <a:gd name="T21" fmla="*/ 595275 h 23"/>
              <a:gd name="T22" fmla="*/ 1953185 w 17"/>
              <a:gd name="T23" fmla="*/ 47622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3">
                <a:moveTo>
                  <a:pt x="1" y="22"/>
                </a:moveTo>
                <a:cubicBezTo>
                  <a:pt x="7" y="22"/>
                  <a:pt x="9" y="15"/>
                  <a:pt x="13" y="7"/>
                </a:cubicBezTo>
                <a:cubicBezTo>
                  <a:pt x="13" y="7"/>
                  <a:pt x="13" y="6"/>
                  <a:pt x="13" y="5"/>
                </a:cubicBezTo>
                <a:cubicBezTo>
                  <a:pt x="11" y="7"/>
                  <a:pt x="9" y="9"/>
                  <a:pt x="7" y="11"/>
                </a:cubicBezTo>
                <a:cubicBezTo>
                  <a:pt x="4" y="15"/>
                  <a:pt x="1" y="18"/>
                  <a:pt x="0" y="20"/>
                </a:cubicBezTo>
                <a:cubicBezTo>
                  <a:pt x="1" y="17"/>
                  <a:pt x="3" y="14"/>
                  <a:pt x="7" y="11"/>
                </a:cubicBezTo>
                <a:cubicBezTo>
                  <a:pt x="10" y="8"/>
                  <a:pt x="13" y="5"/>
                  <a:pt x="16" y="0"/>
                </a:cubicBezTo>
                <a:cubicBezTo>
                  <a:pt x="15" y="3"/>
                  <a:pt x="14" y="6"/>
                  <a:pt x="13" y="7"/>
                </a:cubicBezTo>
                <a:cubicBezTo>
                  <a:pt x="10" y="15"/>
                  <a:pt x="7" y="22"/>
                  <a:pt x="1" y="22"/>
                </a:cubicBezTo>
                <a:close/>
                <a:moveTo>
                  <a:pt x="14" y="4"/>
                </a:moveTo>
                <a:cubicBezTo>
                  <a:pt x="13" y="4"/>
                  <a:pt x="13" y="4"/>
                  <a:pt x="13" y="5"/>
                </a:cubicBezTo>
                <a:cubicBezTo>
                  <a:pt x="13" y="4"/>
                  <a:pt x="14" y="4"/>
                  <a:pt x="14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0" name="Freeform 1416">
            <a:extLst>
              <a:ext uri="{FF2B5EF4-FFF2-40B4-BE49-F238E27FC236}">
                <a16:creationId xmlns:a16="http://schemas.microsoft.com/office/drawing/2014/main" id="{F3D3F1E5-14D3-6E4A-9C33-FE7B138AE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81188"/>
            <a:ext cx="4763" cy="6350"/>
          </a:xfrm>
          <a:custGeom>
            <a:avLst/>
            <a:gdLst>
              <a:gd name="T0" fmla="*/ 1417786 w 12"/>
              <a:gd name="T1" fmla="*/ 1953185 h 17"/>
              <a:gd name="T2" fmla="*/ 157576 w 12"/>
              <a:gd name="T3" fmla="*/ 0 h 17"/>
              <a:gd name="T4" fmla="*/ 1417786 w 12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9" y="14"/>
                </a:moveTo>
                <a:cubicBezTo>
                  <a:pt x="3" y="16"/>
                  <a:pt x="0" y="13"/>
                  <a:pt x="1" y="0"/>
                </a:cubicBezTo>
                <a:cubicBezTo>
                  <a:pt x="4" y="9"/>
                  <a:pt x="11" y="9"/>
                  <a:pt x="9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1" name="Freeform 1417">
            <a:extLst>
              <a:ext uri="{FF2B5EF4-FFF2-40B4-BE49-F238E27FC236}">
                <a16:creationId xmlns:a16="http://schemas.microsoft.com/office/drawing/2014/main" id="{EA62EF25-8562-8B4C-AAAD-1B240FD4E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81188"/>
            <a:ext cx="3175" cy="6350"/>
          </a:xfrm>
          <a:custGeom>
            <a:avLst/>
            <a:gdLst>
              <a:gd name="T0" fmla="*/ 249959 w 11"/>
              <a:gd name="T1" fmla="*/ 2205038 h 16"/>
              <a:gd name="T2" fmla="*/ 0 w 11"/>
              <a:gd name="T3" fmla="*/ 0 h 16"/>
              <a:gd name="T4" fmla="*/ 0 w 11"/>
              <a:gd name="T5" fmla="*/ 0 h 16"/>
              <a:gd name="T6" fmla="*/ 0 w 11"/>
              <a:gd name="T7" fmla="*/ 0 h 16"/>
              <a:gd name="T8" fmla="*/ 0 w 11"/>
              <a:gd name="T9" fmla="*/ 0 h 16"/>
              <a:gd name="T10" fmla="*/ 333375 w 11"/>
              <a:gd name="T11" fmla="*/ 2047478 h 16"/>
              <a:gd name="T12" fmla="*/ 749877 w 11"/>
              <a:gd name="T13" fmla="*/ 2205038 h 16"/>
              <a:gd name="T14" fmla="*/ 499918 w 11"/>
              <a:gd name="T15" fmla="*/ 2362597 h 16"/>
              <a:gd name="T16" fmla="*/ 499918 w 11"/>
              <a:gd name="T17" fmla="*/ 2362597 h 16"/>
              <a:gd name="T18" fmla="*/ 249959 w 11"/>
              <a:gd name="T19" fmla="*/ 2205038 h 16"/>
              <a:gd name="T20" fmla="*/ 0 w 11"/>
              <a:gd name="T21" fmla="*/ 0 h 16"/>
              <a:gd name="T22" fmla="*/ 499918 w 11"/>
              <a:gd name="T23" fmla="*/ 1102519 h 16"/>
              <a:gd name="T24" fmla="*/ 749877 w 11"/>
              <a:gd name="T25" fmla="*/ 2205038 h 16"/>
              <a:gd name="T26" fmla="*/ 416502 w 11"/>
              <a:gd name="T27" fmla="*/ 1260078 h 16"/>
              <a:gd name="T28" fmla="*/ 0 w 11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6">
                <a:moveTo>
                  <a:pt x="3" y="14"/>
                </a:moveTo>
                <a:cubicBezTo>
                  <a:pt x="1" y="12"/>
                  <a:pt x="0" y="8"/>
                  <a:pt x="0" y="0"/>
                </a:cubicBezTo>
                <a:cubicBezTo>
                  <a:pt x="1" y="7"/>
                  <a:pt x="2" y="12"/>
                  <a:pt x="4" y="13"/>
                </a:cubicBezTo>
                <a:cubicBezTo>
                  <a:pt x="4" y="13"/>
                  <a:pt x="6" y="14"/>
                  <a:pt x="9" y="14"/>
                </a:cubicBezTo>
                <a:cubicBezTo>
                  <a:pt x="7" y="15"/>
                  <a:pt x="6" y="15"/>
                  <a:pt x="6" y="15"/>
                </a:cubicBezTo>
                <a:cubicBezTo>
                  <a:pt x="4" y="15"/>
                  <a:pt x="4" y="14"/>
                  <a:pt x="3" y="14"/>
                </a:cubicBezTo>
                <a:close/>
                <a:moveTo>
                  <a:pt x="0" y="0"/>
                </a:moveTo>
                <a:cubicBezTo>
                  <a:pt x="3" y="3"/>
                  <a:pt x="4" y="6"/>
                  <a:pt x="6" y="7"/>
                </a:cubicBezTo>
                <a:cubicBezTo>
                  <a:pt x="9" y="9"/>
                  <a:pt x="10" y="11"/>
                  <a:pt x="9" y="14"/>
                </a:cubicBezTo>
                <a:cubicBezTo>
                  <a:pt x="9" y="11"/>
                  <a:pt x="9" y="9"/>
                  <a:pt x="5" y="8"/>
                </a:cubicBezTo>
                <a:cubicBezTo>
                  <a:pt x="4" y="6"/>
                  <a:pt x="2" y="4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2" name="Freeform 1418">
            <a:extLst>
              <a:ext uri="{FF2B5EF4-FFF2-40B4-BE49-F238E27FC236}">
                <a16:creationId xmlns:a16="http://schemas.microsoft.com/office/drawing/2014/main" id="{BB9E430A-D14E-CB41-BF32-68D840559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2138"/>
            <a:ext cx="3175" cy="6350"/>
          </a:xfrm>
          <a:custGeom>
            <a:avLst/>
            <a:gdLst>
              <a:gd name="T0" fmla="*/ 499918 w 11"/>
              <a:gd name="T1" fmla="*/ 0 h 19"/>
              <a:gd name="T2" fmla="*/ 499918 w 11"/>
              <a:gd name="T3" fmla="*/ 2010611 h 19"/>
              <a:gd name="T4" fmla="*/ 499918 w 11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0"/>
                </a:moveTo>
                <a:cubicBezTo>
                  <a:pt x="8" y="8"/>
                  <a:pt x="10" y="18"/>
                  <a:pt x="6" y="18"/>
                </a:cubicBezTo>
                <a:cubicBezTo>
                  <a:pt x="0" y="18"/>
                  <a:pt x="2" y="9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3" name="Freeform 1419">
            <a:extLst>
              <a:ext uri="{FF2B5EF4-FFF2-40B4-BE49-F238E27FC236}">
                <a16:creationId xmlns:a16="http://schemas.microsoft.com/office/drawing/2014/main" id="{2E83B08A-441A-EC4C-8B69-7E2D4B274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2138"/>
            <a:ext cx="3175" cy="6350"/>
          </a:xfrm>
          <a:custGeom>
            <a:avLst/>
            <a:gdLst>
              <a:gd name="T0" fmla="*/ 630238 w 8"/>
              <a:gd name="T1" fmla="*/ 2010611 h 19"/>
              <a:gd name="T2" fmla="*/ 157559 w 8"/>
              <a:gd name="T3" fmla="*/ 1898984 h 19"/>
              <a:gd name="T4" fmla="*/ 630238 w 8"/>
              <a:gd name="T5" fmla="*/ 0 h 19"/>
              <a:gd name="T6" fmla="*/ 157559 w 8"/>
              <a:gd name="T7" fmla="*/ 1898984 h 19"/>
              <a:gd name="T8" fmla="*/ 630238 w 8"/>
              <a:gd name="T9" fmla="*/ 2010611 h 19"/>
              <a:gd name="T10" fmla="*/ 630238 w 8"/>
              <a:gd name="T11" fmla="*/ 2010611 h 19"/>
              <a:gd name="T12" fmla="*/ 630238 w 8"/>
              <a:gd name="T13" fmla="*/ 0 h 19"/>
              <a:gd name="T14" fmla="*/ 787400 w 8"/>
              <a:gd name="T15" fmla="*/ 1898984 h 19"/>
              <a:gd name="T16" fmla="*/ 630238 w 8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9">
                <a:moveTo>
                  <a:pt x="4" y="18"/>
                </a:moveTo>
                <a:cubicBezTo>
                  <a:pt x="2" y="18"/>
                  <a:pt x="1" y="18"/>
                  <a:pt x="1" y="17"/>
                </a:cubicBezTo>
                <a:cubicBezTo>
                  <a:pt x="0" y="15"/>
                  <a:pt x="0" y="8"/>
                  <a:pt x="4" y="0"/>
                </a:cubicBezTo>
                <a:cubicBezTo>
                  <a:pt x="2" y="7"/>
                  <a:pt x="0" y="15"/>
                  <a:pt x="1" y="17"/>
                </a:cubicBezTo>
                <a:cubicBezTo>
                  <a:pt x="1" y="17"/>
                  <a:pt x="3" y="18"/>
                  <a:pt x="4" y="18"/>
                </a:cubicBezTo>
                <a:cubicBezTo>
                  <a:pt x="7" y="15"/>
                  <a:pt x="5" y="7"/>
                  <a:pt x="4" y="0"/>
                </a:cubicBezTo>
                <a:cubicBezTo>
                  <a:pt x="6" y="7"/>
                  <a:pt x="7" y="15"/>
                  <a:pt x="5" y="17"/>
                </a:cubicBezTo>
                <a:cubicBezTo>
                  <a:pt x="5" y="18"/>
                  <a:pt x="4" y="18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4" name="Freeform 1420">
            <a:extLst>
              <a:ext uri="{FF2B5EF4-FFF2-40B4-BE49-F238E27FC236}">
                <a16:creationId xmlns:a16="http://schemas.microsoft.com/office/drawing/2014/main" id="{7F82A379-7F8D-DF49-8A48-EFCAAA2A1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3725"/>
            <a:ext cx="4762" cy="7938"/>
          </a:xfrm>
          <a:custGeom>
            <a:avLst/>
            <a:gdLst>
              <a:gd name="T0" fmla="*/ 402572 w 13"/>
              <a:gd name="T1" fmla="*/ 2382435 h 23"/>
              <a:gd name="T2" fmla="*/ 1610289 w 13"/>
              <a:gd name="T3" fmla="*/ 0 h 23"/>
              <a:gd name="T4" fmla="*/ 402572 w 13"/>
              <a:gd name="T5" fmla="*/ 238243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3">
                <a:moveTo>
                  <a:pt x="3" y="20"/>
                </a:moveTo>
                <a:cubicBezTo>
                  <a:pt x="0" y="14"/>
                  <a:pt x="9" y="8"/>
                  <a:pt x="12" y="0"/>
                </a:cubicBezTo>
                <a:cubicBezTo>
                  <a:pt x="12" y="10"/>
                  <a:pt x="8" y="22"/>
                  <a:pt x="3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5" name="Freeform 1421">
            <a:extLst>
              <a:ext uri="{FF2B5EF4-FFF2-40B4-BE49-F238E27FC236}">
                <a16:creationId xmlns:a16="http://schemas.microsoft.com/office/drawing/2014/main" id="{F8BCCE8F-3142-0940-AA3D-B3881DC1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3725"/>
            <a:ext cx="4762" cy="7938"/>
          </a:xfrm>
          <a:custGeom>
            <a:avLst/>
            <a:gdLst>
              <a:gd name="T0" fmla="*/ 315086 w 12"/>
              <a:gd name="T1" fmla="*/ 2733919 h 22"/>
              <a:gd name="T2" fmla="*/ 315086 w 12"/>
              <a:gd name="T3" fmla="*/ 2733919 h 22"/>
              <a:gd name="T4" fmla="*/ 787317 w 12"/>
              <a:gd name="T5" fmla="*/ 1171577 h 22"/>
              <a:gd name="T6" fmla="*/ 1732178 w 12"/>
              <a:gd name="T7" fmla="*/ 0 h 22"/>
              <a:gd name="T8" fmla="*/ 944860 w 12"/>
              <a:gd name="T9" fmla="*/ 1301832 h 22"/>
              <a:gd name="T10" fmla="*/ 315086 w 12"/>
              <a:gd name="T11" fmla="*/ 2603664 h 22"/>
              <a:gd name="T12" fmla="*/ 944860 w 12"/>
              <a:gd name="T13" fmla="*/ 2343514 h 22"/>
              <a:gd name="T14" fmla="*/ 1732178 w 12"/>
              <a:gd name="T15" fmla="*/ 0 h 22"/>
              <a:gd name="T16" fmla="*/ 1732178 w 12"/>
              <a:gd name="T17" fmla="*/ 0 h 22"/>
              <a:gd name="T18" fmla="*/ 944860 w 12"/>
              <a:gd name="T19" fmla="*/ 2473769 h 22"/>
              <a:gd name="T20" fmla="*/ 315086 w 12"/>
              <a:gd name="T21" fmla="*/ 2733919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2">
                <a:moveTo>
                  <a:pt x="2" y="21"/>
                </a:moveTo>
                <a:lnTo>
                  <a:pt x="2" y="21"/>
                </a:lnTo>
                <a:cubicBezTo>
                  <a:pt x="0" y="17"/>
                  <a:pt x="2" y="13"/>
                  <a:pt x="5" y="9"/>
                </a:cubicBezTo>
                <a:cubicBezTo>
                  <a:pt x="7" y="7"/>
                  <a:pt x="10" y="4"/>
                  <a:pt x="11" y="0"/>
                </a:cubicBezTo>
                <a:cubicBezTo>
                  <a:pt x="11" y="4"/>
                  <a:pt x="8" y="8"/>
                  <a:pt x="6" y="10"/>
                </a:cubicBezTo>
                <a:cubicBezTo>
                  <a:pt x="3" y="13"/>
                  <a:pt x="1" y="17"/>
                  <a:pt x="2" y="20"/>
                </a:cubicBezTo>
                <a:cubicBezTo>
                  <a:pt x="4" y="20"/>
                  <a:pt x="5" y="20"/>
                  <a:pt x="6" y="18"/>
                </a:cubicBezTo>
                <a:cubicBezTo>
                  <a:pt x="9" y="14"/>
                  <a:pt x="11" y="7"/>
                  <a:pt x="11" y="0"/>
                </a:cubicBezTo>
                <a:cubicBezTo>
                  <a:pt x="11" y="7"/>
                  <a:pt x="10" y="15"/>
                  <a:pt x="6" y="19"/>
                </a:cubicBezTo>
                <a:cubicBezTo>
                  <a:pt x="5" y="21"/>
                  <a:pt x="4" y="21"/>
                  <a:pt x="2" y="2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6" name="Freeform 1422">
            <a:extLst>
              <a:ext uri="{FF2B5EF4-FFF2-40B4-BE49-F238E27FC236}">
                <a16:creationId xmlns:a16="http://schemas.microsoft.com/office/drawing/2014/main" id="{6DCE9D5D-1AAF-0740-B891-57CF87E24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66900"/>
            <a:ext cx="3175" cy="6350"/>
          </a:xfrm>
          <a:custGeom>
            <a:avLst/>
            <a:gdLst>
              <a:gd name="T0" fmla="*/ 746831 w 9"/>
              <a:gd name="T1" fmla="*/ 2205038 h 16"/>
              <a:gd name="T2" fmla="*/ 0 w 9"/>
              <a:gd name="T3" fmla="*/ 0 h 16"/>
              <a:gd name="T4" fmla="*/ 746831 w 9"/>
              <a:gd name="T5" fmla="*/ 2205038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6">
                <a:moveTo>
                  <a:pt x="6" y="14"/>
                </a:moveTo>
                <a:cubicBezTo>
                  <a:pt x="3" y="15"/>
                  <a:pt x="0" y="8"/>
                  <a:pt x="0" y="0"/>
                </a:cubicBezTo>
                <a:cubicBezTo>
                  <a:pt x="5" y="7"/>
                  <a:pt x="8" y="7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7" name="Freeform 1423">
            <a:extLst>
              <a:ext uri="{FF2B5EF4-FFF2-40B4-BE49-F238E27FC236}">
                <a16:creationId xmlns:a16="http://schemas.microsoft.com/office/drawing/2014/main" id="{04A43E4F-BBE6-FE4C-81D3-5FDCACDFB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66900"/>
            <a:ext cx="3175" cy="4763"/>
          </a:xfrm>
          <a:custGeom>
            <a:avLst/>
            <a:gdLst>
              <a:gd name="T0" fmla="*/ 746831 w 9"/>
              <a:gd name="T1" fmla="*/ 1411436 h 15"/>
              <a:gd name="T2" fmla="*/ 0 w 9"/>
              <a:gd name="T3" fmla="*/ 0 h 15"/>
              <a:gd name="T4" fmla="*/ 746831 w 9"/>
              <a:gd name="T5" fmla="*/ 1310778 h 15"/>
              <a:gd name="T6" fmla="*/ 373239 w 9"/>
              <a:gd name="T7" fmla="*/ 403267 h 15"/>
              <a:gd name="T8" fmla="*/ 0 w 9"/>
              <a:gd name="T9" fmla="*/ 0 h 15"/>
              <a:gd name="T10" fmla="*/ 0 w 9"/>
              <a:gd name="T11" fmla="*/ 0 h 15"/>
              <a:gd name="T12" fmla="*/ 622300 w 9"/>
              <a:gd name="T13" fmla="*/ 403267 h 15"/>
              <a:gd name="T14" fmla="*/ 871008 w 9"/>
              <a:gd name="T15" fmla="*/ 1310778 h 15"/>
              <a:gd name="T16" fmla="*/ 746831 w 9"/>
              <a:gd name="T17" fmla="*/ 141143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5">
                <a:moveTo>
                  <a:pt x="6" y="14"/>
                </a:moveTo>
                <a:cubicBezTo>
                  <a:pt x="3" y="14"/>
                  <a:pt x="0" y="7"/>
                  <a:pt x="0" y="0"/>
                </a:cubicBezTo>
                <a:cubicBezTo>
                  <a:pt x="1" y="7"/>
                  <a:pt x="3" y="13"/>
                  <a:pt x="6" y="13"/>
                </a:cubicBezTo>
                <a:cubicBezTo>
                  <a:pt x="6" y="8"/>
                  <a:pt x="5" y="7"/>
                  <a:pt x="3" y="4"/>
                </a:cubicBezTo>
                <a:cubicBezTo>
                  <a:pt x="3" y="3"/>
                  <a:pt x="1" y="1"/>
                  <a:pt x="0" y="0"/>
                </a:cubicBezTo>
                <a:cubicBezTo>
                  <a:pt x="1" y="1"/>
                  <a:pt x="3" y="3"/>
                  <a:pt x="5" y="4"/>
                </a:cubicBezTo>
                <a:cubicBezTo>
                  <a:pt x="6" y="6"/>
                  <a:pt x="8" y="7"/>
                  <a:pt x="7" y="13"/>
                </a:cubicBezTo>
                <a:lnTo>
                  <a:pt x="6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8" name="Freeform 1424">
            <a:extLst>
              <a:ext uri="{FF2B5EF4-FFF2-40B4-BE49-F238E27FC236}">
                <a16:creationId xmlns:a16="http://schemas.microsoft.com/office/drawing/2014/main" id="{02A7F1B7-1AAF-C045-AA3D-69A3CEBD4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66900"/>
            <a:ext cx="6350" cy="7938"/>
          </a:xfrm>
          <a:custGeom>
            <a:avLst/>
            <a:gdLst>
              <a:gd name="T0" fmla="*/ 558053 w 17"/>
              <a:gd name="T1" fmla="*/ 2406868 h 24"/>
              <a:gd name="T2" fmla="*/ 2232212 w 17"/>
              <a:gd name="T3" fmla="*/ 0 h 24"/>
              <a:gd name="T4" fmla="*/ 558053 w 17"/>
              <a:gd name="T5" fmla="*/ 24068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4">
                <a:moveTo>
                  <a:pt x="4" y="22"/>
                </a:moveTo>
                <a:cubicBezTo>
                  <a:pt x="0" y="16"/>
                  <a:pt x="13" y="10"/>
                  <a:pt x="16" y="0"/>
                </a:cubicBezTo>
                <a:cubicBezTo>
                  <a:pt x="16" y="10"/>
                  <a:pt x="9" y="23"/>
                  <a:pt x="4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79" name="Freeform 1425">
            <a:extLst>
              <a:ext uri="{FF2B5EF4-FFF2-40B4-BE49-F238E27FC236}">
                <a16:creationId xmlns:a16="http://schemas.microsoft.com/office/drawing/2014/main" id="{C6FD54C6-2992-AC4B-9C32-325BE39AF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66900"/>
            <a:ext cx="6350" cy="7938"/>
          </a:xfrm>
          <a:custGeom>
            <a:avLst/>
            <a:gdLst>
              <a:gd name="T0" fmla="*/ 472678 w 16"/>
              <a:gd name="T1" fmla="*/ 2620575 h 23"/>
              <a:gd name="T2" fmla="*/ 472678 w 16"/>
              <a:gd name="T3" fmla="*/ 2620575 h 23"/>
              <a:gd name="T4" fmla="*/ 944959 w 16"/>
              <a:gd name="T5" fmla="*/ 1429530 h 23"/>
              <a:gd name="T6" fmla="*/ 2205038 w 16"/>
              <a:gd name="T7" fmla="*/ 119070 h 23"/>
              <a:gd name="T8" fmla="*/ 1102519 w 16"/>
              <a:gd name="T9" fmla="*/ 1548600 h 23"/>
              <a:gd name="T10" fmla="*/ 472678 w 16"/>
              <a:gd name="T11" fmla="*/ 2620575 h 23"/>
              <a:gd name="T12" fmla="*/ 472678 w 16"/>
              <a:gd name="T13" fmla="*/ 2620575 h 23"/>
              <a:gd name="T14" fmla="*/ 1102519 w 16"/>
              <a:gd name="T15" fmla="*/ 2263020 h 23"/>
              <a:gd name="T16" fmla="*/ 2205038 w 16"/>
              <a:gd name="T17" fmla="*/ 0 h 23"/>
              <a:gd name="T18" fmla="*/ 2205038 w 16"/>
              <a:gd name="T19" fmla="*/ 0 h 23"/>
              <a:gd name="T20" fmla="*/ 1260078 w 16"/>
              <a:gd name="T21" fmla="*/ 2382435 h 23"/>
              <a:gd name="T22" fmla="*/ 472678 w 16"/>
              <a:gd name="T23" fmla="*/ 2620575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23">
                <a:moveTo>
                  <a:pt x="3" y="22"/>
                </a:moveTo>
                <a:lnTo>
                  <a:pt x="3" y="22"/>
                </a:lnTo>
                <a:cubicBezTo>
                  <a:pt x="0" y="19"/>
                  <a:pt x="3" y="16"/>
                  <a:pt x="6" y="12"/>
                </a:cubicBezTo>
                <a:cubicBezTo>
                  <a:pt x="9" y="9"/>
                  <a:pt x="13" y="5"/>
                  <a:pt x="14" y="1"/>
                </a:cubicBezTo>
                <a:cubicBezTo>
                  <a:pt x="13" y="6"/>
                  <a:pt x="10" y="10"/>
                  <a:pt x="7" y="13"/>
                </a:cubicBezTo>
                <a:cubicBezTo>
                  <a:pt x="3" y="16"/>
                  <a:pt x="1" y="19"/>
                  <a:pt x="3" y="22"/>
                </a:cubicBezTo>
                <a:cubicBezTo>
                  <a:pt x="3" y="22"/>
                  <a:pt x="6" y="21"/>
                  <a:pt x="7" y="19"/>
                </a:cubicBezTo>
                <a:cubicBezTo>
                  <a:pt x="12" y="16"/>
                  <a:pt x="15" y="6"/>
                  <a:pt x="14" y="0"/>
                </a:cubicBezTo>
                <a:cubicBezTo>
                  <a:pt x="15" y="6"/>
                  <a:pt x="12" y="16"/>
                  <a:pt x="8" y="20"/>
                </a:cubicBezTo>
                <a:cubicBezTo>
                  <a:pt x="6" y="22"/>
                  <a:pt x="5" y="22"/>
                  <a:pt x="3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0" name="Freeform 1426">
            <a:extLst>
              <a:ext uri="{FF2B5EF4-FFF2-40B4-BE49-F238E27FC236}">
                <a16:creationId xmlns:a16="http://schemas.microsoft.com/office/drawing/2014/main" id="{94E1426C-771A-E045-B02F-C2E7F671A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0075"/>
            <a:ext cx="3175" cy="6350"/>
          </a:xfrm>
          <a:custGeom>
            <a:avLst/>
            <a:gdLst>
              <a:gd name="T0" fmla="*/ 583045 w 11"/>
              <a:gd name="T1" fmla="*/ 2362597 h 16"/>
              <a:gd name="T2" fmla="*/ 83416 w 11"/>
              <a:gd name="T3" fmla="*/ 0 h 16"/>
              <a:gd name="T4" fmla="*/ 583045 w 11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7" y="15"/>
                </a:moveTo>
                <a:cubicBezTo>
                  <a:pt x="1" y="15"/>
                  <a:pt x="0" y="11"/>
                  <a:pt x="1" y="0"/>
                </a:cubicBezTo>
                <a:cubicBezTo>
                  <a:pt x="4" y="10"/>
                  <a:pt x="10" y="9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1" name="Freeform 1427">
            <a:extLst>
              <a:ext uri="{FF2B5EF4-FFF2-40B4-BE49-F238E27FC236}">
                <a16:creationId xmlns:a16="http://schemas.microsoft.com/office/drawing/2014/main" id="{8358B28F-9F09-2D42-BA23-41DBEE875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0075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201613 w 10"/>
              <a:gd name="T3" fmla="*/ 2205038 h 16"/>
              <a:gd name="T4" fmla="*/ 100965 w 10"/>
              <a:gd name="T5" fmla="*/ 0 h 16"/>
              <a:gd name="T6" fmla="*/ 302578 w 10"/>
              <a:gd name="T7" fmla="*/ 1890316 h 16"/>
              <a:gd name="T8" fmla="*/ 705803 w 10"/>
              <a:gd name="T9" fmla="*/ 2362597 h 16"/>
              <a:gd name="T10" fmla="*/ 604838 w 10"/>
              <a:gd name="T11" fmla="*/ 1417638 h 16"/>
              <a:gd name="T12" fmla="*/ 100965 w 10"/>
              <a:gd name="T13" fmla="*/ 0 h 16"/>
              <a:gd name="T14" fmla="*/ 100965 w 10"/>
              <a:gd name="T15" fmla="*/ 0 h 16"/>
              <a:gd name="T16" fmla="*/ 604838 w 10"/>
              <a:gd name="T17" fmla="*/ 1417638 h 16"/>
              <a:gd name="T18" fmla="*/ 705803 w 10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6" y="15"/>
                  <a:pt x="4" y="15"/>
                  <a:pt x="2" y="14"/>
                </a:cubicBezTo>
                <a:cubicBezTo>
                  <a:pt x="1" y="12"/>
                  <a:pt x="0" y="7"/>
                  <a:pt x="1" y="0"/>
                </a:cubicBezTo>
                <a:cubicBezTo>
                  <a:pt x="1" y="7"/>
                  <a:pt x="1" y="12"/>
                  <a:pt x="3" y="12"/>
                </a:cubicBezTo>
                <a:cubicBezTo>
                  <a:pt x="4" y="14"/>
                  <a:pt x="6" y="15"/>
                  <a:pt x="7" y="15"/>
                </a:cubicBezTo>
                <a:cubicBezTo>
                  <a:pt x="8" y="12"/>
                  <a:pt x="7" y="12"/>
                  <a:pt x="6" y="9"/>
                </a:cubicBezTo>
                <a:cubicBezTo>
                  <a:pt x="4" y="7"/>
                  <a:pt x="2" y="5"/>
                  <a:pt x="1" y="0"/>
                </a:cubicBezTo>
                <a:cubicBezTo>
                  <a:pt x="3" y="5"/>
                  <a:pt x="6" y="7"/>
                  <a:pt x="6" y="9"/>
                </a:cubicBezTo>
                <a:cubicBezTo>
                  <a:pt x="8" y="11"/>
                  <a:pt x="9" y="12"/>
                  <a:pt x="7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2" name="Freeform 1428">
            <a:extLst>
              <a:ext uri="{FF2B5EF4-FFF2-40B4-BE49-F238E27FC236}">
                <a16:creationId xmlns:a16="http://schemas.microsoft.com/office/drawing/2014/main" id="{BB2AE200-EFAB-8F47-B2F3-851D2AE4A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0075"/>
            <a:ext cx="6350" cy="9525"/>
          </a:xfrm>
          <a:custGeom>
            <a:avLst/>
            <a:gdLst>
              <a:gd name="T0" fmla="*/ 139700 w 17"/>
              <a:gd name="T1" fmla="*/ 3220915 h 26"/>
              <a:gd name="T2" fmla="*/ 2232212 w 17"/>
              <a:gd name="T3" fmla="*/ 0 h 26"/>
              <a:gd name="T4" fmla="*/ 139700 w 17"/>
              <a:gd name="T5" fmla="*/ 3220915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6">
                <a:moveTo>
                  <a:pt x="1" y="24"/>
                </a:moveTo>
                <a:cubicBezTo>
                  <a:pt x="0" y="16"/>
                  <a:pt x="9" y="10"/>
                  <a:pt x="16" y="0"/>
                </a:cubicBezTo>
                <a:cubicBezTo>
                  <a:pt x="12" y="8"/>
                  <a:pt x="8" y="25"/>
                  <a:pt x="1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3" name="Freeform 1429">
            <a:extLst>
              <a:ext uri="{FF2B5EF4-FFF2-40B4-BE49-F238E27FC236}">
                <a16:creationId xmlns:a16="http://schemas.microsoft.com/office/drawing/2014/main" id="{47BCCC88-C419-584B-A117-52052E437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0075"/>
            <a:ext cx="6350" cy="9525"/>
          </a:xfrm>
          <a:custGeom>
            <a:avLst/>
            <a:gdLst>
              <a:gd name="T0" fmla="*/ 139700 w 17"/>
              <a:gd name="T1" fmla="*/ 3483864 h 25"/>
              <a:gd name="T2" fmla="*/ 1116106 w 17"/>
              <a:gd name="T3" fmla="*/ 1451610 h 25"/>
              <a:gd name="T4" fmla="*/ 1953185 w 17"/>
              <a:gd name="T5" fmla="*/ 290322 h 25"/>
              <a:gd name="T6" fmla="*/ 1255806 w 17"/>
              <a:gd name="T7" fmla="*/ 1451610 h 25"/>
              <a:gd name="T8" fmla="*/ 279026 w 17"/>
              <a:gd name="T9" fmla="*/ 3483864 h 25"/>
              <a:gd name="T10" fmla="*/ 139700 w 17"/>
              <a:gd name="T11" fmla="*/ 3483864 h 25"/>
              <a:gd name="T12" fmla="*/ 2092885 w 17"/>
              <a:gd name="T13" fmla="*/ 145161 h 25"/>
              <a:gd name="T14" fmla="*/ 1953185 w 17"/>
              <a:gd name="T15" fmla="*/ 290322 h 25"/>
              <a:gd name="T16" fmla="*/ 2092885 w 17"/>
              <a:gd name="T17" fmla="*/ 145161 h 25"/>
              <a:gd name="T18" fmla="*/ 2092885 w 17"/>
              <a:gd name="T19" fmla="*/ 145161 h 25"/>
              <a:gd name="T20" fmla="*/ 2232212 w 17"/>
              <a:gd name="T21" fmla="*/ 0 h 25"/>
              <a:gd name="T22" fmla="*/ 1953185 w 17"/>
              <a:gd name="T23" fmla="*/ 1016127 h 25"/>
              <a:gd name="T24" fmla="*/ 837079 w 17"/>
              <a:gd name="T25" fmla="*/ 3193542 h 25"/>
              <a:gd name="T26" fmla="*/ 1813859 w 17"/>
              <a:gd name="T27" fmla="*/ 1016127 h 25"/>
              <a:gd name="T28" fmla="*/ 2092885 w 17"/>
              <a:gd name="T29" fmla="*/ 145161 h 25"/>
              <a:gd name="T30" fmla="*/ 2232212 w 17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5">
                <a:moveTo>
                  <a:pt x="1" y="24"/>
                </a:moveTo>
                <a:cubicBezTo>
                  <a:pt x="0" y="19"/>
                  <a:pt x="4" y="14"/>
                  <a:pt x="8" y="10"/>
                </a:cubicBezTo>
                <a:cubicBezTo>
                  <a:pt x="10" y="7"/>
                  <a:pt x="12" y="4"/>
                  <a:pt x="14" y="2"/>
                </a:cubicBezTo>
                <a:cubicBezTo>
                  <a:pt x="13" y="4"/>
                  <a:pt x="11" y="7"/>
                  <a:pt x="9" y="10"/>
                </a:cubicBezTo>
                <a:cubicBezTo>
                  <a:pt x="5" y="14"/>
                  <a:pt x="1" y="19"/>
                  <a:pt x="2" y="24"/>
                </a:cubicBezTo>
                <a:lnTo>
                  <a:pt x="1" y="24"/>
                </a:lnTo>
                <a:close/>
                <a:moveTo>
                  <a:pt x="15" y="1"/>
                </a:moveTo>
                <a:cubicBezTo>
                  <a:pt x="15" y="1"/>
                  <a:pt x="14" y="2"/>
                  <a:pt x="14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16" y="0"/>
                </a:moveTo>
                <a:cubicBezTo>
                  <a:pt x="16" y="1"/>
                  <a:pt x="15" y="4"/>
                  <a:pt x="14" y="7"/>
                </a:cubicBezTo>
                <a:cubicBezTo>
                  <a:pt x="12" y="12"/>
                  <a:pt x="9" y="19"/>
                  <a:pt x="6" y="22"/>
                </a:cubicBezTo>
                <a:cubicBezTo>
                  <a:pt x="9" y="19"/>
                  <a:pt x="12" y="12"/>
                  <a:pt x="13" y="7"/>
                </a:cubicBezTo>
                <a:cubicBezTo>
                  <a:pt x="14" y="5"/>
                  <a:pt x="14" y="3"/>
                  <a:pt x="15" y="1"/>
                </a:cubicBezTo>
                <a:cubicBezTo>
                  <a:pt x="15" y="1"/>
                  <a:pt x="15" y="0"/>
                  <a:pt x="16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4" name="Freeform 1430">
            <a:extLst>
              <a:ext uri="{FF2B5EF4-FFF2-40B4-BE49-F238E27FC236}">
                <a16:creationId xmlns:a16="http://schemas.microsoft.com/office/drawing/2014/main" id="{7B4200E0-F97B-6240-90E3-88818AF6A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3250"/>
            <a:ext cx="3175" cy="6350"/>
          </a:xfrm>
          <a:custGeom>
            <a:avLst/>
            <a:gdLst>
              <a:gd name="T0" fmla="*/ 583045 w 11"/>
              <a:gd name="T1" fmla="*/ 2232212 h 17"/>
              <a:gd name="T2" fmla="*/ 0 w 11"/>
              <a:gd name="T3" fmla="*/ 0 h 17"/>
              <a:gd name="T4" fmla="*/ 583045 w 11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7">
                <a:moveTo>
                  <a:pt x="7" y="16"/>
                </a:moveTo>
                <a:cubicBezTo>
                  <a:pt x="1" y="16"/>
                  <a:pt x="0" y="11"/>
                  <a:pt x="0" y="0"/>
                </a:cubicBezTo>
                <a:cubicBezTo>
                  <a:pt x="2" y="10"/>
                  <a:pt x="10" y="9"/>
                  <a:pt x="7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5" name="Freeform 1431">
            <a:extLst>
              <a:ext uri="{FF2B5EF4-FFF2-40B4-BE49-F238E27FC236}">
                <a16:creationId xmlns:a16="http://schemas.microsoft.com/office/drawing/2014/main" id="{6B155FAC-0ED2-0741-BEBC-38B380102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3250"/>
            <a:ext cx="3175" cy="6350"/>
          </a:xfrm>
          <a:custGeom>
            <a:avLst/>
            <a:gdLst>
              <a:gd name="T0" fmla="*/ 0 w 11"/>
              <a:gd name="T1" fmla="*/ 0 h 17"/>
              <a:gd name="T2" fmla="*/ 499918 w 11"/>
              <a:gd name="T3" fmla="*/ 2232212 h 17"/>
              <a:gd name="T4" fmla="*/ 0 w 11"/>
              <a:gd name="T5" fmla="*/ 0 h 17"/>
              <a:gd name="T6" fmla="*/ 0 w 11"/>
              <a:gd name="T7" fmla="*/ 0 h 17"/>
              <a:gd name="T8" fmla="*/ 583045 w 11"/>
              <a:gd name="T9" fmla="*/ 1116106 h 17"/>
              <a:gd name="T10" fmla="*/ 666461 w 11"/>
              <a:gd name="T11" fmla="*/ 2232212 h 17"/>
              <a:gd name="T12" fmla="*/ 416502 w 11"/>
              <a:gd name="T13" fmla="*/ 1116106 h 17"/>
              <a:gd name="T14" fmla="*/ 0 w 11"/>
              <a:gd name="T15" fmla="*/ 0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7">
                <a:moveTo>
                  <a:pt x="0" y="0"/>
                </a:moveTo>
                <a:cubicBezTo>
                  <a:pt x="1" y="10"/>
                  <a:pt x="2" y="15"/>
                  <a:pt x="6" y="16"/>
                </a:cubicBezTo>
                <a:cubicBezTo>
                  <a:pt x="1" y="15"/>
                  <a:pt x="1" y="10"/>
                  <a:pt x="0" y="0"/>
                </a:cubicBezTo>
                <a:close/>
                <a:moveTo>
                  <a:pt x="0" y="0"/>
                </a:moveTo>
                <a:cubicBezTo>
                  <a:pt x="2" y="4"/>
                  <a:pt x="5" y="6"/>
                  <a:pt x="7" y="8"/>
                </a:cubicBezTo>
                <a:cubicBezTo>
                  <a:pt x="8" y="10"/>
                  <a:pt x="10" y="11"/>
                  <a:pt x="8" y="16"/>
                </a:cubicBezTo>
                <a:cubicBezTo>
                  <a:pt x="9" y="11"/>
                  <a:pt x="7" y="11"/>
                  <a:pt x="5" y="8"/>
                </a:cubicBezTo>
                <a:cubicBezTo>
                  <a:pt x="3" y="6"/>
                  <a:pt x="1" y="4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6" name="Freeform 1432">
            <a:extLst>
              <a:ext uri="{FF2B5EF4-FFF2-40B4-BE49-F238E27FC236}">
                <a16:creationId xmlns:a16="http://schemas.microsoft.com/office/drawing/2014/main" id="{A473390C-BF4D-654F-BE4F-E37A26B69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4838"/>
            <a:ext cx="6350" cy="7937"/>
          </a:xfrm>
          <a:custGeom>
            <a:avLst/>
            <a:gdLst>
              <a:gd name="T0" fmla="*/ 497769 w 18"/>
              <a:gd name="T1" fmla="*/ 2515368 h 24"/>
              <a:gd name="T2" fmla="*/ 2115608 w 18"/>
              <a:gd name="T3" fmla="*/ 0 h 24"/>
              <a:gd name="T4" fmla="*/ 497769 w 18"/>
              <a:gd name="T5" fmla="*/ 25153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4">
                <a:moveTo>
                  <a:pt x="4" y="23"/>
                </a:moveTo>
                <a:cubicBezTo>
                  <a:pt x="0" y="17"/>
                  <a:pt x="13" y="11"/>
                  <a:pt x="17" y="0"/>
                </a:cubicBezTo>
                <a:cubicBezTo>
                  <a:pt x="17" y="9"/>
                  <a:pt x="8" y="23"/>
                  <a:pt x="4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7" name="Freeform 1433">
            <a:extLst>
              <a:ext uri="{FF2B5EF4-FFF2-40B4-BE49-F238E27FC236}">
                <a16:creationId xmlns:a16="http://schemas.microsoft.com/office/drawing/2014/main" id="{DEBD5263-C2B7-E34B-96EB-656524842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8" y="1874838"/>
            <a:ext cx="6350" cy="7937"/>
          </a:xfrm>
          <a:custGeom>
            <a:avLst/>
            <a:gdLst>
              <a:gd name="T0" fmla="*/ 418726 w 17"/>
              <a:gd name="T1" fmla="*/ 2515368 h 24"/>
              <a:gd name="T2" fmla="*/ 418726 w 17"/>
              <a:gd name="T3" fmla="*/ 2515368 h 24"/>
              <a:gd name="T4" fmla="*/ 418726 w 17"/>
              <a:gd name="T5" fmla="*/ 2515368 h 24"/>
              <a:gd name="T6" fmla="*/ 1116106 w 17"/>
              <a:gd name="T7" fmla="*/ 1203117 h 24"/>
              <a:gd name="T8" fmla="*/ 2232212 w 17"/>
              <a:gd name="T9" fmla="*/ 0 h 24"/>
              <a:gd name="T10" fmla="*/ 1116106 w 17"/>
              <a:gd name="T11" fmla="*/ 1312581 h 24"/>
              <a:gd name="T12" fmla="*/ 418726 w 17"/>
              <a:gd name="T13" fmla="*/ 2515368 h 24"/>
              <a:gd name="T14" fmla="*/ 2232212 w 17"/>
              <a:gd name="T15" fmla="*/ 0 h 24"/>
              <a:gd name="T16" fmla="*/ 2232212 w 17"/>
              <a:gd name="T17" fmla="*/ 0 h 24"/>
              <a:gd name="T18" fmla="*/ 418726 w 17"/>
              <a:gd name="T19" fmla="*/ 2515368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4">
                <a:moveTo>
                  <a:pt x="3" y="23"/>
                </a:moveTo>
                <a:lnTo>
                  <a:pt x="3" y="23"/>
                </a:lnTo>
                <a:cubicBezTo>
                  <a:pt x="0" y="19"/>
                  <a:pt x="3" y="16"/>
                  <a:pt x="8" y="11"/>
                </a:cubicBezTo>
                <a:cubicBezTo>
                  <a:pt x="11" y="7"/>
                  <a:pt x="14" y="4"/>
                  <a:pt x="16" y="0"/>
                </a:cubicBezTo>
                <a:cubicBezTo>
                  <a:pt x="15" y="4"/>
                  <a:pt x="12" y="7"/>
                  <a:pt x="8" y="12"/>
                </a:cubicBezTo>
                <a:cubicBezTo>
                  <a:pt x="4" y="16"/>
                  <a:pt x="1" y="19"/>
                  <a:pt x="3" y="23"/>
                </a:cubicBezTo>
                <a:cubicBezTo>
                  <a:pt x="8" y="23"/>
                  <a:pt x="15" y="9"/>
                  <a:pt x="16" y="0"/>
                </a:cubicBezTo>
                <a:cubicBezTo>
                  <a:pt x="16" y="9"/>
                  <a:pt x="8" y="23"/>
                  <a:pt x="3" y="2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8" name="Freeform 1434">
            <a:extLst>
              <a:ext uri="{FF2B5EF4-FFF2-40B4-BE49-F238E27FC236}">
                <a16:creationId xmlns:a16="http://schemas.microsoft.com/office/drawing/2014/main" id="{E62835D8-E60F-C547-B231-E74746663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6425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100965 w 10"/>
              <a:gd name="T3" fmla="*/ 0 h 16"/>
              <a:gd name="T4" fmla="*/ 705803 w 10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2" y="15"/>
                  <a:pt x="0" y="11"/>
                  <a:pt x="1" y="0"/>
                </a:cubicBezTo>
                <a:cubicBezTo>
                  <a:pt x="2" y="7"/>
                  <a:pt x="9" y="8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89" name="Freeform 1435">
            <a:extLst>
              <a:ext uri="{FF2B5EF4-FFF2-40B4-BE49-F238E27FC236}">
                <a16:creationId xmlns:a16="http://schemas.microsoft.com/office/drawing/2014/main" id="{7E6800FC-A981-4040-BEF8-203DCE0C7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76425"/>
            <a:ext cx="3175" cy="6350"/>
          </a:xfrm>
          <a:custGeom>
            <a:avLst/>
            <a:gdLst>
              <a:gd name="T0" fmla="*/ 249061 w 9"/>
              <a:gd name="T1" fmla="*/ 2047478 h 16"/>
              <a:gd name="T2" fmla="*/ 0 w 9"/>
              <a:gd name="T3" fmla="*/ 0 h 16"/>
              <a:gd name="T4" fmla="*/ 622300 w 9"/>
              <a:gd name="T5" fmla="*/ 944959 h 16"/>
              <a:gd name="T6" fmla="*/ 871008 w 9"/>
              <a:gd name="T7" fmla="*/ 2362597 h 16"/>
              <a:gd name="T8" fmla="*/ 622300 w 9"/>
              <a:gd name="T9" fmla="*/ 2362597 h 16"/>
              <a:gd name="T10" fmla="*/ 871008 w 9"/>
              <a:gd name="T11" fmla="*/ 2205038 h 16"/>
              <a:gd name="T12" fmla="*/ 497769 w 9"/>
              <a:gd name="T13" fmla="*/ 1102519 h 16"/>
              <a:gd name="T14" fmla="*/ 0 w 9"/>
              <a:gd name="T15" fmla="*/ 0 h 16"/>
              <a:gd name="T16" fmla="*/ 249061 w 9"/>
              <a:gd name="T17" fmla="*/ 2047478 h 16"/>
              <a:gd name="T18" fmla="*/ 622300 w 9"/>
              <a:gd name="T19" fmla="*/ 2205038 h 16"/>
              <a:gd name="T20" fmla="*/ 622300 w 9"/>
              <a:gd name="T21" fmla="*/ 2362597 h 16"/>
              <a:gd name="T22" fmla="*/ 249061 w 9"/>
              <a:gd name="T23" fmla="*/ 2047478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6">
                <a:moveTo>
                  <a:pt x="2" y="13"/>
                </a:moveTo>
                <a:cubicBezTo>
                  <a:pt x="1" y="12"/>
                  <a:pt x="0" y="7"/>
                  <a:pt x="0" y="0"/>
                </a:cubicBezTo>
                <a:cubicBezTo>
                  <a:pt x="2" y="4"/>
                  <a:pt x="3" y="5"/>
                  <a:pt x="5" y="6"/>
                </a:cubicBezTo>
                <a:cubicBezTo>
                  <a:pt x="7" y="9"/>
                  <a:pt x="8" y="10"/>
                  <a:pt x="7" y="15"/>
                </a:cubicBezTo>
                <a:lnTo>
                  <a:pt x="5" y="15"/>
                </a:lnTo>
                <a:lnTo>
                  <a:pt x="7" y="14"/>
                </a:lnTo>
                <a:cubicBezTo>
                  <a:pt x="7" y="10"/>
                  <a:pt x="7" y="10"/>
                  <a:pt x="4" y="7"/>
                </a:cubicBezTo>
                <a:cubicBezTo>
                  <a:pt x="2" y="5"/>
                  <a:pt x="1" y="4"/>
                  <a:pt x="0" y="0"/>
                </a:cubicBezTo>
                <a:cubicBezTo>
                  <a:pt x="1" y="7"/>
                  <a:pt x="1" y="11"/>
                  <a:pt x="2" y="13"/>
                </a:cubicBezTo>
                <a:lnTo>
                  <a:pt x="5" y="14"/>
                </a:lnTo>
                <a:lnTo>
                  <a:pt x="5" y="15"/>
                </a:lnTo>
                <a:cubicBezTo>
                  <a:pt x="4" y="15"/>
                  <a:pt x="3" y="15"/>
                  <a:pt x="2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0" name="Freeform 1436">
            <a:extLst>
              <a:ext uri="{FF2B5EF4-FFF2-40B4-BE49-F238E27FC236}">
                <a16:creationId xmlns:a16="http://schemas.microsoft.com/office/drawing/2014/main" id="{3D877374-CAC0-4C46-996C-07AAC2FDF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9600"/>
            <a:ext cx="6350" cy="7938"/>
          </a:xfrm>
          <a:custGeom>
            <a:avLst/>
            <a:gdLst>
              <a:gd name="T0" fmla="*/ 0 w 17"/>
              <a:gd name="T1" fmla="*/ 2297390 h 24"/>
              <a:gd name="T2" fmla="*/ 2232212 w 17"/>
              <a:gd name="T3" fmla="*/ 0 h 24"/>
              <a:gd name="T4" fmla="*/ 0 w 17"/>
              <a:gd name="T5" fmla="*/ 2297390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24">
                <a:moveTo>
                  <a:pt x="0" y="21"/>
                </a:moveTo>
                <a:cubicBezTo>
                  <a:pt x="0" y="14"/>
                  <a:pt x="11" y="9"/>
                  <a:pt x="16" y="0"/>
                </a:cubicBezTo>
                <a:cubicBezTo>
                  <a:pt x="11" y="11"/>
                  <a:pt x="9" y="23"/>
                  <a:pt x="0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1" name="Freeform 1437">
            <a:extLst>
              <a:ext uri="{FF2B5EF4-FFF2-40B4-BE49-F238E27FC236}">
                <a16:creationId xmlns:a16="http://schemas.microsoft.com/office/drawing/2014/main" id="{8B93B87E-72A5-774F-8A49-FB1EDBC9D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78013"/>
            <a:ext cx="6350" cy="7937"/>
          </a:xfrm>
          <a:custGeom>
            <a:avLst/>
            <a:gdLst>
              <a:gd name="T0" fmla="*/ 139700 w 17"/>
              <a:gd name="T1" fmla="*/ 2619900 h 23"/>
              <a:gd name="T2" fmla="*/ 1813859 w 17"/>
              <a:gd name="T3" fmla="*/ 833730 h 23"/>
              <a:gd name="T4" fmla="*/ 1813859 w 17"/>
              <a:gd name="T5" fmla="*/ 595275 h 23"/>
              <a:gd name="T6" fmla="*/ 976779 w 17"/>
              <a:gd name="T7" fmla="*/ 1309950 h 23"/>
              <a:gd name="T8" fmla="*/ 0 w 17"/>
              <a:gd name="T9" fmla="*/ 2381790 h 23"/>
              <a:gd name="T10" fmla="*/ 976779 w 17"/>
              <a:gd name="T11" fmla="*/ 1309950 h 23"/>
              <a:gd name="T12" fmla="*/ 2232212 w 17"/>
              <a:gd name="T13" fmla="*/ 0 h 23"/>
              <a:gd name="T14" fmla="*/ 1813859 w 17"/>
              <a:gd name="T15" fmla="*/ 833730 h 23"/>
              <a:gd name="T16" fmla="*/ 139700 w 17"/>
              <a:gd name="T17" fmla="*/ 2619900 h 23"/>
              <a:gd name="T18" fmla="*/ 1953185 w 17"/>
              <a:gd name="T19" fmla="*/ 476220 h 23"/>
              <a:gd name="T20" fmla="*/ 1813859 w 17"/>
              <a:gd name="T21" fmla="*/ 595275 h 23"/>
              <a:gd name="T22" fmla="*/ 1953185 w 17"/>
              <a:gd name="T23" fmla="*/ 47622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23">
                <a:moveTo>
                  <a:pt x="1" y="22"/>
                </a:moveTo>
                <a:cubicBezTo>
                  <a:pt x="7" y="22"/>
                  <a:pt x="9" y="15"/>
                  <a:pt x="13" y="7"/>
                </a:cubicBezTo>
                <a:cubicBezTo>
                  <a:pt x="13" y="7"/>
                  <a:pt x="13" y="6"/>
                  <a:pt x="13" y="5"/>
                </a:cubicBezTo>
                <a:cubicBezTo>
                  <a:pt x="11" y="7"/>
                  <a:pt x="9" y="9"/>
                  <a:pt x="7" y="11"/>
                </a:cubicBezTo>
                <a:cubicBezTo>
                  <a:pt x="4" y="15"/>
                  <a:pt x="1" y="18"/>
                  <a:pt x="0" y="20"/>
                </a:cubicBezTo>
                <a:cubicBezTo>
                  <a:pt x="1" y="17"/>
                  <a:pt x="3" y="14"/>
                  <a:pt x="7" y="11"/>
                </a:cubicBezTo>
                <a:cubicBezTo>
                  <a:pt x="10" y="8"/>
                  <a:pt x="13" y="5"/>
                  <a:pt x="16" y="0"/>
                </a:cubicBezTo>
                <a:cubicBezTo>
                  <a:pt x="15" y="3"/>
                  <a:pt x="14" y="6"/>
                  <a:pt x="13" y="7"/>
                </a:cubicBezTo>
                <a:cubicBezTo>
                  <a:pt x="10" y="15"/>
                  <a:pt x="7" y="22"/>
                  <a:pt x="1" y="22"/>
                </a:cubicBezTo>
                <a:close/>
                <a:moveTo>
                  <a:pt x="14" y="4"/>
                </a:moveTo>
                <a:cubicBezTo>
                  <a:pt x="13" y="4"/>
                  <a:pt x="13" y="4"/>
                  <a:pt x="13" y="5"/>
                </a:cubicBezTo>
                <a:cubicBezTo>
                  <a:pt x="13" y="4"/>
                  <a:pt x="14" y="4"/>
                  <a:pt x="14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2" name="Freeform 1438">
            <a:extLst>
              <a:ext uri="{FF2B5EF4-FFF2-40B4-BE49-F238E27FC236}">
                <a16:creationId xmlns:a16="http://schemas.microsoft.com/office/drawing/2014/main" id="{7B13FA8D-6B53-7941-B8F7-575A05378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81188"/>
            <a:ext cx="4763" cy="6350"/>
          </a:xfrm>
          <a:custGeom>
            <a:avLst/>
            <a:gdLst>
              <a:gd name="T0" fmla="*/ 1417786 w 12"/>
              <a:gd name="T1" fmla="*/ 1953185 h 17"/>
              <a:gd name="T2" fmla="*/ 157576 w 12"/>
              <a:gd name="T3" fmla="*/ 0 h 17"/>
              <a:gd name="T4" fmla="*/ 1417786 w 12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9" y="14"/>
                </a:moveTo>
                <a:cubicBezTo>
                  <a:pt x="3" y="16"/>
                  <a:pt x="0" y="13"/>
                  <a:pt x="1" y="0"/>
                </a:cubicBezTo>
                <a:cubicBezTo>
                  <a:pt x="4" y="9"/>
                  <a:pt x="11" y="9"/>
                  <a:pt x="9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3" name="Freeform 1439">
            <a:extLst>
              <a:ext uri="{FF2B5EF4-FFF2-40B4-BE49-F238E27FC236}">
                <a16:creationId xmlns:a16="http://schemas.microsoft.com/office/drawing/2014/main" id="{7EC47F4E-227E-5545-8958-87155DC3E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81188"/>
            <a:ext cx="3175" cy="6350"/>
          </a:xfrm>
          <a:custGeom>
            <a:avLst/>
            <a:gdLst>
              <a:gd name="T0" fmla="*/ 249959 w 11"/>
              <a:gd name="T1" fmla="*/ 2205038 h 16"/>
              <a:gd name="T2" fmla="*/ 0 w 11"/>
              <a:gd name="T3" fmla="*/ 0 h 16"/>
              <a:gd name="T4" fmla="*/ 0 w 11"/>
              <a:gd name="T5" fmla="*/ 0 h 16"/>
              <a:gd name="T6" fmla="*/ 0 w 11"/>
              <a:gd name="T7" fmla="*/ 0 h 16"/>
              <a:gd name="T8" fmla="*/ 0 w 11"/>
              <a:gd name="T9" fmla="*/ 0 h 16"/>
              <a:gd name="T10" fmla="*/ 333375 w 11"/>
              <a:gd name="T11" fmla="*/ 2047478 h 16"/>
              <a:gd name="T12" fmla="*/ 749877 w 11"/>
              <a:gd name="T13" fmla="*/ 2205038 h 16"/>
              <a:gd name="T14" fmla="*/ 499918 w 11"/>
              <a:gd name="T15" fmla="*/ 2362597 h 16"/>
              <a:gd name="T16" fmla="*/ 499918 w 11"/>
              <a:gd name="T17" fmla="*/ 2362597 h 16"/>
              <a:gd name="T18" fmla="*/ 249959 w 11"/>
              <a:gd name="T19" fmla="*/ 2205038 h 16"/>
              <a:gd name="T20" fmla="*/ 0 w 11"/>
              <a:gd name="T21" fmla="*/ 0 h 16"/>
              <a:gd name="T22" fmla="*/ 499918 w 11"/>
              <a:gd name="T23" fmla="*/ 1102519 h 16"/>
              <a:gd name="T24" fmla="*/ 749877 w 11"/>
              <a:gd name="T25" fmla="*/ 2205038 h 16"/>
              <a:gd name="T26" fmla="*/ 416502 w 11"/>
              <a:gd name="T27" fmla="*/ 1260078 h 16"/>
              <a:gd name="T28" fmla="*/ 0 w 11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6">
                <a:moveTo>
                  <a:pt x="3" y="14"/>
                </a:moveTo>
                <a:cubicBezTo>
                  <a:pt x="1" y="12"/>
                  <a:pt x="0" y="8"/>
                  <a:pt x="0" y="0"/>
                </a:cubicBezTo>
                <a:cubicBezTo>
                  <a:pt x="1" y="7"/>
                  <a:pt x="2" y="12"/>
                  <a:pt x="4" y="13"/>
                </a:cubicBezTo>
                <a:cubicBezTo>
                  <a:pt x="4" y="13"/>
                  <a:pt x="6" y="14"/>
                  <a:pt x="9" y="14"/>
                </a:cubicBezTo>
                <a:cubicBezTo>
                  <a:pt x="7" y="15"/>
                  <a:pt x="6" y="15"/>
                  <a:pt x="6" y="15"/>
                </a:cubicBezTo>
                <a:cubicBezTo>
                  <a:pt x="4" y="15"/>
                  <a:pt x="4" y="14"/>
                  <a:pt x="3" y="14"/>
                </a:cubicBezTo>
                <a:close/>
                <a:moveTo>
                  <a:pt x="0" y="0"/>
                </a:moveTo>
                <a:cubicBezTo>
                  <a:pt x="3" y="3"/>
                  <a:pt x="4" y="6"/>
                  <a:pt x="6" y="7"/>
                </a:cubicBezTo>
                <a:cubicBezTo>
                  <a:pt x="9" y="9"/>
                  <a:pt x="10" y="11"/>
                  <a:pt x="9" y="14"/>
                </a:cubicBezTo>
                <a:cubicBezTo>
                  <a:pt x="9" y="11"/>
                  <a:pt x="9" y="9"/>
                  <a:pt x="5" y="8"/>
                </a:cubicBezTo>
                <a:cubicBezTo>
                  <a:pt x="4" y="6"/>
                  <a:pt x="2" y="4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" name="Freeform 1440">
            <a:extLst>
              <a:ext uri="{FF2B5EF4-FFF2-40B4-BE49-F238E27FC236}">
                <a16:creationId xmlns:a16="http://schemas.microsoft.com/office/drawing/2014/main" id="{5C657704-4BCE-EF41-8EFA-A3594B6A2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84363"/>
            <a:ext cx="3175" cy="4762"/>
          </a:xfrm>
          <a:custGeom>
            <a:avLst/>
            <a:gdLst>
              <a:gd name="T0" fmla="*/ 749877 w 11"/>
              <a:gd name="T1" fmla="*/ 1504112 h 14"/>
              <a:gd name="T2" fmla="*/ 0 w 11"/>
              <a:gd name="T3" fmla="*/ 0 h 14"/>
              <a:gd name="T4" fmla="*/ 749877 w 11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4">
                <a:moveTo>
                  <a:pt x="9" y="13"/>
                </a:moveTo>
                <a:cubicBezTo>
                  <a:pt x="2" y="13"/>
                  <a:pt x="0" y="2"/>
                  <a:pt x="0" y="0"/>
                </a:cubicBezTo>
                <a:cubicBezTo>
                  <a:pt x="4" y="1"/>
                  <a:pt x="10" y="7"/>
                  <a:pt x="9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" name="Freeform 1441">
            <a:extLst>
              <a:ext uri="{FF2B5EF4-FFF2-40B4-BE49-F238E27FC236}">
                <a16:creationId xmlns:a16="http://schemas.microsoft.com/office/drawing/2014/main" id="{6EE6CC69-823B-9243-BE81-C0591672D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84363"/>
            <a:ext cx="3175" cy="4762"/>
          </a:xfrm>
          <a:custGeom>
            <a:avLst/>
            <a:gdLst>
              <a:gd name="T0" fmla="*/ 749877 w 11"/>
              <a:gd name="T1" fmla="*/ 1504112 h 14"/>
              <a:gd name="T2" fmla="*/ 0 w 11"/>
              <a:gd name="T3" fmla="*/ 115649 h 14"/>
              <a:gd name="T4" fmla="*/ 749877 w 11"/>
              <a:gd name="T5" fmla="*/ 1504112 h 14"/>
              <a:gd name="T6" fmla="*/ 583045 w 11"/>
              <a:gd name="T7" fmla="*/ 809880 h 14"/>
              <a:gd name="T8" fmla="*/ 0 w 11"/>
              <a:gd name="T9" fmla="*/ 115649 h 14"/>
              <a:gd name="T10" fmla="*/ 0 w 11"/>
              <a:gd name="T11" fmla="*/ 0 h 14"/>
              <a:gd name="T12" fmla="*/ 666461 w 11"/>
              <a:gd name="T13" fmla="*/ 694232 h 14"/>
              <a:gd name="T14" fmla="*/ 749877 w 11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4">
                <a:moveTo>
                  <a:pt x="9" y="13"/>
                </a:moveTo>
                <a:cubicBezTo>
                  <a:pt x="2" y="13"/>
                  <a:pt x="0" y="4"/>
                  <a:pt x="0" y="1"/>
                </a:cubicBezTo>
                <a:cubicBezTo>
                  <a:pt x="1" y="2"/>
                  <a:pt x="2" y="13"/>
                  <a:pt x="9" y="13"/>
                </a:cubicBezTo>
                <a:cubicBezTo>
                  <a:pt x="9" y="11"/>
                  <a:pt x="9" y="8"/>
                  <a:pt x="7" y="7"/>
                </a:cubicBezTo>
                <a:cubicBezTo>
                  <a:pt x="5" y="3"/>
                  <a:pt x="3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5" y="2"/>
                  <a:pt x="8" y="6"/>
                </a:cubicBezTo>
                <a:cubicBezTo>
                  <a:pt x="8" y="6"/>
                  <a:pt x="10" y="10"/>
                  <a:pt x="9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6" name="Freeform 1442">
            <a:extLst>
              <a:ext uri="{FF2B5EF4-FFF2-40B4-BE49-F238E27FC236}">
                <a16:creationId xmlns:a16="http://schemas.microsoft.com/office/drawing/2014/main" id="{730CA3AC-CB76-1047-8A03-F714BF9BD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84363"/>
            <a:ext cx="3175" cy="4762"/>
          </a:xfrm>
          <a:custGeom>
            <a:avLst/>
            <a:gdLst>
              <a:gd name="T0" fmla="*/ 749877 w 11"/>
              <a:gd name="T1" fmla="*/ 1504112 h 14"/>
              <a:gd name="T2" fmla="*/ 0 w 11"/>
              <a:gd name="T3" fmla="*/ 0 h 14"/>
              <a:gd name="T4" fmla="*/ 749877 w 11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4">
                <a:moveTo>
                  <a:pt x="9" y="13"/>
                </a:moveTo>
                <a:cubicBezTo>
                  <a:pt x="2" y="13"/>
                  <a:pt x="0" y="2"/>
                  <a:pt x="0" y="0"/>
                </a:cubicBezTo>
                <a:cubicBezTo>
                  <a:pt x="4" y="1"/>
                  <a:pt x="10" y="7"/>
                  <a:pt x="9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7" name="Freeform 1443">
            <a:extLst>
              <a:ext uri="{FF2B5EF4-FFF2-40B4-BE49-F238E27FC236}">
                <a16:creationId xmlns:a16="http://schemas.microsoft.com/office/drawing/2014/main" id="{A169B994-558E-1C4B-9B66-AD24CF4FB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84363"/>
            <a:ext cx="3175" cy="4762"/>
          </a:xfrm>
          <a:custGeom>
            <a:avLst/>
            <a:gdLst>
              <a:gd name="T0" fmla="*/ 749877 w 11"/>
              <a:gd name="T1" fmla="*/ 1504112 h 14"/>
              <a:gd name="T2" fmla="*/ 0 w 11"/>
              <a:gd name="T3" fmla="*/ 115649 h 14"/>
              <a:gd name="T4" fmla="*/ 749877 w 11"/>
              <a:gd name="T5" fmla="*/ 1504112 h 14"/>
              <a:gd name="T6" fmla="*/ 583045 w 11"/>
              <a:gd name="T7" fmla="*/ 809880 h 14"/>
              <a:gd name="T8" fmla="*/ 0 w 11"/>
              <a:gd name="T9" fmla="*/ 115649 h 14"/>
              <a:gd name="T10" fmla="*/ 0 w 11"/>
              <a:gd name="T11" fmla="*/ 0 h 14"/>
              <a:gd name="T12" fmla="*/ 666461 w 11"/>
              <a:gd name="T13" fmla="*/ 694232 h 14"/>
              <a:gd name="T14" fmla="*/ 749877 w 11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4">
                <a:moveTo>
                  <a:pt x="9" y="13"/>
                </a:moveTo>
                <a:cubicBezTo>
                  <a:pt x="2" y="13"/>
                  <a:pt x="0" y="4"/>
                  <a:pt x="0" y="1"/>
                </a:cubicBezTo>
                <a:cubicBezTo>
                  <a:pt x="1" y="2"/>
                  <a:pt x="2" y="13"/>
                  <a:pt x="9" y="13"/>
                </a:cubicBezTo>
                <a:cubicBezTo>
                  <a:pt x="9" y="11"/>
                  <a:pt x="9" y="8"/>
                  <a:pt x="7" y="7"/>
                </a:cubicBezTo>
                <a:cubicBezTo>
                  <a:pt x="5" y="3"/>
                  <a:pt x="3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5" y="2"/>
                  <a:pt x="8" y="6"/>
                </a:cubicBezTo>
                <a:cubicBezTo>
                  <a:pt x="8" y="6"/>
                  <a:pt x="10" y="10"/>
                  <a:pt x="9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8" name="Freeform 1444">
            <a:extLst>
              <a:ext uri="{FF2B5EF4-FFF2-40B4-BE49-F238E27FC236}">
                <a16:creationId xmlns:a16="http://schemas.microsoft.com/office/drawing/2014/main" id="{5D6604FD-3864-1146-83A9-0CCF9A850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1663"/>
            <a:ext cx="3175" cy="7937"/>
          </a:xfrm>
          <a:custGeom>
            <a:avLst/>
            <a:gdLst>
              <a:gd name="T0" fmla="*/ 302578 w 10"/>
              <a:gd name="T1" fmla="*/ 0 h 20"/>
              <a:gd name="T2" fmla="*/ 302578 w 10"/>
              <a:gd name="T3" fmla="*/ 2992249 h 20"/>
              <a:gd name="T4" fmla="*/ 302578 w 10"/>
              <a:gd name="T5" fmla="*/ 0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0">
                <a:moveTo>
                  <a:pt x="3" y="0"/>
                </a:moveTo>
                <a:cubicBezTo>
                  <a:pt x="6" y="8"/>
                  <a:pt x="9" y="14"/>
                  <a:pt x="3" y="19"/>
                </a:cubicBezTo>
                <a:cubicBezTo>
                  <a:pt x="0" y="14"/>
                  <a:pt x="1" y="9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9" name="Freeform 1445">
            <a:extLst>
              <a:ext uri="{FF2B5EF4-FFF2-40B4-BE49-F238E27FC236}">
                <a16:creationId xmlns:a16="http://schemas.microsoft.com/office/drawing/2014/main" id="{B531D632-E96E-5C4E-849C-AD5FA824E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1663"/>
            <a:ext cx="3175" cy="7937"/>
          </a:xfrm>
          <a:custGeom>
            <a:avLst/>
            <a:gdLst>
              <a:gd name="T0" fmla="*/ 333375 w 11"/>
              <a:gd name="T1" fmla="*/ 2992249 h 20"/>
              <a:gd name="T2" fmla="*/ 333375 w 11"/>
              <a:gd name="T3" fmla="*/ 2992249 h 20"/>
              <a:gd name="T4" fmla="*/ 333375 w 11"/>
              <a:gd name="T5" fmla="*/ 0 h 20"/>
              <a:gd name="T6" fmla="*/ 583045 w 11"/>
              <a:gd name="T7" fmla="*/ 787350 h 20"/>
              <a:gd name="T8" fmla="*/ 333375 w 11"/>
              <a:gd name="T9" fmla="*/ 2992249 h 20"/>
              <a:gd name="T10" fmla="*/ 333375 w 11"/>
              <a:gd name="T11" fmla="*/ 0 h 20"/>
              <a:gd name="T12" fmla="*/ 333375 w 11"/>
              <a:gd name="T13" fmla="*/ 2834700 h 20"/>
              <a:gd name="T14" fmla="*/ 499918 w 11"/>
              <a:gd name="T15" fmla="*/ 787350 h 20"/>
              <a:gd name="T16" fmla="*/ 333375 w 11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0">
                <a:moveTo>
                  <a:pt x="4" y="19"/>
                </a:moveTo>
                <a:lnTo>
                  <a:pt x="4" y="19"/>
                </a:lnTo>
                <a:cubicBezTo>
                  <a:pt x="0" y="14"/>
                  <a:pt x="2" y="9"/>
                  <a:pt x="4" y="0"/>
                </a:cubicBezTo>
                <a:lnTo>
                  <a:pt x="7" y="5"/>
                </a:lnTo>
                <a:cubicBezTo>
                  <a:pt x="8" y="11"/>
                  <a:pt x="10" y="16"/>
                  <a:pt x="4" y="19"/>
                </a:cubicBezTo>
                <a:close/>
                <a:moveTo>
                  <a:pt x="4" y="0"/>
                </a:moveTo>
                <a:cubicBezTo>
                  <a:pt x="2" y="9"/>
                  <a:pt x="1" y="14"/>
                  <a:pt x="4" y="18"/>
                </a:cubicBezTo>
                <a:cubicBezTo>
                  <a:pt x="9" y="16"/>
                  <a:pt x="8" y="11"/>
                  <a:pt x="6" y="5"/>
                </a:cubicBezTo>
                <a:lnTo>
                  <a:pt x="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0" name="Freeform 1446">
            <a:extLst>
              <a:ext uri="{FF2B5EF4-FFF2-40B4-BE49-F238E27FC236}">
                <a16:creationId xmlns:a16="http://schemas.microsoft.com/office/drawing/2014/main" id="{4D184F8F-D0C9-B748-B653-1396C540A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4838"/>
            <a:ext cx="3175" cy="7937"/>
          </a:xfrm>
          <a:custGeom>
            <a:avLst/>
            <a:gdLst>
              <a:gd name="T0" fmla="*/ 746831 w 9"/>
              <a:gd name="T1" fmla="*/ 2473097 h 22"/>
              <a:gd name="T2" fmla="*/ 0 w 9"/>
              <a:gd name="T3" fmla="*/ 0 h 22"/>
              <a:gd name="T4" fmla="*/ 746831 w 9"/>
              <a:gd name="T5" fmla="*/ 2473097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22">
                <a:moveTo>
                  <a:pt x="6" y="19"/>
                </a:moveTo>
                <a:cubicBezTo>
                  <a:pt x="1" y="21"/>
                  <a:pt x="0" y="12"/>
                  <a:pt x="0" y="0"/>
                </a:cubicBezTo>
                <a:cubicBezTo>
                  <a:pt x="3" y="10"/>
                  <a:pt x="8" y="11"/>
                  <a:pt x="6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1" name="Freeform 1447">
            <a:extLst>
              <a:ext uri="{FF2B5EF4-FFF2-40B4-BE49-F238E27FC236}">
                <a16:creationId xmlns:a16="http://schemas.microsoft.com/office/drawing/2014/main" id="{1AB062AB-5A03-3F4D-8075-EEF0E60E6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4838"/>
            <a:ext cx="3175" cy="7937"/>
          </a:xfrm>
          <a:custGeom>
            <a:avLst/>
            <a:gdLst>
              <a:gd name="T0" fmla="*/ 497769 w 9"/>
              <a:gd name="T1" fmla="*/ 1259999 h 20"/>
              <a:gd name="T2" fmla="*/ 0 w 9"/>
              <a:gd name="T3" fmla="*/ 0 h 20"/>
              <a:gd name="T4" fmla="*/ 497769 w 9"/>
              <a:gd name="T5" fmla="*/ 1259999 h 20"/>
              <a:gd name="T6" fmla="*/ 746831 w 9"/>
              <a:gd name="T7" fmla="*/ 2992249 h 20"/>
              <a:gd name="T8" fmla="*/ 497769 w 9"/>
              <a:gd name="T9" fmla="*/ 1259999 h 20"/>
              <a:gd name="T10" fmla="*/ 249061 w 9"/>
              <a:gd name="T11" fmla="*/ 2834700 h 20"/>
              <a:gd name="T12" fmla="*/ 0 w 9"/>
              <a:gd name="T13" fmla="*/ 157549 h 20"/>
              <a:gd name="T14" fmla="*/ 373239 w 9"/>
              <a:gd name="T15" fmla="*/ 2834700 h 20"/>
              <a:gd name="T16" fmla="*/ 622300 w 9"/>
              <a:gd name="T17" fmla="*/ 2992249 h 20"/>
              <a:gd name="T18" fmla="*/ 249061 w 9"/>
              <a:gd name="T19" fmla="*/ 283470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0">
                <a:moveTo>
                  <a:pt x="4" y="8"/>
                </a:moveTo>
                <a:cubicBezTo>
                  <a:pt x="2" y="6"/>
                  <a:pt x="1" y="4"/>
                  <a:pt x="0" y="0"/>
                </a:cubicBezTo>
                <a:cubicBezTo>
                  <a:pt x="1" y="3"/>
                  <a:pt x="3" y="6"/>
                  <a:pt x="4" y="8"/>
                </a:cubicBezTo>
                <a:cubicBezTo>
                  <a:pt x="6" y="11"/>
                  <a:pt x="8" y="14"/>
                  <a:pt x="6" y="19"/>
                </a:cubicBezTo>
                <a:cubicBezTo>
                  <a:pt x="7" y="15"/>
                  <a:pt x="6" y="11"/>
                  <a:pt x="4" y="8"/>
                </a:cubicBezTo>
                <a:close/>
                <a:moveTo>
                  <a:pt x="2" y="18"/>
                </a:moveTo>
                <a:cubicBezTo>
                  <a:pt x="1" y="16"/>
                  <a:pt x="0" y="10"/>
                  <a:pt x="0" y="1"/>
                </a:cubicBezTo>
                <a:cubicBezTo>
                  <a:pt x="1" y="10"/>
                  <a:pt x="1" y="16"/>
                  <a:pt x="3" y="18"/>
                </a:cubicBezTo>
                <a:cubicBezTo>
                  <a:pt x="4" y="19"/>
                  <a:pt x="4" y="19"/>
                  <a:pt x="5" y="19"/>
                </a:cubicBezTo>
                <a:cubicBezTo>
                  <a:pt x="4" y="19"/>
                  <a:pt x="3" y="19"/>
                  <a:pt x="2" y="1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2" name="Freeform 1448">
            <a:extLst>
              <a:ext uri="{FF2B5EF4-FFF2-40B4-BE49-F238E27FC236}">
                <a16:creationId xmlns:a16="http://schemas.microsoft.com/office/drawing/2014/main" id="{33991B5C-6380-094D-BE85-9715C9B15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6425"/>
            <a:ext cx="4763" cy="7938"/>
          </a:xfrm>
          <a:custGeom>
            <a:avLst/>
            <a:gdLst>
              <a:gd name="T0" fmla="*/ 402657 w 13"/>
              <a:gd name="T1" fmla="*/ 2835454 h 20"/>
              <a:gd name="T2" fmla="*/ 1342433 w 13"/>
              <a:gd name="T3" fmla="*/ 0 h 20"/>
              <a:gd name="T4" fmla="*/ 402657 w 13"/>
              <a:gd name="T5" fmla="*/ 2835454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0">
                <a:moveTo>
                  <a:pt x="3" y="18"/>
                </a:moveTo>
                <a:cubicBezTo>
                  <a:pt x="0" y="10"/>
                  <a:pt x="7" y="8"/>
                  <a:pt x="10" y="0"/>
                </a:cubicBezTo>
                <a:cubicBezTo>
                  <a:pt x="12" y="9"/>
                  <a:pt x="7" y="19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3" name="Freeform 1449">
            <a:extLst>
              <a:ext uri="{FF2B5EF4-FFF2-40B4-BE49-F238E27FC236}">
                <a16:creationId xmlns:a16="http://schemas.microsoft.com/office/drawing/2014/main" id="{9B2EEC1C-F525-8847-94DF-A8D808A99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4838"/>
            <a:ext cx="4763" cy="7937"/>
          </a:xfrm>
          <a:custGeom>
            <a:avLst/>
            <a:gdLst>
              <a:gd name="T0" fmla="*/ 630304 w 12"/>
              <a:gd name="T1" fmla="*/ 2856942 h 21"/>
              <a:gd name="T2" fmla="*/ 630304 w 12"/>
              <a:gd name="T3" fmla="*/ 2856942 h 21"/>
              <a:gd name="T4" fmla="*/ 945456 w 12"/>
              <a:gd name="T5" fmla="*/ 2428344 h 21"/>
              <a:gd name="T6" fmla="*/ 1417786 w 12"/>
              <a:gd name="T7" fmla="*/ 285732 h 21"/>
              <a:gd name="T8" fmla="*/ 787880 w 12"/>
              <a:gd name="T9" fmla="*/ 1428660 h 21"/>
              <a:gd name="T10" fmla="*/ 472728 w 12"/>
              <a:gd name="T11" fmla="*/ 2856942 h 21"/>
              <a:gd name="T12" fmla="*/ 315152 w 12"/>
              <a:gd name="T13" fmla="*/ 2856942 h 21"/>
              <a:gd name="T14" fmla="*/ 630304 w 12"/>
              <a:gd name="T15" fmla="*/ 1428660 h 21"/>
              <a:gd name="T16" fmla="*/ 1417786 w 12"/>
              <a:gd name="T17" fmla="*/ 0 h 21"/>
              <a:gd name="T18" fmla="*/ 1102635 w 12"/>
              <a:gd name="T19" fmla="*/ 2571210 h 21"/>
              <a:gd name="T20" fmla="*/ 630304 w 12"/>
              <a:gd name="T21" fmla="*/ 2856942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1">
                <a:moveTo>
                  <a:pt x="4" y="20"/>
                </a:moveTo>
                <a:lnTo>
                  <a:pt x="4" y="20"/>
                </a:lnTo>
                <a:cubicBezTo>
                  <a:pt x="4" y="20"/>
                  <a:pt x="5" y="18"/>
                  <a:pt x="6" y="17"/>
                </a:cubicBezTo>
                <a:cubicBezTo>
                  <a:pt x="9" y="15"/>
                  <a:pt x="10" y="9"/>
                  <a:pt x="9" y="2"/>
                </a:cubicBezTo>
                <a:cubicBezTo>
                  <a:pt x="8" y="5"/>
                  <a:pt x="6" y="9"/>
                  <a:pt x="5" y="10"/>
                </a:cubicBezTo>
                <a:cubicBezTo>
                  <a:pt x="2" y="13"/>
                  <a:pt x="0" y="15"/>
                  <a:pt x="3" y="20"/>
                </a:cubicBezTo>
                <a:lnTo>
                  <a:pt x="2" y="20"/>
                </a:lnTo>
                <a:cubicBezTo>
                  <a:pt x="0" y="15"/>
                  <a:pt x="1" y="13"/>
                  <a:pt x="4" y="10"/>
                </a:cubicBezTo>
                <a:cubicBezTo>
                  <a:pt x="5" y="7"/>
                  <a:pt x="7" y="5"/>
                  <a:pt x="9" y="0"/>
                </a:cubicBezTo>
                <a:cubicBezTo>
                  <a:pt x="11" y="9"/>
                  <a:pt x="10" y="15"/>
                  <a:pt x="7" y="18"/>
                </a:cubicBezTo>
                <a:cubicBezTo>
                  <a:pt x="6" y="19"/>
                  <a:pt x="5" y="20"/>
                  <a:pt x="4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4" name="Freeform 1450">
            <a:extLst>
              <a:ext uri="{FF2B5EF4-FFF2-40B4-BE49-F238E27FC236}">
                <a16:creationId xmlns:a16="http://schemas.microsoft.com/office/drawing/2014/main" id="{BBD1300A-669D-1048-A5A3-BDC9E74D4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79600"/>
            <a:ext cx="3175" cy="6350"/>
          </a:xfrm>
          <a:custGeom>
            <a:avLst/>
            <a:gdLst>
              <a:gd name="T0" fmla="*/ 504190 w 10"/>
              <a:gd name="T1" fmla="*/ 2092885 h 17"/>
              <a:gd name="T2" fmla="*/ 0 w 10"/>
              <a:gd name="T3" fmla="*/ 0 h 17"/>
              <a:gd name="T4" fmla="*/ 504190 w 10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7">
                <a:moveTo>
                  <a:pt x="5" y="15"/>
                </a:moveTo>
                <a:cubicBezTo>
                  <a:pt x="1" y="16"/>
                  <a:pt x="0" y="11"/>
                  <a:pt x="0" y="0"/>
                </a:cubicBezTo>
                <a:cubicBezTo>
                  <a:pt x="3" y="8"/>
                  <a:pt x="9" y="8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5" name="Freeform 1451">
            <a:extLst>
              <a:ext uri="{FF2B5EF4-FFF2-40B4-BE49-F238E27FC236}">
                <a16:creationId xmlns:a16="http://schemas.microsoft.com/office/drawing/2014/main" id="{FD52F542-2B8D-8A4C-A8D4-67ABC2D54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79600"/>
            <a:ext cx="3175" cy="6350"/>
          </a:xfrm>
          <a:custGeom>
            <a:avLst/>
            <a:gdLst>
              <a:gd name="T0" fmla="*/ 746831 w 9"/>
              <a:gd name="T1" fmla="*/ 2362597 h 16"/>
              <a:gd name="T2" fmla="*/ 373239 w 9"/>
              <a:gd name="T3" fmla="*/ 2205038 h 16"/>
              <a:gd name="T4" fmla="*/ 0 w 9"/>
              <a:gd name="T5" fmla="*/ 0 h 16"/>
              <a:gd name="T6" fmla="*/ 124531 w 9"/>
              <a:gd name="T7" fmla="*/ 157559 h 16"/>
              <a:gd name="T8" fmla="*/ 373239 w 9"/>
              <a:gd name="T9" fmla="*/ 2205038 h 16"/>
              <a:gd name="T10" fmla="*/ 746831 w 9"/>
              <a:gd name="T11" fmla="*/ 2205038 h 16"/>
              <a:gd name="T12" fmla="*/ 622300 w 9"/>
              <a:gd name="T13" fmla="*/ 1102519 h 16"/>
              <a:gd name="T14" fmla="*/ 249061 w 9"/>
              <a:gd name="T15" fmla="*/ 315119 h 16"/>
              <a:gd name="T16" fmla="*/ 746831 w 9"/>
              <a:gd name="T17" fmla="*/ 1102519 h 16"/>
              <a:gd name="T18" fmla="*/ 871008 w 9"/>
              <a:gd name="T19" fmla="*/ 2362597 h 16"/>
              <a:gd name="T20" fmla="*/ 746831 w 9"/>
              <a:gd name="T21" fmla="*/ 2362597 h 16"/>
              <a:gd name="T22" fmla="*/ 249061 w 9"/>
              <a:gd name="T23" fmla="*/ 315119 h 16"/>
              <a:gd name="T24" fmla="*/ 124531 w 9"/>
              <a:gd name="T25" fmla="*/ 157559 h 16"/>
              <a:gd name="T26" fmla="*/ 124531 w 9"/>
              <a:gd name="T27" fmla="*/ 0 h 16"/>
              <a:gd name="T28" fmla="*/ 249061 w 9"/>
              <a:gd name="T29" fmla="*/ 315119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6">
                <a:moveTo>
                  <a:pt x="6" y="15"/>
                </a:moveTo>
                <a:cubicBezTo>
                  <a:pt x="4" y="15"/>
                  <a:pt x="3" y="15"/>
                  <a:pt x="3" y="14"/>
                </a:cubicBezTo>
                <a:cubicBezTo>
                  <a:pt x="1" y="12"/>
                  <a:pt x="0" y="8"/>
                  <a:pt x="0" y="0"/>
                </a:cubicBezTo>
                <a:lnTo>
                  <a:pt x="1" y="1"/>
                </a:lnTo>
                <a:cubicBezTo>
                  <a:pt x="1" y="8"/>
                  <a:pt x="2" y="11"/>
                  <a:pt x="3" y="14"/>
                </a:cubicBezTo>
                <a:lnTo>
                  <a:pt x="6" y="14"/>
                </a:lnTo>
                <a:cubicBezTo>
                  <a:pt x="8" y="11"/>
                  <a:pt x="7" y="10"/>
                  <a:pt x="5" y="7"/>
                </a:cubicBezTo>
                <a:cubicBezTo>
                  <a:pt x="4" y="6"/>
                  <a:pt x="3" y="4"/>
                  <a:pt x="2" y="2"/>
                </a:cubicBezTo>
                <a:cubicBezTo>
                  <a:pt x="3" y="4"/>
                  <a:pt x="4" y="6"/>
                  <a:pt x="6" y="7"/>
                </a:cubicBezTo>
                <a:cubicBezTo>
                  <a:pt x="8" y="9"/>
                  <a:pt x="8" y="11"/>
                  <a:pt x="7" y="15"/>
                </a:cubicBezTo>
                <a:lnTo>
                  <a:pt x="6" y="15"/>
                </a:lnTo>
                <a:close/>
                <a:moveTo>
                  <a:pt x="2" y="2"/>
                </a:moveTo>
                <a:cubicBezTo>
                  <a:pt x="1" y="2"/>
                  <a:pt x="1" y="1"/>
                  <a:pt x="1" y="1"/>
                </a:cubicBezTo>
                <a:lnTo>
                  <a:pt x="1" y="0"/>
                </a:ln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6" name="Freeform 1452">
            <a:extLst>
              <a:ext uri="{FF2B5EF4-FFF2-40B4-BE49-F238E27FC236}">
                <a16:creationId xmlns:a16="http://schemas.microsoft.com/office/drawing/2014/main" id="{6FF594D8-8077-D241-B0A6-D10F5CB73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84363"/>
            <a:ext cx="3175" cy="4762"/>
          </a:xfrm>
          <a:custGeom>
            <a:avLst/>
            <a:gdLst>
              <a:gd name="T0" fmla="*/ 705803 w 10"/>
              <a:gd name="T1" fmla="*/ 1411139 h 15"/>
              <a:gd name="T2" fmla="*/ 0 w 10"/>
              <a:gd name="T3" fmla="*/ 0 h 15"/>
              <a:gd name="T4" fmla="*/ 705803 w 10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5">
                <a:moveTo>
                  <a:pt x="7" y="14"/>
                </a:moveTo>
                <a:cubicBezTo>
                  <a:pt x="2" y="14"/>
                  <a:pt x="0" y="12"/>
                  <a:pt x="0" y="0"/>
                </a:cubicBezTo>
                <a:cubicBezTo>
                  <a:pt x="4" y="8"/>
                  <a:pt x="9" y="7"/>
                  <a:pt x="7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7" name="Freeform 1453">
            <a:extLst>
              <a:ext uri="{FF2B5EF4-FFF2-40B4-BE49-F238E27FC236}">
                <a16:creationId xmlns:a16="http://schemas.microsoft.com/office/drawing/2014/main" id="{13AF84C8-C8CB-5E4A-983C-26EA9E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84363"/>
            <a:ext cx="3175" cy="4762"/>
          </a:xfrm>
          <a:custGeom>
            <a:avLst/>
            <a:gdLst>
              <a:gd name="T0" fmla="*/ 504190 w 10"/>
              <a:gd name="T1" fmla="*/ 1411139 h 15"/>
              <a:gd name="T2" fmla="*/ 201613 w 10"/>
              <a:gd name="T3" fmla="*/ 1310185 h 15"/>
              <a:gd name="T4" fmla="*/ 0 w 10"/>
              <a:gd name="T5" fmla="*/ 0 h 15"/>
              <a:gd name="T6" fmla="*/ 302578 w 10"/>
              <a:gd name="T7" fmla="*/ 1209548 h 15"/>
              <a:gd name="T8" fmla="*/ 705803 w 10"/>
              <a:gd name="T9" fmla="*/ 1310185 h 15"/>
              <a:gd name="T10" fmla="*/ 504190 w 10"/>
              <a:gd name="T11" fmla="*/ 705411 h 15"/>
              <a:gd name="T12" fmla="*/ 0 w 10"/>
              <a:gd name="T13" fmla="*/ 0 h 15"/>
              <a:gd name="T14" fmla="*/ 0 w 10"/>
              <a:gd name="T15" fmla="*/ 0 h 15"/>
              <a:gd name="T16" fmla="*/ 504190 w 10"/>
              <a:gd name="T17" fmla="*/ 604774 h 15"/>
              <a:gd name="T18" fmla="*/ 806450 w 10"/>
              <a:gd name="T19" fmla="*/ 1411139 h 15"/>
              <a:gd name="T20" fmla="*/ 604838 w 10"/>
              <a:gd name="T21" fmla="*/ 1411139 h 15"/>
              <a:gd name="T22" fmla="*/ 504190 w 10"/>
              <a:gd name="T23" fmla="*/ 1411139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5" y="14"/>
                </a:moveTo>
                <a:cubicBezTo>
                  <a:pt x="4" y="14"/>
                  <a:pt x="3" y="14"/>
                  <a:pt x="2" y="13"/>
                </a:cubicBezTo>
                <a:cubicBezTo>
                  <a:pt x="0" y="11"/>
                  <a:pt x="0" y="8"/>
                  <a:pt x="0" y="0"/>
                </a:cubicBezTo>
                <a:cubicBezTo>
                  <a:pt x="0" y="7"/>
                  <a:pt x="1" y="10"/>
                  <a:pt x="3" y="12"/>
                </a:cubicBezTo>
                <a:cubicBezTo>
                  <a:pt x="3" y="14"/>
                  <a:pt x="5" y="14"/>
                  <a:pt x="7" y="13"/>
                </a:cubicBezTo>
                <a:cubicBezTo>
                  <a:pt x="9" y="10"/>
                  <a:pt x="7" y="10"/>
                  <a:pt x="5" y="7"/>
                </a:cubicBezTo>
                <a:cubicBezTo>
                  <a:pt x="3" y="5"/>
                  <a:pt x="1" y="4"/>
                  <a:pt x="0" y="0"/>
                </a:cubicBezTo>
                <a:cubicBezTo>
                  <a:pt x="2" y="3"/>
                  <a:pt x="4" y="5"/>
                  <a:pt x="5" y="6"/>
                </a:cubicBezTo>
                <a:cubicBezTo>
                  <a:pt x="8" y="9"/>
                  <a:pt x="9" y="9"/>
                  <a:pt x="8" y="14"/>
                </a:cubicBezTo>
                <a:lnTo>
                  <a:pt x="6" y="14"/>
                </a:lnTo>
                <a:lnTo>
                  <a:pt x="5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8" name="Freeform 1454">
            <a:extLst>
              <a:ext uri="{FF2B5EF4-FFF2-40B4-BE49-F238E27FC236}">
                <a16:creationId xmlns:a16="http://schemas.microsoft.com/office/drawing/2014/main" id="{64B6A633-A728-4341-AB5B-BE1CA2153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1188"/>
            <a:ext cx="4763" cy="4762"/>
          </a:xfrm>
          <a:custGeom>
            <a:avLst/>
            <a:gdLst>
              <a:gd name="T0" fmla="*/ 231346 w 14"/>
              <a:gd name="T1" fmla="*/ 1504112 h 14"/>
              <a:gd name="T2" fmla="*/ 1389095 w 14"/>
              <a:gd name="T3" fmla="*/ 0 h 14"/>
              <a:gd name="T4" fmla="*/ 231346 w 14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4">
                <a:moveTo>
                  <a:pt x="2" y="13"/>
                </a:moveTo>
                <a:cubicBezTo>
                  <a:pt x="0" y="6"/>
                  <a:pt x="8" y="6"/>
                  <a:pt x="12" y="0"/>
                </a:cubicBezTo>
                <a:cubicBezTo>
                  <a:pt x="13" y="7"/>
                  <a:pt x="7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09" name="Freeform 1455">
            <a:extLst>
              <a:ext uri="{FF2B5EF4-FFF2-40B4-BE49-F238E27FC236}">
                <a16:creationId xmlns:a16="http://schemas.microsoft.com/office/drawing/2014/main" id="{F0DF9BCC-5A70-0842-8C97-527C76D29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11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315152 w 12"/>
              <a:gd name="T3" fmla="*/ 1411139 h 15"/>
              <a:gd name="T4" fmla="*/ 157576 w 12"/>
              <a:gd name="T5" fmla="*/ 1411139 h 15"/>
              <a:gd name="T6" fmla="*/ 787880 w 12"/>
              <a:gd name="T7" fmla="*/ 503820 h 15"/>
              <a:gd name="T8" fmla="*/ 1575362 w 12"/>
              <a:gd name="T9" fmla="*/ 0 h 15"/>
              <a:gd name="T10" fmla="*/ 1260210 w 12"/>
              <a:gd name="T11" fmla="*/ 907002 h 15"/>
              <a:gd name="T12" fmla="*/ 315152 w 12"/>
              <a:gd name="T13" fmla="*/ 1411139 h 15"/>
              <a:gd name="T14" fmla="*/ 1575362 w 12"/>
              <a:gd name="T15" fmla="*/ 0 h 15"/>
              <a:gd name="T16" fmla="*/ 1102635 w 12"/>
              <a:gd name="T17" fmla="*/ 403183 h 15"/>
              <a:gd name="T18" fmla="*/ 315152 w 12"/>
              <a:gd name="T19" fmla="*/ 1310185 h 15"/>
              <a:gd name="T20" fmla="*/ 1260210 w 12"/>
              <a:gd name="T21" fmla="*/ 907002 h 15"/>
              <a:gd name="T22" fmla="*/ 1575362 w 12"/>
              <a:gd name="T23" fmla="*/ 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5">
                <a:moveTo>
                  <a:pt x="2" y="14"/>
                </a:moveTo>
                <a:lnTo>
                  <a:pt x="2" y="14"/>
                </a:lnTo>
                <a:lnTo>
                  <a:pt x="1" y="14"/>
                </a:lnTo>
                <a:cubicBezTo>
                  <a:pt x="0" y="9"/>
                  <a:pt x="2" y="6"/>
                  <a:pt x="5" y="5"/>
                </a:cubicBezTo>
                <a:cubicBezTo>
                  <a:pt x="7" y="3"/>
                  <a:pt x="8" y="2"/>
                  <a:pt x="10" y="0"/>
                </a:cubicBezTo>
                <a:cubicBezTo>
                  <a:pt x="11" y="5"/>
                  <a:pt x="10" y="8"/>
                  <a:pt x="8" y="9"/>
                </a:cubicBezTo>
                <a:cubicBezTo>
                  <a:pt x="6" y="12"/>
                  <a:pt x="4" y="14"/>
                  <a:pt x="2" y="14"/>
                </a:cubicBezTo>
                <a:close/>
                <a:moveTo>
                  <a:pt x="10" y="0"/>
                </a:moveTo>
                <a:cubicBezTo>
                  <a:pt x="9" y="3"/>
                  <a:pt x="7" y="4"/>
                  <a:pt x="7" y="4"/>
                </a:cubicBezTo>
                <a:cubicBezTo>
                  <a:pt x="2" y="7"/>
                  <a:pt x="1" y="9"/>
                  <a:pt x="2" y="13"/>
                </a:cubicBezTo>
                <a:cubicBezTo>
                  <a:pt x="4" y="13"/>
                  <a:pt x="6" y="11"/>
                  <a:pt x="8" y="9"/>
                </a:cubicBezTo>
                <a:cubicBezTo>
                  <a:pt x="9" y="8"/>
                  <a:pt x="11" y="5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0" name="Freeform 1456">
            <a:extLst>
              <a:ext uri="{FF2B5EF4-FFF2-40B4-BE49-F238E27FC236}">
                <a16:creationId xmlns:a16="http://schemas.microsoft.com/office/drawing/2014/main" id="{33BCDA47-9009-BA49-B70E-A2617F9C3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4363"/>
            <a:ext cx="4763" cy="4762"/>
          </a:xfrm>
          <a:custGeom>
            <a:avLst/>
            <a:gdLst>
              <a:gd name="T0" fmla="*/ 157576 w 12"/>
              <a:gd name="T1" fmla="*/ 1310185 h 15"/>
              <a:gd name="T2" fmla="*/ 1732938 w 12"/>
              <a:gd name="T3" fmla="*/ 0 h 15"/>
              <a:gd name="T4" fmla="*/ 157576 w 12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5">
                <a:moveTo>
                  <a:pt x="1" y="13"/>
                </a:moveTo>
                <a:cubicBezTo>
                  <a:pt x="0" y="5"/>
                  <a:pt x="6" y="5"/>
                  <a:pt x="11" y="0"/>
                </a:cubicBezTo>
                <a:cubicBezTo>
                  <a:pt x="11" y="5"/>
                  <a:pt x="7" y="14"/>
                  <a:pt x="1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1" name="Freeform 1457">
            <a:extLst>
              <a:ext uri="{FF2B5EF4-FFF2-40B4-BE49-F238E27FC236}">
                <a16:creationId xmlns:a16="http://schemas.microsoft.com/office/drawing/2014/main" id="{F3C42D40-462F-3E49-9184-AF071E9A4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4363"/>
            <a:ext cx="4763" cy="4762"/>
          </a:xfrm>
          <a:custGeom>
            <a:avLst/>
            <a:gdLst>
              <a:gd name="T0" fmla="*/ 315152 w 12"/>
              <a:gd name="T1" fmla="*/ 1504112 h 14"/>
              <a:gd name="T2" fmla="*/ 315152 w 12"/>
              <a:gd name="T3" fmla="*/ 1504112 h 14"/>
              <a:gd name="T4" fmla="*/ 157576 w 12"/>
              <a:gd name="T5" fmla="*/ 1504112 h 14"/>
              <a:gd name="T6" fmla="*/ 945456 w 12"/>
              <a:gd name="T7" fmla="*/ 462934 h 14"/>
              <a:gd name="T8" fmla="*/ 1575362 w 12"/>
              <a:gd name="T9" fmla="*/ 0 h 14"/>
              <a:gd name="T10" fmla="*/ 1102635 w 12"/>
              <a:gd name="T11" fmla="*/ 1156826 h 14"/>
              <a:gd name="T12" fmla="*/ 315152 w 12"/>
              <a:gd name="T13" fmla="*/ 1504112 h 14"/>
              <a:gd name="T14" fmla="*/ 1575362 w 12"/>
              <a:gd name="T15" fmla="*/ 0 h 14"/>
              <a:gd name="T16" fmla="*/ 945456 w 12"/>
              <a:gd name="T17" fmla="*/ 462934 h 14"/>
              <a:gd name="T18" fmla="*/ 157576 w 12"/>
              <a:gd name="T19" fmla="*/ 1504112 h 14"/>
              <a:gd name="T20" fmla="*/ 315152 w 12"/>
              <a:gd name="T21" fmla="*/ 1388463 h 14"/>
              <a:gd name="T22" fmla="*/ 315152 w 12"/>
              <a:gd name="T23" fmla="*/ 1388463 h 14"/>
              <a:gd name="T24" fmla="*/ 945456 w 12"/>
              <a:gd name="T25" fmla="*/ 1156826 h 14"/>
              <a:gd name="T26" fmla="*/ 1575362 w 12"/>
              <a:gd name="T27" fmla="*/ 0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2" y="13"/>
                </a:moveTo>
                <a:lnTo>
                  <a:pt x="2" y="13"/>
                </a:lnTo>
                <a:lnTo>
                  <a:pt x="1" y="13"/>
                </a:lnTo>
                <a:cubicBezTo>
                  <a:pt x="0" y="8"/>
                  <a:pt x="2" y="6"/>
                  <a:pt x="6" y="4"/>
                </a:cubicBezTo>
                <a:cubicBezTo>
                  <a:pt x="7" y="3"/>
                  <a:pt x="8" y="1"/>
                  <a:pt x="10" y="0"/>
                </a:cubicBezTo>
                <a:cubicBezTo>
                  <a:pt x="11" y="4"/>
                  <a:pt x="10" y="9"/>
                  <a:pt x="7" y="10"/>
                </a:cubicBezTo>
                <a:cubicBezTo>
                  <a:pt x="6" y="12"/>
                  <a:pt x="4" y="13"/>
                  <a:pt x="2" y="13"/>
                </a:cubicBezTo>
                <a:close/>
                <a:moveTo>
                  <a:pt x="10" y="0"/>
                </a:moveTo>
                <a:cubicBezTo>
                  <a:pt x="9" y="2"/>
                  <a:pt x="7" y="4"/>
                  <a:pt x="6" y="4"/>
                </a:cubicBezTo>
                <a:cubicBezTo>
                  <a:pt x="2" y="7"/>
                  <a:pt x="1" y="9"/>
                  <a:pt x="1" y="13"/>
                </a:cubicBezTo>
                <a:lnTo>
                  <a:pt x="2" y="12"/>
                </a:lnTo>
                <a:cubicBezTo>
                  <a:pt x="4" y="12"/>
                  <a:pt x="5" y="12"/>
                  <a:pt x="6" y="10"/>
                </a:cubicBezTo>
                <a:cubicBezTo>
                  <a:pt x="8" y="8"/>
                  <a:pt x="11" y="4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2" name="Freeform 1458">
            <a:extLst>
              <a:ext uri="{FF2B5EF4-FFF2-40B4-BE49-F238E27FC236}">
                <a16:creationId xmlns:a16="http://schemas.microsoft.com/office/drawing/2014/main" id="{9E3783E3-D41F-BF4F-B88D-76F4B8C47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1663"/>
            <a:ext cx="3175" cy="7937"/>
          </a:xfrm>
          <a:custGeom>
            <a:avLst/>
            <a:gdLst>
              <a:gd name="T0" fmla="*/ 302578 w 10"/>
              <a:gd name="T1" fmla="*/ 0 h 20"/>
              <a:gd name="T2" fmla="*/ 302578 w 10"/>
              <a:gd name="T3" fmla="*/ 2992249 h 20"/>
              <a:gd name="T4" fmla="*/ 302578 w 10"/>
              <a:gd name="T5" fmla="*/ 0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0">
                <a:moveTo>
                  <a:pt x="3" y="0"/>
                </a:moveTo>
                <a:cubicBezTo>
                  <a:pt x="6" y="8"/>
                  <a:pt x="9" y="14"/>
                  <a:pt x="3" y="19"/>
                </a:cubicBezTo>
                <a:cubicBezTo>
                  <a:pt x="0" y="14"/>
                  <a:pt x="1" y="9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3" name="Freeform 1459">
            <a:extLst>
              <a:ext uri="{FF2B5EF4-FFF2-40B4-BE49-F238E27FC236}">
                <a16:creationId xmlns:a16="http://schemas.microsoft.com/office/drawing/2014/main" id="{2DBE16A3-C1B3-764B-A4FF-530166283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1663"/>
            <a:ext cx="3175" cy="7937"/>
          </a:xfrm>
          <a:custGeom>
            <a:avLst/>
            <a:gdLst>
              <a:gd name="T0" fmla="*/ 333375 w 11"/>
              <a:gd name="T1" fmla="*/ 2992249 h 20"/>
              <a:gd name="T2" fmla="*/ 333375 w 11"/>
              <a:gd name="T3" fmla="*/ 2992249 h 20"/>
              <a:gd name="T4" fmla="*/ 333375 w 11"/>
              <a:gd name="T5" fmla="*/ 0 h 20"/>
              <a:gd name="T6" fmla="*/ 583045 w 11"/>
              <a:gd name="T7" fmla="*/ 787350 h 20"/>
              <a:gd name="T8" fmla="*/ 333375 w 11"/>
              <a:gd name="T9" fmla="*/ 2992249 h 20"/>
              <a:gd name="T10" fmla="*/ 333375 w 11"/>
              <a:gd name="T11" fmla="*/ 0 h 20"/>
              <a:gd name="T12" fmla="*/ 333375 w 11"/>
              <a:gd name="T13" fmla="*/ 2834700 h 20"/>
              <a:gd name="T14" fmla="*/ 499918 w 11"/>
              <a:gd name="T15" fmla="*/ 787350 h 20"/>
              <a:gd name="T16" fmla="*/ 333375 w 11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0">
                <a:moveTo>
                  <a:pt x="4" y="19"/>
                </a:moveTo>
                <a:lnTo>
                  <a:pt x="4" y="19"/>
                </a:lnTo>
                <a:cubicBezTo>
                  <a:pt x="0" y="14"/>
                  <a:pt x="2" y="9"/>
                  <a:pt x="4" y="0"/>
                </a:cubicBezTo>
                <a:lnTo>
                  <a:pt x="7" y="5"/>
                </a:lnTo>
                <a:cubicBezTo>
                  <a:pt x="8" y="11"/>
                  <a:pt x="10" y="16"/>
                  <a:pt x="4" y="19"/>
                </a:cubicBezTo>
                <a:close/>
                <a:moveTo>
                  <a:pt x="4" y="0"/>
                </a:moveTo>
                <a:cubicBezTo>
                  <a:pt x="2" y="9"/>
                  <a:pt x="1" y="14"/>
                  <a:pt x="4" y="18"/>
                </a:cubicBezTo>
                <a:cubicBezTo>
                  <a:pt x="9" y="16"/>
                  <a:pt x="8" y="11"/>
                  <a:pt x="6" y="5"/>
                </a:cubicBezTo>
                <a:lnTo>
                  <a:pt x="4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4" name="Freeform 1460">
            <a:extLst>
              <a:ext uri="{FF2B5EF4-FFF2-40B4-BE49-F238E27FC236}">
                <a16:creationId xmlns:a16="http://schemas.microsoft.com/office/drawing/2014/main" id="{7DBB8813-038A-BB4C-A85A-01ED0380A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4838"/>
            <a:ext cx="3175" cy="7937"/>
          </a:xfrm>
          <a:custGeom>
            <a:avLst/>
            <a:gdLst>
              <a:gd name="T0" fmla="*/ 746831 w 9"/>
              <a:gd name="T1" fmla="*/ 2473097 h 22"/>
              <a:gd name="T2" fmla="*/ 0 w 9"/>
              <a:gd name="T3" fmla="*/ 0 h 22"/>
              <a:gd name="T4" fmla="*/ 746831 w 9"/>
              <a:gd name="T5" fmla="*/ 2473097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22">
                <a:moveTo>
                  <a:pt x="6" y="19"/>
                </a:moveTo>
                <a:cubicBezTo>
                  <a:pt x="1" y="21"/>
                  <a:pt x="0" y="12"/>
                  <a:pt x="0" y="0"/>
                </a:cubicBezTo>
                <a:cubicBezTo>
                  <a:pt x="3" y="10"/>
                  <a:pt x="8" y="11"/>
                  <a:pt x="6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5" name="Freeform 1461">
            <a:extLst>
              <a:ext uri="{FF2B5EF4-FFF2-40B4-BE49-F238E27FC236}">
                <a16:creationId xmlns:a16="http://schemas.microsoft.com/office/drawing/2014/main" id="{F3CFC755-3C0A-674A-902F-2FA2207C7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74838"/>
            <a:ext cx="3175" cy="7937"/>
          </a:xfrm>
          <a:custGeom>
            <a:avLst/>
            <a:gdLst>
              <a:gd name="T0" fmla="*/ 497769 w 9"/>
              <a:gd name="T1" fmla="*/ 1259999 h 20"/>
              <a:gd name="T2" fmla="*/ 0 w 9"/>
              <a:gd name="T3" fmla="*/ 0 h 20"/>
              <a:gd name="T4" fmla="*/ 497769 w 9"/>
              <a:gd name="T5" fmla="*/ 1259999 h 20"/>
              <a:gd name="T6" fmla="*/ 746831 w 9"/>
              <a:gd name="T7" fmla="*/ 2992249 h 20"/>
              <a:gd name="T8" fmla="*/ 497769 w 9"/>
              <a:gd name="T9" fmla="*/ 1259999 h 20"/>
              <a:gd name="T10" fmla="*/ 249061 w 9"/>
              <a:gd name="T11" fmla="*/ 2834700 h 20"/>
              <a:gd name="T12" fmla="*/ 0 w 9"/>
              <a:gd name="T13" fmla="*/ 157549 h 20"/>
              <a:gd name="T14" fmla="*/ 373239 w 9"/>
              <a:gd name="T15" fmla="*/ 2834700 h 20"/>
              <a:gd name="T16" fmla="*/ 622300 w 9"/>
              <a:gd name="T17" fmla="*/ 2992249 h 20"/>
              <a:gd name="T18" fmla="*/ 249061 w 9"/>
              <a:gd name="T19" fmla="*/ 283470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0">
                <a:moveTo>
                  <a:pt x="4" y="8"/>
                </a:moveTo>
                <a:cubicBezTo>
                  <a:pt x="2" y="6"/>
                  <a:pt x="1" y="4"/>
                  <a:pt x="0" y="0"/>
                </a:cubicBezTo>
                <a:cubicBezTo>
                  <a:pt x="1" y="3"/>
                  <a:pt x="3" y="6"/>
                  <a:pt x="4" y="8"/>
                </a:cubicBezTo>
                <a:cubicBezTo>
                  <a:pt x="6" y="11"/>
                  <a:pt x="8" y="14"/>
                  <a:pt x="6" y="19"/>
                </a:cubicBezTo>
                <a:cubicBezTo>
                  <a:pt x="7" y="15"/>
                  <a:pt x="6" y="11"/>
                  <a:pt x="4" y="8"/>
                </a:cubicBezTo>
                <a:close/>
                <a:moveTo>
                  <a:pt x="2" y="18"/>
                </a:moveTo>
                <a:cubicBezTo>
                  <a:pt x="1" y="16"/>
                  <a:pt x="0" y="10"/>
                  <a:pt x="0" y="1"/>
                </a:cubicBezTo>
                <a:cubicBezTo>
                  <a:pt x="1" y="10"/>
                  <a:pt x="1" y="16"/>
                  <a:pt x="3" y="18"/>
                </a:cubicBezTo>
                <a:cubicBezTo>
                  <a:pt x="4" y="19"/>
                  <a:pt x="4" y="19"/>
                  <a:pt x="5" y="19"/>
                </a:cubicBezTo>
                <a:cubicBezTo>
                  <a:pt x="4" y="19"/>
                  <a:pt x="3" y="19"/>
                  <a:pt x="2" y="1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6" name="Freeform 1462">
            <a:extLst>
              <a:ext uri="{FF2B5EF4-FFF2-40B4-BE49-F238E27FC236}">
                <a16:creationId xmlns:a16="http://schemas.microsoft.com/office/drawing/2014/main" id="{FD253402-C745-B74A-8C1A-D9825322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6425"/>
            <a:ext cx="4763" cy="7938"/>
          </a:xfrm>
          <a:custGeom>
            <a:avLst/>
            <a:gdLst>
              <a:gd name="T0" fmla="*/ 402657 w 13"/>
              <a:gd name="T1" fmla="*/ 2835454 h 20"/>
              <a:gd name="T2" fmla="*/ 1342433 w 13"/>
              <a:gd name="T3" fmla="*/ 0 h 20"/>
              <a:gd name="T4" fmla="*/ 402657 w 13"/>
              <a:gd name="T5" fmla="*/ 2835454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0">
                <a:moveTo>
                  <a:pt x="3" y="18"/>
                </a:moveTo>
                <a:cubicBezTo>
                  <a:pt x="0" y="10"/>
                  <a:pt x="7" y="8"/>
                  <a:pt x="10" y="0"/>
                </a:cubicBezTo>
                <a:cubicBezTo>
                  <a:pt x="12" y="9"/>
                  <a:pt x="7" y="19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7" name="Freeform 1463">
            <a:extLst>
              <a:ext uri="{FF2B5EF4-FFF2-40B4-BE49-F238E27FC236}">
                <a16:creationId xmlns:a16="http://schemas.microsoft.com/office/drawing/2014/main" id="{C334D790-70FE-5F4F-BFAF-A6F0AC1AE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74838"/>
            <a:ext cx="4763" cy="7937"/>
          </a:xfrm>
          <a:custGeom>
            <a:avLst/>
            <a:gdLst>
              <a:gd name="T0" fmla="*/ 630304 w 12"/>
              <a:gd name="T1" fmla="*/ 2856942 h 21"/>
              <a:gd name="T2" fmla="*/ 630304 w 12"/>
              <a:gd name="T3" fmla="*/ 2856942 h 21"/>
              <a:gd name="T4" fmla="*/ 945456 w 12"/>
              <a:gd name="T5" fmla="*/ 2428344 h 21"/>
              <a:gd name="T6" fmla="*/ 1417786 w 12"/>
              <a:gd name="T7" fmla="*/ 285732 h 21"/>
              <a:gd name="T8" fmla="*/ 787880 w 12"/>
              <a:gd name="T9" fmla="*/ 1428660 h 21"/>
              <a:gd name="T10" fmla="*/ 472728 w 12"/>
              <a:gd name="T11" fmla="*/ 2856942 h 21"/>
              <a:gd name="T12" fmla="*/ 315152 w 12"/>
              <a:gd name="T13" fmla="*/ 2856942 h 21"/>
              <a:gd name="T14" fmla="*/ 630304 w 12"/>
              <a:gd name="T15" fmla="*/ 1428660 h 21"/>
              <a:gd name="T16" fmla="*/ 1417786 w 12"/>
              <a:gd name="T17" fmla="*/ 0 h 21"/>
              <a:gd name="T18" fmla="*/ 1102635 w 12"/>
              <a:gd name="T19" fmla="*/ 2571210 h 21"/>
              <a:gd name="T20" fmla="*/ 630304 w 12"/>
              <a:gd name="T21" fmla="*/ 2856942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1">
                <a:moveTo>
                  <a:pt x="4" y="20"/>
                </a:moveTo>
                <a:lnTo>
                  <a:pt x="4" y="20"/>
                </a:lnTo>
                <a:cubicBezTo>
                  <a:pt x="4" y="20"/>
                  <a:pt x="5" y="18"/>
                  <a:pt x="6" y="17"/>
                </a:cubicBezTo>
                <a:cubicBezTo>
                  <a:pt x="9" y="15"/>
                  <a:pt x="10" y="9"/>
                  <a:pt x="9" y="2"/>
                </a:cubicBezTo>
                <a:cubicBezTo>
                  <a:pt x="8" y="5"/>
                  <a:pt x="6" y="9"/>
                  <a:pt x="5" y="10"/>
                </a:cubicBezTo>
                <a:cubicBezTo>
                  <a:pt x="2" y="13"/>
                  <a:pt x="0" y="15"/>
                  <a:pt x="3" y="20"/>
                </a:cubicBezTo>
                <a:lnTo>
                  <a:pt x="2" y="20"/>
                </a:lnTo>
                <a:cubicBezTo>
                  <a:pt x="0" y="15"/>
                  <a:pt x="1" y="13"/>
                  <a:pt x="4" y="10"/>
                </a:cubicBezTo>
                <a:cubicBezTo>
                  <a:pt x="5" y="7"/>
                  <a:pt x="7" y="5"/>
                  <a:pt x="9" y="0"/>
                </a:cubicBezTo>
                <a:cubicBezTo>
                  <a:pt x="11" y="9"/>
                  <a:pt x="10" y="15"/>
                  <a:pt x="7" y="18"/>
                </a:cubicBezTo>
                <a:cubicBezTo>
                  <a:pt x="6" y="19"/>
                  <a:pt x="5" y="20"/>
                  <a:pt x="4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8" name="Freeform 1464">
            <a:extLst>
              <a:ext uri="{FF2B5EF4-FFF2-40B4-BE49-F238E27FC236}">
                <a16:creationId xmlns:a16="http://schemas.microsoft.com/office/drawing/2014/main" id="{79316190-8224-884E-9119-6CE4F0380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79600"/>
            <a:ext cx="3175" cy="6350"/>
          </a:xfrm>
          <a:custGeom>
            <a:avLst/>
            <a:gdLst>
              <a:gd name="T0" fmla="*/ 504190 w 10"/>
              <a:gd name="T1" fmla="*/ 2092885 h 17"/>
              <a:gd name="T2" fmla="*/ 0 w 10"/>
              <a:gd name="T3" fmla="*/ 0 h 17"/>
              <a:gd name="T4" fmla="*/ 504190 w 10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7">
                <a:moveTo>
                  <a:pt x="5" y="15"/>
                </a:moveTo>
                <a:cubicBezTo>
                  <a:pt x="1" y="16"/>
                  <a:pt x="0" y="11"/>
                  <a:pt x="0" y="0"/>
                </a:cubicBezTo>
                <a:cubicBezTo>
                  <a:pt x="3" y="8"/>
                  <a:pt x="9" y="8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19" name="Freeform 1465">
            <a:extLst>
              <a:ext uri="{FF2B5EF4-FFF2-40B4-BE49-F238E27FC236}">
                <a16:creationId xmlns:a16="http://schemas.microsoft.com/office/drawing/2014/main" id="{6E238D4C-B09D-F040-9ACD-A61E63FA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79600"/>
            <a:ext cx="3175" cy="6350"/>
          </a:xfrm>
          <a:custGeom>
            <a:avLst/>
            <a:gdLst>
              <a:gd name="T0" fmla="*/ 746831 w 9"/>
              <a:gd name="T1" fmla="*/ 2362597 h 16"/>
              <a:gd name="T2" fmla="*/ 373239 w 9"/>
              <a:gd name="T3" fmla="*/ 2205038 h 16"/>
              <a:gd name="T4" fmla="*/ 0 w 9"/>
              <a:gd name="T5" fmla="*/ 0 h 16"/>
              <a:gd name="T6" fmla="*/ 124531 w 9"/>
              <a:gd name="T7" fmla="*/ 157559 h 16"/>
              <a:gd name="T8" fmla="*/ 373239 w 9"/>
              <a:gd name="T9" fmla="*/ 2205038 h 16"/>
              <a:gd name="T10" fmla="*/ 746831 w 9"/>
              <a:gd name="T11" fmla="*/ 2205038 h 16"/>
              <a:gd name="T12" fmla="*/ 622300 w 9"/>
              <a:gd name="T13" fmla="*/ 1102519 h 16"/>
              <a:gd name="T14" fmla="*/ 249061 w 9"/>
              <a:gd name="T15" fmla="*/ 315119 h 16"/>
              <a:gd name="T16" fmla="*/ 746831 w 9"/>
              <a:gd name="T17" fmla="*/ 1102519 h 16"/>
              <a:gd name="T18" fmla="*/ 871008 w 9"/>
              <a:gd name="T19" fmla="*/ 2362597 h 16"/>
              <a:gd name="T20" fmla="*/ 746831 w 9"/>
              <a:gd name="T21" fmla="*/ 2362597 h 16"/>
              <a:gd name="T22" fmla="*/ 249061 w 9"/>
              <a:gd name="T23" fmla="*/ 315119 h 16"/>
              <a:gd name="T24" fmla="*/ 124531 w 9"/>
              <a:gd name="T25" fmla="*/ 157559 h 16"/>
              <a:gd name="T26" fmla="*/ 124531 w 9"/>
              <a:gd name="T27" fmla="*/ 0 h 16"/>
              <a:gd name="T28" fmla="*/ 249061 w 9"/>
              <a:gd name="T29" fmla="*/ 315119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6">
                <a:moveTo>
                  <a:pt x="6" y="15"/>
                </a:moveTo>
                <a:cubicBezTo>
                  <a:pt x="4" y="15"/>
                  <a:pt x="3" y="15"/>
                  <a:pt x="3" y="14"/>
                </a:cubicBezTo>
                <a:cubicBezTo>
                  <a:pt x="1" y="12"/>
                  <a:pt x="0" y="8"/>
                  <a:pt x="0" y="0"/>
                </a:cubicBezTo>
                <a:lnTo>
                  <a:pt x="1" y="1"/>
                </a:lnTo>
                <a:cubicBezTo>
                  <a:pt x="1" y="8"/>
                  <a:pt x="2" y="11"/>
                  <a:pt x="3" y="14"/>
                </a:cubicBezTo>
                <a:lnTo>
                  <a:pt x="6" y="14"/>
                </a:lnTo>
                <a:cubicBezTo>
                  <a:pt x="8" y="11"/>
                  <a:pt x="7" y="10"/>
                  <a:pt x="5" y="7"/>
                </a:cubicBezTo>
                <a:cubicBezTo>
                  <a:pt x="4" y="6"/>
                  <a:pt x="3" y="4"/>
                  <a:pt x="2" y="2"/>
                </a:cubicBezTo>
                <a:cubicBezTo>
                  <a:pt x="3" y="4"/>
                  <a:pt x="4" y="6"/>
                  <a:pt x="6" y="7"/>
                </a:cubicBezTo>
                <a:cubicBezTo>
                  <a:pt x="8" y="9"/>
                  <a:pt x="8" y="11"/>
                  <a:pt x="7" y="15"/>
                </a:cubicBezTo>
                <a:lnTo>
                  <a:pt x="6" y="15"/>
                </a:lnTo>
                <a:close/>
                <a:moveTo>
                  <a:pt x="2" y="2"/>
                </a:moveTo>
                <a:cubicBezTo>
                  <a:pt x="1" y="2"/>
                  <a:pt x="1" y="1"/>
                  <a:pt x="1" y="1"/>
                </a:cubicBezTo>
                <a:lnTo>
                  <a:pt x="1" y="0"/>
                </a:ln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0" name="Freeform 1466">
            <a:extLst>
              <a:ext uri="{FF2B5EF4-FFF2-40B4-BE49-F238E27FC236}">
                <a16:creationId xmlns:a16="http://schemas.microsoft.com/office/drawing/2014/main" id="{7968CCA5-4620-1448-939D-6CAC76F5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84363"/>
            <a:ext cx="3175" cy="4762"/>
          </a:xfrm>
          <a:custGeom>
            <a:avLst/>
            <a:gdLst>
              <a:gd name="T0" fmla="*/ 705803 w 10"/>
              <a:gd name="T1" fmla="*/ 1411139 h 15"/>
              <a:gd name="T2" fmla="*/ 0 w 10"/>
              <a:gd name="T3" fmla="*/ 0 h 15"/>
              <a:gd name="T4" fmla="*/ 705803 w 10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5">
                <a:moveTo>
                  <a:pt x="7" y="14"/>
                </a:moveTo>
                <a:cubicBezTo>
                  <a:pt x="2" y="14"/>
                  <a:pt x="0" y="12"/>
                  <a:pt x="0" y="0"/>
                </a:cubicBezTo>
                <a:cubicBezTo>
                  <a:pt x="4" y="8"/>
                  <a:pt x="9" y="7"/>
                  <a:pt x="7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1" name="Freeform 1467">
            <a:extLst>
              <a:ext uri="{FF2B5EF4-FFF2-40B4-BE49-F238E27FC236}">
                <a16:creationId xmlns:a16="http://schemas.microsoft.com/office/drawing/2014/main" id="{1C0AC5D0-8ABD-0B44-BA4D-57261AB6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884363"/>
            <a:ext cx="3175" cy="4762"/>
          </a:xfrm>
          <a:custGeom>
            <a:avLst/>
            <a:gdLst>
              <a:gd name="T0" fmla="*/ 504190 w 10"/>
              <a:gd name="T1" fmla="*/ 1411139 h 15"/>
              <a:gd name="T2" fmla="*/ 201613 w 10"/>
              <a:gd name="T3" fmla="*/ 1310185 h 15"/>
              <a:gd name="T4" fmla="*/ 0 w 10"/>
              <a:gd name="T5" fmla="*/ 0 h 15"/>
              <a:gd name="T6" fmla="*/ 302578 w 10"/>
              <a:gd name="T7" fmla="*/ 1209548 h 15"/>
              <a:gd name="T8" fmla="*/ 705803 w 10"/>
              <a:gd name="T9" fmla="*/ 1310185 h 15"/>
              <a:gd name="T10" fmla="*/ 504190 w 10"/>
              <a:gd name="T11" fmla="*/ 705411 h 15"/>
              <a:gd name="T12" fmla="*/ 0 w 10"/>
              <a:gd name="T13" fmla="*/ 0 h 15"/>
              <a:gd name="T14" fmla="*/ 0 w 10"/>
              <a:gd name="T15" fmla="*/ 0 h 15"/>
              <a:gd name="T16" fmla="*/ 504190 w 10"/>
              <a:gd name="T17" fmla="*/ 604774 h 15"/>
              <a:gd name="T18" fmla="*/ 806450 w 10"/>
              <a:gd name="T19" fmla="*/ 1411139 h 15"/>
              <a:gd name="T20" fmla="*/ 604838 w 10"/>
              <a:gd name="T21" fmla="*/ 1411139 h 15"/>
              <a:gd name="T22" fmla="*/ 504190 w 10"/>
              <a:gd name="T23" fmla="*/ 1411139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5" y="14"/>
                </a:moveTo>
                <a:cubicBezTo>
                  <a:pt x="4" y="14"/>
                  <a:pt x="3" y="14"/>
                  <a:pt x="2" y="13"/>
                </a:cubicBezTo>
                <a:cubicBezTo>
                  <a:pt x="0" y="11"/>
                  <a:pt x="0" y="8"/>
                  <a:pt x="0" y="0"/>
                </a:cubicBezTo>
                <a:cubicBezTo>
                  <a:pt x="0" y="7"/>
                  <a:pt x="1" y="10"/>
                  <a:pt x="3" y="12"/>
                </a:cubicBezTo>
                <a:cubicBezTo>
                  <a:pt x="3" y="14"/>
                  <a:pt x="5" y="14"/>
                  <a:pt x="7" y="13"/>
                </a:cubicBezTo>
                <a:cubicBezTo>
                  <a:pt x="9" y="10"/>
                  <a:pt x="7" y="10"/>
                  <a:pt x="5" y="7"/>
                </a:cubicBezTo>
                <a:cubicBezTo>
                  <a:pt x="3" y="5"/>
                  <a:pt x="1" y="4"/>
                  <a:pt x="0" y="0"/>
                </a:cubicBezTo>
                <a:cubicBezTo>
                  <a:pt x="2" y="3"/>
                  <a:pt x="4" y="5"/>
                  <a:pt x="5" y="6"/>
                </a:cubicBezTo>
                <a:cubicBezTo>
                  <a:pt x="8" y="9"/>
                  <a:pt x="9" y="9"/>
                  <a:pt x="8" y="14"/>
                </a:cubicBezTo>
                <a:lnTo>
                  <a:pt x="6" y="14"/>
                </a:lnTo>
                <a:lnTo>
                  <a:pt x="5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2" name="Freeform 1468">
            <a:extLst>
              <a:ext uri="{FF2B5EF4-FFF2-40B4-BE49-F238E27FC236}">
                <a16:creationId xmlns:a16="http://schemas.microsoft.com/office/drawing/2014/main" id="{89EB4717-17AB-9645-B3B9-7DDC9D4DC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1188"/>
            <a:ext cx="4763" cy="4762"/>
          </a:xfrm>
          <a:custGeom>
            <a:avLst/>
            <a:gdLst>
              <a:gd name="T0" fmla="*/ 231346 w 14"/>
              <a:gd name="T1" fmla="*/ 1504112 h 14"/>
              <a:gd name="T2" fmla="*/ 1389095 w 14"/>
              <a:gd name="T3" fmla="*/ 0 h 14"/>
              <a:gd name="T4" fmla="*/ 231346 w 14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4">
                <a:moveTo>
                  <a:pt x="2" y="13"/>
                </a:moveTo>
                <a:cubicBezTo>
                  <a:pt x="0" y="6"/>
                  <a:pt x="8" y="6"/>
                  <a:pt x="12" y="0"/>
                </a:cubicBezTo>
                <a:cubicBezTo>
                  <a:pt x="13" y="7"/>
                  <a:pt x="7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3" name="Freeform 1469">
            <a:extLst>
              <a:ext uri="{FF2B5EF4-FFF2-40B4-BE49-F238E27FC236}">
                <a16:creationId xmlns:a16="http://schemas.microsoft.com/office/drawing/2014/main" id="{2802FD76-E690-C743-BF8D-D9A612D66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11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315152 w 12"/>
              <a:gd name="T3" fmla="*/ 1411139 h 15"/>
              <a:gd name="T4" fmla="*/ 157576 w 12"/>
              <a:gd name="T5" fmla="*/ 1411139 h 15"/>
              <a:gd name="T6" fmla="*/ 787880 w 12"/>
              <a:gd name="T7" fmla="*/ 503820 h 15"/>
              <a:gd name="T8" fmla="*/ 1575362 w 12"/>
              <a:gd name="T9" fmla="*/ 0 h 15"/>
              <a:gd name="T10" fmla="*/ 1260210 w 12"/>
              <a:gd name="T11" fmla="*/ 907002 h 15"/>
              <a:gd name="T12" fmla="*/ 315152 w 12"/>
              <a:gd name="T13" fmla="*/ 1411139 h 15"/>
              <a:gd name="T14" fmla="*/ 1575362 w 12"/>
              <a:gd name="T15" fmla="*/ 0 h 15"/>
              <a:gd name="T16" fmla="*/ 1102635 w 12"/>
              <a:gd name="T17" fmla="*/ 403183 h 15"/>
              <a:gd name="T18" fmla="*/ 315152 w 12"/>
              <a:gd name="T19" fmla="*/ 1310185 h 15"/>
              <a:gd name="T20" fmla="*/ 1260210 w 12"/>
              <a:gd name="T21" fmla="*/ 907002 h 15"/>
              <a:gd name="T22" fmla="*/ 1575362 w 12"/>
              <a:gd name="T23" fmla="*/ 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5">
                <a:moveTo>
                  <a:pt x="2" y="14"/>
                </a:moveTo>
                <a:lnTo>
                  <a:pt x="2" y="14"/>
                </a:lnTo>
                <a:lnTo>
                  <a:pt x="1" y="14"/>
                </a:lnTo>
                <a:cubicBezTo>
                  <a:pt x="0" y="9"/>
                  <a:pt x="2" y="6"/>
                  <a:pt x="5" y="5"/>
                </a:cubicBezTo>
                <a:cubicBezTo>
                  <a:pt x="7" y="3"/>
                  <a:pt x="8" y="2"/>
                  <a:pt x="10" y="0"/>
                </a:cubicBezTo>
                <a:cubicBezTo>
                  <a:pt x="11" y="5"/>
                  <a:pt x="10" y="8"/>
                  <a:pt x="8" y="9"/>
                </a:cubicBezTo>
                <a:cubicBezTo>
                  <a:pt x="6" y="12"/>
                  <a:pt x="4" y="14"/>
                  <a:pt x="2" y="14"/>
                </a:cubicBezTo>
                <a:close/>
                <a:moveTo>
                  <a:pt x="10" y="0"/>
                </a:moveTo>
                <a:cubicBezTo>
                  <a:pt x="9" y="3"/>
                  <a:pt x="7" y="4"/>
                  <a:pt x="7" y="4"/>
                </a:cubicBezTo>
                <a:cubicBezTo>
                  <a:pt x="2" y="7"/>
                  <a:pt x="1" y="9"/>
                  <a:pt x="2" y="13"/>
                </a:cubicBezTo>
                <a:cubicBezTo>
                  <a:pt x="4" y="13"/>
                  <a:pt x="6" y="11"/>
                  <a:pt x="8" y="9"/>
                </a:cubicBezTo>
                <a:cubicBezTo>
                  <a:pt x="9" y="8"/>
                  <a:pt x="11" y="5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4" name="Freeform 1470">
            <a:extLst>
              <a:ext uri="{FF2B5EF4-FFF2-40B4-BE49-F238E27FC236}">
                <a16:creationId xmlns:a16="http://schemas.microsoft.com/office/drawing/2014/main" id="{E8A8D802-AC1D-844F-A9AC-75CD241B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4363"/>
            <a:ext cx="4763" cy="4762"/>
          </a:xfrm>
          <a:custGeom>
            <a:avLst/>
            <a:gdLst>
              <a:gd name="T0" fmla="*/ 157576 w 12"/>
              <a:gd name="T1" fmla="*/ 1310185 h 15"/>
              <a:gd name="T2" fmla="*/ 1732938 w 12"/>
              <a:gd name="T3" fmla="*/ 0 h 15"/>
              <a:gd name="T4" fmla="*/ 157576 w 12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5">
                <a:moveTo>
                  <a:pt x="1" y="13"/>
                </a:moveTo>
                <a:cubicBezTo>
                  <a:pt x="0" y="5"/>
                  <a:pt x="6" y="5"/>
                  <a:pt x="11" y="0"/>
                </a:cubicBezTo>
                <a:cubicBezTo>
                  <a:pt x="11" y="5"/>
                  <a:pt x="7" y="14"/>
                  <a:pt x="1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5" name="Freeform 1471">
            <a:extLst>
              <a:ext uri="{FF2B5EF4-FFF2-40B4-BE49-F238E27FC236}">
                <a16:creationId xmlns:a16="http://schemas.microsoft.com/office/drawing/2014/main" id="{506CA571-3C8A-B441-A6CD-3F718E548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84363"/>
            <a:ext cx="4763" cy="4762"/>
          </a:xfrm>
          <a:custGeom>
            <a:avLst/>
            <a:gdLst>
              <a:gd name="T0" fmla="*/ 315152 w 12"/>
              <a:gd name="T1" fmla="*/ 1504112 h 14"/>
              <a:gd name="T2" fmla="*/ 315152 w 12"/>
              <a:gd name="T3" fmla="*/ 1504112 h 14"/>
              <a:gd name="T4" fmla="*/ 157576 w 12"/>
              <a:gd name="T5" fmla="*/ 1504112 h 14"/>
              <a:gd name="T6" fmla="*/ 945456 w 12"/>
              <a:gd name="T7" fmla="*/ 462934 h 14"/>
              <a:gd name="T8" fmla="*/ 1575362 w 12"/>
              <a:gd name="T9" fmla="*/ 0 h 14"/>
              <a:gd name="T10" fmla="*/ 1102635 w 12"/>
              <a:gd name="T11" fmla="*/ 1156826 h 14"/>
              <a:gd name="T12" fmla="*/ 315152 w 12"/>
              <a:gd name="T13" fmla="*/ 1504112 h 14"/>
              <a:gd name="T14" fmla="*/ 1575362 w 12"/>
              <a:gd name="T15" fmla="*/ 0 h 14"/>
              <a:gd name="T16" fmla="*/ 945456 w 12"/>
              <a:gd name="T17" fmla="*/ 462934 h 14"/>
              <a:gd name="T18" fmla="*/ 157576 w 12"/>
              <a:gd name="T19" fmla="*/ 1504112 h 14"/>
              <a:gd name="T20" fmla="*/ 315152 w 12"/>
              <a:gd name="T21" fmla="*/ 1388463 h 14"/>
              <a:gd name="T22" fmla="*/ 315152 w 12"/>
              <a:gd name="T23" fmla="*/ 1388463 h 14"/>
              <a:gd name="T24" fmla="*/ 945456 w 12"/>
              <a:gd name="T25" fmla="*/ 1156826 h 14"/>
              <a:gd name="T26" fmla="*/ 1575362 w 12"/>
              <a:gd name="T27" fmla="*/ 0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2" y="13"/>
                </a:moveTo>
                <a:lnTo>
                  <a:pt x="2" y="13"/>
                </a:lnTo>
                <a:lnTo>
                  <a:pt x="1" y="13"/>
                </a:lnTo>
                <a:cubicBezTo>
                  <a:pt x="0" y="8"/>
                  <a:pt x="2" y="6"/>
                  <a:pt x="6" y="4"/>
                </a:cubicBezTo>
                <a:cubicBezTo>
                  <a:pt x="7" y="3"/>
                  <a:pt x="8" y="1"/>
                  <a:pt x="10" y="0"/>
                </a:cubicBezTo>
                <a:cubicBezTo>
                  <a:pt x="11" y="4"/>
                  <a:pt x="10" y="9"/>
                  <a:pt x="7" y="10"/>
                </a:cubicBezTo>
                <a:cubicBezTo>
                  <a:pt x="6" y="12"/>
                  <a:pt x="4" y="13"/>
                  <a:pt x="2" y="13"/>
                </a:cubicBezTo>
                <a:close/>
                <a:moveTo>
                  <a:pt x="10" y="0"/>
                </a:moveTo>
                <a:cubicBezTo>
                  <a:pt x="9" y="2"/>
                  <a:pt x="7" y="4"/>
                  <a:pt x="6" y="4"/>
                </a:cubicBezTo>
                <a:cubicBezTo>
                  <a:pt x="2" y="7"/>
                  <a:pt x="1" y="9"/>
                  <a:pt x="1" y="13"/>
                </a:cubicBezTo>
                <a:lnTo>
                  <a:pt x="2" y="12"/>
                </a:lnTo>
                <a:cubicBezTo>
                  <a:pt x="4" y="12"/>
                  <a:pt x="5" y="12"/>
                  <a:pt x="6" y="10"/>
                </a:cubicBezTo>
                <a:cubicBezTo>
                  <a:pt x="8" y="8"/>
                  <a:pt x="11" y="4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6" name="Freeform 1472">
            <a:extLst>
              <a:ext uri="{FF2B5EF4-FFF2-40B4-BE49-F238E27FC236}">
                <a16:creationId xmlns:a16="http://schemas.microsoft.com/office/drawing/2014/main" id="{F83CB3B5-31AB-5342-BE91-4F2FD4318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82775"/>
            <a:ext cx="26988" cy="17463"/>
          </a:xfrm>
          <a:custGeom>
            <a:avLst/>
            <a:gdLst>
              <a:gd name="T0" fmla="*/ 9322735 w 75"/>
              <a:gd name="T1" fmla="*/ 0 h 48"/>
              <a:gd name="T2" fmla="*/ 9581820 w 75"/>
              <a:gd name="T3" fmla="*/ 132428 h 48"/>
              <a:gd name="T4" fmla="*/ 8028030 w 75"/>
              <a:gd name="T5" fmla="*/ 3176811 h 48"/>
              <a:gd name="T6" fmla="*/ 2330684 w 75"/>
              <a:gd name="T7" fmla="*/ 4897280 h 48"/>
              <a:gd name="T8" fmla="*/ 0 w 75"/>
              <a:gd name="T9" fmla="*/ 6220830 h 48"/>
              <a:gd name="T10" fmla="*/ 776895 w 75"/>
              <a:gd name="T11" fmla="*/ 3838586 h 48"/>
              <a:gd name="T12" fmla="*/ 2848493 w 75"/>
              <a:gd name="T13" fmla="*/ 2117753 h 48"/>
              <a:gd name="T14" fmla="*/ 7768946 w 75"/>
              <a:gd name="T15" fmla="*/ 1455978 h 48"/>
              <a:gd name="T16" fmla="*/ 9322735 w 75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48">
                <a:moveTo>
                  <a:pt x="72" y="0"/>
                </a:moveTo>
                <a:cubicBezTo>
                  <a:pt x="72" y="0"/>
                  <a:pt x="74" y="0"/>
                  <a:pt x="74" y="1"/>
                </a:cubicBezTo>
                <a:cubicBezTo>
                  <a:pt x="73" y="5"/>
                  <a:pt x="69" y="20"/>
                  <a:pt x="62" y="24"/>
                </a:cubicBezTo>
                <a:cubicBezTo>
                  <a:pt x="57" y="29"/>
                  <a:pt x="30" y="34"/>
                  <a:pt x="18" y="37"/>
                </a:cubicBezTo>
                <a:cubicBezTo>
                  <a:pt x="9" y="39"/>
                  <a:pt x="4" y="42"/>
                  <a:pt x="0" y="47"/>
                </a:cubicBezTo>
                <a:cubicBezTo>
                  <a:pt x="1" y="40"/>
                  <a:pt x="3" y="35"/>
                  <a:pt x="6" y="29"/>
                </a:cubicBezTo>
                <a:cubicBezTo>
                  <a:pt x="8" y="23"/>
                  <a:pt x="15" y="17"/>
                  <a:pt x="22" y="16"/>
                </a:cubicBezTo>
                <a:cubicBezTo>
                  <a:pt x="33" y="15"/>
                  <a:pt x="47" y="15"/>
                  <a:pt x="60" y="11"/>
                </a:cubicBezTo>
                <a:cubicBezTo>
                  <a:pt x="65" y="8"/>
                  <a:pt x="69" y="5"/>
                  <a:pt x="7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7" name="Freeform 1473">
            <a:extLst>
              <a:ext uri="{FF2B5EF4-FFF2-40B4-BE49-F238E27FC236}">
                <a16:creationId xmlns:a16="http://schemas.microsoft.com/office/drawing/2014/main" id="{A9AA3818-2283-764C-ACAF-99D98DEC3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82775"/>
            <a:ext cx="26988" cy="17463"/>
          </a:xfrm>
          <a:custGeom>
            <a:avLst/>
            <a:gdLst>
              <a:gd name="T0" fmla="*/ 9322735 w 75"/>
              <a:gd name="T1" fmla="*/ 0 h 48"/>
              <a:gd name="T2" fmla="*/ 9581820 w 75"/>
              <a:gd name="T3" fmla="*/ 132428 h 48"/>
              <a:gd name="T4" fmla="*/ 8028030 w 75"/>
              <a:gd name="T5" fmla="*/ 3176811 h 48"/>
              <a:gd name="T6" fmla="*/ 2330684 w 75"/>
              <a:gd name="T7" fmla="*/ 4897280 h 48"/>
              <a:gd name="T8" fmla="*/ 0 w 75"/>
              <a:gd name="T9" fmla="*/ 6220830 h 48"/>
              <a:gd name="T10" fmla="*/ 776895 w 75"/>
              <a:gd name="T11" fmla="*/ 3838586 h 48"/>
              <a:gd name="T12" fmla="*/ 2848493 w 75"/>
              <a:gd name="T13" fmla="*/ 2117753 h 48"/>
              <a:gd name="T14" fmla="*/ 7768946 w 75"/>
              <a:gd name="T15" fmla="*/ 1455978 h 48"/>
              <a:gd name="T16" fmla="*/ 9322735 w 75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48">
                <a:moveTo>
                  <a:pt x="72" y="0"/>
                </a:moveTo>
                <a:cubicBezTo>
                  <a:pt x="72" y="0"/>
                  <a:pt x="74" y="0"/>
                  <a:pt x="74" y="1"/>
                </a:cubicBezTo>
                <a:cubicBezTo>
                  <a:pt x="73" y="5"/>
                  <a:pt x="69" y="20"/>
                  <a:pt x="62" y="24"/>
                </a:cubicBezTo>
                <a:cubicBezTo>
                  <a:pt x="57" y="29"/>
                  <a:pt x="30" y="34"/>
                  <a:pt x="18" y="37"/>
                </a:cubicBezTo>
                <a:cubicBezTo>
                  <a:pt x="9" y="39"/>
                  <a:pt x="4" y="42"/>
                  <a:pt x="0" y="47"/>
                </a:cubicBezTo>
                <a:cubicBezTo>
                  <a:pt x="1" y="40"/>
                  <a:pt x="3" y="35"/>
                  <a:pt x="6" y="29"/>
                </a:cubicBezTo>
                <a:cubicBezTo>
                  <a:pt x="8" y="23"/>
                  <a:pt x="15" y="17"/>
                  <a:pt x="22" y="16"/>
                </a:cubicBezTo>
                <a:cubicBezTo>
                  <a:pt x="33" y="15"/>
                  <a:pt x="47" y="15"/>
                  <a:pt x="60" y="11"/>
                </a:cubicBezTo>
                <a:cubicBezTo>
                  <a:pt x="65" y="8"/>
                  <a:pt x="69" y="5"/>
                  <a:pt x="7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8" name="Freeform 1474">
            <a:extLst>
              <a:ext uri="{FF2B5EF4-FFF2-40B4-BE49-F238E27FC236}">
                <a16:creationId xmlns:a16="http://schemas.microsoft.com/office/drawing/2014/main" id="{9D2E0534-6582-0D46-B934-0C0AF4AB9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0713"/>
            <a:ext cx="3175" cy="6350"/>
          </a:xfrm>
          <a:custGeom>
            <a:avLst/>
            <a:gdLst>
              <a:gd name="T0" fmla="*/ 995539 w 9"/>
              <a:gd name="T1" fmla="*/ 2362597 h 16"/>
              <a:gd name="T2" fmla="*/ 995539 w 9"/>
              <a:gd name="T3" fmla="*/ 0 h 16"/>
              <a:gd name="T4" fmla="*/ 995539 w 9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6">
                <a:moveTo>
                  <a:pt x="8" y="15"/>
                </a:moveTo>
                <a:cubicBezTo>
                  <a:pt x="3" y="15"/>
                  <a:pt x="0" y="10"/>
                  <a:pt x="8" y="0"/>
                </a:cubicBezTo>
                <a:cubicBezTo>
                  <a:pt x="8" y="8"/>
                  <a:pt x="8" y="9"/>
                  <a:pt x="8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29" name="Freeform 1475">
            <a:extLst>
              <a:ext uri="{FF2B5EF4-FFF2-40B4-BE49-F238E27FC236}">
                <a16:creationId xmlns:a16="http://schemas.microsoft.com/office/drawing/2014/main" id="{3E340008-2856-8F49-A053-0DEAFFA22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90713"/>
            <a:ext cx="3175" cy="6350"/>
          </a:xfrm>
          <a:custGeom>
            <a:avLst/>
            <a:gdLst>
              <a:gd name="T0" fmla="*/ 822779 w 7"/>
              <a:gd name="T1" fmla="*/ 2362597 h 16"/>
              <a:gd name="T2" fmla="*/ 1234168 w 7"/>
              <a:gd name="T3" fmla="*/ 2205038 h 16"/>
              <a:gd name="T4" fmla="*/ 1234168 w 7"/>
              <a:gd name="T5" fmla="*/ 2362597 h 16"/>
              <a:gd name="T6" fmla="*/ 822779 w 7"/>
              <a:gd name="T7" fmla="*/ 2362597 h 16"/>
              <a:gd name="T8" fmla="*/ 411389 w 7"/>
              <a:gd name="T9" fmla="*/ 2205038 h 16"/>
              <a:gd name="T10" fmla="*/ 1234168 w 7"/>
              <a:gd name="T11" fmla="*/ 0 h 16"/>
              <a:gd name="T12" fmla="*/ 411389 w 7"/>
              <a:gd name="T13" fmla="*/ 2047478 h 16"/>
              <a:gd name="T14" fmla="*/ 822779 w 7"/>
              <a:gd name="T15" fmla="*/ 2205038 h 16"/>
              <a:gd name="T16" fmla="*/ 822779 w 7"/>
              <a:gd name="T17" fmla="*/ 2362597 h 16"/>
              <a:gd name="T18" fmla="*/ 411389 w 7"/>
              <a:gd name="T19" fmla="*/ 2205038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4" y="15"/>
                </a:moveTo>
                <a:lnTo>
                  <a:pt x="6" y="14"/>
                </a:lnTo>
                <a:lnTo>
                  <a:pt x="6" y="15"/>
                </a:lnTo>
                <a:lnTo>
                  <a:pt x="4" y="15"/>
                </a:lnTo>
                <a:close/>
                <a:moveTo>
                  <a:pt x="2" y="14"/>
                </a:moveTo>
                <a:cubicBezTo>
                  <a:pt x="0" y="10"/>
                  <a:pt x="1" y="6"/>
                  <a:pt x="6" y="0"/>
                </a:cubicBezTo>
                <a:cubicBezTo>
                  <a:pt x="1" y="8"/>
                  <a:pt x="1" y="12"/>
                  <a:pt x="2" y="13"/>
                </a:cubicBezTo>
                <a:cubicBezTo>
                  <a:pt x="2" y="13"/>
                  <a:pt x="3" y="14"/>
                  <a:pt x="4" y="14"/>
                </a:cubicBezTo>
                <a:lnTo>
                  <a:pt x="4" y="15"/>
                </a:lnTo>
                <a:cubicBezTo>
                  <a:pt x="3" y="15"/>
                  <a:pt x="2" y="14"/>
                  <a:pt x="2" y="1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0" name="Freeform 1476">
            <a:extLst>
              <a:ext uri="{FF2B5EF4-FFF2-40B4-BE49-F238E27FC236}">
                <a16:creationId xmlns:a16="http://schemas.microsoft.com/office/drawing/2014/main" id="{873405B0-C161-334C-9E50-7303C0B63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89125"/>
            <a:ext cx="7938" cy="7938"/>
          </a:xfrm>
          <a:custGeom>
            <a:avLst/>
            <a:gdLst>
              <a:gd name="T0" fmla="*/ 390405 w 22"/>
              <a:gd name="T1" fmla="*/ 2714796 h 21"/>
              <a:gd name="T2" fmla="*/ 2733919 w 22"/>
              <a:gd name="T3" fmla="*/ 0 h 21"/>
              <a:gd name="T4" fmla="*/ 390405 w 22"/>
              <a:gd name="T5" fmla="*/ 2714796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1">
                <a:moveTo>
                  <a:pt x="3" y="19"/>
                </a:moveTo>
                <a:cubicBezTo>
                  <a:pt x="0" y="12"/>
                  <a:pt x="17" y="7"/>
                  <a:pt x="21" y="0"/>
                </a:cubicBezTo>
                <a:cubicBezTo>
                  <a:pt x="21" y="9"/>
                  <a:pt x="8" y="20"/>
                  <a:pt x="3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1" name="Freeform 1477">
            <a:extLst>
              <a:ext uri="{FF2B5EF4-FFF2-40B4-BE49-F238E27FC236}">
                <a16:creationId xmlns:a16="http://schemas.microsoft.com/office/drawing/2014/main" id="{9F7F9656-B4A8-4A46-9408-F3002021D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89125"/>
            <a:ext cx="7938" cy="7938"/>
          </a:xfrm>
          <a:custGeom>
            <a:avLst/>
            <a:gdLst>
              <a:gd name="T0" fmla="*/ 428652 w 21"/>
              <a:gd name="T1" fmla="*/ 2993023 h 20"/>
              <a:gd name="T2" fmla="*/ 2857680 w 21"/>
              <a:gd name="T3" fmla="*/ 0 h 20"/>
              <a:gd name="T4" fmla="*/ 1571724 w 21"/>
              <a:gd name="T5" fmla="*/ 1417727 h 20"/>
              <a:gd name="T6" fmla="*/ 285768 w 21"/>
              <a:gd name="T7" fmla="*/ 2993023 h 20"/>
              <a:gd name="T8" fmla="*/ 1571724 w 21"/>
              <a:gd name="T9" fmla="*/ 1102588 h 20"/>
              <a:gd name="T10" fmla="*/ 2857680 w 21"/>
              <a:gd name="T11" fmla="*/ 0 h 20"/>
              <a:gd name="T12" fmla="*/ 428652 w 21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0">
                <a:moveTo>
                  <a:pt x="3" y="19"/>
                </a:moveTo>
                <a:cubicBezTo>
                  <a:pt x="8" y="19"/>
                  <a:pt x="19" y="9"/>
                  <a:pt x="20" y="0"/>
                </a:cubicBezTo>
                <a:cubicBezTo>
                  <a:pt x="19" y="3"/>
                  <a:pt x="15" y="6"/>
                  <a:pt x="11" y="9"/>
                </a:cubicBezTo>
                <a:cubicBezTo>
                  <a:pt x="6" y="12"/>
                  <a:pt x="2" y="16"/>
                  <a:pt x="2" y="19"/>
                </a:cubicBezTo>
                <a:cubicBezTo>
                  <a:pt x="0" y="16"/>
                  <a:pt x="6" y="12"/>
                  <a:pt x="11" y="7"/>
                </a:cubicBezTo>
                <a:cubicBezTo>
                  <a:pt x="15" y="6"/>
                  <a:pt x="18" y="3"/>
                  <a:pt x="20" y="0"/>
                </a:cubicBezTo>
                <a:cubicBezTo>
                  <a:pt x="20" y="9"/>
                  <a:pt x="9" y="19"/>
                  <a:pt x="3" y="1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2" name="Freeform 1478">
            <a:extLst>
              <a:ext uri="{FF2B5EF4-FFF2-40B4-BE49-F238E27FC236}">
                <a16:creationId xmlns:a16="http://schemas.microsoft.com/office/drawing/2014/main" id="{3D63166A-609E-3045-9513-1F9F4222C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3888"/>
            <a:ext cx="3175" cy="4762"/>
          </a:xfrm>
          <a:custGeom>
            <a:avLst/>
            <a:gdLst>
              <a:gd name="T0" fmla="*/ 504190 w 10"/>
              <a:gd name="T1" fmla="*/ 1610289 h 13"/>
              <a:gd name="T2" fmla="*/ 504190 w 10"/>
              <a:gd name="T3" fmla="*/ 0 h 13"/>
              <a:gd name="T4" fmla="*/ 504190 w 10"/>
              <a:gd name="T5" fmla="*/ 1610289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3">
                <a:moveTo>
                  <a:pt x="5" y="12"/>
                </a:moveTo>
                <a:cubicBezTo>
                  <a:pt x="0" y="12"/>
                  <a:pt x="5" y="8"/>
                  <a:pt x="5" y="0"/>
                </a:cubicBezTo>
                <a:cubicBezTo>
                  <a:pt x="8" y="3"/>
                  <a:pt x="9" y="11"/>
                  <a:pt x="5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3" name="Freeform 1479">
            <a:extLst>
              <a:ext uri="{FF2B5EF4-FFF2-40B4-BE49-F238E27FC236}">
                <a16:creationId xmlns:a16="http://schemas.microsoft.com/office/drawing/2014/main" id="{D33D8882-81EC-4D4D-AD35-B1F312AE3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3888"/>
            <a:ext cx="3175" cy="4762"/>
          </a:xfrm>
          <a:custGeom>
            <a:avLst/>
            <a:gdLst>
              <a:gd name="T0" fmla="*/ 205921 w 7"/>
              <a:gd name="T1" fmla="*/ 1475854 h 13"/>
              <a:gd name="T2" fmla="*/ 411389 w 7"/>
              <a:gd name="T3" fmla="*/ 939213 h 13"/>
              <a:gd name="T4" fmla="*/ 617311 w 7"/>
              <a:gd name="T5" fmla="*/ 0 h 13"/>
              <a:gd name="T6" fmla="*/ 617311 w 7"/>
              <a:gd name="T7" fmla="*/ 1073282 h 13"/>
              <a:gd name="T8" fmla="*/ 411389 w 7"/>
              <a:gd name="T9" fmla="*/ 1475854 h 13"/>
              <a:gd name="T10" fmla="*/ 617311 w 7"/>
              <a:gd name="T11" fmla="*/ 1610289 h 13"/>
              <a:gd name="T12" fmla="*/ 205921 w 7"/>
              <a:gd name="T13" fmla="*/ 1475854 h 13"/>
              <a:gd name="T14" fmla="*/ 1234168 w 7"/>
              <a:gd name="T15" fmla="*/ 1073282 h 13"/>
              <a:gd name="T16" fmla="*/ 1028700 w 7"/>
              <a:gd name="T17" fmla="*/ 1610289 h 13"/>
              <a:gd name="T18" fmla="*/ 617311 w 7"/>
              <a:gd name="T19" fmla="*/ 1610289 h 13"/>
              <a:gd name="T20" fmla="*/ 1234168 w 7"/>
              <a:gd name="T21" fmla="*/ 1073282 h 13"/>
              <a:gd name="T22" fmla="*/ 617311 w 7"/>
              <a:gd name="T23" fmla="*/ 0 h 13"/>
              <a:gd name="T24" fmla="*/ 1234168 w 7"/>
              <a:gd name="T25" fmla="*/ 1073282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3">
                <a:moveTo>
                  <a:pt x="1" y="11"/>
                </a:moveTo>
                <a:cubicBezTo>
                  <a:pt x="0" y="11"/>
                  <a:pt x="0" y="8"/>
                  <a:pt x="2" y="7"/>
                </a:cubicBezTo>
                <a:cubicBezTo>
                  <a:pt x="2" y="5"/>
                  <a:pt x="3" y="3"/>
                  <a:pt x="3" y="0"/>
                </a:cubicBezTo>
                <a:lnTo>
                  <a:pt x="3" y="8"/>
                </a:lnTo>
                <a:cubicBezTo>
                  <a:pt x="2" y="8"/>
                  <a:pt x="1" y="11"/>
                  <a:pt x="2" y="11"/>
                </a:cubicBezTo>
                <a:lnTo>
                  <a:pt x="3" y="12"/>
                </a:lnTo>
                <a:lnTo>
                  <a:pt x="1" y="11"/>
                </a:lnTo>
                <a:close/>
                <a:moveTo>
                  <a:pt x="6" y="8"/>
                </a:moveTo>
                <a:cubicBezTo>
                  <a:pt x="6" y="11"/>
                  <a:pt x="5" y="12"/>
                  <a:pt x="5" y="12"/>
                </a:cubicBezTo>
                <a:lnTo>
                  <a:pt x="3" y="12"/>
                </a:lnTo>
                <a:cubicBezTo>
                  <a:pt x="5" y="11"/>
                  <a:pt x="6" y="10"/>
                  <a:pt x="6" y="8"/>
                </a:cubicBezTo>
                <a:cubicBezTo>
                  <a:pt x="6" y="5"/>
                  <a:pt x="5" y="2"/>
                  <a:pt x="3" y="0"/>
                </a:cubicBezTo>
                <a:cubicBezTo>
                  <a:pt x="6" y="2"/>
                  <a:pt x="6" y="5"/>
                  <a:pt x="6" y="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4" name="Freeform 1480">
            <a:extLst>
              <a:ext uri="{FF2B5EF4-FFF2-40B4-BE49-F238E27FC236}">
                <a16:creationId xmlns:a16="http://schemas.microsoft.com/office/drawing/2014/main" id="{9DC8C2DF-6F83-4B47-BBCB-8C91D2504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5475"/>
            <a:ext cx="7938" cy="6350"/>
          </a:xfrm>
          <a:custGeom>
            <a:avLst/>
            <a:gdLst>
              <a:gd name="T0" fmla="*/ 476625 w 23"/>
              <a:gd name="T1" fmla="*/ 1813859 h 17"/>
              <a:gd name="T2" fmla="*/ 2620575 w 23"/>
              <a:gd name="T3" fmla="*/ 0 h 17"/>
              <a:gd name="T4" fmla="*/ 476625 w 23"/>
              <a:gd name="T5" fmla="*/ 1813859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7">
                <a:moveTo>
                  <a:pt x="4" y="13"/>
                </a:moveTo>
                <a:cubicBezTo>
                  <a:pt x="0" y="7"/>
                  <a:pt x="16" y="5"/>
                  <a:pt x="22" y="0"/>
                </a:cubicBezTo>
                <a:cubicBezTo>
                  <a:pt x="17" y="4"/>
                  <a:pt x="10" y="16"/>
                  <a:pt x="4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5" name="Freeform 1481">
            <a:extLst>
              <a:ext uri="{FF2B5EF4-FFF2-40B4-BE49-F238E27FC236}">
                <a16:creationId xmlns:a16="http://schemas.microsoft.com/office/drawing/2014/main" id="{C9F52ADD-85C2-BF49-8B7A-D0AD1690D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95475"/>
            <a:ext cx="7937" cy="4763"/>
          </a:xfrm>
          <a:custGeom>
            <a:avLst/>
            <a:gdLst>
              <a:gd name="T0" fmla="*/ 315099 w 20"/>
              <a:gd name="T1" fmla="*/ 1411436 h 15"/>
              <a:gd name="T2" fmla="*/ 157549 w 20"/>
              <a:gd name="T3" fmla="*/ 1310778 h 15"/>
              <a:gd name="T4" fmla="*/ 0 w 20"/>
              <a:gd name="T5" fmla="*/ 1109144 h 15"/>
              <a:gd name="T6" fmla="*/ 1575098 w 20"/>
              <a:gd name="T7" fmla="*/ 403267 h 15"/>
              <a:gd name="T8" fmla="*/ 2992249 w 20"/>
              <a:gd name="T9" fmla="*/ 0 h 15"/>
              <a:gd name="T10" fmla="*/ 2362448 w 20"/>
              <a:gd name="T11" fmla="*/ 403267 h 15"/>
              <a:gd name="T12" fmla="*/ 2677150 w 20"/>
              <a:gd name="T13" fmla="*/ 100976 h 15"/>
              <a:gd name="T14" fmla="*/ 1575098 w 20"/>
              <a:gd name="T15" fmla="*/ 403267 h 15"/>
              <a:gd name="T16" fmla="*/ 157549 w 20"/>
              <a:gd name="T17" fmla="*/ 1008168 h 15"/>
              <a:gd name="T18" fmla="*/ 157549 w 20"/>
              <a:gd name="T19" fmla="*/ 1310778 h 15"/>
              <a:gd name="T20" fmla="*/ 315099 w 20"/>
              <a:gd name="T21" fmla="*/ 1310778 h 15"/>
              <a:gd name="T22" fmla="*/ 2362448 w 20"/>
              <a:gd name="T23" fmla="*/ 403267 h 15"/>
              <a:gd name="T24" fmla="*/ 315099 w 20"/>
              <a:gd name="T25" fmla="*/ 1411436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15">
                <a:moveTo>
                  <a:pt x="2" y="14"/>
                </a:moveTo>
                <a:lnTo>
                  <a:pt x="1" y="13"/>
                </a:lnTo>
                <a:cubicBezTo>
                  <a:pt x="0" y="12"/>
                  <a:pt x="0" y="11"/>
                  <a:pt x="0" y="11"/>
                </a:cubicBezTo>
                <a:cubicBezTo>
                  <a:pt x="1" y="7"/>
                  <a:pt x="6" y="7"/>
                  <a:pt x="10" y="4"/>
                </a:cubicBezTo>
                <a:cubicBezTo>
                  <a:pt x="13" y="3"/>
                  <a:pt x="17" y="1"/>
                  <a:pt x="19" y="0"/>
                </a:cubicBezTo>
                <a:cubicBezTo>
                  <a:pt x="19" y="1"/>
                  <a:pt x="17" y="3"/>
                  <a:pt x="15" y="4"/>
                </a:cubicBezTo>
                <a:cubicBezTo>
                  <a:pt x="16" y="3"/>
                  <a:pt x="16" y="2"/>
                  <a:pt x="17" y="1"/>
                </a:cubicBezTo>
                <a:cubicBezTo>
                  <a:pt x="15" y="3"/>
                  <a:pt x="13" y="4"/>
                  <a:pt x="10" y="4"/>
                </a:cubicBezTo>
                <a:cubicBezTo>
                  <a:pt x="6" y="7"/>
                  <a:pt x="1" y="8"/>
                  <a:pt x="1" y="10"/>
                </a:cubicBezTo>
                <a:cubicBezTo>
                  <a:pt x="0" y="11"/>
                  <a:pt x="1" y="12"/>
                  <a:pt x="1" y="13"/>
                </a:cubicBezTo>
                <a:lnTo>
                  <a:pt x="2" y="13"/>
                </a:lnTo>
                <a:cubicBezTo>
                  <a:pt x="7" y="13"/>
                  <a:pt x="11" y="8"/>
                  <a:pt x="15" y="4"/>
                </a:cubicBezTo>
                <a:cubicBezTo>
                  <a:pt x="11" y="9"/>
                  <a:pt x="7" y="14"/>
                  <a:pt x="2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6" name="Freeform 1482">
            <a:extLst>
              <a:ext uri="{FF2B5EF4-FFF2-40B4-BE49-F238E27FC236}">
                <a16:creationId xmlns:a16="http://schemas.microsoft.com/office/drawing/2014/main" id="{19DD34FC-8453-E145-9469-A7F880471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5475"/>
            <a:ext cx="3175" cy="6350"/>
          </a:xfrm>
          <a:custGeom>
            <a:avLst/>
            <a:gdLst>
              <a:gd name="T0" fmla="*/ 499918 w 11"/>
              <a:gd name="T1" fmla="*/ 2010611 h 19"/>
              <a:gd name="T2" fmla="*/ 499918 w 11"/>
              <a:gd name="T3" fmla="*/ 0 h 19"/>
              <a:gd name="T4" fmla="*/ 499918 w 11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18"/>
                </a:moveTo>
                <a:cubicBezTo>
                  <a:pt x="0" y="17"/>
                  <a:pt x="1" y="6"/>
                  <a:pt x="6" y="0"/>
                </a:cubicBezTo>
                <a:cubicBezTo>
                  <a:pt x="6" y="10"/>
                  <a:pt x="10" y="15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7" name="Freeform 1483">
            <a:extLst>
              <a:ext uri="{FF2B5EF4-FFF2-40B4-BE49-F238E27FC236}">
                <a16:creationId xmlns:a16="http://schemas.microsoft.com/office/drawing/2014/main" id="{F8BC34DD-177B-144C-BD5A-91EB69EFA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5475"/>
            <a:ext cx="3175" cy="7938"/>
          </a:xfrm>
          <a:custGeom>
            <a:avLst/>
            <a:gdLst>
              <a:gd name="T0" fmla="*/ 504190 w 10"/>
              <a:gd name="T1" fmla="*/ 2993023 h 20"/>
              <a:gd name="T2" fmla="*/ 201613 w 10"/>
              <a:gd name="T3" fmla="*/ 2677884 h 20"/>
              <a:gd name="T4" fmla="*/ 504190 w 10"/>
              <a:gd name="T5" fmla="*/ 0 h 20"/>
              <a:gd name="T6" fmla="*/ 604838 w 10"/>
              <a:gd name="T7" fmla="*/ 1575296 h 20"/>
              <a:gd name="T8" fmla="*/ 504190 w 10"/>
              <a:gd name="T9" fmla="*/ 157569 h 20"/>
              <a:gd name="T10" fmla="*/ 302578 w 10"/>
              <a:gd name="T11" fmla="*/ 2677884 h 20"/>
              <a:gd name="T12" fmla="*/ 403225 w 10"/>
              <a:gd name="T13" fmla="*/ 2835454 h 20"/>
              <a:gd name="T14" fmla="*/ 604838 w 10"/>
              <a:gd name="T15" fmla="*/ 1575296 h 20"/>
              <a:gd name="T16" fmla="*/ 504190 w 10"/>
              <a:gd name="T17" fmla="*/ 2993023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0">
                <a:moveTo>
                  <a:pt x="5" y="19"/>
                </a:moveTo>
                <a:cubicBezTo>
                  <a:pt x="5" y="19"/>
                  <a:pt x="3" y="18"/>
                  <a:pt x="2" y="17"/>
                </a:cubicBezTo>
                <a:cubicBezTo>
                  <a:pt x="0" y="13"/>
                  <a:pt x="1" y="7"/>
                  <a:pt x="5" y="0"/>
                </a:cubicBezTo>
                <a:cubicBezTo>
                  <a:pt x="6" y="4"/>
                  <a:pt x="6" y="7"/>
                  <a:pt x="6" y="10"/>
                </a:cubicBezTo>
                <a:cubicBezTo>
                  <a:pt x="5" y="7"/>
                  <a:pt x="5" y="4"/>
                  <a:pt x="5" y="1"/>
                </a:cubicBezTo>
                <a:cubicBezTo>
                  <a:pt x="3" y="7"/>
                  <a:pt x="1" y="13"/>
                  <a:pt x="3" y="17"/>
                </a:cubicBezTo>
                <a:lnTo>
                  <a:pt x="4" y="18"/>
                </a:lnTo>
                <a:cubicBezTo>
                  <a:pt x="7" y="17"/>
                  <a:pt x="6" y="14"/>
                  <a:pt x="6" y="10"/>
                </a:cubicBezTo>
                <a:cubicBezTo>
                  <a:pt x="8" y="14"/>
                  <a:pt x="9" y="17"/>
                  <a:pt x="5" y="1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8" name="Freeform 1484">
            <a:extLst>
              <a:ext uri="{FF2B5EF4-FFF2-40B4-BE49-F238E27FC236}">
                <a16:creationId xmlns:a16="http://schemas.microsoft.com/office/drawing/2014/main" id="{3BA79800-14DA-A14A-8FB7-ACC5427DE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7063"/>
            <a:ext cx="9525" cy="6350"/>
          </a:xfrm>
          <a:custGeom>
            <a:avLst/>
            <a:gdLst>
              <a:gd name="T0" fmla="*/ 402614 w 26"/>
              <a:gd name="T1" fmla="*/ 1742369 h 18"/>
              <a:gd name="T2" fmla="*/ 3355364 w 26"/>
              <a:gd name="T3" fmla="*/ 0 h 18"/>
              <a:gd name="T4" fmla="*/ 402614 w 26"/>
              <a:gd name="T5" fmla="*/ 174236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8">
                <a:moveTo>
                  <a:pt x="3" y="14"/>
                </a:moveTo>
                <a:cubicBezTo>
                  <a:pt x="0" y="9"/>
                  <a:pt x="11" y="10"/>
                  <a:pt x="25" y="0"/>
                </a:cubicBezTo>
                <a:cubicBezTo>
                  <a:pt x="21" y="7"/>
                  <a:pt x="6" y="17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39" name="Freeform 1485">
            <a:extLst>
              <a:ext uri="{FF2B5EF4-FFF2-40B4-BE49-F238E27FC236}">
                <a16:creationId xmlns:a16="http://schemas.microsoft.com/office/drawing/2014/main" id="{F9084B2B-30C4-6346-BCEE-B0696A217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7063"/>
            <a:ext cx="7937" cy="6350"/>
          </a:xfrm>
          <a:custGeom>
            <a:avLst/>
            <a:gdLst>
              <a:gd name="T0" fmla="*/ 218598 w 24"/>
              <a:gd name="T1" fmla="*/ 2362597 h 16"/>
              <a:gd name="T2" fmla="*/ 109464 w 24"/>
              <a:gd name="T3" fmla="*/ 2205038 h 16"/>
              <a:gd name="T4" fmla="*/ 0 w 24"/>
              <a:gd name="T5" fmla="*/ 1890316 h 16"/>
              <a:gd name="T6" fmla="*/ 765590 w 24"/>
              <a:gd name="T7" fmla="*/ 1417638 h 16"/>
              <a:gd name="T8" fmla="*/ 2187305 w 24"/>
              <a:gd name="T9" fmla="*/ 315119 h 16"/>
              <a:gd name="T10" fmla="*/ 765590 w 24"/>
              <a:gd name="T11" fmla="*/ 1417638 h 16"/>
              <a:gd name="T12" fmla="*/ 109464 w 24"/>
              <a:gd name="T13" fmla="*/ 1890316 h 16"/>
              <a:gd name="T14" fmla="*/ 109464 w 24"/>
              <a:gd name="T15" fmla="*/ 2205038 h 16"/>
              <a:gd name="T16" fmla="*/ 218598 w 24"/>
              <a:gd name="T17" fmla="*/ 2205038 h 16"/>
              <a:gd name="T18" fmla="*/ 2296769 w 24"/>
              <a:gd name="T19" fmla="*/ 157559 h 16"/>
              <a:gd name="T20" fmla="*/ 2515368 w 24"/>
              <a:gd name="T21" fmla="*/ 0 h 16"/>
              <a:gd name="T22" fmla="*/ 218598 w 24"/>
              <a:gd name="T23" fmla="*/ 2362597 h 16"/>
              <a:gd name="T24" fmla="*/ 2296769 w 24"/>
              <a:gd name="T25" fmla="*/ 157559 h 16"/>
              <a:gd name="T26" fmla="*/ 2187305 w 24"/>
              <a:gd name="T27" fmla="*/ 157559 h 16"/>
              <a:gd name="T28" fmla="*/ 2406234 w 24"/>
              <a:gd name="T29" fmla="*/ 0 h 16"/>
              <a:gd name="T30" fmla="*/ 2296769 w 24"/>
              <a:gd name="T31" fmla="*/ 157559 h 16"/>
              <a:gd name="T32" fmla="*/ 2187305 w 24"/>
              <a:gd name="T33" fmla="*/ 315119 h 16"/>
              <a:gd name="T34" fmla="*/ 2187305 w 24"/>
              <a:gd name="T35" fmla="*/ 157559 h 16"/>
              <a:gd name="T36" fmla="*/ 2187305 w 24"/>
              <a:gd name="T37" fmla="*/ 315119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16">
                <a:moveTo>
                  <a:pt x="2" y="15"/>
                </a:moveTo>
                <a:lnTo>
                  <a:pt x="1" y="14"/>
                </a:lnTo>
                <a:cubicBezTo>
                  <a:pt x="0" y="13"/>
                  <a:pt x="0" y="12"/>
                  <a:pt x="0" y="12"/>
                </a:cubicBezTo>
                <a:cubicBezTo>
                  <a:pt x="1" y="10"/>
                  <a:pt x="3" y="10"/>
                  <a:pt x="7" y="9"/>
                </a:cubicBezTo>
                <a:cubicBezTo>
                  <a:pt x="10" y="7"/>
                  <a:pt x="15" y="5"/>
                  <a:pt x="20" y="2"/>
                </a:cubicBezTo>
                <a:cubicBezTo>
                  <a:pt x="16" y="6"/>
                  <a:pt x="11" y="7"/>
                  <a:pt x="7" y="9"/>
                </a:cubicBezTo>
                <a:cubicBezTo>
                  <a:pt x="4" y="10"/>
                  <a:pt x="1" y="10"/>
                  <a:pt x="1" y="12"/>
                </a:cubicBezTo>
                <a:lnTo>
                  <a:pt x="1" y="14"/>
                </a:lnTo>
                <a:lnTo>
                  <a:pt x="2" y="14"/>
                </a:lnTo>
                <a:cubicBezTo>
                  <a:pt x="6" y="14"/>
                  <a:pt x="18" y="7"/>
                  <a:pt x="21" y="1"/>
                </a:cubicBezTo>
                <a:cubicBezTo>
                  <a:pt x="22" y="0"/>
                  <a:pt x="22" y="0"/>
                  <a:pt x="23" y="0"/>
                </a:cubicBezTo>
                <a:cubicBezTo>
                  <a:pt x="20" y="6"/>
                  <a:pt x="7" y="15"/>
                  <a:pt x="2" y="15"/>
                </a:cubicBezTo>
                <a:close/>
                <a:moveTo>
                  <a:pt x="21" y="1"/>
                </a:moveTo>
                <a:cubicBezTo>
                  <a:pt x="21" y="1"/>
                  <a:pt x="21" y="1"/>
                  <a:pt x="20" y="1"/>
                </a:cubicBezTo>
                <a:cubicBezTo>
                  <a:pt x="21" y="0"/>
                  <a:pt x="21" y="0"/>
                  <a:pt x="22" y="0"/>
                </a:cubicBezTo>
                <a:lnTo>
                  <a:pt x="21" y="1"/>
                </a:lnTo>
                <a:close/>
                <a:moveTo>
                  <a:pt x="20" y="2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0" name="Freeform 1486">
            <a:extLst>
              <a:ext uri="{FF2B5EF4-FFF2-40B4-BE49-F238E27FC236}">
                <a16:creationId xmlns:a16="http://schemas.microsoft.com/office/drawing/2014/main" id="{4DD967C8-C2C5-D64F-BB2A-E4DF1409E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8650"/>
            <a:ext cx="4763" cy="7938"/>
          </a:xfrm>
          <a:custGeom>
            <a:avLst/>
            <a:gdLst>
              <a:gd name="T0" fmla="*/ 945456 w 12"/>
              <a:gd name="T1" fmla="*/ 2603664 h 22"/>
              <a:gd name="T2" fmla="*/ 157576 w 12"/>
              <a:gd name="T3" fmla="*/ 0 h 22"/>
              <a:gd name="T4" fmla="*/ 945456 w 12"/>
              <a:gd name="T5" fmla="*/ 2603664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2">
                <a:moveTo>
                  <a:pt x="6" y="20"/>
                </a:moveTo>
                <a:cubicBezTo>
                  <a:pt x="0" y="21"/>
                  <a:pt x="1" y="12"/>
                  <a:pt x="1" y="0"/>
                </a:cubicBezTo>
                <a:cubicBezTo>
                  <a:pt x="3" y="10"/>
                  <a:pt x="11" y="17"/>
                  <a:pt x="6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1" name="Freeform 1487">
            <a:extLst>
              <a:ext uri="{FF2B5EF4-FFF2-40B4-BE49-F238E27FC236}">
                <a16:creationId xmlns:a16="http://schemas.microsoft.com/office/drawing/2014/main" id="{48080590-E3F5-4842-B36F-BF16DE512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8650"/>
            <a:ext cx="3175" cy="6350"/>
          </a:xfrm>
          <a:custGeom>
            <a:avLst/>
            <a:gdLst>
              <a:gd name="T0" fmla="*/ 497769 w 9"/>
              <a:gd name="T1" fmla="*/ 2010611 h 19"/>
              <a:gd name="T2" fmla="*/ 124531 w 9"/>
              <a:gd name="T3" fmla="*/ 1898984 h 19"/>
              <a:gd name="T4" fmla="*/ 0 w 9"/>
              <a:gd name="T5" fmla="*/ 558466 h 19"/>
              <a:gd name="T6" fmla="*/ 0 w 9"/>
              <a:gd name="T7" fmla="*/ 446839 h 19"/>
              <a:gd name="T8" fmla="*/ 249061 w 9"/>
              <a:gd name="T9" fmla="*/ 1898984 h 19"/>
              <a:gd name="T10" fmla="*/ 497769 w 9"/>
              <a:gd name="T11" fmla="*/ 1898984 h 19"/>
              <a:gd name="T12" fmla="*/ 497769 w 9"/>
              <a:gd name="T13" fmla="*/ 2010611 h 19"/>
              <a:gd name="T14" fmla="*/ 622300 w 9"/>
              <a:gd name="T15" fmla="*/ 1898984 h 19"/>
              <a:gd name="T16" fmla="*/ 497769 w 9"/>
              <a:gd name="T17" fmla="*/ 1005305 h 19"/>
              <a:gd name="T18" fmla="*/ 0 w 9"/>
              <a:gd name="T19" fmla="*/ 111626 h 19"/>
              <a:gd name="T20" fmla="*/ 0 w 9"/>
              <a:gd name="T21" fmla="*/ 0 h 19"/>
              <a:gd name="T22" fmla="*/ 622300 w 9"/>
              <a:gd name="T23" fmla="*/ 1005305 h 19"/>
              <a:gd name="T24" fmla="*/ 622300 w 9"/>
              <a:gd name="T25" fmla="*/ 2010611 h 19"/>
              <a:gd name="T26" fmla="*/ 497769 w 9"/>
              <a:gd name="T27" fmla="*/ 2010611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9">
                <a:moveTo>
                  <a:pt x="4" y="18"/>
                </a:moveTo>
                <a:cubicBezTo>
                  <a:pt x="4" y="18"/>
                  <a:pt x="2" y="18"/>
                  <a:pt x="1" y="17"/>
                </a:cubicBezTo>
                <a:cubicBezTo>
                  <a:pt x="0" y="15"/>
                  <a:pt x="0" y="11"/>
                  <a:pt x="0" y="5"/>
                </a:cubicBezTo>
                <a:lnTo>
                  <a:pt x="0" y="4"/>
                </a:lnTo>
                <a:cubicBezTo>
                  <a:pt x="0" y="11"/>
                  <a:pt x="0" y="15"/>
                  <a:pt x="2" y="17"/>
                </a:cubicBezTo>
                <a:lnTo>
                  <a:pt x="4" y="17"/>
                </a:lnTo>
                <a:lnTo>
                  <a:pt x="4" y="18"/>
                </a:lnTo>
                <a:lnTo>
                  <a:pt x="5" y="17"/>
                </a:lnTo>
                <a:cubicBezTo>
                  <a:pt x="7" y="17"/>
                  <a:pt x="6" y="13"/>
                  <a:pt x="4" y="9"/>
                </a:cubicBezTo>
                <a:cubicBezTo>
                  <a:pt x="3" y="7"/>
                  <a:pt x="1" y="4"/>
                  <a:pt x="0" y="1"/>
                </a:cubicBezTo>
                <a:lnTo>
                  <a:pt x="0" y="0"/>
                </a:lnTo>
                <a:cubicBezTo>
                  <a:pt x="1" y="2"/>
                  <a:pt x="4" y="6"/>
                  <a:pt x="5" y="9"/>
                </a:cubicBezTo>
                <a:cubicBezTo>
                  <a:pt x="6" y="13"/>
                  <a:pt x="8" y="17"/>
                  <a:pt x="5" y="18"/>
                </a:cubicBezTo>
                <a:lnTo>
                  <a:pt x="4" y="18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2" name="Freeform 1488">
            <a:extLst>
              <a:ext uri="{FF2B5EF4-FFF2-40B4-BE49-F238E27FC236}">
                <a16:creationId xmlns:a16="http://schemas.microsoft.com/office/drawing/2014/main" id="{F467DA0B-3140-494D-827A-06420313B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900238"/>
            <a:ext cx="7938" cy="6350"/>
          </a:xfrm>
          <a:custGeom>
            <a:avLst/>
            <a:gdLst>
              <a:gd name="T0" fmla="*/ 357210 w 23"/>
              <a:gd name="T1" fmla="*/ 1813859 h 17"/>
              <a:gd name="T2" fmla="*/ 2620575 w 23"/>
              <a:gd name="T3" fmla="*/ 0 h 17"/>
              <a:gd name="T4" fmla="*/ 357210 w 23"/>
              <a:gd name="T5" fmla="*/ 1813859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7">
                <a:moveTo>
                  <a:pt x="3" y="13"/>
                </a:moveTo>
                <a:cubicBezTo>
                  <a:pt x="0" y="8"/>
                  <a:pt x="14" y="6"/>
                  <a:pt x="22" y="0"/>
                </a:cubicBezTo>
                <a:cubicBezTo>
                  <a:pt x="16" y="9"/>
                  <a:pt x="4" y="16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3" name="Freeform 1489">
            <a:extLst>
              <a:ext uri="{FF2B5EF4-FFF2-40B4-BE49-F238E27FC236}">
                <a16:creationId xmlns:a16="http://schemas.microsoft.com/office/drawing/2014/main" id="{D5C00C17-9562-AA49-A2B5-D3A03BC5F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8650"/>
            <a:ext cx="7938" cy="6350"/>
          </a:xfrm>
          <a:custGeom>
            <a:avLst/>
            <a:gdLst>
              <a:gd name="T0" fmla="*/ 476625 w 23"/>
              <a:gd name="T1" fmla="*/ 2232212 h 17"/>
              <a:gd name="T2" fmla="*/ 357210 w 23"/>
              <a:gd name="T3" fmla="*/ 2092885 h 17"/>
              <a:gd name="T4" fmla="*/ 1191045 w 23"/>
              <a:gd name="T5" fmla="*/ 976779 h 17"/>
              <a:gd name="T6" fmla="*/ 357210 w 23"/>
              <a:gd name="T7" fmla="*/ 1953185 h 17"/>
              <a:gd name="T8" fmla="*/ 476625 w 23"/>
              <a:gd name="T9" fmla="*/ 2092885 h 17"/>
              <a:gd name="T10" fmla="*/ 2501505 w 23"/>
              <a:gd name="T11" fmla="*/ 139700 h 17"/>
              <a:gd name="T12" fmla="*/ 2620575 w 23"/>
              <a:gd name="T13" fmla="*/ 0 h 17"/>
              <a:gd name="T14" fmla="*/ 476625 w 23"/>
              <a:gd name="T15" fmla="*/ 2232212 h 17"/>
              <a:gd name="T16" fmla="*/ 2382435 w 23"/>
              <a:gd name="T17" fmla="*/ 279026 h 17"/>
              <a:gd name="T18" fmla="*/ 1191045 w 23"/>
              <a:gd name="T19" fmla="*/ 976779 h 17"/>
              <a:gd name="T20" fmla="*/ 2382435 w 23"/>
              <a:gd name="T21" fmla="*/ 279026 h 17"/>
              <a:gd name="T22" fmla="*/ 2382435 w 23"/>
              <a:gd name="T23" fmla="*/ 139700 h 17"/>
              <a:gd name="T24" fmla="*/ 2501505 w 23"/>
              <a:gd name="T25" fmla="*/ 139700 h 17"/>
              <a:gd name="T26" fmla="*/ 2382435 w 23"/>
              <a:gd name="T27" fmla="*/ 139700 h 17"/>
              <a:gd name="T28" fmla="*/ 2382435 w 23"/>
              <a:gd name="T29" fmla="*/ 279026 h 17"/>
              <a:gd name="T30" fmla="*/ 2382435 w 23"/>
              <a:gd name="T31" fmla="*/ 139700 h 17"/>
              <a:gd name="T32" fmla="*/ 2382435 w 23"/>
              <a:gd name="T33" fmla="*/ 27902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17">
                <a:moveTo>
                  <a:pt x="4" y="16"/>
                </a:moveTo>
                <a:cubicBezTo>
                  <a:pt x="3" y="16"/>
                  <a:pt x="3" y="15"/>
                  <a:pt x="3" y="15"/>
                </a:cubicBezTo>
                <a:cubicBezTo>
                  <a:pt x="0" y="11"/>
                  <a:pt x="5" y="9"/>
                  <a:pt x="10" y="7"/>
                </a:cubicBezTo>
                <a:cubicBezTo>
                  <a:pt x="6" y="10"/>
                  <a:pt x="2" y="12"/>
                  <a:pt x="3" y="14"/>
                </a:cubicBezTo>
                <a:lnTo>
                  <a:pt x="4" y="15"/>
                </a:lnTo>
                <a:cubicBezTo>
                  <a:pt x="7" y="15"/>
                  <a:pt x="17" y="9"/>
                  <a:pt x="21" y="1"/>
                </a:cubicBezTo>
                <a:cubicBezTo>
                  <a:pt x="21" y="1"/>
                  <a:pt x="21" y="0"/>
                  <a:pt x="22" y="0"/>
                </a:cubicBezTo>
                <a:cubicBezTo>
                  <a:pt x="18" y="8"/>
                  <a:pt x="8" y="16"/>
                  <a:pt x="4" y="16"/>
                </a:cubicBezTo>
                <a:close/>
                <a:moveTo>
                  <a:pt x="20" y="2"/>
                </a:moveTo>
                <a:cubicBezTo>
                  <a:pt x="18" y="4"/>
                  <a:pt x="14" y="6"/>
                  <a:pt x="10" y="7"/>
                </a:cubicBezTo>
                <a:cubicBezTo>
                  <a:pt x="13" y="6"/>
                  <a:pt x="17" y="4"/>
                  <a:pt x="20" y="2"/>
                </a:cubicBezTo>
                <a:close/>
                <a:moveTo>
                  <a:pt x="20" y="1"/>
                </a:move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0" y="1"/>
                  <a:pt x="20" y="1"/>
                </a:cubicBezTo>
                <a:close/>
                <a:moveTo>
                  <a:pt x="20" y="2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4" name="Freeform 1490">
            <a:extLst>
              <a:ext uri="{FF2B5EF4-FFF2-40B4-BE49-F238E27FC236}">
                <a16:creationId xmlns:a16="http://schemas.microsoft.com/office/drawing/2014/main" id="{665EFCCB-A939-DC48-B9F2-4B24D77E8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901825"/>
            <a:ext cx="3175" cy="7938"/>
          </a:xfrm>
          <a:custGeom>
            <a:avLst/>
            <a:gdLst>
              <a:gd name="T0" fmla="*/ 604838 w 10"/>
              <a:gd name="T1" fmla="*/ 2516015 h 24"/>
              <a:gd name="T2" fmla="*/ 604838 w 10"/>
              <a:gd name="T3" fmla="*/ 0 h 24"/>
              <a:gd name="T4" fmla="*/ 604838 w 10"/>
              <a:gd name="T5" fmla="*/ 2516015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4">
                <a:moveTo>
                  <a:pt x="6" y="23"/>
                </a:moveTo>
                <a:cubicBezTo>
                  <a:pt x="0" y="23"/>
                  <a:pt x="2" y="11"/>
                  <a:pt x="6" y="0"/>
                </a:cubicBezTo>
                <a:cubicBezTo>
                  <a:pt x="8" y="10"/>
                  <a:pt x="9" y="21"/>
                  <a:pt x="6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5" name="Freeform 1491">
            <a:extLst>
              <a:ext uri="{FF2B5EF4-FFF2-40B4-BE49-F238E27FC236}">
                <a16:creationId xmlns:a16="http://schemas.microsoft.com/office/drawing/2014/main" id="{394CCB31-E7A8-5C45-B89F-D26F3443C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901825"/>
            <a:ext cx="3175" cy="7938"/>
          </a:xfrm>
          <a:custGeom>
            <a:avLst/>
            <a:gdLst>
              <a:gd name="T0" fmla="*/ 373239 w 9"/>
              <a:gd name="T1" fmla="*/ 2516015 h 24"/>
              <a:gd name="T2" fmla="*/ 249061 w 9"/>
              <a:gd name="T3" fmla="*/ 2297390 h 24"/>
              <a:gd name="T4" fmla="*/ 622300 w 9"/>
              <a:gd name="T5" fmla="*/ 0 h 24"/>
              <a:gd name="T6" fmla="*/ 871008 w 9"/>
              <a:gd name="T7" fmla="*/ 2187911 h 24"/>
              <a:gd name="T8" fmla="*/ 622300 w 9"/>
              <a:gd name="T9" fmla="*/ 2516015 h 24"/>
              <a:gd name="T10" fmla="*/ 373239 w 9"/>
              <a:gd name="T11" fmla="*/ 2516015 h 24"/>
              <a:gd name="T12" fmla="*/ 622300 w 9"/>
              <a:gd name="T13" fmla="*/ 109478 h 24"/>
              <a:gd name="T14" fmla="*/ 249061 w 9"/>
              <a:gd name="T15" fmla="*/ 2187911 h 24"/>
              <a:gd name="T16" fmla="*/ 373239 w 9"/>
              <a:gd name="T17" fmla="*/ 2297390 h 24"/>
              <a:gd name="T18" fmla="*/ 373239 w 9"/>
              <a:gd name="T19" fmla="*/ 2516015 h 24"/>
              <a:gd name="T20" fmla="*/ 622300 w 9"/>
              <a:gd name="T21" fmla="*/ 2297390 h 24"/>
              <a:gd name="T22" fmla="*/ 746831 w 9"/>
              <a:gd name="T23" fmla="*/ 2187911 h 24"/>
              <a:gd name="T24" fmla="*/ 622300 w 9"/>
              <a:gd name="T25" fmla="*/ 109478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24">
                <a:moveTo>
                  <a:pt x="3" y="23"/>
                </a:moveTo>
                <a:cubicBezTo>
                  <a:pt x="3" y="23"/>
                  <a:pt x="2" y="23"/>
                  <a:pt x="2" y="21"/>
                </a:cubicBezTo>
                <a:cubicBezTo>
                  <a:pt x="0" y="17"/>
                  <a:pt x="2" y="8"/>
                  <a:pt x="5" y="0"/>
                </a:cubicBezTo>
                <a:cubicBezTo>
                  <a:pt x="7" y="8"/>
                  <a:pt x="8" y="17"/>
                  <a:pt x="7" y="20"/>
                </a:cubicBezTo>
                <a:cubicBezTo>
                  <a:pt x="6" y="21"/>
                  <a:pt x="5" y="23"/>
                  <a:pt x="5" y="23"/>
                </a:cubicBezTo>
                <a:lnTo>
                  <a:pt x="3" y="23"/>
                </a:lnTo>
                <a:close/>
                <a:moveTo>
                  <a:pt x="5" y="1"/>
                </a:moveTo>
                <a:cubicBezTo>
                  <a:pt x="2" y="10"/>
                  <a:pt x="1" y="17"/>
                  <a:pt x="2" y="20"/>
                </a:cubicBezTo>
                <a:cubicBezTo>
                  <a:pt x="3" y="21"/>
                  <a:pt x="3" y="21"/>
                  <a:pt x="3" y="21"/>
                </a:cubicBezTo>
                <a:lnTo>
                  <a:pt x="3" y="23"/>
                </a:lnTo>
                <a:lnTo>
                  <a:pt x="5" y="21"/>
                </a:lnTo>
                <a:lnTo>
                  <a:pt x="6" y="20"/>
                </a:lnTo>
                <a:cubicBezTo>
                  <a:pt x="7" y="16"/>
                  <a:pt x="7" y="8"/>
                  <a:pt x="5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6" name="Freeform 1492">
            <a:extLst>
              <a:ext uri="{FF2B5EF4-FFF2-40B4-BE49-F238E27FC236}">
                <a16:creationId xmlns:a16="http://schemas.microsoft.com/office/drawing/2014/main" id="{7E788CBC-28DE-A94E-8C79-95C2BAB2B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901825"/>
            <a:ext cx="9525" cy="6350"/>
          </a:xfrm>
          <a:custGeom>
            <a:avLst/>
            <a:gdLst>
              <a:gd name="T0" fmla="*/ 671146 w 26"/>
              <a:gd name="T1" fmla="*/ 1866900 h 18"/>
              <a:gd name="T2" fmla="*/ 3355364 w 26"/>
              <a:gd name="T3" fmla="*/ 0 h 18"/>
              <a:gd name="T4" fmla="*/ 671146 w 26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8">
                <a:moveTo>
                  <a:pt x="5" y="15"/>
                </a:moveTo>
                <a:cubicBezTo>
                  <a:pt x="0" y="10"/>
                  <a:pt x="19" y="7"/>
                  <a:pt x="25" y="0"/>
                </a:cubicBezTo>
                <a:cubicBezTo>
                  <a:pt x="25" y="5"/>
                  <a:pt x="7" y="17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7" name="Freeform 1493">
            <a:extLst>
              <a:ext uri="{FF2B5EF4-FFF2-40B4-BE49-F238E27FC236}">
                <a16:creationId xmlns:a16="http://schemas.microsoft.com/office/drawing/2014/main" id="{333C5BC1-20D4-AE4C-B52E-4340E1D9A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901825"/>
            <a:ext cx="7938" cy="6350"/>
          </a:xfrm>
          <a:custGeom>
            <a:avLst/>
            <a:gdLst>
              <a:gd name="T0" fmla="*/ 260511 w 22"/>
              <a:gd name="T1" fmla="*/ 2362597 h 16"/>
              <a:gd name="T2" fmla="*/ 130255 w 22"/>
              <a:gd name="T3" fmla="*/ 2362597 h 16"/>
              <a:gd name="T4" fmla="*/ 0 w 22"/>
              <a:gd name="T5" fmla="*/ 2047478 h 16"/>
              <a:gd name="T6" fmla="*/ 911427 w 22"/>
              <a:gd name="T7" fmla="*/ 1102519 h 16"/>
              <a:gd name="T8" fmla="*/ 2603664 w 22"/>
              <a:gd name="T9" fmla="*/ 0 h 16"/>
              <a:gd name="T10" fmla="*/ 2213259 w 22"/>
              <a:gd name="T11" fmla="*/ 944959 h 16"/>
              <a:gd name="T12" fmla="*/ 260511 w 22"/>
              <a:gd name="T13" fmla="*/ 2362597 h 16"/>
              <a:gd name="T14" fmla="*/ 1041682 w 22"/>
              <a:gd name="T15" fmla="*/ 1102519 h 16"/>
              <a:gd name="T16" fmla="*/ 0 w 22"/>
              <a:gd name="T17" fmla="*/ 2047478 h 16"/>
              <a:gd name="T18" fmla="*/ 260511 w 22"/>
              <a:gd name="T19" fmla="*/ 2362597 h 16"/>
              <a:gd name="T20" fmla="*/ 2083003 w 22"/>
              <a:gd name="T21" fmla="*/ 787400 h 16"/>
              <a:gd name="T22" fmla="*/ 2603664 w 22"/>
              <a:gd name="T23" fmla="*/ 0 h 16"/>
              <a:gd name="T24" fmla="*/ 1041682 w 22"/>
              <a:gd name="T25" fmla="*/ 1102519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16">
                <a:moveTo>
                  <a:pt x="2" y="15"/>
                </a:moveTo>
                <a:lnTo>
                  <a:pt x="1" y="15"/>
                </a:lnTo>
                <a:cubicBezTo>
                  <a:pt x="0" y="14"/>
                  <a:pt x="0" y="13"/>
                  <a:pt x="0" y="13"/>
                </a:cubicBezTo>
                <a:cubicBezTo>
                  <a:pt x="0" y="10"/>
                  <a:pt x="3" y="9"/>
                  <a:pt x="7" y="7"/>
                </a:cubicBezTo>
                <a:cubicBezTo>
                  <a:pt x="12" y="5"/>
                  <a:pt x="17" y="3"/>
                  <a:pt x="20" y="0"/>
                </a:cubicBezTo>
                <a:cubicBezTo>
                  <a:pt x="21" y="1"/>
                  <a:pt x="19" y="3"/>
                  <a:pt x="17" y="6"/>
                </a:cubicBezTo>
                <a:cubicBezTo>
                  <a:pt x="13" y="10"/>
                  <a:pt x="4" y="15"/>
                  <a:pt x="2" y="15"/>
                </a:cubicBezTo>
                <a:close/>
                <a:moveTo>
                  <a:pt x="8" y="7"/>
                </a:moveTo>
                <a:cubicBezTo>
                  <a:pt x="4" y="10"/>
                  <a:pt x="1" y="11"/>
                  <a:pt x="0" y="13"/>
                </a:cubicBezTo>
                <a:cubicBezTo>
                  <a:pt x="0" y="13"/>
                  <a:pt x="0" y="14"/>
                  <a:pt x="2" y="15"/>
                </a:cubicBezTo>
                <a:cubicBezTo>
                  <a:pt x="3" y="15"/>
                  <a:pt x="12" y="10"/>
                  <a:pt x="16" y="5"/>
                </a:cubicBezTo>
                <a:cubicBezTo>
                  <a:pt x="19" y="3"/>
                  <a:pt x="20" y="1"/>
                  <a:pt x="20" y="0"/>
                </a:cubicBezTo>
                <a:cubicBezTo>
                  <a:pt x="18" y="4"/>
                  <a:pt x="13" y="6"/>
                  <a:pt x="8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8" name="Freeform 1494">
            <a:extLst>
              <a:ext uri="{FF2B5EF4-FFF2-40B4-BE49-F238E27FC236}">
                <a16:creationId xmlns:a16="http://schemas.microsoft.com/office/drawing/2014/main" id="{0BE9B78B-FA8D-2D4B-A190-8BDA1BF17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5000"/>
            <a:ext cx="4763" cy="7938"/>
          </a:xfrm>
          <a:custGeom>
            <a:avLst/>
            <a:gdLst>
              <a:gd name="T0" fmla="*/ 805313 w 13"/>
              <a:gd name="T1" fmla="*/ 2516015 h 24"/>
              <a:gd name="T2" fmla="*/ 1342433 w 13"/>
              <a:gd name="T3" fmla="*/ 0 h 24"/>
              <a:gd name="T4" fmla="*/ 805313 w 13"/>
              <a:gd name="T5" fmla="*/ 2516015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4">
                <a:moveTo>
                  <a:pt x="6" y="23"/>
                </a:moveTo>
                <a:cubicBezTo>
                  <a:pt x="0" y="21"/>
                  <a:pt x="6" y="11"/>
                  <a:pt x="10" y="0"/>
                </a:cubicBezTo>
                <a:cubicBezTo>
                  <a:pt x="9" y="11"/>
                  <a:pt x="12" y="20"/>
                  <a:pt x="6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49" name="Freeform 1495">
            <a:extLst>
              <a:ext uri="{FF2B5EF4-FFF2-40B4-BE49-F238E27FC236}">
                <a16:creationId xmlns:a16="http://schemas.microsoft.com/office/drawing/2014/main" id="{49BC8418-59F7-4E43-A507-FC2D61A52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5000"/>
            <a:ext cx="3175" cy="9525"/>
          </a:xfrm>
          <a:custGeom>
            <a:avLst/>
            <a:gdLst>
              <a:gd name="T0" fmla="*/ 497769 w 9"/>
              <a:gd name="T1" fmla="*/ 3483864 h 25"/>
              <a:gd name="T2" fmla="*/ 497769 w 9"/>
              <a:gd name="T3" fmla="*/ 3483864 h 25"/>
              <a:gd name="T4" fmla="*/ 249061 w 9"/>
              <a:gd name="T5" fmla="*/ 3048381 h 25"/>
              <a:gd name="T6" fmla="*/ 497769 w 9"/>
              <a:gd name="T7" fmla="*/ 3338703 h 25"/>
              <a:gd name="T8" fmla="*/ 871008 w 9"/>
              <a:gd name="T9" fmla="*/ 1451610 h 25"/>
              <a:gd name="T10" fmla="*/ 871008 w 9"/>
              <a:gd name="T11" fmla="*/ 290322 h 25"/>
              <a:gd name="T12" fmla="*/ 249061 w 9"/>
              <a:gd name="T13" fmla="*/ 3048381 h 25"/>
              <a:gd name="T14" fmla="*/ 871008 w 9"/>
              <a:gd name="T15" fmla="*/ 290322 h 25"/>
              <a:gd name="T16" fmla="*/ 871008 w 9"/>
              <a:gd name="T17" fmla="*/ 0 h 25"/>
              <a:gd name="T18" fmla="*/ 995539 w 9"/>
              <a:gd name="T19" fmla="*/ 1451610 h 25"/>
              <a:gd name="T20" fmla="*/ 497769 w 9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5">
                <a:moveTo>
                  <a:pt x="4" y="24"/>
                </a:moveTo>
                <a:lnTo>
                  <a:pt x="4" y="24"/>
                </a:lnTo>
                <a:cubicBezTo>
                  <a:pt x="3" y="23"/>
                  <a:pt x="2" y="23"/>
                  <a:pt x="2" y="21"/>
                </a:cubicBezTo>
                <a:cubicBezTo>
                  <a:pt x="3" y="22"/>
                  <a:pt x="3" y="23"/>
                  <a:pt x="4" y="23"/>
                </a:cubicBezTo>
                <a:cubicBezTo>
                  <a:pt x="7" y="21"/>
                  <a:pt x="7" y="17"/>
                  <a:pt x="7" y="10"/>
                </a:cubicBezTo>
                <a:lnTo>
                  <a:pt x="7" y="2"/>
                </a:lnTo>
                <a:cubicBezTo>
                  <a:pt x="4" y="11"/>
                  <a:pt x="1" y="18"/>
                  <a:pt x="2" y="21"/>
                </a:cubicBezTo>
                <a:cubicBezTo>
                  <a:pt x="0" y="18"/>
                  <a:pt x="3" y="10"/>
                  <a:pt x="7" y="2"/>
                </a:cubicBezTo>
                <a:lnTo>
                  <a:pt x="7" y="0"/>
                </a:lnTo>
                <a:cubicBezTo>
                  <a:pt x="8" y="3"/>
                  <a:pt x="8" y="6"/>
                  <a:pt x="8" y="10"/>
                </a:cubicBezTo>
                <a:cubicBezTo>
                  <a:pt x="8" y="17"/>
                  <a:pt x="8" y="22"/>
                  <a:pt x="4" y="2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0" name="Freeform 1496">
            <a:extLst>
              <a:ext uri="{FF2B5EF4-FFF2-40B4-BE49-F238E27FC236}">
                <a16:creationId xmlns:a16="http://schemas.microsoft.com/office/drawing/2014/main" id="{D3D988BC-8AC1-1A45-9D44-42B4D00A5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905000"/>
            <a:ext cx="9525" cy="6350"/>
          </a:xfrm>
          <a:custGeom>
            <a:avLst/>
            <a:gdLst>
              <a:gd name="T0" fmla="*/ 373239 w 27"/>
              <a:gd name="T1" fmla="*/ 1563771 h 19"/>
              <a:gd name="T2" fmla="*/ 3235678 w 27"/>
              <a:gd name="T3" fmla="*/ 0 h 19"/>
              <a:gd name="T4" fmla="*/ 373239 w 27"/>
              <a:gd name="T5" fmla="*/ 156377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19">
                <a:moveTo>
                  <a:pt x="3" y="14"/>
                </a:moveTo>
                <a:cubicBezTo>
                  <a:pt x="0" y="7"/>
                  <a:pt x="17" y="7"/>
                  <a:pt x="26" y="0"/>
                </a:cubicBezTo>
                <a:cubicBezTo>
                  <a:pt x="18" y="10"/>
                  <a:pt x="4" y="18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1" name="Freeform 1497">
            <a:extLst>
              <a:ext uri="{FF2B5EF4-FFF2-40B4-BE49-F238E27FC236}">
                <a16:creationId xmlns:a16="http://schemas.microsoft.com/office/drawing/2014/main" id="{65609C16-32A1-E64D-91BF-55AA631A9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905000"/>
            <a:ext cx="7938" cy="6350"/>
          </a:xfrm>
          <a:custGeom>
            <a:avLst/>
            <a:gdLst>
              <a:gd name="T0" fmla="*/ 218957 w 24"/>
              <a:gd name="T1" fmla="*/ 2232212 h 17"/>
              <a:gd name="T2" fmla="*/ 109478 w 24"/>
              <a:gd name="T3" fmla="*/ 1953185 h 17"/>
              <a:gd name="T4" fmla="*/ 109478 w 24"/>
              <a:gd name="T5" fmla="*/ 1534832 h 17"/>
              <a:gd name="T6" fmla="*/ 1094121 w 24"/>
              <a:gd name="T7" fmla="*/ 837079 h 17"/>
              <a:gd name="T8" fmla="*/ 2516015 w 24"/>
              <a:gd name="T9" fmla="*/ 0 h 17"/>
              <a:gd name="T10" fmla="*/ 2406868 w 24"/>
              <a:gd name="T11" fmla="*/ 139700 h 17"/>
              <a:gd name="T12" fmla="*/ 2406868 w 24"/>
              <a:gd name="T13" fmla="*/ 279026 h 17"/>
              <a:gd name="T14" fmla="*/ 2187911 w 24"/>
              <a:gd name="T15" fmla="*/ 418726 h 17"/>
              <a:gd name="T16" fmla="*/ 218957 w 24"/>
              <a:gd name="T17" fmla="*/ 2232212 h 17"/>
              <a:gd name="T18" fmla="*/ 2078433 w 24"/>
              <a:gd name="T19" fmla="*/ 418726 h 17"/>
              <a:gd name="T20" fmla="*/ 2187911 w 24"/>
              <a:gd name="T21" fmla="*/ 418726 h 17"/>
              <a:gd name="T22" fmla="*/ 2297390 w 24"/>
              <a:gd name="T23" fmla="*/ 279026 h 17"/>
              <a:gd name="T24" fmla="*/ 2078433 w 24"/>
              <a:gd name="T25" fmla="*/ 418726 h 17"/>
              <a:gd name="T26" fmla="*/ 1094121 w 24"/>
              <a:gd name="T27" fmla="*/ 976779 h 17"/>
              <a:gd name="T28" fmla="*/ 109478 w 24"/>
              <a:gd name="T29" fmla="*/ 1813859 h 17"/>
              <a:gd name="T30" fmla="*/ 109478 w 24"/>
              <a:gd name="T31" fmla="*/ 1953185 h 17"/>
              <a:gd name="T32" fmla="*/ 218957 w 24"/>
              <a:gd name="T33" fmla="*/ 1953185 h 17"/>
              <a:gd name="T34" fmla="*/ 2078433 w 24"/>
              <a:gd name="T35" fmla="*/ 418726 h 17"/>
              <a:gd name="T36" fmla="*/ 1094121 w 24"/>
              <a:gd name="T37" fmla="*/ 976779 h 17"/>
              <a:gd name="T38" fmla="*/ 2297390 w 24"/>
              <a:gd name="T39" fmla="*/ 279026 h 17"/>
              <a:gd name="T40" fmla="*/ 2406868 w 24"/>
              <a:gd name="T41" fmla="*/ 279026 h 17"/>
              <a:gd name="T42" fmla="*/ 2406868 w 24"/>
              <a:gd name="T43" fmla="*/ 139700 h 17"/>
              <a:gd name="T44" fmla="*/ 2297390 w 24"/>
              <a:gd name="T45" fmla="*/ 27902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" h="17">
                <a:moveTo>
                  <a:pt x="2" y="16"/>
                </a:moveTo>
                <a:cubicBezTo>
                  <a:pt x="1" y="16"/>
                  <a:pt x="1" y="14"/>
                  <a:pt x="1" y="14"/>
                </a:cubicBezTo>
                <a:cubicBezTo>
                  <a:pt x="0" y="14"/>
                  <a:pt x="0" y="13"/>
                  <a:pt x="1" y="11"/>
                </a:cubicBezTo>
                <a:cubicBezTo>
                  <a:pt x="2" y="9"/>
                  <a:pt x="5" y="7"/>
                  <a:pt x="10" y="6"/>
                </a:cubicBezTo>
                <a:cubicBezTo>
                  <a:pt x="15" y="4"/>
                  <a:pt x="19" y="3"/>
                  <a:pt x="23" y="0"/>
                </a:cubicBezTo>
                <a:cubicBezTo>
                  <a:pt x="23" y="0"/>
                  <a:pt x="22" y="0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1" y="2"/>
                  <a:pt x="21" y="2"/>
                  <a:pt x="20" y="3"/>
                </a:cubicBezTo>
                <a:cubicBezTo>
                  <a:pt x="14" y="11"/>
                  <a:pt x="7" y="16"/>
                  <a:pt x="2" y="16"/>
                </a:cubicBezTo>
                <a:close/>
                <a:moveTo>
                  <a:pt x="19" y="3"/>
                </a:move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1" y="2"/>
                  <a:pt x="21" y="2"/>
                </a:cubicBezTo>
                <a:cubicBezTo>
                  <a:pt x="20" y="2"/>
                  <a:pt x="20" y="3"/>
                  <a:pt x="19" y="3"/>
                </a:cubicBezTo>
                <a:close/>
                <a:moveTo>
                  <a:pt x="10" y="7"/>
                </a:moveTo>
                <a:cubicBezTo>
                  <a:pt x="6" y="9"/>
                  <a:pt x="2" y="10"/>
                  <a:pt x="1" y="13"/>
                </a:cubicBezTo>
                <a:lnTo>
                  <a:pt x="1" y="14"/>
                </a:lnTo>
                <a:lnTo>
                  <a:pt x="2" y="14"/>
                </a:lnTo>
                <a:cubicBezTo>
                  <a:pt x="6" y="14"/>
                  <a:pt x="14" y="9"/>
                  <a:pt x="19" y="3"/>
                </a:cubicBezTo>
                <a:cubicBezTo>
                  <a:pt x="17" y="4"/>
                  <a:pt x="13" y="5"/>
                  <a:pt x="10" y="7"/>
                </a:cubicBezTo>
                <a:close/>
                <a:moveTo>
                  <a:pt x="21" y="2"/>
                </a:moveTo>
                <a:lnTo>
                  <a:pt x="22" y="2"/>
                </a:lnTo>
                <a:lnTo>
                  <a:pt x="22" y="1"/>
                </a:lnTo>
                <a:cubicBezTo>
                  <a:pt x="22" y="2"/>
                  <a:pt x="22" y="2"/>
                  <a:pt x="21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2" name="Freeform 1498">
            <a:extLst>
              <a:ext uri="{FF2B5EF4-FFF2-40B4-BE49-F238E27FC236}">
                <a16:creationId xmlns:a16="http://schemas.microsoft.com/office/drawing/2014/main" id="{A0A9C221-8CCA-C443-BE61-F30BFAD49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909763"/>
            <a:ext cx="9525" cy="6350"/>
          </a:xfrm>
          <a:custGeom>
            <a:avLst/>
            <a:gdLst>
              <a:gd name="T0" fmla="*/ 268532 w 26"/>
              <a:gd name="T1" fmla="*/ 1563771 h 19"/>
              <a:gd name="T2" fmla="*/ 3355364 w 26"/>
              <a:gd name="T3" fmla="*/ 0 h 19"/>
              <a:gd name="T4" fmla="*/ 268532 w 26"/>
              <a:gd name="T5" fmla="*/ 156377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9">
                <a:moveTo>
                  <a:pt x="2" y="14"/>
                </a:moveTo>
                <a:cubicBezTo>
                  <a:pt x="0" y="8"/>
                  <a:pt x="19" y="9"/>
                  <a:pt x="25" y="0"/>
                </a:cubicBezTo>
                <a:cubicBezTo>
                  <a:pt x="22" y="9"/>
                  <a:pt x="5" y="18"/>
                  <a:pt x="2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3" name="Freeform 1499">
            <a:extLst>
              <a:ext uri="{FF2B5EF4-FFF2-40B4-BE49-F238E27FC236}">
                <a16:creationId xmlns:a16="http://schemas.microsoft.com/office/drawing/2014/main" id="{08169307-02F3-5745-A66C-BA0676202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909763"/>
            <a:ext cx="9525" cy="6350"/>
          </a:xfrm>
          <a:custGeom>
            <a:avLst/>
            <a:gdLst>
              <a:gd name="T0" fmla="*/ 580644 w 25"/>
              <a:gd name="T1" fmla="*/ 2362597 h 16"/>
              <a:gd name="T2" fmla="*/ 145161 w 25"/>
              <a:gd name="T3" fmla="*/ 2205038 h 16"/>
              <a:gd name="T4" fmla="*/ 145161 w 25"/>
              <a:gd name="T5" fmla="*/ 1890316 h 16"/>
              <a:gd name="T6" fmla="*/ 1451610 w 25"/>
              <a:gd name="T7" fmla="*/ 1102519 h 16"/>
              <a:gd name="T8" fmla="*/ 3483864 w 25"/>
              <a:gd name="T9" fmla="*/ 0 h 16"/>
              <a:gd name="T10" fmla="*/ 1451610 w 25"/>
              <a:gd name="T11" fmla="*/ 1260078 h 16"/>
              <a:gd name="T12" fmla="*/ 290322 w 25"/>
              <a:gd name="T13" fmla="*/ 1890316 h 16"/>
              <a:gd name="T14" fmla="*/ 290322 w 25"/>
              <a:gd name="T15" fmla="*/ 2205038 h 16"/>
              <a:gd name="T16" fmla="*/ 580644 w 25"/>
              <a:gd name="T17" fmla="*/ 2362597 h 16"/>
              <a:gd name="T18" fmla="*/ 3483864 w 25"/>
              <a:gd name="T19" fmla="*/ 0 h 16"/>
              <a:gd name="T20" fmla="*/ 3483864 w 25"/>
              <a:gd name="T21" fmla="*/ 0 h 16"/>
              <a:gd name="T22" fmla="*/ 3483864 w 25"/>
              <a:gd name="T23" fmla="*/ 0 h 16"/>
              <a:gd name="T24" fmla="*/ 3483864 w 25"/>
              <a:gd name="T25" fmla="*/ 0 h 16"/>
              <a:gd name="T26" fmla="*/ 3483864 w 25"/>
              <a:gd name="T27" fmla="*/ 0 h 16"/>
              <a:gd name="T28" fmla="*/ 580644 w 25"/>
              <a:gd name="T29" fmla="*/ 236259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16">
                <a:moveTo>
                  <a:pt x="4" y="15"/>
                </a:moveTo>
                <a:cubicBezTo>
                  <a:pt x="2" y="15"/>
                  <a:pt x="2" y="15"/>
                  <a:pt x="1" y="14"/>
                </a:cubicBezTo>
                <a:cubicBezTo>
                  <a:pt x="0" y="13"/>
                  <a:pt x="0" y="12"/>
                  <a:pt x="1" y="12"/>
                </a:cubicBezTo>
                <a:cubicBezTo>
                  <a:pt x="2" y="9"/>
                  <a:pt x="5" y="9"/>
                  <a:pt x="10" y="7"/>
                </a:cubicBezTo>
                <a:cubicBezTo>
                  <a:pt x="15" y="6"/>
                  <a:pt x="21" y="4"/>
                  <a:pt x="24" y="0"/>
                </a:cubicBezTo>
                <a:cubicBezTo>
                  <a:pt x="21" y="6"/>
                  <a:pt x="16" y="6"/>
                  <a:pt x="10" y="8"/>
                </a:cubicBezTo>
                <a:cubicBezTo>
                  <a:pt x="6" y="9"/>
                  <a:pt x="2" y="10"/>
                  <a:pt x="2" y="12"/>
                </a:cubicBezTo>
                <a:cubicBezTo>
                  <a:pt x="1" y="12"/>
                  <a:pt x="1" y="13"/>
                  <a:pt x="2" y="14"/>
                </a:cubicBezTo>
                <a:cubicBezTo>
                  <a:pt x="2" y="14"/>
                  <a:pt x="2" y="15"/>
                  <a:pt x="4" y="15"/>
                </a:cubicBezTo>
                <a:cubicBezTo>
                  <a:pt x="10" y="15"/>
                  <a:pt x="21" y="8"/>
                  <a:pt x="24" y="0"/>
                </a:cubicBezTo>
                <a:cubicBezTo>
                  <a:pt x="22" y="8"/>
                  <a:pt x="11" y="15"/>
                  <a:pt x="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4" name="Freeform 1500">
            <a:extLst>
              <a:ext uri="{FF2B5EF4-FFF2-40B4-BE49-F238E27FC236}">
                <a16:creationId xmlns:a16="http://schemas.microsoft.com/office/drawing/2014/main" id="{5C49AF3B-A381-F643-B219-12AB8133A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912938"/>
            <a:ext cx="4762" cy="3175"/>
          </a:xfrm>
          <a:custGeom>
            <a:avLst/>
            <a:gdLst>
              <a:gd name="T0" fmla="*/ 201591 w 15"/>
              <a:gd name="T1" fmla="*/ 907415 h 10"/>
              <a:gd name="T2" fmla="*/ 1411139 w 15"/>
              <a:gd name="T3" fmla="*/ 0 h 10"/>
              <a:gd name="T4" fmla="*/ 201591 w 15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0">
                <a:moveTo>
                  <a:pt x="2" y="9"/>
                </a:moveTo>
                <a:cubicBezTo>
                  <a:pt x="0" y="6"/>
                  <a:pt x="9" y="3"/>
                  <a:pt x="14" y="0"/>
                </a:cubicBezTo>
                <a:cubicBezTo>
                  <a:pt x="13" y="3"/>
                  <a:pt x="4" y="9"/>
                  <a:pt x="2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5" name="Freeform 1501">
            <a:extLst>
              <a:ext uri="{FF2B5EF4-FFF2-40B4-BE49-F238E27FC236}">
                <a16:creationId xmlns:a16="http://schemas.microsoft.com/office/drawing/2014/main" id="{D9CCB8C1-6263-6D4C-B4A6-14B877C9E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912938"/>
            <a:ext cx="4763" cy="3175"/>
          </a:xfrm>
          <a:custGeom>
            <a:avLst/>
            <a:gdLst>
              <a:gd name="T0" fmla="*/ 0 w 13"/>
              <a:gd name="T1" fmla="*/ 907415 h 10"/>
              <a:gd name="T2" fmla="*/ 1610993 w 13"/>
              <a:gd name="T3" fmla="*/ 0 h 10"/>
              <a:gd name="T4" fmla="*/ 0 w 13"/>
              <a:gd name="T5" fmla="*/ 705803 h 10"/>
              <a:gd name="T6" fmla="*/ 1610993 w 13"/>
              <a:gd name="T7" fmla="*/ 0 h 10"/>
              <a:gd name="T8" fmla="*/ 0 w 13"/>
              <a:gd name="T9" fmla="*/ 907415 h 10"/>
              <a:gd name="T10" fmla="*/ 0 w 13"/>
              <a:gd name="T11" fmla="*/ 705803 h 10"/>
              <a:gd name="T12" fmla="*/ 0 w 13"/>
              <a:gd name="T13" fmla="*/ 907415 h 10"/>
              <a:gd name="T14" fmla="*/ 0 w 13"/>
              <a:gd name="T15" fmla="*/ 806450 h 10"/>
              <a:gd name="T16" fmla="*/ 0 w 13"/>
              <a:gd name="T17" fmla="*/ 70580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0" y="9"/>
                </a:moveTo>
                <a:cubicBezTo>
                  <a:pt x="3" y="9"/>
                  <a:pt x="11" y="3"/>
                  <a:pt x="12" y="0"/>
                </a:cubicBezTo>
                <a:cubicBezTo>
                  <a:pt x="9" y="2"/>
                  <a:pt x="3" y="5"/>
                  <a:pt x="0" y="7"/>
                </a:cubicBezTo>
                <a:cubicBezTo>
                  <a:pt x="2" y="5"/>
                  <a:pt x="7" y="2"/>
                  <a:pt x="12" y="0"/>
                </a:cubicBezTo>
                <a:cubicBezTo>
                  <a:pt x="12" y="3"/>
                  <a:pt x="3" y="9"/>
                  <a:pt x="0" y="9"/>
                </a:cubicBezTo>
                <a:close/>
                <a:moveTo>
                  <a:pt x="0" y="7"/>
                </a:moveTo>
                <a:cubicBezTo>
                  <a:pt x="0" y="8"/>
                  <a:pt x="0" y="8"/>
                  <a:pt x="0" y="9"/>
                </a:cubicBezTo>
                <a:lnTo>
                  <a:pt x="0" y="8"/>
                </a:lnTo>
                <a:cubicBezTo>
                  <a:pt x="0" y="8"/>
                  <a:pt x="0" y="7"/>
                  <a:pt x="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6" name="Freeform 1502">
            <a:extLst>
              <a:ext uri="{FF2B5EF4-FFF2-40B4-BE49-F238E27FC236}">
                <a16:creationId xmlns:a16="http://schemas.microsoft.com/office/drawing/2014/main" id="{EDC1CB55-4B36-4249-9835-C4D8A4137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6350" cy="4762"/>
          </a:xfrm>
          <a:custGeom>
            <a:avLst/>
            <a:gdLst>
              <a:gd name="T0" fmla="*/ 893679 w 19"/>
              <a:gd name="T1" fmla="*/ 1310185 h 15"/>
              <a:gd name="T2" fmla="*/ 1563771 w 19"/>
              <a:gd name="T3" fmla="*/ 0 h 15"/>
              <a:gd name="T4" fmla="*/ 893679 w 19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5">
                <a:moveTo>
                  <a:pt x="8" y="13"/>
                </a:moveTo>
                <a:cubicBezTo>
                  <a:pt x="0" y="13"/>
                  <a:pt x="12" y="7"/>
                  <a:pt x="14" y="0"/>
                </a:cubicBezTo>
                <a:cubicBezTo>
                  <a:pt x="18" y="7"/>
                  <a:pt x="12" y="14"/>
                  <a:pt x="8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7" name="Freeform 1503">
            <a:extLst>
              <a:ext uri="{FF2B5EF4-FFF2-40B4-BE49-F238E27FC236}">
                <a16:creationId xmlns:a16="http://schemas.microsoft.com/office/drawing/2014/main" id="{0EC0749D-8CF5-A849-BA53-78F1A7F27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4763" cy="4762"/>
          </a:xfrm>
          <a:custGeom>
            <a:avLst/>
            <a:gdLst>
              <a:gd name="T0" fmla="*/ 537120 w 13"/>
              <a:gd name="T1" fmla="*/ 1411139 h 15"/>
              <a:gd name="T2" fmla="*/ 0 w 13"/>
              <a:gd name="T3" fmla="*/ 1310185 h 15"/>
              <a:gd name="T4" fmla="*/ 537120 w 13"/>
              <a:gd name="T5" fmla="*/ 705411 h 15"/>
              <a:gd name="T6" fmla="*/ 1207970 w 13"/>
              <a:gd name="T7" fmla="*/ 0 h 15"/>
              <a:gd name="T8" fmla="*/ 1342433 w 13"/>
              <a:gd name="T9" fmla="*/ 100637 h 15"/>
              <a:gd name="T10" fmla="*/ 537120 w 13"/>
              <a:gd name="T11" fmla="*/ 806365 h 15"/>
              <a:gd name="T12" fmla="*/ 134097 w 13"/>
              <a:gd name="T13" fmla="*/ 1209548 h 15"/>
              <a:gd name="T14" fmla="*/ 537120 w 13"/>
              <a:gd name="T15" fmla="*/ 1310185 h 15"/>
              <a:gd name="T16" fmla="*/ 1207970 w 13"/>
              <a:gd name="T17" fmla="*/ 1007957 h 15"/>
              <a:gd name="T18" fmla="*/ 1342433 w 13"/>
              <a:gd name="T19" fmla="*/ 201591 h 15"/>
              <a:gd name="T20" fmla="*/ 1342433 w 13"/>
              <a:gd name="T21" fmla="*/ 1108594 h 15"/>
              <a:gd name="T22" fmla="*/ 537120 w 13"/>
              <a:gd name="T23" fmla="*/ 1411139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5">
                <a:moveTo>
                  <a:pt x="4" y="14"/>
                </a:moveTo>
                <a:cubicBezTo>
                  <a:pt x="2" y="13"/>
                  <a:pt x="1" y="13"/>
                  <a:pt x="0" y="13"/>
                </a:cubicBezTo>
                <a:cubicBezTo>
                  <a:pt x="0" y="13"/>
                  <a:pt x="1" y="10"/>
                  <a:pt x="4" y="7"/>
                </a:cubicBezTo>
                <a:cubicBezTo>
                  <a:pt x="5" y="6"/>
                  <a:pt x="9" y="3"/>
                  <a:pt x="9" y="0"/>
                </a:cubicBezTo>
                <a:cubicBezTo>
                  <a:pt x="9" y="1"/>
                  <a:pt x="10" y="1"/>
                  <a:pt x="10" y="1"/>
                </a:cubicBezTo>
                <a:cubicBezTo>
                  <a:pt x="9" y="4"/>
                  <a:pt x="5" y="7"/>
                  <a:pt x="4" y="8"/>
                </a:cubicBezTo>
                <a:cubicBezTo>
                  <a:pt x="2" y="10"/>
                  <a:pt x="1" y="12"/>
                  <a:pt x="1" y="12"/>
                </a:cubicBezTo>
                <a:cubicBezTo>
                  <a:pt x="1" y="12"/>
                  <a:pt x="2" y="13"/>
                  <a:pt x="4" y="13"/>
                </a:cubicBezTo>
                <a:cubicBezTo>
                  <a:pt x="5" y="13"/>
                  <a:pt x="8" y="12"/>
                  <a:pt x="9" y="10"/>
                </a:cubicBezTo>
                <a:cubicBezTo>
                  <a:pt x="11" y="8"/>
                  <a:pt x="11" y="4"/>
                  <a:pt x="10" y="2"/>
                </a:cubicBezTo>
                <a:cubicBezTo>
                  <a:pt x="12" y="4"/>
                  <a:pt x="11" y="8"/>
                  <a:pt x="10" y="11"/>
                </a:cubicBezTo>
                <a:cubicBezTo>
                  <a:pt x="8" y="13"/>
                  <a:pt x="5" y="14"/>
                  <a:pt x="4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8" name="Freeform 1504">
            <a:extLst>
              <a:ext uri="{FF2B5EF4-FFF2-40B4-BE49-F238E27FC236}">
                <a16:creationId xmlns:a16="http://schemas.microsoft.com/office/drawing/2014/main" id="{4D09ADBA-E50C-1F4B-BC30-27B94F70C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95475"/>
            <a:ext cx="6350" cy="4763"/>
          </a:xfrm>
          <a:custGeom>
            <a:avLst/>
            <a:gdLst>
              <a:gd name="T0" fmla="*/ 472678 w 16"/>
              <a:gd name="T1" fmla="*/ 1109144 h 15"/>
              <a:gd name="T2" fmla="*/ 2047478 w 16"/>
              <a:gd name="T3" fmla="*/ 0 h 15"/>
              <a:gd name="T4" fmla="*/ 472678 w 16"/>
              <a:gd name="T5" fmla="*/ 1109144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15">
                <a:moveTo>
                  <a:pt x="3" y="11"/>
                </a:moveTo>
                <a:cubicBezTo>
                  <a:pt x="0" y="9"/>
                  <a:pt x="9" y="7"/>
                  <a:pt x="13" y="0"/>
                </a:cubicBezTo>
                <a:cubicBezTo>
                  <a:pt x="15" y="5"/>
                  <a:pt x="6" y="14"/>
                  <a:pt x="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59" name="Freeform 1505">
            <a:extLst>
              <a:ext uri="{FF2B5EF4-FFF2-40B4-BE49-F238E27FC236}">
                <a16:creationId xmlns:a16="http://schemas.microsoft.com/office/drawing/2014/main" id="{3B016FE4-A8A9-BD4B-BF6C-6497E554F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95475"/>
            <a:ext cx="4762" cy="4763"/>
          </a:xfrm>
          <a:custGeom>
            <a:avLst/>
            <a:gdLst>
              <a:gd name="T0" fmla="*/ 315086 w 12"/>
              <a:gd name="T1" fmla="*/ 1610993 h 13"/>
              <a:gd name="T2" fmla="*/ 0 w 12"/>
              <a:gd name="T3" fmla="*/ 1610993 h 13"/>
              <a:gd name="T4" fmla="*/ 0 w 12"/>
              <a:gd name="T5" fmla="*/ 1476530 h 13"/>
              <a:gd name="T6" fmla="*/ 315086 w 12"/>
              <a:gd name="T7" fmla="*/ 1476530 h 13"/>
              <a:gd name="T8" fmla="*/ 1102403 w 12"/>
              <a:gd name="T9" fmla="*/ 1073873 h 13"/>
              <a:gd name="T10" fmla="*/ 1574635 w 12"/>
              <a:gd name="T11" fmla="*/ 134097 h 13"/>
              <a:gd name="T12" fmla="*/ 1574635 w 12"/>
              <a:gd name="T13" fmla="*/ 0 h 13"/>
              <a:gd name="T14" fmla="*/ 1259946 w 12"/>
              <a:gd name="T15" fmla="*/ 1073873 h 13"/>
              <a:gd name="T16" fmla="*/ 315086 w 12"/>
              <a:gd name="T17" fmla="*/ 1610993 h 13"/>
              <a:gd name="T18" fmla="*/ 472629 w 12"/>
              <a:gd name="T19" fmla="*/ 939777 h 13"/>
              <a:gd name="T20" fmla="*/ 0 w 12"/>
              <a:gd name="T21" fmla="*/ 1207970 h 13"/>
              <a:gd name="T22" fmla="*/ 472629 w 12"/>
              <a:gd name="T23" fmla="*/ 939777 h 13"/>
              <a:gd name="T24" fmla="*/ 1102403 w 12"/>
              <a:gd name="T25" fmla="*/ 402657 h 13"/>
              <a:gd name="T26" fmla="*/ 472629 w 12"/>
              <a:gd name="T27" fmla="*/ 939777 h 13"/>
              <a:gd name="T28" fmla="*/ 1102403 w 12"/>
              <a:gd name="T29" fmla="*/ 402657 h 13"/>
              <a:gd name="T30" fmla="*/ 1574635 w 12"/>
              <a:gd name="T31" fmla="*/ 134097 h 13"/>
              <a:gd name="T32" fmla="*/ 1102403 w 12"/>
              <a:gd name="T33" fmla="*/ 402657 h 13"/>
              <a:gd name="T34" fmla="*/ 1417489 w 12"/>
              <a:gd name="T35" fmla="*/ 0 h 13"/>
              <a:gd name="T36" fmla="*/ 1574635 w 12"/>
              <a:gd name="T37" fmla="*/ 134097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3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2" y="11"/>
                </a:lnTo>
                <a:cubicBezTo>
                  <a:pt x="3" y="11"/>
                  <a:pt x="5" y="10"/>
                  <a:pt x="7" y="8"/>
                </a:cubicBezTo>
                <a:cubicBezTo>
                  <a:pt x="8" y="6"/>
                  <a:pt x="10" y="4"/>
                  <a:pt x="10" y="1"/>
                </a:cubicBezTo>
                <a:lnTo>
                  <a:pt x="10" y="0"/>
                </a:lnTo>
                <a:cubicBezTo>
                  <a:pt x="11" y="2"/>
                  <a:pt x="9" y="5"/>
                  <a:pt x="8" y="8"/>
                </a:cubicBezTo>
                <a:cubicBezTo>
                  <a:pt x="6" y="11"/>
                  <a:pt x="3" y="12"/>
                  <a:pt x="2" y="12"/>
                </a:cubicBezTo>
                <a:close/>
                <a:moveTo>
                  <a:pt x="3" y="7"/>
                </a:moveTo>
                <a:cubicBezTo>
                  <a:pt x="2" y="8"/>
                  <a:pt x="1" y="9"/>
                  <a:pt x="0" y="9"/>
                </a:cubicBezTo>
                <a:cubicBezTo>
                  <a:pt x="0" y="9"/>
                  <a:pt x="2" y="8"/>
                  <a:pt x="3" y="7"/>
                </a:cubicBezTo>
                <a:close/>
                <a:moveTo>
                  <a:pt x="7" y="3"/>
                </a:moveTo>
                <a:cubicBezTo>
                  <a:pt x="6" y="5"/>
                  <a:pt x="5" y="6"/>
                  <a:pt x="3" y="7"/>
                </a:cubicBezTo>
                <a:lnTo>
                  <a:pt x="7" y="3"/>
                </a:lnTo>
                <a:close/>
                <a:moveTo>
                  <a:pt x="10" y="1"/>
                </a:moveTo>
                <a:cubicBezTo>
                  <a:pt x="9" y="2"/>
                  <a:pt x="8" y="2"/>
                  <a:pt x="7" y="3"/>
                </a:cubicBezTo>
                <a:cubicBezTo>
                  <a:pt x="8" y="2"/>
                  <a:pt x="9" y="1"/>
                  <a:pt x="9" y="0"/>
                </a:cubicBezTo>
                <a:cubicBezTo>
                  <a:pt x="9" y="0"/>
                  <a:pt x="9" y="1"/>
                  <a:pt x="10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0" name="Freeform 1506">
            <a:extLst>
              <a:ext uri="{FF2B5EF4-FFF2-40B4-BE49-F238E27FC236}">
                <a16:creationId xmlns:a16="http://schemas.microsoft.com/office/drawing/2014/main" id="{B7E6812E-F4D5-5444-887D-8C5F09BC1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9525" cy="7937"/>
          </a:xfrm>
          <a:custGeom>
            <a:avLst/>
            <a:gdLst>
              <a:gd name="T0" fmla="*/ 373239 w 27"/>
              <a:gd name="T1" fmla="*/ 2143680 h 23"/>
              <a:gd name="T2" fmla="*/ 3235678 w 27"/>
              <a:gd name="T3" fmla="*/ 0 h 23"/>
              <a:gd name="T4" fmla="*/ 373239 w 27"/>
              <a:gd name="T5" fmla="*/ 214368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23">
                <a:moveTo>
                  <a:pt x="3" y="18"/>
                </a:moveTo>
                <a:cubicBezTo>
                  <a:pt x="0" y="13"/>
                  <a:pt x="14" y="10"/>
                  <a:pt x="26" y="0"/>
                </a:cubicBezTo>
                <a:cubicBezTo>
                  <a:pt x="22" y="6"/>
                  <a:pt x="6" y="22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1" name="Freeform 1507">
            <a:extLst>
              <a:ext uri="{FF2B5EF4-FFF2-40B4-BE49-F238E27FC236}">
                <a16:creationId xmlns:a16="http://schemas.microsoft.com/office/drawing/2014/main" id="{1EC94013-007D-2D4A-AD81-71BCF9A8F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97063"/>
            <a:ext cx="7937" cy="7937"/>
          </a:xfrm>
          <a:custGeom>
            <a:avLst/>
            <a:gdLst>
              <a:gd name="T0" fmla="*/ 238110 w 23"/>
              <a:gd name="T1" fmla="*/ 2992249 h 20"/>
              <a:gd name="T2" fmla="*/ 0 w 23"/>
              <a:gd name="T3" fmla="*/ 2834700 h 20"/>
              <a:gd name="T4" fmla="*/ 238110 w 23"/>
              <a:gd name="T5" fmla="*/ 2834700 h 20"/>
              <a:gd name="T6" fmla="*/ 2619900 w 23"/>
              <a:gd name="T7" fmla="*/ 0 h 20"/>
              <a:gd name="T8" fmla="*/ 238110 w 23"/>
              <a:gd name="T9" fmla="*/ 2992249 h 20"/>
              <a:gd name="T10" fmla="*/ 0 w 23"/>
              <a:gd name="T11" fmla="*/ 2204899 h 20"/>
              <a:gd name="T12" fmla="*/ 0 w 23"/>
              <a:gd name="T13" fmla="*/ 2677150 h 20"/>
              <a:gd name="T14" fmla="*/ 0 w 23"/>
              <a:gd name="T15" fmla="*/ 2519998 h 20"/>
              <a:gd name="T16" fmla="*/ 0 w 23"/>
              <a:gd name="T17" fmla="*/ 2204899 h 20"/>
              <a:gd name="T18" fmla="*/ 1071840 w 23"/>
              <a:gd name="T19" fmla="*/ 1417548 h 20"/>
              <a:gd name="T20" fmla="*/ 2619900 w 23"/>
              <a:gd name="T21" fmla="*/ 0 h 20"/>
              <a:gd name="T22" fmla="*/ 1190895 w 23"/>
              <a:gd name="T23" fmla="*/ 1575098 h 20"/>
              <a:gd name="T24" fmla="*/ 0 w 23"/>
              <a:gd name="T25" fmla="*/ 2204899 h 20"/>
              <a:gd name="T26" fmla="*/ 1071840 w 23"/>
              <a:gd name="T27" fmla="*/ 1417548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0">
                <a:moveTo>
                  <a:pt x="2" y="19"/>
                </a:moveTo>
                <a:lnTo>
                  <a:pt x="0" y="18"/>
                </a:lnTo>
                <a:lnTo>
                  <a:pt x="2" y="18"/>
                </a:lnTo>
                <a:cubicBezTo>
                  <a:pt x="7" y="18"/>
                  <a:pt x="19" y="6"/>
                  <a:pt x="22" y="0"/>
                </a:cubicBezTo>
                <a:cubicBezTo>
                  <a:pt x="19" y="6"/>
                  <a:pt x="7" y="19"/>
                  <a:pt x="2" y="19"/>
                </a:cubicBezTo>
                <a:close/>
                <a:moveTo>
                  <a:pt x="0" y="14"/>
                </a:moveTo>
                <a:cubicBezTo>
                  <a:pt x="0" y="15"/>
                  <a:pt x="0" y="16"/>
                  <a:pt x="0" y="17"/>
                </a:cubicBezTo>
                <a:lnTo>
                  <a:pt x="0" y="16"/>
                </a:lnTo>
                <a:cubicBezTo>
                  <a:pt x="0" y="15"/>
                  <a:pt x="0" y="15"/>
                  <a:pt x="0" y="14"/>
                </a:cubicBezTo>
                <a:close/>
                <a:moveTo>
                  <a:pt x="9" y="9"/>
                </a:moveTo>
                <a:cubicBezTo>
                  <a:pt x="13" y="7"/>
                  <a:pt x="18" y="4"/>
                  <a:pt x="22" y="0"/>
                </a:cubicBezTo>
                <a:cubicBezTo>
                  <a:pt x="18" y="4"/>
                  <a:pt x="13" y="7"/>
                  <a:pt x="10" y="10"/>
                </a:cubicBezTo>
                <a:cubicBezTo>
                  <a:pt x="4" y="11"/>
                  <a:pt x="1" y="13"/>
                  <a:pt x="0" y="14"/>
                </a:cubicBezTo>
                <a:cubicBezTo>
                  <a:pt x="1" y="12"/>
                  <a:pt x="4" y="11"/>
                  <a:pt x="9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2" name="Freeform 1508">
            <a:extLst>
              <a:ext uri="{FF2B5EF4-FFF2-40B4-BE49-F238E27FC236}">
                <a16:creationId xmlns:a16="http://schemas.microsoft.com/office/drawing/2014/main" id="{7171C8F2-9CE1-B44C-84FF-C2762AB42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901825"/>
            <a:ext cx="7938" cy="7938"/>
          </a:xfrm>
          <a:custGeom>
            <a:avLst/>
            <a:gdLst>
              <a:gd name="T0" fmla="*/ 357210 w 23"/>
              <a:gd name="T1" fmla="*/ 2286144 h 21"/>
              <a:gd name="T2" fmla="*/ 2620575 w 23"/>
              <a:gd name="T3" fmla="*/ 0 h 21"/>
              <a:gd name="T4" fmla="*/ 357210 w 23"/>
              <a:gd name="T5" fmla="*/ 2286144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21">
                <a:moveTo>
                  <a:pt x="3" y="16"/>
                </a:moveTo>
                <a:cubicBezTo>
                  <a:pt x="0" y="11"/>
                  <a:pt x="15" y="8"/>
                  <a:pt x="22" y="0"/>
                </a:cubicBezTo>
                <a:cubicBezTo>
                  <a:pt x="16" y="9"/>
                  <a:pt x="6" y="20"/>
                  <a:pt x="3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3" name="Freeform 1509">
            <a:extLst>
              <a:ext uri="{FF2B5EF4-FFF2-40B4-BE49-F238E27FC236}">
                <a16:creationId xmlns:a16="http://schemas.microsoft.com/office/drawing/2014/main" id="{72321250-39F9-D640-B4FE-4775BE654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901825"/>
            <a:ext cx="7938" cy="6350"/>
          </a:xfrm>
          <a:custGeom>
            <a:avLst/>
            <a:gdLst>
              <a:gd name="T0" fmla="*/ 571536 w 21"/>
              <a:gd name="T1" fmla="*/ 2362597 h 16"/>
              <a:gd name="T2" fmla="*/ 428652 w 21"/>
              <a:gd name="T3" fmla="*/ 2205038 h 16"/>
              <a:gd name="T4" fmla="*/ 1714608 w 21"/>
              <a:gd name="T5" fmla="*/ 787400 h 16"/>
              <a:gd name="T6" fmla="*/ 2857680 w 21"/>
              <a:gd name="T7" fmla="*/ 0 h 16"/>
              <a:gd name="T8" fmla="*/ 2857680 w 21"/>
              <a:gd name="T9" fmla="*/ 0 h 16"/>
              <a:gd name="T10" fmla="*/ 2857680 w 21"/>
              <a:gd name="T11" fmla="*/ 0 h 16"/>
              <a:gd name="T12" fmla="*/ 2857680 w 21"/>
              <a:gd name="T13" fmla="*/ 0 h 16"/>
              <a:gd name="T14" fmla="*/ 2857680 w 21"/>
              <a:gd name="T15" fmla="*/ 0 h 16"/>
              <a:gd name="T16" fmla="*/ 2857680 w 21"/>
              <a:gd name="T17" fmla="*/ 0 h 16"/>
              <a:gd name="T18" fmla="*/ 571536 w 21"/>
              <a:gd name="T19" fmla="*/ 2362597 h 16"/>
              <a:gd name="T20" fmla="*/ 1714608 w 21"/>
              <a:gd name="T21" fmla="*/ 944959 h 16"/>
              <a:gd name="T22" fmla="*/ 571536 w 21"/>
              <a:gd name="T23" fmla="*/ 2205038 h 16"/>
              <a:gd name="T24" fmla="*/ 2714796 w 21"/>
              <a:gd name="T25" fmla="*/ 0 h 16"/>
              <a:gd name="T26" fmla="*/ 1714608 w 21"/>
              <a:gd name="T27" fmla="*/ 944959 h 16"/>
              <a:gd name="T28" fmla="*/ 2857680 w 21"/>
              <a:gd name="T29" fmla="*/ 0 h 16"/>
              <a:gd name="T30" fmla="*/ 2714796 w 21"/>
              <a:gd name="T31" fmla="*/ 0 h 16"/>
              <a:gd name="T32" fmla="*/ 2857680 w 21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16">
                <a:moveTo>
                  <a:pt x="4" y="15"/>
                </a:moveTo>
                <a:lnTo>
                  <a:pt x="3" y="14"/>
                </a:lnTo>
                <a:cubicBezTo>
                  <a:pt x="0" y="11"/>
                  <a:pt x="5" y="9"/>
                  <a:pt x="12" y="5"/>
                </a:cubicBezTo>
                <a:cubicBezTo>
                  <a:pt x="14" y="4"/>
                  <a:pt x="17" y="2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7"/>
                  <a:pt x="8" y="15"/>
                  <a:pt x="4" y="15"/>
                </a:cubicBezTo>
                <a:close/>
                <a:moveTo>
                  <a:pt x="12" y="6"/>
                </a:moveTo>
                <a:cubicBezTo>
                  <a:pt x="6" y="9"/>
                  <a:pt x="2" y="11"/>
                  <a:pt x="4" y="14"/>
                </a:cubicBezTo>
                <a:cubicBezTo>
                  <a:pt x="8" y="14"/>
                  <a:pt x="14" y="7"/>
                  <a:pt x="19" y="0"/>
                </a:cubicBezTo>
                <a:cubicBezTo>
                  <a:pt x="17" y="3"/>
                  <a:pt x="14" y="4"/>
                  <a:pt x="12" y="6"/>
                </a:cubicBezTo>
                <a:close/>
                <a:moveTo>
                  <a:pt x="20" y="0"/>
                </a:moveTo>
                <a:cubicBezTo>
                  <a:pt x="20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4" name="Freeform 1510">
            <a:extLst>
              <a:ext uri="{FF2B5EF4-FFF2-40B4-BE49-F238E27FC236}">
                <a16:creationId xmlns:a16="http://schemas.microsoft.com/office/drawing/2014/main" id="{ED48FEF3-C80D-8F43-BA41-6224EB636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98650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302578 w 10"/>
              <a:gd name="T3" fmla="*/ 0 h 16"/>
              <a:gd name="T4" fmla="*/ 705803 w 10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1" y="15"/>
                  <a:pt x="0" y="5"/>
                  <a:pt x="3" y="0"/>
                </a:cubicBezTo>
                <a:cubicBezTo>
                  <a:pt x="6" y="8"/>
                  <a:pt x="9" y="8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5" name="Freeform 1511">
            <a:extLst>
              <a:ext uri="{FF2B5EF4-FFF2-40B4-BE49-F238E27FC236}">
                <a16:creationId xmlns:a16="http://schemas.microsoft.com/office/drawing/2014/main" id="{EB1D2832-C753-D64C-99F0-EC58163D9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98650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302578 w 10"/>
              <a:gd name="T3" fmla="*/ 1890316 h 16"/>
              <a:gd name="T4" fmla="*/ 302578 w 10"/>
              <a:gd name="T5" fmla="*/ 0 h 16"/>
              <a:gd name="T6" fmla="*/ 705803 w 10"/>
              <a:gd name="T7" fmla="*/ 944959 h 16"/>
              <a:gd name="T8" fmla="*/ 705803 w 10"/>
              <a:gd name="T9" fmla="*/ 2362597 h 16"/>
              <a:gd name="T10" fmla="*/ 302578 w 10"/>
              <a:gd name="T11" fmla="*/ 1890316 h 16"/>
              <a:gd name="T12" fmla="*/ 705803 w 10"/>
              <a:gd name="T13" fmla="*/ 2205038 h 16"/>
              <a:gd name="T14" fmla="*/ 604838 w 10"/>
              <a:gd name="T15" fmla="*/ 944959 h 16"/>
              <a:gd name="T16" fmla="*/ 302578 w 10"/>
              <a:gd name="T17" fmla="*/ 0 h 16"/>
              <a:gd name="T18" fmla="*/ 302578 w 10"/>
              <a:gd name="T19" fmla="*/ 1890316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4" y="15"/>
                  <a:pt x="3" y="14"/>
                  <a:pt x="3" y="12"/>
                </a:cubicBezTo>
                <a:cubicBezTo>
                  <a:pt x="0" y="9"/>
                  <a:pt x="1" y="2"/>
                  <a:pt x="3" y="0"/>
                </a:cubicBezTo>
                <a:cubicBezTo>
                  <a:pt x="5" y="3"/>
                  <a:pt x="6" y="5"/>
                  <a:pt x="7" y="6"/>
                </a:cubicBezTo>
                <a:cubicBezTo>
                  <a:pt x="8" y="9"/>
                  <a:pt x="9" y="11"/>
                  <a:pt x="7" y="15"/>
                </a:cubicBezTo>
                <a:close/>
                <a:moveTo>
                  <a:pt x="3" y="12"/>
                </a:moveTo>
                <a:cubicBezTo>
                  <a:pt x="3" y="13"/>
                  <a:pt x="4" y="14"/>
                  <a:pt x="7" y="14"/>
                </a:cubicBezTo>
                <a:cubicBezTo>
                  <a:pt x="8" y="11"/>
                  <a:pt x="7" y="9"/>
                  <a:pt x="6" y="6"/>
                </a:cubicBezTo>
                <a:cubicBezTo>
                  <a:pt x="5" y="5"/>
                  <a:pt x="3" y="3"/>
                  <a:pt x="3" y="0"/>
                </a:cubicBezTo>
                <a:cubicBezTo>
                  <a:pt x="2" y="3"/>
                  <a:pt x="1" y="9"/>
                  <a:pt x="3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6" name="Freeform 1512">
            <a:extLst>
              <a:ext uri="{FF2B5EF4-FFF2-40B4-BE49-F238E27FC236}">
                <a16:creationId xmlns:a16="http://schemas.microsoft.com/office/drawing/2014/main" id="{D0EF0E31-5BEA-4247-9667-34D028A11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01825"/>
            <a:ext cx="3175" cy="6350"/>
          </a:xfrm>
          <a:custGeom>
            <a:avLst/>
            <a:gdLst>
              <a:gd name="T0" fmla="*/ 416502 w 11"/>
              <a:gd name="T1" fmla="*/ 2092885 h 17"/>
              <a:gd name="T2" fmla="*/ 83416 w 11"/>
              <a:gd name="T3" fmla="*/ 0 h 17"/>
              <a:gd name="T4" fmla="*/ 416502 w 11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7">
                <a:moveTo>
                  <a:pt x="5" y="15"/>
                </a:moveTo>
                <a:cubicBezTo>
                  <a:pt x="0" y="16"/>
                  <a:pt x="0" y="10"/>
                  <a:pt x="1" y="0"/>
                </a:cubicBezTo>
                <a:cubicBezTo>
                  <a:pt x="2" y="6"/>
                  <a:pt x="10" y="14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7" name="Freeform 1513">
            <a:extLst>
              <a:ext uri="{FF2B5EF4-FFF2-40B4-BE49-F238E27FC236}">
                <a16:creationId xmlns:a16="http://schemas.microsoft.com/office/drawing/2014/main" id="{C377F6CD-1F13-784E-A4D2-7A1F23293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01825"/>
            <a:ext cx="3175" cy="6350"/>
          </a:xfrm>
          <a:custGeom>
            <a:avLst/>
            <a:gdLst>
              <a:gd name="T0" fmla="*/ 622300 w 9"/>
              <a:gd name="T1" fmla="*/ 2362597 h 16"/>
              <a:gd name="T2" fmla="*/ 497769 w 9"/>
              <a:gd name="T3" fmla="*/ 1102519 h 16"/>
              <a:gd name="T4" fmla="*/ 0 w 9"/>
              <a:gd name="T5" fmla="*/ 0 h 16"/>
              <a:gd name="T6" fmla="*/ 249061 w 9"/>
              <a:gd name="T7" fmla="*/ 2205038 h 16"/>
              <a:gd name="T8" fmla="*/ 497769 w 9"/>
              <a:gd name="T9" fmla="*/ 2362597 h 16"/>
              <a:gd name="T10" fmla="*/ 249061 w 9"/>
              <a:gd name="T11" fmla="*/ 2362597 h 16"/>
              <a:gd name="T12" fmla="*/ 0 w 9"/>
              <a:gd name="T13" fmla="*/ 0 h 16"/>
              <a:gd name="T14" fmla="*/ 622300 w 9"/>
              <a:gd name="T15" fmla="*/ 1102519 h 16"/>
              <a:gd name="T16" fmla="*/ 871008 w 9"/>
              <a:gd name="T17" fmla="*/ 2205038 h 16"/>
              <a:gd name="T18" fmla="*/ 622300 w 9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6">
                <a:moveTo>
                  <a:pt x="5" y="15"/>
                </a:moveTo>
                <a:cubicBezTo>
                  <a:pt x="7" y="13"/>
                  <a:pt x="5" y="10"/>
                  <a:pt x="4" y="7"/>
                </a:cubicBezTo>
                <a:cubicBezTo>
                  <a:pt x="2" y="5"/>
                  <a:pt x="1" y="3"/>
                  <a:pt x="0" y="0"/>
                </a:cubicBezTo>
                <a:cubicBezTo>
                  <a:pt x="1" y="7"/>
                  <a:pt x="0" y="12"/>
                  <a:pt x="2" y="14"/>
                </a:cubicBezTo>
                <a:cubicBezTo>
                  <a:pt x="3" y="15"/>
                  <a:pt x="4" y="15"/>
                  <a:pt x="4" y="15"/>
                </a:cubicBezTo>
                <a:lnTo>
                  <a:pt x="2" y="15"/>
                </a:lnTo>
                <a:cubicBezTo>
                  <a:pt x="0" y="13"/>
                  <a:pt x="0" y="8"/>
                  <a:pt x="0" y="0"/>
                </a:cubicBezTo>
                <a:cubicBezTo>
                  <a:pt x="2" y="2"/>
                  <a:pt x="3" y="5"/>
                  <a:pt x="5" y="7"/>
                </a:cubicBezTo>
                <a:cubicBezTo>
                  <a:pt x="5" y="10"/>
                  <a:pt x="8" y="13"/>
                  <a:pt x="7" y="14"/>
                </a:cubicBezTo>
                <a:cubicBezTo>
                  <a:pt x="7" y="15"/>
                  <a:pt x="5" y="15"/>
                  <a:pt x="5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8" name="Freeform 1514">
            <a:extLst>
              <a:ext uri="{FF2B5EF4-FFF2-40B4-BE49-F238E27FC236}">
                <a16:creationId xmlns:a16="http://schemas.microsoft.com/office/drawing/2014/main" id="{F01DCA86-19AE-904F-8689-3297A95A2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05000"/>
            <a:ext cx="3175" cy="6350"/>
          </a:xfrm>
          <a:custGeom>
            <a:avLst/>
            <a:gdLst>
              <a:gd name="T0" fmla="*/ 499918 w 11"/>
              <a:gd name="T1" fmla="*/ 1787024 h 19"/>
              <a:gd name="T2" fmla="*/ 249959 w 11"/>
              <a:gd name="T3" fmla="*/ 0 h 19"/>
              <a:gd name="T4" fmla="*/ 499918 w 11"/>
              <a:gd name="T5" fmla="*/ 1787024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16"/>
                </a:moveTo>
                <a:cubicBezTo>
                  <a:pt x="0" y="18"/>
                  <a:pt x="0" y="3"/>
                  <a:pt x="3" y="0"/>
                </a:cubicBezTo>
                <a:cubicBezTo>
                  <a:pt x="4" y="9"/>
                  <a:pt x="10" y="15"/>
                  <a:pt x="6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69" name="Freeform 1515">
            <a:extLst>
              <a:ext uri="{FF2B5EF4-FFF2-40B4-BE49-F238E27FC236}">
                <a16:creationId xmlns:a16="http://schemas.microsoft.com/office/drawing/2014/main" id="{933C89B8-4CF4-2C41-9EF5-7600E2E0D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05000"/>
            <a:ext cx="3175" cy="6350"/>
          </a:xfrm>
          <a:custGeom>
            <a:avLst/>
            <a:gdLst>
              <a:gd name="T0" fmla="*/ 249061 w 9"/>
              <a:gd name="T1" fmla="*/ 1813859 h 17"/>
              <a:gd name="T2" fmla="*/ 373239 w 9"/>
              <a:gd name="T3" fmla="*/ 0 h 17"/>
              <a:gd name="T4" fmla="*/ 373239 w 9"/>
              <a:gd name="T5" fmla="*/ 0 h 17"/>
              <a:gd name="T6" fmla="*/ 373239 w 9"/>
              <a:gd name="T7" fmla="*/ 1813859 h 17"/>
              <a:gd name="T8" fmla="*/ 622300 w 9"/>
              <a:gd name="T9" fmla="*/ 2232212 h 17"/>
              <a:gd name="T10" fmla="*/ 249061 w 9"/>
              <a:gd name="T11" fmla="*/ 1813859 h 17"/>
              <a:gd name="T12" fmla="*/ 746831 w 9"/>
              <a:gd name="T13" fmla="*/ 1255806 h 17"/>
              <a:gd name="T14" fmla="*/ 871008 w 9"/>
              <a:gd name="T15" fmla="*/ 2092885 h 17"/>
              <a:gd name="T16" fmla="*/ 746831 w 9"/>
              <a:gd name="T17" fmla="*/ 2232212 h 17"/>
              <a:gd name="T18" fmla="*/ 622300 w 9"/>
              <a:gd name="T19" fmla="*/ 2232212 h 17"/>
              <a:gd name="T20" fmla="*/ 622300 w 9"/>
              <a:gd name="T21" fmla="*/ 2092885 h 17"/>
              <a:gd name="T22" fmla="*/ 622300 w 9"/>
              <a:gd name="T23" fmla="*/ 1534832 h 17"/>
              <a:gd name="T24" fmla="*/ 373239 w 9"/>
              <a:gd name="T25" fmla="*/ 0 h 17"/>
              <a:gd name="T26" fmla="*/ 746831 w 9"/>
              <a:gd name="T27" fmla="*/ 125580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7">
                <a:moveTo>
                  <a:pt x="2" y="13"/>
                </a:moveTo>
                <a:cubicBezTo>
                  <a:pt x="0" y="9"/>
                  <a:pt x="0" y="2"/>
                  <a:pt x="3" y="0"/>
                </a:cubicBezTo>
                <a:cubicBezTo>
                  <a:pt x="1" y="3"/>
                  <a:pt x="0" y="9"/>
                  <a:pt x="3" y="13"/>
                </a:cubicBezTo>
                <a:cubicBezTo>
                  <a:pt x="3" y="14"/>
                  <a:pt x="4" y="16"/>
                  <a:pt x="5" y="16"/>
                </a:cubicBezTo>
                <a:cubicBezTo>
                  <a:pt x="3" y="16"/>
                  <a:pt x="3" y="16"/>
                  <a:pt x="2" y="13"/>
                </a:cubicBezTo>
                <a:close/>
                <a:moveTo>
                  <a:pt x="6" y="9"/>
                </a:moveTo>
                <a:cubicBezTo>
                  <a:pt x="7" y="12"/>
                  <a:pt x="8" y="13"/>
                  <a:pt x="7" y="15"/>
                </a:cubicBezTo>
                <a:cubicBezTo>
                  <a:pt x="7" y="15"/>
                  <a:pt x="7" y="16"/>
                  <a:pt x="6" y="16"/>
                </a:cubicBezTo>
                <a:lnTo>
                  <a:pt x="5" y="16"/>
                </a:lnTo>
                <a:lnTo>
                  <a:pt x="5" y="15"/>
                </a:lnTo>
                <a:cubicBezTo>
                  <a:pt x="7" y="13"/>
                  <a:pt x="7" y="12"/>
                  <a:pt x="5" y="11"/>
                </a:cubicBezTo>
                <a:cubicBezTo>
                  <a:pt x="4" y="7"/>
                  <a:pt x="3" y="5"/>
                  <a:pt x="3" y="0"/>
                </a:cubicBezTo>
                <a:cubicBezTo>
                  <a:pt x="4" y="5"/>
                  <a:pt x="5" y="7"/>
                  <a:pt x="6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0" name="Freeform 1516">
            <a:extLst>
              <a:ext uri="{FF2B5EF4-FFF2-40B4-BE49-F238E27FC236}">
                <a16:creationId xmlns:a16="http://schemas.microsoft.com/office/drawing/2014/main" id="{479AF92A-2EFC-374A-8060-91F03F511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06588"/>
            <a:ext cx="3175" cy="4762"/>
          </a:xfrm>
          <a:custGeom>
            <a:avLst/>
            <a:gdLst>
              <a:gd name="T0" fmla="*/ 822779 w 7"/>
              <a:gd name="T1" fmla="*/ 1732178 h 12"/>
              <a:gd name="T2" fmla="*/ 205921 w 7"/>
              <a:gd name="T3" fmla="*/ 0 h 12"/>
              <a:gd name="T4" fmla="*/ 822779 w 7"/>
              <a:gd name="T5" fmla="*/ 1732178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2">
                <a:moveTo>
                  <a:pt x="4" y="11"/>
                </a:moveTo>
                <a:cubicBezTo>
                  <a:pt x="0" y="11"/>
                  <a:pt x="0" y="6"/>
                  <a:pt x="1" y="0"/>
                </a:cubicBezTo>
                <a:cubicBezTo>
                  <a:pt x="5" y="1"/>
                  <a:pt x="6" y="9"/>
                  <a:pt x="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1" name="Freeform 1517">
            <a:extLst>
              <a:ext uri="{FF2B5EF4-FFF2-40B4-BE49-F238E27FC236}">
                <a16:creationId xmlns:a16="http://schemas.microsoft.com/office/drawing/2014/main" id="{AFF894CA-5409-6C4D-A406-727184023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06588"/>
            <a:ext cx="1588" cy="4762"/>
          </a:xfrm>
          <a:custGeom>
            <a:avLst/>
            <a:gdLst>
              <a:gd name="T0" fmla="*/ 280282 w 6"/>
              <a:gd name="T1" fmla="*/ 1732178 h 12"/>
              <a:gd name="T2" fmla="*/ 70137 w 6"/>
              <a:gd name="T3" fmla="*/ 1732178 h 12"/>
              <a:gd name="T4" fmla="*/ 0 w 6"/>
              <a:gd name="T5" fmla="*/ 0 h 12"/>
              <a:gd name="T6" fmla="*/ 70137 w 6"/>
              <a:gd name="T7" fmla="*/ 0 h 12"/>
              <a:gd name="T8" fmla="*/ 70137 w 6"/>
              <a:gd name="T9" fmla="*/ 1417489 h 12"/>
              <a:gd name="T10" fmla="*/ 280282 w 6"/>
              <a:gd name="T11" fmla="*/ 1732178 h 12"/>
              <a:gd name="T12" fmla="*/ 280282 w 6"/>
              <a:gd name="T13" fmla="*/ 787317 h 12"/>
              <a:gd name="T14" fmla="*/ 140009 w 6"/>
              <a:gd name="T15" fmla="*/ 0 h 12"/>
              <a:gd name="T16" fmla="*/ 350154 w 6"/>
              <a:gd name="T17" fmla="*/ 787317 h 12"/>
              <a:gd name="T18" fmla="*/ 280282 w 6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2">
                <a:moveTo>
                  <a:pt x="4" y="11"/>
                </a:moveTo>
                <a:lnTo>
                  <a:pt x="1" y="11"/>
                </a:lnTo>
                <a:cubicBezTo>
                  <a:pt x="1" y="11"/>
                  <a:pt x="0" y="5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2"/>
                  <a:pt x="0" y="8"/>
                  <a:pt x="1" y="9"/>
                </a:cubicBezTo>
                <a:lnTo>
                  <a:pt x="4" y="11"/>
                </a:lnTo>
                <a:cubicBezTo>
                  <a:pt x="4" y="9"/>
                  <a:pt x="4" y="8"/>
                  <a:pt x="4" y="5"/>
                </a:cubicBezTo>
                <a:cubicBezTo>
                  <a:pt x="4" y="4"/>
                  <a:pt x="3" y="1"/>
                  <a:pt x="2" y="0"/>
                </a:cubicBezTo>
                <a:cubicBezTo>
                  <a:pt x="4" y="1"/>
                  <a:pt x="5" y="3"/>
                  <a:pt x="5" y="5"/>
                </a:cubicBezTo>
                <a:cubicBezTo>
                  <a:pt x="5" y="8"/>
                  <a:pt x="4" y="11"/>
                  <a:pt x="4" y="1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2" name="Freeform 1518">
            <a:extLst>
              <a:ext uri="{FF2B5EF4-FFF2-40B4-BE49-F238E27FC236}">
                <a16:creationId xmlns:a16="http://schemas.microsoft.com/office/drawing/2014/main" id="{4D70AD33-374E-654D-B9DC-694EB671C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6350" cy="4762"/>
          </a:xfrm>
          <a:custGeom>
            <a:avLst/>
            <a:gdLst>
              <a:gd name="T0" fmla="*/ 893679 w 19"/>
              <a:gd name="T1" fmla="*/ 1310185 h 15"/>
              <a:gd name="T2" fmla="*/ 1563771 w 19"/>
              <a:gd name="T3" fmla="*/ 0 h 15"/>
              <a:gd name="T4" fmla="*/ 893679 w 19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5">
                <a:moveTo>
                  <a:pt x="8" y="13"/>
                </a:moveTo>
                <a:cubicBezTo>
                  <a:pt x="0" y="13"/>
                  <a:pt x="12" y="7"/>
                  <a:pt x="14" y="0"/>
                </a:cubicBezTo>
                <a:cubicBezTo>
                  <a:pt x="18" y="7"/>
                  <a:pt x="12" y="14"/>
                  <a:pt x="8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3" name="Freeform 1519">
            <a:extLst>
              <a:ext uri="{FF2B5EF4-FFF2-40B4-BE49-F238E27FC236}">
                <a16:creationId xmlns:a16="http://schemas.microsoft.com/office/drawing/2014/main" id="{98388741-9AD1-6444-A50E-1D6D561F7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4763" cy="4762"/>
          </a:xfrm>
          <a:custGeom>
            <a:avLst/>
            <a:gdLst>
              <a:gd name="T0" fmla="*/ 537120 w 13"/>
              <a:gd name="T1" fmla="*/ 1411139 h 15"/>
              <a:gd name="T2" fmla="*/ 0 w 13"/>
              <a:gd name="T3" fmla="*/ 1310185 h 15"/>
              <a:gd name="T4" fmla="*/ 537120 w 13"/>
              <a:gd name="T5" fmla="*/ 705411 h 15"/>
              <a:gd name="T6" fmla="*/ 1207970 w 13"/>
              <a:gd name="T7" fmla="*/ 0 h 15"/>
              <a:gd name="T8" fmla="*/ 1342433 w 13"/>
              <a:gd name="T9" fmla="*/ 100637 h 15"/>
              <a:gd name="T10" fmla="*/ 537120 w 13"/>
              <a:gd name="T11" fmla="*/ 806365 h 15"/>
              <a:gd name="T12" fmla="*/ 134097 w 13"/>
              <a:gd name="T13" fmla="*/ 1209548 h 15"/>
              <a:gd name="T14" fmla="*/ 537120 w 13"/>
              <a:gd name="T15" fmla="*/ 1310185 h 15"/>
              <a:gd name="T16" fmla="*/ 1207970 w 13"/>
              <a:gd name="T17" fmla="*/ 1007957 h 15"/>
              <a:gd name="T18" fmla="*/ 1342433 w 13"/>
              <a:gd name="T19" fmla="*/ 201591 h 15"/>
              <a:gd name="T20" fmla="*/ 1342433 w 13"/>
              <a:gd name="T21" fmla="*/ 1108594 h 15"/>
              <a:gd name="T22" fmla="*/ 537120 w 13"/>
              <a:gd name="T23" fmla="*/ 1411139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5">
                <a:moveTo>
                  <a:pt x="4" y="14"/>
                </a:moveTo>
                <a:cubicBezTo>
                  <a:pt x="2" y="13"/>
                  <a:pt x="1" y="13"/>
                  <a:pt x="0" y="13"/>
                </a:cubicBezTo>
                <a:cubicBezTo>
                  <a:pt x="0" y="13"/>
                  <a:pt x="1" y="10"/>
                  <a:pt x="4" y="7"/>
                </a:cubicBezTo>
                <a:cubicBezTo>
                  <a:pt x="5" y="6"/>
                  <a:pt x="9" y="3"/>
                  <a:pt x="9" y="0"/>
                </a:cubicBezTo>
                <a:cubicBezTo>
                  <a:pt x="9" y="1"/>
                  <a:pt x="10" y="1"/>
                  <a:pt x="10" y="1"/>
                </a:cubicBezTo>
                <a:cubicBezTo>
                  <a:pt x="9" y="4"/>
                  <a:pt x="5" y="7"/>
                  <a:pt x="4" y="8"/>
                </a:cubicBezTo>
                <a:cubicBezTo>
                  <a:pt x="2" y="10"/>
                  <a:pt x="1" y="12"/>
                  <a:pt x="1" y="12"/>
                </a:cubicBezTo>
                <a:cubicBezTo>
                  <a:pt x="1" y="12"/>
                  <a:pt x="2" y="13"/>
                  <a:pt x="4" y="13"/>
                </a:cubicBezTo>
                <a:cubicBezTo>
                  <a:pt x="5" y="13"/>
                  <a:pt x="8" y="12"/>
                  <a:pt x="9" y="10"/>
                </a:cubicBezTo>
                <a:cubicBezTo>
                  <a:pt x="11" y="8"/>
                  <a:pt x="11" y="4"/>
                  <a:pt x="10" y="2"/>
                </a:cubicBezTo>
                <a:cubicBezTo>
                  <a:pt x="12" y="4"/>
                  <a:pt x="11" y="8"/>
                  <a:pt x="10" y="11"/>
                </a:cubicBezTo>
                <a:cubicBezTo>
                  <a:pt x="8" y="13"/>
                  <a:pt x="5" y="14"/>
                  <a:pt x="4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4" name="Freeform 1520">
            <a:extLst>
              <a:ext uri="{FF2B5EF4-FFF2-40B4-BE49-F238E27FC236}">
                <a16:creationId xmlns:a16="http://schemas.microsoft.com/office/drawing/2014/main" id="{63246458-663F-734B-8AF6-B5ADAFD6D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95475"/>
            <a:ext cx="6350" cy="4763"/>
          </a:xfrm>
          <a:custGeom>
            <a:avLst/>
            <a:gdLst>
              <a:gd name="T0" fmla="*/ 472678 w 16"/>
              <a:gd name="T1" fmla="*/ 1109144 h 15"/>
              <a:gd name="T2" fmla="*/ 2047478 w 16"/>
              <a:gd name="T3" fmla="*/ 0 h 15"/>
              <a:gd name="T4" fmla="*/ 472678 w 16"/>
              <a:gd name="T5" fmla="*/ 1109144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15">
                <a:moveTo>
                  <a:pt x="3" y="11"/>
                </a:moveTo>
                <a:cubicBezTo>
                  <a:pt x="0" y="9"/>
                  <a:pt x="9" y="7"/>
                  <a:pt x="13" y="0"/>
                </a:cubicBezTo>
                <a:cubicBezTo>
                  <a:pt x="15" y="5"/>
                  <a:pt x="6" y="14"/>
                  <a:pt x="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5" name="Freeform 1521">
            <a:extLst>
              <a:ext uri="{FF2B5EF4-FFF2-40B4-BE49-F238E27FC236}">
                <a16:creationId xmlns:a16="http://schemas.microsoft.com/office/drawing/2014/main" id="{02AE5B73-636A-7B41-B6A2-4157E49F2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1895475"/>
            <a:ext cx="4762" cy="4763"/>
          </a:xfrm>
          <a:custGeom>
            <a:avLst/>
            <a:gdLst>
              <a:gd name="T0" fmla="*/ 315086 w 12"/>
              <a:gd name="T1" fmla="*/ 1610993 h 13"/>
              <a:gd name="T2" fmla="*/ 0 w 12"/>
              <a:gd name="T3" fmla="*/ 1610993 h 13"/>
              <a:gd name="T4" fmla="*/ 0 w 12"/>
              <a:gd name="T5" fmla="*/ 1476530 h 13"/>
              <a:gd name="T6" fmla="*/ 315086 w 12"/>
              <a:gd name="T7" fmla="*/ 1476530 h 13"/>
              <a:gd name="T8" fmla="*/ 1102403 w 12"/>
              <a:gd name="T9" fmla="*/ 1073873 h 13"/>
              <a:gd name="T10" fmla="*/ 1574635 w 12"/>
              <a:gd name="T11" fmla="*/ 134097 h 13"/>
              <a:gd name="T12" fmla="*/ 1574635 w 12"/>
              <a:gd name="T13" fmla="*/ 0 h 13"/>
              <a:gd name="T14" fmla="*/ 1259946 w 12"/>
              <a:gd name="T15" fmla="*/ 1073873 h 13"/>
              <a:gd name="T16" fmla="*/ 315086 w 12"/>
              <a:gd name="T17" fmla="*/ 1610993 h 13"/>
              <a:gd name="T18" fmla="*/ 472629 w 12"/>
              <a:gd name="T19" fmla="*/ 939777 h 13"/>
              <a:gd name="T20" fmla="*/ 0 w 12"/>
              <a:gd name="T21" fmla="*/ 1207970 h 13"/>
              <a:gd name="T22" fmla="*/ 472629 w 12"/>
              <a:gd name="T23" fmla="*/ 939777 h 13"/>
              <a:gd name="T24" fmla="*/ 1102403 w 12"/>
              <a:gd name="T25" fmla="*/ 402657 h 13"/>
              <a:gd name="T26" fmla="*/ 472629 w 12"/>
              <a:gd name="T27" fmla="*/ 939777 h 13"/>
              <a:gd name="T28" fmla="*/ 1102403 w 12"/>
              <a:gd name="T29" fmla="*/ 402657 h 13"/>
              <a:gd name="T30" fmla="*/ 1574635 w 12"/>
              <a:gd name="T31" fmla="*/ 134097 h 13"/>
              <a:gd name="T32" fmla="*/ 1102403 w 12"/>
              <a:gd name="T33" fmla="*/ 402657 h 13"/>
              <a:gd name="T34" fmla="*/ 1417489 w 12"/>
              <a:gd name="T35" fmla="*/ 0 h 13"/>
              <a:gd name="T36" fmla="*/ 1574635 w 12"/>
              <a:gd name="T37" fmla="*/ 134097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3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2" y="11"/>
                </a:lnTo>
                <a:cubicBezTo>
                  <a:pt x="3" y="11"/>
                  <a:pt x="5" y="10"/>
                  <a:pt x="7" y="8"/>
                </a:cubicBezTo>
                <a:cubicBezTo>
                  <a:pt x="8" y="6"/>
                  <a:pt x="10" y="4"/>
                  <a:pt x="10" y="1"/>
                </a:cubicBezTo>
                <a:lnTo>
                  <a:pt x="10" y="0"/>
                </a:lnTo>
                <a:cubicBezTo>
                  <a:pt x="11" y="2"/>
                  <a:pt x="9" y="5"/>
                  <a:pt x="8" y="8"/>
                </a:cubicBezTo>
                <a:cubicBezTo>
                  <a:pt x="6" y="11"/>
                  <a:pt x="3" y="12"/>
                  <a:pt x="2" y="12"/>
                </a:cubicBezTo>
                <a:close/>
                <a:moveTo>
                  <a:pt x="3" y="7"/>
                </a:moveTo>
                <a:cubicBezTo>
                  <a:pt x="2" y="8"/>
                  <a:pt x="1" y="9"/>
                  <a:pt x="0" y="9"/>
                </a:cubicBezTo>
                <a:cubicBezTo>
                  <a:pt x="0" y="9"/>
                  <a:pt x="2" y="8"/>
                  <a:pt x="3" y="7"/>
                </a:cubicBezTo>
                <a:close/>
                <a:moveTo>
                  <a:pt x="7" y="3"/>
                </a:moveTo>
                <a:cubicBezTo>
                  <a:pt x="6" y="5"/>
                  <a:pt x="5" y="6"/>
                  <a:pt x="3" y="7"/>
                </a:cubicBezTo>
                <a:lnTo>
                  <a:pt x="7" y="3"/>
                </a:lnTo>
                <a:close/>
                <a:moveTo>
                  <a:pt x="10" y="1"/>
                </a:moveTo>
                <a:cubicBezTo>
                  <a:pt x="9" y="2"/>
                  <a:pt x="8" y="2"/>
                  <a:pt x="7" y="3"/>
                </a:cubicBezTo>
                <a:cubicBezTo>
                  <a:pt x="8" y="2"/>
                  <a:pt x="9" y="1"/>
                  <a:pt x="9" y="0"/>
                </a:cubicBezTo>
                <a:cubicBezTo>
                  <a:pt x="9" y="0"/>
                  <a:pt x="9" y="1"/>
                  <a:pt x="10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6" name="Freeform 1522">
            <a:extLst>
              <a:ext uri="{FF2B5EF4-FFF2-40B4-BE49-F238E27FC236}">
                <a16:creationId xmlns:a16="http://schemas.microsoft.com/office/drawing/2014/main" id="{DF9B5A87-55CD-B843-9F47-23676B42E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97063"/>
            <a:ext cx="9525" cy="7937"/>
          </a:xfrm>
          <a:custGeom>
            <a:avLst/>
            <a:gdLst>
              <a:gd name="T0" fmla="*/ 373239 w 27"/>
              <a:gd name="T1" fmla="*/ 2143680 h 23"/>
              <a:gd name="T2" fmla="*/ 3235678 w 27"/>
              <a:gd name="T3" fmla="*/ 0 h 23"/>
              <a:gd name="T4" fmla="*/ 373239 w 27"/>
              <a:gd name="T5" fmla="*/ 214368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23">
                <a:moveTo>
                  <a:pt x="3" y="18"/>
                </a:moveTo>
                <a:cubicBezTo>
                  <a:pt x="0" y="13"/>
                  <a:pt x="14" y="10"/>
                  <a:pt x="26" y="0"/>
                </a:cubicBezTo>
                <a:cubicBezTo>
                  <a:pt x="22" y="6"/>
                  <a:pt x="6" y="22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7" name="Freeform 1523">
            <a:extLst>
              <a:ext uri="{FF2B5EF4-FFF2-40B4-BE49-F238E27FC236}">
                <a16:creationId xmlns:a16="http://schemas.microsoft.com/office/drawing/2014/main" id="{C9C704AD-1FFD-5C4E-BA9D-48456BEF9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97063"/>
            <a:ext cx="7937" cy="7937"/>
          </a:xfrm>
          <a:custGeom>
            <a:avLst/>
            <a:gdLst>
              <a:gd name="T0" fmla="*/ 238110 w 23"/>
              <a:gd name="T1" fmla="*/ 2992249 h 20"/>
              <a:gd name="T2" fmla="*/ 0 w 23"/>
              <a:gd name="T3" fmla="*/ 2834700 h 20"/>
              <a:gd name="T4" fmla="*/ 238110 w 23"/>
              <a:gd name="T5" fmla="*/ 2834700 h 20"/>
              <a:gd name="T6" fmla="*/ 2619900 w 23"/>
              <a:gd name="T7" fmla="*/ 0 h 20"/>
              <a:gd name="T8" fmla="*/ 238110 w 23"/>
              <a:gd name="T9" fmla="*/ 2992249 h 20"/>
              <a:gd name="T10" fmla="*/ 0 w 23"/>
              <a:gd name="T11" fmla="*/ 2204899 h 20"/>
              <a:gd name="T12" fmla="*/ 0 w 23"/>
              <a:gd name="T13" fmla="*/ 2677150 h 20"/>
              <a:gd name="T14" fmla="*/ 0 w 23"/>
              <a:gd name="T15" fmla="*/ 2519998 h 20"/>
              <a:gd name="T16" fmla="*/ 0 w 23"/>
              <a:gd name="T17" fmla="*/ 2204899 h 20"/>
              <a:gd name="T18" fmla="*/ 1071840 w 23"/>
              <a:gd name="T19" fmla="*/ 1417548 h 20"/>
              <a:gd name="T20" fmla="*/ 2619900 w 23"/>
              <a:gd name="T21" fmla="*/ 0 h 20"/>
              <a:gd name="T22" fmla="*/ 1190895 w 23"/>
              <a:gd name="T23" fmla="*/ 1575098 h 20"/>
              <a:gd name="T24" fmla="*/ 0 w 23"/>
              <a:gd name="T25" fmla="*/ 2204899 h 20"/>
              <a:gd name="T26" fmla="*/ 1071840 w 23"/>
              <a:gd name="T27" fmla="*/ 1417548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0">
                <a:moveTo>
                  <a:pt x="2" y="19"/>
                </a:moveTo>
                <a:lnTo>
                  <a:pt x="0" y="18"/>
                </a:lnTo>
                <a:lnTo>
                  <a:pt x="2" y="18"/>
                </a:lnTo>
                <a:cubicBezTo>
                  <a:pt x="7" y="18"/>
                  <a:pt x="19" y="6"/>
                  <a:pt x="22" y="0"/>
                </a:cubicBezTo>
                <a:cubicBezTo>
                  <a:pt x="19" y="6"/>
                  <a:pt x="7" y="19"/>
                  <a:pt x="2" y="19"/>
                </a:cubicBezTo>
                <a:close/>
                <a:moveTo>
                  <a:pt x="0" y="14"/>
                </a:moveTo>
                <a:cubicBezTo>
                  <a:pt x="0" y="15"/>
                  <a:pt x="0" y="16"/>
                  <a:pt x="0" y="17"/>
                </a:cubicBezTo>
                <a:lnTo>
                  <a:pt x="0" y="16"/>
                </a:lnTo>
                <a:cubicBezTo>
                  <a:pt x="0" y="15"/>
                  <a:pt x="0" y="15"/>
                  <a:pt x="0" y="14"/>
                </a:cubicBezTo>
                <a:close/>
                <a:moveTo>
                  <a:pt x="9" y="9"/>
                </a:moveTo>
                <a:cubicBezTo>
                  <a:pt x="13" y="7"/>
                  <a:pt x="18" y="4"/>
                  <a:pt x="22" y="0"/>
                </a:cubicBezTo>
                <a:cubicBezTo>
                  <a:pt x="18" y="4"/>
                  <a:pt x="13" y="7"/>
                  <a:pt x="10" y="10"/>
                </a:cubicBezTo>
                <a:cubicBezTo>
                  <a:pt x="4" y="11"/>
                  <a:pt x="1" y="13"/>
                  <a:pt x="0" y="14"/>
                </a:cubicBezTo>
                <a:cubicBezTo>
                  <a:pt x="1" y="12"/>
                  <a:pt x="4" y="11"/>
                  <a:pt x="9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8" name="Freeform 1524">
            <a:extLst>
              <a:ext uri="{FF2B5EF4-FFF2-40B4-BE49-F238E27FC236}">
                <a16:creationId xmlns:a16="http://schemas.microsoft.com/office/drawing/2014/main" id="{946A84A2-C1C0-6C47-BC97-582F3EB4D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901825"/>
            <a:ext cx="7938" cy="7938"/>
          </a:xfrm>
          <a:custGeom>
            <a:avLst/>
            <a:gdLst>
              <a:gd name="T0" fmla="*/ 357210 w 23"/>
              <a:gd name="T1" fmla="*/ 2286144 h 21"/>
              <a:gd name="T2" fmla="*/ 2620575 w 23"/>
              <a:gd name="T3" fmla="*/ 0 h 21"/>
              <a:gd name="T4" fmla="*/ 357210 w 23"/>
              <a:gd name="T5" fmla="*/ 2286144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21">
                <a:moveTo>
                  <a:pt x="3" y="16"/>
                </a:moveTo>
                <a:cubicBezTo>
                  <a:pt x="0" y="11"/>
                  <a:pt x="15" y="8"/>
                  <a:pt x="22" y="0"/>
                </a:cubicBezTo>
                <a:cubicBezTo>
                  <a:pt x="16" y="9"/>
                  <a:pt x="6" y="20"/>
                  <a:pt x="3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79" name="Freeform 1525">
            <a:extLst>
              <a:ext uri="{FF2B5EF4-FFF2-40B4-BE49-F238E27FC236}">
                <a16:creationId xmlns:a16="http://schemas.microsoft.com/office/drawing/2014/main" id="{53AC8E48-1EF8-7544-B363-5FCC62DE8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901825"/>
            <a:ext cx="7938" cy="6350"/>
          </a:xfrm>
          <a:custGeom>
            <a:avLst/>
            <a:gdLst>
              <a:gd name="T0" fmla="*/ 571536 w 21"/>
              <a:gd name="T1" fmla="*/ 2362597 h 16"/>
              <a:gd name="T2" fmla="*/ 428652 w 21"/>
              <a:gd name="T3" fmla="*/ 2205038 h 16"/>
              <a:gd name="T4" fmla="*/ 1714608 w 21"/>
              <a:gd name="T5" fmla="*/ 787400 h 16"/>
              <a:gd name="T6" fmla="*/ 2857680 w 21"/>
              <a:gd name="T7" fmla="*/ 0 h 16"/>
              <a:gd name="T8" fmla="*/ 2857680 w 21"/>
              <a:gd name="T9" fmla="*/ 0 h 16"/>
              <a:gd name="T10" fmla="*/ 2857680 w 21"/>
              <a:gd name="T11" fmla="*/ 0 h 16"/>
              <a:gd name="T12" fmla="*/ 2857680 w 21"/>
              <a:gd name="T13" fmla="*/ 0 h 16"/>
              <a:gd name="T14" fmla="*/ 2857680 w 21"/>
              <a:gd name="T15" fmla="*/ 0 h 16"/>
              <a:gd name="T16" fmla="*/ 2857680 w 21"/>
              <a:gd name="T17" fmla="*/ 0 h 16"/>
              <a:gd name="T18" fmla="*/ 571536 w 21"/>
              <a:gd name="T19" fmla="*/ 2362597 h 16"/>
              <a:gd name="T20" fmla="*/ 1714608 w 21"/>
              <a:gd name="T21" fmla="*/ 944959 h 16"/>
              <a:gd name="T22" fmla="*/ 571536 w 21"/>
              <a:gd name="T23" fmla="*/ 2205038 h 16"/>
              <a:gd name="T24" fmla="*/ 2714796 w 21"/>
              <a:gd name="T25" fmla="*/ 0 h 16"/>
              <a:gd name="T26" fmla="*/ 1714608 w 21"/>
              <a:gd name="T27" fmla="*/ 944959 h 16"/>
              <a:gd name="T28" fmla="*/ 2857680 w 21"/>
              <a:gd name="T29" fmla="*/ 0 h 16"/>
              <a:gd name="T30" fmla="*/ 2714796 w 21"/>
              <a:gd name="T31" fmla="*/ 0 h 16"/>
              <a:gd name="T32" fmla="*/ 2857680 w 21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16">
                <a:moveTo>
                  <a:pt x="4" y="15"/>
                </a:moveTo>
                <a:lnTo>
                  <a:pt x="3" y="14"/>
                </a:lnTo>
                <a:cubicBezTo>
                  <a:pt x="0" y="11"/>
                  <a:pt x="5" y="9"/>
                  <a:pt x="12" y="5"/>
                </a:cubicBezTo>
                <a:cubicBezTo>
                  <a:pt x="14" y="4"/>
                  <a:pt x="17" y="2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7"/>
                  <a:pt x="8" y="15"/>
                  <a:pt x="4" y="15"/>
                </a:cubicBezTo>
                <a:close/>
                <a:moveTo>
                  <a:pt x="12" y="6"/>
                </a:moveTo>
                <a:cubicBezTo>
                  <a:pt x="6" y="9"/>
                  <a:pt x="2" y="11"/>
                  <a:pt x="4" y="14"/>
                </a:cubicBezTo>
                <a:cubicBezTo>
                  <a:pt x="8" y="14"/>
                  <a:pt x="14" y="7"/>
                  <a:pt x="19" y="0"/>
                </a:cubicBezTo>
                <a:cubicBezTo>
                  <a:pt x="17" y="3"/>
                  <a:pt x="14" y="4"/>
                  <a:pt x="12" y="6"/>
                </a:cubicBezTo>
                <a:close/>
                <a:moveTo>
                  <a:pt x="20" y="0"/>
                </a:moveTo>
                <a:cubicBezTo>
                  <a:pt x="20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0" name="Freeform 1526">
            <a:extLst>
              <a:ext uri="{FF2B5EF4-FFF2-40B4-BE49-F238E27FC236}">
                <a16:creationId xmlns:a16="http://schemas.microsoft.com/office/drawing/2014/main" id="{13BF638E-5969-3E4F-93E5-15511550A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98650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302578 w 10"/>
              <a:gd name="T3" fmla="*/ 0 h 16"/>
              <a:gd name="T4" fmla="*/ 705803 w 10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1" y="15"/>
                  <a:pt x="0" y="5"/>
                  <a:pt x="3" y="0"/>
                </a:cubicBezTo>
                <a:cubicBezTo>
                  <a:pt x="6" y="8"/>
                  <a:pt x="9" y="8"/>
                  <a:pt x="7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1" name="Freeform 1527">
            <a:extLst>
              <a:ext uri="{FF2B5EF4-FFF2-40B4-BE49-F238E27FC236}">
                <a16:creationId xmlns:a16="http://schemas.microsoft.com/office/drawing/2014/main" id="{06B5A7F6-4B48-6449-A684-809B89F93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898650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302578 w 10"/>
              <a:gd name="T3" fmla="*/ 1890316 h 16"/>
              <a:gd name="T4" fmla="*/ 302578 w 10"/>
              <a:gd name="T5" fmla="*/ 0 h 16"/>
              <a:gd name="T6" fmla="*/ 705803 w 10"/>
              <a:gd name="T7" fmla="*/ 944959 h 16"/>
              <a:gd name="T8" fmla="*/ 705803 w 10"/>
              <a:gd name="T9" fmla="*/ 2362597 h 16"/>
              <a:gd name="T10" fmla="*/ 302578 w 10"/>
              <a:gd name="T11" fmla="*/ 1890316 h 16"/>
              <a:gd name="T12" fmla="*/ 705803 w 10"/>
              <a:gd name="T13" fmla="*/ 2205038 h 16"/>
              <a:gd name="T14" fmla="*/ 604838 w 10"/>
              <a:gd name="T15" fmla="*/ 944959 h 16"/>
              <a:gd name="T16" fmla="*/ 302578 w 10"/>
              <a:gd name="T17" fmla="*/ 0 h 16"/>
              <a:gd name="T18" fmla="*/ 302578 w 10"/>
              <a:gd name="T19" fmla="*/ 1890316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4" y="15"/>
                  <a:pt x="3" y="14"/>
                  <a:pt x="3" y="12"/>
                </a:cubicBezTo>
                <a:cubicBezTo>
                  <a:pt x="0" y="9"/>
                  <a:pt x="1" y="2"/>
                  <a:pt x="3" y="0"/>
                </a:cubicBezTo>
                <a:cubicBezTo>
                  <a:pt x="5" y="3"/>
                  <a:pt x="6" y="5"/>
                  <a:pt x="7" y="6"/>
                </a:cubicBezTo>
                <a:cubicBezTo>
                  <a:pt x="8" y="9"/>
                  <a:pt x="9" y="11"/>
                  <a:pt x="7" y="15"/>
                </a:cubicBezTo>
                <a:close/>
                <a:moveTo>
                  <a:pt x="3" y="12"/>
                </a:moveTo>
                <a:cubicBezTo>
                  <a:pt x="3" y="13"/>
                  <a:pt x="4" y="14"/>
                  <a:pt x="7" y="14"/>
                </a:cubicBezTo>
                <a:cubicBezTo>
                  <a:pt x="8" y="11"/>
                  <a:pt x="7" y="9"/>
                  <a:pt x="6" y="6"/>
                </a:cubicBezTo>
                <a:cubicBezTo>
                  <a:pt x="5" y="5"/>
                  <a:pt x="3" y="3"/>
                  <a:pt x="3" y="0"/>
                </a:cubicBezTo>
                <a:cubicBezTo>
                  <a:pt x="2" y="3"/>
                  <a:pt x="1" y="9"/>
                  <a:pt x="3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2" name="Freeform 1528">
            <a:extLst>
              <a:ext uri="{FF2B5EF4-FFF2-40B4-BE49-F238E27FC236}">
                <a16:creationId xmlns:a16="http://schemas.microsoft.com/office/drawing/2014/main" id="{D2BC9473-AC2B-F14A-B87B-1B1B78BE2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01825"/>
            <a:ext cx="3175" cy="6350"/>
          </a:xfrm>
          <a:custGeom>
            <a:avLst/>
            <a:gdLst>
              <a:gd name="T0" fmla="*/ 416502 w 11"/>
              <a:gd name="T1" fmla="*/ 2092885 h 17"/>
              <a:gd name="T2" fmla="*/ 83416 w 11"/>
              <a:gd name="T3" fmla="*/ 0 h 17"/>
              <a:gd name="T4" fmla="*/ 416502 w 11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7">
                <a:moveTo>
                  <a:pt x="5" y="15"/>
                </a:moveTo>
                <a:cubicBezTo>
                  <a:pt x="0" y="16"/>
                  <a:pt x="0" y="10"/>
                  <a:pt x="1" y="0"/>
                </a:cubicBezTo>
                <a:cubicBezTo>
                  <a:pt x="2" y="6"/>
                  <a:pt x="10" y="14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3" name="Freeform 1529">
            <a:extLst>
              <a:ext uri="{FF2B5EF4-FFF2-40B4-BE49-F238E27FC236}">
                <a16:creationId xmlns:a16="http://schemas.microsoft.com/office/drawing/2014/main" id="{896F024F-2B5B-824A-89F8-830F2E8D0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01825"/>
            <a:ext cx="3175" cy="6350"/>
          </a:xfrm>
          <a:custGeom>
            <a:avLst/>
            <a:gdLst>
              <a:gd name="T0" fmla="*/ 622300 w 9"/>
              <a:gd name="T1" fmla="*/ 2362597 h 16"/>
              <a:gd name="T2" fmla="*/ 497769 w 9"/>
              <a:gd name="T3" fmla="*/ 1102519 h 16"/>
              <a:gd name="T4" fmla="*/ 0 w 9"/>
              <a:gd name="T5" fmla="*/ 0 h 16"/>
              <a:gd name="T6" fmla="*/ 249061 w 9"/>
              <a:gd name="T7" fmla="*/ 2205038 h 16"/>
              <a:gd name="T8" fmla="*/ 497769 w 9"/>
              <a:gd name="T9" fmla="*/ 2362597 h 16"/>
              <a:gd name="T10" fmla="*/ 249061 w 9"/>
              <a:gd name="T11" fmla="*/ 2362597 h 16"/>
              <a:gd name="T12" fmla="*/ 0 w 9"/>
              <a:gd name="T13" fmla="*/ 0 h 16"/>
              <a:gd name="T14" fmla="*/ 622300 w 9"/>
              <a:gd name="T15" fmla="*/ 1102519 h 16"/>
              <a:gd name="T16" fmla="*/ 871008 w 9"/>
              <a:gd name="T17" fmla="*/ 2205038 h 16"/>
              <a:gd name="T18" fmla="*/ 622300 w 9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6">
                <a:moveTo>
                  <a:pt x="5" y="15"/>
                </a:moveTo>
                <a:cubicBezTo>
                  <a:pt x="7" y="13"/>
                  <a:pt x="5" y="10"/>
                  <a:pt x="4" y="7"/>
                </a:cubicBezTo>
                <a:cubicBezTo>
                  <a:pt x="2" y="5"/>
                  <a:pt x="1" y="3"/>
                  <a:pt x="0" y="0"/>
                </a:cubicBezTo>
                <a:cubicBezTo>
                  <a:pt x="1" y="7"/>
                  <a:pt x="0" y="12"/>
                  <a:pt x="2" y="14"/>
                </a:cubicBezTo>
                <a:cubicBezTo>
                  <a:pt x="3" y="15"/>
                  <a:pt x="4" y="15"/>
                  <a:pt x="4" y="15"/>
                </a:cubicBezTo>
                <a:lnTo>
                  <a:pt x="2" y="15"/>
                </a:lnTo>
                <a:cubicBezTo>
                  <a:pt x="0" y="13"/>
                  <a:pt x="0" y="8"/>
                  <a:pt x="0" y="0"/>
                </a:cubicBezTo>
                <a:cubicBezTo>
                  <a:pt x="2" y="2"/>
                  <a:pt x="3" y="5"/>
                  <a:pt x="5" y="7"/>
                </a:cubicBezTo>
                <a:cubicBezTo>
                  <a:pt x="5" y="10"/>
                  <a:pt x="8" y="13"/>
                  <a:pt x="7" y="14"/>
                </a:cubicBezTo>
                <a:cubicBezTo>
                  <a:pt x="7" y="15"/>
                  <a:pt x="5" y="15"/>
                  <a:pt x="5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4" name="Freeform 1530">
            <a:extLst>
              <a:ext uri="{FF2B5EF4-FFF2-40B4-BE49-F238E27FC236}">
                <a16:creationId xmlns:a16="http://schemas.microsoft.com/office/drawing/2014/main" id="{A27E3E85-967E-4649-B7A2-684D3ED0B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05000"/>
            <a:ext cx="3175" cy="6350"/>
          </a:xfrm>
          <a:custGeom>
            <a:avLst/>
            <a:gdLst>
              <a:gd name="T0" fmla="*/ 499918 w 11"/>
              <a:gd name="T1" fmla="*/ 1787024 h 19"/>
              <a:gd name="T2" fmla="*/ 249959 w 11"/>
              <a:gd name="T3" fmla="*/ 0 h 19"/>
              <a:gd name="T4" fmla="*/ 499918 w 11"/>
              <a:gd name="T5" fmla="*/ 1787024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16"/>
                </a:moveTo>
                <a:cubicBezTo>
                  <a:pt x="0" y="18"/>
                  <a:pt x="0" y="3"/>
                  <a:pt x="3" y="0"/>
                </a:cubicBezTo>
                <a:cubicBezTo>
                  <a:pt x="4" y="9"/>
                  <a:pt x="10" y="15"/>
                  <a:pt x="6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5" name="Freeform 1531">
            <a:extLst>
              <a:ext uri="{FF2B5EF4-FFF2-40B4-BE49-F238E27FC236}">
                <a16:creationId xmlns:a16="http://schemas.microsoft.com/office/drawing/2014/main" id="{BB36DE9C-7563-0F43-B31D-E68F072A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05000"/>
            <a:ext cx="3175" cy="6350"/>
          </a:xfrm>
          <a:custGeom>
            <a:avLst/>
            <a:gdLst>
              <a:gd name="T0" fmla="*/ 249061 w 9"/>
              <a:gd name="T1" fmla="*/ 1813859 h 17"/>
              <a:gd name="T2" fmla="*/ 373239 w 9"/>
              <a:gd name="T3" fmla="*/ 0 h 17"/>
              <a:gd name="T4" fmla="*/ 373239 w 9"/>
              <a:gd name="T5" fmla="*/ 0 h 17"/>
              <a:gd name="T6" fmla="*/ 373239 w 9"/>
              <a:gd name="T7" fmla="*/ 1813859 h 17"/>
              <a:gd name="T8" fmla="*/ 622300 w 9"/>
              <a:gd name="T9" fmla="*/ 2232212 h 17"/>
              <a:gd name="T10" fmla="*/ 249061 w 9"/>
              <a:gd name="T11" fmla="*/ 1813859 h 17"/>
              <a:gd name="T12" fmla="*/ 746831 w 9"/>
              <a:gd name="T13" fmla="*/ 1255806 h 17"/>
              <a:gd name="T14" fmla="*/ 871008 w 9"/>
              <a:gd name="T15" fmla="*/ 2092885 h 17"/>
              <a:gd name="T16" fmla="*/ 746831 w 9"/>
              <a:gd name="T17" fmla="*/ 2232212 h 17"/>
              <a:gd name="T18" fmla="*/ 622300 w 9"/>
              <a:gd name="T19" fmla="*/ 2232212 h 17"/>
              <a:gd name="T20" fmla="*/ 622300 w 9"/>
              <a:gd name="T21" fmla="*/ 2092885 h 17"/>
              <a:gd name="T22" fmla="*/ 622300 w 9"/>
              <a:gd name="T23" fmla="*/ 1534832 h 17"/>
              <a:gd name="T24" fmla="*/ 373239 w 9"/>
              <a:gd name="T25" fmla="*/ 0 h 17"/>
              <a:gd name="T26" fmla="*/ 746831 w 9"/>
              <a:gd name="T27" fmla="*/ 125580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7">
                <a:moveTo>
                  <a:pt x="2" y="13"/>
                </a:moveTo>
                <a:cubicBezTo>
                  <a:pt x="0" y="9"/>
                  <a:pt x="0" y="2"/>
                  <a:pt x="3" y="0"/>
                </a:cubicBezTo>
                <a:cubicBezTo>
                  <a:pt x="1" y="3"/>
                  <a:pt x="0" y="9"/>
                  <a:pt x="3" y="13"/>
                </a:cubicBezTo>
                <a:cubicBezTo>
                  <a:pt x="3" y="14"/>
                  <a:pt x="4" y="16"/>
                  <a:pt x="5" y="16"/>
                </a:cubicBezTo>
                <a:cubicBezTo>
                  <a:pt x="3" y="16"/>
                  <a:pt x="3" y="16"/>
                  <a:pt x="2" y="13"/>
                </a:cubicBezTo>
                <a:close/>
                <a:moveTo>
                  <a:pt x="6" y="9"/>
                </a:moveTo>
                <a:cubicBezTo>
                  <a:pt x="7" y="12"/>
                  <a:pt x="8" y="13"/>
                  <a:pt x="7" y="15"/>
                </a:cubicBezTo>
                <a:cubicBezTo>
                  <a:pt x="7" y="15"/>
                  <a:pt x="7" y="16"/>
                  <a:pt x="6" y="16"/>
                </a:cubicBezTo>
                <a:lnTo>
                  <a:pt x="5" y="16"/>
                </a:lnTo>
                <a:lnTo>
                  <a:pt x="5" y="15"/>
                </a:lnTo>
                <a:cubicBezTo>
                  <a:pt x="7" y="13"/>
                  <a:pt x="7" y="12"/>
                  <a:pt x="5" y="11"/>
                </a:cubicBezTo>
                <a:cubicBezTo>
                  <a:pt x="4" y="7"/>
                  <a:pt x="3" y="5"/>
                  <a:pt x="3" y="0"/>
                </a:cubicBezTo>
                <a:cubicBezTo>
                  <a:pt x="4" y="5"/>
                  <a:pt x="5" y="7"/>
                  <a:pt x="6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6" name="Freeform 1532">
            <a:extLst>
              <a:ext uri="{FF2B5EF4-FFF2-40B4-BE49-F238E27FC236}">
                <a16:creationId xmlns:a16="http://schemas.microsoft.com/office/drawing/2014/main" id="{EB9CDF41-5CB6-3447-A757-22C7DDD2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06588"/>
            <a:ext cx="3175" cy="4762"/>
          </a:xfrm>
          <a:custGeom>
            <a:avLst/>
            <a:gdLst>
              <a:gd name="T0" fmla="*/ 822779 w 7"/>
              <a:gd name="T1" fmla="*/ 1732178 h 12"/>
              <a:gd name="T2" fmla="*/ 205921 w 7"/>
              <a:gd name="T3" fmla="*/ 0 h 12"/>
              <a:gd name="T4" fmla="*/ 822779 w 7"/>
              <a:gd name="T5" fmla="*/ 1732178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2">
                <a:moveTo>
                  <a:pt x="4" y="11"/>
                </a:moveTo>
                <a:cubicBezTo>
                  <a:pt x="0" y="11"/>
                  <a:pt x="0" y="6"/>
                  <a:pt x="1" y="0"/>
                </a:cubicBezTo>
                <a:cubicBezTo>
                  <a:pt x="5" y="1"/>
                  <a:pt x="6" y="9"/>
                  <a:pt x="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7" name="Freeform 1533">
            <a:extLst>
              <a:ext uri="{FF2B5EF4-FFF2-40B4-BE49-F238E27FC236}">
                <a16:creationId xmlns:a16="http://schemas.microsoft.com/office/drawing/2014/main" id="{161C08C6-C3D7-654D-B9D3-8A6F980E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06588"/>
            <a:ext cx="1588" cy="4762"/>
          </a:xfrm>
          <a:custGeom>
            <a:avLst/>
            <a:gdLst>
              <a:gd name="T0" fmla="*/ 280282 w 6"/>
              <a:gd name="T1" fmla="*/ 1732178 h 12"/>
              <a:gd name="T2" fmla="*/ 70137 w 6"/>
              <a:gd name="T3" fmla="*/ 1732178 h 12"/>
              <a:gd name="T4" fmla="*/ 0 w 6"/>
              <a:gd name="T5" fmla="*/ 0 h 12"/>
              <a:gd name="T6" fmla="*/ 70137 w 6"/>
              <a:gd name="T7" fmla="*/ 0 h 12"/>
              <a:gd name="T8" fmla="*/ 70137 w 6"/>
              <a:gd name="T9" fmla="*/ 1417489 h 12"/>
              <a:gd name="T10" fmla="*/ 280282 w 6"/>
              <a:gd name="T11" fmla="*/ 1732178 h 12"/>
              <a:gd name="T12" fmla="*/ 280282 w 6"/>
              <a:gd name="T13" fmla="*/ 787317 h 12"/>
              <a:gd name="T14" fmla="*/ 140009 w 6"/>
              <a:gd name="T15" fmla="*/ 0 h 12"/>
              <a:gd name="T16" fmla="*/ 350154 w 6"/>
              <a:gd name="T17" fmla="*/ 787317 h 12"/>
              <a:gd name="T18" fmla="*/ 280282 w 6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2">
                <a:moveTo>
                  <a:pt x="4" y="11"/>
                </a:moveTo>
                <a:lnTo>
                  <a:pt x="1" y="11"/>
                </a:lnTo>
                <a:cubicBezTo>
                  <a:pt x="1" y="11"/>
                  <a:pt x="0" y="5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2"/>
                  <a:pt x="0" y="8"/>
                  <a:pt x="1" y="9"/>
                </a:cubicBezTo>
                <a:lnTo>
                  <a:pt x="4" y="11"/>
                </a:lnTo>
                <a:cubicBezTo>
                  <a:pt x="4" y="9"/>
                  <a:pt x="4" y="8"/>
                  <a:pt x="4" y="5"/>
                </a:cubicBezTo>
                <a:cubicBezTo>
                  <a:pt x="4" y="4"/>
                  <a:pt x="3" y="1"/>
                  <a:pt x="2" y="0"/>
                </a:cubicBezTo>
                <a:cubicBezTo>
                  <a:pt x="4" y="1"/>
                  <a:pt x="5" y="3"/>
                  <a:pt x="5" y="5"/>
                </a:cubicBezTo>
                <a:cubicBezTo>
                  <a:pt x="5" y="8"/>
                  <a:pt x="4" y="11"/>
                  <a:pt x="4" y="11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8" name="Freeform 1534">
            <a:extLst>
              <a:ext uri="{FF2B5EF4-FFF2-40B4-BE49-F238E27FC236}">
                <a16:creationId xmlns:a16="http://schemas.microsoft.com/office/drawing/2014/main" id="{D5B64E20-1806-7543-A096-FEFEA8FC0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0713"/>
            <a:ext cx="3175" cy="6350"/>
          </a:xfrm>
          <a:custGeom>
            <a:avLst/>
            <a:gdLst>
              <a:gd name="T0" fmla="*/ 995539 w 9"/>
              <a:gd name="T1" fmla="*/ 2362597 h 16"/>
              <a:gd name="T2" fmla="*/ 995539 w 9"/>
              <a:gd name="T3" fmla="*/ 0 h 16"/>
              <a:gd name="T4" fmla="*/ 995539 w 9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6">
                <a:moveTo>
                  <a:pt x="8" y="15"/>
                </a:moveTo>
                <a:cubicBezTo>
                  <a:pt x="3" y="15"/>
                  <a:pt x="0" y="10"/>
                  <a:pt x="8" y="0"/>
                </a:cubicBezTo>
                <a:cubicBezTo>
                  <a:pt x="8" y="8"/>
                  <a:pt x="8" y="9"/>
                  <a:pt x="8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89" name="Freeform 1535">
            <a:extLst>
              <a:ext uri="{FF2B5EF4-FFF2-40B4-BE49-F238E27FC236}">
                <a16:creationId xmlns:a16="http://schemas.microsoft.com/office/drawing/2014/main" id="{4CE85E49-E3AD-204D-86E5-C70D70F00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90713"/>
            <a:ext cx="3175" cy="6350"/>
          </a:xfrm>
          <a:custGeom>
            <a:avLst/>
            <a:gdLst>
              <a:gd name="T0" fmla="*/ 822779 w 7"/>
              <a:gd name="T1" fmla="*/ 2362597 h 16"/>
              <a:gd name="T2" fmla="*/ 1234168 w 7"/>
              <a:gd name="T3" fmla="*/ 2205038 h 16"/>
              <a:gd name="T4" fmla="*/ 1234168 w 7"/>
              <a:gd name="T5" fmla="*/ 2362597 h 16"/>
              <a:gd name="T6" fmla="*/ 822779 w 7"/>
              <a:gd name="T7" fmla="*/ 2362597 h 16"/>
              <a:gd name="T8" fmla="*/ 411389 w 7"/>
              <a:gd name="T9" fmla="*/ 2205038 h 16"/>
              <a:gd name="T10" fmla="*/ 1234168 w 7"/>
              <a:gd name="T11" fmla="*/ 0 h 16"/>
              <a:gd name="T12" fmla="*/ 411389 w 7"/>
              <a:gd name="T13" fmla="*/ 2047478 h 16"/>
              <a:gd name="T14" fmla="*/ 822779 w 7"/>
              <a:gd name="T15" fmla="*/ 2205038 h 16"/>
              <a:gd name="T16" fmla="*/ 822779 w 7"/>
              <a:gd name="T17" fmla="*/ 2362597 h 16"/>
              <a:gd name="T18" fmla="*/ 411389 w 7"/>
              <a:gd name="T19" fmla="*/ 2205038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6">
                <a:moveTo>
                  <a:pt x="4" y="15"/>
                </a:moveTo>
                <a:lnTo>
                  <a:pt x="6" y="14"/>
                </a:lnTo>
                <a:lnTo>
                  <a:pt x="6" y="15"/>
                </a:lnTo>
                <a:lnTo>
                  <a:pt x="4" y="15"/>
                </a:lnTo>
                <a:close/>
                <a:moveTo>
                  <a:pt x="2" y="14"/>
                </a:moveTo>
                <a:cubicBezTo>
                  <a:pt x="0" y="10"/>
                  <a:pt x="1" y="6"/>
                  <a:pt x="6" y="0"/>
                </a:cubicBezTo>
                <a:cubicBezTo>
                  <a:pt x="1" y="8"/>
                  <a:pt x="1" y="12"/>
                  <a:pt x="2" y="13"/>
                </a:cubicBezTo>
                <a:cubicBezTo>
                  <a:pt x="2" y="13"/>
                  <a:pt x="3" y="14"/>
                  <a:pt x="4" y="14"/>
                </a:cubicBezTo>
                <a:lnTo>
                  <a:pt x="4" y="15"/>
                </a:lnTo>
                <a:cubicBezTo>
                  <a:pt x="3" y="15"/>
                  <a:pt x="2" y="14"/>
                  <a:pt x="2" y="1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0" name="Freeform 1536">
            <a:extLst>
              <a:ext uri="{FF2B5EF4-FFF2-40B4-BE49-F238E27FC236}">
                <a16:creationId xmlns:a16="http://schemas.microsoft.com/office/drawing/2014/main" id="{8FBC3E18-A145-6640-9084-E70A022DD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89125"/>
            <a:ext cx="7938" cy="7938"/>
          </a:xfrm>
          <a:custGeom>
            <a:avLst/>
            <a:gdLst>
              <a:gd name="T0" fmla="*/ 390405 w 22"/>
              <a:gd name="T1" fmla="*/ 2714796 h 21"/>
              <a:gd name="T2" fmla="*/ 2733919 w 22"/>
              <a:gd name="T3" fmla="*/ 0 h 21"/>
              <a:gd name="T4" fmla="*/ 390405 w 22"/>
              <a:gd name="T5" fmla="*/ 2714796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1">
                <a:moveTo>
                  <a:pt x="3" y="19"/>
                </a:moveTo>
                <a:cubicBezTo>
                  <a:pt x="0" y="12"/>
                  <a:pt x="17" y="7"/>
                  <a:pt x="21" y="0"/>
                </a:cubicBezTo>
                <a:cubicBezTo>
                  <a:pt x="21" y="9"/>
                  <a:pt x="8" y="20"/>
                  <a:pt x="3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1" name="Freeform 1537">
            <a:extLst>
              <a:ext uri="{FF2B5EF4-FFF2-40B4-BE49-F238E27FC236}">
                <a16:creationId xmlns:a16="http://schemas.microsoft.com/office/drawing/2014/main" id="{D346A2F6-C1B4-B949-B7A5-F602A0E9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89125"/>
            <a:ext cx="7938" cy="7938"/>
          </a:xfrm>
          <a:custGeom>
            <a:avLst/>
            <a:gdLst>
              <a:gd name="T0" fmla="*/ 428652 w 21"/>
              <a:gd name="T1" fmla="*/ 2993023 h 20"/>
              <a:gd name="T2" fmla="*/ 2857680 w 21"/>
              <a:gd name="T3" fmla="*/ 0 h 20"/>
              <a:gd name="T4" fmla="*/ 1571724 w 21"/>
              <a:gd name="T5" fmla="*/ 1417727 h 20"/>
              <a:gd name="T6" fmla="*/ 285768 w 21"/>
              <a:gd name="T7" fmla="*/ 2993023 h 20"/>
              <a:gd name="T8" fmla="*/ 1571724 w 21"/>
              <a:gd name="T9" fmla="*/ 1102588 h 20"/>
              <a:gd name="T10" fmla="*/ 2857680 w 21"/>
              <a:gd name="T11" fmla="*/ 0 h 20"/>
              <a:gd name="T12" fmla="*/ 428652 w 21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0">
                <a:moveTo>
                  <a:pt x="3" y="19"/>
                </a:moveTo>
                <a:cubicBezTo>
                  <a:pt x="8" y="19"/>
                  <a:pt x="19" y="9"/>
                  <a:pt x="20" y="0"/>
                </a:cubicBezTo>
                <a:cubicBezTo>
                  <a:pt x="19" y="3"/>
                  <a:pt x="15" y="6"/>
                  <a:pt x="11" y="9"/>
                </a:cubicBezTo>
                <a:cubicBezTo>
                  <a:pt x="6" y="12"/>
                  <a:pt x="2" y="16"/>
                  <a:pt x="2" y="19"/>
                </a:cubicBezTo>
                <a:cubicBezTo>
                  <a:pt x="0" y="16"/>
                  <a:pt x="6" y="12"/>
                  <a:pt x="11" y="7"/>
                </a:cubicBezTo>
                <a:cubicBezTo>
                  <a:pt x="15" y="6"/>
                  <a:pt x="18" y="3"/>
                  <a:pt x="20" y="0"/>
                </a:cubicBezTo>
                <a:cubicBezTo>
                  <a:pt x="20" y="9"/>
                  <a:pt x="9" y="19"/>
                  <a:pt x="3" y="1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2" name="Freeform 1538">
            <a:extLst>
              <a:ext uri="{FF2B5EF4-FFF2-40B4-BE49-F238E27FC236}">
                <a16:creationId xmlns:a16="http://schemas.microsoft.com/office/drawing/2014/main" id="{70630157-0AE9-0F41-9449-75D787B1F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3888"/>
            <a:ext cx="3175" cy="4762"/>
          </a:xfrm>
          <a:custGeom>
            <a:avLst/>
            <a:gdLst>
              <a:gd name="T0" fmla="*/ 504190 w 10"/>
              <a:gd name="T1" fmla="*/ 1610289 h 13"/>
              <a:gd name="T2" fmla="*/ 504190 w 10"/>
              <a:gd name="T3" fmla="*/ 0 h 13"/>
              <a:gd name="T4" fmla="*/ 504190 w 10"/>
              <a:gd name="T5" fmla="*/ 1610289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3">
                <a:moveTo>
                  <a:pt x="5" y="12"/>
                </a:moveTo>
                <a:cubicBezTo>
                  <a:pt x="0" y="12"/>
                  <a:pt x="5" y="8"/>
                  <a:pt x="5" y="0"/>
                </a:cubicBezTo>
                <a:cubicBezTo>
                  <a:pt x="8" y="3"/>
                  <a:pt x="9" y="11"/>
                  <a:pt x="5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3" name="Freeform 1539">
            <a:extLst>
              <a:ext uri="{FF2B5EF4-FFF2-40B4-BE49-F238E27FC236}">
                <a16:creationId xmlns:a16="http://schemas.microsoft.com/office/drawing/2014/main" id="{2C01B23A-08C7-8F49-B340-C05C2C0A4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3888"/>
            <a:ext cx="3175" cy="4762"/>
          </a:xfrm>
          <a:custGeom>
            <a:avLst/>
            <a:gdLst>
              <a:gd name="T0" fmla="*/ 822779 w 7"/>
              <a:gd name="T1" fmla="*/ 1610289 h 13"/>
              <a:gd name="T2" fmla="*/ 617311 w 7"/>
              <a:gd name="T3" fmla="*/ 1610289 h 13"/>
              <a:gd name="T4" fmla="*/ 1234168 w 7"/>
              <a:gd name="T5" fmla="*/ 1073282 h 13"/>
              <a:gd name="T6" fmla="*/ 617311 w 7"/>
              <a:gd name="T7" fmla="*/ 0 h 13"/>
              <a:gd name="T8" fmla="*/ 617311 w 7"/>
              <a:gd name="T9" fmla="*/ 0 h 13"/>
              <a:gd name="T10" fmla="*/ 1234168 w 7"/>
              <a:gd name="T11" fmla="*/ 1073282 h 13"/>
              <a:gd name="T12" fmla="*/ 1028700 w 7"/>
              <a:gd name="T13" fmla="*/ 1610289 h 13"/>
              <a:gd name="T14" fmla="*/ 822779 w 7"/>
              <a:gd name="T15" fmla="*/ 1610289 h 13"/>
              <a:gd name="T16" fmla="*/ 205921 w 7"/>
              <a:gd name="T17" fmla="*/ 1475854 h 13"/>
              <a:gd name="T18" fmla="*/ 411389 w 7"/>
              <a:gd name="T19" fmla="*/ 939213 h 13"/>
              <a:gd name="T20" fmla="*/ 617311 w 7"/>
              <a:gd name="T21" fmla="*/ 134069 h 13"/>
              <a:gd name="T22" fmla="*/ 617311 w 7"/>
              <a:gd name="T23" fmla="*/ 1073282 h 13"/>
              <a:gd name="T24" fmla="*/ 411389 w 7"/>
              <a:gd name="T25" fmla="*/ 1475854 h 13"/>
              <a:gd name="T26" fmla="*/ 617311 w 7"/>
              <a:gd name="T27" fmla="*/ 1610289 h 13"/>
              <a:gd name="T28" fmla="*/ 205921 w 7"/>
              <a:gd name="T29" fmla="*/ 1475854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3">
                <a:moveTo>
                  <a:pt x="4" y="12"/>
                </a:moveTo>
                <a:lnTo>
                  <a:pt x="3" y="12"/>
                </a:lnTo>
                <a:cubicBezTo>
                  <a:pt x="5" y="11"/>
                  <a:pt x="6" y="10"/>
                  <a:pt x="6" y="8"/>
                </a:cubicBezTo>
                <a:cubicBezTo>
                  <a:pt x="6" y="5"/>
                  <a:pt x="5" y="2"/>
                  <a:pt x="3" y="0"/>
                </a:cubicBezTo>
                <a:cubicBezTo>
                  <a:pt x="6" y="2"/>
                  <a:pt x="6" y="5"/>
                  <a:pt x="6" y="8"/>
                </a:cubicBezTo>
                <a:cubicBezTo>
                  <a:pt x="6" y="11"/>
                  <a:pt x="5" y="12"/>
                  <a:pt x="5" y="12"/>
                </a:cubicBezTo>
                <a:lnTo>
                  <a:pt x="4" y="12"/>
                </a:lnTo>
                <a:close/>
                <a:moveTo>
                  <a:pt x="1" y="11"/>
                </a:moveTo>
                <a:cubicBezTo>
                  <a:pt x="0" y="11"/>
                  <a:pt x="0" y="8"/>
                  <a:pt x="2" y="7"/>
                </a:cubicBezTo>
                <a:cubicBezTo>
                  <a:pt x="2" y="5"/>
                  <a:pt x="3" y="3"/>
                  <a:pt x="3" y="1"/>
                </a:cubicBezTo>
                <a:lnTo>
                  <a:pt x="3" y="8"/>
                </a:lnTo>
                <a:cubicBezTo>
                  <a:pt x="2" y="8"/>
                  <a:pt x="1" y="11"/>
                  <a:pt x="2" y="11"/>
                </a:cubicBezTo>
                <a:lnTo>
                  <a:pt x="3" y="12"/>
                </a:lnTo>
                <a:lnTo>
                  <a:pt x="1" y="1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4" name="Freeform 1540">
            <a:extLst>
              <a:ext uri="{FF2B5EF4-FFF2-40B4-BE49-F238E27FC236}">
                <a16:creationId xmlns:a16="http://schemas.microsoft.com/office/drawing/2014/main" id="{2A9514FB-AA20-904C-ACD6-F2997BBBE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5475"/>
            <a:ext cx="7938" cy="6350"/>
          </a:xfrm>
          <a:custGeom>
            <a:avLst/>
            <a:gdLst>
              <a:gd name="T0" fmla="*/ 476625 w 23"/>
              <a:gd name="T1" fmla="*/ 1813859 h 17"/>
              <a:gd name="T2" fmla="*/ 2620575 w 23"/>
              <a:gd name="T3" fmla="*/ 0 h 17"/>
              <a:gd name="T4" fmla="*/ 476625 w 23"/>
              <a:gd name="T5" fmla="*/ 1813859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7">
                <a:moveTo>
                  <a:pt x="4" y="13"/>
                </a:moveTo>
                <a:cubicBezTo>
                  <a:pt x="0" y="7"/>
                  <a:pt x="16" y="5"/>
                  <a:pt x="22" y="0"/>
                </a:cubicBezTo>
                <a:cubicBezTo>
                  <a:pt x="17" y="4"/>
                  <a:pt x="10" y="16"/>
                  <a:pt x="4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5" name="Freeform 1541">
            <a:extLst>
              <a:ext uri="{FF2B5EF4-FFF2-40B4-BE49-F238E27FC236}">
                <a16:creationId xmlns:a16="http://schemas.microsoft.com/office/drawing/2014/main" id="{8E5D1CBA-1A2B-4641-BA5D-1C59ED4D9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895475"/>
            <a:ext cx="7937" cy="4763"/>
          </a:xfrm>
          <a:custGeom>
            <a:avLst/>
            <a:gdLst>
              <a:gd name="T0" fmla="*/ 315099 w 20"/>
              <a:gd name="T1" fmla="*/ 1411436 h 15"/>
              <a:gd name="T2" fmla="*/ 157549 w 20"/>
              <a:gd name="T3" fmla="*/ 1310778 h 15"/>
              <a:gd name="T4" fmla="*/ 0 w 20"/>
              <a:gd name="T5" fmla="*/ 1109144 h 15"/>
              <a:gd name="T6" fmla="*/ 1575098 w 20"/>
              <a:gd name="T7" fmla="*/ 403267 h 15"/>
              <a:gd name="T8" fmla="*/ 2992249 w 20"/>
              <a:gd name="T9" fmla="*/ 0 h 15"/>
              <a:gd name="T10" fmla="*/ 2362448 w 20"/>
              <a:gd name="T11" fmla="*/ 403267 h 15"/>
              <a:gd name="T12" fmla="*/ 2677150 w 20"/>
              <a:gd name="T13" fmla="*/ 100976 h 15"/>
              <a:gd name="T14" fmla="*/ 1575098 w 20"/>
              <a:gd name="T15" fmla="*/ 403267 h 15"/>
              <a:gd name="T16" fmla="*/ 157549 w 20"/>
              <a:gd name="T17" fmla="*/ 1008168 h 15"/>
              <a:gd name="T18" fmla="*/ 157549 w 20"/>
              <a:gd name="T19" fmla="*/ 1310778 h 15"/>
              <a:gd name="T20" fmla="*/ 315099 w 20"/>
              <a:gd name="T21" fmla="*/ 1310778 h 15"/>
              <a:gd name="T22" fmla="*/ 2362448 w 20"/>
              <a:gd name="T23" fmla="*/ 403267 h 15"/>
              <a:gd name="T24" fmla="*/ 315099 w 20"/>
              <a:gd name="T25" fmla="*/ 1411436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" h="15">
                <a:moveTo>
                  <a:pt x="2" y="14"/>
                </a:moveTo>
                <a:lnTo>
                  <a:pt x="1" y="13"/>
                </a:lnTo>
                <a:cubicBezTo>
                  <a:pt x="0" y="12"/>
                  <a:pt x="0" y="11"/>
                  <a:pt x="0" y="11"/>
                </a:cubicBezTo>
                <a:cubicBezTo>
                  <a:pt x="1" y="7"/>
                  <a:pt x="6" y="7"/>
                  <a:pt x="10" y="4"/>
                </a:cubicBezTo>
                <a:cubicBezTo>
                  <a:pt x="13" y="3"/>
                  <a:pt x="17" y="1"/>
                  <a:pt x="19" y="0"/>
                </a:cubicBezTo>
                <a:cubicBezTo>
                  <a:pt x="19" y="1"/>
                  <a:pt x="17" y="3"/>
                  <a:pt x="15" y="4"/>
                </a:cubicBezTo>
                <a:cubicBezTo>
                  <a:pt x="16" y="3"/>
                  <a:pt x="16" y="2"/>
                  <a:pt x="17" y="1"/>
                </a:cubicBezTo>
                <a:cubicBezTo>
                  <a:pt x="15" y="3"/>
                  <a:pt x="13" y="4"/>
                  <a:pt x="10" y="4"/>
                </a:cubicBezTo>
                <a:cubicBezTo>
                  <a:pt x="6" y="7"/>
                  <a:pt x="1" y="8"/>
                  <a:pt x="1" y="10"/>
                </a:cubicBezTo>
                <a:cubicBezTo>
                  <a:pt x="0" y="11"/>
                  <a:pt x="1" y="12"/>
                  <a:pt x="1" y="13"/>
                </a:cubicBezTo>
                <a:lnTo>
                  <a:pt x="2" y="13"/>
                </a:lnTo>
                <a:cubicBezTo>
                  <a:pt x="7" y="13"/>
                  <a:pt x="11" y="8"/>
                  <a:pt x="15" y="4"/>
                </a:cubicBezTo>
                <a:cubicBezTo>
                  <a:pt x="11" y="9"/>
                  <a:pt x="7" y="14"/>
                  <a:pt x="2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6" name="Freeform 1542">
            <a:extLst>
              <a:ext uri="{FF2B5EF4-FFF2-40B4-BE49-F238E27FC236}">
                <a16:creationId xmlns:a16="http://schemas.microsoft.com/office/drawing/2014/main" id="{E5664C8D-C0B0-4942-9EDD-C2FE537E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5475"/>
            <a:ext cx="3175" cy="6350"/>
          </a:xfrm>
          <a:custGeom>
            <a:avLst/>
            <a:gdLst>
              <a:gd name="T0" fmla="*/ 499918 w 11"/>
              <a:gd name="T1" fmla="*/ 2010611 h 19"/>
              <a:gd name="T2" fmla="*/ 499918 w 11"/>
              <a:gd name="T3" fmla="*/ 0 h 19"/>
              <a:gd name="T4" fmla="*/ 499918 w 11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9">
                <a:moveTo>
                  <a:pt x="6" y="18"/>
                </a:moveTo>
                <a:cubicBezTo>
                  <a:pt x="0" y="17"/>
                  <a:pt x="1" y="6"/>
                  <a:pt x="6" y="0"/>
                </a:cubicBezTo>
                <a:cubicBezTo>
                  <a:pt x="6" y="10"/>
                  <a:pt x="10" y="15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7" name="Freeform 1543">
            <a:extLst>
              <a:ext uri="{FF2B5EF4-FFF2-40B4-BE49-F238E27FC236}">
                <a16:creationId xmlns:a16="http://schemas.microsoft.com/office/drawing/2014/main" id="{6A721333-F59D-CB4E-9F86-B199B8B85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5475"/>
            <a:ext cx="3175" cy="7938"/>
          </a:xfrm>
          <a:custGeom>
            <a:avLst/>
            <a:gdLst>
              <a:gd name="T0" fmla="*/ 504190 w 10"/>
              <a:gd name="T1" fmla="*/ 2993023 h 20"/>
              <a:gd name="T2" fmla="*/ 201613 w 10"/>
              <a:gd name="T3" fmla="*/ 2677884 h 20"/>
              <a:gd name="T4" fmla="*/ 504190 w 10"/>
              <a:gd name="T5" fmla="*/ 0 h 20"/>
              <a:gd name="T6" fmla="*/ 604838 w 10"/>
              <a:gd name="T7" fmla="*/ 1575296 h 20"/>
              <a:gd name="T8" fmla="*/ 504190 w 10"/>
              <a:gd name="T9" fmla="*/ 157569 h 20"/>
              <a:gd name="T10" fmla="*/ 302578 w 10"/>
              <a:gd name="T11" fmla="*/ 2677884 h 20"/>
              <a:gd name="T12" fmla="*/ 403225 w 10"/>
              <a:gd name="T13" fmla="*/ 2835454 h 20"/>
              <a:gd name="T14" fmla="*/ 604838 w 10"/>
              <a:gd name="T15" fmla="*/ 1575296 h 20"/>
              <a:gd name="T16" fmla="*/ 504190 w 10"/>
              <a:gd name="T17" fmla="*/ 2993023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0">
                <a:moveTo>
                  <a:pt x="5" y="19"/>
                </a:moveTo>
                <a:cubicBezTo>
                  <a:pt x="5" y="19"/>
                  <a:pt x="3" y="18"/>
                  <a:pt x="2" y="17"/>
                </a:cubicBezTo>
                <a:cubicBezTo>
                  <a:pt x="0" y="13"/>
                  <a:pt x="1" y="7"/>
                  <a:pt x="5" y="0"/>
                </a:cubicBezTo>
                <a:cubicBezTo>
                  <a:pt x="6" y="4"/>
                  <a:pt x="6" y="7"/>
                  <a:pt x="6" y="10"/>
                </a:cubicBezTo>
                <a:cubicBezTo>
                  <a:pt x="5" y="7"/>
                  <a:pt x="5" y="4"/>
                  <a:pt x="5" y="1"/>
                </a:cubicBezTo>
                <a:cubicBezTo>
                  <a:pt x="3" y="7"/>
                  <a:pt x="1" y="13"/>
                  <a:pt x="3" y="17"/>
                </a:cubicBezTo>
                <a:lnTo>
                  <a:pt x="4" y="18"/>
                </a:lnTo>
                <a:cubicBezTo>
                  <a:pt x="7" y="17"/>
                  <a:pt x="6" y="14"/>
                  <a:pt x="6" y="10"/>
                </a:cubicBezTo>
                <a:cubicBezTo>
                  <a:pt x="8" y="14"/>
                  <a:pt x="9" y="17"/>
                  <a:pt x="5" y="1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8" name="Freeform 1544">
            <a:extLst>
              <a:ext uri="{FF2B5EF4-FFF2-40B4-BE49-F238E27FC236}">
                <a16:creationId xmlns:a16="http://schemas.microsoft.com/office/drawing/2014/main" id="{536B248F-4A4B-8846-B858-2E14AB3A0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7063"/>
            <a:ext cx="9525" cy="6350"/>
          </a:xfrm>
          <a:custGeom>
            <a:avLst/>
            <a:gdLst>
              <a:gd name="T0" fmla="*/ 402614 w 26"/>
              <a:gd name="T1" fmla="*/ 1742369 h 18"/>
              <a:gd name="T2" fmla="*/ 3355364 w 26"/>
              <a:gd name="T3" fmla="*/ 0 h 18"/>
              <a:gd name="T4" fmla="*/ 402614 w 26"/>
              <a:gd name="T5" fmla="*/ 174236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8">
                <a:moveTo>
                  <a:pt x="3" y="14"/>
                </a:moveTo>
                <a:cubicBezTo>
                  <a:pt x="0" y="9"/>
                  <a:pt x="11" y="10"/>
                  <a:pt x="25" y="0"/>
                </a:cubicBezTo>
                <a:cubicBezTo>
                  <a:pt x="21" y="7"/>
                  <a:pt x="6" y="17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899" name="Freeform 1545">
            <a:extLst>
              <a:ext uri="{FF2B5EF4-FFF2-40B4-BE49-F238E27FC236}">
                <a16:creationId xmlns:a16="http://schemas.microsoft.com/office/drawing/2014/main" id="{CECE64E0-32CB-8E4D-8566-5A6EB1446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97063"/>
            <a:ext cx="7937" cy="6350"/>
          </a:xfrm>
          <a:custGeom>
            <a:avLst/>
            <a:gdLst>
              <a:gd name="T0" fmla="*/ 218598 w 24"/>
              <a:gd name="T1" fmla="*/ 2362597 h 16"/>
              <a:gd name="T2" fmla="*/ 109464 w 24"/>
              <a:gd name="T3" fmla="*/ 2205038 h 16"/>
              <a:gd name="T4" fmla="*/ 0 w 24"/>
              <a:gd name="T5" fmla="*/ 1890316 h 16"/>
              <a:gd name="T6" fmla="*/ 765590 w 24"/>
              <a:gd name="T7" fmla="*/ 1417638 h 16"/>
              <a:gd name="T8" fmla="*/ 2187305 w 24"/>
              <a:gd name="T9" fmla="*/ 315119 h 16"/>
              <a:gd name="T10" fmla="*/ 765590 w 24"/>
              <a:gd name="T11" fmla="*/ 1417638 h 16"/>
              <a:gd name="T12" fmla="*/ 109464 w 24"/>
              <a:gd name="T13" fmla="*/ 1890316 h 16"/>
              <a:gd name="T14" fmla="*/ 109464 w 24"/>
              <a:gd name="T15" fmla="*/ 2205038 h 16"/>
              <a:gd name="T16" fmla="*/ 218598 w 24"/>
              <a:gd name="T17" fmla="*/ 2205038 h 16"/>
              <a:gd name="T18" fmla="*/ 2296769 w 24"/>
              <a:gd name="T19" fmla="*/ 157559 h 16"/>
              <a:gd name="T20" fmla="*/ 2515368 w 24"/>
              <a:gd name="T21" fmla="*/ 0 h 16"/>
              <a:gd name="T22" fmla="*/ 218598 w 24"/>
              <a:gd name="T23" fmla="*/ 2362597 h 16"/>
              <a:gd name="T24" fmla="*/ 2296769 w 24"/>
              <a:gd name="T25" fmla="*/ 157559 h 16"/>
              <a:gd name="T26" fmla="*/ 2187305 w 24"/>
              <a:gd name="T27" fmla="*/ 157559 h 16"/>
              <a:gd name="T28" fmla="*/ 2406234 w 24"/>
              <a:gd name="T29" fmla="*/ 0 h 16"/>
              <a:gd name="T30" fmla="*/ 2296769 w 24"/>
              <a:gd name="T31" fmla="*/ 157559 h 16"/>
              <a:gd name="T32" fmla="*/ 2187305 w 24"/>
              <a:gd name="T33" fmla="*/ 315119 h 16"/>
              <a:gd name="T34" fmla="*/ 2187305 w 24"/>
              <a:gd name="T35" fmla="*/ 157559 h 16"/>
              <a:gd name="T36" fmla="*/ 2187305 w 24"/>
              <a:gd name="T37" fmla="*/ 315119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16">
                <a:moveTo>
                  <a:pt x="2" y="15"/>
                </a:moveTo>
                <a:lnTo>
                  <a:pt x="1" y="14"/>
                </a:lnTo>
                <a:cubicBezTo>
                  <a:pt x="0" y="13"/>
                  <a:pt x="0" y="12"/>
                  <a:pt x="0" y="12"/>
                </a:cubicBezTo>
                <a:cubicBezTo>
                  <a:pt x="1" y="10"/>
                  <a:pt x="3" y="10"/>
                  <a:pt x="7" y="9"/>
                </a:cubicBezTo>
                <a:cubicBezTo>
                  <a:pt x="10" y="7"/>
                  <a:pt x="15" y="5"/>
                  <a:pt x="20" y="2"/>
                </a:cubicBezTo>
                <a:cubicBezTo>
                  <a:pt x="16" y="6"/>
                  <a:pt x="11" y="7"/>
                  <a:pt x="7" y="9"/>
                </a:cubicBezTo>
                <a:cubicBezTo>
                  <a:pt x="4" y="10"/>
                  <a:pt x="1" y="10"/>
                  <a:pt x="1" y="12"/>
                </a:cubicBezTo>
                <a:lnTo>
                  <a:pt x="1" y="14"/>
                </a:lnTo>
                <a:lnTo>
                  <a:pt x="2" y="14"/>
                </a:lnTo>
                <a:cubicBezTo>
                  <a:pt x="6" y="14"/>
                  <a:pt x="18" y="7"/>
                  <a:pt x="21" y="1"/>
                </a:cubicBezTo>
                <a:cubicBezTo>
                  <a:pt x="22" y="0"/>
                  <a:pt x="22" y="0"/>
                  <a:pt x="23" y="0"/>
                </a:cubicBezTo>
                <a:cubicBezTo>
                  <a:pt x="20" y="6"/>
                  <a:pt x="7" y="15"/>
                  <a:pt x="2" y="15"/>
                </a:cubicBezTo>
                <a:close/>
                <a:moveTo>
                  <a:pt x="21" y="1"/>
                </a:moveTo>
                <a:cubicBezTo>
                  <a:pt x="21" y="1"/>
                  <a:pt x="21" y="1"/>
                  <a:pt x="20" y="1"/>
                </a:cubicBezTo>
                <a:cubicBezTo>
                  <a:pt x="21" y="0"/>
                  <a:pt x="21" y="0"/>
                  <a:pt x="22" y="0"/>
                </a:cubicBezTo>
                <a:lnTo>
                  <a:pt x="21" y="1"/>
                </a:lnTo>
                <a:close/>
                <a:moveTo>
                  <a:pt x="20" y="2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0" name="Freeform 1546">
            <a:extLst>
              <a:ext uri="{FF2B5EF4-FFF2-40B4-BE49-F238E27FC236}">
                <a16:creationId xmlns:a16="http://schemas.microsoft.com/office/drawing/2014/main" id="{A6CE0AAB-98A8-804C-8F82-2888A44DB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8650"/>
            <a:ext cx="4763" cy="7938"/>
          </a:xfrm>
          <a:custGeom>
            <a:avLst/>
            <a:gdLst>
              <a:gd name="T0" fmla="*/ 945456 w 12"/>
              <a:gd name="T1" fmla="*/ 2603664 h 22"/>
              <a:gd name="T2" fmla="*/ 157576 w 12"/>
              <a:gd name="T3" fmla="*/ 0 h 22"/>
              <a:gd name="T4" fmla="*/ 945456 w 12"/>
              <a:gd name="T5" fmla="*/ 2603664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2">
                <a:moveTo>
                  <a:pt x="6" y="20"/>
                </a:moveTo>
                <a:cubicBezTo>
                  <a:pt x="0" y="21"/>
                  <a:pt x="1" y="12"/>
                  <a:pt x="1" y="0"/>
                </a:cubicBezTo>
                <a:cubicBezTo>
                  <a:pt x="3" y="10"/>
                  <a:pt x="11" y="17"/>
                  <a:pt x="6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1" name="Freeform 1547">
            <a:extLst>
              <a:ext uri="{FF2B5EF4-FFF2-40B4-BE49-F238E27FC236}">
                <a16:creationId xmlns:a16="http://schemas.microsoft.com/office/drawing/2014/main" id="{21EB1901-F72B-F349-9ED3-8AAD032C1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98650"/>
            <a:ext cx="3175" cy="6350"/>
          </a:xfrm>
          <a:custGeom>
            <a:avLst/>
            <a:gdLst>
              <a:gd name="T0" fmla="*/ 497769 w 9"/>
              <a:gd name="T1" fmla="*/ 2010611 h 19"/>
              <a:gd name="T2" fmla="*/ 124531 w 9"/>
              <a:gd name="T3" fmla="*/ 1898984 h 19"/>
              <a:gd name="T4" fmla="*/ 0 w 9"/>
              <a:gd name="T5" fmla="*/ 558466 h 19"/>
              <a:gd name="T6" fmla="*/ 0 w 9"/>
              <a:gd name="T7" fmla="*/ 446839 h 19"/>
              <a:gd name="T8" fmla="*/ 249061 w 9"/>
              <a:gd name="T9" fmla="*/ 1898984 h 19"/>
              <a:gd name="T10" fmla="*/ 497769 w 9"/>
              <a:gd name="T11" fmla="*/ 1898984 h 19"/>
              <a:gd name="T12" fmla="*/ 497769 w 9"/>
              <a:gd name="T13" fmla="*/ 2010611 h 19"/>
              <a:gd name="T14" fmla="*/ 622300 w 9"/>
              <a:gd name="T15" fmla="*/ 1898984 h 19"/>
              <a:gd name="T16" fmla="*/ 497769 w 9"/>
              <a:gd name="T17" fmla="*/ 1005305 h 19"/>
              <a:gd name="T18" fmla="*/ 0 w 9"/>
              <a:gd name="T19" fmla="*/ 111626 h 19"/>
              <a:gd name="T20" fmla="*/ 0 w 9"/>
              <a:gd name="T21" fmla="*/ 0 h 19"/>
              <a:gd name="T22" fmla="*/ 622300 w 9"/>
              <a:gd name="T23" fmla="*/ 1005305 h 19"/>
              <a:gd name="T24" fmla="*/ 622300 w 9"/>
              <a:gd name="T25" fmla="*/ 2010611 h 19"/>
              <a:gd name="T26" fmla="*/ 497769 w 9"/>
              <a:gd name="T27" fmla="*/ 2010611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9">
                <a:moveTo>
                  <a:pt x="4" y="18"/>
                </a:moveTo>
                <a:cubicBezTo>
                  <a:pt x="4" y="18"/>
                  <a:pt x="2" y="18"/>
                  <a:pt x="1" y="17"/>
                </a:cubicBezTo>
                <a:cubicBezTo>
                  <a:pt x="0" y="15"/>
                  <a:pt x="0" y="11"/>
                  <a:pt x="0" y="5"/>
                </a:cubicBezTo>
                <a:lnTo>
                  <a:pt x="0" y="4"/>
                </a:lnTo>
                <a:cubicBezTo>
                  <a:pt x="0" y="11"/>
                  <a:pt x="0" y="15"/>
                  <a:pt x="2" y="17"/>
                </a:cubicBezTo>
                <a:lnTo>
                  <a:pt x="4" y="17"/>
                </a:lnTo>
                <a:lnTo>
                  <a:pt x="4" y="18"/>
                </a:lnTo>
                <a:lnTo>
                  <a:pt x="5" y="17"/>
                </a:lnTo>
                <a:cubicBezTo>
                  <a:pt x="7" y="17"/>
                  <a:pt x="6" y="13"/>
                  <a:pt x="4" y="9"/>
                </a:cubicBezTo>
                <a:cubicBezTo>
                  <a:pt x="3" y="7"/>
                  <a:pt x="1" y="4"/>
                  <a:pt x="0" y="1"/>
                </a:cubicBezTo>
                <a:lnTo>
                  <a:pt x="0" y="0"/>
                </a:lnTo>
                <a:cubicBezTo>
                  <a:pt x="1" y="2"/>
                  <a:pt x="4" y="6"/>
                  <a:pt x="5" y="9"/>
                </a:cubicBezTo>
                <a:cubicBezTo>
                  <a:pt x="6" y="13"/>
                  <a:pt x="8" y="17"/>
                  <a:pt x="5" y="18"/>
                </a:cubicBezTo>
                <a:lnTo>
                  <a:pt x="4" y="18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2" name="Freeform 1548">
            <a:extLst>
              <a:ext uri="{FF2B5EF4-FFF2-40B4-BE49-F238E27FC236}">
                <a16:creationId xmlns:a16="http://schemas.microsoft.com/office/drawing/2014/main" id="{E425B62B-E309-8E40-B741-52EDDC51C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900238"/>
            <a:ext cx="7938" cy="6350"/>
          </a:xfrm>
          <a:custGeom>
            <a:avLst/>
            <a:gdLst>
              <a:gd name="T0" fmla="*/ 357210 w 23"/>
              <a:gd name="T1" fmla="*/ 1813859 h 17"/>
              <a:gd name="T2" fmla="*/ 2620575 w 23"/>
              <a:gd name="T3" fmla="*/ 0 h 17"/>
              <a:gd name="T4" fmla="*/ 357210 w 23"/>
              <a:gd name="T5" fmla="*/ 1813859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7">
                <a:moveTo>
                  <a:pt x="3" y="13"/>
                </a:moveTo>
                <a:cubicBezTo>
                  <a:pt x="0" y="8"/>
                  <a:pt x="14" y="6"/>
                  <a:pt x="22" y="0"/>
                </a:cubicBezTo>
                <a:cubicBezTo>
                  <a:pt x="16" y="9"/>
                  <a:pt x="4" y="16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3" name="Freeform 1549">
            <a:extLst>
              <a:ext uri="{FF2B5EF4-FFF2-40B4-BE49-F238E27FC236}">
                <a16:creationId xmlns:a16="http://schemas.microsoft.com/office/drawing/2014/main" id="{00313481-A1D7-2E48-AD66-AC51F0351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98650"/>
            <a:ext cx="7938" cy="6350"/>
          </a:xfrm>
          <a:custGeom>
            <a:avLst/>
            <a:gdLst>
              <a:gd name="T0" fmla="*/ 476625 w 23"/>
              <a:gd name="T1" fmla="*/ 2232212 h 17"/>
              <a:gd name="T2" fmla="*/ 357210 w 23"/>
              <a:gd name="T3" fmla="*/ 2092885 h 17"/>
              <a:gd name="T4" fmla="*/ 1191045 w 23"/>
              <a:gd name="T5" fmla="*/ 976779 h 17"/>
              <a:gd name="T6" fmla="*/ 357210 w 23"/>
              <a:gd name="T7" fmla="*/ 1953185 h 17"/>
              <a:gd name="T8" fmla="*/ 476625 w 23"/>
              <a:gd name="T9" fmla="*/ 2092885 h 17"/>
              <a:gd name="T10" fmla="*/ 2501505 w 23"/>
              <a:gd name="T11" fmla="*/ 139700 h 17"/>
              <a:gd name="T12" fmla="*/ 2620575 w 23"/>
              <a:gd name="T13" fmla="*/ 0 h 17"/>
              <a:gd name="T14" fmla="*/ 476625 w 23"/>
              <a:gd name="T15" fmla="*/ 2232212 h 17"/>
              <a:gd name="T16" fmla="*/ 2382435 w 23"/>
              <a:gd name="T17" fmla="*/ 279026 h 17"/>
              <a:gd name="T18" fmla="*/ 1191045 w 23"/>
              <a:gd name="T19" fmla="*/ 976779 h 17"/>
              <a:gd name="T20" fmla="*/ 2382435 w 23"/>
              <a:gd name="T21" fmla="*/ 279026 h 17"/>
              <a:gd name="T22" fmla="*/ 2382435 w 23"/>
              <a:gd name="T23" fmla="*/ 139700 h 17"/>
              <a:gd name="T24" fmla="*/ 2501505 w 23"/>
              <a:gd name="T25" fmla="*/ 139700 h 17"/>
              <a:gd name="T26" fmla="*/ 2382435 w 23"/>
              <a:gd name="T27" fmla="*/ 139700 h 17"/>
              <a:gd name="T28" fmla="*/ 2382435 w 23"/>
              <a:gd name="T29" fmla="*/ 279026 h 17"/>
              <a:gd name="T30" fmla="*/ 2382435 w 23"/>
              <a:gd name="T31" fmla="*/ 139700 h 17"/>
              <a:gd name="T32" fmla="*/ 2382435 w 23"/>
              <a:gd name="T33" fmla="*/ 27902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17">
                <a:moveTo>
                  <a:pt x="4" y="16"/>
                </a:moveTo>
                <a:cubicBezTo>
                  <a:pt x="3" y="16"/>
                  <a:pt x="3" y="15"/>
                  <a:pt x="3" y="15"/>
                </a:cubicBezTo>
                <a:cubicBezTo>
                  <a:pt x="0" y="11"/>
                  <a:pt x="5" y="9"/>
                  <a:pt x="10" y="7"/>
                </a:cubicBezTo>
                <a:cubicBezTo>
                  <a:pt x="6" y="10"/>
                  <a:pt x="2" y="12"/>
                  <a:pt x="3" y="14"/>
                </a:cubicBezTo>
                <a:lnTo>
                  <a:pt x="4" y="15"/>
                </a:lnTo>
                <a:cubicBezTo>
                  <a:pt x="7" y="15"/>
                  <a:pt x="17" y="9"/>
                  <a:pt x="21" y="1"/>
                </a:cubicBezTo>
                <a:cubicBezTo>
                  <a:pt x="21" y="1"/>
                  <a:pt x="21" y="0"/>
                  <a:pt x="22" y="0"/>
                </a:cubicBezTo>
                <a:cubicBezTo>
                  <a:pt x="18" y="8"/>
                  <a:pt x="8" y="16"/>
                  <a:pt x="4" y="16"/>
                </a:cubicBezTo>
                <a:close/>
                <a:moveTo>
                  <a:pt x="20" y="2"/>
                </a:moveTo>
                <a:cubicBezTo>
                  <a:pt x="18" y="4"/>
                  <a:pt x="14" y="6"/>
                  <a:pt x="10" y="7"/>
                </a:cubicBezTo>
                <a:cubicBezTo>
                  <a:pt x="13" y="6"/>
                  <a:pt x="17" y="4"/>
                  <a:pt x="20" y="2"/>
                </a:cubicBezTo>
                <a:close/>
                <a:moveTo>
                  <a:pt x="20" y="1"/>
                </a:move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0" y="1"/>
                  <a:pt x="20" y="1"/>
                </a:cubicBezTo>
                <a:close/>
                <a:moveTo>
                  <a:pt x="20" y="2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4" name="Freeform 1550">
            <a:extLst>
              <a:ext uri="{FF2B5EF4-FFF2-40B4-BE49-F238E27FC236}">
                <a16:creationId xmlns:a16="http://schemas.microsoft.com/office/drawing/2014/main" id="{CAD8E971-5922-674D-BC56-F1217811C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901825"/>
            <a:ext cx="3175" cy="7938"/>
          </a:xfrm>
          <a:custGeom>
            <a:avLst/>
            <a:gdLst>
              <a:gd name="T0" fmla="*/ 604838 w 10"/>
              <a:gd name="T1" fmla="*/ 2516015 h 24"/>
              <a:gd name="T2" fmla="*/ 604838 w 10"/>
              <a:gd name="T3" fmla="*/ 0 h 24"/>
              <a:gd name="T4" fmla="*/ 604838 w 10"/>
              <a:gd name="T5" fmla="*/ 2516015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4">
                <a:moveTo>
                  <a:pt x="6" y="23"/>
                </a:moveTo>
                <a:cubicBezTo>
                  <a:pt x="0" y="23"/>
                  <a:pt x="2" y="11"/>
                  <a:pt x="6" y="0"/>
                </a:cubicBezTo>
                <a:cubicBezTo>
                  <a:pt x="8" y="10"/>
                  <a:pt x="9" y="21"/>
                  <a:pt x="6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5" name="Freeform 1551">
            <a:extLst>
              <a:ext uri="{FF2B5EF4-FFF2-40B4-BE49-F238E27FC236}">
                <a16:creationId xmlns:a16="http://schemas.microsoft.com/office/drawing/2014/main" id="{2D0A1C30-C14A-8B42-985C-82B43DC76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1901825"/>
            <a:ext cx="3175" cy="7938"/>
          </a:xfrm>
          <a:custGeom>
            <a:avLst/>
            <a:gdLst>
              <a:gd name="T0" fmla="*/ 373239 w 9"/>
              <a:gd name="T1" fmla="*/ 2516015 h 24"/>
              <a:gd name="T2" fmla="*/ 249061 w 9"/>
              <a:gd name="T3" fmla="*/ 2297390 h 24"/>
              <a:gd name="T4" fmla="*/ 622300 w 9"/>
              <a:gd name="T5" fmla="*/ 0 h 24"/>
              <a:gd name="T6" fmla="*/ 871008 w 9"/>
              <a:gd name="T7" fmla="*/ 2187911 h 24"/>
              <a:gd name="T8" fmla="*/ 622300 w 9"/>
              <a:gd name="T9" fmla="*/ 2516015 h 24"/>
              <a:gd name="T10" fmla="*/ 373239 w 9"/>
              <a:gd name="T11" fmla="*/ 2516015 h 24"/>
              <a:gd name="T12" fmla="*/ 622300 w 9"/>
              <a:gd name="T13" fmla="*/ 109478 h 24"/>
              <a:gd name="T14" fmla="*/ 249061 w 9"/>
              <a:gd name="T15" fmla="*/ 2187911 h 24"/>
              <a:gd name="T16" fmla="*/ 373239 w 9"/>
              <a:gd name="T17" fmla="*/ 2297390 h 24"/>
              <a:gd name="T18" fmla="*/ 373239 w 9"/>
              <a:gd name="T19" fmla="*/ 2516015 h 24"/>
              <a:gd name="T20" fmla="*/ 622300 w 9"/>
              <a:gd name="T21" fmla="*/ 2297390 h 24"/>
              <a:gd name="T22" fmla="*/ 746831 w 9"/>
              <a:gd name="T23" fmla="*/ 2187911 h 24"/>
              <a:gd name="T24" fmla="*/ 622300 w 9"/>
              <a:gd name="T25" fmla="*/ 109478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24">
                <a:moveTo>
                  <a:pt x="3" y="23"/>
                </a:moveTo>
                <a:cubicBezTo>
                  <a:pt x="3" y="23"/>
                  <a:pt x="2" y="23"/>
                  <a:pt x="2" y="21"/>
                </a:cubicBezTo>
                <a:cubicBezTo>
                  <a:pt x="0" y="17"/>
                  <a:pt x="2" y="8"/>
                  <a:pt x="5" y="0"/>
                </a:cubicBezTo>
                <a:cubicBezTo>
                  <a:pt x="7" y="8"/>
                  <a:pt x="8" y="17"/>
                  <a:pt x="7" y="20"/>
                </a:cubicBezTo>
                <a:cubicBezTo>
                  <a:pt x="6" y="21"/>
                  <a:pt x="5" y="23"/>
                  <a:pt x="5" y="23"/>
                </a:cubicBezTo>
                <a:lnTo>
                  <a:pt x="3" y="23"/>
                </a:lnTo>
                <a:close/>
                <a:moveTo>
                  <a:pt x="5" y="1"/>
                </a:moveTo>
                <a:cubicBezTo>
                  <a:pt x="2" y="10"/>
                  <a:pt x="1" y="17"/>
                  <a:pt x="2" y="20"/>
                </a:cubicBezTo>
                <a:cubicBezTo>
                  <a:pt x="3" y="21"/>
                  <a:pt x="3" y="21"/>
                  <a:pt x="3" y="21"/>
                </a:cubicBezTo>
                <a:lnTo>
                  <a:pt x="3" y="23"/>
                </a:lnTo>
                <a:lnTo>
                  <a:pt x="5" y="21"/>
                </a:lnTo>
                <a:lnTo>
                  <a:pt x="6" y="20"/>
                </a:lnTo>
                <a:cubicBezTo>
                  <a:pt x="7" y="16"/>
                  <a:pt x="7" y="8"/>
                  <a:pt x="5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6" name="Freeform 1552">
            <a:extLst>
              <a:ext uri="{FF2B5EF4-FFF2-40B4-BE49-F238E27FC236}">
                <a16:creationId xmlns:a16="http://schemas.microsoft.com/office/drawing/2014/main" id="{60BE6F19-F52F-7D43-9F52-6DDFD39AA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901825"/>
            <a:ext cx="9525" cy="6350"/>
          </a:xfrm>
          <a:custGeom>
            <a:avLst/>
            <a:gdLst>
              <a:gd name="T0" fmla="*/ 671146 w 26"/>
              <a:gd name="T1" fmla="*/ 1866900 h 18"/>
              <a:gd name="T2" fmla="*/ 3355364 w 26"/>
              <a:gd name="T3" fmla="*/ 0 h 18"/>
              <a:gd name="T4" fmla="*/ 671146 w 26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8">
                <a:moveTo>
                  <a:pt x="5" y="15"/>
                </a:moveTo>
                <a:cubicBezTo>
                  <a:pt x="0" y="10"/>
                  <a:pt x="19" y="7"/>
                  <a:pt x="25" y="0"/>
                </a:cubicBezTo>
                <a:cubicBezTo>
                  <a:pt x="25" y="5"/>
                  <a:pt x="7" y="17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7" name="Freeform 1553">
            <a:extLst>
              <a:ext uri="{FF2B5EF4-FFF2-40B4-BE49-F238E27FC236}">
                <a16:creationId xmlns:a16="http://schemas.microsoft.com/office/drawing/2014/main" id="{1CA444E4-600B-3D45-A84A-EE5482A41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901825"/>
            <a:ext cx="7938" cy="6350"/>
          </a:xfrm>
          <a:custGeom>
            <a:avLst/>
            <a:gdLst>
              <a:gd name="T0" fmla="*/ 260511 w 22"/>
              <a:gd name="T1" fmla="*/ 2362597 h 16"/>
              <a:gd name="T2" fmla="*/ 130255 w 22"/>
              <a:gd name="T3" fmla="*/ 2362597 h 16"/>
              <a:gd name="T4" fmla="*/ 0 w 22"/>
              <a:gd name="T5" fmla="*/ 2047478 h 16"/>
              <a:gd name="T6" fmla="*/ 911427 w 22"/>
              <a:gd name="T7" fmla="*/ 1102519 h 16"/>
              <a:gd name="T8" fmla="*/ 2603664 w 22"/>
              <a:gd name="T9" fmla="*/ 0 h 16"/>
              <a:gd name="T10" fmla="*/ 2213259 w 22"/>
              <a:gd name="T11" fmla="*/ 944959 h 16"/>
              <a:gd name="T12" fmla="*/ 260511 w 22"/>
              <a:gd name="T13" fmla="*/ 2362597 h 16"/>
              <a:gd name="T14" fmla="*/ 1041682 w 22"/>
              <a:gd name="T15" fmla="*/ 1102519 h 16"/>
              <a:gd name="T16" fmla="*/ 0 w 22"/>
              <a:gd name="T17" fmla="*/ 2047478 h 16"/>
              <a:gd name="T18" fmla="*/ 260511 w 22"/>
              <a:gd name="T19" fmla="*/ 2362597 h 16"/>
              <a:gd name="T20" fmla="*/ 2083003 w 22"/>
              <a:gd name="T21" fmla="*/ 787400 h 16"/>
              <a:gd name="T22" fmla="*/ 2603664 w 22"/>
              <a:gd name="T23" fmla="*/ 0 h 16"/>
              <a:gd name="T24" fmla="*/ 1041682 w 22"/>
              <a:gd name="T25" fmla="*/ 1102519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16">
                <a:moveTo>
                  <a:pt x="2" y="15"/>
                </a:moveTo>
                <a:lnTo>
                  <a:pt x="1" y="15"/>
                </a:lnTo>
                <a:cubicBezTo>
                  <a:pt x="0" y="14"/>
                  <a:pt x="0" y="13"/>
                  <a:pt x="0" y="13"/>
                </a:cubicBezTo>
                <a:cubicBezTo>
                  <a:pt x="0" y="10"/>
                  <a:pt x="3" y="9"/>
                  <a:pt x="7" y="7"/>
                </a:cubicBezTo>
                <a:cubicBezTo>
                  <a:pt x="12" y="5"/>
                  <a:pt x="17" y="3"/>
                  <a:pt x="20" y="0"/>
                </a:cubicBezTo>
                <a:cubicBezTo>
                  <a:pt x="21" y="1"/>
                  <a:pt x="19" y="3"/>
                  <a:pt x="17" y="6"/>
                </a:cubicBezTo>
                <a:cubicBezTo>
                  <a:pt x="13" y="10"/>
                  <a:pt x="4" y="15"/>
                  <a:pt x="2" y="15"/>
                </a:cubicBezTo>
                <a:close/>
                <a:moveTo>
                  <a:pt x="8" y="7"/>
                </a:moveTo>
                <a:cubicBezTo>
                  <a:pt x="4" y="10"/>
                  <a:pt x="1" y="11"/>
                  <a:pt x="0" y="13"/>
                </a:cubicBezTo>
                <a:cubicBezTo>
                  <a:pt x="0" y="13"/>
                  <a:pt x="0" y="14"/>
                  <a:pt x="2" y="15"/>
                </a:cubicBezTo>
                <a:cubicBezTo>
                  <a:pt x="3" y="15"/>
                  <a:pt x="12" y="10"/>
                  <a:pt x="16" y="5"/>
                </a:cubicBezTo>
                <a:cubicBezTo>
                  <a:pt x="19" y="3"/>
                  <a:pt x="20" y="1"/>
                  <a:pt x="20" y="0"/>
                </a:cubicBezTo>
                <a:cubicBezTo>
                  <a:pt x="18" y="4"/>
                  <a:pt x="13" y="6"/>
                  <a:pt x="8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8" name="Freeform 1554">
            <a:extLst>
              <a:ext uri="{FF2B5EF4-FFF2-40B4-BE49-F238E27FC236}">
                <a16:creationId xmlns:a16="http://schemas.microsoft.com/office/drawing/2014/main" id="{9CA30F9B-4CB1-C84B-BEA2-0050DE2BB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5000"/>
            <a:ext cx="4763" cy="7938"/>
          </a:xfrm>
          <a:custGeom>
            <a:avLst/>
            <a:gdLst>
              <a:gd name="T0" fmla="*/ 805313 w 13"/>
              <a:gd name="T1" fmla="*/ 2516015 h 24"/>
              <a:gd name="T2" fmla="*/ 1342433 w 13"/>
              <a:gd name="T3" fmla="*/ 0 h 24"/>
              <a:gd name="T4" fmla="*/ 805313 w 13"/>
              <a:gd name="T5" fmla="*/ 2516015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4">
                <a:moveTo>
                  <a:pt x="6" y="23"/>
                </a:moveTo>
                <a:cubicBezTo>
                  <a:pt x="0" y="21"/>
                  <a:pt x="6" y="11"/>
                  <a:pt x="10" y="0"/>
                </a:cubicBezTo>
                <a:cubicBezTo>
                  <a:pt x="9" y="11"/>
                  <a:pt x="12" y="20"/>
                  <a:pt x="6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09" name="Freeform 1555">
            <a:extLst>
              <a:ext uri="{FF2B5EF4-FFF2-40B4-BE49-F238E27FC236}">
                <a16:creationId xmlns:a16="http://schemas.microsoft.com/office/drawing/2014/main" id="{E48914CD-B8FB-AB4D-92E1-E1FBD1C9B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5000"/>
            <a:ext cx="3175" cy="9525"/>
          </a:xfrm>
          <a:custGeom>
            <a:avLst/>
            <a:gdLst>
              <a:gd name="T0" fmla="*/ 497769 w 9"/>
              <a:gd name="T1" fmla="*/ 3483864 h 25"/>
              <a:gd name="T2" fmla="*/ 497769 w 9"/>
              <a:gd name="T3" fmla="*/ 3483864 h 25"/>
              <a:gd name="T4" fmla="*/ 249061 w 9"/>
              <a:gd name="T5" fmla="*/ 3048381 h 25"/>
              <a:gd name="T6" fmla="*/ 497769 w 9"/>
              <a:gd name="T7" fmla="*/ 3338703 h 25"/>
              <a:gd name="T8" fmla="*/ 871008 w 9"/>
              <a:gd name="T9" fmla="*/ 1451610 h 25"/>
              <a:gd name="T10" fmla="*/ 871008 w 9"/>
              <a:gd name="T11" fmla="*/ 290322 h 25"/>
              <a:gd name="T12" fmla="*/ 249061 w 9"/>
              <a:gd name="T13" fmla="*/ 3048381 h 25"/>
              <a:gd name="T14" fmla="*/ 871008 w 9"/>
              <a:gd name="T15" fmla="*/ 290322 h 25"/>
              <a:gd name="T16" fmla="*/ 871008 w 9"/>
              <a:gd name="T17" fmla="*/ 0 h 25"/>
              <a:gd name="T18" fmla="*/ 995539 w 9"/>
              <a:gd name="T19" fmla="*/ 1451610 h 25"/>
              <a:gd name="T20" fmla="*/ 497769 w 9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5">
                <a:moveTo>
                  <a:pt x="4" y="24"/>
                </a:moveTo>
                <a:lnTo>
                  <a:pt x="4" y="24"/>
                </a:lnTo>
                <a:cubicBezTo>
                  <a:pt x="3" y="23"/>
                  <a:pt x="2" y="23"/>
                  <a:pt x="2" y="21"/>
                </a:cubicBezTo>
                <a:cubicBezTo>
                  <a:pt x="3" y="22"/>
                  <a:pt x="3" y="23"/>
                  <a:pt x="4" y="23"/>
                </a:cubicBezTo>
                <a:cubicBezTo>
                  <a:pt x="7" y="21"/>
                  <a:pt x="7" y="17"/>
                  <a:pt x="7" y="10"/>
                </a:cubicBezTo>
                <a:lnTo>
                  <a:pt x="7" y="2"/>
                </a:lnTo>
                <a:cubicBezTo>
                  <a:pt x="4" y="11"/>
                  <a:pt x="1" y="18"/>
                  <a:pt x="2" y="21"/>
                </a:cubicBezTo>
                <a:cubicBezTo>
                  <a:pt x="0" y="18"/>
                  <a:pt x="3" y="10"/>
                  <a:pt x="7" y="2"/>
                </a:cubicBezTo>
                <a:lnTo>
                  <a:pt x="7" y="0"/>
                </a:lnTo>
                <a:cubicBezTo>
                  <a:pt x="8" y="3"/>
                  <a:pt x="8" y="6"/>
                  <a:pt x="8" y="10"/>
                </a:cubicBezTo>
                <a:cubicBezTo>
                  <a:pt x="8" y="17"/>
                  <a:pt x="8" y="22"/>
                  <a:pt x="4" y="2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0" name="Freeform 1556">
            <a:extLst>
              <a:ext uri="{FF2B5EF4-FFF2-40B4-BE49-F238E27FC236}">
                <a16:creationId xmlns:a16="http://schemas.microsoft.com/office/drawing/2014/main" id="{6F42C4C9-2158-1645-BEFC-36DD0E7F1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905000"/>
            <a:ext cx="9525" cy="6350"/>
          </a:xfrm>
          <a:custGeom>
            <a:avLst/>
            <a:gdLst>
              <a:gd name="T0" fmla="*/ 373239 w 27"/>
              <a:gd name="T1" fmla="*/ 1563771 h 19"/>
              <a:gd name="T2" fmla="*/ 3235678 w 27"/>
              <a:gd name="T3" fmla="*/ 0 h 19"/>
              <a:gd name="T4" fmla="*/ 373239 w 27"/>
              <a:gd name="T5" fmla="*/ 156377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19">
                <a:moveTo>
                  <a:pt x="3" y="14"/>
                </a:moveTo>
                <a:cubicBezTo>
                  <a:pt x="0" y="7"/>
                  <a:pt x="17" y="7"/>
                  <a:pt x="26" y="0"/>
                </a:cubicBezTo>
                <a:cubicBezTo>
                  <a:pt x="18" y="10"/>
                  <a:pt x="4" y="18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1" name="Freeform 1557">
            <a:extLst>
              <a:ext uri="{FF2B5EF4-FFF2-40B4-BE49-F238E27FC236}">
                <a16:creationId xmlns:a16="http://schemas.microsoft.com/office/drawing/2014/main" id="{4DB17BEE-E03D-384C-BB5C-92E44757A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905000"/>
            <a:ext cx="7938" cy="6350"/>
          </a:xfrm>
          <a:custGeom>
            <a:avLst/>
            <a:gdLst>
              <a:gd name="T0" fmla="*/ 218957 w 24"/>
              <a:gd name="T1" fmla="*/ 2232212 h 17"/>
              <a:gd name="T2" fmla="*/ 109478 w 24"/>
              <a:gd name="T3" fmla="*/ 1953185 h 17"/>
              <a:gd name="T4" fmla="*/ 109478 w 24"/>
              <a:gd name="T5" fmla="*/ 1534832 h 17"/>
              <a:gd name="T6" fmla="*/ 1094121 w 24"/>
              <a:gd name="T7" fmla="*/ 837079 h 17"/>
              <a:gd name="T8" fmla="*/ 2516015 w 24"/>
              <a:gd name="T9" fmla="*/ 0 h 17"/>
              <a:gd name="T10" fmla="*/ 2406868 w 24"/>
              <a:gd name="T11" fmla="*/ 139700 h 17"/>
              <a:gd name="T12" fmla="*/ 2406868 w 24"/>
              <a:gd name="T13" fmla="*/ 279026 h 17"/>
              <a:gd name="T14" fmla="*/ 2187911 w 24"/>
              <a:gd name="T15" fmla="*/ 418726 h 17"/>
              <a:gd name="T16" fmla="*/ 218957 w 24"/>
              <a:gd name="T17" fmla="*/ 2232212 h 17"/>
              <a:gd name="T18" fmla="*/ 2078433 w 24"/>
              <a:gd name="T19" fmla="*/ 418726 h 17"/>
              <a:gd name="T20" fmla="*/ 2187911 w 24"/>
              <a:gd name="T21" fmla="*/ 418726 h 17"/>
              <a:gd name="T22" fmla="*/ 2297390 w 24"/>
              <a:gd name="T23" fmla="*/ 279026 h 17"/>
              <a:gd name="T24" fmla="*/ 2078433 w 24"/>
              <a:gd name="T25" fmla="*/ 418726 h 17"/>
              <a:gd name="T26" fmla="*/ 1094121 w 24"/>
              <a:gd name="T27" fmla="*/ 976779 h 17"/>
              <a:gd name="T28" fmla="*/ 109478 w 24"/>
              <a:gd name="T29" fmla="*/ 1813859 h 17"/>
              <a:gd name="T30" fmla="*/ 109478 w 24"/>
              <a:gd name="T31" fmla="*/ 1953185 h 17"/>
              <a:gd name="T32" fmla="*/ 218957 w 24"/>
              <a:gd name="T33" fmla="*/ 1953185 h 17"/>
              <a:gd name="T34" fmla="*/ 2078433 w 24"/>
              <a:gd name="T35" fmla="*/ 418726 h 17"/>
              <a:gd name="T36" fmla="*/ 1094121 w 24"/>
              <a:gd name="T37" fmla="*/ 976779 h 17"/>
              <a:gd name="T38" fmla="*/ 2297390 w 24"/>
              <a:gd name="T39" fmla="*/ 279026 h 17"/>
              <a:gd name="T40" fmla="*/ 2406868 w 24"/>
              <a:gd name="T41" fmla="*/ 279026 h 17"/>
              <a:gd name="T42" fmla="*/ 2406868 w 24"/>
              <a:gd name="T43" fmla="*/ 139700 h 17"/>
              <a:gd name="T44" fmla="*/ 2297390 w 24"/>
              <a:gd name="T45" fmla="*/ 27902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" h="17">
                <a:moveTo>
                  <a:pt x="2" y="16"/>
                </a:moveTo>
                <a:cubicBezTo>
                  <a:pt x="1" y="16"/>
                  <a:pt x="1" y="14"/>
                  <a:pt x="1" y="14"/>
                </a:cubicBezTo>
                <a:cubicBezTo>
                  <a:pt x="0" y="14"/>
                  <a:pt x="0" y="13"/>
                  <a:pt x="1" y="11"/>
                </a:cubicBezTo>
                <a:cubicBezTo>
                  <a:pt x="2" y="9"/>
                  <a:pt x="5" y="7"/>
                  <a:pt x="10" y="6"/>
                </a:cubicBezTo>
                <a:cubicBezTo>
                  <a:pt x="15" y="4"/>
                  <a:pt x="19" y="3"/>
                  <a:pt x="23" y="0"/>
                </a:cubicBezTo>
                <a:cubicBezTo>
                  <a:pt x="23" y="0"/>
                  <a:pt x="22" y="0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1" y="2"/>
                  <a:pt x="21" y="2"/>
                  <a:pt x="20" y="3"/>
                </a:cubicBezTo>
                <a:cubicBezTo>
                  <a:pt x="14" y="11"/>
                  <a:pt x="7" y="16"/>
                  <a:pt x="2" y="16"/>
                </a:cubicBezTo>
                <a:close/>
                <a:moveTo>
                  <a:pt x="19" y="3"/>
                </a:move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1" y="2"/>
                  <a:pt x="21" y="2"/>
                </a:cubicBezTo>
                <a:cubicBezTo>
                  <a:pt x="20" y="2"/>
                  <a:pt x="20" y="3"/>
                  <a:pt x="19" y="3"/>
                </a:cubicBezTo>
                <a:close/>
                <a:moveTo>
                  <a:pt x="10" y="7"/>
                </a:moveTo>
                <a:cubicBezTo>
                  <a:pt x="6" y="9"/>
                  <a:pt x="2" y="10"/>
                  <a:pt x="1" y="13"/>
                </a:cubicBezTo>
                <a:lnTo>
                  <a:pt x="1" y="14"/>
                </a:lnTo>
                <a:lnTo>
                  <a:pt x="2" y="14"/>
                </a:lnTo>
                <a:cubicBezTo>
                  <a:pt x="6" y="14"/>
                  <a:pt x="14" y="9"/>
                  <a:pt x="19" y="3"/>
                </a:cubicBezTo>
                <a:cubicBezTo>
                  <a:pt x="17" y="4"/>
                  <a:pt x="13" y="5"/>
                  <a:pt x="10" y="7"/>
                </a:cubicBezTo>
                <a:close/>
                <a:moveTo>
                  <a:pt x="21" y="2"/>
                </a:moveTo>
                <a:lnTo>
                  <a:pt x="22" y="2"/>
                </a:lnTo>
                <a:lnTo>
                  <a:pt x="22" y="1"/>
                </a:lnTo>
                <a:cubicBezTo>
                  <a:pt x="22" y="2"/>
                  <a:pt x="22" y="2"/>
                  <a:pt x="21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2" name="Freeform 1558">
            <a:extLst>
              <a:ext uri="{FF2B5EF4-FFF2-40B4-BE49-F238E27FC236}">
                <a16:creationId xmlns:a16="http://schemas.microsoft.com/office/drawing/2014/main" id="{DEA47E0B-554E-CC47-909F-22345FD1E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909763"/>
            <a:ext cx="9525" cy="6350"/>
          </a:xfrm>
          <a:custGeom>
            <a:avLst/>
            <a:gdLst>
              <a:gd name="T0" fmla="*/ 268532 w 26"/>
              <a:gd name="T1" fmla="*/ 1563771 h 19"/>
              <a:gd name="T2" fmla="*/ 3355364 w 26"/>
              <a:gd name="T3" fmla="*/ 0 h 19"/>
              <a:gd name="T4" fmla="*/ 268532 w 26"/>
              <a:gd name="T5" fmla="*/ 156377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9">
                <a:moveTo>
                  <a:pt x="2" y="14"/>
                </a:moveTo>
                <a:cubicBezTo>
                  <a:pt x="0" y="8"/>
                  <a:pt x="19" y="9"/>
                  <a:pt x="25" y="0"/>
                </a:cubicBezTo>
                <a:cubicBezTo>
                  <a:pt x="22" y="9"/>
                  <a:pt x="5" y="18"/>
                  <a:pt x="2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3" name="Freeform 1559">
            <a:extLst>
              <a:ext uri="{FF2B5EF4-FFF2-40B4-BE49-F238E27FC236}">
                <a16:creationId xmlns:a16="http://schemas.microsoft.com/office/drawing/2014/main" id="{A1538FC0-BEEA-3949-B7E1-BD453C5DD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909763"/>
            <a:ext cx="9525" cy="6350"/>
          </a:xfrm>
          <a:custGeom>
            <a:avLst/>
            <a:gdLst>
              <a:gd name="T0" fmla="*/ 580644 w 25"/>
              <a:gd name="T1" fmla="*/ 2362597 h 16"/>
              <a:gd name="T2" fmla="*/ 145161 w 25"/>
              <a:gd name="T3" fmla="*/ 2205038 h 16"/>
              <a:gd name="T4" fmla="*/ 145161 w 25"/>
              <a:gd name="T5" fmla="*/ 1890316 h 16"/>
              <a:gd name="T6" fmla="*/ 1451610 w 25"/>
              <a:gd name="T7" fmla="*/ 1102519 h 16"/>
              <a:gd name="T8" fmla="*/ 3483864 w 25"/>
              <a:gd name="T9" fmla="*/ 0 h 16"/>
              <a:gd name="T10" fmla="*/ 1451610 w 25"/>
              <a:gd name="T11" fmla="*/ 1260078 h 16"/>
              <a:gd name="T12" fmla="*/ 290322 w 25"/>
              <a:gd name="T13" fmla="*/ 1890316 h 16"/>
              <a:gd name="T14" fmla="*/ 290322 w 25"/>
              <a:gd name="T15" fmla="*/ 2205038 h 16"/>
              <a:gd name="T16" fmla="*/ 580644 w 25"/>
              <a:gd name="T17" fmla="*/ 2362597 h 16"/>
              <a:gd name="T18" fmla="*/ 3483864 w 25"/>
              <a:gd name="T19" fmla="*/ 0 h 16"/>
              <a:gd name="T20" fmla="*/ 3483864 w 25"/>
              <a:gd name="T21" fmla="*/ 0 h 16"/>
              <a:gd name="T22" fmla="*/ 3483864 w 25"/>
              <a:gd name="T23" fmla="*/ 0 h 16"/>
              <a:gd name="T24" fmla="*/ 3483864 w 25"/>
              <a:gd name="T25" fmla="*/ 0 h 16"/>
              <a:gd name="T26" fmla="*/ 3483864 w 25"/>
              <a:gd name="T27" fmla="*/ 0 h 16"/>
              <a:gd name="T28" fmla="*/ 580644 w 25"/>
              <a:gd name="T29" fmla="*/ 236259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16">
                <a:moveTo>
                  <a:pt x="4" y="15"/>
                </a:moveTo>
                <a:cubicBezTo>
                  <a:pt x="2" y="15"/>
                  <a:pt x="2" y="15"/>
                  <a:pt x="1" y="14"/>
                </a:cubicBezTo>
                <a:cubicBezTo>
                  <a:pt x="0" y="13"/>
                  <a:pt x="0" y="12"/>
                  <a:pt x="1" y="12"/>
                </a:cubicBezTo>
                <a:cubicBezTo>
                  <a:pt x="2" y="9"/>
                  <a:pt x="5" y="9"/>
                  <a:pt x="10" y="7"/>
                </a:cubicBezTo>
                <a:cubicBezTo>
                  <a:pt x="15" y="6"/>
                  <a:pt x="21" y="4"/>
                  <a:pt x="24" y="0"/>
                </a:cubicBezTo>
                <a:cubicBezTo>
                  <a:pt x="21" y="6"/>
                  <a:pt x="16" y="6"/>
                  <a:pt x="10" y="8"/>
                </a:cubicBezTo>
                <a:cubicBezTo>
                  <a:pt x="6" y="9"/>
                  <a:pt x="2" y="10"/>
                  <a:pt x="2" y="12"/>
                </a:cubicBezTo>
                <a:cubicBezTo>
                  <a:pt x="1" y="12"/>
                  <a:pt x="1" y="13"/>
                  <a:pt x="2" y="14"/>
                </a:cubicBezTo>
                <a:cubicBezTo>
                  <a:pt x="2" y="14"/>
                  <a:pt x="2" y="15"/>
                  <a:pt x="4" y="15"/>
                </a:cubicBezTo>
                <a:cubicBezTo>
                  <a:pt x="10" y="15"/>
                  <a:pt x="21" y="8"/>
                  <a:pt x="24" y="0"/>
                </a:cubicBezTo>
                <a:cubicBezTo>
                  <a:pt x="22" y="8"/>
                  <a:pt x="11" y="15"/>
                  <a:pt x="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4" name="Freeform 1560">
            <a:extLst>
              <a:ext uri="{FF2B5EF4-FFF2-40B4-BE49-F238E27FC236}">
                <a16:creationId xmlns:a16="http://schemas.microsoft.com/office/drawing/2014/main" id="{10762963-E373-8241-8AAB-F91849828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912938"/>
            <a:ext cx="4762" cy="3175"/>
          </a:xfrm>
          <a:custGeom>
            <a:avLst/>
            <a:gdLst>
              <a:gd name="T0" fmla="*/ 201591 w 15"/>
              <a:gd name="T1" fmla="*/ 907415 h 10"/>
              <a:gd name="T2" fmla="*/ 1411139 w 15"/>
              <a:gd name="T3" fmla="*/ 0 h 10"/>
              <a:gd name="T4" fmla="*/ 201591 w 15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0">
                <a:moveTo>
                  <a:pt x="2" y="9"/>
                </a:moveTo>
                <a:cubicBezTo>
                  <a:pt x="0" y="6"/>
                  <a:pt x="9" y="3"/>
                  <a:pt x="14" y="0"/>
                </a:cubicBezTo>
                <a:cubicBezTo>
                  <a:pt x="13" y="3"/>
                  <a:pt x="4" y="9"/>
                  <a:pt x="2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5" name="Freeform 1561">
            <a:extLst>
              <a:ext uri="{FF2B5EF4-FFF2-40B4-BE49-F238E27FC236}">
                <a16:creationId xmlns:a16="http://schemas.microsoft.com/office/drawing/2014/main" id="{92C531E4-C0C8-7B48-A6B9-C20B94EE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912938"/>
            <a:ext cx="4763" cy="3175"/>
          </a:xfrm>
          <a:custGeom>
            <a:avLst/>
            <a:gdLst>
              <a:gd name="T0" fmla="*/ 0 w 13"/>
              <a:gd name="T1" fmla="*/ 907415 h 10"/>
              <a:gd name="T2" fmla="*/ 1610993 w 13"/>
              <a:gd name="T3" fmla="*/ 0 h 10"/>
              <a:gd name="T4" fmla="*/ 0 w 13"/>
              <a:gd name="T5" fmla="*/ 705803 h 10"/>
              <a:gd name="T6" fmla="*/ 1610993 w 13"/>
              <a:gd name="T7" fmla="*/ 0 h 10"/>
              <a:gd name="T8" fmla="*/ 0 w 13"/>
              <a:gd name="T9" fmla="*/ 907415 h 10"/>
              <a:gd name="T10" fmla="*/ 0 w 13"/>
              <a:gd name="T11" fmla="*/ 705803 h 10"/>
              <a:gd name="T12" fmla="*/ 0 w 13"/>
              <a:gd name="T13" fmla="*/ 907415 h 10"/>
              <a:gd name="T14" fmla="*/ 0 w 13"/>
              <a:gd name="T15" fmla="*/ 806450 h 10"/>
              <a:gd name="T16" fmla="*/ 0 w 13"/>
              <a:gd name="T17" fmla="*/ 70580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0" y="9"/>
                </a:moveTo>
                <a:cubicBezTo>
                  <a:pt x="3" y="9"/>
                  <a:pt x="11" y="3"/>
                  <a:pt x="12" y="0"/>
                </a:cubicBezTo>
                <a:cubicBezTo>
                  <a:pt x="9" y="2"/>
                  <a:pt x="3" y="5"/>
                  <a:pt x="0" y="7"/>
                </a:cubicBezTo>
                <a:cubicBezTo>
                  <a:pt x="2" y="5"/>
                  <a:pt x="7" y="2"/>
                  <a:pt x="12" y="0"/>
                </a:cubicBezTo>
                <a:cubicBezTo>
                  <a:pt x="12" y="3"/>
                  <a:pt x="3" y="9"/>
                  <a:pt x="0" y="9"/>
                </a:cubicBezTo>
                <a:close/>
                <a:moveTo>
                  <a:pt x="0" y="7"/>
                </a:moveTo>
                <a:cubicBezTo>
                  <a:pt x="0" y="8"/>
                  <a:pt x="0" y="8"/>
                  <a:pt x="0" y="9"/>
                </a:cubicBezTo>
                <a:lnTo>
                  <a:pt x="0" y="8"/>
                </a:lnTo>
                <a:cubicBezTo>
                  <a:pt x="0" y="8"/>
                  <a:pt x="0" y="7"/>
                  <a:pt x="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6" name="Freeform 1562">
            <a:extLst>
              <a:ext uri="{FF2B5EF4-FFF2-40B4-BE49-F238E27FC236}">
                <a16:creationId xmlns:a16="http://schemas.microsoft.com/office/drawing/2014/main" id="{E0CD901D-DAF9-E446-988C-4BD13E4D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09763"/>
            <a:ext cx="31750" cy="11112"/>
          </a:xfrm>
          <a:custGeom>
            <a:avLst/>
            <a:gdLst>
              <a:gd name="T0" fmla="*/ 10702925 w 90"/>
              <a:gd name="T1" fmla="*/ 1587332 h 33"/>
              <a:gd name="T2" fmla="*/ 10951633 w 90"/>
              <a:gd name="T3" fmla="*/ 1700809 h 33"/>
              <a:gd name="T4" fmla="*/ 7218186 w 90"/>
              <a:gd name="T5" fmla="*/ 3401619 h 33"/>
              <a:gd name="T6" fmla="*/ 3360208 w 90"/>
              <a:gd name="T7" fmla="*/ 2040904 h 33"/>
              <a:gd name="T8" fmla="*/ 497769 w 90"/>
              <a:gd name="T9" fmla="*/ 1700809 h 33"/>
              <a:gd name="T10" fmla="*/ 373239 w 90"/>
              <a:gd name="T11" fmla="*/ 1587332 h 33"/>
              <a:gd name="T12" fmla="*/ 1244600 w 90"/>
              <a:gd name="T13" fmla="*/ 793666 h 33"/>
              <a:gd name="T14" fmla="*/ 4355747 w 90"/>
              <a:gd name="T15" fmla="*/ 226617 h 33"/>
              <a:gd name="T16" fmla="*/ 8338256 w 90"/>
              <a:gd name="T17" fmla="*/ 1587332 h 33"/>
              <a:gd name="T18" fmla="*/ 10702925 w 90"/>
              <a:gd name="T19" fmla="*/ 158733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0" h="33">
                <a:moveTo>
                  <a:pt x="86" y="14"/>
                </a:moveTo>
                <a:cubicBezTo>
                  <a:pt x="88" y="14"/>
                  <a:pt x="89" y="14"/>
                  <a:pt x="88" y="15"/>
                </a:cubicBezTo>
                <a:cubicBezTo>
                  <a:pt x="77" y="28"/>
                  <a:pt x="74" y="32"/>
                  <a:pt x="58" y="30"/>
                </a:cubicBezTo>
                <a:cubicBezTo>
                  <a:pt x="42" y="28"/>
                  <a:pt x="37" y="23"/>
                  <a:pt x="27" y="18"/>
                </a:cubicBezTo>
                <a:cubicBezTo>
                  <a:pt x="20" y="14"/>
                  <a:pt x="13" y="13"/>
                  <a:pt x="4" y="15"/>
                </a:cubicBezTo>
                <a:cubicBezTo>
                  <a:pt x="2" y="17"/>
                  <a:pt x="0" y="17"/>
                  <a:pt x="3" y="14"/>
                </a:cubicBezTo>
                <a:cubicBezTo>
                  <a:pt x="4" y="12"/>
                  <a:pt x="8" y="9"/>
                  <a:pt x="10" y="7"/>
                </a:cubicBezTo>
                <a:cubicBezTo>
                  <a:pt x="16" y="3"/>
                  <a:pt x="26" y="0"/>
                  <a:pt x="35" y="2"/>
                </a:cubicBezTo>
                <a:cubicBezTo>
                  <a:pt x="46" y="4"/>
                  <a:pt x="57" y="11"/>
                  <a:pt x="67" y="14"/>
                </a:cubicBezTo>
                <a:cubicBezTo>
                  <a:pt x="73" y="15"/>
                  <a:pt x="79" y="15"/>
                  <a:pt x="8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7" name="Freeform 1563">
            <a:extLst>
              <a:ext uri="{FF2B5EF4-FFF2-40B4-BE49-F238E27FC236}">
                <a16:creationId xmlns:a16="http://schemas.microsoft.com/office/drawing/2014/main" id="{0FD8A7B0-F87F-1C4D-A63D-FAEDFE9D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09763"/>
            <a:ext cx="31750" cy="11112"/>
          </a:xfrm>
          <a:custGeom>
            <a:avLst/>
            <a:gdLst>
              <a:gd name="T0" fmla="*/ 10702925 w 90"/>
              <a:gd name="T1" fmla="*/ 1587332 h 33"/>
              <a:gd name="T2" fmla="*/ 10951633 w 90"/>
              <a:gd name="T3" fmla="*/ 1700809 h 33"/>
              <a:gd name="T4" fmla="*/ 7218186 w 90"/>
              <a:gd name="T5" fmla="*/ 3401619 h 33"/>
              <a:gd name="T6" fmla="*/ 3360208 w 90"/>
              <a:gd name="T7" fmla="*/ 2040904 h 33"/>
              <a:gd name="T8" fmla="*/ 497769 w 90"/>
              <a:gd name="T9" fmla="*/ 1700809 h 33"/>
              <a:gd name="T10" fmla="*/ 373239 w 90"/>
              <a:gd name="T11" fmla="*/ 1587332 h 33"/>
              <a:gd name="T12" fmla="*/ 1244600 w 90"/>
              <a:gd name="T13" fmla="*/ 793666 h 33"/>
              <a:gd name="T14" fmla="*/ 4355747 w 90"/>
              <a:gd name="T15" fmla="*/ 226617 h 33"/>
              <a:gd name="T16" fmla="*/ 8338256 w 90"/>
              <a:gd name="T17" fmla="*/ 1587332 h 33"/>
              <a:gd name="T18" fmla="*/ 10702925 w 90"/>
              <a:gd name="T19" fmla="*/ 158733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0" h="33">
                <a:moveTo>
                  <a:pt x="86" y="14"/>
                </a:moveTo>
                <a:cubicBezTo>
                  <a:pt x="88" y="14"/>
                  <a:pt x="89" y="14"/>
                  <a:pt x="88" y="15"/>
                </a:cubicBezTo>
                <a:cubicBezTo>
                  <a:pt x="77" y="28"/>
                  <a:pt x="74" y="32"/>
                  <a:pt x="58" y="30"/>
                </a:cubicBezTo>
                <a:cubicBezTo>
                  <a:pt x="42" y="28"/>
                  <a:pt x="37" y="23"/>
                  <a:pt x="27" y="18"/>
                </a:cubicBezTo>
                <a:cubicBezTo>
                  <a:pt x="20" y="14"/>
                  <a:pt x="13" y="13"/>
                  <a:pt x="4" y="15"/>
                </a:cubicBezTo>
                <a:cubicBezTo>
                  <a:pt x="2" y="17"/>
                  <a:pt x="0" y="17"/>
                  <a:pt x="3" y="14"/>
                </a:cubicBezTo>
                <a:cubicBezTo>
                  <a:pt x="4" y="12"/>
                  <a:pt x="8" y="9"/>
                  <a:pt x="10" y="7"/>
                </a:cubicBezTo>
                <a:cubicBezTo>
                  <a:pt x="16" y="3"/>
                  <a:pt x="26" y="0"/>
                  <a:pt x="35" y="2"/>
                </a:cubicBezTo>
                <a:cubicBezTo>
                  <a:pt x="46" y="4"/>
                  <a:pt x="57" y="11"/>
                  <a:pt x="67" y="14"/>
                </a:cubicBezTo>
                <a:cubicBezTo>
                  <a:pt x="73" y="15"/>
                  <a:pt x="79" y="15"/>
                  <a:pt x="8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8" name="Freeform 1564">
            <a:extLst>
              <a:ext uri="{FF2B5EF4-FFF2-40B4-BE49-F238E27FC236}">
                <a16:creationId xmlns:a16="http://schemas.microsoft.com/office/drawing/2014/main" id="{56B25F8A-C7C2-B74F-B004-C411B5B62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2463"/>
            <a:ext cx="3175" cy="4762"/>
          </a:xfrm>
          <a:custGeom>
            <a:avLst/>
            <a:gdLst>
              <a:gd name="T0" fmla="*/ 746831 w 9"/>
              <a:gd name="T1" fmla="*/ 805144 h 13"/>
              <a:gd name="T2" fmla="*/ 249061 w 9"/>
              <a:gd name="T3" fmla="*/ 1073282 h 13"/>
              <a:gd name="T4" fmla="*/ 373239 w 9"/>
              <a:gd name="T5" fmla="*/ 0 h 13"/>
              <a:gd name="T6" fmla="*/ 746831 w 9"/>
              <a:gd name="T7" fmla="*/ 805144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3">
                <a:moveTo>
                  <a:pt x="6" y="6"/>
                </a:moveTo>
                <a:cubicBezTo>
                  <a:pt x="4" y="6"/>
                  <a:pt x="2" y="12"/>
                  <a:pt x="2" y="8"/>
                </a:cubicBezTo>
                <a:cubicBezTo>
                  <a:pt x="0" y="3"/>
                  <a:pt x="2" y="0"/>
                  <a:pt x="3" y="0"/>
                </a:cubicBezTo>
                <a:cubicBezTo>
                  <a:pt x="6" y="1"/>
                  <a:pt x="8" y="6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19" name="Freeform 1565">
            <a:extLst>
              <a:ext uri="{FF2B5EF4-FFF2-40B4-BE49-F238E27FC236}">
                <a16:creationId xmlns:a16="http://schemas.microsoft.com/office/drawing/2014/main" id="{1CC613FD-B548-5F49-9333-595F3899E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2463"/>
            <a:ext cx="3175" cy="3175"/>
          </a:xfrm>
          <a:custGeom>
            <a:avLst/>
            <a:gdLst>
              <a:gd name="T0" fmla="*/ 205921 w 7"/>
              <a:gd name="T1" fmla="*/ 833005 h 11"/>
              <a:gd name="T2" fmla="*/ 205921 w 7"/>
              <a:gd name="T3" fmla="*/ 833005 h 11"/>
              <a:gd name="T4" fmla="*/ 205921 w 7"/>
              <a:gd name="T5" fmla="*/ 666461 h 11"/>
              <a:gd name="T6" fmla="*/ 205921 w 7"/>
              <a:gd name="T7" fmla="*/ 83416 h 11"/>
              <a:gd name="T8" fmla="*/ 205921 w 7"/>
              <a:gd name="T9" fmla="*/ 0 h 11"/>
              <a:gd name="T10" fmla="*/ 1234168 w 7"/>
              <a:gd name="T11" fmla="*/ 499918 h 11"/>
              <a:gd name="T12" fmla="*/ 1028700 w 7"/>
              <a:gd name="T13" fmla="*/ 499918 h 11"/>
              <a:gd name="T14" fmla="*/ 205921 w 7"/>
              <a:gd name="T15" fmla="*/ 83416 h 11"/>
              <a:gd name="T16" fmla="*/ 205921 w 7"/>
              <a:gd name="T17" fmla="*/ 666461 h 11"/>
              <a:gd name="T18" fmla="*/ 205921 w 7"/>
              <a:gd name="T19" fmla="*/ 666461 h 11"/>
              <a:gd name="T20" fmla="*/ 411389 w 7"/>
              <a:gd name="T21" fmla="*/ 666461 h 11"/>
              <a:gd name="T22" fmla="*/ 1028700 w 7"/>
              <a:gd name="T23" fmla="*/ 499918 h 11"/>
              <a:gd name="T24" fmla="*/ 617311 w 7"/>
              <a:gd name="T25" fmla="*/ 666461 h 11"/>
              <a:gd name="T26" fmla="*/ 205921 w 7"/>
              <a:gd name="T27" fmla="*/ 833005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1">
                <a:moveTo>
                  <a:pt x="1" y="10"/>
                </a:moveTo>
                <a:lnTo>
                  <a:pt x="1" y="10"/>
                </a:lnTo>
                <a:lnTo>
                  <a:pt x="1" y="8"/>
                </a:lnTo>
                <a:cubicBezTo>
                  <a:pt x="0" y="6"/>
                  <a:pt x="0" y="2"/>
                  <a:pt x="1" y="1"/>
                </a:cubicBezTo>
                <a:lnTo>
                  <a:pt x="1" y="0"/>
                </a:lnTo>
                <a:cubicBezTo>
                  <a:pt x="4" y="1"/>
                  <a:pt x="6" y="3"/>
                  <a:pt x="6" y="6"/>
                </a:cubicBezTo>
                <a:lnTo>
                  <a:pt x="5" y="6"/>
                </a:lnTo>
                <a:cubicBezTo>
                  <a:pt x="5" y="3"/>
                  <a:pt x="4" y="1"/>
                  <a:pt x="1" y="1"/>
                </a:cubicBezTo>
                <a:cubicBezTo>
                  <a:pt x="1" y="2"/>
                  <a:pt x="1" y="5"/>
                  <a:pt x="1" y="8"/>
                </a:cubicBezTo>
                <a:lnTo>
                  <a:pt x="2" y="8"/>
                </a:lnTo>
                <a:cubicBezTo>
                  <a:pt x="2" y="8"/>
                  <a:pt x="4" y="6"/>
                  <a:pt x="5" y="6"/>
                </a:cubicBezTo>
                <a:cubicBezTo>
                  <a:pt x="4" y="6"/>
                  <a:pt x="4" y="8"/>
                  <a:pt x="3" y="8"/>
                </a:cubicBezTo>
                <a:cubicBezTo>
                  <a:pt x="3" y="8"/>
                  <a:pt x="2" y="10"/>
                  <a:pt x="1" y="1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0" name="Freeform 1566">
            <a:extLst>
              <a:ext uri="{FF2B5EF4-FFF2-40B4-BE49-F238E27FC236}">
                <a16:creationId xmlns:a16="http://schemas.microsoft.com/office/drawing/2014/main" id="{C68E46A3-4FFB-134F-A0A5-D12E769C0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2463"/>
            <a:ext cx="3175" cy="4762"/>
          </a:xfrm>
          <a:custGeom>
            <a:avLst/>
            <a:gdLst>
              <a:gd name="T0" fmla="*/ 746831 w 9"/>
              <a:gd name="T1" fmla="*/ 805144 h 13"/>
              <a:gd name="T2" fmla="*/ 249061 w 9"/>
              <a:gd name="T3" fmla="*/ 1073282 h 13"/>
              <a:gd name="T4" fmla="*/ 373239 w 9"/>
              <a:gd name="T5" fmla="*/ 0 h 13"/>
              <a:gd name="T6" fmla="*/ 746831 w 9"/>
              <a:gd name="T7" fmla="*/ 805144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3">
                <a:moveTo>
                  <a:pt x="6" y="6"/>
                </a:moveTo>
                <a:cubicBezTo>
                  <a:pt x="4" y="6"/>
                  <a:pt x="2" y="12"/>
                  <a:pt x="2" y="8"/>
                </a:cubicBezTo>
                <a:cubicBezTo>
                  <a:pt x="0" y="3"/>
                  <a:pt x="2" y="0"/>
                  <a:pt x="3" y="0"/>
                </a:cubicBezTo>
                <a:cubicBezTo>
                  <a:pt x="6" y="1"/>
                  <a:pt x="8" y="6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1" name="Freeform 1567">
            <a:extLst>
              <a:ext uri="{FF2B5EF4-FFF2-40B4-BE49-F238E27FC236}">
                <a16:creationId xmlns:a16="http://schemas.microsoft.com/office/drawing/2014/main" id="{B5185471-B725-1045-A8D5-A9EFC7FB7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2463"/>
            <a:ext cx="3175" cy="3175"/>
          </a:xfrm>
          <a:custGeom>
            <a:avLst/>
            <a:gdLst>
              <a:gd name="T0" fmla="*/ 205921 w 7"/>
              <a:gd name="T1" fmla="*/ 833005 h 11"/>
              <a:gd name="T2" fmla="*/ 205921 w 7"/>
              <a:gd name="T3" fmla="*/ 833005 h 11"/>
              <a:gd name="T4" fmla="*/ 205921 w 7"/>
              <a:gd name="T5" fmla="*/ 666461 h 11"/>
              <a:gd name="T6" fmla="*/ 205921 w 7"/>
              <a:gd name="T7" fmla="*/ 83416 h 11"/>
              <a:gd name="T8" fmla="*/ 205921 w 7"/>
              <a:gd name="T9" fmla="*/ 0 h 11"/>
              <a:gd name="T10" fmla="*/ 1234168 w 7"/>
              <a:gd name="T11" fmla="*/ 499918 h 11"/>
              <a:gd name="T12" fmla="*/ 1028700 w 7"/>
              <a:gd name="T13" fmla="*/ 499918 h 11"/>
              <a:gd name="T14" fmla="*/ 205921 w 7"/>
              <a:gd name="T15" fmla="*/ 83416 h 11"/>
              <a:gd name="T16" fmla="*/ 205921 w 7"/>
              <a:gd name="T17" fmla="*/ 666461 h 11"/>
              <a:gd name="T18" fmla="*/ 205921 w 7"/>
              <a:gd name="T19" fmla="*/ 666461 h 11"/>
              <a:gd name="T20" fmla="*/ 411389 w 7"/>
              <a:gd name="T21" fmla="*/ 666461 h 11"/>
              <a:gd name="T22" fmla="*/ 1028700 w 7"/>
              <a:gd name="T23" fmla="*/ 499918 h 11"/>
              <a:gd name="T24" fmla="*/ 617311 w 7"/>
              <a:gd name="T25" fmla="*/ 666461 h 11"/>
              <a:gd name="T26" fmla="*/ 205921 w 7"/>
              <a:gd name="T27" fmla="*/ 833005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1">
                <a:moveTo>
                  <a:pt x="1" y="10"/>
                </a:moveTo>
                <a:lnTo>
                  <a:pt x="1" y="10"/>
                </a:lnTo>
                <a:lnTo>
                  <a:pt x="1" y="8"/>
                </a:lnTo>
                <a:cubicBezTo>
                  <a:pt x="0" y="6"/>
                  <a:pt x="0" y="2"/>
                  <a:pt x="1" y="1"/>
                </a:cubicBezTo>
                <a:lnTo>
                  <a:pt x="1" y="0"/>
                </a:lnTo>
                <a:cubicBezTo>
                  <a:pt x="4" y="1"/>
                  <a:pt x="6" y="3"/>
                  <a:pt x="6" y="6"/>
                </a:cubicBezTo>
                <a:lnTo>
                  <a:pt x="5" y="6"/>
                </a:lnTo>
                <a:cubicBezTo>
                  <a:pt x="5" y="3"/>
                  <a:pt x="4" y="1"/>
                  <a:pt x="1" y="1"/>
                </a:cubicBezTo>
                <a:cubicBezTo>
                  <a:pt x="1" y="2"/>
                  <a:pt x="1" y="5"/>
                  <a:pt x="1" y="8"/>
                </a:cubicBezTo>
                <a:lnTo>
                  <a:pt x="2" y="8"/>
                </a:lnTo>
                <a:cubicBezTo>
                  <a:pt x="2" y="8"/>
                  <a:pt x="4" y="6"/>
                  <a:pt x="5" y="6"/>
                </a:cubicBezTo>
                <a:cubicBezTo>
                  <a:pt x="4" y="6"/>
                  <a:pt x="4" y="8"/>
                  <a:pt x="3" y="8"/>
                </a:cubicBezTo>
                <a:cubicBezTo>
                  <a:pt x="3" y="8"/>
                  <a:pt x="2" y="10"/>
                  <a:pt x="1" y="1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2" name="Freeform 1568">
            <a:extLst>
              <a:ext uri="{FF2B5EF4-FFF2-40B4-BE49-F238E27FC236}">
                <a16:creationId xmlns:a16="http://schemas.microsoft.com/office/drawing/2014/main" id="{A17495CE-EF5C-8941-9365-957C56A8F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914525"/>
            <a:ext cx="3175" cy="4763"/>
          </a:xfrm>
          <a:custGeom>
            <a:avLst/>
            <a:gdLst>
              <a:gd name="T0" fmla="*/ 249959 w 11"/>
              <a:gd name="T1" fmla="*/ 1575362 h 12"/>
              <a:gd name="T2" fmla="*/ 833005 w 11"/>
              <a:gd name="T3" fmla="*/ 0 h 12"/>
              <a:gd name="T4" fmla="*/ 249959 w 11"/>
              <a:gd name="T5" fmla="*/ 1575362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2">
                <a:moveTo>
                  <a:pt x="3" y="10"/>
                </a:moveTo>
                <a:cubicBezTo>
                  <a:pt x="0" y="4"/>
                  <a:pt x="6" y="1"/>
                  <a:pt x="10" y="0"/>
                </a:cubicBezTo>
                <a:cubicBezTo>
                  <a:pt x="9" y="5"/>
                  <a:pt x="9" y="11"/>
                  <a:pt x="3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3" name="Freeform 1569">
            <a:extLst>
              <a:ext uri="{FF2B5EF4-FFF2-40B4-BE49-F238E27FC236}">
                <a16:creationId xmlns:a16="http://schemas.microsoft.com/office/drawing/2014/main" id="{FF07C0C4-EC04-F743-B229-61E8D873F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917700"/>
            <a:ext cx="6350" cy="4763"/>
          </a:xfrm>
          <a:custGeom>
            <a:avLst/>
            <a:gdLst>
              <a:gd name="T0" fmla="*/ 139700 w 17"/>
              <a:gd name="T1" fmla="*/ 1102635 h 12"/>
              <a:gd name="T2" fmla="*/ 2232212 w 17"/>
              <a:gd name="T3" fmla="*/ 0 h 12"/>
              <a:gd name="T4" fmla="*/ 139700 w 17"/>
              <a:gd name="T5" fmla="*/ 110263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2">
                <a:moveTo>
                  <a:pt x="1" y="7"/>
                </a:moveTo>
                <a:cubicBezTo>
                  <a:pt x="0" y="0"/>
                  <a:pt x="8" y="4"/>
                  <a:pt x="16" y="0"/>
                </a:cubicBezTo>
                <a:cubicBezTo>
                  <a:pt x="14" y="7"/>
                  <a:pt x="3" y="11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4" name="Freeform 1570">
            <a:extLst>
              <a:ext uri="{FF2B5EF4-FFF2-40B4-BE49-F238E27FC236}">
                <a16:creationId xmlns:a16="http://schemas.microsoft.com/office/drawing/2014/main" id="{87F00B15-3CCE-774F-B3F8-03333022D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914525"/>
            <a:ext cx="4762" cy="6350"/>
          </a:xfrm>
          <a:custGeom>
            <a:avLst/>
            <a:gdLst>
              <a:gd name="T0" fmla="*/ 787317 w 12"/>
              <a:gd name="T1" fmla="*/ 2092885 h 17"/>
              <a:gd name="T2" fmla="*/ 1259946 w 12"/>
              <a:gd name="T3" fmla="*/ 0 h 17"/>
              <a:gd name="T4" fmla="*/ 787317 w 12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5" y="15"/>
                </a:moveTo>
                <a:cubicBezTo>
                  <a:pt x="0" y="13"/>
                  <a:pt x="5" y="7"/>
                  <a:pt x="8" y="0"/>
                </a:cubicBezTo>
                <a:cubicBezTo>
                  <a:pt x="8" y="8"/>
                  <a:pt x="11" y="16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5" name="Freeform 1571">
            <a:extLst>
              <a:ext uri="{FF2B5EF4-FFF2-40B4-BE49-F238E27FC236}">
                <a16:creationId xmlns:a16="http://schemas.microsoft.com/office/drawing/2014/main" id="{8EBDCF1A-E79C-7C4E-86BF-F49FF78A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16113"/>
            <a:ext cx="4763" cy="6350"/>
          </a:xfrm>
          <a:custGeom>
            <a:avLst/>
            <a:gdLst>
              <a:gd name="T0" fmla="*/ 787880 w 12"/>
              <a:gd name="T1" fmla="*/ 2115608 h 18"/>
              <a:gd name="T2" fmla="*/ 787880 w 12"/>
              <a:gd name="T3" fmla="*/ 0 h 18"/>
              <a:gd name="T4" fmla="*/ 787880 w 12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5" y="17"/>
                </a:moveTo>
                <a:cubicBezTo>
                  <a:pt x="0" y="16"/>
                  <a:pt x="4" y="7"/>
                  <a:pt x="5" y="0"/>
                </a:cubicBezTo>
                <a:cubicBezTo>
                  <a:pt x="7" y="7"/>
                  <a:pt x="11" y="17"/>
                  <a:pt x="5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6" name="Freeform 1572">
            <a:extLst>
              <a:ext uri="{FF2B5EF4-FFF2-40B4-BE49-F238E27FC236}">
                <a16:creationId xmlns:a16="http://schemas.microsoft.com/office/drawing/2014/main" id="{721CC585-425C-314F-9898-BC7E948D3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0875"/>
            <a:ext cx="7938" cy="4763"/>
          </a:xfrm>
          <a:custGeom>
            <a:avLst/>
            <a:gdLst>
              <a:gd name="T0" fmla="*/ 157569 w 20"/>
              <a:gd name="T1" fmla="*/ 805313 h 13"/>
              <a:gd name="T2" fmla="*/ 2993023 w 20"/>
              <a:gd name="T3" fmla="*/ 134097 h 13"/>
              <a:gd name="T4" fmla="*/ 157569 w 20"/>
              <a:gd name="T5" fmla="*/ 80531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3">
                <a:moveTo>
                  <a:pt x="1" y="6"/>
                </a:moveTo>
                <a:cubicBezTo>
                  <a:pt x="0" y="0"/>
                  <a:pt x="11" y="3"/>
                  <a:pt x="19" y="1"/>
                </a:cubicBezTo>
                <a:cubicBezTo>
                  <a:pt x="13" y="6"/>
                  <a:pt x="1" y="12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7" name="Freeform 1573">
            <a:extLst>
              <a:ext uri="{FF2B5EF4-FFF2-40B4-BE49-F238E27FC236}">
                <a16:creationId xmlns:a16="http://schemas.microsoft.com/office/drawing/2014/main" id="{6C9463C3-BE5E-9E4B-B060-F1F9F8064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24050"/>
            <a:ext cx="7938" cy="4763"/>
          </a:xfrm>
          <a:custGeom>
            <a:avLst/>
            <a:gdLst>
              <a:gd name="T0" fmla="*/ 142884 w 21"/>
              <a:gd name="T1" fmla="*/ 1102635 h 12"/>
              <a:gd name="T2" fmla="*/ 2857680 w 21"/>
              <a:gd name="T3" fmla="*/ 157576 h 12"/>
              <a:gd name="T4" fmla="*/ 142884 w 21"/>
              <a:gd name="T5" fmla="*/ 110263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12">
                <a:moveTo>
                  <a:pt x="1" y="7"/>
                </a:moveTo>
                <a:cubicBezTo>
                  <a:pt x="0" y="0"/>
                  <a:pt x="11" y="3"/>
                  <a:pt x="20" y="1"/>
                </a:cubicBezTo>
                <a:cubicBezTo>
                  <a:pt x="14" y="5"/>
                  <a:pt x="1" y="11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8" name="Freeform 1574">
            <a:extLst>
              <a:ext uri="{FF2B5EF4-FFF2-40B4-BE49-F238E27FC236}">
                <a16:creationId xmlns:a16="http://schemas.microsoft.com/office/drawing/2014/main" id="{B217E569-4872-7042-805C-1CB558196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19288"/>
            <a:ext cx="3175" cy="7937"/>
          </a:xfrm>
          <a:custGeom>
            <a:avLst/>
            <a:gdLst>
              <a:gd name="T0" fmla="*/ 416502 w 11"/>
              <a:gd name="T1" fmla="*/ 2856942 h 21"/>
              <a:gd name="T2" fmla="*/ 333375 w 11"/>
              <a:gd name="T3" fmla="*/ 0 h 21"/>
              <a:gd name="T4" fmla="*/ 416502 w 11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21">
                <a:moveTo>
                  <a:pt x="5" y="20"/>
                </a:moveTo>
                <a:cubicBezTo>
                  <a:pt x="0" y="19"/>
                  <a:pt x="3" y="7"/>
                  <a:pt x="4" y="0"/>
                </a:cubicBezTo>
                <a:cubicBezTo>
                  <a:pt x="7" y="7"/>
                  <a:pt x="10" y="20"/>
                  <a:pt x="5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29" name="Freeform 1575">
            <a:extLst>
              <a:ext uri="{FF2B5EF4-FFF2-40B4-BE49-F238E27FC236}">
                <a16:creationId xmlns:a16="http://schemas.microsoft.com/office/drawing/2014/main" id="{FE695177-A720-2D42-BAE3-0F5DF9B15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5638"/>
            <a:ext cx="7938" cy="4762"/>
          </a:xfrm>
          <a:custGeom>
            <a:avLst/>
            <a:gdLst>
              <a:gd name="T0" fmla="*/ 157569 w 20"/>
              <a:gd name="T1" fmla="*/ 805144 h 13"/>
              <a:gd name="T2" fmla="*/ 2993023 w 20"/>
              <a:gd name="T3" fmla="*/ 268504 h 13"/>
              <a:gd name="T4" fmla="*/ 157569 w 20"/>
              <a:gd name="T5" fmla="*/ 805144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3">
                <a:moveTo>
                  <a:pt x="1" y="6"/>
                </a:moveTo>
                <a:cubicBezTo>
                  <a:pt x="0" y="0"/>
                  <a:pt x="9" y="4"/>
                  <a:pt x="19" y="2"/>
                </a:cubicBezTo>
                <a:cubicBezTo>
                  <a:pt x="11" y="6"/>
                  <a:pt x="2" y="12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0" name="Freeform 1576">
            <a:extLst>
              <a:ext uri="{FF2B5EF4-FFF2-40B4-BE49-F238E27FC236}">
                <a16:creationId xmlns:a16="http://schemas.microsoft.com/office/drawing/2014/main" id="{7DEDE32D-30A5-1B41-B8EC-09EB55BB8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914525"/>
            <a:ext cx="3175" cy="4763"/>
          </a:xfrm>
          <a:custGeom>
            <a:avLst/>
            <a:gdLst>
              <a:gd name="T0" fmla="*/ 249959 w 11"/>
              <a:gd name="T1" fmla="*/ 1575362 h 12"/>
              <a:gd name="T2" fmla="*/ 833005 w 11"/>
              <a:gd name="T3" fmla="*/ 0 h 12"/>
              <a:gd name="T4" fmla="*/ 249959 w 11"/>
              <a:gd name="T5" fmla="*/ 1575362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2">
                <a:moveTo>
                  <a:pt x="3" y="10"/>
                </a:moveTo>
                <a:cubicBezTo>
                  <a:pt x="0" y="4"/>
                  <a:pt x="6" y="1"/>
                  <a:pt x="10" y="0"/>
                </a:cubicBezTo>
                <a:cubicBezTo>
                  <a:pt x="9" y="5"/>
                  <a:pt x="9" y="11"/>
                  <a:pt x="3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1" name="Freeform 1577">
            <a:extLst>
              <a:ext uri="{FF2B5EF4-FFF2-40B4-BE49-F238E27FC236}">
                <a16:creationId xmlns:a16="http://schemas.microsoft.com/office/drawing/2014/main" id="{8968F927-D75C-C444-8B1B-ABD0FD56A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525" y="1914525"/>
            <a:ext cx="3175" cy="4763"/>
          </a:xfrm>
          <a:custGeom>
            <a:avLst/>
            <a:gdLst>
              <a:gd name="T0" fmla="*/ 373239 w 9"/>
              <a:gd name="T1" fmla="*/ 1732938 h 12"/>
              <a:gd name="T2" fmla="*/ 124531 w 9"/>
              <a:gd name="T3" fmla="*/ 1575362 h 12"/>
              <a:gd name="T4" fmla="*/ 124531 w 9"/>
              <a:gd name="T5" fmla="*/ 630304 h 12"/>
              <a:gd name="T6" fmla="*/ 995539 w 9"/>
              <a:gd name="T7" fmla="*/ 0 h 12"/>
              <a:gd name="T8" fmla="*/ 373239 w 9"/>
              <a:gd name="T9" fmla="*/ 1732938 h 12"/>
              <a:gd name="T10" fmla="*/ 249061 w 9"/>
              <a:gd name="T11" fmla="*/ 1417786 h 12"/>
              <a:gd name="T12" fmla="*/ 373239 w 9"/>
              <a:gd name="T13" fmla="*/ 1417786 h 12"/>
              <a:gd name="T14" fmla="*/ 995539 w 9"/>
              <a:gd name="T15" fmla="*/ 0 h 12"/>
              <a:gd name="T16" fmla="*/ 124531 w 9"/>
              <a:gd name="T17" fmla="*/ 787880 h 12"/>
              <a:gd name="T18" fmla="*/ 124531 w 9"/>
              <a:gd name="T19" fmla="*/ 1417786 h 12"/>
              <a:gd name="T20" fmla="*/ 249061 w 9"/>
              <a:gd name="T21" fmla="*/ 1417786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2">
                <a:moveTo>
                  <a:pt x="3" y="11"/>
                </a:moveTo>
                <a:cubicBezTo>
                  <a:pt x="2" y="11"/>
                  <a:pt x="1" y="11"/>
                  <a:pt x="1" y="10"/>
                </a:cubicBezTo>
                <a:cubicBezTo>
                  <a:pt x="0" y="8"/>
                  <a:pt x="0" y="7"/>
                  <a:pt x="1" y="4"/>
                </a:cubicBezTo>
                <a:cubicBezTo>
                  <a:pt x="2" y="1"/>
                  <a:pt x="7" y="0"/>
                  <a:pt x="8" y="0"/>
                </a:cubicBezTo>
                <a:cubicBezTo>
                  <a:pt x="8" y="3"/>
                  <a:pt x="7" y="11"/>
                  <a:pt x="3" y="11"/>
                </a:cubicBezTo>
                <a:close/>
                <a:moveTo>
                  <a:pt x="2" y="9"/>
                </a:moveTo>
                <a:lnTo>
                  <a:pt x="3" y="9"/>
                </a:lnTo>
                <a:cubicBezTo>
                  <a:pt x="6" y="9"/>
                  <a:pt x="7" y="7"/>
                  <a:pt x="8" y="0"/>
                </a:cubicBezTo>
                <a:cubicBezTo>
                  <a:pt x="7" y="1"/>
                  <a:pt x="3" y="3"/>
                  <a:pt x="1" y="5"/>
                </a:cubicBezTo>
                <a:cubicBezTo>
                  <a:pt x="1" y="7"/>
                  <a:pt x="1" y="8"/>
                  <a:pt x="1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2" name="Freeform 1578">
            <a:extLst>
              <a:ext uri="{FF2B5EF4-FFF2-40B4-BE49-F238E27FC236}">
                <a16:creationId xmlns:a16="http://schemas.microsoft.com/office/drawing/2014/main" id="{D4783D26-72B9-9D40-8D78-A5DBAACB2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917700"/>
            <a:ext cx="6350" cy="4763"/>
          </a:xfrm>
          <a:custGeom>
            <a:avLst/>
            <a:gdLst>
              <a:gd name="T0" fmla="*/ 139700 w 17"/>
              <a:gd name="T1" fmla="*/ 1102635 h 12"/>
              <a:gd name="T2" fmla="*/ 2232212 w 17"/>
              <a:gd name="T3" fmla="*/ 0 h 12"/>
              <a:gd name="T4" fmla="*/ 139700 w 17"/>
              <a:gd name="T5" fmla="*/ 110263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2">
                <a:moveTo>
                  <a:pt x="1" y="7"/>
                </a:moveTo>
                <a:cubicBezTo>
                  <a:pt x="0" y="0"/>
                  <a:pt x="8" y="4"/>
                  <a:pt x="16" y="0"/>
                </a:cubicBezTo>
                <a:cubicBezTo>
                  <a:pt x="14" y="7"/>
                  <a:pt x="3" y="11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3" name="Freeform 1579">
            <a:extLst>
              <a:ext uri="{FF2B5EF4-FFF2-40B4-BE49-F238E27FC236}">
                <a16:creationId xmlns:a16="http://schemas.microsoft.com/office/drawing/2014/main" id="{9519A0A0-E8EC-0248-B9FF-AE545E610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917700"/>
            <a:ext cx="4762" cy="3175"/>
          </a:xfrm>
          <a:custGeom>
            <a:avLst/>
            <a:gdLst>
              <a:gd name="T0" fmla="*/ 302228 w 15"/>
              <a:gd name="T1" fmla="*/ 749877 h 11"/>
              <a:gd name="T2" fmla="*/ 0 w 15"/>
              <a:gd name="T3" fmla="*/ 583045 h 11"/>
              <a:gd name="T4" fmla="*/ 0 w 15"/>
              <a:gd name="T5" fmla="*/ 333375 h 11"/>
              <a:gd name="T6" fmla="*/ 503820 w 15"/>
              <a:gd name="T7" fmla="*/ 166543 h 11"/>
              <a:gd name="T8" fmla="*/ 1411139 w 15"/>
              <a:gd name="T9" fmla="*/ 0 h 11"/>
              <a:gd name="T10" fmla="*/ 604774 w 15"/>
              <a:gd name="T11" fmla="*/ 249959 h 11"/>
              <a:gd name="T12" fmla="*/ 100637 w 15"/>
              <a:gd name="T13" fmla="*/ 333375 h 11"/>
              <a:gd name="T14" fmla="*/ 100637 w 15"/>
              <a:gd name="T15" fmla="*/ 583045 h 11"/>
              <a:gd name="T16" fmla="*/ 1411139 w 15"/>
              <a:gd name="T17" fmla="*/ 0 h 11"/>
              <a:gd name="T18" fmla="*/ 1411139 w 15"/>
              <a:gd name="T19" fmla="*/ 0 h 11"/>
              <a:gd name="T20" fmla="*/ 302228 w 15"/>
              <a:gd name="T21" fmla="*/ 749877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1">
                <a:moveTo>
                  <a:pt x="3" y="9"/>
                </a:moveTo>
                <a:cubicBezTo>
                  <a:pt x="2" y="9"/>
                  <a:pt x="0" y="8"/>
                  <a:pt x="0" y="7"/>
                </a:cubicBezTo>
                <a:lnTo>
                  <a:pt x="0" y="4"/>
                </a:lnTo>
                <a:cubicBezTo>
                  <a:pt x="2" y="2"/>
                  <a:pt x="3" y="2"/>
                  <a:pt x="5" y="2"/>
                </a:cubicBezTo>
                <a:cubicBezTo>
                  <a:pt x="8" y="2"/>
                  <a:pt x="11" y="2"/>
                  <a:pt x="14" y="0"/>
                </a:cubicBezTo>
                <a:cubicBezTo>
                  <a:pt x="12" y="3"/>
                  <a:pt x="8" y="3"/>
                  <a:pt x="6" y="3"/>
                </a:cubicBezTo>
                <a:cubicBezTo>
                  <a:pt x="3" y="3"/>
                  <a:pt x="2" y="3"/>
                  <a:pt x="1" y="4"/>
                </a:cubicBezTo>
                <a:lnTo>
                  <a:pt x="1" y="7"/>
                </a:lnTo>
                <a:cubicBezTo>
                  <a:pt x="2" y="10"/>
                  <a:pt x="13" y="5"/>
                  <a:pt x="14" y="0"/>
                </a:cubicBezTo>
                <a:cubicBezTo>
                  <a:pt x="14" y="4"/>
                  <a:pt x="8" y="9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4" name="Freeform 1580">
            <a:extLst>
              <a:ext uri="{FF2B5EF4-FFF2-40B4-BE49-F238E27FC236}">
                <a16:creationId xmlns:a16="http://schemas.microsoft.com/office/drawing/2014/main" id="{05573ED1-4D88-3548-8E86-A7145E5F6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914525"/>
            <a:ext cx="4762" cy="6350"/>
          </a:xfrm>
          <a:custGeom>
            <a:avLst/>
            <a:gdLst>
              <a:gd name="T0" fmla="*/ 787317 w 12"/>
              <a:gd name="T1" fmla="*/ 2092885 h 17"/>
              <a:gd name="T2" fmla="*/ 1259946 w 12"/>
              <a:gd name="T3" fmla="*/ 0 h 17"/>
              <a:gd name="T4" fmla="*/ 787317 w 12"/>
              <a:gd name="T5" fmla="*/ 20928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5" y="15"/>
                </a:moveTo>
                <a:cubicBezTo>
                  <a:pt x="0" y="13"/>
                  <a:pt x="5" y="7"/>
                  <a:pt x="8" y="0"/>
                </a:cubicBezTo>
                <a:cubicBezTo>
                  <a:pt x="8" y="8"/>
                  <a:pt x="11" y="16"/>
                  <a:pt x="5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5" name="Freeform 1581">
            <a:extLst>
              <a:ext uri="{FF2B5EF4-FFF2-40B4-BE49-F238E27FC236}">
                <a16:creationId xmlns:a16="http://schemas.microsoft.com/office/drawing/2014/main" id="{402BB76E-C2BA-9643-9D98-BD980C4AC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14525"/>
            <a:ext cx="3175" cy="6350"/>
          </a:xfrm>
          <a:custGeom>
            <a:avLst/>
            <a:gdLst>
              <a:gd name="T0" fmla="*/ 787400 w 8"/>
              <a:gd name="T1" fmla="*/ 2362597 h 16"/>
              <a:gd name="T2" fmla="*/ 472678 w 8"/>
              <a:gd name="T3" fmla="*/ 2362597 h 16"/>
              <a:gd name="T4" fmla="*/ 157559 w 8"/>
              <a:gd name="T5" fmla="*/ 2047478 h 16"/>
              <a:gd name="T6" fmla="*/ 787400 w 8"/>
              <a:gd name="T7" fmla="*/ 157559 h 16"/>
              <a:gd name="T8" fmla="*/ 944959 w 8"/>
              <a:gd name="T9" fmla="*/ 0 h 16"/>
              <a:gd name="T10" fmla="*/ 1102519 w 8"/>
              <a:gd name="T11" fmla="*/ 944959 h 16"/>
              <a:gd name="T12" fmla="*/ 944959 w 8"/>
              <a:gd name="T13" fmla="*/ 2205038 h 16"/>
              <a:gd name="T14" fmla="*/ 787400 w 8"/>
              <a:gd name="T15" fmla="*/ 2362597 h 16"/>
              <a:gd name="T16" fmla="*/ 472678 w 8"/>
              <a:gd name="T17" fmla="*/ 1890316 h 16"/>
              <a:gd name="T18" fmla="*/ 472678 w 8"/>
              <a:gd name="T19" fmla="*/ 2205038 h 16"/>
              <a:gd name="T20" fmla="*/ 787400 w 8"/>
              <a:gd name="T21" fmla="*/ 2205038 h 16"/>
              <a:gd name="T22" fmla="*/ 944959 w 8"/>
              <a:gd name="T23" fmla="*/ 2047478 h 16"/>
              <a:gd name="T24" fmla="*/ 944959 w 8"/>
              <a:gd name="T25" fmla="*/ 944959 h 16"/>
              <a:gd name="T26" fmla="*/ 944959 w 8"/>
              <a:gd name="T27" fmla="*/ 315119 h 16"/>
              <a:gd name="T28" fmla="*/ 472678 w 8"/>
              <a:gd name="T29" fmla="*/ 1890316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16">
                <a:moveTo>
                  <a:pt x="5" y="15"/>
                </a:moveTo>
                <a:lnTo>
                  <a:pt x="3" y="15"/>
                </a:lnTo>
                <a:cubicBezTo>
                  <a:pt x="3" y="15"/>
                  <a:pt x="3" y="14"/>
                  <a:pt x="1" y="13"/>
                </a:cubicBezTo>
                <a:cubicBezTo>
                  <a:pt x="0" y="11"/>
                  <a:pt x="3" y="7"/>
                  <a:pt x="5" y="1"/>
                </a:cubicBezTo>
                <a:lnTo>
                  <a:pt x="6" y="0"/>
                </a:lnTo>
                <a:cubicBezTo>
                  <a:pt x="6" y="2"/>
                  <a:pt x="7" y="3"/>
                  <a:pt x="7" y="6"/>
                </a:cubicBezTo>
                <a:cubicBezTo>
                  <a:pt x="7" y="10"/>
                  <a:pt x="7" y="12"/>
                  <a:pt x="6" y="14"/>
                </a:cubicBezTo>
                <a:cubicBezTo>
                  <a:pt x="6" y="14"/>
                  <a:pt x="6" y="15"/>
                  <a:pt x="5" y="15"/>
                </a:cubicBezTo>
                <a:close/>
                <a:moveTo>
                  <a:pt x="3" y="12"/>
                </a:moveTo>
                <a:lnTo>
                  <a:pt x="3" y="14"/>
                </a:lnTo>
                <a:lnTo>
                  <a:pt x="5" y="14"/>
                </a:lnTo>
                <a:cubicBezTo>
                  <a:pt x="5" y="14"/>
                  <a:pt x="6" y="14"/>
                  <a:pt x="6" y="13"/>
                </a:cubicBezTo>
                <a:cubicBezTo>
                  <a:pt x="7" y="12"/>
                  <a:pt x="7" y="10"/>
                  <a:pt x="6" y="6"/>
                </a:cubicBezTo>
                <a:lnTo>
                  <a:pt x="6" y="2"/>
                </a:lnTo>
                <a:cubicBezTo>
                  <a:pt x="3" y="7"/>
                  <a:pt x="1" y="11"/>
                  <a:pt x="3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6" name="Freeform 1582">
            <a:extLst>
              <a:ext uri="{FF2B5EF4-FFF2-40B4-BE49-F238E27FC236}">
                <a16:creationId xmlns:a16="http://schemas.microsoft.com/office/drawing/2014/main" id="{0E773AA1-45F6-864E-858A-0A7FE2983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16113"/>
            <a:ext cx="4763" cy="6350"/>
          </a:xfrm>
          <a:custGeom>
            <a:avLst/>
            <a:gdLst>
              <a:gd name="T0" fmla="*/ 787880 w 12"/>
              <a:gd name="T1" fmla="*/ 2115608 h 18"/>
              <a:gd name="T2" fmla="*/ 787880 w 12"/>
              <a:gd name="T3" fmla="*/ 0 h 18"/>
              <a:gd name="T4" fmla="*/ 787880 w 12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5" y="17"/>
                </a:moveTo>
                <a:cubicBezTo>
                  <a:pt x="0" y="16"/>
                  <a:pt x="4" y="7"/>
                  <a:pt x="5" y="0"/>
                </a:cubicBezTo>
                <a:cubicBezTo>
                  <a:pt x="7" y="7"/>
                  <a:pt x="11" y="17"/>
                  <a:pt x="5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7" name="Freeform 1583">
            <a:extLst>
              <a:ext uri="{FF2B5EF4-FFF2-40B4-BE49-F238E27FC236}">
                <a16:creationId xmlns:a16="http://schemas.microsoft.com/office/drawing/2014/main" id="{D795F9FC-6FCE-414F-8E73-AA07F3467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16113"/>
            <a:ext cx="3175" cy="6350"/>
          </a:xfrm>
          <a:custGeom>
            <a:avLst/>
            <a:gdLst>
              <a:gd name="T0" fmla="*/ 333375 w 11"/>
              <a:gd name="T1" fmla="*/ 2115608 h 18"/>
              <a:gd name="T2" fmla="*/ 499918 w 11"/>
              <a:gd name="T3" fmla="*/ 1991078 h 18"/>
              <a:gd name="T4" fmla="*/ 333375 w 11"/>
              <a:gd name="T5" fmla="*/ 373239 h 18"/>
              <a:gd name="T6" fmla="*/ 166543 w 11"/>
              <a:gd name="T7" fmla="*/ 1991078 h 18"/>
              <a:gd name="T8" fmla="*/ 249959 w 11"/>
              <a:gd name="T9" fmla="*/ 2115608 h 18"/>
              <a:gd name="T10" fmla="*/ 83416 w 11"/>
              <a:gd name="T11" fmla="*/ 1991078 h 18"/>
              <a:gd name="T12" fmla="*/ 249959 w 11"/>
              <a:gd name="T13" fmla="*/ 373239 h 18"/>
              <a:gd name="T14" fmla="*/ 333375 w 11"/>
              <a:gd name="T15" fmla="*/ 0 h 18"/>
              <a:gd name="T16" fmla="*/ 416502 w 11"/>
              <a:gd name="T17" fmla="*/ 373239 h 18"/>
              <a:gd name="T18" fmla="*/ 583045 w 11"/>
              <a:gd name="T19" fmla="*/ 1991078 h 18"/>
              <a:gd name="T20" fmla="*/ 416502 w 11"/>
              <a:gd name="T21" fmla="*/ 2115608 h 18"/>
              <a:gd name="T22" fmla="*/ 333375 w 11"/>
              <a:gd name="T23" fmla="*/ 2115608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8">
                <a:moveTo>
                  <a:pt x="4" y="17"/>
                </a:moveTo>
                <a:cubicBezTo>
                  <a:pt x="4" y="17"/>
                  <a:pt x="5" y="16"/>
                  <a:pt x="6" y="16"/>
                </a:cubicBezTo>
                <a:cubicBezTo>
                  <a:pt x="8" y="14"/>
                  <a:pt x="6" y="8"/>
                  <a:pt x="4" y="3"/>
                </a:cubicBezTo>
                <a:cubicBezTo>
                  <a:pt x="3" y="7"/>
                  <a:pt x="1" y="13"/>
                  <a:pt x="2" y="16"/>
                </a:cubicBezTo>
                <a:cubicBezTo>
                  <a:pt x="3" y="16"/>
                  <a:pt x="3" y="16"/>
                  <a:pt x="3" y="17"/>
                </a:cubicBezTo>
                <a:cubicBezTo>
                  <a:pt x="2" y="17"/>
                  <a:pt x="2" y="16"/>
                  <a:pt x="1" y="16"/>
                </a:cubicBezTo>
                <a:cubicBezTo>
                  <a:pt x="0" y="14"/>
                  <a:pt x="1" y="7"/>
                  <a:pt x="3" y="3"/>
                </a:cubicBezTo>
                <a:lnTo>
                  <a:pt x="4" y="0"/>
                </a:lnTo>
                <a:lnTo>
                  <a:pt x="5" y="3"/>
                </a:lnTo>
                <a:cubicBezTo>
                  <a:pt x="8" y="8"/>
                  <a:pt x="10" y="14"/>
                  <a:pt x="7" y="16"/>
                </a:cubicBezTo>
                <a:cubicBezTo>
                  <a:pt x="6" y="17"/>
                  <a:pt x="5" y="17"/>
                  <a:pt x="5" y="17"/>
                </a:cubicBezTo>
                <a:lnTo>
                  <a:pt x="4" y="17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8" name="Freeform 1584">
            <a:extLst>
              <a:ext uri="{FF2B5EF4-FFF2-40B4-BE49-F238E27FC236}">
                <a16:creationId xmlns:a16="http://schemas.microsoft.com/office/drawing/2014/main" id="{53EE42A7-F4E5-BF4B-BC94-DBD5D8698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0875"/>
            <a:ext cx="7938" cy="4763"/>
          </a:xfrm>
          <a:custGeom>
            <a:avLst/>
            <a:gdLst>
              <a:gd name="T0" fmla="*/ 157569 w 20"/>
              <a:gd name="T1" fmla="*/ 805313 h 13"/>
              <a:gd name="T2" fmla="*/ 2993023 w 20"/>
              <a:gd name="T3" fmla="*/ 134097 h 13"/>
              <a:gd name="T4" fmla="*/ 157569 w 20"/>
              <a:gd name="T5" fmla="*/ 80531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3">
                <a:moveTo>
                  <a:pt x="1" y="6"/>
                </a:moveTo>
                <a:cubicBezTo>
                  <a:pt x="0" y="0"/>
                  <a:pt x="11" y="3"/>
                  <a:pt x="19" y="1"/>
                </a:cubicBezTo>
                <a:cubicBezTo>
                  <a:pt x="13" y="6"/>
                  <a:pt x="1" y="12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39" name="Freeform 1585">
            <a:extLst>
              <a:ext uri="{FF2B5EF4-FFF2-40B4-BE49-F238E27FC236}">
                <a16:creationId xmlns:a16="http://schemas.microsoft.com/office/drawing/2014/main" id="{7FB6EB0E-25A2-504F-8E46-BCC1E4229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0875"/>
            <a:ext cx="7938" cy="3175"/>
          </a:xfrm>
          <a:custGeom>
            <a:avLst/>
            <a:gdLst>
              <a:gd name="T0" fmla="*/ 472708 w 20"/>
              <a:gd name="T1" fmla="*/ 995539 h 9"/>
              <a:gd name="T2" fmla="*/ 0 w 20"/>
              <a:gd name="T3" fmla="*/ 622300 h 9"/>
              <a:gd name="T4" fmla="*/ 157569 w 20"/>
              <a:gd name="T5" fmla="*/ 249061 h 9"/>
              <a:gd name="T6" fmla="*/ 2993023 w 20"/>
              <a:gd name="T7" fmla="*/ 0 h 9"/>
              <a:gd name="T8" fmla="*/ 2993023 w 20"/>
              <a:gd name="T9" fmla="*/ 249061 h 9"/>
              <a:gd name="T10" fmla="*/ 1575296 w 20"/>
              <a:gd name="T11" fmla="*/ 746831 h 9"/>
              <a:gd name="T12" fmla="*/ 2835454 w 20"/>
              <a:gd name="T13" fmla="*/ 124531 h 9"/>
              <a:gd name="T14" fmla="*/ 157569 w 20"/>
              <a:gd name="T15" fmla="*/ 373239 h 9"/>
              <a:gd name="T16" fmla="*/ 157569 w 20"/>
              <a:gd name="T17" fmla="*/ 622300 h 9"/>
              <a:gd name="T18" fmla="*/ 1102588 w 20"/>
              <a:gd name="T19" fmla="*/ 871008 h 9"/>
              <a:gd name="T20" fmla="*/ 472708 w 20"/>
              <a:gd name="T21" fmla="*/ 995539 h 9"/>
              <a:gd name="T22" fmla="*/ 1102588 w 20"/>
              <a:gd name="T23" fmla="*/ 871008 h 9"/>
              <a:gd name="T24" fmla="*/ 1575296 w 20"/>
              <a:gd name="T25" fmla="*/ 746831 h 9"/>
              <a:gd name="T26" fmla="*/ 1102588 w 20"/>
              <a:gd name="T27" fmla="*/ 871008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9">
                <a:moveTo>
                  <a:pt x="3" y="8"/>
                </a:moveTo>
                <a:lnTo>
                  <a:pt x="0" y="5"/>
                </a:lnTo>
                <a:cubicBezTo>
                  <a:pt x="0" y="4"/>
                  <a:pt x="0" y="3"/>
                  <a:pt x="1" y="2"/>
                </a:cubicBezTo>
                <a:cubicBezTo>
                  <a:pt x="3" y="0"/>
                  <a:pt x="12" y="2"/>
                  <a:pt x="19" y="0"/>
                </a:cubicBezTo>
                <a:lnTo>
                  <a:pt x="19" y="2"/>
                </a:lnTo>
                <a:cubicBezTo>
                  <a:pt x="16" y="3"/>
                  <a:pt x="13" y="4"/>
                  <a:pt x="10" y="6"/>
                </a:cubicBezTo>
                <a:cubicBezTo>
                  <a:pt x="12" y="4"/>
                  <a:pt x="15" y="2"/>
                  <a:pt x="18" y="1"/>
                </a:cubicBezTo>
                <a:cubicBezTo>
                  <a:pt x="14" y="2"/>
                  <a:pt x="3" y="0"/>
                  <a:pt x="1" y="3"/>
                </a:cubicBezTo>
                <a:lnTo>
                  <a:pt x="1" y="5"/>
                </a:lnTo>
                <a:cubicBezTo>
                  <a:pt x="2" y="8"/>
                  <a:pt x="4" y="8"/>
                  <a:pt x="7" y="7"/>
                </a:cubicBezTo>
                <a:cubicBezTo>
                  <a:pt x="5" y="7"/>
                  <a:pt x="4" y="8"/>
                  <a:pt x="3" y="8"/>
                </a:cubicBezTo>
                <a:close/>
                <a:moveTo>
                  <a:pt x="7" y="7"/>
                </a:moveTo>
                <a:cubicBezTo>
                  <a:pt x="8" y="6"/>
                  <a:pt x="9" y="6"/>
                  <a:pt x="10" y="6"/>
                </a:cubicBezTo>
                <a:cubicBezTo>
                  <a:pt x="9" y="6"/>
                  <a:pt x="8" y="7"/>
                  <a:pt x="7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0" name="Freeform 1586">
            <a:extLst>
              <a:ext uri="{FF2B5EF4-FFF2-40B4-BE49-F238E27FC236}">
                <a16:creationId xmlns:a16="http://schemas.microsoft.com/office/drawing/2014/main" id="{D09C4E9E-4A43-0E4E-8DFE-0F678D295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24050"/>
            <a:ext cx="7938" cy="4763"/>
          </a:xfrm>
          <a:custGeom>
            <a:avLst/>
            <a:gdLst>
              <a:gd name="T0" fmla="*/ 142884 w 21"/>
              <a:gd name="T1" fmla="*/ 1102635 h 12"/>
              <a:gd name="T2" fmla="*/ 2857680 w 21"/>
              <a:gd name="T3" fmla="*/ 157576 h 12"/>
              <a:gd name="T4" fmla="*/ 142884 w 21"/>
              <a:gd name="T5" fmla="*/ 110263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12">
                <a:moveTo>
                  <a:pt x="1" y="7"/>
                </a:moveTo>
                <a:cubicBezTo>
                  <a:pt x="0" y="0"/>
                  <a:pt x="11" y="3"/>
                  <a:pt x="20" y="1"/>
                </a:cubicBezTo>
                <a:cubicBezTo>
                  <a:pt x="14" y="5"/>
                  <a:pt x="1" y="11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1" name="Freeform 1587">
            <a:extLst>
              <a:ext uri="{FF2B5EF4-FFF2-40B4-BE49-F238E27FC236}">
                <a16:creationId xmlns:a16="http://schemas.microsoft.com/office/drawing/2014/main" id="{8B5E783E-A7BF-7B47-AFE0-9DA80C85A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1924050"/>
            <a:ext cx="7938" cy="3175"/>
          </a:xfrm>
          <a:custGeom>
            <a:avLst/>
            <a:gdLst>
              <a:gd name="T0" fmla="*/ 571536 w 21"/>
              <a:gd name="T1" fmla="*/ 666461 h 11"/>
              <a:gd name="T2" fmla="*/ 142884 w 21"/>
              <a:gd name="T3" fmla="*/ 499918 h 11"/>
              <a:gd name="T4" fmla="*/ 142884 w 21"/>
              <a:gd name="T5" fmla="*/ 166543 h 11"/>
              <a:gd name="T6" fmla="*/ 1428840 w 21"/>
              <a:gd name="T7" fmla="*/ 0 h 11"/>
              <a:gd name="T8" fmla="*/ 1857492 w 21"/>
              <a:gd name="T9" fmla="*/ 0 h 11"/>
              <a:gd name="T10" fmla="*/ 2714796 w 21"/>
              <a:gd name="T11" fmla="*/ 0 h 11"/>
              <a:gd name="T12" fmla="*/ 2857680 w 21"/>
              <a:gd name="T13" fmla="*/ 0 h 11"/>
              <a:gd name="T14" fmla="*/ 2714796 w 21"/>
              <a:gd name="T15" fmla="*/ 166543 h 11"/>
              <a:gd name="T16" fmla="*/ 571536 w 21"/>
              <a:gd name="T17" fmla="*/ 666461 h 11"/>
              <a:gd name="T18" fmla="*/ 142884 w 21"/>
              <a:gd name="T19" fmla="*/ 166543 h 11"/>
              <a:gd name="T20" fmla="*/ 142884 w 21"/>
              <a:gd name="T21" fmla="*/ 499918 h 11"/>
              <a:gd name="T22" fmla="*/ 2286144 w 21"/>
              <a:gd name="T23" fmla="*/ 83416 h 11"/>
              <a:gd name="T24" fmla="*/ 1857492 w 21"/>
              <a:gd name="T25" fmla="*/ 166543 h 11"/>
              <a:gd name="T26" fmla="*/ 1428840 w 21"/>
              <a:gd name="T27" fmla="*/ 166543 h 11"/>
              <a:gd name="T28" fmla="*/ 142884 w 21"/>
              <a:gd name="T29" fmla="*/ 166543 h 11"/>
              <a:gd name="T30" fmla="*/ 2429028 w 21"/>
              <a:gd name="T31" fmla="*/ 83416 h 11"/>
              <a:gd name="T32" fmla="*/ 2286144 w 21"/>
              <a:gd name="T33" fmla="*/ 83416 h 11"/>
              <a:gd name="T34" fmla="*/ 2429028 w 21"/>
              <a:gd name="T35" fmla="*/ 83416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11">
                <a:moveTo>
                  <a:pt x="4" y="8"/>
                </a:moveTo>
                <a:cubicBezTo>
                  <a:pt x="1" y="8"/>
                  <a:pt x="1" y="7"/>
                  <a:pt x="1" y="6"/>
                </a:cubicBezTo>
                <a:cubicBezTo>
                  <a:pt x="0" y="4"/>
                  <a:pt x="1" y="3"/>
                  <a:pt x="1" y="2"/>
                </a:cubicBezTo>
                <a:cubicBezTo>
                  <a:pt x="3" y="0"/>
                  <a:pt x="6" y="0"/>
                  <a:pt x="10" y="0"/>
                </a:cubicBezTo>
                <a:lnTo>
                  <a:pt x="13" y="0"/>
                </a:lnTo>
                <a:lnTo>
                  <a:pt x="19" y="0"/>
                </a:lnTo>
                <a:lnTo>
                  <a:pt x="20" y="0"/>
                </a:lnTo>
                <a:lnTo>
                  <a:pt x="19" y="2"/>
                </a:lnTo>
                <a:cubicBezTo>
                  <a:pt x="14" y="4"/>
                  <a:pt x="8" y="8"/>
                  <a:pt x="4" y="8"/>
                </a:cubicBezTo>
                <a:close/>
                <a:moveTo>
                  <a:pt x="1" y="2"/>
                </a:moveTo>
                <a:lnTo>
                  <a:pt x="1" y="6"/>
                </a:lnTo>
                <a:cubicBezTo>
                  <a:pt x="1" y="10"/>
                  <a:pt x="10" y="5"/>
                  <a:pt x="16" y="1"/>
                </a:cubicBezTo>
                <a:cubicBezTo>
                  <a:pt x="15" y="2"/>
                  <a:pt x="13" y="2"/>
                  <a:pt x="13" y="2"/>
                </a:cubicBezTo>
                <a:lnTo>
                  <a:pt x="10" y="2"/>
                </a:lnTo>
                <a:lnTo>
                  <a:pt x="1" y="2"/>
                </a:lnTo>
                <a:close/>
                <a:moveTo>
                  <a:pt x="17" y="1"/>
                </a:move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2" name="Freeform 1588">
            <a:extLst>
              <a:ext uri="{FF2B5EF4-FFF2-40B4-BE49-F238E27FC236}">
                <a16:creationId xmlns:a16="http://schemas.microsoft.com/office/drawing/2014/main" id="{8BEF5F5F-CA52-3B41-AD22-609CDD922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19288"/>
            <a:ext cx="3175" cy="7937"/>
          </a:xfrm>
          <a:custGeom>
            <a:avLst/>
            <a:gdLst>
              <a:gd name="T0" fmla="*/ 416502 w 11"/>
              <a:gd name="T1" fmla="*/ 2856942 h 21"/>
              <a:gd name="T2" fmla="*/ 333375 w 11"/>
              <a:gd name="T3" fmla="*/ 0 h 21"/>
              <a:gd name="T4" fmla="*/ 416502 w 11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21">
                <a:moveTo>
                  <a:pt x="5" y="20"/>
                </a:moveTo>
                <a:cubicBezTo>
                  <a:pt x="0" y="19"/>
                  <a:pt x="3" y="7"/>
                  <a:pt x="4" y="0"/>
                </a:cubicBezTo>
                <a:cubicBezTo>
                  <a:pt x="7" y="7"/>
                  <a:pt x="10" y="20"/>
                  <a:pt x="5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3" name="Freeform 1589">
            <a:extLst>
              <a:ext uri="{FF2B5EF4-FFF2-40B4-BE49-F238E27FC236}">
                <a16:creationId xmlns:a16="http://schemas.microsoft.com/office/drawing/2014/main" id="{DFBEC2D0-B59B-264A-BF64-C06101FC8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919288"/>
            <a:ext cx="3175" cy="7937"/>
          </a:xfrm>
          <a:custGeom>
            <a:avLst/>
            <a:gdLst>
              <a:gd name="T0" fmla="*/ 497769 w 9"/>
              <a:gd name="T1" fmla="*/ 2856942 h 21"/>
              <a:gd name="T2" fmla="*/ 249061 w 9"/>
              <a:gd name="T3" fmla="*/ 2571210 h 21"/>
              <a:gd name="T4" fmla="*/ 373239 w 9"/>
              <a:gd name="T5" fmla="*/ 0 h 21"/>
              <a:gd name="T6" fmla="*/ 249061 w 9"/>
              <a:gd name="T7" fmla="*/ 2571210 h 21"/>
              <a:gd name="T8" fmla="*/ 497769 w 9"/>
              <a:gd name="T9" fmla="*/ 2714076 h 21"/>
              <a:gd name="T10" fmla="*/ 746831 w 9"/>
              <a:gd name="T11" fmla="*/ 2571210 h 21"/>
              <a:gd name="T12" fmla="*/ 622300 w 9"/>
              <a:gd name="T13" fmla="*/ 571464 h 21"/>
              <a:gd name="T14" fmla="*/ 746831 w 9"/>
              <a:gd name="T15" fmla="*/ 2571210 h 21"/>
              <a:gd name="T16" fmla="*/ 622300 w 9"/>
              <a:gd name="T17" fmla="*/ 2856942 h 21"/>
              <a:gd name="T18" fmla="*/ 497769 w 9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4" y="20"/>
                </a:moveTo>
                <a:cubicBezTo>
                  <a:pt x="3" y="20"/>
                  <a:pt x="2" y="20"/>
                  <a:pt x="2" y="18"/>
                </a:cubicBezTo>
                <a:cubicBezTo>
                  <a:pt x="0" y="14"/>
                  <a:pt x="2" y="7"/>
                  <a:pt x="3" y="0"/>
                </a:cubicBezTo>
                <a:cubicBezTo>
                  <a:pt x="2" y="7"/>
                  <a:pt x="1" y="14"/>
                  <a:pt x="2" y="18"/>
                </a:cubicBezTo>
                <a:cubicBezTo>
                  <a:pt x="3" y="18"/>
                  <a:pt x="3" y="19"/>
                  <a:pt x="4" y="19"/>
                </a:cubicBezTo>
                <a:lnTo>
                  <a:pt x="6" y="18"/>
                </a:lnTo>
                <a:cubicBezTo>
                  <a:pt x="7" y="16"/>
                  <a:pt x="6" y="9"/>
                  <a:pt x="5" y="4"/>
                </a:cubicBezTo>
                <a:cubicBezTo>
                  <a:pt x="7" y="10"/>
                  <a:pt x="8" y="16"/>
                  <a:pt x="6" y="18"/>
                </a:cubicBezTo>
                <a:cubicBezTo>
                  <a:pt x="6" y="20"/>
                  <a:pt x="5" y="20"/>
                  <a:pt x="5" y="20"/>
                </a:cubicBezTo>
                <a:lnTo>
                  <a:pt x="4" y="20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4" name="Freeform 1590">
            <a:extLst>
              <a:ext uri="{FF2B5EF4-FFF2-40B4-BE49-F238E27FC236}">
                <a16:creationId xmlns:a16="http://schemas.microsoft.com/office/drawing/2014/main" id="{022C41CE-F825-1246-906F-06EA1FD04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1925638"/>
            <a:ext cx="7938" cy="4762"/>
          </a:xfrm>
          <a:custGeom>
            <a:avLst/>
            <a:gdLst>
              <a:gd name="T0" fmla="*/ 157569 w 20"/>
              <a:gd name="T1" fmla="*/ 805144 h 13"/>
              <a:gd name="T2" fmla="*/ 2993023 w 20"/>
              <a:gd name="T3" fmla="*/ 268504 h 13"/>
              <a:gd name="T4" fmla="*/ 157569 w 20"/>
              <a:gd name="T5" fmla="*/ 805144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3">
                <a:moveTo>
                  <a:pt x="1" y="6"/>
                </a:moveTo>
                <a:cubicBezTo>
                  <a:pt x="0" y="0"/>
                  <a:pt x="9" y="4"/>
                  <a:pt x="19" y="2"/>
                </a:cubicBezTo>
                <a:cubicBezTo>
                  <a:pt x="11" y="6"/>
                  <a:pt x="2" y="12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5" name="Freeform 1591">
            <a:extLst>
              <a:ext uri="{FF2B5EF4-FFF2-40B4-BE49-F238E27FC236}">
                <a16:creationId xmlns:a16="http://schemas.microsoft.com/office/drawing/2014/main" id="{61078E06-1ED3-B547-8F8E-B5D9D871D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927225"/>
            <a:ext cx="6350" cy="3175"/>
          </a:xfrm>
          <a:custGeom>
            <a:avLst/>
            <a:gdLst>
              <a:gd name="T0" fmla="*/ 335213 w 19"/>
              <a:gd name="T1" fmla="*/ 944959 h 8"/>
              <a:gd name="T2" fmla="*/ 0 w 19"/>
              <a:gd name="T3" fmla="*/ 630238 h 8"/>
              <a:gd name="T4" fmla="*/ 0 w 19"/>
              <a:gd name="T5" fmla="*/ 157559 h 8"/>
              <a:gd name="T6" fmla="*/ 558466 w 19"/>
              <a:gd name="T7" fmla="*/ 0 h 8"/>
              <a:gd name="T8" fmla="*/ 1116932 w 19"/>
              <a:gd name="T9" fmla="*/ 0 h 8"/>
              <a:gd name="T10" fmla="*/ 1898984 w 19"/>
              <a:gd name="T11" fmla="*/ 0 h 8"/>
              <a:gd name="T12" fmla="*/ 2010611 w 19"/>
              <a:gd name="T13" fmla="*/ 0 h 8"/>
              <a:gd name="T14" fmla="*/ 335213 w 19"/>
              <a:gd name="T15" fmla="*/ 944959 h 8"/>
              <a:gd name="T16" fmla="*/ 1675397 w 19"/>
              <a:gd name="T17" fmla="*/ 0 h 8"/>
              <a:gd name="T18" fmla="*/ 1898984 w 19"/>
              <a:gd name="T19" fmla="*/ 0 h 8"/>
              <a:gd name="T20" fmla="*/ 1675397 w 19"/>
              <a:gd name="T21" fmla="*/ 0 h 8"/>
              <a:gd name="T22" fmla="*/ 1116932 w 19"/>
              <a:gd name="T23" fmla="*/ 157559 h 8"/>
              <a:gd name="T24" fmla="*/ 558466 w 19"/>
              <a:gd name="T25" fmla="*/ 157559 h 8"/>
              <a:gd name="T26" fmla="*/ 111626 w 19"/>
              <a:gd name="T27" fmla="*/ 315119 h 8"/>
              <a:gd name="T28" fmla="*/ 111626 w 19"/>
              <a:gd name="T29" fmla="*/ 630238 h 8"/>
              <a:gd name="T30" fmla="*/ 1675397 w 19"/>
              <a:gd name="T31" fmla="*/ 0 h 8"/>
              <a:gd name="T32" fmla="*/ 1116932 w 19"/>
              <a:gd name="T33" fmla="*/ 157559 h 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8">
                <a:moveTo>
                  <a:pt x="3" y="6"/>
                </a:moveTo>
                <a:cubicBezTo>
                  <a:pt x="1" y="6"/>
                  <a:pt x="0" y="6"/>
                  <a:pt x="0" y="4"/>
                </a:cubicBezTo>
                <a:lnTo>
                  <a:pt x="0" y="1"/>
                </a:lnTo>
                <a:cubicBezTo>
                  <a:pt x="1" y="1"/>
                  <a:pt x="3" y="0"/>
                  <a:pt x="5" y="0"/>
                </a:cubicBezTo>
                <a:lnTo>
                  <a:pt x="10" y="0"/>
                </a:lnTo>
                <a:lnTo>
                  <a:pt x="17" y="0"/>
                </a:lnTo>
                <a:lnTo>
                  <a:pt x="18" y="0"/>
                </a:lnTo>
                <a:cubicBezTo>
                  <a:pt x="10" y="4"/>
                  <a:pt x="6" y="6"/>
                  <a:pt x="3" y="6"/>
                </a:cubicBezTo>
                <a:close/>
                <a:moveTo>
                  <a:pt x="15" y="0"/>
                </a:moveTo>
                <a:cubicBezTo>
                  <a:pt x="16" y="0"/>
                  <a:pt x="16" y="0"/>
                  <a:pt x="17" y="0"/>
                </a:cubicBezTo>
                <a:cubicBezTo>
                  <a:pt x="16" y="0"/>
                  <a:pt x="16" y="0"/>
                  <a:pt x="15" y="0"/>
                </a:cubicBezTo>
                <a:close/>
                <a:moveTo>
                  <a:pt x="10" y="1"/>
                </a:moveTo>
                <a:lnTo>
                  <a:pt x="5" y="1"/>
                </a:lnTo>
                <a:cubicBezTo>
                  <a:pt x="3" y="1"/>
                  <a:pt x="1" y="1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7"/>
                  <a:pt x="5" y="6"/>
                  <a:pt x="15" y="0"/>
                </a:cubicBezTo>
                <a:cubicBezTo>
                  <a:pt x="14" y="1"/>
                  <a:pt x="12" y="1"/>
                  <a:pt x="10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6" name="Freeform 1592">
            <a:extLst>
              <a:ext uri="{FF2B5EF4-FFF2-40B4-BE49-F238E27FC236}">
                <a16:creationId xmlns:a16="http://schemas.microsoft.com/office/drawing/2014/main" id="{E30FC180-C627-3D42-8C72-53C72A92D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920875"/>
            <a:ext cx="9525" cy="4763"/>
          </a:xfrm>
          <a:custGeom>
            <a:avLst/>
            <a:gdLst>
              <a:gd name="T0" fmla="*/ 145161 w 25"/>
              <a:gd name="T1" fmla="*/ 907510 h 15"/>
              <a:gd name="T2" fmla="*/ 3483864 w 25"/>
              <a:gd name="T3" fmla="*/ 0 h 15"/>
              <a:gd name="T4" fmla="*/ 145161 w 25"/>
              <a:gd name="T5" fmla="*/ 90751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5">
                <a:moveTo>
                  <a:pt x="1" y="9"/>
                </a:moveTo>
                <a:cubicBezTo>
                  <a:pt x="0" y="2"/>
                  <a:pt x="15" y="3"/>
                  <a:pt x="24" y="0"/>
                </a:cubicBezTo>
                <a:cubicBezTo>
                  <a:pt x="17" y="4"/>
                  <a:pt x="7" y="14"/>
                  <a:pt x="1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7" name="Freeform 1593">
            <a:extLst>
              <a:ext uri="{FF2B5EF4-FFF2-40B4-BE49-F238E27FC236}">
                <a16:creationId xmlns:a16="http://schemas.microsoft.com/office/drawing/2014/main" id="{922F2103-83B2-E343-BD90-CD2A4408F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920875"/>
            <a:ext cx="7938" cy="4763"/>
          </a:xfrm>
          <a:custGeom>
            <a:avLst/>
            <a:gdLst>
              <a:gd name="T0" fmla="*/ 714765 w 23"/>
              <a:gd name="T1" fmla="*/ 1732938 h 12"/>
              <a:gd name="T2" fmla="*/ 0 w 23"/>
              <a:gd name="T3" fmla="*/ 1417786 h 12"/>
              <a:gd name="T4" fmla="*/ 0 w 23"/>
              <a:gd name="T5" fmla="*/ 787880 h 12"/>
              <a:gd name="T6" fmla="*/ 1667670 w 23"/>
              <a:gd name="T7" fmla="*/ 315152 h 12"/>
              <a:gd name="T8" fmla="*/ 2620575 w 23"/>
              <a:gd name="T9" fmla="*/ 0 h 12"/>
              <a:gd name="T10" fmla="*/ 2620575 w 23"/>
              <a:gd name="T11" fmla="*/ 0 h 12"/>
              <a:gd name="T12" fmla="*/ 2620575 w 23"/>
              <a:gd name="T13" fmla="*/ 157576 h 12"/>
              <a:gd name="T14" fmla="*/ 714765 w 23"/>
              <a:gd name="T15" fmla="*/ 1732938 h 12"/>
              <a:gd name="T16" fmla="*/ 2501505 w 23"/>
              <a:gd name="T17" fmla="*/ 157576 h 12"/>
              <a:gd name="T18" fmla="*/ 1667670 w 23"/>
              <a:gd name="T19" fmla="*/ 315152 h 12"/>
              <a:gd name="T20" fmla="*/ 357210 w 23"/>
              <a:gd name="T21" fmla="*/ 945456 h 12"/>
              <a:gd name="T22" fmla="*/ 357210 w 23"/>
              <a:gd name="T23" fmla="*/ 1417786 h 12"/>
              <a:gd name="T24" fmla="*/ 714765 w 23"/>
              <a:gd name="T25" fmla="*/ 1575362 h 12"/>
              <a:gd name="T26" fmla="*/ 2501505 w 23"/>
              <a:gd name="T27" fmla="*/ 15757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12">
                <a:moveTo>
                  <a:pt x="6" y="11"/>
                </a:moveTo>
                <a:cubicBezTo>
                  <a:pt x="4" y="11"/>
                  <a:pt x="3" y="10"/>
                  <a:pt x="0" y="9"/>
                </a:cubicBezTo>
                <a:lnTo>
                  <a:pt x="0" y="5"/>
                </a:lnTo>
                <a:cubicBezTo>
                  <a:pt x="3" y="3"/>
                  <a:pt x="9" y="3"/>
                  <a:pt x="14" y="2"/>
                </a:cubicBezTo>
                <a:cubicBezTo>
                  <a:pt x="16" y="1"/>
                  <a:pt x="19" y="0"/>
                  <a:pt x="22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17" y="4"/>
                  <a:pt x="10" y="11"/>
                  <a:pt x="6" y="11"/>
                </a:cubicBezTo>
                <a:close/>
                <a:moveTo>
                  <a:pt x="21" y="1"/>
                </a:moveTo>
                <a:cubicBezTo>
                  <a:pt x="19" y="2"/>
                  <a:pt x="16" y="2"/>
                  <a:pt x="14" y="2"/>
                </a:cubicBezTo>
                <a:cubicBezTo>
                  <a:pt x="9" y="3"/>
                  <a:pt x="4" y="3"/>
                  <a:pt x="3" y="6"/>
                </a:cubicBezTo>
                <a:lnTo>
                  <a:pt x="3" y="9"/>
                </a:lnTo>
                <a:cubicBezTo>
                  <a:pt x="3" y="9"/>
                  <a:pt x="4" y="10"/>
                  <a:pt x="6" y="10"/>
                </a:cubicBezTo>
                <a:cubicBezTo>
                  <a:pt x="10" y="10"/>
                  <a:pt x="16" y="4"/>
                  <a:pt x="21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8" name="Freeform 1594">
            <a:extLst>
              <a:ext uri="{FF2B5EF4-FFF2-40B4-BE49-F238E27FC236}">
                <a16:creationId xmlns:a16="http://schemas.microsoft.com/office/drawing/2014/main" id="{C3C550AA-1FBD-C84B-B0E3-9CA36C6D8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24050"/>
            <a:ext cx="9525" cy="4763"/>
          </a:xfrm>
          <a:custGeom>
            <a:avLst/>
            <a:gdLst>
              <a:gd name="T0" fmla="*/ 124531 w 27"/>
              <a:gd name="T1" fmla="*/ 945456 h 12"/>
              <a:gd name="T2" fmla="*/ 3235678 w 27"/>
              <a:gd name="T3" fmla="*/ 315152 h 12"/>
              <a:gd name="T4" fmla="*/ 124531 w 27"/>
              <a:gd name="T5" fmla="*/ 94545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12">
                <a:moveTo>
                  <a:pt x="1" y="6"/>
                </a:moveTo>
                <a:cubicBezTo>
                  <a:pt x="0" y="0"/>
                  <a:pt x="17" y="6"/>
                  <a:pt x="26" y="2"/>
                </a:cubicBezTo>
                <a:cubicBezTo>
                  <a:pt x="22" y="7"/>
                  <a:pt x="3" y="11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49" name="Freeform 1595">
            <a:extLst>
              <a:ext uri="{FF2B5EF4-FFF2-40B4-BE49-F238E27FC236}">
                <a16:creationId xmlns:a16="http://schemas.microsoft.com/office/drawing/2014/main" id="{E19F3A4F-0F78-FA4E-BDF7-A3E64B4BB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25638"/>
            <a:ext cx="9525" cy="3175"/>
          </a:xfrm>
          <a:custGeom>
            <a:avLst/>
            <a:gdLst>
              <a:gd name="T0" fmla="*/ 870966 w 25"/>
              <a:gd name="T1" fmla="*/ 1234168 h 7"/>
              <a:gd name="T2" fmla="*/ 0 w 25"/>
              <a:gd name="T3" fmla="*/ 822779 h 7"/>
              <a:gd name="T4" fmla="*/ 0 w 25"/>
              <a:gd name="T5" fmla="*/ 411389 h 7"/>
              <a:gd name="T6" fmla="*/ 1161288 w 25"/>
              <a:gd name="T7" fmla="*/ 411389 h 7"/>
              <a:gd name="T8" fmla="*/ 725805 w 25"/>
              <a:gd name="T9" fmla="*/ 411389 h 7"/>
              <a:gd name="T10" fmla="*/ 290322 w 25"/>
              <a:gd name="T11" fmla="*/ 411389 h 7"/>
              <a:gd name="T12" fmla="*/ 870966 w 25"/>
              <a:gd name="T13" fmla="*/ 1234168 h 7"/>
              <a:gd name="T14" fmla="*/ 3483864 w 25"/>
              <a:gd name="T15" fmla="*/ 0 h 7"/>
              <a:gd name="T16" fmla="*/ 3483864 w 25"/>
              <a:gd name="T17" fmla="*/ 0 h 7"/>
              <a:gd name="T18" fmla="*/ 870966 w 25"/>
              <a:gd name="T19" fmla="*/ 1234168 h 7"/>
              <a:gd name="T20" fmla="*/ 3483864 w 25"/>
              <a:gd name="T21" fmla="*/ 0 h 7"/>
              <a:gd name="T22" fmla="*/ 1451610 w 25"/>
              <a:gd name="T23" fmla="*/ 411389 h 7"/>
              <a:gd name="T24" fmla="*/ 3483864 w 25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7">
                <a:moveTo>
                  <a:pt x="6" y="6"/>
                </a:moveTo>
                <a:cubicBezTo>
                  <a:pt x="2" y="6"/>
                  <a:pt x="0" y="5"/>
                  <a:pt x="0" y="4"/>
                </a:cubicBezTo>
                <a:lnTo>
                  <a:pt x="0" y="2"/>
                </a:lnTo>
                <a:cubicBezTo>
                  <a:pt x="2" y="1"/>
                  <a:pt x="4" y="1"/>
                  <a:pt x="8" y="2"/>
                </a:cubicBezTo>
                <a:lnTo>
                  <a:pt x="5" y="2"/>
                </a:lnTo>
                <a:lnTo>
                  <a:pt x="2" y="2"/>
                </a:lnTo>
                <a:cubicBezTo>
                  <a:pt x="2" y="5"/>
                  <a:pt x="4" y="6"/>
                  <a:pt x="6" y="6"/>
                </a:cubicBezTo>
                <a:cubicBezTo>
                  <a:pt x="14" y="6"/>
                  <a:pt x="22" y="2"/>
                  <a:pt x="24" y="0"/>
                </a:cubicBezTo>
                <a:cubicBezTo>
                  <a:pt x="23" y="3"/>
                  <a:pt x="14" y="6"/>
                  <a:pt x="6" y="6"/>
                </a:cubicBezTo>
                <a:close/>
                <a:moveTo>
                  <a:pt x="24" y="0"/>
                </a:moveTo>
                <a:cubicBezTo>
                  <a:pt x="22" y="2"/>
                  <a:pt x="16" y="2"/>
                  <a:pt x="10" y="2"/>
                </a:cubicBezTo>
                <a:cubicBezTo>
                  <a:pt x="16" y="2"/>
                  <a:pt x="22" y="1"/>
                  <a:pt x="2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0" name="Freeform 1596">
            <a:extLst>
              <a:ext uri="{FF2B5EF4-FFF2-40B4-BE49-F238E27FC236}">
                <a16:creationId xmlns:a16="http://schemas.microsoft.com/office/drawing/2014/main" id="{11D1408B-52B0-904D-AF42-9C7DC7EDA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5638"/>
            <a:ext cx="9525" cy="3175"/>
          </a:xfrm>
          <a:custGeom>
            <a:avLst/>
            <a:gdLst>
              <a:gd name="T0" fmla="*/ 268532 w 26"/>
              <a:gd name="T1" fmla="*/ 746831 h 9"/>
              <a:gd name="T2" fmla="*/ 3355364 w 26"/>
              <a:gd name="T3" fmla="*/ 622300 h 9"/>
              <a:gd name="T4" fmla="*/ 268532 w 26"/>
              <a:gd name="T5" fmla="*/ 746831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9">
                <a:moveTo>
                  <a:pt x="2" y="6"/>
                </a:moveTo>
                <a:cubicBezTo>
                  <a:pt x="0" y="0"/>
                  <a:pt x="16" y="6"/>
                  <a:pt x="25" y="5"/>
                </a:cubicBezTo>
                <a:cubicBezTo>
                  <a:pt x="17" y="8"/>
                  <a:pt x="2" y="8"/>
                  <a:pt x="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1" name="Freeform 1597">
            <a:extLst>
              <a:ext uri="{FF2B5EF4-FFF2-40B4-BE49-F238E27FC236}">
                <a16:creationId xmlns:a16="http://schemas.microsoft.com/office/drawing/2014/main" id="{E339E3BC-126D-7B44-A89C-542E1010D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7225"/>
            <a:ext cx="9525" cy="1588"/>
          </a:xfrm>
          <a:custGeom>
            <a:avLst/>
            <a:gdLst>
              <a:gd name="T0" fmla="*/ 1016127 w 25"/>
              <a:gd name="T1" fmla="*/ 350154 h 6"/>
              <a:gd name="T2" fmla="*/ 0 w 25"/>
              <a:gd name="T3" fmla="*/ 210145 h 6"/>
              <a:gd name="T4" fmla="*/ 0 w 25"/>
              <a:gd name="T5" fmla="*/ 70137 h 6"/>
              <a:gd name="T6" fmla="*/ 1596771 w 25"/>
              <a:gd name="T7" fmla="*/ 70137 h 6"/>
              <a:gd name="T8" fmla="*/ 580644 w 25"/>
              <a:gd name="T9" fmla="*/ 70137 h 6"/>
              <a:gd name="T10" fmla="*/ 145161 w 25"/>
              <a:gd name="T11" fmla="*/ 70137 h 6"/>
              <a:gd name="T12" fmla="*/ 2903220 w 25"/>
              <a:gd name="T13" fmla="*/ 210145 h 6"/>
              <a:gd name="T14" fmla="*/ 1596771 w 25"/>
              <a:gd name="T15" fmla="*/ 70137 h 6"/>
              <a:gd name="T16" fmla="*/ 3483864 w 25"/>
              <a:gd name="T17" fmla="*/ 70137 h 6"/>
              <a:gd name="T18" fmla="*/ 3483864 w 25"/>
              <a:gd name="T19" fmla="*/ 140009 h 6"/>
              <a:gd name="T20" fmla="*/ 3338703 w 25"/>
              <a:gd name="T21" fmla="*/ 210145 h 6"/>
              <a:gd name="T22" fmla="*/ 1016127 w 25"/>
              <a:gd name="T23" fmla="*/ 35015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6">
                <a:moveTo>
                  <a:pt x="7" y="5"/>
                </a:moveTo>
                <a:cubicBezTo>
                  <a:pt x="2" y="5"/>
                  <a:pt x="1" y="4"/>
                  <a:pt x="0" y="3"/>
                </a:cubicBezTo>
                <a:lnTo>
                  <a:pt x="0" y="1"/>
                </a:lnTo>
                <a:cubicBezTo>
                  <a:pt x="1" y="0"/>
                  <a:pt x="6" y="0"/>
                  <a:pt x="11" y="1"/>
                </a:cubicBezTo>
                <a:lnTo>
                  <a:pt x="4" y="1"/>
                </a:lnTo>
                <a:lnTo>
                  <a:pt x="1" y="1"/>
                </a:lnTo>
                <a:cubicBezTo>
                  <a:pt x="1" y="5"/>
                  <a:pt x="11" y="5"/>
                  <a:pt x="20" y="3"/>
                </a:cubicBezTo>
                <a:cubicBezTo>
                  <a:pt x="17" y="3"/>
                  <a:pt x="14" y="2"/>
                  <a:pt x="11" y="1"/>
                </a:cubicBezTo>
                <a:cubicBezTo>
                  <a:pt x="15" y="1"/>
                  <a:pt x="20" y="2"/>
                  <a:pt x="24" y="1"/>
                </a:cubicBezTo>
                <a:lnTo>
                  <a:pt x="24" y="2"/>
                </a:lnTo>
                <a:cubicBezTo>
                  <a:pt x="24" y="3"/>
                  <a:pt x="23" y="3"/>
                  <a:pt x="23" y="3"/>
                </a:cubicBezTo>
                <a:cubicBezTo>
                  <a:pt x="17" y="4"/>
                  <a:pt x="11" y="5"/>
                  <a:pt x="7" y="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2" name="Freeform 1598">
            <a:extLst>
              <a:ext uri="{FF2B5EF4-FFF2-40B4-BE49-F238E27FC236}">
                <a16:creationId xmlns:a16="http://schemas.microsoft.com/office/drawing/2014/main" id="{8CFCF409-F3F7-CC47-A057-E3E712A31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7225"/>
            <a:ext cx="9525" cy="4763"/>
          </a:xfrm>
          <a:custGeom>
            <a:avLst/>
            <a:gdLst>
              <a:gd name="T0" fmla="*/ 0 w 25"/>
              <a:gd name="T1" fmla="*/ 945456 h 12"/>
              <a:gd name="T2" fmla="*/ 3483864 w 25"/>
              <a:gd name="T3" fmla="*/ 945456 h 12"/>
              <a:gd name="T4" fmla="*/ 0 w 25"/>
              <a:gd name="T5" fmla="*/ 94545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2">
                <a:moveTo>
                  <a:pt x="0" y="6"/>
                </a:moveTo>
                <a:cubicBezTo>
                  <a:pt x="0" y="0"/>
                  <a:pt x="12" y="8"/>
                  <a:pt x="24" y="6"/>
                </a:cubicBezTo>
                <a:cubicBezTo>
                  <a:pt x="18" y="11"/>
                  <a:pt x="0" y="9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3" name="Freeform 1599">
            <a:extLst>
              <a:ext uri="{FF2B5EF4-FFF2-40B4-BE49-F238E27FC236}">
                <a16:creationId xmlns:a16="http://schemas.microsoft.com/office/drawing/2014/main" id="{A5476B09-D40C-D54A-B35D-222AF5471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7937" cy="3175"/>
          </a:xfrm>
          <a:custGeom>
            <a:avLst/>
            <a:gdLst>
              <a:gd name="T0" fmla="*/ 1312581 w 24"/>
              <a:gd name="T1" fmla="*/ 1234168 h 7"/>
              <a:gd name="T2" fmla="*/ 0 w 24"/>
              <a:gd name="T3" fmla="*/ 617311 h 7"/>
              <a:gd name="T4" fmla="*/ 0 w 24"/>
              <a:gd name="T5" fmla="*/ 411389 h 7"/>
              <a:gd name="T6" fmla="*/ 0 w 24"/>
              <a:gd name="T7" fmla="*/ 205921 h 7"/>
              <a:gd name="T8" fmla="*/ 109464 w 24"/>
              <a:gd name="T9" fmla="*/ 617311 h 7"/>
              <a:gd name="T10" fmla="*/ 1312581 w 24"/>
              <a:gd name="T11" fmla="*/ 1234168 h 7"/>
              <a:gd name="T12" fmla="*/ 2406234 w 24"/>
              <a:gd name="T13" fmla="*/ 822779 h 7"/>
              <a:gd name="T14" fmla="*/ 1312581 w 24"/>
              <a:gd name="T15" fmla="*/ 1234168 h 7"/>
              <a:gd name="T16" fmla="*/ 109464 w 24"/>
              <a:gd name="T17" fmla="*/ 205921 h 7"/>
              <a:gd name="T18" fmla="*/ 0 w 24"/>
              <a:gd name="T19" fmla="*/ 205921 h 7"/>
              <a:gd name="T20" fmla="*/ 109464 w 24"/>
              <a:gd name="T21" fmla="*/ 205921 h 7"/>
              <a:gd name="T22" fmla="*/ 109464 w 24"/>
              <a:gd name="T23" fmla="*/ 205921 h 7"/>
              <a:gd name="T24" fmla="*/ 984188 w 24"/>
              <a:gd name="T25" fmla="*/ 411389 h 7"/>
              <a:gd name="T26" fmla="*/ 2515368 w 24"/>
              <a:gd name="T27" fmla="*/ 617311 h 7"/>
              <a:gd name="T28" fmla="*/ 2406234 w 24"/>
              <a:gd name="T29" fmla="*/ 822779 h 7"/>
              <a:gd name="T30" fmla="*/ 2406234 w 24"/>
              <a:gd name="T31" fmla="*/ 617311 h 7"/>
              <a:gd name="T32" fmla="*/ 2187305 w 24"/>
              <a:gd name="T33" fmla="*/ 617311 h 7"/>
              <a:gd name="T34" fmla="*/ 984188 w 24"/>
              <a:gd name="T35" fmla="*/ 411389 h 7"/>
              <a:gd name="T36" fmla="*/ 328063 w 24"/>
              <a:gd name="T37" fmla="*/ 205921 h 7"/>
              <a:gd name="T38" fmla="*/ 109464 w 24"/>
              <a:gd name="T39" fmla="*/ 205921 h 7"/>
              <a:gd name="T40" fmla="*/ 984188 w 24"/>
              <a:gd name="T41" fmla="*/ 411389 h 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" h="7">
                <a:moveTo>
                  <a:pt x="12" y="6"/>
                </a:moveTo>
                <a:cubicBezTo>
                  <a:pt x="6" y="6"/>
                  <a:pt x="0" y="6"/>
                  <a:pt x="0" y="3"/>
                </a:cubicBezTo>
                <a:lnTo>
                  <a:pt x="0" y="2"/>
                </a:lnTo>
                <a:cubicBezTo>
                  <a:pt x="0" y="2"/>
                  <a:pt x="0" y="1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6" y="6"/>
                  <a:pt x="12" y="6"/>
                </a:cubicBezTo>
                <a:cubicBezTo>
                  <a:pt x="16" y="6"/>
                  <a:pt x="19" y="5"/>
                  <a:pt x="22" y="4"/>
                </a:cubicBezTo>
                <a:cubicBezTo>
                  <a:pt x="18" y="6"/>
                  <a:pt x="14" y="6"/>
                  <a:pt x="12" y="6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9" y="2"/>
                </a:moveTo>
                <a:cubicBezTo>
                  <a:pt x="13" y="2"/>
                  <a:pt x="19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lnTo>
                  <a:pt x="22" y="3"/>
                </a:lnTo>
                <a:lnTo>
                  <a:pt x="20" y="3"/>
                </a:lnTo>
                <a:cubicBezTo>
                  <a:pt x="16" y="3"/>
                  <a:pt x="12" y="2"/>
                  <a:pt x="9" y="2"/>
                </a:cubicBezTo>
                <a:cubicBezTo>
                  <a:pt x="6" y="2"/>
                  <a:pt x="5" y="1"/>
                  <a:pt x="3" y="1"/>
                </a:cubicBezTo>
                <a:lnTo>
                  <a:pt x="1" y="1"/>
                </a:lnTo>
                <a:cubicBezTo>
                  <a:pt x="3" y="0"/>
                  <a:pt x="6" y="0"/>
                  <a:pt x="9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4" name="Freeform 1600">
            <a:extLst>
              <a:ext uri="{FF2B5EF4-FFF2-40B4-BE49-F238E27FC236}">
                <a16:creationId xmlns:a16="http://schemas.microsoft.com/office/drawing/2014/main" id="{45FC6858-FE4D-B043-A06E-44B879B20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8813"/>
            <a:ext cx="9525" cy="3175"/>
          </a:xfrm>
          <a:custGeom>
            <a:avLst/>
            <a:gdLst>
              <a:gd name="T0" fmla="*/ 0 w 25"/>
              <a:gd name="T1" fmla="*/ 499918 h 11"/>
              <a:gd name="T2" fmla="*/ 3483864 w 25"/>
              <a:gd name="T3" fmla="*/ 583045 h 11"/>
              <a:gd name="T4" fmla="*/ 0 w 25"/>
              <a:gd name="T5" fmla="*/ 499918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1">
                <a:moveTo>
                  <a:pt x="0" y="6"/>
                </a:moveTo>
                <a:cubicBezTo>
                  <a:pt x="1" y="0"/>
                  <a:pt x="13" y="6"/>
                  <a:pt x="24" y="7"/>
                </a:cubicBezTo>
                <a:cubicBezTo>
                  <a:pt x="18" y="9"/>
                  <a:pt x="0" y="1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5" name="Freeform 1601">
            <a:extLst>
              <a:ext uri="{FF2B5EF4-FFF2-40B4-BE49-F238E27FC236}">
                <a16:creationId xmlns:a16="http://schemas.microsoft.com/office/drawing/2014/main" id="{594B6F89-E609-8E4C-8E9A-50599F297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8813"/>
            <a:ext cx="9525" cy="3175"/>
          </a:xfrm>
          <a:custGeom>
            <a:avLst/>
            <a:gdLst>
              <a:gd name="T0" fmla="*/ 1451610 w 25"/>
              <a:gd name="T1" fmla="*/ 1234168 h 7"/>
              <a:gd name="T2" fmla="*/ 0 w 25"/>
              <a:gd name="T3" fmla="*/ 822779 h 7"/>
              <a:gd name="T4" fmla="*/ 0 w 25"/>
              <a:gd name="T5" fmla="*/ 617311 h 7"/>
              <a:gd name="T6" fmla="*/ 1451610 w 25"/>
              <a:gd name="T7" fmla="*/ 1234168 h 7"/>
              <a:gd name="T8" fmla="*/ 3483864 w 25"/>
              <a:gd name="T9" fmla="*/ 822779 h 7"/>
              <a:gd name="T10" fmla="*/ 1451610 w 25"/>
              <a:gd name="T11" fmla="*/ 1234168 h 7"/>
              <a:gd name="T12" fmla="*/ 435483 w 25"/>
              <a:gd name="T13" fmla="*/ 0 h 7"/>
              <a:gd name="T14" fmla="*/ 0 w 25"/>
              <a:gd name="T15" fmla="*/ 411389 h 7"/>
              <a:gd name="T16" fmla="*/ 435483 w 25"/>
              <a:gd name="T17" fmla="*/ 0 h 7"/>
              <a:gd name="T18" fmla="*/ 725805 w 25"/>
              <a:gd name="T19" fmla="*/ 0 h 7"/>
              <a:gd name="T20" fmla="*/ 435483 w 25"/>
              <a:gd name="T21" fmla="*/ 0 h 7"/>
              <a:gd name="T22" fmla="*/ 580644 w 25"/>
              <a:gd name="T23" fmla="*/ 0 h 7"/>
              <a:gd name="T24" fmla="*/ 725805 w 25"/>
              <a:gd name="T25" fmla="*/ 0 h 7"/>
              <a:gd name="T26" fmla="*/ 1887093 w 25"/>
              <a:gd name="T27" fmla="*/ 411389 h 7"/>
              <a:gd name="T28" fmla="*/ 3483864 w 25"/>
              <a:gd name="T29" fmla="*/ 822779 h 7"/>
              <a:gd name="T30" fmla="*/ 1887093 w 25"/>
              <a:gd name="T31" fmla="*/ 617311 h 7"/>
              <a:gd name="T32" fmla="*/ 725805 w 25"/>
              <a:gd name="T33" fmla="*/ 0 h 7"/>
              <a:gd name="T34" fmla="*/ 1887093 w 25"/>
              <a:gd name="T35" fmla="*/ 411389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7">
                <a:moveTo>
                  <a:pt x="10" y="6"/>
                </a:moveTo>
                <a:cubicBezTo>
                  <a:pt x="7" y="6"/>
                  <a:pt x="2" y="6"/>
                  <a:pt x="0" y="4"/>
                </a:cubicBezTo>
                <a:lnTo>
                  <a:pt x="0" y="3"/>
                </a:lnTo>
                <a:cubicBezTo>
                  <a:pt x="2" y="5"/>
                  <a:pt x="5" y="6"/>
                  <a:pt x="10" y="6"/>
                </a:cubicBezTo>
                <a:cubicBezTo>
                  <a:pt x="15" y="6"/>
                  <a:pt x="21" y="5"/>
                  <a:pt x="24" y="4"/>
                </a:cubicBezTo>
                <a:cubicBezTo>
                  <a:pt x="21" y="6"/>
                  <a:pt x="16" y="6"/>
                  <a:pt x="10" y="6"/>
                </a:cubicBezTo>
                <a:close/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5" y="0"/>
                </a:move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5" y="0"/>
                  <a:pt x="5" y="0"/>
                </a:cubicBezTo>
                <a:close/>
                <a:moveTo>
                  <a:pt x="13" y="2"/>
                </a:moveTo>
                <a:cubicBezTo>
                  <a:pt x="17" y="3"/>
                  <a:pt x="21" y="3"/>
                  <a:pt x="24" y="4"/>
                </a:cubicBezTo>
                <a:cubicBezTo>
                  <a:pt x="21" y="4"/>
                  <a:pt x="17" y="3"/>
                  <a:pt x="13" y="3"/>
                </a:cubicBezTo>
                <a:cubicBezTo>
                  <a:pt x="10" y="2"/>
                  <a:pt x="8" y="1"/>
                  <a:pt x="5" y="0"/>
                </a:cubicBezTo>
                <a:cubicBezTo>
                  <a:pt x="7" y="0"/>
                  <a:pt x="10" y="1"/>
                  <a:pt x="13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6" name="Freeform 1602">
            <a:extLst>
              <a:ext uri="{FF2B5EF4-FFF2-40B4-BE49-F238E27FC236}">
                <a16:creationId xmlns:a16="http://schemas.microsoft.com/office/drawing/2014/main" id="{DBAEED3F-535C-944E-BF9A-B6069194C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920875"/>
            <a:ext cx="9525" cy="9525"/>
          </a:xfrm>
          <a:custGeom>
            <a:avLst/>
            <a:gdLst>
              <a:gd name="T0" fmla="*/ 870966 w 25"/>
              <a:gd name="T1" fmla="*/ 2818301 h 26"/>
              <a:gd name="T2" fmla="*/ 3483864 w 25"/>
              <a:gd name="T3" fmla="*/ 0 h 26"/>
              <a:gd name="T4" fmla="*/ 870966 w 25"/>
              <a:gd name="T5" fmla="*/ 2818301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26">
                <a:moveTo>
                  <a:pt x="6" y="21"/>
                </a:moveTo>
                <a:cubicBezTo>
                  <a:pt x="0" y="18"/>
                  <a:pt x="16" y="9"/>
                  <a:pt x="24" y="0"/>
                </a:cubicBezTo>
                <a:cubicBezTo>
                  <a:pt x="21" y="9"/>
                  <a:pt x="10" y="25"/>
                  <a:pt x="6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7" name="Freeform 1603">
            <a:extLst>
              <a:ext uri="{FF2B5EF4-FFF2-40B4-BE49-F238E27FC236}">
                <a16:creationId xmlns:a16="http://schemas.microsoft.com/office/drawing/2014/main" id="{230D1E83-2711-024F-A962-ECAEB1E83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0875"/>
            <a:ext cx="6350" cy="7938"/>
          </a:xfrm>
          <a:custGeom>
            <a:avLst/>
            <a:gdLst>
              <a:gd name="T0" fmla="*/ 223253 w 19"/>
              <a:gd name="T1" fmla="*/ 2620575 h 23"/>
              <a:gd name="T2" fmla="*/ 0 w 19"/>
              <a:gd name="T3" fmla="*/ 2501505 h 23"/>
              <a:gd name="T4" fmla="*/ 223253 w 19"/>
              <a:gd name="T5" fmla="*/ 2501505 h 23"/>
              <a:gd name="T6" fmla="*/ 2010611 w 19"/>
              <a:gd name="T7" fmla="*/ 0 h 23"/>
              <a:gd name="T8" fmla="*/ 1005305 w 19"/>
              <a:gd name="T9" fmla="*/ 1071975 h 23"/>
              <a:gd name="T10" fmla="*/ 0 w 19"/>
              <a:gd name="T11" fmla="*/ 2382435 h 23"/>
              <a:gd name="T12" fmla="*/ 1005305 w 19"/>
              <a:gd name="T13" fmla="*/ 1071975 h 23"/>
              <a:gd name="T14" fmla="*/ 2010611 w 19"/>
              <a:gd name="T15" fmla="*/ 0 h 23"/>
              <a:gd name="T16" fmla="*/ 223253 w 19"/>
              <a:gd name="T17" fmla="*/ 262057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23">
                <a:moveTo>
                  <a:pt x="2" y="22"/>
                </a:moveTo>
                <a:cubicBezTo>
                  <a:pt x="0" y="22"/>
                  <a:pt x="0" y="22"/>
                  <a:pt x="0" y="21"/>
                </a:cubicBezTo>
                <a:lnTo>
                  <a:pt x="2" y="21"/>
                </a:lnTo>
                <a:cubicBezTo>
                  <a:pt x="6" y="21"/>
                  <a:pt x="14" y="7"/>
                  <a:pt x="18" y="0"/>
                </a:cubicBezTo>
                <a:cubicBezTo>
                  <a:pt x="16" y="3"/>
                  <a:pt x="13" y="7"/>
                  <a:pt x="9" y="9"/>
                </a:cubicBezTo>
                <a:cubicBezTo>
                  <a:pt x="4" y="13"/>
                  <a:pt x="0" y="17"/>
                  <a:pt x="0" y="20"/>
                </a:cubicBezTo>
                <a:cubicBezTo>
                  <a:pt x="0" y="17"/>
                  <a:pt x="3" y="13"/>
                  <a:pt x="9" y="9"/>
                </a:cubicBezTo>
                <a:cubicBezTo>
                  <a:pt x="13" y="6"/>
                  <a:pt x="16" y="3"/>
                  <a:pt x="18" y="0"/>
                </a:cubicBezTo>
                <a:cubicBezTo>
                  <a:pt x="16" y="7"/>
                  <a:pt x="7" y="22"/>
                  <a:pt x="2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8" name="Freeform 1604">
            <a:extLst>
              <a:ext uri="{FF2B5EF4-FFF2-40B4-BE49-F238E27FC236}">
                <a16:creationId xmlns:a16="http://schemas.microsoft.com/office/drawing/2014/main" id="{FE43C2EF-B4E9-7D40-A1BB-035655E73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525" y="1920875"/>
            <a:ext cx="6350" cy="7938"/>
          </a:xfrm>
          <a:custGeom>
            <a:avLst/>
            <a:gdLst>
              <a:gd name="T0" fmla="*/ 746831 w 18"/>
              <a:gd name="T1" fmla="*/ 2263020 h 23"/>
              <a:gd name="T2" fmla="*/ 2115608 w 18"/>
              <a:gd name="T3" fmla="*/ 0 h 23"/>
              <a:gd name="T4" fmla="*/ 746831 w 18"/>
              <a:gd name="T5" fmla="*/ 226302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3">
                <a:moveTo>
                  <a:pt x="6" y="19"/>
                </a:moveTo>
                <a:cubicBezTo>
                  <a:pt x="0" y="13"/>
                  <a:pt x="12" y="9"/>
                  <a:pt x="17" y="0"/>
                </a:cubicBezTo>
                <a:cubicBezTo>
                  <a:pt x="15" y="10"/>
                  <a:pt x="11" y="22"/>
                  <a:pt x="6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59" name="Freeform 1605">
            <a:extLst>
              <a:ext uri="{FF2B5EF4-FFF2-40B4-BE49-F238E27FC236}">
                <a16:creationId xmlns:a16="http://schemas.microsoft.com/office/drawing/2014/main" id="{2CAE023A-65FA-BF42-A309-5A8ADF78A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0875"/>
            <a:ext cx="4762" cy="7938"/>
          </a:xfrm>
          <a:custGeom>
            <a:avLst/>
            <a:gdLst>
              <a:gd name="T0" fmla="*/ 302228 w 15"/>
              <a:gd name="T1" fmla="*/ 2473769 h 22"/>
              <a:gd name="T2" fmla="*/ 302228 w 15"/>
              <a:gd name="T3" fmla="*/ 2473769 h 22"/>
              <a:gd name="T4" fmla="*/ 302228 w 15"/>
              <a:gd name="T5" fmla="*/ 2473769 h 22"/>
              <a:gd name="T6" fmla="*/ 0 w 15"/>
              <a:gd name="T7" fmla="*/ 2083003 h 22"/>
              <a:gd name="T8" fmla="*/ 705411 w 15"/>
              <a:gd name="T9" fmla="*/ 1171577 h 22"/>
              <a:gd name="T10" fmla="*/ 1411139 w 15"/>
              <a:gd name="T11" fmla="*/ 0 h 22"/>
              <a:gd name="T12" fmla="*/ 302228 w 15"/>
              <a:gd name="T13" fmla="*/ 2473769 h 22"/>
              <a:gd name="T14" fmla="*/ 1411139 w 15"/>
              <a:gd name="T15" fmla="*/ 0 h 22"/>
              <a:gd name="T16" fmla="*/ 806365 w 15"/>
              <a:gd name="T17" fmla="*/ 1171577 h 22"/>
              <a:gd name="T18" fmla="*/ 201591 w 15"/>
              <a:gd name="T19" fmla="*/ 2083003 h 22"/>
              <a:gd name="T20" fmla="*/ 201591 w 15"/>
              <a:gd name="T21" fmla="*/ 2213259 h 22"/>
              <a:gd name="T22" fmla="*/ 1411139 w 15"/>
              <a:gd name="T23" fmla="*/ 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22">
                <a:moveTo>
                  <a:pt x="3" y="19"/>
                </a:moveTo>
                <a:lnTo>
                  <a:pt x="3" y="19"/>
                </a:lnTo>
                <a:cubicBezTo>
                  <a:pt x="1" y="18"/>
                  <a:pt x="0" y="17"/>
                  <a:pt x="0" y="16"/>
                </a:cubicBezTo>
                <a:cubicBezTo>
                  <a:pt x="1" y="14"/>
                  <a:pt x="3" y="12"/>
                  <a:pt x="7" y="9"/>
                </a:cubicBezTo>
                <a:cubicBezTo>
                  <a:pt x="9" y="6"/>
                  <a:pt x="12" y="3"/>
                  <a:pt x="14" y="0"/>
                </a:cubicBezTo>
                <a:cubicBezTo>
                  <a:pt x="12" y="9"/>
                  <a:pt x="8" y="19"/>
                  <a:pt x="3" y="19"/>
                </a:cubicBezTo>
                <a:close/>
                <a:moveTo>
                  <a:pt x="14" y="0"/>
                </a:moveTo>
                <a:cubicBezTo>
                  <a:pt x="12" y="3"/>
                  <a:pt x="9" y="7"/>
                  <a:pt x="8" y="9"/>
                </a:cubicBezTo>
                <a:cubicBezTo>
                  <a:pt x="4" y="13"/>
                  <a:pt x="2" y="14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6" y="21"/>
                  <a:pt x="10" y="14"/>
                  <a:pt x="1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0" name="Freeform 1606">
            <a:extLst>
              <a:ext uri="{FF2B5EF4-FFF2-40B4-BE49-F238E27FC236}">
                <a16:creationId xmlns:a16="http://schemas.microsoft.com/office/drawing/2014/main" id="{95C4AA30-CD7B-AA4C-8825-2EE5FA55B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20875"/>
            <a:ext cx="4763" cy="7938"/>
          </a:xfrm>
          <a:custGeom>
            <a:avLst/>
            <a:gdLst>
              <a:gd name="T0" fmla="*/ 504243 w 15"/>
              <a:gd name="T1" fmla="*/ 2520315 h 20"/>
              <a:gd name="T2" fmla="*/ 1411436 w 15"/>
              <a:gd name="T3" fmla="*/ 0 h 20"/>
              <a:gd name="T4" fmla="*/ 504243 w 15"/>
              <a:gd name="T5" fmla="*/ 252031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20">
                <a:moveTo>
                  <a:pt x="5" y="16"/>
                </a:moveTo>
                <a:cubicBezTo>
                  <a:pt x="0" y="10"/>
                  <a:pt x="10" y="7"/>
                  <a:pt x="14" y="0"/>
                </a:cubicBezTo>
                <a:cubicBezTo>
                  <a:pt x="12" y="7"/>
                  <a:pt x="10" y="19"/>
                  <a:pt x="5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1" name="Freeform 1607">
            <a:extLst>
              <a:ext uri="{FF2B5EF4-FFF2-40B4-BE49-F238E27FC236}">
                <a16:creationId xmlns:a16="http://schemas.microsoft.com/office/drawing/2014/main" id="{7989A988-638D-604B-822A-B26150E8B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0875"/>
            <a:ext cx="4762" cy="6350"/>
          </a:xfrm>
          <a:custGeom>
            <a:avLst/>
            <a:gdLst>
              <a:gd name="T0" fmla="*/ 472629 w 12"/>
              <a:gd name="T1" fmla="*/ 1991078 h 18"/>
              <a:gd name="T2" fmla="*/ 315086 w 12"/>
              <a:gd name="T3" fmla="*/ 1991078 h 18"/>
              <a:gd name="T4" fmla="*/ 0 w 12"/>
              <a:gd name="T5" fmla="*/ 1617839 h 18"/>
              <a:gd name="T6" fmla="*/ 787317 w 12"/>
              <a:gd name="T7" fmla="*/ 746831 h 18"/>
              <a:gd name="T8" fmla="*/ 1574635 w 12"/>
              <a:gd name="T9" fmla="*/ 124531 h 18"/>
              <a:gd name="T10" fmla="*/ 944860 w 12"/>
              <a:gd name="T11" fmla="*/ 871008 h 18"/>
              <a:gd name="T12" fmla="*/ 157543 w 12"/>
              <a:gd name="T13" fmla="*/ 1617839 h 18"/>
              <a:gd name="T14" fmla="*/ 315086 w 12"/>
              <a:gd name="T15" fmla="*/ 1866900 h 18"/>
              <a:gd name="T16" fmla="*/ 1574635 w 12"/>
              <a:gd name="T17" fmla="*/ 124531 h 18"/>
              <a:gd name="T18" fmla="*/ 1732178 w 12"/>
              <a:gd name="T19" fmla="*/ 0 h 18"/>
              <a:gd name="T20" fmla="*/ 472629 w 12"/>
              <a:gd name="T21" fmla="*/ 1991078 h 18"/>
              <a:gd name="T22" fmla="*/ 1732178 w 12"/>
              <a:gd name="T23" fmla="*/ 0 h 18"/>
              <a:gd name="T24" fmla="*/ 1732178 w 12"/>
              <a:gd name="T25" fmla="*/ 0 h 18"/>
              <a:gd name="T26" fmla="*/ 1732178 w 12"/>
              <a:gd name="T27" fmla="*/ 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8">
                <a:moveTo>
                  <a:pt x="3" y="16"/>
                </a:moveTo>
                <a:lnTo>
                  <a:pt x="2" y="16"/>
                </a:lnTo>
                <a:cubicBezTo>
                  <a:pt x="1" y="15"/>
                  <a:pt x="0" y="13"/>
                  <a:pt x="0" y="13"/>
                </a:cubicBezTo>
                <a:cubicBezTo>
                  <a:pt x="0" y="10"/>
                  <a:pt x="2" y="9"/>
                  <a:pt x="5" y="6"/>
                </a:cubicBezTo>
                <a:lnTo>
                  <a:pt x="10" y="1"/>
                </a:lnTo>
                <a:cubicBezTo>
                  <a:pt x="9" y="3"/>
                  <a:pt x="7" y="5"/>
                  <a:pt x="6" y="7"/>
                </a:cubicBezTo>
                <a:cubicBezTo>
                  <a:pt x="3" y="9"/>
                  <a:pt x="1" y="11"/>
                  <a:pt x="1" y="13"/>
                </a:cubicBezTo>
                <a:cubicBezTo>
                  <a:pt x="1" y="13"/>
                  <a:pt x="1" y="15"/>
                  <a:pt x="2" y="15"/>
                </a:cubicBezTo>
                <a:cubicBezTo>
                  <a:pt x="5" y="17"/>
                  <a:pt x="8" y="13"/>
                  <a:pt x="10" y="1"/>
                </a:cubicBezTo>
                <a:cubicBezTo>
                  <a:pt x="10" y="1"/>
                  <a:pt x="10" y="1"/>
                  <a:pt x="11" y="0"/>
                </a:cubicBezTo>
                <a:cubicBezTo>
                  <a:pt x="10" y="7"/>
                  <a:pt x="7" y="16"/>
                  <a:pt x="3" y="16"/>
                </a:cubicBezTo>
                <a:close/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2" name="Freeform 1608">
            <a:extLst>
              <a:ext uri="{FF2B5EF4-FFF2-40B4-BE49-F238E27FC236}">
                <a16:creationId xmlns:a16="http://schemas.microsoft.com/office/drawing/2014/main" id="{4FD68DB8-823F-474C-BC93-D8779944F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19288"/>
            <a:ext cx="6350" cy="7937"/>
          </a:xfrm>
          <a:custGeom>
            <a:avLst/>
            <a:gdLst>
              <a:gd name="T0" fmla="*/ 670092 w 19"/>
              <a:gd name="T1" fmla="*/ 2285478 h 21"/>
              <a:gd name="T2" fmla="*/ 1675397 w 19"/>
              <a:gd name="T3" fmla="*/ 0 h 21"/>
              <a:gd name="T4" fmla="*/ 670092 w 19"/>
              <a:gd name="T5" fmla="*/ 2285478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1">
                <a:moveTo>
                  <a:pt x="6" y="16"/>
                </a:moveTo>
                <a:cubicBezTo>
                  <a:pt x="0" y="10"/>
                  <a:pt x="12" y="10"/>
                  <a:pt x="15" y="0"/>
                </a:cubicBezTo>
                <a:cubicBezTo>
                  <a:pt x="18" y="10"/>
                  <a:pt x="10" y="20"/>
                  <a:pt x="6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3" name="Freeform 1609">
            <a:extLst>
              <a:ext uri="{FF2B5EF4-FFF2-40B4-BE49-F238E27FC236}">
                <a16:creationId xmlns:a16="http://schemas.microsoft.com/office/drawing/2014/main" id="{042E8AAE-C893-D542-A904-D84D529CC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19288"/>
            <a:ext cx="6350" cy="6350"/>
          </a:xfrm>
          <a:custGeom>
            <a:avLst/>
            <a:gdLst>
              <a:gd name="T0" fmla="*/ 472678 w 16"/>
              <a:gd name="T1" fmla="*/ 2010611 h 19"/>
              <a:gd name="T2" fmla="*/ 472678 w 16"/>
              <a:gd name="T3" fmla="*/ 2010611 h 19"/>
              <a:gd name="T4" fmla="*/ 472678 w 16"/>
              <a:gd name="T5" fmla="*/ 1898984 h 19"/>
              <a:gd name="T6" fmla="*/ 0 w 16"/>
              <a:gd name="T7" fmla="*/ 1563771 h 19"/>
              <a:gd name="T8" fmla="*/ 630238 w 16"/>
              <a:gd name="T9" fmla="*/ 1116932 h 19"/>
              <a:gd name="T10" fmla="*/ 1890316 w 16"/>
              <a:gd name="T11" fmla="*/ 0 h 19"/>
              <a:gd name="T12" fmla="*/ 1417638 w 16"/>
              <a:gd name="T13" fmla="*/ 1563771 h 19"/>
              <a:gd name="T14" fmla="*/ 472678 w 16"/>
              <a:gd name="T15" fmla="*/ 2010611 h 19"/>
              <a:gd name="T16" fmla="*/ 1890316 w 16"/>
              <a:gd name="T17" fmla="*/ 0 h 19"/>
              <a:gd name="T18" fmla="*/ 630238 w 16"/>
              <a:gd name="T19" fmla="*/ 1116932 h 19"/>
              <a:gd name="T20" fmla="*/ 157559 w 16"/>
              <a:gd name="T21" fmla="*/ 1563771 h 19"/>
              <a:gd name="T22" fmla="*/ 472678 w 16"/>
              <a:gd name="T23" fmla="*/ 1787024 h 19"/>
              <a:gd name="T24" fmla="*/ 472678 w 16"/>
              <a:gd name="T25" fmla="*/ 1898984 h 19"/>
              <a:gd name="T26" fmla="*/ 472678 w 16"/>
              <a:gd name="T27" fmla="*/ 1898984 h 19"/>
              <a:gd name="T28" fmla="*/ 1260078 w 16"/>
              <a:gd name="T29" fmla="*/ 1563771 h 19"/>
              <a:gd name="T30" fmla="*/ 1890316 w 16"/>
              <a:gd name="T31" fmla="*/ 0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9">
                <a:moveTo>
                  <a:pt x="3" y="18"/>
                </a:moveTo>
                <a:lnTo>
                  <a:pt x="3" y="18"/>
                </a:lnTo>
                <a:lnTo>
                  <a:pt x="3" y="17"/>
                </a:lnTo>
                <a:cubicBezTo>
                  <a:pt x="1" y="16"/>
                  <a:pt x="0" y="14"/>
                  <a:pt x="0" y="14"/>
                </a:cubicBezTo>
                <a:cubicBezTo>
                  <a:pt x="1" y="12"/>
                  <a:pt x="3" y="10"/>
                  <a:pt x="4" y="10"/>
                </a:cubicBezTo>
                <a:cubicBezTo>
                  <a:pt x="7" y="8"/>
                  <a:pt x="11" y="5"/>
                  <a:pt x="12" y="0"/>
                </a:cubicBezTo>
                <a:cubicBezTo>
                  <a:pt x="15" y="7"/>
                  <a:pt x="12" y="11"/>
                  <a:pt x="9" y="14"/>
                </a:cubicBezTo>
                <a:cubicBezTo>
                  <a:pt x="7" y="16"/>
                  <a:pt x="6" y="18"/>
                  <a:pt x="3" y="18"/>
                </a:cubicBezTo>
                <a:close/>
                <a:moveTo>
                  <a:pt x="12" y="0"/>
                </a:moveTo>
                <a:cubicBezTo>
                  <a:pt x="12" y="6"/>
                  <a:pt x="7" y="9"/>
                  <a:pt x="4" y="10"/>
                </a:cubicBezTo>
                <a:cubicBezTo>
                  <a:pt x="3" y="11"/>
                  <a:pt x="2" y="13"/>
                  <a:pt x="1" y="14"/>
                </a:cubicBezTo>
                <a:cubicBezTo>
                  <a:pt x="1" y="14"/>
                  <a:pt x="2" y="16"/>
                  <a:pt x="3" y="16"/>
                </a:cubicBezTo>
                <a:lnTo>
                  <a:pt x="3" y="17"/>
                </a:lnTo>
                <a:cubicBezTo>
                  <a:pt x="6" y="17"/>
                  <a:pt x="7" y="16"/>
                  <a:pt x="8" y="14"/>
                </a:cubicBezTo>
                <a:cubicBezTo>
                  <a:pt x="11" y="11"/>
                  <a:pt x="12" y="7"/>
                  <a:pt x="12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4" name="Freeform 1610">
            <a:extLst>
              <a:ext uri="{FF2B5EF4-FFF2-40B4-BE49-F238E27FC236}">
                <a16:creationId xmlns:a16="http://schemas.microsoft.com/office/drawing/2014/main" id="{F6632F99-B078-2146-80AB-E215C5554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12700" cy="7937"/>
          </a:xfrm>
          <a:custGeom>
            <a:avLst/>
            <a:gdLst>
              <a:gd name="T0" fmla="*/ 353541 w 37"/>
              <a:gd name="T1" fmla="*/ 2047349 h 20"/>
              <a:gd name="T2" fmla="*/ 4241457 w 37"/>
              <a:gd name="T3" fmla="*/ 0 h 20"/>
              <a:gd name="T4" fmla="*/ 353541 w 37"/>
              <a:gd name="T5" fmla="*/ 20473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20">
                <a:moveTo>
                  <a:pt x="3" y="13"/>
                </a:moveTo>
                <a:cubicBezTo>
                  <a:pt x="0" y="6"/>
                  <a:pt x="26" y="7"/>
                  <a:pt x="36" y="0"/>
                </a:cubicBezTo>
                <a:cubicBezTo>
                  <a:pt x="31" y="8"/>
                  <a:pt x="4" y="19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5" name="Freeform 1611">
            <a:extLst>
              <a:ext uri="{FF2B5EF4-FFF2-40B4-BE49-F238E27FC236}">
                <a16:creationId xmlns:a16="http://schemas.microsoft.com/office/drawing/2014/main" id="{284F6911-6933-F647-B31D-F83871824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12700" cy="6350"/>
          </a:xfrm>
          <a:custGeom>
            <a:avLst/>
            <a:gdLst>
              <a:gd name="T0" fmla="*/ 526506 w 35"/>
              <a:gd name="T1" fmla="*/ 1898984 h 19"/>
              <a:gd name="T2" fmla="*/ 0 w 35"/>
              <a:gd name="T3" fmla="*/ 1563771 h 19"/>
              <a:gd name="T4" fmla="*/ 131717 w 35"/>
              <a:gd name="T5" fmla="*/ 1340518 h 19"/>
              <a:gd name="T6" fmla="*/ 1843314 w 35"/>
              <a:gd name="T7" fmla="*/ 781718 h 19"/>
              <a:gd name="T8" fmla="*/ 4476569 w 35"/>
              <a:gd name="T9" fmla="*/ 0 h 19"/>
              <a:gd name="T10" fmla="*/ 4476569 w 35"/>
              <a:gd name="T11" fmla="*/ 0 h 19"/>
              <a:gd name="T12" fmla="*/ 4476569 w 35"/>
              <a:gd name="T13" fmla="*/ 0 h 19"/>
              <a:gd name="T14" fmla="*/ 1975031 w 35"/>
              <a:gd name="T15" fmla="*/ 781718 h 19"/>
              <a:gd name="T16" fmla="*/ 131717 w 35"/>
              <a:gd name="T17" fmla="*/ 1340518 h 19"/>
              <a:gd name="T18" fmla="*/ 131717 w 35"/>
              <a:gd name="T19" fmla="*/ 1563771 h 19"/>
              <a:gd name="T20" fmla="*/ 3950063 w 35"/>
              <a:gd name="T21" fmla="*/ 446839 h 19"/>
              <a:gd name="T22" fmla="*/ 526506 w 35"/>
              <a:gd name="T23" fmla="*/ 1898984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19">
                <a:moveTo>
                  <a:pt x="4" y="17"/>
                </a:moveTo>
                <a:cubicBezTo>
                  <a:pt x="1" y="17"/>
                  <a:pt x="1" y="15"/>
                  <a:pt x="0" y="14"/>
                </a:cubicBezTo>
                <a:cubicBezTo>
                  <a:pt x="0" y="14"/>
                  <a:pt x="0" y="13"/>
                  <a:pt x="1" y="12"/>
                </a:cubicBezTo>
                <a:cubicBezTo>
                  <a:pt x="1" y="9"/>
                  <a:pt x="7" y="8"/>
                  <a:pt x="14" y="7"/>
                </a:cubicBezTo>
                <a:cubicBezTo>
                  <a:pt x="20" y="5"/>
                  <a:pt x="29" y="4"/>
                  <a:pt x="34" y="0"/>
                </a:cubicBezTo>
                <a:cubicBezTo>
                  <a:pt x="29" y="4"/>
                  <a:pt x="21" y="6"/>
                  <a:pt x="15" y="7"/>
                </a:cubicBezTo>
                <a:cubicBezTo>
                  <a:pt x="8" y="9"/>
                  <a:pt x="2" y="10"/>
                  <a:pt x="1" y="12"/>
                </a:cubicBezTo>
                <a:cubicBezTo>
                  <a:pt x="1" y="13"/>
                  <a:pt x="1" y="14"/>
                  <a:pt x="1" y="14"/>
                </a:cubicBezTo>
                <a:cubicBezTo>
                  <a:pt x="2" y="18"/>
                  <a:pt x="22" y="11"/>
                  <a:pt x="30" y="4"/>
                </a:cubicBezTo>
                <a:cubicBezTo>
                  <a:pt x="24" y="10"/>
                  <a:pt x="11" y="17"/>
                  <a:pt x="4" y="17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6" name="Freeform 1612">
            <a:extLst>
              <a:ext uri="{FF2B5EF4-FFF2-40B4-BE49-F238E27FC236}">
                <a16:creationId xmlns:a16="http://schemas.microsoft.com/office/drawing/2014/main" id="{5202355E-D56D-E745-96A7-14AE5E710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920875"/>
            <a:ext cx="9525" cy="4763"/>
          </a:xfrm>
          <a:custGeom>
            <a:avLst/>
            <a:gdLst>
              <a:gd name="T0" fmla="*/ 145161 w 25"/>
              <a:gd name="T1" fmla="*/ 907510 h 15"/>
              <a:gd name="T2" fmla="*/ 3483864 w 25"/>
              <a:gd name="T3" fmla="*/ 0 h 15"/>
              <a:gd name="T4" fmla="*/ 145161 w 25"/>
              <a:gd name="T5" fmla="*/ 90751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5">
                <a:moveTo>
                  <a:pt x="1" y="9"/>
                </a:moveTo>
                <a:cubicBezTo>
                  <a:pt x="0" y="2"/>
                  <a:pt x="15" y="3"/>
                  <a:pt x="24" y="0"/>
                </a:cubicBezTo>
                <a:cubicBezTo>
                  <a:pt x="17" y="4"/>
                  <a:pt x="7" y="14"/>
                  <a:pt x="1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7" name="Freeform 1613">
            <a:extLst>
              <a:ext uri="{FF2B5EF4-FFF2-40B4-BE49-F238E27FC236}">
                <a16:creationId xmlns:a16="http://schemas.microsoft.com/office/drawing/2014/main" id="{2AF48DDF-D6F2-414D-AAC0-06FB88BFC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920875"/>
            <a:ext cx="7938" cy="4763"/>
          </a:xfrm>
          <a:custGeom>
            <a:avLst/>
            <a:gdLst>
              <a:gd name="T0" fmla="*/ 714765 w 23"/>
              <a:gd name="T1" fmla="*/ 1732938 h 12"/>
              <a:gd name="T2" fmla="*/ 0 w 23"/>
              <a:gd name="T3" fmla="*/ 1417786 h 12"/>
              <a:gd name="T4" fmla="*/ 0 w 23"/>
              <a:gd name="T5" fmla="*/ 787880 h 12"/>
              <a:gd name="T6" fmla="*/ 1667670 w 23"/>
              <a:gd name="T7" fmla="*/ 315152 h 12"/>
              <a:gd name="T8" fmla="*/ 2620575 w 23"/>
              <a:gd name="T9" fmla="*/ 0 h 12"/>
              <a:gd name="T10" fmla="*/ 2620575 w 23"/>
              <a:gd name="T11" fmla="*/ 0 h 12"/>
              <a:gd name="T12" fmla="*/ 2620575 w 23"/>
              <a:gd name="T13" fmla="*/ 157576 h 12"/>
              <a:gd name="T14" fmla="*/ 714765 w 23"/>
              <a:gd name="T15" fmla="*/ 1732938 h 12"/>
              <a:gd name="T16" fmla="*/ 2501505 w 23"/>
              <a:gd name="T17" fmla="*/ 157576 h 12"/>
              <a:gd name="T18" fmla="*/ 1667670 w 23"/>
              <a:gd name="T19" fmla="*/ 315152 h 12"/>
              <a:gd name="T20" fmla="*/ 357210 w 23"/>
              <a:gd name="T21" fmla="*/ 945456 h 12"/>
              <a:gd name="T22" fmla="*/ 357210 w 23"/>
              <a:gd name="T23" fmla="*/ 1417786 h 12"/>
              <a:gd name="T24" fmla="*/ 714765 w 23"/>
              <a:gd name="T25" fmla="*/ 1575362 h 12"/>
              <a:gd name="T26" fmla="*/ 2501505 w 23"/>
              <a:gd name="T27" fmla="*/ 15757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12">
                <a:moveTo>
                  <a:pt x="6" y="11"/>
                </a:moveTo>
                <a:cubicBezTo>
                  <a:pt x="4" y="11"/>
                  <a:pt x="3" y="10"/>
                  <a:pt x="0" y="9"/>
                </a:cubicBezTo>
                <a:lnTo>
                  <a:pt x="0" y="5"/>
                </a:lnTo>
                <a:cubicBezTo>
                  <a:pt x="3" y="3"/>
                  <a:pt x="9" y="3"/>
                  <a:pt x="14" y="2"/>
                </a:cubicBezTo>
                <a:cubicBezTo>
                  <a:pt x="16" y="1"/>
                  <a:pt x="19" y="0"/>
                  <a:pt x="22" y="0"/>
                </a:cubicBezTo>
                <a:lnTo>
                  <a:pt x="22" y="1"/>
                </a:lnTo>
                <a:cubicBezTo>
                  <a:pt x="17" y="4"/>
                  <a:pt x="10" y="11"/>
                  <a:pt x="6" y="11"/>
                </a:cubicBezTo>
                <a:close/>
                <a:moveTo>
                  <a:pt x="21" y="1"/>
                </a:moveTo>
                <a:cubicBezTo>
                  <a:pt x="19" y="2"/>
                  <a:pt x="16" y="2"/>
                  <a:pt x="14" y="2"/>
                </a:cubicBezTo>
                <a:cubicBezTo>
                  <a:pt x="9" y="3"/>
                  <a:pt x="4" y="3"/>
                  <a:pt x="3" y="6"/>
                </a:cubicBezTo>
                <a:lnTo>
                  <a:pt x="3" y="9"/>
                </a:lnTo>
                <a:cubicBezTo>
                  <a:pt x="3" y="9"/>
                  <a:pt x="4" y="10"/>
                  <a:pt x="6" y="10"/>
                </a:cubicBezTo>
                <a:cubicBezTo>
                  <a:pt x="10" y="10"/>
                  <a:pt x="16" y="4"/>
                  <a:pt x="21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8" name="Freeform 1614">
            <a:extLst>
              <a:ext uri="{FF2B5EF4-FFF2-40B4-BE49-F238E27FC236}">
                <a16:creationId xmlns:a16="http://schemas.microsoft.com/office/drawing/2014/main" id="{34ABD321-C01A-C149-BE93-0EA13FDC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24050"/>
            <a:ext cx="9525" cy="4763"/>
          </a:xfrm>
          <a:custGeom>
            <a:avLst/>
            <a:gdLst>
              <a:gd name="T0" fmla="*/ 124531 w 27"/>
              <a:gd name="T1" fmla="*/ 945456 h 12"/>
              <a:gd name="T2" fmla="*/ 3235678 w 27"/>
              <a:gd name="T3" fmla="*/ 315152 h 12"/>
              <a:gd name="T4" fmla="*/ 124531 w 27"/>
              <a:gd name="T5" fmla="*/ 94545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12">
                <a:moveTo>
                  <a:pt x="1" y="6"/>
                </a:moveTo>
                <a:cubicBezTo>
                  <a:pt x="0" y="0"/>
                  <a:pt x="17" y="6"/>
                  <a:pt x="26" y="2"/>
                </a:cubicBezTo>
                <a:cubicBezTo>
                  <a:pt x="22" y="7"/>
                  <a:pt x="3" y="11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69" name="Freeform 1615">
            <a:extLst>
              <a:ext uri="{FF2B5EF4-FFF2-40B4-BE49-F238E27FC236}">
                <a16:creationId xmlns:a16="http://schemas.microsoft.com/office/drawing/2014/main" id="{FB9D1C43-B5A2-404C-8D9A-A2C43D48D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25638"/>
            <a:ext cx="9525" cy="3175"/>
          </a:xfrm>
          <a:custGeom>
            <a:avLst/>
            <a:gdLst>
              <a:gd name="T0" fmla="*/ 870966 w 25"/>
              <a:gd name="T1" fmla="*/ 1234168 h 7"/>
              <a:gd name="T2" fmla="*/ 0 w 25"/>
              <a:gd name="T3" fmla="*/ 822779 h 7"/>
              <a:gd name="T4" fmla="*/ 0 w 25"/>
              <a:gd name="T5" fmla="*/ 617311 h 7"/>
              <a:gd name="T6" fmla="*/ 0 w 25"/>
              <a:gd name="T7" fmla="*/ 411389 h 7"/>
              <a:gd name="T8" fmla="*/ 1161288 w 25"/>
              <a:gd name="T9" fmla="*/ 411389 h 7"/>
              <a:gd name="T10" fmla="*/ 725805 w 25"/>
              <a:gd name="T11" fmla="*/ 411389 h 7"/>
              <a:gd name="T12" fmla="*/ 290322 w 25"/>
              <a:gd name="T13" fmla="*/ 411389 h 7"/>
              <a:gd name="T14" fmla="*/ 870966 w 25"/>
              <a:gd name="T15" fmla="*/ 1234168 h 7"/>
              <a:gd name="T16" fmla="*/ 3483864 w 25"/>
              <a:gd name="T17" fmla="*/ 0 h 7"/>
              <a:gd name="T18" fmla="*/ 870966 w 25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" h="7">
                <a:moveTo>
                  <a:pt x="6" y="6"/>
                </a:moveTo>
                <a:cubicBezTo>
                  <a:pt x="2" y="6"/>
                  <a:pt x="0" y="5"/>
                  <a:pt x="0" y="4"/>
                </a:cubicBezTo>
                <a:lnTo>
                  <a:pt x="0" y="3"/>
                </a:lnTo>
                <a:lnTo>
                  <a:pt x="0" y="2"/>
                </a:lnTo>
                <a:cubicBezTo>
                  <a:pt x="2" y="1"/>
                  <a:pt x="4" y="1"/>
                  <a:pt x="8" y="2"/>
                </a:cubicBezTo>
                <a:lnTo>
                  <a:pt x="5" y="2"/>
                </a:lnTo>
                <a:lnTo>
                  <a:pt x="2" y="2"/>
                </a:lnTo>
                <a:cubicBezTo>
                  <a:pt x="2" y="5"/>
                  <a:pt x="4" y="6"/>
                  <a:pt x="6" y="6"/>
                </a:cubicBezTo>
                <a:cubicBezTo>
                  <a:pt x="14" y="6"/>
                  <a:pt x="22" y="2"/>
                  <a:pt x="24" y="0"/>
                </a:cubicBezTo>
                <a:cubicBezTo>
                  <a:pt x="23" y="3"/>
                  <a:pt x="14" y="6"/>
                  <a:pt x="6" y="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0" name="Freeform 1616">
            <a:extLst>
              <a:ext uri="{FF2B5EF4-FFF2-40B4-BE49-F238E27FC236}">
                <a16:creationId xmlns:a16="http://schemas.microsoft.com/office/drawing/2014/main" id="{78033810-6919-5D4D-804A-1767A7E25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5638"/>
            <a:ext cx="9525" cy="3175"/>
          </a:xfrm>
          <a:custGeom>
            <a:avLst/>
            <a:gdLst>
              <a:gd name="T0" fmla="*/ 268532 w 26"/>
              <a:gd name="T1" fmla="*/ 746831 h 9"/>
              <a:gd name="T2" fmla="*/ 3355364 w 26"/>
              <a:gd name="T3" fmla="*/ 622300 h 9"/>
              <a:gd name="T4" fmla="*/ 268532 w 26"/>
              <a:gd name="T5" fmla="*/ 746831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9">
                <a:moveTo>
                  <a:pt x="2" y="6"/>
                </a:moveTo>
                <a:cubicBezTo>
                  <a:pt x="0" y="0"/>
                  <a:pt x="16" y="6"/>
                  <a:pt x="25" y="5"/>
                </a:cubicBezTo>
                <a:cubicBezTo>
                  <a:pt x="17" y="8"/>
                  <a:pt x="2" y="8"/>
                  <a:pt x="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1" name="Freeform 1617">
            <a:extLst>
              <a:ext uri="{FF2B5EF4-FFF2-40B4-BE49-F238E27FC236}">
                <a16:creationId xmlns:a16="http://schemas.microsoft.com/office/drawing/2014/main" id="{AE487C1C-9734-974E-AABF-D2849939B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7225"/>
            <a:ext cx="9525" cy="1588"/>
          </a:xfrm>
          <a:custGeom>
            <a:avLst/>
            <a:gdLst>
              <a:gd name="T0" fmla="*/ 1016127 w 25"/>
              <a:gd name="T1" fmla="*/ 350154 h 6"/>
              <a:gd name="T2" fmla="*/ 0 w 25"/>
              <a:gd name="T3" fmla="*/ 210145 h 6"/>
              <a:gd name="T4" fmla="*/ 0 w 25"/>
              <a:gd name="T5" fmla="*/ 70137 h 6"/>
              <a:gd name="T6" fmla="*/ 1596771 w 25"/>
              <a:gd name="T7" fmla="*/ 70137 h 6"/>
              <a:gd name="T8" fmla="*/ 580644 w 25"/>
              <a:gd name="T9" fmla="*/ 70137 h 6"/>
              <a:gd name="T10" fmla="*/ 145161 w 25"/>
              <a:gd name="T11" fmla="*/ 70137 h 6"/>
              <a:gd name="T12" fmla="*/ 2903220 w 25"/>
              <a:gd name="T13" fmla="*/ 210145 h 6"/>
              <a:gd name="T14" fmla="*/ 1596771 w 25"/>
              <a:gd name="T15" fmla="*/ 70137 h 6"/>
              <a:gd name="T16" fmla="*/ 3483864 w 25"/>
              <a:gd name="T17" fmla="*/ 70137 h 6"/>
              <a:gd name="T18" fmla="*/ 3483864 w 25"/>
              <a:gd name="T19" fmla="*/ 140009 h 6"/>
              <a:gd name="T20" fmla="*/ 3338703 w 25"/>
              <a:gd name="T21" fmla="*/ 210145 h 6"/>
              <a:gd name="T22" fmla="*/ 1016127 w 25"/>
              <a:gd name="T23" fmla="*/ 35015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6">
                <a:moveTo>
                  <a:pt x="7" y="5"/>
                </a:moveTo>
                <a:cubicBezTo>
                  <a:pt x="2" y="5"/>
                  <a:pt x="1" y="4"/>
                  <a:pt x="0" y="3"/>
                </a:cubicBezTo>
                <a:lnTo>
                  <a:pt x="0" y="1"/>
                </a:lnTo>
                <a:cubicBezTo>
                  <a:pt x="1" y="0"/>
                  <a:pt x="6" y="0"/>
                  <a:pt x="11" y="1"/>
                </a:cubicBezTo>
                <a:lnTo>
                  <a:pt x="4" y="1"/>
                </a:lnTo>
                <a:lnTo>
                  <a:pt x="1" y="1"/>
                </a:lnTo>
                <a:cubicBezTo>
                  <a:pt x="1" y="5"/>
                  <a:pt x="11" y="5"/>
                  <a:pt x="20" y="3"/>
                </a:cubicBezTo>
                <a:cubicBezTo>
                  <a:pt x="17" y="3"/>
                  <a:pt x="14" y="2"/>
                  <a:pt x="11" y="1"/>
                </a:cubicBezTo>
                <a:cubicBezTo>
                  <a:pt x="15" y="1"/>
                  <a:pt x="20" y="2"/>
                  <a:pt x="24" y="1"/>
                </a:cubicBezTo>
                <a:lnTo>
                  <a:pt x="24" y="2"/>
                </a:lnTo>
                <a:cubicBezTo>
                  <a:pt x="24" y="3"/>
                  <a:pt x="23" y="3"/>
                  <a:pt x="23" y="3"/>
                </a:cubicBezTo>
                <a:cubicBezTo>
                  <a:pt x="17" y="4"/>
                  <a:pt x="11" y="5"/>
                  <a:pt x="7" y="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2" name="Freeform 1618">
            <a:extLst>
              <a:ext uri="{FF2B5EF4-FFF2-40B4-BE49-F238E27FC236}">
                <a16:creationId xmlns:a16="http://schemas.microsoft.com/office/drawing/2014/main" id="{582EA4CC-8AA1-EB47-AF68-D39492B9D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7225"/>
            <a:ext cx="9525" cy="4763"/>
          </a:xfrm>
          <a:custGeom>
            <a:avLst/>
            <a:gdLst>
              <a:gd name="T0" fmla="*/ 0 w 25"/>
              <a:gd name="T1" fmla="*/ 945456 h 12"/>
              <a:gd name="T2" fmla="*/ 3483864 w 25"/>
              <a:gd name="T3" fmla="*/ 945456 h 12"/>
              <a:gd name="T4" fmla="*/ 0 w 25"/>
              <a:gd name="T5" fmla="*/ 94545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2">
                <a:moveTo>
                  <a:pt x="0" y="6"/>
                </a:moveTo>
                <a:cubicBezTo>
                  <a:pt x="0" y="0"/>
                  <a:pt x="12" y="8"/>
                  <a:pt x="24" y="6"/>
                </a:cubicBezTo>
                <a:cubicBezTo>
                  <a:pt x="18" y="11"/>
                  <a:pt x="0" y="9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3" name="Freeform 1619">
            <a:extLst>
              <a:ext uri="{FF2B5EF4-FFF2-40B4-BE49-F238E27FC236}">
                <a16:creationId xmlns:a16="http://schemas.microsoft.com/office/drawing/2014/main" id="{13DFEDB1-639B-B54D-A040-C8880E33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7937" cy="3175"/>
          </a:xfrm>
          <a:custGeom>
            <a:avLst/>
            <a:gdLst>
              <a:gd name="T0" fmla="*/ 1312581 w 24"/>
              <a:gd name="T1" fmla="*/ 1234168 h 7"/>
              <a:gd name="T2" fmla="*/ 0 w 24"/>
              <a:gd name="T3" fmla="*/ 617311 h 7"/>
              <a:gd name="T4" fmla="*/ 0 w 24"/>
              <a:gd name="T5" fmla="*/ 411389 h 7"/>
              <a:gd name="T6" fmla="*/ 0 w 24"/>
              <a:gd name="T7" fmla="*/ 205921 h 7"/>
              <a:gd name="T8" fmla="*/ 109464 w 24"/>
              <a:gd name="T9" fmla="*/ 617311 h 7"/>
              <a:gd name="T10" fmla="*/ 1312581 w 24"/>
              <a:gd name="T11" fmla="*/ 1234168 h 7"/>
              <a:gd name="T12" fmla="*/ 2406234 w 24"/>
              <a:gd name="T13" fmla="*/ 822779 h 7"/>
              <a:gd name="T14" fmla="*/ 1312581 w 24"/>
              <a:gd name="T15" fmla="*/ 1234168 h 7"/>
              <a:gd name="T16" fmla="*/ 109464 w 24"/>
              <a:gd name="T17" fmla="*/ 205921 h 7"/>
              <a:gd name="T18" fmla="*/ 0 w 24"/>
              <a:gd name="T19" fmla="*/ 205921 h 7"/>
              <a:gd name="T20" fmla="*/ 109464 w 24"/>
              <a:gd name="T21" fmla="*/ 205921 h 7"/>
              <a:gd name="T22" fmla="*/ 109464 w 24"/>
              <a:gd name="T23" fmla="*/ 205921 h 7"/>
              <a:gd name="T24" fmla="*/ 984188 w 24"/>
              <a:gd name="T25" fmla="*/ 411389 h 7"/>
              <a:gd name="T26" fmla="*/ 2515368 w 24"/>
              <a:gd name="T27" fmla="*/ 617311 h 7"/>
              <a:gd name="T28" fmla="*/ 2406234 w 24"/>
              <a:gd name="T29" fmla="*/ 822779 h 7"/>
              <a:gd name="T30" fmla="*/ 2406234 w 24"/>
              <a:gd name="T31" fmla="*/ 617311 h 7"/>
              <a:gd name="T32" fmla="*/ 2187305 w 24"/>
              <a:gd name="T33" fmla="*/ 617311 h 7"/>
              <a:gd name="T34" fmla="*/ 984188 w 24"/>
              <a:gd name="T35" fmla="*/ 411389 h 7"/>
              <a:gd name="T36" fmla="*/ 328063 w 24"/>
              <a:gd name="T37" fmla="*/ 205921 h 7"/>
              <a:gd name="T38" fmla="*/ 109464 w 24"/>
              <a:gd name="T39" fmla="*/ 205921 h 7"/>
              <a:gd name="T40" fmla="*/ 984188 w 24"/>
              <a:gd name="T41" fmla="*/ 411389 h 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" h="7">
                <a:moveTo>
                  <a:pt x="12" y="6"/>
                </a:moveTo>
                <a:cubicBezTo>
                  <a:pt x="6" y="6"/>
                  <a:pt x="0" y="6"/>
                  <a:pt x="0" y="3"/>
                </a:cubicBezTo>
                <a:lnTo>
                  <a:pt x="0" y="2"/>
                </a:lnTo>
                <a:cubicBezTo>
                  <a:pt x="0" y="2"/>
                  <a:pt x="0" y="1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6" y="6"/>
                  <a:pt x="12" y="6"/>
                </a:cubicBezTo>
                <a:cubicBezTo>
                  <a:pt x="16" y="6"/>
                  <a:pt x="19" y="5"/>
                  <a:pt x="22" y="4"/>
                </a:cubicBezTo>
                <a:cubicBezTo>
                  <a:pt x="18" y="6"/>
                  <a:pt x="14" y="6"/>
                  <a:pt x="12" y="6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9" y="2"/>
                </a:moveTo>
                <a:cubicBezTo>
                  <a:pt x="13" y="2"/>
                  <a:pt x="19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lnTo>
                  <a:pt x="22" y="3"/>
                </a:lnTo>
                <a:lnTo>
                  <a:pt x="20" y="3"/>
                </a:lnTo>
                <a:cubicBezTo>
                  <a:pt x="16" y="3"/>
                  <a:pt x="12" y="2"/>
                  <a:pt x="9" y="2"/>
                </a:cubicBezTo>
                <a:cubicBezTo>
                  <a:pt x="6" y="2"/>
                  <a:pt x="5" y="1"/>
                  <a:pt x="3" y="1"/>
                </a:cubicBezTo>
                <a:lnTo>
                  <a:pt x="1" y="1"/>
                </a:lnTo>
                <a:cubicBezTo>
                  <a:pt x="3" y="0"/>
                  <a:pt x="6" y="0"/>
                  <a:pt x="9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4" name="Freeform 1620">
            <a:extLst>
              <a:ext uri="{FF2B5EF4-FFF2-40B4-BE49-F238E27FC236}">
                <a16:creationId xmlns:a16="http://schemas.microsoft.com/office/drawing/2014/main" id="{7CC1DD4E-F484-8244-9B35-1B30231C1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8813"/>
            <a:ext cx="9525" cy="3175"/>
          </a:xfrm>
          <a:custGeom>
            <a:avLst/>
            <a:gdLst>
              <a:gd name="T0" fmla="*/ 0 w 25"/>
              <a:gd name="T1" fmla="*/ 499918 h 11"/>
              <a:gd name="T2" fmla="*/ 3483864 w 25"/>
              <a:gd name="T3" fmla="*/ 583045 h 11"/>
              <a:gd name="T4" fmla="*/ 0 w 25"/>
              <a:gd name="T5" fmla="*/ 499918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1">
                <a:moveTo>
                  <a:pt x="0" y="6"/>
                </a:moveTo>
                <a:cubicBezTo>
                  <a:pt x="1" y="0"/>
                  <a:pt x="13" y="6"/>
                  <a:pt x="24" y="7"/>
                </a:cubicBezTo>
                <a:cubicBezTo>
                  <a:pt x="18" y="9"/>
                  <a:pt x="0" y="1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5" name="Freeform 1621">
            <a:extLst>
              <a:ext uri="{FF2B5EF4-FFF2-40B4-BE49-F238E27FC236}">
                <a16:creationId xmlns:a16="http://schemas.microsoft.com/office/drawing/2014/main" id="{0ED4C466-7B71-CC40-9483-60A6DF825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8813"/>
            <a:ext cx="9525" cy="3175"/>
          </a:xfrm>
          <a:custGeom>
            <a:avLst/>
            <a:gdLst>
              <a:gd name="T0" fmla="*/ 1451610 w 25"/>
              <a:gd name="T1" fmla="*/ 1234168 h 7"/>
              <a:gd name="T2" fmla="*/ 0 w 25"/>
              <a:gd name="T3" fmla="*/ 822779 h 7"/>
              <a:gd name="T4" fmla="*/ 0 w 25"/>
              <a:gd name="T5" fmla="*/ 617311 h 7"/>
              <a:gd name="T6" fmla="*/ 1451610 w 25"/>
              <a:gd name="T7" fmla="*/ 1234168 h 7"/>
              <a:gd name="T8" fmla="*/ 3483864 w 25"/>
              <a:gd name="T9" fmla="*/ 822779 h 7"/>
              <a:gd name="T10" fmla="*/ 1451610 w 25"/>
              <a:gd name="T11" fmla="*/ 1234168 h 7"/>
              <a:gd name="T12" fmla="*/ 435483 w 25"/>
              <a:gd name="T13" fmla="*/ 0 h 7"/>
              <a:gd name="T14" fmla="*/ 0 w 25"/>
              <a:gd name="T15" fmla="*/ 411389 h 7"/>
              <a:gd name="T16" fmla="*/ 435483 w 25"/>
              <a:gd name="T17" fmla="*/ 0 h 7"/>
              <a:gd name="T18" fmla="*/ 725805 w 25"/>
              <a:gd name="T19" fmla="*/ 0 h 7"/>
              <a:gd name="T20" fmla="*/ 435483 w 25"/>
              <a:gd name="T21" fmla="*/ 0 h 7"/>
              <a:gd name="T22" fmla="*/ 580644 w 25"/>
              <a:gd name="T23" fmla="*/ 0 h 7"/>
              <a:gd name="T24" fmla="*/ 725805 w 25"/>
              <a:gd name="T25" fmla="*/ 0 h 7"/>
              <a:gd name="T26" fmla="*/ 1887093 w 25"/>
              <a:gd name="T27" fmla="*/ 411389 h 7"/>
              <a:gd name="T28" fmla="*/ 3483864 w 25"/>
              <a:gd name="T29" fmla="*/ 822779 h 7"/>
              <a:gd name="T30" fmla="*/ 1887093 w 25"/>
              <a:gd name="T31" fmla="*/ 617311 h 7"/>
              <a:gd name="T32" fmla="*/ 725805 w 25"/>
              <a:gd name="T33" fmla="*/ 0 h 7"/>
              <a:gd name="T34" fmla="*/ 1887093 w 25"/>
              <a:gd name="T35" fmla="*/ 411389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7">
                <a:moveTo>
                  <a:pt x="10" y="6"/>
                </a:moveTo>
                <a:cubicBezTo>
                  <a:pt x="7" y="6"/>
                  <a:pt x="2" y="6"/>
                  <a:pt x="0" y="4"/>
                </a:cubicBezTo>
                <a:lnTo>
                  <a:pt x="0" y="3"/>
                </a:lnTo>
                <a:cubicBezTo>
                  <a:pt x="2" y="5"/>
                  <a:pt x="5" y="6"/>
                  <a:pt x="10" y="6"/>
                </a:cubicBezTo>
                <a:cubicBezTo>
                  <a:pt x="15" y="6"/>
                  <a:pt x="21" y="5"/>
                  <a:pt x="24" y="4"/>
                </a:cubicBezTo>
                <a:cubicBezTo>
                  <a:pt x="21" y="6"/>
                  <a:pt x="16" y="6"/>
                  <a:pt x="10" y="6"/>
                </a:cubicBezTo>
                <a:close/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5" y="0"/>
                </a:move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5" y="0"/>
                  <a:pt x="5" y="0"/>
                </a:cubicBezTo>
                <a:close/>
                <a:moveTo>
                  <a:pt x="13" y="2"/>
                </a:moveTo>
                <a:cubicBezTo>
                  <a:pt x="17" y="3"/>
                  <a:pt x="21" y="3"/>
                  <a:pt x="24" y="4"/>
                </a:cubicBezTo>
                <a:cubicBezTo>
                  <a:pt x="21" y="4"/>
                  <a:pt x="17" y="3"/>
                  <a:pt x="13" y="3"/>
                </a:cubicBezTo>
                <a:cubicBezTo>
                  <a:pt x="10" y="2"/>
                  <a:pt x="8" y="1"/>
                  <a:pt x="5" y="0"/>
                </a:cubicBezTo>
                <a:cubicBezTo>
                  <a:pt x="7" y="0"/>
                  <a:pt x="10" y="1"/>
                  <a:pt x="13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6" name="Freeform 1622">
            <a:extLst>
              <a:ext uri="{FF2B5EF4-FFF2-40B4-BE49-F238E27FC236}">
                <a16:creationId xmlns:a16="http://schemas.microsoft.com/office/drawing/2014/main" id="{B7E82BBF-A1DE-5247-8CC5-CF6C18EB1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920875"/>
            <a:ext cx="9525" cy="9525"/>
          </a:xfrm>
          <a:custGeom>
            <a:avLst/>
            <a:gdLst>
              <a:gd name="T0" fmla="*/ 870966 w 25"/>
              <a:gd name="T1" fmla="*/ 2818301 h 26"/>
              <a:gd name="T2" fmla="*/ 3483864 w 25"/>
              <a:gd name="T3" fmla="*/ 0 h 26"/>
              <a:gd name="T4" fmla="*/ 870966 w 25"/>
              <a:gd name="T5" fmla="*/ 2818301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26">
                <a:moveTo>
                  <a:pt x="6" y="21"/>
                </a:moveTo>
                <a:cubicBezTo>
                  <a:pt x="0" y="18"/>
                  <a:pt x="16" y="9"/>
                  <a:pt x="24" y="0"/>
                </a:cubicBezTo>
                <a:cubicBezTo>
                  <a:pt x="21" y="9"/>
                  <a:pt x="10" y="25"/>
                  <a:pt x="6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7" name="Freeform 1623">
            <a:extLst>
              <a:ext uri="{FF2B5EF4-FFF2-40B4-BE49-F238E27FC236}">
                <a16:creationId xmlns:a16="http://schemas.microsoft.com/office/drawing/2014/main" id="{07948F33-61E1-8343-AC64-7C9130435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1920875"/>
            <a:ext cx="6350" cy="7938"/>
          </a:xfrm>
          <a:custGeom>
            <a:avLst/>
            <a:gdLst>
              <a:gd name="T0" fmla="*/ 223253 w 19"/>
              <a:gd name="T1" fmla="*/ 2620575 h 23"/>
              <a:gd name="T2" fmla="*/ 0 w 19"/>
              <a:gd name="T3" fmla="*/ 2501505 h 23"/>
              <a:gd name="T4" fmla="*/ 223253 w 19"/>
              <a:gd name="T5" fmla="*/ 2501505 h 23"/>
              <a:gd name="T6" fmla="*/ 2010611 w 19"/>
              <a:gd name="T7" fmla="*/ 0 h 23"/>
              <a:gd name="T8" fmla="*/ 1005305 w 19"/>
              <a:gd name="T9" fmla="*/ 1071975 h 23"/>
              <a:gd name="T10" fmla="*/ 0 w 19"/>
              <a:gd name="T11" fmla="*/ 2382435 h 23"/>
              <a:gd name="T12" fmla="*/ 1005305 w 19"/>
              <a:gd name="T13" fmla="*/ 1071975 h 23"/>
              <a:gd name="T14" fmla="*/ 2010611 w 19"/>
              <a:gd name="T15" fmla="*/ 0 h 23"/>
              <a:gd name="T16" fmla="*/ 223253 w 19"/>
              <a:gd name="T17" fmla="*/ 262057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23">
                <a:moveTo>
                  <a:pt x="2" y="22"/>
                </a:moveTo>
                <a:cubicBezTo>
                  <a:pt x="0" y="22"/>
                  <a:pt x="0" y="22"/>
                  <a:pt x="0" y="21"/>
                </a:cubicBezTo>
                <a:lnTo>
                  <a:pt x="2" y="21"/>
                </a:lnTo>
                <a:cubicBezTo>
                  <a:pt x="6" y="21"/>
                  <a:pt x="14" y="7"/>
                  <a:pt x="18" y="0"/>
                </a:cubicBezTo>
                <a:cubicBezTo>
                  <a:pt x="16" y="3"/>
                  <a:pt x="13" y="7"/>
                  <a:pt x="9" y="9"/>
                </a:cubicBezTo>
                <a:cubicBezTo>
                  <a:pt x="4" y="13"/>
                  <a:pt x="0" y="17"/>
                  <a:pt x="0" y="20"/>
                </a:cubicBezTo>
                <a:cubicBezTo>
                  <a:pt x="0" y="17"/>
                  <a:pt x="3" y="13"/>
                  <a:pt x="9" y="9"/>
                </a:cubicBezTo>
                <a:cubicBezTo>
                  <a:pt x="13" y="6"/>
                  <a:pt x="16" y="3"/>
                  <a:pt x="18" y="0"/>
                </a:cubicBezTo>
                <a:cubicBezTo>
                  <a:pt x="16" y="7"/>
                  <a:pt x="7" y="22"/>
                  <a:pt x="2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8" name="Freeform 1624">
            <a:extLst>
              <a:ext uri="{FF2B5EF4-FFF2-40B4-BE49-F238E27FC236}">
                <a16:creationId xmlns:a16="http://schemas.microsoft.com/office/drawing/2014/main" id="{463EFDE2-7350-2A42-B44C-D5BF509FE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525" y="1920875"/>
            <a:ext cx="6350" cy="7938"/>
          </a:xfrm>
          <a:custGeom>
            <a:avLst/>
            <a:gdLst>
              <a:gd name="T0" fmla="*/ 746831 w 18"/>
              <a:gd name="T1" fmla="*/ 2263020 h 23"/>
              <a:gd name="T2" fmla="*/ 2115608 w 18"/>
              <a:gd name="T3" fmla="*/ 0 h 23"/>
              <a:gd name="T4" fmla="*/ 746831 w 18"/>
              <a:gd name="T5" fmla="*/ 226302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3">
                <a:moveTo>
                  <a:pt x="6" y="19"/>
                </a:moveTo>
                <a:cubicBezTo>
                  <a:pt x="0" y="13"/>
                  <a:pt x="12" y="9"/>
                  <a:pt x="17" y="0"/>
                </a:cubicBezTo>
                <a:cubicBezTo>
                  <a:pt x="15" y="10"/>
                  <a:pt x="11" y="22"/>
                  <a:pt x="6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79" name="Freeform 1625">
            <a:extLst>
              <a:ext uri="{FF2B5EF4-FFF2-40B4-BE49-F238E27FC236}">
                <a16:creationId xmlns:a16="http://schemas.microsoft.com/office/drawing/2014/main" id="{0921B24F-F0DC-9D48-8BE1-76882EE83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0875"/>
            <a:ext cx="4762" cy="7938"/>
          </a:xfrm>
          <a:custGeom>
            <a:avLst/>
            <a:gdLst>
              <a:gd name="T0" fmla="*/ 302228 w 15"/>
              <a:gd name="T1" fmla="*/ 2473769 h 22"/>
              <a:gd name="T2" fmla="*/ 302228 w 15"/>
              <a:gd name="T3" fmla="*/ 2473769 h 22"/>
              <a:gd name="T4" fmla="*/ 302228 w 15"/>
              <a:gd name="T5" fmla="*/ 2473769 h 22"/>
              <a:gd name="T6" fmla="*/ 0 w 15"/>
              <a:gd name="T7" fmla="*/ 2083003 h 22"/>
              <a:gd name="T8" fmla="*/ 705411 w 15"/>
              <a:gd name="T9" fmla="*/ 1171577 h 22"/>
              <a:gd name="T10" fmla="*/ 1411139 w 15"/>
              <a:gd name="T11" fmla="*/ 0 h 22"/>
              <a:gd name="T12" fmla="*/ 302228 w 15"/>
              <a:gd name="T13" fmla="*/ 2473769 h 22"/>
              <a:gd name="T14" fmla="*/ 1411139 w 15"/>
              <a:gd name="T15" fmla="*/ 0 h 22"/>
              <a:gd name="T16" fmla="*/ 806365 w 15"/>
              <a:gd name="T17" fmla="*/ 1171577 h 22"/>
              <a:gd name="T18" fmla="*/ 201591 w 15"/>
              <a:gd name="T19" fmla="*/ 2083003 h 22"/>
              <a:gd name="T20" fmla="*/ 201591 w 15"/>
              <a:gd name="T21" fmla="*/ 2213259 h 22"/>
              <a:gd name="T22" fmla="*/ 1411139 w 15"/>
              <a:gd name="T23" fmla="*/ 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22">
                <a:moveTo>
                  <a:pt x="3" y="19"/>
                </a:moveTo>
                <a:lnTo>
                  <a:pt x="3" y="19"/>
                </a:lnTo>
                <a:cubicBezTo>
                  <a:pt x="1" y="18"/>
                  <a:pt x="0" y="17"/>
                  <a:pt x="0" y="16"/>
                </a:cubicBezTo>
                <a:cubicBezTo>
                  <a:pt x="1" y="14"/>
                  <a:pt x="3" y="12"/>
                  <a:pt x="7" y="9"/>
                </a:cubicBezTo>
                <a:cubicBezTo>
                  <a:pt x="9" y="6"/>
                  <a:pt x="12" y="3"/>
                  <a:pt x="14" y="0"/>
                </a:cubicBezTo>
                <a:cubicBezTo>
                  <a:pt x="12" y="9"/>
                  <a:pt x="8" y="19"/>
                  <a:pt x="3" y="19"/>
                </a:cubicBezTo>
                <a:close/>
                <a:moveTo>
                  <a:pt x="14" y="0"/>
                </a:moveTo>
                <a:cubicBezTo>
                  <a:pt x="12" y="3"/>
                  <a:pt x="9" y="7"/>
                  <a:pt x="8" y="9"/>
                </a:cubicBezTo>
                <a:cubicBezTo>
                  <a:pt x="4" y="13"/>
                  <a:pt x="2" y="14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6" y="21"/>
                  <a:pt x="10" y="14"/>
                  <a:pt x="14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0" name="Freeform 1626">
            <a:extLst>
              <a:ext uri="{FF2B5EF4-FFF2-40B4-BE49-F238E27FC236}">
                <a16:creationId xmlns:a16="http://schemas.microsoft.com/office/drawing/2014/main" id="{170410E3-5EEA-214C-81D1-E18F9D4F1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920875"/>
            <a:ext cx="4763" cy="7938"/>
          </a:xfrm>
          <a:custGeom>
            <a:avLst/>
            <a:gdLst>
              <a:gd name="T0" fmla="*/ 504243 w 15"/>
              <a:gd name="T1" fmla="*/ 2520315 h 20"/>
              <a:gd name="T2" fmla="*/ 1411436 w 15"/>
              <a:gd name="T3" fmla="*/ 0 h 20"/>
              <a:gd name="T4" fmla="*/ 504243 w 15"/>
              <a:gd name="T5" fmla="*/ 252031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20">
                <a:moveTo>
                  <a:pt x="5" y="16"/>
                </a:moveTo>
                <a:cubicBezTo>
                  <a:pt x="0" y="10"/>
                  <a:pt x="10" y="7"/>
                  <a:pt x="14" y="0"/>
                </a:cubicBezTo>
                <a:cubicBezTo>
                  <a:pt x="12" y="7"/>
                  <a:pt x="10" y="19"/>
                  <a:pt x="5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1" name="Freeform 1627">
            <a:extLst>
              <a:ext uri="{FF2B5EF4-FFF2-40B4-BE49-F238E27FC236}">
                <a16:creationId xmlns:a16="http://schemas.microsoft.com/office/drawing/2014/main" id="{FC03BC4F-F972-6443-A404-7D657A297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1920875"/>
            <a:ext cx="4762" cy="6350"/>
          </a:xfrm>
          <a:custGeom>
            <a:avLst/>
            <a:gdLst>
              <a:gd name="T0" fmla="*/ 472629 w 12"/>
              <a:gd name="T1" fmla="*/ 1991078 h 18"/>
              <a:gd name="T2" fmla="*/ 315086 w 12"/>
              <a:gd name="T3" fmla="*/ 1991078 h 18"/>
              <a:gd name="T4" fmla="*/ 0 w 12"/>
              <a:gd name="T5" fmla="*/ 1617839 h 18"/>
              <a:gd name="T6" fmla="*/ 787317 w 12"/>
              <a:gd name="T7" fmla="*/ 746831 h 18"/>
              <a:gd name="T8" fmla="*/ 1574635 w 12"/>
              <a:gd name="T9" fmla="*/ 124531 h 18"/>
              <a:gd name="T10" fmla="*/ 944860 w 12"/>
              <a:gd name="T11" fmla="*/ 871008 h 18"/>
              <a:gd name="T12" fmla="*/ 157543 w 12"/>
              <a:gd name="T13" fmla="*/ 1617839 h 18"/>
              <a:gd name="T14" fmla="*/ 315086 w 12"/>
              <a:gd name="T15" fmla="*/ 1866900 h 18"/>
              <a:gd name="T16" fmla="*/ 1574635 w 12"/>
              <a:gd name="T17" fmla="*/ 124531 h 18"/>
              <a:gd name="T18" fmla="*/ 1732178 w 12"/>
              <a:gd name="T19" fmla="*/ 0 h 18"/>
              <a:gd name="T20" fmla="*/ 472629 w 12"/>
              <a:gd name="T21" fmla="*/ 1991078 h 18"/>
              <a:gd name="T22" fmla="*/ 1732178 w 12"/>
              <a:gd name="T23" fmla="*/ 0 h 18"/>
              <a:gd name="T24" fmla="*/ 1732178 w 12"/>
              <a:gd name="T25" fmla="*/ 0 h 18"/>
              <a:gd name="T26" fmla="*/ 1732178 w 12"/>
              <a:gd name="T27" fmla="*/ 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8">
                <a:moveTo>
                  <a:pt x="3" y="16"/>
                </a:moveTo>
                <a:lnTo>
                  <a:pt x="2" y="16"/>
                </a:lnTo>
                <a:cubicBezTo>
                  <a:pt x="1" y="15"/>
                  <a:pt x="0" y="13"/>
                  <a:pt x="0" y="13"/>
                </a:cubicBezTo>
                <a:cubicBezTo>
                  <a:pt x="0" y="10"/>
                  <a:pt x="2" y="9"/>
                  <a:pt x="5" y="6"/>
                </a:cubicBezTo>
                <a:lnTo>
                  <a:pt x="10" y="1"/>
                </a:lnTo>
                <a:cubicBezTo>
                  <a:pt x="9" y="3"/>
                  <a:pt x="7" y="5"/>
                  <a:pt x="6" y="7"/>
                </a:cubicBezTo>
                <a:cubicBezTo>
                  <a:pt x="3" y="9"/>
                  <a:pt x="1" y="11"/>
                  <a:pt x="1" y="13"/>
                </a:cubicBezTo>
                <a:cubicBezTo>
                  <a:pt x="1" y="13"/>
                  <a:pt x="1" y="15"/>
                  <a:pt x="2" y="15"/>
                </a:cubicBezTo>
                <a:cubicBezTo>
                  <a:pt x="5" y="17"/>
                  <a:pt x="8" y="13"/>
                  <a:pt x="10" y="1"/>
                </a:cubicBezTo>
                <a:cubicBezTo>
                  <a:pt x="10" y="1"/>
                  <a:pt x="10" y="1"/>
                  <a:pt x="11" y="0"/>
                </a:cubicBezTo>
                <a:cubicBezTo>
                  <a:pt x="10" y="7"/>
                  <a:pt x="7" y="16"/>
                  <a:pt x="3" y="16"/>
                </a:cubicBezTo>
                <a:close/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2" name="Freeform 1628">
            <a:extLst>
              <a:ext uri="{FF2B5EF4-FFF2-40B4-BE49-F238E27FC236}">
                <a16:creationId xmlns:a16="http://schemas.microsoft.com/office/drawing/2014/main" id="{CF8C7E5B-C368-A649-AD5E-F949E27D6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919288"/>
            <a:ext cx="6350" cy="7937"/>
          </a:xfrm>
          <a:custGeom>
            <a:avLst/>
            <a:gdLst>
              <a:gd name="T0" fmla="*/ 670092 w 19"/>
              <a:gd name="T1" fmla="*/ 2285478 h 21"/>
              <a:gd name="T2" fmla="*/ 1675397 w 19"/>
              <a:gd name="T3" fmla="*/ 0 h 21"/>
              <a:gd name="T4" fmla="*/ 670092 w 19"/>
              <a:gd name="T5" fmla="*/ 2285478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1">
                <a:moveTo>
                  <a:pt x="6" y="16"/>
                </a:moveTo>
                <a:cubicBezTo>
                  <a:pt x="0" y="10"/>
                  <a:pt x="12" y="10"/>
                  <a:pt x="15" y="0"/>
                </a:cubicBezTo>
                <a:cubicBezTo>
                  <a:pt x="18" y="10"/>
                  <a:pt x="10" y="20"/>
                  <a:pt x="6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3" name="Freeform 1629">
            <a:extLst>
              <a:ext uri="{FF2B5EF4-FFF2-40B4-BE49-F238E27FC236}">
                <a16:creationId xmlns:a16="http://schemas.microsoft.com/office/drawing/2014/main" id="{A51D16D2-587E-D04A-8CF0-6F6589569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19288"/>
            <a:ext cx="6350" cy="6350"/>
          </a:xfrm>
          <a:custGeom>
            <a:avLst/>
            <a:gdLst>
              <a:gd name="T0" fmla="*/ 472678 w 16"/>
              <a:gd name="T1" fmla="*/ 2010611 h 19"/>
              <a:gd name="T2" fmla="*/ 472678 w 16"/>
              <a:gd name="T3" fmla="*/ 2010611 h 19"/>
              <a:gd name="T4" fmla="*/ 472678 w 16"/>
              <a:gd name="T5" fmla="*/ 1898984 h 19"/>
              <a:gd name="T6" fmla="*/ 0 w 16"/>
              <a:gd name="T7" fmla="*/ 1563771 h 19"/>
              <a:gd name="T8" fmla="*/ 630238 w 16"/>
              <a:gd name="T9" fmla="*/ 1116932 h 19"/>
              <a:gd name="T10" fmla="*/ 1890316 w 16"/>
              <a:gd name="T11" fmla="*/ 0 h 19"/>
              <a:gd name="T12" fmla="*/ 1417638 w 16"/>
              <a:gd name="T13" fmla="*/ 1563771 h 19"/>
              <a:gd name="T14" fmla="*/ 472678 w 16"/>
              <a:gd name="T15" fmla="*/ 2010611 h 19"/>
              <a:gd name="T16" fmla="*/ 1890316 w 16"/>
              <a:gd name="T17" fmla="*/ 0 h 19"/>
              <a:gd name="T18" fmla="*/ 630238 w 16"/>
              <a:gd name="T19" fmla="*/ 1116932 h 19"/>
              <a:gd name="T20" fmla="*/ 157559 w 16"/>
              <a:gd name="T21" fmla="*/ 1563771 h 19"/>
              <a:gd name="T22" fmla="*/ 472678 w 16"/>
              <a:gd name="T23" fmla="*/ 1787024 h 19"/>
              <a:gd name="T24" fmla="*/ 472678 w 16"/>
              <a:gd name="T25" fmla="*/ 1898984 h 19"/>
              <a:gd name="T26" fmla="*/ 472678 w 16"/>
              <a:gd name="T27" fmla="*/ 1898984 h 19"/>
              <a:gd name="T28" fmla="*/ 1260078 w 16"/>
              <a:gd name="T29" fmla="*/ 1563771 h 19"/>
              <a:gd name="T30" fmla="*/ 1890316 w 16"/>
              <a:gd name="T31" fmla="*/ 0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9">
                <a:moveTo>
                  <a:pt x="3" y="18"/>
                </a:moveTo>
                <a:lnTo>
                  <a:pt x="3" y="18"/>
                </a:lnTo>
                <a:lnTo>
                  <a:pt x="3" y="17"/>
                </a:lnTo>
                <a:cubicBezTo>
                  <a:pt x="1" y="16"/>
                  <a:pt x="0" y="14"/>
                  <a:pt x="0" y="14"/>
                </a:cubicBezTo>
                <a:cubicBezTo>
                  <a:pt x="1" y="12"/>
                  <a:pt x="3" y="10"/>
                  <a:pt x="4" y="10"/>
                </a:cubicBezTo>
                <a:cubicBezTo>
                  <a:pt x="7" y="8"/>
                  <a:pt x="11" y="5"/>
                  <a:pt x="12" y="0"/>
                </a:cubicBezTo>
                <a:cubicBezTo>
                  <a:pt x="15" y="7"/>
                  <a:pt x="12" y="11"/>
                  <a:pt x="9" y="14"/>
                </a:cubicBezTo>
                <a:cubicBezTo>
                  <a:pt x="7" y="16"/>
                  <a:pt x="6" y="18"/>
                  <a:pt x="3" y="18"/>
                </a:cubicBezTo>
                <a:close/>
                <a:moveTo>
                  <a:pt x="12" y="0"/>
                </a:moveTo>
                <a:cubicBezTo>
                  <a:pt x="12" y="6"/>
                  <a:pt x="7" y="9"/>
                  <a:pt x="4" y="10"/>
                </a:cubicBezTo>
                <a:cubicBezTo>
                  <a:pt x="3" y="11"/>
                  <a:pt x="2" y="13"/>
                  <a:pt x="1" y="14"/>
                </a:cubicBezTo>
                <a:cubicBezTo>
                  <a:pt x="1" y="14"/>
                  <a:pt x="2" y="16"/>
                  <a:pt x="3" y="16"/>
                </a:cubicBezTo>
                <a:lnTo>
                  <a:pt x="3" y="17"/>
                </a:lnTo>
                <a:cubicBezTo>
                  <a:pt x="6" y="17"/>
                  <a:pt x="7" y="16"/>
                  <a:pt x="8" y="14"/>
                </a:cubicBezTo>
                <a:cubicBezTo>
                  <a:pt x="11" y="11"/>
                  <a:pt x="12" y="7"/>
                  <a:pt x="12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4" name="Freeform 1630">
            <a:extLst>
              <a:ext uri="{FF2B5EF4-FFF2-40B4-BE49-F238E27FC236}">
                <a16:creationId xmlns:a16="http://schemas.microsoft.com/office/drawing/2014/main" id="{9729572F-3059-194C-9A3F-8DAE8F032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12700" cy="7937"/>
          </a:xfrm>
          <a:custGeom>
            <a:avLst/>
            <a:gdLst>
              <a:gd name="T0" fmla="*/ 353541 w 37"/>
              <a:gd name="T1" fmla="*/ 2047349 h 20"/>
              <a:gd name="T2" fmla="*/ 4241457 w 37"/>
              <a:gd name="T3" fmla="*/ 0 h 20"/>
              <a:gd name="T4" fmla="*/ 353541 w 37"/>
              <a:gd name="T5" fmla="*/ 20473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20">
                <a:moveTo>
                  <a:pt x="3" y="13"/>
                </a:moveTo>
                <a:cubicBezTo>
                  <a:pt x="0" y="6"/>
                  <a:pt x="26" y="7"/>
                  <a:pt x="36" y="0"/>
                </a:cubicBezTo>
                <a:cubicBezTo>
                  <a:pt x="31" y="8"/>
                  <a:pt x="4" y="19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5" name="Freeform 1631">
            <a:extLst>
              <a:ext uri="{FF2B5EF4-FFF2-40B4-BE49-F238E27FC236}">
                <a16:creationId xmlns:a16="http://schemas.microsoft.com/office/drawing/2014/main" id="{0209603A-104C-CB4C-958B-5DCF1213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928813"/>
            <a:ext cx="12700" cy="6350"/>
          </a:xfrm>
          <a:custGeom>
            <a:avLst/>
            <a:gdLst>
              <a:gd name="T0" fmla="*/ 526506 w 35"/>
              <a:gd name="T1" fmla="*/ 1898984 h 19"/>
              <a:gd name="T2" fmla="*/ 0 w 35"/>
              <a:gd name="T3" fmla="*/ 1563771 h 19"/>
              <a:gd name="T4" fmla="*/ 131717 w 35"/>
              <a:gd name="T5" fmla="*/ 1340518 h 19"/>
              <a:gd name="T6" fmla="*/ 1843314 w 35"/>
              <a:gd name="T7" fmla="*/ 781718 h 19"/>
              <a:gd name="T8" fmla="*/ 4476569 w 35"/>
              <a:gd name="T9" fmla="*/ 0 h 19"/>
              <a:gd name="T10" fmla="*/ 4476569 w 35"/>
              <a:gd name="T11" fmla="*/ 0 h 19"/>
              <a:gd name="T12" fmla="*/ 4476569 w 35"/>
              <a:gd name="T13" fmla="*/ 0 h 19"/>
              <a:gd name="T14" fmla="*/ 1975031 w 35"/>
              <a:gd name="T15" fmla="*/ 781718 h 19"/>
              <a:gd name="T16" fmla="*/ 131717 w 35"/>
              <a:gd name="T17" fmla="*/ 1340518 h 19"/>
              <a:gd name="T18" fmla="*/ 131717 w 35"/>
              <a:gd name="T19" fmla="*/ 1563771 h 19"/>
              <a:gd name="T20" fmla="*/ 3950063 w 35"/>
              <a:gd name="T21" fmla="*/ 446839 h 19"/>
              <a:gd name="T22" fmla="*/ 526506 w 35"/>
              <a:gd name="T23" fmla="*/ 1898984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19">
                <a:moveTo>
                  <a:pt x="4" y="17"/>
                </a:moveTo>
                <a:cubicBezTo>
                  <a:pt x="1" y="17"/>
                  <a:pt x="1" y="15"/>
                  <a:pt x="0" y="14"/>
                </a:cubicBezTo>
                <a:cubicBezTo>
                  <a:pt x="0" y="14"/>
                  <a:pt x="0" y="13"/>
                  <a:pt x="1" y="12"/>
                </a:cubicBezTo>
                <a:cubicBezTo>
                  <a:pt x="1" y="9"/>
                  <a:pt x="7" y="8"/>
                  <a:pt x="14" y="7"/>
                </a:cubicBezTo>
                <a:cubicBezTo>
                  <a:pt x="20" y="5"/>
                  <a:pt x="29" y="4"/>
                  <a:pt x="34" y="0"/>
                </a:cubicBezTo>
                <a:cubicBezTo>
                  <a:pt x="29" y="4"/>
                  <a:pt x="21" y="6"/>
                  <a:pt x="15" y="7"/>
                </a:cubicBezTo>
                <a:cubicBezTo>
                  <a:pt x="8" y="9"/>
                  <a:pt x="2" y="10"/>
                  <a:pt x="1" y="12"/>
                </a:cubicBezTo>
                <a:cubicBezTo>
                  <a:pt x="1" y="13"/>
                  <a:pt x="1" y="14"/>
                  <a:pt x="1" y="14"/>
                </a:cubicBezTo>
                <a:cubicBezTo>
                  <a:pt x="2" y="18"/>
                  <a:pt x="22" y="11"/>
                  <a:pt x="30" y="4"/>
                </a:cubicBezTo>
                <a:cubicBezTo>
                  <a:pt x="24" y="10"/>
                  <a:pt x="11" y="17"/>
                  <a:pt x="4" y="17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6" name="Freeform 1632">
            <a:extLst>
              <a:ext uri="{FF2B5EF4-FFF2-40B4-BE49-F238E27FC236}">
                <a16:creationId xmlns:a16="http://schemas.microsoft.com/office/drawing/2014/main" id="{06637399-1BE2-2841-B424-33A988C67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7375"/>
            <a:ext cx="11113" cy="14288"/>
          </a:xfrm>
          <a:custGeom>
            <a:avLst/>
            <a:gdLst>
              <a:gd name="T0" fmla="*/ 146768 w 29"/>
              <a:gd name="T1" fmla="*/ 5230912 h 38"/>
              <a:gd name="T2" fmla="*/ 293536 w 29"/>
              <a:gd name="T3" fmla="*/ 848256 h 38"/>
              <a:gd name="T4" fmla="*/ 734224 w 29"/>
              <a:gd name="T5" fmla="*/ 706880 h 38"/>
              <a:gd name="T6" fmla="*/ 1321681 w 29"/>
              <a:gd name="T7" fmla="*/ 1696512 h 38"/>
              <a:gd name="T8" fmla="*/ 1909137 w 29"/>
              <a:gd name="T9" fmla="*/ 282752 h 38"/>
              <a:gd name="T10" fmla="*/ 2349441 w 29"/>
              <a:gd name="T11" fmla="*/ 565504 h 38"/>
              <a:gd name="T12" fmla="*/ 2349441 w 29"/>
              <a:gd name="T13" fmla="*/ 1555136 h 38"/>
              <a:gd name="T14" fmla="*/ 3377586 w 29"/>
              <a:gd name="T15" fmla="*/ 706880 h 38"/>
              <a:gd name="T16" fmla="*/ 3671122 w 29"/>
              <a:gd name="T17" fmla="*/ 1272384 h 38"/>
              <a:gd name="T18" fmla="*/ 146768 w 29"/>
              <a:gd name="T19" fmla="*/ 5230912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" h="38">
                <a:moveTo>
                  <a:pt x="1" y="37"/>
                </a:moveTo>
                <a:cubicBezTo>
                  <a:pt x="0" y="29"/>
                  <a:pt x="6" y="14"/>
                  <a:pt x="2" y="6"/>
                </a:cubicBezTo>
                <a:cubicBezTo>
                  <a:pt x="2" y="5"/>
                  <a:pt x="3" y="2"/>
                  <a:pt x="5" y="5"/>
                </a:cubicBezTo>
                <a:cubicBezTo>
                  <a:pt x="6" y="8"/>
                  <a:pt x="8" y="14"/>
                  <a:pt x="9" y="12"/>
                </a:cubicBezTo>
                <a:cubicBezTo>
                  <a:pt x="10" y="9"/>
                  <a:pt x="10" y="3"/>
                  <a:pt x="13" y="2"/>
                </a:cubicBezTo>
                <a:cubicBezTo>
                  <a:pt x="15" y="1"/>
                  <a:pt x="18" y="0"/>
                  <a:pt x="16" y="4"/>
                </a:cubicBezTo>
                <a:cubicBezTo>
                  <a:pt x="15" y="6"/>
                  <a:pt x="15" y="10"/>
                  <a:pt x="16" y="11"/>
                </a:cubicBezTo>
                <a:cubicBezTo>
                  <a:pt x="18" y="11"/>
                  <a:pt x="21" y="8"/>
                  <a:pt x="23" y="5"/>
                </a:cubicBezTo>
                <a:cubicBezTo>
                  <a:pt x="25" y="3"/>
                  <a:pt x="28" y="5"/>
                  <a:pt x="25" y="9"/>
                </a:cubicBezTo>
                <a:cubicBezTo>
                  <a:pt x="15" y="16"/>
                  <a:pt x="6" y="19"/>
                  <a:pt x="1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7" name="Freeform 1633">
            <a:extLst>
              <a:ext uri="{FF2B5EF4-FFF2-40B4-BE49-F238E27FC236}">
                <a16:creationId xmlns:a16="http://schemas.microsoft.com/office/drawing/2014/main" id="{79C17E9F-7AD7-F94F-A5E3-E23EF842D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7375"/>
            <a:ext cx="9525" cy="12700"/>
          </a:xfrm>
          <a:custGeom>
            <a:avLst/>
            <a:gdLst>
              <a:gd name="T0" fmla="*/ 231321 w 28"/>
              <a:gd name="T1" fmla="*/ 4241457 h 37"/>
              <a:gd name="T2" fmla="*/ 115661 w 28"/>
              <a:gd name="T3" fmla="*/ 4241457 h 37"/>
              <a:gd name="T4" fmla="*/ 231321 w 28"/>
              <a:gd name="T5" fmla="*/ 2945370 h 37"/>
              <a:gd name="T6" fmla="*/ 231321 w 28"/>
              <a:gd name="T7" fmla="*/ 589005 h 37"/>
              <a:gd name="T8" fmla="*/ 231321 w 28"/>
              <a:gd name="T9" fmla="*/ 471273 h 37"/>
              <a:gd name="T10" fmla="*/ 231321 w 28"/>
              <a:gd name="T11" fmla="*/ 235465 h 37"/>
              <a:gd name="T12" fmla="*/ 578644 w 28"/>
              <a:gd name="T13" fmla="*/ 471273 h 37"/>
              <a:gd name="T14" fmla="*/ 462983 w 28"/>
              <a:gd name="T15" fmla="*/ 471273 h 37"/>
              <a:gd name="T16" fmla="*/ 231321 w 28"/>
              <a:gd name="T17" fmla="*/ 471273 h 37"/>
              <a:gd name="T18" fmla="*/ 231321 w 28"/>
              <a:gd name="T19" fmla="*/ 2945370 h 37"/>
              <a:gd name="T20" fmla="*/ 231321 w 28"/>
              <a:gd name="T21" fmla="*/ 4005649 h 37"/>
              <a:gd name="T22" fmla="*/ 2314575 w 28"/>
              <a:gd name="T23" fmla="*/ 1296086 h 37"/>
              <a:gd name="T24" fmla="*/ 2892879 w 28"/>
              <a:gd name="T25" fmla="*/ 942546 h 37"/>
              <a:gd name="T26" fmla="*/ 2314575 w 28"/>
              <a:gd name="T27" fmla="*/ 1413819 h 37"/>
              <a:gd name="T28" fmla="*/ 231321 w 28"/>
              <a:gd name="T29" fmla="*/ 4241457 h 37"/>
              <a:gd name="T30" fmla="*/ 694304 w 28"/>
              <a:gd name="T31" fmla="*/ 942546 h 37"/>
              <a:gd name="T32" fmla="*/ 578644 w 28"/>
              <a:gd name="T33" fmla="*/ 471273 h 37"/>
              <a:gd name="T34" fmla="*/ 694304 w 28"/>
              <a:gd name="T35" fmla="*/ 942546 h 37"/>
              <a:gd name="T36" fmla="*/ 925626 w 28"/>
              <a:gd name="T37" fmla="*/ 1413819 h 37"/>
              <a:gd name="T38" fmla="*/ 694304 w 28"/>
              <a:gd name="T39" fmla="*/ 942546 h 37"/>
              <a:gd name="T40" fmla="*/ 925626 w 28"/>
              <a:gd name="T41" fmla="*/ 1413819 h 37"/>
              <a:gd name="T42" fmla="*/ 1041627 w 28"/>
              <a:gd name="T43" fmla="*/ 1060278 h 37"/>
              <a:gd name="T44" fmla="*/ 1504270 w 28"/>
              <a:gd name="T45" fmla="*/ 117732 h 37"/>
              <a:gd name="T46" fmla="*/ 1735931 w 28"/>
              <a:gd name="T47" fmla="*/ 0 h 37"/>
              <a:gd name="T48" fmla="*/ 2082913 w 28"/>
              <a:gd name="T49" fmla="*/ 117732 h 37"/>
              <a:gd name="T50" fmla="*/ 2082913 w 28"/>
              <a:gd name="T51" fmla="*/ 353541 h 37"/>
              <a:gd name="T52" fmla="*/ 1851592 w 28"/>
              <a:gd name="T53" fmla="*/ 471273 h 37"/>
              <a:gd name="T54" fmla="*/ 1735931 w 28"/>
              <a:gd name="T55" fmla="*/ 942546 h 37"/>
              <a:gd name="T56" fmla="*/ 1735931 w 28"/>
              <a:gd name="T57" fmla="*/ 471273 h 37"/>
              <a:gd name="T58" fmla="*/ 1851592 w 28"/>
              <a:gd name="T59" fmla="*/ 353541 h 37"/>
              <a:gd name="T60" fmla="*/ 1851592 w 28"/>
              <a:gd name="T61" fmla="*/ 117732 h 37"/>
              <a:gd name="T62" fmla="*/ 1620271 w 28"/>
              <a:gd name="T63" fmla="*/ 117732 h 37"/>
              <a:gd name="T64" fmla="*/ 1157288 w 28"/>
              <a:gd name="T65" fmla="*/ 1060278 h 37"/>
              <a:gd name="T66" fmla="*/ 1041627 w 28"/>
              <a:gd name="T67" fmla="*/ 1296086 h 37"/>
              <a:gd name="T68" fmla="*/ 925626 w 28"/>
              <a:gd name="T69" fmla="*/ 1413819 h 37"/>
              <a:gd name="T70" fmla="*/ 1041627 w 28"/>
              <a:gd name="T71" fmla="*/ 1060278 h 37"/>
              <a:gd name="T72" fmla="*/ 1735931 w 28"/>
              <a:gd name="T73" fmla="*/ 1060278 h 37"/>
              <a:gd name="T74" fmla="*/ 1735931 w 28"/>
              <a:gd name="T75" fmla="*/ 942546 h 37"/>
              <a:gd name="T76" fmla="*/ 1735931 w 28"/>
              <a:gd name="T77" fmla="*/ 1060278 h 37"/>
              <a:gd name="T78" fmla="*/ 1735931 w 28"/>
              <a:gd name="T79" fmla="*/ 1060278 h 37"/>
              <a:gd name="T80" fmla="*/ 2314575 w 28"/>
              <a:gd name="T81" fmla="*/ 824814 h 37"/>
              <a:gd name="T82" fmla="*/ 2661557 w 28"/>
              <a:gd name="T83" fmla="*/ 471273 h 37"/>
              <a:gd name="T84" fmla="*/ 3008879 w 28"/>
              <a:gd name="T85" fmla="*/ 471273 h 37"/>
              <a:gd name="T86" fmla="*/ 2892879 w 28"/>
              <a:gd name="T87" fmla="*/ 942546 h 37"/>
              <a:gd name="T88" fmla="*/ 2892879 w 28"/>
              <a:gd name="T89" fmla="*/ 589005 h 37"/>
              <a:gd name="T90" fmla="*/ 2777218 w 28"/>
              <a:gd name="T91" fmla="*/ 471273 h 37"/>
              <a:gd name="T92" fmla="*/ 2314575 w 28"/>
              <a:gd name="T93" fmla="*/ 942546 h 37"/>
              <a:gd name="T94" fmla="*/ 1851592 w 28"/>
              <a:gd name="T95" fmla="*/ 1296086 h 37"/>
              <a:gd name="T96" fmla="*/ 1735931 w 28"/>
              <a:gd name="T97" fmla="*/ 1060278 h 37"/>
              <a:gd name="T98" fmla="*/ 2314575 w 28"/>
              <a:gd name="T99" fmla="*/ 824814 h 3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8" h="37">
                <a:moveTo>
                  <a:pt x="2" y="36"/>
                </a:moveTo>
                <a:lnTo>
                  <a:pt x="1" y="36"/>
                </a:lnTo>
                <a:cubicBezTo>
                  <a:pt x="0" y="32"/>
                  <a:pt x="1" y="29"/>
                  <a:pt x="2" y="25"/>
                </a:cubicBezTo>
                <a:cubicBezTo>
                  <a:pt x="2" y="18"/>
                  <a:pt x="4" y="11"/>
                  <a:pt x="2" y="5"/>
                </a:cubicBezTo>
                <a:lnTo>
                  <a:pt x="2" y="4"/>
                </a:lnTo>
                <a:lnTo>
                  <a:pt x="2" y="2"/>
                </a:lnTo>
                <a:cubicBezTo>
                  <a:pt x="3" y="2"/>
                  <a:pt x="4" y="3"/>
                  <a:pt x="5" y="4"/>
                </a:cubicBezTo>
                <a:cubicBezTo>
                  <a:pt x="4" y="4"/>
                  <a:pt x="4" y="4"/>
                  <a:pt x="4" y="4"/>
                </a:cubicBezTo>
                <a:lnTo>
                  <a:pt x="2" y="4"/>
                </a:lnTo>
                <a:cubicBezTo>
                  <a:pt x="6" y="11"/>
                  <a:pt x="4" y="18"/>
                  <a:pt x="2" y="25"/>
                </a:cubicBezTo>
                <a:lnTo>
                  <a:pt x="2" y="34"/>
                </a:lnTo>
                <a:cubicBezTo>
                  <a:pt x="6" y="22"/>
                  <a:pt x="12" y="16"/>
                  <a:pt x="20" y="11"/>
                </a:cubicBezTo>
                <a:cubicBezTo>
                  <a:pt x="21" y="10"/>
                  <a:pt x="23" y="9"/>
                  <a:pt x="25" y="8"/>
                </a:cubicBezTo>
                <a:cubicBezTo>
                  <a:pt x="24" y="9"/>
                  <a:pt x="21" y="11"/>
                  <a:pt x="20" y="12"/>
                </a:cubicBezTo>
                <a:cubicBezTo>
                  <a:pt x="12" y="17"/>
                  <a:pt x="6" y="22"/>
                  <a:pt x="2" y="36"/>
                </a:cubicBezTo>
                <a:close/>
                <a:moveTo>
                  <a:pt x="6" y="8"/>
                </a:moveTo>
                <a:cubicBezTo>
                  <a:pt x="6" y="7"/>
                  <a:pt x="6" y="6"/>
                  <a:pt x="5" y="4"/>
                </a:cubicBezTo>
                <a:cubicBezTo>
                  <a:pt x="6" y="5"/>
                  <a:pt x="6" y="7"/>
                  <a:pt x="6" y="8"/>
                </a:cubicBezTo>
                <a:close/>
                <a:moveTo>
                  <a:pt x="8" y="12"/>
                </a:moveTo>
                <a:cubicBezTo>
                  <a:pt x="7" y="12"/>
                  <a:pt x="7" y="10"/>
                  <a:pt x="6" y="8"/>
                </a:cubicBezTo>
                <a:cubicBezTo>
                  <a:pt x="7" y="9"/>
                  <a:pt x="8" y="11"/>
                  <a:pt x="8" y="12"/>
                </a:cubicBezTo>
                <a:close/>
                <a:moveTo>
                  <a:pt x="9" y="9"/>
                </a:moveTo>
                <a:cubicBezTo>
                  <a:pt x="10" y="4"/>
                  <a:pt x="11" y="1"/>
                  <a:pt x="13" y="1"/>
                </a:cubicBezTo>
                <a:lnTo>
                  <a:pt x="15" y="0"/>
                </a:lnTo>
                <a:lnTo>
                  <a:pt x="18" y="1"/>
                </a:lnTo>
                <a:lnTo>
                  <a:pt x="18" y="3"/>
                </a:lnTo>
                <a:lnTo>
                  <a:pt x="16" y="4"/>
                </a:lnTo>
                <a:cubicBezTo>
                  <a:pt x="16" y="6"/>
                  <a:pt x="15" y="8"/>
                  <a:pt x="15" y="8"/>
                </a:cubicBezTo>
                <a:cubicBezTo>
                  <a:pt x="15" y="7"/>
                  <a:pt x="15" y="6"/>
                  <a:pt x="15" y="4"/>
                </a:cubicBezTo>
                <a:lnTo>
                  <a:pt x="16" y="3"/>
                </a:lnTo>
                <a:lnTo>
                  <a:pt x="16" y="1"/>
                </a:lnTo>
                <a:lnTo>
                  <a:pt x="14" y="1"/>
                </a:lnTo>
                <a:cubicBezTo>
                  <a:pt x="11" y="2"/>
                  <a:pt x="11" y="5"/>
                  <a:pt x="10" y="9"/>
                </a:cubicBezTo>
                <a:cubicBezTo>
                  <a:pt x="10" y="9"/>
                  <a:pt x="10" y="11"/>
                  <a:pt x="9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0"/>
                  <a:pt x="9" y="9"/>
                  <a:pt x="9" y="9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lose/>
                <a:moveTo>
                  <a:pt x="20" y="7"/>
                </a:moveTo>
                <a:cubicBezTo>
                  <a:pt x="21" y="5"/>
                  <a:pt x="21" y="4"/>
                  <a:pt x="23" y="4"/>
                </a:cubicBezTo>
                <a:cubicBezTo>
                  <a:pt x="24" y="3"/>
                  <a:pt x="25" y="4"/>
                  <a:pt x="26" y="4"/>
                </a:cubicBezTo>
                <a:cubicBezTo>
                  <a:pt x="26" y="4"/>
                  <a:pt x="27" y="7"/>
                  <a:pt x="25" y="8"/>
                </a:cubicBezTo>
                <a:lnTo>
                  <a:pt x="25" y="5"/>
                </a:lnTo>
                <a:cubicBezTo>
                  <a:pt x="25" y="4"/>
                  <a:pt x="25" y="4"/>
                  <a:pt x="24" y="4"/>
                </a:cubicBezTo>
                <a:cubicBezTo>
                  <a:pt x="22" y="4"/>
                  <a:pt x="21" y="7"/>
                  <a:pt x="20" y="8"/>
                </a:cubicBezTo>
                <a:cubicBezTo>
                  <a:pt x="18" y="9"/>
                  <a:pt x="18" y="11"/>
                  <a:pt x="16" y="11"/>
                </a:cubicBezTo>
                <a:cubicBezTo>
                  <a:pt x="15" y="10"/>
                  <a:pt x="15" y="10"/>
                  <a:pt x="15" y="9"/>
                </a:cubicBezTo>
                <a:cubicBezTo>
                  <a:pt x="16" y="9"/>
                  <a:pt x="18" y="8"/>
                  <a:pt x="2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8" name="Freeform 1634">
            <a:extLst>
              <a:ext uri="{FF2B5EF4-FFF2-40B4-BE49-F238E27FC236}">
                <a16:creationId xmlns:a16="http://schemas.microsoft.com/office/drawing/2014/main" id="{8AC562FE-4D56-9442-A0CC-A168F85D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7375"/>
            <a:ext cx="11113" cy="14288"/>
          </a:xfrm>
          <a:custGeom>
            <a:avLst/>
            <a:gdLst>
              <a:gd name="T0" fmla="*/ 146768 w 29"/>
              <a:gd name="T1" fmla="*/ 5230912 h 38"/>
              <a:gd name="T2" fmla="*/ 293536 w 29"/>
              <a:gd name="T3" fmla="*/ 848256 h 38"/>
              <a:gd name="T4" fmla="*/ 734224 w 29"/>
              <a:gd name="T5" fmla="*/ 706880 h 38"/>
              <a:gd name="T6" fmla="*/ 1321681 w 29"/>
              <a:gd name="T7" fmla="*/ 1696512 h 38"/>
              <a:gd name="T8" fmla="*/ 1909137 w 29"/>
              <a:gd name="T9" fmla="*/ 282752 h 38"/>
              <a:gd name="T10" fmla="*/ 2349441 w 29"/>
              <a:gd name="T11" fmla="*/ 565504 h 38"/>
              <a:gd name="T12" fmla="*/ 2349441 w 29"/>
              <a:gd name="T13" fmla="*/ 1555136 h 38"/>
              <a:gd name="T14" fmla="*/ 3377586 w 29"/>
              <a:gd name="T15" fmla="*/ 706880 h 38"/>
              <a:gd name="T16" fmla="*/ 3671122 w 29"/>
              <a:gd name="T17" fmla="*/ 1272384 h 38"/>
              <a:gd name="T18" fmla="*/ 146768 w 29"/>
              <a:gd name="T19" fmla="*/ 5230912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" h="38">
                <a:moveTo>
                  <a:pt x="1" y="37"/>
                </a:moveTo>
                <a:cubicBezTo>
                  <a:pt x="0" y="29"/>
                  <a:pt x="6" y="14"/>
                  <a:pt x="2" y="6"/>
                </a:cubicBezTo>
                <a:cubicBezTo>
                  <a:pt x="2" y="5"/>
                  <a:pt x="3" y="2"/>
                  <a:pt x="5" y="5"/>
                </a:cubicBezTo>
                <a:cubicBezTo>
                  <a:pt x="6" y="8"/>
                  <a:pt x="8" y="14"/>
                  <a:pt x="9" y="12"/>
                </a:cubicBezTo>
                <a:cubicBezTo>
                  <a:pt x="10" y="9"/>
                  <a:pt x="10" y="3"/>
                  <a:pt x="13" y="2"/>
                </a:cubicBezTo>
                <a:cubicBezTo>
                  <a:pt x="15" y="1"/>
                  <a:pt x="18" y="0"/>
                  <a:pt x="16" y="4"/>
                </a:cubicBezTo>
                <a:cubicBezTo>
                  <a:pt x="15" y="6"/>
                  <a:pt x="15" y="10"/>
                  <a:pt x="16" y="11"/>
                </a:cubicBezTo>
                <a:cubicBezTo>
                  <a:pt x="18" y="11"/>
                  <a:pt x="21" y="8"/>
                  <a:pt x="23" y="5"/>
                </a:cubicBezTo>
                <a:cubicBezTo>
                  <a:pt x="25" y="3"/>
                  <a:pt x="28" y="5"/>
                  <a:pt x="25" y="9"/>
                </a:cubicBezTo>
                <a:cubicBezTo>
                  <a:pt x="15" y="16"/>
                  <a:pt x="6" y="19"/>
                  <a:pt x="1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89" name="Freeform 1635">
            <a:extLst>
              <a:ext uri="{FF2B5EF4-FFF2-40B4-BE49-F238E27FC236}">
                <a16:creationId xmlns:a16="http://schemas.microsoft.com/office/drawing/2014/main" id="{70E6CC7C-EA8D-BB4C-962F-F48FC72F9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57375"/>
            <a:ext cx="9525" cy="12700"/>
          </a:xfrm>
          <a:custGeom>
            <a:avLst/>
            <a:gdLst>
              <a:gd name="T0" fmla="*/ 231321 w 28"/>
              <a:gd name="T1" fmla="*/ 4241457 h 37"/>
              <a:gd name="T2" fmla="*/ 115661 w 28"/>
              <a:gd name="T3" fmla="*/ 4241457 h 37"/>
              <a:gd name="T4" fmla="*/ 231321 w 28"/>
              <a:gd name="T5" fmla="*/ 2945370 h 37"/>
              <a:gd name="T6" fmla="*/ 231321 w 28"/>
              <a:gd name="T7" fmla="*/ 589005 h 37"/>
              <a:gd name="T8" fmla="*/ 231321 w 28"/>
              <a:gd name="T9" fmla="*/ 471273 h 37"/>
              <a:gd name="T10" fmla="*/ 231321 w 28"/>
              <a:gd name="T11" fmla="*/ 235465 h 37"/>
              <a:gd name="T12" fmla="*/ 578644 w 28"/>
              <a:gd name="T13" fmla="*/ 471273 h 37"/>
              <a:gd name="T14" fmla="*/ 462983 w 28"/>
              <a:gd name="T15" fmla="*/ 471273 h 37"/>
              <a:gd name="T16" fmla="*/ 231321 w 28"/>
              <a:gd name="T17" fmla="*/ 471273 h 37"/>
              <a:gd name="T18" fmla="*/ 231321 w 28"/>
              <a:gd name="T19" fmla="*/ 2945370 h 37"/>
              <a:gd name="T20" fmla="*/ 231321 w 28"/>
              <a:gd name="T21" fmla="*/ 4005649 h 37"/>
              <a:gd name="T22" fmla="*/ 2314575 w 28"/>
              <a:gd name="T23" fmla="*/ 1296086 h 37"/>
              <a:gd name="T24" fmla="*/ 2892879 w 28"/>
              <a:gd name="T25" fmla="*/ 942546 h 37"/>
              <a:gd name="T26" fmla="*/ 2314575 w 28"/>
              <a:gd name="T27" fmla="*/ 1413819 h 37"/>
              <a:gd name="T28" fmla="*/ 231321 w 28"/>
              <a:gd name="T29" fmla="*/ 4241457 h 37"/>
              <a:gd name="T30" fmla="*/ 694304 w 28"/>
              <a:gd name="T31" fmla="*/ 942546 h 37"/>
              <a:gd name="T32" fmla="*/ 578644 w 28"/>
              <a:gd name="T33" fmla="*/ 471273 h 37"/>
              <a:gd name="T34" fmla="*/ 694304 w 28"/>
              <a:gd name="T35" fmla="*/ 942546 h 37"/>
              <a:gd name="T36" fmla="*/ 925626 w 28"/>
              <a:gd name="T37" fmla="*/ 1413819 h 37"/>
              <a:gd name="T38" fmla="*/ 694304 w 28"/>
              <a:gd name="T39" fmla="*/ 942546 h 37"/>
              <a:gd name="T40" fmla="*/ 925626 w 28"/>
              <a:gd name="T41" fmla="*/ 1413819 h 37"/>
              <a:gd name="T42" fmla="*/ 1041627 w 28"/>
              <a:gd name="T43" fmla="*/ 1060278 h 37"/>
              <a:gd name="T44" fmla="*/ 1504270 w 28"/>
              <a:gd name="T45" fmla="*/ 117732 h 37"/>
              <a:gd name="T46" fmla="*/ 1735931 w 28"/>
              <a:gd name="T47" fmla="*/ 0 h 37"/>
              <a:gd name="T48" fmla="*/ 2082913 w 28"/>
              <a:gd name="T49" fmla="*/ 117732 h 37"/>
              <a:gd name="T50" fmla="*/ 2082913 w 28"/>
              <a:gd name="T51" fmla="*/ 353541 h 37"/>
              <a:gd name="T52" fmla="*/ 1851592 w 28"/>
              <a:gd name="T53" fmla="*/ 471273 h 37"/>
              <a:gd name="T54" fmla="*/ 1735931 w 28"/>
              <a:gd name="T55" fmla="*/ 942546 h 37"/>
              <a:gd name="T56" fmla="*/ 1735931 w 28"/>
              <a:gd name="T57" fmla="*/ 471273 h 37"/>
              <a:gd name="T58" fmla="*/ 1851592 w 28"/>
              <a:gd name="T59" fmla="*/ 353541 h 37"/>
              <a:gd name="T60" fmla="*/ 1851592 w 28"/>
              <a:gd name="T61" fmla="*/ 117732 h 37"/>
              <a:gd name="T62" fmla="*/ 1620271 w 28"/>
              <a:gd name="T63" fmla="*/ 117732 h 37"/>
              <a:gd name="T64" fmla="*/ 1157288 w 28"/>
              <a:gd name="T65" fmla="*/ 1060278 h 37"/>
              <a:gd name="T66" fmla="*/ 1041627 w 28"/>
              <a:gd name="T67" fmla="*/ 1296086 h 37"/>
              <a:gd name="T68" fmla="*/ 925626 w 28"/>
              <a:gd name="T69" fmla="*/ 1413819 h 37"/>
              <a:gd name="T70" fmla="*/ 1041627 w 28"/>
              <a:gd name="T71" fmla="*/ 1060278 h 37"/>
              <a:gd name="T72" fmla="*/ 1735931 w 28"/>
              <a:gd name="T73" fmla="*/ 1060278 h 37"/>
              <a:gd name="T74" fmla="*/ 1735931 w 28"/>
              <a:gd name="T75" fmla="*/ 942546 h 37"/>
              <a:gd name="T76" fmla="*/ 1735931 w 28"/>
              <a:gd name="T77" fmla="*/ 1060278 h 37"/>
              <a:gd name="T78" fmla="*/ 1735931 w 28"/>
              <a:gd name="T79" fmla="*/ 1060278 h 37"/>
              <a:gd name="T80" fmla="*/ 2314575 w 28"/>
              <a:gd name="T81" fmla="*/ 824814 h 37"/>
              <a:gd name="T82" fmla="*/ 2661557 w 28"/>
              <a:gd name="T83" fmla="*/ 471273 h 37"/>
              <a:gd name="T84" fmla="*/ 3008879 w 28"/>
              <a:gd name="T85" fmla="*/ 471273 h 37"/>
              <a:gd name="T86" fmla="*/ 2892879 w 28"/>
              <a:gd name="T87" fmla="*/ 942546 h 37"/>
              <a:gd name="T88" fmla="*/ 2892879 w 28"/>
              <a:gd name="T89" fmla="*/ 589005 h 37"/>
              <a:gd name="T90" fmla="*/ 2777218 w 28"/>
              <a:gd name="T91" fmla="*/ 471273 h 37"/>
              <a:gd name="T92" fmla="*/ 2314575 w 28"/>
              <a:gd name="T93" fmla="*/ 942546 h 37"/>
              <a:gd name="T94" fmla="*/ 1851592 w 28"/>
              <a:gd name="T95" fmla="*/ 1296086 h 37"/>
              <a:gd name="T96" fmla="*/ 1735931 w 28"/>
              <a:gd name="T97" fmla="*/ 1060278 h 37"/>
              <a:gd name="T98" fmla="*/ 2314575 w 28"/>
              <a:gd name="T99" fmla="*/ 824814 h 3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8" h="37">
                <a:moveTo>
                  <a:pt x="2" y="36"/>
                </a:moveTo>
                <a:lnTo>
                  <a:pt x="1" y="36"/>
                </a:lnTo>
                <a:cubicBezTo>
                  <a:pt x="0" y="32"/>
                  <a:pt x="1" y="29"/>
                  <a:pt x="2" y="25"/>
                </a:cubicBezTo>
                <a:cubicBezTo>
                  <a:pt x="2" y="18"/>
                  <a:pt x="4" y="11"/>
                  <a:pt x="2" y="5"/>
                </a:cubicBezTo>
                <a:lnTo>
                  <a:pt x="2" y="4"/>
                </a:lnTo>
                <a:lnTo>
                  <a:pt x="2" y="2"/>
                </a:lnTo>
                <a:cubicBezTo>
                  <a:pt x="3" y="2"/>
                  <a:pt x="4" y="3"/>
                  <a:pt x="5" y="4"/>
                </a:cubicBezTo>
                <a:cubicBezTo>
                  <a:pt x="4" y="4"/>
                  <a:pt x="4" y="4"/>
                  <a:pt x="4" y="4"/>
                </a:cubicBezTo>
                <a:lnTo>
                  <a:pt x="2" y="4"/>
                </a:lnTo>
                <a:cubicBezTo>
                  <a:pt x="6" y="11"/>
                  <a:pt x="4" y="18"/>
                  <a:pt x="2" y="25"/>
                </a:cubicBezTo>
                <a:lnTo>
                  <a:pt x="2" y="34"/>
                </a:lnTo>
                <a:cubicBezTo>
                  <a:pt x="6" y="22"/>
                  <a:pt x="12" y="16"/>
                  <a:pt x="20" y="11"/>
                </a:cubicBezTo>
                <a:cubicBezTo>
                  <a:pt x="21" y="10"/>
                  <a:pt x="23" y="9"/>
                  <a:pt x="25" y="8"/>
                </a:cubicBezTo>
                <a:cubicBezTo>
                  <a:pt x="24" y="9"/>
                  <a:pt x="21" y="11"/>
                  <a:pt x="20" y="12"/>
                </a:cubicBezTo>
                <a:cubicBezTo>
                  <a:pt x="12" y="17"/>
                  <a:pt x="6" y="22"/>
                  <a:pt x="2" y="36"/>
                </a:cubicBezTo>
                <a:close/>
                <a:moveTo>
                  <a:pt x="6" y="8"/>
                </a:moveTo>
                <a:cubicBezTo>
                  <a:pt x="6" y="7"/>
                  <a:pt x="6" y="6"/>
                  <a:pt x="5" y="4"/>
                </a:cubicBezTo>
                <a:cubicBezTo>
                  <a:pt x="6" y="5"/>
                  <a:pt x="6" y="7"/>
                  <a:pt x="6" y="8"/>
                </a:cubicBezTo>
                <a:close/>
                <a:moveTo>
                  <a:pt x="8" y="12"/>
                </a:moveTo>
                <a:cubicBezTo>
                  <a:pt x="7" y="12"/>
                  <a:pt x="7" y="10"/>
                  <a:pt x="6" y="8"/>
                </a:cubicBezTo>
                <a:cubicBezTo>
                  <a:pt x="7" y="9"/>
                  <a:pt x="8" y="11"/>
                  <a:pt x="8" y="12"/>
                </a:cubicBezTo>
                <a:close/>
                <a:moveTo>
                  <a:pt x="9" y="9"/>
                </a:moveTo>
                <a:cubicBezTo>
                  <a:pt x="10" y="4"/>
                  <a:pt x="11" y="1"/>
                  <a:pt x="13" y="1"/>
                </a:cubicBezTo>
                <a:lnTo>
                  <a:pt x="15" y="0"/>
                </a:lnTo>
                <a:lnTo>
                  <a:pt x="18" y="1"/>
                </a:lnTo>
                <a:lnTo>
                  <a:pt x="18" y="3"/>
                </a:lnTo>
                <a:lnTo>
                  <a:pt x="16" y="4"/>
                </a:lnTo>
                <a:cubicBezTo>
                  <a:pt x="16" y="6"/>
                  <a:pt x="15" y="8"/>
                  <a:pt x="15" y="8"/>
                </a:cubicBezTo>
                <a:cubicBezTo>
                  <a:pt x="15" y="7"/>
                  <a:pt x="15" y="6"/>
                  <a:pt x="15" y="4"/>
                </a:cubicBezTo>
                <a:lnTo>
                  <a:pt x="16" y="3"/>
                </a:lnTo>
                <a:lnTo>
                  <a:pt x="16" y="1"/>
                </a:lnTo>
                <a:lnTo>
                  <a:pt x="14" y="1"/>
                </a:lnTo>
                <a:cubicBezTo>
                  <a:pt x="11" y="2"/>
                  <a:pt x="11" y="5"/>
                  <a:pt x="10" y="9"/>
                </a:cubicBezTo>
                <a:cubicBezTo>
                  <a:pt x="10" y="9"/>
                  <a:pt x="10" y="11"/>
                  <a:pt x="9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0"/>
                  <a:pt x="9" y="9"/>
                  <a:pt x="9" y="9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lose/>
                <a:moveTo>
                  <a:pt x="20" y="7"/>
                </a:moveTo>
                <a:cubicBezTo>
                  <a:pt x="21" y="5"/>
                  <a:pt x="21" y="4"/>
                  <a:pt x="23" y="4"/>
                </a:cubicBezTo>
                <a:cubicBezTo>
                  <a:pt x="24" y="3"/>
                  <a:pt x="25" y="4"/>
                  <a:pt x="26" y="4"/>
                </a:cubicBezTo>
                <a:cubicBezTo>
                  <a:pt x="26" y="4"/>
                  <a:pt x="27" y="7"/>
                  <a:pt x="25" y="8"/>
                </a:cubicBezTo>
                <a:lnTo>
                  <a:pt x="25" y="5"/>
                </a:lnTo>
                <a:cubicBezTo>
                  <a:pt x="25" y="4"/>
                  <a:pt x="25" y="4"/>
                  <a:pt x="24" y="4"/>
                </a:cubicBezTo>
                <a:cubicBezTo>
                  <a:pt x="22" y="4"/>
                  <a:pt x="21" y="7"/>
                  <a:pt x="20" y="8"/>
                </a:cubicBezTo>
                <a:cubicBezTo>
                  <a:pt x="18" y="9"/>
                  <a:pt x="18" y="11"/>
                  <a:pt x="16" y="11"/>
                </a:cubicBezTo>
                <a:cubicBezTo>
                  <a:pt x="15" y="10"/>
                  <a:pt x="15" y="10"/>
                  <a:pt x="15" y="9"/>
                </a:cubicBezTo>
                <a:cubicBezTo>
                  <a:pt x="16" y="9"/>
                  <a:pt x="18" y="8"/>
                  <a:pt x="2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0" name="Freeform 1636">
            <a:extLst>
              <a:ext uri="{FF2B5EF4-FFF2-40B4-BE49-F238E27FC236}">
                <a16:creationId xmlns:a16="http://schemas.microsoft.com/office/drawing/2014/main" id="{9E6ABB1C-F81D-2448-9D1E-0A8AFD78E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909763"/>
            <a:ext cx="31750" cy="11112"/>
          </a:xfrm>
          <a:custGeom>
            <a:avLst/>
            <a:gdLst>
              <a:gd name="T0" fmla="*/ 127357 w 89"/>
              <a:gd name="T1" fmla="*/ 1688330 h 32"/>
              <a:gd name="T2" fmla="*/ 2545351 w 89"/>
              <a:gd name="T3" fmla="*/ 1688330 h 32"/>
              <a:gd name="T4" fmla="*/ 6872270 w 89"/>
              <a:gd name="T5" fmla="*/ 241339 h 32"/>
              <a:gd name="T6" fmla="*/ 10054048 w 89"/>
              <a:gd name="T7" fmla="*/ 844165 h 32"/>
              <a:gd name="T8" fmla="*/ 10817475 w 89"/>
              <a:gd name="T9" fmla="*/ 1688330 h 32"/>
              <a:gd name="T10" fmla="*/ 10563118 w 89"/>
              <a:gd name="T11" fmla="*/ 1688330 h 32"/>
              <a:gd name="T12" fmla="*/ 7635697 w 89"/>
              <a:gd name="T13" fmla="*/ 2170660 h 32"/>
              <a:gd name="T14" fmla="*/ 3690848 w 89"/>
              <a:gd name="T15" fmla="*/ 3617651 h 32"/>
              <a:gd name="T16" fmla="*/ 0 w 89"/>
              <a:gd name="T17" fmla="*/ 1688330 h 32"/>
              <a:gd name="T18" fmla="*/ 127357 w 89"/>
              <a:gd name="T19" fmla="*/ 168833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9" h="32">
                <a:moveTo>
                  <a:pt x="1" y="14"/>
                </a:moveTo>
                <a:cubicBezTo>
                  <a:pt x="8" y="14"/>
                  <a:pt x="14" y="14"/>
                  <a:pt x="20" y="14"/>
                </a:cubicBezTo>
                <a:cubicBezTo>
                  <a:pt x="32" y="11"/>
                  <a:pt x="42" y="4"/>
                  <a:pt x="54" y="2"/>
                </a:cubicBezTo>
                <a:cubicBezTo>
                  <a:pt x="60" y="0"/>
                  <a:pt x="71" y="2"/>
                  <a:pt x="79" y="7"/>
                </a:cubicBezTo>
                <a:cubicBezTo>
                  <a:pt x="81" y="9"/>
                  <a:pt x="84" y="11"/>
                  <a:pt x="85" y="14"/>
                </a:cubicBezTo>
                <a:cubicBezTo>
                  <a:pt x="88" y="16"/>
                  <a:pt x="86" y="16"/>
                  <a:pt x="83" y="14"/>
                </a:cubicBezTo>
                <a:cubicBezTo>
                  <a:pt x="75" y="13"/>
                  <a:pt x="66" y="14"/>
                  <a:pt x="60" y="18"/>
                </a:cubicBezTo>
                <a:cubicBezTo>
                  <a:pt x="50" y="23"/>
                  <a:pt x="46" y="27"/>
                  <a:pt x="29" y="30"/>
                </a:cubicBezTo>
                <a:cubicBezTo>
                  <a:pt x="14" y="31"/>
                  <a:pt x="11" y="28"/>
                  <a:pt x="0" y="14"/>
                </a:cubicBezTo>
                <a:cubicBezTo>
                  <a:pt x="0" y="13"/>
                  <a:pt x="1" y="14"/>
                  <a:pt x="1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1" name="Freeform 1637">
            <a:extLst>
              <a:ext uri="{FF2B5EF4-FFF2-40B4-BE49-F238E27FC236}">
                <a16:creationId xmlns:a16="http://schemas.microsoft.com/office/drawing/2014/main" id="{BF15976C-0104-8D4C-B21F-70180BE78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909763"/>
            <a:ext cx="31750" cy="11112"/>
          </a:xfrm>
          <a:custGeom>
            <a:avLst/>
            <a:gdLst>
              <a:gd name="T0" fmla="*/ 127357 w 89"/>
              <a:gd name="T1" fmla="*/ 1688330 h 32"/>
              <a:gd name="T2" fmla="*/ 2545351 w 89"/>
              <a:gd name="T3" fmla="*/ 1688330 h 32"/>
              <a:gd name="T4" fmla="*/ 6872270 w 89"/>
              <a:gd name="T5" fmla="*/ 241339 h 32"/>
              <a:gd name="T6" fmla="*/ 10054048 w 89"/>
              <a:gd name="T7" fmla="*/ 844165 h 32"/>
              <a:gd name="T8" fmla="*/ 10817475 w 89"/>
              <a:gd name="T9" fmla="*/ 1688330 h 32"/>
              <a:gd name="T10" fmla="*/ 10563118 w 89"/>
              <a:gd name="T11" fmla="*/ 1688330 h 32"/>
              <a:gd name="T12" fmla="*/ 7635697 w 89"/>
              <a:gd name="T13" fmla="*/ 2170660 h 32"/>
              <a:gd name="T14" fmla="*/ 3690848 w 89"/>
              <a:gd name="T15" fmla="*/ 3617651 h 32"/>
              <a:gd name="T16" fmla="*/ 0 w 89"/>
              <a:gd name="T17" fmla="*/ 1688330 h 32"/>
              <a:gd name="T18" fmla="*/ 127357 w 89"/>
              <a:gd name="T19" fmla="*/ 168833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9" h="32">
                <a:moveTo>
                  <a:pt x="1" y="14"/>
                </a:moveTo>
                <a:cubicBezTo>
                  <a:pt x="8" y="14"/>
                  <a:pt x="14" y="14"/>
                  <a:pt x="20" y="14"/>
                </a:cubicBezTo>
                <a:cubicBezTo>
                  <a:pt x="32" y="11"/>
                  <a:pt x="42" y="4"/>
                  <a:pt x="54" y="2"/>
                </a:cubicBezTo>
                <a:cubicBezTo>
                  <a:pt x="60" y="0"/>
                  <a:pt x="71" y="2"/>
                  <a:pt x="79" y="7"/>
                </a:cubicBezTo>
                <a:cubicBezTo>
                  <a:pt x="81" y="9"/>
                  <a:pt x="84" y="11"/>
                  <a:pt x="85" y="14"/>
                </a:cubicBezTo>
                <a:cubicBezTo>
                  <a:pt x="88" y="16"/>
                  <a:pt x="86" y="16"/>
                  <a:pt x="83" y="14"/>
                </a:cubicBezTo>
                <a:cubicBezTo>
                  <a:pt x="75" y="13"/>
                  <a:pt x="66" y="14"/>
                  <a:pt x="60" y="18"/>
                </a:cubicBezTo>
                <a:cubicBezTo>
                  <a:pt x="50" y="23"/>
                  <a:pt x="46" y="27"/>
                  <a:pt x="29" y="30"/>
                </a:cubicBezTo>
                <a:cubicBezTo>
                  <a:pt x="14" y="31"/>
                  <a:pt x="11" y="28"/>
                  <a:pt x="0" y="14"/>
                </a:cubicBezTo>
                <a:cubicBezTo>
                  <a:pt x="0" y="13"/>
                  <a:pt x="1" y="14"/>
                  <a:pt x="1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2" name="Freeform 1638">
            <a:extLst>
              <a:ext uri="{FF2B5EF4-FFF2-40B4-BE49-F238E27FC236}">
                <a16:creationId xmlns:a16="http://schemas.microsoft.com/office/drawing/2014/main" id="{5BC95E1D-2F1F-F345-AFA4-F7B6A350A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1922463"/>
            <a:ext cx="3175" cy="4762"/>
          </a:xfrm>
          <a:custGeom>
            <a:avLst/>
            <a:gdLst>
              <a:gd name="T0" fmla="*/ 403225 w 10"/>
              <a:gd name="T1" fmla="*/ 805144 h 13"/>
              <a:gd name="T2" fmla="*/ 604838 w 10"/>
              <a:gd name="T3" fmla="*/ 0 h 13"/>
              <a:gd name="T4" fmla="*/ 806450 w 10"/>
              <a:gd name="T5" fmla="*/ 1073282 h 13"/>
              <a:gd name="T6" fmla="*/ 403225 w 10"/>
              <a:gd name="T7" fmla="*/ 805144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4" y="6"/>
                </a:moveTo>
                <a:cubicBezTo>
                  <a:pt x="0" y="6"/>
                  <a:pt x="4" y="1"/>
                  <a:pt x="6" y="0"/>
                </a:cubicBezTo>
                <a:cubicBezTo>
                  <a:pt x="8" y="0"/>
                  <a:pt x="9" y="3"/>
                  <a:pt x="8" y="8"/>
                </a:cubicBezTo>
                <a:cubicBezTo>
                  <a:pt x="7" y="12"/>
                  <a:pt x="5" y="6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3" name="Freeform 1639">
            <a:extLst>
              <a:ext uri="{FF2B5EF4-FFF2-40B4-BE49-F238E27FC236}">
                <a16:creationId xmlns:a16="http://schemas.microsoft.com/office/drawing/2014/main" id="{02BA0077-388E-4647-BA91-269FFD394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922463"/>
            <a:ext cx="3175" cy="3175"/>
          </a:xfrm>
          <a:custGeom>
            <a:avLst/>
            <a:gdLst>
              <a:gd name="T0" fmla="*/ 630238 w 8"/>
              <a:gd name="T1" fmla="*/ 907415 h 10"/>
              <a:gd name="T2" fmla="*/ 315119 w 8"/>
              <a:gd name="T3" fmla="*/ 604838 h 10"/>
              <a:gd name="T4" fmla="*/ 630238 w 8"/>
              <a:gd name="T5" fmla="*/ 806450 h 10"/>
              <a:gd name="T6" fmla="*/ 787400 w 8"/>
              <a:gd name="T7" fmla="*/ 907415 h 10"/>
              <a:gd name="T8" fmla="*/ 630238 w 8"/>
              <a:gd name="T9" fmla="*/ 907415 h 10"/>
              <a:gd name="T10" fmla="*/ 944959 w 8"/>
              <a:gd name="T11" fmla="*/ 100965 h 10"/>
              <a:gd name="T12" fmla="*/ 157559 w 8"/>
              <a:gd name="T13" fmla="*/ 604838 h 10"/>
              <a:gd name="T14" fmla="*/ 0 w 8"/>
              <a:gd name="T15" fmla="*/ 604838 h 10"/>
              <a:gd name="T16" fmla="*/ 630238 w 8"/>
              <a:gd name="T17" fmla="*/ 0 h 10"/>
              <a:gd name="T18" fmla="*/ 944959 w 8"/>
              <a:gd name="T19" fmla="*/ 0 h 10"/>
              <a:gd name="T20" fmla="*/ 944959 w 8"/>
              <a:gd name="T21" fmla="*/ 806450 h 10"/>
              <a:gd name="T22" fmla="*/ 944959 w 8"/>
              <a:gd name="T23" fmla="*/ 10096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4" y="9"/>
                </a:moveTo>
                <a:cubicBezTo>
                  <a:pt x="3" y="8"/>
                  <a:pt x="2" y="6"/>
                  <a:pt x="2" y="6"/>
                </a:cubicBezTo>
                <a:cubicBezTo>
                  <a:pt x="3" y="6"/>
                  <a:pt x="4" y="7"/>
                  <a:pt x="4" y="8"/>
                </a:cubicBezTo>
                <a:lnTo>
                  <a:pt x="5" y="9"/>
                </a:lnTo>
                <a:lnTo>
                  <a:pt x="4" y="9"/>
                </a:lnTo>
                <a:close/>
                <a:moveTo>
                  <a:pt x="6" y="1"/>
                </a:moveTo>
                <a:cubicBezTo>
                  <a:pt x="3" y="1"/>
                  <a:pt x="1" y="3"/>
                  <a:pt x="1" y="6"/>
                </a:cubicBezTo>
                <a:lnTo>
                  <a:pt x="0" y="6"/>
                </a:lnTo>
                <a:cubicBezTo>
                  <a:pt x="0" y="3"/>
                  <a:pt x="2" y="0"/>
                  <a:pt x="4" y="0"/>
                </a:cubicBezTo>
                <a:lnTo>
                  <a:pt x="6" y="0"/>
                </a:lnTo>
                <a:cubicBezTo>
                  <a:pt x="7" y="2"/>
                  <a:pt x="6" y="5"/>
                  <a:pt x="6" y="8"/>
                </a:cubicBezTo>
                <a:lnTo>
                  <a:pt x="6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4" name="Freeform 1640">
            <a:extLst>
              <a:ext uri="{FF2B5EF4-FFF2-40B4-BE49-F238E27FC236}">
                <a16:creationId xmlns:a16="http://schemas.microsoft.com/office/drawing/2014/main" id="{74521F98-1FCF-F44E-9D2E-54A10EB9F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1922463"/>
            <a:ext cx="3175" cy="4762"/>
          </a:xfrm>
          <a:custGeom>
            <a:avLst/>
            <a:gdLst>
              <a:gd name="T0" fmla="*/ 403225 w 10"/>
              <a:gd name="T1" fmla="*/ 805144 h 13"/>
              <a:gd name="T2" fmla="*/ 604838 w 10"/>
              <a:gd name="T3" fmla="*/ 0 h 13"/>
              <a:gd name="T4" fmla="*/ 806450 w 10"/>
              <a:gd name="T5" fmla="*/ 1073282 h 13"/>
              <a:gd name="T6" fmla="*/ 403225 w 10"/>
              <a:gd name="T7" fmla="*/ 805144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4" y="6"/>
                </a:moveTo>
                <a:cubicBezTo>
                  <a:pt x="0" y="6"/>
                  <a:pt x="4" y="1"/>
                  <a:pt x="6" y="0"/>
                </a:cubicBezTo>
                <a:cubicBezTo>
                  <a:pt x="8" y="0"/>
                  <a:pt x="9" y="3"/>
                  <a:pt x="8" y="8"/>
                </a:cubicBezTo>
                <a:cubicBezTo>
                  <a:pt x="7" y="12"/>
                  <a:pt x="5" y="6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5" name="Freeform 1641">
            <a:extLst>
              <a:ext uri="{FF2B5EF4-FFF2-40B4-BE49-F238E27FC236}">
                <a16:creationId xmlns:a16="http://schemas.microsoft.com/office/drawing/2014/main" id="{FF159463-1D99-8445-959C-680658821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1922463"/>
            <a:ext cx="3175" cy="3175"/>
          </a:xfrm>
          <a:custGeom>
            <a:avLst/>
            <a:gdLst>
              <a:gd name="T0" fmla="*/ 630238 w 8"/>
              <a:gd name="T1" fmla="*/ 907415 h 10"/>
              <a:gd name="T2" fmla="*/ 315119 w 8"/>
              <a:gd name="T3" fmla="*/ 604838 h 10"/>
              <a:gd name="T4" fmla="*/ 630238 w 8"/>
              <a:gd name="T5" fmla="*/ 806450 h 10"/>
              <a:gd name="T6" fmla="*/ 787400 w 8"/>
              <a:gd name="T7" fmla="*/ 907415 h 10"/>
              <a:gd name="T8" fmla="*/ 630238 w 8"/>
              <a:gd name="T9" fmla="*/ 907415 h 10"/>
              <a:gd name="T10" fmla="*/ 944959 w 8"/>
              <a:gd name="T11" fmla="*/ 100965 h 10"/>
              <a:gd name="T12" fmla="*/ 157559 w 8"/>
              <a:gd name="T13" fmla="*/ 604838 h 10"/>
              <a:gd name="T14" fmla="*/ 0 w 8"/>
              <a:gd name="T15" fmla="*/ 604838 h 10"/>
              <a:gd name="T16" fmla="*/ 630238 w 8"/>
              <a:gd name="T17" fmla="*/ 0 h 10"/>
              <a:gd name="T18" fmla="*/ 944959 w 8"/>
              <a:gd name="T19" fmla="*/ 0 h 10"/>
              <a:gd name="T20" fmla="*/ 944959 w 8"/>
              <a:gd name="T21" fmla="*/ 806450 h 10"/>
              <a:gd name="T22" fmla="*/ 944959 w 8"/>
              <a:gd name="T23" fmla="*/ 10096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4" y="9"/>
                </a:moveTo>
                <a:cubicBezTo>
                  <a:pt x="3" y="8"/>
                  <a:pt x="2" y="6"/>
                  <a:pt x="2" y="6"/>
                </a:cubicBezTo>
                <a:cubicBezTo>
                  <a:pt x="3" y="6"/>
                  <a:pt x="4" y="7"/>
                  <a:pt x="4" y="8"/>
                </a:cubicBezTo>
                <a:lnTo>
                  <a:pt x="5" y="9"/>
                </a:lnTo>
                <a:lnTo>
                  <a:pt x="4" y="9"/>
                </a:lnTo>
                <a:close/>
                <a:moveTo>
                  <a:pt x="6" y="1"/>
                </a:moveTo>
                <a:cubicBezTo>
                  <a:pt x="3" y="1"/>
                  <a:pt x="1" y="3"/>
                  <a:pt x="1" y="6"/>
                </a:cubicBezTo>
                <a:lnTo>
                  <a:pt x="0" y="6"/>
                </a:lnTo>
                <a:cubicBezTo>
                  <a:pt x="0" y="3"/>
                  <a:pt x="2" y="0"/>
                  <a:pt x="4" y="0"/>
                </a:cubicBezTo>
                <a:lnTo>
                  <a:pt x="6" y="0"/>
                </a:lnTo>
                <a:cubicBezTo>
                  <a:pt x="7" y="2"/>
                  <a:pt x="6" y="5"/>
                  <a:pt x="6" y="8"/>
                </a:cubicBezTo>
                <a:lnTo>
                  <a:pt x="6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6" name="Freeform 1642">
            <a:extLst>
              <a:ext uri="{FF2B5EF4-FFF2-40B4-BE49-F238E27FC236}">
                <a16:creationId xmlns:a16="http://schemas.microsoft.com/office/drawing/2014/main" id="{72B9F792-1ABA-5446-A6CC-270D14A23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919288"/>
            <a:ext cx="3175" cy="7937"/>
          </a:xfrm>
          <a:custGeom>
            <a:avLst/>
            <a:gdLst>
              <a:gd name="T0" fmla="*/ 403225 w 10"/>
              <a:gd name="T1" fmla="*/ 2714076 h 21"/>
              <a:gd name="T2" fmla="*/ 403225 w 10"/>
              <a:gd name="T3" fmla="*/ 0 h 21"/>
              <a:gd name="T4" fmla="*/ 403225 w 10"/>
              <a:gd name="T5" fmla="*/ 2714076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1">
                <a:moveTo>
                  <a:pt x="4" y="19"/>
                </a:moveTo>
                <a:cubicBezTo>
                  <a:pt x="0" y="17"/>
                  <a:pt x="7" y="9"/>
                  <a:pt x="4" y="0"/>
                </a:cubicBezTo>
                <a:cubicBezTo>
                  <a:pt x="9" y="6"/>
                  <a:pt x="9" y="20"/>
                  <a:pt x="4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7" name="Freeform 1643">
            <a:extLst>
              <a:ext uri="{FF2B5EF4-FFF2-40B4-BE49-F238E27FC236}">
                <a16:creationId xmlns:a16="http://schemas.microsoft.com/office/drawing/2014/main" id="{42BB1718-223F-084C-8A9C-4ACDC74F5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22463"/>
            <a:ext cx="7937" cy="4762"/>
          </a:xfrm>
          <a:custGeom>
            <a:avLst/>
            <a:gdLst>
              <a:gd name="T0" fmla="*/ 2733214 w 22"/>
              <a:gd name="T1" fmla="*/ 809880 h 14"/>
              <a:gd name="T2" fmla="*/ 0 w 22"/>
              <a:gd name="T3" fmla="*/ 0 h 14"/>
              <a:gd name="T4" fmla="*/ 2733214 w 22"/>
              <a:gd name="T5" fmla="*/ 80988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14">
                <a:moveTo>
                  <a:pt x="21" y="7"/>
                </a:moveTo>
                <a:cubicBezTo>
                  <a:pt x="21" y="13"/>
                  <a:pt x="4" y="6"/>
                  <a:pt x="0" y="0"/>
                </a:cubicBezTo>
                <a:cubicBezTo>
                  <a:pt x="10" y="5"/>
                  <a:pt x="20" y="2"/>
                  <a:pt x="2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" name="Freeform 1644">
            <a:extLst>
              <a:ext uri="{FF2B5EF4-FFF2-40B4-BE49-F238E27FC236}">
                <a16:creationId xmlns:a16="http://schemas.microsoft.com/office/drawing/2014/main" id="{E055A42B-B674-9440-A542-CD8CE0CBE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20875"/>
            <a:ext cx="7938" cy="4763"/>
          </a:xfrm>
          <a:custGeom>
            <a:avLst/>
            <a:gdLst>
              <a:gd name="T0" fmla="*/ 2714796 w 21"/>
              <a:gd name="T1" fmla="*/ 671217 h 13"/>
              <a:gd name="T2" fmla="*/ 0 w 21"/>
              <a:gd name="T3" fmla="*/ 134097 h 13"/>
              <a:gd name="T4" fmla="*/ 2714796 w 21"/>
              <a:gd name="T5" fmla="*/ 671217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13">
                <a:moveTo>
                  <a:pt x="19" y="5"/>
                </a:moveTo>
                <a:cubicBezTo>
                  <a:pt x="20" y="12"/>
                  <a:pt x="4" y="6"/>
                  <a:pt x="0" y="1"/>
                </a:cubicBezTo>
                <a:cubicBezTo>
                  <a:pt x="9" y="4"/>
                  <a:pt x="19" y="0"/>
                  <a:pt x="19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" name="Freeform 1645">
            <a:extLst>
              <a:ext uri="{FF2B5EF4-FFF2-40B4-BE49-F238E27FC236}">
                <a16:creationId xmlns:a16="http://schemas.microsoft.com/office/drawing/2014/main" id="{714FFCF7-22D3-934E-805E-18E2D7B84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916113"/>
            <a:ext cx="3175" cy="6350"/>
          </a:xfrm>
          <a:custGeom>
            <a:avLst/>
            <a:gdLst>
              <a:gd name="T0" fmla="*/ 302578 w 10"/>
              <a:gd name="T1" fmla="*/ 2115608 h 18"/>
              <a:gd name="T2" fmla="*/ 302578 w 10"/>
              <a:gd name="T3" fmla="*/ 0 h 18"/>
              <a:gd name="T4" fmla="*/ 302578 w 10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8">
                <a:moveTo>
                  <a:pt x="3" y="17"/>
                </a:moveTo>
                <a:cubicBezTo>
                  <a:pt x="0" y="15"/>
                  <a:pt x="6" y="8"/>
                  <a:pt x="3" y="0"/>
                </a:cubicBezTo>
                <a:cubicBezTo>
                  <a:pt x="8" y="5"/>
                  <a:pt x="9" y="17"/>
                  <a:pt x="3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" name="Freeform 1646">
            <a:extLst>
              <a:ext uri="{FF2B5EF4-FFF2-40B4-BE49-F238E27FC236}">
                <a16:creationId xmlns:a16="http://schemas.microsoft.com/office/drawing/2014/main" id="{5C0FF1B1-56B8-B946-AD4F-A4DF51E05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0" y="1914525"/>
            <a:ext cx="3175" cy="6350"/>
          </a:xfrm>
          <a:custGeom>
            <a:avLst/>
            <a:gdLst>
              <a:gd name="T0" fmla="*/ 302578 w 10"/>
              <a:gd name="T1" fmla="*/ 1953185 h 17"/>
              <a:gd name="T2" fmla="*/ 201613 w 10"/>
              <a:gd name="T3" fmla="*/ 0 h 17"/>
              <a:gd name="T4" fmla="*/ 302578 w 10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7">
                <a:moveTo>
                  <a:pt x="3" y="14"/>
                </a:moveTo>
                <a:cubicBezTo>
                  <a:pt x="0" y="13"/>
                  <a:pt x="2" y="8"/>
                  <a:pt x="2" y="0"/>
                </a:cubicBezTo>
                <a:cubicBezTo>
                  <a:pt x="7" y="4"/>
                  <a:pt x="9" y="16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" name="Freeform 1647">
            <a:extLst>
              <a:ext uri="{FF2B5EF4-FFF2-40B4-BE49-F238E27FC236}">
                <a16:creationId xmlns:a16="http://schemas.microsoft.com/office/drawing/2014/main" id="{CC304F7A-5E23-2941-930C-D0AAADD53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17700"/>
            <a:ext cx="6350" cy="4763"/>
          </a:xfrm>
          <a:custGeom>
            <a:avLst/>
            <a:gdLst>
              <a:gd name="T0" fmla="*/ 1953185 w 17"/>
              <a:gd name="T1" fmla="*/ 787880 h 12"/>
              <a:gd name="T2" fmla="*/ 0 w 17"/>
              <a:gd name="T3" fmla="*/ 157576 h 12"/>
              <a:gd name="T4" fmla="*/ 1953185 w 17"/>
              <a:gd name="T5" fmla="*/ 78788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2">
                <a:moveTo>
                  <a:pt x="14" y="5"/>
                </a:moveTo>
                <a:cubicBezTo>
                  <a:pt x="16" y="11"/>
                  <a:pt x="4" y="7"/>
                  <a:pt x="0" y="1"/>
                </a:cubicBezTo>
                <a:cubicBezTo>
                  <a:pt x="8" y="4"/>
                  <a:pt x="14" y="0"/>
                  <a:pt x="14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" name="Freeform 1648">
            <a:extLst>
              <a:ext uri="{FF2B5EF4-FFF2-40B4-BE49-F238E27FC236}">
                <a16:creationId xmlns:a16="http://schemas.microsoft.com/office/drawing/2014/main" id="{7A31A0C5-896C-A443-9D5D-7479DBB29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14525"/>
            <a:ext cx="4763" cy="4763"/>
          </a:xfrm>
          <a:custGeom>
            <a:avLst/>
            <a:gdLst>
              <a:gd name="T0" fmla="*/ 939777 w 13"/>
              <a:gd name="T1" fmla="*/ 1417786 h 12"/>
              <a:gd name="T2" fmla="*/ 0 w 13"/>
              <a:gd name="T3" fmla="*/ 0 h 12"/>
              <a:gd name="T4" fmla="*/ 939777 w 13"/>
              <a:gd name="T5" fmla="*/ 141778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2">
                <a:moveTo>
                  <a:pt x="7" y="9"/>
                </a:moveTo>
                <a:cubicBezTo>
                  <a:pt x="3" y="11"/>
                  <a:pt x="1" y="4"/>
                  <a:pt x="0" y="0"/>
                </a:cubicBezTo>
                <a:cubicBezTo>
                  <a:pt x="7" y="0"/>
                  <a:pt x="12" y="7"/>
                  <a:pt x="7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" name="Freeform 1649">
            <a:extLst>
              <a:ext uri="{FF2B5EF4-FFF2-40B4-BE49-F238E27FC236}">
                <a16:creationId xmlns:a16="http://schemas.microsoft.com/office/drawing/2014/main" id="{7DF7B1BF-20CD-2247-9ADB-DC7CEAB82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1925638"/>
            <a:ext cx="7937" cy="4762"/>
          </a:xfrm>
          <a:custGeom>
            <a:avLst/>
            <a:gdLst>
              <a:gd name="T0" fmla="*/ 2619900 w 23"/>
              <a:gd name="T1" fmla="*/ 787317 h 12"/>
              <a:gd name="T2" fmla="*/ 0 w 23"/>
              <a:gd name="T3" fmla="*/ 315086 h 12"/>
              <a:gd name="T4" fmla="*/ 2619900 w 23"/>
              <a:gd name="T5" fmla="*/ 787317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2">
                <a:moveTo>
                  <a:pt x="22" y="5"/>
                </a:moveTo>
                <a:cubicBezTo>
                  <a:pt x="22" y="11"/>
                  <a:pt x="6" y="8"/>
                  <a:pt x="0" y="2"/>
                </a:cubicBezTo>
                <a:cubicBezTo>
                  <a:pt x="12" y="3"/>
                  <a:pt x="22" y="0"/>
                  <a:pt x="22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" name="Freeform 1650">
            <a:extLst>
              <a:ext uri="{FF2B5EF4-FFF2-40B4-BE49-F238E27FC236}">
                <a16:creationId xmlns:a16="http://schemas.microsoft.com/office/drawing/2014/main" id="{F6475C6B-41EB-A644-89AC-18AC4E9B1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62138"/>
            <a:ext cx="14288" cy="25400"/>
          </a:xfrm>
          <a:custGeom>
            <a:avLst/>
            <a:gdLst>
              <a:gd name="T0" fmla="*/ 242896 w 41"/>
              <a:gd name="T1" fmla="*/ 2168203 h 69"/>
              <a:gd name="T2" fmla="*/ 607066 w 41"/>
              <a:gd name="T3" fmla="*/ 1761803 h 69"/>
              <a:gd name="T4" fmla="*/ 1700272 w 41"/>
              <a:gd name="T5" fmla="*/ 1761803 h 69"/>
              <a:gd name="T6" fmla="*/ 1943168 w 41"/>
              <a:gd name="T7" fmla="*/ 541867 h 69"/>
              <a:gd name="T8" fmla="*/ 2307338 w 41"/>
              <a:gd name="T9" fmla="*/ 541867 h 69"/>
              <a:gd name="T10" fmla="*/ 4736298 w 41"/>
              <a:gd name="T11" fmla="*/ 5555974 h 69"/>
              <a:gd name="T12" fmla="*/ 3764714 w 41"/>
              <a:gd name="T13" fmla="*/ 9214678 h 69"/>
              <a:gd name="T14" fmla="*/ 3278922 w 41"/>
              <a:gd name="T15" fmla="*/ 6911009 h 69"/>
              <a:gd name="T16" fmla="*/ 242896 w 41"/>
              <a:gd name="T17" fmla="*/ 2168203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1" h="69">
                <a:moveTo>
                  <a:pt x="2" y="16"/>
                </a:moveTo>
                <a:cubicBezTo>
                  <a:pt x="0" y="14"/>
                  <a:pt x="0" y="13"/>
                  <a:pt x="5" y="13"/>
                </a:cubicBezTo>
                <a:cubicBezTo>
                  <a:pt x="7" y="13"/>
                  <a:pt x="12" y="15"/>
                  <a:pt x="14" y="13"/>
                </a:cubicBezTo>
                <a:cubicBezTo>
                  <a:pt x="16" y="13"/>
                  <a:pt x="15" y="7"/>
                  <a:pt x="16" y="4"/>
                </a:cubicBezTo>
                <a:cubicBezTo>
                  <a:pt x="17" y="3"/>
                  <a:pt x="18" y="0"/>
                  <a:pt x="19" y="4"/>
                </a:cubicBezTo>
                <a:cubicBezTo>
                  <a:pt x="27" y="14"/>
                  <a:pt x="35" y="27"/>
                  <a:pt x="39" y="41"/>
                </a:cubicBezTo>
                <a:cubicBezTo>
                  <a:pt x="40" y="49"/>
                  <a:pt x="39" y="60"/>
                  <a:pt x="31" y="68"/>
                </a:cubicBezTo>
                <a:cubicBezTo>
                  <a:pt x="32" y="61"/>
                  <a:pt x="31" y="57"/>
                  <a:pt x="27" y="51"/>
                </a:cubicBezTo>
                <a:cubicBezTo>
                  <a:pt x="24" y="45"/>
                  <a:pt x="10" y="24"/>
                  <a:pt x="2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5" name="Freeform 1651">
            <a:extLst>
              <a:ext uri="{FF2B5EF4-FFF2-40B4-BE49-F238E27FC236}">
                <a16:creationId xmlns:a16="http://schemas.microsoft.com/office/drawing/2014/main" id="{95147E39-E1F0-9F40-B01C-2466F778B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84363"/>
            <a:ext cx="4762" cy="4762"/>
          </a:xfrm>
          <a:custGeom>
            <a:avLst/>
            <a:gdLst>
              <a:gd name="T0" fmla="*/ 315086 w 12"/>
              <a:gd name="T1" fmla="*/ 1504112 h 14"/>
              <a:gd name="T2" fmla="*/ 1732178 w 12"/>
              <a:gd name="T3" fmla="*/ 0 h 14"/>
              <a:gd name="T4" fmla="*/ 315086 w 12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4">
                <a:moveTo>
                  <a:pt x="2" y="13"/>
                </a:moveTo>
                <a:cubicBezTo>
                  <a:pt x="0" y="7"/>
                  <a:pt x="7" y="1"/>
                  <a:pt x="11" y="0"/>
                </a:cubicBezTo>
                <a:cubicBezTo>
                  <a:pt x="11" y="2"/>
                  <a:pt x="9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6" name="Freeform 1652">
            <a:extLst>
              <a:ext uri="{FF2B5EF4-FFF2-40B4-BE49-F238E27FC236}">
                <a16:creationId xmlns:a16="http://schemas.microsoft.com/office/drawing/2014/main" id="{460F05F3-81F6-E74E-A075-4CFDD9E1C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62138"/>
            <a:ext cx="14288" cy="25400"/>
          </a:xfrm>
          <a:custGeom>
            <a:avLst/>
            <a:gdLst>
              <a:gd name="T0" fmla="*/ 242896 w 41"/>
              <a:gd name="T1" fmla="*/ 2168203 h 69"/>
              <a:gd name="T2" fmla="*/ 607066 w 41"/>
              <a:gd name="T3" fmla="*/ 1761803 h 69"/>
              <a:gd name="T4" fmla="*/ 1700272 w 41"/>
              <a:gd name="T5" fmla="*/ 1761803 h 69"/>
              <a:gd name="T6" fmla="*/ 1943168 w 41"/>
              <a:gd name="T7" fmla="*/ 541867 h 69"/>
              <a:gd name="T8" fmla="*/ 2307338 w 41"/>
              <a:gd name="T9" fmla="*/ 541867 h 69"/>
              <a:gd name="T10" fmla="*/ 4736298 w 41"/>
              <a:gd name="T11" fmla="*/ 5555974 h 69"/>
              <a:gd name="T12" fmla="*/ 3764714 w 41"/>
              <a:gd name="T13" fmla="*/ 9214678 h 69"/>
              <a:gd name="T14" fmla="*/ 3278922 w 41"/>
              <a:gd name="T15" fmla="*/ 6911009 h 69"/>
              <a:gd name="T16" fmla="*/ 242896 w 41"/>
              <a:gd name="T17" fmla="*/ 2168203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1" h="69">
                <a:moveTo>
                  <a:pt x="2" y="16"/>
                </a:moveTo>
                <a:cubicBezTo>
                  <a:pt x="0" y="14"/>
                  <a:pt x="0" y="13"/>
                  <a:pt x="5" y="13"/>
                </a:cubicBezTo>
                <a:cubicBezTo>
                  <a:pt x="7" y="13"/>
                  <a:pt x="12" y="15"/>
                  <a:pt x="14" y="13"/>
                </a:cubicBezTo>
                <a:cubicBezTo>
                  <a:pt x="16" y="13"/>
                  <a:pt x="15" y="7"/>
                  <a:pt x="16" y="4"/>
                </a:cubicBezTo>
                <a:cubicBezTo>
                  <a:pt x="17" y="3"/>
                  <a:pt x="18" y="0"/>
                  <a:pt x="19" y="4"/>
                </a:cubicBezTo>
                <a:cubicBezTo>
                  <a:pt x="27" y="14"/>
                  <a:pt x="35" y="27"/>
                  <a:pt x="39" y="41"/>
                </a:cubicBezTo>
                <a:cubicBezTo>
                  <a:pt x="40" y="49"/>
                  <a:pt x="39" y="60"/>
                  <a:pt x="31" y="68"/>
                </a:cubicBezTo>
                <a:cubicBezTo>
                  <a:pt x="32" y="61"/>
                  <a:pt x="31" y="57"/>
                  <a:pt x="27" y="51"/>
                </a:cubicBezTo>
                <a:cubicBezTo>
                  <a:pt x="24" y="45"/>
                  <a:pt x="10" y="24"/>
                  <a:pt x="2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7" name="Freeform 1653">
            <a:extLst>
              <a:ext uri="{FF2B5EF4-FFF2-40B4-BE49-F238E27FC236}">
                <a16:creationId xmlns:a16="http://schemas.microsoft.com/office/drawing/2014/main" id="{7A7136C9-4C8A-9C4A-8CBB-77BEDE07E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84363"/>
            <a:ext cx="4762" cy="4762"/>
          </a:xfrm>
          <a:custGeom>
            <a:avLst/>
            <a:gdLst>
              <a:gd name="T0" fmla="*/ 315086 w 12"/>
              <a:gd name="T1" fmla="*/ 1504112 h 14"/>
              <a:gd name="T2" fmla="*/ 1732178 w 12"/>
              <a:gd name="T3" fmla="*/ 0 h 14"/>
              <a:gd name="T4" fmla="*/ 315086 w 12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4">
                <a:moveTo>
                  <a:pt x="2" y="13"/>
                </a:moveTo>
                <a:cubicBezTo>
                  <a:pt x="0" y="7"/>
                  <a:pt x="7" y="1"/>
                  <a:pt x="11" y="0"/>
                </a:cubicBezTo>
                <a:cubicBezTo>
                  <a:pt x="11" y="2"/>
                  <a:pt x="9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8" name="Freeform 1654">
            <a:extLst>
              <a:ext uri="{FF2B5EF4-FFF2-40B4-BE49-F238E27FC236}">
                <a16:creationId xmlns:a16="http://schemas.microsoft.com/office/drawing/2014/main" id="{A380AD88-798A-5E41-A43C-27AA5C770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919288"/>
            <a:ext cx="3175" cy="7937"/>
          </a:xfrm>
          <a:custGeom>
            <a:avLst/>
            <a:gdLst>
              <a:gd name="T0" fmla="*/ 403225 w 10"/>
              <a:gd name="T1" fmla="*/ 2714076 h 21"/>
              <a:gd name="T2" fmla="*/ 403225 w 10"/>
              <a:gd name="T3" fmla="*/ 0 h 21"/>
              <a:gd name="T4" fmla="*/ 403225 w 10"/>
              <a:gd name="T5" fmla="*/ 2714076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1">
                <a:moveTo>
                  <a:pt x="4" y="19"/>
                </a:moveTo>
                <a:cubicBezTo>
                  <a:pt x="0" y="17"/>
                  <a:pt x="7" y="9"/>
                  <a:pt x="4" y="0"/>
                </a:cubicBezTo>
                <a:cubicBezTo>
                  <a:pt x="9" y="6"/>
                  <a:pt x="9" y="20"/>
                  <a:pt x="4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9" name="Freeform 1655">
            <a:extLst>
              <a:ext uri="{FF2B5EF4-FFF2-40B4-BE49-F238E27FC236}">
                <a16:creationId xmlns:a16="http://schemas.microsoft.com/office/drawing/2014/main" id="{C9AB1F73-CC15-A54E-9238-DE3427C25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919288"/>
            <a:ext cx="3175" cy="7937"/>
          </a:xfrm>
          <a:custGeom>
            <a:avLst/>
            <a:gdLst>
              <a:gd name="T0" fmla="*/ 373239 w 9"/>
              <a:gd name="T1" fmla="*/ 2856942 h 21"/>
              <a:gd name="T2" fmla="*/ 373239 w 9"/>
              <a:gd name="T3" fmla="*/ 2714076 h 21"/>
              <a:gd name="T4" fmla="*/ 249061 w 9"/>
              <a:gd name="T5" fmla="*/ 1571148 h 21"/>
              <a:gd name="T6" fmla="*/ 373239 w 9"/>
              <a:gd name="T7" fmla="*/ 0 h 21"/>
              <a:gd name="T8" fmla="*/ 373239 w 9"/>
              <a:gd name="T9" fmla="*/ 1571148 h 21"/>
              <a:gd name="T10" fmla="*/ 373239 w 9"/>
              <a:gd name="T11" fmla="*/ 2571210 h 21"/>
              <a:gd name="T12" fmla="*/ 746831 w 9"/>
              <a:gd name="T13" fmla="*/ 2285478 h 21"/>
              <a:gd name="T14" fmla="*/ 373239 w 9"/>
              <a:gd name="T15" fmla="*/ 0 h 21"/>
              <a:gd name="T16" fmla="*/ 373239 w 9"/>
              <a:gd name="T17" fmla="*/ 0 h 21"/>
              <a:gd name="T18" fmla="*/ 871008 w 9"/>
              <a:gd name="T19" fmla="*/ 2285478 h 21"/>
              <a:gd name="T20" fmla="*/ 373239 w 9"/>
              <a:gd name="T21" fmla="*/ 2856942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1">
                <a:moveTo>
                  <a:pt x="3" y="20"/>
                </a:moveTo>
                <a:lnTo>
                  <a:pt x="3" y="19"/>
                </a:lnTo>
                <a:cubicBezTo>
                  <a:pt x="0" y="18"/>
                  <a:pt x="1" y="16"/>
                  <a:pt x="2" y="11"/>
                </a:cubicBezTo>
                <a:cubicBezTo>
                  <a:pt x="3" y="9"/>
                  <a:pt x="3" y="5"/>
                  <a:pt x="3" y="0"/>
                </a:cubicBezTo>
                <a:cubicBezTo>
                  <a:pt x="4" y="5"/>
                  <a:pt x="3" y="9"/>
                  <a:pt x="3" y="11"/>
                </a:cubicBezTo>
                <a:cubicBezTo>
                  <a:pt x="2" y="16"/>
                  <a:pt x="1" y="17"/>
                  <a:pt x="3" y="18"/>
                </a:cubicBezTo>
                <a:cubicBezTo>
                  <a:pt x="5" y="18"/>
                  <a:pt x="6" y="17"/>
                  <a:pt x="6" y="16"/>
                </a:cubicBezTo>
                <a:cubicBezTo>
                  <a:pt x="8" y="11"/>
                  <a:pt x="7" y="4"/>
                  <a:pt x="3" y="0"/>
                </a:cubicBezTo>
                <a:cubicBezTo>
                  <a:pt x="7" y="4"/>
                  <a:pt x="8" y="11"/>
                  <a:pt x="7" y="16"/>
                </a:cubicBezTo>
                <a:cubicBezTo>
                  <a:pt x="6" y="18"/>
                  <a:pt x="5" y="20"/>
                  <a:pt x="3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0" name="Freeform 1656">
            <a:extLst>
              <a:ext uri="{FF2B5EF4-FFF2-40B4-BE49-F238E27FC236}">
                <a16:creationId xmlns:a16="http://schemas.microsoft.com/office/drawing/2014/main" id="{AB2EB953-E54D-C541-B25C-0B22ECC4E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22463"/>
            <a:ext cx="7937" cy="4762"/>
          </a:xfrm>
          <a:custGeom>
            <a:avLst/>
            <a:gdLst>
              <a:gd name="T0" fmla="*/ 2733214 w 22"/>
              <a:gd name="T1" fmla="*/ 809880 h 14"/>
              <a:gd name="T2" fmla="*/ 0 w 22"/>
              <a:gd name="T3" fmla="*/ 0 h 14"/>
              <a:gd name="T4" fmla="*/ 2733214 w 22"/>
              <a:gd name="T5" fmla="*/ 80988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14">
                <a:moveTo>
                  <a:pt x="21" y="7"/>
                </a:moveTo>
                <a:cubicBezTo>
                  <a:pt x="21" y="13"/>
                  <a:pt x="4" y="6"/>
                  <a:pt x="0" y="0"/>
                </a:cubicBezTo>
                <a:cubicBezTo>
                  <a:pt x="10" y="5"/>
                  <a:pt x="20" y="2"/>
                  <a:pt x="2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1" name="Freeform 1657">
            <a:extLst>
              <a:ext uri="{FF2B5EF4-FFF2-40B4-BE49-F238E27FC236}">
                <a16:creationId xmlns:a16="http://schemas.microsoft.com/office/drawing/2014/main" id="{D4C8CC8F-C4FE-8B40-B575-78D4DB986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22463"/>
            <a:ext cx="7937" cy="3175"/>
          </a:xfrm>
          <a:custGeom>
            <a:avLst/>
            <a:gdLst>
              <a:gd name="T0" fmla="*/ 2342858 w 22"/>
              <a:gd name="T1" fmla="*/ 749877 h 11"/>
              <a:gd name="T2" fmla="*/ 0 w 22"/>
              <a:gd name="T3" fmla="*/ 0 h 11"/>
              <a:gd name="T4" fmla="*/ 260478 w 22"/>
              <a:gd name="T5" fmla="*/ 83416 h 11"/>
              <a:gd name="T6" fmla="*/ 130239 w 22"/>
              <a:gd name="T7" fmla="*/ 0 h 11"/>
              <a:gd name="T8" fmla="*/ 130239 w 22"/>
              <a:gd name="T9" fmla="*/ 0 h 11"/>
              <a:gd name="T10" fmla="*/ 130239 w 22"/>
              <a:gd name="T11" fmla="*/ 0 h 11"/>
              <a:gd name="T12" fmla="*/ 390356 w 22"/>
              <a:gd name="T13" fmla="*/ 83416 h 11"/>
              <a:gd name="T14" fmla="*/ 390356 w 22"/>
              <a:gd name="T15" fmla="*/ 83416 h 11"/>
              <a:gd name="T16" fmla="*/ 390356 w 22"/>
              <a:gd name="T17" fmla="*/ 83416 h 11"/>
              <a:gd name="T18" fmla="*/ 520595 w 22"/>
              <a:gd name="T19" fmla="*/ 83416 h 11"/>
              <a:gd name="T20" fmla="*/ 520595 w 22"/>
              <a:gd name="T21" fmla="*/ 83416 h 11"/>
              <a:gd name="T22" fmla="*/ 520595 w 22"/>
              <a:gd name="T23" fmla="*/ 83416 h 11"/>
              <a:gd name="T24" fmla="*/ 520595 w 22"/>
              <a:gd name="T25" fmla="*/ 83416 h 11"/>
              <a:gd name="T26" fmla="*/ 520595 w 22"/>
              <a:gd name="T27" fmla="*/ 83416 h 11"/>
              <a:gd name="T28" fmla="*/ 520595 w 22"/>
              <a:gd name="T29" fmla="*/ 83416 h 11"/>
              <a:gd name="T30" fmla="*/ 520595 w 22"/>
              <a:gd name="T31" fmla="*/ 83416 h 11"/>
              <a:gd name="T32" fmla="*/ 520595 w 22"/>
              <a:gd name="T33" fmla="*/ 83416 h 11"/>
              <a:gd name="T34" fmla="*/ 520595 w 22"/>
              <a:gd name="T35" fmla="*/ 83416 h 11"/>
              <a:gd name="T36" fmla="*/ 520595 w 22"/>
              <a:gd name="T37" fmla="*/ 83416 h 11"/>
              <a:gd name="T38" fmla="*/ 520595 w 22"/>
              <a:gd name="T39" fmla="*/ 83416 h 11"/>
              <a:gd name="T40" fmla="*/ 390356 w 22"/>
              <a:gd name="T41" fmla="*/ 83416 h 11"/>
              <a:gd name="T42" fmla="*/ 390356 w 22"/>
              <a:gd name="T43" fmla="*/ 83416 h 11"/>
              <a:gd name="T44" fmla="*/ 390356 w 22"/>
              <a:gd name="T45" fmla="*/ 83416 h 11"/>
              <a:gd name="T46" fmla="*/ 260478 w 22"/>
              <a:gd name="T47" fmla="*/ 83416 h 11"/>
              <a:gd name="T48" fmla="*/ 2602975 w 22"/>
              <a:gd name="T49" fmla="*/ 666461 h 11"/>
              <a:gd name="T50" fmla="*/ 2602975 w 22"/>
              <a:gd name="T51" fmla="*/ 499918 h 11"/>
              <a:gd name="T52" fmla="*/ 1822263 w 22"/>
              <a:gd name="T53" fmla="*/ 166543 h 11"/>
              <a:gd name="T54" fmla="*/ 2733214 w 22"/>
              <a:gd name="T55" fmla="*/ 499918 h 11"/>
              <a:gd name="T56" fmla="*/ 2733214 w 22"/>
              <a:gd name="T57" fmla="*/ 666461 h 11"/>
              <a:gd name="T58" fmla="*/ 2342858 w 22"/>
              <a:gd name="T59" fmla="*/ 749877 h 11"/>
              <a:gd name="T60" fmla="*/ 1171429 w 22"/>
              <a:gd name="T61" fmla="*/ 166543 h 11"/>
              <a:gd name="T62" fmla="*/ 520595 w 22"/>
              <a:gd name="T63" fmla="*/ 83416 h 11"/>
              <a:gd name="T64" fmla="*/ 1171429 w 22"/>
              <a:gd name="T65" fmla="*/ 166543 h 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" h="11">
                <a:moveTo>
                  <a:pt x="18" y="9"/>
                </a:moveTo>
                <a:cubicBezTo>
                  <a:pt x="14" y="9"/>
                  <a:pt x="4" y="4"/>
                  <a:pt x="0" y="0"/>
                </a:cubicBezTo>
                <a:cubicBezTo>
                  <a:pt x="1" y="0"/>
                  <a:pt x="1" y="0"/>
                  <a:pt x="2" y="1"/>
                </a:cubicBezTo>
                <a:cubicBezTo>
                  <a:pt x="2" y="1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7" y="5"/>
                  <a:pt x="18" y="10"/>
                  <a:pt x="20" y="8"/>
                </a:cubicBezTo>
                <a:lnTo>
                  <a:pt x="20" y="6"/>
                </a:lnTo>
                <a:cubicBezTo>
                  <a:pt x="20" y="4"/>
                  <a:pt x="18" y="4"/>
                  <a:pt x="14" y="2"/>
                </a:cubicBezTo>
                <a:cubicBezTo>
                  <a:pt x="18" y="2"/>
                  <a:pt x="21" y="2"/>
                  <a:pt x="21" y="6"/>
                </a:cubicBezTo>
                <a:lnTo>
                  <a:pt x="21" y="8"/>
                </a:lnTo>
                <a:cubicBezTo>
                  <a:pt x="21" y="8"/>
                  <a:pt x="19" y="9"/>
                  <a:pt x="18" y="9"/>
                </a:cubicBezTo>
                <a:close/>
                <a:moveTo>
                  <a:pt x="9" y="2"/>
                </a:moveTo>
                <a:cubicBezTo>
                  <a:pt x="7" y="2"/>
                  <a:pt x="6" y="2"/>
                  <a:pt x="4" y="1"/>
                </a:cubicBezTo>
                <a:cubicBezTo>
                  <a:pt x="6" y="2"/>
                  <a:pt x="8" y="2"/>
                  <a:pt x="9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2" name="Freeform 1658">
            <a:extLst>
              <a:ext uri="{FF2B5EF4-FFF2-40B4-BE49-F238E27FC236}">
                <a16:creationId xmlns:a16="http://schemas.microsoft.com/office/drawing/2014/main" id="{B8280605-1E9F-9744-B3A3-EA15B172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20875"/>
            <a:ext cx="7938" cy="4763"/>
          </a:xfrm>
          <a:custGeom>
            <a:avLst/>
            <a:gdLst>
              <a:gd name="T0" fmla="*/ 2714796 w 21"/>
              <a:gd name="T1" fmla="*/ 671217 h 13"/>
              <a:gd name="T2" fmla="*/ 0 w 21"/>
              <a:gd name="T3" fmla="*/ 134097 h 13"/>
              <a:gd name="T4" fmla="*/ 2714796 w 21"/>
              <a:gd name="T5" fmla="*/ 671217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13">
                <a:moveTo>
                  <a:pt x="19" y="5"/>
                </a:moveTo>
                <a:cubicBezTo>
                  <a:pt x="20" y="12"/>
                  <a:pt x="4" y="6"/>
                  <a:pt x="0" y="1"/>
                </a:cubicBezTo>
                <a:cubicBezTo>
                  <a:pt x="9" y="4"/>
                  <a:pt x="19" y="0"/>
                  <a:pt x="19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3" name="Freeform 1659">
            <a:extLst>
              <a:ext uri="{FF2B5EF4-FFF2-40B4-BE49-F238E27FC236}">
                <a16:creationId xmlns:a16="http://schemas.microsoft.com/office/drawing/2014/main" id="{ADA6202D-F11A-AE48-A5F0-48FB76F06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0875"/>
            <a:ext cx="7937" cy="3175"/>
          </a:xfrm>
          <a:custGeom>
            <a:avLst/>
            <a:gdLst>
              <a:gd name="T0" fmla="*/ 2285478 w 21"/>
              <a:gd name="T1" fmla="*/ 944959 h 8"/>
              <a:gd name="T2" fmla="*/ 714330 w 21"/>
              <a:gd name="T3" fmla="*/ 472678 h 8"/>
              <a:gd name="T4" fmla="*/ 0 w 21"/>
              <a:gd name="T5" fmla="*/ 0 h 8"/>
              <a:gd name="T6" fmla="*/ 142866 w 21"/>
              <a:gd name="T7" fmla="*/ 0 h 8"/>
              <a:gd name="T8" fmla="*/ 714330 w 21"/>
              <a:gd name="T9" fmla="*/ 472678 h 8"/>
              <a:gd name="T10" fmla="*/ 2714076 w 21"/>
              <a:gd name="T11" fmla="*/ 787400 h 8"/>
              <a:gd name="T12" fmla="*/ 2285478 w 21"/>
              <a:gd name="T13" fmla="*/ 944959 h 8"/>
              <a:gd name="T14" fmla="*/ 2856942 w 21"/>
              <a:gd name="T15" fmla="*/ 787400 h 8"/>
              <a:gd name="T16" fmla="*/ 2714076 w 21"/>
              <a:gd name="T17" fmla="*/ 787400 h 8"/>
              <a:gd name="T18" fmla="*/ 2856942 w 21"/>
              <a:gd name="T19" fmla="*/ 787400 h 8"/>
              <a:gd name="T20" fmla="*/ 1571148 w 21"/>
              <a:gd name="T21" fmla="*/ 157559 h 8"/>
              <a:gd name="T22" fmla="*/ 2142612 w 21"/>
              <a:gd name="T23" fmla="*/ 157559 h 8"/>
              <a:gd name="T24" fmla="*/ 2856942 w 21"/>
              <a:gd name="T25" fmla="*/ 472678 h 8"/>
              <a:gd name="T26" fmla="*/ 2142612 w 21"/>
              <a:gd name="T27" fmla="*/ 315119 h 8"/>
              <a:gd name="T28" fmla="*/ 1571148 w 21"/>
              <a:gd name="T29" fmla="*/ 315119 h 8"/>
              <a:gd name="T30" fmla="*/ 142866 w 21"/>
              <a:gd name="T31" fmla="*/ 0 h 8"/>
              <a:gd name="T32" fmla="*/ 1571148 w 21"/>
              <a:gd name="T33" fmla="*/ 157559 h 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8">
                <a:moveTo>
                  <a:pt x="16" y="6"/>
                </a:moveTo>
                <a:cubicBezTo>
                  <a:pt x="13" y="6"/>
                  <a:pt x="9" y="5"/>
                  <a:pt x="5" y="3"/>
                </a:cubicBezTo>
                <a:cubicBezTo>
                  <a:pt x="3" y="2"/>
                  <a:pt x="1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3" y="2"/>
                  <a:pt x="5" y="3"/>
                </a:cubicBezTo>
                <a:cubicBezTo>
                  <a:pt x="10" y="5"/>
                  <a:pt x="16" y="7"/>
                  <a:pt x="19" y="5"/>
                </a:cubicBezTo>
                <a:cubicBezTo>
                  <a:pt x="18" y="6"/>
                  <a:pt x="17" y="6"/>
                  <a:pt x="16" y="6"/>
                </a:cubicBezTo>
                <a:close/>
                <a:moveTo>
                  <a:pt x="20" y="5"/>
                </a:move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5"/>
                  <a:pt x="20" y="5"/>
                </a:cubicBezTo>
                <a:close/>
                <a:moveTo>
                  <a:pt x="11" y="1"/>
                </a:moveTo>
                <a:lnTo>
                  <a:pt x="15" y="1"/>
                </a:lnTo>
                <a:cubicBezTo>
                  <a:pt x="16" y="1"/>
                  <a:pt x="19" y="1"/>
                  <a:pt x="20" y="3"/>
                </a:cubicBezTo>
                <a:cubicBezTo>
                  <a:pt x="19" y="2"/>
                  <a:pt x="18" y="2"/>
                  <a:pt x="15" y="2"/>
                </a:cubicBezTo>
                <a:lnTo>
                  <a:pt x="11" y="2"/>
                </a:lnTo>
                <a:cubicBezTo>
                  <a:pt x="8" y="2"/>
                  <a:pt x="5" y="1"/>
                  <a:pt x="1" y="0"/>
                </a:cubicBezTo>
                <a:cubicBezTo>
                  <a:pt x="5" y="0"/>
                  <a:pt x="8" y="1"/>
                  <a:pt x="11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4" name="Freeform 1660">
            <a:extLst>
              <a:ext uri="{FF2B5EF4-FFF2-40B4-BE49-F238E27FC236}">
                <a16:creationId xmlns:a16="http://schemas.microsoft.com/office/drawing/2014/main" id="{B8BF7285-0A83-D04E-86E9-D5ED8DB89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916113"/>
            <a:ext cx="3175" cy="6350"/>
          </a:xfrm>
          <a:custGeom>
            <a:avLst/>
            <a:gdLst>
              <a:gd name="T0" fmla="*/ 302578 w 10"/>
              <a:gd name="T1" fmla="*/ 2115608 h 18"/>
              <a:gd name="T2" fmla="*/ 302578 w 10"/>
              <a:gd name="T3" fmla="*/ 0 h 18"/>
              <a:gd name="T4" fmla="*/ 302578 w 10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8">
                <a:moveTo>
                  <a:pt x="3" y="17"/>
                </a:moveTo>
                <a:cubicBezTo>
                  <a:pt x="0" y="15"/>
                  <a:pt x="6" y="8"/>
                  <a:pt x="3" y="0"/>
                </a:cubicBezTo>
                <a:cubicBezTo>
                  <a:pt x="8" y="5"/>
                  <a:pt x="9" y="17"/>
                  <a:pt x="3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5" name="Freeform 1661">
            <a:extLst>
              <a:ext uri="{FF2B5EF4-FFF2-40B4-BE49-F238E27FC236}">
                <a16:creationId xmlns:a16="http://schemas.microsoft.com/office/drawing/2014/main" id="{EC9EB84A-8436-4947-8162-6AE2674A6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916113"/>
            <a:ext cx="3175" cy="6350"/>
          </a:xfrm>
          <a:custGeom>
            <a:avLst/>
            <a:gdLst>
              <a:gd name="T0" fmla="*/ 497769 w 9"/>
              <a:gd name="T1" fmla="*/ 2115608 h 18"/>
              <a:gd name="T2" fmla="*/ 249061 w 9"/>
              <a:gd name="T3" fmla="*/ 2115608 h 18"/>
              <a:gd name="T4" fmla="*/ 124531 w 9"/>
              <a:gd name="T5" fmla="*/ 1369131 h 18"/>
              <a:gd name="T6" fmla="*/ 249061 w 9"/>
              <a:gd name="T7" fmla="*/ 0 h 18"/>
              <a:gd name="T8" fmla="*/ 249061 w 9"/>
              <a:gd name="T9" fmla="*/ 0 h 18"/>
              <a:gd name="T10" fmla="*/ 249061 w 9"/>
              <a:gd name="T11" fmla="*/ 1369131 h 18"/>
              <a:gd name="T12" fmla="*/ 373239 w 9"/>
              <a:gd name="T13" fmla="*/ 1991078 h 18"/>
              <a:gd name="T14" fmla="*/ 497769 w 9"/>
              <a:gd name="T15" fmla="*/ 2115608 h 18"/>
              <a:gd name="T16" fmla="*/ 746831 w 9"/>
              <a:gd name="T17" fmla="*/ 1742369 h 18"/>
              <a:gd name="T18" fmla="*/ 497769 w 9"/>
              <a:gd name="T19" fmla="*/ 2115608 h 18"/>
              <a:gd name="T20" fmla="*/ 622300 w 9"/>
              <a:gd name="T21" fmla="*/ 1742369 h 18"/>
              <a:gd name="T22" fmla="*/ 249061 w 9"/>
              <a:gd name="T23" fmla="*/ 0 h 18"/>
              <a:gd name="T24" fmla="*/ 746831 w 9"/>
              <a:gd name="T25" fmla="*/ 1742369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8">
                <a:moveTo>
                  <a:pt x="4" y="17"/>
                </a:moveTo>
                <a:lnTo>
                  <a:pt x="2" y="17"/>
                </a:lnTo>
                <a:cubicBezTo>
                  <a:pt x="0" y="16"/>
                  <a:pt x="1" y="14"/>
                  <a:pt x="1" y="11"/>
                </a:cubicBezTo>
                <a:cubicBezTo>
                  <a:pt x="2" y="8"/>
                  <a:pt x="3" y="5"/>
                  <a:pt x="2" y="0"/>
                </a:cubicBezTo>
                <a:cubicBezTo>
                  <a:pt x="4" y="5"/>
                  <a:pt x="2" y="8"/>
                  <a:pt x="2" y="11"/>
                </a:cubicBezTo>
                <a:cubicBezTo>
                  <a:pt x="1" y="14"/>
                  <a:pt x="1" y="16"/>
                  <a:pt x="3" y="16"/>
                </a:cubicBezTo>
                <a:lnTo>
                  <a:pt x="4" y="17"/>
                </a:lnTo>
                <a:close/>
                <a:moveTo>
                  <a:pt x="6" y="14"/>
                </a:moveTo>
                <a:cubicBezTo>
                  <a:pt x="6" y="16"/>
                  <a:pt x="5" y="17"/>
                  <a:pt x="4" y="17"/>
                </a:cubicBezTo>
                <a:cubicBezTo>
                  <a:pt x="5" y="17"/>
                  <a:pt x="5" y="16"/>
                  <a:pt x="5" y="14"/>
                </a:cubicBezTo>
                <a:cubicBezTo>
                  <a:pt x="7" y="11"/>
                  <a:pt x="5" y="3"/>
                  <a:pt x="2" y="0"/>
                </a:cubicBezTo>
                <a:cubicBezTo>
                  <a:pt x="6" y="3"/>
                  <a:pt x="8" y="11"/>
                  <a:pt x="6" y="1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6" name="Freeform 1662">
            <a:extLst>
              <a:ext uri="{FF2B5EF4-FFF2-40B4-BE49-F238E27FC236}">
                <a16:creationId xmlns:a16="http://schemas.microsoft.com/office/drawing/2014/main" id="{D08BC737-D3F5-D441-A4C6-9AF71A601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0" y="1914525"/>
            <a:ext cx="3175" cy="6350"/>
          </a:xfrm>
          <a:custGeom>
            <a:avLst/>
            <a:gdLst>
              <a:gd name="T0" fmla="*/ 302578 w 10"/>
              <a:gd name="T1" fmla="*/ 1953185 h 17"/>
              <a:gd name="T2" fmla="*/ 201613 w 10"/>
              <a:gd name="T3" fmla="*/ 0 h 17"/>
              <a:gd name="T4" fmla="*/ 302578 w 10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7">
                <a:moveTo>
                  <a:pt x="3" y="14"/>
                </a:moveTo>
                <a:cubicBezTo>
                  <a:pt x="0" y="13"/>
                  <a:pt x="2" y="8"/>
                  <a:pt x="2" y="0"/>
                </a:cubicBezTo>
                <a:cubicBezTo>
                  <a:pt x="7" y="4"/>
                  <a:pt x="9" y="16"/>
                  <a:pt x="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7" name="Freeform 1663">
            <a:extLst>
              <a:ext uri="{FF2B5EF4-FFF2-40B4-BE49-F238E27FC236}">
                <a16:creationId xmlns:a16="http://schemas.microsoft.com/office/drawing/2014/main" id="{FA7D0031-B5F7-8041-AA7F-C35DAF20A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0" y="1914525"/>
            <a:ext cx="3175" cy="6350"/>
          </a:xfrm>
          <a:custGeom>
            <a:avLst/>
            <a:gdLst>
              <a:gd name="T0" fmla="*/ 373239 w 9"/>
              <a:gd name="T1" fmla="*/ 2362597 h 16"/>
              <a:gd name="T2" fmla="*/ 373239 w 9"/>
              <a:gd name="T3" fmla="*/ 2205038 h 16"/>
              <a:gd name="T4" fmla="*/ 249061 w 9"/>
              <a:gd name="T5" fmla="*/ 1260078 h 16"/>
              <a:gd name="T6" fmla="*/ 373239 w 9"/>
              <a:gd name="T7" fmla="*/ 2047478 h 16"/>
              <a:gd name="T8" fmla="*/ 373239 w 9"/>
              <a:gd name="T9" fmla="*/ 2205038 h 16"/>
              <a:gd name="T10" fmla="*/ 871008 w 9"/>
              <a:gd name="T11" fmla="*/ 2047478 h 16"/>
              <a:gd name="T12" fmla="*/ 249061 w 9"/>
              <a:gd name="T13" fmla="*/ 0 h 16"/>
              <a:gd name="T14" fmla="*/ 871008 w 9"/>
              <a:gd name="T15" fmla="*/ 2047478 h 16"/>
              <a:gd name="T16" fmla="*/ 373239 w 9"/>
              <a:gd name="T17" fmla="*/ 23625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6">
                <a:moveTo>
                  <a:pt x="3" y="15"/>
                </a:moveTo>
                <a:lnTo>
                  <a:pt x="3" y="14"/>
                </a:lnTo>
                <a:cubicBezTo>
                  <a:pt x="0" y="14"/>
                  <a:pt x="2" y="12"/>
                  <a:pt x="2" y="8"/>
                </a:cubicBezTo>
                <a:cubicBezTo>
                  <a:pt x="2" y="12"/>
                  <a:pt x="2" y="13"/>
                  <a:pt x="3" y="13"/>
                </a:cubicBezTo>
                <a:lnTo>
                  <a:pt x="3" y="14"/>
                </a:lnTo>
                <a:cubicBezTo>
                  <a:pt x="6" y="14"/>
                  <a:pt x="6" y="13"/>
                  <a:pt x="7" y="13"/>
                </a:cubicBezTo>
                <a:cubicBezTo>
                  <a:pt x="7" y="11"/>
                  <a:pt x="6" y="4"/>
                  <a:pt x="2" y="0"/>
                </a:cubicBezTo>
                <a:cubicBezTo>
                  <a:pt x="6" y="3"/>
                  <a:pt x="8" y="11"/>
                  <a:pt x="7" y="13"/>
                </a:cubicBezTo>
                <a:cubicBezTo>
                  <a:pt x="7" y="13"/>
                  <a:pt x="6" y="15"/>
                  <a:pt x="3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8" name="Freeform 1664">
            <a:extLst>
              <a:ext uri="{FF2B5EF4-FFF2-40B4-BE49-F238E27FC236}">
                <a16:creationId xmlns:a16="http://schemas.microsoft.com/office/drawing/2014/main" id="{9D4C8724-E586-7E4D-BC06-5853E28E1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17700"/>
            <a:ext cx="6350" cy="4763"/>
          </a:xfrm>
          <a:custGeom>
            <a:avLst/>
            <a:gdLst>
              <a:gd name="T0" fmla="*/ 1953185 w 17"/>
              <a:gd name="T1" fmla="*/ 787880 h 12"/>
              <a:gd name="T2" fmla="*/ 0 w 17"/>
              <a:gd name="T3" fmla="*/ 157576 h 12"/>
              <a:gd name="T4" fmla="*/ 1953185 w 17"/>
              <a:gd name="T5" fmla="*/ 78788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2">
                <a:moveTo>
                  <a:pt x="14" y="5"/>
                </a:moveTo>
                <a:cubicBezTo>
                  <a:pt x="16" y="11"/>
                  <a:pt x="4" y="7"/>
                  <a:pt x="0" y="1"/>
                </a:cubicBezTo>
                <a:cubicBezTo>
                  <a:pt x="8" y="4"/>
                  <a:pt x="14" y="0"/>
                  <a:pt x="14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19" name="Freeform 1665">
            <a:extLst>
              <a:ext uri="{FF2B5EF4-FFF2-40B4-BE49-F238E27FC236}">
                <a16:creationId xmlns:a16="http://schemas.microsoft.com/office/drawing/2014/main" id="{88BFB3B5-61C0-164B-AB92-F0288878E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17700"/>
            <a:ext cx="6350" cy="3175"/>
          </a:xfrm>
          <a:custGeom>
            <a:avLst/>
            <a:gdLst>
              <a:gd name="T0" fmla="*/ 1493308 w 18"/>
              <a:gd name="T1" fmla="*/ 1102519 h 8"/>
              <a:gd name="T2" fmla="*/ 0 w 18"/>
              <a:gd name="T3" fmla="*/ 0 h 8"/>
              <a:gd name="T4" fmla="*/ 124531 w 18"/>
              <a:gd name="T5" fmla="*/ 0 h 8"/>
              <a:gd name="T6" fmla="*/ 1866900 w 18"/>
              <a:gd name="T7" fmla="*/ 944959 h 8"/>
              <a:gd name="T8" fmla="*/ 1866900 w 18"/>
              <a:gd name="T9" fmla="*/ 472678 h 8"/>
              <a:gd name="T10" fmla="*/ 1120069 w 18"/>
              <a:gd name="T11" fmla="*/ 157559 h 8"/>
              <a:gd name="T12" fmla="*/ 124531 w 18"/>
              <a:gd name="T13" fmla="*/ 0 h 8"/>
              <a:gd name="T14" fmla="*/ 1120069 w 18"/>
              <a:gd name="T15" fmla="*/ 0 h 8"/>
              <a:gd name="T16" fmla="*/ 2115608 w 18"/>
              <a:gd name="T17" fmla="*/ 472678 h 8"/>
              <a:gd name="T18" fmla="*/ 1866900 w 18"/>
              <a:gd name="T19" fmla="*/ 944959 h 8"/>
              <a:gd name="T20" fmla="*/ 1493308 w 18"/>
              <a:gd name="T21" fmla="*/ 1102519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8">
                <a:moveTo>
                  <a:pt x="12" y="7"/>
                </a:moveTo>
                <a:cubicBezTo>
                  <a:pt x="8" y="7"/>
                  <a:pt x="2" y="2"/>
                  <a:pt x="0" y="0"/>
                </a:cubicBezTo>
                <a:lnTo>
                  <a:pt x="1" y="0"/>
                </a:lnTo>
                <a:cubicBezTo>
                  <a:pt x="4" y="3"/>
                  <a:pt x="12" y="7"/>
                  <a:pt x="15" y="6"/>
                </a:cubicBezTo>
                <a:cubicBezTo>
                  <a:pt x="15" y="5"/>
                  <a:pt x="15" y="4"/>
                  <a:pt x="15" y="3"/>
                </a:cubicBezTo>
                <a:cubicBezTo>
                  <a:pt x="15" y="1"/>
                  <a:pt x="13" y="1"/>
                  <a:pt x="9" y="1"/>
                </a:cubicBezTo>
                <a:cubicBezTo>
                  <a:pt x="7" y="1"/>
                  <a:pt x="4" y="1"/>
                  <a:pt x="1" y="0"/>
                </a:cubicBezTo>
                <a:cubicBezTo>
                  <a:pt x="5" y="0"/>
                  <a:pt x="7" y="0"/>
                  <a:pt x="9" y="0"/>
                </a:cubicBezTo>
                <a:cubicBezTo>
                  <a:pt x="13" y="0"/>
                  <a:pt x="15" y="0"/>
                  <a:pt x="17" y="3"/>
                </a:cubicBezTo>
                <a:cubicBezTo>
                  <a:pt x="17" y="5"/>
                  <a:pt x="15" y="6"/>
                  <a:pt x="15" y="6"/>
                </a:cubicBezTo>
                <a:cubicBezTo>
                  <a:pt x="15" y="6"/>
                  <a:pt x="14" y="7"/>
                  <a:pt x="12" y="7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0" name="Freeform 1666">
            <a:extLst>
              <a:ext uri="{FF2B5EF4-FFF2-40B4-BE49-F238E27FC236}">
                <a16:creationId xmlns:a16="http://schemas.microsoft.com/office/drawing/2014/main" id="{BC32D54A-5C48-654C-B3D8-B2B45F295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14525"/>
            <a:ext cx="4763" cy="4763"/>
          </a:xfrm>
          <a:custGeom>
            <a:avLst/>
            <a:gdLst>
              <a:gd name="T0" fmla="*/ 939777 w 13"/>
              <a:gd name="T1" fmla="*/ 1417786 h 12"/>
              <a:gd name="T2" fmla="*/ 0 w 13"/>
              <a:gd name="T3" fmla="*/ 0 h 12"/>
              <a:gd name="T4" fmla="*/ 939777 w 13"/>
              <a:gd name="T5" fmla="*/ 1417786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2">
                <a:moveTo>
                  <a:pt x="7" y="9"/>
                </a:moveTo>
                <a:cubicBezTo>
                  <a:pt x="3" y="11"/>
                  <a:pt x="1" y="4"/>
                  <a:pt x="0" y="0"/>
                </a:cubicBezTo>
                <a:cubicBezTo>
                  <a:pt x="7" y="0"/>
                  <a:pt x="12" y="7"/>
                  <a:pt x="7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1" name="Freeform 1667">
            <a:extLst>
              <a:ext uri="{FF2B5EF4-FFF2-40B4-BE49-F238E27FC236}">
                <a16:creationId xmlns:a16="http://schemas.microsoft.com/office/drawing/2014/main" id="{35869690-EB03-3843-95FE-71C05A337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14525"/>
            <a:ext cx="3175" cy="3175"/>
          </a:xfrm>
          <a:custGeom>
            <a:avLst/>
            <a:gdLst>
              <a:gd name="T0" fmla="*/ 0 w 10"/>
              <a:gd name="T1" fmla="*/ 0 h 11"/>
              <a:gd name="T2" fmla="*/ 907415 w 10"/>
              <a:gd name="T3" fmla="*/ 416502 h 11"/>
              <a:gd name="T4" fmla="*/ 705803 w 10"/>
              <a:gd name="T5" fmla="*/ 749877 h 11"/>
              <a:gd name="T6" fmla="*/ 705803 w 10"/>
              <a:gd name="T7" fmla="*/ 833005 h 11"/>
              <a:gd name="T8" fmla="*/ 604838 w 10"/>
              <a:gd name="T9" fmla="*/ 833005 h 11"/>
              <a:gd name="T10" fmla="*/ 0 w 10"/>
              <a:gd name="T11" fmla="*/ 0 h 11"/>
              <a:gd name="T12" fmla="*/ 0 w 10"/>
              <a:gd name="T13" fmla="*/ 0 h 11"/>
              <a:gd name="T14" fmla="*/ 604838 w 10"/>
              <a:gd name="T15" fmla="*/ 749877 h 11"/>
              <a:gd name="T16" fmla="*/ 705803 w 10"/>
              <a:gd name="T17" fmla="*/ 666461 h 11"/>
              <a:gd name="T18" fmla="*/ 806450 w 10"/>
              <a:gd name="T19" fmla="*/ 416502 h 11"/>
              <a:gd name="T20" fmla="*/ 0 w 10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1">
                <a:moveTo>
                  <a:pt x="0" y="0"/>
                </a:moveTo>
                <a:cubicBezTo>
                  <a:pt x="4" y="0"/>
                  <a:pt x="8" y="3"/>
                  <a:pt x="9" y="5"/>
                </a:cubicBezTo>
                <a:cubicBezTo>
                  <a:pt x="9" y="7"/>
                  <a:pt x="9" y="8"/>
                  <a:pt x="7" y="9"/>
                </a:cubicBezTo>
                <a:lnTo>
                  <a:pt x="7" y="10"/>
                </a:lnTo>
                <a:lnTo>
                  <a:pt x="6" y="10"/>
                </a:lnTo>
                <a:cubicBezTo>
                  <a:pt x="2" y="10"/>
                  <a:pt x="0" y="3"/>
                  <a:pt x="0" y="0"/>
                </a:cubicBezTo>
                <a:close/>
                <a:moveTo>
                  <a:pt x="0" y="0"/>
                </a:moveTo>
                <a:cubicBezTo>
                  <a:pt x="1" y="3"/>
                  <a:pt x="3" y="9"/>
                  <a:pt x="6" y="9"/>
                </a:cubicBezTo>
                <a:lnTo>
                  <a:pt x="7" y="8"/>
                </a:lnTo>
                <a:cubicBezTo>
                  <a:pt x="8" y="8"/>
                  <a:pt x="8" y="7"/>
                  <a:pt x="8" y="5"/>
                </a:cubicBezTo>
                <a:cubicBezTo>
                  <a:pt x="7" y="3"/>
                  <a:pt x="4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2" name="Freeform 1668">
            <a:extLst>
              <a:ext uri="{FF2B5EF4-FFF2-40B4-BE49-F238E27FC236}">
                <a16:creationId xmlns:a16="http://schemas.microsoft.com/office/drawing/2014/main" id="{ED683051-249F-744A-B4E3-A44FBA22F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1925638"/>
            <a:ext cx="7937" cy="4762"/>
          </a:xfrm>
          <a:custGeom>
            <a:avLst/>
            <a:gdLst>
              <a:gd name="T0" fmla="*/ 2619900 w 23"/>
              <a:gd name="T1" fmla="*/ 787317 h 12"/>
              <a:gd name="T2" fmla="*/ 0 w 23"/>
              <a:gd name="T3" fmla="*/ 315086 h 12"/>
              <a:gd name="T4" fmla="*/ 2619900 w 23"/>
              <a:gd name="T5" fmla="*/ 787317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2">
                <a:moveTo>
                  <a:pt x="22" y="5"/>
                </a:moveTo>
                <a:cubicBezTo>
                  <a:pt x="22" y="11"/>
                  <a:pt x="6" y="8"/>
                  <a:pt x="0" y="2"/>
                </a:cubicBezTo>
                <a:cubicBezTo>
                  <a:pt x="12" y="3"/>
                  <a:pt x="22" y="0"/>
                  <a:pt x="22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3" name="Freeform 1669">
            <a:extLst>
              <a:ext uri="{FF2B5EF4-FFF2-40B4-BE49-F238E27FC236}">
                <a16:creationId xmlns:a16="http://schemas.microsoft.com/office/drawing/2014/main" id="{87FBF391-B783-D645-9D7E-F2CD63D5A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1927225"/>
            <a:ext cx="7937" cy="3175"/>
          </a:xfrm>
          <a:custGeom>
            <a:avLst/>
            <a:gdLst>
              <a:gd name="T0" fmla="*/ 2024280 w 23"/>
              <a:gd name="T1" fmla="*/ 944959 h 8"/>
              <a:gd name="T2" fmla="*/ 119055 w 23"/>
              <a:gd name="T3" fmla="*/ 0 h 8"/>
              <a:gd name="T4" fmla="*/ 119055 w 23"/>
              <a:gd name="T5" fmla="*/ 0 h 8"/>
              <a:gd name="T6" fmla="*/ 2381790 w 23"/>
              <a:gd name="T7" fmla="*/ 944959 h 8"/>
              <a:gd name="T8" fmla="*/ 2500845 w 23"/>
              <a:gd name="T9" fmla="*/ 787400 h 8"/>
              <a:gd name="T10" fmla="*/ 2619900 w 23"/>
              <a:gd name="T11" fmla="*/ 472678 h 8"/>
              <a:gd name="T12" fmla="*/ 1786170 w 23"/>
              <a:gd name="T13" fmla="*/ 157559 h 8"/>
              <a:gd name="T14" fmla="*/ 1071840 w 23"/>
              <a:gd name="T15" fmla="*/ 157559 h 8"/>
              <a:gd name="T16" fmla="*/ 119055 w 23"/>
              <a:gd name="T17" fmla="*/ 0 h 8"/>
              <a:gd name="T18" fmla="*/ 119055 w 23"/>
              <a:gd name="T19" fmla="*/ 0 h 8"/>
              <a:gd name="T20" fmla="*/ 1071840 w 23"/>
              <a:gd name="T21" fmla="*/ 0 h 8"/>
              <a:gd name="T22" fmla="*/ 1786170 w 23"/>
              <a:gd name="T23" fmla="*/ 0 h 8"/>
              <a:gd name="T24" fmla="*/ 2619900 w 23"/>
              <a:gd name="T25" fmla="*/ 472678 h 8"/>
              <a:gd name="T26" fmla="*/ 2619900 w 23"/>
              <a:gd name="T27" fmla="*/ 787400 h 8"/>
              <a:gd name="T28" fmla="*/ 2381790 w 23"/>
              <a:gd name="T29" fmla="*/ 944959 h 8"/>
              <a:gd name="T30" fmla="*/ 2024280 w 23"/>
              <a:gd name="T31" fmla="*/ 944959 h 8"/>
              <a:gd name="T32" fmla="*/ 0 w 23"/>
              <a:gd name="T33" fmla="*/ 0 h 8"/>
              <a:gd name="T34" fmla="*/ 119055 w 23"/>
              <a:gd name="T35" fmla="*/ 0 h 8"/>
              <a:gd name="T36" fmla="*/ 119055 w 23"/>
              <a:gd name="T37" fmla="*/ 0 h 8"/>
              <a:gd name="T38" fmla="*/ 0 w 23"/>
              <a:gd name="T39" fmla="*/ 0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" h="8">
                <a:moveTo>
                  <a:pt x="17" y="6"/>
                </a:moveTo>
                <a:cubicBezTo>
                  <a:pt x="12" y="6"/>
                  <a:pt x="5" y="4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6" y="5"/>
                  <a:pt x="15" y="7"/>
                  <a:pt x="20" y="6"/>
                </a:cubicBezTo>
                <a:lnTo>
                  <a:pt x="21" y="5"/>
                </a:lnTo>
                <a:cubicBezTo>
                  <a:pt x="22" y="4"/>
                  <a:pt x="22" y="4"/>
                  <a:pt x="22" y="3"/>
                </a:cubicBezTo>
                <a:cubicBezTo>
                  <a:pt x="22" y="1"/>
                  <a:pt x="19" y="1"/>
                  <a:pt x="15" y="1"/>
                </a:cubicBezTo>
                <a:lnTo>
                  <a:pt x="9" y="1"/>
                </a:lnTo>
                <a:cubicBezTo>
                  <a:pt x="7" y="1"/>
                  <a:pt x="4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9" y="0"/>
                </a:lnTo>
                <a:lnTo>
                  <a:pt x="15" y="0"/>
                </a:lnTo>
                <a:cubicBezTo>
                  <a:pt x="18" y="0"/>
                  <a:pt x="22" y="0"/>
                  <a:pt x="22" y="3"/>
                </a:cubicBezTo>
                <a:lnTo>
                  <a:pt x="22" y="5"/>
                </a:lnTo>
                <a:cubicBezTo>
                  <a:pt x="21" y="5"/>
                  <a:pt x="20" y="6"/>
                  <a:pt x="20" y="6"/>
                </a:cubicBezTo>
                <a:lnTo>
                  <a:pt x="17" y="6"/>
                </a:lnTo>
                <a:close/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4" name="Freeform 1670">
            <a:extLst>
              <a:ext uri="{FF2B5EF4-FFF2-40B4-BE49-F238E27FC236}">
                <a16:creationId xmlns:a16="http://schemas.microsoft.com/office/drawing/2014/main" id="{7C98225E-EB99-7A4A-8647-1E6D8000E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20875"/>
            <a:ext cx="7937" cy="4763"/>
          </a:xfrm>
          <a:custGeom>
            <a:avLst/>
            <a:gdLst>
              <a:gd name="T0" fmla="*/ 2296769 w 24"/>
              <a:gd name="T1" fmla="*/ 810390 h 14"/>
              <a:gd name="T2" fmla="*/ 0 w 24"/>
              <a:gd name="T3" fmla="*/ 0 h 14"/>
              <a:gd name="T4" fmla="*/ 2296769 w 24"/>
              <a:gd name="T5" fmla="*/ 81039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14">
                <a:moveTo>
                  <a:pt x="21" y="7"/>
                </a:moveTo>
                <a:cubicBezTo>
                  <a:pt x="23" y="13"/>
                  <a:pt x="5" y="6"/>
                  <a:pt x="0" y="0"/>
                </a:cubicBezTo>
                <a:cubicBezTo>
                  <a:pt x="9" y="3"/>
                  <a:pt x="21" y="2"/>
                  <a:pt x="2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5" name="Freeform 1671">
            <a:extLst>
              <a:ext uri="{FF2B5EF4-FFF2-40B4-BE49-F238E27FC236}">
                <a16:creationId xmlns:a16="http://schemas.microsoft.com/office/drawing/2014/main" id="{D79E9732-47C1-D648-BE98-A8C619CB1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20875"/>
            <a:ext cx="7937" cy="3175"/>
          </a:xfrm>
          <a:custGeom>
            <a:avLst/>
            <a:gdLst>
              <a:gd name="T0" fmla="*/ 0 w 23"/>
              <a:gd name="T1" fmla="*/ 0 h 10"/>
              <a:gd name="T2" fmla="*/ 2024280 w 23"/>
              <a:gd name="T3" fmla="*/ 907415 h 10"/>
              <a:gd name="T4" fmla="*/ 0 w 23"/>
              <a:gd name="T5" fmla="*/ 0 h 10"/>
              <a:gd name="T6" fmla="*/ 1309950 w 23"/>
              <a:gd name="T7" fmla="*/ 302578 h 10"/>
              <a:gd name="T8" fmla="*/ 0 w 23"/>
              <a:gd name="T9" fmla="*/ 0 h 10"/>
              <a:gd name="T10" fmla="*/ 1309950 w 23"/>
              <a:gd name="T11" fmla="*/ 201613 h 10"/>
              <a:gd name="T12" fmla="*/ 2619900 w 23"/>
              <a:gd name="T13" fmla="*/ 705803 h 10"/>
              <a:gd name="T14" fmla="*/ 2500845 w 23"/>
              <a:gd name="T15" fmla="*/ 907415 h 10"/>
              <a:gd name="T16" fmla="*/ 1309950 w 23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0">
                <a:moveTo>
                  <a:pt x="0" y="0"/>
                </a:moveTo>
                <a:cubicBezTo>
                  <a:pt x="3" y="3"/>
                  <a:pt x="11" y="7"/>
                  <a:pt x="17" y="9"/>
                </a:cubicBezTo>
                <a:cubicBezTo>
                  <a:pt x="11" y="8"/>
                  <a:pt x="3" y="4"/>
                  <a:pt x="0" y="0"/>
                </a:cubicBezTo>
                <a:close/>
                <a:moveTo>
                  <a:pt x="11" y="3"/>
                </a:moveTo>
                <a:cubicBezTo>
                  <a:pt x="8" y="2"/>
                  <a:pt x="4" y="2"/>
                  <a:pt x="0" y="0"/>
                </a:cubicBezTo>
                <a:cubicBezTo>
                  <a:pt x="4" y="1"/>
                  <a:pt x="8" y="1"/>
                  <a:pt x="11" y="2"/>
                </a:cubicBezTo>
                <a:cubicBezTo>
                  <a:pt x="16" y="3"/>
                  <a:pt x="21" y="3"/>
                  <a:pt x="22" y="7"/>
                </a:cubicBezTo>
                <a:cubicBezTo>
                  <a:pt x="22" y="7"/>
                  <a:pt x="22" y="9"/>
                  <a:pt x="21" y="9"/>
                </a:cubicBezTo>
                <a:cubicBezTo>
                  <a:pt x="21" y="3"/>
                  <a:pt x="16" y="3"/>
                  <a:pt x="11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6" name="Freeform 1672">
            <a:extLst>
              <a:ext uri="{FF2B5EF4-FFF2-40B4-BE49-F238E27FC236}">
                <a16:creationId xmlns:a16="http://schemas.microsoft.com/office/drawing/2014/main" id="{9509CC42-0D1D-BA48-B8E5-FFAAB87E4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920875"/>
            <a:ext cx="4763" cy="6350"/>
          </a:xfrm>
          <a:custGeom>
            <a:avLst/>
            <a:gdLst>
              <a:gd name="T0" fmla="*/ 1207970 w 13"/>
              <a:gd name="T1" fmla="*/ 1732756 h 16"/>
              <a:gd name="T2" fmla="*/ 0 w 13"/>
              <a:gd name="T3" fmla="*/ 0 h 16"/>
              <a:gd name="T4" fmla="*/ 1207970 w 13"/>
              <a:gd name="T5" fmla="*/ 1732756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6">
                <a:moveTo>
                  <a:pt x="9" y="11"/>
                </a:moveTo>
                <a:cubicBezTo>
                  <a:pt x="5" y="15"/>
                  <a:pt x="0" y="5"/>
                  <a:pt x="0" y="0"/>
                </a:cubicBezTo>
                <a:cubicBezTo>
                  <a:pt x="5" y="2"/>
                  <a:pt x="12" y="9"/>
                  <a:pt x="9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7" name="Freeform 1673">
            <a:extLst>
              <a:ext uri="{FF2B5EF4-FFF2-40B4-BE49-F238E27FC236}">
                <a16:creationId xmlns:a16="http://schemas.microsoft.com/office/drawing/2014/main" id="{C7BE6D3F-02B6-B146-AE20-D7651849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920875"/>
            <a:ext cx="3175" cy="4763"/>
          </a:xfrm>
          <a:custGeom>
            <a:avLst/>
            <a:gdLst>
              <a:gd name="T0" fmla="*/ 666461 w 11"/>
              <a:gd name="T1" fmla="*/ 1610993 h 13"/>
              <a:gd name="T2" fmla="*/ 0 w 11"/>
              <a:gd name="T3" fmla="*/ 134097 h 13"/>
              <a:gd name="T4" fmla="*/ 666461 w 11"/>
              <a:gd name="T5" fmla="*/ 1476530 h 13"/>
              <a:gd name="T6" fmla="*/ 749877 w 11"/>
              <a:gd name="T7" fmla="*/ 1476530 h 13"/>
              <a:gd name="T8" fmla="*/ 749877 w 11"/>
              <a:gd name="T9" fmla="*/ 1207970 h 13"/>
              <a:gd name="T10" fmla="*/ 0 w 11"/>
              <a:gd name="T11" fmla="*/ 134097 h 13"/>
              <a:gd name="T12" fmla="*/ 0 w 11"/>
              <a:gd name="T13" fmla="*/ 0 h 13"/>
              <a:gd name="T14" fmla="*/ 833005 w 11"/>
              <a:gd name="T15" fmla="*/ 1207970 h 13"/>
              <a:gd name="T16" fmla="*/ 749877 w 11"/>
              <a:gd name="T17" fmla="*/ 1610993 h 13"/>
              <a:gd name="T18" fmla="*/ 666461 w 11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8" y="12"/>
                </a:moveTo>
                <a:cubicBezTo>
                  <a:pt x="4" y="12"/>
                  <a:pt x="1" y="5"/>
                  <a:pt x="0" y="1"/>
                </a:cubicBezTo>
                <a:cubicBezTo>
                  <a:pt x="1" y="4"/>
                  <a:pt x="4" y="11"/>
                  <a:pt x="8" y="11"/>
                </a:cubicBezTo>
                <a:lnTo>
                  <a:pt x="9" y="11"/>
                </a:lnTo>
                <a:cubicBezTo>
                  <a:pt x="9" y="11"/>
                  <a:pt x="10" y="11"/>
                  <a:pt x="9" y="9"/>
                </a:cubicBezTo>
                <a:cubicBezTo>
                  <a:pt x="9" y="6"/>
                  <a:pt x="4" y="2"/>
                  <a:pt x="0" y="1"/>
                </a:cubicBezTo>
                <a:lnTo>
                  <a:pt x="0" y="0"/>
                </a:lnTo>
                <a:cubicBezTo>
                  <a:pt x="4" y="2"/>
                  <a:pt x="10" y="5"/>
                  <a:pt x="10" y="9"/>
                </a:cubicBezTo>
                <a:cubicBezTo>
                  <a:pt x="10" y="11"/>
                  <a:pt x="10" y="11"/>
                  <a:pt x="9" y="12"/>
                </a:cubicBezTo>
                <a:lnTo>
                  <a:pt x="8" y="12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8" name="Freeform 1674">
            <a:extLst>
              <a:ext uri="{FF2B5EF4-FFF2-40B4-BE49-F238E27FC236}">
                <a16:creationId xmlns:a16="http://schemas.microsoft.com/office/drawing/2014/main" id="{35DC694C-8177-2549-A8E3-E5497523E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24050"/>
            <a:ext cx="9525" cy="3175"/>
          </a:xfrm>
          <a:custGeom>
            <a:avLst/>
            <a:gdLst>
              <a:gd name="T0" fmla="*/ 3483864 w 25"/>
              <a:gd name="T1" fmla="*/ 416502 h 11"/>
              <a:gd name="T2" fmla="*/ 0 w 25"/>
              <a:gd name="T3" fmla="*/ 249959 h 11"/>
              <a:gd name="T4" fmla="*/ 3483864 w 25"/>
              <a:gd name="T5" fmla="*/ 416502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1">
                <a:moveTo>
                  <a:pt x="24" y="5"/>
                </a:moveTo>
                <a:cubicBezTo>
                  <a:pt x="24" y="10"/>
                  <a:pt x="6" y="7"/>
                  <a:pt x="0" y="3"/>
                </a:cubicBezTo>
                <a:cubicBezTo>
                  <a:pt x="17" y="5"/>
                  <a:pt x="24" y="0"/>
                  <a:pt x="24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29" name="Freeform 1675">
            <a:extLst>
              <a:ext uri="{FF2B5EF4-FFF2-40B4-BE49-F238E27FC236}">
                <a16:creationId xmlns:a16="http://schemas.microsoft.com/office/drawing/2014/main" id="{15CD8CD5-D2C9-7C49-A6E8-57F883001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25638"/>
            <a:ext cx="9525" cy="3175"/>
          </a:xfrm>
          <a:custGeom>
            <a:avLst/>
            <a:gdLst>
              <a:gd name="T0" fmla="*/ 2612898 w 25"/>
              <a:gd name="T1" fmla="*/ 1234168 h 7"/>
              <a:gd name="T2" fmla="*/ 435483 w 25"/>
              <a:gd name="T3" fmla="*/ 617311 h 7"/>
              <a:gd name="T4" fmla="*/ 3338703 w 25"/>
              <a:gd name="T5" fmla="*/ 822779 h 7"/>
              <a:gd name="T6" fmla="*/ 2612898 w 25"/>
              <a:gd name="T7" fmla="*/ 411389 h 7"/>
              <a:gd name="T8" fmla="*/ 1741932 w 25"/>
              <a:gd name="T9" fmla="*/ 411389 h 7"/>
              <a:gd name="T10" fmla="*/ 145161 w 25"/>
              <a:gd name="T11" fmla="*/ 411389 h 7"/>
              <a:gd name="T12" fmla="*/ 0 w 25"/>
              <a:gd name="T13" fmla="*/ 205921 h 7"/>
              <a:gd name="T14" fmla="*/ 2612898 w 25"/>
              <a:gd name="T15" fmla="*/ 205921 h 7"/>
              <a:gd name="T16" fmla="*/ 3483864 w 25"/>
              <a:gd name="T17" fmla="*/ 617311 h 7"/>
              <a:gd name="T18" fmla="*/ 3483864 w 25"/>
              <a:gd name="T19" fmla="*/ 1028700 h 7"/>
              <a:gd name="T20" fmla="*/ 2612898 w 25"/>
              <a:gd name="T21" fmla="*/ 1234168 h 7"/>
              <a:gd name="T22" fmla="*/ 0 w 25"/>
              <a:gd name="T23" fmla="*/ 205921 h 7"/>
              <a:gd name="T24" fmla="*/ 0 w 25"/>
              <a:gd name="T25" fmla="*/ 205921 h 7"/>
              <a:gd name="T26" fmla="*/ 0 w 25"/>
              <a:gd name="T27" fmla="*/ 205921 h 7"/>
              <a:gd name="T28" fmla="*/ 145161 w 25"/>
              <a:gd name="T29" fmla="*/ 411389 h 7"/>
              <a:gd name="T30" fmla="*/ 435483 w 25"/>
              <a:gd name="T31" fmla="*/ 617311 h 7"/>
              <a:gd name="T32" fmla="*/ 0 w 25"/>
              <a:gd name="T33" fmla="*/ 411389 h 7"/>
              <a:gd name="T34" fmla="*/ 145161 w 25"/>
              <a:gd name="T35" fmla="*/ 411389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7">
                <a:moveTo>
                  <a:pt x="18" y="6"/>
                </a:moveTo>
                <a:cubicBezTo>
                  <a:pt x="13" y="6"/>
                  <a:pt x="7" y="5"/>
                  <a:pt x="3" y="3"/>
                </a:cubicBezTo>
                <a:cubicBezTo>
                  <a:pt x="10" y="5"/>
                  <a:pt x="20" y="6"/>
                  <a:pt x="23" y="4"/>
                </a:cubicBezTo>
                <a:cubicBezTo>
                  <a:pt x="24" y="1"/>
                  <a:pt x="22" y="2"/>
                  <a:pt x="18" y="2"/>
                </a:cubicBezTo>
                <a:lnTo>
                  <a:pt x="12" y="2"/>
                </a:lnTo>
                <a:lnTo>
                  <a:pt x="1" y="2"/>
                </a:lnTo>
                <a:cubicBezTo>
                  <a:pt x="1" y="1"/>
                  <a:pt x="0" y="1"/>
                  <a:pt x="0" y="1"/>
                </a:cubicBezTo>
                <a:cubicBezTo>
                  <a:pt x="9" y="2"/>
                  <a:pt x="15" y="2"/>
                  <a:pt x="18" y="1"/>
                </a:cubicBezTo>
                <a:cubicBezTo>
                  <a:pt x="22" y="1"/>
                  <a:pt x="24" y="0"/>
                  <a:pt x="24" y="3"/>
                </a:cubicBezTo>
                <a:lnTo>
                  <a:pt x="24" y="5"/>
                </a:lnTo>
                <a:cubicBezTo>
                  <a:pt x="22" y="6"/>
                  <a:pt x="19" y="6"/>
                  <a:pt x="18" y="6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1" y="2"/>
                </a:moveTo>
                <a:cubicBezTo>
                  <a:pt x="2" y="2"/>
                  <a:pt x="2" y="2"/>
                  <a:pt x="3" y="3"/>
                </a:cubicBezTo>
                <a:cubicBezTo>
                  <a:pt x="2" y="2"/>
                  <a:pt x="1" y="2"/>
                  <a:pt x="0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0" name="Freeform 1676">
            <a:extLst>
              <a:ext uri="{FF2B5EF4-FFF2-40B4-BE49-F238E27FC236}">
                <a16:creationId xmlns:a16="http://schemas.microsoft.com/office/drawing/2014/main" id="{577D74EA-2149-9B40-A18C-40A5A821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5638"/>
            <a:ext cx="9525" cy="3175"/>
          </a:xfrm>
          <a:custGeom>
            <a:avLst/>
            <a:gdLst>
              <a:gd name="T0" fmla="*/ 3193542 w 25"/>
              <a:gd name="T1" fmla="*/ 373239 h 9"/>
              <a:gd name="T2" fmla="*/ 0 w 25"/>
              <a:gd name="T3" fmla="*/ 622300 h 9"/>
              <a:gd name="T4" fmla="*/ 3193542 w 25"/>
              <a:gd name="T5" fmla="*/ 3732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9">
                <a:moveTo>
                  <a:pt x="22" y="3"/>
                </a:moveTo>
                <a:cubicBezTo>
                  <a:pt x="24" y="8"/>
                  <a:pt x="7" y="7"/>
                  <a:pt x="0" y="5"/>
                </a:cubicBezTo>
                <a:cubicBezTo>
                  <a:pt x="10" y="4"/>
                  <a:pt x="21" y="0"/>
                  <a:pt x="2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1" name="Freeform 1677">
            <a:extLst>
              <a:ext uri="{FF2B5EF4-FFF2-40B4-BE49-F238E27FC236}">
                <a16:creationId xmlns:a16="http://schemas.microsoft.com/office/drawing/2014/main" id="{627B5B80-36DC-E642-921F-6543B10C6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7225"/>
            <a:ext cx="9525" cy="1588"/>
          </a:xfrm>
          <a:custGeom>
            <a:avLst/>
            <a:gdLst>
              <a:gd name="T0" fmla="*/ 2322576 w 25"/>
              <a:gd name="T1" fmla="*/ 350154 h 6"/>
              <a:gd name="T2" fmla="*/ 0 w 25"/>
              <a:gd name="T3" fmla="*/ 210145 h 6"/>
              <a:gd name="T4" fmla="*/ 1887093 w 25"/>
              <a:gd name="T5" fmla="*/ 70137 h 6"/>
              <a:gd name="T6" fmla="*/ 145161 w 25"/>
              <a:gd name="T7" fmla="*/ 210145 h 6"/>
              <a:gd name="T8" fmla="*/ 3338703 w 25"/>
              <a:gd name="T9" fmla="*/ 210145 h 6"/>
              <a:gd name="T10" fmla="*/ 2903220 w 25"/>
              <a:gd name="T11" fmla="*/ 70137 h 6"/>
              <a:gd name="T12" fmla="*/ 1887093 w 25"/>
              <a:gd name="T13" fmla="*/ 70137 h 6"/>
              <a:gd name="T14" fmla="*/ 2903220 w 25"/>
              <a:gd name="T15" fmla="*/ 0 h 6"/>
              <a:gd name="T16" fmla="*/ 3483864 w 25"/>
              <a:gd name="T17" fmla="*/ 70137 h 6"/>
              <a:gd name="T18" fmla="*/ 3483864 w 25"/>
              <a:gd name="T19" fmla="*/ 210145 h 6"/>
              <a:gd name="T20" fmla="*/ 2322576 w 25"/>
              <a:gd name="T21" fmla="*/ 35015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6">
                <a:moveTo>
                  <a:pt x="16" y="5"/>
                </a:moveTo>
                <a:cubicBezTo>
                  <a:pt x="10" y="5"/>
                  <a:pt x="5" y="5"/>
                  <a:pt x="0" y="3"/>
                </a:cubicBezTo>
                <a:cubicBezTo>
                  <a:pt x="6" y="2"/>
                  <a:pt x="10" y="1"/>
                  <a:pt x="13" y="1"/>
                </a:cubicBezTo>
                <a:cubicBezTo>
                  <a:pt x="10" y="2"/>
                  <a:pt x="6" y="3"/>
                  <a:pt x="1" y="3"/>
                </a:cubicBezTo>
                <a:cubicBezTo>
                  <a:pt x="7" y="4"/>
                  <a:pt x="22" y="5"/>
                  <a:pt x="23" y="3"/>
                </a:cubicBezTo>
                <a:cubicBezTo>
                  <a:pt x="23" y="1"/>
                  <a:pt x="22" y="1"/>
                  <a:pt x="20" y="1"/>
                </a:cubicBezTo>
                <a:lnTo>
                  <a:pt x="13" y="1"/>
                </a:lnTo>
                <a:cubicBezTo>
                  <a:pt x="16" y="0"/>
                  <a:pt x="19" y="0"/>
                  <a:pt x="20" y="0"/>
                </a:cubicBezTo>
                <a:cubicBezTo>
                  <a:pt x="22" y="0"/>
                  <a:pt x="23" y="0"/>
                  <a:pt x="24" y="1"/>
                </a:cubicBezTo>
                <a:lnTo>
                  <a:pt x="24" y="3"/>
                </a:lnTo>
                <a:cubicBezTo>
                  <a:pt x="22" y="5"/>
                  <a:pt x="19" y="5"/>
                  <a:pt x="16" y="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2" name="Freeform 1678">
            <a:extLst>
              <a:ext uri="{FF2B5EF4-FFF2-40B4-BE49-F238E27FC236}">
                <a16:creationId xmlns:a16="http://schemas.microsoft.com/office/drawing/2014/main" id="{7390482B-1023-6F45-92DD-EA9C71F27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27225"/>
            <a:ext cx="9525" cy="3175"/>
          </a:xfrm>
          <a:custGeom>
            <a:avLst/>
            <a:gdLst>
              <a:gd name="T0" fmla="*/ 3193542 w 25"/>
              <a:gd name="T1" fmla="*/ 497769 h 9"/>
              <a:gd name="T2" fmla="*/ 0 w 25"/>
              <a:gd name="T3" fmla="*/ 622300 h 9"/>
              <a:gd name="T4" fmla="*/ 3193542 w 25"/>
              <a:gd name="T5" fmla="*/ 49776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9">
                <a:moveTo>
                  <a:pt x="22" y="4"/>
                </a:moveTo>
                <a:cubicBezTo>
                  <a:pt x="24" y="8"/>
                  <a:pt x="8" y="8"/>
                  <a:pt x="0" y="5"/>
                </a:cubicBezTo>
                <a:cubicBezTo>
                  <a:pt x="10" y="5"/>
                  <a:pt x="20" y="0"/>
                  <a:pt x="22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3" name="Freeform 1679">
            <a:extLst>
              <a:ext uri="{FF2B5EF4-FFF2-40B4-BE49-F238E27FC236}">
                <a16:creationId xmlns:a16="http://schemas.microsoft.com/office/drawing/2014/main" id="{2D6530AD-5721-A641-B976-56F158705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28813"/>
            <a:ext cx="7937" cy="3175"/>
          </a:xfrm>
          <a:custGeom>
            <a:avLst/>
            <a:gdLst>
              <a:gd name="T0" fmla="*/ 1421715 w 24"/>
              <a:gd name="T1" fmla="*/ 1234168 h 7"/>
              <a:gd name="T2" fmla="*/ 0 w 24"/>
              <a:gd name="T3" fmla="*/ 822779 h 7"/>
              <a:gd name="T4" fmla="*/ 1421715 w 24"/>
              <a:gd name="T5" fmla="*/ 411389 h 7"/>
              <a:gd name="T6" fmla="*/ 0 w 24"/>
              <a:gd name="T7" fmla="*/ 822779 h 7"/>
              <a:gd name="T8" fmla="*/ 2406234 w 24"/>
              <a:gd name="T9" fmla="*/ 617311 h 7"/>
              <a:gd name="T10" fmla="*/ 2077840 w 24"/>
              <a:gd name="T11" fmla="*/ 205921 h 7"/>
              <a:gd name="T12" fmla="*/ 1421715 w 24"/>
              <a:gd name="T13" fmla="*/ 411389 h 7"/>
              <a:gd name="T14" fmla="*/ 2515368 w 24"/>
              <a:gd name="T15" fmla="*/ 411389 h 7"/>
              <a:gd name="T16" fmla="*/ 2406234 w 24"/>
              <a:gd name="T17" fmla="*/ 617311 h 7"/>
              <a:gd name="T18" fmla="*/ 1421715 w 24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7">
                <a:moveTo>
                  <a:pt x="13" y="6"/>
                </a:moveTo>
                <a:cubicBezTo>
                  <a:pt x="9" y="6"/>
                  <a:pt x="4" y="6"/>
                  <a:pt x="0" y="4"/>
                </a:cubicBezTo>
                <a:cubicBezTo>
                  <a:pt x="5" y="3"/>
                  <a:pt x="9" y="2"/>
                  <a:pt x="13" y="2"/>
                </a:cubicBezTo>
                <a:cubicBezTo>
                  <a:pt x="10" y="3"/>
                  <a:pt x="5" y="4"/>
                  <a:pt x="0" y="4"/>
                </a:cubicBezTo>
                <a:cubicBezTo>
                  <a:pt x="7" y="5"/>
                  <a:pt x="20" y="6"/>
                  <a:pt x="22" y="3"/>
                </a:cubicBezTo>
                <a:cubicBezTo>
                  <a:pt x="22" y="2"/>
                  <a:pt x="21" y="1"/>
                  <a:pt x="19" y="1"/>
                </a:cubicBezTo>
                <a:cubicBezTo>
                  <a:pt x="18" y="1"/>
                  <a:pt x="16" y="2"/>
                  <a:pt x="13" y="2"/>
                </a:cubicBezTo>
                <a:cubicBezTo>
                  <a:pt x="18" y="0"/>
                  <a:pt x="22" y="0"/>
                  <a:pt x="23" y="2"/>
                </a:cubicBezTo>
                <a:cubicBezTo>
                  <a:pt x="23" y="2"/>
                  <a:pt x="23" y="3"/>
                  <a:pt x="22" y="3"/>
                </a:cubicBezTo>
                <a:cubicBezTo>
                  <a:pt x="21" y="6"/>
                  <a:pt x="16" y="6"/>
                  <a:pt x="13" y="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4" name="Freeform 1680">
            <a:extLst>
              <a:ext uri="{FF2B5EF4-FFF2-40B4-BE49-F238E27FC236}">
                <a16:creationId xmlns:a16="http://schemas.microsoft.com/office/drawing/2014/main" id="{3B2A1B78-3987-1A40-9397-10F94DA73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8813"/>
            <a:ext cx="9525" cy="4762"/>
          </a:xfrm>
          <a:custGeom>
            <a:avLst/>
            <a:gdLst>
              <a:gd name="T0" fmla="*/ 2903220 w 25"/>
              <a:gd name="T1" fmla="*/ 629775 h 12"/>
              <a:gd name="T2" fmla="*/ 0 w 25"/>
              <a:gd name="T3" fmla="*/ 1259946 h 12"/>
              <a:gd name="T4" fmla="*/ 2903220 w 25"/>
              <a:gd name="T5" fmla="*/ 62977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2">
                <a:moveTo>
                  <a:pt x="20" y="4"/>
                </a:moveTo>
                <a:cubicBezTo>
                  <a:pt x="24" y="10"/>
                  <a:pt x="4" y="11"/>
                  <a:pt x="0" y="8"/>
                </a:cubicBezTo>
                <a:cubicBezTo>
                  <a:pt x="9" y="6"/>
                  <a:pt x="17" y="0"/>
                  <a:pt x="2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5" name="Freeform 1681">
            <a:extLst>
              <a:ext uri="{FF2B5EF4-FFF2-40B4-BE49-F238E27FC236}">
                <a16:creationId xmlns:a16="http://schemas.microsoft.com/office/drawing/2014/main" id="{8E015680-F60F-4245-88CB-58B14843D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8813"/>
            <a:ext cx="7938" cy="3175"/>
          </a:xfrm>
          <a:custGeom>
            <a:avLst/>
            <a:gdLst>
              <a:gd name="T0" fmla="*/ 1301832 w 22"/>
              <a:gd name="T1" fmla="*/ 995539 h 9"/>
              <a:gd name="T2" fmla="*/ 0 w 22"/>
              <a:gd name="T3" fmla="*/ 746831 h 9"/>
              <a:gd name="T4" fmla="*/ 1432087 w 22"/>
              <a:gd name="T5" fmla="*/ 249061 h 9"/>
              <a:gd name="T6" fmla="*/ 2733919 w 22"/>
              <a:gd name="T7" fmla="*/ 249061 h 9"/>
              <a:gd name="T8" fmla="*/ 2733919 w 22"/>
              <a:gd name="T9" fmla="*/ 622300 h 9"/>
              <a:gd name="T10" fmla="*/ 1301832 w 22"/>
              <a:gd name="T11" fmla="*/ 995539 h 9"/>
              <a:gd name="T12" fmla="*/ 2343514 w 22"/>
              <a:gd name="T13" fmla="*/ 124531 h 9"/>
              <a:gd name="T14" fmla="*/ 1432087 w 22"/>
              <a:gd name="T15" fmla="*/ 373239 h 9"/>
              <a:gd name="T16" fmla="*/ 130255 w 22"/>
              <a:gd name="T17" fmla="*/ 746831 h 9"/>
              <a:gd name="T18" fmla="*/ 1301832 w 22"/>
              <a:gd name="T19" fmla="*/ 871008 h 9"/>
              <a:gd name="T20" fmla="*/ 2603664 w 22"/>
              <a:gd name="T21" fmla="*/ 497769 h 9"/>
              <a:gd name="T22" fmla="*/ 2603664 w 22"/>
              <a:gd name="T23" fmla="*/ 373239 h 9"/>
              <a:gd name="T24" fmla="*/ 2343514 w 22"/>
              <a:gd name="T25" fmla="*/ 124531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9">
                <a:moveTo>
                  <a:pt x="10" y="8"/>
                </a:moveTo>
                <a:cubicBezTo>
                  <a:pt x="5" y="8"/>
                  <a:pt x="2" y="7"/>
                  <a:pt x="0" y="6"/>
                </a:cubicBezTo>
                <a:cubicBezTo>
                  <a:pt x="5" y="5"/>
                  <a:pt x="8" y="4"/>
                  <a:pt x="11" y="2"/>
                </a:cubicBezTo>
                <a:cubicBezTo>
                  <a:pt x="16" y="0"/>
                  <a:pt x="20" y="0"/>
                  <a:pt x="21" y="2"/>
                </a:cubicBezTo>
                <a:cubicBezTo>
                  <a:pt x="21" y="2"/>
                  <a:pt x="21" y="4"/>
                  <a:pt x="21" y="5"/>
                </a:cubicBezTo>
                <a:cubicBezTo>
                  <a:pt x="20" y="7"/>
                  <a:pt x="15" y="8"/>
                  <a:pt x="10" y="8"/>
                </a:cubicBezTo>
                <a:close/>
                <a:moveTo>
                  <a:pt x="18" y="1"/>
                </a:moveTo>
                <a:cubicBezTo>
                  <a:pt x="16" y="1"/>
                  <a:pt x="14" y="2"/>
                  <a:pt x="11" y="3"/>
                </a:cubicBezTo>
                <a:cubicBezTo>
                  <a:pt x="8" y="4"/>
                  <a:pt x="5" y="5"/>
                  <a:pt x="1" y="6"/>
                </a:cubicBezTo>
                <a:cubicBezTo>
                  <a:pt x="2" y="7"/>
                  <a:pt x="5" y="7"/>
                  <a:pt x="10" y="7"/>
                </a:cubicBezTo>
                <a:cubicBezTo>
                  <a:pt x="15" y="7"/>
                  <a:pt x="20" y="6"/>
                  <a:pt x="20" y="4"/>
                </a:cubicBezTo>
                <a:cubicBezTo>
                  <a:pt x="21" y="4"/>
                  <a:pt x="21" y="4"/>
                  <a:pt x="20" y="3"/>
                </a:cubicBezTo>
                <a:cubicBezTo>
                  <a:pt x="20" y="1"/>
                  <a:pt x="20" y="1"/>
                  <a:pt x="18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6" name="Freeform 1682">
            <a:extLst>
              <a:ext uri="{FF2B5EF4-FFF2-40B4-BE49-F238E27FC236}">
                <a16:creationId xmlns:a16="http://schemas.microsoft.com/office/drawing/2014/main" id="{62A5CB83-E39B-B249-B308-4C74DF589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20875"/>
            <a:ext cx="4763" cy="6350"/>
          </a:xfrm>
          <a:custGeom>
            <a:avLst/>
            <a:gdLst>
              <a:gd name="T0" fmla="*/ 1041736 w 14"/>
              <a:gd name="T1" fmla="*/ 1675397 h 19"/>
              <a:gd name="T2" fmla="*/ 0 w 14"/>
              <a:gd name="T3" fmla="*/ 0 h 19"/>
              <a:gd name="T4" fmla="*/ 1041736 w 14"/>
              <a:gd name="T5" fmla="*/ 1675397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9" y="15"/>
                </a:moveTo>
                <a:cubicBezTo>
                  <a:pt x="4" y="18"/>
                  <a:pt x="4" y="7"/>
                  <a:pt x="0" y="0"/>
                </a:cubicBezTo>
                <a:cubicBezTo>
                  <a:pt x="6" y="7"/>
                  <a:pt x="13" y="11"/>
                  <a:pt x="9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7" name="Freeform 1683">
            <a:extLst>
              <a:ext uri="{FF2B5EF4-FFF2-40B4-BE49-F238E27FC236}">
                <a16:creationId xmlns:a16="http://schemas.microsoft.com/office/drawing/2014/main" id="{229963D1-E914-7743-9CCB-3478C2652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20875"/>
            <a:ext cx="4763" cy="6350"/>
          </a:xfrm>
          <a:custGeom>
            <a:avLst/>
            <a:gdLst>
              <a:gd name="T0" fmla="*/ 1260210 w 12"/>
              <a:gd name="T1" fmla="*/ 2232212 h 17"/>
              <a:gd name="T2" fmla="*/ 315152 w 12"/>
              <a:gd name="T3" fmla="*/ 1255806 h 17"/>
              <a:gd name="T4" fmla="*/ 0 w 12"/>
              <a:gd name="T5" fmla="*/ 0 h 17"/>
              <a:gd name="T6" fmla="*/ 630304 w 12"/>
              <a:gd name="T7" fmla="*/ 418726 h 17"/>
              <a:gd name="T8" fmla="*/ 1732938 w 12"/>
              <a:gd name="T9" fmla="*/ 1813859 h 17"/>
              <a:gd name="T10" fmla="*/ 1575362 w 12"/>
              <a:gd name="T11" fmla="*/ 2092885 h 17"/>
              <a:gd name="T12" fmla="*/ 1260210 w 12"/>
              <a:gd name="T13" fmla="*/ 2232212 h 17"/>
              <a:gd name="T14" fmla="*/ 0 w 12"/>
              <a:gd name="T15" fmla="*/ 0 h 17"/>
              <a:gd name="T16" fmla="*/ 630304 w 12"/>
              <a:gd name="T17" fmla="*/ 1255806 h 17"/>
              <a:gd name="T18" fmla="*/ 1417786 w 12"/>
              <a:gd name="T19" fmla="*/ 1953185 h 17"/>
              <a:gd name="T20" fmla="*/ 1575362 w 12"/>
              <a:gd name="T21" fmla="*/ 1813859 h 17"/>
              <a:gd name="T22" fmla="*/ 315152 w 12"/>
              <a:gd name="T23" fmla="*/ 418726 h 17"/>
              <a:gd name="T24" fmla="*/ 0 w 12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8" y="16"/>
                </a:moveTo>
                <a:cubicBezTo>
                  <a:pt x="5" y="16"/>
                  <a:pt x="4" y="13"/>
                  <a:pt x="2" y="9"/>
                </a:cubicBezTo>
                <a:cubicBezTo>
                  <a:pt x="2" y="6"/>
                  <a:pt x="1" y="3"/>
                  <a:pt x="0" y="0"/>
                </a:cubicBezTo>
                <a:lnTo>
                  <a:pt x="4" y="3"/>
                </a:lnTo>
                <a:cubicBezTo>
                  <a:pt x="8" y="7"/>
                  <a:pt x="11" y="9"/>
                  <a:pt x="11" y="13"/>
                </a:cubicBezTo>
                <a:lnTo>
                  <a:pt x="10" y="15"/>
                </a:lnTo>
                <a:cubicBezTo>
                  <a:pt x="9" y="16"/>
                  <a:pt x="8" y="16"/>
                  <a:pt x="8" y="16"/>
                </a:cubicBezTo>
                <a:close/>
                <a:moveTo>
                  <a:pt x="0" y="0"/>
                </a:moveTo>
                <a:cubicBezTo>
                  <a:pt x="1" y="3"/>
                  <a:pt x="2" y="5"/>
                  <a:pt x="4" y="9"/>
                </a:cubicBezTo>
                <a:cubicBezTo>
                  <a:pt x="5" y="13"/>
                  <a:pt x="6" y="16"/>
                  <a:pt x="9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0"/>
                  <a:pt x="7" y="7"/>
                  <a:pt x="2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8" name="Freeform 1684">
            <a:extLst>
              <a:ext uri="{FF2B5EF4-FFF2-40B4-BE49-F238E27FC236}">
                <a16:creationId xmlns:a16="http://schemas.microsoft.com/office/drawing/2014/main" id="{BF201F82-7952-5746-8650-1E70CA813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0875"/>
            <a:ext cx="6350" cy="7938"/>
          </a:xfrm>
          <a:custGeom>
            <a:avLst/>
            <a:gdLst>
              <a:gd name="T0" fmla="*/ 1452145 w 19"/>
              <a:gd name="T1" fmla="*/ 2143950 h 23"/>
              <a:gd name="T2" fmla="*/ 0 w 19"/>
              <a:gd name="T3" fmla="*/ 0 h 23"/>
              <a:gd name="T4" fmla="*/ 1452145 w 19"/>
              <a:gd name="T5" fmla="*/ 214395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3">
                <a:moveTo>
                  <a:pt x="13" y="18"/>
                </a:moveTo>
                <a:cubicBezTo>
                  <a:pt x="8" y="22"/>
                  <a:pt x="5" y="7"/>
                  <a:pt x="0" y="0"/>
                </a:cubicBezTo>
                <a:cubicBezTo>
                  <a:pt x="8" y="7"/>
                  <a:pt x="18" y="15"/>
                  <a:pt x="1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39" name="Freeform 1685">
            <a:extLst>
              <a:ext uri="{FF2B5EF4-FFF2-40B4-BE49-F238E27FC236}">
                <a16:creationId xmlns:a16="http://schemas.microsoft.com/office/drawing/2014/main" id="{F21E6701-E058-784F-B94B-09600CC11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0875"/>
            <a:ext cx="4763" cy="7938"/>
          </a:xfrm>
          <a:custGeom>
            <a:avLst/>
            <a:gdLst>
              <a:gd name="T0" fmla="*/ 1109144 w 15"/>
              <a:gd name="T1" fmla="*/ 2473769 h 22"/>
              <a:gd name="T2" fmla="*/ 403267 w 15"/>
              <a:gd name="T3" fmla="*/ 911427 h 22"/>
              <a:gd name="T4" fmla="*/ 0 w 15"/>
              <a:gd name="T5" fmla="*/ 0 h 22"/>
              <a:gd name="T6" fmla="*/ 100976 w 15"/>
              <a:gd name="T7" fmla="*/ 130255 h 22"/>
              <a:gd name="T8" fmla="*/ 403267 w 15"/>
              <a:gd name="T9" fmla="*/ 911427 h 22"/>
              <a:gd name="T10" fmla="*/ 1310778 w 15"/>
              <a:gd name="T11" fmla="*/ 2343514 h 22"/>
              <a:gd name="T12" fmla="*/ 1109144 w 15"/>
              <a:gd name="T13" fmla="*/ 2473769 h 22"/>
              <a:gd name="T14" fmla="*/ 100976 w 15"/>
              <a:gd name="T15" fmla="*/ 130255 h 22"/>
              <a:gd name="T16" fmla="*/ 100976 w 15"/>
              <a:gd name="T17" fmla="*/ 130255 h 22"/>
              <a:gd name="T18" fmla="*/ 100976 w 15"/>
              <a:gd name="T19" fmla="*/ 0 h 22"/>
              <a:gd name="T20" fmla="*/ 100976 w 15"/>
              <a:gd name="T21" fmla="*/ 130255 h 22"/>
              <a:gd name="T22" fmla="*/ 604901 w 15"/>
              <a:gd name="T23" fmla="*/ 650916 h 22"/>
              <a:gd name="T24" fmla="*/ 1411436 w 15"/>
              <a:gd name="T25" fmla="*/ 2083003 h 22"/>
              <a:gd name="T26" fmla="*/ 604901 w 15"/>
              <a:gd name="T27" fmla="*/ 781171 h 22"/>
              <a:gd name="T28" fmla="*/ 100976 w 15"/>
              <a:gd name="T29" fmla="*/ 130255 h 22"/>
              <a:gd name="T30" fmla="*/ 604901 w 15"/>
              <a:gd name="T31" fmla="*/ 650916 h 22"/>
              <a:gd name="T32" fmla="*/ 1411436 w 15"/>
              <a:gd name="T33" fmla="*/ 2083003 h 22"/>
              <a:gd name="T34" fmla="*/ 1310778 w 15"/>
              <a:gd name="T35" fmla="*/ 2343514 h 22"/>
              <a:gd name="T36" fmla="*/ 1411436 w 15"/>
              <a:gd name="T37" fmla="*/ 2083003 h 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22">
                <a:moveTo>
                  <a:pt x="11" y="19"/>
                </a:moveTo>
                <a:cubicBezTo>
                  <a:pt x="8" y="19"/>
                  <a:pt x="6" y="13"/>
                  <a:pt x="4" y="7"/>
                </a:cubicBezTo>
                <a:cubicBezTo>
                  <a:pt x="2" y="4"/>
                  <a:pt x="2" y="2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2" y="3"/>
                  <a:pt x="3" y="4"/>
                  <a:pt x="4" y="7"/>
                </a:cubicBezTo>
                <a:cubicBezTo>
                  <a:pt x="7" y="14"/>
                  <a:pt x="9" y="21"/>
                  <a:pt x="13" y="18"/>
                </a:cubicBezTo>
                <a:cubicBezTo>
                  <a:pt x="13" y="19"/>
                  <a:pt x="12" y="19"/>
                  <a:pt x="11" y="19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lose/>
                <a:moveTo>
                  <a:pt x="6" y="5"/>
                </a:moveTo>
                <a:cubicBezTo>
                  <a:pt x="11" y="10"/>
                  <a:pt x="14" y="13"/>
                  <a:pt x="14" y="16"/>
                </a:cubicBezTo>
                <a:cubicBezTo>
                  <a:pt x="14" y="14"/>
                  <a:pt x="10" y="10"/>
                  <a:pt x="6" y="6"/>
                </a:cubicBezTo>
                <a:cubicBezTo>
                  <a:pt x="4" y="3"/>
                  <a:pt x="2" y="3"/>
                  <a:pt x="1" y="1"/>
                </a:cubicBezTo>
                <a:cubicBezTo>
                  <a:pt x="3" y="2"/>
                  <a:pt x="5" y="3"/>
                  <a:pt x="6" y="5"/>
                </a:cubicBezTo>
                <a:close/>
                <a:moveTo>
                  <a:pt x="14" y="16"/>
                </a:moveTo>
                <a:cubicBezTo>
                  <a:pt x="14" y="17"/>
                  <a:pt x="14" y="17"/>
                  <a:pt x="13" y="18"/>
                </a:cubicBezTo>
                <a:cubicBezTo>
                  <a:pt x="13" y="18"/>
                  <a:pt x="13" y="17"/>
                  <a:pt x="14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0" name="Freeform 1686">
            <a:extLst>
              <a:ext uri="{FF2B5EF4-FFF2-40B4-BE49-F238E27FC236}">
                <a16:creationId xmlns:a16="http://schemas.microsoft.com/office/drawing/2014/main" id="{932F09E7-A333-6843-88FD-439C5CB72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0875"/>
            <a:ext cx="7937" cy="9525"/>
          </a:xfrm>
          <a:custGeom>
            <a:avLst/>
            <a:gdLst>
              <a:gd name="T0" fmla="*/ 2187305 w 24"/>
              <a:gd name="T1" fmla="*/ 2661557 h 28"/>
              <a:gd name="T2" fmla="*/ 0 w 24"/>
              <a:gd name="T3" fmla="*/ 0 h 28"/>
              <a:gd name="T4" fmla="*/ 2187305 w 24"/>
              <a:gd name="T5" fmla="*/ 2661557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8">
                <a:moveTo>
                  <a:pt x="20" y="23"/>
                </a:moveTo>
                <a:cubicBezTo>
                  <a:pt x="16" y="27"/>
                  <a:pt x="4" y="10"/>
                  <a:pt x="0" y="0"/>
                </a:cubicBezTo>
                <a:cubicBezTo>
                  <a:pt x="6" y="8"/>
                  <a:pt x="23" y="19"/>
                  <a:pt x="20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1" name="Freeform 1687">
            <a:extLst>
              <a:ext uri="{FF2B5EF4-FFF2-40B4-BE49-F238E27FC236}">
                <a16:creationId xmlns:a16="http://schemas.microsoft.com/office/drawing/2014/main" id="{9646B7D2-F8F0-6E4F-A0C7-C3F3F229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0875"/>
            <a:ext cx="9525" cy="9525"/>
          </a:xfrm>
          <a:custGeom>
            <a:avLst/>
            <a:gdLst>
              <a:gd name="T0" fmla="*/ 2612898 w 25"/>
              <a:gd name="T1" fmla="*/ 2862439 h 27"/>
              <a:gd name="T2" fmla="*/ 145161 w 25"/>
              <a:gd name="T3" fmla="*/ 249061 h 27"/>
              <a:gd name="T4" fmla="*/ 0 w 25"/>
              <a:gd name="T5" fmla="*/ 0 h 27"/>
              <a:gd name="T6" fmla="*/ 1161288 w 25"/>
              <a:gd name="T7" fmla="*/ 995539 h 27"/>
              <a:gd name="T8" fmla="*/ 3193542 w 25"/>
              <a:gd name="T9" fmla="*/ 2862439 h 27"/>
              <a:gd name="T10" fmla="*/ 2612898 w 25"/>
              <a:gd name="T11" fmla="*/ 2862439 h 27"/>
              <a:gd name="T12" fmla="*/ 145161 w 25"/>
              <a:gd name="T13" fmla="*/ 124531 h 27"/>
              <a:gd name="T14" fmla="*/ 145161 w 25"/>
              <a:gd name="T15" fmla="*/ 249061 h 27"/>
              <a:gd name="T16" fmla="*/ 145161 w 25"/>
              <a:gd name="T17" fmla="*/ 249061 h 27"/>
              <a:gd name="T18" fmla="*/ 145161 w 25"/>
              <a:gd name="T19" fmla="*/ 124531 h 27"/>
              <a:gd name="T20" fmla="*/ 3048381 w 25"/>
              <a:gd name="T21" fmla="*/ 2737908 h 27"/>
              <a:gd name="T22" fmla="*/ 1161288 w 25"/>
              <a:gd name="T23" fmla="*/ 995539 h 27"/>
              <a:gd name="T24" fmla="*/ 145161 w 25"/>
              <a:gd name="T25" fmla="*/ 249061 h 27"/>
              <a:gd name="T26" fmla="*/ 3048381 w 25"/>
              <a:gd name="T27" fmla="*/ 2737908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7">
                <a:moveTo>
                  <a:pt x="18" y="23"/>
                </a:moveTo>
                <a:cubicBezTo>
                  <a:pt x="13" y="23"/>
                  <a:pt x="5" y="10"/>
                  <a:pt x="1" y="2"/>
                </a:cubicBezTo>
                <a:cubicBezTo>
                  <a:pt x="1" y="1"/>
                  <a:pt x="0" y="0"/>
                  <a:pt x="0" y="0"/>
                </a:cubicBezTo>
                <a:cubicBezTo>
                  <a:pt x="2" y="2"/>
                  <a:pt x="5" y="4"/>
                  <a:pt x="8" y="8"/>
                </a:cubicBezTo>
                <a:cubicBezTo>
                  <a:pt x="17" y="14"/>
                  <a:pt x="24" y="20"/>
                  <a:pt x="22" y="23"/>
                </a:cubicBezTo>
                <a:lnTo>
                  <a:pt x="18" y="23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21" y="22"/>
                </a:moveTo>
                <a:cubicBezTo>
                  <a:pt x="23" y="20"/>
                  <a:pt x="15" y="14"/>
                  <a:pt x="8" y="8"/>
                </a:cubicBezTo>
                <a:cubicBezTo>
                  <a:pt x="5" y="5"/>
                  <a:pt x="3" y="4"/>
                  <a:pt x="1" y="2"/>
                </a:cubicBezTo>
                <a:cubicBezTo>
                  <a:pt x="6" y="12"/>
                  <a:pt x="17" y="26"/>
                  <a:pt x="21" y="2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2" name="Freeform 1688">
            <a:extLst>
              <a:ext uri="{FF2B5EF4-FFF2-40B4-BE49-F238E27FC236}">
                <a16:creationId xmlns:a16="http://schemas.microsoft.com/office/drawing/2014/main" id="{018EBA4C-0C51-FD4A-8031-BEF5BFD68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20875"/>
            <a:ext cx="7937" cy="4763"/>
          </a:xfrm>
          <a:custGeom>
            <a:avLst/>
            <a:gdLst>
              <a:gd name="T0" fmla="*/ 2296769 w 24"/>
              <a:gd name="T1" fmla="*/ 810390 h 14"/>
              <a:gd name="T2" fmla="*/ 0 w 24"/>
              <a:gd name="T3" fmla="*/ 0 h 14"/>
              <a:gd name="T4" fmla="*/ 2296769 w 24"/>
              <a:gd name="T5" fmla="*/ 81039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14">
                <a:moveTo>
                  <a:pt x="21" y="7"/>
                </a:moveTo>
                <a:cubicBezTo>
                  <a:pt x="23" y="13"/>
                  <a:pt x="5" y="6"/>
                  <a:pt x="0" y="0"/>
                </a:cubicBezTo>
                <a:cubicBezTo>
                  <a:pt x="9" y="3"/>
                  <a:pt x="21" y="2"/>
                  <a:pt x="21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3" name="Freeform 1689">
            <a:extLst>
              <a:ext uri="{FF2B5EF4-FFF2-40B4-BE49-F238E27FC236}">
                <a16:creationId xmlns:a16="http://schemas.microsoft.com/office/drawing/2014/main" id="{61623EB0-3F8F-7548-8126-59712CB03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20875"/>
            <a:ext cx="7937" cy="3175"/>
          </a:xfrm>
          <a:custGeom>
            <a:avLst/>
            <a:gdLst>
              <a:gd name="T0" fmla="*/ 0 w 23"/>
              <a:gd name="T1" fmla="*/ 0 h 10"/>
              <a:gd name="T2" fmla="*/ 2024280 w 23"/>
              <a:gd name="T3" fmla="*/ 907415 h 10"/>
              <a:gd name="T4" fmla="*/ 0 w 23"/>
              <a:gd name="T5" fmla="*/ 0 h 10"/>
              <a:gd name="T6" fmla="*/ 1309950 w 23"/>
              <a:gd name="T7" fmla="*/ 302578 h 10"/>
              <a:gd name="T8" fmla="*/ 0 w 23"/>
              <a:gd name="T9" fmla="*/ 0 h 10"/>
              <a:gd name="T10" fmla="*/ 1309950 w 23"/>
              <a:gd name="T11" fmla="*/ 201613 h 10"/>
              <a:gd name="T12" fmla="*/ 2619900 w 23"/>
              <a:gd name="T13" fmla="*/ 705803 h 10"/>
              <a:gd name="T14" fmla="*/ 2500845 w 23"/>
              <a:gd name="T15" fmla="*/ 907415 h 10"/>
              <a:gd name="T16" fmla="*/ 1309950 w 23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0">
                <a:moveTo>
                  <a:pt x="0" y="0"/>
                </a:moveTo>
                <a:cubicBezTo>
                  <a:pt x="3" y="3"/>
                  <a:pt x="11" y="7"/>
                  <a:pt x="17" y="9"/>
                </a:cubicBezTo>
                <a:cubicBezTo>
                  <a:pt x="11" y="8"/>
                  <a:pt x="3" y="4"/>
                  <a:pt x="0" y="0"/>
                </a:cubicBezTo>
                <a:close/>
                <a:moveTo>
                  <a:pt x="11" y="3"/>
                </a:moveTo>
                <a:cubicBezTo>
                  <a:pt x="8" y="2"/>
                  <a:pt x="4" y="2"/>
                  <a:pt x="0" y="0"/>
                </a:cubicBezTo>
                <a:cubicBezTo>
                  <a:pt x="4" y="1"/>
                  <a:pt x="8" y="1"/>
                  <a:pt x="11" y="2"/>
                </a:cubicBezTo>
                <a:cubicBezTo>
                  <a:pt x="16" y="3"/>
                  <a:pt x="21" y="3"/>
                  <a:pt x="22" y="7"/>
                </a:cubicBezTo>
                <a:cubicBezTo>
                  <a:pt x="22" y="7"/>
                  <a:pt x="22" y="9"/>
                  <a:pt x="21" y="9"/>
                </a:cubicBezTo>
                <a:cubicBezTo>
                  <a:pt x="21" y="3"/>
                  <a:pt x="16" y="3"/>
                  <a:pt x="11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4" name="Freeform 1690">
            <a:extLst>
              <a:ext uri="{FF2B5EF4-FFF2-40B4-BE49-F238E27FC236}">
                <a16:creationId xmlns:a16="http://schemas.microsoft.com/office/drawing/2014/main" id="{38A51855-CEBA-5C43-A973-69AC27BD4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920875"/>
            <a:ext cx="4763" cy="6350"/>
          </a:xfrm>
          <a:custGeom>
            <a:avLst/>
            <a:gdLst>
              <a:gd name="T0" fmla="*/ 1207970 w 13"/>
              <a:gd name="T1" fmla="*/ 1732756 h 16"/>
              <a:gd name="T2" fmla="*/ 0 w 13"/>
              <a:gd name="T3" fmla="*/ 0 h 16"/>
              <a:gd name="T4" fmla="*/ 1207970 w 13"/>
              <a:gd name="T5" fmla="*/ 1732756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6">
                <a:moveTo>
                  <a:pt x="9" y="11"/>
                </a:moveTo>
                <a:cubicBezTo>
                  <a:pt x="5" y="15"/>
                  <a:pt x="0" y="5"/>
                  <a:pt x="0" y="0"/>
                </a:cubicBezTo>
                <a:cubicBezTo>
                  <a:pt x="5" y="2"/>
                  <a:pt x="12" y="9"/>
                  <a:pt x="9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5" name="Freeform 1691">
            <a:extLst>
              <a:ext uri="{FF2B5EF4-FFF2-40B4-BE49-F238E27FC236}">
                <a16:creationId xmlns:a16="http://schemas.microsoft.com/office/drawing/2014/main" id="{839D885A-858E-764E-B921-EF000E516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920875"/>
            <a:ext cx="3175" cy="4763"/>
          </a:xfrm>
          <a:custGeom>
            <a:avLst/>
            <a:gdLst>
              <a:gd name="T0" fmla="*/ 666461 w 11"/>
              <a:gd name="T1" fmla="*/ 1610993 h 13"/>
              <a:gd name="T2" fmla="*/ 0 w 11"/>
              <a:gd name="T3" fmla="*/ 134097 h 13"/>
              <a:gd name="T4" fmla="*/ 666461 w 11"/>
              <a:gd name="T5" fmla="*/ 1476530 h 13"/>
              <a:gd name="T6" fmla="*/ 749877 w 11"/>
              <a:gd name="T7" fmla="*/ 1476530 h 13"/>
              <a:gd name="T8" fmla="*/ 749877 w 11"/>
              <a:gd name="T9" fmla="*/ 1207970 h 13"/>
              <a:gd name="T10" fmla="*/ 0 w 11"/>
              <a:gd name="T11" fmla="*/ 134097 h 13"/>
              <a:gd name="T12" fmla="*/ 0 w 11"/>
              <a:gd name="T13" fmla="*/ 0 h 13"/>
              <a:gd name="T14" fmla="*/ 833005 w 11"/>
              <a:gd name="T15" fmla="*/ 1207970 h 13"/>
              <a:gd name="T16" fmla="*/ 749877 w 11"/>
              <a:gd name="T17" fmla="*/ 1610993 h 13"/>
              <a:gd name="T18" fmla="*/ 666461 w 11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3">
                <a:moveTo>
                  <a:pt x="8" y="12"/>
                </a:moveTo>
                <a:cubicBezTo>
                  <a:pt x="4" y="12"/>
                  <a:pt x="1" y="5"/>
                  <a:pt x="0" y="1"/>
                </a:cubicBezTo>
                <a:cubicBezTo>
                  <a:pt x="1" y="4"/>
                  <a:pt x="4" y="11"/>
                  <a:pt x="8" y="11"/>
                </a:cubicBezTo>
                <a:lnTo>
                  <a:pt x="9" y="11"/>
                </a:lnTo>
                <a:cubicBezTo>
                  <a:pt x="9" y="11"/>
                  <a:pt x="10" y="11"/>
                  <a:pt x="9" y="9"/>
                </a:cubicBezTo>
                <a:cubicBezTo>
                  <a:pt x="9" y="6"/>
                  <a:pt x="4" y="2"/>
                  <a:pt x="0" y="1"/>
                </a:cubicBezTo>
                <a:lnTo>
                  <a:pt x="0" y="0"/>
                </a:lnTo>
                <a:cubicBezTo>
                  <a:pt x="4" y="2"/>
                  <a:pt x="10" y="5"/>
                  <a:pt x="10" y="9"/>
                </a:cubicBezTo>
                <a:cubicBezTo>
                  <a:pt x="10" y="11"/>
                  <a:pt x="10" y="11"/>
                  <a:pt x="9" y="12"/>
                </a:cubicBezTo>
                <a:lnTo>
                  <a:pt x="8" y="12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6" name="Freeform 1692">
            <a:extLst>
              <a:ext uri="{FF2B5EF4-FFF2-40B4-BE49-F238E27FC236}">
                <a16:creationId xmlns:a16="http://schemas.microsoft.com/office/drawing/2014/main" id="{32D9774B-7BBD-624F-852A-0313C28A4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24050"/>
            <a:ext cx="9525" cy="3175"/>
          </a:xfrm>
          <a:custGeom>
            <a:avLst/>
            <a:gdLst>
              <a:gd name="T0" fmla="*/ 3483864 w 25"/>
              <a:gd name="T1" fmla="*/ 416502 h 11"/>
              <a:gd name="T2" fmla="*/ 0 w 25"/>
              <a:gd name="T3" fmla="*/ 249959 h 11"/>
              <a:gd name="T4" fmla="*/ 3483864 w 25"/>
              <a:gd name="T5" fmla="*/ 416502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1">
                <a:moveTo>
                  <a:pt x="24" y="5"/>
                </a:moveTo>
                <a:cubicBezTo>
                  <a:pt x="24" y="10"/>
                  <a:pt x="6" y="7"/>
                  <a:pt x="0" y="3"/>
                </a:cubicBezTo>
                <a:cubicBezTo>
                  <a:pt x="17" y="5"/>
                  <a:pt x="24" y="0"/>
                  <a:pt x="24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7" name="Freeform 1693">
            <a:extLst>
              <a:ext uri="{FF2B5EF4-FFF2-40B4-BE49-F238E27FC236}">
                <a16:creationId xmlns:a16="http://schemas.microsoft.com/office/drawing/2014/main" id="{B713542A-C127-5648-9A62-5B7EB0203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25638"/>
            <a:ext cx="9525" cy="3175"/>
          </a:xfrm>
          <a:custGeom>
            <a:avLst/>
            <a:gdLst>
              <a:gd name="T0" fmla="*/ 2612898 w 25"/>
              <a:gd name="T1" fmla="*/ 1234168 h 7"/>
              <a:gd name="T2" fmla="*/ 435483 w 25"/>
              <a:gd name="T3" fmla="*/ 617311 h 7"/>
              <a:gd name="T4" fmla="*/ 3338703 w 25"/>
              <a:gd name="T5" fmla="*/ 822779 h 7"/>
              <a:gd name="T6" fmla="*/ 2612898 w 25"/>
              <a:gd name="T7" fmla="*/ 411389 h 7"/>
              <a:gd name="T8" fmla="*/ 1741932 w 25"/>
              <a:gd name="T9" fmla="*/ 411389 h 7"/>
              <a:gd name="T10" fmla="*/ 145161 w 25"/>
              <a:gd name="T11" fmla="*/ 411389 h 7"/>
              <a:gd name="T12" fmla="*/ 0 w 25"/>
              <a:gd name="T13" fmla="*/ 205921 h 7"/>
              <a:gd name="T14" fmla="*/ 2612898 w 25"/>
              <a:gd name="T15" fmla="*/ 205921 h 7"/>
              <a:gd name="T16" fmla="*/ 3483864 w 25"/>
              <a:gd name="T17" fmla="*/ 617311 h 7"/>
              <a:gd name="T18" fmla="*/ 3483864 w 25"/>
              <a:gd name="T19" fmla="*/ 1028700 h 7"/>
              <a:gd name="T20" fmla="*/ 2612898 w 25"/>
              <a:gd name="T21" fmla="*/ 1234168 h 7"/>
              <a:gd name="T22" fmla="*/ 0 w 25"/>
              <a:gd name="T23" fmla="*/ 205921 h 7"/>
              <a:gd name="T24" fmla="*/ 0 w 25"/>
              <a:gd name="T25" fmla="*/ 205921 h 7"/>
              <a:gd name="T26" fmla="*/ 0 w 25"/>
              <a:gd name="T27" fmla="*/ 205921 h 7"/>
              <a:gd name="T28" fmla="*/ 145161 w 25"/>
              <a:gd name="T29" fmla="*/ 411389 h 7"/>
              <a:gd name="T30" fmla="*/ 435483 w 25"/>
              <a:gd name="T31" fmla="*/ 617311 h 7"/>
              <a:gd name="T32" fmla="*/ 0 w 25"/>
              <a:gd name="T33" fmla="*/ 411389 h 7"/>
              <a:gd name="T34" fmla="*/ 145161 w 25"/>
              <a:gd name="T35" fmla="*/ 411389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" h="7">
                <a:moveTo>
                  <a:pt x="18" y="6"/>
                </a:moveTo>
                <a:cubicBezTo>
                  <a:pt x="13" y="6"/>
                  <a:pt x="7" y="5"/>
                  <a:pt x="3" y="3"/>
                </a:cubicBezTo>
                <a:cubicBezTo>
                  <a:pt x="10" y="5"/>
                  <a:pt x="20" y="6"/>
                  <a:pt x="23" y="4"/>
                </a:cubicBezTo>
                <a:cubicBezTo>
                  <a:pt x="24" y="1"/>
                  <a:pt x="22" y="2"/>
                  <a:pt x="18" y="2"/>
                </a:cubicBezTo>
                <a:lnTo>
                  <a:pt x="12" y="2"/>
                </a:lnTo>
                <a:lnTo>
                  <a:pt x="1" y="2"/>
                </a:lnTo>
                <a:cubicBezTo>
                  <a:pt x="1" y="1"/>
                  <a:pt x="0" y="1"/>
                  <a:pt x="0" y="1"/>
                </a:cubicBezTo>
                <a:cubicBezTo>
                  <a:pt x="9" y="2"/>
                  <a:pt x="15" y="2"/>
                  <a:pt x="18" y="1"/>
                </a:cubicBezTo>
                <a:cubicBezTo>
                  <a:pt x="22" y="1"/>
                  <a:pt x="24" y="0"/>
                  <a:pt x="24" y="3"/>
                </a:cubicBezTo>
                <a:lnTo>
                  <a:pt x="24" y="5"/>
                </a:lnTo>
                <a:cubicBezTo>
                  <a:pt x="22" y="6"/>
                  <a:pt x="19" y="6"/>
                  <a:pt x="18" y="6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1" y="2"/>
                </a:moveTo>
                <a:cubicBezTo>
                  <a:pt x="2" y="2"/>
                  <a:pt x="2" y="2"/>
                  <a:pt x="3" y="3"/>
                </a:cubicBezTo>
                <a:cubicBezTo>
                  <a:pt x="2" y="2"/>
                  <a:pt x="1" y="2"/>
                  <a:pt x="0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8" name="Freeform 1694">
            <a:extLst>
              <a:ext uri="{FF2B5EF4-FFF2-40B4-BE49-F238E27FC236}">
                <a16:creationId xmlns:a16="http://schemas.microsoft.com/office/drawing/2014/main" id="{4EC23642-7245-6D4B-888E-E6201A989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5638"/>
            <a:ext cx="9525" cy="3175"/>
          </a:xfrm>
          <a:custGeom>
            <a:avLst/>
            <a:gdLst>
              <a:gd name="T0" fmla="*/ 3193542 w 25"/>
              <a:gd name="T1" fmla="*/ 373239 h 9"/>
              <a:gd name="T2" fmla="*/ 0 w 25"/>
              <a:gd name="T3" fmla="*/ 622300 h 9"/>
              <a:gd name="T4" fmla="*/ 3193542 w 25"/>
              <a:gd name="T5" fmla="*/ 3732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9">
                <a:moveTo>
                  <a:pt x="22" y="3"/>
                </a:moveTo>
                <a:cubicBezTo>
                  <a:pt x="24" y="8"/>
                  <a:pt x="7" y="7"/>
                  <a:pt x="0" y="5"/>
                </a:cubicBezTo>
                <a:cubicBezTo>
                  <a:pt x="10" y="4"/>
                  <a:pt x="21" y="0"/>
                  <a:pt x="2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49" name="Freeform 1695">
            <a:extLst>
              <a:ext uri="{FF2B5EF4-FFF2-40B4-BE49-F238E27FC236}">
                <a16:creationId xmlns:a16="http://schemas.microsoft.com/office/drawing/2014/main" id="{2EAF1394-FC4C-8F4F-97DF-7620ABC2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7225"/>
            <a:ext cx="9525" cy="1588"/>
          </a:xfrm>
          <a:custGeom>
            <a:avLst/>
            <a:gdLst>
              <a:gd name="T0" fmla="*/ 2322576 w 25"/>
              <a:gd name="T1" fmla="*/ 350154 h 6"/>
              <a:gd name="T2" fmla="*/ 0 w 25"/>
              <a:gd name="T3" fmla="*/ 210145 h 6"/>
              <a:gd name="T4" fmla="*/ 1887093 w 25"/>
              <a:gd name="T5" fmla="*/ 70137 h 6"/>
              <a:gd name="T6" fmla="*/ 145161 w 25"/>
              <a:gd name="T7" fmla="*/ 210145 h 6"/>
              <a:gd name="T8" fmla="*/ 3338703 w 25"/>
              <a:gd name="T9" fmla="*/ 210145 h 6"/>
              <a:gd name="T10" fmla="*/ 2903220 w 25"/>
              <a:gd name="T11" fmla="*/ 70137 h 6"/>
              <a:gd name="T12" fmla="*/ 1887093 w 25"/>
              <a:gd name="T13" fmla="*/ 70137 h 6"/>
              <a:gd name="T14" fmla="*/ 2903220 w 25"/>
              <a:gd name="T15" fmla="*/ 0 h 6"/>
              <a:gd name="T16" fmla="*/ 3483864 w 25"/>
              <a:gd name="T17" fmla="*/ 70137 h 6"/>
              <a:gd name="T18" fmla="*/ 3483864 w 25"/>
              <a:gd name="T19" fmla="*/ 210145 h 6"/>
              <a:gd name="T20" fmla="*/ 2322576 w 25"/>
              <a:gd name="T21" fmla="*/ 35015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6">
                <a:moveTo>
                  <a:pt x="16" y="5"/>
                </a:moveTo>
                <a:cubicBezTo>
                  <a:pt x="10" y="5"/>
                  <a:pt x="5" y="5"/>
                  <a:pt x="0" y="3"/>
                </a:cubicBezTo>
                <a:cubicBezTo>
                  <a:pt x="6" y="2"/>
                  <a:pt x="10" y="1"/>
                  <a:pt x="13" y="1"/>
                </a:cubicBezTo>
                <a:cubicBezTo>
                  <a:pt x="10" y="2"/>
                  <a:pt x="6" y="3"/>
                  <a:pt x="1" y="3"/>
                </a:cubicBezTo>
                <a:cubicBezTo>
                  <a:pt x="7" y="4"/>
                  <a:pt x="22" y="5"/>
                  <a:pt x="23" y="3"/>
                </a:cubicBezTo>
                <a:cubicBezTo>
                  <a:pt x="23" y="1"/>
                  <a:pt x="22" y="1"/>
                  <a:pt x="20" y="1"/>
                </a:cubicBezTo>
                <a:lnTo>
                  <a:pt x="13" y="1"/>
                </a:lnTo>
                <a:cubicBezTo>
                  <a:pt x="16" y="0"/>
                  <a:pt x="19" y="0"/>
                  <a:pt x="20" y="0"/>
                </a:cubicBezTo>
                <a:cubicBezTo>
                  <a:pt x="22" y="0"/>
                  <a:pt x="23" y="0"/>
                  <a:pt x="24" y="1"/>
                </a:cubicBezTo>
                <a:lnTo>
                  <a:pt x="24" y="3"/>
                </a:lnTo>
                <a:cubicBezTo>
                  <a:pt x="22" y="5"/>
                  <a:pt x="19" y="5"/>
                  <a:pt x="16" y="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0" name="Freeform 1696">
            <a:extLst>
              <a:ext uri="{FF2B5EF4-FFF2-40B4-BE49-F238E27FC236}">
                <a16:creationId xmlns:a16="http://schemas.microsoft.com/office/drawing/2014/main" id="{6BBA5DCB-7601-854C-86E0-6F1889026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27225"/>
            <a:ext cx="9525" cy="3175"/>
          </a:xfrm>
          <a:custGeom>
            <a:avLst/>
            <a:gdLst>
              <a:gd name="T0" fmla="*/ 3193542 w 25"/>
              <a:gd name="T1" fmla="*/ 497769 h 9"/>
              <a:gd name="T2" fmla="*/ 0 w 25"/>
              <a:gd name="T3" fmla="*/ 622300 h 9"/>
              <a:gd name="T4" fmla="*/ 3193542 w 25"/>
              <a:gd name="T5" fmla="*/ 49776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9">
                <a:moveTo>
                  <a:pt x="22" y="4"/>
                </a:moveTo>
                <a:cubicBezTo>
                  <a:pt x="24" y="8"/>
                  <a:pt x="8" y="8"/>
                  <a:pt x="0" y="5"/>
                </a:cubicBezTo>
                <a:cubicBezTo>
                  <a:pt x="10" y="5"/>
                  <a:pt x="20" y="0"/>
                  <a:pt x="22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1" name="Freeform 1697">
            <a:extLst>
              <a:ext uri="{FF2B5EF4-FFF2-40B4-BE49-F238E27FC236}">
                <a16:creationId xmlns:a16="http://schemas.microsoft.com/office/drawing/2014/main" id="{E48A7BBF-DBB1-034B-988B-4869FFBA0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28813"/>
            <a:ext cx="7937" cy="3175"/>
          </a:xfrm>
          <a:custGeom>
            <a:avLst/>
            <a:gdLst>
              <a:gd name="T0" fmla="*/ 1421715 w 24"/>
              <a:gd name="T1" fmla="*/ 1234168 h 7"/>
              <a:gd name="T2" fmla="*/ 0 w 24"/>
              <a:gd name="T3" fmla="*/ 822779 h 7"/>
              <a:gd name="T4" fmla="*/ 1421715 w 24"/>
              <a:gd name="T5" fmla="*/ 411389 h 7"/>
              <a:gd name="T6" fmla="*/ 0 w 24"/>
              <a:gd name="T7" fmla="*/ 822779 h 7"/>
              <a:gd name="T8" fmla="*/ 2406234 w 24"/>
              <a:gd name="T9" fmla="*/ 617311 h 7"/>
              <a:gd name="T10" fmla="*/ 2077840 w 24"/>
              <a:gd name="T11" fmla="*/ 205921 h 7"/>
              <a:gd name="T12" fmla="*/ 1421715 w 24"/>
              <a:gd name="T13" fmla="*/ 411389 h 7"/>
              <a:gd name="T14" fmla="*/ 2515368 w 24"/>
              <a:gd name="T15" fmla="*/ 411389 h 7"/>
              <a:gd name="T16" fmla="*/ 2406234 w 24"/>
              <a:gd name="T17" fmla="*/ 617311 h 7"/>
              <a:gd name="T18" fmla="*/ 1421715 w 24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7">
                <a:moveTo>
                  <a:pt x="13" y="6"/>
                </a:moveTo>
                <a:cubicBezTo>
                  <a:pt x="9" y="6"/>
                  <a:pt x="4" y="6"/>
                  <a:pt x="0" y="4"/>
                </a:cubicBezTo>
                <a:cubicBezTo>
                  <a:pt x="5" y="3"/>
                  <a:pt x="9" y="2"/>
                  <a:pt x="13" y="2"/>
                </a:cubicBezTo>
                <a:cubicBezTo>
                  <a:pt x="10" y="3"/>
                  <a:pt x="5" y="4"/>
                  <a:pt x="0" y="4"/>
                </a:cubicBezTo>
                <a:cubicBezTo>
                  <a:pt x="7" y="5"/>
                  <a:pt x="20" y="6"/>
                  <a:pt x="22" y="3"/>
                </a:cubicBezTo>
                <a:cubicBezTo>
                  <a:pt x="22" y="2"/>
                  <a:pt x="21" y="1"/>
                  <a:pt x="19" y="1"/>
                </a:cubicBezTo>
                <a:cubicBezTo>
                  <a:pt x="18" y="1"/>
                  <a:pt x="16" y="2"/>
                  <a:pt x="13" y="2"/>
                </a:cubicBezTo>
                <a:cubicBezTo>
                  <a:pt x="18" y="0"/>
                  <a:pt x="22" y="0"/>
                  <a:pt x="23" y="2"/>
                </a:cubicBezTo>
                <a:cubicBezTo>
                  <a:pt x="23" y="2"/>
                  <a:pt x="23" y="3"/>
                  <a:pt x="22" y="3"/>
                </a:cubicBezTo>
                <a:cubicBezTo>
                  <a:pt x="21" y="6"/>
                  <a:pt x="16" y="6"/>
                  <a:pt x="13" y="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2" name="Freeform 1698">
            <a:extLst>
              <a:ext uri="{FF2B5EF4-FFF2-40B4-BE49-F238E27FC236}">
                <a16:creationId xmlns:a16="http://schemas.microsoft.com/office/drawing/2014/main" id="{5AB82057-C977-4E4C-A88D-FF514BA3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8813"/>
            <a:ext cx="9525" cy="4762"/>
          </a:xfrm>
          <a:custGeom>
            <a:avLst/>
            <a:gdLst>
              <a:gd name="T0" fmla="*/ 2903220 w 25"/>
              <a:gd name="T1" fmla="*/ 629775 h 12"/>
              <a:gd name="T2" fmla="*/ 0 w 25"/>
              <a:gd name="T3" fmla="*/ 1259946 h 12"/>
              <a:gd name="T4" fmla="*/ 2903220 w 25"/>
              <a:gd name="T5" fmla="*/ 62977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2">
                <a:moveTo>
                  <a:pt x="20" y="4"/>
                </a:moveTo>
                <a:cubicBezTo>
                  <a:pt x="24" y="10"/>
                  <a:pt x="4" y="11"/>
                  <a:pt x="0" y="8"/>
                </a:cubicBezTo>
                <a:cubicBezTo>
                  <a:pt x="9" y="6"/>
                  <a:pt x="17" y="0"/>
                  <a:pt x="2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3" name="Freeform 1699">
            <a:extLst>
              <a:ext uri="{FF2B5EF4-FFF2-40B4-BE49-F238E27FC236}">
                <a16:creationId xmlns:a16="http://schemas.microsoft.com/office/drawing/2014/main" id="{DC5ECBBC-D847-1B47-A319-C7590320F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8813"/>
            <a:ext cx="7938" cy="3175"/>
          </a:xfrm>
          <a:custGeom>
            <a:avLst/>
            <a:gdLst>
              <a:gd name="T0" fmla="*/ 1301832 w 22"/>
              <a:gd name="T1" fmla="*/ 995539 h 9"/>
              <a:gd name="T2" fmla="*/ 0 w 22"/>
              <a:gd name="T3" fmla="*/ 746831 h 9"/>
              <a:gd name="T4" fmla="*/ 1432087 w 22"/>
              <a:gd name="T5" fmla="*/ 249061 h 9"/>
              <a:gd name="T6" fmla="*/ 2733919 w 22"/>
              <a:gd name="T7" fmla="*/ 249061 h 9"/>
              <a:gd name="T8" fmla="*/ 2733919 w 22"/>
              <a:gd name="T9" fmla="*/ 622300 h 9"/>
              <a:gd name="T10" fmla="*/ 1301832 w 22"/>
              <a:gd name="T11" fmla="*/ 995539 h 9"/>
              <a:gd name="T12" fmla="*/ 2343514 w 22"/>
              <a:gd name="T13" fmla="*/ 124531 h 9"/>
              <a:gd name="T14" fmla="*/ 1432087 w 22"/>
              <a:gd name="T15" fmla="*/ 373239 h 9"/>
              <a:gd name="T16" fmla="*/ 130255 w 22"/>
              <a:gd name="T17" fmla="*/ 746831 h 9"/>
              <a:gd name="T18" fmla="*/ 1301832 w 22"/>
              <a:gd name="T19" fmla="*/ 871008 h 9"/>
              <a:gd name="T20" fmla="*/ 2603664 w 22"/>
              <a:gd name="T21" fmla="*/ 497769 h 9"/>
              <a:gd name="T22" fmla="*/ 2603664 w 22"/>
              <a:gd name="T23" fmla="*/ 373239 h 9"/>
              <a:gd name="T24" fmla="*/ 2343514 w 22"/>
              <a:gd name="T25" fmla="*/ 124531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9">
                <a:moveTo>
                  <a:pt x="10" y="8"/>
                </a:moveTo>
                <a:cubicBezTo>
                  <a:pt x="5" y="8"/>
                  <a:pt x="2" y="7"/>
                  <a:pt x="0" y="6"/>
                </a:cubicBezTo>
                <a:cubicBezTo>
                  <a:pt x="5" y="5"/>
                  <a:pt x="8" y="4"/>
                  <a:pt x="11" y="2"/>
                </a:cubicBezTo>
                <a:cubicBezTo>
                  <a:pt x="16" y="0"/>
                  <a:pt x="20" y="0"/>
                  <a:pt x="21" y="2"/>
                </a:cubicBezTo>
                <a:cubicBezTo>
                  <a:pt x="21" y="2"/>
                  <a:pt x="21" y="4"/>
                  <a:pt x="21" y="5"/>
                </a:cubicBezTo>
                <a:cubicBezTo>
                  <a:pt x="20" y="7"/>
                  <a:pt x="15" y="8"/>
                  <a:pt x="10" y="8"/>
                </a:cubicBezTo>
                <a:close/>
                <a:moveTo>
                  <a:pt x="18" y="1"/>
                </a:moveTo>
                <a:cubicBezTo>
                  <a:pt x="16" y="1"/>
                  <a:pt x="14" y="2"/>
                  <a:pt x="11" y="3"/>
                </a:cubicBezTo>
                <a:cubicBezTo>
                  <a:pt x="8" y="4"/>
                  <a:pt x="5" y="5"/>
                  <a:pt x="1" y="6"/>
                </a:cubicBezTo>
                <a:cubicBezTo>
                  <a:pt x="2" y="7"/>
                  <a:pt x="5" y="7"/>
                  <a:pt x="10" y="7"/>
                </a:cubicBezTo>
                <a:cubicBezTo>
                  <a:pt x="15" y="7"/>
                  <a:pt x="20" y="6"/>
                  <a:pt x="20" y="4"/>
                </a:cubicBezTo>
                <a:cubicBezTo>
                  <a:pt x="21" y="4"/>
                  <a:pt x="21" y="4"/>
                  <a:pt x="20" y="3"/>
                </a:cubicBezTo>
                <a:cubicBezTo>
                  <a:pt x="20" y="1"/>
                  <a:pt x="20" y="1"/>
                  <a:pt x="18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4" name="Freeform 1700">
            <a:extLst>
              <a:ext uri="{FF2B5EF4-FFF2-40B4-BE49-F238E27FC236}">
                <a16:creationId xmlns:a16="http://schemas.microsoft.com/office/drawing/2014/main" id="{C98475A6-185D-CB43-9295-B5BA780D4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20875"/>
            <a:ext cx="4763" cy="6350"/>
          </a:xfrm>
          <a:custGeom>
            <a:avLst/>
            <a:gdLst>
              <a:gd name="T0" fmla="*/ 1041736 w 14"/>
              <a:gd name="T1" fmla="*/ 1675397 h 19"/>
              <a:gd name="T2" fmla="*/ 0 w 14"/>
              <a:gd name="T3" fmla="*/ 0 h 19"/>
              <a:gd name="T4" fmla="*/ 1041736 w 14"/>
              <a:gd name="T5" fmla="*/ 1675397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9">
                <a:moveTo>
                  <a:pt x="9" y="15"/>
                </a:moveTo>
                <a:cubicBezTo>
                  <a:pt x="4" y="18"/>
                  <a:pt x="4" y="7"/>
                  <a:pt x="0" y="0"/>
                </a:cubicBezTo>
                <a:cubicBezTo>
                  <a:pt x="6" y="7"/>
                  <a:pt x="13" y="11"/>
                  <a:pt x="9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5" name="Freeform 1701">
            <a:extLst>
              <a:ext uri="{FF2B5EF4-FFF2-40B4-BE49-F238E27FC236}">
                <a16:creationId xmlns:a16="http://schemas.microsoft.com/office/drawing/2014/main" id="{1BA12C7D-7D7A-2B4B-826C-1EFB1C93D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20875"/>
            <a:ext cx="4763" cy="6350"/>
          </a:xfrm>
          <a:custGeom>
            <a:avLst/>
            <a:gdLst>
              <a:gd name="T0" fmla="*/ 1260210 w 12"/>
              <a:gd name="T1" fmla="*/ 2232212 h 17"/>
              <a:gd name="T2" fmla="*/ 315152 w 12"/>
              <a:gd name="T3" fmla="*/ 1255806 h 17"/>
              <a:gd name="T4" fmla="*/ 0 w 12"/>
              <a:gd name="T5" fmla="*/ 0 h 17"/>
              <a:gd name="T6" fmla="*/ 630304 w 12"/>
              <a:gd name="T7" fmla="*/ 418726 h 17"/>
              <a:gd name="T8" fmla="*/ 1732938 w 12"/>
              <a:gd name="T9" fmla="*/ 1813859 h 17"/>
              <a:gd name="T10" fmla="*/ 1575362 w 12"/>
              <a:gd name="T11" fmla="*/ 2092885 h 17"/>
              <a:gd name="T12" fmla="*/ 1260210 w 12"/>
              <a:gd name="T13" fmla="*/ 2232212 h 17"/>
              <a:gd name="T14" fmla="*/ 0 w 12"/>
              <a:gd name="T15" fmla="*/ 0 h 17"/>
              <a:gd name="T16" fmla="*/ 630304 w 12"/>
              <a:gd name="T17" fmla="*/ 1255806 h 17"/>
              <a:gd name="T18" fmla="*/ 1417786 w 12"/>
              <a:gd name="T19" fmla="*/ 1953185 h 17"/>
              <a:gd name="T20" fmla="*/ 1575362 w 12"/>
              <a:gd name="T21" fmla="*/ 1813859 h 17"/>
              <a:gd name="T22" fmla="*/ 315152 w 12"/>
              <a:gd name="T23" fmla="*/ 418726 h 17"/>
              <a:gd name="T24" fmla="*/ 0 w 12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7">
                <a:moveTo>
                  <a:pt x="8" y="16"/>
                </a:moveTo>
                <a:cubicBezTo>
                  <a:pt x="5" y="16"/>
                  <a:pt x="4" y="13"/>
                  <a:pt x="2" y="9"/>
                </a:cubicBezTo>
                <a:cubicBezTo>
                  <a:pt x="2" y="6"/>
                  <a:pt x="1" y="3"/>
                  <a:pt x="0" y="0"/>
                </a:cubicBezTo>
                <a:lnTo>
                  <a:pt x="4" y="3"/>
                </a:lnTo>
                <a:cubicBezTo>
                  <a:pt x="8" y="7"/>
                  <a:pt x="11" y="9"/>
                  <a:pt x="11" y="13"/>
                </a:cubicBezTo>
                <a:lnTo>
                  <a:pt x="10" y="15"/>
                </a:lnTo>
                <a:cubicBezTo>
                  <a:pt x="9" y="16"/>
                  <a:pt x="8" y="16"/>
                  <a:pt x="8" y="16"/>
                </a:cubicBezTo>
                <a:close/>
                <a:moveTo>
                  <a:pt x="0" y="0"/>
                </a:moveTo>
                <a:cubicBezTo>
                  <a:pt x="1" y="3"/>
                  <a:pt x="2" y="5"/>
                  <a:pt x="4" y="9"/>
                </a:cubicBezTo>
                <a:cubicBezTo>
                  <a:pt x="5" y="13"/>
                  <a:pt x="6" y="16"/>
                  <a:pt x="9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0"/>
                  <a:pt x="7" y="7"/>
                  <a:pt x="2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6" name="Freeform 1702">
            <a:extLst>
              <a:ext uri="{FF2B5EF4-FFF2-40B4-BE49-F238E27FC236}">
                <a16:creationId xmlns:a16="http://schemas.microsoft.com/office/drawing/2014/main" id="{14C56B49-CBCC-B44E-8686-154A7B241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0875"/>
            <a:ext cx="6350" cy="7938"/>
          </a:xfrm>
          <a:custGeom>
            <a:avLst/>
            <a:gdLst>
              <a:gd name="T0" fmla="*/ 1452145 w 19"/>
              <a:gd name="T1" fmla="*/ 2143950 h 23"/>
              <a:gd name="T2" fmla="*/ 0 w 19"/>
              <a:gd name="T3" fmla="*/ 0 h 23"/>
              <a:gd name="T4" fmla="*/ 1452145 w 19"/>
              <a:gd name="T5" fmla="*/ 214395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3">
                <a:moveTo>
                  <a:pt x="13" y="18"/>
                </a:moveTo>
                <a:cubicBezTo>
                  <a:pt x="8" y="22"/>
                  <a:pt x="5" y="7"/>
                  <a:pt x="0" y="0"/>
                </a:cubicBezTo>
                <a:cubicBezTo>
                  <a:pt x="8" y="7"/>
                  <a:pt x="18" y="15"/>
                  <a:pt x="1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7" name="Freeform 1703">
            <a:extLst>
              <a:ext uri="{FF2B5EF4-FFF2-40B4-BE49-F238E27FC236}">
                <a16:creationId xmlns:a16="http://schemas.microsoft.com/office/drawing/2014/main" id="{1A5CADFF-157C-8040-A9AD-7297F820A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20875"/>
            <a:ext cx="4763" cy="7938"/>
          </a:xfrm>
          <a:custGeom>
            <a:avLst/>
            <a:gdLst>
              <a:gd name="T0" fmla="*/ 1109144 w 15"/>
              <a:gd name="T1" fmla="*/ 2473769 h 22"/>
              <a:gd name="T2" fmla="*/ 403267 w 15"/>
              <a:gd name="T3" fmla="*/ 911427 h 22"/>
              <a:gd name="T4" fmla="*/ 0 w 15"/>
              <a:gd name="T5" fmla="*/ 0 h 22"/>
              <a:gd name="T6" fmla="*/ 100976 w 15"/>
              <a:gd name="T7" fmla="*/ 130255 h 22"/>
              <a:gd name="T8" fmla="*/ 403267 w 15"/>
              <a:gd name="T9" fmla="*/ 911427 h 22"/>
              <a:gd name="T10" fmla="*/ 1310778 w 15"/>
              <a:gd name="T11" fmla="*/ 2343514 h 22"/>
              <a:gd name="T12" fmla="*/ 1109144 w 15"/>
              <a:gd name="T13" fmla="*/ 2473769 h 22"/>
              <a:gd name="T14" fmla="*/ 100976 w 15"/>
              <a:gd name="T15" fmla="*/ 130255 h 22"/>
              <a:gd name="T16" fmla="*/ 100976 w 15"/>
              <a:gd name="T17" fmla="*/ 130255 h 22"/>
              <a:gd name="T18" fmla="*/ 100976 w 15"/>
              <a:gd name="T19" fmla="*/ 0 h 22"/>
              <a:gd name="T20" fmla="*/ 100976 w 15"/>
              <a:gd name="T21" fmla="*/ 130255 h 22"/>
              <a:gd name="T22" fmla="*/ 604901 w 15"/>
              <a:gd name="T23" fmla="*/ 650916 h 22"/>
              <a:gd name="T24" fmla="*/ 1411436 w 15"/>
              <a:gd name="T25" fmla="*/ 2083003 h 22"/>
              <a:gd name="T26" fmla="*/ 604901 w 15"/>
              <a:gd name="T27" fmla="*/ 781171 h 22"/>
              <a:gd name="T28" fmla="*/ 100976 w 15"/>
              <a:gd name="T29" fmla="*/ 130255 h 22"/>
              <a:gd name="T30" fmla="*/ 604901 w 15"/>
              <a:gd name="T31" fmla="*/ 650916 h 22"/>
              <a:gd name="T32" fmla="*/ 1411436 w 15"/>
              <a:gd name="T33" fmla="*/ 2083003 h 22"/>
              <a:gd name="T34" fmla="*/ 1310778 w 15"/>
              <a:gd name="T35" fmla="*/ 2343514 h 22"/>
              <a:gd name="T36" fmla="*/ 1411436 w 15"/>
              <a:gd name="T37" fmla="*/ 2083003 h 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22">
                <a:moveTo>
                  <a:pt x="11" y="19"/>
                </a:moveTo>
                <a:cubicBezTo>
                  <a:pt x="8" y="19"/>
                  <a:pt x="6" y="13"/>
                  <a:pt x="4" y="7"/>
                </a:cubicBezTo>
                <a:cubicBezTo>
                  <a:pt x="2" y="4"/>
                  <a:pt x="2" y="2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2" y="3"/>
                  <a:pt x="3" y="4"/>
                  <a:pt x="4" y="7"/>
                </a:cubicBezTo>
                <a:cubicBezTo>
                  <a:pt x="7" y="14"/>
                  <a:pt x="9" y="21"/>
                  <a:pt x="13" y="18"/>
                </a:cubicBezTo>
                <a:cubicBezTo>
                  <a:pt x="13" y="19"/>
                  <a:pt x="12" y="19"/>
                  <a:pt x="11" y="19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lose/>
                <a:moveTo>
                  <a:pt x="6" y="5"/>
                </a:moveTo>
                <a:cubicBezTo>
                  <a:pt x="11" y="10"/>
                  <a:pt x="14" y="13"/>
                  <a:pt x="14" y="16"/>
                </a:cubicBezTo>
                <a:cubicBezTo>
                  <a:pt x="14" y="14"/>
                  <a:pt x="10" y="10"/>
                  <a:pt x="6" y="6"/>
                </a:cubicBezTo>
                <a:cubicBezTo>
                  <a:pt x="4" y="3"/>
                  <a:pt x="2" y="3"/>
                  <a:pt x="1" y="1"/>
                </a:cubicBezTo>
                <a:cubicBezTo>
                  <a:pt x="3" y="2"/>
                  <a:pt x="5" y="3"/>
                  <a:pt x="6" y="5"/>
                </a:cubicBezTo>
                <a:close/>
                <a:moveTo>
                  <a:pt x="14" y="16"/>
                </a:moveTo>
                <a:cubicBezTo>
                  <a:pt x="14" y="17"/>
                  <a:pt x="14" y="17"/>
                  <a:pt x="13" y="18"/>
                </a:cubicBezTo>
                <a:cubicBezTo>
                  <a:pt x="13" y="18"/>
                  <a:pt x="13" y="17"/>
                  <a:pt x="14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8" name="Freeform 1704">
            <a:extLst>
              <a:ext uri="{FF2B5EF4-FFF2-40B4-BE49-F238E27FC236}">
                <a16:creationId xmlns:a16="http://schemas.microsoft.com/office/drawing/2014/main" id="{C12B9433-846B-9547-866A-4C5BF7A85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0875"/>
            <a:ext cx="7937" cy="9525"/>
          </a:xfrm>
          <a:custGeom>
            <a:avLst/>
            <a:gdLst>
              <a:gd name="T0" fmla="*/ 2187305 w 24"/>
              <a:gd name="T1" fmla="*/ 2661557 h 28"/>
              <a:gd name="T2" fmla="*/ 0 w 24"/>
              <a:gd name="T3" fmla="*/ 0 h 28"/>
              <a:gd name="T4" fmla="*/ 2187305 w 24"/>
              <a:gd name="T5" fmla="*/ 2661557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8">
                <a:moveTo>
                  <a:pt x="20" y="23"/>
                </a:moveTo>
                <a:cubicBezTo>
                  <a:pt x="16" y="27"/>
                  <a:pt x="4" y="10"/>
                  <a:pt x="0" y="0"/>
                </a:cubicBezTo>
                <a:cubicBezTo>
                  <a:pt x="6" y="8"/>
                  <a:pt x="23" y="19"/>
                  <a:pt x="20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59" name="Freeform 1705">
            <a:extLst>
              <a:ext uri="{FF2B5EF4-FFF2-40B4-BE49-F238E27FC236}">
                <a16:creationId xmlns:a16="http://schemas.microsoft.com/office/drawing/2014/main" id="{FDE79940-CEE8-804E-8510-3A5810F05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0875"/>
            <a:ext cx="9525" cy="9525"/>
          </a:xfrm>
          <a:custGeom>
            <a:avLst/>
            <a:gdLst>
              <a:gd name="T0" fmla="*/ 2612898 w 25"/>
              <a:gd name="T1" fmla="*/ 2862439 h 27"/>
              <a:gd name="T2" fmla="*/ 145161 w 25"/>
              <a:gd name="T3" fmla="*/ 249061 h 27"/>
              <a:gd name="T4" fmla="*/ 0 w 25"/>
              <a:gd name="T5" fmla="*/ 0 h 27"/>
              <a:gd name="T6" fmla="*/ 1161288 w 25"/>
              <a:gd name="T7" fmla="*/ 995539 h 27"/>
              <a:gd name="T8" fmla="*/ 3193542 w 25"/>
              <a:gd name="T9" fmla="*/ 2862439 h 27"/>
              <a:gd name="T10" fmla="*/ 2612898 w 25"/>
              <a:gd name="T11" fmla="*/ 2862439 h 27"/>
              <a:gd name="T12" fmla="*/ 145161 w 25"/>
              <a:gd name="T13" fmla="*/ 124531 h 27"/>
              <a:gd name="T14" fmla="*/ 145161 w 25"/>
              <a:gd name="T15" fmla="*/ 249061 h 27"/>
              <a:gd name="T16" fmla="*/ 145161 w 25"/>
              <a:gd name="T17" fmla="*/ 249061 h 27"/>
              <a:gd name="T18" fmla="*/ 145161 w 25"/>
              <a:gd name="T19" fmla="*/ 124531 h 27"/>
              <a:gd name="T20" fmla="*/ 3048381 w 25"/>
              <a:gd name="T21" fmla="*/ 2737908 h 27"/>
              <a:gd name="T22" fmla="*/ 1161288 w 25"/>
              <a:gd name="T23" fmla="*/ 995539 h 27"/>
              <a:gd name="T24" fmla="*/ 145161 w 25"/>
              <a:gd name="T25" fmla="*/ 249061 h 27"/>
              <a:gd name="T26" fmla="*/ 3048381 w 25"/>
              <a:gd name="T27" fmla="*/ 2737908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7">
                <a:moveTo>
                  <a:pt x="18" y="23"/>
                </a:moveTo>
                <a:cubicBezTo>
                  <a:pt x="13" y="23"/>
                  <a:pt x="5" y="10"/>
                  <a:pt x="1" y="2"/>
                </a:cubicBezTo>
                <a:cubicBezTo>
                  <a:pt x="1" y="1"/>
                  <a:pt x="0" y="0"/>
                  <a:pt x="0" y="0"/>
                </a:cubicBezTo>
                <a:cubicBezTo>
                  <a:pt x="2" y="2"/>
                  <a:pt x="5" y="4"/>
                  <a:pt x="8" y="8"/>
                </a:cubicBezTo>
                <a:cubicBezTo>
                  <a:pt x="17" y="14"/>
                  <a:pt x="24" y="20"/>
                  <a:pt x="22" y="23"/>
                </a:cubicBezTo>
                <a:lnTo>
                  <a:pt x="18" y="23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21" y="22"/>
                </a:moveTo>
                <a:cubicBezTo>
                  <a:pt x="23" y="20"/>
                  <a:pt x="15" y="14"/>
                  <a:pt x="8" y="8"/>
                </a:cubicBezTo>
                <a:cubicBezTo>
                  <a:pt x="5" y="5"/>
                  <a:pt x="3" y="4"/>
                  <a:pt x="1" y="2"/>
                </a:cubicBezTo>
                <a:cubicBezTo>
                  <a:pt x="6" y="12"/>
                  <a:pt x="17" y="26"/>
                  <a:pt x="21" y="2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0" name="Freeform 1706">
            <a:extLst>
              <a:ext uri="{FF2B5EF4-FFF2-40B4-BE49-F238E27FC236}">
                <a16:creationId xmlns:a16="http://schemas.microsoft.com/office/drawing/2014/main" id="{6AADD927-6455-8A44-828B-1239CFC8F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8813"/>
            <a:ext cx="12700" cy="7937"/>
          </a:xfrm>
          <a:custGeom>
            <a:avLst/>
            <a:gdLst>
              <a:gd name="T0" fmla="*/ 4231217 w 36"/>
              <a:gd name="T1" fmla="*/ 1856880 h 21"/>
              <a:gd name="T2" fmla="*/ 0 w 36"/>
              <a:gd name="T3" fmla="*/ 0 h 21"/>
              <a:gd name="T4" fmla="*/ 4231217 w 36"/>
              <a:gd name="T5" fmla="*/ 185688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1">
                <a:moveTo>
                  <a:pt x="34" y="13"/>
                </a:moveTo>
                <a:cubicBezTo>
                  <a:pt x="33" y="20"/>
                  <a:pt x="5" y="7"/>
                  <a:pt x="0" y="0"/>
                </a:cubicBezTo>
                <a:cubicBezTo>
                  <a:pt x="18" y="8"/>
                  <a:pt x="35" y="7"/>
                  <a:pt x="34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1" name="Freeform 1707">
            <a:extLst>
              <a:ext uri="{FF2B5EF4-FFF2-40B4-BE49-F238E27FC236}">
                <a16:creationId xmlns:a16="http://schemas.microsoft.com/office/drawing/2014/main" id="{633CDAE3-6F8E-9E4F-A6E5-9A796A80C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28813"/>
            <a:ext cx="12700" cy="7937"/>
          </a:xfrm>
          <a:custGeom>
            <a:avLst/>
            <a:gdLst>
              <a:gd name="T0" fmla="*/ 3857978 w 36"/>
              <a:gd name="T1" fmla="*/ 2519998 h 20"/>
              <a:gd name="T2" fmla="*/ 0 w 36"/>
              <a:gd name="T3" fmla="*/ 157549 h 20"/>
              <a:gd name="T4" fmla="*/ 4231217 w 36"/>
              <a:gd name="T5" fmla="*/ 2047349 h 20"/>
              <a:gd name="T6" fmla="*/ 2862439 w 36"/>
              <a:gd name="T7" fmla="*/ 1259999 h 20"/>
              <a:gd name="T8" fmla="*/ 0 w 36"/>
              <a:gd name="T9" fmla="*/ 0 h 20"/>
              <a:gd name="T10" fmla="*/ 0 w 36"/>
              <a:gd name="T11" fmla="*/ 0 h 20"/>
              <a:gd name="T12" fmla="*/ 2862439 w 36"/>
              <a:gd name="T13" fmla="*/ 1102449 h 20"/>
              <a:gd name="T14" fmla="*/ 4355747 w 36"/>
              <a:gd name="T15" fmla="*/ 2047349 h 20"/>
              <a:gd name="T16" fmla="*/ 3857978 w 36"/>
              <a:gd name="T17" fmla="*/ 251999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6" h="20">
                <a:moveTo>
                  <a:pt x="31" y="16"/>
                </a:moveTo>
                <a:cubicBezTo>
                  <a:pt x="23" y="16"/>
                  <a:pt x="3" y="6"/>
                  <a:pt x="0" y="1"/>
                </a:cubicBezTo>
                <a:cubicBezTo>
                  <a:pt x="5" y="7"/>
                  <a:pt x="33" y="19"/>
                  <a:pt x="34" y="13"/>
                </a:cubicBezTo>
                <a:cubicBezTo>
                  <a:pt x="34" y="10"/>
                  <a:pt x="29" y="9"/>
                  <a:pt x="23" y="8"/>
                </a:cubicBezTo>
                <a:cubicBezTo>
                  <a:pt x="16" y="6"/>
                  <a:pt x="9" y="4"/>
                  <a:pt x="0" y="0"/>
                </a:cubicBezTo>
                <a:cubicBezTo>
                  <a:pt x="9" y="3"/>
                  <a:pt x="16" y="6"/>
                  <a:pt x="23" y="7"/>
                </a:cubicBezTo>
                <a:cubicBezTo>
                  <a:pt x="30" y="8"/>
                  <a:pt x="35" y="10"/>
                  <a:pt x="35" y="13"/>
                </a:cubicBezTo>
                <a:cubicBezTo>
                  <a:pt x="34" y="14"/>
                  <a:pt x="34" y="16"/>
                  <a:pt x="31" y="1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2" name="Freeform 1708">
            <a:extLst>
              <a:ext uri="{FF2B5EF4-FFF2-40B4-BE49-F238E27FC236}">
                <a16:creationId xmlns:a16="http://schemas.microsoft.com/office/drawing/2014/main" id="{C0BD6BCB-BC68-D948-8AB6-34E36D82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82775"/>
            <a:ext cx="26987" cy="17463"/>
          </a:xfrm>
          <a:custGeom>
            <a:avLst/>
            <a:gdLst>
              <a:gd name="T0" fmla="*/ 252115 w 76"/>
              <a:gd name="T1" fmla="*/ 126874 h 49"/>
              <a:gd name="T2" fmla="*/ 2017278 w 76"/>
              <a:gd name="T3" fmla="*/ 1524270 h 49"/>
              <a:gd name="T4" fmla="*/ 6808891 w 76"/>
              <a:gd name="T5" fmla="*/ 2159353 h 49"/>
              <a:gd name="T6" fmla="*/ 8700112 w 76"/>
              <a:gd name="T7" fmla="*/ 3810498 h 49"/>
              <a:gd name="T8" fmla="*/ 9456813 w 76"/>
              <a:gd name="T9" fmla="*/ 6096725 h 49"/>
              <a:gd name="T10" fmla="*/ 7313122 w 76"/>
              <a:gd name="T11" fmla="*/ 4826559 h 49"/>
              <a:gd name="T12" fmla="*/ 1513047 w 76"/>
              <a:gd name="T13" fmla="*/ 3302289 h 49"/>
              <a:gd name="T14" fmla="*/ 126058 w 76"/>
              <a:gd name="T15" fmla="*/ 380979 h 49"/>
              <a:gd name="T16" fmla="*/ 252115 w 76"/>
              <a:gd name="T17" fmla="*/ 126874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49">
                <a:moveTo>
                  <a:pt x="2" y="1"/>
                </a:moveTo>
                <a:cubicBezTo>
                  <a:pt x="6" y="6"/>
                  <a:pt x="10" y="9"/>
                  <a:pt x="16" y="12"/>
                </a:cubicBezTo>
                <a:cubicBezTo>
                  <a:pt x="27" y="16"/>
                  <a:pt x="42" y="17"/>
                  <a:pt x="54" y="17"/>
                </a:cubicBezTo>
                <a:cubicBezTo>
                  <a:pt x="61" y="18"/>
                  <a:pt x="67" y="25"/>
                  <a:pt x="69" y="30"/>
                </a:cubicBezTo>
                <a:cubicBezTo>
                  <a:pt x="71" y="36"/>
                  <a:pt x="73" y="41"/>
                  <a:pt x="75" y="48"/>
                </a:cubicBezTo>
                <a:cubicBezTo>
                  <a:pt x="70" y="43"/>
                  <a:pt x="65" y="41"/>
                  <a:pt x="58" y="38"/>
                </a:cubicBezTo>
                <a:cubicBezTo>
                  <a:pt x="45" y="36"/>
                  <a:pt x="18" y="30"/>
                  <a:pt x="12" y="26"/>
                </a:cubicBezTo>
                <a:cubicBezTo>
                  <a:pt x="5" y="21"/>
                  <a:pt x="1" y="7"/>
                  <a:pt x="1" y="3"/>
                </a:cubicBezTo>
                <a:cubicBezTo>
                  <a:pt x="0" y="2"/>
                  <a:pt x="1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3" name="Freeform 1709">
            <a:extLst>
              <a:ext uri="{FF2B5EF4-FFF2-40B4-BE49-F238E27FC236}">
                <a16:creationId xmlns:a16="http://schemas.microsoft.com/office/drawing/2014/main" id="{980DDDA9-1AC6-DD45-842D-681E9BF21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82775"/>
            <a:ext cx="26987" cy="17463"/>
          </a:xfrm>
          <a:custGeom>
            <a:avLst/>
            <a:gdLst>
              <a:gd name="T0" fmla="*/ 252115 w 76"/>
              <a:gd name="T1" fmla="*/ 126874 h 49"/>
              <a:gd name="T2" fmla="*/ 2017278 w 76"/>
              <a:gd name="T3" fmla="*/ 1524270 h 49"/>
              <a:gd name="T4" fmla="*/ 6808891 w 76"/>
              <a:gd name="T5" fmla="*/ 2159353 h 49"/>
              <a:gd name="T6" fmla="*/ 8700112 w 76"/>
              <a:gd name="T7" fmla="*/ 3810498 h 49"/>
              <a:gd name="T8" fmla="*/ 9456813 w 76"/>
              <a:gd name="T9" fmla="*/ 6096725 h 49"/>
              <a:gd name="T10" fmla="*/ 7313122 w 76"/>
              <a:gd name="T11" fmla="*/ 4826559 h 49"/>
              <a:gd name="T12" fmla="*/ 1513047 w 76"/>
              <a:gd name="T13" fmla="*/ 3302289 h 49"/>
              <a:gd name="T14" fmla="*/ 126058 w 76"/>
              <a:gd name="T15" fmla="*/ 380979 h 49"/>
              <a:gd name="T16" fmla="*/ 252115 w 76"/>
              <a:gd name="T17" fmla="*/ 126874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49">
                <a:moveTo>
                  <a:pt x="2" y="1"/>
                </a:moveTo>
                <a:cubicBezTo>
                  <a:pt x="6" y="6"/>
                  <a:pt x="10" y="9"/>
                  <a:pt x="16" y="12"/>
                </a:cubicBezTo>
                <a:cubicBezTo>
                  <a:pt x="27" y="16"/>
                  <a:pt x="42" y="17"/>
                  <a:pt x="54" y="17"/>
                </a:cubicBezTo>
                <a:cubicBezTo>
                  <a:pt x="61" y="18"/>
                  <a:pt x="67" y="25"/>
                  <a:pt x="69" y="30"/>
                </a:cubicBezTo>
                <a:cubicBezTo>
                  <a:pt x="71" y="36"/>
                  <a:pt x="73" y="41"/>
                  <a:pt x="75" y="48"/>
                </a:cubicBezTo>
                <a:cubicBezTo>
                  <a:pt x="70" y="43"/>
                  <a:pt x="65" y="41"/>
                  <a:pt x="58" y="38"/>
                </a:cubicBezTo>
                <a:cubicBezTo>
                  <a:pt x="45" y="36"/>
                  <a:pt x="18" y="30"/>
                  <a:pt x="12" y="26"/>
                </a:cubicBezTo>
                <a:cubicBezTo>
                  <a:pt x="5" y="21"/>
                  <a:pt x="1" y="7"/>
                  <a:pt x="1" y="3"/>
                </a:cubicBezTo>
                <a:cubicBezTo>
                  <a:pt x="0" y="2"/>
                  <a:pt x="1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4" name="Freeform 1710">
            <a:extLst>
              <a:ext uri="{FF2B5EF4-FFF2-40B4-BE49-F238E27FC236}">
                <a16:creationId xmlns:a16="http://schemas.microsoft.com/office/drawing/2014/main" id="{8C7695B5-179E-424F-9355-21F781D10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98650"/>
            <a:ext cx="4763" cy="7938"/>
          </a:xfrm>
          <a:custGeom>
            <a:avLst/>
            <a:gdLst>
              <a:gd name="T0" fmla="*/ 537120 w 13"/>
              <a:gd name="T1" fmla="*/ 2520315 h 20"/>
              <a:gd name="T2" fmla="*/ 939777 w 13"/>
              <a:gd name="T3" fmla="*/ 0 h 20"/>
              <a:gd name="T4" fmla="*/ 537120 w 13"/>
              <a:gd name="T5" fmla="*/ 252031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0">
                <a:moveTo>
                  <a:pt x="4" y="16"/>
                </a:moveTo>
                <a:cubicBezTo>
                  <a:pt x="0" y="11"/>
                  <a:pt x="7" y="9"/>
                  <a:pt x="7" y="0"/>
                </a:cubicBezTo>
                <a:cubicBezTo>
                  <a:pt x="12" y="9"/>
                  <a:pt x="7" y="19"/>
                  <a:pt x="4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5" name="Freeform 1711">
            <a:extLst>
              <a:ext uri="{FF2B5EF4-FFF2-40B4-BE49-F238E27FC236}">
                <a16:creationId xmlns:a16="http://schemas.microsoft.com/office/drawing/2014/main" id="{6BACCE6D-4EAF-6A4B-9144-CB96FAB1E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98650"/>
            <a:ext cx="3175" cy="6350"/>
          </a:xfrm>
          <a:custGeom>
            <a:avLst/>
            <a:gdLst>
              <a:gd name="T0" fmla="*/ 403225 w 10"/>
              <a:gd name="T1" fmla="*/ 2115608 h 18"/>
              <a:gd name="T2" fmla="*/ 302578 w 10"/>
              <a:gd name="T3" fmla="*/ 1991078 h 18"/>
              <a:gd name="T4" fmla="*/ 403225 w 10"/>
              <a:gd name="T5" fmla="*/ 1991078 h 18"/>
              <a:gd name="T6" fmla="*/ 604838 w 10"/>
              <a:gd name="T7" fmla="*/ 1866900 h 18"/>
              <a:gd name="T8" fmla="*/ 604838 w 10"/>
              <a:gd name="T9" fmla="*/ 124531 h 18"/>
              <a:gd name="T10" fmla="*/ 302578 w 10"/>
              <a:gd name="T11" fmla="*/ 1120069 h 18"/>
              <a:gd name="T12" fmla="*/ 302578 w 10"/>
              <a:gd name="T13" fmla="*/ 1991078 h 18"/>
              <a:gd name="T14" fmla="*/ 302578 w 10"/>
              <a:gd name="T15" fmla="*/ 1120069 h 18"/>
              <a:gd name="T16" fmla="*/ 604838 w 10"/>
              <a:gd name="T17" fmla="*/ 0 h 18"/>
              <a:gd name="T18" fmla="*/ 705803 w 10"/>
              <a:gd name="T19" fmla="*/ 1866900 h 18"/>
              <a:gd name="T20" fmla="*/ 403225 w 10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8">
                <a:moveTo>
                  <a:pt x="4" y="17"/>
                </a:moveTo>
                <a:lnTo>
                  <a:pt x="3" y="16"/>
                </a:lnTo>
                <a:lnTo>
                  <a:pt x="4" y="16"/>
                </a:lnTo>
                <a:cubicBezTo>
                  <a:pt x="5" y="16"/>
                  <a:pt x="6" y="16"/>
                  <a:pt x="6" y="15"/>
                </a:cubicBezTo>
                <a:cubicBezTo>
                  <a:pt x="8" y="11"/>
                  <a:pt x="8" y="6"/>
                  <a:pt x="6" y="1"/>
                </a:cubicBezTo>
                <a:cubicBezTo>
                  <a:pt x="6" y="4"/>
                  <a:pt x="4" y="7"/>
                  <a:pt x="3" y="9"/>
                </a:cubicBezTo>
                <a:cubicBezTo>
                  <a:pt x="2" y="12"/>
                  <a:pt x="1" y="14"/>
                  <a:pt x="3" y="16"/>
                </a:cubicBezTo>
                <a:cubicBezTo>
                  <a:pt x="0" y="14"/>
                  <a:pt x="2" y="11"/>
                  <a:pt x="3" y="9"/>
                </a:cubicBezTo>
                <a:cubicBezTo>
                  <a:pt x="3" y="7"/>
                  <a:pt x="6" y="4"/>
                  <a:pt x="6" y="0"/>
                </a:cubicBezTo>
                <a:cubicBezTo>
                  <a:pt x="9" y="6"/>
                  <a:pt x="8" y="12"/>
                  <a:pt x="7" y="15"/>
                </a:cubicBezTo>
                <a:cubicBezTo>
                  <a:pt x="6" y="16"/>
                  <a:pt x="5" y="17"/>
                  <a:pt x="4" y="17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6" name="Freeform 1712">
            <a:extLst>
              <a:ext uri="{FF2B5EF4-FFF2-40B4-BE49-F238E27FC236}">
                <a16:creationId xmlns:a16="http://schemas.microsoft.com/office/drawing/2014/main" id="{52D6D86F-A4C2-824D-B14B-C568F5AF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01825"/>
            <a:ext cx="4762" cy="6350"/>
          </a:xfrm>
          <a:custGeom>
            <a:avLst/>
            <a:gdLst>
              <a:gd name="T0" fmla="*/ 629775 w 12"/>
              <a:gd name="T1" fmla="*/ 1866900 h 18"/>
              <a:gd name="T2" fmla="*/ 1102403 w 12"/>
              <a:gd name="T3" fmla="*/ 0 h 18"/>
              <a:gd name="T4" fmla="*/ 629775 w 12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4" y="15"/>
                </a:moveTo>
                <a:cubicBezTo>
                  <a:pt x="0" y="13"/>
                  <a:pt x="8" y="8"/>
                  <a:pt x="7" y="0"/>
                </a:cubicBezTo>
                <a:cubicBezTo>
                  <a:pt x="11" y="7"/>
                  <a:pt x="10" y="17"/>
                  <a:pt x="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7" name="Freeform 1713">
            <a:extLst>
              <a:ext uri="{FF2B5EF4-FFF2-40B4-BE49-F238E27FC236}">
                <a16:creationId xmlns:a16="http://schemas.microsoft.com/office/drawing/2014/main" id="{0E82CA94-DA0F-1140-9475-DE12F6A9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1825"/>
            <a:ext cx="3175" cy="6350"/>
          </a:xfrm>
          <a:custGeom>
            <a:avLst/>
            <a:gdLst>
              <a:gd name="T0" fmla="*/ 497769 w 9"/>
              <a:gd name="T1" fmla="*/ 2362597 h 16"/>
              <a:gd name="T2" fmla="*/ 622300 w 9"/>
              <a:gd name="T3" fmla="*/ 2047478 h 16"/>
              <a:gd name="T4" fmla="*/ 622300 w 9"/>
              <a:gd name="T5" fmla="*/ 157559 h 16"/>
              <a:gd name="T6" fmla="*/ 373239 w 9"/>
              <a:gd name="T7" fmla="*/ 1575197 h 16"/>
              <a:gd name="T8" fmla="*/ 249061 w 9"/>
              <a:gd name="T9" fmla="*/ 2047478 h 16"/>
              <a:gd name="T10" fmla="*/ 249061 w 9"/>
              <a:gd name="T11" fmla="*/ 2362597 h 16"/>
              <a:gd name="T12" fmla="*/ 124531 w 9"/>
              <a:gd name="T13" fmla="*/ 2205038 h 16"/>
              <a:gd name="T14" fmla="*/ 249061 w 9"/>
              <a:gd name="T15" fmla="*/ 1575197 h 16"/>
              <a:gd name="T16" fmla="*/ 622300 w 9"/>
              <a:gd name="T17" fmla="*/ 0 h 16"/>
              <a:gd name="T18" fmla="*/ 871008 w 9"/>
              <a:gd name="T19" fmla="*/ 2205038 h 16"/>
              <a:gd name="T20" fmla="*/ 497769 w 9"/>
              <a:gd name="T21" fmla="*/ 236259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6">
                <a:moveTo>
                  <a:pt x="4" y="15"/>
                </a:moveTo>
                <a:lnTo>
                  <a:pt x="5" y="13"/>
                </a:lnTo>
                <a:cubicBezTo>
                  <a:pt x="8" y="10"/>
                  <a:pt x="8" y="5"/>
                  <a:pt x="5" y="1"/>
                </a:cubicBezTo>
                <a:cubicBezTo>
                  <a:pt x="6" y="4"/>
                  <a:pt x="4" y="7"/>
                  <a:pt x="3" y="10"/>
                </a:cubicBezTo>
                <a:cubicBezTo>
                  <a:pt x="2" y="11"/>
                  <a:pt x="1" y="13"/>
                  <a:pt x="2" y="13"/>
                </a:cubicBezTo>
                <a:lnTo>
                  <a:pt x="2" y="15"/>
                </a:lnTo>
                <a:cubicBezTo>
                  <a:pt x="2" y="15"/>
                  <a:pt x="1" y="15"/>
                  <a:pt x="1" y="14"/>
                </a:cubicBezTo>
                <a:cubicBezTo>
                  <a:pt x="0" y="13"/>
                  <a:pt x="1" y="11"/>
                  <a:pt x="2" y="10"/>
                </a:cubicBezTo>
                <a:cubicBezTo>
                  <a:pt x="4" y="7"/>
                  <a:pt x="5" y="4"/>
                  <a:pt x="5" y="0"/>
                </a:cubicBezTo>
                <a:cubicBezTo>
                  <a:pt x="8" y="5"/>
                  <a:pt x="8" y="11"/>
                  <a:pt x="7" y="14"/>
                </a:cubicBezTo>
                <a:cubicBezTo>
                  <a:pt x="5" y="15"/>
                  <a:pt x="4" y="15"/>
                  <a:pt x="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8" name="Freeform 1714">
            <a:extLst>
              <a:ext uri="{FF2B5EF4-FFF2-40B4-BE49-F238E27FC236}">
                <a16:creationId xmlns:a16="http://schemas.microsoft.com/office/drawing/2014/main" id="{6F9DC1C3-1A15-2C44-8587-1D9C171CE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5000"/>
            <a:ext cx="4763" cy="6350"/>
          </a:xfrm>
          <a:custGeom>
            <a:avLst/>
            <a:gdLst>
              <a:gd name="T0" fmla="*/ 630304 w 12"/>
              <a:gd name="T1" fmla="*/ 1866900 h 18"/>
              <a:gd name="T2" fmla="*/ 1102635 w 12"/>
              <a:gd name="T3" fmla="*/ 0 h 18"/>
              <a:gd name="T4" fmla="*/ 630304 w 12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4" y="15"/>
                </a:moveTo>
                <a:cubicBezTo>
                  <a:pt x="0" y="11"/>
                  <a:pt x="8" y="8"/>
                  <a:pt x="7" y="0"/>
                </a:cubicBezTo>
                <a:cubicBezTo>
                  <a:pt x="11" y="6"/>
                  <a:pt x="9" y="17"/>
                  <a:pt x="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69" name="Freeform 1715">
            <a:extLst>
              <a:ext uri="{FF2B5EF4-FFF2-40B4-BE49-F238E27FC236}">
                <a16:creationId xmlns:a16="http://schemas.microsoft.com/office/drawing/2014/main" id="{0889FAC1-FB37-1C4F-8B48-C5AAB0ACD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5000"/>
            <a:ext cx="3175" cy="6350"/>
          </a:xfrm>
          <a:custGeom>
            <a:avLst/>
            <a:gdLst>
              <a:gd name="T0" fmla="*/ 497769 w 9"/>
              <a:gd name="T1" fmla="*/ 2362597 h 16"/>
              <a:gd name="T2" fmla="*/ 497769 w 9"/>
              <a:gd name="T3" fmla="*/ 2362597 h 16"/>
              <a:gd name="T4" fmla="*/ 249061 w 9"/>
              <a:gd name="T5" fmla="*/ 2362597 h 16"/>
              <a:gd name="T6" fmla="*/ 0 w 9"/>
              <a:gd name="T7" fmla="*/ 2205038 h 16"/>
              <a:gd name="T8" fmla="*/ 249061 w 9"/>
              <a:gd name="T9" fmla="*/ 1575197 h 16"/>
              <a:gd name="T10" fmla="*/ 622300 w 9"/>
              <a:gd name="T11" fmla="*/ 0 h 16"/>
              <a:gd name="T12" fmla="*/ 871008 w 9"/>
              <a:gd name="T13" fmla="*/ 2205038 h 16"/>
              <a:gd name="T14" fmla="*/ 497769 w 9"/>
              <a:gd name="T15" fmla="*/ 2362597 h 16"/>
              <a:gd name="T16" fmla="*/ 622300 w 9"/>
              <a:gd name="T17" fmla="*/ 0 h 16"/>
              <a:gd name="T18" fmla="*/ 373239 w 9"/>
              <a:gd name="T19" fmla="*/ 1575197 h 16"/>
              <a:gd name="T20" fmla="*/ 124531 w 9"/>
              <a:gd name="T21" fmla="*/ 2205038 h 16"/>
              <a:gd name="T22" fmla="*/ 497769 w 9"/>
              <a:gd name="T23" fmla="*/ 2362597 h 16"/>
              <a:gd name="T24" fmla="*/ 746831 w 9"/>
              <a:gd name="T25" fmla="*/ 2205038 h 16"/>
              <a:gd name="T26" fmla="*/ 622300 w 9"/>
              <a:gd name="T27" fmla="*/ 0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6">
                <a:moveTo>
                  <a:pt x="4" y="15"/>
                </a:moveTo>
                <a:lnTo>
                  <a:pt x="4" y="15"/>
                </a:lnTo>
                <a:lnTo>
                  <a:pt x="2" y="15"/>
                </a:lnTo>
                <a:cubicBezTo>
                  <a:pt x="1" y="14"/>
                  <a:pt x="1" y="14"/>
                  <a:pt x="0" y="14"/>
                </a:cubicBezTo>
                <a:cubicBezTo>
                  <a:pt x="0" y="12"/>
                  <a:pt x="1" y="11"/>
                  <a:pt x="2" y="10"/>
                </a:cubicBezTo>
                <a:cubicBezTo>
                  <a:pt x="4" y="7"/>
                  <a:pt x="5" y="4"/>
                  <a:pt x="5" y="0"/>
                </a:cubicBezTo>
                <a:cubicBezTo>
                  <a:pt x="8" y="4"/>
                  <a:pt x="8" y="10"/>
                  <a:pt x="7" y="14"/>
                </a:cubicBezTo>
                <a:cubicBezTo>
                  <a:pt x="6" y="15"/>
                  <a:pt x="4" y="15"/>
                  <a:pt x="4" y="15"/>
                </a:cubicBezTo>
                <a:close/>
                <a:moveTo>
                  <a:pt x="5" y="0"/>
                </a:moveTo>
                <a:cubicBezTo>
                  <a:pt x="6" y="4"/>
                  <a:pt x="4" y="8"/>
                  <a:pt x="3" y="10"/>
                </a:cubicBezTo>
                <a:cubicBezTo>
                  <a:pt x="3" y="10"/>
                  <a:pt x="1" y="12"/>
                  <a:pt x="1" y="14"/>
                </a:cubicBezTo>
                <a:lnTo>
                  <a:pt x="4" y="15"/>
                </a:lnTo>
                <a:lnTo>
                  <a:pt x="6" y="14"/>
                </a:lnTo>
                <a:cubicBezTo>
                  <a:pt x="7" y="10"/>
                  <a:pt x="7" y="4"/>
                  <a:pt x="5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0" name="Freeform 1716">
            <a:extLst>
              <a:ext uri="{FF2B5EF4-FFF2-40B4-BE49-F238E27FC236}">
                <a16:creationId xmlns:a16="http://schemas.microsoft.com/office/drawing/2014/main" id="{7403BD36-471D-BE48-8DC1-9329DEEE5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06588"/>
            <a:ext cx="6350" cy="6350"/>
          </a:xfrm>
          <a:custGeom>
            <a:avLst/>
            <a:gdLst>
              <a:gd name="T0" fmla="*/ 2092885 w 17"/>
              <a:gd name="T1" fmla="*/ 1452145 h 19"/>
              <a:gd name="T2" fmla="*/ 0 w 17"/>
              <a:gd name="T3" fmla="*/ 0 h 19"/>
              <a:gd name="T4" fmla="*/ 2092885 w 17"/>
              <a:gd name="T5" fmla="*/ 1452145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9">
                <a:moveTo>
                  <a:pt x="15" y="13"/>
                </a:moveTo>
                <a:cubicBezTo>
                  <a:pt x="13" y="18"/>
                  <a:pt x="1" y="6"/>
                  <a:pt x="0" y="0"/>
                </a:cubicBezTo>
                <a:cubicBezTo>
                  <a:pt x="7" y="9"/>
                  <a:pt x="16" y="8"/>
                  <a:pt x="15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1" name="Freeform 1717">
            <a:extLst>
              <a:ext uri="{FF2B5EF4-FFF2-40B4-BE49-F238E27FC236}">
                <a16:creationId xmlns:a16="http://schemas.microsoft.com/office/drawing/2014/main" id="{40A731A4-0360-5D45-9F7C-708FEDC57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06588"/>
            <a:ext cx="6350" cy="4762"/>
          </a:xfrm>
          <a:custGeom>
            <a:avLst/>
            <a:gdLst>
              <a:gd name="T0" fmla="*/ 1813859 w 17"/>
              <a:gd name="T1" fmla="*/ 1411139 h 15"/>
              <a:gd name="T2" fmla="*/ 0 w 17"/>
              <a:gd name="T3" fmla="*/ 0 h 15"/>
              <a:gd name="T4" fmla="*/ 1813859 w 17"/>
              <a:gd name="T5" fmla="*/ 1310185 h 15"/>
              <a:gd name="T6" fmla="*/ 1813859 w 17"/>
              <a:gd name="T7" fmla="*/ 1411139 h 15"/>
              <a:gd name="T8" fmla="*/ 1953185 w 17"/>
              <a:gd name="T9" fmla="*/ 1310185 h 15"/>
              <a:gd name="T10" fmla="*/ 1813859 w 17"/>
              <a:gd name="T11" fmla="*/ 1310185 h 15"/>
              <a:gd name="T12" fmla="*/ 1953185 w 17"/>
              <a:gd name="T13" fmla="*/ 1310185 h 15"/>
              <a:gd name="T14" fmla="*/ 1395132 w 17"/>
              <a:gd name="T15" fmla="*/ 503820 h 15"/>
              <a:gd name="T16" fmla="*/ 2092885 w 17"/>
              <a:gd name="T17" fmla="*/ 1209548 h 15"/>
              <a:gd name="T18" fmla="*/ 1395132 w 17"/>
              <a:gd name="T19" fmla="*/ 705411 h 15"/>
              <a:gd name="T20" fmla="*/ 139700 w 17"/>
              <a:gd name="T21" fmla="*/ 100637 h 15"/>
              <a:gd name="T22" fmla="*/ 1395132 w 17"/>
              <a:gd name="T23" fmla="*/ 503820 h 15"/>
              <a:gd name="T24" fmla="*/ 2092885 w 17"/>
              <a:gd name="T25" fmla="*/ 1209548 h 15"/>
              <a:gd name="T26" fmla="*/ 1953185 w 17"/>
              <a:gd name="T27" fmla="*/ 1310185 h 15"/>
              <a:gd name="T28" fmla="*/ 2092885 w 17"/>
              <a:gd name="T29" fmla="*/ 1209548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5">
                <a:moveTo>
                  <a:pt x="13" y="14"/>
                </a:moveTo>
                <a:cubicBezTo>
                  <a:pt x="9" y="14"/>
                  <a:pt x="0" y="5"/>
                  <a:pt x="0" y="0"/>
                </a:cubicBezTo>
                <a:cubicBezTo>
                  <a:pt x="2" y="4"/>
                  <a:pt x="9" y="13"/>
                  <a:pt x="13" y="13"/>
                </a:cubicBezTo>
                <a:cubicBezTo>
                  <a:pt x="13" y="13"/>
                  <a:pt x="13" y="14"/>
                  <a:pt x="13" y="14"/>
                </a:cubicBezTo>
                <a:close/>
                <a:moveTo>
                  <a:pt x="14" y="13"/>
                </a:moveTo>
                <a:cubicBezTo>
                  <a:pt x="14" y="13"/>
                  <a:pt x="13" y="13"/>
                  <a:pt x="13" y="13"/>
                </a:cubicBezTo>
                <a:cubicBezTo>
                  <a:pt x="13" y="13"/>
                  <a:pt x="14" y="13"/>
                  <a:pt x="14" y="13"/>
                </a:cubicBezTo>
                <a:close/>
                <a:moveTo>
                  <a:pt x="10" y="5"/>
                </a:moveTo>
                <a:cubicBezTo>
                  <a:pt x="14" y="8"/>
                  <a:pt x="16" y="8"/>
                  <a:pt x="15" y="12"/>
                </a:cubicBezTo>
                <a:cubicBezTo>
                  <a:pt x="15" y="9"/>
                  <a:pt x="14" y="8"/>
                  <a:pt x="10" y="7"/>
                </a:cubicBezTo>
                <a:cubicBezTo>
                  <a:pt x="8" y="6"/>
                  <a:pt x="4" y="4"/>
                  <a:pt x="1" y="1"/>
                </a:cubicBezTo>
                <a:cubicBezTo>
                  <a:pt x="4" y="4"/>
                  <a:pt x="8" y="5"/>
                  <a:pt x="10" y="5"/>
                </a:cubicBezTo>
                <a:close/>
                <a:moveTo>
                  <a:pt x="15" y="12"/>
                </a:moveTo>
                <a:cubicBezTo>
                  <a:pt x="15" y="13"/>
                  <a:pt x="14" y="13"/>
                  <a:pt x="14" y="13"/>
                </a:cubicBezTo>
                <a:lnTo>
                  <a:pt x="15" y="12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2" name="Freeform 1718">
            <a:extLst>
              <a:ext uri="{FF2B5EF4-FFF2-40B4-BE49-F238E27FC236}">
                <a16:creationId xmlns:a16="http://schemas.microsoft.com/office/drawing/2014/main" id="{E2C7ABEB-0661-9C43-9C08-56DC8D8E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1825"/>
            <a:ext cx="7937" cy="7938"/>
          </a:xfrm>
          <a:custGeom>
            <a:avLst/>
            <a:gdLst>
              <a:gd name="T0" fmla="*/ 2473097 w 22"/>
              <a:gd name="T1" fmla="*/ 1905810 h 23"/>
              <a:gd name="T2" fmla="*/ 0 w 22"/>
              <a:gd name="T3" fmla="*/ 0 h 23"/>
              <a:gd name="T4" fmla="*/ 2473097 w 22"/>
              <a:gd name="T5" fmla="*/ 190581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3">
                <a:moveTo>
                  <a:pt x="19" y="16"/>
                </a:moveTo>
                <a:cubicBezTo>
                  <a:pt x="17" y="22"/>
                  <a:pt x="2" y="7"/>
                  <a:pt x="0" y="0"/>
                </a:cubicBezTo>
                <a:cubicBezTo>
                  <a:pt x="6" y="7"/>
                  <a:pt x="21" y="12"/>
                  <a:pt x="19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3" name="Freeform 1719">
            <a:extLst>
              <a:ext uri="{FF2B5EF4-FFF2-40B4-BE49-F238E27FC236}">
                <a16:creationId xmlns:a16="http://schemas.microsoft.com/office/drawing/2014/main" id="{7E883A70-DA2B-014C-8823-8BDDC430A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1825"/>
            <a:ext cx="7937" cy="6350"/>
          </a:xfrm>
          <a:custGeom>
            <a:avLst/>
            <a:gdLst>
              <a:gd name="T0" fmla="*/ 2473097 w 22"/>
              <a:gd name="T1" fmla="*/ 1898984 h 19"/>
              <a:gd name="T2" fmla="*/ 2602975 w 22"/>
              <a:gd name="T3" fmla="*/ 1898984 h 19"/>
              <a:gd name="T4" fmla="*/ 1822263 w 22"/>
              <a:gd name="T5" fmla="*/ 1787024 h 19"/>
              <a:gd name="T6" fmla="*/ 2473097 w 22"/>
              <a:gd name="T7" fmla="*/ 1898984 h 19"/>
              <a:gd name="T8" fmla="*/ 0 w 22"/>
              <a:gd name="T9" fmla="*/ 0 h 19"/>
              <a:gd name="T10" fmla="*/ 1822263 w 22"/>
              <a:gd name="T11" fmla="*/ 1787024 h 19"/>
              <a:gd name="T12" fmla="*/ 0 w 22"/>
              <a:gd name="T13" fmla="*/ 0 h 19"/>
              <a:gd name="T14" fmla="*/ 1301668 w 22"/>
              <a:gd name="T15" fmla="*/ 781718 h 19"/>
              <a:gd name="T16" fmla="*/ 2602975 w 22"/>
              <a:gd name="T17" fmla="*/ 1787024 h 19"/>
              <a:gd name="T18" fmla="*/ 1301668 w 22"/>
              <a:gd name="T19" fmla="*/ 893679 h 19"/>
              <a:gd name="T20" fmla="*/ 0 w 22"/>
              <a:gd name="T21" fmla="*/ 0 h 19"/>
              <a:gd name="T22" fmla="*/ 1301668 w 22"/>
              <a:gd name="T23" fmla="*/ 781718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19">
                <a:moveTo>
                  <a:pt x="19" y="17"/>
                </a:moveTo>
                <a:lnTo>
                  <a:pt x="20" y="17"/>
                </a:lnTo>
                <a:cubicBezTo>
                  <a:pt x="19" y="18"/>
                  <a:pt x="17" y="17"/>
                  <a:pt x="14" y="16"/>
                </a:cubicBezTo>
                <a:cubicBezTo>
                  <a:pt x="16" y="16"/>
                  <a:pt x="17" y="17"/>
                  <a:pt x="19" y="17"/>
                </a:cubicBezTo>
                <a:close/>
                <a:moveTo>
                  <a:pt x="0" y="0"/>
                </a:moveTo>
                <a:cubicBezTo>
                  <a:pt x="2" y="4"/>
                  <a:pt x="9" y="12"/>
                  <a:pt x="14" y="16"/>
                </a:cubicBezTo>
                <a:cubicBezTo>
                  <a:pt x="8" y="12"/>
                  <a:pt x="1" y="5"/>
                  <a:pt x="0" y="0"/>
                </a:cubicBezTo>
                <a:close/>
                <a:moveTo>
                  <a:pt x="10" y="7"/>
                </a:moveTo>
                <a:cubicBezTo>
                  <a:pt x="17" y="10"/>
                  <a:pt x="21" y="13"/>
                  <a:pt x="20" y="16"/>
                </a:cubicBezTo>
                <a:cubicBezTo>
                  <a:pt x="20" y="13"/>
                  <a:pt x="16" y="11"/>
                  <a:pt x="10" y="8"/>
                </a:cubicBezTo>
                <a:cubicBezTo>
                  <a:pt x="7" y="6"/>
                  <a:pt x="3" y="3"/>
                  <a:pt x="0" y="0"/>
                </a:cubicBezTo>
                <a:cubicBezTo>
                  <a:pt x="3" y="2"/>
                  <a:pt x="7" y="5"/>
                  <a:pt x="1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4" name="Freeform 1720">
            <a:extLst>
              <a:ext uri="{FF2B5EF4-FFF2-40B4-BE49-F238E27FC236}">
                <a16:creationId xmlns:a16="http://schemas.microsoft.com/office/drawing/2014/main" id="{3B0839E3-E2DB-D648-A691-DA7654144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97063"/>
            <a:ext cx="9525" cy="7937"/>
          </a:xfrm>
          <a:custGeom>
            <a:avLst/>
            <a:gdLst>
              <a:gd name="T0" fmla="*/ 3086833 w 26"/>
              <a:gd name="T1" fmla="*/ 1968707 h 24"/>
              <a:gd name="T2" fmla="*/ 0 w 26"/>
              <a:gd name="T3" fmla="*/ 0 h 24"/>
              <a:gd name="T4" fmla="*/ 3086833 w 26"/>
              <a:gd name="T5" fmla="*/ 1968707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24">
                <a:moveTo>
                  <a:pt x="23" y="18"/>
                </a:moveTo>
                <a:cubicBezTo>
                  <a:pt x="21" y="23"/>
                  <a:pt x="5" y="6"/>
                  <a:pt x="0" y="0"/>
                </a:cubicBezTo>
                <a:cubicBezTo>
                  <a:pt x="7" y="7"/>
                  <a:pt x="25" y="12"/>
                  <a:pt x="2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5" name="Freeform 1721">
            <a:extLst>
              <a:ext uri="{FF2B5EF4-FFF2-40B4-BE49-F238E27FC236}">
                <a16:creationId xmlns:a16="http://schemas.microsoft.com/office/drawing/2014/main" id="{5815705F-DC50-6B4A-9030-7A7DD90BB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97063"/>
            <a:ext cx="9525" cy="7937"/>
          </a:xfrm>
          <a:custGeom>
            <a:avLst/>
            <a:gdLst>
              <a:gd name="T0" fmla="*/ 2952750 w 26"/>
              <a:gd name="T1" fmla="*/ 2077840 h 24"/>
              <a:gd name="T2" fmla="*/ 0 w 26"/>
              <a:gd name="T3" fmla="*/ 0 h 24"/>
              <a:gd name="T4" fmla="*/ 3086833 w 26"/>
              <a:gd name="T5" fmla="*/ 1859242 h 24"/>
              <a:gd name="T6" fmla="*/ 1610458 w 26"/>
              <a:gd name="T7" fmla="*/ 984188 h 24"/>
              <a:gd name="T8" fmla="*/ 0 w 26"/>
              <a:gd name="T9" fmla="*/ 0 h 24"/>
              <a:gd name="T10" fmla="*/ 0 w 26"/>
              <a:gd name="T11" fmla="*/ 0 h 24"/>
              <a:gd name="T12" fmla="*/ 1744907 w 26"/>
              <a:gd name="T13" fmla="*/ 765590 h 24"/>
              <a:gd name="T14" fmla="*/ 3220915 w 26"/>
              <a:gd name="T15" fmla="*/ 1968707 h 24"/>
              <a:gd name="T16" fmla="*/ 2952750 w 26"/>
              <a:gd name="T17" fmla="*/ 207784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24">
                <a:moveTo>
                  <a:pt x="22" y="19"/>
                </a:moveTo>
                <a:cubicBezTo>
                  <a:pt x="16" y="19"/>
                  <a:pt x="4" y="6"/>
                  <a:pt x="0" y="0"/>
                </a:cubicBezTo>
                <a:cubicBezTo>
                  <a:pt x="6" y="6"/>
                  <a:pt x="21" y="23"/>
                  <a:pt x="23" y="17"/>
                </a:cubicBezTo>
                <a:cubicBezTo>
                  <a:pt x="24" y="15"/>
                  <a:pt x="19" y="11"/>
                  <a:pt x="12" y="9"/>
                </a:cubicBezTo>
                <a:cubicBezTo>
                  <a:pt x="7" y="6"/>
                  <a:pt x="3" y="3"/>
                  <a:pt x="0" y="0"/>
                </a:cubicBezTo>
                <a:cubicBezTo>
                  <a:pt x="3" y="3"/>
                  <a:pt x="7" y="5"/>
                  <a:pt x="13" y="7"/>
                </a:cubicBezTo>
                <a:cubicBezTo>
                  <a:pt x="19" y="11"/>
                  <a:pt x="25" y="14"/>
                  <a:pt x="24" y="18"/>
                </a:cubicBezTo>
                <a:lnTo>
                  <a:pt x="22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6" name="Freeform 1722">
            <a:extLst>
              <a:ext uri="{FF2B5EF4-FFF2-40B4-BE49-F238E27FC236}">
                <a16:creationId xmlns:a16="http://schemas.microsoft.com/office/drawing/2014/main" id="{80BC4371-B3DF-B648-BDCF-53804A0BA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97063"/>
            <a:ext cx="4762" cy="4762"/>
          </a:xfrm>
          <a:custGeom>
            <a:avLst/>
            <a:gdLst>
              <a:gd name="T0" fmla="*/ 809880 w 14"/>
              <a:gd name="T1" fmla="*/ 1388463 h 14"/>
              <a:gd name="T2" fmla="*/ 115649 w 14"/>
              <a:gd name="T3" fmla="*/ 0 h 14"/>
              <a:gd name="T4" fmla="*/ 809880 w 14"/>
              <a:gd name="T5" fmla="*/ 1388463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4">
                <a:moveTo>
                  <a:pt x="7" y="12"/>
                </a:moveTo>
                <a:cubicBezTo>
                  <a:pt x="1" y="13"/>
                  <a:pt x="0" y="8"/>
                  <a:pt x="1" y="0"/>
                </a:cubicBezTo>
                <a:cubicBezTo>
                  <a:pt x="7" y="7"/>
                  <a:pt x="13" y="12"/>
                  <a:pt x="7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7" name="Freeform 1723">
            <a:extLst>
              <a:ext uri="{FF2B5EF4-FFF2-40B4-BE49-F238E27FC236}">
                <a16:creationId xmlns:a16="http://schemas.microsoft.com/office/drawing/2014/main" id="{AF8CFAE4-9602-F542-A802-E83AAE8EC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97063"/>
            <a:ext cx="4762" cy="4762"/>
          </a:xfrm>
          <a:custGeom>
            <a:avLst/>
            <a:gdLst>
              <a:gd name="T0" fmla="*/ 1102403 w 12"/>
              <a:gd name="T1" fmla="*/ 1504112 h 14"/>
              <a:gd name="T2" fmla="*/ 315086 w 12"/>
              <a:gd name="T3" fmla="*/ 1388463 h 14"/>
              <a:gd name="T4" fmla="*/ 0 w 12"/>
              <a:gd name="T5" fmla="*/ 0 h 14"/>
              <a:gd name="T6" fmla="*/ 787317 w 12"/>
              <a:gd name="T7" fmla="*/ 462934 h 14"/>
              <a:gd name="T8" fmla="*/ 1574635 w 12"/>
              <a:gd name="T9" fmla="*/ 1388463 h 14"/>
              <a:gd name="T10" fmla="*/ 1102403 w 12"/>
              <a:gd name="T11" fmla="*/ 1504112 h 14"/>
              <a:gd name="T12" fmla="*/ 0 w 12"/>
              <a:gd name="T13" fmla="*/ 0 h 14"/>
              <a:gd name="T14" fmla="*/ 629775 w 12"/>
              <a:gd name="T15" fmla="*/ 1272815 h 14"/>
              <a:gd name="T16" fmla="*/ 1102403 w 12"/>
              <a:gd name="T17" fmla="*/ 1388463 h 14"/>
              <a:gd name="T18" fmla="*/ 1574635 w 12"/>
              <a:gd name="T19" fmla="*/ 1388463 h 14"/>
              <a:gd name="T20" fmla="*/ 629775 w 12"/>
              <a:gd name="T21" fmla="*/ 462934 h 14"/>
              <a:gd name="T22" fmla="*/ 0 w 12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4">
                <a:moveTo>
                  <a:pt x="7" y="13"/>
                </a:moveTo>
                <a:cubicBezTo>
                  <a:pt x="6" y="13"/>
                  <a:pt x="4" y="12"/>
                  <a:pt x="2" y="12"/>
                </a:cubicBezTo>
                <a:cubicBezTo>
                  <a:pt x="1" y="9"/>
                  <a:pt x="0" y="6"/>
                  <a:pt x="0" y="0"/>
                </a:cubicBezTo>
                <a:lnTo>
                  <a:pt x="5" y="4"/>
                </a:lnTo>
                <a:cubicBezTo>
                  <a:pt x="8" y="7"/>
                  <a:pt x="11" y="10"/>
                  <a:pt x="10" y="12"/>
                </a:cubicBezTo>
                <a:cubicBezTo>
                  <a:pt x="10" y="12"/>
                  <a:pt x="10" y="12"/>
                  <a:pt x="7" y="13"/>
                </a:cubicBezTo>
                <a:close/>
                <a:moveTo>
                  <a:pt x="0" y="0"/>
                </a:moveTo>
                <a:cubicBezTo>
                  <a:pt x="1" y="6"/>
                  <a:pt x="1" y="9"/>
                  <a:pt x="4" y="11"/>
                </a:cubicBezTo>
                <a:cubicBezTo>
                  <a:pt x="4" y="11"/>
                  <a:pt x="6" y="12"/>
                  <a:pt x="7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2"/>
                  <a:pt x="7" y="7"/>
                  <a:pt x="4" y="4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8" name="Freeform 1724">
            <a:extLst>
              <a:ext uri="{FF2B5EF4-FFF2-40B4-BE49-F238E27FC236}">
                <a16:creationId xmlns:a16="http://schemas.microsoft.com/office/drawing/2014/main" id="{3B28D979-2EEE-834F-BBA4-3BA7D99CE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97063"/>
            <a:ext cx="4763" cy="4762"/>
          </a:xfrm>
          <a:custGeom>
            <a:avLst/>
            <a:gdLst>
              <a:gd name="T0" fmla="*/ 1207970 w 13"/>
              <a:gd name="T1" fmla="*/ 1207716 h 13"/>
              <a:gd name="T2" fmla="*/ 134097 w 13"/>
              <a:gd name="T3" fmla="*/ 0 h 13"/>
              <a:gd name="T4" fmla="*/ 1207970 w 13"/>
              <a:gd name="T5" fmla="*/ 120771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3">
                <a:moveTo>
                  <a:pt x="9" y="9"/>
                </a:moveTo>
                <a:cubicBezTo>
                  <a:pt x="6" y="12"/>
                  <a:pt x="0" y="3"/>
                  <a:pt x="1" y="0"/>
                </a:cubicBezTo>
                <a:cubicBezTo>
                  <a:pt x="7" y="6"/>
                  <a:pt x="12" y="7"/>
                  <a:pt x="9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79" name="Freeform 1725">
            <a:extLst>
              <a:ext uri="{FF2B5EF4-FFF2-40B4-BE49-F238E27FC236}">
                <a16:creationId xmlns:a16="http://schemas.microsoft.com/office/drawing/2014/main" id="{8D474B7B-3128-0F4C-8556-627F95417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95475"/>
            <a:ext cx="3175" cy="4763"/>
          </a:xfrm>
          <a:custGeom>
            <a:avLst/>
            <a:gdLst>
              <a:gd name="T0" fmla="*/ 666461 w 11"/>
              <a:gd name="T1" fmla="*/ 1732938 h 12"/>
              <a:gd name="T2" fmla="*/ 666461 w 11"/>
              <a:gd name="T3" fmla="*/ 1732938 h 12"/>
              <a:gd name="T4" fmla="*/ 249959 w 11"/>
              <a:gd name="T5" fmla="*/ 1260210 h 12"/>
              <a:gd name="T6" fmla="*/ 83416 w 11"/>
              <a:gd name="T7" fmla="*/ 0 h 12"/>
              <a:gd name="T8" fmla="*/ 583045 w 11"/>
              <a:gd name="T9" fmla="*/ 945456 h 12"/>
              <a:gd name="T10" fmla="*/ 833005 w 11"/>
              <a:gd name="T11" fmla="*/ 1260210 h 12"/>
              <a:gd name="T12" fmla="*/ 749877 w 11"/>
              <a:gd name="T13" fmla="*/ 1575362 h 12"/>
              <a:gd name="T14" fmla="*/ 666461 w 11"/>
              <a:gd name="T15" fmla="*/ 1732938 h 12"/>
              <a:gd name="T16" fmla="*/ 83416 w 11"/>
              <a:gd name="T17" fmla="*/ 157576 h 12"/>
              <a:gd name="T18" fmla="*/ 333375 w 11"/>
              <a:gd name="T19" fmla="*/ 1260210 h 12"/>
              <a:gd name="T20" fmla="*/ 583045 w 11"/>
              <a:gd name="T21" fmla="*/ 1575362 h 12"/>
              <a:gd name="T22" fmla="*/ 666461 w 11"/>
              <a:gd name="T23" fmla="*/ 1575362 h 12"/>
              <a:gd name="T24" fmla="*/ 749877 w 11"/>
              <a:gd name="T25" fmla="*/ 1575362 h 12"/>
              <a:gd name="T26" fmla="*/ 499918 w 11"/>
              <a:gd name="T27" fmla="*/ 945456 h 12"/>
              <a:gd name="T28" fmla="*/ 83416 w 11"/>
              <a:gd name="T29" fmla="*/ 157576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2">
                <a:moveTo>
                  <a:pt x="8" y="11"/>
                </a:moveTo>
                <a:lnTo>
                  <a:pt x="8" y="11"/>
                </a:lnTo>
                <a:cubicBezTo>
                  <a:pt x="8" y="11"/>
                  <a:pt x="5" y="10"/>
                  <a:pt x="3" y="8"/>
                </a:cubicBezTo>
                <a:cubicBezTo>
                  <a:pt x="3" y="6"/>
                  <a:pt x="0" y="4"/>
                  <a:pt x="1" y="0"/>
                </a:cubicBezTo>
                <a:cubicBezTo>
                  <a:pt x="3" y="3"/>
                  <a:pt x="5" y="4"/>
                  <a:pt x="7" y="6"/>
                </a:cubicBezTo>
                <a:cubicBezTo>
                  <a:pt x="9" y="7"/>
                  <a:pt x="10" y="8"/>
                  <a:pt x="10" y="8"/>
                </a:cubicBezTo>
                <a:cubicBezTo>
                  <a:pt x="10" y="8"/>
                  <a:pt x="10" y="10"/>
                  <a:pt x="9" y="10"/>
                </a:cubicBezTo>
                <a:lnTo>
                  <a:pt x="8" y="11"/>
                </a:lnTo>
                <a:close/>
                <a:moveTo>
                  <a:pt x="1" y="1"/>
                </a:moveTo>
                <a:cubicBezTo>
                  <a:pt x="1" y="3"/>
                  <a:pt x="3" y="6"/>
                  <a:pt x="4" y="8"/>
                </a:cubicBezTo>
                <a:cubicBezTo>
                  <a:pt x="5" y="9"/>
                  <a:pt x="7" y="10"/>
                  <a:pt x="7" y="10"/>
                </a:cubicBezTo>
                <a:lnTo>
                  <a:pt x="8" y="10"/>
                </a:lnTo>
                <a:lnTo>
                  <a:pt x="9" y="10"/>
                </a:lnTo>
                <a:cubicBezTo>
                  <a:pt x="9" y="8"/>
                  <a:pt x="8" y="7"/>
                  <a:pt x="6" y="6"/>
                </a:cubicBezTo>
                <a:cubicBezTo>
                  <a:pt x="5" y="4"/>
                  <a:pt x="3" y="4"/>
                  <a:pt x="1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0" name="Freeform 1726">
            <a:extLst>
              <a:ext uri="{FF2B5EF4-FFF2-40B4-BE49-F238E27FC236}">
                <a16:creationId xmlns:a16="http://schemas.microsoft.com/office/drawing/2014/main" id="{BB1DEFE1-339A-134B-B218-B2BFAB9BC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06588"/>
            <a:ext cx="3175" cy="4762"/>
          </a:xfrm>
          <a:custGeom>
            <a:avLst/>
            <a:gdLst>
              <a:gd name="T0" fmla="*/ 472678 w 8"/>
              <a:gd name="T1" fmla="*/ 1272815 h 14"/>
              <a:gd name="T2" fmla="*/ 630238 w 8"/>
              <a:gd name="T3" fmla="*/ 0 h 14"/>
              <a:gd name="T4" fmla="*/ 472678 w 8"/>
              <a:gd name="T5" fmla="*/ 1272815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4">
                <a:moveTo>
                  <a:pt x="3" y="11"/>
                </a:moveTo>
                <a:cubicBezTo>
                  <a:pt x="0" y="8"/>
                  <a:pt x="3" y="7"/>
                  <a:pt x="4" y="0"/>
                </a:cubicBezTo>
                <a:cubicBezTo>
                  <a:pt x="7" y="6"/>
                  <a:pt x="6" y="13"/>
                  <a:pt x="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1" name="Freeform 1727">
            <a:extLst>
              <a:ext uri="{FF2B5EF4-FFF2-40B4-BE49-F238E27FC236}">
                <a16:creationId xmlns:a16="http://schemas.microsoft.com/office/drawing/2014/main" id="{EA30936D-9402-D343-AB57-994F30B7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06588"/>
            <a:ext cx="3175" cy="4762"/>
          </a:xfrm>
          <a:custGeom>
            <a:avLst/>
            <a:gdLst>
              <a:gd name="T0" fmla="*/ 617311 w 7"/>
              <a:gd name="T1" fmla="*/ 1732178 h 12"/>
              <a:gd name="T2" fmla="*/ 822779 w 7"/>
              <a:gd name="T3" fmla="*/ 1574635 h 12"/>
              <a:gd name="T4" fmla="*/ 617311 w 7"/>
              <a:gd name="T5" fmla="*/ 0 h 12"/>
              <a:gd name="T6" fmla="*/ 411389 w 7"/>
              <a:gd name="T7" fmla="*/ 944860 h 12"/>
              <a:gd name="T8" fmla="*/ 411389 w 7"/>
              <a:gd name="T9" fmla="*/ 1732178 h 12"/>
              <a:gd name="T10" fmla="*/ 205921 w 7"/>
              <a:gd name="T11" fmla="*/ 944860 h 12"/>
              <a:gd name="T12" fmla="*/ 617311 w 7"/>
              <a:gd name="T13" fmla="*/ 0 h 12"/>
              <a:gd name="T14" fmla="*/ 1028700 w 7"/>
              <a:gd name="T15" fmla="*/ 1732178 h 12"/>
              <a:gd name="T16" fmla="*/ 617311 w 7"/>
              <a:gd name="T17" fmla="*/ 1732178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2">
                <a:moveTo>
                  <a:pt x="3" y="11"/>
                </a:moveTo>
                <a:cubicBezTo>
                  <a:pt x="3" y="11"/>
                  <a:pt x="4" y="11"/>
                  <a:pt x="4" y="10"/>
                </a:cubicBezTo>
                <a:cubicBezTo>
                  <a:pt x="6" y="7"/>
                  <a:pt x="5" y="4"/>
                  <a:pt x="3" y="0"/>
                </a:cubicBezTo>
                <a:cubicBezTo>
                  <a:pt x="3" y="2"/>
                  <a:pt x="2" y="4"/>
                  <a:pt x="2" y="6"/>
                </a:cubicBezTo>
                <a:cubicBezTo>
                  <a:pt x="1" y="8"/>
                  <a:pt x="1" y="10"/>
                  <a:pt x="2" y="11"/>
                </a:cubicBezTo>
                <a:cubicBezTo>
                  <a:pt x="0" y="10"/>
                  <a:pt x="0" y="8"/>
                  <a:pt x="1" y="6"/>
                </a:cubicBezTo>
                <a:cubicBezTo>
                  <a:pt x="2" y="4"/>
                  <a:pt x="2" y="2"/>
                  <a:pt x="3" y="0"/>
                </a:cubicBezTo>
                <a:cubicBezTo>
                  <a:pt x="6" y="4"/>
                  <a:pt x="6" y="8"/>
                  <a:pt x="5" y="11"/>
                </a:cubicBezTo>
                <a:lnTo>
                  <a:pt x="3" y="11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2" name="Freeform 1728">
            <a:extLst>
              <a:ext uri="{FF2B5EF4-FFF2-40B4-BE49-F238E27FC236}">
                <a16:creationId xmlns:a16="http://schemas.microsoft.com/office/drawing/2014/main" id="{2BA59890-E2F0-9E49-9661-B39973EC6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898650"/>
            <a:ext cx="4763" cy="7938"/>
          </a:xfrm>
          <a:custGeom>
            <a:avLst/>
            <a:gdLst>
              <a:gd name="T0" fmla="*/ 537120 w 13"/>
              <a:gd name="T1" fmla="*/ 2520315 h 20"/>
              <a:gd name="T2" fmla="*/ 939777 w 13"/>
              <a:gd name="T3" fmla="*/ 0 h 20"/>
              <a:gd name="T4" fmla="*/ 537120 w 13"/>
              <a:gd name="T5" fmla="*/ 252031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0">
                <a:moveTo>
                  <a:pt x="4" y="16"/>
                </a:moveTo>
                <a:cubicBezTo>
                  <a:pt x="0" y="11"/>
                  <a:pt x="7" y="9"/>
                  <a:pt x="7" y="0"/>
                </a:cubicBezTo>
                <a:cubicBezTo>
                  <a:pt x="12" y="9"/>
                  <a:pt x="7" y="19"/>
                  <a:pt x="4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3" name="Freeform 1729">
            <a:extLst>
              <a:ext uri="{FF2B5EF4-FFF2-40B4-BE49-F238E27FC236}">
                <a16:creationId xmlns:a16="http://schemas.microsoft.com/office/drawing/2014/main" id="{2457379A-0937-2048-9EC8-3FB22218E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98650"/>
            <a:ext cx="3175" cy="6350"/>
          </a:xfrm>
          <a:custGeom>
            <a:avLst/>
            <a:gdLst>
              <a:gd name="T0" fmla="*/ 403225 w 10"/>
              <a:gd name="T1" fmla="*/ 2115608 h 18"/>
              <a:gd name="T2" fmla="*/ 302578 w 10"/>
              <a:gd name="T3" fmla="*/ 1991078 h 18"/>
              <a:gd name="T4" fmla="*/ 403225 w 10"/>
              <a:gd name="T5" fmla="*/ 1991078 h 18"/>
              <a:gd name="T6" fmla="*/ 604838 w 10"/>
              <a:gd name="T7" fmla="*/ 1866900 h 18"/>
              <a:gd name="T8" fmla="*/ 604838 w 10"/>
              <a:gd name="T9" fmla="*/ 124531 h 18"/>
              <a:gd name="T10" fmla="*/ 302578 w 10"/>
              <a:gd name="T11" fmla="*/ 1120069 h 18"/>
              <a:gd name="T12" fmla="*/ 302578 w 10"/>
              <a:gd name="T13" fmla="*/ 1991078 h 18"/>
              <a:gd name="T14" fmla="*/ 302578 w 10"/>
              <a:gd name="T15" fmla="*/ 1120069 h 18"/>
              <a:gd name="T16" fmla="*/ 604838 w 10"/>
              <a:gd name="T17" fmla="*/ 0 h 18"/>
              <a:gd name="T18" fmla="*/ 705803 w 10"/>
              <a:gd name="T19" fmla="*/ 1866900 h 18"/>
              <a:gd name="T20" fmla="*/ 403225 w 10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8">
                <a:moveTo>
                  <a:pt x="4" y="17"/>
                </a:moveTo>
                <a:lnTo>
                  <a:pt x="3" y="16"/>
                </a:lnTo>
                <a:lnTo>
                  <a:pt x="4" y="16"/>
                </a:lnTo>
                <a:cubicBezTo>
                  <a:pt x="5" y="16"/>
                  <a:pt x="6" y="16"/>
                  <a:pt x="6" y="15"/>
                </a:cubicBezTo>
                <a:cubicBezTo>
                  <a:pt x="8" y="11"/>
                  <a:pt x="8" y="6"/>
                  <a:pt x="6" y="1"/>
                </a:cubicBezTo>
                <a:cubicBezTo>
                  <a:pt x="6" y="4"/>
                  <a:pt x="4" y="7"/>
                  <a:pt x="3" y="9"/>
                </a:cubicBezTo>
                <a:cubicBezTo>
                  <a:pt x="2" y="12"/>
                  <a:pt x="1" y="14"/>
                  <a:pt x="3" y="16"/>
                </a:cubicBezTo>
                <a:cubicBezTo>
                  <a:pt x="0" y="14"/>
                  <a:pt x="2" y="11"/>
                  <a:pt x="3" y="9"/>
                </a:cubicBezTo>
                <a:cubicBezTo>
                  <a:pt x="3" y="7"/>
                  <a:pt x="6" y="4"/>
                  <a:pt x="6" y="0"/>
                </a:cubicBezTo>
                <a:cubicBezTo>
                  <a:pt x="9" y="6"/>
                  <a:pt x="8" y="12"/>
                  <a:pt x="7" y="15"/>
                </a:cubicBezTo>
                <a:cubicBezTo>
                  <a:pt x="6" y="16"/>
                  <a:pt x="5" y="17"/>
                  <a:pt x="4" y="17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4" name="Freeform 1730">
            <a:extLst>
              <a:ext uri="{FF2B5EF4-FFF2-40B4-BE49-F238E27FC236}">
                <a16:creationId xmlns:a16="http://schemas.microsoft.com/office/drawing/2014/main" id="{9DB228AC-3ADA-004C-91A5-B856034E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901825"/>
            <a:ext cx="4762" cy="6350"/>
          </a:xfrm>
          <a:custGeom>
            <a:avLst/>
            <a:gdLst>
              <a:gd name="T0" fmla="*/ 629775 w 12"/>
              <a:gd name="T1" fmla="*/ 1866900 h 18"/>
              <a:gd name="T2" fmla="*/ 1102403 w 12"/>
              <a:gd name="T3" fmla="*/ 0 h 18"/>
              <a:gd name="T4" fmla="*/ 629775 w 12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4" y="15"/>
                </a:moveTo>
                <a:cubicBezTo>
                  <a:pt x="0" y="13"/>
                  <a:pt x="8" y="8"/>
                  <a:pt x="7" y="0"/>
                </a:cubicBezTo>
                <a:cubicBezTo>
                  <a:pt x="11" y="7"/>
                  <a:pt x="10" y="17"/>
                  <a:pt x="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5" name="Freeform 1731">
            <a:extLst>
              <a:ext uri="{FF2B5EF4-FFF2-40B4-BE49-F238E27FC236}">
                <a16:creationId xmlns:a16="http://schemas.microsoft.com/office/drawing/2014/main" id="{2A89FC66-1573-BD46-A86E-9727BAE4D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1825"/>
            <a:ext cx="3175" cy="6350"/>
          </a:xfrm>
          <a:custGeom>
            <a:avLst/>
            <a:gdLst>
              <a:gd name="T0" fmla="*/ 497769 w 9"/>
              <a:gd name="T1" fmla="*/ 2362597 h 16"/>
              <a:gd name="T2" fmla="*/ 622300 w 9"/>
              <a:gd name="T3" fmla="*/ 2047478 h 16"/>
              <a:gd name="T4" fmla="*/ 622300 w 9"/>
              <a:gd name="T5" fmla="*/ 157559 h 16"/>
              <a:gd name="T6" fmla="*/ 373239 w 9"/>
              <a:gd name="T7" fmla="*/ 1575197 h 16"/>
              <a:gd name="T8" fmla="*/ 249061 w 9"/>
              <a:gd name="T9" fmla="*/ 2047478 h 16"/>
              <a:gd name="T10" fmla="*/ 249061 w 9"/>
              <a:gd name="T11" fmla="*/ 2362597 h 16"/>
              <a:gd name="T12" fmla="*/ 124531 w 9"/>
              <a:gd name="T13" fmla="*/ 2205038 h 16"/>
              <a:gd name="T14" fmla="*/ 249061 w 9"/>
              <a:gd name="T15" fmla="*/ 1575197 h 16"/>
              <a:gd name="T16" fmla="*/ 622300 w 9"/>
              <a:gd name="T17" fmla="*/ 0 h 16"/>
              <a:gd name="T18" fmla="*/ 871008 w 9"/>
              <a:gd name="T19" fmla="*/ 2205038 h 16"/>
              <a:gd name="T20" fmla="*/ 497769 w 9"/>
              <a:gd name="T21" fmla="*/ 236259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6">
                <a:moveTo>
                  <a:pt x="4" y="15"/>
                </a:moveTo>
                <a:lnTo>
                  <a:pt x="5" y="13"/>
                </a:lnTo>
                <a:cubicBezTo>
                  <a:pt x="8" y="10"/>
                  <a:pt x="8" y="5"/>
                  <a:pt x="5" y="1"/>
                </a:cubicBezTo>
                <a:cubicBezTo>
                  <a:pt x="6" y="4"/>
                  <a:pt x="4" y="7"/>
                  <a:pt x="3" y="10"/>
                </a:cubicBezTo>
                <a:cubicBezTo>
                  <a:pt x="2" y="11"/>
                  <a:pt x="1" y="13"/>
                  <a:pt x="2" y="13"/>
                </a:cubicBezTo>
                <a:lnTo>
                  <a:pt x="2" y="15"/>
                </a:lnTo>
                <a:cubicBezTo>
                  <a:pt x="2" y="15"/>
                  <a:pt x="1" y="15"/>
                  <a:pt x="1" y="14"/>
                </a:cubicBezTo>
                <a:cubicBezTo>
                  <a:pt x="0" y="13"/>
                  <a:pt x="1" y="11"/>
                  <a:pt x="2" y="10"/>
                </a:cubicBezTo>
                <a:cubicBezTo>
                  <a:pt x="4" y="7"/>
                  <a:pt x="5" y="4"/>
                  <a:pt x="5" y="0"/>
                </a:cubicBezTo>
                <a:cubicBezTo>
                  <a:pt x="8" y="5"/>
                  <a:pt x="8" y="11"/>
                  <a:pt x="7" y="14"/>
                </a:cubicBezTo>
                <a:cubicBezTo>
                  <a:pt x="5" y="15"/>
                  <a:pt x="4" y="15"/>
                  <a:pt x="4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6" name="Freeform 1732">
            <a:extLst>
              <a:ext uri="{FF2B5EF4-FFF2-40B4-BE49-F238E27FC236}">
                <a16:creationId xmlns:a16="http://schemas.microsoft.com/office/drawing/2014/main" id="{063B6E56-A686-014D-9F26-2CB41C8DD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5000"/>
            <a:ext cx="4763" cy="6350"/>
          </a:xfrm>
          <a:custGeom>
            <a:avLst/>
            <a:gdLst>
              <a:gd name="T0" fmla="*/ 630304 w 12"/>
              <a:gd name="T1" fmla="*/ 1866900 h 18"/>
              <a:gd name="T2" fmla="*/ 1102635 w 12"/>
              <a:gd name="T3" fmla="*/ 0 h 18"/>
              <a:gd name="T4" fmla="*/ 630304 w 12"/>
              <a:gd name="T5" fmla="*/ 1866900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8">
                <a:moveTo>
                  <a:pt x="4" y="15"/>
                </a:moveTo>
                <a:cubicBezTo>
                  <a:pt x="0" y="11"/>
                  <a:pt x="8" y="8"/>
                  <a:pt x="7" y="0"/>
                </a:cubicBezTo>
                <a:cubicBezTo>
                  <a:pt x="11" y="6"/>
                  <a:pt x="9" y="17"/>
                  <a:pt x="4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7" name="Freeform 1733">
            <a:extLst>
              <a:ext uri="{FF2B5EF4-FFF2-40B4-BE49-F238E27FC236}">
                <a16:creationId xmlns:a16="http://schemas.microsoft.com/office/drawing/2014/main" id="{F3733F04-B75B-9F40-8D67-8F32904C4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905000"/>
            <a:ext cx="3175" cy="6350"/>
          </a:xfrm>
          <a:custGeom>
            <a:avLst/>
            <a:gdLst>
              <a:gd name="T0" fmla="*/ 497769 w 9"/>
              <a:gd name="T1" fmla="*/ 2362597 h 16"/>
              <a:gd name="T2" fmla="*/ 497769 w 9"/>
              <a:gd name="T3" fmla="*/ 2362597 h 16"/>
              <a:gd name="T4" fmla="*/ 249061 w 9"/>
              <a:gd name="T5" fmla="*/ 2362597 h 16"/>
              <a:gd name="T6" fmla="*/ 0 w 9"/>
              <a:gd name="T7" fmla="*/ 2205038 h 16"/>
              <a:gd name="T8" fmla="*/ 249061 w 9"/>
              <a:gd name="T9" fmla="*/ 1575197 h 16"/>
              <a:gd name="T10" fmla="*/ 622300 w 9"/>
              <a:gd name="T11" fmla="*/ 0 h 16"/>
              <a:gd name="T12" fmla="*/ 871008 w 9"/>
              <a:gd name="T13" fmla="*/ 2205038 h 16"/>
              <a:gd name="T14" fmla="*/ 497769 w 9"/>
              <a:gd name="T15" fmla="*/ 2362597 h 16"/>
              <a:gd name="T16" fmla="*/ 622300 w 9"/>
              <a:gd name="T17" fmla="*/ 0 h 16"/>
              <a:gd name="T18" fmla="*/ 373239 w 9"/>
              <a:gd name="T19" fmla="*/ 1575197 h 16"/>
              <a:gd name="T20" fmla="*/ 124531 w 9"/>
              <a:gd name="T21" fmla="*/ 2205038 h 16"/>
              <a:gd name="T22" fmla="*/ 497769 w 9"/>
              <a:gd name="T23" fmla="*/ 2362597 h 16"/>
              <a:gd name="T24" fmla="*/ 746831 w 9"/>
              <a:gd name="T25" fmla="*/ 2205038 h 16"/>
              <a:gd name="T26" fmla="*/ 622300 w 9"/>
              <a:gd name="T27" fmla="*/ 0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6">
                <a:moveTo>
                  <a:pt x="4" y="15"/>
                </a:moveTo>
                <a:lnTo>
                  <a:pt x="4" y="15"/>
                </a:lnTo>
                <a:lnTo>
                  <a:pt x="2" y="15"/>
                </a:lnTo>
                <a:cubicBezTo>
                  <a:pt x="1" y="14"/>
                  <a:pt x="1" y="14"/>
                  <a:pt x="0" y="14"/>
                </a:cubicBezTo>
                <a:cubicBezTo>
                  <a:pt x="0" y="12"/>
                  <a:pt x="1" y="11"/>
                  <a:pt x="2" y="10"/>
                </a:cubicBezTo>
                <a:cubicBezTo>
                  <a:pt x="4" y="7"/>
                  <a:pt x="5" y="4"/>
                  <a:pt x="5" y="0"/>
                </a:cubicBezTo>
                <a:cubicBezTo>
                  <a:pt x="8" y="4"/>
                  <a:pt x="8" y="10"/>
                  <a:pt x="7" y="14"/>
                </a:cubicBezTo>
                <a:cubicBezTo>
                  <a:pt x="6" y="15"/>
                  <a:pt x="4" y="15"/>
                  <a:pt x="4" y="15"/>
                </a:cubicBezTo>
                <a:close/>
                <a:moveTo>
                  <a:pt x="5" y="0"/>
                </a:moveTo>
                <a:cubicBezTo>
                  <a:pt x="6" y="4"/>
                  <a:pt x="4" y="8"/>
                  <a:pt x="3" y="10"/>
                </a:cubicBezTo>
                <a:cubicBezTo>
                  <a:pt x="3" y="10"/>
                  <a:pt x="1" y="12"/>
                  <a:pt x="1" y="14"/>
                </a:cubicBezTo>
                <a:lnTo>
                  <a:pt x="4" y="15"/>
                </a:lnTo>
                <a:lnTo>
                  <a:pt x="6" y="14"/>
                </a:lnTo>
                <a:cubicBezTo>
                  <a:pt x="7" y="10"/>
                  <a:pt x="7" y="4"/>
                  <a:pt x="5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8" name="Freeform 1734">
            <a:extLst>
              <a:ext uri="{FF2B5EF4-FFF2-40B4-BE49-F238E27FC236}">
                <a16:creationId xmlns:a16="http://schemas.microsoft.com/office/drawing/2014/main" id="{A8465089-37B6-EA45-88DB-39229AF44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06588"/>
            <a:ext cx="6350" cy="6350"/>
          </a:xfrm>
          <a:custGeom>
            <a:avLst/>
            <a:gdLst>
              <a:gd name="T0" fmla="*/ 2092885 w 17"/>
              <a:gd name="T1" fmla="*/ 1452145 h 19"/>
              <a:gd name="T2" fmla="*/ 0 w 17"/>
              <a:gd name="T3" fmla="*/ 0 h 19"/>
              <a:gd name="T4" fmla="*/ 2092885 w 17"/>
              <a:gd name="T5" fmla="*/ 1452145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9">
                <a:moveTo>
                  <a:pt x="15" y="13"/>
                </a:moveTo>
                <a:cubicBezTo>
                  <a:pt x="13" y="18"/>
                  <a:pt x="1" y="6"/>
                  <a:pt x="0" y="0"/>
                </a:cubicBezTo>
                <a:cubicBezTo>
                  <a:pt x="7" y="9"/>
                  <a:pt x="16" y="8"/>
                  <a:pt x="15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89" name="Freeform 1735">
            <a:extLst>
              <a:ext uri="{FF2B5EF4-FFF2-40B4-BE49-F238E27FC236}">
                <a16:creationId xmlns:a16="http://schemas.microsoft.com/office/drawing/2014/main" id="{4102969B-5292-A547-97B6-115258373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906588"/>
            <a:ext cx="6350" cy="4762"/>
          </a:xfrm>
          <a:custGeom>
            <a:avLst/>
            <a:gdLst>
              <a:gd name="T0" fmla="*/ 1813859 w 17"/>
              <a:gd name="T1" fmla="*/ 1411139 h 15"/>
              <a:gd name="T2" fmla="*/ 0 w 17"/>
              <a:gd name="T3" fmla="*/ 0 h 15"/>
              <a:gd name="T4" fmla="*/ 1813859 w 17"/>
              <a:gd name="T5" fmla="*/ 1310185 h 15"/>
              <a:gd name="T6" fmla="*/ 1813859 w 17"/>
              <a:gd name="T7" fmla="*/ 1411139 h 15"/>
              <a:gd name="T8" fmla="*/ 1953185 w 17"/>
              <a:gd name="T9" fmla="*/ 1310185 h 15"/>
              <a:gd name="T10" fmla="*/ 1813859 w 17"/>
              <a:gd name="T11" fmla="*/ 1310185 h 15"/>
              <a:gd name="T12" fmla="*/ 1953185 w 17"/>
              <a:gd name="T13" fmla="*/ 1310185 h 15"/>
              <a:gd name="T14" fmla="*/ 1395132 w 17"/>
              <a:gd name="T15" fmla="*/ 503820 h 15"/>
              <a:gd name="T16" fmla="*/ 2092885 w 17"/>
              <a:gd name="T17" fmla="*/ 1209548 h 15"/>
              <a:gd name="T18" fmla="*/ 1395132 w 17"/>
              <a:gd name="T19" fmla="*/ 705411 h 15"/>
              <a:gd name="T20" fmla="*/ 139700 w 17"/>
              <a:gd name="T21" fmla="*/ 100637 h 15"/>
              <a:gd name="T22" fmla="*/ 1395132 w 17"/>
              <a:gd name="T23" fmla="*/ 503820 h 15"/>
              <a:gd name="T24" fmla="*/ 2092885 w 17"/>
              <a:gd name="T25" fmla="*/ 1209548 h 15"/>
              <a:gd name="T26" fmla="*/ 1953185 w 17"/>
              <a:gd name="T27" fmla="*/ 1310185 h 15"/>
              <a:gd name="T28" fmla="*/ 2092885 w 17"/>
              <a:gd name="T29" fmla="*/ 1209548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5">
                <a:moveTo>
                  <a:pt x="13" y="14"/>
                </a:moveTo>
                <a:cubicBezTo>
                  <a:pt x="9" y="14"/>
                  <a:pt x="0" y="5"/>
                  <a:pt x="0" y="0"/>
                </a:cubicBezTo>
                <a:cubicBezTo>
                  <a:pt x="2" y="4"/>
                  <a:pt x="9" y="13"/>
                  <a:pt x="13" y="13"/>
                </a:cubicBezTo>
                <a:cubicBezTo>
                  <a:pt x="13" y="13"/>
                  <a:pt x="13" y="14"/>
                  <a:pt x="13" y="14"/>
                </a:cubicBezTo>
                <a:close/>
                <a:moveTo>
                  <a:pt x="14" y="13"/>
                </a:moveTo>
                <a:cubicBezTo>
                  <a:pt x="14" y="13"/>
                  <a:pt x="13" y="13"/>
                  <a:pt x="13" y="13"/>
                </a:cubicBezTo>
                <a:cubicBezTo>
                  <a:pt x="13" y="13"/>
                  <a:pt x="14" y="13"/>
                  <a:pt x="14" y="13"/>
                </a:cubicBezTo>
                <a:close/>
                <a:moveTo>
                  <a:pt x="10" y="5"/>
                </a:moveTo>
                <a:cubicBezTo>
                  <a:pt x="14" y="8"/>
                  <a:pt x="16" y="8"/>
                  <a:pt x="15" y="12"/>
                </a:cubicBezTo>
                <a:cubicBezTo>
                  <a:pt x="15" y="9"/>
                  <a:pt x="14" y="8"/>
                  <a:pt x="10" y="7"/>
                </a:cubicBezTo>
                <a:cubicBezTo>
                  <a:pt x="8" y="6"/>
                  <a:pt x="4" y="4"/>
                  <a:pt x="1" y="1"/>
                </a:cubicBezTo>
                <a:cubicBezTo>
                  <a:pt x="4" y="4"/>
                  <a:pt x="8" y="5"/>
                  <a:pt x="10" y="5"/>
                </a:cubicBezTo>
                <a:close/>
                <a:moveTo>
                  <a:pt x="15" y="12"/>
                </a:moveTo>
                <a:cubicBezTo>
                  <a:pt x="15" y="13"/>
                  <a:pt x="14" y="13"/>
                  <a:pt x="14" y="13"/>
                </a:cubicBezTo>
                <a:lnTo>
                  <a:pt x="15" y="12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0" name="Freeform 1736">
            <a:extLst>
              <a:ext uri="{FF2B5EF4-FFF2-40B4-BE49-F238E27FC236}">
                <a16:creationId xmlns:a16="http://schemas.microsoft.com/office/drawing/2014/main" id="{DD5513A1-72A5-CF44-B00A-AE317BFB1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1825"/>
            <a:ext cx="7937" cy="7938"/>
          </a:xfrm>
          <a:custGeom>
            <a:avLst/>
            <a:gdLst>
              <a:gd name="T0" fmla="*/ 2473097 w 22"/>
              <a:gd name="T1" fmla="*/ 1905810 h 23"/>
              <a:gd name="T2" fmla="*/ 0 w 22"/>
              <a:gd name="T3" fmla="*/ 0 h 23"/>
              <a:gd name="T4" fmla="*/ 2473097 w 22"/>
              <a:gd name="T5" fmla="*/ 190581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3">
                <a:moveTo>
                  <a:pt x="19" y="16"/>
                </a:moveTo>
                <a:cubicBezTo>
                  <a:pt x="17" y="22"/>
                  <a:pt x="2" y="7"/>
                  <a:pt x="0" y="0"/>
                </a:cubicBezTo>
                <a:cubicBezTo>
                  <a:pt x="6" y="7"/>
                  <a:pt x="21" y="12"/>
                  <a:pt x="19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1" name="Freeform 1737">
            <a:extLst>
              <a:ext uri="{FF2B5EF4-FFF2-40B4-BE49-F238E27FC236}">
                <a16:creationId xmlns:a16="http://schemas.microsoft.com/office/drawing/2014/main" id="{6EBDA3D2-46CB-044A-81E3-64DD17A8C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1825"/>
            <a:ext cx="7937" cy="6350"/>
          </a:xfrm>
          <a:custGeom>
            <a:avLst/>
            <a:gdLst>
              <a:gd name="T0" fmla="*/ 2473097 w 22"/>
              <a:gd name="T1" fmla="*/ 1898984 h 19"/>
              <a:gd name="T2" fmla="*/ 2602975 w 22"/>
              <a:gd name="T3" fmla="*/ 1898984 h 19"/>
              <a:gd name="T4" fmla="*/ 1822263 w 22"/>
              <a:gd name="T5" fmla="*/ 1787024 h 19"/>
              <a:gd name="T6" fmla="*/ 2473097 w 22"/>
              <a:gd name="T7" fmla="*/ 1898984 h 19"/>
              <a:gd name="T8" fmla="*/ 0 w 22"/>
              <a:gd name="T9" fmla="*/ 0 h 19"/>
              <a:gd name="T10" fmla="*/ 1822263 w 22"/>
              <a:gd name="T11" fmla="*/ 1787024 h 19"/>
              <a:gd name="T12" fmla="*/ 0 w 22"/>
              <a:gd name="T13" fmla="*/ 0 h 19"/>
              <a:gd name="T14" fmla="*/ 1301668 w 22"/>
              <a:gd name="T15" fmla="*/ 781718 h 19"/>
              <a:gd name="T16" fmla="*/ 2602975 w 22"/>
              <a:gd name="T17" fmla="*/ 1787024 h 19"/>
              <a:gd name="T18" fmla="*/ 1301668 w 22"/>
              <a:gd name="T19" fmla="*/ 893679 h 19"/>
              <a:gd name="T20" fmla="*/ 0 w 22"/>
              <a:gd name="T21" fmla="*/ 0 h 19"/>
              <a:gd name="T22" fmla="*/ 1301668 w 22"/>
              <a:gd name="T23" fmla="*/ 781718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2" h="19">
                <a:moveTo>
                  <a:pt x="19" y="17"/>
                </a:moveTo>
                <a:lnTo>
                  <a:pt x="20" y="17"/>
                </a:lnTo>
                <a:cubicBezTo>
                  <a:pt x="19" y="18"/>
                  <a:pt x="17" y="17"/>
                  <a:pt x="14" y="16"/>
                </a:cubicBezTo>
                <a:cubicBezTo>
                  <a:pt x="16" y="16"/>
                  <a:pt x="17" y="17"/>
                  <a:pt x="19" y="17"/>
                </a:cubicBezTo>
                <a:close/>
                <a:moveTo>
                  <a:pt x="0" y="0"/>
                </a:moveTo>
                <a:cubicBezTo>
                  <a:pt x="2" y="4"/>
                  <a:pt x="9" y="12"/>
                  <a:pt x="14" y="16"/>
                </a:cubicBezTo>
                <a:cubicBezTo>
                  <a:pt x="8" y="12"/>
                  <a:pt x="1" y="5"/>
                  <a:pt x="0" y="0"/>
                </a:cubicBezTo>
                <a:close/>
                <a:moveTo>
                  <a:pt x="10" y="7"/>
                </a:moveTo>
                <a:cubicBezTo>
                  <a:pt x="17" y="10"/>
                  <a:pt x="21" y="13"/>
                  <a:pt x="20" y="16"/>
                </a:cubicBezTo>
                <a:cubicBezTo>
                  <a:pt x="20" y="13"/>
                  <a:pt x="16" y="11"/>
                  <a:pt x="10" y="8"/>
                </a:cubicBezTo>
                <a:cubicBezTo>
                  <a:pt x="7" y="6"/>
                  <a:pt x="3" y="3"/>
                  <a:pt x="0" y="0"/>
                </a:cubicBezTo>
                <a:cubicBezTo>
                  <a:pt x="3" y="2"/>
                  <a:pt x="7" y="5"/>
                  <a:pt x="10" y="7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2" name="Freeform 1738">
            <a:extLst>
              <a:ext uri="{FF2B5EF4-FFF2-40B4-BE49-F238E27FC236}">
                <a16:creationId xmlns:a16="http://schemas.microsoft.com/office/drawing/2014/main" id="{F43D2132-50CF-1846-B649-FF76F5F6A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97063"/>
            <a:ext cx="9525" cy="7937"/>
          </a:xfrm>
          <a:custGeom>
            <a:avLst/>
            <a:gdLst>
              <a:gd name="T0" fmla="*/ 3086833 w 26"/>
              <a:gd name="T1" fmla="*/ 1968707 h 24"/>
              <a:gd name="T2" fmla="*/ 0 w 26"/>
              <a:gd name="T3" fmla="*/ 0 h 24"/>
              <a:gd name="T4" fmla="*/ 3086833 w 26"/>
              <a:gd name="T5" fmla="*/ 1968707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24">
                <a:moveTo>
                  <a:pt x="23" y="18"/>
                </a:moveTo>
                <a:cubicBezTo>
                  <a:pt x="21" y="23"/>
                  <a:pt x="5" y="6"/>
                  <a:pt x="0" y="0"/>
                </a:cubicBezTo>
                <a:cubicBezTo>
                  <a:pt x="7" y="7"/>
                  <a:pt x="25" y="12"/>
                  <a:pt x="2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3" name="Freeform 1739">
            <a:extLst>
              <a:ext uri="{FF2B5EF4-FFF2-40B4-BE49-F238E27FC236}">
                <a16:creationId xmlns:a16="http://schemas.microsoft.com/office/drawing/2014/main" id="{8F55EC49-0502-4243-BB84-F5BAE0C0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897063"/>
            <a:ext cx="9525" cy="7937"/>
          </a:xfrm>
          <a:custGeom>
            <a:avLst/>
            <a:gdLst>
              <a:gd name="T0" fmla="*/ 2952750 w 26"/>
              <a:gd name="T1" fmla="*/ 2077840 h 24"/>
              <a:gd name="T2" fmla="*/ 0 w 26"/>
              <a:gd name="T3" fmla="*/ 0 h 24"/>
              <a:gd name="T4" fmla="*/ 3086833 w 26"/>
              <a:gd name="T5" fmla="*/ 1859242 h 24"/>
              <a:gd name="T6" fmla="*/ 1610458 w 26"/>
              <a:gd name="T7" fmla="*/ 984188 h 24"/>
              <a:gd name="T8" fmla="*/ 0 w 26"/>
              <a:gd name="T9" fmla="*/ 0 h 24"/>
              <a:gd name="T10" fmla="*/ 0 w 26"/>
              <a:gd name="T11" fmla="*/ 0 h 24"/>
              <a:gd name="T12" fmla="*/ 1744907 w 26"/>
              <a:gd name="T13" fmla="*/ 765590 h 24"/>
              <a:gd name="T14" fmla="*/ 3220915 w 26"/>
              <a:gd name="T15" fmla="*/ 1968707 h 24"/>
              <a:gd name="T16" fmla="*/ 2952750 w 26"/>
              <a:gd name="T17" fmla="*/ 207784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" h="24">
                <a:moveTo>
                  <a:pt x="22" y="19"/>
                </a:moveTo>
                <a:cubicBezTo>
                  <a:pt x="16" y="19"/>
                  <a:pt x="4" y="6"/>
                  <a:pt x="0" y="0"/>
                </a:cubicBezTo>
                <a:cubicBezTo>
                  <a:pt x="6" y="6"/>
                  <a:pt x="21" y="23"/>
                  <a:pt x="23" y="17"/>
                </a:cubicBezTo>
                <a:cubicBezTo>
                  <a:pt x="24" y="15"/>
                  <a:pt x="19" y="11"/>
                  <a:pt x="12" y="9"/>
                </a:cubicBezTo>
                <a:cubicBezTo>
                  <a:pt x="7" y="6"/>
                  <a:pt x="3" y="3"/>
                  <a:pt x="0" y="0"/>
                </a:cubicBezTo>
                <a:cubicBezTo>
                  <a:pt x="3" y="3"/>
                  <a:pt x="7" y="5"/>
                  <a:pt x="13" y="7"/>
                </a:cubicBezTo>
                <a:cubicBezTo>
                  <a:pt x="19" y="11"/>
                  <a:pt x="25" y="14"/>
                  <a:pt x="24" y="18"/>
                </a:cubicBezTo>
                <a:lnTo>
                  <a:pt x="22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4" name="Freeform 1740">
            <a:extLst>
              <a:ext uri="{FF2B5EF4-FFF2-40B4-BE49-F238E27FC236}">
                <a16:creationId xmlns:a16="http://schemas.microsoft.com/office/drawing/2014/main" id="{22C8853C-F2BD-724E-9B0D-EAE942771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97063"/>
            <a:ext cx="4762" cy="4762"/>
          </a:xfrm>
          <a:custGeom>
            <a:avLst/>
            <a:gdLst>
              <a:gd name="T0" fmla="*/ 809880 w 14"/>
              <a:gd name="T1" fmla="*/ 1388463 h 14"/>
              <a:gd name="T2" fmla="*/ 115649 w 14"/>
              <a:gd name="T3" fmla="*/ 0 h 14"/>
              <a:gd name="T4" fmla="*/ 809880 w 14"/>
              <a:gd name="T5" fmla="*/ 1388463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4">
                <a:moveTo>
                  <a:pt x="7" y="12"/>
                </a:moveTo>
                <a:cubicBezTo>
                  <a:pt x="1" y="13"/>
                  <a:pt x="0" y="8"/>
                  <a:pt x="1" y="0"/>
                </a:cubicBezTo>
                <a:cubicBezTo>
                  <a:pt x="7" y="7"/>
                  <a:pt x="13" y="12"/>
                  <a:pt x="7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5" name="Freeform 1741">
            <a:extLst>
              <a:ext uri="{FF2B5EF4-FFF2-40B4-BE49-F238E27FC236}">
                <a16:creationId xmlns:a16="http://schemas.microsoft.com/office/drawing/2014/main" id="{AB1B3D2C-02E2-7C4E-AEAC-F395FCC30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1897063"/>
            <a:ext cx="4762" cy="4762"/>
          </a:xfrm>
          <a:custGeom>
            <a:avLst/>
            <a:gdLst>
              <a:gd name="T0" fmla="*/ 1102403 w 12"/>
              <a:gd name="T1" fmla="*/ 1504112 h 14"/>
              <a:gd name="T2" fmla="*/ 315086 w 12"/>
              <a:gd name="T3" fmla="*/ 1388463 h 14"/>
              <a:gd name="T4" fmla="*/ 0 w 12"/>
              <a:gd name="T5" fmla="*/ 0 h 14"/>
              <a:gd name="T6" fmla="*/ 787317 w 12"/>
              <a:gd name="T7" fmla="*/ 462934 h 14"/>
              <a:gd name="T8" fmla="*/ 1574635 w 12"/>
              <a:gd name="T9" fmla="*/ 1388463 h 14"/>
              <a:gd name="T10" fmla="*/ 1102403 w 12"/>
              <a:gd name="T11" fmla="*/ 1504112 h 14"/>
              <a:gd name="T12" fmla="*/ 0 w 12"/>
              <a:gd name="T13" fmla="*/ 0 h 14"/>
              <a:gd name="T14" fmla="*/ 629775 w 12"/>
              <a:gd name="T15" fmla="*/ 1272815 h 14"/>
              <a:gd name="T16" fmla="*/ 1102403 w 12"/>
              <a:gd name="T17" fmla="*/ 1388463 h 14"/>
              <a:gd name="T18" fmla="*/ 1574635 w 12"/>
              <a:gd name="T19" fmla="*/ 1388463 h 14"/>
              <a:gd name="T20" fmla="*/ 629775 w 12"/>
              <a:gd name="T21" fmla="*/ 462934 h 14"/>
              <a:gd name="T22" fmla="*/ 0 w 12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4">
                <a:moveTo>
                  <a:pt x="7" y="13"/>
                </a:moveTo>
                <a:cubicBezTo>
                  <a:pt x="6" y="13"/>
                  <a:pt x="4" y="12"/>
                  <a:pt x="2" y="12"/>
                </a:cubicBezTo>
                <a:cubicBezTo>
                  <a:pt x="1" y="9"/>
                  <a:pt x="0" y="6"/>
                  <a:pt x="0" y="0"/>
                </a:cubicBezTo>
                <a:lnTo>
                  <a:pt x="5" y="4"/>
                </a:lnTo>
                <a:cubicBezTo>
                  <a:pt x="8" y="7"/>
                  <a:pt x="11" y="10"/>
                  <a:pt x="10" y="12"/>
                </a:cubicBezTo>
                <a:cubicBezTo>
                  <a:pt x="10" y="12"/>
                  <a:pt x="10" y="12"/>
                  <a:pt x="7" y="13"/>
                </a:cubicBezTo>
                <a:close/>
                <a:moveTo>
                  <a:pt x="0" y="0"/>
                </a:moveTo>
                <a:cubicBezTo>
                  <a:pt x="1" y="6"/>
                  <a:pt x="1" y="9"/>
                  <a:pt x="4" y="11"/>
                </a:cubicBezTo>
                <a:cubicBezTo>
                  <a:pt x="4" y="11"/>
                  <a:pt x="6" y="12"/>
                  <a:pt x="7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2"/>
                  <a:pt x="7" y="7"/>
                  <a:pt x="4" y="4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6" name="Freeform 1742">
            <a:extLst>
              <a:ext uri="{FF2B5EF4-FFF2-40B4-BE49-F238E27FC236}">
                <a16:creationId xmlns:a16="http://schemas.microsoft.com/office/drawing/2014/main" id="{3FC169A8-697C-C742-B3EF-451A3A142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97063"/>
            <a:ext cx="4763" cy="4762"/>
          </a:xfrm>
          <a:custGeom>
            <a:avLst/>
            <a:gdLst>
              <a:gd name="T0" fmla="*/ 1207970 w 13"/>
              <a:gd name="T1" fmla="*/ 1207716 h 13"/>
              <a:gd name="T2" fmla="*/ 134097 w 13"/>
              <a:gd name="T3" fmla="*/ 0 h 13"/>
              <a:gd name="T4" fmla="*/ 1207970 w 13"/>
              <a:gd name="T5" fmla="*/ 120771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3">
                <a:moveTo>
                  <a:pt x="9" y="9"/>
                </a:moveTo>
                <a:cubicBezTo>
                  <a:pt x="6" y="12"/>
                  <a:pt x="0" y="3"/>
                  <a:pt x="1" y="0"/>
                </a:cubicBezTo>
                <a:cubicBezTo>
                  <a:pt x="7" y="6"/>
                  <a:pt x="12" y="7"/>
                  <a:pt x="9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7" name="Freeform 1743">
            <a:extLst>
              <a:ext uri="{FF2B5EF4-FFF2-40B4-BE49-F238E27FC236}">
                <a16:creationId xmlns:a16="http://schemas.microsoft.com/office/drawing/2014/main" id="{7AE19EC5-E244-1345-AF28-6254B31CD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895475"/>
            <a:ext cx="3175" cy="4763"/>
          </a:xfrm>
          <a:custGeom>
            <a:avLst/>
            <a:gdLst>
              <a:gd name="T0" fmla="*/ 666461 w 11"/>
              <a:gd name="T1" fmla="*/ 1732938 h 12"/>
              <a:gd name="T2" fmla="*/ 249959 w 11"/>
              <a:gd name="T3" fmla="*/ 1260210 h 12"/>
              <a:gd name="T4" fmla="*/ 83416 w 11"/>
              <a:gd name="T5" fmla="*/ 0 h 12"/>
              <a:gd name="T6" fmla="*/ 583045 w 11"/>
              <a:gd name="T7" fmla="*/ 945456 h 12"/>
              <a:gd name="T8" fmla="*/ 833005 w 11"/>
              <a:gd name="T9" fmla="*/ 1260210 h 12"/>
              <a:gd name="T10" fmla="*/ 749877 w 11"/>
              <a:gd name="T11" fmla="*/ 1575362 h 12"/>
              <a:gd name="T12" fmla="*/ 666461 w 11"/>
              <a:gd name="T13" fmla="*/ 1732938 h 12"/>
              <a:gd name="T14" fmla="*/ 83416 w 11"/>
              <a:gd name="T15" fmla="*/ 157576 h 12"/>
              <a:gd name="T16" fmla="*/ 333375 w 11"/>
              <a:gd name="T17" fmla="*/ 1260210 h 12"/>
              <a:gd name="T18" fmla="*/ 583045 w 11"/>
              <a:gd name="T19" fmla="*/ 1575362 h 12"/>
              <a:gd name="T20" fmla="*/ 666461 w 11"/>
              <a:gd name="T21" fmla="*/ 1575362 h 12"/>
              <a:gd name="T22" fmla="*/ 749877 w 11"/>
              <a:gd name="T23" fmla="*/ 1575362 h 12"/>
              <a:gd name="T24" fmla="*/ 499918 w 11"/>
              <a:gd name="T25" fmla="*/ 945456 h 12"/>
              <a:gd name="T26" fmla="*/ 83416 w 11"/>
              <a:gd name="T27" fmla="*/ 15757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2">
                <a:moveTo>
                  <a:pt x="8" y="11"/>
                </a:moveTo>
                <a:cubicBezTo>
                  <a:pt x="8" y="11"/>
                  <a:pt x="5" y="10"/>
                  <a:pt x="3" y="8"/>
                </a:cubicBezTo>
                <a:cubicBezTo>
                  <a:pt x="3" y="6"/>
                  <a:pt x="0" y="4"/>
                  <a:pt x="1" y="0"/>
                </a:cubicBezTo>
                <a:cubicBezTo>
                  <a:pt x="3" y="3"/>
                  <a:pt x="5" y="4"/>
                  <a:pt x="7" y="6"/>
                </a:cubicBezTo>
                <a:cubicBezTo>
                  <a:pt x="9" y="7"/>
                  <a:pt x="10" y="8"/>
                  <a:pt x="10" y="8"/>
                </a:cubicBezTo>
                <a:cubicBezTo>
                  <a:pt x="10" y="8"/>
                  <a:pt x="10" y="10"/>
                  <a:pt x="9" y="10"/>
                </a:cubicBezTo>
                <a:lnTo>
                  <a:pt x="8" y="11"/>
                </a:lnTo>
                <a:close/>
                <a:moveTo>
                  <a:pt x="1" y="1"/>
                </a:moveTo>
                <a:cubicBezTo>
                  <a:pt x="1" y="3"/>
                  <a:pt x="3" y="6"/>
                  <a:pt x="4" y="8"/>
                </a:cubicBezTo>
                <a:cubicBezTo>
                  <a:pt x="5" y="9"/>
                  <a:pt x="7" y="10"/>
                  <a:pt x="7" y="10"/>
                </a:cubicBezTo>
                <a:lnTo>
                  <a:pt x="8" y="10"/>
                </a:lnTo>
                <a:lnTo>
                  <a:pt x="9" y="10"/>
                </a:lnTo>
                <a:cubicBezTo>
                  <a:pt x="9" y="8"/>
                  <a:pt x="8" y="7"/>
                  <a:pt x="6" y="6"/>
                </a:cubicBezTo>
                <a:cubicBezTo>
                  <a:pt x="5" y="4"/>
                  <a:pt x="3" y="4"/>
                  <a:pt x="1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8" name="Freeform 1744">
            <a:extLst>
              <a:ext uri="{FF2B5EF4-FFF2-40B4-BE49-F238E27FC236}">
                <a16:creationId xmlns:a16="http://schemas.microsoft.com/office/drawing/2014/main" id="{49B4ED14-66AB-2D41-BBBB-B67C07118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06588"/>
            <a:ext cx="3175" cy="4762"/>
          </a:xfrm>
          <a:custGeom>
            <a:avLst/>
            <a:gdLst>
              <a:gd name="T0" fmla="*/ 472678 w 8"/>
              <a:gd name="T1" fmla="*/ 1272815 h 14"/>
              <a:gd name="T2" fmla="*/ 630238 w 8"/>
              <a:gd name="T3" fmla="*/ 0 h 14"/>
              <a:gd name="T4" fmla="*/ 472678 w 8"/>
              <a:gd name="T5" fmla="*/ 1272815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4">
                <a:moveTo>
                  <a:pt x="3" y="11"/>
                </a:moveTo>
                <a:cubicBezTo>
                  <a:pt x="0" y="8"/>
                  <a:pt x="3" y="7"/>
                  <a:pt x="4" y="0"/>
                </a:cubicBezTo>
                <a:cubicBezTo>
                  <a:pt x="7" y="6"/>
                  <a:pt x="6" y="13"/>
                  <a:pt x="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99" name="Freeform 1745">
            <a:extLst>
              <a:ext uri="{FF2B5EF4-FFF2-40B4-BE49-F238E27FC236}">
                <a16:creationId xmlns:a16="http://schemas.microsoft.com/office/drawing/2014/main" id="{E011223C-7E73-4F4E-9294-E4E2B1EAB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906588"/>
            <a:ext cx="3175" cy="4762"/>
          </a:xfrm>
          <a:custGeom>
            <a:avLst/>
            <a:gdLst>
              <a:gd name="T0" fmla="*/ 617311 w 7"/>
              <a:gd name="T1" fmla="*/ 1732178 h 12"/>
              <a:gd name="T2" fmla="*/ 822779 w 7"/>
              <a:gd name="T3" fmla="*/ 1574635 h 12"/>
              <a:gd name="T4" fmla="*/ 617311 w 7"/>
              <a:gd name="T5" fmla="*/ 0 h 12"/>
              <a:gd name="T6" fmla="*/ 411389 w 7"/>
              <a:gd name="T7" fmla="*/ 944860 h 12"/>
              <a:gd name="T8" fmla="*/ 411389 w 7"/>
              <a:gd name="T9" fmla="*/ 1732178 h 12"/>
              <a:gd name="T10" fmla="*/ 205921 w 7"/>
              <a:gd name="T11" fmla="*/ 944860 h 12"/>
              <a:gd name="T12" fmla="*/ 617311 w 7"/>
              <a:gd name="T13" fmla="*/ 0 h 12"/>
              <a:gd name="T14" fmla="*/ 1028700 w 7"/>
              <a:gd name="T15" fmla="*/ 1732178 h 12"/>
              <a:gd name="T16" fmla="*/ 617311 w 7"/>
              <a:gd name="T17" fmla="*/ 1732178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2">
                <a:moveTo>
                  <a:pt x="3" y="11"/>
                </a:moveTo>
                <a:cubicBezTo>
                  <a:pt x="3" y="11"/>
                  <a:pt x="4" y="11"/>
                  <a:pt x="4" y="10"/>
                </a:cubicBezTo>
                <a:cubicBezTo>
                  <a:pt x="6" y="7"/>
                  <a:pt x="5" y="4"/>
                  <a:pt x="3" y="0"/>
                </a:cubicBezTo>
                <a:cubicBezTo>
                  <a:pt x="3" y="2"/>
                  <a:pt x="2" y="4"/>
                  <a:pt x="2" y="6"/>
                </a:cubicBezTo>
                <a:cubicBezTo>
                  <a:pt x="1" y="8"/>
                  <a:pt x="1" y="10"/>
                  <a:pt x="2" y="11"/>
                </a:cubicBezTo>
                <a:cubicBezTo>
                  <a:pt x="0" y="10"/>
                  <a:pt x="0" y="8"/>
                  <a:pt x="1" y="6"/>
                </a:cubicBezTo>
                <a:cubicBezTo>
                  <a:pt x="2" y="4"/>
                  <a:pt x="2" y="2"/>
                  <a:pt x="3" y="0"/>
                </a:cubicBezTo>
                <a:cubicBezTo>
                  <a:pt x="6" y="4"/>
                  <a:pt x="6" y="8"/>
                  <a:pt x="5" y="11"/>
                </a:cubicBezTo>
                <a:lnTo>
                  <a:pt x="3" y="11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0" name="Freeform 1746">
            <a:extLst>
              <a:ext uri="{FF2B5EF4-FFF2-40B4-BE49-F238E27FC236}">
                <a16:creationId xmlns:a16="http://schemas.microsoft.com/office/drawing/2014/main" id="{B557A93D-911E-2543-AF41-9ACFF8443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90713"/>
            <a:ext cx="7937" cy="7937"/>
          </a:xfrm>
          <a:custGeom>
            <a:avLst/>
            <a:gdLst>
              <a:gd name="T0" fmla="*/ 2602975 w 22"/>
              <a:gd name="T1" fmla="*/ 2342858 h 22"/>
              <a:gd name="T2" fmla="*/ 0 w 22"/>
              <a:gd name="T3" fmla="*/ 0 h 22"/>
              <a:gd name="T4" fmla="*/ 2602975 w 22"/>
              <a:gd name="T5" fmla="*/ 2342858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2">
                <a:moveTo>
                  <a:pt x="20" y="18"/>
                </a:moveTo>
                <a:cubicBezTo>
                  <a:pt x="12" y="21"/>
                  <a:pt x="2" y="6"/>
                  <a:pt x="0" y="0"/>
                </a:cubicBezTo>
                <a:cubicBezTo>
                  <a:pt x="5" y="6"/>
                  <a:pt x="21" y="14"/>
                  <a:pt x="20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" name="Freeform 1747">
            <a:extLst>
              <a:ext uri="{FF2B5EF4-FFF2-40B4-BE49-F238E27FC236}">
                <a16:creationId xmlns:a16="http://schemas.microsoft.com/office/drawing/2014/main" id="{446251B5-BA19-2A49-A464-244D14E6E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90713"/>
            <a:ext cx="7937" cy="7937"/>
          </a:xfrm>
          <a:custGeom>
            <a:avLst/>
            <a:gdLst>
              <a:gd name="T0" fmla="*/ 2082380 w 22"/>
              <a:gd name="T1" fmla="*/ 2473097 h 22"/>
              <a:gd name="T2" fmla="*/ 0 w 22"/>
              <a:gd name="T3" fmla="*/ 0 h 22"/>
              <a:gd name="T4" fmla="*/ 1301668 w 22"/>
              <a:gd name="T5" fmla="*/ 1171429 h 22"/>
              <a:gd name="T6" fmla="*/ 2733214 w 22"/>
              <a:gd name="T7" fmla="*/ 2342858 h 22"/>
              <a:gd name="T8" fmla="*/ 2082380 w 22"/>
              <a:gd name="T9" fmla="*/ 2473097 h 22"/>
              <a:gd name="T10" fmla="*/ 0 w 22"/>
              <a:gd name="T11" fmla="*/ 0 h 22"/>
              <a:gd name="T12" fmla="*/ 2602975 w 22"/>
              <a:gd name="T13" fmla="*/ 2342858 h 22"/>
              <a:gd name="T14" fmla="*/ 1301668 w 22"/>
              <a:gd name="T15" fmla="*/ 1171429 h 22"/>
              <a:gd name="T16" fmla="*/ 0 w 22"/>
              <a:gd name="T17" fmla="*/ 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22">
                <a:moveTo>
                  <a:pt x="16" y="19"/>
                </a:moveTo>
                <a:cubicBezTo>
                  <a:pt x="10" y="19"/>
                  <a:pt x="1" y="6"/>
                  <a:pt x="0" y="0"/>
                </a:cubicBezTo>
                <a:cubicBezTo>
                  <a:pt x="2" y="2"/>
                  <a:pt x="7" y="6"/>
                  <a:pt x="10" y="9"/>
                </a:cubicBezTo>
                <a:cubicBezTo>
                  <a:pt x="16" y="13"/>
                  <a:pt x="21" y="16"/>
                  <a:pt x="21" y="18"/>
                </a:cubicBezTo>
                <a:cubicBezTo>
                  <a:pt x="20" y="18"/>
                  <a:pt x="18" y="19"/>
                  <a:pt x="16" y="19"/>
                </a:cubicBezTo>
                <a:close/>
                <a:moveTo>
                  <a:pt x="0" y="0"/>
                </a:moveTo>
                <a:cubicBezTo>
                  <a:pt x="3" y="6"/>
                  <a:pt x="14" y="21"/>
                  <a:pt x="20" y="18"/>
                </a:cubicBezTo>
                <a:cubicBezTo>
                  <a:pt x="20" y="16"/>
                  <a:pt x="16" y="13"/>
                  <a:pt x="10" y="9"/>
                </a:cubicBezTo>
                <a:cubicBezTo>
                  <a:pt x="6" y="6"/>
                  <a:pt x="2" y="3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" name="Freeform 1748">
            <a:extLst>
              <a:ext uri="{FF2B5EF4-FFF2-40B4-BE49-F238E27FC236}">
                <a16:creationId xmlns:a16="http://schemas.microsoft.com/office/drawing/2014/main" id="{E111067A-AF99-5A4C-9E4F-4D6738108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5475"/>
            <a:ext cx="7937" cy="6350"/>
          </a:xfrm>
          <a:custGeom>
            <a:avLst/>
            <a:gdLst>
              <a:gd name="T0" fmla="*/ 2602975 w 22"/>
              <a:gd name="T1" fmla="*/ 1732756 h 16"/>
              <a:gd name="T2" fmla="*/ 0 w 22"/>
              <a:gd name="T3" fmla="*/ 0 h 16"/>
              <a:gd name="T4" fmla="*/ 2602975 w 22"/>
              <a:gd name="T5" fmla="*/ 1732756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16">
                <a:moveTo>
                  <a:pt x="20" y="11"/>
                </a:moveTo>
                <a:cubicBezTo>
                  <a:pt x="16" y="15"/>
                  <a:pt x="4" y="6"/>
                  <a:pt x="0" y="0"/>
                </a:cubicBezTo>
                <a:cubicBezTo>
                  <a:pt x="5" y="5"/>
                  <a:pt x="21" y="6"/>
                  <a:pt x="20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" name="Freeform 1749">
            <a:extLst>
              <a:ext uri="{FF2B5EF4-FFF2-40B4-BE49-F238E27FC236}">
                <a16:creationId xmlns:a16="http://schemas.microsoft.com/office/drawing/2014/main" id="{2EED6591-C801-5848-A773-63EC8CC71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5475"/>
            <a:ext cx="7937" cy="4763"/>
          </a:xfrm>
          <a:custGeom>
            <a:avLst/>
            <a:gdLst>
              <a:gd name="T0" fmla="*/ 2212619 w 22"/>
              <a:gd name="T1" fmla="*/ 1209802 h 15"/>
              <a:gd name="T2" fmla="*/ 390356 w 22"/>
              <a:gd name="T3" fmla="*/ 403267 h 15"/>
              <a:gd name="T4" fmla="*/ 2602975 w 22"/>
              <a:gd name="T5" fmla="*/ 1109144 h 15"/>
              <a:gd name="T6" fmla="*/ 1301668 w 22"/>
              <a:gd name="T7" fmla="*/ 403267 h 15"/>
              <a:gd name="T8" fmla="*/ 2602975 w 22"/>
              <a:gd name="T9" fmla="*/ 1109144 h 15"/>
              <a:gd name="T10" fmla="*/ 2212619 w 22"/>
              <a:gd name="T11" fmla="*/ 1209802 h 15"/>
              <a:gd name="T12" fmla="*/ 0 w 22"/>
              <a:gd name="T13" fmla="*/ 0 h 15"/>
              <a:gd name="T14" fmla="*/ 1301668 w 22"/>
              <a:gd name="T15" fmla="*/ 403267 h 15"/>
              <a:gd name="T16" fmla="*/ 130239 w 22"/>
              <a:gd name="T17" fmla="*/ 100976 h 15"/>
              <a:gd name="T18" fmla="*/ 0 w 22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15">
                <a:moveTo>
                  <a:pt x="17" y="12"/>
                </a:moveTo>
                <a:cubicBezTo>
                  <a:pt x="13" y="12"/>
                  <a:pt x="7" y="7"/>
                  <a:pt x="3" y="4"/>
                </a:cubicBezTo>
                <a:cubicBezTo>
                  <a:pt x="8" y="8"/>
                  <a:pt x="16" y="14"/>
                  <a:pt x="20" y="11"/>
                </a:cubicBezTo>
                <a:cubicBezTo>
                  <a:pt x="20" y="8"/>
                  <a:pt x="15" y="6"/>
                  <a:pt x="10" y="4"/>
                </a:cubicBezTo>
                <a:cubicBezTo>
                  <a:pt x="15" y="6"/>
                  <a:pt x="21" y="8"/>
                  <a:pt x="20" y="11"/>
                </a:cubicBezTo>
                <a:cubicBezTo>
                  <a:pt x="20" y="12"/>
                  <a:pt x="19" y="12"/>
                  <a:pt x="17" y="12"/>
                </a:cubicBezTo>
                <a:close/>
                <a:moveTo>
                  <a:pt x="0" y="0"/>
                </a:moveTo>
                <a:cubicBezTo>
                  <a:pt x="2" y="1"/>
                  <a:pt x="6" y="3"/>
                  <a:pt x="10" y="4"/>
                </a:cubicBezTo>
                <a:cubicBezTo>
                  <a:pt x="5" y="3"/>
                  <a:pt x="3" y="2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" name="Freeform 1750">
            <a:extLst>
              <a:ext uri="{FF2B5EF4-FFF2-40B4-BE49-F238E27FC236}">
                <a16:creationId xmlns:a16="http://schemas.microsoft.com/office/drawing/2014/main" id="{B237DEE3-15F9-C548-AD3C-76C017D6E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8650"/>
            <a:ext cx="9525" cy="6350"/>
          </a:xfrm>
          <a:custGeom>
            <a:avLst/>
            <a:gdLst>
              <a:gd name="T0" fmla="*/ 3193542 w 25"/>
              <a:gd name="T1" fmla="*/ 1493308 h 18"/>
              <a:gd name="T2" fmla="*/ 0 w 25"/>
              <a:gd name="T3" fmla="*/ 0 h 18"/>
              <a:gd name="T4" fmla="*/ 3193542 w 25"/>
              <a:gd name="T5" fmla="*/ 14933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8">
                <a:moveTo>
                  <a:pt x="22" y="12"/>
                </a:moveTo>
                <a:cubicBezTo>
                  <a:pt x="20" y="17"/>
                  <a:pt x="4" y="5"/>
                  <a:pt x="0" y="0"/>
                </a:cubicBezTo>
                <a:cubicBezTo>
                  <a:pt x="7" y="7"/>
                  <a:pt x="24" y="6"/>
                  <a:pt x="2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" name="Freeform 1751">
            <a:extLst>
              <a:ext uri="{FF2B5EF4-FFF2-40B4-BE49-F238E27FC236}">
                <a16:creationId xmlns:a16="http://schemas.microsoft.com/office/drawing/2014/main" id="{723B54E6-AC06-3843-9452-FAA201ED9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8650"/>
            <a:ext cx="9525" cy="4763"/>
          </a:xfrm>
          <a:custGeom>
            <a:avLst/>
            <a:gdLst>
              <a:gd name="T0" fmla="*/ 2903220 w 25"/>
              <a:gd name="T1" fmla="*/ 1411436 h 15"/>
              <a:gd name="T2" fmla="*/ 435483 w 25"/>
              <a:gd name="T3" fmla="*/ 302609 h 15"/>
              <a:gd name="T4" fmla="*/ 435483 w 25"/>
              <a:gd name="T5" fmla="*/ 302609 h 15"/>
              <a:gd name="T6" fmla="*/ 290322 w 25"/>
              <a:gd name="T7" fmla="*/ 201634 h 15"/>
              <a:gd name="T8" fmla="*/ 145161 w 25"/>
              <a:gd name="T9" fmla="*/ 201634 h 15"/>
              <a:gd name="T10" fmla="*/ 145161 w 25"/>
              <a:gd name="T11" fmla="*/ 201634 h 15"/>
              <a:gd name="T12" fmla="*/ 145161 w 25"/>
              <a:gd name="T13" fmla="*/ 201634 h 15"/>
              <a:gd name="T14" fmla="*/ 145161 w 25"/>
              <a:gd name="T15" fmla="*/ 201634 h 15"/>
              <a:gd name="T16" fmla="*/ 145161 w 25"/>
              <a:gd name="T17" fmla="*/ 201634 h 15"/>
              <a:gd name="T18" fmla="*/ 145161 w 25"/>
              <a:gd name="T19" fmla="*/ 201634 h 15"/>
              <a:gd name="T20" fmla="*/ 145161 w 25"/>
              <a:gd name="T21" fmla="*/ 201634 h 15"/>
              <a:gd name="T22" fmla="*/ 145161 w 25"/>
              <a:gd name="T23" fmla="*/ 201634 h 15"/>
              <a:gd name="T24" fmla="*/ 145161 w 25"/>
              <a:gd name="T25" fmla="*/ 201634 h 15"/>
              <a:gd name="T26" fmla="*/ 145161 w 25"/>
              <a:gd name="T27" fmla="*/ 201634 h 15"/>
              <a:gd name="T28" fmla="*/ 0 w 25"/>
              <a:gd name="T29" fmla="*/ 100976 h 15"/>
              <a:gd name="T30" fmla="*/ 435483 w 25"/>
              <a:gd name="T31" fmla="*/ 302609 h 15"/>
              <a:gd name="T32" fmla="*/ 435483 w 25"/>
              <a:gd name="T33" fmla="*/ 302609 h 15"/>
              <a:gd name="T34" fmla="*/ 290322 w 25"/>
              <a:gd name="T35" fmla="*/ 201634 h 15"/>
              <a:gd name="T36" fmla="*/ 145161 w 25"/>
              <a:gd name="T37" fmla="*/ 201634 h 15"/>
              <a:gd name="T38" fmla="*/ 145161 w 25"/>
              <a:gd name="T39" fmla="*/ 201634 h 15"/>
              <a:gd name="T40" fmla="*/ 145161 w 25"/>
              <a:gd name="T41" fmla="*/ 201634 h 15"/>
              <a:gd name="T42" fmla="*/ 145161 w 25"/>
              <a:gd name="T43" fmla="*/ 201634 h 15"/>
              <a:gd name="T44" fmla="*/ 145161 w 25"/>
              <a:gd name="T45" fmla="*/ 201634 h 15"/>
              <a:gd name="T46" fmla="*/ 145161 w 25"/>
              <a:gd name="T47" fmla="*/ 201634 h 15"/>
              <a:gd name="T48" fmla="*/ 145161 w 25"/>
              <a:gd name="T49" fmla="*/ 201634 h 15"/>
              <a:gd name="T50" fmla="*/ 145161 w 25"/>
              <a:gd name="T51" fmla="*/ 201634 h 15"/>
              <a:gd name="T52" fmla="*/ 145161 w 25"/>
              <a:gd name="T53" fmla="*/ 201634 h 15"/>
              <a:gd name="T54" fmla="*/ 145161 w 25"/>
              <a:gd name="T55" fmla="*/ 201634 h 15"/>
              <a:gd name="T56" fmla="*/ 0 w 25"/>
              <a:gd name="T57" fmla="*/ 100976 h 15"/>
              <a:gd name="T58" fmla="*/ 0 w 25"/>
              <a:gd name="T59" fmla="*/ 100976 h 15"/>
              <a:gd name="T60" fmla="*/ 0 w 25"/>
              <a:gd name="T61" fmla="*/ 100976 h 15"/>
              <a:gd name="T62" fmla="*/ 0 w 25"/>
              <a:gd name="T63" fmla="*/ 100976 h 15"/>
              <a:gd name="T64" fmla="*/ 0 w 25"/>
              <a:gd name="T65" fmla="*/ 0 h 15"/>
              <a:gd name="T66" fmla="*/ 2032254 w 25"/>
              <a:gd name="T67" fmla="*/ 504243 h 15"/>
              <a:gd name="T68" fmla="*/ 3338703 w 25"/>
              <a:gd name="T69" fmla="*/ 1209802 h 15"/>
              <a:gd name="T70" fmla="*/ 2903220 w 25"/>
              <a:gd name="T71" fmla="*/ 1411436 h 15"/>
              <a:gd name="T72" fmla="*/ 435483 w 25"/>
              <a:gd name="T73" fmla="*/ 302609 h 15"/>
              <a:gd name="T74" fmla="*/ 435483 w 25"/>
              <a:gd name="T75" fmla="*/ 302609 h 15"/>
              <a:gd name="T76" fmla="*/ 435483 w 25"/>
              <a:gd name="T77" fmla="*/ 302609 h 15"/>
              <a:gd name="T78" fmla="*/ 435483 w 25"/>
              <a:gd name="T79" fmla="*/ 302609 h 15"/>
              <a:gd name="T80" fmla="*/ 2903220 w 25"/>
              <a:gd name="T81" fmla="*/ 1310778 h 15"/>
              <a:gd name="T82" fmla="*/ 3193542 w 25"/>
              <a:gd name="T83" fmla="*/ 1209802 h 15"/>
              <a:gd name="T84" fmla="*/ 1887093 w 25"/>
              <a:gd name="T85" fmla="*/ 604901 h 15"/>
              <a:gd name="T86" fmla="*/ 435483 w 25"/>
              <a:gd name="T87" fmla="*/ 302609 h 15"/>
              <a:gd name="T88" fmla="*/ 2903220 w 25"/>
              <a:gd name="T89" fmla="*/ 1310778 h 1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" h="15">
                <a:moveTo>
                  <a:pt x="20" y="14"/>
                </a:moveTo>
                <a:cubicBezTo>
                  <a:pt x="17" y="14"/>
                  <a:pt x="8" y="8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3" y="3"/>
                  <a:pt x="9" y="4"/>
                  <a:pt x="14" y="5"/>
                </a:cubicBezTo>
                <a:cubicBezTo>
                  <a:pt x="19" y="8"/>
                  <a:pt x="24" y="9"/>
                  <a:pt x="23" y="12"/>
                </a:cubicBezTo>
                <a:cubicBezTo>
                  <a:pt x="23" y="12"/>
                  <a:pt x="22" y="14"/>
                  <a:pt x="20" y="14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lose/>
                <a:moveTo>
                  <a:pt x="20" y="13"/>
                </a:moveTo>
                <a:lnTo>
                  <a:pt x="22" y="12"/>
                </a:lnTo>
                <a:cubicBezTo>
                  <a:pt x="22" y="9"/>
                  <a:pt x="18" y="8"/>
                  <a:pt x="13" y="6"/>
                </a:cubicBezTo>
                <a:cubicBezTo>
                  <a:pt x="10" y="5"/>
                  <a:pt x="6" y="4"/>
                  <a:pt x="3" y="3"/>
                </a:cubicBezTo>
                <a:cubicBezTo>
                  <a:pt x="8" y="7"/>
                  <a:pt x="17" y="13"/>
                  <a:pt x="20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" name="Freeform 1752">
            <a:extLst>
              <a:ext uri="{FF2B5EF4-FFF2-40B4-BE49-F238E27FC236}">
                <a16:creationId xmlns:a16="http://schemas.microsoft.com/office/drawing/2014/main" id="{A64AD087-AA7A-8E40-9EB7-AB5E0BF99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0238"/>
            <a:ext cx="7937" cy="6350"/>
          </a:xfrm>
          <a:custGeom>
            <a:avLst/>
            <a:gdLst>
              <a:gd name="T0" fmla="*/ 2381790 w 23"/>
              <a:gd name="T1" fmla="*/ 1617839 h 18"/>
              <a:gd name="T2" fmla="*/ 0 w 23"/>
              <a:gd name="T3" fmla="*/ 0 h 18"/>
              <a:gd name="T4" fmla="*/ 2381790 w 23"/>
              <a:gd name="T5" fmla="*/ 161783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8">
                <a:moveTo>
                  <a:pt x="20" y="13"/>
                </a:moveTo>
                <a:cubicBezTo>
                  <a:pt x="17" y="17"/>
                  <a:pt x="3" y="6"/>
                  <a:pt x="0" y="0"/>
                </a:cubicBezTo>
                <a:cubicBezTo>
                  <a:pt x="9" y="7"/>
                  <a:pt x="22" y="8"/>
                  <a:pt x="2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7" name="Freeform 1753">
            <a:extLst>
              <a:ext uri="{FF2B5EF4-FFF2-40B4-BE49-F238E27FC236}">
                <a16:creationId xmlns:a16="http://schemas.microsoft.com/office/drawing/2014/main" id="{7BE30D0F-DC1A-C94D-BA4A-CBA7940BD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0238"/>
            <a:ext cx="7937" cy="6350"/>
          </a:xfrm>
          <a:custGeom>
            <a:avLst/>
            <a:gdLst>
              <a:gd name="T0" fmla="*/ 2262735 w 23"/>
              <a:gd name="T1" fmla="*/ 1742369 h 18"/>
              <a:gd name="T2" fmla="*/ 0 w 23"/>
              <a:gd name="T3" fmla="*/ 0 h 18"/>
              <a:gd name="T4" fmla="*/ 0 w 23"/>
              <a:gd name="T5" fmla="*/ 0 h 18"/>
              <a:gd name="T6" fmla="*/ 2500845 w 23"/>
              <a:gd name="T7" fmla="*/ 1617839 h 18"/>
              <a:gd name="T8" fmla="*/ 1548060 w 23"/>
              <a:gd name="T9" fmla="*/ 871008 h 18"/>
              <a:gd name="T10" fmla="*/ 0 w 23"/>
              <a:gd name="T11" fmla="*/ 0 h 18"/>
              <a:gd name="T12" fmla="*/ 1667115 w 23"/>
              <a:gd name="T13" fmla="*/ 746831 h 18"/>
              <a:gd name="T14" fmla="*/ 2500845 w 23"/>
              <a:gd name="T15" fmla="*/ 1617839 h 18"/>
              <a:gd name="T16" fmla="*/ 2262735 w 23"/>
              <a:gd name="T17" fmla="*/ 1742369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8">
                <a:moveTo>
                  <a:pt x="19" y="14"/>
                </a:moveTo>
                <a:cubicBezTo>
                  <a:pt x="14" y="14"/>
                  <a:pt x="2" y="5"/>
                  <a:pt x="0" y="0"/>
                </a:cubicBezTo>
                <a:cubicBezTo>
                  <a:pt x="4" y="5"/>
                  <a:pt x="18" y="17"/>
                  <a:pt x="21" y="13"/>
                </a:cubicBezTo>
                <a:cubicBezTo>
                  <a:pt x="21" y="11"/>
                  <a:pt x="19" y="10"/>
                  <a:pt x="13" y="7"/>
                </a:cubicBezTo>
                <a:cubicBezTo>
                  <a:pt x="10" y="5"/>
                  <a:pt x="4" y="3"/>
                  <a:pt x="0" y="0"/>
                </a:cubicBezTo>
                <a:cubicBezTo>
                  <a:pt x="5" y="3"/>
                  <a:pt x="10" y="4"/>
                  <a:pt x="14" y="6"/>
                </a:cubicBezTo>
                <a:cubicBezTo>
                  <a:pt x="19" y="8"/>
                  <a:pt x="22" y="10"/>
                  <a:pt x="21" y="13"/>
                </a:cubicBezTo>
                <a:cubicBezTo>
                  <a:pt x="21" y="14"/>
                  <a:pt x="20" y="14"/>
                  <a:pt x="19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8" name="Freeform 1754">
            <a:extLst>
              <a:ext uri="{FF2B5EF4-FFF2-40B4-BE49-F238E27FC236}">
                <a16:creationId xmlns:a16="http://schemas.microsoft.com/office/drawing/2014/main" id="{AE96D5CE-7324-5840-8A68-53EB8CFD4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90713"/>
            <a:ext cx="3175" cy="4762"/>
          </a:xfrm>
          <a:custGeom>
            <a:avLst/>
            <a:gdLst>
              <a:gd name="T0" fmla="*/ 499918 w 11"/>
              <a:gd name="T1" fmla="*/ 1411139 h 15"/>
              <a:gd name="T2" fmla="*/ 416502 w 11"/>
              <a:gd name="T3" fmla="*/ 0 h 15"/>
              <a:gd name="T4" fmla="*/ 499918 w 11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6" y="14"/>
                </a:moveTo>
                <a:cubicBezTo>
                  <a:pt x="0" y="11"/>
                  <a:pt x="4" y="8"/>
                  <a:pt x="5" y="0"/>
                </a:cubicBezTo>
                <a:cubicBezTo>
                  <a:pt x="9" y="8"/>
                  <a:pt x="10" y="10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9" name="Freeform 1755">
            <a:extLst>
              <a:ext uri="{FF2B5EF4-FFF2-40B4-BE49-F238E27FC236}">
                <a16:creationId xmlns:a16="http://schemas.microsoft.com/office/drawing/2014/main" id="{C1A5EEFC-0B5E-C843-BF13-4A0127141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90713"/>
            <a:ext cx="3175" cy="6350"/>
          </a:xfrm>
          <a:custGeom>
            <a:avLst/>
            <a:gdLst>
              <a:gd name="T0" fmla="*/ 249061 w 9"/>
              <a:gd name="T1" fmla="*/ 944959 h 16"/>
              <a:gd name="T2" fmla="*/ 373239 w 9"/>
              <a:gd name="T3" fmla="*/ 0 h 16"/>
              <a:gd name="T4" fmla="*/ 622300 w 9"/>
              <a:gd name="T5" fmla="*/ 630238 h 16"/>
              <a:gd name="T6" fmla="*/ 622300 w 9"/>
              <a:gd name="T7" fmla="*/ 2362597 h 16"/>
              <a:gd name="T8" fmla="*/ 497769 w 9"/>
              <a:gd name="T9" fmla="*/ 2362597 h 16"/>
              <a:gd name="T10" fmla="*/ 249061 w 9"/>
              <a:gd name="T11" fmla="*/ 944959 h 16"/>
              <a:gd name="T12" fmla="*/ 373239 w 9"/>
              <a:gd name="T13" fmla="*/ 157559 h 16"/>
              <a:gd name="T14" fmla="*/ 373239 w 9"/>
              <a:gd name="T15" fmla="*/ 944959 h 16"/>
              <a:gd name="T16" fmla="*/ 497769 w 9"/>
              <a:gd name="T17" fmla="*/ 2205038 h 16"/>
              <a:gd name="T18" fmla="*/ 497769 w 9"/>
              <a:gd name="T19" fmla="*/ 630238 h 16"/>
              <a:gd name="T20" fmla="*/ 373239 w 9"/>
              <a:gd name="T21" fmla="*/ 157559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6">
                <a:moveTo>
                  <a:pt x="2" y="6"/>
                </a:moveTo>
                <a:cubicBezTo>
                  <a:pt x="3" y="4"/>
                  <a:pt x="3" y="3"/>
                  <a:pt x="3" y="0"/>
                </a:cubicBezTo>
                <a:lnTo>
                  <a:pt x="5" y="4"/>
                </a:lnTo>
                <a:cubicBezTo>
                  <a:pt x="8" y="9"/>
                  <a:pt x="8" y="11"/>
                  <a:pt x="5" y="15"/>
                </a:cubicBezTo>
                <a:lnTo>
                  <a:pt x="4" y="15"/>
                </a:lnTo>
                <a:cubicBezTo>
                  <a:pt x="0" y="13"/>
                  <a:pt x="0" y="9"/>
                  <a:pt x="2" y="6"/>
                </a:cubicBezTo>
                <a:close/>
                <a:moveTo>
                  <a:pt x="3" y="1"/>
                </a:moveTo>
                <a:lnTo>
                  <a:pt x="3" y="6"/>
                </a:lnTo>
                <a:cubicBezTo>
                  <a:pt x="2" y="9"/>
                  <a:pt x="2" y="13"/>
                  <a:pt x="4" y="14"/>
                </a:cubicBezTo>
                <a:cubicBezTo>
                  <a:pt x="8" y="11"/>
                  <a:pt x="7" y="9"/>
                  <a:pt x="4" y="4"/>
                </a:cubicBezTo>
                <a:lnTo>
                  <a:pt x="3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0" name="Freeform 1756">
            <a:extLst>
              <a:ext uri="{FF2B5EF4-FFF2-40B4-BE49-F238E27FC236}">
                <a16:creationId xmlns:a16="http://schemas.microsoft.com/office/drawing/2014/main" id="{D47DEFA1-F612-4140-A7E6-0D2A84407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93888"/>
            <a:ext cx="4762" cy="6350"/>
          </a:xfrm>
          <a:custGeom>
            <a:avLst/>
            <a:gdLst>
              <a:gd name="T0" fmla="*/ 472629 w 12"/>
              <a:gd name="T1" fmla="*/ 2232212 h 17"/>
              <a:gd name="T2" fmla="*/ 315086 w 12"/>
              <a:gd name="T3" fmla="*/ 0 h 17"/>
              <a:gd name="T4" fmla="*/ 472629 w 12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3" y="16"/>
                </a:moveTo>
                <a:cubicBezTo>
                  <a:pt x="0" y="15"/>
                  <a:pt x="3" y="9"/>
                  <a:pt x="2" y="0"/>
                </a:cubicBezTo>
                <a:cubicBezTo>
                  <a:pt x="4" y="7"/>
                  <a:pt x="11" y="16"/>
                  <a:pt x="3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1" name="Freeform 1757">
            <a:extLst>
              <a:ext uri="{FF2B5EF4-FFF2-40B4-BE49-F238E27FC236}">
                <a16:creationId xmlns:a16="http://schemas.microsoft.com/office/drawing/2014/main" id="{5DA18D51-9D2B-764A-BA47-D20AE67DB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93888"/>
            <a:ext cx="3175" cy="6350"/>
          </a:xfrm>
          <a:custGeom>
            <a:avLst/>
            <a:gdLst>
              <a:gd name="T0" fmla="*/ 205921 w 7"/>
              <a:gd name="T1" fmla="*/ 2232212 h 17"/>
              <a:gd name="T2" fmla="*/ 0 w 7"/>
              <a:gd name="T3" fmla="*/ 1395132 h 17"/>
              <a:gd name="T4" fmla="*/ 411389 w 7"/>
              <a:gd name="T5" fmla="*/ 2232212 h 17"/>
              <a:gd name="T6" fmla="*/ 205921 w 7"/>
              <a:gd name="T7" fmla="*/ 2232212 h 17"/>
              <a:gd name="T8" fmla="*/ 0 w 7"/>
              <a:gd name="T9" fmla="*/ 1116106 h 17"/>
              <a:gd name="T10" fmla="*/ 0 w 7"/>
              <a:gd name="T11" fmla="*/ 1395132 h 17"/>
              <a:gd name="T12" fmla="*/ 0 w 7"/>
              <a:gd name="T13" fmla="*/ 1255806 h 17"/>
              <a:gd name="T14" fmla="*/ 0 w 7"/>
              <a:gd name="T15" fmla="*/ 1116106 h 17"/>
              <a:gd name="T16" fmla="*/ 0 w 7"/>
              <a:gd name="T17" fmla="*/ 0 h 17"/>
              <a:gd name="T18" fmla="*/ 617311 w 7"/>
              <a:gd name="T19" fmla="*/ 976779 h 17"/>
              <a:gd name="T20" fmla="*/ 1028700 w 7"/>
              <a:gd name="T21" fmla="*/ 2092885 h 17"/>
              <a:gd name="T22" fmla="*/ 617311 w 7"/>
              <a:gd name="T23" fmla="*/ 2232212 h 17"/>
              <a:gd name="T24" fmla="*/ 617311 w 7"/>
              <a:gd name="T25" fmla="*/ 2092885 h 17"/>
              <a:gd name="T26" fmla="*/ 617311 w 7"/>
              <a:gd name="T27" fmla="*/ 976779 h 17"/>
              <a:gd name="T28" fmla="*/ 0 w 7"/>
              <a:gd name="T29" fmla="*/ 139700 h 17"/>
              <a:gd name="T30" fmla="*/ 0 w 7"/>
              <a:gd name="T31" fmla="*/ 0 h 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7">
                <a:moveTo>
                  <a:pt x="1" y="16"/>
                </a:moveTo>
                <a:cubicBezTo>
                  <a:pt x="0" y="16"/>
                  <a:pt x="0" y="13"/>
                  <a:pt x="0" y="10"/>
                </a:cubicBezTo>
                <a:cubicBezTo>
                  <a:pt x="0" y="13"/>
                  <a:pt x="0" y="15"/>
                  <a:pt x="2" y="16"/>
                </a:cubicBezTo>
                <a:lnTo>
                  <a:pt x="1" y="16"/>
                </a:lnTo>
                <a:close/>
                <a:moveTo>
                  <a:pt x="0" y="8"/>
                </a:moveTo>
                <a:cubicBezTo>
                  <a:pt x="0" y="9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lnTo>
                  <a:pt x="0" y="8"/>
                </a:lnTo>
                <a:close/>
                <a:moveTo>
                  <a:pt x="0" y="0"/>
                </a:moveTo>
                <a:cubicBezTo>
                  <a:pt x="1" y="2"/>
                  <a:pt x="2" y="5"/>
                  <a:pt x="3" y="7"/>
                </a:cubicBezTo>
                <a:cubicBezTo>
                  <a:pt x="4" y="11"/>
                  <a:pt x="6" y="14"/>
                  <a:pt x="5" y="15"/>
                </a:cubicBezTo>
                <a:cubicBezTo>
                  <a:pt x="4" y="16"/>
                  <a:pt x="4" y="16"/>
                  <a:pt x="3" y="16"/>
                </a:cubicBezTo>
                <a:lnTo>
                  <a:pt x="3" y="15"/>
                </a:lnTo>
                <a:cubicBezTo>
                  <a:pt x="5" y="14"/>
                  <a:pt x="3" y="11"/>
                  <a:pt x="3" y="7"/>
                </a:cubicBezTo>
                <a:cubicBezTo>
                  <a:pt x="1" y="6"/>
                  <a:pt x="0" y="2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2" name="Freeform 1758">
            <a:extLst>
              <a:ext uri="{FF2B5EF4-FFF2-40B4-BE49-F238E27FC236}">
                <a16:creationId xmlns:a16="http://schemas.microsoft.com/office/drawing/2014/main" id="{12DED7D5-6236-DA40-8884-F3BF347B8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5475"/>
            <a:ext cx="3175" cy="6350"/>
          </a:xfrm>
          <a:custGeom>
            <a:avLst/>
            <a:gdLst>
              <a:gd name="T0" fmla="*/ 416502 w 11"/>
              <a:gd name="T1" fmla="*/ 2115608 h 18"/>
              <a:gd name="T2" fmla="*/ 416502 w 11"/>
              <a:gd name="T3" fmla="*/ 0 h 18"/>
              <a:gd name="T4" fmla="*/ 416502 w 11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8">
                <a:moveTo>
                  <a:pt x="5" y="17"/>
                </a:moveTo>
                <a:cubicBezTo>
                  <a:pt x="0" y="15"/>
                  <a:pt x="5" y="10"/>
                  <a:pt x="5" y="0"/>
                </a:cubicBezTo>
                <a:cubicBezTo>
                  <a:pt x="8" y="9"/>
                  <a:pt x="10" y="16"/>
                  <a:pt x="5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3" name="Freeform 1759">
            <a:extLst>
              <a:ext uri="{FF2B5EF4-FFF2-40B4-BE49-F238E27FC236}">
                <a16:creationId xmlns:a16="http://schemas.microsoft.com/office/drawing/2014/main" id="{FE5901DB-FB0A-FD46-9E9D-57E91AD9D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5475"/>
            <a:ext cx="3175" cy="6350"/>
          </a:xfrm>
          <a:custGeom>
            <a:avLst/>
            <a:gdLst>
              <a:gd name="T0" fmla="*/ 630238 w 8"/>
              <a:gd name="T1" fmla="*/ 2010611 h 19"/>
              <a:gd name="T2" fmla="*/ 157559 w 8"/>
              <a:gd name="T3" fmla="*/ 1116932 h 19"/>
              <a:gd name="T4" fmla="*/ 472678 w 8"/>
              <a:gd name="T5" fmla="*/ 111626 h 19"/>
              <a:gd name="T6" fmla="*/ 315119 w 8"/>
              <a:gd name="T7" fmla="*/ 1116932 h 19"/>
              <a:gd name="T8" fmla="*/ 630238 w 8"/>
              <a:gd name="T9" fmla="*/ 1787024 h 19"/>
              <a:gd name="T10" fmla="*/ 787400 w 8"/>
              <a:gd name="T11" fmla="*/ 1675397 h 19"/>
              <a:gd name="T12" fmla="*/ 472678 w 8"/>
              <a:gd name="T13" fmla="*/ 0 h 19"/>
              <a:gd name="T14" fmla="*/ 472678 w 8"/>
              <a:gd name="T15" fmla="*/ 0 h 19"/>
              <a:gd name="T16" fmla="*/ 944959 w 8"/>
              <a:gd name="T17" fmla="*/ 1787024 h 19"/>
              <a:gd name="T18" fmla="*/ 630238 w 8"/>
              <a:gd name="T19" fmla="*/ 201061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9">
                <a:moveTo>
                  <a:pt x="4" y="18"/>
                </a:moveTo>
                <a:cubicBezTo>
                  <a:pt x="0" y="16"/>
                  <a:pt x="0" y="14"/>
                  <a:pt x="1" y="10"/>
                </a:cubicBezTo>
                <a:cubicBezTo>
                  <a:pt x="2" y="8"/>
                  <a:pt x="3" y="4"/>
                  <a:pt x="3" y="1"/>
                </a:cubicBezTo>
                <a:cubicBezTo>
                  <a:pt x="4" y="4"/>
                  <a:pt x="3" y="8"/>
                  <a:pt x="2" y="10"/>
                </a:cubicBezTo>
                <a:cubicBezTo>
                  <a:pt x="1" y="14"/>
                  <a:pt x="0" y="16"/>
                  <a:pt x="4" y="16"/>
                </a:cubicBezTo>
                <a:lnTo>
                  <a:pt x="5" y="15"/>
                </a:lnTo>
                <a:cubicBezTo>
                  <a:pt x="7" y="12"/>
                  <a:pt x="6" y="8"/>
                  <a:pt x="3" y="0"/>
                </a:cubicBezTo>
                <a:cubicBezTo>
                  <a:pt x="7" y="8"/>
                  <a:pt x="7" y="12"/>
                  <a:pt x="6" y="16"/>
                </a:cubicBezTo>
                <a:cubicBezTo>
                  <a:pt x="5" y="16"/>
                  <a:pt x="5" y="17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4" name="Freeform 1760">
            <a:extLst>
              <a:ext uri="{FF2B5EF4-FFF2-40B4-BE49-F238E27FC236}">
                <a16:creationId xmlns:a16="http://schemas.microsoft.com/office/drawing/2014/main" id="{7C526B12-67A5-E44D-A772-3F33D537C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1825"/>
            <a:ext cx="7937" cy="7938"/>
          </a:xfrm>
          <a:custGeom>
            <a:avLst/>
            <a:gdLst>
              <a:gd name="T0" fmla="*/ 2381790 w 23"/>
              <a:gd name="T1" fmla="*/ 1890435 h 20"/>
              <a:gd name="T2" fmla="*/ 0 w 23"/>
              <a:gd name="T3" fmla="*/ 0 h 20"/>
              <a:gd name="T4" fmla="*/ 2381790 w 23"/>
              <a:gd name="T5" fmla="*/ 189043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20">
                <a:moveTo>
                  <a:pt x="20" y="12"/>
                </a:moveTo>
                <a:cubicBezTo>
                  <a:pt x="19" y="19"/>
                  <a:pt x="3" y="5"/>
                  <a:pt x="0" y="0"/>
                </a:cubicBezTo>
                <a:cubicBezTo>
                  <a:pt x="10" y="6"/>
                  <a:pt x="22" y="9"/>
                  <a:pt x="2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5" name="Freeform 1761">
            <a:extLst>
              <a:ext uri="{FF2B5EF4-FFF2-40B4-BE49-F238E27FC236}">
                <a16:creationId xmlns:a16="http://schemas.microsoft.com/office/drawing/2014/main" id="{1B34A2B6-485C-E242-BC88-AF3CCF00F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1825"/>
            <a:ext cx="7937" cy="4763"/>
          </a:xfrm>
          <a:custGeom>
            <a:avLst/>
            <a:gdLst>
              <a:gd name="T0" fmla="*/ 2262735 w 23"/>
              <a:gd name="T1" fmla="*/ 1411436 h 15"/>
              <a:gd name="T2" fmla="*/ 2143680 w 23"/>
              <a:gd name="T3" fmla="*/ 1411436 h 15"/>
              <a:gd name="T4" fmla="*/ 2262735 w 23"/>
              <a:gd name="T5" fmla="*/ 1209802 h 15"/>
              <a:gd name="T6" fmla="*/ 1548060 w 23"/>
              <a:gd name="T7" fmla="*/ 604901 h 15"/>
              <a:gd name="T8" fmla="*/ 238110 w 23"/>
              <a:gd name="T9" fmla="*/ 100976 h 15"/>
              <a:gd name="T10" fmla="*/ 1548060 w 23"/>
              <a:gd name="T11" fmla="*/ 604901 h 15"/>
              <a:gd name="T12" fmla="*/ 2500845 w 23"/>
              <a:gd name="T13" fmla="*/ 1209802 h 15"/>
              <a:gd name="T14" fmla="*/ 2262735 w 23"/>
              <a:gd name="T15" fmla="*/ 1411436 h 15"/>
              <a:gd name="T16" fmla="*/ 1667115 w 23"/>
              <a:gd name="T17" fmla="*/ 1310778 h 15"/>
              <a:gd name="T18" fmla="*/ 2143680 w 23"/>
              <a:gd name="T19" fmla="*/ 1411436 h 15"/>
              <a:gd name="T20" fmla="*/ 1667115 w 23"/>
              <a:gd name="T21" fmla="*/ 1310778 h 15"/>
              <a:gd name="T22" fmla="*/ 0 w 23"/>
              <a:gd name="T23" fmla="*/ 0 h 15"/>
              <a:gd name="T24" fmla="*/ 119055 w 23"/>
              <a:gd name="T25" fmla="*/ 100976 h 15"/>
              <a:gd name="T26" fmla="*/ 1667115 w 23"/>
              <a:gd name="T27" fmla="*/ 1310778 h 15"/>
              <a:gd name="T28" fmla="*/ 0 w 23"/>
              <a:gd name="T29" fmla="*/ 0 h 15"/>
              <a:gd name="T30" fmla="*/ 238110 w 23"/>
              <a:gd name="T31" fmla="*/ 100976 h 15"/>
              <a:gd name="T32" fmla="*/ 119055 w 23"/>
              <a:gd name="T33" fmla="*/ 100976 h 15"/>
              <a:gd name="T34" fmla="*/ 119055 w 23"/>
              <a:gd name="T35" fmla="*/ 100976 h 15"/>
              <a:gd name="T36" fmla="*/ 238110 w 23"/>
              <a:gd name="T37" fmla="*/ 100976 h 15"/>
              <a:gd name="T38" fmla="*/ 0 w 23"/>
              <a:gd name="T39" fmla="*/ 0 h 15"/>
              <a:gd name="T40" fmla="*/ 119055 w 23"/>
              <a:gd name="T41" fmla="*/ 100976 h 15"/>
              <a:gd name="T42" fmla="*/ 0 w 23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3" h="15">
                <a:moveTo>
                  <a:pt x="19" y="14"/>
                </a:moveTo>
                <a:lnTo>
                  <a:pt x="18" y="14"/>
                </a:lnTo>
                <a:cubicBezTo>
                  <a:pt x="19" y="14"/>
                  <a:pt x="19" y="13"/>
                  <a:pt x="19" y="12"/>
                </a:cubicBezTo>
                <a:cubicBezTo>
                  <a:pt x="21" y="10"/>
                  <a:pt x="17" y="9"/>
                  <a:pt x="13" y="6"/>
                </a:cubicBezTo>
                <a:cubicBezTo>
                  <a:pt x="9" y="5"/>
                  <a:pt x="5" y="4"/>
                  <a:pt x="2" y="1"/>
                </a:cubicBezTo>
                <a:cubicBezTo>
                  <a:pt x="6" y="3"/>
                  <a:pt x="10" y="5"/>
                  <a:pt x="13" y="6"/>
                </a:cubicBezTo>
                <a:cubicBezTo>
                  <a:pt x="18" y="9"/>
                  <a:pt x="22" y="10"/>
                  <a:pt x="21" y="12"/>
                </a:cubicBezTo>
                <a:cubicBezTo>
                  <a:pt x="20" y="14"/>
                  <a:pt x="19" y="14"/>
                  <a:pt x="19" y="14"/>
                </a:cubicBezTo>
                <a:close/>
                <a:moveTo>
                  <a:pt x="14" y="13"/>
                </a:moveTo>
                <a:cubicBezTo>
                  <a:pt x="16" y="13"/>
                  <a:pt x="17" y="14"/>
                  <a:pt x="18" y="14"/>
                </a:cubicBezTo>
                <a:cubicBezTo>
                  <a:pt x="17" y="14"/>
                  <a:pt x="16" y="14"/>
                  <a:pt x="14" y="13"/>
                </a:cubicBezTo>
                <a:close/>
                <a:moveTo>
                  <a:pt x="0" y="0"/>
                </a:moveTo>
                <a:lnTo>
                  <a:pt x="1" y="1"/>
                </a:lnTo>
                <a:cubicBezTo>
                  <a:pt x="4" y="4"/>
                  <a:pt x="10" y="10"/>
                  <a:pt x="14" y="13"/>
                </a:cubicBezTo>
                <a:cubicBezTo>
                  <a:pt x="9" y="10"/>
                  <a:pt x="1" y="4"/>
                  <a:pt x="0" y="0"/>
                </a:cubicBezTo>
                <a:close/>
                <a:moveTo>
                  <a:pt x="2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6" name="Freeform 1762">
            <a:extLst>
              <a:ext uri="{FF2B5EF4-FFF2-40B4-BE49-F238E27FC236}">
                <a16:creationId xmlns:a16="http://schemas.microsoft.com/office/drawing/2014/main" id="{DEA7CEBD-DA1F-354A-973A-25ABFED09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905000"/>
            <a:ext cx="9525" cy="7938"/>
          </a:xfrm>
          <a:custGeom>
            <a:avLst/>
            <a:gdLst>
              <a:gd name="T0" fmla="*/ 3338703 w 25"/>
              <a:gd name="T1" fmla="*/ 2205573 h 20"/>
              <a:gd name="T2" fmla="*/ 0 w 25"/>
              <a:gd name="T3" fmla="*/ 0 h 20"/>
              <a:gd name="T4" fmla="*/ 3338703 w 25"/>
              <a:gd name="T5" fmla="*/ 220557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20">
                <a:moveTo>
                  <a:pt x="23" y="14"/>
                </a:moveTo>
                <a:cubicBezTo>
                  <a:pt x="21" y="19"/>
                  <a:pt x="6" y="7"/>
                  <a:pt x="0" y="0"/>
                </a:cubicBezTo>
                <a:cubicBezTo>
                  <a:pt x="10" y="7"/>
                  <a:pt x="24" y="7"/>
                  <a:pt x="2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7" name="Freeform 1763">
            <a:extLst>
              <a:ext uri="{FF2B5EF4-FFF2-40B4-BE49-F238E27FC236}">
                <a16:creationId xmlns:a16="http://schemas.microsoft.com/office/drawing/2014/main" id="{BBE46896-1713-C144-93D7-709204D84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905000"/>
            <a:ext cx="9525" cy="6350"/>
          </a:xfrm>
          <a:custGeom>
            <a:avLst/>
            <a:gdLst>
              <a:gd name="T0" fmla="*/ 3048381 w 25"/>
              <a:gd name="T1" fmla="*/ 1991078 h 18"/>
              <a:gd name="T2" fmla="*/ 1451610 w 25"/>
              <a:gd name="T3" fmla="*/ 1244600 h 18"/>
              <a:gd name="T4" fmla="*/ 3338703 w 25"/>
              <a:gd name="T5" fmla="*/ 1742369 h 18"/>
              <a:gd name="T6" fmla="*/ 2177415 w 25"/>
              <a:gd name="T7" fmla="*/ 871008 h 18"/>
              <a:gd name="T8" fmla="*/ 0 w 25"/>
              <a:gd name="T9" fmla="*/ 0 h 18"/>
              <a:gd name="T10" fmla="*/ 0 w 25"/>
              <a:gd name="T11" fmla="*/ 0 h 18"/>
              <a:gd name="T12" fmla="*/ 2177415 w 25"/>
              <a:gd name="T13" fmla="*/ 871008 h 18"/>
              <a:gd name="T14" fmla="*/ 3338703 w 25"/>
              <a:gd name="T15" fmla="*/ 1742369 h 18"/>
              <a:gd name="T16" fmla="*/ 3048381 w 25"/>
              <a:gd name="T17" fmla="*/ 1991078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18">
                <a:moveTo>
                  <a:pt x="21" y="16"/>
                </a:moveTo>
                <a:cubicBezTo>
                  <a:pt x="18" y="16"/>
                  <a:pt x="14" y="13"/>
                  <a:pt x="10" y="10"/>
                </a:cubicBezTo>
                <a:cubicBezTo>
                  <a:pt x="16" y="14"/>
                  <a:pt x="22" y="17"/>
                  <a:pt x="23" y="14"/>
                </a:cubicBezTo>
                <a:cubicBezTo>
                  <a:pt x="23" y="10"/>
                  <a:pt x="20" y="9"/>
                  <a:pt x="15" y="7"/>
                </a:cubicBezTo>
                <a:cubicBezTo>
                  <a:pt x="10" y="5"/>
                  <a:pt x="5" y="4"/>
                  <a:pt x="0" y="0"/>
                </a:cubicBezTo>
                <a:cubicBezTo>
                  <a:pt x="5" y="3"/>
                  <a:pt x="11" y="5"/>
                  <a:pt x="15" y="7"/>
                </a:cubicBezTo>
                <a:cubicBezTo>
                  <a:pt x="20" y="9"/>
                  <a:pt x="24" y="10"/>
                  <a:pt x="23" y="14"/>
                </a:cubicBezTo>
                <a:cubicBezTo>
                  <a:pt x="23" y="14"/>
                  <a:pt x="23" y="16"/>
                  <a:pt x="21" y="1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8" name="Freeform 1764">
            <a:extLst>
              <a:ext uri="{FF2B5EF4-FFF2-40B4-BE49-F238E27FC236}">
                <a16:creationId xmlns:a16="http://schemas.microsoft.com/office/drawing/2014/main" id="{14C2789E-969D-1641-BEB9-728F02551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09763"/>
            <a:ext cx="7937" cy="7937"/>
          </a:xfrm>
          <a:custGeom>
            <a:avLst/>
            <a:gdLst>
              <a:gd name="T0" fmla="*/ 2406234 w 24"/>
              <a:gd name="T1" fmla="*/ 1561785 h 22"/>
              <a:gd name="T2" fmla="*/ 0 w 24"/>
              <a:gd name="T3" fmla="*/ 0 h 22"/>
              <a:gd name="T4" fmla="*/ 2406234 w 24"/>
              <a:gd name="T5" fmla="*/ 1561785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2">
                <a:moveTo>
                  <a:pt x="22" y="12"/>
                </a:moveTo>
                <a:cubicBezTo>
                  <a:pt x="20" y="21"/>
                  <a:pt x="3" y="8"/>
                  <a:pt x="0" y="0"/>
                </a:cubicBezTo>
                <a:cubicBezTo>
                  <a:pt x="9" y="8"/>
                  <a:pt x="23" y="7"/>
                  <a:pt x="2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19" name="Freeform 1765">
            <a:extLst>
              <a:ext uri="{FF2B5EF4-FFF2-40B4-BE49-F238E27FC236}">
                <a16:creationId xmlns:a16="http://schemas.microsoft.com/office/drawing/2014/main" id="{E1BDDD32-C522-7548-B86B-68C693210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09763"/>
            <a:ext cx="9525" cy="6350"/>
          </a:xfrm>
          <a:custGeom>
            <a:avLst/>
            <a:gdLst>
              <a:gd name="T0" fmla="*/ 2903220 w 25"/>
              <a:gd name="T1" fmla="*/ 2047478 h 16"/>
              <a:gd name="T2" fmla="*/ 725805 w 25"/>
              <a:gd name="T3" fmla="*/ 787400 h 16"/>
              <a:gd name="T4" fmla="*/ 3338703 w 25"/>
              <a:gd name="T5" fmla="*/ 1575197 h 16"/>
              <a:gd name="T6" fmla="*/ 2177415 w 25"/>
              <a:gd name="T7" fmla="*/ 944959 h 16"/>
              <a:gd name="T8" fmla="*/ 0 w 25"/>
              <a:gd name="T9" fmla="*/ 0 h 16"/>
              <a:gd name="T10" fmla="*/ 2177415 w 25"/>
              <a:gd name="T11" fmla="*/ 787400 h 16"/>
              <a:gd name="T12" fmla="*/ 3338703 w 25"/>
              <a:gd name="T13" fmla="*/ 1575197 h 16"/>
              <a:gd name="T14" fmla="*/ 2903220 w 25"/>
              <a:gd name="T15" fmla="*/ 204747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6">
                <a:moveTo>
                  <a:pt x="20" y="13"/>
                </a:moveTo>
                <a:cubicBezTo>
                  <a:pt x="16" y="13"/>
                  <a:pt x="10" y="9"/>
                  <a:pt x="5" y="5"/>
                </a:cubicBezTo>
                <a:cubicBezTo>
                  <a:pt x="12" y="10"/>
                  <a:pt x="21" y="15"/>
                  <a:pt x="23" y="10"/>
                </a:cubicBezTo>
                <a:cubicBezTo>
                  <a:pt x="23" y="7"/>
                  <a:pt x="20" y="6"/>
                  <a:pt x="15" y="6"/>
                </a:cubicBezTo>
                <a:cubicBezTo>
                  <a:pt x="11" y="5"/>
                  <a:pt x="4" y="3"/>
                  <a:pt x="0" y="0"/>
                </a:cubicBezTo>
                <a:cubicBezTo>
                  <a:pt x="4" y="3"/>
                  <a:pt x="11" y="4"/>
                  <a:pt x="15" y="5"/>
                </a:cubicBezTo>
                <a:cubicBezTo>
                  <a:pt x="20" y="6"/>
                  <a:pt x="24" y="6"/>
                  <a:pt x="23" y="10"/>
                </a:cubicBezTo>
                <a:cubicBezTo>
                  <a:pt x="23" y="12"/>
                  <a:pt x="22" y="13"/>
                  <a:pt x="20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0" name="Freeform 1766">
            <a:extLst>
              <a:ext uri="{FF2B5EF4-FFF2-40B4-BE49-F238E27FC236}">
                <a16:creationId xmlns:a16="http://schemas.microsoft.com/office/drawing/2014/main" id="{40E4095C-C5EA-DF46-BD69-6CAB80ACF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8650"/>
            <a:ext cx="3175" cy="7938"/>
          </a:xfrm>
          <a:custGeom>
            <a:avLst/>
            <a:gdLst>
              <a:gd name="T0" fmla="*/ 333375 w 11"/>
              <a:gd name="T1" fmla="*/ 2473769 h 22"/>
              <a:gd name="T2" fmla="*/ 666461 w 11"/>
              <a:gd name="T3" fmla="*/ 0 h 22"/>
              <a:gd name="T4" fmla="*/ 333375 w 11"/>
              <a:gd name="T5" fmla="*/ 2473769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22">
                <a:moveTo>
                  <a:pt x="4" y="19"/>
                </a:moveTo>
                <a:cubicBezTo>
                  <a:pt x="0" y="17"/>
                  <a:pt x="8" y="9"/>
                  <a:pt x="8" y="0"/>
                </a:cubicBezTo>
                <a:cubicBezTo>
                  <a:pt x="10" y="9"/>
                  <a:pt x="9" y="21"/>
                  <a:pt x="4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1" name="Freeform 1767">
            <a:extLst>
              <a:ext uri="{FF2B5EF4-FFF2-40B4-BE49-F238E27FC236}">
                <a16:creationId xmlns:a16="http://schemas.microsoft.com/office/drawing/2014/main" id="{D3962806-3334-4A4C-A4C4-41A512D89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8650"/>
            <a:ext cx="3175" cy="7938"/>
          </a:xfrm>
          <a:custGeom>
            <a:avLst/>
            <a:gdLst>
              <a:gd name="T0" fmla="*/ 472678 w 8"/>
              <a:gd name="T1" fmla="*/ 2993023 h 20"/>
              <a:gd name="T2" fmla="*/ 315119 w 8"/>
              <a:gd name="T3" fmla="*/ 2993023 h 20"/>
              <a:gd name="T4" fmla="*/ 0 w 8"/>
              <a:gd name="T5" fmla="*/ 2835454 h 20"/>
              <a:gd name="T6" fmla="*/ 315119 w 8"/>
              <a:gd name="T7" fmla="*/ 1890435 h 20"/>
              <a:gd name="T8" fmla="*/ 787400 w 8"/>
              <a:gd name="T9" fmla="*/ 0 h 20"/>
              <a:gd name="T10" fmla="*/ 472678 w 8"/>
              <a:gd name="T11" fmla="*/ 1890435 h 20"/>
              <a:gd name="T12" fmla="*/ 315119 w 8"/>
              <a:gd name="T13" fmla="*/ 2835454 h 20"/>
              <a:gd name="T14" fmla="*/ 472678 w 8"/>
              <a:gd name="T15" fmla="*/ 2993023 h 20"/>
              <a:gd name="T16" fmla="*/ 787400 w 8"/>
              <a:gd name="T17" fmla="*/ 2835454 h 20"/>
              <a:gd name="T18" fmla="*/ 472678 w 8"/>
              <a:gd name="T19" fmla="*/ 2993023 h 20"/>
              <a:gd name="T20" fmla="*/ 1102519 w 8"/>
              <a:gd name="T21" fmla="*/ 945019 h 20"/>
              <a:gd name="T22" fmla="*/ 787400 w 8"/>
              <a:gd name="T23" fmla="*/ 0 h 20"/>
              <a:gd name="T24" fmla="*/ 1102519 w 8"/>
              <a:gd name="T25" fmla="*/ 945019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20">
                <a:moveTo>
                  <a:pt x="3" y="19"/>
                </a:moveTo>
                <a:lnTo>
                  <a:pt x="2" y="19"/>
                </a:lnTo>
                <a:cubicBezTo>
                  <a:pt x="2" y="19"/>
                  <a:pt x="1" y="18"/>
                  <a:pt x="0" y="18"/>
                </a:cubicBezTo>
                <a:cubicBezTo>
                  <a:pt x="0" y="16"/>
                  <a:pt x="1" y="14"/>
                  <a:pt x="2" y="12"/>
                </a:cubicBezTo>
                <a:cubicBezTo>
                  <a:pt x="3" y="8"/>
                  <a:pt x="5" y="5"/>
                  <a:pt x="5" y="0"/>
                </a:cubicBezTo>
                <a:cubicBezTo>
                  <a:pt x="6" y="5"/>
                  <a:pt x="4" y="9"/>
                  <a:pt x="3" y="12"/>
                </a:cubicBezTo>
                <a:cubicBezTo>
                  <a:pt x="2" y="14"/>
                  <a:pt x="1" y="16"/>
                  <a:pt x="2" y="18"/>
                </a:cubicBezTo>
                <a:lnTo>
                  <a:pt x="3" y="19"/>
                </a:lnTo>
                <a:cubicBezTo>
                  <a:pt x="3" y="19"/>
                  <a:pt x="4" y="18"/>
                  <a:pt x="5" y="18"/>
                </a:cubicBezTo>
                <a:lnTo>
                  <a:pt x="3" y="19"/>
                </a:lnTo>
                <a:close/>
                <a:moveTo>
                  <a:pt x="7" y="6"/>
                </a:moveTo>
                <a:cubicBezTo>
                  <a:pt x="6" y="4"/>
                  <a:pt x="6" y="2"/>
                  <a:pt x="5" y="0"/>
                </a:cubicBezTo>
                <a:cubicBezTo>
                  <a:pt x="6" y="2"/>
                  <a:pt x="7" y="4"/>
                  <a:pt x="7" y="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2" name="Freeform 1768">
            <a:extLst>
              <a:ext uri="{FF2B5EF4-FFF2-40B4-BE49-F238E27FC236}">
                <a16:creationId xmlns:a16="http://schemas.microsoft.com/office/drawing/2014/main" id="{A13A389F-A0E9-D54A-91A2-0E0662317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901825"/>
            <a:ext cx="4762" cy="9525"/>
          </a:xfrm>
          <a:custGeom>
            <a:avLst/>
            <a:gdLst>
              <a:gd name="T0" fmla="*/ 787317 w 12"/>
              <a:gd name="T1" fmla="*/ 3338703 h 25"/>
              <a:gd name="T2" fmla="*/ 629775 w 12"/>
              <a:gd name="T3" fmla="*/ 0 h 25"/>
              <a:gd name="T4" fmla="*/ 787317 w 12"/>
              <a:gd name="T5" fmla="*/ 3338703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5">
                <a:moveTo>
                  <a:pt x="5" y="23"/>
                </a:moveTo>
                <a:cubicBezTo>
                  <a:pt x="0" y="17"/>
                  <a:pt x="4" y="9"/>
                  <a:pt x="4" y="0"/>
                </a:cubicBezTo>
                <a:cubicBezTo>
                  <a:pt x="9" y="10"/>
                  <a:pt x="11" y="24"/>
                  <a:pt x="5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3" name="Freeform 1769">
            <a:extLst>
              <a:ext uri="{FF2B5EF4-FFF2-40B4-BE49-F238E27FC236}">
                <a16:creationId xmlns:a16="http://schemas.microsoft.com/office/drawing/2014/main" id="{A00C3012-C4C6-2248-BD6E-EF013AF0F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901825"/>
            <a:ext cx="3175" cy="7938"/>
          </a:xfrm>
          <a:custGeom>
            <a:avLst/>
            <a:gdLst>
              <a:gd name="T0" fmla="*/ 746831 w 9"/>
              <a:gd name="T1" fmla="*/ 2516015 h 24"/>
              <a:gd name="T2" fmla="*/ 497769 w 9"/>
              <a:gd name="T3" fmla="*/ 2516015 h 24"/>
              <a:gd name="T4" fmla="*/ 373239 w 9"/>
              <a:gd name="T5" fmla="*/ 765686 h 24"/>
              <a:gd name="T6" fmla="*/ 622300 w 9"/>
              <a:gd name="T7" fmla="*/ 2297390 h 24"/>
              <a:gd name="T8" fmla="*/ 746831 w 9"/>
              <a:gd name="T9" fmla="*/ 2297390 h 24"/>
              <a:gd name="T10" fmla="*/ 871008 w 9"/>
              <a:gd name="T11" fmla="*/ 2187911 h 24"/>
              <a:gd name="T12" fmla="*/ 871008 w 9"/>
              <a:gd name="T13" fmla="*/ 1750329 h 24"/>
              <a:gd name="T14" fmla="*/ 871008 w 9"/>
              <a:gd name="T15" fmla="*/ 2297390 h 24"/>
              <a:gd name="T16" fmla="*/ 746831 w 9"/>
              <a:gd name="T17" fmla="*/ 2516015 h 24"/>
              <a:gd name="T18" fmla="*/ 373239 w 9"/>
              <a:gd name="T19" fmla="*/ 0 h 24"/>
              <a:gd name="T20" fmla="*/ 871008 w 9"/>
              <a:gd name="T21" fmla="*/ 1203269 h 24"/>
              <a:gd name="T22" fmla="*/ 373239 w 9"/>
              <a:gd name="T23" fmla="*/ 109478 h 24"/>
              <a:gd name="T24" fmla="*/ 373239 w 9"/>
              <a:gd name="T25" fmla="*/ 0 h 24"/>
              <a:gd name="T26" fmla="*/ 871008 w 9"/>
              <a:gd name="T27" fmla="*/ 1750329 h 24"/>
              <a:gd name="T28" fmla="*/ 871008 w 9"/>
              <a:gd name="T29" fmla="*/ 1203269 h 24"/>
              <a:gd name="T30" fmla="*/ 871008 w 9"/>
              <a:gd name="T31" fmla="*/ 1750329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24">
                <a:moveTo>
                  <a:pt x="6" y="23"/>
                </a:moveTo>
                <a:lnTo>
                  <a:pt x="4" y="23"/>
                </a:lnTo>
                <a:cubicBezTo>
                  <a:pt x="0" y="19"/>
                  <a:pt x="2" y="13"/>
                  <a:pt x="3" y="7"/>
                </a:cubicBezTo>
                <a:cubicBezTo>
                  <a:pt x="3" y="13"/>
                  <a:pt x="1" y="19"/>
                  <a:pt x="5" y="21"/>
                </a:cubicBezTo>
                <a:lnTo>
                  <a:pt x="6" y="21"/>
                </a:lnTo>
                <a:lnTo>
                  <a:pt x="7" y="20"/>
                </a:lnTo>
                <a:cubicBezTo>
                  <a:pt x="7" y="19"/>
                  <a:pt x="7" y="18"/>
                  <a:pt x="7" y="16"/>
                </a:cubicBezTo>
                <a:cubicBezTo>
                  <a:pt x="8" y="18"/>
                  <a:pt x="7" y="20"/>
                  <a:pt x="7" y="21"/>
                </a:cubicBezTo>
                <a:cubicBezTo>
                  <a:pt x="7" y="23"/>
                  <a:pt x="6" y="23"/>
                  <a:pt x="6" y="23"/>
                </a:cubicBezTo>
                <a:close/>
                <a:moveTo>
                  <a:pt x="3" y="0"/>
                </a:moveTo>
                <a:cubicBezTo>
                  <a:pt x="5" y="3"/>
                  <a:pt x="6" y="8"/>
                  <a:pt x="7" y="11"/>
                </a:cubicBezTo>
                <a:cubicBezTo>
                  <a:pt x="6" y="8"/>
                  <a:pt x="5" y="4"/>
                  <a:pt x="3" y="1"/>
                </a:cubicBezTo>
                <a:lnTo>
                  <a:pt x="3" y="0"/>
                </a:lnTo>
                <a:close/>
                <a:moveTo>
                  <a:pt x="7" y="16"/>
                </a:moveTo>
                <a:cubicBezTo>
                  <a:pt x="7" y="15"/>
                  <a:pt x="7" y="13"/>
                  <a:pt x="7" y="11"/>
                </a:cubicBezTo>
                <a:cubicBezTo>
                  <a:pt x="7" y="13"/>
                  <a:pt x="8" y="15"/>
                  <a:pt x="7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4" name="Freeform 1770">
            <a:extLst>
              <a:ext uri="{FF2B5EF4-FFF2-40B4-BE49-F238E27FC236}">
                <a16:creationId xmlns:a16="http://schemas.microsoft.com/office/drawing/2014/main" id="{1EAABB95-2D69-D345-AB19-28794A910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6588"/>
            <a:ext cx="4762" cy="7937"/>
          </a:xfrm>
          <a:custGeom>
            <a:avLst/>
            <a:gdLst>
              <a:gd name="T0" fmla="*/ 787317 w 12"/>
              <a:gd name="T1" fmla="*/ 2856942 h 21"/>
              <a:gd name="T2" fmla="*/ 315086 w 12"/>
              <a:gd name="T3" fmla="*/ 0 h 21"/>
              <a:gd name="T4" fmla="*/ 787317 w 12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1">
                <a:moveTo>
                  <a:pt x="5" y="20"/>
                </a:moveTo>
                <a:cubicBezTo>
                  <a:pt x="0" y="18"/>
                  <a:pt x="3" y="9"/>
                  <a:pt x="2" y="0"/>
                </a:cubicBezTo>
                <a:cubicBezTo>
                  <a:pt x="7" y="7"/>
                  <a:pt x="11" y="20"/>
                  <a:pt x="5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5" name="Freeform 1771">
            <a:extLst>
              <a:ext uri="{FF2B5EF4-FFF2-40B4-BE49-F238E27FC236}">
                <a16:creationId xmlns:a16="http://schemas.microsoft.com/office/drawing/2014/main" id="{C42FD3E6-34CA-CF41-AFCE-C392870AB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906588"/>
            <a:ext cx="3175" cy="7937"/>
          </a:xfrm>
          <a:custGeom>
            <a:avLst/>
            <a:gdLst>
              <a:gd name="T0" fmla="*/ 497769 w 9"/>
              <a:gd name="T1" fmla="*/ 2856942 h 21"/>
              <a:gd name="T2" fmla="*/ 124531 w 9"/>
              <a:gd name="T3" fmla="*/ 1285794 h 21"/>
              <a:gd name="T4" fmla="*/ 124531 w 9"/>
              <a:gd name="T5" fmla="*/ 0 h 21"/>
              <a:gd name="T6" fmla="*/ 746831 w 9"/>
              <a:gd name="T7" fmla="*/ 2571210 h 21"/>
              <a:gd name="T8" fmla="*/ 497769 w 9"/>
              <a:gd name="T9" fmla="*/ 2856942 h 21"/>
              <a:gd name="T10" fmla="*/ 249061 w 9"/>
              <a:gd name="T11" fmla="*/ 1285794 h 21"/>
              <a:gd name="T12" fmla="*/ 497769 w 9"/>
              <a:gd name="T13" fmla="*/ 2714076 h 21"/>
              <a:gd name="T14" fmla="*/ 746831 w 9"/>
              <a:gd name="T15" fmla="*/ 2571210 h 21"/>
              <a:gd name="T16" fmla="*/ 124531 w 9"/>
              <a:gd name="T17" fmla="*/ 0 h 21"/>
              <a:gd name="T18" fmla="*/ 249061 w 9"/>
              <a:gd name="T19" fmla="*/ 1285794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4" y="20"/>
                </a:moveTo>
                <a:cubicBezTo>
                  <a:pt x="0" y="19"/>
                  <a:pt x="0" y="15"/>
                  <a:pt x="1" y="9"/>
                </a:cubicBezTo>
                <a:lnTo>
                  <a:pt x="1" y="0"/>
                </a:lnTo>
                <a:cubicBezTo>
                  <a:pt x="6" y="5"/>
                  <a:pt x="8" y="15"/>
                  <a:pt x="6" y="18"/>
                </a:cubicBezTo>
                <a:cubicBezTo>
                  <a:pt x="6" y="19"/>
                  <a:pt x="6" y="20"/>
                  <a:pt x="4" y="20"/>
                </a:cubicBezTo>
                <a:close/>
                <a:moveTo>
                  <a:pt x="2" y="9"/>
                </a:moveTo>
                <a:cubicBezTo>
                  <a:pt x="1" y="15"/>
                  <a:pt x="1" y="18"/>
                  <a:pt x="4" y="19"/>
                </a:cubicBezTo>
                <a:cubicBezTo>
                  <a:pt x="6" y="19"/>
                  <a:pt x="6" y="19"/>
                  <a:pt x="6" y="18"/>
                </a:cubicBezTo>
                <a:cubicBezTo>
                  <a:pt x="7" y="15"/>
                  <a:pt x="5" y="5"/>
                  <a:pt x="1" y="0"/>
                </a:cubicBezTo>
                <a:cubicBezTo>
                  <a:pt x="2" y="3"/>
                  <a:pt x="2" y="5"/>
                  <a:pt x="2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6" name="Freeform 1772">
            <a:extLst>
              <a:ext uri="{FF2B5EF4-FFF2-40B4-BE49-F238E27FC236}">
                <a16:creationId xmlns:a16="http://schemas.microsoft.com/office/drawing/2014/main" id="{C5B9A4C6-693A-B04C-A0B8-4ABC1B14F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12938"/>
            <a:ext cx="4762" cy="3175"/>
          </a:xfrm>
          <a:custGeom>
            <a:avLst/>
            <a:gdLst>
              <a:gd name="T0" fmla="*/ 1388463 w 14"/>
              <a:gd name="T1" fmla="*/ 583045 h 11"/>
              <a:gd name="T2" fmla="*/ 0 w 14"/>
              <a:gd name="T3" fmla="*/ 0 h 11"/>
              <a:gd name="T4" fmla="*/ 1388463 w 14"/>
              <a:gd name="T5" fmla="*/ 583045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1">
                <a:moveTo>
                  <a:pt x="12" y="7"/>
                </a:moveTo>
                <a:cubicBezTo>
                  <a:pt x="12" y="10"/>
                  <a:pt x="7" y="5"/>
                  <a:pt x="0" y="0"/>
                </a:cubicBezTo>
                <a:cubicBezTo>
                  <a:pt x="6" y="3"/>
                  <a:pt x="13" y="5"/>
                  <a:pt x="1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7" name="Freeform 1773">
            <a:extLst>
              <a:ext uri="{FF2B5EF4-FFF2-40B4-BE49-F238E27FC236}">
                <a16:creationId xmlns:a16="http://schemas.microsoft.com/office/drawing/2014/main" id="{31ABC50D-4D02-5F44-AD9F-A8A6D70D0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12938"/>
            <a:ext cx="4762" cy="3175"/>
          </a:xfrm>
          <a:custGeom>
            <a:avLst/>
            <a:gdLst>
              <a:gd name="T0" fmla="*/ 1310185 w 15"/>
              <a:gd name="T1" fmla="*/ 995539 h 9"/>
              <a:gd name="T2" fmla="*/ 705411 w 15"/>
              <a:gd name="T3" fmla="*/ 497769 h 9"/>
              <a:gd name="T4" fmla="*/ 0 w 15"/>
              <a:gd name="T5" fmla="*/ 0 h 9"/>
              <a:gd name="T6" fmla="*/ 0 w 15"/>
              <a:gd name="T7" fmla="*/ 0 h 9"/>
              <a:gd name="T8" fmla="*/ 705411 w 15"/>
              <a:gd name="T9" fmla="*/ 497769 h 9"/>
              <a:gd name="T10" fmla="*/ 1310185 w 15"/>
              <a:gd name="T11" fmla="*/ 746831 h 9"/>
              <a:gd name="T12" fmla="*/ 0 w 15"/>
              <a:gd name="T13" fmla="*/ 0 h 9"/>
              <a:gd name="T14" fmla="*/ 1310185 w 15"/>
              <a:gd name="T15" fmla="*/ 622300 h 9"/>
              <a:gd name="T16" fmla="*/ 1411139 w 15"/>
              <a:gd name="T17" fmla="*/ 871008 h 9"/>
              <a:gd name="T18" fmla="*/ 1310185 w 15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13" y="8"/>
                </a:moveTo>
                <a:cubicBezTo>
                  <a:pt x="11" y="8"/>
                  <a:pt x="9" y="6"/>
                  <a:pt x="7" y="4"/>
                </a:cubicBezTo>
                <a:cubicBezTo>
                  <a:pt x="5" y="3"/>
                  <a:pt x="3" y="2"/>
                  <a:pt x="0" y="0"/>
                </a:cubicBezTo>
                <a:cubicBezTo>
                  <a:pt x="3" y="1"/>
                  <a:pt x="5" y="2"/>
                  <a:pt x="7" y="4"/>
                </a:cubicBezTo>
                <a:cubicBezTo>
                  <a:pt x="10" y="6"/>
                  <a:pt x="13" y="8"/>
                  <a:pt x="13" y="6"/>
                </a:cubicBezTo>
                <a:cubicBezTo>
                  <a:pt x="13" y="3"/>
                  <a:pt x="5" y="1"/>
                  <a:pt x="0" y="0"/>
                </a:cubicBezTo>
                <a:cubicBezTo>
                  <a:pt x="7" y="1"/>
                  <a:pt x="13" y="3"/>
                  <a:pt x="13" y="5"/>
                </a:cubicBezTo>
                <a:cubicBezTo>
                  <a:pt x="13" y="5"/>
                  <a:pt x="14" y="6"/>
                  <a:pt x="14" y="7"/>
                </a:cubicBezTo>
                <a:cubicBezTo>
                  <a:pt x="13" y="7"/>
                  <a:pt x="13" y="8"/>
                  <a:pt x="13" y="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8" name="Freeform 1774">
            <a:extLst>
              <a:ext uri="{FF2B5EF4-FFF2-40B4-BE49-F238E27FC236}">
                <a16:creationId xmlns:a16="http://schemas.microsoft.com/office/drawing/2014/main" id="{0DCEB530-E818-314F-A9C0-D6407A738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90713"/>
            <a:ext cx="7937" cy="7937"/>
          </a:xfrm>
          <a:custGeom>
            <a:avLst/>
            <a:gdLst>
              <a:gd name="T0" fmla="*/ 2602975 w 22"/>
              <a:gd name="T1" fmla="*/ 2342858 h 22"/>
              <a:gd name="T2" fmla="*/ 0 w 22"/>
              <a:gd name="T3" fmla="*/ 0 h 22"/>
              <a:gd name="T4" fmla="*/ 2602975 w 22"/>
              <a:gd name="T5" fmla="*/ 2342858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2">
                <a:moveTo>
                  <a:pt x="20" y="18"/>
                </a:moveTo>
                <a:cubicBezTo>
                  <a:pt x="12" y="21"/>
                  <a:pt x="2" y="6"/>
                  <a:pt x="0" y="0"/>
                </a:cubicBezTo>
                <a:cubicBezTo>
                  <a:pt x="5" y="6"/>
                  <a:pt x="21" y="14"/>
                  <a:pt x="20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29" name="Freeform 1775">
            <a:extLst>
              <a:ext uri="{FF2B5EF4-FFF2-40B4-BE49-F238E27FC236}">
                <a16:creationId xmlns:a16="http://schemas.microsoft.com/office/drawing/2014/main" id="{8C0FCC56-868D-6F4F-89A6-E40C99168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90713"/>
            <a:ext cx="7937" cy="7937"/>
          </a:xfrm>
          <a:custGeom>
            <a:avLst/>
            <a:gdLst>
              <a:gd name="T0" fmla="*/ 2082380 w 22"/>
              <a:gd name="T1" fmla="*/ 2473097 h 22"/>
              <a:gd name="T2" fmla="*/ 0 w 22"/>
              <a:gd name="T3" fmla="*/ 0 h 22"/>
              <a:gd name="T4" fmla="*/ 1301668 w 22"/>
              <a:gd name="T5" fmla="*/ 1171429 h 22"/>
              <a:gd name="T6" fmla="*/ 2733214 w 22"/>
              <a:gd name="T7" fmla="*/ 2342858 h 22"/>
              <a:gd name="T8" fmla="*/ 2082380 w 22"/>
              <a:gd name="T9" fmla="*/ 2473097 h 22"/>
              <a:gd name="T10" fmla="*/ 0 w 22"/>
              <a:gd name="T11" fmla="*/ 0 h 22"/>
              <a:gd name="T12" fmla="*/ 2602975 w 22"/>
              <a:gd name="T13" fmla="*/ 2342858 h 22"/>
              <a:gd name="T14" fmla="*/ 1301668 w 22"/>
              <a:gd name="T15" fmla="*/ 1171429 h 22"/>
              <a:gd name="T16" fmla="*/ 0 w 22"/>
              <a:gd name="T17" fmla="*/ 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22">
                <a:moveTo>
                  <a:pt x="16" y="19"/>
                </a:moveTo>
                <a:cubicBezTo>
                  <a:pt x="10" y="19"/>
                  <a:pt x="1" y="6"/>
                  <a:pt x="0" y="0"/>
                </a:cubicBezTo>
                <a:cubicBezTo>
                  <a:pt x="2" y="2"/>
                  <a:pt x="7" y="6"/>
                  <a:pt x="10" y="9"/>
                </a:cubicBezTo>
                <a:cubicBezTo>
                  <a:pt x="16" y="13"/>
                  <a:pt x="21" y="16"/>
                  <a:pt x="21" y="18"/>
                </a:cubicBezTo>
                <a:cubicBezTo>
                  <a:pt x="20" y="18"/>
                  <a:pt x="18" y="19"/>
                  <a:pt x="16" y="19"/>
                </a:cubicBezTo>
                <a:close/>
                <a:moveTo>
                  <a:pt x="0" y="0"/>
                </a:moveTo>
                <a:cubicBezTo>
                  <a:pt x="3" y="6"/>
                  <a:pt x="14" y="21"/>
                  <a:pt x="20" y="18"/>
                </a:cubicBezTo>
                <a:cubicBezTo>
                  <a:pt x="20" y="16"/>
                  <a:pt x="16" y="13"/>
                  <a:pt x="10" y="9"/>
                </a:cubicBezTo>
                <a:cubicBezTo>
                  <a:pt x="6" y="6"/>
                  <a:pt x="2" y="3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0" name="Freeform 1776">
            <a:extLst>
              <a:ext uri="{FF2B5EF4-FFF2-40B4-BE49-F238E27FC236}">
                <a16:creationId xmlns:a16="http://schemas.microsoft.com/office/drawing/2014/main" id="{47072714-75A5-4A46-9EB6-4F47D3727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5475"/>
            <a:ext cx="7937" cy="6350"/>
          </a:xfrm>
          <a:custGeom>
            <a:avLst/>
            <a:gdLst>
              <a:gd name="T0" fmla="*/ 2602975 w 22"/>
              <a:gd name="T1" fmla="*/ 1732756 h 16"/>
              <a:gd name="T2" fmla="*/ 0 w 22"/>
              <a:gd name="T3" fmla="*/ 0 h 16"/>
              <a:gd name="T4" fmla="*/ 2602975 w 22"/>
              <a:gd name="T5" fmla="*/ 1732756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16">
                <a:moveTo>
                  <a:pt x="20" y="11"/>
                </a:moveTo>
                <a:cubicBezTo>
                  <a:pt x="16" y="15"/>
                  <a:pt x="4" y="6"/>
                  <a:pt x="0" y="0"/>
                </a:cubicBezTo>
                <a:cubicBezTo>
                  <a:pt x="5" y="5"/>
                  <a:pt x="21" y="6"/>
                  <a:pt x="20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1" name="Freeform 1777">
            <a:extLst>
              <a:ext uri="{FF2B5EF4-FFF2-40B4-BE49-F238E27FC236}">
                <a16:creationId xmlns:a16="http://schemas.microsoft.com/office/drawing/2014/main" id="{7B884BB6-6EC0-944C-BC83-26A2A08C1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5475"/>
            <a:ext cx="7937" cy="4763"/>
          </a:xfrm>
          <a:custGeom>
            <a:avLst/>
            <a:gdLst>
              <a:gd name="T0" fmla="*/ 2212619 w 22"/>
              <a:gd name="T1" fmla="*/ 1209802 h 15"/>
              <a:gd name="T2" fmla="*/ 390356 w 22"/>
              <a:gd name="T3" fmla="*/ 403267 h 15"/>
              <a:gd name="T4" fmla="*/ 2602975 w 22"/>
              <a:gd name="T5" fmla="*/ 1109144 h 15"/>
              <a:gd name="T6" fmla="*/ 1301668 w 22"/>
              <a:gd name="T7" fmla="*/ 403267 h 15"/>
              <a:gd name="T8" fmla="*/ 2602975 w 22"/>
              <a:gd name="T9" fmla="*/ 1109144 h 15"/>
              <a:gd name="T10" fmla="*/ 2212619 w 22"/>
              <a:gd name="T11" fmla="*/ 1209802 h 15"/>
              <a:gd name="T12" fmla="*/ 0 w 22"/>
              <a:gd name="T13" fmla="*/ 0 h 15"/>
              <a:gd name="T14" fmla="*/ 1301668 w 22"/>
              <a:gd name="T15" fmla="*/ 403267 h 15"/>
              <a:gd name="T16" fmla="*/ 130239 w 22"/>
              <a:gd name="T17" fmla="*/ 100976 h 15"/>
              <a:gd name="T18" fmla="*/ 0 w 22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15">
                <a:moveTo>
                  <a:pt x="17" y="12"/>
                </a:moveTo>
                <a:cubicBezTo>
                  <a:pt x="13" y="12"/>
                  <a:pt x="7" y="7"/>
                  <a:pt x="3" y="4"/>
                </a:cubicBezTo>
                <a:cubicBezTo>
                  <a:pt x="8" y="8"/>
                  <a:pt x="16" y="14"/>
                  <a:pt x="20" y="11"/>
                </a:cubicBezTo>
                <a:cubicBezTo>
                  <a:pt x="20" y="8"/>
                  <a:pt x="15" y="6"/>
                  <a:pt x="10" y="4"/>
                </a:cubicBezTo>
                <a:cubicBezTo>
                  <a:pt x="15" y="6"/>
                  <a:pt x="21" y="8"/>
                  <a:pt x="20" y="11"/>
                </a:cubicBezTo>
                <a:cubicBezTo>
                  <a:pt x="20" y="12"/>
                  <a:pt x="19" y="12"/>
                  <a:pt x="17" y="12"/>
                </a:cubicBezTo>
                <a:close/>
                <a:moveTo>
                  <a:pt x="0" y="0"/>
                </a:moveTo>
                <a:cubicBezTo>
                  <a:pt x="2" y="1"/>
                  <a:pt x="6" y="3"/>
                  <a:pt x="10" y="4"/>
                </a:cubicBezTo>
                <a:cubicBezTo>
                  <a:pt x="5" y="3"/>
                  <a:pt x="3" y="2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2" name="Freeform 1778">
            <a:extLst>
              <a:ext uri="{FF2B5EF4-FFF2-40B4-BE49-F238E27FC236}">
                <a16:creationId xmlns:a16="http://schemas.microsoft.com/office/drawing/2014/main" id="{D4FC9EF6-28CF-614A-BCB1-2E0D36C6D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8650"/>
            <a:ext cx="9525" cy="6350"/>
          </a:xfrm>
          <a:custGeom>
            <a:avLst/>
            <a:gdLst>
              <a:gd name="T0" fmla="*/ 3193542 w 25"/>
              <a:gd name="T1" fmla="*/ 1493308 h 18"/>
              <a:gd name="T2" fmla="*/ 0 w 25"/>
              <a:gd name="T3" fmla="*/ 0 h 18"/>
              <a:gd name="T4" fmla="*/ 3193542 w 25"/>
              <a:gd name="T5" fmla="*/ 14933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18">
                <a:moveTo>
                  <a:pt x="22" y="12"/>
                </a:moveTo>
                <a:cubicBezTo>
                  <a:pt x="20" y="17"/>
                  <a:pt x="4" y="5"/>
                  <a:pt x="0" y="0"/>
                </a:cubicBezTo>
                <a:cubicBezTo>
                  <a:pt x="7" y="7"/>
                  <a:pt x="24" y="6"/>
                  <a:pt x="2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3" name="Freeform 1779">
            <a:extLst>
              <a:ext uri="{FF2B5EF4-FFF2-40B4-BE49-F238E27FC236}">
                <a16:creationId xmlns:a16="http://schemas.microsoft.com/office/drawing/2014/main" id="{30F9F7DB-694F-5C44-9EDE-0E799EF7D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98650"/>
            <a:ext cx="9525" cy="4763"/>
          </a:xfrm>
          <a:custGeom>
            <a:avLst/>
            <a:gdLst>
              <a:gd name="T0" fmla="*/ 2903220 w 25"/>
              <a:gd name="T1" fmla="*/ 1411436 h 15"/>
              <a:gd name="T2" fmla="*/ 435483 w 25"/>
              <a:gd name="T3" fmla="*/ 302609 h 15"/>
              <a:gd name="T4" fmla="*/ 435483 w 25"/>
              <a:gd name="T5" fmla="*/ 302609 h 15"/>
              <a:gd name="T6" fmla="*/ 290322 w 25"/>
              <a:gd name="T7" fmla="*/ 201634 h 15"/>
              <a:gd name="T8" fmla="*/ 145161 w 25"/>
              <a:gd name="T9" fmla="*/ 201634 h 15"/>
              <a:gd name="T10" fmla="*/ 145161 w 25"/>
              <a:gd name="T11" fmla="*/ 201634 h 15"/>
              <a:gd name="T12" fmla="*/ 145161 w 25"/>
              <a:gd name="T13" fmla="*/ 201634 h 15"/>
              <a:gd name="T14" fmla="*/ 145161 w 25"/>
              <a:gd name="T15" fmla="*/ 201634 h 15"/>
              <a:gd name="T16" fmla="*/ 145161 w 25"/>
              <a:gd name="T17" fmla="*/ 201634 h 15"/>
              <a:gd name="T18" fmla="*/ 145161 w 25"/>
              <a:gd name="T19" fmla="*/ 201634 h 15"/>
              <a:gd name="T20" fmla="*/ 145161 w 25"/>
              <a:gd name="T21" fmla="*/ 201634 h 15"/>
              <a:gd name="T22" fmla="*/ 145161 w 25"/>
              <a:gd name="T23" fmla="*/ 201634 h 15"/>
              <a:gd name="T24" fmla="*/ 145161 w 25"/>
              <a:gd name="T25" fmla="*/ 201634 h 15"/>
              <a:gd name="T26" fmla="*/ 145161 w 25"/>
              <a:gd name="T27" fmla="*/ 201634 h 15"/>
              <a:gd name="T28" fmla="*/ 0 w 25"/>
              <a:gd name="T29" fmla="*/ 100976 h 15"/>
              <a:gd name="T30" fmla="*/ 435483 w 25"/>
              <a:gd name="T31" fmla="*/ 302609 h 15"/>
              <a:gd name="T32" fmla="*/ 435483 w 25"/>
              <a:gd name="T33" fmla="*/ 302609 h 15"/>
              <a:gd name="T34" fmla="*/ 290322 w 25"/>
              <a:gd name="T35" fmla="*/ 201634 h 15"/>
              <a:gd name="T36" fmla="*/ 145161 w 25"/>
              <a:gd name="T37" fmla="*/ 201634 h 15"/>
              <a:gd name="T38" fmla="*/ 145161 w 25"/>
              <a:gd name="T39" fmla="*/ 201634 h 15"/>
              <a:gd name="T40" fmla="*/ 145161 w 25"/>
              <a:gd name="T41" fmla="*/ 201634 h 15"/>
              <a:gd name="T42" fmla="*/ 145161 w 25"/>
              <a:gd name="T43" fmla="*/ 201634 h 15"/>
              <a:gd name="T44" fmla="*/ 145161 w 25"/>
              <a:gd name="T45" fmla="*/ 201634 h 15"/>
              <a:gd name="T46" fmla="*/ 145161 w 25"/>
              <a:gd name="T47" fmla="*/ 201634 h 15"/>
              <a:gd name="T48" fmla="*/ 145161 w 25"/>
              <a:gd name="T49" fmla="*/ 201634 h 15"/>
              <a:gd name="T50" fmla="*/ 145161 w 25"/>
              <a:gd name="T51" fmla="*/ 201634 h 15"/>
              <a:gd name="T52" fmla="*/ 145161 w 25"/>
              <a:gd name="T53" fmla="*/ 201634 h 15"/>
              <a:gd name="T54" fmla="*/ 145161 w 25"/>
              <a:gd name="T55" fmla="*/ 201634 h 15"/>
              <a:gd name="T56" fmla="*/ 0 w 25"/>
              <a:gd name="T57" fmla="*/ 100976 h 15"/>
              <a:gd name="T58" fmla="*/ 0 w 25"/>
              <a:gd name="T59" fmla="*/ 100976 h 15"/>
              <a:gd name="T60" fmla="*/ 0 w 25"/>
              <a:gd name="T61" fmla="*/ 100976 h 15"/>
              <a:gd name="T62" fmla="*/ 0 w 25"/>
              <a:gd name="T63" fmla="*/ 100976 h 15"/>
              <a:gd name="T64" fmla="*/ 0 w 25"/>
              <a:gd name="T65" fmla="*/ 0 h 15"/>
              <a:gd name="T66" fmla="*/ 2032254 w 25"/>
              <a:gd name="T67" fmla="*/ 504243 h 15"/>
              <a:gd name="T68" fmla="*/ 3338703 w 25"/>
              <a:gd name="T69" fmla="*/ 1209802 h 15"/>
              <a:gd name="T70" fmla="*/ 2903220 w 25"/>
              <a:gd name="T71" fmla="*/ 1411436 h 15"/>
              <a:gd name="T72" fmla="*/ 435483 w 25"/>
              <a:gd name="T73" fmla="*/ 302609 h 15"/>
              <a:gd name="T74" fmla="*/ 435483 w 25"/>
              <a:gd name="T75" fmla="*/ 302609 h 15"/>
              <a:gd name="T76" fmla="*/ 435483 w 25"/>
              <a:gd name="T77" fmla="*/ 302609 h 15"/>
              <a:gd name="T78" fmla="*/ 435483 w 25"/>
              <a:gd name="T79" fmla="*/ 302609 h 15"/>
              <a:gd name="T80" fmla="*/ 2903220 w 25"/>
              <a:gd name="T81" fmla="*/ 1310778 h 15"/>
              <a:gd name="T82" fmla="*/ 3193542 w 25"/>
              <a:gd name="T83" fmla="*/ 1209802 h 15"/>
              <a:gd name="T84" fmla="*/ 1887093 w 25"/>
              <a:gd name="T85" fmla="*/ 604901 h 15"/>
              <a:gd name="T86" fmla="*/ 435483 w 25"/>
              <a:gd name="T87" fmla="*/ 302609 h 15"/>
              <a:gd name="T88" fmla="*/ 2903220 w 25"/>
              <a:gd name="T89" fmla="*/ 1310778 h 1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" h="15">
                <a:moveTo>
                  <a:pt x="20" y="14"/>
                </a:moveTo>
                <a:cubicBezTo>
                  <a:pt x="17" y="14"/>
                  <a:pt x="8" y="8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3" y="3"/>
                  <a:pt x="9" y="4"/>
                  <a:pt x="14" y="5"/>
                </a:cubicBezTo>
                <a:cubicBezTo>
                  <a:pt x="19" y="8"/>
                  <a:pt x="24" y="9"/>
                  <a:pt x="23" y="12"/>
                </a:cubicBezTo>
                <a:cubicBezTo>
                  <a:pt x="23" y="12"/>
                  <a:pt x="22" y="14"/>
                  <a:pt x="20" y="14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lose/>
                <a:moveTo>
                  <a:pt x="20" y="13"/>
                </a:moveTo>
                <a:lnTo>
                  <a:pt x="22" y="12"/>
                </a:lnTo>
                <a:cubicBezTo>
                  <a:pt x="22" y="9"/>
                  <a:pt x="18" y="8"/>
                  <a:pt x="13" y="6"/>
                </a:cubicBezTo>
                <a:cubicBezTo>
                  <a:pt x="10" y="5"/>
                  <a:pt x="6" y="4"/>
                  <a:pt x="3" y="3"/>
                </a:cubicBezTo>
                <a:cubicBezTo>
                  <a:pt x="8" y="7"/>
                  <a:pt x="17" y="13"/>
                  <a:pt x="20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4" name="Freeform 1780">
            <a:extLst>
              <a:ext uri="{FF2B5EF4-FFF2-40B4-BE49-F238E27FC236}">
                <a16:creationId xmlns:a16="http://schemas.microsoft.com/office/drawing/2014/main" id="{5168DEC4-2153-5145-AB40-8BDDB1213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0238"/>
            <a:ext cx="7937" cy="6350"/>
          </a:xfrm>
          <a:custGeom>
            <a:avLst/>
            <a:gdLst>
              <a:gd name="T0" fmla="*/ 2381790 w 23"/>
              <a:gd name="T1" fmla="*/ 1617839 h 18"/>
              <a:gd name="T2" fmla="*/ 0 w 23"/>
              <a:gd name="T3" fmla="*/ 0 h 18"/>
              <a:gd name="T4" fmla="*/ 2381790 w 23"/>
              <a:gd name="T5" fmla="*/ 161783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18">
                <a:moveTo>
                  <a:pt x="20" y="13"/>
                </a:moveTo>
                <a:cubicBezTo>
                  <a:pt x="17" y="17"/>
                  <a:pt x="3" y="6"/>
                  <a:pt x="0" y="0"/>
                </a:cubicBezTo>
                <a:cubicBezTo>
                  <a:pt x="9" y="7"/>
                  <a:pt x="22" y="8"/>
                  <a:pt x="2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5" name="Freeform 1781">
            <a:extLst>
              <a:ext uri="{FF2B5EF4-FFF2-40B4-BE49-F238E27FC236}">
                <a16:creationId xmlns:a16="http://schemas.microsoft.com/office/drawing/2014/main" id="{0BCBE5A0-BDAF-F34A-825F-E58992D01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0238"/>
            <a:ext cx="7937" cy="6350"/>
          </a:xfrm>
          <a:custGeom>
            <a:avLst/>
            <a:gdLst>
              <a:gd name="T0" fmla="*/ 2262735 w 23"/>
              <a:gd name="T1" fmla="*/ 1742369 h 18"/>
              <a:gd name="T2" fmla="*/ 0 w 23"/>
              <a:gd name="T3" fmla="*/ 0 h 18"/>
              <a:gd name="T4" fmla="*/ 0 w 23"/>
              <a:gd name="T5" fmla="*/ 0 h 18"/>
              <a:gd name="T6" fmla="*/ 2500845 w 23"/>
              <a:gd name="T7" fmla="*/ 1617839 h 18"/>
              <a:gd name="T8" fmla="*/ 1548060 w 23"/>
              <a:gd name="T9" fmla="*/ 871008 h 18"/>
              <a:gd name="T10" fmla="*/ 0 w 23"/>
              <a:gd name="T11" fmla="*/ 0 h 18"/>
              <a:gd name="T12" fmla="*/ 1667115 w 23"/>
              <a:gd name="T13" fmla="*/ 746831 h 18"/>
              <a:gd name="T14" fmla="*/ 2500845 w 23"/>
              <a:gd name="T15" fmla="*/ 1617839 h 18"/>
              <a:gd name="T16" fmla="*/ 2262735 w 23"/>
              <a:gd name="T17" fmla="*/ 1742369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8">
                <a:moveTo>
                  <a:pt x="19" y="14"/>
                </a:moveTo>
                <a:cubicBezTo>
                  <a:pt x="14" y="14"/>
                  <a:pt x="2" y="5"/>
                  <a:pt x="0" y="0"/>
                </a:cubicBezTo>
                <a:cubicBezTo>
                  <a:pt x="4" y="5"/>
                  <a:pt x="18" y="17"/>
                  <a:pt x="21" y="13"/>
                </a:cubicBezTo>
                <a:cubicBezTo>
                  <a:pt x="21" y="11"/>
                  <a:pt x="19" y="10"/>
                  <a:pt x="13" y="7"/>
                </a:cubicBezTo>
                <a:cubicBezTo>
                  <a:pt x="10" y="5"/>
                  <a:pt x="4" y="3"/>
                  <a:pt x="0" y="0"/>
                </a:cubicBezTo>
                <a:cubicBezTo>
                  <a:pt x="5" y="3"/>
                  <a:pt x="10" y="4"/>
                  <a:pt x="14" y="6"/>
                </a:cubicBezTo>
                <a:cubicBezTo>
                  <a:pt x="19" y="8"/>
                  <a:pt x="22" y="10"/>
                  <a:pt x="21" y="13"/>
                </a:cubicBezTo>
                <a:cubicBezTo>
                  <a:pt x="21" y="14"/>
                  <a:pt x="20" y="14"/>
                  <a:pt x="19" y="14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6" name="Freeform 1782">
            <a:extLst>
              <a:ext uri="{FF2B5EF4-FFF2-40B4-BE49-F238E27FC236}">
                <a16:creationId xmlns:a16="http://schemas.microsoft.com/office/drawing/2014/main" id="{E1D593EA-6AF5-DF4F-883A-13204ECB7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90713"/>
            <a:ext cx="3175" cy="4762"/>
          </a:xfrm>
          <a:custGeom>
            <a:avLst/>
            <a:gdLst>
              <a:gd name="T0" fmla="*/ 499918 w 11"/>
              <a:gd name="T1" fmla="*/ 1411139 h 15"/>
              <a:gd name="T2" fmla="*/ 416502 w 11"/>
              <a:gd name="T3" fmla="*/ 0 h 15"/>
              <a:gd name="T4" fmla="*/ 499918 w 11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6" y="14"/>
                </a:moveTo>
                <a:cubicBezTo>
                  <a:pt x="0" y="11"/>
                  <a:pt x="4" y="8"/>
                  <a:pt x="5" y="0"/>
                </a:cubicBezTo>
                <a:cubicBezTo>
                  <a:pt x="9" y="8"/>
                  <a:pt x="10" y="10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7" name="Freeform 1783">
            <a:extLst>
              <a:ext uri="{FF2B5EF4-FFF2-40B4-BE49-F238E27FC236}">
                <a16:creationId xmlns:a16="http://schemas.microsoft.com/office/drawing/2014/main" id="{6ACAF771-4956-284C-8BB5-89F4247BA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90713"/>
            <a:ext cx="3175" cy="6350"/>
          </a:xfrm>
          <a:custGeom>
            <a:avLst/>
            <a:gdLst>
              <a:gd name="T0" fmla="*/ 497769 w 9"/>
              <a:gd name="T1" fmla="*/ 2232212 h 17"/>
              <a:gd name="T2" fmla="*/ 497769 w 9"/>
              <a:gd name="T3" fmla="*/ 2092885 h 17"/>
              <a:gd name="T4" fmla="*/ 249061 w 9"/>
              <a:gd name="T5" fmla="*/ 837079 h 17"/>
              <a:gd name="T6" fmla="*/ 373239 w 9"/>
              <a:gd name="T7" fmla="*/ 0 h 17"/>
              <a:gd name="T8" fmla="*/ 622300 w 9"/>
              <a:gd name="T9" fmla="*/ 558053 h 17"/>
              <a:gd name="T10" fmla="*/ 622300 w 9"/>
              <a:gd name="T11" fmla="*/ 2092885 h 17"/>
              <a:gd name="T12" fmla="*/ 497769 w 9"/>
              <a:gd name="T13" fmla="*/ 2232212 h 17"/>
              <a:gd name="T14" fmla="*/ 373239 w 9"/>
              <a:gd name="T15" fmla="*/ 139700 h 17"/>
              <a:gd name="T16" fmla="*/ 373239 w 9"/>
              <a:gd name="T17" fmla="*/ 837079 h 17"/>
              <a:gd name="T18" fmla="*/ 497769 w 9"/>
              <a:gd name="T19" fmla="*/ 1953185 h 17"/>
              <a:gd name="T20" fmla="*/ 497769 w 9"/>
              <a:gd name="T21" fmla="*/ 558053 h 17"/>
              <a:gd name="T22" fmla="*/ 373239 w 9"/>
              <a:gd name="T23" fmla="*/ 139700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7">
                <a:moveTo>
                  <a:pt x="4" y="16"/>
                </a:moveTo>
                <a:lnTo>
                  <a:pt x="4" y="15"/>
                </a:lnTo>
                <a:cubicBezTo>
                  <a:pt x="0" y="13"/>
                  <a:pt x="0" y="9"/>
                  <a:pt x="2" y="6"/>
                </a:cubicBezTo>
                <a:cubicBezTo>
                  <a:pt x="3" y="4"/>
                  <a:pt x="3" y="3"/>
                  <a:pt x="3" y="0"/>
                </a:cubicBezTo>
                <a:lnTo>
                  <a:pt x="5" y="4"/>
                </a:lnTo>
                <a:cubicBezTo>
                  <a:pt x="8" y="9"/>
                  <a:pt x="8" y="11"/>
                  <a:pt x="5" y="15"/>
                </a:cubicBezTo>
                <a:lnTo>
                  <a:pt x="4" y="16"/>
                </a:lnTo>
                <a:close/>
                <a:moveTo>
                  <a:pt x="3" y="1"/>
                </a:moveTo>
                <a:cubicBezTo>
                  <a:pt x="3" y="3"/>
                  <a:pt x="3" y="4"/>
                  <a:pt x="3" y="6"/>
                </a:cubicBezTo>
                <a:cubicBezTo>
                  <a:pt x="2" y="9"/>
                  <a:pt x="2" y="13"/>
                  <a:pt x="4" y="14"/>
                </a:cubicBezTo>
                <a:cubicBezTo>
                  <a:pt x="8" y="11"/>
                  <a:pt x="7" y="9"/>
                  <a:pt x="4" y="4"/>
                </a:cubicBezTo>
                <a:lnTo>
                  <a:pt x="3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8" name="Freeform 1784">
            <a:extLst>
              <a:ext uri="{FF2B5EF4-FFF2-40B4-BE49-F238E27FC236}">
                <a16:creationId xmlns:a16="http://schemas.microsoft.com/office/drawing/2014/main" id="{0EDF74AA-5B4C-0A4B-B3AC-790ACC101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93888"/>
            <a:ext cx="4762" cy="6350"/>
          </a:xfrm>
          <a:custGeom>
            <a:avLst/>
            <a:gdLst>
              <a:gd name="T0" fmla="*/ 472629 w 12"/>
              <a:gd name="T1" fmla="*/ 2232212 h 17"/>
              <a:gd name="T2" fmla="*/ 315086 w 12"/>
              <a:gd name="T3" fmla="*/ 0 h 17"/>
              <a:gd name="T4" fmla="*/ 472629 w 12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7">
                <a:moveTo>
                  <a:pt x="3" y="16"/>
                </a:moveTo>
                <a:cubicBezTo>
                  <a:pt x="0" y="15"/>
                  <a:pt x="3" y="9"/>
                  <a:pt x="2" y="0"/>
                </a:cubicBezTo>
                <a:cubicBezTo>
                  <a:pt x="4" y="7"/>
                  <a:pt x="11" y="16"/>
                  <a:pt x="3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39" name="Freeform 1785">
            <a:extLst>
              <a:ext uri="{FF2B5EF4-FFF2-40B4-BE49-F238E27FC236}">
                <a16:creationId xmlns:a16="http://schemas.microsoft.com/office/drawing/2014/main" id="{6EBE2BBE-53BE-3B42-9584-B7E1F6B64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93888"/>
            <a:ext cx="3175" cy="6350"/>
          </a:xfrm>
          <a:custGeom>
            <a:avLst/>
            <a:gdLst>
              <a:gd name="T0" fmla="*/ 205921 w 7"/>
              <a:gd name="T1" fmla="*/ 2232212 h 17"/>
              <a:gd name="T2" fmla="*/ 0 w 7"/>
              <a:gd name="T3" fmla="*/ 1395132 h 17"/>
              <a:gd name="T4" fmla="*/ 411389 w 7"/>
              <a:gd name="T5" fmla="*/ 2232212 h 17"/>
              <a:gd name="T6" fmla="*/ 205921 w 7"/>
              <a:gd name="T7" fmla="*/ 2232212 h 17"/>
              <a:gd name="T8" fmla="*/ 0 w 7"/>
              <a:gd name="T9" fmla="*/ 1116106 h 17"/>
              <a:gd name="T10" fmla="*/ 0 w 7"/>
              <a:gd name="T11" fmla="*/ 1395132 h 17"/>
              <a:gd name="T12" fmla="*/ 0 w 7"/>
              <a:gd name="T13" fmla="*/ 1255806 h 17"/>
              <a:gd name="T14" fmla="*/ 0 w 7"/>
              <a:gd name="T15" fmla="*/ 1116106 h 17"/>
              <a:gd name="T16" fmla="*/ 0 w 7"/>
              <a:gd name="T17" fmla="*/ 0 h 17"/>
              <a:gd name="T18" fmla="*/ 617311 w 7"/>
              <a:gd name="T19" fmla="*/ 976779 h 17"/>
              <a:gd name="T20" fmla="*/ 1028700 w 7"/>
              <a:gd name="T21" fmla="*/ 2092885 h 17"/>
              <a:gd name="T22" fmla="*/ 617311 w 7"/>
              <a:gd name="T23" fmla="*/ 2232212 h 17"/>
              <a:gd name="T24" fmla="*/ 617311 w 7"/>
              <a:gd name="T25" fmla="*/ 2092885 h 17"/>
              <a:gd name="T26" fmla="*/ 617311 w 7"/>
              <a:gd name="T27" fmla="*/ 976779 h 17"/>
              <a:gd name="T28" fmla="*/ 0 w 7"/>
              <a:gd name="T29" fmla="*/ 139700 h 17"/>
              <a:gd name="T30" fmla="*/ 0 w 7"/>
              <a:gd name="T31" fmla="*/ 0 h 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7">
                <a:moveTo>
                  <a:pt x="1" y="16"/>
                </a:moveTo>
                <a:cubicBezTo>
                  <a:pt x="0" y="16"/>
                  <a:pt x="0" y="13"/>
                  <a:pt x="0" y="10"/>
                </a:cubicBezTo>
                <a:cubicBezTo>
                  <a:pt x="0" y="13"/>
                  <a:pt x="0" y="15"/>
                  <a:pt x="2" y="16"/>
                </a:cubicBezTo>
                <a:lnTo>
                  <a:pt x="1" y="16"/>
                </a:lnTo>
                <a:close/>
                <a:moveTo>
                  <a:pt x="0" y="8"/>
                </a:moveTo>
                <a:cubicBezTo>
                  <a:pt x="0" y="9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lnTo>
                  <a:pt x="0" y="8"/>
                </a:lnTo>
                <a:close/>
                <a:moveTo>
                  <a:pt x="0" y="0"/>
                </a:moveTo>
                <a:cubicBezTo>
                  <a:pt x="1" y="2"/>
                  <a:pt x="2" y="5"/>
                  <a:pt x="3" y="7"/>
                </a:cubicBezTo>
                <a:cubicBezTo>
                  <a:pt x="4" y="11"/>
                  <a:pt x="6" y="14"/>
                  <a:pt x="5" y="15"/>
                </a:cubicBezTo>
                <a:cubicBezTo>
                  <a:pt x="4" y="16"/>
                  <a:pt x="4" y="16"/>
                  <a:pt x="3" y="16"/>
                </a:cubicBezTo>
                <a:lnTo>
                  <a:pt x="3" y="15"/>
                </a:lnTo>
                <a:cubicBezTo>
                  <a:pt x="5" y="14"/>
                  <a:pt x="3" y="11"/>
                  <a:pt x="3" y="7"/>
                </a:cubicBezTo>
                <a:cubicBezTo>
                  <a:pt x="1" y="6"/>
                  <a:pt x="0" y="2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0" name="Freeform 1786">
            <a:extLst>
              <a:ext uri="{FF2B5EF4-FFF2-40B4-BE49-F238E27FC236}">
                <a16:creationId xmlns:a16="http://schemas.microsoft.com/office/drawing/2014/main" id="{F75DF54F-D6E8-4447-BB71-DA71AD664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5475"/>
            <a:ext cx="3175" cy="6350"/>
          </a:xfrm>
          <a:custGeom>
            <a:avLst/>
            <a:gdLst>
              <a:gd name="T0" fmla="*/ 416502 w 11"/>
              <a:gd name="T1" fmla="*/ 2115608 h 18"/>
              <a:gd name="T2" fmla="*/ 416502 w 11"/>
              <a:gd name="T3" fmla="*/ 0 h 18"/>
              <a:gd name="T4" fmla="*/ 416502 w 11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8">
                <a:moveTo>
                  <a:pt x="5" y="17"/>
                </a:moveTo>
                <a:cubicBezTo>
                  <a:pt x="0" y="15"/>
                  <a:pt x="5" y="10"/>
                  <a:pt x="5" y="0"/>
                </a:cubicBezTo>
                <a:cubicBezTo>
                  <a:pt x="8" y="9"/>
                  <a:pt x="10" y="16"/>
                  <a:pt x="5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1" name="Freeform 1787">
            <a:extLst>
              <a:ext uri="{FF2B5EF4-FFF2-40B4-BE49-F238E27FC236}">
                <a16:creationId xmlns:a16="http://schemas.microsoft.com/office/drawing/2014/main" id="{BF2993C1-DD1E-C94A-9819-3C044C01D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5475"/>
            <a:ext cx="3175" cy="6350"/>
          </a:xfrm>
          <a:custGeom>
            <a:avLst/>
            <a:gdLst>
              <a:gd name="T0" fmla="*/ 630238 w 8"/>
              <a:gd name="T1" fmla="*/ 2010611 h 19"/>
              <a:gd name="T2" fmla="*/ 157559 w 8"/>
              <a:gd name="T3" fmla="*/ 1116932 h 19"/>
              <a:gd name="T4" fmla="*/ 472678 w 8"/>
              <a:gd name="T5" fmla="*/ 111626 h 19"/>
              <a:gd name="T6" fmla="*/ 315119 w 8"/>
              <a:gd name="T7" fmla="*/ 1116932 h 19"/>
              <a:gd name="T8" fmla="*/ 630238 w 8"/>
              <a:gd name="T9" fmla="*/ 1787024 h 19"/>
              <a:gd name="T10" fmla="*/ 787400 w 8"/>
              <a:gd name="T11" fmla="*/ 1675397 h 19"/>
              <a:gd name="T12" fmla="*/ 472678 w 8"/>
              <a:gd name="T13" fmla="*/ 0 h 19"/>
              <a:gd name="T14" fmla="*/ 472678 w 8"/>
              <a:gd name="T15" fmla="*/ 0 h 19"/>
              <a:gd name="T16" fmla="*/ 944959 w 8"/>
              <a:gd name="T17" fmla="*/ 1787024 h 19"/>
              <a:gd name="T18" fmla="*/ 630238 w 8"/>
              <a:gd name="T19" fmla="*/ 201061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9">
                <a:moveTo>
                  <a:pt x="4" y="18"/>
                </a:moveTo>
                <a:cubicBezTo>
                  <a:pt x="0" y="16"/>
                  <a:pt x="0" y="14"/>
                  <a:pt x="1" y="10"/>
                </a:cubicBezTo>
                <a:cubicBezTo>
                  <a:pt x="2" y="8"/>
                  <a:pt x="3" y="4"/>
                  <a:pt x="3" y="1"/>
                </a:cubicBezTo>
                <a:cubicBezTo>
                  <a:pt x="4" y="4"/>
                  <a:pt x="3" y="8"/>
                  <a:pt x="2" y="10"/>
                </a:cubicBezTo>
                <a:cubicBezTo>
                  <a:pt x="1" y="14"/>
                  <a:pt x="0" y="16"/>
                  <a:pt x="4" y="16"/>
                </a:cubicBezTo>
                <a:lnTo>
                  <a:pt x="5" y="15"/>
                </a:lnTo>
                <a:cubicBezTo>
                  <a:pt x="7" y="12"/>
                  <a:pt x="6" y="8"/>
                  <a:pt x="3" y="0"/>
                </a:cubicBezTo>
                <a:cubicBezTo>
                  <a:pt x="7" y="8"/>
                  <a:pt x="7" y="12"/>
                  <a:pt x="6" y="16"/>
                </a:cubicBezTo>
                <a:cubicBezTo>
                  <a:pt x="5" y="16"/>
                  <a:pt x="5" y="17"/>
                  <a:pt x="4" y="1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2" name="Freeform 1788">
            <a:extLst>
              <a:ext uri="{FF2B5EF4-FFF2-40B4-BE49-F238E27FC236}">
                <a16:creationId xmlns:a16="http://schemas.microsoft.com/office/drawing/2014/main" id="{D272364B-A221-464B-8B38-949F45857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1825"/>
            <a:ext cx="7937" cy="7938"/>
          </a:xfrm>
          <a:custGeom>
            <a:avLst/>
            <a:gdLst>
              <a:gd name="T0" fmla="*/ 2381790 w 23"/>
              <a:gd name="T1" fmla="*/ 1890435 h 20"/>
              <a:gd name="T2" fmla="*/ 0 w 23"/>
              <a:gd name="T3" fmla="*/ 0 h 20"/>
              <a:gd name="T4" fmla="*/ 2381790 w 23"/>
              <a:gd name="T5" fmla="*/ 1890435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20">
                <a:moveTo>
                  <a:pt x="20" y="12"/>
                </a:moveTo>
                <a:cubicBezTo>
                  <a:pt x="19" y="19"/>
                  <a:pt x="3" y="5"/>
                  <a:pt x="0" y="0"/>
                </a:cubicBezTo>
                <a:cubicBezTo>
                  <a:pt x="10" y="6"/>
                  <a:pt x="22" y="9"/>
                  <a:pt x="2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3" name="Freeform 1789">
            <a:extLst>
              <a:ext uri="{FF2B5EF4-FFF2-40B4-BE49-F238E27FC236}">
                <a16:creationId xmlns:a16="http://schemas.microsoft.com/office/drawing/2014/main" id="{5AC04B28-8710-2746-8E3C-9F7F736B5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901825"/>
            <a:ext cx="7937" cy="4763"/>
          </a:xfrm>
          <a:custGeom>
            <a:avLst/>
            <a:gdLst>
              <a:gd name="T0" fmla="*/ 2262735 w 23"/>
              <a:gd name="T1" fmla="*/ 1411436 h 15"/>
              <a:gd name="T2" fmla="*/ 2143680 w 23"/>
              <a:gd name="T3" fmla="*/ 1411436 h 15"/>
              <a:gd name="T4" fmla="*/ 2262735 w 23"/>
              <a:gd name="T5" fmla="*/ 1209802 h 15"/>
              <a:gd name="T6" fmla="*/ 1548060 w 23"/>
              <a:gd name="T7" fmla="*/ 604901 h 15"/>
              <a:gd name="T8" fmla="*/ 238110 w 23"/>
              <a:gd name="T9" fmla="*/ 100976 h 15"/>
              <a:gd name="T10" fmla="*/ 1548060 w 23"/>
              <a:gd name="T11" fmla="*/ 604901 h 15"/>
              <a:gd name="T12" fmla="*/ 2500845 w 23"/>
              <a:gd name="T13" fmla="*/ 1209802 h 15"/>
              <a:gd name="T14" fmla="*/ 2262735 w 23"/>
              <a:gd name="T15" fmla="*/ 1411436 h 15"/>
              <a:gd name="T16" fmla="*/ 1667115 w 23"/>
              <a:gd name="T17" fmla="*/ 1310778 h 15"/>
              <a:gd name="T18" fmla="*/ 2143680 w 23"/>
              <a:gd name="T19" fmla="*/ 1411436 h 15"/>
              <a:gd name="T20" fmla="*/ 1667115 w 23"/>
              <a:gd name="T21" fmla="*/ 1310778 h 15"/>
              <a:gd name="T22" fmla="*/ 0 w 23"/>
              <a:gd name="T23" fmla="*/ 0 h 15"/>
              <a:gd name="T24" fmla="*/ 119055 w 23"/>
              <a:gd name="T25" fmla="*/ 100976 h 15"/>
              <a:gd name="T26" fmla="*/ 1667115 w 23"/>
              <a:gd name="T27" fmla="*/ 1310778 h 15"/>
              <a:gd name="T28" fmla="*/ 0 w 23"/>
              <a:gd name="T29" fmla="*/ 0 h 15"/>
              <a:gd name="T30" fmla="*/ 238110 w 23"/>
              <a:gd name="T31" fmla="*/ 100976 h 15"/>
              <a:gd name="T32" fmla="*/ 119055 w 23"/>
              <a:gd name="T33" fmla="*/ 100976 h 15"/>
              <a:gd name="T34" fmla="*/ 119055 w 23"/>
              <a:gd name="T35" fmla="*/ 100976 h 15"/>
              <a:gd name="T36" fmla="*/ 238110 w 23"/>
              <a:gd name="T37" fmla="*/ 100976 h 15"/>
              <a:gd name="T38" fmla="*/ 0 w 23"/>
              <a:gd name="T39" fmla="*/ 0 h 15"/>
              <a:gd name="T40" fmla="*/ 119055 w 23"/>
              <a:gd name="T41" fmla="*/ 100976 h 15"/>
              <a:gd name="T42" fmla="*/ 0 w 23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3" h="15">
                <a:moveTo>
                  <a:pt x="19" y="14"/>
                </a:moveTo>
                <a:lnTo>
                  <a:pt x="18" y="14"/>
                </a:lnTo>
                <a:cubicBezTo>
                  <a:pt x="19" y="14"/>
                  <a:pt x="19" y="13"/>
                  <a:pt x="19" y="12"/>
                </a:cubicBezTo>
                <a:cubicBezTo>
                  <a:pt x="21" y="10"/>
                  <a:pt x="17" y="9"/>
                  <a:pt x="13" y="6"/>
                </a:cubicBezTo>
                <a:cubicBezTo>
                  <a:pt x="9" y="5"/>
                  <a:pt x="5" y="4"/>
                  <a:pt x="2" y="1"/>
                </a:cubicBezTo>
                <a:cubicBezTo>
                  <a:pt x="6" y="3"/>
                  <a:pt x="10" y="5"/>
                  <a:pt x="13" y="6"/>
                </a:cubicBezTo>
                <a:cubicBezTo>
                  <a:pt x="18" y="9"/>
                  <a:pt x="22" y="10"/>
                  <a:pt x="21" y="12"/>
                </a:cubicBezTo>
                <a:cubicBezTo>
                  <a:pt x="20" y="14"/>
                  <a:pt x="19" y="14"/>
                  <a:pt x="19" y="14"/>
                </a:cubicBezTo>
                <a:close/>
                <a:moveTo>
                  <a:pt x="14" y="13"/>
                </a:moveTo>
                <a:cubicBezTo>
                  <a:pt x="16" y="13"/>
                  <a:pt x="17" y="14"/>
                  <a:pt x="18" y="14"/>
                </a:cubicBezTo>
                <a:cubicBezTo>
                  <a:pt x="17" y="14"/>
                  <a:pt x="16" y="14"/>
                  <a:pt x="14" y="13"/>
                </a:cubicBezTo>
                <a:close/>
                <a:moveTo>
                  <a:pt x="0" y="0"/>
                </a:moveTo>
                <a:lnTo>
                  <a:pt x="1" y="1"/>
                </a:lnTo>
                <a:cubicBezTo>
                  <a:pt x="4" y="4"/>
                  <a:pt x="10" y="10"/>
                  <a:pt x="14" y="13"/>
                </a:cubicBezTo>
                <a:cubicBezTo>
                  <a:pt x="9" y="10"/>
                  <a:pt x="1" y="4"/>
                  <a:pt x="0" y="0"/>
                </a:cubicBezTo>
                <a:close/>
                <a:moveTo>
                  <a:pt x="2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4" name="Freeform 1790">
            <a:extLst>
              <a:ext uri="{FF2B5EF4-FFF2-40B4-BE49-F238E27FC236}">
                <a16:creationId xmlns:a16="http://schemas.microsoft.com/office/drawing/2014/main" id="{7DB99234-7F29-9945-B3F9-7B200C7B2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905000"/>
            <a:ext cx="9525" cy="7938"/>
          </a:xfrm>
          <a:custGeom>
            <a:avLst/>
            <a:gdLst>
              <a:gd name="T0" fmla="*/ 3338703 w 25"/>
              <a:gd name="T1" fmla="*/ 2205573 h 20"/>
              <a:gd name="T2" fmla="*/ 0 w 25"/>
              <a:gd name="T3" fmla="*/ 0 h 20"/>
              <a:gd name="T4" fmla="*/ 3338703 w 25"/>
              <a:gd name="T5" fmla="*/ 220557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20">
                <a:moveTo>
                  <a:pt x="23" y="14"/>
                </a:moveTo>
                <a:cubicBezTo>
                  <a:pt x="21" y="19"/>
                  <a:pt x="6" y="7"/>
                  <a:pt x="0" y="0"/>
                </a:cubicBezTo>
                <a:cubicBezTo>
                  <a:pt x="10" y="7"/>
                  <a:pt x="24" y="7"/>
                  <a:pt x="2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5" name="Freeform 1791">
            <a:extLst>
              <a:ext uri="{FF2B5EF4-FFF2-40B4-BE49-F238E27FC236}">
                <a16:creationId xmlns:a16="http://schemas.microsoft.com/office/drawing/2014/main" id="{84A6F09F-D744-E549-8C90-A5EAFE06C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905000"/>
            <a:ext cx="9525" cy="6350"/>
          </a:xfrm>
          <a:custGeom>
            <a:avLst/>
            <a:gdLst>
              <a:gd name="T0" fmla="*/ 3048381 w 25"/>
              <a:gd name="T1" fmla="*/ 1991078 h 18"/>
              <a:gd name="T2" fmla="*/ 1451610 w 25"/>
              <a:gd name="T3" fmla="*/ 1244600 h 18"/>
              <a:gd name="T4" fmla="*/ 3338703 w 25"/>
              <a:gd name="T5" fmla="*/ 1742369 h 18"/>
              <a:gd name="T6" fmla="*/ 2177415 w 25"/>
              <a:gd name="T7" fmla="*/ 871008 h 18"/>
              <a:gd name="T8" fmla="*/ 0 w 25"/>
              <a:gd name="T9" fmla="*/ 0 h 18"/>
              <a:gd name="T10" fmla="*/ 0 w 25"/>
              <a:gd name="T11" fmla="*/ 0 h 18"/>
              <a:gd name="T12" fmla="*/ 2177415 w 25"/>
              <a:gd name="T13" fmla="*/ 871008 h 18"/>
              <a:gd name="T14" fmla="*/ 3338703 w 25"/>
              <a:gd name="T15" fmla="*/ 1742369 h 18"/>
              <a:gd name="T16" fmla="*/ 3048381 w 25"/>
              <a:gd name="T17" fmla="*/ 1991078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18">
                <a:moveTo>
                  <a:pt x="21" y="16"/>
                </a:moveTo>
                <a:cubicBezTo>
                  <a:pt x="18" y="16"/>
                  <a:pt x="14" y="13"/>
                  <a:pt x="10" y="10"/>
                </a:cubicBezTo>
                <a:cubicBezTo>
                  <a:pt x="16" y="14"/>
                  <a:pt x="22" y="17"/>
                  <a:pt x="23" y="14"/>
                </a:cubicBezTo>
                <a:cubicBezTo>
                  <a:pt x="23" y="10"/>
                  <a:pt x="20" y="9"/>
                  <a:pt x="15" y="7"/>
                </a:cubicBezTo>
                <a:cubicBezTo>
                  <a:pt x="10" y="5"/>
                  <a:pt x="5" y="4"/>
                  <a:pt x="0" y="0"/>
                </a:cubicBezTo>
                <a:cubicBezTo>
                  <a:pt x="5" y="3"/>
                  <a:pt x="11" y="5"/>
                  <a:pt x="15" y="7"/>
                </a:cubicBezTo>
                <a:cubicBezTo>
                  <a:pt x="20" y="9"/>
                  <a:pt x="24" y="10"/>
                  <a:pt x="23" y="14"/>
                </a:cubicBezTo>
                <a:cubicBezTo>
                  <a:pt x="23" y="14"/>
                  <a:pt x="23" y="16"/>
                  <a:pt x="21" y="16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6" name="Freeform 1792">
            <a:extLst>
              <a:ext uri="{FF2B5EF4-FFF2-40B4-BE49-F238E27FC236}">
                <a16:creationId xmlns:a16="http://schemas.microsoft.com/office/drawing/2014/main" id="{C2AD7F4D-52A5-3D4B-8782-57448F95E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09763"/>
            <a:ext cx="7937" cy="7937"/>
          </a:xfrm>
          <a:custGeom>
            <a:avLst/>
            <a:gdLst>
              <a:gd name="T0" fmla="*/ 2406234 w 24"/>
              <a:gd name="T1" fmla="*/ 1561785 h 22"/>
              <a:gd name="T2" fmla="*/ 0 w 24"/>
              <a:gd name="T3" fmla="*/ 0 h 22"/>
              <a:gd name="T4" fmla="*/ 2406234 w 24"/>
              <a:gd name="T5" fmla="*/ 1561785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2">
                <a:moveTo>
                  <a:pt x="22" y="12"/>
                </a:moveTo>
                <a:cubicBezTo>
                  <a:pt x="20" y="21"/>
                  <a:pt x="3" y="8"/>
                  <a:pt x="0" y="0"/>
                </a:cubicBezTo>
                <a:cubicBezTo>
                  <a:pt x="9" y="8"/>
                  <a:pt x="23" y="7"/>
                  <a:pt x="2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7" name="Freeform 1793">
            <a:extLst>
              <a:ext uri="{FF2B5EF4-FFF2-40B4-BE49-F238E27FC236}">
                <a16:creationId xmlns:a16="http://schemas.microsoft.com/office/drawing/2014/main" id="{EBA83061-CEAB-1242-97F6-A37A7FABA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09763"/>
            <a:ext cx="9525" cy="6350"/>
          </a:xfrm>
          <a:custGeom>
            <a:avLst/>
            <a:gdLst>
              <a:gd name="T0" fmla="*/ 2903220 w 25"/>
              <a:gd name="T1" fmla="*/ 2047478 h 16"/>
              <a:gd name="T2" fmla="*/ 725805 w 25"/>
              <a:gd name="T3" fmla="*/ 787400 h 16"/>
              <a:gd name="T4" fmla="*/ 3338703 w 25"/>
              <a:gd name="T5" fmla="*/ 1575197 h 16"/>
              <a:gd name="T6" fmla="*/ 2177415 w 25"/>
              <a:gd name="T7" fmla="*/ 944959 h 16"/>
              <a:gd name="T8" fmla="*/ 0 w 25"/>
              <a:gd name="T9" fmla="*/ 0 h 16"/>
              <a:gd name="T10" fmla="*/ 2177415 w 25"/>
              <a:gd name="T11" fmla="*/ 787400 h 16"/>
              <a:gd name="T12" fmla="*/ 3338703 w 25"/>
              <a:gd name="T13" fmla="*/ 1575197 h 16"/>
              <a:gd name="T14" fmla="*/ 2903220 w 25"/>
              <a:gd name="T15" fmla="*/ 204747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6">
                <a:moveTo>
                  <a:pt x="20" y="13"/>
                </a:moveTo>
                <a:cubicBezTo>
                  <a:pt x="16" y="13"/>
                  <a:pt x="10" y="9"/>
                  <a:pt x="5" y="5"/>
                </a:cubicBezTo>
                <a:cubicBezTo>
                  <a:pt x="12" y="10"/>
                  <a:pt x="21" y="15"/>
                  <a:pt x="23" y="10"/>
                </a:cubicBezTo>
                <a:cubicBezTo>
                  <a:pt x="23" y="7"/>
                  <a:pt x="20" y="6"/>
                  <a:pt x="15" y="6"/>
                </a:cubicBezTo>
                <a:cubicBezTo>
                  <a:pt x="11" y="5"/>
                  <a:pt x="4" y="3"/>
                  <a:pt x="0" y="0"/>
                </a:cubicBezTo>
                <a:cubicBezTo>
                  <a:pt x="4" y="3"/>
                  <a:pt x="11" y="4"/>
                  <a:pt x="15" y="5"/>
                </a:cubicBezTo>
                <a:cubicBezTo>
                  <a:pt x="20" y="6"/>
                  <a:pt x="24" y="6"/>
                  <a:pt x="23" y="10"/>
                </a:cubicBezTo>
                <a:cubicBezTo>
                  <a:pt x="23" y="12"/>
                  <a:pt x="22" y="13"/>
                  <a:pt x="20" y="13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8" name="Freeform 1794">
            <a:extLst>
              <a:ext uri="{FF2B5EF4-FFF2-40B4-BE49-F238E27FC236}">
                <a16:creationId xmlns:a16="http://schemas.microsoft.com/office/drawing/2014/main" id="{2982BE72-38B8-244B-8210-F2FEE6DB3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8650"/>
            <a:ext cx="3175" cy="7938"/>
          </a:xfrm>
          <a:custGeom>
            <a:avLst/>
            <a:gdLst>
              <a:gd name="T0" fmla="*/ 333375 w 11"/>
              <a:gd name="T1" fmla="*/ 2473769 h 22"/>
              <a:gd name="T2" fmla="*/ 666461 w 11"/>
              <a:gd name="T3" fmla="*/ 0 h 22"/>
              <a:gd name="T4" fmla="*/ 333375 w 11"/>
              <a:gd name="T5" fmla="*/ 2473769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22">
                <a:moveTo>
                  <a:pt x="4" y="19"/>
                </a:moveTo>
                <a:cubicBezTo>
                  <a:pt x="0" y="17"/>
                  <a:pt x="8" y="9"/>
                  <a:pt x="8" y="0"/>
                </a:cubicBezTo>
                <a:cubicBezTo>
                  <a:pt x="10" y="9"/>
                  <a:pt x="9" y="21"/>
                  <a:pt x="4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49" name="Freeform 1795">
            <a:extLst>
              <a:ext uri="{FF2B5EF4-FFF2-40B4-BE49-F238E27FC236}">
                <a16:creationId xmlns:a16="http://schemas.microsoft.com/office/drawing/2014/main" id="{EF6A744A-B40D-0041-A260-5E7D233CA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98650"/>
            <a:ext cx="3175" cy="7938"/>
          </a:xfrm>
          <a:custGeom>
            <a:avLst/>
            <a:gdLst>
              <a:gd name="T0" fmla="*/ 472678 w 8"/>
              <a:gd name="T1" fmla="*/ 2993023 h 20"/>
              <a:gd name="T2" fmla="*/ 315119 w 8"/>
              <a:gd name="T3" fmla="*/ 2993023 h 20"/>
              <a:gd name="T4" fmla="*/ 0 w 8"/>
              <a:gd name="T5" fmla="*/ 2835454 h 20"/>
              <a:gd name="T6" fmla="*/ 315119 w 8"/>
              <a:gd name="T7" fmla="*/ 1890435 h 20"/>
              <a:gd name="T8" fmla="*/ 787400 w 8"/>
              <a:gd name="T9" fmla="*/ 0 h 20"/>
              <a:gd name="T10" fmla="*/ 472678 w 8"/>
              <a:gd name="T11" fmla="*/ 1890435 h 20"/>
              <a:gd name="T12" fmla="*/ 315119 w 8"/>
              <a:gd name="T13" fmla="*/ 2835454 h 20"/>
              <a:gd name="T14" fmla="*/ 472678 w 8"/>
              <a:gd name="T15" fmla="*/ 2993023 h 20"/>
              <a:gd name="T16" fmla="*/ 787400 w 8"/>
              <a:gd name="T17" fmla="*/ 2835454 h 20"/>
              <a:gd name="T18" fmla="*/ 472678 w 8"/>
              <a:gd name="T19" fmla="*/ 2993023 h 20"/>
              <a:gd name="T20" fmla="*/ 1102519 w 8"/>
              <a:gd name="T21" fmla="*/ 945019 h 20"/>
              <a:gd name="T22" fmla="*/ 787400 w 8"/>
              <a:gd name="T23" fmla="*/ 0 h 20"/>
              <a:gd name="T24" fmla="*/ 1102519 w 8"/>
              <a:gd name="T25" fmla="*/ 945019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20">
                <a:moveTo>
                  <a:pt x="3" y="19"/>
                </a:moveTo>
                <a:lnTo>
                  <a:pt x="2" y="19"/>
                </a:lnTo>
                <a:cubicBezTo>
                  <a:pt x="2" y="19"/>
                  <a:pt x="1" y="18"/>
                  <a:pt x="0" y="18"/>
                </a:cubicBezTo>
                <a:cubicBezTo>
                  <a:pt x="0" y="16"/>
                  <a:pt x="1" y="14"/>
                  <a:pt x="2" y="12"/>
                </a:cubicBezTo>
                <a:cubicBezTo>
                  <a:pt x="3" y="8"/>
                  <a:pt x="5" y="5"/>
                  <a:pt x="5" y="0"/>
                </a:cubicBezTo>
                <a:cubicBezTo>
                  <a:pt x="6" y="5"/>
                  <a:pt x="4" y="9"/>
                  <a:pt x="3" y="12"/>
                </a:cubicBezTo>
                <a:cubicBezTo>
                  <a:pt x="2" y="14"/>
                  <a:pt x="1" y="16"/>
                  <a:pt x="2" y="18"/>
                </a:cubicBezTo>
                <a:lnTo>
                  <a:pt x="3" y="19"/>
                </a:lnTo>
                <a:cubicBezTo>
                  <a:pt x="3" y="19"/>
                  <a:pt x="4" y="18"/>
                  <a:pt x="5" y="18"/>
                </a:cubicBezTo>
                <a:lnTo>
                  <a:pt x="3" y="19"/>
                </a:lnTo>
                <a:close/>
                <a:moveTo>
                  <a:pt x="7" y="6"/>
                </a:moveTo>
                <a:cubicBezTo>
                  <a:pt x="6" y="4"/>
                  <a:pt x="6" y="2"/>
                  <a:pt x="5" y="0"/>
                </a:cubicBezTo>
                <a:cubicBezTo>
                  <a:pt x="6" y="2"/>
                  <a:pt x="7" y="4"/>
                  <a:pt x="7" y="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0" name="Freeform 1796">
            <a:extLst>
              <a:ext uri="{FF2B5EF4-FFF2-40B4-BE49-F238E27FC236}">
                <a16:creationId xmlns:a16="http://schemas.microsoft.com/office/drawing/2014/main" id="{E96AB06C-E991-7449-989B-EA7B6318B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901825"/>
            <a:ext cx="4762" cy="9525"/>
          </a:xfrm>
          <a:custGeom>
            <a:avLst/>
            <a:gdLst>
              <a:gd name="T0" fmla="*/ 787317 w 12"/>
              <a:gd name="T1" fmla="*/ 3338703 h 25"/>
              <a:gd name="T2" fmla="*/ 629775 w 12"/>
              <a:gd name="T3" fmla="*/ 0 h 25"/>
              <a:gd name="T4" fmla="*/ 787317 w 12"/>
              <a:gd name="T5" fmla="*/ 3338703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5">
                <a:moveTo>
                  <a:pt x="5" y="23"/>
                </a:moveTo>
                <a:cubicBezTo>
                  <a:pt x="0" y="17"/>
                  <a:pt x="4" y="9"/>
                  <a:pt x="4" y="0"/>
                </a:cubicBezTo>
                <a:cubicBezTo>
                  <a:pt x="9" y="10"/>
                  <a:pt x="11" y="24"/>
                  <a:pt x="5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1" name="Freeform 1797">
            <a:extLst>
              <a:ext uri="{FF2B5EF4-FFF2-40B4-BE49-F238E27FC236}">
                <a16:creationId xmlns:a16="http://schemas.microsoft.com/office/drawing/2014/main" id="{578BEB4A-DE76-7241-AF0B-3F1D585BC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901825"/>
            <a:ext cx="3175" cy="7938"/>
          </a:xfrm>
          <a:custGeom>
            <a:avLst/>
            <a:gdLst>
              <a:gd name="T0" fmla="*/ 746831 w 9"/>
              <a:gd name="T1" fmla="*/ 2516015 h 24"/>
              <a:gd name="T2" fmla="*/ 497769 w 9"/>
              <a:gd name="T3" fmla="*/ 2516015 h 24"/>
              <a:gd name="T4" fmla="*/ 373239 w 9"/>
              <a:gd name="T5" fmla="*/ 765686 h 24"/>
              <a:gd name="T6" fmla="*/ 622300 w 9"/>
              <a:gd name="T7" fmla="*/ 2297390 h 24"/>
              <a:gd name="T8" fmla="*/ 746831 w 9"/>
              <a:gd name="T9" fmla="*/ 2297390 h 24"/>
              <a:gd name="T10" fmla="*/ 871008 w 9"/>
              <a:gd name="T11" fmla="*/ 2187911 h 24"/>
              <a:gd name="T12" fmla="*/ 871008 w 9"/>
              <a:gd name="T13" fmla="*/ 1750329 h 24"/>
              <a:gd name="T14" fmla="*/ 871008 w 9"/>
              <a:gd name="T15" fmla="*/ 2297390 h 24"/>
              <a:gd name="T16" fmla="*/ 746831 w 9"/>
              <a:gd name="T17" fmla="*/ 2516015 h 24"/>
              <a:gd name="T18" fmla="*/ 373239 w 9"/>
              <a:gd name="T19" fmla="*/ 0 h 24"/>
              <a:gd name="T20" fmla="*/ 871008 w 9"/>
              <a:gd name="T21" fmla="*/ 1203269 h 24"/>
              <a:gd name="T22" fmla="*/ 373239 w 9"/>
              <a:gd name="T23" fmla="*/ 109478 h 24"/>
              <a:gd name="T24" fmla="*/ 373239 w 9"/>
              <a:gd name="T25" fmla="*/ 0 h 24"/>
              <a:gd name="T26" fmla="*/ 871008 w 9"/>
              <a:gd name="T27" fmla="*/ 1750329 h 24"/>
              <a:gd name="T28" fmla="*/ 871008 w 9"/>
              <a:gd name="T29" fmla="*/ 1203269 h 24"/>
              <a:gd name="T30" fmla="*/ 871008 w 9"/>
              <a:gd name="T31" fmla="*/ 1750329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24">
                <a:moveTo>
                  <a:pt x="6" y="23"/>
                </a:moveTo>
                <a:lnTo>
                  <a:pt x="4" y="23"/>
                </a:lnTo>
                <a:cubicBezTo>
                  <a:pt x="0" y="19"/>
                  <a:pt x="2" y="13"/>
                  <a:pt x="3" y="7"/>
                </a:cubicBezTo>
                <a:cubicBezTo>
                  <a:pt x="3" y="13"/>
                  <a:pt x="1" y="19"/>
                  <a:pt x="5" y="21"/>
                </a:cubicBezTo>
                <a:lnTo>
                  <a:pt x="6" y="21"/>
                </a:lnTo>
                <a:lnTo>
                  <a:pt x="7" y="20"/>
                </a:lnTo>
                <a:cubicBezTo>
                  <a:pt x="7" y="19"/>
                  <a:pt x="7" y="18"/>
                  <a:pt x="7" y="16"/>
                </a:cubicBezTo>
                <a:cubicBezTo>
                  <a:pt x="8" y="18"/>
                  <a:pt x="7" y="20"/>
                  <a:pt x="7" y="21"/>
                </a:cubicBezTo>
                <a:cubicBezTo>
                  <a:pt x="7" y="23"/>
                  <a:pt x="6" y="23"/>
                  <a:pt x="6" y="23"/>
                </a:cubicBezTo>
                <a:close/>
                <a:moveTo>
                  <a:pt x="3" y="0"/>
                </a:moveTo>
                <a:cubicBezTo>
                  <a:pt x="5" y="3"/>
                  <a:pt x="6" y="8"/>
                  <a:pt x="7" y="11"/>
                </a:cubicBezTo>
                <a:cubicBezTo>
                  <a:pt x="6" y="8"/>
                  <a:pt x="5" y="4"/>
                  <a:pt x="3" y="1"/>
                </a:cubicBezTo>
                <a:lnTo>
                  <a:pt x="3" y="0"/>
                </a:lnTo>
                <a:close/>
                <a:moveTo>
                  <a:pt x="7" y="16"/>
                </a:moveTo>
                <a:cubicBezTo>
                  <a:pt x="7" y="15"/>
                  <a:pt x="7" y="13"/>
                  <a:pt x="7" y="11"/>
                </a:cubicBezTo>
                <a:cubicBezTo>
                  <a:pt x="7" y="13"/>
                  <a:pt x="8" y="15"/>
                  <a:pt x="7" y="1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2" name="Freeform 1798">
            <a:extLst>
              <a:ext uri="{FF2B5EF4-FFF2-40B4-BE49-F238E27FC236}">
                <a16:creationId xmlns:a16="http://schemas.microsoft.com/office/drawing/2014/main" id="{BD5DA3E4-5635-2841-8DFF-1586BD2E9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6588"/>
            <a:ext cx="4762" cy="7937"/>
          </a:xfrm>
          <a:custGeom>
            <a:avLst/>
            <a:gdLst>
              <a:gd name="T0" fmla="*/ 787317 w 12"/>
              <a:gd name="T1" fmla="*/ 2856942 h 21"/>
              <a:gd name="T2" fmla="*/ 315086 w 12"/>
              <a:gd name="T3" fmla="*/ 0 h 21"/>
              <a:gd name="T4" fmla="*/ 787317 w 12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1">
                <a:moveTo>
                  <a:pt x="5" y="20"/>
                </a:moveTo>
                <a:cubicBezTo>
                  <a:pt x="0" y="18"/>
                  <a:pt x="3" y="9"/>
                  <a:pt x="2" y="0"/>
                </a:cubicBezTo>
                <a:cubicBezTo>
                  <a:pt x="7" y="7"/>
                  <a:pt x="11" y="20"/>
                  <a:pt x="5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3" name="Freeform 1799">
            <a:extLst>
              <a:ext uri="{FF2B5EF4-FFF2-40B4-BE49-F238E27FC236}">
                <a16:creationId xmlns:a16="http://schemas.microsoft.com/office/drawing/2014/main" id="{B4A42ACF-95EB-F442-B6C6-BACFD2AE2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1906588"/>
            <a:ext cx="3175" cy="7937"/>
          </a:xfrm>
          <a:custGeom>
            <a:avLst/>
            <a:gdLst>
              <a:gd name="T0" fmla="*/ 497769 w 9"/>
              <a:gd name="T1" fmla="*/ 2856942 h 21"/>
              <a:gd name="T2" fmla="*/ 124531 w 9"/>
              <a:gd name="T3" fmla="*/ 1285794 h 21"/>
              <a:gd name="T4" fmla="*/ 124531 w 9"/>
              <a:gd name="T5" fmla="*/ 0 h 21"/>
              <a:gd name="T6" fmla="*/ 746831 w 9"/>
              <a:gd name="T7" fmla="*/ 2571210 h 21"/>
              <a:gd name="T8" fmla="*/ 497769 w 9"/>
              <a:gd name="T9" fmla="*/ 2856942 h 21"/>
              <a:gd name="T10" fmla="*/ 249061 w 9"/>
              <a:gd name="T11" fmla="*/ 1285794 h 21"/>
              <a:gd name="T12" fmla="*/ 497769 w 9"/>
              <a:gd name="T13" fmla="*/ 2714076 h 21"/>
              <a:gd name="T14" fmla="*/ 746831 w 9"/>
              <a:gd name="T15" fmla="*/ 2571210 h 21"/>
              <a:gd name="T16" fmla="*/ 124531 w 9"/>
              <a:gd name="T17" fmla="*/ 0 h 21"/>
              <a:gd name="T18" fmla="*/ 249061 w 9"/>
              <a:gd name="T19" fmla="*/ 1285794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4" y="20"/>
                </a:moveTo>
                <a:cubicBezTo>
                  <a:pt x="0" y="19"/>
                  <a:pt x="0" y="15"/>
                  <a:pt x="1" y="9"/>
                </a:cubicBezTo>
                <a:lnTo>
                  <a:pt x="1" y="0"/>
                </a:lnTo>
                <a:cubicBezTo>
                  <a:pt x="6" y="5"/>
                  <a:pt x="8" y="15"/>
                  <a:pt x="6" y="18"/>
                </a:cubicBezTo>
                <a:cubicBezTo>
                  <a:pt x="6" y="19"/>
                  <a:pt x="6" y="20"/>
                  <a:pt x="4" y="20"/>
                </a:cubicBezTo>
                <a:close/>
                <a:moveTo>
                  <a:pt x="2" y="9"/>
                </a:moveTo>
                <a:cubicBezTo>
                  <a:pt x="1" y="15"/>
                  <a:pt x="1" y="18"/>
                  <a:pt x="4" y="19"/>
                </a:cubicBezTo>
                <a:cubicBezTo>
                  <a:pt x="6" y="19"/>
                  <a:pt x="6" y="19"/>
                  <a:pt x="6" y="18"/>
                </a:cubicBezTo>
                <a:cubicBezTo>
                  <a:pt x="7" y="15"/>
                  <a:pt x="5" y="5"/>
                  <a:pt x="1" y="0"/>
                </a:cubicBezTo>
                <a:cubicBezTo>
                  <a:pt x="2" y="3"/>
                  <a:pt x="2" y="5"/>
                  <a:pt x="2" y="9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4" name="Freeform 1800">
            <a:extLst>
              <a:ext uri="{FF2B5EF4-FFF2-40B4-BE49-F238E27FC236}">
                <a16:creationId xmlns:a16="http://schemas.microsoft.com/office/drawing/2014/main" id="{551EAC8E-66A5-004B-9A09-268060FCB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12938"/>
            <a:ext cx="4762" cy="3175"/>
          </a:xfrm>
          <a:custGeom>
            <a:avLst/>
            <a:gdLst>
              <a:gd name="T0" fmla="*/ 1388463 w 14"/>
              <a:gd name="T1" fmla="*/ 583045 h 11"/>
              <a:gd name="T2" fmla="*/ 0 w 14"/>
              <a:gd name="T3" fmla="*/ 0 h 11"/>
              <a:gd name="T4" fmla="*/ 1388463 w 14"/>
              <a:gd name="T5" fmla="*/ 583045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1">
                <a:moveTo>
                  <a:pt x="12" y="7"/>
                </a:moveTo>
                <a:cubicBezTo>
                  <a:pt x="12" y="10"/>
                  <a:pt x="7" y="5"/>
                  <a:pt x="0" y="0"/>
                </a:cubicBezTo>
                <a:cubicBezTo>
                  <a:pt x="6" y="3"/>
                  <a:pt x="13" y="5"/>
                  <a:pt x="1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5" name="Freeform 1801">
            <a:extLst>
              <a:ext uri="{FF2B5EF4-FFF2-40B4-BE49-F238E27FC236}">
                <a16:creationId xmlns:a16="http://schemas.microsoft.com/office/drawing/2014/main" id="{D889C535-DF05-2542-90D0-DFEA5A236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912938"/>
            <a:ext cx="4762" cy="3175"/>
          </a:xfrm>
          <a:custGeom>
            <a:avLst/>
            <a:gdLst>
              <a:gd name="T0" fmla="*/ 1310185 w 15"/>
              <a:gd name="T1" fmla="*/ 995539 h 9"/>
              <a:gd name="T2" fmla="*/ 705411 w 15"/>
              <a:gd name="T3" fmla="*/ 497769 h 9"/>
              <a:gd name="T4" fmla="*/ 0 w 15"/>
              <a:gd name="T5" fmla="*/ 0 h 9"/>
              <a:gd name="T6" fmla="*/ 0 w 15"/>
              <a:gd name="T7" fmla="*/ 0 h 9"/>
              <a:gd name="T8" fmla="*/ 705411 w 15"/>
              <a:gd name="T9" fmla="*/ 497769 h 9"/>
              <a:gd name="T10" fmla="*/ 1310185 w 15"/>
              <a:gd name="T11" fmla="*/ 746831 h 9"/>
              <a:gd name="T12" fmla="*/ 0 w 15"/>
              <a:gd name="T13" fmla="*/ 0 h 9"/>
              <a:gd name="T14" fmla="*/ 1310185 w 15"/>
              <a:gd name="T15" fmla="*/ 622300 h 9"/>
              <a:gd name="T16" fmla="*/ 1411139 w 15"/>
              <a:gd name="T17" fmla="*/ 871008 h 9"/>
              <a:gd name="T18" fmla="*/ 1310185 w 15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13" y="8"/>
                </a:moveTo>
                <a:cubicBezTo>
                  <a:pt x="11" y="8"/>
                  <a:pt x="9" y="6"/>
                  <a:pt x="7" y="4"/>
                </a:cubicBezTo>
                <a:cubicBezTo>
                  <a:pt x="5" y="3"/>
                  <a:pt x="3" y="2"/>
                  <a:pt x="0" y="0"/>
                </a:cubicBezTo>
                <a:cubicBezTo>
                  <a:pt x="3" y="1"/>
                  <a:pt x="5" y="2"/>
                  <a:pt x="7" y="4"/>
                </a:cubicBezTo>
                <a:cubicBezTo>
                  <a:pt x="10" y="6"/>
                  <a:pt x="13" y="8"/>
                  <a:pt x="13" y="6"/>
                </a:cubicBezTo>
                <a:cubicBezTo>
                  <a:pt x="13" y="3"/>
                  <a:pt x="5" y="1"/>
                  <a:pt x="0" y="0"/>
                </a:cubicBezTo>
                <a:cubicBezTo>
                  <a:pt x="7" y="1"/>
                  <a:pt x="13" y="3"/>
                  <a:pt x="13" y="5"/>
                </a:cubicBezTo>
                <a:lnTo>
                  <a:pt x="14" y="7"/>
                </a:lnTo>
                <a:cubicBezTo>
                  <a:pt x="13" y="7"/>
                  <a:pt x="13" y="8"/>
                  <a:pt x="13" y="8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6" name="Freeform 1802">
            <a:extLst>
              <a:ext uri="{FF2B5EF4-FFF2-40B4-BE49-F238E27FC236}">
                <a16:creationId xmlns:a16="http://schemas.microsoft.com/office/drawing/2014/main" id="{7D955AFC-2D28-F446-BA6F-3526BE40E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1663"/>
            <a:ext cx="4763" cy="7937"/>
          </a:xfrm>
          <a:custGeom>
            <a:avLst/>
            <a:gdLst>
              <a:gd name="T0" fmla="*/ 810390 w 14"/>
              <a:gd name="T1" fmla="*/ 2992249 h 20"/>
              <a:gd name="T2" fmla="*/ 810390 w 14"/>
              <a:gd name="T3" fmla="*/ 0 h 20"/>
              <a:gd name="T4" fmla="*/ 810390 w 14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0">
                <a:moveTo>
                  <a:pt x="7" y="19"/>
                </a:moveTo>
                <a:cubicBezTo>
                  <a:pt x="0" y="15"/>
                  <a:pt x="5" y="6"/>
                  <a:pt x="7" y="0"/>
                </a:cubicBezTo>
                <a:cubicBezTo>
                  <a:pt x="9" y="6"/>
                  <a:pt x="13" y="15"/>
                  <a:pt x="7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7" name="Freeform 1803">
            <a:extLst>
              <a:ext uri="{FF2B5EF4-FFF2-40B4-BE49-F238E27FC236}">
                <a16:creationId xmlns:a16="http://schemas.microsoft.com/office/drawing/2014/main" id="{F5611958-6413-7D41-941D-F2E521333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1663"/>
            <a:ext cx="3175" cy="7937"/>
          </a:xfrm>
          <a:custGeom>
            <a:avLst/>
            <a:gdLst>
              <a:gd name="T0" fmla="*/ 416502 w 11"/>
              <a:gd name="T1" fmla="*/ 2856942 h 21"/>
              <a:gd name="T2" fmla="*/ 249959 w 11"/>
              <a:gd name="T3" fmla="*/ 428598 h 21"/>
              <a:gd name="T4" fmla="*/ 416502 w 11"/>
              <a:gd name="T5" fmla="*/ 0 h 21"/>
              <a:gd name="T6" fmla="*/ 416502 w 11"/>
              <a:gd name="T7" fmla="*/ 142866 h 21"/>
              <a:gd name="T8" fmla="*/ 333375 w 11"/>
              <a:gd name="T9" fmla="*/ 428598 h 21"/>
              <a:gd name="T10" fmla="*/ 416502 w 11"/>
              <a:gd name="T11" fmla="*/ 2714076 h 21"/>
              <a:gd name="T12" fmla="*/ 499918 w 11"/>
              <a:gd name="T13" fmla="*/ 714330 h 21"/>
              <a:gd name="T14" fmla="*/ 416502 w 11"/>
              <a:gd name="T15" fmla="*/ 142866 h 21"/>
              <a:gd name="T16" fmla="*/ 666461 w 11"/>
              <a:gd name="T17" fmla="*/ 714330 h 21"/>
              <a:gd name="T18" fmla="*/ 416502 w 11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21">
                <a:moveTo>
                  <a:pt x="5" y="20"/>
                </a:moveTo>
                <a:cubicBezTo>
                  <a:pt x="0" y="17"/>
                  <a:pt x="2" y="9"/>
                  <a:pt x="3" y="3"/>
                </a:cubicBezTo>
                <a:cubicBezTo>
                  <a:pt x="4" y="2"/>
                  <a:pt x="5" y="0"/>
                  <a:pt x="5" y="0"/>
                </a:cubicBezTo>
                <a:cubicBezTo>
                  <a:pt x="5" y="0"/>
                  <a:pt x="5" y="0"/>
                  <a:pt x="5" y="1"/>
                </a:cubicBezTo>
                <a:lnTo>
                  <a:pt x="4" y="3"/>
                </a:lnTo>
                <a:cubicBezTo>
                  <a:pt x="3" y="9"/>
                  <a:pt x="1" y="15"/>
                  <a:pt x="5" y="19"/>
                </a:cubicBezTo>
                <a:cubicBezTo>
                  <a:pt x="9" y="15"/>
                  <a:pt x="8" y="10"/>
                  <a:pt x="6" y="5"/>
                </a:cubicBezTo>
                <a:cubicBezTo>
                  <a:pt x="6" y="4"/>
                  <a:pt x="5" y="2"/>
                  <a:pt x="5" y="1"/>
                </a:cubicBezTo>
                <a:cubicBezTo>
                  <a:pt x="6" y="2"/>
                  <a:pt x="7" y="3"/>
                  <a:pt x="8" y="5"/>
                </a:cubicBezTo>
                <a:cubicBezTo>
                  <a:pt x="8" y="10"/>
                  <a:pt x="10" y="15"/>
                  <a:pt x="5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8" name="Freeform 1804">
            <a:extLst>
              <a:ext uri="{FF2B5EF4-FFF2-40B4-BE49-F238E27FC236}">
                <a16:creationId xmlns:a16="http://schemas.microsoft.com/office/drawing/2014/main" id="{A9D9436C-2EC4-EF48-9948-C9422ACA7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4838"/>
            <a:ext cx="4763" cy="7937"/>
          </a:xfrm>
          <a:custGeom>
            <a:avLst/>
            <a:gdLst>
              <a:gd name="T0" fmla="*/ 1260210 w 12"/>
              <a:gd name="T1" fmla="*/ 2856942 h 21"/>
              <a:gd name="T2" fmla="*/ 157576 w 12"/>
              <a:gd name="T3" fmla="*/ 0 h 21"/>
              <a:gd name="T4" fmla="*/ 1260210 w 12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1">
                <a:moveTo>
                  <a:pt x="8" y="20"/>
                </a:moveTo>
                <a:cubicBezTo>
                  <a:pt x="0" y="18"/>
                  <a:pt x="1" y="7"/>
                  <a:pt x="1" y="0"/>
                </a:cubicBezTo>
                <a:cubicBezTo>
                  <a:pt x="3" y="10"/>
                  <a:pt x="11" y="11"/>
                  <a:pt x="8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59" name="Freeform 1805">
            <a:extLst>
              <a:ext uri="{FF2B5EF4-FFF2-40B4-BE49-F238E27FC236}">
                <a16:creationId xmlns:a16="http://schemas.microsoft.com/office/drawing/2014/main" id="{DF028B49-13E6-8E48-8648-7E19F2A9B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4838"/>
            <a:ext cx="3175" cy="7937"/>
          </a:xfrm>
          <a:custGeom>
            <a:avLst/>
            <a:gdLst>
              <a:gd name="T0" fmla="*/ 705803 w 10"/>
              <a:gd name="T1" fmla="*/ 2856942 h 21"/>
              <a:gd name="T2" fmla="*/ 0 w 10"/>
              <a:gd name="T3" fmla="*/ 428598 h 21"/>
              <a:gd name="T4" fmla="*/ 0 w 10"/>
              <a:gd name="T5" fmla="*/ 0 h 21"/>
              <a:gd name="T6" fmla="*/ 0 w 10"/>
              <a:gd name="T7" fmla="*/ 0 h 21"/>
              <a:gd name="T8" fmla="*/ 504190 w 10"/>
              <a:gd name="T9" fmla="*/ 1285794 h 21"/>
              <a:gd name="T10" fmla="*/ 705803 w 10"/>
              <a:gd name="T11" fmla="*/ 2856942 h 21"/>
              <a:gd name="T12" fmla="*/ 0 w 10"/>
              <a:gd name="T13" fmla="*/ 428598 h 21"/>
              <a:gd name="T14" fmla="*/ 705803 w 10"/>
              <a:gd name="T15" fmla="*/ 2714076 h 21"/>
              <a:gd name="T16" fmla="*/ 403225 w 10"/>
              <a:gd name="T17" fmla="*/ 1428660 h 21"/>
              <a:gd name="T18" fmla="*/ 0 w 10"/>
              <a:gd name="T19" fmla="*/ 428598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21">
                <a:moveTo>
                  <a:pt x="7" y="20"/>
                </a:moveTo>
                <a:cubicBezTo>
                  <a:pt x="0" y="19"/>
                  <a:pt x="0" y="10"/>
                  <a:pt x="0" y="3"/>
                </a:cubicBezTo>
                <a:lnTo>
                  <a:pt x="0" y="0"/>
                </a:lnTo>
                <a:cubicBezTo>
                  <a:pt x="1" y="4"/>
                  <a:pt x="4" y="7"/>
                  <a:pt x="5" y="9"/>
                </a:cubicBezTo>
                <a:cubicBezTo>
                  <a:pt x="7" y="12"/>
                  <a:pt x="9" y="15"/>
                  <a:pt x="7" y="20"/>
                </a:cubicBezTo>
                <a:close/>
                <a:moveTo>
                  <a:pt x="0" y="3"/>
                </a:moveTo>
                <a:cubicBezTo>
                  <a:pt x="0" y="10"/>
                  <a:pt x="0" y="18"/>
                  <a:pt x="7" y="19"/>
                </a:cubicBezTo>
                <a:cubicBezTo>
                  <a:pt x="7" y="15"/>
                  <a:pt x="6" y="13"/>
                  <a:pt x="4" y="10"/>
                </a:cubicBezTo>
                <a:cubicBezTo>
                  <a:pt x="3" y="8"/>
                  <a:pt x="1" y="6"/>
                  <a:pt x="0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0" name="Freeform 1806">
            <a:extLst>
              <a:ext uri="{FF2B5EF4-FFF2-40B4-BE49-F238E27FC236}">
                <a16:creationId xmlns:a16="http://schemas.microsoft.com/office/drawing/2014/main" id="{523BC55D-0AFE-7A48-85C8-A77205650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74838"/>
            <a:ext cx="3175" cy="6350"/>
          </a:xfrm>
          <a:custGeom>
            <a:avLst/>
            <a:gdLst>
              <a:gd name="T0" fmla="*/ 249061 w 9"/>
              <a:gd name="T1" fmla="*/ 2010611 h 19"/>
              <a:gd name="T2" fmla="*/ 995539 w 9"/>
              <a:gd name="T3" fmla="*/ 0 h 19"/>
              <a:gd name="T4" fmla="*/ 249061 w 9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9">
                <a:moveTo>
                  <a:pt x="2" y="18"/>
                </a:moveTo>
                <a:cubicBezTo>
                  <a:pt x="0" y="10"/>
                  <a:pt x="5" y="9"/>
                  <a:pt x="8" y="0"/>
                </a:cubicBezTo>
                <a:cubicBezTo>
                  <a:pt x="8" y="10"/>
                  <a:pt x="8" y="18"/>
                  <a:pt x="2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1" name="Freeform 1807">
            <a:extLst>
              <a:ext uri="{FF2B5EF4-FFF2-40B4-BE49-F238E27FC236}">
                <a16:creationId xmlns:a16="http://schemas.microsoft.com/office/drawing/2014/main" id="{A3EB92C7-1BC2-814D-BC17-B40FCD253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74838"/>
            <a:ext cx="3175" cy="6350"/>
          </a:xfrm>
          <a:custGeom>
            <a:avLst/>
            <a:gdLst>
              <a:gd name="T0" fmla="*/ 201613 w 10"/>
              <a:gd name="T1" fmla="*/ 2010611 h 19"/>
              <a:gd name="T2" fmla="*/ 100965 w 10"/>
              <a:gd name="T3" fmla="*/ 2010611 h 19"/>
              <a:gd name="T4" fmla="*/ 403225 w 10"/>
              <a:gd name="T5" fmla="*/ 781718 h 19"/>
              <a:gd name="T6" fmla="*/ 806450 w 10"/>
              <a:gd name="T7" fmla="*/ 0 h 19"/>
              <a:gd name="T8" fmla="*/ 907415 w 10"/>
              <a:gd name="T9" fmla="*/ 335213 h 19"/>
              <a:gd name="T10" fmla="*/ 201613 w 10"/>
              <a:gd name="T11" fmla="*/ 2010611 h 19"/>
              <a:gd name="T12" fmla="*/ 806450 w 10"/>
              <a:gd name="T13" fmla="*/ 0 h 19"/>
              <a:gd name="T14" fmla="*/ 504190 w 10"/>
              <a:gd name="T15" fmla="*/ 781718 h 19"/>
              <a:gd name="T16" fmla="*/ 201613 w 10"/>
              <a:gd name="T17" fmla="*/ 2010611 h 19"/>
              <a:gd name="T18" fmla="*/ 806450 w 10"/>
              <a:gd name="T19" fmla="*/ 335213 h 19"/>
              <a:gd name="T20" fmla="*/ 806450 w 10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9">
                <a:moveTo>
                  <a:pt x="2" y="18"/>
                </a:moveTo>
                <a:lnTo>
                  <a:pt x="1" y="18"/>
                </a:lnTo>
                <a:cubicBezTo>
                  <a:pt x="0" y="13"/>
                  <a:pt x="3" y="10"/>
                  <a:pt x="4" y="7"/>
                </a:cubicBezTo>
                <a:cubicBezTo>
                  <a:pt x="6" y="5"/>
                  <a:pt x="7" y="3"/>
                  <a:pt x="8" y="0"/>
                </a:cubicBezTo>
                <a:lnTo>
                  <a:pt x="9" y="3"/>
                </a:lnTo>
                <a:cubicBezTo>
                  <a:pt x="8" y="10"/>
                  <a:pt x="8" y="18"/>
                  <a:pt x="2" y="18"/>
                </a:cubicBezTo>
                <a:close/>
                <a:moveTo>
                  <a:pt x="8" y="0"/>
                </a:moveTo>
                <a:cubicBezTo>
                  <a:pt x="7" y="4"/>
                  <a:pt x="6" y="5"/>
                  <a:pt x="5" y="7"/>
                </a:cubicBezTo>
                <a:cubicBezTo>
                  <a:pt x="3" y="10"/>
                  <a:pt x="2" y="13"/>
                  <a:pt x="2" y="18"/>
                </a:cubicBezTo>
                <a:cubicBezTo>
                  <a:pt x="7" y="17"/>
                  <a:pt x="7" y="10"/>
                  <a:pt x="8" y="3"/>
                </a:cubicBezTo>
                <a:lnTo>
                  <a:pt x="8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2" name="Freeform 1808">
            <a:extLst>
              <a:ext uri="{FF2B5EF4-FFF2-40B4-BE49-F238E27FC236}">
                <a16:creationId xmlns:a16="http://schemas.microsoft.com/office/drawing/2014/main" id="{44D5B847-66E0-B342-86EF-383E080E0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1188"/>
            <a:ext cx="3175" cy="4762"/>
          </a:xfrm>
          <a:custGeom>
            <a:avLst/>
            <a:gdLst>
              <a:gd name="T0" fmla="*/ 749877 w 11"/>
              <a:gd name="T1" fmla="*/ 1310185 h 15"/>
              <a:gd name="T2" fmla="*/ 0 w 11"/>
              <a:gd name="T3" fmla="*/ 0 h 15"/>
              <a:gd name="T4" fmla="*/ 749877 w 11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9" y="13"/>
                </a:moveTo>
                <a:cubicBezTo>
                  <a:pt x="4" y="14"/>
                  <a:pt x="1" y="8"/>
                  <a:pt x="0" y="0"/>
                </a:cubicBezTo>
                <a:cubicBezTo>
                  <a:pt x="5" y="8"/>
                  <a:pt x="10" y="5"/>
                  <a:pt x="9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3" name="Freeform 1809">
            <a:extLst>
              <a:ext uri="{FF2B5EF4-FFF2-40B4-BE49-F238E27FC236}">
                <a16:creationId xmlns:a16="http://schemas.microsoft.com/office/drawing/2014/main" id="{50C60717-D113-3D43-96EB-44B34654D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81188"/>
            <a:ext cx="4762" cy="4762"/>
          </a:xfrm>
          <a:custGeom>
            <a:avLst/>
            <a:gdLst>
              <a:gd name="T0" fmla="*/ 1417489 w 12"/>
              <a:gd name="T1" fmla="*/ 1504112 h 14"/>
              <a:gd name="T2" fmla="*/ 0 w 12"/>
              <a:gd name="T3" fmla="*/ 0 h 14"/>
              <a:gd name="T4" fmla="*/ 1417489 w 12"/>
              <a:gd name="T5" fmla="*/ 1504112 h 14"/>
              <a:gd name="T6" fmla="*/ 0 w 12"/>
              <a:gd name="T7" fmla="*/ 0 h 14"/>
              <a:gd name="T8" fmla="*/ 1102403 w 12"/>
              <a:gd name="T9" fmla="*/ 578583 h 14"/>
              <a:gd name="T10" fmla="*/ 1732178 w 12"/>
              <a:gd name="T11" fmla="*/ 1504112 h 14"/>
              <a:gd name="T12" fmla="*/ 1574635 w 12"/>
              <a:gd name="T13" fmla="*/ 1504112 h 14"/>
              <a:gd name="T14" fmla="*/ 944860 w 12"/>
              <a:gd name="T15" fmla="*/ 694232 h 14"/>
              <a:gd name="T16" fmla="*/ 0 w 12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4">
                <a:moveTo>
                  <a:pt x="9" y="13"/>
                </a:moveTo>
                <a:cubicBezTo>
                  <a:pt x="5" y="13"/>
                  <a:pt x="2" y="9"/>
                  <a:pt x="0" y="0"/>
                </a:cubicBezTo>
                <a:cubicBezTo>
                  <a:pt x="2" y="9"/>
                  <a:pt x="6" y="13"/>
                  <a:pt x="9" y="13"/>
                </a:cubicBezTo>
                <a:close/>
                <a:moveTo>
                  <a:pt x="0" y="0"/>
                </a:moveTo>
                <a:cubicBezTo>
                  <a:pt x="2" y="3"/>
                  <a:pt x="6" y="4"/>
                  <a:pt x="7" y="5"/>
                </a:cubicBezTo>
                <a:cubicBezTo>
                  <a:pt x="9" y="7"/>
                  <a:pt x="11" y="8"/>
                  <a:pt x="11" y="13"/>
                </a:cubicBezTo>
                <a:lnTo>
                  <a:pt x="10" y="13"/>
                </a:lnTo>
                <a:cubicBezTo>
                  <a:pt x="10" y="9"/>
                  <a:pt x="9" y="8"/>
                  <a:pt x="6" y="6"/>
                </a:cubicBezTo>
                <a:cubicBezTo>
                  <a:pt x="5" y="5"/>
                  <a:pt x="2" y="3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4" name="Freeform 1810">
            <a:extLst>
              <a:ext uri="{FF2B5EF4-FFF2-40B4-BE49-F238E27FC236}">
                <a16:creationId xmlns:a16="http://schemas.microsoft.com/office/drawing/2014/main" id="{249FE444-EEA5-EE49-9134-C8E820AAA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1188"/>
            <a:ext cx="3175" cy="4762"/>
          </a:xfrm>
          <a:custGeom>
            <a:avLst/>
            <a:gdLst>
              <a:gd name="T0" fmla="*/ 201613 w 10"/>
              <a:gd name="T1" fmla="*/ 1504112 h 14"/>
              <a:gd name="T2" fmla="*/ 806450 w 10"/>
              <a:gd name="T3" fmla="*/ 0 h 14"/>
              <a:gd name="T4" fmla="*/ 201613 w 10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4">
                <a:moveTo>
                  <a:pt x="2" y="13"/>
                </a:moveTo>
                <a:cubicBezTo>
                  <a:pt x="0" y="6"/>
                  <a:pt x="6" y="5"/>
                  <a:pt x="8" y="0"/>
                </a:cubicBezTo>
                <a:cubicBezTo>
                  <a:pt x="8" y="5"/>
                  <a:pt x="9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5" name="Freeform 1811">
            <a:extLst>
              <a:ext uri="{FF2B5EF4-FFF2-40B4-BE49-F238E27FC236}">
                <a16:creationId xmlns:a16="http://schemas.microsoft.com/office/drawing/2014/main" id="{E0B70137-DC0B-F044-8833-F059427A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1188"/>
            <a:ext cx="3175" cy="4762"/>
          </a:xfrm>
          <a:custGeom>
            <a:avLst/>
            <a:gdLst>
              <a:gd name="T0" fmla="*/ 315119 w 8"/>
              <a:gd name="T1" fmla="*/ 1504112 h 14"/>
              <a:gd name="T2" fmla="*/ 157559 w 8"/>
              <a:gd name="T3" fmla="*/ 1388463 h 14"/>
              <a:gd name="T4" fmla="*/ 315119 w 8"/>
              <a:gd name="T5" fmla="*/ 1388463 h 14"/>
              <a:gd name="T6" fmla="*/ 787400 w 8"/>
              <a:gd name="T7" fmla="*/ 1272815 h 14"/>
              <a:gd name="T8" fmla="*/ 944959 w 8"/>
              <a:gd name="T9" fmla="*/ 0 h 14"/>
              <a:gd name="T10" fmla="*/ 1102519 w 8"/>
              <a:gd name="T11" fmla="*/ 0 h 14"/>
              <a:gd name="T12" fmla="*/ 787400 w 8"/>
              <a:gd name="T13" fmla="*/ 1388463 h 14"/>
              <a:gd name="T14" fmla="*/ 315119 w 8"/>
              <a:gd name="T15" fmla="*/ 1504112 h 14"/>
              <a:gd name="T16" fmla="*/ 157559 w 8"/>
              <a:gd name="T17" fmla="*/ 1388463 h 14"/>
              <a:gd name="T18" fmla="*/ 472678 w 8"/>
              <a:gd name="T19" fmla="*/ 462934 h 14"/>
              <a:gd name="T20" fmla="*/ 944959 w 8"/>
              <a:gd name="T21" fmla="*/ 0 h 14"/>
              <a:gd name="T22" fmla="*/ 630238 w 8"/>
              <a:gd name="T23" fmla="*/ 578583 h 14"/>
              <a:gd name="T24" fmla="*/ 157559 w 8"/>
              <a:gd name="T25" fmla="*/ 1388463 h 14"/>
              <a:gd name="T26" fmla="*/ 157559 w 8"/>
              <a:gd name="T27" fmla="*/ 1388463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4">
                <a:moveTo>
                  <a:pt x="2" y="13"/>
                </a:moveTo>
                <a:lnTo>
                  <a:pt x="1" y="12"/>
                </a:lnTo>
                <a:lnTo>
                  <a:pt x="2" y="12"/>
                </a:lnTo>
                <a:cubicBezTo>
                  <a:pt x="4" y="12"/>
                  <a:pt x="4" y="12"/>
                  <a:pt x="5" y="11"/>
                </a:cubicBezTo>
                <a:cubicBezTo>
                  <a:pt x="7" y="9"/>
                  <a:pt x="7" y="5"/>
                  <a:pt x="6" y="0"/>
                </a:cubicBezTo>
                <a:lnTo>
                  <a:pt x="7" y="0"/>
                </a:lnTo>
                <a:cubicBezTo>
                  <a:pt x="7" y="5"/>
                  <a:pt x="7" y="9"/>
                  <a:pt x="5" y="12"/>
                </a:cubicBezTo>
                <a:cubicBezTo>
                  <a:pt x="5" y="12"/>
                  <a:pt x="4" y="13"/>
                  <a:pt x="2" y="13"/>
                </a:cubicBezTo>
                <a:close/>
                <a:moveTo>
                  <a:pt x="1" y="12"/>
                </a:moveTo>
                <a:cubicBezTo>
                  <a:pt x="0" y="9"/>
                  <a:pt x="1" y="6"/>
                  <a:pt x="3" y="4"/>
                </a:cubicBezTo>
                <a:cubicBezTo>
                  <a:pt x="4" y="3"/>
                  <a:pt x="5" y="1"/>
                  <a:pt x="6" y="0"/>
                </a:cubicBezTo>
                <a:cubicBezTo>
                  <a:pt x="6" y="1"/>
                  <a:pt x="5" y="3"/>
                  <a:pt x="4" y="5"/>
                </a:cubicBezTo>
                <a:cubicBezTo>
                  <a:pt x="1" y="7"/>
                  <a:pt x="1" y="8"/>
                  <a:pt x="1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6" name="Freeform 1812">
            <a:extLst>
              <a:ext uri="{FF2B5EF4-FFF2-40B4-BE49-F238E27FC236}">
                <a16:creationId xmlns:a16="http://schemas.microsoft.com/office/drawing/2014/main" id="{39267C55-B44C-F54C-8662-89CEEE964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4363"/>
            <a:ext cx="3175" cy="4762"/>
          </a:xfrm>
          <a:custGeom>
            <a:avLst/>
            <a:gdLst>
              <a:gd name="T0" fmla="*/ 0 w 11"/>
              <a:gd name="T1" fmla="*/ 0 h 15"/>
              <a:gd name="T2" fmla="*/ 749877 w 11"/>
              <a:gd name="T3" fmla="*/ 1209548 h 15"/>
              <a:gd name="T4" fmla="*/ 0 w 11"/>
              <a:gd name="T5" fmla="*/ 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0" y="0"/>
                </a:moveTo>
                <a:cubicBezTo>
                  <a:pt x="4" y="5"/>
                  <a:pt x="10" y="5"/>
                  <a:pt x="9" y="12"/>
                </a:cubicBezTo>
                <a:cubicBezTo>
                  <a:pt x="4" y="14"/>
                  <a:pt x="0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7" name="Freeform 1813">
            <a:extLst>
              <a:ext uri="{FF2B5EF4-FFF2-40B4-BE49-F238E27FC236}">
                <a16:creationId xmlns:a16="http://schemas.microsoft.com/office/drawing/2014/main" id="{83F55BEF-8C76-F749-A5BC-CB875661C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4363"/>
            <a:ext cx="4763" cy="4762"/>
          </a:xfrm>
          <a:custGeom>
            <a:avLst/>
            <a:gdLst>
              <a:gd name="T0" fmla="*/ 0 w 12"/>
              <a:gd name="T1" fmla="*/ 0 h 15"/>
              <a:gd name="T2" fmla="*/ 157576 w 12"/>
              <a:gd name="T3" fmla="*/ 0 h 15"/>
              <a:gd name="T4" fmla="*/ 157576 w 12"/>
              <a:gd name="T5" fmla="*/ 100637 h 15"/>
              <a:gd name="T6" fmla="*/ 787880 w 12"/>
              <a:gd name="T7" fmla="*/ 302228 h 15"/>
              <a:gd name="T8" fmla="*/ 1732938 w 12"/>
              <a:gd name="T9" fmla="*/ 1209548 h 15"/>
              <a:gd name="T10" fmla="*/ 1260210 w 12"/>
              <a:gd name="T11" fmla="*/ 1310185 h 15"/>
              <a:gd name="T12" fmla="*/ 0 w 12"/>
              <a:gd name="T13" fmla="*/ 0 h 15"/>
              <a:gd name="T14" fmla="*/ 157576 w 12"/>
              <a:gd name="T15" fmla="*/ 100637 h 15"/>
              <a:gd name="T16" fmla="*/ 157576 w 12"/>
              <a:gd name="T17" fmla="*/ 100637 h 15"/>
              <a:gd name="T18" fmla="*/ 157576 w 12"/>
              <a:gd name="T19" fmla="*/ 100637 h 15"/>
              <a:gd name="T20" fmla="*/ 157576 w 12"/>
              <a:gd name="T21" fmla="*/ 100637 h 15"/>
              <a:gd name="T22" fmla="*/ 1575362 w 12"/>
              <a:gd name="T23" fmla="*/ 1209548 h 15"/>
              <a:gd name="T24" fmla="*/ 787880 w 12"/>
              <a:gd name="T25" fmla="*/ 403183 h 15"/>
              <a:gd name="T26" fmla="*/ 157576 w 12"/>
              <a:gd name="T27" fmla="*/ 100637 h 15"/>
              <a:gd name="T28" fmla="*/ 1575362 w 12"/>
              <a:gd name="T29" fmla="*/ 1209548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5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1" y="1"/>
                </a:cubicBezTo>
                <a:cubicBezTo>
                  <a:pt x="2" y="1"/>
                  <a:pt x="3" y="2"/>
                  <a:pt x="5" y="3"/>
                </a:cubicBezTo>
                <a:cubicBezTo>
                  <a:pt x="8" y="5"/>
                  <a:pt x="11" y="7"/>
                  <a:pt x="11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3" y="13"/>
                  <a:pt x="1" y="5"/>
                  <a:pt x="0" y="0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0" y="12"/>
                </a:moveTo>
                <a:cubicBezTo>
                  <a:pt x="11" y="8"/>
                  <a:pt x="8" y="6"/>
                  <a:pt x="5" y="4"/>
                </a:cubicBezTo>
                <a:cubicBezTo>
                  <a:pt x="3" y="3"/>
                  <a:pt x="2" y="1"/>
                  <a:pt x="1" y="1"/>
                </a:cubicBezTo>
                <a:cubicBezTo>
                  <a:pt x="2" y="6"/>
                  <a:pt x="5" y="14"/>
                  <a:pt x="10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8" name="Freeform 1814">
            <a:extLst>
              <a:ext uri="{FF2B5EF4-FFF2-40B4-BE49-F238E27FC236}">
                <a16:creationId xmlns:a16="http://schemas.microsoft.com/office/drawing/2014/main" id="{15F8B2AA-AD23-A048-A32A-7981CBF30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84363"/>
            <a:ext cx="4762" cy="4762"/>
          </a:xfrm>
          <a:custGeom>
            <a:avLst/>
            <a:gdLst>
              <a:gd name="T0" fmla="*/ 472629 w 12"/>
              <a:gd name="T1" fmla="*/ 1310185 h 15"/>
              <a:gd name="T2" fmla="*/ 1574635 w 12"/>
              <a:gd name="T3" fmla="*/ 0 h 15"/>
              <a:gd name="T4" fmla="*/ 472629 w 12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5">
                <a:moveTo>
                  <a:pt x="3" y="13"/>
                </a:moveTo>
                <a:cubicBezTo>
                  <a:pt x="0" y="8"/>
                  <a:pt x="9" y="5"/>
                  <a:pt x="10" y="0"/>
                </a:cubicBezTo>
                <a:cubicBezTo>
                  <a:pt x="11" y="9"/>
                  <a:pt x="11" y="14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69" name="Freeform 1815">
            <a:extLst>
              <a:ext uri="{FF2B5EF4-FFF2-40B4-BE49-F238E27FC236}">
                <a16:creationId xmlns:a16="http://schemas.microsoft.com/office/drawing/2014/main" id="{E97F2594-0FAB-BD4D-8BDF-CAD2693A4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4363"/>
            <a:ext cx="3175" cy="4762"/>
          </a:xfrm>
          <a:custGeom>
            <a:avLst/>
            <a:gdLst>
              <a:gd name="T0" fmla="*/ 249959 w 11"/>
              <a:gd name="T1" fmla="*/ 1504112 h 14"/>
              <a:gd name="T2" fmla="*/ 83416 w 11"/>
              <a:gd name="T3" fmla="*/ 1504112 h 14"/>
              <a:gd name="T4" fmla="*/ 333375 w 11"/>
              <a:gd name="T5" fmla="*/ 578583 h 14"/>
              <a:gd name="T6" fmla="*/ 666461 w 11"/>
              <a:gd name="T7" fmla="*/ 0 h 14"/>
              <a:gd name="T8" fmla="*/ 583045 w 11"/>
              <a:gd name="T9" fmla="*/ 1388463 h 14"/>
              <a:gd name="T10" fmla="*/ 249959 w 11"/>
              <a:gd name="T11" fmla="*/ 1504112 h 14"/>
              <a:gd name="T12" fmla="*/ 666461 w 11"/>
              <a:gd name="T13" fmla="*/ 0 h 14"/>
              <a:gd name="T14" fmla="*/ 333375 w 11"/>
              <a:gd name="T15" fmla="*/ 694232 h 14"/>
              <a:gd name="T16" fmla="*/ 83416 w 11"/>
              <a:gd name="T17" fmla="*/ 1388463 h 14"/>
              <a:gd name="T18" fmla="*/ 249959 w 11"/>
              <a:gd name="T19" fmla="*/ 1388463 h 14"/>
              <a:gd name="T20" fmla="*/ 583045 w 11"/>
              <a:gd name="T21" fmla="*/ 1272815 h 14"/>
              <a:gd name="T22" fmla="*/ 666461 w 11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4">
                <a:moveTo>
                  <a:pt x="3" y="13"/>
                </a:moveTo>
                <a:lnTo>
                  <a:pt x="1" y="13"/>
                </a:lnTo>
                <a:cubicBezTo>
                  <a:pt x="0" y="10"/>
                  <a:pt x="1" y="8"/>
                  <a:pt x="4" y="5"/>
                </a:cubicBezTo>
                <a:cubicBezTo>
                  <a:pt x="5" y="4"/>
                  <a:pt x="7" y="2"/>
                  <a:pt x="8" y="0"/>
                </a:cubicBezTo>
                <a:cubicBezTo>
                  <a:pt x="10" y="6"/>
                  <a:pt x="9" y="10"/>
                  <a:pt x="7" y="12"/>
                </a:cubicBezTo>
                <a:cubicBezTo>
                  <a:pt x="6" y="13"/>
                  <a:pt x="5" y="13"/>
                  <a:pt x="3" y="13"/>
                </a:cubicBezTo>
                <a:close/>
                <a:moveTo>
                  <a:pt x="8" y="0"/>
                </a:moveTo>
                <a:cubicBezTo>
                  <a:pt x="8" y="3"/>
                  <a:pt x="6" y="5"/>
                  <a:pt x="4" y="6"/>
                </a:cubicBezTo>
                <a:cubicBezTo>
                  <a:pt x="2" y="9"/>
                  <a:pt x="1" y="10"/>
                  <a:pt x="1" y="12"/>
                </a:cubicBezTo>
                <a:lnTo>
                  <a:pt x="3" y="12"/>
                </a:lnTo>
                <a:cubicBezTo>
                  <a:pt x="5" y="12"/>
                  <a:pt x="6" y="12"/>
                  <a:pt x="7" y="11"/>
                </a:cubicBezTo>
                <a:cubicBezTo>
                  <a:pt x="9" y="10"/>
                  <a:pt x="8" y="4"/>
                  <a:pt x="8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0" name="Freeform 1816">
            <a:extLst>
              <a:ext uri="{FF2B5EF4-FFF2-40B4-BE49-F238E27FC236}">
                <a16:creationId xmlns:a16="http://schemas.microsoft.com/office/drawing/2014/main" id="{4AE59638-A98A-A04A-9E31-3209B5F59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1663"/>
            <a:ext cx="4763" cy="7937"/>
          </a:xfrm>
          <a:custGeom>
            <a:avLst/>
            <a:gdLst>
              <a:gd name="T0" fmla="*/ 810390 w 14"/>
              <a:gd name="T1" fmla="*/ 2992249 h 20"/>
              <a:gd name="T2" fmla="*/ 810390 w 14"/>
              <a:gd name="T3" fmla="*/ 0 h 20"/>
              <a:gd name="T4" fmla="*/ 810390 w 14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0">
                <a:moveTo>
                  <a:pt x="7" y="19"/>
                </a:moveTo>
                <a:cubicBezTo>
                  <a:pt x="0" y="15"/>
                  <a:pt x="5" y="6"/>
                  <a:pt x="7" y="0"/>
                </a:cubicBezTo>
                <a:cubicBezTo>
                  <a:pt x="9" y="6"/>
                  <a:pt x="13" y="15"/>
                  <a:pt x="7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1" name="Freeform 1817">
            <a:extLst>
              <a:ext uri="{FF2B5EF4-FFF2-40B4-BE49-F238E27FC236}">
                <a16:creationId xmlns:a16="http://schemas.microsoft.com/office/drawing/2014/main" id="{928EFF8C-EA96-2047-9AE1-1EAA7F2C9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1663"/>
            <a:ext cx="3175" cy="7937"/>
          </a:xfrm>
          <a:custGeom>
            <a:avLst/>
            <a:gdLst>
              <a:gd name="T0" fmla="*/ 416502 w 11"/>
              <a:gd name="T1" fmla="*/ 2856942 h 21"/>
              <a:gd name="T2" fmla="*/ 249959 w 11"/>
              <a:gd name="T3" fmla="*/ 428598 h 21"/>
              <a:gd name="T4" fmla="*/ 416502 w 11"/>
              <a:gd name="T5" fmla="*/ 0 h 21"/>
              <a:gd name="T6" fmla="*/ 416502 w 11"/>
              <a:gd name="T7" fmla="*/ 142866 h 21"/>
              <a:gd name="T8" fmla="*/ 333375 w 11"/>
              <a:gd name="T9" fmla="*/ 428598 h 21"/>
              <a:gd name="T10" fmla="*/ 416502 w 11"/>
              <a:gd name="T11" fmla="*/ 2714076 h 21"/>
              <a:gd name="T12" fmla="*/ 499918 w 11"/>
              <a:gd name="T13" fmla="*/ 714330 h 21"/>
              <a:gd name="T14" fmla="*/ 416502 w 11"/>
              <a:gd name="T15" fmla="*/ 142866 h 21"/>
              <a:gd name="T16" fmla="*/ 666461 w 11"/>
              <a:gd name="T17" fmla="*/ 714330 h 21"/>
              <a:gd name="T18" fmla="*/ 416502 w 11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21">
                <a:moveTo>
                  <a:pt x="5" y="20"/>
                </a:moveTo>
                <a:cubicBezTo>
                  <a:pt x="0" y="17"/>
                  <a:pt x="2" y="9"/>
                  <a:pt x="3" y="3"/>
                </a:cubicBezTo>
                <a:cubicBezTo>
                  <a:pt x="4" y="2"/>
                  <a:pt x="5" y="0"/>
                  <a:pt x="5" y="0"/>
                </a:cubicBezTo>
                <a:cubicBezTo>
                  <a:pt x="5" y="0"/>
                  <a:pt x="5" y="0"/>
                  <a:pt x="5" y="1"/>
                </a:cubicBezTo>
                <a:lnTo>
                  <a:pt x="4" y="3"/>
                </a:lnTo>
                <a:cubicBezTo>
                  <a:pt x="3" y="9"/>
                  <a:pt x="1" y="15"/>
                  <a:pt x="5" y="19"/>
                </a:cubicBezTo>
                <a:cubicBezTo>
                  <a:pt x="9" y="15"/>
                  <a:pt x="8" y="10"/>
                  <a:pt x="6" y="5"/>
                </a:cubicBezTo>
                <a:cubicBezTo>
                  <a:pt x="6" y="4"/>
                  <a:pt x="5" y="2"/>
                  <a:pt x="5" y="1"/>
                </a:cubicBezTo>
                <a:cubicBezTo>
                  <a:pt x="6" y="2"/>
                  <a:pt x="7" y="3"/>
                  <a:pt x="8" y="5"/>
                </a:cubicBezTo>
                <a:cubicBezTo>
                  <a:pt x="8" y="10"/>
                  <a:pt x="10" y="15"/>
                  <a:pt x="5" y="20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" name="Freeform 1818">
            <a:extLst>
              <a:ext uri="{FF2B5EF4-FFF2-40B4-BE49-F238E27FC236}">
                <a16:creationId xmlns:a16="http://schemas.microsoft.com/office/drawing/2014/main" id="{BA82F861-3F5C-604C-8E62-6F8826D3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4838"/>
            <a:ext cx="4763" cy="7937"/>
          </a:xfrm>
          <a:custGeom>
            <a:avLst/>
            <a:gdLst>
              <a:gd name="T0" fmla="*/ 1260210 w 12"/>
              <a:gd name="T1" fmla="*/ 2856942 h 21"/>
              <a:gd name="T2" fmla="*/ 157576 w 12"/>
              <a:gd name="T3" fmla="*/ 0 h 21"/>
              <a:gd name="T4" fmla="*/ 1260210 w 12"/>
              <a:gd name="T5" fmla="*/ 2856942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1">
                <a:moveTo>
                  <a:pt x="8" y="20"/>
                </a:moveTo>
                <a:cubicBezTo>
                  <a:pt x="0" y="18"/>
                  <a:pt x="1" y="7"/>
                  <a:pt x="1" y="0"/>
                </a:cubicBezTo>
                <a:cubicBezTo>
                  <a:pt x="3" y="10"/>
                  <a:pt x="11" y="11"/>
                  <a:pt x="8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3" name="Freeform 1819">
            <a:extLst>
              <a:ext uri="{FF2B5EF4-FFF2-40B4-BE49-F238E27FC236}">
                <a16:creationId xmlns:a16="http://schemas.microsoft.com/office/drawing/2014/main" id="{5BD173F8-DD07-E844-9396-4234034DB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74838"/>
            <a:ext cx="3175" cy="7937"/>
          </a:xfrm>
          <a:custGeom>
            <a:avLst/>
            <a:gdLst>
              <a:gd name="T0" fmla="*/ 705803 w 10"/>
              <a:gd name="T1" fmla="*/ 2856942 h 21"/>
              <a:gd name="T2" fmla="*/ 0 w 10"/>
              <a:gd name="T3" fmla="*/ 428598 h 21"/>
              <a:gd name="T4" fmla="*/ 0 w 10"/>
              <a:gd name="T5" fmla="*/ 0 h 21"/>
              <a:gd name="T6" fmla="*/ 0 w 10"/>
              <a:gd name="T7" fmla="*/ 0 h 21"/>
              <a:gd name="T8" fmla="*/ 504190 w 10"/>
              <a:gd name="T9" fmla="*/ 1285794 h 21"/>
              <a:gd name="T10" fmla="*/ 705803 w 10"/>
              <a:gd name="T11" fmla="*/ 2856942 h 21"/>
              <a:gd name="T12" fmla="*/ 0 w 10"/>
              <a:gd name="T13" fmla="*/ 428598 h 21"/>
              <a:gd name="T14" fmla="*/ 705803 w 10"/>
              <a:gd name="T15" fmla="*/ 2714076 h 21"/>
              <a:gd name="T16" fmla="*/ 403225 w 10"/>
              <a:gd name="T17" fmla="*/ 1428660 h 21"/>
              <a:gd name="T18" fmla="*/ 0 w 10"/>
              <a:gd name="T19" fmla="*/ 428598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21">
                <a:moveTo>
                  <a:pt x="7" y="20"/>
                </a:moveTo>
                <a:cubicBezTo>
                  <a:pt x="0" y="19"/>
                  <a:pt x="0" y="10"/>
                  <a:pt x="0" y="3"/>
                </a:cubicBezTo>
                <a:lnTo>
                  <a:pt x="0" y="0"/>
                </a:lnTo>
                <a:cubicBezTo>
                  <a:pt x="1" y="4"/>
                  <a:pt x="4" y="7"/>
                  <a:pt x="5" y="9"/>
                </a:cubicBezTo>
                <a:cubicBezTo>
                  <a:pt x="7" y="12"/>
                  <a:pt x="9" y="15"/>
                  <a:pt x="7" y="20"/>
                </a:cubicBezTo>
                <a:close/>
                <a:moveTo>
                  <a:pt x="0" y="3"/>
                </a:moveTo>
                <a:cubicBezTo>
                  <a:pt x="0" y="10"/>
                  <a:pt x="0" y="18"/>
                  <a:pt x="7" y="19"/>
                </a:cubicBezTo>
                <a:cubicBezTo>
                  <a:pt x="7" y="15"/>
                  <a:pt x="6" y="13"/>
                  <a:pt x="4" y="10"/>
                </a:cubicBezTo>
                <a:cubicBezTo>
                  <a:pt x="3" y="8"/>
                  <a:pt x="1" y="6"/>
                  <a:pt x="0" y="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4" name="Freeform 1820">
            <a:extLst>
              <a:ext uri="{FF2B5EF4-FFF2-40B4-BE49-F238E27FC236}">
                <a16:creationId xmlns:a16="http://schemas.microsoft.com/office/drawing/2014/main" id="{24AFEDAB-34AA-2547-9612-DABABB7C9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74838"/>
            <a:ext cx="3175" cy="6350"/>
          </a:xfrm>
          <a:custGeom>
            <a:avLst/>
            <a:gdLst>
              <a:gd name="T0" fmla="*/ 249061 w 9"/>
              <a:gd name="T1" fmla="*/ 2010611 h 19"/>
              <a:gd name="T2" fmla="*/ 995539 w 9"/>
              <a:gd name="T3" fmla="*/ 0 h 19"/>
              <a:gd name="T4" fmla="*/ 249061 w 9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9">
                <a:moveTo>
                  <a:pt x="2" y="18"/>
                </a:moveTo>
                <a:cubicBezTo>
                  <a:pt x="0" y="10"/>
                  <a:pt x="5" y="9"/>
                  <a:pt x="8" y="0"/>
                </a:cubicBezTo>
                <a:cubicBezTo>
                  <a:pt x="8" y="10"/>
                  <a:pt x="8" y="18"/>
                  <a:pt x="2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5" name="Freeform 1821">
            <a:extLst>
              <a:ext uri="{FF2B5EF4-FFF2-40B4-BE49-F238E27FC236}">
                <a16:creationId xmlns:a16="http://schemas.microsoft.com/office/drawing/2014/main" id="{583FEF14-73F6-A644-8027-FD4CA2EC0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74838"/>
            <a:ext cx="3175" cy="6350"/>
          </a:xfrm>
          <a:custGeom>
            <a:avLst/>
            <a:gdLst>
              <a:gd name="T0" fmla="*/ 100965 w 10"/>
              <a:gd name="T1" fmla="*/ 2010611 h 19"/>
              <a:gd name="T2" fmla="*/ 100965 w 10"/>
              <a:gd name="T3" fmla="*/ 2010611 h 19"/>
              <a:gd name="T4" fmla="*/ 403225 w 10"/>
              <a:gd name="T5" fmla="*/ 781718 h 19"/>
              <a:gd name="T6" fmla="*/ 806450 w 10"/>
              <a:gd name="T7" fmla="*/ 0 h 19"/>
              <a:gd name="T8" fmla="*/ 907415 w 10"/>
              <a:gd name="T9" fmla="*/ 335213 h 19"/>
              <a:gd name="T10" fmla="*/ 201613 w 10"/>
              <a:gd name="T11" fmla="*/ 2010611 h 19"/>
              <a:gd name="T12" fmla="*/ 100965 w 10"/>
              <a:gd name="T13" fmla="*/ 2010611 h 19"/>
              <a:gd name="T14" fmla="*/ 806450 w 10"/>
              <a:gd name="T15" fmla="*/ 0 h 19"/>
              <a:gd name="T16" fmla="*/ 504190 w 10"/>
              <a:gd name="T17" fmla="*/ 781718 h 19"/>
              <a:gd name="T18" fmla="*/ 201613 w 10"/>
              <a:gd name="T19" fmla="*/ 2010611 h 19"/>
              <a:gd name="T20" fmla="*/ 806450 w 10"/>
              <a:gd name="T21" fmla="*/ 335213 h 19"/>
              <a:gd name="T22" fmla="*/ 806450 w 10"/>
              <a:gd name="T23" fmla="*/ 0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9">
                <a:moveTo>
                  <a:pt x="1" y="18"/>
                </a:moveTo>
                <a:lnTo>
                  <a:pt x="1" y="18"/>
                </a:lnTo>
                <a:cubicBezTo>
                  <a:pt x="0" y="13"/>
                  <a:pt x="3" y="10"/>
                  <a:pt x="4" y="7"/>
                </a:cubicBezTo>
                <a:cubicBezTo>
                  <a:pt x="6" y="5"/>
                  <a:pt x="7" y="3"/>
                  <a:pt x="8" y="0"/>
                </a:cubicBezTo>
                <a:lnTo>
                  <a:pt x="9" y="3"/>
                </a:lnTo>
                <a:cubicBezTo>
                  <a:pt x="8" y="10"/>
                  <a:pt x="8" y="18"/>
                  <a:pt x="2" y="18"/>
                </a:cubicBezTo>
                <a:lnTo>
                  <a:pt x="1" y="18"/>
                </a:lnTo>
                <a:close/>
                <a:moveTo>
                  <a:pt x="8" y="0"/>
                </a:moveTo>
                <a:cubicBezTo>
                  <a:pt x="7" y="4"/>
                  <a:pt x="6" y="5"/>
                  <a:pt x="5" y="7"/>
                </a:cubicBezTo>
                <a:cubicBezTo>
                  <a:pt x="3" y="10"/>
                  <a:pt x="2" y="13"/>
                  <a:pt x="2" y="18"/>
                </a:cubicBezTo>
                <a:cubicBezTo>
                  <a:pt x="7" y="17"/>
                  <a:pt x="7" y="10"/>
                  <a:pt x="8" y="3"/>
                </a:cubicBezTo>
                <a:lnTo>
                  <a:pt x="8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6" name="Freeform 1822">
            <a:extLst>
              <a:ext uri="{FF2B5EF4-FFF2-40B4-BE49-F238E27FC236}">
                <a16:creationId xmlns:a16="http://schemas.microsoft.com/office/drawing/2014/main" id="{3E538133-E4FB-1F40-AA74-E91E45AD7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1188"/>
            <a:ext cx="3175" cy="4762"/>
          </a:xfrm>
          <a:custGeom>
            <a:avLst/>
            <a:gdLst>
              <a:gd name="T0" fmla="*/ 749877 w 11"/>
              <a:gd name="T1" fmla="*/ 1310185 h 15"/>
              <a:gd name="T2" fmla="*/ 0 w 11"/>
              <a:gd name="T3" fmla="*/ 0 h 15"/>
              <a:gd name="T4" fmla="*/ 749877 w 11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9" y="13"/>
                </a:moveTo>
                <a:cubicBezTo>
                  <a:pt x="4" y="14"/>
                  <a:pt x="1" y="8"/>
                  <a:pt x="0" y="0"/>
                </a:cubicBezTo>
                <a:cubicBezTo>
                  <a:pt x="5" y="8"/>
                  <a:pt x="10" y="5"/>
                  <a:pt x="9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7" name="Freeform 1823">
            <a:extLst>
              <a:ext uri="{FF2B5EF4-FFF2-40B4-BE49-F238E27FC236}">
                <a16:creationId xmlns:a16="http://schemas.microsoft.com/office/drawing/2014/main" id="{382536C1-DB6F-504B-841E-03BD00415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1881188"/>
            <a:ext cx="4762" cy="4762"/>
          </a:xfrm>
          <a:custGeom>
            <a:avLst/>
            <a:gdLst>
              <a:gd name="T0" fmla="*/ 1417489 w 12"/>
              <a:gd name="T1" fmla="*/ 1504112 h 14"/>
              <a:gd name="T2" fmla="*/ 0 w 12"/>
              <a:gd name="T3" fmla="*/ 0 h 14"/>
              <a:gd name="T4" fmla="*/ 1417489 w 12"/>
              <a:gd name="T5" fmla="*/ 1504112 h 14"/>
              <a:gd name="T6" fmla="*/ 0 w 12"/>
              <a:gd name="T7" fmla="*/ 0 h 14"/>
              <a:gd name="T8" fmla="*/ 1102403 w 12"/>
              <a:gd name="T9" fmla="*/ 578583 h 14"/>
              <a:gd name="T10" fmla="*/ 1732178 w 12"/>
              <a:gd name="T11" fmla="*/ 1504112 h 14"/>
              <a:gd name="T12" fmla="*/ 1574635 w 12"/>
              <a:gd name="T13" fmla="*/ 1504112 h 14"/>
              <a:gd name="T14" fmla="*/ 944860 w 12"/>
              <a:gd name="T15" fmla="*/ 694232 h 14"/>
              <a:gd name="T16" fmla="*/ 0 w 12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4">
                <a:moveTo>
                  <a:pt x="9" y="13"/>
                </a:moveTo>
                <a:cubicBezTo>
                  <a:pt x="5" y="13"/>
                  <a:pt x="2" y="9"/>
                  <a:pt x="0" y="0"/>
                </a:cubicBezTo>
                <a:cubicBezTo>
                  <a:pt x="2" y="9"/>
                  <a:pt x="6" y="13"/>
                  <a:pt x="9" y="13"/>
                </a:cubicBezTo>
                <a:close/>
                <a:moveTo>
                  <a:pt x="0" y="0"/>
                </a:moveTo>
                <a:cubicBezTo>
                  <a:pt x="2" y="3"/>
                  <a:pt x="6" y="4"/>
                  <a:pt x="7" y="5"/>
                </a:cubicBezTo>
                <a:cubicBezTo>
                  <a:pt x="9" y="7"/>
                  <a:pt x="11" y="8"/>
                  <a:pt x="11" y="13"/>
                </a:cubicBezTo>
                <a:lnTo>
                  <a:pt x="10" y="13"/>
                </a:lnTo>
                <a:cubicBezTo>
                  <a:pt x="10" y="9"/>
                  <a:pt x="9" y="8"/>
                  <a:pt x="6" y="6"/>
                </a:cubicBezTo>
                <a:cubicBezTo>
                  <a:pt x="5" y="5"/>
                  <a:pt x="2" y="3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8" name="Freeform 1824">
            <a:extLst>
              <a:ext uri="{FF2B5EF4-FFF2-40B4-BE49-F238E27FC236}">
                <a16:creationId xmlns:a16="http://schemas.microsoft.com/office/drawing/2014/main" id="{0F1F018D-BBC5-0B43-867A-090D0A50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1188"/>
            <a:ext cx="3175" cy="4762"/>
          </a:xfrm>
          <a:custGeom>
            <a:avLst/>
            <a:gdLst>
              <a:gd name="T0" fmla="*/ 201613 w 10"/>
              <a:gd name="T1" fmla="*/ 1504112 h 14"/>
              <a:gd name="T2" fmla="*/ 806450 w 10"/>
              <a:gd name="T3" fmla="*/ 0 h 14"/>
              <a:gd name="T4" fmla="*/ 201613 w 10"/>
              <a:gd name="T5" fmla="*/ 1504112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4">
                <a:moveTo>
                  <a:pt x="2" y="13"/>
                </a:moveTo>
                <a:cubicBezTo>
                  <a:pt x="0" y="6"/>
                  <a:pt x="6" y="5"/>
                  <a:pt x="8" y="0"/>
                </a:cubicBezTo>
                <a:cubicBezTo>
                  <a:pt x="8" y="5"/>
                  <a:pt x="9" y="13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9" name="Freeform 1825">
            <a:extLst>
              <a:ext uri="{FF2B5EF4-FFF2-40B4-BE49-F238E27FC236}">
                <a16:creationId xmlns:a16="http://schemas.microsoft.com/office/drawing/2014/main" id="{D587A28B-7E88-8848-921E-60C8940B0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1188"/>
            <a:ext cx="3175" cy="4762"/>
          </a:xfrm>
          <a:custGeom>
            <a:avLst/>
            <a:gdLst>
              <a:gd name="T0" fmla="*/ 315119 w 8"/>
              <a:gd name="T1" fmla="*/ 1504112 h 14"/>
              <a:gd name="T2" fmla="*/ 157559 w 8"/>
              <a:gd name="T3" fmla="*/ 1388463 h 14"/>
              <a:gd name="T4" fmla="*/ 315119 w 8"/>
              <a:gd name="T5" fmla="*/ 1388463 h 14"/>
              <a:gd name="T6" fmla="*/ 787400 w 8"/>
              <a:gd name="T7" fmla="*/ 1272815 h 14"/>
              <a:gd name="T8" fmla="*/ 944959 w 8"/>
              <a:gd name="T9" fmla="*/ 0 h 14"/>
              <a:gd name="T10" fmla="*/ 1102519 w 8"/>
              <a:gd name="T11" fmla="*/ 0 h 14"/>
              <a:gd name="T12" fmla="*/ 787400 w 8"/>
              <a:gd name="T13" fmla="*/ 1388463 h 14"/>
              <a:gd name="T14" fmla="*/ 315119 w 8"/>
              <a:gd name="T15" fmla="*/ 1504112 h 14"/>
              <a:gd name="T16" fmla="*/ 157559 w 8"/>
              <a:gd name="T17" fmla="*/ 1388463 h 14"/>
              <a:gd name="T18" fmla="*/ 472678 w 8"/>
              <a:gd name="T19" fmla="*/ 462934 h 14"/>
              <a:gd name="T20" fmla="*/ 944959 w 8"/>
              <a:gd name="T21" fmla="*/ 0 h 14"/>
              <a:gd name="T22" fmla="*/ 630238 w 8"/>
              <a:gd name="T23" fmla="*/ 578583 h 14"/>
              <a:gd name="T24" fmla="*/ 157559 w 8"/>
              <a:gd name="T25" fmla="*/ 1388463 h 14"/>
              <a:gd name="T26" fmla="*/ 157559 w 8"/>
              <a:gd name="T27" fmla="*/ 1388463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4">
                <a:moveTo>
                  <a:pt x="2" y="13"/>
                </a:moveTo>
                <a:lnTo>
                  <a:pt x="1" y="12"/>
                </a:lnTo>
                <a:lnTo>
                  <a:pt x="2" y="12"/>
                </a:lnTo>
                <a:cubicBezTo>
                  <a:pt x="4" y="12"/>
                  <a:pt x="4" y="12"/>
                  <a:pt x="5" y="11"/>
                </a:cubicBezTo>
                <a:cubicBezTo>
                  <a:pt x="7" y="9"/>
                  <a:pt x="7" y="5"/>
                  <a:pt x="6" y="0"/>
                </a:cubicBezTo>
                <a:lnTo>
                  <a:pt x="7" y="0"/>
                </a:lnTo>
                <a:cubicBezTo>
                  <a:pt x="7" y="5"/>
                  <a:pt x="7" y="9"/>
                  <a:pt x="5" y="12"/>
                </a:cubicBezTo>
                <a:cubicBezTo>
                  <a:pt x="5" y="12"/>
                  <a:pt x="4" y="13"/>
                  <a:pt x="2" y="13"/>
                </a:cubicBezTo>
                <a:close/>
                <a:moveTo>
                  <a:pt x="1" y="12"/>
                </a:moveTo>
                <a:cubicBezTo>
                  <a:pt x="0" y="9"/>
                  <a:pt x="1" y="6"/>
                  <a:pt x="3" y="4"/>
                </a:cubicBezTo>
                <a:cubicBezTo>
                  <a:pt x="4" y="3"/>
                  <a:pt x="5" y="1"/>
                  <a:pt x="6" y="0"/>
                </a:cubicBezTo>
                <a:cubicBezTo>
                  <a:pt x="6" y="1"/>
                  <a:pt x="5" y="3"/>
                  <a:pt x="4" y="5"/>
                </a:cubicBezTo>
                <a:cubicBezTo>
                  <a:pt x="1" y="7"/>
                  <a:pt x="1" y="8"/>
                  <a:pt x="1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0" name="Freeform 1826">
            <a:extLst>
              <a:ext uri="{FF2B5EF4-FFF2-40B4-BE49-F238E27FC236}">
                <a16:creationId xmlns:a16="http://schemas.microsoft.com/office/drawing/2014/main" id="{7930269D-086E-9243-8BE8-741FB5F1A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4363"/>
            <a:ext cx="3175" cy="4762"/>
          </a:xfrm>
          <a:custGeom>
            <a:avLst/>
            <a:gdLst>
              <a:gd name="T0" fmla="*/ 0 w 11"/>
              <a:gd name="T1" fmla="*/ 0 h 15"/>
              <a:gd name="T2" fmla="*/ 749877 w 11"/>
              <a:gd name="T3" fmla="*/ 1209548 h 15"/>
              <a:gd name="T4" fmla="*/ 0 w 11"/>
              <a:gd name="T5" fmla="*/ 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0" y="0"/>
                </a:moveTo>
                <a:cubicBezTo>
                  <a:pt x="4" y="5"/>
                  <a:pt x="10" y="5"/>
                  <a:pt x="9" y="12"/>
                </a:cubicBezTo>
                <a:cubicBezTo>
                  <a:pt x="4" y="14"/>
                  <a:pt x="0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1" name="Freeform 1827">
            <a:extLst>
              <a:ext uri="{FF2B5EF4-FFF2-40B4-BE49-F238E27FC236}">
                <a16:creationId xmlns:a16="http://schemas.microsoft.com/office/drawing/2014/main" id="{40B5B3CB-86E2-F84A-832E-7E03ECAB2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84363"/>
            <a:ext cx="4763" cy="4762"/>
          </a:xfrm>
          <a:custGeom>
            <a:avLst/>
            <a:gdLst>
              <a:gd name="T0" fmla="*/ 0 w 12"/>
              <a:gd name="T1" fmla="*/ 0 h 15"/>
              <a:gd name="T2" fmla="*/ 157576 w 12"/>
              <a:gd name="T3" fmla="*/ 0 h 15"/>
              <a:gd name="T4" fmla="*/ 157576 w 12"/>
              <a:gd name="T5" fmla="*/ 100637 h 15"/>
              <a:gd name="T6" fmla="*/ 787880 w 12"/>
              <a:gd name="T7" fmla="*/ 302228 h 15"/>
              <a:gd name="T8" fmla="*/ 1732938 w 12"/>
              <a:gd name="T9" fmla="*/ 1209548 h 15"/>
              <a:gd name="T10" fmla="*/ 1260210 w 12"/>
              <a:gd name="T11" fmla="*/ 1310185 h 15"/>
              <a:gd name="T12" fmla="*/ 0 w 12"/>
              <a:gd name="T13" fmla="*/ 0 h 15"/>
              <a:gd name="T14" fmla="*/ 157576 w 12"/>
              <a:gd name="T15" fmla="*/ 100637 h 15"/>
              <a:gd name="T16" fmla="*/ 157576 w 12"/>
              <a:gd name="T17" fmla="*/ 100637 h 15"/>
              <a:gd name="T18" fmla="*/ 157576 w 12"/>
              <a:gd name="T19" fmla="*/ 100637 h 15"/>
              <a:gd name="T20" fmla="*/ 157576 w 12"/>
              <a:gd name="T21" fmla="*/ 100637 h 15"/>
              <a:gd name="T22" fmla="*/ 1575362 w 12"/>
              <a:gd name="T23" fmla="*/ 1209548 h 15"/>
              <a:gd name="T24" fmla="*/ 787880 w 12"/>
              <a:gd name="T25" fmla="*/ 403183 h 15"/>
              <a:gd name="T26" fmla="*/ 157576 w 12"/>
              <a:gd name="T27" fmla="*/ 100637 h 15"/>
              <a:gd name="T28" fmla="*/ 1575362 w 12"/>
              <a:gd name="T29" fmla="*/ 1209548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5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1" y="1"/>
                </a:cubicBezTo>
                <a:cubicBezTo>
                  <a:pt x="2" y="1"/>
                  <a:pt x="3" y="2"/>
                  <a:pt x="5" y="3"/>
                </a:cubicBezTo>
                <a:cubicBezTo>
                  <a:pt x="8" y="5"/>
                  <a:pt x="11" y="7"/>
                  <a:pt x="11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3" y="13"/>
                  <a:pt x="1" y="5"/>
                  <a:pt x="0" y="0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0" y="12"/>
                </a:moveTo>
                <a:cubicBezTo>
                  <a:pt x="11" y="8"/>
                  <a:pt x="8" y="6"/>
                  <a:pt x="5" y="4"/>
                </a:cubicBezTo>
                <a:cubicBezTo>
                  <a:pt x="3" y="3"/>
                  <a:pt x="2" y="1"/>
                  <a:pt x="1" y="1"/>
                </a:cubicBezTo>
                <a:cubicBezTo>
                  <a:pt x="2" y="6"/>
                  <a:pt x="5" y="14"/>
                  <a:pt x="10" y="1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2" name="Freeform 1828">
            <a:extLst>
              <a:ext uri="{FF2B5EF4-FFF2-40B4-BE49-F238E27FC236}">
                <a16:creationId xmlns:a16="http://schemas.microsoft.com/office/drawing/2014/main" id="{B5D169FA-0EE3-A143-A01A-D8540E62E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84363"/>
            <a:ext cx="4762" cy="4762"/>
          </a:xfrm>
          <a:custGeom>
            <a:avLst/>
            <a:gdLst>
              <a:gd name="T0" fmla="*/ 472629 w 12"/>
              <a:gd name="T1" fmla="*/ 1310185 h 15"/>
              <a:gd name="T2" fmla="*/ 1574635 w 12"/>
              <a:gd name="T3" fmla="*/ 0 h 15"/>
              <a:gd name="T4" fmla="*/ 472629 w 12"/>
              <a:gd name="T5" fmla="*/ 1310185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5">
                <a:moveTo>
                  <a:pt x="3" y="13"/>
                </a:moveTo>
                <a:cubicBezTo>
                  <a:pt x="0" y="8"/>
                  <a:pt x="9" y="5"/>
                  <a:pt x="10" y="0"/>
                </a:cubicBezTo>
                <a:cubicBezTo>
                  <a:pt x="11" y="9"/>
                  <a:pt x="11" y="14"/>
                  <a:pt x="3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3" name="Freeform 1829">
            <a:extLst>
              <a:ext uri="{FF2B5EF4-FFF2-40B4-BE49-F238E27FC236}">
                <a16:creationId xmlns:a16="http://schemas.microsoft.com/office/drawing/2014/main" id="{52AE5E3A-3C39-6445-BDF6-EEA99C8F9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84363"/>
            <a:ext cx="3175" cy="4762"/>
          </a:xfrm>
          <a:custGeom>
            <a:avLst/>
            <a:gdLst>
              <a:gd name="T0" fmla="*/ 249959 w 11"/>
              <a:gd name="T1" fmla="*/ 1504112 h 14"/>
              <a:gd name="T2" fmla="*/ 83416 w 11"/>
              <a:gd name="T3" fmla="*/ 1504112 h 14"/>
              <a:gd name="T4" fmla="*/ 333375 w 11"/>
              <a:gd name="T5" fmla="*/ 578583 h 14"/>
              <a:gd name="T6" fmla="*/ 666461 w 11"/>
              <a:gd name="T7" fmla="*/ 0 h 14"/>
              <a:gd name="T8" fmla="*/ 583045 w 11"/>
              <a:gd name="T9" fmla="*/ 1388463 h 14"/>
              <a:gd name="T10" fmla="*/ 249959 w 11"/>
              <a:gd name="T11" fmla="*/ 1504112 h 14"/>
              <a:gd name="T12" fmla="*/ 666461 w 11"/>
              <a:gd name="T13" fmla="*/ 0 h 14"/>
              <a:gd name="T14" fmla="*/ 333375 w 11"/>
              <a:gd name="T15" fmla="*/ 694232 h 14"/>
              <a:gd name="T16" fmla="*/ 83416 w 11"/>
              <a:gd name="T17" fmla="*/ 1388463 h 14"/>
              <a:gd name="T18" fmla="*/ 249959 w 11"/>
              <a:gd name="T19" fmla="*/ 1388463 h 14"/>
              <a:gd name="T20" fmla="*/ 583045 w 11"/>
              <a:gd name="T21" fmla="*/ 1272815 h 14"/>
              <a:gd name="T22" fmla="*/ 666461 w 11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4">
                <a:moveTo>
                  <a:pt x="3" y="13"/>
                </a:moveTo>
                <a:lnTo>
                  <a:pt x="1" y="13"/>
                </a:lnTo>
                <a:cubicBezTo>
                  <a:pt x="0" y="10"/>
                  <a:pt x="1" y="8"/>
                  <a:pt x="4" y="5"/>
                </a:cubicBezTo>
                <a:cubicBezTo>
                  <a:pt x="5" y="4"/>
                  <a:pt x="7" y="2"/>
                  <a:pt x="8" y="0"/>
                </a:cubicBezTo>
                <a:cubicBezTo>
                  <a:pt x="10" y="6"/>
                  <a:pt x="9" y="10"/>
                  <a:pt x="7" y="12"/>
                </a:cubicBezTo>
                <a:cubicBezTo>
                  <a:pt x="6" y="13"/>
                  <a:pt x="5" y="13"/>
                  <a:pt x="3" y="13"/>
                </a:cubicBezTo>
                <a:close/>
                <a:moveTo>
                  <a:pt x="8" y="0"/>
                </a:moveTo>
                <a:cubicBezTo>
                  <a:pt x="8" y="3"/>
                  <a:pt x="6" y="5"/>
                  <a:pt x="4" y="6"/>
                </a:cubicBezTo>
                <a:cubicBezTo>
                  <a:pt x="2" y="9"/>
                  <a:pt x="1" y="10"/>
                  <a:pt x="1" y="12"/>
                </a:cubicBezTo>
                <a:lnTo>
                  <a:pt x="3" y="12"/>
                </a:lnTo>
                <a:cubicBezTo>
                  <a:pt x="5" y="12"/>
                  <a:pt x="6" y="12"/>
                  <a:pt x="7" y="11"/>
                </a:cubicBezTo>
                <a:cubicBezTo>
                  <a:pt x="9" y="10"/>
                  <a:pt x="8" y="4"/>
                  <a:pt x="8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4" name="Freeform 1830">
            <a:extLst>
              <a:ext uri="{FF2B5EF4-FFF2-40B4-BE49-F238E27FC236}">
                <a16:creationId xmlns:a16="http://schemas.microsoft.com/office/drawing/2014/main" id="{51699E95-4B49-0A4C-BE26-71084D9A1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62138"/>
            <a:ext cx="4762" cy="6350"/>
          </a:xfrm>
          <a:custGeom>
            <a:avLst/>
            <a:gdLst>
              <a:gd name="T0" fmla="*/ 944860 w 12"/>
              <a:gd name="T1" fmla="*/ 2010611 h 19"/>
              <a:gd name="T2" fmla="*/ 944860 w 12"/>
              <a:gd name="T3" fmla="*/ 0 h 19"/>
              <a:gd name="T4" fmla="*/ 944860 w 12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9">
                <a:moveTo>
                  <a:pt x="6" y="18"/>
                </a:moveTo>
                <a:cubicBezTo>
                  <a:pt x="0" y="15"/>
                  <a:pt x="4" y="6"/>
                  <a:pt x="6" y="0"/>
                </a:cubicBezTo>
                <a:cubicBezTo>
                  <a:pt x="6" y="7"/>
                  <a:pt x="11" y="15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5" name="Freeform 1831">
            <a:extLst>
              <a:ext uri="{FF2B5EF4-FFF2-40B4-BE49-F238E27FC236}">
                <a16:creationId xmlns:a16="http://schemas.microsoft.com/office/drawing/2014/main" id="{D8F1A66F-491C-EA48-A56B-BC38BE27A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62138"/>
            <a:ext cx="4762" cy="7937"/>
          </a:xfrm>
          <a:custGeom>
            <a:avLst/>
            <a:gdLst>
              <a:gd name="T0" fmla="*/ 944860 w 12"/>
              <a:gd name="T1" fmla="*/ 2992249 h 20"/>
              <a:gd name="T2" fmla="*/ 629775 w 12"/>
              <a:gd name="T3" fmla="*/ 315099 h 20"/>
              <a:gd name="T4" fmla="*/ 629775 w 12"/>
              <a:gd name="T5" fmla="*/ 0 h 20"/>
              <a:gd name="T6" fmla="*/ 944860 w 12"/>
              <a:gd name="T7" fmla="*/ 315099 h 20"/>
              <a:gd name="T8" fmla="*/ 944860 w 12"/>
              <a:gd name="T9" fmla="*/ 2834700 h 20"/>
              <a:gd name="T10" fmla="*/ 944860 w 12"/>
              <a:gd name="T11" fmla="*/ 787350 h 20"/>
              <a:gd name="T12" fmla="*/ 944860 w 12"/>
              <a:gd name="T13" fmla="*/ 2834700 h 20"/>
              <a:gd name="T14" fmla="*/ 944860 w 12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20">
                <a:moveTo>
                  <a:pt x="6" y="19"/>
                </a:moveTo>
                <a:cubicBezTo>
                  <a:pt x="0" y="15"/>
                  <a:pt x="2" y="7"/>
                  <a:pt x="4" y="2"/>
                </a:cubicBezTo>
                <a:lnTo>
                  <a:pt x="4" y="0"/>
                </a:lnTo>
                <a:lnTo>
                  <a:pt x="6" y="2"/>
                </a:lnTo>
                <a:cubicBezTo>
                  <a:pt x="3" y="8"/>
                  <a:pt x="1" y="15"/>
                  <a:pt x="6" y="18"/>
                </a:cubicBezTo>
                <a:cubicBezTo>
                  <a:pt x="10" y="15"/>
                  <a:pt x="8" y="10"/>
                  <a:pt x="6" y="5"/>
                </a:cubicBezTo>
                <a:cubicBezTo>
                  <a:pt x="10" y="11"/>
                  <a:pt x="11" y="15"/>
                  <a:pt x="6" y="18"/>
                </a:cubicBezTo>
                <a:lnTo>
                  <a:pt x="6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6" name="Freeform 1832">
            <a:extLst>
              <a:ext uri="{FF2B5EF4-FFF2-40B4-BE49-F238E27FC236}">
                <a16:creationId xmlns:a16="http://schemas.microsoft.com/office/drawing/2014/main" id="{3A00786C-936E-D346-B2B4-94F5FA164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3725"/>
            <a:ext cx="4763" cy="7938"/>
          </a:xfrm>
          <a:custGeom>
            <a:avLst/>
            <a:gdLst>
              <a:gd name="T0" fmla="*/ 1732938 w 12"/>
              <a:gd name="T1" fmla="*/ 2620575 h 23"/>
              <a:gd name="T2" fmla="*/ 0 w 12"/>
              <a:gd name="T3" fmla="*/ 0 h 23"/>
              <a:gd name="T4" fmla="*/ 1732938 w 12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3">
                <a:moveTo>
                  <a:pt x="11" y="22"/>
                </a:moveTo>
                <a:cubicBezTo>
                  <a:pt x="2" y="22"/>
                  <a:pt x="1" y="6"/>
                  <a:pt x="0" y="0"/>
                </a:cubicBezTo>
                <a:cubicBezTo>
                  <a:pt x="2" y="9"/>
                  <a:pt x="11" y="14"/>
                  <a:pt x="11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7" name="Freeform 1833">
            <a:extLst>
              <a:ext uri="{FF2B5EF4-FFF2-40B4-BE49-F238E27FC236}">
                <a16:creationId xmlns:a16="http://schemas.microsoft.com/office/drawing/2014/main" id="{75817881-9C7D-E74A-96F8-13A4CA8BA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3725"/>
            <a:ext cx="4763" cy="7938"/>
          </a:xfrm>
          <a:custGeom>
            <a:avLst/>
            <a:gdLst>
              <a:gd name="T0" fmla="*/ 1732938 w 12"/>
              <a:gd name="T1" fmla="*/ 2620575 h 23"/>
              <a:gd name="T2" fmla="*/ 0 w 12"/>
              <a:gd name="T3" fmla="*/ 0 h 23"/>
              <a:gd name="T4" fmla="*/ 787880 w 12"/>
              <a:gd name="T5" fmla="*/ 1071975 h 23"/>
              <a:gd name="T6" fmla="*/ 0 w 12"/>
              <a:gd name="T7" fmla="*/ 0 h 23"/>
              <a:gd name="T8" fmla="*/ 1732938 w 12"/>
              <a:gd name="T9" fmla="*/ 2501505 h 23"/>
              <a:gd name="T10" fmla="*/ 1732938 w 12"/>
              <a:gd name="T11" fmla="*/ 2620575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3">
                <a:moveTo>
                  <a:pt x="11" y="22"/>
                </a:moveTo>
                <a:cubicBezTo>
                  <a:pt x="2" y="22"/>
                  <a:pt x="1" y="6"/>
                  <a:pt x="0" y="0"/>
                </a:cubicBezTo>
                <a:cubicBezTo>
                  <a:pt x="1" y="4"/>
                  <a:pt x="4" y="7"/>
                  <a:pt x="5" y="9"/>
                </a:cubicBezTo>
                <a:cubicBezTo>
                  <a:pt x="3" y="7"/>
                  <a:pt x="1" y="5"/>
                  <a:pt x="0" y="0"/>
                </a:cubicBezTo>
                <a:cubicBezTo>
                  <a:pt x="1" y="6"/>
                  <a:pt x="2" y="21"/>
                  <a:pt x="11" y="21"/>
                </a:cubicBezTo>
                <a:cubicBezTo>
                  <a:pt x="11" y="21"/>
                  <a:pt x="11" y="21"/>
                  <a:pt x="11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8" name="Freeform 1834">
            <a:extLst>
              <a:ext uri="{FF2B5EF4-FFF2-40B4-BE49-F238E27FC236}">
                <a16:creationId xmlns:a16="http://schemas.microsoft.com/office/drawing/2014/main" id="{428C56C8-8D8C-094D-B5EB-507A71289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66900"/>
            <a:ext cx="3175" cy="4763"/>
          </a:xfrm>
          <a:custGeom>
            <a:avLst/>
            <a:gdLst>
              <a:gd name="T0" fmla="*/ 249061 w 9"/>
              <a:gd name="T1" fmla="*/ 1610993 h 13"/>
              <a:gd name="T2" fmla="*/ 995539 w 9"/>
              <a:gd name="T3" fmla="*/ 0 h 13"/>
              <a:gd name="T4" fmla="*/ 249061 w 9"/>
              <a:gd name="T5" fmla="*/ 161099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3">
                <a:moveTo>
                  <a:pt x="2" y="12"/>
                </a:moveTo>
                <a:cubicBezTo>
                  <a:pt x="0" y="5"/>
                  <a:pt x="5" y="5"/>
                  <a:pt x="8" y="0"/>
                </a:cubicBezTo>
                <a:cubicBezTo>
                  <a:pt x="7" y="3"/>
                  <a:pt x="8" y="10"/>
                  <a:pt x="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89" name="Freeform 1835">
            <a:extLst>
              <a:ext uri="{FF2B5EF4-FFF2-40B4-BE49-F238E27FC236}">
                <a16:creationId xmlns:a16="http://schemas.microsoft.com/office/drawing/2014/main" id="{B17F4BC0-7362-B94A-8635-8B89ED4A2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66900"/>
            <a:ext cx="3175" cy="4763"/>
          </a:xfrm>
          <a:custGeom>
            <a:avLst/>
            <a:gdLst>
              <a:gd name="T0" fmla="*/ 249061 w 9"/>
              <a:gd name="T1" fmla="*/ 1411436 h 15"/>
              <a:gd name="T2" fmla="*/ 249061 w 9"/>
              <a:gd name="T3" fmla="*/ 1310778 h 15"/>
              <a:gd name="T4" fmla="*/ 622300 w 9"/>
              <a:gd name="T5" fmla="*/ 302609 h 15"/>
              <a:gd name="T6" fmla="*/ 871008 w 9"/>
              <a:gd name="T7" fmla="*/ 100976 h 15"/>
              <a:gd name="T8" fmla="*/ 871008 w 9"/>
              <a:gd name="T9" fmla="*/ 100976 h 15"/>
              <a:gd name="T10" fmla="*/ 871008 w 9"/>
              <a:gd name="T11" fmla="*/ 100976 h 15"/>
              <a:gd name="T12" fmla="*/ 995539 w 9"/>
              <a:gd name="T13" fmla="*/ 0 h 15"/>
              <a:gd name="T14" fmla="*/ 871008 w 9"/>
              <a:gd name="T15" fmla="*/ 403267 h 15"/>
              <a:gd name="T16" fmla="*/ 249061 w 9"/>
              <a:gd name="T17" fmla="*/ 1411436 h 15"/>
              <a:gd name="T18" fmla="*/ 622300 w 9"/>
              <a:gd name="T19" fmla="*/ 403267 h 15"/>
              <a:gd name="T20" fmla="*/ 249061 w 9"/>
              <a:gd name="T21" fmla="*/ 1310778 h 15"/>
              <a:gd name="T22" fmla="*/ 871008 w 9"/>
              <a:gd name="T23" fmla="*/ 403267 h 15"/>
              <a:gd name="T24" fmla="*/ 871008 w 9"/>
              <a:gd name="T25" fmla="*/ 201634 h 15"/>
              <a:gd name="T26" fmla="*/ 871008 w 9"/>
              <a:gd name="T27" fmla="*/ 100976 h 15"/>
              <a:gd name="T28" fmla="*/ 622300 w 9"/>
              <a:gd name="T29" fmla="*/ 40326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5">
                <a:moveTo>
                  <a:pt x="2" y="14"/>
                </a:moveTo>
                <a:lnTo>
                  <a:pt x="2" y="13"/>
                </a:lnTo>
                <a:cubicBezTo>
                  <a:pt x="0" y="7"/>
                  <a:pt x="2" y="6"/>
                  <a:pt x="5" y="3"/>
                </a:cubicBezTo>
                <a:lnTo>
                  <a:pt x="7" y="1"/>
                </a:lnTo>
                <a:lnTo>
                  <a:pt x="8" y="0"/>
                </a:lnTo>
                <a:cubicBezTo>
                  <a:pt x="8" y="1"/>
                  <a:pt x="8" y="3"/>
                  <a:pt x="7" y="4"/>
                </a:cubicBezTo>
                <a:cubicBezTo>
                  <a:pt x="7" y="7"/>
                  <a:pt x="7" y="11"/>
                  <a:pt x="2" y="14"/>
                </a:cubicBezTo>
                <a:close/>
                <a:moveTo>
                  <a:pt x="5" y="4"/>
                </a:moveTo>
                <a:cubicBezTo>
                  <a:pt x="4" y="6"/>
                  <a:pt x="2" y="7"/>
                  <a:pt x="2" y="13"/>
                </a:cubicBezTo>
                <a:cubicBezTo>
                  <a:pt x="5" y="11"/>
                  <a:pt x="6" y="7"/>
                  <a:pt x="7" y="4"/>
                </a:cubicBezTo>
                <a:lnTo>
                  <a:pt x="7" y="2"/>
                </a:lnTo>
                <a:lnTo>
                  <a:pt x="7" y="1"/>
                </a:lnTo>
                <a:cubicBezTo>
                  <a:pt x="7" y="1"/>
                  <a:pt x="6" y="3"/>
                  <a:pt x="5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0" name="Freeform 1836">
            <a:extLst>
              <a:ext uri="{FF2B5EF4-FFF2-40B4-BE49-F238E27FC236}">
                <a16:creationId xmlns:a16="http://schemas.microsoft.com/office/drawing/2014/main" id="{9C9504E2-9EE2-7F49-82FC-655D10337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6900"/>
            <a:ext cx="4763" cy="7938"/>
          </a:xfrm>
          <a:custGeom>
            <a:avLst/>
            <a:gdLst>
              <a:gd name="T0" fmla="*/ 1411436 w 15"/>
              <a:gd name="T1" fmla="*/ 2406868 h 24"/>
              <a:gd name="T2" fmla="*/ 0 w 15"/>
              <a:gd name="T3" fmla="*/ 0 h 24"/>
              <a:gd name="T4" fmla="*/ 1411436 w 15"/>
              <a:gd name="T5" fmla="*/ 24068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24">
                <a:moveTo>
                  <a:pt x="14" y="22"/>
                </a:moveTo>
                <a:cubicBezTo>
                  <a:pt x="5" y="23"/>
                  <a:pt x="0" y="6"/>
                  <a:pt x="0" y="0"/>
                </a:cubicBezTo>
                <a:cubicBezTo>
                  <a:pt x="3" y="8"/>
                  <a:pt x="14" y="13"/>
                  <a:pt x="14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1" name="Freeform 1837">
            <a:extLst>
              <a:ext uri="{FF2B5EF4-FFF2-40B4-BE49-F238E27FC236}">
                <a16:creationId xmlns:a16="http://schemas.microsoft.com/office/drawing/2014/main" id="{5B1442CC-1C48-5E4E-A375-1492457D1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6900"/>
            <a:ext cx="4763" cy="7938"/>
          </a:xfrm>
          <a:custGeom>
            <a:avLst/>
            <a:gdLst>
              <a:gd name="T0" fmla="*/ 1411436 w 15"/>
              <a:gd name="T1" fmla="*/ 2620575 h 23"/>
              <a:gd name="T2" fmla="*/ 0 w 15"/>
              <a:gd name="T3" fmla="*/ 0 h 23"/>
              <a:gd name="T4" fmla="*/ 0 w 15"/>
              <a:gd name="T5" fmla="*/ 0 h 23"/>
              <a:gd name="T6" fmla="*/ 1411436 w 15"/>
              <a:gd name="T7" fmla="*/ 2620575 h 23"/>
              <a:gd name="T8" fmla="*/ 806535 w 15"/>
              <a:gd name="T9" fmla="*/ 1191045 h 23"/>
              <a:gd name="T10" fmla="*/ 1411436 w 15"/>
              <a:gd name="T11" fmla="*/ 2501505 h 23"/>
              <a:gd name="T12" fmla="*/ 705877 w 15"/>
              <a:gd name="T13" fmla="*/ 1191045 h 23"/>
              <a:gd name="T14" fmla="*/ 0 w 15"/>
              <a:gd name="T15" fmla="*/ 0 h 23"/>
              <a:gd name="T16" fmla="*/ 806535 w 15"/>
              <a:gd name="T17" fmla="*/ 119104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14" y="22"/>
                </a:moveTo>
                <a:cubicBezTo>
                  <a:pt x="5" y="22"/>
                  <a:pt x="0" y="6"/>
                  <a:pt x="0" y="0"/>
                </a:cubicBezTo>
                <a:cubicBezTo>
                  <a:pt x="1" y="6"/>
                  <a:pt x="5" y="22"/>
                  <a:pt x="14" y="22"/>
                </a:cubicBezTo>
                <a:close/>
                <a:moveTo>
                  <a:pt x="8" y="10"/>
                </a:moveTo>
                <a:cubicBezTo>
                  <a:pt x="12" y="13"/>
                  <a:pt x="13" y="16"/>
                  <a:pt x="14" y="21"/>
                </a:cubicBezTo>
                <a:cubicBezTo>
                  <a:pt x="13" y="17"/>
                  <a:pt x="10" y="13"/>
                  <a:pt x="7" y="10"/>
                </a:cubicBezTo>
                <a:cubicBezTo>
                  <a:pt x="4" y="6"/>
                  <a:pt x="2" y="3"/>
                  <a:pt x="0" y="0"/>
                </a:cubicBezTo>
                <a:cubicBezTo>
                  <a:pt x="2" y="3"/>
                  <a:pt x="5" y="6"/>
                  <a:pt x="8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2" name="Freeform 1838">
            <a:extLst>
              <a:ext uri="{FF2B5EF4-FFF2-40B4-BE49-F238E27FC236}">
                <a16:creationId xmlns:a16="http://schemas.microsoft.com/office/drawing/2014/main" id="{D290B39D-2E3F-6B42-A26B-46872961C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0075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666461 w 11"/>
              <a:gd name="T3" fmla="*/ 0 h 16"/>
              <a:gd name="T4" fmla="*/ 166543 w 11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2" y="15"/>
                </a:moveTo>
                <a:cubicBezTo>
                  <a:pt x="0" y="7"/>
                  <a:pt x="5" y="9"/>
                  <a:pt x="8" y="0"/>
                </a:cubicBezTo>
                <a:cubicBezTo>
                  <a:pt x="10" y="9"/>
                  <a:pt x="10" y="13"/>
                  <a:pt x="2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3" name="Freeform 1839">
            <a:extLst>
              <a:ext uri="{FF2B5EF4-FFF2-40B4-BE49-F238E27FC236}">
                <a16:creationId xmlns:a16="http://schemas.microsoft.com/office/drawing/2014/main" id="{A3764CA1-BEE3-D346-9229-D6C457350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0075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166543 w 11"/>
              <a:gd name="T3" fmla="*/ 2362597 h 16"/>
              <a:gd name="T4" fmla="*/ 166543 w 11"/>
              <a:gd name="T5" fmla="*/ 2362597 h 16"/>
              <a:gd name="T6" fmla="*/ 333375 w 11"/>
              <a:gd name="T7" fmla="*/ 1102519 h 16"/>
              <a:gd name="T8" fmla="*/ 583045 w 11"/>
              <a:gd name="T9" fmla="*/ 0 h 16"/>
              <a:gd name="T10" fmla="*/ 166543 w 11"/>
              <a:gd name="T11" fmla="*/ 2362597 h 16"/>
              <a:gd name="T12" fmla="*/ 583045 w 11"/>
              <a:gd name="T13" fmla="*/ 157559 h 16"/>
              <a:gd name="T14" fmla="*/ 416502 w 11"/>
              <a:gd name="T15" fmla="*/ 1102519 h 16"/>
              <a:gd name="T16" fmla="*/ 166543 w 11"/>
              <a:gd name="T17" fmla="*/ 2362597 h 16"/>
              <a:gd name="T18" fmla="*/ 583045 w 11"/>
              <a:gd name="T19" fmla="*/ 157559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2" y="15"/>
                </a:moveTo>
                <a:lnTo>
                  <a:pt x="2" y="15"/>
                </a:lnTo>
                <a:cubicBezTo>
                  <a:pt x="0" y="10"/>
                  <a:pt x="2" y="9"/>
                  <a:pt x="4" y="7"/>
                </a:cubicBezTo>
                <a:cubicBezTo>
                  <a:pt x="5" y="6"/>
                  <a:pt x="7" y="3"/>
                  <a:pt x="7" y="0"/>
                </a:cubicBezTo>
                <a:cubicBezTo>
                  <a:pt x="10" y="9"/>
                  <a:pt x="10" y="14"/>
                  <a:pt x="2" y="15"/>
                </a:cubicBezTo>
                <a:close/>
                <a:moveTo>
                  <a:pt x="7" y="1"/>
                </a:moveTo>
                <a:cubicBezTo>
                  <a:pt x="7" y="4"/>
                  <a:pt x="5" y="6"/>
                  <a:pt x="5" y="7"/>
                </a:cubicBezTo>
                <a:cubicBezTo>
                  <a:pt x="4" y="9"/>
                  <a:pt x="2" y="10"/>
                  <a:pt x="2" y="15"/>
                </a:cubicBezTo>
                <a:cubicBezTo>
                  <a:pt x="10" y="12"/>
                  <a:pt x="9" y="9"/>
                  <a:pt x="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4" name="Freeform 1840">
            <a:extLst>
              <a:ext uri="{FF2B5EF4-FFF2-40B4-BE49-F238E27FC236}">
                <a16:creationId xmlns:a16="http://schemas.microsoft.com/office/drawing/2014/main" id="{8B5B55E0-E998-1F4A-90BC-8206003A6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0075"/>
            <a:ext cx="6350" cy="9525"/>
          </a:xfrm>
          <a:custGeom>
            <a:avLst/>
            <a:gdLst>
              <a:gd name="T0" fmla="*/ 1866900 w 18"/>
              <a:gd name="T1" fmla="*/ 3338703 h 25"/>
              <a:gd name="T2" fmla="*/ 0 w 18"/>
              <a:gd name="T3" fmla="*/ 0 h 25"/>
              <a:gd name="T4" fmla="*/ 1866900 w 18"/>
              <a:gd name="T5" fmla="*/ 3338703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5">
                <a:moveTo>
                  <a:pt x="15" y="23"/>
                </a:moveTo>
                <a:cubicBezTo>
                  <a:pt x="5" y="24"/>
                  <a:pt x="6" y="9"/>
                  <a:pt x="0" y="0"/>
                </a:cubicBezTo>
                <a:cubicBezTo>
                  <a:pt x="5" y="7"/>
                  <a:pt x="17" y="17"/>
                  <a:pt x="15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5" name="Freeform 1841">
            <a:extLst>
              <a:ext uri="{FF2B5EF4-FFF2-40B4-BE49-F238E27FC236}">
                <a16:creationId xmlns:a16="http://schemas.microsoft.com/office/drawing/2014/main" id="{E01C1453-4054-CE4D-BCC7-4A9792A80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0075"/>
            <a:ext cx="6350" cy="7938"/>
          </a:xfrm>
          <a:custGeom>
            <a:avLst/>
            <a:gdLst>
              <a:gd name="T0" fmla="*/ 622300 w 18"/>
              <a:gd name="T1" fmla="*/ 1312747 h 24"/>
              <a:gd name="T2" fmla="*/ 1617839 w 18"/>
              <a:gd name="T3" fmla="*/ 2516015 h 24"/>
              <a:gd name="T4" fmla="*/ 622300 w 18"/>
              <a:gd name="T5" fmla="*/ 1312747 h 24"/>
              <a:gd name="T6" fmla="*/ 622300 w 18"/>
              <a:gd name="T7" fmla="*/ 1312747 h 24"/>
              <a:gd name="T8" fmla="*/ 0 w 18"/>
              <a:gd name="T9" fmla="*/ 0 h 24"/>
              <a:gd name="T10" fmla="*/ 622300 w 18"/>
              <a:gd name="T11" fmla="*/ 656539 h 24"/>
              <a:gd name="T12" fmla="*/ 1866900 w 18"/>
              <a:gd name="T13" fmla="*/ 2516015 h 24"/>
              <a:gd name="T14" fmla="*/ 497769 w 18"/>
              <a:gd name="T15" fmla="*/ 656539 h 24"/>
              <a:gd name="T16" fmla="*/ 249061 w 18"/>
              <a:gd name="T17" fmla="*/ 437582 h 24"/>
              <a:gd name="T18" fmla="*/ 622300 w 18"/>
              <a:gd name="T19" fmla="*/ 1312747 h 24"/>
              <a:gd name="T20" fmla="*/ 249061 w 18"/>
              <a:gd name="T21" fmla="*/ 328104 h 24"/>
              <a:gd name="T22" fmla="*/ 249061 w 18"/>
              <a:gd name="T23" fmla="*/ 437582 h 24"/>
              <a:gd name="T24" fmla="*/ 249061 w 18"/>
              <a:gd name="T25" fmla="*/ 328104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4">
                <a:moveTo>
                  <a:pt x="5" y="12"/>
                </a:moveTo>
                <a:cubicBezTo>
                  <a:pt x="7" y="18"/>
                  <a:pt x="9" y="23"/>
                  <a:pt x="13" y="23"/>
                </a:cubicBezTo>
                <a:cubicBezTo>
                  <a:pt x="9" y="23"/>
                  <a:pt x="6" y="18"/>
                  <a:pt x="5" y="12"/>
                </a:cubicBezTo>
                <a:close/>
                <a:moveTo>
                  <a:pt x="5" y="12"/>
                </a:moveTo>
                <a:cubicBezTo>
                  <a:pt x="3" y="9"/>
                  <a:pt x="1" y="4"/>
                  <a:pt x="0" y="0"/>
                </a:cubicBezTo>
                <a:cubicBezTo>
                  <a:pt x="1" y="1"/>
                  <a:pt x="3" y="3"/>
                  <a:pt x="5" y="6"/>
                </a:cubicBezTo>
                <a:cubicBezTo>
                  <a:pt x="10" y="12"/>
                  <a:pt x="17" y="18"/>
                  <a:pt x="15" y="23"/>
                </a:cubicBezTo>
                <a:cubicBezTo>
                  <a:pt x="15" y="18"/>
                  <a:pt x="9" y="12"/>
                  <a:pt x="4" y="6"/>
                </a:cubicBezTo>
                <a:cubicBezTo>
                  <a:pt x="3" y="5"/>
                  <a:pt x="2" y="5"/>
                  <a:pt x="2" y="4"/>
                </a:cubicBezTo>
                <a:lnTo>
                  <a:pt x="5" y="12"/>
                </a:lnTo>
                <a:close/>
                <a:moveTo>
                  <a:pt x="2" y="3"/>
                </a:moveTo>
                <a:cubicBezTo>
                  <a:pt x="2" y="3"/>
                  <a:pt x="2" y="4"/>
                  <a:pt x="2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6" name="Freeform 1842">
            <a:extLst>
              <a:ext uri="{FF2B5EF4-FFF2-40B4-BE49-F238E27FC236}">
                <a16:creationId xmlns:a16="http://schemas.microsoft.com/office/drawing/2014/main" id="{C521A109-6387-5842-9DA0-C81147C51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3250"/>
            <a:ext cx="3175" cy="4763"/>
          </a:xfrm>
          <a:custGeom>
            <a:avLst/>
            <a:gdLst>
              <a:gd name="T0" fmla="*/ 166543 w 11"/>
              <a:gd name="T1" fmla="*/ 1411436 h 15"/>
              <a:gd name="T2" fmla="*/ 833005 w 11"/>
              <a:gd name="T3" fmla="*/ 0 h 15"/>
              <a:gd name="T4" fmla="*/ 166543 w 11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2" y="14"/>
                </a:moveTo>
                <a:cubicBezTo>
                  <a:pt x="0" y="7"/>
                  <a:pt x="8" y="3"/>
                  <a:pt x="10" y="0"/>
                </a:cubicBezTo>
                <a:cubicBezTo>
                  <a:pt x="10" y="3"/>
                  <a:pt x="10" y="14"/>
                  <a:pt x="2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7" name="Freeform 1843">
            <a:extLst>
              <a:ext uri="{FF2B5EF4-FFF2-40B4-BE49-F238E27FC236}">
                <a16:creationId xmlns:a16="http://schemas.microsoft.com/office/drawing/2014/main" id="{5000FCDD-9EB4-BA4B-8C1B-29BCF1B72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3250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499918 w 11"/>
              <a:gd name="T3" fmla="*/ 630238 h 16"/>
              <a:gd name="T4" fmla="*/ 833005 w 11"/>
              <a:gd name="T5" fmla="*/ 0 h 16"/>
              <a:gd name="T6" fmla="*/ 833005 w 11"/>
              <a:gd name="T7" fmla="*/ 157559 h 16"/>
              <a:gd name="T8" fmla="*/ 583045 w 11"/>
              <a:gd name="T9" fmla="*/ 630238 h 16"/>
              <a:gd name="T10" fmla="*/ 333375 w 11"/>
              <a:gd name="T11" fmla="*/ 2205038 h 16"/>
              <a:gd name="T12" fmla="*/ 583045 w 11"/>
              <a:gd name="T13" fmla="*/ 1890316 h 16"/>
              <a:gd name="T14" fmla="*/ 833005 w 11"/>
              <a:gd name="T15" fmla="*/ 472678 h 16"/>
              <a:gd name="T16" fmla="*/ 583045 w 11"/>
              <a:gd name="T17" fmla="*/ 2205038 h 16"/>
              <a:gd name="T18" fmla="*/ 166543 w 11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2" y="15"/>
                </a:moveTo>
                <a:cubicBezTo>
                  <a:pt x="0" y="10"/>
                  <a:pt x="4" y="7"/>
                  <a:pt x="6" y="4"/>
                </a:cubicBezTo>
                <a:cubicBezTo>
                  <a:pt x="7" y="2"/>
                  <a:pt x="9" y="1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8" y="3"/>
                  <a:pt x="7" y="4"/>
                </a:cubicBezTo>
                <a:cubicBezTo>
                  <a:pt x="4" y="7"/>
                  <a:pt x="0" y="10"/>
                  <a:pt x="4" y="14"/>
                </a:cubicBezTo>
                <a:cubicBezTo>
                  <a:pt x="5" y="14"/>
                  <a:pt x="5" y="14"/>
                  <a:pt x="7" y="12"/>
                </a:cubicBezTo>
                <a:cubicBezTo>
                  <a:pt x="9" y="10"/>
                  <a:pt x="10" y="5"/>
                  <a:pt x="10" y="3"/>
                </a:cubicBezTo>
                <a:cubicBezTo>
                  <a:pt x="10" y="6"/>
                  <a:pt x="9" y="11"/>
                  <a:pt x="7" y="14"/>
                </a:cubicBezTo>
                <a:cubicBezTo>
                  <a:pt x="6" y="15"/>
                  <a:pt x="5" y="15"/>
                  <a:pt x="2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8" name="Freeform 1844">
            <a:extLst>
              <a:ext uri="{FF2B5EF4-FFF2-40B4-BE49-F238E27FC236}">
                <a16:creationId xmlns:a16="http://schemas.microsoft.com/office/drawing/2014/main" id="{B7D53BFB-8612-CD4C-8247-631102752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4838"/>
            <a:ext cx="7937" cy="7937"/>
          </a:xfrm>
          <a:custGeom>
            <a:avLst/>
            <a:gdLst>
              <a:gd name="T0" fmla="*/ 0 w 20"/>
              <a:gd name="T1" fmla="*/ 0 h 23"/>
              <a:gd name="T2" fmla="*/ 2362448 w 20"/>
              <a:gd name="T3" fmla="*/ 2500845 h 23"/>
              <a:gd name="T4" fmla="*/ 0 w 20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3">
                <a:moveTo>
                  <a:pt x="0" y="0"/>
                </a:moveTo>
                <a:cubicBezTo>
                  <a:pt x="9" y="15"/>
                  <a:pt x="19" y="16"/>
                  <a:pt x="15" y="21"/>
                </a:cubicBezTo>
                <a:cubicBezTo>
                  <a:pt x="9" y="22"/>
                  <a:pt x="4" y="11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9" name="Freeform 1845">
            <a:extLst>
              <a:ext uri="{FF2B5EF4-FFF2-40B4-BE49-F238E27FC236}">
                <a16:creationId xmlns:a16="http://schemas.microsoft.com/office/drawing/2014/main" id="{2832B1ED-E1AF-8442-9FE8-6FB0DD226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4838"/>
            <a:ext cx="6350" cy="7937"/>
          </a:xfrm>
          <a:custGeom>
            <a:avLst/>
            <a:gdLst>
              <a:gd name="T0" fmla="*/ 1866900 w 18"/>
              <a:gd name="T1" fmla="*/ 2619900 h 23"/>
              <a:gd name="T2" fmla="*/ 0 w 18"/>
              <a:gd name="T3" fmla="*/ 0 h 23"/>
              <a:gd name="T4" fmla="*/ 1369131 w 18"/>
              <a:gd name="T5" fmla="*/ 1429005 h 23"/>
              <a:gd name="T6" fmla="*/ 1866900 w 18"/>
              <a:gd name="T7" fmla="*/ 2619900 h 23"/>
              <a:gd name="T8" fmla="*/ 0 w 18"/>
              <a:gd name="T9" fmla="*/ 0 h 23"/>
              <a:gd name="T10" fmla="*/ 1866900 w 18"/>
              <a:gd name="T11" fmla="*/ 2500845 h 23"/>
              <a:gd name="T12" fmla="*/ 1866900 w 18"/>
              <a:gd name="T13" fmla="*/ 2500845 h 23"/>
              <a:gd name="T14" fmla="*/ 1866900 w 18"/>
              <a:gd name="T15" fmla="*/ 2500845 h 23"/>
              <a:gd name="T16" fmla="*/ 1244600 w 18"/>
              <a:gd name="T17" fmla="*/ 1548060 h 23"/>
              <a:gd name="T18" fmla="*/ 0 w 18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23">
                <a:moveTo>
                  <a:pt x="15" y="22"/>
                </a:moveTo>
                <a:cubicBezTo>
                  <a:pt x="9" y="22"/>
                  <a:pt x="5" y="15"/>
                  <a:pt x="0" y="0"/>
                </a:cubicBezTo>
                <a:cubicBezTo>
                  <a:pt x="5" y="6"/>
                  <a:pt x="9" y="10"/>
                  <a:pt x="11" y="12"/>
                </a:cubicBezTo>
                <a:cubicBezTo>
                  <a:pt x="15" y="16"/>
                  <a:pt x="17" y="18"/>
                  <a:pt x="15" y="22"/>
                </a:cubicBezTo>
                <a:close/>
                <a:moveTo>
                  <a:pt x="0" y="0"/>
                </a:moveTo>
                <a:cubicBezTo>
                  <a:pt x="5" y="14"/>
                  <a:pt x="9" y="21"/>
                  <a:pt x="15" y="21"/>
                </a:cubicBezTo>
                <a:cubicBezTo>
                  <a:pt x="15" y="18"/>
                  <a:pt x="15" y="16"/>
                  <a:pt x="10" y="13"/>
                </a:cubicBezTo>
                <a:cubicBezTo>
                  <a:pt x="8" y="10"/>
                  <a:pt x="4" y="6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0" name="Freeform 1846">
            <a:extLst>
              <a:ext uri="{FF2B5EF4-FFF2-40B4-BE49-F238E27FC236}">
                <a16:creationId xmlns:a16="http://schemas.microsoft.com/office/drawing/2014/main" id="{F81798AF-71F0-DE4B-8BF7-10519C18A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6425"/>
            <a:ext cx="4762" cy="6350"/>
          </a:xfrm>
          <a:custGeom>
            <a:avLst/>
            <a:gdLst>
              <a:gd name="T0" fmla="*/ 315086 w 12"/>
              <a:gd name="T1" fmla="*/ 2047478 h 16"/>
              <a:gd name="T2" fmla="*/ 1574635 w 12"/>
              <a:gd name="T3" fmla="*/ 0 h 16"/>
              <a:gd name="T4" fmla="*/ 315086 w 12"/>
              <a:gd name="T5" fmla="*/ 2047478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6">
                <a:moveTo>
                  <a:pt x="2" y="13"/>
                </a:moveTo>
                <a:cubicBezTo>
                  <a:pt x="0" y="10"/>
                  <a:pt x="9" y="6"/>
                  <a:pt x="10" y="0"/>
                </a:cubicBezTo>
                <a:cubicBezTo>
                  <a:pt x="11" y="10"/>
                  <a:pt x="10" y="15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1" name="Freeform 1847">
            <a:extLst>
              <a:ext uri="{FF2B5EF4-FFF2-40B4-BE49-F238E27FC236}">
                <a16:creationId xmlns:a16="http://schemas.microsoft.com/office/drawing/2014/main" id="{E3BA9572-DA38-4C41-BAF3-52E12783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6425"/>
            <a:ext cx="4762" cy="6350"/>
          </a:xfrm>
          <a:custGeom>
            <a:avLst/>
            <a:gdLst>
              <a:gd name="T0" fmla="*/ 787317 w 12"/>
              <a:gd name="T1" fmla="*/ 2362597 h 16"/>
              <a:gd name="T2" fmla="*/ 315086 w 12"/>
              <a:gd name="T3" fmla="*/ 2205038 h 16"/>
              <a:gd name="T4" fmla="*/ 787317 w 12"/>
              <a:gd name="T5" fmla="*/ 944959 h 16"/>
              <a:gd name="T6" fmla="*/ 1574635 w 12"/>
              <a:gd name="T7" fmla="*/ 0 h 16"/>
              <a:gd name="T8" fmla="*/ 1417489 w 12"/>
              <a:gd name="T9" fmla="*/ 2047478 h 16"/>
              <a:gd name="T10" fmla="*/ 787317 w 12"/>
              <a:gd name="T11" fmla="*/ 2362597 h 16"/>
              <a:gd name="T12" fmla="*/ 1574635 w 12"/>
              <a:gd name="T13" fmla="*/ 0 h 16"/>
              <a:gd name="T14" fmla="*/ 787317 w 12"/>
              <a:gd name="T15" fmla="*/ 1102519 h 16"/>
              <a:gd name="T16" fmla="*/ 629775 w 12"/>
              <a:gd name="T17" fmla="*/ 2047478 h 16"/>
              <a:gd name="T18" fmla="*/ 787317 w 12"/>
              <a:gd name="T19" fmla="*/ 2047478 h 16"/>
              <a:gd name="T20" fmla="*/ 1417489 w 12"/>
              <a:gd name="T21" fmla="*/ 1890316 h 16"/>
              <a:gd name="T22" fmla="*/ 1574635 w 12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6">
                <a:moveTo>
                  <a:pt x="5" y="15"/>
                </a:moveTo>
                <a:cubicBezTo>
                  <a:pt x="4" y="15"/>
                  <a:pt x="4" y="15"/>
                  <a:pt x="2" y="14"/>
                </a:cubicBezTo>
                <a:cubicBezTo>
                  <a:pt x="0" y="10"/>
                  <a:pt x="4" y="10"/>
                  <a:pt x="5" y="6"/>
                </a:cubicBezTo>
                <a:cubicBezTo>
                  <a:pt x="7" y="5"/>
                  <a:pt x="10" y="4"/>
                  <a:pt x="10" y="0"/>
                </a:cubicBezTo>
                <a:cubicBezTo>
                  <a:pt x="11" y="6"/>
                  <a:pt x="10" y="10"/>
                  <a:pt x="9" y="13"/>
                </a:cubicBezTo>
                <a:cubicBezTo>
                  <a:pt x="8" y="13"/>
                  <a:pt x="7" y="15"/>
                  <a:pt x="5" y="15"/>
                </a:cubicBezTo>
                <a:close/>
                <a:moveTo>
                  <a:pt x="10" y="0"/>
                </a:moveTo>
                <a:cubicBezTo>
                  <a:pt x="10" y="4"/>
                  <a:pt x="7" y="5"/>
                  <a:pt x="5" y="7"/>
                </a:cubicBezTo>
                <a:cubicBezTo>
                  <a:pt x="4" y="10"/>
                  <a:pt x="0" y="11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6" y="13"/>
                  <a:pt x="7" y="13"/>
                  <a:pt x="9" y="12"/>
                </a:cubicBezTo>
                <a:cubicBezTo>
                  <a:pt x="10" y="10"/>
                  <a:pt x="10" y="5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2" name="Freeform 1848">
            <a:extLst>
              <a:ext uri="{FF2B5EF4-FFF2-40B4-BE49-F238E27FC236}">
                <a16:creationId xmlns:a16="http://schemas.microsoft.com/office/drawing/2014/main" id="{372162A0-969E-9448-9999-161EA7454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79600"/>
            <a:ext cx="6350" cy="7938"/>
          </a:xfrm>
          <a:custGeom>
            <a:avLst/>
            <a:gdLst>
              <a:gd name="T0" fmla="*/ 0 w 18"/>
              <a:gd name="T1" fmla="*/ 0 h 23"/>
              <a:gd name="T2" fmla="*/ 1742369 w 18"/>
              <a:gd name="T3" fmla="*/ 2382435 h 23"/>
              <a:gd name="T4" fmla="*/ 0 w 18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3">
                <a:moveTo>
                  <a:pt x="0" y="0"/>
                </a:moveTo>
                <a:cubicBezTo>
                  <a:pt x="6" y="11"/>
                  <a:pt x="17" y="13"/>
                  <a:pt x="14" y="20"/>
                </a:cubicBezTo>
                <a:cubicBezTo>
                  <a:pt x="6" y="22"/>
                  <a:pt x="4" y="1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3" name="Freeform 1849">
            <a:extLst>
              <a:ext uri="{FF2B5EF4-FFF2-40B4-BE49-F238E27FC236}">
                <a16:creationId xmlns:a16="http://schemas.microsoft.com/office/drawing/2014/main" id="{654C1957-25B3-D545-99CD-2FD364F0F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79600"/>
            <a:ext cx="6350" cy="7938"/>
          </a:xfrm>
          <a:custGeom>
            <a:avLst/>
            <a:gdLst>
              <a:gd name="T0" fmla="*/ 373239 w 18"/>
              <a:gd name="T1" fmla="*/ 1285956 h 21"/>
              <a:gd name="T2" fmla="*/ 0 w 18"/>
              <a:gd name="T3" fmla="*/ 0 h 21"/>
              <a:gd name="T4" fmla="*/ 995539 w 18"/>
              <a:gd name="T5" fmla="*/ 1428840 h 21"/>
              <a:gd name="T6" fmla="*/ 1742369 w 18"/>
              <a:gd name="T7" fmla="*/ 2857680 h 21"/>
              <a:gd name="T8" fmla="*/ 995539 w 18"/>
              <a:gd name="T9" fmla="*/ 1428840 h 21"/>
              <a:gd name="T10" fmla="*/ 249061 w 18"/>
              <a:gd name="T11" fmla="*/ 571536 h 21"/>
              <a:gd name="T12" fmla="*/ 373239 w 18"/>
              <a:gd name="T13" fmla="*/ 1143072 h 21"/>
              <a:gd name="T14" fmla="*/ 1493308 w 18"/>
              <a:gd name="T15" fmla="*/ 2857680 h 21"/>
              <a:gd name="T16" fmla="*/ 373239 w 18"/>
              <a:gd name="T17" fmla="*/ 1285956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21">
                <a:moveTo>
                  <a:pt x="3" y="9"/>
                </a:moveTo>
                <a:cubicBezTo>
                  <a:pt x="2" y="6"/>
                  <a:pt x="1" y="4"/>
                  <a:pt x="0" y="0"/>
                </a:cubicBezTo>
                <a:cubicBezTo>
                  <a:pt x="3" y="4"/>
                  <a:pt x="6" y="7"/>
                  <a:pt x="8" y="10"/>
                </a:cubicBezTo>
                <a:cubicBezTo>
                  <a:pt x="12" y="13"/>
                  <a:pt x="17" y="16"/>
                  <a:pt x="14" y="20"/>
                </a:cubicBezTo>
                <a:cubicBezTo>
                  <a:pt x="16" y="16"/>
                  <a:pt x="12" y="13"/>
                  <a:pt x="8" y="10"/>
                </a:cubicBezTo>
                <a:cubicBezTo>
                  <a:pt x="6" y="9"/>
                  <a:pt x="3" y="7"/>
                  <a:pt x="2" y="4"/>
                </a:cubicBezTo>
                <a:cubicBezTo>
                  <a:pt x="2" y="5"/>
                  <a:pt x="3" y="7"/>
                  <a:pt x="3" y="8"/>
                </a:cubicBezTo>
                <a:cubicBezTo>
                  <a:pt x="6" y="14"/>
                  <a:pt x="8" y="20"/>
                  <a:pt x="12" y="20"/>
                </a:cubicBezTo>
                <a:cubicBezTo>
                  <a:pt x="7" y="20"/>
                  <a:pt x="6" y="14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" name="Freeform 1850">
            <a:extLst>
              <a:ext uri="{FF2B5EF4-FFF2-40B4-BE49-F238E27FC236}">
                <a16:creationId xmlns:a16="http://schemas.microsoft.com/office/drawing/2014/main" id="{BCB1D670-637D-D94C-96A4-E874B041A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81188"/>
            <a:ext cx="4762" cy="6350"/>
          </a:xfrm>
          <a:custGeom>
            <a:avLst/>
            <a:gdLst>
              <a:gd name="T0" fmla="*/ 536641 w 13"/>
              <a:gd name="T1" fmla="*/ 1953185 h 17"/>
              <a:gd name="T2" fmla="*/ 1475854 w 13"/>
              <a:gd name="T3" fmla="*/ 0 h 17"/>
              <a:gd name="T4" fmla="*/ 536641 w 13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7">
                <a:moveTo>
                  <a:pt x="4" y="14"/>
                </a:moveTo>
                <a:cubicBezTo>
                  <a:pt x="0" y="9"/>
                  <a:pt x="10" y="7"/>
                  <a:pt x="11" y="0"/>
                </a:cubicBezTo>
                <a:cubicBezTo>
                  <a:pt x="12" y="9"/>
                  <a:pt x="11" y="16"/>
                  <a:pt x="4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5" name="Freeform 1851">
            <a:extLst>
              <a:ext uri="{FF2B5EF4-FFF2-40B4-BE49-F238E27FC236}">
                <a16:creationId xmlns:a16="http://schemas.microsoft.com/office/drawing/2014/main" id="{A0D9B056-1AD0-6049-BB45-07A9B4BB1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81188"/>
            <a:ext cx="4762" cy="4762"/>
          </a:xfrm>
          <a:custGeom>
            <a:avLst/>
            <a:gdLst>
              <a:gd name="T0" fmla="*/ 536641 w 13"/>
              <a:gd name="T1" fmla="*/ 1411139 h 15"/>
              <a:gd name="T2" fmla="*/ 805144 w 13"/>
              <a:gd name="T3" fmla="*/ 705411 h 15"/>
              <a:gd name="T4" fmla="*/ 1341785 w 13"/>
              <a:gd name="T5" fmla="*/ 0 h 15"/>
              <a:gd name="T6" fmla="*/ 939213 w 13"/>
              <a:gd name="T7" fmla="*/ 806365 h 15"/>
              <a:gd name="T8" fmla="*/ 536641 w 13"/>
              <a:gd name="T9" fmla="*/ 1411139 h 15"/>
              <a:gd name="T10" fmla="*/ 1341785 w 13"/>
              <a:gd name="T11" fmla="*/ 1310185 h 15"/>
              <a:gd name="T12" fmla="*/ 1341785 w 13"/>
              <a:gd name="T13" fmla="*/ 0 h 15"/>
              <a:gd name="T14" fmla="*/ 1341785 w 13"/>
              <a:gd name="T15" fmla="*/ 1310185 h 15"/>
              <a:gd name="T16" fmla="*/ 1341785 w 13"/>
              <a:gd name="T17" fmla="*/ 1310185 h 15"/>
              <a:gd name="T18" fmla="*/ 939213 w 13"/>
              <a:gd name="T19" fmla="*/ 1411139 h 15"/>
              <a:gd name="T20" fmla="*/ 1341785 w 13"/>
              <a:gd name="T21" fmla="*/ 1310185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5">
                <a:moveTo>
                  <a:pt x="4" y="14"/>
                </a:moveTo>
                <a:cubicBezTo>
                  <a:pt x="0" y="11"/>
                  <a:pt x="4" y="9"/>
                  <a:pt x="6" y="7"/>
                </a:cubicBezTo>
                <a:cubicBezTo>
                  <a:pt x="8" y="5"/>
                  <a:pt x="10" y="3"/>
                  <a:pt x="10" y="0"/>
                </a:cubicBezTo>
                <a:cubicBezTo>
                  <a:pt x="10" y="3"/>
                  <a:pt x="9" y="6"/>
                  <a:pt x="7" y="8"/>
                </a:cubicBezTo>
                <a:cubicBezTo>
                  <a:pt x="5" y="9"/>
                  <a:pt x="2" y="11"/>
                  <a:pt x="4" y="14"/>
                </a:cubicBezTo>
                <a:close/>
                <a:moveTo>
                  <a:pt x="10" y="13"/>
                </a:moveTo>
                <a:cubicBezTo>
                  <a:pt x="11" y="10"/>
                  <a:pt x="11" y="7"/>
                  <a:pt x="10" y="0"/>
                </a:cubicBezTo>
                <a:cubicBezTo>
                  <a:pt x="12" y="7"/>
                  <a:pt x="11" y="11"/>
                  <a:pt x="10" y="13"/>
                </a:cubicBezTo>
                <a:close/>
                <a:moveTo>
                  <a:pt x="10" y="13"/>
                </a:moveTo>
                <a:cubicBezTo>
                  <a:pt x="9" y="14"/>
                  <a:pt x="8" y="14"/>
                  <a:pt x="7" y="14"/>
                </a:cubicBezTo>
                <a:cubicBezTo>
                  <a:pt x="8" y="14"/>
                  <a:pt x="10" y="13"/>
                  <a:pt x="10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" name="Freeform 1852">
            <a:extLst>
              <a:ext uri="{FF2B5EF4-FFF2-40B4-BE49-F238E27FC236}">
                <a16:creationId xmlns:a16="http://schemas.microsoft.com/office/drawing/2014/main" id="{466364F4-9557-E945-B4E8-0720913B6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62138"/>
            <a:ext cx="4762" cy="6350"/>
          </a:xfrm>
          <a:custGeom>
            <a:avLst/>
            <a:gdLst>
              <a:gd name="T0" fmla="*/ 944860 w 12"/>
              <a:gd name="T1" fmla="*/ 2010611 h 19"/>
              <a:gd name="T2" fmla="*/ 944860 w 12"/>
              <a:gd name="T3" fmla="*/ 0 h 19"/>
              <a:gd name="T4" fmla="*/ 944860 w 12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9">
                <a:moveTo>
                  <a:pt x="6" y="18"/>
                </a:moveTo>
                <a:cubicBezTo>
                  <a:pt x="0" y="15"/>
                  <a:pt x="4" y="6"/>
                  <a:pt x="6" y="0"/>
                </a:cubicBezTo>
                <a:cubicBezTo>
                  <a:pt x="6" y="7"/>
                  <a:pt x="11" y="15"/>
                  <a:pt x="6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" name="Freeform 1853">
            <a:extLst>
              <a:ext uri="{FF2B5EF4-FFF2-40B4-BE49-F238E27FC236}">
                <a16:creationId xmlns:a16="http://schemas.microsoft.com/office/drawing/2014/main" id="{50300303-7A83-194C-A6DA-3DF147B70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1862138"/>
            <a:ext cx="4762" cy="7937"/>
          </a:xfrm>
          <a:custGeom>
            <a:avLst/>
            <a:gdLst>
              <a:gd name="T0" fmla="*/ 944860 w 12"/>
              <a:gd name="T1" fmla="*/ 2992249 h 20"/>
              <a:gd name="T2" fmla="*/ 629775 w 12"/>
              <a:gd name="T3" fmla="*/ 315099 h 20"/>
              <a:gd name="T4" fmla="*/ 629775 w 12"/>
              <a:gd name="T5" fmla="*/ 0 h 20"/>
              <a:gd name="T6" fmla="*/ 944860 w 12"/>
              <a:gd name="T7" fmla="*/ 315099 h 20"/>
              <a:gd name="T8" fmla="*/ 944860 w 12"/>
              <a:gd name="T9" fmla="*/ 2834700 h 20"/>
              <a:gd name="T10" fmla="*/ 944860 w 12"/>
              <a:gd name="T11" fmla="*/ 787350 h 20"/>
              <a:gd name="T12" fmla="*/ 944860 w 12"/>
              <a:gd name="T13" fmla="*/ 2834700 h 20"/>
              <a:gd name="T14" fmla="*/ 944860 w 12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20">
                <a:moveTo>
                  <a:pt x="6" y="19"/>
                </a:moveTo>
                <a:cubicBezTo>
                  <a:pt x="0" y="15"/>
                  <a:pt x="2" y="7"/>
                  <a:pt x="4" y="2"/>
                </a:cubicBezTo>
                <a:lnTo>
                  <a:pt x="4" y="0"/>
                </a:lnTo>
                <a:lnTo>
                  <a:pt x="6" y="2"/>
                </a:lnTo>
                <a:cubicBezTo>
                  <a:pt x="3" y="8"/>
                  <a:pt x="1" y="15"/>
                  <a:pt x="6" y="18"/>
                </a:cubicBezTo>
                <a:cubicBezTo>
                  <a:pt x="10" y="15"/>
                  <a:pt x="8" y="10"/>
                  <a:pt x="6" y="5"/>
                </a:cubicBezTo>
                <a:cubicBezTo>
                  <a:pt x="10" y="11"/>
                  <a:pt x="11" y="15"/>
                  <a:pt x="6" y="18"/>
                </a:cubicBezTo>
                <a:lnTo>
                  <a:pt x="6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" name="Freeform 1854">
            <a:extLst>
              <a:ext uri="{FF2B5EF4-FFF2-40B4-BE49-F238E27FC236}">
                <a16:creationId xmlns:a16="http://schemas.microsoft.com/office/drawing/2014/main" id="{B8C62BDA-96CA-7E4B-8433-0AB8603C4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3725"/>
            <a:ext cx="4763" cy="7938"/>
          </a:xfrm>
          <a:custGeom>
            <a:avLst/>
            <a:gdLst>
              <a:gd name="T0" fmla="*/ 1732938 w 12"/>
              <a:gd name="T1" fmla="*/ 2620575 h 23"/>
              <a:gd name="T2" fmla="*/ 0 w 12"/>
              <a:gd name="T3" fmla="*/ 0 h 23"/>
              <a:gd name="T4" fmla="*/ 1732938 w 12"/>
              <a:gd name="T5" fmla="*/ 262057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23">
                <a:moveTo>
                  <a:pt x="11" y="22"/>
                </a:moveTo>
                <a:cubicBezTo>
                  <a:pt x="2" y="22"/>
                  <a:pt x="1" y="6"/>
                  <a:pt x="0" y="0"/>
                </a:cubicBezTo>
                <a:cubicBezTo>
                  <a:pt x="2" y="9"/>
                  <a:pt x="11" y="14"/>
                  <a:pt x="11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9" name="Freeform 1855">
            <a:extLst>
              <a:ext uri="{FF2B5EF4-FFF2-40B4-BE49-F238E27FC236}">
                <a16:creationId xmlns:a16="http://schemas.microsoft.com/office/drawing/2014/main" id="{F5953FE2-DA58-CF4F-89BA-D5A3918C6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3725"/>
            <a:ext cx="4763" cy="7938"/>
          </a:xfrm>
          <a:custGeom>
            <a:avLst/>
            <a:gdLst>
              <a:gd name="T0" fmla="*/ 1732938 w 12"/>
              <a:gd name="T1" fmla="*/ 2620575 h 23"/>
              <a:gd name="T2" fmla="*/ 0 w 12"/>
              <a:gd name="T3" fmla="*/ 0 h 23"/>
              <a:gd name="T4" fmla="*/ 787880 w 12"/>
              <a:gd name="T5" fmla="*/ 1071975 h 23"/>
              <a:gd name="T6" fmla="*/ 0 w 12"/>
              <a:gd name="T7" fmla="*/ 0 h 23"/>
              <a:gd name="T8" fmla="*/ 1732938 w 12"/>
              <a:gd name="T9" fmla="*/ 2501505 h 23"/>
              <a:gd name="T10" fmla="*/ 1732938 w 12"/>
              <a:gd name="T11" fmla="*/ 2620575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3">
                <a:moveTo>
                  <a:pt x="11" y="22"/>
                </a:moveTo>
                <a:cubicBezTo>
                  <a:pt x="2" y="22"/>
                  <a:pt x="1" y="6"/>
                  <a:pt x="0" y="0"/>
                </a:cubicBezTo>
                <a:cubicBezTo>
                  <a:pt x="1" y="4"/>
                  <a:pt x="4" y="7"/>
                  <a:pt x="5" y="9"/>
                </a:cubicBezTo>
                <a:cubicBezTo>
                  <a:pt x="3" y="7"/>
                  <a:pt x="1" y="5"/>
                  <a:pt x="0" y="0"/>
                </a:cubicBezTo>
                <a:cubicBezTo>
                  <a:pt x="1" y="6"/>
                  <a:pt x="2" y="21"/>
                  <a:pt x="11" y="21"/>
                </a:cubicBezTo>
                <a:cubicBezTo>
                  <a:pt x="11" y="21"/>
                  <a:pt x="11" y="21"/>
                  <a:pt x="11" y="22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0" name="Freeform 1856">
            <a:extLst>
              <a:ext uri="{FF2B5EF4-FFF2-40B4-BE49-F238E27FC236}">
                <a16:creationId xmlns:a16="http://schemas.microsoft.com/office/drawing/2014/main" id="{9DD7B092-68F7-0546-BA90-40FFB6B91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66900"/>
            <a:ext cx="3175" cy="4763"/>
          </a:xfrm>
          <a:custGeom>
            <a:avLst/>
            <a:gdLst>
              <a:gd name="T0" fmla="*/ 249061 w 9"/>
              <a:gd name="T1" fmla="*/ 1610993 h 13"/>
              <a:gd name="T2" fmla="*/ 995539 w 9"/>
              <a:gd name="T3" fmla="*/ 0 h 13"/>
              <a:gd name="T4" fmla="*/ 249061 w 9"/>
              <a:gd name="T5" fmla="*/ 1610993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3">
                <a:moveTo>
                  <a:pt x="2" y="12"/>
                </a:moveTo>
                <a:cubicBezTo>
                  <a:pt x="0" y="5"/>
                  <a:pt x="5" y="5"/>
                  <a:pt x="8" y="0"/>
                </a:cubicBezTo>
                <a:cubicBezTo>
                  <a:pt x="7" y="3"/>
                  <a:pt x="8" y="10"/>
                  <a:pt x="2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1" name="Freeform 1857">
            <a:extLst>
              <a:ext uri="{FF2B5EF4-FFF2-40B4-BE49-F238E27FC236}">
                <a16:creationId xmlns:a16="http://schemas.microsoft.com/office/drawing/2014/main" id="{2C5A2708-F197-A445-B956-D266FA25A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66900"/>
            <a:ext cx="3175" cy="4763"/>
          </a:xfrm>
          <a:custGeom>
            <a:avLst/>
            <a:gdLst>
              <a:gd name="T0" fmla="*/ 249061 w 9"/>
              <a:gd name="T1" fmla="*/ 1310778 h 15"/>
              <a:gd name="T2" fmla="*/ 622300 w 9"/>
              <a:gd name="T3" fmla="*/ 302609 h 15"/>
              <a:gd name="T4" fmla="*/ 871008 w 9"/>
              <a:gd name="T5" fmla="*/ 100976 h 15"/>
              <a:gd name="T6" fmla="*/ 871008 w 9"/>
              <a:gd name="T7" fmla="*/ 100976 h 15"/>
              <a:gd name="T8" fmla="*/ 871008 w 9"/>
              <a:gd name="T9" fmla="*/ 100976 h 15"/>
              <a:gd name="T10" fmla="*/ 995539 w 9"/>
              <a:gd name="T11" fmla="*/ 0 h 15"/>
              <a:gd name="T12" fmla="*/ 871008 w 9"/>
              <a:gd name="T13" fmla="*/ 403267 h 15"/>
              <a:gd name="T14" fmla="*/ 249061 w 9"/>
              <a:gd name="T15" fmla="*/ 1411436 h 15"/>
              <a:gd name="T16" fmla="*/ 249061 w 9"/>
              <a:gd name="T17" fmla="*/ 1310778 h 15"/>
              <a:gd name="T18" fmla="*/ 622300 w 9"/>
              <a:gd name="T19" fmla="*/ 403267 h 15"/>
              <a:gd name="T20" fmla="*/ 249061 w 9"/>
              <a:gd name="T21" fmla="*/ 1310778 h 15"/>
              <a:gd name="T22" fmla="*/ 871008 w 9"/>
              <a:gd name="T23" fmla="*/ 403267 h 15"/>
              <a:gd name="T24" fmla="*/ 871008 w 9"/>
              <a:gd name="T25" fmla="*/ 201634 h 15"/>
              <a:gd name="T26" fmla="*/ 871008 w 9"/>
              <a:gd name="T27" fmla="*/ 100976 h 15"/>
              <a:gd name="T28" fmla="*/ 622300 w 9"/>
              <a:gd name="T29" fmla="*/ 40326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5">
                <a:moveTo>
                  <a:pt x="2" y="13"/>
                </a:moveTo>
                <a:cubicBezTo>
                  <a:pt x="0" y="7"/>
                  <a:pt x="2" y="6"/>
                  <a:pt x="5" y="3"/>
                </a:cubicBezTo>
                <a:lnTo>
                  <a:pt x="7" y="1"/>
                </a:lnTo>
                <a:lnTo>
                  <a:pt x="8" y="0"/>
                </a:lnTo>
                <a:cubicBezTo>
                  <a:pt x="8" y="1"/>
                  <a:pt x="8" y="3"/>
                  <a:pt x="7" y="4"/>
                </a:cubicBezTo>
                <a:cubicBezTo>
                  <a:pt x="7" y="7"/>
                  <a:pt x="7" y="11"/>
                  <a:pt x="2" y="14"/>
                </a:cubicBezTo>
                <a:lnTo>
                  <a:pt x="2" y="13"/>
                </a:lnTo>
                <a:close/>
                <a:moveTo>
                  <a:pt x="5" y="4"/>
                </a:moveTo>
                <a:cubicBezTo>
                  <a:pt x="4" y="6"/>
                  <a:pt x="2" y="7"/>
                  <a:pt x="2" y="13"/>
                </a:cubicBezTo>
                <a:cubicBezTo>
                  <a:pt x="5" y="11"/>
                  <a:pt x="6" y="7"/>
                  <a:pt x="7" y="4"/>
                </a:cubicBezTo>
                <a:lnTo>
                  <a:pt x="7" y="2"/>
                </a:lnTo>
                <a:lnTo>
                  <a:pt x="7" y="1"/>
                </a:lnTo>
                <a:cubicBezTo>
                  <a:pt x="7" y="1"/>
                  <a:pt x="6" y="3"/>
                  <a:pt x="5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2" name="Freeform 1858">
            <a:extLst>
              <a:ext uri="{FF2B5EF4-FFF2-40B4-BE49-F238E27FC236}">
                <a16:creationId xmlns:a16="http://schemas.microsoft.com/office/drawing/2014/main" id="{1AD086FA-815A-8C43-B67C-44B259647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6900"/>
            <a:ext cx="4763" cy="7938"/>
          </a:xfrm>
          <a:custGeom>
            <a:avLst/>
            <a:gdLst>
              <a:gd name="T0" fmla="*/ 1411436 w 15"/>
              <a:gd name="T1" fmla="*/ 2406868 h 24"/>
              <a:gd name="T2" fmla="*/ 0 w 15"/>
              <a:gd name="T3" fmla="*/ 0 h 24"/>
              <a:gd name="T4" fmla="*/ 1411436 w 15"/>
              <a:gd name="T5" fmla="*/ 2406868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24">
                <a:moveTo>
                  <a:pt x="14" y="22"/>
                </a:moveTo>
                <a:cubicBezTo>
                  <a:pt x="5" y="23"/>
                  <a:pt x="0" y="6"/>
                  <a:pt x="0" y="0"/>
                </a:cubicBezTo>
                <a:cubicBezTo>
                  <a:pt x="3" y="8"/>
                  <a:pt x="14" y="13"/>
                  <a:pt x="14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3" name="Freeform 1859">
            <a:extLst>
              <a:ext uri="{FF2B5EF4-FFF2-40B4-BE49-F238E27FC236}">
                <a16:creationId xmlns:a16="http://schemas.microsoft.com/office/drawing/2014/main" id="{99181297-06A6-B74B-ACFF-506516750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66900"/>
            <a:ext cx="4763" cy="7938"/>
          </a:xfrm>
          <a:custGeom>
            <a:avLst/>
            <a:gdLst>
              <a:gd name="T0" fmla="*/ 1411436 w 15"/>
              <a:gd name="T1" fmla="*/ 2620575 h 23"/>
              <a:gd name="T2" fmla="*/ 0 w 15"/>
              <a:gd name="T3" fmla="*/ 0 h 23"/>
              <a:gd name="T4" fmla="*/ 0 w 15"/>
              <a:gd name="T5" fmla="*/ 0 h 23"/>
              <a:gd name="T6" fmla="*/ 1411436 w 15"/>
              <a:gd name="T7" fmla="*/ 2620575 h 23"/>
              <a:gd name="T8" fmla="*/ 806535 w 15"/>
              <a:gd name="T9" fmla="*/ 1191045 h 23"/>
              <a:gd name="T10" fmla="*/ 1411436 w 15"/>
              <a:gd name="T11" fmla="*/ 2501505 h 23"/>
              <a:gd name="T12" fmla="*/ 705877 w 15"/>
              <a:gd name="T13" fmla="*/ 1191045 h 23"/>
              <a:gd name="T14" fmla="*/ 0 w 15"/>
              <a:gd name="T15" fmla="*/ 0 h 23"/>
              <a:gd name="T16" fmla="*/ 806535 w 15"/>
              <a:gd name="T17" fmla="*/ 119104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14" y="22"/>
                </a:moveTo>
                <a:cubicBezTo>
                  <a:pt x="5" y="22"/>
                  <a:pt x="0" y="6"/>
                  <a:pt x="0" y="0"/>
                </a:cubicBezTo>
                <a:cubicBezTo>
                  <a:pt x="1" y="6"/>
                  <a:pt x="5" y="22"/>
                  <a:pt x="14" y="22"/>
                </a:cubicBezTo>
                <a:close/>
                <a:moveTo>
                  <a:pt x="8" y="10"/>
                </a:moveTo>
                <a:cubicBezTo>
                  <a:pt x="12" y="13"/>
                  <a:pt x="13" y="16"/>
                  <a:pt x="14" y="21"/>
                </a:cubicBezTo>
                <a:cubicBezTo>
                  <a:pt x="13" y="17"/>
                  <a:pt x="10" y="13"/>
                  <a:pt x="7" y="10"/>
                </a:cubicBezTo>
                <a:cubicBezTo>
                  <a:pt x="4" y="6"/>
                  <a:pt x="2" y="3"/>
                  <a:pt x="0" y="0"/>
                </a:cubicBezTo>
                <a:cubicBezTo>
                  <a:pt x="2" y="3"/>
                  <a:pt x="5" y="6"/>
                  <a:pt x="8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4" name="Freeform 1860">
            <a:extLst>
              <a:ext uri="{FF2B5EF4-FFF2-40B4-BE49-F238E27FC236}">
                <a16:creationId xmlns:a16="http://schemas.microsoft.com/office/drawing/2014/main" id="{AAE5412E-12CF-B24F-B656-10785910D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0075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666461 w 11"/>
              <a:gd name="T3" fmla="*/ 0 h 16"/>
              <a:gd name="T4" fmla="*/ 166543 w 11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6">
                <a:moveTo>
                  <a:pt x="2" y="15"/>
                </a:moveTo>
                <a:cubicBezTo>
                  <a:pt x="0" y="7"/>
                  <a:pt x="5" y="9"/>
                  <a:pt x="8" y="0"/>
                </a:cubicBezTo>
                <a:cubicBezTo>
                  <a:pt x="10" y="9"/>
                  <a:pt x="10" y="13"/>
                  <a:pt x="2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5" name="Freeform 1861">
            <a:extLst>
              <a:ext uri="{FF2B5EF4-FFF2-40B4-BE49-F238E27FC236}">
                <a16:creationId xmlns:a16="http://schemas.microsoft.com/office/drawing/2014/main" id="{655A5D76-19AC-CA46-B974-50879C56D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0075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166543 w 11"/>
              <a:gd name="T3" fmla="*/ 2362597 h 16"/>
              <a:gd name="T4" fmla="*/ 333375 w 11"/>
              <a:gd name="T5" fmla="*/ 1102519 h 16"/>
              <a:gd name="T6" fmla="*/ 583045 w 11"/>
              <a:gd name="T7" fmla="*/ 0 h 16"/>
              <a:gd name="T8" fmla="*/ 166543 w 11"/>
              <a:gd name="T9" fmla="*/ 2362597 h 16"/>
              <a:gd name="T10" fmla="*/ 583045 w 11"/>
              <a:gd name="T11" fmla="*/ 157559 h 16"/>
              <a:gd name="T12" fmla="*/ 416502 w 11"/>
              <a:gd name="T13" fmla="*/ 1102519 h 16"/>
              <a:gd name="T14" fmla="*/ 166543 w 11"/>
              <a:gd name="T15" fmla="*/ 2362597 h 16"/>
              <a:gd name="T16" fmla="*/ 583045 w 11"/>
              <a:gd name="T17" fmla="*/ 157559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2" y="15"/>
                </a:moveTo>
                <a:lnTo>
                  <a:pt x="2" y="15"/>
                </a:lnTo>
                <a:cubicBezTo>
                  <a:pt x="0" y="10"/>
                  <a:pt x="2" y="9"/>
                  <a:pt x="4" y="7"/>
                </a:cubicBezTo>
                <a:cubicBezTo>
                  <a:pt x="5" y="6"/>
                  <a:pt x="7" y="3"/>
                  <a:pt x="7" y="0"/>
                </a:cubicBezTo>
                <a:cubicBezTo>
                  <a:pt x="10" y="9"/>
                  <a:pt x="10" y="14"/>
                  <a:pt x="2" y="15"/>
                </a:cubicBezTo>
                <a:close/>
                <a:moveTo>
                  <a:pt x="7" y="1"/>
                </a:moveTo>
                <a:cubicBezTo>
                  <a:pt x="7" y="4"/>
                  <a:pt x="5" y="6"/>
                  <a:pt x="5" y="7"/>
                </a:cubicBezTo>
                <a:cubicBezTo>
                  <a:pt x="4" y="9"/>
                  <a:pt x="2" y="10"/>
                  <a:pt x="2" y="15"/>
                </a:cubicBezTo>
                <a:cubicBezTo>
                  <a:pt x="10" y="12"/>
                  <a:pt x="9" y="9"/>
                  <a:pt x="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6" name="Freeform 1862">
            <a:extLst>
              <a:ext uri="{FF2B5EF4-FFF2-40B4-BE49-F238E27FC236}">
                <a16:creationId xmlns:a16="http://schemas.microsoft.com/office/drawing/2014/main" id="{08C79A27-AC1B-A84C-9B0A-ADEA8C53B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0075"/>
            <a:ext cx="6350" cy="9525"/>
          </a:xfrm>
          <a:custGeom>
            <a:avLst/>
            <a:gdLst>
              <a:gd name="T0" fmla="*/ 1866900 w 18"/>
              <a:gd name="T1" fmla="*/ 3338703 h 25"/>
              <a:gd name="T2" fmla="*/ 0 w 18"/>
              <a:gd name="T3" fmla="*/ 0 h 25"/>
              <a:gd name="T4" fmla="*/ 1866900 w 18"/>
              <a:gd name="T5" fmla="*/ 3338703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5">
                <a:moveTo>
                  <a:pt x="15" y="23"/>
                </a:moveTo>
                <a:cubicBezTo>
                  <a:pt x="5" y="24"/>
                  <a:pt x="6" y="9"/>
                  <a:pt x="0" y="0"/>
                </a:cubicBezTo>
                <a:cubicBezTo>
                  <a:pt x="5" y="7"/>
                  <a:pt x="17" y="17"/>
                  <a:pt x="15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7" name="Freeform 1863">
            <a:extLst>
              <a:ext uri="{FF2B5EF4-FFF2-40B4-BE49-F238E27FC236}">
                <a16:creationId xmlns:a16="http://schemas.microsoft.com/office/drawing/2014/main" id="{5CF6DEE7-91F2-4144-9EAE-0BD02AAEF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0075"/>
            <a:ext cx="6350" cy="7938"/>
          </a:xfrm>
          <a:custGeom>
            <a:avLst/>
            <a:gdLst>
              <a:gd name="T0" fmla="*/ 622300 w 18"/>
              <a:gd name="T1" fmla="*/ 1312747 h 24"/>
              <a:gd name="T2" fmla="*/ 1617839 w 18"/>
              <a:gd name="T3" fmla="*/ 2516015 h 24"/>
              <a:gd name="T4" fmla="*/ 622300 w 18"/>
              <a:gd name="T5" fmla="*/ 1312747 h 24"/>
              <a:gd name="T6" fmla="*/ 622300 w 18"/>
              <a:gd name="T7" fmla="*/ 1312747 h 24"/>
              <a:gd name="T8" fmla="*/ 0 w 18"/>
              <a:gd name="T9" fmla="*/ 0 h 24"/>
              <a:gd name="T10" fmla="*/ 622300 w 18"/>
              <a:gd name="T11" fmla="*/ 656539 h 24"/>
              <a:gd name="T12" fmla="*/ 1866900 w 18"/>
              <a:gd name="T13" fmla="*/ 2516015 h 24"/>
              <a:gd name="T14" fmla="*/ 497769 w 18"/>
              <a:gd name="T15" fmla="*/ 656539 h 24"/>
              <a:gd name="T16" fmla="*/ 249061 w 18"/>
              <a:gd name="T17" fmla="*/ 437582 h 24"/>
              <a:gd name="T18" fmla="*/ 622300 w 18"/>
              <a:gd name="T19" fmla="*/ 1312747 h 24"/>
              <a:gd name="T20" fmla="*/ 249061 w 18"/>
              <a:gd name="T21" fmla="*/ 328104 h 24"/>
              <a:gd name="T22" fmla="*/ 249061 w 18"/>
              <a:gd name="T23" fmla="*/ 437582 h 24"/>
              <a:gd name="T24" fmla="*/ 249061 w 18"/>
              <a:gd name="T25" fmla="*/ 328104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4">
                <a:moveTo>
                  <a:pt x="5" y="12"/>
                </a:moveTo>
                <a:cubicBezTo>
                  <a:pt x="7" y="18"/>
                  <a:pt x="9" y="23"/>
                  <a:pt x="13" y="23"/>
                </a:cubicBezTo>
                <a:cubicBezTo>
                  <a:pt x="9" y="23"/>
                  <a:pt x="6" y="18"/>
                  <a:pt x="5" y="12"/>
                </a:cubicBezTo>
                <a:close/>
                <a:moveTo>
                  <a:pt x="5" y="12"/>
                </a:moveTo>
                <a:cubicBezTo>
                  <a:pt x="3" y="9"/>
                  <a:pt x="1" y="4"/>
                  <a:pt x="0" y="0"/>
                </a:cubicBezTo>
                <a:cubicBezTo>
                  <a:pt x="1" y="1"/>
                  <a:pt x="3" y="3"/>
                  <a:pt x="5" y="6"/>
                </a:cubicBezTo>
                <a:cubicBezTo>
                  <a:pt x="10" y="12"/>
                  <a:pt x="17" y="18"/>
                  <a:pt x="15" y="23"/>
                </a:cubicBezTo>
                <a:cubicBezTo>
                  <a:pt x="15" y="18"/>
                  <a:pt x="9" y="12"/>
                  <a:pt x="4" y="6"/>
                </a:cubicBezTo>
                <a:cubicBezTo>
                  <a:pt x="3" y="5"/>
                  <a:pt x="2" y="5"/>
                  <a:pt x="2" y="4"/>
                </a:cubicBezTo>
                <a:lnTo>
                  <a:pt x="5" y="12"/>
                </a:lnTo>
                <a:close/>
                <a:moveTo>
                  <a:pt x="2" y="3"/>
                </a:moveTo>
                <a:cubicBezTo>
                  <a:pt x="2" y="3"/>
                  <a:pt x="2" y="4"/>
                  <a:pt x="2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8" name="Freeform 1864">
            <a:extLst>
              <a:ext uri="{FF2B5EF4-FFF2-40B4-BE49-F238E27FC236}">
                <a16:creationId xmlns:a16="http://schemas.microsoft.com/office/drawing/2014/main" id="{5B54EF5F-8DBA-E948-9486-8BE2D2719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3250"/>
            <a:ext cx="3175" cy="4763"/>
          </a:xfrm>
          <a:custGeom>
            <a:avLst/>
            <a:gdLst>
              <a:gd name="T0" fmla="*/ 166543 w 11"/>
              <a:gd name="T1" fmla="*/ 1411436 h 15"/>
              <a:gd name="T2" fmla="*/ 833005 w 11"/>
              <a:gd name="T3" fmla="*/ 0 h 15"/>
              <a:gd name="T4" fmla="*/ 166543 w 11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2" y="14"/>
                </a:moveTo>
                <a:cubicBezTo>
                  <a:pt x="0" y="7"/>
                  <a:pt x="8" y="3"/>
                  <a:pt x="10" y="0"/>
                </a:cubicBezTo>
                <a:cubicBezTo>
                  <a:pt x="10" y="3"/>
                  <a:pt x="10" y="14"/>
                  <a:pt x="2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19" name="Freeform 1865">
            <a:extLst>
              <a:ext uri="{FF2B5EF4-FFF2-40B4-BE49-F238E27FC236}">
                <a16:creationId xmlns:a16="http://schemas.microsoft.com/office/drawing/2014/main" id="{644B2A4C-35C2-1C4E-899B-4BED38EF2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3250"/>
            <a:ext cx="3175" cy="6350"/>
          </a:xfrm>
          <a:custGeom>
            <a:avLst/>
            <a:gdLst>
              <a:gd name="T0" fmla="*/ 166543 w 11"/>
              <a:gd name="T1" fmla="*/ 2362597 h 16"/>
              <a:gd name="T2" fmla="*/ 499918 w 11"/>
              <a:gd name="T3" fmla="*/ 630238 h 16"/>
              <a:gd name="T4" fmla="*/ 833005 w 11"/>
              <a:gd name="T5" fmla="*/ 0 h 16"/>
              <a:gd name="T6" fmla="*/ 833005 w 11"/>
              <a:gd name="T7" fmla="*/ 157559 h 16"/>
              <a:gd name="T8" fmla="*/ 583045 w 11"/>
              <a:gd name="T9" fmla="*/ 630238 h 16"/>
              <a:gd name="T10" fmla="*/ 333375 w 11"/>
              <a:gd name="T11" fmla="*/ 2205038 h 16"/>
              <a:gd name="T12" fmla="*/ 583045 w 11"/>
              <a:gd name="T13" fmla="*/ 1890316 h 16"/>
              <a:gd name="T14" fmla="*/ 833005 w 11"/>
              <a:gd name="T15" fmla="*/ 472678 h 16"/>
              <a:gd name="T16" fmla="*/ 583045 w 11"/>
              <a:gd name="T17" fmla="*/ 2205038 h 16"/>
              <a:gd name="T18" fmla="*/ 166543 w 11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2" y="15"/>
                </a:moveTo>
                <a:cubicBezTo>
                  <a:pt x="0" y="10"/>
                  <a:pt x="4" y="7"/>
                  <a:pt x="6" y="4"/>
                </a:cubicBezTo>
                <a:cubicBezTo>
                  <a:pt x="7" y="2"/>
                  <a:pt x="9" y="1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8" y="3"/>
                  <a:pt x="7" y="4"/>
                </a:cubicBezTo>
                <a:cubicBezTo>
                  <a:pt x="4" y="7"/>
                  <a:pt x="0" y="10"/>
                  <a:pt x="4" y="14"/>
                </a:cubicBezTo>
                <a:cubicBezTo>
                  <a:pt x="5" y="14"/>
                  <a:pt x="5" y="14"/>
                  <a:pt x="7" y="12"/>
                </a:cubicBezTo>
                <a:cubicBezTo>
                  <a:pt x="9" y="10"/>
                  <a:pt x="10" y="5"/>
                  <a:pt x="10" y="3"/>
                </a:cubicBezTo>
                <a:cubicBezTo>
                  <a:pt x="10" y="6"/>
                  <a:pt x="9" y="11"/>
                  <a:pt x="7" y="14"/>
                </a:cubicBezTo>
                <a:cubicBezTo>
                  <a:pt x="6" y="15"/>
                  <a:pt x="5" y="15"/>
                  <a:pt x="2" y="15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0" name="Freeform 1866">
            <a:extLst>
              <a:ext uri="{FF2B5EF4-FFF2-40B4-BE49-F238E27FC236}">
                <a16:creationId xmlns:a16="http://schemas.microsoft.com/office/drawing/2014/main" id="{91A121B3-F1DE-934D-A537-F98A6B838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4838"/>
            <a:ext cx="7937" cy="7937"/>
          </a:xfrm>
          <a:custGeom>
            <a:avLst/>
            <a:gdLst>
              <a:gd name="T0" fmla="*/ 0 w 20"/>
              <a:gd name="T1" fmla="*/ 0 h 23"/>
              <a:gd name="T2" fmla="*/ 2362448 w 20"/>
              <a:gd name="T3" fmla="*/ 2500845 h 23"/>
              <a:gd name="T4" fmla="*/ 0 w 20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3">
                <a:moveTo>
                  <a:pt x="0" y="0"/>
                </a:moveTo>
                <a:cubicBezTo>
                  <a:pt x="9" y="15"/>
                  <a:pt x="19" y="16"/>
                  <a:pt x="15" y="21"/>
                </a:cubicBezTo>
                <a:cubicBezTo>
                  <a:pt x="9" y="22"/>
                  <a:pt x="4" y="11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1" name="Freeform 1867">
            <a:extLst>
              <a:ext uri="{FF2B5EF4-FFF2-40B4-BE49-F238E27FC236}">
                <a16:creationId xmlns:a16="http://schemas.microsoft.com/office/drawing/2014/main" id="{6EE8E2EC-ED3B-7E4C-B1F1-39016A90F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4838"/>
            <a:ext cx="6350" cy="7937"/>
          </a:xfrm>
          <a:custGeom>
            <a:avLst/>
            <a:gdLst>
              <a:gd name="T0" fmla="*/ 1866900 w 18"/>
              <a:gd name="T1" fmla="*/ 2619900 h 23"/>
              <a:gd name="T2" fmla="*/ 0 w 18"/>
              <a:gd name="T3" fmla="*/ 0 h 23"/>
              <a:gd name="T4" fmla="*/ 1369131 w 18"/>
              <a:gd name="T5" fmla="*/ 1429005 h 23"/>
              <a:gd name="T6" fmla="*/ 1866900 w 18"/>
              <a:gd name="T7" fmla="*/ 2619900 h 23"/>
              <a:gd name="T8" fmla="*/ 0 w 18"/>
              <a:gd name="T9" fmla="*/ 0 h 23"/>
              <a:gd name="T10" fmla="*/ 1866900 w 18"/>
              <a:gd name="T11" fmla="*/ 2500845 h 23"/>
              <a:gd name="T12" fmla="*/ 1866900 w 18"/>
              <a:gd name="T13" fmla="*/ 2500845 h 23"/>
              <a:gd name="T14" fmla="*/ 1866900 w 18"/>
              <a:gd name="T15" fmla="*/ 2500845 h 23"/>
              <a:gd name="T16" fmla="*/ 1244600 w 18"/>
              <a:gd name="T17" fmla="*/ 1548060 h 23"/>
              <a:gd name="T18" fmla="*/ 0 w 18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23">
                <a:moveTo>
                  <a:pt x="15" y="22"/>
                </a:moveTo>
                <a:cubicBezTo>
                  <a:pt x="9" y="22"/>
                  <a:pt x="5" y="15"/>
                  <a:pt x="0" y="0"/>
                </a:cubicBezTo>
                <a:cubicBezTo>
                  <a:pt x="5" y="6"/>
                  <a:pt x="9" y="10"/>
                  <a:pt x="11" y="12"/>
                </a:cubicBezTo>
                <a:cubicBezTo>
                  <a:pt x="15" y="16"/>
                  <a:pt x="17" y="18"/>
                  <a:pt x="15" y="22"/>
                </a:cubicBezTo>
                <a:close/>
                <a:moveTo>
                  <a:pt x="0" y="0"/>
                </a:moveTo>
                <a:cubicBezTo>
                  <a:pt x="5" y="14"/>
                  <a:pt x="9" y="21"/>
                  <a:pt x="15" y="21"/>
                </a:cubicBezTo>
                <a:cubicBezTo>
                  <a:pt x="15" y="18"/>
                  <a:pt x="15" y="16"/>
                  <a:pt x="10" y="13"/>
                </a:cubicBezTo>
                <a:cubicBezTo>
                  <a:pt x="8" y="10"/>
                  <a:pt x="4" y="6"/>
                  <a:pt x="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2" name="Freeform 1868">
            <a:extLst>
              <a:ext uri="{FF2B5EF4-FFF2-40B4-BE49-F238E27FC236}">
                <a16:creationId xmlns:a16="http://schemas.microsoft.com/office/drawing/2014/main" id="{8C279EE4-EFA3-5548-940D-A608A2E69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6425"/>
            <a:ext cx="4762" cy="6350"/>
          </a:xfrm>
          <a:custGeom>
            <a:avLst/>
            <a:gdLst>
              <a:gd name="T0" fmla="*/ 315086 w 12"/>
              <a:gd name="T1" fmla="*/ 2047478 h 16"/>
              <a:gd name="T2" fmla="*/ 1574635 w 12"/>
              <a:gd name="T3" fmla="*/ 0 h 16"/>
              <a:gd name="T4" fmla="*/ 315086 w 12"/>
              <a:gd name="T5" fmla="*/ 2047478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6">
                <a:moveTo>
                  <a:pt x="2" y="13"/>
                </a:moveTo>
                <a:cubicBezTo>
                  <a:pt x="0" y="10"/>
                  <a:pt x="9" y="6"/>
                  <a:pt x="10" y="0"/>
                </a:cubicBezTo>
                <a:cubicBezTo>
                  <a:pt x="11" y="10"/>
                  <a:pt x="10" y="15"/>
                  <a:pt x="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3" name="Freeform 1869">
            <a:extLst>
              <a:ext uri="{FF2B5EF4-FFF2-40B4-BE49-F238E27FC236}">
                <a16:creationId xmlns:a16="http://schemas.microsoft.com/office/drawing/2014/main" id="{C028652F-7D1E-224D-A0F4-CCA3A041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76425"/>
            <a:ext cx="4762" cy="6350"/>
          </a:xfrm>
          <a:custGeom>
            <a:avLst/>
            <a:gdLst>
              <a:gd name="T0" fmla="*/ 787317 w 12"/>
              <a:gd name="T1" fmla="*/ 2362597 h 16"/>
              <a:gd name="T2" fmla="*/ 315086 w 12"/>
              <a:gd name="T3" fmla="*/ 2205038 h 16"/>
              <a:gd name="T4" fmla="*/ 787317 w 12"/>
              <a:gd name="T5" fmla="*/ 944959 h 16"/>
              <a:gd name="T6" fmla="*/ 1574635 w 12"/>
              <a:gd name="T7" fmla="*/ 0 h 16"/>
              <a:gd name="T8" fmla="*/ 1417489 w 12"/>
              <a:gd name="T9" fmla="*/ 2047478 h 16"/>
              <a:gd name="T10" fmla="*/ 787317 w 12"/>
              <a:gd name="T11" fmla="*/ 2362597 h 16"/>
              <a:gd name="T12" fmla="*/ 1574635 w 12"/>
              <a:gd name="T13" fmla="*/ 0 h 16"/>
              <a:gd name="T14" fmla="*/ 787317 w 12"/>
              <a:gd name="T15" fmla="*/ 1102519 h 16"/>
              <a:gd name="T16" fmla="*/ 629775 w 12"/>
              <a:gd name="T17" fmla="*/ 2047478 h 16"/>
              <a:gd name="T18" fmla="*/ 787317 w 12"/>
              <a:gd name="T19" fmla="*/ 2047478 h 16"/>
              <a:gd name="T20" fmla="*/ 1417489 w 12"/>
              <a:gd name="T21" fmla="*/ 1890316 h 16"/>
              <a:gd name="T22" fmla="*/ 1574635 w 12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6">
                <a:moveTo>
                  <a:pt x="5" y="15"/>
                </a:moveTo>
                <a:cubicBezTo>
                  <a:pt x="4" y="15"/>
                  <a:pt x="4" y="15"/>
                  <a:pt x="2" y="14"/>
                </a:cubicBezTo>
                <a:cubicBezTo>
                  <a:pt x="0" y="10"/>
                  <a:pt x="4" y="10"/>
                  <a:pt x="5" y="6"/>
                </a:cubicBezTo>
                <a:cubicBezTo>
                  <a:pt x="7" y="5"/>
                  <a:pt x="10" y="4"/>
                  <a:pt x="10" y="0"/>
                </a:cubicBezTo>
                <a:cubicBezTo>
                  <a:pt x="11" y="6"/>
                  <a:pt x="10" y="10"/>
                  <a:pt x="9" y="13"/>
                </a:cubicBezTo>
                <a:cubicBezTo>
                  <a:pt x="8" y="13"/>
                  <a:pt x="7" y="15"/>
                  <a:pt x="5" y="15"/>
                </a:cubicBezTo>
                <a:close/>
                <a:moveTo>
                  <a:pt x="10" y="0"/>
                </a:moveTo>
                <a:cubicBezTo>
                  <a:pt x="10" y="4"/>
                  <a:pt x="7" y="5"/>
                  <a:pt x="5" y="7"/>
                </a:cubicBezTo>
                <a:cubicBezTo>
                  <a:pt x="4" y="10"/>
                  <a:pt x="0" y="11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6" y="13"/>
                  <a:pt x="7" y="13"/>
                  <a:pt x="9" y="12"/>
                </a:cubicBezTo>
                <a:cubicBezTo>
                  <a:pt x="10" y="10"/>
                  <a:pt x="10" y="5"/>
                  <a:pt x="10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4" name="Freeform 1870">
            <a:extLst>
              <a:ext uri="{FF2B5EF4-FFF2-40B4-BE49-F238E27FC236}">
                <a16:creationId xmlns:a16="http://schemas.microsoft.com/office/drawing/2014/main" id="{2D3A6A52-ADD6-7444-BF90-CD2D61D5A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79600"/>
            <a:ext cx="6350" cy="7938"/>
          </a:xfrm>
          <a:custGeom>
            <a:avLst/>
            <a:gdLst>
              <a:gd name="T0" fmla="*/ 0 w 18"/>
              <a:gd name="T1" fmla="*/ 0 h 23"/>
              <a:gd name="T2" fmla="*/ 1742369 w 18"/>
              <a:gd name="T3" fmla="*/ 2382435 h 23"/>
              <a:gd name="T4" fmla="*/ 0 w 18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3">
                <a:moveTo>
                  <a:pt x="0" y="0"/>
                </a:moveTo>
                <a:cubicBezTo>
                  <a:pt x="6" y="11"/>
                  <a:pt x="17" y="13"/>
                  <a:pt x="14" y="20"/>
                </a:cubicBezTo>
                <a:cubicBezTo>
                  <a:pt x="6" y="22"/>
                  <a:pt x="4" y="1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5" name="Freeform 1871">
            <a:extLst>
              <a:ext uri="{FF2B5EF4-FFF2-40B4-BE49-F238E27FC236}">
                <a16:creationId xmlns:a16="http://schemas.microsoft.com/office/drawing/2014/main" id="{0D894BFA-4E14-1846-9DF2-914F2E87D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879600"/>
            <a:ext cx="6350" cy="7938"/>
          </a:xfrm>
          <a:custGeom>
            <a:avLst/>
            <a:gdLst>
              <a:gd name="T0" fmla="*/ 373239 w 18"/>
              <a:gd name="T1" fmla="*/ 1285956 h 21"/>
              <a:gd name="T2" fmla="*/ 0 w 18"/>
              <a:gd name="T3" fmla="*/ 0 h 21"/>
              <a:gd name="T4" fmla="*/ 995539 w 18"/>
              <a:gd name="T5" fmla="*/ 1428840 h 21"/>
              <a:gd name="T6" fmla="*/ 1742369 w 18"/>
              <a:gd name="T7" fmla="*/ 2857680 h 21"/>
              <a:gd name="T8" fmla="*/ 995539 w 18"/>
              <a:gd name="T9" fmla="*/ 1428840 h 21"/>
              <a:gd name="T10" fmla="*/ 249061 w 18"/>
              <a:gd name="T11" fmla="*/ 571536 h 21"/>
              <a:gd name="T12" fmla="*/ 373239 w 18"/>
              <a:gd name="T13" fmla="*/ 1143072 h 21"/>
              <a:gd name="T14" fmla="*/ 1493308 w 18"/>
              <a:gd name="T15" fmla="*/ 2857680 h 21"/>
              <a:gd name="T16" fmla="*/ 373239 w 18"/>
              <a:gd name="T17" fmla="*/ 1285956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21">
                <a:moveTo>
                  <a:pt x="3" y="9"/>
                </a:moveTo>
                <a:cubicBezTo>
                  <a:pt x="2" y="6"/>
                  <a:pt x="1" y="4"/>
                  <a:pt x="0" y="0"/>
                </a:cubicBezTo>
                <a:cubicBezTo>
                  <a:pt x="3" y="4"/>
                  <a:pt x="6" y="7"/>
                  <a:pt x="8" y="10"/>
                </a:cubicBezTo>
                <a:cubicBezTo>
                  <a:pt x="12" y="13"/>
                  <a:pt x="17" y="16"/>
                  <a:pt x="14" y="20"/>
                </a:cubicBezTo>
                <a:cubicBezTo>
                  <a:pt x="16" y="16"/>
                  <a:pt x="12" y="13"/>
                  <a:pt x="8" y="10"/>
                </a:cubicBezTo>
                <a:cubicBezTo>
                  <a:pt x="6" y="9"/>
                  <a:pt x="3" y="7"/>
                  <a:pt x="2" y="4"/>
                </a:cubicBezTo>
                <a:cubicBezTo>
                  <a:pt x="2" y="5"/>
                  <a:pt x="3" y="7"/>
                  <a:pt x="3" y="8"/>
                </a:cubicBezTo>
                <a:cubicBezTo>
                  <a:pt x="6" y="14"/>
                  <a:pt x="8" y="20"/>
                  <a:pt x="12" y="20"/>
                </a:cubicBezTo>
                <a:cubicBezTo>
                  <a:pt x="7" y="20"/>
                  <a:pt x="6" y="14"/>
                  <a:pt x="3" y="9"/>
                </a:cubicBez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6" name="Freeform 1872">
            <a:extLst>
              <a:ext uri="{FF2B5EF4-FFF2-40B4-BE49-F238E27FC236}">
                <a16:creationId xmlns:a16="http://schemas.microsoft.com/office/drawing/2014/main" id="{D4623FBB-B1AD-0241-BF1F-BAEDC578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81188"/>
            <a:ext cx="4762" cy="6350"/>
          </a:xfrm>
          <a:custGeom>
            <a:avLst/>
            <a:gdLst>
              <a:gd name="T0" fmla="*/ 536641 w 13"/>
              <a:gd name="T1" fmla="*/ 1953185 h 17"/>
              <a:gd name="T2" fmla="*/ 1475854 w 13"/>
              <a:gd name="T3" fmla="*/ 0 h 17"/>
              <a:gd name="T4" fmla="*/ 536641 w 13"/>
              <a:gd name="T5" fmla="*/ 1953185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7">
                <a:moveTo>
                  <a:pt x="4" y="14"/>
                </a:moveTo>
                <a:cubicBezTo>
                  <a:pt x="0" y="9"/>
                  <a:pt x="10" y="7"/>
                  <a:pt x="11" y="0"/>
                </a:cubicBezTo>
                <a:cubicBezTo>
                  <a:pt x="12" y="9"/>
                  <a:pt x="11" y="16"/>
                  <a:pt x="4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7" name="Freeform 1873">
            <a:extLst>
              <a:ext uri="{FF2B5EF4-FFF2-40B4-BE49-F238E27FC236}">
                <a16:creationId xmlns:a16="http://schemas.microsoft.com/office/drawing/2014/main" id="{2B522D99-89B4-FD40-A4B5-24CF7F1B5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81188"/>
            <a:ext cx="4762" cy="4762"/>
          </a:xfrm>
          <a:custGeom>
            <a:avLst/>
            <a:gdLst>
              <a:gd name="T0" fmla="*/ 536641 w 13"/>
              <a:gd name="T1" fmla="*/ 1411139 h 15"/>
              <a:gd name="T2" fmla="*/ 805144 w 13"/>
              <a:gd name="T3" fmla="*/ 705411 h 15"/>
              <a:gd name="T4" fmla="*/ 1341785 w 13"/>
              <a:gd name="T5" fmla="*/ 0 h 15"/>
              <a:gd name="T6" fmla="*/ 939213 w 13"/>
              <a:gd name="T7" fmla="*/ 806365 h 15"/>
              <a:gd name="T8" fmla="*/ 536641 w 13"/>
              <a:gd name="T9" fmla="*/ 1411139 h 15"/>
              <a:gd name="T10" fmla="*/ 1341785 w 13"/>
              <a:gd name="T11" fmla="*/ 1310185 h 15"/>
              <a:gd name="T12" fmla="*/ 1341785 w 13"/>
              <a:gd name="T13" fmla="*/ 0 h 15"/>
              <a:gd name="T14" fmla="*/ 1341785 w 13"/>
              <a:gd name="T15" fmla="*/ 1310185 h 15"/>
              <a:gd name="T16" fmla="*/ 1341785 w 13"/>
              <a:gd name="T17" fmla="*/ 1310185 h 15"/>
              <a:gd name="T18" fmla="*/ 939213 w 13"/>
              <a:gd name="T19" fmla="*/ 1411139 h 15"/>
              <a:gd name="T20" fmla="*/ 1341785 w 13"/>
              <a:gd name="T21" fmla="*/ 1310185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5">
                <a:moveTo>
                  <a:pt x="4" y="14"/>
                </a:moveTo>
                <a:cubicBezTo>
                  <a:pt x="0" y="11"/>
                  <a:pt x="4" y="9"/>
                  <a:pt x="6" y="7"/>
                </a:cubicBezTo>
                <a:cubicBezTo>
                  <a:pt x="8" y="5"/>
                  <a:pt x="10" y="3"/>
                  <a:pt x="10" y="0"/>
                </a:cubicBezTo>
                <a:cubicBezTo>
                  <a:pt x="10" y="3"/>
                  <a:pt x="9" y="6"/>
                  <a:pt x="7" y="8"/>
                </a:cubicBezTo>
                <a:cubicBezTo>
                  <a:pt x="5" y="9"/>
                  <a:pt x="2" y="11"/>
                  <a:pt x="4" y="14"/>
                </a:cubicBezTo>
                <a:close/>
                <a:moveTo>
                  <a:pt x="10" y="13"/>
                </a:moveTo>
                <a:cubicBezTo>
                  <a:pt x="11" y="10"/>
                  <a:pt x="11" y="7"/>
                  <a:pt x="10" y="0"/>
                </a:cubicBezTo>
                <a:cubicBezTo>
                  <a:pt x="12" y="7"/>
                  <a:pt x="11" y="11"/>
                  <a:pt x="10" y="13"/>
                </a:cubicBezTo>
                <a:close/>
                <a:moveTo>
                  <a:pt x="10" y="13"/>
                </a:moveTo>
                <a:cubicBezTo>
                  <a:pt x="9" y="14"/>
                  <a:pt x="8" y="14"/>
                  <a:pt x="7" y="14"/>
                </a:cubicBezTo>
                <a:cubicBezTo>
                  <a:pt x="8" y="14"/>
                  <a:pt x="10" y="13"/>
                  <a:pt x="10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8" name="Freeform 1874">
            <a:extLst>
              <a:ext uri="{FF2B5EF4-FFF2-40B4-BE49-F238E27FC236}">
                <a16:creationId xmlns:a16="http://schemas.microsoft.com/office/drawing/2014/main" id="{5B4CA751-1A8C-C342-BFEB-6A5378BBA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57375"/>
            <a:ext cx="3175" cy="4763"/>
          </a:xfrm>
          <a:custGeom>
            <a:avLst/>
            <a:gdLst>
              <a:gd name="T0" fmla="*/ 0 w 11"/>
              <a:gd name="T1" fmla="*/ 1310778 h 15"/>
              <a:gd name="T2" fmla="*/ 666461 w 11"/>
              <a:gd name="T3" fmla="*/ 0 h 15"/>
              <a:gd name="T4" fmla="*/ 0 w 11"/>
              <a:gd name="T5" fmla="*/ 1310778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0" y="13"/>
                </a:moveTo>
                <a:cubicBezTo>
                  <a:pt x="0" y="8"/>
                  <a:pt x="3" y="2"/>
                  <a:pt x="8" y="0"/>
                </a:cubicBezTo>
                <a:cubicBezTo>
                  <a:pt x="10" y="9"/>
                  <a:pt x="6" y="14"/>
                  <a:pt x="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29" name="Freeform 1875">
            <a:extLst>
              <a:ext uri="{FF2B5EF4-FFF2-40B4-BE49-F238E27FC236}">
                <a16:creationId xmlns:a16="http://schemas.microsoft.com/office/drawing/2014/main" id="{091F1A83-59E7-7043-8318-81E1592CF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57375"/>
            <a:ext cx="3175" cy="4763"/>
          </a:xfrm>
          <a:custGeom>
            <a:avLst/>
            <a:gdLst>
              <a:gd name="T0" fmla="*/ 100965 w 10"/>
              <a:gd name="T1" fmla="*/ 1411436 h 15"/>
              <a:gd name="T2" fmla="*/ 100965 w 10"/>
              <a:gd name="T3" fmla="*/ 1411436 h 15"/>
              <a:gd name="T4" fmla="*/ 0 w 10"/>
              <a:gd name="T5" fmla="*/ 1411436 h 15"/>
              <a:gd name="T6" fmla="*/ 806450 w 10"/>
              <a:gd name="T7" fmla="*/ 0 h 15"/>
              <a:gd name="T8" fmla="*/ 604838 w 10"/>
              <a:gd name="T9" fmla="*/ 1109144 h 15"/>
              <a:gd name="T10" fmla="*/ 100965 w 10"/>
              <a:gd name="T11" fmla="*/ 1411436 h 15"/>
              <a:gd name="T12" fmla="*/ 705803 w 10"/>
              <a:gd name="T13" fmla="*/ 100976 h 15"/>
              <a:gd name="T14" fmla="*/ 100965 w 10"/>
              <a:gd name="T15" fmla="*/ 1310778 h 15"/>
              <a:gd name="T16" fmla="*/ 100965 w 10"/>
              <a:gd name="T17" fmla="*/ 1310778 h 15"/>
              <a:gd name="T18" fmla="*/ 100965 w 10"/>
              <a:gd name="T19" fmla="*/ 1310778 h 15"/>
              <a:gd name="T20" fmla="*/ 604838 w 10"/>
              <a:gd name="T21" fmla="*/ 1008168 h 15"/>
              <a:gd name="T22" fmla="*/ 705803 w 10"/>
              <a:gd name="T23" fmla="*/ 100976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1" y="14"/>
                </a:moveTo>
                <a:lnTo>
                  <a:pt x="1" y="14"/>
                </a:lnTo>
                <a:lnTo>
                  <a:pt x="0" y="14"/>
                </a:lnTo>
                <a:cubicBezTo>
                  <a:pt x="0" y="6"/>
                  <a:pt x="3" y="2"/>
                  <a:pt x="8" y="0"/>
                </a:cubicBezTo>
                <a:cubicBezTo>
                  <a:pt x="9" y="5"/>
                  <a:pt x="9" y="9"/>
                  <a:pt x="6" y="11"/>
                </a:cubicBezTo>
                <a:cubicBezTo>
                  <a:pt x="6" y="13"/>
                  <a:pt x="3" y="14"/>
                  <a:pt x="1" y="14"/>
                </a:cubicBezTo>
                <a:close/>
                <a:moveTo>
                  <a:pt x="7" y="1"/>
                </a:moveTo>
                <a:cubicBezTo>
                  <a:pt x="3" y="2"/>
                  <a:pt x="1" y="6"/>
                  <a:pt x="1" y="13"/>
                </a:cubicBezTo>
                <a:cubicBezTo>
                  <a:pt x="3" y="13"/>
                  <a:pt x="6" y="12"/>
                  <a:pt x="6" y="10"/>
                </a:cubicBezTo>
                <a:cubicBezTo>
                  <a:pt x="8" y="8"/>
                  <a:pt x="9" y="5"/>
                  <a:pt x="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0" name="Freeform 1876">
            <a:extLst>
              <a:ext uri="{FF2B5EF4-FFF2-40B4-BE49-F238E27FC236}">
                <a16:creationId xmlns:a16="http://schemas.microsoft.com/office/drawing/2014/main" id="{E214ED9C-2E27-F949-8E9F-033CFD884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54200"/>
            <a:ext cx="3175" cy="7938"/>
          </a:xfrm>
          <a:custGeom>
            <a:avLst/>
            <a:gdLst>
              <a:gd name="T0" fmla="*/ 411389 w 7"/>
              <a:gd name="T1" fmla="*/ 2343514 h 22"/>
              <a:gd name="T2" fmla="*/ 822779 w 7"/>
              <a:gd name="T3" fmla="*/ 1041682 h 22"/>
              <a:gd name="T4" fmla="*/ 411389 w 7"/>
              <a:gd name="T5" fmla="*/ 260511 h 22"/>
              <a:gd name="T6" fmla="*/ 1028700 w 7"/>
              <a:gd name="T7" fmla="*/ 130255 h 22"/>
              <a:gd name="T8" fmla="*/ 1028700 w 7"/>
              <a:gd name="T9" fmla="*/ 1432087 h 22"/>
              <a:gd name="T10" fmla="*/ 1028700 w 7"/>
              <a:gd name="T11" fmla="*/ 2343514 h 22"/>
              <a:gd name="T12" fmla="*/ 411389 w 7"/>
              <a:gd name="T13" fmla="*/ 23435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2" y="18"/>
                </a:moveTo>
                <a:cubicBezTo>
                  <a:pt x="2" y="15"/>
                  <a:pt x="0" y="12"/>
                  <a:pt x="4" y="8"/>
                </a:cubicBezTo>
                <a:cubicBezTo>
                  <a:pt x="4" y="8"/>
                  <a:pt x="4" y="5"/>
                  <a:pt x="2" y="2"/>
                </a:cubicBezTo>
                <a:cubicBezTo>
                  <a:pt x="0" y="1"/>
                  <a:pt x="4" y="0"/>
                  <a:pt x="5" y="1"/>
                </a:cubicBezTo>
                <a:cubicBezTo>
                  <a:pt x="5" y="4"/>
                  <a:pt x="6" y="8"/>
                  <a:pt x="5" y="11"/>
                </a:cubicBezTo>
                <a:cubicBezTo>
                  <a:pt x="4" y="13"/>
                  <a:pt x="4" y="14"/>
                  <a:pt x="5" y="18"/>
                </a:cubicBezTo>
                <a:cubicBezTo>
                  <a:pt x="5" y="21"/>
                  <a:pt x="4" y="21"/>
                  <a:pt x="2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1" name="Freeform 1877">
            <a:extLst>
              <a:ext uri="{FF2B5EF4-FFF2-40B4-BE49-F238E27FC236}">
                <a16:creationId xmlns:a16="http://schemas.microsoft.com/office/drawing/2014/main" id="{0E8C4C17-D345-0746-B750-BACFC08FC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54200"/>
            <a:ext cx="3175" cy="7938"/>
          </a:xfrm>
          <a:custGeom>
            <a:avLst/>
            <a:gdLst>
              <a:gd name="T0" fmla="*/ 630238 w 8"/>
              <a:gd name="T1" fmla="*/ 2733919 h 22"/>
              <a:gd name="T2" fmla="*/ 315119 w 8"/>
              <a:gd name="T3" fmla="*/ 2343514 h 22"/>
              <a:gd name="T4" fmla="*/ 315119 w 8"/>
              <a:gd name="T5" fmla="*/ 1171577 h 22"/>
              <a:gd name="T6" fmla="*/ 315119 w 8"/>
              <a:gd name="T7" fmla="*/ 260511 h 22"/>
              <a:gd name="T8" fmla="*/ 315119 w 8"/>
              <a:gd name="T9" fmla="*/ 130255 h 22"/>
              <a:gd name="T10" fmla="*/ 315119 w 8"/>
              <a:gd name="T11" fmla="*/ 130255 h 22"/>
              <a:gd name="T12" fmla="*/ 787400 w 8"/>
              <a:gd name="T13" fmla="*/ 130255 h 22"/>
              <a:gd name="T14" fmla="*/ 787400 w 8"/>
              <a:gd name="T15" fmla="*/ 1432087 h 22"/>
              <a:gd name="T16" fmla="*/ 787400 w 8"/>
              <a:gd name="T17" fmla="*/ 2343514 h 22"/>
              <a:gd name="T18" fmla="*/ 787400 w 8"/>
              <a:gd name="T19" fmla="*/ 2343514 h 22"/>
              <a:gd name="T20" fmla="*/ 787400 w 8"/>
              <a:gd name="T21" fmla="*/ 1301832 h 22"/>
              <a:gd name="T22" fmla="*/ 787400 w 8"/>
              <a:gd name="T23" fmla="*/ 260511 h 22"/>
              <a:gd name="T24" fmla="*/ 630238 w 8"/>
              <a:gd name="T25" fmla="*/ 130255 h 22"/>
              <a:gd name="T26" fmla="*/ 315119 w 8"/>
              <a:gd name="T27" fmla="*/ 130255 h 22"/>
              <a:gd name="T28" fmla="*/ 630238 w 8"/>
              <a:gd name="T29" fmla="*/ 1041682 h 22"/>
              <a:gd name="T30" fmla="*/ 630238 w 8"/>
              <a:gd name="T31" fmla="*/ 2343514 h 22"/>
              <a:gd name="T32" fmla="*/ 630238 w 8"/>
              <a:gd name="T33" fmla="*/ 2473769 h 22"/>
              <a:gd name="T34" fmla="*/ 630238 w 8"/>
              <a:gd name="T35" fmla="*/ 2603664 h 22"/>
              <a:gd name="T36" fmla="*/ 787400 w 8"/>
              <a:gd name="T37" fmla="*/ 2473769 h 22"/>
              <a:gd name="T38" fmla="*/ 630238 w 8"/>
              <a:gd name="T39" fmla="*/ 2733919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22">
                <a:moveTo>
                  <a:pt x="4" y="21"/>
                </a:moveTo>
                <a:cubicBezTo>
                  <a:pt x="4" y="21"/>
                  <a:pt x="2" y="19"/>
                  <a:pt x="2" y="18"/>
                </a:cubicBezTo>
                <a:cubicBezTo>
                  <a:pt x="0" y="15"/>
                  <a:pt x="0" y="12"/>
                  <a:pt x="2" y="9"/>
                </a:cubicBezTo>
                <a:cubicBezTo>
                  <a:pt x="4" y="7"/>
                  <a:pt x="4" y="5"/>
                  <a:pt x="2" y="2"/>
                </a:cubicBezTo>
                <a:lnTo>
                  <a:pt x="2" y="1"/>
                </a:lnTo>
                <a:cubicBezTo>
                  <a:pt x="2" y="0"/>
                  <a:pt x="5" y="0"/>
                  <a:pt x="5" y="1"/>
                </a:cubicBezTo>
                <a:cubicBezTo>
                  <a:pt x="6" y="4"/>
                  <a:pt x="7" y="8"/>
                  <a:pt x="5" y="11"/>
                </a:cubicBezTo>
                <a:lnTo>
                  <a:pt x="5" y="18"/>
                </a:lnTo>
                <a:cubicBezTo>
                  <a:pt x="4" y="14"/>
                  <a:pt x="4" y="12"/>
                  <a:pt x="5" y="10"/>
                </a:cubicBezTo>
                <a:lnTo>
                  <a:pt x="5" y="2"/>
                </a:lnTo>
                <a:lnTo>
                  <a:pt x="4" y="1"/>
                </a:lnTo>
                <a:lnTo>
                  <a:pt x="2" y="1"/>
                </a:lnTo>
                <a:cubicBezTo>
                  <a:pt x="4" y="5"/>
                  <a:pt x="4" y="8"/>
                  <a:pt x="4" y="8"/>
                </a:cubicBezTo>
                <a:cubicBezTo>
                  <a:pt x="2" y="12"/>
                  <a:pt x="2" y="15"/>
                  <a:pt x="4" y="18"/>
                </a:cubicBezTo>
                <a:lnTo>
                  <a:pt x="4" y="19"/>
                </a:lnTo>
                <a:lnTo>
                  <a:pt x="4" y="20"/>
                </a:lnTo>
                <a:lnTo>
                  <a:pt x="5" y="19"/>
                </a:lnTo>
                <a:lnTo>
                  <a:pt x="4" y="21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2" name="Freeform 1878">
            <a:extLst>
              <a:ext uri="{FF2B5EF4-FFF2-40B4-BE49-F238E27FC236}">
                <a16:creationId xmlns:a16="http://schemas.microsoft.com/office/drawing/2014/main" id="{A540D530-EBA9-CC4C-BF78-761B9F384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57375"/>
            <a:ext cx="3175" cy="4763"/>
          </a:xfrm>
          <a:custGeom>
            <a:avLst/>
            <a:gdLst>
              <a:gd name="T0" fmla="*/ 0 w 11"/>
              <a:gd name="T1" fmla="*/ 1310778 h 15"/>
              <a:gd name="T2" fmla="*/ 666461 w 11"/>
              <a:gd name="T3" fmla="*/ 0 h 15"/>
              <a:gd name="T4" fmla="*/ 0 w 11"/>
              <a:gd name="T5" fmla="*/ 1310778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0" y="13"/>
                </a:moveTo>
                <a:cubicBezTo>
                  <a:pt x="0" y="8"/>
                  <a:pt x="3" y="2"/>
                  <a:pt x="8" y="0"/>
                </a:cubicBezTo>
                <a:cubicBezTo>
                  <a:pt x="10" y="9"/>
                  <a:pt x="6" y="14"/>
                  <a:pt x="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3" name="Freeform 1879">
            <a:extLst>
              <a:ext uri="{FF2B5EF4-FFF2-40B4-BE49-F238E27FC236}">
                <a16:creationId xmlns:a16="http://schemas.microsoft.com/office/drawing/2014/main" id="{C4E21637-E873-F648-9D01-9720C9332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857375"/>
            <a:ext cx="3175" cy="4763"/>
          </a:xfrm>
          <a:custGeom>
            <a:avLst/>
            <a:gdLst>
              <a:gd name="T0" fmla="*/ 100965 w 10"/>
              <a:gd name="T1" fmla="*/ 1411436 h 15"/>
              <a:gd name="T2" fmla="*/ 100965 w 10"/>
              <a:gd name="T3" fmla="*/ 1411436 h 15"/>
              <a:gd name="T4" fmla="*/ 0 w 10"/>
              <a:gd name="T5" fmla="*/ 1411436 h 15"/>
              <a:gd name="T6" fmla="*/ 806450 w 10"/>
              <a:gd name="T7" fmla="*/ 0 h 15"/>
              <a:gd name="T8" fmla="*/ 604838 w 10"/>
              <a:gd name="T9" fmla="*/ 1109144 h 15"/>
              <a:gd name="T10" fmla="*/ 100965 w 10"/>
              <a:gd name="T11" fmla="*/ 1411436 h 15"/>
              <a:gd name="T12" fmla="*/ 705803 w 10"/>
              <a:gd name="T13" fmla="*/ 100976 h 15"/>
              <a:gd name="T14" fmla="*/ 100965 w 10"/>
              <a:gd name="T15" fmla="*/ 1310778 h 15"/>
              <a:gd name="T16" fmla="*/ 100965 w 10"/>
              <a:gd name="T17" fmla="*/ 1310778 h 15"/>
              <a:gd name="T18" fmla="*/ 100965 w 10"/>
              <a:gd name="T19" fmla="*/ 1310778 h 15"/>
              <a:gd name="T20" fmla="*/ 604838 w 10"/>
              <a:gd name="T21" fmla="*/ 1008168 h 15"/>
              <a:gd name="T22" fmla="*/ 705803 w 10"/>
              <a:gd name="T23" fmla="*/ 100976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1" y="14"/>
                </a:moveTo>
                <a:lnTo>
                  <a:pt x="1" y="14"/>
                </a:lnTo>
                <a:lnTo>
                  <a:pt x="0" y="14"/>
                </a:lnTo>
                <a:cubicBezTo>
                  <a:pt x="0" y="6"/>
                  <a:pt x="3" y="2"/>
                  <a:pt x="8" y="0"/>
                </a:cubicBezTo>
                <a:cubicBezTo>
                  <a:pt x="9" y="5"/>
                  <a:pt x="9" y="9"/>
                  <a:pt x="6" y="11"/>
                </a:cubicBezTo>
                <a:cubicBezTo>
                  <a:pt x="6" y="13"/>
                  <a:pt x="3" y="14"/>
                  <a:pt x="1" y="14"/>
                </a:cubicBezTo>
                <a:close/>
                <a:moveTo>
                  <a:pt x="7" y="1"/>
                </a:moveTo>
                <a:cubicBezTo>
                  <a:pt x="3" y="2"/>
                  <a:pt x="1" y="6"/>
                  <a:pt x="1" y="13"/>
                </a:cubicBezTo>
                <a:cubicBezTo>
                  <a:pt x="3" y="13"/>
                  <a:pt x="6" y="12"/>
                  <a:pt x="6" y="10"/>
                </a:cubicBezTo>
                <a:cubicBezTo>
                  <a:pt x="8" y="8"/>
                  <a:pt x="9" y="5"/>
                  <a:pt x="7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4" name="Freeform 1880">
            <a:extLst>
              <a:ext uri="{FF2B5EF4-FFF2-40B4-BE49-F238E27FC236}">
                <a16:creationId xmlns:a16="http://schemas.microsoft.com/office/drawing/2014/main" id="{F5202753-D1D8-1C48-B021-DB6479C17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54200"/>
            <a:ext cx="3175" cy="7938"/>
          </a:xfrm>
          <a:custGeom>
            <a:avLst/>
            <a:gdLst>
              <a:gd name="T0" fmla="*/ 411389 w 7"/>
              <a:gd name="T1" fmla="*/ 2343514 h 22"/>
              <a:gd name="T2" fmla="*/ 822779 w 7"/>
              <a:gd name="T3" fmla="*/ 1041682 h 22"/>
              <a:gd name="T4" fmla="*/ 411389 w 7"/>
              <a:gd name="T5" fmla="*/ 260511 h 22"/>
              <a:gd name="T6" fmla="*/ 1028700 w 7"/>
              <a:gd name="T7" fmla="*/ 130255 h 22"/>
              <a:gd name="T8" fmla="*/ 1028700 w 7"/>
              <a:gd name="T9" fmla="*/ 1432087 h 22"/>
              <a:gd name="T10" fmla="*/ 1028700 w 7"/>
              <a:gd name="T11" fmla="*/ 2343514 h 22"/>
              <a:gd name="T12" fmla="*/ 411389 w 7"/>
              <a:gd name="T13" fmla="*/ 23435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2">
                <a:moveTo>
                  <a:pt x="2" y="18"/>
                </a:moveTo>
                <a:cubicBezTo>
                  <a:pt x="2" y="15"/>
                  <a:pt x="0" y="12"/>
                  <a:pt x="4" y="8"/>
                </a:cubicBezTo>
                <a:cubicBezTo>
                  <a:pt x="4" y="8"/>
                  <a:pt x="4" y="5"/>
                  <a:pt x="2" y="2"/>
                </a:cubicBezTo>
                <a:cubicBezTo>
                  <a:pt x="0" y="1"/>
                  <a:pt x="4" y="0"/>
                  <a:pt x="5" y="1"/>
                </a:cubicBezTo>
                <a:cubicBezTo>
                  <a:pt x="5" y="4"/>
                  <a:pt x="6" y="8"/>
                  <a:pt x="5" y="11"/>
                </a:cubicBezTo>
                <a:cubicBezTo>
                  <a:pt x="4" y="13"/>
                  <a:pt x="4" y="14"/>
                  <a:pt x="5" y="18"/>
                </a:cubicBezTo>
                <a:cubicBezTo>
                  <a:pt x="5" y="21"/>
                  <a:pt x="4" y="21"/>
                  <a:pt x="2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5" name="Freeform 1881">
            <a:extLst>
              <a:ext uri="{FF2B5EF4-FFF2-40B4-BE49-F238E27FC236}">
                <a16:creationId xmlns:a16="http://schemas.microsoft.com/office/drawing/2014/main" id="{6A47456F-08B8-1B45-8F14-B4AA4DED4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854200"/>
            <a:ext cx="3175" cy="7938"/>
          </a:xfrm>
          <a:custGeom>
            <a:avLst/>
            <a:gdLst>
              <a:gd name="T0" fmla="*/ 630238 w 8"/>
              <a:gd name="T1" fmla="*/ 2733919 h 22"/>
              <a:gd name="T2" fmla="*/ 315119 w 8"/>
              <a:gd name="T3" fmla="*/ 2343514 h 22"/>
              <a:gd name="T4" fmla="*/ 315119 w 8"/>
              <a:gd name="T5" fmla="*/ 1171577 h 22"/>
              <a:gd name="T6" fmla="*/ 315119 w 8"/>
              <a:gd name="T7" fmla="*/ 260511 h 22"/>
              <a:gd name="T8" fmla="*/ 315119 w 8"/>
              <a:gd name="T9" fmla="*/ 130255 h 22"/>
              <a:gd name="T10" fmla="*/ 315119 w 8"/>
              <a:gd name="T11" fmla="*/ 130255 h 22"/>
              <a:gd name="T12" fmla="*/ 787400 w 8"/>
              <a:gd name="T13" fmla="*/ 130255 h 22"/>
              <a:gd name="T14" fmla="*/ 787400 w 8"/>
              <a:gd name="T15" fmla="*/ 1432087 h 22"/>
              <a:gd name="T16" fmla="*/ 787400 w 8"/>
              <a:gd name="T17" fmla="*/ 2343514 h 22"/>
              <a:gd name="T18" fmla="*/ 787400 w 8"/>
              <a:gd name="T19" fmla="*/ 2343514 h 22"/>
              <a:gd name="T20" fmla="*/ 787400 w 8"/>
              <a:gd name="T21" fmla="*/ 1301832 h 22"/>
              <a:gd name="T22" fmla="*/ 787400 w 8"/>
              <a:gd name="T23" fmla="*/ 260511 h 22"/>
              <a:gd name="T24" fmla="*/ 630238 w 8"/>
              <a:gd name="T25" fmla="*/ 130255 h 22"/>
              <a:gd name="T26" fmla="*/ 315119 w 8"/>
              <a:gd name="T27" fmla="*/ 130255 h 22"/>
              <a:gd name="T28" fmla="*/ 630238 w 8"/>
              <a:gd name="T29" fmla="*/ 1041682 h 22"/>
              <a:gd name="T30" fmla="*/ 630238 w 8"/>
              <a:gd name="T31" fmla="*/ 2343514 h 22"/>
              <a:gd name="T32" fmla="*/ 630238 w 8"/>
              <a:gd name="T33" fmla="*/ 2473769 h 22"/>
              <a:gd name="T34" fmla="*/ 630238 w 8"/>
              <a:gd name="T35" fmla="*/ 2603664 h 22"/>
              <a:gd name="T36" fmla="*/ 787400 w 8"/>
              <a:gd name="T37" fmla="*/ 2473769 h 22"/>
              <a:gd name="T38" fmla="*/ 630238 w 8"/>
              <a:gd name="T39" fmla="*/ 2733919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22">
                <a:moveTo>
                  <a:pt x="4" y="21"/>
                </a:moveTo>
                <a:cubicBezTo>
                  <a:pt x="4" y="21"/>
                  <a:pt x="2" y="19"/>
                  <a:pt x="2" y="18"/>
                </a:cubicBezTo>
                <a:cubicBezTo>
                  <a:pt x="0" y="15"/>
                  <a:pt x="0" y="12"/>
                  <a:pt x="2" y="9"/>
                </a:cubicBezTo>
                <a:cubicBezTo>
                  <a:pt x="4" y="7"/>
                  <a:pt x="4" y="5"/>
                  <a:pt x="2" y="2"/>
                </a:cubicBezTo>
                <a:lnTo>
                  <a:pt x="2" y="1"/>
                </a:lnTo>
                <a:cubicBezTo>
                  <a:pt x="2" y="0"/>
                  <a:pt x="5" y="0"/>
                  <a:pt x="5" y="1"/>
                </a:cubicBezTo>
                <a:cubicBezTo>
                  <a:pt x="6" y="4"/>
                  <a:pt x="7" y="8"/>
                  <a:pt x="5" y="11"/>
                </a:cubicBezTo>
                <a:lnTo>
                  <a:pt x="5" y="18"/>
                </a:lnTo>
                <a:cubicBezTo>
                  <a:pt x="4" y="14"/>
                  <a:pt x="4" y="12"/>
                  <a:pt x="5" y="10"/>
                </a:cubicBezTo>
                <a:lnTo>
                  <a:pt x="5" y="2"/>
                </a:lnTo>
                <a:lnTo>
                  <a:pt x="4" y="1"/>
                </a:lnTo>
                <a:lnTo>
                  <a:pt x="2" y="1"/>
                </a:lnTo>
                <a:cubicBezTo>
                  <a:pt x="4" y="5"/>
                  <a:pt x="4" y="8"/>
                  <a:pt x="4" y="8"/>
                </a:cubicBezTo>
                <a:cubicBezTo>
                  <a:pt x="2" y="12"/>
                  <a:pt x="2" y="15"/>
                  <a:pt x="4" y="18"/>
                </a:cubicBezTo>
                <a:lnTo>
                  <a:pt x="4" y="19"/>
                </a:lnTo>
                <a:lnTo>
                  <a:pt x="4" y="20"/>
                </a:lnTo>
                <a:lnTo>
                  <a:pt x="5" y="19"/>
                </a:lnTo>
                <a:lnTo>
                  <a:pt x="4" y="21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6" name="Freeform 1882">
            <a:extLst>
              <a:ext uri="{FF2B5EF4-FFF2-40B4-BE49-F238E27FC236}">
                <a16:creationId xmlns:a16="http://schemas.microsoft.com/office/drawing/2014/main" id="{227C158A-AB26-7440-9BCA-7354F5BFA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47850"/>
            <a:ext cx="1588" cy="11113"/>
          </a:xfrm>
          <a:custGeom>
            <a:avLst/>
            <a:gdLst>
              <a:gd name="T0" fmla="*/ 210145 w 6"/>
              <a:gd name="T1" fmla="*/ 3061800 h 33"/>
              <a:gd name="T2" fmla="*/ 70137 w 6"/>
              <a:gd name="T3" fmla="*/ 2948649 h 33"/>
              <a:gd name="T4" fmla="*/ 70137 w 6"/>
              <a:gd name="T5" fmla="*/ 1814450 h 33"/>
              <a:gd name="T6" fmla="*/ 140009 w 6"/>
              <a:gd name="T7" fmla="*/ 340125 h 33"/>
              <a:gd name="T8" fmla="*/ 210145 w 6"/>
              <a:gd name="T9" fmla="*/ 453612 h 33"/>
              <a:gd name="T10" fmla="*/ 210145 w 6"/>
              <a:gd name="T11" fmla="*/ 1700963 h 33"/>
              <a:gd name="T12" fmla="*/ 210145 w 6"/>
              <a:gd name="T13" fmla="*/ 306180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3">
                <a:moveTo>
                  <a:pt x="3" y="27"/>
                </a:moveTo>
                <a:cubicBezTo>
                  <a:pt x="3" y="31"/>
                  <a:pt x="0" y="32"/>
                  <a:pt x="1" y="26"/>
                </a:cubicBezTo>
                <a:cubicBezTo>
                  <a:pt x="2" y="23"/>
                  <a:pt x="2" y="19"/>
                  <a:pt x="1" y="16"/>
                </a:cubicBezTo>
                <a:cubicBezTo>
                  <a:pt x="0" y="13"/>
                  <a:pt x="0" y="5"/>
                  <a:pt x="2" y="3"/>
                </a:cubicBezTo>
                <a:cubicBezTo>
                  <a:pt x="2" y="0"/>
                  <a:pt x="5" y="1"/>
                  <a:pt x="3" y="4"/>
                </a:cubicBezTo>
                <a:cubicBezTo>
                  <a:pt x="2" y="6"/>
                  <a:pt x="2" y="13"/>
                  <a:pt x="3" y="15"/>
                </a:cubicBezTo>
                <a:cubicBezTo>
                  <a:pt x="4" y="18"/>
                  <a:pt x="4" y="23"/>
                  <a:pt x="3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7" name="Freeform 1883">
            <a:extLst>
              <a:ext uri="{FF2B5EF4-FFF2-40B4-BE49-F238E27FC236}">
                <a16:creationId xmlns:a16="http://schemas.microsoft.com/office/drawing/2014/main" id="{B595FEF6-82B6-9C40-9E54-EC769C555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47850"/>
            <a:ext cx="3175" cy="11113"/>
          </a:xfrm>
          <a:custGeom>
            <a:avLst/>
            <a:gdLst>
              <a:gd name="T0" fmla="*/ 617311 w 7"/>
              <a:gd name="T1" fmla="*/ 3979565 h 30"/>
              <a:gd name="T2" fmla="*/ 411389 w 7"/>
              <a:gd name="T3" fmla="*/ 3979565 h 30"/>
              <a:gd name="T4" fmla="*/ 411389 w 7"/>
              <a:gd name="T5" fmla="*/ 3430583 h 30"/>
              <a:gd name="T6" fmla="*/ 411389 w 7"/>
              <a:gd name="T7" fmla="*/ 2058498 h 30"/>
              <a:gd name="T8" fmla="*/ 411389 w 7"/>
              <a:gd name="T9" fmla="*/ 274491 h 30"/>
              <a:gd name="T10" fmla="*/ 617311 w 7"/>
              <a:gd name="T11" fmla="*/ 0 h 30"/>
              <a:gd name="T12" fmla="*/ 617311 w 7"/>
              <a:gd name="T13" fmla="*/ 274491 h 30"/>
              <a:gd name="T14" fmla="*/ 617311 w 7"/>
              <a:gd name="T15" fmla="*/ 2058498 h 30"/>
              <a:gd name="T16" fmla="*/ 617311 w 7"/>
              <a:gd name="T17" fmla="*/ 3430583 h 30"/>
              <a:gd name="T18" fmla="*/ 617311 w 7"/>
              <a:gd name="T19" fmla="*/ 3842135 h 30"/>
              <a:gd name="T20" fmla="*/ 822779 w 7"/>
              <a:gd name="T21" fmla="*/ 3567643 h 30"/>
              <a:gd name="T22" fmla="*/ 822779 w 7"/>
              <a:gd name="T23" fmla="*/ 1921067 h 30"/>
              <a:gd name="T24" fmla="*/ 822779 w 7"/>
              <a:gd name="T25" fmla="*/ 411551 h 30"/>
              <a:gd name="T26" fmla="*/ 822779 w 7"/>
              <a:gd name="T27" fmla="*/ 137060 h 30"/>
              <a:gd name="T28" fmla="*/ 617311 w 7"/>
              <a:gd name="T29" fmla="*/ 0 h 30"/>
              <a:gd name="T30" fmla="*/ 822779 w 7"/>
              <a:gd name="T31" fmla="*/ 0 h 30"/>
              <a:gd name="T32" fmla="*/ 1028700 w 7"/>
              <a:gd name="T33" fmla="*/ 0 h 30"/>
              <a:gd name="T34" fmla="*/ 1028700 w 7"/>
              <a:gd name="T35" fmla="*/ 411551 h 30"/>
              <a:gd name="T36" fmla="*/ 822779 w 7"/>
              <a:gd name="T37" fmla="*/ 1921067 h 30"/>
              <a:gd name="T38" fmla="*/ 822779 w 7"/>
              <a:gd name="T39" fmla="*/ 3567643 h 30"/>
              <a:gd name="T40" fmla="*/ 617311 w 7"/>
              <a:gd name="T41" fmla="*/ 3979565 h 30"/>
              <a:gd name="T42" fmla="*/ 617311 w 7"/>
              <a:gd name="T43" fmla="*/ 0 h 30"/>
              <a:gd name="T44" fmla="*/ 617311 w 7"/>
              <a:gd name="T45" fmla="*/ 0 h 30"/>
              <a:gd name="T46" fmla="*/ 617311 w 7"/>
              <a:gd name="T47" fmla="*/ 0 h 30"/>
              <a:gd name="T48" fmla="*/ 617311 w 7"/>
              <a:gd name="T49" fmla="*/ 0 h 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" h="30">
                <a:moveTo>
                  <a:pt x="3" y="29"/>
                </a:moveTo>
                <a:lnTo>
                  <a:pt x="2" y="29"/>
                </a:lnTo>
                <a:cubicBezTo>
                  <a:pt x="2" y="29"/>
                  <a:pt x="1" y="27"/>
                  <a:pt x="2" y="25"/>
                </a:cubicBezTo>
                <a:cubicBezTo>
                  <a:pt x="3" y="22"/>
                  <a:pt x="3" y="18"/>
                  <a:pt x="2" y="15"/>
                </a:cubicBezTo>
                <a:cubicBezTo>
                  <a:pt x="0" y="12"/>
                  <a:pt x="1" y="4"/>
                  <a:pt x="2" y="2"/>
                </a:cubicBezTo>
                <a:cubicBezTo>
                  <a:pt x="2" y="1"/>
                  <a:pt x="2" y="0"/>
                  <a:pt x="3" y="0"/>
                </a:cubicBezTo>
                <a:lnTo>
                  <a:pt x="3" y="2"/>
                </a:lnTo>
                <a:cubicBezTo>
                  <a:pt x="2" y="4"/>
                  <a:pt x="1" y="12"/>
                  <a:pt x="3" y="15"/>
                </a:cubicBezTo>
                <a:lnTo>
                  <a:pt x="3" y="25"/>
                </a:lnTo>
                <a:lnTo>
                  <a:pt x="3" y="28"/>
                </a:lnTo>
                <a:cubicBezTo>
                  <a:pt x="3" y="28"/>
                  <a:pt x="4" y="28"/>
                  <a:pt x="4" y="26"/>
                </a:cubicBezTo>
                <a:lnTo>
                  <a:pt x="4" y="14"/>
                </a:lnTo>
                <a:cubicBezTo>
                  <a:pt x="3" y="12"/>
                  <a:pt x="3" y="5"/>
                  <a:pt x="4" y="3"/>
                </a:cubicBezTo>
                <a:lnTo>
                  <a:pt x="4" y="1"/>
                </a:ln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lnTo>
                  <a:pt x="5" y="3"/>
                </a:lnTo>
                <a:cubicBezTo>
                  <a:pt x="4" y="6"/>
                  <a:pt x="4" y="12"/>
                  <a:pt x="4" y="14"/>
                </a:cubicBezTo>
                <a:cubicBezTo>
                  <a:pt x="6" y="17"/>
                  <a:pt x="5" y="22"/>
                  <a:pt x="4" y="26"/>
                </a:cubicBezTo>
                <a:cubicBezTo>
                  <a:pt x="4" y="28"/>
                  <a:pt x="4" y="29"/>
                  <a:pt x="3" y="29"/>
                </a:cubicBezTo>
                <a:close/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8" name="Freeform 1884">
            <a:extLst>
              <a:ext uri="{FF2B5EF4-FFF2-40B4-BE49-F238E27FC236}">
                <a16:creationId xmlns:a16="http://schemas.microsoft.com/office/drawing/2014/main" id="{5B93F73E-9DDA-4A41-9481-7BD7E69B1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62138"/>
            <a:ext cx="6350" cy="7937"/>
          </a:xfrm>
          <a:custGeom>
            <a:avLst/>
            <a:gdLst>
              <a:gd name="T0" fmla="*/ 558053 w 17"/>
              <a:gd name="T1" fmla="*/ 2296769 h 24"/>
              <a:gd name="T2" fmla="*/ 0 w 17"/>
              <a:gd name="T3" fmla="*/ 1968707 h 24"/>
              <a:gd name="T4" fmla="*/ 558053 w 17"/>
              <a:gd name="T5" fmla="*/ 984188 h 24"/>
              <a:gd name="T6" fmla="*/ 1674159 w 17"/>
              <a:gd name="T7" fmla="*/ 109464 h 24"/>
              <a:gd name="T8" fmla="*/ 2092885 w 17"/>
              <a:gd name="T9" fmla="*/ 328063 h 24"/>
              <a:gd name="T10" fmla="*/ 976779 w 17"/>
              <a:gd name="T11" fmla="*/ 1093652 h 24"/>
              <a:gd name="T12" fmla="*/ 558053 w 17"/>
              <a:gd name="T13" fmla="*/ 2296769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4">
                <a:moveTo>
                  <a:pt x="4" y="21"/>
                </a:moveTo>
                <a:cubicBezTo>
                  <a:pt x="2" y="23"/>
                  <a:pt x="0" y="22"/>
                  <a:pt x="0" y="18"/>
                </a:cubicBezTo>
                <a:cubicBezTo>
                  <a:pt x="2" y="14"/>
                  <a:pt x="2" y="11"/>
                  <a:pt x="4" y="9"/>
                </a:cubicBezTo>
                <a:cubicBezTo>
                  <a:pt x="6" y="6"/>
                  <a:pt x="9" y="3"/>
                  <a:pt x="12" y="1"/>
                </a:cubicBezTo>
                <a:cubicBezTo>
                  <a:pt x="15" y="0"/>
                  <a:pt x="16" y="1"/>
                  <a:pt x="15" y="3"/>
                </a:cubicBezTo>
                <a:cubicBezTo>
                  <a:pt x="12" y="5"/>
                  <a:pt x="9" y="9"/>
                  <a:pt x="7" y="10"/>
                </a:cubicBezTo>
                <a:cubicBezTo>
                  <a:pt x="5" y="14"/>
                  <a:pt x="6" y="18"/>
                  <a:pt x="4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9" name="Freeform 1885">
            <a:extLst>
              <a:ext uri="{FF2B5EF4-FFF2-40B4-BE49-F238E27FC236}">
                <a16:creationId xmlns:a16="http://schemas.microsoft.com/office/drawing/2014/main" id="{2F165285-FD1A-CD4D-84DF-C29D2A870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62138"/>
            <a:ext cx="6350" cy="7937"/>
          </a:xfrm>
          <a:custGeom>
            <a:avLst/>
            <a:gdLst>
              <a:gd name="T0" fmla="*/ 315119 w 16"/>
              <a:gd name="T1" fmla="*/ 2515368 h 24"/>
              <a:gd name="T2" fmla="*/ 0 w 16"/>
              <a:gd name="T3" fmla="*/ 2406234 h 24"/>
              <a:gd name="T4" fmla="*/ 0 w 16"/>
              <a:gd name="T5" fmla="*/ 2296769 h 24"/>
              <a:gd name="T6" fmla="*/ 315119 w 16"/>
              <a:gd name="T7" fmla="*/ 2406234 h 24"/>
              <a:gd name="T8" fmla="*/ 472678 w 16"/>
              <a:gd name="T9" fmla="*/ 2187305 h 24"/>
              <a:gd name="T10" fmla="*/ 787400 w 16"/>
              <a:gd name="T11" fmla="*/ 1749778 h 24"/>
              <a:gd name="T12" fmla="*/ 1102519 w 16"/>
              <a:gd name="T13" fmla="*/ 1093652 h 24"/>
              <a:gd name="T14" fmla="*/ 944959 w 16"/>
              <a:gd name="T15" fmla="*/ 1749778 h 24"/>
              <a:gd name="T16" fmla="*/ 630238 w 16"/>
              <a:gd name="T17" fmla="*/ 2296769 h 24"/>
              <a:gd name="T18" fmla="*/ 315119 w 16"/>
              <a:gd name="T19" fmla="*/ 2515368 h 24"/>
              <a:gd name="T20" fmla="*/ 315119 w 16"/>
              <a:gd name="T21" fmla="*/ 1421715 h 24"/>
              <a:gd name="T22" fmla="*/ 315119 w 16"/>
              <a:gd name="T23" fmla="*/ 1093652 h 24"/>
              <a:gd name="T24" fmla="*/ 1417638 w 16"/>
              <a:gd name="T25" fmla="*/ 328063 h 24"/>
              <a:gd name="T26" fmla="*/ 1890316 w 16"/>
              <a:gd name="T27" fmla="*/ 0 h 24"/>
              <a:gd name="T28" fmla="*/ 2205038 w 16"/>
              <a:gd name="T29" fmla="*/ 0 h 24"/>
              <a:gd name="T30" fmla="*/ 1890316 w 16"/>
              <a:gd name="T31" fmla="*/ 109464 h 24"/>
              <a:gd name="T32" fmla="*/ 1575197 w 16"/>
              <a:gd name="T33" fmla="*/ 328063 h 24"/>
              <a:gd name="T34" fmla="*/ 630238 w 16"/>
              <a:gd name="T35" fmla="*/ 984188 h 24"/>
              <a:gd name="T36" fmla="*/ 315119 w 16"/>
              <a:gd name="T37" fmla="*/ 1421715 h 24"/>
              <a:gd name="T38" fmla="*/ 0 w 16"/>
              <a:gd name="T39" fmla="*/ 1968707 h 24"/>
              <a:gd name="T40" fmla="*/ 315119 w 16"/>
              <a:gd name="T41" fmla="*/ 1421715 h 24"/>
              <a:gd name="T42" fmla="*/ 2362597 w 16"/>
              <a:gd name="T43" fmla="*/ 0 h 24"/>
              <a:gd name="T44" fmla="*/ 2362597 w 16"/>
              <a:gd name="T45" fmla="*/ 109464 h 24"/>
              <a:gd name="T46" fmla="*/ 2205038 w 16"/>
              <a:gd name="T47" fmla="*/ 0 h 24"/>
              <a:gd name="T48" fmla="*/ 2362597 w 16"/>
              <a:gd name="T49" fmla="*/ 0 h 24"/>
              <a:gd name="T50" fmla="*/ 2362597 w 16"/>
              <a:gd name="T51" fmla="*/ 328063 h 24"/>
              <a:gd name="T52" fmla="*/ 1102519 w 16"/>
              <a:gd name="T53" fmla="*/ 1093652 h 24"/>
              <a:gd name="T54" fmla="*/ 2205038 w 16"/>
              <a:gd name="T55" fmla="*/ 328063 h 24"/>
              <a:gd name="T56" fmla="*/ 2362597 w 16"/>
              <a:gd name="T57" fmla="*/ 109464 h 24"/>
              <a:gd name="T58" fmla="*/ 2362597 w 16"/>
              <a:gd name="T59" fmla="*/ 328063 h 2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" h="24">
                <a:moveTo>
                  <a:pt x="2" y="23"/>
                </a:moveTo>
                <a:lnTo>
                  <a:pt x="0" y="22"/>
                </a:lnTo>
                <a:lnTo>
                  <a:pt x="0" y="21"/>
                </a:lnTo>
                <a:lnTo>
                  <a:pt x="2" y="22"/>
                </a:lnTo>
                <a:cubicBezTo>
                  <a:pt x="2" y="22"/>
                  <a:pt x="3" y="21"/>
                  <a:pt x="3" y="20"/>
                </a:cubicBezTo>
                <a:cubicBezTo>
                  <a:pt x="5" y="19"/>
                  <a:pt x="5" y="18"/>
                  <a:pt x="5" y="16"/>
                </a:cubicBezTo>
                <a:cubicBezTo>
                  <a:pt x="5" y="14"/>
                  <a:pt x="6" y="13"/>
                  <a:pt x="7" y="10"/>
                </a:cubicBezTo>
                <a:cubicBezTo>
                  <a:pt x="6" y="13"/>
                  <a:pt x="6" y="15"/>
                  <a:pt x="6" y="16"/>
                </a:cubicBezTo>
                <a:cubicBezTo>
                  <a:pt x="6" y="18"/>
                  <a:pt x="5" y="19"/>
                  <a:pt x="4" y="21"/>
                </a:cubicBezTo>
                <a:cubicBezTo>
                  <a:pt x="3" y="23"/>
                  <a:pt x="2" y="23"/>
                  <a:pt x="2" y="23"/>
                </a:cubicBezTo>
                <a:close/>
                <a:moveTo>
                  <a:pt x="2" y="13"/>
                </a:moveTo>
                <a:lnTo>
                  <a:pt x="2" y="10"/>
                </a:lnTo>
                <a:cubicBezTo>
                  <a:pt x="5" y="7"/>
                  <a:pt x="7" y="4"/>
                  <a:pt x="9" y="3"/>
                </a:cubicBezTo>
                <a:lnTo>
                  <a:pt x="12" y="0"/>
                </a:lnTo>
                <a:lnTo>
                  <a:pt x="14" y="0"/>
                </a:lnTo>
                <a:cubicBezTo>
                  <a:pt x="14" y="0"/>
                  <a:pt x="13" y="0"/>
                  <a:pt x="12" y="1"/>
                </a:cubicBezTo>
                <a:lnTo>
                  <a:pt x="10" y="3"/>
                </a:ln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3"/>
                  <a:pt x="2" y="13"/>
                </a:cubicBezTo>
                <a:cubicBezTo>
                  <a:pt x="2" y="15"/>
                  <a:pt x="2" y="16"/>
                  <a:pt x="0" y="18"/>
                </a:cubicBezTo>
                <a:cubicBezTo>
                  <a:pt x="0" y="16"/>
                  <a:pt x="1" y="15"/>
                  <a:pt x="2" y="13"/>
                </a:cubicBezTo>
                <a:close/>
                <a:moveTo>
                  <a:pt x="15" y="0"/>
                </a:moveTo>
                <a:lnTo>
                  <a:pt x="15" y="1"/>
                </a:lnTo>
                <a:lnTo>
                  <a:pt x="14" y="0"/>
                </a:lnTo>
                <a:lnTo>
                  <a:pt x="15" y="0"/>
                </a:lnTo>
                <a:close/>
                <a:moveTo>
                  <a:pt x="15" y="3"/>
                </a:moveTo>
                <a:cubicBezTo>
                  <a:pt x="12" y="5"/>
                  <a:pt x="9" y="9"/>
                  <a:pt x="7" y="10"/>
                </a:cubicBezTo>
                <a:cubicBezTo>
                  <a:pt x="9" y="9"/>
                  <a:pt x="10" y="5"/>
                  <a:pt x="14" y="3"/>
                </a:cubicBezTo>
                <a:cubicBezTo>
                  <a:pt x="14" y="2"/>
                  <a:pt x="15" y="2"/>
                  <a:pt x="15" y="1"/>
                </a:cubicBezTo>
                <a:lnTo>
                  <a:pt x="15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0" name="Freeform 1886">
            <a:extLst>
              <a:ext uri="{FF2B5EF4-FFF2-40B4-BE49-F238E27FC236}">
                <a16:creationId xmlns:a16="http://schemas.microsoft.com/office/drawing/2014/main" id="{C37D4BE3-20C8-194D-90BA-3F897DB82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62138"/>
            <a:ext cx="6350" cy="9525"/>
          </a:xfrm>
          <a:custGeom>
            <a:avLst/>
            <a:gdLst>
              <a:gd name="T0" fmla="*/ 558466 w 19"/>
              <a:gd name="T1" fmla="*/ 2892879 h 28"/>
              <a:gd name="T2" fmla="*/ 335213 w 19"/>
              <a:gd name="T3" fmla="*/ 2661557 h 28"/>
              <a:gd name="T4" fmla="*/ 1116932 w 19"/>
              <a:gd name="T5" fmla="*/ 1504270 h 28"/>
              <a:gd name="T6" fmla="*/ 1563771 w 19"/>
              <a:gd name="T7" fmla="*/ 347322 h 28"/>
              <a:gd name="T8" fmla="*/ 1675397 w 19"/>
              <a:gd name="T9" fmla="*/ 578644 h 28"/>
              <a:gd name="T10" fmla="*/ 1228558 w 19"/>
              <a:gd name="T11" fmla="*/ 1851592 h 28"/>
              <a:gd name="T12" fmla="*/ 558466 w 19"/>
              <a:gd name="T13" fmla="*/ 2892879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8">
                <a:moveTo>
                  <a:pt x="5" y="25"/>
                </a:moveTo>
                <a:cubicBezTo>
                  <a:pt x="4" y="27"/>
                  <a:pt x="0" y="26"/>
                  <a:pt x="3" y="23"/>
                </a:cubicBezTo>
                <a:cubicBezTo>
                  <a:pt x="5" y="19"/>
                  <a:pt x="10" y="17"/>
                  <a:pt x="10" y="13"/>
                </a:cubicBezTo>
                <a:cubicBezTo>
                  <a:pt x="10" y="10"/>
                  <a:pt x="11" y="5"/>
                  <a:pt x="14" y="3"/>
                </a:cubicBezTo>
                <a:cubicBezTo>
                  <a:pt x="15" y="0"/>
                  <a:pt x="18" y="3"/>
                  <a:pt x="15" y="5"/>
                </a:cubicBezTo>
                <a:cubicBezTo>
                  <a:pt x="14" y="7"/>
                  <a:pt x="11" y="13"/>
                  <a:pt x="11" y="16"/>
                </a:cubicBezTo>
                <a:cubicBezTo>
                  <a:pt x="11" y="19"/>
                  <a:pt x="8" y="23"/>
                  <a:pt x="5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1" name="Freeform 1887">
            <a:extLst>
              <a:ext uri="{FF2B5EF4-FFF2-40B4-BE49-F238E27FC236}">
                <a16:creationId xmlns:a16="http://schemas.microsoft.com/office/drawing/2014/main" id="{9B6E2BBE-CE31-4249-8EFE-38DD9CD7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62138"/>
            <a:ext cx="6350" cy="9525"/>
          </a:xfrm>
          <a:custGeom>
            <a:avLst/>
            <a:gdLst>
              <a:gd name="T0" fmla="*/ 0 w 17"/>
              <a:gd name="T1" fmla="*/ 2862439 h 27"/>
              <a:gd name="T2" fmla="*/ 418726 w 17"/>
              <a:gd name="T3" fmla="*/ 2364669 h 27"/>
              <a:gd name="T4" fmla="*/ 976779 w 17"/>
              <a:gd name="T5" fmla="*/ 1617839 h 27"/>
              <a:gd name="T6" fmla="*/ 1674159 w 17"/>
              <a:gd name="T7" fmla="*/ 373239 h 27"/>
              <a:gd name="T8" fmla="*/ 1116106 w 17"/>
              <a:gd name="T9" fmla="*/ 1617839 h 27"/>
              <a:gd name="T10" fmla="*/ 418726 w 17"/>
              <a:gd name="T11" fmla="*/ 2364669 h 27"/>
              <a:gd name="T12" fmla="*/ 139700 w 17"/>
              <a:gd name="T13" fmla="*/ 2862439 h 27"/>
              <a:gd name="T14" fmla="*/ 0 w 17"/>
              <a:gd name="T15" fmla="*/ 3235678 h 27"/>
              <a:gd name="T16" fmla="*/ 0 w 17"/>
              <a:gd name="T17" fmla="*/ 2862439 h 27"/>
              <a:gd name="T18" fmla="*/ 2092885 w 17"/>
              <a:gd name="T19" fmla="*/ 373239 h 27"/>
              <a:gd name="T20" fmla="*/ 1953185 w 17"/>
              <a:gd name="T21" fmla="*/ 622300 h 27"/>
              <a:gd name="T22" fmla="*/ 1395132 w 17"/>
              <a:gd name="T23" fmla="*/ 1991078 h 27"/>
              <a:gd name="T24" fmla="*/ 837079 w 17"/>
              <a:gd name="T25" fmla="*/ 2737908 h 27"/>
              <a:gd name="T26" fmla="*/ 1255806 w 17"/>
              <a:gd name="T27" fmla="*/ 1991078 h 27"/>
              <a:gd name="T28" fmla="*/ 1813859 w 17"/>
              <a:gd name="T29" fmla="*/ 622300 h 27"/>
              <a:gd name="T30" fmla="*/ 1953185 w 17"/>
              <a:gd name="T31" fmla="*/ 373239 h 27"/>
              <a:gd name="T32" fmla="*/ 1813859 w 17"/>
              <a:gd name="T33" fmla="*/ 249061 h 27"/>
              <a:gd name="T34" fmla="*/ 1674159 w 17"/>
              <a:gd name="T35" fmla="*/ 373239 h 27"/>
              <a:gd name="T36" fmla="*/ 2092885 w 17"/>
              <a:gd name="T37" fmla="*/ 373239 h 27"/>
              <a:gd name="T38" fmla="*/ 418726 w 17"/>
              <a:gd name="T39" fmla="*/ 3111147 h 27"/>
              <a:gd name="T40" fmla="*/ 837079 w 17"/>
              <a:gd name="T41" fmla="*/ 2862439 h 27"/>
              <a:gd name="T42" fmla="*/ 418726 w 17"/>
              <a:gd name="T43" fmla="*/ 3111147 h 27"/>
              <a:gd name="T44" fmla="*/ 139700 w 17"/>
              <a:gd name="T45" fmla="*/ 3235678 h 27"/>
              <a:gd name="T46" fmla="*/ 418726 w 17"/>
              <a:gd name="T47" fmla="*/ 3111147 h 27"/>
              <a:gd name="T48" fmla="*/ 139700 w 17"/>
              <a:gd name="T49" fmla="*/ 3235678 h 2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" h="27">
                <a:moveTo>
                  <a:pt x="0" y="23"/>
                </a:moveTo>
                <a:cubicBezTo>
                  <a:pt x="1" y="22"/>
                  <a:pt x="2" y="20"/>
                  <a:pt x="3" y="19"/>
                </a:cubicBezTo>
                <a:cubicBezTo>
                  <a:pt x="4" y="18"/>
                  <a:pt x="7" y="16"/>
                  <a:pt x="7" y="13"/>
                </a:cubicBezTo>
                <a:cubicBezTo>
                  <a:pt x="8" y="10"/>
                  <a:pt x="9" y="5"/>
                  <a:pt x="12" y="3"/>
                </a:cubicBezTo>
                <a:cubicBezTo>
                  <a:pt x="9" y="5"/>
                  <a:pt x="8" y="10"/>
                  <a:pt x="8" y="13"/>
                </a:cubicBezTo>
                <a:cubicBezTo>
                  <a:pt x="8" y="16"/>
                  <a:pt x="6" y="18"/>
                  <a:pt x="3" y="19"/>
                </a:cubicBezTo>
                <a:cubicBezTo>
                  <a:pt x="3" y="21"/>
                  <a:pt x="2" y="22"/>
                  <a:pt x="1" y="23"/>
                </a:cubicBezTo>
                <a:cubicBezTo>
                  <a:pt x="0" y="23"/>
                  <a:pt x="0" y="25"/>
                  <a:pt x="0" y="26"/>
                </a:cubicBezTo>
                <a:lnTo>
                  <a:pt x="0" y="23"/>
                </a:lnTo>
                <a:close/>
                <a:moveTo>
                  <a:pt x="15" y="3"/>
                </a:moveTo>
                <a:cubicBezTo>
                  <a:pt x="16" y="4"/>
                  <a:pt x="15" y="5"/>
                  <a:pt x="14" y="5"/>
                </a:cubicBezTo>
                <a:cubicBezTo>
                  <a:pt x="12" y="7"/>
                  <a:pt x="10" y="13"/>
                  <a:pt x="10" y="16"/>
                </a:cubicBezTo>
                <a:cubicBezTo>
                  <a:pt x="10" y="18"/>
                  <a:pt x="8" y="21"/>
                  <a:pt x="6" y="22"/>
                </a:cubicBezTo>
                <a:cubicBezTo>
                  <a:pt x="8" y="20"/>
                  <a:pt x="9" y="18"/>
                  <a:pt x="9" y="16"/>
                </a:cubicBezTo>
                <a:cubicBezTo>
                  <a:pt x="9" y="13"/>
                  <a:pt x="12" y="7"/>
                  <a:pt x="13" y="5"/>
                </a:cubicBezTo>
                <a:cubicBezTo>
                  <a:pt x="13" y="5"/>
                  <a:pt x="15" y="3"/>
                  <a:pt x="14" y="3"/>
                </a:cubicBezTo>
                <a:lnTo>
                  <a:pt x="13" y="2"/>
                </a:lnTo>
                <a:lnTo>
                  <a:pt x="12" y="3"/>
                </a:lnTo>
                <a:cubicBezTo>
                  <a:pt x="13" y="0"/>
                  <a:pt x="15" y="1"/>
                  <a:pt x="15" y="3"/>
                </a:cubicBezTo>
                <a:close/>
                <a:moveTo>
                  <a:pt x="3" y="25"/>
                </a:moveTo>
                <a:cubicBezTo>
                  <a:pt x="3" y="25"/>
                  <a:pt x="4" y="23"/>
                  <a:pt x="6" y="23"/>
                </a:cubicBezTo>
                <a:cubicBezTo>
                  <a:pt x="5" y="23"/>
                  <a:pt x="4" y="24"/>
                  <a:pt x="3" y="25"/>
                </a:cubicBezTo>
                <a:close/>
                <a:moveTo>
                  <a:pt x="1" y="26"/>
                </a:moveTo>
                <a:lnTo>
                  <a:pt x="3" y="25"/>
                </a:lnTo>
                <a:cubicBezTo>
                  <a:pt x="3" y="26"/>
                  <a:pt x="3" y="26"/>
                  <a:pt x="1" y="2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2" name="Freeform 1888">
            <a:extLst>
              <a:ext uri="{FF2B5EF4-FFF2-40B4-BE49-F238E27FC236}">
                <a16:creationId xmlns:a16="http://schemas.microsoft.com/office/drawing/2014/main" id="{C7EAF022-6035-CC4B-876E-B398CC5B6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62138"/>
            <a:ext cx="6350" cy="9525"/>
          </a:xfrm>
          <a:custGeom>
            <a:avLst/>
            <a:gdLst>
              <a:gd name="T0" fmla="*/ 558466 w 19"/>
              <a:gd name="T1" fmla="*/ 2892879 h 28"/>
              <a:gd name="T2" fmla="*/ 335213 w 19"/>
              <a:gd name="T3" fmla="*/ 2661557 h 28"/>
              <a:gd name="T4" fmla="*/ 1116932 w 19"/>
              <a:gd name="T5" fmla="*/ 1504270 h 28"/>
              <a:gd name="T6" fmla="*/ 1563771 w 19"/>
              <a:gd name="T7" fmla="*/ 347322 h 28"/>
              <a:gd name="T8" fmla="*/ 1675397 w 19"/>
              <a:gd name="T9" fmla="*/ 578644 h 28"/>
              <a:gd name="T10" fmla="*/ 1228558 w 19"/>
              <a:gd name="T11" fmla="*/ 1851592 h 28"/>
              <a:gd name="T12" fmla="*/ 558466 w 19"/>
              <a:gd name="T13" fmla="*/ 2892879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8">
                <a:moveTo>
                  <a:pt x="5" y="25"/>
                </a:moveTo>
                <a:cubicBezTo>
                  <a:pt x="4" y="27"/>
                  <a:pt x="0" y="26"/>
                  <a:pt x="3" y="23"/>
                </a:cubicBezTo>
                <a:cubicBezTo>
                  <a:pt x="5" y="19"/>
                  <a:pt x="10" y="17"/>
                  <a:pt x="10" y="13"/>
                </a:cubicBezTo>
                <a:cubicBezTo>
                  <a:pt x="10" y="10"/>
                  <a:pt x="11" y="5"/>
                  <a:pt x="14" y="3"/>
                </a:cubicBezTo>
                <a:cubicBezTo>
                  <a:pt x="15" y="0"/>
                  <a:pt x="18" y="3"/>
                  <a:pt x="15" y="5"/>
                </a:cubicBezTo>
                <a:cubicBezTo>
                  <a:pt x="14" y="7"/>
                  <a:pt x="11" y="13"/>
                  <a:pt x="11" y="16"/>
                </a:cubicBezTo>
                <a:cubicBezTo>
                  <a:pt x="11" y="19"/>
                  <a:pt x="8" y="23"/>
                  <a:pt x="5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3" name="Freeform 1889">
            <a:extLst>
              <a:ext uri="{FF2B5EF4-FFF2-40B4-BE49-F238E27FC236}">
                <a16:creationId xmlns:a16="http://schemas.microsoft.com/office/drawing/2014/main" id="{0F9DDAD1-9347-A74F-A955-0F91F37B8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862138"/>
            <a:ext cx="6350" cy="9525"/>
          </a:xfrm>
          <a:custGeom>
            <a:avLst/>
            <a:gdLst>
              <a:gd name="T0" fmla="*/ 0 w 17"/>
              <a:gd name="T1" fmla="*/ 2862439 h 27"/>
              <a:gd name="T2" fmla="*/ 418726 w 17"/>
              <a:gd name="T3" fmla="*/ 2364669 h 27"/>
              <a:gd name="T4" fmla="*/ 976779 w 17"/>
              <a:gd name="T5" fmla="*/ 1617839 h 27"/>
              <a:gd name="T6" fmla="*/ 1674159 w 17"/>
              <a:gd name="T7" fmla="*/ 373239 h 27"/>
              <a:gd name="T8" fmla="*/ 1116106 w 17"/>
              <a:gd name="T9" fmla="*/ 1617839 h 27"/>
              <a:gd name="T10" fmla="*/ 418726 w 17"/>
              <a:gd name="T11" fmla="*/ 2364669 h 27"/>
              <a:gd name="T12" fmla="*/ 139700 w 17"/>
              <a:gd name="T13" fmla="*/ 2862439 h 27"/>
              <a:gd name="T14" fmla="*/ 0 w 17"/>
              <a:gd name="T15" fmla="*/ 3235678 h 27"/>
              <a:gd name="T16" fmla="*/ 0 w 17"/>
              <a:gd name="T17" fmla="*/ 2862439 h 27"/>
              <a:gd name="T18" fmla="*/ 2092885 w 17"/>
              <a:gd name="T19" fmla="*/ 373239 h 27"/>
              <a:gd name="T20" fmla="*/ 1953185 w 17"/>
              <a:gd name="T21" fmla="*/ 622300 h 27"/>
              <a:gd name="T22" fmla="*/ 1395132 w 17"/>
              <a:gd name="T23" fmla="*/ 1991078 h 27"/>
              <a:gd name="T24" fmla="*/ 837079 w 17"/>
              <a:gd name="T25" fmla="*/ 2737908 h 27"/>
              <a:gd name="T26" fmla="*/ 1255806 w 17"/>
              <a:gd name="T27" fmla="*/ 1991078 h 27"/>
              <a:gd name="T28" fmla="*/ 1813859 w 17"/>
              <a:gd name="T29" fmla="*/ 622300 h 27"/>
              <a:gd name="T30" fmla="*/ 1953185 w 17"/>
              <a:gd name="T31" fmla="*/ 373239 h 27"/>
              <a:gd name="T32" fmla="*/ 1813859 w 17"/>
              <a:gd name="T33" fmla="*/ 249061 h 27"/>
              <a:gd name="T34" fmla="*/ 1674159 w 17"/>
              <a:gd name="T35" fmla="*/ 373239 h 27"/>
              <a:gd name="T36" fmla="*/ 2092885 w 17"/>
              <a:gd name="T37" fmla="*/ 373239 h 27"/>
              <a:gd name="T38" fmla="*/ 418726 w 17"/>
              <a:gd name="T39" fmla="*/ 3111147 h 27"/>
              <a:gd name="T40" fmla="*/ 837079 w 17"/>
              <a:gd name="T41" fmla="*/ 2862439 h 27"/>
              <a:gd name="T42" fmla="*/ 418726 w 17"/>
              <a:gd name="T43" fmla="*/ 3111147 h 27"/>
              <a:gd name="T44" fmla="*/ 139700 w 17"/>
              <a:gd name="T45" fmla="*/ 3235678 h 27"/>
              <a:gd name="T46" fmla="*/ 418726 w 17"/>
              <a:gd name="T47" fmla="*/ 3111147 h 27"/>
              <a:gd name="T48" fmla="*/ 139700 w 17"/>
              <a:gd name="T49" fmla="*/ 3235678 h 2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" h="27">
                <a:moveTo>
                  <a:pt x="0" y="23"/>
                </a:moveTo>
                <a:cubicBezTo>
                  <a:pt x="1" y="22"/>
                  <a:pt x="2" y="20"/>
                  <a:pt x="3" y="19"/>
                </a:cubicBezTo>
                <a:cubicBezTo>
                  <a:pt x="4" y="18"/>
                  <a:pt x="7" y="16"/>
                  <a:pt x="7" y="13"/>
                </a:cubicBezTo>
                <a:cubicBezTo>
                  <a:pt x="8" y="10"/>
                  <a:pt x="9" y="5"/>
                  <a:pt x="12" y="3"/>
                </a:cubicBezTo>
                <a:cubicBezTo>
                  <a:pt x="9" y="5"/>
                  <a:pt x="8" y="10"/>
                  <a:pt x="8" y="13"/>
                </a:cubicBezTo>
                <a:cubicBezTo>
                  <a:pt x="8" y="16"/>
                  <a:pt x="6" y="18"/>
                  <a:pt x="3" y="19"/>
                </a:cubicBezTo>
                <a:cubicBezTo>
                  <a:pt x="3" y="21"/>
                  <a:pt x="2" y="22"/>
                  <a:pt x="1" y="23"/>
                </a:cubicBezTo>
                <a:cubicBezTo>
                  <a:pt x="0" y="23"/>
                  <a:pt x="0" y="25"/>
                  <a:pt x="0" y="26"/>
                </a:cubicBezTo>
                <a:lnTo>
                  <a:pt x="0" y="23"/>
                </a:lnTo>
                <a:close/>
                <a:moveTo>
                  <a:pt x="15" y="3"/>
                </a:moveTo>
                <a:cubicBezTo>
                  <a:pt x="16" y="4"/>
                  <a:pt x="15" y="5"/>
                  <a:pt x="14" y="5"/>
                </a:cubicBezTo>
                <a:cubicBezTo>
                  <a:pt x="12" y="7"/>
                  <a:pt x="10" y="13"/>
                  <a:pt x="10" y="16"/>
                </a:cubicBezTo>
                <a:cubicBezTo>
                  <a:pt x="10" y="18"/>
                  <a:pt x="8" y="21"/>
                  <a:pt x="6" y="22"/>
                </a:cubicBezTo>
                <a:cubicBezTo>
                  <a:pt x="8" y="20"/>
                  <a:pt x="9" y="18"/>
                  <a:pt x="9" y="16"/>
                </a:cubicBezTo>
                <a:cubicBezTo>
                  <a:pt x="9" y="13"/>
                  <a:pt x="12" y="7"/>
                  <a:pt x="13" y="5"/>
                </a:cubicBezTo>
                <a:cubicBezTo>
                  <a:pt x="13" y="5"/>
                  <a:pt x="15" y="3"/>
                  <a:pt x="14" y="3"/>
                </a:cubicBezTo>
                <a:lnTo>
                  <a:pt x="13" y="2"/>
                </a:lnTo>
                <a:lnTo>
                  <a:pt x="12" y="3"/>
                </a:lnTo>
                <a:cubicBezTo>
                  <a:pt x="13" y="0"/>
                  <a:pt x="15" y="1"/>
                  <a:pt x="15" y="3"/>
                </a:cubicBezTo>
                <a:close/>
                <a:moveTo>
                  <a:pt x="3" y="25"/>
                </a:moveTo>
                <a:cubicBezTo>
                  <a:pt x="3" y="25"/>
                  <a:pt x="4" y="23"/>
                  <a:pt x="6" y="23"/>
                </a:cubicBezTo>
                <a:cubicBezTo>
                  <a:pt x="5" y="23"/>
                  <a:pt x="4" y="24"/>
                  <a:pt x="3" y="25"/>
                </a:cubicBezTo>
                <a:close/>
                <a:moveTo>
                  <a:pt x="1" y="26"/>
                </a:moveTo>
                <a:lnTo>
                  <a:pt x="3" y="25"/>
                </a:lnTo>
                <a:cubicBezTo>
                  <a:pt x="3" y="26"/>
                  <a:pt x="3" y="26"/>
                  <a:pt x="1" y="26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4" name="Freeform 1890">
            <a:extLst>
              <a:ext uri="{FF2B5EF4-FFF2-40B4-BE49-F238E27FC236}">
                <a16:creationId xmlns:a16="http://schemas.microsoft.com/office/drawing/2014/main" id="{508AAEAB-5748-D84E-8F0E-1DB4B6AD8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62138"/>
            <a:ext cx="6350" cy="7937"/>
          </a:xfrm>
          <a:custGeom>
            <a:avLst/>
            <a:gdLst>
              <a:gd name="T0" fmla="*/ 558053 w 17"/>
              <a:gd name="T1" fmla="*/ 2296769 h 24"/>
              <a:gd name="T2" fmla="*/ 0 w 17"/>
              <a:gd name="T3" fmla="*/ 1968707 h 24"/>
              <a:gd name="T4" fmla="*/ 558053 w 17"/>
              <a:gd name="T5" fmla="*/ 984188 h 24"/>
              <a:gd name="T6" fmla="*/ 1674159 w 17"/>
              <a:gd name="T7" fmla="*/ 109464 h 24"/>
              <a:gd name="T8" fmla="*/ 2092885 w 17"/>
              <a:gd name="T9" fmla="*/ 328063 h 24"/>
              <a:gd name="T10" fmla="*/ 976779 w 17"/>
              <a:gd name="T11" fmla="*/ 1093652 h 24"/>
              <a:gd name="T12" fmla="*/ 558053 w 17"/>
              <a:gd name="T13" fmla="*/ 2296769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4">
                <a:moveTo>
                  <a:pt x="4" y="21"/>
                </a:moveTo>
                <a:cubicBezTo>
                  <a:pt x="2" y="23"/>
                  <a:pt x="0" y="22"/>
                  <a:pt x="0" y="18"/>
                </a:cubicBezTo>
                <a:cubicBezTo>
                  <a:pt x="2" y="14"/>
                  <a:pt x="2" y="11"/>
                  <a:pt x="4" y="9"/>
                </a:cubicBezTo>
                <a:cubicBezTo>
                  <a:pt x="6" y="6"/>
                  <a:pt x="9" y="3"/>
                  <a:pt x="12" y="1"/>
                </a:cubicBezTo>
                <a:cubicBezTo>
                  <a:pt x="15" y="0"/>
                  <a:pt x="16" y="1"/>
                  <a:pt x="15" y="3"/>
                </a:cubicBezTo>
                <a:cubicBezTo>
                  <a:pt x="12" y="5"/>
                  <a:pt x="9" y="9"/>
                  <a:pt x="7" y="10"/>
                </a:cubicBezTo>
                <a:cubicBezTo>
                  <a:pt x="5" y="14"/>
                  <a:pt x="6" y="18"/>
                  <a:pt x="4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5" name="Freeform 1891">
            <a:extLst>
              <a:ext uri="{FF2B5EF4-FFF2-40B4-BE49-F238E27FC236}">
                <a16:creationId xmlns:a16="http://schemas.microsoft.com/office/drawing/2014/main" id="{03F8B6BE-F821-6A40-8A72-7CE72AB19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862138"/>
            <a:ext cx="6350" cy="7937"/>
          </a:xfrm>
          <a:custGeom>
            <a:avLst/>
            <a:gdLst>
              <a:gd name="T0" fmla="*/ 315119 w 16"/>
              <a:gd name="T1" fmla="*/ 2515368 h 24"/>
              <a:gd name="T2" fmla="*/ 0 w 16"/>
              <a:gd name="T3" fmla="*/ 2406234 h 24"/>
              <a:gd name="T4" fmla="*/ 0 w 16"/>
              <a:gd name="T5" fmla="*/ 2296769 h 24"/>
              <a:gd name="T6" fmla="*/ 315119 w 16"/>
              <a:gd name="T7" fmla="*/ 2406234 h 24"/>
              <a:gd name="T8" fmla="*/ 472678 w 16"/>
              <a:gd name="T9" fmla="*/ 2187305 h 24"/>
              <a:gd name="T10" fmla="*/ 787400 w 16"/>
              <a:gd name="T11" fmla="*/ 1749778 h 24"/>
              <a:gd name="T12" fmla="*/ 1102519 w 16"/>
              <a:gd name="T13" fmla="*/ 1093652 h 24"/>
              <a:gd name="T14" fmla="*/ 944959 w 16"/>
              <a:gd name="T15" fmla="*/ 1749778 h 24"/>
              <a:gd name="T16" fmla="*/ 630238 w 16"/>
              <a:gd name="T17" fmla="*/ 2296769 h 24"/>
              <a:gd name="T18" fmla="*/ 315119 w 16"/>
              <a:gd name="T19" fmla="*/ 2515368 h 24"/>
              <a:gd name="T20" fmla="*/ 315119 w 16"/>
              <a:gd name="T21" fmla="*/ 1421715 h 24"/>
              <a:gd name="T22" fmla="*/ 315119 w 16"/>
              <a:gd name="T23" fmla="*/ 1093652 h 24"/>
              <a:gd name="T24" fmla="*/ 1417638 w 16"/>
              <a:gd name="T25" fmla="*/ 328063 h 24"/>
              <a:gd name="T26" fmla="*/ 1890316 w 16"/>
              <a:gd name="T27" fmla="*/ 0 h 24"/>
              <a:gd name="T28" fmla="*/ 2205038 w 16"/>
              <a:gd name="T29" fmla="*/ 0 h 24"/>
              <a:gd name="T30" fmla="*/ 1890316 w 16"/>
              <a:gd name="T31" fmla="*/ 109464 h 24"/>
              <a:gd name="T32" fmla="*/ 1575197 w 16"/>
              <a:gd name="T33" fmla="*/ 328063 h 24"/>
              <a:gd name="T34" fmla="*/ 630238 w 16"/>
              <a:gd name="T35" fmla="*/ 984188 h 24"/>
              <a:gd name="T36" fmla="*/ 315119 w 16"/>
              <a:gd name="T37" fmla="*/ 1421715 h 24"/>
              <a:gd name="T38" fmla="*/ 0 w 16"/>
              <a:gd name="T39" fmla="*/ 1968707 h 24"/>
              <a:gd name="T40" fmla="*/ 315119 w 16"/>
              <a:gd name="T41" fmla="*/ 1421715 h 24"/>
              <a:gd name="T42" fmla="*/ 2362597 w 16"/>
              <a:gd name="T43" fmla="*/ 0 h 24"/>
              <a:gd name="T44" fmla="*/ 2362597 w 16"/>
              <a:gd name="T45" fmla="*/ 109464 h 24"/>
              <a:gd name="T46" fmla="*/ 2205038 w 16"/>
              <a:gd name="T47" fmla="*/ 0 h 24"/>
              <a:gd name="T48" fmla="*/ 2362597 w 16"/>
              <a:gd name="T49" fmla="*/ 0 h 24"/>
              <a:gd name="T50" fmla="*/ 2362597 w 16"/>
              <a:gd name="T51" fmla="*/ 328063 h 24"/>
              <a:gd name="T52" fmla="*/ 1102519 w 16"/>
              <a:gd name="T53" fmla="*/ 1093652 h 24"/>
              <a:gd name="T54" fmla="*/ 2205038 w 16"/>
              <a:gd name="T55" fmla="*/ 328063 h 24"/>
              <a:gd name="T56" fmla="*/ 2362597 w 16"/>
              <a:gd name="T57" fmla="*/ 109464 h 24"/>
              <a:gd name="T58" fmla="*/ 2362597 w 16"/>
              <a:gd name="T59" fmla="*/ 328063 h 2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" h="24">
                <a:moveTo>
                  <a:pt x="2" y="23"/>
                </a:moveTo>
                <a:lnTo>
                  <a:pt x="0" y="22"/>
                </a:lnTo>
                <a:lnTo>
                  <a:pt x="0" y="21"/>
                </a:lnTo>
                <a:lnTo>
                  <a:pt x="2" y="22"/>
                </a:lnTo>
                <a:cubicBezTo>
                  <a:pt x="2" y="22"/>
                  <a:pt x="3" y="21"/>
                  <a:pt x="3" y="20"/>
                </a:cubicBezTo>
                <a:cubicBezTo>
                  <a:pt x="5" y="19"/>
                  <a:pt x="5" y="18"/>
                  <a:pt x="5" y="16"/>
                </a:cubicBezTo>
                <a:cubicBezTo>
                  <a:pt x="5" y="14"/>
                  <a:pt x="6" y="13"/>
                  <a:pt x="7" y="10"/>
                </a:cubicBezTo>
                <a:cubicBezTo>
                  <a:pt x="6" y="13"/>
                  <a:pt x="6" y="15"/>
                  <a:pt x="6" y="16"/>
                </a:cubicBezTo>
                <a:cubicBezTo>
                  <a:pt x="6" y="18"/>
                  <a:pt x="5" y="19"/>
                  <a:pt x="4" y="21"/>
                </a:cubicBezTo>
                <a:cubicBezTo>
                  <a:pt x="3" y="23"/>
                  <a:pt x="2" y="23"/>
                  <a:pt x="2" y="23"/>
                </a:cubicBezTo>
                <a:close/>
                <a:moveTo>
                  <a:pt x="2" y="13"/>
                </a:moveTo>
                <a:lnTo>
                  <a:pt x="2" y="10"/>
                </a:lnTo>
                <a:cubicBezTo>
                  <a:pt x="5" y="7"/>
                  <a:pt x="7" y="4"/>
                  <a:pt x="9" y="3"/>
                </a:cubicBezTo>
                <a:lnTo>
                  <a:pt x="12" y="0"/>
                </a:lnTo>
                <a:lnTo>
                  <a:pt x="14" y="0"/>
                </a:lnTo>
                <a:cubicBezTo>
                  <a:pt x="14" y="0"/>
                  <a:pt x="13" y="0"/>
                  <a:pt x="12" y="1"/>
                </a:cubicBezTo>
                <a:lnTo>
                  <a:pt x="10" y="3"/>
                </a:ln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3"/>
                  <a:pt x="2" y="13"/>
                </a:cubicBezTo>
                <a:cubicBezTo>
                  <a:pt x="2" y="15"/>
                  <a:pt x="2" y="16"/>
                  <a:pt x="0" y="18"/>
                </a:cubicBezTo>
                <a:cubicBezTo>
                  <a:pt x="0" y="16"/>
                  <a:pt x="1" y="15"/>
                  <a:pt x="2" y="13"/>
                </a:cubicBezTo>
                <a:close/>
                <a:moveTo>
                  <a:pt x="15" y="0"/>
                </a:moveTo>
                <a:lnTo>
                  <a:pt x="15" y="1"/>
                </a:lnTo>
                <a:lnTo>
                  <a:pt x="14" y="0"/>
                </a:lnTo>
                <a:lnTo>
                  <a:pt x="15" y="0"/>
                </a:lnTo>
                <a:close/>
                <a:moveTo>
                  <a:pt x="15" y="3"/>
                </a:moveTo>
                <a:cubicBezTo>
                  <a:pt x="12" y="5"/>
                  <a:pt x="9" y="9"/>
                  <a:pt x="7" y="10"/>
                </a:cubicBezTo>
                <a:cubicBezTo>
                  <a:pt x="9" y="9"/>
                  <a:pt x="10" y="5"/>
                  <a:pt x="14" y="3"/>
                </a:cubicBezTo>
                <a:cubicBezTo>
                  <a:pt x="14" y="2"/>
                  <a:pt x="15" y="2"/>
                  <a:pt x="15" y="1"/>
                </a:cubicBezTo>
                <a:lnTo>
                  <a:pt x="15" y="3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6" name="Freeform 1892">
            <a:extLst>
              <a:ext uri="{FF2B5EF4-FFF2-40B4-BE49-F238E27FC236}">
                <a16:creationId xmlns:a16="http://schemas.microsoft.com/office/drawing/2014/main" id="{F04148AC-ECC4-6D46-AD80-D4FCE6E9C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51025"/>
            <a:ext cx="3175" cy="15875"/>
          </a:xfrm>
          <a:custGeom>
            <a:avLst/>
            <a:gdLst>
              <a:gd name="T0" fmla="*/ 622300 w 9"/>
              <a:gd name="T1" fmla="*/ 4763880 h 46"/>
              <a:gd name="T2" fmla="*/ 497769 w 9"/>
              <a:gd name="T3" fmla="*/ 2262878 h 46"/>
              <a:gd name="T4" fmla="*/ 622300 w 9"/>
              <a:gd name="T5" fmla="*/ 595658 h 46"/>
              <a:gd name="T6" fmla="*/ 871008 w 9"/>
              <a:gd name="T7" fmla="*/ 476250 h 46"/>
              <a:gd name="T8" fmla="*/ 746831 w 9"/>
              <a:gd name="T9" fmla="*/ 2262878 h 46"/>
              <a:gd name="T10" fmla="*/ 995539 w 9"/>
              <a:gd name="T11" fmla="*/ 4763880 h 46"/>
              <a:gd name="T12" fmla="*/ 622300 w 9"/>
              <a:gd name="T13" fmla="*/ 4763880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6">
                <a:moveTo>
                  <a:pt x="5" y="40"/>
                </a:moveTo>
                <a:cubicBezTo>
                  <a:pt x="5" y="36"/>
                  <a:pt x="0" y="31"/>
                  <a:pt x="4" y="19"/>
                </a:cubicBezTo>
                <a:cubicBezTo>
                  <a:pt x="5" y="16"/>
                  <a:pt x="6" y="9"/>
                  <a:pt x="5" y="5"/>
                </a:cubicBezTo>
                <a:cubicBezTo>
                  <a:pt x="4" y="2"/>
                  <a:pt x="6" y="0"/>
                  <a:pt x="7" y="4"/>
                </a:cubicBezTo>
                <a:cubicBezTo>
                  <a:pt x="8" y="8"/>
                  <a:pt x="8" y="15"/>
                  <a:pt x="6" y="19"/>
                </a:cubicBezTo>
                <a:cubicBezTo>
                  <a:pt x="5" y="29"/>
                  <a:pt x="8" y="33"/>
                  <a:pt x="8" y="40"/>
                </a:cubicBezTo>
                <a:cubicBezTo>
                  <a:pt x="8" y="45"/>
                  <a:pt x="5" y="44"/>
                  <a:pt x="5" y="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7" name="Freeform 1893">
            <a:extLst>
              <a:ext uri="{FF2B5EF4-FFF2-40B4-BE49-F238E27FC236}">
                <a16:creationId xmlns:a16="http://schemas.microsoft.com/office/drawing/2014/main" id="{D49B443A-91C5-C448-B60D-DE42E13E6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51025"/>
            <a:ext cx="3175" cy="15875"/>
          </a:xfrm>
          <a:custGeom>
            <a:avLst/>
            <a:gdLst>
              <a:gd name="T0" fmla="*/ 630238 w 8"/>
              <a:gd name="T1" fmla="*/ 5428872 h 42"/>
              <a:gd name="T2" fmla="*/ 630238 w 8"/>
              <a:gd name="T3" fmla="*/ 4714497 h 42"/>
              <a:gd name="T4" fmla="*/ 315119 w 8"/>
              <a:gd name="T5" fmla="*/ 2428875 h 42"/>
              <a:gd name="T6" fmla="*/ 630238 w 8"/>
              <a:gd name="T7" fmla="*/ 428625 h 42"/>
              <a:gd name="T8" fmla="*/ 630238 w 8"/>
              <a:gd name="T9" fmla="*/ 142875 h 42"/>
              <a:gd name="T10" fmla="*/ 630238 w 8"/>
              <a:gd name="T11" fmla="*/ 428625 h 42"/>
              <a:gd name="T12" fmla="*/ 472678 w 8"/>
              <a:gd name="T13" fmla="*/ 2428875 h 42"/>
              <a:gd name="T14" fmla="*/ 630238 w 8"/>
              <a:gd name="T15" fmla="*/ 4571622 h 42"/>
              <a:gd name="T16" fmla="*/ 787400 w 8"/>
              <a:gd name="T17" fmla="*/ 5428872 h 42"/>
              <a:gd name="T18" fmla="*/ 787400 w 8"/>
              <a:gd name="T19" fmla="*/ 5857497 h 42"/>
              <a:gd name="T20" fmla="*/ 630238 w 8"/>
              <a:gd name="T21" fmla="*/ 5428872 h 42"/>
              <a:gd name="T22" fmla="*/ 944959 w 8"/>
              <a:gd name="T23" fmla="*/ 4428747 h 42"/>
              <a:gd name="T24" fmla="*/ 787400 w 8"/>
              <a:gd name="T25" fmla="*/ 3142872 h 42"/>
              <a:gd name="T26" fmla="*/ 1102519 w 8"/>
              <a:gd name="T27" fmla="*/ 4428747 h 42"/>
              <a:gd name="T28" fmla="*/ 1102519 w 8"/>
              <a:gd name="T29" fmla="*/ 5428872 h 42"/>
              <a:gd name="T30" fmla="*/ 944959 w 8"/>
              <a:gd name="T31" fmla="*/ 4428747 h 42"/>
              <a:gd name="T32" fmla="*/ 787400 w 8"/>
              <a:gd name="T33" fmla="*/ 0 h 42"/>
              <a:gd name="T34" fmla="*/ 630238 w 8"/>
              <a:gd name="T35" fmla="*/ 142875 h 42"/>
              <a:gd name="T36" fmla="*/ 630238 w 8"/>
              <a:gd name="T37" fmla="*/ 0 h 42"/>
              <a:gd name="T38" fmla="*/ 787400 w 8"/>
              <a:gd name="T39" fmla="*/ 0 h 42"/>
              <a:gd name="T40" fmla="*/ 1102519 w 8"/>
              <a:gd name="T41" fmla="*/ 285750 h 42"/>
              <a:gd name="T42" fmla="*/ 944959 w 8"/>
              <a:gd name="T43" fmla="*/ 2000250 h 42"/>
              <a:gd name="T44" fmla="*/ 787400 w 8"/>
              <a:gd name="T45" fmla="*/ 285750 h 42"/>
              <a:gd name="T46" fmla="*/ 787400 w 8"/>
              <a:gd name="T47" fmla="*/ 0 h 42"/>
              <a:gd name="T48" fmla="*/ 1102519 w 8"/>
              <a:gd name="T49" fmla="*/ 285750 h 4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42">
                <a:moveTo>
                  <a:pt x="4" y="38"/>
                </a:moveTo>
                <a:lnTo>
                  <a:pt x="4" y="33"/>
                </a:lnTo>
                <a:cubicBezTo>
                  <a:pt x="2" y="30"/>
                  <a:pt x="0" y="25"/>
                  <a:pt x="2" y="17"/>
                </a:cubicBezTo>
                <a:cubicBezTo>
                  <a:pt x="4" y="13"/>
                  <a:pt x="4" y="6"/>
                  <a:pt x="4" y="3"/>
                </a:cubicBezTo>
                <a:cubicBezTo>
                  <a:pt x="3" y="3"/>
                  <a:pt x="4" y="1"/>
                  <a:pt x="4" y="1"/>
                </a:cubicBezTo>
                <a:lnTo>
                  <a:pt x="4" y="3"/>
                </a:lnTo>
                <a:cubicBezTo>
                  <a:pt x="5" y="8"/>
                  <a:pt x="4" y="15"/>
                  <a:pt x="3" y="17"/>
                </a:cubicBezTo>
                <a:cubicBezTo>
                  <a:pt x="1" y="25"/>
                  <a:pt x="3" y="29"/>
                  <a:pt x="4" y="32"/>
                </a:cubicBezTo>
                <a:cubicBezTo>
                  <a:pt x="4" y="35"/>
                  <a:pt x="5" y="36"/>
                  <a:pt x="5" y="38"/>
                </a:cubicBezTo>
                <a:cubicBezTo>
                  <a:pt x="4" y="40"/>
                  <a:pt x="5" y="41"/>
                  <a:pt x="5" y="41"/>
                </a:cubicBezTo>
                <a:cubicBezTo>
                  <a:pt x="5" y="41"/>
                  <a:pt x="4" y="40"/>
                  <a:pt x="4" y="38"/>
                </a:cubicBezTo>
                <a:close/>
                <a:moveTo>
                  <a:pt x="6" y="31"/>
                </a:moveTo>
                <a:cubicBezTo>
                  <a:pt x="5" y="29"/>
                  <a:pt x="5" y="26"/>
                  <a:pt x="5" y="22"/>
                </a:cubicBezTo>
                <a:cubicBezTo>
                  <a:pt x="5" y="26"/>
                  <a:pt x="6" y="29"/>
                  <a:pt x="7" y="31"/>
                </a:cubicBezTo>
                <a:lnTo>
                  <a:pt x="7" y="38"/>
                </a:lnTo>
                <a:cubicBezTo>
                  <a:pt x="7" y="36"/>
                  <a:pt x="7" y="34"/>
                  <a:pt x="6" y="31"/>
                </a:cubicBezTo>
                <a:close/>
                <a:moveTo>
                  <a:pt x="5" y="0"/>
                </a:moveTo>
                <a:cubicBezTo>
                  <a:pt x="5" y="0"/>
                  <a:pt x="4" y="0"/>
                  <a:pt x="4" y="1"/>
                </a:cubicBezTo>
                <a:lnTo>
                  <a:pt x="4" y="0"/>
                </a:lnTo>
                <a:lnTo>
                  <a:pt x="5" y="0"/>
                </a:lnTo>
                <a:close/>
                <a:moveTo>
                  <a:pt x="7" y="2"/>
                </a:moveTo>
                <a:cubicBezTo>
                  <a:pt x="7" y="6"/>
                  <a:pt x="7" y="11"/>
                  <a:pt x="6" y="14"/>
                </a:cubicBezTo>
                <a:cubicBezTo>
                  <a:pt x="7" y="11"/>
                  <a:pt x="6" y="6"/>
                  <a:pt x="5" y="2"/>
                </a:cubicBezTo>
                <a:lnTo>
                  <a:pt x="5" y="0"/>
                </a:lnTo>
                <a:cubicBezTo>
                  <a:pt x="6" y="0"/>
                  <a:pt x="6" y="1"/>
                  <a:pt x="7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8" name="Freeform 1894">
            <a:extLst>
              <a:ext uri="{FF2B5EF4-FFF2-40B4-BE49-F238E27FC236}">
                <a16:creationId xmlns:a16="http://schemas.microsoft.com/office/drawing/2014/main" id="{20CC9FA6-4F6A-9E47-818F-CFAC19BC7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51025"/>
            <a:ext cx="3175" cy="15875"/>
          </a:xfrm>
          <a:custGeom>
            <a:avLst/>
            <a:gdLst>
              <a:gd name="T0" fmla="*/ 622300 w 9"/>
              <a:gd name="T1" fmla="*/ 4763880 h 46"/>
              <a:gd name="T2" fmla="*/ 497769 w 9"/>
              <a:gd name="T3" fmla="*/ 2262878 h 46"/>
              <a:gd name="T4" fmla="*/ 622300 w 9"/>
              <a:gd name="T5" fmla="*/ 595658 h 46"/>
              <a:gd name="T6" fmla="*/ 871008 w 9"/>
              <a:gd name="T7" fmla="*/ 476250 h 46"/>
              <a:gd name="T8" fmla="*/ 746831 w 9"/>
              <a:gd name="T9" fmla="*/ 2262878 h 46"/>
              <a:gd name="T10" fmla="*/ 995539 w 9"/>
              <a:gd name="T11" fmla="*/ 4763880 h 46"/>
              <a:gd name="T12" fmla="*/ 622300 w 9"/>
              <a:gd name="T13" fmla="*/ 4763880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6">
                <a:moveTo>
                  <a:pt x="5" y="40"/>
                </a:moveTo>
                <a:cubicBezTo>
                  <a:pt x="5" y="36"/>
                  <a:pt x="0" y="31"/>
                  <a:pt x="4" y="19"/>
                </a:cubicBezTo>
                <a:cubicBezTo>
                  <a:pt x="5" y="16"/>
                  <a:pt x="6" y="9"/>
                  <a:pt x="5" y="5"/>
                </a:cubicBezTo>
                <a:cubicBezTo>
                  <a:pt x="4" y="2"/>
                  <a:pt x="6" y="0"/>
                  <a:pt x="7" y="4"/>
                </a:cubicBezTo>
                <a:cubicBezTo>
                  <a:pt x="8" y="8"/>
                  <a:pt x="8" y="15"/>
                  <a:pt x="6" y="19"/>
                </a:cubicBezTo>
                <a:cubicBezTo>
                  <a:pt x="5" y="29"/>
                  <a:pt x="8" y="33"/>
                  <a:pt x="8" y="40"/>
                </a:cubicBezTo>
                <a:cubicBezTo>
                  <a:pt x="8" y="45"/>
                  <a:pt x="5" y="44"/>
                  <a:pt x="5" y="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49" name="Freeform 1895">
            <a:extLst>
              <a:ext uri="{FF2B5EF4-FFF2-40B4-BE49-F238E27FC236}">
                <a16:creationId xmlns:a16="http://schemas.microsoft.com/office/drawing/2014/main" id="{7DFEC4D5-554D-1049-9CC5-A097ECDFD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1851025"/>
            <a:ext cx="3175" cy="15875"/>
          </a:xfrm>
          <a:custGeom>
            <a:avLst/>
            <a:gdLst>
              <a:gd name="T0" fmla="*/ 630238 w 8"/>
              <a:gd name="T1" fmla="*/ 5428872 h 42"/>
              <a:gd name="T2" fmla="*/ 630238 w 8"/>
              <a:gd name="T3" fmla="*/ 4714497 h 42"/>
              <a:gd name="T4" fmla="*/ 315119 w 8"/>
              <a:gd name="T5" fmla="*/ 2428875 h 42"/>
              <a:gd name="T6" fmla="*/ 630238 w 8"/>
              <a:gd name="T7" fmla="*/ 428625 h 42"/>
              <a:gd name="T8" fmla="*/ 630238 w 8"/>
              <a:gd name="T9" fmla="*/ 142875 h 42"/>
              <a:gd name="T10" fmla="*/ 630238 w 8"/>
              <a:gd name="T11" fmla="*/ 428625 h 42"/>
              <a:gd name="T12" fmla="*/ 472678 w 8"/>
              <a:gd name="T13" fmla="*/ 2428875 h 42"/>
              <a:gd name="T14" fmla="*/ 630238 w 8"/>
              <a:gd name="T15" fmla="*/ 4571622 h 42"/>
              <a:gd name="T16" fmla="*/ 787400 w 8"/>
              <a:gd name="T17" fmla="*/ 5428872 h 42"/>
              <a:gd name="T18" fmla="*/ 787400 w 8"/>
              <a:gd name="T19" fmla="*/ 5857497 h 42"/>
              <a:gd name="T20" fmla="*/ 630238 w 8"/>
              <a:gd name="T21" fmla="*/ 5428872 h 42"/>
              <a:gd name="T22" fmla="*/ 944959 w 8"/>
              <a:gd name="T23" fmla="*/ 4428747 h 42"/>
              <a:gd name="T24" fmla="*/ 787400 w 8"/>
              <a:gd name="T25" fmla="*/ 3142872 h 42"/>
              <a:gd name="T26" fmla="*/ 1102519 w 8"/>
              <a:gd name="T27" fmla="*/ 4428747 h 42"/>
              <a:gd name="T28" fmla="*/ 1102519 w 8"/>
              <a:gd name="T29" fmla="*/ 5428872 h 42"/>
              <a:gd name="T30" fmla="*/ 944959 w 8"/>
              <a:gd name="T31" fmla="*/ 4428747 h 42"/>
              <a:gd name="T32" fmla="*/ 787400 w 8"/>
              <a:gd name="T33" fmla="*/ 0 h 42"/>
              <a:gd name="T34" fmla="*/ 630238 w 8"/>
              <a:gd name="T35" fmla="*/ 142875 h 42"/>
              <a:gd name="T36" fmla="*/ 630238 w 8"/>
              <a:gd name="T37" fmla="*/ 0 h 42"/>
              <a:gd name="T38" fmla="*/ 787400 w 8"/>
              <a:gd name="T39" fmla="*/ 0 h 42"/>
              <a:gd name="T40" fmla="*/ 1102519 w 8"/>
              <a:gd name="T41" fmla="*/ 285750 h 42"/>
              <a:gd name="T42" fmla="*/ 944959 w 8"/>
              <a:gd name="T43" fmla="*/ 2000250 h 42"/>
              <a:gd name="T44" fmla="*/ 787400 w 8"/>
              <a:gd name="T45" fmla="*/ 285750 h 42"/>
              <a:gd name="T46" fmla="*/ 787400 w 8"/>
              <a:gd name="T47" fmla="*/ 0 h 42"/>
              <a:gd name="T48" fmla="*/ 1102519 w 8"/>
              <a:gd name="T49" fmla="*/ 285750 h 4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42">
                <a:moveTo>
                  <a:pt x="4" y="38"/>
                </a:moveTo>
                <a:lnTo>
                  <a:pt x="4" y="33"/>
                </a:lnTo>
                <a:cubicBezTo>
                  <a:pt x="2" y="30"/>
                  <a:pt x="0" y="25"/>
                  <a:pt x="2" y="17"/>
                </a:cubicBezTo>
                <a:cubicBezTo>
                  <a:pt x="4" y="13"/>
                  <a:pt x="4" y="6"/>
                  <a:pt x="4" y="3"/>
                </a:cubicBezTo>
                <a:cubicBezTo>
                  <a:pt x="3" y="3"/>
                  <a:pt x="4" y="1"/>
                  <a:pt x="4" y="1"/>
                </a:cubicBezTo>
                <a:lnTo>
                  <a:pt x="4" y="3"/>
                </a:lnTo>
                <a:cubicBezTo>
                  <a:pt x="5" y="8"/>
                  <a:pt x="4" y="15"/>
                  <a:pt x="3" y="17"/>
                </a:cubicBezTo>
                <a:cubicBezTo>
                  <a:pt x="1" y="25"/>
                  <a:pt x="3" y="29"/>
                  <a:pt x="4" y="32"/>
                </a:cubicBezTo>
                <a:cubicBezTo>
                  <a:pt x="4" y="35"/>
                  <a:pt x="5" y="36"/>
                  <a:pt x="5" y="38"/>
                </a:cubicBezTo>
                <a:cubicBezTo>
                  <a:pt x="4" y="40"/>
                  <a:pt x="5" y="41"/>
                  <a:pt x="5" y="41"/>
                </a:cubicBezTo>
                <a:cubicBezTo>
                  <a:pt x="5" y="41"/>
                  <a:pt x="4" y="40"/>
                  <a:pt x="4" y="38"/>
                </a:cubicBezTo>
                <a:close/>
                <a:moveTo>
                  <a:pt x="6" y="31"/>
                </a:moveTo>
                <a:cubicBezTo>
                  <a:pt x="5" y="29"/>
                  <a:pt x="5" y="26"/>
                  <a:pt x="5" y="22"/>
                </a:cubicBezTo>
                <a:cubicBezTo>
                  <a:pt x="5" y="26"/>
                  <a:pt x="6" y="29"/>
                  <a:pt x="7" y="31"/>
                </a:cubicBezTo>
                <a:lnTo>
                  <a:pt x="7" y="38"/>
                </a:lnTo>
                <a:cubicBezTo>
                  <a:pt x="7" y="36"/>
                  <a:pt x="7" y="34"/>
                  <a:pt x="6" y="31"/>
                </a:cubicBezTo>
                <a:close/>
                <a:moveTo>
                  <a:pt x="5" y="0"/>
                </a:moveTo>
                <a:cubicBezTo>
                  <a:pt x="5" y="0"/>
                  <a:pt x="4" y="0"/>
                  <a:pt x="4" y="1"/>
                </a:cubicBezTo>
                <a:lnTo>
                  <a:pt x="4" y="0"/>
                </a:lnTo>
                <a:lnTo>
                  <a:pt x="5" y="0"/>
                </a:lnTo>
                <a:close/>
                <a:moveTo>
                  <a:pt x="7" y="2"/>
                </a:moveTo>
                <a:cubicBezTo>
                  <a:pt x="7" y="6"/>
                  <a:pt x="7" y="11"/>
                  <a:pt x="6" y="14"/>
                </a:cubicBezTo>
                <a:cubicBezTo>
                  <a:pt x="7" y="11"/>
                  <a:pt x="6" y="6"/>
                  <a:pt x="5" y="2"/>
                </a:cubicBezTo>
                <a:lnTo>
                  <a:pt x="5" y="0"/>
                </a:lnTo>
                <a:cubicBezTo>
                  <a:pt x="6" y="0"/>
                  <a:pt x="6" y="1"/>
                  <a:pt x="7" y="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0" name="Freeform 1896">
            <a:extLst>
              <a:ext uri="{FF2B5EF4-FFF2-40B4-BE49-F238E27FC236}">
                <a16:creationId xmlns:a16="http://schemas.microsoft.com/office/drawing/2014/main" id="{2876E090-A90C-214E-9CA2-574C17B08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47850"/>
            <a:ext cx="1588" cy="11113"/>
          </a:xfrm>
          <a:custGeom>
            <a:avLst/>
            <a:gdLst>
              <a:gd name="T0" fmla="*/ 210145 w 6"/>
              <a:gd name="T1" fmla="*/ 3061800 h 33"/>
              <a:gd name="T2" fmla="*/ 70137 w 6"/>
              <a:gd name="T3" fmla="*/ 2948649 h 33"/>
              <a:gd name="T4" fmla="*/ 70137 w 6"/>
              <a:gd name="T5" fmla="*/ 1814450 h 33"/>
              <a:gd name="T6" fmla="*/ 140009 w 6"/>
              <a:gd name="T7" fmla="*/ 340125 h 33"/>
              <a:gd name="T8" fmla="*/ 210145 w 6"/>
              <a:gd name="T9" fmla="*/ 453612 h 33"/>
              <a:gd name="T10" fmla="*/ 210145 w 6"/>
              <a:gd name="T11" fmla="*/ 1700963 h 33"/>
              <a:gd name="T12" fmla="*/ 210145 w 6"/>
              <a:gd name="T13" fmla="*/ 306180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3">
                <a:moveTo>
                  <a:pt x="3" y="27"/>
                </a:moveTo>
                <a:cubicBezTo>
                  <a:pt x="3" y="31"/>
                  <a:pt x="0" y="32"/>
                  <a:pt x="1" y="26"/>
                </a:cubicBezTo>
                <a:cubicBezTo>
                  <a:pt x="2" y="23"/>
                  <a:pt x="2" y="19"/>
                  <a:pt x="1" y="16"/>
                </a:cubicBezTo>
                <a:cubicBezTo>
                  <a:pt x="0" y="13"/>
                  <a:pt x="0" y="5"/>
                  <a:pt x="2" y="3"/>
                </a:cubicBezTo>
                <a:cubicBezTo>
                  <a:pt x="2" y="0"/>
                  <a:pt x="5" y="1"/>
                  <a:pt x="3" y="4"/>
                </a:cubicBezTo>
                <a:cubicBezTo>
                  <a:pt x="2" y="6"/>
                  <a:pt x="2" y="13"/>
                  <a:pt x="3" y="15"/>
                </a:cubicBezTo>
                <a:cubicBezTo>
                  <a:pt x="4" y="18"/>
                  <a:pt x="4" y="23"/>
                  <a:pt x="3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1" name="Freeform 1897">
            <a:extLst>
              <a:ext uri="{FF2B5EF4-FFF2-40B4-BE49-F238E27FC236}">
                <a16:creationId xmlns:a16="http://schemas.microsoft.com/office/drawing/2014/main" id="{C39A083A-558B-ED40-B32F-7CA3A82B2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1847850"/>
            <a:ext cx="3175" cy="11113"/>
          </a:xfrm>
          <a:custGeom>
            <a:avLst/>
            <a:gdLst>
              <a:gd name="T0" fmla="*/ 617311 w 7"/>
              <a:gd name="T1" fmla="*/ 3979565 h 30"/>
              <a:gd name="T2" fmla="*/ 411389 w 7"/>
              <a:gd name="T3" fmla="*/ 3979565 h 30"/>
              <a:gd name="T4" fmla="*/ 411389 w 7"/>
              <a:gd name="T5" fmla="*/ 3430583 h 30"/>
              <a:gd name="T6" fmla="*/ 411389 w 7"/>
              <a:gd name="T7" fmla="*/ 2058498 h 30"/>
              <a:gd name="T8" fmla="*/ 411389 w 7"/>
              <a:gd name="T9" fmla="*/ 274491 h 30"/>
              <a:gd name="T10" fmla="*/ 617311 w 7"/>
              <a:gd name="T11" fmla="*/ 0 h 30"/>
              <a:gd name="T12" fmla="*/ 617311 w 7"/>
              <a:gd name="T13" fmla="*/ 274491 h 30"/>
              <a:gd name="T14" fmla="*/ 617311 w 7"/>
              <a:gd name="T15" fmla="*/ 2058498 h 30"/>
              <a:gd name="T16" fmla="*/ 617311 w 7"/>
              <a:gd name="T17" fmla="*/ 3430583 h 30"/>
              <a:gd name="T18" fmla="*/ 617311 w 7"/>
              <a:gd name="T19" fmla="*/ 3842135 h 30"/>
              <a:gd name="T20" fmla="*/ 822779 w 7"/>
              <a:gd name="T21" fmla="*/ 3567643 h 30"/>
              <a:gd name="T22" fmla="*/ 822779 w 7"/>
              <a:gd name="T23" fmla="*/ 1921067 h 30"/>
              <a:gd name="T24" fmla="*/ 822779 w 7"/>
              <a:gd name="T25" fmla="*/ 411551 h 30"/>
              <a:gd name="T26" fmla="*/ 822779 w 7"/>
              <a:gd name="T27" fmla="*/ 137060 h 30"/>
              <a:gd name="T28" fmla="*/ 617311 w 7"/>
              <a:gd name="T29" fmla="*/ 0 h 30"/>
              <a:gd name="T30" fmla="*/ 822779 w 7"/>
              <a:gd name="T31" fmla="*/ 0 h 30"/>
              <a:gd name="T32" fmla="*/ 1028700 w 7"/>
              <a:gd name="T33" fmla="*/ 0 h 30"/>
              <a:gd name="T34" fmla="*/ 1028700 w 7"/>
              <a:gd name="T35" fmla="*/ 411551 h 30"/>
              <a:gd name="T36" fmla="*/ 822779 w 7"/>
              <a:gd name="T37" fmla="*/ 1921067 h 30"/>
              <a:gd name="T38" fmla="*/ 822779 w 7"/>
              <a:gd name="T39" fmla="*/ 3567643 h 30"/>
              <a:gd name="T40" fmla="*/ 617311 w 7"/>
              <a:gd name="T41" fmla="*/ 3979565 h 30"/>
              <a:gd name="T42" fmla="*/ 617311 w 7"/>
              <a:gd name="T43" fmla="*/ 0 h 30"/>
              <a:gd name="T44" fmla="*/ 617311 w 7"/>
              <a:gd name="T45" fmla="*/ 0 h 30"/>
              <a:gd name="T46" fmla="*/ 617311 w 7"/>
              <a:gd name="T47" fmla="*/ 0 h 30"/>
              <a:gd name="T48" fmla="*/ 617311 w 7"/>
              <a:gd name="T49" fmla="*/ 0 h 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" h="30">
                <a:moveTo>
                  <a:pt x="3" y="29"/>
                </a:moveTo>
                <a:lnTo>
                  <a:pt x="2" y="29"/>
                </a:lnTo>
                <a:cubicBezTo>
                  <a:pt x="2" y="29"/>
                  <a:pt x="1" y="27"/>
                  <a:pt x="2" y="25"/>
                </a:cubicBezTo>
                <a:cubicBezTo>
                  <a:pt x="3" y="22"/>
                  <a:pt x="3" y="18"/>
                  <a:pt x="2" y="15"/>
                </a:cubicBezTo>
                <a:cubicBezTo>
                  <a:pt x="0" y="12"/>
                  <a:pt x="1" y="4"/>
                  <a:pt x="2" y="2"/>
                </a:cubicBezTo>
                <a:cubicBezTo>
                  <a:pt x="2" y="1"/>
                  <a:pt x="2" y="0"/>
                  <a:pt x="3" y="0"/>
                </a:cubicBezTo>
                <a:lnTo>
                  <a:pt x="3" y="2"/>
                </a:lnTo>
                <a:cubicBezTo>
                  <a:pt x="2" y="4"/>
                  <a:pt x="1" y="12"/>
                  <a:pt x="3" y="15"/>
                </a:cubicBezTo>
                <a:lnTo>
                  <a:pt x="3" y="25"/>
                </a:lnTo>
                <a:lnTo>
                  <a:pt x="3" y="28"/>
                </a:lnTo>
                <a:cubicBezTo>
                  <a:pt x="3" y="28"/>
                  <a:pt x="4" y="28"/>
                  <a:pt x="4" y="26"/>
                </a:cubicBezTo>
                <a:lnTo>
                  <a:pt x="4" y="14"/>
                </a:lnTo>
                <a:cubicBezTo>
                  <a:pt x="3" y="12"/>
                  <a:pt x="3" y="5"/>
                  <a:pt x="4" y="3"/>
                </a:cubicBezTo>
                <a:lnTo>
                  <a:pt x="4" y="1"/>
                </a:ln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4" y="0"/>
                </a:cubicBezTo>
                <a:lnTo>
                  <a:pt x="5" y="0"/>
                </a:lnTo>
                <a:lnTo>
                  <a:pt x="5" y="3"/>
                </a:lnTo>
                <a:cubicBezTo>
                  <a:pt x="4" y="6"/>
                  <a:pt x="4" y="12"/>
                  <a:pt x="4" y="14"/>
                </a:cubicBezTo>
                <a:cubicBezTo>
                  <a:pt x="6" y="17"/>
                  <a:pt x="5" y="22"/>
                  <a:pt x="4" y="26"/>
                </a:cubicBezTo>
                <a:cubicBezTo>
                  <a:pt x="4" y="28"/>
                  <a:pt x="4" y="29"/>
                  <a:pt x="3" y="29"/>
                </a:cubicBezTo>
                <a:close/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2" name="Freeform 1898">
            <a:extLst>
              <a:ext uri="{FF2B5EF4-FFF2-40B4-BE49-F238E27FC236}">
                <a16:creationId xmlns:a16="http://schemas.microsoft.com/office/drawing/2014/main" id="{5E32C996-78A7-C047-8B9D-1546DBF07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8013"/>
            <a:ext cx="3175" cy="6350"/>
          </a:xfrm>
          <a:custGeom>
            <a:avLst/>
            <a:gdLst>
              <a:gd name="T0" fmla="*/ 604838 w 10"/>
              <a:gd name="T1" fmla="*/ 1742369 h 18"/>
              <a:gd name="T2" fmla="*/ 302578 w 10"/>
              <a:gd name="T3" fmla="*/ 995539 h 18"/>
              <a:gd name="T4" fmla="*/ 100965 w 10"/>
              <a:gd name="T5" fmla="*/ 373239 h 18"/>
              <a:gd name="T6" fmla="*/ 302578 w 10"/>
              <a:gd name="T7" fmla="*/ 249061 h 18"/>
              <a:gd name="T8" fmla="*/ 504190 w 10"/>
              <a:gd name="T9" fmla="*/ 995539 h 18"/>
              <a:gd name="T10" fmla="*/ 806450 w 10"/>
              <a:gd name="T11" fmla="*/ 1617839 h 18"/>
              <a:gd name="T12" fmla="*/ 604838 w 10"/>
              <a:gd name="T13" fmla="*/ 1742369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8">
                <a:moveTo>
                  <a:pt x="6" y="14"/>
                </a:moveTo>
                <a:cubicBezTo>
                  <a:pt x="4" y="13"/>
                  <a:pt x="4" y="11"/>
                  <a:pt x="3" y="8"/>
                </a:cubicBezTo>
                <a:cubicBezTo>
                  <a:pt x="3" y="8"/>
                  <a:pt x="3" y="5"/>
                  <a:pt x="1" y="3"/>
                </a:cubicBezTo>
                <a:cubicBezTo>
                  <a:pt x="0" y="2"/>
                  <a:pt x="2" y="0"/>
                  <a:pt x="3" y="2"/>
                </a:cubicBezTo>
                <a:cubicBezTo>
                  <a:pt x="4" y="3"/>
                  <a:pt x="4" y="5"/>
                  <a:pt x="5" y="8"/>
                </a:cubicBezTo>
                <a:cubicBezTo>
                  <a:pt x="6" y="11"/>
                  <a:pt x="6" y="11"/>
                  <a:pt x="8" y="13"/>
                </a:cubicBezTo>
                <a:cubicBezTo>
                  <a:pt x="9" y="15"/>
                  <a:pt x="7" y="17"/>
                  <a:pt x="6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3" name="Freeform 1899">
            <a:extLst>
              <a:ext uri="{FF2B5EF4-FFF2-40B4-BE49-F238E27FC236}">
                <a16:creationId xmlns:a16="http://schemas.microsoft.com/office/drawing/2014/main" id="{6F2E8FCE-02B0-C645-AC37-EF77E8139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1878013"/>
            <a:ext cx="3175" cy="4762"/>
          </a:xfrm>
          <a:custGeom>
            <a:avLst/>
            <a:gdLst>
              <a:gd name="T0" fmla="*/ 604838 w 10"/>
              <a:gd name="T1" fmla="*/ 1411139 h 15"/>
              <a:gd name="T2" fmla="*/ 403225 w 10"/>
              <a:gd name="T3" fmla="*/ 1108594 h 15"/>
              <a:gd name="T4" fmla="*/ 302578 w 10"/>
              <a:gd name="T5" fmla="*/ 604774 h 15"/>
              <a:gd name="T6" fmla="*/ 100965 w 10"/>
              <a:gd name="T7" fmla="*/ 100637 h 15"/>
              <a:gd name="T8" fmla="*/ 0 w 10"/>
              <a:gd name="T9" fmla="*/ 0 h 15"/>
              <a:gd name="T10" fmla="*/ 201613 w 10"/>
              <a:gd name="T11" fmla="*/ 0 h 15"/>
              <a:gd name="T12" fmla="*/ 302578 w 10"/>
              <a:gd name="T13" fmla="*/ 0 h 15"/>
              <a:gd name="T14" fmla="*/ 403225 w 10"/>
              <a:gd name="T15" fmla="*/ 201591 h 15"/>
              <a:gd name="T16" fmla="*/ 504190 w 10"/>
              <a:gd name="T17" fmla="*/ 604774 h 15"/>
              <a:gd name="T18" fmla="*/ 604838 w 10"/>
              <a:gd name="T19" fmla="*/ 806365 h 15"/>
              <a:gd name="T20" fmla="*/ 806450 w 10"/>
              <a:gd name="T21" fmla="*/ 1108594 h 15"/>
              <a:gd name="T22" fmla="*/ 907415 w 10"/>
              <a:gd name="T23" fmla="*/ 1310185 h 15"/>
              <a:gd name="T24" fmla="*/ 806450 w 10"/>
              <a:gd name="T25" fmla="*/ 1310185 h 15"/>
              <a:gd name="T26" fmla="*/ 705803 w 10"/>
              <a:gd name="T27" fmla="*/ 1108594 h 15"/>
              <a:gd name="T28" fmla="*/ 604838 w 10"/>
              <a:gd name="T29" fmla="*/ 907002 h 15"/>
              <a:gd name="T30" fmla="*/ 403225 w 10"/>
              <a:gd name="T31" fmla="*/ 604774 h 15"/>
              <a:gd name="T32" fmla="*/ 302578 w 10"/>
              <a:gd name="T33" fmla="*/ 403183 h 15"/>
              <a:gd name="T34" fmla="*/ 302578 w 10"/>
              <a:gd name="T35" fmla="*/ 100637 h 15"/>
              <a:gd name="T36" fmla="*/ 201613 w 10"/>
              <a:gd name="T37" fmla="*/ 100637 h 15"/>
              <a:gd name="T38" fmla="*/ 302578 w 10"/>
              <a:gd name="T39" fmla="*/ 503820 h 15"/>
              <a:gd name="T40" fmla="*/ 302578 w 10"/>
              <a:gd name="T41" fmla="*/ 604774 h 15"/>
              <a:gd name="T42" fmla="*/ 504190 w 10"/>
              <a:gd name="T43" fmla="*/ 1007957 h 15"/>
              <a:gd name="T44" fmla="*/ 604838 w 10"/>
              <a:gd name="T45" fmla="*/ 1209548 h 15"/>
              <a:gd name="T46" fmla="*/ 806450 w 10"/>
              <a:gd name="T47" fmla="*/ 1411139 h 15"/>
              <a:gd name="T48" fmla="*/ 604838 w 10"/>
              <a:gd name="T49" fmla="*/ 1411139 h 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15">
                <a:moveTo>
                  <a:pt x="6" y="14"/>
                </a:moveTo>
                <a:cubicBezTo>
                  <a:pt x="4" y="12"/>
                  <a:pt x="4" y="11"/>
                  <a:pt x="4" y="11"/>
                </a:cubicBezTo>
                <a:cubicBezTo>
                  <a:pt x="3" y="9"/>
                  <a:pt x="3" y="8"/>
                  <a:pt x="3" y="6"/>
                </a:cubicBezTo>
                <a:cubicBezTo>
                  <a:pt x="2" y="4"/>
                  <a:pt x="2" y="3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2" y="0"/>
                </a:ln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ubicBezTo>
                  <a:pt x="5" y="5"/>
                  <a:pt x="5" y="6"/>
                  <a:pt x="5" y="6"/>
                </a:cubicBezTo>
                <a:lnTo>
                  <a:pt x="6" y="8"/>
                </a:lnTo>
                <a:cubicBezTo>
                  <a:pt x="6" y="9"/>
                  <a:pt x="7" y="9"/>
                  <a:pt x="8" y="11"/>
                </a:cubicBezTo>
                <a:cubicBezTo>
                  <a:pt x="9" y="12"/>
                  <a:pt x="9" y="12"/>
                  <a:pt x="9" y="13"/>
                </a:cubicBezTo>
                <a:lnTo>
                  <a:pt x="8" y="13"/>
                </a:lnTo>
                <a:cubicBezTo>
                  <a:pt x="8" y="12"/>
                  <a:pt x="8" y="12"/>
                  <a:pt x="7" y="11"/>
                </a:cubicBezTo>
                <a:cubicBezTo>
                  <a:pt x="6" y="10"/>
                  <a:pt x="6" y="9"/>
                  <a:pt x="6" y="9"/>
                </a:cubicBezTo>
                <a:cubicBezTo>
                  <a:pt x="6" y="8"/>
                  <a:pt x="5" y="7"/>
                  <a:pt x="4" y="6"/>
                </a:cubicBezTo>
                <a:lnTo>
                  <a:pt x="3" y="4"/>
                </a:lnTo>
                <a:lnTo>
                  <a:pt x="3" y="1"/>
                </a:lnTo>
                <a:lnTo>
                  <a:pt x="2" y="1"/>
                </a:lnTo>
                <a:cubicBezTo>
                  <a:pt x="3" y="2"/>
                  <a:pt x="3" y="3"/>
                  <a:pt x="3" y="5"/>
                </a:cubicBezTo>
                <a:lnTo>
                  <a:pt x="3" y="6"/>
                </a:lnTo>
                <a:cubicBezTo>
                  <a:pt x="4" y="8"/>
                  <a:pt x="4" y="9"/>
                  <a:pt x="5" y="10"/>
                </a:cubicBezTo>
                <a:lnTo>
                  <a:pt x="6" y="12"/>
                </a:lnTo>
                <a:lnTo>
                  <a:pt x="8" y="14"/>
                </a:lnTo>
                <a:lnTo>
                  <a:pt x="6" y="14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4" name="Freeform 1900">
            <a:extLst>
              <a:ext uri="{FF2B5EF4-FFF2-40B4-BE49-F238E27FC236}">
                <a16:creationId xmlns:a16="http://schemas.microsoft.com/office/drawing/2014/main" id="{6A66956A-9785-0B44-9276-E5685B5C9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0238"/>
            <a:ext cx="4762" cy="9525"/>
          </a:xfrm>
          <a:custGeom>
            <a:avLst/>
            <a:gdLst>
              <a:gd name="T0" fmla="*/ 0 w 13"/>
              <a:gd name="T1" fmla="*/ 0 h 28"/>
              <a:gd name="T2" fmla="*/ 1207716 w 13"/>
              <a:gd name="T3" fmla="*/ 1504270 h 28"/>
              <a:gd name="T4" fmla="*/ 1610289 w 13"/>
              <a:gd name="T5" fmla="*/ 3124540 h 28"/>
              <a:gd name="T6" fmla="*/ 805144 w 13"/>
              <a:gd name="T7" fmla="*/ 1504270 h 28"/>
              <a:gd name="T8" fmla="*/ 0 w 1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8">
                <a:moveTo>
                  <a:pt x="0" y="0"/>
                </a:moveTo>
                <a:cubicBezTo>
                  <a:pt x="5" y="3"/>
                  <a:pt x="9" y="8"/>
                  <a:pt x="9" y="13"/>
                </a:cubicBezTo>
                <a:cubicBezTo>
                  <a:pt x="9" y="18"/>
                  <a:pt x="9" y="23"/>
                  <a:pt x="12" y="27"/>
                </a:cubicBezTo>
                <a:cubicBezTo>
                  <a:pt x="9" y="26"/>
                  <a:pt x="7" y="19"/>
                  <a:pt x="6" y="13"/>
                </a:cubicBezTo>
                <a:cubicBezTo>
                  <a:pt x="5" y="7"/>
                  <a:pt x="2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5" name="Freeform 1901">
            <a:extLst>
              <a:ext uri="{FF2B5EF4-FFF2-40B4-BE49-F238E27FC236}">
                <a16:creationId xmlns:a16="http://schemas.microsoft.com/office/drawing/2014/main" id="{73AC7DFB-1D7E-5945-AE0A-2AB687C6B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900238"/>
            <a:ext cx="4762" cy="11112"/>
          </a:xfrm>
          <a:custGeom>
            <a:avLst/>
            <a:gdLst>
              <a:gd name="T0" fmla="*/ 1411139 w 15"/>
              <a:gd name="T1" fmla="*/ 3978837 h 30"/>
              <a:gd name="T2" fmla="*/ 1209548 w 15"/>
              <a:gd name="T3" fmla="*/ 3978837 h 30"/>
              <a:gd name="T4" fmla="*/ 503820 w 15"/>
              <a:gd name="T5" fmla="*/ 1783476 h 30"/>
              <a:gd name="T6" fmla="*/ 201591 w 15"/>
              <a:gd name="T7" fmla="*/ 685981 h 30"/>
              <a:gd name="T8" fmla="*/ 100637 w 15"/>
              <a:gd name="T9" fmla="*/ 274466 h 30"/>
              <a:gd name="T10" fmla="*/ 302228 w 15"/>
              <a:gd name="T11" fmla="*/ 548933 h 30"/>
              <a:gd name="T12" fmla="*/ 604774 w 15"/>
              <a:gd name="T13" fmla="*/ 1783476 h 30"/>
              <a:gd name="T14" fmla="*/ 1108594 w 15"/>
              <a:gd name="T15" fmla="*/ 3566952 h 30"/>
              <a:gd name="T16" fmla="*/ 907002 w 15"/>
              <a:gd name="T17" fmla="*/ 1783476 h 30"/>
              <a:gd name="T18" fmla="*/ 0 w 15"/>
              <a:gd name="T19" fmla="*/ 137048 h 30"/>
              <a:gd name="T20" fmla="*/ 0 w 15"/>
              <a:gd name="T21" fmla="*/ 0 h 30"/>
              <a:gd name="T22" fmla="*/ 907002 w 15"/>
              <a:gd name="T23" fmla="*/ 1783476 h 30"/>
              <a:gd name="T24" fmla="*/ 1209548 w 15"/>
              <a:gd name="T25" fmla="*/ 3704370 h 30"/>
              <a:gd name="T26" fmla="*/ 1411139 w 15"/>
              <a:gd name="T27" fmla="*/ 397883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30">
                <a:moveTo>
                  <a:pt x="14" y="29"/>
                </a:moveTo>
                <a:lnTo>
                  <a:pt x="12" y="29"/>
                </a:lnTo>
                <a:cubicBezTo>
                  <a:pt x="8" y="26"/>
                  <a:pt x="6" y="17"/>
                  <a:pt x="5" y="13"/>
                </a:cubicBezTo>
                <a:cubicBezTo>
                  <a:pt x="5" y="10"/>
                  <a:pt x="4" y="7"/>
                  <a:pt x="2" y="5"/>
                </a:cubicBezTo>
                <a:cubicBezTo>
                  <a:pt x="2" y="4"/>
                  <a:pt x="1" y="3"/>
                  <a:pt x="1" y="2"/>
                </a:cubicBezTo>
                <a:cubicBezTo>
                  <a:pt x="2" y="2"/>
                  <a:pt x="2" y="3"/>
                  <a:pt x="3" y="4"/>
                </a:cubicBezTo>
                <a:cubicBezTo>
                  <a:pt x="5" y="7"/>
                  <a:pt x="6" y="10"/>
                  <a:pt x="6" y="13"/>
                </a:cubicBezTo>
                <a:cubicBezTo>
                  <a:pt x="7" y="19"/>
                  <a:pt x="9" y="25"/>
                  <a:pt x="11" y="26"/>
                </a:cubicBezTo>
                <a:cubicBezTo>
                  <a:pt x="9" y="22"/>
                  <a:pt x="9" y="17"/>
                  <a:pt x="9" y="13"/>
                </a:cubicBezTo>
                <a:cubicBezTo>
                  <a:pt x="9" y="8"/>
                  <a:pt x="5" y="3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5" y="3"/>
                  <a:pt x="9" y="8"/>
                  <a:pt x="9" y="13"/>
                </a:cubicBezTo>
                <a:cubicBezTo>
                  <a:pt x="9" y="18"/>
                  <a:pt x="10" y="23"/>
                  <a:pt x="12" y="27"/>
                </a:cubicBezTo>
                <a:lnTo>
                  <a:pt x="14" y="2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6" name="Freeform 1902">
            <a:extLst>
              <a:ext uri="{FF2B5EF4-FFF2-40B4-BE49-F238E27FC236}">
                <a16:creationId xmlns:a16="http://schemas.microsoft.com/office/drawing/2014/main" id="{F107AC1F-159E-FF46-840B-27FFAAADA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3413"/>
            <a:ext cx="4762" cy="7937"/>
          </a:xfrm>
          <a:custGeom>
            <a:avLst/>
            <a:gdLst>
              <a:gd name="T0" fmla="*/ 0 w 13"/>
              <a:gd name="T1" fmla="*/ 0 h 24"/>
              <a:gd name="T2" fmla="*/ 1207716 w 13"/>
              <a:gd name="T3" fmla="*/ 1421715 h 24"/>
              <a:gd name="T4" fmla="*/ 1610289 w 13"/>
              <a:gd name="T5" fmla="*/ 2515368 h 24"/>
              <a:gd name="T6" fmla="*/ 805144 w 13"/>
              <a:gd name="T7" fmla="*/ 1531180 h 24"/>
              <a:gd name="T8" fmla="*/ 0 w 13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4">
                <a:moveTo>
                  <a:pt x="0" y="0"/>
                </a:moveTo>
                <a:cubicBezTo>
                  <a:pt x="4" y="5"/>
                  <a:pt x="9" y="7"/>
                  <a:pt x="9" y="13"/>
                </a:cubicBezTo>
                <a:cubicBezTo>
                  <a:pt x="9" y="18"/>
                  <a:pt x="9" y="18"/>
                  <a:pt x="12" y="23"/>
                </a:cubicBezTo>
                <a:cubicBezTo>
                  <a:pt x="7" y="23"/>
                  <a:pt x="6" y="22"/>
                  <a:pt x="6" y="14"/>
                </a:cubicBezTo>
                <a:cubicBezTo>
                  <a:pt x="5" y="8"/>
                  <a:pt x="0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7" name="Freeform 1903">
            <a:extLst>
              <a:ext uri="{FF2B5EF4-FFF2-40B4-BE49-F238E27FC236}">
                <a16:creationId xmlns:a16="http://schemas.microsoft.com/office/drawing/2014/main" id="{19B3E40D-9563-2A43-BD53-87731F908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1903413"/>
            <a:ext cx="4762" cy="9525"/>
          </a:xfrm>
          <a:custGeom>
            <a:avLst/>
            <a:gdLst>
              <a:gd name="T0" fmla="*/ 1610289 w 13"/>
              <a:gd name="T1" fmla="*/ 3483864 h 25"/>
              <a:gd name="T2" fmla="*/ 1475854 w 13"/>
              <a:gd name="T3" fmla="*/ 3338703 h 25"/>
              <a:gd name="T4" fmla="*/ 1610289 w 13"/>
              <a:gd name="T5" fmla="*/ 3338703 h 25"/>
              <a:gd name="T6" fmla="*/ 1610289 w 13"/>
              <a:gd name="T7" fmla="*/ 3483864 h 25"/>
              <a:gd name="T8" fmla="*/ 1341785 w 13"/>
              <a:gd name="T9" fmla="*/ 3338703 h 25"/>
              <a:gd name="T10" fmla="*/ 1207716 w 13"/>
              <a:gd name="T11" fmla="*/ 3048381 h 25"/>
              <a:gd name="T12" fmla="*/ 1207716 w 13"/>
              <a:gd name="T13" fmla="*/ 1887093 h 25"/>
              <a:gd name="T14" fmla="*/ 671076 w 13"/>
              <a:gd name="T15" fmla="*/ 725805 h 25"/>
              <a:gd name="T16" fmla="*/ 0 w 13"/>
              <a:gd name="T17" fmla="*/ 0 h 25"/>
              <a:gd name="T18" fmla="*/ 0 w 13"/>
              <a:gd name="T19" fmla="*/ 0 h 25"/>
              <a:gd name="T20" fmla="*/ 805144 w 13"/>
              <a:gd name="T21" fmla="*/ 725805 h 25"/>
              <a:gd name="T22" fmla="*/ 1207716 w 13"/>
              <a:gd name="T23" fmla="*/ 1887093 h 25"/>
              <a:gd name="T24" fmla="*/ 1341785 w 13"/>
              <a:gd name="T25" fmla="*/ 3048381 h 25"/>
              <a:gd name="T26" fmla="*/ 1475854 w 13"/>
              <a:gd name="T27" fmla="*/ 3338703 h 25"/>
              <a:gd name="T28" fmla="*/ 1341785 w 13"/>
              <a:gd name="T29" fmla="*/ 3338703 h 25"/>
              <a:gd name="T30" fmla="*/ 671076 w 13"/>
              <a:gd name="T31" fmla="*/ 2032254 h 25"/>
              <a:gd name="T32" fmla="*/ 268504 w 13"/>
              <a:gd name="T33" fmla="*/ 1016127 h 25"/>
              <a:gd name="T34" fmla="*/ 0 w 13"/>
              <a:gd name="T35" fmla="*/ 0 h 25"/>
              <a:gd name="T36" fmla="*/ 402572 w 13"/>
              <a:gd name="T37" fmla="*/ 1016127 h 25"/>
              <a:gd name="T38" fmla="*/ 805144 w 13"/>
              <a:gd name="T39" fmla="*/ 2032254 h 25"/>
              <a:gd name="T40" fmla="*/ 1341785 w 13"/>
              <a:gd name="T41" fmla="*/ 3338703 h 25"/>
              <a:gd name="T42" fmla="*/ 671076 w 13"/>
              <a:gd name="T43" fmla="*/ 2032254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" h="25">
                <a:moveTo>
                  <a:pt x="12" y="24"/>
                </a:moveTo>
                <a:lnTo>
                  <a:pt x="11" y="23"/>
                </a:lnTo>
                <a:cubicBezTo>
                  <a:pt x="11" y="23"/>
                  <a:pt x="11" y="23"/>
                  <a:pt x="12" y="23"/>
                </a:cubicBezTo>
                <a:lnTo>
                  <a:pt x="12" y="24"/>
                </a:lnTo>
                <a:close/>
                <a:moveTo>
                  <a:pt x="10" y="23"/>
                </a:moveTo>
                <a:lnTo>
                  <a:pt x="9" y="21"/>
                </a:lnTo>
                <a:cubicBezTo>
                  <a:pt x="9" y="18"/>
                  <a:pt x="9" y="17"/>
                  <a:pt x="9" y="13"/>
                </a:cubicBezTo>
                <a:cubicBezTo>
                  <a:pt x="9" y="9"/>
                  <a:pt x="7" y="8"/>
                  <a:pt x="5" y="5"/>
                </a:cubicBezTo>
                <a:cubicBezTo>
                  <a:pt x="3" y="4"/>
                  <a:pt x="2" y="2"/>
                  <a:pt x="0" y="0"/>
                </a:cubicBezTo>
                <a:cubicBezTo>
                  <a:pt x="2" y="1"/>
                  <a:pt x="5" y="4"/>
                  <a:pt x="6" y="5"/>
                </a:cubicBezTo>
                <a:cubicBezTo>
                  <a:pt x="7" y="7"/>
                  <a:pt x="9" y="9"/>
                  <a:pt x="9" y="13"/>
                </a:cubicBezTo>
                <a:cubicBezTo>
                  <a:pt x="9" y="17"/>
                  <a:pt x="9" y="18"/>
                  <a:pt x="10" y="21"/>
                </a:cubicBezTo>
                <a:lnTo>
                  <a:pt x="11" y="23"/>
                </a:lnTo>
                <a:lnTo>
                  <a:pt x="10" y="23"/>
                </a:lnTo>
                <a:close/>
                <a:moveTo>
                  <a:pt x="5" y="14"/>
                </a:moveTo>
                <a:cubicBezTo>
                  <a:pt x="5" y="11"/>
                  <a:pt x="3" y="9"/>
                  <a:pt x="2" y="7"/>
                </a:cubicBezTo>
                <a:cubicBezTo>
                  <a:pt x="1" y="4"/>
                  <a:pt x="0" y="2"/>
                  <a:pt x="0" y="0"/>
                </a:cubicBezTo>
                <a:cubicBezTo>
                  <a:pt x="0" y="2"/>
                  <a:pt x="2" y="4"/>
                  <a:pt x="3" y="7"/>
                </a:cubicBezTo>
                <a:cubicBezTo>
                  <a:pt x="5" y="9"/>
                  <a:pt x="6" y="11"/>
                  <a:pt x="6" y="14"/>
                </a:cubicBezTo>
                <a:cubicBezTo>
                  <a:pt x="6" y="22"/>
                  <a:pt x="7" y="22"/>
                  <a:pt x="10" y="23"/>
                </a:cubicBezTo>
                <a:cubicBezTo>
                  <a:pt x="7" y="23"/>
                  <a:pt x="5" y="21"/>
                  <a:pt x="5" y="1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8" name="Freeform 1904">
            <a:extLst>
              <a:ext uri="{FF2B5EF4-FFF2-40B4-BE49-F238E27FC236}">
                <a16:creationId xmlns:a16="http://schemas.microsoft.com/office/drawing/2014/main" id="{0DEBDA5C-4EC5-CD4B-9F88-9D294AB4D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924050"/>
            <a:ext cx="61913" cy="20638"/>
          </a:xfrm>
          <a:custGeom>
            <a:avLst/>
            <a:gdLst>
              <a:gd name="T0" fmla="*/ 0 w 173"/>
              <a:gd name="T1" fmla="*/ 3938910 h 56"/>
              <a:gd name="T2" fmla="*/ 384362 w 173"/>
              <a:gd name="T3" fmla="*/ 3531309 h 56"/>
              <a:gd name="T4" fmla="*/ 3842185 w 173"/>
              <a:gd name="T5" fmla="*/ 543222 h 56"/>
              <a:gd name="T6" fmla="*/ 4739029 w 173"/>
              <a:gd name="T7" fmla="*/ 271611 h 56"/>
              <a:gd name="T8" fmla="*/ 10630426 w 173"/>
              <a:gd name="T9" fmla="*/ 1629665 h 56"/>
              <a:gd name="T10" fmla="*/ 17034306 w 173"/>
              <a:gd name="T11" fmla="*/ 271611 h 56"/>
              <a:gd name="T12" fmla="*/ 17930792 w 173"/>
              <a:gd name="T13" fmla="*/ 543222 h 56"/>
              <a:gd name="T14" fmla="*/ 21260853 w 173"/>
              <a:gd name="T15" fmla="*/ 3531309 h 56"/>
              <a:gd name="T16" fmla="*/ 18443274 w 173"/>
              <a:gd name="T17" fmla="*/ 5704564 h 56"/>
              <a:gd name="T18" fmla="*/ 18315154 w 173"/>
              <a:gd name="T19" fmla="*/ 6383407 h 56"/>
              <a:gd name="T20" fmla="*/ 18571037 w 173"/>
              <a:gd name="T21" fmla="*/ 6926629 h 56"/>
              <a:gd name="T22" fmla="*/ 18315154 w 173"/>
              <a:gd name="T23" fmla="*/ 7062618 h 56"/>
              <a:gd name="T24" fmla="*/ 15241334 w 173"/>
              <a:gd name="T25" fmla="*/ 7334229 h 56"/>
              <a:gd name="T26" fmla="*/ 13960487 w 173"/>
              <a:gd name="T27" fmla="*/ 7062618 h 56"/>
              <a:gd name="T28" fmla="*/ 12935880 w 173"/>
              <a:gd name="T29" fmla="*/ 5976175 h 56"/>
              <a:gd name="T30" fmla="*/ 8709334 w 173"/>
              <a:gd name="T31" fmla="*/ 5976175 h 56"/>
              <a:gd name="T32" fmla="*/ 8068731 w 173"/>
              <a:gd name="T33" fmla="*/ 6926629 h 56"/>
              <a:gd name="T34" fmla="*/ 7172245 w 173"/>
              <a:gd name="T35" fmla="*/ 7334229 h 56"/>
              <a:gd name="T36" fmla="*/ 3458181 w 173"/>
              <a:gd name="T37" fmla="*/ 7334229 h 56"/>
              <a:gd name="T38" fmla="*/ 3201940 w 173"/>
              <a:gd name="T39" fmla="*/ 6926629 h 56"/>
              <a:gd name="T40" fmla="*/ 3586302 w 173"/>
              <a:gd name="T41" fmla="*/ 6111796 h 56"/>
              <a:gd name="T42" fmla="*/ 3330060 w 173"/>
              <a:gd name="T43" fmla="*/ 5568575 h 56"/>
              <a:gd name="T44" fmla="*/ 1152727 w 173"/>
              <a:gd name="T45" fmla="*/ 5025353 h 56"/>
              <a:gd name="T46" fmla="*/ 0 w 173"/>
              <a:gd name="T47" fmla="*/ 4210521 h 56"/>
              <a:gd name="T48" fmla="*/ 0 w 173"/>
              <a:gd name="T49" fmla="*/ 3938910 h 56"/>
              <a:gd name="T50" fmla="*/ 17930792 w 173"/>
              <a:gd name="T51" fmla="*/ 5704564 h 56"/>
              <a:gd name="T52" fmla="*/ 14344491 w 173"/>
              <a:gd name="T53" fmla="*/ 6111796 h 56"/>
              <a:gd name="T54" fmla="*/ 14856973 w 173"/>
              <a:gd name="T55" fmla="*/ 6926629 h 56"/>
              <a:gd name="T56" fmla="*/ 18058913 w 173"/>
              <a:gd name="T57" fmla="*/ 6655018 h 56"/>
              <a:gd name="T58" fmla="*/ 17930792 w 173"/>
              <a:gd name="T59" fmla="*/ 5704564 h 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73" h="56">
                <a:moveTo>
                  <a:pt x="0" y="29"/>
                </a:moveTo>
                <a:cubicBezTo>
                  <a:pt x="0" y="28"/>
                  <a:pt x="1" y="27"/>
                  <a:pt x="3" y="26"/>
                </a:cubicBezTo>
                <a:cubicBezTo>
                  <a:pt x="11" y="20"/>
                  <a:pt x="21" y="12"/>
                  <a:pt x="30" y="4"/>
                </a:cubicBezTo>
                <a:cubicBezTo>
                  <a:pt x="32" y="2"/>
                  <a:pt x="35" y="0"/>
                  <a:pt x="37" y="2"/>
                </a:cubicBezTo>
                <a:cubicBezTo>
                  <a:pt x="46" y="6"/>
                  <a:pt x="68" y="12"/>
                  <a:pt x="83" y="12"/>
                </a:cubicBezTo>
                <a:cubicBezTo>
                  <a:pt x="101" y="12"/>
                  <a:pt x="119" y="8"/>
                  <a:pt x="133" y="2"/>
                </a:cubicBezTo>
                <a:cubicBezTo>
                  <a:pt x="137" y="0"/>
                  <a:pt x="138" y="0"/>
                  <a:pt x="140" y="4"/>
                </a:cubicBezTo>
                <a:cubicBezTo>
                  <a:pt x="148" y="12"/>
                  <a:pt x="158" y="19"/>
                  <a:pt x="166" y="26"/>
                </a:cubicBezTo>
                <a:cubicBezTo>
                  <a:pt x="172" y="31"/>
                  <a:pt x="166" y="39"/>
                  <a:pt x="144" y="42"/>
                </a:cubicBezTo>
                <a:cubicBezTo>
                  <a:pt x="143" y="42"/>
                  <a:pt x="141" y="42"/>
                  <a:pt x="143" y="47"/>
                </a:cubicBezTo>
                <a:lnTo>
                  <a:pt x="145" y="51"/>
                </a:lnTo>
                <a:cubicBezTo>
                  <a:pt x="146" y="54"/>
                  <a:pt x="144" y="54"/>
                  <a:pt x="143" y="52"/>
                </a:cubicBezTo>
                <a:cubicBezTo>
                  <a:pt x="138" y="49"/>
                  <a:pt x="127" y="49"/>
                  <a:pt x="119" y="54"/>
                </a:cubicBezTo>
                <a:cubicBezTo>
                  <a:pt x="116" y="54"/>
                  <a:pt x="110" y="54"/>
                  <a:pt x="109" y="52"/>
                </a:cubicBezTo>
                <a:cubicBezTo>
                  <a:pt x="107" y="49"/>
                  <a:pt x="105" y="44"/>
                  <a:pt x="101" y="44"/>
                </a:cubicBezTo>
                <a:cubicBezTo>
                  <a:pt x="94" y="45"/>
                  <a:pt x="73" y="45"/>
                  <a:pt x="68" y="44"/>
                </a:cubicBezTo>
                <a:cubicBezTo>
                  <a:pt x="66" y="44"/>
                  <a:pt x="63" y="47"/>
                  <a:pt x="63" y="51"/>
                </a:cubicBezTo>
                <a:cubicBezTo>
                  <a:pt x="63" y="55"/>
                  <a:pt x="59" y="55"/>
                  <a:pt x="56" y="54"/>
                </a:cubicBezTo>
                <a:cubicBezTo>
                  <a:pt x="45" y="51"/>
                  <a:pt x="34" y="47"/>
                  <a:pt x="27" y="54"/>
                </a:cubicBezTo>
                <a:cubicBezTo>
                  <a:pt x="25" y="54"/>
                  <a:pt x="24" y="52"/>
                  <a:pt x="25" y="51"/>
                </a:cubicBezTo>
                <a:cubicBezTo>
                  <a:pt x="28" y="49"/>
                  <a:pt x="27" y="48"/>
                  <a:pt x="28" y="45"/>
                </a:cubicBezTo>
                <a:cubicBezTo>
                  <a:pt x="28" y="44"/>
                  <a:pt x="28" y="41"/>
                  <a:pt x="26" y="41"/>
                </a:cubicBezTo>
                <a:cubicBezTo>
                  <a:pt x="20" y="41"/>
                  <a:pt x="10" y="38"/>
                  <a:pt x="9" y="37"/>
                </a:cubicBezTo>
                <a:cubicBezTo>
                  <a:pt x="3" y="35"/>
                  <a:pt x="1" y="33"/>
                  <a:pt x="0" y="31"/>
                </a:cubicBezTo>
                <a:lnTo>
                  <a:pt x="0" y="29"/>
                </a:lnTo>
                <a:close/>
                <a:moveTo>
                  <a:pt x="140" y="42"/>
                </a:moveTo>
                <a:cubicBezTo>
                  <a:pt x="130" y="44"/>
                  <a:pt x="118" y="41"/>
                  <a:pt x="112" y="45"/>
                </a:cubicBezTo>
                <a:cubicBezTo>
                  <a:pt x="109" y="49"/>
                  <a:pt x="112" y="52"/>
                  <a:pt x="116" y="51"/>
                </a:cubicBezTo>
                <a:cubicBezTo>
                  <a:pt x="123" y="48"/>
                  <a:pt x="134" y="45"/>
                  <a:pt x="141" y="49"/>
                </a:cubicBezTo>
                <a:cubicBezTo>
                  <a:pt x="140" y="47"/>
                  <a:pt x="140" y="45"/>
                  <a:pt x="140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59" name="Freeform 1905">
            <a:extLst>
              <a:ext uri="{FF2B5EF4-FFF2-40B4-BE49-F238E27FC236}">
                <a16:creationId xmlns:a16="http://schemas.microsoft.com/office/drawing/2014/main" id="{8DECC562-24DA-F841-8892-59AC71F24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1924050"/>
            <a:ext cx="63500" cy="20638"/>
          </a:xfrm>
          <a:custGeom>
            <a:avLst/>
            <a:gdLst>
              <a:gd name="T0" fmla="*/ 18614881 w 176"/>
              <a:gd name="T1" fmla="*/ 5704564 h 56"/>
              <a:gd name="T2" fmla="*/ 14969764 w 176"/>
              <a:gd name="T3" fmla="*/ 6111796 h 56"/>
              <a:gd name="T4" fmla="*/ 15490753 w 176"/>
              <a:gd name="T5" fmla="*/ 6926629 h 56"/>
              <a:gd name="T6" fmla="*/ 18745128 w 176"/>
              <a:gd name="T7" fmla="*/ 6655018 h 56"/>
              <a:gd name="T8" fmla="*/ 18614881 w 176"/>
              <a:gd name="T9" fmla="*/ 5704564 h 56"/>
              <a:gd name="T10" fmla="*/ 5207000 w 176"/>
              <a:gd name="T11" fmla="*/ 271611 h 56"/>
              <a:gd name="T12" fmla="*/ 11194761 w 176"/>
              <a:gd name="T13" fmla="*/ 1629665 h 56"/>
              <a:gd name="T14" fmla="*/ 17703511 w 176"/>
              <a:gd name="T15" fmla="*/ 271611 h 56"/>
              <a:gd name="T16" fmla="*/ 18614881 w 176"/>
              <a:gd name="T17" fmla="*/ 543222 h 56"/>
              <a:gd name="T18" fmla="*/ 21999142 w 176"/>
              <a:gd name="T19" fmla="*/ 3531309 h 56"/>
              <a:gd name="T20" fmla="*/ 19135509 w 176"/>
              <a:gd name="T21" fmla="*/ 5704564 h 56"/>
              <a:gd name="T22" fmla="*/ 19005261 w 176"/>
              <a:gd name="T23" fmla="*/ 6383407 h 56"/>
              <a:gd name="T24" fmla="*/ 19265756 w 176"/>
              <a:gd name="T25" fmla="*/ 6926629 h 56"/>
              <a:gd name="T26" fmla="*/ 19005261 w 176"/>
              <a:gd name="T27" fmla="*/ 7062618 h 56"/>
              <a:gd name="T28" fmla="*/ 15881134 w 176"/>
              <a:gd name="T29" fmla="*/ 7334229 h 56"/>
              <a:gd name="T30" fmla="*/ 14579384 w 176"/>
              <a:gd name="T31" fmla="*/ 7062618 h 56"/>
              <a:gd name="T32" fmla="*/ 13538128 w 176"/>
              <a:gd name="T33" fmla="*/ 5976175 h 56"/>
              <a:gd name="T34" fmla="*/ 9242136 w 176"/>
              <a:gd name="T35" fmla="*/ 5976175 h 56"/>
              <a:gd name="T36" fmla="*/ 8591622 w 176"/>
              <a:gd name="T37" fmla="*/ 6926629 h 56"/>
              <a:gd name="T38" fmla="*/ 7680253 w 176"/>
              <a:gd name="T39" fmla="*/ 7334229 h 56"/>
              <a:gd name="T40" fmla="*/ 3905250 w 176"/>
              <a:gd name="T41" fmla="*/ 7334229 h 56"/>
              <a:gd name="T42" fmla="*/ 3644756 w 176"/>
              <a:gd name="T43" fmla="*/ 6926629 h 56"/>
              <a:gd name="T44" fmla="*/ 4035497 w 176"/>
              <a:gd name="T45" fmla="*/ 6111796 h 56"/>
              <a:gd name="T46" fmla="*/ 3775003 w 176"/>
              <a:gd name="T47" fmla="*/ 5568575 h 56"/>
              <a:gd name="T48" fmla="*/ 1562244 w 176"/>
              <a:gd name="T49" fmla="*/ 5025353 h 56"/>
              <a:gd name="T50" fmla="*/ 781122 w 176"/>
              <a:gd name="T51" fmla="*/ 3531309 h 56"/>
              <a:gd name="T52" fmla="*/ 4295631 w 176"/>
              <a:gd name="T53" fmla="*/ 543222 h 56"/>
              <a:gd name="T54" fmla="*/ 5207000 w 176"/>
              <a:gd name="T55" fmla="*/ 271611 h 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6" h="56">
                <a:moveTo>
                  <a:pt x="143" y="42"/>
                </a:moveTo>
                <a:cubicBezTo>
                  <a:pt x="133" y="44"/>
                  <a:pt x="121" y="41"/>
                  <a:pt x="115" y="45"/>
                </a:cubicBezTo>
                <a:cubicBezTo>
                  <a:pt x="112" y="49"/>
                  <a:pt x="115" y="52"/>
                  <a:pt x="119" y="51"/>
                </a:cubicBezTo>
                <a:cubicBezTo>
                  <a:pt x="126" y="48"/>
                  <a:pt x="137" y="45"/>
                  <a:pt x="144" y="49"/>
                </a:cubicBezTo>
                <a:cubicBezTo>
                  <a:pt x="143" y="47"/>
                  <a:pt x="143" y="45"/>
                  <a:pt x="143" y="42"/>
                </a:cubicBezTo>
                <a:close/>
                <a:moveTo>
                  <a:pt x="40" y="2"/>
                </a:moveTo>
                <a:cubicBezTo>
                  <a:pt x="49" y="6"/>
                  <a:pt x="71" y="12"/>
                  <a:pt x="86" y="12"/>
                </a:cubicBezTo>
                <a:cubicBezTo>
                  <a:pt x="104" y="12"/>
                  <a:pt x="122" y="8"/>
                  <a:pt x="136" y="2"/>
                </a:cubicBezTo>
                <a:cubicBezTo>
                  <a:pt x="140" y="0"/>
                  <a:pt x="141" y="0"/>
                  <a:pt x="143" y="4"/>
                </a:cubicBezTo>
                <a:cubicBezTo>
                  <a:pt x="151" y="12"/>
                  <a:pt x="161" y="19"/>
                  <a:pt x="169" y="26"/>
                </a:cubicBezTo>
                <a:cubicBezTo>
                  <a:pt x="175" y="31"/>
                  <a:pt x="169" y="39"/>
                  <a:pt x="147" y="42"/>
                </a:cubicBezTo>
                <a:cubicBezTo>
                  <a:pt x="146" y="42"/>
                  <a:pt x="144" y="42"/>
                  <a:pt x="146" y="47"/>
                </a:cubicBezTo>
                <a:cubicBezTo>
                  <a:pt x="147" y="49"/>
                  <a:pt x="147" y="49"/>
                  <a:pt x="148" y="51"/>
                </a:cubicBezTo>
                <a:cubicBezTo>
                  <a:pt x="149" y="54"/>
                  <a:pt x="147" y="54"/>
                  <a:pt x="146" y="52"/>
                </a:cubicBezTo>
                <a:cubicBezTo>
                  <a:pt x="141" y="49"/>
                  <a:pt x="130" y="49"/>
                  <a:pt x="122" y="54"/>
                </a:cubicBezTo>
                <a:cubicBezTo>
                  <a:pt x="119" y="54"/>
                  <a:pt x="113" y="54"/>
                  <a:pt x="112" y="52"/>
                </a:cubicBezTo>
                <a:cubicBezTo>
                  <a:pt x="110" y="49"/>
                  <a:pt x="108" y="44"/>
                  <a:pt x="104" y="44"/>
                </a:cubicBezTo>
                <a:cubicBezTo>
                  <a:pt x="97" y="45"/>
                  <a:pt x="76" y="45"/>
                  <a:pt x="71" y="44"/>
                </a:cubicBezTo>
                <a:cubicBezTo>
                  <a:pt x="69" y="44"/>
                  <a:pt x="66" y="47"/>
                  <a:pt x="66" y="51"/>
                </a:cubicBezTo>
                <a:cubicBezTo>
                  <a:pt x="66" y="55"/>
                  <a:pt x="62" y="55"/>
                  <a:pt x="59" y="54"/>
                </a:cubicBezTo>
                <a:cubicBezTo>
                  <a:pt x="48" y="51"/>
                  <a:pt x="37" y="47"/>
                  <a:pt x="30" y="54"/>
                </a:cubicBezTo>
                <a:cubicBezTo>
                  <a:pt x="28" y="54"/>
                  <a:pt x="27" y="52"/>
                  <a:pt x="28" y="51"/>
                </a:cubicBezTo>
                <a:cubicBezTo>
                  <a:pt x="31" y="49"/>
                  <a:pt x="30" y="48"/>
                  <a:pt x="31" y="45"/>
                </a:cubicBezTo>
                <a:cubicBezTo>
                  <a:pt x="31" y="44"/>
                  <a:pt x="31" y="41"/>
                  <a:pt x="29" y="41"/>
                </a:cubicBezTo>
                <a:cubicBezTo>
                  <a:pt x="23" y="41"/>
                  <a:pt x="13" y="38"/>
                  <a:pt x="12" y="37"/>
                </a:cubicBezTo>
                <a:cubicBezTo>
                  <a:pt x="0" y="32"/>
                  <a:pt x="2" y="29"/>
                  <a:pt x="6" y="26"/>
                </a:cubicBezTo>
                <a:cubicBezTo>
                  <a:pt x="14" y="20"/>
                  <a:pt x="24" y="12"/>
                  <a:pt x="33" y="4"/>
                </a:cubicBezTo>
                <a:cubicBezTo>
                  <a:pt x="35" y="2"/>
                  <a:pt x="38" y="0"/>
                  <a:pt x="4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0" name="Freeform 1906">
            <a:extLst>
              <a:ext uri="{FF2B5EF4-FFF2-40B4-BE49-F238E27FC236}">
                <a16:creationId xmlns:a16="http://schemas.microsoft.com/office/drawing/2014/main" id="{41AE1F24-C135-5641-9E13-7030BDA4A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05000"/>
            <a:ext cx="7937" cy="7938"/>
          </a:xfrm>
          <a:custGeom>
            <a:avLst/>
            <a:gdLst>
              <a:gd name="T0" fmla="*/ 218598 w 24"/>
              <a:gd name="T1" fmla="*/ 2213259 h 22"/>
              <a:gd name="T2" fmla="*/ 2515368 w 24"/>
              <a:gd name="T3" fmla="*/ 0 h 22"/>
              <a:gd name="T4" fmla="*/ 218598 w 24"/>
              <a:gd name="T5" fmla="*/ 2213259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2">
                <a:moveTo>
                  <a:pt x="2" y="17"/>
                </a:moveTo>
                <a:cubicBezTo>
                  <a:pt x="0" y="10"/>
                  <a:pt x="16" y="10"/>
                  <a:pt x="23" y="0"/>
                </a:cubicBezTo>
                <a:cubicBezTo>
                  <a:pt x="17" y="14"/>
                  <a:pt x="4" y="21"/>
                  <a:pt x="2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1" name="Freeform 1907">
            <a:extLst>
              <a:ext uri="{FF2B5EF4-FFF2-40B4-BE49-F238E27FC236}">
                <a16:creationId xmlns:a16="http://schemas.microsoft.com/office/drawing/2014/main" id="{D115F1A4-72F8-E64D-AD0A-413CE3E3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05000"/>
            <a:ext cx="7937" cy="7938"/>
          </a:xfrm>
          <a:custGeom>
            <a:avLst/>
            <a:gdLst>
              <a:gd name="T0" fmla="*/ 119055 w 23"/>
              <a:gd name="T1" fmla="*/ 2993023 h 20"/>
              <a:gd name="T2" fmla="*/ 952785 w 23"/>
              <a:gd name="T3" fmla="*/ 1417727 h 20"/>
              <a:gd name="T4" fmla="*/ 2619900 w 23"/>
              <a:gd name="T5" fmla="*/ 0 h 20"/>
              <a:gd name="T6" fmla="*/ 1071840 w 23"/>
              <a:gd name="T7" fmla="*/ 1575296 h 20"/>
              <a:gd name="T8" fmla="*/ 238110 w 23"/>
              <a:gd name="T9" fmla="*/ 2677884 h 20"/>
              <a:gd name="T10" fmla="*/ 357165 w 23"/>
              <a:gd name="T11" fmla="*/ 2993023 h 20"/>
              <a:gd name="T12" fmla="*/ 119055 w 23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0">
                <a:moveTo>
                  <a:pt x="1" y="19"/>
                </a:moveTo>
                <a:cubicBezTo>
                  <a:pt x="0" y="13"/>
                  <a:pt x="3" y="12"/>
                  <a:pt x="8" y="9"/>
                </a:cubicBezTo>
                <a:cubicBezTo>
                  <a:pt x="12" y="7"/>
                  <a:pt x="19" y="4"/>
                  <a:pt x="22" y="0"/>
                </a:cubicBezTo>
                <a:cubicBezTo>
                  <a:pt x="19" y="5"/>
                  <a:pt x="12" y="8"/>
                  <a:pt x="9" y="10"/>
                </a:cubicBezTo>
                <a:cubicBezTo>
                  <a:pt x="3" y="13"/>
                  <a:pt x="0" y="14"/>
                  <a:pt x="2" y="17"/>
                </a:cubicBezTo>
                <a:lnTo>
                  <a:pt x="3" y="19"/>
                </a:lnTo>
                <a:lnTo>
                  <a:pt x="1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2" name="Freeform 1908">
            <a:extLst>
              <a:ext uri="{FF2B5EF4-FFF2-40B4-BE49-F238E27FC236}">
                <a16:creationId xmlns:a16="http://schemas.microsoft.com/office/drawing/2014/main" id="{CB9F951B-282C-CF43-8E10-0FD2F5DE9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05000"/>
            <a:ext cx="7937" cy="7938"/>
          </a:xfrm>
          <a:custGeom>
            <a:avLst/>
            <a:gdLst>
              <a:gd name="T0" fmla="*/ 218598 w 24"/>
              <a:gd name="T1" fmla="*/ 2213259 h 22"/>
              <a:gd name="T2" fmla="*/ 2515368 w 24"/>
              <a:gd name="T3" fmla="*/ 0 h 22"/>
              <a:gd name="T4" fmla="*/ 218598 w 24"/>
              <a:gd name="T5" fmla="*/ 2213259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2">
                <a:moveTo>
                  <a:pt x="2" y="17"/>
                </a:moveTo>
                <a:cubicBezTo>
                  <a:pt x="0" y="10"/>
                  <a:pt x="16" y="10"/>
                  <a:pt x="23" y="0"/>
                </a:cubicBezTo>
                <a:cubicBezTo>
                  <a:pt x="17" y="14"/>
                  <a:pt x="4" y="21"/>
                  <a:pt x="2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3" name="Freeform 1909">
            <a:extLst>
              <a:ext uri="{FF2B5EF4-FFF2-40B4-BE49-F238E27FC236}">
                <a16:creationId xmlns:a16="http://schemas.microsoft.com/office/drawing/2014/main" id="{50DA74F6-0E72-1444-95F5-5AF5E42D4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1905000"/>
            <a:ext cx="7937" cy="7938"/>
          </a:xfrm>
          <a:custGeom>
            <a:avLst/>
            <a:gdLst>
              <a:gd name="T0" fmla="*/ 119055 w 23"/>
              <a:gd name="T1" fmla="*/ 2993023 h 20"/>
              <a:gd name="T2" fmla="*/ 952785 w 23"/>
              <a:gd name="T3" fmla="*/ 1417727 h 20"/>
              <a:gd name="T4" fmla="*/ 2619900 w 23"/>
              <a:gd name="T5" fmla="*/ 0 h 20"/>
              <a:gd name="T6" fmla="*/ 1071840 w 23"/>
              <a:gd name="T7" fmla="*/ 1575296 h 20"/>
              <a:gd name="T8" fmla="*/ 238110 w 23"/>
              <a:gd name="T9" fmla="*/ 2677884 h 20"/>
              <a:gd name="T10" fmla="*/ 357165 w 23"/>
              <a:gd name="T11" fmla="*/ 2993023 h 20"/>
              <a:gd name="T12" fmla="*/ 119055 w 23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0">
                <a:moveTo>
                  <a:pt x="1" y="19"/>
                </a:moveTo>
                <a:cubicBezTo>
                  <a:pt x="0" y="13"/>
                  <a:pt x="3" y="12"/>
                  <a:pt x="8" y="9"/>
                </a:cubicBezTo>
                <a:cubicBezTo>
                  <a:pt x="12" y="7"/>
                  <a:pt x="19" y="4"/>
                  <a:pt x="22" y="0"/>
                </a:cubicBezTo>
                <a:cubicBezTo>
                  <a:pt x="19" y="5"/>
                  <a:pt x="12" y="8"/>
                  <a:pt x="9" y="10"/>
                </a:cubicBezTo>
                <a:cubicBezTo>
                  <a:pt x="3" y="13"/>
                  <a:pt x="0" y="14"/>
                  <a:pt x="2" y="17"/>
                </a:cubicBezTo>
                <a:lnTo>
                  <a:pt x="3" y="19"/>
                </a:lnTo>
                <a:lnTo>
                  <a:pt x="1" y="1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4" name="Freeform 1910">
            <a:extLst>
              <a:ext uri="{FF2B5EF4-FFF2-40B4-BE49-F238E27FC236}">
                <a16:creationId xmlns:a16="http://schemas.microsoft.com/office/drawing/2014/main" id="{7276F2F0-D78A-7B47-9B23-2E49DEDD1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903413"/>
            <a:ext cx="4763" cy="9525"/>
          </a:xfrm>
          <a:custGeom>
            <a:avLst/>
            <a:gdLst>
              <a:gd name="T0" fmla="*/ 1389095 w 14"/>
              <a:gd name="T1" fmla="*/ 0 h 26"/>
              <a:gd name="T2" fmla="*/ 810390 w 14"/>
              <a:gd name="T3" fmla="*/ 2013072 h 26"/>
              <a:gd name="T4" fmla="*/ 0 w 14"/>
              <a:gd name="T5" fmla="*/ 3355364 h 26"/>
              <a:gd name="T6" fmla="*/ 347359 w 14"/>
              <a:gd name="T7" fmla="*/ 1744907 h 26"/>
              <a:gd name="T8" fmla="*/ 1389095 w 14"/>
              <a:gd name="T9" fmla="*/ 0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6">
                <a:moveTo>
                  <a:pt x="12" y="0"/>
                </a:moveTo>
                <a:cubicBezTo>
                  <a:pt x="13" y="4"/>
                  <a:pt x="7" y="9"/>
                  <a:pt x="7" y="15"/>
                </a:cubicBezTo>
                <a:cubicBezTo>
                  <a:pt x="6" y="24"/>
                  <a:pt x="4" y="24"/>
                  <a:pt x="0" y="25"/>
                </a:cubicBezTo>
                <a:cubicBezTo>
                  <a:pt x="0" y="20"/>
                  <a:pt x="3" y="20"/>
                  <a:pt x="3" y="13"/>
                </a:cubicBezTo>
                <a:cubicBezTo>
                  <a:pt x="3" y="9"/>
                  <a:pt x="9" y="5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5" name="Freeform 1911">
            <a:extLst>
              <a:ext uri="{FF2B5EF4-FFF2-40B4-BE49-F238E27FC236}">
                <a16:creationId xmlns:a16="http://schemas.microsoft.com/office/drawing/2014/main" id="{EF35F153-E55E-E743-802E-FBE0AE661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903413"/>
            <a:ext cx="4762" cy="9525"/>
          </a:xfrm>
          <a:custGeom>
            <a:avLst/>
            <a:gdLst>
              <a:gd name="T0" fmla="*/ 100637 w 15"/>
              <a:gd name="T1" fmla="*/ 2952750 h 26"/>
              <a:gd name="T2" fmla="*/ 100637 w 15"/>
              <a:gd name="T3" fmla="*/ 3355364 h 26"/>
              <a:gd name="T4" fmla="*/ 705411 w 15"/>
              <a:gd name="T5" fmla="*/ 2013072 h 26"/>
              <a:gd name="T6" fmla="*/ 1108594 w 15"/>
              <a:gd name="T7" fmla="*/ 939312 h 26"/>
              <a:gd name="T8" fmla="*/ 1310185 w 15"/>
              <a:gd name="T9" fmla="*/ 0 h 26"/>
              <a:gd name="T10" fmla="*/ 1310185 w 15"/>
              <a:gd name="T11" fmla="*/ 0 h 26"/>
              <a:gd name="T12" fmla="*/ 1108594 w 15"/>
              <a:gd name="T13" fmla="*/ 939312 h 26"/>
              <a:gd name="T14" fmla="*/ 806365 w 15"/>
              <a:gd name="T15" fmla="*/ 2013072 h 26"/>
              <a:gd name="T16" fmla="*/ 100637 w 15"/>
              <a:gd name="T17" fmla="*/ 3355364 h 26"/>
              <a:gd name="T18" fmla="*/ 0 w 15"/>
              <a:gd name="T19" fmla="*/ 3355364 h 26"/>
              <a:gd name="T20" fmla="*/ 100637 w 15"/>
              <a:gd name="T21" fmla="*/ 2952750 h 26"/>
              <a:gd name="T22" fmla="*/ 403183 w 15"/>
              <a:gd name="T23" fmla="*/ 1744907 h 26"/>
              <a:gd name="T24" fmla="*/ 100637 w 15"/>
              <a:gd name="T25" fmla="*/ 2952750 h 26"/>
              <a:gd name="T26" fmla="*/ 403183 w 15"/>
              <a:gd name="T27" fmla="*/ 1744907 h 26"/>
              <a:gd name="T28" fmla="*/ 806365 w 15"/>
              <a:gd name="T29" fmla="*/ 536697 h 26"/>
              <a:gd name="T30" fmla="*/ 1310185 w 15"/>
              <a:gd name="T31" fmla="*/ 0 h 26"/>
              <a:gd name="T32" fmla="*/ 1007957 w 15"/>
              <a:gd name="T33" fmla="*/ 671146 h 26"/>
              <a:gd name="T34" fmla="*/ 403183 w 15"/>
              <a:gd name="T35" fmla="*/ 1744907 h 26"/>
              <a:gd name="T36" fmla="*/ 806365 w 15"/>
              <a:gd name="T37" fmla="*/ 536697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26">
                <a:moveTo>
                  <a:pt x="1" y="22"/>
                </a:moveTo>
                <a:lnTo>
                  <a:pt x="1" y="25"/>
                </a:lnTo>
                <a:cubicBezTo>
                  <a:pt x="5" y="24"/>
                  <a:pt x="6" y="23"/>
                  <a:pt x="7" y="15"/>
                </a:cubicBezTo>
                <a:cubicBezTo>
                  <a:pt x="7" y="13"/>
                  <a:pt x="8" y="10"/>
                  <a:pt x="11" y="7"/>
                </a:cubicBezTo>
                <a:cubicBezTo>
                  <a:pt x="11" y="5"/>
                  <a:pt x="13" y="2"/>
                  <a:pt x="13" y="0"/>
                </a:cubicBezTo>
                <a:cubicBezTo>
                  <a:pt x="14" y="2"/>
                  <a:pt x="12" y="5"/>
                  <a:pt x="11" y="7"/>
                </a:cubicBezTo>
                <a:cubicBezTo>
                  <a:pt x="10" y="10"/>
                  <a:pt x="8" y="13"/>
                  <a:pt x="8" y="15"/>
                </a:cubicBezTo>
                <a:cubicBezTo>
                  <a:pt x="7" y="24"/>
                  <a:pt x="6" y="25"/>
                  <a:pt x="1" y="25"/>
                </a:cubicBezTo>
                <a:lnTo>
                  <a:pt x="0" y="25"/>
                </a:lnTo>
                <a:lnTo>
                  <a:pt x="1" y="22"/>
                </a:lnTo>
                <a:close/>
                <a:moveTo>
                  <a:pt x="4" y="13"/>
                </a:moveTo>
                <a:cubicBezTo>
                  <a:pt x="4" y="18"/>
                  <a:pt x="4" y="20"/>
                  <a:pt x="1" y="22"/>
                </a:cubicBezTo>
                <a:cubicBezTo>
                  <a:pt x="1" y="21"/>
                  <a:pt x="2" y="18"/>
                  <a:pt x="4" y="13"/>
                </a:cubicBezTo>
                <a:close/>
                <a:moveTo>
                  <a:pt x="8" y="4"/>
                </a:moveTo>
                <a:cubicBezTo>
                  <a:pt x="11" y="3"/>
                  <a:pt x="11" y="1"/>
                  <a:pt x="13" y="0"/>
                </a:cubicBezTo>
                <a:cubicBezTo>
                  <a:pt x="12" y="2"/>
                  <a:pt x="11" y="3"/>
                  <a:pt x="10" y="5"/>
                </a:cubicBezTo>
                <a:cubicBezTo>
                  <a:pt x="7" y="7"/>
                  <a:pt x="4" y="11"/>
                  <a:pt x="4" y="13"/>
                </a:cubicBezTo>
                <a:cubicBezTo>
                  <a:pt x="4" y="10"/>
                  <a:pt x="6" y="7"/>
                  <a:pt x="8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6" name="Freeform 1912">
            <a:extLst>
              <a:ext uri="{FF2B5EF4-FFF2-40B4-BE49-F238E27FC236}">
                <a16:creationId xmlns:a16="http://schemas.microsoft.com/office/drawing/2014/main" id="{4AD9C443-5830-7C4F-BE04-1D62CCB25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1903413"/>
            <a:ext cx="4763" cy="9525"/>
          </a:xfrm>
          <a:custGeom>
            <a:avLst/>
            <a:gdLst>
              <a:gd name="T0" fmla="*/ 1389095 w 14"/>
              <a:gd name="T1" fmla="*/ 0 h 26"/>
              <a:gd name="T2" fmla="*/ 810390 w 14"/>
              <a:gd name="T3" fmla="*/ 2013072 h 26"/>
              <a:gd name="T4" fmla="*/ 0 w 14"/>
              <a:gd name="T5" fmla="*/ 3355364 h 26"/>
              <a:gd name="T6" fmla="*/ 347359 w 14"/>
              <a:gd name="T7" fmla="*/ 1744907 h 26"/>
              <a:gd name="T8" fmla="*/ 1389095 w 14"/>
              <a:gd name="T9" fmla="*/ 0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6">
                <a:moveTo>
                  <a:pt x="12" y="0"/>
                </a:moveTo>
                <a:cubicBezTo>
                  <a:pt x="13" y="4"/>
                  <a:pt x="7" y="9"/>
                  <a:pt x="7" y="15"/>
                </a:cubicBezTo>
                <a:cubicBezTo>
                  <a:pt x="6" y="24"/>
                  <a:pt x="4" y="24"/>
                  <a:pt x="0" y="25"/>
                </a:cubicBezTo>
                <a:cubicBezTo>
                  <a:pt x="0" y="20"/>
                  <a:pt x="3" y="20"/>
                  <a:pt x="3" y="13"/>
                </a:cubicBezTo>
                <a:cubicBezTo>
                  <a:pt x="3" y="9"/>
                  <a:pt x="9" y="5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7" name="Freeform 1913">
            <a:extLst>
              <a:ext uri="{FF2B5EF4-FFF2-40B4-BE49-F238E27FC236}">
                <a16:creationId xmlns:a16="http://schemas.microsoft.com/office/drawing/2014/main" id="{7E67049B-7205-1042-BB7F-B2905596D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903413"/>
            <a:ext cx="4762" cy="9525"/>
          </a:xfrm>
          <a:custGeom>
            <a:avLst/>
            <a:gdLst>
              <a:gd name="T0" fmla="*/ 100637 w 15"/>
              <a:gd name="T1" fmla="*/ 2952750 h 26"/>
              <a:gd name="T2" fmla="*/ 100637 w 15"/>
              <a:gd name="T3" fmla="*/ 3355364 h 26"/>
              <a:gd name="T4" fmla="*/ 705411 w 15"/>
              <a:gd name="T5" fmla="*/ 2013072 h 26"/>
              <a:gd name="T6" fmla="*/ 1108594 w 15"/>
              <a:gd name="T7" fmla="*/ 939312 h 26"/>
              <a:gd name="T8" fmla="*/ 1310185 w 15"/>
              <a:gd name="T9" fmla="*/ 0 h 26"/>
              <a:gd name="T10" fmla="*/ 1310185 w 15"/>
              <a:gd name="T11" fmla="*/ 0 h 26"/>
              <a:gd name="T12" fmla="*/ 1108594 w 15"/>
              <a:gd name="T13" fmla="*/ 939312 h 26"/>
              <a:gd name="T14" fmla="*/ 806365 w 15"/>
              <a:gd name="T15" fmla="*/ 2013072 h 26"/>
              <a:gd name="T16" fmla="*/ 100637 w 15"/>
              <a:gd name="T17" fmla="*/ 3355364 h 26"/>
              <a:gd name="T18" fmla="*/ 0 w 15"/>
              <a:gd name="T19" fmla="*/ 3355364 h 26"/>
              <a:gd name="T20" fmla="*/ 100637 w 15"/>
              <a:gd name="T21" fmla="*/ 2952750 h 26"/>
              <a:gd name="T22" fmla="*/ 403183 w 15"/>
              <a:gd name="T23" fmla="*/ 1744907 h 26"/>
              <a:gd name="T24" fmla="*/ 100637 w 15"/>
              <a:gd name="T25" fmla="*/ 2952750 h 26"/>
              <a:gd name="T26" fmla="*/ 403183 w 15"/>
              <a:gd name="T27" fmla="*/ 1744907 h 26"/>
              <a:gd name="T28" fmla="*/ 806365 w 15"/>
              <a:gd name="T29" fmla="*/ 536697 h 26"/>
              <a:gd name="T30" fmla="*/ 1310185 w 15"/>
              <a:gd name="T31" fmla="*/ 0 h 26"/>
              <a:gd name="T32" fmla="*/ 1007957 w 15"/>
              <a:gd name="T33" fmla="*/ 671146 h 26"/>
              <a:gd name="T34" fmla="*/ 403183 w 15"/>
              <a:gd name="T35" fmla="*/ 1744907 h 26"/>
              <a:gd name="T36" fmla="*/ 806365 w 15"/>
              <a:gd name="T37" fmla="*/ 536697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26">
                <a:moveTo>
                  <a:pt x="1" y="22"/>
                </a:moveTo>
                <a:lnTo>
                  <a:pt x="1" y="25"/>
                </a:lnTo>
                <a:cubicBezTo>
                  <a:pt x="5" y="24"/>
                  <a:pt x="6" y="23"/>
                  <a:pt x="7" y="15"/>
                </a:cubicBezTo>
                <a:cubicBezTo>
                  <a:pt x="7" y="13"/>
                  <a:pt x="8" y="10"/>
                  <a:pt x="11" y="7"/>
                </a:cubicBezTo>
                <a:cubicBezTo>
                  <a:pt x="11" y="5"/>
                  <a:pt x="13" y="2"/>
                  <a:pt x="13" y="0"/>
                </a:cubicBezTo>
                <a:cubicBezTo>
                  <a:pt x="14" y="2"/>
                  <a:pt x="12" y="5"/>
                  <a:pt x="11" y="7"/>
                </a:cubicBezTo>
                <a:cubicBezTo>
                  <a:pt x="10" y="10"/>
                  <a:pt x="8" y="13"/>
                  <a:pt x="8" y="15"/>
                </a:cubicBezTo>
                <a:cubicBezTo>
                  <a:pt x="7" y="24"/>
                  <a:pt x="6" y="25"/>
                  <a:pt x="1" y="25"/>
                </a:cubicBezTo>
                <a:lnTo>
                  <a:pt x="0" y="25"/>
                </a:lnTo>
                <a:lnTo>
                  <a:pt x="1" y="22"/>
                </a:lnTo>
                <a:close/>
                <a:moveTo>
                  <a:pt x="4" y="13"/>
                </a:moveTo>
                <a:cubicBezTo>
                  <a:pt x="4" y="18"/>
                  <a:pt x="4" y="20"/>
                  <a:pt x="1" y="22"/>
                </a:cubicBezTo>
                <a:cubicBezTo>
                  <a:pt x="1" y="21"/>
                  <a:pt x="2" y="18"/>
                  <a:pt x="4" y="13"/>
                </a:cubicBezTo>
                <a:close/>
                <a:moveTo>
                  <a:pt x="8" y="4"/>
                </a:moveTo>
                <a:cubicBezTo>
                  <a:pt x="11" y="3"/>
                  <a:pt x="11" y="1"/>
                  <a:pt x="13" y="0"/>
                </a:cubicBezTo>
                <a:cubicBezTo>
                  <a:pt x="12" y="2"/>
                  <a:pt x="11" y="3"/>
                  <a:pt x="10" y="5"/>
                </a:cubicBezTo>
                <a:cubicBezTo>
                  <a:pt x="7" y="7"/>
                  <a:pt x="4" y="11"/>
                  <a:pt x="4" y="13"/>
                </a:cubicBezTo>
                <a:cubicBezTo>
                  <a:pt x="4" y="10"/>
                  <a:pt x="6" y="7"/>
                  <a:pt x="8" y="4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8" name="Freeform 1914">
            <a:extLst>
              <a:ext uri="{FF2B5EF4-FFF2-40B4-BE49-F238E27FC236}">
                <a16:creationId xmlns:a16="http://schemas.microsoft.com/office/drawing/2014/main" id="{1550C2B2-0F34-5648-AECD-E92C31845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0238"/>
            <a:ext cx="3175" cy="9525"/>
          </a:xfrm>
          <a:custGeom>
            <a:avLst/>
            <a:gdLst>
              <a:gd name="T0" fmla="*/ 833005 w 11"/>
              <a:gd name="T1" fmla="*/ 0 h 25"/>
              <a:gd name="T2" fmla="*/ 499918 w 11"/>
              <a:gd name="T3" fmla="*/ 1451610 h 25"/>
              <a:gd name="T4" fmla="*/ 0 w 11"/>
              <a:gd name="T5" fmla="*/ 3338703 h 25"/>
              <a:gd name="T6" fmla="*/ 333375 w 11"/>
              <a:gd name="T7" fmla="*/ 1306449 h 25"/>
              <a:gd name="T8" fmla="*/ 833005 w 11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5">
                <a:moveTo>
                  <a:pt x="10" y="0"/>
                </a:moveTo>
                <a:cubicBezTo>
                  <a:pt x="7" y="3"/>
                  <a:pt x="6" y="4"/>
                  <a:pt x="6" y="10"/>
                </a:cubicBezTo>
                <a:cubicBezTo>
                  <a:pt x="6" y="16"/>
                  <a:pt x="4" y="24"/>
                  <a:pt x="0" y="23"/>
                </a:cubicBezTo>
                <a:cubicBezTo>
                  <a:pt x="1" y="19"/>
                  <a:pt x="4" y="14"/>
                  <a:pt x="4" y="9"/>
                </a:cubicBezTo>
                <a:cubicBezTo>
                  <a:pt x="4" y="5"/>
                  <a:pt x="5" y="1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69" name="Freeform 1915">
            <a:extLst>
              <a:ext uri="{FF2B5EF4-FFF2-40B4-BE49-F238E27FC236}">
                <a16:creationId xmlns:a16="http://schemas.microsoft.com/office/drawing/2014/main" id="{1072AB60-B1BA-7441-9710-044324EF6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0238"/>
            <a:ext cx="3175" cy="9525"/>
          </a:xfrm>
          <a:custGeom>
            <a:avLst/>
            <a:gdLst>
              <a:gd name="T0" fmla="*/ 83416 w 11"/>
              <a:gd name="T1" fmla="*/ 3355364 h 26"/>
              <a:gd name="T2" fmla="*/ 83416 w 11"/>
              <a:gd name="T3" fmla="*/ 3355364 h 26"/>
              <a:gd name="T4" fmla="*/ 0 w 11"/>
              <a:gd name="T5" fmla="*/ 3355364 h 26"/>
              <a:gd name="T6" fmla="*/ 249959 w 11"/>
              <a:gd name="T7" fmla="*/ 1341926 h 26"/>
              <a:gd name="T8" fmla="*/ 833005 w 11"/>
              <a:gd name="T9" fmla="*/ 0 h 26"/>
              <a:gd name="T10" fmla="*/ 749877 w 11"/>
              <a:gd name="T11" fmla="*/ 402614 h 26"/>
              <a:gd name="T12" fmla="*/ 499918 w 11"/>
              <a:gd name="T13" fmla="*/ 1476375 h 26"/>
              <a:gd name="T14" fmla="*/ 83416 w 11"/>
              <a:gd name="T15" fmla="*/ 3355364 h 26"/>
              <a:gd name="T16" fmla="*/ 833005 w 11"/>
              <a:gd name="T17" fmla="*/ 0 h 26"/>
              <a:gd name="T18" fmla="*/ 333375 w 11"/>
              <a:gd name="T19" fmla="*/ 1341926 h 26"/>
              <a:gd name="T20" fmla="*/ 83416 w 11"/>
              <a:gd name="T21" fmla="*/ 3220915 h 26"/>
              <a:gd name="T22" fmla="*/ 499918 w 11"/>
              <a:gd name="T23" fmla="*/ 1476375 h 26"/>
              <a:gd name="T24" fmla="*/ 666461 w 11"/>
              <a:gd name="T25" fmla="*/ 268532 h 26"/>
              <a:gd name="T26" fmla="*/ 833005 w 11"/>
              <a:gd name="T27" fmla="*/ 0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26">
                <a:moveTo>
                  <a:pt x="1" y="25"/>
                </a:moveTo>
                <a:lnTo>
                  <a:pt x="1" y="25"/>
                </a:lnTo>
                <a:lnTo>
                  <a:pt x="0" y="25"/>
                </a:lnTo>
                <a:cubicBezTo>
                  <a:pt x="1" y="19"/>
                  <a:pt x="3" y="15"/>
                  <a:pt x="3" y="10"/>
                </a:cubicBezTo>
                <a:cubicBezTo>
                  <a:pt x="3" y="6"/>
                  <a:pt x="4" y="2"/>
                  <a:pt x="10" y="0"/>
                </a:cubicBezTo>
                <a:lnTo>
                  <a:pt x="9" y="3"/>
                </a:lnTo>
                <a:cubicBezTo>
                  <a:pt x="7" y="5"/>
                  <a:pt x="7" y="7"/>
                  <a:pt x="6" y="11"/>
                </a:cubicBezTo>
                <a:cubicBezTo>
                  <a:pt x="6" y="16"/>
                  <a:pt x="5" y="25"/>
                  <a:pt x="1" y="25"/>
                </a:cubicBezTo>
                <a:close/>
                <a:moveTo>
                  <a:pt x="10" y="0"/>
                </a:moveTo>
                <a:cubicBezTo>
                  <a:pt x="5" y="2"/>
                  <a:pt x="4" y="6"/>
                  <a:pt x="4" y="10"/>
                </a:cubicBezTo>
                <a:cubicBezTo>
                  <a:pt x="4" y="15"/>
                  <a:pt x="2" y="19"/>
                  <a:pt x="1" y="24"/>
                </a:cubicBezTo>
                <a:cubicBezTo>
                  <a:pt x="4" y="24"/>
                  <a:pt x="5" y="15"/>
                  <a:pt x="6" y="11"/>
                </a:cubicBezTo>
                <a:cubicBezTo>
                  <a:pt x="6" y="6"/>
                  <a:pt x="7" y="5"/>
                  <a:pt x="8" y="2"/>
                </a:cubicBezTo>
                <a:lnTo>
                  <a:pt x="1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0" name="Freeform 1916">
            <a:extLst>
              <a:ext uri="{FF2B5EF4-FFF2-40B4-BE49-F238E27FC236}">
                <a16:creationId xmlns:a16="http://schemas.microsoft.com/office/drawing/2014/main" id="{6CAE0C28-725C-2C4F-8BBC-4B69805DC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0238"/>
            <a:ext cx="3175" cy="9525"/>
          </a:xfrm>
          <a:custGeom>
            <a:avLst/>
            <a:gdLst>
              <a:gd name="T0" fmla="*/ 833005 w 11"/>
              <a:gd name="T1" fmla="*/ 0 h 25"/>
              <a:gd name="T2" fmla="*/ 499918 w 11"/>
              <a:gd name="T3" fmla="*/ 1451610 h 25"/>
              <a:gd name="T4" fmla="*/ 0 w 11"/>
              <a:gd name="T5" fmla="*/ 3338703 h 25"/>
              <a:gd name="T6" fmla="*/ 333375 w 11"/>
              <a:gd name="T7" fmla="*/ 1306449 h 25"/>
              <a:gd name="T8" fmla="*/ 833005 w 11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5">
                <a:moveTo>
                  <a:pt x="10" y="0"/>
                </a:moveTo>
                <a:cubicBezTo>
                  <a:pt x="7" y="3"/>
                  <a:pt x="6" y="4"/>
                  <a:pt x="6" y="10"/>
                </a:cubicBezTo>
                <a:cubicBezTo>
                  <a:pt x="6" y="16"/>
                  <a:pt x="4" y="24"/>
                  <a:pt x="0" y="23"/>
                </a:cubicBezTo>
                <a:cubicBezTo>
                  <a:pt x="1" y="19"/>
                  <a:pt x="4" y="14"/>
                  <a:pt x="4" y="9"/>
                </a:cubicBezTo>
                <a:cubicBezTo>
                  <a:pt x="4" y="5"/>
                  <a:pt x="5" y="1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1" name="Freeform 1917">
            <a:extLst>
              <a:ext uri="{FF2B5EF4-FFF2-40B4-BE49-F238E27FC236}">
                <a16:creationId xmlns:a16="http://schemas.microsoft.com/office/drawing/2014/main" id="{AEDB77C4-312C-6E41-B8A6-5973F9725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400" y="1900238"/>
            <a:ext cx="3175" cy="9525"/>
          </a:xfrm>
          <a:custGeom>
            <a:avLst/>
            <a:gdLst>
              <a:gd name="T0" fmla="*/ 83416 w 11"/>
              <a:gd name="T1" fmla="*/ 3355364 h 26"/>
              <a:gd name="T2" fmla="*/ 83416 w 11"/>
              <a:gd name="T3" fmla="*/ 3355364 h 26"/>
              <a:gd name="T4" fmla="*/ 0 w 11"/>
              <a:gd name="T5" fmla="*/ 3355364 h 26"/>
              <a:gd name="T6" fmla="*/ 249959 w 11"/>
              <a:gd name="T7" fmla="*/ 1341926 h 26"/>
              <a:gd name="T8" fmla="*/ 833005 w 11"/>
              <a:gd name="T9" fmla="*/ 0 h 26"/>
              <a:gd name="T10" fmla="*/ 749877 w 11"/>
              <a:gd name="T11" fmla="*/ 402614 h 26"/>
              <a:gd name="T12" fmla="*/ 499918 w 11"/>
              <a:gd name="T13" fmla="*/ 1476375 h 26"/>
              <a:gd name="T14" fmla="*/ 83416 w 11"/>
              <a:gd name="T15" fmla="*/ 3355364 h 26"/>
              <a:gd name="T16" fmla="*/ 833005 w 11"/>
              <a:gd name="T17" fmla="*/ 0 h 26"/>
              <a:gd name="T18" fmla="*/ 333375 w 11"/>
              <a:gd name="T19" fmla="*/ 1341926 h 26"/>
              <a:gd name="T20" fmla="*/ 83416 w 11"/>
              <a:gd name="T21" fmla="*/ 3220915 h 26"/>
              <a:gd name="T22" fmla="*/ 499918 w 11"/>
              <a:gd name="T23" fmla="*/ 1476375 h 26"/>
              <a:gd name="T24" fmla="*/ 666461 w 11"/>
              <a:gd name="T25" fmla="*/ 268532 h 26"/>
              <a:gd name="T26" fmla="*/ 833005 w 11"/>
              <a:gd name="T27" fmla="*/ 0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26">
                <a:moveTo>
                  <a:pt x="1" y="25"/>
                </a:moveTo>
                <a:lnTo>
                  <a:pt x="1" y="25"/>
                </a:lnTo>
                <a:lnTo>
                  <a:pt x="0" y="25"/>
                </a:lnTo>
                <a:cubicBezTo>
                  <a:pt x="1" y="19"/>
                  <a:pt x="3" y="15"/>
                  <a:pt x="3" y="10"/>
                </a:cubicBezTo>
                <a:cubicBezTo>
                  <a:pt x="3" y="6"/>
                  <a:pt x="4" y="2"/>
                  <a:pt x="10" y="0"/>
                </a:cubicBezTo>
                <a:lnTo>
                  <a:pt x="9" y="3"/>
                </a:lnTo>
                <a:cubicBezTo>
                  <a:pt x="7" y="5"/>
                  <a:pt x="7" y="7"/>
                  <a:pt x="6" y="11"/>
                </a:cubicBezTo>
                <a:cubicBezTo>
                  <a:pt x="6" y="16"/>
                  <a:pt x="5" y="25"/>
                  <a:pt x="1" y="25"/>
                </a:cubicBezTo>
                <a:close/>
                <a:moveTo>
                  <a:pt x="10" y="0"/>
                </a:moveTo>
                <a:cubicBezTo>
                  <a:pt x="5" y="2"/>
                  <a:pt x="4" y="6"/>
                  <a:pt x="4" y="10"/>
                </a:cubicBezTo>
                <a:cubicBezTo>
                  <a:pt x="4" y="15"/>
                  <a:pt x="2" y="19"/>
                  <a:pt x="1" y="24"/>
                </a:cubicBezTo>
                <a:cubicBezTo>
                  <a:pt x="4" y="24"/>
                  <a:pt x="5" y="15"/>
                  <a:pt x="6" y="11"/>
                </a:cubicBezTo>
                <a:cubicBezTo>
                  <a:pt x="6" y="6"/>
                  <a:pt x="7" y="5"/>
                  <a:pt x="8" y="2"/>
                </a:cubicBezTo>
                <a:lnTo>
                  <a:pt x="10" y="0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2" name="Freeform 1918">
            <a:extLst>
              <a:ext uri="{FF2B5EF4-FFF2-40B4-BE49-F238E27FC236}">
                <a16:creationId xmlns:a16="http://schemas.microsoft.com/office/drawing/2014/main" id="{AB618AD5-9E8A-6146-8F6A-828A74372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47850"/>
            <a:ext cx="1588" cy="11113"/>
          </a:xfrm>
          <a:custGeom>
            <a:avLst/>
            <a:gdLst>
              <a:gd name="T0" fmla="*/ 140009 w 6"/>
              <a:gd name="T1" fmla="*/ 3256456 h 32"/>
              <a:gd name="T2" fmla="*/ 140009 w 6"/>
              <a:gd name="T3" fmla="*/ 1688481 h 32"/>
              <a:gd name="T4" fmla="*/ 140009 w 6"/>
              <a:gd name="T5" fmla="*/ 482374 h 32"/>
              <a:gd name="T6" fmla="*/ 280282 w 6"/>
              <a:gd name="T7" fmla="*/ 361867 h 32"/>
              <a:gd name="T8" fmla="*/ 280282 w 6"/>
              <a:gd name="T9" fmla="*/ 1929842 h 32"/>
              <a:gd name="T10" fmla="*/ 280282 w 6"/>
              <a:gd name="T11" fmla="*/ 3135602 h 32"/>
              <a:gd name="T12" fmla="*/ 140009 w 6"/>
              <a:gd name="T13" fmla="*/ 3256456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2" y="27"/>
                </a:moveTo>
                <a:cubicBezTo>
                  <a:pt x="2" y="23"/>
                  <a:pt x="1" y="18"/>
                  <a:pt x="2" y="14"/>
                </a:cubicBezTo>
                <a:cubicBezTo>
                  <a:pt x="3" y="12"/>
                  <a:pt x="3" y="6"/>
                  <a:pt x="2" y="4"/>
                </a:cubicBezTo>
                <a:cubicBezTo>
                  <a:pt x="0" y="1"/>
                  <a:pt x="3" y="0"/>
                  <a:pt x="4" y="3"/>
                </a:cubicBezTo>
                <a:cubicBezTo>
                  <a:pt x="5" y="5"/>
                  <a:pt x="5" y="13"/>
                  <a:pt x="4" y="16"/>
                </a:cubicBezTo>
                <a:cubicBezTo>
                  <a:pt x="3" y="19"/>
                  <a:pt x="4" y="23"/>
                  <a:pt x="4" y="26"/>
                </a:cubicBezTo>
                <a:cubicBezTo>
                  <a:pt x="5" y="31"/>
                  <a:pt x="2" y="31"/>
                  <a:pt x="2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3" name="Freeform 1919">
            <a:extLst>
              <a:ext uri="{FF2B5EF4-FFF2-40B4-BE49-F238E27FC236}">
                <a16:creationId xmlns:a16="http://schemas.microsoft.com/office/drawing/2014/main" id="{8FC03D65-9D91-4747-85F8-C6D743723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47850"/>
            <a:ext cx="1587" cy="11113"/>
          </a:xfrm>
          <a:custGeom>
            <a:avLst/>
            <a:gdLst>
              <a:gd name="T0" fmla="*/ 201549 w 5"/>
              <a:gd name="T1" fmla="*/ 3979565 h 30"/>
              <a:gd name="T2" fmla="*/ 100616 w 5"/>
              <a:gd name="T3" fmla="*/ 3567643 h 30"/>
              <a:gd name="T4" fmla="*/ 100616 w 5"/>
              <a:gd name="T5" fmla="*/ 1784007 h 30"/>
              <a:gd name="T6" fmla="*/ 100616 w 5"/>
              <a:gd name="T7" fmla="*/ 411551 h 30"/>
              <a:gd name="T8" fmla="*/ 100616 w 5"/>
              <a:gd name="T9" fmla="*/ 0 h 30"/>
              <a:gd name="T10" fmla="*/ 201549 w 5"/>
              <a:gd name="T11" fmla="*/ 0 h 30"/>
              <a:gd name="T12" fmla="*/ 100616 w 5"/>
              <a:gd name="T13" fmla="*/ 274491 h 30"/>
              <a:gd name="T14" fmla="*/ 201549 w 5"/>
              <a:gd name="T15" fmla="*/ 1921067 h 30"/>
              <a:gd name="T16" fmla="*/ 100616 w 5"/>
              <a:gd name="T17" fmla="*/ 3567643 h 30"/>
              <a:gd name="T18" fmla="*/ 201549 w 5"/>
              <a:gd name="T19" fmla="*/ 3842135 h 30"/>
              <a:gd name="T20" fmla="*/ 302165 w 5"/>
              <a:gd name="T21" fmla="*/ 3842135 h 30"/>
              <a:gd name="T22" fmla="*/ 302165 w 5"/>
              <a:gd name="T23" fmla="*/ 3430583 h 30"/>
              <a:gd name="T24" fmla="*/ 302165 w 5"/>
              <a:gd name="T25" fmla="*/ 2058498 h 30"/>
              <a:gd name="T26" fmla="*/ 302165 w 5"/>
              <a:gd name="T27" fmla="*/ 274491 h 30"/>
              <a:gd name="T28" fmla="*/ 403098 w 5"/>
              <a:gd name="T29" fmla="*/ 2058498 h 30"/>
              <a:gd name="T30" fmla="*/ 403098 w 5"/>
              <a:gd name="T31" fmla="*/ 3430583 h 30"/>
              <a:gd name="T32" fmla="*/ 302165 w 5"/>
              <a:gd name="T33" fmla="*/ 3842135 h 30"/>
              <a:gd name="T34" fmla="*/ 201549 w 5"/>
              <a:gd name="T35" fmla="*/ 3979565 h 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30">
                <a:moveTo>
                  <a:pt x="2" y="29"/>
                </a:moveTo>
                <a:cubicBezTo>
                  <a:pt x="2" y="29"/>
                  <a:pt x="1" y="28"/>
                  <a:pt x="1" y="26"/>
                </a:cubicBezTo>
                <a:cubicBezTo>
                  <a:pt x="0" y="22"/>
                  <a:pt x="0" y="17"/>
                  <a:pt x="1" y="13"/>
                </a:cubicBezTo>
                <a:cubicBezTo>
                  <a:pt x="2" y="11"/>
                  <a:pt x="2" y="5"/>
                  <a:pt x="1" y="3"/>
                </a:cubicBezTo>
                <a:cubicBezTo>
                  <a:pt x="0" y="2"/>
                  <a:pt x="0" y="1"/>
                  <a:pt x="1" y="0"/>
                </a:cubicBezTo>
                <a:lnTo>
                  <a:pt x="2" y="0"/>
                </a:lnTo>
                <a:cubicBezTo>
                  <a:pt x="1" y="1"/>
                  <a:pt x="1" y="2"/>
                  <a:pt x="1" y="2"/>
                </a:cubicBezTo>
                <a:cubicBezTo>
                  <a:pt x="2" y="5"/>
                  <a:pt x="2" y="11"/>
                  <a:pt x="2" y="14"/>
                </a:cubicBezTo>
                <a:cubicBezTo>
                  <a:pt x="1" y="17"/>
                  <a:pt x="1" y="22"/>
                  <a:pt x="1" y="26"/>
                </a:cubicBezTo>
                <a:cubicBezTo>
                  <a:pt x="1" y="28"/>
                  <a:pt x="2" y="28"/>
                  <a:pt x="2" y="28"/>
                </a:cubicBezTo>
                <a:lnTo>
                  <a:pt x="3" y="28"/>
                </a:lnTo>
                <a:lnTo>
                  <a:pt x="3" y="25"/>
                </a:lnTo>
                <a:cubicBezTo>
                  <a:pt x="2" y="22"/>
                  <a:pt x="2" y="18"/>
                  <a:pt x="3" y="15"/>
                </a:cubicBezTo>
                <a:cubicBezTo>
                  <a:pt x="4" y="11"/>
                  <a:pt x="4" y="4"/>
                  <a:pt x="3" y="2"/>
                </a:cubicBezTo>
                <a:cubicBezTo>
                  <a:pt x="4" y="3"/>
                  <a:pt x="4" y="11"/>
                  <a:pt x="4" y="15"/>
                </a:cubicBezTo>
                <a:cubicBezTo>
                  <a:pt x="3" y="18"/>
                  <a:pt x="3" y="21"/>
                  <a:pt x="4" y="25"/>
                </a:cubicBezTo>
                <a:cubicBezTo>
                  <a:pt x="4" y="25"/>
                  <a:pt x="4" y="28"/>
                  <a:pt x="3" y="28"/>
                </a:cubicBezTo>
                <a:lnTo>
                  <a:pt x="2" y="2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4" name="Freeform 1920">
            <a:extLst>
              <a:ext uri="{FF2B5EF4-FFF2-40B4-BE49-F238E27FC236}">
                <a16:creationId xmlns:a16="http://schemas.microsoft.com/office/drawing/2014/main" id="{B39926D3-F246-454E-91E6-AE1416E40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1847850"/>
            <a:ext cx="1588" cy="11113"/>
          </a:xfrm>
          <a:custGeom>
            <a:avLst/>
            <a:gdLst>
              <a:gd name="T0" fmla="*/ 140009 w 6"/>
              <a:gd name="T1" fmla="*/ 3256456 h 32"/>
              <a:gd name="T2" fmla="*/ 140009 w 6"/>
              <a:gd name="T3" fmla="*/ 1688481 h 32"/>
              <a:gd name="T4" fmla="*/ 140009 w 6"/>
              <a:gd name="T5" fmla="*/ 482374 h 32"/>
              <a:gd name="T6" fmla="*/ 280282 w 6"/>
              <a:gd name="T7" fmla="*/ 361867 h 32"/>
              <a:gd name="T8" fmla="*/ 280282 w 6"/>
              <a:gd name="T9" fmla="*/ 1929842 h 32"/>
              <a:gd name="T10" fmla="*/ 280282 w 6"/>
              <a:gd name="T11" fmla="*/ 3135602 h 32"/>
              <a:gd name="T12" fmla="*/ 140009 w 6"/>
              <a:gd name="T13" fmla="*/ 3256456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2" y="27"/>
                </a:moveTo>
                <a:cubicBezTo>
                  <a:pt x="2" y="23"/>
                  <a:pt x="1" y="18"/>
                  <a:pt x="2" y="14"/>
                </a:cubicBezTo>
                <a:cubicBezTo>
                  <a:pt x="3" y="12"/>
                  <a:pt x="3" y="6"/>
                  <a:pt x="2" y="4"/>
                </a:cubicBezTo>
                <a:cubicBezTo>
                  <a:pt x="0" y="1"/>
                  <a:pt x="3" y="0"/>
                  <a:pt x="4" y="3"/>
                </a:cubicBezTo>
                <a:cubicBezTo>
                  <a:pt x="5" y="5"/>
                  <a:pt x="5" y="13"/>
                  <a:pt x="4" y="16"/>
                </a:cubicBezTo>
                <a:cubicBezTo>
                  <a:pt x="3" y="19"/>
                  <a:pt x="4" y="23"/>
                  <a:pt x="4" y="26"/>
                </a:cubicBezTo>
                <a:cubicBezTo>
                  <a:pt x="5" y="31"/>
                  <a:pt x="2" y="31"/>
                  <a:pt x="2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5" name="Freeform 1921">
            <a:extLst>
              <a:ext uri="{FF2B5EF4-FFF2-40B4-BE49-F238E27FC236}">
                <a16:creationId xmlns:a16="http://schemas.microsoft.com/office/drawing/2014/main" id="{BC9245DA-41DF-DE4C-8AE8-49860CD0B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1847850"/>
            <a:ext cx="1587" cy="11113"/>
          </a:xfrm>
          <a:custGeom>
            <a:avLst/>
            <a:gdLst>
              <a:gd name="T0" fmla="*/ 201549 w 5"/>
              <a:gd name="T1" fmla="*/ 3979565 h 30"/>
              <a:gd name="T2" fmla="*/ 100616 w 5"/>
              <a:gd name="T3" fmla="*/ 3567643 h 30"/>
              <a:gd name="T4" fmla="*/ 100616 w 5"/>
              <a:gd name="T5" fmla="*/ 1784007 h 30"/>
              <a:gd name="T6" fmla="*/ 100616 w 5"/>
              <a:gd name="T7" fmla="*/ 411551 h 30"/>
              <a:gd name="T8" fmla="*/ 100616 w 5"/>
              <a:gd name="T9" fmla="*/ 0 h 30"/>
              <a:gd name="T10" fmla="*/ 201549 w 5"/>
              <a:gd name="T11" fmla="*/ 0 h 30"/>
              <a:gd name="T12" fmla="*/ 100616 w 5"/>
              <a:gd name="T13" fmla="*/ 274491 h 30"/>
              <a:gd name="T14" fmla="*/ 201549 w 5"/>
              <a:gd name="T15" fmla="*/ 1921067 h 30"/>
              <a:gd name="T16" fmla="*/ 100616 w 5"/>
              <a:gd name="T17" fmla="*/ 3567643 h 30"/>
              <a:gd name="T18" fmla="*/ 201549 w 5"/>
              <a:gd name="T19" fmla="*/ 3842135 h 30"/>
              <a:gd name="T20" fmla="*/ 302165 w 5"/>
              <a:gd name="T21" fmla="*/ 3842135 h 30"/>
              <a:gd name="T22" fmla="*/ 302165 w 5"/>
              <a:gd name="T23" fmla="*/ 3430583 h 30"/>
              <a:gd name="T24" fmla="*/ 302165 w 5"/>
              <a:gd name="T25" fmla="*/ 2058498 h 30"/>
              <a:gd name="T26" fmla="*/ 302165 w 5"/>
              <a:gd name="T27" fmla="*/ 274491 h 30"/>
              <a:gd name="T28" fmla="*/ 403098 w 5"/>
              <a:gd name="T29" fmla="*/ 2058498 h 30"/>
              <a:gd name="T30" fmla="*/ 403098 w 5"/>
              <a:gd name="T31" fmla="*/ 3430583 h 30"/>
              <a:gd name="T32" fmla="*/ 302165 w 5"/>
              <a:gd name="T33" fmla="*/ 3842135 h 30"/>
              <a:gd name="T34" fmla="*/ 201549 w 5"/>
              <a:gd name="T35" fmla="*/ 3979565 h 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30">
                <a:moveTo>
                  <a:pt x="2" y="29"/>
                </a:moveTo>
                <a:cubicBezTo>
                  <a:pt x="2" y="29"/>
                  <a:pt x="1" y="28"/>
                  <a:pt x="1" y="26"/>
                </a:cubicBezTo>
                <a:cubicBezTo>
                  <a:pt x="0" y="22"/>
                  <a:pt x="0" y="17"/>
                  <a:pt x="1" y="13"/>
                </a:cubicBezTo>
                <a:cubicBezTo>
                  <a:pt x="2" y="11"/>
                  <a:pt x="2" y="5"/>
                  <a:pt x="1" y="3"/>
                </a:cubicBezTo>
                <a:cubicBezTo>
                  <a:pt x="0" y="2"/>
                  <a:pt x="0" y="1"/>
                  <a:pt x="1" y="0"/>
                </a:cubicBezTo>
                <a:lnTo>
                  <a:pt x="2" y="0"/>
                </a:lnTo>
                <a:cubicBezTo>
                  <a:pt x="1" y="1"/>
                  <a:pt x="1" y="2"/>
                  <a:pt x="1" y="2"/>
                </a:cubicBezTo>
                <a:cubicBezTo>
                  <a:pt x="2" y="5"/>
                  <a:pt x="2" y="11"/>
                  <a:pt x="2" y="14"/>
                </a:cubicBezTo>
                <a:cubicBezTo>
                  <a:pt x="1" y="17"/>
                  <a:pt x="1" y="22"/>
                  <a:pt x="1" y="26"/>
                </a:cubicBezTo>
                <a:cubicBezTo>
                  <a:pt x="1" y="28"/>
                  <a:pt x="2" y="28"/>
                  <a:pt x="2" y="28"/>
                </a:cubicBezTo>
                <a:lnTo>
                  <a:pt x="3" y="28"/>
                </a:lnTo>
                <a:lnTo>
                  <a:pt x="3" y="25"/>
                </a:lnTo>
                <a:cubicBezTo>
                  <a:pt x="2" y="22"/>
                  <a:pt x="2" y="18"/>
                  <a:pt x="3" y="15"/>
                </a:cubicBezTo>
                <a:cubicBezTo>
                  <a:pt x="4" y="11"/>
                  <a:pt x="4" y="4"/>
                  <a:pt x="3" y="2"/>
                </a:cubicBezTo>
                <a:cubicBezTo>
                  <a:pt x="4" y="3"/>
                  <a:pt x="4" y="11"/>
                  <a:pt x="4" y="15"/>
                </a:cubicBezTo>
                <a:cubicBezTo>
                  <a:pt x="3" y="18"/>
                  <a:pt x="3" y="21"/>
                  <a:pt x="4" y="25"/>
                </a:cubicBezTo>
                <a:cubicBezTo>
                  <a:pt x="4" y="25"/>
                  <a:pt x="4" y="28"/>
                  <a:pt x="3" y="28"/>
                </a:cubicBezTo>
                <a:lnTo>
                  <a:pt x="2" y="29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6" name="Freeform 1922">
            <a:extLst>
              <a:ext uri="{FF2B5EF4-FFF2-40B4-BE49-F238E27FC236}">
                <a16:creationId xmlns:a16="http://schemas.microsoft.com/office/drawing/2014/main" id="{FC0CCD05-0B05-AA43-9444-837994C44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49438"/>
            <a:ext cx="3175" cy="17462"/>
          </a:xfrm>
          <a:custGeom>
            <a:avLst/>
            <a:gdLst>
              <a:gd name="T0" fmla="*/ 315119 w 8"/>
              <a:gd name="T1" fmla="*/ 5659546 h 47"/>
              <a:gd name="T2" fmla="*/ 0 w 8"/>
              <a:gd name="T3" fmla="*/ 5521336 h 47"/>
              <a:gd name="T4" fmla="*/ 157559 w 8"/>
              <a:gd name="T5" fmla="*/ 2760854 h 47"/>
              <a:gd name="T6" fmla="*/ 0 w 8"/>
              <a:gd name="T7" fmla="*/ 690306 h 47"/>
              <a:gd name="T8" fmla="*/ 472678 w 8"/>
              <a:gd name="T9" fmla="*/ 828145 h 47"/>
              <a:gd name="T10" fmla="*/ 630238 w 8"/>
              <a:gd name="T11" fmla="*/ 2760854 h 47"/>
              <a:gd name="T12" fmla="*/ 315119 w 8"/>
              <a:gd name="T13" fmla="*/ 5659546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47">
                <a:moveTo>
                  <a:pt x="2" y="41"/>
                </a:moveTo>
                <a:cubicBezTo>
                  <a:pt x="2" y="45"/>
                  <a:pt x="0" y="46"/>
                  <a:pt x="0" y="40"/>
                </a:cubicBezTo>
                <a:cubicBezTo>
                  <a:pt x="0" y="34"/>
                  <a:pt x="3" y="30"/>
                  <a:pt x="1" y="20"/>
                </a:cubicBezTo>
                <a:cubicBezTo>
                  <a:pt x="0" y="16"/>
                  <a:pt x="0" y="9"/>
                  <a:pt x="0" y="5"/>
                </a:cubicBezTo>
                <a:cubicBezTo>
                  <a:pt x="1" y="0"/>
                  <a:pt x="4" y="3"/>
                  <a:pt x="3" y="6"/>
                </a:cubicBezTo>
                <a:cubicBezTo>
                  <a:pt x="2" y="10"/>
                  <a:pt x="3" y="16"/>
                  <a:pt x="4" y="20"/>
                </a:cubicBezTo>
                <a:cubicBezTo>
                  <a:pt x="7" y="32"/>
                  <a:pt x="2" y="36"/>
                  <a:pt x="2" y="4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7" name="Freeform 1923">
            <a:extLst>
              <a:ext uri="{FF2B5EF4-FFF2-40B4-BE49-F238E27FC236}">
                <a16:creationId xmlns:a16="http://schemas.microsoft.com/office/drawing/2014/main" id="{A692E5EE-C32B-1E42-989C-D2017C5D8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51025"/>
            <a:ext cx="3175" cy="15875"/>
          </a:xfrm>
          <a:custGeom>
            <a:avLst/>
            <a:gdLst>
              <a:gd name="T0" fmla="*/ 0 w 7"/>
              <a:gd name="T1" fmla="*/ 5724599 h 43"/>
              <a:gd name="T2" fmla="*/ 205921 w 7"/>
              <a:gd name="T3" fmla="*/ 5588369 h 43"/>
              <a:gd name="T4" fmla="*/ 205921 w 7"/>
              <a:gd name="T5" fmla="*/ 5724599 h 43"/>
              <a:gd name="T6" fmla="*/ 0 w 7"/>
              <a:gd name="T7" fmla="*/ 5724599 h 43"/>
              <a:gd name="T8" fmla="*/ 0 w 7"/>
              <a:gd name="T9" fmla="*/ 2453241 h 43"/>
              <a:gd name="T10" fmla="*/ 0 w 7"/>
              <a:gd name="T11" fmla="*/ 409058 h 43"/>
              <a:gd name="T12" fmla="*/ 205921 w 7"/>
              <a:gd name="T13" fmla="*/ 0 h 43"/>
              <a:gd name="T14" fmla="*/ 411389 w 7"/>
              <a:gd name="T15" fmla="*/ 136230 h 43"/>
              <a:gd name="T16" fmla="*/ 411389 w 7"/>
              <a:gd name="T17" fmla="*/ 136230 h 43"/>
              <a:gd name="T18" fmla="*/ 411389 w 7"/>
              <a:gd name="T19" fmla="*/ 136230 h 43"/>
              <a:gd name="T20" fmla="*/ 0 w 7"/>
              <a:gd name="T21" fmla="*/ 409058 h 43"/>
              <a:gd name="T22" fmla="*/ 205921 w 7"/>
              <a:gd name="T23" fmla="*/ 2453241 h 43"/>
              <a:gd name="T24" fmla="*/ 0 w 7"/>
              <a:gd name="T25" fmla="*/ 4361564 h 43"/>
              <a:gd name="T26" fmla="*/ 0 w 7"/>
              <a:gd name="T27" fmla="*/ 2453241 h 43"/>
              <a:gd name="T28" fmla="*/ 822779 w 7"/>
              <a:gd name="T29" fmla="*/ 2453241 h 43"/>
              <a:gd name="T30" fmla="*/ 617311 w 7"/>
              <a:gd name="T31" fmla="*/ 4497794 h 43"/>
              <a:gd name="T32" fmla="*/ 411389 w 7"/>
              <a:gd name="T33" fmla="*/ 5315541 h 43"/>
              <a:gd name="T34" fmla="*/ 411389 w 7"/>
              <a:gd name="T35" fmla="*/ 5588369 h 43"/>
              <a:gd name="T36" fmla="*/ 205921 w 7"/>
              <a:gd name="T37" fmla="*/ 5588369 h 43"/>
              <a:gd name="T38" fmla="*/ 411389 w 7"/>
              <a:gd name="T39" fmla="*/ 5315541 h 43"/>
              <a:gd name="T40" fmla="*/ 617311 w 7"/>
              <a:gd name="T41" fmla="*/ 4497794 h 43"/>
              <a:gd name="T42" fmla="*/ 822779 w 7"/>
              <a:gd name="T43" fmla="*/ 2453241 h 43"/>
              <a:gd name="T44" fmla="*/ 617311 w 7"/>
              <a:gd name="T45" fmla="*/ 545288 h 43"/>
              <a:gd name="T46" fmla="*/ 822779 w 7"/>
              <a:gd name="T47" fmla="*/ 2453241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" h="43">
                <a:moveTo>
                  <a:pt x="0" y="42"/>
                </a:moveTo>
                <a:lnTo>
                  <a:pt x="1" y="41"/>
                </a:lnTo>
                <a:cubicBezTo>
                  <a:pt x="1" y="42"/>
                  <a:pt x="1" y="42"/>
                  <a:pt x="1" y="42"/>
                </a:cubicBezTo>
                <a:lnTo>
                  <a:pt x="0" y="42"/>
                </a:lnTo>
                <a:close/>
                <a:moveTo>
                  <a:pt x="0" y="18"/>
                </a:moveTo>
                <a:lnTo>
                  <a:pt x="0" y="3"/>
                </a:ln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0" y="3"/>
                </a:cubicBezTo>
                <a:cubicBezTo>
                  <a:pt x="0" y="7"/>
                  <a:pt x="0" y="14"/>
                  <a:pt x="1" y="18"/>
                </a:cubicBezTo>
                <a:cubicBezTo>
                  <a:pt x="3" y="24"/>
                  <a:pt x="2" y="29"/>
                  <a:pt x="0" y="32"/>
                </a:cubicBezTo>
                <a:cubicBezTo>
                  <a:pt x="1" y="29"/>
                  <a:pt x="3" y="24"/>
                  <a:pt x="0" y="18"/>
                </a:cubicBezTo>
                <a:close/>
                <a:moveTo>
                  <a:pt x="4" y="18"/>
                </a:moveTo>
                <a:cubicBezTo>
                  <a:pt x="6" y="26"/>
                  <a:pt x="4" y="30"/>
                  <a:pt x="3" y="33"/>
                </a:cubicBezTo>
                <a:cubicBezTo>
                  <a:pt x="3" y="35"/>
                  <a:pt x="2" y="37"/>
                  <a:pt x="2" y="39"/>
                </a:cubicBezTo>
                <a:cubicBezTo>
                  <a:pt x="3" y="41"/>
                  <a:pt x="2" y="41"/>
                  <a:pt x="2" y="41"/>
                </a:cubicBezTo>
                <a:lnTo>
                  <a:pt x="1" y="41"/>
                </a:lnTo>
                <a:cubicBezTo>
                  <a:pt x="1" y="41"/>
                  <a:pt x="2" y="40"/>
                  <a:pt x="2" y="39"/>
                </a:cubicBezTo>
                <a:cubicBezTo>
                  <a:pt x="2" y="37"/>
                  <a:pt x="2" y="35"/>
                  <a:pt x="3" y="33"/>
                </a:cubicBezTo>
                <a:cubicBezTo>
                  <a:pt x="4" y="30"/>
                  <a:pt x="5" y="26"/>
                  <a:pt x="4" y="18"/>
                </a:cubicBezTo>
                <a:cubicBezTo>
                  <a:pt x="3" y="17"/>
                  <a:pt x="1" y="9"/>
                  <a:pt x="3" y="4"/>
                </a:cubicBezTo>
                <a:cubicBezTo>
                  <a:pt x="2" y="9"/>
                  <a:pt x="4" y="16"/>
                  <a:pt x="4" y="1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8" name="Freeform 1924">
            <a:extLst>
              <a:ext uri="{FF2B5EF4-FFF2-40B4-BE49-F238E27FC236}">
                <a16:creationId xmlns:a16="http://schemas.microsoft.com/office/drawing/2014/main" id="{6EBC647D-2E40-214B-A854-1EF5A5666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49438"/>
            <a:ext cx="3175" cy="17462"/>
          </a:xfrm>
          <a:custGeom>
            <a:avLst/>
            <a:gdLst>
              <a:gd name="T0" fmla="*/ 315119 w 8"/>
              <a:gd name="T1" fmla="*/ 5659546 h 47"/>
              <a:gd name="T2" fmla="*/ 0 w 8"/>
              <a:gd name="T3" fmla="*/ 5521336 h 47"/>
              <a:gd name="T4" fmla="*/ 157559 w 8"/>
              <a:gd name="T5" fmla="*/ 2760854 h 47"/>
              <a:gd name="T6" fmla="*/ 0 w 8"/>
              <a:gd name="T7" fmla="*/ 690306 h 47"/>
              <a:gd name="T8" fmla="*/ 472678 w 8"/>
              <a:gd name="T9" fmla="*/ 828145 h 47"/>
              <a:gd name="T10" fmla="*/ 630238 w 8"/>
              <a:gd name="T11" fmla="*/ 2760854 h 47"/>
              <a:gd name="T12" fmla="*/ 315119 w 8"/>
              <a:gd name="T13" fmla="*/ 5659546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47">
                <a:moveTo>
                  <a:pt x="2" y="41"/>
                </a:moveTo>
                <a:cubicBezTo>
                  <a:pt x="2" y="45"/>
                  <a:pt x="0" y="46"/>
                  <a:pt x="0" y="40"/>
                </a:cubicBezTo>
                <a:cubicBezTo>
                  <a:pt x="0" y="34"/>
                  <a:pt x="3" y="30"/>
                  <a:pt x="1" y="20"/>
                </a:cubicBezTo>
                <a:cubicBezTo>
                  <a:pt x="0" y="16"/>
                  <a:pt x="0" y="9"/>
                  <a:pt x="0" y="5"/>
                </a:cubicBezTo>
                <a:cubicBezTo>
                  <a:pt x="1" y="0"/>
                  <a:pt x="4" y="3"/>
                  <a:pt x="3" y="6"/>
                </a:cubicBezTo>
                <a:cubicBezTo>
                  <a:pt x="2" y="10"/>
                  <a:pt x="3" y="16"/>
                  <a:pt x="4" y="20"/>
                </a:cubicBezTo>
                <a:cubicBezTo>
                  <a:pt x="7" y="32"/>
                  <a:pt x="2" y="36"/>
                  <a:pt x="2" y="4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79" name="Freeform 1925">
            <a:extLst>
              <a:ext uri="{FF2B5EF4-FFF2-40B4-BE49-F238E27FC236}">
                <a16:creationId xmlns:a16="http://schemas.microsoft.com/office/drawing/2014/main" id="{8F567B9B-854A-9D49-8B0C-1D82434D3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851025"/>
            <a:ext cx="3175" cy="15875"/>
          </a:xfrm>
          <a:custGeom>
            <a:avLst/>
            <a:gdLst>
              <a:gd name="T0" fmla="*/ 0 w 7"/>
              <a:gd name="T1" fmla="*/ 5724599 h 43"/>
              <a:gd name="T2" fmla="*/ 205921 w 7"/>
              <a:gd name="T3" fmla="*/ 5588369 h 43"/>
              <a:gd name="T4" fmla="*/ 205921 w 7"/>
              <a:gd name="T5" fmla="*/ 5724599 h 43"/>
              <a:gd name="T6" fmla="*/ 0 w 7"/>
              <a:gd name="T7" fmla="*/ 5724599 h 43"/>
              <a:gd name="T8" fmla="*/ 0 w 7"/>
              <a:gd name="T9" fmla="*/ 2453241 h 43"/>
              <a:gd name="T10" fmla="*/ 0 w 7"/>
              <a:gd name="T11" fmla="*/ 409058 h 43"/>
              <a:gd name="T12" fmla="*/ 205921 w 7"/>
              <a:gd name="T13" fmla="*/ 0 h 43"/>
              <a:gd name="T14" fmla="*/ 411389 w 7"/>
              <a:gd name="T15" fmla="*/ 136230 h 43"/>
              <a:gd name="T16" fmla="*/ 411389 w 7"/>
              <a:gd name="T17" fmla="*/ 136230 h 43"/>
              <a:gd name="T18" fmla="*/ 411389 w 7"/>
              <a:gd name="T19" fmla="*/ 136230 h 43"/>
              <a:gd name="T20" fmla="*/ 0 w 7"/>
              <a:gd name="T21" fmla="*/ 409058 h 43"/>
              <a:gd name="T22" fmla="*/ 205921 w 7"/>
              <a:gd name="T23" fmla="*/ 2453241 h 43"/>
              <a:gd name="T24" fmla="*/ 0 w 7"/>
              <a:gd name="T25" fmla="*/ 4361564 h 43"/>
              <a:gd name="T26" fmla="*/ 0 w 7"/>
              <a:gd name="T27" fmla="*/ 2453241 h 43"/>
              <a:gd name="T28" fmla="*/ 822779 w 7"/>
              <a:gd name="T29" fmla="*/ 2453241 h 43"/>
              <a:gd name="T30" fmla="*/ 617311 w 7"/>
              <a:gd name="T31" fmla="*/ 4497794 h 43"/>
              <a:gd name="T32" fmla="*/ 411389 w 7"/>
              <a:gd name="T33" fmla="*/ 5315541 h 43"/>
              <a:gd name="T34" fmla="*/ 411389 w 7"/>
              <a:gd name="T35" fmla="*/ 5588369 h 43"/>
              <a:gd name="T36" fmla="*/ 205921 w 7"/>
              <a:gd name="T37" fmla="*/ 5588369 h 43"/>
              <a:gd name="T38" fmla="*/ 411389 w 7"/>
              <a:gd name="T39" fmla="*/ 5315541 h 43"/>
              <a:gd name="T40" fmla="*/ 617311 w 7"/>
              <a:gd name="T41" fmla="*/ 4497794 h 43"/>
              <a:gd name="T42" fmla="*/ 822779 w 7"/>
              <a:gd name="T43" fmla="*/ 2453241 h 43"/>
              <a:gd name="T44" fmla="*/ 617311 w 7"/>
              <a:gd name="T45" fmla="*/ 545288 h 43"/>
              <a:gd name="T46" fmla="*/ 822779 w 7"/>
              <a:gd name="T47" fmla="*/ 2453241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" h="43">
                <a:moveTo>
                  <a:pt x="0" y="42"/>
                </a:moveTo>
                <a:lnTo>
                  <a:pt x="1" y="41"/>
                </a:lnTo>
                <a:cubicBezTo>
                  <a:pt x="1" y="42"/>
                  <a:pt x="1" y="42"/>
                  <a:pt x="1" y="42"/>
                </a:cubicBezTo>
                <a:lnTo>
                  <a:pt x="0" y="42"/>
                </a:lnTo>
                <a:close/>
                <a:moveTo>
                  <a:pt x="0" y="18"/>
                </a:moveTo>
                <a:lnTo>
                  <a:pt x="0" y="3"/>
                </a:ln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0" y="3"/>
                </a:cubicBezTo>
                <a:cubicBezTo>
                  <a:pt x="0" y="7"/>
                  <a:pt x="0" y="14"/>
                  <a:pt x="1" y="18"/>
                </a:cubicBezTo>
                <a:cubicBezTo>
                  <a:pt x="3" y="24"/>
                  <a:pt x="2" y="29"/>
                  <a:pt x="0" y="32"/>
                </a:cubicBezTo>
                <a:cubicBezTo>
                  <a:pt x="1" y="29"/>
                  <a:pt x="3" y="24"/>
                  <a:pt x="0" y="18"/>
                </a:cubicBezTo>
                <a:close/>
                <a:moveTo>
                  <a:pt x="4" y="18"/>
                </a:moveTo>
                <a:cubicBezTo>
                  <a:pt x="6" y="26"/>
                  <a:pt x="4" y="30"/>
                  <a:pt x="3" y="33"/>
                </a:cubicBezTo>
                <a:cubicBezTo>
                  <a:pt x="3" y="35"/>
                  <a:pt x="2" y="37"/>
                  <a:pt x="2" y="39"/>
                </a:cubicBezTo>
                <a:cubicBezTo>
                  <a:pt x="3" y="41"/>
                  <a:pt x="2" y="41"/>
                  <a:pt x="2" y="41"/>
                </a:cubicBezTo>
                <a:lnTo>
                  <a:pt x="1" y="41"/>
                </a:lnTo>
                <a:cubicBezTo>
                  <a:pt x="1" y="41"/>
                  <a:pt x="2" y="40"/>
                  <a:pt x="2" y="39"/>
                </a:cubicBezTo>
                <a:cubicBezTo>
                  <a:pt x="2" y="37"/>
                  <a:pt x="2" y="35"/>
                  <a:pt x="3" y="33"/>
                </a:cubicBezTo>
                <a:cubicBezTo>
                  <a:pt x="4" y="30"/>
                  <a:pt x="5" y="26"/>
                  <a:pt x="4" y="18"/>
                </a:cubicBezTo>
                <a:cubicBezTo>
                  <a:pt x="3" y="17"/>
                  <a:pt x="1" y="9"/>
                  <a:pt x="3" y="4"/>
                </a:cubicBezTo>
                <a:cubicBezTo>
                  <a:pt x="2" y="9"/>
                  <a:pt x="4" y="16"/>
                  <a:pt x="4" y="18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0" name="Freeform 1926">
            <a:extLst>
              <a:ext uri="{FF2B5EF4-FFF2-40B4-BE49-F238E27FC236}">
                <a16:creationId xmlns:a16="http://schemas.microsoft.com/office/drawing/2014/main" id="{DA8E3615-5D22-2F45-8CCE-D049301DA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54200"/>
            <a:ext cx="1588" cy="7938"/>
          </a:xfrm>
          <a:custGeom>
            <a:avLst/>
            <a:gdLst>
              <a:gd name="T0" fmla="*/ 302673 w 5"/>
              <a:gd name="T1" fmla="*/ 2343514 h 22"/>
              <a:gd name="T2" fmla="*/ 0 w 5"/>
              <a:gd name="T3" fmla="*/ 2213259 h 22"/>
              <a:gd name="T4" fmla="*/ 0 w 5"/>
              <a:gd name="T5" fmla="*/ 1301832 h 22"/>
              <a:gd name="T6" fmla="*/ 0 w 5"/>
              <a:gd name="T7" fmla="*/ 130255 h 22"/>
              <a:gd name="T8" fmla="*/ 302673 w 5"/>
              <a:gd name="T9" fmla="*/ 260511 h 22"/>
              <a:gd name="T10" fmla="*/ 201676 w 5"/>
              <a:gd name="T11" fmla="*/ 1171577 h 22"/>
              <a:gd name="T12" fmla="*/ 302673 w 5"/>
              <a:gd name="T13" fmla="*/ 23435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2">
                <a:moveTo>
                  <a:pt x="3" y="18"/>
                </a:moveTo>
                <a:cubicBezTo>
                  <a:pt x="2" y="20"/>
                  <a:pt x="0" y="21"/>
                  <a:pt x="0" y="17"/>
                </a:cubicBezTo>
                <a:cubicBezTo>
                  <a:pt x="2" y="14"/>
                  <a:pt x="2" y="12"/>
                  <a:pt x="0" y="10"/>
                </a:cubicBezTo>
                <a:cubicBezTo>
                  <a:pt x="0" y="7"/>
                  <a:pt x="0" y="4"/>
                  <a:pt x="0" y="1"/>
                </a:cubicBezTo>
                <a:cubicBezTo>
                  <a:pt x="2" y="0"/>
                  <a:pt x="4" y="1"/>
                  <a:pt x="3" y="2"/>
                </a:cubicBezTo>
                <a:cubicBezTo>
                  <a:pt x="2" y="4"/>
                  <a:pt x="2" y="7"/>
                  <a:pt x="2" y="9"/>
                </a:cubicBezTo>
                <a:cubicBezTo>
                  <a:pt x="4" y="12"/>
                  <a:pt x="3" y="15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1" name="Freeform 1927">
            <a:extLst>
              <a:ext uri="{FF2B5EF4-FFF2-40B4-BE49-F238E27FC236}">
                <a16:creationId xmlns:a16="http://schemas.microsoft.com/office/drawing/2014/main" id="{30CBF867-9429-2140-AE48-9E0D84069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54200"/>
            <a:ext cx="1588" cy="7938"/>
          </a:xfrm>
          <a:custGeom>
            <a:avLst/>
            <a:gdLst>
              <a:gd name="T0" fmla="*/ 210145 w 6"/>
              <a:gd name="T1" fmla="*/ 2857680 h 21"/>
              <a:gd name="T2" fmla="*/ 70137 w 6"/>
              <a:gd name="T3" fmla="*/ 2714796 h 21"/>
              <a:gd name="T4" fmla="*/ 70137 w 6"/>
              <a:gd name="T5" fmla="*/ 2429028 h 21"/>
              <a:gd name="T6" fmla="*/ 70137 w 6"/>
              <a:gd name="T7" fmla="*/ 1428840 h 21"/>
              <a:gd name="T8" fmla="*/ 70137 w 6"/>
              <a:gd name="T9" fmla="*/ 142884 h 21"/>
              <a:gd name="T10" fmla="*/ 210145 w 6"/>
              <a:gd name="T11" fmla="*/ 0 h 21"/>
              <a:gd name="T12" fmla="*/ 280282 w 6"/>
              <a:gd name="T13" fmla="*/ 142884 h 21"/>
              <a:gd name="T14" fmla="*/ 280282 w 6"/>
              <a:gd name="T15" fmla="*/ 285768 h 21"/>
              <a:gd name="T16" fmla="*/ 280282 w 6"/>
              <a:gd name="T17" fmla="*/ 1285956 h 21"/>
              <a:gd name="T18" fmla="*/ 280282 w 6"/>
              <a:gd name="T19" fmla="*/ 2571912 h 21"/>
              <a:gd name="T20" fmla="*/ 210145 w 6"/>
              <a:gd name="T21" fmla="*/ 2857680 h 21"/>
              <a:gd name="T22" fmla="*/ 210145 w 6"/>
              <a:gd name="T23" fmla="*/ 1428840 h 21"/>
              <a:gd name="T24" fmla="*/ 210145 w 6"/>
              <a:gd name="T25" fmla="*/ 2429028 h 21"/>
              <a:gd name="T26" fmla="*/ 210145 w 6"/>
              <a:gd name="T27" fmla="*/ 2714796 h 21"/>
              <a:gd name="T28" fmla="*/ 210145 w 6"/>
              <a:gd name="T29" fmla="*/ 2571912 h 21"/>
              <a:gd name="T30" fmla="*/ 210145 w 6"/>
              <a:gd name="T31" fmla="*/ 1285956 h 21"/>
              <a:gd name="T32" fmla="*/ 210145 w 6"/>
              <a:gd name="T33" fmla="*/ 285768 h 21"/>
              <a:gd name="T34" fmla="*/ 140009 w 6"/>
              <a:gd name="T35" fmla="*/ 285768 h 21"/>
              <a:gd name="T36" fmla="*/ 210145 w 6"/>
              <a:gd name="T37" fmla="*/ 1428840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" h="21">
                <a:moveTo>
                  <a:pt x="3" y="20"/>
                </a:moveTo>
                <a:lnTo>
                  <a:pt x="1" y="19"/>
                </a:lnTo>
                <a:cubicBezTo>
                  <a:pt x="1" y="19"/>
                  <a:pt x="1" y="19"/>
                  <a:pt x="1" y="17"/>
                </a:cubicBezTo>
                <a:cubicBezTo>
                  <a:pt x="3" y="14"/>
                  <a:pt x="3" y="12"/>
                  <a:pt x="1" y="10"/>
                </a:cubicBezTo>
                <a:cubicBezTo>
                  <a:pt x="0" y="7"/>
                  <a:pt x="1" y="3"/>
                  <a:pt x="1" y="1"/>
                </a:cubicBezTo>
                <a:cubicBezTo>
                  <a:pt x="1" y="0"/>
                  <a:pt x="3" y="0"/>
                  <a:pt x="3" y="0"/>
                </a:cubicBezTo>
                <a:lnTo>
                  <a:pt x="4" y="1"/>
                </a:lnTo>
                <a:lnTo>
                  <a:pt x="4" y="2"/>
                </a:lnTo>
                <a:cubicBezTo>
                  <a:pt x="3" y="5"/>
                  <a:pt x="3" y="7"/>
                  <a:pt x="4" y="9"/>
                </a:cubicBezTo>
                <a:cubicBezTo>
                  <a:pt x="5" y="12"/>
                  <a:pt x="5" y="17"/>
                  <a:pt x="4" y="18"/>
                </a:cubicBezTo>
                <a:cubicBezTo>
                  <a:pt x="4" y="19"/>
                  <a:pt x="3" y="20"/>
                  <a:pt x="3" y="20"/>
                </a:cubicBezTo>
                <a:close/>
                <a:moveTo>
                  <a:pt x="3" y="10"/>
                </a:moveTo>
                <a:lnTo>
                  <a:pt x="3" y="17"/>
                </a:lnTo>
                <a:cubicBezTo>
                  <a:pt x="1" y="19"/>
                  <a:pt x="3" y="19"/>
                  <a:pt x="3" y="19"/>
                </a:cubicBezTo>
                <a:lnTo>
                  <a:pt x="3" y="18"/>
                </a:lnTo>
                <a:cubicBezTo>
                  <a:pt x="4" y="15"/>
                  <a:pt x="4" y="12"/>
                  <a:pt x="3" y="9"/>
                </a:cubicBezTo>
                <a:lnTo>
                  <a:pt x="3" y="2"/>
                </a:lnTo>
                <a:lnTo>
                  <a:pt x="2" y="2"/>
                </a:lnTo>
                <a:cubicBezTo>
                  <a:pt x="1" y="4"/>
                  <a:pt x="1" y="8"/>
                  <a:pt x="3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2" name="Freeform 1928">
            <a:extLst>
              <a:ext uri="{FF2B5EF4-FFF2-40B4-BE49-F238E27FC236}">
                <a16:creationId xmlns:a16="http://schemas.microsoft.com/office/drawing/2014/main" id="{77B0EF94-78B4-5B48-B368-0E8C3182A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54200"/>
            <a:ext cx="1588" cy="7938"/>
          </a:xfrm>
          <a:custGeom>
            <a:avLst/>
            <a:gdLst>
              <a:gd name="T0" fmla="*/ 302673 w 5"/>
              <a:gd name="T1" fmla="*/ 2343514 h 22"/>
              <a:gd name="T2" fmla="*/ 0 w 5"/>
              <a:gd name="T3" fmla="*/ 2213259 h 22"/>
              <a:gd name="T4" fmla="*/ 0 w 5"/>
              <a:gd name="T5" fmla="*/ 1301832 h 22"/>
              <a:gd name="T6" fmla="*/ 0 w 5"/>
              <a:gd name="T7" fmla="*/ 130255 h 22"/>
              <a:gd name="T8" fmla="*/ 302673 w 5"/>
              <a:gd name="T9" fmla="*/ 260511 h 22"/>
              <a:gd name="T10" fmla="*/ 201676 w 5"/>
              <a:gd name="T11" fmla="*/ 1171577 h 22"/>
              <a:gd name="T12" fmla="*/ 302673 w 5"/>
              <a:gd name="T13" fmla="*/ 23435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22">
                <a:moveTo>
                  <a:pt x="3" y="18"/>
                </a:moveTo>
                <a:cubicBezTo>
                  <a:pt x="2" y="20"/>
                  <a:pt x="0" y="21"/>
                  <a:pt x="0" y="17"/>
                </a:cubicBezTo>
                <a:cubicBezTo>
                  <a:pt x="2" y="14"/>
                  <a:pt x="2" y="12"/>
                  <a:pt x="0" y="10"/>
                </a:cubicBezTo>
                <a:cubicBezTo>
                  <a:pt x="0" y="7"/>
                  <a:pt x="0" y="4"/>
                  <a:pt x="0" y="1"/>
                </a:cubicBezTo>
                <a:cubicBezTo>
                  <a:pt x="2" y="0"/>
                  <a:pt x="4" y="1"/>
                  <a:pt x="3" y="2"/>
                </a:cubicBezTo>
                <a:cubicBezTo>
                  <a:pt x="2" y="4"/>
                  <a:pt x="2" y="7"/>
                  <a:pt x="2" y="9"/>
                </a:cubicBezTo>
                <a:cubicBezTo>
                  <a:pt x="4" y="12"/>
                  <a:pt x="3" y="15"/>
                  <a:pt x="3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3" name="Freeform 1929">
            <a:extLst>
              <a:ext uri="{FF2B5EF4-FFF2-40B4-BE49-F238E27FC236}">
                <a16:creationId xmlns:a16="http://schemas.microsoft.com/office/drawing/2014/main" id="{BE403361-C650-874C-946B-1DB9073D6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1854200"/>
            <a:ext cx="1588" cy="7938"/>
          </a:xfrm>
          <a:custGeom>
            <a:avLst/>
            <a:gdLst>
              <a:gd name="T0" fmla="*/ 210145 w 6"/>
              <a:gd name="T1" fmla="*/ 2857680 h 21"/>
              <a:gd name="T2" fmla="*/ 70137 w 6"/>
              <a:gd name="T3" fmla="*/ 2714796 h 21"/>
              <a:gd name="T4" fmla="*/ 70137 w 6"/>
              <a:gd name="T5" fmla="*/ 2429028 h 21"/>
              <a:gd name="T6" fmla="*/ 70137 w 6"/>
              <a:gd name="T7" fmla="*/ 1428840 h 21"/>
              <a:gd name="T8" fmla="*/ 70137 w 6"/>
              <a:gd name="T9" fmla="*/ 142884 h 21"/>
              <a:gd name="T10" fmla="*/ 210145 w 6"/>
              <a:gd name="T11" fmla="*/ 0 h 21"/>
              <a:gd name="T12" fmla="*/ 280282 w 6"/>
              <a:gd name="T13" fmla="*/ 142884 h 21"/>
              <a:gd name="T14" fmla="*/ 280282 w 6"/>
              <a:gd name="T15" fmla="*/ 285768 h 21"/>
              <a:gd name="T16" fmla="*/ 280282 w 6"/>
              <a:gd name="T17" fmla="*/ 1285956 h 21"/>
              <a:gd name="T18" fmla="*/ 280282 w 6"/>
              <a:gd name="T19" fmla="*/ 2571912 h 21"/>
              <a:gd name="T20" fmla="*/ 210145 w 6"/>
              <a:gd name="T21" fmla="*/ 2857680 h 21"/>
              <a:gd name="T22" fmla="*/ 210145 w 6"/>
              <a:gd name="T23" fmla="*/ 1428840 h 21"/>
              <a:gd name="T24" fmla="*/ 210145 w 6"/>
              <a:gd name="T25" fmla="*/ 2429028 h 21"/>
              <a:gd name="T26" fmla="*/ 210145 w 6"/>
              <a:gd name="T27" fmla="*/ 2714796 h 21"/>
              <a:gd name="T28" fmla="*/ 210145 w 6"/>
              <a:gd name="T29" fmla="*/ 2571912 h 21"/>
              <a:gd name="T30" fmla="*/ 210145 w 6"/>
              <a:gd name="T31" fmla="*/ 1285956 h 21"/>
              <a:gd name="T32" fmla="*/ 210145 w 6"/>
              <a:gd name="T33" fmla="*/ 285768 h 21"/>
              <a:gd name="T34" fmla="*/ 140009 w 6"/>
              <a:gd name="T35" fmla="*/ 285768 h 21"/>
              <a:gd name="T36" fmla="*/ 210145 w 6"/>
              <a:gd name="T37" fmla="*/ 1428840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" h="21">
                <a:moveTo>
                  <a:pt x="3" y="20"/>
                </a:moveTo>
                <a:lnTo>
                  <a:pt x="1" y="19"/>
                </a:lnTo>
                <a:cubicBezTo>
                  <a:pt x="1" y="19"/>
                  <a:pt x="1" y="19"/>
                  <a:pt x="1" y="17"/>
                </a:cubicBezTo>
                <a:cubicBezTo>
                  <a:pt x="3" y="14"/>
                  <a:pt x="3" y="12"/>
                  <a:pt x="1" y="10"/>
                </a:cubicBezTo>
                <a:cubicBezTo>
                  <a:pt x="0" y="7"/>
                  <a:pt x="1" y="3"/>
                  <a:pt x="1" y="1"/>
                </a:cubicBezTo>
                <a:cubicBezTo>
                  <a:pt x="1" y="0"/>
                  <a:pt x="3" y="0"/>
                  <a:pt x="3" y="0"/>
                </a:cubicBezTo>
                <a:lnTo>
                  <a:pt x="4" y="1"/>
                </a:lnTo>
                <a:lnTo>
                  <a:pt x="4" y="2"/>
                </a:lnTo>
                <a:cubicBezTo>
                  <a:pt x="3" y="5"/>
                  <a:pt x="3" y="7"/>
                  <a:pt x="4" y="9"/>
                </a:cubicBezTo>
                <a:cubicBezTo>
                  <a:pt x="5" y="12"/>
                  <a:pt x="5" y="17"/>
                  <a:pt x="4" y="18"/>
                </a:cubicBezTo>
                <a:cubicBezTo>
                  <a:pt x="4" y="19"/>
                  <a:pt x="3" y="20"/>
                  <a:pt x="3" y="20"/>
                </a:cubicBezTo>
                <a:close/>
                <a:moveTo>
                  <a:pt x="3" y="10"/>
                </a:moveTo>
                <a:lnTo>
                  <a:pt x="3" y="17"/>
                </a:lnTo>
                <a:cubicBezTo>
                  <a:pt x="1" y="19"/>
                  <a:pt x="3" y="19"/>
                  <a:pt x="3" y="19"/>
                </a:cubicBezTo>
                <a:lnTo>
                  <a:pt x="3" y="18"/>
                </a:lnTo>
                <a:cubicBezTo>
                  <a:pt x="4" y="15"/>
                  <a:pt x="4" y="12"/>
                  <a:pt x="3" y="9"/>
                </a:cubicBezTo>
                <a:lnTo>
                  <a:pt x="3" y="2"/>
                </a:lnTo>
                <a:lnTo>
                  <a:pt x="2" y="2"/>
                </a:lnTo>
                <a:cubicBezTo>
                  <a:pt x="1" y="4"/>
                  <a:pt x="1" y="8"/>
                  <a:pt x="3" y="10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4" name="Freeform 1930">
            <a:extLst>
              <a:ext uri="{FF2B5EF4-FFF2-40B4-BE49-F238E27FC236}">
                <a16:creationId xmlns:a16="http://schemas.microsoft.com/office/drawing/2014/main" id="{0F37FE64-A3D0-2546-A05B-064073A4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57375"/>
            <a:ext cx="4762" cy="4763"/>
          </a:xfrm>
          <a:custGeom>
            <a:avLst/>
            <a:gdLst>
              <a:gd name="T0" fmla="*/ 1041177 w 14"/>
              <a:gd name="T1" fmla="*/ 1411436 h 15"/>
              <a:gd name="T2" fmla="*/ 346946 w 14"/>
              <a:gd name="T3" fmla="*/ 100976 h 15"/>
              <a:gd name="T4" fmla="*/ 1041177 w 14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5">
                <a:moveTo>
                  <a:pt x="9" y="14"/>
                </a:moveTo>
                <a:cubicBezTo>
                  <a:pt x="5" y="14"/>
                  <a:pt x="0" y="3"/>
                  <a:pt x="3" y="1"/>
                </a:cubicBezTo>
                <a:cubicBezTo>
                  <a:pt x="6" y="0"/>
                  <a:pt x="13" y="11"/>
                  <a:pt x="9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5" name="Freeform 1931">
            <a:extLst>
              <a:ext uri="{FF2B5EF4-FFF2-40B4-BE49-F238E27FC236}">
                <a16:creationId xmlns:a16="http://schemas.microsoft.com/office/drawing/2014/main" id="{4E4596F2-6F57-2D41-9522-6EA6AE0B0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57375"/>
            <a:ext cx="3175" cy="4763"/>
          </a:xfrm>
          <a:custGeom>
            <a:avLst/>
            <a:gdLst>
              <a:gd name="T0" fmla="*/ 583045 w 11"/>
              <a:gd name="T1" fmla="*/ 1504768 h 14"/>
              <a:gd name="T2" fmla="*/ 83416 w 11"/>
              <a:gd name="T3" fmla="*/ 578705 h 14"/>
              <a:gd name="T4" fmla="*/ 166543 w 11"/>
              <a:gd name="T5" fmla="*/ 0 h 14"/>
              <a:gd name="T6" fmla="*/ 166543 w 11"/>
              <a:gd name="T7" fmla="*/ 0 h 14"/>
              <a:gd name="T8" fmla="*/ 749877 w 11"/>
              <a:gd name="T9" fmla="*/ 926063 h 14"/>
              <a:gd name="T10" fmla="*/ 666461 w 11"/>
              <a:gd name="T11" fmla="*/ 1504768 h 14"/>
              <a:gd name="T12" fmla="*/ 583045 w 11"/>
              <a:gd name="T13" fmla="*/ 1504768 h 14"/>
              <a:gd name="T14" fmla="*/ 249959 w 11"/>
              <a:gd name="T15" fmla="*/ 115673 h 14"/>
              <a:gd name="T16" fmla="*/ 166543 w 11"/>
              <a:gd name="T17" fmla="*/ 578705 h 14"/>
              <a:gd name="T18" fmla="*/ 583045 w 11"/>
              <a:gd name="T19" fmla="*/ 1389095 h 14"/>
              <a:gd name="T20" fmla="*/ 583045 w 11"/>
              <a:gd name="T21" fmla="*/ 1504768 h 14"/>
              <a:gd name="T22" fmla="*/ 666461 w 11"/>
              <a:gd name="T23" fmla="*/ 1389095 h 14"/>
              <a:gd name="T24" fmla="*/ 666461 w 11"/>
              <a:gd name="T25" fmla="*/ 1041736 h 14"/>
              <a:gd name="T26" fmla="*/ 249959 w 11"/>
              <a:gd name="T27" fmla="*/ 115673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4">
                <a:moveTo>
                  <a:pt x="7" y="13"/>
                </a:moveTo>
                <a:cubicBezTo>
                  <a:pt x="4" y="13"/>
                  <a:pt x="2" y="9"/>
                  <a:pt x="1" y="5"/>
                </a:cubicBezTo>
                <a:cubicBezTo>
                  <a:pt x="0" y="3"/>
                  <a:pt x="1" y="1"/>
                  <a:pt x="2" y="0"/>
                </a:cubicBezTo>
                <a:cubicBezTo>
                  <a:pt x="4" y="0"/>
                  <a:pt x="8" y="4"/>
                  <a:pt x="9" y="8"/>
                </a:cubicBezTo>
                <a:cubicBezTo>
                  <a:pt x="10" y="11"/>
                  <a:pt x="9" y="12"/>
                  <a:pt x="8" y="13"/>
                </a:cubicBezTo>
                <a:lnTo>
                  <a:pt x="7" y="13"/>
                </a:lnTo>
                <a:close/>
                <a:moveTo>
                  <a:pt x="3" y="1"/>
                </a:moveTo>
                <a:cubicBezTo>
                  <a:pt x="2" y="1"/>
                  <a:pt x="1" y="4"/>
                  <a:pt x="2" y="5"/>
                </a:cubicBezTo>
                <a:cubicBezTo>
                  <a:pt x="3" y="9"/>
                  <a:pt x="4" y="12"/>
                  <a:pt x="7" y="12"/>
                </a:cubicBezTo>
                <a:lnTo>
                  <a:pt x="7" y="13"/>
                </a:lnTo>
                <a:lnTo>
                  <a:pt x="8" y="12"/>
                </a:lnTo>
                <a:cubicBezTo>
                  <a:pt x="9" y="11"/>
                  <a:pt x="9" y="9"/>
                  <a:pt x="8" y="9"/>
                </a:cubicBezTo>
                <a:cubicBezTo>
                  <a:pt x="8" y="4"/>
                  <a:pt x="4" y="1"/>
                  <a:pt x="3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6" name="Freeform 1932">
            <a:extLst>
              <a:ext uri="{FF2B5EF4-FFF2-40B4-BE49-F238E27FC236}">
                <a16:creationId xmlns:a16="http://schemas.microsoft.com/office/drawing/2014/main" id="{5A1309D3-A3AE-B64E-AB8B-4FE64BBC5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57375"/>
            <a:ext cx="4762" cy="4763"/>
          </a:xfrm>
          <a:custGeom>
            <a:avLst/>
            <a:gdLst>
              <a:gd name="T0" fmla="*/ 1041177 w 14"/>
              <a:gd name="T1" fmla="*/ 1411436 h 15"/>
              <a:gd name="T2" fmla="*/ 346946 w 14"/>
              <a:gd name="T3" fmla="*/ 100976 h 15"/>
              <a:gd name="T4" fmla="*/ 1041177 w 14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5">
                <a:moveTo>
                  <a:pt x="9" y="14"/>
                </a:moveTo>
                <a:cubicBezTo>
                  <a:pt x="5" y="14"/>
                  <a:pt x="0" y="3"/>
                  <a:pt x="3" y="1"/>
                </a:cubicBezTo>
                <a:cubicBezTo>
                  <a:pt x="6" y="0"/>
                  <a:pt x="13" y="11"/>
                  <a:pt x="9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7" name="Freeform 1933">
            <a:extLst>
              <a:ext uri="{FF2B5EF4-FFF2-40B4-BE49-F238E27FC236}">
                <a16:creationId xmlns:a16="http://schemas.microsoft.com/office/drawing/2014/main" id="{2A1B61F4-2A52-734F-9C27-2170C9184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857375"/>
            <a:ext cx="3175" cy="4763"/>
          </a:xfrm>
          <a:custGeom>
            <a:avLst/>
            <a:gdLst>
              <a:gd name="T0" fmla="*/ 583045 w 11"/>
              <a:gd name="T1" fmla="*/ 1504768 h 14"/>
              <a:gd name="T2" fmla="*/ 83416 w 11"/>
              <a:gd name="T3" fmla="*/ 578705 h 14"/>
              <a:gd name="T4" fmla="*/ 166543 w 11"/>
              <a:gd name="T5" fmla="*/ 0 h 14"/>
              <a:gd name="T6" fmla="*/ 166543 w 11"/>
              <a:gd name="T7" fmla="*/ 0 h 14"/>
              <a:gd name="T8" fmla="*/ 749877 w 11"/>
              <a:gd name="T9" fmla="*/ 926063 h 14"/>
              <a:gd name="T10" fmla="*/ 666461 w 11"/>
              <a:gd name="T11" fmla="*/ 1504768 h 14"/>
              <a:gd name="T12" fmla="*/ 583045 w 11"/>
              <a:gd name="T13" fmla="*/ 1504768 h 14"/>
              <a:gd name="T14" fmla="*/ 249959 w 11"/>
              <a:gd name="T15" fmla="*/ 115673 h 14"/>
              <a:gd name="T16" fmla="*/ 166543 w 11"/>
              <a:gd name="T17" fmla="*/ 578705 h 14"/>
              <a:gd name="T18" fmla="*/ 583045 w 11"/>
              <a:gd name="T19" fmla="*/ 1389095 h 14"/>
              <a:gd name="T20" fmla="*/ 583045 w 11"/>
              <a:gd name="T21" fmla="*/ 1504768 h 14"/>
              <a:gd name="T22" fmla="*/ 666461 w 11"/>
              <a:gd name="T23" fmla="*/ 1389095 h 14"/>
              <a:gd name="T24" fmla="*/ 666461 w 11"/>
              <a:gd name="T25" fmla="*/ 1041736 h 14"/>
              <a:gd name="T26" fmla="*/ 249959 w 11"/>
              <a:gd name="T27" fmla="*/ 115673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4">
                <a:moveTo>
                  <a:pt x="7" y="13"/>
                </a:moveTo>
                <a:cubicBezTo>
                  <a:pt x="4" y="13"/>
                  <a:pt x="2" y="9"/>
                  <a:pt x="1" y="5"/>
                </a:cubicBezTo>
                <a:cubicBezTo>
                  <a:pt x="0" y="3"/>
                  <a:pt x="1" y="1"/>
                  <a:pt x="2" y="0"/>
                </a:cubicBezTo>
                <a:cubicBezTo>
                  <a:pt x="4" y="0"/>
                  <a:pt x="8" y="4"/>
                  <a:pt x="9" y="8"/>
                </a:cubicBezTo>
                <a:cubicBezTo>
                  <a:pt x="10" y="11"/>
                  <a:pt x="9" y="12"/>
                  <a:pt x="8" y="13"/>
                </a:cubicBezTo>
                <a:lnTo>
                  <a:pt x="7" y="13"/>
                </a:lnTo>
                <a:close/>
                <a:moveTo>
                  <a:pt x="3" y="1"/>
                </a:moveTo>
                <a:cubicBezTo>
                  <a:pt x="2" y="1"/>
                  <a:pt x="1" y="4"/>
                  <a:pt x="2" y="5"/>
                </a:cubicBezTo>
                <a:cubicBezTo>
                  <a:pt x="3" y="9"/>
                  <a:pt x="4" y="12"/>
                  <a:pt x="7" y="12"/>
                </a:cubicBezTo>
                <a:lnTo>
                  <a:pt x="7" y="13"/>
                </a:lnTo>
                <a:lnTo>
                  <a:pt x="8" y="12"/>
                </a:lnTo>
                <a:cubicBezTo>
                  <a:pt x="9" y="11"/>
                  <a:pt x="9" y="9"/>
                  <a:pt x="8" y="9"/>
                </a:cubicBezTo>
                <a:cubicBezTo>
                  <a:pt x="8" y="4"/>
                  <a:pt x="4" y="1"/>
                  <a:pt x="3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8" name="Freeform 1934">
            <a:extLst>
              <a:ext uri="{FF2B5EF4-FFF2-40B4-BE49-F238E27FC236}">
                <a16:creationId xmlns:a16="http://schemas.microsoft.com/office/drawing/2014/main" id="{986D9781-2F88-3242-A096-4F42C322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62138"/>
            <a:ext cx="6350" cy="9525"/>
          </a:xfrm>
          <a:custGeom>
            <a:avLst/>
            <a:gdLst>
              <a:gd name="T0" fmla="*/ 1452145 w 19"/>
              <a:gd name="T1" fmla="*/ 3193542 h 25"/>
              <a:gd name="T2" fmla="*/ 1116932 w 19"/>
              <a:gd name="T3" fmla="*/ 1596771 h 25"/>
              <a:gd name="T4" fmla="*/ 335213 w 19"/>
              <a:gd name="T5" fmla="*/ 580644 h 25"/>
              <a:gd name="T6" fmla="*/ 670092 w 19"/>
              <a:gd name="T7" fmla="*/ 145161 h 25"/>
              <a:gd name="T8" fmla="*/ 1452145 w 19"/>
              <a:gd name="T9" fmla="*/ 1451610 h 25"/>
              <a:gd name="T10" fmla="*/ 1787024 w 19"/>
              <a:gd name="T11" fmla="*/ 2758059 h 25"/>
              <a:gd name="T12" fmla="*/ 1452145 w 19"/>
              <a:gd name="T13" fmla="*/ 319354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5">
                <a:moveTo>
                  <a:pt x="13" y="22"/>
                </a:moveTo>
                <a:cubicBezTo>
                  <a:pt x="12" y="19"/>
                  <a:pt x="13" y="15"/>
                  <a:pt x="10" y="11"/>
                </a:cubicBezTo>
                <a:cubicBezTo>
                  <a:pt x="9" y="10"/>
                  <a:pt x="6" y="6"/>
                  <a:pt x="3" y="4"/>
                </a:cubicBezTo>
                <a:cubicBezTo>
                  <a:pt x="0" y="1"/>
                  <a:pt x="3" y="0"/>
                  <a:pt x="6" y="1"/>
                </a:cubicBezTo>
                <a:cubicBezTo>
                  <a:pt x="8" y="4"/>
                  <a:pt x="11" y="6"/>
                  <a:pt x="13" y="10"/>
                </a:cubicBezTo>
                <a:cubicBezTo>
                  <a:pt x="14" y="12"/>
                  <a:pt x="15" y="15"/>
                  <a:pt x="16" y="19"/>
                </a:cubicBezTo>
                <a:cubicBezTo>
                  <a:pt x="18" y="23"/>
                  <a:pt x="15" y="24"/>
                  <a:pt x="13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89" name="Freeform 1935">
            <a:extLst>
              <a:ext uri="{FF2B5EF4-FFF2-40B4-BE49-F238E27FC236}">
                <a16:creationId xmlns:a16="http://schemas.microsoft.com/office/drawing/2014/main" id="{4F52A71F-C7DF-204D-BB58-9B3F90424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62138"/>
            <a:ext cx="6350" cy="7937"/>
          </a:xfrm>
          <a:custGeom>
            <a:avLst/>
            <a:gdLst>
              <a:gd name="T0" fmla="*/ 1732756 w 16"/>
              <a:gd name="T1" fmla="*/ 2500845 h 23"/>
              <a:gd name="T2" fmla="*/ 1575197 w 16"/>
              <a:gd name="T3" fmla="*/ 1905225 h 23"/>
              <a:gd name="T4" fmla="*/ 1260078 w 16"/>
              <a:gd name="T5" fmla="*/ 1190895 h 23"/>
              <a:gd name="T6" fmla="*/ 1732756 w 16"/>
              <a:gd name="T7" fmla="*/ 1905225 h 23"/>
              <a:gd name="T8" fmla="*/ 1732756 w 16"/>
              <a:gd name="T9" fmla="*/ 2262735 h 23"/>
              <a:gd name="T10" fmla="*/ 1890316 w 16"/>
              <a:gd name="T11" fmla="*/ 2619900 h 23"/>
              <a:gd name="T12" fmla="*/ 1732756 w 16"/>
              <a:gd name="T13" fmla="*/ 2500845 h 23"/>
              <a:gd name="T14" fmla="*/ 0 w 16"/>
              <a:gd name="T15" fmla="*/ 119055 h 23"/>
              <a:gd name="T16" fmla="*/ 157559 w 16"/>
              <a:gd name="T17" fmla="*/ 119055 h 23"/>
              <a:gd name="T18" fmla="*/ 157559 w 16"/>
              <a:gd name="T19" fmla="*/ 357165 h 23"/>
              <a:gd name="T20" fmla="*/ 0 w 16"/>
              <a:gd name="T21" fmla="*/ 119055 h 23"/>
              <a:gd name="T22" fmla="*/ 315119 w 16"/>
              <a:gd name="T23" fmla="*/ 119055 h 23"/>
              <a:gd name="T24" fmla="*/ 157559 w 16"/>
              <a:gd name="T25" fmla="*/ 119055 h 23"/>
              <a:gd name="T26" fmla="*/ 157559 w 16"/>
              <a:gd name="T27" fmla="*/ 0 h 23"/>
              <a:gd name="T28" fmla="*/ 315119 w 16"/>
              <a:gd name="T29" fmla="*/ 119055 h 23"/>
              <a:gd name="T30" fmla="*/ 630238 w 16"/>
              <a:gd name="T31" fmla="*/ 0 h 23"/>
              <a:gd name="T32" fmla="*/ 787400 w 16"/>
              <a:gd name="T33" fmla="*/ 357165 h 23"/>
              <a:gd name="T34" fmla="*/ 630238 w 16"/>
              <a:gd name="T35" fmla="*/ 119055 h 23"/>
              <a:gd name="T36" fmla="*/ 315119 w 16"/>
              <a:gd name="T37" fmla="*/ 119055 h 23"/>
              <a:gd name="T38" fmla="*/ 630238 w 16"/>
              <a:gd name="T39" fmla="*/ 0 h 23"/>
              <a:gd name="T40" fmla="*/ 315119 w 16"/>
              <a:gd name="T41" fmla="*/ 119055 h 23"/>
              <a:gd name="T42" fmla="*/ 315119 w 16"/>
              <a:gd name="T43" fmla="*/ 119055 h 23"/>
              <a:gd name="T44" fmla="*/ 315119 w 16"/>
              <a:gd name="T45" fmla="*/ 119055 h 23"/>
              <a:gd name="T46" fmla="*/ 1732756 w 16"/>
              <a:gd name="T47" fmla="*/ 952785 h 23"/>
              <a:gd name="T48" fmla="*/ 787400 w 16"/>
              <a:gd name="T49" fmla="*/ 357165 h 23"/>
              <a:gd name="T50" fmla="*/ 1732756 w 16"/>
              <a:gd name="T51" fmla="*/ 952785 h 23"/>
              <a:gd name="T52" fmla="*/ 2047478 w 16"/>
              <a:gd name="T53" fmla="*/ 1548060 h 23"/>
              <a:gd name="T54" fmla="*/ 2205038 w 16"/>
              <a:gd name="T55" fmla="*/ 2143680 h 23"/>
              <a:gd name="T56" fmla="*/ 2205038 w 16"/>
              <a:gd name="T57" fmla="*/ 2619900 h 23"/>
              <a:gd name="T58" fmla="*/ 2047478 w 16"/>
              <a:gd name="T59" fmla="*/ 2619900 h 23"/>
              <a:gd name="T60" fmla="*/ 2205038 w 16"/>
              <a:gd name="T61" fmla="*/ 2500845 h 23"/>
              <a:gd name="T62" fmla="*/ 2205038 w 16"/>
              <a:gd name="T63" fmla="*/ 2262735 h 23"/>
              <a:gd name="T64" fmla="*/ 1890316 w 16"/>
              <a:gd name="T65" fmla="*/ 1548060 h 23"/>
              <a:gd name="T66" fmla="*/ 1732756 w 16"/>
              <a:gd name="T67" fmla="*/ 1071840 h 23"/>
              <a:gd name="T68" fmla="*/ 2047478 w 16"/>
              <a:gd name="T69" fmla="*/ 1548060 h 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3">
                <a:moveTo>
                  <a:pt x="11" y="21"/>
                </a:moveTo>
                <a:cubicBezTo>
                  <a:pt x="11" y="19"/>
                  <a:pt x="10" y="18"/>
                  <a:pt x="10" y="16"/>
                </a:cubicBezTo>
                <a:cubicBezTo>
                  <a:pt x="10" y="14"/>
                  <a:pt x="9" y="13"/>
                  <a:pt x="8" y="10"/>
                </a:cubicBezTo>
                <a:cubicBezTo>
                  <a:pt x="10" y="13"/>
                  <a:pt x="10" y="14"/>
                  <a:pt x="11" y="16"/>
                </a:cubicBezTo>
                <a:lnTo>
                  <a:pt x="11" y="19"/>
                </a:lnTo>
                <a:cubicBezTo>
                  <a:pt x="11" y="21"/>
                  <a:pt x="12" y="22"/>
                  <a:pt x="12" y="22"/>
                </a:cubicBezTo>
                <a:lnTo>
                  <a:pt x="11" y="21"/>
                </a:lnTo>
                <a:close/>
                <a:moveTo>
                  <a:pt x="0" y="1"/>
                </a:moveTo>
                <a:lnTo>
                  <a:pt x="1" y="1"/>
                </a:lnTo>
                <a:cubicBezTo>
                  <a:pt x="0" y="1"/>
                  <a:pt x="0" y="2"/>
                  <a:pt x="1" y="3"/>
                </a:cubicBezTo>
                <a:cubicBezTo>
                  <a:pt x="0" y="2"/>
                  <a:pt x="0" y="1"/>
                  <a:pt x="0" y="1"/>
                </a:cubicBezTo>
                <a:close/>
                <a:moveTo>
                  <a:pt x="2" y="1"/>
                </a:move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lnTo>
                  <a:pt x="2" y="1"/>
                </a:lnTo>
                <a:close/>
                <a:moveTo>
                  <a:pt x="4" y="0"/>
                </a:moveTo>
                <a:lnTo>
                  <a:pt x="5" y="3"/>
                </a:lnTo>
                <a:lnTo>
                  <a:pt x="4" y="1"/>
                </a:lnTo>
                <a:cubicBezTo>
                  <a:pt x="3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close/>
                <a:moveTo>
                  <a:pt x="2" y="1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11" y="8"/>
                </a:moveTo>
                <a:cubicBezTo>
                  <a:pt x="9" y="6"/>
                  <a:pt x="7" y="5"/>
                  <a:pt x="5" y="3"/>
                </a:cubicBezTo>
                <a:cubicBezTo>
                  <a:pt x="7" y="4"/>
                  <a:pt x="9" y="6"/>
                  <a:pt x="11" y="8"/>
                </a:cubicBezTo>
                <a:close/>
                <a:moveTo>
                  <a:pt x="13" y="13"/>
                </a:moveTo>
                <a:cubicBezTo>
                  <a:pt x="14" y="15"/>
                  <a:pt x="14" y="16"/>
                  <a:pt x="14" y="18"/>
                </a:cubicBezTo>
                <a:cubicBezTo>
                  <a:pt x="15" y="19"/>
                  <a:pt x="15" y="20"/>
                  <a:pt x="14" y="22"/>
                </a:cubicBezTo>
                <a:lnTo>
                  <a:pt x="13" y="22"/>
                </a:lnTo>
                <a:lnTo>
                  <a:pt x="14" y="21"/>
                </a:lnTo>
                <a:lnTo>
                  <a:pt x="14" y="19"/>
                </a:lnTo>
                <a:cubicBezTo>
                  <a:pt x="13" y="16"/>
                  <a:pt x="13" y="15"/>
                  <a:pt x="12" y="13"/>
                </a:cubicBezTo>
                <a:cubicBezTo>
                  <a:pt x="12" y="12"/>
                  <a:pt x="11" y="10"/>
                  <a:pt x="11" y="9"/>
                </a:cubicBezTo>
                <a:cubicBezTo>
                  <a:pt x="12" y="10"/>
                  <a:pt x="12" y="12"/>
                  <a:pt x="13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0" name="Freeform 1936">
            <a:extLst>
              <a:ext uri="{FF2B5EF4-FFF2-40B4-BE49-F238E27FC236}">
                <a16:creationId xmlns:a16="http://schemas.microsoft.com/office/drawing/2014/main" id="{CE4D2A33-F906-7743-B0D1-C98894B5E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62138"/>
            <a:ext cx="6350" cy="9525"/>
          </a:xfrm>
          <a:custGeom>
            <a:avLst/>
            <a:gdLst>
              <a:gd name="T0" fmla="*/ 1452145 w 19"/>
              <a:gd name="T1" fmla="*/ 3193542 h 25"/>
              <a:gd name="T2" fmla="*/ 1116932 w 19"/>
              <a:gd name="T3" fmla="*/ 1596771 h 25"/>
              <a:gd name="T4" fmla="*/ 335213 w 19"/>
              <a:gd name="T5" fmla="*/ 580644 h 25"/>
              <a:gd name="T6" fmla="*/ 670092 w 19"/>
              <a:gd name="T7" fmla="*/ 145161 h 25"/>
              <a:gd name="T8" fmla="*/ 1452145 w 19"/>
              <a:gd name="T9" fmla="*/ 1451610 h 25"/>
              <a:gd name="T10" fmla="*/ 1787024 w 19"/>
              <a:gd name="T11" fmla="*/ 2758059 h 25"/>
              <a:gd name="T12" fmla="*/ 1452145 w 19"/>
              <a:gd name="T13" fmla="*/ 319354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5">
                <a:moveTo>
                  <a:pt x="13" y="22"/>
                </a:moveTo>
                <a:cubicBezTo>
                  <a:pt x="12" y="19"/>
                  <a:pt x="13" y="15"/>
                  <a:pt x="10" y="11"/>
                </a:cubicBezTo>
                <a:cubicBezTo>
                  <a:pt x="9" y="10"/>
                  <a:pt x="6" y="6"/>
                  <a:pt x="3" y="4"/>
                </a:cubicBezTo>
                <a:cubicBezTo>
                  <a:pt x="0" y="1"/>
                  <a:pt x="3" y="0"/>
                  <a:pt x="6" y="1"/>
                </a:cubicBezTo>
                <a:cubicBezTo>
                  <a:pt x="8" y="4"/>
                  <a:pt x="11" y="6"/>
                  <a:pt x="13" y="10"/>
                </a:cubicBezTo>
                <a:cubicBezTo>
                  <a:pt x="14" y="12"/>
                  <a:pt x="15" y="15"/>
                  <a:pt x="16" y="19"/>
                </a:cubicBezTo>
                <a:cubicBezTo>
                  <a:pt x="18" y="23"/>
                  <a:pt x="15" y="24"/>
                  <a:pt x="13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1" name="Freeform 1937">
            <a:extLst>
              <a:ext uri="{FF2B5EF4-FFF2-40B4-BE49-F238E27FC236}">
                <a16:creationId xmlns:a16="http://schemas.microsoft.com/office/drawing/2014/main" id="{0A88A6BD-48EE-3941-8562-446FC4FB6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1862138"/>
            <a:ext cx="6350" cy="7937"/>
          </a:xfrm>
          <a:custGeom>
            <a:avLst/>
            <a:gdLst>
              <a:gd name="T0" fmla="*/ 1732756 w 16"/>
              <a:gd name="T1" fmla="*/ 2500845 h 23"/>
              <a:gd name="T2" fmla="*/ 1575197 w 16"/>
              <a:gd name="T3" fmla="*/ 1905225 h 23"/>
              <a:gd name="T4" fmla="*/ 1260078 w 16"/>
              <a:gd name="T5" fmla="*/ 1190895 h 23"/>
              <a:gd name="T6" fmla="*/ 1732756 w 16"/>
              <a:gd name="T7" fmla="*/ 1905225 h 23"/>
              <a:gd name="T8" fmla="*/ 1732756 w 16"/>
              <a:gd name="T9" fmla="*/ 2262735 h 23"/>
              <a:gd name="T10" fmla="*/ 1890316 w 16"/>
              <a:gd name="T11" fmla="*/ 2619900 h 23"/>
              <a:gd name="T12" fmla="*/ 1732756 w 16"/>
              <a:gd name="T13" fmla="*/ 2500845 h 23"/>
              <a:gd name="T14" fmla="*/ 0 w 16"/>
              <a:gd name="T15" fmla="*/ 119055 h 23"/>
              <a:gd name="T16" fmla="*/ 157559 w 16"/>
              <a:gd name="T17" fmla="*/ 119055 h 23"/>
              <a:gd name="T18" fmla="*/ 157559 w 16"/>
              <a:gd name="T19" fmla="*/ 357165 h 23"/>
              <a:gd name="T20" fmla="*/ 0 w 16"/>
              <a:gd name="T21" fmla="*/ 119055 h 23"/>
              <a:gd name="T22" fmla="*/ 315119 w 16"/>
              <a:gd name="T23" fmla="*/ 119055 h 23"/>
              <a:gd name="T24" fmla="*/ 157559 w 16"/>
              <a:gd name="T25" fmla="*/ 119055 h 23"/>
              <a:gd name="T26" fmla="*/ 157559 w 16"/>
              <a:gd name="T27" fmla="*/ 0 h 23"/>
              <a:gd name="T28" fmla="*/ 315119 w 16"/>
              <a:gd name="T29" fmla="*/ 119055 h 23"/>
              <a:gd name="T30" fmla="*/ 630238 w 16"/>
              <a:gd name="T31" fmla="*/ 0 h 23"/>
              <a:gd name="T32" fmla="*/ 787400 w 16"/>
              <a:gd name="T33" fmla="*/ 357165 h 23"/>
              <a:gd name="T34" fmla="*/ 630238 w 16"/>
              <a:gd name="T35" fmla="*/ 119055 h 23"/>
              <a:gd name="T36" fmla="*/ 315119 w 16"/>
              <a:gd name="T37" fmla="*/ 119055 h 23"/>
              <a:gd name="T38" fmla="*/ 630238 w 16"/>
              <a:gd name="T39" fmla="*/ 0 h 23"/>
              <a:gd name="T40" fmla="*/ 315119 w 16"/>
              <a:gd name="T41" fmla="*/ 119055 h 23"/>
              <a:gd name="T42" fmla="*/ 315119 w 16"/>
              <a:gd name="T43" fmla="*/ 119055 h 23"/>
              <a:gd name="T44" fmla="*/ 315119 w 16"/>
              <a:gd name="T45" fmla="*/ 119055 h 23"/>
              <a:gd name="T46" fmla="*/ 1732756 w 16"/>
              <a:gd name="T47" fmla="*/ 952785 h 23"/>
              <a:gd name="T48" fmla="*/ 787400 w 16"/>
              <a:gd name="T49" fmla="*/ 357165 h 23"/>
              <a:gd name="T50" fmla="*/ 1732756 w 16"/>
              <a:gd name="T51" fmla="*/ 952785 h 23"/>
              <a:gd name="T52" fmla="*/ 2047478 w 16"/>
              <a:gd name="T53" fmla="*/ 1548060 h 23"/>
              <a:gd name="T54" fmla="*/ 2205038 w 16"/>
              <a:gd name="T55" fmla="*/ 2143680 h 23"/>
              <a:gd name="T56" fmla="*/ 2205038 w 16"/>
              <a:gd name="T57" fmla="*/ 2619900 h 23"/>
              <a:gd name="T58" fmla="*/ 2047478 w 16"/>
              <a:gd name="T59" fmla="*/ 2619900 h 23"/>
              <a:gd name="T60" fmla="*/ 2205038 w 16"/>
              <a:gd name="T61" fmla="*/ 2500845 h 23"/>
              <a:gd name="T62" fmla="*/ 2205038 w 16"/>
              <a:gd name="T63" fmla="*/ 2262735 h 23"/>
              <a:gd name="T64" fmla="*/ 1890316 w 16"/>
              <a:gd name="T65" fmla="*/ 1548060 h 23"/>
              <a:gd name="T66" fmla="*/ 1732756 w 16"/>
              <a:gd name="T67" fmla="*/ 1071840 h 23"/>
              <a:gd name="T68" fmla="*/ 2047478 w 16"/>
              <a:gd name="T69" fmla="*/ 1548060 h 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" h="23">
                <a:moveTo>
                  <a:pt x="11" y="21"/>
                </a:moveTo>
                <a:cubicBezTo>
                  <a:pt x="11" y="19"/>
                  <a:pt x="10" y="18"/>
                  <a:pt x="10" y="16"/>
                </a:cubicBezTo>
                <a:cubicBezTo>
                  <a:pt x="10" y="14"/>
                  <a:pt x="9" y="13"/>
                  <a:pt x="8" y="10"/>
                </a:cubicBezTo>
                <a:cubicBezTo>
                  <a:pt x="10" y="13"/>
                  <a:pt x="10" y="14"/>
                  <a:pt x="11" y="16"/>
                </a:cubicBezTo>
                <a:lnTo>
                  <a:pt x="11" y="19"/>
                </a:lnTo>
                <a:cubicBezTo>
                  <a:pt x="11" y="21"/>
                  <a:pt x="12" y="22"/>
                  <a:pt x="12" y="22"/>
                </a:cubicBezTo>
                <a:lnTo>
                  <a:pt x="11" y="21"/>
                </a:lnTo>
                <a:close/>
                <a:moveTo>
                  <a:pt x="0" y="1"/>
                </a:moveTo>
                <a:lnTo>
                  <a:pt x="1" y="1"/>
                </a:lnTo>
                <a:cubicBezTo>
                  <a:pt x="0" y="1"/>
                  <a:pt x="0" y="2"/>
                  <a:pt x="1" y="3"/>
                </a:cubicBezTo>
                <a:cubicBezTo>
                  <a:pt x="0" y="2"/>
                  <a:pt x="0" y="1"/>
                  <a:pt x="0" y="1"/>
                </a:cubicBezTo>
                <a:close/>
                <a:moveTo>
                  <a:pt x="2" y="1"/>
                </a:move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lnTo>
                  <a:pt x="2" y="1"/>
                </a:lnTo>
                <a:close/>
                <a:moveTo>
                  <a:pt x="4" y="0"/>
                </a:moveTo>
                <a:lnTo>
                  <a:pt x="5" y="3"/>
                </a:lnTo>
                <a:lnTo>
                  <a:pt x="4" y="1"/>
                </a:lnTo>
                <a:cubicBezTo>
                  <a:pt x="3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close/>
                <a:moveTo>
                  <a:pt x="2" y="1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11" y="8"/>
                </a:moveTo>
                <a:cubicBezTo>
                  <a:pt x="9" y="6"/>
                  <a:pt x="7" y="5"/>
                  <a:pt x="5" y="3"/>
                </a:cubicBezTo>
                <a:cubicBezTo>
                  <a:pt x="7" y="4"/>
                  <a:pt x="9" y="6"/>
                  <a:pt x="11" y="8"/>
                </a:cubicBezTo>
                <a:close/>
                <a:moveTo>
                  <a:pt x="13" y="13"/>
                </a:moveTo>
                <a:cubicBezTo>
                  <a:pt x="14" y="15"/>
                  <a:pt x="14" y="16"/>
                  <a:pt x="14" y="18"/>
                </a:cubicBezTo>
                <a:cubicBezTo>
                  <a:pt x="15" y="19"/>
                  <a:pt x="15" y="20"/>
                  <a:pt x="14" y="22"/>
                </a:cubicBezTo>
                <a:lnTo>
                  <a:pt x="13" y="22"/>
                </a:lnTo>
                <a:lnTo>
                  <a:pt x="14" y="21"/>
                </a:lnTo>
                <a:lnTo>
                  <a:pt x="14" y="19"/>
                </a:lnTo>
                <a:cubicBezTo>
                  <a:pt x="13" y="16"/>
                  <a:pt x="13" y="15"/>
                  <a:pt x="12" y="13"/>
                </a:cubicBezTo>
                <a:cubicBezTo>
                  <a:pt x="12" y="12"/>
                  <a:pt x="11" y="10"/>
                  <a:pt x="11" y="9"/>
                </a:cubicBezTo>
                <a:cubicBezTo>
                  <a:pt x="12" y="10"/>
                  <a:pt x="12" y="12"/>
                  <a:pt x="13" y="13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2" name="Freeform 1938">
            <a:extLst>
              <a:ext uri="{FF2B5EF4-FFF2-40B4-BE49-F238E27FC236}">
                <a16:creationId xmlns:a16="http://schemas.microsoft.com/office/drawing/2014/main" id="{18D9CC98-6F97-E545-A722-06128AA0F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62138"/>
            <a:ext cx="6350" cy="9525"/>
          </a:xfrm>
          <a:custGeom>
            <a:avLst/>
            <a:gdLst>
              <a:gd name="T0" fmla="*/ 1563771 w 19"/>
              <a:gd name="T1" fmla="*/ 2777218 h 28"/>
              <a:gd name="T2" fmla="*/ 781718 w 19"/>
              <a:gd name="T3" fmla="*/ 1735931 h 28"/>
              <a:gd name="T4" fmla="*/ 335213 w 19"/>
              <a:gd name="T5" fmla="*/ 462983 h 28"/>
              <a:gd name="T6" fmla="*/ 558466 w 19"/>
              <a:gd name="T7" fmla="*/ 115661 h 28"/>
              <a:gd name="T8" fmla="*/ 1228558 w 19"/>
              <a:gd name="T9" fmla="*/ 1620271 h 28"/>
              <a:gd name="T10" fmla="*/ 1787024 w 19"/>
              <a:gd name="T11" fmla="*/ 2545896 h 28"/>
              <a:gd name="T12" fmla="*/ 1563771 w 19"/>
              <a:gd name="T13" fmla="*/ 2777218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8">
                <a:moveTo>
                  <a:pt x="14" y="24"/>
                </a:moveTo>
                <a:cubicBezTo>
                  <a:pt x="11" y="22"/>
                  <a:pt x="7" y="19"/>
                  <a:pt x="7" y="15"/>
                </a:cubicBezTo>
                <a:cubicBezTo>
                  <a:pt x="7" y="13"/>
                  <a:pt x="5" y="6"/>
                  <a:pt x="3" y="4"/>
                </a:cubicBezTo>
                <a:cubicBezTo>
                  <a:pt x="0" y="2"/>
                  <a:pt x="3" y="0"/>
                  <a:pt x="5" y="1"/>
                </a:cubicBezTo>
                <a:cubicBezTo>
                  <a:pt x="7" y="4"/>
                  <a:pt x="8" y="10"/>
                  <a:pt x="11" y="14"/>
                </a:cubicBezTo>
                <a:cubicBezTo>
                  <a:pt x="11" y="17"/>
                  <a:pt x="14" y="19"/>
                  <a:pt x="16" y="22"/>
                </a:cubicBezTo>
                <a:cubicBezTo>
                  <a:pt x="18" y="26"/>
                  <a:pt x="15" y="27"/>
                  <a:pt x="14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3" name="Freeform 1939">
            <a:extLst>
              <a:ext uri="{FF2B5EF4-FFF2-40B4-BE49-F238E27FC236}">
                <a16:creationId xmlns:a16="http://schemas.microsoft.com/office/drawing/2014/main" id="{955F5CEA-826A-8740-ABC3-BDB79F230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62138"/>
            <a:ext cx="6350" cy="9525"/>
          </a:xfrm>
          <a:custGeom>
            <a:avLst/>
            <a:gdLst>
              <a:gd name="T0" fmla="*/ 1742369 w 18"/>
              <a:gd name="T1" fmla="*/ 3235678 h 27"/>
              <a:gd name="T2" fmla="*/ 1991078 w 18"/>
              <a:gd name="T3" fmla="*/ 2986969 h 27"/>
              <a:gd name="T4" fmla="*/ 1866900 w 18"/>
              <a:gd name="T5" fmla="*/ 2737908 h 27"/>
              <a:gd name="T6" fmla="*/ 1617839 w 18"/>
              <a:gd name="T7" fmla="*/ 2489200 h 27"/>
              <a:gd name="T8" fmla="*/ 871008 w 18"/>
              <a:gd name="T9" fmla="*/ 1742369 h 27"/>
              <a:gd name="T10" fmla="*/ 497769 w 18"/>
              <a:gd name="T11" fmla="*/ 249061 h 27"/>
              <a:gd name="T12" fmla="*/ 249061 w 18"/>
              <a:gd name="T13" fmla="*/ 124531 h 27"/>
              <a:gd name="T14" fmla="*/ 124531 w 18"/>
              <a:gd name="T15" fmla="*/ 249061 h 27"/>
              <a:gd name="T16" fmla="*/ 124531 w 18"/>
              <a:gd name="T17" fmla="*/ 373239 h 27"/>
              <a:gd name="T18" fmla="*/ 124531 w 18"/>
              <a:gd name="T19" fmla="*/ 249061 h 27"/>
              <a:gd name="T20" fmla="*/ 497769 w 18"/>
              <a:gd name="T21" fmla="*/ 124531 h 27"/>
              <a:gd name="T22" fmla="*/ 1244600 w 18"/>
              <a:gd name="T23" fmla="*/ 1742369 h 27"/>
              <a:gd name="T24" fmla="*/ 1617839 w 18"/>
              <a:gd name="T25" fmla="*/ 2364669 h 27"/>
              <a:gd name="T26" fmla="*/ 1991078 w 18"/>
              <a:gd name="T27" fmla="*/ 2737908 h 27"/>
              <a:gd name="T28" fmla="*/ 2115608 w 18"/>
              <a:gd name="T29" fmla="*/ 3111147 h 27"/>
              <a:gd name="T30" fmla="*/ 1742369 w 18"/>
              <a:gd name="T31" fmla="*/ 3235678 h 27"/>
              <a:gd name="T32" fmla="*/ 124531 w 18"/>
              <a:gd name="T33" fmla="*/ 497769 h 27"/>
              <a:gd name="T34" fmla="*/ 124531 w 18"/>
              <a:gd name="T35" fmla="*/ 373239 h 27"/>
              <a:gd name="T36" fmla="*/ 249061 w 18"/>
              <a:gd name="T37" fmla="*/ 497769 h 27"/>
              <a:gd name="T38" fmla="*/ 124531 w 18"/>
              <a:gd name="T39" fmla="*/ 497769 h 27"/>
              <a:gd name="T40" fmla="*/ 1617839 w 18"/>
              <a:gd name="T41" fmla="*/ 3111147 h 27"/>
              <a:gd name="T42" fmla="*/ 1742369 w 18"/>
              <a:gd name="T43" fmla="*/ 3235678 h 27"/>
              <a:gd name="T44" fmla="*/ 1617839 w 18"/>
              <a:gd name="T45" fmla="*/ 3111147 h 27"/>
              <a:gd name="T46" fmla="*/ 1244600 w 18"/>
              <a:gd name="T47" fmla="*/ 2737908 h 27"/>
              <a:gd name="T48" fmla="*/ 746831 w 18"/>
              <a:gd name="T49" fmla="*/ 1866900 h 27"/>
              <a:gd name="T50" fmla="*/ 373239 w 18"/>
              <a:gd name="T51" fmla="*/ 622300 h 27"/>
              <a:gd name="T52" fmla="*/ 746831 w 18"/>
              <a:gd name="T53" fmla="*/ 1866900 h 27"/>
              <a:gd name="T54" fmla="*/ 1369131 w 18"/>
              <a:gd name="T55" fmla="*/ 2737908 h 27"/>
              <a:gd name="T56" fmla="*/ 1617839 w 18"/>
              <a:gd name="T57" fmla="*/ 2986969 h 27"/>
              <a:gd name="T58" fmla="*/ 1244600 w 18"/>
              <a:gd name="T59" fmla="*/ 2737908 h 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" h="27">
                <a:moveTo>
                  <a:pt x="14" y="26"/>
                </a:moveTo>
                <a:cubicBezTo>
                  <a:pt x="15" y="26"/>
                  <a:pt x="16" y="25"/>
                  <a:pt x="16" y="24"/>
                </a:cubicBezTo>
                <a:cubicBezTo>
                  <a:pt x="16" y="24"/>
                  <a:pt x="16" y="23"/>
                  <a:pt x="15" y="22"/>
                </a:cubicBezTo>
                <a:cubicBezTo>
                  <a:pt x="14" y="21"/>
                  <a:pt x="14" y="20"/>
                  <a:pt x="13" y="20"/>
                </a:cubicBezTo>
                <a:cubicBezTo>
                  <a:pt x="11" y="17"/>
                  <a:pt x="10" y="16"/>
                  <a:pt x="7" y="14"/>
                </a:cubicBezTo>
                <a:cubicBezTo>
                  <a:pt x="7" y="10"/>
                  <a:pt x="6" y="4"/>
                  <a:pt x="4" y="2"/>
                </a:cubicBezTo>
                <a:cubicBezTo>
                  <a:pt x="4" y="2"/>
                  <a:pt x="3" y="1"/>
                  <a:pt x="2" y="1"/>
                </a:cubicBezTo>
                <a:lnTo>
                  <a:pt x="1" y="2"/>
                </a:lnTo>
                <a:lnTo>
                  <a:pt x="1" y="3"/>
                </a:lnTo>
                <a:cubicBezTo>
                  <a:pt x="0" y="3"/>
                  <a:pt x="0" y="2"/>
                  <a:pt x="1" y="2"/>
                </a:cubicBezTo>
                <a:cubicBezTo>
                  <a:pt x="1" y="1"/>
                  <a:pt x="2" y="0"/>
                  <a:pt x="4" y="1"/>
                </a:cubicBezTo>
                <a:cubicBezTo>
                  <a:pt x="6" y="4"/>
                  <a:pt x="10" y="10"/>
                  <a:pt x="10" y="14"/>
                </a:cubicBezTo>
                <a:cubicBezTo>
                  <a:pt x="10" y="15"/>
                  <a:pt x="11" y="17"/>
                  <a:pt x="13" y="19"/>
                </a:cubicBezTo>
                <a:lnTo>
                  <a:pt x="16" y="22"/>
                </a:lnTo>
                <a:cubicBezTo>
                  <a:pt x="17" y="24"/>
                  <a:pt x="17" y="24"/>
                  <a:pt x="17" y="25"/>
                </a:cubicBezTo>
                <a:cubicBezTo>
                  <a:pt x="16" y="26"/>
                  <a:pt x="16" y="26"/>
                  <a:pt x="14" y="26"/>
                </a:cubicBezTo>
                <a:close/>
                <a:moveTo>
                  <a:pt x="1" y="4"/>
                </a:moveTo>
                <a:lnTo>
                  <a:pt x="1" y="3"/>
                </a:lnTo>
                <a:cubicBezTo>
                  <a:pt x="1" y="4"/>
                  <a:pt x="1" y="4"/>
                  <a:pt x="2" y="4"/>
                </a:cubicBezTo>
                <a:lnTo>
                  <a:pt x="1" y="4"/>
                </a:lnTo>
                <a:close/>
                <a:moveTo>
                  <a:pt x="13" y="25"/>
                </a:moveTo>
                <a:lnTo>
                  <a:pt x="14" y="26"/>
                </a:lnTo>
                <a:cubicBezTo>
                  <a:pt x="14" y="26"/>
                  <a:pt x="13" y="26"/>
                  <a:pt x="13" y="25"/>
                </a:cubicBezTo>
                <a:close/>
                <a:moveTo>
                  <a:pt x="10" y="22"/>
                </a:moveTo>
                <a:cubicBezTo>
                  <a:pt x="7" y="20"/>
                  <a:pt x="6" y="18"/>
                  <a:pt x="6" y="15"/>
                </a:cubicBezTo>
                <a:cubicBezTo>
                  <a:pt x="6" y="13"/>
                  <a:pt x="4" y="7"/>
                  <a:pt x="3" y="5"/>
                </a:cubicBezTo>
                <a:cubicBezTo>
                  <a:pt x="5" y="8"/>
                  <a:pt x="6" y="13"/>
                  <a:pt x="6" y="15"/>
                </a:cubicBezTo>
                <a:cubicBezTo>
                  <a:pt x="6" y="17"/>
                  <a:pt x="7" y="20"/>
                  <a:pt x="11" y="22"/>
                </a:cubicBezTo>
                <a:lnTo>
                  <a:pt x="13" y="24"/>
                </a:lnTo>
                <a:cubicBezTo>
                  <a:pt x="13" y="24"/>
                  <a:pt x="11" y="24"/>
                  <a:pt x="10" y="2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4" name="Freeform 1940">
            <a:extLst>
              <a:ext uri="{FF2B5EF4-FFF2-40B4-BE49-F238E27FC236}">
                <a16:creationId xmlns:a16="http://schemas.microsoft.com/office/drawing/2014/main" id="{36DFFCC9-95DE-5340-890D-D105A4E16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62138"/>
            <a:ext cx="6350" cy="9525"/>
          </a:xfrm>
          <a:custGeom>
            <a:avLst/>
            <a:gdLst>
              <a:gd name="T0" fmla="*/ 1563771 w 19"/>
              <a:gd name="T1" fmla="*/ 2777218 h 28"/>
              <a:gd name="T2" fmla="*/ 781718 w 19"/>
              <a:gd name="T3" fmla="*/ 1735931 h 28"/>
              <a:gd name="T4" fmla="*/ 335213 w 19"/>
              <a:gd name="T5" fmla="*/ 462983 h 28"/>
              <a:gd name="T6" fmla="*/ 558466 w 19"/>
              <a:gd name="T7" fmla="*/ 115661 h 28"/>
              <a:gd name="T8" fmla="*/ 1228558 w 19"/>
              <a:gd name="T9" fmla="*/ 1620271 h 28"/>
              <a:gd name="T10" fmla="*/ 1787024 w 19"/>
              <a:gd name="T11" fmla="*/ 2545896 h 28"/>
              <a:gd name="T12" fmla="*/ 1563771 w 19"/>
              <a:gd name="T13" fmla="*/ 2777218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8">
                <a:moveTo>
                  <a:pt x="14" y="24"/>
                </a:moveTo>
                <a:cubicBezTo>
                  <a:pt x="11" y="22"/>
                  <a:pt x="7" y="19"/>
                  <a:pt x="7" y="15"/>
                </a:cubicBezTo>
                <a:cubicBezTo>
                  <a:pt x="7" y="13"/>
                  <a:pt x="5" y="6"/>
                  <a:pt x="3" y="4"/>
                </a:cubicBezTo>
                <a:cubicBezTo>
                  <a:pt x="0" y="2"/>
                  <a:pt x="3" y="0"/>
                  <a:pt x="5" y="1"/>
                </a:cubicBezTo>
                <a:cubicBezTo>
                  <a:pt x="7" y="4"/>
                  <a:pt x="8" y="10"/>
                  <a:pt x="11" y="14"/>
                </a:cubicBezTo>
                <a:cubicBezTo>
                  <a:pt x="11" y="17"/>
                  <a:pt x="14" y="19"/>
                  <a:pt x="16" y="22"/>
                </a:cubicBezTo>
                <a:cubicBezTo>
                  <a:pt x="18" y="26"/>
                  <a:pt x="15" y="27"/>
                  <a:pt x="14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5" name="Freeform 1941">
            <a:extLst>
              <a:ext uri="{FF2B5EF4-FFF2-40B4-BE49-F238E27FC236}">
                <a16:creationId xmlns:a16="http://schemas.microsoft.com/office/drawing/2014/main" id="{3C1A3BE6-D6C4-0A45-8454-39ADF3A46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1862138"/>
            <a:ext cx="6350" cy="9525"/>
          </a:xfrm>
          <a:custGeom>
            <a:avLst/>
            <a:gdLst>
              <a:gd name="T0" fmla="*/ 1742369 w 18"/>
              <a:gd name="T1" fmla="*/ 3235678 h 27"/>
              <a:gd name="T2" fmla="*/ 1991078 w 18"/>
              <a:gd name="T3" fmla="*/ 2986969 h 27"/>
              <a:gd name="T4" fmla="*/ 1866900 w 18"/>
              <a:gd name="T5" fmla="*/ 2737908 h 27"/>
              <a:gd name="T6" fmla="*/ 1617839 w 18"/>
              <a:gd name="T7" fmla="*/ 2489200 h 27"/>
              <a:gd name="T8" fmla="*/ 871008 w 18"/>
              <a:gd name="T9" fmla="*/ 1742369 h 27"/>
              <a:gd name="T10" fmla="*/ 497769 w 18"/>
              <a:gd name="T11" fmla="*/ 249061 h 27"/>
              <a:gd name="T12" fmla="*/ 249061 w 18"/>
              <a:gd name="T13" fmla="*/ 124531 h 27"/>
              <a:gd name="T14" fmla="*/ 124531 w 18"/>
              <a:gd name="T15" fmla="*/ 249061 h 27"/>
              <a:gd name="T16" fmla="*/ 124531 w 18"/>
              <a:gd name="T17" fmla="*/ 373239 h 27"/>
              <a:gd name="T18" fmla="*/ 124531 w 18"/>
              <a:gd name="T19" fmla="*/ 249061 h 27"/>
              <a:gd name="T20" fmla="*/ 497769 w 18"/>
              <a:gd name="T21" fmla="*/ 124531 h 27"/>
              <a:gd name="T22" fmla="*/ 1244600 w 18"/>
              <a:gd name="T23" fmla="*/ 1742369 h 27"/>
              <a:gd name="T24" fmla="*/ 1617839 w 18"/>
              <a:gd name="T25" fmla="*/ 2364669 h 27"/>
              <a:gd name="T26" fmla="*/ 1991078 w 18"/>
              <a:gd name="T27" fmla="*/ 2737908 h 27"/>
              <a:gd name="T28" fmla="*/ 2115608 w 18"/>
              <a:gd name="T29" fmla="*/ 3111147 h 27"/>
              <a:gd name="T30" fmla="*/ 1742369 w 18"/>
              <a:gd name="T31" fmla="*/ 3235678 h 27"/>
              <a:gd name="T32" fmla="*/ 124531 w 18"/>
              <a:gd name="T33" fmla="*/ 497769 h 27"/>
              <a:gd name="T34" fmla="*/ 124531 w 18"/>
              <a:gd name="T35" fmla="*/ 373239 h 27"/>
              <a:gd name="T36" fmla="*/ 249061 w 18"/>
              <a:gd name="T37" fmla="*/ 497769 h 27"/>
              <a:gd name="T38" fmla="*/ 124531 w 18"/>
              <a:gd name="T39" fmla="*/ 497769 h 27"/>
              <a:gd name="T40" fmla="*/ 1617839 w 18"/>
              <a:gd name="T41" fmla="*/ 3111147 h 27"/>
              <a:gd name="T42" fmla="*/ 1742369 w 18"/>
              <a:gd name="T43" fmla="*/ 3235678 h 27"/>
              <a:gd name="T44" fmla="*/ 1617839 w 18"/>
              <a:gd name="T45" fmla="*/ 3111147 h 27"/>
              <a:gd name="T46" fmla="*/ 1244600 w 18"/>
              <a:gd name="T47" fmla="*/ 2737908 h 27"/>
              <a:gd name="T48" fmla="*/ 746831 w 18"/>
              <a:gd name="T49" fmla="*/ 1866900 h 27"/>
              <a:gd name="T50" fmla="*/ 373239 w 18"/>
              <a:gd name="T51" fmla="*/ 622300 h 27"/>
              <a:gd name="T52" fmla="*/ 746831 w 18"/>
              <a:gd name="T53" fmla="*/ 1866900 h 27"/>
              <a:gd name="T54" fmla="*/ 1369131 w 18"/>
              <a:gd name="T55" fmla="*/ 2737908 h 27"/>
              <a:gd name="T56" fmla="*/ 1617839 w 18"/>
              <a:gd name="T57" fmla="*/ 2986969 h 27"/>
              <a:gd name="T58" fmla="*/ 1244600 w 18"/>
              <a:gd name="T59" fmla="*/ 2737908 h 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" h="27">
                <a:moveTo>
                  <a:pt x="14" y="26"/>
                </a:moveTo>
                <a:cubicBezTo>
                  <a:pt x="15" y="26"/>
                  <a:pt x="16" y="25"/>
                  <a:pt x="16" y="24"/>
                </a:cubicBezTo>
                <a:cubicBezTo>
                  <a:pt x="16" y="24"/>
                  <a:pt x="16" y="23"/>
                  <a:pt x="15" y="22"/>
                </a:cubicBezTo>
                <a:cubicBezTo>
                  <a:pt x="14" y="21"/>
                  <a:pt x="14" y="20"/>
                  <a:pt x="13" y="20"/>
                </a:cubicBezTo>
                <a:cubicBezTo>
                  <a:pt x="11" y="17"/>
                  <a:pt x="10" y="16"/>
                  <a:pt x="7" y="14"/>
                </a:cubicBezTo>
                <a:cubicBezTo>
                  <a:pt x="7" y="10"/>
                  <a:pt x="6" y="4"/>
                  <a:pt x="4" y="2"/>
                </a:cubicBezTo>
                <a:cubicBezTo>
                  <a:pt x="4" y="2"/>
                  <a:pt x="3" y="1"/>
                  <a:pt x="2" y="1"/>
                </a:cubicBezTo>
                <a:lnTo>
                  <a:pt x="1" y="2"/>
                </a:lnTo>
                <a:lnTo>
                  <a:pt x="1" y="3"/>
                </a:lnTo>
                <a:cubicBezTo>
                  <a:pt x="0" y="3"/>
                  <a:pt x="0" y="2"/>
                  <a:pt x="1" y="2"/>
                </a:cubicBezTo>
                <a:cubicBezTo>
                  <a:pt x="1" y="1"/>
                  <a:pt x="2" y="0"/>
                  <a:pt x="4" y="1"/>
                </a:cubicBezTo>
                <a:cubicBezTo>
                  <a:pt x="6" y="4"/>
                  <a:pt x="10" y="10"/>
                  <a:pt x="10" y="14"/>
                </a:cubicBezTo>
                <a:cubicBezTo>
                  <a:pt x="10" y="15"/>
                  <a:pt x="11" y="17"/>
                  <a:pt x="13" y="19"/>
                </a:cubicBezTo>
                <a:lnTo>
                  <a:pt x="16" y="22"/>
                </a:lnTo>
                <a:cubicBezTo>
                  <a:pt x="17" y="24"/>
                  <a:pt x="17" y="24"/>
                  <a:pt x="17" y="25"/>
                </a:cubicBezTo>
                <a:cubicBezTo>
                  <a:pt x="16" y="26"/>
                  <a:pt x="16" y="26"/>
                  <a:pt x="14" y="26"/>
                </a:cubicBezTo>
                <a:close/>
                <a:moveTo>
                  <a:pt x="1" y="4"/>
                </a:moveTo>
                <a:lnTo>
                  <a:pt x="1" y="3"/>
                </a:lnTo>
                <a:cubicBezTo>
                  <a:pt x="1" y="4"/>
                  <a:pt x="1" y="4"/>
                  <a:pt x="2" y="4"/>
                </a:cubicBezTo>
                <a:lnTo>
                  <a:pt x="1" y="4"/>
                </a:lnTo>
                <a:close/>
                <a:moveTo>
                  <a:pt x="13" y="25"/>
                </a:moveTo>
                <a:lnTo>
                  <a:pt x="14" y="26"/>
                </a:lnTo>
                <a:cubicBezTo>
                  <a:pt x="14" y="26"/>
                  <a:pt x="13" y="26"/>
                  <a:pt x="13" y="25"/>
                </a:cubicBezTo>
                <a:close/>
                <a:moveTo>
                  <a:pt x="10" y="22"/>
                </a:moveTo>
                <a:cubicBezTo>
                  <a:pt x="7" y="20"/>
                  <a:pt x="6" y="18"/>
                  <a:pt x="6" y="15"/>
                </a:cubicBezTo>
                <a:cubicBezTo>
                  <a:pt x="6" y="13"/>
                  <a:pt x="4" y="7"/>
                  <a:pt x="3" y="5"/>
                </a:cubicBezTo>
                <a:cubicBezTo>
                  <a:pt x="5" y="8"/>
                  <a:pt x="6" y="13"/>
                  <a:pt x="6" y="15"/>
                </a:cubicBezTo>
                <a:cubicBezTo>
                  <a:pt x="6" y="17"/>
                  <a:pt x="7" y="20"/>
                  <a:pt x="11" y="22"/>
                </a:cubicBezTo>
                <a:lnTo>
                  <a:pt x="13" y="24"/>
                </a:lnTo>
                <a:cubicBezTo>
                  <a:pt x="13" y="24"/>
                  <a:pt x="11" y="24"/>
                  <a:pt x="10" y="22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6" name="Freeform 1942">
            <a:extLst>
              <a:ext uri="{FF2B5EF4-FFF2-40B4-BE49-F238E27FC236}">
                <a16:creationId xmlns:a16="http://schemas.microsoft.com/office/drawing/2014/main" id="{5E67AD76-59A7-EA44-9492-0F2912801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916113"/>
            <a:ext cx="6350" cy="11112"/>
          </a:xfrm>
          <a:custGeom>
            <a:avLst/>
            <a:gdLst>
              <a:gd name="T0" fmla="*/ 0 w 19"/>
              <a:gd name="T1" fmla="*/ 0 h 32"/>
              <a:gd name="T2" fmla="*/ 1228558 w 19"/>
              <a:gd name="T3" fmla="*/ 1808825 h 32"/>
              <a:gd name="T4" fmla="*/ 2010611 w 19"/>
              <a:gd name="T5" fmla="*/ 3738146 h 32"/>
              <a:gd name="T6" fmla="*/ 893679 w 19"/>
              <a:gd name="T7" fmla="*/ 1929321 h 32"/>
              <a:gd name="T8" fmla="*/ 0 w 19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2">
                <a:moveTo>
                  <a:pt x="0" y="0"/>
                </a:moveTo>
                <a:cubicBezTo>
                  <a:pt x="5" y="5"/>
                  <a:pt x="11" y="9"/>
                  <a:pt x="11" y="15"/>
                </a:cubicBezTo>
                <a:cubicBezTo>
                  <a:pt x="13" y="20"/>
                  <a:pt x="14" y="25"/>
                  <a:pt x="18" y="31"/>
                </a:cubicBezTo>
                <a:cubicBezTo>
                  <a:pt x="12" y="27"/>
                  <a:pt x="11" y="21"/>
                  <a:pt x="8" y="16"/>
                </a:cubicBezTo>
                <a:cubicBezTo>
                  <a:pt x="7" y="9"/>
                  <a:pt x="4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7" name="Freeform 1943">
            <a:extLst>
              <a:ext uri="{FF2B5EF4-FFF2-40B4-BE49-F238E27FC236}">
                <a16:creationId xmlns:a16="http://schemas.microsoft.com/office/drawing/2014/main" id="{4D1C74E9-F6E2-3942-975E-C8B6C271B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916113"/>
            <a:ext cx="6350" cy="11112"/>
          </a:xfrm>
          <a:custGeom>
            <a:avLst/>
            <a:gdLst>
              <a:gd name="T0" fmla="*/ 0 w 19"/>
              <a:gd name="T1" fmla="*/ 0 h 32"/>
              <a:gd name="T2" fmla="*/ 1228558 w 19"/>
              <a:gd name="T3" fmla="*/ 1808825 h 32"/>
              <a:gd name="T4" fmla="*/ 2010611 w 19"/>
              <a:gd name="T5" fmla="*/ 3738146 h 32"/>
              <a:gd name="T6" fmla="*/ 893679 w 19"/>
              <a:gd name="T7" fmla="*/ 1929321 h 32"/>
              <a:gd name="T8" fmla="*/ 0 w 19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2">
                <a:moveTo>
                  <a:pt x="0" y="0"/>
                </a:moveTo>
                <a:cubicBezTo>
                  <a:pt x="5" y="5"/>
                  <a:pt x="11" y="9"/>
                  <a:pt x="11" y="15"/>
                </a:cubicBezTo>
                <a:cubicBezTo>
                  <a:pt x="13" y="20"/>
                  <a:pt x="14" y="25"/>
                  <a:pt x="18" y="31"/>
                </a:cubicBezTo>
                <a:cubicBezTo>
                  <a:pt x="12" y="27"/>
                  <a:pt x="11" y="21"/>
                  <a:pt x="8" y="16"/>
                </a:cubicBezTo>
                <a:cubicBezTo>
                  <a:pt x="7" y="9"/>
                  <a:pt x="4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8" name="Freeform 1944">
            <a:extLst>
              <a:ext uri="{FF2B5EF4-FFF2-40B4-BE49-F238E27FC236}">
                <a16:creationId xmlns:a16="http://schemas.microsoft.com/office/drawing/2014/main" id="{D7FBE974-223B-0244-82BC-6DD00D5C7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1916113"/>
            <a:ext cx="6350" cy="11112"/>
          </a:xfrm>
          <a:custGeom>
            <a:avLst/>
            <a:gdLst>
              <a:gd name="T0" fmla="*/ 0 w 18"/>
              <a:gd name="T1" fmla="*/ 0 h 31"/>
              <a:gd name="T2" fmla="*/ 1244600 w 18"/>
              <a:gd name="T3" fmla="*/ 1798710 h 31"/>
              <a:gd name="T4" fmla="*/ 2115608 w 18"/>
              <a:gd name="T5" fmla="*/ 3854789 h 31"/>
              <a:gd name="T6" fmla="*/ 871008 w 18"/>
              <a:gd name="T7" fmla="*/ 1927394 h 31"/>
              <a:gd name="T8" fmla="*/ 0 w 18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1">
                <a:moveTo>
                  <a:pt x="0" y="0"/>
                </a:moveTo>
                <a:cubicBezTo>
                  <a:pt x="5" y="4"/>
                  <a:pt x="7" y="9"/>
                  <a:pt x="10" y="14"/>
                </a:cubicBezTo>
                <a:cubicBezTo>
                  <a:pt x="11" y="19"/>
                  <a:pt x="13" y="25"/>
                  <a:pt x="17" y="30"/>
                </a:cubicBezTo>
                <a:cubicBezTo>
                  <a:pt x="11" y="27"/>
                  <a:pt x="7" y="21"/>
                  <a:pt x="7" y="15"/>
                </a:cubicBezTo>
                <a:cubicBezTo>
                  <a:pt x="5" y="9"/>
                  <a:pt x="3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99" name="Freeform 1945">
            <a:extLst>
              <a:ext uri="{FF2B5EF4-FFF2-40B4-BE49-F238E27FC236}">
                <a16:creationId xmlns:a16="http://schemas.microsoft.com/office/drawing/2014/main" id="{D56C836B-EF69-5E49-AEBE-0D948E503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916113"/>
            <a:ext cx="6350" cy="11112"/>
          </a:xfrm>
          <a:custGeom>
            <a:avLst/>
            <a:gdLst>
              <a:gd name="T0" fmla="*/ 2362597 w 16"/>
              <a:gd name="T1" fmla="*/ 0 h 31"/>
              <a:gd name="T2" fmla="*/ 1417638 w 16"/>
              <a:gd name="T3" fmla="*/ 2055720 h 31"/>
              <a:gd name="T4" fmla="*/ 0 w 16"/>
              <a:gd name="T5" fmla="*/ 3854789 h 31"/>
              <a:gd name="T6" fmla="*/ 944959 w 16"/>
              <a:gd name="T7" fmla="*/ 1798710 h 31"/>
              <a:gd name="T8" fmla="*/ 2362597 w 16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1">
                <a:moveTo>
                  <a:pt x="15" y="0"/>
                </a:moveTo>
                <a:cubicBezTo>
                  <a:pt x="12" y="5"/>
                  <a:pt x="11" y="9"/>
                  <a:pt x="9" y="16"/>
                </a:cubicBezTo>
                <a:cubicBezTo>
                  <a:pt x="8" y="21"/>
                  <a:pt x="4" y="27"/>
                  <a:pt x="0" y="30"/>
                </a:cubicBezTo>
                <a:cubicBezTo>
                  <a:pt x="2" y="25"/>
                  <a:pt x="4" y="20"/>
                  <a:pt x="6" y="14"/>
                </a:cubicBezTo>
                <a:cubicBezTo>
                  <a:pt x="7" y="9"/>
                  <a:pt x="11" y="4"/>
                  <a:pt x="1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0" name="Freeform 1946">
            <a:extLst>
              <a:ext uri="{FF2B5EF4-FFF2-40B4-BE49-F238E27FC236}">
                <a16:creationId xmlns:a16="http://schemas.microsoft.com/office/drawing/2014/main" id="{6EC7EC2F-E8BB-1242-8601-10FDC9EA6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916113"/>
            <a:ext cx="6350" cy="11112"/>
          </a:xfrm>
          <a:custGeom>
            <a:avLst/>
            <a:gdLst>
              <a:gd name="T0" fmla="*/ 2010611 w 19"/>
              <a:gd name="T1" fmla="*/ 0 h 32"/>
              <a:gd name="T2" fmla="*/ 1116932 w 19"/>
              <a:gd name="T3" fmla="*/ 1929321 h 32"/>
              <a:gd name="T4" fmla="*/ 0 w 19"/>
              <a:gd name="T5" fmla="*/ 3738146 h 32"/>
              <a:gd name="T6" fmla="*/ 781718 w 19"/>
              <a:gd name="T7" fmla="*/ 1808825 h 32"/>
              <a:gd name="T8" fmla="*/ 2010611 w 19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2">
                <a:moveTo>
                  <a:pt x="18" y="0"/>
                </a:moveTo>
                <a:cubicBezTo>
                  <a:pt x="15" y="5"/>
                  <a:pt x="11" y="9"/>
                  <a:pt x="10" y="16"/>
                </a:cubicBezTo>
                <a:cubicBezTo>
                  <a:pt x="9" y="21"/>
                  <a:pt x="6" y="28"/>
                  <a:pt x="0" y="31"/>
                </a:cubicBezTo>
                <a:cubicBezTo>
                  <a:pt x="5" y="25"/>
                  <a:pt x="5" y="20"/>
                  <a:pt x="7" y="15"/>
                </a:cubicBezTo>
                <a:cubicBezTo>
                  <a:pt x="9" y="9"/>
                  <a:pt x="13" y="5"/>
                  <a:pt x="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1" name="Freeform 1947">
            <a:extLst>
              <a:ext uri="{FF2B5EF4-FFF2-40B4-BE49-F238E27FC236}">
                <a16:creationId xmlns:a16="http://schemas.microsoft.com/office/drawing/2014/main" id="{F9C0320A-5E23-3846-A606-AEB76A99D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919288"/>
            <a:ext cx="3175" cy="3175"/>
          </a:xfrm>
          <a:custGeom>
            <a:avLst/>
            <a:gdLst>
              <a:gd name="T0" fmla="*/ 833005 w 11"/>
              <a:gd name="T1" fmla="*/ 416502 h 11"/>
              <a:gd name="T2" fmla="*/ 833005 w 11"/>
              <a:gd name="T3" fmla="*/ 749877 h 11"/>
              <a:gd name="T4" fmla="*/ 499918 w 11"/>
              <a:gd name="T5" fmla="*/ 833005 h 11"/>
              <a:gd name="T6" fmla="*/ 166543 w 11"/>
              <a:gd name="T7" fmla="*/ 749877 h 11"/>
              <a:gd name="T8" fmla="*/ 0 w 11"/>
              <a:gd name="T9" fmla="*/ 583045 h 11"/>
              <a:gd name="T10" fmla="*/ 0 w 11"/>
              <a:gd name="T11" fmla="*/ 166543 h 11"/>
              <a:gd name="T12" fmla="*/ 249959 w 11"/>
              <a:gd name="T13" fmla="*/ 83416 h 11"/>
              <a:gd name="T14" fmla="*/ 833005 w 11"/>
              <a:gd name="T15" fmla="*/ 249959 h 11"/>
              <a:gd name="T16" fmla="*/ 833005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10" y="5"/>
                </a:moveTo>
                <a:lnTo>
                  <a:pt x="10" y="9"/>
                </a:lnTo>
                <a:cubicBezTo>
                  <a:pt x="10" y="10"/>
                  <a:pt x="8" y="10"/>
                  <a:pt x="6" y="10"/>
                </a:cubicBezTo>
                <a:cubicBezTo>
                  <a:pt x="4" y="9"/>
                  <a:pt x="3" y="9"/>
                  <a:pt x="2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4"/>
                  <a:pt x="0" y="2"/>
                </a:cubicBezTo>
                <a:cubicBezTo>
                  <a:pt x="0" y="2"/>
                  <a:pt x="2" y="0"/>
                  <a:pt x="3" y="1"/>
                </a:cubicBezTo>
                <a:cubicBezTo>
                  <a:pt x="5" y="1"/>
                  <a:pt x="6" y="2"/>
                  <a:pt x="10" y="3"/>
                </a:cubicBezTo>
                <a:cubicBezTo>
                  <a:pt x="10" y="4"/>
                  <a:pt x="10" y="4"/>
                  <a:pt x="1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2" name="Freeform 1948">
            <a:extLst>
              <a:ext uri="{FF2B5EF4-FFF2-40B4-BE49-F238E27FC236}">
                <a16:creationId xmlns:a16="http://schemas.microsoft.com/office/drawing/2014/main" id="{F7CB27EB-212C-A846-A37D-B04C35088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919288"/>
            <a:ext cx="3175" cy="3175"/>
          </a:xfrm>
          <a:custGeom>
            <a:avLst/>
            <a:gdLst>
              <a:gd name="T0" fmla="*/ 0 w 9"/>
              <a:gd name="T1" fmla="*/ 302578 h 10"/>
              <a:gd name="T2" fmla="*/ 0 w 9"/>
              <a:gd name="T3" fmla="*/ 100965 h 10"/>
              <a:gd name="T4" fmla="*/ 622300 w 9"/>
              <a:gd name="T5" fmla="*/ 0 h 10"/>
              <a:gd name="T6" fmla="*/ 995539 w 9"/>
              <a:gd name="T7" fmla="*/ 201613 h 10"/>
              <a:gd name="T8" fmla="*/ 995539 w 9"/>
              <a:gd name="T9" fmla="*/ 504190 h 10"/>
              <a:gd name="T10" fmla="*/ 871008 w 9"/>
              <a:gd name="T11" fmla="*/ 705803 h 10"/>
              <a:gd name="T12" fmla="*/ 249061 w 9"/>
              <a:gd name="T13" fmla="*/ 806450 h 10"/>
              <a:gd name="T14" fmla="*/ 0 w 9"/>
              <a:gd name="T15" fmla="*/ 705803 h 10"/>
              <a:gd name="T16" fmla="*/ 0 w 9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0" y="3"/>
                </a:moveTo>
                <a:cubicBezTo>
                  <a:pt x="0" y="2"/>
                  <a:pt x="0" y="1"/>
                  <a:pt x="0" y="1"/>
                </a:cubicBezTo>
                <a:cubicBezTo>
                  <a:pt x="3" y="0"/>
                  <a:pt x="4" y="0"/>
                  <a:pt x="5" y="0"/>
                </a:cubicBezTo>
                <a:cubicBezTo>
                  <a:pt x="7" y="0"/>
                  <a:pt x="8" y="1"/>
                  <a:pt x="8" y="2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8" y="7"/>
                  <a:pt x="7" y="7"/>
                </a:cubicBezTo>
                <a:cubicBezTo>
                  <a:pt x="5" y="7"/>
                  <a:pt x="3" y="7"/>
                  <a:pt x="2" y="8"/>
                </a:cubicBezTo>
                <a:cubicBezTo>
                  <a:pt x="1" y="9"/>
                  <a:pt x="0" y="8"/>
                  <a:pt x="0" y="7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3" name="Freeform 1949">
            <a:extLst>
              <a:ext uri="{FF2B5EF4-FFF2-40B4-BE49-F238E27FC236}">
                <a16:creationId xmlns:a16="http://schemas.microsoft.com/office/drawing/2014/main" id="{A5BEE8F7-71F3-3443-AA0A-FECFE033D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19288"/>
            <a:ext cx="3175" cy="3175"/>
          </a:xfrm>
          <a:custGeom>
            <a:avLst/>
            <a:gdLst>
              <a:gd name="T0" fmla="*/ 0 w 11"/>
              <a:gd name="T1" fmla="*/ 416502 h 11"/>
              <a:gd name="T2" fmla="*/ 83416 w 11"/>
              <a:gd name="T3" fmla="*/ 249959 h 11"/>
              <a:gd name="T4" fmla="*/ 583045 w 11"/>
              <a:gd name="T5" fmla="*/ 0 h 11"/>
              <a:gd name="T6" fmla="*/ 833005 w 11"/>
              <a:gd name="T7" fmla="*/ 249959 h 11"/>
              <a:gd name="T8" fmla="*/ 833005 w 11"/>
              <a:gd name="T9" fmla="*/ 583045 h 11"/>
              <a:gd name="T10" fmla="*/ 666461 w 11"/>
              <a:gd name="T11" fmla="*/ 666461 h 11"/>
              <a:gd name="T12" fmla="*/ 333375 w 11"/>
              <a:gd name="T13" fmla="*/ 833005 h 11"/>
              <a:gd name="T14" fmla="*/ 83416 w 11"/>
              <a:gd name="T15" fmla="*/ 749877 h 11"/>
              <a:gd name="T16" fmla="*/ 0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4"/>
                  <a:pt x="1" y="3"/>
                  <a:pt x="1" y="3"/>
                </a:cubicBezTo>
                <a:cubicBezTo>
                  <a:pt x="3" y="2"/>
                  <a:pt x="5" y="1"/>
                  <a:pt x="7" y="0"/>
                </a:cubicBezTo>
                <a:cubicBezTo>
                  <a:pt x="9" y="0"/>
                  <a:pt x="10" y="1"/>
                  <a:pt x="10" y="3"/>
                </a:cubicBezTo>
                <a:cubicBezTo>
                  <a:pt x="10" y="4"/>
                  <a:pt x="10" y="5"/>
                  <a:pt x="10" y="7"/>
                </a:cubicBezTo>
                <a:cubicBezTo>
                  <a:pt x="9" y="8"/>
                  <a:pt x="9" y="8"/>
                  <a:pt x="8" y="8"/>
                </a:cubicBezTo>
                <a:cubicBezTo>
                  <a:pt x="7" y="9"/>
                  <a:pt x="6" y="9"/>
                  <a:pt x="4" y="10"/>
                </a:cubicBezTo>
                <a:cubicBezTo>
                  <a:pt x="4" y="10"/>
                  <a:pt x="1" y="10"/>
                  <a:pt x="1" y="9"/>
                </a:cubicBezTo>
                <a:cubicBezTo>
                  <a:pt x="1" y="7"/>
                  <a:pt x="1" y="6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4" name="Freeform 1950">
            <a:extLst>
              <a:ext uri="{FF2B5EF4-FFF2-40B4-BE49-F238E27FC236}">
                <a16:creationId xmlns:a16="http://schemas.microsoft.com/office/drawing/2014/main" id="{CBE350A9-4EFC-A642-A6A9-D3BE1789A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1919288"/>
            <a:ext cx="3175" cy="3175"/>
          </a:xfrm>
          <a:custGeom>
            <a:avLst/>
            <a:gdLst>
              <a:gd name="T0" fmla="*/ 746831 w 9"/>
              <a:gd name="T1" fmla="*/ 201613 h 10"/>
              <a:gd name="T2" fmla="*/ 995539 w 9"/>
              <a:gd name="T3" fmla="*/ 403225 h 10"/>
              <a:gd name="T4" fmla="*/ 995539 w 9"/>
              <a:gd name="T5" fmla="*/ 806450 h 10"/>
              <a:gd name="T6" fmla="*/ 622300 w 9"/>
              <a:gd name="T7" fmla="*/ 907415 h 10"/>
              <a:gd name="T8" fmla="*/ 124531 w 9"/>
              <a:gd name="T9" fmla="*/ 806450 h 10"/>
              <a:gd name="T10" fmla="*/ 0 w 9"/>
              <a:gd name="T11" fmla="*/ 604838 h 10"/>
              <a:gd name="T12" fmla="*/ 0 w 9"/>
              <a:gd name="T13" fmla="*/ 100965 h 10"/>
              <a:gd name="T14" fmla="*/ 249061 w 9"/>
              <a:gd name="T15" fmla="*/ 0 h 10"/>
              <a:gd name="T16" fmla="*/ 746831 w 9"/>
              <a:gd name="T17" fmla="*/ 20161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6" y="2"/>
                </a:moveTo>
                <a:cubicBezTo>
                  <a:pt x="8" y="2"/>
                  <a:pt x="8" y="3"/>
                  <a:pt x="8" y="4"/>
                </a:cubicBezTo>
                <a:lnTo>
                  <a:pt x="8" y="8"/>
                </a:lnTo>
                <a:cubicBezTo>
                  <a:pt x="8" y="9"/>
                  <a:pt x="6" y="9"/>
                  <a:pt x="5" y="9"/>
                </a:cubicBezTo>
                <a:cubicBezTo>
                  <a:pt x="4" y="8"/>
                  <a:pt x="1" y="8"/>
                  <a:pt x="1" y="8"/>
                </a:cubicBezTo>
                <a:cubicBezTo>
                  <a:pt x="0" y="8"/>
                  <a:pt x="0" y="7"/>
                  <a:pt x="0" y="6"/>
                </a:cubicBez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cubicBezTo>
                  <a:pt x="3" y="0"/>
                  <a:pt x="5" y="0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5" name="Freeform 1951">
            <a:extLst>
              <a:ext uri="{FF2B5EF4-FFF2-40B4-BE49-F238E27FC236}">
                <a16:creationId xmlns:a16="http://schemas.microsoft.com/office/drawing/2014/main" id="{2A8ED7B4-770A-EB45-B4E9-84E156CBB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919288"/>
            <a:ext cx="3175" cy="3175"/>
          </a:xfrm>
          <a:custGeom>
            <a:avLst/>
            <a:gdLst>
              <a:gd name="T0" fmla="*/ 833005 w 11"/>
              <a:gd name="T1" fmla="*/ 416502 h 11"/>
              <a:gd name="T2" fmla="*/ 833005 w 11"/>
              <a:gd name="T3" fmla="*/ 749877 h 11"/>
              <a:gd name="T4" fmla="*/ 499918 w 11"/>
              <a:gd name="T5" fmla="*/ 833005 h 11"/>
              <a:gd name="T6" fmla="*/ 166543 w 11"/>
              <a:gd name="T7" fmla="*/ 749877 h 11"/>
              <a:gd name="T8" fmla="*/ 0 w 11"/>
              <a:gd name="T9" fmla="*/ 583045 h 11"/>
              <a:gd name="T10" fmla="*/ 0 w 11"/>
              <a:gd name="T11" fmla="*/ 166543 h 11"/>
              <a:gd name="T12" fmla="*/ 249959 w 11"/>
              <a:gd name="T13" fmla="*/ 83416 h 11"/>
              <a:gd name="T14" fmla="*/ 833005 w 11"/>
              <a:gd name="T15" fmla="*/ 249959 h 11"/>
              <a:gd name="T16" fmla="*/ 833005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10" y="5"/>
                </a:moveTo>
                <a:lnTo>
                  <a:pt x="10" y="9"/>
                </a:lnTo>
                <a:cubicBezTo>
                  <a:pt x="10" y="10"/>
                  <a:pt x="8" y="10"/>
                  <a:pt x="6" y="10"/>
                </a:cubicBezTo>
                <a:cubicBezTo>
                  <a:pt x="4" y="9"/>
                  <a:pt x="3" y="9"/>
                  <a:pt x="2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4"/>
                  <a:pt x="0" y="2"/>
                </a:cubicBezTo>
                <a:cubicBezTo>
                  <a:pt x="0" y="2"/>
                  <a:pt x="2" y="0"/>
                  <a:pt x="3" y="1"/>
                </a:cubicBezTo>
                <a:cubicBezTo>
                  <a:pt x="5" y="1"/>
                  <a:pt x="6" y="2"/>
                  <a:pt x="10" y="3"/>
                </a:cubicBezTo>
                <a:cubicBezTo>
                  <a:pt x="10" y="4"/>
                  <a:pt x="10" y="4"/>
                  <a:pt x="1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" name="Freeform 1952">
            <a:extLst>
              <a:ext uri="{FF2B5EF4-FFF2-40B4-BE49-F238E27FC236}">
                <a16:creationId xmlns:a16="http://schemas.microsoft.com/office/drawing/2014/main" id="{8A5D2431-7051-234B-B235-446E73E59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919288"/>
            <a:ext cx="3175" cy="3175"/>
          </a:xfrm>
          <a:custGeom>
            <a:avLst/>
            <a:gdLst>
              <a:gd name="T0" fmla="*/ 0 w 9"/>
              <a:gd name="T1" fmla="*/ 302578 h 10"/>
              <a:gd name="T2" fmla="*/ 0 w 9"/>
              <a:gd name="T3" fmla="*/ 100965 h 10"/>
              <a:gd name="T4" fmla="*/ 622300 w 9"/>
              <a:gd name="T5" fmla="*/ 0 h 10"/>
              <a:gd name="T6" fmla="*/ 995539 w 9"/>
              <a:gd name="T7" fmla="*/ 201613 h 10"/>
              <a:gd name="T8" fmla="*/ 995539 w 9"/>
              <a:gd name="T9" fmla="*/ 504190 h 10"/>
              <a:gd name="T10" fmla="*/ 871008 w 9"/>
              <a:gd name="T11" fmla="*/ 705803 h 10"/>
              <a:gd name="T12" fmla="*/ 249061 w 9"/>
              <a:gd name="T13" fmla="*/ 806450 h 10"/>
              <a:gd name="T14" fmla="*/ 0 w 9"/>
              <a:gd name="T15" fmla="*/ 705803 h 10"/>
              <a:gd name="T16" fmla="*/ 0 w 9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0" y="3"/>
                </a:moveTo>
                <a:cubicBezTo>
                  <a:pt x="0" y="2"/>
                  <a:pt x="0" y="1"/>
                  <a:pt x="0" y="1"/>
                </a:cubicBezTo>
                <a:cubicBezTo>
                  <a:pt x="3" y="0"/>
                  <a:pt x="4" y="0"/>
                  <a:pt x="5" y="0"/>
                </a:cubicBezTo>
                <a:cubicBezTo>
                  <a:pt x="7" y="0"/>
                  <a:pt x="8" y="1"/>
                  <a:pt x="8" y="2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8" y="7"/>
                  <a:pt x="7" y="7"/>
                </a:cubicBezTo>
                <a:cubicBezTo>
                  <a:pt x="5" y="7"/>
                  <a:pt x="3" y="7"/>
                  <a:pt x="2" y="8"/>
                </a:cubicBezTo>
                <a:cubicBezTo>
                  <a:pt x="1" y="9"/>
                  <a:pt x="0" y="8"/>
                  <a:pt x="0" y="7"/>
                </a:cubicBez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" name="Freeform 1953">
            <a:extLst>
              <a:ext uri="{FF2B5EF4-FFF2-40B4-BE49-F238E27FC236}">
                <a16:creationId xmlns:a16="http://schemas.microsoft.com/office/drawing/2014/main" id="{A50D5F7F-8FA9-8A45-AD70-D099C2FE0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19288"/>
            <a:ext cx="3175" cy="3175"/>
          </a:xfrm>
          <a:custGeom>
            <a:avLst/>
            <a:gdLst>
              <a:gd name="T0" fmla="*/ 0 w 11"/>
              <a:gd name="T1" fmla="*/ 416502 h 11"/>
              <a:gd name="T2" fmla="*/ 83416 w 11"/>
              <a:gd name="T3" fmla="*/ 249959 h 11"/>
              <a:gd name="T4" fmla="*/ 583045 w 11"/>
              <a:gd name="T5" fmla="*/ 0 h 11"/>
              <a:gd name="T6" fmla="*/ 833005 w 11"/>
              <a:gd name="T7" fmla="*/ 249959 h 11"/>
              <a:gd name="T8" fmla="*/ 833005 w 11"/>
              <a:gd name="T9" fmla="*/ 583045 h 11"/>
              <a:gd name="T10" fmla="*/ 666461 w 11"/>
              <a:gd name="T11" fmla="*/ 666461 h 11"/>
              <a:gd name="T12" fmla="*/ 333375 w 11"/>
              <a:gd name="T13" fmla="*/ 833005 h 11"/>
              <a:gd name="T14" fmla="*/ 83416 w 11"/>
              <a:gd name="T15" fmla="*/ 749877 h 11"/>
              <a:gd name="T16" fmla="*/ 0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4"/>
                  <a:pt x="1" y="3"/>
                  <a:pt x="1" y="3"/>
                </a:cubicBezTo>
                <a:cubicBezTo>
                  <a:pt x="3" y="2"/>
                  <a:pt x="5" y="1"/>
                  <a:pt x="7" y="0"/>
                </a:cubicBezTo>
                <a:cubicBezTo>
                  <a:pt x="9" y="0"/>
                  <a:pt x="10" y="1"/>
                  <a:pt x="10" y="3"/>
                </a:cubicBezTo>
                <a:cubicBezTo>
                  <a:pt x="10" y="4"/>
                  <a:pt x="10" y="5"/>
                  <a:pt x="10" y="7"/>
                </a:cubicBezTo>
                <a:cubicBezTo>
                  <a:pt x="9" y="8"/>
                  <a:pt x="9" y="8"/>
                  <a:pt x="8" y="8"/>
                </a:cubicBezTo>
                <a:cubicBezTo>
                  <a:pt x="7" y="9"/>
                  <a:pt x="6" y="9"/>
                  <a:pt x="4" y="10"/>
                </a:cubicBezTo>
                <a:cubicBezTo>
                  <a:pt x="4" y="10"/>
                  <a:pt x="1" y="10"/>
                  <a:pt x="1" y="9"/>
                </a:cubicBezTo>
                <a:cubicBezTo>
                  <a:pt x="1" y="7"/>
                  <a:pt x="1" y="6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" name="Freeform 1954">
            <a:extLst>
              <a:ext uri="{FF2B5EF4-FFF2-40B4-BE49-F238E27FC236}">
                <a16:creationId xmlns:a16="http://schemas.microsoft.com/office/drawing/2014/main" id="{F6136AD3-B28A-1B41-A377-2F64DE6A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1919288"/>
            <a:ext cx="3175" cy="3175"/>
          </a:xfrm>
          <a:custGeom>
            <a:avLst/>
            <a:gdLst>
              <a:gd name="T0" fmla="*/ 746831 w 9"/>
              <a:gd name="T1" fmla="*/ 201613 h 10"/>
              <a:gd name="T2" fmla="*/ 995539 w 9"/>
              <a:gd name="T3" fmla="*/ 403225 h 10"/>
              <a:gd name="T4" fmla="*/ 995539 w 9"/>
              <a:gd name="T5" fmla="*/ 806450 h 10"/>
              <a:gd name="T6" fmla="*/ 622300 w 9"/>
              <a:gd name="T7" fmla="*/ 907415 h 10"/>
              <a:gd name="T8" fmla="*/ 124531 w 9"/>
              <a:gd name="T9" fmla="*/ 806450 h 10"/>
              <a:gd name="T10" fmla="*/ 0 w 9"/>
              <a:gd name="T11" fmla="*/ 604838 h 10"/>
              <a:gd name="T12" fmla="*/ 0 w 9"/>
              <a:gd name="T13" fmla="*/ 100965 h 10"/>
              <a:gd name="T14" fmla="*/ 249061 w 9"/>
              <a:gd name="T15" fmla="*/ 0 h 10"/>
              <a:gd name="T16" fmla="*/ 746831 w 9"/>
              <a:gd name="T17" fmla="*/ 201613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6" y="2"/>
                </a:moveTo>
                <a:cubicBezTo>
                  <a:pt x="8" y="2"/>
                  <a:pt x="8" y="3"/>
                  <a:pt x="8" y="4"/>
                </a:cubicBezTo>
                <a:lnTo>
                  <a:pt x="8" y="8"/>
                </a:lnTo>
                <a:cubicBezTo>
                  <a:pt x="8" y="9"/>
                  <a:pt x="6" y="9"/>
                  <a:pt x="5" y="9"/>
                </a:cubicBezTo>
                <a:cubicBezTo>
                  <a:pt x="4" y="8"/>
                  <a:pt x="1" y="8"/>
                  <a:pt x="1" y="8"/>
                </a:cubicBezTo>
                <a:cubicBezTo>
                  <a:pt x="0" y="8"/>
                  <a:pt x="0" y="7"/>
                  <a:pt x="0" y="6"/>
                </a:cubicBez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cubicBezTo>
                  <a:pt x="3" y="0"/>
                  <a:pt x="5" y="0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" name="Freeform 1955">
            <a:extLst>
              <a:ext uri="{FF2B5EF4-FFF2-40B4-BE49-F238E27FC236}">
                <a16:creationId xmlns:a16="http://schemas.microsoft.com/office/drawing/2014/main" id="{495FD85B-F3C6-E244-AC48-1C8EF47EB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24050"/>
            <a:ext cx="3175" cy="3175"/>
          </a:xfrm>
          <a:custGeom>
            <a:avLst/>
            <a:gdLst>
              <a:gd name="T0" fmla="*/ 0 w 9"/>
              <a:gd name="T1" fmla="*/ 0 h 10"/>
              <a:gd name="T2" fmla="*/ 995539 w 9"/>
              <a:gd name="T3" fmla="*/ 806450 h 10"/>
              <a:gd name="T4" fmla="*/ 0 w 9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0" y="0"/>
                </a:moveTo>
                <a:cubicBezTo>
                  <a:pt x="5" y="4"/>
                  <a:pt x="8" y="6"/>
                  <a:pt x="8" y="8"/>
                </a:cubicBezTo>
                <a:cubicBezTo>
                  <a:pt x="5" y="9"/>
                  <a:pt x="3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" name="Freeform 1956">
            <a:extLst>
              <a:ext uri="{FF2B5EF4-FFF2-40B4-BE49-F238E27FC236}">
                <a16:creationId xmlns:a16="http://schemas.microsoft.com/office/drawing/2014/main" id="{A111CADF-E237-744F-8FCE-A94490DF6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924050"/>
            <a:ext cx="4763" cy="3175"/>
          </a:xfrm>
          <a:custGeom>
            <a:avLst/>
            <a:gdLst>
              <a:gd name="T0" fmla="*/ 0 w 15"/>
              <a:gd name="T1" fmla="*/ 0 h 8"/>
              <a:gd name="T2" fmla="*/ 1411436 w 15"/>
              <a:gd name="T3" fmla="*/ 1102519 h 8"/>
              <a:gd name="T4" fmla="*/ 0 w 1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8">
                <a:moveTo>
                  <a:pt x="0" y="0"/>
                </a:moveTo>
                <a:cubicBezTo>
                  <a:pt x="7" y="4"/>
                  <a:pt x="13" y="2"/>
                  <a:pt x="14" y="7"/>
                </a:cubicBezTo>
                <a:cubicBezTo>
                  <a:pt x="8" y="7"/>
                  <a:pt x="5" y="4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1" name="Freeform 1957">
            <a:extLst>
              <a:ext uri="{FF2B5EF4-FFF2-40B4-BE49-F238E27FC236}">
                <a16:creationId xmlns:a16="http://schemas.microsoft.com/office/drawing/2014/main" id="{64CAA13B-2634-0445-8AA9-806DFCEC6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924050"/>
            <a:ext cx="3175" cy="3175"/>
          </a:xfrm>
          <a:custGeom>
            <a:avLst/>
            <a:gdLst>
              <a:gd name="T0" fmla="*/ 995539 w 9"/>
              <a:gd name="T1" fmla="*/ 0 h 10"/>
              <a:gd name="T2" fmla="*/ 0 w 9"/>
              <a:gd name="T3" fmla="*/ 806450 h 10"/>
              <a:gd name="T4" fmla="*/ 995539 w 9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8" y="0"/>
                </a:moveTo>
                <a:cubicBezTo>
                  <a:pt x="6" y="4"/>
                  <a:pt x="4" y="9"/>
                  <a:pt x="0" y="8"/>
                </a:cubicBezTo>
                <a:cubicBezTo>
                  <a:pt x="0" y="6"/>
                  <a:pt x="4" y="4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2" name="Freeform 1958">
            <a:extLst>
              <a:ext uri="{FF2B5EF4-FFF2-40B4-BE49-F238E27FC236}">
                <a16:creationId xmlns:a16="http://schemas.microsoft.com/office/drawing/2014/main" id="{62FB0F91-A843-AD4B-85B5-8A23042C1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924050"/>
            <a:ext cx="4762" cy="3175"/>
          </a:xfrm>
          <a:custGeom>
            <a:avLst/>
            <a:gdLst>
              <a:gd name="T0" fmla="*/ 1411139 w 15"/>
              <a:gd name="T1" fmla="*/ 0 h 8"/>
              <a:gd name="T2" fmla="*/ 0 w 15"/>
              <a:gd name="T3" fmla="*/ 1102519 h 8"/>
              <a:gd name="T4" fmla="*/ 1411139 w 1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8">
                <a:moveTo>
                  <a:pt x="14" y="0"/>
                </a:moveTo>
                <a:cubicBezTo>
                  <a:pt x="9" y="4"/>
                  <a:pt x="6" y="7"/>
                  <a:pt x="0" y="7"/>
                </a:cubicBezTo>
                <a:cubicBezTo>
                  <a:pt x="1" y="2"/>
                  <a:pt x="6" y="4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3" name="Freeform 1959">
            <a:extLst>
              <a:ext uri="{FF2B5EF4-FFF2-40B4-BE49-F238E27FC236}">
                <a16:creationId xmlns:a16="http://schemas.microsoft.com/office/drawing/2014/main" id="{4BA1F2C3-2126-0D49-8141-EBA14341B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98650"/>
            <a:ext cx="11113" cy="6350"/>
          </a:xfrm>
          <a:custGeom>
            <a:avLst/>
            <a:gdLst>
              <a:gd name="T0" fmla="*/ 2827362 w 31"/>
              <a:gd name="T1" fmla="*/ 0 h 18"/>
              <a:gd name="T2" fmla="*/ 3855494 w 31"/>
              <a:gd name="T3" fmla="*/ 1991078 h 18"/>
              <a:gd name="T4" fmla="*/ 3855494 w 31"/>
              <a:gd name="T5" fmla="*/ 2115608 h 18"/>
              <a:gd name="T6" fmla="*/ 0 w 31"/>
              <a:gd name="T7" fmla="*/ 2115608 h 18"/>
              <a:gd name="T8" fmla="*/ 0 w 31"/>
              <a:gd name="T9" fmla="*/ 2115608 h 18"/>
              <a:gd name="T10" fmla="*/ 771099 w 31"/>
              <a:gd name="T11" fmla="*/ 0 h 18"/>
              <a:gd name="T12" fmla="*/ 2827362 w 31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18">
                <a:moveTo>
                  <a:pt x="22" y="0"/>
                </a:moveTo>
                <a:cubicBezTo>
                  <a:pt x="22" y="6"/>
                  <a:pt x="26" y="12"/>
                  <a:pt x="30" y="16"/>
                </a:cubicBezTo>
                <a:lnTo>
                  <a:pt x="30" y="17"/>
                </a:lnTo>
                <a:lnTo>
                  <a:pt x="0" y="17"/>
                </a:lnTo>
                <a:cubicBezTo>
                  <a:pt x="6" y="12"/>
                  <a:pt x="7" y="7"/>
                  <a:pt x="6" y="0"/>
                </a:cubicBezTo>
                <a:lnTo>
                  <a:pt x="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4" name="Freeform 1960">
            <a:extLst>
              <a:ext uri="{FF2B5EF4-FFF2-40B4-BE49-F238E27FC236}">
                <a16:creationId xmlns:a16="http://schemas.microsoft.com/office/drawing/2014/main" id="{65E8E131-5BCE-1E42-A4D8-55E825A88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97063"/>
            <a:ext cx="11113" cy="6350"/>
          </a:xfrm>
          <a:custGeom>
            <a:avLst/>
            <a:gdLst>
              <a:gd name="T0" fmla="*/ 241360 w 32"/>
              <a:gd name="T1" fmla="*/ 2010611 h 19"/>
              <a:gd name="T2" fmla="*/ 3617976 w 32"/>
              <a:gd name="T3" fmla="*/ 1898984 h 19"/>
              <a:gd name="T4" fmla="*/ 2653229 w 32"/>
              <a:gd name="T5" fmla="*/ 111626 h 19"/>
              <a:gd name="T6" fmla="*/ 723734 w 32"/>
              <a:gd name="T7" fmla="*/ 223253 h 19"/>
              <a:gd name="T8" fmla="*/ 120507 w 32"/>
              <a:gd name="T9" fmla="*/ 2010611 h 19"/>
              <a:gd name="T10" fmla="*/ 0 w 32"/>
              <a:gd name="T11" fmla="*/ 2010611 h 19"/>
              <a:gd name="T12" fmla="*/ 723734 w 32"/>
              <a:gd name="T13" fmla="*/ 111626 h 19"/>
              <a:gd name="T14" fmla="*/ 2653229 w 32"/>
              <a:gd name="T15" fmla="*/ 0 h 19"/>
              <a:gd name="T16" fmla="*/ 3738830 w 32"/>
              <a:gd name="T17" fmla="*/ 1898984 h 19"/>
              <a:gd name="T18" fmla="*/ 3738830 w 32"/>
              <a:gd name="T19" fmla="*/ 2010611 h 19"/>
              <a:gd name="T20" fmla="*/ 241360 w 32"/>
              <a:gd name="T21" fmla="*/ 2010611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19">
                <a:moveTo>
                  <a:pt x="2" y="18"/>
                </a:moveTo>
                <a:lnTo>
                  <a:pt x="30" y="17"/>
                </a:lnTo>
                <a:cubicBezTo>
                  <a:pt x="24" y="13"/>
                  <a:pt x="22" y="7"/>
                  <a:pt x="22" y="1"/>
                </a:cubicBezTo>
                <a:lnTo>
                  <a:pt x="6" y="2"/>
                </a:lnTo>
                <a:cubicBezTo>
                  <a:pt x="7" y="9"/>
                  <a:pt x="5" y="13"/>
                  <a:pt x="1" y="18"/>
                </a:cubicBezTo>
                <a:lnTo>
                  <a:pt x="0" y="18"/>
                </a:lnTo>
                <a:cubicBezTo>
                  <a:pt x="5" y="13"/>
                  <a:pt x="6" y="9"/>
                  <a:pt x="6" y="1"/>
                </a:cubicBezTo>
                <a:lnTo>
                  <a:pt x="22" y="0"/>
                </a:lnTo>
                <a:cubicBezTo>
                  <a:pt x="23" y="7"/>
                  <a:pt x="26" y="13"/>
                  <a:pt x="31" y="17"/>
                </a:cubicBezTo>
                <a:lnTo>
                  <a:pt x="31" y="18"/>
                </a:lnTo>
                <a:lnTo>
                  <a:pt x="2" y="18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5" name="Freeform 1961">
            <a:extLst>
              <a:ext uri="{FF2B5EF4-FFF2-40B4-BE49-F238E27FC236}">
                <a16:creationId xmlns:a16="http://schemas.microsoft.com/office/drawing/2014/main" id="{2BE822C4-2C35-3E44-9CE5-98BD81DDC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98650"/>
            <a:ext cx="11113" cy="6350"/>
          </a:xfrm>
          <a:custGeom>
            <a:avLst/>
            <a:gdLst>
              <a:gd name="T0" fmla="*/ 723734 w 32"/>
              <a:gd name="T1" fmla="*/ 0 h 18"/>
              <a:gd name="T2" fmla="*/ 2653229 w 32"/>
              <a:gd name="T3" fmla="*/ 0 h 18"/>
              <a:gd name="T4" fmla="*/ 3738830 w 32"/>
              <a:gd name="T5" fmla="*/ 2115608 h 18"/>
              <a:gd name="T6" fmla="*/ 0 w 32"/>
              <a:gd name="T7" fmla="*/ 2115608 h 18"/>
              <a:gd name="T8" fmla="*/ 723734 w 32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8">
                <a:moveTo>
                  <a:pt x="6" y="0"/>
                </a:moveTo>
                <a:lnTo>
                  <a:pt x="22" y="0"/>
                </a:lnTo>
                <a:cubicBezTo>
                  <a:pt x="22" y="6"/>
                  <a:pt x="26" y="12"/>
                  <a:pt x="31" y="17"/>
                </a:cubicBezTo>
                <a:lnTo>
                  <a:pt x="0" y="17"/>
                </a:lnTo>
                <a:cubicBezTo>
                  <a:pt x="6" y="12"/>
                  <a:pt x="7" y="7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6" name="Freeform 1962">
            <a:extLst>
              <a:ext uri="{FF2B5EF4-FFF2-40B4-BE49-F238E27FC236}">
                <a16:creationId xmlns:a16="http://schemas.microsoft.com/office/drawing/2014/main" id="{F87752D1-80BA-9B45-9E28-214F61F3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97063"/>
            <a:ext cx="11113" cy="6350"/>
          </a:xfrm>
          <a:custGeom>
            <a:avLst/>
            <a:gdLst>
              <a:gd name="T0" fmla="*/ 241360 w 32"/>
              <a:gd name="T1" fmla="*/ 2010611 h 19"/>
              <a:gd name="T2" fmla="*/ 3617976 w 32"/>
              <a:gd name="T3" fmla="*/ 1898984 h 19"/>
              <a:gd name="T4" fmla="*/ 2653229 w 32"/>
              <a:gd name="T5" fmla="*/ 111626 h 19"/>
              <a:gd name="T6" fmla="*/ 723734 w 32"/>
              <a:gd name="T7" fmla="*/ 223253 h 19"/>
              <a:gd name="T8" fmla="*/ 120507 w 32"/>
              <a:gd name="T9" fmla="*/ 2010611 h 19"/>
              <a:gd name="T10" fmla="*/ 0 w 32"/>
              <a:gd name="T11" fmla="*/ 2010611 h 19"/>
              <a:gd name="T12" fmla="*/ 723734 w 32"/>
              <a:gd name="T13" fmla="*/ 111626 h 19"/>
              <a:gd name="T14" fmla="*/ 2653229 w 32"/>
              <a:gd name="T15" fmla="*/ 0 h 19"/>
              <a:gd name="T16" fmla="*/ 3738830 w 32"/>
              <a:gd name="T17" fmla="*/ 1898984 h 19"/>
              <a:gd name="T18" fmla="*/ 3738830 w 32"/>
              <a:gd name="T19" fmla="*/ 2010611 h 19"/>
              <a:gd name="T20" fmla="*/ 241360 w 32"/>
              <a:gd name="T21" fmla="*/ 2010611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19">
                <a:moveTo>
                  <a:pt x="2" y="18"/>
                </a:moveTo>
                <a:lnTo>
                  <a:pt x="30" y="17"/>
                </a:lnTo>
                <a:cubicBezTo>
                  <a:pt x="24" y="13"/>
                  <a:pt x="22" y="7"/>
                  <a:pt x="22" y="1"/>
                </a:cubicBezTo>
                <a:lnTo>
                  <a:pt x="6" y="2"/>
                </a:lnTo>
                <a:cubicBezTo>
                  <a:pt x="7" y="9"/>
                  <a:pt x="5" y="13"/>
                  <a:pt x="1" y="18"/>
                </a:cubicBezTo>
                <a:lnTo>
                  <a:pt x="0" y="18"/>
                </a:lnTo>
                <a:cubicBezTo>
                  <a:pt x="5" y="13"/>
                  <a:pt x="6" y="9"/>
                  <a:pt x="6" y="1"/>
                </a:cubicBezTo>
                <a:lnTo>
                  <a:pt x="22" y="0"/>
                </a:lnTo>
                <a:cubicBezTo>
                  <a:pt x="23" y="7"/>
                  <a:pt x="26" y="13"/>
                  <a:pt x="31" y="17"/>
                </a:cubicBezTo>
                <a:lnTo>
                  <a:pt x="31" y="18"/>
                </a:lnTo>
                <a:lnTo>
                  <a:pt x="2" y="18"/>
                </a:lnTo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7" name="Freeform 1963">
            <a:extLst>
              <a:ext uri="{FF2B5EF4-FFF2-40B4-BE49-F238E27FC236}">
                <a16:creationId xmlns:a16="http://schemas.microsoft.com/office/drawing/2014/main" id="{3BE5252C-8921-FB45-9028-BF6302971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925638"/>
            <a:ext cx="57150" cy="14287"/>
          </a:xfrm>
          <a:custGeom>
            <a:avLst/>
            <a:gdLst>
              <a:gd name="T0" fmla="*/ 17400728 w 158"/>
              <a:gd name="T1" fmla="*/ 0 h 41"/>
              <a:gd name="T2" fmla="*/ 20410146 w 158"/>
              <a:gd name="T3" fmla="*/ 2307176 h 41"/>
              <a:gd name="T4" fmla="*/ 20410146 w 158"/>
              <a:gd name="T5" fmla="*/ 2428442 h 41"/>
              <a:gd name="T6" fmla="*/ 20540723 w 158"/>
              <a:gd name="T7" fmla="*/ 2550055 h 41"/>
              <a:gd name="T8" fmla="*/ 20540723 w 158"/>
              <a:gd name="T9" fmla="*/ 2671321 h 41"/>
              <a:gd name="T10" fmla="*/ 20148269 w 158"/>
              <a:gd name="T11" fmla="*/ 2914200 h 41"/>
              <a:gd name="T12" fmla="*/ 10204892 w 158"/>
              <a:gd name="T13" fmla="*/ 4857232 h 41"/>
              <a:gd name="T14" fmla="*/ 20148269 w 158"/>
              <a:gd name="T15" fmla="*/ 2792934 h 41"/>
              <a:gd name="T16" fmla="*/ 20410146 w 158"/>
              <a:gd name="T17" fmla="*/ 2671321 h 41"/>
              <a:gd name="T18" fmla="*/ 20410146 w 158"/>
              <a:gd name="T19" fmla="*/ 2550055 h 41"/>
              <a:gd name="T20" fmla="*/ 20279207 w 158"/>
              <a:gd name="T21" fmla="*/ 2428442 h 41"/>
              <a:gd name="T22" fmla="*/ 17270151 w 158"/>
              <a:gd name="T23" fmla="*/ 0 h 41"/>
              <a:gd name="T24" fmla="*/ 17400728 w 158"/>
              <a:gd name="T25" fmla="*/ 0 h 41"/>
              <a:gd name="T26" fmla="*/ 10074315 w 158"/>
              <a:gd name="T27" fmla="*/ 1214395 h 41"/>
              <a:gd name="T28" fmla="*/ 3924903 w 158"/>
              <a:gd name="T29" fmla="*/ 0 h 41"/>
              <a:gd name="T30" fmla="*/ 4055841 w 158"/>
              <a:gd name="T31" fmla="*/ 0 h 41"/>
              <a:gd name="T32" fmla="*/ 10074315 w 158"/>
              <a:gd name="T33" fmla="*/ 1092781 h 41"/>
              <a:gd name="T34" fmla="*/ 16746759 w 158"/>
              <a:gd name="T35" fmla="*/ 0 h 41"/>
              <a:gd name="T36" fmla="*/ 10074315 w 158"/>
              <a:gd name="T37" fmla="*/ 1214395 h 41"/>
              <a:gd name="T38" fmla="*/ 3401510 w 158"/>
              <a:gd name="T39" fmla="*/ 121265 h 41"/>
              <a:gd name="T40" fmla="*/ 392454 w 158"/>
              <a:gd name="T41" fmla="*/ 2428442 h 41"/>
              <a:gd name="T42" fmla="*/ 392454 w 158"/>
              <a:gd name="T43" fmla="*/ 2671321 h 41"/>
              <a:gd name="T44" fmla="*/ 10204892 w 158"/>
              <a:gd name="T45" fmla="*/ 4857232 h 41"/>
              <a:gd name="T46" fmla="*/ 392454 w 158"/>
              <a:gd name="T47" fmla="*/ 2914200 h 41"/>
              <a:gd name="T48" fmla="*/ 261516 w 158"/>
              <a:gd name="T49" fmla="*/ 2428442 h 41"/>
              <a:gd name="T50" fmla="*/ 3270933 w 158"/>
              <a:gd name="T51" fmla="*/ 0 h 41"/>
              <a:gd name="T52" fmla="*/ 3532449 w 158"/>
              <a:gd name="T53" fmla="*/ 0 h 41"/>
              <a:gd name="T54" fmla="*/ 3401510 w 158"/>
              <a:gd name="T55" fmla="*/ 12126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8" h="41">
                <a:moveTo>
                  <a:pt x="133" y="0"/>
                </a:moveTo>
                <a:cubicBezTo>
                  <a:pt x="138" y="8"/>
                  <a:pt x="147" y="12"/>
                  <a:pt x="156" y="19"/>
                </a:cubicBezTo>
                <a:lnTo>
                  <a:pt x="156" y="20"/>
                </a:lnTo>
                <a:cubicBezTo>
                  <a:pt x="156" y="20"/>
                  <a:pt x="157" y="20"/>
                  <a:pt x="157" y="21"/>
                </a:cubicBezTo>
                <a:lnTo>
                  <a:pt x="157" y="22"/>
                </a:lnTo>
                <a:cubicBezTo>
                  <a:pt x="156" y="23"/>
                  <a:pt x="156" y="24"/>
                  <a:pt x="154" y="24"/>
                </a:cubicBezTo>
                <a:cubicBezTo>
                  <a:pt x="140" y="28"/>
                  <a:pt x="124" y="40"/>
                  <a:pt x="78" y="40"/>
                </a:cubicBezTo>
                <a:cubicBezTo>
                  <a:pt x="124" y="38"/>
                  <a:pt x="139" y="28"/>
                  <a:pt x="154" y="23"/>
                </a:cubicBezTo>
                <a:cubicBezTo>
                  <a:pt x="155" y="22"/>
                  <a:pt x="156" y="22"/>
                  <a:pt x="156" y="22"/>
                </a:cubicBezTo>
                <a:lnTo>
                  <a:pt x="156" y="21"/>
                </a:lnTo>
                <a:cubicBezTo>
                  <a:pt x="156" y="21"/>
                  <a:pt x="156" y="20"/>
                  <a:pt x="155" y="20"/>
                </a:cubicBezTo>
                <a:cubicBezTo>
                  <a:pt x="147" y="13"/>
                  <a:pt x="138" y="8"/>
                  <a:pt x="132" y="0"/>
                </a:cubicBezTo>
                <a:lnTo>
                  <a:pt x="133" y="0"/>
                </a:lnTo>
                <a:close/>
                <a:moveTo>
                  <a:pt x="77" y="10"/>
                </a:moveTo>
                <a:cubicBezTo>
                  <a:pt x="62" y="10"/>
                  <a:pt x="45" y="6"/>
                  <a:pt x="30" y="0"/>
                </a:cubicBezTo>
                <a:lnTo>
                  <a:pt x="31" y="0"/>
                </a:lnTo>
                <a:cubicBezTo>
                  <a:pt x="45" y="5"/>
                  <a:pt x="62" y="9"/>
                  <a:pt x="77" y="9"/>
                </a:cubicBezTo>
                <a:cubicBezTo>
                  <a:pt x="94" y="9"/>
                  <a:pt x="110" y="5"/>
                  <a:pt x="128" y="0"/>
                </a:cubicBezTo>
                <a:cubicBezTo>
                  <a:pt x="110" y="6"/>
                  <a:pt x="94" y="10"/>
                  <a:pt x="77" y="10"/>
                </a:cubicBezTo>
                <a:close/>
                <a:moveTo>
                  <a:pt x="26" y="1"/>
                </a:moveTo>
                <a:cubicBezTo>
                  <a:pt x="18" y="8"/>
                  <a:pt x="12" y="14"/>
                  <a:pt x="3" y="20"/>
                </a:cubicBezTo>
                <a:cubicBezTo>
                  <a:pt x="2" y="21"/>
                  <a:pt x="1" y="22"/>
                  <a:pt x="3" y="22"/>
                </a:cubicBezTo>
                <a:cubicBezTo>
                  <a:pt x="20" y="28"/>
                  <a:pt x="35" y="40"/>
                  <a:pt x="78" y="40"/>
                </a:cubicBezTo>
                <a:cubicBezTo>
                  <a:pt x="34" y="40"/>
                  <a:pt x="19" y="29"/>
                  <a:pt x="3" y="24"/>
                </a:cubicBezTo>
                <a:cubicBezTo>
                  <a:pt x="0" y="22"/>
                  <a:pt x="0" y="21"/>
                  <a:pt x="2" y="20"/>
                </a:cubicBezTo>
                <a:cubicBezTo>
                  <a:pt x="9" y="13"/>
                  <a:pt x="18" y="7"/>
                  <a:pt x="25" y="0"/>
                </a:cubicBezTo>
                <a:lnTo>
                  <a:pt x="27" y="0"/>
                </a:lnTo>
                <a:cubicBezTo>
                  <a:pt x="27" y="0"/>
                  <a:pt x="26" y="0"/>
                  <a:pt x="26" y="1"/>
                </a:cubicBez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8" name="Freeform 1964">
            <a:extLst>
              <a:ext uri="{FF2B5EF4-FFF2-40B4-BE49-F238E27FC236}">
                <a16:creationId xmlns:a16="http://schemas.microsoft.com/office/drawing/2014/main" id="{6AAB5AEF-5E49-AE44-857D-5474E84C4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820863"/>
            <a:ext cx="7938" cy="15875"/>
          </a:xfrm>
          <a:custGeom>
            <a:avLst/>
            <a:gdLst>
              <a:gd name="T0" fmla="*/ 1191045 w 23"/>
              <a:gd name="T1" fmla="*/ 428625 h 42"/>
              <a:gd name="T2" fmla="*/ 1548600 w 23"/>
              <a:gd name="T3" fmla="*/ 571500 h 42"/>
              <a:gd name="T4" fmla="*/ 2620575 w 23"/>
              <a:gd name="T5" fmla="*/ 3857247 h 42"/>
              <a:gd name="T6" fmla="*/ 1905810 w 23"/>
              <a:gd name="T7" fmla="*/ 5571747 h 42"/>
              <a:gd name="T8" fmla="*/ 357210 w 23"/>
              <a:gd name="T9" fmla="*/ 5571747 h 42"/>
              <a:gd name="T10" fmla="*/ 119070 w 23"/>
              <a:gd name="T11" fmla="*/ 4428747 h 42"/>
              <a:gd name="T12" fmla="*/ 952905 w 23"/>
              <a:gd name="T13" fmla="*/ 5571747 h 42"/>
              <a:gd name="T14" fmla="*/ 2263020 w 23"/>
              <a:gd name="T15" fmla="*/ 4142997 h 42"/>
              <a:gd name="T16" fmla="*/ 1191045 w 23"/>
              <a:gd name="T17" fmla="*/ 428625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42">
                <a:moveTo>
                  <a:pt x="10" y="3"/>
                </a:moveTo>
                <a:cubicBezTo>
                  <a:pt x="10" y="1"/>
                  <a:pt x="14" y="0"/>
                  <a:pt x="13" y="4"/>
                </a:cubicBezTo>
                <a:cubicBezTo>
                  <a:pt x="13" y="8"/>
                  <a:pt x="21" y="20"/>
                  <a:pt x="22" y="27"/>
                </a:cubicBezTo>
                <a:cubicBezTo>
                  <a:pt x="22" y="32"/>
                  <a:pt x="19" y="36"/>
                  <a:pt x="16" y="39"/>
                </a:cubicBezTo>
                <a:cubicBezTo>
                  <a:pt x="13" y="41"/>
                  <a:pt x="6" y="41"/>
                  <a:pt x="3" y="39"/>
                </a:cubicBezTo>
                <a:cubicBezTo>
                  <a:pt x="2" y="38"/>
                  <a:pt x="0" y="33"/>
                  <a:pt x="1" y="31"/>
                </a:cubicBezTo>
                <a:cubicBezTo>
                  <a:pt x="2" y="30"/>
                  <a:pt x="4" y="39"/>
                  <a:pt x="8" y="39"/>
                </a:cubicBezTo>
                <a:cubicBezTo>
                  <a:pt x="15" y="39"/>
                  <a:pt x="19" y="34"/>
                  <a:pt x="19" y="29"/>
                </a:cubicBezTo>
                <a:cubicBezTo>
                  <a:pt x="19" y="21"/>
                  <a:pt x="10" y="10"/>
                  <a:pt x="1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9" name="Freeform 1965">
            <a:extLst>
              <a:ext uri="{FF2B5EF4-FFF2-40B4-BE49-F238E27FC236}">
                <a16:creationId xmlns:a16="http://schemas.microsoft.com/office/drawing/2014/main" id="{485A2827-50A4-0944-B9F4-49D3C6016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7213"/>
            <a:ext cx="1588" cy="1587"/>
          </a:xfrm>
          <a:custGeom>
            <a:avLst/>
            <a:gdLst>
              <a:gd name="T0" fmla="*/ 201676 w 5"/>
              <a:gd name="T1" fmla="*/ 70093 h 6"/>
              <a:gd name="T2" fmla="*/ 201676 w 5"/>
              <a:gd name="T3" fmla="*/ 349934 h 6"/>
              <a:gd name="T4" fmla="*/ 201676 w 5"/>
              <a:gd name="T5" fmla="*/ 70093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2" y="1"/>
                </a:moveTo>
                <a:cubicBezTo>
                  <a:pt x="2" y="0"/>
                  <a:pt x="4" y="4"/>
                  <a:pt x="2" y="5"/>
                </a:cubicBezTo>
                <a:cubicBezTo>
                  <a:pt x="2" y="5"/>
                  <a:pt x="0" y="1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0" name="Freeform 1966">
            <a:extLst>
              <a:ext uri="{FF2B5EF4-FFF2-40B4-BE49-F238E27FC236}">
                <a16:creationId xmlns:a16="http://schemas.microsoft.com/office/drawing/2014/main" id="{C3A4F951-B101-0446-A853-2F4D0F615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2450"/>
            <a:ext cx="3175" cy="3175"/>
          </a:xfrm>
          <a:custGeom>
            <a:avLst/>
            <a:gdLst>
              <a:gd name="T0" fmla="*/ 249959 w 11"/>
              <a:gd name="T1" fmla="*/ 871008 h 9"/>
              <a:gd name="T2" fmla="*/ 0 w 11"/>
              <a:gd name="T3" fmla="*/ 871008 h 9"/>
              <a:gd name="T4" fmla="*/ 666461 w 11"/>
              <a:gd name="T5" fmla="*/ 0 h 9"/>
              <a:gd name="T6" fmla="*/ 833005 w 11"/>
              <a:gd name="T7" fmla="*/ 249061 h 9"/>
              <a:gd name="T8" fmla="*/ 249959 w 11"/>
              <a:gd name="T9" fmla="*/ 87100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3" y="7"/>
                </a:moveTo>
                <a:cubicBezTo>
                  <a:pt x="1" y="8"/>
                  <a:pt x="0" y="7"/>
                  <a:pt x="0" y="7"/>
                </a:cubicBezTo>
                <a:cubicBezTo>
                  <a:pt x="3" y="4"/>
                  <a:pt x="5" y="2"/>
                  <a:pt x="8" y="0"/>
                </a:cubicBezTo>
                <a:cubicBezTo>
                  <a:pt x="8" y="0"/>
                  <a:pt x="10" y="1"/>
                  <a:pt x="10" y="2"/>
                </a:cubicBezTo>
                <a:cubicBezTo>
                  <a:pt x="8" y="3"/>
                  <a:pt x="5" y="6"/>
                  <a:pt x="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1" name="Freeform 1967">
            <a:extLst>
              <a:ext uri="{FF2B5EF4-FFF2-40B4-BE49-F238E27FC236}">
                <a16:creationId xmlns:a16="http://schemas.microsoft.com/office/drawing/2014/main" id="{5DD36BC9-7727-9C4E-BE3B-7610FC7E1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7688"/>
            <a:ext cx="3175" cy="1587"/>
          </a:xfrm>
          <a:custGeom>
            <a:avLst/>
            <a:gdLst>
              <a:gd name="T0" fmla="*/ 0 w 7"/>
              <a:gd name="T1" fmla="*/ 279841 h 6"/>
              <a:gd name="T2" fmla="*/ 1234168 w 7"/>
              <a:gd name="T3" fmla="*/ 0 h 6"/>
              <a:gd name="T4" fmla="*/ 1234168 w 7"/>
              <a:gd name="T5" fmla="*/ 70093 h 6"/>
              <a:gd name="T6" fmla="*/ 411389 w 7"/>
              <a:gd name="T7" fmla="*/ 349934 h 6"/>
              <a:gd name="T8" fmla="*/ 0 w 7"/>
              <a:gd name="T9" fmla="*/ 27984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0" y="4"/>
                </a:moveTo>
                <a:cubicBezTo>
                  <a:pt x="1" y="3"/>
                  <a:pt x="4" y="1"/>
                  <a:pt x="6" y="0"/>
                </a:cubicBezTo>
                <a:lnTo>
                  <a:pt x="6" y="1"/>
                </a:lnTo>
                <a:cubicBezTo>
                  <a:pt x="6" y="3"/>
                  <a:pt x="3" y="5"/>
                  <a:pt x="2" y="5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2" name="Freeform 1968">
            <a:extLst>
              <a:ext uri="{FF2B5EF4-FFF2-40B4-BE49-F238E27FC236}">
                <a16:creationId xmlns:a16="http://schemas.microsoft.com/office/drawing/2014/main" id="{B96E9153-AD17-674A-9958-D0D02EA95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1816100"/>
            <a:ext cx="3175" cy="3175"/>
          </a:xfrm>
          <a:custGeom>
            <a:avLst/>
            <a:gdLst>
              <a:gd name="T0" fmla="*/ 0 w 8"/>
              <a:gd name="T1" fmla="*/ 871008 h 9"/>
              <a:gd name="T2" fmla="*/ 787400 w 8"/>
              <a:gd name="T3" fmla="*/ 0 h 9"/>
              <a:gd name="T4" fmla="*/ 1102519 w 8"/>
              <a:gd name="T5" fmla="*/ 249061 h 9"/>
              <a:gd name="T6" fmla="*/ 315119 w 8"/>
              <a:gd name="T7" fmla="*/ 995539 h 9"/>
              <a:gd name="T8" fmla="*/ 0 w 8"/>
              <a:gd name="T9" fmla="*/ 87100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0" y="7"/>
                </a:moveTo>
                <a:cubicBezTo>
                  <a:pt x="1" y="5"/>
                  <a:pt x="3" y="2"/>
                  <a:pt x="5" y="0"/>
                </a:cubicBezTo>
                <a:cubicBezTo>
                  <a:pt x="6" y="0"/>
                  <a:pt x="7" y="0"/>
                  <a:pt x="7" y="2"/>
                </a:cubicBezTo>
                <a:cubicBezTo>
                  <a:pt x="7" y="3"/>
                  <a:pt x="3" y="6"/>
                  <a:pt x="2" y="8"/>
                </a:cubicBezTo>
                <a:cubicBezTo>
                  <a:pt x="1" y="8"/>
                  <a:pt x="0" y="8"/>
                  <a:pt x="0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3" name="Freeform 1969">
            <a:extLst>
              <a:ext uri="{FF2B5EF4-FFF2-40B4-BE49-F238E27FC236}">
                <a16:creationId xmlns:a16="http://schemas.microsoft.com/office/drawing/2014/main" id="{B8D4DCC1-294B-074A-B9DE-65D791AB7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9275"/>
            <a:ext cx="1588" cy="3175"/>
          </a:xfrm>
          <a:custGeom>
            <a:avLst/>
            <a:gdLst>
              <a:gd name="T0" fmla="*/ 0 w 5"/>
              <a:gd name="T1" fmla="*/ 822779 h 7"/>
              <a:gd name="T2" fmla="*/ 201676 w 5"/>
              <a:gd name="T3" fmla="*/ 617311 h 7"/>
              <a:gd name="T4" fmla="*/ 403352 w 5"/>
              <a:gd name="T5" fmla="*/ 1028700 h 7"/>
              <a:gd name="T6" fmla="*/ 0 w 5"/>
              <a:gd name="T7" fmla="*/ 1028700 h 7"/>
              <a:gd name="T8" fmla="*/ 0 w 5"/>
              <a:gd name="T9" fmla="*/ 82277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0" y="4"/>
                </a:moveTo>
                <a:cubicBezTo>
                  <a:pt x="1" y="4"/>
                  <a:pt x="1" y="4"/>
                  <a:pt x="2" y="3"/>
                </a:cubicBezTo>
                <a:cubicBezTo>
                  <a:pt x="4" y="0"/>
                  <a:pt x="4" y="5"/>
                  <a:pt x="4" y="5"/>
                </a:cubicBezTo>
                <a:cubicBezTo>
                  <a:pt x="3" y="6"/>
                  <a:pt x="1" y="6"/>
                  <a:pt x="0" y="5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4" name="Freeform 1970">
            <a:extLst>
              <a:ext uri="{FF2B5EF4-FFF2-40B4-BE49-F238E27FC236}">
                <a16:creationId xmlns:a16="http://schemas.microsoft.com/office/drawing/2014/main" id="{0073E891-D3B1-9B4A-AD1A-376A059CA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2450"/>
            <a:ext cx="7938" cy="11113"/>
          </a:xfrm>
          <a:custGeom>
            <a:avLst/>
            <a:gdLst>
              <a:gd name="T0" fmla="*/ 1548600 w 23"/>
              <a:gd name="T1" fmla="*/ 548982 h 30"/>
              <a:gd name="T2" fmla="*/ 2024880 w 23"/>
              <a:gd name="T3" fmla="*/ 274491 h 30"/>
              <a:gd name="T4" fmla="*/ 357210 w 23"/>
              <a:gd name="T5" fmla="*/ 3842135 h 30"/>
              <a:gd name="T6" fmla="*/ 119070 w 23"/>
              <a:gd name="T7" fmla="*/ 3293152 h 30"/>
              <a:gd name="T8" fmla="*/ 1667670 w 23"/>
              <a:gd name="T9" fmla="*/ 1235025 h 30"/>
              <a:gd name="T10" fmla="*/ 1548600 w 23"/>
              <a:gd name="T11" fmla="*/ 548982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30">
                <a:moveTo>
                  <a:pt x="13" y="4"/>
                </a:moveTo>
                <a:cubicBezTo>
                  <a:pt x="10" y="3"/>
                  <a:pt x="14" y="0"/>
                  <a:pt x="17" y="2"/>
                </a:cubicBezTo>
                <a:cubicBezTo>
                  <a:pt x="22" y="6"/>
                  <a:pt x="10" y="21"/>
                  <a:pt x="3" y="28"/>
                </a:cubicBezTo>
                <a:cubicBezTo>
                  <a:pt x="0" y="29"/>
                  <a:pt x="0" y="25"/>
                  <a:pt x="1" y="24"/>
                </a:cubicBezTo>
                <a:cubicBezTo>
                  <a:pt x="7" y="20"/>
                  <a:pt x="11" y="14"/>
                  <a:pt x="14" y="9"/>
                </a:cubicBezTo>
                <a:cubicBezTo>
                  <a:pt x="14" y="9"/>
                  <a:pt x="15" y="7"/>
                  <a:pt x="13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5" name="Freeform 1971">
            <a:extLst>
              <a:ext uri="{FF2B5EF4-FFF2-40B4-BE49-F238E27FC236}">
                <a16:creationId xmlns:a16="http://schemas.microsoft.com/office/drawing/2014/main" id="{1B7A02CA-8F27-9C40-810D-D47AB88CB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7688"/>
            <a:ext cx="7938" cy="11112"/>
          </a:xfrm>
          <a:custGeom>
            <a:avLst/>
            <a:gdLst>
              <a:gd name="T0" fmla="*/ 1531703 w 24"/>
              <a:gd name="T1" fmla="*/ 587403 h 29"/>
              <a:gd name="T2" fmla="*/ 1203269 w 24"/>
              <a:gd name="T3" fmla="*/ 293510 h 29"/>
              <a:gd name="T4" fmla="*/ 1750329 w 24"/>
              <a:gd name="T5" fmla="*/ 146755 h 29"/>
              <a:gd name="T6" fmla="*/ 1422225 w 24"/>
              <a:gd name="T7" fmla="*/ 1174423 h 29"/>
              <a:gd name="T8" fmla="*/ 437582 w 24"/>
              <a:gd name="T9" fmla="*/ 2202475 h 29"/>
              <a:gd name="T10" fmla="*/ 2187911 w 24"/>
              <a:gd name="T11" fmla="*/ 2202475 h 29"/>
              <a:gd name="T12" fmla="*/ 2078433 w 24"/>
              <a:gd name="T13" fmla="*/ 2789495 h 29"/>
              <a:gd name="T14" fmla="*/ 1094121 w 24"/>
              <a:gd name="T15" fmla="*/ 2936250 h 29"/>
              <a:gd name="T16" fmla="*/ 328104 w 24"/>
              <a:gd name="T17" fmla="*/ 4111057 h 29"/>
              <a:gd name="T18" fmla="*/ 218957 w 24"/>
              <a:gd name="T19" fmla="*/ 3670409 h 29"/>
              <a:gd name="T20" fmla="*/ 875165 w 24"/>
              <a:gd name="T21" fmla="*/ 2642740 h 29"/>
              <a:gd name="T22" fmla="*/ 218957 w 24"/>
              <a:gd name="T23" fmla="*/ 2349230 h 29"/>
              <a:gd name="T24" fmla="*/ 109478 w 24"/>
              <a:gd name="T25" fmla="*/ 1908582 h 29"/>
              <a:gd name="T26" fmla="*/ 1094121 w 24"/>
              <a:gd name="T27" fmla="*/ 880913 h 29"/>
              <a:gd name="T28" fmla="*/ 1531703 w 24"/>
              <a:gd name="T29" fmla="*/ 587403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4" h="29">
                <a:moveTo>
                  <a:pt x="14" y="4"/>
                </a:moveTo>
                <a:cubicBezTo>
                  <a:pt x="15" y="2"/>
                  <a:pt x="11" y="4"/>
                  <a:pt x="11" y="2"/>
                </a:cubicBezTo>
                <a:cubicBezTo>
                  <a:pt x="11" y="1"/>
                  <a:pt x="15" y="0"/>
                  <a:pt x="16" y="1"/>
                </a:cubicBezTo>
                <a:cubicBezTo>
                  <a:pt x="19" y="3"/>
                  <a:pt x="17" y="8"/>
                  <a:pt x="13" y="8"/>
                </a:cubicBezTo>
                <a:cubicBezTo>
                  <a:pt x="9" y="9"/>
                  <a:pt x="4" y="13"/>
                  <a:pt x="4" y="15"/>
                </a:cubicBezTo>
                <a:cubicBezTo>
                  <a:pt x="5" y="15"/>
                  <a:pt x="15" y="16"/>
                  <a:pt x="20" y="15"/>
                </a:cubicBezTo>
                <a:cubicBezTo>
                  <a:pt x="23" y="15"/>
                  <a:pt x="23" y="18"/>
                  <a:pt x="19" y="19"/>
                </a:cubicBezTo>
                <a:cubicBezTo>
                  <a:pt x="16" y="19"/>
                  <a:pt x="13" y="19"/>
                  <a:pt x="10" y="20"/>
                </a:cubicBezTo>
                <a:cubicBezTo>
                  <a:pt x="7" y="20"/>
                  <a:pt x="4" y="25"/>
                  <a:pt x="3" y="28"/>
                </a:cubicBezTo>
                <a:cubicBezTo>
                  <a:pt x="3" y="28"/>
                  <a:pt x="1" y="25"/>
                  <a:pt x="2" y="25"/>
                </a:cubicBezTo>
                <a:cubicBezTo>
                  <a:pt x="4" y="22"/>
                  <a:pt x="5" y="19"/>
                  <a:pt x="8" y="18"/>
                </a:cubicBezTo>
                <a:cubicBezTo>
                  <a:pt x="8" y="18"/>
                  <a:pt x="4" y="17"/>
                  <a:pt x="2" y="16"/>
                </a:cubicBezTo>
                <a:cubicBezTo>
                  <a:pt x="0" y="15"/>
                  <a:pt x="1" y="15"/>
                  <a:pt x="1" y="13"/>
                </a:cubicBezTo>
                <a:cubicBezTo>
                  <a:pt x="2" y="11"/>
                  <a:pt x="7" y="6"/>
                  <a:pt x="10" y="6"/>
                </a:cubicBezTo>
                <a:cubicBezTo>
                  <a:pt x="12" y="6"/>
                  <a:pt x="14" y="6"/>
                  <a:pt x="14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6" name="Freeform 1972">
            <a:extLst>
              <a:ext uri="{FF2B5EF4-FFF2-40B4-BE49-F238E27FC236}">
                <a16:creationId xmlns:a16="http://schemas.microsoft.com/office/drawing/2014/main" id="{577BD940-7EDD-B446-8910-4E3D993CE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819275"/>
            <a:ext cx="1588" cy="1588"/>
          </a:xfrm>
          <a:custGeom>
            <a:avLst/>
            <a:gdLst>
              <a:gd name="T0" fmla="*/ 0 w 6"/>
              <a:gd name="T1" fmla="*/ 280282 h 6"/>
              <a:gd name="T2" fmla="*/ 280282 w 6"/>
              <a:gd name="T3" fmla="*/ 0 h 6"/>
              <a:gd name="T4" fmla="*/ 350154 w 6"/>
              <a:gd name="T5" fmla="*/ 70137 h 6"/>
              <a:gd name="T6" fmla="*/ 210145 w 6"/>
              <a:gd name="T7" fmla="*/ 280282 h 6"/>
              <a:gd name="T8" fmla="*/ 0 w 6"/>
              <a:gd name="T9" fmla="*/ 280282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4"/>
                </a:moveTo>
                <a:cubicBezTo>
                  <a:pt x="2" y="2"/>
                  <a:pt x="3" y="1"/>
                  <a:pt x="4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2"/>
                  <a:pt x="3" y="4"/>
                  <a:pt x="3" y="4"/>
                </a:cubicBezTo>
                <a:cubicBezTo>
                  <a:pt x="2" y="5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7" name="Freeform 1973">
            <a:extLst>
              <a:ext uri="{FF2B5EF4-FFF2-40B4-BE49-F238E27FC236}">
                <a16:creationId xmlns:a16="http://schemas.microsoft.com/office/drawing/2014/main" id="{D3954FBB-F06F-CB44-BD07-3E557A382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17688"/>
            <a:ext cx="1588" cy="1587"/>
          </a:xfrm>
          <a:custGeom>
            <a:avLst/>
            <a:gdLst>
              <a:gd name="T0" fmla="*/ 210145 w 6"/>
              <a:gd name="T1" fmla="*/ 0 h 5"/>
              <a:gd name="T2" fmla="*/ 210145 w 6"/>
              <a:gd name="T3" fmla="*/ 302165 h 5"/>
              <a:gd name="T4" fmla="*/ 210145 w 6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4" y="0"/>
                  <a:pt x="5" y="3"/>
                  <a:pt x="3" y="3"/>
                </a:cubicBezTo>
                <a:cubicBezTo>
                  <a:pt x="2" y="4"/>
                  <a:pt x="0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8" name="Freeform 1974">
            <a:extLst>
              <a:ext uri="{FF2B5EF4-FFF2-40B4-BE49-F238E27FC236}">
                <a16:creationId xmlns:a16="http://schemas.microsoft.com/office/drawing/2014/main" id="{06344FB4-6626-1148-8D9B-12A843E21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20863"/>
            <a:ext cx="3175" cy="3175"/>
          </a:xfrm>
          <a:custGeom>
            <a:avLst/>
            <a:gdLst>
              <a:gd name="T0" fmla="*/ 0 w 10"/>
              <a:gd name="T1" fmla="*/ 630238 h 8"/>
              <a:gd name="T2" fmla="*/ 201613 w 10"/>
              <a:gd name="T3" fmla="*/ 630238 h 8"/>
              <a:gd name="T4" fmla="*/ 403225 w 10"/>
              <a:gd name="T5" fmla="*/ 787400 h 8"/>
              <a:gd name="T6" fmla="*/ 504190 w 10"/>
              <a:gd name="T7" fmla="*/ 630238 h 8"/>
              <a:gd name="T8" fmla="*/ 705803 w 10"/>
              <a:gd name="T9" fmla="*/ 157559 h 8"/>
              <a:gd name="T10" fmla="*/ 907415 w 10"/>
              <a:gd name="T11" fmla="*/ 630238 h 8"/>
              <a:gd name="T12" fmla="*/ 504190 w 10"/>
              <a:gd name="T13" fmla="*/ 1102519 h 8"/>
              <a:gd name="T14" fmla="*/ 0 w 10"/>
              <a:gd name="T15" fmla="*/ 63023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">
                <a:moveTo>
                  <a:pt x="0" y="4"/>
                </a:moveTo>
                <a:lnTo>
                  <a:pt x="2" y="4"/>
                </a:lnTo>
                <a:cubicBezTo>
                  <a:pt x="2" y="4"/>
                  <a:pt x="2" y="6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7" y="6"/>
                  <a:pt x="7" y="3"/>
                  <a:pt x="7" y="1"/>
                </a:cubicBezTo>
                <a:cubicBezTo>
                  <a:pt x="8" y="0"/>
                  <a:pt x="9" y="2"/>
                  <a:pt x="9" y="4"/>
                </a:cubicBezTo>
                <a:cubicBezTo>
                  <a:pt x="9" y="7"/>
                  <a:pt x="7" y="7"/>
                  <a:pt x="5" y="7"/>
                </a:cubicBezTo>
                <a:cubicBezTo>
                  <a:pt x="2" y="7"/>
                  <a:pt x="0" y="7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29" name="Freeform 1975">
            <a:extLst>
              <a:ext uri="{FF2B5EF4-FFF2-40B4-BE49-F238E27FC236}">
                <a16:creationId xmlns:a16="http://schemas.microsoft.com/office/drawing/2014/main" id="{AE42231E-309E-3B4F-9049-CC869F9F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824038"/>
            <a:ext cx="14287" cy="7937"/>
          </a:xfrm>
          <a:custGeom>
            <a:avLst/>
            <a:gdLst>
              <a:gd name="T0" fmla="*/ 485758 w 41"/>
              <a:gd name="T1" fmla="*/ 875054 h 24"/>
              <a:gd name="T2" fmla="*/ 728637 w 41"/>
              <a:gd name="T3" fmla="*/ 1968707 h 24"/>
              <a:gd name="T4" fmla="*/ 1821418 w 41"/>
              <a:gd name="T5" fmla="*/ 546992 h 24"/>
              <a:gd name="T6" fmla="*/ 2064297 w 41"/>
              <a:gd name="T7" fmla="*/ 546992 h 24"/>
              <a:gd name="T8" fmla="*/ 2064297 w 41"/>
              <a:gd name="T9" fmla="*/ 2077840 h 24"/>
              <a:gd name="T10" fmla="*/ 2914200 w 41"/>
              <a:gd name="T11" fmla="*/ 1749778 h 24"/>
              <a:gd name="T12" fmla="*/ 3157079 w 41"/>
              <a:gd name="T13" fmla="*/ 328063 h 24"/>
              <a:gd name="T14" fmla="*/ 3278692 w 41"/>
              <a:gd name="T15" fmla="*/ 218598 h 24"/>
              <a:gd name="T16" fmla="*/ 3278692 w 41"/>
              <a:gd name="T17" fmla="*/ 1859242 h 24"/>
              <a:gd name="T18" fmla="*/ 4128595 w 41"/>
              <a:gd name="T19" fmla="*/ 1749778 h 24"/>
              <a:gd name="T20" fmla="*/ 4006981 w 41"/>
              <a:gd name="T21" fmla="*/ 546992 h 24"/>
              <a:gd name="T22" fmla="*/ 4492739 w 41"/>
              <a:gd name="T23" fmla="*/ 656125 h 24"/>
              <a:gd name="T24" fmla="*/ 4492739 w 41"/>
              <a:gd name="T25" fmla="*/ 1640644 h 24"/>
              <a:gd name="T26" fmla="*/ 3764102 w 41"/>
              <a:gd name="T27" fmla="*/ 2406234 h 24"/>
              <a:gd name="T28" fmla="*/ 3157079 w 41"/>
              <a:gd name="T29" fmla="*/ 2077840 h 24"/>
              <a:gd name="T30" fmla="*/ 2185563 w 41"/>
              <a:gd name="T31" fmla="*/ 2406234 h 24"/>
              <a:gd name="T32" fmla="*/ 1578539 w 41"/>
              <a:gd name="T33" fmla="*/ 1203117 h 24"/>
              <a:gd name="T34" fmla="*/ 728637 w 41"/>
              <a:gd name="T35" fmla="*/ 2406234 h 24"/>
              <a:gd name="T36" fmla="*/ 242879 w 41"/>
              <a:gd name="T37" fmla="*/ 1093652 h 24"/>
              <a:gd name="T38" fmla="*/ 485758 w 41"/>
              <a:gd name="T39" fmla="*/ 875054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24">
                <a:moveTo>
                  <a:pt x="4" y="8"/>
                </a:moveTo>
                <a:cubicBezTo>
                  <a:pt x="3" y="11"/>
                  <a:pt x="4" y="17"/>
                  <a:pt x="6" y="18"/>
                </a:cubicBezTo>
                <a:cubicBezTo>
                  <a:pt x="8" y="18"/>
                  <a:pt x="12" y="9"/>
                  <a:pt x="15" y="5"/>
                </a:cubicBezTo>
                <a:cubicBezTo>
                  <a:pt x="16" y="3"/>
                  <a:pt x="18" y="2"/>
                  <a:pt x="17" y="5"/>
                </a:cubicBezTo>
                <a:cubicBezTo>
                  <a:pt x="16" y="8"/>
                  <a:pt x="16" y="16"/>
                  <a:pt x="17" y="19"/>
                </a:cubicBezTo>
                <a:cubicBezTo>
                  <a:pt x="18" y="19"/>
                  <a:pt x="24" y="18"/>
                  <a:pt x="24" y="16"/>
                </a:cubicBezTo>
                <a:cubicBezTo>
                  <a:pt x="27" y="13"/>
                  <a:pt x="25" y="6"/>
                  <a:pt x="26" y="3"/>
                </a:cubicBezTo>
                <a:cubicBezTo>
                  <a:pt x="26" y="0"/>
                  <a:pt x="28" y="0"/>
                  <a:pt x="27" y="2"/>
                </a:cubicBezTo>
                <a:cubicBezTo>
                  <a:pt x="27" y="6"/>
                  <a:pt x="27" y="14"/>
                  <a:pt x="27" y="17"/>
                </a:cubicBezTo>
                <a:cubicBezTo>
                  <a:pt x="27" y="19"/>
                  <a:pt x="33" y="22"/>
                  <a:pt x="34" y="16"/>
                </a:cubicBezTo>
                <a:cubicBezTo>
                  <a:pt x="34" y="11"/>
                  <a:pt x="36" y="8"/>
                  <a:pt x="33" y="5"/>
                </a:cubicBezTo>
                <a:cubicBezTo>
                  <a:pt x="32" y="2"/>
                  <a:pt x="36" y="2"/>
                  <a:pt x="37" y="6"/>
                </a:cubicBezTo>
                <a:cubicBezTo>
                  <a:pt x="40" y="7"/>
                  <a:pt x="36" y="11"/>
                  <a:pt x="37" y="15"/>
                </a:cubicBezTo>
                <a:cubicBezTo>
                  <a:pt x="37" y="19"/>
                  <a:pt x="33" y="22"/>
                  <a:pt x="31" y="22"/>
                </a:cubicBezTo>
                <a:cubicBezTo>
                  <a:pt x="29" y="22"/>
                  <a:pt x="27" y="19"/>
                  <a:pt x="26" y="19"/>
                </a:cubicBezTo>
                <a:cubicBezTo>
                  <a:pt x="24" y="19"/>
                  <a:pt x="20" y="23"/>
                  <a:pt x="18" y="22"/>
                </a:cubicBezTo>
                <a:cubicBezTo>
                  <a:pt x="12" y="22"/>
                  <a:pt x="15" y="11"/>
                  <a:pt x="13" y="11"/>
                </a:cubicBezTo>
                <a:cubicBezTo>
                  <a:pt x="11" y="11"/>
                  <a:pt x="8" y="22"/>
                  <a:pt x="6" y="22"/>
                </a:cubicBezTo>
                <a:cubicBezTo>
                  <a:pt x="2" y="21"/>
                  <a:pt x="0" y="14"/>
                  <a:pt x="2" y="10"/>
                </a:cubicBezTo>
                <a:cubicBezTo>
                  <a:pt x="2" y="7"/>
                  <a:pt x="4" y="6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0" name="Freeform 1976">
            <a:extLst>
              <a:ext uri="{FF2B5EF4-FFF2-40B4-BE49-F238E27FC236}">
                <a16:creationId xmlns:a16="http://schemas.microsoft.com/office/drawing/2014/main" id="{191F5AA8-11B1-3E4D-B199-11921432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19275"/>
            <a:ext cx="7938" cy="14288"/>
          </a:xfrm>
          <a:custGeom>
            <a:avLst/>
            <a:gdLst>
              <a:gd name="T0" fmla="*/ 476625 w 23"/>
              <a:gd name="T1" fmla="*/ 893000 h 40"/>
              <a:gd name="T2" fmla="*/ 714765 w 23"/>
              <a:gd name="T3" fmla="*/ 255041 h 40"/>
              <a:gd name="T4" fmla="*/ 1548600 w 23"/>
              <a:gd name="T5" fmla="*/ 1786357 h 40"/>
              <a:gd name="T6" fmla="*/ 1905810 w 23"/>
              <a:gd name="T7" fmla="*/ 637959 h 40"/>
              <a:gd name="T8" fmla="*/ 2263020 w 23"/>
              <a:gd name="T9" fmla="*/ 765480 h 40"/>
              <a:gd name="T10" fmla="*/ 1905810 w 23"/>
              <a:gd name="T11" fmla="*/ 2424316 h 40"/>
              <a:gd name="T12" fmla="*/ 2501505 w 23"/>
              <a:gd name="T13" fmla="*/ 4338194 h 40"/>
              <a:gd name="T14" fmla="*/ 2382435 w 23"/>
              <a:gd name="T15" fmla="*/ 4338194 h 40"/>
              <a:gd name="T16" fmla="*/ 1786740 w 23"/>
              <a:gd name="T17" fmla="*/ 2806878 h 40"/>
              <a:gd name="T18" fmla="*/ 1310115 w 23"/>
              <a:gd name="T19" fmla="*/ 4848633 h 40"/>
              <a:gd name="T20" fmla="*/ 1071975 w 23"/>
              <a:gd name="T21" fmla="*/ 4593235 h 40"/>
              <a:gd name="T22" fmla="*/ 1548600 w 23"/>
              <a:gd name="T23" fmla="*/ 2424316 h 40"/>
              <a:gd name="T24" fmla="*/ 476625 w 23"/>
              <a:gd name="T25" fmla="*/ 893000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40">
                <a:moveTo>
                  <a:pt x="4" y="7"/>
                </a:moveTo>
                <a:cubicBezTo>
                  <a:pt x="0" y="5"/>
                  <a:pt x="4" y="0"/>
                  <a:pt x="6" y="2"/>
                </a:cubicBezTo>
                <a:cubicBezTo>
                  <a:pt x="8" y="5"/>
                  <a:pt x="11" y="14"/>
                  <a:pt x="13" y="14"/>
                </a:cubicBezTo>
                <a:cubicBezTo>
                  <a:pt x="16" y="14"/>
                  <a:pt x="16" y="8"/>
                  <a:pt x="16" y="5"/>
                </a:cubicBezTo>
                <a:cubicBezTo>
                  <a:pt x="16" y="3"/>
                  <a:pt x="20" y="4"/>
                  <a:pt x="19" y="6"/>
                </a:cubicBezTo>
                <a:cubicBezTo>
                  <a:pt x="19" y="8"/>
                  <a:pt x="16" y="19"/>
                  <a:pt x="16" y="19"/>
                </a:cubicBezTo>
                <a:cubicBezTo>
                  <a:pt x="17" y="24"/>
                  <a:pt x="20" y="30"/>
                  <a:pt x="21" y="34"/>
                </a:cubicBezTo>
                <a:cubicBezTo>
                  <a:pt x="22" y="36"/>
                  <a:pt x="20" y="35"/>
                  <a:pt x="20" y="34"/>
                </a:cubicBezTo>
                <a:cubicBezTo>
                  <a:pt x="17" y="33"/>
                  <a:pt x="15" y="22"/>
                  <a:pt x="15" y="22"/>
                </a:cubicBezTo>
                <a:cubicBezTo>
                  <a:pt x="13" y="30"/>
                  <a:pt x="13" y="32"/>
                  <a:pt x="11" y="38"/>
                </a:cubicBezTo>
                <a:cubicBezTo>
                  <a:pt x="11" y="38"/>
                  <a:pt x="8" y="39"/>
                  <a:pt x="9" y="36"/>
                </a:cubicBezTo>
                <a:cubicBezTo>
                  <a:pt x="10" y="34"/>
                  <a:pt x="13" y="19"/>
                  <a:pt x="13" y="19"/>
                </a:cubicBezTo>
                <a:cubicBezTo>
                  <a:pt x="10" y="14"/>
                  <a:pt x="7" y="10"/>
                  <a:pt x="4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1" name="Freeform 1977">
            <a:extLst>
              <a:ext uri="{FF2B5EF4-FFF2-40B4-BE49-F238E27FC236}">
                <a16:creationId xmlns:a16="http://schemas.microsoft.com/office/drawing/2014/main" id="{203C1124-C858-B847-AE67-E590A8056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20863"/>
            <a:ext cx="11113" cy="12700"/>
          </a:xfrm>
          <a:custGeom>
            <a:avLst/>
            <a:gdLst>
              <a:gd name="T0" fmla="*/ 440688 w 29"/>
              <a:gd name="T1" fmla="*/ 3857978 h 36"/>
              <a:gd name="T2" fmla="*/ 2496593 w 29"/>
              <a:gd name="T3" fmla="*/ 3111147 h 36"/>
              <a:gd name="T4" fmla="*/ 3230817 w 29"/>
              <a:gd name="T5" fmla="*/ 249061 h 36"/>
              <a:gd name="T6" fmla="*/ 3817890 w 29"/>
              <a:gd name="T7" fmla="*/ 373239 h 36"/>
              <a:gd name="T8" fmla="*/ 3524354 w 29"/>
              <a:gd name="T9" fmla="*/ 1369131 h 36"/>
              <a:gd name="T10" fmla="*/ 2790129 w 29"/>
              <a:gd name="T11" fmla="*/ 3360208 h 36"/>
              <a:gd name="T12" fmla="*/ 734224 w 29"/>
              <a:gd name="T13" fmla="*/ 4231217 h 36"/>
              <a:gd name="T14" fmla="*/ 440688 w 29"/>
              <a:gd name="T15" fmla="*/ 3857978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36">
                <a:moveTo>
                  <a:pt x="3" y="31"/>
                </a:moveTo>
                <a:cubicBezTo>
                  <a:pt x="9" y="32"/>
                  <a:pt x="14" y="30"/>
                  <a:pt x="17" y="25"/>
                </a:cubicBezTo>
                <a:cubicBezTo>
                  <a:pt x="18" y="22"/>
                  <a:pt x="22" y="7"/>
                  <a:pt x="22" y="2"/>
                </a:cubicBezTo>
                <a:cubicBezTo>
                  <a:pt x="22" y="2"/>
                  <a:pt x="26" y="0"/>
                  <a:pt x="26" y="3"/>
                </a:cubicBezTo>
                <a:cubicBezTo>
                  <a:pt x="28" y="7"/>
                  <a:pt x="26" y="7"/>
                  <a:pt x="24" y="11"/>
                </a:cubicBezTo>
                <a:cubicBezTo>
                  <a:pt x="22" y="13"/>
                  <a:pt x="21" y="20"/>
                  <a:pt x="19" y="27"/>
                </a:cubicBezTo>
                <a:cubicBezTo>
                  <a:pt x="17" y="33"/>
                  <a:pt x="10" y="35"/>
                  <a:pt x="5" y="34"/>
                </a:cubicBezTo>
                <a:cubicBezTo>
                  <a:pt x="0" y="33"/>
                  <a:pt x="2" y="31"/>
                  <a:pt x="3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2" name="Freeform 1978">
            <a:extLst>
              <a:ext uri="{FF2B5EF4-FFF2-40B4-BE49-F238E27FC236}">
                <a16:creationId xmlns:a16="http://schemas.microsoft.com/office/drawing/2014/main" id="{B90FD5C1-90A7-7849-952B-33FCA461A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4038"/>
            <a:ext cx="3175" cy="1587"/>
          </a:xfrm>
          <a:custGeom>
            <a:avLst/>
            <a:gdLst>
              <a:gd name="T0" fmla="*/ 205921 w 7"/>
              <a:gd name="T1" fmla="*/ 70093 h 6"/>
              <a:gd name="T2" fmla="*/ 822779 w 7"/>
              <a:gd name="T3" fmla="*/ 70093 h 6"/>
              <a:gd name="T4" fmla="*/ 1234168 w 7"/>
              <a:gd name="T5" fmla="*/ 210013 h 6"/>
              <a:gd name="T6" fmla="*/ 411389 w 7"/>
              <a:gd name="T7" fmla="*/ 349934 h 6"/>
              <a:gd name="T8" fmla="*/ 0 w 7"/>
              <a:gd name="T9" fmla="*/ 210013 h 6"/>
              <a:gd name="T10" fmla="*/ 205921 w 7"/>
              <a:gd name="T11" fmla="*/ 7009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1" y="1"/>
                </a:moveTo>
                <a:cubicBezTo>
                  <a:pt x="2" y="3"/>
                  <a:pt x="2" y="3"/>
                  <a:pt x="4" y="1"/>
                </a:cubicBezTo>
                <a:cubicBezTo>
                  <a:pt x="5" y="0"/>
                  <a:pt x="6" y="0"/>
                  <a:pt x="6" y="3"/>
                </a:cubicBezTo>
                <a:cubicBezTo>
                  <a:pt x="6" y="5"/>
                  <a:pt x="3" y="5"/>
                  <a:pt x="2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0"/>
                  <a:pt x="1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3" name="Freeform 1979">
            <a:extLst>
              <a:ext uri="{FF2B5EF4-FFF2-40B4-BE49-F238E27FC236}">
                <a16:creationId xmlns:a16="http://schemas.microsoft.com/office/drawing/2014/main" id="{4C4C55EE-A612-3543-B537-7D20B8AFF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0863"/>
            <a:ext cx="3175" cy="1587"/>
          </a:xfrm>
          <a:custGeom>
            <a:avLst/>
            <a:gdLst>
              <a:gd name="T0" fmla="*/ 0 w 8"/>
              <a:gd name="T1" fmla="*/ 315020 h 4"/>
              <a:gd name="T2" fmla="*/ 1102519 w 8"/>
              <a:gd name="T3" fmla="*/ 0 h 4"/>
              <a:gd name="T4" fmla="*/ 1102519 w 8"/>
              <a:gd name="T5" fmla="*/ 315020 h 4"/>
              <a:gd name="T6" fmla="*/ 157559 w 8"/>
              <a:gd name="T7" fmla="*/ 472133 h 4"/>
              <a:gd name="T8" fmla="*/ 0 w 8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0" y="2"/>
                </a:moveTo>
                <a:cubicBezTo>
                  <a:pt x="2" y="0"/>
                  <a:pt x="5" y="0"/>
                  <a:pt x="7" y="0"/>
                </a:cubicBezTo>
                <a:lnTo>
                  <a:pt x="7" y="2"/>
                </a:lnTo>
                <a:cubicBezTo>
                  <a:pt x="6" y="3"/>
                  <a:pt x="3" y="3"/>
                  <a:pt x="1" y="3"/>
                </a:cubicBezTo>
                <a:cubicBezTo>
                  <a:pt x="0" y="3"/>
                  <a:pt x="0" y="2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4" name="Freeform 1980">
            <a:extLst>
              <a:ext uri="{FF2B5EF4-FFF2-40B4-BE49-F238E27FC236}">
                <a16:creationId xmlns:a16="http://schemas.microsoft.com/office/drawing/2014/main" id="{3D1D224F-D9AE-B548-94B2-092F62262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822450"/>
            <a:ext cx="6350" cy="11113"/>
          </a:xfrm>
          <a:custGeom>
            <a:avLst/>
            <a:gdLst>
              <a:gd name="T0" fmla="*/ 1534832 w 17"/>
              <a:gd name="T1" fmla="*/ 385370 h 31"/>
              <a:gd name="T2" fmla="*/ 2092885 w 17"/>
              <a:gd name="T3" fmla="*/ 385370 h 31"/>
              <a:gd name="T4" fmla="*/ 418726 w 17"/>
              <a:gd name="T5" fmla="*/ 3469765 h 31"/>
              <a:gd name="T6" fmla="*/ 0 w 17"/>
              <a:gd name="T7" fmla="*/ 3469765 h 31"/>
              <a:gd name="T8" fmla="*/ 1534832 w 17"/>
              <a:gd name="T9" fmla="*/ 38537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1">
                <a:moveTo>
                  <a:pt x="11" y="3"/>
                </a:moveTo>
                <a:cubicBezTo>
                  <a:pt x="12" y="0"/>
                  <a:pt x="16" y="0"/>
                  <a:pt x="15" y="3"/>
                </a:cubicBezTo>
                <a:cubicBezTo>
                  <a:pt x="14" y="6"/>
                  <a:pt x="4" y="25"/>
                  <a:pt x="3" y="27"/>
                </a:cubicBezTo>
                <a:cubicBezTo>
                  <a:pt x="0" y="30"/>
                  <a:pt x="0" y="29"/>
                  <a:pt x="0" y="27"/>
                </a:cubicBezTo>
                <a:cubicBezTo>
                  <a:pt x="2" y="24"/>
                  <a:pt x="10" y="3"/>
                  <a:pt x="1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5" name="Freeform 1981">
            <a:extLst>
              <a:ext uri="{FF2B5EF4-FFF2-40B4-BE49-F238E27FC236}">
                <a16:creationId xmlns:a16="http://schemas.microsoft.com/office/drawing/2014/main" id="{F116E343-7260-8242-A512-1EEF68C67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7213"/>
            <a:ext cx="15875" cy="12700"/>
          </a:xfrm>
          <a:custGeom>
            <a:avLst/>
            <a:gdLst>
              <a:gd name="T0" fmla="*/ 428625 w 42"/>
              <a:gd name="T1" fmla="*/ 2929965 h 34"/>
              <a:gd name="T2" fmla="*/ 857250 w 42"/>
              <a:gd name="T3" fmla="*/ 3208991 h 34"/>
              <a:gd name="T4" fmla="*/ 1857375 w 42"/>
              <a:gd name="T5" fmla="*/ 2929965 h 34"/>
              <a:gd name="T6" fmla="*/ 2571750 w 42"/>
              <a:gd name="T7" fmla="*/ 3069665 h 34"/>
              <a:gd name="T8" fmla="*/ 3142872 w 42"/>
              <a:gd name="T9" fmla="*/ 3906744 h 34"/>
              <a:gd name="T10" fmla="*/ 5285997 w 42"/>
              <a:gd name="T11" fmla="*/ 279026 h 34"/>
              <a:gd name="T12" fmla="*/ 5571747 w 42"/>
              <a:gd name="T13" fmla="*/ 697753 h 34"/>
              <a:gd name="T14" fmla="*/ 3714372 w 42"/>
              <a:gd name="T15" fmla="*/ 3906744 h 34"/>
              <a:gd name="T16" fmla="*/ 2571750 w 42"/>
              <a:gd name="T17" fmla="*/ 4464797 h 34"/>
              <a:gd name="T18" fmla="*/ 2000250 w 42"/>
              <a:gd name="T19" fmla="*/ 3208991 h 34"/>
              <a:gd name="T20" fmla="*/ 0 w 42"/>
              <a:gd name="T21" fmla="*/ 2929965 h 34"/>
              <a:gd name="T22" fmla="*/ 428625 w 42"/>
              <a:gd name="T23" fmla="*/ 2929965 h 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" h="34">
                <a:moveTo>
                  <a:pt x="3" y="21"/>
                </a:moveTo>
                <a:cubicBezTo>
                  <a:pt x="3" y="23"/>
                  <a:pt x="4" y="23"/>
                  <a:pt x="6" y="23"/>
                </a:cubicBezTo>
                <a:cubicBezTo>
                  <a:pt x="8" y="23"/>
                  <a:pt x="13" y="21"/>
                  <a:pt x="13" y="21"/>
                </a:cubicBezTo>
                <a:cubicBezTo>
                  <a:pt x="16" y="18"/>
                  <a:pt x="18" y="21"/>
                  <a:pt x="18" y="22"/>
                </a:cubicBezTo>
                <a:cubicBezTo>
                  <a:pt x="18" y="24"/>
                  <a:pt x="17" y="31"/>
                  <a:pt x="22" y="28"/>
                </a:cubicBezTo>
                <a:cubicBezTo>
                  <a:pt x="27" y="24"/>
                  <a:pt x="32" y="10"/>
                  <a:pt x="37" y="2"/>
                </a:cubicBezTo>
                <a:cubicBezTo>
                  <a:pt x="38" y="0"/>
                  <a:pt x="41" y="2"/>
                  <a:pt x="39" y="5"/>
                </a:cubicBezTo>
                <a:cubicBezTo>
                  <a:pt x="34" y="11"/>
                  <a:pt x="31" y="21"/>
                  <a:pt x="26" y="28"/>
                </a:cubicBezTo>
                <a:cubicBezTo>
                  <a:pt x="24" y="30"/>
                  <a:pt x="20" y="33"/>
                  <a:pt x="18" y="32"/>
                </a:cubicBezTo>
                <a:cubicBezTo>
                  <a:pt x="15" y="31"/>
                  <a:pt x="17" y="21"/>
                  <a:pt x="14" y="23"/>
                </a:cubicBezTo>
                <a:cubicBezTo>
                  <a:pt x="11" y="25"/>
                  <a:pt x="0" y="28"/>
                  <a:pt x="0" y="21"/>
                </a:cubicBezTo>
                <a:cubicBezTo>
                  <a:pt x="0" y="17"/>
                  <a:pt x="3" y="19"/>
                  <a:pt x="3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6" name="Freeform 1982">
            <a:extLst>
              <a:ext uri="{FF2B5EF4-FFF2-40B4-BE49-F238E27FC236}">
                <a16:creationId xmlns:a16="http://schemas.microsoft.com/office/drawing/2014/main" id="{DFF74B52-65F9-7C44-A9DE-452982B2D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525" y="1828800"/>
            <a:ext cx="3175" cy="1588"/>
          </a:xfrm>
          <a:custGeom>
            <a:avLst/>
            <a:gdLst>
              <a:gd name="T0" fmla="*/ 411389 w 7"/>
              <a:gd name="T1" fmla="*/ 70137 h 6"/>
              <a:gd name="T2" fmla="*/ 617311 w 7"/>
              <a:gd name="T3" fmla="*/ 350154 h 6"/>
              <a:gd name="T4" fmla="*/ 0 w 7"/>
              <a:gd name="T5" fmla="*/ 140009 h 6"/>
              <a:gd name="T6" fmla="*/ 411389 w 7"/>
              <a:gd name="T7" fmla="*/ 70137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2" y="1"/>
                </a:moveTo>
                <a:cubicBezTo>
                  <a:pt x="2" y="3"/>
                  <a:pt x="6" y="2"/>
                  <a:pt x="3" y="5"/>
                </a:cubicBezTo>
                <a:cubicBezTo>
                  <a:pt x="2" y="5"/>
                  <a:pt x="0" y="5"/>
                  <a:pt x="0" y="2"/>
                </a:cubicBezTo>
                <a:cubicBezTo>
                  <a:pt x="0" y="0"/>
                  <a:pt x="2" y="1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7" name="Freeform 1983">
            <a:extLst>
              <a:ext uri="{FF2B5EF4-FFF2-40B4-BE49-F238E27FC236}">
                <a16:creationId xmlns:a16="http://schemas.microsoft.com/office/drawing/2014/main" id="{CA639395-5359-004D-A590-5341A0DEF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31975"/>
            <a:ext cx="3175" cy="1588"/>
          </a:xfrm>
          <a:custGeom>
            <a:avLst/>
            <a:gdLst>
              <a:gd name="T0" fmla="*/ 83416 w 11"/>
              <a:gd name="T1" fmla="*/ 157609 h 4"/>
              <a:gd name="T2" fmla="*/ 583045 w 11"/>
              <a:gd name="T3" fmla="*/ 157609 h 4"/>
              <a:gd name="T4" fmla="*/ 749877 w 11"/>
              <a:gd name="T5" fmla="*/ 315218 h 4"/>
              <a:gd name="T6" fmla="*/ 83416 w 11"/>
              <a:gd name="T7" fmla="*/ 315218 h 4"/>
              <a:gd name="T8" fmla="*/ 83416 w 11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1" y="1"/>
                </a:moveTo>
                <a:cubicBezTo>
                  <a:pt x="3" y="0"/>
                  <a:pt x="6" y="1"/>
                  <a:pt x="7" y="1"/>
                </a:cubicBezTo>
                <a:cubicBezTo>
                  <a:pt x="10" y="1"/>
                  <a:pt x="9" y="2"/>
                  <a:pt x="9" y="2"/>
                </a:cubicBezTo>
                <a:cubicBezTo>
                  <a:pt x="7" y="2"/>
                  <a:pt x="2" y="3"/>
                  <a:pt x="1" y="2"/>
                </a:cubicBezTo>
                <a:cubicBezTo>
                  <a:pt x="0" y="2"/>
                  <a:pt x="0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8" name="Freeform 1984">
            <a:extLst>
              <a:ext uri="{FF2B5EF4-FFF2-40B4-BE49-F238E27FC236}">
                <a16:creationId xmlns:a16="http://schemas.microsoft.com/office/drawing/2014/main" id="{6C19BD1F-927A-6449-BF67-82D43BC0D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28800"/>
            <a:ext cx="12700" cy="12700"/>
          </a:xfrm>
          <a:custGeom>
            <a:avLst/>
            <a:gdLst>
              <a:gd name="T0" fmla="*/ 3423194 w 35"/>
              <a:gd name="T1" fmla="*/ 1116106 h 34"/>
              <a:gd name="T2" fmla="*/ 3686629 w 35"/>
              <a:gd name="T3" fmla="*/ 1674159 h 34"/>
              <a:gd name="T4" fmla="*/ 1185091 w 35"/>
              <a:gd name="T5" fmla="*/ 4604124 h 34"/>
              <a:gd name="T6" fmla="*/ 0 w 35"/>
              <a:gd name="T7" fmla="*/ 4325097 h 34"/>
              <a:gd name="T8" fmla="*/ 395151 w 35"/>
              <a:gd name="T9" fmla="*/ 4046071 h 34"/>
              <a:gd name="T10" fmla="*/ 1579880 w 35"/>
              <a:gd name="T11" fmla="*/ 4046071 h 34"/>
              <a:gd name="T12" fmla="*/ 3423194 w 35"/>
              <a:gd name="T13" fmla="*/ 111610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34">
                <a:moveTo>
                  <a:pt x="26" y="8"/>
                </a:moveTo>
                <a:cubicBezTo>
                  <a:pt x="28" y="0"/>
                  <a:pt x="34" y="8"/>
                  <a:pt x="28" y="12"/>
                </a:cubicBezTo>
                <a:cubicBezTo>
                  <a:pt x="22" y="19"/>
                  <a:pt x="20" y="31"/>
                  <a:pt x="9" y="33"/>
                </a:cubicBezTo>
                <a:cubicBezTo>
                  <a:pt x="7" y="33"/>
                  <a:pt x="2" y="32"/>
                  <a:pt x="0" y="31"/>
                </a:cubicBezTo>
                <a:cubicBezTo>
                  <a:pt x="0" y="31"/>
                  <a:pt x="0" y="28"/>
                  <a:pt x="3" y="29"/>
                </a:cubicBezTo>
                <a:cubicBezTo>
                  <a:pt x="5" y="31"/>
                  <a:pt x="10" y="31"/>
                  <a:pt x="12" y="29"/>
                </a:cubicBezTo>
                <a:cubicBezTo>
                  <a:pt x="19" y="24"/>
                  <a:pt x="23" y="15"/>
                  <a:pt x="26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39" name="Freeform 1985">
            <a:extLst>
              <a:ext uri="{FF2B5EF4-FFF2-40B4-BE49-F238E27FC236}">
                <a16:creationId xmlns:a16="http://schemas.microsoft.com/office/drawing/2014/main" id="{734E5997-7A9D-A744-A5CD-21052D7D4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820863"/>
            <a:ext cx="7938" cy="15875"/>
          </a:xfrm>
          <a:custGeom>
            <a:avLst/>
            <a:gdLst>
              <a:gd name="T0" fmla="*/ 1191045 w 23"/>
              <a:gd name="T1" fmla="*/ 428625 h 42"/>
              <a:gd name="T2" fmla="*/ 1548600 w 23"/>
              <a:gd name="T3" fmla="*/ 571500 h 42"/>
              <a:gd name="T4" fmla="*/ 2620575 w 23"/>
              <a:gd name="T5" fmla="*/ 3857247 h 42"/>
              <a:gd name="T6" fmla="*/ 1905810 w 23"/>
              <a:gd name="T7" fmla="*/ 5571747 h 42"/>
              <a:gd name="T8" fmla="*/ 357210 w 23"/>
              <a:gd name="T9" fmla="*/ 5571747 h 42"/>
              <a:gd name="T10" fmla="*/ 119070 w 23"/>
              <a:gd name="T11" fmla="*/ 4428747 h 42"/>
              <a:gd name="T12" fmla="*/ 952905 w 23"/>
              <a:gd name="T13" fmla="*/ 5571747 h 42"/>
              <a:gd name="T14" fmla="*/ 2263020 w 23"/>
              <a:gd name="T15" fmla="*/ 4142997 h 42"/>
              <a:gd name="T16" fmla="*/ 1191045 w 23"/>
              <a:gd name="T17" fmla="*/ 428625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42">
                <a:moveTo>
                  <a:pt x="10" y="3"/>
                </a:moveTo>
                <a:cubicBezTo>
                  <a:pt x="10" y="1"/>
                  <a:pt x="14" y="0"/>
                  <a:pt x="13" y="4"/>
                </a:cubicBezTo>
                <a:cubicBezTo>
                  <a:pt x="13" y="8"/>
                  <a:pt x="21" y="20"/>
                  <a:pt x="22" y="27"/>
                </a:cubicBezTo>
                <a:cubicBezTo>
                  <a:pt x="22" y="32"/>
                  <a:pt x="19" y="36"/>
                  <a:pt x="16" y="39"/>
                </a:cubicBezTo>
                <a:cubicBezTo>
                  <a:pt x="13" y="41"/>
                  <a:pt x="6" y="41"/>
                  <a:pt x="3" y="39"/>
                </a:cubicBezTo>
                <a:cubicBezTo>
                  <a:pt x="2" y="38"/>
                  <a:pt x="0" y="33"/>
                  <a:pt x="1" y="31"/>
                </a:cubicBezTo>
                <a:cubicBezTo>
                  <a:pt x="2" y="30"/>
                  <a:pt x="4" y="39"/>
                  <a:pt x="8" y="39"/>
                </a:cubicBezTo>
                <a:cubicBezTo>
                  <a:pt x="15" y="39"/>
                  <a:pt x="19" y="34"/>
                  <a:pt x="19" y="29"/>
                </a:cubicBezTo>
                <a:cubicBezTo>
                  <a:pt x="19" y="21"/>
                  <a:pt x="10" y="10"/>
                  <a:pt x="1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0" name="Freeform 1986">
            <a:extLst>
              <a:ext uri="{FF2B5EF4-FFF2-40B4-BE49-F238E27FC236}">
                <a16:creationId xmlns:a16="http://schemas.microsoft.com/office/drawing/2014/main" id="{DAF16E00-0C5B-AB49-9C4B-8471C051E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1817688"/>
            <a:ext cx="14288" cy="11112"/>
          </a:xfrm>
          <a:custGeom>
            <a:avLst/>
            <a:gdLst>
              <a:gd name="T0" fmla="*/ 1696512 w 38"/>
              <a:gd name="T1" fmla="*/ 907143 h 33"/>
              <a:gd name="T2" fmla="*/ 1555136 w 38"/>
              <a:gd name="T3" fmla="*/ 1247238 h 33"/>
              <a:gd name="T4" fmla="*/ 2120640 w 38"/>
              <a:gd name="T5" fmla="*/ 1360715 h 33"/>
              <a:gd name="T6" fmla="*/ 1696512 w 38"/>
              <a:gd name="T7" fmla="*/ 907143 h 33"/>
              <a:gd name="T8" fmla="*/ 282752 w 38"/>
              <a:gd name="T9" fmla="*/ 3174665 h 33"/>
              <a:gd name="T10" fmla="*/ 2403392 w 38"/>
              <a:gd name="T11" fmla="*/ 1587332 h 33"/>
              <a:gd name="T12" fmla="*/ 1413760 w 38"/>
              <a:gd name="T13" fmla="*/ 1473855 h 33"/>
              <a:gd name="T14" fmla="*/ 1555136 w 38"/>
              <a:gd name="T15" fmla="*/ 680189 h 33"/>
              <a:gd name="T16" fmla="*/ 2403392 w 38"/>
              <a:gd name="T17" fmla="*/ 1247238 h 33"/>
              <a:gd name="T18" fmla="*/ 3251648 w 38"/>
              <a:gd name="T19" fmla="*/ 680189 h 33"/>
              <a:gd name="T20" fmla="*/ 3675776 w 38"/>
              <a:gd name="T21" fmla="*/ 793666 h 33"/>
              <a:gd name="T22" fmla="*/ 4241280 w 38"/>
              <a:gd name="T23" fmla="*/ 567049 h 33"/>
              <a:gd name="T24" fmla="*/ 4382656 w 38"/>
              <a:gd name="T25" fmla="*/ 567049 h 33"/>
              <a:gd name="T26" fmla="*/ 4665408 w 38"/>
              <a:gd name="T27" fmla="*/ 793666 h 33"/>
              <a:gd name="T28" fmla="*/ 4806784 w 38"/>
              <a:gd name="T29" fmla="*/ 567049 h 33"/>
              <a:gd name="T30" fmla="*/ 4806784 w 38"/>
              <a:gd name="T31" fmla="*/ 340095 h 33"/>
              <a:gd name="T32" fmla="*/ 5230912 w 38"/>
              <a:gd name="T33" fmla="*/ 340095 h 33"/>
              <a:gd name="T34" fmla="*/ 5230912 w 38"/>
              <a:gd name="T35" fmla="*/ 907143 h 33"/>
              <a:gd name="T36" fmla="*/ 4241280 w 38"/>
              <a:gd name="T37" fmla="*/ 1133761 h 33"/>
              <a:gd name="T38" fmla="*/ 3393024 w 38"/>
              <a:gd name="T39" fmla="*/ 1020620 h 33"/>
              <a:gd name="T40" fmla="*/ 2686144 w 38"/>
              <a:gd name="T41" fmla="*/ 1927427 h 33"/>
              <a:gd name="T42" fmla="*/ 565504 w 38"/>
              <a:gd name="T43" fmla="*/ 3515096 h 33"/>
              <a:gd name="T44" fmla="*/ 282752 w 38"/>
              <a:gd name="T45" fmla="*/ 3174665 h 3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8" h="33">
                <a:moveTo>
                  <a:pt x="12" y="8"/>
                </a:moveTo>
                <a:lnTo>
                  <a:pt x="11" y="11"/>
                </a:lnTo>
                <a:cubicBezTo>
                  <a:pt x="12" y="12"/>
                  <a:pt x="15" y="13"/>
                  <a:pt x="15" y="12"/>
                </a:cubicBezTo>
                <a:cubicBezTo>
                  <a:pt x="15" y="11"/>
                  <a:pt x="13" y="8"/>
                  <a:pt x="12" y="8"/>
                </a:cubicBezTo>
                <a:close/>
                <a:moveTo>
                  <a:pt x="2" y="28"/>
                </a:moveTo>
                <a:cubicBezTo>
                  <a:pt x="8" y="25"/>
                  <a:pt x="16" y="20"/>
                  <a:pt x="17" y="14"/>
                </a:cubicBezTo>
                <a:cubicBezTo>
                  <a:pt x="17" y="13"/>
                  <a:pt x="11" y="15"/>
                  <a:pt x="10" y="13"/>
                </a:cubicBezTo>
                <a:cubicBezTo>
                  <a:pt x="9" y="11"/>
                  <a:pt x="9" y="7"/>
                  <a:pt x="11" y="6"/>
                </a:cubicBezTo>
                <a:cubicBezTo>
                  <a:pt x="16" y="5"/>
                  <a:pt x="16" y="11"/>
                  <a:pt x="17" y="11"/>
                </a:cubicBezTo>
                <a:cubicBezTo>
                  <a:pt x="19" y="11"/>
                  <a:pt x="22" y="8"/>
                  <a:pt x="23" y="6"/>
                </a:cubicBezTo>
                <a:cubicBezTo>
                  <a:pt x="24" y="1"/>
                  <a:pt x="25" y="5"/>
                  <a:pt x="26" y="7"/>
                </a:cubicBezTo>
                <a:cubicBezTo>
                  <a:pt x="28" y="9"/>
                  <a:pt x="30" y="8"/>
                  <a:pt x="30" y="5"/>
                </a:cubicBezTo>
                <a:lnTo>
                  <a:pt x="31" y="5"/>
                </a:lnTo>
                <a:cubicBezTo>
                  <a:pt x="33" y="5"/>
                  <a:pt x="33" y="6"/>
                  <a:pt x="33" y="7"/>
                </a:cubicBezTo>
                <a:cubicBezTo>
                  <a:pt x="33" y="7"/>
                  <a:pt x="34" y="7"/>
                  <a:pt x="34" y="5"/>
                </a:cubicBezTo>
                <a:cubicBezTo>
                  <a:pt x="34" y="5"/>
                  <a:pt x="34" y="4"/>
                  <a:pt x="34" y="3"/>
                </a:cubicBezTo>
                <a:cubicBezTo>
                  <a:pt x="36" y="0"/>
                  <a:pt x="37" y="1"/>
                  <a:pt x="37" y="3"/>
                </a:cubicBezTo>
                <a:cubicBezTo>
                  <a:pt x="37" y="5"/>
                  <a:pt x="37" y="6"/>
                  <a:pt x="37" y="8"/>
                </a:cubicBezTo>
                <a:cubicBezTo>
                  <a:pt x="35" y="11"/>
                  <a:pt x="31" y="8"/>
                  <a:pt x="30" y="10"/>
                </a:cubicBezTo>
                <a:cubicBezTo>
                  <a:pt x="29" y="13"/>
                  <a:pt x="25" y="8"/>
                  <a:pt x="24" y="9"/>
                </a:cubicBezTo>
                <a:cubicBezTo>
                  <a:pt x="22" y="11"/>
                  <a:pt x="20" y="14"/>
                  <a:pt x="19" y="17"/>
                </a:cubicBezTo>
                <a:cubicBezTo>
                  <a:pt x="17" y="23"/>
                  <a:pt x="9" y="27"/>
                  <a:pt x="4" y="31"/>
                </a:cubicBezTo>
                <a:cubicBezTo>
                  <a:pt x="2" y="32"/>
                  <a:pt x="0" y="30"/>
                  <a:pt x="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1" name="Freeform 1987">
            <a:extLst>
              <a:ext uri="{FF2B5EF4-FFF2-40B4-BE49-F238E27FC236}">
                <a16:creationId xmlns:a16="http://schemas.microsoft.com/office/drawing/2014/main" id="{9169F4FB-ADC2-4349-9523-3DF3B38C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36738"/>
            <a:ext cx="1588" cy="1587"/>
          </a:xfrm>
          <a:custGeom>
            <a:avLst/>
            <a:gdLst>
              <a:gd name="T0" fmla="*/ 0 w 4"/>
              <a:gd name="T1" fmla="*/ 0 h 4"/>
              <a:gd name="T2" fmla="*/ 472827 w 4"/>
              <a:gd name="T3" fmla="*/ 0 h 4"/>
              <a:gd name="T4" fmla="*/ 315218 w 4"/>
              <a:gd name="T5" fmla="*/ 472133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3" y="0"/>
                </a:lnTo>
                <a:cubicBezTo>
                  <a:pt x="3" y="1"/>
                  <a:pt x="3" y="3"/>
                  <a:pt x="2" y="3"/>
                </a:cubicBezTo>
                <a:cubicBezTo>
                  <a:pt x="1" y="3"/>
                  <a:pt x="0" y="1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2" name="Freeform 1988">
            <a:extLst>
              <a:ext uri="{FF2B5EF4-FFF2-40B4-BE49-F238E27FC236}">
                <a16:creationId xmlns:a16="http://schemas.microsoft.com/office/drawing/2014/main" id="{58D4D959-0677-044A-94B3-67BE1E529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30388"/>
            <a:ext cx="11112" cy="12700"/>
          </a:xfrm>
          <a:custGeom>
            <a:avLst/>
            <a:gdLst>
              <a:gd name="T0" fmla="*/ 361835 w 32"/>
              <a:gd name="T1" fmla="*/ 3906744 h 34"/>
              <a:gd name="T2" fmla="*/ 723669 w 32"/>
              <a:gd name="T3" fmla="*/ 3627718 h 34"/>
              <a:gd name="T4" fmla="*/ 723669 w 32"/>
              <a:gd name="T5" fmla="*/ 2092885 h 34"/>
              <a:gd name="T6" fmla="*/ 964661 w 32"/>
              <a:gd name="T7" fmla="*/ 1953185 h 34"/>
              <a:gd name="T8" fmla="*/ 1808825 w 32"/>
              <a:gd name="T9" fmla="*/ 3069665 h 34"/>
              <a:gd name="T10" fmla="*/ 2170660 w 32"/>
              <a:gd name="T11" fmla="*/ 2232212 h 34"/>
              <a:gd name="T12" fmla="*/ 1446991 w 32"/>
              <a:gd name="T13" fmla="*/ 1255806 h 34"/>
              <a:gd name="T14" fmla="*/ 1808825 w 32"/>
              <a:gd name="T15" fmla="*/ 837079 h 34"/>
              <a:gd name="T16" fmla="*/ 2652990 w 32"/>
              <a:gd name="T17" fmla="*/ 2092885 h 34"/>
              <a:gd name="T18" fmla="*/ 3255816 w 32"/>
              <a:gd name="T19" fmla="*/ 1674159 h 34"/>
              <a:gd name="T20" fmla="*/ 2170660 w 32"/>
              <a:gd name="T21" fmla="*/ 697753 h 34"/>
              <a:gd name="T22" fmla="*/ 2652990 w 32"/>
              <a:gd name="T23" fmla="*/ 139700 h 34"/>
              <a:gd name="T24" fmla="*/ 3376312 w 32"/>
              <a:gd name="T25" fmla="*/ 1534832 h 34"/>
              <a:gd name="T26" fmla="*/ 3014477 w 32"/>
              <a:gd name="T27" fmla="*/ 2371912 h 34"/>
              <a:gd name="T28" fmla="*/ 1808825 w 32"/>
              <a:gd name="T29" fmla="*/ 3488018 h 34"/>
              <a:gd name="T30" fmla="*/ 964661 w 32"/>
              <a:gd name="T31" fmla="*/ 2790638 h 34"/>
              <a:gd name="T32" fmla="*/ 964661 w 32"/>
              <a:gd name="T33" fmla="*/ 4185771 h 34"/>
              <a:gd name="T34" fmla="*/ 361835 w 32"/>
              <a:gd name="T35" fmla="*/ 4185771 h 34"/>
              <a:gd name="T36" fmla="*/ 361835 w 32"/>
              <a:gd name="T37" fmla="*/ 3906744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2" h="34">
                <a:moveTo>
                  <a:pt x="3" y="28"/>
                </a:moveTo>
                <a:cubicBezTo>
                  <a:pt x="4" y="29"/>
                  <a:pt x="6" y="29"/>
                  <a:pt x="6" y="26"/>
                </a:cubicBezTo>
                <a:cubicBezTo>
                  <a:pt x="6" y="23"/>
                  <a:pt x="5" y="18"/>
                  <a:pt x="6" y="15"/>
                </a:cubicBezTo>
                <a:cubicBezTo>
                  <a:pt x="6" y="14"/>
                  <a:pt x="8" y="14"/>
                  <a:pt x="8" y="14"/>
                </a:cubicBezTo>
                <a:cubicBezTo>
                  <a:pt x="9" y="17"/>
                  <a:pt x="13" y="22"/>
                  <a:pt x="15" y="22"/>
                </a:cubicBezTo>
                <a:cubicBezTo>
                  <a:pt x="17" y="22"/>
                  <a:pt x="18" y="18"/>
                  <a:pt x="18" y="16"/>
                </a:cubicBezTo>
                <a:cubicBezTo>
                  <a:pt x="18" y="14"/>
                  <a:pt x="14" y="11"/>
                  <a:pt x="12" y="9"/>
                </a:cubicBezTo>
                <a:cubicBezTo>
                  <a:pt x="12" y="7"/>
                  <a:pt x="14" y="6"/>
                  <a:pt x="15" y="6"/>
                </a:cubicBezTo>
                <a:cubicBezTo>
                  <a:pt x="17" y="8"/>
                  <a:pt x="19" y="14"/>
                  <a:pt x="22" y="15"/>
                </a:cubicBezTo>
                <a:cubicBezTo>
                  <a:pt x="23" y="15"/>
                  <a:pt x="27" y="14"/>
                  <a:pt x="27" y="12"/>
                </a:cubicBezTo>
                <a:cubicBezTo>
                  <a:pt x="25" y="11"/>
                  <a:pt x="22" y="6"/>
                  <a:pt x="18" y="5"/>
                </a:cubicBezTo>
                <a:cubicBezTo>
                  <a:pt x="17" y="4"/>
                  <a:pt x="18" y="0"/>
                  <a:pt x="22" y="1"/>
                </a:cubicBezTo>
                <a:cubicBezTo>
                  <a:pt x="23" y="4"/>
                  <a:pt x="28" y="8"/>
                  <a:pt x="28" y="11"/>
                </a:cubicBezTo>
                <a:cubicBezTo>
                  <a:pt x="31" y="13"/>
                  <a:pt x="28" y="18"/>
                  <a:pt x="25" y="17"/>
                </a:cubicBezTo>
                <a:cubicBezTo>
                  <a:pt x="19" y="17"/>
                  <a:pt x="20" y="26"/>
                  <a:pt x="15" y="25"/>
                </a:cubicBezTo>
                <a:cubicBezTo>
                  <a:pt x="12" y="25"/>
                  <a:pt x="9" y="19"/>
                  <a:pt x="8" y="20"/>
                </a:cubicBezTo>
                <a:cubicBezTo>
                  <a:pt x="6" y="21"/>
                  <a:pt x="9" y="29"/>
                  <a:pt x="8" y="30"/>
                </a:cubicBezTo>
                <a:cubicBezTo>
                  <a:pt x="7" y="33"/>
                  <a:pt x="3" y="32"/>
                  <a:pt x="3" y="30"/>
                </a:cubicBezTo>
                <a:cubicBezTo>
                  <a:pt x="0" y="29"/>
                  <a:pt x="3" y="27"/>
                  <a:pt x="3" y="2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3" name="Freeform 1989">
            <a:extLst>
              <a:ext uri="{FF2B5EF4-FFF2-40B4-BE49-F238E27FC236}">
                <a16:creationId xmlns:a16="http://schemas.microsoft.com/office/drawing/2014/main" id="{137387CB-4105-9740-B64F-78AAB37F4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31975"/>
            <a:ext cx="3175" cy="3175"/>
          </a:xfrm>
          <a:custGeom>
            <a:avLst/>
            <a:gdLst>
              <a:gd name="T0" fmla="*/ 249061 w 9"/>
              <a:gd name="T1" fmla="*/ 583045 h 11"/>
              <a:gd name="T2" fmla="*/ 373239 w 9"/>
              <a:gd name="T3" fmla="*/ 583045 h 11"/>
              <a:gd name="T4" fmla="*/ 622300 w 9"/>
              <a:gd name="T5" fmla="*/ 416502 h 11"/>
              <a:gd name="T6" fmla="*/ 124531 w 9"/>
              <a:gd name="T7" fmla="*/ 166543 h 11"/>
              <a:gd name="T8" fmla="*/ 871008 w 9"/>
              <a:gd name="T9" fmla="*/ 333375 h 11"/>
              <a:gd name="T10" fmla="*/ 373239 w 9"/>
              <a:gd name="T11" fmla="*/ 833005 h 11"/>
              <a:gd name="T12" fmla="*/ 249061 w 9"/>
              <a:gd name="T13" fmla="*/ 58304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2" y="7"/>
                </a:moveTo>
                <a:lnTo>
                  <a:pt x="3" y="7"/>
                </a:lnTo>
                <a:cubicBezTo>
                  <a:pt x="3" y="7"/>
                  <a:pt x="4" y="5"/>
                  <a:pt x="5" y="5"/>
                </a:cubicBezTo>
                <a:cubicBezTo>
                  <a:pt x="5" y="4"/>
                  <a:pt x="0" y="4"/>
                  <a:pt x="1" y="2"/>
                </a:cubicBezTo>
                <a:cubicBezTo>
                  <a:pt x="2" y="0"/>
                  <a:pt x="6" y="3"/>
                  <a:pt x="7" y="4"/>
                </a:cubicBezTo>
                <a:cubicBezTo>
                  <a:pt x="8" y="5"/>
                  <a:pt x="5" y="9"/>
                  <a:pt x="3" y="10"/>
                </a:cubicBezTo>
                <a:cubicBezTo>
                  <a:pt x="3" y="10"/>
                  <a:pt x="1" y="8"/>
                  <a:pt x="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4" name="Freeform 1990">
            <a:extLst>
              <a:ext uri="{FF2B5EF4-FFF2-40B4-BE49-F238E27FC236}">
                <a16:creationId xmlns:a16="http://schemas.microsoft.com/office/drawing/2014/main" id="{6F8A925D-FD4E-3042-B4AD-69149E31A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28800"/>
            <a:ext cx="1587" cy="1588"/>
          </a:xfrm>
          <a:custGeom>
            <a:avLst/>
            <a:gdLst>
              <a:gd name="T0" fmla="*/ 0 w 5"/>
              <a:gd name="T1" fmla="*/ 0 h 6"/>
              <a:gd name="T2" fmla="*/ 302165 w 5"/>
              <a:gd name="T3" fmla="*/ 140009 h 6"/>
              <a:gd name="T4" fmla="*/ 0 w 5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0" y="0"/>
                </a:moveTo>
                <a:cubicBezTo>
                  <a:pt x="0" y="0"/>
                  <a:pt x="4" y="1"/>
                  <a:pt x="3" y="2"/>
                </a:cubicBezTo>
                <a:cubicBezTo>
                  <a:pt x="2" y="5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5" name="Freeform 1991">
            <a:extLst>
              <a:ext uri="{FF2B5EF4-FFF2-40B4-BE49-F238E27FC236}">
                <a16:creationId xmlns:a16="http://schemas.microsoft.com/office/drawing/2014/main" id="{9F53A6A6-F3AE-834B-A2FF-36479552E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28800"/>
            <a:ext cx="4762" cy="4763"/>
          </a:xfrm>
          <a:custGeom>
            <a:avLst/>
            <a:gdLst>
              <a:gd name="T0" fmla="*/ 402572 w 13"/>
              <a:gd name="T1" fmla="*/ 1102635 h 12"/>
              <a:gd name="T2" fmla="*/ 671076 w 13"/>
              <a:gd name="T3" fmla="*/ 1260210 h 12"/>
              <a:gd name="T4" fmla="*/ 671076 w 13"/>
              <a:gd name="T5" fmla="*/ 787880 h 12"/>
              <a:gd name="T6" fmla="*/ 1207716 w 13"/>
              <a:gd name="T7" fmla="*/ 787880 h 12"/>
              <a:gd name="T8" fmla="*/ 805144 w 13"/>
              <a:gd name="T9" fmla="*/ 315152 h 12"/>
              <a:gd name="T10" fmla="*/ 939213 w 13"/>
              <a:gd name="T11" fmla="*/ 0 h 12"/>
              <a:gd name="T12" fmla="*/ 1341785 w 13"/>
              <a:gd name="T13" fmla="*/ 630304 h 12"/>
              <a:gd name="T14" fmla="*/ 805144 w 13"/>
              <a:gd name="T15" fmla="*/ 1260210 h 12"/>
              <a:gd name="T16" fmla="*/ 268504 w 13"/>
              <a:gd name="T17" fmla="*/ 1417786 h 12"/>
              <a:gd name="T18" fmla="*/ 402572 w 13"/>
              <a:gd name="T19" fmla="*/ 1102635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2">
                <a:moveTo>
                  <a:pt x="3" y="7"/>
                </a:moveTo>
                <a:lnTo>
                  <a:pt x="5" y="8"/>
                </a:lnTo>
                <a:lnTo>
                  <a:pt x="5" y="5"/>
                </a:lnTo>
                <a:cubicBezTo>
                  <a:pt x="6" y="5"/>
                  <a:pt x="8" y="6"/>
                  <a:pt x="9" y="5"/>
                </a:cubicBezTo>
                <a:cubicBezTo>
                  <a:pt x="9" y="4"/>
                  <a:pt x="7" y="2"/>
                  <a:pt x="6" y="2"/>
                </a:cubicBezTo>
                <a:cubicBezTo>
                  <a:pt x="5" y="1"/>
                  <a:pt x="6" y="0"/>
                  <a:pt x="7" y="0"/>
                </a:cubicBezTo>
                <a:cubicBezTo>
                  <a:pt x="9" y="0"/>
                  <a:pt x="9" y="2"/>
                  <a:pt x="10" y="4"/>
                </a:cubicBezTo>
                <a:cubicBezTo>
                  <a:pt x="12" y="8"/>
                  <a:pt x="6" y="6"/>
                  <a:pt x="6" y="8"/>
                </a:cubicBezTo>
                <a:cubicBezTo>
                  <a:pt x="7" y="11"/>
                  <a:pt x="3" y="10"/>
                  <a:pt x="2" y="9"/>
                </a:cubicBezTo>
                <a:cubicBezTo>
                  <a:pt x="0" y="8"/>
                  <a:pt x="3" y="7"/>
                  <a:pt x="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6" name="Freeform 1992">
            <a:extLst>
              <a:ext uri="{FF2B5EF4-FFF2-40B4-BE49-F238E27FC236}">
                <a16:creationId xmlns:a16="http://schemas.microsoft.com/office/drawing/2014/main" id="{8D125FEA-74E8-984C-B5CE-C1F090AD9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825625"/>
            <a:ext cx="1588" cy="1588"/>
          </a:xfrm>
          <a:custGeom>
            <a:avLst/>
            <a:gdLst>
              <a:gd name="T0" fmla="*/ 302673 w 5"/>
              <a:gd name="T1" fmla="*/ 0 h 5"/>
              <a:gd name="T2" fmla="*/ 403352 w 5"/>
              <a:gd name="T3" fmla="*/ 100997 h 5"/>
              <a:gd name="T4" fmla="*/ 201676 w 5"/>
              <a:gd name="T5" fmla="*/ 403352 h 5"/>
              <a:gd name="T6" fmla="*/ 0 w 5"/>
              <a:gd name="T7" fmla="*/ 201676 h 5"/>
              <a:gd name="T8" fmla="*/ 302673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4" y="1"/>
                </a:lnTo>
                <a:cubicBezTo>
                  <a:pt x="4" y="2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2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7" name="Freeform 1993">
            <a:extLst>
              <a:ext uri="{FF2B5EF4-FFF2-40B4-BE49-F238E27FC236}">
                <a16:creationId xmlns:a16="http://schemas.microsoft.com/office/drawing/2014/main" id="{673E3797-3283-CD49-82F7-EF7EA6A73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822450"/>
            <a:ext cx="7937" cy="11113"/>
          </a:xfrm>
          <a:custGeom>
            <a:avLst/>
            <a:gdLst>
              <a:gd name="T0" fmla="*/ 390356 w 22"/>
              <a:gd name="T1" fmla="*/ 734224 h 29"/>
              <a:gd name="T2" fmla="*/ 781073 w 22"/>
              <a:gd name="T3" fmla="*/ 440688 h 29"/>
              <a:gd name="T4" fmla="*/ 2473097 w 22"/>
              <a:gd name="T5" fmla="*/ 3524354 h 29"/>
              <a:gd name="T6" fmla="*/ 2342858 w 22"/>
              <a:gd name="T7" fmla="*/ 3817890 h 29"/>
              <a:gd name="T8" fmla="*/ 390356 w 22"/>
              <a:gd name="T9" fmla="*/ 734224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9">
                <a:moveTo>
                  <a:pt x="3" y="5"/>
                </a:moveTo>
                <a:cubicBezTo>
                  <a:pt x="0" y="3"/>
                  <a:pt x="4" y="0"/>
                  <a:pt x="6" y="3"/>
                </a:cubicBezTo>
                <a:cubicBezTo>
                  <a:pt x="8" y="6"/>
                  <a:pt x="18" y="19"/>
                  <a:pt x="19" y="24"/>
                </a:cubicBezTo>
                <a:cubicBezTo>
                  <a:pt x="21" y="27"/>
                  <a:pt x="19" y="28"/>
                  <a:pt x="18" y="26"/>
                </a:cubicBezTo>
                <a:cubicBezTo>
                  <a:pt x="13" y="20"/>
                  <a:pt x="8" y="12"/>
                  <a:pt x="3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8" name="Freeform 1994">
            <a:extLst>
              <a:ext uri="{FF2B5EF4-FFF2-40B4-BE49-F238E27FC236}">
                <a16:creationId xmlns:a16="http://schemas.microsoft.com/office/drawing/2014/main" id="{3DE578CF-95C4-F342-8493-5CC6DDB85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820863"/>
            <a:ext cx="1588" cy="3175"/>
          </a:xfrm>
          <a:custGeom>
            <a:avLst/>
            <a:gdLst>
              <a:gd name="T0" fmla="*/ 0 w 6"/>
              <a:gd name="T1" fmla="*/ 833005 h 11"/>
              <a:gd name="T2" fmla="*/ 0 w 6"/>
              <a:gd name="T3" fmla="*/ 583045 h 11"/>
              <a:gd name="T4" fmla="*/ 140009 w 6"/>
              <a:gd name="T5" fmla="*/ 249959 h 11"/>
              <a:gd name="T6" fmla="*/ 140009 w 6"/>
              <a:gd name="T7" fmla="*/ 0 h 11"/>
              <a:gd name="T8" fmla="*/ 350154 w 6"/>
              <a:gd name="T9" fmla="*/ 83416 h 11"/>
              <a:gd name="T10" fmla="*/ 0 w 6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1">
                <a:moveTo>
                  <a:pt x="0" y="10"/>
                </a:moveTo>
                <a:lnTo>
                  <a:pt x="0" y="7"/>
                </a:lnTo>
                <a:cubicBezTo>
                  <a:pt x="0" y="7"/>
                  <a:pt x="1" y="5"/>
                  <a:pt x="2" y="3"/>
                </a:cubicBezTo>
                <a:cubicBezTo>
                  <a:pt x="3" y="3"/>
                  <a:pt x="0" y="3"/>
                  <a:pt x="2" y="0"/>
                </a:cubicBezTo>
                <a:cubicBezTo>
                  <a:pt x="2" y="0"/>
                  <a:pt x="4" y="0"/>
                  <a:pt x="5" y="1"/>
                </a:cubicBezTo>
                <a:cubicBezTo>
                  <a:pt x="5" y="4"/>
                  <a:pt x="2" y="7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49" name="Freeform 1995">
            <a:extLst>
              <a:ext uri="{FF2B5EF4-FFF2-40B4-BE49-F238E27FC236}">
                <a16:creationId xmlns:a16="http://schemas.microsoft.com/office/drawing/2014/main" id="{CBCAD568-13FC-3A45-B400-1A6A598F7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1836738"/>
            <a:ext cx="1588" cy="1587"/>
          </a:xfrm>
          <a:custGeom>
            <a:avLst/>
            <a:gdLst>
              <a:gd name="T0" fmla="*/ 0 w 4"/>
              <a:gd name="T1" fmla="*/ 0 h 4"/>
              <a:gd name="T2" fmla="*/ 472827 w 4"/>
              <a:gd name="T3" fmla="*/ 0 h 4"/>
              <a:gd name="T4" fmla="*/ 315218 w 4"/>
              <a:gd name="T5" fmla="*/ 472133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3" y="0"/>
                </a:lnTo>
                <a:cubicBezTo>
                  <a:pt x="3" y="1"/>
                  <a:pt x="3" y="3"/>
                  <a:pt x="2" y="3"/>
                </a:cubicBezTo>
                <a:cubicBezTo>
                  <a:pt x="1" y="3"/>
                  <a:pt x="0" y="1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0" name="Freeform 1996">
            <a:extLst>
              <a:ext uri="{FF2B5EF4-FFF2-40B4-BE49-F238E27FC236}">
                <a16:creationId xmlns:a16="http://schemas.microsoft.com/office/drawing/2014/main" id="{77852A6F-4F5D-F74C-AF54-99D970601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30388"/>
            <a:ext cx="11112" cy="12700"/>
          </a:xfrm>
          <a:custGeom>
            <a:avLst/>
            <a:gdLst>
              <a:gd name="T0" fmla="*/ 361835 w 32"/>
              <a:gd name="T1" fmla="*/ 3906744 h 34"/>
              <a:gd name="T2" fmla="*/ 723669 w 32"/>
              <a:gd name="T3" fmla="*/ 3627718 h 34"/>
              <a:gd name="T4" fmla="*/ 723669 w 32"/>
              <a:gd name="T5" fmla="*/ 2092885 h 34"/>
              <a:gd name="T6" fmla="*/ 964661 w 32"/>
              <a:gd name="T7" fmla="*/ 1953185 h 34"/>
              <a:gd name="T8" fmla="*/ 1808825 w 32"/>
              <a:gd name="T9" fmla="*/ 3069665 h 34"/>
              <a:gd name="T10" fmla="*/ 2170660 w 32"/>
              <a:gd name="T11" fmla="*/ 2232212 h 34"/>
              <a:gd name="T12" fmla="*/ 1446991 w 32"/>
              <a:gd name="T13" fmla="*/ 1255806 h 34"/>
              <a:gd name="T14" fmla="*/ 1808825 w 32"/>
              <a:gd name="T15" fmla="*/ 837079 h 34"/>
              <a:gd name="T16" fmla="*/ 2652990 w 32"/>
              <a:gd name="T17" fmla="*/ 2092885 h 34"/>
              <a:gd name="T18" fmla="*/ 3255816 w 32"/>
              <a:gd name="T19" fmla="*/ 1674159 h 34"/>
              <a:gd name="T20" fmla="*/ 2170660 w 32"/>
              <a:gd name="T21" fmla="*/ 697753 h 34"/>
              <a:gd name="T22" fmla="*/ 2652990 w 32"/>
              <a:gd name="T23" fmla="*/ 139700 h 34"/>
              <a:gd name="T24" fmla="*/ 3376312 w 32"/>
              <a:gd name="T25" fmla="*/ 1534832 h 34"/>
              <a:gd name="T26" fmla="*/ 3014477 w 32"/>
              <a:gd name="T27" fmla="*/ 2371912 h 34"/>
              <a:gd name="T28" fmla="*/ 1808825 w 32"/>
              <a:gd name="T29" fmla="*/ 3488018 h 34"/>
              <a:gd name="T30" fmla="*/ 964661 w 32"/>
              <a:gd name="T31" fmla="*/ 2790638 h 34"/>
              <a:gd name="T32" fmla="*/ 964661 w 32"/>
              <a:gd name="T33" fmla="*/ 4185771 h 34"/>
              <a:gd name="T34" fmla="*/ 361835 w 32"/>
              <a:gd name="T35" fmla="*/ 4185771 h 34"/>
              <a:gd name="T36" fmla="*/ 361835 w 32"/>
              <a:gd name="T37" fmla="*/ 3906744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2" h="34">
                <a:moveTo>
                  <a:pt x="3" y="28"/>
                </a:moveTo>
                <a:cubicBezTo>
                  <a:pt x="4" y="29"/>
                  <a:pt x="6" y="29"/>
                  <a:pt x="6" y="26"/>
                </a:cubicBezTo>
                <a:cubicBezTo>
                  <a:pt x="6" y="23"/>
                  <a:pt x="5" y="18"/>
                  <a:pt x="6" y="15"/>
                </a:cubicBezTo>
                <a:cubicBezTo>
                  <a:pt x="6" y="14"/>
                  <a:pt x="8" y="14"/>
                  <a:pt x="8" y="14"/>
                </a:cubicBezTo>
                <a:cubicBezTo>
                  <a:pt x="9" y="17"/>
                  <a:pt x="13" y="22"/>
                  <a:pt x="15" y="22"/>
                </a:cubicBezTo>
                <a:cubicBezTo>
                  <a:pt x="17" y="22"/>
                  <a:pt x="18" y="18"/>
                  <a:pt x="18" y="16"/>
                </a:cubicBezTo>
                <a:cubicBezTo>
                  <a:pt x="18" y="14"/>
                  <a:pt x="14" y="11"/>
                  <a:pt x="12" y="9"/>
                </a:cubicBezTo>
                <a:cubicBezTo>
                  <a:pt x="12" y="7"/>
                  <a:pt x="14" y="6"/>
                  <a:pt x="15" y="6"/>
                </a:cubicBezTo>
                <a:cubicBezTo>
                  <a:pt x="17" y="8"/>
                  <a:pt x="19" y="14"/>
                  <a:pt x="22" y="15"/>
                </a:cubicBezTo>
                <a:cubicBezTo>
                  <a:pt x="23" y="15"/>
                  <a:pt x="27" y="14"/>
                  <a:pt x="27" y="12"/>
                </a:cubicBezTo>
                <a:cubicBezTo>
                  <a:pt x="25" y="11"/>
                  <a:pt x="22" y="6"/>
                  <a:pt x="18" y="5"/>
                </a:cubicBezTo>
                <a:cubicBezTo>
                  <a:pt x="17" y="4"/>
                  <a:pt x="18" y="0"/>
                  <a:pt x="22" y="1"/>
                </a:cubicBezTo>
                <a:cubicBezTo>
                  <a:pt x="23" y="4"/>
                  <a:pt x="28" y="8"/>
                  <a:pt x="28" y="11"/>
                </a:cubicBezTo>
                <a:cubicBezTo>
                  <a:pt x="31" y="13"/>
                  <a:pt x="28" y="18"/>
                  <a:pt x="25" y="17"/>
                </a:cubicBezTo>
                <a:cubicBezTo>
                  <a:pt x="19" y="17"/>
                  <a:pt x="20" y="26"/>
                  <a:pt x="15" y="25"/>
                </a:cubicBezTo>
                <a:cubicBezTo>
                  <a:pt x="12" y="25"/>
                  <a:pt x="9" y="19"/>
                  <a:pt x="8" y="20"/>
                </a:cubicBezTo>
                <a:cubicBezTo>
                  <a:pt x="6" y="21"/>
                  <a:pt x="9" y="29"/>
                  <a:pt x="8" y="30"/>
                </a:cubicBezTo>
                <a:cubicBezTo>
                  <a:pt x="7" y="33"/>
                  <a:pt x="3" y="32"/>
                  <a:pt x="3" y="30"/>
                </a:cubicBezTo>
                <a:cubicBezTo>
                  <a:pt x="0" y="29"/>
                  <a:pt x="3" y="27"/>
                  <a:pt x="3" y="2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1" name="Freeform 1997">
            <a:extLst>
              <a:ext uri="{FF2B5EF4-FFF2-40B4-BE49-F238E27FC236}">
                <a16:creationId xmlns:a16="http://schemas.microsoft.com/office/drawing/2014/main" id="{DD69D32E-A81F-3D49-83B8-CAF7D6F2C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1831975"/>
            <a:ext cx="3175" cy="3175"/>
          </a:xfrm>
          <a:custGeom>
            <a:avLst/>
            <a:gdLst>
              <a:gd name="T0" fmla="*/ 249061 w 9"/>
              <a:gd name="T1" fmla="*/ 583045 h 11"/>
              <a:gd name="T2" fmla="*/ 373239 w 9"/>
              <a:gd name="T3" fmla="*/ 583045 h 11"/>
              <a:gd name="T4" fmla="*/ 622300 w 9"/>
              <a:gd name="T5" fmla="*/ 416502 h 11"/>
              <a:gd name="T6" fmla="*/ 124531 w 9"/>
              <a:gd name="T7" fmla="*/ 166543 h 11"/>
              <a:gd name="T8" fmla="*/ 871008 w 9"/>
              <a:gd name="T9" fmla="*/ 333375 h 11"/>
              <a:gd name="T10" fmla="*/ 373239 w 9"/>
              <a:gd name="T11" fmla="*/ 833005 h 11"/>
              <a:gd name="T12" fmla="*/ 249061 w 9"/>
              <a:gd name="T13" fmla="*/ 58304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2" y="7"/>
                </a:moveTo>
                <a:lnTo>
                  <a:pt x="3" y="7"/>
                </a:lnTo>
                <a:cubicBezTo>
                  <a:pt x="3" y="7"/>
                  <a:pt x="4" y="5"/>
                  <a:pt x="5" y="5"/>
                </a:cubicBezTo>
                <a:cubicBezTo>
                  <a:pt x="5" y="4"/>
                  <a:pt x="0" y="4"/>
                  <a:pt x="1" y="2"/>
                </a:cubicBezTo>
                <a:cubicBezTo>
                  <a:pt x="2" y="0"/>
                  <a:pt x="6" y="3"/>
                  <a:pt x="7" y="4"/>
                </a:cubicBezTo>
                <a:cubicBezTo>
                  <a:pt x="8" y="5"/>
                  <a:pt x="5" y="9"/>
                  <a:pt x="3" y="10"/>
                </a:cubicBezTo>
                <a:cubicBezTo>
                  <a:pt x="3" y="10"/>
                  <a:pt x="1" y="8"/>
                  <a:pt x="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2" name="Freeform 1998">
            <a:extLst>
              <a:ext uri="{FF2B5EF4-FFF2-40B4-BE49-F238E27FC236}">
                <a16:creationId xmlns:a16="http://schemas.microsoft.com/office/drawing/2014/main" id="{CF9491ED-B784-CD47-846E-B8769613A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28800"/>
            <a:ext cx="1587" cy="1588"/>
          </a:xfrm>
          <a:custGeom>
            <a:avLst/>
            <a:gdLst>
              <a:gd name="T0" fmla="*/ 0 w 5"/>
              <a:gd name="T1" fmla="*/ 0 h 6"/>
              <a:gd name="T2" fmla="*/ 302165 w 5"/>
              <a:gd name="T3" fmla="*/ 140009 h 6"/>
              <a:gd name="T4" fmla="*/ 0 w 5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0" y="0"/>
                </a:moveTo>
                <a:cubicBezTo>
                  <a:pt x="0" y="0"/>
                  <a:pt x="4" y="1"/>
                  <a:pt x="3" y="2"/>
                </a:cubicBezTo>
                <a:cubicBezTo>
                  <a:pt x="2" y="5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3" name="Freeform 1999">
            <a:extLst>
              <a:ext uri="{FF2B5EF4-FFF2-40B4-BE49-F238E27FC236}">
                <a16:creationId xmlns:a16="http://schemas.microsoft.com/office/drawing/2014/main" id="{6808CAA3-8BF3-9849-BB3A-1A57F220B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828800"/>
            <a:ext cx="4762" cy="4763"/>
          </a:xfrm>
          <a:custGeom>
            <a:avLst/>
            <a:gdLst>
              <a:gd name="T0" fmla="*/ 402572 w 13"/>
              <a:gd name="T1" fmla="*/ 1102635 h 12"/>
              <a:gd name="T2" fmla="*/ 671076 w 13"/>
              <a:gd name="T3" fmla="*/ 1260210 h 12"/>
              <a:gd name="T4" fmla="*/ 671076 w 13"/>
              <a:gd name="T5" fmla="*/ 787880 h 12"/>
              <a:gd name="T6" fmla="*/ 1207716 w 13"/>
              <a:gd name="T7" fmla="*/ 787880 h 12"/>
              <a:gd name="T8" fmla="*/ 805144 w 13"/>
              <a:gd name="T9" fmla="*/ 315152 h 12"/>
              <a:gd name="T10" fmla="*/ 939213 w 13"/>
              <a:gd name="T11" fmla="*/ 0 h 12"/>
              <a:gd name="T12" fmla="*/ 1341785 w 13"/>
              <a:gd name="T13" fmla="*/ 630304 h 12"/>
              <a:gd name="T14" fmla="*/ 805144 w 13"/>
              <a:gd name="T15" fmla="*/ 1260210 h 12"/>
              <a:gd name="T16" fmla="*/ 268504 w 13"/>
              <a:gd name="T17" fmla="*/ 1417786 h 12"/>
              <a:gd name="T18" fmla="*/ 402572 w 13"/>
              <a:gd name="T19" fmla="*/ 1102635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2">
                <a:moveTo>
                  <a:pt x="3" y="7"/>
                </a:moveTo>
                <a:lnTo>
                  <a:pt x="5" y="8"/>
                </a:lnTo>
                <a:lnTo>
                  <a:pt x="5" y="5"/>
                </a:lnTo>
                <a:cubicBezTo>
                  <a:pt x="6" y="5"/>
                  <a:pt x="8" y="6"/>
                  <a:pt x="9" y="5"/>
                </a:cubicBezTo>
                <a:cubicBezTo>
                  <a:pt x="9" y="4"/>
                  <a:pt x="7" y="2"/>
                  <a:pt x="6" y="2"/>
                </a:cubicBezTo>
                <a:cubicBezTo>
                  <a:pt x="5" y="1"/>
                  <a:pt x="6" y="0"/>
                  <a:pt x="7" y="0"/>
                </a:cubicBezTo>
                <a:cubicBezTo>
                  <a:pt x="9" y="0"/>
                  <a:pt x="9" y="2"/>
                  <a:pt x="10" y="4"/>
                </a:cubicBezTo>
                <a:cubicBezTo>
                  <a:pt x="12" y="8"/>
                  <a:pt x="6" y="6"/>
                  <a:pt x="6" y="8"/>
                </a:cubicBezTo>
                <a:cubicBezTo>
                  <a:pt x="7" y="11"/>
                  <a:pt x="3" y="10"/>
                  <a:pt x="2" y="9"/>
                </a:cubicBezTo>
                <a:cubicBezTo>
                  <a:pt x="0" y="8"/>
                  <a:pt x="3" y="7"/>
                  <a:pt x="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4" name="Freeform 2000">
            <a:extLst>
              <a:ext uri="{FF2B5EF4-FFF2-40B4-BE49-F238E27FC236}">
                <a16:creationId xmlns:a16="http://schemas.microsoft.com/office/drawing/2014/main" id="{FA5FFABD-14EF-5742-BABE-EF283065D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1825625"/>
            <a:ext cx="1588" cy="1588"/>
          </a:xfrm>
          <a:custGeom>
            <a:avLst/>
            <a:gdLst>
              <a:gd name="T0" fmla="*/ 302673 w 5"/>
              <a:gd name="T1" fmla="*/ 0 h 5"/>
              <a:gd name="T2" fmla="*/ 403352 w 5"/>
              <a:gd name="T3" fmla="*/ 100997 h 5"/>
              <a:gd name="T4" fmla="*/ 201676 w 5"/>
              <a:gd name="T5" fmla="*/ 403352 h 5"/>
              <a:gd name="T6" fmla="*/ 0 w 5"/>
              <a:gd name="T7" fmla="*/ 201676 h 5"/>
              <a:gd name="T8" fmla="*/ 302673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4" y="1"/>
                </a:lnTo>
                <a:cubicBezTo>
                  <a:pt x="4" y="2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2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5" name="Freeform 2001">
            <a:extLst>
              <a:ext uri="{FF2B5EF4-FFF2-40B4-BE49-F238E27FC236}">
                <a16:creationId xmlns:a16="http://schemas.microsoft.com/office/drawing/2014/main" id="{2BA145D4-8336-6043-BB9F-10E9ABB22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1822450"/>
            <a:ext cx="7937" cy="11113"/>
          </a:xfrm>
          <a:custGeom>
            <a:avLst/>
            <a:gdLst>
              <a:gd name="T0" fmla="*/ 390356 w 22"/>
              <a:gd name="T1" fmla="*/ 734224 h 29"/>
              <a:gd name="T2" fmla="*/ 781073 w 22"/>
              <a:gd name="T3" fmla="*/ 440688 h 29"/>
              <a:gd name="T4" fmla="*/ 2473097 w 22"/>
              <a:gd name="T5" fmla="*/ 3524354 h 29"/>
              <a:gd name="T6" fmla="*/ 2342858 w 22"/>
              <a:gd name="T7" fmla="*/ 3817890 h 29"/>
              <a:gd name="T8" fmla="*/ 390356 w 22"/>
              <a:gd name="T9" fmla="*/ 734224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9">
                <a:moveTo>
                  <a:pt x="3" y="5"/>
                </a:moveTo>
                <a:cubicBezTo>
                  <a:pt x="0" y="3"/>
                  <a:pt x="4" y="0"/>
                  <a:pt x="6" y="3"/>
                </a:cubicBezTo>
                <a:cubicBezTo>
                  <a:pt x="8" y="6"/>
                  <a:pt x="18" y="19"/>
                  <a:pt x="19" y="24"/>
                </a:cubicBezTo>
                <a:cubicBezTo>
                  <a:pt x="21" y="27"/>
                  <a:pt x="19" y="28"/>
                  <a:pt x="18" y="26"/>
                </a:cubicBezTo>
                <a:cubicBezTo>
                  <a:pt x="13" y="20"/>
                  <a:pt x="8" y="12"/>
                  <a:pt x="3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6" name="Freeform 2002">
            <a:extLst>
              <a:ext uri="{FF2B5EF4-FFF2-40B4-BE49-F238E27FC236}">
                <a16:creationId xmlns:a16="http://schemas.microsoft.com/office/drawing/2014/main" id="{09C7188A-7FB8-324D-A366-0EF4B7956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1820863"/>
            <a:ext cx="1588" cy="3175"/>
          </a:xfrm>
          <a:custGeom>
            <a:avLst/>
            <a:gdLst>
              <a:gd name="T0" fmla="*/ 0 w 6"/>
              <a:gd name="T1" fmla="*/ 833005 h 11"/>
              <a:gd name="T2" fmla="*/ 0 w 6"/>
              <a:gd name="T3" fmla="*/ 583045 h 11"/>
              <a:gd name="T4" fmla="*/ 140009 w 6"/>
              <a:gd name="T5" fmla="*/ 249959 h 11"/>
              <a:gd name="T6" fmla="*/ 140009 w 6"/>
              <a:gd name="T7" fmla="*/ 0 h 11"/>
              <a:gd name="T8" fmla="*/ 350154 w 6"/>
              <a:gd name="T9" fmla="*/ 83416 h 11"/>
              <a:gd name="T10" fmla="*/ 0 w 6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1">
                <a:moveTo>
                  <a:pt x="0" y="10"/>
                </a:moveTo>
                <a:lnTo>
                  <a:pt x="0" y="7"/>
                </a:lnTo>
                <a:cubicBezTo>
                  <a:pt x="0" y="7"/>
                  <a:pt x="1" y="5"/>
                  <a:pt x="2" y="3"/>
                </a:cubicBezTo>
                <a:cubicBezTo>
                  <a:pt x="3" y="3"/>
                  <a:pt x="0" y="3"/>
                  <a:pt x="2" y="0"/>
                </a:cubicBezTo>
                <a:cubicBezTo>
                  <a:pt x="2" y="0"/>
                  <a:pt x="4" y="0"/>
                  <a:pt x="5" y="1"/>
                </a:cubicBezTo>
                <a:cubicBezTo>
                  <a:pt x="5" y="4"/>
                  <a:pt x="2" y="7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7" name="Freeform 2003">
            <a:extLst>
              <a:ext uri="{FF2B5EF4-FFF2-40B4-BE49-F238E27FC236}">
                <a16:creationId xmlns:a16="http://schemas.microsoft.com/office/drawing/2014/main" id="{5363A48F-FB4D-364B-BE46-44404A17B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7213"/>
            <a:ext cx="15875" cy="12700"/>
          </a:xfrm>
          <a:custGeom>
            <a:avLst/>
            <a:gdLst>
              <a:gd name="T0" fmla="*/ 428625 w 42"/>
              <a:gd name="T1" fmla="*/ 2929965 h 34"/>
              <a:gd name="T2" fmla="*/ 857250 w 42"/>
              <a:gd name="T3" fmla="*/ 3208991 h 34"/>
              <a:gd name="T4" fmla="*/ 1857375 w 42"/>
              <a:gd name="T5" fmla="*/ 2929965 h 34"/>
              <a:gd name="T6" fmla="*/ 2571750 w 42"/>
              <a:gd name="T7" fmla="*/ 3069665 h 34"/>
              <a:gd name="T8" fmla="*/ 3142872 w 42"/>
              <a:gd name="T9" fmla="*/ 3906744 h 34"/>
              <a:gd name="T10" fmla="*/ 5285997 w 42"/>
              <a:gd name="T11" fmla="*/ 279026 h 34"/>
              <a:gd name="T12" fmla="*/ 5571747 w 42"/>
              <a:gd name="T13" fmla="*/ 697753 h 34"/>
              <a:gd name="T14" fmla="*/ 3714372 w 42"/>
              <a:gd name="T15" fmla="*/ 3906744 h 34"/>
              <a:gd name="T16" fmla="*/ 2571750 w 42"/>
              <a:gd name="T17" fmla="*/ 4464797 h 34"/>
              <a:gd name="T18" fmla="*/ 2000250 w 42"/>
              <a:gd name="T19" fmla="*/ 3208991 h 34"/>
              <a:gd name="T20" fmla="*/ 0 w 42"/>
              <a:gd name="T21" fmla="*/ 2929965 h 34"/>
              <a:gd name="T22" fmla="*/ 428625 w 42"/>
              <a:gd name="T23" fmla="*/ 2929965 h 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" h="34">
                <a:moveTo>
                  <a:pt x="3" y="21"/>
                </a:moveTo>
                <a:cubicBezTo>
                  <a:pt x="3" y="23"/>
                  <a:pt x="4" y="23"/>
                  <a:pt x="6" y="23"/>
                </a:cubicBezTo>
                <a:cubicBezTo>
                  <a:pt x="8" y="23"/>
                  <a:pt x="13" y="21"/>
                  <a:pt x="13" y="21"/>
                </a:cubicBezTo>
                <a:cubicBezTo>
                  <a:pt x="16" y="18"/>
                  <a:pt x="18" y="21"/>
                  <a:pt x="18" y="22"/>
                </a:cubicBezTo>
                <a:cubicBezTo>
                  <a:pt x="18" y="24"/>
                  <a:pt x="17" y="31"/>
                  <a:pt x="22" y="28"/>
                </a:cubicBezTo>
                <a:cubicBezTo>
                  <a:pt x="27" y="24"/>
                  <a:pt x="32" y="10"/>
                  <a:pt x="37" y="2"/>
                </a:cubicBezTo>
                <a:cubicBezTo>
                  <a:pt x="38" y="0"/>
                  <a:pt x="41" y="2"/>
                  <a:pt x="39" y="5"/>
                </a:cubicBezTo>
                <a:cubicBezTo>
                  <a:pt x="34" y="11"/>
                  <a:pt x="31" y="21"/>
                  <a:pt x="26" y="28"/>
                </a:cubicBezTo>
                <a:cubicBezTo>
                  <a:pt x="24" y="30"/>
                  <a:pt x="20" y="33"/>
                  <a:pt x="18" y="32"/>
                </a:cubicBezTo>
                <a:cubicBezTo>
                  <a:pt x="15" y="31"/>
                  <a:pt x="17" y="21"/>
                  <a:pt x="14" y="23"/>
                </a:cubicBezTo>
                <a:cubicBezTo>
                  <a:pt x="11" y="25"/>
                  <a:pt x="0" y="28"/>
                  <a:pt x="0" y="21"/>
                </a:cubicBezTo>
                <a:cubicBezTo>
                  <a:pt x="0" y="17"/>
                  <a:pt x="3" y="19"/>
                  <a:pt x="3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8" name="Freeform 2004">
            <a:extLst>
              <a:ext uri="{FF2B5EF4-FFF2-40B4-BE49-F238E27FC236}">
                <a16:creationId xmlns:a16="http://schemas.microsoft.com/office/drawing/2014/main" id="{7ACC4B51-F53E-7249-A9E4-83E95CD40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7213"/>
            <a:ext cx="1588" cy="1587"/>
          </a:xfrm>
          <a:custGeom>
            <a:avLst/>
            <a:gdLst>
              <a:gd name="T0" fmla="*/ 201676 w 5"/>
              <a:gd name="T1" fmla="*/ 70093 h 6"/>
              <a:gd name="T2" fmla="*/ 201676 w 5"/>
              <a:gd name="T3" fmla="*/ 349934 h 6"/>
              <a:gd name="T4" fmla="*/ 201676 w 5"/>
              <a:gd name="T5" fmla="*/ 70093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2" y="1"/>
                </a:moveTo>
                <a:cubicBezTo>
                  <a:pt x="2" y="0"/>
                  <a:pt x="4" y="4"/>
                  <a:pt x="2" y="5"/>
                </a:cubicBezTo>
                <a:cubicBezTo>
                  <a:pt x="2" y="5"/>
                  <a:pt x="0" y="1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59" name="Freeform 2005">
            <a:extLst>
              <a:ext uri="{FF2B5EF4-FFF2-40B4-BE49-F238E27FC236}">
                <a16:creationId xmlns:a16="http://schemas.microsoft.com/office/drawing/2014/main" id="{9FFB6A6A-69EE-D644-ABA5-558AC03C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25625"/>
            <a:ext cx="4762" cy="14288"/>
          </a:xfrm>
          <a:custGeom>
            <a:avLst/>
            <a:gdLst>
              <a:gd name="T0" fmla="*/ 231297 w 14"/>
              <a:gd name="T1" fmla="*/ 805257 h 39"/>
              <a:gd name="T2" fmla="*/ 578583 w 14"/>
              <a:gd name="T3" fmla="*/ 268541 h 39"/>
              <a:gd name="T4" fmla="*/ 1504112 w 14"/>
              <a:gd name="T5" fmla="*/ 4831909 h 39"/>
              <a:gd name="T6" fmla="*/ 1156826 w 14"/>
              <a:gd name="T7" fmla="*/ 5100450 h 39"/>
              <a:gd name="T8" fmla="*/ 231297 w 14"/>
              <a:gd name="T9" fmla="*/ 80525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39">
                <a:moveTo>
                  <a:pt x="2" y="6"/>
                </a:moveTo>
                <a:cubicBezTo>
                  <a:pt x="0" y="4"/>
                  <a:pt x="3" y="0"/>
                  <a:pt x="5" y="2"/>
                </a:cubicBezTo>
                <a:cubicBezTo>
                  <a:pt x="9" y="7"/>
                  <a:pt x="11" y="24"/>
                  <a:pt x="13" y="36"/>
                </a:cubicBezTo>
                <a:lnTo>
                  <a:pt x="10" y="38"/>
                </a:lnTo>
                <a:cubicBezTo>
                  <a:pt x="10" y="32"/>
                  <a:pt x="8" y="11"/>
                  <a:pt x="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0" name="Freeform 2006">
            <a:extLst>
              <a:ext uri="{FF2B5EF4-FFF2-40B4-BE49-F238E27FC236}">
                <a16:creationId xmlns:a16="http://schemas.microsoft.com/office/drawing/2014/main" id="{27B9FFF6-8B37-4D4C-A9E5-1A9B28BD1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2450"/>
            <a:ext cx="3175" cy="3175"/>
          </a:xfrm>
          <a:custGeom>
            <a:avLst/>
            <a:gdLst>
              <a:gd name="T0" fmla="*/ 249959 w 11"/>
              <a:gd name="T1" fmla="*/ 871008 h 9"/>
              <a:gd name="T2" fmla="*/ 0 w 11"/>
              <a:gd name="T3" fmla="*/ 871008 h 9"/>
              <a:gd name="T4" fmla="*/ 666461 w 11"/>
              <a:gd name="T5" fmla="*/ 0 h 9"/>
              <a:gd name="T6" fmla="*/ 833005 w 11"/>
              <a:gd name="T7" fmla="*/ 249061 h 9"/>
              <a:gd name="T8" fmla="*/ 249959 w 11"/>
              <a:gd name="T9" fmla="*/ 87100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3" y="7"/>
                </a:moveTo>
                <a:cubicBezTo>
                  <a:pt x="1" y="8"/>
                  <a:pt x="0" y="7"/>
                  <a:pt x="0" y="7"/>
                </a:cubicBezTo>
                <a:cubicBezTo>
                  <a:pt x="3" y="4"/>
                  <a:pt x="5" y="2"/>
                  <a:pt x="8" y="0"/>
                </a:cubicBezTo>
                <a:cubicBezTo>
                  <a:pt x="8" y="0"/>
                  <a:pt x="10" y="1"/>
                  <a:pt x="10" y="2"/>
                </a:cubicBezTo>
                <a:cubicBezTo>
                  <a:pt x="8" y="3"/>
                  <a:pt x="5" y="6"/>
                  <a:pt x="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1" name="Freeform 2007">
            <a:extLst>
              <a:ext uri="{FF2B5EF4-FFF2-40B4-BE49-F238E27FC236}">
                <a16:creationId xmlns:a16="http://schemas.microsoft.com/office/drawing/2014/main" id="{AFFCACDD-AA33-6443-B474-694406750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25625"/>
            <a:ext cx="4762" cy="14288"/>
          </a:xfrm>
          <a:custGeom>
            <a:avLst/>
            <a:gdLst>
              <a:gd name="T0" fmla="*/ 231297 w 14"/>
              <a:gd name="T1" fmla="*/ 805257 h 39"/>
              <a:gd name="T2" fmla="*/ 578583 w 14"/>
              <a:gd name="T3" fmla="*/ 268541 h 39"/>
              <a:gd name="T4" fmla="*/ 1504112 w 14"/>
              <a:gd name="T5" fmla="*/ 4831909 h 39"/>
              <a:gd name="T6" fmla="*/ 1156826 w 14"/>
              <a:gd name="T7" fmla="*/ 5100450 h 39"/>
              <a:gd name="T8" fmla="*/ 231297 w 14"/>
              <a:gd name="T9" fmla="*/ 80525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39">
                <a:moveTo>
                  <a:pt x="2" y="6"/>
                </a:moveTo>
                <a:cubicBezTo>
                  <a:pt x="0" y="4"/>
                  <a:pt x="3" y="0"/>
                  <a:pt x="5" y="2"/>
                </a:cubicBezTo>
                <a:cubicBezTo>
                  <a:pt x="9" y="7"/>
                  <a:pt x="11" y="24"/>
                  <a:pt x="13" y="36"/>
                </a:cubicBezTo>
                <a:lnTo>
                  <a:pt x="10" y="38"/>
                </a:lnTo>
                <a:cubicBezTo>
                  <a:pt x="10" y="32"/>
                  <a:pt x="8" y="11"/>
                  <a:pt x="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2" name="Freeform 2008">
            <a:extLst>
              <a:ext uri="{FF2B5EF4-FFF2-40B4-BE49-F238E27FC236}">
                <a16:creationId xmlns:a16="http://schemas.microsoft.com/office/drawing/2014/main" id="{8A1D2A92-4577-7F48-9667-2AA4AFDF0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27213"/>
            <a:ext cx="6350" cy="11112"/>
          </a:xfrm>
          <a:custGeom>
            <a:avLst/>
            <a:gdLst>
              <a:gd name="T0" fmla="*/ 124531 w 18"/>
              <a:gd name="T1" fmla="*/ 3255816 h 32"/>
              <a:gd name="T2" fmla="*/ 1742369 w 18"/>
              <a:gd name="T3" fmla="*/ 361835 h 32"/>
              <a:gd name="T4" fmla="*/ 1866900 w 18"/>
              <a:gd name="T5" fmla="*/ 1085156 h 32"/>
              <a:gd name="T6" fmla="*/ 249061 w 18"/>
              <a:gd name="T7" fmla="*/ 3496808 h 32"/>
              <a:gd name="T8" fmla="*/ 124531 w 18"/>
              <a:gd name="T9" fmla="*/ 325581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2">
                <a:moveTo>
                  <a:pt x="1" y="27"/>
                </a:moveTo>
                <a:cubicBezTo>
                  <a:pt x="1" y="25"/>
                  <a:pt x="12" y="8"/>
                  <a:pt x="14" y="3"/>
                </a:cubicBezTo>
                <a:cubicBezTo>
                  <a:pt x="15" y="0"/>
                  <a:pt x="17" y="7"/>
                  <a:pt x="15" y="9"/>
                </a:cubicBezTo>
                <a:cubicBezTo>
                  <a:pt x="12" y="12"/>
                  <a:pt x="4" y="24"/>
                  <a:pt x="2" y="29"/>
                </a:cubicBezTo>
                <a:cubicBezTo>
                  <a:pt x="2" y="31"/>
                  <a:pt x="0" y="30"/>
                  <a:pt x="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3" name="Freeform 2009">
            <a:extLst>
              <a:ext uri="{FF2B5EF4-FFF2-40B4-BE49-F238E27FC236}">
                <a16:creationId xmlns:a16="http://schemas.microsoft.com/office/drawing/2014/main" id="{868E37C1-2C0D-FD46-8BB0-E0CBABF86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7688"/>
            <a:ext cx="7938" cy="11112"/>
          </a:xfrm>
          <a:custGeom>
            <a:avLst/>
            <a:gdLst>
              <a:gd name="T0" fmla="*/ 1531703 w 24"/>
              <a:gd name="T1" fmla="*/ 587403 h 29"/>
              <a:gd name="T2" fmla="*/ 1203269 w 24"/>
              <a:gd name="T3" fmla="*/ 293510 h 29"/>
              <a:gd name="T4" fmla="*/ 1750329 w 24"/>
              <a:gd name="T5" fmla="*/ 146755 h 29"/>
              <a:gd name="T6" fmla="*/ 1422225 w 24"/>
              <a:gd name="T7" fmla="*/ 1174423 h 29"/>
              <a:gd name="T8" fmla="*/ 437582 w 24"/>
              <a:gd name="T9" fmla="*/ 2202475 h 29"/>
              <a:gd name="T10" fmla="*/ 2187911 w 24"/>
              <a:gd name="T11" fmla="*/ 2202475 h 29"/>
              <a:gd name="T12" fmla="*/ 2078433 w 24"/>
              <a:gd name="T13" fmla="*/ 2789495 h 29"/>
              <a:gd name="T14" fmla="*/ 1094121 w 24"/>
              <a:gd name="T15" fmla="*/ 2936250 h 29"/>
              <a:gd name="T16" fmla="*/ 328104 w 24"/>
              <a:gd name="T17" fmla="*/ 4111057 h 29"/>
              <a:gd name="T18" fmla="*/ 218957 w 24"/>
              <a:gd name="T19" fmla="*/ 3670409 h 29"/>
              <a:gd name="T20" fmla="*/ 875165 w 24"/>
              <a:gd name="T21" fmla="*/ 2642740 h 29"/>
              <a:gd name="T22" fmla="*/ 218957 w 24"/>
              <a:gd name="T23" fmla="*/ 2349230 h 29"/>
              <a:gd name="T24" fmla="*/ 109478 w 24"/>
              <a:gd name="T25" fmla="*/ 1908582 h 29"/>
              <a:gd name="T26" fmla="*/ 1094121 w 24"/>
              <a:gd name="T27" fmla="*/ 880913 h 29"/>
              <a:gd name="T28" fmla="*/ 1531703 w 24"/>
              <a:gd name="T29" fmla="*/ 587403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4" h="29">
                <a:moveTo>
                  <a:pt x="14" y="4"/>
                </a:moveTo>
                <a:cubicBezTo>
                  <a:pt x="15" y="2"/>
                  <a:pt x="11" y="4"/>
                  <a:pt x="11" y="2"/>
                </a:cubicBezTo>
                <a:cubicBezTo>
                  <a:pt x="11" y="1"/>
                  <a:pt x="15" y="0"/>
                  <a:pt x="16" y="1"/>
                </a:cubicBezTo>
                <a:cubicBezTo>
                  <a:pt x="19" y="3"/>
                  <a:pt x="17" y="8"/>
                  <a:pt x="13" y="8"/>
                </a:cubicBezTo>
                <a:cubicBezTo>
                  <a:pt x="9" y="9"/>
                  <a:pt x="4" y="13"/>
                  <a:pt x="4" y="15"/>
                </a:cubicBezTo>
                <a:cubicBezTo>
                  <a:pt x="5" y="15"/>
                  <a:pt x="15" y="16"/>
                  <a:pt x="20" y="15"/>
                </a:cubicBezTo>
                <a:cubicBezTo>
                  <a:pt x="23" y="15"/>
                  <a:pt x="23" y="18"/>
                  <a:pt x="19" y="19"/>
                </a:cubicBezTo>
                <a:cubicBezTo>
                  <a:pt x="16" y="19"/>
                  <a:pt x="13" y="19"/>
                  <a:pt x="10" y="20"/>
                </a:cubicBezTo>
                <a:cubicBezTo>
                  <a:pt x="7" y="20"/>
                  <a:pt x="4" y="25"/>
                  <a:pt x="3" y="28"/>
                </a:cubicBezTo>
                <a:cubicBezTo>
                  <a:pt x="3" y="28"/>
                  <a:pt x="1" y="25"/>
                  <a:pt x="2" y="25"/>
                </a:cubicBezTo>
                <a:cubicBezTo>
                  <a:pt x="4" y="22"/>
                  <a:pt x="5" y="19"/>
                  <a:pt x="8" y="18"/>
                </a:cubicBezTo>
                <a:cubicBezTo>
                  <a:pt x="8" y="18"/>
                  <a:pt x="4" y="17"/>
                  <a:pt x="2" y="16"/>
                </a:cubicBezTo>
                <a:cubicBezTo>
                  <a:pt x="0" y="15"/>
                  <a:pt x="1" y="15"/>
                  <a:pt x="1" y="13"/>
                </a:cubicBezTo>
                <a:cubicBezTo>
                  <a:pt x="2" y="11"/>
                  <a:pt x="7" y="6"/>
                  <a:pt x="10" y="6"/>
                </a:cubicBezTo>
                <a:cubicBezTo>
                  <a:pt x="12" y="6"/>
                  <a:pt x="14" y="6"/>
                  <a:pt x="14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4" name="Freeform 2010">
            <a:extLst>
              <a:ext uri="{FF2B5EF4-FFF2-40B4-BE49-F238E27FC236}">
                <a16:creationId xmlns:a16="http://schemas.microsoft.com/office/drawing/2014/main" id="{E0C68F2F-3F28-F24E-9BE6-6A3E7F318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822450"/>
            <a:ext cx="7938" cy="11113"/>
          </a:xfrm>
          <a:custGeom>
            <a:avLst/>
            <a:gdLst>
              <a:gd name="T0" fmla="*/ 1548600 w 23"/>
              <a:gd name="T1" fmla="*/ 548982 h 30"/>
              <a:gd name="T2" fmla="*/ 2024880 w 23"/>
              <a:gd name="T3" fmla="*/ 274491 h 30"/>
              <a:gd name="T4" fmla="*/ 357210 w 23"/>
              <a:gd name="T5" fmla="*/ 3842135 h 30"/>
              <a:gd name="T6" fmla="*/ 119070 w 23"/>
              <a:gd name="T7" fmla="*/ 3293152 h 30"/>
              <a:gd name="T8" fmla="*/ 1667670 w 23"/>
              <a:gd name="T9" fmla="*/ 1235025 h 30"/>
              <a:gd name="T10" fmla="*/ 1548600 w 23"/>
              <a:gd name="T11" fmla="*/ 548982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30">
                <a:moveTo>
                  <a:pt x="13" y="4"/>
                </a:moveTo>
                <a:cubicBezTo>
                  <a:pt x="10" y="3"/>
                  <a:pt x="14" y="0"/>
                  <a:pt x="17" y="2"/>
                </a:cubicBezTo>
                <a:cubicBezTo>
                  <a:pt x="22" y="6"/>
                  <a:pt x="10" y="21"/>
                  <a:pt x="3" y="28"/>
                </a:cubicBezTo>
                <a:cubicBezTo>
                  <a:pt x="0" y="29"/>
                  <a:pt x="0" y="25"/>
                  <a:pt x="1" y="24"/>
                </a:cubicBezTo>
                <a:cubicBezTo>
                  <a:pt x="7" y="20"/>
                  <a:pt x="11" y="14"/>
                  <a:pt x="14" y="9"/>
                </a:cubicBezTo>
                <a:cubicBezTo>
                  <a:pt x="14" y="9"/>
                  <a:pt x="15" y="7"/>
                  <a:pt x="13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5" name="Freeform 2011">
            <a:extLst>
              <a:ext uri="{FF2B5EF4-FFF2-40B4-BE49-F238E27FC236}">
                <a16:creationId xmlns:a16="http://schemas.microsoft.com/office/drawing/2014/main" id="{413B907D-6641-2347-81AB-A0042CCBF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819275"/>
            <a:ext cx="11113" cy="12700"/>
          </a:xfrm>
          <a:custGeom>
            <a:avLst/>
            <a:gdLst>
              <a:gd name="T0" fmla="*/ 1670535 w 31"/>
              <a:gd name="T1" fmla="*/ 558053 h 34"/>
              <a:gd name="T2" fmla="*/ 2056263 w 31"/>
              <a:gd name="T3" fmla="*/ 279026 h 34"/>
              <a:gd name="T4" fmla="*/ 3726798 w 31"/>
              <a:gd name="T5" fmla="*/ 4185771 h 34"/>
              <a:gd name="T6" fmla="*/ 3212732 w 31"/>
              <a:gd name="T7" fmla="*/ 4325097 h 34"/>
              <a:gd name="T8" fmla="*/ 2698667 w 31"/>
              <a:gd name="T9" fmla="*/ 3208991 h 34"/>
              <a:gd name="T10" fmla="*/ 385370 w 31"/>
              <a:gd name="T11" fmla="*/ 4185771 h 34"/>
              <a:gd name="T12" fmla="*/ 0 w 31"/>
              <a:gd name="T13" fmla="*/ 2371912 h 34"/>
              <a:gd name="T14" fmla="*/ 385370 w 31"/>
              <a:gd name="T15" fmla="*/ 2371912 h 34"/>
              <a:gd name="T16" fmla="*/ 771099 w 31"/>
              <a:gd name="T17" fmla="*/ 3906744 h 34"/>
              <a:gd name="T18" fmla="*/ 2313296 w 31"/>
              <a:gd name="T19" fmla="*/ 2650938 h 34"/>
              <a:gd name="T20" fmla="*/ 1670535 w 31"/>
              <a:gd name="T21" fmla="*/ 558053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34">
                <a:moveTo>
                  <a:pt x="13" y="4"/>
                </a:moveTo>
                <a:cubicBezTo>
                  <a:pt x="12" y="1"/>
                  <a:pt x="15" y="0"/>
                  <a:pt x="16" y="2"/>
                </a:cubicBezTo>
                <a:cubicBezTo>
                  <a:pt x="18" y="12"/>
                  <a:pt x="25" y="22"/>
                  <a:pt x="29" y="30"/>
                </a:cubicBezTo>
                <a:cubicBezTo>
                  <a:pt x="30" y="31"/>
                  <a:pt x="30" y="33"/>
                  <a:pt x="25" y="31"/>
                </a:cubicBezTo>
                <a:cubicBezTo>
                  <a:pt x="24" y="30"/>
                  <a:pt x="21" y="23"/>
                  <a:pt x="21" y="23"/>
                </a:cubicBezTo>
                <a:cubicBezTo>
                  <a:pt x="18" y="22"/>
                  <a:pt x="13" y="32"/>
                  <a:pt x="3" y="30"/>
                </a:cubicBezTo>
                <a:cubicBezTo>
                  <a:pt x="0" y="29"/>
                  <a:pt x="0" y="21"/>
                  <a:pt x="0" y="17"/>
                </a:cubicBezTo>
                <a:cubicBezTo>
                  <a:pt x="0" y="16"/>
                  <a:pt x="3" y="16"/>
                  <a:pt x="3" y="17"/>
                </a:cubicBezTo>
                <a:cubicBezTo>
                  <a:pt x="3" y="21"/>
                  <a:pt x="3" y="28"/>
                  <a:pt x="6" y="28"/>
                </a:cubicBezTo>
                <a:cubicBezTo>
                  <a:pt x="9" y="28"/>
                  <a:pt x="16" y="23"/>
                  <a:pt x="18" y="19"/>
                </a:cubicBezTo>
                <a:cubicBezTo>
                  <a:pt x="19" y="15"/>
                  <a:pt x="15" y="8"/>
                  <a:pt x="13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6" name="Freeform 2012">
            <a:extLst>
              <a:ext uri="{FF2B5EF4-FFF2-40B4-BE49-F238E27FC236}">
                <a16:creationId xmlns:a16="http://schemas.microsoft.com/office/drawing/2014/main" id="{E076D82C-628E-4540-ABF4-3F66B9BE5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1817688"/>
            <a:ext cx="14288" cy="11112"/>
          </a:xfrm>
          <a:custGeom>
            <a:avLst/>
            <a:gdLst>
              <a:gd name="T0" fmla="*/ 1696512 w 38"/>
              <a:gd name="T1" fmla="*/ 907143 h 33"/>
              <a:gd name="T2" fmla="*/ 1555136 w 38"/>
              <a:gd name="T3" fmla="*/ 1247238 h 33"/>
              <a:gd name="T4" fmla="*/ 2120640 w 38"/>
              <a:gd name="T5" fmla="*/ 1360715 h 33"/>
              <a:gd name="T6" fmla="*/ 1696512 w 38"/>
              <a:gd name="T7" fmla="*/ 907143 h 33"/>
              <a:gd name="T8" fmla="*/ 282752 w 38"/>
              <a:gd name="T9" fmla="*/ 3174665 h 33"/>
              <a:gd name="T10" fmla="*/ 2403392 w 38"/>
              <a:gd name="T11" fmla="*/ 1587332 h 33"/>
              <a:gd name="T12" fmla="*/ 1413760 w 38"/>
              <a:gd name="T13" fmla="*/ 1473855 h 33"/>
              <a:gd name="T14" fmla="*/ 1555136 w 38"/>
              <a:gd name="T15" fmla="*/ 680189 h 33"/>
              <a:gd name="T16" fmla="*/ 2403392 w 38"/>
              <a:gd name="T17" fmla="*/ 1247238 h 33"/>
              <a:gd name="T18" fmla="*/ 3251648 w 38"/>
              <a:gd name="T19" fmla="*/ 680189 h 33"/>
              <a:gd name="T20" fmla="*/ 3675776 w 38"/>
              <a:gd name="T21" fmla="*/ 793666 h 33"/>
              <a:gd name="T22" fmla="*/ 4241280 w 38"/>
              <a:gd name="T23" fmla="*/ 567049 h 33"/>
              <a:gd name="T24" fmla="*/ 4382656 w 38"/>
              <a:gd name="T25" fmla="*/ 567049 h 33"/>
              <a:gd name="T26" fmla="*/ 4665408 w 38"/>
              <a:gd name="T27" fmla="*/ 793666 h 33"/>
              <a:gd name="T28" fmla="*/ 4806784 w 38"/>
              <a:gd name="T29" fmla="*/ 567049 h 33"/>
              <a:gd name="T30" fmla="*/ 4806784 w 38"/>
              <a:gd name="T31" fmla="*/ 340095 h 33"/>
              <a:gd name="T32" fmla="*/ 5230912 w 38"/>
              <a:gd name="T33" fmla="*/ 340095 h 33"/>
              <a:gd name="T34" fmla="*/ 5230912 w 38"/>
              <a:gd name="T35" fmla="*/ 907143 h 33"/>
              <a:gd name="T36" fmla="*/ 4241280 w 38"/>
              <a:gd name="T37" fmla="*/ 1133761 h 33"/>
              <a:gd name="T38" fmla="*/ 3393024 w 38"/>
              <a:gd name="T39" fmla="*/ 1020620 h 33"/>
              <a:gd name="T40" fmla="*/ 2686144 w 38"/>
              <a:gd name="T41" fmla="*/ 1927427 h 33"/>
              <a:gd name="T42" fmla="*/ 565504 w 38"/>
              <a:gd name="T43" fmla="*/ 3515096 h 33"/>
              <a:gd name="T44" fmla="*/ 282752 w 38"/>
              <a:gd name="T45" fmla="*/ 3174665 h 3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8" h="33">
                <a:moveTo>
                  <a:pt x="12" y="8"/>
                </a:moveTo>
                <a:lnTo>
                  <a:pt x="11" y="11"/>
                </a:lnTo>
                <a:cubicBezTo>
                  <a:pt x="12" y="12"/>
                  <a:pt x="15" y="13"/>
                  <a:pt x="15" y="12"/>
                </a:cubicBezTo>
                <a:cubicBezTo>
                  <a:pt x="15" y="11"/>
                  <a:pt x="13" y="8"/>
                  <a:pt x="12" y="8"/>
                </a:cubicBezTo>
                <a:close/>
                <a:moveTo>
                  <a:pt x="2" y="28"/>
                </a:moveTo>
                <a:cubicBezTo>
                  <a:pt x="8" y="25"/>
                  <a:pt x="16" y="20"/>
                  <a:pt x="17" y="14"/>
                </a:cubicBezTo>
                <a:cubicBezTo>
                  <a:pt x="17" y="13"/>
                  <a:pt x="11" y="15"/>
                  <a:pt x="10" y="13"/>
                </a:cubicBezTo>
                <a:cubicBezTo>
                  <a:pt x="9" y="11"/>
                  <a:pt x="9" y="7"/>
                  <a:pt x="11" y="6"/>
                </a:cubicBezTo>
                <a:cubicBezTo>
                  <a:pt x="16" y="5"/>
                  <a:pt x="16" y="11"/>
                  <a:pt x="17" y="11"/>
                </a:cubicBezTo>
                <a:cubicBezTo>
                  <a:pt x="19" y="11"/>
                  <a:pt x="22" y="8"/>
                  <a:pt x="23" y="6"/>
                </a:cubicBezTo>
                <a:cubicBezTo>
                  <a:pt x="24" y="1"/>
                  <a:pt x="25" y="5"/>
                  <a:pt x="26" y="7"/>
                </a:cubicBezTo>
                <a:cubicBezTo>
                  <a:pt x="28" y="9"/>
                  <a:pt x="30" y="8"/>
                  <a:pt x="30" y="5"/>
                </a:cubicBezTo>
                <a:lnTo>
                  <a:pt x="31" y="5"/>
                </a:lnTo>
                <a:cubicBezTo>
                  <a:pt x="33" y="5"/>
                  <a:pt x="33" y="6"/>
                  <a:pt x="33" y="7"/>
                </a:cubicBezTo>
                <a:cubicBezTo>
                  <a:pt x="33" y="7"/>
                  <a:pt x="34" y="7"/>
                  <a:pt x="34" y="5"/>
                </a:cubicBezTo>
                <a:cubicBezTo>
                  <a:pt x="34" y="5"/>
                  <a:pt x="34" y="4"/>
                  <a:pt x="34" y="3"/>
                </a:cubicBezTo>
                <a:cubicBezTo>
                  <a:pt x="36" y="0"/>
                  <a:pt x="37" y="1"/>
                  <a:pt x="37" y="3"/>
                </a:cubicBezTo>
                <a:cubicBezTo>
                  <a:pt x="37" y="5"/>
                  <a:pt x="37" y="6"/>
                  <a:pt x="37" y="8"/>
                </a:cubicBezTo>
                <a:cubicBezTo>
                  <a:pt x="35" y="11"/>
                  <a:pt x="31" y="8"/>
                  <a:pt x="30" y="10"/>
                </a:cubicBezTo>
                <a:cubicBezTo>
                  <a:pt x="29" y="13"/>
                  <a:pt x="25" y="8"/>
                  <a:pt x="24" y="9"/>
                </a:cubicBezTo>
                <a:cubicBezTo>
                  <a:pt x="22" y="11"/>
                  <a:pt x="20" y="14"/>
                  <a:pt x="19" y="17"/>
                </a:cubicBezTo>
                <a:cubicBezTo>
                  <a:pt x="17" y="23"/>
                  <a:pt x="9" y="27"/>
                  <a:pt x="4" y="31"/>
                </a:cubicBezTo>
                <a:cubicBezTo>
                  <a:pt x="2" y="32"/>
                  <a:pt x="0" y="30"/>
                  <a:pt x="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7" name="Freeform 2013">
            <a:extLst>
              <a:ext uri="{FF2B5EF4-FFF2-40B4-BE49-F238E27FC236}">
                <a16:creationId xmlns:a16="http://schemas.microsoft.com/office/drawing/2014/main" id="{8765C5C7-F082-1B45-9CE9-87A496342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819275"/>
            <a:ext cx="11113" cy="12700"/>
          </a:xfrm>
          <a:custGeom>
            <a:avLst/>
            <a:gdLst>
              <a:gd name="T0" fmla="*/ 1670535 w 31"/>
              <a:gd name="T1" fmla="*/ 558053 h 34"/>
              <a:gd name="T2" fmla="*/ 2056263 w 31"/>
              <a:gd name="T3" fmla="*/ 279026 h 34"/>
              <a:gd name="T4" fmla="*/ 3726798 w 31"/>
              <a:gd name="T5" fmla="*/ 4185771 h 34"/>
              <a:gd name="T6" fmla="*/ 3212732 w 31"/>
              <a:gd name="T7" fmla="*/ 4325097 h 34"/>
              <a:gd name="T8" fmla="*/ 2698667 w 31"/>
              <a:gd name="T9" fmla="*/ 3208991 h 34"/>
              <a:gd name="T10" fmla="*/ 385370 w 31"/>
              <a:gd name="T11" fmla="*/ 4185771 h 34"/>
              <a:gd name="T12" fmla="*/ 0 w 31"/>
              <a:gd name="T13" fmla="*/ 2371912 h 34"/>
              <a:gd name="T14" fmla="*/ 385370 w 31"/>
              <a:gd name="T15" fmla="*/ 2371912 h 34"/>
              <a:gd name="T16" fmla="*/ 771099 w 31"/>
              <a:gd name="T17" fmla="*/ 3906744 h 34"/>
              <a:gd name="T18" fmla="*/ 2313296 w 31"/>
              <a:gd name="T19" fmla="*/ 2650938 h 34"/>
              <a:gd name="T20" fmla="*/ 1670535 w 31"/>
              <a:gd name="T21" fmla="*/ 558053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34">
                <a:moveTo>
                  <a:pt x="13" y="4"/>
                </a:moveTo>
                <a:cubicBezTo>
                  <a:pt x="12" y="1"/>
                  <a:pt x="15" y="0"/>
                  <a:pt x="16" y="2"/>
                </a:cubicBezTo>
                <a:cubicBezTo>
                  <a:pt x="18" y="12"/>
                  <a:pt x="25" y="22"/>
                  <a:pt x="29" y="30"/>
                </a:cubicBezTo>
                <a:cubicBezTo>
                  <a:pt x="30" y="31"/>
                  <a:pt x="30" y="33"/>
                  <a:pt x="25" y="31"/>
                </a:cubicBezTo>
                <a:cubicBezTo>
                  <a:pt x="24" y="30"/>
                  <a:pt x="21" y="23"/>
                  <a:pt x="21" y="23"/>
                </a:cubicBezTo>
                <a:cubicBezTo>
                  <a:pt x="18" y="22"/>
                  <a:pt x="13" y="32"/>
                  <a:pt x="3" y="30"/>
                </a:cubicBezTo>
                <a:cubicBezTo>
                  <a:pt x="0" y="29"/>
                  <a:pt x="0" y="21"/>
                  <a:pt x="0" y="17"/>
                </a:cubicBezTo>
                <a:cubicBezTo>
                  <a:pt x="0" y="16"/>
                  <a:pt x="3" y="16"/>
                  <a:pt x="3" y="17"/>
                </a:cubicBezTo>
                <a:cubicBezTo>
                  <a:pt x="3" y="21"/>
                  <a:pt x="3" y="28"/>
                  <a:pt x="6" y="28"/>
                </a:cubicBezTo>
                <a:cubicBezTo>
                  <a:pt x="9" y="28"/>
                  <a:pt x="16" y="23"/>
                  <a:pt x="18" y="19"/>
                </a:cubicBezTo>
                <a:cubicBezTo>
                  <a:pt x="19" y="15"/>
                  <a:pt x="15" y="8"/>
                  <a:pt x="13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8" name="Freeform 2014">
            <a:extLst>
              <a:ext uri="{FF2B5EF4-FFF2-40B4-BE49-F238E27FC236}">
                <a16:creationId xmlns:a16="http://schemas.microsoft.com/office/drawing/2014/main" id="{0EF52016-4D7E-764B-96FD-3D2932620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7688"/>
            <a:ext cx="3175" cy="1587"/>
          </a:xfrm>
          <a:custGeom>
            <a:avLst/>
            <a:gdLst>
              <a:gd name="T0" fmla="*/ 0 w 7"/>
              <a:gd name="T1" fmla="*/ 279841 h 6"/>
              <a:gd name="T2" fmla="*/ 1234168 w 7"/>
              <a:gd name="T3" fmla="*/ 0 h 6"/>
              <a:gd name="T4" fmla="*/ 1234168 w 7"/>
              <a:gd name="T5" fmla="*/ 70093 h 6"/>
              <a:gd name="T6" fmla="*/ 411389 w 7"/>
              <a:gd name="T7" fmla="*/ 349934 h 6"/>
              <a:gd name="T8" fmla="*/ 0 w 7"/>
              <a:gd name="T9" fmla="*/ 27984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0" y="4"/>
                </a:moveTo>
                <a:cubicBezTo>
                  <a:pt x="1" y="3"/>
                  <a:pt x="4" y="1"/>
                  <a:pt x="6" y="0"/>
                </a:cubicBezTo>
                <a:lnTo>
                  <a:pt x="6" y="1"/>
                </a:lnTo>
                <a:cubicBezTo>
                  <a:pt x="6" y="3"/>
                  <a:pt x="3" y="5"/>
                  <a:pt x="2" y="5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69" name="Freeform 2015">
            <a:extLst>
              <a:ext uri="{FF2B5EF4-FFF2-40B4-BE49-F238E27FC236}">
                <a16:creationId xmlns:a16="http://schemas.microsoft.com/office/drawing/2014/main" id="{9EBFEE13-1EB4-6642-97E9-6AB21C28F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1816100"/>
            <a:ext cx="3175" cy="3175"/>
          </a:xfrm>
          <a:custGeom>
            <a:avLst/>
            <a:gdLst>
              <a:gd name="T0" fmla="*/ 0 w 8"/>
              <a:gd name="T1" fmla="*/ 871008 h 9"/>
              <a:gd name="T2" fmla="*/ 787400 w 8"/>
              <a:gd name="T3" fmla="*/ 0 h 9"/>
              <a:gd name="T4" fmla="*/ 1102519 w 8"/>
              <a:gd name="T5" fmla="*/ 249061 h 9"/>
              <a:gd name="T6" fmla="*/ 315119 w 8"/>
              <a:gd name="T7" fmla="*/ 995539 h 9"/>
              <a:gd name="T8" fmla="*/ 0 w 8"/>
              <a:gd name="T9" fmla="*/ 87100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0" y="7"/>
                </a:moveTo>
                <a:cubicBezTo>
                  <a:pt x="1" y="5"/>
                  <a:pt x="3" y="2"/>
                  <a:pt x="5" y="0"/>
                </a:cubicBezTo>
                <a:cubicBezTo>
                  <a:pt x="6" y="0"/>
                  <a:pt x="7" y="0"/>
                  <a:pt x="7" y="2"/>
                </a:cubicBezTo>
                <a:cubicBezTo>
                  <a:pt x="7" y="3"/>
                  <a:pt x="3" y="6"/>
                  <a:pt x="2" y="8"/>
                </a:cubicBezTo>
                <a:cubicBezTo>
                  <a:pt x="1" y="8"/>
                  <a:pt x="0" y="8"/>
                  <a:pt x="0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0" name="Freeform 2016">
            <a:extLst>
              <a:ext uri="{FF2B5EF4-FFF2-40B4-BE49-F238E27FC236}">
                <a16:creationId xmlns:a16="http://schemas.microsoft.com/office/drawing/2014/main" id="{99F72498-1E5F-A942-BE47-0E2A8D709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19275"/>
            <a:ext cx="1588" cy="3175"/>
          </a:xfrm>
          <a:custGeom>
            <a:avLst/>
            <a:gdLst>
              <a:gd name="T0" fmla="*/ 0 w 5"/>
              <a:gd name="T1" fmla="*/ 822779 h 7"/>
              <a:gd name="T2" fmla="*/ 201676 w 5"/>
              <a:gd name="T3" fmla="*/ 617311 h 7"/>
              <a:gd name="T4" fmla="*/ 403352 w 5"/>
              <a:gd name="T5" fmla="*/ 1028700 h 7"/>
              <a:gd name="T6" fmla="*/ 0 w 5"/>
              <a:gd name="T7" fmla="*/ 1028700 h 7"/>
              <a:gd name="T8" fmla="*/ 0 w 5"/>
              <a:gd name="T9" fmla="*/ 82277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0" y="4"/>
                </a:moveTo>
                <a:cubicBezTo>
                  <a:pt x="1" y="4"/>
                  <a:pt x="1" y="4"/>
                  <a:pt x="2" y="3"/>
                </a:cubicBezTo>
                <a:cubicBezTo>
                  <a:pt x="4" y="0"/>
                  <a:pt x="4" y="5"/>
                  <a:pt x="4" y="5"/>
                </a:cubicBezTo>
                <a:cubicBezTo>
                  <a:pt x="3" y="6"/>
                  <a:pt x="1" y="6"/>
                  <a:pt x="0" y="5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1" name="Freeform 2017">
            <a:extLst>
              <a:ext uri="{FF2B5EF4-FFF2-40B4-BE49-F238E27FC236}">
                <a16:creationId xmlns:a16="http://schemas.microsoft.com/office/drawing/2014/main" id="{14F69ACE-632E-384C-9DED-335B3E356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819275"/>
            <a:ext cx="1588" cy="1588"/>
          </a:xfrm>
          <a:custGeom>
            <a:avLst/>
            <a:gdLst>
              <a:gd name="T0" fmla="*/ 0 w 6"/>
              <a:gd name="T1" fmla="*/ 280282 h 6"/>
              <a:gd name="T2" fmla="*/ 280282 w 6"/>
              <a:gd name="T3" fmla="*/ 0 h 6"/>
              <a:gd name="T4" fmla="*/ 350154 w 6"/>
              <a:gd name="T5" fmla="*/ 70137 h 6"/>
              <a:gd name="T6" fmla="*/ 210145 w 6"/>
              <a:gd name="T7" fmla="*/ 280282 h 6"/>
              <a:gd name="T8" fmla="*/ 0 w 6"/>
              <a:gd name="T9" fmla="*/ 280282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4"/>
                </a:moveTo>
                <a:cubicBezTo>
                  <a:pt x="2" y="2"/>
                  <a:pt x="3" y="1"/>
                  <a:pt x="4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2"/>
                  <a:pt x="3" y="4"/>
                  <a:pt x="3" y="4"/>
                </a:cubicBezTo>
                <a:cubicBezTo>
                  <a:pt x="2" y="5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2" name="Freeform 2018">
            <a:extLst>
              <a:ext uri="{FF2B5EF4-FFF2-40B4-BE49-F238E27FC236}">
                <a16:creationId xmlns:a16="http://schemas.microsoft.com/office/drawing/2014/main" id="{76B9B8E5-64D0-0742-AF9E-D38249C9D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17688"/>
            <a:ext cx="1588" cy="1587"/>
          </a:xfrm>
          <a:custGeom>
            <a:avLst/>
            <a:gdLst>
              <a:gd name="T0" fmla="*/ 210145 w 6"/>
              <a:gd name="T1" fmla="*/ 0 h 5"/>
              <a:gd name="T2" fmla="*/ 210145 w 6"/>
              <a:gd name="T3" fmla="*/ 302165 h 5"/>
              <a:gd name="T4" fmla="*/ 210145 w 6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4" y="0"/>
                  <a:pt x="5" y="3"/>
                  <a:pt x="3" y="3"/>
                </a:cubicBezTo>
                <a:cubicBezTo>
                  <a:pt x="2" y="4"/>
                  <a:pt x="0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3" name="Freeform 2019">
            <a:extLst>
              <a:ext uri="{FF2B5EF4-FFF2-40B4-BE49-F238E27FC236}">
                <a16:creationId xmlns:a16="http://schemas.microsoft.com/office/drawing/2014/main" id="{8AD7661C-DA07-2049-9776-213EE399F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1475" y="1820863"/>
            <a:ext cx="3175" cy="3175"/>
          </a:xfrm>
          <a:custGeom>
            <a:avLst/>
            <a:gdLst>
              <a:gd name="T0" fmla="*/ 0 w 10"/>
              <a:gd name="T1" fmla="*/ 630238 h 8"/>
              <a:gd name="T2" fmla="*/ 201613 w 10"/>
              <a:gd name="T3" fmla="*/ 630238 h 8"/>
              <a:gd name="T4" fmla="*/ 403225 w 10"/>
              <a:gd name="T5" fmla="*/ 787400 h 8"/>
              <a:gd name="T6" fmla="*/ 504190 w 10"/>
              <a:gd name="T7" fmla="*/ 630238 h 8"/>
              <a:gd name="T8" fmla="*/ 705803 w 10"/>
              <a:gd name="T9" fmla="*/ 157559 h 8"/>
              <a:gd name="T10" fmla="*/ 907415 w 10"/>
              <a:gd name="T11" fmla="*/ 630238 h 8"/>
              <a:gd name="T12" fmla="*/ 504190 w 10"/>
              <a:gd name="T13" fmla="*/ 1102519 h 8"/>
              <a:gd name="T14" fmla="*/ 0 w 10"/>
              <a:gd name="T15" fmla="*/ 630238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8">
                <a:moveTo>
                  <a:pt x="0" y="4"/>
                </a:moveTo>
                <a:lnTo>
                  <a:pt x="2" y="4"/>
                </a:lnTo>
                <a:cubicBezTo>
                  <a:pt x="2" y="4"/>
                  <a:pt x="2" y="6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7" y="6"/>
                  <a:pt x="7" y="3"/>
                  <a:pt x="7" y="1"/>
                </a:cubicBezTo>
                <a:cubicBezTo>
                  <a:pt x="8" y="0"/>
                  <a:pt x="9" y="2"/>
                  <a:pt x="9" y="4"/>
                </a:cubicBezTo>
                <a:cubicBezTo>
                  <a:pt x="9" y="7"/>
                  <a:pt x="7" y="7"/>
                  <a:pt x="5" y="7"/>
                </a:cubicBezTo>
                <a:cubicBezTo>
                  <a:pt x="2" y="7"/>
                  <a:pt x="0" y="7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4" name="Freeform 2020">
            <a:extLst>
              <a:ext uri="{FF2B5EF4-FFF2-40B4-BE49-F238E27FC236}">
                <a16:creationId xmlns:a16="http://schemas.microsoft.com/office/drawing/2014/main" id="{E9696053-0D61-A64E-978C-6A2F8C0E2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824038"/>
            <a:ext cx="14287" cy="7937"/>
          </a:xfrm>
          <a:custGeom>
            <a:avLst/>
            <a:gdLst>
              <a:gd name="T0" fmla="*/ 485758 w 41"/>
              <a:gd name="T1" fmla="*/ 875054 h 24"/>
              <a:gd name="T2" fmla="*/ 728637 w 41"/>
              <a:gd name="T3" fmla="*/ 1968707 h 24"/>
              <a:gd name="T4" fmla="*/ 1821418 w 41"/>
              <a:gd name="T5" fmla="*/ 546992 h 24"/>
              <a:gd name="T6" fmla="*/ 2064297 w 41"/>
              <a:gd name="T7" fmla="*/ 546992 h 24"/>
              <a:gd name="T8" fmla="*/ 2064297 w 41"/>
              <a:gd name="T9" fmla="*/ 2077840 h 24"/>
              <a:gd name="T10" fmla="*/ 2914200 w 41"/>
              <a:gd name="T11" fmla="*/ 1749778 h 24"/>
              <a:gd name="T12" fmla="*/ 3157079 w 41"/>
              <a:gd name="T13" fmla="*/ 328063 h 24"/>
              <a:gd name="T14" fmla="*/ 3278692 w 41"/>
              <a:gd name="T15" fmla="*/ 218598 h 24"/>
              <a:gd name="T16" fmla="*/ 3278692 w 41"/>
              <a:gd name="T17" fmla="*/ 1859242 h 24"/>
              <a:gd name="T18" fmla="*/ 4128595 w 41"/>
              <a:gd name="T19" fmla="*/ 1749778 h 24"/>
              <a:gd name="T20" fmla="*/ 4006981 w 41"/>
              <a:gd name="T21" fmla="*/ 546992 h 24"/>
              <a:gd name="T22" fmla="*/ 4492739 w 41"/>
              <a:gd name="T23" fmla="*/ 656125 h 24"/>
              <a:gd name="T24" fmla="*/ 4492739 w 41"/>
              <a:gd name="T25" fmla="*/ 1640644 h 24"/>
              <a:gd name="T26" fmla="*/ 3764102 w 41"/>
              <a:gd name="T27" fmla="*/ 2406234 h 24"/>
              <a:gd name="T28" fmla="*/ 3157079 w 41"/>
              <a:gd name="T29" fmla="*/ 2077840 h 24"/>
              <a:gd name="T30" fmla="*/ 2185563 w 41"/>
              <a:gd name="T31" fmla="*/ 2406234 h 24"/>
              <a:gd name="T32" fmla="*/ 1578539 w 41"/>
              <a:gd name="T33" fmla="*/ 1203117 h 24"/>
              <a:gd name="T34" fmla="*/ 728637 w 41"/>
              <a:gd name="T35" fmla="*/ 2406234 h 24"/>
              <a:gd name="T36" fmla="*/ 242879 w 41"/>
              <a:gd name="T37" fmla="*/ 1093652 h 24"/>
              <a:gd name="T38" fmla="*/ 485758 w 41"/>
              <a:gd name="T39" fmla="*/ 875054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24">
                <a:moveTo>
                  <a:pt x="4" y="8"/>
                </a:moveTo>
                <a:cubicBezTo>
                  <a:pt x="3" y="11"/>
                  <a:pt x="4" y="17"/>
                  <a:pt x="6" y="18"/>
                </a:cubicBezTo>
                <a:cubicBezTo>
                  <a:pt x="8" y="18"/>
                  <a:pt x="12" y="9"/>
                  <a:pt x="15" y="5"/>
                </a:cubicBezTo>
                <a:cubicBezTo>
                  <a:pt x="16" y="3"/>
                  <a:pt x="18" y="2"/>
                  <a:pt x="17" y="5"/>
                </a:cubicBezTo>
                <a:cubicBezTo>
                  <a:pt x="16" y="8"/>
                  <a:pt x="16" y="16"/>
                  <a:pt x="17" y="19"/>
                </a:cubicBezTo>
                <a:cubicBezTo>
                  <a:pt x="18" y="19"/>
                  <a:pt x="24" y="18"/>
                  <a:pt x="24" y="16"/>
                </a:cubicBezTo>
                <a:cubicBezTo>
                  <a:pt x="27" y="13"/>
                  <a:pt x="25" y="6"/>
                  <a:pt x="26" y="3"/>
                </a:cubicBezTo>
                <a:cubicBezTo>
                  <a:pt x="26" y="0"/>
                  <a:pt x="28" y="0"/>
                  <a:pt x="27" y="2"/>
                </a:cubicBezTo>
                <a:cubicBezTo>
                  <a:pt x="27" y="6"/>
                  <a:pt x="27" y="14"/>
                  <a:pt x="27" y="17"/>
                </a:cubicBezTo>
                <a:cubicBezTo>
                  <a:pt x="27" y="19"/>
                  <a:pt x="33" y="22"/>
                  <a:pt x="34" y="16"/>
                </a:cubicBezTo>
                <a:cubicBezTo>
                  <a:pt x="34" y="11"/>
                  <a:pt x="36" y="8"/>
                  <a:pt x="33" y="5"/>
                </a:cubicBezTo>
                <a:cubicBezTo>
                  <a:pt x="32" y="2"/>
                  <a:pt x="36" y="2"/>
                  <a:pt x="37" y="6"/>
                </a:cubicBezTo>
                <a:cubicBezTo>
                  <a:pt x="40" y="7"/>
                  <a:pt x="36" y="11"/>
                  <a:pt x="37" y="15"/>
                </a:cubicBezTo>
                <a:cubicBezTo>
                  <a:pt x="37" y="19"/>
                  <a:pt x="33" y="22"/>
                  <a:pt x="31" y="22"/>
                </a:cubicBezTo>
                <a:cubicBezTo>
                  <a:pt x="29" y="22"/>
                  <a:pt x="27" y="19"/>
                  <a:pt x="26" y="19"/>
                </a:cubicBezTo>
                <a:cubicBezTo>
                  <a:pt x="24" y="19"/>
                  <a:pt x="20" y="23"/>
                  <a:pt x="18" y="22"/>
                </a:cubicBezTo>
                <a:cubicBezTo>
                  <a:pt x="12" y="22"/>
                  <a:pt x="15" y="11"/>
                  <a:pt x="13" y="11"/>
                </a:cubicBezTo>
                <a:cubicBezTo>
                  <a:pt x="11" y="11"/>
                  <a:pt x="8" y="22"/>
                  <a:pt x="6" y="22"/>
                </a:cubicBezTo>
                <a:cubicBezTo>
                  <a:pt x="2" y="21"/>
                  <a:pt x="0" y="14"/>
                  <a:pt x="2" y="10"/>
                </a:cubicBezTo>
                <a:cubicBezTo>
                  <a:pt x="2" y="7"/>
                  <a:pt x="4" y="6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5" name="Freeform 2021">
            <a:extLst>
              <a:ext uri="{FF2B5EF4-FFF2-40B4-BE49-F238E27FC236}">
                <a16:creationId xmlns:a16="http://schemas.microsoft.com/office/drawing/2014/main" id="{CE61EC9E-6427-DA4D-835C-9F8FA23E2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1819275"/>
            <a:ext cx="7938" cy="14288"/>
          </a:xfrm>
          <a:custGeom>
            <a:avLst/>
            <a:gdLst>
              <a:gd name="T0" fmla="*/ 476625 w 23"/>
              <a:gd name="T1" fmla="*/ 893000 h 40"/>
              <a:gd name="T2" fmla="*/ 714765 w 23"/>
              <a:gd name="T3" fmla="*/ 255041 h 40"/>
              <a:gd name="T4" fmla="*/ 1548600 w 23"/>
              <a:gd name="T5" fmla="*/ 1786357 h 40"/>
              <a:gd name="T6" fmla="*/ 1905810 w 23"/>
              <a:gd name="T7" fmla="*/ 637959 h 40"/>
              <a:gd name="T8" fmla="*/ 2263020 w 23"/>
              <a:gd name="T9" fmla="*/ 765480 h 40"/>
              <a:gd name="T10" fmla="*/ 1905810 w 23"/>
              <a:gd name="T11" fmla="*/ 2424316 h 40"/>
              <a:gd name="T12" fmla="*/ 2501505 w 23"/>
              <a:gd name="T13" fmla="*/ 4338194 h 40"/>
              <a:gd name="T14" fmla="*/ 2382435 w 23"/>
              <a:gd name="T15" fmla="*/ 4338194 h 40"/>
              <a:gd name="T16" fmla="*/ 1786740 w 23"/>
              <a:gd name="T17" fmla="*/ 2806878 h 40"/>
              <a:gd name="T18" fmla="*/ 1310115 w 23"/>
              <a:gd name="T19" fmla="*/ 4848633 h 40"/>
              <a:gd name="T20" fmla="*/ 1071975 w 23"/>
              <a:gd name="T21" fmla="*/ 4593235 h 40"/>
              <a:gd name="T22" fmla="*/ 1548600 w 23"/>
              <a:gd name="T23" fmla="*/ 2424316 h 40"/>
              <a:gd name="T24" fmla="*/ 476625 w 23"/>
              <a:gd name="T25" fmla="*/ 893000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40">
                <a:moveTo>
                  <a:pt x="4" y="7"/>
                </a:moveTo>
                <a:cubicBezTo>
                  <a:pt x="0" y="5"/>
                  <a:pt x="4" y="0"/>
                  <a:pt x="6" y="2"/>
                </a:cubicBezTo>
                <a:cubicBezTo>
                  <a:pt x="8" y="5"/>
                  <a:pt x="11" y="14"/>
                  <a:pt x="13" y="14"/>
                </a:cubicBezTo>
                <a:cubicBezTo>
                  <a:pt x="16" y="14"/>
                  <a:pt x="16" y="8"/>
                  <a:pt x="16" y="5"/>
                </a:cubicBezTo>
                <a:cubicBezTo>
                  <a:pt x="16" y="3"/>
                  <a:pt x="20" y="4"/>
                  <a:pt x="19" y="6"/>
                </a:cubicBezTo>
                <a:cubicBezTo>
                  <a:pt x="19" y="8"/>
                  <a:pt x="16" y="19"/>
                  <a:pt x="16" y="19"/>
                </a:cubicBezTo>
                <a:cubicBezTo>
                  <a:pt x="17" y="24"/>
                  <a:pt x="20" y="30"/>
                  <a:pt x="21" y="34"/>
                </a:cubicBezTo>
                <a:cubicBezTo>
                  <a:pt x="22" y="36"/>
                  <a:pt x="20" y="35"/>
                  <a:pt x="20" y="34"/>
                </a:cubicBezTo>
                <a:cubicBezTo>
                  <a:pt x="17" y="33"/>
                  <a:pt x="15" y="22"/>
                  <a:pt x="15" y="22"/>
                </a:cubicBezTo>
                <a:cubicBezTo>
                  <a:pt x="13" y="30"/>
                  <a:pt x="13" y="32"/>
                  <a:pt x="11" y="38"/>
                </a:cubicBezTo>
                <a:cubicBezTo>
                  <a:pt x="11" y="38"/>
                  <a:pt x="8" y="39"/>
                  <a:pt x="9" y="36"/>
                </a:cubicBezTo>
                <a:cubicBezTo>
                  <a:pt x="10" y="34"/>
                  <a:pt x="13" y="19"/>
                  <a:pt x="13" y="19"/>
                </a:cubicBezTo>
                <a:cubicBezTo>
                  <a:pt x="10" y="14"/>
                  <a:pt x="7" y="10"/>
                  <a:pt x="4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6" name="Freeform 2022">
            <a:extLst>
              <a:ext uri="{FF2B5EF4-FFF2-40B4-BE49-F238E27FC236}">
                <a16:creationId xmlns:a16="http://schemas.microsoft.com/office/drawing/2014/main" id="{55FF0B96-9B2A-354E-9B9F-D1A577651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1820863"/>
            <a:ext cx="11113" cy="12700"/>
          </a:xfrm>
          <a:custGeom>
            <a:avLst/>
            <a:gdLst>
              <a:gd name="T0" fmla="*/ 440688 w 29"/>
              <a:gd name="T1" fmla="*/ 3857978 h 36"/>
              <a:gd name="T2" fmla="*/ 2496593 w 29"/>
              <a:gd name="T3" fmla="*/ 3111147 h 36"/>
              <a:gd name="T4" fmla="*/ 3230817 w 29"/>
              <a:gd name="T5" fmla="*/ 249061 h 36"/>
              <a:gd name="T6" fmla="*/ 3817890 w 29"/>
              <a:gd name="T7" fmla="*/ 373239 h 36"/>
              <a:gd name="T8" fmla="*/ 3524354 w 29"/>
              <a:gd name="T9" fmla="*/ 1369131 h 36"/>
              <a:gd name="T10" fmla="*/ 2790129 w 29"/>
              <a:gd name="T11" fmla="*/ 3360208 h 36"/>
              <a:gd name="T12" fmla="*/ 734224 w 29"/>
              <a:gd name="T13" fmla="*/ 4231217 h 36"/>
              <a:gd name="T14" fmla="*/ 440688 w 29"/>
              <a:gd name="T15" fmla="*/ 3857978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36">
                <a:moveTo>
                  <a:pt x="3" y="31"/>
                </a:moveTo>
                <a:cubicBezTo>
                  <a:pt x="9" y="32"/>
                  <a:pt x="14" y="30"/>
                  <a:pt x="17" y="25"/>
                </a:cubicBezTo>
                <a:cubicBezTo>
                  <a:pt x="18" y="22"/>
                  <a:pt x="22" y="7"/>
                  <a:pt x="22" y="2"/>
                </a:cubicBezTo>
                <a:cubicBezTo>
                  <a:pt x="22" y="2"/>
                  <a:pt x="26" y="0"/>
                  <a:pt x="26" y="3"/>
                </a:cubicBezTo>
                <a:cubicBezTo>
                  <a:pt x="28" y="7"/>
                  <a:pt x="26" y="7"/>
                  <a:pt x="24" y="11"/>
                </a:cubicBezTo>
                <a:cubicBezTo>
                  <a:pt x="22" y="13"/>
                  <a:pt x="21" y="20"/>
                  <a:pt x="19" y="27"/>
                </a:cubicBezTo>
                <a:cubicBezTo>
                  <a:pt x="17" y="33"/>
                  <a:pt x="10" y="35"/>
                  <a:pt x="5" y="34"/>
                </a:cubicBezTo>
                <a:cubicBezTo>
                  <a:pt x="0" y="33"/>
                  <a:pt x="2" y="31"/>
                  <a:pt x="3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7" name="Freeform 2023">
            <a:extLst>
              <a:ext uri="{FF2B5EF4-FFF2-40B4-BE49-F238E27FC236}">
                <a16:creationId xmlns:a16="http://schemas.microsoft.com/office/drawing/2014/main" id="{45944035-B0AA-F54B-9C8E-845EC143D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4038"/>
            <a:ext cx="3175" cy="1587"/>
          </a:xfrm>
          <a:custGeom>
            <a:avLst/>
            <a:gdLst>
              <a:gd name="T0" fmla="*/ 205921 w 7"/>
              <a:gd name="T1" fmla="*/ 70093 h 6"/>
              <a:gd name="T2" fmla="*/ 822779 w 7"/>
              <a:gd name="T3" fmla="*/ 70093 h 6"/>
              <a:gd name="T4" fmla="*/ 1234168 w 7"/>
              <a:gd name="T5" fmla="*/ 210013 h 6"/>
              <a:gd name="T6" fmla="*/ 411389 w 7"/>
              <a:gd name="T7" fmla="*/ 349934 h 6"/>
              <a:gd name="T8" fmla="*/ 0 w 7"/>
              <a:gd name="T9" fmla="*/ 210013 h 6"/>
              <a:gd name="T10" fmla="*/ 205921 w 7"/>
              <a:gd name="T11" fmla="*/ 7009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">
                <a:moveTo>
                  <a:pt x="1" y="1"/>
                </a:moveTo>
                <a:cubicBezTo>
                  <a:pt x="2" y="3"/>
                  <a:pt x="2" y="3"/>
                  <a:pt x="4" y="1"/>
                </a:cubicBezTo>
                <a:cubicBezTo>
                  <a:pt x="5" y="0"/>
                  <a:pt x="6" y="0"/>
                  <a:pt x="6" y="3"/>
                </a:cubicBezTo>
                <a:cubicBezTo>
                  <a:pt x="6" y="5"/>
                  <a:pt x="3" y="5"/>
                  <a:pt x="2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0"/>
                  <a:pt x="1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8" name="Freeform 2024">
            <a:extLst>
              <a:ext uri="{FF2B5EF4-FFF2-40B4-BE49-F238E27FC236}">
                <a16:creationId xmlns:a16="http://schemas.microsoft.com/office/drawing/2014/main" id="{C16F30DA-735F-9D4A-832D-4B8F944F9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1820863"/>
            <a:ext cx="3175" cy="1587"/>
          </a:xfrm>
          <a:custGeom>
            <a:avLst/>
            <a:gdLst>
              <a:gd name="T0" fmla="*/ 0 w 8"/>
              <a:gd name="T1" fmla="*/ 315020 h 4"/>
              <a:gd name="T2" fmla="*/ 1102519 w 8"/>
              <a:gd name="T3" fmla="*/ 0 h 4"/>
              <a:gd name="T4" fmla="*/ 1102519 w 8"/>
              <a:gd name="T5" fmla="*/ 315020 h 4"/>
              <a:gd name="T6" fmla="*/ 157559 w 8"/>
              <a:gd name="T7" fmla="*/ 472133 h 4"/>
              <a:gd name="T8" fmla="*/ 0 w 8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0" y="2"/>
                </a:moveTo>
                <a:cubicBezTo>
                  <a:pt x="2" y="0"/>
                  <a:pt x="5" y="0"/>
                  <a:pt x="7" y="0"/>
                </a:cubicBezTo>
                <a:lnTo>
                  <a:pt x="7" y="2"/>
                </a:lnTo>
                <a:cubicBezTo>
                  <a:pt x="6" y="3"/>
                  <a:pt x="3" y="3"/>
                  <a:pt x="1" y="3"/>
                </a:cubicBezTo>
                <a:cubicBezTo>
                  <a:pt x="0" y="3"/>
                  <a:pt x="0" y="2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79" name="Freeform 2025">
            <a:extLst>
              <a:ext uri="{FF2B5EF4-FFF2-40B4-BE49-F238E27FC236}">
                <a16:creationId xmlns:a16="http://schemas.microsoft.com/office/drawing/2014/main" id="{2F0AA60B-A7C4-664B-8751-BEB3B8C1C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822450"/>
            <a:ext cx="6350" cy="11113"/>
          </a:xfrm>
          <a:custGeom>
            <a:avLst/>
            <a:gdLst>
              <a:gd name="T0" fmla="*/ 1534832 w 17"/>
              <a:gd name="T1" fmla="*/ 385370 h 31"/>
              <a:gd name="T2" fmla="*/ 2092885 w 17"/>
              <a:gd name="T3" fmla="*/ 385370 h 31"/>
              <a:gd name="T4" fmla="*/ 418726 w 17"/>
              <a:gd name="T5" fmla="*/ 3469765 h 31"/>
              <a:gd name="T6" fmla="*/ 0 w 17"/>
              <a:gd name="T7" fmla="*/ 3469765 h 31"/>
              <a:gd name="T8" fmla="*/ 1534832 w 17"/>
              <a:gd name="T9" fmla="*/ 38537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1">
                <a:moveTo>
                  <a:pt x="11" y="3"/>
                </a:moveTo>
                <a:cubicBezTo>
                  <a:pt x="12" y="0"/>
                  <a:pt x="16" y="0"/>
                  <a:pt x="15" y="3"/>
                </a:cubicBezTo>
                <a:cubicBezTo>
                  <a:pt x="14" y="6"/>
                  <a:pt x="4" y="25"/>
                  <a:pt x="3" y="27"/>
                </a:cubicBezTo>
                <a:cubicBezTo>
                  <a:pt x="0" y="30"/>
                  <a:pt x="0" y="29"/>
                  <a:pt x="0" y="27"/>
                </a:cubicBezTo>
                <a:cubicBezTo>
                  <a:pt x="2" y="24"/>
                  <a:pt x="10" y="3"/>
                  <a:pt x="1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0" name="Freeform 2026">
            <a:extLst>
              <a:ext uri="{FF2B5EF4-FFF2-40B4-BE49-F238E27FC236}">
                <a16:creationId xmlns:a16="http://schemas.microsoft.com/office/drawing/2014/main" id="{91D3CFDC-5554-7F45-A94F-3BBA2DA1F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525" y="1828800"/>
            <a:ext cx="3175" cy="1588"/>
          </a:xfrm>
          <a:custGeom>
            <a:avLst/>
            <a:gdLst>
              <a:gd name="T0" fmla="*/ 411389 w 7"/>
              <a:gd name="T1" fmla="*/ 70137 h 6"/>
              <a:gd name="T2" fmla="*/ 617311 w 7"/>
              <a:gd name="T3" fmla="*/ 350154 h 6"/>
              <a:gd name="T4" fmla="*/ 0 w 7"/>
              <a:gd name="T5" fmla="*/ 140009 h 6"/>
              <a:gd name="T6" fmla="*/ 411389 w 7"/>
              <a:gd name="T7" fmla="*/ 70137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2" y="1"/>
                </a:moveTo>
                <a:cubicBezTo>
                  <a:pt x="2" y="3"/>
                  <a:pt x="6" y="2"/>
                  <a:pt x="3" y="5"/>
                </a:cubicBezTo>
                <a:cubicBezTo>
                  <a:pt x="2" y="5"/>
                  <a:pt x="0" y="5"/>
                  <a:pt x="0" y="2"/>
                </a:cubicBezTo>
                <a:cubicBezTo>
                  <a:pt x="0" y="0"/>
                  <a:pt x="2" y="1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1" name="Freeform 2027">
            <a:extLst>
              <a:ext uri="{FF2B5EF4-FFF2-40B4-BE49-F238E27FC236}">
                <a16:creationId xmlns:a16="http://schemas.microsoft.com/office/drawing/2014/main" id="{CAD766D2-AFA1-7C4D-8CEB-9BA3AE0F1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27213"/>
            <a:ext cx="6350" cy="11112"/>
          </a:xfrm>
          <a:custGeom>
            <a:avLst/>
            <a:gdLst>
              <a:gd name="T0" fmla="*/ 124531 w 18"/>
              <a:gd name="T1" fmla="*/ 3255816 h 32"/>
              <a:gd name="T2" fmla="*/ 1742369 w 18"/>
              <a:gd name="T3" fmla="*/ 361835 h 32"/>
              <a:gd name="T4" fmla="*/ 1866900 w 18"/>
              <a:gd name="T5" fmla="*/ 1085156 h 32"/>
              <a:gd name="T6" fmla="*/ 249061 w 18"/>
              <a:gd name="T7" fmla="*/ 3496808 h 32"/>
              <a:gd name="T8" fmla="*/ 124531 w 18"/>
              <a:gd name="T9" fmla="*/ 325581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2">
                <a:moveTo>
                  <a:pt x="1" y="27"/>
                </a:moveTo>
                <a:cubicBezTo>
                  <a:pt x="1" y="25"/>
                  <a:pt x="12" y="8"/>
                  <a:pt x="14" y="3"/>
                </a:cubicBezTo>
                <a:cubicBezTo>
                  <a:pt x="15" y="0"/>
                  <a:pt x="17" y="7"/>
                  <a:pt x="15" y="9"/>
                </a:cubicBezTo>
                <a:cubicBezTo>
                  <a:pt x="12" y="12"/>
                  <a:pt x="4" y="24"/>
                  <a:pt x="2" y="29"/>
                </a:cubicBezTo>
                <a:cubicBezTo>
                  <a:pt x="2" y="31"/>
                  <a:pt x="0" y="30"/>
                  <a:pt x="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2" name="Freeform 2028">
            <a:extLst>
              <a:ext uri="{FF2B5EF4-FFF2-40B4-BE49-F238E27FC236}">
                <a16:creationId xmlns:a16="http://schemas.microsoft.com/office/drawing/2014/main" id="{278C987D-C8E2-CE46-B40C-9B0CA9981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1831975"/>
            <a:ext cx="3175" cy="1588"/>
          </a:xfrm>
          <a:custGeom>
            <a:avLst/>
            <a:gdLst>
              <a:gd name="T0" fmla="*/ 83416 w 11"/>
              <a:gd name="T1" fmla="*/ 157609 h 4"/>
              <a:gd name="T2" fmla="*/ 583045 w 11"/>
              <a:gd name="T3" fmla="*/ 157609 h 4"/>
              <a:gd name="T4" fmla="*/ 749877 w 11"/>
              <a:gd name="T5" fmla="*/ 315218 h 4"/>
              <a:gd name="T6" fmla="*/ 83416 w 11"/>
              <a:gd name="T7" fmla="*/ 315218 h 4"/>
              <a:gd name="T8" fmla="*/ 83416 w 11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1" y="1"/>
                </a:moveTo>
                <a:cubicBezTo>
                  <a:pt x="3" y="0"/>
                  <a:pt x="6" y="1"/>
                  <a:pt x="7" y="1"/>
                </a:cubicBezTo>
                <a:cubicBezTo>
                  <a:pt x="10" y="1"/>
                  <a:pt x="9" y="2"/>
                  <a:pt x="9" y="2"/>
                </a:cubicBezTo>
                <a:cubicBezTo>
                  <a:pt x="7" y="2"/>
                  <a:pt x="2" y="3"/>
                  <a:pt x="1" y="2"/>
                </a:cubicBezTo>
                <a:cubicBezTo>
                  <a:pt x="0" y="2"/>
                  <a:pt x="0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3" name="Freeform 2029">
            <a:extLst>
              <a:ext uri="{FF2B5EF4-FFF2-40B4-BE49-F238E27FC236}">
                <a16:creationId xmlns:a16="http://schemas.microsoft.com/office/drawing/2014/main" id="{B3CAC9AC-853F-6A4D-8E5D-AB8A03FA1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27213"/>
            <a:ext cx="6350" cy="11112"/>
          </a:xfrm>
          <a:custGeom>
            <a:avLst/>
            <a:gdLst>
              <a:gd name="T0" fmla="*/ 124531 w 18"/>
              <a:gd name="T1" fmla="*/ 3255816 h 32"/>
              <a:gd name="T2" fmla="*/ 1742369 w 18"/>
              <a:gd name="T3" fmla="*/ 361835 h 32"/>
              <a:gd name="T4" fmla="*/ 1866900 w 18"/>
              <a:gd name="T5" fmla="*/ 1085156 h 32"/>
              <a:gd name="T6" fmla="*/ 249061 w 18"/>
              <a:gd name="T7" fmla="*/ 3496808 h 32"/>
              <a:gd name="T8" fmla="*/ 124531 w 18"/>
              <a:gd name="T9" fmla="*/ 325581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2">
                <a:moveTo>
                  <a:pt x="1" y="27"/>
                </a:moveTo>
                <a:cubicBezTo>
                  <a:pt x="1" y="25"/>
                  <a:pt x="12" y="8"/>
                  <a:pt x="14" y="3"/>
                </a:cubicBezTo>
                <a:cubicBezTo>
                  <a:pt x="15" y="0"/>
                  <a:pt x="17" y="7"/>
                  <a:pt x="15" y="9"/>
                </a:cubicBezTo>
                <a:cubicBezTo>
                  <a:pt x="12" y="12"/>
                  <a:pt x="4" y="24"/>
                  <a:pt x="2" y="29"/>
                </a:cubicBezTo>
                <a:cubicBezTo>
                  <a:pt x="2" y="31"/>
                  <a:pt x="0" y="30"/>
                  <a:pt x="1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4" name="Freeform 2030">
            <a:extLst>
              <a:ext uri="{FF2B5EF4-FFF2-40B4-BE49-F238E27FC236}">
                <a16:creationId xmlns:a16="http://schemas.microsoft.com/office/drawing/2014/main" id="{C9D760C0-47C7-A74A-9B25-AD3D48E7A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28800"/>
            <a:ext cx="12700" cy="12700"/>
          </a:xfrm>
          <a:custGeom>
            <a:avLst/>
            <a:gdLst>
              <a:gd name="T0" fmla="*/ 3423194 w 35"/>
              <a:gd name="T1" fmla="*/ 1116106 h 34"/>
              <a:gd name="T2" fmla="*/ 3686629 w 35"/>
              <a:gd name="T3" fmla="*/ 1674159 h 34"/>
              <a:gd name="T4" fmla="*/ 1185091 w 35"/>
              <a:gd name="T5" fmla="*/ 4604124 h 34"/>
              <a:gd name="T6" fmla="*/ 0 w 35"/>
              <a:gd name="T7" fmla="*/ 4325097 h 34"/>
              <a:gd name="T8" fmla="*/ 395151 w 35"/>
              <a:gd name="T9" fmla="*/ 4046071 h 34"/>
              <a:gd name="T10" fmla="*/ 1579880 w 35"/>
              <a:gd name="T11" fmla="*/ 4046071 h 34"/>
              <a:gd name="T12" fmla="*/ 3423194 w 35"/>
              <a:gd name="T13" fmla="*/ 111610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34">
                <a:moveTo>
                  <a:pt x="26" y="8"/>
                </a:moveTo>
                <a:cubicBezTo>
                  <a:pt x="28" y="0"/>
                  <a:pt x="34" y="8"/>
                  <a:pt x="28" y="12"/>
                </a:cubicBezTo>
                <a:cubicBezTo>
                  <a:pt x="22" y="19"/>
                  <a:pt x="20" y="31"/>
                  <a:pt x="9" y="33"/>
                </a:cubicBezTo>
                <a:cubicBezTo>
                  <a:pt x="7" y="33"/>
                  <a:pt x="2" y="32"/>
                  <a:pt x="0" y="31"/>
                </a:cubicBezTo>
                <a:cubicBezTo>
                  <a:pt x="0" y="31"/>
                  <a:pt x="0" y="28"/>
                  <a:pt x="3" y="29"/>
                </a:cubicBezTo>
                <a:cubicBezTo>
                  <a:pt x="5" y="31"/>
                  <a:pt x="10" y="31"/>
                  <a:pt x="12" y="29"/>
                </a:cubicBezTo>
                <a:cubicBezTo>
                  <a:pt x="19" y="24"/>
                  <a:pt x="23" y="15"/>
                  <a:pt x="26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5" name="Freeform 2031">
            <a:extLst>
              <a:ext uri="{FF2B5EF4-FFF2-40B4-BE49-F238E27FC236}">
                <a16:creationId xmlns:a16="http://schemas.microsoft.com/office/drawing/2014/main" id="{F006A223-B00E-7F46-9AF6-6203BDCEE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1828800"/>
            <a:ext cx="12700" cy="12700"/>
          </a:xfrm>
          <a:custGeom>
            <a:avLst/>
            <a:gdLst>
              <a:gd name="T0" fmla="*/ 3423194 w 35"/>
              <a:gd name="T1" fmla="*/ 1116106 h 34"/>
              <a:gd name="T2" fmla="*/ 3686629 w 35"/>
              <a:gd name="T3" fmla="*/ 1674159 h 34"/>
              <a:gd name="T4" fmla="*/ 1185091 w 35"/>
              <a:gd name="T5" fmla="*/ 4604124 h 34"/>
              <a:gd name="T6" fmla="*/ 0 w 35"/>
              <a:gd name="T7" fmla="*/ 4325097 h 34"/>
              <a:gd name="T8" fmla="*/ 395151 w 35"/>
              <a:gd name="T9" fmla="*/ 4046071 h 34"/>
              <a:gd name="T10" fmla="*/ 1579880 w 35"/>
              <a:gd name="T11" fmla="*/ 4046071 h 34"/>
              <a:gd name="T12" fmla="*/ 3423194 w 35"/>
              <a:gd name="T13" fmla="*/ 111610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34">
                <a:moveTo>
                  <a:pt x="26" y="8"/>
                </a:moveTo>
                <a:cubicBezTo>
                  <a:pt x="28" y="0"/>
                  <a:pt x="34" y="8"/>
                  <a:pt x="28" y="12"/>
                </a:cubicBezTo>
                <a:cubicBezTo>
                  <a:pt x="22" y="19"/>
                  <a:pt x="20" y="31"/>
                  <a:pt x="9" y="33"/>
                </a:cubicBezTo>
                <a:cubicBezTo>
                  <a:pt x="7" y="33"/>
                  <a:pt x="2" y="32"/>
                  <a:pt x="0" y="31"/>
                </a:cubicBezTo>
                <a:cubicBezTo>
                  <a:pt x="0" y="31"/>
                  <a:pt x="0" y="28"/>
                  <a:pt x="3" y="29"/>
                </a:cubicBezTo>
                <a:cubicBezTo>
                  <a:pt x="5" y="31"/>
                  <a:pt x="10" y="31"/>
                  <a:pt x="12" y="29"/>
                </a:cubicBezTo>
                <a:cubicBezTo>
                  <a:pt x="19" y="24"/>
                  <a:pt x="23" y="15"/>
                  <a:pt x="26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6" name="Freeform 2032">
            <a:extLst>
              <a:ext uri="{FF2B5EF4-FFF2-40B4-BE49-F238E27FC236}">
                <a16:creationId xmlns:a16="http://schemas.microsoft.com/office/drawing/2014/main" id="{33B6E24A-CBA6-B04A-9283-EED626E90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39913"/>
            <a:ext cx="3175" cy="4762"/>
          </a:xfrm>
          <a:custGeom>
            <a:avLst/>
            <a:gdLst>
              <a:gd name="T0" fmla="*/ 1234168 w 7"/>
              <a:gd name="T1" fmla="*/ 201591 h 15"/>
              <a:gd name="T2" fmla="*/ 822779 w 7"/>
              <a:gd name="T3" fmla="*/ 403183 h 15"/>
              <a:gd name="T4" fmla="*/ 822779 w 7"/>
              <a:gd name="T5" fmla="*/ 1007957 h 15"/>
              <a:gd name="T6" fmla="*/ 205921 w 7"/>
              <a:gd name="T7" fmla="*/ 1209548 h 15"/>
              <a:gd name="T8" fmla="*/ 411389 w 7"/>
              <a:gd name="T9" fmla="*/ 403183 h 15"/>
              <a:gd name="T10" fmla="*/ 205921 w 7"/>
              <a:gd name="T11" fmla="*/ 100637 h 15"/>
              <a:gd name="T12" fmla="*/ 1028700 w 7"/>
              <a:gd name="T13" fmla="*/ 100637 h 15"/>
              <a:gd name="T14" fmla="*/ 1234168 w 7"/>
              <a:gd name="T15" fmla="*/ 201591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5">
                <a:moveTo>
                  <a:pt x="6" y="2"/>
                </a:moveTo>
                <a:cubicBezTo>
                  <a:pt x="6" y="2"/>
                  <a:pt x="4" y="2"/>
                  <a:pt x="4" y="4"/>
                </a:cubicBezTo>
                <a:cubicBezTo>
                  <a:pt x="4" y="6"/>
                  <a:pt x="4" y="8"/>
                  <a:pt x="4" y="10"/>
                </a:cubicBezTo>
                <a:cubicBezTo>
                  <a:pt x="3" y="14"/>
                  <a:pt x="1" y="14"/>
                  <a:pt x="1" y="12"/>
                </a:cubicBezTo>
                <a:cubicBezTo>
                  <a:pt x="1" y="8"/>
                  <a:pt x="4" y="4"/>
                  <a:pt x="2" y="4"/>
                </a:cubicBezTo>
                <a:cubicBezTo>
                  <a:pt x="1" y="4"/>
                  <a:pt x="0" y="2"/>
                  <a:pt x="1" y="1"/>
                </a:cubicBezTo>
                <a:cubicBezTo>
                  <a:pt x="3" y="0"/>
                  <a:pt x="4" y="0"/>
                  <a:pt x="5" y="1"/>
                </a:cubicBezTo>
                <a:cubicBezTo>
                  <a:pt x="5" y="1"/>
                  <a:pt x="6" y="1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7" name="Freeform 2033">
            <a:extLst>
              <a:ext uri="{FF2B5EF4-FFF2-40B4-BE49-F238E27FC236}">
                <a16:creationId xmlns:a16="http://schemas.microsoft.com/office/drawing/2014/main" id="{DF3EC95A-ED23-9E43-A56B-F3E384148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836738"/>
            <a:ext cx="9525" cy="7937"/>
          </a:xfrm>
          <a:custGeom>
            <a:avLst/>
            <a:gdLst>
              <a:gd name="T0" fmla="*/ 3193542 w 25"/>
              <a:gd name="T1" fmla="*/ 629801 h 20"/>
              <a:gd name="T2" fmla="*/ 2032254 w 25"/>
              <a:gd name="T3" fmla="*/ 1575098 h 20"/>
              <a:gd name="T4" fmla="*/ 1887093 w 25"/>
              <a:gd name="T5" fmla="*/ 2204899 h 20"/>
              <a:gd name="T6" fmla="*/ 1451610 w 25"/>
              <a:gd name="T7" fmla="*/ 2677150 h 20"/>
              <a:gd name="T8" fmla="*/ 1016127 w 25"/>
              <a:gd name="T9" fmla="*/ 2047349 h 20"/>
              <a:gd name="T10" fmla="*/ 580644 w 25"/>
              <a:gd name="T11" fmla="*/ 2992249 h 20"/>
              <a:gd name="T12" fmla="*/ 290322 w 25"/>
              <a:gd name="T13" fmla="*/ 2362448 h 20"/>
              <a:gd name="T14" fmla="*/ 1016127 w 25"/>
              <a:gd name="T15" fmla="*/ 1575098 h 20"/>
              <a:gd name="T16" fmla="*/ 1596771 w 25"/>
              <a:gd name="T17" fmla="*/ 2047349 h 20"/>
              <a:gd name="T18" fmla="*/ 1887093 w 25"/>
              <a:gd name="T19" fmla="*/ 1259999 h 20"/>
              <a:gd name="T20" fmla="*/ 3193542 w 25"/>
              <a:gd name="T21" fmla="*/ 157549 h 20"/>
              <a:gd name="T22" fmla="*/ 3193542 w 25"/>
              <a:gd name="T23" fmla="*/ 629801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20">
                <a:moveTo>
                  <a:pt x="22" y="4"/>
                </a:moveTo>
                <a:cubicBezTo>
                  <a:pt x="20" y="6"/>
                  <a:pt x="18" y="6"/>
                  <a:pt x="14" y="10"/>
                </a:cubicBezTo>
                <a:cubicBezTo>
                  <a:pt x="13" y="11"/>
                  <a:pt x="13" y="13"/>
                  <a:pt x="13" y="14"/>
                </a:cubicBezTo>
                <a:cubicBezTo>
                  <a:pt x="12" y="17"/>
                  <a:pt x="10" y="17"/>
                  <a:pt x="10" y="17"/>
                </a:cubicBezTo>
                <a:cubicBezTo>
                  <a:pt x="9" y="16"/>
                  <a:pt x="9" y="13"/>
                  <a:pt x="7" y="13"/>
                </a:cubicBezTo>
                <a:cubicBezTo>
                  <a:pt x="7" y="16"/>
                  <a:pt x="6" y="19"/>
                  <a:pt x="4" y="19"/>
                </a:cubicBezTo>
                <a:cubicBezTo>
                  <a:pt x="4" y="19"/>
                  <a:pt x="0" y="15"/>
                  <a:pt x="2" y="15"/>
                </a:cubicBezTo>
                <a:cubicBezTo>
                  <a:pt x="6" y="14"/>
                  <a:pt x="6" y="11"/>
                  <a:pt x="7" y="10"/>
                </a:cubicBezTo>
                <a:cubicBezTo>
                  <a:pt x="9" y="10"/>
                  <a:pt x="10" y="13"/>
                  <a:pt x="11" y="13"/>
                </a:cubicBezTo>
                <a:cubicBezTo>
                  <a:pt x="11" y="13"/>
                  <a:pt x="12" y="9"/>
                  <a:pt x="13" y="8"/>
                </a:cubicBezTo>
                <a:cubicBezTo>
                  <a:pt x="16" y="5"/>
                  <a:pt x="19" y="4"/>
                  <a:pt x="22" y="1"/>
                </a:cubicBezTo>
                <a:cubicBezTo>
                  <a:pt x="22" y="0"/>
                  <a:pt x="24" y="3"/>
                  <a:pt x="22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8" name="Freeform 2034">
            <a:extLst>
              <a:ext uri="{FF2B5EF4-FFF2-40B4-BE49-F238E27FC236}">
                <a16:creationId xmlns:a16="http://schemas.microsoft.com/office/drawing/2014/main" id="{F8F5E37B-616F-F743-90B4-7E8F02EB9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841500"/>
            <a:ext cx="6350" cy="4763"/>
          </a:xfrm>
          <a:custGeom>
            <a:avLst/>
            <a:gdLst>
              <a:gd name="T0" fmla="*/ 249061 w 18"/>
              <a:gd name="T1" fmla="*/ 472728 h 12"/>
              <a:gd name="T2" fmla="*/ 871008 w 18"/>
              <a:gd name="T3" fmla="*/ 472728 h 12"/>
              <a:gd name="T4" fmla="*/ 1120069 w 18"/>
              <a:gd name="T5" fmla="*/ 630304 h 12"/>
              <a:gd name="T6" fmla="*/ 1369131 w 18"/>
              <a:gd name="T7" fmla="*/ 0 h 12"/>
              <a:gd name="T8" fmla="*/ 1369131 w 18"/>
              <a:gd name="T9" fmla="*/ 0 h 12"/>
              <a:gd name="T10" fmla="*/ 1369131 w 18"/>
              <a:gd name="T11" fmla="*/ 630304 h 12"/>
              <a:gd name="T12" fmla="*/ 1742369 w 18"/>
              <a:gd name="T13" fmla="*/ 315152 h 12"/>
              <a:gd name="T14" fmla="*/ 1991078 w 18"/>
              <a:gd name="T15" fmla="*/ 0 h 12"/>
              <a:gd name="T16" fmla="*/ 1866900 w 18"/>
              <a:gd name="T17" fmla="*/ 787880 h 12"/>
              <a:gd name="T18" fmla="*/ 995539 w 18"/>
              <a:gd name="T19" fmla="*/ 1417786 h 12"/>
              <a:gd name="T20" fmla="*/ 497769 w 18"/>
              <a:gd name="T21" fmla="*/ 472728 h 12"/>
              <a:gd name="T22" fmla="*/ 124531 w 18"/>
              <a:gd name="T23" fmla="*/ 1102635 h 12"/>
              <a:gd name="T24" fmla="*/ 249061 w 18"/>
              <a:gd name="T25" fmla="*/ 472728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2">
                <a:moveTo>
                  <a:pt x="2" y="3"/>
                </a:moveTo>
                <a:cubicBezTo>
                  <a:pt x="4" y="3"/>
                  <a:pt x="4" y="0"/>
                  <a:pt x="7" y="3"/>
                </a:cubicBezTo>
                <a:cubicBezTo>
                  <a:pt x="8" y="3"/>
                  <a:pt x="6" y="5"/>
                  <a:pt x="9" y="4"/>
                </a:cubicBezTo>
                <a:cubicBezTo>
                  <a:pt x="11" y="4"/>
                  <a:pt x="10" y="1"/>
                  <a:pt x="11" y="0"/>
                </a:cubicBezTo>
                <a:cubicBezTo>
                  <a:pt x="12" y="1"/>
                  <a:pt x="11" y="4"/>
                  <a:pt x="11" y="4"/>
                </a:cubicBezTo>
                <a:cubicBezTo>
                  <a:pt x="13" y="5"/>
                  <a:pt x="14" y="3"/>
                  <a:pt x="14" y="2"/>
                </a:cubicBezTo>
                <a:cubicBezTo>
                  <a:pt x="14" y="0"/>
                  <a:pt x="16" y="0"/>
                  <a:pt x="16" y="0"/>
                </a:cubicBezTo>
                <a:cubicBezTo>
                  <a:pt x="17" y="3"/>
                  <a:pt x="17" y="3"/>
                  <a:pt x="15" y="5"/>
                </a:cubicBezTo>
                <a:cubicBezTo>
                  <a:pt x="14" y="9"/>
                  <a:pt x="10" y="6"/>
                  <a:pt x="8" y="9"/>
                </a:cubicBezTo>
                <a:cubicBezTo>
                  <a:pt x="5" y="11"/>
                  <a:pt x="4" y="3"/>
                  <a:pt x="4" y="3"/>
                </a:cubicBezTo>
                <a:cubicBezTo>
                  <a:pt x="4" y="7"/>
                  <a:pt x="1" y="7"/>
                  <a:pt x="1" y="7"/>
                </a:cubicBezTo>
                <a:cubicBezTo>
                  <a:pt x="1" y="7"/>
                  <a:pt x="0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89" name="Freeform 2035">
            <a:extLst>
              <a:ext uri="{FF2B5EF4-FFF2-40B4-BE49-F238E27FC236}">
                <a16:creationId xmlns:a16="http://schemas.microsoft.com/office/drawing/2014/main" id="{5CD0152F-7505-3243-A8FC-759B1391D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838325"/>
            <a:ext cx="3175" cy="4763"/>
          </a:xfrm>
          <a:custGeom>
            <a:avLst/>
            <a:gdLst>
              <a:gd name="T0" fmla="*/ 315119 w 8"/>
              <a:gd name="T1" fmla="*/ 347359 h 14"/>
              <a:gd name="T2" fmla="*/ 787400 w 8"/>
              <a:gd name="T3" fmla="*/ 115673 h 14"/>
              <a:gd name="T4" fmla="*/ 1102519 w 8"/>
              <a:gd name="T5" fmla="*/ 347359 h 14"/>
              <a:gd name="T6" fmla="*/ 630238 w 8"/>
              <a:gd name="T7" fmla="*/ 578705 h 14"/>
              <a:gd name="T8" fmla="*/ 315119 w 8"/>
              <a:gd name="T9" fmla="*/ 1504768 h 14"/>
              <a:gd name="T10" fmla="*/ 315119 w 8"/>
              <a:gd name="T11" fmla="*/ 1504768 h 14"/>
              <a:gd name="T12" fmla="*/ 315119 w 8"/>
              <a:gd name="T13" fmla="*/ 694377 h 14"/>
              <a:gd name="T14" fmla="*/ 315119 w 8"/>
              <a:gd name="T15" fmla="*/ 347359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4">
                <a:moveTo>
                  <a:pt x="2" y="3"/>
                </a:moveTo>
                <a:cubicBezTo>
                  <a:pt x="2" y="2"/>
                  <a:pt x="2" y="2"/>
                  <a:pt x="5" y="1"/>
                </a:cubicBezTo>
                <a:cubicBezTo>
                  <a:pt x="7" y="0"/>
                  <a:pt x="7" y="3"/>
                  <a:pt x="7" y="3"/>
                </a:cubicBezTo>
                <a:cubicBezTo>
                  <a:pt x="7" y="5"/>
                  <a:pt x="4" y="3"/>
                  <a:pt x="4" y="5"/>
                </a:cubicBezTo>
                <a:cubicBezTo>
                  <a:pt x="2" y="6"/>
                  <a:pt x="4" y="10"/>
                  <a:pt x="2" y="13"/>
                </a:cubicBezTo>
                <a:cubicBezTo>
                  <a:pt x="0" y="9"/>
                  <a:pt x="2" y="9"/>
                  <a:pt x="2" y="6"/>
                </a:cubicBezTo>
                <a:cubicBezTo>
                  <a:pt x="2" y="6"/>
                  <a:pt x="0" y="4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0" name="Freeform 2036">
            <a:extLst>
              <a:ext uri="{FF2B5EF4-FFF2-40B4-BE49-F238E27FC236}">
                <a16:creationId xmlns:a16="http://schemas.microsoft.com/office/drawing/2014/main" id="{D504B99F-698E-DF4A-9135-6D238D00B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1838325"/>
            <a:ext cx="1587" cy="3175"/>
          </a:xfrm>
          <a:custGeom>
            <a:avLst/>
            <a:gdLst>
              <a:gd name="T0" fmla="*/ 0 w 2"/>
              <a:gd name="T1" fmla="*/ 205921 h 7"/>
              <a:gd name="T2" fmla="*/ 630039 w 2"/>
              <a:gd name="T3" fmla="*/ 205921 h 7"/>
              <a:gd name="T4" fmla="*/ 630039 w 2"/>
              <a:gd name="T5" fmla="*/ 822779 h 7"/>
              <a:gd name="T6" fmla="*/ 0 w 2"/>
              <a:gd name="T7" fmla="*/ 822779 h 7"/>
              <a:gd name="T8" fmla="*/ 0 w 2"/>
              <a:gd name="T9" fmla="*/ 2059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1"/>
                </a:moveTo>
                <a:cubicBezTo>
                  <a:pt x="0" y="0"/>
                  <a:pt x="1" y="1"/>
                  <a:pt x="1" y="1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0" y="6"/>
                  <a:pt x="0" y="4"/>
                </a:cubicBezTo>
                <a:cubicBezTo>
                  <a:pt x="0" y="3"/>
                  <a:pt x="0" y="2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1" name="Freeform 2037">
            <a:extLst>
              <a:ext uri="{FF2B5EF4-FFF2-40B4-BE49-F238E27FC236}">
                <a16:creationId xmlns:a16="http://schemas.microsoft.com/office/drawing/2014/main" id="{32D540D7-6CEB-6D4A-AAF1-E0E99E741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841500"/>
            <a:ext cx="6350" cy="4763"/>
          </a:xfrm>
          <a:custGeom>
            <a:avLst/>
            <a:gdLst>
              <a:gd name="T0" fmla="*/ 249061 w 18"/>
              <a:gd name="T1" fmla="*/ 472728 h 12"/>
              <a:gd name="T2" fmla="*/ 871008 w 18"/>
              <a:gd name="T3" fmla="*/ 472728 h 12"/>
              <a:gd name="T4" fmla="*/ 1120069 w 18"/>
              <a:gd name="T5" fmla="*/ 630304 h 12"/>
              <a:gd name="T6" fmla="*/ 1369131 w 18"/>
              <a:gd name="T7" fmla="*/ 0 h 12"/>
              <a:gd name="T8" fmla="*/ 1369131 w 18"/>
              <a:gd name="T9" fmla="*/ 0 h 12"/>
              <a:gd name="T10" fmla="*/ 1369131 w 18"/>
              <a:gd name="T11" fmla="*/ 630304 h 12"/>
              <a:gd name="T12" fmla="*/ 1742369 w 18"/>
              <a:gd name="T13" fmla="*/ 315152 h 12"/>
              <a:gd name="T14" fmla="*/ 1991078 w 18"/>
              <a:gd name="T15" fmla="*/ 0 h 12"/>
              <a:gd name="T16" fmla="*/ 1866900 w 18"/>
              <a:gd name="T17" fmla="*/ 787880 h 12"/>
              <a:gd name="T18" fmla="*/ 995539 w 18"/>
              <a:gd name="T19" fmla="*/ 1417786 h 12"/>
              <a:gd name="T20" fmla="*/ 497769 w 18"/>
              <a:gd name="T21" fmla="*/ 472728 h 12"/>
              <a:gd name="T22" fmla="*/ 124531 w 18"/>
              <a:gd name="T23" fmla="*/ 1102635 h 12"/>
              <a:gd name="T24" fmla="*/ 249061 w 18"/>
              <a:gd name="T25" fmla="*/ 472728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2">
                <a:moveTo>
                  <a:pt x="2" y="3"/>
                </a:moveTo>
                <a:cubicBezTo>
                  <a:pt x="4" y="3"/>
                  <a:pt x="4" y="0"/>
                  <a:pt x="7" y="3"/>
                </a:cubicBezTo>
                <a:cubicBezTo>
                  <a:pt x="8" y="3"/>
                  <a:pt x="6" y="5"/>
                  <a:pt x="9" y="4"/>
                </a:cubicBezTo>
                <a:cubicBezTo>
                  <a:pt x="11" y="4"/>
                  <a:pt x="10" y="1"/>
                  <a:pt x="11" y="0"/>
                </a:cubicBezTo>
                <a:cubicBezTo>
                  <a:pt x="12" y="1"/>
                  <a:pt x="11" y="4"/>
                  <a:pt x="11" y="4"/>
                </a:cubicBezTo>
                <a:cubicBezTo>
                  <a:pt x="13" y="5"/>
                  <a:pt x="14" y="3"/>
                  <a:pt x="14" y="2"/>
                </a:cubicBezTo>
                <a:cubicBezTo>
                  <a:pt x="14" y="0"/>
                  <a:pt x="16" y="0"/>
                  <a:pt x="16" y="0"/>
                </a:cubicBezTo>
                <a:cubicBezTo>
                  <a:pt x="17" y="3"/>
                  <a:pt x="17" y="3"/>
                  <a:pt x="15" y="5"/>
                </a:cubicBezTo>
                <a:cubicBezTo>
                  <a:pt x="14" y="9"/>
                  <a:pt x="10" y="6"/>
                  <a:pt x="8" y="9"/>
                </a:cubicBezTo>
                <a:cubicBezTo>
                  <a:pt x="5" y="11"/>
                  <a:pt x="4" y="3"/>
                  <a:pt x="4" y="3"/>
                </a:cubicBezTo>
                <a:cubicBezTo>
                  <a:pt x="4" y="7"/>
                  <a:pt x="1" y="7"/>
                  <a:pt x="1" y="7"/>
                </a:cubicBezTo>
                <a:cubicBezTo>
                  <a:pt x="1" y="7"/>
                  <a:pt x="0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2" name="Freeform 2038">
            <a:extLst>
              <a:ext uri="{FF2B5EF4-FFF2-40B4-BE49-F238E27FC236}">
                <a16:creationId xmlns:a16="http://schemas.microsoft.com/office/drawing/2014/main" id="{EEEAE38D-5671-D047-91FF-CF4ADE9FB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838325"/>
            <a:ext cx="3175" cy="4763"/>
          </a:xfrm>
          <a:custGeom>
            <a:avLst/>
            <a:gdLst>
              <a:gd name="T0" fmla="*/ 315119 w 8"/>
              <a:gd name="T1" fmla="*/ 347359 h 14"/>
              <a:gd name="T2" fmla="*/ 787400 w 8"/>
              <a:gd name="T3" fmla="*/ 115673 h 14"/>
              <a:gd name="T4" fmla="*/ 1102519 w 8"/>
              <a:gd name="T5" fmla="*/ 347359 h 14"/>
              <a:gd name="T6" fmla="*/ 630238 w 8"/>
              <a:gd name="T7" fmla="*/ 578705 h 14"/>
              <a:gd name="T8" fmla="*/ 315119 w 8"/>
              <a:gd name="T9" fmla="*/ 1504768 h 14"/>
              <a:gd name="T10" fmla="*/ 315119 w 8"/>
              <a:gd name="T11" fmla="*/ 1504768 h 14"/>
              <a:gd name="T12" fmla="*/ 315119 w 8"/>
              <a:gd name="T13" fmla="*/ 694377 h 14"/>
              <a:gd name="T14" fmla="*/ 315119 w 8"/>
              <a:gd name="T15" fmla="*/ 347359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4">
                <a:moveTo>
                  <a:pt x="2" y="3"/>
                </a:moveTo>
                <a:cubicBezTo>
                  <a:pt x="2" y="2"/>
                  <a:pt x="2" y="2"/>
                  <a:pt x="5" y="1"/>
                </a:cubicBezTo>
                <a:cubicBezTo>
                  <a:pt x="7" y="0"/>
                  <a:pt x="7" y="3"/>
                  <a:pt x="7" y="3"/>
                </a:cubicBezTo>
                <a:cubicBezTo>
                  <a:pt x="7" y="5"/>
                  <a:pt x="4" y="3"/>
                  <a:pt x="4" y="5"/>
                </a:cubicBezTo>
                <a:cubicBezTo>
                  <a:pt x="2" y="6"/>
                  <a:pt x="4" y="10"/>
                  <a:pt x="2" y="13"/>
                </a:cubicBezTo>
                <a:cubicBezTo>
                  <a:pt x="0" y="9"/>
                  <a:pt x="2" y="9"/>
                  <a:pt x="2" y="6"/>
                </a:cubicBezTo>
                <a:cubicBezTo>
                  <a:pt x="2" y="6"/>
                  <a:pt x="0" y="4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3" name="Freeform 2039">
            <a:extLst>
              <a:ext uri="{FF2B5EF4-FFF2-40B4-BE49-F238E27FC236}">
                <a16:creationId xmlns:a16="http://schemas.microsoft.com/office/drawing/2014/main" id="{930EA75D-F7D2-1847-A4C4-7E55D12F4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1838325"/>
            <a:ext cx="1587" cy="3175"/>
          </a:xfrm>
          <a:custGeom>
            <a:avLst/>
            <a:gdLst>
              <a:gd name="T0" fmla="*/ 0 w 2"/>
              <a:gd name="T1" fmla="*/ 205921 h 7"/>
              <a:gd name="T2" fmla="*/ 630039 w 2"/>
              <a:gd name="T3" fmla="*/ 205921 h 7"/>
              <a:gd name="T4" fmla="*/ 630039 w 2"/>
              <a:gd name="T5" fmla="*/ 822779 h 7"/>
              <a:gd name="T6" fmla="*/ 0 w 2"/>
              <a:gd name="T7" fmla="*/ 822779 h 7"/>
              <a:gd name="T8" fmla="*/ 0 w 2"/>
              <a:gd name="T9" fmla="*/ 20592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1"/>
                </a:moveTo>
                <a:cubicBezTo>
                  <a:pt x="0" y="0"/>
                  <a:pt x="1" y="1"/>
                  <a:pt x="1" y="1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0" y="6"/>
                  <a:pt x="0" y="4"/>
                </a:cubicBezTo>
                <a:cubicBezTo>
                  <a:pt x="0" y="3"/>
                  <a:pt x="0" y="2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4" name="Freeform 2040">
            <a:extLst>
              <a:ext uri="{FF2B5EF4-FFF2-40B4-BE49-F238E27FC236}">
                <a16:creationId xmlns:a16="http://schemas.microsoft.com/office/drawing/2014/main" id="{7438D069-5E56-F448-B97B-47D3203F6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2425" y="1836738"/>
            <a:ext cx="9525" cy="7937"/>
          </a:xfrm>
          <a:custGeom>
            <a:avLst/>
            <a:gdLst>
              <a:gd name="T0" fmla="*/ 3193542 w 25"/>
              <a:gd name="T1" fmla="*/ 629801 h 20"/>
              <a:gd name="T2" fmla="*/ 2032254 w 25"/>
              <a:gd name="T3" fmla="*/ 1575098 h 20"/>
              <a:gd name="T4" fmla="*/ 1887093 w 25"/>
              <a:gd name="T5" fmla="*/ 2204899 h 20"/>
              <a:gd name="T6" fmla="*/ 1451610 w 25"/>
              <a:gd name="T7" fmla="*/ 2677150 h 20"/>
              <a:gd name="T8" fmla="*/ 1016127 w 25"/>
              <a:gd name="T9" fmla="*/ 2047349 h 20"/>
              <a:gd name="T10" fmla="*/ 580644 w 25"/>
              <a:gd name="T11" fmla="*/ 2992249 h 20"/>
              <a:gd name="T12" fmla="*/ 290322 w 25"/>
              <a:gd name="T13" fmla="*/ 2362448 h 20"/>
              <a:gd name="T14" fmla="*/ 1016127 w 25"/>
              <a:gd name="T15" fmla="*/ 1575098 h 20"/>
              <a:gd name="T16" fmla="*/ 1596771 w 25"/>
              <a:gd name="T17" fmla="*/ 2047349 h 20"/>
              <a:gd name="T18" fmla="*/ 1887093 w 25"/>
              <a:gd name="T19" fmla="*/ 1259999 h 20"/>
              <a:gd name="T20" fmla="*/ 3193542 w 25"/>
              <a:gd name="T21" fmla="*/ 157549 h 20"/>
              <a:gd name="T22" fmla="*/ 3193542 w 25"/>
              <a:gd name="T23" fmla="*/ 629801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20">
                <a:moveTo>
                  <a:pt x="22" y="4"/>
                </a:moveTo>
                <a:cubicBezTo>
                  <a:pt x="20" y="6"/>
                  <a:pt x="18" y="6"/>
                  <a:pt x="14" y="10"/>
                </a:cubicBezTo>
                <a:cubicBezTo>
                  <a:pt x="13" y="11"/>
                  <a:pt x="13" y="13"/>
                  <a:pt x="13" y="14"/>
                </a:cubicBezTo>
                <a:cubicBezTo>
                  <a:pt x="12" y="17"/>
                  <a:pt x="10" y="17"/>
                  <a:pt x="10" y="17"/>
                </a:cubicBezTo>
                <a:cubicBezTo>
                  <a:pt x="9" y="16"/>
                  <a:pt x="9" y="13"/>
                  <a:pt x="7" y="13"/>
                </a:cubicBezTo>
                <a:cubicBezTo>
                  <a:pt x="7" y="16"/>
                  <a:pt x="6" y="19"/>
                  <a:pt x="4" y="19"/>
                </a:cubicBezTo>
                <a:cubicBezTo>
                  <a:pt x="4" y="19"/>
                  <a:pt x="0" y="15"/>
                  <a:pt x="2" y="15"/>
                </a:cubicBezTo>
                <a:cubicBezTo>
                  <a:pt x="6" y="14"/>
                  <a:pt x="6" y="11"/>
                  <a:pt x="7" y="10"/>
                </a:cubicBezTo>
                <a:cubicBezTo>
                  <a:pt x="9" y="10"/>
                  <a:pt x="10" y="13"/>
                  <a:pt x="11" y="13"/>
                </a:cubicBezTo>
                <a:cubicBezTo>
                  <a:pt x="11" y="13"/>
                  <a:pt x="12" y="9"/>
                  <a:pt x="13" y="8"/>
                </a:cubicBezTo>
                <a:cubicBezTo>
                  <a:pt x="16" y="5"/>
                  <a:pt x="19" y="4"/>
                  <a:pt x="22" y="1"/>
                </a:cubicBezTo>
                <a:cubicBezTo>
                  <a:pt x="22" y="0"/>
                  <a:pt x="24" y="3"/>
                  <a:pt x="22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5" name="Freeform 2041">
            <a:extLst>
              <a:ext uri="{FF2B5EF4-FFF2-40B4-BE49-F238E27FC236}">
                <a16:creationId xmlns:a16="http://schemas.microsoft.com/office/drawing/2014/main" id="{E222982B-9E38-9749-BA86-2B2898B03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839913"/>
            <a:ext cx="3175" cy="4762"/>
          </a:xfrm>
          <a:custGeom>
            <a:avLst/>
            <a:gdLst>
              <a:gd name="T0" fmla="*/ 1234168 w 7"/>
              <a:gd name="T1" fmla="*/ 201591 h 15"/>
              <a:gd name="T2" fmla="*/ 822779 w 7"/>
              <a:gd name="T3" fmla="*/ 403183 h 15"/>
              <a:gd name="T4" fmla="*/ 822779 w 7"/>
              <a:gd name="T5" fmla="*/ 1007957 h 15"/>
              <a:gd name="T6" fmla="*/ 205921 w 7"/>
              <a:gd name="T7" fmla="*/ 1209548 h 15"/>
              <a:gd name="T8" fmla="*/ 411389 w 7"/>
              <a:gd name="T9" fmla="*/ 403183 h 15"/>
              <a:gd name="T10" fmla="*/ 205921 w 7"/>
              <a:gd name="T11" fmla="*/ 100637 h 15"/>
              <a:gd name="T12" fmla="*/ 1028700 w 7"/>
              <a:gd name="T13" fmla="*/ 100637 h 15"/>
              <a:gd name="T14" fmla="*/ 1234168 w 7"/>
              <a:gd name="T15" fmla="*/ 201591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5">
                <a:moveTo>
                  <a:pt x="6" y="2"/>
                </a:moveTo>
                <a:cubicBezTo>
                  <a:pt x="6" y="2"/>
                  <a:pt x="4" y="2"/>
                  <a:pt x="4" y="4"/>
                </a:cubicBezTo>
                <a:cubicBezTo>
                  <a:pt x="4" y="6"/>
                  <a:pt x="4" y="8"/>
                  <a:pt x="4" y="10"/>
                </a:cubicBezTo>
                <a:cubicBezTo>
                  <a:pt x="3" y="14"/>
                  <a:pt x="1" y="14"/>
                  <a:pt x="1" y="12"/>
                </a:cubicBezTo>
                <a:cubicBezTo>
                  <a:pt x="1" y="8"/>
                  <a:pt x="4" y="4"/>
                  <a:pt x="2" y="4"/>
                </a:cubicBezTo>
                <a:cubicBezTo>
                  <a:pt x="1" y="4"/>
                  <a:pt x="0" y="2"/>
                  <a:pt x="1" y="1"/>
                </a:cubicBezTo>
                <a:cubicBezTo>
                  <a:pt x="3" y="0"/>
                  <a:pt x="4" y="0"/>
                  <a:pt x="5" y="1"/>
                </a:cubicBezTo>
                <a:cubicBezTo>
                  <a:pt x="5" y="1"/>
                  <a:pt x="6" y="1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6" name="Freeform 2042">
            <a:extLst>
              <a:ext uri="{FF2B5EF4-FFF2-40B4-BE49-F238E27FC236}">
                <a16:creationId xmlns:a16="http://schemas.microsoft.com/office/drawing/2014/main" id="{728B218E-2904-AB4E-98E6-16C48606C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878013"/>
            <a:ext cx="3175" cy="4762"/>
          </a:xfrm>
          <a:custGeom>
            <a:avLst/>
            <a:gdLst>
              <a:gd name="T0" fmla="*/ 0 w 7"/>
              <a:gd name="T1" fmla="*/ 1475854 h 13"/>
              <a:gd name="T2" fmla="*/ 822779 w 7"/>
              <a:gd name="T3" fmla="*/ 134069 h 13"/>
              <a:gd name="T4" fmla="*/ 1234168 w 7"/>
              <a:gd name="T5" fmla="*/ 134069 h 13"/>
              <a:gd name="T6" fmla="*/ 411389 w 7"/>
              <a:gd name="T7" fmla="*/ 1610289 h 13"/>
              <a:gd name="T8" fmla="*/ 0 w 7"/>
              <a:gd name="T9" fmla="*/ 1475854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3">
                <a:moveTo>
                  <a:pt x="0" y="11"/>
                </a:moveTo>
                <a:cubicBezTo>
                  <a:pt x="0" y="8"/>
                  <a:pt x="2" y="3"/>
                  <a:pt x="4" y="1"/>
                </a:cubicBezTo>
                <a:cubicBezTo>
                  <a:pt x="5" y="0"/>
                  <a:pt x="6" y="1"/>
                  <a:pt x="6" y="1"/>
                </a:cubicBezTo>
                <a:cubicBezTo>
                  <a:pt x="6" y="6"/>
                  <a:pt x="4" y="9"/>
                  <a:pt x="2" y="12"/>
                </a:cubicBezTo>
                <a:lnTo>
                  <a:pt x="0" y="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7" name="Freeform 2043">
            <a:extLst>
              <a:ext uri="{FF2B5EF4-FFF2-40B4-BE49-F238E27FC236}">
                <a16:creationId xmlns:a16="http://schemas.microsoft.com/office/drawing/2014/main" id="{2BE4E0A6-C0C7-4D4D-B89F-712E10481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878013"/>
            <a:ext cx="3175" cy="4762"/>
          </a:xfrm>
          <a:custGeom>
            <a:avLst/>
            <a:gdLst>
              <a:gd name="T0" fmla="*/ 205921 w 7"/>
              <a:gd name="T1" fmla="*/ 1610289 h 13"/>
              <a:gd name="T2" fmla="*/ 0 w 7"/>
              <a:gd name="T3" fmla="*/ 1475854 h 13"/>
              <a:gd name="T4" fmla="*/ 822779 w 7"/>
              <a:gd name="T5" fmla="*/ 134069 h 13"/>
              <a:gd name="T6" fmla="*/ 1234168 w 7"/>
              <a:gd name="T7" fmla="*/ 134069 h 13"/>
              <a:gd name="T8" fmla="*/ 617311 w 7"/>
              <a:gd name="T9" fmla="*/ 1610289 h 13"/>
              <a:gd name="T10" fmla="*/ 205921 w 7"/>
              <a:gd name="T11" fmla="*/ 1610289 h 13"/>
              <a:gd name="T12" fmla="*/ 1028700 w 7"/>
              <a:gd name="T13" fmla="*/ 134069 h 13"/>
              <a:gd name="T14" fmla="*/ 0 w 7"/>
              <a:gd name="T15" fmla="*/ 1475854 h 13"/>
              <a:gd name="T16" fmla="*/ 205921 w 7"/>
              <a:gd name="T17" fmla="*/ 1610289 h 13"/>
              <a:gd name="T18" fmla="*/ 1234168 w 7"/>
              <a:gd name="T19" fmla="*/ 134069 h 13"/>
              <a:gd name="T20" fmla="*/ 1028700 w 7"/>
              <a:gd name="T21" fmla="*/ 13406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3">
                <a:moveTo>
                  <a:pt x="1" y="12"/>
                </a:moveTo>
                <a:cubicBezTo>
                  <a:pt x="1" y="12"/>
                  <a:pt x="0" y="12"/>
                  <a:pt x="0" y="11"/>
                </a:cubicBezTo>
                <a:cubicBezTo>
                  <a:pt x="0" y="7"/>
                  <a:pt x="1" y="2"/>
                  <a:pt x="4" y="1"/>
                </a:cubicBezTo>
                <a:cubicBezTo>
                  <a:pt x="5" y="0"/>
                  <a:pt x="6" y="1"/>
                  <a:pt x="6" y="1"/>
                </a:cubicBezTo>
                <a:cubicBezTo>
                  <a:pt x="6" y="6"/>
                  <a:pt x="4" y="9"/>
                  <a:pt x="3" y="12"/>
                </a:cubicBezTo>
                <a:lnTo>
                  <a:pt x="1" y="12"/>
                </a:lnTo>
                <a:close/>
                <a:moveTo>
                  <a:pt x="5" y="1"/>
                </a:moveTo>
                <a:cubicBezTo>
                  <a:pt x="3" y="3"/>
                  <a:pt x="0" y="8"/>
                  <a:pt x="0" y="11"/>
                </a:cubicBezTo>
                <a:lnTo>
                  <a:pt x="1" y="12"/>
                </a:lnTo>
                <a:cubicBezTo>
                  <a:pt x="4" y="9"/>
                  <a:pt x="6" y="5"/>
                  <a:pt x="6" y="1"/>
                </a:cubicBezTo>
                <a:lnTo>
                  <a:pt x="5" y="1"/>
                </a:lnTo>
                <a:close/>
              </a:path>
            </a:pathLst>
          </a:custGeom>
          <a:solidFill>
            <a:srgbClr val="B06A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8" name="Freeform 2044">
            <a:extLst>
              <a:ext uri="{FF2B5EF4-FFF2-40B4-BE49-F238E27FC236}">
                <a16:creationId xmlns:a16="http://schemas.microsoft.com/office/drawing/2014/main" id="{89BEAC33-D9C7-AA42-B2E2-908B46039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12938"/>
            <a:ext cx="1588" cy="4762"/>
          </a:xfrm>
          <a:custGeom>
            <a:avLst/>
            <a:gdLst>
              <a:gd name="T0" fmla="*/ 403352 w 5"/>
              <a:gd name="T1" fmla="*/ 907002 h 15"/>
              <a:gd name="T2" fmla="*/ 403352 w 5"/>
              <a:gd name="T3" fmla="*/ 1411139 h 15"/>
              <a:gd name="T4" fmla="*/ 302673 w 5"/>
              <a:gd name="T5" fmla="*/ 1411139 h 15"/>
              <a:gd name="T6" fmla="*/ 302673 w 5"/>
              <a:gd name="T7" fmla="*/ 1209548 h 15"/>
              <a:gd name="T8" fmla="*/ 201676 w 5"/>
              <a:gd name="T9" fmla="*/ 907002 h 15"/>
              <a:gd name="T10" fmla="*/ 100997 w 5"/>
              <a:gd name="T11" fmla="*/ 604774 h 15"/>
              <a:gd name="T12" fmla="*/ 0 w 5"/>
              <a:gd name="T13" fmla="*/ 403183 h 15"/>
              <a:gd name="T14" fmla="*/ 100997 w 5"/>
              <a:gd name="T15" fmla="*/ 0 h 15"/>
              <a:gd name="T16" fmla="*/ 302673 w 5"/>
              <a:gd name="T17" fmla="*/ 201591 h 15"/>
              <a:gd name="T18" fmla="*/ 403352 w 5"/>
              <a:gd name="T19" fmla="*/ 403183 h 15"/>
              <a:gd name="T20" fmla="*/ 403352 w 5"/>
              <a:gd name="T21" fmla="*/ 705411 h 15"/>
              <a:gd name="T22" fmla="*/ 403352 w 5"/>
              <a:gd name="T23" fmla="*/ 907002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15">
                <a:moveTo>
                  <a:pt x="4" y="9"/>
                </a:moveTo>
                <a:cubicBezTo>
                  <a:pt x="4" y="11"/>
                  <a:pt x="4" y="13"/>
                  <a:pt x="4" y="14"/>
                </a:cubicBezTo>
                <a:lnTo>
                  <a:pt x="3" y="14"/>
                </a:lnTo>
                <a:cubicBezTo>
                  <a:pt x="3" y="14"/>
                  <a:pt x="3" y="13"/>
                  <a:pt x="3" y="12"/>
                </a:cubicBezTo>
                <a:cubicBezTo>
                  <a:pt x="3" y="11"/>
                  <a:pt x="3" y="9"/>
                  <a:pt x="2" y="9"/>
                </a:cubicBezTo>
                <a:lnTo>
                  <a:pt x="1" y="6"/>
                </a:lnTo>
                <a:cubicBezTo>
                  <a:pt x="1" y="6"/>
                  <a:pt x="0" y="5"/>
                  <a:pt x="0" y="4"/>
                </a:cubicBezTo>
                <a:lnTo>
                  <a:pt x="1" y="0"/>
                </a:lnTo>
                <a:lnTo>
                  <a:pt x="3" y="2"/>
                </a:lnTo>
                <a:lnTo>
                  <a:pt x="4" y="4"/>
                </a:lnTo>
                <a:cubicBezTo>
                  <a:pt x="4" y="5"/>
                  <a:pt x="4" y="6"/>
                  <a:pt x="4" y="7"/>
                </a:cubicBezTo>
                <a:cubicBezTo>
                  <a:pt x="4" y="8"/>
                  <a:pt x="4" y="9"/>
                  <a:pt x="4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99" name="Freeform 2045">
            <a:extLst>
              <a:ext uri="{FF2B5EF4-FFF2-40B4-BE49-F238E27FC236}">
                <a16:creationId xmlns:a16="http://schemas.microsoft.com/office/drawing/2014/main" id="{5D773471-F929-534B-B45E-61B1FE644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912938"/>
            <a:ext cx="3175" cy="4762"/>
          </a:xfrm>
          <a:custGeom>
            <a:avLst/>
            <a:gdLst>
              <a:gd name="T0" fmla="*/ 995539 w 9"/>
              <a:gd name="T1" fmla="*/ 302228 h 15"/>
              <a:gd name="T2" fmla="*/ 871008 w 9"/>
              <a:gd name="T3" fmla="*/ 503820 h 15"/>
              <a:gd name="T4" fmla="*/ 497769 w 9"/>
              <a:gd name="T5" fmla="*/ 604774 h 15"/>
              <a:gd name="T6" fmla="*/ 622300 w 9"/>
              <a:gd name="T7" fmla="*/ 907002 h 15"/>
              <a:gd name="T8" fmla="*/ 622300 w 9"/>
              <a:gd name="T9" fmla="*/ 1108594 h 15"/>
              <a:gd name="T10" fmla="*/ 622300 w 9"/>
              <a:gd name="T11" fmla="*/ 1310185 h 15"/>
              <a:gd name="T12" fmla="*/ 622300 w 9"/>
              <a:gd name="T13" fmla="*/ 1411139 h 15"/>
              <a:gd name="T14" fmla="*/ 497769 w 9"/>
              <a:gd name="T15" fmla="*/ 1411139 h 15"/>
              <a:gd name="T16" fmla="*/ 497769 w 9"/>
              <a:gd name="T17" fmla="*/ 1310185 h 15"/>
              <a:gd name="T18" fmla="*/ 497769 w 9"/>
              <a:gd name="T19" fmla="*/ 1108594 h 15"/>
              <a:gd name="T20" fmla="*/ 497769 w 9"/>
              <a:gd name="T21" fmla="*/ 907002 h 15"/>
              <a:gd name="T22" fmla="*/ 373239 w 9"/>
              <a:gd name="T23" fmla="*/ 705411 h 15"/>
              <a:gd name="T24" fmla="*/ 0 w 9"/>
              <a:gd name="T25" fmla="*/ 403183 h 15"/>
              <a:gd name="T26" fmla="*/ 124531 w 9"/>
              <a:gd name="T27" fmla="*/ 0 h 15"/>
              <a:gd name="T28" fmla="*/ 497769 w 9"/>
              <a:gd name="T29" fmla="*/ 201591 h 15"/>
              <a:gd name="T30" fmla="*/ 497769 w 9"/>
              <a:gd name="T31" fmla="*/ 302228 h 15"/>
              <a:gd name="T32" fmla="*/ 871008 w 9"/>
              <a:gd name="T33" fmla="*/ 0 h 15"/>
              <a:gd name="T34" fmla="*/ 995539 w 9"/>
              <a:gd name="T35" fmla="*/ 0 h 15"/>
              <a:gd name="T36" fmla="*/ 995539 w 9"/>
              <a:gd name="T37" fmla="*/ 100637 h 15"/>
              <a:gd name="T38" fmla="*/ 995539 w 9"/>
              <a:gd name="T39" fmla="*/ 201591 h 15"/>
              <a:gd name="T40" fmla="*/ 995539 w 9"/>
              <a:gd name="T41" fmla="*/ 302228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" h="15">
                <a:moveTo>
                  <a:pt x="8" y="3"/>
                </a:moveTo>
                <a:cubicBezTo>
                  <a:pt x="8" y="4"/>
                  <a:pt x="7" y="5"/>
                  <a:pt x="7" y="5"/>
                </a:cubicBezTo>
                <a:cubicBezTo>
                  <a:pt x="7" y="5"/>
                  <a:pt x="6" y="6"/>
                  <a:pt x="4" y="6"/>
                </a:cubicBezTo>
                <a:cubicBezTo>
                  <a:pt x="5" y="8"/>
                  <a:pt x="5" y="9"/>
                  <a:pt x="5" y="9"/>
                </a:cubicBezTo>
                <a:cubicBezTo>
                  <a:pt x="5" y="9"/>
                  <a:pt x="5" y="10"/>
                  <a:pt x="5" y="11"/>
                </a:cubicBezTo>
                <a:lnTo>
                  <a:pt x="5" y="13"/>
                </a:lnTo>
                <a:lnTo>
                  <a:pt x="5" y="14"/>
                </a:lnTo>
                <a:lnTo>
                  <a:pt x="4" y="14"/>
                </a:lnTo>
                <a:lnTo>
                  <a:pt x="4" y="13"/>
                </a:lnTo>
                <a:lnTo>
                  <a:pt x="4" y="11"/>
                </a:lnTo>
                <a:lnTo>
                  <a:pt x="4" y="9"/>
                </a:lnTo>
                <a:cubicBezTo>
                  <a:pt x="3" y="8"/>
                  <a:pt x="3" y="7"/>
                  <a:pt x="3" y="7"/>
                </a:cubicBezTo>
                <a:cubicBezTo>
                  <a:pt x="2" y="6"/>
                  <a:pt x="1" y="5"/>
                  <a:pt x="0" y="4"/>
                </a:cubicBezTo>
                <a:lnTo>
                  <a:pt x="1" y="0"/>
                </a:lnTo>
                <a:cubicBezTo>
                  <a:pt x="2" y="1"/>
                  <a:pt x="3" y="2"/>
                  <a:pt x="4" y="2"/>
                </a:cubicBezTo>
                <a:lnTo>
                  <a:pt x="4" y="3"/>
                </a:lnTo>
                <a:cubicBezTo>
                  <a:pt x="6" y="3"/>
                  <a:pt x="7" y="2"/>
                  <a:pt x="7" y="0"/>
                </a:cubicBezTo>
                <a:lnTo>
                  <a:pt x="8" y="0"/>
                </a:lnTo>
                <a:lnTo>
                  <a:pt x="8" y="1"/>
                </a:lnTo>
                <a:cubicBezTo>
                  <a:pt x="8" y="2"/>
                  <a:pt x="8" y="2"/>
                  <a:pt x="8" y="2"/>
                </a:cubicBezTo>
                <a:lnTo>
                  <a:pt x="8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0" name="Freeform 2046">
            <a:extLst>
              <a:ext uri="{FF2B5EF4-FFF2-40B4-BE49-F238E27FC236}">
                <a16:creationId xmlns:a16="http://schemas.microsoft.com/office/drawing/2014/main" id="{83FFB648-62F3-1545-A743-EBF936308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912938"/>
            <a:ext cx="3175" cy="4762"/>
          </a:xfrm>
          <a:custGeom>
            <a:avLst/>
            <a:gdLst>
              <a:gd name="T0" fmla="*/ 907415 w 10"/>
              <a:gd name="T1" fmla="*/ 1108594 h 15"/>
              <a:gd name="T2" fmla="*/ 806450 w 10"/>
              <a:gd name="T3" fmla="*/ 1411139 h 15"/>
              <a:gd name="T4" fmla="*/ 705803 w 10"/>
              <a:gd name="T5" fmla="*/ 1411139 h 15"/>
              <a:gd name="T6" fmla="*/ 604838 w 10"/>
              <a:gd name="T7" fmla="*/ 1108594 h 15"/>
              <a:gd name="T8" fmla="*/ 604838 w 10"/>
              <a:gd name="T9" fmla="*/ 806365 h 15"/>
              <a:gd name="T10" fmla="*/ 403225 w 10"/>
              <a:gd name="T11" fmla="*/ 907002 h 15"/>
              <a:gd name="T12" fmla="*/ 201613 w 10"/>
              <a:gd name="T13" fmla="*/ 806365 h 15"/>
              <a:gd name="T14" fmla="*/ 0 w 10"/>
              <a:gd name="T15" fmla="*/ 604774 h 15"/>
              <a:gd name="T16" fmla="*/ 201613 w 10"/>
              <a:gd name="T17" fmla="*/ 201591 h 15"/>
              <a:gd name="T18" fmla="*/ 504190 w 10"/>
              <a:gd name="T19" fmla="*/ 0 h 15"/>
              <a:gd name="T20" fmla="*/ 604838 w 10"/>
              <a:gd name="T21" fmla="*/ 0 h 15"/>
              <a:gd name="T22" fmla="*/ 705803 w 10"/>
              <a:gd name="T23" fmla="*/ 302228 h 15"/>
              <a:gd name="T24" fmla="*/ 705803 w 10"/>
              <a:gd name="T25" fmla="*/ 604774 h 15"/>
              <a:gd name="T26" fmla="*/ 806450 w 10"/>
              <a:gd name="T27" fmla="*/ 907002 h 15"/>
              <a:gd name="T28" fmla="*/ 907415 w 10"/>
              <a:gd name="T29" fmla="*/ 1108594 h 15"/>
              <a:gd name="T30" fmla="*/ 604838 w 10"/>
              <a:gd name="T31" fmla="*/ 503820 h 15"/>
              <a:gd name="T32" fmla="*/ 403225 w 10"/>
              <a:gd name="T33" fmla="*/ 302228 h 15"/>
              <a:gd name="T34" fmla="*/ 302578 w 10"/>
              <a:gd name="T35" fmla="*/ 403183 h 15"/>
              <a:gd name="T36" fmla="*/ 302578 w 10"/>
              <a:gd name="T37" fmla="*/ 403183 h 15"/>
              <a:gd name="T38" fmla="*/ 302578 w 10"/>
              <a:gd name="T39" fmla="*/ 503820 h 15"/>
              <a:gd name="T40" fmla="*/ 504190 w 10"/>
              <a:gd name="T41" fmla="*/ 503820 h 15"/>
              <a:gd name="T42" fmla="*/ 604838 w 10"/>
              <a:gd name="T43" fmla="*/ 50382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15">
                <a:moveTo>
                  <a:pt x="9" y="11"/>
                </a:moveTo>
                <a:lnTo>
                  <a:pt x="8" y="14"/>
                </a:lnTo>
                <a:lnTo>
                  <a:pt x="7" y="14"/>
                </a:lnTo>
                <a:cubicBezTo>
                  <a:pt x="6" y="13"/>
                  <a:pt x="6" y="13"/>
                  <a:pt x="6" y="11"/>
                </a:cubicBezTo>
                <a:cubicBezTo>
                  <a:pt x="6" y="10"/>
                  <a:pt x="6" y="9"/>
                  <a:pt x="6" y="8"/>
                </a:cubicBezTo>
                <a:lnTo>
                  <a:pt x="4" y="9"/>
                </a:lnTo>
                <a:lnTo>
                  <a:pt x="2" y="8"/>
                </a:lnTo>
                <a:cubicBezTo>
                  <a:pt x="1" y="7"/>
                  <a:pt x="0" y="6"/>
                  <a:pt x="0" y="6"/>
                </a:cubicBezTo>
                <a:cubicBezTo>
                  <a:pt x="0" y="6"/>
                  <a:pt x="1" y="3"/>
                  <a:pt x="2" y="2"/>
                </a:cubicBezTo>
                <a:cubicBezTo>
                  <a:pt x="3" y="0"/>
                  <a:pt x="3" y="0"/>
                  <a:pt x="5" y="0"/>
                </a:cubicBezTo>
                <a:lnTo>
                  <a:pt x="6" y="0"/>
                </a:lnTo>
                <a:lnTo>
                  <a:pt x="7" y="3"/>
                </a:lnTo>
                <a:cubicBezTo>
                  <a:pt x="7" y="3"/>
                  <a:pt x="7" y="4"/>
                  <a:pt x="7" y="6"/>
                </a:cubicBezTo>
                <a:cubicBezTo>
                  <a:pt x="7" y="8"/>
                  <a:pt x="8" y="9"/>
                  <a:pt x="8" y="9"/>
                </a:cubicBezTo>
                <a:cubicBezTo>
                  <a:pt x="8" y="9"/>
                  <a:pt x="8" y="10"/>
                  <a:pt x="9" y="11"/>
                </a:cubicBezTo>
                <a:close/>
                <a:moveTo>
                  <a:pt x="6" y="5"/>
                </a:moveTo>
                <a:cubicBezTo>
                  <a:pt x="6" y="4"/>
                  <a:pt x="5" y="3"/>
                  <a:pt x="4" y="3"/>
                </a:cubicBezTo>
                <a:lnTo>
                  <a:pt x="3" y="4"/>
                </a:lnTo>
                <a:cubicBezTo>
                  <a:pt x="3" y="5"/>
                  <a:pt x="3" y="5"/>
                  <a:pt x="3" y="5"/>
                </a:cubicBezTo>
                <a:cubicBezTo>
                  <a:pt x="5" y="5"/>
                  <a:pt x="5" y="5"/>
                  <a:pt x="5" y="5"/>
                </a:cubicBez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1" name="Freeform 2047">
            <a:extLst>
              <a:ext uri="{FF2B5EF4-FFF2-40B4-BE49-F238E27FC236}">
                <a16:creationId xmlns:a16="http://schemas.microsoft.com/office/drawing/2014/main" id="{84A986B9-79E5-834A-AAF6-A6D1C3392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1912938"/>
            <a:ext cx="3175" cy="4762"/>
          </a:xfrm>
          <a:custGeom>
            <a:avLst/>
            <a:gdLst>
              <a:gd name="T0" fmla="*/ 833005 w 11"/>
              <a:gd name="T1" fmla="*/ 1007957 h 15"/>
              <a:gd name="T2" fmla="*/ 833005 w 11"/>
              <a:gd name="T3" fmla="*/ 1411139 h 15"/>
              <a:gd name="T4" fmla="*/ 499918 w 11"/>
              <a:gd name="T5" fmla="*/ 1108594 h 15"/>
              <a:gd name="T6" fmla="*/ 416502 w 11"/>
              <a:gd name="T7" fmla="*/ 403183 h 15"/>
              <a:gd name="T8" fmla="*/ 166543 w 11"/>
              <a:gd name="T9" fmla="*/ 1007957 h 15"/>
              <a:gd name="T10" fmla="*/ 166543 w 11"/>
              <a:gd name="T11" fmla="*/ 1411139 h 15"/>
              <a:gd name="T12" fmla="*/ 0 w 11"/>
              <a:gd name="T13" fmla="*/ 1411139 h 15"/>
              <a:gd name="T14" fmla="*/ 0 w 11"/>
              <a:gd name="T15" fmla="*/ 1007957 h 15"/>
              <a:gd name="T16" fmla="*/ 166543 w 11"/>
              <a:gd name="T17" fmla="*/ 806365 h 15"/>
              <a:gd name="T18" fmla="*/ 249959 w 11"/>
              <a:gd name="T19" fmla="*/ 503820 h 15"/>
              <a:gd name="T20" fmla="*/ 333375 w 11"/>
              <a:gd name="T21" fmla="*/ 0 h 15"/>
              <a:gd name="T22" fmla="*/ 416502 w 11"/>
              <a:gd name="T23" fmla="*/ 0 h 15"/>
              <a:gd name="T24" fmla="*/ 499918 w 11"/>
              <a:gd name="T25" fmla="*/ 503820 h 15"/>
              <a:gd name="T26" fmla="*/ 666461 w 11"/>
              <a:gd name="T27" fmla="*/ 806365 h 15"/>
              <a:gd name="T28" fmla="*/ 833005 w 11"/>
              <a:gd name="T29" fmla="*/ 100795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5">
                <a:moveTo>
                  <a:pt x="10" y="10"/>
                </a:moveTo>
                <a:lnTo>
                  <a:pt x="10" y="14"/>
                </a:lnTo>
                <a:cubicBezTo>
                  <a:pt x="8" y="14"/>
                  <a:pt x="8" y="13"/>
                  <a:pt x="6" y="11"/>
                </a:cubicBezTo>
                <a:cubicBezTo>
                  <a:pt x="6" y="9"/>
                  <a:pt x="5" y="7"/>
                  <a:pt x="5" y="4"/>
                </a:cubicBezTo>
                <a:cubicBezTo>
                  <a:pt x="4" y="7"/>
                  <a:pt x="3" y="9"/>
                  <a:pt x="2" y="10"/>
                </a:cubicBezTo>
                <a:cubicBezTo>
                  <a:pt x="2" y="13"/>
                  <a:pt x="2" y="13"/>
                  <a:pt x="2" y="14"/>
                </a:cubicBez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cubicBezTo>
                  <a:pt x="2" y="7"/>
                  <a:pt x="2" y="6"/>
                  <a:pt x="3" y="5"/>
                </a:cubicBezTo>
                <a:cubicBezTo>
                  <a:pt x="4" y="3"/>
                  <a:pt x="4" y="2"/>
                  <a:pt x="4" y="0"/>
                </a:cubicBezTo>
                <a:lnTo>
                  <a:pt x="5" y="0"/>
                </a:lnTo>
                <a:cubicBezTo>
                  <a:pt x="5" y="2"/>
                  <a:pt x="6" y="4"/>
                  <a:pt x="6" y="5"/>
                </a:cubicBezTo>
                <a:cubicBezTo>
                  <a:pt x="6" y="5"/>
                  <a:pt x="7" y="6"/>
                  <a:pt x="8" y="8"/>
                </a:cubicBezTo>
                <a:lnTo>
                  <a:pt x="10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2" name="Freeform 2048">
            <a:extLst>
              <a:ext uri="{FF2B5EF4-FFF2-40B4-BE49-F238E27FC236}">
                <a16:creationId xmlns:a16="http://schemas.microsoft.com/office/drawing/2014/main" id="{9DE3605F-05E5-4D48-A66F-1829663C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928813"/>
            <a:ext cx="42862" cy="9525"/>
          </a:xfrm>
          <a:custGeom>
            <a:avLst/>
            <a:gdLst>
              <a:gd name="T0" fmla="*/ 15437222 w 118"/>
              <a:gd name="T1" fmla="*/ 2013072 h 26"/>
              <a:gd name="T2" fmla="*/ 14909438 w 118"/>
              <a:gd name="T3" fmla="*/ 1341926 h 26"/>
              <a:gd name="T4" fmla="*/ 13853870 w 118"/>
              <a:gd name="T5" fmla="*/ 402614 h 26"/>
              <a:gd name="T6" fmla="*/ 14381654 w 118"/>
              <a:gd name="T7" fmla="*/ 402614 h 26"/>
              <a:gd name="T8" fmla="*/ 13062013 w 118"/>
              <a:gd name="T9" fmla="*/ 0 h 26"/>
              <a:gd name="T10" fmla="*/ 12270519 w 118"/>
              <a:gd name="T11" fmla="*/ 0 h 26"/>
              <a:gd name="T12" fmla="*/ 13457942 w 118"/>
              <a:gd name="T13" fmla="*/ 2550136 h 26"/>
              <a:gd name="T14" fmla="*/ 12270519 w 118"/>
              <a:gd name="T15" fmla="*/ 2550136 h 26"/>
              <a:gd name="T16" fmla="*/ 11479025 w 118"/>
              <a:gd name="T17" fmla="*/ 2952750 h 26"/>
              <a:gd name="T18" fmla="*/ 10555312 w 118"/>
              <a:gd name="T19" fmla="*/ 2952750 h 26"/>
              <a:gd name="T20" fmla="*/ 9763818 w 118"/>
              <a:gd name="T21" fmla="*/ 1476375 h 26"/>
              <a:gd name="T22" fmla="*/ 8840106 w 118"/>
              <a:gd name="T23" fmla="*/ 1476375 h 26"/>
              <a:gd name="T24" fmla="*/ 9763818 w 118"/>
              <a:gd name="T25" fmla="*/ 939312 h 26"/>
              <a:gd name="T26" fmla="*/ 10291602 w 118"/>
              <a:gd name="T27" fmla="*/ 2013072 h 26"/>
              <a:gd name="T28" fmla="*/ 11346806 w 118"/>
              <a:gd name="T29" fmla="*/ 2550136 h 26"/>
              <a:gd name="T30" fmla="*/ 12006809 w 118"/>
              <a:gd name="T31" fmla="*/ 2281604 h 26"/>
              <a:gd name="T32" fmla="*/ 11479025 w 118"/>
              <a:gd name="T33" fmla="*/ 2147521 h 26"/>
              <a:gd name="T34" fmla="*/ 11610880 w 118"/>
              <a:gd name="T35" fmla="*/ 1476375 h 26"/>
              <a:gd name="T36" fmla="*/ 12666447 w 118"/>
              <a:gd name="T37" fmla="*/ 1878989 h 26"/>
              <a:gd name="T38" fmla="*/ 12798303 w 118"/>
              <a:gd name="T39" fmla="*/ 2147521 h 26"/>
              <a:gd name="T40" fmla="*/ 14381654 w 118"/>
              <a:gd name="T41" fmla="*/ 1476375 h 26"/>
              <a:gd name="T42" fmla="*/ 13722015 w 118"/>
              <a:gd name="T43" fmla="*/ 1744907 h 26"/>
              <a:gd name="T44" fmla="*/ 12798303 w 118"/>
              <a:gd name="T45" fmla="*/ 939312 h 26"/>
              <a:gd name="T46" fmla="*/ 14381654 w 118"/>
              <a:gd name="T47" fmla="*/ 1341926 h 26"/>
              <a:gd name="T48" fmla="*/ 13457942 w 118"/>
              <a:gd name="T49" fmla="*/ 939312 h 26"/>
              <a:gd name="T50" fmla="*/ 13194231 w 118"/>
              <a:gd name="T51" fmla="*/ 1207843 h 26"/>
              <a:gd name="T52" fmla="*/ 13589797 w 118"/>
              <a:gd name="T53" fmla="*/ 1207843 h 26"/>
              <a:gd name="T54" fmla="*/ 11610880 w 118"/>
              <a:gd name="T55" fmla="*/ 1207843 h 26"/>
              <a:gd name="T56" fmla="*/ 11742735 w 118"/>
              <a:gd name="T57" fmla="*/ 805229 h 26"/>
              <a:gd name="T58" fmla="*/ 8840106 w 118"/>
              <a:gd name="T59" fmla="*/ 3355364 h 26"/>
              <a:gd name="T60" fmla="*/ 7784538 w 118"/>
              <a:gd name="T61" fmla="*/ 3355364 h 26"/>
              <a:gd name="T62" fmla="*/ 6728971 w 118"/>
              <a:gd name="T63" fmla="*/ 3355364 h 26"/>
              <a:gd name="T64" fmla="*/ 5937477 w 118"/>
              <a:gd name="T65" fmla="*/ 3355364 h 26"/>
              <a:gd name="T66" fmla="*/ 5013764 w 118"/>
              <a:gd name="T67" fmla="*/ 3355364 h 26"/>
              <a:gd name="T68" fmla="*/ 3694486 w 118"/>
              <a:gd name="T69" fmla="*/ 2952750 h 26"/>
              <a:gd name="T70" fmla="*/ 3430413 w 118"/>
              <a:gd name="T71" fmla="*/ 2013072 h 26"/>
              <a:gd name="T72" fmla="*/ 2507064 w 118"/>
              <a:gd name="T73" fmla="*/ 3086833 h 26"/>
              <a:gd name="T74" fmla="*/ 923712 w 118"/>
              <a:gd name="T75" fmla="*/ 2952750 h 26"/>
              <a:gd name="T76" fmla="*/ 527784 w 118"/>
              <a:gd name="T77" fmla="*/ 1744907 h 26"/>
              <a:gd name="T78" fmla="*/ 923712 w 118"/>
              <a:gd name="T79" fmla="*/ 1744907 h 26"/>
              <a:gd name="T80" fmla="*/ 1319278 w 118"/>
              <a:gd name="T81" fmla="*/ 2684218 h 26"/>
              <a:gd name="T82" fmla="*/ 2770774 w 118"/>
              <a:gd name="T83" fmla="*/ 2550136 h 26"/>
              <a:gd name="T84" fmla="*/ 3430413 w 118"/>
              <a:gd name="T85" fmla="*/ 2013072 h 26"/>
              <a:gd name="T86" fmla="*/ 3694486 w 118"/>
              <a:gd name="T87" fmla="*/ 1073761 h 26"/>
              <a:gd name="T88" fmla="*/ 4222270 w 118"/>
              <a:gd name="T89" fmla="*/ 1341926 h 26"/>
              <a:gd name="T90" fmla="*/ 3958197 w 118"/>
              <a:gd name="T91" fmla="*/ 2550136 h 26"/>
              <a:gd name="T92" fmla="*/ 5277475 w 118"/>
              <a:gd name="T93" fmla="*/ 2550136 h 26"/>
              <a:gd name="T94" fmla="*/ 5805258 w 118"/>
              <a:gd name="T95" fmla="*/ 2281604 h 26"/>
              <a:gd name="T96" fmla="*/ 6465260 w 118"/>
              <a:gd name="T97" fmla="*/ 2281604 h 26"/>
              <a:gd name="T98" fmla="*/ 6465260 w 118"/>
              <a:gd name="T99" fmla="*/ 2684218 h 26"/>
              <a:gd name="T100" fmla="*/ 7124899 w 118"/>
              <a:gd name="T101" fmla="*/ 2818301 h 26"/>
              <a:gd name="T102" fmla="*/ 7784538 w 118"/>
              <a:gd name="T103" fmla="*/ 2550136 h 26"/>
              <a:gd name="T104" fmla="*/ 8180467 w 118"/>
              <a:gd name="T105" fmla="*/ 2550136 h 26"/>
              <a:gd name="T106" fmla="*/ 8312322 w 118"/>
              <a:gd name="T107" fmla="*/ 2818301 h 26"/>
              <a:gd name="T108" fmla="*/ 8444177 w 118"/>
              <a:gd name="T109" fmla="*/ 2550136 h 26"/>
              <a:gd name="T110" fmla="*/ 8840106 w 118"/>
              <a:gd name="T111" fmla="*/ 2550136 h 26"/>
              <a:gd name="T112" fmla="*/ 9895673 w 118"/>
              <a:gd name="T113" fmla="*/ 2684218 h 26"/>
              <a:gd name="T114" fmla="*/ 9499745 w 118"/>
              <a:gd name="T115" fmla="*/ 1878989 h 26"/>
              <a:gd name="T116" fmla="*/ 10159384 w 118"/>
              <a:gd name="T117" fmla="*/ 3220915 h 26"/>
              <a:gd name="T118" fmla="*/ 5409693 w 118"/>
              <a:gd name="T119" fmla="*/ 1476375 h 26"/>
              <a:gd name="T120" fmla="*/ 5013764 w 118"/>
              <a:gd name="T121" fmla="*/ 1207843 h 26"/>
              <a:gd name="T122" fmla="*/ 6069332 w 118"/>
              <a:gd name="T123" fmla="*/ 1341926 h 26"/>
              <a:gd name="T124" fmla="*/ 2111135 w 118"/>
              <a:gd name="T125" fmla="*/ 1073761 h 2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8" h="26">
                <a:moveTo>
                  <a:pt x="115" y="10"/>
                </a:moveTo>
                <a:cubicBezTo>
                  <a:pt x="116" y="10"/>
                  <a:pt x="117" y="11"/>
                  <a:pt x="117" y="12"/>
                </a:cubicBezTo>
                <a:lnTo>
                  <a:pt x="117" y="15"/>
                </a:lnTo>
                <a:lnTo>
                  <a:pt x="115" y="15"/>
                </a:lnTo>
                <a:cubicBezTo>
                  <a:pt x="115" y="14"/>
                  <a:pt x="115" y="13"/>
                  <a:pt x="114" y="12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9"/>
                  <a:pt x="110" y="8"/>
                  <a:pt x="109" y="7"/>
                </a:cubicBezTo>
                <a:cubicBezTo>
                  <a:pt x="109" y="6"/>
                  <a:pt x="107" y="6"/>
                  <a:pt x="106" y="4"/>
                </a:cubicBezTo>
                <a:lnTo>
                  <a:pt x="105" y="3"/>
                </a:lnTo>
                <a:cubicBezTo>
                  <a:pt x="105" y="3"/>
                  <a:pt x="104" y="3"/>
                  <a:pt x="104" y="2"/>
                </a:cubicBezTo>
                <a:lnTo>
                  <a:pt x="104" y="0"/>
                </a:lnTo>
                <a:lnTo>
                  <a:pt x="109" y="3"/>
                </a:lnTo>
                <a:cubicBezTo>
                  <a:pt x="110" y="5"/>
                  <a:pt x="112" y="6"/>
                  <a:pt x="113" y="7"/>
                </a:cubicBezTo>
                <a:cubicBezTo>
                  <a:pt x="113" y="7"/>
                  <a:pt x="115" y="9"/>
                  <a:pt x="115" y="10"/>
                </a:cubicBezTo>
                <a:close/>
                <a:moveTo>
                  <a:pt x="99" y="0"/>
                </a:moveTo>
                <a:lnTo>
                  <a:pt x="98" y="3"/>
                </a:lnTo>
                <a:lnTo>
                  <a:pt x="93" y="3"/>
                </a:lnTo>
                <a:lnTo>
                  <a:pt x="93" y="0"/>
                </a:lnTo>
                <a:lnTo>
                  <a:pt x="99" y="0"/>
                </a:lnTo>
                <a:close/>
                <a:moveTo>
                  <a:pt x="113" y="16"/>
                </a:moveTo>
                <a:lnTo>
                  <a:pt x="102" y="19"/>
                </a:lnTo>
                <a:lnTo>
                  <a:pt x="100" y="20"/>
                </a:lnTo>
                <a:lnTo>
                  <a:pt x="96" y="20"/>
                </a:lnTo>
                <a:cubicBezTo>
                  <a:pt x="96" y="20"/>
                  <a:pt x="94" y="20"/>
                  <a:pt x="93" y="19"/>
                </a:cubicBezTo>
                <a:cubicBezTo>
                  <a:pt x="93" y="20"/>
                  <a:pt x="92" y="20"/>
                  <a:pt x="92" y="20"/>
                </a:cubicBezTo>
                <a:cubicBezTo>
                  <a:pt x="91" y="21"/>
                  <a:pt x="89" y="22"/>
                  <a:pt x="89" y="22"/>
                </a:cubicBezTo>
                <a:lnTo>
                  <a:pt x="87" y="22"/>
                </a:lnTo>
                <a:lnTo>
                  <a:pt x="86" y="22"/>
                </a:lnTo>
                <a:lnTo>
                  <a:pt x="85" y="22"/>
                </a:lnTo>
                <a:cubicBezTo>
                  <a:pt x="84" y="22"/>
                  <a:pt x="82" y="22"/>
                  <a:pt x="80" y="22"/>
                </a:cubicBezTo>
                <a:cubicBezTo>
                  <a:pt x="78" y="21"/>
                  <a:pt x="78" y="20"/>
                  <a:pt x="76" y="17"/>
                </a:cubicBezTo>
                <a:lnTo>
                  <a:pt x="75" y="13"/>
                </a:lnTo>
                <a:cubicBezTo>
                  <a:pt x="75" y="13"/>
                  <a:pt x="75" y="12"/>
                  <a:pt x="74" y="11"/>
                </a:cubicBezTo>
                <a:lnTo>
                  <a:pt x="73" y="11"/>
                </a:lnTo>
                <a:lnTo>
                  <a:pt x="72" y="12"/>
                </a:lnTo>
                <a:lnTo>
                  <a:pt x="67" y="11"/>
                </a:lnTo>
                <a:lnTo>
                  <a:pt x="69" y="8"/>
                </a:lnTo>
                <a:lnTo>
                  <a:pt x="73" y="9"/>
                </a:lnTo>
                <a:lnTo>
                  <a:pt x="74" y="7"/>
                </a:lnTo>
                <a:cubicBezTo>
                  <a:pt x="75" y="7"/>
                  <a:pt x="75" y="8"/>
                  <a:pt x="76" y="9"/>
                </a:cubicBezTo>
                <a:cubicBezTo>
                  <a:pt x="76" y="9"/>
                  <a:pt x="77" y="11"/>
                  <a:pt x="78" y="12"/>
                </a:cubicBezTo>
                <a:lnTo>
                  <a:pt x="78" y="15"/>
                </a:lnTo>
                <a:cubicBezTo>
                  <a:pt x="80" y="16"/>
                  <a:pt x="80" y="18"/>
                  <a:pt x="82" y="19"/>
                </a:cubicBezTo>
                <a:cubicBezTo>
                  <a:pt x="82" y="19"/>
                  <a:pt x="82" y="19"/>
                  <a:pt x="84" y="19"/>
                </a:cubicBezTo>
                <a:lnTo>
                  <a:pt x="86" y="19"/>
                </a:lnTo>
                <a:lnTo>
                  <a:pt x="87" y="19"/>
                </a:lnTo>
                <a:cubicBezTo>
                  <a:pt x="87" y="19"/>
                  <a:pt x="88" y="19"/>
                  <a:pt x="89" y="18"/>
                </a:cubicBezTo>
                <a:lnTo>
                  <a:pt x="91" y="17"/>
                </a:lnTo>
                <a:cubicBezTo>
                  <a:pt x="90" y="16"/>
                  <a:pt x="89" y="16"/>
                  <a:pt x="89" y="16"/>
                </a:cubicBezTo>
                <a:lnTo>
                  <a:pt x="87" y="16"/>
                </a:lnTo>
                <a:lnTo>
                  <a:pt x="86" y="16"/>
                </a:lnTo>
                <a:cubicBezTo>
                  <a:pt x="84" y="16"/>
                  <a:pt x="84" y="14"/>
                  <a:pt x="85" y="13"/>
                </a:cubicBezTo>
                <a:cubicBezTo>
                  <a:pt x="86" y="12"/>
                  <a:pt x="87" y="11"/>
                  <a:pt x="88" y="11"/>
                </a:cubicBezTo>
                <a:lnTo>
                  <a:pt x="91" y="11"/>
                </a:lnTo>
                <a:cubicBezTo>
                  <a:pt x="94" y="11"/>
                  <a:pt x="95" y="11"/>
                  <a:pt x="95" y="13"/>
                </a:cubicBezTo>
                <a:lnTo>
                  <a:pt x="96" y="14"/>
                </a:lnTo>
                <a:cubicBezTo>
                  <a:pt x="96" y="15"/>
                  <a:pt x="95" y="15"/>
                  <a:pt x="95" y="15"/>
                </a:cubicBezTo>
                <a:lnTo>
                  <a:pt x="96" y="16"/>
                </a:lnTo>
                <a:lnTo>
                  <a:pt x="97" y="16"/>
                </a:lnTo>
                <a:lnTo>
                  <a:pt x="109" y="13"/>
                </a:lnTo>
                <a:lnTo>
                  <a:pt x="109" y="11"/>
                </a:lnTo>
                <a:cubicBezTo>
                  <a:pt x="108" y="10"/>
                  <a:pt x="107" y="10"/>
                  <a:pt x="106" y="10"/>
                </a:cubicBezTo>
                <a:lnTo>
                  <a:pt x="106" y="11"/>
                </a:lnTo>
                <a:cubicBezTo>
                  <a:pt x="105" y="12"/>
                  <a:pt x="104" y="13"/>
                  <a:pt x="104" y="13"/>
                </a:cubicBezTo>
                <a:lnTo>
                  <a:pt x="100" y="13"/>
                </a:lnTo>
                <a:cubicBezTo>
                  <a:pt x="100" y="13"/>
                  <a:pt x="99" y="12"/>
                  <a:pt x="98" y="11"/>
                </a:cubicBezTo>
                <a:cubicBezTo>
                  <a:pt x="97" y="10"/>
                  <a:pt x="97" y="9"/>
                  <a:pt x="97" y="7"/>
                </a:cubicBezTo>
                <a:cubicBezTo>
                  <a:pt x="97" y="6"/>
                  <a:pt x="97" y="4"/>
                  <a:pt x="99" y="4"/>
                </a:cubicBezTo>
                <a:cubicBezTo>
                  <a:pt x="100" y="3"/>
                  <a:pt x="102" y="4"/>
                  <a:pt x="104" y="6"/>
                </a:cubicBezTo>
                <a:cubicBezTo>
                  <a:pt x="106" y="6"/>
                  <a:pt x="109" y="8"/>
                  <a:pt x="109" y="10"/>
                </a:cubicBezTo>
                <a:lnTo>
                  <a:pt x="113" y="16"/>
                </a:lnTo>
                <a:close/>
                <a:moveTo>
                  <a:pt x="103" y="8"/>
                </a:moveTo>
                <a:lnTo>
                  <a:pt x="102" y="7"/>
                </a:lnTo>
                <a:lnTo>
                  <a:pt x="100" y="7"/>
                </a:lnTo>
                <a:lnTo>
                  <a:pt x="100" y="8"/>
                </a:lnTo>
                <a:lnTo>
                  <a:pt x="100" y="9"/>
                </a:lnTo>
                <a:lnTo>
                  <a:pt x="101" y="9"/>
                </a:lnTo>
                <a:lnTo>
                  <a:pt x="103" y="9"/>
                </a:lnTo>
                <a:cubicBezTo>
                  <a:pt x="103" y="9"/>
                  <a:pt x="103" y="9"/>
                  <a:pt x="103" y="8"/>
                </a:cubicBezTo>
                <a:close/>
                <a:moveTo>
                  <a:pt x="89" y="6"/>
                </a:moveTo>
                <a:lnTo>
                  <a:pt x="88" y="9"/>
                </a:lnTo>
                <a:lnTo>
                  <a:pt x="82" y="8"/>
                </a:lnTo>
                <a:lnTo>
                  <a:pt x="84" y="5"/>
                </a:lnTo>
                <a:lnTo>
                  <a:pt x="89" y="6"/>
                </a:lnTo>
                <a:close/>
                <a:moveTo>
                  <a:pt x="77" y="24"/>
                </a:moveTo>
                <a:lnTo>
                  <a:pt x="67" y="24"/>
                </a:lnTo>
                <a:lnTo>
                  <a:pt x="67" y="25"/>
                </a:lnTo>
                <a:cubicBezTo>
                  <a:pt x="65" y="25"/>
                  <a:pt x="64" y="25"/>
                  <a:pt x="62" y="25"/>
                </a:cubicBezTo>
                <a:lnTo>
                  <a:pt x="59" y="25"/>
                </a:lnTo>
                <a:lnTo>
                  <a:pt x="58" y="25"/>
                </a:lnTo>
                <a:lnTo>
                  <a:pt x="55" y="25"/>
                </a:lnTo>
                <a:lnTo>
                  <a:pt x="51" y="25"/>
                </a:lnTo>
                <a:lnTo>
                  <a:pt x="49" y="25"/>
                </a:lnTo>
                <a:cubicBezTo>
                  <a:pt x="49" y="24"/>
                  <a:pt x="49" y="24"/>
                  <a:pt x="48" y="22"/>
                </a:cubicBezTo>
                <a:cubicBezTo>
                  <a:pt x="47" y="24"/>
                  <a:pt x="46" y="24"/>
                  <a:pt x="45" y="25"/>
                </a:cubicBezTo>
                <a:lnTo>
                  <a:pt x="43" y="25"/>
                </a:lnTo>
                <a:lnTo>
                  <a:pt x="41" y="25"/>
                </a:lnTo>
                <a:lnTo>
                  <a:pt x="38" y="25"/>
                </a:lnTo>
                <a:lnTo>
                  <a:pt x="38" y="24"/>
                </a:lnTo>
                <a:lnTo>
                  <a:pt x="28" y="22"/>
                </a:lnTo>
                <a:cubicBezTo>
                  <a:pt x="26" y="22"/>
                  <a:pt x="25" y="21"/>
                  <a:pt x="25" y="21"/>
                </a:cubicBezTo>
                <a:cubicBezTo>
                  <a:pt x="25" y="19"/>
                  <a:pt x="25" y="17"/>
                  <a:pt x="26" y="15"/>
                </a:cubicBezTo>
                <a:cubicBezTo>
                  <a:pt x="25" y="16"/>
                  <a:pt x="25" y="17"/>
                  <a:pt x="24" y="18"/>
                </a:cubicBezTo>
                <a:lnTo>
                  <a:pt x="21" y="20"/>
                </a:lnTo>
                <a:cubicBezTo>
                  <a:pt x="21" y="21"/>
                  <a:pt x="20" y="22"/>
                  <a:pt x="19" y="23"/>
                </a:cubicBezTo>
                <a:cubicBezTo>
                  <a:pt x="18" y="24"/>
                  <a:pt x="17" y="24"/>
                  <a:pt x="16" y="24"/>
                </a:cubicBezTo>
                <a:lnTo>
                  <a:pt x="13" y="24"/>
                </a:lnTo>
                <a:cubicBezTo>
                  <a:pt x="10" y="24"/>
                  <a:pt x="8" y="23"/>
                  <a:pt x="7" y="22"/>
                </a:cubicBezTo>
                <a:cubicBezTo>
                  <a:pt x="4" y="21"/>
                  <a:pt x="2" y="20"/>
                  <a:pt x="1" y="19"/>
                </a:cubicBezTo>
                <a:cubicBezTo>
                  <a:pt x="0" y="18"/>
                  <a:pt x="0" y="16"/>
                  <a:pt x="1" y="15"/>
                </a:cubicBezTo>
                <a:cubicBezTo>
                  <a:pt x="2" y="14"/>
                  <a:pt x="3" y="13"/>
                  <a:pt x="4" y="13"/>
                </a:cubicBezTo>
                <a:cubicBezTo>
                  <a:pt x="6" y="11"/>
                  <a:pt x="8" y="11"/>
                  <a:pt x="12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4" y="15"/>
                  <a:pt x="4" y="16"/>
                  <a:pt x="5" y="17"/>
                </a:cubicBezTo>
                <a:cubicBezTo>
                  <a:pt x="6" y="19"/>
                  <a:pt x="8" y="19"/>
                  <a:pt x="10" y="20"/>
                </a:cubicBezTo>
                <a:cubicBezTo>
                  <a:pt x="12" y="20"/>
                  <a:pt x="14" y="21"/>
                  <a:pt x="16" y="21"/>
                </a:cubicBezTo>
                <a:cubicBezTo>
                  <a:pt x="18" y="21"/>
                  <a:pt x="19" y="20"/>
                  <a:pt x="20" y="20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6"/>
                  <a:pt x="21" y="16"/>
                </a:cubicBezTo>
                <a:lnTo>
                  <a:pt x="26" y="13"/>
                </a:lnTo>
                <a:lnTo>
                  <a:pt x="26" y="15"/>
                </a:lnTo>
                <a:lnTo>
                  <a:pt x="28" y="11"/>
                </a:lnTo>
                <a:cubicBezTo>
                  <a:pt x="28" y="11"/>
                  <a:pt x="29" y="10"/>
                  <a:pt x="29" y="9"/>
                </a:cubicBezTo>
                <a:cubicBezTo>
                  <a:pt x="29" y="9"/>
                  <a:pt x="29" y="9"/>
                  <a:pt x="28" y="8"/>
                </a:cubicBezTo>
                <a:lnTo>
                  <a:pt x="32" y="6"/>
                </a:lnTo>
                <a:cubicBezTo>
                  <a:pt x="33" y="6"/>
                  <a:pt x="33" y="7"/>
                  <a:pt x="33" y="7"/>
                </a:cubicBezTo>
                <a:cubicBezTo>
                  <a:pt x="32" y="9"/>
                  <a:pt x="32" y="10"/>
                  <a:pt x="32" y="10"/>
                </a:cubicBezTo>
                <a:lnTo>
                  <a:pt x="31" y="13"/>
                </a:lnTo>
                <a:cubicBezTo>
                  <a:pt x="29" y="16"/>
                  <a:pt x="28" y="16"/>
                  <a:pt x="28" y="17"/>
                </a:cubicBezTo>
                <a:cubicBezTo>
                  <a:pt x="28" y="17"/>
                  <a:pt x="29" y="19"/>
                  <a:pt x="30" y="19"/>
                </a:cubicBezTo>
                <a:lnTo>
                  <a:pt x="41" y="20"/>
                </a:lnTo>
                <a:lnTo>
                  <a:pt x="40" y="19"/>
                </a:lnTo>
                <a:cubicBezTo>
                  <a:pt x="40" y="19"/>
                  <a:pt x="40" y="18"/>
                  <a:pt x="40" y="17"/>
                </a:cubicBezTo>
                <a:lnTo>
                  <a:pt x="43" y="15"/>
                </a:lnTo>
                <a:cubicBezTo>
                  <a:pt x="43" y="16"/>
                  <a:pt x="44" y="16"/>
                  <a:pt x="44" y="17"/>
                </a:cubicBezTo>
                <a:cubicBezTo>
                  <a:pt x="44" y="17"/>
                  <a:pt x="43" y="19"/>
                  <a:pt x="43" y="21"/>
                </a:cubicBezTo>
                <a:lnTo>
                  <a:pt x="45" y="21"/>
                </a:lnTo>
                <a:cubicBezTo>
                  <a:pt x="47" y="20"/>
                  <a:pt x="49" y="19"/>
                  <a:pt x="49" y="17"/>
                </a:cubicBezTo>
                <a:lnTo>
                  <a:pt x="50" y="17"/>
                </a:lnTo>
                <a:lnTo>
                  <a:pt x="50" y="19"/>
                </a:lnTo>
                <a:cubicBezTo>
                  <a:pt x="50" y="19"/>
                  <a:pt x="49" y="19"/>
                  <a:pt x="49" y="20"/>
                </a:cubicBezTo>
                <a:lnTo>
                  <a:pt x="50" y="21"/>
                </a:lnTo>
                <a:lnTo>
                  <a:pt x="52" y="21"/>
                </a:lnTo>
                <a:lnTo>
                  <a:pt x="54" y="21"/>
                </a:lnTo>
                <a:lnTo>
                  <a:pt x="58" y="21"/>
                </a:lnTo>
                <a:cubicBezTo>
                  <a:pt x="59" y="20"/>
                  <a:pt x="59" y="20"/>
                  <a:pt x="59" y="19"/>
                </a:cubicBezTo>
                <a:cubicBezTo>
                  <a:pt x="59" y="19"/>
                  <a:pt x="60" y="18"/>
                  <a:pt x="61" y="18"/>
                </a:cubicBezTo>
                <a:lnTo>
                  <a:pt x="62" y="17"/>
                </a:lnTo>
                <a:lnTo>
                  <a:pt x="62" y="19"/>
                </a:lnTo>
                <a:lnTo>
                  <a:pt x="61" y="21"/>
                </a:lnTo>
                <a:lnTo>
                  <a:pt x="62" y="21"/>
                </a:lnTo>
                <a:lnTo>
                  <a:pt x="63" y="21"/>
                </a:lnTo>
                <a:lnTo>
                  <a:pt x="65" y="21"/>
                </a:lnTo>
                <a:lnTo>
                  <a:pt x="64" y="20"/>
                </a:lnTo>
                <a:lnTo>
                  <a:pt x="64" y="19"/>
                </a:lnTo>
                <a:lnTo>
                  <a:pt x="65" y="19"/>
                </a:lnTo>
                <a:lnTo>
                  <a:pt x="67" y="17"/>
                </a:lnTo>
                <a:lnTo>
                  <a:pt x="67" y="19"/>
                </a:lnTo>
                <a:lnTo>
                  <a:pt x="67" y="20"/>
                </a:lnTo>
                <a:lnTo>
                  <a:pt x="67" y="21"/>
                </a:lnTo>
                <a:lnTo>
                  <a:pt x="75" y="20"/>
                </a:lnTo>
                <a:cubicBezTo>
                  <a:pt x="74" y="20"/>
                  <a:pt x="74" y="19"/>
                  <a:pt x="74" y="19"/>
                </a:cubicBezTo>
                <a:cubicBezTo>
                  <a:pt x="72" y="19"/>
                  <a:pt x="72" y="19"/>
                  <a:pt x="72" y="18"/>
                </a:cubicBezTo>
                <a:lnTo>
                  <a:pt x="72" y="14"/>
                </a:lnTo>
                <a:cubicBezTo>
                  <a:pt x="74" y="15"/>
                  <a:pt x="75" y="16"/>
                  <a:pt x="75" y="16"/>
                </a:cubicBezTo>
                <a:cubicBezTo>
                  <a:pt x="76" y="17"/>
                  <a:pt x="76" y="19"/>
                  <a:pt x="76" y="20"/>
                </a:cubicBezTo>
                <a:lnTo>
                  <a:pt x="77" y="24"/>
                </a:lnTo>
                <a:close/>
                <a:moveTo>
                  <a:pt x="46" y="10"/>
                </a:moveTo>
                <a:lnTo>
                  <a:pt x="43" y="13"/>
                </a:lnTo>
                <a:lnTo>
                  <a:pt x="41" y="11"/>
                </a:lnTo>
                <a:lnTo>
                  <a:pt x="38" y="13"/>
                </a:lnTo>
                <a:lnTo>
                  <a:pt x="34" y="11"/>
                </a:lnTo>
                <a:lnTo>
                  <a:pt x="38" y="9"/>
                </a:lnTo>
                <a:lnTo>
                  <a:pt x="41" y="10"/>
                </a:lnTo>
                <a:lnTo>
                  <a:pt x="44" y="8"/>
                </a:lnTo>
                <a:lnTo>
                  <a:pt x="46" y="10"/>
                </a:lnTo>
                <a:close/>
                <a:moveTo>
                  <a:pt x="24" y="9"/>
                </a:moveTo>
                <a:lnTo>
                  <a:pt x="19" y="11"/>
                </a:lnTo>
                <a:lnTo>
                  <a:pt x="16" y="8"/>
                </a:lnTo>
                <a:lnTo>
                  <a:pt x="21" y="6"/>
                </a:lnTo>
                <a:lnTo>
                  <a:pt x="24" y="9"/>
                </a:lnTo>
                <a:close/>
              </a:path>
            </a:pathLst>
          </a:custGeom>
          <a:solidFill>
            <a:srgbClr val="AE0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3" name="Freeform 2049">
            <a:extLst>
              <a:ext uri="{FF2B5EF4-FFF2-40B4-BE49-F238E27FC236}">
                <a16:creationId xmlns:a16="http://schemas.microsoft.com/office/drawing/2014/main" id="{BBB28D98-250D-CB47-B44C-9D9BDD36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1831975"/>
            <a:ext cx="30162" cy="6350"/>
          </a:xfrm>
          <a:custGeom>
            <a:avLst/>
            <a:gdLst>
              <a:gd name="T0" fmla="*/ 5414261 w 83"/>
              <a:gd name="T1" fmla="*/ 0 h 17"/>
              <a:gd name="T2" fmla="*/ 5810364 w 83"/>
              <a:gd name="T3" fmla="*/ 1395132 h 17"/>
              <a:gd name="T4" fmla="*/ 6338744 w 83"/>
              <a:gd name="T5" fmla="*/ 418726 h 17"/>
              <a:gd name="T6" fmla="*/ 6206831 w 83"/>
              <a:gd name="T7" fmla="*/ 1395132 h 17"/>
              <a:gd name="T8" fmla="*/ 7395141 w 83"/>
              <a:gd name="T9" fmla="*/ 139700 h 17"/>
              <a:gd name="T10" fmla="*/ 6999038 w 83"/>
              <a:gd name="T11" fmla="*/ 1534832 h 17"/>
              <a:gd name="T12" fmla="*/ 7923521 w 83"/>
              <a:gd name="T13" fmla="*/ 837079 h 17"/>
              <a:gd name="T14" fmla="*/ 7527418 w 83"/>
              <a:gd name="T15" fmla="*/ 1674159 h 17"/>
              <a:gd name="T16" fmla="*/ 9376021 w 83"/>
              <a:gd name="T17" fmla="*/ 558053 h 17"/>
              <a:gd name="T18" fmla="*/ 8187711 w 83"/>
              <a:gd name="T19" fmla="*/ 1813859 h 17"/>
              <a:gd name="T20" fmla="*/ 9640211 w 83"/>
              <a:gd name="T21" fmla="*/ 1255806 h 17"/>
              <a:gd name="T22" fmla="*/ 8715728 w 83"/>
              <a:gd name="T23" fmla="*/ 2092885 h 17"/>
              <a:gd name="T24" fmla="*/ 10828885 w 83"/>
              <a:gd name="T25" fmla="*/ 1116106 h 17"/>
              <a:gd name="T26" fmla="*/ 8715728 w 83"/>
              <a:gd name="T27" fmla="*/ 2232212 h 17"/>
              <a:gd name="T28" fmla="*/ 8715728 w 83"/>
              <a:gd name="T29" fmla="*/ 2232212 h 17"/>
              <a:gd name="T30" fmla="*/ 5414261 w 83"/>
              <a:gd name="T31" fmla="*/ 1674159 h 17"/>
              <a:gd name="T32" fmla="*/ 2245070 w 83"/>
              <a:gd name="T33" fmla="*/ 2232212 h 17"/>
              <a:gd name="T34" fmla="*/ 0 w 83"/>
              <a:gd name="T35" fmla="*/ 1116106 h 17"/>
              <a:gd name="T36" fmla="*/ 2245070 w 83"/>
              <a:gd name="T37" fmla="*/ 2092885 h 17"/>
              <a:gd name="T38" fmla="*/ 1320587 w 83"/>
              <a:gd name="T39" fmla="*/ 1255806 h 17"/>
              <a:gd name="T40" fmla="*/ 2641174 w 83"/>
              <a:gd name="T41" fmla="*/ 1953185 h 17"/>
              <a:gd name="T42" fmla="*/ 1716690 w 83"/>
              <a:gd name="T43" fmla="*/ 558053 h 17"/>
              <a:gd name="T44" fmla="*/ 3433380 w 83"/>
              <a:gd name="T45" fmla="*/ 1674159 h 17"/>
              <a:gd name="T46" fmla="*/ 2905364 w 83"/>
              <a:gd name="T47" fmla="*/ 837079 h 17"/>
              <a:gd name="T48" fmla="*/ 3829847 w 83"/>
              <a:gd name="T49" fmla="*/ 1534832 h 17"/>
              <a:gd name="T50" fmla="*/ 3433380 w 83"/>
              <a:gd name="T51" fmla="*/ 139700 h 17"/>
              <a:gd name="T52" fmla="*/ 4622054 w 83"/>
              <a:gd name="T53" fmla="*/ 1395132 h 17"/>
              <a:gd name="T54" fmla="*/ 4622054 w 83"/>
              <a:gd name="T55" fmla="*/ 418726 h 17"/>
              <a:gd name="T56" fmla="*/ 5018157 w 83"/>
              <a:gd name="T57" fmla="*/ 1395132 h 17"/>
              <a:gd name="T58" fmla="*/ 5414261 w 83"/>
              <a:gd name="T59" fmla="*/ 0 h 1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3" h="17">
                <a:moveTo>
                  <a:pt x="41" y="0"/>
                </a:moveTo>
                <a:lnTo>
                  <a:pt x="44" y="10"/>
                </a:lnTo>
                <a:lnTo>
                  <a:pt x="48" y="3"/>
                </a:lnTo>
                <a:lnTo>
                  <a:pt x="47" y="10"/>
                </a:lnTo>
                <a:lnTo>
                  <a:pt x="56" y="1"/>
                </a:lnTo>
                <a:lnTo>
                  <a:pt x="53" y="11"/>
                </a:lnTo>
                <a:lnTo>
                  <a:pt x="60" y="6"/>
                </a:lnTo>
                <a:lnTo>
                  <a:pt x="57" y="12"/>
                </a:lnTo>
                <a:lnTo>
                  <a:pt x="71" y="4"/>
                </a:lnTo>
                <a:lnTo>
                  <a:pt x="62" y="13"/>
                </a:lnTo>
                <a:lnTo>
                  <a:pt x="73" y="9"/>
                </a:lnTo>
                <a:lnTo>
                  <a:pt x="66" y="15"/>
                </a:lnTo>
                <a:lnTo>
                  <a:pt x="82" y="8"/>
                </a:lnTo>
                <a:lnTo>
                  <a:pt x="66" y="16"/>
                </a:lnTo>
                <a:cubicBezTo>
                  <a:pt x="58" y="13"/>
                  <a:pt x="50" y="12"/>
                  <a:pt x="41" y="12"/>
                </a:cubicBezTo>
                <a:cubicBezTo>
                  <a:pt x="32" y="12"/>
                  <a:pt x="23" y="13"/>
                  <a:pt x="17" y="16"/>
                </a:cubicBezTo>
                <a:lnTo>
                  <a:pt x="0" y="8"/>
                </a:lnTo>
                <a:lnTo>
                  <a:pt x="17" y="15"/>
                </a:lnTo>
                <a:lnTo>
                  <a:pt x="10" y="9"/>
                </a:lnTo>
                <a:lnTo>
                  <a:pt x="20" y="14"/>
                </a:lnTo>
                <a:lnTo>
                  <a:pt x="13" y="4"/>
                </a:lnTo>
                <a:lnTo>
                  <a:pt x="26" y="12"/>
                </a:lnTo>
                <a:lnTo>
                  <a:pt x="22" y="6"/>
                </a:lnTo>
                <a:lnTo>
                  <a:pt x="29" y="11"/>
                </a:lnTo>
                <a:lnTo>
                  <a:pt x="26" y="1"/>
                </a:lnTo>
                <a:lnTo>
                  <a:pt x="35" y="10"/>
                </a:lnTo>
                <a:lnTo>
                  <a:pt x="35" y="3"/>
                </a:lnTo>
                <a:lnTo>
                  <a:pt x="38" y="10"/>
                </a:lnTo>
                <a:lnTo>
                  <a:pt x="4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4" name="Freeform 2050">
            <a:extLst>
              <a:ext uri="{FF2B5EF4-FFF2-40B4-BE49-F238E27FC236}">
                <a16:creationId xmlns:a16="http://schemas.microsoft.com/office/drawing/2014/main" id="{2D710AAE-CE89-6C40-B627-5DDF35C5B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1754188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507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5" name="Freeform 2051">
            <a:extLst>
              <a:ext uri="{FF2B5EF4-FFF2-40B4-BE49-F238E27FC236}">
                <a16:creationId xmlns:a16="http://schemas.microsoft.com/office/drawing/2014/main" id="{FE6E5C3F-1221-F245-AA06-1C0A8A3AE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8913" y="1778000"/>
            <a:ext cx="239712" cy="212725"/>
          </a:xfrm>
          <a:custGeom>
            <a:avLst/>
            <a:gdLst>
              <a:gd name="T0" fmla="*/ 10914646 w 665"/>
              <a:gd name="T1" fmla="*/ 32348647 h 589"/>
              <a:gd name="T2" fmla="*/ 9225488 w 665"/>
              <a:gd name="T3" fmla="*/ 33653167 h 589"/>
              <a:gd name="T4" fmla="*/ 9095719 w 665"/>
              <a:gd name="T5" fmla="*/ 30652986 h 589"/>
              <a:gd name="T6" fmla="*/ 6886764 w 665"/>
              <a:gd name="T7" fmla="*/ 29870346 h 589"/>
              <a:gd name="T8" fmla="*/ 5197605 w 665"/>
              <a:gd name="T9" fmla="*/ 29870346 h 589"/>
              <a:gd name="T10" fmla="*/ 6886764 w 665"/>
              <a:gd name="T11" fmla="*/ 26218266 h 589"/>
              <a:gd name="T12" fmla="*/ 2338724 w 665"/>
              <a:gd name="T13" fmla="*/ 22696204 h 589"/>
              <a:gd name="T14" fmla="*/ 4287781 w 665"/>
              <a:gd name="T15" fmla="*/ 18783004 h 589"/>
              <a:gd name="T16" fmla="*/ 9745284 w 665"/>
              <a:gd name="T17" fmla="*/ 22044305 h 589"/>
              <a:gd name="T18" fmla="*/ 16502279 w 665"/>
              <a:gd name="T19" fmla="*/ 26218266 h 589"/>
              <a:gd name="T20" fmla="*/ 22089551 w 665"/>
              <a:gd name="T21" fmla="*/ 24261485 h 589"/>
              <a:gd name="T22" fmla="*/ 26117433 w 665"/>
              <a:gd name="T23" fmla="*/ 22044305 h 589"/>
              <a:gd name="T24" fmla="*/ 28976314 w 665"/>
              <a:gd name="T25" fmla="*/ 18391864 h 589"/>
              <a:gd name="T26" fmla="*/ 29365982 w 665"/>
              <a:gd name="T27" fmla="*/ 16304703 h 589"/>
              <a:gd name="T28" fmla="*/ 29496111 w 665"/>
              <a:gd name="T29" fmla="*/ 13043762 h 589"/>
              <a:gd name="T30" fmla="*/ 30665473 w 665"/>
              <a:gd name="T31" fmla="*/ 10695842 h 589"/>
              <a:gd name="T32" fmla="*/ 33913661 w 665"/>
              <a:gd name="T33" fmla="*/ 7174142 h 589"/>
              <a:gd name="T34" fmla="*/ 36642412 w 665"/>
              <a:gd name="T35" fmla="*/ 2608680 h 589"/>
              <a:gd name="T36" fmla="*/ 39371164 w 665"/>
              <a:gd name="T37" fmla="*/ 3130561 h 589"/>
              <a:gd name="T38" fmla="*/ 40930554 w 665"/>
              <a:gd name="T39" fmla="*/ 782640 h 589"/>
              <a:gd name="T40" fmla="*/ 48466883 w 665"/>
              <a:gd name="T41" fmla="*/ 3000181 h 589"/>
              <a:gd name="T42" fmla="*/ 53404589 w 665"/>
              <a:gd name="T43" fmla="*/ 4435081 h 589"/>
              <a:gd name="T44" fmla="*/ 60811149 w 665"/>
              <a:gd name="T45" fmla="*/ 5869621 h 589"/>
              <a:gd name="T46" fmla="*/ 63669670 w 665"/>
              <a:gd name="T47" fmla="*/ 7174142 h 589"/>
              <a:gd name="T48" fmla="*/ 65618727 w 665"/>
              <a:gd name="T49" fmla="*/ 10695842 h 589"/>
              <a:gd name="T50" fmla="*/ 67957451 w 665"/>
              <a:gd name="T51" fmla="*/ 10043943 h 589"/>
              <a:gd name="T52" fmla="*/ 73285185 w 665"/>
              <a:gd name="T53" fmla="*/ 12000363 h 589"/>
              <a:gd name="T54" fmla="*/ 75623909 w 665"/>
              <a:gd name="T55" fmla="*/ 12652623 h 589"/>
              <a:gd name="T56" fmla="*/ 77443197 w 665"/>
              <a:gd name="T57" fmla="*/ 18783004 h 589"/>
              <a:gd name="T58" fmla="*/ 79522023 w 665"/>
              <a:gd name="T59" fmla="*/ 25305246 h 589"/>
              <a:gd name="T60" fmla="*/ 77832864 w 665"/>
              <a:gd name="T61" fmla="*/ 31305247 h 589"/>
              <a:gd name="T62" fmla="*/ 85499323 w 665"/>
              <a:gd name="T63" fmla="*/ 38479388 h 589"/>
              <a:gd name="T64" fmla="*/ 86279017 w 665"/>
              <a:gd name="T65" fmla="*/ 43957870 h 589"/>
              <a:gd name="T66" fmla="*/ 81341311 w 665"/>
              <a:gd name="T67" fmla="*/ 53349552 h 589"/>
              <a:gd name="T68" fmla="*/ 80041819 w 665"/>
              <a:gd name="T69" fmla="*/ 59349553 h 589"/>
              <a:gd name="T70" fmla="*/ 78872457 w 665"/>
              <a:gd name="T71" fmla="*/ 63001994 h 589"/>
              <a:gd name="T72" fmla="*/ 77832864 w 665"/>
              <a:gd name="T73" fmla="*/ 64436895 h 589"/>
              <a:gd name="T74" fmla="*/ 75104113 w 665"/>
              <a:gd name="T75" fmla="*/ 68349734 h 589"/>
              <a:gd name="T76" fmla="*/ 73285185 w 665"/>
              <a:gd name="T77" fmla="*/ 71741416 h 589"/>
              <a:gd name="T78" fmla="*/ 69646609 w 665"/>
              <a:gd name="T79" fmla="*/ 72654436 h 589"/>
              <a:gd name="T80" fmla="*/ 66138523 w 665"/>
              <a:gd name="T81" fmla="*/ 74219716 h 589"/>
              <a:gd name="T82" fmla="*/ 65229060 w 665"/>
              <a:gd name="T83" fmla="*/ 74219716 h 589"/>
              <a:gd name="T84" fmla="*/ 63149873 w 665"/>
              <a:gd name="T85" fmla="*/ 74610856 h 589"/>
              <a:gd name="T86" fmla="*/ 60811149 w 665"/>
              <a:gd name="T87" fmla="*/ 75002357 h 589"/>
              <a:gd name="T88" fmla="*/ 59121630 w 665"/>
              <a:gd name="T89" fmla="*/ 75915377 h 589"/>
              <a:gd name="T90" fmla="*/ 52495126 w 665"/>
              <a:gd name="T91" fmla="*/ 75002357 h 589"/>
              <a:gd name="T92" fmla="*/ 50156041 w 665"/>
              <a:gd name="T93" fmla="*/ 74350096 h 589"/>
              <a:gd name="T94" fmla="*/ 45608362 w 665"/>
              <a:gd name="T95" fmla="*/ 72784816 h 589"/>
              <a:gd name="T96" fmla="*/ 48077215 w 665"/>
              <a:gd name="T97" fmla="*/ 69654255 h 589"/>
              <a:gd name="T98" fmla="*/ 49116448 w 665"/>
              <a:gd name="T99" fmla="*/ 64958414 h 589"/>
              <a:gd name="T100" fmla="*/ 45738131 w 665"/>
              <a:gd name="T101" fmla="*/ 63132374 h 589"/>
              <a:gd name="T102" fmla="*/ 35473050 w 665"/>
              <a:gd name="T103" fmla="*/ 60654073 h 589"/>
              <a:gd name="T104" fmla="*/ 31574937 w 665"/>
              <a:gd name="T105" fmla="*/ 61958233 h 589"/>
              <a:gd name="T106" fmla="*/ 26507461 w 665"/>
              <a:gd name="T107" fmla="*/ 62349734 h 589"/>
              <a:gd name="T108" fmla="*/ 21049958 w 665"/>
              <a:gd name="T109" fmla="*/ 60001813 h 589"/>
              <a:gd name="T110" fmla="*/ 16242380 w 665"/>
              <a:gd name="T111" fmla="*/ 56218992 h 589"/>
              <a:gd name="T112" fmla="*/ 13903296 w 665"/>
              <a:gd name="T113" fmla="*/ 49957870 h 589"/>
              <a:gd name="T114" fmla="*/ 11304674 w 665"/>
              <a:gd name="T115" fmla="*/ 47218810 h 589"/>
              <a:gd name="T116" fmla="*/ 10914646 w 665"/>
              <a:gd name="T117" fmla="*/ 46958051 h 589"/>
              <a:gd name="T118" fmla="*/ 9485386 w 665"/>
              <a:gd name="T119" fmla="*/ 42914470 h 589"/>
              <a:gd name="T120" fmla="*/ 10524979 w 665"/>
              <a:gd name="T121" fmla="*/ 35348827 h 5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65" h="589">
                <a:moveTo>
                  <a:pt x="90" y="271"/>
                </a:moveTo>
                <a:cubicBezTo>
                  <a:pt x="84" y="260"/>
                  <a:pt x="84" y="260"/>
                  <a:pt x="84" y="248"/>
                </a:cubicBezTo>
                <a:cubicBezTo>
                  <a:pt x="81" y="248"/>
                  <a:pt x="81" y="248"/>
                  <a:pt x="78" y="248"/>
                </a:cubicBezTo>
                <a:cubicBezTo>
                  <a:pt x="78" y="248"/>
                  <a:pt x="77" y="259"/>
                  <a:pt x="71" y="258"/>
                </a:cubicBezTo>
                <a:cubicBezTo>
                  <a:pt x="71" y="256"/>
                  <a:pt x="75" y="248"/>
                  <a:pt x="70" y="245"/>
                </a:cubicBezTo>
                <a:cubicBezTo>
                  <a:pt x="70" y="245"/>
                  <a:pt x="71" y="238"/>
                  <a:pt x="70" y="235"/>
                </a:cubicBezTo>
                <a:cubicBezTo>
                  <a:pt x="70" y="235"/>
                  <a:pt x="64" y="238"/>
                  <a:pt x="59" y="226"/>
                </a:cubicBezTo>
                <a:cubicBezTo>
                  <a:pt x="56" y="223"/>
                  <a:pt x="53" y="229"/>
                  <a:pt x="53" y="229"/>
                </a:cubicBezTo>
                <a:cubicBezTo>
                  <a:pt x="53" y="229"/>
                  <a:pt x="54" y="233"/>
                  <a:pt x="52" y="234"/>
                </a:cubicBezTo>
                <a:cubicBezTo>
                  <a:pt x="48" y="231"/>
                  <a:pt x="46" y="233"/>
                  <a:pt x="40" y="229"/>
                </a:cubicBezTo>
                <a:cubicBezTo>
                  <a:pt x="36" y="225"/>
                  <a:pt x="41" y="220"/>
                  <a:pt x="33" y="217"/>
                </a:cubicBezTo>
                <a:cubicBezTo>
                  <a:pt x="38" y="203"/>
                  <a:pt x="38" y="207"/>
                  <a:pt x="53" y="201"/>
                </a:cubicBezTo>
                <a:cubicBezTo>
                  <a:pt x="44" y="195"/>
                  <a:pt x="44" y="195"/>
                  <a:pt x="38" y="186"/>
                </a:cubicBezTo>
                <a:cubicBezTo>
                  <a:pt x="30" y="183"/>
                  <a:pt x="27" y="179"/>
                  <a:pt x="18" y="174"/>
                </a:cubicBezTo>
                <a:cubicBezTo>
                  <a:pt x="7" y="160"/>
                  <a:pt x="0" y="132"/>
                  <a:pt x="0" y="112"/>
                </a:cubicBezTo>
                <a:cubicBezTo>
                  <a:pt x="8" y="106"/>
                  <a:pt x="18" y="134"/>
                  <a:pt x="33" y="144"/>
                </a:cubicBezTo>
                <a:lnTo>
                  <a:pt x="53" y="152"/>
                </a:lnTo>
                <a:cubicBezTo>
                  <a:pt x="65" y="157"/>
                  <a:pt x="68" y="163"/>
                  <a:pt x="75" y="169"/>
                </a:cubicBezTo>
                <a:lnTo>
                  <a:pt x="101" y="176"/>
                </a:lnTo>
                <a:cubicBezTo>
                  <a:pt x="112" y="186"/>
                  <a:pt x="119" y="198"/>
                  <a:pt x="127" y="201"/>
                </a:cubicBezTo>
                <a:cubicBezTo>
                  <a:pt x="136" y="201"/>
                  <a:pt x="138" y="195"/>
                  <a:pt x="140" y="195"/>
                </a:cubicBezTo>
                <a:cubicBezTo>
                  <a:pt x="158" y="194"/>
                  <a:pt x="166" y="191"/>
                  <a:pt x="170" y="186"/>
                </a:cubicBezTo>
                <a:cubicBezTo>
                  <a:pt x="173" y="183"/>
                  <a:pt x="181" y="190"/>
                  <a:pt x="204" y="179"/>
                </a:cubicBezTo>
                <a:lnTo>
                  <a:pt x="201" y="169"/>
                </a:lnTo>
                <a:cubicBezTo>
                  <a:pt x="201" y="169"/>
                  <a:pt x="207" y="164"/>
                  <a:pt x="216" y="166"/>
                </a:cubicBezTo>
                <a:cubicBezTo>
                  <a:pt x="216" y="160"/>
                  <a:pt x="215" y="148"/>
                  <a:pt x="223" y="141"/>
                </a:cubicBezTo>
                <a:cubicBezTo>
                  <a:pt x="218" y="135"/>
                  <a:pt x="221" y="132"/>
                  <a:pt x="221" y="132"/>
                </a:cubicBezTo>
                <a:cubicBezTo>
                  <a:pt x="221" y="132"/>
                  <a:pt x="226" y="128"/>
                  <a:pt x="226" y="125"/>
                </a:cubicBezTo>
                <a:cubicBezTo>
                  <a:pt x="224" y="113"/>
                  <a:pt x="229" y="113"/>
                  <a:pt x="229" y="109"/>
                </a:cubicBezTo>
                <a:cubicBezTo>
                  <a:pt x="230" y="106"/>
                  <a:pt x="225" y="106"/>
                  <a:pt x="227" y="100"/>
                </a:cubicBezTo>
                <a:cubicBezTo>
                  <a:pt x="229" y="95"/>
                  <a:pt x="236" y="94"/>
                  <a:pt x="238" y="90"/>
                </a:cubicBezTo>
                <a:cubicBezTo>
                  <a:pt x="239" y="86"/>
                  <a:pt x="236" y="84"/>
                  <a:pt x="236" y="82"/>
                </a:cubicBezTo>
                <a:cubicBezTo>
                  <a:pt x="238" y="78"/>
                  <a:pt x="236" y="69"/>
                  <a:pt x="236" y="66"/>
                </a:cubicBezTo>
                <a:cubicBezTo>
                  <a:pt x="251" y="62"/>
                  <a:pt x="256" y="50"/>
                  <a:pt x="261" y="55"/>
                </a:cubicBezTo>
                <a:cubicBezTo>
                  <a:pt x="263" y="37"/>
                  <a:pt x="267" y="32"/>
                  <a:pt x="284" y="32"/>
                </a:cubicBezTo>
                <a:cubicBezTo>
                  <a:pt x="287" y="27"/>
                  <a:pt x="277" y="22"/>
                  <a:pt x="282" y="20"/>
                </a:cubicBezTo>
                <a:cubicBezTo>
                  <a:pt x="287" y="20"/>
                  <a:pt x="292" y="20"/>
                  <a:pt x="298" y="28"/>
                </a:cubicBezTo>
                <a:cubicBezTo>
                  <a:pt x="300" y="31"/>
                  <a:pt x="300" y="25"/>
                  <a:pt x="303" y="24"/>
                </a:cubicBezTo>
                <a:cubicBezTo>
                  <a:pt x="305" y="23"/>
                  <a:pt x="310" y="23"/>
                  <a:pt x="311" y="20"/>
                </a:cubicBezTo>
                <a:cubicBezTo>
                  <a:pt x="312" y="17"/>
                  <a:pt x="313" y="12"/>
                  <a:pt x="315" y="6"/>
                </a:cubicBezTo>
                <a:cubicBezTo>
                  <a:pt x="318" y="0"/>
                  <a:pt x="319" y="8"/>
                  <a:pt x="323" y="18"/>
                </a:cubicBezTo>
                <a:cubicBezTo>
                  <a:pt x="334" y="18"/>
                  <a:pt x="361" y="20"/>
                  <a:pt x="373" y="23"/>
                </a:cubicBezTo>
                <a:cubicBezTo>
                  <a:pt x="381" y="26"/>
                  <a:pt x="386" y="22"/>
                  <a:pt x="396" y="20"/>
                </a:cubicBezTo>
                <a:cubicBezTo>
                  <a:pt x="402" y="27"/>
                  <a:pt x="407" y="22"/>
                  <a:pt x="411" y="34"/>
                </a:cubicBezTo>
                <a:cubicBezTo>
                  <a:pt x="415" y="41"/>
                  <a:pt x="422" y="35"/>
                  <a:pt x="424" y="37"/>
                </a:cubicBezTo>
                <a:cubicBezTo>
                  <a:pt x="434" y="64"/>
                  <a:pt x="466" y="45"/>
                  <a:pt x="468" y="45"/>
                </a:cubicBezTo>
                <a:cubicBezTo>
                  <a:pt x="472" y="45"/>
                  <a:pt x="478" y="58"/>
                  <a:pt x="481" y="58"/>
                </a:cubicBezTo>
                <a:cubicBezTo>
                  <a:pt x="487" y="57"/>
                  <a:pt x="485" y="53"/>
                  <a:pt x="490" y="55"/>
                </a:cubicBezTo>
                <a:cubicBezTo>
                  <a:pt x="489" y="64"/>
                  <a:pt x="499" y="75"/>
                  <a:pt x="499" y="83"/>
                </a:cubicBezTo>
                <a:cubicBezTo>
                  <a:pt x="499" y="83"/>
                  <a:pt x="502" y="84"/>
                  <a:pt x="505" y="82"/>
                </a:cubicBezTo>
                <a:cubicBezTo>
                  <a:pt x="506" y="80"/>
                  <a:pt x="509" y="74"/>
                  <a:pt x="511" y="75"/>
                </a:cubicBezTo>
                <a:cubicBezTo>
                  <a:pt x="516" y="75"/>
                  <a:pt x="518" y="76"/>
                  <a:pt x="523" y="77"/>
                </a:cubicBezTo>
                <a:cubicBezTo>
                  <a:pt x="538" y="81"/>
                  <a:pt x="547" y="83"/>
                  <a:pt x="553" y="86"/>
                </a:cubicBezTo>
                <a:cubicBezTo>
                  <a:pt x="555" y="91"/>
                  <a:pt x="558" y="94"/>
                  <a:pt x="564" y="92"/>
                </a:cubicBezTo>
                <a:cubicBezTo>
                  <a:pt x="569" y="95"/>
                  <a:pt x="566" y="100"/>
                  <a:pt x="569" y="100"/>
                </a:cubicBezTo>
                <a:cubicBezTo>
                  <a:pt x="574" y="97"/>
                  <a:pt x="575" y="94"/>
                  <a:pt x="582" y="97"/>
                </a:cubicBezTo>
                <a:cubicBezTo>
                  <a:pt x="587" y="100"/>
                  <a:pt x="593" y="106"/>
                  <a:pt x="596" y="112"/>
                </a:cubicBezTo>
                <a:cubicBezTo>
                  <a:pt x="596" y="115"/>
                  <a:pt x="593" y="125"/>
                  <a:pt x="596" y="144"/>
                </a:cubicBezTo>
                <a:cubicBezTo>
                  <a:pt x="597" y="149"/>
                  <a:pt x="598" y="153"/>
                  <a:pt x="604" y="163"/>
                </a:cubicBezTo>
                <a:cubicBezTo>
                  <a:pt x="602" y="172"/>
                  <a:pt x="612" y="190"/>
                  <a:pt x="612" y="194"/>
                </a:cubicBezTo>
                <a:cubicBezTo>
                  <a:pt x="612" y="200"/>
                  <a:pt x="607" y="203"/>
                  <a:pt x="604" y="209"/>
                </a:cubicBezTo>
                <a:cubicBezTo>
                  <a:pt x="616" y="217"/>
                  <a:pt x="604" y="232"/>
                  <a:pt x="599" y="240"/>
                </a:cubicBezTo>
                <a:cubicBezTo>
                  <a:pt x="641" y="248"/>
                  <a:pt x="621" y="266"/>
                  <a:pt x="657" y="257"/>
                </a:cubicBezTo>
                <a:cubicBezTo>
                  <a:pt x="647" y="278"/>
                  <a:pt x="650" y="276"/>
                  <a:pt x="658" y="295"/>
                </a:cubicBezTo>
                <a:cubicBezTo>
                  <a:pt x="641" y="307"/>
                  <a:pt x="658" y="311"/>
                  <a:pt x="647" y="325"/>
                </a:cubicBezTo>
                <a:cubicBezTo>
                  <a:pt x="646" y="327"/>
                  <a:pt x="653" y="337"/>
                  <a:pt x="664" y="337"/>
                </a:cubicBezTo>
                <a:cubicBezTo>
                  <a:pt x="662" y="360"/>
                  <a:pt x="653" y="351"/>
                  <a:pt x="657" y="387"/>
                </a:cubicBezTo>
                <a:cubicBezTo>
                  <a:pt x="634" y="386"/>
                  <a:pt x="642" y="412"/>
                  <a:pt x="626" y="409"/>
                </a:cubicBezTo>
                <a:cubicBezTo>
                  <a:pt x="628" y="425"/>
                  <a:pt x="636" y="426"/>
                  <a:pt x="632" y="443"/>
                </a:cubicBezTo>
                <a:cubicBezTo>
                  <a:pt x="621" y="446"/>
                  <a:pt x="621" y="446"/>
                  <a:pt x="616" y="455"/>
                </a:cubicBezTo>
                <a:lnTo>
                  <a:pt x="607" y="452"/>
                </a:lnTo>
                <a:cubicBezTo>
                  <a:pt x="604" y="467"/>
                  <a:pt x="599" y="469"/>
                  <a:pt x="607" y="483"/>
                </a:cubicBezTo>
                <a:cubicBezTo>
                  <a:pt x="607" y="483"/>
                  <a:pt x="597" y="484"/>
                  <a:pt x="593" y="483"/>
                </a:cubicBezTo>
                <a:cubicBezTo>
                  <a:pt x="593" y="488"/>
                  <a:pt x="598" y="490"/>
                  <a:pt x="599" y="494"/>
                </a:cubicBezTo>
                <a:cubicBezTo>
                  <a:pt x="598" y="496"/>
                  <a:pt x="582" y="506"/>
                  <a:pt x="570" y="506"/>
                </a:cubicBezTo>
                <a:cubicBezTo>
                  <a:pt x="567" y="513"/>
                  <a:pt x="578" y="520"/>
                  <a:pt x="578" y="524"/>
                </a:cubicBezTo>
                <a:cubicBezTo>
                  <a:pt x="564" y="527"/>
                  <a:pt x="559" y="543"/>
                  <a:pt x="559" y="543"/>
                </a:cubicBezTo>
                <a:cubicBezTo>
                  <a:pt x="559" y="543"/>
                  <a:pt x="566" y="547"/>
                  <a:pt x="564" y="550"/>
                </a:cubicBezTo>
                <a:cubicBezTo>
                  <a:pt x="560" y="547"/>
                  <a:pt x="559" y="547"/>
                  <a:pt x="553" y="547"/>
                </a:cubicBezTo>
                <a:cubicBezTo>
                  <a:pt x="550" y="547"/>
                  <a:pt x="542" y="547"/>
                  <a:pt x="536" y="557"/>
                </a:cubicBezTo>
                <a:cubicBezTo>
                  <a:pt x="529" y="560"/>
                  <a:pt x="525" y="560"/>
                  <a:pt x="520" y="566"/>
                </a:cubicBezTo>
                <a:cubicBezTo>
                  <a:pt x="518" y="560"/>
                  <a:pt x="514" y="566"/>
                  <a:pt x="509" y="569"/>
                </a:cubicBezTo>
                <a:cubicBezTo>
                  <a:pt x="506" y="572"/>
                  <a:pt x="500" y="578"/>
                  <a:pt x="499" y="578"/>
                </a:cubicBezTo>
                <a:cubicBezTo>
                  <a:pt x="499" y="576"/>
                  <a:pt x="502" y="569"/>
                  <a:pt x="502" y="569"/>
                </a:cubicBezTo>
                <a:lnTo>
                  <a:pt x="487" y="572"/>
                </a:lnTo>
                <a:lnTo>
                  <a:pt x="486" y="572"/>
                </a:lnTo>
                <a:cubicBezTo>
                  <a:pt x="484" y="572"/>
                  <a:pt x="485" y="564"/>
                  <a:pt x="482" y="564"/>
                </a:cubicBezTo>
                <a:cubicBezTo>
                  <a:pt x="479" y="564"/>
                  <a:pt x="471" y="574"/>
                  <a:pt x="468" y="575"/>
                </a:cubicBezTo>
                <a:cubicBezTo>
                  <a:pt x="466" y="575"/>
                  <a:pt x="465" y="572"/>
                  <a:pt x="463" y="572"/>
                </a:cubicBezTo>
                <a:cubicBezTo>
                  <a:pt x="461" y="572"/>
                  <a:pt x="456" y="582"/>
                  <a:pt x="455" y="582"/>
                </a:cubicBezTo>
                <a:cubicBezTo>
                  <a:pt x="452" y="582"/>
                  <a:pt x="446" y="576"/>
                  <a:pt x="440" y="578"/>
                </a:cubicBezTo>
                <a:cubicBezTo>
                  <a:pt x="414" y="588"/>
                  <a:pt x="408" y="559"/>
                  <a:pt x="404" y="575"/>
                </a:cubicBezTo>
                <a:cubicBezTo>
                  <a:pt x="398" y="572"/>
                  <a:pt x="399" y="573"/>
                  <a:pt x="393" y="575"/>
                </a:cubicBezTo>
                <a:cubicBezTo>
                  <a:pt x="389" y="575"/>
                  <a:pt x="389" y="570"/>
                  <a:pt x="386" y="570"/>
                </a:cubicBezTo>
                <a:cubicBezTo>
                  <a:pt x="379" y="570"/>
                  <a:pt x="379" y="576"/>
                  <a:pt x="375" y="575"/>
                </a:cubicBezTo>
                <a:cubicBezTo>
                  <a:pt x="373" y="561"/>
                  <a:pt x="354" y="564"/>
                  <a:pt x="351" y="558"/>
                </a:cubicBezTo>
                <a:cubicBezTo>
                  <a:pt x="351" y="553"/>
                  <a:pt x="360" y="553"/>
                  <a:pt x="363" y="548"/>
                </a:cubicBezTo>
                <a:cubicBezTo>
                  <a:pt x="365" y="542"/>
                  <a:pt x="361" y="540"/>
                  <a:pt x="370" y="534"/>
                </a:cubicBezTo>
                <a:cubicBezTo>
                  <a:pt x="383" y="526"/>
                  <a:pt x="375" y="522"/>
                  <a:pt x="378" y="516"/>
                </a:cubicBezTo>
                <a:cubicBezTo>
                  <a:pt x="381" y="508"/>
                  <a:pt x="381" y="506"/>
                  <a:pt x="378" y="498"/>
                </a:cubicBezTo>
                <a:cubicBezTo>
                  <a:pt x="378" y="498"/>
                  <a:pt x="370" y="471"/>
                  <a:pt x="367" y="471"/>
                </a:cubicBezTo>
                <a:cubicBezTo>
                  <a:pt x="361" y="471"/>
                  <a:pt x="361" y="481"/>
                  <a:pt x="352" y="484"/>
                </a:cubicBezTo>
                <a:cubicBezTo>
                  <a:pt x="336" y="490"/>
                  <a:pt x="306" y="470"/>
                  <a:pt x="300" y="470"/>
                </a:cubicBezTo>
                <a:cubicBezTo>
                  <a:pt x="295" y="470"/>
                  <a:pt x="273" y="475"/>
                  <a:pt x="273" y="465"/>
                </a:cubicBezTo>
                <a:cubicBezTo>
                  <a:pt x="270" y="475"/>
                  <a:pt x="258" y="467"/>
                  <a:pt x="257" y="467"/>
                </a:cubicBezTo>
                <a:cubicBezTo>
                  <a:pt x="246" y="467"/>
                  <a:pt x="250" y="476"/>
                  <a:pt x="243" y="475"/>
                </a:cubicBezTo>
                <a:cubicBezTo>
                  <a:pt x="240" y="474"/>
                  <a:pt x="204" y="471"/>
                  <a:pt x="204" y="471"/>
                </a:cubicBezTo>
                <a:lnTo>
                  <a:pt x="204" y="478"/>
                </a:lnTo>
                <a:lnTo>
                  <a:pt x="181" y="467"/>
                </a:lnTo>
                <a:lnTo>
                  <a:pt x="162" y="460"/>
                </a:lnTo>
                <a:cubicBezTo>
                  <a:pt x="144" y="455"/>
                  <a:pt x="153" y="440"/>
                  <a:pt x="125" y="448"/>
                </a:cubicBezTo>
                <a:lnTo>
                  <a:pt x="125" y="431"/>
                </a:lnTo>
                <a:lnTo>
                  <a:pt x="110" y="431"/>
                </a:lnTo>
                <a:cubicBezTo>
                  <a:pt x="116" y="397"/>
                  <a:pt x="110" y="415"/>
                  <a:pt x="107" y="383"/>
                </a:cubicBezTo>
                <a:lnTo>
                  <a:pt x="95" y="387"/>
                </a:lnTo>
                <a:cubicBezTo>
                  <a:pt x="84" y="371"/>
                  <a:pt x="111" y="374"/>
                  <a:pt x="87" y="362"/>
                </a:cubicBezTo>
                <a:cubicBezTo>
                  <a:pt x="87" y="362"/>
                  <a:pt x="87" y="346"/>
                  <a:pt x="81" y="351"/>
                </a:cubicBezTo>
                <a:cubicBezTo>
                  <a:pt x="80" y="352"/>
                  <a:pt x="84" y="360"/>
                  <a:pt x="84" y="360"/>
                </a:cubicBezTo>
                <a:cubicBezTo>
                  <a:pt x="62" y="356"/>
                  <a:pt x="56" y="351"/>
                  <a:pt x="56" y="329"/>
                </a:cubicBezTo>
                <a:cubicBezTo>
                  <a:pt x="56" y="329"/>
                  <a:pt x="74" y="332"/>
                  <a:pt x="73" y="329"/>
                </a:cubicBezTo>
                <a:cubicBezTo>
                  <a:pt x="70" y="325"/>
                  <a:pt x="67" y="296"/>
                  <a:pt x="68" y="295"/>
                </a:cubicBezTo>
                <a:cubicBezTo>
                  <a:pt x="67" y="291"/>
                  <a:pt x="84" y="281"/>
                  <a:pt x="81" y="271"/>
                </a:cubicBezTo>
                <a:cubicBezTo>
                  <a:pt x="83" y="271"/>
                  <a:pt x="90" y="271"/>
                  <a:pt x="90" y="27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6" name="Freeform 2052">
            <a:extLst>
              <a:ext uri="{FF2B5EF4-FFF2-40B4-BE49-F238E27FC236}">
                <a16:creationId xmlns:a16="http://schemas.microsoft.com/office/drawing/2014/main" id="{3DD16266-61A4-304E-AEEB-843BED746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1905000"/>
            <a:ext cx="1588" cy="3175"/>
          </a:xfrm>
          <a:custGeom>
            <a:avLst/>
            <a:gdLst>
              <a:gd name="T0" fmla="*/ 140009 w 6"/>
              <a:gd name="T1" fmla="*/ 995539 h 9"/>
              <a:gd name="T2" fmla="*/ 70137 w 6"/>
              <a:gd name="T3" fmla="*/ 871008 h 9"/>
              <a:gd name="T4" fmla="*/ 70137 w 6"/>
              <a:gd name="T5" fmla="*/ 124531 h 9"/>
              <a:gd name="T6" fmla="*/ 140009 w 6"/>
              <a:gd name="T7" fmla="*/ 0 h 9"/>
              <a:gd name="T8" fmla="*/ 210145 w 6"/>
              <a:gd name="T9" fmla="*/ 249061 h 9"/>
              <a:gd name="T10" fmla="*/ 210145 w 6"/>
              <a:gd name="T11" fmla="*/ 871008 h 9"/>
              <a:gd name="T12" fmla="*/ 140009 w 6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9">
                <a:moveTo>
                  <a:pt x="2" y="8"/>
                </a:moveTo>
                <a:lnTo>
                  <a:pt x="1" y="7"/>
                </a:lnTo>
                <a:cubicBezTo>
                  <a:pt x="0" y="5"/>
                  <a:pt x="0" y="3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3" y="0"/>
                  <a:pt x="3" y="2"/>
                </a:cubicBezTo>
                <a:cubicBezTo>
                  <a:pt x="4" y="3"/>
                  <a:pt x="5" y="5"/>
                  <a:pt x="3" y="7"/>
                </a:cubicBezTo>
                <a:lnTo>
                  <a:pt x="2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7" name="Freeform 2053">
            <a:extLst>
              <a:ext uri="{FF2B5EF4-FFF2-40B4-BE49-F238E27FC236}">
                <a16:creationId xmlns:a16="http://schemas.microsoft.com/office/drawing/2014/main" id="{DB98CB27-B6AB-6F44-B5FB-335A825AC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1828800"/>
            <a:ext cx="3175" cy="3175"/>
          </a:xfrm>
          <a:custGeom>
            <a:avLst/>
            <a:gdLst>
              <a:gd name="T0" fmla="*/ 157559 w 8"/>
              <a:gd name="T1" fmla="*/ 787400 h 8"/>
              <a:gd name="T2" fmla="*/ 157559 w 8"/>
              <a:gd name="T3" fmla="*/ 315119 h 8"/>
              <a:gd name="T4" fmla="*/ 787400 w 8"/>
              <a:gd name="T5" fmla="*/ 0 h 8"/>
              <a:gd name="T6" fmla="*/ 944959 w 8"/>
              <a:gd name="T7" fmla="*/ 157559 h 8"/>
              <a:gd name="T8" fmla="*/ 1102519 w 8"/>
              <a:gd name="T9" fmla="*/ 472678 h 8"/>
              <a:gd name="T10" fmla="*/ 630238 w 8"/>
              <a:gd name="T11" fmla="*/ 787400 h 8"/>
              <a:gd name="T12" fmla="*/ 315119 w 8"/>
              <a:gd name="T13" fmla="*/ 1102519 h 8"/>
              <a:gd name="T14" fmla="*/ 315119 w 8"/>
              <a:gd name="T15" fmla="*/ 1102519 h 8"/>
              <a:gd name="T16" fmla="*/ 157559 w 8"/>
              <a:gd name="T17" fmla="*/ 78740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8">
                <a:moveTo>
                  <a:pt x="1" y="5"/>
                </a:moveTo>
                <a:cubicBezTo>
                  <a:pt x="0" y="4"/>
                  <a:pt x="1" y="2"/>
                  <a:pt x="1" y="2"/>
                </a:cubicBezTo>
                <a:cubicBezTo>
                  <a:pt x="2" y="0"/>
                  <a:pt x="3" y="0"/>
                  <a:pt x="5" y="0"/>
                </a:cubicBezTo>
                <a:lnTo>
                  <a:pt x="6" y="1"/>
                </a:lnTo>
                <a:cubicBezTo>
                  <a:pt x="7" y="1"/>
                  <a:pt x="7" y="2"/>
                  <a:pt x="7" y="3"/>
                </a:cubicBezTo>
                <a:cubicBezTo>
                  <a:pt x="5" y="4"/>
                  <a:pt x="5" y="5"/>
                  <a:pt x="4" y="5"/>
                </a:cubicBezTo>
                <a:cubicBezTo>
                  <a:pt x="4" y="6"/>
                  <a:pt x="2" y="7"/>
                  <a:pt x="2" y="7"/>
                </a:cubicBezTo>
                <a:cubicBezTo>
                  <a:pt x="1" y="7"/>
                  <a:pt x="1" y="6"/>
                  <a:pt x="1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" name="Freeform 2054">
            <a:extLst>
              <a:ext uri="{FF2B5EF4-FFF2-40B4-BE49-F238E27FC236}">
                <a16:creationId xmlns:a16="http://schemas.microsoft.com/office/drawing/2014/main" id="{116B4351-4ED1-E24A-AB8F-83D7F4B18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7325" y="1825625"/>
            <a:ext cx="3175" cy="3175"/>
          </a:xfrm>
          <a:custGeom>
            <a:avLst/>
            <a:gdLst>
              <a:gd name="T0" fmla="*/ 157559 w 8"/>
              <a:gd name="T1" fmla="*/ 995539 h 9"/>
              <a:gd name="T2" fmla="*/ 157559 w 8"/>
              <a:gd name="T3" fmla="*/ 995539 h 9"/>
              <a:gd name="T4" fmla="*/ 0 w 8"/>
              <a:gd name="T5" fmla="*/ 746831 h 9"/>
              <a:gd name="T6" fmla="*/ 0 w 8"/>
              <a:gd name="T7" fmla="*/ 249061 h 9"/>
              <a:gd name="T8" fmla="*/ 630238 w 8"/>
              <a:gd name="T9" fmla="*/ 0 h 9"/>
              <a:gd name="T10" fmla="*/ 630238 w 8"/>
              <a:gd name="T11" fmla="*/ 0 h 9"/>
              <a:gd name="T12" fmla="*/ 944959 w 8"/>
              <a:gd name="T13" fmla="*/ 124531 h 9"/>
              <a:gd name="T14" fmla="*/ 1102519 w 8"/>
              <a:gd name="T15" fmla="*/ 249061 h 9"/>
              <a:gd name="T16" fmla="*/ 944959 w 8"/>
              <a:gd name="T17" fmla="*/ 497769 h 9"/>
              <a:gd name="T18" fmla="*/ 472678 w 8"/>
              <a:gd name="T19" fmla="*/ 746831 h 9"/>
              <a:gd name="T20" fmla="*/ 157559 w 8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9">
                <a:moveTo>
                  <a:pt x="1" y="8"/>
                </a:moveTo>
                <a:lnTo>
                  <a:pt x="1" y="8"/>
                </a:lnTo>
                <a:cubicBezTo>
                  <a:pt x="0" y="8"/>
                  <a:pt x="0" y="6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6" y="1"/>
                  <a:pt x="6" y="1"/>
                </a:cubicBezTo>
                <a:cubicBezTo>
                  <a:pt x="7" y="1"/>
                  <a:pt x="7" y="2"/>
                  <a:pt x="7" y="2"/>
                </a:cubicBezTo>
                <a:cubicBezTo>
                  <a:pt x="7" y="3"/>
                  <a:pt x="6" y="4"/>
                  <a:pt x="6" y="4"/>
                </a:cubicBezTo>
                <a:cubicBezTo>
                  <a:pt x="4" y="5"/>
                  <a:pt x="4" y="5"/>
                  <a:pt x="3" y="6"/>
                </a:cubicBezTo>
                <a:lnTo>
                  <a:pt x="1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" name="Freeform 2055">
            <a:extLst>
              <a:ext uri="{FF2B5EF4-FFF2-40B4-BE49-F238E27FC236}">
                <a16:creationId xmlns:a16="http://schemas.microsoft.com/office/drawing/2014/main" id="{39738BA4-775C-AB4B-A50C-0A7C39967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1844675"/>
            <a:ext cx="3175" cy="3175"/>
          </a:xfrm>
          <a:custGeom>
            <a:avLst/>
            <a:gdLst>
              <a:gd name="T0" fmla="*/ 787400 w 8"/>
              <a:gd name="T1" fmla="*/ 1234168 h 7"/>
              <a:gd name="T2" fmla="*/ 472678 w 8"/>
              <a:gd name="T3" fmla="*/ 1234168 h 7"/>
              <a:gd name="T4" fmla="*/ 315119 w 8"/>
              <a:gd name="T5" fmla="*/ 617311 h 7"/>
              <a:gd name="T6" fmla="*/ 157559 w 8"/>
              <a:gd name="T7" fmla="*/ 205921 h 7"/>
              <a:gd name="T8" fmla="*/ 472678 w 8"/>
              <a:gd name="T9" fmla="*/ 0 h 7"/>
              <a:gd name="T10" fmla="*/ 944959 w 8"/>
              <a:gd name="T11" fmla="*/ 205921 h 7"/>
              <a:gd name="T12" fmla="*/ 1102519 w 8"/>
              <a:gd name="T13" fmla="*/ 1234168 h 7"/>
              <a:gd name="T14" fmla="*/ 787400 w 8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7">
                <a:moveTo>
                  <a:pt x="5" y="6"/>
                </a:moveTo>
                <a:lnTo>
                  <a:pt x="3" y="6"/>
                </a:lnTo>
                <a:cubicBezTo>
                  <a:pt x="3" y="5"/>
                  <a:pt x="2" y="3"/>
                  <a:pt x="2" y="3"/>
                </a:cubicBezTo>
                <a:cubicBezTo>
                  <a:pt x="2" y="3"/>
                  <a:pt x="0" y="2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5" y="0"/>
                  <a:pt x="6" y="1"/>
                </a:cubicBezTo>
                <a:cubicBezTo>
                  <a:pt x="7" y="2"/>
                  <a:pt x="7" y="3"/>
                  <a:pt x="7" y="6"/>
                </a:cubicBezTo>
                <a:cubicBezTo>
                  <a:pt x="6" y="6"/>
                  <a:pt x="6" y="6"/>
                  <a:pt x="5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" name="Freeform 2056">
            <a:extLst>
              <a:ext uri="{FF2B5EF4-FFF2-40B4-BE49-F238E27FC236}">
                <a16:creationId xmlns:a16="http://schemas.microsoft.com/office/drawing/2014/main" id="{812EEFBE-EAEE-9944-93DF-C4754FCC3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1754188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" name="Freeform 2057">
            <a:extLst>
              <a:ext uri="{FF2B5EF4-FFF2-40B4-BE49-F238E27FC236}">
                <a16:creationId xmlns:a16="http://schemas.microsoft.com/office/drawing/2014/main" id="{D5A706BC-6960-904F-951B-0672197BE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1801813"/>
            <a:ext cx="142875" cy="155575"/>
          </a:xfrm>
          <a:custGeom>
            <a:avLst/>
            <a:gdLst>
              <a:gd name="T0" fmla="*/ 47274350 w 397"/>
              <a:gd name="T1" fmla="*/ 41631078 h 432"/>
              <a:gd name="T2" fmla="*/ 47662668 w 397"/>
              <a:gd name="T3" fmla="*/ 46040477 h 432"/>
              <a:gd name="T4" fmla="*/ 37819408 w 397"/>
              <a:gd name="T5" fmla="*/ 43576485 h 432"/>
              <a:gd name="T6" fmla="*/ 40280313 w 397"/>
              <a:gd name="T7" fmla="*/ 41112134 h 432"/>
              <a:gd name="T8" fmla="*/ 27587471 w 397"/>
              <a:gd name="T9" fmla="*/ 33849447 h 432"/>
              <a:gd name="T10" fmla="*/ 30695812 w 397"/>
              <a:gd name="T11" fmla="*/ 44224715 h 432"/>
              <a:gd name="T12" fmla="*/ 28105348 w 397"/>
              <a:gd name="T13" fmla="*/ 46040477 h 432"/>
              <a:gd name="T14" fmla="*/ 26421798 w 397"/>
              <a:gd name="T15" fmla="*/ 49672000 h 432"/>
              <a:gd name="T16" fmla="*/ 24349571 w 397"/>
              <a:gd name="T17" fmla="*/ 49023411 h 432"/>
              <a:gd name="T18" fmla="*/ 22018225 w 397"/>
              <a:gd name="T19" fmla="*/ 46689066 h 432"/>
              <a:gd name="T20" fmla="*/ 18909524 w 397"/>
              <a:gd name="T21" fmla="*/ 44743658 h 432"/>
              <a:gd name="T22" fmla="*/ 21111671 w 397"/>
              <a:gd name="T23" fmla="*/ 35535563 h 432"/>
              <a:gd name="T24" fmla="*/ 11656729 w 397"/>
              <a:gd name="T25" fmla="*/ 41631078 h 432"/>
              <a:gd name="T26" fmla="*/ 12045046 w 397"/>
              <a:gd name="T27" fmla="*/ 43057542 h 432"/>
              <a:gd name="T28" fmla="*/ 3237900 w 397"/>
              <a:gd name="T29" fmla="*/ 44484366 h 432"/>
              <a:gd name="T30" fmla="*/ 2331346 w 397"/>
              <a:gd name="T31" fmla="*/ 41631078 h 432"/>
              <a:gd name="T32" fmla="*/ 4014895 w 397"/>
              <a:gd name="T33" fmla="*/ 40074607 h 432"/>
              <a:gd name="T34" fmla="*/ 2331346 w 397"/>
              <a:gd name="T35" fmla="*/ 37999554 h 432"/>
              <a:gd name="T36" fmla="*/ 11008933 w 397"/>
              <a:gd name="T37" fmla="*/ 39685670 h 432"/>
              <a:gd name="T38" fmla="*/ 17485093 w 397"/>
              <a:gd name="T39" fmla="*/ 32682274 h 432"/>
              <a:gd name="T40" fmla="*/ 11397610 w 397"/>
              <a:gd name="T41" fmla="*/ 32682274 h 432"/>
              <a:gd name="T42" fmla="*/ 2849582 w 397"/>
              <a:gd name="T43" fmla="*/ 32941566 h 432"/>
              <a:gd name="T44" fmla="*/ 4014895 w 397"/>
              <a:gd name="T45" fmla="*/ 28013584 h 432"/>
              <a:gd name="T46" fmla="*/ 1942668 w 397"/>
              <a:gd name="T47" fmla="*/ 25160295 h 432"/>
              <a:gd name="T48" fmla="*/ 1554350 w 397"/>
              <a:gd name="T49" fmla="*/ 20102307 h 432"/>
              <a:gd name="T50" fmla="*/ 5180568 w 397"/>
              <a:gd name="T51" fmla="*/ 16211491 h 432"/>
              <a:gd name="T52" fmla="*/ 10231937 w 397"/>
              <a:gd name="T53" fmla="*/ 11283149 h 432"/>
              <a:gd name="T54" fmla="*/ 6994037 w 397"/>
              <a:gd name="T55" fmla="*/ 10115976 h 432"/>
              <a:gd name="T56" fmla="*/ 6864478 w 397"/>
              <a:gd name="T57" fmla="*/ 5576571 h 432"/>
              <a:gd name="T58" fmla="*/ 17743851 w 397"/>
              <a:gd name="T59" fmla="*/ 12320676 h 432"/>
              <a:gd name="T60" fmla="*/ 14376392 w 397"/>
              <a:gd name="T61" fmla="*/ 3112580 h 432"/>
              <a:gd name="T62" fmla="*/ 13340278 w 397"/>
              <a:gd name="T63" fmla="*/ 2723643 h 432"/>
              <a:gd name="T64" fmla="*/ 15412866 w 397"/>
              <a:gd name="T65" fmla="*/ 259292 h 432"/>
              <a:gd name="T66" fmla="*/ 21499988 w 397"/>
              <a:gd name="T67" fmla="*/ 2593997 h 432"/>
              <a:gd name="T68" fmla="*/ 24737889 w 397"/>
              <a:gd name="T69" fmla="*/ 7521979 h 432"/>
              <a:gd name="T70" fmla="*/ 25774002 w 397"/>
              <a:gd name="T71" fmla="*/ 8559506 h 432"/>
              <a:gd name="T72" fmla="*/ 28882703 w 397"/>
              <a:gd name="T73" fmla="*/ 4798696 h 432"/>
              <a:gd name="T74" fmla="*/ 30436694 w 397"/>
              <a:gd name="T75" fmla="*/ 1037527 h 432"/>
              <a:gd name="T76" fmla="*/ 39891636 w 397"/>
              <a:gd name="T77" fmla="*/ 2204699 h 432"/>
              <a:gd name="T78" fmla="*/ 42482100 w 397"/>
              <a:gd name="T79" fmla="*/ 1167173 h 432"/>
              <a:gd name="T80" fmla="*/ 30954930 w 397"/>
              <a:gd name="T81" fmla="*/ 8300214 h 432"/>
              <a:gd name="T82" fmla="*/ 39373759 w 397"/>
              <a:gd name="T83" fmla="*/ 5836223 h 432"/>
              <a:gd name="T84" fmla="*/ 49605696 w 397"/>
              <a:gd name="T85" fmla="*/ 4928342 h 432"/>
              <a:gd name="T86" fmla="*/ 48440023 w 397"/>
              <a:gd name="T87" fmla="*/ 11672086 h 432"/>
              <a:gd name="T88" fmla="*/ 50382691 w 397"/>
              <a:gd name="T89" fmla="*/ 13098911 h 432"/>
              <a:gd name="T90" fmla="*/ 46756114 w 397"/>
              <a:gd name="T91" fmla="*/ 18545836 h 432"/>
              <a:gd name="T92" fmla="*/ 42741218 w 397"/>
              <a:gd name="T93" fmla="*/ 20750536 h 432"/>
              <a:gd name="T94" fmla="*/ 40668631 w 397"/>
              <a:gd name="T95" fmla="*/ 21918069 h 432"/>
              <a:gd name="T96" fmla="*/ 42222981 w 397"/>
              <a:gd name="T97" fmla="*/ 27364994 h 432"/>
              <a:gd name="T98" fmla="*/ 38855522 w 397"/>
              <a:gd name="T99" fmla="*/ 28921104 h 432"/>
              <a:gd name="T100" fmla="*/ 34581508 w 397"/>
              <a:gd name="T101" fmla="*/ 28532167 h 432"/>
              <a:gd name="T102" fmla="*/ 37819408 w 397"/>
              <a:gd name="T103" fmla="*/ 36832381 h 432"/>
              <a:gd name="T104" fmla="*/ 46367436 w 397"/>
              <a:gd name="T105" fmla="*/ 37091673 h 432"/>
              <a:gd name="T106" fmla="*/ 43388654 w 397"/>
              <a:gd name="T107" fmla="*/ 40463905 h 432"/>
              <a:gd name="T108" fmla="*/ 33415835 w 397"/>
              <a:gd name="T109" fmla="*/ 2593997 h 432"/>
              <a:gd name="T110" fmla="*/ 16837297 w 397"/>
              <a:gd name="T111" fmla="*/ 1686116 h 4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97" h="432">
                <a:moveTo>
                  <a:pt x="384" y="309"/>
                </a:moveTo>
                <a:cubicBezTo>
                  <a:pt x="386" y="309"/>
                  <a:pt x="389" y="310"/>
                  <a:pt x="391" y="311"/>
                </a:cubicBezTo>
                <a:cubicBezTo>
                  <a:pt x="394" y="313"/>
                  <a:pt x="395" y="314"/>
                  <a:pt x="396" y="318"/>
                </a:cubicBezTo>
                <a:cubicBezTo>
                  <a:pt x="391" y="318"/>
                  <a:pt x="393" y="318"/>
                  <a:pt x="390" y="318"/>
                </a:cubicBezTo>
                <a:cubicBezTo>
                  <a:pt x="384" y="316"/>
                  <a:pt x="383" y="317"/>
                  <a:pt x="380" y="318"/>
                </a:cubicBezTo>
                <a:cubicBezTo>
                  <a:pt x="380" y="319"/>
                  <a:pt x="378" y="320"/>
                  <a:pt x="377" y="321"/>
                </a:cubicBezTo>
                <a:cubicBezTo>
                  <a:pt x="375" y="322"/>
                  <a:pt x="368" y="322"/>
                  <a:pt x="365" y="321"/>
                </a:cubicBezTo>
                <a:cubicBezTo>
                  <a:pt x="364" y="319"/>
                  <a:pt x="359" y="319"/>
                  <a:pt x="349" y="319"/>
                </a:cubicBezTo>
                <a:lnTo>
                  <a:pt x="335" y="319"/>
                </a:lnTo>
                <a:cubicBezTo>
                  <a:pt x="335" y="319"/>
                  <a:pt x="338" y="321"/>
                  <a:pt x="342" y="323"/>
                </a:cubicBezTo>
                <a:cubicBezTo>
                  <a:pt x="348" y="327"/>
                  <a:pt x="349" y="328"/>
                  <a:pt x="355" y="328"/>
                </a:cubicBezTo>
                <a:cubicBezTo>
                  <a:pt x="363" y="327"/>
                  <a:pt x="368" y="330"/>
                  <a:pt x="368" y="334"/>
                </a:cubicBezTo>
                <a:cubicBezTo>
                  <a:pt x="369" y="337"/>
                  <a:pt x="371" y="340"/>
                  <a:pt x="371" y="343"/>
                </a:cubicBezTo>
                <a:cubicBezTo>
                  <a:pt x="371" y="347"/>
                  <a:pt x="372" y="347"/>
                  <a:pt x="368" y="355"/>
                </a:cubicBezTo>
                <a:cubicBezTo>
                  <a:pt x="365" y="347"/>
                  <a:pt x="366" y="349"/>
                  <a:pt x="365" y="347"/>
                </a:cubicBezTo>
                <a:cubicBezTo>
                  <a:pt x="363" y="345"/>
                  <a:pt x="362" y="345"/>
                  <a:pt x="358" y="344"/>
                </a:cubicBezTo>
                <a:cubicBezTo>
                  <a:pt x="352" y="344"/>
                  <a:pt x="349" y="343"/>
                  <a:pt x="346" y="337"/>
                </a:cubicBezTo>
                <a:cubicBezTo>
                  <a:pt x="345" y="333"/>
                  <a:pt x="343" y="332"/>
                  <a:pt x="336" y="327"/>
                </a:cubicBezTo>
                <a:cubicBezTo>
                  <a:pt x="324" y="320"/>
                  <a:pt x="325" y="320"/>
                  <a:pt x="312" y="326"/>
                </a:cubicBezTo>
                <a:cubicBezTo>
                  <a:pt x="306" y="328"/>
                  <a:pt x="303" y="330"/>
                  <a:pt x="301" y="332"/>
                </a:cubicBezTo>
                <a:cubicBezTo>
                  <a:pt x="301" y="336"/>
                  <a:pt x="296" y="337"/>
                  <a:pt x="292" y="336"/>
                </a:cubicBezTo>
                <a:cubicBezTo>
                  <a:pt x="287" y="334"/>
                  <a:pt x="286" y="335"/>
                  <a:pt x="283" y="339"/>
                </a:cubicBezTo>
                <a:cubicBezTo>
                  <a:pt x="283" y="342"/>
                  <a:pt x="283" y="341"/>
                  <a:pt x="280" y="343"/>
                </a:cubicBezTo>
                <a:cubicBezTo>
                  <a:pt x="279" y="340"/>
                  <a:pt x="279" y="340"/>
                  <a:pt x="279" y="337"/>
                </a:cubicBezTo>
                <a:cubicBezTo>
                  <a:pt x="279" y="333"/>
                  <a:pt x="280" y="333"/>
                  <a:pt x="285" y="328"/>
                </a:cubicBezTo>
                <a:cubicBezTo>
                  <a:pt x="290" y="323"/>
                  <a:pt x="293" y="321"/>
                  <a:pt x="297" y="323"/>
                </a:cubicBezTo>
                <a:cubicBezTo>
                  <a:pt x="300" y="323"/>
                  <a:pt x="301" y="323"/>
                  <a:pt x="306" y="321"/>
                </a:cubicBezTo>
                <a:cubicBezTo>
                  <a:pt x="311" y="319"/>
                  <a:pt x="314" y="317"/>
                  <a:pt x="311" y="317"/>
                </a:cubicBezTo>
                <a:cubicBezTo>
                  <a:pt x="311" y="317"/>
                  <a:pt x="301" y="314"/>
                  <a:pt x="292" y="310"/>
                </a:cubicBezTo>
                <a:lnTo>
                  <a:pt x="274" y="303"/>
                </a:lnTo>
                <a:lnTo>
                  <a:pt x="270" y="305"/>
                </a:lnTo>
                <a:cubicBezTo>
                  <a:pt x="266" y="309"/>
                  <a:pt x="258" y="312"/>
                  <a:pt x="255" y="312"/>
                </a:cubicBezTo>
                <a:cubicBezTo>
                  <a:pt x="251" y="312"/>
                  <a:pt x="251" y="312"/>
                  <a:pt x="251" y="309"/>
                </a:cubicBezTo>
                <a:cubicBezTo>
                  <a:pt x="249" y="304"/>
                  <a:pt x="239" y="283"/>
                  <a:pt x="233" y="274"/>
                </a:cubicBezTo>
                <a:cubicBezTo>
                  <a:pt x="223" y="261"/>
                  <a:pt x="218" y="257"/>
                  <a:pt x="213" y="261"/>
                </a:cubicBezTo>
                <a:lnTo>
                  <a:pt x="213" y="270"/>
                </a:lnTo>
                <a:cubicBezTo>
                  <a:pt x="213" y="286"/>
                  <a:pt x="223" y="308"/>
                  <a:pt x="235" y="319"/>
                </a:cubicBezTo>
                <a:cubicBezTo>
                  <a:pt x="242" y="326"/>
                  <a:pt x="248" y="329"/>
                  <a:pt x="256" y="330"/>
                </a:cubicBezTo>
                <a:cubicBezTo>
                  <a:pt x="263" y="331"/>
                  <a:pt x="267" y="334"/>
                  <a:pt x="267" y="334"/>
                </a:cubicBezTo>
                <a:cubicBezTo>
                  <a:pt x="267" y="337"/>
                  <a:pt x="263" y="343"/>
                  <a:pt x="260" y="343"/>
                </a:cubicBezTo>
                <a:cubicBezTo>
                  <a:pt x="258" y="345"/>
                  <a:pt x="255" y="345"/>
                  <a:pt x="251" y="345"/>
                </a:cubicBezTo>
                <a:cubicBezTo>
                  <a:pt x="245" y="345"/>
                  <a:pt x="243" y="345"/>
                  <a:pt x="237" y="341"/>
                </a:cubicBezTo>
                <a:cubicBezTo>
                  <a:pt x="232" y="337"/>
                  <a:pt x="232" y="337"/>
                  <a:pt x="230" y="337"/>
                </a:cubicBezTo>
                <a:cubicBezTo>
                  <a:pt x="229" y="339"/>
                  <a:pt x="229" y="340"/>
                  <a:pt x="229" y="343"/>
                </a:cubicBezTo>
                <a:cubicBezTo>
                  <a:pt x="232" y="350"/>
                  <a:pt x="236" y="353"/>
                  <a:pt x="248" y="355"/>
                </a:cubicBezTo>
                <a:cubicBezTo>
                  <a:pt x="259" y="356"/>
                  <a:pt x="263" y="360"/>
                  <a:pt x="260" y="365"/>
                </a:cubicBezTo>
                <a:cubicBezTo>
                  <a:pt x="257" y="369"/>
                  <a:pt x="252" y="370"/>
                  <a:pt x="246" y="370"/>
                </a:cubicBezTo>
                <a:cubicBezTo>
                  <a:pt x="239" y="370"/>
                  <a:pt x="234" y="368"/>
                  <a:pt x="226" y="360"/>
                </a:cubicBezTo>
                <a:cubicBezTo>
                  <a:pt x="223" y="357"/>
                  <a:pt x="219" y="355"/>
                  <a:pt x="217" y="355"/>
                </a:cubicBezTo>
                <a:cubicBezTo>
                  <a:pt x="217" y="355"/>
                  <a:pt x="218" y="363"/>
                  <a:pt x="218" y="367"/>
                </a:cubicBezTo>
                <a:cubicBezTo>
                  <a:pt x="220" y="371"/>
                  <a:pt x="226" y="377"/>
                  <a:pt x="229" y="378"/>
                </a:cubicBezTo>
                <a:cubicBezTo>
                  <a:pt x="231" y="379"/>
                  <a:pt x="234" y="381"/>
                  <a:pt x="237" y="381"/>
                </a:cubicBezTo>
                <a:cubicBezTo>
                  <a:pt x="246" y="384"/>
                  <a:pt x="248" y="388"/>
                  <a:pt x="241" y="393"/>
                </a:cubicBezTo>
                <a:cubicBezTo>
                  <a:pt x="237" y="396"/>
                  <a:pt x="229" y="396"/>
                  <a:pt x="223" y="393"/>
                </a:cubicBezTo>
                <a:cubicBezTo>
                  <a:pt x="220" y="393"/>
                  <a:pt x="209" y="383"/>
                  <a:pt x="207" y="378"/>
                </a:cubicBezTo>
                <a:cubicBezTo>
                  <a:pt x="206" y="376"/>
                  <a:pt x="204" y="378"/>
                  <a:pt x="204" y="383"/>
                </a:cubicBezTo>
                <a:cubicBezTo>
                  <a:pt x="205" y="387"/>
                  <a:pt x="207" y="391"/>
                  <a:pt x="214" y="398"/>
                </a:cubicBezTo>
                <a:cubicBezTo>
                  <a:pt x="217" y="402"/>
                  <a:pt x="215" y="410"/>
                  <a:pt x="208" y="420"/>
                </a:cubicBezTo>
                <a:cubicBezTo>
                  <a:pt x="204" y="427"/>
                  <a:pt x="199" y="431"/>
                  <a:pt x="198" y="431"/>
                </a:cubicBezTo>
                <a:cubicBezTo>
                  <a:pt x="196" y="431"/>
                  <a:pt x="191" y="427"/>
                  <a:pt x="188" y="420"/>
                </a:cubicBezTo>
                <a:cubicBezTo>
                  <a:pt x="181" y="410"/>
                  <a:pt x="179" y="402"/>
                  <a:pt x="182" y="398"/>
                </a:cubicBezTo>
                <a:cubicBezTo>
                  <a:pt x="188" y="391"/>
                  <a:pt x="190" y="387"/>
                  <a:pt x="191" y="383"/>
                </a:cubicBezTo>
                <a:cubicBezTo>
                  <a:pt x="191" y="378"/>
                  <a:pt x="190" y="376"/>
                  <a:pt x="188" y="378"/>
                </a:cubicBezTo>
                <a:cubicBezTo>
                  <a:pt x="185" y="383"/>
                  <a:pt x="175" y="393"/>
                  <a:pt x="172" y="393"/>
                </a:cubicBezTo>
                <a:cubicBezTo>
                  <a:pt x="166" y="396"/>
                  <a:pt x="160" y="396"/>
                  <a:pt x="155" y="393"/>
                </a:cubicBezTo>
                <a:cubicBezTo>
                  <a:pt x="149" y="388"/>
                  <a:pt x="150" y="384"/>
                  <a:pt x="160" y="381"/>
                </a:cubicBezTo>
                <a:cubicBezTo>
                  <a:pt x="162" y="381"/>
                  <a:pt x="166" y="378"/>
                  <a:pt x="166" y="378"/>
                </a:cubicBezTo>
                <a:cubicBezTo>
                  <a:pt x="171" y="377"/>
                  <a:pt x="176" y="371"/>
                  <a:pt x="177" y="367"/>
                </a:cubicBezTo>
                <a:cubicBezTo>
                  <a:pt x="179" y="363"/>
                  <a:pt x="179" y="355"/>
                  <a:pt x="176" y="355"/>
                </a:cubicBezTo>
                <a:cubicBezTo>
                  <a:pt x="176" y="355"/>
                  <a:pt x="174" y="357"/>
                  <a:pt x="170" y="360"/>
                </a:cubicBezTo>
                <a:cubicBezTo>
                  <a:pt x="162" y="368"/>
                  <a:pt x="157" y="370"/>
                  <a:pt x="150" y="370"/>
                </a:cubicBezTo>
                <a:cubicBezTo>
                  <a:pt x="144" y="370"/>
                  <a:pt x="140" y="369"/>
                  <a:pt x="137" y="365"/>
                </a:cubicBezTo>
                <a:cubicBezTo>
                  <a:pt x="133" y="360"/>
                  <a:pt x="137" y="356"/>
                  <a:pt x="149" y="355"/>
                </a:cubicBezTo>
                <a:cubicBezTo>
                  <a:pt x="160" y="353"/>
                  <a:pt x="165" y="350"/>
                  <a:pt x="166" y="343"/>
                </a:cubicBezTo>
                <a:cubicBezTo>
                  <a:pt x="167" y="340"/>
                  <a:pt x="167" y="339"/>
                  <a:pt x="166" y="337"/>
                </a:cubicBezTo>
                <a:cubicBezTo>
                  <a:pt x="165" y="337"/>
                  <a:pt x="164" y="337"/>
                  <a:pt x="158" y="341"/>
                </a:cubicBezTo>
                <a:cubicBezTo>
                  <a:pt x="154" y="345"/>
                  <a:pt x="152" y="345"/>
                  <a:pt x="146" y="345"/>
                </a:cubicBezTo>
                <a:cubicBezTo>
                  <a:pt x="141" y="345"/>
                  <a:pt x="139" y="345"/>
                  <a:pt x="135" y="343"/>
                </a:cubicBezTo>
                <a:cubicBezTo>
                  <a:pt x="133" y="343"/>
                  <a:pt x="129" y="337"/>
                  <a:pt x="129" y="333"/>
                </a:cubicBezTo>
                <a:cubicBezTo>
                  <a:pt x="129" y="333"/>
                  <a:pt x="133" y="331"/>
                  <a:pt x="140" y="330"/>
                </a:cubicBezTo>
                <a:cubicBezTo>
                  <a:pt x="149" y="329"/>
                  <a:pt x="155" y="326"/>
                  <a:pt x="162" y="319"/>
                </a:cubicBezTo>
                <a:cubicBezTo>
                  <a:pt x="173" y="308"/>
                  <a:pt x="182" y="286"/>
                  <a:pt x="182" y="270"/>
                </a:cubicBezTo>
                <a:cubicBezTo>
                  <a:pt x="182" y="264"/>
                  <a:pt x="182" y="264"/>
                  <a:pt x="181" y="261"/>
                </a:cubicBezTo>
                <a:cubicBezTo>
                  <a:pt x="177" y="257"/>
                  <a:pt x="172" y="261"/>
                  <a:pt x="163" y="274"/>
                </a:cubicBezTo>
                <a:cubicBezTo>
                  <a:pt x="158" y="283"/>
                  <a:pt x="147" y="304"/>
                  <a:pt x="146" y="309"/>
                </a:cubicBezTo>
                <a:cubicBezTo>
                  <a:pt x="144" y="312"/>
                  <a:pt x="144" y="312"/>
                  <a:pt x="141" y="312"/>
                </a:cubicBezTo>
                <a:cubicBezTo>
                  <a:pt x="138" y="312"/>
                  <a:pt x="130" y="309"/>
                  <a:pt x="125" y="305"/>
                </a:cubicBezTo>
                <a:lnTo>
                  <a:pt x="122" y="303"/>
                </a:lnTo>
                <a:lnTo>
                  <a:pt x="104" y="310"/>
                </a:lnTo>
                <a:cubicBezTo>
                  <a:pt x="94" y="314"/>
                  <a:pt x="85" y="317"/>
                  <a:pt x="85" y="317"/>
                </a:cubicBezTo>
                <a:cubicBezTo>
                  <a:pt x="82" y="317"/>
                  <a:pt x="84" y="319"/>
                  <a:pt x="90" y="321"/>
                </a:cubicBezTo>
                <a:cubicBezTo>
                  <a:pt x="95" y="323"/>
                  <a:pt x="97" y="323"/>
                  <a:pt x="98" y="323"/>
                </a:cubicBezTo>
                <a:cubicBezTo>
                  <a:pt x="102" y="321"/>
                  <a:pt x="106" y="323"/>
                  <a:pt x="111" y="328"/>
                </a:cubicBezTo>
                <a:cubicBezTo>
                  <a:pt x="116" y="333"/>
                  <a:pt x="116" y="333"/>
                  <a:pt x="116" y="337"/>
                </a:cubicBezTo>
                <a:lnTo>
                  <a:pt x="116" y="343"/>
                </a:lnTo>
                <a:cubicBezTo>
                  <a:pt x="114" y="341"/>
                  <a:pt x="113" y="342"/>
                  <a:pt x="112" y="339"/>
                </a:cubicBezTo>
                <a:cubicBezTo>
                  <a:pt x="110" y="335"/>
                  <a:pt x="108" y="334"/>
                  <a:pt x="104" y="336"/>
                </a:cubicBezTo>
                <a:cubicBezTo>
                  <a:pt x="99" y="337"/>
                  <a:pt x="96" y="336"/>
                  <a:pt x="93" y="332"/>
                </a:cubicBezTo>
                <a:cubicBezTo>
                  <a:pt x="93" y="330"/>
                  <a:pt x="90" y="328"/>
                  <a:pt x="84" y="326"/>
                </a:cubicBezTo>
                <a:cubicBezTo>
                  <a:pt x="71" y="320"/>
                  <a:pt x="72" y="320"/>
                  <a:pt x="61" y="327"/>
                </a:cubicBezTo>
                <a:cubicBezTo>
                  <a:pt x="53" y="332"/>
                  <a:pt x="52" y="333"/>
                  <a:pt x="50" y="337"/>
                </a:cubicBezTo>
                <a:cubicBezTo>
                  <a:pt x="47" y="343"/>
                  <a:pt x="44" y="344"/>
                  <a:pt x="37" y="344"/>
                </a:cubicBezTo>
                <a:cubicBezTo>
                  <a:pt x="33" y="345"/>
                  <a:pt x="33" y="345"/>
                  <a:pt x="31" y="347"/>
                </a:cubicBezTo>
                <a:cubicBezTo>
                  <a:pt x="29" y="349"/>
                  <a:pt x="31" y="347"/>
                  <a:pt x="27" y="355"/>
                </a:cubicBezTo>
                <a:cubicBezTo>
                  <a:pt x="23" y="347"/>
                  <a:pt x="23" y="347"/>
                  <a:pt x="25" y="343"/>
                </a:cubicBezTo>
                <a:cubicBezTo>
                  <a:pt x="25" y="340"/>
                  <a:pt x="27" y="337"/>
                  <a:pt x="28" y="334"/>
                </a:cubicBezTo>
                <a:cubicBezTo>
                  <a:pt x="28" y="330"/>
                  <a:pt x="33" y="327"/>
                  <a:pt x="40" y="328"/>
                </a:cubicBezTo>
                <a:cubicBezTo>
                  <a:pt x="47" y="328"/>
                  <a:pt x="47" y="327"/>
                  <a:pt x="55" y="323"/>
                </a:cubicBezTo>
                <a:cubicBezTo>
                  <a:pt x="59" y="321"/>
                  <a:pt x="60" y="319"/>
                  <a:pt x="60" y="319"/>
                </a:cubicBezTo>
                <a:lnTo>
                  <a:pt x="47" y="319"/>
                </a:lnTo>
                <a:cubicBezTo>
                  <a:pt x="37" y="319"/>
                  <a:pt x="33" y="319"/>
                  <a:pt x="31" y="321"/>
                </a:cubicBezTo>
                <a:cubicBezTo>
                  <a:pt x="28" y="322"/>
                  <a:pt x="21" y="322"/>
                  <a:pt x="18" y="321"/>
                </a:cubicBezTo>
                <a:cubicBezTo>
                  <a:pt x="18" y="320"/>
                  <a:pt x="15" y="319"/>
                  <a:pt x="15" y="318"/>
                </a:cubicBezTo>
                <a:cubicBezTo>
                  <a:pt x="13" y="317"/>
                  <a:pt x="12" y="316"/>
                  <a:pt x="6" y="318"/>
                </a:cubicBezTo>
                <a:cubicBezTo>
                  <a:pt x="3" y="318"/>
                  <a:pt x="5" y="318"/>
                  <a:pt x="0" y="318"/>
                </a:cubicBezTo>
                <a:cubicBezTo>
                  <a:pt x="0" y="314"/>
                  <a:pt x="2" y="313"/>
                  <a:pt x="5" y="311"/>
                </a:cubicBezTo>
                <a:cubicBezTo>
                  <a:pt x="6" y="310"/>
                  <a:pt x="9" y="309"/>
                  <a:pt x="12" y="309"/>
                </a:cubicBezTo>
                <a:cubicBezTo>
                  <a:pt x="14" y="309"/>
                  <a:pt x="17" y="308"/>
                  <a:pt x="18" y="308"/>
                </a:cubicBezTo>
                <a:cubicBezTo>
                  <a:pt x="22" y="305"/>
                  <a:pt x="27" y="306"/>
                  <a:pt x="31" y="309"/>
                </a:cubicBezTo>
                <a:cubicBezTo>
                  <a:pt x="33" y="311"/>
                  <a:pt x="34" y="311"/>
                  <a:pt x="43" y="312"/>
                </a:cubicBezTo>
                <a:cubicBezTo>
                  <a:pt x="57" y="313"/>
                  <a:pt x="61" y="313"/>
                  <a:pt x="61" y="312"/>
                </a:cubicBezTo>
                <a:cubicBezTo>
                  <a:pt x="61" y="312"/>
                  <a:pt x="58" y="310"/>
                  <a:pt x="54" y="307"/>
                </a:cubicBezTo>
                <a:cubicBezTo>
                  <a:pt x="49" y="304"/>
                  <a:pt x="46" y="303"/>
                  <a:pt x="43" y="303"/>
                </a:cubicBezTo>
                <a:cubicBezTo>
                  <a:pt x="40" y="304"/>
                  <a:pt x="34" y="302"/>
                  <a:pt x="31" y="299"/>
                </a:cubicBezTo>
                <a:cubicBezTo>
                  <a:pt x="28" y="293"/>
                  <a:pt x="28" y="293"/>
                  <a:pt x="18" y="293"/>
                </a:cubicBezTo>
                <a:lnTo>
                  <a:pt x="15" y="293"/>
                </a:lnTo>
                <a:cubicBezTo>
                  <a:pt x="17" y="290"/>
                  <a:pt x="21" y="284"/>
                  <a:pt x="29" y="286"/>
                </a:cubicBezTo>
                <a:cubicBezTo>
                  <a:pt x="33" y="287"/>
                  <a:pt x="34" y="287"/>
                  <a:pt x="37" y="286"/>
                </a:cubicBezTo>
                <a:cubicBezTo>
                  <a:pt x="42" y="285"/>
                  <a:pt x="49" y="288"/>
                  <a:pt x="52" y="293"/>
                </a:cubicBezTo>
                <a:cubicBezTo>
                  <a:pt x="52" y="297"/>
                  <a:pt x="57" y="302"/>
                  <a:pt x="66" y="307"/>
                </a:cubicBezTo>
                <a:lnTo>
                  <a:pt x="73" y="311"/>
                </a:lnTo>
                <a:lnTo>
                  <a:pt x="85" y="306"/>
                </a:lnTo>
                <a:cubicBezTo>
                  <a:pt x="100" y="302"/>
                  <a:pt x="112" y="295"/>
                  <a:pt x="112" y="293"/>
                </a:cubicBezTo>
                <a:cubicBezTo>
                  <a:pt x="112" y="293"/>
                  <a:pt x="111" y="291"/>
                  <a:pt x="108" y="289"/>
                </a:cubicBezTo>
                <a:cubicBezTo>
                  <a:pt x="106" y="286"/>
                  <a:pt x="104" y="283"/>
                  <a:pt x="104" y="283"/>
                </a:cubicBezTo>
                <a:cubicBezTo>
                  <a:pt x="104" y="283"/>
                  <a:pt x="107" y="282"/>
                  <a:pt x="110" y="280"/>
                </a:cubicBezTo>
                <a:cubicBezTo>
                  <a:pt x="130" y="270"/>
                  <a:pt x="144" y="256"/>
                  <a:pt x="151" y="240"/>
                </a:cubicBezTo>
                <a:cubicBezTo>
                  <a:pt x="155" y="229"/>
                  <a:pt x="153" y="226"/>
                  <a:pt x="147" y="236"/>
                </a:cubicBezTo>
                <a:cubicBezTo>
                  <a:pt x="144" y="245"/>
                  <a:pt x="141" y="249"/>
                  <a:pt x="135" y="252"/>
                </a:cubicBezTo>
                <a:cubicBezTo>
                  <a:pt x="129" y="256"/>
                  <a:pt x="124" y="257"/>
                  <a:pt x="122" y="254"/>
                </a:cubicBezTo>
                <a:cubicBezTo>
                  <a:pt x="119" y="252"/>
                  <a:pt x="121" y="249"/>
                  <a:pt x="124" y="245"/>
                </a:cubicBezTo>
                <a:cubicBezTo>
                  <a:pt x="133" y="235"/>
                  <a:pt x="135" y="220"/>
                  <a:pt x="129" y="220"/>
                </a:cubicBezTo>
                <a:cubicBezTo>
                  <a:pt x="125" y="220"/>
                  <a:pt x="125" y="220"/>
                  <a:pt x="119" y="233"/>
                </a:cubicBezTo>
                <a:cubicBezTo>
                  <a:pt x="111" y="251"/>
                  <a:pt x="104" y="264"/>
                  <a:pt x="97" y="266"/>
                </a:cubicBezTo>
                <a:cubicBezTo>
                  <a:pt x="93" y="268"/>
                  <a:pt x="83" y="267"/>
                  <a:pt x="81" y="262"/>
                </a:cubicBezTo>
                <a:cubicBezTo>
                  <a:pt x="80" y="259"/>
                  <a:pt x="82" y="256"/>
                  <a:pt x="88" y="252"/>
                </a:cubicBezTo>
                <a:cubicBezTo>
                  <a:pt x="98" y="245"/>
                  <a:pt x="104" y="236"/>
                  <a:pt x="107" y="223"/>
                </a:cubicBezTo>
                <a:cubicBezTo>
                  <a:pt x="107" y="219"/>
                  <a:pt x="107" y="217"/>
                  <a:pt x="106" y="217"/>
                </a:cubicBezTo>
                <a:cubicBezTo>
                  <a:pt x="104" y="212"/>
                  <a:pt x="102" y="213"/>
                  <a:pt x="96" y="223"/>
                </a:cubicBezTo>
                <a:cubicBezTo>
                  <a:pt x="84" y="240"/>
                  <a:pt x="63" y="264"/>
                  <a:pt x="56" y="268"/>
                </a:cubicBezTo>
                <a:cubicBezTo>
                  <a:pt x="40" y="276"/>
                  <a:pt x="24" y="276"/>
                  <a:pt x="15" y="267"/>
                </a:cubicBezTo>
                <a:cubicBezTo>
                  <a:pt x="13" y="264"/>
                  <a:pt x="12" y="264"/>
                  <a:pt x="12" y="261"/>
                </a:cubicBezTo>
                <a:cubicBezTo>
                  <a:pt x="12" y="257"/>
                  <a:pt x="15" y="254"/>
                  <a:pt x="22" y="254"/>
                </a:cubicBezTo>
                <a:cubicBezTo>
                  <a:pt x="38" y="256"/>
                  <a:pt x="40" y="256"/>
                  <a:pt x="46" y="253"/>
                </a:cubicBezTo>
                <a:cubicBezTo>
                  <a:pt x="58" y="248"/>
                  <a:pt x="70" y="234"/>
                  <a:pt x="78" y="215"/>
                </a:cubicBezTo>
                <a:cubicBezTo>
                  <a:pt x="87" y="197"/>
                  <a:pt x="84" y="196"/>
                  <a:pt x="70" y="211"/>
                </a:cubicBezTo>
                <a:cubicBezTo>
                  <a:pt x="52" y="231"/>
                  <a:pt x="34" y="238"/>
                  <a:pt x="20" y="234"/>
                </a:cubicBezTo>
                <a:cubicBezTo>
                  <a:pt x="14" y="232"/>
                  <a:pt x="6" y="226"/>
                  <a:pt x="6" y="222"/>
                </a:cubicBezTo>
                <a:cubicBezTo>
                  <a:pt x="6" y="217"/>
                  <a:pt x="9" y="215"/>
                  <a:pt x="17" y="216"/>
                </a:cubicBezTo>
                <a:lnTo>
                  <a:pt x="31" y="216"/>
                </a:lnTo>
                <a:cubicBezTo>
                  <a:pt x="38" y="217"/>
                  <a:pt x="40" y="216"/>
                  <a:pt x="45" y="212"/>
                </a:cubicBezTo>
                <a:cubicBezTo>
                  <a:pt x="49" y="210"/>
                  <a:pt x="54" y="207"/>
                  <a:pt x="57" y="202"/>
                </a:cubicBezTo>
                <a:cubicBezTo>
                  <a:pt x="67" y="195"/>
                  <a:pt x="82" y="173"/>
                  <a:pt x="82" y="169"/>
                </a:cubicBezTo>
                <a:cubicBezTo>
                  <a:pt x="82" y="166"/>
                  <a:pt x="78" y="166"/>
                  <a:pt x="70" y="175"/>
                </a:cubicBezTo>
                <a:cubicBezTo>
                  <a:pt x="61" y="182"/>
                  <a:pt x="47" y="192"/>
                  <a:pt x="41" y="194"/>
                </a:cubicBezTo>
                <a:cubicBezTo>
                  <a:pt x="37" y="196"/>
                  <a:pt x="34" y="196"/>
                  <a:pt x="28" y="196"/>
                </a:cubicBezTo>
                <a:cubicBezTo>
                  <a:pt x="20" y="196"/>
                  <a:pt x="18" y="196"/>
                  <a:pt x="15" y="194"/>
                </a:cubicBezTo>
                <a:cubicBezTo>
                  <a:pt x="9" y="191"/>
                  <a:pt x="7" y="188"/>
                  <a:pt x="6" y="182"/>
                </a:cubicBezTo>
                <a:cubicBezTo>
                  <a:pt x="6" y="174"/>
                  <a:pt x="10" y="171"/>
                  <a:pt x="23" y="175"/>
                </a:cubicBezTo>
                <a:cubicBezTo>
                  <a:pt x="41" y="179"/>
                  <a:pt x="51" y="176"/>
                  <a:pt x="67" y="160"/>
                </a:cubicBezTo>
                <a:cubicBezTo>
                  <a:pt x="75" y="151"/>
                  <a:pt x="78" y="147"/>
                  <a:pt x="76" y="144"/>
                </a:cubicBezTo>
                <a:cubicBezTo>
                  <a:pt x="75" y="141"/>
                  <a:pt x="72" y="143"/>
                  <a:pt x="57" y="150"/>
                </a:cubicBezTo>
                <a:cubicBezTo>
                  <a:pt x="40" y="160"/>
                  <a:pt x="36" y="161"/>
                  <a:pt x="28" y="161"/>
                </a:cubicBezTo>
                <a:cubicBezTo>
                  <a:pt x="20" y="161"/>
                  <a:pt x="16" y="160"/>
                  <a:pt x="12" y="155"/>
                </a:cubicBezTo>
                <a:cubicBezTo>
                  <a:pt x="6" y="150"/>
                  <a:pt x="3" y="144"/>
                  <a:pt x="9" y="140"/>
                </a:cubicBezTo>
                <a:cubicBezTo>
                  <a:pt x="12" y="137"/>
                  <a:pt x="18" y="137"/>
                  <a:pt x="24" y="141"/>
                </a:cubicBezTo>
                <a:cubicBezTo>
                  <a:pt x="28" y="142"/>
                  <a:pt x="33" y="143"/>
                  <a:pt x="34" y="143"/>
                </a:cubicBezTo>
                <a:cubicBezTo>
                  <a:pt x="47" y="144"/>
                  <a:pt x="63" y="138"/>
                  <a:pt x="71" y="130"/>
                </a:cubicBezTo>
                <a:cubicBezTo>
                  <a:pt x="76" y="125"/>
                  <a:pt x="79" y="119"/>
                  <a:pt x="78" y="117"/>
                </a:cubicBezTo>
                <a:cubicBezTo>
                  <a:pt x="76" y="116"/>
                  <a:pt x="74" y="116"/>
                  <a:pt x="68" y="119"/>
                </a:cubicBezTo>
                <a:cubicBezTo>
                  <a:pt x="56" y="124"/>
                  <a:pt x="51" y="125"/>
                  <a:pt x="40" y="125"/>
                </a:cubicBezTo>
                <a:cubicBezTo>
                  <a:pt x="30" y="125"/>
                  <a:pt x="23" y="124"/>
                  <a:pt x="15" y="119"/>
                </a:cubicBezTo>
                <a:cubicBezTo>
                  <a:pt x="9" y="116"/>
                  <a:pt x="3" y="110"/>
                  <a:pt x="3" y="106"/>
                </a:cubicBezTo>
                <a:cubicBezTo>
                  <a:pt x="3" y="105"/>
                  <a:pt x="5" y="102"/>
                  <a:pt x="6" y="101"/>
                </a:cubicBezTo>
                <a:cubicBezTo>
                  <a:pt x="9" y="97"/>
                  <a:pt x="13" y="97"/>
                  <a:pt x="21" y="101"/>
                </a:cubicBezTo>
                <a:cubicBezTo>
                  <a:pt x="39" y="110"/>
                  <a:pt x="52" y="112"/>
                  <a:pt x="63" y="106"/>
                </a:cubicBezTo>
                <a:cubicBezTo>
                  <a:pt x="69" y="103"/>
                  <a:pt x="77" y="96"/>
                  <a:pt x="79" y="91"/>
                </a:cubicBezTo>
                <a:cubicBezTo>
                  <a:pt x="80" y="88"/>
                  <a:pt x="80" y="88"/>
                  <a:pt x="79" y="87"/>
                </a:cubicBezTo>
                <a:cubicBezTo>
                  <a:pt x="78" y="85"/>
                  <a:pt x="76" y="85"/>
                  <a:pt x="63" y="91"/>
                </a:cubicBezTo>
                <a:cubicBezTo>
                  <a:pt x="56" y="92"/>
                  <a:pt x="54" y="93"/>
                  <a:pt x="46" y="94"/>
                </a:cubicBezTo>
                <a:cubicBezTo>
                  <a:pt x="34" y="94"/>
                  <a:pt x="28" y="93"/>
                  <a:pt x="22" y="90"/>
                </a:cubicBezTo>
                <a:cubicBezTo>
                  <a:pt x="13" y="86"/>
                  <a:pt x="3" y="75"/>
                  <a:pt x="3" y="68"/>
                </a:cubicBezTo>
                <a:cubicBezTo>
                  <a:pt x="3" y="65"/>
                  <a:pt x="6" y="60"/>
                  <a:pt x="9" y="59"/>
                </a:cubicBezTo>
                <a:cubicBezTo>
                  <a:pt x="12" y="59"/>
                  <a:pt x="14" y="59"/>
                  <a:pt x="19" y="65"/>
                </a:cubicBezTo>
                <a:cubicBezTo>
                  <a:pt x="29" y="75"/>
                  <a:pt x="39" y="78"/>
                  <a:pt x="54" y="78"/>
                </a:cubicBezTo>
                <a:cubicBezTo>
                  <a:pt x="70" y="78"/>
                  <a:pt x="76" y="77"/>
                  <a:pt x="76" y="70"/>
                </a:cubicBezTo>
                <a:cubicBezTo>
                  <a:pt x="76" y="65"/>
                  <a:pt x="73" y="64"/>
                  <a:pt x="67" y="62"/>
                </a:cubicBezTo>
                <a:cubicBezTo>
                  <a:pt x="47" y="59"/>
                  <a:pt x="23" y="50"/>
                  <a:pt x="12" y="38"/>
                </a:cubicBezTo>
                <a:cubicBezTo>
                  <a:pt x="5" y="31"/>
                  <a:pt x="1" y="26"/>
                  <a:pt x="1" y="20"/>
                </a:cubicBezTo>
                <a:cubicBezTo>
                  <a:pt x="1" y="14"/>
                  <a:pt x="5" y="9"/>
                  <a:pt x="10" y="8"/>
                </a:cubicBezTo>
                <a:cubicBezTo>
                  <a:pt x="14" y="7"/>
                  <a:pt x="18" y="8"/>
                  <a:pt x="22" y="16"/>
                </a:cubicBezTo>
                <a:cubicBezTo>
                  <a:pt x="30" y="28"/>
                  <a:pt x="37" y="36"/>
                  <a:pt x="53" y="43"/>
                </a:cubicBezTo>
                <a:cubicBezTo>
                  <a:pt x="61" y="46"/>
                  <a:pt x="75" y="51"/>
                  <a:pt x="78" y="51"/>
                </a:cubicBezTo>
                <a:cubicBezTo>
                  <a:pt x="78" y="50"/>
                  <a:pt x="79" y="50"/>
                  <a:pt x="80" y="47"/>
                </a:cubicBezTo>
                <a:cubicBezTo>
                  <a:pt x="82" y="41"/>
                  <a:pt x="83" y="41"/>
                  <a:pt x="91" y="45"/>
                </a:cubicBezTo>
                <a:cubicBezTo>
                  <a:pt x="96" y="46"/>
                  <a:pt x="105" y="50"/>
                  <a:pt x="112" y="53"/>
                </a:cubicBezTo>
                <a:cubicBezTo>
                  <a:pt x="125" y="57"/>
                  <a:pt x="130" y="60"/>
                  <a:pt x="133" y="66"/>
                </a:cubicBezTo>
                <a:cubicBezTo>
                  <a:pt x="135" y="70"/>
                  <a:pt x="135" y="72"/>
                  <a:pt x="135" y="81"/>
                </a:cubicBezTo>
                <a:cubicBezTo>
                  <a:pt x="135" y="91"/>
                  <a:pt x="135" y="92"/>
                  <a:pt x="137" y="95"/>
                </a:cubicBezTo>
                <a:cubicBezTo>
                  <a:pt x="141" y="99"/>
                  <a:pt x="143" y="100"/>
                  <a:pt x="148" y="100"/>
                </a:cubicBezTo>
                <a:cubicBezTo>
                  <a:pt x="156" y="100"/>
                  <a:pt x="160" y="95"/>
                  <a:pt x="161" y="86"/>
                </a:cubicBezTo>
                <a:cubicBezTo>
                  <a:pt x="162" y="78"/>
                  <a:pt x="160" y="72"/>
                  <a:pt x="156" y="64"/>
                </a:cubicBezTo>
                <a:cubicBezTo>
                  <a:pt x="154" y="56"/>
                  <a:pt x="149" y="51"/>
                  <a:pt x="141" y="46"/>
                </a:cubicBezTo>
                <a:cubicBezTo>
                  <a:pt x="133" y="41"/>
                  <a:pt x="125" y="38"/>
                  <a:pt x="114" y="37"/>
                </a:cubicBezTo>
                <a:cubicBezTo>
                  <a:pt x="104" y="37"/>
                  <a:pt x="94" y="33"/>
                  <a:pt x="91" y="26"/>
                </a:cubicBezTo>
                <a:cubicBezTo>
                  <a:pt x="102" y="31"/>
                  <a:pt x="111" y="26"/>
                  <a:pt x="111" y="24"/>
                </a:cubicBezTo>
                <a:lnTo>
                  <a:pt x="89" y="24"/>
                </a:lnTo>
                <a:cubicBezTo>
                  <a:pt x="82" y="23"/>
                  <a:pt x="79" y="21"/>
                  <a:pt x="75" y="18"/>
                </a:cubicBezTo>
                <a:cubicBezTo>
                  <a:pt x="70" y="15"/>
                  <a:pt x="67" y="12"/>
                  <a:pt x="68" y="9"/>
                </a:cubicBezTo>
                <a:cubicBezTo>
                  <a:pt x="70" y="8"/>
                  <a:pt x="73" y="8"/>
                  <a:pt x="75" y="10"/>
                </a:cubicBezTo>
                <a:cubicBezTo>
                  <a:pt x="76" y="12"/>
                  <a:pt x="79" y="14"/>
                  <a:pt x="80" y="16"/>
                </a:cubicBezTo>
                <a:cubicBezTo>
                  <a:pt x="83" y="19"/>
                  <a:pt x="84" y="20"/>
                  <a:pt x="93" y="21"/>
                </a:cubicBezTo>
                <a:cubicBezTo>
                  <a:pt x="99" y="21"/>
                  <a:pt x="100" y="21"/>
                  <a:pt x="103" y="21"/>
                </a:cubicBezTo>
                <a:cubicBezTo>
                  <a:pt x="105" y="20"/>
                  <a:pt x="106" y="18"/>
                  <a:pt x="106" y="18"/>
                </a:cubicBezTo>
                <a:cubicBezTo>
                  <a:pt x="106" y="17"/>
                  <a:pt x="103" y="15"/>
                  <a:pt x="100" y="15"/>
                </a:cubicBezTo>
                <a:cubicBezTo>
                  <a:pt x="97" y="14"/>
                  <a:pt x="91" y="16"/>
                  <a:pt x="87" y="17"/>
                </a:cubicBezTo>
                <a:cubicBezTo>
                  <a:pt x="88" y="15"/>
                  <a:pt x="88" y="15"/>
                  <a:pt x="90" y="12"/>
                </a:cubicBezTo>
                <a:cubicBezTo>
                  <a:pt x="93" y="8"/>
                  <a:pt x="96" y="6"/>
                  <a:pt x="106" y="6"/>
                </a:cubicBezTo>
                <a:cubicBezTo>
                  <a:pt x="112" y="6"/>
                  <a:pt x="114" y="5"/>
                  <a:pt x="116" y="3"/>
                </a:cubicBezTo>
                <a:lnTo>
                  <a:pt x="119" y="2"/>
                </a:lnTo>
                <a:cubicBezTo>
                  <a:pt x="121" y="1"/>
                  <a:pt x="121" y="0"/>
                  <a:pt x="124" y="0"/>
                </a:cubicBezTo>
                <a:cubicBezTo>
                  <a:pt x="130" y="0"/>
                  <a:pt x="140" y="2"/>
                  <a:pt x="149" y="6"/>
                </a:cubicBezTo>
                <a:cubicBezTo>
                  <a:pt x="154" y="8"/>
                  <a:pt x="156" y="8"/>
                  <a:pt x="160" y="8"/>
                </a:cubicBezTo>
                <a:cubicBezTo>
                  <a:pt x="164" y="8"/>
                  <a:pt x="169" y="8"/>
                  <a:pt x="171" y="8"/>
                </a:cubicBezTo>
                <a:cubicBezTo>
                  <a:pt x="178" y="6"/>
                  <a:pt x="179" y="6"/>
                  <a:pt x="179" y="8"/>
                </a:cubicBezTo>
                <a:cubicBezTo>
                  <a:pt x="179" y="8"/>
                  <a:pt x="172" y="15"/>
                  <a:pt x="169" y="17"/>
                </a:cubicBezTo>
                <a:cubicBezTo>
                  <a:pt x="166" y="18"/>
                  <a:pt x="165" y="18"/>
                  <a:pt x="166" y="20"/>
                </a:cubicBezTo>
                <a:cubicBezTo>
                  <a:pt x="166" y="21"/>
                  <a:pt x="172" y="26"/>
                  <a:pt x="177" y="27"/>
                </a:cubicBezTo>
                <a:cubicBezTo>
                  <a:pt x="181" y="30"/>
                  <a:pt x="181" y="31"/>
                  <a:pt x="176" y="34"/>
                </a:cubicBezTo>
                <a:cubicBezTo>
                  <a:pt x="175" y="36"/>
                  <a:pt x="172" y="37"/>
                  <a:pt x="172" y="37"/>
                </a:cubicBezTo>
                <a:cubicBezTo>
                  <a:pt x="172" y="40"/>
                  <a:pt x="181" y="46"/>
                  <a:pt x="185" y="46"/>
                </a:cubicBezTo>
                <a:cubicBezTo>
                  <a:pt x="191" y="46"/>
                  <a:pt x="189" y="49"/>
                  <a:pt x="184" y="50"/>
                </a:cubicBezTo>
                <a:cubicBezTo>
                  <a:pt x="181" y="50"/>
                  <a:pt x="181" y="51"/>
                  <a:pt x="182" y="54"/>
                </a:cubicBezTo>
                <a:cubicBezTo>
                  <a:pt x="185" y="57"/>
                  <a:pt x="189" y="59"/>
                  <a:pt x="191" y="58"/>
                </a:cubicBezTo>
                <a:cubicBezTo>
                  <a:pt x="194" y="57"/>
                  <a:pt x="195" y="59"/>
                  <a:pt x="194" y="62"/>
                </a:cubicBezTo>
                <a:cubicBezTo>
                  <a:pt x="192" y="64"/>
                  <a:pt x="192" y="64"/>
                  <a:pt x="194" y="65"/>
                </a:cubicBezTo>
                <a:lnTo>
                  <a:pt x="196" y="66"/>
                </a:lnTo>
                <a:lnTo>
                  <a:pt x="197" y="66"/>
                </a:lnTo>
                <a:lnTo>
                  <a:pt x="198" y="67"/>
                </a:lnTo>
                <a:cubicBezTo>
                  <a:pt x="198" y="67"/>
                  <a:pt x="198" y="67"/>
                  <a:pt x="198" y="66"/>
                </a:cubicBezTo>
                <a:lnTo>
                  <a:pt x="199" y="66"/>
                </a:lnTo>
                <a:cubicBezTo>
                  <a:pt x="200" y="66"/>
                  <a:pt x="201" y="66"/>
                  <a:pt x="201" y="65"/>
                </a:cubicBezTo>
                <a:cubicBezTo>
                  <a:pt x="204" y="64"/>
                  <a:pt x="204" y="64"/>
                  <a:pt x="201" y="62"/>
                </a:cubicBezTo>
                <a:cubicBezTo>
                  <a:pt x="200" y="59"/>
                  <a:pt x="201" y="57"/>
                  <a:pt x="204" y="58"/>
                </a:cubicBezTo>
                <a:cubicBezTo>
                  <a:pt x="207" y="59"/>
                  <a:pt x="209" y="57"/>
                  <a:pt x="213" y="54"/>
                </a:cubicBezTo>
                <a:cubicBezTo>
                  <a:pt x="216" y="51"/>
                  <a:pt x="216" y="50"/>
                  <a:pt x="212" y="50"/>
                </a:cubicBezTo>
                <a:cubicBezTo>
                  <a:pt x="207" y="49"/>
                  <a:pt x="204" y="46"/>
                  <a:pt x="210" y="46"/>
                </a:cubicBezTo>
                <a:cubicBezTo>
                  <a:pt x="213" y="46"/>
                  <a:pt x="223" y="40"/>
                  <a:pt x="223" y="37"/>
                </a:cubicBezTo>
                <a:cubicBezTo>
                  <a:pt x="223" y="37"/>
                  <a:pt x="222" y="36"/>
                  <a:pt x="219" y="34"/>
                </a:cubicBezTo>
                <a:cubicBezTo>
                  <a:pt x="213" y="31"/>
                  <a:pt x="213" y="30"/>
                  <a:pt x="218" y="27"/>
                </a:cubicBezTo>
                <a:cubicBezTo>
                  <a:pt x="223" y="26"/>
                  <a:pt x="230" y="21"/>
                  <a:pt x="231" y="20"/>
                </a:cubicBezTo>
                <a:cubicBezTo>
                  <a:pt x="232" y="18"/>
                  <a:pt x="230" y="18"/>
                  <a:pt x="228" y="17"/>
                </a:cubicBezTo>
                <a:cubicBezTo>
                  <a:pt x="223" y="15"/>
                  <a:pt x="216" y="8"/>
                  <a:pt x="216" y="8"/>
                </a:cubicBezTo>
                <a:cubicBezTo>
                  <a:pt x="216" y="6"/>
                  <a:pt x="218" y="6"/>
                  <a:pt x="225" y="8"/>
                </a:cubicBezTo>
                <a:cubicBezTo>
                  <a:pt x="228" y="8"/>
                  <a:pt x="232" y="8"/>
                  <a:pt x="235" y="8"/>
                </a:cubicBezTo>
                <a:cubicBezTo>
                  <a:pt x="241" y="8"/>
                  <a:pt x="242" y="8"/>
                  <a:pt x="248" y="6"/>
                </a:cubicBezTo>
                <a:cubicBezTo>
                  <a:pt x="256" y="2"/>
                  <a:pt x="265" y="0"/>
                  <a:pt x="273" y="0"/>
                </a:cubicBezTo>
                <a:cubicBezTo>
                  <a:pt x="274" y="0"/>
                  <a:pt x="276" y="1"/>
                  <a:pt x="277" y="2"/>
                </a:cubicBezTo>
                <a:lnTo>
                  <a:pt x="280" y="3"/>
                </a:lnTo>
                <a:cubicBezTo>
                  <a:pt x="282" y="5"/>
                  <a:pt x="283" y="6"/>
                  <a:pt x="290" y="6"/>
                </a:cubicBezTo>
                <a:cubicBezTo>
                  <a:pt x="300" y="6"/>
                  <a:pt x="303" y="8"/>
                  <a:pt x="306" y="12"/>
                </a:cubicBezTo>
                <a:cubicBezTo>
                  <a:pt x="307" y="15"/>
                  <a:pt x="307" y="15"/>
                  <a:pt x="308" y="17"/>
                </a:cubicBezTo>
                <a:cubicBezTo>
                  <a:pt x="304" y="16"/>
                  <a:pt x="298" y="14"/>
                  <a:pt x="296" y="15"/>
                </a:cubicBezTo>
                <a:cubicBezTo>
                  <a:pt x="292" y="15"/>
                  <a:pt x="289" y="17"/>
                  <a:pt x="289" y="18"/>
                </a:cubicBezTo>
                <a:cubicBezTo>
                  <a:pt x="289" y="18"/>
                  <a:pt x="290" y="20"/>
                  <a:pt x="292" y="21"/>
                </a:cubicBezTo>
                <a:cubicBezTo>
                  <a:pt x="295" y="21"/>
                  <a:pt x="296" y="21"/>
                  <a:pt x="303" y="21"/>
                </a:cubicBezTo>
                <a:cubicBezTo>
                  <a:pt x="311" y="20"/>
                  <a:pt x="312" y="19"/>
                  <a:pt x="316" y="16"/>
                </a:cubicBezTo>
                <a:cubicBezTo>
                  <a:pt x="317" y="14"/>
                  <a:pt x="320" y="12"/>
                  <a:pt x="320" y="10"/>
                </a:cubicBezTo>
                <a:cubicBezTo>
                  <a:pt x="324" y="8"/>
                  <a:pt x="326" y="8"/>
                  <a:pt x="328" y="9"/>
                </a:cubicBezTo>
                <a:cubicBezTo>
                  <a:pt x="330" y="12"/>
                  <a:pt x="326" y="15"/>
                  <a:pt x="321" y="18"/>
                </a:cubicBezTo>
                <a:cubicBezTo>
                  <a:pt x="317" y="21"/>
                  <a:pt x="314" y="23"/>
                  <a:pt x="306" y="24"/>
                </a:cubicBezTo>
                <a:lnTo>
                  <a:pt x="285" y="24"/>
                </a:lnTo>
                <a:cubicBezTo>
                  <a:pt x="284" y="26"/>
                  <a:pt x="294" y="31"/>
                  <a:pt x="304" y="26"/>
                </a:cubicBezTo>
                <a:cubicBezTo>
                  <a:pt x="301" y="33"/>
                  <a:pt x="292" y="37"/>
                  <a:pt x="282" y="37"/>
                </a:cubicBezTo>
                <a:cubicBezTo>
                  <a:pt x="270" y="38"/>
                  <a:pt x="263" y="41"/>
                  <a:pt x="255" y="46"/>
                </a:cubicBezTo>
                <a:cubicBezTo>
                  <a:pt x="248" y="51"/>
                  <a:pt x="243" y="56"/>
                  <a:pt x="239" y="64"/>
                </a:cubicBezTo>
                <a:cubicBezTo>
                  <a:pt x="235" y="72"/>
                  <a:pt x="235" y="78"/>
                  <a:pt x="235" y="86"/>
                </a:cubicBezTo>
                <a:cubicBezTo>
                  <a:pt x="235" y="95"/>
                  <a:pt x="240" y="100"/>
                  <a:pt x="248" y="100"/>
                </a:cubicBezTo>
                <a:cubicBezTo>
                  <a:pt x="254" y="100"/>
                  <a:pt x="255" y="99"/>
                  <a:pt x="259" y="95"/>
                </a:cubicBezTo>
                <a:cubicBezTo>
                  <a:pt x="260" y="92"/>
                  <a:pt x="260" y="91"/>
                  <a:pt x="260" y="81"/>
                </a:cubicBezTo>
                <a:cubicBezTo>
                  <a:pt x="260" y="72"/>
                  <a:pt x="260" y="70"/>
                  <a:pt x="263" y="66"/>
                </a:cubicBezTo>
                <a:cubicBezTo>
                  <a:pt x="265" y="60"/>
                  <a:pt x="270" y="57"/>
                  <a:pt x="283" y="53"/>
                </a:cubicBezTo>
                <a:cubicBezTo>
                  <a:pt x="291" y="50"/>
                  <a:pt x="300" y="46"/>
                  <a:pt x="304" y="45"/>
                </a:cubicBezTo>
                <a:cubicBezTo>
                  <a:pt x="313" y="41"/>
                  <a:pt x="314" y="41"/>
                  <a:pt x="316" y="47"/>
                </a:cubicBezTo>
                <a:cubicBezTo>
                  <a:pt x="316" y="50"/>
                  <a:pt x="319" y="51"/>
                  <a:pt x="319" y="51"/>
                </a:cubicBezTo>
                <a:cubicBezTo>
                  <a:pt x="321" y="51"/>
                  <a:pt x="335" y="46"/>
                  <a:pt x="342" y="43"/>
                </a:cubicBezTo>
                <a:cubicBezTo>
                  <a:pt x="358" y="36"/>
                  <a:pt x="366" y="28"/>
                  <a:pt x="374" y="16"/>
                </a:cubicBezTo>
                <a:cubicBezTo>
                  <a:pt x="378" y="8"/>
                  <a:pt x="381" y="7"/>
                  <a:pt x="385" y="8"/>
                </a:cubicBezTo>
                <a:cubicBezTo>
                  <a:pt x="391" y="9"/>
                  <a:pt x="394" y="14"/>
                  <a:pt x="394" y="20"/>
                </a:cubicBezTo>
                <a:cubicBezTo>
                  <a:pt x="394" y="26"/>
                  <a:pt x="391" y="31"/>
                  <a:pt x="383" y="38"/>
                </a:cubicBezTo>
                <a:cubicBezTo>
                  <a:pt x="372" y="50"/>
                  <a:pt x="348" y="59"/>
                  <a:pt x="330" y="62"/>
                </a:cubicBezTo>
                <a:cubicBezTo>
                  <a:pt x="324" y="64"/>
                  <a:pt x="320" y="65"/>
                  <a:pt x="320" y="70"/>
                </a:cubicBezTo>
                <a:cubicBezTo>
                  <a:pt x="320" y="77"/>
                  <a:pt x="326" y="78"/>
                  <a:pt x="342" y="78"/>
                </a:cubicBezTo>
                <a:cubicBezTo>
                  <a:pt x="356" y="78"/>
                  <a:pt x="366" y="75"/>
                  <a:pt x="375" y="65"/>
                </a:cubicBezTo>
                <a:cubicBezTo>
                  <a:pt x="381" y="59"/>
                  <a:pt x="383" y="59"/>
                  <a:pt x="387" y="59"/>
                </a:cubicBezTo>
                <a:cubicBezTo>
                  <a:pt x="389" y="60"/>
                  <a:pt x="393" y="65"/>
                  <a:pt x="393" y="68"/>
                </a:cubicBezTo>
                <a:cubicBezTo>
                  <a:pt x="393" y="75"/>
                  <a:pt x="383" y="86"/>
                  <a:pt x="374" y="90"/>
                </a:cubicBezTo>
                <a:cubicBezTo>
                  <a:pt x="367" y="93"/>
                  <a:pt x="361" y="94"/>
                  <a:pt x="350" y="94"/>
                </a:cubicBezTo>
                <a:cubicBezTo>
                  <a:pt x="342" y="93"/>
                  <a:pt x="339" y="92"/>
                  <a:pt x="333" y="91"/>
                </a:cubicBezTo>
                <a:cubicBezTo>
                  <a:pt x="320" y="85"/>
                  <a:pt x="319" y="85"/>
                  <a:pt x="316" y="87"/>
                </a:cubicBezTo>
                <a:lnTo>
                  <a:pt x="316" y="91"/>
                </a:lnTo>
                <a:cubicBezTo>
                  <a:pt x="320" y="96"/>
                  <a:pt x="328" y="103"/>
                  <a:pt x="333" y="106"/>
                </a:cubicBezTo>
                <a:cubicBezTo>
                  <a:pt x="345" y="112"/>
                  <a:pt x="356" y="110"/>
                  <a:pt x="374" y="101"/>
                </a:cubicBezTo>
                <a:cubicBezTo>
                  <a:pt x="383" y="97"/>
                  <a:pt x="387" y="97"/>
                  <a:pt x="389" y="101"/>
                </a:cubicBezTo>
                <a:cubicBezTo>
                  <a:pt x="391" y="102"/>
                  <a:pt x="393" y="105"/>
                  <a:pt x="393" y="106"/>
                </a:cubicBezTo>
                <a:cubicBezTo>
                  <a:pt x="393" y="110"/>
                  <a:pt x="387" y="116"/>
                  <a:pt x="380" y="119"/>
                </a:cubicBezTo>
                <a:cubicBezTo>
                  <a:pt x="372" y="124"/>
                  <a:pt x="366" y="125"/>
                  <a:pt x="355" y="125"/>
                </a:cubicBezTo>
                <a:cubicBezTo>
                  <a:pt x="345" y="125"/>
                  <a:pt x="340" y="124"/>
                  <a:pt x="329" y="119"/>
                </a:cubicBezTo>
                <a:cubicBezTo>
                  <a:pt x="323" y="116"/>
                  <a:pt x="320" y="116"/>
                  <a:pt x="319" y="117"/>
                </a:cubicBezTo>
                <a:cubicBezTo>
                  <a:pt x="316" y="119"/>
                  <a:pt x="320" y="125"/>
                  <a:pt x="325" y="130"/>
                </a:cubicBezTo>
                <a:cubicBezTo>
                  <a:pt x="333" y="138"/>
                  <a:pt x="349" y="144"/>
                  <a:pt x="361" y="143"/>
                </a:cubicBezTo>
                <a:cubicBezTo>
                  <a:pt x="364" y="143"/>
                  <a:pt x="368" y="142"/>
                  <a:pt x="371" y="141"/>
                </a:cubicBezTo>
                <a:cubicBezTo>
                  <a:pt x="378" y="137"/>
                  <a:pt x="384" y="137"/>
                  <a:pt x="387" y="140"/>
                </a:cubicBezTo>
                <a:cubicBezTo>
                  <a:pt x="393" y="144"/>
                  <a:pt x="389" y="150"/>
                  <a:pt x="383" y="155"/>
                </a:cubicBezTo>
                <a:cubicBezTo>
                  <a:pt x="380" y="160"/>
                  <a:pt x="375" y="161"/>
                  <a:pt x="368" y="161"/>
                </a:cubicBezTo>
                <a:cubicBezTo>
                  <a:pt x="360" y="161"/>
                  <a:pt x="355" y="160"/>
                  <a:pt x="339" y="150"/>
                </a:cubicBezTo>
                <a:cubicBezTo>
                  <a:pt x="324" y="143"/>
                  <a:pt x="320" y="141"/>
                  <a:pt x="320" y="144"/>
                </a:cubicBezTo>
                <a:cubicBezTo>
                  <a:pt x="319" y="147"/>
                  <a:pt x="321" y="151"/>
                  <a:pt x="330" y="160"/>
                </a:cubicBezTo>
                <a:cubicBezTo>
                  <a:pt x="345" y="176"/>
                  <a:pt x="355" y="179"/>
                  <a:pt x="373" y="175"/>
                </a:cubicBezTo>
                <a:cubicBezTo>
                  <a:pt x="385" y="171"/>
                  <a:pt x="390" y="174"/>
                  <a:pt x="390" y="182"/>
                </a:cubicBezTo>
                <a:cubicBezTo>
                  <a:pt x="388" y="188"/>
                  <a:pt x="386" y="191"/>
                  <a:pt x="380" y="194"/>
                </a:cubicBezTo>
                <a:cubicBezTo>
                  <a:pt x="377" y="196"/>
                  <a:pt x="375" y="196"/>
                  <a:pt x="368" y="196"/>
                </a:cubicBezTo>
                <a:cubicBezTo>
                  <a:pt x="361" y="196"/>
                  <a:pt x="358" y="196"/>
                  <a:pt x="355" y="194"/>
                </a:cubicBezTo>
                <a:cubicBezTo>
                  <a:pt x="348" y="192"/>
                  <a:pt x="335" y="182"/>
                  <a:pt x="327" y="175"/>
                </a:cubicBezTo>
                <a:cubicBezTo>
                  <a:pt x="318" y="166"/>
                  <a:pt x="314" y="166"/>
                  <a:pt x="314" y="169"/>
                </a:cubicBezTo>
                <a:cubicBezTo>
                  <a:pt x="314" y="173"/>
                  <a:pt x="330" y="195"/>
                  <a:pt x="339" y="202"/>
                </a:cubicBezTo>
                <a:cubicBezTo>
                  <a:pt x="343" y="207"/>
                  <a:pt x="347" y="210"/>
                  <a:pt x="351" y="212"/>
                </a:cubicBezTo>
                <a:cubicBezTo>
                  <a:pt x="356" y="216"/>
                  <a:pt x="357" y="217"/>
                  <a:pt x="365" y="216"/>
                </a:cubicBezTo>
                <a:lnTo>
                  <a:pt x="379" y="216"/>
                </a:lnTo>
                <a:cubicBezTo>
                  <a:pt x="386" y="215"/>
                  <a:pt x="390" y="217"/>
                  <a:pt x="390" y="222"/>
                </a:cubicBezTo>
                <a:cubicBezTo>
                  <a:pt x="390" y="226"/>
                  <a:pt x="382" y="232"/>
                  <a:pt x="375" y="234"/>
                </a:cubicBezTo>
                <a:cubicBezTo>
                  <a:pt x="362" y="238"/>
                  <a:pt x="345" y="231"/>
                  <a:pt x="326" y="211"/>
                </a:cubicBezTo>
                <a:cubicBezTo>
                  <a:pt x="311" y="196"/>
                  <a:pt x="309" y="197"/>
                  <a:pt x="318" y="215"/>
                </a:cubicBezTo>
                <a:cubicBezTo>
                  <a:pt x="327" y="234"/>
                  <a:pt x="338" y="248"/>
                  <a:pt x="349" y="253"/>
                </a:cubicBezTo>
                <a:cubicBezTo>
                  <a:pt x="356" y="256"/>
                  <a:pt x="357" y="256"/>
                  <a:pt x="374" y="254"/>
                </a:cubicBezTo>
                <a:cubicBezTo>
                  <a:pt x="380" y="254"/>
                  <a:pt x="383" y="257"/>
                  <a:pt x="383" y="261"/>
                </a:cubicBezTo>
                <a:cubicBezTo>
                  <a:pt x="383" y="264"/>
                  <a:pt x="383" y="264"/>
                  <a:pt x="380" y="267"/>
                </a:cubicBezTo>
                <a:cubicBezTo>
                  <a:pt x="371" y="276"/>
                  <a:pt x="356" y="276"/>
                  <a:pt x="341" y="268"/>
                </a:cubicBezTo>
                <a:cubicBezTo>
                  <a:pt x="333" y="264"/>
                  <a:pt x="311" y="240"/>
                  <a:pt x="300" y="223"/>
                </a:cubicBezTo>
                <a:cubicBezTo>
                  <a:pt x="293" y="213"/>
                  <a:pt x="292" y="212"/>
                  <a:pt x="290" y="217"/>
                </a:cubicBezTo>
                <a:cubicBezTo>
                  <a:pt x="288" y="217"/>
                  <a:pt x="288" y="219"/>
                  <a:pt x="289" y="223"/>
                </a:cubicBezTo>
                <a:cubicBezTo>
                  <a:pt x="292" y="236"/>
                  <a:pt x="298" y="245"/>
                  <a:pt x="308" y="252"/>
                </a:cubicBezTo>
                <a:cubicBezTo>
                  <a:pt x="314" y="256"/>
                  <a:pt x="316" y="259"/>
                  <a:pt x="314" y="262"/>
                </a:cubicBezTo>
                <a:cubicBezTo>
                  <a:pt x="312" y="267"/>
                  <a:pt x="303" y="268"/>
                  <a:pt x="298" y="266"/>
                </a:cubicBezTo>
                <a:cubicBezTo>
                  <a:pt x="292" y="264"/>
                  <a:pt x="284" y="251"/>
                  <a:pt x="276" y="233"/>
                </a:cubicBezTo>
                <a:cubicBezTo>
                  <a:pt x="270" y="220"/>
                  <a:pt x="270" y="220"/>
                  <a:pt x="267" y="220"/>
                </a:cubicBezTo>
                <a:cubicBezTo>
                  <a:pt x="260" y="220"/>
                  <a:pt x="263" y="235"/>
                  <a:pt x="272" y="245"/>
                </a:cubicBezTo>
                <a:cubicBezTo>
                  <a:pt x="276" y="249"/>
                  <a:pt x="276" y="252"/>
                  <a:pt x="274" y="254"/>
                </a:cubicBezTo>
                <a:cubicBezTo>
                  <a:pt x="272" y="257"/>
                  <a:pt x="267" y="256"/>
                  <a:pt x="261" y="252"/>
                </a:cubicBezTo>
                <a:cubicBezTo>
                  <a:pt x="255" y="249"/>
                  <a:pt x="253" y="245"/>
                  <a:pt x="249" y="236"/>
                </a:cubicBezTo>
                <a:cubicBezTo>
                  <a:pt x="244" y="226"/>
                  <a:pt x="241" y="230"/>
                  <a:pt x="246" y="240"/>
                </a:cubicBezTo>
                <a:cubicBezTo>
                  <a:pt x="251" y="256"/>
                  <a:pt x="265" y="270"/>
                  <a:pt x="286" y="280"/>
                </a:cubicBezTo>
                <a:cubicBezTo>
                  <a:pt x="289" y="282"/>
                  <a:pt x="292" y="283"/>
                  <a:pt x="292" y="284"/>
                </a:cubicBezTo>
                <a:cubicBezTo>
                  <a:pt x="292" y="284"/>
                  <a:pt x="289" y="286"/>
                  <a:pt x="287" y="289"/>
                </a:cubicBezTo>
                <a:cubicBezTo>
                  <a:pt x="285" y="291"/>
                  <a:pt x="283" y="293"/>
                  <a:pt x="283" y="293"/>
                </a:cubicBezTo>
                <a:cubicBezTo>
                  <a:pt x="283" y="295"/>
                  <a:pt x="295" y="302"/>
                  <a:pt x="310" y="306"/>
                </a:cubicBezTo>
                <a:lnTo>
                  <a:pt x="324" y="311"/>
                </a:lnTo>
                <a:lnTo>
                  <a:pt x="330" y="307"/>
                </a:lnTo>
                <a:cubicBezTo>
                  <a:pt x="339" y="302"/>
                  <a:pt x="343" y="297"/>
                  <a:pt x="344" y="293"/>
                </a:cubicBezTo>
                <a:cubicBezTo>
                  <a:pt x="347" y="288"/>
                  <a:pt x="353" y="285"/>
                  <a:pt x="358" y="286"/>
                </a:cubicBezTo>
                <a:cubicBezTo>
                  <a:pt x="361" y="287"/>
                  <a:pt x="362" y="287"/>
                  <a:pt x="366" y="286"/>
                </a:cubicBezTo>
                <a:cubicBezTo>
                  <a:pt x="374" y="284"/>
                  <a:pt x="379" y="290"/>
                  <a:pt x="380" y="293"/>
                </a:cubicBezTo>
                <a:lnTo>
                  <a:pt x="376" y="293"/>
                </a:lnTo>
                <a:cubicBezTo>
                  <a:pt x="368" y="293"/>
                  <a:pt x="368" y="293"/>
                  <a:pt x="364" y="299"/>
                </a:cubicBezTo>
                <a:cubicBezTo>
                  <a:pt x="361" y="302"/>
                  <a:pt x="355" y="304"/>
                  <a:pt x="352" y="303"/>
                </a:cubicBezTo>
                <a:cubicBezTo>
                  <a:pt x="350" y="303"/>
                  <a:pt x="347" y="304"/>
                  <a:pt x="342" y="307"/>
                </a:cubicBezTo>
                <a:cubicBezTo>
                  <a:pt x="338" y="310"/>
                  <a:pt x="335" y="312"/>
                  <a:pt x="335" y="312"/>
                </a:cubicBezTo>
                <a:cubicBezTo>
                  <a:pt x="335" y="313"/>
                  <a:pt x="339" y="313"/>
                  <a:pt x="352" y="312"/>
                </a:cubicBezTo>
                <a:cubicBezTo>
                  <a:pt x="361" y="311"/>
                  <a:pt x="363" y="311"/>
                  <a:pt x="365" y="309"/>
                </a:cubicBezTo>
                <a:cubicBezTo>
                  <a:pt x="369" y="306"/>
                  <a:pt x="374" y="305"/>
                  <a:pt x="377" y="308"/>
                </a:cubicBezTo>
                <a:cubicBezTo>
                  <a:pt x="379" y="308"/>
                  <a:pt x="382" y="309"/>
                  <a:pt x="384" y="309"/>
                </a:cubicBezTo>
                <a:close/>
                <a:moveTo>
                  <a:pt x="264" y="13"/>
                </a:moveTo>
                <a:cubicBezTo>
                  <a:pt x="260" y="13"/>
                  <a:pt x="264" y="17"/>
                  <a:pt x="262" y="18"/>
                </a:cubicBezTo>
                <a:cubicBezTo>
                  <a:pt x="260" y="19"/>
                  <a:pt x="255" y="12"/>
                  <a:pt x="258" y="20"/>
                </a:cubicBezTo>
                <a:cubicBezTo>
                  <a:pt x="260" y="21"/>
                  <a:pt x="269" y="21"/>
                  <a:pt x="272" y="19"/>
                </a:cubicBezTo>
                <a:cubicBezTo>
                  <a:pt x="274" y="17"/>
                  <a:pt x="272" y="15"/>
                  <a:pt x="268" y="14"/>
                </a:cubicBezTo>
                <a:cubicBezTo>
                  <a:pt x="267" y="13"/>
                  <a:pt x="265" y="13"/>
                  <a:pt x="264" y="13"/>
                </a:cubicBezTo>
                <a:close/>
                <a:moveTo>
                  <a:pt x="124" y="19"/>
                </a:moveTo>
                <a:cubicBezTo>
                  <a:pt x="126" y="21"/>
                  <a:pt x="137" y="22"/>
                  <a:pt x="139" y="20"/>
                </a:cubicBezTo>
                <a:cubicBezTo>
                  <a:pt x="142" y="12"/>
                  <a:pt x="135" y="19"/>
                  <a:pt x="133" y="18"/>
                </a:cubicBezTo>
                <a:cubicBezTo>
                  <a:pt x="131" y="17"/>
                  <a:pt x="135" y="13"/>
                  <a:pt x="130" y="13"/>
                </a:cubicBezTo>
                <a:cubicBezTo>
                  <a:pt x="130" y="13"/>
                  <a:pt x="129" y="13"/>
                  <a:pt x="127" y="14"/>
                </a:cubicBezTo>
                <a:cubicBezTo>
                  <a:pt x="124" y="15"/>
                  <a:pt x="122" y="17"/>
                  <a:pt x="124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" name="Freeform 2058">
            <a:extLst>
              <a:ext uri="{FF2B5EF4-FFF2-40B4-BE49-F238E27FC236}">
                <a16:creationId xmlns:a16="http://schemas.microsoft.com/office/drawing/2014/main" id="{6707E037-BC85-754F-AB8C-1A5BE2436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1800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Freeform 2059">
            <a:extLst>
              <a:ext uri="{FF2B5EF4-FFF2-40B4-BE49-F238E27FC236}">
                <a16:creationId xmlns:a16="http://schemas.microsoft.com/office/drawing/2014/main" id="{19392B54-8677-5546-B403-635088D39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1908175"/>
            <a:ext cx="66675" cy="65088"/>
          </a:xfrm>
          <a:custGeom>
            <a:avLst/>
            <a:gdLst>
              <a:gd name="T0" fmla="*/ 12078929 w 186"/>
              <a:gd name="T1" fmla="*/ 0 h 181"/>
              <a:gd name="T2" fmla="*/ 14263431 w 186"/>
              <a:gd name="T3" fmla="*/ 7241669 h 181"/>
              <a:gd name="T4" fmla="*/ 21459313 w 186"/>
              <a:gd name="T5" fmla="*/ 4525953 h 181"/>
              <a:gd name="T6" fmla="*/ 16961977 w 186"/>
              <a:gd name="T7" fmla="*/ 10991601 h 181"/>
              <a:gd name="T8" fmla="*/ 23772505 w 186"/>
              <a:gd name="T9" fmla="*/ 15000447 h 181"/>
              <a:gd name="T10" fmla="*/ 16062223 w 186"/>
              <a:gd name="T11" fmla="*/ 15647011 h 181"/>
              <a:gd name="T12" fmla="*/ 16961977 w 186"/>
              <a:gd name="T13" fmla="*/ 23276332 h 181"/>
              <a:gd name="T14" fmla="*/ 12078929 w 186"/>
              <a:gd name="T15" fmla="*/ 17586706 h 181"/>
              <a:gd name="T16" fmla="*/ 6681839 w 186"/>
              <a:gd name="T17" fmla="*/ 23276332 h 181"/>
              <a:gd name="T18" fmla="*/ 7581593 w 186"/>
              <a:gd name="T19" fmla="*/ 15647011 h 181"/>
              <a:gd name="T20" fmla="*/ 0 w 186"/>
              <a:gd name="T21" fmla="*/ 15000447 h 181"/>
              <a:gd name="T22" fmla="*/ 6681839 w 186"/>
              <a:gd name="T23" fmla="*/ 10991601 h 181"/>
              <a:gd name="T24" fmla="*/ 2312834 w 186"/>
              <a:gd name="T25" fmla="*/ 4525953 h 181"/>
              <a:gd name="T26" fmla="*/ 9766095 w 186"/>
              <a:gd name="T27" fmla="*/ 7241669 h 181"/>
              <a:gd name="T28" fmla="*/ 12078929 w 186"/>
              <a:gd name="T29" fmla="*/ 0 h 18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181">
                <a:moveTo>
                  <a:pt x="94" y="0"/>
                </a:moveTo>
                <a:lnTo>
                  <a:pt x="111" y="56"/>
                </a:lnTo>
                <a:lnTo>
                  <a:pt x="167" y="35"/>
                </a:lnTo>
                <a:lnTo>
                  <a:pt x="132" y="85"/>
                </a:lnTo>
                <a:lnTo>
                  <a:pt x="185" y="116"/>
                </a:lnTo>
                <a:lnTo>
                  <a:pt x="125" y="121"/>
                </a:lnTo>
                <a:lnTo>
                  <a:pt x="132" y="180"/>
                </a:lnTo>
                <a:lnTo>
                  <a:pt x="94" y="136"/>
                </a:lnTo>
                <a:lnTo>
                  <a:pt x="52" y="180"/>
                </a:lnTo>
                <a:lnTo>
                  <a:pt x="59" y="121"/>
                </a:lnTo>
                <a:lnTo>
                  <a:pt x="0" y="116"/>
                </a:lnTo>
                <a:lnTo>
                  <a:pt x="52" y="85"/>
                </a:lnTo>
                <a:lnTo>
                  <a:pt x="18" y="35"/>
                </a:lnTo>
                <a:lnTo>
                  <a:pt x="76" y="56"/>
                </a:lnTo>
                <a:lnTo>
                  <a:pt x="9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4" name="Freeform 2060">
            <a:extLst>
              <a:ext uri="{FF2B5EF4-FFF2-40B4-BE49-F238E27FC236}">
                <a16:creationId xmlns:a16="http://schemas.microsoft.com/office/drawing/2014/main" id="{1C6474F4-A214-084F-B097-5B00B8E6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2975" y="1946275"/>
            <a:ext cx="31750" cy="30163"/>
          </a:xfrm>
          <a:custGeom>
            <a:avLst/>
            <a:gdLst>
              <a:gd name="T0" fmla="*/ 5475817 w 90"/>
              <a:gd name="T1" fmla="*/ 0 h 85"/>
              <a:gd name="T2" fmla="*/ 6595886 w 90"/>
              <a:gd name="T3" fmla="*/ 3273928 h 85"/>
              <a:gd name="T4" fmla="*/ 9956094 w 90"/>
              <a:gd name="T5" fmla="*/ 2014888 h 85"/>
              <a:gd name="T6" fmla="*/ 7715956 w 90"/>
              <a:gd name="T7" fmla="*/ 5036866 h 85"/>
              <a:gd name="T8" fmla="*/ 11076164 w 90"/>
              <a:gd name="T9" fmla="*/ 6799805 h 85"/>
              <a:gd name="T10" fmla="*/ 7342717 w 90"/>
              <a:gd name="T11" fmla="*/ 7051755 h 85"/>
              <a:gd name="T12" fmla="*/ 7715956 w 90"/>
              <a:gd name="T13" fmla="*/ 10577632 h 85"/>
              <a:gd name="T14" fmla="*/ 5475817 w 90"/>
              <a:gd name="T15" fmla="*/ 8059199 h 85"/>
              <a:gd name="T16" fmla="*/ 3111147 w 90"/>
              <a:gd name="T17" fmla="*/ 10577632 h 85"/>
              <a:gd name="T18" fmla="*/ 3484739 w 90"/>
              <a:gd name="T19" fmla="*/ 7051755 h 85"/>
              <a:gd name="T20" fmla="*/ 0 w 90"/>
              <a:gd name="T21" fmla="*/ 6799805 h 85"/>
              <a:gd name="T22" fmla="*/ 3111147 w 90"/>
              <a:gd name="T23" fmla="*/ 5036866 h 85"/>
              <a:gd name="T24" fmla="*/ 871008 w 90"/>
              <a:gd name="T25" fmla="*/ 2014888 h 85"/>
              <a:gd name="T26" fmla="*/ 4480278 w 90"/>
              <a:gd name="T27" fmla="*/ 3273928 h 85"/>
              <a:gd name="T28" fmla="*/ 5475817 w 90"/>
              <a:gd name="T29" fmla="*/ 0 h 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0" h="85">
                <a:moveTo>
                  <a:pt x="44" y="0"/>
                </a:moveTo>
                <a:lnTo>
                  <a:pt x="53" y="26"/>
                </a:lnTo>
                <a:lnTo>
                  <a:pt x="80" y="16"/>
                </a:lnTo>
                <a:lnTo>
                  <a:pt x="62" y="40"/>
                </a:lnTo>
                <a:lnTo>
                  <a:pt x="89" y="54"/>
                </a:lnTo>
                <a:lnTo>
                  <a:pt x="59" y="56"/>
                </a:lnTo>
                <a:lnTo>
                  <a:pt x="62" y="84"/>
                </a:lnTo>
                <a:lnTo>
                  <a:pt x="44" y="64"/>
                </a:lnTo>
                <a:lnTo>
                  <a:pt x="25" y="84"/>
                </a:lnTo>
                <a:lnTo>
                  <a:pt x="28" y="56"/>
                </a:lnTo>
                <a:lnTo>
                  <a:pt x="0" y="54"/>
                </a:lnTo>
                <a:lnTo>
                  <a:pt x="25" y="40"/>
                </a:lnTo>
                <a:lnTo>
                  <a:pt x="7" y="16"/>
                </a:lnTo>
                <a:lnTo>
                  <a:pt x="36" y="26"/>
                </a:lnTo>
                <a:lnTo>
                  <a:pt x="4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5" name="Freeform 2061">
            <a:extLst>
              <a:ext uri="{FF2B5EF4-FFF2-40B4-BE49-F238E27FC236}">
                <a16:creationId xmlns:a16="http://schemas.microsoft.com/office/drawing/2014/main" id="{FDA4C277-228F-6A45-855C-A8381C619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5825" y="1855788"/>
            <a:ext cx="33338" cy="31750"/>
          </a:xfrm>
          <a:custGeom>
            <a:avLst/>
            <a:gdLst>
              <a:gd name="T0" fmla="*/ 5777620 w 92"/>
              <a:gd name="T1" fmla="*/ 0 h 86"/>
              <a:gd name="T2" fmla="*/ 7090848 w 92"/>
              <a:gd name="T3" fmla="*/ 3680047 h 86"/>
              <a:gd name="T4" fmla="*/ 10767449 w 92"/>
              <a:gd name="T5" fmla="*/ 2317012 h 86"/>
              <a:gd name="T6" fmla="*/ 8404075 w 92"/>
              <a:gd name="T7" fmla="*/ 5451770 h 86"/>
              <a:gd name="T8" fmla="*/ 11949499 w 92"/>
              <a:gd name="T9" fmla="*/ 7360093 h 86"/>
              <a:gd name="T10" fmla="*/ 7878639 w 92"/>
              <a:gd name="T11" fmla="*/ 7632552 h 86"/>
              <a:gd name="T12" fmla="*/ 8404075 w 92"/>
              <a:gd name="T13" fmla="*/ 11585427 h 86"/>
              <a:gd name="T14" fmla="*/ 5777620 w 92"/>
              <a:gd name="T15" fmla="*/ 8723128 h 86"/>
              <a:gd name="T16" fmla="*/ 3414246 w 92"/>
              <a:gd name="T17" fmla="*/ 11585427 h 86"/>
              <a:gd name="T18" fmla="*/ 3808142 w 92"/>
              <a:gd name="T19" fmla="*/ 7632552 h 86"/>
              <a:gd name="T20" fmla="*/ 0 w 92"/>
              <a:gd name="T21" fmla="*/ 7360093 h 86"/>
              <a:gd name="T22" fmla="*/ 3414246 w 92"/>
              <a:gd name="T23" fmla="*/ 5451770 h 86"/>
              <a:gd name="T24" fmla="*/ 1181687 w 92"/>
              <a:gd name="T25" fmla="*/ 2317012 h 86"/>
              <a:gd name="T26" fmla="*/ 4595933 w 92"/>
              <a:gd name="T27" fmla="*/ 3680047 h 86"/>
              <a:gd name="T28" fmla="*/ 5777620 w 92"/>
              <a:gd name="T29" fmla="*/ 0 h 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2" h="86">
                <a:moveTo>
                  <a:pt x="44" y="0"/>
                </a:moveTo>
                <a:lnTo>
                  <a:pt x="54" y="27"/>
                </a:lnTo>
                <a:lnTo>
                  <a:pt x="82" y="17"/>
                </a:lnTo>
                <a:lnTo>
                  <a:pt x="64" y="40"/>
                </a:lnTo>
                <a:lnTo>
                  <a:pt x="91" y="54"/>
                </a:lnTo>
                <a:lnTo>
                  <a:pt x="60" y="56"/>
                </a:lnTo>
                <a:lnTo>
                  <a:pt x="64" y="85"/>
                </a:lnTo>
                <a:lnTo>
                  <a:pt x="44" y="64"/>
                </a:lnTo>
                <a:lnTo>
                  <a:pt x="26" y="85"/>
                </a:lnTo>
                <a:lnTo>
                  <a:pt x="29" y="56"/>
                </a:lnTo>
                <a:lnTo>
                  <a:pt x="0" y="54"/>
                </a:lnTo>
                <a:lnTo>
                  <a:pt x="26" y="40"/>
                </a:lnTo>
                <a:lnTo>
                  <a:pt x="9" y="17"/>
                </a:lnTo>
                <a:lnTo>
                  <a:pt x="35" y="27"/>
                </a:lnTo>
                <a:lnTo>
                  <a:pt x="4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6" name="Freeform 2062">
            <a:extLst>
              <a:ext uri="{FF2B5EF4-FFF2-40B4-BE49-F238E27FC236}">
                <a16:creationId xmlns:a16="http://schemas.microsoft.com/office/drawing/2014/main" id="{BD46BBE6-4ED4-3940-A366-30D8FB39B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2975" y="1793875"/>
            <a:ext cx="31750" cy="31750"/>
          </a:xfrm>
          <a:custGeom>
            <a:avLst/>
            <a:gdLst>
              <a:gd name="T0" fmla="*/ 5475817 w 90"/>
              <a:gd name="T1" fmla="*/ 0 h 87"/>
              <a:gd name="T2" fmla="*/ 6595886 w 90"/>
              <a:gd name="T3" fmla="*/ 3595779 h 87"/>
              <a:gd name="T4" fmla="*/ 9956094 w 90"/>
              <a:gd name="T5" fmla="*/ 2397307 h 87"/>
              <a:gd name="T6" fmla="*/ 7715956 w 90"/>
              <a:gd name="T7" fmla="*/ 5460635 h 87"/>
              <a:gd name="T8" fmla="*/ 11076164 w 90"/>
              <a:gd name="T9" fmla="*/ 7325126 h 87"/>
              <a:gd name="T10" fmla="*/ 7342717 w 90"/>
              <a:gd name="T11" fmla="*/ 7724739 h 87"/>
              <a:gd name="T12" fmla="*/ 7715956 w 90"/>
              <a:gd name="T13" fmla="*/ 11453721 h 87"/>
              <a:gd name="T14" fmla="*/ 5475817 w 90"/>
              <a:gd name="T15" fmla="*/ 8790006 h 87"/>
              <a:gd name="T16" fmla="*/ 3111147 w 90"/>
              <a:gd name="T17" fmla="*/ 11453721 h 87"/>
              <a:gd name="T18" fmla="*/ 3484739 w 90"/>
              <a:gd name="T19" fmla="*/ 7724739 h 87"/>
              <a:gd name="T20" fmla="*/ 0 w 90"/>
              <a:gd name="T21" fmla="*/ 7325126 h 87"/>
              <a:gd name="T22" fmla="*/ 3111147 w 90"/>
              <a:gd name="T23" fmla="*/ 5460635 h 87"/>
              <a:gd name="T24" fmla="*/ 871008 w 90"/>
              <a:gd name="T25" fmla="*/ 2397307 h 87"/>
              <a:gd name="T26" fmla="*/ 4480278 w 90"/>
              <a:gd name="T27" fmla="*/ 3595779 h 87"/>
              <a:gd name="T28" fmla="*/ 5475817 w 90"/>
              <a:gd name="T29" fmla="*/ 0 h 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0" h="87">
                <a:moveTo>
                  <a:pt x="44" y="0"/>
                </a:moveTo>
                <a:lnTo>
                  <a:pt x="53" y="27"/>
                </a:lnTo>
                <a:lnTo>
                  <a:pt x="80" y="18"/>
                </a:lnTo>
                <a:lnTo>
                  <a:pt x="62" y="41"/>
                </a:lnTo>
                <a:lnTo>
                  <a:pt x="89" y="55"/>
                </a:lnTo>
                <a:lnTo>
                  <a:pt x="59" y="58"/>
                </a:lnTo>
                <a:lnTo>
                  <a:pt x="62" y="86"/>
                </a:lnTo>
                <a:lnTo>
                  <a:pt x="44" y="66"/>
                </a:lnTo>
                <a:lnTo>
                  <a:pt x="25" y="86"/>
                </a:lnTo>
                <a:lnTo>
                  <a:pt x="28" y="58"/>
                </a:lnTo>
                <a:lnTo>
                  <a:pt x="0" y="55"/>
                </a:lnTo>
                <a:lnTo>
                  <a:pt x="25" y="41"/>
                </a:lnTo>
                <a:lnTo>
                  <a:pt x="7" y="18"/>
                </a:lnTo>
                <a:lnTo>
                  <a:pt x="36" y="27"/>
                </a:lnTo>
                <a:lnTo>
                  <a:pt x="4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7" name="Freeform 2063">
            <a:extLst>
              <a:ext uri="{FF2B5EF4-FFF2-40B4-BE49-F238E27FC236}">
                <a16:creationId xmlns:a16="http://schemas.microsoft.com/office/drawing/2014/main" id="{11675816-334D-8048-B2C1-809F1149C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3775" y="1839913"/>
            <a:ext cx="31750" cy="31750"/>
          </a:xfrm>
          <a:custGeom>
            <a:avLst/>
            <a:gdLst>
              <a:gd name="T0" fmla="*/ 5345059 w 89"/>
              <a:gd name="T1" fmla="*/ 0 h 87"/>
              <a:gd name="T2" fmla="*/ 6744913 w 89"/>
              <a:gd name="T3" fmla="*/ 3595779 h 87"/>
              <a:gd name="T4" fmla="*/ 10054048 w 89"/>
              <a:gd name="T5" fmla="*/ 2264103 h 87"/>
              <a:gd name="T6" fmla="*/ 8144767 w 89"/>
              <a:gd name="T7" fmla="*/ 5460635 h 87"/>
              <a:gd name="T8" fmla="*/ 11199188 w 89"/>
              <a:gd name="T9" fmla="*/ 7458330 h 87"/>
              <a:gd name="T10" fmla="*/ 7635697 w 89"/>
              <a:gd name="T11" fmla="*/ 7724739 h 87"/>
              <a:gd name="T12" fmla="*/ 8144767 w 89"/>
              <a:gd name="T13" fmla="*/ 11453721 h 87"/>
              <a:gd name="T14" fmla="*/ 5345059 w 89"/>
              <a:gd name="T15" fmla="*/ 8790006 h 87"/>
              <a:gd name="T16" fmla="*/ 2927065 w 89"/>
              <a:gd name="T17" fmla="*/ 11453721 h 87"/>
              <a:gd name="T18" fmla="*/ 3436135 w 89"/>
              <a:gd name="T19" fmla="*/ 7724739 h 87"/>
              <a:gd name="T20" fmla="*/ 0 w 89"/>
              <a:gd name="T21" fmla="*/ 7458330 h 87"/>
              <a:gd name="T22" fmla="*/ 2927065 w 89"/>
              <a:gd name="T23" fmla="*/ 5460635 h 87"/>
              <a:gd name="T24" fmla="*/ 1145497 w 89"/>
              <a:gd name="T25" fmla="*/ 2264103 h 87"/>
              <a:gd name="T26" fmla="*/ 4199562 w 89"/>
              <a:gd name="T27" fmla="*/ 3595779 h 87"/>
              <a:gd name="T28" fmla="*/ 5345059 w 89"/>
              <a:gd name="T29" fmla="*/ 0 h 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87">
                <a:moveTo>
                  <a:pt x="42" y="0"/>
                </a:moveTo>
                <a:lnTo>
                  <a:pt x="53" y="27"/>
                </a:lnTo>
                <a:lnTo>
                  <a:pt x="79" y="17"/>
                </a:lnTo>
                <a:lnTo>
                  <a:pt x="64" y="41"/>
                </a:lnTo>
                <a:lnTo>
                  <a:pt x="88" y="56"/>
                </a:lnTo>
                <a:lnTo>
                  <a:pt x="60" y="58"/>
                </a:lnTo>
                <a:lnTo>
                  <a:pt x="64" y="86"/>
                </a:lnTo>
                <a:lnTo>
                  <a:pt x="42" y="66"/>
                </a:lnTo>
                <a:lnTo>
                  <a:pt x="23" y="86"/>
                </a:lnTo>
                <a:lnTo>
                  <a:pt x="27" y="58"/>
                </a:lnTo>
                <a:lnTo>
                  <a:pt x="0" y="56"/>
                </a:lnTo>
                <a:lnTo>
                  <a:pt x="23" y="41"/>
                </a:lnTo>
                <a:lnTo>
                  <a:pt x="9" y="17"/>
                </a:lnTo>
                <a:lnTo>
                  <a:pt x="33" y="27"/>
                </a:lnTo>
                <a:lnTo>
                  <a:pt x="4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Freeform 2064">
            <a:extLst>
              <a:ext uri="{FF2B5EF4-FFF2-40B4-BE49-F238E27FC236}">
                <a16:creationId xmlns:a16="http://schemas.microsoft.com/office/drawing/2014/main" id="{B273B305-21FC-A544-AA40-CDAE59FEE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1885950"/>
            <a:ext cx="19050" cy="17463"/>
          </a:xfrm>
          <a:custGeom>
            <a:avLst/>
            <a:gdLst>
              <a:gd name="T0" fmla="*/ 3627718 w 51"/>
              <a:gd name="T1" fmla="*/ 0 h 49"/>
              <a:gd name="T2" fmla="*/ 4464797 w 51"/>
              <a:gd name="T3" fmla="*/ 2286227 h 49"/>
              <a:gd name="T4" fmla="*/ 6976035 w 51"/>
              <a:gd name="T5" fmla="*/ 2286227 h 49"/>
              <a:gd name="T6" fmla="*/ 5022850 w 51"/>
              <a:gd name="T7" fmla="*/ 3937372 h 49"/>
              <a:gd name="T8" fmla="*/ 5720603 w 51"/>
              <a:gd name="T9" fmla="*/ 6096725 h 49"/>
              <a:gd name="T10" fmla="*/ 3627718 w 51"/>
              <a:gd name="T11" fmla="*/ 4953433 h 49"/>
              <a:gd name="T12" fmla="*/ 1116106 w 51"/>
              <a:gd name="T13" fmla="*/ 6096725 h 49"/>
              <a:gd name="T14" fmla="*/ 1953185 w 51"/>
              <a:gd name="T15" fmla="*/ 3937372 h 49"/>
              <a:gd name="T16" fmla="*/ 0 w 51"/>
              <a:gd name="T17" fmla="*/ 2286227 h 49"/>
              <a:gd name="T18" fmla="*/ 2371912 w 51"/>
              <a:gd name="T19" fmla="*/ 2286227 h 49"/>
              <a:gd name="T20" fmla="*/ 3627718 w 51"/>
              <a:gd name="T21" fmla="*/ 0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1" h="49">
                <a:moveTo>
                  <a:pt x="26" y="0"/>
                </a:moveTo>
                <a:lnTo>
                  <a:pt x="32" y="18"/>
                </a:lnTo>
                <a:lnTo>
                  <a:pt x="50" y="18"/>
                </a:lnTo>
                <a:lnTo>
                  <a:pt x="36" y="31"/>
                </a:lnTo>
                <a:lnTo>
                  <a:pt x="41" y="48"/>
                </a:lnTo>
                <a:lnTo>
                  <a:pt x="26" y="39"/>
                </a:lnTo>
                <a:lnTo>
                  <a:pt x="8" y="48"/>
                </a:lnTo>
                <a:lnTo>
                  <a:pt x="14" y="31"/>
                </a:lnTo>
                <a:lnTo>
                  <a:pt x="0" y="18"/>
                </a:lnTo>
                <a:lnTo>
                  <a:pt x="17" y="18"/>
                </a:lnTo>
                <a:lnTo>
                  <a:pt x="2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9" name="Freeform 2065">
            <a:extLst>
              <a:ext uri="{FF2B5EF4-FFF2-40B4-BE49-F238E27FC236}">
                <a16:creationId xmlns:a16="http://schemas.microsoft.com/office/drawing/2014/main" id="{357DB051-357B-E14C-A7FB-56A1EF7A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227012" cy="114300"/>
          </a:xfrm>
          <a:custGeom>
            <a:avLst/>
            <a:gdLst>
              <a:gd name="T0" fmla="*/ 0 w 632"/>
              <a:gd name="T1" fmla="*/ 13606764 h 316"/>
              <a:gd name="T2" fmla="*/ 33932906 w 632"/>
              <a:gd name="T3" fmla="*/ 13606764 h 316"/>
              <a:gd name="T4" fmla="*/ 33932906 w 632"/>
              <a:gd name="T5" fmla="*/ 0 h 316"/>
              <a:gd name="T6" fmla="*/ 47351039 w 632"/>
              <a:gd name="T7" fmla="*/ 0 h 316"/>
              <a:gd name="T8" fmla="*/ 47351039 w 632"/>
              <a:gd name="T9" fmla="*/ 13606764 h 316"/>
              <a:gd name="T10" fmla="*/ 81412897 w 632"/>
              <a:gd name="T11" fmla="*/ 13606764 h 316"/>
              <a:gd name="T12" fmla="*/ 81412897 w 632"/>
              <a:gd name="T13" fmla="*/ 27475043 h 316"/>
              <a:gd name="T14" fmla="*/ 47351039 w 632"/>
              <a:gd name="T15" fmla="*/ 27475043 h 316"/>
              <a:gd name="T16" fmla="*/ 47351039 w 632"/>
              <a:gd name="T17" fmla="*/ 41212384 h 316"/>
              <a:gd name="T18" fmla="*/ 33932906 w 632"/>
              <a:gd name="T19" fmla="*/ 41212384 h 316"/>
              <a:gd name="T20" fmla="*/ 33932906 w 632"/>
              <a:gd name="T21" fmla="*/ 27475043 h 316"/>
              <a:gd name="T22" fmla="*/ 0 w 632"/>
              <a:gd name="T23" fmla="*/ 27475043 h 316"/>
              <a:gd name="T24" fmla="*/ 0 w 632"/>
              <a:gd name="T25" fmla="*/ 13606764 h 3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32" h="316">
                <a:moveTo>
                  <a:pt x="0" y="104"/>
                </a:moveTo>
                <a:lnTo>
                  <a:pt x="263" y="104"/>
                </a:lnTo>
                <a:lnTo>
                  <a:pt x="263" y="0"/>
                </a:lnTo>
                <a:lnTo>
                  <a:pt x="367" y="0"/>
                </a:lnTo>
                <a:lnTo>
                  <a:pt x="367" y="104"/>
                </a:lnTo>
                <a:lnTo>
                  <a:pt x="631" y="104"/>
                </a:lnTo>
                <a:lnTo>
                  <a:pt x="631" y="210"/>
                </a:lnTo>
                <a:lnTo>
                  <a:pt x="367" y="210"/>
                </a:lnTo>
                <a:lnTo>
                  <a:pt x="367" y="315"/>
                </a:lnTo>
                <a:lnTo>
                  <a:pt x="263" y="315"/>
                </a:lnTo>
                <a:lnTo>
                  <a:pt x="263" y="210"/>
                </a:lnTo>
                <a:lnTo>
                  <a:pt x="0" y="210"/>
                </a:lnTo>
                <a:lnTo>
                  <a:pt x="0" y="10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0" name="Freeform 2066">
            <a:extLst>
              <a:ext uri="{FF2B5EF4-FFF2-40B4-BE49-F238E27FC236}">
                <a16:creationId xmlns:a16="http://schemas.microsoft.com/office/drawing/2014/main" id="{593BBD19-E327-6247-A10C-02BD0A815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227012" cy="114300"/>
          </a:xfrm>
          <a:custGeom>
            <a:avLst/>
            <a:gdLst>
              <a:gd name="T0" fmla="*/ 0 w 632"/>
              <a:gd name="T1" fmla="*/ 0 h 316"/>
              <a:gd name="T2" fmla="*/ 9031629 w 632"/>
              <a:gd name="T3" fmla="*/ 0 h 316"/>
              <a:gd name="T4" fmla="*/ 81412897 w 632"/>
              <a:gd name="T5" fmla="*/ 36633150 h 316"/>
              <a:gd name="T6" fmla="*/ 81412897 w 632"/>
              <a:gd name="T7" fmla="*/ 41212384 h 316"/>
              <a:gd name="T8" fmla="*/ 72252316 w 632"/>
              <a:gd name="T9" fmla="*/ 41212384 h 316"/>
              <a:gd name="T10" fmla="*/ 0 w 632"/>
              <a:gd name="T11" fmla="*/ 4579234 h 316"/>
              <a:gd name="T12" fmla="*/ 0 w 632"/>
              <a:gd name="T13" fmla="*/ 0 h 3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2" h="316">
                <a:moveTo>
                  <a:pt x="0" y="0"/>
                </a:moveTo>
                <a:lnTo>
                  <a:pt x="70" y="0"/>
                </a:lnTo>
                <a:lnTo>
                  <a:pt x="631" y="280"/>
                </a:lnTo>
                <a:lnTo>
                  <a:pt x="631" y="315"/>
                </a:lnTo>
                <a:lnTo>
                  <a:pt x="560" y="315"/>
                </a:lnTo>
                <a:lnTo>
                  <a:pt x="0" y="3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1" name="Freeform 2067">
            <a:extLst>
              <a:ext uri="{FF2B5EF4-FFF2-40B4-BE49-F238E27FC236}">
                <a16:creationId xmlns:a16="http://schemas.microsoft.com/office/drawing/2014/main" id="{593A488A-A3C6-BE4A-B937-674435330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227012" cy="114300"/>
          </a:xfrm>
          <a:custGeom>
            <a:avLst/>
            <a:gdLst>
              <a:gd name="T0" fmla="*/ 0 w 632"/>
              <a:gd name="T1" fmla="*/ 36633150 h 316"/>
              <a:gd name="T2" fmla="*/ 72252316 w 632"/>
              <a:gd name="T3" fmla="*/ 0 h 316"/>
              <a:gd name="T4" fmla="*/ 81412897 w 632"/>
              <a:gd name="T5" fmla="*/ 0 h 316"/>
              <a:gd name="T6" fmla="*/ 81412897 w 632"/>
              <a:gd name="T7" fmla="*/ 4579234 h 316"/>
              <a:gd name="T8" fmla="*/ 9031629 w 632"/>
              <a:gd name="T9" fmla="*/ 41212384 h 316"/>
              <a:gd name="T10" fmla="*/ 0 w 632"/>
              <a:gd name="T11" fmla="*/ 41212384 h 316"/>
              <a:gd name="T12" fmla="*/ 0 w 632"/>
              <a:gd name="T13" fmla="*/ 36633150 h 3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2" h="316">
                <a:moveTo>
                  <a:pt x="0" y="280"/>
                </a:moveTo>
                <a:lnTo>
                  <a:pt x="560" y="0"/>
                </a:lnTo>
                <a:lnTo>
                  <a:pt x="631" y="0"/>
                </a:lnTo>
                <a:lnTo>
                  <a:pt x="631" y="35"/>
                </a:lnTo>
                <a:lnTo>
                  <a:pt x="70" y="315"/>
                </a:lnTo>
                <a:lnTo>
                  <a:pt x="0" y="315"/>
                </a:lnTo>
                <a:lnTo>
                  <a:pt x="0" y="28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2" name="Freeform 2068">
            <a:extLst>
              <a:ext uri="{FF2B5EF4-FFF2-40B4-BE49-F238E27FC236}">
                <a16:creationId xmlns:a16="http://schemas.microsoft.com/office/drawing/2014/main" id="{3E8B0011-E672-5244-90A1-812026E76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227012" cy="114300"/>
          </a:xfrm>
          <a:custGeom>
            <a:avLst/>
            <a:gdLst>
              <a:gd name="T0" fmla="*/ 0 w 632"/>
              <a:gd name="T1" fmla="*/ 16484881 h 316"/>
              <a:gd name="T2" fmla="*/ 36642323 w 632"/>
              <a:gd name="T3" fmla="*/ 16484881 h 316"/>
              <a:gd name="T4" fmla="*/ 36642323 w 632"/>
              <a:gd name="T5" fmla="*/ 0 h 316"/>
              <a:gd name="T6" fmla="*/ 44641622 w 632"/>
              <a:gd name="T7" fmla="*/ 0 h 316"/>
              <a:gd name="T8" fmla="*/ 44641622 w 632"/>
              <a:gd name="T9" fmla="*/ 16484881 h 316"/>
              <a:gd name="T10" fmla="*/ 81412897 w 632"/>
              <a:gd name="T11" fmla="*/ 16484881 h 316"/>
              <a:gd name="T12" fmla="*/ 81412897 w 632"/>
              <a:gd name="T13" fmla="*/ 24727503 h 316"/>
              <a:gd name="T14" fmla="*/ 44641622 w 632"/>
              <a:gd name="T15" fmla="*/ 24727503 h 316"/>
              <a:gd name="T16" fmla="*/ 44641622 w 632"/>
              <a:gd name="T17" fmla="*/ 41212384 h 316"/>
              <a:gd name="T18" fmla="*/ 36642323 w 632"/>
              <a:gd name="T19" fmla="*/ 41212384 h 316"/>
              <a:gd name="T20" fmla="*/ 36642323 w 632"/>
              <a:gd name="T21" fmla="*/ 24727503 h 316"/>
              <a:gd name="T22" fmla="*/ 0 w 632"/>
              <a:gd name="T23" fmla="*/ 24727503 h 316"/>
              <a:gd name="T24" fmla="*/ 0 w 632"/>
              <a:gd name="T25" fmla="*/ 16484881 h 3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32" h="316">
                <a:moveTo>
                  <a:pt x="0" y="126"/>
                </a:moveTo>
                <a:lnTo>
                  <a:pt x="284" y="126"/>
                </a:lnTo>
                <a:lnTo>
                  <a:pt x="284" y="0"/>
                </a:lnTo>
                <a:lnTo>
                  <a:pt x="346" y="0"/>
                </a:lnTo>
                <a:lnTo>
                  <a:pt x="346" y="126"/>
                </a:lnTo>
                <a:lnTo>
                  <a:pt x="631" y="126"/>
                </a:lnTo>
                <a:lnTo>
                  <a:pt x="631" y="189"/>
                </a:lnTo>
                <a:lnTo>
                  <a:pt x="346" y="189"/>
                </a:lnTo>
                <a:lnTo>
                  <a:pt x="346" y="315"/>
                </a:lnTo>
                <a:lnTo>
                  <a:pt x="284" y="315"/>
                </a:lnTo>
                <a:lnTo>
                  <a:pt x="284" y="189"/>
                </a:lnTo>
                <a:lnTo>
                  <a:pt x="0" y="189"/>
                </a:lnTo>
                <a:lnTo>
                  <a:pt x="0" y="126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3" name="Freeform 2069">
            <a:extLst>
              <a:ext uri="{FF2B5EF4-FFF2-40B4-BE49-F238E27FC236}">
                <a16:creationId xmlns:a16="http://schemas.microsoft.com/office/drawing/2014/main" id="{A781CF07-61E5-864B-8E24-395D1689D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754188"/>
            <a:ext cx="227012" cy="38100"/>
          </a:xfrm>
          <a:custGeom>
            <a:avLst/>
            <a:gdLst>
              <a:gd name="T0" fmla="*/ 0 w 632"/>
              <a:gd name="T1" fmla="*/ 0 h 105"/>
              <a:gd name="T2" fmla="*/ 27223480 w 632"/>
              <a:gd name="T3" fmla="*/ 13693140 h 105"/>
              <a:gd name="T4" fmla="*/ 21159530 w 632"/>
              <a:gd name="T5" fmla="*/ 13693140 h 105"/>
              <a:gd name="T6" fmla="*/ 0 w 632"/>
              <a:gd name="T7" fmla="*/ 3028406 h 105"/>
              <a:gd name="T8" fmla="*/ 0 w 632"/>
              <a:gd name="T9" fmla="*/ 0 h 105"/>
              <a:gd name="T10" fmla="*/ 75348947 w 632"/>
              <a:gd name="T11" fmla="*/ 0 h 105"/>
              <a:gd name="T12" fmla="*/ 81412897 w 632"/>
              <a:gd name="T13" fmla="*/ 0 h 105"/>
              <a:gd name="T14" fmla="*/ 54189058 w 632"/>
              <a:gd name="T15" fmla="*/ 13693140 h 105"/>
              <a:gd name="T16" fmla="*/ 48125107 w 632"/>
              <a:gd name="T17" fmla="*/ 13693140 h 105"/>
              <a:gd name="T18" fmla="*/ 75348947 w 632"/>
              <a:gd name="T19" fmla="*/ 0 h 10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32" h="105">
                <a:moveTo>
                  <a:pt x="0" y="0"/>
                </a:moveTo>
                <a:lnTo>
                  <a:pt x="211" y="104"/>
                </a:lnTo>
                <a:lnTo>
                  <a:pt x="164" y="104"/>
                </a:lnTo>
                <a:lnTo>
                  <a:pt x="0" y="23"/>
                </a:lnTo>
                <a:lnTo>
                  <a:pt x="0" y="0"/>
                </a:lnTo>
                <a:close/>
                <a:moveTo>
                  <a:pt x="584" y="0"/>
                </a:moveTo>
                <a:lnTo>
                  <a:pt x="631" y="0"/>
                </a:lnTo>
                <a:lnTo>
                  <a:pt x="420" y="104"/>
                </a:lnTo>
                <a:lnTo>
                  <a:pt x="373" y="104"/>
                </a:lnTo>
                <a:lnTo>
                  <a:pt x="584" y="0"/>
                </a:lnTo>
                <a:close/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4" name="Freeform 2070">
            <a:extLst>
              <a:ext uri="{FF2B5EF4-FFF2-40B4-BE49-F238E27FC236}">
                <a16:creationId xmlns:a16="http://schemas.microsoft.com/office/drawing/2014/main" id="{DDDB8A28-9065-0F47-941F-4C89024FB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1830388"/>
            <a:ext cx="227012" cy="38100"/>
          </a:xfrm>
          <a:custGeom>
            <a:avLst/>
            <a:gdLst>
              <a:gd name="T0" fmla="*/ 0 w 632"/>
              <a:gd name="T1" fmla="*/ 13565397 h 106"/>
              <a:gd name="T2" fmla="*/ 27223480 w 632"/>
              <a:gd name="T3" fmla="*/ 0 h 106"/>
              <a:gd name="T4" fmla="*/ 33287790 w 632"/>
              <a:gd name="T5" fmla="*/ 0 h 106"/>
              <a:gd name="T6" fmla="*/ 6063950 w 632"/>
              <a:gd name="T7" fmla="*/ 13565397 h 106"/>
              <a:gd name="T8" fmla="*/ 0 w 632"/>
              <a:gd name="T9" fmla="*/ 13565397 h 106"/>
              <a:gd name="T10" fmla="*/ 0 w 632"/>
              <a:gd name="T11" fmla="*/ 13565397 h 106"/>
              <a:gd name="T12" fmla="*/ 81412897 w 632"/>
              <a:gd name="T13" fmla="*/ 13565397 h 106"/>
              <a:gd name="T14" fmla="*/ 54189058 w 632"/>
              <a:gd name="T15" fmla="*/ 0 h 106"/>
              <a:gd name="T16" fmla="*/ 60253367 w 632"/>
              <a:gd name="T17" fmla="*/ 0 h 106"/>
              <a:gd name="T18" fmla="*/ 81412897 w 632"/>
              <a:gd name="T19" fmla="*/ 10464560 h 106"/>
              <a:gd name="T20" fmla="*/ 81412897 w 632"/>
              <a:gd name="T21" fmla="*/ 13565397 h 1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2" h="106">
                <a:moveTo>
                  <a:pt x="0" y="105"/>
                </a:moveTo>
                <a:lnTo>
                  <a:pt x="211" y="0"/>
                </a:lnTo>
                <a:lnTo>
                  <a:pt x="258" y="0"/>
                </a:lnTo>
                <a:lnTo>
                  <a:pt x="47" y="105"/>
                </a:lnTo>
                <a:lnTo>
                  <a:pt x="0" y="105"/>
                </a:lnTo>
                <a:close/>
                <a:moveTo>
                  <a:pt x="631" y="105"/>
                </a:moveTo>
                <a:lnTo>
                  <a:pt x="420" y="0"/>
                </a:lnTo>
                <a:lnTo>
                  <a:pt x="467" y="0"/>
                </a:lnTo>
                <a:lnTo>
                  <a:pt x="631" y="81"/>
                </a:lnTo>
                <a:lnTo>
                  <a:pt x="631" y="105"/>
                </a:lnTo>
                <a:close/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5" name="Freeform 2071">
            <a:extLst>
              <a:ext uri="{FF2B5EF4-FFF2-40B4-BE49-F238E27FC236}">
                <a16:creationId xmlns:a16="http://schemas.microsoft.com/office/drawing/2014/main" id="{5859BC74-71A9-724E-B471-60F0E2575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1754188"/>
            <a:ext cx="134937" cy="252412"/>
          </a:xfrm>
          <a:custGeom>
            <a:avLst/>
            <a:gdLst>
              <a:gd name="T0" fmla="*/ 0 w 375"/>
              <a:gd name="T1" fmla="*/ 90886710 h 700"/>
              <a:gd name="T2" fmla="*/ 0 w 375"/>
              <a:gd name="T3" fmla="*/ 0 h 700"/>
              <a:gd name="T4" fmla="*/ 48425111 w 375"/>
              <a:gd name="T5" fmla="*/ 0 h 700"/>
              <a:gd name="T6" fmla="*/ 48425111 w 375"/>
              <a:gd name="T7" fmla="*/ 90886710 h 700"/>
              <a:gd name="T8" fmla="*/ 0 w 375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5" h="700">
                <a:moveTo>
                  <a:pt x="0" y="699"/>
                </a:moveTo>
                <a:lnTo>
                  <a:pt x="0" y="0"/>
                </a:lnTo>
                <a:lnTo>
                  <a:pt x="374" y="0"/>
                </a:lnTo>
                <a:lnTo>
                  <a:pt x="374" y="699"/>
                </a:lnTo>
                <a:lnTo>
                  <a:pt x="0" y="699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6" name="Freeform 2072">
            <a:extLst>
              <a:ext uri="{FF2B5EF4-FFF2-40B4-BE49-F238E27FC236}">
                <a16:creationId xmlns:a16="http://schemas.microsoft.com/office/drawing/2014/main" id="{21855839-6DAF-6746-A767-814FB7295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1754188"/>
            <a:ext cx="161925" cy="252412"/>
          </a:xfrm>
          <a:custGeom>
            <a:avLst/>
            <a:gdLst>
              <a:gd name="T0" fmla="*/ 29003963 w 451"/>
              <a:gd name="T1" fmla="*/ 90886710 h 700"/>
              <a:gd name="T2" fmla="*/ 0 w 451"/>
              <a:gd name="T3" fmla="*/ 90886710 h 700"/>
              <a:gd name="T4" fmla="*/ 0 w 451"/>
              <a:gd name="T5" fmla="*/ 0 h 700"/>
              <a:gd name="T6" fmla="*/ 58007926 w 451"/>
              <a:gd name="T7" fmla="*/ 0 h 700"/>
              <a:gd name="T8" fmla="*/ 58007926 w 451"/>
              <a:gd name="T9" fmla="*/ 90886710 h 700"/>
              <a:gd name="T10" fmla="*/ 29003963 w 45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1" h="700">
                <a:moveTo>
                  <a:pt x="225" y="699"/>
                </a:moveTo>
                <a:lnTo>
                  <a:pt x="0" y="699"/>
                </a:lnTo>
                <a:lnTo>
                  <a:pt x="0" y="0"/>
                </a:lnTo>
                <a:lnTo>
                  <a:pt x="450" y="0"/>
                </a:lnTo>
                <a:lnTo>
                  <a:pt x="450" y="699"/>
                </a:lnTo>
                <a:lnTo>
                  <a:pt x="225" y="699"/>
                </a:lnTo>
              </a:path>
            </a:pathLst>
          </a:custGeom>
          <a:solidFill>
            <a:srgbClr val="EEE5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7" name="Freeform 2073">
            <a:extLst>
              <a:ext uri="{FF2B5EF4-FFF2-40B4-BE49-F238E27FC236}">
                <a16:creationId xmlns:a16="http://schemas.microsoft.com/office/drawing/2014/main" id="{CAE07936-7CD1-DF49-9F41-5A3E96833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1754188"/>
            <a:ext cx="134938" cy="252412"/>
          </a:xfrm>
          <a:custGeom>
            <a:avLst/>
            <a:gdLst>
              <a:gd name="T0" fmla="*/ 0 w 375"/>
              <a:gd name="T1" fmla="*/ 90886710 h 700"/>
              <a:gd name="T2" fmla="*/ 0 w 375"/>
              <a:gd name="T3" fmla="*/ 0 h 700"/>
              <a:gd name="T4" fmla="*/ 48425830 w 375"/>
              <a:gd name="T5" fmla="*/ 0 h 700"/>
              <a:gd name="T6" fmla="*/ 48425830 w 375"/>
              <a:gd name="T7" fmla="*/ 90886710 h 700"/>
              <a:gd name="T8" fmla="*/ 0 w 375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5" h="700">
                <a:moveTo>
                  <a:pt x="0" y="699"/>
                </a:moveTo>
                <a:lnTo>
                  <a:pt x="0" y="0"/>
                </a:lnTo>
                <a:lnTo>
                  <a:pt x="374" y="0"/>
                </a:lnTo>
                <a:lnTo>
                  <a:pt x="374" y="699"/>
                </a:lnTo>
                <a:lnTo>
                  <a:pt x="0" y="699"/>
                </a:lnTo>
              </a:path>
            </a:pathLst>
          </a:custGeom>
          <a:solidFill>
            <a:srgbClr val="221E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8" name="Freeform 2074">
            <a:extLst>
              <a:ext uri="{FF2B5EF4-FFF2-40B4-BE49-F238E27FC236}">
                <a16:creationId xmlns:a16="http://schemas.microsoft.com/office/drawing/2014/main" id="{195E175A-4F07-4E47-B2CC-FF659D4FB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825625"/>
            <a:ext cx="3175" cy="3175"/>
          </a:xfrm>
          <a:custGeom>
            <a:avLst/>
            <a:gdLst>
              <a:gd name="T0" fmla="*/ 201613 w 10"/>
              <a:gd name="T1" fmla="*/ 995539 h 9"/>
              <a:gd name="T2" fmla="*/ 201613 w 10"/>
              <a:gd name="T3" fmla="*/ 249061 h 9"/>
              <a:gd name="T4" fmla="*/ 302578 w 10"/>
              <a:gd name="T5" fmla="*/ 124531 h 9"/>
              <a:gd name="T6" fmla="*/ 201613 w 10"/>
              <a:gd name="T7" fmla="*/ 249061 h 9"/>
              <a:gd name="T8" fmla="*/ 201613 w 10"/>
              <a:gd name="T9" fmla="*/ 995539 h 9"/>
              <a:gd name="T10" fmla="*/ 806450 w 10"/>
              <a:gd name="T11" fmla="*/ 124531 h 9"/>
              <a:gd name="T12" fmla="*/ 907415 w 10"/>
              <a:gd name="T13" fmla="*/ 373239 h 9"/>
              <a:gd name="T14" fmla="*/ 705803 w 10"/>
              <a:gd name="T15" fmla="*/ 249061 h 9"/>
              <a:gd name="T16" fmla="*/ 302578 w 10"/>
              <a:gd name="T17" fmla="*/ 124531 h 9"/>
              <a:gd name="T18" fmla="*/ 806450 w 10"/>
              <a:gd name="T19" fmla="*/ 124531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9">
                <a:moveTo>
                  <a:pt x="2" y="8"/>
                </a:moveTo>
                <a:cubicBezTo>
                  <a:pt x="0" y="6"/>
                  <a:pt x="0" y="3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2"/>
                </a:cubicBezTo>
                <a:cubicBezTo>
                  <a:pt x="1" y="3"/>
                  <a:pt x="0" y="6"/>
                  <a:pt x="2" y="8"/>
                </a:cubicBezTo>
                <a:close/>
                <a:moveTo>
                  <a:pt x="8" y="1"/>
                </a:moveTo>
                <a:lnTo>
                  <a:pt x="9" y="3"/>
                </a:lnTo>
                <a:lnTo>
                  <a:pt x="7" y="2"/>
                </a:lnTo>
                <a:cubicBezTo>
                  <a:pt x="5" y="0"/>
                  <a:pt x="4" y="0"/>
                  <a:pt x="3" y="1"/>
                </a:cubicBezTo>
                <a:cubicBezTo>
                  <a:pt x="4" y="0"/>
                  <a:pt x="5" y="0"/>
                  <a:pt x="8" y="1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9" name="Freeform 2075">
            <a:extLst>
              <a:ext uri="{FF2B5EF4-FFF2-40B4-BE49-F238E27FC236}">
                <a16:creationId xmlns:a16="http://schemas.microsoft.com/office/drawing/2014/main" id="{A91B3850-68C8-F941-98C8-051EFC1CD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93888"/>
            <a:ext cx="1587" cy="3175"/>
          </a:xfrm>
          <a:custGeom>
            <a:avLst/>
            <a:gdLst>
              <a:gd name="T0" fmla="*/ 100616 w 5"/>
              <a:gd name="T1" fmla="*/ 787400 h 8"/>
              <a:gd name="T2" fmla="*/ 100616 w 5"/>
              <a:gd name="T3" fmla="*/ 787400 h 8"/>
              <a:gd name="T4" fmla="*/ 100616 w 5"/>
              <a:gd name="T5" fmla="*/ 787400 h 8"/>
              <a:gd name="T6" fmla="*/ 100616 w 5"/>
              <a:gd name="T7" fmla="*/ 787400 h 8"/>
              <a:gd name="T8" fmla="*/ 100616 w 5"/>
              <a:gd name="T9" fmla="*/ 787400 h 8"/>
              <a:gd name="T10" fmla="*/ 0 w 5"/>
              <a:gd name="T11" fmla="*/ 1102519 h 8"/>
              <a:gd name="T12" fmla="*/ 100616 w 5"/>
              <a:gd name="T13" fmla="*/ 787400 h 8"/>
              <a:gd name="T14" fmla="*/ 0 w 5"/>
              <a:gd name="T15" fmla="*/ 1102519 h 8"/>
              <a:gd name="T16" fmla="*/ 302165 w 5"/>
              <a:gd name="T17" fmla="*/ 157559 h 8"/>
              <a:gd name="T18" fmla="*/ 403098 w 5"/>
              <a:gd name="T19" fmla="*/ 0 h 8"/>
              <a:gd name="T20" fmla="*/ 403098 w 5"/>
              <a:gd name="T21" fmla="*/ 157559 h 8"/>
              <a:gd name="T22" fmla="*/ 201549 w 5"/>
              <a:gd name="T23" fmla="*/ 472678 h 8"/>
              <a:gd name="T24" fmla="*/ 302165 w 5"/>
              <a:gd name="T25" fmla="*/ 157559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8">
                <a:moveTo>
                  <a:pt x="1" y="5"/>
                </a:move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lose/>
                <a:moveTo>
                  <a:pt x="0" y="7"/>
                </a:moveTo>
                <a:cubicBezTo>
                  <a:pt x="0" y="6"/>
                  <a:pt x="1" y="6"/>
                  <a:pt x="1" y="5"/>
                </a:cubicBezTo>
                <a:cubicBezTo>
                  <a:pt x="1" y="6"/>
                  <a:pt x="1" y="6"/>
                  <a:pt x="0" y="7"/>
                </a:cubicBezTo>
                <a:close/>
                <a:moveTo>
                  <a:pt x="3" y="1"/>
                </a:moveTo>
                <a:cubicBezTo>
                  <a:pt x="3" y="1"/>
                  <a:pt x="4" y="1"/>
                  <a:pt x="4" y="0"/>
                </a:cubicBezTo>
                <a:lnTo>
                  <a:pt x="4" y="1"/>
                </a:lnTo>
                <a:lnTo>
                  <a:pt x="2" y="3"/>
                </a:lnTo>
                <a:lnTo>
                  <a:pt x="3" y="1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0" name="Freeform 2076">
            <a:extLst>
              <a:ext uri="{FF2B5EF4-FFF2-40B4-BE49-F238E27FC236}">
                <a16:creationId xmlns:a16="http://schemas.microsoft.com/office/drawing/2014/main" id="{1A169DB3-6E49-0541-8A19-029456F42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1809750"/>
            <a:ext cx="131763" cy="142875"/>
          </a:xfrm>
          <a:custGeom>
            <a:avLst/>
            <a:gdLst>
              <a:gd name="T0" fmla="*/ 26295874 w 367"/>
              <a:gd name="T1" fmla="*/ 518237 h 397"/>
              <a:gd name="T2" fmla="*/ 30549270 w 367"/>
              <a:gd name="T3" fmla="*/ 2849582 h 397"/>
              <a:gd name="T4" fmla="*/ 31838536 w 367"/>
              <a:gd name="T5" fmla="*/ 7253156 h 397"/>
              <a:gd name="T6" fmla="*/ 34545243 w 367"/>
              <a:gd name="T7" fmla="*/ 3885696 h 397"/>
              <a:gd name="T8" fmla="*/ 36092291 w 367"/>
              <a:gd name="T9" fmla="*/ 3108341 h 397"/>
              <a:gd name="T10" fmla="*/ 37638981 w 367"/>
              <a:gd name="T11" fmla="*/ 3367459 h 397"/>
              <a:gd name="T12" fmla="*/ 39443452 w 367"/>
              <a:gd name="T13" fmla="*/ 3626578 h 397"/>
              <a:gd name="T14" fmla="*/ 41892735 w 367"/>
              <a:gd name="T15" fmla="*/ 4921810 h 397"/>
              <a:gd name="T16" fmla="*/ 42923862 w 367"/>
              <a:gd name="T17" fmla="*/ 5828364 h 397"/>
              <a:gd name="T18" fmla="*/ 40603828 w 367"/>
              <a:gd name="T19" fmla="*/ 11008933 h 397"/>
              <a:gd name="T20" fmla="*/ 40603828 w 367"/>
              <a:gd name="T21" fmla="*/ 12692842 h 397"/>
              <a:gd name="T22" fmla="*/ 42408299 w 367"/>
              <a:gd name="T23" fmla="*/ 13858515 h 397"/>
              <a:gd name="T24" fmla="*/ 47048726 w 367"/>
              <a:gd name="T25" fmla="*/ 18909524 h 397"/>
              <a:gd name="T26" fmla="*/ 43697206 w 367"/>
              <a:gd name="T27" fmla="*/ 26033121 h 397"/>
              <a:gd name="T28" fmla="*/ 42279408 w 367"/>
              <a:gd name="T29" fmla="*/ 29400580 h 397"/>
              <a:gd name="T30" fmla="*/ 45244255 w 367"/>
              <a:gd name="T31" fmla="*/ 30566253 h 397"/>
              <a:gd name="T32" fmla="*/ 45630927 w 367"/>
              <a:gd name="T33" fmla="*/ 31991044 h 397"/>
              <a:gd name="T34" fmla="*/ 44728333 w 367"/>
              <a:gd name="T35" fmla="*/ 34192831 h 397"/>
              <a:gd name="T36" fmla="*/ 45888709 w 367"/>
              <a:gd name="T37" fmla="*/ 37560290 h 397"/>
              <a:gd name="T38" fmla="*/ 43568316 w 367"/>
              <a:gd name="T39" fmla="*/ 42870418 h 397"/>
              <a:gd name="T40" fmla="*/ 33514117 w 367"/>
              <a:gd name="T41" fmla="*/ 44943005 h 397"/>
              <a:gd name="T42" fmla="*/ 28615908 w 367"/>
              <a:gd name="T43" fmla="*/ 49734895 h 397"/>
              <a:gd name="T44" fmla="*/ 27069218 w 367"/>
              <a:gd name="T45" fmla="*/ 50382691 h 397"/>
              <a:gd name="T46" fmla="*/ 23975481 w 367"/>
              <a:gd name="T47" fmla="*/ 51289246 h 397"/>
              <a:gd name="T48" fmla="*/ 20366180 w 367"/>
              <a:gd name="T49" fmla="*/ 50382691 h 397"/>
              <a:gd name="T50" fmla="*/ 18561709 w 367"/>
              <a:gd name="T51" fmla="*/ 49734895 h 397"/>
              <a:gd name="T52" fmla="*/ 14050172 w 367"/>
              <a:gd name="T53" fmla="*/ 44943005 h 397"/>
              <a:gd name="T54" fmla="*/ 5800444 w 367"/>
              <a:gd name="T55" fmla="*/ 43777332 h 397"/>
              <a:gd name="T56" fmla="*/ 2964847 w 367"/>
              <a:gd name="T57" fmla="*/ 34192831 h 397"/>
              <a:gd name="T58" fmla="*/ 1417799 w 367"/>
              <a:gd name="T59" fmla="*/ 32250162 h 397"/>
              <a:gd name="T60" fmla="*/ 1933362 w 367"/>
              <a:gd name="T61" fmla="*/ 31084490 h 397"/>
              <a:gd name="T62" fmla="*/ 4640427 w 367"/>
              <a:gd name="T63" fmla="*/ 29789258 h 397"/>
              <a:gd name="T64" fmla="*/ 4511536 w 367"/>
              <a:gd name="T65" fmla="*/ 25774002 h 397"/>
              <a:gd name="T66" fmla="*/ 3093738 w 367"/>
              <a:gd name="T67" fmla="*/ 23313457 h 397"/>
              <a:gd name="T68" fmla="*/ 257782 w 367"/>
              <a:gd name="T69" fmla="*/ 20204756 h 397"/>
              <a:gd name="T70" fmla="*/ 1160017 w 367"/>
              <a:gd name="T71" fmla="*/ 15412866 h 397"/>
              <a:gd name="T72" fmla="*/ 4511536 w 367"/>
              <a:gd name="T73" fmla="*/ 13858515 h 397"/>
              <a:gd name="T74" fmla="*/ 5542663 w 367"/>
              <a:gd name="T75" fmla="*/ 13728956 h 397"/>
              <a:gd name="T76" fmla="*/ 7347493 w 367"/>
              <a:gd name="T77" fmla="*/ 12692842 h 397"/>
              <a:gd name="T78" fmla="*/ 4382646 w 367"/>
              <a:gd name="T79" fmla="*/ 5698805 h 397"/>
              <a:gd name="T80" fmla="*/ 5413772 w 367"/>
              <a:gd name="T81" fmla="*/ 4792251 h 397"/>
              <a:gd name="T82" fmla="*/ 7734165 w 367"/>
              <a:gd name="T83" fmla="*/ 3626578 h 397"/>
              <a:gd name="T84" fmla="*/ 9023073 w 367"/>
              <a:gd name="T85" fmla="*/ 3497019 h 397"/>
              <a:gd name="T86" fmla="*/ 10311981 w 367"/>
              <a:gd name="T87" fmla="*/ 3497019 h 397"/>
              <a:gd name="T88" fmla="*/ 12374592 w 367"/>
              <a:gd name="T89" fmla="*/ 3756137 h 397"/>
              <a:gd name="T90" fmla="*/ 13405718 w 367"/>
              <a:gd name="T91" fmla="*/ 5957923 h 397"/>
              <a:gd name="T92" fmla="*/ 17659473 w 367"/>
              <a:gd name="T93" fmla="*/ 5698805 h 397"/>
              <a:gd name="T94" fmla="*/ 17272801 w 367"/>
              <a:gd name="T95" fmla="*/ 647436 h 39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67" h="397">
                <a:moveTo>
                  <a:pt x="147" y="0"/>
                </a:moveTo>
                <a:cubicBezTo>
                  <a:pt x="160" y="0"/>
                  <a:pt x="167" y="13"/>
                  <a:pt x="181" y="13"/>
                </a:cubicBezTo>
                <a:cubicBezTo>
                  <a:pt x="190" y="13"/>
                  <a:pt x="196" y="10"/>
                  <a:pt x="204" y="4"/>
                </a:cubicBezTo>
                <a:cubicBezTo>
                  <a:pt x="209" y="2"/>
                  <a:pt x="213" y="0"/>
                  <a:pt x="219" y="0"/>
                </a:cubicBezTo>
                <a:cubicBezTo>
                  <a:pt x="225" y="0"/>
                  <a:pt x="231" y="2"/>
                  <a:pt x="234" y="8"/>
                </a:cubicBezTo>
                <a:cubicBezTo>
                  <a:pt x="236" y="12"/>
                  <a:pt x="237" y="19"/>
                  <a:pt x="237" y="22"/>
                </a:cubicBezTo>
                <a:cubicBezTo>
                  <a:pt x="235" y="28"/>
                  <a:pt x="234" y="31"/>
                  <a:pt x="232" y="37"/>
                </a:cubicBezTo>
                <a:cubicBezTo>
                  <a:pt x="230" y="41"/>
                  <a:pt x="229" y="41"/>
                  <a:pt x="229" y="45"/>
                </a:cubicBezTo>
                <a:cubicBezTo>
                  <a:pt x="229" y="52"/>
                  <a:pt x="239" y="56"/>
                  <a:pt x="247" y="56"/>
                </a:cubicBezTo>
                <a:cubicBezTo>
                  <a:pt x="248" y="56"/>
                  <a:pt x="262" y="56"/>
                  <a:pt x="269" y="47"/>
                </a:cubicBezTo>
                <a:cubicBezTo>
                  <a:pt x="265" y="47"/>
                  <a:pt x="260" y="44"/>
                  <a:pt x="260" y="40"/>
                </a:cubicBezTo>
                <a:cubicBezTo>
                  <a:pt x="260" y="35"/>
                  <a:pt x="263" y="32"/>
                  <a:pt x="268" y="30"/>
                </a:cubicBezTo>
                <a:lnTo>
                  <a:pt x="271" y="30"/>
                </a:lnTo>
                <a:cubicBezTo>
                  <a:pt x="274" y="29"/>
                  <a:pt x="272" y="28"/>
                  <a:pt x="274" y="28"/>
                </a:cubicBezTo>
                <a:cubicBezTo>
                  <a:pt x="276" y="26"/>
                  <a:pt x="277" y="24"/>
                  <a:pt x="280" y="24"/>
                </a:cubicBezTo>
                <a:cubicBezTo>
                  <a:pt x="282" y="24"/>
                  <a:pt x="283" y="24"/>
                  <a:pt x="285" y="26"/>
                </a:cubicBezTo>
                <a:cubicBezTo>
                  <a:pt x="286" y="26"/>
                  <a:pt x="286" y="27"/>
                  <a:pt x="287" y="27"/>
                </a:cubicBezTo>
                <a:cubicBezTo>
                  <a:pt x="288" y="27"/>
                  <a:pt x="290" y="26"/>
                  <a:pt x="292" y="26"/>
                </a:cubicBezTo>
                <a:cubicBezTo>
                  <a:pt x="295" y="26"/>
                  <a:pt x="295" y="26"/>
                  <a:pt x="297" y="27"/>
                </a:cubicBezTo>
                <a:cubicBezTo>
                  <a:pt x="298" y="28"/>
                  <a:pt x="298" y="29"/>
                  <a:pt x="300" y="29"/>
                </a:cubicBezTo>
                <a:cubicBezTo>
                  <a:pt x="301" y="29"/>
                  <a:pt x="304" y="28"/>
                  <a:pt x="306" y="28"/>
                </a:cubicBezTo>
                <a:cubicBezTo>
                  <a:pt x="310" y="28"/>
                  <a:pt x="312" y="29"/>
                  <a:pt x="315" y="32"/>
                </a:cubicBezTo>
                <a:lnTo>
                  <a:pt x="317" y="35"/>
                </a:lnTo>
                <a:cubicBezTo>
                  <a:pt x="320" y="35"/>
                  <a:pt x="323" y="36"/>
                  <a:pt x="325" y="38"/>
                </a:cubicBezTo>
                <a:cubicBezTo>
                  <a:pt x="326" y="39"/>
                  <a:pt x="326" y="40"/>
                  <a:pt x="326" y="40"/>
                </a:cubicBezTo>
                <a:cubicBezTo>
                  <a:pt x="327" y="41"/>
                  <a:pt x="328" y="43"/>
                  <a:pt x="329" y="44"/>
                </a:cubicBezTo>
                <a:cubicBezTo>
                  <a:pt x="329" y="44"/>
                  <a:pt x="330" y="44"/>
                  <a:pt x="333" y="45"/>
                </a:cubicBezTo>
                <a:cubicBezTo>
                  <a:pt x="336" y="47"/>
                  <a:pt x="339" y="51"/>
                  <a:pt x="338" y="55"/>
                </a:cubicBezTo>
                <a:cubicBezTo>
                  <a:pt x="338" y="55"/>
                  <a:pt x="337" y="57"/>
                  <a:pt x="337" y="59"/>
                </a:cubicBezTo>
                <a:cubicBezTo>
                  <a:pt x="334" y="70"/>
                  <a:pt x="325" y="75"/>
                  <a:pt x="315" y="85"/>
                </a:cubicBezTo>
                <a:cubicBezTo>
                  <a:pt x="311" y="89"/>
                  <a:pt x="309" y="93"/>
                  <a:pt x="309" y="100"/>
                </a:cubicBezTo>
                <a:cubicBezTo>
                  <a:pt x="309" y="101"/>
                  <a:pt x="310" y="104"/>
                  <a:pt x="311" y="106"/>
                </a:cubicBezTo>
                <a:cubicBezTo>
                  <a:pt x="310" y="103"/>
                  <a:pt x="311" y="99"/>
                  <a:pt x="315" y="98"/>
                </a:cubicBezTo>
                <a:cubicBezTo>
                  <a:pt x="320" y="98"/>
                  <a:pt x="323" y="103"/>
                  <a:pt x="323" y="106"/>
                </a:cubicBezTo>
                <a:cubicBezTo>
                  <a:pt x="323" y="107"/>
                  <a:pt x="323" y="108"/>
                  <a:pt x="323" y="110"/>
                </a:cubicBezTo>
                <a:cubicBezTo>
                  <a:pt x="325" y="108"/>
                  <a:pt x="327" y="107"/>
                  <a:pt x="329" y="107"/>
                </a:cubicBezTo>
                <a:cubicBezTo>
                  <a:pt x="332" y="107"/>
                  <a:pt x="333" y="107"/>
                  <a:pt x="333" y="107"/>
                </a:cubicBezTo>
                <a:cubicBezTo>
                  <a:pt x="340" y="107"/>
                  <a:pt x="348" y="111"/>
                  <a:pt x="351" y="114"/>
                </a:cubicBezTo>
                <a:cubicBezTo>
                  <a:pt x="364" y="125"/>
                  <a:pt x="366" y="142"/>
                  <a:pt x="365" y="146"/>
                </a:cubicBezTo>
                <a:cubicBezTo>
                  <a:pt x="364" y="156"/>
                  <a:pt x="364" y="174"/>
                  <a:pt x="339" y="180"/>
                </a:cubicBezTo>
                <a:cubicBezTo>
                  <a:pt x="344" y="183"/>
                  <a:pt x="348" y="186"/>
                  <a:pt x="348" y="191"/>
                </a:cubicBezTo>
                <a:cubicBezTo>
                  <a:pt x="348" y="196"/>
                  <a:pt x="343" y="201"/>
                  <a:pt x="339" y="201"/>
                </a:cubicBezTo>
                <a:cubicBezTo>
                  <a:pt x="337" y="201"/>
                  <a:pt x="334" y="199"/>
                  <a:pt x="333" y="199"/>
                </a:cubicBezTo>
                <a:cubicBezTo>
                  <a:pt x="326" y="204"/>
                  <a:pt x="326" y="208"/>
                  <a:pt x="326" y="217"/>
                </a:cubicBezTo>
                <a:cubicBezTo>
                  <a:pt x="326" y="220"/>
                  <a:pt x="326" y="224"/>
                  <a:pt x="328" y="227"/>
                </a:cubicBezTo>
                <a:cubicBezTo>
                  <a:pt x="330" y="231"/>
                  <a:pt x="333" y="235"/>
                  <a:pt x="336" y="238"/>
                </a:cubicBezTo>
                <a:cubicBezTo>
                  <a:pt x="338" y="235"/>
                  <a:pt x="339" y="233"/>
                  <a:pt x="343" y="233"/>
                </a:cubicBezTo>
                <a:cubicBezTo>
                  <a:pt x="346" y="233"/>
                  <a:pt x="349" y="234"/>
                  <a:pt x="351" y="236"/>
                </a:cubicBezTo>
                <a:cubicBezTo>
                  <a:pt x="351" y="238"/>
                  <a:pt x="351" y="239"/>
                  <a:pt x="351" y="239"/>
                </a:cubicBezTo>
                <a:cubicBezTo>
                  <a:pt x="351" y="241"/>
                  <a:pt x="352" y="241"/>
                  <a:pt x="353" y="242"/>
                </a:cubicBezTo>
                <a:cubicBezTo>
                  <a:pt x="354" y="244"/>
                  <a:pt x="353" y="246"/>
                  <a:pt x="354" y="247"/>
                </a:cubicBezTo>
                <a:cubicBezTo>
                  <a:pt x="355" y="249"/>
                  <a:pt x="356" y="249"/>
                  <a:pt x="356" y="250"/>
                </a:cubicBezTo>
                <a:cubicBezTo>
                  <a:pt x="357" y="251"/>
                  <a:pt x="357" y="252"/>
                  <a:pt x="357" y="255"/>
                </a:cubicBezTo>
                <a:cubicBezTo>
                  <a:pt x="357" y="260"/>
                  <a:pt x="352" y="264"/>
                  <a:pt x="347" y="264"/>
                </a:cubicBezTo>
                <a:cubicBezTo>
                  <a:pt x="345" y="264"/>
                  <a:pt x="344" y="264"/>
                  <a:pt x="342" y="264"/>
                </a:cubicBezTo>
                <a:cubicBezTo>
                  <a:pt x="345" y="267"/>
                  <a:pt x="348" y="268"/>
                  <a:pt x="351" y="272"/>
                </a:cubicBezTo>
                <a:cubicBezTo>
                  <a:pt x="354" y="278"/>
                  <a:pt x="355" y="284"/>
                  <a:pt x="356" y="290"/>
                </a:cubicBezTo>
                <a:cubicBezTo>
                  <a:pt x="356" y="291"/>
                  <a:pt x="356" y="292"/>
                  <a:pt x="356" y="292"/>
                </a:cubicBezTo>
                <a:cubicBezTo>
                  <a:pt x="356" y="301"/>
                  <a:pt x="355" y="306"/>
                  <a:pt x="351" y="314"/>
                </a:cubicBezTo>
                <a:cubicBezTo>
                  <a:pt x="348" y="321"/>
                  <a:pt x="344" y="326"/>
                  <a:pt x="338" y="331"/>
                </a:cubicBezTo>
                <a:cubicBezTo>
                  <a:pt x="326" y="337"/>
                  <a:pt x="320" y="340"/>
                  <a:pt x="306" y="342"/>
                </a:cubicBezTo>
                <a:cubicBezTo>
                  <a:pt x="298" y="344"/>
                  <a:pt x="294" y="344"/>
                  <a:pt x="286" y="345"/>
                </a:cubicBezTo>
                <a:cubicBezTo>
                  <a:pt x="275" y="346"/>
                  <a:pt x="269" y="346"/>
                  <a:pt x="260" y="347"/>
                </a:cubicBezTo>
                <a:cubicBezTo>
                  <a:pt x="245" y="347"/>
                  <a:pt x="236" y="349"/>
                  <a:pt x="225" y="359"/>
                </a:cubicBezTo>
                <a:cubicBezTo>
                  <a:pt x="231" y="362"/>
                  <a:pt x="234" y="365"/>
                  <a:pt x="234" y="372"/>
                </a:cubicBezTo>
                <a:cubicBezTo>
                  <a:pt x="234" y="378"/>
                  <a:pt x="230" y="381"/>
                  <a:pt x="222" y="384"/>
                </a:cubicBezTo>
                <a:cubicBezTo>
                  <a:pt x="222" y="384"/>
                  <a:pt x="222" y="385"/>
                  <a:pt x="220" y="385"/>
                </a:cubicBezTo>
                <a:cubicBezTo>
                  <a:pt x="219" y="385"/>
                  <a:pt x="219" y="387"/>
                  <a:pt x="219" y="387"/>
                </a:cubicBezTo>
                <a:cubicBezTo>
                  <a:pt x="215" y="389"/>
                  <a:pt x="213" y="389"/>
                  <a:pt x="210" y="389"/>
                </a:cubicBezTo>
                <a:cubicBezTo>
                  <a:pt x="205" y="389"/>
                  <a:pt x="202" y="388"/>
                  <a:pt x="199" y="385"/>
                </a:cubicBezTo>
                <a:cubicBezTo>
                  <a:pt x="194" y="388"/>
                  <a:pt x="193" y="391"/>
                  <a:pt x="188" y="394"/>
                </a:cubicBezTo>
                <a:cubicBezTo>
                  <a:pt x="186" y="394"/>
                  <a:pt x="186" y="396"/>
                  <a:pt x="186" y="396"/>
                </a:cubicBezTo>
                <a:cubicBezTo>
                  <a:pt x="181" y="396"/>
                  <a:pt x="180" y="394"/>
                  <a:pt x="177" y="393"/>
                </a:cubicBezTo>
                <a:cubicBezTo>
                  <a:pt x="174" y="390"/>
                  <a:pt x="172" y="388"/>
                  <a:pt x="168" y="385"/>
                </a:cubicBezTo>
                <a:cubicBezTo>
                  <a:pt x="164" y="388"/>
                  <a:pt x="162" y="389"/>
                  <a:pt x="158" y="389"/>
                </a:cubicBezTo>
                <a:cubicBezTo>
                  <a:pt x="155" y="389"/>
                  <a:pt x="153" y="389"/>
                  <a:pt x="149" y="388"/>
                </a:cubicBezTo>
                <a:cubicBezTo>
                  <a:pt x="149" y="388"/>
                  <a:pt x="149" y="385"/>
                  <a:pt x="147" y="384"/>
                </a:cubicBezTo>
                <a:cubicBezTo>
                  <a:pt x="146" y="384"/>
                  <a:pt x="144" y="384"/>
                  <a:pt x="144" y="384"/>
                </a:cubicBezTo>
                <a:cubicBezTo>
                  <a:pt x="136" y="381"/>
                  <a:pt x="133" y="376"/>
                  <a:pt x="133" y="370"/>
                </a:cubicBezTo>
                <a:cubicBezTo>
                  <a:pt x="133" y="365"/>
                  <a:pt x="136" y="360"/>
                  <a:pt x="142" y="358"/>
                </a:cubicBezTo>
                <a:cubicBezTo>
                  <a:pt x="131" y="349"/>
                  <a:pt x="121" y="347"/>
                  <a:pt x="109" y="347"/>
                </a:cubicBezTo>
                <a:cubicBezTo>
                  <a:pt x="99" y="346"/>
                  <a:pt x="94" y="346"/>
                  <a:pt x="82" y="345"/>
                </a:cubicBezTo>
                <a:cubicBezTo>
                  <a:pt x="74" y="344"/>
                  <a:pt x="70" y="344"/>
                  <a:pt x="62" y="342"/>
                </a:cubicBezTo>
                <a:cubicBezTo>
                  <a:pt x="56" y="341"/>
                  <a:pt x="52" y="341"/>
                  <a:pt x="45" y="338"/>
                </a:cubicBezTo>
                <a:cubicBezTo>
                  <a:pt x="26" y="329"/>
                  <a:pt x="14" y="316"/>
                  <a:pt x="11" y="296"/>
                </a:cubicBezTo>
                <a:cubicBezTo>
                  <a:pt x="11" y="293"/>
                  <a:pt x="11" y="293"/>
                  <a:pt x="11" y="291"/>
                </a:cubicBezTo>
                <a:cubicBezTo>
                  <a:pt x="11" y="279"/>
                  <a:pt x="15" y="272"/>
                  <a:pt x="23" y="264"/>
                </a:cubicBezTo>
                <a:cubicBezTo>
                  <a:pt x="21" y="264"/>
                  <a:pt x="19" y="264"/>
                  <a:pt x="18" y="264"/>
                </a:cubicBezTo>
                <a:cubicBezTo>
                  <a:pt x="13" y="262"/>
                  <a:pt x="9" y="259"/>
                  <a:pt x="9" y="254"/>
                </a:cubicBezTo>
                <a:cubicBezTo>
                  <a:pt x="9" y="252"/>
                  <a:pt x="9" y="250"/>
                  <a:pt x="11" y="249"/>
                </a:cubicBezTo>
                <a:cubicBezTo>
                  <a:pt x="11" y="248"/>
                  <a:pt x="12" y="248"/>
                  <a:pt x="12" y="246"/>
                </a:cubicBezTo>
                <a:cubicBezTo>
                  <a:pt x="14" y="244"/>
                  <a:pt x="12" y="243"/>
                  <a:pt x="14" y="241"/>
                </a:cubicBezTo>
                <a:cubicBezTo>
                  <a:pt x="14" y="241"/>
                  <a:pt x="14" y="240"/>
                  <a:pt x="15" y="240"/>
                </a:cubicBezTo>
                <a:cubicBezTo>
                  <a:pt x="17" y="236"/>
                  <a:pt x="19" y="233"/>
                  <a:pt x="23" y="233"/>
                </a:cubicBezTo>
                <a:cubicBezTo>
                  <a:pt x="26" y="233"/>
                  <a:pt x="28" y="234"/>
                  <a:pt x="30" y="237"/>
                </a:cubicBezTo>
                <a:cubicBezTo>
                  <a:pt x="33" y="236"/>
                  <a:pt x="34" y="234"/>
                  <a:pt x="36" y="230"/>
                </a:cubicBezTo>
                <a:cubicBezTo>
                  <a:pt x="39" y="225"/>
                  <a:pt x="40" y="221"/>
                  <a:pt x="40" y="215"/>
                </a:cubicBezTo>
                <a:cubicBezTo>
                  <a:pt x="40" y="211"/>
                  <a:pt x="40" y="208"/>
                  <a:pt x="38" y="205"/>
                </a:cubicBezTo>
                <a:cubicBezTo>
                  <a:pt x="37" y="202"/>
                  <a:pt x="37" y="200"/>
                  <a:pt x="35" y="199"/>
                </a:cubicBezTo>
                <a:cubicBezTo>
                  <a:pt x="33" y="199"/>
                  <a:pt x="32" y="201"/>
                  <a:pt x="29" y="201"/>
                </a:cubicBezTo>
                <a:cubicBezTo>
                  <a:pt x="24" y="201"/>
                  <a:pt x="19" y="195"/>
                  <a:pt x="19" y="189"/>
                </a:cubicBezTo>
                <a:cubicBezTo>
                  <a:pt x="19" y="186"/>
                  <a:pt x="21" y="182"/>
                  <a:pt x="24" y="180"/>
                </a:cubicBezTo>
                <a:cubicBezTo>
                  <a:pt x="21" y="178"/>
                  <a:pt x="19" y="178"/>
                  <a:pt x="16" y="176"/>
                </a:cubicBezTo>
                <a:cubicBezTo>
                  <a:pt x="11" y="173"/>
                  <a:pt x="10" y="170"/>
                  <a:pt x="6" y="164"/>
                </a:cubicBezTo>
                <a:cubicBezTo>
                  <a:pt x="4" y="161"/>
                  <a:pt x="4" y="159"/>
                  <a:pt x="2" y="156"/>
                </a:cubicBezTo>
                <a:cubicBezTo>
                  <a:pt x="0" y="151"/>
                  <a:pt x="0" y="148"/>
                  <a:pt x="0" y="144"/>
                </a:cubicBezTo>
                <a:cubicBezTo>
                  <a:pt x="0" y="143"/>
                  <a:pt x="0" y="143"/>
                  <a:pt x="0" y="142"/>
                </a:cubicBezTo>
                <a:cubicBezTo>
                  <a:pt x="2" y="131"/>
                  <a:pt x="4" y="126"/>
                  <a:pt x="9" y="119"/>
                </a:cubicBezTo>
                <a:cubicBezTo>
                  <a:pt x="14" y="114"/>
                  <a:pt x="15" y="111"/>
                  <a:pt x="20" y="110"/>
                </a:cubicBezTo>
                <a:cubicBezTo>
                  <a:pt x="24" y="107"/>
                  <a:pt x="27" y="106"/>
                  <a:pt x="33" y="106"/>
                </a:cubicBezTo>
                <a:cubicBezTo>
                  <a:pt x="33" y="106"/>
                  <a:pt x="34" y="106"/>
                  <a:pt x="35" y="107"/>
                </a:cubicBezTo>
                <a:cubicBezTo>
                  <a:pt x="37" y="107"/>
                  <a:pt x="39" y="107"/>
                  <a:pt x="41" y="108"/>
                </a:cubicBezTo>
                <a:cubicBezTo>
                  <a:pt x="42" y="108"/>
                  <a:pt x="43" y="110"/>
                  <a:pt x="43" y="108"/>
                </a:cubicBezTo>
                <a:cubicBezTo>
                  <a:pt x="43" y="108"/>
                  <a:pt x="43" y="107"/>
                  <a:pt x="43" y="106"/>
                </a:cubicBezTo>
                <a:cubicBezTo>
                  <a:pt x="43" y="103"/>
                  <a:pt x="45" y="98"/>
                  <a:pt x="50" y="98"/>
                </a:cubicBezTo>
                <a:cubicBezTo>
                  <a:pt x="53" y="98"/>
                  <a:pt x="55" y="101"/>
                  <a:pt x="56" y="103"/>
                </a:cubicBezTo>
                <a:cubicBezTo>
                  <a:pt x="57" y="101"/>
                  <a:pt x="57" y="101"/>
                  <a:pt x="57" y="98"/>
                </a:cubicBezTo>
                <a:cubicBezTo>
                  <a:pt x="57" y="92"/>
                  <a:pt x="53" y="88"/>
                  <a:pt x="48" y="83"/>
                </a:cubicBezTo>
                <a:cubicBezTo>
                  <a:pt x="40" y="73"/>
                  <a:pt x="29" y="67"/>
                  <a:pt x="29" y="52"/>
                </a:cubicBezTo>
                <a:cubicBezTo>
                  <a:pt x="29" y="48"/>
                  <a:pt x="30" y="46"/>
                  <a:pt x="34" y="44"/>
                </a:cubicBezTo>
                <a:cubicBezTo>
                  <a:pt x="35" y="43"/>
                  <a:pt x="37" y="44"/>
                  <a:pt x="37" y="44"/>
                </a:cubicBezTo>
                <a:cubicBezTo>
                  <a:pt x="38" y="42"/>
                  <a:pt x="38" y="42"/>
                  <a:pt x="39" y="41"/>
                </a:cubicBezTo>
                <a:cubicBezTo>
                  <a:pt x="40" y="39"/>
                  <a:pt x="41" y="38"/>
                  <a:pt x="42" y="37"/>
                </a:cubicBezTo>
                <a:cubicBezTo>
                  <a:pt x="43" y="35"/>
                  <a:pt x="46" y="36"/>
                  <a:pt x="48" y="35"/>
                </a:cubicBezTo>
                <a:cubicBezTo>
                  <a:pt x="50" y="34"/>
                  <a:pt x="50" y="32"/>
                  <a:pt x="52" y="32"/>
                </a:cubicBezTo>
                <a:cubicBezTo>
                  <a:pt x="54" y="29"/>
                  <a:pt x="56" y="28"/>
                  <a:pt x="60" y="28"/>
                </a:cubicBezTo>
                <a:cubicBezTo>
                  <a:pt x="62" y="28"/>
                  <a:pt x="63" y="28"/>
                  <a:pt x="65" y="28"/>
                </a:cubicBezTo>
                <a:cubicBezTo>
                  <a:pt x="66" y="28"/>
                  <a:pt x="66" y="29"/>
                  <a:pt x="66" y="29"/>
                </a:cubicBezTo>
                <a:cubicBezTo>
                  <a:pt x="66" y="29"/>
                  <a:pt x="68" y="28"/>
                  <a:pt x="70" y="27"/>
                </a:cubicBezTo>
                <a:cubicBezTo>
                  <a:pt x="71" y="26"/>
                  <a:pt x="71" y="26"/>
                  <a:pt x="74" y="26"/>
                </a:cubicBezTo>
                <a:cubicBezTo>
                  <a:pt x="75" y="26"/>
                  <a:pt x="78" y="27"/>
                  <a:pt x="79" y="27"/>
                </a:cubicBezTo>
                <a:cubicBezTo>
                  <a:pt x="80" y="27"/>
                  <a:pt x="80" y="27"/>
                  <a:pt x="80" y="27"/>
                </a:cubicBezTo>
                <a:cubicBezTo>
                  <a:pt x="83" y="25"/>
                  <a:pt x="83" y="24"/>
                  <a:pt x="85" y="24"/>
                </a:cubicBezTo>
                <a:cubicBezTo>
                  <a:pt x="88" y="24"/>
                  <a:pt x="89" y="25"/>
                  <a:pt x="92" y="26"/>
                </a:cubicBezTo>
                <a:cubicBezTo>
                  <a:pt x="94" y="27"/>
                  <a:pt x="94" y="28"/>
                  <a:pt x="96" y="29"/>
                </a:cubicBezTo>
                <a:cubicBezTo>
                  <a:pt x="96" y="29"/>
                  <a:pt x="97" y="29"/>
                  <a:pt x="98" y="30"/>
                </a:cubicBezTo>
                <a:cubicBezTo>
                  <a:pt x="103" y="32"/>
                  <a:pt x="107" y="35"/>
                  <a:pt x="107" y="41"/>
                </a:cubicBezTo>
                <a:cubicBezTo>
                  <a:pt x="107" y="43"/>
                  <a:pt x="106" y="45"/>
                  <a:pt x="104" y="46"/>
                </a:cubicBezTo>
                <a:cubicBezTo>
                  <a:pt x="103" y="48"/>
                  <a:pt x="101" y="48"/>
                  <a:pt x="99" y="48"/>
                </a:cubicBezTo>
                <a:cubicBezTo>
                  <a:pt x="105" y="54"/>
                  <a:pt x="111" y="56"/>
                  <a:pt x="120" y="56"/>
                </a:cubicBezTo>
                <a:cubicBezTo>
                  <a:pt x="127" y="56"/>
                  <a:pt x="137" y="52"/>
                  <a:pt x="137" y="44"/>
                </a:cubicBezTo>
                <a:cubicBezTo>
                  <a:pt x="137" y="41"/>
                  <a:pt x="134" y="38"/>
                  <a:pt x="134" y="35"/>
                </a:cubicBezTo>
                <a:cubicBezTo>
                  <a:pt x="131" y="29"/>
                  <a:pt x="130" y="26"/>
                  <a:pt x="130" y="19"/>
                </a:cubicBezTo>
                <a:cubicBezTo>
                  <a:pt x="130" y="13"/>
                  <a:pt x="130" y="10"/>
                  <a:pt x="134" y="5"/>
                </a:cubicBezTo>
                <a:cubicBezTo>
                  <a:pt x="137" y="1"/>
                  <a:pt x="141" y="0"/>
                  <a:pt x="147" y="0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1" name="Freeform 2077">
            <a:extLst>
              <a:ext uri="{FF2B5EF4-FFF2-40B4-BE49-F238E27FC236}">
                <a16:creationId xmlns:a16="http://schemas.microsoft.com/office/drawing/2014/main" id="{9F8C1B39-1D4F-E241-AEC1-4C788F32F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51025"/>
            <a:ext cx="3175" cy="3175"/>
          </a:xfrm>
          <a:custGeom>
            <a:avLst/>
            <a:gdLst>
              <a:gd name="T0" fmla="*/ 617311 w 7"/>
              <a:gd name="T1" fmla="*/ 833005 h 11"/>
              <a:gd name="T2" fmla="*/ 0 w 7"/>
              <a:gd name="T3" fmla="*/ 749877 h 11"/>
              <a:gd name="T4" fmla="*/ 822779 w 7"/>
              <a:gd name="T5" fmla="*/ 749877 h 11"/>
              <a:gd name="T6" fmla="*/ 1234168 w 7"/>
              <a:gd name="T7" fmla="*/ 499918 h 11"/>
              <a:gd name="T8" fmla="*/ 1028700 w 7"/>
              <a:gd name="T9" fmla="*/ 749877 h 11"/>
              <a:gd name="T10" fmla="*/ 617311 w 7"/>
              <a:gd name="T11" fmla="*/ 833005 h 11"/>
              <a:gd name="T12" fmla="*/ 205921 w 7"/>
              <a:gd name="T13" fmla="*/ 83416 h 11"/>
              <a:gd name="T14" fmla="*/ 1234168 w 7"/>
              <a:gd name="T15" fmla="*/ 249959 h 11"/>
              <a:gd name="T16" fmla="*/ 1234168 w 7"/>
              <a:gd name="T17" fmla="*/ 416502 h 11"/>
              <a:gd name="T18" fmla="*/ 205921 w 7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1">
                <a:moveTo>
                  <a:pt x="3" y="10"/>
                </a:moveTo>
                <a:cubicBezTo>
                  <a:pt x="2" y="10"/>
                  <a:pt x="1" y="9"/>
                  <a:pt x="0" y="9"/>
                </a:cubicBezTo>
                <a:lnTo>
                  <a:pt x="4" y="9"/>
                </a:lnTo>
                <a:cubicBezTo>
                  <a:pt x="6" y="8"/>
                  <a:pt x="6" y="7"/>
                  <a:pt x="6" y="6"/>
                </a:cubicBezTo>
                <a:cubicBezTo>
                  <a:pt x="6" y="7"/>
                  <a:pt x="6" y="8"/>
                  <a:pt x="5" y="9"/>
                </a:cubicBezTo>
                <a:lnTo>
                  <a:pt x="3" y="10"/>
                </a:lnTo>
                <a:close/>
                <a:moveTo>
                  <a:pt x="1" y="1"/>
                </a:moveTo>
                <a:cubicBezTo>
                  <a:pt x="4" y="0"/>
                  <a:pt x="6" y="3"/>
                  <a:pt x="6" y="3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3" y="1"/>
                  <a:pt x="1" y="1"/>
                </a:cubicBez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2" name="Freeform 2078">
            <a:extLst>
              <a:ext uri="{FF2B5EF4-FFF2-40B4-BE49-F238E27FC236}">
                <a16:creationId xmlns:a16="http://schemas.microsoft.com/office/drawing/2014/main" id="{D05F73D7-3B9F-7644-9EC5-ED4A9C0F0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1908175"/>
            <a:ext cx="57150" cy="36513"/>
          </a:xfrm>
          <a:custGeom>
            <a:avLst/>
            <a:gdLst>
              <a:gd name="T0" fmla="*/ 1457507 w 157"/>
              <a:gd name="T1" fmla="*/ 13069123 h 101"/>
              <a:gd name="T2" fmla="*/ 0 w 157"/>
              <a:gd name="T3" fmla="*/ 11762247 h 101"/>
              <a:gd name="T4" fmla="*/ 0 w 157"/>
              <a:gd name="T5" fmla="*/ 11370365 h 101"/>
              <a:gd name="T6" fmla="*/ 1060005 w 157"/>
              <a:gd name="T7" fmla="*/ 9802114 h 101"/>
              <a:gd name="T8" fmla="*/ 1325006 w 157"/>
              <a:gd name="T9" fmla="*/ 9540738 h 101"/>
              <a:gd name="T10" fmla="*/ 1457507 w 157"/>
              <a:gd name="T11" fmla="*/ 9540738 h 101"/>
              <a:gd name="T12" fmla="*/ 1192506 w 157"/>
              <a:gd name="T13" fmla="*/ 9802114 h 101"/>
              <a:gd name="T14" fmla="*/ 132501 w 157"/>
              <a:gd name="T15" fmla="*/ 11500872 h 101"/>
              <a:gd name="T16" fmla="*/ 132501 w 157"/>
              <a:gd name="T17" fmla="*/ 11762247 h 101"/>
              <a:gd name="T18" fmla="*/ 1457507 w 157"/>
              <a:gd name="T19" fmla="*/ 13069123 h 101"/>
              <a:gd name="T20" fmla="*/ 1722508 w 157"/>
              <a:gd name="T21" fmla="*/ 9279363 h 101"/>
              <a:gd name="T22" fmla="*/ 1457507 w 157"/>
              <a:gd name="T23" fmla="*/ 9540738 h 101"/>
              <a:gd name="T24" fmla="*/ 1457507 w 157"/>
              <a:gd name="T25" fmla="*/ 9409870 h 101"/>
              <a:gd name="T26" fmla="*/ 1722508 w 157"/>
              <a:gd name="T27" fmla="*/ 9279363 h 101"/>
              <a:gd name="T28" fmla="*/ 1987510 w 157"/>
              <a:gd name="T29" fmla="*/ 9017988 h 101"/>
              <a:gd name="T30" fmla="*/ 4505022 w 157"/>
              <a:gd name="T31" fmla="*/ 7972126 h 101"/>
              <a:gd name="T32" fmla="*/ 5167525 w 157"/>
              <a:gd name="T33" fmla="*/ 7710750 h 101"/>
              <a:gd name="T34" fmla="*/ 4637522 w 157"/>
              <a:gd name="T35" fmla="*/ 8102994 h 101"/>
              <a:gd name="T36" fmla="*/ 2120010 w 157"/>
              <a:gd name="T37" fmla="*/ 9017988 h 101"/>
              <a:gd name="T38" fmla="*/ 1722508 w 157"/>
              <a:gd name="T39" fmla="*/ 9279363 h 101"/>
              <a:gd name="T40" fmla="*/ 1987510 w 157"/>
              <a:gd name="T41" fmla="*/ 9017988 h 101"/>
              <a:gd name="T42" fmla="*/ 6360395 w 157"/>
              <a:gd name="T43" fmla="*/ 7580243 h 101"/>
              <a:gd name="T44" fmla="*/ 5167525 w 157"/>
              <a:gd name="T45" fmla="*/ 7710750 h 101"/>
              <a:gd name="T46" fmla="*/ 6360395 w 157"/>
              <a:gd name="T47" fmla="*/ 7580243 h 101"/>
              <a:gd name="T48" fmla="*/ 8082903 w 157"/>
              <a:gd name="T49" fmla="*/ 7449375 h 101"/>
              <a:gd name="T50" fmla="*/ 8612905 w 157"/>
              <a:gd name="T51" fmla="*/ 7318868 h 101"/>
              <a:gd name="T52" fmla="*/ 10467914 w 157"/>
              <a:gd name="T53" fmla="*/ 7318868 h 101"/>
              <a:gd name="T54" fmla="*/ 11527919 w 157"/>
              <a:gd name="T55" fmla="*/ 7318868 h 101"/>
              <a:gd name="T56" fmla="*/ 12852926 w 157"/>
              <a:gd name="T57" fmla="*/ 7318868 h 101"/>
              <a:gd name="T58" fmla="*/ 13117927 w 157"/>
              <a:gd name="T59" fmla="*/ 7318868 h 101"/>
              <a:gd name="T60" fmla="*/ 14442933 w 157"/>
              <a:gd name="T61" fmla="*/ 7318868 h 101"/>
              <a:gd name="T62" fmla="*/ 18153315 w 157"/>
              <a:gd name="T63" fmla="*/ 6273367 h 101"/>
              <a:gd name="T64" fmla="*/ 19875824 w 157"/>
              <a:gd name="T65" fmla="*/ 1960495 h 101"/>
              <a:gd name="T66" fmla="*/ 19478322 w 157"/>
              <a:gd name="T67" fmla="*/ 1306876 h 101"/>
              <a:gd name="T68" fmla="*/ 19345821 w 157"/>
              <a:gd name="T69" fmla="*/ 1176369 h 101"/>
              <a:gd name="T70" fmla="*/ 18815818 w 157"/>
              <a:gd name="T71" fmla="*/ 392244 h 101"/>
              <a:gd name="T72" fmla="*/ 16960810 w 157"/>
              <a:gd name="T73" fmla="*/ 522750 h 101"/>
              <a:gd name="T74" fmla="*/ 18683318 w 157"/>
              <a:gd name="T75" fmla="*/ 261375 h 101"/>
              <a:gd name="T76" fmla="*/ 19213320 w 157"/>
              <a:gd name="T77" fmla="*/ 914994 h 101"/>
              <a:gd name="T78" fmla="*/ 19743323 w 157"/>
              <a:gd name="T79" fmla="*/ 1306876 h 101"/>
              <a:gd name="T80" fmla="*/ 20008324 w 157"/>
              <a:gd name="T81" fmla="*/ 1829627 h 101"/>
              <a:gd name="T82" fmla="*/ 18153315 w 157"/>
              <a:gd name="T83" fmla="*/ 6403874 h 101"/>
              <a:gd name="T84" fmla="*/ 14442933 w 157"/>
              <a:gd name="T85" fmla="*/ 7318868 h 101"/>
              <a:gd name="T86" fmla="*/ 13117927 w 157"/>
              <a:gd name="T87" fmla="*/ 7449375 h 101"/>
              <a:gd name="T88" fmla="*/ 12852926 w 157"/>
              <a:gd name="T89" fmla="*/ 7449375 h 101"/>
              <a:gd name="T90" fmla="*/ 11660420 w 157"/>
              <a:gd name="T91" fmla="*/ 7449375 h 101"/>
              <a:gd name="T92" fmla="*/ 10467914 w 157"/>
              <a:gd name="T93" fmla="*/ 7449375 h 101"/>
              <a:gd name="T94" fmla="*/ 8612905 w 157"/>
              <a:gd name="T95" fmla="*/ 7449375 h 101"/>
              <a:gd name="T96" fmla="*/ 8082903 w 157"/>
              <a:gd name="T97" fmla="*/ 7580243 h 101"/>
              <a:gd name="T98" fmla="*/ 6890397 w 157"/>
              <a:gd name="T99" fmla="*/ 7580243 h 101"/>
              <a:gd name="T100" fmla="*/ 6757896 w 157"/>
              <a:gd name="T101" fmla="*/ 7580243 h 101"/>
              <a:gd name="T102" fmla="*/ 8082903 w 157"/>
              <a:gd name="T103" fmla="*/ 7449375 h 101"/>
              <a:gd name="T104" fmla="*/ 16828309 w 157"/>
              <a:gd name="T105" fmla="*/ 1437745 h 101"/>
              <a:gd name="T106" fmla="*/ 16960810 w 157"/>
              <a:gd name="T107" fmla="*/ 1568251 h 101"/>
              <a:gd name="T108" fmla="*/ 16960810 w 157"/>
              <a:gd name="T109" fmla="*/ 1699120 h 101"/>
              <a:gd name="T110" fmla="*/ 16828309 w 157"/>
              <a:gd name="T111" fmla="*/ 1437745 h 101"/>
              <a:gd name="T112" fmla="*/ 16960810 w 157"/>
              <a:gd name="T113" fmla="*/ 522750 h 101"/>
              <a:gd name="T114" fmla="*/ 16828309 w 157"/>
              <a:gd name="T115" fmla="*/ 1437745 h 1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7" h="101">
                <a:moveTo>
                  <a:pt x="11" y="100"/>
                </a:moveTo>
                <a:cubicBezTo>
                  <a:pt x="3" y="100"/>
                  <a:pt x="0" y="95"/>
                  <a:pt x="0" y="90"/>
                </a:cubicBezTo>
                <a:lnTo>
                  <a:pt x="0" y="87"/>
                </a:lnTo>
                <a:cubicBezTo>
                  <a:pt x="2" y="82"/>
                  <a:pt x="5" y="78"/>
                  <a:pt x="8" y="75"/>
                </a:cubicBezTo>
                <a:lnTo>
                  <a:pt x="10" y="73"/>
                </a:lnTo>
                <a:cubicBezTo>
                  <a:pt x="11" y="73"/>
                  <a:pt x="11" y="73"/>
                  <a:pt x="11" y="73"/>
                </a:cubicBezTo>
                <a:lnTo>
                  <a:pt x="9" y="75"/>
                </a:lnTo>
                <a:cubicBezTo>
                  <a:pt x="5" y="78"/>
                  <a:pt x="2" y="82"/>
                  <a:pt x="1" y="88"/>
                </a:cubicBezTo>
                <a:lnTo>
                  <a:pt x="1" y="90"/>
                </a:lnTo>
                <a:cubicBezTo>
                  <a:pt x="1" y="95"/>
                  <a:pt x="3" y="100"/>
                  <a:pt x="11" y="100"/>
                </a:cubicBezTo>
                <a:close/>
                <a:moveTo>
                  <a:pt x="13" y="71"/>
                </a:moveTo>
                <a:cubicBezTo>
                  <a:pt x="12" y="72"/>
                  <a:pt x="12" y="72"/>
                  <a:pt x="11" y="73"/>
                </a:cubicBezTo>
                <a:lnTo>
                  <a:pt x="11" y="72"/>
                </a:lnTo>
                <a:cubicBezTo>
                  <a:pt x="12" y="72"/>
                  <a:pt x="12" y="72"/>
                  <a:pt x="13" y="71"/>
                </a:cubicBezTo>
                <a:close/>
                <a:moveTo>
                  <a:pt x="15" y="69"/>
                </a:moveTo>
                <a:cubicBezTo>
                  <a:pt x="20" y="66"/>
                  <a:pt x="26" y="63"/>
                  <a:pt x="34" y="61"/>
                </a:cubicBezTo>
                <a:lnTo>
                  <a:pt x="39" y="59"/>
                </a:lnTo>
                <a:lnTo>
                  <a:pt x="35" y="62"/>
                </a:lnTo>
                <a:cubicBezTo>
                  <a:pt x="26" y="64"/>
                  <a:pt x="21" y="67"/>
                  <a:pt x="16" y="69"/>
                </a:cubicBezTo>
                <a:cubicBezTo>
                  <a:pt x="15" y="70"/>
                  <a:pt x="14" y="71"/>
                  <a:pt x="13" y="71"/>
                </a:cubicBezTo>
                <a:cubicBezTo>
                  <a:pt x="14" y="71"/>
                  <a:pt x="14" y="70"/>
                  <a:pt x="15" y="69"/>
                </a:cubicBezTo>
                <a:close/>
                <a:moveTo>
                  <a:pt x="48" y="58"/>
                </a:moveTo>
                <a:cubicBezTo>
                  <a:pt x="46" y="59"/>
                  <a:pt x="42" y="59"/>
                  <a:pt x="39" y="59"/>
                </a:cubicBezTo>
                <a:cubicBezTo>
                  <a:pt x="42" y="59"/>
                  <a:pt x="44" y="58"/>
                  <a:pt x="48" y="58"/>
                </a:cubicBezTo>
                <a:close/>
                <a:moveTo>
                  <a:pt x="61" y="57"/>
                </a:moveTo>
                <a:lnTo>
                  <a:pt x="65" y="56"/>
                </a:lnTo>
                <a:lnTo>
                  <a:pt x="79" y="56"/>
                </a:lnTo>
                <a:lnTo>
                  <a:pt x="87" y="56"/>
                </a:lnTo>
                <a:lnTo>
                  <a:pt x="97" y="56"/>
                </a:lnTo>
                <a:lnTo>
                  <a:pt x="99" y="56"/>
                </a:lnTo>
                <a:lnTo>
                  <a:pt x="109" y="56"/>
                </a:lnTo>
                <a:cubicBezTo>
                  <a:pt x="120" y="54"/>
                  <a:pt x="128" y="53"/>
                  <a:pt x="137" y="48"/>
                </a:cubicBezTo>
                <a:cubicBezTo>
                  <a:pt x="146" y="41"/>
                  <a:pt x="155" y="28"/>
                  <a:pt x="150" y="15"/>
                </a:cubicBezTo>
                <a:cubicBezTo>
                  <a:pt x="150" y="15"/>
                  <a:pt x="149" y="12"/>
                  <a:pt x="147" y="10"/>
                </a:cubicBezTo>
                <a:lnTo>
                  <a:pt x="146" y="9"/>
                </a:lnTo>
                <a:cubicBezTo>
                  <a:pt x="144" y="5"/>
                  <a:pt x="142" y="3"/>
                  <a:pt x="142" y="3"/>
                </a:cubicBezTo>
                <a:cubicBezTo>
                  <a:pt x="137" y="0"/>
                  <a:pt x="131" y="2"/>
                  <a:pt x="128" y="4"/>
                </a:cubicBezTo>
                <a:cubicBezTo>
                  <a:pt x="131" y="2"/>
                  <a:pt x="137" y="0"/>
                  <a:pt x="141" y="2"/>
                </a:cubicBezTo>
                <a:cubicBezTo>
                  <a:pt x="143" y="3"/>
                  <a:pt x="144" y="4"/>
                  <a:pt x="145" y="7"/>
                </a:cubicBezTo>
                <a:cubicBezTo>
                  <a:pt x="145" y="7"/>
                  <a:pt x="147" y="9"/>
                  <a:pt x="149" y="10"/>
                </a:cubicBezTo>
                <a:cubicBezTo>
                  <a:pt x="150" y="12"/>
                  <a:pt x="151" y="13"/>
                  <a:pt x="151" y="14"/>
                </a:cubicBezTo>
                <a:cubicBezTo>
                  <a:pt x="156" y="28"/>
                  <a:pt x="147" y="41"/>
                  <a:pt x="137" y="49"/>
                </a:cubicBezTo>
                <a:cubicBezTo>
                  <a:pt x="128" y="54"/>
                  <a:pt x="120" y="55"/>
                  <a:pt x="109" y="56"/>
                </a:cubicBezTo>
                <a:cubicBezTo>
                  <a:pt x="105" y="56"/>
                  <a:pt x="103" y="57"/>
                  <a:pt x="99" y="57"/>
                </a:cubicBezTo>
                <a:lnTo>
                  <a:pt x="97" y="57"/>
                </a:lnTo>
                <a:lnTo>
                  <a:pt x="88" y="57"/>
                </a:lnTo>
                <a:lnTo>
                  <a:pt x="79" y="57"/>
                </a:lnTo>
                <a:lnTo>
                  <a:pt x="65" y="57"/>
                </a:lnTo>
                <a:lnTo>
                  <a:pt x="61" y="58"/>
                </a:lnTo>
                <a:lnTo>
                  <a:pt x="52" y="58"/>
                </a:lnTo>
                <a:lnTo>
                  <a:pt x="51" y="58"/>
                </a:lnTo>
                <a:cubicBezTo>
                  <a:pt x="54" y="57"/>
                  <a:pt x="58" y="57"/>
                  <a:pt x="61" y="57"/>
                </a:cubicBezTo>
                <a:close/>
                <a:moveTo>
                  <a:pt x="127" y="11"/>
                </a:moveTo>
                <a:cubicBezTo>
                  <a:pt x="127" y="12"/>
                  <a:pt x="128" y="12"/>
                  <a:pt x="128" y="12"/>
                </a:cubicBezTo>
                <a:lnTo>
                  <a:pt x="128" y="13"/>
                </a:lnTo>
                <a:cubicBezTo>
                  <a:pt x="127" y="13"/>
                  <a:pt x="127" y="12"/>
                  <a:pt x="127" y="11"/>
                </a:cubicBezTo>
                <a:cubicBezTo>
                  <a:pt x="126" y="9"/>
                  <a:pt x="127" y="7"/>
                  <a:pt x="128" y="4"/>
                </a:cubicBezTo>
                <a:cubicBezTo>
                  <a:pt x="127" y="7"/>
                  <a:pt x="127" y="9"/>
                  <a:pt x="127" y="11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3" name="Freeform 2079">
            <a:extLst>
              <a:ext uri="{FF2B5EF4-FFF2-40B4-BE49-F238E27FC236}">
                <a16:creationId xmlns:a16="http://schemas.microsoft.com/office/drawing/2014/main" id="{2B162060-ED06-C742-8A17-DC7596CDC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39925"/>
            <a:ext cx="4763" cy="3175"/>
          </a:xfrm>
          <a:custGeom>
            <a:avLst/>
            <a:gdLst>
              <a:gd name="T0" fmla="*/ 939777 w 13"/>
              <a:gd name="T1" fmla="*/ 833005 h 11"/>
              <a:gd name="T2" fmla="*/ 0 w 13"/>
              <a:gd name="T3" fmla="*/ 583045 h 11"/>
              <a:gd name="T4" fmla="*/ 939777 w 13"/>
              <a:gd name="T5" fmla="*/ 833005 h 11"/>
              <a:gd name="T6" fmla="*/ 1207970 w 13"/>
              <a:gd name="T7" fmla="*/ 666461 h 11"/>
              <a:gd name="T8" fmla="*/ 1207970 w 13"/>
              <a:gd name="T9" fmla="*/ 416502 h 11"/>
              <a:gd name="T10" fmla="*/ 1207970 w 13"/>
              <a:gd name="T11" fmla="*/ 249959 h 11"/>
              <a:gd name="T12" fmla="*/ 1207970 w 13"/>
              <a:gd name="T13" fmla="*/ 333375 h 11"/>
              <a:gd name="T14" fmla="*/ 1207970 w 13"/>
              <a:gd name="T15" fmla="*/ 83416 h 11"/>
              <a:gd name="T16" fmla="*/ 1207970 w 13"/>
              <a:gd name="T17" fmla="*/ 0 h 11"/>
              <a:gd name="T18" fmla="*/ 1476530 w 13"/>
              <a:gd name="T19" fmla="*/ 249959 h 11"/>
              <a:gd name="T20" fmla="*/ 1610993 w 13"/>
              <a:gd name="T21" fmla="*/ 416502 h 11"/>
              <a:gd name="T22" fmla="*/ 1476530 w 13"/>
              <a:gd name="T23" fmla="*/ 666461 h 11"/>
              <a:gd name="T24" fmla="*/ 1073873 w 13"/>
              <a:gd name="T25" fmla="*/ 833005 h 11"/>
              <a:gd name="T26" fmla="*/ 939777 w 13"/>
              <a:gd name="T27" fmla="*/ 833005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1">
                <a:moveTo>
                  <a:pt x="7" y="10"/>
                </a:moveTo>
                <a:cubicBezTo>
                  <a:pt x="3" y="10"/>
                  <a:pt x="1" y="8"/>
                  <a:pt x="0" y="7"/>
                </a:cubicBezTo>
                <a:cubicBezTo>
                  <a:pt x="2" y="8"/>
                  <a:pt x="5" y="10"/>
                  <a:pt x="7" y="10"/>
                </a:cubicBezTo>
                <a:cubicBezTo>
                  <a:pt x="9" y="10"/>
                  <a:pt x="9" y="8"/>
                  <a:pt x="9" y="8"/>
                </a:cubicBezTo>
                <a:cubicBezTo>
                  <a:pt x="9" y="7"/>
                  <a:pt x="11" y="5"/>
                  <a:pt x="9" y="5"/>
                </a:cubicBezTo>
                <a:lnTo>
                  <a:pt x="9" y="3"/>
                </a:lnTo>
                <a:lnTo>
                  <a:pt x="9" y="4"/>
                </a:lnTo>
                <a:lnTo>
                  <a:pt x="9" y="1"/>
                </a:lnTo>
                <a:lnTo>
                  <a:pt x="9" y="0"/>
                </a:lnTo>
                <a:cubicBezTo>
                  <a:pt x="9" y="1"/>
                  <a:pt x="11" y="3"/>
                  <a:pt x="11" y="3"/>
                </a:cubicBezTo>
                <a:lnTo>
                  <a:pt x="12" y="5"/>
                </a:lnTo>
                <a:cubicBezTo>
                  <a:pt x="12" y="5"/>
                  <a:pt x="12" y="7"/>
                  <a:pt x="11" y="8"/>
                </a:cubicBezTo>
                <a:cubicBezTo>
                  <a:pt x="9" y="10"/>
                  <a:pt x="9" y="10"/>
                  <a:pt x="8" y="10"/>
                </a:cubicBezTo>
                <a:lnTo>
                  <a:pt x="7" y="10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4" name="Freeform 2080">
            <a:extLst>
              <a:ext uri="{FF2B5EF4-FFF2-40B4-BE49-F238E27FC236}">
                <a16:creationId xmlns:a16="http://schemas.microsoft.com/office/drawing/2014/main" id="{A3167B0D-AFA9-B448-A8F0-8A6BCB14D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908175"/>
            <a:ext cx="11112" cy="15875"/>
          </a:xfrm>
          <a:custGeom>
            <a:avLst/>
            <a:gdLst>
              <a:gd name="T0" fmla="*/ 1783476 w 30"/>
              <a:gd name="T1" fmla="*/ 5475817 h 45"/>
              <a:gd name="T2" fmla="*/ 548933 w 30"/>
              <a:gd name="T3" fmla="*/ 1866900 h 45"/>
              <a:gd name="T4" fmla="*/ 823029 w 30"/>
              <a:gd name="T5" fmla="*/ 1369131 h 45"/>
              <a:gd name="T6" fmla="*/ 1097495 w 30"/>
              <a:gd name="T7" fmla="*/ 1120069 h 45"/>
              <a:gd name="T8" fmla="*/ 1920894 w 30"/>
              <a:gd name="T9" fmla="*/ 373239 h 45"/>
              <a:gd name="T10" fmla="*/ 3704370 w 30"/>
              <a:gd name="T11" fmla="*/ 746831 h 45"/>
              <a:gd name="T12" fmla="*/ 3841418 w 30"/>
              <a:gd name="T13" fmla="*/ 1617839 h 45"/>
              <a:gd name="T14" fmla="*/ 3155438 w 30"/>
              <a:gd name="T15" fmla="*/ 1866900 h 45"/>
              <a:gd name="T16" fmla="*/ 3155438 w 30"/>
              <a:gd name="T17" fmla="*/ 1742369 h 45"/>
              <a:gd name="T18" fmla="*/ 3155438 w 30"/>
              <a:gd name="T19" fmla="*/ 1617839 h 45"/>
              <a:gd name="T20" fmla="*/ 3704370 w 30"/>
              <a:gd name="T21" fmla="*/ 1493308 h 45"/>
              <a:gd name="T22" fmla="*/ 3704370 w 30"/>
              <a:gd name="T23" fmla="*/ 746831 h 45"/>
              <a:gd name="T24" fmla="*/ 1920894 w 30"/>
              <a:gd name="T25" fmla="*/ 497769 h 45"/>
              <a:gd name="T26" fmla="*/ 1234914 w 30"/>
              <a:gd name="T27" fmla="*/ 1120069 h 45"/>
              <a:gd name="T28" fmla="*/ 960447 w 30"/>
              <a:gd name="T29" fmla="*/ 1493308 h 45"/>
              <a:gd name="T30" fmla="*/ 685981 w 30"/>
              <a:gd name="T31" fmla="*/ 1991078 h 45"/>
              <a:gd name="T32" fmla="*/ 1783476 w 30"/>
              <a:gd name="T33" fmla="*/ 5475817 h 4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" h="45">
                <a:moveTo>
                  <a:pt x="13" y="44"/>
                </a:moveTo>
                <a:cubicBezTo>
                  <a:pt x="6" y="39"/>
                  <a:pt x="0" y="28"/>
                  <a:pt x="4" y="15"/>
                </a:cubicBezTo>
                <a:cubicBezTo>
                  <a:pt x="4" y="15"/>
                  <a:pt x="5" y="12"/>
                  <a:pt x="6" y="11"/>
                </a:cubicBezTo>
                <a:lnTo>
                  <a:pt x="8" y="9"/>
                </a:lnTo>
                <a:cubicBezTo>
                  <a:pt x="10" y="6"/>
                  <a:pt x="12" y="4"/>
                  <a:pt x="14" y="3"/>
                </a:cubicBezTo>
                <a:cubicBezTo>
                  <a:pt x="17" y="0"/>
                  <a:pt x="24" y="2"/>
                  <a:pt x="27" y="6"/>
                </a:cubicBezTo>
                <a:cubicBezTo>
                  <a:pt x="29" y="7"/>
                  <a:pt x="29" y="12"/>
                  <a:pt x="28" y="13"/>
                </a:cubicBezTo>
                <a:cubicBezTo>
                  <a:pt x="27" y="15"/>
                  <a:pt x="25" y="15"/>
                  <a:pt x="23" y="15"/>
                </a:cubicBezTo>
                <a:lnTo>
                  <a:pt x="23" y="14"/>
                </a:lnTo>
                <a:lnTo>
                  <a:pt x="23" y="13"/>
                </a:lnTo>
                <a:cubicBezTo>
                  <a:pt x="26" y="14"/>
                  <a:pt x="27" y="14"/>
                  <a:pt x="27" y="12"/>
                </a:cubicBezTo>
                <a:cubicBezTo>
                  <a:pt x="28" y="11"/>
                  <a:pt x="27" y="9"/>
                  <a:pt x="27" y="6"/>
                </a:cubicBezTo>
                <a:cubicBezTo>
                  <a:pt x="23" y="3"/>
                  <a:pt x="17" y="2"/>
                  <a:pt x="14" y="4"/>
                </a:cubicBezTo>
                <a:cubicBezTo>
                  <a:pt x="13" y="6"/>
                  <a:pt x="11" y="6"/>
                  <a:pt x="9" y="9"/>
                </a:cubicBezTo>
                <a:cubicBezTo>
                  <a:pt x="8" y="9"/>
                  <a:pt x="8" y="11"/>
                  <a:pt x="7" y="12"/>
                </a:cubicBezTo>
                <a:cubicBezTo>
                  <a:pt x="6" y="13"/>
                  <a:pt x="6" y="15"/>
                  <a:pt x="5" y="16"/>
                </a:cubicBezTo>
                <a:cubicBezTo>
                  <a:pt x="1" y="28"/>
                  <a:pt x="7" y="39"/>
                  <a:pt x="13" y="4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5" name="Freeform 2081">
            <a:extLst>
              <a:ext uri="{FF2B5EF4-FFF2-40B4-BE49-F238E27FC236}">
                <a16:creationId xmlns:a16="http://schemas.microsoft.com/office/drawing/2014/main" id="{CA7CC3D6-3F45-C244-BD2D-29E4F0E17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41513"/>
            <a:ext cx="4763" cy="3175"/>
          </a:xfrm>
          <a:custGeom>
            <a:avLst/>
            <a:gdLst>
              <a:gd name="T0" fmla="*/ 0 w 12"/>
              <a:gd name="T1" fmla="*/ 373239 h 9"/>
              <a:gd name="T2" fmla="*/ 1102635 w 12"/>
              <a:gd name="T3" fmla="*/ 746831 h 9"/>
              <a:gd name="T4" fmla="*/ 1417786 w 12"/>
              <a:gd name="T5" fmla="*/ 622300 h 9"/>
              <a:gd name="T6" fmla="*/ 1417786 w 12"/>
              <a:gd name="T7" fmla="*/ 373239 h 9"/>
              <a:gd name="T8" fmla="*/ 1417786 w 12"/>
              <a:gd name="T9" fmla="*/ 249061 h 9"/>
              <a:gd name="T10" fmla="*/ 1417786 w 12"/>
              <a:gd name="T11" fmla="*/ 124531 h 9"/>
              <a:gd name="T12" fmla="*/ 1417786 w 12"/>
              <a:gd name="T13" fmla="*/ 0 h 9"/>
              <a:gd name="T14" fmla="*/ 1732938 w 12"/>
              <a:gd name="T15" fmla="*/ 373239 h 9"/>
              <a:gd name="T16" fmla="*/ 1417786 w 12"/>
              <a:gd name="T17" fmla="*/ 746831 h 9"/>
              <a:gd name="T18" fmla="*/ 1102635 w 12"/>
              <a:gd name="T19" fmla="*/ 995539 h 9"/>
              <a:gd name="T20" fmla="*/ 945456 w 12"/>
              <a:gd name="T21" fmla="*/ 995539 h 9"/>
              <a:gd name="T22" fmla="*/ 0 w 12"/>
              <a:gd name="T23" fmla="*/ 373239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9">
                <a:moveTo>
                  <a:pt x="0" y="3"/>
                </a:moveTo>
                <a:cubicBezTo>
                  <a:pt x="1" y="5"/>
                  <a:pt x="3" y="8"/>
                  <a:pt x="7" y="6"/>
                </a:cubicBezTo>
                <a:cubicBezTo>
                  <a:pt x="7" y="6"/>
                  <a:pt x="9" y="6"/>
                  <a:pt x="9" y="5"/>
                </a:cubicBezTo>
                <a:lnTo>
                  <a:pt x="9" y="3"/>
                </a:lnTo>
                <a:lnTo>
                  <a:pt x="9" y="2"/>
                </a:lnTo>
                <a:lnTo>
                  <a:pt x="9" y="1"/>
                </a:lnTo>
                <a:lnTo>
                  <a:pt x="9" y="0"/>
                </a:lnTo>
                <a:cubicBezTo>
                  <a:pt x="11" y="1"/>
                  <a:pt x="11" y="2"/>
                  <a:pt x="11" y="3"/>
                </a:cubicBezTo>
                <a:cubicBezTo>
                  <a:pt x="11" y="3"/>
                  <a:pt x="11" y="5"/>
                  <a:pt x="9" y="6"/>
                </a:cubicBezTo>
                <a:cubicBezTo>
                  <a:pt x="9" y="8"/>
                  <a:pt x="9" y="8"/>
                  <a:pt x="7" y="8"/>
                </a:cubicBezTo>
                <a:lnTo>
                  <a:pt x="6" y="8"/>
                </a:lnTo>
                <a:cubicBezTo>
                  <a:pt x="4" y="8"/>
                  <a:pt x="1" y="6"/>
                  <a:pt x="0" y="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6" name="Freeform 2082">
            <a:extLst>
              <a:ext uri="{FF2B5EF4-FFF2-40B4-BE49-F238E27FC236}">
                <a16:creationId xmlns:a16="http://schemas.microsoft.com/office/drawing/2014/main" id="{8BF5D9AB-F0C2-B341-8F77-12385237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1825625"/>
            <a:ext cx="4763" cy="3175"/>
          </a:xfrm>
          <a:custGeom>
            <a:avLst/>
            <a:gdLst>
              <a:gd name="T0" fmla="*/ 1157409 w 14"/>
              <a:gd name="T1" fmla="*/ 995539 h 9"/>
              <a:gd name="T2" fmla="*/ 1041736 w 14"/>
              <a:gd name="T3" fmla="*/ 373239 h 9"/>
              <a:gd name="T4" fmla="*/ 463032 w 14"/>
              <a:gd name="T5" fmla="*/ 249061 h 9"/>
              <a:gd name="T6" fmla="*/ 115673 w 14"/>
              <a:gd name="T7" fmla="*/ 497769 h 9"/>
              <a:gd name="T8" fmla="*/ 0 w 14"/>
              <a:gd name="T9" fmla="*/ 497769 h 9"/>
              <a:gd name="T10" fmla="*/ 0 w 14"/>
              <a:gd name="T11" fmla="*/ 373239 h 9"/>
              <a:gd name="T12" fmla="*/ 463032 w 14"/>
              <a:gd name="T13" fmla="*/ 0 h 9"/>
              <a:gd name="T14" fmla="*/ 1157409 w 14"/>
              <a:gd name="T15" fmla="*/ 124531 h 9"/>
              <a:gd name="T16" fmla="*/ 1157409 w 14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9">
                <a:moveTo>
                  <a:pt x="10" y="8"/>
                </a:moveTo>
                <a:cubicBezTo>
                  <a:pt x="10" y="6"/>
                  <a:pt x="10" y="3"/>
                  <a:pt x="9" y="3"/>
                </a:cubicBezTo>
                <a:cubicBezTo>
                  <a:pt x="9" y="1"/>
                  <a:pt x="7" y="0"/>
                  <a:pt x="4" y="2"/>
                </a:cubicBez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4" y="0"/>
                </a:lnTo>
                <a:cubicBezTo>
                  <a:pt x="6" y="0"/>
                  <a:pt x="9" y="0"/>
                  <a:pt x="10" y="1"/>
                </a:cubicBezTo>
                <a:cubicBezTo>
                  <a:pt x="13" y="3"/>
                  <a:pt x="13" y="6"/>
                  <a:pt x="10" y="8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7" name="Freeform 2083">
            <a:extLst>
              <a:ext uri="{FF2B5EF4-FFF2-40B4-BE49-F238E27FC236}">
                <a16:creationId xmlns:a16="http://schemas.microsoft.com/office/drawing/2014/main" id="{5A8278D2-CE4A-4C47-8F96-BC27E92D7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1820863"/>
            <a:ext cx="4762" cy="6350"/>
          </a:xfrm>
          <a:custGeom>
            <a:avLst/>
            <a:gdLst>
              <a:gd name="T0" fmla="*/ 0 w 14"/>
              <a:gd name="T1" fmla="*/ 1575197 h 16"/>
              <a:gd name="T2" fmla="*/ 1041177 w 14"/>
              <a:gd name="T3" fmla="*/ 0 h 16"/>
              <a:gd name="T4" fmla="*/ 1388463 w 14"/>
              <a:gd name="T5" fmla="*/ 630238 h 16"/>
              <a:gd name="T6" fmla="*/ 1272815 w 14"/>
              <a:gd name="T7" fmla="*/ 1890316 h 16"/>
              <a:gd name="T8" fmla="*/ 346946 w 14"/>
              <a:gd name="T9" fmla="*/ 2362597 h 16"/>
              <a:gd name="T10" fmla="*/ 0 w 14"/>
              <a:gd name="T11" fmla="*/ 15751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6">
                <a:moveTo>
                  <a:pt x="0" y="10"/>
                </a:moveTo>
                <a:lnTo>
                  <a:pt x="9" y="0"/>
                </a:lnTo>
                <a:cubicBezTo>
                  <a:pt x="11" y="2"/>
                  <a:pt x="11" y="3"/>
                  <a:pt x="12" y="4"/>
                </a:cubicBezTo>
                <a:cubicBezTo>
                  <a:pt x="13" y="7"/>
                  <a:pt x="13" y="9"/>
                  <a:pt x="11" y="12"/>
                </a:cubicBezTo>
                <a:cubicBezTo>
                  <a:pt x="9" y="15"/>
                  <a:pt x="5" y="15"/>
                  <a:pt x="3" y="15"/>
                </a:cubicBezTo>
                <a:cubicBezTo>
                  <a:pt x="2" y="14"/>
                  <a:pt x="0" y="12"/>
                  <a:pt x="0" y="10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8" name="Freeform 2084">
            <a:extLst>
              <a:ext uri="{FF2B5EF4-FFF2-40B4-BE49-F238E27FC236}">
                <a16:creationId xmlns:a16="http://schemas.microsoft.com/office/drawing/2014/main" id="{048F1F4A-F165-4041-BC5E-721E35AF2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1820863"/>
            <a:ext cx="4762" cy="6350"/>
          </a:xfrm>
          <a:custGeom>
            <a:avLst/>
            <a:gdLst>
              <a:gd name="T0" fmla="*/ 578583 w 14"/>
              <a:gd name="T1" fmla="*/ 2232212 h 17"/>
              <a:gd name="T2" fmla="*/ 346946 w 14"/>
              <a:gd name="T3" fmla="*/ 2232212 h 17"/>
              <a:gd name="T4" fmla="*/ 0 w 14"/>
              <a:gd name="T5" fmla="*/ 1534832 h 17"/>
              <a:gd name="T6" fmla="*/ 1041177 w 14"/>
              <a:gd name="T7" fmla="*/ 0 h 17"/>
              <a:gd name="T8" fmla="*/ 1504112 w 14"/>
              <a:gd name="T9" fmla="*/ 697753 h 17"/>
              <a:gd name="T10" fmla="*/ 1272815 w 14"/>
              <a:gd name="T11" fmla="*/ 1953185 h 17"/>
              <a:gd name="T12" fmla="*/ 578583 w 14"/>
              <a:gd name="T13" fmla="*/ 2232212 h 17"/>
              <a:gd name="T14" fmla="*/ 1041177 w 14"/>
              <a:gd name="T15" fmla="*/ 279026 h 17"/>
              <a:gd name="T16" fmla="*/ 0 w 14"/>
              <a:gd name="T17" fmla="*/ 1534832 h 17"/>
              <a:gd name="T18" fmla="*/ 462934 w 14"/>
              <a:gd name="T19" fmla="*/ 2092885 h 17"/>
              <a:gd name="T20" fmla="*/ 578583 w 14"/>
              <a:gd name="T21" fmla="*/ 2092885 h 17"/>
              <a:gd name="T22" fmla="*/ 1272815 w 14"/>
              <a:gd name="T23" fmla="*/ 1813859 h 17"/>
              <a:gd name="T24" fmla="*/ 1272815 w 14"/>
              <a:gd name="T25" fmla="*/ 837079 h 17"/>
              <a:gd name="T26" fmla="*/ 1041177 w 14"/>
              <a:gd name="T27" fmla="*/ 27902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7">
                <a:moveTo>
                  <a:pt x="5" y="16"/>
                </a:moveTo>
                <a:lnTo>
                  <a:pt x="3" y="16"/>
                </a:lnTo>
                <a:cubicBezTo>
                  <a:pt x="2" y="15"/>
                  <a:pt x="0" y="14"/>
                  <a:pt x="0" y="11"/>
                </a:cubicBezTo>
                <a:lnTo>
                  <a:pt x="9" y="0"/>
                </a:lnTo>
                <a:cubicBezTo>
                  <a:pt x="11" y="2"/>
                  <a:pt x="12" y="3"/>
                  <a:pt x="13" y="5"/>
                </a:cubicBezTo>
                <a:cubicBezTo>
                  <a:pt x="13" y="7"/>
                  <a:pt x="13" y="10"/>
                  <a:pt x="11" y="14"/>
                </a:cubicBezTo>
                <a:cubicBezTo>
                  <a:pt x="9" y="16"/>
                  <a:pt x="6" y="16"/>
                  <a:pt x="5" y="16"/>
                </a:cubicBezTo>
                <a:close/>
                <a:moveTo>
                  <a:pt x="9" y="2"/>
                </a:moveTo>
                <a:lnTo>
                  <a:pt x="0" y="11"/>
                </a:lnTo>
                <a:cubicBezTo>
                  <a:pt x="0" y="13"/>
                  <a:pt x="3" y="14"/>
                  <a:pt x="4" y="15"/>
                </a:cubicBezTo>
                <a:lnTo>
                  <a:pt x="5" y="15"/>
                </a:lnTo>
                <a:cubicBezTo>
                  <a:pt x="6" y="15"/>
                  <a:pt x="9" y="15"/>
                  <a:pt x="11" y="13"/>
                </a:cubicBezTo>
                <a:cubicBezTo>
                  <a:pt x="13" y="9"/>
                  <a:pt x="12" y="7"/>
                  <a:pt x="11" y="6"/>
                </a:cubicBezTo>
                <a:cubicBezTo>
                  <a:pt x="11" y="6"/>
                  <a:pt x="10" y="3"/>
                  <a:pt x="9" y="2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9" name="Freeform 2085">
            <a:extLst>
              <a:ext uri="{FF2B5EF4-FFF2-40B4-BE49-F238E27FC236}">
                <a16:creationId xmlns:a16="http://schemas.microsoft.com/office/drawing/2014/main" id="{291F0119-2116-0D4D-9F25-EC2F05777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1820863"/>
            <a:ext cx="4762" cy="6350"/>
          </a:xfrm>
          <a:custGeom>
            <a:avLst/>
            <a:gdLst>
              <a:gd name="T0" fmla="*/ 1156826 w 14"/>
              <a:gd name="T1" fmla="*/ 0 h 16"/>
              <a:gd name="T2" fmla="*/ 1272815 w 14"/>
              <a:gd name="T3" fmla="*/ 157559 h 16"/>
              <a:gd name="T4" fmla="*/ 1388463 w 14"/>
              <a:gd name="T5" fmla="*/ 472678 h 16"/>
              <a:gd name="T6" fmla="*/ 1504112 w 14"/>
              <a:gd name="T7" fmla="*/ 787400 h 16"/>
              <a:gd name="T8" fmla="*/ 1504112 w 14"/>
              <a:gd name="T9" fmla="*/ 944959 h 16"/>
              <a:gd name="T10" fmla="*/ 1504112 w 14"/>
              <a:gd name="T11" fmla="*/ 1417638 h 16"/>
              <a:gd name="T12" fmla="*/ 1504112 w 14"/>
              <a:gd name="T13" fmla="*/ 1417638 h 16"/>
              <a:gd name="T14" fmla="*/ 1504112 w 14"/>
              <a:gd name="T15" fmla="*/ 1732756 h 16"/>
              <a:gd name="T16" fmla="*/ 1388463 w 14"/>
              <a:gd name="T17" fmla="*/ 2047478 h 16"/>
              <a:gd name="T18" fmla="*/ 1272815 w 14"/>
              <a:gd name="T19" fmla="*/ 2205038 h 16"/>
              <a:gd name="T20" fmla="*/ 1156826 w 14"/>
              <a:gd name="T21" fmla="*/ 2205038 h 16"/>
              <a:gd name="T22" fmla="*/ 809880 w 14"/>
              <a:gd name="T23" fmla="*/ 2362597 h 16"/>
              <a:gd name="T24" fmla="*/ 578583 w 14"/>
              <a:gd name="T25" fmla="*/ 2362597 h 16"/>
              <a:gd name="T26" fmla="*/ 578583 w 14"/>
              <a:gd name="T27" fmla="*/ 2205038 h 16"/>
              <a:gd name="T28" fmla="*/ 231297 w 14"/>
              <a:gd name="T29" fmla="*/ 2047478 h 16"/>
              <a:gd name="T30" fmla="*/ 231297 w 14"/>
              <a:gd name="T31" fmla="*/ 1890316 h 16"/>
              <a:gd name="T32" fmla="*/ 0 w 14"/>
              <a:gd name="T33" fmla="*/ 1417638 h 16"/>
              <a:gd name="T34" fmla="*/ 0 w 14"/>
              <a:gd name="T35" fmla="*/ 1417638 h 16"/>
              <a:gd name="T36" fmla="*/ 1156826 w 14"/>
              <a:gd name="T37" fmla="*/ 0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" h="16">
                <a:moveTo>
                  <a:pt x="10" y="0"/>
                </a:moveTo>
                <a:lnTo>
                  <a:pt x="11" y="1"/>
                </a:lnTo>
                <a:lnTo>
                  <a:pt x="12" y="3"/>
                </a:lnTo>
                <a:lnTo>
                  <a:pt x="13" y="5"/>
                </a:lnTo>
                <a:lnTo>
                  <a:pt x="13" y="6"/>
                </a:lnTo>
                <a:lnTo>
                  <a:pt x="13" y="9"/>
                </a:lnTo>
                <a:lnTo>
                  <a:pt x="13" y="11"/>
                </a:lnTo>
                <a:lnTo>
                  <a:pt x="12" y="13"/>
                </a:lnTo>
                <a:lnTo>
                  <a:pt x="11" y="14"/>
                </a:lnTo>
                <a:lnTo>
                  <a:pt x="10" y="14"/>
                </a:lnTo>
                <a:lnTo>
                  <a:pt x="7" y="15"/>
                </a:lnTo>
                <a:lnTo>
                  <a:pt x="5" y="15"/>
                </a:lnTo>
                <a:lnTo>
                  <a:pt x="5" y="14"/>
                </a:lnTo>
                <a:lnTo>
                  <a:pt x="2" y="13"/>
                </a:lnTo>
                <a:lnTo>
                  <a:pt x="2" y="12"/>
                </a:lnTo>
                <a:lnTo>
                  <a:pt x="0" y="9"/>
                </a:lnTo>
                <a:lnTo>
                  <a:pt x="10" y="0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0" name="Freeform 2086">
            <a:extLst>
              <a:ext uri="{FF2B5EF4-FFF2-40B4-BE49-F238E27FC236}">
                <a16:creationId xmlns:a16="http://schemas.microsoft.com/office/drawing/2014/main" id="{DC7E456A-BC2C-1D48-AE05-C99E32D0B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27213"/>
            <a:ext cx="9525" cy="4762"/>
          </a:xfrm>
          <a:custGeom>
            <a:avLst/>
            <a:gdLst>
              <a:gd name="T0" fmla="*/ 0 w 27"/>
              <a:gd name="T1" fmla="*/ 1610289 h 13"/>
              <a:gd name="T2" fmla="*/ 0 w 27"/>
              <a:gd name="T3" fmla="*/ 1610289 h 13"/>
              <a:gd name="T4" fmla="*/ 3235678 w 27"/>
              <a:gd name="T5" fmla="*/ 0 h 13"/>
              <a:gd name="T6" fmla="*/ 0 w 27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13">
                <a:moveTo>
                  <a:pt x="0" y="12"/>
                </a:moveTo>
                <a:lnTo>
                  <a:pt x="0" y="12"/>
                </a:lnTo>
                <a:cubicBezTo>
                  <a:pt x="13" y="9"/>
                  <a:pt x="21" y="5"/>
                  <a:pt x="26" y="0"/>
                </a:cubicBezTo>
                <a:cubicBezTo>
                  <a:pt x="21" y="6"/>
                  <a:pt x="13" y="10"/>
                  <a:pt x="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1" name="Freeform 2087">
            <a:extLst>
              <a:ext uri="{FF2B5EF4-FFF2-40B4-BE49-F238E27FC236}">
                <a16:creationId xmlns:a16="http://schemas.microsoft.com/office/drawing/2014/main" id="{10811F61-19F1-9044-A9E0-B0A787BF5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27213"/>
            <a:ext cx="9525" cy="4762"/>
          </a:xfrm>
          <a:custGeom>
            <a:avLst/>
            <a:gdLst>
              <a:gd name="T0" fmla="*/ 0 w 27"/>
              <a:gd name="T1" fmla="*/ 1610289 h 13"/>
              <a:gd name="T2" fmla="*/ 0 w 27"/>
              <a:gd name="T3" fmla="*/ 1475854 h 13"/>
              <a:gd name="T4" fmla="*/ 3235678 w 27"/>
              <a:gd name="T5" fmla="*/ 0 h 13"/>
              <a:gd name="T6" fmla="*/ 0 w 27"/>
              <a:gd name="T7" fmla="*/ 1610289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13">
                <a:moveTo>
                  <a:pt x="0" y="12"/>
                </a:moveTo>
                <a:lnTo>
                  <a:pt x="0" y="11"/>
                </a:lnTo>
                <a:cubicBezTo>
                  <a:pt x="13" y="9"/>
                  <a:pt x="20" y="4"/>
                  <a:pt x="26" y="0"/>
                </a:cubicBezTo>
                <a:cubicBezTo>
                  <a:pt x="21" y="5"/>
                  <a:pt x="13" y="9"/>
                  <a:pt x="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2" name="Freeform 2088">
            <a:extLst>
              <a:ext uri="{FF2B5EF4-FFF2-40B4-BE49-F238E27FC236}">
                <a16:creationId xmlns:a16="http://schemas.microsoft.com/office/drawing/2014/main" id="{184FAF99-00F8-E541-9177-1DE70E4A2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1946275"/>
            <a:ext cx="11113" cy="4763"/>
          </a:xfrm>
          <a:custGeom>
            <a:avLst/>
            <a:gdLst>
              <a:gd name="T0" fmla="*/ 2050349 w 32"/>
              <a:gd name="T1" fmla="*/ 1610993 h 13"/>
              <a:gd name="T2" fmla="*/ 0 w 32"/>
              <a:gd name="T3" fmla="*/ 134097 h 13"/>
              <a:gd name="T4" fmla="*/ 2050349 w 32"/>
              <a:gd name="T5" fmla="*/ 1476530 h 13"/>
              <a:gd name="T6" fmla="*/ 3617976 w 32"/>
              <a:gd name="T7" fmla="*/ 0 h 13"/>
              <a:gd name="T8" fmla="*/ 3738830 w 32"/>
              <a:gd name="T9" fmla="*/ 134097 h 13"/>
              <a:gd name="T10" fmla="*/ 2050349 w 32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3">
                <a:moveTo>
                  <a:pt x="17" y="12"/>
                </a:moveTo>
                <a:cubicBezTo>
                  <a:pt x="9" y="10"/>
                  <a:pt x="4" y="5"/>
                  <a:pt x="0" y="1"/>
                </a:cubicBezTo>
                <a:cubicBezTo>
                  <a:pt x="5" y="3"/>
                  <a:pt x="10" y="8"/>
                  <a:pt x="17" y="11"/>
                </a:cubicBezTo>
                <a:cubicBezTo>
                  <a:pt x="21" y="8"/>
                  <a:pt x="27" y="3"/>
                  <a:pt x="30" y="0"/>
                </a:cubicBezTo>
                <a:lnTo>
                  <a:pt x="31" y="1"/>
                </a:lnTo>
                <a:cubicBezTo>
                  <a:pt x="28" y="5"/>
                  <a:pt x="23" y="10"/>
                  <a:pt x="17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3" name="Freeform 2089">
            <a:extLst>
              <a:ext uri="{FF2B5EF4-FFF2-40B4-BE49-F238E27FC236}">
                <a16:creationId xmlns:a16="http://schemas.microsoft.com/office/drawing/2014/main" id="{E11D14C2-1DB8-8D4A-859D-F1971668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1817688"/>
            <a:ext cx="6350" cy="11112"/>
          </a:xfrm>
          <a:custGeom>
            <a:avLst/>
            <a:gdLst>
              <a:gd name="T0" fmla="*/ 1255806 w 17"/>
              <a:gd name="T1" fmla="*/ 3738146 h 32"/>
              <a:gd name="T2" fmla="*/ 1953185 w 17"/>
              <a:gd name="T3" fmla="*/ 2291156 h 32"/>
              <a:gd name="T4" fmla="*/ 1674159 w 17"/>
              <a:gd name="T5" fmla="*/ 602826 h 32"/>
              <a:gd name="T6" fmla="*/ 0 w 17"/>
              <a:gd name="T7" fmla="*/ 482330 h 32"/>
              <a:gd name="T8" fmla="*/ 0 w 17"/>
              <a:gd name="T9" fmla="*/ 482330 h 32"/>
              <a:gd name="T10" fmla="*/ 0 w 17"/>
              <a:gd name="T11" fmla="*/ 482330 h 32"/>
              <a:gd name="T12" fmla="*/ 1813859 w 17"/>
              <a:gd name="T13" fmla="*/ 602826 h 32"/>
              <a:gd name="T14" fmla="*/ 2092885 w 17"/>
              <a:gd name="T15" fmla="*/ 2291156 h 32"/>
              <a:gd name="T16" fmla="*/ 1255806 w 17"/>
              <a:gd name="T17" fmla="*/ 3738146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32">
                <a:moveTo>
                  <a:pt x="9" y="31"/>
                </a:moveTo>
                <a:cubicBezTo>
                  <a:pt x="12" y="26"/>
                  <a:pt x="14" y="24"/>
                  <a:pt x="14" y="19"/>
                </a:cubicBezTo>
                <a:cubicBezTo>
                  <a:pt x="15" y="16"/>
                  <a:pt x="14" y="10"/>
                  <a:pt x="12" y="5"/>
                </a:cubicBezTo>
                <a:cubicBezTo>
                  <a:pt x="9" y="2"/>
                  <a:pt x="5" y="2"/>
                  <a:pt x="0" y="4"/>
                </a:cubicBezTo>
                <a:cubicBezTo>
                  <a:pt x="5" y="0"/>
                  <a:pt x="10" y="1"/>
                  <a:pt x="13" y="5"/>
                </a:cubicBezTo>
                <a:cubicBezTo>
                  <a:pt x="15" y="9"/>
                  <a:pt x="16" y="16"/>
                  <a:pt x="15" y="19"/>
                </a:cubicBezTo>
                <a:cubicBezTo>
                  <a:pt x="14" y="24"/>
                  <a:pt x="13" y="27"/>
                  <a:pt x="9" y="3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4" name="Freeform 2090">
            <a:extLst>
              <a:ext uri="{FF2B5EF4-FFF2-40B4-BE49-F238E27FC236}">
                <a16:creationId xmlns:a16="http://schemas.microsoft.com/office/drawing/2014/main" id="{3A04EA77-FCE9-BA4D-B8C0-5F0DAB703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17688"/>
            <a:ext cx="7938" cy="14287"/>
          </a:xfrm>
          <a:custGeom>
            <a:avLst/>
            <a:gdLst>
              <a:gd name="T0" fmla="*/ 1171577 w 22"/>
              <a:gd name="T1" fmla="*/ 5230170 h 38"/>
              <a:gd name="T2" fmla="*/ 2343514 w 22"/>
              <a:gd name="T3" fmla="*/ 2685956 h 38"/>
              <a:gd name="T4" fmla="*/ 2083003 w 22"/>
              <a:gd name="T5" fmla="*/ 989563 h 38"/>
              <a:gd name="T6" fmla="*/ 130255 w 22"/>
              <a:gd name="T7" fmla="*/ 565464 h 38"/>
              <a:gd name="T8" fmla="*/ 0 w 22"/>
              <a:gd name="T9" fmla="*/ 565464 h 38"/>
              <a:gd name="T10" fmla="*/ 130255 w 22"/>
              <a:gd name="T11" fmla="*/ 424098 h 38"/>
              <a:gd name="T12" fmla="*/ 2083003 w 22"/>
              <a:gd name="T13" fmla="*/ 848197 h 38"/>
              <a:gd name="T14" fmla="*/ 2733919 w 22"/>
              <a:gd name="T15" fmla="*/ 2685956 h 38"/>
              <a:gd name="T16" fmla="*/ 1171577 w 22"/>
              <a:gd name="T17" fmla="*/ 523017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9" y="37"/>
                </a:moveTo>
                <a:cubicBezTo>
                  <a:pt x="12" y="34"/>
                  <a:pt x="18" y="26"/>
                  <a:pt x="18" y="19"/>
                </a:cubicBezTo>
                <a:cubicBezTo>
                  <a:pt x="18" y="14"/>
                  <a:pt x="18" y="11"/>
                  <a:pt x="16" y="7"/>
                </a:cubicBezTo>
                <a:cubicBezTo>
                  <a:pt x="12" y="2"/>
                  <a:pt x="6" y="1"/>
                  <a:pt x="1" y="4"/>
                </a:cubicBezTo>
                <a:cubicBezTo>
                  <a:pt x="1" y="5"/>
                  <a:pt x="1" y="5"/>
                  <a:pt x="0" y="4"/>
                </a:cubicBezTo>
                <a:lnTo>
                  <a:pt x="1" y="3"/>
                </a:lnTo>
                <a:cubicBezTo>
                  <a:pt x="6" y="0"/>
                  <a:pt x="12" y="1"/>
                  <a:pt x="16" y="6"/>
                </a:cubicBezTo>
                <a:cubicBezTo>
                  <a:pt x="20" y="10"/>
                  <a:pt x="21" y="13"/>
                  <a:pt x="21" y="19"/>
                </a:cubicBezTo>
                <a:cubicBezTo>
                  <a:pt x="21" y="28"/>
                  <a:pt x="13" y="34"/>
                  <a:pt x="9" y="3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5" name="Freeform 2091">
            <a:extLst>
              <a:ext uri="{FF2B5EF4-FFF2-40B4-BE49-F238E27FC236}">
                <a16:creationId xmlns:a16="http://schemas.microsoft.com/office/drawing/2014/main" id="{D3770C31-047D-D741-9BD6-500BC5329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20863"/>
            <a:ext cx="11113" cy="30162"/>
          </a:xfrm>
          <a:custGeom>
            <a:avLst/>
            <a:gdLst>
              <a:gd name="T0" fmla="*/ 1509516 w 30"/>
              <a:gd name="T1" fmla="*/ 10959105 h 82"/>
              <a:gd name="T2" fmla="*/ 1097594 w 30"/>
              <a:gd name="T3" fmla="*/ 10823744 h 82"/>
              <a:gd name="T4" fmla="*/ 0 w 30"/>
              <a:gd name="T5" fmla="*/ 8523708 h 82"/>
              <a:gd name="T6" fmla="*/ 2058498 w 30"/>
              <a:gd name="T7" fmla="*/ 4870795 h 82"/>
              <a:gd name="T8" fmla="*/ 2881601 w 30"/>
              <a:gd name="T9" fmla="*/ 4194357 h 82"/>
              <a:gd name="T10" fmla="*/ 3156092 w 30"/>
              <a:gd name="T11" fmla="*/ 4058996 h 82"/>
              <a:gd name="T12" fmla="*/ 3842135 w 30"/>
              <a:gd name="T13" fmla="*/ 1758960 h 82"/>
              <a:gd name="T14" fmla="*/ 2058498 w 30"/>
              <a:gd name="T15" fmla="*/ 0 h 82"/>
              <a:gd name="T16" fmla="*/ 2058498 w 30"/>
              <a:gd name="T17" fmla="*/ 0 h 82"/>
              <a:gd name="T18" fmla="*/ 3979565 w 30"/>
              <a:gd name="T19" fmla="*/ 1758960 h 82"/>
              <a:gd name="T20" fmla="*/ 3156092 w 30"/>
              <a:gd name="T21" fmla="*/ 4058996 h 82"/>
              <a:gd name="T22" fmla="*/ 3156092 w 30"/>
              <a:gd name="T23" fmla="*/ 4329718 h 82"/>
              <a:gd name="T24" fmla="*/ 2058498 w 30"/>
              <a:gd name="T25" fmla="*/ 5006156 h 82"/>
              <a:gd name="T26" fmla="*/ 137060 w 30"/>
              <a:gd name="T27" fmla="*/ 8523708 h 82"/>
              <a:gd name="T28" fmla="*/ 1235025 w 30"/>
              <a:gd name="T29" fmla="*/ 10688751 h 82"/>
              <a:gd name="T30" fmla="*/ 2744541 w 30"/>
              <a:gd name="T31" fmla="*/ 10282667 h 82"/>
              <a:gd name="T32" fmla="*/ 3019032 w 30"/>
              <a:gd name="T33" fmla="*/ 9335507 h 82"/>
              <a:gd name="T34" fmla="*/ 2332619 w 30"/>
              <a:gd name="T35" fmla="*/ 8659069 h 82"/>
              <a:gd name="T36" fmla="*/ 1646576 w 30"/>
              <a:gd name="T37" fmla="*/ 8929791 h 82"/>
              <a:gd name="T38" fmla="*/ 1646576 w 30"/>
              <a:gd name="T39" fmla="*/ 9606229 h 82"/>
              <a:gd name="T40" fmla="*/ 2058498 w 30"/>
              <a:gd name="T41" fmla="*/ 9741590 h 82"/>
              <a:gd name="T42" fmla="*/ 1646576 w 30"/>
              <a:gd name="T43" fmla="*/ 9876952 h 82"/>
              <a:gd name="T44" fmla="*/ 1509516 w 30"/>
              <a:gd name="T45" fmla="*/ 8929791 h 82"/>
              <a:gd name="T46" fmla="*/ 2332619 w 30"/>
              <a:gd name="T47" fmla="*/ 8523708 h 82"/>
              <a:gd name="T48" fmla="*/ 3156092 w 30"/>
              <a:gd name="T49" fmla="*/ 9335507 h 82"/>
              <a:gd name="T50" fmla="*/ 2744541 w 30"/>
              <a:gd name="T51" fmla="*/ 10553390 h 82"/>
              <a:gd name="T52" fmla="*/ 1509516 w 30"/>
              <a:gd name="T53" fmla="*/ 10959105 h 8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0" h="82">
                <a:moveTo>
                  <a:pt x="11" y="81"/>
                </a:moveTo>
                <a:cubicBezTo>
                  <a:pt x="10" y="81"/>
                  <a:pt x="10" y="80"/>
                  <a:pt x="8" y="80"/>
                </a:cubicBezTo>
                <a:cubicBezTo>
                  <a:pt x="3" y="77"/>
                  <a:pt x="0" y="72"/>
                  <a:pt x="0" y="63"/>
                </a:cubicBezTo>
                <a:cubicBezTo>
                  <a:pt x="0" y="52"/>
                  <a:pt x="9" y="44"/>
                  <a:pt x="15" y="36"/>
                </a:cubicBezTo>
                <a:cubicBezTo>
                  <a:pt x="17" y="35"/>
                  <a:pt x="20" y="32"/>
                  <a:pt x="21" y="31"/>
                </a:cubicBezTo>
                <a:lnTo>
                  <a:pt x="23" y="30"/>
                </a:lnTo>
                <a:cubicBezTo>
                  <a:pt x="26" y="25"/>
                  <a:pt x="28" y="22"/>
                  <a:pt x="28" y="13"/>
                </a:cubicBezTo>
                <a:cubicBezTo>
                  <a:pt x="28" y="6"/>
                  <a:pt x="23" y="2"/>
                  <a:pt x="15" y="0"/>
                </a:cubicBezTo>
                <a:cubicBezTo>
                  <a:pt x="24" y="0"/>
                  <a:pt x="29" y="6"/>
                  <a:pt x="29" y="13"/>
                </a:cubicBezTo>
                <a:cubicBezTo>
                  <a:pt x="29" y="22"/>
                  <a:pt x="26" y="26"/>
                  <a:pt x="23" y="30"/>
                </a:cubicBezTo>
                <a:lnTo>
                  <a:pt x="23" y="32"/>
                </a:lnTo>
                <a:cubicBezTo>
                  <a:pt x="20" y="33"/>
                  <a:pt x="20" y="35"/>
                  <a:pt x="15" y="37"/>
                </a:cubicBezTo>
                <a:cubicBezTo>
                  <a:pt x="10" y="44"/>
                  <a:pt x="1" y="53"/>
                  <a:pt x="1" y="63"/>
                </a:cubicBezTo>
                <a:cubicBezTo>
                  <a:pt x="1" y="72"/>
                  <a:pt x="4" y="76"/>
                  <a:pt x="9" y="79"/>
                </a:cubicBezTo>
                <a:cubicBezTo>
                  <a:pt x="12" y="80"/>
                  <a:pt x="17" y="79"/>
                  <a:pt x="20" y="76"/>
                </a:cubicBezTo>
                <a:cubicBezTo>
                  <a:pt x="23" y="75"/>
                  <a:pt x="23" y="72"/>
                  <a:pt x="22" y="69"/>
                </a:cubicBezTo>
                <a:cubicBezTo>
                  <a:pt x="21" y="66"/>
                  <a:pt x="20" y="65"/>
                  <a:pt x="17" y="64"/>
                </a:cubicBezTo>
                <a:cubicBezTo>
                  <a:pt x="15" y="64"/>
                  <a:pt x="13" y="65"/>
                  <a:pt x="12" y="66"/>
                </a:cubicBezTo>
                <a:cubicBezTo>
                  <a:pt x="11" y="68"/>
                  <a:pt x="11" y="69"/>
                  <a:pt x="12" y="71"/>
                </a:cubicBezTo>
                <a:cubicBezTo>
                  <a:pt x="13" y="72"/>
                  <a:pt x="13" y="72"/>
                  <a:pt x="15" y="72"/>
                </a:cubicBezTo>
                <a:cubicBezTo>
                  <a:pt x="13" y="73"/>
                  <a:pt x="12" y="73"/>
                  <a:pt x="12" y="73"/>
                </a:cubicBezTo>
                <a:cubicBezTo>
                  <a:pt x="10" y="69"/>
                  <a:pt x="10" y="68"/>
                  <a:pt x="11" y="66"/>
                </a:cubicBezTo>
                <a:cubicBezTo>
                  <a:pt x="13" y="63"/>
                  <a:pt x="15" y="63"/>
                  <a:pt x="17" y="63"/>
                </a:cubicBezTo>
                <a:cubicBezTo>
                  <a:pt x="20" y="63"/>
                  <a:pt x="23" y="66"/>
                  <a:pt x="23" y="69"/>
                </a:cubicBezTo>
                <a:cubicBezTo>
                  <a:pt x="24" y="72"/>
                  <a:pt x="23" y="76"/>
                  <a:pt x="20" y="78"/>
                </a:cubicBezTo>
                <a:cubicBezTo>
                  <a:pt x="19" y="79"/>
                  <a:pt x="15" y="81"/>
                  <a:pt x="11" y="8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6" name="Freeform 2092">
            <a:extLst>
              <a:ext uri="{FF2B5EF4-FFF2-40B4-BE49-F238E27FC236}">
                <a16:creationId xmlns:a16="http://schemas.microsoft.com/office/drawing/2014/main" id="{41434B58-ACB0-0941-BE9B-569949744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24038"/>
            <a:ext cx="11113" cy="23812"/>
          </a:xfrm>
          <a:custGeom>
            <a:avLst/>
            <a:gdLst>
              <a:gd name="T0" fmla="*/ 823473 w 30"/>
              <a:gd name="T1" fmla="*/ 8589172 h 65"/>
              <a:gd name="T2" fmla="*/ 0 w 30"/>
              <a:gd name="T3" fmla="*/ 7515434 h 65"/>
              <a:gd name="T4" fmla="*/ 2058498 w 30"/>
              <a:gd name="T5" fmla="*/ 4428666 h 65"/>
              <a:gd name="T6" fmla="*/ 2744541 w 30"/>
              <a:gd name="T7" fmla="*/ 3623454 h 65"/>
              <a:gd name="T8" fmla="*/ 3842135 w 30"/>
              <a:gd name="T9" fmla="*/ 1476344 h 65"/>
              <a:gd name="T10" fmla="*/ 2607110 w 30"/>
              <a:gd name="T11" fmla="*/ 134080 h 65"/>
              <a:gd name="T12" fmla="*/ 2607110 w 30"/>
              <a:gd name="T13" fmla="*/ 0 h 65"/>
              <a:gd name="T14" fmla="*/ 3979565 w 30"/>
              <a:gd name="T15" fmla="*/ 1476344 h 65"/>
              <a:gd name="T16" fmla="*/ 2744541 w 30"/>
              <a:gd name="T17" fmla="*/ 3757534 h 65"/>
              <a:gd name="T18" fmla="*/ 2058498 w 30"/>
              <a:gd name="T19" fmla="*/ 4563112 h 65"/>
              <a:gd name="T20" fmla="*/ 137060 w 30"/>
              <a:gd name="T21" fmla="*/ 7515434 h 65"/>
              <a:gd name="T22" fmla="*/ 960534 w 30"/>
              <a:gd name="T23" fmla="*/ 8589172 h 65"/>
              <a:gd name="T24" fmla="*/ 823473 w 30"/>
              <a:gd name="T25" fmla="*/ 8589172 h 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65">
                <a:moveTo>
                  <a:pt x="6" y="64"/>
                </a:moveTo>
                <a:cubicBezTo>
                  <a:pt x="2" y="64"/>
                  <a:pt x="0" y="60"/>
                  <a:pt x="0" y="56"/>
                </a:cubicBezTo>
                <a:cubicBezTo>
                  <a:pt x="0" y="48"/>
                  <a:pt x="7" y="40"/>
                  <a:pt x="15" y="33"/>
                </a:cubicBezTo>
                <a:cubicBezTo>
                  <a:pt x="17" y="31"/>
                  <a:pt x="18" y="30"/>
                  <a:pt x="20" y="27"/>
                </a:cubicBezTo>
                <a:cubicBezTo>
                  <a:pt x="26" y="21"/>
                  <a:pt x="28" y="17"/>
                  <a:pt x="28" y="11"/>
                </a:cubicBezTo>
                <a:cubicBezTo>
                  <a:pt x="28" y="5"/>
                  <a:pt x="24" y="1"/>
                  <a:pt x="19" y="1"/>
                </a:cubicBezTo>
                <a:lnTo>
                  <a:pt x="19" y="0"/>
                </a:lnTo>
                <a:cubicBezTo>
                  <a:pt x="25" y="0"/>
                  <a:pt x="29" y="5"/>
                  <a:pt x="29" y="11"/>
                </a:cubicBezTo>
                <a:cubicBezTo>
                  <a:pt x="29" y="17"/>
                  <a:pt x="27" y="21"/>
                  <a:pt x="20" y="28"/>
                </a:cubicBezTo>
                <a:cubicBezTo>
                  <a:pt x="19" y="30"/>
                  <a:pt x="17" y="32"/>
                  <a:pt x="15" y="34"/>
                </a:cubicBezTo>
                <a:cubicBezTo>
                  <a:pt x="9" y="40"/>
                  <a:pt x="0" y="49"/>
                  <a:pt x="1" y="56"/>
                </a:cubicBezTo>
                <a:cubicBezTo>
                  <a:pt x="1" y="60"/>
                  <a:pt x="3" y="64"/>
                  <a:pt x="7" y="64"/>
                </a:cubicBezTo>
                <a:lnTo>
                  <a:pt x="6" y="6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7" name="Freeform 2093">
            <a:extLst>
              <a:ext uri="{FF2B5EF4-FFF2-40B4-BE49-F238E27FC236}">
                <a16:creationId xmlns:a16="http://schemas.microsoft.com/office/drawing/2014/main" id="{35C12D6D-CE74-5E4F-A9F2-15F40EF3E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846263"/>
            <a:ext cx="19050" cy="28575"/>
          </a:xfrm>
          <a:custGeom>
            <a:avLst/>
            <a:gdLst>
              <a:gd name="T0" fmla="*/ 2399261 w 55"/>
              <a:gd name="T1" fmla="*/ 10334259 h 78"/>
              <a:gd name="T2" fmla="*/ 2279419 w 55"/>
              <a:gd name="T3" fmla="*/ 10334259 h 78"/>
              <a:gd name="T4" fmla="*/ 2279419 w 55"/>
              <a:gd name="T5" fmla="*/ 10334259 h 78"/>
              <a:gd name="T6" fmla="*/ 4438650 w 55"/>
              <a:gd name="T7" fmla="*/ 9529030 h 78"/>
              <a:gd name="T8" fmla="*/ 5998325 w 55"/>
              <a:gd name="T9" fmla="*/ 4294676 h 78"/>
              <a:gd name="T10" fmla="*/ 4438650 w 55"/>
              <a:gd name="T11" fmla="*/ 1341926 h 78"/>
              <a:gd name="T12" fmla="*/ 719744 w 55"/>
              <a:gd name="T13" fmla="*/ 1341926 h 78"/>
              <a:gd name="T14" fmla="*/ 359872 w 55"/>
              <a:gd name="T15" fmla="*/ 3220915 h 78"/>
              <a:gd name="T16" fmla="*/ 1439487 w 55"/>
              <a:gd name="T17" fmla="*/ 4160593 h 78"/>
              <a:gd name="T18" fmla="*/ 2399261 w 55"/>
              <a:gd name="T19" fmla="*/ 3355364 h 78"/>
              <a:gd name="T20" fmla="*/ 2159577 w 55"/>
              <a:gd name="T21" fmla="*/ 2281604 h 78"/>
              <a:gd name="T22" fmla="*/ 1559675 w 55"/>
              <a:gd name="T23" fmla="*/ 2147521 h 78"/>
              <a:gd name="T24" fmla="*/ 1199804 w 55"/>
              <a:gd name="T25" fmla="*/ 2415687 h 78"/>
              <a:gd name="T26" fmla="*/ 1199804 w 55"/>
              <a:gd name="T27" fmla="*/ 2952750 h 78"/>
              <a:gd name="T28" fmla="*/ 1679517 w 55"/>
              <a:gd name="T29" fmla="*/ 2952750 h 78"/>
              <a:gd name="T30" fmla="*/ 1679517 w 55"/>
              <a:gd name="T31" fmla="*/ 3086833 h 78"/>
              <a:gd name="T32" fmla="*/ 1199804 w 55"/>
              <a:gd name="T33" fmla="*/ 3086833 h 78"/>
              <a:gd name="T34" fmla="*/ 1079615 w 55"/>
              <a:gd name="T35" fmla="*/ 2415687 h 78"/>
              <a:gd name="T36" fmla="*/ 1439487 w 55"/>
              <a:gd name="T37" fmla="*/ 2013072 h 78"/>
              <a:gd name="T38" fmla="*/ 2279419 w 55"/>
              <a:gd name="T39" fmla="*/ 2147521 h 78"/>
              <a:gd name="T40" fmla="*/ 2639291 w 55"/>
              <a:gd name="T41" fmla="*/ 3355364 h 78"/>
              <a:gd name="T42" fmla="*/ 1439487 w 55"/>
              <a:gd name="T43" fmla="*/ 4160593 h 78"/>
              <a:gd name="T44" fmla="*/ 119842 w 55"/>
              <a:gd name="T45" fmla="*/ 3355364 h 78"/>
              <a:gd name="T46" fmla="*/ 719744 w 55"/>
              <a:gd name="T47" fmla="*/ 1207843 h 78"/>
              <a:gd name="T48" fmla="*/ 4438650 w 55"/>
              <a:gd name="T49" fmla="*/ 1207843 h 78"/>
              <a:gd name="T50" fmla="*/ 5998325 w 55"/>
              <a:gd name="T51" fmla="*/ 4294676 h 78"/>
              <a:gd name="T52" fmla="*/ 4558838 w 55"/>
              <a:gd name="T53" fmla="*/ 9663113 h 78"/>
              <a:gd name="T54" fmla="*/ 2399261 w 55"/>
              <a:gd name="T55" fmla="*/ 10334259 h 78"/>
              <a:gd name="T56" fmla="*/ 839932 w 55"/>
              <a:gd name="T57" fmla="*/ 9931644 h 78"/>
              <a:gd name="T58" fmla="*/ 599902 w 55"/>
              <a:gd name="T59" fmla="*/ 8589352 h 78"/>
              <a:gd name="T60" fmla="*/ 1199804 w 55"/>
              <a:gd name="T61" fmla="*/ 7515591 h 78"/>
              <a:gd name="T62" fmla="*/ 2159577 w 55"/>
              <a:gd name="T63" fmla="*/ 7515591 h 78"/>
              <a:gd name="T64" fmla="*/ 2759133 w 55"/>
              <a:gd name="T65" fmla="*/ 8455269 h 78"/>
              <a:gd name="T66" fmla="*/ 1919547 w 55"/>
              <a:gd name="T67" fmla="*/ 9126415 h 78"/>
              <a:gd name="T68" fmla="*/ 1439487 w 55"/>
              <a:gd name="T69" fmla="*/ 8723801 h 78"/>
              <a:gd name="T70" fmla="*/ 1439487 w 55"/>
              <a:gd name="T71" fmla="*/ 8186738 h 78"/>
              <a:gd name="T72" fmla="*/ 1439487 w 55"/>
              <a:gd name="T73" fmla="*/ 8589352 h 78"/>
              <a:gd name="T74" fmla="*/ 1919547 w 55"/>
              <a:gd name="T75" fmla="*/ 8991966 h 78"/>
              <a:gd name="T76" fmla="*/ 2519449 w 55"/>
              <a:gd name="T77" fmla="*/ 8455269 h 78"/>
              <a:gd name="T78" fmla="*/ 2159577 w 55"/>
              <a:gd name="T79" fmla="*/ 7784123 h 78"/>
              <a:gd name="T80" fmla="*/ 1319645 w 55"/>
              <a:gd name="T81" fmla="*/ 7784123 h 78"/>
              <a:gd name="T82" fmla="*/ 719744 w 55"/>
              <a:gd name="T83" fmla="*/ 8589352 h 78"/>
              <a:gd name="T84" fmla="*/ 1079615 w 55"/>
              <a:gd name="T85" fmla="*/ 9663113 h 78"/>
              <a:gd name="T86" fmla="*/ 2159577 w 55"/>
              <a:gd name="T87" fmla="*/ 10334259 h 78"/>
              <a:gd name="T88" fmla="*/ 839932 w 55"/>
              <a:gd name="T89" fmla="*/ 9931644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78">
                <a:moveTo>
                  <a:pt x="20" y="77"/>
                </a:moveTo>
                <a:lnTo>
                  <a:pt x="19" y="77"/>
                </a:lnTo>
                <a:cubicBezTo>
                  <a:pt x="19" y="77"/>
                  <a:pt x="19" y="77"/>
                  <a:pt x="19" y="77"/>
                </a:cubicBezTo>
                <a:cubicBezTo>
                  <a:pt x="26" y="77"/>
                  <a:pt x="33" y="76"/>
                  <a:pt x="37" y="71"/>
                </a:cubicBezTo>
                <a:cubicBezTo>
                  <a:pt x="49" y="64"/>
                  <a:pt x="52" y="51"/>
                  <a:pt x="50" y="32"/>
                </a:cubicBezTo>
                <a:cubicBezTo>
                  <a:pt x="48" y="22"/>
                  <a:pt x="41" y="14"/>
                  <a:pt x="37" y="10"/>
                </a:cubicBezTo>
                <a:cubicBezTo>
                  <a:pt x="28" y="4"/>
                  <a:pt x="14" y="1"/>
                  <a:pt x="6" y="10"/>
                </a:cubicBezTo>
                <a:cubicBezTo>
                  <a:pt x="1" y="15"/>
                  <a:pt x="1" y="21"/>
                  <a:pt x="3" y="24"/>
                </a:cubicBezTo>
                <a:cubicBezTo>
                  <a:pt x="6" y="28"/>
                  <a:pt x="9" y="31"/>
                  <a:pt x="12" y="31"/>
                </a:cubicBezTo>
                <a:cubicBezTo>
                  <a:pt x="15" y="31"/>
                  <a:pt x="20" y="28"/>
                  <a:pt x="20" y="25"/>
                </a:cubicBezTo>
                <a:cubicBezTo>
                  <a:pt x="22" y="22"/>
                  <a:pt x="20" y="18"/>
                  <a:pt x="18" y="17"/>
                </a:cubicBezTo>
                <a:cubicBezTo>
                  <a:pt x="15" y="16"/>
                  <a:pt x="14" y="15"/>
                  <a:pt x="13" y="16"/>
                </a:cubicBezTo>
                <a:cubicBezTo>
                  <a:pt x="11" y="17"/>
                  <a:pt x="10" y="18"/>
                  <a:pt x="10" y="18"/>
                </a:cubicBezTo>
                <a:cubicBezTo>
                  <a:pt x="9" y="20"/>
                  <a:pt x="10" y="22"/>
                  <a:pt x="10" y="22"/>
                </a:cubicBezTo>
                <a:cubicBezTo>
                  <a:pt x="11" y="23"/>
                  <a:pt x="12" y="23"/>
                  <a:pt x="14" y="22"/>
                </a:cubicBezTo>
                <a:lnTo>
                  <a:pt x="14" y="23"/>
                </a:lnTo>
                <a:cubicBezTo>
                  <a:pt x="12" y="24"/>
                  <a:pt x="11" y="24"/>
                  <a:pt x="10" y="23"/>
                </a:cubicBezTo>
                <a:cubicBezTo>
                  <a:pt x="9" y="22"/>
                  <a:pt x="9" y="20"/>
                  <a:pt x="9" y="18"/>
                </a:cubicBezTo>
                <a:cubicBezTo>
                  <a:pt x="9" y="18"/>
                  <a:pt x="11" y="15"/>
                  <a:pt x="12" y="15"/>
                </a:cubicBezTo>
                <a:cubicBezTo>
                  <a:pt x="14" y="14"/>
                  <a:pt x="16" y="14"/>
                  <a:pt x="19" y="16"/>
                </a:cubicBezTo>
                <a:cubicBezTo>
                  <a:pt x="22" y="17"/>
                  <a:pt x="23" y="22"/>
                  <a:pt x="22" y="25"/>
                </a:cubicBezTo>
                <a:cubicBezTo>
                  <a:pt x="20" y="29"/>
                  <a:pt x="16" y="31"/>
                  <a:pt x="12" y="31"/>
                </a:cubicBezTo>
                <a:cubicBezTo>
                  <a:pt x="8" y="32"/>
                  <a:pt x="3" y="29"/>
                  <a:pt x="1" y="25"/>
                </a:cubicBezTo>
                <a:cubicBezTo>
                  <a:pt x="0" y="21"/>
                  <a:pt x="0" y="15"/>
                  <a:pt x="6" y="9"/>
                </a:cubicBezTo>
                <a:cubicBezTo>
                  <a:pt x="13" y="0"/>
                  <a:pt x="28" y="1"/>
                  <a:pt x="37" y="9"/>
                </a:cubicBezTo>
                <a:cubicBezTo>
                  <a:pt x="42" y="13"/>
                  <a:pt x="49" y="21"/>
                  <a:pt x="50" y="32"/>
                </a:cubicBezTo>
                <a:cubicBezTo>
                  <a:pt x="54" y="52"/>
                  <a:pt x="50" y="64"/>
                  <a:pt x="38" y="72"/>
                </a:cubicBezTo>
                <a:cubicBezTo>
                  <a:pt x="34" y="77"/>
                  <a:pt x="26" y="77"/>
                  <a:pt x="20" y="77"/>
                </a:cubicBezTo>
                <a:close/>
                <a:moveTo>
                  <a:pt x="7" y="74"/>
                </a:moveTo>
                <a:cubicBezTo>
                  <a:pt x="6" y="71"/>
                  <a:pt x="3" y="68"/>
                  <a:pt x="5" y="64"/>
                </a:cubicBezTo>
                <a:cubicBezTo>
                  <a:pt x="6" y="60"/>
                  <a:pt x="6" y="58"/>
                  <a:pt x="10" y="56"/>
                </a:cubicBezTo>
                <a:cubicBezTo>
                  <a:pt x="12" y="55"/>
                  <a:pt x="15" y="55"/>
                  <a:pt x="18" y="56"/>
                </a:cubicBezTo>
                <a:cubicBezTo>
                  <a:pt x="22" y="58"/>
                  <a:pt x="23" y="61"/>
                  <a:pt x="23" y="63"/>
                </a:cubicBezTo>
                <a:cubicBezTo>
                  <a:pt x="22" y="66"/>
                  <a:pt x="20" y="68"/>
                  <a:pt x="16" y="68"/>
                </a:cubicBezTo>
                <a:cubicBezTo>
                  <a:pt x="14" y="68"/>
                  <a:pt x="12" y="68"/>
                  <a:pt x="12" y="65"/>
                </a:cubicBezTo>
                <a:cubicBezTo>
                  <a:pt x="11" y="64"/>
                  <a:pt x="11" y="63"/>
                  <a:pt x="12" y="61"/>
                </a:cubicBezTo>
                <a:lnTo>
                  <a:pt x="12" y="64"/>
                </a:lnTo>
                <a:cubicBezTo>
                  <a:pt x="13" y="66"/>
                  <a:pt x="14" y="68"/>
                  <a:pt x="16" y="67"/>
                </a:cubicBezTo>
                <a:cubicBezTo>
                  <a:pt x="20" y="67"/>
                  <a:pt x="20" y="64"/>
                  <a:pt x="21" y="63"/>
                </a:cubicBezTo>
                <a:cubicBezTo>
                  <a:pt x="22" y="61"/>
                  <a:pt x="20" y="58"/>
                  <a:pt x="18" y="58"/>
                </a:cubicBezTo>
                <a:cubicBezTo>
                  <a:pt x="15" y="56"/>
                  <a:pt x="12" y="56"/>
                  <a:pt x="11" y="58"/>
                </a:cubicBezTo>
                <a:cubicBezTo>
                  <a:pt x="8" y="58"/>
                  <a:pt x="6" y="61"/>
                  <a:pt x="6" y="64"/>
                </a:cubicBezTo>
                <a:cubicBezTo>
                  <a:pt x="6" y="68"/>
                  <a:pt x="6" y="71"/>
                  <a:pt x="9" y="72"/>
                </a:cubicBezTo>
                <a:cubicBezTo>
                  <a:pt x="11" y="75"/>
                  <a:pt x="14" y="77"/>
                  <a:pt x="18" y="77"/>
                </a:cubicBezTo>
                <a:cubicBezTo>
                  <a:pt x="13" y="77"/>
                  <a:pt x="10" y="77"/>
                  <a:pt x="7" y="74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8" name="Freeform 2094">
            <a:extLst>
              <a:ext uri="{FF2B5EF4-FFF2-40B4-BE49-F238E27FC236}">
                <a16:creationId xmlns:a16="http://schemas.microsoft.com/office/drawing/2014/main" id="{01F02A4A-7CAA-3B48-A29E-21685EF39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88" y="1849438"/>
            <a:ext cx="12700" cy="22225"/>
          </a:xfrm>
          <a:custGeom>
            <a:avLst/>
            <a:gdLst>
              <a:gd name="T0" fmla="*/ 1711597 w 35"/>
              <a:gd name="T1" fmla="*/ 7838614 h 62"/>
              <a:gd name="T2" fmla="*/ 395151 w 35"/>
              <a:gd name="T3" fmla="*/ 7452903 h 62"/>
              <a:gd name="T4" fmla="*/ 263434 w 35"/>
              <a:gd name="T5" fmla="*/ 6938860 h 62"/>
              <a:gd name="T6" fmla="*/ 658223 w 35"/>
              <a:gd name="T7" fmla="*/ 7452903 h 62"/>
              <a:gd name="T8" fmla="*/ 1711597 w 35"/>
              <a:gd name="T9" fmla="*/ 7581593 h 62"/>
              <a:gd name="T10" fmla="*/ 4344851 w 35"/>
              <a:gd name="T11" fmla="*/ 3983652 h 62"/>
              <a:gd name="T12" fmla="*/ 1711597 w 35"/>
              <a:gd name="T13" fmla="*/ 257021 h 62"/>
              <a:gd name="T14" fmla="*/ 131717 w 35"/>
              <a:gd name="T15" fmla="*/ 1156417 h 62"/>
              <a:gd name="T16" fmla="*/ 0 w 35"/>
              <a:gd name="T17" fmla="*/ 1028085 h 62"/>
              <a:gd name="T18" fmla="*/ 1711597 w 35"/>
              <a:gd name="T19" fmla="*/ 0 h 62"/>
              <a:gd name="T20" fmla="*/ 4476569 w 35"/>
              <a:gd name="T21" fmla="*/ 3983652 h 62"/>
              <a:gd name="T22" fmla="*/ 1711597 w 35"/>
              <a:gd name="T23" fmla="*/ 783861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62">
                <a:moveTo>
                  <a:pt x="13" y="61"/>
                </a:moveTo>
                <a:cubicBezTo>
                  <a:pt x="10" y="61"/>
                  <a:pt x="5" y="60"/>
                  <a:pt x="3" y="58"/>
                </a:cubicBezTo>
                <a:cubicBezTo>
                  <a:pt x="3" y="57"/>
                  <a:pt x="2" y="56"/>
                  <a:pt x="2" y="54"/>
                </a:cubicBezTo>
                <a:cubicBezTo>
                  <a:pt x="3" y="55"/>
                  <a:pt x="3" y="56"/>
                  <a:pt x="5" y="58"/>
                </a:cubicBezTo>
                <a:cubicBezTo>
                  <a:pt x="6" y="58"/>
                  <a:pt x="11" y="59"/>
                  <a:pt x="13" y="59"/>
                </a:cubicBezTo>
                <a:cubicBezTo>
                  <a:pt x="25" y="58"/>
                  <a:pt x="33" y="48"/>
                  <a:pt x="33" y="31"/>
                </a:cubicBezTo>
                <a:cubicBezTo>
                  <a:pt x="33" y="17"/>
                  <a:pt x="25" y="2"/>
                  <a:pt x="13" y="2"/>
                </a:cubicBezTo>
                <a:cubicBezTo>
                  <a:pt x="6" y="2"/>
                  <a:pt x="2" y="3"/>
                  <a:pt x="1" y="9"/>
                </a:cubicBezTo>
                <a:lnTo>
                  <a:pt x="0" y="8"/>
                </a:lnTo>
                <a:cubicBezTo>
                  <a:pt x="2" y="1"/>
                  <a:pt x="7" y="0"/>
                  <a:pt x="13" y="0"/>
                </a:cubicBezTo>
                <a:cubicBezTo>
                  <a:pt x="25" y="0"/>
                  <a:pt x="34" y="17"/>
                  <a:pt x="34" y="31"/>
                </a:cubicBezTo>
                <a:cubicBezTo>
                  <a:pt x="34" y="48"/>
                  <a:pt x="26" y="60"/>
                  <a:pt x="13" y="6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9" name="Freeform 2095">
            <a:extLst>
              <a:ext uri="{FF2B5EF4-FFF2-40B4-BE49-F238E27FC236}">
                <a16:creationId xmlns:a16="http://schemas.microsoft.com/office/drawing/2014/main" id="{4435DFF0-A465-3240-BCFC-235C93BD6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2263" y="1851025"/>
            <a:ext cx="7937" cy="19050"/>
          </a:xfrm>
          <a:custGeom>
            <a:avLst/>
            <a:gdLst>
              <a:gd name="T0" fmla="*/ 0 w 22"/>
              <a:gd name="T1" fmla="*/ 6595886 h 54"/>
              <a:gd name="T2" fmla="*/ 2473097 w 22"/>
              <a:gd name="T3" fmla="*/ 3360208 h 54"/>
              <a:gd name="T4" fmla="*/ 390356 w 22"/>
              <a:gd name="T5" fmla="*/ 249061 h 54"/>
              <a:gd name="T6" fmla="*/ 130239 w 22"/>
              <a:gd name="T7" fmla="*/ 249061 h 54"/>
              <a:gd name="T8" fmla="*/ 130239 w 22"/>
              <a:gd name="T9" fmla="*/ 0 h 54"/>
              <a:gd name="T10" fmla="*/ 390356 w 22"/>
              <a:gd name="T11" fmla="*/ 0 h 54"/>
              <a:gd name="T12" fmla="*/ 2733214 w 22"/>
              <a:gd name="T13" fmla="*/ 3360208 h 54"/>
              <a:gd name="T14" fmla="*/ 0 w 22"/>
              <a:gd name="T15" fmla="*/ 6595886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54">
                <a:moveTo>
                  <a:pt x="0" y="53"/>
                </a:moveTo>
                <a:cubicBezTo>
                  <a:pt x="19" y="48"/>
                  <a:pt x="19" y="37"/>
                  <a:pt x="19" y="27"/>
                </a:cubicBezTo>
                <a:cubicBezTo>
                  <a:pt x="19" y="21"/>
                  <a:pt x="18" y="5"/>
                  <a:pt x="3" y="2"/>
                </a:cubicBez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cubicBezTo>
                  <a:pt x="13" y="2"/>
                  <a:pt x="21" y="12"/>
                  <a:pt x="21" y="27"/>
                </a:cubicBezTo>
                <a:cubicBezTo>
                  <a:pt x="21" y="35"/>
                  <a:pt x="21" y="49"/>
                  <a:pt x="0" y="5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0" name="Freeform 2096">
            <a:extLst>
              <a:ext uri="{FF2B5EF4-FFF2-40B4-BE49-F238E27FC236}">
                <a16:creationId xmlns:a16="http://schemas.microsoft.com/office/drawing/2014/main" id="{FBF50F81-1DE1-E248-A638-FF171775B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73250"/>
            <a:ext cx="17463" cy="30163"/>
          </a:xfrm>
          <a:custGeom>
            <a:avLst/>
            <a:gdLst>
              <a:gd name="T0" fmla="*/ 4513487 w 50"/>
              <a:gd name="T1" fmla="*/ 10577632 h 85"/>
              <a:gd name="T2" fmla="*/ 4147463 w 50"/>
              <a:gd name="T3" fmla="*/ 10451657 h 85"/>
              <a:gd name="T4" fmla="*/ 3171630 w 50"/>
              <a:gd name="T5" fmla="*/ 9948112 h 85"/>
              <a:gd name="T6" fmla="*/ 1829773 w 50"/>
              <a:gd name="T7" fmla="*/ 9066643 h 85"/>
              <a:gd name="T8" fmla="*/ 244133 w 50"/>
              <a:gd name="T9" fmla="*/ 6296260 h 85"/>
              <a:gd name="T10" fmla="*/ 366024 w 50"/>
              <a:gd name="T11" fmla="*/ 3399902 h 85"/>
              <a:gd name="T12" fmla="*/ 3415414 w 50"/>
              <a:gd name="T13" fmla="*/ 0 h 85"/>
              <a:gd name="T14" fmla="*/ 4147463 w 50"/>
              <a:gd name="T15" fmla="*/ 125975 h 85"/>
              <a:gd name="T16" fmla="*/ 4513487 w 50"/>
              <a:gd name="T17" fmla="*/ 377925 h 85"/>
              <a:gd name="T18" fmla="*/ 4635379 w 50"/>
              <a:gd name="T19" fmla="*/ 1007444 h 85"/>
              <a:gd name="T20" fmla="*/ 4513487 w 50"/>
              <a:gd name="T21" fmla="*/ 1888914 h 85"/>
              <a:gd name="T22" fmla="*/ 3903330 w 50"/>
              <a:gd name="T23" fmla="*/ 2392458 h 85"/>
              <a:gd name="T24" fmla="*/ 3049738 w 50"/>
              <a:gd name="T25" fmla="*/ 2392458 h 85"/>
              <a:gd name="T26" fmla="*/ 2561473 w 50"/>
              <a:gd name="T27" fmla="*/ 1385014 h 85"/>
              <a:gd name="T28" fmla="*/ 3171630 w 50"/>
              <a:gd name="T29" fmla="*/ 755494 h 85"/>
              <a:gd name="T30" fmla="*/ 3781438 w 50"/>
              <a:gd name="T31" fmla="*/ 1385014 h 85"/>
              <a:gd name="T32" fmla="*/ 3781438 w 50"/>
              <a:gd name="T33" fmla="*/ 1385014 h 85"/>
              <a:gd name="T34" fmla="*/ 3781438 w 50"/>
              <a:gd name="T35" fmla="*/ 1385014 h 85"/>
              <a:gd name="T36" fmla="*/ 3171630 w 50"/>
              <a:gd name="T37" fmla="*/ 1007444 h 85"/>
              <a:gd name="T38" fmla="*/ 2927497 w 50"/>
              <a:gd name="T39" fmla="*/ 1385014 h 85"/>
              <a:gd name="T40" fmla="*/ 3171630 w 50"/>
              <a:gd name="T41" fmla="*/ 2140863 h 85"/>
              <a:gd name="T42" fmla="*/ 3781438 w 50"/>
              <a:gd name="T43" fmla="*/ 2392458 h 85"/>
              <a:gd name="T44" fmla="*/ 4391246 w 50"/>
              <a:gd name="T45" fmla="*/ 1762939 h 85"/>
              <a:gd name="T46" fmla="*/ 4513487 w 50"/>
              <a:gd name="T47" fmla="*/ 1007444 h 85"/>
              <a:gd name="T48" fmla="*/ 4269354 w 50"/>
              <a:gd name="T49" fmla="*/ 503545 h 85"/>
              <a:gd name="T50" fmla="*/ 4025571 w 50"/>
              <a:gd name="T51" fmla="*/ 251950 h 85"/>
              <a:gd name="T52" fmla="*/ 3415414 w 50"/>
              <a:gd name="T53" fmla="*/ 0 h 85"/>
              <a:gd name="T54" fmla="*/ 366024 w 50"/>
              <a:gd name="T55" fmla="*/ 3399902 h 85"/>
              <a:gd name="T56" fmla="*/ 366024 w 50"/>
              <a:gd name="T57" fmla="*/ 6296260 h 85"/>
              <a:gd name="T58" fmla="*/ 1829773 w 50"/>
              <a:gd name="T59" fmla="*/ 8814693 h 85"/>
              <a:gd name="T60" fmla="*/ 3171630 w 50"/>
              <a:gd name="T61" fmla="*/ 9822137 h 85"/>
              <a:gd name="T62" fmla="*/ 4147463 w 50"/>
              <a:gd name="T63" fmla="*/ 10325682 h 85"/>
              <a:gd name="T64" fmla="*/ 5001403 w 50"/>
              <a:gd name="T65" fmla="*/ 10325682 h 85"/>
              <a:gd name="T66" fmla="*/ 5733103 w 50"/>
              <a:gd name="T67" fmla="*/ 9696162 h 85"/>
              <a:gd name="T68" fmla="*/ 5733103 w 50"/>
              <a:gd name="T69" fmla="*/ 8814693 h 85"/>
              <a:gd name="T70" fmla="*/ 4879162 w 50"/>
              <a:gd name="T71" fmla="*/ 8311149 h 85"/>
              <a:gd name="T72" fmla="*/ 4147463 w 50"/>
              <a:gd name="T73" fmla="*/ 8688718 h 85"/>
              <a:gd name="T74" fmla="*/ 4147463 w 50"/>
              <a:gd name="T75" fmla="*/ 8940668 h 85"/>
              <a:gd name="T76" fmla="*/ 4147463 w 50"/>
              <a:gd name="T77" fmla="*/ 9444213 h 85"/>
              <a:gd name="T78" fmla="*/ 4879162 w 50"/>
              <a:gd name="T79" fmla="*/ 9444213 h 85"/>
              <a:gd name="T80" fmla="*/ 4879162 w 50"/>
              <a:gd name="T81" fmla="*/ 9066643 h 85"/>
              <a:gd name="T82" fmla="*/ 4879162 w 50"/>
              <a:gd name="T83" fmla="*/ 9570188 h 85"/>
              <a:gd name="T84" fmla="*/ 4147463 w 50"/>
              <a:gd name="T85" fmla="*/ 9570188 h 85"/>
              <a:gd name="T86" fmla="*/ 3781438 w 50"/>
              <a:gd name="T87" fmla="*/ 8940668 h 85"/>
              <a:gd name="T88" fmla="*/ 4025571 w 50"/>
              <a:gd name="T89" fmla="*/ 8562743 h 85"/>
              <a:gd name="T90" fmla="*/ 4879162 w 50"/>
              <a:gd name="T91" fmla="*/ 8059199 h 85"/>
              <a:gd name="T92" fmla="*/ 5854995 w 50"/>
              <a:gd name="T93" fmla="*/ 8688718 h 85"/>
              <a:gd name="T94" fmla="*/ 5854995 w 50"/>
              <a:gd name="T95" fmla="*/ 9822137 h 85"/>
              <a:gd name="T96" fmla="*/ 5001403 w 50"/>
              <a:gd name="T97" fmla="*/ 10451657 h 85"/>
              <a:gd name="T98" fmla="*/ 4513487 w 50"/>
              <a:gd name="T99" fmla="*/ 10577632 h 8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5">
                <a:moveTo>
                  <a:pt x="37" y="84"/>
                </a:moveTo>
                <a:cubicBezTo>
                  <a:pt x="36" y="84"/>
                  <a:pt x="35" y="83"/>
                  <a:pt x="34" y="83"/>
                </a:cubicBezTo>
                <a:cubicBezTo>
                  <a:pt x="31" y="82"/>
                  <a:pt x="27" y="80"/>
                  <a:pt x="26" y="79"/>
                </a:cubicBezTo>
                <a:cubicBezTo>
                  <a:pt x="20" y="76"/>
                  <a:pt x="17" y="75"/>
                  <a:pt x="15" y="72"/>
                </a:cubicBezTo>
                <a:cubicBezTo>
                  <a:pt x="7" y="66"/>
                  <a:pt x="4" y="59"/>
                  <a:pt x="2" y="50"/>
                </a:cubicBezTo>
                <a:cubicBezTo>
                  <a:pt x="0" y="40"/>
                  <a:pt x="2" y="28"/>
                  <a:pt x="3" y="27"/>
                </a:cubicBezTo>
                <a:cubicBezTo>
                  <a:pt x="6" y="14"/>
                  <a:pt x="16" y="0"/>
                  <a:pt x="28" y="0"/>
                </a:cubicBezTo>
                <a:cubicBezTo>
                  <a:pt x="31" y="0"/>
                  <a:pt x="31" y="0"/>
                  <a:pt x="34" y="1"/>
                </a:cubicBezTo>
                <a:cubicBezTo>
                  <a:pt x="34" y="2"/>
                  <a:pt x="35" y="3"/>
                  <a:pt x="37" y="3"/>
                </a:cubicBezTo>
                <a:cubicBezTo>
                  <a:pt x="37" y="4"/>
                  <a:pt x="37" y="6"/>
                  <a:pt x="38" y="8"/>
                </a:cubicBezTo>
                <a:cubicBezTo>
                  <a:pt x="40" y="9"/>
                  <a:pt x="39" y="13"/>
                  <a:pt x="37" y="15"/>
                </a:cubicBezTo>
                <a:cubicBezTo>
                  <a:pt x="36" y="18"/>
                  <a:pt x="34" y="19"/>
                  <a:pt x="32" y="19"/>
                </a:cubicBezTo>
                <a:cubicBezTo>
                  <a:pt x="30" y="20"/>
                  <a:pt x="26" y="19"/>
                  <a:pt x="25" y="19"/>
                </a:cubicBezTo>
                <a:cubicBezTo>
                  <a:pt x="22" y="17"/>
                  <a:pt x="21" y="14"/>
                  <a:pt x="21" y="11"/>
                </a:cubicBezTo>
                <a:cubicBezTo>
                  <a:pt x="21" y="9"/>
                  <a:pt x="24" y="6"/>
                  <a:pt x="26" y="6"/>
                </a:cubicBezTo>
                <a:cubicBezTo>
                  <a:pt x="29" y="6"/>
                  <a:pt x="31" y="8"/>
                  <a:pt x="31" y="11"/>
                </a:cubicBezTo>
                <a:cubicBezTo>
                  <a:pt x="30" y="9"/>
                  <a:pt x="29" y="8"/>
                  <a:pt x="26" y="8"/>
                </a:cubicBezTo>
                <a:cubicBezTo>
                  <a:pt x="26" y="8"/>
                  <a:pt x="24" y="9"/>
                  <a:pt x="24" y="11"/>
                </a:cubicBezTo>
                <a:cubicBezTo>
                  <a:pt x="22" y="14"/>
                  <a:pt x="24" y="15"/>
                  <a:pt x="26" y="17"/>
                </a:cubicBezTo>
                <a:cubicBezTo>
                  <a:pt x="27" y="19"/>
                  <a:pt x="30" y="19"/>
                  <a:pt x="31" y="19"/>
                </a:cubicBezTo>
                <a:cubicBezTo>
                  <a:pt x="34" y="19"/>
                  <a:pt x="35" y="17"/>
                  <a:pt x="36" y="14"/>
                </a:cubicBezTo>
                <a:cubicBezTo>
                  <a:pt x="37" y="13"/>
                  <a:pt x="37" y="9"/>
                  <a:pt x="37" y="8"/>
                </a:cubicBezTo>
                <a:cubicBezTo>
                  <a:pt x="37" y="6"/>
                  <a:pt x="36" y="6"/>
                  <a:pt x="35" y="4"/>
                </a:cubicBezTo>
                <a:cubicBezTo>
                  <a:pt x="34" y="3"/>
                  <a:pt x="34" y="3"/>
                  <a:pt x="33" y="2"/>
                </a:cubicBezTo>
                <a:cubicBezTo>
                  <a:pt x="31" y="1"/>
                  <a:pt x="31" y="0"/>
                  <a:pt x="28" y="0"/>
                </a:cubicBezTo>
                <a:cubicBezTo>
                  <a:pt x="17" y="0"/>
                  <a:pt x="7" y="14"/>
                  <a:pt x="3" y="27"/>
                </a:cubicBezTo>
                <a:cubicBezTo>
                  <a:pt x="3" y="29"/>
                  <a:pt x="2" y="40"/>
                  <a:pt x="3" y="50"/>
                </a:cubicBezTo>
                <a:cubicBezTo>
                  <a:pt x="6" y="58"/>
                  <a:pt x="9" y="66"/>
                  <a:pt x="15" y="70"/>
                </a:cubicBezTo>
                <a:cubicBezTo>
                  <a:pt x="18" y="73"/>
                  <a:pt x="20" y="76"/>
                  <a:pt x="26" y="78"/>
                </a:cubicBezTo>
                <a:cubicBezTo>
                  <a:pt x="28" y="79"/>
                  <a:pt x="31" y="81"/>
                  <a:pt x="34" y="82"/>
                </a:cubicBezTo>
                <a:cubicBezTo>
                  <a:pt x="36" y="82"/>
                  <a:pt x="39" y="82"/>
                  <a:pt x="41" y="82"/>
                </a:cubicBezTo>
                <a:cubicBezTo>
                  <a:pt x="44" y="82"/>
                  <a:pt x="46" y="79"/>
                  <a:pt x="47" y="77"/>
                </a:cubicBezTo>
                <a:cubicBezTo>
                  <a:pt x="48" y="75"/>
                  <a:pt x="48" y="72"/>
                  <a:pt x="47" y="70"/>
                </a:cubicBezTo>
                <a:cubicBezTo>
                  <a:pt x="45" y="67"/>
                  <a:pt x="43" y="66"/>
                  <a:pt x="40" y="66"/>
                </a:cubicBezTo>
                <a:cubicBezTo>
                  <a:pt x="37" y="66"/>
                  <a:pt x="35" y="66"/>
                  <a:pt x="34" y="69"/>
                </a:cubicBezTo>
                <a:lnTo>
                  <a:pt x="34" y="71"/>
                </a:lnTo>
                <a:cubicBezTo>
                  <a:pt x="34" y="72"/>
                  <a:pt x="34" y="75"/>
                  <a:pt x="34" y="75"/>
                </a:cubicBezTo>
                <a:cubicBezTo>
                  <a:pt x="36" y="76"/>
                  <a:pt x="38" y="76"/>
                  <a:pt x="40" y="75"/>
                </a:cubicBezTo>
                <a:cubicBezTo>
                  <a:pt x="40" y="75"/>
                  <a:pt x="40" y="73"/>
                  <a:pt x="40" y="72"/>
                </a:cubicBezTo>
                <a:cubicBezTo>
                  <a:pt x="43" y="74"/>
                  <a:pt x="41" y="76"/>
                  <a:pt x="40" y="76"/>
                </a:cubicBezTo>
                <a:cubicBezTo>
                  <a:pt x="38" y="77"/>
                  <a:pt x="36" y="77"/>
                  <a:pt x="34" y="76"/>
                </a:cubicBezTo>
                <a:cubicBezTo>
                  <a:pt x="33" y="75"/>
                  <a:pt x="31" y="72"/>
                  <a:pt x="31" y="71"/>
                </a:cubicBezTo>
                <a:lnTo>
                  <a:pt x="33" y="68"/>
                </a:lnTo>
                <a:cubicBezTo>
                  <a:pt x="34" y="66"/>
                  <a:pt x="37" y="64"/>
                  <a:pt x="40" y="64"/>
                </a:cubicBezTo>
                <a:cubicBezTo>
                  <a:pt x="43" y="64"/>
                  <a:pt x="46" y="66"/>
                  <a:pt x="48" y="69"/>
                </a:cubicBezTo>
                <a:cubicBezTo>
                  <a:pt x="49" y="72"/>
                  <a:pt x="49" y="75"/>
                  <a:pt x="48" y="78"/>
                </a:cubicBezTo>
                <a:cubicBezTo>
                  <a:pt x="47" y="80"/>
                  <a:pt x="44" y="82"/>
                  <a:pt x="41" y="83"/>
                </a:cubicBezTo>
                <a:cubicBezTo>
                  <a:pt x="40" y="83"/>
                  <a:pt x="40" y="84"/>
                  <a:pt x="37" y="8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1" name="Freeform 2097">
            <a:extLst>
              <a:ext uri="{FF2B5EF4-FFF2-40B4-BE49-F238E27FC236}">
                <a16:creationId xmlns:a16="http://schemas.microsoft.com/office/drawing/2014/main" id="{AA6987CD-EC85-7743-B048-644EEE4D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1876425"/>
            <a:ext cx="11113" cy="25400"/>
          </a:xfrm>
          <a:custGeom>
            <a:avLst/>
            <a:gdLst>
              <a:gd name="T0" fmla="*/ 3376963 w 32"/>
              <a:gd name="T1" fmla="*/ 8836025 h 72"/>
              <a:gd name="T2" fmla="*/ 3015096 w 32"/>
              <a:gd name="T3" fmla="*/ 8711494 h 72"/>
              <a:gd name="T4" fmla="*/ 2653229 w 32"/>
              <a:gd name="T5" fmla="*/ 8587317 h 72"/>
              <a:gd name="T6" fmla="*/ 602880 w 32"/>
              <a:gd name="T7" fmla="*/ 6222647 h 72"/>
              <a:gd name="T8" fmla="*/ 0 w 32"/>
              <a:gd name="T9" fmla="*/ 5102578 h 72"/>
              <a:gd name="T10" fmla="*/ 0 w 32"/>
              <a:gd name="T11" fmla="*/ 4480278 h 72"/>
              <a:gd name="T12" fmla="*/ 241360 w 32"/>
              <a:gd name="T13" fmla="*/ 2862439 h 72"/>
              <a:gd name="T14" fmla="*/ 1085601 w 32"/>
              <a:gd name="T15" fmla="*/ 871008 h 72"/>
              <a:gd name="T16" fmla="*/ 2170855 w 32"/>
              <a:gd name="T17" fmla="*/ 0 h 72"/>
              <a:gd name="T18" fmla="*/ 1206108 w 32"/>
              <a:gd name="T19" fmla="*/ 871008 h 72"/>
              <a:gd name="T20" fmla="*/ 361867 w 32"/>
              <a:gd name="T21" fmla="*/ 2986969 h 72"/>
              <a:gd name="T22" fmla="*/ 241360 w 32"/>
              <a:gd name="T23" fmla="*/ 4355747 h 72"/>
              <a:gd name="T24" fmla="*/ 361867 w 32"/>
              <a:gd name="T25" fmla="*/ 5102578 h 72"/>
              <a:gd name="T26" fmla="*/ 723734 w 32"/>
              <a:gd name="T27" fmla="*/ 6222647 h 72"/>
              <a:gd name="T28" fmla="*/ 2653229 w 32"/>
              <a:gd name="T29" fmla="*/ 8338256 h 72"/>
              <a:gd name="T30" fmla="*/ 3015096 w 32"/>
              <a:gd name="T31" fmla="*/ 8587317 h 72"/>
              <a:gd name="T32" fmla="*/ 3738830 w 32"/>
              <a:gd name="T33" fmla="*/ 8711494 h 72"/>
              <a:gd name="T34" fmla="*/ 3738830 w 32"/>
              <a:gd name="T35" fmla="*/ 8711494 h 72"/>
              <a:gd name="T36" fmla="*/ 3376963 w 32"/>
              <a:gd name="T37" fmla="*/ 8836025 h 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2" h="72">
                <a:moveTo>
                  <a:pt x="28" y="71"/>
                </a:moveTo>
                <a:cubicBezTo>
                  <a:pt x="27" y="71"/>
                  <a:pt x="26" y="70"/>
                  <a:pt x="25" y="70"/>
                </a:cubicBezTo>
                <a:cubicBezTo>
                  <a:pt x="23" y="70"/>
                  <a:pt x="22" y="69"/>
                  <a:pt x="22" y="69"/>
                </a:cubicBezTo>
                <a:cubicBezTo>
                  <a:pt x="17" y="66"/>
                  <a:pt x="10" y="61"/>
                  <a:pt x="5" y="50"/>
                </a:cubicBezTo>
                <a:cubicBezTo>
                  <a:pt x="3" y="48"/>
                  <a:pt x="3" y="45"/>
                  <a:pt x="0" y="41"/>
                </a:cubicBezTo>
                <a:cubicBezTo>
                  <a:pt x="0" y="40"/>
                  <a:pt x="0" y="38"/>
                  <a:pt x="0" y="36"/>
                </a:cubicBezTo>
                <a:cubicBezTo>
                  <a:pt x="0" y="32"/>
                  <a:pt x="0" y="28"/>
                  <a:pt x="2" y="23"/>
                </a:cubicBezTo>
                <a:cubicBezTo>
                  <a:pt x="3" y="16"/>
                  <a:pt x="5" y="13"/>
                  <a:pt x="9" y="7"/>
                </a:cubicBezTo>
                <a:cubicBezTo>
                  <a:pt x="11" y="3"/>
                  <a:pt x="13" y="0"/>
                  <a:pt x="18" y="0"/>
                </a:cubicBezTo>
                <a:cubicBezTo>
                  <a:pt x="15" y="2"/>
                  <a:pt x="12" y="3"/>
                  <a:pt x="10" y="7"/>
                </a:cubicBezTo>
                <a:cubicBezTo>
                  <a:pt x="6" y="13"/>
                  <a:pt x="4" y="17"/>
                  <a:pt x="3" y="24"/>
                </a:cubicBezTo>
                <a:cubicBezTo>
                  <a:pt x="2" y="28"/>
                  <a:pt x="2" y="32"/>
                  <a:pt x="2" y="35"/>
                </a:cubicBezTo>
                <a:cubicBezTo>
                  <a:pt x="2" y="38"/>
                  <a:pt x="2" y="39"/>
                  <a:pt x="3" y="41"/>
                </a:cubicBezTo>
                <a:cubicBezTo>
                  <a:pt x="3" y="45"/>
                  <a:pt x="4" y="47"/>
                  <a:pt x="6" y="50"/>
                </a:cubicBezTo>
                <a:cubicBezTo>
                  <a:pt x="11" y="60"/>
                  <a:pt x="17" y="64"/>
                  <a:pt x="22" y="67"/>
                </a:cubicBezTo>
                <a:cubicBezTo>
                  <a:pt x="23" y="69"/>
                  <a:pt x="24" y="69"/>
                  <a:pt x="25" y="69"/>
                </a:cubicBezTo>
                <a:cubicBezTo>
                  <a:pt x="27" y="70"/>
                  <a:pt x="28" y="70"/>
                  <a:pt x="31" y="70"/>
                </a:cubicBezTo>
                <a:cubicBezTo>
                  <a:pt x="29" y="70"/>
                  <a:pt x="28" y="71"/>
                  <a:pt x="28" y="7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2" name="Freeform 2098">
            <a:extLst>
              <a:ext uri="{FF2B5EF4-FFF2-40B4-BE49-F238E27FC236}">
                <a16:creationId xmlns:a16="http://schemas.microsoft.com/office/drawing/2014/main" id="{4D1987A7-7E61-8049-9D49-F1442B8B2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5438" y="1893888"/>
            <a:ext cx="6350" cy="4762"/>
          </a:xfrm>
          <a:custGeom>
            <a:avLst/>
            <a:gdLst>
              <a:gd name="T0" fmla="*/ 630238 w 16"/>
              <a:gd name="T1" fmla="*/ 1504112 h 14"/>
              <a:gd name="T2" fmla="*/ 0 w 16"/>
              <a:gd name="T3" fmla="*/ 1041177 h 14"/>
              <a:gd name="T4" fmla="*/ 1102519 w 16"/>
              <a:gd name="T5" fmla="*/ 0 h 14"/>
              <a:gd name="T6" fmla="*/ 2362597 w 16"/>
              <a:gd name="T7" fmla="*/ 1041177 h 14"/>
              <a:gd name="T8" fmla="*/ 2205038 w 16"/>
              <a:gd name="T9" fmla="*/ 1041177 h 14"/>
              <a:gd name="T10" fmla="*/ 2205038 w 16"/>
              <a:gd name="T11" fmla="*/ 1041177 h 14"/>
              <a:gd name="T12" fmla="*/ 1102519 w 16"/>
              <a:gd name="T13" fmla="*/ 115649 h 14"/>
              <a:gd name="T14" fmla="*/ 157559 w 16"/>
              <a:gd name="T15" fmla="*/ 1041177 h 14"/>
              <a:gd name="T16" fmla="*/ 630238 w 16"/>
              <a:gd name="T17" fmla="*/ 1504112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4">
                <a:moveTo>
                  <a:pt x="4" y="13"/>
                </a:moveTo>
                <a:cubicBezTo>
                  <a:pt x="1" y="13"/>
                  <a:pt x="0" y="11"/>
                  <a:pt x="0" y="9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9"/>
                </a:cubicBezTo>
                <a:lnTo>
                  <a:pt x="14" y="9"/>
                </a:lnTo>
                <a:cubicBezTo>
                  <a:pt x="14" y="4"/>
                  <a:pt x="11" y="1"/>
                  <a:pt x="7" y="1"/>
                </a:cubicBezTo>
                <a:cubicBezTo>
                  <a:pt x="4" y="1"/>
                  <a:pt x="1" y="4"/>
                  <a:pt x="1" y="9"/>
                </a:cubicBezTo>
                <a:cubicBezTo>
                  <a:pt x="1" y="10"/>
                  <a:pt x="1" y="12"/>
                  <a:pt x="4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3" name="Freeform 2099">
            <a:extLst>
              <a:ext uri="{FF2B5EF4-FFF2-40B4-BE49-F238E27FC236}">
                <a16:creationId xmlns:a16="http://schemas.microsoft.com/office/drawing/2014/main" id="{5AE9E67B-FBE5-3F4C-989E-434A3D5A0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1892300"/>
            <a:ext cx="6350" cy="4763"/>
          </a:xfrm>
          <a:custGeom>
            <a:avLst/>
            <a:gdLst>
              <a:gd name="T0" fmla="*/ 472678 w 16"/>
              <a:gd name="T1" fmla="*/ 1504768 h 14"/>
              <a:gd name="T2" fmla="*/ 0 w 16"/>
              <a:gd name="T3" fmla="*/ 926063 h 14"/>
              <a:gd name="T4" fmla="*/ 1102519 w 16"/>
              <a:gd name="T5" fmla="*/ 0 h 14"/>
              <a:gd name="T6" fmla="*/ 2362597 w 16"/>
              <a:gd name="T7" fmla="*/ 810390 h 14"/>
              <a:gd name="T8" fmla="*/ 2047478 w 16"/>
              <a:gd name="T9" fmla="*/ 810390 h 14"/>
              <a:gd name="T10" fmla="*/ 1102519 w 16"/>
              <a:gd name="T11" fmla="*/ 115673 h 14"/>
              <a:gd name="T12" fmla="*/ 157559 w 16"/>
              <a:gd name="T13" fmla="*/ 926063 h 14"/>
              <a:gd name="T14" fmla="*/ 472678 w 16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4">
                <a:moveTo>
                  <a:pt x="3" y="13"/>
                </a:moveTo>
                <a:cubicBezTo>
                  <a:pt x="1" y="11"/>
                  <a:pt x="0" y="10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12" y="0"/>
                  <a:pt x="14" y="3"/>
                  <a:pt x="15" y="7"/>
                </a:cubicBezTo>
                <a:lnTo>
                  <a:pt x="13" y="7"/>
                </a:lnTo>
                <a:cubicBezTo>
                  <a:pt x="13" y="3"/>
                  <a:pt x="10" y="1"/>
                  <a:pt x="7" y="1"/>
                </a:cubicBezTo>
                <a:cubicBezTo>
                  <a:pt x="3" y="1"/>
                  <a:pt x="1" y="3"/>
                  <a:pt x="1" y="8"/>
                </a:cubicBezTo>
                <a:cubicBezTo>
                  <a:pt x="1" y="9"/>
                  <a:pt x="2" y="11"/>
                  <a:pt x="3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4" name="Freeform 2100">
            <a:extLst>
              <a:ext uri="{FF2B5EF4-FFF2-40B4-BE49-F238E27FC236}">
                <a16:creationId xmlns:a16="http://schemas.microsoft.com/office/drawing/2014/main" id="{EF46E576-E068-9744-9ED0-D468E4988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79600"/>
            <a:ext cx="4763" cy="15875"/>
          </a:xfrm>
          <a:custGeom>
            <a:avLst/>
            <a:gdLst>
              <a:gd name="T0" fmla="*/ 1504768 w 14"/>
              <a:gd name="T1" fmla="*/ 5359538 h 46"/>
              <a:gd name="T2" fmla="*/ 0 w 14"/>
              <a:gd name="T3" fmla="*/ 2381940 h 46"/>
              <a:gd name="T4" fmla="*/ 926063 w 14"/>
              <a:gd name="T5" fmla="*/ 0 h 46"/>
              <a:gd name="T6" fmla="*/ 115673 w 14"/>
              <a:gd name="T7" fmla="*/ 2381940 h 46"/>
              <a:gd name="T8" fmla="*/ 1504768 w 14"/>
              <a:gd name="T9" fmla="*/ 5121413 h 46"/>
              <a:gd name="T10" fmla="*/ 1504768 w 14"/>
              <a:gd name="T11" fmla="*/ 5359538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6">
                <a:moveTo>
                  <a:pt x="13" y="45"/>
                </a:moveTo>
                <a:cubicBezTo>
                  <a:pt x="5" y="41"/>
                  <a:pt x="0" y="32"/>
                  <a:pt x="0" y="20"/>
                </a:cubicBezTo>
                <a:cubicBezTo>
                  <a:pt x="0" y="13"/>
                  <a:pt x="2" y="4"/>
                  <a:pt x="8" y="0"/>
                </a:cubicBezTo>
                <a:cubicBezTo>
                  <a:pt x="4" y="4"/>
                  <a:pt x="1" y="13"/>
                  <a:pt x="1" y="20"/>
                </a:cubicBezTo>
                <a:cubicBezTo>
                  <a:pt x="1" y="31"/>
                  <a:pt x="8" y="39"/>
                  <a:pt x="13" y="43"/>
                </a:cubicBezTo>
                <a:lnTo>
                  <a:pt x="13" y="45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5" name="Freeform 2101">
            <a:extLst>
              <a:ext uri="{FF2B5EF4-FFF2-40B4-BE49-F238E27FC236}">
                <a16:creationId xmlns:a16="http://schemas.microsoft.com/office/drawing/2014/main" id="{1D258F84-72EF-3E4B-97BF-1DD938AB3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93888"/>
            <a:ext cx="4763" cy="4762"/>
          </a:xfrm>
          <a:custGeom>
            <a:avLst/>
            <a:gdLst>
              <a:gd name="T0" fmla="*/ 1504768 w 14"/>
              <a:gd name="T1" fmla="*/ 1732178 h 12"/>
              <a:gd name="T2" fmla="*/ 0 w 14"/>
              <a:gd name="T3" fmla="*/ 157543 h 12"/>
              <a:gd name="T4" fmla="*/ 0 w 14"/>
              <a:gd name="T5" fmla="*/ 0 h 12"/>
              <a:gd name="T6" fmla="*/ 0 w 14"/>
              <a:gd name="T7" fmla="*/ 0 h 12"/>
              <a:gd name="T8" fmla="*/ 1504768 w 14"/>
              <a:gd name="T9" fmla="*/ 173217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2">
                <a:moveTo>
                  <a:pt x="13" y="11"/>
                </a:moveTo>
                <a:cubicBezTo>
                  <a:pt x="6" y="9"/>
                  <a:pt x="2" y="5"/>
                  <a:pt x="0" y="1"/>
                </a:cubicBezTo>
                <a:lnTo>
                  <a:pt x="0" y="0"/>
                </a:lnTo>
                <a:cubicBezTo>
                  <a:pt x="3" y="4"/>
                  <a:pt x="7" y="8"/>
                  <a:pt x="13" y="1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6" name="Freeform 2102">
            <a:extLst>
              <a:ext uri="{FF2B5EF4-FFF2-40B4-BE49-F238E27FC236}">
                <a16:creationId xmlns:a16="http://schemas.microsoft.com/office/drawing/2014/main" id="{CAE7A363-A73C-0F42-83AA-81A638EA7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900238"/>
            <a:ext cx="47625" cy="38100"/>
          </a:xfrm>
          <a:custGeom>
            <a:avLst/>
            <a:gdLst>
              <a:gd name="T0" fmla="*/ 0 w 134"/>
              <a:gd name="T1" fmla="*/ 13693140 h 105"/>
              <a:gd name="T2" fmla="*/ 6568340 w 134"/>
              <a:gd name="T3" fmla="*/ 11718109 h 105"/>
              <a:gd name="T4" fmla="*/ 12631643 w 134"/>
              <a:gd name="T5" fmla="*/ 10796451 h 105"/>
              <a:gd name="T6" fmla="*/ 16168687 w 134"/>
              <a:gd name="T7" fmla="*/ 7373257 h 105"/>
              <a:gd name="T8" fmla="*/ 16673726 w 134"/>
              <a:gd name="T9" fmla="*/ 4871720 h 105"/>
              <a:gd name="T10" fmla="*/ 16421029 w 134"/>
              <a:gd name="T11" fmla="*/ 3554911 h 105"/>
              <a:gd name="T12" fmla="*/ 14147468 w 134"/>
              <a:gd name="T13" fmla="*/ 658223 h 105"/>
              <a:gd name="T14" fmla="*/ 12252775 w 134"/>
              <a:gd name="T15" fmla="*/ 131717 h 105"/>
              <a:gd name="T16" fmla="*/ 10610424 w 134"/>
              <a:gd name="T17" fmla="*/ 1053374 h 105"/>
              <a:gd name="T18" fmla="*/ 10484253 w 134"/>
              <a:gd name="T19" fmla="*/ 921657 h 105"/>
              <a:gd name="T20" fmla="*/ 12252775 w 134"/>
              <a:gd name="T21" fmla="*/ 0 h 105"/>
              <a:gd name="T22" fmla="*/ 14273639 w 134"/>
              <a:gd name="T23" fmla="*/ 526506 h 105"/>
              <a:gd name="T24" fmla="*/ 16547555 w 134"/>
              <a:gd name="T25" fmla="*/ 3554911 h 105"/>
              <a:gd name="T26" fmla="*/ 16800252 w 134"/>
              <a:gd name="T27" fmla="*/ 5003437 h 105"/>
              <a:gd name="T28" fmla="*/ 16294858 w 134"/>
              <a:gd name="T29" fmla="*/ 7241540 h 105"/>
              <a:gd name="T30" fmla="*/ 12757813 w 134"/>
              <a:gd name="T31" fmla="*/ 10796451 h 105"/>
              <a:gd name="T32" fmla="*/ 6568340 w 134"/>
              <a:gd name="T33" fmla="*/ 11849826 h 105"/>
              <a:gd name="T34" fmla="*/ 0 w 134"/>
              <a:gd name="T35" fmla="*/ 13693140 h 10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" h="105">
                <a:moveTo>
                  <a:pt x="0" y="104"/>
                </a:moveTo>
                <a:cubicBezTo>
                  <a:pt x="13" y="90"/>
                  <a:pt x="31" y="89"/>
                  <a:pt x="52" y="89"/>
                </a:cubicBezTo>
                <a:cubicBezTo>
                  <a:pt x="66" y="88"/>
                  <a:pt x="86" y="87"/>
                  <a:pt x="100" y="82"/>
                </a:cubicBezTo>
                <a:cubicBezTo>
                  <a:pt x="120" y="73"/>
                  <a:pt x="126" y="60"/>
                  <a:pt x="128" y="56"/>
                </a:cubicBezTo>
                <a:cubicBezTo>
                  <a:pt x="130" y="51"/>
                  <a:pt x="132" y="44"/>
                  <a:pt x="132" y="37"/>
                </a:cubicBezTo>
                <a:cubicBezTo>
                  <a:pt x="132" y="34"/>
                  <a:pt x="131" y="30"/>
                  <a:pt x="130" y="27"/>
                </a:cubicBezTo>
                <a:cubicBezTo>
                  <a:pt x="127" y="16"/>
                  <a:pt x="122" y="10"/>
                  <a:pt x="112" y="5"/>
                </a:cubicBezTo>
                <a:cubicBezTo>
                  <a:pt x="106" y="2"/>
                  <a:pt x="102" y="0"/>
                  <a:pt x="97" y="1"/>
                </a:cubicBezTo>
                <a:cubicBezTo>
                  <a:pt x="90" y="2"/>
                  <a:pt x="86" y="6"/>
                  <a:pt x="84" y="8"/>
                </a:cubicBezTo>
                <a:lnTo>
                  <a:pt x="83" y="7"/>
                </a:lnTo>
                <a:cubicBezTo>
                  <a:pt x="86" y="4"/>
                  <a:pt x="90" y="0"/>
                  <a:pt x="97" y="0"/>
                </a:cubicBezTo>
                <a:cubicBezTo>
                  <a:pt x="102" y="0"/>
                  <a:pt x="106" y="1"/>
                  <a:pt x="113" y="4"/>
                </a:cubicBezTo>
                <a:cubicBezTo>
                  <a:pt x="123" y="9"/>
                  <a:pt x="129" y="15"/>
                  <a:pt x="131" y="27"/>
                </a:cubicBezTo>
                <a:cubicBezTo>
                  <a:pt x="133" y="30"/>
                  <a:pt x="133" y="34"/>
                  <a:pt x="133" y="38"/>
                </a:cubicBezTo>
                <a:cubicBezTo>
                  <a:pt x="133" y="45"/>
                  <a:pt x="131" y="51"/>
                  <a:pt x="129" y="55"/>
                </a:cubicBezTo>
                <a:cubicBezTo>
                  <a:pt x="127" y="61"/>
                  <a:pt x="121" y="74"/>
                  <a:pt x="101" y="82"/>
                </a:cubicBezTo>
                <a:cubicBezTo>
                  <a:pt x="86" y="88"/>
                  <a:pt x="66" y="89"/>
                  <a:pt x="52" y="90"/>
                </a:cubicBezTo>
                <a:cubicBezTo>
                  <a:pt x="32" y="91"/>
                  <a:pt x="13" y="92"/>
                  <a:pt x="0" y="10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7" name="Freeform 2103">
            <a:extLst>
              <a:ext uri="{FF2B5EF4-FFF2-40B4-BE49-F238E27FC236}">
                <a16:creationId xmlns:a16="http://schemas.microsoft.com/office/drawing/2014/main" id="{FC45B528-49C3-224A-ADC5-C4E9F5288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1901825"/>
            <a:ext cx="15875" cy="14288"/>
          </a:xfrm>
          <a:custGeom>
            <a:avLst/>
            <a:gdLst>
              <a:gd name="T0" fmla="*/ 2180782 w 43"/>
              <a:gd name="T1" fmla="*/ 4976153 h 40"/>
              <a:gd name="T2" fmla="*/ 2180782 w 43"/>
              <a:gd name="T3" fmla="*/ 4976153 h 40"/>
              <a:gd name="T4" fmla="*/ 817747 w 43"/>
              <a:gd name="T5" fmla="*/ 4338194 h 40"/>
              <a:gd name="T6" fmla="*/ 409058 w 43"/>
              <a:gd name="T7" fmla="*/ 1786357 h 40"/>
              <a:gd name="T8" fmla="*/ 1499265 w 43"/>
              <a:gd name="T9" fmla="*/ 765480 h 40"/>
              <a:gd name="T10" fmla="*/ 5724599 w 43"/>
              <a:gd name="T11" fmla="*/ 1148398 h 40"/>
              <a:gd name="T12" fmla="*/ 5724599 w 43"/>
              <a:gd name="T13" fmla="*/ 1275918 h 40"/>
              <a:gd name="T14" fmla="*/ 5588369 w 43"/>
              <a:gd name="T15" fmla="*/ 1403439 h 40"/>
              <a:gd name="T16" fmla="*/ 1499265 w 43"/>
              <a:gd name="T17" fmla="*/ 893000 h 40"/>
              <a:gd name="T18" fmla="*/ 681517 w 43"/>
              <a:gd name="T19" fmla="*/ 1913878 h 40"/>
              <a:gd name="T20" fmla="*/ 953977 w 43"/>
              <a:gd name="T21" fmla="*/ 4210674 h 40"/>
              <a:gd name="T22" fmla="*/ 2180782 w 43"/>
              <a:gd name="T23" fmla="*/ 4720755 h 40"/>
              <a:gd name="T24" fmla="*/ 2180782 w 43"/>
              <a:gd name="T25" fmla="*/ 4720755 h 40"/>
              <a:gd name="T26" fmla="*/ 3407587 w 43"/>
              <a:gd name="T27" fmla="*/ 4082796 h 40"/>
              <a:gd name="T28" fmla="*/ 2998529 w 43"/>
              <a:gd name="T29" fmla="*/ 3189796 h 40"/>
              <a:gd name="T30" fmla="*/ 2317012 w 43"/>
              <a:gd name="T31" fmla="*/ 3317316 h 40"/>
              <a:gd name="T32" fmla="*/ 2180782 w 43"/>
              <a:gd name="T33" fmla="*/ 3572714 h 40"/>
              <a:gd name="T34" fmla="*/ 2180782 w 43"/>
              <a:gd name="T35" fmla="*/ 3955276 h 40"/>
              <a:gd name="T36" fmla="*/ 2044552 w 43"/>
              <a:gd name="T37" fmla="*/ 3572714 h 40"/>
              <a:gd name="T38" fmla="*/ 2180782 w 43"/>
              <a:gd name="T39" fmla="*/ 3189796 h 40"/>
              <a:gd name="T40" fmla="*/ 2998529 w 43"/>
              <a:gd name="T41" fmla="*/ 3189796 h 40"/>
              <a:gd name="T42" fmla="*/ 3680047 w 43"/>
              <a:gd name="T43" fmla="*/ 4082796 h 40"/>
              <a:gd name="T44" fmla="*/ 2180782 w 43"/>
              <a:gd name="T45" fmla="*/ 4976153 h 4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3" h="40">
                <a:moveTo>
                  <a:pt x="16" y="39"/>
                </a:moveTo>
                <a:lnTo>
                  <a:pt x="16" y="39"/>
                </a:lnTo>
                <a:cubicBezTo>
                  <a:pt x="13" y="39"/>
                  <a:pt x="9" y="37"/>
                  <a:pt x="6" y="34"/>
                </a:cubicBezTo>
                <a:cubicBezTo>
                  <a:pt x="3" y="31"/>
                  <a:pt x="0" y="22"/>
                  <a:pt x="3" y="14"/>
                </a:cubicBezTo>
                <a:cubicBezTo>
                  <a:pt x="5" y="10"/>
                  <a:pt x="7" y="8"/>
                  <a:pt x="11" y="6"/>
                </a:cubicBezTo>
                <a:cubicBezTo>
                  <a:pt x="24" y="0"/>
                  <a:pt x="37" y="7"/>
                  <a:pt x="42" y="9"/>
                </a:cubicBezTo>
                <a:lnTo>
                  <a:pt x="42" y="10"/>
                </a:lnTo>
                <a:cubicBezTo>
                  <a:pt x="42" y="11"/>
                  <a:pt x="41" y="11"/>
                  <a:pt x="41" y="11"/>
                </a:cubicBezTo>
                <a:cubicBezTo>
                  <a:pt x="35" y="8"/>
                  <a:pt x="24" y="1"/>
                  <a:pt x="11" y="7"/>
                </a:cubicBezTo>
                <a:cubicBezTo>
                  <a:pt x="7" y="8"/>
                  <a:pt x="6" y="11"/>
                  <a:pt x="5" y="15"/>
                </a:cubicBezTo>
                <a:cubicBezTo>
                  <a:pt x="2" y="22"/>
                  <a:pt x="5" y="30"/>
                  <a:pt x="7" y="33"/>
                </a:cubicBezTo>
                <a:cubicBezTo>
                  <a:pt x="10" y="36"/>
                  <a:pt x="13" y="37"/>
                  <a:pt x="16" y="37"/>
                </a:cubicBezTo>
                <a:cubicBezTo>
                  <a:pt x="25" y="37"/>
                  <a:pt x="25" y="32"/>
                  <a:pt x="25" y="32"/>
                </a:cubicBezTo>
                <a:cubicBezTo>
                  <a:pt x="26" y="28"/>
                  <a:pt x="22" y="26"/>
                  <a:pt x="22" y="25"/>
                </a:cubicBezTo>
                <a:cubicBezTo>
                  <a:pt x="20" y="25"/>
                  <a:pt x="19" y="25"/>
                  <a:pt x="17" y="26"/>
                </a:cubicBezTo>
                <a:lnTo>
                  <a:pt x="16" y="28"/>
                </a:lnTo>
                <a:cubicBezTo>
                  <a:pt x="15" y="28"/>
                  <a:pt x="15" y="30"/>
                  <a:pt x="16" y="31"/>
                </a:cubicBezTo>
                <a:cubicBezTo>
                  <a:pt x="15" y="30"/>
                  <a:pt x="15" y="28"/>
                  <a:pt x="15" y="28"/>
                </a:cubicBezTo>
                <a:cubicBezTo>
                  <a:pt x="15" y="28"/>
                  <a:pt x="15" y="25"/>
                  <a:pt x="16" y="25"/>
                </a:cubicBezTo>
                <a:cubicBezTo>
                  <a:pt x="19" y="23"/>
                  <a:pt x="20" y="23"/>
                  <a:pt x="22" y="25"/>
                </a:cubicBezTo>
                <a:cubicBezTo>
                  <a:pt x="22" y="25"/>
                  <a:pt x="28" y="26"/>
                  <a:pt x="27" y="32"/>
                </a:cubicBezTo>
                <a:cubicBezTo>
                  <a:pt x="26" y="34"/>
                  <a:pt x="25" y="39"/>
                  <a:pt x="16" y="3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8" name="Freeform 2104">
            <a:extLst>
              <a:ext uri="{FF2B5EF4-FFF2-40B4-BE49-F238E27FC236}">
                <a16:creationId xmlns:a16="http://schemas.microsoft.com/office/drawing/2014/main" id="{5FDF933E-F0E2-0540-88A6-9BCBC0C9F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1908175"/>
            <a:ext cx="57150" cy="36513"/>
          </a:xfrm>
          <a:custGeom>
            <a:avLst/>
            <a:gdLst>
              <a:gd name="T0" fmla="*/ 1679635 w 159"/>
              <a:gd name="T1" fmla="*/ 12942427 h 102"/>
              <a:gd name="T2" fmla="*/ 0 w 159"/>
              <a:gd name="T3" fmla="*/ 11660892 h 102"/>
              <a:gd name="T4" fmla="*/ 258433 w 159"/>
              <a:gd name="T5" fmla="*/ 11276432 h 102"/>
              <a:gd name="T6" fmla="*/ 1162769 w 159"/>
              <a:gd name="T7" fmla="*/ 9738948 h 102"/>
              <a:gd name="T8" fmla="*/ 1550239 w 159"/>
              <a:gd name="T9" fmla="*/ 9354487 h 102"/>
              <a:gd name="T10" fmla="*/ 2067105 w 159"/>
              <a:gd name="T11" fmla="*/ 8970027 h 102"/>
              <a:gd name="T12" fmla="*/ 4651075 w 159"/>
              <a:gd name="T13" fmla="*/ 7944799 h 102"/>
              <a:gd name="T14" fmla="*/ 5296978 w 159"/>
              <a:gd name="T15" fmla="*/ 7688492 h 102"/>
              <a:gd name="T16" fmla="*/ 6588784 w 159"/>
              <a:gd name="T17" fmla="*/ 7560339 h 102"/>
              <a:gd name="T18" fmla="*/ 6847217 w 159"/>
              <a:gd name="T19" fmla="*/ 7560339 h 102"/>
              <a:gd name="T20" fmla="*/ 8139023 w 159"/>
              <a:gd name="T21" fmla="*/ 7304032 h 102"/>
              <a:gd name="T22" fmla="*/ 8655889 w 159"/>
              <a:gd name="T23" fmla="*/ 7304032 h 102"/>
              <a:gd name="T24" fmla="*/ 10464560 w 159"/>
              <a:gd name="T25" fmla="*/ 7304032 h 102"/>
              <a:gd name="T26" fmla="*/ 11498292 w 159"/>
              <a:gd name="T27" fmla="*/ 7304032 h 102"/>
              <a:gd name="T28" fmla="*/ 12790098 w 159"/>
              <a:gd name="T29" fmla="*/ 7304032 h 102"/>
              <a:gd name="T30" fmla="*/ 13306964 w 159"/>
              <a:gd name="T31" fmla="*/ 7304032 h 102"/>
              <a:gd name="T32" fmla="*/ 14340337 w 159"/>
              <a:gd name="T33" fmla="*/ 7175878 h 102"/>
              <a:gd name="T34" fmla="*/ 17957680 w 159"/>
              <a:gd name="T35" fmla="*/ 6279162 h 102"/>
              <a:gd name="T36" fmla="*/ 19637315 w 159"/>
              <a:gd name="T37" fmla="*/ 2050456 h 102"/>
              <a:gd name="T38" fmla="*/ 19249845 w 159"/>
              <a:gd name="T39" fmla="*/ 1409688 h 102"/>
              <a:gd name="T40" fmla="*/ 18991412 w 159"/>
              <a:gd name="T41" fmla="*/ 1281535 h 102"/>
              <a:gd name="T42" fmla="*/ 18474546 w 159"/>
              <a:gd name="T43" fmla="*/ 512614 h 102"/>
              <a:gd name="T44" fmla="*/ 16924308 w 159"/>
              <a:gd name="T45" fmla="*/ 640767 h 102"/>
              <a:gd name="T46" fmla="*/ 16794911 w 159"/>
              <a:gd name="T47" fmla="*/ 1537842 h 102"/>
              <a:gd name="T48" fmla="*/ 16665875 w 159"/>
              <a:gd name="T49" fmla="*/ 1665995 h 102"/>
              <a:gd name="T50" fmla="*/ 16794911 w 159"/>
              <a:gd name="T51" fmla="*/ 640767 h 102"/>
              <a:gd name="T52" fmla="*/ 18474546 w 159"/>
              <a:gd name="T53" fmla="*/ 384460 h 102"/>
              <a:gd name="T54" fmla="*/ 18991412 w 159"/>
              <a:gd name="T55" fmla="*/ 1025228 h 102"/>
              <a:gd name="T56" fmla="*/ 19508278 w 159"/>
              <a:gd name="T57" fmla="*/ 1409688 h 102"/>
              <a:gd name="T58" fmla="*/ 19766352 w 159"/>
              <a:gd name="T59" fmla="*/ 1922302 h 102"/>
              <a:gd name="T60" fmla="*/ 17957680 w 159"/>
              <a:gd name="T61" fmla="*/ 6535469 h 102"/>
              <a:gd name="T62" fmla="*/ 14340337 w 159"/>
              <a:gd name="T63" fmla="*/ 7304032 h 102"/>
              <a:gd name="T64" fmla="*/ 13306964 w 159"/>
              <a:gd name="T65" fmla="*/ 7432185 h 102"/>
              <a:gd name="T66" fmla="*/ 12790098 w 159"/>
              <a:gd name="T67" fmla="*/ 7432185 h 102"/>
              <a:gd name="T68" fmla="*/ 11627329 w 159"/>
              <a:gd name="T69" fmla="*/ 7432185 h 102"/>
              <a:gd name="T70" fmla="*/ 10464560 w 159"/>
              <a:gd name="T71" fmla="*/ 7432185 h 102"/>
              <a:gd name="T72" fmla="*/ 8655889 w 159"/>
              <a:gd name="T73" fmla="*/ 7560339 h 102"/>
              <a:gd name="T74" fmla="*/ 8139023 w 159"/>
              <a:gd name="T75" fmla="*/ 7560339 h 102"/>
              <a:gd name="T76" fmla="*/ 6976254 w 159"/>
              <a:gd name="T77" fmla="*/ 7560339 h 102"/>
              <a:gd name="T78" fmla="*/ 6588784 w 159"/>
              <a:gd name="T79" fmla="*/ 7688492 h 102"/>
              <a:gd name="T80" fmla="*/ 5296978 w 159"/>
              <a:gd name="T81" fmla="*/ 7816646 h 102"/>
              <a:gd name="T82" fmla="*/ 4780112 w 159"/>
              <a:gd name="T83" fmla="*/ 8072953 h 102"/>
              <a:gd name="T84" fmla="*/ 2325538 w 159"/>
              <a:gd name="T85" fmla="*/ 8970027 h 102"/>
              <a:gd name="T86" fmla="*/ 1679635 w 159"/>
              <a:gd name="T87" fmla="*/ 9354487 h 102"/>
              <a:gd name="T88" fmla="*/ 1421202 w 159"/>
              <a:gd name="T89" fmla="*/ 9738948 h 102"/>
              <a:gd name="T90" fmla="*/ 516866 w 159"/>
              <a:gd name="T91" fmla="*/ 11404585 h 102"/>
              <a:gd name="T92" fmla="*/ 387470 w 159"/>
              <a:gd name="T93" fmla="*/ 11660892 h 102"/>
              <a:gd name="T94" fmla="*/ 1679635 w 159"/>
              <a:gd name="T95" fmla="*/ 12942427 h 1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9" h="102">
                <a:moveTo>
                  <a:pt x="13" y="101"/>
                </a:moveTo>
                <a:cubicBezTo>
                  <a:pt x="5" y="101"/>
                  <a:pt x="0" y="96"/>
                  <a:pt x="0" y="91"/>
                </a:cubicBezTo>
                <a:cubicBezTo>
                  <a:pt x="0" y="91"/>
                  <a:pt x="0" y="89"/>
                  <a:pt x="2" y="88"/>
                </a:cubicBezTo>
                <a:cubicBezTo>
                  <a:pt x="3" y="82"/>
                  <a:pt x="7" y="79"/>
                  <a:pt x="9" y="76"/>
                </a:cubicBezTo>
                <a:lnTo>
                  <a:pt x="12" y="73"/>
                </a:lnTo>
                <a:cubicBezTo>
                  <a:pt x="14" y="72"/>
                  <a:pt x="15" y="71"/>
                  <a:pt x="16" y="70"/>
                </a:cubicBezTo>
                <a:cubicBezTo>
                  <a:pt x="22" y="67"/>
                  <a:pt x="28" y="64"/>
                  <a:pt x="36" y="62"/>
                </a:cubicBezTo>
                <a:lnTo>
                  <a:pt x="41" y="60"/>
                </a:lnTo>
                <a:cubicBezTo>
                  <a:pt x="44" y="59"/>
                  <a:pt x="46" y="59"/>
                  <a:pt x="51" y="59"/>
                </a:cubicBezTo>
                <a:lnTo>
                  <a:pt x="53" y="59"/>
                </a:lnTo>
                <a:cubicBezTo>
                  <a:pt x="56" y="58"/>
                  <a:pt x="60" y="58"/>
                  <a:pt x="63" y="57"/>
                </a:cubicBezTo>
                <a:lnTo>
                  <a:pt x="67" y="57"/>
                </a:lnTo>
                <a:cubicBezTo>
                  <a:pt x="73" y="57"/>
                  <a:pt x="77" y="57"/>
                  <a:pt x="81" y="57"/>
                </a:cubicBezTo>
                <a:lnTo>
                  <a:pt x="89" y="57"/>
                </a:lnTo>
                <a:cubicBezTo>
                  <a:pt x="93" y="57"/>
                  <a:pt x="95" y="57"/>
                  <a:pt x="99" y="57"/>
                </a:cubicBezTo>
                <a:lnTo>
                  <a:pt x="103" y="57"/>
                </a:lnTo>
                <a:cubicBezTo>
                  <a:pt x="106" y="57"/>
                  <a:pt x="107" y="57"/>
                  <a:pt x="111" y="56"/>
                </a:cubicBezTo>
                <a:cubicBezTo>
                  <a:pt x="123" y="55"/>
                  <a:pt x="131" y="53"/>
                  <a:pt x="139" y="49"/>
                </a:cubicBezTo>
                <a:cubicBezTo>
                  <a:pt x="148" y="42"/>
                  <a:pt x="156" y="29"/>
                  <a:pt x="152" y="16"/>
                </a:cubicBezTo>
                <a:cubicBezTo>
                  <a:pt x="152" y="15"/>
                  <a:pt x="151" y="13"/>
                  <a:pt x="149" y="11"/>
                </a:cubicBezTo>
                <a:cubicBezTo>
                  <a:pt x="148" y="10"/>
                  <a:pt x="147" y="10"/>
                  <a:pt x="147" y="10"/>
                </a:cubicBezTo>
                <a:cubicBezTo>
                  <a:pt x="145" y="6"/>
                  <a:pt x="144" y="5"/>
                  <a:pt x="143" y="4"/>
                </a:cubicBezTo>
                <a:cubicBezTo>
                  <a:pt x="139" y="1"/>
                  <a:pt x="134" y="3"/>
                  <a:pt x="131" y="5"/>
                </a:cubicBezTo>
                <a:cubicBezTo>
                  <a:pt x="130" y="8"/>
                  <a:pt x="129" y="10"/>
                  <a:pt x="130" y="12"/>
                </a:cubicBezTo>
                <a:lnTo>
                  <a:pt x="129" y="13"/>
                </a:lnTo>
                <a:cubicBezTo>
                  <a:pt x="129" y="10"/>
                  <a:pt x="129" y="8"/>
                  <a:pt x="130" y="5"/>
                </a:cubicBezTo>
                <a:cubicBezTo>
                  <a:pt x="134" y="1"/>
                  <a:pt x="139" y="0"/>
                  <a:pt x="143" y="3"/>
                </a:cubicBezTo>
                <a:cubicBezTo>
                  <a:pt x="145" y="4"/>
                  <a:pt x="146" y="5"/>
                  <a:pt x="147" y="8"/>
                </a:cubicBezTo>
                <a:cubicBezTo>
                  <a:pt x="147" y="8"/>
                  <a:pt x="149" y="10"/>
                  <a:pt x="151" y="11"/>
                </a:cubicBezTo>
                <a:cubicBezTo>
                  <a:pt x="152" y="13"/>
                  <a:pt x="153" y="14"/>
                  <a:pt x="153" y="15"/>
                </a:cubicBezTo>
                <a:cubicBezTo>
                  <a:pt x="158" y="29"/>
                  <a:pt x="149" y="43"/>
                  <a:pt x="139" y="51"/>
                </a:cubicBezTo>
                <a:cubicBezTo>
                  <a:pt x="133" y="54"/>
                  <a:pt x="124" y="56"/>
                  <a:pt x="111" y="57"/>
                </a:cubicBezTo>
                <a:cubicBezTo>
                  <a:pt x="107" y="58"/>
                  <a:pt x="106" y="58"/>
                  <a:pt x="103" y="58"/>
                </a:cubicBezTo>
                <a:lnTo>
                  <a:pt x="99" y="58"/>
                </a:lnTo>
                <a:cubicBezTo>
                  <a:pt x="95" y="59"/>
                  <a:pt x="93" y="59"/>
                  <a:pt x="90" y="58"/>
                </a:cubicBezTo>
                <a:lnTo>
                  <a:pt x="81" y="58"/>
                </a:lnTo>
                <a:cubicBezTo>
                  <a:pt x="77" y="58"/>
                  <a:pt x="73" y="58"/>
                  <a:pt x="67" y="59"/>
                </a:cubicBezTo>
                <a:lnTo>
                  <a:pt x="63" y="59"/>
                </a:lnTo>
                <a:cubicBezTo>
                  <a:pt x="60" y="59"/>
                  <a:pt x="56" y="59"/>
                  <a:pt x="54" y="59"/>
                </a:cubicBezTo>
                <a:lnTo>
                  <a:pt x="51" y="60"/>
                </a:lnTo>
                <a:cubicBezTo>
                  <a:pt x="48" y="60"/>
                  <a:pt x="44" y="60"/>
                  <a:pt x="41" y="61"/>
                </a:cubicBezTo>
                <a:lnTo>
                  <a:pt x="37" y="63"/>
                </a:lnTo>
                <a:cubicBezTo>
                  <a:pt x="28" y="65"/>
                  <a:pt x="22" y="68"/>
                  <a:pt x="18" y="70"/>
                </a:cubicBezTo>
                <a:cubicBezTo>
                  <a:pt x="15" y="72"/>
                  <a:pt x="15" y="73"/>
                  <a:pt x="13" y="73"/>
                </a:cubicBezTo>
                <a:lnTo>
                  <a:pt x="11" y="76"/>
                </a:lnTo>
                <a:cubicBezTo>
                  <a:pt x="7" y="79"/>
                  <a:pt x="4" y="83"/>
                  <a:pt x="4" y="89"/>
                </a:cubicBezTo>
                <a:lnTo>
                  <a:pt x="3" y="91"/>
                </a:lnTo>
                <a:cubicBezTo>
                  <a:pt x="3" y="96"/>
                  <a:pt x="6" y="99"/>
                  <a:pt x="13" y="10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9" name="Freeform 2105">
            <a:extLst>
              <a:ext uri="{FF2B5EF4-FFF2-40B4-BE49-F238E27FC236}">
                <a16:creationId xmlns:a16="http://schemas.microsoft.com/office/drawing/2014/main" id="{426C7CAD-1A9A-1F48-A440-F6B70CC2D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905000"/>
            <a:ext cx="50800" cy="42863"/>
          </a:xfrm>
          <a:custGeom>
            <a:avLst/>
            <a:gdLst>
              <a:gd name="T0" fmla="*/ 1791594 w 142"/>
              <a:gd name="T1" fmla="*/ 15182789 h 120"/>
              <a:gd name="T2" fmla="*/ 640008 w 142"/>
              <a:gd name="T3" fmla="*/ 14672362 h 120"/>
              <a:gd name="T4" fmla="*/ 0 w 142"/>
              <a:gd name="T5" fmla="*/ 13141439 h 120"/>
              <a:gd name="T6" fmla="*/ 767724 w 142"/>
              <a:gd name="T7" fmla="*/ 14544845 h 120"/>
              <a:gd name="T8" fmla="*/ 1791594 w 142"/>
              <a:gd name="T9" fmla="*/ 15055272 h 120"/>
              <a:gd name="T10" fmla="*/ 3199685 w 142"/>
              <a:gd name="T11" fmla="*/ 14417327 h 120"/>
              <a:gd name="T12" fmla="*/ 3711620 w 142"/>
              <a:gd name="T13" fmla="*/ 13396473 h 120"/>
              <a:gd name="T14" fmla="*/ 3455473 w 142"/>
              <a:gd name="T15" fmla="*/ 14544845 h 120"/>
              <a:gd name="T16" fmla="*/ 1791594 w 142"/>
              <a:gd name="T17" fmla="*/ 15182789 h 120"/>
              <a:gd name="T18" fmla="*/ 4095482 w 142"/>
              <a:gd name="T19" fmla="*/ 9824200 h 120"/>
              <a:gd name="T20" fmla="*/ 8446752 w 142"/>
              <a:gd name="T21" fmla="*/ 9313773 h 120"/>
              <a:gd name="T22" fmla="*/ 9214834 w 142"/>
              <a:gd name="T23" fmla="*/ 9186255 h 120"/>
              <a:gd name="T24" fmla="*/ 10750639 w 142"/>
              <a:gd name="T25" fmla="*/ 9186255 h 120"/>
              <a:gd name="T26" fmla="*/ 13054169 w 142"/>
              <a:gd name="T27" fmla="*/ 8803346 h 120"/>
              <a:gd name="T28" fmla="*/ 15997707 w 142"/>
              <a:gd name="T29" fmla="*/ 7399940 h 120"/>
              <a:gd name="T30" fmla="*/ 17533513 w 142"/>
              <a:gd name="T31" fmla="*/ 5231072 h 120"/>
              <a:gd name="T32" fmla="*/ 17277724 w 142"/>
              <a:gd name="T33" fmla="*/ 2041350 h 120"/>
              <a:gd name="T34" fmla="*/ 14846121 w 142"/>
              <a:gd name="T35" fmla="*/ 382909 h 120"/>
              <a:gd name="T36" fmla="*/ 12542234 w 142"/>
              <a:gd name="T37" fmla="*/ 1530923 h 120"/>
              <a:gd name="T38" fmla="*/ 12542234 w 142"/>
              <a:gd name="T39" fmla="*/ 3062204 h 120"/>
              <a:gd name="T40" fmla="*/ 13694177 w 142"/>
              <a:gd name="T41" fmla="*/ 3572274 h 120"/>
              <a:gd name="T42" fmla="*/ 14846121 w 142"/>
              <a:gd name="T43" fmla="*/ 2934330 h 120"/>
              <a:gd name="T44" fmla="*/ 14461901 w 142"/>
              <a:gd name="T45" fmla="*/ 2041350 h 120"/>
              <a:gd name="T46" fmla="*/ 13822251 w 142"/>
              <a:gd name="T47" fmla="*/ 2168868 h 120"/>
              <a:gd name="T48" fmla="*/ 13694177 w 142"/>
              <a:gd name="T49" fmla="*/ 2424260 h 120"/>
              <a:gd name="T50" fmla="*/ 13694177 w 142"/>
              <a:gd name="T51" fmla="*/ 2806812 h 120"/>
              <a:gd name="T52" fmla="*/ 13566104 w 142"/>
              <a:gd name="T53" fmla="*/ 2424260 h 120"/>
              <a:gd name="T54" fmla="*/ 13694177 w 142"/>
              <a:gd name="T55" fmla="*/ 2041350 h 120"/>
              <a:gd name="T56" fmla="*/ 14461901 w 142"/>
              <a:gd name="T57" fmla="*/ 2041350 h 120"/>
              <a:gd name="T58" fmla="*/ 15101910 w 142"/>
              <a:gd name="T59" fmla="*/ 2934330 h 120"/>
              <a:gd name="T60" fmla="*/ 13694177 w 142"/>
              <a:gd name="T61" fmla="*/ 3827666 h 120"/>
              <a:gd name="T62" fmla="*/ 12414161 w 142"/>
              <a:gd name="T63" fmla="*/ 3062204 h 120"/>
              <a:gd name="T64" fmla="*/ 12414161 w 142"/>
              <a:gd name="T65" fmla="*/ 1275889 h 120"/>
              <a:gd name="T66" fmla="*/ 14846121 w 142"/>
              <a:gd name="T67" fmla="*/ 127517 h 120"/>
              <a:gd name="T68" fmla="*/ 17277724 w 142"/>
              <a:gd name="T69" fmla="*/ 2041350 h 120"/>
              <a:gd name="T70" fmla="*/ 17661586 w 142"/>
              <a:gd name="T71" fmla="*/ 5358589 h 120"/>
              <a:gd name="T72" fmla="*/ 16125780 w 142"/>
              <a:gd name="T73" fmla="*/ 7527457 h 120"/>
              <a:gd name="T74" fmla="*/ 13054169 w 142"/>
              <a:gd name="T75" fmla="*/ 8930863 h 120"/>
              <a:gd name="T76" fmla="*/ 10878355 w 142"/>
              <a:gd name="T77" fmla="*/ 9313773 h 120"/>
              <a:gd name="T78" fmla="*/ 9214834 w 142"/>
              <a:gd name="T79" fmla="*/ 9441290 h 120"/>
              <a:gd name="T80" fmla="*/ 8446752 w 142"/>
              <a:gd name="T81" fmla="*/ 9441290 h 120"/>
              <a:gd name="T82" fmla="*/ 4223555 w 142"/>
              <a:gd name="T83" fmla="*/ 10079234 h 120"/>
              <a:gd name="T84" fmla="*/ 0 w 142"/>
              <a:gd name="T85" fmla="*/ 12886047 h 120"/>
              <a:gd name="T86" fmla="*/ 4095482 w 142"/>
              <a:gd name="T87" fmla="*/ 9824200 h 120"/>
              <a:gd name="T88" fmla="*/ 3583546 w 142"/>
              <a:gd name="T89" fmla="*/ 12758529 h 120"/>
              <a:gd name="T90" fmla="*/ 2303530 w 142"/>
              <a:gd name="T91" fmla="*/ 11993067 h 120"/>
              <a:gd name="T92" fmla="*/ 1407732 w 142"/>
              <a:gd name="T93" fmla="*/ 12375977 h 120"/>
              <a:gd name="T94" fmla="*/ 1151944 w 142"/>
              <a:gd name="T95" fmla="*/ 13141439 h 120"/>
              <a:gd name="T96" fmla="*/ 1535806 w 142"/>
              <a:gd name="T97" fmla="*/ 13651866 h 120"/>
              <a:gd name="T98" fmla="*/ 1919668 w 142"/>
              <a:gd name="T99" fmla="*/ 13779383 h 120"/>
              <a:gd name="T100" fmla="*/ 2303530 w 142"/>
              <a:gd name="T101" fmla="*/ 13651866 h 120"/>
              <a:gd name="T102" fmla="*/ 2303530 w 142"/>
              <a:gd name="T103" fmla="*/ 13013921 h 120"/>
              <a:gd name="T104" fmla="*/ 2303530 w 142"/>
              <a:gd name="T105" fmla="*/ 12886047 h 120"/>
              <a:gd name="T106" fmla="*/ 2303530 w 142"/>
              <a:gd name="T107" fmla="*/ 13651866 h 120"/>
              <a:gd name="T108" fmla="*/ 1919668 w 142"/>
              <a:gd name="T109" fmla="*/ 14034418 h 120"/>
              <a:gd name="T110" fmla="*/ 1407732 w 142"/>
              <a:gd name="T111" fmla="*/ 13779383 h 120"/>
              <a:gd name="T112" fmla="*/ 1023870 w 142"/>
              <a:gd name="T113" fmla="*/ 13141439 h 120"/>
              <a:gd name="T114" fmla="*/ 1279659 w 142"/>
              <a:gd name="T115" fmla="*/ 12120585 h 120"/>
              <a:gd name="T116" fmla="*/ 2303530 w 142"/>
              <a:gd name="T117" fmla="*/ 11865550 h 120"/>
              <a:gd name="T118" fmla="*/ 3711620 w 142"/>
              <a:gd name="T119" fmla="*/ 12758529 h 120"/>
              <a:gd name="T120" fmla="*/ 3711620 w 142"/>
              <a:gd name="T121" fmla="*/ 13396473 h 120"/>
              <a:gd name="T122" fmla="*/ 3583546 w 142"/>
              <a:gd name="T123" fmla="*/ 12758529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2" h="120">
                <a:moveTo>
                  <a:pt x="14" y="119"/>
                </a:moveTo>
                <a:cubicBezTo>
                  <a:pt x="10" y="119"/>
                  <a:pt x="8" y="117"/>
                  <a:pt x="5" y="115"/>
                </a:cubicBezTo>
                <a:cubicBezTo>
                  <a:pt x="2" y="111"/>
                  <a:pt x="0" y="107"/>
                  <a:pt x="0" y="103"/>
                </a:cubicBezTo>
                <a:cubicBezTo>
                  <a:pt x="0" y="107"/>
                  <a:pt x="3" y="111"/>
                  <a:pt x="6" y="114"/>
                </a:cubicBezTo>
                <a:cubicBezTo>
                  <a:pt x="8" y="116"/>
                  <a:pt x="11" y="118"/>
                  <a:pt x="14" y="118"/>
                </a:cubicBezTo>
                <a:cubicBezTo>
                  <a:pt x="18" y="118"/>
                  <a:pt x="21" y="116"/>
                  <a:pt x="25" y="113"/>
                </a:cubicBezTo>
                <a:cubicBezTo>
                  <a:pt x="28" y="111"/>
                  <a:pt x="29" y="108"/>
                  <a:pt x="29" y="105"/>
                </a:cubicBezTo>
                <a:cubicBezTo>
                  <a:pt x="30" y="108"/>
                  <a:pt x="29" y="111"/>
                  <a:pt x="27" y="114"/>
                </a:cubicBezTo>
                <a:cubicBezTo>
                  <a:pt x="23" y="116"/>
                  <a:pt x="18" y="119"/>
                  <a:pt x="14" y="119"/>
                </a:cubicBezTo>
                <a:close/>
                <a:moveTo>
                  <a:pt x="32" y="77"/>
                </a:moveTo>
                <a:cubicBezTo>
                  <a:pt x="42" y="75"/>
                  <a:pt x="48" y="74"/>
                  <a:pt x="66" y="73"/>
                </a:cubicBezTo>
                <a:cubicBezTo>
                  <a:pt x="68" y="72"/>
                  <a:pt x="71" y="72"/>
                  <a:pt x="72" y="72"/>
                </a:cubicBezTo>
                <a:lnTo>
                  <a:pt x="84" y="72"/>
                </a:lnTo>
                <a:cubicBezTo>
                  <a:pt x="92" y="71"/>
                  <a:pt x="96" y="71"/>
                  <a:pt x="102" y="69"/>
                </a:cubicBezTo>
                <a:cubicBezTo>
                  <a:pt x="111" y="67"/>
                  <a:pt x="119" y="63"/>
                  <a:pt x="125" y="58"/>
                </a:cubicBezTo>
                <a:cubicBezTo>
                  <a:pt x="132" y="52"/>
                  <a:pt x="135" y="49"/>
                  <a:pt x="137" y="41"/>
                </a:cubicBezTo>
                <a:cubicBezTo>
                  <a:pt x="139" y="36"/>
                  <a:pt x="140" y="25"/>
                  <a:pt x="135" y="16"/>
                </a:cubicBezTo>
                <a:cubicBezTo>
                  <a:pt x="130" y="8"/>
                  <a:pt x="123" y="4"/>
                  <a:pt x="116" y="3"/>
                </a:cubicBezTo>
                <a:cubicBezTo>
                  <a:pt x="107" y="2"/>
                  <a:pt x="102" y="4"/>
                  <a:pt x="98" y="12"/>
                </a:cubicBezTo>
                <a:cubicBezTo>
                  <a:pt x="97" y="16"/>
                  <a:pt x="97" y="21"/>
                  <a:pt x="98" y="24"/>
                </a:cubicBezTo>
                <a:cubicBezTo>
                  <a:pt x="100" y="25"/>
                  <a:pt x="103" y="28"/>
                  <a:pt x="107" y="28"/>
                </a:cubicBezTo>
                <a:cubicBezTo>
                  <a:pt x="116" y="28"/>
                  <a:pt x="116" y="23"/>
                  <a:pt x="116" y="23"/>
                </a:cubicBezTo>
                <a:cubicBezTo>
                  <a:pt x="117" y="19"/>
                  <a:pt x="113" y="17"/>
                  <a:pt x="113" y="16"/>
                </a:cubicBezTo>
                <a:cubicBezTo>
                  <a:pt x="111" y="16"/>
                  <a:pt x="110" y="16"/>
                  <a:pt x="108" y="17"/>
                </a:cubicBezTo>
                <a:lnTo>
                  <a:pt x="107" y="19"/>
                </a:lnTo>
                <a:cubicBezTo>
                  <a:pt x="106" y="19"/>
                  <a:pt x="106" y="21"/>
                  <a:pt x="107" y="22"/>
                </a:cubicBezTo>
                <a:cubicBezTo>
                  <a:pt x="106" y="21"/>
                  <a:pt x="106" y="19"/>
                  <a:pt x="106" y="19"/>
                </a:cubicBezTo>
                <a:cubicBezTo>
                  <a:pt x="106" y="19"/>
                  <a:pt x="106" y="16"/>
                  <a:pt x="107" y="16"/>
                </a:cubicBezTo>
                <a:cubicBezTo>
                  <a:pt x="110" y="14"/>
                  <a:pt x="111" y="14"/>
                  <a:pt x="113" y="16"/>
                </a:cubicBezTo>
                <a:cubicBezTo>
                  <a:pt x="113" y="16"/>
                  <a:pt x="119" y="17"/>
                  <a:pt x="118" y="23"/>
                </a:cubicBezTo>
                <a:cubicBezTo>
                  <a:pt x="117" y="25"/>
                  <a:pt x="116" y="30"/>
                  <a:pt x="107" y="30"/>
                </a:cubicBezTo>
                <a:cubicBezTo>
                  <a:pt x="102" y="30"/>
                  <a:pt x="99" y="27"/>
                  <a:pt x="97" y="24"/>
                </a:cubicBezTo>
                <a:cubicBezTo>
                  <a:pt x="96" y="22"/>
                  <a:pt x="96" y="16"/>
                  <a:pt x="97" y="10"/>
                </a:cubicBezTo>
                <a:cubicBezTo>
                  <a:pt x="101" y="3"/>
                  <a:pt x="107" y="0"/>
                  <a:pt x="116" y="1"/>
                </a:cubicBezTo>
                <a:cubicBezTo>
                  <a:pt x="124" y="3"/>
                  <a:pt x="131" y="7"/>
                  <a:pt x="135" y="16"/>
                </a:cubicBezTo>
                <a:cubicBezTo>
                  <a:pt x="141" y="25"/>
                  <a:pt x="141" y="36"/>
                  <a:pt x="138" y="42"/>
                </a:cubicBezTo>
                <a:cubicBezTo>
                  <a:pt x="135" y="49"/>
                  <a:pt x="133" y="53"/>
                  <a:pt x="126" y="59"/>
                </a:cubicBezTo>
                <a:cubicBezTo>
                  <a:pt x="120" y="64"/>
                  <a:pt x="111" y="68"/>
                  <a:pt x="102" y="70"/>
                </a:cubicBezTo>
                <a:cubicBezTo>
                  <a:pt x="96" y="72"/>
                  <a:pt x="92" y="72"/>
                  <a:pt x="85" y="73"/>
                </a:cubicBezTo>
                <a:cubicBezTo>
                  <a:pt x="80" y="73"/>
                  <a:pt x="77" y="73"/>
                  <a:pt x="72" y="74"/>
                </a:cubicBezTo>
                <a:lnTo>
                  <a:pt x="66" y="74"/>
                </a:lnTo>
                <a:cubicBezTo>
                  <a:pt x="48" y="75"/>
                  <a:pt x="42" y="76"/>
                  <a:pt x="33" y="79"/>
                </a:cubicBezTo>
                <a:cubicBezTo>
                  <a:pt x="20" y="81"/>
                  <a:pt x="2" y="88"/>
                  <a:pt x="0" y="101"/>
                </a:cubicBezTo>
                <a:cubicBezTo>
                  <a:pt x="2" y="84"/>
                  <a:pt x="31" y="77"/>
                  <a:pt x="32" y="77"/>
                </a:cubicBezTo>
                <a:close/>
                <a:moveTo>
                  <a:pt x="28" y="100"/>
                </a:moveTo>
                <a:cubicBezTo>
                  <a:pt x="25" y="97"/>
                  <a:pt x="21" y="94"/>
                  <a:pt x="18" y="94"/>
                </a:cubicBezTo>
                <a:cubicBezTo>
                  <a:pt x="14" y="94"/>
                  <a:pt x="14" y="95"/>
                  <a:pt x="11" y="97"/>
                </a:cubicBezTo>
                <a:cubicBezTo>
                  <a:pt x="10" y="98"/>
                  <a:pt x="9" y="100"/>
                  <a:pt x="9" y="103"/>
                </a:cubicBezTo>
                <a:cubicBezTo>
                  <a:pt x="9" y="105"/>
                  <a:pt x="10" y="107"/>
                  <a:pt x="12" y="107"/>
                </a:cubicBezTo>
                <a:cubicBezTo>
                  <a:pt x="13" y="108"/>
                  <a:pt x="14" y="108"/>
                  <a:pt x="15" y="108"/>
                </a:cubicBezTo>
                <a:lnTo>
                  <a:pt x="18" y="107"/>
                </a:lnTo>
                <a:lnTo>
                  <a:pt x="18" y="102"/>
                </a:lnTo>
                <a:lnTo>
                  <a:pt x="18" y="101"/>
                </a:lnTo>
                <a:cubicBezTo>
                  <a:pt x="20" y="105"/>
                  <a:pt x="20" y="105"/>
                  <a:pt x="18" y="107"/>
                </a:cubicBezTo>
                <a:cubicBezTo>
                  <a:pt x="18" y="108"/>
                  <a:pt x="18" y="110"/>
                  <a:pt x="15" y="110"/>
                </a:cubicBezTo>
                <a:cubicBezTo>
                  <a:pt x="14" y="110"/>
                  <a:pt x="12" y="110"/>
                  <a:pt x="11" y="108"/>
                </a:cubicBezTo>
                <a:cubicBezTo>
                  <a:pt x="9" y="107"/>
                  <a:pt x="9" y="105"/>
                  <a:pt x="8" y="103"/>
                </a:cubicBezTo>
                <a:cubicBezTo>
                  <a:pt x="8" y="100"/>
                  <a:pt x="9" y="98"/>
                  <a:pt x="10" y="95"/>
                </a:cubicBezTo>
                <a:cubicBezTo>
                  <a:pt x="12" y="94"/>
                  <a:pt x="15" y="93"/>
                  <a:pt x="18" y="93"/>
                </a:cubicBezTo>
                <a:cubicBezTo>
                  <a:pt x="21" y="93"/>
                  <a:pt x="27" y="95"/>
                  <a:pt x="29" y="100"/>
                </a:cubicBezTo>
                <a:lnTo>
                  <a:pt x="29" y="105"/>
                </a:lnTo>
                <a:cubicBezTo>
                  <a:pt x="29" y="103"/>
                  <a:pt x="28" y="102"/>
                  <a:pt x="28" y="100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0" name="Freeform 2106">
            <a:extLst>
              <a:ext uri="{FF2B5EF4-FFF2-40B4-BE49-F238E27FC236}">
                <a16:creationId xmlns:a16="http://schemas.microsoft.com/office/drawing/2014/main" id="{78FFC3B6-F345-984B-AE6C-64DAC0881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1931988"/>
            <a:ext cx="9525" cy="17462"/>
          </a:xfrm>
          <a:custGeom>
            <a:avLst/>
            <a:gdLst>
              <a:gd name="T0" fmla="*/ 1967253 w 28"/>
              <a:gd name="T1" fmla="*/ 6349480 h 47"/>
              <a:gd name="T2" fmla="*/ 809965 w 28"/>
              <a:gd name="T3" fmla="*/ 5797384 h 47"/>
              <a:gd name="T4" fmla="*/ 2314575 w 28"/>
              <a:gd name="T5" fmla="*/ 6211642 h 47"/>
              <a:gd name="T6" fmla="*/ 3008879 w 28"/>
              <a:gd name="T7" fmla="*/ 5521336 h 47"/>
              <a:gd name="T8" fmla="*/ 2314575 w 28"/>
              <a:gd name="T9" fmla="*/ 6349480 h 47"/>
              <a:gd name="T10" fmla="*/ 1967253 w 28"/>
              <a:gd name="T11" fmla="*/ 6349480 h 47"/>
              <a:gd name="T12" fmla="*/ 0 w 28"/>
              <a:gd name="T13" fmla="*/ 3726837 h 47"/>
              <a:gd name="T14" fmla="*/ 231321 w 28"/>
              <a:gd name="T15" fmla="*/ 2208757 h 47"/>
              <a:gd name="T16" fmla="*/ 2777218 w 28"/>
              <a:gd name="T17" fmla="*/ 0 h 47"/>
              <a:gd name="T18" fmla="*/ 2892879 w 28"/>
              <a:gd name="T19" fmla="*/ 138210 h 47"/>
              <a:gd name="T20" fmla="*/ 462983 w 28"/>
              <a:gd name="T21" fmla="*/ 2346596 h 47"/>
              <a:gd name="T22" fmla="*/ 231321 w 28"/>
              <a:gd name="T23" fmla="*/ 3726837 h 47"/>
              <a:gd name="T24" fmla="*/ 809965 w 28"/>
              <a:gd name="T25" fmla="*/ 5659546 h 47"/>
              <a:gd name="T26" fmla="*/ 0 w 28"/>
              <a:gd name="T27" fmla="*/ 3726837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47">
                <a:moveTo>
                  <a:pt x="17" y="46"/>
                </a:moveTo>
                <a:cubicBezTo>
                  <a:pt x="12" y="46"/>
                  <a:pt x="9" y="45"/>
                  <a:pt x="7" y="42"/>
                </a:cubicBezTo>
                <a:cubicBezTo>
                  <a:pt x="11" y="44"/>
                  <a:pt x="15" y="45"/>
                  <a:pt x="20" y="45"/>
                </a:cubicBezTo>
                <a:cubicBezTo>
                  <a:pt x="22" y="45"/>
                  <a:pt x="26" y="42"/>
                  <a:pt x="26" y="40"/>
                </a:cubicBezTo>
                <a:cubicBezTo>
                  <a:pt x="27" y="42"/>
                  <a:pt x="23" y="45"/>
                  <a:pt x="20" y="46"/>
                </a:cubicBezTo>
                <a:lnTo>
                  <a:pt x="17" y="46"/>
                </a:lnTo>
                <a:close/>
                <a:moveTo>
                  <a:pt x="0" y="27"/>
                </a:moveTo>
                <a:cubicBezTo>
                  <a:pt x="0" y="23"/>
                  <a:pt x="1" y="19"/>
                  <a:pt x="2" y="16"/>
                </a:cubicBezTo>
                <a:cubicBezTo>
                  <a:pt x="8" y="7"/>
                  <a:pt x="15" y="4"/>
                  <a:pt x="24" y="0"/>
                </a:cubicBezTo>
                <a:lnTo>
                  <a:pt x="25" y="1"/>
                </a:lnTo>
                <a:cubicBezTo>
                  <a:pt x="15" y="5"/>
                  <a:pt x="8" y="8"/>
                  <a:pt x="4" y="17"/>
                </a:cubicBezTo>
                <a:cubicBezTo>
                  <a:pt x="2" y="20"/>
                  <a:pt x="2" y="23"/>
                  <a:pt x="2" y="27"/>
                </a:cubicBezTo>
                <a:cubicBezTo>
                  <a:pt x="2" y="32"/>
                  <a:pt x="4" y="37"/>
                  <a:pt x="7" y="41"/>
                </a:cubicBezTo>
                <a:cubicBezTo>
                  <a:pt x="2" y="38"/>
                  <a:pt x="0" y="32"/>
                  <a:pt x="0" y="27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1" name="Freeform 2107">
            <a:extLst>
              <a:ext uri="{FF2B5EF4-FFF2-40B4-BE49-F238E27FC236}">
                <a16:creationId xmlns:a16="http://schemas.microsoft.com/office/drawing/2014/main" id="{170A2C6D-CDA5-6141-8AA4-FC5BD474F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49438"/>
            <a:ext cx="11113" cy="11112"/>
          </a:xfrm>
          <a:custGeom>
            <a:avLst/>
            <a:gdLst>
              <a:gd name="T0" fmla="*/ 3156092 w 30"/>
              <a:gd name="T1" fmla="*/ 3628236 h 33"/>
              <a:gd name="T2" fmla="*/ 2332619 w 30"/>
              <a:gd name="T3" fmla="*/ 3515096 h 33"/>
              <a:gd name="T4" fmla="*/ 0 w 30"/>
              <a:gd name="T5" fmla="*/ 1247238 h 33"/>
              <a:gd name="T6" fmla="*/ 686043 w 30"/>
              <a:gd name="T7" fmla="*/ 0 h 33"/>
              <a:gd name="T8" fmla="*/ 823473 w 30"/>
              <a:gd name="T9" fmla="*/ 113477 h 33"/>
              <a:gd name="T10" fmla="*/ 137060 w 30"/>
              <a:gd name="T11" fmla="*/ 1247238 h 33"/>
              <a:gd name="T12" fmla="*/ 2607110 w 30"/>
              <a:gd name="T13" fmla="*/ 3401619 h 33"/>
              <a:gd name="T14" fmla="*/ 3979565 w 30"/>
              <a:gd name="T15" fmla="*/ 3401619 h 33"/>
              <a:gd name="T16" fmla="*/ 3156092 w 30"/>
              <a:gd name="T17" fmla="*/ 362823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33">
                <a:moveTo>
                  <a:pt x="23" y="32"/>
                </a:moveTo>
                <a:cubicBezTo>
                  <a:pt x="23" y="32"/>
                  <a:pt x="20" y="32"/>
                  <a:pt x="17" y="31"/>
                </a:cubicBezTo>
                <a:cubicBezTo>
                  <a:pt x="4" y="27"/>
                  <a:pt x="0" y="17"/>
                  <a:pt x="0" y="11"/>
                </a:cubicBezTo>
                <a:cubicBezTo>
                  <a:pt x="0" y="7"/>
                  <a:pt x="1" y="3"/>
                  <a:pt x="5" y="0"/>
                </a:cubicBezTo>
                <a:lnTo>
                  <a:pt x="6" y="1"/>
                </a:lnTo>
                <a:cubicBezTo>
                  <a:pt x="3" y="4"/>
                  <a:pt x="1" y="8"/>
                  <a:pt x="1" y="11"/>
                </a:cubicBezTo>
                <a:cubicBezTo>
                  <a:pt x="1" y="17"/>
                  <a:pt x="6" y="27"/>
                  <a:pt x="19" y="30"/>
                </a:cubicBezTo>
                <a:cubicBezTo>
                  <a:pt x="23" y="31"/>
                  <a:pt x="27" y="31"/>
                  <a:pt x="29" y="30"/>
                </a:cubicBezTo>
                <a:cubicBezTo>
                  <a:pt x="28" y="31"/>
                  <a:pt x="26" y="32"/>
                  <a:pt x="23" y="3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2" name="Freeform 2108">
            <a:extLst>
              <a:ext uri="{FF2B5EF4-FFF2-40B4-BE49-F238E27FC236}">
                <a16:creationId xmlns:a16="http://schemas.microsoft.com/office/drawing/2014/main" id="{2745B354-FA99-0841-BC64-2CE046E5C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68488"/>
            <a:ext cx="3175" cy="11112"/>
          </a:xfrm>
          <a:custGeom>
            <a:avLst/>
            <a:gdLst>
              <a:gd name="T0" fmla="*/ 995539 w 9"/>
              <a:gd name="T1" fmla="*/ 3978837 h 30"/>
              <a:gd name="T2" fmla="*/ 0 w 9"/>
              <a:gd name="T3" fmla="*/ 1920894 h 30"/>
              <a:gd name="T4" fmla="*/ 995539 w 9"/>
              <a:gd name="T5" fmla="*/ 0 h 30"/>
              <a:gd name="T6" fmla="*/ 995539 w 9"/>
              <a:gd name="T7" fmla="*/ 0 h 30"/>
              <a:gd name="T8" fmla="*/ 124531 w 9"/>
              <a:gd name="T9" fmla="*/ 1920894 h 30"/>
              <a:gd name="T10" fmla="*/ 995539 w 9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0">
                <a:moveTo>
                  <a:pt x="8" y="29"/>
                </a:moveTo>
                <a:cubicBezTo>
                  <a:pt x="4" y="27"/>
                  <a:pt x="0" y="22"/>
                  <a:pt x="0" y="14"/>
                </a:cubicBezTo>
                <a:cubicBezTo>
                  <a:pt x="0" y="8"/>
                  <a:pt x="3" y="1"/>
                  <a:pt x="8" y="0"/>
                </a:cubicBezTo>
                <a:cubicBezTo>
                  <a:pt x="4" y="2"/>
                  <a:pt x="1" y="8"/>
                  <a:pt x="1" y="14"/>
                </a:cubicBezTo>
                <a:cubicBezTo>
                  <a:pt x="1" y="22"/>
                  <a:pt x="5" y="27"/>
                  <a:pt x="8" y="2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3" name="Freeform 2109">
            <a:extLst>
              <a:ext uri="{FF2B5EF4-FFF2-40B4-BE49-F238E27FC236}">
                <a16:creationId xmlns:a16="http://schemas.microsoft.com/office/drawing/2014/main" id="{0FB45A98-B65A-FD43-B78E-045828BB3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78013"/>
            <a:ext cx="4763" cy="19050"/>
          </a:xfrm>
          <a:custGeom>
            <a:avLst/>
            <a:gdLst>
              <a:gd name="T0" fmla="*/ 1008168 w 15"/>
              <a:gd name="T1" fmla="*/ 6595886 h 54"/>
              <a:gd name="T2" fmla="*/ 0 w 15"/>
              <a:gd name="T3" fmla="*/ 3360208 h 54"/>
              <a:gd name="T4" fmla="*/ 1209802 w 15"/>
              <a:gd name="T5" fmla="*/ 0 h 54"/>
              <a:gd name="T6" fmla="*/ 1411436 w 15"/>
              <a:gd name="T7" fmla="*/ 0 h 54"/>
              <a:gd name="T8" fmla="*/ 1411436 w 15"/>
              <a:gd name="T9" fmla="*/ 0 h 54"/>
              <a:gd name="T10" fmla="*/ 100976 w 15"/>
              <a:gd name="T11" fmla="*/ 3360208 h 54"/>
              <a:gd name="T12" fmla="*/ 1008168 w 15"/>
              <a:gd name="T13" fmla="*/ 6595886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54">
                <a:moveTo>
                  <a:pt x="10" y="53"/>
                </a:moveTo>
                <a:cubicBezTo>
                  <a:pt x="3" y="45"/>
                  <a:pt x="0" y="36"/>
                  <a:pt x="0" y="27"/>
                </a:cubicBezTo>
                <a:cubicBezTo>
                  <a:pt x="1" y="16"/>
                  <a:pt x="4" y="10"/>
                  <a:pt x="12" y="0"/>
                </a:cubicBezTo>
                <a:cubicBezTo>
                  <a:pt x="12" y="0"/>
                  <a:pt x="12" y="0"/>
                  <a:pt x="14" y="0"/>
                </a:cubicBezTo>
                <a:cubicBezTo>
                  <a:pt x="6" y="10"/>
                  <a:pt x="1" y="16"/>
                  <a:pt x="1" y="27"/>
                </a:cubicBezTo>
                <a:cubicBezTo>
                  <a:pt x="1" y="36"/>
                  <a:pt x="4" y="45"/>
                  <a:pt x="10" y="5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4" name="Freeform 2110">
            <a:extLst>
              <a:ext uri="{FF2B5EF4-FFF2-40B4-BE49-F238E27FC236}">
                <a16:creationId xmlns:a16="http://schemas.microsoft.com/office/drawing/2014/main" id="{2F58A921-7F4C-2547-9539-4CD6144B2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1817688"/>
            <a:ext cx="7938" cy="11112"/>
          </a:xfrm>
          <a:custGeom>
            <a:avLst/>
            <a:gdLst>
              <a:gd name="T0" fmla="*/ 1562343 w 22"/>
              <a:gd name="T1" fmla="*/ 3738146 h 32"/>
              <a:gd name="T2" fmla="*/ 2343514 w 22"/>
              <a:gd name="T3" fmla="*/ 2411651 h 32"/>
              <a:gd name="T4" fmla="*/ 1822493 w 22"/>
              <a:gd name="T5" fmla="*/ 482330 h 32"/>
              <a:gd name="T6" fmla="*/ 1041682 w 22"/>
              <a:gd name="T7" fmla="*/ 361835 h 32"/>
              <a:gd name="T8" fmla="*/ 390405 w 22"/>
              <a:gd name="T9" fmla="*/ 723669 h 32"/>
              <a:gd name="T10" fmla="*/ 0 w 22"/>
              <a:gd name="T11" fmla="*/ 723669 h 32"/>
              <a:gd name="T12" fmla="*/ 0 w 22"/>
              <a:gd name="T13" fmla="*/ 723669 h 32"/>
              <a:gd name="T14" fmla="*/ 1041682 w 22"/>
              <a:gd name="T15" fmla="*/ 120496 h 32"/>
              <a:gd name="T16" fmla="*/ 1952748 w 22"/>
              <a:gd name="T17" fmla="*/ 361835 h 32"/>
              <a:gd name="T18" fmla="*/ 2473769 w 22"/>
              <a:gd name="T19" fmla="*/ 2411651 h 32"/>
              <a:gd name="T20" fmla="*/ 1562343 w 22"/>
              <a:gd name="T21" fmla="*/ 3738146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32">
                <a:moveTo>
                  <a:pt x="12" y="31"/>
                </a:moveTo>
                <a:cubicBezTo>
                  <a:pt x="15" y="28"/>
                  <a:pt x="17" y="24"/>
                  <a:pt x="18" y="20"/>
                </a:cubicBezTo>
                <a:cubicBezTo>
                  <a:pt x="20" y="12"/>
                  <a:pt x="17" y="7"/>
                  <a:pt x="14" y="4"/>
                </a:cubicBezTo>
                <a:cubicBezTo>
                  <a:pt x="12" y="3"/>
                  <a:pt x="11" y="2"/>
                  <a:pt x="8" y="3"/>
                </a:cubicBezTo>
                <a:cubicBezTo>
                  <a:pt x="5" y="3"/>
                  <a:pt x="4" y="4"/>
                  <a:pt x="3" y="6"/>
                </a:cubicBezTo>
                <a:lnTo>
                  <a:pt x="0" y="6"/>
                </a:lnTo>
                <a:cubicBezTo>
                  <a:pt x="3" y="3"/>
                  <a:pt x="5" y="1"/>
                  <a:pt x="8" y="1"/>
                </a:cubicBezTo>
                <a:cubicBezTo>
                  <a:pt x="11" y="0"/>
                  <a:pt x="13" y="1"/>
                  <a:pt x="15" y="3"/>
                </a:cubicBezTo>
                <a:cubicBezTo>
                  <a:pt x="19" y="6"/>
                  <a:pt x="21" y="12"/>
                  <a:pt x="19" y="20"/>
                </a:cubicBezTo>
                <a:cubicBezTo>
                  <a:pt x="19" y="24"/>
                  <a:pt x="16" y="28"/>
                  <a:pt x="12" y="3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5" name="Freeform 2111">
            <a:extLst>
              <a:ext uri="{FF2B5EF4-FFF2-40B4-BE49-F238E27FC236}">
                <a16:creationId xmlns:a16="http://schemas.microsoft.com/office/drawing/2014/main" id="{E36C5B09-11AE-BF4D-BC66-4BBC51472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1819275"/>
            <a:ext cx="33338" cy="12700"/>
          </a:xfrm>
          <a:custGeom>
            <a:avLst/>
            <a:gdLst>
              <a:gd name="T0" fmla="*/ 5383725 w 92"/>
              <a:gd name="T1" fmla="*/ 4355747 h 36"/>
              <a:gd name="T2" fmla="*/ 2232197 w 92"/>
              <a:gd name="T3" fmla="*/ 3484739 h 36"/>
              <a:gd name="T4" fmla="*/ 525074 w 92"/>
              <a:gd name="T5" fmla="*/ 746831 h 36"/>
              <a:gd name="T6" fmla="*/ 1575583 w 92"/>
              <a:gd name="T7" fmla="*/ 124531 h 36"/>
              <a:gd name="T8" fmla="*/ 3020350 w 92"/>
              <a:gd name="T9" fmla="*/ 373239 h 36"/>
              <a:gd name="T10" fmla="*/ 3282706 w 92"/>
              <a:gd name="T11" fmla="*/ 871008 h 36"/>
              <a:gd name="T12" fmla="*/ 3282706 w 92"/>
              <a:gd name="T13" fmla="*/ 1991078 h 36"/>
              <a:gd name="T14" fmla="*/ 2232197 w 92"/>
              <a:gd name="T15" fmla="*/ 2240139 h 36"/>
              <a:gd name="T16" fmla="*/ 1575583 w 92"/>
              <a:gd name="T17" fmla="*/ 1617839 h 36"/>
              <a:gd name="T18" fmla="*/ 1575583 w 92"/>
              <a:gd name="T19" fmla="*/ 995539 h 36"/>
              <a:gd name="T20" fmla="*/ 2232197 w 92"/>
              <a:gd name="T21" fmla="*/ 871008 h 36"/>
              <a:gd name="T22" fmla="*/ 2494914 w 92"/>
              <a:gd name="T23" fmla="*/ 1369131 h 36"/>
              <a:gd name="T24" fmla="*/ 2494914 w 92"/>
              <a:gd name="T25" fmla="*/ 1493308 h 36"/>
              <a:gd name="T26" fmla="*/ 2363737 w 92"/>
              <a:gd name="T27" fmla="*/ 1493308 h 36"/>
              <a:gd name="T28" fmla="*/ 2232197 w 92"/>
              <a:gd name="T29" fmla="*/ 1120069 h 36"/>
              <a:gd name="T30" fmla="*/ 1838301 w 92"/>
              <a:gd name="T31" fmla="*/ 995539 h 36"/>
              <a:gd name="T32" fmla="*/ 1838301 w 92"/>
              <a:gd name="T33" fmla="*/ 1493308 h 36"/>
              <a:gd name="T34" fmla="*/ 2232197 w 92"/>
              <a:gd name="T35" fmla="*/ 2115608 h 36"/>
              <a:gd name="T36" fmla="*/ 3020350 w 92"/>
              <a:gd name="T37" fmla="*/ 1866900 h 36"/>
              <a:gd name="T38" fmla="*/ 3282706 w 92"/>
              <a:gd name="T39" fmla="*/ 995539 h 36"/>
              <a:gd name="T40" fmla="*/ 2888810 w 92"/>
              <a:gd name="T41" fmla="*/ 373239 h 36"/>
              <a:gd name="T42" fmla="*/ 1575583 w 92"/>
              <a:gd name="T43" fmla="*/ 249061 h 36"/>
              <a:gd name="T44" fmla="*/ 656614 w 92"/>
              <a:gd name="T45" fmla="*/ 871008 h 36"/>
              <a:gd name="T46" fmla="*/ 2232197 w 92"/>
              <a:gd name="T47" fmla="*/ 3360208 h 36"/>
              <a:gd name="T48" fmla="*/ 5515265 w 92"/>
              <a:gd name="T49" fmla="*/ 4231217 h 36"/>
              <a:gd name="T50" fmla="*/ 10505094 w 92"/>
              <a:gd name="T51" fmla="*/ 2737908 h 36"/>
              <a:gd name="T52" fmla="*/ 10767449 w 92"/>
              <a:gd name="T53" fmla="*/ 2364669 h 36"/>
              <a:gd name="T54" fmla="*/ 11555603 w 92"/>
              <a:gd name="T55" fmla="*/ 2489200 h 36"/>
              <a:gd name="T56" fmla="*/ 11424063 w 92"/>
              <a:gd name="T57" fmla="*/ 3360208 h 36"/>
              <a:gd name="T58" fmla="*/ 11424063 w 92"/>
              <a:gd name="T59" fmla="*/ 2613378 h 36"/>
              <a:gd name="T60" fmla="*/ 10767449 w 92"/>
              <a:gd name="T61" fmla="*/ 2613378 h 36"/>
              <a:gd name="T62" fmla="*/ 10505094 w 92"/>
              <a:gd name="T63" fmla="*/ 2737908 h 36"/>
              <a:gd name="T64" fmla="*/ 5515265 w 92"/>
              <a:gd name="T65" fmla="*/ 4355747 h 36"/>
              <a:gd name="T66" fmla="*/ 5383725 w 92"/>
              <a:gd name="T67" fmla="*/ 4355747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2" h="36">
                <a:moveTo>
                  <a:pt x="41" y="35"/>
                </a:moveTo>
                <a:cubicBezTo>
                  <a:pt x="32" y="35"/>
                  <a:pt x="23" y="32"/>
                  <a:pt x="17" y="28"/>
                </a:cubicBezTo>
                <a:cubicBezTo>
                  <a:pt x="8" y="22"/>
                  <a:pt x="0" y="16"/>
                  <a:pt x="4" y="6"/>
                </a:cubicBezTo>
                <a:cubicBezTo>
                  <a:pt x="5" y="3"/>
                  <a:pt x="8" y="2"/>
                  <a:pt x="12" y="1"/>
                </a:cubicBezTo>
                <a:cubicBezTo>
                  <a:pt x="16" y="0"/>
                  <a:pt x="19" y="0"/>
                  <a:pt x="23" y="3"/>
                </a:cubicBezTo>
                <a:cubicBezTo>
                  <a:pt x="24" y="4"/>
                  <a:pt x="25" y="6"/>
                  <a:pt x="25" y="7"/>
                </a:cubicBezTo>
                <a:cubicBezTo>
                  <a:pt x="26" y="10"/>
                  <a:pt x="26" y="12"/>
                  <a:pt x="25" y="16"/>
                </a:cubicBezTo>
                <a:cubicBezTo>
                  <a:pt x="23" y="18"/>
                  <a:pt x="18" y="19"/>
                  <a:pt x="17" y="18"/>
                </a:cubicBezTo>
                <a:cubicBezTo>
                  <a:pt x="14" y="17"/>
                  <a:pt x="12" y="16"/>
                  <a:pt x="12" y="13"/>
                </a:cubicBezTo>
                <a:cubicBezTo>
                  <a:pt x="10" y="12"/>
                  <a:pt x="10" y="9"/>
                  <a:pt x="12" y="8"/>
                </a:cubicBezTo>
                <a:cubicBezTo>
                  <a:pt x="14" y="8"/>
                  <a:pt x="14" y="7"/>
                  <a:pt x="17" y="7"/>
                </a:cubicBezTo>
                <a:cubicBezTo>
                  <a:pt x="17" y="8"/>
                  <a:pt x="19" y="9"/>
                  <a:pt x="19" y="11"/>
                </a:cubicBezTo>
                <a:lnTo>
                  <a:pt x="19" y="12"/>
                </a:lnTo>
                <a:cubicBezTo>
                  <a:pt x="18" y="12"/>
                  <a:pt x="18" y="12"/>
                  <a:pt x="18" y="12"/>
                </a:cubicBezTo>
                <a:cubicBezTo>
                  <a:pt x="17" y="9"/>
                  <a:pt x="17" y="9"/>
                  <a:pt x="17" y="9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10"/>
                  <a:pt x="12" y="12"/>
                  <a:pt x="14" y="12"/>
                </a:cubicBezTo>
                <a:cubicBezTo>
                  <a:pt x="14" y="15"/>
                  <a:pt x="14" y="17"/>
                  <a:pt x="17" y="17"/>
                </a:cubicBezTo>
                <a:cubicBezTo>
                  <a:pt x="18" y="17"/>
                  <a:pt x="22" y="17"/>
                  <a:pt x="23" y="15"/>
                </a:cubicBezTo>
                <a:cubicBezTo>
                  <a:pt x="25" y="12"/>
                  <a:pt x="25" y="9"/>
                  <a:pt x="25" y="8"/>
                </a:cubicBezTo>
                <a:cubicBezTo>
                  <a:pt x="24" y="6"/>
                  <a:pt x="23" y="5"/>
                  <a:pt x="22" y="3"/>
                </a:cubicBezTo>
                <a:cubicBezTo>
                  <a:pt x="19" y="2"/>
                  <a:pt x="16" y="1"/>
                  <a:pt x="12" y="2"/>
                </a:cubicBezTo>
                <a:cubicBezTo>
                  <a:pt x="8" y="3"/>
                  <a:pt x="6" y="4"/>
                  <a:pt x="5" y="7"/>
                </a:cubicBezTo>
                <a:cubicBezTo>
                  <a:pt x="3" y="15"/>
                  <a:pt x="9" y="21"/>
                  <a:pt x="17" y="27"/>
                </a:cubicBezTo>
                <a:cubicBezTo>
                  <a:pt x="24" y="32"/>
                  <a:pt x="32" y="34"/>
                  <a:pt x="42" y="34"/>
                </a:cubicBezTo>
                <a:cubicBezTo>
                  <a:pt x="60" y="34"/>
                  <a:pt x="72" y="26"/>
                  <a:pt x="80" y="22"/>
                </a:cubicBezTo>
                <a:lnTo>
                  <a:pt x="82" y="19"/>
                </a:lnTo>
                <a:cubicBezTo>
                  <a:pt x="84" y="19"/>
                  <a:pt x="87" y="19"/>
                  <a:pt x="88" y="20"/>
                </a:cubicBezTo>
                <a:cubicBezTo>
                  <a:pt x="91" y="22"/>
                  <a:pt x="90" y="25"/>
                  <a:pt x="87" y="27"/>
                </a:cubicBezTo>
                <a:cubicBezTo>
                  <a:pt x="88" y="25"/>
                  <a:pt x="88" y="22"/>
                  <a:pt x="87" y="21"/>
                </a:cubicBezTo>
                <a:cubicBezTo>
                  <a:pt x="86" y="20"/>
                  <a:pt x="84" y="20"/>
                  <a:pt x="82" y="21"/>
                </a:cubicBezTo>
                <a:lnTo>
                  <a:pt x="80" y="22"/>
                </a:lnTo>
                <a:cubicBezTo>
                  <a:pt x="73" y="28"/>
                  <a:pt x="60" y="35"/>
                  <a:pt x="42" y="35"/>
                </a:cubicBezTo>
                <a:lnTo>
                  <a:pt x="41" y="35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6" name="Freeform 2112">
            <a:extLst>
              <a:ext uri="{FF2B5EF4-FFF2-40B4-BE49-F238E27FC236}">
                <a16:creationId xmlns:a16="http://schemas.microsoft.com/office/drawing/2014/main" id="{E0079501-8104-394C-A4CC-DFFD2CBC9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1817688"/>
            <a:ext cx="6350" cy="11112"/>
          </a:xfrm>
          <a:custGeom>
            <a:avLst/>
            <a:gdLst>
              <a:gd name="T0" fmla="*/ 1116106 w 17"/>
              <a:gd name="T1" fmla="*/ 3978837 h 30"/>
              <a:gd name="T2" fmla="*/ 139700 w 17"/>
              <a:gd name="T3" fmla="*/ 2469457 h 30"/>
              <a:gd name="T4" fmla="*/ 418726 w 17"/>
              <a:gd name="T5" fmla="*/ 548933 h 30"/>
              <a:gd name="T6" fmla="*/ 2232212 w 17"/>
              <a:gd name="T7" fmla="*/ 411514 h 30"/>
              <a:gd name="T8" fmla="*/ 558053 w 17"/>
              <a:gd name="T9" fmla="*/ 548933 h 30"/>
              <a:gd name="T10" fmla="*/ 279026 w 17"/>
              <a:gd name="T11" fmla="*/ 2469457 h 30"/>
              <a:gd name="T12" fmla="*/ 1116106 w 17"/>
              <a:gd name="T13" fmla="*/ 397883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0">
                <a:moveTo>
                  <a:pt x="8" y="29"/>
                </a:moveTo>
                <a:cubicBezTo>
                  <a:pt x="3" y="26"/>
                  <a:pt x="2" y="23"/>
                  <a:pt x="1" y="18"/>
                </a:cubicBezTo>
                <a:cubicBezTo>
                  <a:pt x="0" y="14"/>
                  <a:pt x="0" y="8"/>
                  <a:pt x="3" y="4"/>
                </a:cubicBezTo>
                <a:cubicBezTo>
                  <a:pt x="7" y="1"/>
                  <a:pt x="11" y="0"/>
                  <a:pt x="16" y="3"/>
                </a:cubicBezTo>
                <a:cubicBezTo>
                  <a:pt x="11" y="1"/>
                  <a:pt x="8" y="2"/>
                  <a:pt x="4" y="4"/>
                </a:cubicBezTo>
                <a:cubicBezTo>
                  <a:pt x="1" y="8"/>
                  <a:pt x="1" y="14"/>
                  <a:pt x="2" y="18"/>
                </a:cubicBezTo>
                <a:cubicBezTo>
                  <a:pt x="3" y="23"/>
                  <a:pt x="4" y="25"/>
                  <a:pt x="8" y="2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7" name="Freeform 2113">
            <a:extLst>
              <a:ext uri="{FF2B5EF4-FFF2-40B4-BE49-F238E27FC236}">
                <a16:creationId xmlns:a16="http://schemas.microsoft.com/office/drawing/2014/main" id="{1BA18640-0844-8542-A655-F8B848A1A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17688"/>
            <a:ext cx="7937" cy="12700"/>
          </a:xfrm>
          <a:custGeom>
            <a:avLst/>
            <a:gdLst>
              <a:gd name="T0" fmla="*/ 1692024 w 22"/>
              <a:gd name="T1" fmla="*/ 4355747 h 36"/>
              <a:gd name="T2" fmla="*/ 0 w 22"/>
              <a:gd name="T3" fmla="*/ 2240139 h 36"/>
              <a:gd name="T4" fmla="*/ 1692024 w 22"/>
              <a:gd name="T5" fmla="*/ 4355747 h 36"/>
              <a:gd name="T6" fmla="*/ 650834 w 22"/>
              <a:gd name="T7" fmla="*/ 746831 h 36"/>
              <a:gd name="T8" fmla="*/ 2733214 w 22"/>
              <a:gd name="T9" fmla="*/ 373239 h 36"/>
              <a:gd name="T10" fmla="*/ 2602975 w 22"/>
              <a:gd name="T11" fmla="*/ 497769 h 36"/>
              <a:gd name="T12" fmla="*/ 781073 w 22"/>
              <a:gd name="T13" fmla="*/ 871008 h 36"/>
              <a:gd name="T14" fmla="*/ 0 w 22"/>
              <a:gd name="T15" fmla="*/ 2240139 h 36"/>
              <a:gd name="T16" fmla="*/ 650834 w 22"/>
              <a:gd name="T17" fmla="*/ 746831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6">
                <a:moveTo>
                  <a:pt x="13" y="35"/>
                </a:moveTo>
                <a:cubicBezTo>
                  <a:pt x="7" y="34"/>
                  <a:pt x="0" y="28"/>
                  <a:pt x="0" y="18"/>
                </a:cubicBezTo>
                <a:cubicBezTo>
                  <a:pt x="2" y="26"/>
                  <a:pt x="9" y="34"/>
                  <a:pt x="13" y="35"/>
                </a:cubicBezTo>
                <a:close/>
                <a:moveTo>
                  <a:pt x="5" y="6"/>
                </a:moveTo>
                <a:cubicBezTo>
                  <a:pt x="9" y="1"/>
                  <a:pt x="15" y="0"/>
                  <a:pt x="21" y="3"/>
                </a:cubicBezTo>
                <a:lnTo>
                  <a:pt x="20" y="4"/>
                </a:lnTo>
                <a:cubicBezTo>
                  <a:pt x="15" y="1"/>
                  <a:pt x="10" y="2"/>
                  <a:pt x="6" y="7"/>
                </a:cubicBezTo>
                <a:cubicBezTo>
                  <a:pt x="2" y="11"/>
                  <a:pt x="0" y="14"/>
                  <a:pt x="0" y="18"/>
                </a:cubicBezTo>
                <a:cubicBezTo>
                  <a:pt x="0" y="13"/>
                  <a:pt x="0" y="10"/>
                  <a:pt x="5" y="6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8" name="Freeform 2114">
            <a:extLst>
              <a:ext uri="{FF2B5EF4-FFF2-40B4-BE49-F238E27FC236}">
                <a16:creationId xmlns:a16="http://schemas.microsoft.com/office/drawing/2014/main" id="{40B43314-5DC3-EA44-BDCB-24A35B843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20863"/>
            <a:ext cx="11113" cy="30162"/>
          </a:xfrm>
          <a:custGeom>
            <a:avLst/>
            <a:gdLst>
              <a:gd name="T0" fmla="*/ 2470049 w 30"/>
              <a:gd name="T1" fmla="*/ 10959105 h 82"/>
              <a:gd name="T2" fmla="*/ 1235025 w 30"/>
              <a:gd name="T3" fmla="*/ 10553390 h 82"/>
              <a:gd name="T4" fmla="*/ 823473 w 30"/>
              <a:gd name="T5" fmla="*/ 9335507 h 82"/>
              <a:gd name="T6" fmla="*/ 1509516 w 30"/>
              <a:gd name="T7" fmla="*/ 8523708 h 82"/>
              <a:gd name="T8" fmla="*/ 2470049 w 30"/>
              <a:gd name="T9" fmla="*/ 8929791 h 82"/>
              <a:gd name="T10" fmla="*/ 2607110 w 30"/>
              <a:gd name="T11" fmla="*/ 9741590 h 82"/>
              <a:gd name="T12" fmla="*/ 1921067 w 30"/>
              <a:gd name="T13" fmla="*/ 9876952 h 82"/>
              <a:gd name="T14" fmla="*/ 2195558 w 30"/>
              <a:gd name="T15" fmla="*/ 9606229 h 82"/>
              <a:gd name="T16" fmla="*/ 2195558 w 30"/>
              <a:gd name="T17" fmla="*/ 8929791 h 82"/>
              <a:gd name="T18" fmla="*/ 1509516 w 30"/>
              <a:gd name="T19" fmla="*/ 8659069 h 82"/>
              <a:gd name="T20" fmla="*/ 823473 w 30"/>
              <a:gd name="T21" fmla="*/ 9335507 h 82"/>
              <a:gd name="T22" fmla="*/ 1235025 w 30"/>
              <a:gd name="T23" fmla="*/ 10282667 h 82"/>
              <a:gd name="T24" fmla="*/ 2744541 w 30"/>
              <a:gd name="T25" fmla="*/ 10688751 h 82"/>
              <a:gd name="T26" fmla="*/ 3842135 w 30"/>
              <a:gd name="T27" fmla="*/ 8523708 h 82"/>
              <a:gd name="T28" fmla="*/ 1509516 w 30"/>
              <a:gd name="T29" fmla="*/ 5141518 h 82"/>
              <a:gd name="T30" fmla="*/ 823473 w 30"/>
              <a:gd name="T31" fmla="*/ 4329718 h 82"/>
              <a:gd name="T32" fmla="*/ 0 w 30"/>
              <a:gd name="T33" fmla="*/ 1758960 h 82"/>
              <a:gd name="T34" fmla="*/ 1509516 w 30"/>
              <a:gd name="T35" fmla="*/ 0 h 82"/>
              <a:gd name="T36" fmla="*/ 1509516 w 30"/>
              <a:gd name="T37" fmla="*/ 0 h 82"/>
              <a:gd name="T38" fmla="*/ 0 w 30"/>
              <a:gd name="T39" fmla="*/ 1758960 h 82"/>
              <a:gd name="T40" fmla="*/ 1097594 w 30"/>
              <a:gd name="T41" fmla="*/ 4194357 h 82"/>
              <a:gd name="T42" fmla="*/ 2058498 w 30"/>
              <a:gd name="T43" fmla="*/ 5006156 h 82"/>
              <a:gd name="T44" fmla="*/ 3979565 w 30"/>
              <a:gd name="T45" fmla="*/ 8523708 h 82"/>
              <a:gd name="T46" fmla="*/ 2881601 w 30"/>
              <a:gd name="T47" fmla="*/ 10823744 h 82"/>
              <a:gd name="T48" fmla="*/ 2607110 w 30"/>
              <a:gd name="T49" fmla="*/ 10959105 h 82"/>
              <a:gd name="T50" fmla="*/ 2470049 w 30"/>
              <a:gd name="T51" fmla="*/ 10959105 h 8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0" h="82">
                <a:moveTo>
                  <a:pt x="18" y="81"/>
                </a:moveTo>
                <a:cubicBezTo>
                  <a:pt x="15" y="81"/>
                  <a:pt x="9" y="79"/>
                  <a:pt x="9" y="78"/>
                </a:cubicBezTo>
                <a:cubicBezTo>
                  <a:pt x="6" y="76"/>
                  <a:pt x="5" y="72"/>
                  <a:pt x="6" y="69"/>
                </a:cubicBezTo>
                <a:cubicBezTo>
                  <a:pt x="6" y="66"/>
                  <a:pt x="9" y="63"/>
                  <a:pt x="11" y="63"/>
                </a:cubicBezTo>
                <a:cubicBezTo>
                  <a:pt x="15" y="63"/>
                  <a:pt x="16" y="63"/>
                  <a:pt x="18" y="66"/>
                </a:cubicBezTo>
                <a:cubicBezTo>
                  <a:pt x="19" y="68"/>
                  <a:pt x="19" y="69"/>
                  <a:pt x="19" y="72"/>
                </a:cubicBezTo>
                <a:cubicBezTo>
                  <a:pt x="17" y="73"/>
                  <a:pt x="15" y="73"/>
                  <a:pt x="14" y="73"/>
                </a:cubicBezTo>
                <a:cubicBezTo>
                  <a:pt x="15" y="72"/>
                  <a:pt x="16" y="72"/>
                  <a:pt x="16" y="71"/>
                </a:cubicBezTo>
                <a:cubicBezTo>
                  <a:pt x="18" y="69"/>
                  <a:pt x="18" y="68"/>
                  <a:pt x="16" y="66"/>
                </a:cubicBezTo>
                <a:cubicBezTo>
                  <a:pt x="15" y="65"/>
                  <a:pt x="15" y="64"/>
                  <a:pt x="11" y="64"/>
                </a:cubicBezTo>
                <a:cubicBezTo>
                  <a:pt x="9" y="65"/>
                  <a:pt x="8" y="66"/>
                  <a:pt x="6" y="69"/>
                </a:cubicBezTo>
                <a:cubicBezTo>
                  <a:pt x="6" y="72"/>
                  <a:pt x="6" y="75"/>
                  <a:pt x="9" y="76"/>
                </a:cubicBezTo>
                <a:cubicBezTo>
                  <a:pt x="11" y="79"/>
                  <a:pt x="16" y="81"/>
                  <a:pt x="20" y="79"/>
                </a:cubicBezTo>
                <a:cubicBezTo>
                  <a:pt x="25" y="76"/>
                  <a:pt x="28" y="72"/>
                  <a:pt x="28" y="63"/>
                </a:cubicBezTo>
                <a:cubicBezTo>
                  <a:pt x="28" y="53"/>
                  <a:pt x="20" y="44"/>
                  <a:pt x="11" y="38"/>
                </a:cubicBezTo>
                <a:cubicBezTo>
                  <a:pt x="9" y="35"/>
                  <a:pt x="8" y="33"/>
                  <a:pt x="6" y="32"/>
                </a:cubicBezTo>
                <a:cubicBezTo>
                  <a:pt x="2" y="26"/>
                  <a:pt x="0" y="22"/>
                  <a:pt x="0" y="13"/>
                </a:cubicBezTo>
                <a:cubicBezTo>
                  <a:pt x="0" y="6"/>
                  <a:pt x="5" y="0"/>
                  <a:pt x="11" y="0"/>
                </a:cubicBezTo>
                <a:cubicBezTo>
                  <a:pt x="6" y="2"/>
                  <a:pt x="0" y="6"/>
                  <a:pt x="0" y="13"/>
                </a:cubicBezTo>
                <a:cubicBezTo>
                  <a:pt x="0" y="22"/>
                  <a:pt x="3" y="26"/>
                  <a:pt x="8" y="31"/>
                </a:cubicBezTo>
                <a:cubicBezTo>
                  <a:pt x="9" y="32"/>
                  <a:pt x="9" y="35"/>
                  <a:pt x="15" y="37"/>
                </a:cubicBezTo>
                <a:cubicBezTo>
                  <a:pt x="21" y="44"/>
                  <a:pt x="29" y="52"/>
                  <a:pt x="29" y="63"/>
                </a:cubicBezTo>
                <a:cubicBezTo>
                  <a:pt x="29" y="72"/>
                  <a:pt x="27" y="77"/>
                  <a:pt x="21" y="80"/>
                </a:cubicBezTo>
                <a:cubicBezTo>
                  <a:pt x="20" y="80"/>
                  <a:pt x="19" y="81"/>
                  <a:pt x="19" y="81"/>
                </a:cubicBezTo>
                <a:lnTo>
                  <a:pt x="18" y="81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9" name="Freeform 2115">
            <a:extLst>
              <a:ext uri="{FF2B5EF4-FFF2-40B4-BE49-F238E27FC236}">
                <a16:creationId xmlns:a16="http://schemas.microsoft.com/office/drawing/2014/main" id="{7ACA971D-C596-324C-AAFB-34CB1ED86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24038"/>
            <a:ext cx="11113" cy="23812"/>
          </a:xfrm>
          <a:custGeom>
            <a:avLst/>
            <a:gdLst>
              <a:gd name="T0" fmla="*/ 3084395 w 31"/>
              <a:gd name="T1" fmla="*/ 8460837 h 66"/>
              <a:gd name="T2" fmla="*/ 3084395 w 31"/>
              <a:gd name="T3" fmla="*/ 8460837 h 66"/>
              <a:gd name="T4" fmla="*/ 3212732 w 31"/>
              <a:gd name="T5" fmla="*/ 8330592 h 66"/>
              <a:gd name="T6" fmla="*/ 3726798 w 31"/>
              <a:gd name="T7" fmla="*/ 7159114 h 66"/>
              <a:gd name="T8" fmla="*/ 1799231 w 31"/>
              <a:gd name="T9" fmla="*/ 4425785 h 66"/>
              <a:gd name="T10" fmla="*/ 1156469 w 31"/>
              <a:gd name="T11" fmla="*/ 3644679 h 66"/>
              <a:gd name="T12" fmla="*/ 0 w 31"/>
              <a:gd name="T13" fmla="*/ 1171478 h 66"/>
              <a:gd name="T14" fmla="*/ 1285165 w 31"/>
              <a:gd name="T15" fmla="*/ 0 h 66"/>
              <a:gd name="T16" fmla="*/ 1285165 w 31"/>
              <a:gd name="T17" fmla="*/ 130244 h 66"/>
              <a:gd name="T18" fmla="*/ 128337 w 31"/>
              <a:gd name="T19" fmla="*/ 1171478 h 66"/>
              <a:gd name="T20" fmla="*/ 1156469 w 31"/>
              <a:gd name="T21" fmla="*/ 3514435 h 66"/>
              <a:gd name="T22" fmla="*/ 1927568 w 31"/>
              <a:gd name="T23" fmla="*/ 4295540 h 66"/>
              <a:gd name="T24" fmla="*/ 3855494 w 31"/>
              <a:gd name="T25" fmla="*/ 7159114 h 66"/>
              <a:gd name="T26" fmla="*/ 3469765 w 31"/>
              <a:gd name="T27" fmla="*/ 8330592 h 66"/>
              <a:gd name="T28" fmla="*/ 3084395 w 31"/>
              <a:gd name="T29" fmla="*/ 8460837 h 6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1" h="66">
                <a:moveTo>
                  <a:pt x="24" y="65"/>
                </a:moveTo>
                <a:lnTo>
                  <a:pt x="24" y="65"/>
                </a:lnTo>
                <a:cubicBezTo>
                  <a:pt x="24" y="65"/>
                  <a:pt x="24" y="64"/>
                  <a:pt x="25" y="64"/>
                </a:cubicBezTo>
                <a:cubicBezTo>
                  <a:pt x="28" y="61"/>
                  <a:pt x="29" y="58"/>
                  <a:pt x="29" y="55"/>
                </a:cubicBezTo>
                <a:cubicBezTo>
                  <a:pt x="29" y="48"/>
                  <a:pt x="20" y="40"/>
                  <a:pt x="14" y="34"/>
                </a:cubicBezTo>
                <a:cubicBezTo>
                  <a:pt x="12" y="31"/>
                  <a:pt x="10" y="30"/>
                  <a:pt x="9" y="28"/>
                </a:cubicBezTo>
                <a:cubicBezTo>
                  <a:pt x="3" y="21"/>
                  <a:pt x="0" y="17"/>
                  <a:pt x="0" y="9"/>
                </a:cubicBezTo>
                <a:cubicBezTo>
                  <a:pt x="0" y="4"/>
                  <a:pt x="5" y="0"/>
                  <a:pt x="10" y="0"/>
                </a:cubicBezTo>
                <a:lnTo>
                  <a:pt x="10" y="1"/>
                </a:lnTo>
                <a:cubicBezTo>
                  <a:pt x="5" y="2"/>
                  <a:pt x="1" y="5"/>
                  <a:pt x="1" y="9"/>
                </a:cubicBezTo>
                <a:cubicBezTo>
                  <a:pt x="1" y="17"/>
                  <a:pt x="5" y="20"/>
                  <a:pt x="9" y="27"/>
                </a:cubicBezTo>
                <a:cubicBezTo>
                  <a:pt x="11" y="29"/>
                  <a:pt x="13" y="31"/>
                  <a:pt x="15" y="33"/>
                </a:cubicBezTo>
                <a:cubicBezTo>
                  <a:pt x="20" y="39"/>
                  <a:pt x="30" y="47"/>
                  <a:pt x="30" y="55"/>
                </a:cubicBezTo>
                <a:cubicBezTo>
                  <a:pt x="30" y="60"/>
                  <a:pt x="29" y="63"/>
                  <a:pt x="27" y="64"/>
                </a:cubicBezTo>
                <a:cubicBezTo>
                  <a:pt x="25" y="65"/>
                  <a:pt x="24" y="65"/>
                  <a:pt x="24" y="6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0" name="Freeform 2116">
            <a:extLst>
              <a:ext uri="{FF2B5EF4-FFF2-40B4-BE49-F238E27FC236}">
                <a16:creationId xmlns:a16="http://schemas.microsoft.com/office/drawing/2014/main" id="{43333AEE-90AB-824C-B432-2E0C36D61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1846263"/>
            <a:ext cx="19050" cy="28575"/>
          </a:xfrm>
          <a:custGeom>
            <a:avLst/>
            <a:gdLst>
              <a:gd name="T0" fmla="*/ 4263246 w 53"/>
              <a:gd name="T1" fmla="*/ 10334259 h 78"/>
              <a:gd name="T2" fmla="*/ 1808672 w 53"/>
              <a:gd name="T3" fmla="*/ 9529030 h 78"/>
              <a:gd name="T4" fmla="*/ 1421202 w 53"/>
              <a:gd name="T5" fmla="*/ 9126415 h 78"/>
              <a:gd name="T6" fmla="*/ 1291806 w 53"/>
              <a:gd name="T7" fmla="*/ 9126415 h 78"/>
              <a:gd name="T8" fmla="*/ 904336 w 53"/>
              <a:gd name="T9" fmla="*/ 8589352 h 78"/>
              <a:gd name="T10" fmla="*/ 0 w 53"/>
              <a:gd name="T11" fmla="*/ 6710363 h 78"/>
              <a:gd name="T12" fmla="*/ 0 w 53"/>
              <a:gd name="T13" fmla="*/ 5636968 h 78"/>
              <a:gd name="T14" fmla="*/ 258433 w 53"/>
              <a:gd name="T15" fmla="*/ 4160593 h 78"/>
              <a:gd name="T16" fmla="*/ 1938068 w 53"/>
              <a:gd name="T17" fmla="*/ 1207843 h 78"/>
              <a:gd name="T18" fmla="*/ 5942881 w 53"/>
              <a:gd name="T19" fmla="*/ 1207843 h 78"/>
              <a:gd name="T20" fmla="*/ 6459747 w 53"/>
              <a:gd name="T21" fmla="*/ 3489447 h 78"/>
              <a:gd name="T22" fmla="*/ 5167582 w 53"/>
              <a:gd name="T23" fmla="*/ 4160593 h 78"/>
              <a:gd name="T24" fmla="*/ 3875776 w 53"/>
              <a:gd name="T25" fmla="*/ 3355364 h 78"/>
              <a:gd name="T26" fmla="*/ 4263246 w 53"/>
              <a:gd name="T27" fmla="*/ 2147521 h 78"/>
              <a:gd name="T28" fmla="*/ 5167582 w 53"/>
              <a:gd name="T29" fmla="*/ 2013072 h 78"/>
              <a:gd name="T30" fmla="*/ 5555411 w 53"/>
              <a:gd name="T31" fmla="*/ 2281604 h 78"/>
              <a:gd name="T32" fmla="*/ 5296978 w 53"/>
              <a:gd name="T33" fmla="*/ 3086833 h 78"/>
              <a:gd name="T34" fmla="*/ 4780112 w 53"/>
              <a:gd name="T35" fmla="*/ 3086833 h 78"/>
              <a:gd name="T36" fmla="*/ 4780112 w 53"/>
              <a:gd name="T37" fmla="*/ 3086833 h 78"/>
              <a:gd name="T38" fmla="*/ 4780112 w 53"/>
              <a:gd name="T39" fmla="*/ 2952750 h 78"/>
              <a:gd name="T40" fmla="*/ 5296978 w 53"/>
              <a:gd name="T41" fmla="*/ 2952750 h 78"/>
              <a:gd name="T42" fmla="*/ 5426015 w 53"/>
              <a:gd name="T43" fmla="*/ 2415687 h 78"/>
              <a:gd name="T44" fmla="*/ 5038545 w 53"/>
              <a:gd name="T45" fmla="*/ 2147521 h 78"/>
              <a:gd name="T46" fmla="*/ 4263246 w 53"/>
              <a:gd name="T47" fmla="*/ 2281604 h 78"/>
              <a:gd name="T48" fmla="*/ 4134209 w 53"/>
              <a:gd name="T49" fmla="*/ 3355364 h 78"/>
              <a:gd name="T50" fmla="*/ 5167582 w 53"/>
              <a:gd name="T51" fmla="*/ 4160593 h 78"/>
              <a:gd name="T52" fmla="*/ 6201314 w 53"/>
              <a:gd name="T53" fmla="*/ 3355364 h 78"/>
              <a:gd name="T54" fmla="*/ 5942881 w 53"/>
              <a:gd name="T55" fmla="*/ 1341926 h 78"/>
              <a:gd name="T56" fmla="*/ 2067105 w 53"/>
              <a:gd name="T57" fmla="*/ 1341926 h 78"/>
              <a:gd name="T58" fmla="*/ 258433 w 53"/>
              <a:gd name="T59" fmla="*/ 4294676 h 78"/>
              <a:gd name="T60" fmla="*/ 258433 w 53"/>
              <a:gd name="T61" fmla="*/ 5636968 h 78"/>
              <a:gd name="T62" fmla="*/ 258433 w 53"/>
              <a:gd name="T63" fmla="*/ 6710363 h 78"/>
              <a:gd name="T64" fmla="*/ 1033373 w 53"/>
              <a:gd name="T65" fmla="*/ 8455269 h 78"/>
              <a:gd name="T66" fmla="*/ 1421202 w 53"/>
              <a:gd name="T67" fmla="*/ 8991966 h 78"/>
              <a:gd name="T68" fmla="*/ 1550239 w 53"/>
              <a:gd name="T69" fmla="*/ 8991966 h 78"/>
              <a:gd name="T70" fmla="*/ 1808672 w 53"/>
              <a:gd name="T71" fmla="*/ 9394581 h 78"/>
              <a:gd name="T72" fmla="*/ 4263246 w 53"/>
              <a:gd name="T73" fmla="*/ 10334259 h 78"/>
              <a:gd name="T74" fmla="*/ 5555411 w 53"/>
              <a:gd name="T75" fmla="*/ 9663113 h 78"/>
              <a:gd name="T76" fmla="*/ 5942881 w 53"/>
              <a:gd name="T77" fmla="*/ 8589352 h 78"/>
              <a:gd name="T78" fmla="*/ 5813844 w 53"/>
              <a:gd name="T79" fmla="*/ 9931644 h 78"/>
              <a:gd name="T80" fmla="*/ 4263246 w 53"/>
              <a:gd name="T81" fmla="*/ 10334259 h 78"/>
              <a:gd name="T82" fmla="*/ 5296978 w 53"/>
              <a:gd name="T83" fmla="*/ 7515591 h 78"/>
              <a:gd name="T84" fmla="*/ 4392642 w 53"/>
              <a:gd name="T85" fmla="*/ 7784123 h 78"/>
              <a:gd name="T86" fmla="*/ 4263246 w 53"/>
              <a:gd name="T87" fmla="*/ 8455269 h 78"/>
              <a:gd name="T88" fmla="*/ 4521679 w 53"/>
              <a:gd name="T89" fmla="*/ 8991966 h 78"/>
              <a:gd name="T90" fmla="*/ 4909149 w 53"/>
              <a:gd name="T91" fmla="*/ 8723801 h 78"/>
              <a:gd name="T92" fmla="*/ 4909149 w 53"/>
              <a:gd name="T93" fmla="*/ 8455269 h 78"/>
              <a:gd name="T94" fmla="*/ 5167582 w 53"/>
              <a:gd name="T95" fmla="*/ 8857884 h 78"/>
              <a:gd name="T96" fmla="*/ 4521679 w 53"/>
              <a:gd name="T97" fmla="*/ 9126415 h 78"/>
              <a:gd name="T98" fmla="*/ 3875776 w 53"/>
              <a:gd name="T99" fmla="*/ 8455269 h 78"/>
              <a:gd name="T100" fmla="*/ 4263246 w 53"/>
              <a:gd name="T101" fmla="*/ 7515591 h 78"/>
              <a:gd name="T102" fmla="*/ 5296978 w 53"/>
              <a:gd name="T103" fmla="*/ 7381509 h 78"/>
              <a:gd name="T104" fmla="*/ 5942881 w 53"/>
              <a:gd name="T105" fmla="*/ 8589352 h 78"/>
              <a:gd name="T106" fmla="*/ 5942881 w 53"/>
              <a:gd name="T107" fmla="*/ 8589352 h 78"/>
              <a:gd name="T108" fmla="*/ 5296978 w 53"/>
              <a:gd name="T109" fmla="*/ 7515591 h 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3" h="78">
                <a:moveTo>
                  <a:pt x="33" y="77"/>
                </a:moveTo>
                <a:cubicBezTo>
                  <a:pt x="26" y="77"/>
                  <a:pt x="20" y="76"/>
                  <a:pt x="14" y="71"/>
                </a:cubicBezTo>
                <a:cubicBezTo>
                  <a:pt x="14" y="70"/>
                  <a:pt x="12" y="70"/>
                  <a:pt x="11" y="68"/>
                </a:cubicBezTo>
                <a:lnTo>
                  <a:pt x="10" y="68"/>
                </a:lnTo>
                <a:cubicBezTo>
                  <a:pt x="9" y="66"/>
                  <a:pt x="8" y="65"/>
                  <a:pt x="7" y="64"/>
                </a:cubicBezTo>
                <a:cubicBezTo>
                  <a:pt x="5" y="60"/>
                  <a:pt x="2" y="55"/>
                  <a:pt x="0" y="50"/>
                </a:cubicBezTo>
                <a:lnTo>
                  <a:pt x="0" y="42"/>
                </a:lnTo>
                <a:cubicBezTo>
                  <a:pt x="0" y="39"/>
                  <a:pt x="0" y="36"/>
                  <a:pt x="2" y="31"/>
                </a:cubicBezTo>
                <a:cubicBezTo>
                  <a:pt x="4" y="18"/>
                  <a:pt x="14" y="10"/>
                  <a:pt x="15" y="9"/>
                </a:cubicBezTo>
                <a:cubicBezTo>
                  <a:pt x="24" y="1"/>
                  <a:pt x="38" y="0"/>
                  <a:pt x="46" y="9"/>
                </a:cubicBezTo>
                <a:cubicBezTo>
                  <a:pt x="52" y="14"/>
                  <a:pt x="52" y="20"/>
                  <a:pt x="50" y="26"/>
                </a:cubicBezTo>
                <a:cubicBezTo>
                  <a:pt x="46" y="29"/>
                  <a:pt x="43" y="32"/>
                  <a:pt x="40" y="31"/>
                </a:cubicBezTo>
                <a:cubicBezTo>
                  <a:pt x="35" y="31"/>
                  <a:pt x="32" y="29"/>
                  <a:pt x="30" y="25"/>
                </a:cubicBezTo>
                <a:cubicBezTo>
                  <a:pt x="30" y="22"/>
                  <a:pt x="30" y="17"/>
                  <a:pt x="33" y="16"/>
                </a:cubicBezTo>
                <a:cubicBezTo>
                  <a:pt x="36" y="14"/>
                  <a:pt x="38" y="14"/>
                  <a:pt x="40" y="15"/>
                </a:cubicBezTo>
                <a:cubicBezTo>
                  <a:pt x="41" y="15"/>
                  <a:pt x="43" y="17"/>
                  <a:pt x="43" y="17"/>
                </a:cubicBezTo>
                <a:cubicBezTo>
                  <a:pt x="43" y="20"/>
                  <a:pt x="43" y="22"/>
                  <a:pt x="41" y="23"/>
                </a:cubicBezTo>
                <a:cubicBezTo>
                  <a:pt x="40" y="24"/>
                  <a:pt x="38" y="24"/>
                  <a:pt x="37" y="23"/>
                </a:cubicBezTo>
                <a:lnTo>
                  <a:pt x="37" y="22"/>
                </a:lnTo>
                <a:cubicBezTo>
                  <a:pt x="39" y="23"/>
                  <a:pt x="40" y="23"/>
                  <a:pt x="41" y="22"/>
                </a:cubicBezTo>
                <a:cubicBezTo>
                  <a:pt x="41" y="22"/>
                  <a:pt x="43" y="20"/>
                  <a:pt x="42" y="18"/>
                </a:cubicBezTo>
                <a:cubicBezTo>
                  <a:pt x="42" y="18"/>
                  <a:pt x="40" y="17"/>
                  <a:pt x="39" y="16"/>
                </a:cubicBezTo>
                <a:cubicBezTo>
                  <a:pt x="37" y="15"/>
                  <a:pt x="35" y="16"/>
                  <a:pt x="33" y="17"/>
                </a:cubicBezTo>
                <a:cubicBezTo>
                  <a:pt x="33" y="17"/>
                  <a:pt x="30" y="22"/>
                  <a:pt x="32" y="25"/>
                </a:cubicBezTo>
                <a:cubicBezTo>
                  <a:pt x="33" y="28"/>
                  <a:pt x="35" y="31"/>
                  <a:pt x="40" y="31"/>
                </a:cubicBezTo>
                <a:cubicBezTo>
                  <a:pt x="43" y="31"/>
                  <a:pt x="46" y="28"/>
                  <a:pt x="48" y="25"/>
                </a:cubicBezTo>
                <a:cubicBezTo>
                  <a:pt x="52" y="20"/>
                  <a:pt x="50" y="14"/>
                  <a:pt x="46" y="10"/>
                </a:cubicBezTo>
                <a:cubicBezTo>
                  <a:pt x="38" y="1"/>
                  <a:pt x="24" y="4"/>
                  <a:pt x="16" y="10"/>
                </a:cubicBezTo>
                <a:cubicBezTo>
                  <a:pt x="12" y="14"/>
                  <a:pt x="5" y="22"/>
                  <a:pt x="2" y="32"/>
                </a:cubicBezTo>
                <a:lnTo>
                  <a:pt x="2" y="42"/>
                </a:lnTo>
                <a:lnTo>
                  <a:pt x="2" y="50"/>
                </a:lnTo>
                <a:cubicBezTo>
                  <a:pt x="4" y="55"/>
                  <a:pt x="5" y="59"/>
                  <a:pt x="8" y="63"/>
                </a:cubicBezTo>
                <a:cubicBezTo>
                  <a:pt x="10" y="64"/>
                  <a:pt x="10" y="65"/>
                  <a:pt x="11" y="67"/>
                </a:cubicBezTo>
                <a:lnTo>
                  <a:pt x="12" y="67"/>
                </a:lnTo>
                <a:cubicBezTo>
                  <a:pt x="14" y="68"/>
                  <a:pt x="14" y="69"/>
                  <a:pt x="14" y="70"/>
                </a:cubicBezTo>
                <a:cubicBezTo>
                  <a:pt x="20" y="75"/>
                  <a:pt x="27" y="77"/>
                  <a:pt x="33" y="77"/>
                </a:cubicBezTo>
                <a:cubicBezTo>
                  <a:pt x="37" y="77"/>
                  <a:pt x="41" y="76"/>
                  <a:pt x="43" y="72"/>
                </a:cubicBezTo>
                <a:cubicBezTo>
                  <a:pt x="46" y="71"/>
                  <a:pt x="46" y="68"/>
                  <a:pt x="46" y="64"/>
                </a:cubicBezTo>
                <a:cubicBezTo>
                  <a:pt x="46" y="68"/>
                  <a:pt x="46" y="71"/>
                  <a:pt x="45" y="74"/>
                </a:cubicBezTo>
                <a:cubicBezTo>
                  <a:pt x="42" y="77"/>
                  <a:pt x="38" y="77"/>
                  <a:pt x="33" y="77"/>
                </a:cubicBezTo>
                <a:close/>
                <a:moveTo>
                  <a:pt x="41" y="56"/>
                </a:moveTo>
                <a:cubicBezTo>
                  <a:pt x="38" y="55"/>
                  <a:pt x="36" y="56"/>
                  <a:pt x="34" y="58"/>
                </a:cubicBezTo>
                <a:cubicBezTo>
                  <a:pt x="33" y="58"/>
                  <a:pt x="32" y="61"/>
                  <a:pt x="33" y="63"/>
                </a:cubicBezTo>
                <a:cubicBezTo>
                  <a:pt x="33" y="64"/>
                  <a:pt x="33" y="66"/>
                  <a:pt x="35" y="67"/>
                </a:cubicBezTo>
                <a:cubicBezTo>
                  <a:pt x="37" y="68"/>
                  <a:pt x="38" y="67"/>
                  <a:pt x="38" y="65"/>
                </a:cubicBezTo>
                <a:cubicBezTo>
                  <a:pt x="38" y="65"/>
                  <a:pt x="40" y="63"/>
                  <a:pt x="38" y="63"/>
                </a:cubicBezTo>
                <a:cubicBezTo>
                  <a:pt x="40" y="63"/>
                  <a:pt x="41" y="64"/>
                  <a:pt x="40" y="66"/>
                </a:cubicBezTo>
                <a:cubicBezTo>
                  <a:pt x="39" y="68"/>
                  <a:pt x="37" y="68"/>
                  <a:pt x="35" y="68"/>
                </a:cubicBezTo>
                <a:cubicBezTo>
                  <a:pt x="33" y="68"/>
                  <a:pt x="31" y="65"/>
                  <a:pt x="30" y="63"/>
                </a:cubicBezTo>
                <a:cubicBezTo>
                  <a:pt x="30" y="61"/>
                  <a:pt x="32" y="58"/>
                  <a:pt x="33" y="56"/>
                </a:cubicBezTo>
                <a:cubicBezTo>
                  <a:pt x="36" y="55"/>
                  <a:pt x="38" y="54"/>
                  <a:pt x="41" y="55"/>
                </a:cubicBezTo>
                <a:cubicBezTo>
                  <a:pt x="45" y="57"/>
                  <a:pt x="46" y="60"/>
                  <a:pt x="46" y="64"/>
                </a:cubicBezTo>
                <a:cubicBezTo>
                  <a:pt x="46" y="61"/>
                  <a:pt x="43" y="58"/>
                  <a:pt x="41" y="56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1" name="Freeform 2117">
            <a:extLst>
              <a:ext uri="{FF2B5EF4-FFF2-40B4-BE49-F238E27FC236}">
                <a16:creationId xmlns:a16="http://schemas.microsoft.com/office/drawing/2014/main" id="{930DE218-1CBF-7E47-8EA0-434B179CC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1873250"/>
            <a:ext cx="17463" cy="30163"/>
          </a:xfrm>
          <a:custGeom>
            <a:avLst/>
            <a:gdLst>
              <a:gd name="T0" fmla="*/ 1341857 w 50"/>
              <a:gd name="T1" fmla="*/ 10577632 h 85"/>
              <a:gd name="T2" fmla="*/ 975832 w 50"/>
              <a:gd name="T3" fmla="*/ 10451657 h 85"/>
              <a:gd name="T4" fmla="*/ 121892 w 50"/>
              <a:gd name="T5" fmla="*/ 9822137 h 85"/>
              <a:gd name="T6" fmla="*/ 244133 w 50"/>
              <a:gd name="T7" fmla="*/ 8688718 h 85"/>
              <a:gd name="T8" fmla="*/ 1219965 w 50"/>
              <a:gd name="T9" fmla="*/ 8059199 h 85"/>
              <a:gd name="T10" fmla="*/ 1951665 w 50"/>
              <a:gd name="T11" fmla="*/ 8562743 h 85"/>
              <a:gd name="T12" fmla="*/ 2073557 w 50"/>
              <a:gd name="T13" fmla="*/ 8940668 h 85"/>
              <a:gd name="T14" fmla="*/ 1829773 w 50"/>
              <a:gd name="T15" fmla="*/ 9570188 h 85"/>
              <a:gd name="T16" fmla="*/ 1341857 w 50"/>
              <a:gd name="T17" fmla="*/ 9696162 h 85"/>
              <a:gd name="T18" fmla="*/ 853941 w 50"/>
              <a:gd name="T19" fmla="*/ 9066643 h 85"/>
              <a:gd name="T20" fmla="*/ 1219965 w 50"/>
              <a:gd name="T21" fmla="*/ 9444213 h 85"/>
              <a:gd name="T22" fmla="*/ 1707881 w 50"/>
              <a:gd name="T23" fmla="*/ 9444213 h 85"/>
              <a:gd name="T24" fmla="*/ 1829773 w 50"/>
              <a:gd name="T25" fmla="*/ 8940668 h 85"/>
              <a:gd name="T26" fmla="*/ 1829773 w 50"/>
              <a:gd name="T27" fmla="*/ 8688718 h 85"/>
              <a:gd name="T28" fmla="*/ 1219965 w 50"/>
              <a:gd name="T29" fmla="*/ 8311149 h 85"/>
              <a:gd name="T30" fmla="*/ 244133 w 50"/>
              <a:gd name="T31" fmla="*/ 8814693 h 85"/>
              <a:gd name="T32" fmla="*/ 244133 w 50"/>
              <a:gd name="T33" fmla="*/ 9696162 h 85"/>
              <a:gd name="T34" fmla="*/ 975832 w 50"/>
              <a:gd name="T35" fmla="*/ 10325682 h 85"/>
              <a:gd name="T36" fmla="*/ 1829773 w 50"/>
              <a:gd name="T37" fmla="*/ 10325682 h 85"/>
              <a:gd name="T38" fmla="*/ 2927497 w 50"/>
              <a:gd name="T39" fmla="*/ 9822137 h 85"/>
              <a:gd name="T40" fmla="*/ 4147463 w 50"/>
              <a:gd name="T41" fmla="*/ 8814693 h 85"/>
              <a:gd name="T42" fmla="*/ 5733103 w 50"/>
              <a:gd name="T43" fmla="*/ 6296260 h 85"/>
              <a:gd name="T44" fmla="*/ 5611211 w 50"/>
              <a:gd name="T45" fmla="*/ 3399902 h 85"/>
              <a:gd name="T46" fmla="*/ 2561473 w 50"/>
              <a:gd name="T47" fmla="*/ 0 h 85"/>
              <a:gd name="T48" fmla="*/ 1829773 w 50"/>
              <a:gd name="T49" fmla="*/ 251950 h 85"/>
              <a:gd name="T50" fmla="*/ 1585640 w 50"/>
              <a:gd name="T51" fmla="*/ 503545 h 85"/>
              <a:gd name="T52" fmla="*/ 1463749 w 50"/>
              <a:gd name="T53" fmla="*/ 1007444 h 85"/>
              <a:gd name="T54" fmla="*/ 1463749 w 50"/>
              <a:gd name="T55" fmla="*/ 1762939 h 85"/>
              <a:gd name="T56" fmla="*/ 2073557 w 50"/>
              <a:gd name="T57" fmla="*/ 2392458 h 85"/>
              <a:gd name="T58" fmla="*/ 2927497 w 50"/>
              <a:gd name="T59" fmla="*/ 2140863 h 85"/>
              <a:gd name="T60" fmla="*/ 3171630 w 50"/>
              <a:gd name="T61" fmla="*/ 1385014 h 85"/>
              <a:gd name="T62" fmla="*/ 2927497 w 50"/>
              <a:gd name="T63" fmla="*/ 1007444 h 85"/>
              <a:gd name="T64" fmla="*/ 2195798 w 50"/>
              <a:gd name="T65" fmla="*/ 1385014 h 85"/>
              <a:gd name="T66" fmla="*/ 2195798 w 50"/>
              <a:gd name="T67" fmla="*/ 1385014 h 85"/>
              <a:gd name="T68" fmla="*/ 2195798 w 50"/>
              <a:gd name="T69" fmla="*/ 1385014 h 85"/>
              <a:gd name="T70" fmla="*/ 2927497 w 50"/>
              <a:gd name="T71" fmla="*/ 755494 h 85"/>
              <a:gd name="T72" fmla="*/ 3293522 w 50"/>
              <a:gd name="T73" fmla="*/ 1385014 h 85"/>
              <a:gd name="T74" fmla="*/ 2927497 w 50"/>
              <a:gd name="T75" fmla="*/ 2392458 h 85"/>
              <a:gd name="T76" fmla="*/ 2073557 w 50"/>
              <a:gd name="T77" fmla="*/ 2392458 h 85"/>
              <a:gd name="T78" fmla="*/ 1463749 w 50"/>
              <a:gd name="T79" fmla="*/ 2014888 h 85"/>
              <a:gd name="T80" fmla="*/ 1341857 w 50"/>
              <a:gd name="T81" fmla="*/ 1007444 h 85"/>
              <a:gd name="T82" fmla="*/ 1463749 w 50"/>
              <a:gd name="T83" fmla="*/ 377925 h 85"/>
              <a:gd name="T84" fmla="*/ 1829773 w 50"/>
              <a:gd name="T85" fmla="*/ 125975 h 85"/>
              <a:gd name="T86" fmla="*/ 2561473 w 50"/>
              <a:gd name="T87" fmla="*/ 0 h 85"/>
              <a:gd name="T88" fmla="*/ 5733103 w 50"/>
              <a:gd name="T89" fmla="*/ 3399902 h 85"/>
              <a:gd name="T90" fmla="*/ 5733103 w 50"/>
              <a:gd name="T91" fmla="*/ 6296260 h 85"/>
              <a:gd name="T92" fmla="*/ 4147463 w 50"/>
              <a:gd name="T93" fmla="*/ 9066643 h 85"/>
              <a:gd name="T94" fmla="*/ 2927497 w 50"/>
              <a:gd name="T95" fmla="*/ 9948112 h 85"/>
              <a:gd name="T96" fmla="*/ 1829773 w 50"/>
              <a:gd name="T97" fmla="*/ 10451657 h 85"/>
              <a:gd name="T98" fmla="*/ 1341857 w 50"/>
              <a:gd name="T99" fmla="*/ 10577632 h 8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" h="85">
                <a:moveTo>
                  <a:pt x="11" y="84"/>
                </a:moveTo>
                <a:cubicBezTo>
                  <a:pt x="11" y="84"/>
                  <a:pt x="9" y="84"/>
                  <a:pt x="8" y="83"/>
                </a:cubicBezTo>
                <a:cubicBezTo>
                  <a:pt x="5" y="82"/>
                  <a:pt x="2" y="80"/>
                  <a:pt x="1" y="78"/>
                </a:cubicBezTo>
                <a:cubicBezTo>
                  <a:pt x="0" y="75"/>
                  <a:pt x="0" y="72"/>
                  <a:pt x="2" y="69"/>
                </a:cubicBezTo>
                <a:cubicBezTo>
                  <a:pt x="2" y="66"/>
                  <a:pt x="5" y="64"/>
                  <a:pt x="10" y="64"/>
                </a:cubicBezTo>
                <a:cubicBezTo>
                  <a:pt x="12" y="64"/>
                  <a:pt x="15" y="66"/>
                  <a:pt x="16" y="68"/>
                </a:cubicBezTo>
                <a:lnTo>
                  <a:pt x="17" y="71"/>
                </a:lnTo>
                <a:cubicBezTo>
                  <a:pt x="17" y="73"/>
                  <a:pt x="16" y="75"/>
                  <a:pt x="15" y="76"/>
                </a:cubicBezTo>
                <a:cubicBezTo>
                  <a:pt x="12" y="77"/>
                  <a:pt x="11" y="77"/>
                  <a:pt x="11" y="77"/>
                </a:cubicBezTo>
                <a:cubicBezTo>
                  <a:pt x="8" y="76"/>
                  <a:pt x="7" y="74"/>
                  <a:pt x="7" y="72"/>
                </a:cubicBezTo>
                <a:cubicBezTo>
                  <a:pt x="9" y="73"/>
                  <a:pt x="9" y="75"/>
                  <a:pt x="10" y="75"/>
                </a:cubicBezTo>
                <a:cubicBezTo>
                  <a:pt x="10" y="75"/>
                  <a:pt x="12" y="76"/>
                  <a:pt x="14" y="75"/>
                </a:cubicBezTo>
                <a:cubicBezTo>
                  <a:pt x="15" y="75"/>
                  <a:pt x="15" y="72"/>
                  <a:pt x="15" y="71"/>
                </a:cubicBezTo>
                <a:lnTo>
                  <a:pt x="15" y="69"/>
                </a:lnTo>
                <a:cubicBezTo>
                  <a:pt x="14" y="66"/>
                  <a:pt x="12" y="66"/>
                  <a:pt x="10" y="66"/>
                </a:cubicBezTo>
                <a:cubicBezTo>
                  <a:pt x="6" y="66"/>
                  <a:pt x="3" y="67"/>
                  <a:pt x="2" y="70"/>
                </a:cubicBezTo>
                <a:cubicBezTo>
                  <a:pt x="2" y="72"/>
                  <a:pt x="2" y="75"/>
                  <a:pt x="2" y="77"/>
                </a:cubicBezTo>
                <a:cubicBezTo>
                  <a:pt x="3" y="79"/>
                  <a:pt x="5" y="81"/>
                  <a:pt x="8" y="82"/>
                </a:cubicBezTo>
                <a:cubicBezTo>
                  <a:pt x="10" y="82"/>
                  <a:pt x="12" y="82"/>
                  <a:pt x="15" y="82"/>
                </a:cubicBezTo>
                <a:cubicBezTo>
                  <a:pt x="18" y="81"/>
                  <a:pt x="21" y="79"/>
                  <a:pt x="24" y="78"/>
                </a:cubicBezTo>
                <a:cubicBezTo>
                  <a:pt x="28" y="76"/>
                  <a:pt x="31" y="73"/>
                  <a:pt x="34" y="70"/>
                </a:cubicBezTo>
                <a:cubicBezTo>
                  <a:pt x="39" y="66"/>
                  <a:pt x="43" y="58"/>
                  <a:pt x="47" y="50"/>
                </a:cubicBezTo>
                <a:cubicBezTo>
                  <a:pt x="48" y="39"/>
                  <a:pt x="47" y="29"/>
                  <a:pt x="46" y="27"/>
                </a:cubicBezTo>
                <a:cubicBezTo>
                  <a:pt x="43" y="14"/>
                  <a:pt x="32" y="0"/>
                  <a:pt x="21" y="0"/>
                </a:cubicBezTo>
                <a:cubicBezTo>
                  <a:pt x="19" y="0"/>
                  <a:pt x="18" y="1"/>
                  <a:pt x="15" y="2"/>
                </a:cubicBezTo>
                <a:cubicBezTo>
                  <a:pt x="15" y="3"/>
                  <a:pt x="15" y="3"/>
                  <a:pt x="13" y="4"/>
                </a:cubicBezTo>
                <a:cubicBezTo>
                  <a:pt x="12" y="6"/>
                  <a:pt x="12" y="6"/>
                  <a:pt x="12" y="8"/>
                </a:cubicBezTo>
                <a:cubicBezTo>
                  <a:pt x="11" y="9"/>
                  <a:pt x="12" y="13"/>
                  <a:pt x="12" y="14"/>
                </a:cubicBezTo>
                <a:cubicBezTo>
                  <a:pt x="13" y="17"/>
                  <a:pt x="15" y="19"/>
                  <a:pt x="17" y="19"/>
                </a:cubicBezTo>
                <a:cubicBezTo>
                  <a:pt x="19" y="19"/>
                  <a:pt x="22" y="19"/>
                  <a:pt x="24" y="17"/>
                </a:cubicBezTo>
                <a:cubicBezTo>
                  <a:pt x="25" y="16"/>
                  <a:pt x="26" y="14"/>
                  <a:pt x="26" y="11"/>
                </a:cubicBezTo>
                <a:cubicBezTo>
                  <a:pt x="25" y="9"/>
                  <a:pt x="24" y="8"/>
                  <a:pt x="24" y="8"/>
                </a:cubicBezTo>
                <a:cubicBezTo>
                  <a:pt x="21" y="8"/>
                  <a:pt x="19" y="9"/>
                  <a:pt x="18" y="11"/>
                </a:cubicBezTo>
                <a:cubicBezTo>
                  <a:pt x="18" y="8"/>
                  <a:pt x="21" y="6"/>
                  <a:pt x="24" y="6"/>
                </a:cubicBezTo>
                <a:cubicBezTo>
                  <a:pt x="24" y="6"/>
                  <a:pt x="27" y="9"/>
                  <a:pt x="27" y="11"/>
                </a:cubicBezTo>
                <a:cubicBezTo>
                  <a:pt x="27" y="14"/>
                  <a:pt x="26" y="17"/>
                  <a:pt x="24" y="19"/>
                </a:cubicBezTo>
                <a:cubicBezTo>
                  <a:pt x="24" y="19"/>
                  <a:pt x="19" y="20"/>
                  <a:pt x="17" y="19"/>
                </a:cubicBezTo>
                <a:cubicBezTo>
                  <a:pt x="15" y="19"/>
                  <a:pt x="12" y="18"/>
                  <a:pt x="12" y="16"/>
                </a:cubicBezTo>
                <a:cubicBezTo>
                  <a:pt x="10" y="13"/>
                  <a:pt x="10" y="9"/>
                  <a:pt x="11" y="8"/>
                </a:cubicBezTo>
                <a:cubicBezTo>
                  <a:pt x="11" y="6"/>
                  <a:pt x="12" y="4"/>
                  <a:pt x="12" y="3"/>
                </a:cubicBezTo>
                <a:cubicBezTo>
                  <a:pt x="13" y="3"/>
                  <a:pt x="14" y="2"/>
                  <a:pt x="15" y="1"/>
                </a:cubicBezTo>
                <a:cubicBezTo>
                  <a:pt x="17" y="0"/>
                  <a:pt x="19" y="0"/>
                  <a:pt x="21" y="0"/>
                </a:cubicBezTo>
                <a:cubicBezTo>
                  <a:pt x="33" y="0"/>
                  <a:pt x="44" y="14"/>
                  <a:pt x="47" y="27"/>
                </a:cubicBezTo>
                <a:cubicBezTo>
                  <a:pt x="47" y="28"/>
                  <a:pt x="49" y="39"/>
                  <a:pt x="47" y="50"/>
                </a:cubicBezTo>
                <a:cubicBezTo>
                  <a:pt x="45" y="59"/>
                  <a:pt x="41" y="66"/>
                  <a:pt x="34" y="72"/>
                </a:cubicBezTo>
                <a:cubicBezTo>
                  <a:pt x="32" y="75"/>
                  <a:pt x="28" y="76"/>
                  <a:pt x="24" y="79"/>
                </a:cubicBezTo>
                <a:cubicBezTo>
                  <a:pt x="22" y="80"/>
                  <a:pt x="18" y="82"/>
                  <a:pt x="15" y="83"/>
                </a:cubicBezTo>
                <a:cubicBezTo>
                  <a:pt x="14" y="83"/>
                  <a:pt x="12" y="84"/>
                  <a:pt x="11" y="8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2" name="Freeform 2118">
            <a:extLst>
              <a:ext uri="{FF2B5EF4-FFF2-40B4-BE49-F238E27FC236}">
                <a16:creationId xmlns:a16="http://schemas.microsoft.com/office/drawing/2014/main" id="{2686FA29-449E-1848-B8B5-C006DBFEF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76425"/>
            <a:ext cx="11113" cy="25400"/>
          </a:xfrm>
          <a:custGeom>
            <a:avLst/>
            <a:gdLst>
              <a:gd name="T0" fmla="*/ 274491 w 30"/>
              <a:gd name="T1" fmla="*/ 8836025 h 72"/>
              <a:gd name="T2" fmla="*/ 0 w 30"/>
              <a:gd name="T3" fmla="*/ 8711494 h 72"/>
              <a:gd name="T4" fmla="*/ 0 w 30"/>
              <a:gd name="T5" fmla="*/ 8711494 h 72"/>
              <a:gd name="T6" fmla="*/ 686043 w 30"/>
              <a:gd name="T7" fmla="*/ 8587317 h 72"/>
              <a:gd name="T8" fmla="*/ 1097594 w 30"/>
              <a:gd name="T9" fmla="*/ 8462786 h 72"/>
              <a:gd name="T10" fmla="*/ 1235025 w 30"/>
              <a:gd name="T11" fmla="*/ 8338256 h 72"/>
              <a:gd name="T12" fmla="*/ 3293152 w 30"/>
              <a:gd name="T13" fmla="*/ 6222647 h 72"/>
              <a:gd name="T14" fmla="*/ 3705074 w 30"/>
              <a:gd name="T15" fmla="*/ 5102578 h 72"/>
              <a:gd name="T16" fmla="*/ 3705074 w 30"/>
              <a:gd name="T17" fmla="*/ 4355747 h 72"/>
              <a:gd name="T18" fmla="*/ 3705074 w 30"/>
              <a:gd name="T19" fmla="*/ 2986969 h 72"/>
              <a:gd name="T20" fmla="*/ 2607110 w 30"/>
              <a:gd name="T21" fmla="*/ 871008 h 72"/>
              <a:gd name="T22" fmla="*/ 1646576 w 30"/>
              <a:gd name="T23" fmla="*/ 249061 h 72"/>
              <a:gd name="T24" fmla="*/ 2744541 w 30"/>
              <a:gd name="T25" fmla="*/ 871008 h 72"/>
              <a:gd name="T26" fmla="*/ 3705074 w 30"/>
              <a:gd name="T27" fmla="*/ 2862439 h 72"/>
              <a:gd name="T28" fmla="*/ 3979565 w 30"/>
              <a:gd name="T29" fmla="*/ 4480278 h 72"/>
              <a:gd name="T30" fmla="*/ 3705074 w 30"/>
              <a:gd name="T31" fmla="*/ 5102578 h 72"/>
              <a:gd name="T32" fmla="*/ 3567643 w 30"/>
              <a:gd name="T33" fmla="*/ 6222647 h 72"/>
              <a:gd name="T34" fmla="*/ 1235025 w 30"/>
              <a:gd name="T35" fmla="*/ 8587317 h 72"/>
              <a:gd name="T36" fmla="*/ 686043 w 30"/>
              <a:gd name="T37" fmla="*/ 8711494 h 72"/>
              <a:gd name="T38" fmla="*/ 274491 w 30"/>
              <a:gd name="T39" fmla="*/ 8836025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72">
                <a:moveTo>
                  <a:pt x="2" y="71"/>
                </a:moveTo>
                <a:cubicBezTo>
                  <a:pt x="1" y="71"/>
                  <a:pt x="0" y="70"/>
                  <a:pt x="0" y="70"/>
                </a:cubicBezTo>
                <a:cubicBezTo>
                  <a:pt x="2" y="70"/>
                  <a:pt x="2" y="70"/>
                  <a:pt x="5" y="69"/>
                </a:cubicBezTo>
                <a:cubicBezTo>
                  <a:pt x="5" y="69"/>
                  <a:pt x="6" y="69"/>
                  <a:pt x="8" y="68"/>
                </a:cubicBezTo>
                <a:lnTo>
                  <a:pt x="9" y="67"/>
                </a:lnTo>
                <a:cubicBezTo>
                  <a:pt x="14" y="64"/>
                  <a:pt x="18" y="60"/>
                  <a:pt x="24" y="50"/>
                </a:cubicBezTo>
                <a:cubicBezTo>
                  <a:pt x="26" y="48"/>
                  <a:pt x="27" y="45"/>
                  <a:pt x="27" y="41"/>
                </a:cubicBezTo>
                <a:cubicBezTo>
                  <a:pt x="27" y="39"/>
                  <a:pt x="27" y="38"/>
                  <a:pt x="27" y="35"/>
                </a:cubicBezTo>
                <a:cubicBezTo>
                  <a:pt x="27" y="32"/>
                  <a:pt x="27" y="28"/>
                  <a:pt x="27" y="24"/>
                </a:cubicBezTo>
                <a:cubicBezTo>
                  <a:pt x="26" y="17"/>
                  <a:pt x="24" y="13"/>
                  <a:pt x="19" y="7"/>
                </a:cubicBezTo>
                <a:cubicBezTo>
                  <a:pt x="17" y="3"/>
                  <a:pt x="15" y="2"/>
                  <a:pt x="12" y="2"/>
                </a:cubicBezTo>
                <a:cubicBezTo>
                  <a:pt x="16" y="0"/>
                  <a:pt x="18" y="3"/>
                  <a:pt x="20" y="7"/>
                </a:cubicBezTo>
                <a:cubicBezTo>
                  <a:pt x="24" y="13"/>
                  <a:pt x="27" y="16"/>
                  <a:pt x="27" y="23"/>
                </a:cubicBezTo>
                <a:cubicBezTo>
                  <a:pt x="29" y="28"/>
                  <a:pt x="29" y="32"/>
                  <a:pt x="29" y="36"/>
                </a:cubicBezTo>
                <a:cubicBezTo>
                  <a:pt x="29" y="38"/>
                  <a:pt x="29" y="39"/>
                  <a:pt x="27" y="41"/>
                </a:cubicBezTo>
                <a:cubicBezTo>
                  <a:pt x="27" y="45"/>
                  <a:pt x="27" y="48"/>
                  <a:pt x="26" y="50"/>
                </a:cubicBezTo>
                <a:cubicBezTo>
                  <a:pt x="19" y="61"/>
                  <a:pt x="14" y="66"/>
                  <a:pt x="9" y="69"/>
                </a:cubicBezTo>
                <a:cubicBezTo>
                  <a:pt x="7" y="70"/>
                  <a:pt x="6" y="70"/>
                  <a:pt x="5" y="70"/>
                </a:cubicBezTo>
                <a:cubicBezTo>
                  <a:pt x="4" y="70"/>
                  <a:pt x="2" y="71"/>
                  <a:pt x="2" y="7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3" name="Freeform 2119">
            <a:extLst>
              <a:ext uri="{FF2B5EF4-FFF2-40B4-BE49-F238E27FC236}">
                <a16:creationId xmlns:a16="http://schemas.microsoft.com/office/drawing/2014/main" id="{6090372A-A9C5-DC4A-BD52-EF3CB746F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1893888"/>
            <a:ext cx="6350" cy="4762"/>
          </a:xfrm>
          <a:custGeom>
            <a:avLst/>
            <a:gdLst>
              <a:gd name="T0" fmla="*/ 1813859 w 17"/>
              <a:gd name="T1" fmla="*/ 1411139 h 15"/>
              <a:gd name="T2" fmla="*/ 2092885 w 17"/>
              <a:gd name="T3" fmla="*/ 907002 h 15"/>
              <a:gd name="T4" fmla="*/ 1116106 w 17"/>
              <a:gd name="T5" fmla="*/ 100637 h 15"/>
              <a:gd name="T6" fmla="*/ 279026 w 17"/>
              <a:gd name="T7" fmla="*/ 907002 h 15"/>
              <a:gd name="T8" fmla="*/ 139700 w 17"/>
              <a:gd name="T9" fmla="*/ 907002 h 15"/>
              <a:gd name="T10" fmla="*/ 0 w 17"/>
              <a:gd name="T11" fmla="*/ 907002 h 15"/>
              <a:gd name="T12" fmla="*/ 1116106 w 17"/>
              <a:gd name="T13" fmla="*/ 0 h 15"/>
              <a:gd name="T14" fmla="*/ 2232212 w 17"/>
              <a:gd name="T15" fmla="*/ 907002 h 15"/>
              <a:gd name="T16" fmla="*/ 1813859 w 17"/>
              <a:gd name="T17" fmla="*/ 1411139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5">
                <a:moveTo>
                  <a:pt x="13" y="14"/>
                </a:moveTo>
                <a:cubicBezTo>
                  <a:pt x="13" y="14"/>
                  <a:pt x="15" y="10"/>
                  <a:pt x="15" y="9"/>
                </a:cubicBezTo>
                <a:cubicBezTo>
                  <a:pt x="15" y="4"/>
                  <a:pt x="12" y="1"/>
                  <a:pt x="8" y="1"/>
                </a:cubicBezTo>
                <a:cubicBezTo>
                  <a:pt x="5" y="1"/>
                  <a:pt x="2" y="4"/>
                  <a:pt x="2" y="9"/>
                </a:cubicBezTo>
                <a:lnTo>
                  <a:pt x="1" y="9"/>
                </a:lnTo>
                <a:lnTo>
                  <a:pt x="0" y="9"/>
                </a:lnTo>
                <a:cubicBezTo>
                  <a:pt x="0" y="4"/>
                  <a:pt x="4" y="0"/>
                  <a:pt x="8" y="0"/>
                </a:cubicBezTo>
                <a:cubicBezTo>
                  <a:pt x="12" y="0"/>
                  <a:pt x="16" y="4"/>
                  <a:pt x="16" y="9"/>
                </a:cubicBezTo>
                <a:cubicBezTo>
                  <a:pt x="16" y="11"/>
                  <a:pt x="15" y="13"/>
                  <a:pt x="13" y="1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4" name="Freeform 2120">
            <a:extLst>
              <a:ext uri="{FF2B5EF4-FFF2-40B4-BE49-F238E27FC236}">
                <a16:creationId xmlns:a16="http://schemas.microsoft.com/office/drawing/2014/main" id="{AA508278-9933-614C-96F9-E819818F8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92300"/>
            <a:ext cx="6350" cy="4763"/>
          </a:xfrm>
          <a:custGeom>
            <a:avLst/>
            <a:gdLst>
              <a:gd name="T0" fmla="*/ 2047478 w 16"/>
              <a:gd name="T1" fmla="*/ 1504768 h 14"/>
              <a:gd name="T2" fmla="*/ 2205038 w 16"/>
              <a:gd name="T3" fmla="*/ 926063 h 14"/>
              <a:gd name="T4" fmla="*/ 1260078 w 16"/>
              <a:gd name="T5" fmla="*/ 115673 h 14"/>
              <a:gd name="T6" fmla="*/ 157559 w 16"/>
              <a:gd name="T7" fmla="*/ 810390 h 14"/>
              <a:gd name="T8" fmla="*/ 0 w 16"/>
              <a:gd name="T9" fmla="*/ 810390 h 14"/>
              <a:gd name="T10" fmla="*/ 1260078 w 16"/>
              <a:gd name="T11" fmla="*/ 0 h 14"/>
              <a:gd name="T12" fmla="*/ 2362597 w 16"/>
              <a:gd name="T13" fmla="*/ 926063 h 14"/>
              <a:gd name="T14" fmla="*/ 2047478 w 16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4">
                <a:moveTo>
                  <a:pt x="13" y="13"/>
                </a:moveTo>
                <a:cubicBezTo>
                  <a:pt x="13" y="11"/>
                  <a:pt x="14" y="9"/>
                  <a:pt x="14" y="8"/>
                </a:cubicBezTo>
                <a:cubicBezTo>
                  <a:pt x="14" y="3"/>
                  <a:pt x="12" y="1"/>
                  <a:pt x="8" y="1"/>
                </a:cubicBezTo>
                <a:cubicBezTo>
                  <a:pt x="5" y="1"/>
                  <a:pt x="2" y="3"/>
                  <a:pt x="1" y="7"/>
                </a:cubicBezTo>
                <a:lnTo>
                  <a:pt x="0" y="7"/>
                </a:lnTo>
                <a:cubicBezTo>
                  <a:pt x="1" y="3"/>
                  <a:pt x="4" y="0"/>
                  <a:pt x="8" y="0"/>
                </a:cubicBezTo>
                <a:cubicBezTo>
                  <a:pt x="12" y="0"/>
                  <a:pt x="15" y="3"/>
                  <a:pt x="15" y="8"/>
                </a:cubicBezTo>
                <a:cubicBezTo>
                  <a:pt x="15" y="10"/>
                  <a:pt x="15" y="11"/>
                  <a:pt x="13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5" name="Freeform 2121">
            <a:extLst>
              <a:ext uri="{FF2B5EF4-FFF2-40B4-BE49-F238E27FC236}">
                <a16:creationId xmlns:a16="http://schemas.microsoft.com/office/drawing/2014/main" id="{515DA6D4-F28F-AD4C-920B-EA1CFBF4D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879600"/>
            <a:ext cx="4762" cy="15875"/>
          </a:xfrm>
          <a:custGeom>
            <a:avLst/>
            <a:gdLst>
              <a:gd name="T0" fmla="*/ 115649 w 14"/>
              <a:gd name="T1" fmla="*/ 5597381 h 44"/>
              <a:gd name="T2" fmla="*/ 0 w 14"/>
              <a:gd name="T3" fmla="*/ 5337247 h 44"/>
              <a:gd name="T4" fmla="*/ 1272815 w 14"/>
              <a:gd name="T5" fmla="*/ 2343006 h 44"/>
              <a:gd name="T6" fmla="*/ 462934 w 14"/>
              <a:gd name="T7" fmla="*/ 0 h 44"/>
              <a:gd name="T8" fmla="*/ 1504112 w 14"/>
              <a:gd name="T9" fmla="*/ 2343006 h 44"/>
              <a:gd name="T10" fmla="*/ 115649 w 14"/>
              <a:gd name="T11" fmla="*/ 5597381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4">
                <a:moveTo>
                  <a:pt x="1" y="43"/>
                </a:moveTo>
                <a:lnTo>
                  <a:pt x="0" y="41"/>
                </a:lnTo>
                <a:cubicBezTo>
                  <a:pt x="5" y="37"/>
                  <a:pt x="11" y="29"/>
                  <a:pt x="11" y="18"/>
                </a:cubicBezTo>
                <a:cubicBezTo>
                  <a:pt x="11" y="11"/>
                  <a:pt x="8" y="2"/>
                  <a:pt x="4" y="0"/>
                </a:cubicBezTo>
                <a:cubicBezTo>
                  <a:pt x="9" y="2"/>
                  <a:pt x="13" y="11"/>
                  <a:pt x="13" y="18"/>
                </a:cubicBezTo>
                <a:cubicBezTo>
                  <a:pt x="12" y="30"/>
                  <a:pt x="6" y="39"/>
                  <a:pt x="1" y="4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6" name="Freeform 2122">
            <a:extLst>
              <a:ext uri="{FF2B5EF4-FFF2-40B4-BE49-F238E27FC236}">
                <a16:creationId xmlns:a16="http://schemas.microsoft.com/office/drawing/2014/main" id="{BC339F5B-AD94-824F-BEA4-E81276D60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93888"/>
            <a:ext cx="4763" cy="4762"/>
          </a:xfrm>
          <a:custGeom>
            <a:avLst/>
            <a:gdLst>
              <a:gd name="T0" fmla="*/ 0 w 13"/>
              <a:gd name="T1" fmla="*/ 1610289 h 13"/>
              <a:gd name="T2" fmla="*/ 1342433 w 13"/>
              <a:gd name="T3" fmla="*/ 0 h 13"/>
              <a:gd name="T4" fmla="*/ 1610993 w 13"/>
              <a:gd name="T5" fmla="*/ 0 h 13"/>
              <a:gd name="T6" fmla="*/ 1610993 w 13"/>
              <a:gd name="T7" fmla="*/ 134069 h 13"/>
              <a:gd name="T8" fmla="*/ 0 w 13"/>
              <a:gd name="T9" fmla="*/ 1610289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0" y="12"/>
                </a:moveTo>
                <a:cubicBezTo>
                  <a:pt x="5" y="8"/>
                  <a:pt x="8" y="4"/>
                  <a:pt x="10" y="0"/>
                </a:cubicBezTo>
                <a:cubicBezTo>
                  <a:pt x="10" y="0"/>
                  <a:pt x="11" y="0"/>
                  <a:pt x="12" y="0"/>
                </a:cubicBezTo>
                <a:lnTo>
                  <a:pt x="12" y="1"/>
                </a:lnTo>
                <a:cubicBezTo>
                  <a:pt x="9" y="5"/>
                  <a:pt x="6" y="9"/>
                  <a:pt x="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7" name="Freeform 2123">
            <a:extLst>
              <a:ext uri="{FF2B5EF4-FFF2-40B4-BE49-F238E27FC236}">
                <a16:creationId xmlns:a16="http://schemas.microsoft.com/office/drawing/2014/main" id="{59466049-1B7E-764A-9AB2-FF4E45C85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1900238"/>
            <a:ext cx="47625" cy="38100"/>
          </a:xfrm>
          <a:custGeom>
            <a:avLst/>
            <a:gdLst>
              <a:gd name="T0" fmla="*/ 16800252 w 134"/>
              <a:gd name="T1" fmla="*/ 13823706 h 104"/>
              <a:gd name="T2" fmla="*/ 10484253 w 134"/>
              <a:gd name="T3" fmla="*/ 12078799 h 104"/>
              <a:gd name="T4" fmla="*/ 4042083 w 134"/>
              <a:gd name="T5" fmla="*/ 11005038 h 104"/>
              <a:gd name="T6" fmla="*/ 505394 w 134"/>
              <a:gd name="T7" fmla="*/ 7515591 h 104"/>
              <a:gd name="T8" fmla="*/ 0 w 134"/>
              <a:gd name="T9" fmla="*/ 4965822 h 104"/>
              <a:gd name="T10" fmla="*/ 126171 w 134"/>
              <a:gd name="T11" fmla="*/ 3489447 h 104"/>
              <a:gd name="T12" fmla="*/ 2652784 w 134"/>
              <a:gd name="T13" fmla="*/ 536697 h 104"/>
              <a:gd name="T14" fmla="*/ 4420951 w 134"/>
              <a:gd name="T15" fmla="*/ 0 h 104"/>
              <a:gd name="T16" fmla="*/ 6189473 w 134"/>
              <a:gd name="T17" fmla="*/ 939312 h 104"/>
              <a:gd name="T18" fmla="*/ 5936776 w 134"/>
              <a:gd name="T19" fmla="*/ 939312 h 104"/>
              <a:gd name="T20" fmla="*/ 4420951 w 134"/>
              <a:gd name="T21" fmla="*/ 134083 h 104"/>
              <a:gd name="T22" fmla="*/ 2778954 w 134"/>
              <a:gd name="T23" fmla="*/ 536697 h 104"/>
              <a:gd name="T24" fmla="*/ 378868 w 134"/>
              <a:gd name="T25" fmla="*/ 3623530 h 104"/>
              <a:gd name="T26" fmla="*/ 126171 w 134"/>
              <a:gd name="T27" fmla="*/ 4965822 h 104"/>
              <a:gd name="T28" fmla="*/ 631564 w 134"/>
              <a:gd name="T29" fmla="*/ 7381509 h 104"/>
              <a:gd name="T30" fmla="*/ 4294780 w 134"/>
              <a:gd name="T31" fmla="*/ 10870956 h 104"/>
              <a:gd name="T32" fmla="*/ 10484253 w 134"/>
              <a:gd name="T33" fmla="*/ 11810267 h 104"/>
              <a:gd name="T34" fmla="*/ 16800252 w 134"/>
              <a:gd name="T35" fmla="*/ 13823706 h 10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" h="104">
                <a:moveTo>
                  <a:pt x="133" y="103"/>
                </a:moveTo>
                <a:cubicBezTo>
                  <a:pt x="120" y="91"/>
                  <a:pt x="101" y="91"/>
                  <a:pt x="83" y="90"/>
                </a:cubicBezTo>
                <a:cubicBezTo>
                  <a:pt x="66" y="89"/>
                  <a:pt x="47" y="87"/>
                  <a:pt x="32" y="82"/>
                </a:cubicBezTo>
                <a:cubicBezTo>
                  <a:pt x="12" y="74"/>
                  <a:pt x="6" y="60"/>
                  <a:pt x="4" y="56"/>
                </a:cubicBezTo>
                <a:cubicBezTo>
                  <a:pt x="2" y="51"/>
                  <a:pt x="0" y="44"/>
                  <a:pt x="0" y="37"/>
                </a:cubicBezTo>
                <a:cubicBezTo>
                  <a:pt x="0" y="34"/>
                  <a:pt x="0" y="29"/>
                  <a:pt x="1" y="26"/>
                </a:cubicBezTo>
                <a:cubicBezTo>
                  <a:pt x="5" y="14"/>
                  <a:pt x="10" y="9"/>
                  <a:pt x="21" y="4"/>
                </a:cubicBezTo>
                <a:cubicBezTo>
                  <a:pt x="26" y="1"/>
                  <a:pt x="31" y="0"/>
                  <a:pt x="35" y="0"/>
                </a:cubicBezTo>
                <a:cubicBezTo>
                  <a:pt x="44" y="1"/>
                  <a:pt x="47" y="3"/>
                  <a:pt x="49" y="7"/>
                </a:cubicBezTo>
                <a:lnTo>
                  <a:pt x="47" y="7"/>
                </a:lnTo>
                <a:cubicBezTo>
                  <a:pt x="46" y="4"/>
                  <a:pt x="44" y="1"/>
                  <a:pt x="35" y="1"/>
                </a:cubicBezTo>
                <a:cubicBezTo>
                  <a:pt x="31" y="0"/>
                  <a:pt x="26" y="1"/>
                  <a:pt x="22" y="4"/>
                </a:cubicBezTo>
                <a:cubicBezTo>
                  <a:pt x="10" y="10"/>
                  <a:pt x="6" y="16"/>
                  <a:pt x="3" y="27"/>
                </a:cubicBezTo>
                <a:cubicBezTo>
                  <a:pt x="2" y="30"/>
                  <a:pt x="0" y="34"/>
                  <a:pt x="1" y="37"/>
                </a:cubicBezTo>
                <a:cubicBezTo>
                  <a:pt x="1" y="45"/>
                  <a:pt x="3" y="51"/>
                  <a:pt x="5" y="55"/>
                </a:cubicBezTo>
                <a:cubicBezTo>
                  <a:pt x="8" y="60"/>
                  <a:pt x="13" y="73"/>
                  <a:pt x="34" y="81"/>
                </a:cubicBezTo>
                <a:cubicBezTo>
                  <a:pt x="47" y="86"/>
                  <a:pt x="66" y="88"/>
                  <a:pt x="83" y="88"/>
                </a:cubicBezTo>
                <a:cubicBezTo>
                  <a:pt x="101" y="89"/>
                  <a:pt x="120" y="90"/>
                  <a:pt x="133" y="10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8" name="Freeform 2124">
            <a:extLst>
              <a:ext uri="{FF2B5EF4-FFF2-40B4-BE49-F238E27FC236}">
                <a16:creationId xmlns:a16="http://schemas.microsoft.com/office/drawing/2014/main" id="{689261D4-1B2E-5749-A0CA-85CCD4166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901825"/>
            <a:ext cx="15875" cy="14288"/>
          </a:xfrm>
          <a:custGeom>
            <a:avLst/>
            <a:gdLst>
              <a:gd name="T0" fmla="*/ 3714372 w 42"/>
              <a:gd name="T1" fmla="*/ 4976153 h 40"/>
              <a:gd name="T2" fmla="*/ 2143125 w 42"/>
              <a:gd name="T3" fmla="*/ 4082796 h 40"/>
              <a:gd name="T4" fmla="*/ 3714372 w 42"/>
              <a:gd name="T5" fmla="*/ 4720755 h 40"/>
              <a:gd name="T6" fmla="*/ 4857372 w 42"/>
              <a:gd name="T7" fmla="*/ 4210674 h 40"/>
              <a:gd name="T8" fmla="*/ 5285997 w 42"/>
              <a:gd name="T9" fmla="*/ 1913878 h 40"/>
              <a:gd name="T10" fmla="*/ 4142997 w 42"/>
              <a:gd name="T11" fmla="*/ 893000 h 40"/>
              <a:gd name="T12" fmla="*/ 0 w 42"/>
              <a:gd name="T13" fmla="*/ 1403439 h 40"/>
              <a:gd name="T14" fmla="*/ 0 w 42"/>
              <a:gd name="T15" fmla="*/ 1275918 h 40"/>
              <a:gd name="T16" fmla="*/ 0 w 42"/>
              <a:gd name="T17" fmla="*/ 1148398 h 40"/>
              <a:gd name="T18" fmla="*/ 4285872 w 42"/>
              <a:gd name="T19" fmla="*/ 765480 h 40"/>
              <a:gd name="T20" fmla="*/ 5428872 w 42"/>
              <a:gd name="T21" fmla="*/ 1786357 h 40"/>
              <a:gd name="T22" fmla="*/ 5000247 w 42"/>
              <a:gd name="T23" fmla="*/ 4338194 h 40"/>
              <a:gd name="T24" fmla="*/ 3714372 w 42"/>
              <a:gd name="T25" fmla="*/ 4976153 h 40"/>
              <a:gd name="T26" fmla="*/ 2143125 w 42"/>
              <a:gd name="T27" fmla="*/ 4082796 h 40"/>
              <a:gd name="T28" fmla="*/ 2571750 w 42"/>
              <a:gd name="T29" fmla="*/ 3189796 h 40"/>
              <a:gd name="T30" fmla="*/ 3571497 w 42"/>
              <a:gd name="T31" fmla="*/ 3189796 h 40"/>
              <a:gd name="T32" fmla="*/ 3857247 w 42"/>
              <a:gd name="T33" fmla="*/ 3572714 h 40"/>
              <a:gd name="T34" fmla="*/ 3714372 w 42"/>
              <a:gd name="T35" fmla="*/ 3955276 h 40"/>
              <a:gd name="T36" fmla="*/ 3714372 w 42"/>
              <a:gd name="T37" fmla="*/ 3572714 h 40"/>
              <a:gd name="T38" fmla="*/ 3285747 w 42"/>
              <a:gd name="T39" fmla="*/ 3317316 h 40"/>
              <a:gd name="T40" fmla="*/ 2571750 w 42"/>
              <a:gd name="T41" fmla="*/ 3189796 h 40"/>
              <a:gd name="T42" fmla="*/ 2143125 w 42"/>
              <a:gd name="T43" fmla="*/ 4082796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40">
                <a:moveTo>
                  <a:pt x="26" y="39"/>
                </a:moveTo>
                <a:cubicBezTo>
                  <a:pt x="16" y="39"/>
                  <a:pt x="15" y="34"/>
                  <a:pt x="15" y="32"/>
                </a:cubicBezTo>
                <a:cubicBezTo>
                  <a:pt x="15" y="32"/>
                  <a:pt x="16" y="37"/>
                  <a:pt x="26" y="37"/>
                </a:cubicBezTo>
                <a:cubicBezTo>
                  <a:pt x="28" y="37"/>
                  <a:pt x="32" y="35"/>
                  <a:pt x="34" y="33"/>
                </a:cubicBezTo>
                <a:cubicBezTo>
                  <a:pt x="36" y="30"/>
                  <a:pt x="40" y="22"/>
                  <a:pt x="37" y="15"/>
                </a:cubicBezTo>
                <a:cubicBezTo>
                  <a:pt x="36" y="11"/>
                  <a:pt x="34" y="9"/>
                  <a:pt x="29" y="7"/>
                </a:cubicBezTo>
                <a:cubicBezTo>
                  <a:pt x="16" y="1"/>
                  <a:pt x="5" y="8"/>
                  <a:pt x="0" y="11"/>
                </a:cubicBezTo>
                <a:lnTo>
                  <a:pt x="0" y="10"/>
                </a:lnTo>
                <a:lnTo>
                  <a:pt x="0" y="9"/>
                </a:lnTo>
                <a:cubicBezTo>
                  <a:pt x="4" y="7"/>
                  <a:pt x="16" y="0"/>
                  <a:pt x="30" y="6"/>
                </a:cubicBezTo>
                <a:cubicBezTo>
                  <a:pt x="34" y="8"/>
                  <a:pt x="36" y="10"/>
                  <a:pt x="38" y="14"/>
                </a:cubicBezTo>
                <a:cubicBezTo>
                  <a:pt x="41" y="22"/>
                  <a:pt x="37" y="31"/>
                  <a:pt x="35" y="34"/>
                </a:cubicBezTo>
                <a:cubicBezTo>
                  <a:pt x="32" y="36"/>
                  <a:pt x="28" y="39"/>
                  <a:pt x="26" y="39"/>
                </a:cubicBezTo>
                <a:close/>
                <a:moveTo>
                  <a:pt x="15" y="32"/>
                </a:moveTo>
                <a:cubicBezTo>
                  <a:pt x="13" y="26"/>
                  <a:pt x="16" y="25"/>
                  <a:pt x="18" y="25"/>
                </a:cubicBezTo>
                <a:cubicBezTo>
                  <a:pt x="20" y="23"/>
                  <a:pt x="22" y="23"/>
                  <a:pt x="25" y="25"/>
                </a:cubicBezTo>
                <a:lnTo>
                  <a:pt x="27" y="28"/>
                </a:lnTo>
                <a:cubicBezTo>
                  <a:pt x="27" y="28"/>
                  <a:pt x="27" y="30"/>
                  <a:pt x="26" y="31"/>
                </a:cubicBezTo>
                <a:cubicBezTo>
                  <a:pt x="26" y="30"/>
                  <a:pt x="26" y="28"/>
                  <a:pt x="26" y="28"/>
                </a:cubicBezTo>
                <a:cubicBezTo>
                  <a:pt x="26" y="28"/>
                  <a:pt x="25" y="26"/>
                  <a:pt x="23" y="26"/>
                </a:cubicBezTo>
                <a:cubicBezTo>
                  <a:pt x="22" y="25"/>
                  <a:pt x="20" y="25"/>
                  <a:pt x="18" y="25"/>
                </a:cubicBezTo>
                <a:cubicBezTo>
                  <a:pt x="18" y="26"/>
                  <a:pt x="15" y="28"/>
                  <a:pt x="15" y="32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79" name="Freeform 2125">
            <a:extLst>
              <a:ext uri="{FF2B5EF4-FFF2-40B4-BE49-F238E27FC236}">
                <a16:creationId xmlns:a16="http://schemas.microsoft.com/office/drawing/2014/main" id="{7D7DF13D-BD39-784A-AB72-741FFCFB8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908175"/>
            <a:ext cx="55562" cy="36513"/>
          </a:xfrm>
          <a:custGeom>
            <a:avLst/>
            <a:gdLst>
              <a:gd name="T0" fmla="*/ 18140281 w 156"/>
              <a:gd name="T1" fmla="*/ 12818190 h 103"/>
              <a:gd name="T2" fmla="*/ 19281795 w 156"/>
              <a:gd name="T3" fmla="*/ 11435659 h 103"/>
              <a:gd name="T4" fmla="*/ 19281795 w 156"/>
              <a:gd name="T5" fmla="*/ 11184322 h 103"/>
              <a:gd name="T6" fmla="*/ 18393871 w 156"/>
              <a:gd name="T7" fmla="*/ 9550808 h 103"/>
              <a:gd name="T8" fmla="*/ 18140281 w 156"/>
              <a:gd name="T9" fmla="*/ 9424962 h 103"/>
              <a:gd name="T10" fmla="*/ 18140281 w 156"/>
              <a:gd name="T11" fmla="*/ 9173625 h 103"/>
              <a:gd name="T12" fmla="*/ 17632743 w 156"/>
              <a:gd name="T13" fmla="*/ 9048134 h 103"/>
              <a:gd name="T14" fmla="*/ 17505948 w 156"/>
              <a:gd name="T15" fmla="*/ 8796797 h 103"/>
              <a:gd name="T16" fmla="*/ 15222563 w 156"/>
              <a:gd name="T17" fmla="*/ 7916940 h 103"/>
              <a:gd name="T18" fmla="*/ 14968973 w 156"/>
              <a:gd name="T19" fmla="*/ 7665603 h 103"/>
              <a:gd name="T20" fmla="*/ 14968973 w 156"/>
              <a:gd name="T21" fmla="*/ 7791449 h 103"/>
              <a:gd name="T22" fmla="*/ 14588231 w 156"/>
              <a:gd name="T23" fmla="*/ 7791449 h 103"/>
              <a:gd name="T24" fmla="*/ 13319921 w 156"/>
              <a:gd name="T25" fmla="*/ 7540112 h 103"/>
              <a:gd name="T26" fmla="*/ 13065974 w 156"/>
              <a:gd name="T27" fmla="*/ 7414266 h 103"/>
              <a:gd name="T28" fmla="*/ 13319921 w 156"/>
              <a:gd name="T29" fmla="*/ 7414266 h 103"/>
              <a:gd name="T30" fmla="*/ 14588231 w 156"/>
              <a:gd name="T31" fmla="*/ 7540112 h 103"/>
              <a:gd name="T32" fmla="*/ 14968973 w 156"/>
              <a:gd name="T33" fmla="*/ 7540112 h 103"/>
              <a:gd name="T34" fmla="*/ 15222563 w 156"/>
              <a:gd name="T35" fmla="*/ 7791449 h 103"/>
              <a:gd name="T36" fmla="*/ 17505948 w 156"/>
              <a:gd name="T37" fmla="*/ 8796797 h 103"/>
              <a:gd name="T38" fmla="*/ 17632743 w 156"/>
              <a:gd name="T39" fmla="*/ 8796797 h 103"/>
              <a:gd name="T40" fmla="*/ 18140281 w 156"/>
              <a:gd name="T41" fmla="*/ 9048134 h 103"/>
              <a:gd name="T42" fmla="*/ 18267076 w 156"/>
              <a:gd name="T43" fmla="*/ 9299471 h 103"/>
              <a:gd name="T44" fmla="*/ 18520667 w 156"/>
              <a:gd name="T45" fmla="*/ 9550808 h 103"/>
              <a:gd name="T46" fmla="*/ 19662537 w 156"/>
              <a:gd name="T47" fmla="*/ 11058831 h 103"/>
              <a:gd name="T48" fmla="*/ 19662537 w 156"/>
              <a:gd name="T49" fmla="*/ 11435659 h 103"/>
              <a:gd name="T50" fmla="*/ 18140281 w 156"/>
              <a:gd name="T51" fmla="*/ 12818190 h 103"/>
              <a:gd name="T52" fmla="*/ 11670513 w 156"/>
              <a:gd name="T53" fmla="*/ 7414266 h 103"/>
              <a:gd name="T54" fmla="*/ 11290127 w 156"/>
              <a:gd name="T55" fmla="*/ 7414266 h 103"/>
              <a:gd name="T56" fmla="*/ 9641076 w 156"/>
              <a:gd name="T57" fmla="*/ 7288775 h 103"/>
              <a:gd name="T58" fmla="*/ 8626001 w 156"/>
              <a:gd name="T59" fmla="*/ 7288775 h 103"/>
              <a:gd name="T60" fmla="*/ 7103744 w 156"/>
              <a:gd name="T61" fmla="*/ 7288775 h 103"/>
              <a:gd name="T62" fmla="*/ 6850154 w 156"/>
              <a:gd name="T63" fmla="*/ 7288775 h 103"/>
              <a:gd name="T64" fmla="*/ 5581488 w 156"/>
              <a:gd name="T65" fmla="*/ 7162929 h 103"/>
              <a:gd name="T66" fmla="*/ 2029794 w 156"/>
              <a:gd name="T67" fmla="*/ 6408918 h 103"/>
              <a:gd name="T68" fmla="*/ 380742 w 156"/>
              <a:gd name="T69" fmla="*/ 2262034 h 103"/>
              <a:gd name="T70" fmla="*/ 2156589 w 156"/>
              <a:gd name="T71" fmla="*/ 6157581 h 103"/>
              <a:gd name="T72" fmla="*/ 5708639 w 156"/>
              <a:gd name="T73" fmla="*/ 7037438 h 103"/>
              <a:gd name="T74" fmla="*/ 6850154 w 156"/>
              <a:gd name="T75" fmla="*/ 7162929 h 103"/>
              <a:gd name="T76" fmla="*/ 7103744 w 156"/>
              <a:gd name="T77" fmla="*/ 7162929 h 103"/>
              <a:gd name="T78" fmla="*/ 8626001 w 156"/>
              <a:gd name="T79" fmla="*/ 7162929 h 103"/>
              <a:gd name="T80" fmla="*/ 9641076 w 156"/>
              <a:gd name="T81" fmla="*/ 7162929 h 103"/>
              <a:gd name="T82" fmla="*/ 11290127 w 156"/>
              <a:gd name="T83" fmla="*/ 7162929 h 103"/>
              <a:gd name="T84" fmla="*/ 11670513 w 156"/>
              <a:gd name="T85" fmla="*/ 7162929 h 103"/>
              <a:gd name="T86" fmla="*/ 13065974 w 156"/>
              <a:gd name="T87" fmla="*/ 7414266 h 103"/>
              <a:gd name="T88" fmla="*/ 11670513 w 156"/>
              <a:gd name="T89" fmla="*/ 7414266 h 103"/>
              <a:gd name="T90" fmla="*/ 507538 w 156"/>
              <a:gd name="T91" fmla="*/ 2010696 h 103"/>
              <a:gd name="T92" fmla="*/ 380742 w 156"/>
              <a:gd name="T93" fmla="*/ 2262034 h 103"/>
              <a:gd name="T94" fmla="*/ 507538 w 156"/>
              <a:gd name="T95" fmla="*/ 1884851 h 103"/>
              <a:gd name="T96" fmla="*/ 507538 w 156"/>
              <a:gd name="T97" fmla="*/ 2010696 h 103"/>
              <a:gd name="T98" fmla="*/ 634333 w 156"/>
              <a:gd name="T99" fmla="*/ 1382177 h 103"/>
              <a:gd name="T100" fmla="*/ 1014719 w 156"/>
              <a:gd name="T101" fmla="*/ 1005348 h 103"/>
              <a:gd name="T102" fmla="*/ 1522256 w 156"/>
              <a:gd name="T103" fmla="*/ 376828 h 103"/>
              <a:gd name="T104" fmla="*/ 3298103 w 156"/>
              <a:gd name="T105" fmla="*/ 628165 h 103"/>
              <a:gd name="T106" fmla="*/ 3552050 w 156"/>
              <a:gd name="T107" fmla="*/ 1633514 h 103"/>
              <a:gd name="T108" fmla="*/ 3425255 w 156"/>
              <a:gd name="T109" fmla="*/ 1508022 h 103"/>
              <a:gd name="T110" fmla="*/ 3044513 w 156"/>
              <a:gd name="T111" fmla="*/ 879502 h 103"/>
              <a:gd name="T112" fmla="*/ 1649052 w 156"/>
              <a:gd name="T113" fmla="*/ 502674 h 103"/>
              <a:gd name="T114" fmla="*/ 1014719 w 156"/>
              <a:gd name="T115" fmla="*/ 1005348 h 103"/>
              <a:gd name="T116" fmla="*/ 761128 w 156"/>
              <a:gd name="T117" fmla="*/ 1382177 h 103"/>
              <a:gd name="T118" fmla="*/ 507538 w 156"/>
              <a:gd name="T119" fmla="*/ 1884851 h 103"/>
              <a:gd name="T120" fmla="*/ 507538 w 156"/>
              <a:gd name="T121" fmla="*/ 1884851 h 103"/>
              <a:gd name="T122" fmla="*/ 634333 w 156"/>
              <a:gd name="T123" fmla="*/ 1382177 h 10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6" h="103">
                <a:moveTo>
                  <a:pt x="143" y="102"/>
                </a:moveTo>
                <a:cubicBezTo>
                  <a:pt x="150" y="99"/>
                  <a:pt x="152" y="96"/>
                  <a:pt x="152" y="91"/>
                </a:cubicBezTo>
                <a:lnTo>
                  <a:pt x="152" y="89"/>
                </a:lnTo>
                <a:cubicBezTo>
                  <a:pt x="152" y="83"/>
                  <a:pt x="149" y="79"/>
                  <a:pt x="145" y="76"/>
                </a:cubicBezTo>
                <a:cubicBezTo>
                  <a:pt x="145" y="76"/>
                  <a:pt x="144" y="76"/>
                  <a:pt x="143" y="75"/>
                </a:cubicBezTo>
                <a:lnTo>
                  <a:pt x="143" y="73"/>
                </a:lnTo>
                <a:cubicBezTo>
                  <a:pt x="142" y="73"/>
                  <a:pt x="141" y="72"/>
                  <a:pt x="139" y="72"/>
                </a:cubicBezTo>
                <a:lnTo>
                  <a:pt x="138" y="70"/>
                </a:lnTo>
                <a:cubicBezTo>
                  <a:pt x="133" y="68"/>
                  <a:pt x="128" y="65"/>
                  <a:pt x="120" y="63"/>
                </a:cubicBezTo>
                <a:lnTo>
                  <a:pt x="118" y="61"/>
                </a:lnTo>
                <a:lnTo>
                  <a:pt x="118" y="62"/>
                </a:lnTo>
                <a:lnTo>
                  <a:pt x="115" y="62"/>
                </a:lnTo>
                <a:cubicBezTo>
                  <a:pt x="111" y="60"/>
                  <a:pt x="108" y="60"/>
                  <a:pt x="105" y="60"/>
                </a:cubicBezTo>
                <a:lnTo>
                  <a:pt x="103" y="59"/>
                </a:lnTo>
                <a:lnTo>
                  <a:pt x="105" y="59"/>
                </a:lnTo>
                <a:cubicBezTo>
                  <a:pt x="108" y="59"/>
                  <a:pt x="112" y="59"/>
                  <a:pt x="115" y="60"/>
                </a:cubicBezTo>
                <a:lnTo>
                  <a:pt x="118" y="60"/>
                </a:lnTo>
                <a:lnTo>
                  <a:pt x="120" y="62"/>
                </a:lnTo>
                <a:cubicBezTo>
                  <a:pt x="128" y="64"/>
                  <a:pt x="134" y="67"/>
                  <a:pt x="138" y="70"/>
                </a:cubicBezTo>
                <a:lnTo>
                  <a:pt x="139" y="70"/>
                </a:lnTo>
                <a:cubicBezTo>
                  <a:pt x="142" y="71"/>
                  <a:pt x="143" y="72"/>
                  <a:pt x="143" y="72"/>
                </a:cubicBezTo>
                <a:lnTo>
                  <a:pt x="144" y="74"/>
                </a:lnTo>
                <a:cubicBezTo>
                  <a:pt x="144" y="74"/>
                  <a:pt x="145" y="75"/>
                  <a:pt x="146" y="76"/>
                </a:cubicBezTo>
                <a:cubicBezTo>
                  <a:pt x="150" y="79"/>
                  <a:pt x="154" y="82"/>
                  <a:pt x="155" y="88"/>
                </a:cubicBezTo>
                <a:lnTo>
                  <a:pt x="155" y="91"/>
                </a:lnTo>
                <a:cubicBezTo>
                  <a:pt x="155" y="96"/>
                  <a:pt x="152" y="101"/>
                  <a:pt x="143" y="102"/>
                </a:cubicBezTo>
                <a:close/>
                <a:moveTo>
                  <a:pt x="92" y="59"/>
                </a:moveTo>
                <a:lnTo>
                  <a:pt x="89" y="59"/>
                </a:lnTo>
                <a:cubicBezTo>
                  <a:pt x="83" y="58"/>
                  <a:pt x="79" y="58"/>
                  <a:pt x="76" y="58"/>
                </a:cubicBezTo>
                <a:lnTo>
                  <a:pt x="68" y="58"/>
                </a:lnTo>
                <a:cubicBezTo>
                  <a:pt x="65" y="59"/>
                  <a:pt x="60" y="59"/>
                  <a:pt x="56" y="58"/>
                </a:cubicBezTo>
                <a:lnTo>
                  <a:pt x="54" y="58"/>
                </a:lnTo>
                <a:cubicBezTo>
                  <a:pt x="51" y="58"/>
                  <a:pt x="49" y="58"/>
                  <a:pt x="44" y="57"/>
                </a:cubicBezTo>
                <a:cubicBezTo>
                  <a:pt x="33" y="57"/>
                  <a:pt x="26" y="55"/>
                  <a:pt x="16" y="51"/>
                </a:cubicBezTo>
                <a:cubicBezTo>
                  <a:pt x="6" y="43"/>
                  <a:pt x="0" y="30"/>
                  <a:pt x="3" y="18"/>
                </a:cubicBezTo>
                <a:cubicBezTo>
                  <a:pt x="1" y="30"/>
                  <a:pt x="7" y="42"/>
                  <a:pt x="17" y="49"/>
                </a:cubicBezTo>
                <a:cubicBezTo>
                  <a:pt x="27" y="54"/>
                  <a:pt x="34" y="55"/>
                  <a:pt x="45" y="56"/>
                </a:cubicBezTo>
                <a:cubicBezTo>
                  <a:pt x="49" y="57"/>
                  <a:pt x="51" y="57"/>
                  <a:pt x="54" y="57"/>
                </a:cubicBezTo>
                <a:lnTo>
                  <a:pt x="56" y="57"/>
                </a:lnTo>
                <a:cubicBezTo>
                  <a:pt x="60" y="57"/>
                  <a:pt x="65" y="57"/>
                  <a:pt x="68" y="57"/>
                </a:cubicBezTo>
                <a:lnTo>
                  <a:pt x="76" y="57"/>
                </a:lnTo>
                <a:cubicBezTo>
                  <a:pt x="79" y="57"/>
                  <a:pt x="83" y="57"/>
                  <a:pt x="89" y="57"/>
                </a:cubicBezTo>
                <a:lnTo>
                  <a:pt x="92" y="57"/>
                </a:lnTo>
                <a:cubicBezTo>
                  <a:pt x="96" y="58"/>
                  <a:pt x="100" y="58"/>
                  <a:pt x="103" y="59"/>
                </a:cubicBezTo>
                <a:lnTo>
                  <a:pt x="92" y="59"/>
                </a:lnTo>
                <a:close/>
                <a:moveTo>
                  <a:pt x="4" y="16"/>
                </a:moveTo>
                <a:cubicBezTo>
                  <a:pt x="4" y="16"/>
                  <a:pt x="3" y="17"/>
                  <a:pt x="3" y="18"/>
                </a:cubicBezTo>
                <a:cubicBezTo>
                  <a:pt x="3" y="17"/>
                  <a:pt x="4" y="16"/>
                  <a:pt x="4" y="15"/>
                </a:cubicBezTo>
                <a:cubicBezTo>
                  <a:pt x="4" y="15"/>
                  <a:pt x="4" y="15"/>
                  <a:pt x="4" y="16"/>
                </a:cubicBezTo>
                <a:close/>
                <a:moveTo>
                  <a:pt x="5" y="11"/>
                </a:moveTo>
                <a:cubicBezTo>
                  <a:pt x="6" y="10"/>
                  <a:pt x="7" y="8"/>
                  <a:pt x="8" y="8"/>
                </a:cubicBezTo>
                <a:cubicBezTo>
                  <a:pt x="9" y="5"/>
                  <a:pt x="11" y="4"/>
                  <a:pt x="12" y="3"/>
                </a:cubicBezTo>
                <a:cubicBezTo>
                  <a:pt x="17" y="0"/>
                  <a:pt x="24" y="1"/>
                  <a:pt x="26" y="5"/>
                </a:cubicBezTo>
                <a:cubicBezTo>
                  <a:pt x="28" y="7"/>
                  <a:pt x="28" y="10"/>
                  <a:pt x="28" y="13"/>
                </a:cubicBezTo>
                <a:lnTo>
                  <a:pt x="27" y="12"/>
                </a:lnTo>
                <a:cubicBezTo>
                  <a:pt x="27" y="10"/>
                  <a:pt x="27" y="8"/>
                  <a:pt x="24" y="7"/>
                </a:cubicBezTo>
                <a:cubicBezTo>
                  <a:pt x="24" y="4"/>
                  <a:pt x="17" y="1"/>
                  <a:pt x="13" y="4"/>
                </a:cubicBezTo>
                <a:cubicBezTo>
                  <a:pt x="13" y="4"/>
                  <a:pt x="10" y="7"/>
                  <a:pt x="8" y="8"/>
                </a:cubicBezTo>
                <a:cubicBezTo>
                  <a:pt x="8" y="8"/>
                  <a:pt x="7" y="10"/>
                  <a:pt x="6" y="11"/>
                </a:cubicBezTo>
                <a:cubicBezTo>
                  <a:pt x="5" y="13"/>
                  <a:pt x="4" y="15"/>
                  <a:pt x="4" y="15"/>
                </a:cubicBezTo>
                <a:cubicBezTo>
                  <a:pt x="4" y="14"/>
                  <a:pt x="4" y="13"/>
                  <a:pt x="5" y="11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0" name="Freeform 2126">
            <a:extLst>
              <a:ext uri="{FF2B5EF4-FFF2-40B4-BE49-F238E27FC236}">
                <a16:creationId xmlns:a16="http://schemas.microsoft.com/office/drawing/2014/main" id="{1D10CC5F-8E93-A648-943D-75E24D000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1138" y="1905000"/>
            <a:ext cx="50800" cy="42863"/>
          </a:xfrm>
          <a:custGeom>
            <a:avLst/>
            <a:gdLst>
              <a:gd name="T0" fmla="*/ 16153334 w 143"/>
              <a:gd name="T1" fmla="*/ 15182789 h 120"/>
              <a:gd name="T2" fmla="*/ 14638926 w 143"/>
              <a:gd name="T3" fmla="*/ 14544845 h 120"/>
              <a:gd name="T4" fmla="*/ 14260590 w 143"/>
              <a:gd name="T5" fmla="*/ 13396473 h 120"/>
              <a:gd name="T6" fmla="*/ 14386702 w 143"/>
              <a:gd name="T7" fmla="*/ 12758529 h 120"/>
              <a:gd name="T8" fmla="*/ 15648531 w 143"/>
              <a:gd name="T9" fmla="*/ 11865550 h 120"/>
              <a:gd name="T10" fmla="*/ 16532025 w 143"/>
              <a:gd name="T11" fmla="*/ 12120585 h 120"/>
              <a:gd name="T12" fmla="*/ 16784604 w 143"/>
              <a:gd name="T13" fmla="*/ 13141439 h 120"/>
              <a:gd name="T14" fmla="*/ 16532025 w 143"/>
              <a:gd name="T15" fmla="*/ 13779383 h 120"/>
              <a:gd name="T16" fmla="*/ 16027222 w 143"/>
              <a:gd name="T17" fmla="*/ 14034418 h 120"/>
              <a:gd name="T18" fmla="*/ 15522420 w 143"/>
              <a:gd name="T19" fmla="*/ 13651866 h 120"/>
              <a:gd name="T20" fmla="*/ 15522420 w 143"/>
              <a:gd name="T21" fmla="*/ 12886047 h 120"/>
              <a:gd name="T22" fmla="*/ 15648531 w 143"/>
              <a:gd name="T23" fmla="*/ 13013921 h 120"/>
              <a:gd name="T24" fmla="*/ 15648531 w 143"/>
              <a:gd name="T25" fmla="*/ 13651866 h 120"/>
              <a:gd name="T26" fmla="*/ 16027222 w 143"/>
              <a:gd name="T27" fmla="*/ 13779383 h 120"/>
              <a:gd name="T28" fmla="*/ 16405913 w 143"/>
              <a:gd name="T29" fmla="*/ 13651866 h 120"/>
              <a:gd name="T30" fmla="*/ 16658137 w 143"/>
              <a:gd name="T31" fmla="*/ 13141439 h 120"/>
              <a:gd name="T32" fmla="*/ 16405913 w 143"/>
              <a:gd name="T33" fmla="*/ 12375977 h 120"/>
              <a:gd name="T34" fmla="*/ 15648531 w 143"/>
              <a:gd name="T35" fmla="*/ 11993067 h 120"/>
              <a:gd name="T36" fmla="*/ 14386702 w 143"/>
              <a:gd name="T37" fmla="*/ 12758529 h 120"/>
              <a:gd name="T38" fmla="*/ 14386702 w 143"/>
              <a:gd name="T39" fmla="*/ 13396473 h 120"/>
              <a:gd name="T40" fmla="*/ 14638926 w 143"/>
              <a:gd name="T41" fmla="*/ 14417327 h 120"/>
              <a:gd name="T42" fmla="*/ 16153334 w 143"/>
              <a:gd name="T43" fmla="*/ 15055272 h 120"/>
              <a:gd name="T44" fmla="*/ 17162940 w 143"/>
              <a:gd name="T45" fmla="*/ 14544845 h 120"/>
              <a:gd name="T46" fmla="*/ 17667743 w 143"/>
              <a:gd name="T47" fmla="*/ 13141439 h 120"/>
              <a:gd name="T48" fmla="*/ 13881899 w 143"/>
              <a:gd name="T49" fmla="*/ 10079234 h 120"/>
              <a:gd name="T50" fmla="*/ 9717365 w 143"/>
              <a:gd name="T51" fmla="*/ 9441290 h 120"/>
              <a:gd name="T52" fmla="*/ 8707759 w 143"/>
              <a:gd name="T53" fmla="*/ 9441290 h 120"/>
              <a:gd name="T54" fmla="*/ 7319463 w 143"/>
              <a:gd name="T55" fmla="*/ 9313773 h 120"/>
              <a:gd name="T56" fmla="*/ 5048028 w 143"/>
              <a:gd name="T57" fmla="*/ 8930863 h 120"/>
              <a:gd name="T58" fmla="*/ 1893099 w 143"/>
              <a:gd name="T59" fmla="*/ 7527457 h 120"/>
              <a:gd name="T60" fmla="*/ 504803 w 143"/>
              <a:gd name="T61" fmla="*/ 5358589 h 120"/>
              <a:gd name="T62" fmla="*/ 757027 w 143"/>
              <a:gd name="T63" fmla="*/ 2041350 h 120"/>
              <a:gd name="T64" fmla="*/ 3281041 w 143"/>
              <a:gd name="T65" fmla="*/ 127517 h 120"/>
              <a:gd name="T66" fmla="*/ 5678943 w 143"/>
              <a:gd name="T67" fmla="*/ 1275889 h 120"/>
              <a:gd name="T68" fmla="*/ 5552831 w 143"/>
              <a:gd name="T69" fmla="*/ 3062204 h 120"/>
              <a:gd name="T70" fmla="*/ 4543225 w 143"/>
              <a:gd name="T71" fmla="*/ 3827666 h 120"/>
              <a:gd name="T72" fmla="*/ 3154929 w 143"/>
              <a:gd name="T73" fmla="*/ 2934330 h 120"/>
              <a:gd name="T74" fmla="*/ 4543225 w 143"/>
              <a:gd name="T75" fmla="*/ 3572274 h 120"/>
              <a:gd name="T76" fmla="*/ 5552831 w 143"/>
              <a:gd name="T77" fmla="*/ 3062204 h 120"/>
              <a:gd name="T78" fmla="*/ 5552831 w 143"/>
              <a:gd name="T79" fmla="*/ 1530923 h 120"/>
              <a:gd name="T80" fmla="*/ 3281041 w 143"/>
              <a:gd name="T81" fmla="*/ 382909 h 120"/>
              <a:gd name="T82" fmla="*/ 883494 w 143"/>
              <a:gd name="T83" fmla="*/ 2041350 h 120"/>
              <a:gd name="T84" fmla="*/ 504803 w 143"/>
              <a:gd name="T85" fmla="*/ 5231072 h 120"/>
              <a:gd name="T86" fmla="*/ 2019211 w 143"/>
              <a:gd name="T87" fmla="*/ 7399940 h 120"/>
              <a:gd name="T88" fmla="*/ 5174140 w 143"/>
              <a:gd name="T89" fmla="*/ 8803346 h 120"/>
              <a:gd name="T90" fmla="*/ 7067239 w 143"/>
              <a:gd name="T91" fmla="*/ 9186255 h 120"/>
              <a:gd name="T92" fmla="*/ 8707759 w 143"/>
              <a:gd name="T93" fmla="*/ 9186255 h 120"/>
              <a:gd name="T94" fmla="*/ 9717365 w 143"/>
              <a:gd name="T95" fmla="*/ 9313773 h 120"/>
              <a:gd name="T96" fmla="*/ 13881899 w 143"/>
              <a:gd name="T97" fmla="*/ 9824200 h 120"/>
              <a:gd name="T98" fmla="*/ 17920322 w 143"/>
              <a:gd name="T99" fmla="*/ 13141439 h 120"/>
              <a:gd name="T100" fmla="*/ 17289407 w 143"/>
              <a:gd name="T101" fmla="*/ 14672362 h 120"/>
              <a:gd name="T102" fmla="*/ 16153334 w 143"/>
              <a:gd name="T103" fmla="*/ 15182789 h 120"/>
              <a:gd name="T104" fmla="*/ 3154929 w 143"/>
              <a:gd name="T105" fmla="*/ 2934330 h 120"/>
              <a:gd name="T106" fmla="*/ 3533620 w 143"/>
              <a:gd name="T107" fmla="*/ 2041350 h 120"/>
              <a:gd name="T108" fmla="*/ 4417113 w 143"/>
              <a:gd name="T109" fmla="*/ 2041350 h 120"/>
              <a:gd name="T110" fmla="*/ 4669337 w 143"/>
              <a:gd name="T111" fmla="*/ 2424260 h 120"/>
              <a:gd name="T112" fmla="*/ 4543225 w 143"/>
              <a:gd name="T113" fmla="*/ 2806812 h 120"/>
              <a:gd name="T114" fmla="*/ 4543225 w 143"/>
              <a:gd name="T115" fmla="*/ 2424260 h 120"/>
              <a:gd name="T116" fmla="*/ 4164534 w 143"/>
              <a:gd name="T117" fmla="*/ 2168868 h 120"/>
              <a:gd name="T118" fmla="*/ 3533620 w 143"/>
              <a:gd name="T119" fmla="*/ 2041350 h 120"/>
              <a:gd name="T120" fmla="*/ 3154929 w 143"/>
              <a:gd name="T121" fmla="*/ 2934330 h 1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3" h="120">
                <a:moveTo>
                  <a:pt x="128" y="119"/>
                </a:moveTo>
                <a:cubicBezTo>
                  <a:pt x="123" y="119"/>
                  <a:pt x="120" y="116"/>
                  <a:pt x="116" y="114"/>
                </a:cubicBezTo>
                <a:cubicBezTo>
                  <a:pt x="114" y="111"/>
                  <a:pt x="113" y="108"/>
                  <a:pt x="113" y="105"/>
                </a:cubicBezTo>
                <a:cubicBezTo>
                  <a:pt x="113" y="103"/>
                  <a:pt x="114" y="101"/>
                  <a:pt x="114" y="100"/>
                </a:cubicBezTo>
                <a:cubicBezTo>
                  <a:pt x="116" y="95"/>
                  <a:pt x="120" y="93"/>
                  <a:pt x="124" y="93"/>
                </a:cubicBezTo>
                <a:cubicBezTo>
                  <a:pt x="128" y="93"/>
                  <a:pt x="129" y="94"/>
                  <a:pt x="131" y="95"/>
                </a:cubicBezTo>
                <a:cubicBezTo>
                  <a:pt x="133" y="98"/>
                  <a:pt x="133" y="100"/>
                  <a:pt x="133" y="103"/>
                </a:cubicBezTo>
                <a:cubicBezTo>
                  <a:pt x="133" y="105"/>
                  <a:pt x="132" y="107"/>
                  <a:pt x="131" y="108"/>
                </a:cubicBezTo>
                <a:cubicBezTo>
                  <a:pt x="129" y="110"/>
                  <a:pt x="128" y="110"/>
                  <a:pt x="127" y="110"/>
                </a:cubicBezTo>
                <a:cubicBezTo>
                  <a:pt x="124" y="110"/>
                  <a:pt x="124" y="108"/>
                  <a:pt x="123" y="107"/>
                </a:cubicBezTo>
                <a:cubicBezTo>
                  <a:pt x="122" y="105"/>
                  <a:pt x="122" y="105"/>
                  <a:pt x="123" y="101"/>
                </a:cubicBezTo>
                <a:lnTo>
                  <a:pt x="124" y="102"/>
                </a:lnTo>
                <a:lnTo>
                  <a:pt x="124" y="107"/>
                </a:lnTo>
                <a:cubicBezTo>
                  <a:pt x="124" y="107"/>
                  <a:pt x="125" y="108"/>
                  <a:pt x="127" y="108"/>
                </a:cubicBezTo>
                <a:cubicBezTo>
                  <a:pt x="128" y="108"/>
                  <a:pt x="129" y="108"/>
                  <a:pt x="130" y="107"/>
                </a:cubicBezTo>
                <a:cubicBezTo>
                  <a:pt x="131" y="107"/>
                  <a:pt x="132" y="105"/>
                  <a:pt x="132" y="103"/>
                </a:cubicBezTo>
                <a:cubicBezTo>
                  <a:pt x="133" y="100"/>
                  <a:pt x="132" y="98"/>
                  <a:pt x="130" y="97"/>
                </a:cubicBezTo>
                <a:cubicBezTo>
                  <a:pt x="129" y="95"/>
                  <a:pt x="127" y="94"/>
                  <a:pt x="124" y="94"/>
                </a:cubicBezTo>
                <a:cubicBezTo>
                  <a:pt x="121" y="94"/>
                  <a:pt x="116" y="97"/>
                  <a:pt x="114" y="100"/>
                </a:cubicBezTo>
                <a:lnTo>
                  <a:pt x="114" y="105"/>
                </a:lnTo>
                <a:cubicBezTo>
                  <a:pt x="114" y="108"/>
                  <a:pt x="114" y="110"/>
                  <a:pt x="116" y="113"/>
                </a:cubicBezTo>
                <a:cubicBezTo>
                  <a:pt x="120" y="116"/>
                  <a:pt x="124" y="118"/>
                  <a:pt x="128" y="118"/>
                </a:cubicBezTo>
                <a:cubicBezTo>
                  <a:pt x="130" y="118"/>
                  <a:pt x="133" y="116"/>
                  <a:pt x="136" y="114"/>
                </a:cubicBezTo>
                <a:cubicBezTo>
                  <a:pt x="139" y="111"/>
                  <a:pt x="140" y="107"/>
                  <a:pt x="140" y="103"/>
                </a:cubicBezTo>
                <a:cubicBezTo>
                  <a:pt x="140" y="88"/>
                  <a:pt x="121" y="81"/>
                  <a:pt x="110" y="79"/>
                </a:cubicBezTo>
                <a:cubicBezTo>
                  <a:pt x="100" y="76"/>
                  <a:pt x="93" y="75"/>
                  <a:pt x="77" y="74"/>
                </a:cubicBezTo>
                <a:lnTo>
                  <a:pt x="69" y="74"/>
                </a:lnTo>
                <a:cubicBezTo>
                  <a:pt x="65" y="73"/>
                  <a:pt x="61" y="73"/>
                  <a:pt x="58" y="73"/>
                </a:cubicBezTo>
                <a:cubicBezTo>
                  <a:pt x="51" y="72"/>
                  <a:pt x="46" y="72"/>
                  <a:pt x="40" y="70"/>
                </a:cubicBezTo>
                <a:cubicBezTo>
                  <a:pt x="30" y="68"/>
                  <a:pt x="21" y="64"/>
                  <a:pt x="15" y="59"/>
                </a:cubicBezTo>
                <a:cubicBezTo>
                  <a:pt x="10" y="53"/>
                  <a:pt x="7" y="49"/>
                  <a:pt x="4" y="42"/>
                </a:cubicBezTo>
                <a:cubicBezTo>
                  <a:pt x="1" y="36"/>
                  <a:pt x="0" y="25"/>
                  <a:pt x="6" y="16"/>
                </a:cubicBezTo>
                <a:cubicBezTo>
                  <a:pt x="10" y="7"/>
                  <a:pt x="17" y="3"/>
                  <a:pt x="26" y="1"/>
                </a:cubicBezTo>
                <a:cubicBezTo>
                  <a:pt x="36" y="0"/>
                  <a:pt x="41" y="3"/>
                  <a:pt x="45" y="10"/>
                </a:cubicBezTo>
                <a:cubicBezTo>
                  <a:pt x="46" y="16"/>
                  <a:pt x="46" y="22"/>
                  <a:pt x="44" y="24"/>
                </a:cubicBezTo>
                <a:cubicBezTo>
                  <a:pt x="43" y="27"/>
                  <a:pt x="40" y="30"/>
                  <a:pt x="36" y="30"/>
                </a:cubicBezTo>
                <a:cubicBezTo>
                  <a:pt x="26" y="31"/>
                  <a:pt x="25" y="25"/>
                  <a:pt x="25" y="23"/>
                </a:cubicBezTo>
                <a:cubicBezTo>
                  <a:pt x="25" y="23"/>
                  <a:pt x="26" y="28"/>
                  <a:pt x="36" y="28"/>
                </a:cubicBezTo>
                <a:cubicBezTo>
                  <a:pt x="38" y="28"/>
                  <a:pt x="42" y="25"/>
                  <a:pt x="44" y="24"/>
                </a:cubicBezTo>
                <a:cubicBezTo>
                  <a:pt x="45" y="22"/>
                  <a:pt x="46" y="16"/>
                  <a:pt x="44" y="12"/>
                </a:cubicBezTo>
                <a:cubicBezTo>
                  <a:pt x="40" y="4"/>
                  <a:pt x="35" y="2"/>
                  <a:pt x="26" y="3"/>
                </a:cubicBezTo>
                <a:cubicBezTo>
                  <a:pt x="17" y="4"/>
                  <a:pt x="12" y="8"/>
                  <a:pt x="7" y="16"/>
                </a:cubicBezTo>
                <a:cubicBezTo>
                  <a:pt x="1" y="25"/>
                  <a:pt x="3" y="36"/>
                  <a:pt x="4" y="41"/>
                </a:cubicBezTo>
                <a:cubicBezTo>
                  <a:pt x="7" y="49"/>
                  <a:pt x="10" y="52"/>
                  <a:pt x="16" y="58"/>
                </a:cubicBezTo>
                <a:cubicBezTo>
                  <a:pt x="22" y="63"/>
                  <a:pt x="32" y="68"/>
                  <a:pt x="41" y="69"/>
                </a:cubicBezTo>
                <a:cubicBezTo>
                  <a:pt x="47" y="71"/>
                  <a:pt x="51" y="71"/>
                  <a:pt x="56" y="72"/>
                </a:cubicBezTo>
                <a:cubicBezTo>
                  <a:pt x="61" y="72"/>
                  <a:pt x="65" y="72"/>
                  <a:pt x="69" y="72"/>
                </a:cubicBezTo>
                <a:cubicBezTo>
                  <a:pt x="72" y="72"/>
                  <a:pt x="74" y="72"/>
                  <a:pt x="77" y="73"/>
                </a:cubicBezTo>
                <a:cubicBezTo>
                  <a:pt x="93" y="74"/>
                  <a:pt x="101" y="75"/>
                  <a:pt x="110" y="77"/>
                </a:cubicBezTo>
                <a:cubicBezTo>
                  <a:pt x="111" y="77"/>
                  <a:pt x="142" y="85"/>
                  <a:pt x="142" y="103"/>
                </a:cubicBezTo>
                <a:cubicBezTo>
                  <a:pt x="142" y="107"/>
                  <a:pt x="140" y="111"/>
                  <a:pt x="137" y="115"/>
                </a:cubicBezTo>
                <a:cubicBezTo>
                  <a:pt x="135" y="117"/>
                  <a:pt x="131" y="119"/>
                  <a:pt x="128" y="119"/>
                </a:cubicBezTo>
                <a:close/>
                <a:moveTo>
                  <a:pt x="25" y="23"/>
                </a:moveTo>
                <a:cubicBezTo>
                  <a:pt x="23" y="17"/>
                  <a:pt x="26" y="16"/>
                  <a:pt x="28" y="16"/>
                </a:cubicBezTo>
                <a:cubicBezTo>
                  <a:pt x="30" y="14"/>
                  <a:pt x="32" y="14"/>
                  <a:pt x="35" y="16"/>
                </a:cubicBezTo>
                <a:lnTo>
                  <a:pt x="37" y="19"/>
                </a:lnTo>
                <a:cubicBezTo>
                  <a:pt x="37" y="19"/>
                  <a:pt x="37" y="21"/>
                  <a:pt x="36" y="22"/>
                </a:cubicBezTo>
                <a:cubicBezTo>
                  <a:pt x="36" y="21"/>
                  <a:pt x="36" y="19"/>
                  <a:pt x="36" y="19"/>
                </a:cubicBezTo>
                <a:cubicBezTo>
                  <a:pt x="36" y="19"/>
                  <a:pt x="35" y="17"/>
                  <a:pt x="33" y="17"/>
                </a:cubicBezTo>
                <a:cubicBezTo>
                  <a:pt x="32" y="16"/>
                  <a:pt x="30" y="16"/>
                  <a:pt x="28" y="16"/>
                </a:cubicBezTo>
                <a:cubicBezTo>
                  <a:pt x="28" y="17"/>
                  <a:pt x="25" y="19"/>
                  <a:pt x="25" y="23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1" name="Freeform 2127">
            <a:extLst>
              <a:ext uri="{FF2B5EF4-FFF2-40B4-BE49-F238E27FC236}">
                <a16:creationId xmlns:a16="http://schemas.microsoft.com/office/drawing/2014/main" id="{C837C145-0751-6542-B8EF-92902ED2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1931988"/>
            <a:ext cx="9525" cy="17462"/>
          </a:xfrm>
          <a:custGeom>
            <a:avLst/>
            <a:gdLst>
              <a:gd name="T0" fmla="*/ 1157288 w 28"/>
              <a:gd name="T1" fmla="*/ 6349480 h 47"/>
              <a:gd name="T2" fmla="*/ 925626 w 28"/>
              <a:gd name="T3" fmla="*/ 6349480 h 47"/>
              <a:gd name="T4" fmla="*/ 0 w 28"/>
              <a:gd name="T5" fmla="*/ 5659546 h 47"/>
              <a:gd name="T6" fmla="*/ 925626 w 28"/>
              <a:gd name="T7" fmla="*/ 6211642 h 47"/>
              <a:gd name="T8" fmla="*/ 2198574 w 28"/>
              <a:gd name="T9" fmla="*/ 5659546 h 47"/>
              <a:gd name="T10" fmla="*/ 2892879 w 28"/>
              <a:gd name="T11" fmla="*/ 3726837 h 47"/>
              <a:gd name="T12" fmla="*/ 2777218 w 28"/>
              <a:gd name="T13" fmla="*/ 2346596 h 47"/>
              <a:gd name="T14" fmla="*/ 231321 w 28"/>
              <a:gd name="T15" fmla="*/ 138210 h 47"/>
              <a:gd name="T16" fmla="*/ 231321 w 28"/>
              <a:gd name="T17" fmla="*/ 0 h 47"/>
              <a:gd name="T18" fmla="*/ 2892879 w 28"/>
              <a:gd name="T19" fmla="*/ 2208757 h 47"/>
              <a:gd name="T20" fmla="*/ 3124540 w 28"/>
              <a:gd name="T21" fmla="*/ 3726837 h 47"/>
              <a:gd name="T22" fmla="*/ 2314575 w 28"/>
              <a:gd name="T23" fmla="*/ 5659546 h 47"/>
              <a:gd name="T24" fmla="*/ 1157288 w 28"/>
              <a:gd name="T25" fmla="*/ 6349480 h 4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" h="47">
                <a:moveTo>
                  <a:pt x="10" y="46"/>
                </a:moveTo>
                <a:lnTo>
                  <a:pt x="8" y="46"/>
                </a:lnTo>
                <a:cubicBezTo>
                  <a:pt x="3" y="45"/>
                  <a:pt x="0" y="42"/>
                  <a:pt x="0" y="41"/>
                </a:cubicBezTo>
                <a:cubicBezTo>
                  <a:pt x="1" y="41"/>
                  <a:pt x="4" y="45"/>
                  <a:pt x="8" y="45"/>
                </a:cubicBezTo>
                <a:cubicBezTo>
                  <a:pt x="12" y="45"/>
                  <a:pt x="15" y="44"/>
                  <a:pt x="19" y="41"/>
                </a:cubicBezTo>
                <a:cubicBezTo>
                  <a:pt x="24" y="37"/>
                  <a:pt x="25" y="32"/>
                  <a:pt x="25" y="27"/>
                </a:cubicBezTo>
                <a:cubicBezTo>
                  <a:pt x="25" y="23"/>
                  <a:pt x="25" y="20"/>
                  <a:pt x="24" y="17"/>
                </a:cubicBezTo>
                <a:cubicBezTo>
                  <a:pt x="18" y="8"/>
                  <a:pt x="11" y="5"/>
                  <a:pt x="2" y="1"/>
                </a:cubicBezTo>
                <a:lnTo>
                  <a:pt x="2" y="0"/>
                </a:lnTo>
                <a:cubicBezTo>
                  <a:pt x="12" y="4"/>
                  <a:pt x="19" y="7"/>
                  <a:pt x="25" y="16"/>
                </a:cubicBezTo>
                <a:cubicBezTo>
                  <a:pt x="26" y="19"/>
                  <a:pt x="27" y="23"/>
                  <a:pt x="27" y="27"/>
                </a:cubicBezTo>
                <a:cubicBezTo>
                  <a:pt x="27" y="32"/>
                  <a:pt x="25" y="38"/>
                  <a:pt x="20" y="41"/>
                </a:cubicBezTo>
                <a:cubicBezTo>
                  <a:pt x="16" y="45"/>
                  <a:pt x="13" y="46"/>
                  <a:pt x="10" y="4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2" name="Freeform 2128">
            <a:extLst>
              <a:ext uri="{FF2B5EF4-FFF2-40B4-BE49-F238E27FC236}">
                <a16:creationId xmlns:a16="http://schemas.microsoft.com/office/drawing/2014/main" id="{2D817E23-55F2-FB4F-874E-14F787D4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49438"/>
            <a:ext cx="11113" cy="11112"/>
          </a:xfrm>
          <a:custGeom>
            <a:avLst/>
            <a:gdLst>
              <a:gd name="T0" fmla="*/ 964747 w 32"/>
              <a:gd name="T1" fmla="*/ 3628236 h 33"/>
              <a:gd name="T2" fmla="*/ 0 w 32"/>
              <a:gd name="T3" fmla="*/ 3401619 h 33"/>
              <a:gd name="T4" fmla="*/ 1326614 w 32"/>
              <a:gd name="T5" fmla="*/ 3401619 h 33"/>
              <a:gd name="T6" fmla="*/ 3617976 w 32"/>
              <a:gd name="T7" fmla="*/ 1247238 h 33"/>
              <a:gd name="T8" fmla="*/ 3015096 w 32"/>
              <a:gd name="T9" fmla="*/ 113477 h 33"/>
              <a:gd name="T10" fmla="*/ 3135602 w 32"/>
              <a:gd name="T11" fmla="*/ 0 h 33"/>
              <a:gd name="T12" fmla="*/ 3738830 w 32"/>
              <a:gd name="T13" fmla="*/ 1247238 h 33"/>
              <a:gd name="T14" fmla="*/ 1326614 w 32"/>
              <a:gd name="T15" fmla="*/ 3515096 h 33"/>
              <a:gd name="T16" fmla="*/ 964747 w 32"/>
              <a:gd name="T17" fmla="*/ 362823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33">
                <a:moveTo>
                  <a:pt x="8" y="32"/>
                </a:moveTo>
                <a:cubicBezTo>
                  <a:pt x="5" y="32"/>
                  <a:pt x="2" y="31"/>
                  <a:pt x="0" y="30"/>
                </a:cubicBezTo>
                <a:cubicBezTo>
                  <a:pt x="3" y="30"/>
                  <a:pt x="8" y="31"/>
                  <a:pt x="11" y="30"/>
                </a:cubicBezTo>
                <a:cubicBezTo>
                  <a:pt x="26" y="27"/>
                  <a:pt x="30" y="17"/>
                  <a:pt x="30" y="11"/>
                </a:cubicBezTo>
                <a:cubicBezTo>
                  <a:pt x="30" y="8"/>
                  <a:pt x="28" y="4"/>
                  <a:pt x="25" y="1"/>
                </a:cubicBezTo>
                <a:lnTo>
                  <a:pt x="26" y="0"/>
                </a:lnTo>
                <a:cubicBezTo>
                  <a:pt x="29" y="3"/>
                  <a:pt x="31" y="7"/>
                  <a:pt x="31" y="11"/>
                </a:cubicBezTo>
                <a:cubicBezTo>
                  <a:pt x="31" y="17"/>
                  <a:pt x="26" y="27"/>
                  <a:pt x="11" y="31"/>
                </a:cubicBezTo>
                <a:cubicBezTo>
                  <a:pt x="11" y="32"/>
                  <a:pt x="10" y="32"/>
                  <a:pt x="8" y="3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3" name="Freeform 2129">
            <a:extLst>
              <a:ext uri="{FF2B5EF4-FFF2-40B4-BE49-F238E27FC236}">
                <a16:creationId xmlns:a16="http://schemas.microsoft.com/office/drawing/2014/main" id="{444A2209-2E3E-BA4D-87F6-E874A5085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55788"/>
            <a:ext cx="15875" cy="7937"/>
          </a:xfrm>
          <a:custGeom>
            <a:avLst/>
            <a:gdLst>
              <a:gd name="T0" fmla="*/ 2571750 w 42"/>
              <a:gd name="T1" fmla="*/ 2619900 h 23"/>
              <a:gd name="T2" fmla="*/ 1143000 w 42"/>
              <a:gd name="T3" fmla="*/ 2262735 h 23"/>
              <a:gd name="T4" fmla="*/ 0 w 42"/>
              <a:gd name="T5" fmla="*/ 833730 h 23"/>
              <a:gd name="T6" fmla="*/ 1143000 w 42"/>
              <a:gd name="T7" fmla="*/ 2024280 h 23"/>
              <a:gd name="T8" fmla="*/ 2857500 w 42"/>
              <a:gd name="T9" fmla="*/ 2500845 h 23"/>
              <a:gd name="T10" fmla="*/ 5285997 w 42"/>
              <a:gd name="T11" fmla="*/ 1667115 h 23"/>
              <a:gd name="T12" fmla="*/ 5714622 w 42"/>
              <a:gd name="T13" fmla="*/ 833730 h 23"/>
              <a:gd name="T14" fmla="*/ 5285997 w 42"/>
              <a:gd name="T15" fmla="*/ 0 h 23"/>
              <a:gd name="T16" fmla="*/ 5428872 w 42"/>
              <a:gd name="T17" fmla="*/ 0 h 23"/>
              <a:gd name="T18" fmla="*/ 5857497 w 42"/>
              <a:gd name="T19" fmla="*/ 833730 h 23"/>
              <a:gd name="T20" fmla="*/ 5285997 w 42"/>
              <a:gd name="T21" fmla="*/ 1667115 h 23"/>
              <a:gd name="T22" fmla="*/ 2857500 w 42"/>
              <a:gd name="T23" fmla="*/ 2619900 h 23"/>
              <a:gd name="T24" fmla="*/ 2571750 w 42"/>
              <a:gd name="T25" fmla="*/ 261990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" h="23">
                <a:moveTo>
                  <a:pt x="18" y="22"/>
                </a:moveTo>
                <a:cubicBezTo>
                  <a:pt x="15" y="22"/>
                  <a:pt x="11" y="21"/>
                  <a:pt x="8" y="19"/>
                </a:cubicBezTo>
                <a:cubicBezTo>
                  <a:pt x="3" y="16"/>
                  <a:pt x="1" y="11"/>
                  <a:pt x="0" y="7"/>
                </a:cubicBezTo>
                <a:cubicBezTo>
                  <a:pt x="2" y="11"/>
                  <a:pt x="4" y="15"/>
                  <a:pt x="8" y="17"/>
                </a:cubicBezTo>
                <a:cubicBezTo>
                  <a:pt x="11" y="20"/>
                  <a:pt x="15" y="21"/>
                  <a:pt x="20" y="21"/>
                </a:cubicBezTo>
                <a:cubicBezTo>
                  <a:pt x="27" y="21"/>
                  <a:pt x="33" y="16"/>
                  <a:pt x="37" y="14"/>
                </a:cubicBezTo>
                <a:cubicBezTo>
                  <a:pt x="39" y="11"/>
                  <a:pt x="40" y="8"/>
                  <a:pt x="40" y="7"/>
                </a:cubicBezTo>
                <a:cubicBezTo>
                  <a:pt x="40" y="4"/>
                  <a:pt x="39" y="2"/>
                  <a:pt x="37" y="0"/>
                </a:cubicBezTo>
                <a:lnTo>
                  <a:pt x="38" y="0"/>
                </a:lnTo>
                <a:cubicBezTo>
                  <a:pt x="40" y="1"/>
                  <a:pt x="41" y="3"/>
                  <a:pt x="41" y="7"/>
                </a:cubicBezTo>
                <a:cubicBezTo>
                  <a:pt x="41" y="8"/>
                  <a:pt x="40" y="12"/>
                  <a:pt x="37" y="14"/>
                </a:cubicBezTo>
                <a:cubicBezTo>
                  <a:pt x="33" y="17"/>
                  <a:pt x="27" y="22"/>
                  <a:pt x="20" y="22"/>
                </a:cubicBezTo>
                <a:cubicBezTo>
                  <a:pt x="18" y="22"/>
                  <a:pt x="18" y="22"/>
                  <a:pt x="18" y="2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4" name="Freeform 2130">
            <a:extLst>
              <a:ext uri="{FF2B5EF4-FFF2-40B4-BE49-F238E27FC236}">
                <a16:creationId xmlns:a16="http://schemas.microsoft.com/office/drawing/2014/main" id="{3F51258B-6E4D-7647-8F9A-37C40B353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60550"/>
            <a:ext cx="3175" cy="9525"/>
          </a:xfrm>
          <a:custGeom>
            <a:avLst/>
            <a:gdLst>
              <a:gd name="T0" fmla="*/ 0 w 11"/>
              <a:gd name="T1" fmla="*/ 3235678 h 27"/>
              <a:gd name="T2" fmla="*/ 166543 w 11"/>
              <a:gd name="T3" fmla="*/ 2737908 h 27"/>
              <a:gd name="T4" fmla="*/ 749877 w 11"/>
              <a:gd name="T5" fmla="*/ 1120069 h 27"/>
              <a:gd name="T6" fmla="*/ 499918 w 11"/>
              <a:gd name="T7" fmla="*/ 124531 h 27"/>
              <a:gd name="T8" fmla="*/ 499918 w 11"/>
              <a:gd name="T9" fmla="*/ 0 h 27"/>
              <a:gd name="T10" fmla="*/ 833005 w 11"/>
              <a:gd name="T11" fmla="*/ 1120069 h 27"/>
              <a:gd name="T12" fmla="*/ 166543 w 11"/>
              <a:gd name="T13" fmla="*/ 2737908 h 27"/>
              <a:gd name="T14" fmla="*/ 0 w 11"/>
              <a:gd name="T15" fmla="*/ 3235678 h 2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27">
                <a:moveTo>
                  <a:pt x="0" y="26"/>
                </a:moveTo>
                <a:cubicBezTo>
                  <a:pt x="0" y="23"/>
                  <a:pt x="1" y="22"/>
                  <a:pt x="2" y="22"/>
                </a:cubicBezTo>
                <a:cubicBezTo>
                  <a:pt x="7" y="17"/>
                  <a:pt x="9" y="14"/>
                  <a:pt x="9" y="9"/>
                </a:cubicBezTo>
                <a:cubicBezTo>
                  <a:pt x="9" y="5"/>
                  <a:pt x="8" y="3"/>
                  <a:pt x="6" y="1"/>
                </a:cubicBezTo>
                <a:lnTo>
                  <a:pt x="6" y="0"/>
                </a:lnTo>
                <a:cubicBezTo>
                  <a:pt x="9" y="2"/>
                  <a:pt x="10" y="4"/>
                  <a:pt x="10" y="9"/>
                </a:cubicBezTo>
                <a:cubicBezTo>
                  <a:pt x="10" y="14"/>
                  <a:pt x="8" y="18"/>
                  <a:pt x="2" y="22"/>
                </a:cubicBezTo>
                <a:cubicBezTo>
                  <a:pt x="2" y="22"/>
                  <a:pt x="1" y="25"/>
                  <a:pt x="0" y="2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5" name="Freeform 2131">
            <a:extLst>
              <a:ext uri="{FF2B5EF4-FFF2-40B4-BE49-F238E27FC236}">
                <a16:creationId xmlns:a16="http://schemas.microsoft.com/office/drawing/2014/main" id="{ED8D61B4-7068-CA41-BC84-FAF771C48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68488"/>
            <a:ext cx="3175" cy="11112"/>
          </a:xfrm>
          <a:custGeom>
            <a:avLst/>
            <a:gdLst>
              <a:gd name="T0" fmla="*/ 0 w 9"/>
              <a:gd name="T1" fmla="*/ 3854789 h 31"/>
              <a:gd name="T2" fmla="*/ 871008 w 9"/>
              <a:gd name="T3" fmla="*/ 1798710 h 31"/>
              <a:gd name="T4" fmla="*/ 0 w 9"/>
              <a:gd name="T5" fmla="*/ 0 h 31"/>
              <a:gd name="T6" fmla="*/ 0 w 9"/>
              <a:gd name="T7" fmla="*/ 0 h 31"/>
              <a:gd name="T8" fmla="*/ 995539 w 9"/>
              <a:gd name="T9" fmla="*/ 1798710 h 31"/>
              <a:gd name="T10" fmla="*/ 0 w 9"/>
              <a:gd name="T11" fmla="*/ 3854789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1">
                <a:moveTo>
                  <a:pt x="0" y="30"/>
                </a:moveTo>
                <a:cubicBezTo>
                  <a:pt x="3" y="27"/>
                  <a:pt x="7" y="22"/>
                  <a:pt x="7" y="14"/>
                </a:cubicBezTo>
                <a:cubicBezTo>
                  <a:pt x="7" y="8"/>
                  <a:pt x="5" y="4"/>
                  <a:pt x="0" y="0"/>
                </a:cubicBezTo>
                <a:cubicBezTo>
                  <a:pt x="6" y="4"/>
                  <a:pt x="8" y="8"/>
                  <a:pt x="8" y="14"/>
                </a:cubicBezTo>
                <a:cubicBezTo>
                  <a:pt x="8" y="22"/>
                  <a:pt x="4" y="27"/>
                  <a:pt x="0" y="30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6" name="Freeform 2132">
            <a:extLst>
              <a:ext uri="{FF2B5EF4-FFF2-40B4-BE49-F238E27FC236}">
                <a16:creationId xmlns:a16="http://schemas.microsoft.com/office/drawing/2014/main" id="{4D37DEEC-436B-3841-9F14-F692AA8E3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0" y="1878013"/>
            <a:ext cx="4763" cy="19050"/>
          </a:xfrm>
          <a:custGeom>
            <a:avLst/>
            <a:gdLst>
              <a:gd name="T0" fmla="*/ 504243 w 15"/>
              <a:gd name="T1" fmla="*/ 6478385 h 55"/>
              <a:gd name="T2" fmla="*/ 1310778 w 15"/>
              <a:gd name="T3" fmla="*/ 3239193 h 55"/>
              <a:gd name="T4" fmla="*/ 0 w 15"/>
              <a:gd name="T5" fmla="*/ 0 h 55"/>
              <a:gd name="T6" fmla="*/ 100976 w 15"/>
              <a:gd name="T7" fmla="*/ 0 h 55"/>
              <a:gd name="T8" fmla="*/ 201634 w 15"/>
              <a:gd name="T9" fmla="*/ 0 h 55"/>
              <a:gd name="T10" fmla="*/ 1411436 w 15"/>
              <a:gd name="T11" fmla="*/ 3239193 h 55"/>
              <a:gd name="T12" fmla="*/ 504243 w 15"/>
              <a:gd name="T13" fmla="*/ 6478385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55">
                <a:moveTo>
                  <a:pt x="5" y="54"/>
                </a:moveTo>
                <a:cubicBezTo>
                  <a:pt x="10" y="45"/>
                  <a:pt x="13" y="36"/>
                  <a:pt x="13" y="27"/>
                </a:cubicBezTo>
                <a:cubicBezTo>
                  <a:pt x="13" y="16"/>
                  <a:pt x="9" y="11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2" y="0"/>
                </a:lnTo>
                <a:cubicBezTo>
                  <a:pt x="10" y="10"/>
                  <a:pt x="14" y="16"/>
                  <a:pt x="14" y="27"/>
                </a:cubicBezTo>
                <a:cubicBezTo>
                  <a:pt x="14" y="36"/>
                  <a:pt x="12" y="45"/>
                  <a:pt x="5" y="5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7" name="Freeform 2133">
            <a:extLst>
              <a:ext uri="{FF2B5EF4-FFF2-40B4-BE49-F238E27FC236}">
                <a16:creationId xmlns:a16="http://schemas.microsoft.com/office/drawing/2014/main" id="{172210F9-EBD6-7549-A655-FA2BD61B5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817688"/>
            <a:ext cx="7937" cy="11112"/>
          </a:xfrm>
          <a:custGeom>
            <a:avLst/>
            <a:gdLst>
              <a:gd name="T0" fmla="*/ 1285794 w 21"/>
              <a:gd name="T1" fmla="*/ 3978837 h 30"/>
              <a:gd name="T2" fmla="*/ 142866 w 21"/>
              <a:gd name="T3" fmla="*/ 2743923 h 30"/>
              <a:gd name="T4" fmla="*/ 857196 w 21"/>
              <a:gd name="T5" fmla="*/ 411514 h 30"/>
              <a:gd name="T6" fmla="*/ 1856880 w 21"/>
              <a:gd name="T7" fmla="*/ 137048 h 30"/>
              <a:gd name="T8" fmla="*/ 2856942 w 21"/>
              <a:gd name="T9" fmla="*/ 823029 h 30"/>
              <a:gd name="T10" fmla="*/ 2856942 w 21"/>
              <a:gd name="T11" fmla="*/ 960447 h 30"/>
              <a:gd name="T12" fmla="*/ 2856942 w 21"/>
              <a:gd name="T13" fmla="*/ 960447 h 30"/>
              <a:gd name="T14" fmla="*/ 2856942 w 21"/>
              <a:gd name="T15" fmla="*/ 960447 h 30"/>
              <a:gd name="T16" fmla="*/ 1856880 w 21"/>
              <a:gd name="T17" fmla="*/ 411514 h 30"/>
              <a:gd name="T18" fmla="*/ 857196 w 21"/>
              <a:gd name="T19" fmla="*/ 548933 h 30"/>
              <a:gd name="T20" fmla="*/ 285732 w 21"/>
              <a:gd name="T21" fmla="*/ 2743923 h 30"/>
              <a:gd name="T22" fmla="*/ 1285794 w 21"/>
              <a:gd name="T23" fmla="*/ 3978837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30">
                <a:moveTo>
                  <a:pt x="9" y="29"/>
                </a:moveTo>
                <a:cubicBezTo>
                  <a:pt x="5" y="28"/>
                  <a:pt x="1" y="24"/>
                  <a:pt x="1" y="20"/>
                </a:cubicBezTo>
                <a:cubicBezTo>
                  <a:pt x="0" y="12"/>
                  <a:pt x="1" y="6"/>
                  <a:pt x="6" y="3"/>
                </a:cubicBezTo>
                <a:cubicBezTo>
                  <a:pt x="9" y="1"/>
                  <a:pt x="10" y="0"/>
                  <a:pt x="13" y="1"/>
                </a:cubicBezTo>
                <a:cubicBezTo>
                  <a:pt x="16" y="1"/>
                  <a:pt x="20" y="3"/>
                  <a:pt x="20" y="6"/>
                </a:cubicBezTo>
                <a:lnTo>
                  <a:pt x="20" y="7"/>
                </a:lnTo>
                <a:cubicBezTo>
                  <a:pt x="18" y="4"/>
                  <a:pt x="15" y="3"/>
                  <a:pt x="13" y="3"/>
                </a:cubicBezTo>
                <a:cubicBezTo>
                  <a:pt x="10" y="2"/>
                  <a:pt x="9" y="3"/>
                  <a:pt x="6" y="4"/>
                </a:cubicBezTo>
                <a:cubicBezTo>
                  <a:pt x="3" y="7"/>
                  <a:pt x="0" y="12"/>
                  <a:pt x="2" y="20"/>
                </a:cubicBezTo>
                <a:cubicBezTo>
                  <a:pt x="4" y="24"/>
                  <a:pt x="6" y="28"/>
                  <a:pt x="9" y="2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8" name="Freeform 2134">
            <a:extLst>
              <a:ext uri="{FF2B5EF4-FFF2-40B4-BE49-F238E27FC236}">
                <a16:creationId xmlns:a16="http://schemas.microsoft.com/office/drawing/2014/main" id="{1F84C987-83C0-CE47-B35A-3CFDB736F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1808163"/>
            <a:ext cx="65087" cy="22225"/>
          </a:xfrm>
          <a:custGeom>
            <a:avLst/>
            <a:gdLst>
              <a:gd name="T0" fmla="*/ 3362229 w 181"/>
              <a:gd name="T1" fmla="*/ 7964930 h 61"/>
              <a:gd name="T2" fmla="*/ 3232774 w 181"/>
              <a:gd name="T3" fmla="*/ 7964930 h 61"/>
              <a:gd name="T4" fmla="*/ 0 w 181"/>
              <a:gd name="T5" fmla="*/ 6372017 h 61"/>
              <a:gd name="T6" fmla="*/ 3232774 w 181"/>
              <a:gd name="T7" fmla="*/ 7699323 h 61"/>
              <a:gd name="T8" fmla="*/ 5172439 w 181"/>
              <a:gd name="T9" fmla="*/ 7168473 h 61"/>
              <a:gd name="T10" fmla="*/ 5560444 w 181"/>
              <a:gd name="T11" fmla="*/ 5840803 h 61"/>
              <a:gd name="T12" fmla="*/ 5172439 w 181"/>
              <a:gd name="T13" fmla="*/ 5309953 h 61"/>
              <a:gd name="T14" fmla="*/ 4654979 w 181"/>
              <a:gd name="T15" fmla="*/ 3185826 h 61"/>
              <a:gd name="T16" fmla="*/ 6077544 w 181"/>
              <a:gd name="T17" fmla="*/ 530850 h 61"/>
              <a:gd name="T18" fmla="*/ 9310318 w 181"/>
              <a:gd name="T19" fmla="*/ 1327306 h 61"/>
              <a:gd name="T20" fmla="*/ 10215423 w 181"/>
              <a:gd name="T21" fmla="*/ 1991141 h 61"/>
              <a:gd name="T22" fmla="*/ 11637987 w 181"/>
              <a:gd name="T23" fmla="*/ 2124127 h 61"/>
              <a:gd name="T24" fmla="*/ 10215423 w 181"/>
              <a:gd name="T25" fmla="*/ 2124127 h 61"/>
              <a:gd name="T26" fmla="*/ 9180863 w 181"/>
              <a:gd name="T27" fmla="*/ 1460292 h 61"/>
              <a:gd name="T28" fmla="*/ 6077544 w 181"/>
              <a:gd name="T29" fmla="*/ 663835 h 61"/>
              <a:gd name="T30" fmla="*/ 4784434 w 181"/>
              <a:gd name="T31" fmla="*/ 3185826 h 61"/>
              <a:gd name="T32" fmla="*/ 5430989 w 181"/>
              <a:gd name="T33" fmla="*/ 5309953 h 61"/>
              <a:gd name="T34" fmla="*/ 5560444 w 181"/>
              <a:gd name="T35" fmla="*/ 5840803 h 61"/>
              <a:gd name="T36" fmla="*/ 5172439 w 181"/>
              <a:gd name="T37" fmla="*/ 7301095 h 61"/>
              <a:gd name="T38" fmla="*/ 3362229 w 181"/>
              <a:gd name="T39" fmla="*/ 7964930 h 61"/>
              <a:gd name="T40" fmla="*/ 12801642 w 181"/>
              <a:gd name="T41" fmla="*/ 1991141 h 61"/>
              <a:gd name="T42" fmla="*/ 13706747 w 181"/>
              <a:gd name="T43" fmla="*/ 1327306 h 61"/>
              <a:gd name="T44" fmla="*/ 16939521 w 181"/>
              <a:gd name="T45" fmla="*/ 530850 h 61"/>
              <a:gd name="T46" fmla="*/ 18491181 w 181"/>
              <a:gd name="T47" fmla="*/ 3185826 h 61"/>
              <a:gd name="T48" fmla="*/ 17844626 w 181"/>
              <a:gd name="T49" fmla="*/ 5309953 h 61"/>
              <a:gd name="T50" fmla="*/ 17456981 w 181"/>
              <a:gd name="T51" fmla="*/ 5840803 h 61"/>
              <a:gd name="T52" fmla="*/ 17974081 w 181"/>
              <a:gd name="T53" fmla="*/ 7168473 h 61"/>
              <a:gd name="T54" fmla="*/ 19784290 w 181"/>
              <a:gd name="T55" fmla="*/ 7699323 h 61"/>
              <a:gd name="T56" fmla="*/ 23275615 w 181"/>
              <a:gd name="T57" fmla="*/ 6239031 h 61"/>
              <a:gd name="T58" fmla="*/ 23275615 w 181"/>
              <a:gd name="T59" fmla="*/ 6372017 h 61"/>
              <a:gd name="T60" fmla="*/ 19784290 w 181"/>
              <a:gd name="T61" fmla="*/ 7964930 h 61"/>
              <a:gd name="T62" fmla="*/ 17974081 w 181"/>
              <a:gd name="T63" fmla="*/ 7301095 h 61"/>
              <a:gd name="T64" fmla="*/ 17198071 w 181"/>
              <a:gd name="T65" fmla="*/ 5840803 h 61"/>
              <a:gd name="T66" fmla="*/ 17586076 w 181"/>
              <a:gd name="T67" fmla="*/ 5309953 h 61"/>
              <a:gd name="T68" fmla="*/ 18232631 w 181"/>
              <a:gd name="T69" fmla="*/ 3185826 h 61"/>
              <a:gd name="T70" fmla="*/ 16810426 w 181"/>
              <a:gd name="T71" fmla="*/ 663835 h 61"/>
              <a:gd name="T72" fmla="*/ 13706747 w 181"/>
              <a:gd name="T73" fmla="*/ 1460292 h 61"/>
              <a:gd name="T74" fmla="*/ 12931097 w 181"/>
              <a:gd name="T75" fmla="*/ 2124127 h 61"/>
              <a:gd name="T76" fmla="*/ 11637987 w 181"/>
              <a:gd name="T77" fmla="*/ 2124127 h 61"/>
              <a:gd name="T78" fmla="*/ 12801642 w 181"/>
              <a:gd name="T79" fmla="*/ 1991141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1" h="61">
                <a:moveTo>
                  <a:pt x="26" y="60"/>
                </a:moveTo>
                <a:lnTo>
                  <a:pt x="25" y="60"/>
                </a:lnTo>
                <a:cubicBezTo>
                  <a:pt x="13" y="59"/>
                  <a:pt x="5" y="55"/>
                  <a:pt x="0" y="48"/>
                </a:cubicBezTo>
                <a:cubicBezTo>
                  <a:pt x="6" y="54"/>
                  <a:pt x="13" y="58"/>
                  <a:pt x="25" y="58"/>
                </a:cubicBezTo>
                <a:cubicBezTo>
                  <a:pt x="27" y="58"/>
                  <a:pt x="35" y="57"/>
                  <a:pt x="40" y="54"/>
                </a:cubicBezTo>
                <a:cubicBezTo>
                  <a:pt x="43" y="51"/>
                  <a:pt x="43" y="49"/>
                  <a:pt x="43" y="44"/>
                </a:cubicBezTo>
                <a:cubicBezTo>
                  <a:pt x="42" y="44"/>
                  <a:pt x="42" y="41"/>
                  <a:pt x="40" y="40"/>
                </a:cubicBezTo>
                <a:cubicBezTo>
                  <a:pt x="39" y="35"/>
                  <a:pt x="36" y="29"/>
                  <a:pt x="36" y="24"/>
                </a:cubicBezTo>
                <a:cubicBezTo>
                  <a:pt x="35" y="10"/>
                  <a:pt x="40" y="5"/>
                  <a:pt x="47" y="4"/>
                </a:cubicBezTo>
                <a:cubicBezTo>
                  <a:pt x="55" y="0"/>
                  <a:pt x="64" y="6"/>
                  <a:pt x="72" y="10"/>
                </a:cubicBezTo>
                <a:cubicBezTo>
                  <a:pt x="74" y="11"/>
                  <a:pt x="78" y="13"/>
                  <a:pt x="79" y="15"/>
                </a:cubicBezTo>
                <a:cubicBezTo>
                  <a:pt x="83" y="16"/>
                  <a:pt x="85" y="16"/>
                  <a:pt x="90" y="16"/>
                </a:cubicBezTo>
                <a:lnTo>
                  <a:pt x="79" y="16"/>
                </a:lnTo>
                <a:cubicBezTo>
                  <a:pt x="77" y="15"/>
                  <a:pt x="74" y="13"/>
                  <a:pt x="71" y="11"/>
                </a:cubicBezTo>
                <a:cubicBezTo>
                  <a:pt x="64" y="7"/>
                  <a:pt x="55" y="2"/>
                  <a:pt x="47" y="5"/>
                </a:cubicBezTo>
                <a:cubicBezTo>
                  <a:pt x="40" y="7"/>
                  <a:pt x="36" y="13"/>
                  <a:pt x="37" y="24"/>
                </a:cubicBezTo>
                <a:cubicBezTo>
                  <a:pt x="37" y="29"/>
                  <a:pt x="40" y="35"/>
                  <a:pt x="42" y="40"/>
                </a:cubicBezTo>
                <a:cubicBezTo>
                  <a:pt x="43" y="41"/>
                  <a:pt x="43" y="44"/>
                  <a:pt x="43" y="44"/>
                </a:cubicBezTo>
                <a:cubicBezTo>
                  <a:pt x="46" y="49"/>
                  <a:pt x="43" y="52"/>
                  <a:pt x="40" y="55"/>
                </a:cubicBezTo>
                <a:cubicBezTo>
                  <a:pt x="36" y="58"/>
                  <a:pt x="29" y="60"/>
                  <a:pt x="26" y="60"/>
                </a:cubicBezTo>
                <a:close/>
                <a:moveTo>
                  <a:pt x="99" y="15"/>
                </a:moveTo>
                <a:cubicBezTo>
                  <a:pt x="101" y="13"/>
                  <a:pt x="103" y="11"/>
                  <a:pt x="106" y="10"/>
                </a:cubicBezTo>
                <a:cubicBezTo>
                  <a:pt x="113" y="6"/>
                  <a:pt x="122" y="0"/>
                  <a:pt x="131" y="4"/>
                </a:cubicBezTo>
                <a:cubicBezTo>
                  <a:pt x="138" y="5"/>
                  <a:pt x="143" y="10"/>
                  <a:pt x="143" y="24"/>
                </a:cubicBezTo>
                <a:cubicBezTo>
                  <a:pt x="143" y="29"/>
                  <a:pt x="140" y="35"/>
                  <a:pt x="138" y="40"/>
                </a:cubicBezTo>
                <a:cubicBezTo>
                  <a:pt x="136" y="41"/>
                  <a:pt x="135" y="44"/>
                  <a:pt x="135" y="44"/>
                </a:cubicBezTo>
                <a:cubicBezTo>
                  <a:pt x="133" y="49"/>
                  <a:pt x="135" y="51"/>
                  <a:pt x="139" y="54"/>
                </a:cubicBezTo>
                <a:cubicBezTo>
                  <a:pt x="143" y="57"/>
                  <a:pt x="149" y="58"/>
                  <a:pt x="153" y="58"/>
                </a:cubicBezTo>
                <a:cubicBezTo>
                  <a:pt x="165" y="58"/>
                  <a:pt x="171" y="54"/>
                  <a:pt x="180" y="47"/>
                </a:cubicBezTo>
                <a:lnTo>
                  <a:pt x="180" y="48"/>
                </a:lnTo>
                <a:cubicBezTo>
                  <a:pt x="172" y="55"/>
                  <a:pt x="166" y="59"/>
                  <a:pt x="153" y="60"/>
                </a:cubicBezTo>
                <a:cubicBezTo>
                  <a:pt x="149" y="60"/>
                  <a:pt x="143" y="59"/>
                  <a:pt x="139" y="55"/>
                </a:cubicBezTo>
                <a:cubicBezTo>
                  <a:pt x="133" y="52"/>
                  <a:pt x="131" y="49"/>
                  <a:pt x="133" y="44"/>
                </a:cubicBezTo>
                <a:cubicBezTo>
                  <a:pt x="133" y="44"/>
                  <a:pt x="135" y="41"/>
                  <a:pt x="136" y="40"/>
                </a:cubicBezTo>
                <a:cubicBezTo>
                  <a:pt x="139" y="35"/>
                  <a:pt x="141" y="29"/>
                  <a:pt x="141" y="24"/>
                </a:cubicBezTo>
                <a:cubicBezTo>
                  <a:pt x="142" y="13"/>
                  <a:pt x="139" y="7"/>
                  <a:pt x="130" y="5"/>
                </a:cubicBezTo>
                <a:cubicBezTo>
                  <a:pt x="122" y="2"/>
                  <a:pt x="114" y="7"/>
                  <a:pt x="106" y="11"/>
                </a:cubicBezTo>
                <a:cubicBezTo>
                  <a:pt x="104" y="13"/>
                  <a:pt x="101" y="15"/>
                  <a:pt x="100" y="16"/>
                </a:cubicBezTo>
                <a:lnTo>
                  <a:pt x="90" y="16"/>
                </a:lnTo>
                <a:cubicBezTo>
                  <a:pt x="93" y="16"/>
                  <a:pt x="94" y="16"/>
                  <a:pt x="99" y="15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89" name="Freeform 2135">
            <a:extLst>
              <a:ext uri="{FF2B5EF4-FFF2-40B4-BE49-F238E27FC236}">
                <a16:creationId xmlns:a16="http://schemas.microsoft.com/office/drawing/2014/main" id="{521E010D-EC45-B34A-8FC0-E3C962776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1811338"/>
            <a:ext cx="33337" cy="20637"/>
          </a:xfrm>
          <a:custGeom>
            <a:avLst/>
            <a:gdLst>
              <a:gd name="T0" fmla="*/ 7112870 w 91"/>
              <a:gd name="T1" fmla="*/ 6456535 h 58"/>
              <a:gd name="T2" fmla="*/ 10870793 w 91"/>
              <a:gd name="T3" fmla="*/ 4937580 h 58"/>
              <a:gd name="T4" fmla="*/ 7112870 w 91"/>
              <a:gd name="T5" fmla="*/ 5063893 h 58"/>
              <a:gd name="T6" fmla="*/ 8991831 w 91"/>
              <a:gd name="T7" fmla="*/ 6203553 h 58"/>
              <a:gd name="T8" fmla="*/ 8991831 w 91"/>
              <a:gd name="T9" fmla="*/ 5317230 h 58"/>
              <a:gd name="T10" fmla="*/ 8320695 w 91"/>
              <a:gd name="T11" fmla="*/ 7089521 h 58"/>
              <a:gd name="T12" fmla="*/ 11273401 w 91"/>
              <a:gd name="T13" fmla="*/ 2911952 h 58"/>
              <a:gd name="T14" fmla="*/ 11407482 w 91"/>
              <a:gd name="T15" fmla="*/ 3038265 h 58"/>
              <a:gd name="T16" fmla="*/ 10870793 w 91"/>
              <a:gd name="T17" fmla="*/ 4810912 h 58"/>
              <a:gd name="T18" fmla="*/ 11407482 w 91"/>
              <a:gd name="T19" fmla="*/ 506318 h 58"/>
              <a:gd name="T20" fmla="*/ 11676009 w 91"/>
              <a:gd name="T21" fmla="*/ 506318 h 58"/>
              <a:gd name="T22" fmla="*/ 11407482 w 91"/>
              <a:gd name="T23" fmla="*/ 506318 h 58"/>
              <a:gd name="T24" fmla="*/ 9528521 w 91"/>
              <a:gd name="T25" fmla="*/ 886324 h 58"/>
              <a:gd name="T26" fmla="*/ 2818259 w 91"/>
              <a:gd name="T27" fmla="*/ 886324 h 58"/>
              <a:gd name="T28" fmla="*/ 805217 w 91"/>
              <a:gd name="T29" fmla="*/ 506318 h 58"/>
              <a:gd name="T30" fmla="*/ 1073744 w 91"/>
              <a:gd name="T31" fmla="*/ 2911952 h 58"/>
              <a:gd name="T32" fmla="*/ 1610434 w 91"/>
              <a:gd name="T33" fmla="*/ 4810912 h 58"/>
              <a:gd name="T34" fmla="*/ 5233909 w 91"/>
              <a:gd name="T35" fmla="*/ 5063893 h 58"/>
              <a:gd name="T36" fmla="*/ 3086786 w 91"/>
              <a:gd name="T37" fmla="*/ 6330222 h 58"/>
              <a:gd name="T38" fmla="*/ 3086786 w 91"/>
              <a:gd name="T39" fmla="*/ 6203553 h 58"/>
              <a:gd name="T40" fmla="*/ 5099828 w 91"/>
              <a:gd name="T41" fmla="*/ 5063893 h 58"/>
              <a:gd name="T42" fmla="*/ 1476353 w 91"/>
              <a:gd name="T43" fmla="*/ 5190561 h 58"/>
              <a:gd name="T44" fmla="*/ 1476353 w 91"/>
              <a:gd name="T45" fmla="*/ 4937580 h 58"/>
              <a:gd name="T46" fmla="*/ 939297 w 91"/>
              <a:gd name="T47" fmla="*/ 2911952 h 58"/>
              <a:gd name="T48" fmla="*/ 536689 w 91"/>
              <a:gd name="T49" fmla="*/ 506318 h 58"/>
              <a:gd name="T50" fmla="*/ 2818259 w 91"/>
              <a:gd name="T51" fmla="*/ 632987 h 58"/>
              <a:gd name="T52" fmla="*/ 9528521 w 91"/>
              <a:gd name="T53" fmla="*/ 632987 h 58"/>
              <a:gd name="T54" fmla="*/ 10468184 w 91"/>
              <a:gd name="T55" fmla="*/ 253337 h 58"/>
              <a:gd name="T56" fmla="*/ 10468184 w 91"/>
              <a:gd name="T57" fmla="*/ 253337 h 58"/>
              <a:gd name="T58" fmla="*/ 10468184 w 91"/>
              <a:gd name="T59" fmla="*/ 253337 h 58"/>
              <a:gd name="T60" fmla="*/ 10468184 w 91"/>
              <a:gd name="T61" fmla="*/ 253337 h 58"/>
              <a:gd name="T62" fmla="*/ 10468184 w 91"/>
              <a:gd name="T63" fmla="*/ 253337 h 58"/>
              <a:gd name="T64" fmla="*/ 10468184 w 91"/>
              <a:gd name="T65" fmla="*/ 253337 h 58"/>
              <a:gd name="T66" fmla="*/ 10468184 w 91"/>
              <a:gd name="T67" fmla="*/ 253337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1" h="58">
                <a:moveTo>
                  <a:pt x="62" y="56"/>
                </a:moveTo>
                <a:cubicBezTo>
                  <a:pt x="58" y="56"/>
                  <a:pt x="55" y="53"/>
                  <a:pt x="53" y="51"/>
                </a:cubicBezTo>
                <a:cubicBezTo>
                  <a:pt x="51" y="47"/>
                  <a:pt x="51" y="43"/>
                  <a:pt x="53" y="40"/>
                </a:cubicBezTo>
                <a:cubicBezTo>
                  <a:pt x="59" y="29"/>
                  <a:pt x="70" y="35"/>
                  <a:pt x="81" y="39"/>
                </a:cubicBezTo>
                <a:lnTo>
                  <a:pt x="81" y="40"/>
                </a:lnTo>
                <a:cubicBezTo>
                  <a:pt x="69" y="36"/>
                  <a:pt x="59" y="30"/>
                  <a:pt x="53" y="40"/>
                </a:cubicBezTo>
                <a:cubicBezTo>
                  <a:pt x="52" y="43"/>
                  <a:pt x="52" y="47"/>
                  <a:pt x="53" y="50"/>
                </a:cubicBezTo>
                <a:cubicBezTo>
                  <a:pt x="57" y="55"/>
                  <a:pt x="66" y="56"/>
                  <a:pt x="67" y="49"/>
                </a:cubicBezTo>
                <a:cubicBezTo>
                  <a:pt x="68" y="47"/>
                  <a:pt x="67" y="44"/>
                  <a:pt x="66" y="42"/>
                </a:cubicBezTo>
                <a:lnTo>
                  <a:pt x="67" y="42"/>
                </a:lnTo>
                <a:cubicBezTo>
                  <a:pt x="69" y="44"/>
                  <a:pt x="69" y="47"/>
                  <a:pt x="69" y="50"/>
                </a:cubicBezTo>
                <a:cubicBezTo>
                  <a:pt x="67" y="53"/>
                  <a:pt x="65" y="56"/>
                  <a:pt x="62" y="56"/>
                </a:cubicBezTo>
                <a:close/>
                <a:moveTo>
                  <a:pt x="79" y="33"/>
                </a:moveTo>
                <a:cubicBezTo>
                  <a:pt x="79" y="29"/>
                  <a:pt x="81" y="26"/>
                  <a:pt x="84" y="23"/>
                </a:cubicBezTo>
                <a:cubicBezTo>
                  <a:pt x="85" y="20"/>
                  <a:pt x="85" y="18"/>
                  <a:pt x="88" y="15"/>
                </a:cubicBezTo>
                <a:cubicBezTo>
                  <a:pt x="88" y="19"/>
                  <a:pt x="85" y="21"/>
                  <a:pt x="85" y="24"/>
                </a:cubicBezTo>
                <a:cubicBezTo>
                  <a:pt x="82" y="27"/>
                  <a:pt x="81" y="29"/>
                  <a:pt x="81" y="33"/>
                </a:cubicBezTo>
                <a:lnTo>
                  <a:pt x="81" y="38"/>
                </a:lnTo>
                <a:cubicBezTo>
                  <a:pt x="80" y="38"/>
                  <a:pt x="79" y="36"/>
                  <a:pt x="79" y="33"/>
                </a:cubicBezTo>
                <a:close/>
                <a:moveTo>
                  <a:pt x="85" y="4"/>
                </a:moveTo>
                <a:cubicBezTo>
                  <a:pt x="85" y="2"/>
                  <a:pt x="84" y="1"/>
                  <a:pt x="82" y="1"/>
                </a:cubicBezTo>
                <a:cubicBezTo>
                  <a:pt x="84" y="1"/>
                  <a:pt x="86" y="1"/>
                  <a:pt x="87" y="4"/>
                </a:cubicBezTo>
                <a:cubicBezTo>
                  <a:pt x="90" y="7"/>
                  <a:pt x="90" y="11"/>
                  <a:pt x="88" y="15"/>
                </a:cubicBezTo>
                <a:cubicBezTo>
                  <a:pt x="88" y="11"/>
                  <a:pt x="90" y="7"/>
                  <a:pt x="85" y="4"/>
                </a:cubicBezTo>
                <a:close/>
                <a:moveTo>
                  <a:pt x="77" y="2"/>
                </a:moveTo>
                <a:cubicBezTo>
                  <a:pt x="75" y="4"/>
                  <a:pt x="73" y="5"/>
                  <a:pt x="71" y="7"/>
                </a:cubicBezTo>
                <a:cubicBezTo>
                  <a:pt x="65" y="11"/>
                  <a:pt x="57" y="15"/>
                  <a:pt x="47" y="15"/>
                </a:cubicBezTo>
                <a:cubicBezTo>
                  <a:pt x="35" y="14"/>
                  <a:pt x="25" y="11"/>
                  <a:pt x="21" y="7"/>
                </a:cubicBezTo>
                <a:cubicBezTo>
                  <a:pt x="18" y="5"/>
                  <a:pt x="16" y="4"/>
                  <a:pt x="14" y="2"/>
                </a:cubicBezTo>
                <a:cubicBezTo>
                  <a:pt x="11" y="0"/>
                  <a:pt x="7" y="2"/>
                  <a:pt x="6" y="4"/>
                </a:cubicBezTo>
                <a:cubicBezTo>
                  <a:pt x="3" y="7"/>
                  <a:pt x="3" y="11"/>
                  <a:pt x="4" y="15"/>
                </a:cubicBezTo>
                <a:cubicBezTo>
                  <a:pt x="5" y="18"/>
                  <a:pt x="7" y="20"/>
                  <a:pt x="8" y="23"/>
                </a:cubicBezTo>
                <a:cubicBezTo>
                  <a:pt x="11" y="26"/>
                  <a:pt x="12" y="29"/>
                  <a:pt x="12" y="33"/>
                </a:cubicBezTo>
                <a:lnTo>
                  <a:pt x="12" y="38"/>
                </a:lnTo>
                <a:lnTo>
                  <a:pt x="11" y="40"/>
                </a:lnTo>
                <a:cubicBezTo>
                  <a:pt x="22" y="34"/>
                  <a:pt x="34" y="29"/>
                  <a:pt x="39" y="40"/>
                </a:cubicBezTo>
                <a:cubicBezTo>
                  <a:pt x="41" y="43"/>
                  <a:pt x="41" y="48"/>
                  <a:pt x="39" y="51"/>
                </a:cubicBezTo>
                <a:cubicBezTo>
                  <a:pt x="35" y="57"/>
                  <a:pt x="25" y="57"/>
                  <a:pt x="23" y="50"/>
                </a:cubicBezTo>
                <a:cubicBezTo>
                  <a:pt x="22" y="47"/>
                  <a:pt x="23" y="44"/>
                  <a:pt x="25" y="42"/>
                </a:cubicBezTo>
                <a:cubicBezTo>
                  <a:pt x="23" y="44"/>
                  <a:pt x="23" y="47"/>
                  <a:pt x="23" y="49"/>
                </a:cubicBezTo>
                <a:cubicBezTo>
                  <a:pt x="25" y="56"/>
                  <a:pt x="35" y="55"/>
                  <a:pt x="38" y="50"/>
                </a:cubicBezTo>
                <a:cubicBezTo>
                  <a:pt x="39" y="47"/>
                  <a:pt x="39" y="43"/>
                  <a:pt x="38" y="40"/>
                </a:cubicBezTo>
                <a:cubicBezTo>
                  <a:pt x="34" y="30"/>
                  <a:pt x="22" y="36"/>
                  <a:pt x="12" y="40"/>
                </a:cubicBezTo>
                <a:lnTo>
                  <a:pt x="11" y="41"/>
                </a:lnTo>
                <a:lnTo>
                  <a:pt x="11" y="40"/>
                </a:lnTo>
                <a:lnTo>
                  <a:pt x="11" y="39"/>
                </a:lnTo>
                <a:cubicBezTo>
                  <a:pt x="11" y="37"/>
                  <a:pt x="12" y="36"/>
                  <a:pt x="12" y="33"/>
                </a:cubicBezTo>
                <a:cubicBezTo>
                  <a:pt x="12" y="29"/>
                  <a:pt x="10" y="27"/>
                  <a:pt x="7" y="23"/>
                </a:cubicBezTo>
                <a:cubicBezTo>
                  <a:pt x="6" y="21"/>
                  <a:pt x="4" y="19"/>
                  <a:pt x="3" y="15"/>
                </a:cubicBezTo>
                <a:cubicBezTo>
                  <a:pt x="0" y="11"/>
                  <a:pt x="0" y="7"/>
                  <a:pt x="4" y="4"/>
                </a:cubicBezTo>
                <a:cubicBezTo>
                  <a:pt x="7" y="0"/>
                  <a:pt x="11" y="0"/>
                  <a:pt x="15" y="2"/>
                </a:cubicBezTo>
                <a:cubicBezTo>
                  <a:pt x="16" y="2"/>
                  <a:pt x="19" y="4"/>
                  <a:pt x="21" y="5"/>
                </a:cubicBezTo>
                <a:cubicBezTo>
                  <a:pt x="27" y="10"/>
                  <a:pt x="35" y="14"/>
                  <a:pt x="47" y="14"/>
                </a:cubicBezTo>
                <a:cubicBezTo>
                  <a:pt x="57" y="14"/>
                  <a:pt x="64" y="10"/>
                  <a:pt x="71" y="5"/>
                </a:cubicBezTo>
                <a:cubicBezTo>
                  <a:pt x="73" y="4"/>
                  <a:pt x="75" y="2"/>
                  <a:pt x="77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7" y="2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0" name="Freeform 2136">
            <a:extLst>
              <a:ext uri="{FF2B5EF4-FFF2-40B4-BE49-F238E27FC236}">
                <a16:creationId xmlns:a16="http://schemas.microsoft.com/office/drawing/2014/main" id="{9D12316B-3655-A94C-9B5E-3B426B59A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1817688"/>
            <a:ext cx="22225" cy="3175"/>
          </a:xfrm>
          <a:custGeom>
            <a:avLst/>
            <a:gdLst>
              <a:gd name="T0" fmla="*/ 4116440 w 60"/>
              <a:gd name="T1" fmla="*/ 907415 h 10"/>
              <a:gd name="T2" fmla="*/ 1920981 w 60"/>
              <a:gd name="T3" fmla="*/ 504190 h 10"/>
              <a:gd name="T4" fmla="*/ 1234969 w 60"/>
              <a:gd name="T5" fmla="*/ 201613 h 10"/>
              <a:gd name="T6" fmla="*/ 686012 w 60"/>
              <a:gd name="T7" fmla="*/ 0 h 10"/>
              <a:gd name="T8" fmla="*/ 274479 w 60"/>
              <a:gd name="T9" fmla="*/ 100965 h 10"/>
              <a:gd name="T10" fmla="*/ 137054 w 60"/>
              <a:gd name="T11" fmla="*/ 504190 h 10"/>
              <a:gd name="T12" fmla="*/ 274479 w 60"/>
              <a:gd name="T13" fmla="*/ 100965 h 10"/>
              <a:gd name="T14" fmla="*/ 686012 w 60"/>
              <a:gd name="T15" fmla="*/ 0 h 10"/>
              <a:gd name="T16" fmla="*/ 1234969 w 60"/>
              <a:gd name="T17" fmla="*/ 201613 h 10"/>
              <a:gd name="T18" fmla="*/ 2058035 w 60"/>
              <a:gd name="T19" fmla="*/ 504190 h 10"/>
              <a:gd name="T20" fmla="*/ 4116440 w 60"/>
              <a:gd name="T21" fmla="*/ 907415 h 10"/>
              <a:gd name="T22" fmla="*/ 6174475 w 60"/>
              <a:gd name="T23" fmla="*/ 504190 h 10"/>
              <a:gd name="T24" fmla="*/ 6723063 w 60"/>
              <a:gd name="T25" fmla="*/ 201613 h 10"/>
              <a:gd name="T26" fmla="*/ 7546499 w 60"/>
              <a:gd name="T27" fmla="*/ 0 h 10"/>
              <a:gd name="T28" fmla="*/ 7546499 w 60"/>
              <a:gd name="T29" fmla="*/ 0 h 10"/>
              <a:gd name="T30" fmla="*/ 7546499 w 60"/>
              <a:gd name="T31" fmla="*/ 0 h 10"/>
              <a:gd name="T32" fmla="*/ 7546499 w 60"/>
              <a:gd name="T33" fmla="*/ 0 h 10"/>
              <a:gd name="T34" fmla="*/ 7546499 w 60"/>
              <a:gd name="T35" fmla="*/ 0 h 10"/>
              <a:gd name="T36" fmla="*/ 6723063 w 60"/>
              <a:gd name="T37" fmla="*/ 201613 h 10"/>
              <a:gd name="T38" fmla="*/ 6174475 w 60"/>
              <a:gd name="T39" fmla="*/ 504190 h 10"/>
              <a:gd name="T40" fmla="*/ 4116440 w 60"/>
              <a:gd name="T41" fmla="*/ 907415 h 10"/>
              <a:gd name="T42" fmla="*/ 7958032 w 60"/>
              <a:gd name="T43" fmla="*/ 100965 h 10"/>
              <a:gd name="T44" fmla="*/ 8095456 w 60"/>
              <a:gd name="T45" fmla="*/ 403225 h 10"/>
              <a:gd name="T46" fmla="*/ 7820978 w 60"/>
              <a:gd name="T47" fmla="*/ 100965 h 10"/>
              <a:gd name="T48" fmla="*/ 7546499 w 60"/>
              <a:gd name="T49" fmla="*/ 0 h 10"/>
              <a:gd name="T50" fmla="*/ 7958032 w 60"/>
              <a:gd name="T51" fmla="*/ 100965 h 1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" h="10">
                <a:moveTo>
                  <a:pt x="30" y="9"/>
                </a:moveTo>
                <a:cubicBezTo>
                  <a:pt x="24" y="9"/>
                  <a:pt x="21" y="9"/>
                  <a:pt x="14" y="5"/>
                </a:cubicBezTo>
                <a:cubicBezTo>
                  <a:pt x="13" y="4"/>
                  <a:pt x="11" y="3"/>
                  <a:pt x="9" y="2"/>
                </a:cubicBezTo>
                <a:cubicBezTo>
                  <a:pt x="9" y="1"/>
                  <a:pt x="7" y="0"/>
                  <a:pt x="5" y="0"/>
                </a:cubicBezTo>
                <a:cubicBezTo>
                  <a:pt x="5" y="0"/>
                  <a:pt x="3" y="0"/>
                  <a:pt x="2" y="1"/>
                </a:cubicBezTo>
                <a:cubicBezTo>
                  <a:pt x="2" y="2"/>
                  <a:pt x="1" y="3"/>
                  <a:pt x="1" y="5"/>
                </a:cubicBezTo>
                <a:cubicBezTo>
                  <a:pt x="0" y="3"/>
                  <a:pt x="2" y="2"/>
                  <a:pt x="2" y="1"/>
                </a:cubicBezTo>
                <a:cubicBezTo>
                  <a:pt x="3" y="0"/>
                  <a:pt x="4" y="0"/>
                  <a:pt x="5" y="0"/>
                </a:cubicBezTo>
                <a:cubicBezTo>
                  <a:pt x="7" y="0"/>
                  <a:pt x="9" y="0"/>
                  <a:pt x="9" y="2"/>
                </a:cubicBezTo>
                <a:cubicBezTo>
                  <a:pt x="12" y="2"/>
                  <a:pt x="13" y="3"/>
                  <a:pt x="15" y="5"/>
                </a:cubicBezTo>
                <a:cubicBezTo>
                  <a:pt x="21" y="8"/>
                  <a:pt x="24" y="9"/>
                  <a:pt x="30" y="9"/>
                </a:cubicBezTo>
                <a:cubicBezTo>
                  <a:pt x="35" y="9"/>
                  <a:pt x="38" y="8"/>
                  <a:pt x="45" y="5"/>
                </a:cubicBezTo>
                <a:cubicBezTo>
                  <a:pt x="47" y="3"/>
                  <a:pt x="47" y="2"/>
                  <a:pt x="49" y="2"/>
                </a:cubicBezTo>
                <a:cubicBezTo>
                  <a:pt x="51" y="0"/>
                  <a:pt x="52" y="0"/>
                  <a:pt x="55" y="0"/>
                </a:cubicBezTo>
                <a:cubicBezTo>
                  <a:pt x="53" y="0"/>
                  <a:pt x="51" y="1"/>
                  <a:pt x="49" y="2"/>
                </a:cubicBezTo>
                <a:cubicBezTo>
                  <a:pt x="47" y="3"/>
                  <a:pt x="47" y="4"/>
                  <a:pt x="45" y="5"/>
                </a:cubicBezTo>
                <a:cubicBezTo>
                  <a:pt x="39" y="9"/>
                  <a:pt x="36" y="9"/>
                  <a:pt x="30" y="9"/>
                </a:cubicBezTo>
                <a:close/>
                <a:moveTo>
                  <a:pt x="58" y="1"/>
                </a:moveTo>
                <a:cubicBezTo>
                  <a:pt x="59" y="2"/>
                  <a:pt x="59" y="2"/>
                  <a:pt x="59" y="4"/>
                </a:cubicBezTo>
                <a:cubicBezTo>
                  <a:pt x="59" y="3"/>
                  <a:pt x="58" y="2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6" y="0"/>
                  <a:pt x="57" y="0"/>
                  <a:pt x="58" y="1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1" name="Freeform 2137">
            <a:extLst>
              <a:ext uri="{FF2B5EF4-FFF2-40B4-BE49-F238E27FC236}">
                <a16:creationId xmlns:a16="http://schemas.microsoft.com/office/drawing/2014/main" id="{BC64F7CE-6067-D042-A143-8F62F4F7C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1811338"/>
            <a:ext cx="17462" cy="14287"/>
          </a:xfrm>
          <a:custGeom>
            <a:avLst/>
            <a:gdLst>
              <a:gd name="T0" fmla="*/ 1523827 w 49"/>
              <a:gd name="T1" fmla="*/ 4857232 h 41"/>
              <a:gd name="T2" fmla="*/ 1523827 w 49"/>
              <a:gd name="T3" fmla="*/ 4735618 h 41"/>
              <a:gd name="T4" fmla="*/ 1396960 w 49"/>
              <a:gd name="T5" fmla="*/ 4857232 h 41"/>
              <a:gd name="T6" fmla="*/ 1523827 w 49"/>
              <a:gd name="T7" fmla="*/ 4249860 h 41"/>
              <a:gd name="T8" fmla="*/ 1016003 w 49"/>
              <a:gd name="T9" fmla="*/ 2914200 h 41"/>
              <a:gd name="T10" fmla="*/ 507823 w 49"/>
              <a:gd name="T11" fmla="*/ 1942684 h 41"/>
              <a:gd name="T12" fmla="*/ 635047 w 49"/>
              <a:gd name="T13" fmla="*/ 485758 h 41"/>
              <a:gd name="T14" fmla="*/ 2032007 w 49"/>
              <a:gd name="T15" fmla="*/ 242879 h 41"/>
              <a:gd name="T16" fmla="*/ 2793920 w 49"/>
              <a:gd name="T17" fmla="*/ 849902 h 41"/>
              <a:gd name="T18" fmla="*/ 6096020 w 49"/>
              <a:gd name="T19" fmla="*/ 1821418 h 41"/>
              <a:gd name="T20" fmla="*/ 2793920 w 49"/>
              <a:gd name="T21" fmla="*/ 971516 h 41"/>
              <a:gd name="T22" fmla="*/ 1905140 w 49"/>
              <a:gd name="T23" fmla="*/ 485758 h 41"/>
              <a:gd name="T24" fmla="*/ 889137 w 49"/>
              <a:gd name="T25" fmla="*/ 607023 h 41"/>
              <a:gd name="T26" fmla="*/ 761913 w 49"/>
              <a:gd name="T27" fmla="*/ 1942684 h 41"/>
              <a:gd name="T28" fmla="*/ 1270093 w 49"/>
              <a:gd name="T29" fmla="*/ 2914200 h 41"/>
              <a:gd name="T30" fmla="*/ 1651050 w 49"/>
              <a:gd name="T31" fmla="*/ 4249860 h 41"/>
              <a:gd name="T32" fmla="*/ 1651050 w 49"/>
              <a:gd name="T33" fmla="*/ 4614353 h 41"/>
              <a:gd name="T34" fmla="*/ 1523827 w 49"/>
              <a:gd name="T35" fmla="*/ 4857232 h 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" h="41">
                <a:moveTo>
                  <a:pt x="12" y="40"/>
                </a:moveTo>
                <a:lnTo>
                  <a:pt x="12" y="39"/>
                </a:lnTo>
                <a:lnTo>
                  <a:pt x="11" y="40"/>
                </a:lnTo>
                <a:cubicBezTo>
                  <a:pt x="12" y="38"/>
                  <a:pt x="12" y="37"/>
                  <a:pt x="12" y="35"/>
                </a:cubicBezTo>
                <a:cubicBezTo>
                  <a:pt x="12" y="30"/>
                  <a:pt x="11" y="27"/>
                  <a:pt x="8" y="24"/>
                </a:cubicBezTo>
                <a:cubicBezTo>
                  <a:pt x="7" y="22"/>
                  <a:pt x="5" y="20"/>
                  <a:pt x="4" y="16"/>
                </a:cubicBezTo>
                <a:cubicBezTo>
                  <a:pt x="3" y="12"/>
                  <a:pt x="0" y="8"/>
                  <a:pt x="5" y="4"/>
                </a:cubicBezTo>
                <a:cubicBezTo>
                  <a:pt x="9" y="0"/>
                  <a:pt x="12" y="0"/>
                  <a:pt x="16" y="2"/>
                </a:cubicBezTo>
                <a:cubicBezTo>
                  <a:pt x="18" y="4"/>
                  <a:pt x="20" y="5"/>
                  <a:pt x="22" y="7"/>
                </a:cubicBezTo>
                <a:cubicBezTo>
                  <a:pt x="29" y="11"/>
                  <a:pt x="36" y="15"/>
                  <a:pt x="48" y="15"/>
                </a:cubicBezTo>
                <a:cubicBezTo>
                  <a:pt x="35" y="15"/>
                  <a:pt x="28" y="11"/>
                  <a:pt x="22" y="8"/>
                </a:cubicBezTo>
                <a:cubicBezTo>
                  <a:pt x="19" y="5"/>
                  <a:pt x="17" y="5"/>
                  <a:pt x="15" y="4"/>
                </a:cubicBezTo>
                <a:cubicBezTo>
                  <a:pt x="12" y="2"/>
                  <a:pt x="9" y="2"/>
                  <a:pt x="7" y="5"/>
                </a:cubicBezTo>
                <a:cubicBezTo>
                  <a:pt x="3" y="8"/>
                  <a:pt x="4" y="12"/>
                  <a:pt x="6" y="16"/>
                </a:cubicBezTo>
                <a:cubicBezTo>
                  <a:pt x="7" y="19"/>
                  <a:pt x="8" y="21"/>
                  <a:pt x="10" y="24"/>
                </a:cubicBezTo>
                <a:cubicBezTo>
                  <a:pt x="12" y="27"/>
                  <a:pt x="13" y="30"/>
                  <a:pt x="13" y="35"/>
                </a:cubicBezTo>
                <a:cubicBezTo>
                  <a:pt x="13" y="37"/>
                  <a:pt x="13" y="38"/>
                  <a:pt x="13" y="38"/>
                </a:cubicBezTo>
                <a:lnTo>
                  <a:pt x="12" y="40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2" name="Freeform 2138">
            <a:extLst>
              <a:ext uri="{FF2B5EF4-FFF2-40B4-BE49-F238E27FC236}">
                <a16:creationId xmlns:a16="http://schemas.microsoft.com/office/drawing/2014/main" id="{60CECF70-FC4C-C54A-9801-C90E0580B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1811338"/>
            <a:ext cx="14288" cy="6350"/>
          </a:xfrm>
          <a:custGeom>
            <a:avLst/>
            <a:gdLst>
              <a:gd name="T0" fmla="*/ 1578650 w 41"/>
              <a:gd name="T1" fmla="*/ 1890316 h 16"/>
              <a:gd name="T2" fmla="*/ 242896 w 41"/>
              <a:gd name="T3" fmla="*/ 2362597 h 16"/>
              <a:gd name="T4" fmla="*/ 121274 w 41"/>
              <a:gd name="T5" fmla="*/ 2362597 h 16"/>
              <a:gd name="T6" fmla="*/ 0 w 41"/>
              <a:gd name="T7" fmla="*/ 2362597 h 16"/>
              <a:gd name="T8" fmla="*/ 0 w 41"/>
              <a:gd name="T9" fmla="*/ 2205038 h 16"/>
              <a:gd name="T10" fmla="*/ 3036026 w 41"/>
              <a:gd name="T11" fmla="*/ 787400 h 16"/>
              <a:gd name="T12" fmla="*/ 3764714 w 41"/>
              <a:gd name="T13" fmla="*/ 315119 h 16"/>
              <a:gd name="T14" fmla="*/ 4857920 w 41"/>
              <a:gd name="T15" fmla="*/ 630238 h 16"/>
              <a:gd name="T16" fmla="*/ 3764714 w 41"/>
              <a:gd name="T17" fmla="*/ 630238 h 16"/>
              <a:gd name="T18" fmla="*/ 2914752 w 41"/>
              <a:gd name="T19" fmla="*/ 1260078 h 16"/>
              <a:gd name="T20" fmla="*/ 242896 w 41"/>
              <a:gd name="T21" fmla="*/ 2362597 h 16"/>
              <a:gd name="T22" fmla="*/ 1578650 w 41"/>
              <a:gd name="T23" fmla="*/ 189031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" h="16">
                <a:moveTo>
                  <a:pt x="13" y="12"/>
                </a:moveTo>
                <a:cubicBezTo>
                  <a:pt x="10" y="14"/>
                  <a:pt x="5" y="15"/>
                  <a:pt x="2" y="15"/>
                </a:cubicBezTo>
                <a:cubicBezTo>
                  <a:pt x="2" y="15"/>
                  <a:pt x="2" y="15"/>
                  <a:pt x="1" y="15"/>
                </a:cubicBezTo>
                <a:lnTo>
                  <a:pt x="0" y="15"/>
                </a:lnTo>
                <a:lnTo>
                  <a:pt x="0" y="14"/>
                </a:lnTo>
                <a:cubicBezTo>
                  <a:pt x="9" y="14"/>
                  <a:pt x="19" y="8"/>
                  <a:pt x="25" y="5"/>
                </a:cubicBezTo>
                <a:cubicBezTo>
                  <a:pt x="28" y="4"/>
                  <a:pt x="29" y="2"/>
                  <a:pt x="31" y="2"/>
                </a:cubicBezTo>
                <a:cubicBezTo>
                  <a:pt x="35" y="0"/>
                  <a:pt x="37" y="0"/>
                  <a:pt x="40" y="4"/>
                </a:cubicBezTo>
                <a:cubicBezTo>
                  <a:pt x="37" y="2"/>
                  <a:pt x="34" y="2"/>
                  <a:pt x="31" y="4"/>
                </a:cubicBezTo>
                <a:cubicBezTo>
                  <a:pt x="28" y="5"/>
                  <a:pt x="27" y="5"/>
                  <a:pt x="24" y="8"/>
                </a:cubicBezTo>
                <a:cubicBezTo>
                  <a:pt x="20" y="11"/>
                  <a:pt x="12" y="15"/>
                  <a:pt x="2" y="15"/>
                </a:cubicBezTo>
                <a:cubicBezTo>
                  <a:pt x="6" y="15"/>
                  <a:pt x="10" y="14"/>
                  <a:pt x="13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3" name="Freeform 2139">
            <a:extLst>
              <a:ext uri="{FF2B5EF4-FFF2-40B4-BE49-F238E27FC236}">
                <a16:creationId xmlns:a16="http://schemas.microsoft.com/office/drawing/2014/main" id="{C601A13D-E7EA-334E-88DB-B7376B9A7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827213"/>
            <a:ext cx="1588" cy="4762"/>
          </a:xfrm>
          <a:custGeom>
            <a:avLst/>
            <a:gdLst>
              <a:gd name="T0" fmla="*/ 70137 w 6"/>
              <a:gd name="T1" fmla="*/ 1610289 h 13"/>
              <a:gd name="T2" fmla="*/ 0 w 6"/>
              <a:gd name="T3" fmla="*/ 1610289 h 13"/>
              <a:gd name="T4" fmla="*/ 140009 w 6"/>
              <a:gd name="T5" fmla="*/ 1073282 h 13"/>
              <a:gd name="T6" fmla="*/ 140009 w 6"/>
              <a:gd name="T7" fmla="*/ 0 h 13"/>
              <a:gd name="T8" fmla="*/ 350154 w 6"/>
              <a:gd name="T9" fmla="*/ 1207716 h 13"/>
              <a:gd name="T10" fmla="*/ 140009 w 6"/>
              <a:gd name="T11" fmla="*/ 1610289 h 13"/>
              <a:gd name="T12" fmla="*/ 140009 w 6"/>
              <a:gd name="T13" fmla="*/ 1610289 h 13"/>
              <a:gd name="T14" fmla="*/ 70137 w 6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3">
                <a:moveTo>
                  <a:pt x="1" y="12"/>
                </a:moveTo>
                <a:lnTo>
                  <a:pt x="0" y="12"/>
                </a:lnTo>
                <a:cubicBezTo>
                  <a:pt x="2" y="10"/>
                  <a:pt x="2" y="9"/>
                  <a:pt x="2" y="8"/>
                </a:cubicBezTo>
                <a:cubicBezTo>
                  <a:pt x="4" y="5"/>
                  <a:pt x="4" y="3"/>
                  <a:pt x="2" y="0"/>
                </a:cubicBezTo>
                <a:cubicBezTo>
                  <a:pt x="5" y="3"/>
                  <a:pt x="5" y="5"/>
                  <a:pt x="5" y="9"/>
                </a:cubicBezTo>
                <a:cubicBezTo>
                  <a:pt x="5" y="9"/>
                  <a:pt x="2" y="11"/>
                  <a:pt x="2" y="12"/>
                </a:cubicBezTo>
                <a:cubicBezTo>
                  <a:pt x="2" y="12"/>
                  <a:pt x="2" y="12"/>
                  <a:pt x="1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4" name="Freeform 2140">
            <a:extLst>
              <a:ext uri="{FF2B5EF4-FFF2-40B4-BE49-F238E27FC236}">
                <a16:creationId xmlns:a16="http://schemas.microsoft.com/office/drawing/2014/main" id="{F9E84D0A-0D82-0148-8CD5-D144E8988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938" y="1827213"/>
            <a:ext cx="3175" cy="3175"/>
          </a:xfrm>
          <a:custGeom>
            <a:avLst/>
            <a:gdLst>
              <a:gd name="T0" fmla="*/ 0 w 7"/>
              <a:gd name="T1" fmla="*/ 630238 h 8"/>
              <a:gd name="T2" fmla="*/ 822779 w 7"/>
              <a:gd name="T3" fmla="*/ 0 h 8"/>
              <a:gd name="T4" fmla="*/ 1234168 w 7"/>
              <a:gd name="T5" fmla="*/ 630238 h 8"/>
              <a:gd name="T6" fmla="*/ 822779 w 7"/>
              <a:gd name="T7" fmla="*/ 1102519 h 8"/>
              <a:gd name="T8" fmla="*/ 0 w 7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0" y="4"/>
                </a:moveTo>
                <a:cubicBezTo>
                  <a:pt x="0" y="1"/>
                  <a:pt x="0" y="0"/>
                  <a:pt x="4" y="0"/>
                </a:cubicBezTo>
                <a:cubicBezTo>
                  <a:pt x="5" y="0"/>
                  <a:pt x="6" y="1"/>
                  <a:pt x="6" y="4"/>
                </a:cubicBezTo>
                <a:cubicBezTo>
                  <a:pt x="6" y="6"/>
                  <a:pt x="5" y="7"/>
                  <a:pt x="4" y="7"/>
                </a:cubicBezTo>
                <a:cubicBezTo>
                  <a:pt x="0" y="7"/>
                  <a:pt x="0" y="6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5" name="Freeform 2141">
            <a:extLst>
              <a:ext uri="{FF2B5EF4-FFF2-40B4-BE49-F238E27FC236}">
                <a16:creationId xmlns:a16="http://schemas.microsoft.com/office/drawing/2014/main" id="{4FFDC777-21C8-7242-AB0B-4779109D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90713"/>
            <a:ext cx="1588" cy="14287"/>
          </a:xfrm>
          <a:custGeom>
            <a:avLst/>
            <a:gdLst>
              <a:gd name="T0" fmla="*/ 0 w 2"/>
              <a:gd name="T1" fmla="*/ 4592556 h 40"/>
              <a:gd name="T2" fmla="*/ 0 w 2"/>
              <a:gd name="T3" fmla="*/ 3954642 h 40"/>
              <a:gd name="T4" fmla="*/ 0 w 2"/>
              <a:gd name="T5" fmla="*/ 0 h 40"/>
              <a:gd name="T6" fmla="*/ 630436 w 2"/>
              <a:gd name="T7" fmla="*/ 0 h 40"/>
              <a:gd name="T8" fmla="*/ 630436 w 2"/>
              <a:gd name="T9" fmla="*/ 3954642 h 40"/>
              <a:gd name="T10" fmla="*/ 630436 w 2"/>
              <a:gd name="T11" fmla="*/ 4592556 h 40"/>
              <a:gd name="T12" fmla="*/ 0 w 2"/>
              <a:gd name="T13" fmla="*/ 4847936 h 40"/>
              <a:gd name="T14" fmla="*/ 0 w 2"/>
              <a:gd name="T15" fmla="*/ 4975448 h 40"/>
              <a:gd name="T16" fmla="*/ 0 w 2"/>
              <a:gd name="T17" fmla="*/ 4592556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40">
                <a:moveTo>
                  <a:pt x="0" y="36"/>
                </a:move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1" y="36"/>
                </a:lnTo>
                <a:cubicBezTo>
                  <a:pt x="0" y="37"/>
                  <a:pt x="0" y="38"/>
                  <a:pt x="0" y="38"/>
                </a:cubicBezTo>
                <a:lnTo>
                  <a:pt x="0" y="39"/>
                </a:lnTo>
                <a:cubicBezTo>
                  <a:pt x="0" y="38"/>
                  <a:pt x="0" y="37"/>
                  <a:pt x="0" y="3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6" name="Freeform 2142">
            <a:extLst>
              <a:ext uri="{FF2B5EF4-FFF2-40B4-BE49-F238E27FC236}">
                <a16:creationId xmlns:a16="http://schemas.microsoft.com/office/drawing/2014/main" id="{D3C77C70-6A34-EB46-AAB8-623DF30D2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903413"/>
            <a:ext cx="1588" cy="3175"/>
          </a:xfrm>
          <a:custGeom>
            <a:avLst/>
            <a:gdLst>
              <a:gd name="T0" fmla="*/ 630436 w 2"/>
              <a:gd name="T1" fmla="*/ 1234168 h 7"/>
              <a:gd name="T2" fmla="*/ 630436 w 2"/>
              <a:gd name="T3" fmla="*/ 0 h 7"/>
              <a:gd name="T4" fmla="*/ 630436 w 2"/>
              <a:gd name="T5" fmla="*/ 205921 h 7"/>
              <a:gd name="T6" fmla="*/ 630436 w 2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6"/>
                </a:moveTo>
                <a:cubicBezTo>
                  <a:pt x="0" y="4"/>
                  <a:pt x="0" y="2"/>
                  <a:pt x="1" y="0"/>
                </a:cubicBezTo>
                <a:lnTo>
                  <a:pt x="1" y="1"/>
                </a:lnTo>
                <a:lnTo>
                  <a:pt x="1" y="6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7" name="Freeform 2143">
            <a:extLst>
              <a:ext uri="{FF2B5EF4-FFF2-40B4-BE49-F238E27FC236}">
                <a16:creationId xmlns:a16="http://schemas.microsoft.com/office/drawing/2014/main" id="{0850D4A4-B2FE-C246-BD68-8022FBACC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76425"/>
            <a:ext cx="1588" cy="7938"/>
          </a:xfrm>
          <a:custGeom>
            <a:avLst/>
            <a:gdLst>
              <a:gd name="T0" fmla="*/ 630436 w 2"/>
              <a:gd name="T1" fmla="*/ 2516015 h 24"/>
              <a:gd name="T2" fmla="*/ 0 w 2"/>
              <a:gd name="T3" fmla="*/ 0 h 24"/>
              <a:gd name="T4" fmla="*/ 630436 w 2"/>
              <a:gd name="T5" fmla="*/ 0 h 24"/>
              <a:gd name="T6" fmla="*/ 630436 w 2"/>
              <a:gd name="T7" fmla="*/ 2516015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4">
                <a:moveTo>
                  <a:pt x="1" y="23"/>
                </a:moveTo>
                <a:lnTo>
                  <a:pt x="0" y="0"/>
                </a:lnTo>
                <a:lnTo>
                  <a:pt x="1" y="0"/>
                </a:lnTo>
                <a:lnTo>
                  <a:pt x="1" y="23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8" name="Freeform 2144">
            <a:extLst>
              <a:ext uri="{FF2B5EF4-FFF2-40B4-BE49-F238E27FC236}">
                <a16:creationId xmlns:a16="http://schemas.microsoft.com/office/drawing/2014/main" id="{5A41A5A1-F554-9C42-ACD8-BC1884421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66900"/>
            <a:ext cx="1588" cy="6350"/>
          </a:xfrm>
          <a:custGeom>
            <a:avLst/>
            <a:gdLst>
              <a:gd name="T0" fmla="*/ 630436 w 2"/>
              <a:gd name="T1" fmla="*/ 2232212 h 17"/>
              <a:gd name="T2" fmla="*/ 0 w 2"/>
              <a:gd name="T3" fmla="*/ 0 h 17"/>
              <a:gd name="T4" fmla="*/ 630436 w 2"/>
              <a:gd name="T5" fmla="*/ 0 h 17"/>
              <a:gd name="T6" fmla="*/ 630436 w 2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7">
                <a:moveTo>
                  <a:pt x="1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99" name="Freeform 2145">
            <a:extLst>
              <a:ext uri="{FF2B5EF4-FFF2-40B4-BE49-F238E27FC236}">
                <a16:creationId xmlns:a16="http://schemas.microsoft.com/office/drawing/2014/main" id="{38040F81-700E-6C42-97F8-0B3B8FE03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1908175"/>
            <a:ext cx="79375" cy="12700"/>
          </a:xfrm>
          <a:custGeom>
            <a:avLst/>
            <a:gdLst>
              <a:gd name="T0" fmla="*/ 13806602 w 222"/>
              <a:gd name="T1" fmla="*/ 4355747 h 36"/>
              <a:gd name="T2" fmla="*/ 12144733 w 222"/>
              <a:gd name="T3" fmla="*/ 3484739 h 36"/>
              <a:gd name="T4" fmla="*/ 10866151 w 222"/>
              <a:gd name="T5" fmla="*/ 3111147 h 36"/>
              <a:gd name="T6" fmla="*/ 9332283 w 222"/>
              <a:gd name="T7" fmla="*/ 3111147 h 36"/>
              <a:gd name="T8" fmla="*/ 8565349 w 222"/>
              <a:gd name="T9" fmla="*/ 3111147 h 36"/>
              <a:gd name="T10" fmla="*/ 8181703 w 222"/>
              <a:gd name="T11" fmla="*/ 3111147 h 36"/>
              <a:gd name="T12" fmla="*/ 7286768 w 222"/>
              <a:gd name="T13" fmla="*/ 3235678 h 36"/>
              <a:gd name="T14" fmla="*/ 6264189 w 222"/>
              <a:gd name="T15" fmla="*/ 3235678 h 36"/>
              <a:gd name="T16" fmla="*/ 4857965 w 222"/>
              <a:gd name="T17" fmla="*/ 3235678 h 36"/>
              <a:gd name="T18" fmla="*/ 3323739 w 222"/>
              <a:gd name="T19" fmla="*/ 3111147 h 36"/>
              <a:gd name="T20" fmla="*/ 1534226 w 222"/>
              <a:gd name="T21" fmla="*/ 2613378 h 36"/>
              <a:gd name="T22" fmla="*/ 128001 w 222"/>
              <a:gd name="T23" fmla="*/ 1617839 h 36"/>
              <a:gd name="T24" fmla="*/ 0 w 222"/>
              <a:gd name="T25" fmla="*/ 1493308 h 36"/>
              <a:gd name="T26" fmla="*/ 255645 w 222"/>
              <a:gd name="T27" fmla="*/ 1493308 h 36"/>
              <a:gd name="T28" fmla="*/ 1661869 w 222"/>
              <a:gd name="T29" fmla="*/ 2489200 h 36"/>
              <a:gd name="T30" fmla="*/ 3323739 w 222"/>
              <a:gd name="T31" fmla="*/ 3111147 h 36"/>
              <a:gd name="T32" fmla="*/ 4857965 w 222"/>
              <a:gd name="T33" fmla="*/ 3235678 h 36"/>
              <a:gd name="T34" fmla="*/ 6136188 w 222"/>
              <a:gd name="T35" fmla="*/ 3235678 h 36"/>
              <a:gd name="T36" fmla="*/ 7286768 w 222"/>
              <a:gd name="T37" fmla="*/ 3111147 h 36"/>
              <a:gd name="T38" fmla="*/ 8181703 w 222"/>
              <a:gd name="T39" fmla="*/ 2986969 h 36"/>
              <a:gd name="T40" fmla="*/ 8565349 w 222"/>
              <a:gd name="T41" fmla="*/ 2986969 h 36"/>
              <a:gd name="T42" fmla="*/ 9459927 w 222"/>
              <a:gd name="T43" fmla="*/ 2862439 h 36"/>
              <a:gd name="T44" fmla="*/ 10866151 w 222"/>
              <a:gd name="T45" fmla="*/ 2986969 h 36"/>
              <a:gd name="T46" fmla="*/ 12144733 w 222"/>
              <a:gd name="T47" fmla="*/ 3235678 h 36"/>
              <a:gd name="T48" fmla="*/ 13806602 w 222"/>
              <a:gd name="T49" fmla="*/ 4231217 h 36"/>
              <a:gd name="T50" fmla="*/ 15212827 w 222"/>
              <a:gd name="T51" fmla="*/ 3235678 h 36"/>
              <a:gd name="T52" fmla="*/ 16491050 w 222"/>
              <a:gd name="T53" fmla="*/ 2986969 h 36"/>
              <a:gd name="T54" fmla="*/ 18025276 w 222"/>
              <a:gd name="T55" fmla="*/ 2862439 h 36"/>
              <a:gd name="T56" fmla="*/ 18792210 w 222"/>
              <a:gd name="T57" fmla="*/ 2986969 h 36"/>
              <a:gd name="T58" fmla="*/ 19175856 w 222"/>
              <a:gd name="T59" fmla="*/ 2986969 h 36"/>
              <a:gd name="T60" fmla="*/ 20198435 w 222"/>
              <a:gd name="T61" fmla="*/ 3111147 h 36"/>
              <a:gd name="T62" fmla="*/ 20965369 w 222"/>
              <a:gd name="T63" fmla="*/ 3111147 h 36"/>
              <a:gd name="T64" fmla="*/ 22499595 w 222"/>
              <a:gd name="T65" fmla="*/ 3235678 h 36"/>
              <a:gd name="T66" fmla="*/ 21093370 w 222"/>
              <a:gd name="T67" fmla="*/ 3235678 h 36"/>
              <a:gd name="T68" fmla="*/ 20198435 w 222"/>
              <a:gd name="T69" fmla="*/ 3235678 h 36"/>
              <a:gd name="T70" fmla="*/ 19175856 w 222"/>
              <a:gd name="T71" fmla="*/ 3111147 h 36"/>
              <a:gd name="T72" fmla="*/ 18792210 w 222"/>
              <a:gd name="T73" fmla="*/ 3111147 h 36"/>
              <a:gd name="T74" fmla="*/ 17897275 w 222"/>
              <a:gd name="T75" fmla="*/ 3111147 h 36"/>
              <a:gd name="T76" fmla="*/ 16491050 w 222"/>
              <a:gd name="T77" fmla="*/ 3111147 h 36"/>
              <a:gd name="T78" fmla="*/ 15212827 w 222"/>
              <a:gd name="T79" fmla="*/ 3360208 h 36"/>
              <a:gd name="T80" fmla="*/ 13806602 w 222"/>
              <a:gd name="T81" fmla="*/ 4355747 h 36"/>
              <a:gd name="T82" fmla="*/ 24161464 w 222"/>
              <a:gd name="T83" fmla="*/ 3111147 h 36"/>
              <a:gd name="T84" fmla="*/ 25823333 w 222"/>
              <a:gd name="T85" fmla="*/ 2489200 h 36"/>
              <a:gd name="T86" fmla="*/ 26973913 w 222"/>
              <a:gd name="T87" fmla="*/ 1493308 h 36"/>
              <a:gd name="T88" fmla="*/ 28124493 w 222"/>
              <a:gd name="T89" fmla="*/ 0 h 36"/>
              <a:gd name="T90" fmla="*/ 28252137 w 222"/>
              <a:gd name="T91" fmla="*/ 249061 h 36"/>
              <a:gd name="T92" fmla="*/ 27229558 w 222"/>
              <a:gd name="T93" fmla="*/ 1617839 h 36"/>
              <a:gd name="T94" fmla="*/ 25823333 w 222"/>
              <a:gd name="T95" fmla="*/ 2613378 h 36"/>
              <a:gd name="T96" fmla="*/ 24161464 w 222"/>
              <a:gd name="T97" fmla="*/ 3111147 h 36"/>
              <a:gd name="T98" fmla="*/ 22499595 w 222"/>
              <a:gd name="T99" fmla="*/ 3235678 h 36"/>
              <a:gd name="T100" fmla="*/ 24161464 w 222"/>
              <a:gd name="T101" fmla="*/ 3111147 h 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22" h="36">
                <a:moveTo>
                  <a:pt x="108" y="35"/>
                </a:moveTo>
                <a:cubicBezTo>
                  <a:pt x="104" y="34"/>
                  <a:pt x="99" y="30"/>
                  <a:pt x="95" y="28"/>
                </a:cubicBezTo>
                <a:cubicBezTo>
                  <a:pt x="90" y="26"/>
                  <a:pt x="89" y="26"/>
                  <a:pt x="85" y="25"/>
                </a:cubicBezTo>
                <a:cubicBezTo>
                  <a:pt x="81" y="25"/>
                  <a:pt x="78" y="25"/>
                  <a:pt x="73" y="25"/>
                </a:cubicBezTo>
                <a:cubicBezTo>
                  <a:pt x="71" y="25"/>
                  <a:pt x="70" y="25"/>
                  <a:pt x="67" y="25"/>
                </a:cubicBezTo>
                <a:lnTo>
                  <a:pt x="64" y="25"/>
                </a:lnTo>
                <a:cubicBezTo>
                  <a:pt x="60" y="25"/>
                  <a:pt x="59" y="26"/>
                  <a:pt x="57" y="26"/>
                </a:cubicBezTo>
                <a:lnTo>
                  <a:pt x="49" y="26"/>
                </a:lnTo>
                <a:cubicBezTo>
                  <a:pt x="44" y="26"/>
                  <a:pt x="42" y="27"/>
                  <a:pt x="38" y="26"/>
                </a:cubicBezTo>
                <a:cubicBezTo>
                  <a:pt x="33" y="26"/>
                  <a:pt x="30" y="26"/>
                  <a:pt x="26" y="25"/>
                </a:cubicBezTo>
                <a:cubicBezTo>
                  <a:pt x="20" y="25"/>
                  <a:pt x="17" y="24"/>
                  <a:pt x="12" y="21"/>
                </a:cubicBezTo>
                <a:cubicBezTo>
                  <a:pt x="7" y="18"/>
                  <a:pt x="5" y="17"/>
                  <a:pt x="1" y="13"/>
                </a:cubicBezTo>
                <a:lnTo>
                  <a:pt x="0" y="12"/>
                </a:lnTo>
                <a:lnTo>
                  <a:pt x="2" y="12"/>
                </a:lnTo>
                <a:cubicBezTo>
                  <a:pt x="6" y="16"/>
                  <a:pt x="7" y="18"/>
                  <a:pt x="13" y="20"/>
                </a:cubicBezTo>
                <a:cubicBezTo>
                  <a:pt x="17" y="22"/>
                  <a:pt x="20" y="23"/>
                  <a:pt x="26" y="25"/>
                </a:cubicBezTo>
                <a:cubicBezTo>
                  <a:pt x="30" y="25"/>
                  <a:pt x="33" y="26"/>
                  <a:pt x="38" y="26"/>
                </a:cubicBezTo>
                <a:lnTo>
                  <a:pt x="48" y="26"/>
                </a:lnTo>
                <a:cubicBezTo>
                  <a:pt x="53" y="25"/>
                  <a:pt x="54" y="25"/>
                  <a:pt x="57" y="25"/>
                </a:cubicBezTo>
                <a:cubicBezTo>
                  <a:pt x="59" y="25"/>
                  <a:pt x="60" y="25"/>
                  <a:pt x="64" y="24"/>
                </a:cubicBezTo>
                <a:lnTo>
                  <a:pt x="67" y="24"/>
                </a:lnTo>
                <a:cubicBezTo>
                  <a:pt x="70" y="24"/>
                  <a:pt x="71" y="23"/>
                  <a:pt x="74" y="23"/>
                </a:cubicBezTo>
                <a:cubicBezTo>
                  <a:pt x="79" y="23"/>
                  <a:pt x="81" y="23"/>
                  <a:pt x="85" y="24"/>
                </a:cubicBezTo>
                <a:cubicBezTo>
                  <a:pt x="89" y="25"/>
                  <a:pt x="91" y="25"/>
                  <a:pt x="95" y="26"/>
                </a:cubicBezTo>
                <a:cubicBezTo>
                  <a:pt x="99" y="29"/>
                  <a:pt x="107" y="32"/>
                  <a:pt x="108" y="34"/>
                </a:cubicBezTo>
                <a:cubicBezTo>
                  <a:pt x="108" y="32"/>
                  <a:pt x="113" y="29"/>
                  <a:pt x="119" y="26"/>
                </a:cubicBezTo>
                <a:cubicBezTo>
                  <a:pt x="123" y="25"/>
                  <a:pt x="125" y="25"/>
                  <a:pt x="129" y="24"/>
                </a:cubicBezTo>
                <a:cubicBezTo>
                  <a:pt x="133" y="23"/>
                  <a:pt x="136" y="23"/>
                  <a:pt x="141" y="23"/>
                </a:cubicBezTo>
                <a:cubicBezTo>
                  <a:pt x="143" y="23"/>
                  <a:pt x="145" y="24"/>
                  <a:pt x="147" y="24"/>
                </a:cubicBezTo>
                <a:lnTo>
                  <a:pt x="150" y="24"/>
                </a:lnTo>
                <a:cubicBezTo>
                  <a:pt x="154" y="25"/>
                  <a:pt x="156" y="25"/>
                  <a:pt x="158" y="25"/>
                </a:cubicBezTo>
                <a:lnTo>
                  <a:pt x="164" y="25"/>
                </a:lnTo>
                <a:cubicBezTo>
                  <a:pt x="169" y="26"/>
                  <a:pt x="171" y="26"/>
                  <a:pt x="176" y="26"/>
                </a:cubicBezTo>
                <a:cubicBezTo>
                  <a:pt x="171" y="27"/>
                  <a:pt x="169" y="26"/>
                  <a:pt x="165" y="26"/>
                </a:cubicBezTo>
                <a:lnTo>
                  <a:pt x="158" y="26"/>
                </a:lnTo>
                <a:cubicBezTo>
                  <a:pt x="156" y="26"/>
                  <a:pt x="154" y="25"/>
                  <a:pt x="150" y="25"/>
                </a:cubicBezTo>
                <a:lnTo>
                  <a:pt x="147" y="25"/>
                </a:lnTo>
                <a:cubicBezTo>
                  <a:pt x="145" y="25"/>
                  <a:pt x="142" y="25"/>
                  <a:pt x="140" y="25"/>
                </a:cubicBezTo>
                <a:cubicBezTo>
                  <a:pt x="135" y="25"/>
                  <a:pt x="133" y="25"/>
                  <a:pt x="129" y="25"/>
                </a:cubicBezTo>
                <a:cubicBezTo>
                  <a:pt x="125" y="26"/>
                  <a:pt x="123" y="26"/>
                  <a:pt x="119" y="27"/>
                </a:cubicBezTo>
                <a:cubicBezTo>
                  <a:pt x="114" y="30"/>
                  <a:pt x="109" y="34"/>
                  <a:pt x="108" y="35"/>
                </a:cubicBezTo>
                <a:close/>
                <a:moveTo>
                  <a:pt x="189" y="25"/>
                </a:moveTo>
                <a:cubicBezTo>
                  <a:pt x="194" y="23"/>
                  <a:pt x="197" y="22"/>
                  <a:pt x="202" y="20"/>
                </a:cubicBezTo>
                <a:cubicBezTo>
                  <a:pt x="206" y="18"/>
                  <a:pt x="209" y="16"/>
                  <a:pt x="211" y="12"/>
                </a:cubicBezTo>
                <a:cubicBezTo>
                  <a:pt x="216" y="9"/>
                  <a:pt x="218" y="7"/>
                  <a:pt x="220" y="0"/>
                </a:cubicBezTo>
                <a:lnTo>
                  <a:pt x="221" y="2"/>
                </a:lnTo>
                <a:cubicBezTo>
                  <a:pt x="219" y="7"/>
                  <a:pt x="217" y="9"/>
                  <a:pt x="213" y="13"/>
                </a:cubicBezTo>
                <a:cubicBezTo>
                  <a:pt x="209" y="17"/>
                  <a:pt x="206" y="18"/>
                  <a:pt x="202" y="21"/>
                </a:cubicBezTo>
                <a:cubicBezTo>
                  <a:pt x="197" y="24"/>
                  <a:pt x="194" y="25"/>
                  <a:pt x="189" y="25"/>
                </a:cubicBezTo>
                <a:cubicBezTo>
                  <a:pt x="184" y="26"/>
                  <a:pt x="182" y="26"/>
                  <a:pt x="176" y="26"/>
                </a:cubicBezTo>
                <a:cubicBezTo>
                  <a:pt x="181" y="26"/>
                  <a:pt x="183" y="25"/>
                  <a:pt x="189" y="25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0" name="Freeform 2146">
            <a:extLst>
              <a:ext uri="{FF2B5EF4-FFF2-40B4-BE49-F238E27FC236}">
                <a16:creationId xmlns:a16="http://schemas.microsoft.com/office/drawing/2014/main" id="{8F4CED0B-983B-FC42-9DEB-1D5B2E76A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908175"/>
            <a:ext cx="80962" cy="12700"/>
          </a:xfrm>
          <a:custGeom>
            <a:avLst/>
            <a:gdLst>
              <a:gd name="T0" fmla="*/ 14373621 w 226"/>
              <a:gd name="T1" fmla="*/ 4476569 h 35"/>
              <a:gd name="T2" fmla="*/ 12576694 w 226"/>
              <a:gd name="T3" fmla="*/ 3554911 h 35"/>
              <a:gd name="T4" fmla="*/ 11293483 w 226"/>
              <a:gd name="T5" fmla="*/ 3291477 h 35"/>
              <a:gd name="T6" fmla="*/ 9881663 w 226"/>
              <a:gd name="T7" fmla="*/ 3160123 h 35"/>
              <a:gd name="T8" fmla="*/ 8983558 w 226"/>
              <a:gd name="T9" fmla="*/ 3291477 h 35"/>
              <a:gd name="T10" fmla="*/ 8598451 w 226"/>
              <a:gd name="T11" fmla="*/ 3291477 h 35"/>
              <a:gd name="T12" fmla="*/ 7828596 w 226"/>
              <a:gd name="T13" fmla="*/ 3291477 h 35"/>
              <a:gd name="T14" fmla="*/ 6801883 w 226"/>
              <a:gd name="T15" fmla="*/ 3423194 h 35"/>
              <a:gd name="T16" fmla="*/ 5390063 w 226"/>
              <a:gd name="T17" fmla="*/ 3423194 h 35"/>
              <a:gd name="T18" fmla="*/ 3721744 w 226"/>
              <a:gd name="T19" fmla="*/ 3291477 h 35"/>
              <a:gd name="T20" fmla="*/ 1925176 w 226"/>
              <a:gd name="T21" fmla="*/ 2764971 h 35"/>
              <a:gd name="T22" fmla="*/ 641606 w 226"/>
              <a:gd name="T23" fmla="*/ 1579880 h 35"/>
              <a:gd name="T24" fmla="*/ 0 w 226"/>
              <a:gd name="T25" fmla="*/ 921657 h 35"/>
              <a:gd name="T26" fmla="*/ 641606 w 226"/>
              <a:gd name="T27" fmla="*/ 1579880 h 35"/>
              <a:gd name="T28" fmla="*/ 2053426 w 226"/>
              <a:gd name="T29" fmla="*/ 2633254 h 35"/>
              <a:gd name="T30" fmla="*/ 3849994 w 226"/>
              <a:gd name="T31" fmla="*/ 3160123 h 35"/>
              <a:gd name="T32" fmla="*/ 5390063 w 226"/>
              <a:gd name="T33" fmla="*/ 3291477 h 35"/>
              <a:gd name="T34" fmla="*/ 6673275 w 226"/>
              <a:gd name="T35" fmla="*/ 3291477 h 35"/>
              <a:gd name="T36" fmla="*/ 7828596 w 226"/>
              <a:gd name="T37" fmla="*/ 3291477 h 35"/>
              <a:gd name="T38" fmla="*/ 8598451 w 226"/>
              <a:gd name="T39" fmla="*/ 3160123 h 35"/>
              <a:gd name="T40" fmla="*/ 8983558 w 226"/>
              <a:gd name="T41" fmla="*/ 3028406 h 35"/>
              <a:gd name="T42" fmla="*/ 9881663 w 226"/>
              <a:gd name="T43" fmla="*/ 2896689 h 35"/>
              <a:gd name="T44" fmla="*/ 11421732 w 226"/>
              <a:gd name="T45" fmla="*/ 3160123 h 35"/>
              <a:gd name="T46" fmla="*/ 12705302 w 226"/>
              <a:gd name="T47" fmla="*/ 3423194 h 35"/>
              <a:gd name="T48" fmla="*/ 14373621 w 226"/>
              <a:gd name="T49" fmla="*/ 4476569 h 35"/>
              <a:gd name="T50" fmla="*/ 15785082 w 226"/>
              <a:gd name="T51" fmla="*/ 3423194 h 35"/>
              <a:gd name="T52" fmla="*/ 16811795 w 226"/>
              <a:gd name="T53" fmla="*/ 3160123 h 35"/>
              <a:gd name="T54" fmla="*/ 18351864 w 226"/>
              <a:gd name="T55" fmla="*/ 2896689 h 35"/>
              <a:gd name="T56" fmla="*/ 19378577 w 226"/>
              <a:gd name="T57" fmla="*/ 3028406 h 35"/>
              <a:gd name="T58" fmla="*/ 19763684 w 226"/>
              <a:gd name="T59" fmla="*/ 3160123 h 35"/>
              <a:gd name="T60" fmla="*/ 20661789 w 226"/>
              <a:gd name="T61" fmla="*/ 3291477 h 35"/>
              <a:gd name="T62" fmla="*/ 21560252 w 226"/>
              <a:gd name="T63" fmla="*/ 3291477 h 35"/>
              <a:gd name="T64" fmla="*/ 22972072 w 226"/>
              <a:gd name="T65" fmla="*/ 3291477 h 35"/>
              <a:gd name="T66" fmla="*/ 24640391 w 226"/>
              <a:gd name="T67" fmla="*/ 3160123 h 35"/>
              <a:gd name="T68" fmla="*/ 26308709 w 226"/>
              <a:gd name="T69" fmla="*/ 2633254 h 35"/>
              <a:gd name="T70" fmla="*/ 27591921 w 226"/>
              <a:gd name="T71" fmla="*/ 1579880 h 35"/>
              <a:gd name="T72" fmla="*/ 28747242 w 226"/>
              <a:gd name="T73" fmla="*/ 0 h 35"/>
              <a:gd name="T74" fmla="*/ 28875491 w 226"/>
              <a:gd name="T75" fmla="*/ 0 h 35"/>
              <a:gd name="T76" fmla="*/ 28875491 w 226"/>
              <a:gd name="T77" fmla="*/ 0 h 35"/>
              <a:gd name="T78" fmla="*/ 27720529 w 226"/>
              <a:gd name="T79" fmla="*/ 1579880 h 35"/>
              <a:gd name="T80" fmla="*/ 26436959 w 226"/>
              <a:gd name="T81" fmla="*/ 2764971 h 35"/>
              <a:gd name="T82" fmla="*/ 24640391 w 226"/>
              <a:gd name="T83" fmla="*/ 3291477 h 35"/>
              <a:gd name="T84" fmla="*/ 22972072 w 226"/>
              <a:gd name="T85" fmla="*/ 3423194 h 35"/>
              <a:gd name="T86" fmla="*/ 21560252 w 226"/>
              <a:gd name="T87" fmla="*/ 3423194 h 35"/>
              <a:gd name="T88" fmla="*/ 20661789 w 226"/>
              <a:gd name="T89" fmla="*/ 3291477 h 35"/>
              <a:gd name="T90" fmla="*/ 19763684 w 226"/>
              <a:gd name="T91" fmla="*/ 3291477 h 35"/>
              <a:gd name="T92" fmla="*/ 19378577 w 226"/>
              <a:gd name="T93" fmla="*/ 3291477 h 35"/>
              <a:gd name="T94" fmla="*/ 18351864 w 226"/>
              <a:gd name="T95" fmla="*/ 3160123 h 35"/>
              <a:gd name="T96" fmla="*/ 16940403 w 226"/>
              <a:gd name="T97" fmla="*/ 3291477 h 35"/>
              <a:gd name="T98" fmla="*/ 15785082 w 226"/>
              <a:gd name="T99" fmla="*/ 3554911 h 35"/>
              <a:gd name="T100" fmla="*/ 14373621 w 226"/>
              <a:gd name="T101" fmla="*/ 4476569 h 3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26" h="35">
                <a:moveTo>
                  <a:pt x="112" y="34"/>
                </a:moveTo>
                <a:cubicBezTo>
                  <a:pt x="108" y="33"/>
                  <a:pt x="103" y="29"/>
                  <a:pt x="98" y="27"/>
                </a:cubicBezTo>
                <a:cubicBezTo>
                  <a:pt x="94" y="26"/>
                  <a:pt x="92" y="25"/>
                  <a:pt x="88" y="25"/>
                </a:cubicBezTo>
                <a:cubicBezTo>
                  <a:pt x="85" y="24"/>
                  <a:pt x="82" y="24"/>
                  <a:pt x="77" y="24"/>
                </a:cubicBezTo>
                <a:cubicBezTo>
                  <a:pt x="75" y="24"/>
                  <a:pt x="73" y="24"/>
                  <a:pt x="70" y="25"/>
                </a:cubicBezTo>
                <a:lnTo>
                  <a:pt x="67" y="25"/>
                </a:lnTo>
                <a:cubicBezTo>
                  <a:pt x="64" y="25"/>
                  <a:pt x="61" y="25"/>
                  <a:pt x="61" y="25"/>
                </a:cubicBezTo>
                <a:cubicBezTo>
                  <a:pt x="58" y="26"/>
                  <a:pt x="56" y="26"/>
                  <a:pt x="53" y="26"/>
                </a:cubicBezTo>
                <a:cubicBezTo>
                  <a:pt x="48" y="26"/>
                  <a:pt x="46" y="26"/>
                  <a:pt x="42" y="26"/>
                </a:cubicBezTo>
                <a:cubicBezTo>
                  <a:pt x="36" y="26"/>
                  <a:pt x="34" y="26"/>
                  <a:pt x="29" y="25"/>
                </a:cubicBezTo>
                <a:cubicBezTo>
                  <a:pt x="24" y="24"/>
                  <a:pt x="21" y="23"/>
                  <a:pt x="15" y="21"/>
                </a:cubicBezTo>
                <a:cubicBezTo>
                  <a:pt x="10" y="18"/>
                  <a:pt x="8" y="17"/>
                  <a:pt x="5" y="12"/>
                </a:cubicBezTo>
                <a:cubicBezTo>
                  <a:pt x="2" y="11"/>
                  <a:pt x="1" y="9"/>
                  <a:pt x="0" y="7"/>
                </a:cubicBezTo>
                <a:cubicBezTo>
                  <a:pt x="1" y="9"/>
                  <a:pt x="3" y="10"/>
                  <a:pt x="5" y="12"/>
                </a:cubicBezTo>
                <a:cubicBezTo>
                  <a:pt x="9" y="16"/>
                  <a:pt x="11" y="17"/>
                  <a:pt x="16" y="20"/>
                </a:cubicBezTo>
                <a:cubicBezTo>
                  <a:pt x="21" y="21"/>
                  <a:pt x="24" y="22"/>
                  <a:pt x="30" y="24"/>
                </a:cubicBezTo>
                <a:cubicBezTo>
                  <a:pt x="34" y="25"/>
                  <a:pt x="36" y="25"/>
                  <a:pt x="42" y="25"/>
                </a:cubicBezTo>
                <a:cubicBezTo>
                  <a:pt x="46" y="25"/>
                  <a:pt x="48" y="25"/>
                  <a:pt x="52" y="25"/>
                </a:cubicBezTo>
                <a:cubicBezTo>
                  <a:pt x="56" y="25"/>
                  <a:pt x="58" y="25"/>
                  <a:pt x="61" y="25"/>
                </a:cubicBezTo>
                <a:cubicBezTo>
                  <a:pt x="61" y="24"/>
                  <a:pt x="64" y="24"/>
                  <a:pt x="67" y="24"/>
                </a:cubicBezTo>
                <a:lnTo>
                  <a:pt x="70" y="23"/>
                </a:lnTo>
                <a:cubicBezTo>
                  <a:pt x="72" y="23"/>
                  <a:pt x="75" y="22"/>
                  <a:pt x="77" y="22"/>
                </a:cubicBezTo>
                <a:cubicBezTo>
                  <a:pt x="82" y="22"/>
                  <a:pt x="85" y="22"/>
                  <a:pt x="89" y="24"/>
                </a:cubicBezTo>
                <a:cubicBezTo>
                  <a:pt x="93" y="25"/>
                  <a:pt x="94" y="25"/>
                  <a:pt x="99" y="26"/>
                </a:cubicBezTo>
                <a:cubicBezTo>
                  <a:pt x="103" y="28"/>
                  <a:pt x="110" y="31"/>
                  <a:pt x="112" y="34"/>
                </a:cubicBezTo>
                <a:cubicBezTo>
                  <a:pt x="112" y="31"/>
                  <a:pt x="117" y="28"/>
                  <a:pt x="123" y="26"/>
                </a:cubicBezTo>
                <a:cubicBezTo>
                  <a:pt x="126" y="25"/>
                  <a:pt x="128" y="25"/>
                  <a:pt x="131" y="24"/>
                </a:cubicBezTo>
                <a:cubicBezTo>
                  <a:pt x="136" y="22"/>
                  <a:pt x="139" y="22"/>
                  <a:pt x="143" y="22"/>
                </a:cubicBezTo>
                <a:cubicBezTo>
                  <a:pt x="146" y="22"/>
                  <a:pt x="149" y="23"/>
                  <a:pt x="151" y="23"/>
                </a:cubicBezTo>
                <a:lnTo>
                  <a:pt x="154" y="24"/>
                </a:lnTo>
                <a:cubicBezTo>
                  <a:pt x="157" y="24"/>
                  <a:pt x="159" y="24"/>
                  <a:pt x="161" y="25"/>
                </a:cubicBezTo>
                <a:cubicBezTo>
                  <a:pt x="163" y="25"/>
                  <a:pt x="164" y="25"/>
                  <a:pt x="168" y="25"/>
                </a:cubicBezTo>
                <a:cubicBezTo>
                  <a:pt x="172" y="25"/>
                  <a:pt x="175" y="25"/>
                  <a:pt x="179" y="25"/>
                </a:cubicBezTo>
                <a:cubicBezTo>
                  <a:pt x="185" y="25"/>
                  <a:pt x="187" y="25"/>
                  <a:pt x="192" y="24"/>
                </a:cubicBezTo>
                <a:cubicBezTo>
                  <a:pt x="198" y="22"/>
                  <a:pt x="201" y="21"/>
                  <a:pt x="205" y="20"/>
                </a:cubicBezTo>
                <a:cubicBezTo>
                  <a:pt x="209" y="17"/>
                  <a:pt x="212" y="15"/>
                  <a:pt x="215" y="12"/>
                </a:cubicBezTo>
                <a:cubicBezTo>
                  <a:pt x="219" y="9"/>
                  <a:pt x="222" y="6"/>
                  <a:pt x="224" y="0"/>
                </a:cubicBezTo>
                <a:lnTo>
                  <a:pt x="225" y="0"/>
                </a:lnTo>
                <a:cubicBezTo>
                  <a:pt x="222" y="7"/>
                  <a:pt x="220" y="9"/>
                  <a:pt x="216" y="12"/>
                </a:cubicBezTo>
                <a:cubicBezTo>
                  <a:pt x="213" y="16"/>
                  <a:pt x="210" y="18"/>
                  <a:pt x="206" y="21"/>
                </a:cubicBezTo>
                <a:cubicBezTo>
                  <a:pt x="201" y="23"/>
                  <a:pt x="198" y="24"/>
                  <a:pt x="192" y="25"/>
                </a:cubicBezTo>
                <a:cubicBezTo>
                  <a:pt x="187" y="26"/>
                  <a:pt x="185" y="26"/>
                  <a:pt x="179" y="26"/>
                </a:cubicBezTo>
                <a:cubicBezTo>
                  <a:pt x="175" y="26"/>
                  <a:pt x="172" y="26"/>
                  <a:pt x="168" y="26"/>
                </a:cubicBezTo>
                <a:cubicBezTo>
                  <a:pt x="164" y="26"/>
                  <a:pt x="163" y="26"/>
                  <a:pt x="161" y="25"/>
                </a:cubicBezTo>
                <a:cubicBezTo>
                  <a:pt x="159" y="25"/>
                  <a:pt x="157" y="25"/>
                  <a:pt x="154" y="25"/>
                </a:cubicBezTo>
                <a:lnTo>
                  <a:pt x="151" y="25"/>
                </a:lnTo>
                <a:cubicBezTo>
                  <a:pt x="149" y="24"/>
                  <a:pt x="146" y="24"/>
                  <a:pt x="143" y="24"/>
                </a:cubicBezTo>
                <a:cubicBezTo>
                  <a:pt x="139" y="24"/>
                  <a:pt x="136" y="24"/>
                  <a:pt x="132" y="25"/>
                </a:cubicBezTo>
                <a:cubicBezTo>
                  <a:pt x="128" y="25"/>
                  <a:pt x="126" y="26"/>
                  <a:pt x="123" y="27"/>
                </a:cubicBezTo>
                <a:cubicBezTo>
                  <a:pt x="117" y="29"/>
                  <a:pt x="113" y="33"/>
                  <a:pt x="112" y="3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1" name="Freeform 2147">
            <a:extLst>
              <a:ext uri="{FF2B5EF4-FFF2-40B4-BE49-F238E27FC236}">
                <a16:creationId xmlns:a16="http://schemas.microsoft.com/office/drawing/2014/main" id="{ED9CA8E9-E89B-2C48-AEE8-59EC55C88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909763"/>
            <a:ext cx="4762" cy="3175"/>
          </a:xfrm>
          <a:custGeom>
            <a:avLst/>
            <a:gdLst>
              <a:gd name="T0" fmla="*/ 0 w 12"/>
              <a:gd name="T1" fmla="*/ 504190 h 10"/>
              <a:gd name="T2" fmla="*/ 944860 w 12"/>
              <a:gd name="T3" fmla="*/ 0 h 10"/>
              <a:gd name="T4" fmla="*/ 1732178 w 12"/>
              <a:gd name="T5" fmla="*/ 504190 h 10"/>
              <a:gd name="T6" fmla="*/ 944860 w 12"/>
              <a:gd name="T7" fmla="*/ 907415 h 10"/>
              <a:gd name="T8" fmla="*/ 0 w 12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0" y="5"/>
                </a:moveTo>
                <a:cubicBezTo>
                  <a:pt x="0" y="3"/>
                  <a:pt x="0" y="0"/>
                  <a:pt x="6" y="0"/>
                </a:cubicBezTo>
                <a:cubicBezTo>
                  <a:pt x="9" y="0"/>
                  <a:pt x="11" y="3"/>
                  <a:pt x="11" y="5"/>
                </a:cubicBezTo>
                <a:cubicBezTo>
                  <a:pt x="11" y="7"/>
                  <a:pt x="9" y="9"/>
                  <a:pt x="6" y="9"/>
                </a:cubicBezTo>
                <a:cubicBezTo>
                  <a:pt x="0" y="9"/>
                  <a:pt x="0" y="7"/>
                  <a:pt x="0" y="5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2" name="Freeform 2148">
            <a:extLst>
              <a:ext uri="{FF2B5EF4-FFF2-40B4-BE49-F238E27FC236}">
                <a16:creationId xmlns:a16="http://schemas.microsoft.com/office/drawing/2014/main" id="{BCA70DE7-F901-F24D-82F2-88F146176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1909763"/>
            <a:ext cx="4763" cy="3175"/>
          </a:xfrm>
          <a:custGeom>
            <a:avLst/>
            <a:gdLst>
              <a:gd name="T0" fmla="*/ 939777 w 13"/>
              <a:gd name="T1" fmla="*/ 833005 h 11"/>
              <a:gd name="T2" fmla="*/ 0 w 13"/>
              <a:gd name="T3" fmla="*/ 416502 h 11"/>
              <a:gd name="T4" fmla="*/ 939777 w 13"/>
              <a:gd name="T5" fmla="*/ 0 h 11"/>
              <a:gd name="T6" fmla="*/ 1610993 w 13"/>
              <a:gd name="T7" fmla="*/ 416502 h 11"/>
              <a:gd name="T8" fmla="*/ 939777 w 13"/>
              <a:gd name="T9" fmla="*/ 833005 h 11"/>
              <a:gd name="T10" fmla="*/ 939777 w 13"/>
              <a:gd name="T11" fmla="*/ 0 h 11"/>
              <a:gd name="T12" fmla="*/ 134097 w 13"/>
              <a:gd name="T13" fmla="*/ 416502 h 11"/>
              <a:gd name="T14" fmla="*/ 939777 w 13"/>
              <a:gd name="T15" fmla="*/ 749877 h 11"/>
              <a:gd name="T16" fmla="*/ 1476530 w 13"/>
              <a:gd name="T17" fmla="*/ 416502 h 11"/>
              <a:gd name="T18" fmla="*/ 939777 w 13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1">
                <a:moveTo>
                  <a:pt x="7" y="10"/>
                </a:moveTo>
                <a:cubicBezTo>
                  <a:pt x="1" y="10"/>
                  <a:pt x="0" y="7"/>
                  <a:pt x="0" y="5"/>
                </a:cubicBezTo>
                <a:cubicBezTo>
                  <a:pt x="0" y="3"/>
                  <a:pt x="1" y="0"/>
                  <a:pt x="7" y="0"/>
                </a:cubicBezTo>
                <a:cubicBezTo>
                  <a:pt x="10" y="0"/>
                  <a:pt x="12" y="3"/>
                  <a:pt x="12" y="5"/>
                </a:cubicBezTo>
                <a:cubicBezTo>
                  <a:pt x="12" y="7"/>
                  <a:pt x="10" y="10"/>
                  <a:pt x="7" y="10"/>
                </a:cubicBezTo>
                <a:close/>
                <a:moveTo>
                  <a:pt x="7" y="0"/>
                </a:moveTo>
                <a:cubicBezTo>
                  <a:pt x="3" y="0"/>
                  <a:pt x="1" y="3"/>
                  <a:pt x="1" y="5"/>
                </a:cubicBezTo>
                <a:cubicBezTo>
                  <a:pt x="1" y="7"/>
                  <a:pt x="3" y="9"/>
                  <a:pt x="7" y="9"/>
                </a:cubicBezTo>
                <a:cubicBezTo>
                  <a:pt x="9" y="9"/>
                  <a:pt x="11" y="7"/>
                  <a:pt x="11" y="5"/>
                </a:cubicBezTo>
                <a:cubicBezTo>
                  <a:pt x="11" y="3"/>
                  <a:pt x="9" y="0"/>
                  <a:pt x="7" y="0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3" name="Freeform 2149">
            <a:extLst>
              <a:ext uri="{FF2B5EF4-FFF2-40B4-BE49-F238E27FC236}">
                <a16:creationId xmlns:a16="http://schemas.microsoft.com/office/drawing/2014/main" id="{30770254-8ABF-6F47-916E-3AD58A934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908175"/>
            <a:ext cx="4763" cy="7938"/>
          </a:xfrm>
          <a:custGeom>
            <a:avLst/>
            <a:gdLst>
              <a:gd name="T0" fmla="*/ 0 w 14"/>
              <a:gd name="T1" fmla="*/ 2733919 h 22"/>
              <a:gd name="T2" fmla="*/ 0 w 14"/>
              <a:gd name="T3" fmla="*/ 2473769 h 22"/>
              <a:gd name="T4" fmla="*/ 0 w 14"/>
              <a:gd name="T5" fmla="*/ 1562343 h 22"/>
              <a:gd name="T6" fmla="*/ 463032 w 14"/>
              <a:gd name="T7" fmla="*/ 911427 h 22"/>
              <a:gd name="T8" fmla="*/ 926063 w 14"/>
              <a:gd name="T9" fmla="*/ 390405 h 22"/>
              <a:gd name="T10" fmla="*/ 1504768 w 14"/>
              <a:gd name="T11" fmla="*/ 0 h 22"/>
              <a:gd name="T12" fmla="*/ 1504768 w 14"/>
              <a:gd name="T13" fmla="*/ 260511 h 22"/>
              <a:gd name="T14" fmla="*/ 1041736 w 14"/>
              <a:gd name="T15" fmla="*/ 520661 h 22"/>
              <a:gd name="T16" fmla="*/ 578705 w 14"/>
              <a:gd name="T17" fmla="*/ 911427 h 22"/>
              <a:gd name="T18" fmla="*/ 115673 w 14"/>
              <a:gd name="T19" fmla="*/ 1692598 h 22"/>
              <a:gd name="T20" fmla="*/ 0 w 14"/>
              <a:gd name="T21" fmla="*/ 2733919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22">
                <a:moveTo>
                  <a:pt x="0" y="21"/>
                </a:moveTo>
                <a:lnTo>
                  <a:pt x="0" y="19"/>
                </a:lnTo>
                <a:lnTo>
                  <a:pt x="0" y="12"/>
                </a:lnTo>
                <a:lnTo>
                  <a:pt x="4" y="7"/>
                </a:lnTo>
                <a:lnTo>
                  <a:pt x="8" y="3"/>
                </a:lnTo>
                <a:lnTo>
                  <a:pt x="13" y="0"/>
                </a:lnTo>
                <a:lnTo>
                  <a:pt x="13" y="2"/>
                </a:lnTo>
                <a:lnTo>
                  <a:pt x="9" y="4"/>
                </a:lnTo>
                <a:lnTo>
                  <a:pt x="5" y="7"/>
                </a:lnTo>
                <a:lnTo>
                  <a:pt x="1" y="13"/>
                </a:lnTo>
                <a:lnTo>
                  <a:pt x="0" y="21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4" name="Freeform 2150">
            <a:extLst>
              <a:ext uri="{FF2B5EF4-FFF2-40B4-BE49-F238E27FC236}">
                <a16:creationId xmlns:a16="http://schemas.microsoft.com/office/drawing/2014/main" id="{40405B51-4F91-BC40-868C-0F8E23762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1908175"/>
            <a:ext cx="9525" cy="7938"/>
          </a:xfrm>
          <a:custGeom>
            <a:avLst/>
            <a:gdLst>
              <a:gd name="T0" fmla="*/ 1369131 w 27"/>
              <a:gd name="T1" fmla="*/ 2733919 h 22"/>
              <a:gd name="T2" fmla="*/ 0 w 27"/>
              <a:gd name="T3" fmla="*/ 1952748 h 22"/>
              <a:gd name="T4" fmla="*/ 1369131 w 27"/>
              <a:gd name="T5" fmla="*/ 2603664 h 22"/>
              <a:gd name="T6" fmla="*/ 1369131 w 27"/>
              <a:gd name="T7" fmla="*/ 2603664 h 22"/>
              <a:gd name="T8" fmla="*/ 2489200 w 27"/>
              <a:gd name="T9" fmla="*/ 1952748 h 22"/>
              <a:gd name="T10" fmla="*/ 2986969 w 27"/>
              <a:gd name="T11" fmla="*/ 0 h 22"/>
              <a:gd name="T12" fmla="*/ 3235678 w 27"/>
              <a:gd name="T13" fmla="*/ 0 h 22"/>
              <a:gd name="T14" fmla="*/ 2613378 w 27"/>
              <a:gd name="T15" fmla="*/ 2083003 h 22"/>
              <a:gd name="T16" fmla="*/ 1369131 w 27"/>
              <a:gd name="T17" fmla="*/ 2733919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22">
                <a:moveTo>
                  <a:pt x="11" y="21"/>
                </a:moveTo>
                <a:cubicBezTo>
                  <a:pt x="1" y="21"/>
                  <a:pt x="0" y="16"/>
                  <a:pt x="0" y="15"/>
                </a:cubicBezTo>
                <a:cubicBezTo>
                  <a:pt x="1" y="16"/>
                  <a:pt x="3" y="20"/>
                  <a:pt x="11" y="20"/>
                </a:cubicBezTo>
                <a:cubicBezTo>
                  <a:pt x="13" y="20"/>
                  <a:pt x="17" y="18"/>
                  <a:pt x="20" y="15"/>
                </a:cubicBezTo>
                <a:cubicBezTo>
                  <a:pt x="22" y="12"/>
                  <a:pt x="25" y="7"/>
                  <a:pt x="24" y="0"/>
                </a:cubicBezTo>
                <a:lnTo>
                  <a:pt x="26" y="0"/>
                </a:lnTo>
                <a:cubicBezTo>
                  <a:pt x="26" y="7"/>
                  <a:pt x="23" y="13"/>
                  <a:pt x="21" y="16"/>
                </a:cubicBezTo>
                <a:cubicBezTo>
                  <a:pt x="17" y="19"/>
                  <a:pt x="14" y="21"/>
                  <a:pt x="11" y="2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5" name="Freeform 2151">
            <a:extLst>
              <a:ext uri="{FF2B5EF4-FFF2-40B4-BE49-F238E27FC236}">
                <a16:creationId xmlns:a16="http://schemas.microsoft.com/office/drawing/2014/main" id="{B8C9DECC-178B-0942-95BA-D9D5F5F0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908175"/>
            <a:ext cx="4762" cy="7938"/>
          </a:xfrm>
          <a:custGeom>
            <a:avLst/>
            <a:gdLst>
              <a:gd name="T0" fmla="*/ 0 w 14"/>
              <a:gd name="T1" fmla="*/ 2993023 h 20"/>
              <a:gd name="T2" fmla="*/ 809880 w 14"/>
              <a:gd name="T3" fmla="*/ 2048004 h 20"/>
              <a:gd name="T4" fmla="*/ 1041177 w 14"/>
              <a:gd name="T5" fmla="*/ 1575296 h 20"/>
              <a:gd name="T6" fmla="*/ 1272815 w 14"/>
              <a:gd name="T7" fmla="*/ 630277 h 20"/>
              <a:gd name="T8" fmla="*/ 1272815 w 14"/>
              <a:gd name="T9" fmla="*/ 0 h 20"/>
              <a:gd name="T10" fmla="*/ 1504112 w 14"/>
              <a:gd name="T11" fmla="*/ 0 h 20"/>
              <a:gd name="T12" fmla="*/ 1388463 w 14"/>
              <a:gd name="T13" fmla="*/ 1102588 h 20"/>
              <a:gd name="T14" fmla="*/ 1156826 w 14"/>
              <a:gd name="T15" fmla="*/ 1575296 h 20"/>
              <a:gd name="T16" fmla="*/ 809880 w 14"/>
              <a:gd name="T17" fmla="*/ 2205573 h 20"/>
              <a:gd name="T18" fmla="*/ 231297 w 14"/>
              <a:gd name="T19" fmla="*/ 2835454 h 20"/>
              <a:gd name="T20" fmla="*/ 0 w 14"/>
              <a:gd name="T21" fmla="*/ 2993023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20">
                <a:moveTo>
                  <a:pt x="0" y="19"/>
                </a:moveTo>
                <a:lnTo>
                  <a:pt x="7" y="13"/>
                </a:lnTo>
                <a:lnTo>
                  <a:pt x="9" y="10"/>
                </a:lnTo>
                <a:lnTo>
                  <a:pt x="11" y="4"/>
                </a:lnTo>
                <a:lnTo>
                  <a:pt x="11" y="0"/>
                </a:lnTo>
                <a:lnTo>
                  <a:pt x="13" y="0"/>
                </a:lnTo>
                <a:lnTo>
                  <a:pt x="12" y="7"/>
                </a:lnTo>
                <a:lnTo>
                  <a:pt x="10" y="10"/>
                </a:lnTo>
                <a:lnTo>
                  <a:pt x="7" y="14"/>
                </a:lnTo>
                <a:lnTo>
                  <a:pt x="2" y="18"/>
                </a:lnTo>
                <a:lnTo>
                  <a:pt x="0" y="19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6" name="Freeform 2152">
            <a:extLst>
              <a:ext uri="{FF2B5EF4-FFF2-40B4-BE49-F238E27FC236}">
                <a16:creationId xmlns:a16="http://schemas.microsoft.com/office/drawing/2014/main" id="{10A64346-B6CE-A041-BE72-B65752138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1906588"/>
            <a:ext cx="3175" cy="7937"/>
          </a:xfrm>
          <a:custGeom>
            <a:avLst/>
            <a:gdLst>
              <a:gd name="T0" fmla="*/ 617311 w 7"/>
              <a:gd name="T1" fmla="*/ 2992249 h 20"/>
              <a:gd name="T2" fmla="*/ 617311 w 7"/>
              <a:gd name="T3" fmla="*/ 2992249 h 20"/>
              <a:gd name="T4" fmla="*/ 617311 w 7"/>
              <a:gd name="T5" fmla="*/ 1102449 h 20"/>
              <a:gd name="T6" fmla="*/ 0 w 7"/>
              <a:gd name="T7" fmla="*/ 157549 h 20"/>
              <a:gd name="T8" fmla="*/ 205921 w 7"/>
              <a:gd name="T9" fmla="*/ 0 h 20"/>
              <a:gd name="T10" fmla="*/ 822779 w 7"/>
              <a:gd name="T11" fmla="*/ 944900 h 20"/>
              <a:gd name="T12" fmla="*/ 822779 w 7"/>
              <a:gd name="T13" fmla="*/ 2992249 h 20"/>
              <a:gd name="T14" fmla="*/ 617311 w 7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20">
                <a:moveTo>
                  <a:pt x="3" y="19"/>
                </a:moveTo>
                <a:lnTo>
                  <a:pt x="3" y="19"/>
                </a:lnTo>
                <a:cubicBezTo>
                  <a:pt x="5" y="16"/>
                  <a:pt x="5" y="10"/>
                  <a:pt x="3" y="7"/>
                </a:cubicBezTo>
                <a:cubicBezTo>
                  <a:pt x="2" y="4"/>
                  <a:pt x="1" y="2"/>
                  <a:pt x="0" y="1"/>
                </a:cubicBezTo>
                <a:lnTo>
                  <a:pt x="1" y="0"/>
                </a:lnTo>
                <a:cubicBezTo>
                  <a:pt x="2" y="2"/>
                  <a:pt x="3" y="4"/>
                  <a:pt x="4" y="6"/>
                </a:cubicBezTo>
                <a:cubicBezTo>
                  <a:pt x="6" y="10"/>
                  <a:pt x="5" y="16"/>
                  <a:pt x="4" y="19"/>
                </a:cubicBezTo>
                <a:lnTo>
                  <a:pt x="3" y="19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7" name="Freeform 2153">
            <a:extLst>
              <a:ext uri="{FF2B5EF4-FFF2-40B4-BE49-F238E27FC236}">
                <a16:creationId xmlns:a16="http://schemas.microsoft.com/office/drawing/2014/main" id="{0E445D8C-C8FE-6C4B-A554-94AE77AD4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925638"/>
            <a:ext cx="42863" cy="12700"/>
          </a:xfrm>
          <a:custGeom>
            <a:avLst/>
            <a:gdLst>
              <a:gd name="T0" fmla="*/ 15058374 w 121"/>
              <a:gd name="T1" fmla="*/ 4604124 h 34"/>
              <a:gd name="T2" fmla="*/ 9034883 w 121"/>
              <a:gd name="T3" fmla="*/ 2929965 h 34"/>
              <a:gd name="T4" fmla="*/ 2635189 w 121"/>
              <a:gd name="T5" fmla="*/ 1813859 h 34"/>
              <a:gd name="T6" fmla="*/ 0 w 121"/>
              <a:gd name="T7" fmla="*/ 0 h 34"/>
              <a:gd name="T8" fmla="*/ 125401 w 121"/>
              <a:gd name="T9" fmla="*/ 0 h 34"/>
              <a:gd name="T10" fmla="*/ 2635189 w 121"/>
              <a:gd name="T11" fmla="*/ 1674159 h 34"/>
              <a:gd name="T12" fmla="*/ 9034883 w 121"/>
              <a:gd name="T13" fmla="*/ 2650938 h 34"/>
              <a:gd name="T14" fmla="*/ 15058374 w 121"/>
              <a:gd name="T15" fmla="*/ 4604124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1" h="34">
                <a:moveTo>
                  <a:pt x="120" y="33"/>
                </a:moveTo>
                <a:cubicBezTo>
                  <a:pt x="107" y="22"/>
                  <a:pt x="88" y="22"/>
                  <a:pt x="72" y="21"/>
                </a:cubicBezTo>
                <a:cubicBezTo>
                  <a:pt x="55" y="20"/>
                  <a:pt x="34" y="19"/>
                  <a:pt x="21" y="13"/>
                </a:cubicBezTo>
                <a:cubicBezTo>
                  <a:pt x="12" y="9"/>
                  <a:pt x="6" y="5"/>
                  <a:pt x="0" y="0"/>
                </a:cubicBezTo>
                <a:lnTo>
                  <a:pt x="1" y="0"/>
                </a:lnTo>
                <a:cubicBezTo>
                  <a:pt x="6" y="4"/>
                  <a:pt x="13" y="8"/>
                  <a:pt x="21" y="12"/>
                </a:cubicBezTo>
                <a:cubicBezTo>
                  <a:pt x="35" y="17"/>
                  <a:pt x="55" y="18"/>
                  <a:pt x="72" y="19"/>
                </a:cubicBezTo>
                <a:cubicBezTo>
                  <a:pt x="89" y="20"/>
                  <a:pt x="107" y="21"/>
                  <a:pt x="120" y="3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8" name="Freeform 2154">
            <a:extLst>
              <a:ext uri="{FF2B5EF4-FFF2-40B4-BE49-F238E27FC236}">
                <a16:creationId xmlns:a16="http://schemas.microsoft.com/office/drawing/2014/main" id="{A13D1E13-8338-CB45-922F-6CC867FD3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1935163"/>
            <a:ext cx="3175" cy="4762"/>
          </a:xfrm>
          <a:custGeom>
            <a:avLst/>
            <a:gdLst>
              <a:gd name="T0" fmla="*/ 833005 w 11"/>
              <a:gd name="T1" fmla="*/ 1732178 h 12"/>
              <a:gd name="T2" fmla="*/ 0 w 11"/>
              <a:gd name="T3" fmla="*/ 157543 h 12"/>
              <a:gd name="T4" fmla="*/ 83416 w 11"/>
              <a:gd name="T5" fmla="*/ 0 h 12"/>
              <a:gd name="T6" fmla="*/ 833005 w 11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2">
                <a:moveTo>
                  <a:pt x="10" y="11"/>
                </a:moveTo>
                <a:cubicBezTo>
                  <a:pt x="6" y="7"/>
                  <a:pt x="3" y="4"/>
                  <a:pt x="0" y="1"/>
                </a:cubicBezTo>
                <a:lnTo>
                  <a:pt x="1" y="0"/>
                </a:lnTo>
                <a:cubicBezTo>
                  <a:pt x="4" y="3"/>
                  <a:pt x="8" y="6"/>
                  <a:pt x="10" y="1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09" name="Freeform 2155">
            <a:extLst>
              <a:ext uri="{FF2B5EF4-FFF2-40B4-BE49-F238E27FC236}">
                <a16:creationId xmlns:a16="http://schemas.microsoft.com/office/drawing/2014/main" id="{422197A5-0687-894A-9A33-C306B7D21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941513"/>
            <a:ext cx="4762" cy="3175"/>
          </a:xfrm>
          <a:custGeom>
            <a:avLst/>
            <a:gdLst>
              <a:gd name="T0" fmla="*/ 115649 w 14"/>
              <a:gd name="T1" fmla="*/ 907415 h 10"/>
              <a:gd name="T2" fmla="*/ 0 w 14"/>
              <a:gd name="T3" fmla="*/ 705803 h 10"/>
              <a:gd name="T4" fmla="*/ 1272815 w 14"/>
              <a:gd name="T5" fmla="*/ 0 h 10"/>
              <a:gd name="T6" fmla="*/ 1504112 w 14"/>
              <a:gd name="T7" fmla="*/ 0 h 10"/>
              <a:gd name="T8" fmla="*/ 115649 w 14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1" y="9"/>
                </a:moveTo>
                <a:lnTo>
                  <a:pt x="0" y="7"/>
                </a:lnTo>
                <a:cubicBezTo>
                  <a:pt x="9" y="6"/>
                  <a:pt x="9" y="1"/>
                  <a:pt x="11" y="0"/>
                </a:cubicBezTo>
                <a:lnTo>
                  <a:pt x="13" y="0"/>
                </a:lnTo>
                <a:cubicBezTo>
                  <a:pt x="12" y="1"/>
                  <a:pt x="9" y="6"/>
                  <a:pt x="1" y="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0" name="Freeform 2156">
            <a:extLst>
              <a:ext uri="{FF2B5EF4-FFF2-40B4-BE49-F238E27FC236}">
                <a16:creationId xmlns:a16="http://schemas.microsoft.com/office/drawing/2014/main" id="{9B71C70C-715F-F340-BC25-9C7863ACD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944688"/>
            <a:ext cx="1587" cy="3175"/>
          </a:xfrm>
          <a:custGeom>
            <a:avLst/>
            <a:gdLst>
              <a:gd name="T0" fmla="*/ 0 w 4"/>
              <a:gd name="T1" fmla="*/ 907415 h 10"/>
              <a:gd name="T2" fmla="*/ 315020 w 4"/>
              <a:gd name="T3" fmla="*/ 0 h 10"/>
              <a:gd name="T4" fmla="*/ 472133 w 4"/>
              <a:gd name="T5" fmla="*/ 0 h 10"/>
              <a:gd name="T6" fmla="*/ 472133 w 4"/>
              <a:gd name="T7" fmla="*/ 0 h 10"/>
              <a:gd name="T8" fmla="*/ 0 w 4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9"/>
                </a:moveTo>
                <a:cubicBezTo>
                  <a:pt x="1" y="6"/>
                  <a:pt x="2" y="3"/>
                  <a:pt x="2" y="0"/>
                </a:cubicBezTo>
                <a:lnTo>
                  <a:pt x="3" y="0"/>
                </a:lnTo>
                <a:cubicBezTo>
                  <a:pt x="2" y="4"/>
                  <a:pt x="2" y="6"/>
                  <a:pt x="0" y="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" name="Freeform 2157">
            <a:extLst>
              <a:ext uri="{FF2B5EF4-FFF2-40B4-BE49-F238E27FC236}">
                <a16:creationId xmlns:a16="http://schemas.microsoft.com/office/drawing/2014/main" id="{5AD546D5-2862-A744-AF66-5CB6FE507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931988"/>
            <a:ext cx="12700" cy="12700"/>
          </a:xfrm>
          <a:custGeom>
            <a:avLst/>
            <a:gdLst>
              <a:gd name="T0" fmla="*/ 4344851 w 35"/>
              <a:gd name="T1" fmla="*/ 4355747 h 36"/>
              <a:gd name="T2" fmla="*/ 4213134 w 35"/>
              <a:gd name="T3" fmla="*/ 3733447 h 36"/>
              <a:gd name="T4" fmla="*/ 4081780 w 35"/>
              <a:gd name="T5" fmla="*/ 2489200 h 36"/>
              <a:gd name="T6" fmla="*/ 1185091 w 35"/>
              <a:gd name="T7" fmla="*/ 497769 h 36"/>
              <a:gd name="T8" fmla="*/ 263434 w 35"/>
              <a:gd name="T9" fmla="*/ 124531 h 36"/>
              <a:gd name="T10" fmla="*/ 0 w 35"/>
              <a:gd name="T11" fmla="*/ 0 h 36"/>
              <a:gd name="T12" fmla="*/ 131717 w 35"/>
              <a:gd name="T13" fmla="*/ 0 h 36"/>
              <a:gd name="T14" fmla="*/ 1316809 w 35"/>
              <a:gd name="T15" fmla="*/ 497769 h 36"/>
              <a:gd name="T16" fmla="*/ 4081780 w 35"/>
              <a:gd name="T17" fmla="*/ 2489200 h 36"/>
              <a:gd name="T18" fmla="*/ 4476569 w 35"/>
              <a:gd name="T19" fmla="*/ 3733447 h 36"/>
              <a:gd name="T20" fmla="*/ 4344851 w 35"/>
              <a:gd name="T21" fmla="*/ 4355747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36">
                <a:moveTo>
                  <a:pt x="33" y="35"/>
                </a:moveTo>
                <a:cubicBezTo>
                  <a:pt x="32" y="33"/>
                  <a:pt x="32" y="32"/>
                  <a:pt x="32" y="30"/>
                </a:cubicBezTo>
                <a:cubicBezTo>
                  <a:pt x="32" y="28"/>
                  <a:pt x="32" y="23"/>
                  <a:pt x="31" y="20"/>
                </a:cubicBezTo>
                <a:cubicBezTo>
                  <a:pt x="25" y="12"/>
                  <a:pt x="18" y="8"/>
                  <a:pt x="9" y="4"/>
                </a:cubicBezTo>
                <a:cubicBezTo>
                  <a:pt x="3" y="2"/>
                  <a:pt x="2" y="1"/>
                  <a:pt x="2" y="1"/>
                </a:cubicBezTo>
                <a:cubicBezTo>
                  <a:pt x="0" y="1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3" y="0"/>
                  <a:pt x="10" y="4"/>
                </a:cubicBezTo>
                <a:cubicBezTo>
                  <a:pt x="19" y="7"/>
                  <a:pt x="25" y="11"/>
                  <a:pt x="31" y="20"/>
                </a:cubicBezTo>
                <a:cubicBezTo>
                  <a:pt x="34" y="25"/>
                  <a:pt x="34" y="30"/>
                  <a:pt x="34" y="30"/>
                </a:cubicBezTo>
                <a:cubicBezTo>
                  <a:pt x="34" y="32"/>
                  <a:pt x="34" y="35"/>
                  <a:pt x="33" y="3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" name="Freeform 2158">
            <a:extLst>
              <a:ext uri="{FF2B5EF4-FFF2-40B4-BE49-F238E27FC236}">
                <a16:creationId xmlns:a16="http://schemas.microsoft.com/office/drawing/2014/main" id="{66C1BECF-9E15-EA4B-B6A9-9AC9DB056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1947863"/>
            <a:ext cx="9525" cy="3175"/>
          </a:xfrm>
          <a:custGeom>
            <a:avLst/>
            <a:gdLst>
              <a:gd name="T0" fmla="*/ 1596771 w 25"/>
              <a:gd name="T1" fmla="*/ 1234168 h 7"/>
              <a:gd name="T2" fmla="*/ 1161288 w 25"/>
              <a:gd name="T3" fmla="*/ 1234168 h 7"/>
              <a:gd name="T4" fmla="*/ 0 w 25"/>
              <a:gd name="T5" fmla="*/ 0 h 7"/>
              <a:gd name="T6" fmla="*/ 1306449 w 25"/>
              <a:gd name="T7" fmla="*/ 1028700 h 7"/>
              <a:gd name="T8" fmla="*/ 2903220 w 25"/>
              <a:gd name="T9" fmla="*/ 0 h 7"/>
              <a:gd name="T10" fmla="*/ 3048381 w 25"/>
              <a:gd name="T11" fmla="*/ 0 h 7"/>
              <a:gd name="T12" fmla="*/ 3483864 w 25"/>
              <a:gd name="T13" fmla="*/ 0 h 7"/>
              <a:gd name="T14" fmla="*/ 3048381 w 25"/>
              <a:gd name="T15" fmla="*/ 205921 h 7"/>
              <a:gd name="T16" fmla="*/ 1596771 w 25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7">
                <a:moveTo>
                  <a:pt x="11" y="6"/>
                </a:moveTo>
                <a:cubicBezTo>
                  <a:pt x="10" y="6"/>
                  <a:pt x="9" y="6"/>
                  <a:pt x="8" y="6"/>
                </a:cubicBezTo>
                <a:cubicBezTo>
                  <a:pt x="5" y="5"/>
                  <a:pt x="1" y="2"/>
                  <a:pt x="0" y="0"/>
                </a:cubicBezTo>
                <a:cubicBezTo>
                  <a:pt x="2" y="1"/>
                  <a:pt x="5" y="4"/>
                  <a:pt x="9" y="5"/>
                </a:cubicBezTo>
                <a:cubicBezTo>
                  <a:pt x="13" y="5"/>
                  <a:pt x="16" y="4"/>
                  <a:pt x="20" y="0"/>
                </a:cubicBezTo>
                <a:lnTo>
                  <a:pt x="21" y="0"/>
                </a:lnTo>
                <a:lnTo>
                  <a:pt x="24" y="0"/>
                </a:lnTo>
                <a:lnTo>
                  <a:pt x="21" y="1"/>
                </a:lnTo>
                <a:cubicBezTo>
                  <a:pt x="18" y="5"/>
                  <a:pt x="15" y="6"/>
                  <a:pt x="11" y="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" name="Freeform 2159">
            <a:extLst>
              <a:ext uri="{FF2B5EF4-FFF2-40B4-BE49-F238E27FC236}">
                <a16:creationId xmlns:a16="http://schemas.microsoft.com/office/drawing/2014/main" id="{1843AC95-6684-B040-9646-6E24333D9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1947863"/>
            <a:ext cx="3175" cy="1587"/>
          </a:xfrm>
          <a:custGeom>
            <a:avLst/>
            <a:gdLst>
              <a:gd name="T0" fmla="*/ 0 w 9"/>
              <a:gd name="T1" fmla="*/ 349934 h 6"/>
              <a:gd name="T2" fmla="*/ 995539 w 9"/>
              <a:gd name="T3" fmla="*/ 0 h 6"/>
              <a:gd name="T4" fmla="*/ 995539 w 9"/>
              <a:gd name="T5" fmla="*/ 0 h 6"/>
              <a:gd name="T6" fmla="*/ 871008 w 9"/>
              <a:gd name="T7" fmla="*/ 139921 h 6"/>
              <a:gd name="T8" fmla="*/ 249061 w 9"/>
              <a:gd name="T9" fmla="*/ 279841 h 6"/>
              <a:gd name="T10" fmla="*/ 0 w 9"/>
              <a:gd name="T11" fmla="*/ 34993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6">
                <a:moveTo>
                  <a:pt x="0" y="5"/>
                </a:moveTo>
                <a:lnTo>
                  <a:pt x="8" y="0"/>
                </a:lnTo>
                <a:lnTo>
                  <a:pt x="7" y="2"/>
                </a:lnTo>
                <a:lnTo>
                  <a:pt x="2" y="4"/>
                </a:lnTo>
                <a:lnTo>
                  <a:pt x="0" y="5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" name="Freeform 2160">
            <a:extLst>
              <a:ext uri="{FF2B5EF4-FFF2-40B4-BE49-F238E27FC236}">
                <a16:creationId xmlns:a16="http://schemas.microsoft.com/office/drawing/2014/main" id="{FC4C8C11-5BDC-3C41-9E42-3A3B43AAE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1946275"/>
            <a:ext cx="11113" cy="4763"/>
          </a:xfrm>
          <a:custGeom>
            <a:avLst/>
            <a:gdLst>
              <a:gd name="T0" fmla="*/ 2050349 w 32"/>
              <a:gd name="T1" fmla="*/ 1610993 h 13"/>
              <a:gd name="T2" fmla="*/ 0 w 32"/>
              <a:gd name="T3" fmla="*/ 134097 h 13"/>
              <a:gd name="T4" fmla="*/ 2050349 w 32"/>
              <a:gd name="T5" fmla="*/ 1476530 h 13"/>
              <a:gd name="T6" fmla="*/ 3497469 w 32"/>
              <a:gd name="T7" fmla="*/ 0 h 13"/>
              <a:gd name="T8" fmla="*/ 3738830 w 32"/>
              <a:gd name="T9" fmla="*/ 134097 h 13"/>
              <a:gd name="T10" fmla="*/ 2050349 w 32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3">
                <a:moveTo>
                  <a:pt x="17" y="12"/>
                </a:moveTo>
                <a:cubicBezTo>
                  <a:pt x="9" y="11"/>
                  <a:pt x="3" y="5"/>
                  <a:pt x="0" y="1"/>
                </a:cubicBezTo>
                <a:cubicBezTo>
                  <a:pt x="4" y="5"/>
                  <a:pt x="10" y="9"/>
                  <a:pt x="17" y="11"/>
                </a:cubicBezTo>
                <a:cubicBezTo>
                  <a:pt x="21" y="9"/>
                  <a:pt x="27" y="5"/>
                  <a:pt x="29" y="0"/>
                </a:cubicBezTo>
                <a:lnTo>
                  <a:pt x="31" y="1"/>
                </a:lnTo>
                <a:cubicBezTo>
                  <a:pt x="28" y="5"/>
                  <a:pt x="22" y="11"/>
                  <a:pt x="17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" name="Freeform 2161">
            <a:extLst>
              <a:ext uri="{FF2B5EF4-FFF2-40B4-BE49-F238E27FC236}">
                <a16:creationId xmlns:a16="http://schemas.microsoft.com/office/drawing/2014/main" id="{6A6BF886-A60C-C241-BAF6-B69335E7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1947863"/>
            <a:ext cx="11113" cy="4762"/>
          </a:xfrm>
          <a:custGeom>
            <a:avLst/>
            <a:gdLst>
              <a:gd name="T0" fmla="*/ 2050349 w 32"/>
              <a:gd name="T1" fmla="*/ 1610289 h 13"/>
              <a:gd name="T2" fmla="*/ 0 w 32"/>
              <a:gd name="T3" fmla="*/ 0 h 13"/>
              <a:gd name="T4" fmla="*/ 2050349 w 32"/>
              <a:gd name="T5" fmla="*/ 1475854 h 13"/>
              <a:gd name="T6" fmla="*/ 3738830 w 32"/>
              <a:gd name="T7" fmla="*/ 0 h 13"/>
              <a:gd name="T8" fmla="*/ 3738830 w 32"/>
              <a:gd name="T9" fmla="*/ 0 h 13"/>
              <a:gd name="T10" fmla="*/ 2050349 w 32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3">
                <a:moveTo>
                  <a:pt x="17" y="12"/>
                </a:moveTo>
                <a:cubicBezTo>
                  <a:pt x="10" y="10"/>
                  <a:pt x="4" y="4"/>
                  <a:pt x="0" y="0"/>
                </a:cubicBezTo>
                <a:cubicBezTo>
                  <a:pt x="4" y="4"/>
                  <a:pt x="10" y="9"/>
                  <a:pt x="17" y="11"/>
                </a:cubicBezTo>
                <a:cubicBezTo>
                  <a:pt x="22" y="9"/>
                  <a:pt x="28" y="4"/>
                  <a:pt x="31" y="0"/>
                </a:cubicBezTo>
                <a:cubicBezTo>
                  <a:pt x="28" y="4"/>
                  <a:pt x="22" y="10"/>
                  <a:pt x="17" y="12"/>
                </a:cubicBezTo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6" name="Freeform 2162">
            <a:extLst>
              <a:ext uri="{FF2B5EF4-FFF2-40B4-BE49-F238E27FC236}">
                <a16:creationId xmlns:a16="http://schemas.microsoft.com/office/drawing/2014/main" id="{F794A935-C2C7-A948-9476-0050CB064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1944688"/>
            <a:ext cx="4762" cy="1587"/>
          </a:xfrm>
          <a:custGeom>
            <a:avLst/>
            <a:gdLst>
              <a:gd name="T0" fmla="*/ 1341785 w 13"/>
              <a:gd name="T1" fmla="*/ 349934 h 6"/>
              <a:gd name="T2" fmla="*/ 0 w 13"/>
              <a:gd name="T3" fmla="*/ 70093 h 6"/>
              <a:gd name="T4" fmla="*/ 134069 w 13"/>
              <a:gd name="T5" fmla="*/ 0 h 6"/>
              <a:gd name="T6" fmla="*/ 134069 w 13"/>
              <a:gd name="T7" fmla="*/ 0 h 6"/>
              <a:gd name="T8" fmla="*/ 1610289 w 13"/>
              <a:gd name="T9" fmla="*/ 349934 h 6"/>
              <a:gd name="T10" fmla="*/ 1341785 w 13"/>
              <a:gd name="T11" fmla="*/ 34993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">
                <a:moveTo>
                  <a:pt x="10" y="5"/>
                </a:moveTo>
                <a:cubicBezTo>
                  <a:pt x="7" y="5"/>
                  <a:pt x="4" y="3"/>
                  <a:pt x="0" y="1"/>
                </a:cubicBezTo>
                <a:lnTo>
                  <a:pt x="1" y="0"/>
                </a:lnTo>
                <a:cubicBezTo>
                  <a:pt x="4" y="2"/>
                  <a:pt x="8" y="5"/>
                  <a:pt x="12" y="5"/>
                </a:cubicBezTo>
                <a:cubicBezTo>
                  <a:pt x="11" y="5"/>
                  <a:pt x="11" y="5"/>
                  <a:pt x="10" y="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7" name="Freeform 2163">
            <a:extLst>
              <a:ext uri="{FF2B5EF4-FFF2-40B4-BE49-F238E27FC236}">
                <a16:creationId xmlns:a16="http://schemas.microsoft.com/office/drawing/2014/main" id="{2C8812DB-39B3-B24B-B0B0-E706374BB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936750"/>
            <a:ext cx="7938" cy="11113"/>
          </a:xfrm>
          <a:custGeom>
            <a:avLst/>
            <a:gdLst>
              <a:gd name="T0" fmla="*/ 911427 w 22"/>
              <a:gd name="T1" fmla="*/ 3979565 h 30"/>
              <a:gd name="T2" fmla="*/ 911427 w 22"/>
              <a:gd name="T3" fmla="*/ 3979565 h 30"/>
              <a:gd name="T4" fmla="*/ 0 w 22"/>
              <a:gd name="T5" fmla="*/ 3842135 h 30"/>
              <a:gd name="T6" fmla="*/ 130255 w 22"/>
              <a:gd name="T7" fmla="*/ 3567643 h 30"/>
              <a:gd name="T8" fmla="*/ 911427 w 22"/>
              <a:gd name="T9" fmla="*/ 3842135 h 30"/>
              <a:gd name="T10" fmla="*/ 2083003 w 22"/>
              <a:gd name="T11" fmla="*/ 3430583 h 30"/>
              <a:gd name="T12" fmla="*/ 2473769 w 22"/>
              <a:gd name="T13" fmla="*/ 1921067 h 30"/>
              <a:gd name="T14" fmla="*/ 1822493 w 22"/>
              <a:gd name="T15" fmla="*/ 0 h 30"/>
              <a:gd name="T16" fmla="*/ 2733919 w 22"/>
              <a:gd name="T17" fmla="*/ 1921067 h 30"/>
              <a:gd name="T18" fmla="*/ 2213259 w 22"/>
              <a:gd name="T19" fmla="*/ 3430583 h 30"/>
              <a:gd name="T20" fmla="*/ 911427 w 22"/>
              <a:gd name="T21" fmla="*/ 3979565 h 3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30">
                <a:moveTo>
                  <a:pt x="7" y="29"/>
                </a:moveTo>
                <a:lnTo>
                  <a:pt x="7" y="29"/>
                </a:lnTo>
                <a:cubicBezTo>
                  <a:pt x="5" y="29"/>
                  <a:pt x="3" y="29"/>
                  <a:pt x="0" y="28"/>
                </a:cubicBezTo>
                <a:lnTo>
                  <a:pt x="1" y="26"/>
                </a:lnTo>
                <a:cubicBezTo>
                  <a:pt x="3" y="28"/>
                  <a:pt x="5" y="28"/>
                  <a:pt x="7" y="28"/>
                </a:cubicBezTo>
                <a:cubicBezTo>
                  <a:pt x="10" y="28"/>
                  <a:pt x="13" y="26"/>
                  <a:pt x="16" y="25"/>
                </a:cubicBezTo>
                <a:cubicBezTo>
                  <a:pt x="18" y="21"/>
                  <a:pt x="19" y="17"/>
                  <a:pt x="19" y="14"/>
                </a:cubicBezTo>
                <a:cubicBezTo>
                  <a:pt x="19" y="8"/>
                  <a:pt x="18" y="4"/>
                  <a:pt x="14" y="0"/>
                </a:cubicBezTo>
                <a:cubicBezTo>
                  <a:pt x="19" y="3"/>
                  <a:pt x="21" y="8"/>
                  <a:pt x="21" y="14"/>
                </a:cubicBezTo>
                <a:cubicBezTo>
                  <a:pt x="21" y="18"/>
                  <a:pt x="19" y="23"/>
                  <a:pt x="17" y="25"/>
                </a:cubicBezTo>
                <a:cubicBezTo>
                  <a:pt x="14" y="28"/>
                  <a:pt x="11" y="29"/>
                  <a:pt x="7" y="2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8" name="Freeform 2164">
            <a:extLst>
              <a:ext uri="{FF2B5EF4-FFF2-40B4-BE49-F238E27FC236}">
                <a16:creationId xmlns:a16="http://schemas.microsoft.com/office/drawing/2014/main" id="{A2556039-0144-C141-B189-D67F6FCBB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938338"/>
            <a:ext cx="4763" cy="6350"/>
          </a:xfrm>
          <a:custGeom>
            <a:avLst/>
            <a:gdLst>
              <a:gd name="T0" fmla="*/ 805313 w 13"/>
              <a:gd name="T1" fmla="*/ 2362597 h 16"/>
              <a:gd name="T2" fmla="*/ 671217 w 13"/>
              <a:gd name="T3" fmla="*/ 2362597 h 16"/>
              <a:gd name="T4" fmla="*/ 134097 w 13"/>
              <a:gd name="T5" fmla="*/ 1890316 h 16"/>
              <a:gd name="T6" fmla="*/ 134097 w 13"/>
              <a:gd name="T7" fmla="*/ 944959 h 16"/>
              <a:gd name="T8" fmla="*/ 268560 w 13"/>
              <a:gd name="T9" fmla="*/ 944959 h 16"/>
              <a:gd name="T10" fmla="*/ 268560 w 13"/>
              <a:gd name="T11" fmla="*/ 1102519 h 16"/>
              <a:gd name="T12" fmla="*/ 268560 w 13"/>
              <a:gd name="T13" fmla="*/ 1890316 h 16"/>
              <a:gd name="T14" fmla="*/ 671217 w 13"/>
              <a:gd name="T15" fmla="*/ 2047478 h 16"/>
              <a:gd name="T16" fmla="*/ 1073873 w 13"/>
              <a:gd name="T17" fmla="*/ 2047478 h 16"/>
              <a:gd name="T18" fmla="*/ 1476530 w 13"/>
              <a:gd name="T19" fmla="*/ 1417638 h 16"/>
              <a:gd name="T20" fmla="*/ 939777 w 13"/>
              <a:gd name="T21" fmla="*/ 0 h 16"/>
              <a:gd name="T22" fmla="*/ 1610993 w 13"/>
              <a:gd name="T23" fmla="*/ 1417638 h 16"/>
              <a:gd name="T24" fmla="*/ 1342433 w 13"/>
              <a:gd name="T25" fmla="*/ 2047478 h 16"/>
              <a:gd name="T26" fmla="*/ 939777 w 13"/>
              <a:gd name="T27" fmla="*/ 2362597 h 16"/>
              <a:gd name="T28" fmla="*/ 805313 w 13"/>
              <a:gd name="T29" fmla="*/ 236259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6">
                <a:moveTo>
                  <a:pt x="6" y="15"/>
                </a:moveTo>
                <a:lnTo>
                  <a:pt x="5" y="15"/>
                </a:lnTo>
                <a:cubicBezTo>
                  <a:pt x="3" y="15"/>
                  <a:pt x="2" y="13"/>
                  <a:pt x="1" y="12"/>
                </a:cubicBezTo>
                <a:cubicBezTo>
                  <a:pt x="1" y="12"/>
                  <a:pt x="0" y="10"/>
                  <a:pt x="1" y="6"/>
                </a:cubicBezTo>
                <a:lnTo>
                  <a:pt x="2" y="6"/>
                </a:lnTo>
                <a:lnTo>
                  <a:pt x="2" y="7"/>
                </a:lnTo>
                <a:cubicBezTo>
                  <a:pt x="2" y="10"/>
                  <a:pt x="2" y="10"/>
                  <a:pt x="2" y="12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5"/>
                  <a:pt x="7" y="13"/>
                  <a:pt x="8" y="13"/>
                </a:cubicBezTo>
                <a:cubicBezTo>
                  <a:pt x="10" y="12"/>
                  <a:pt x="11" y="10"/>
                  <a:pt x="11" y="9"/>
                </a:cubicBezTo>
                <a:cubicBezTo>
                  <a:pt x="11" y="5"/>
                  <a:pt x="10" y="2"/>
                  <a:pt x="7" y="0"/>
                </a:cubicBezTo>
                <a:cubicBezTo>
                  <a:pt x="11" y="1"/>
                  <a:pt x="12" y="5"/>
                  <a:pt x="12" y="9"/>
                </a:cubicBezTo>
                <a:cubicBezTo>
                  <a:pt x="12" y="10"/>
                  <a:pt x="11" y="12"/>
                  <a:pt x="10" y="13"/>
                </a:cubicBezTo>
                <a:cubicBezTo>
                  <a:pt x="8" y="15"/>
                  <a:pt x="7" y="15"/>
                  <a:pt x="7" y="15"/>
                </a:cubicBezTo>
                <a:lnTo>
                  <a:pt x="6" y="15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9" name="Freeform 2165">
            <a:extLst>
              <a:ext uri="{FF2B5EF4-FFF2-40B4-BE49-F238E27FC236}">
                <a16:creationId xmlns:a16="http://schemas.microsoft.com/office/drawing/2014/main" id="{56DAE86C-DC0D-0A40-AFC5-8B08385BC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1939925"/>
            <a:ext cx="3175" cy="3175"/>
          </a:xfrm>
          <a:custGeom>
            <a:avLst/>
            <a:gdLst>
              <a:gd name="T0" fmla="*/ 0 w 10"/>
              <a:gd name="T1" fmla="*/ 497769 h 9"/>
              <a:gd name="T2" fmla="*/ 504190 w 10"/>
              <a:gd name="T3" fmla="*/ 0 h 9"/>
              <a:gd name="T4" fmla="*/ 907415 w 10"/>
              <a:gd name="T5" fmla="*/ 497769 h 9"/>
              <a:gd name="T6" fmla="*/ 604838 w 10"/>
              <a:gd name="T7" fmla="*/ 995539 h 9"/>
              <a:gd name="T8" fmla="*/ 0 w 10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0" y="4"/>
                </a:moveTo>
                <a:cubicBezTo>
                  <a:pt x="0" y="1"/>
                  <a:pt x="2" y="0"/>
                  <a:pt x="5" y="0"/>
                </a:cubicBezTo>
                <a:cubicBezTo>
                  <a:pt x="5" y="0"/>
                  <a:pt x="9" y="1"/>
                  <a:pt x="9" y="4"/>
                </a:cubicBezTo>
                <a:cubicBezTo>
                  <a:pt x="9" y="7"/>
                  <a:pt x="6" y="8"/>
                  <a:pt x="6" y="8"/>
                </a:cubicBezTo>
                <a:cubicBezTo>
                  <a:pt x="2" y="8"/>
                  <a:pt x="0" y="7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0" name="Freeform 2166">
            <a:extLst>
              <a:ext uri="{FF2B5EF4-FFF2-40B4-BE49-F238E27FC236}">
                <a16:creationId xmlns:a16="http://schemas.microsoft.com/office/drawing/2014/main" id="{FC0FC253-BF01-A44A-BC08-1F801A8C6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1946275"/>
            <a:ext cx="11113" cy="4763"/>
          </a:xfrm>
          <a:custGeom>
            <a:avLst/>
            <a:gdLst>
              <a:gd name="T0" fmla="*/ 2050349 w 32"/>
              <a:gd name="T1" fmla="*/ 1504768 h 14"/>
              <a:gd name="T2" fmla="*/ 0 w 32"/>
              <a:gd name="T3" fmla="*/ 115673 h 14"/>
              <a:gd name="T4" fmla="*/ 0 w 32"/>
              <a:gd name="T5" fmla="*/ 0 h 14"/>
              <a:gd name="T6" fmla="*/ 241360 w 32"/>
              <a:gd name="T7" fmla="*/ 0 h 14"/>
              <a:gd name="T8" fmla="*/ 2050349 w 32"/>
              <a:gd name="T9" fmla="*/ 1389095 h 14"/>
              <a:gd name="T10" fmla="*/ 3617976 w 32"/>
              <a:gd name="T11" fmla="*/ 115673 h 14"/>
              <a:gd name="T12" fmla="*/ 3738830 w 32"/>
              <a:gd name="T13" fmla="*/ 231346 h 14"/>
              <a:gd name="T14" fmla="*/ 2050349 w 32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4">
                <a:moveTo>
                  <a:pt x="17" y="13"/>
                </a:moveTo>
                <a:cubicBezTo>
                  <a:pt x="8" y="11"/>
                  <a:pt x="4" y="5"/>
                  <a:pt x="0" y="1"/>
                </a:cubicBezTo>
                <a:lnTo>
                  <a:pt x="0" y="0"/>
                </a:lnTo>
                <a:lnTo>
                  <a:pt x="2" y="0"/>
                </a:lnTo>
                <a:cubicBezTo>
                  <a:pt x="4" y="5"/>
                  <a:pt x="10" y="10"/>
                  <a:pt x="17" y="12"/>
                </a:cubicBezTo>
                <a:cubicBezTo>
                  <a:pt x="22" y="10"/>
                  <a:pt x="28" y="5"/>
                  <a:pt x="30" y="1"/>
                </a:cubicBezTo>
                <a:lnTo>
                  <a:pt x="31" y="2"/>
                </a:lnTo>
                <a:cubicBezTo>
                  <a:pt x="28" y="5"/>
                  <a:pt x="22" y="11"/>
                  <a:pt x="17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1" name="Freeform 2167">
            <a:extLst>
              <a:ext uri="{FF2B5EF4-FFF2-40B4-BE49-F238E27FC236}">
                <a16:creationId xmlns:a16="http://schemas.microsoft.com/office/drawing/2014/main" id="{AD13FAF7-5E6A-5E44-8967-4E60CAF31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31988"/>
            <a:ext cx="3175" cy="1587"/>
          </a:xfrm>
          <a:custGeom>
            <a:avLst/>
            <a:gdLst>
              <a:gd name="T0" fmla="*/ 333375 w 11"/>
              <a:gd name="T1" fmla="*/ 157510 h 4"/>
              <a:gd name="T2" fmla="*/ 666461 w 11"/>
              <a:gd name="T3" fmla="*/ 0 h 4"/>
              <a:gd name="T4" fmla="*/ 833005 w 11"/>
              <a:gd name="T5" fmla="*/ 0 h 4"/>
              <a:gd name="T6" fmla="*/ 666461 w 11"/>
              <a:gd name="T7" fmla="*/ 157510 h 4"/>
              <a:gd name="T8" fmla="*/ 333375 w 11"/>
              <a:gd name="T9" fmla="*/ 315020 h 4"/>
              <a:gd name="T10" fmla="*/ 0 w 11"/>
              <a:gd name="T11" fmla="*/ 472133 h 4"/>
              <a:gd name="T12" fmla="*/ 333375 w 11"/>
              <a:gd name="T13" fmla="*/ 15751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">
                <a:moveTo>
                  <a:pt x="4" y="1"/>
                </a:moveTo>
                <a:cubicBezTo>
                  <a:pt x="6" y="1"/>
                  <a:pt x="6" y="1"/>
                  <a:pt x="8" y="0"/>
                </a:cubicBezTo>
                <a:lnTo>
                  <a:pt x="10" y="0"/>
                </a:lnTo>
                <a:lnTo>
                  <a:pt x="8" y="1"/>
                </a:lnTo>
                <a:cubicBezTo>
                  <a:pt x="7" y="1"/>
                  <a:pt x="6" y="1"/>
                  <a:pt x="4" y="2"/>
                </a:cubicBezTo>
                <a:cubicBezTo>
                  <a:pt x="2" y="3"/>
                  <a:pt x="1" y="3"/>
                  <a:pt x="0" y="3"/>
                </a:cubicBezTo>
                <a:cubicBezTo>
                  <a:pt x="1" y="3"/>
                  <a:pt x="2" y="2"/>
                  <a:pt x="4" y="1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2" name="Freeform 2168">
            <a:extLst>
              <a:ext uri="{FF2B5EF4-FFF2-40B4-BE49-F238E27FC236}">
                <a16:creationId xmlns:a16="http://schemas.microsoft.com/office/drawing/2014/main" id="{DD0EAC14-0395-D04A-B75A-CC3515E35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933575"/>
            <a:ext cx="6350" cy="4763"/>
          </a:xfrm>
          <a:custGeom>
            <a:avLst/>
            <a:gdLst>
              <a:gd name="T0" fmla="*/ 0 w 18"/>
              <a:gd name="T1" fmla="*/ 1732938 h 12"/>
              <a:gd name="T2" fmla="*/ 0 w 18"/>
              <a:gd name="T3" fmla="*/ 1417786 h 12"/>
              <a:gd name="T4" fmla="*/ 249061 w 18"/>
              <a:gd name="T5" fmla="*/ 1260210 h 12"/>
              <a:gd name="T6" fmla="*/ 622300 w 18"/>
              <a:gd name="T7" fmla="*/ 945456 h 12"/>
              <a:gd name="T8" fmla="*/ 1244600 w 18"/>
              <a:gd name="T9" fmla="*/ 472728 h 12"/>
              <a:gd name="T10" fmla="*/ 1617839 w 18"/>
              <a:gd name="T11" fmla="*/ 157576 h 12"/>
              <a:gd name="T12" fmla="*/ 2115608 w 18"/>
              <a:gd name="T13" fmla="*/ 0 h 12"/>
              <a:gd name="T14" fmla="*/ 1742369 w 18"/>
              <a:gd name="T15" fmla="*/ 315152 h 12"/>
              <a:gd name="T16" fmla="*/ 1244600 w 18"/>
              <a:gd name="T17" fmla="*/ 472728 h 12"/>
              <a:gd name="T18" fmla="*/ 746831 w 18"/>
              <a:gd name="T19" fmla="*/ 945456 h 12"/>
              <a:gd name="T20" fmla="*/ 373239 w 18"/>
              <a:gd name="T21" fmla="*/ 1260210 h 12"/>
              <a:gd name="T22" fmla="*/ 124531 w 18"/>
              <a:gd name="T23" fmla="*/ 1575362 h 12"/>
              <a:gd name="T24" fmla="*/ 0 w 18"/>
              <a:gd name="T25" fmla="*/ 1732938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2">
                <a:moveTo>
                  <a:pt x="0" y="11"/>
                </a:moveTo>
                <a:lnTo>
                  <a:pt x="0" y="9"/>
                </a:lnTo>
                <a:cubicBezTo>
                  <a:pt x="0" y="9"/>
                  <a:pt x="1" y="9"/>
                  <a:pt x="2" y="8"/>
                </a:cubicBezTo>
                <a:cubicBezTo>
                  <a:pt x="3" y="7"/>
                  <a:pt x="3" y="7"/>
                  <a:pt x="5" y="6"/>
                </a:cubicBezTo>
                <a:cubicBezTo>
                  <a:pt x="7" y="4"/>
                  <a:pt x="8" y="3"/>
                  <a:pt x="10" y="3"/>
                </a:cubicBezTo>
                <a:cubicBezTo>
                  <a:pt x="11" y="2"/>
                  <a:pt x="12" y="2"/>
                  <a:pt x="13" y="1"/>
                </a:cubicBezTo>
                <a:cubicBezTo>
                  <a:pt x="15" y="0"/>
                  <a:pt x="17" y="0"/>
                  <a:pt x="17" y="0"/>
                </a:cubicBezTo>
                <a:cubicBezTo>
                  <a:pt x="17" y="0"/>
                  <a:pt x="15" y="1"/>
                  <a:pt x="14" y="2"/>
                </a:cubicBezTo>
                <a:cubicBezTo>
                  <a:pt x="12" y="2"/>
                  <a:pt x="11" y="3"/>
                  <a:pt x="10" y="3"/>
                </a:cubicBezTo>
                <a:cubicBezTo>
                  <a:pt x="8" y="4"/>
                  <a:pt x="7" y="5"/>
                  <a:pt x="6" y="6"/>
                </a:cubicBezTo>
                <a:cubicBezTo>
                  <a:pt x="3" y="7"/>
                  <a:pt x="3" y="7"/>
                  <a:pt x="3" y="8"/>
                </a:cubicBezTo>
                <a:cubicBezTo>
                  <a:pt x="2" y="9"/>
                  <a:pt x="1" y="9"/>
                  <a:pt x="1" y="10"/>
                </a:cubicBezTo>
                <a:lnTo>
                  <a:pt x="0" y="11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3" name="Freeform 2169">
            <a:extLst>
              <a:ext uri="{FF2B5EF4-FFF2-40B4-BE49-F238E27FC236}">
                <a16:creationId xmlns:a16="http://schemas.microsoft.com/office/drawing/2014/main" id="{B4FFB492-65B8-F640-A600-70CD1C6AD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931988"/>
            <a:ext cx="7938" cy="4762"/>
          </a:xfrm>
          <a:custGeom>
            <a:avLst/>
            <a:gdLst>
              <a:gd name="T0" fmla="*/ 2714796 w 21"/>
              <a:gd name="T1" fmla="*/ 1574635 h 12"/>
              <a:gd name="T2" fmla="*/ 2571912 w 21"/>
              <a:gd name="T3" fmla="*/ 1259946 h 12"/>
              <a:gd name="T4" fmla="*/ 2714796 w 21"/>
              <a:gd name="T5" fmla="*/ 1574635 h 12"/>
              <a:gd name="T6" fmla="*/ 2857680 w 21"/>
              <a:gd name="T7" fmla="*/ 1732178 h 12"/>
              <a:gd name="T8" fmla="*/ 2714796 w 21"/>
              <a:gd name="T9" fmla="*/ 1574635 h 12"/>
              <a:gd name="T10" fmla="*/ 2429028 w 21"/>
              <a:gd name="T11" fmla="*/ 1259946 h 12"/>
              <a:gd name="T12" fmla="*/ 2571912 w 21"/>
              <a:gd name="T13" fmla="*/ 1259946 h 12"/>
              <a:gd name="T14" fmla="*/ 2286144 w 21"/>
              <a:gd name="T15" fmla="*/ 1259946 h 12"/>
              <a:gd name="T16" fmla="*/ 2429028 w 21"/>
              <a:gd name="T17" fmla="*/ 1259946 h 12"/>
              <a:gd name="T18" fmla="*/ 2143260 w 21"/>
              <a:gd name="T19" fmla="*/ 1102403 h 12"/>
              <a:gd name="T20" fmla="*/ 2286144 w 21"/>
              <a:gd name="T21" fmla="*/ 1102403 h 12"/>
              <a:gd name="T22" fmla="*/ 2286144 w 21"/>
              <a:gd name="T23" fmla="*/ 1259946 h 12"/>
              <a:gd name="T24" fmla="*/ 2143260 w 21"/>
              <a:gd name="T25" fmla="*/ 1102403 h 12"/>
              <a:gd name="T26" fmla="*/ 1857492 w 21"/>
              <a:gd name="T27" fmla="*/ 1102403 h 12"/>
              <a:gd name="T28" fmla="*/ 1571724 w 21"/>
              <a:gd name="T29" fmla="*/ 944860 h 12"/>
              <a:gd name="T30" fmla="*/ 1000188 w 21"/>
              <a:gd name="T31" fmla="*/ 629775 h 12"/>
              <a:gd name="T32" fmla="*/ 0 w 21"/>
              <a:gd name="T33" fmla="*/ 0 h 12"/>
              <a:gd name="T34" fmla="*/ 571536 w 21"/>
              <a:gd name="T35" fmla="*/ 315086 h 12"/>
              <a:gd name="T36" fmla="*/ 1143072 w 21"/>
              <a:gd name="T37" fmla="*/ 472629 h 12"/>
              <a:gd name="T38" fmla="*/ 1571724 w 21"/>
              <a:gd name="T39" fmla="*/ 787317 h 12"/>
              <a:gd name="T40" fmla="*/ 1857492 w 21"/>
              <a:gd name="T41" fmla="*/ 944860 h 12"/>
              <a:gd name="T42" fmla="*/ 2143260 w 21"/>
              <a:gd name="T43" fmla="*/ 1102403 h 12"/>
              <a:gd name="T44" fmla="*/ 1857492 w 21"/>
              <a:gd name="T45" fmla="*/ 1102403 h 1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" h="12">
                <a:moveTo>
                  <a:pt x="19" y="10"/>
                </a:moveTo>
                <a:lnTo>
                  <a:pt x="18" y="8"/>
                </a:lnTo>
                <a:cubicBezTo>
                  <a:pt x="19" y="8"/>
                  <a:pt x="19" y="9"/>
                  <a:pt x="19" y="10"/>
                </a:cubicBezTo>
                <a:lnTo>
                  <a:pt x="20" y="11"/>
                </a:lnTo>
                <a:cubicBezTo>
                  <a:pt x="20" y="11"/>
                  <a:pt x="19" y="11"/>
                  <a:pt x="19" y="10"/>
                </a:cubicBezTo>
                <a:close/>
                <a:moveTo>
                  <a:pt x="17" y="8"/>
                </a:moveTo>
                <a:lnTo>
                  <a:pt x="18" y="8"/>
                </a:lnTo>
                <a:cubicBezTo>
                  <a:pt x="17" y="8"/>
                  <a:pt x="17" y="8"/>
                  <a:pt x="16" y="8"/>
                </a:cubicBezTo>
                <a:lnTo>
                  <a:pt x="17" y="8"/>
                </a:lnTo>
                <a:close/>
                <a:moveTo>
                  <a:pt x="15" y="7"/>
                </a:moveTo>
                <a:lnTo>
                  <a:pt x="16" y="7"/>
                </a:lnTo>
                <a:lnTo>
                  <a:pt x="16" y="8"/>
                </a:lnTo>
                <a:cubicBezTo>
                  <a:pt x="16" y="7"/>
                  <a:pt x="16" y="7"/>
                  <a:pt x="15" y="7"/>
                </a:cubicBezTo>
                <a:close/>
                <a:moveTo>
                  <a:pt x="13" y="7"/>
                </a:moveTo>
                <a:lnTo>
                  <a:pt x="11" y="6"/>
                </a:lnTo>
                <a:cubicBezTo>
                  <a:pt x="9" y="5"/>
                  <a:pt x="9" y="4"/>
                  <a:pt x="7" y="4"/>
                </a:cubicBezTo>
                <a:lnTo>
                  <a:pt x="0" y="0"/>
                </a:lnTo>
                <a:lnTo>
                  <a:pt x="4" y="2"/>
                </a:lnTo>
                <a:cubicBezTo>
                  <a:pt x="5" y="2"/>
                  <a:pt x="7" y="2"/>
                  <a:pt x="8" y="3"/>
                </a:cubicBezTo>
                <a:cubicBezTo>
                  <a:pt x="8" y="3"/>
                  <a:pt x="9" y="4"/>
                  <a:pt x="11" y="5"/>
                </a:cubicBezTo>
                <a:lnTo>
                  <a:pt x="13" y="6"/>
                </a:lnTo>
                <a:cubicBezTo>
                  <a:pt x="14" y="6"/>
                  <a:pt x="15" y="7"/>
                  <a:pt x="15" y="7"/>
                </a:cubicBezTo>
                <a:lnTo>
                  <a:pt x="13" y="7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4" name="Freeform 2170">
            <a:extLst>
              <a:ext uri="{FF2B5EF4-FFF2-40B4-BE49-F238E27FC236}">
                <a16:creationId xmlns:a16="http://schemas.microsoft.com/office/drawing/2014/main" id="{717E49FB-513F-2A48-B043-95C3E7EDC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946275"/>
            <a:ext cx="7937" cy="3175"/>
          </a:xfrm>
          <a:custGeom>
            <a:avLst/>
            <a:gdLst>
              <a:gd name="T0" fmla="*/ 1203117 w 24"/>
              <a:gd name="T1" fmla="*/ 1102519 h 8"/>
              <a:gd name="T2" fmla="*/ 109464 w 24"/>
              <a:gd name="T3" fmla="*/ 315119 h 8"/>
              <a:gd name="T4" fmla="*/ 0 w 24"/>
              <a:gd name="T5" fmla="*/ 157559 h 8"/>
              <a:gd name="T6" fmla="*/ 0 w 24"/>
              <a:gd name="T7" fmla="*/ 157559 h 8"/>
              <a:gd name="T8" fmla="*/ 0 w 24"/>
              <a:gd name="T9" fmla="*/ 157559 h 8"/>
              <a:gd name="T10" fmla="*/ 109464 w 24"/>
              <a:gd name="T11" fmla="*/ 157559 h 8"/>
              <a:gd name="T12" fmla="*/ 1421715 w 24"/>
              <a:gd name="T13" fmla="*/ 944959 h 8"/>
              <a:gd name="T14" fmla="*/ 2187305 w 24"/>
              <a:gd name="T15" fmla="*/ 157559 h 8"/>
              <a:gd name="T16" fmla="*/ 2515368 w 24"/>
              <a:gd name="T17" fmla="*/ 0 h 8"/>
              <a:gd name="T18" fmla="*/ 2406234 w 24"/>
              <a:gd name="T19" fmla="*/ 157559 h 8"/>
              <a:gd name="T20" fmla="*/ 1421715 w 24"/>
              <a:gd name="T21" fmla="*/ 1102519 h 8"/>
              <a:gd name="T22" fmla="*/ 1203117 w 24"/>
              <a:gd name="T23" fmla="*/ 110251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8">
                <a:moveTo>
                  <a:pt x="11" y="7"/>
                </a:moveTo>
                <a:cubicBezTo>
                  <a:pt x="7" y="7"/>
                  <a:pt x="4" y="6"/>
                  <a:pt x="1" y="2"/>
                </a:cubicBezTo>
                <a:cubicBezTo>
                  <a:pt x="0" y="2"/>
                  <a:pt x="0" y="1"/>
                  <a:pt x="0" y="1"/>
                </a:cubicBezTo>
                <a:lnTo>
                  <a:pt x="1" y="1"/>
                </a:lnTo>
                <a:cubicBezTo>
                  <a:pt x="5" y="5"/>
                  <a:pt x="8" y="6"/>
                  <a:pt x="13" y="6"/>
                </a:cubicBezTo>
                <a:cubicBezTo>
                  <a:pt x="17" y="5"/>
                  <a:pt x="19" y="3"/>
                  <a:pt x="20" y="1"/>
                </a:cubicBezTo>
                <a:lnTo>
                  <a:pt x="23" y="0"/>
                </a:lnTo>
                <a:cubicBezTo>
                  <a:pt x="23" y="1"/>
                  <a:pt x="22" y="1"/>
                  <a:pt x="22" y="1"/>
                </a:cubicBezTo>
                <a:cubicBezTo>
                  <a:pt x="20" y="4"/>
                  <a:pt x="17" y="6"/>
                  <a:pt x="13" y="7"/>
                </a:cubicBezTo>
                <a:lnTo>
                  <a:pt x="11" y="7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5" name="Freeform 2171">
            <a:extLst>
              <a:ext uri="{FF2B5EF4-FFF2-40B4-BE49-F238E27FC236}">
                <a16:creationId xmlns:a16="http://schemas.microsoft.com/office/drawing/2014/main" id="{CC6B3170-5489-174E-B09D-7B0D42F8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46275"/>
            <a:ext cx="3175" cy="3175"/>
          </a:xfrm>
          <a:custGeom>
            <a:avLst/>
            <a:gdLst>
              <a:gd name="T0" fmla="*/ 0 w 11"/>
              <a:gd name="T1" fmla="*/ 1234168 h 7"/>
              <a:gd name="T2" fmla="*/ 499918 w 11"/>
              <a:gd name="T3" fmla="*/ 822779 h 7"/>
              <a:gd name="T4" fmla="*/ 666461 w 11"/>
              <a:gd name="T5" fmla="*/ 205921 h 7"/>
              <a:gd name="T6" fmla="*/ 749877 w 11"/>
              <a:gd name="T7" fmla="*/ 0 h 7"/>
              <a:gd name="T8" fmla="*/ 833005 w 11"/>
              <a:gd name="T9" fmla="*/ 205921 h 7"/>
              <a:gd name="T10" fmla="*/ 666461 w 11"/>
              <a:gd name="T11" fmla="*/ 411389 h 7"/>
              <a:gd name="T12" fmla="*/ 583045 w 11"/>
              <a:gd name="T13" fmla="*/ 1028700 h 7"/>
              <a:gd name="T14" fmla="*/ 249959 w 11"/>
              <a:gd name="T15" fmla="*/ 1234168 h 7"/>
              <a:gd name="T16" fmla="*/ 0 w 11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7">
                <a:moveTo>
                  <a:pt x="0" y="6"/>
                </a:moveTo>
                <a:lnTo>
                  <a:pt x="6" y="4"/>
                </a:lnTo>
                <a:lnTo>
                  <a:pt x="8" y="1"/>
                </a:lnTo>
                <a:lnTo>
                  <a:pt x="9" y="0"/>
                </a:lnTo>
                <a:lnTo>
                  <a:pt x="10" y="1"/>
                </a:lnTo>
                <a:lnTo>
                  <a:pt x="8" y="2"/>
                </a:lnTo>
                <a:lnTo>
                  <a:pt x="7" y="5"/>
                </a:lnTo>
                <a:lnTo>
                  <a:pt x="3" y="6"/>
                </a:lnTo>
                <a:lnTo>
                  <a:pt x="0" y="6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6" name="Freeform 2172">
            <a:extLst>
              <a:ext uri="{FF2B5EF4-FFF2-40B4-BE49-F238E27FC236}">
                <a16:creationId xmlns:a16="http://schemas.microsoft.com/office/drawing/2014/main" id="{8A2950C9-33FE-0045-BC00-91C439B48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938338"/>
            <a:ext cx="6350" cy="9525"/>
          </a:xfrm>
          <a:custGeom>
            <a:avLst/>
            <a:gdLst>
              <a:gd name="T0" fmla="*/ 249061 w 18"/>
              <a:gd name="T1" fmla="*/ 3483864 h 25"/>
              <a:gd name="T2" fmla="*/ 0 w 18"/>
              <a:gd name="T3" fmla="*/ 3483864 h 25"/>
              <a:gd name="T4" fmla="*/ 1617839 w 18"/>
              <a:gd name="T5" fmla="*/ 2758059 h 25"/>
              <a:gd name="T6" fmla="*/ 1866900 w 18"/>
              <a:gd name="T7" fmla="*/ 1741932 h 25"/>
              <a:gd name="T8" fmla="*/ 1866900 w 18"/>
              <a:gd name="T9" fmla="*/ 870966 h 25"/>
              <a:gd name="T10" fmla="*/ 1120069 w 18"/>
              <a:gd name="T11" fmla="*/ 145161 h 25"/>
              <a:gd name="T12" fmla="*/ 1120069 w 18"/>
              <a:gd name="T13" fmla="*/ 0 h 25"/>
              <a:gd name="T14" fmla="*/ 1991078 w 18"/>
              <a:gd name="T15" fmla="*/ 870966 h 25"/>
              <a:gd name="T16" fmla="*/ 2115608 w 18"/>
              <a:gd name="T17" fmla="*/ 1741932 h 25"/>
              <a:gd name="T18" fmla="*/ 1742369 w 18"/>
              <a:gd name="T19" fmla="*/ 2903220 h 25"/>
              <a:gd name="T20" fmla="*/ 249061 w 18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25">
                <a:moveTo>
                  <a:pt x="2" y="24"/>
                </a:moveTo>
                <a:lnTo>
                  <a:pt x="0" y="24"/>
                </a:lnTo>
                <a:cubicBezTo>
                  <a:pt x="4" y="24"/>
                  <a:pt x="9" y="21"/>
                  <a:pt x="13" y="19"/>
                </a:cubicBezTo>
                <a:cubicBezTo>
                  <a:pt x="15" y="18"/>
                  <a:pt x="15" y="15"/>
                  <a:pt x="15" y="12"/>
                </a:cubicBezTo>
                <a:cubicBezTo>
                  <a:pt x="15" y="10"/>
                  <a:pt x="15" y="8"/>
                  <a:pt x="15" y="6"/>
                </a:cubicBezTo>
                <a:cubicBezTo>
                  <a:pt x="14" y="5"/>
                  <a:pt x="12" y="3"/>
                  <a:pt x="9" y="1"/>
                </a:cubicBezTo>
                <a:lnTo>
                  <a:pt x="9" y="0"/>
                </a:lnTo>
                <a:cubicBezTo>
                  <a:pt x="13" y="2"/>
                  <a:pt x="15" y="5"/>
                  <a:pt x="16" y="6"/>
                </a:cubicBezTo>
                <a:cubicBezTo>
                  <a:pt x="16" y="8"/>
                  <a:pt x="17" y="10"/>
                  <a:pt x="17" y="12"/>
                </a:cubicBezTo>
                <a:cubicBezTo>
                  <a:pt x="17" y="15"/>
                  <a:pt x="16" y="18"/>
                  <a:pt x="14" y="20"/>
                </a:cubicBezTo>
                <a:cubicBezTo>
                  <a:pt x="11" y="23"/>
                  <a:pt x="6" y="24"/>
                  <a:pt x="2" y="2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7" name="Freeform 2173">
            <a:extLst>
              <a:ext uri="{FF2B5EF4-FFF2-40B4-BE49-F238E27FC236}">
                <a16:creationId xmlns:a16="http://schemas.microsoft.com/office/drawing/2014/main" id="{E4B6EAC4-9F88-DE46-B5BE-CFEFCB194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1946275"/>
            <a:ext cx="3175" cy="1588"/>
          </a:xfrm>
          <a:custGeom>
            <a:avLst/>
            <a:gdLst>
              <a:gd name="T0" fmla="*/ 749877 w 11"/>
              <a:gd name="T1" fmla="*/ 403352 h 5"/>
              <a:gd name="T2" fmla="*/ 0 w 11"/>
              <a:gd name="T3" fmla="*/ 0 h 5"/>
              <a:gd name="T4" fmla="*/ 833005 w 11"/>
              <a:gd name="T5" fmla="*/ 302673 h 5"/>
              <a:gd name="T6" fmla="*/ 833005 w 11"/>
              <a:gd name="T7" fmla="*/ 403352 h 5"/>
              <a:gd name="T8" fmla="*/ 749877 w 11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9" y="4"/>
                </a:moveTo>
                <a:cubicBezTo>
                  <a:pt x="6" y="4"/>
                  <a:pt x="3" y="3"/>
                  <a:pt x="0" y="0"/>
                </a:cubicBezTo>
                <a:cubicBezTo>
                  <a:pt x="3" y="1"/>
                  <a:pt x="7" y="3"/>
                  <a:pt x="10" y="3"/>
                </a:cubicBezTo>
                <a:lnTo>
                  <a:pt x="10" y="4"/>
                </a:lnTo>
                <a:lnTo>
                  <a:pt x="9" y="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8" name="Freeform 2174">
            <a:extLst>
              <a:ext uri="{FF2B5EF4-FFF2-40B4-BE49-F238E27FC236}">
                <a16:creationId xmlns:a16="http://schemas.microsoft.com/office/drawing/2014/main" id="{65BFEC79-0CDD-474A-B240-0534631F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941513"/>
            <a:ext cx="6350" cy="4762"/>
          </a:xfrm>
          <a:custGeom>
            <a:avLst/>
            <a:gdLst>
              <a:gd name="T0" fmla="*/ 0 w 17"/>
              <a:gd name="T1" fmla="*/ 1411139 h 15"/>
              <a:gd name="T2" fmla="*/ 0 w 17"/>
              <a:gd name="T3" fmla="*/ 1310185 h 15"/>
              <a:gd name="T4" fmla="*/ 558053 w 17"/>
              <a:gd name="T5" fmla="*/ 1310185 h 15"/>
              <a:gd name="T6" fmla="*/ 1255806 w 17"/>
              <a:gd name="T7" fmla="*/ 1007957 h 15"/>
              <a:gd name="T8" fmla="*/ 2092885 w 17"/>
              <a:gd name="T9" fmla="*/ 503820 h 15"/>
              <a:gd name="T10" fmla="*/ 2092885 w 17"/>
              <a:gd name="T11" fmla="*/ 0 h 15"/>
              <a:gd name="T12" fmla="*/ 2232212 w 17"/>
              <a:gd name="T13" fmla="*/ 201591 h 15"/>
              <a:gd name="T14" fmla="*/ 2092885 w 17"/>
              <a:gd name="T15" fmla="*/ 806365 h 15"/>
              <a:gd name="T16" fmla="*/ 1534832 w 17"/>
              <a:gd name="T17" fmla="*/ 1108594 h 15"/>
              <a:gd name="T18" fmla="*/ 558053 w 17"/>
              <a:gd name="T19" fmla="*/ 1411139 h 15"/>
              <a:gd name="T20" fmla="*/ 0 w 17"/>
              <a:gd name="T21" fmla="*/ 1411139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5">
                <a:moveTo>
                  <a:pt x="0" y="14"/>
                </a:moveTo>
                <a:lnTo>
                  <a:pt x="0" y="13"/>
                </a:lnTo>
                <a:lnTo>
                  <a:pt x="4" y="13"/>
                </a:lnTo>
                <a:lnTo>
                  <a:pt x="9" y="10"/>
                </a:lnTo>
                <a:lnTo>
                  <a:pt x="15" y="5"/>
                </a:lnTo>
                <a:lnTo>
                  <a:pt x="15" y="0"/>
                </a:lnTo>
                <a:lnTo>
                  <a:pt x="16" y="2"/>
                </a:lnTo>
                <a:lnTo>
                  <a:pt x="15" y="8"/>
                </a:lnTo>
                <a:lnTo>
                  <a:pt x="11" y="11"/>
                </a:lnTo>
                <a:lnTo>
                  <a:pt x="4" y="14"/>
                </a:lnTo>
                <a:lnTo>
                  <a:pt x="0" y="1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29" name="Freeform 2175">
            <a:extLst>
              <a:ext uri="{FF2B5EF4-FFF2-40B4-BE49-F238E27FC236}">
                <a16:creationId xmlns:a16="http://schemas.microsoft.com/office/drawing/2014/main" id="{38B78232-1997-2944-99FD-F402AEDF4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939925"/>
            <a:ext cx="3175" cy="3175"/>
          </a:xfrm>
          <a:custGeom>
            <a:avLst/>
            <a:gdLst>
              <a:gd name="T0" fmla="*/ 0 w 9"/>
              <a:gd name="T1" fmla="*/ 622300 h 9"/>
              <a:gd name="T2" fmla="*/ 497769 w 9"/>
              <a:gd name="T3" fmla="*/ 0 h 9"/>
              <a:gd name="T4" fmla="*/ 995539 w 9"/>
              <a:gd name="T5" fmla="*/ 622300 h 9"/>
              <a:gd name="T6" fmla="*/ 497769 w 9"/>
              <a:gd name="T7" fmla="*/ 995539 h 9"/>
              <a:gd name="T8" fmla="*/ 0 w 9"/>
              <a:gd name="T9" fmla="*/ 62230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0" y="5"/>
                </a:moveTo>
                <a:cubicBezTo>
                  <a:pt x="0" y="1"/>
                  <a:pt x="2" y="0"/>
                  <a:pt x="4" y="0"/>
                </a:cubicBezTo>
                <a:cubicBezTo>
                  <a:pt x="8" y="0"/>
                  <a:pt x="8" y="1"/>
                  <a:pt x="8" y="5"/>
                </a:cubicBezTo>
                <a:cubicBezTo>
                  <a:pt x="8" y="7"/>
                  <a:pt x="8" y="8"/>
                  <a:pt x="4" y="8"/>
                </a:cubicBezTo>
                <a:cubicBezTo>
                  <a:pt x="2" y="8"/>
                  <a:pt x="0" y="7"/>
                  <a:pt x="0" y="5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0" name="Freeform 2176">
            <a:extLst>
              <a:ext uri="{FF2B5EF4-FFF2-40B4-BE49-F238E27FC236}">
                <a16:creationId xmlns:a16="http://schemas.microsoft.com/office/drawing/2014/main" id="{5E6299CA-B8E8-7B4C-AC18-F653F87DE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1905000"/>
            <a:ext cx="47625" cy="33338"/>
          </a:xfrm>
          <a:custGeom>
            <a:avLst/>
            <a:gdLst>
              <a:gd name="T0" fmla="*/ 0 w 132"/>
              <a:gd name="T1" fmla="*/ 11697737 h 94"/>
              <a:gd name="T2" fmla="*/ 6378503 w 132"/>
              <a:gd name="T3" fmla="*/ 9810948 h 94"/>
              <a:gd name="T4" fmla="*/ 12757006 w 132"/>
              <a:gd name="T5" fmla="*/ 8930683 h 94"/>
              <a:gd name="T6" fmla="*/ 16401761 w 132"/>
              <a:gd name="T7" fmla="*/ 5785916 h 94"/>
              <a:gd name="T8" fmla="*/ 16922389 w 132"/>
              <a:gd name="T9" fmla="*/ 3396220 h 94"/>
              <a:gd name="T10" fmla="*/ 16662256 w 132"/>
              <a:gd name="T11" fmla="*/ 2264147 h 94"/>
              <a:gd name="T12" fmla="*/ 15620639 w 132"/>
              <a:gd name="T13" fmla="*/ 251454 h 94"/>
              <a:gd name="T14" fmla="*/ 15620639 w 132"/>
              <a:gd name="T15" fmla="*/ 0 h 94"/>
              <a:gd name="T16" fmla="*/ 16922389 w 132"/>
              <a:gd name="T17" fmla="*/ 2012693 h 94"/>
              <a:gd name="T18" fmla="*/ 17052636 w 132"/>
              <a:gd name="T19" fmla="*/ 3396220 h 94"/>
              <a:gd name="T20" fmla="*/ 16532009 w 132"/>
              <a:gd name="T21" fmla="*/ 5660367 h 94"/>
              <a:gd name="T22" fmla="*/ 12757006 w 132"/>
              <a:gd name="T23" fmla="*/ 9056232 h 94"/>
              <a:gd name="T24" fmla="*/ 6378503 w 132"/>
              <a:gd name="T25" fmla="*/ 10062756 h 94"/>
              <a:gd name="T26" fmla="*/ 0 w 132"/>
              <a:gd name="T27" fmla="*/ 11697737 h 9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2" h="94">
                <a:moveTo>
                  <a:pt x="0" y="93"/>
                </a:moveTo>
                <a:cubicBezTo>
                  <a:pt x="12" y="80"/>
                  <a:pt x="29" y="79"/>
                  <a:pt x="49" y="78"/>
                </a:cubicBezTo>
                <a:cubicBezTo>
                  <a:pt x="63" y="78"/>
                  <a:pt x="84" y="76"/>
                  <a:pt x="98" y="71"/>
                </a:cubicBezTo>
                <a:cubicBezTo>
                  <a:pt x="118" y="63"/>
                  <a:pt x="123" y="50"/>
                  <a:pt x="126" y="46"/>
                </a:cubicBezTo>
                <a:cubicBezTo>
                  <a:pt x="128" y="42"/>
                  <a:pt x="130" y="35"/>
                  <a:pt x="130" y="27"/>
                </a:cubicBezTo>
                <a:cubicBezTo>
                  <a:pt x="130" y="24"/>
                  <a:pt x="130" y="20"/>
                  <a:pt x="128" y="18"/>
                </a:cubicBezTo>
                <a:cubicBezTo>
                  <a:pt x="126" y="9"/>
                  <a:pt x="123" y="5"/>
                  <a:pt x="120" y="2"/>
                </a:cubicBezTo>
                <a:lnTo>
                  <a:pt x="120" y="0"/>
                </a:lnTo>
                <a:cubicBezTo>
                  <a:pt x="125" y="4"/>
                  <a:pt x="127" y="9"/>
                  <a:pt x="130" y="16"/>
                </a:cubicBezTo>
                <a:cubicBezTo>
                  <a:pt x="131" y="20"/>
                  <a:pt x="131" y="24"/>
                  <a:pt x="131" y="27"/>
                </a:cubicBezTo>
                <a:cubicBezTo>
                  <a:pt x="131" y="34"/>
                  <a:pt x="129" y="41"/>
                  <a:pt x="127" y="45"/>
                </a:cubicBezTo>
                <a:cubicBezTo>
                  <a:pt x="125" y="51"/>
                  <a:pt x="119" y="63"/>
                  <a:pt x="98" y="72"/>
                </a:cubicBezTo>
                <a:cubicBezTo>
                  <a:pt x="85" y="77"/>
                  <a:pt x="64" y="79"/>
                  <a:pt x="49" y="80"/>
                </a:cubicBezTo>
                <a:cubicBezTo>
                  <a:pt x="29" y="81"/>
                  <a:pt x="12" y="81"/>
                  <a:pt x="0" y="9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1" name="Freeform 2177">
            <a:extLst>
              <a:ext uri="{FF2B5EF4-FFF2-40B4-BE49-F238E27FC236}">
                <a16:creationId xmlns:a16="http://schemas.microsoft.com/office/drawing/2014/main" id="{B4F94DBC-84D5-8945-BFFB-9839CA222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933575"/>
            <a:ext cx="12700" cy="4763"/>
          </a:xfrm>
          <a:custGeom>
            <a:avLst/>
            <a:gdLst>
              <a:gd name="T0" fmla="*/ 279026 w 34"/>
              <a:gd name="T1" fmla="*/ 1411436 h 15"/>
              <a:gd name="T2" fmla="*/ 0 w 34"/>
              <a:gd name="T3" fmla="*/ 1310778 h 15"/>
              <a:gd name="T4" fmla="*/ 1116106 w 34"/>
              <a:gd name="T5" fmla="*/ 806535 h 15"/>
              <a:gd name="T6" fmla="*/ 2232212 w 34"/>
              <a:gd name="T7" fmla="*/ 302609 h 15"/>
              <a:gd name="T8" fmla="*/ 4604124 w 34"/>
              <a:gd name="T9" fmla="*/ 0 h 15"/>
              <a:gd name="T10" fmla="*/ 1813859 w 34"/>
              <a:gd name="T11" fmla="*/ 604901 h 15"/>
              <a:gd name="T12" fmla="*/ 697753 w 34"/>
              <a:gd name="T13" fmla="*/ 1109144 h 15"/>
              <a:gd name="T14" fmla="*/ 279026 w 34"/>
              <a:gd name="T15" fmla="*/ 1411436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15">
                <a:moveTo>
                  <a:pt x="2" y="14"/>
                </a:moveTo>
                <a:lnTo>
                  <a:pt x="0" y="13"/>
                </a:lnTo>
                <a:lnTo>
                  <a:pt x="8" y="8"/>
                </a:lnTo>
                <a:lnTo>
                  <a:pt x="16" y="3"/>
                </a:lnTo>
                <a:lnTo>
                  <a:pt x="33" y="0"/>
                </a:lnTo>
                <a:lnTo>
                  <a:pt x="13" y="6"/>
                </a:lnTo>
                <a:lnTo>
                  <a:pt x="5" y="11"/>
                </a:lnTo>
                <a:lnTo>
                  <a:pt x="2" y="1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2" name="Freeform 2178">
            <a:extLst>
              <a:ext uri="{FF2B5EF4-FFF2-40B4-BE49-F238E27FC236}">
                <a16:creationId xmlns:a16="http://schemas.microsoft.com/office/drawing/2014/main" id="{9EAACC75-C166-1D4A-8D01-3CBCDA63B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908175"/>
            <a:ext cx="6350" cy="3175"/>
          </a:xfrm>
          <a:custGeom>
            <a:avLst/>
            <a:gdLst>
              <a:gd name="T0" fmla="*/ 2115608 w 18"/>
              <a:gd name="T1" fmla="*/ 1102519 h 8"/>
              <a:gd name="T2" fmla="*/ 1617839 w 18"/>
              <a:gd name="T3" fmla="*/ 472678 h 8"/>
              <a:gd name="T4" fmla="*/ 373239 w 18"/>
              <a:gd name="T5" fmla="*/ 944959 h 8"/>
              <a:gd name="T6" fmla="*/ 0 w 18"/>
              <a:gd name="T7" fmla="*/ 944959 h 8"/>
              <a:gd name="T8" fmla="*/ 1742369 w 18"/>
              <a:gd name="T9" fmla="*/ 315119 h 8"/>
              <a:gd name="T10" fmla="*/ 2115608 w 18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8">
                <a:moveTo>
                  <a:pt x="17" y="7"/>
                </a:moveTo>
                <a:cubicBezTo>
                  <a:pt x="15" y="6"/>
                  <a:pt x="14" y="4"/>
                  <a:pt x="13" y="3"/>
                </a:cubicBezTo>
                <a:cubicBezTo>
                  <a:pt x="9" y="0"/>
                  <a:pt x="4" y="3"/>
                  <a:pt x="3" y="6"/>
                </a:cubicBezTo>
                <a:lnTo>
                  <a:pt x="0" y="6"/>
                </a:lnTo>
                <a:cubicBezTo>
                  <a:pt x="3" y="3"/>
                  <a:pt x="9" y="0"/>
                  <a:pt x="14" y="2"/>
                </a:cubicBezTo>
                <a:cubicBezTo>
                  <a:pt x="15" y="3"/>
                  <a:pt x="16" y="4"/>
                  <a:pt x="17" y="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3" name="Freeform 2179">
            <a:extLst>
              <a:ext uri="{FF2B5EF4-FFF2-40B4-BE49-F238E27FC236}">
                <a16:creationId xmlns:a16="http://schemas.microsoft.com/office/drawing/2014/main" id="{3F818E88-B775-634C-9FA7-9B4C951E1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1914525"/>
            <a:ext cx="4762" cy="6350"/>
          </a:xfrm>
          <a:custGeom>
            <a:avLst/>
            <a:gdLst>
              <a:gd name="T0" fmla="*/ 1209548 w 15"/>
              <a:gd name="T1" fmla="*/ 746831 h 18"/>
              <a:gd name="T2" fmla="*/ 100637 w 15"/>
              <a:gd name="T3" fmla="*/ 2115608 h 18"/>
              <a:gd name="T4" fmla="*/ 0 w 15"/>
              <a:gd name="T5" fmla="*/ 2115608 h 18"/>
              <a:gd name="T6" fmla="*/ 0 w 15"/>
              <a:gd name="T7" fmla="*/ 1991078 h 18"/>
              <a:gd name="T8" fmla="*/ 0 w 15"/>
              <a:gd name="T9" fmla="*/ 124531 h 18"/>
              <a:gd name="T10" fmla="*/ 0 w 15"/>
              <a:gd name="T11" fmla="*/ 124531 h 18"/>
              <a:gd name="T12" fmla="*/ 0 w 15"/>
              <a:gd name="T13" fmla="*/ 0 h 18"/>
              <a:gd name="T14" fmla="*/ 0 w 15"/>
              <a:gd name="T15" fmla="*/ 0 h 18"/>
              <a:gd name="T16" fmla="*/ 201591 w 15"/>
              <a:gd name="T17" fmla="*/ 124531 h 18"/>
              <a:gd name="T18" fmla="*/ 503820 w 15"/>
              <a:gd name="T19" fmla="*/ 124531 h 18"/>
              <a:gd name="T20" fmla="*/ 503820 w 15"/>
              <a:gd name="T21" fmla="*/ 249061 h 18"/>
              <a:gd name="T22" fmla="*/ 302228 w 15"/>
              <a:gd name="T23" fmla="*/ 497769 h 18"/>
              <a:gd name="T24" fmla="*/ 302228 w 15"/>
              <a:gd name="T25" fmla="*/ 746831 h 18"/>
              <a:gd name="T26" fmla="*/ 302228 w 15"/>
              <a:gd name="T27" fmla="*/ 1742369 h 18"/>
              <a:gd name="T28" fmla="*/ 302228 w 15"/>
              <a:gd name="T29" fmla="*/ 1742369 h 18"/>
              <a:gd name="T30" fmla="*/ 403183 w 15"/>
              <a:gd name="T31" fmla="*/ 1742369 h 18"/>
              <a:gd name="T32" fmla="*/ 806365 w 15"/>
              <a:gd name="T33" fmla="*/ 995539 h 18"/>
              <a:gd name="T34" fmla="*/ 907002 w 15"/>
              <a:gd name="T35" fmla="*/ 746831 h 18"/>
              <a:gd name="T36" fmla="*/ 806365 w 15"/>
              <a:gd name="T37" fmla="*/ 497769 h 18"/>
              <a:gd name="T38" fmla="*/ 907002 w 15"/>
              <a:gd name="T39" fmla="*/ 497769 h 18"/>
              <a:gd name="T40" fmla="*/ 1209548 w 15"/>
              <a:gd name="T41" fmla="*/ 622300 h 18"/>
              <a:gd name="T42" fmla="*/ 1310185 w 15"/>
              <a:gd name="T43" fmla="*/ 622300 h 18"/>
              <a:gd name="T44" fmla="*/ 1411139 w 15"/>
              <a:gd name="T45" fmla="*/ 746831 h 18"/>
              <a:gd name="T46" fmla="*/ 1209548 w 15"/>
              <a:gd name="T47" fmla="*/ 746831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5" h="18">
                <a:moveTo>
                  <a:pt x="12" y="6"/>
                </a:moveTo>
                <a:lnTo>
                  <a:pt x="1" y="17"/>
                </a:lnTo>
                <a:lnTo>
                  <a:pt x="0" y="17"/>
                </a:lnTo>
                <a:cubicBezTo>
                  <a:pt x="0" y="17"/>
                  <a:pt x="0" y="17"/>
                  <a:pt x="0" y="16"/>
                </a:cubicBez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  <a:cubicBezTo>
                  <a:pt x="4" y="1"/>
                  <a:pt x="5" y="1"/>
                  <a:pt x="5" y="1"/>
                </a:cubicBezTo>
                <a:lnTo>
                  <a:pt x="5" y="2"/>
                </a:lnTo>
                <a:cubicBezTo>
                  <a:pt x="5" y="3"/>
                  <a:pt x="4" y="2"/>
                  <a:pt x="3" y="4"/>
                </a:cubicBezTo>
                <a:cubicBezTo>
                  <a:pt x="3" y="4"/>
                  <a:pt x="3" y="5"/>
                  <a:pt x="3" y="6"/>
                </a:cubicBezTo>
                <a:lnTo>
                  <a:pt x="3" y="14"/>
                </a:lnTo>
                <a:lnTo>
                  <a:pt x="4" y="14"/>
                </a:lnTo>
                <a:lnTo>
                  <a:pt x="8" y="8"/>
                </a:lnTo>
                <a:cubicBezTo>
                  <a:pt x="9" y="7"/>
                  <a:pt x="9" y="6"/>
                  <a:pt x="9" y="6"/>
                </a:cubicBezTo>
                <a:cubicBezTo>
                  <a:pt x="11" y="5"/>
                  <a:pt x="8" y="5"/>
                  <a:pt x="8" y="4"/>
                </a:cubicBezTo>
                <a:lnTo>
                  <a:pt x="9" y="4"/>
                </a:lnTo>
                <a:lnTo>
                  <a:pt x="12" y="5"/>
                </a:lnTo>
                <a:lnTo>
                  <a:pt x="13" y="5"/>
                </a:lnTo>
                <a:cubicBezTo>
                  <a:pt x="14" y="5"/>
                  <a:pt x="14" y="5"/>
                  <a:pt x="14" y="6"/>
                </a:cubicBezTo>
                <a:lnTo>
                  <a:pt x="12" y="6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4" name="Freeform 2180">
            <a:extLst>
              <a:ext uri="{FF2B5EF4-FFF2-40B4-BE49-F238E27FC236}">
                <a16:creationId xmlns:a16="http://schemas.microsoft.com/office/drawing/2014/main" id="{3F6F5EC4-46CD-2944-A752-C1BBEE6AA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917700"/>
            <a:ext cx="3175" cy="6350"/>
          </a:xfrm>
          <a:custGeom>
            <a:avLst/>
            <a:gdLst>
              <a:gd name="T0" fmla="*/ 666461 w 11"/>
              <a:gd name="T1" fmla="*/ 497769 h 18"/>
              <a:gd name="T2" fmla="*/ 416502 w 11"/>
              <a:gd name="T3" fmla="*/ 1742369 h 18"/>
              <a:gd name="T4" fmla="*/ 499918 w 11"/>
              <a:gd name="T5" fmla="*/ 1991078 h 18"/>
              <a:gd name="T6" fmla="*/ 416502 w 11"/>
              <a:gd name="T7" fmla="*/ 2115608 h 18"/>
              <a:gd name="T8" fmla="*/ 249959 w 11"/>
              <a:gd name="T9" fmla="*/ 1866900 h 18"/>
              <a:gd name="T10" fmla="*/ 0 w 11"/>
              <a:gd name="T11" fmla="*/ 1866900 h 18"/>
              <a:gd name="T12" fmla="*/ 0 w 11"/>
              <a:gd name="T13" fmla="*/ 1866900 h 18"/>
              <a:gd name="T14" fmla="*/ 249959 w 11"/>
              <a:gd name="T15" fmla="*/ 1617839 h 18"/>
              <a:gd name="T16" fmla="*/ 416502 w 11"/>
              <a:gd name="T17" fmla="*/ 373239 h 18"/>
              <a:gd name="T18" fmla="*/ 416502 w 11"/>
              <a:gd name="T19" fmla="*/ 0 h 18"/>
              <a:gd name="T20" fmla="*/ 416502 w 11"/>
              <a:gd name="T21" fmla="*/ 0 h 18"/>
              <a:gd name="T22" fmla="*/ 666461 w 11"/>
              <a:gd name="T23" fmla="*/ 124531 h 18"/>
              <a:gd name="T24" fmla="*/ 749877 w 11"/>
              <a:gd name="T25" fmla="*/ 124531 h 18"/>
              <a:gd name="T26" fmla="*/ 833005 w 11"/>
              <a:gd name="T27" fmla="*/ 249061 h 18"/>
              <a:gd name="T28" fmla="*/ 666461 w 11"/>
              <a:gd name="T29" fmla="*/ 497769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8">
                <a:moveTo>
                  <a:pt x="8" y="4"/>
                </a:moveTo>
                <a:lnTo>
                  <a:pt x="5" y="14"/>
                </a:lnTo>
                <a:cubicBezTo>
                  <a:pt x="5" y="16"/>
                  <a:pt x="6" y="16"/>
                  <a:pt x="6" y="16"/>
                </a:cubicBezTo>
                <a:cubicBezTo>
                  <a:pt x="6" y="17"/>
                  <a:pt x="6" y="17"/>
                  <a:pt x="5" y="17"/>
                </a:cubicBezTo>
                <a:cubicBezTo>
                  <a:pt x="5" y="16"/>
                  <a:pt x="5" y="16"/>
                  <a:pt x="3" y="15"/>
                </a:cubicBezTo>
                <a:lnTo>
                  <a:pt x="0" y="15"/>
                </a:lnTo>
                <a:cubicBezTo>
                  <a:pt x="0" y="14"/>
                  <a:pt x="3" y="15"/>
                  <a:pt x="3" y="13"/>
                </a:cubicBezTo>
                <a:lnTo>
                  <a:pt x="5" y="3"/>
                </a:lnTo>
                <a:cubicBezTo>
                  <a:pt x="6" y="1"/>
                  <a:pt x="4" y="1"/>
                  <a:pt x="5" y="0"/>
                </a:cubicBezTo>
                <a:cubicBezTo>
                  <a:pt x="5" y="1"/>
                  <a:pt x="6" y="1"/>
                  <a:pt x="8" y="1"/>
                </a:cubicBezTo>
                <a:cubicBezTo>
                  <a:pt x="8" y="1"/>
                  <a:pt x="8" y="1"/>
                  <a:pt x="9" y="1"/>
                </a:cubicBezTo>
                <a:lnTo>
                  <a:pt x="10" y="2"/>
                </a:lnTo>
                <a:cubicBezTo>
                  <a:pt x="9" y="3"/>
                  <a:pt x="8" y="1"/>
                  <a:pt x="8" y="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5" name="Freeform 2181">
            <a:extLst>
              <a:ext uri="{FF2B5EF4-FFF2-40B4-BE49-F238E27FC236}">
                <a16:creationId xmlns:a16="http://schemas.microsoft.com/office/drawing/2014/main" id="{CFED5285-2670-8F44-A8B3-996528FBF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917700"/>
            <a:ext cx="6350" cy="7938"/>
          </a:xfrm>
          <a:custGeom>
            <a:avLst/>
            <a:gdLst>
              <a:gd name="T0" fmla="*/ 1102519 w 16"/>
              <a:gd name="T1" fmla="*/ 472708 h 20"/>
              <a:gd name="T2" fmla="*/ 944959 w 16"/>
              <a:gd name="T3" fmla="*/ 1260158 h 20"/>
              <a:gd name="T4" fmla="*/ 1102519 w 16"/>
              <a:gd name="T5" fmla="*/ 1417727 h 20"/>
              <a:gd name="T6" fmla="*/ 1732756 w 16"/>
              <a:gd name="T7" fmla="*/ 1102588 h 20"/>
              <a:gd name="T8" fmla="*/ 1732756 w 16"/>
              <a:gd name="T9" fmla="*/ 472708 h 20"/>
              <a:gd name="T10" fmla="*/ 1102519 w 16"/>
              <a:gd name="T11" fmla="*/ 472708 h 20"/>
              <a:gd name="T12" fmla="*/ 157559 w 16"/>
              <a:gd name="T13" fmla="*/ 2048004 h 20"/>
              <a:gd name="T14" fmla="*/ 787400 w 16"/>
              <a:gd name="T15" fmla="*/ 472708 h 20"/>
              <a:gd name="T16" fmla="*/ 472678 w 16"/>
              <a:gd name="T17" fmla="*/ 157569 h 20"/>
              <a:gd name="T18" fmla="*/ 630238 w 16"/>
              <a:gd name="T19" fmla="*/ 0 h 20"/>
              <a:gd name="T20" fmla="*/ 944959 w 16"/>
              <a:gd name="T21" fmla="*/ 157569 h 20"/>
              <a:gd name="T22" fmla="*/ 1732756 w 16"/>
              <a:gd name="T23" fmla="*/ 315139 h 20"/>
              <a:gd name="T24" fmla="*/ 2205038 w 16"/>
              <a:gd name="T25" fmla="*/ 1102588 h 20"/>
              <a:gd name="T26" fmla="*/ 2047478 w 16"/>
              <a:gd name="T27" fmla="*/ 1575296 h 20"/>
              <a:gd name="T28" fmla="*/ 1732756 w 16"/>
              <a:gd name="T29" fmla="*/ 1575296 h 20"/>
              <a:gd name="T30" fmla="*/ 2047478 w 16"/>
              <a:gd name="T31" fmla="*/ 2677884 h 20"/>
              <a:gd name="T32" fmla="*/ 2205038 w 16"/>
              <a:gd name="T33" fmla="*/ 2993023 h 20"/>
              <a:gd name="T34" fmla="*/ 2205038 w 16"/>
              <a:gd name="T35" fmla="*/ 2993023 h 20"/>
              <a:gd name="T36" fmla="*/ 2205038 w 16"/>
              <a:gd name="T37" fmla="*/ 2993023 h 20"/>
              <a:gd name="T38" fmla="*/ 1732756 w 16"/>
              <a:gd name="T39" fmla="*/ 2993023 h 20"/>
              <a:gd name="T40" fmla="*/ 1417638 w 16"/>
              <a:gd name="T41" fmla="*/ 2363143 h 20"/>
              <a:gd name="T42" fmla="*/ 1417638 w 16"/>
              <a:gd name="T43" fmla="*/ 1890435 h 20"/>
              <a:gd name="T44" fmla="*/ 1102519 w 16"/>
              <a:gd name="T45" fmla="*/ 1575296 h 20"/>
              <a:gd name="T46" fmla="*/ 787400 w 16"/>
              <a:gd name="T47" fmla="*/ 1575296 h 20"/>
              <a:gd name="T48" fmla="*/ 630238 w 16"/>
              <a:gd name="T49" fmla="*/ 2048004 h 20"/>
              <a:gd name="T50" fmla="*/ 787400 w 16"/>
              <a:gd name="T51" fmla="*/ 2677884 h 20"/>
              <a:gd name="T52" fmla="*/ 630238 w 16"/>
              <a:gd name="T53" fmla="*/ 2677884 h 20"/>
              <a:gd name="T54" fmla="*/ 157559 w 16"/>
              <a:gd name="T55" fmla="*/ 2677884 h 20"/>
              <a:gd name="T56" fmla="*/ 0 w 16"/>
              <a:gd name="T57" fmla="*/ 2520315 h 20"/>
              <a:gd name="T58" fmla="*/ 0 w 16"/>
              <a:gd name="T59" fmla="*/ 2363143 h 20"/>
              <a:gd name="T60" fmla="*/ 157559 w 16"/>
              <a:gd name="T61" fmla="*/ 2048004 h 2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" h="20">
                <a:moveTo>
                  <a:pt x="7" y="3"/>
                </a:moveTo>
                <a:lnTo>
                  <a:pt x="6" y="8"/>
                </a:lnTo>
                <a:cubicBezTo>
                  <a:pt x="5" y="8"/>
                  <a:pt x="7" y="9"/>
                  <a:pt x="7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3" y="5"/>
                  <a:pt x="11" y="3"/>
                  <a:pt x="11" y="3"/>
                </a:cubicBezTo>
                <a:cubicBezTo>
                  <a:pt x="9" y="3"/>
                  <a:pt x="7" y="3"/>
                  <a:pt x="7" y="3"/>
                </a:cubicBezTo>
                <a:close/>
                <a:moveTo>
                  <a:pt x="1" y="13"/>
                </a:moveTo>
                <a:lnTo>
                  <a:pt x="5" y="3"/>
                </a:lnTo>
                <a:cubicBezTo>
                  <a:pt x="5" y="1"/>
                  <a:pt x="2" y="1"/>
                  <a:pt x="3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1"/>
                  <a:pt x="5" y="1"/>
                  <a:pt x="6" y="1"/>
                </a:cubicBezTo>
                <a:cubicBezTo>
                  <a:pt x="7" y="1"/>
                  <a:pt x="9" y="2"/>
                  <a:pt x="11" y="2"/>
                </a:cubicBezTo>
                <a:cubicBezTo>
                  <a:pt x="15" y="3"/>
                  <a:pt x="14" y="7"/>
                  <a:pt x="14" y="7"/>
                </a:cubicBezTo>
                <a:cubicBezTo>
                  <a:pt x="14" y="9"/>
                  <a:pt x="13" y="10"/>
                  <a:pt x="13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3"/>
                  <a:pt x="13" y="17"/>
                </a:cubicBezTo>
                <a:lnTo>
                  <a:pt x="14" y="19"/>
                </a:lnTo>
                <a:cubicBezTo>
                  <a:pt x="14" y="19"/>
                  <a:pt x="13" y="19"/>
                  <a:pt x="11" y="19"/>
                </a:cubicBezTo>
                <a:cubicBezTo>
                  <a:pt x="11" y="19"/>
                  <a:pt x="9" y="17"/>
                  <a:pt x="9" y="15"/>
                </a:cubicBezTo>
                <a:lnTo>
                  <a:pt x="9" y="12"/>
                </a:lnTo>
                <a:cubicBezTo>
                  <a:pt x="9" y="10"/>
                  <a:pt x="7" y="10"/>
                  <a:pt x="7" y="10"/>
                </a:cubicBezTo>
                <a:cubicBezTo>
                  <a:pt x="5" y="10"/>
                  <a:pt x="5" y="10"/>
                  <a:pt x="5" y="10"/>
                </a:cubicBezTo>
                <a:lnTo>
                  <a:pt x="4" y="13"/>
                </a:lnTo>
                <a:cubicBezTo>
                  <a:pt x="3" y="17"/>
                  <a:pt x="5" y="17"/>
                  <a:pt x="5" y="17"/>
                </a:cubicBezTo>
                <a:lnTo>
                  <a:pt x="4" y="17"/>
                </a:lnTo>
                <a:cubicBezTo>
                  <a:pt x="4" y="17"/>
                  <a:pt x="4" y="17"/>
                  <a:pt x="1" y="17"/>
                </a:cubicBezTo>
                <a:cubicBezTo>
                  <a:pt x="1" y="17"/>
                  <a:pt x="1" y="17"/>
                  <a:pt x="0" y="16"/>
                </a:cubicBezTo>
                <a:lnTo>
                  <a:pt x="0" y="15"/>
                </a:lnTo>
                <a:cubicBezTo>
                  <a:pt x="0" y="14"/>
                  <a:pt x="1" y="16"/>
                  <a:pt x="1" y="13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6" name="Freeform 2182">
            <a:extLst>
              <a:ext uri="{FF2B5EF4-FFF2-40B4-BE49-F238E27FC236}">
                <a16:creationId xmlns:a16="http://schemas.microsoft.com/office/drawing/2014/main" id="{AD5EA058-9EC0-DD45-AFC6-3E1BCB7F7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1919288"/>
            <a:ext cx="4763" cy="7937"/>
          </a:xfrm>
          <a:custGeom>
            <a:avLst/>
            <a:gdLst>
              <a:gd name="T0" fmla="*/ 403267 w 15"/>
              <a:gd name="T1" fmla="*/ 1999746 h 21"/>
              <a:gd name="T2" fmla="*/ 604901 w 15"/>
              <a:gd name="T3" fmla="*/ 571464 h 21"/>
              <a:gd name="T4" fmla="*/ 504243 w 15"/>
              <a:gd name="T5" fmla="*/ 428598 h 21"/>
              <a:gd name="T6" fmla="*/ 403267 w 15"/>
              <a:gd name="T7" fmla="*/ 428598 h 21"/>
              <a:gd name="T8" fmla="*/ 0 w 15"/>
              <a:gd name="T9" fmla="*/ 714330 h 21"/>
              <a:gd name="T10" fmla="*/ 0 w 15"/>
              <a:gd name="T11" fmla="*/ 571464 h 21"/>
              <a:gd name="T12" fmla="*/ 100976 w 15"/>
              <a:gd name="T13" fmla="*/ 142866 h 21"/>
              <a:gd name="T14" fmla="*/ 100976 w 15"/>
              <a:gd name="T15" fmla="*/ 0 h 21"/>
              <a:gd name="T16" fmla="*/ 806535 w 15"/>
              <a:gd name="T17" fmla="*/ 285732 h 21"/>
              <a:gd name="T18" fmla="*/ 1411436 w 15"/>
              <a:gd name="T19" fmla="*/ 571464 h 21"/>
              <a:gd name="T20" fmla="*/ 1411436 w 15"/>
              <a:gd name="T21" fmla="*/ 571464 h 21"/>
              <a:gd name="T22" fmla="*/ 1411436 w 15"/>
              <a:gd name="T23" fmla="*/ 857196 h 21"/>
              <a:gd name="T24" fmla="*/ 1310778 w 15"/>
              <a:gd name="T25" fmla="*/ 1000062 h 21"/>
              <a:gd name="T26" fmla="*/ 1109144 w 15"/>
              <a:gd name="T27" fmla="*/ 571464 h 21"/>
              <a:gd name="T28" fmla="*/ 907510 w 15"/>
              <a:gd name="T29" fmla="*/ 571464 h 21"/>
              <a:gd name="T30" fmla="*/ 806535 w 15"/>
              <a:gd name="T31" fmla="*/ 714330 h 21"/>
              <a:gd name="T32" fmla="*/ 604901 w 15"/>
              <a:gd name="T33" fmla="*/ 2285478 h 21"/>
              <a:gd name="T34" fmla="*/ 806535 w 15"/>
              <a:gd name="T35" fmla="*/ 2856942 h 21"/>
              <a:gd name="T36" fmla="*/ 705877 w 15"/>
              <a:gd name="T37" fmla="*/ 2856942 h 21"/>
              <a:gd name="T38" fmla="*/ 504243 w 15"/>
              <a:gd name="T39" fmla="*/ 2714076 h 21"/>
              <a:gd name="T40" fmla="*/ 100976 w 15"/>
              <a:gd name="T41" fmla="*/ 2571210 h 21"/>
              <a:gd name="T42" fmla="*/ 100976 w 15"/>
              <a:gd name="T43" fmla="*/ 2285478 h 21"/>
              <a:gd name="T44" fmla="*/ 403267 w 15"/>
              <a:gd name="T45" fmla="*/ 1999746 h 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21">
                <a:moveTo>
                  <a:pt x="4" y="14"/>
                </a:moveTo>
                <a:lnTo>
                  <a:pt x="6" y="4"/>
                </a:lnTo>
                <a:cubicBezTo>
                  <a:pt x="6" y="4"/>
                  <a:pt x="6" y="4"/>
                  <a:pt x="5" y="3"/>
                </a:cubicBezTo>
                <a:lnTo>
                  <a:pt x="4" y="3"/>
                </a:lnTo>
                <a:cubicBezTo>
                  <a:pt x="1" y="2"/>
                  <a:pt x="1" y="5"/>
                  <a:pt x="0" y="5"/>
                </a:cubicBezTo>
                <a:lnTo>
                  <a:pt x="0" y="4"/>
                </a:lnTo>
                <a:lnTo>
                  <a:pt x="1" y="1"/>
                </a:lnTo>
                <a:lnTo>
                  <a:pt x="1" y="0"/>
                </a:lnTo>
                <a:cubicBezTo>
                  <a:pt x="4" y="1"/>
                  <a:pt x="5" y="1"/>
                  <a:pt x="8" y="2"/>
                </a:cubicBezTo>
                <a:cubicBezTo>
                  <a:pt x="11" y="3"/>
                  <a:pt x="11" y="4"/>
                  <a:pt x="14" y="4"/>
                </a:cubicBezTo>
                <a:lnTo>
                  <a:pt x="14" y="6"/>
                </a:lnTo>
                <a:cubicBezTo>
                  <a:pt x="14" y="7"/>
                  <a:pt x="13" y="7"/>
                  <a:pt x="13" y="7"/>
                </a:cubicBezTo>
                <a:cubicBezTo>
                  <a:pt x="12" y="7"/>
                  <a:pt x="14" y="5"/>
                  <a:pt x="11" y="4"/>
                </a:cubicBezTo>
                <a:lnTo>
                  <a:pt x="9" y="4"/>
                </a:lnTo>
                <a:cubicBezTo>
                  <a:pt x="9" y="4"/>
                  <a:pt x="9" y="4"/>
                  <a:pt x="8" y="5"/>
                </a:cubicBezTo>
                <a:lnTo>
                  <a:pt x="6" y="16"/>
                </a:lnTo>
                <a:cubicBezTo>
                  <a:pt x="5" y="18"/>
                  <a:pt x="8" y="18"/>
                  <a:pt x="8" y="20"/>
                </a:cubicBezTo>
                <a:lnTo>
                  <a:pt x="7" y="20"/>
                </a:lnTo>
                <a:cubicBezTo>
                  <a:pt x="6" y="20"/>
                  <a:pt x="5" y="19"/>
                  <a:pt x="5" y="19"/>
                </a:cubicBezTo>
                <a:cubicBezTo>
                  <a:pt x="2" y="18"/>
                  <a:pt x="1" y="18"/>
                  <a:pt x="1" y="18"/>
                </a:cubicBezTo>
                <a:cubicBezTo>
                  <a:pt x="1" y="18"/>
                  <a:pt x="0" y="18"/>
                  <a:pt x="1" y="16"/>
                </a:cubicBezTo>
                <a:cubicBezTo>
                  <a:pt x="1" y="16"/>
                  <a:pt x="3" y="18"/>
                  <a:pt x="4" y="1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7" name="Freeform 2183">
            <a:extLst>
              <a:ext uri="{FF2B5EF4-FFF2-40B4-BE49-F238E27FC236}">
                <a16:creationId xmlns:a16="http://schemas.microsoft.com/office/drawing/2014/main" id="{1D9EFF44-8105-614E-AC4E-EE9E49359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1920875"/>
            <a:ext cx="4762" cy="6350"/>
          </a:xfrm>
          <a:custGeom>
            <a:avLst/>
            <a:gdLst>
              <a:gd name="T0" fmla="*/ 1310185 w 15"/>
              <a:gd name="T1" fmla="*/ 558466 h 19"/>
              <a:gd name="T2" fmla="*/ 503820 w 15"/>
              <a:gd name="T3" fmla="*/ 2010611 h 19"/>
              <a:gd name="T4" fmla="*/ 403183 w 15"/>
              <a:gd name="T5" fmla="*/ 2010611 h 19"/>
              <a:gd name="T6" fmla="*/ 403183 w 15"/>
              <a:gd name="T7" fmla="*/ 1787024 h 19"/>
              <a:gd name="T8" fmla="*/ 0 w 15"/>
              <a:gd name="T9" fmla="*/ 111626 h 19"/>
              <a:gd name="T10" fmla="*/ 0 w 15"/>
              <a:gd name="T11" fmla="*/ 0 h 19"/>
              <a:gd name="T12" fmla="*/ 100637 w 15"/>
              <a:gd name="T13" fmla="*/ 0 h 19"/>
              <a:gd name="T14" fmla="*/ 403183 w 15"/>
              <a:gd name="T15" fmla="*/ 111626 h 19"/>
              <a:gd name="T16" fmla="*/ 604774 w 15"/>
              <a:gd name="T17" fmla="*/ 111626 h 19"/>
              <a:gd name="T18" fmla="*/ 403183 w 15"/>
              <a:gd name="T19" fmla="*/ 223253 h 19"/>
              <a:gd name="T20" fmla="*/ 403183 w 15"/>
              <a:gd name="T21" fmla="*/ 670092 h 19"/>
              <a:gd name="T22" fmla="*/ 604774 w 15"/>
              <a:gd name="T23" fmla="*/ 1563771 h 19"/>
              <a:gd name="T24" fmla="*/ 907002 w 15"/>
              <a:gd name="T25" fmla="*/ 670092 h 19"/>
              <a:gd name="T26" fmla="*/ 1108594 w 15"/>
              <a:gd name="T27" fmla="*/ 558466 h 19"/>
              <a:gd name="T28" fmla="*/ 907002 w 15"/>
              <a:gd name="T29" fmla="*/ 223253 h 19"/>
              <a:gd name="T30" fmla="*/ 1209548 w 15"/>
              <a:gd name="T31" fmla="*/ 223253 h 19"/>
              <a:gd name="T32" fmla="*/ 1310185 w 15"/>
              <a:gd name="T33" fmla="*/ 335213 h 19"/>
              <a:gd name="T34" fmla="*/ 1411139 w 15"/>
              <a:gd name="T35" fmla="*/ 335213 h 19"/>
              <a:gd name="T36" fmla="*/ 1310185 w 15"/>
              <a:gd name="T37" fmla="*/ 558466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19">
                <a:moveTo>
                  <a:pt x="13" y="5"/>
                </a:moveTo>
                <a:lnTo>
                  <a:pt x="5" y="18"/>
                </a:lnTo>
                <a:lnTo>
                  <a:pt x="4" y="18"/>
                </a:lnTo>
                <a:lnTo>
                  <a:pt x="4" y="16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cubicBezTo>
                  <a:pt x="1" y="0"/>
                  <a:pt x="2" y="0"/>
                  <a:pt x="4" y="1"/>
                </a:cubicBezTo>
                <a:lnTo>
                  <a:pt x="6" y="1"/>
                </a:lnTo>
                <a:lnTo>
                  <a:pt x="4" y="2"/>
                </a:lnTo>
                <a:lnTo>
                  <a:pt x="4" y="6"/>
                </a:lnTo>
                <a:lnTo>
                  <a:pt x="6" y="14"/>
                </a:lnTo>
                <a:lnTo>
                  <a:pt x="9" y="6"/>
                </a:lnTo>
                <a:cubicBezTo>
                  <a:pt x="11" y="6"/>
                  <a:pt x="11" y="5"/>
                  <a:pt x="11" y="5"/>
                </a:cubicBezTo>
                <a:cubicBezTo>
                  <a:pt x="12" y="3"/>
                  <a:pt x="9" y="3"/>
                  <a:pt x="9" y="2"/>
                </a:cubicBezTo>
                <a:lnTo>
                  <a:pt x="12" y="2"/>
                </a:lnTo>
                <a:lnTo>
                  <a:pt x="13" y="3"/>
                </a:lnTo>
                <a:lnTo>
                  <a:pt x="14" y="3"/>
                </a:lnTo>
                <a:cubicBezTo>
                  <a:pt x="14" y="3"/>
                  <a:pt x="13" y="3"/>
                  <a:pt x="13" y="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8" name="Freeform 2184">
            <a:extLst>
              <a:ext uri="{FF2B5EF4-FFF2-40B4-BE49-F238E27FC236}">
                <a16:creationId xmlns:a16="http://schemas.microsoft.com/office/drawing/2014/main" id="{C0602B45-735B-1D47-92E2-49C97C9FB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7650" y="1920875"/>
            <a:ext cx="4763" cy="6350"/>
          </a:xfrm>
          <a:custGeom>
            <a:avLst/>
            <a:gdLst>
              <a:gd name="T0" fmla="*/ 0 w 12"/>
              <a:gd name="T1" fmla="*/ 1866900 h 18"/>
              <a:gd name="T2" fmla="*/ 0 w 12"/>
              <a:gd name="T3" fmla="*/ 1493308 h 18"/>
              <a:gd name="T4" fmla="*/ 157576 w 12"/>
              <a:gd name="T5" fmla="*/ 1369131 h 18"/>
              <a:gd name="T6" fmla="*/ 157576 w 12"/>
              <a:gd name="T7" fmla="*/ 1493308 h 18"/>
              <a:gd name="T8" fmla="*/ 787880 w 12"/>
              <a:gd name="T9" fmla="*/ 1991078 h 18"/>
              <a:gd name="T10" fmla="*/ 1417786 w 12"/>
              <a:gd name="T11" fmla="*/ 1866900 h 18"/>
              <a:gd name="T12" fmla="*/ 787880 w 12"/>
              <a:gd name="T13" fmla="*/ 2115608 h 18"/>
              <a:gd name="T14" fmla="*/ 0 w 12"/>
              <a:gd name="T15" fmla="*/ 1991078 h 18"/>
              <a:gd name="T16" fmla="*/ 0 w 12"/>
              <a:gd name="T17" fmla="*/ 1866900 h 18"/>
              <a:gd name="T18" fmla="*/ 1417786 w 12"/>
              <a:gd name="T19" fmla="*/ 1617839 h 18"/>
              <a:gd name="T20" fmla="*/ 1417786 w 12"/>
              <a:gd name="T21" fmla="*/ 1742369 h 18"/>
              <a:gd name="T22" fmla="*/ 787880 w 12"/>
              <a:gd name="T23" fmla="*/ 1120069 h 18"/>
              <a:gd name="T24" fmla="*/ 315152 w 12"/>
              <a:gd name="T25" fmla="*/ 373239 h 18"/>
              <a:gd name="T26" fmla="*/ 1102635 w 12"/>
              <a:gd name="T27" fmla="*/ 0 h 18"/>
              <a:gd name="T28" fmla="*/ 1417786 w 12"/>
              <a:gd name="T29" fmla="*/ 249061 h 18"/>
              <a:gd name="T30" fmla="*/ 1732938 w 12"/>
              <a:gd name="T31" fmla="*/ 249061 h 18"/>
              <a:gd name="T32" fmla="*/ 1732938 w 12"/>
              <a:gd name="T33" fmla="*/ 373239 h 18"/>
              <a:gd name="T34" fmla="*/ 1732938 w 12"/>
              <a:gd name="T35" fmla="*/ 622300 h 18"/>
              <a:gd name="T36" fmla="*/ 1732938 w 12"/>
              <a:gd name="T37" fmla="*/ 871008 h 18"/>
              <a:gd name="T38" fmla="*/ 1102635 w 12"/>
              <a:gd name="T39" fmla="*/ 124531 h 18"/>
              <a:gd name="T40" fmla="*/ 630304 w 12"/>
              <a:gd name="T41" fmla="*/ 497769 h 18"/>
              <a:gd name="T42" fmla="*/ 1260210 w 12"/>
              <a:gd name="T43" fmla="*/ 871008 h 18"/>
              <a:gd name="T44" fmla="*/ 1417786 w 12"/>
              <a:gd name="T45" fmla="*/ 1617839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18">
                <a:moveTo>
                  <a:pt x="0" y="15"/>
                </a:moveTo>
                <a:lnTo>
                  <a:pt x="0" y="12"/>
                </a:lnTo>
                <a:lnTo>
                  <a:pt x="1" y="11"/>
                </a:lnTo>
                <a:lnTo>
                  <a:pt x="1" y="12"/>
                </a:lnTo>
                <a:cubicBezTo>
                  <a:pt x="1" y="13"/>
                  <a:pt x="2" y="16"/>
                  <a:pt x="5" y="16"/>
                </a:cubicBezTo>
                <a:cubicBezTo>
                  <a:pt x="7" y="16"/>
                  <a:pt x="9" y="16"/>
                  <a:pt x="9" y="15"/>
                </a:cubicBezTo>
                <a:cubicBezTo>
                  <a:pt x="9" y="17"/>
                  <a:pt x="7" y="17"/>
                  <a:pt x="5" y="17"/>
                </a:cubicBezTo>
                <a:cubicBezTo>
                  <a:pt x="4" y="17"/>
                  <a:pt x="2" y="16"/>
                  <a:pt x="0" y="16"/>
                </a:cubicBezTo>
                <a:lnTo>
                  <a:pt x="0" y="15"/>
                </a:lnTo>
                <a:close/>
                <a:moveTo>
                  <a:pt x="9" y="13"/>
                </a:moveTo>
                <a:lnTo>
                  <a:pt x="9" y="14"/>
                </a:lnTo>
                <a:cubicBezTo>
                  <a:pt x="9" y="12"/>
                  <a:pt x="8" y="12"/>
                  <a:pt x="5" y="9"/>
                </a:cubicBezTo>
                <a:cubicBezTo>
                  <a:pt x="2" y="7"/>
                  <a:pt x="1" y="7"/>
                  <a:pt x="2" y="3"/>
                </a:cubicBezTo>
                <a:cubicBezTo>
                  <a:pt x="2" y="2"/>
                  <a:pt x="5" y="0"/>
                  <a:pt x="7" y="0"/>
                </a:cubicBezTo>
                <a:cubicBezTo>
                  <a:pt x="9" y="0"/>
                  <a:pt x="9" y="2"/>
                  <a:pt x="9" y="2"/>
                </a:cubicBez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cubicBezTo>
                  <a:pt x="9" y="7"/>
                  <a:pt x="11" y="2"/>
                  <a:pt x="7" y="1"/>
                </a:cubicBezTo>
                <a:cubicBezTo>
                  <a:pt x="6" y="1"/>
                  <a:pt x="5" y="2"/>
                  <a:pt x="4" y="4"/>
                </a:cubicBezTo>
                <a:cubicBezTo>
                  <a:pt x="4" y="4"/>
                  <a:pt x="5" y="5"/>
                  <a:pt x="8" y="7"/>
                </a:cubicBezTo>
                <a:cubicBezTo>
                  <a:pt x="9" y="9"/>
                  <a:pt x="11" y="10"/>
                  <a:pt x="9" y="13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39" name="Freeform 2185">
            <a:extLst>
              <a:ext uri="{FF2B5EF4-FFF2-40B4-BE49-F238E27FC236}">
                <a16:creationId xmlns:a16="http://schemas.microsoft.com/office/drawing/2014/main" id="{DB5D7974-21BB-2648-AAEE-8479F5C59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1922463"/>
            <a:ext cx="4762" cy="6350"/>
          </a:xfrm>
          <a:custGeom>
            <a:avLst/>
            <a:gdLst>
              <a:gd name="T0" fmla="*/ 1310185 w 15"/>
              <a:gd name="T1" fmla="*/ 373239 h 18"/>
              <a:gd name="T2" fmla="*/ 604774 w 15"/>
              <a:gd name="T3" fmla="*/ 1991078 h 18"/>
              <a:gd name="T4" fmla="*/ 503820 w 15"/>
              <a:gd name="T5" fmla="*/ 2115608 h 18"/>
              <a:gd name="T6" fmla="*/ 503820 w 15"/>
              <a:gd name="T7" fmla="*/ 1991078 h 18"/>
              <a:gd name="T8" fmla="*/ 100637 w 15"/>
              <a:gd name="T9" fmla="*/ 124531 h 18"/>
              <a:gd name="T10" fmla="*/ 0 w 15"/>
              <a:gd name="T11" fmla="*/ 0 h 18"/>
              <a:gd name="T12" fmla="*/ 302228 w 15"/>
              <a:gd name="T13" fmla="*/ 0 h 18"/>
              <a:gd name="T14" fmla="*/ 503820 w 15"/>
              <a:gd name="T15" fmla="*/ 0 h 18"/>
              <a:gd name="T16" fmla="*/ 403183 w 15"/>
              <a:gd name="T17" fmla="*/ 124531 h 18"/>
              <a:gd name="T18" fmla="*/ 503820 w 15"/>
              <a:gd name="T19" fmla="*/ 497769 h 18"/>
              <a:gd name="T20" fmla="*/ 705411 w 15"/>
              <a:gd name="T21" fmla="*/ 1617839 h 18"/>
              <a:gd name="T22" fmla="*/ 1108594 w 15"/>
              <a:gd name="T23" fmla="*/ 746831 h 18"/>
              <a:gd name="T24" fmla="*/ 1209548 w 15"/>
              <a:gd name="T25" fmla="*/ 497769 h 18"/>
              <a:gd name="T26" fmla="*/ 907002 w 15"/>
              <a:gd name="T27" fmla="*/ 0 h 18"/>
              <a:gd name="T28" fmla="*/ 1108594 w 15"/>
              <a:gd name="T29" fmla="*/ 0 h 18"/>
              <a:gd name="T30" fmla="*/ 1209548 w 15"/>
              <a:gd name="T31" fmla="*/ 0 h 18"/>
              <a:gd name="T32" fmla="*/ 1411139 w 15"/>
              <a:gd name="T33" fmla="*/ 0 h 18"/>
              <a:gd name="T34" fmla="*/ 1411139 w 15"/>
              <a:gd name="T35" fmla="*/ 124531 h 18"/>
              <a:gd name="T36" fmla="*/ 1310185 w 15"/>
              <a:gd name="T37" fmla="*/ 373239 h 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" h="18">
                <a:moveTo>
                  <a:pt x="13" y="3"/>
                </a:moveTo>
                <a:lnTo>
                  <a:pt x="6" y="16"/>
                </a:lnTo>
                <a:cubicBezTo>
                  <a:pt x="6" y="17"/>
                  <a:pt x="6" y="17"/>
                  <a:pt x="5" y="17"/>
                </a:cubicBezTo>
                <a:lnTo>
                  <a:pt x="5" y="16"/>
                </a:lnTo>
                <a:lnTo>
                  <a:pt x="1" y="1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4" y="1"/>
                </a:lnTo>
                <a:cubicBezTo>
                  <a:pt x="4" y="2"/>
                  <a:pt x="5" y="4"/>
                  <a:pt x="5" y="4"/>
                </a:cubicBezTo>
                <a:lnTo>
                  <a:pt x="7" y="13"/>
                </a:lnTo>
                <a:lnTo>
                  <a:pt x="11" y="6"/>
                </a:lnTo>
                <a:cubicBezTo>
                  <a:pt x="11" y="4"/>
                  <a:pt x="11" y="4"/>
                  <a:pt x="12" y="4"/>
                </a:cubicBezTo>
                <a:cubicBezTo>
                  <a:pt x="12" y="0"/>
                  <a:pt x="9" y="0"/>
                  <a:pt x="9" y="0"/>
                </a:cubicBez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4" y="1"/>
                </a:lnTo>
                <a:lnTo>
                  <a:pt x="13" y="3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0" name="Freeform 2186">
            <a:extLst>
              <a:ext uri="{FF2B5EF4-FFF2-40B4-BE49-F238E27FC236}">
                <a16:creationId xmlns:a16="http://schemas.microsoft.com/office/drawing/2014/main" id="{60A1C091-649D-F94F-AE58-4C3ACAF5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1922463"/>
            <a:ext cx="6350" cy="6350"/>
          </a:xfrm>
          <a:custGeom>
            <a:avLst/>
            <a:gdLst>
              <a:gd name="T0" fmla="*/ 279026 w 17"/>
              <a:gd name="T1" fmla="*/ 1563771 h 19"/>
              <a:gd name="T2" fmla="*/ 279026 w 17"/>
              <a:gd name="T3" fmla="*/ 1452145 h 19"/>
              <a:gd name="T4" fmla="*/ 558053 w 17"/>
              <a:gd name="T5" fmla="*/ 1898984 h 19"/>
              <a:gd name="T6" fmla="*/ 279026 w 17"/>
              <a:gd name="T7" fmla="*/ 1898984 h 19"/>
              <a:gd name="T8" fmla="*/ 139700 w 17"/>
              <a:gd name="T9" fmla="*/ 1898984 h 19"/>
              <a:gd name="T10" fmla="*/ 0 w 17"/>
              <a:gd name="T11" fmla="*/ 1898984 h 19"/>
              <a:gd name="T12" fmla="*/ 279026 w 17"/>
              <a:gd name="T13" fmla="*/ 1563771 h 19"/>
              <a:gd name="T14" fmla="*/ 0 w 17"/>
              <a:gd name="T15" fmla="*/ 0 h 19"/>
              <a:gd name="T16" fmla="*/ 279026 w 17"/>
              <a:gd name="T17" fmla="*/ 0 h 19"/>
              <a:gd name="T18" fmla="*/ 558053 w 17"/>
              <a:gd name="T19" fmla="*/ 0 h 19"/>
              <a:gd name="T20" fmla="*/ 558053 w 17"/>
              <a:gd name="T21" fmla="*/ 111626 h 19"/>
              <a:gd name="T22" fmla="*/ 1813859 w 17"/>
              <a:gd name="T23" fmla="*/ 1340518 h 19"/>
              <a:gd name="T24" fmla="*/ 1953185 w 17"/>
              <a:gd name="T25" fmla="*/ 1452145 h 19"/>
              <a:gd name="T26" fmla="*/ 1953185 w 17"/>
              <a:gd name="T27" fmla="*/ 1898984 h 19"/>
              <a:gd name="T28" fmla="*/ 558053 w 17"/>
              <a:gd name="T29" fmla="*/ 670092 h 19"/>
              <a:gd name="T30" fmla="*/ 418726 w 17"/>
              <a:gd name="T31" fmla="*/ 446839 h 19"/>
              <a:gd name="T32" fmla="*/ 279026 w 17"/>
              <a:gd name="T33" fmla="*/ 670092 h 19"/>
              <a:gd name="T34" fmla="*/ 0 w 17"/>
              <a:gd name="T35" fmla="*/ 0 h 19"/>
              <a:gd name="T36" fmla="*/ 1395132 w 17"/>
              <a:gd name="T37" fmla="*/ 111626 h 19"/>
              <a:gd name="T38" fmla="*/ 1395132 w 17"/>
              <a:gd name="T39" fmla="*/ 0 h 19"/>
              <a:gd name="T40" fmla="*/ 1953185 w 17"/>
              <a:gd name="T41" fmla="*/ 0 h 19"/>
              <a:gd name="T42" fmla="*/ 2092885 w 17"/>
              <a:gd name="T43" fmla="*/ 0 h 19"/>
              <a:gd name="T44" fmla="*/ 2232212 w 17"/>
              <a:gd name="T45" fmla="*/ 111626 h 19"/>
              <a:gd name="T46" fmla="*/ 1953185 w 17"/>
              <a:gd name="T47" fmla="*/ 446839 h 19"/>
              <a:gd name="T48" fmla="*/ 1395132 w 17"/>
              <a:gd name="T49" fmla="*/ 111626 h 1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" h="19">
                <a:moveTo>
                  <a:pt x="2" y="14"/>
                </a:moveTo>
                <a:lnTo>
                  <a:pt x="2" y="13"/>
                </a:lnTo>
                <a:cubicBezTo>
                  <a:pt x="2" y="18"/>
                  <a:pt x="4" y="16"/>
                  <a:pt x="4" y="17"/>
                </a:cubicBezTo>
                <a:lnTo>
                  <a:pt x="2" y="17"/>
                </a:lnTo>
                <a:lnTo>
                  <a:pt x="1" y="17"/>
                </a:lnTo>
                <a:lnTo>
                  <a:pt x="0" y="17"/>
                </a:lnTo>
                <a:cubicBezTo>
                  <a:pt x="0" y="16"/>
                  <a:pt x="2" y="16"/>
                  <a:pt x="2" y="14"/>
                </a:cubicBezTo>
                <a:close/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13" y="12"/>
                </a:lnTo>
                <a:cubicBezTo>
                  <a:pt x="13" y="13"/>
                  <a:pt x="13" y="13"/>
                  <a:pt x="14" y="13"/>
                </a:cubicBezTo>
                <a:lnTo>
                  <a:pt x="14" y="17"/>
                </a:lnTo>
                <a:lnTo>
                  <a:pt x="4" y="6"/>
                </a:lnTo>
                <a:cubicBezTo>
                  <a:pt x="4" y="4"/>
                  <a:pt x="3" y="4"/>
                  <a:pt x="3" y="4"/>
                </a:cubicBezTo>
                <a:cubicBezTo>
                  <a:pt x="3" y="4"/>
                  <a:pt x="2" y="4"/>
                  <a:pt x="2" y="6"/>
                </a:cubicBezTo>
                <a:cubicBezTo>
                  <a:pt x="2" y="0"/>
                  <a:pt x="0" y="2"/>
                  <a:pt x="0" y="0"/>
                </a:cubicBezTo>
                <a:close/>
                <a:moveTo>
                  <a:pt x="10" y="1"/>
                </a:moveTo>
                <a:lnTo>
                  <a:pt x="10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cubicBezTo>
                  <a:pt x="16" y="1"/>
                  <a:pt x="14" y="1"/>
                  <a:pt x="14" y="4"/>
                </a:cubicBezTo>
                <a:cubicBezTo>
                  <a:pt x="14" y="1"/>
                  <a:pt x="10" y="2"/>
                  <a:pt x="10" y="1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1" name="Freeform 2187">
            <a:extLst>
              <a:ext uri="{FF2B5EF4-FFF2-40B4-BE49-F238E27FC236}">
                <a16:creationId xmlns:a16="http://schemas.microsoft.com/office/drawing/2014/main" id="{B760687F-3F45-1046-B0CA-E8F234FF2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1922463"/>
            <a:ext cx="3175" cy="6350"/>
          </a:xfrm>
          <a:custGeom>
            <a:avLst/>
            <a:gdLst>
              <a:gd name="T0" fmla="*/ 1028700 w 7"/>
              <a:gd name="T1" fmla="*/ 446839 h 19"/>
              <a:gd name="T2" fmla="*/ 1028700 w 7"/>
              <a:gd name="T3" fmla="*/ 1563771 h 19"/>
              <a:gd name="T4" fmla="*/ 1234168 w 7"/>
              <a:gd name="T5" fmla="*/ 1898984 h 19"/>
              <a:gd name="T6" fmla="*/ 1234168 w 7"/>
              <a:gd name="T7" fmla="*/ 2010611 h 19"/>
              <a:gd name="T8" fmla="*/ 617311 w 7"/>
              <a:gd name="T9" fmla="*/ 2010611 h 19"/>
              <a:gd name="T10" fmla="*/ 205921 w 7"/>
              <a:gd name="T11" fmla="*/ 2010611 h 19"/>
              <a:gd name="T12" fmla="*/ 205921 w 7"/>
              <a:gd name="T13" fmla="*/ 1898984 h 19"/>
              <a:gd name="T14" fmla="*/ 411389 w 7"/>
              <a:gd name="T15" fmla="*/ 1675397 h 19"/>
              <a:gd name="T16" fmla="*/ 411389 w 7"/>
              <a:gd name="T17" fmla="*/ 446839 h 19"/>
              <a:gd name="T18" fmla="*/ 0 w 7"/>
              <a:gd name="T19" fmla="*/ 0 h 19"/>
              <a:gd name="T20" fmla="*/ 205921 w 7"/>
              <a:gd name="T21" fmla="*/ 0 h 19"/>
              <a:gd name="T22" fmla="*/ 617311 w 7"/>
              <a:gd name="T23" fmla="*/ 0 h 19"/>
              <a:gd name="T24" fmla="*/ 1234168 w 7"/>
              <a:gd name="T25" fmla="*/ 0 h 19"/>
              <a:gd name="T26" fmla="*/ 1234168 w 7"/>
              <a:gd name="T27" fmla="*/ 111626 h 19"/>
              <a:gd name="T28" fmla="*/ 1028700 w 7"/>
              <a:gd name="T29" fmla="*/ 446839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19">
                <a:moveTo>
                  <a:pt x="5" y="4"/>
                </a:moveTo>
                <a:lnTo>
                  <a:pt x="5" y="14"/>
                </a:lnTo>
                <a:cubicBezTo>
                  <a:pt x="5" y="18"/>
                  <a:pt x="6" y="16"/>
                  <a:pt x="6" y="17"/>
                </a:cubicBezTo>
                <a:lnTo>
                  <a:pt x="6" y="18"/>
                </a:lnTo>
                <a:cubicBezTo>
                  <a:pt x="6" y="18"/>
                  <a:pt x="5" y="18"/>
                  <a:pt x="3" y="18"/>
                </a:cubicBezTo>
                <a:cubicBezTo>
                  <a:pt x="2" y="18"/>
                  <a:pt x="1" y="18"/>
                  <a:pt x="1" y="18"/>
                </a:cubicBezTo>
                <a:lnTo>
                  <a:pt x="1" y="17"/>
                </a:lnTo>
                <a:cubicBezTo>
                  <a:pt x="1" y="16"/>
                  <a:pt x="2" y="17"/>
                  <a:pt x="2" y="15"/>
                </a:cubicBezTo>
                <a:lnTo>
                  <a:pt x="2" y="4"/>
                </a:lnTo>
                <a:cubicBezTo>
                  <a:pt x="2" y="1"/>
                  <a:pt x="0" y="2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4" y="0"/>
                  <a:pt x="6" y="0"/>
                </a:cubicBezTo>
                <a:lnTo>
                  <a:pt x="6" y="1"/>
                </a:lnTo>
                <a:cubicBezTo>
                  <a:pt x="6" y="2"/>
                  <a:pt x="5" y="1"/>
                  <a:pt x="5" y="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2" name="Freeform 2188">
            <a:extLst>
              <a:ext uri="{FF2B5EF4-FFF2-40B4-BE49-F238E27FC236}">
                <a16:creationId xmlns:a16="http://schemas.microsoft.com/office/drawing/2014/main" id="{908F1558-D9A6-7748-B0F2-071A0FF6E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1922463"/>
            <a:ext cx="4763" cy="6350"/>
          </a:xfrm>
          <a:custGeom>
            <a:avLst/>
            <a:gdLst>
              <a:gd name="T0" fmla="*/ 578705 w 14"/>
              <a:gd name="T1" fmla="*/ 1563771 h 19"/>
              <a:gd name="T2" fmla="*/ 578705 w 14"/>
              <a:gd name="T3" fmla="*/ 446839 h 19"/>
              <a:gd name="T4" fmla="*/ 578705 w 14"/>
              <a:gd name="T5" fmla="*/ 223253 h 19"/>
              <a:gd name="T6" fmla="*/ 347359 w 14"/>
              <a:gd name="T7" fmla="*/ 223253 h 19"/>
              <a:gd name="T8" fmla="*/ 115673 w 14"/>
              <a:gd name="T9" fmla="*/ 670092 h 19"/>
              <a:gd name="T10" fmla="*/ 0 w 14"/>
              <a:gd name="T11" fmla="*/ 446839 h 19"/>
              <a:gd name="T12" fmla="*/ 115673 w 14"/>
              <a:gd name="T13" fmla="*/ 111626 h 19"/>
              <a:gd name="T14" fmla="*/ 115673 w 14"/>
              <a:gd name="T15" fmla="*/ 0 h 19"/>
              <a:gd name="T16" fmla="*/ 810390 w 14"/>
              <a:gd name="T17" fmla="*/ 0 h 19"/>
              <a:gd name="T18" fmla="*/ 1504768 w 14"/>
              <a:gd name="T19" fmla="*/ 0 h 19"/>
              <a:gd name="T20" fmla="*/ 1504768 w 14"/>
              <a:gd name="T21" fmla="*/ 111626 h 19"/>
              <a:gd name="T22" fmla="*/ 1504768 w 14"/>
              <a:gd name="T23" fmla="*/ 446839 h 19"/>
              <a:gd name="T24" fmla="*/ 1504768 w 14"/>
              <a:gd name="T25" fmla="*/ 446839 h 19"/>
              <a:gd name="T26" fmla="*/ 1273082 w 14"/>
              <a:gd name="T27" fmla="*/ 223253 h 19"/>
              <a:gd name="T28" fmla="*/ 1041736 w 14"/>
              <a:gd name="T29" fmla="*/ 223253 h 19"/>
              <a:gd name="T30" fmla="*/ 810390 w 14"/>
              <a:gd name="T31" fmla="*/ 446839 h 19"/>
              <a:gd name="T32" fmla="*/ 810390 w 14"/>
              <a:gd name="T33" fmla="*/ 1563771 h 19"/>
              <a:gd name="T34" fmla="*/ 1273082 w 14"/>
              <a:gd name="T35" fmla="*/ 2010611 h 19"/>
              <a:gd name="T36" fmla="*/ 1157409 w 14"/>
              <a:gd name="T37" fmla="*/ 2010611 h 19"/>
              <a:gd name="T38" fmla="*/ 810390 w 14"/>
              <a:gd name="T39" fmla="*/ 2010611 h 19"/>
              <a:gd name="T40" fmla="*/ 578705 w 14"/>
              <a:gd name="T41" fmla="*/ 2010611 h 19"/>
              <a:gd name="T42" fmla="*/ 347359 w 14"/>
              <a:gd name="T43" fmla="*/ 1898984 h 19"/>
              <a:gd name="T44" fmla="*/ 578705 w 14"/>
              <a:gd name="T45" fmla="*/ 1563771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5" y="14"/>
                </a:moveTo>
                <a:lnTo>
                  <a:pt x="5" y="4"/>
                </a:lnTo>
                <a:cubicBezTo>
                  <a:pt x="5" y="3"/>
                  <a:pt x="5" y="2"/>
                  <a:pt x="5" y="2"/>
                </a:cubicBezTo>
                <a:lnTo>
                  <a:pt x="3" y="2"/>
                </a:lnTo>
                <a:cubicBezTo>
                  <a:pt x="1" y="2"/>
                  <a:pt x="2" y="6"/>
                  <a:pt x="1" y="6"/>
                </a:cubicBezTo>
                <a:cubicBezTo>
                  <a:pt x="0" y="6"/>
                  <a:pt x="0" y="6"/>
                  <a:pt x="0" y="4"/>
                </a:cubicBezTo>
                <a:lnTo>
                  <a:pt x="1" y="1"/>
                </a:lnTo>
                <a:lnTo>
                  <a:pt x="1" y="0"/>
                </a:lnTo>
                <a:cubicBezTo>
                  <a:pt x="3" y="0"/>
                  <a:pt x="4" y="0"/>
                  <a:pt x="7" y="0"/>
                </a:cubicBezTo>
                <a:cubicBezTo>
                  <a:pt x="10" y="0"/>
                  <a:pt x="11" y="0"/>
                  <a:pt x="13" y="0"/>
                </a:cubicBezTo>
                <a:lnTo>
                  <a:pt x="13" y="1"/>
                </a:lnTo>
                <a:lnTo>
                  <a:pt x="13" y="4"/>
                </a:lnTo>
                <a:cubicBezTo>
                  <a:pt x="13" y="4"/>
                  <a:pt x="13" y="2"/>
                  <a:pt x="11" y="2"/>
                </a:cubicBezTo>
                <a:lnTo>
                  <a:pt x="9" y="2"/>
                </a:lnTo>
                <a:cubicBezTo>
                  <a:pt x="8" y="2"/>
                  <a:pt x="7" y="2"/>
                  <a:pt x="7" y="4"/>
                </a:cubicBezTo>
                <a:lnTo>
                  <a:pt x="7" y="14"/>
                </a:lnTo>
                <a:cubicBezTo>
                  <a:pt x="7" y="17"/>
                  <a:pt x="11" y="16"/>
                  <a:pt x="11" y="18"/>
                </a:cubicBezTo>
                <a:cubicBezTo>
                  <a:pt x="11" y="18"/>
                  <a:pt x="11" y="18"/>
                  <a:pt x="10" y="18"/>
                </a:cubicBezTo>
                <a:lnTo>
                  <a:pt x="7" y="18"/>
                </a:lnTo>
                <a:cubicBezTo>
                  <a:pt x="5" y="18"/>
                  <a:pt x="5" y="18"/>
                  <a:pt x="5" y="18"/>
                </a:cubicBezTo>
                <a:lnTo>
                  <a:pt x="3" y="17"/>
                </a:lnTo>
                <a:cubicBezTo>
                  <a:pt x="3" y="16"/>
                  <a:pt x="5" y="17"/>
                  <a:pt x="5" y="1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3" name="Freeform 2189">
            <a:extLst>
              <a:ext uri="{FF2B5EF4-FFF2-40B4-BE49-F238E27FC236}">
                <a16:creationId xmlns:a16="http://schemas.microsoft.com/office/drawing/2014/main" id="{4F52CEB2-8EB9-D146-96B2-EA25E7435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922463"/>
            <a:ext cx="4762" cy="6350"/>
          </a:xfrm>
          <a:custGeom>
            <a:avLst/>
            <a:gdLst>
              <a:gd name="T0" fmla="*/ 403183 w 15"/>
              <a:gd name="T1" fmla="*/ 1116932 h 19"/>
              <a:gd name="T2" fmla="*/ 806365 w 15"/>
              <a:gd name="T3" fmla="*/ 1116932 h 19"/>
              <a:gd name="T4" fmla="*/ 806365 w 15"/>
              <a:gd name="T5" fmla="*/ 1116932 h 19"/>
              <a:gd name="T6" fmla="*/ 806365 w 15"/>
              <a:gd name="T7" fmla="*/ 1116932 h 19"/>
              <a:gd name="T8" fmla="*/ 503820 w 15"/>
              <a:gd name="T9" fmla="*/ 446839 h 19"/>
              <a:gd name="T10" fmla="*/ 503820 w 15"/>
              <a:gd name="T11" fmla="*/ 446839 h 19"/>
              <a:gd name="T12" fmla="*/ 403183 w 15"/>
              <a:gd name="T13" fmla="*/ 446839 h 19"/>
              <a:gd name="T14" fmla="*/ 403183 w 15"/>
              <a:gd name="T15" fmla="*/ 1116932 h 19"/>
              <a:gd name="T16" fmla="*/ 403183 w 15"/>
              <a:gd name="T17" fmla="*/ 1116932 h 19"/>
              <a:gd name="T18" fmla="*/ 403183 w 15"/>
              <a:gd name="T19" fmla="*/ 1116932 h 19"/>
              <a:gd name="T20" fmla="*/ 806365 w 15"/>
              <a:gd name="T21" fmla="*/ 1228558 h 19"/>
              <a:gd name="T22" fmla="*/ 403183 w 15"/>
              <a:gd name="T23" fmla="*/ 1340518 h 19"/>
              <a:gd name="T24" fmla="*/ 302228 w 15"/>
              <a:gd name="T25" fmla="*/ 1452145 h 19"/>
              <a:gd name="T26" fmla="*/ 302228 w 15"/>
              <a:gd name="T27" fmla="*/ 1675397 h 19"/>
              <a:gd name="T28" fmla="*/ 403183 w 15"/>
              <a:gd name="T29" fmla="*/ 1898984 h 19"/>
              <a:gd name="T30" fmla="*/ 403183 w 15"/>
              <a:gd name="T31" fmla="*/ 1898984 h 19"/>
              <a:gd name="T32" fmla="*/ 201591 w 15"/>
              <a:gd name="T33" fmla="*/ 1898984 h 19"/>
              <a:gd name="T34" fmla="*/ 0 w 15"/>
              <a:gd name="T35" fmla="*/ 2010611 h 19"/>
              <a:gd name="T36" fmla="*/ 0 w 15"/>
              <a:gd name="T37" fmla="*/ 1898984 h 19"/>
              <a:gd name="T38" fmla="*/ 100637 w 15"/>
              <a:gd name="T39" fmla="*/ 1675397 h 19"/>
              <a:gd name="T40" fmla="*/ 503820 w 15"/>
              <a:gd name="T41" fmla="*/ 0 h 19"/>
              <a:gd name="T42" fmla="*/ 503820 w 15"/>
              <a:gd name="T43" fmla="*/ 0 h 19"/>
              <a:gd name="T44" fmla="*/ 604774 w 15"/>
              <a:gd name="T45" fmla="*/ 0 h 19"/>
              <a:gd name="T46" fmla="*/ 1310185 w 15"/>
              <a:gd name="T47" fmla="*/ 1563771 h 19"/>
              <a:gd name="T48" fmla="*/ 1411139 w 15"/>
              <a:gd name="T49" fmla="*/ 1787024 h 19"/>
              <a:gd name="T50" fmla="*/ 1411139 w 15"/>
              <a:gd name="T51" fmla="*/ 1787024 h 19"/>
              <a:gd name="T52" fmla="*/ 1108594 w 15"/>
              <a:gd name="T53" fmla="*/ 1787024 h 19"/>
              <a:gd name="T54" fmla="*/ 806365 w 15"/>
              <a:gd name="T55" fmla="*/ 1898984 h 19"/>
              <a:gd name="T56" fmla="*/ 806365 w 15"/>
              <a:gd name="T57" fmla="*/ 1787024 h 19"/>
              <a:gd name="T58" fmla="*/ 1007957 w 15"/>
              <a:gd name="T59" fmla="*/ 1563771 h 19"/>
              <a:gd name="T60" fmla="*/ 907002 w 15"/>
              <a:gd name="T61" fmla="*/ 1452145 h 19"/>
              <a:gd name="T62" fmla="*/ 806365 w 15"/>
              <a:gd name="T63" fmla="*/ 1228558 h 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" h="19">
                <a:moveTo>
                  <a:pt x="4" y="10"/>
                </a:moveTo>
                <a:lnTo>
                  <a:pt x="8" y="10"/>
                </a:lnTo>
                <a:lnTo>
                  <a:pt x="5" y="4"/>
                </a:lnTo>
                <a:cubicBezTo>
                  <a:pt x="5" y="4"/>
                  <a:pt x="5" y="4"/>
                  <a:pt x="4" y="4"/>
                </a:cubicBezTo>
                <a:lnTo>
                  <a:pt x="4" y="10"/>
                </a:lnTo>
                <a:close/>
                <a:moveTo>
                  <a:pt x="8" y="11"/>
                </a:moveTo>
                <a:lnTo>
                  <a:pt x="4" y="12"/>
                </a:lnTo>
                <a:cubicBezTo>
                  <a:pt x="4" y="12"/>
                  <a:pt x="3" y="12"/>
                  <a:pt x="3" y="13"/>
                </a:cubicBezTo>
                <a:cubicBezTo>
                  <a:pt x="3" y="14"/>
                  <a:pt x="3" y="15"/>
                  <a:pt x="3" y="15"/>
                </a:cubicBezTo>
                <a:cubicBezTo>
                  <a:pt x="3" y="17"/>
                  <a:pt x="4" y="16"/>
                  <a:pt x="4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1" y="17"/>
                  <a:pt x="0" y="18"/>
                  <a:pt x="0" y="18"/>
                </a:cubicBezTo>
                <a:lnTo>
                  <a:pt x="0" y="17"/>
                </a:lnTo>
                <a:cubicBezTo>
                  <a:pt x="0" y="17"/>
                  <a:pt x="0" y="17"/>
                  <a:pt x="1" y="15"/>
                </a:cubicBezTo>
                <a:lnTo>
                  <a:pt x="5" y="0"/>
                </a:lnTo>
                <a:lnTo>
                  <a:pt x="6" y="0"/>
                </a:lnTo>
                <a:lnTo>
                  <a:pt x="13" y="14"/>
                </a:lnTo>
                <a:cubicBezTo>
                  <a:pt x="13" y="16"/>
                  <a:pt x="14" y="15"/>
                  <a:pt x="14" y="16"/>
                </a:cubicBezTo>
                <a:cubicBezTo>
                  <a:pt x="13" y="16"/>
                  <a:pt x="13" y="16"/>
                  <a:pt x="11" y="16"/>
                </a:cubicBezTo>
                <a:cubicBezTo>
                  <a:pt x="11" y="16"/>
                  <a:pt x="10" y="17"/>
                  <a:pt x="8" y="17"/>
                </a:cubicBezTo>
                <a:cubicBezTo>
                  <a:pt x="8" y="17"/>
                  <a:pt x="8" y="17"/>
                  <a:pt x="8" y="16"/>
                </a:cubicBezTo>
                <a:cubicBezTo>
                  <a:pt x="8" y="16"/>
                  <a:pt x="10" y="16"/>
                  <a:pt x="10" y="14"/>
                </a:cubicBezTo>
                <a:cubicBezTo>
                  <a:pt x="10" y="14"/>
                  <a:pt x="10" y="14"/>
                  <a:pt x="9" y="13"/>
                </a:cubicBezTo>
                <a:cubicBezTo>
                  <a:pt x="8" y="12"/>
                  <a:pt x="8" y="11"/>
                  <a:pt x="8" y="11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4" name="Freeform 2190">
            <a:extLst>
              <a:ext uri="{FF2B5EF4-FFF2-40B4-BE49-F238E27FC236}">
                <a16:creationId xmlns:a16="http://schemas.microsoft.com/office/drawing/2014/main" id="{8923BF8C-6532-E845-BC2D-95BFB91FE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922463"/>
            <a:ext cx="4762" cy="6350"/>
          </a:xfrm>
          <a:custGeom>
            <a:avLst/>
            <a:gdLst>
              <a:gd name="T0" fmla="*/ 787317 w 12"/>
              <a:gd name="T1" fmla="*/ 335213 h 19"/>
              <a:gd name="T2" fmla="*/ 944860 w 12"/>
              <a:gd name="T3" fmla="*/ 670092 h 19"/>
              <a:gd name="T4" fmla="*/ 1102403 w 12"/>
              <a:gd name="T5" fmla="*/ 893679 h 19"/>
              <a:gd name="T6" fmla="*/ 1259946 w 12"/>
              <a:gd name="T7" fmla="*/ 893679 h 19"/>
              <a:gd name="T8" fmla="*/ 1574635 w 12"/>
              <a:gd name="T9" fmla="*/ 558466 h 19"/>
              <a:gd name="T10" fmla="*/ 1574635 w 12"/>
              <a:gd name="T11" fmla="*/ 670092 h 19"/>
              <a:gd name="T12" fmla="*/ 1732178 w 12"/>
              <a:gd name="T13" fmla="*/ 1116932 h 19"/>
              <a:gd name="T14" fmla="*/ 1732178 w 12"/>
              <a:gd name="T15" fmla="*/ 1340518 h 19"/>
              <a:gd name="T16" fmla="*/ 1259946 w 12"/>
              <a:gd name="T17" fmla="*/ 1005305 h 19"/>
              <a:gd name="T18" fmla="*/ 944860 w 12"/>
              <a:gd name="T19" fmla="*/ 1005305 h 19"/>
              <a:gd name="T20" fmla="*/ 944860 w 12"/>
              <a:gd name="T21" fmla="*/ 1340518 h 19"/>
              <a:gd name="T22" fmla="*/ 1102403 w 12"/>
              <a:gd name="T23" fmla="*/ 1563771 h 19"/>
              <a:gd name="T24" fmla="*/ 1259946 w 12"/>
              <a:gd name="T25" fmla="*/ 1787024 h 19"/>
              <a:gd name="T26" fmla="*/ 1259946 w 12"/>
              <a:gd name="T27" fmla="*/ 1898984 h 19"/>
              <a:gd name="T28" fmla="*/ 787317 w 12"/>
              <a:gd name="T29" fmla="*/ 1898984 h 19"/>
              <a:gd name="T30" fmla="*/ 629775 w 12"/>
              <a:gd name="T31" fmla="*/ 2010611 h 19"/>
              <a:gd name="T32" fmla="*/ 629775 w 12"/>
              <a:gd name="T33" fmla="*/ 1787024 h 19"/>
              <a:gd name="T34" fmla="*/ 629775 w 12"/>
              <a:gd name="T35" fmla="*/ 1675397 h 19"/>
              <a:gd name="T36" fmla="*/ 629775 w 12"/>
              <a:gd name="T37" fmla="*/ 335213 h 19"/>
              <a:gd name="T38" fmla="*/ 0 w 12"/>
              <a:gd name="T39" fmla="*/ 223253 h 19"/>
              <a:gd name="T40" fmla="*/ 315086 w 12"/>
              <a:gd name="T41" fmla="*/ 111626 h 19"/>
              <a:gd name="T42" fmla="*/ 944860 w 12"/>
              <a:gd name="T43" fmla="*/ 111626 h 19"/>
              <a:gd name="T44" fmla="*/ 1732178 w 12"/>
              <a:gd name="T45" fmla="*/ 0 h 19"/>
              <a:gd name="T46" fmla="*/ 1732178 w 12"/>
              <a:gd name="T47" fmla="*/ 0 h 19"/>
              <a:gd name="T48" fmla="*/ 1732178 w 12"/>
              <a:gd name="T49" fmla="*/ 223253 h 19"/>
              <a:gd name="T50" fmla="*/ 1732178 w 12"/>
              <a:gd name="T51" fmla="*/ 335213 h 19"/>
              <a:gd name="T52" fmla="*/ 1259946 w 12"/>
              <a:gd name="T53" fmla="*/ 223253 h 19"/>
              <a:gd name="T54" fmla="*/ 787317 w 12"/>
              <a:gd name="T55" fmla="*/ 335213 h 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" h="19">
                <a:moveTo>
                  <a:pt x="5" y="3"/>
                </a:moveTo>
                <a:lnTo>
                  <a:pt x="6" y="6"/>
                </a:lnTo>
                <a:cubicBezTo>
                  <a:pt x="6" y="8"/>
                  <a:pt x="7" y="8"/>
                  <a:pt x="7" y="8"/>
                </a:cubicBezTo>
                <a:lnTo>
                  <a:pt x="8" y="8"/>
                </a:lnTo>
                <a:cubicBezTo>
                  <a:pt x="10" y="8"/>
                  <a:pt x="8" y="6"/>
                  <a:pt x="10" y="5"/>
                </a:cubicBezTo>
                <a:cubicBezTo>
                  <a:pt x="10" y="5"/>
                  <a:pt x="10" y="5"/>
                  <a:pt x="10" y="6"/>
                </a:cubicBezTo>
                <a:lnTo>
                  <a:pt x="11" y="10"/>
                </a:lnTo>
                <a:lnTo>
                  <a:pt x="11" y="12"/>
                </a:lnTo>
                <a:cubicBezTo>
                  <a:pt x="10" y="12"/>
                  <a:pt x="11" y="8"/>
                  <a:pt x="8" y="9"/>
                </a:cubicBezTo>
                <a:lnTo>
                  <a:pt x="6" y="9"/>
                </a:lnTo>
                <a:cubicBezTo>
                  <a:pt x="6" y="9"/>
                  <a:pt x="6" y="10"/>
                  <a:pt x="6" y="12"/>
                </a:cubicBezTo>
                <a:lnTo>
                  <a:pt x="7" y="14"/>
                </a:lnTo>
                <a:cubicBezTo>
                  <a:pt x="8" y="16"/>
                  <a:pt x="8" y="16"/>
                  <a:pt x="8" y="16"/>
                </a:cubicBezTo>
                <a:lnTo>
                  <a:pt x="8" y="17"/>
                </a:lnTo>
                <a:cubicBezTo>
                  <a:pt x="8" y="17"/>
                  <a:pt x="8" y="17"/>
                  <a:pt x="5" y="17"/>
                </a:cubicBezTo>
                <a:cubicBezTo>
                  <a:pt x="5" y="17"/>
                  <a:pt x="4" y="17"/>
                  <a:pt x="4" y="18"/>
                </a:cubicBezTo>
                <a:cubicBezTo>
                  <a:pt x="4" y="18"/>
                  <a:pt x="4" y="18"/>
                  <a:pt x="4" y="16"/>
                </a:cubicBezTo>
                <a:cubicBezTo>
                  <a:pt x="4" y="16"/>
                  <a:pt x="4" y="17"/>
                  <a:pt x="4" y="15"/>
                </a:cubicBezTo>
                <a:lnTo>
                  <a:pt x="4" y="3"/>
                </a:lnTo>
                <a:cubicBezTo>
                  <a:pt x="3" y="2"/>
                  <a:pt x="0" y="2"/>
                  <a:pt x="0" y="2"/>
                </a:cubicBezTo>
                <a:cubicBezTo>
                  <a:pt x="0" y="2"/>
                  <a:pt x="0" y="2"/>
                  <a:pt x="2" y="1"/>
                </a:cubicBezTo>
                <a:cubicBezTo>
                  <a:pt x="2" y="1"/>
                  <a:pt x="4" y="1"/>
                  <a:pt x="6" y="1"/>
                </a:cubicBezTo>
                <a:cubicBezTo>
                  <a:pt x="8" y="1"/>
                  <a:pt x="8" y="0"/>
                  <a:pt x="11" y="0"/>
                </a:cubicBezTo>
                <a:lnTo>
                  <a:pt x="11" y="2"/>
                </a:lnTo>
                <a:lnTo>
                  <a:pt x="11" y="3"/>
                </a:lnTo>
                <a:cubicBezTo>
                  <a:pt x="10" y="3"/>
                  <a:pt x="11" y="1"/>
                  <a:pt x="8" y="2"/>
                </a:cubicBezTo>
                <a:cubicBezTo>
                  <a:pt x="5" y="2"/>
                  <a:pt x="5" y="3"/>
                  <a:pt x="5" y="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5" name="Freeform 2191">
            <a:extLst>
              <a:ext uri="{FF2B5EF4-FFF2-40B4-BE49-F238E27FC236}">
                <a16:creationId xmlns:a16="http://schemas.microsoft.com/office/drawing/2014/main" id="{8C75CE22-15F6-E644-8A25-E0420959E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1920875"/>
            <a:ext cx="6350" cy="6350"/>
          </a:xfrm>
          <a:custGeom>
            <a:avLst/>
            <a:gdLst>
              <a:gd name="T0" fmla="*/ 249061 w 18"/>
              <a:gd name="T1" fmla="*/ 1228558 h 19"/>
              <a:gd name="T2" fmla="*/ 1120069 w 18"/>
              <a:gd name="T3" fmla="*/ 111626 h 19"/>
              <a:gd name="T4" fmla="*/ 2115608 w 18"/>
              <a:gd name="T5" fmla="*/ 781718 h 19"/>
              <a:gd name="T6" fmla="*/ 1493308 w 18"/>
              <a:gd name="T7" fmla="*/ 1898984 h 19"/>
              <a:gd name="T8" fmla="*/ 249061 w 18"/>
              <a:gd name="T9" fmla="*/ 1228558 h 19"/>
              <a:gd name="T10" fmla="*/ 622300 w 18"/>
              <a:gd name="T11" fmla="*/ 1116932 h 19"/>
              <a:gd name="T12" fmla="*/ 1493308 w 18"/>
              <a:gd name="T13" fmla="*/ 1787024 h 19"/>
              <a:gd name="T14" fmla="*/ 1866900 w 18"/>
              <a:gd name="T15" fmla="*/ 893679 h 19"/>
              <a:gd name="T16" fmla="*/ 1120069 w 18"/>
              <a:gd name="T17" fmla="*/ 111626 h 19"/>
              <a:gd name="T18" fmla="*/ 622300 w 18"/>
              <a:gd name="T19" fmla="*/ 1116932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9">
                <a:moveTo>
                  <a:pt x="2" y="11"/>
                </a:moveTo>
                <a:cubicBezTo>
                  <a:pt x="0" y="5"/>
                  <a:pt x="4" y="1"/>
                  <a:pt x="9" y="1"/>
                </a:cubicBezTo>
                <a:cubicBezTo>
                  <a:pt x="12" y="0"/>
                  <a:pt x="16" y="2"/>
                  <a:pt x="17" y="7"/>
                </a:cubicBezTo>
                <a:cubicBezTo>
                  <a:pt x="17" y="10"/>
                  <a:pt x="17" y="16"/>
                  <a:pt x="12" y="17"/>
                </a:cubicBezTo>
                <a:cubicBezTo>
                  <a:pt x="8" y="18"/>
                  <a:pt x="2" y="16"/>
                  <a:pt x="2" y="11"/>
                </a:cubicBezTo>
                <a:close/>
                <a:moveTo>
                  <a:pt x="5" y="10"/>
                </a:moveTo>
                <a:cubicBezTo>
                  <a:pt x="6" y="13"/>
                  <a:pt x="8" y="17"/>
                  <a:pt x="12" y="16"/>
                </a:cubicBezTo>
                <a:cubicBezTo>
                  <a:pt x="15" y="16"/>
                  <a:pt x="16" y="13"/>
                  <a:pt x="15" y="8"/>
                </a:cubicBezTo>
                <a:cubicBezTo>
                  <a:pt x="13" y="3"/>
                  <a:pt x="12" y="1"/>
                  <a:pt x="9" y="1"/>
                </a:cubicBezTo>
                <a:cubicBezTo>
                  <a:pt x="5" y="2"/>
                  <a:pt x="4" y="5"/>
                  <a:pt x="5" y="10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6" name="Freeform 2192">
            <a:extLst>
              <a:ext uri="{FF2B5EF4-FFF2-40B4-BE49-F238E27FC236}">
                <a16:creationId xmlns:a16="http://schemas.microsoft.com/office/drawing/2014/main" id="{A6BC24FD-3F90-0A42-A21F-5452C22D1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1920875"/>
            <a:ext cx="6350" cy="6350"/>
          </a:xfrm>
          <a:custGeom>
            <a:avLst/>
            <a:gdLst>
              <a:gd name="T0" fmla="*/ 558466 w 19"/>
              <a:gd name="T1" fmla="*/ 335213 h 19"/>
              <a:gd name="T2" fmla="*/ 670092 w 19"/>
              <a:gd name="T3" fmla="*/ 781718 h 19"/>
              <a:gd name="T4" fmla="*/ 781718 w 19"/>
              <a:gd name="T5" fmla="*/ 781718 h 19"/>
              <a:gd name="T6" fmla="*/ 1116932 w 19"/>
              <a:gd name="T7" fmla="*/ 446839 h 19"/>
              <a:gd name="T8" fmla="*/ 558466 w 19"/>
              <a:gd name="T9" fmla="*/ 111626 h 19"/>
              <a:gd name="T10" fmla="*/ 558466 w 19"/>
              <a:gd name="T11" fmla="*/ 335213 h 19"/>
              <a:gd name="T12" fmla="*/ 558466 w 19"/>
              <a:gd name="T13" fmla="*/ 1563771 h 19"/>
              <a:gd name="T14" fmla="*/ 223253 w 19"/>
              <a:gd name="T15" fmla="*/ 446839 h 19"/>
              <a:gd name="T16" fmla="*/ 0 w 19"/>
              <a:gd name="T17" fmla="*/ 223253 h 19"/>
              <a:gd name="T18" fmla="*/ 111626 w 19"/>
              <a:gd name="T19" fmla="*/ 111626 h 19"/>
              <a:gd name="T20" fmla="*/ 223253 w 19"/>
              <a:gd name="T21" fmla="*/ 111626 h 19"/>
              <a:gd name="T22" fmla="*/ 670092 w 19"/>
              <a:gd name="T23" fmla="*/ 0 h 19"/>
              <a:gd name="T24" fmla="*/ 1452145 w 19"/>
              <a:gd name="T25" fmla="*/ 335213 h 19"/>
              <a:gd name="T26" fmla="*/ 1340518 w 19"/>
              <a:gd name="T27" fmla="*/ 670092 h 19"/>
              <a:gd name="T28" fmla="*/ 1116932 w 19"/>
              <a:gd name="T29" fmla="*/ 781718 h 19"/>
              <a:gd name="T30" fmla="*/ 1675397 w 19"/>
              <a:gd name="T31" fmla="*/ 1452145 h 19"/>
              <a:gd name="T32" fmla="*/ 1787024 w 19"/>
              <a:gd name="T33" fmla="*/ 1452145 h 19"/>
              <a:gd name="T34" fmla="*/ 2010611 w 19"/>
              <a:gd name="T35" fmla="*/ 1452145 h 19"/>
              <a:gd name="T36" fmla="*/ 1675397 w 19"/>
              <a:gd name="T37" fmla="*/ 1787024 h 19"/>
              <a:gd name="T38" fmla="*/ 1340518 w 19"/>
              <a:gd name="T39" fmla="*/ 1452145 h 19"/>
              <a:gd name="T40" fmla="*/ 1005305 w 19"/>
              <a:gd name="T41" fmla="*/ 1116932 h 19"/>
              <a:gd name="T42" fmla="*/ 781718 w 19"/>
              <a:gd name="T43" fmla="*/ 1005305 h 19"/>
              <a:gd name="T44" fmla="*/ 670092 w 19"/>
              <a:gd name="T45" fmla="*/ 1116932 h 19"/>
              <a:gd name="T46" fmla="*/ 781718 w 19"/>
              <a:gd name="T47" fmla="*/ 1563771 h 19"/>
              <a:gd name="T48" fmla="*/ 1116932 w 19"/>
              <a:gd name="T49" fmla="*/ 1787024 h 19"/>
              <a:gd name="T50" fmla="*/ 893679 w 19"/>
              <a:gd name="T51" fmla="*/ 1787024 h 19"/>
              <a:gd name="T52" fmla="*/ 781718 w 19"/>
              <a:gd name="T53" fmla="*/ 1898984 h 19"/>
              <a:gd name="T54" fmla="*/ 558466 w 19"/>
              <a:gd name="T55" fmla="*/ 2010611 h 19"/>
              <a:gd name="T56" fmla="*/ 446839 w 19"/>
              <a:gd name="T57" fmla="*/ 2010611 h 19"/>
              <a:gd name="T58" fmla="*/ 558466 w 19"/>
              <a:gd name="T59" fmla="*/ 1563771 h 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9" h="19">
                <a:moveTo>
                  <a:pt x="5" y="3"/>
                </a:moveTo>
                <a:lnTo>
                  <a:pt x="6" y="7"/>
                </a:lnTo>
                <a:lnTo>
                  <a:pt x="7" y="7"/>
                </a:lnTo>
                <a:cubicBezTo>
                  <a:pt x="10" y="6"/>
                  <a:pt x="10" y="6"/>
                  <a:pt x="10" y="4"/>
                </a:cubicBezTo>
                <a:cubicBezTo>
                  <a:pt x="9" y="2"/>
                  <a:pt x="7" y="1"/>
                  <a:pt x="5" y="1"/>
                </a:cubicBezTo>
                <a:lnTo>
                  <a:pt x="5" y="3"/>
                </a:lnTo>
                <a:close/>
                <a:moveTo>
                  <a:pt x="5" y="14"/>
                </a:moveTo>
                <a:lnTo>
                  <a:pt x="2" y="4"/>
                </a:lnTo>
                <a:cubicBezTo>
                  <a:pt x="2" y="1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lnTo>
                  <a:pt x="2" y="1"/>
                </a:lnTo>
                <a:cubicBezTo>
                  <a:pt x="4" y="1"/>
                  <a:pt x="5" y="0"/>
                  <a:pt x="6" y="0"/>
                </a:cubicBezTo>
                <a:cubicBezTo>
                  <a:pt x="10" y="0"/>
                  <a:pt x="12" y="2"/>
                  <a:pt x="13" y="3"/>
                </a:cubicBezTo>
                <a:cubicBezTo>
                  <a:pt x="13" y="5"/>
                  <a:pt x="12" y="6"/>
                  <a:pt x="12" y="6"/>
                </a:cubicBezTo>
                <a:lnTo>
                  <a:pt x="10" y="7"/>
                </a:lnTo>
                <a:cubicBezTo>
                  <a:pt x="10" y="7"/>
                  <a:pt x="13" y="10"/>
                  <a:pt x="15" y="13"/>
                </a:cubicBezTo>
                <a:lnTo>
                  <a:pt x="16" y="13"/>
                </a:lnTo>
                <a:lnTo>
                  <a:pt x="18" y="13"/>
                </a:lnTo>
                <a:cubicBezTo>
                  <a:pt x="18" y="14"/>
                  <a:pt x="15" y="16"/>
                  <a:pt x="15" y="16"/>
                </a:cubicBezTo>
                <a:cubicBezTo>
                  <a:pt x="14" y="16"/>
                  <a:pt x="13" y="14"/>
                  <a:pt x="12" y="13"/>
                </a:cubicBezTo>
                <a:lnTo>
                  <a:pt x="9" y="10"/>
                </a:lnTo>
                <a:cubicBezTo>
                  <a:pt x="8" y="9"/>
                  <a:pt x="7" y="9"/>
                  <a:pt x="7" y="9"/>
                </a:cubicBezTo>
                <a:lnTo>
                  <a:pt x="6" y="10"/>
                </a:lnTo>
                <a:lnTo>
                  <a:pt x="7" y="14"/>
                </a:lnTo>
                <a:cubicBezTo>
                  <a:pt x="7" y="16"/>
                  <a:pt x="10" y="16"/>
                  <a:pt x="10" y="16"/>
                </a:cubicBezTo>
                <a:lnTo>
                  <a:pt x="8" y="16"/>
                </a:lnTo>
                <a:lnTo>
                  <a:pt x="7" y="17"/>
                </a:lnTo>
                <a:lnTo>
                  <a:pt x="5" y="18"/>
                </a:lnTo>
                <a:lnTo>
                  <a:pt x="4" y="18"/>
                </a:lnTo>
                <a:cubicBezTo>
                  <a:pt x="3" y="16"/>
                  <a:pt x="6" y="17"/>
                  <a:pt x="5" y="14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7" name="Freeform 2193">
            <a:extLst>
              <a:ext uri="{FF2B5EF4-FFF2-40B4-BE49-F238E27FC236}">
                <a16:creationId xmlns:a16="http://schemas.microsoft.com/office/drawing/2014/main" id="{94D090E8-9AB2-DA44-B0C3-02BF50A11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1919288"/>
            <a:ext cx="4763" cy="6350"/>
          </a:xfrm>
          <a:custGeom>
            <a:avLst/>
            <a:gdLst>
              <a:gd name="T0" fmla="*/ 806535 w 15"/>
              <a:gd name="T1" fmla="*/ 1563771 h 19"/>
              <a:gd name="T2" fmla="*/ 604901 w 15"/>
              <a:gd name="T3" fmla="*/ 446839 h 19"/>
              <a:gd name="T4" fmla="*/ 504243 w 15"/>
              <a:gd name="T5" fmla="*/ 335213 h 19"/>
              <a:gd name="T6" fmla="*/ 201634 w 15"/>
              <a:gd name="T7" fmla="*/ 446839 h 19"/>
              <a:gd name="T8" fmla="*/ 100976 w 15"/>
              <a:gd name="T9" fmla="*/ 781718 h 19"/>
              <a:gd name="T10" fmla="*/ 0 w 15"/>
              <a:gd name="T11" fmla="*/ 670092 h 19"/>
              <a:gd name="T12" fmla="*/ 0 w 15"/>
              <a:gd name="T13" fmla="*/ 446839 h 19"/>
              <a:gd name="T14" fmla="*/ 0 w 15"/>
              <a:gd name="T15" fmla="*/ 335213 h 19"/>
              <a:gd name="T16" fmla="*/ 604901 w 15"/>
              <a:gd name="T17" fmla="*/ 0 h 19"/>
              <a:gd name="T18" fmla="*/ 1209802 w 15"/>
              <a:gd name="T19" fmla="*/ 0 h 19"/>
              <a:gd name="T20" fmla="*/ 1209802 w 15"/>
              <a:gd name="T21" fmla="*/ 0 h 19"/>
              <a:gd name="T22" fmla="*/ 1310778 w 15"/>
              <a:gd name="T23" fmla="*/ 223253 h 19"/>
              <a:gd name="T24" fmla="*/ 1209802 w 15"/>
              <a:gd name="T25" fmla="*/ 446839 h 19"/>
              <a:gd name="T26" fmla="*/ 1008168 w 15"/>
              <a:gd name="T27" fmla="*/ 111626 h 19"/>
              <a:gd name="T28" fmla="*/ 907510 w 15"/>
              <a:gd name="T29" fmla="*/ 111626 h 19"/>
              <a:gd name="T30" fmla="*/ 806535 w 15"/>
              <a:gd name="T31" fmla="*/ 446839 h 19"/>
              <a:gd name="T32" fmla="*/ 1109144 w 15"/>
              <a:gd name="T33" fmla="*/ 1563771 h 19"/>
              <a:gd name="T34" fmla="*/ 1411436 w 15"/>
              <a:gd name="T35" fmla="*/ 1787024 h 19"/>
              <a:gd name="T36" fmla="*/ 1310778 w 15"/>
              <a:gd name="T37" fmla="*/ 1787024 h 19"/>
              <a:gd name="T38" fmla="*/ 1008168 w 15"/>
              <a:gd name="T39" fmla="*/ 1898984 h 19"/>
              <a:gd name="T40" fmla="*/ 806535 w 15"/>
              <a:gd name="T41" fmla="*/ 2010611 h 19"/>
              <a:gd name="T42" fmla="*/ 604901 w 15"/>
              <a:gd name="T43" fmla="*/ 2010611 h 19"/>
              <a:gd name="T44" fmla="*/ 806535 w 15"/>
              <a:gd name="T45" fmla="*/ 1563771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9">
                <a:moveTo>
                  <a:pt x="8" y="14"/>
                </a:moveTo>
                <a:lnTo>
                  <a:pt x="6" y="4"/>
                </a:lnTo>
                <a:cubicBezTo>
                  <a:pt x="6" y="3"/>
                  <a:pt x="5" y="3"/>
                  <a:pt x="5" y="3"/>
                </a:cubicBezTo>
                <a:lnTo>
                  <a:pt x="2" y="4"/>
                </a:lnTo>
                <a:cubicBezTo>
                  <a:pt x="1" y="4"/>
                  <a:pt x="2" y="7"/>
                  <a:pt x="1" y="7"/>
                </a:cubicBezTo>
                <a:cubicBezTo>
                  <a:pt x="1" y="7"/>
                  <a:pt x="1" y="7"/>
                  <a:pt x="0" y="6"/>
                </a:cubicBezTo>
                <a:lnTo>
                  <a:pt x="0" y="4"/>
                </a:lnTo>
                <a:cubicBezTo>
                  <a:pt x="0" y="3"/>
                  <a:pt x="0" y="3"/>
                  <a:pt x="0" y="3"/>
                </a:cubicBezTo>
                <a:cubicBezTo>
                  <a:pt x="2" y="2"/>
                  <a:pt x="4" y="2"/>
                  <a:pt x="6" y="0"/>
                </a:cubicBezTo>
                <a:cubicBezTo>
                  <a:pt x="9" y="0"/>
                  <a:pt x="10" y="0"/>
                  <a:pt x="12" y="0"/>
                </a:cubicBezTo>
                <a:lnTo>
                  <a:pt x="13" y="2"/>
                </a:lnTo>
                <a:cubicBezTo>
                  <a:pt x="13" y="2"/>
                  <a:pt x="14" y="3"/>
                  <a:pt x="12" y="4"/>
                </a:cubicBezTo>
                <a:cubicBezTo>
                  <a:pt x="12" y="4"/>
                  <a:pt x="12" y="0"/>
                  <a:pt x="10" y="1"/>
                </a:cubicBezTo>
                <a:lnTo>
                  <a:pt x="9" y="1"/>
                </a:lnTo>
                <a:cubicBezTo>
                  <a:pt x="8" y="2"/>
                  <a:pt x="8" y="2"/>
                  <a:pt x="8" y="4"/>
                </a:cubicBezTo>
                <a:lnTo>
                  <a:pt x="11" y="14"/>
                </a:lnTo>
                <a:cubicBezTo>
                  <a:pt x="11" y="16"/>
                  <a:pt x="14" y="14"/>
                  <a:pt x="14" y="16"/>
                </a:cubicBezTo>
                <a:lnTo>
                  <a:pt x="13" y="16"/>
                </a:lnTo>
                <a:cubicBezTo>
                  <a:pt x="12" y="16"/>
                  <a:pt x="11" y="16"/>
                  <a:pt x="10" y="17"/>
                </a:cubicBezTo>
                <a:cubicBezTo>
                  <a:pt x="9" y="17"/>
                  <a:pt x="8" y="18"/>
                  <a:pt x="8" y="18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6"/>
                  <a:pt x="9" y="17"/>
                  <a:pt x="8" y="1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8" name="Freeform 2194">
            <a:extLst>
              <a:ext uri="{FF2B5EF4-FFF2-40B4-BE49-F238E27FC236}">
                <a16:creationId xmlns:a16="http://schemas.microsoft.com/office/drawing/2014/main" id="{CAB80659-0710-F047-A114-7405768C4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1917700"/>
            <a:ext cx="4762" cy="6350"/>
          </a:xfrm>
          <a:custGeom>
            <a:avLst/>
            <a:gdLst>
              <a:gd name="T0" fmla="*/ 939213 w 13"/>
              <a:gd name="T1" fmla="*/ 279026 h 17"/>
              <a:gd name="T2" fmla="*/ 1207716 w 13"/>
              <a:gd name="T3" fmla="*/ 1674159 h 17"/>
              <a:gd name="T4" fmla="*/ 1610289 w 13"/>
              <a:gd name="T5" fmla="*/ 2092885 h 17"/>
              <a:gd name="T6" fmla="*/ 1341785 w 13"/>
              <a:gd name="T7" fmla="*/ 2092885 h 17"/>
              <a:gd name="T8" fmla="*/ 1073282 w 13"/>
              <a:gd name="T9" fmla="*/ 2232212 h 17"/>
              <a:gd name="T10" fmla="*/ 939213 w 13"/>
              <a:gd name="T11" fmla="*/ 2232212 h 17"/>
              <a:gd name="T12" fmla="*/ 805144 w 13"/>
              <a:gd name="T13" fmla="*/ 2232212 h 17"/>
              <a:gd name="T14" fmla="*/ 939213 w 13"/>
              <a:gd name="T15" fmla="*/ 1813859 h 17"/>
              <a:gd name="T16" fmla="*/ 536641 w 13"/>
              <a:gd name="T17" fmla="*/ 279026 h 17"/>
              <a:gd name="T18" fmla="*/ 0 w 13"/>
              <a:gd name="T19" fmla="*/ 279026 h 17"/>
              <a:gd name="T20" fmla="*/ 268504 w 13"/>
              <a:gd name="T21" fmla="*/ 139700 h 17"/>
              <a:gd name="T22" fmla="*/ 536641 w 13"/>
              <a:gd name="T23" fmla="*/ 0 h 17"/>
              <a:gd name="T24" fmla="*/ 939213 w 13"/>
              <a:gd name="T25" fmla="*/ 0 h 17"/>
              <a:gd name="T26" fmla="*/ 939213 w 13"/>
              <a:gd name="T27" fmla="*/ 0 h 17"/>
              <a:gd name="T28" fmla="*/ 939213 w 13"/>
              <a:gd name="T29" fmla="*/ 279026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7">
                <a:moveTo>
                  <a:pt x="7" y="2"/>
                </a:moveTo>
                <a:lnTo>
                  <a:pt x="9" y="12"/>
                </a:lnTo>
                <a:cubicBezTo>
                  <a:pt x="9" y="16"/>
                  <a:pt x="12" y="13"/>
                  <a:pt x="12" y="15"/>
                </a:cubicBezTo>
                <a:cubicBezTo>
                  <a:pt x="12" y="15"/>
                  <a:pt x="12" y="15"/>
                  <a:pt x="10" y="15"/>
                </a:cubicBezTo>
                <a:cubicBezTo>
                  <a:pt x="10" y="15"/>
                  <a:pt x="9" y="16"/>
                  <a:pt x="8" y="16"/>
                </a:cubicBezTo>
                <a:lnTo>
                  <a:pt x="7" y="16"/>
                </a:ln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6"/>
                  <a:pt x="7" y="13"/>
                </a:cubicBezTo>
                <a:lnTo>
                  <a:pt x="4" y="2"/>
                </a:lnTo>
                <a:cubicBezTo>
                  <a:pt x="3" y="1"/>
                  <a:pt x="1" y="2"/>
                  <a:pt x="0" y="2"/>
                </a:cubicBezTo>
                <a:lnTo>
                  <a:pt x="2" y="1"/>
                </a:lnTo>
                <a:cubicBezTo>
                  <a:pt x="2" y="1"/>
                  <a:pt x="3" y="1"/>
                  <a:pt x="4" y="0"/>
                </a:cubicBezTo>
                <a:cubicBezTo>
                  <a:pt x="4" y="0"/>
                  <a:pt x="4" y="0"/>
                  <a:pt x="7" y="0"/>
                </a:cubicBezTo>
                <a:cubicBezTo>
                  <a:pt x="7" y="0"/>
                  <a:pt x="5" y="0"/>
                  <a:pt x="7" y="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49" name="Freeform 2195">
            <a:extLst>
              <a:ext uri="{FF2B5EF4-FFF2-40B4-BE49-F238E27FC236}">
                <a16:creationId xmlns:a16="http://schemas.microsoft.com/office/drawing/2014/main" id="{45E1A111-CB8E-A941-BC83-A0E97C85B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213" y="1916113"/>
            <a:ext cx="6350" cy="6350"/>
          </a:xfrm>
          <a:custGeom>
            <a:avLst/>
            <a:gdLst>
              <a:gd name="T0" fmla="*/ 139700 w 17"/>
              <a:gd name="T1" fmla="*/ 1369131 h 18"/>
              <a:gd name="T2" fmla="*/ 837079 w 17"/>
              <a:gd name="T3" fmla="*/ 124531 h 18"/>
              <a:gd name="T4" fmla="*/ 1953185 w 17"/>
              <a:gd name="T5" fmla="*/ 746831 h 18"/>
              <a:gd name="T6" fmla="*/ 1395132 w 17"/>
              <a:gd name="T7" fmla="*/ 1991078 h 18"/>
              <a:gd name="T8" fmla="*/ 139700 w 17"/>
              <a:gd name="T9" fmla="*/ 1369131 h 18"/>
              <a:gd name="T10" fmla="*/ 418726 w 17"/>
              <a:gd name="T11" fmla="*/ 1244600 h 18"/>
              <a:gd name="T12" fmla="*/ 1534832 w 17"/>
              <a:gd name="T13" fmla="*/ 1866900 h 18"/>
              <a:gd name="T14" fmla="*/ 1674159 w 17"/>
              <a:gd name="T15" fmla="*/ 871008 h 18"/>
              <a:gd name="T16" fmla="*/ 837079 w 17"/>
              <a:gd name="T17" fmla="*/ 249061 h 18"/>
              <a:gd name="T18" fmla="*/ 418726 w 17"/>
              <a:gd name="T19" fmla="*/ 124460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8">
                <a:moveTo>
                  <a:pt x="1" y="11"/>
                </a:moveTo>
                <a:cubicBezTo>
                  <a:pt x="0" y="6"/>
                  <a:pt x="1" y="2"/>
                  <a:pt x="6" y="1"/>
                </a:cubicBezTo>
                <a:cubicBezTo>
                  <a:pt x="10" y="0"/>
                  <a:pt x="12" y="1"/>
                  <a:pt x="14" y="6"/>
                </a:cubicBezTo>
                <a:cubicBezTo>
                  <a:pt x="16" y="9"/>
                  <a:pt x="16" y="14"/>
                  <a:pt x="10" y="16"/>
                </a:cubicBezTo>
                <a:cubicBezTo>
                  <a:pt x="6" y="17"/>
                  <a:pt x="3" y="16"/>
                  <a:pt x="1" y="11"/>
                </a:cubicBezTo>
                <a:close/>
                <a:moveTo>
                  <a:pt x="3" y="10"/>
                </a:moveTo>
                <a:cubicBezTo>
                  <a:pt x="4" y="12"/>
                  <a:pt x="7" y="16"/>
                  <a:pt x="11" y="15"/>
                </a:cubicBezTo>
                <a:cubicBezTo>
                  <a:pt x="13" y="14"/>
                  <a:pt x="13" y="11"/>
                  <a:pt x="12" y="7"/>
                </a:cubicBezTo>
                <a:cubicBezTo>
                  <a:pt x="11" y="2"/>
                  <a:pt x="8" y="1"/>
                  <a:pt x="6" y="2"/>
                </a:cubicBezTo>
                <a:cubicBezTo>
                  <a:pt x="2" y="3"/>
                  <a:pt x="3" y="6"/>
                  <a:pt x="3" y="10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0" name="Freeform 2196">
            <a:extLst>
              <a:ext uri="{FF2B5EF4-FFF2-40B4-BE49-F238E27FC236}">
                <a16:creationId xmlns:a16="http://schemas.microsoft.com/office/drawing/2014/main" id="{479DC200-44D0-1543-B556-BFFD6D80B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1914525"/>
            <a:ext cx="7937" cy="7938"/>
          </a:xfrm>
          <a:custGeom>
            <a:avLst/>
            <a:gdLst>
              <a:gd name="T0" fmla="*/ 787350 w 20"/>
              <a:gd name="T1" fmla="*/ 787847 h 20"/>
              <a:gd name="T2" fmla="*/ 1102449 w 20"/>
              <a:gd name="T3" fmla="*/ 1417727 h 20"/>
              <a:gd name="T4" fmla="*/ 1417548 w 20"/>
              <a:gd name="T5" fmla="*/ 1417727 h 20"/>
              <a:gd name="T6" fmla="*/ 1732250 w 20"/>
              <a:gd name="T7" fmla="*/ 945019 h 20"/>
              <a:gd name="T8" fmla="*/ 1102449 w 20"/>
              <a:gd name="T9" fmla="*/ 472708 h 20"/>
              <a:gd name="T10" fmla="*/ 787350 w 20"/>
              <a:gd name="T11" fmla="*/ 787847 h 20"/>
              <a:gd name="T12" fmla="*/ 1102449 w 20"/>
              <a:gd name="T13" fmla="*/ 2520315 h 20"/>
              <a:gd name="T14" fmla="*/ 629801 w 20"/>
              <a:gd name="T15" fmla="*/ 1102588 h 20"/>
              <a:gd name="T16" fmla="*/ 0 w 20"/>
              <a:gd name="T17" fmla="*/ 787847 h 20"/>
              <a:gd name="T18" fmla="*/ 0 w 20"/>
              <a:gd name="T19" fmla="*/ 630277 h 20"/>
              <a:gd name="T20" fmla="*/ 315099 w 20"/>
              <a:gd name="T21" fmla="*/ 472708 h 20"/>
              <a:gd name="T22" fmla="*/ 1102449 w 20"/>
              <a:gd name="T23" fmla="*/ 315139 h 20"/>
              <a:gd name="T24" fmla="*/ 2047349 w 20"/>
              <a:gd name="T25" fmla="*/ 630277 h 20"/>
              <a:gd name="T26" fmla="*/ 2047349 w 20"/>
              <a:gd name="T27" fmla="*/ 1102588 h 20"/>
              <a:gd name="T28" fmla="*/ 1889800 w 20"/>
              <a:gd name="T29" fmla="*/ 1260158 h 20"/>
              <a:gd name="T30" fmla="*/ 2677150 w 20"/>
              <a:gd name="T31" fmla="*/ 1890435 h 20"/>
              <a:gd name="T32" fmla="*/ 2834700 w 20"/>
              <a:gd name="T33" fmla="*/ 2048004 h 20"/>
              <a:gd name="T34" fmla="*/ 2834700 w 20"/>
              <a:gd name="T35" fmla="*/ 1890435 h 20"/>
              <a:gd name="T36" fmla="*/ 2992249 w 20"/>
              <a:gd name="T37" fmla="*/ 1890435 h 20"/>
              <a:gd name="T38" fmla="*/ 2677150 w 20"/>
              <a:gd name="T39" fmla="*/ 2363143 h 20"/>
              <a:gd name="T40" fmla="*/ 2047349 w 20"/>
              <a:gd name="T41" fmla="*/ 2048004 h 20"/>
              <a:gd name="T42" fmla="*/ 1732250 w 20"/>
              <a:gd name="T43" fmla="*/ 1732865 h 20"/>
              <a:gd name="T44" fmla="*/ 1417548 w 20"/>
              <a:gd name="T45" fmla="*/ 1575296 h 20"/>
              <a:gd name="T46" fmla="*/ 1417548 w 20"/>
              <a:gd name="T47" fmla="*/ 1890435 h 20"/>
              <a:gd name="T48" fmla="*/ 1575098 w 20"/>
              <a:gd name="T49" fmla="*/ 2520315 h 20"/>
              <a:gd name="T50" fmla="*/ 2047349 w 20"/>
              <a:gd name="T51" fmla="*/ 2677884 h 20"/>
              <a:gd name="T52" fmla="*/ 1889800 w 20"/>
              <a:gd name="T53" fmla="*/ 2677884 h 20"/>
              <a:gd name="T54" fmla="*/ 1575098 w 20"/>
              <a:gd name="T55" fmla="*/ 2835454 h 20"/>
              <a:gd name="T56" fmla="*/ 1102449 w 20"/>
              <a:gd name="T57" fmla="*/ 2993023 h 20"/>
              <a:gd name="T58" fmla="*/ 1102449 w 20"/>
              <a:gd name="T59" fmla="*/ 2993023 h 20"/>
              <a:gd name="T60" fmla="*/ 1102449 w 20"/>
              <a:gd name="T61" fmla="*/ 2520315 h 2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0" h="20">
                <a:moveTo>
                  <a:pt x="5" y="5"/>
                </a:moveTo>
                <a:lnTo>
                  <a:pt x="7" y="9"/>
                </a:lnTo>
                <a:cubicBezTo>
                  <a:pt x="7" y="10"/>
                  <a:pt x="9" y="10"/>
                  <a:pt x="9" y="9"/>
                </a:cubicBezTo>
                <a:cubicBezTo>
                  <a:pt x="12" y="8"/>
                  <a:pt x="12" y="7"/>
                  <a:pt x="11" y="6"/>
                </a:cubicBezTo>
                <a:cubicBezTo>
                  <a:pt x="10" y="3"/>
                  <a:pt x="9" y="3"/>
                  <a:pt x="7" y="3"/>
                </a:cubicBezTo>
                <a:cubicBezTo>
                  <a:pt x="6" y="3"/>
                  <a:pt x="5" y="3"/>
                  <a:pt x="5" y="5"/>
                </a:cubicBezTo>
                <a:close/>
                <a:moveTo>
                  <a:pt x="7" y="16"/>
                </a:moveTo>
                <a:lnTo>
                  <a:pt x="4" y="7"/>
                </a:lnTo>
                <a:cubicBezTo>
                  <a:pt x="2" y="4"/>
                  <a:pt x="0" y="5"/>
                  <a:pt x="0" y="5"/>
                </a:cubicBezTo>
                <a:lnTo>
                  <a:pt x="0" y="4"/>
                </a:lnTo>
                <a:cubicBezTo>
                  <a:pt x="1" y="4"/>
                  <a:pt x="1" y="4"/>
                  <a:pt x="2" y="3"/>
                </a:cubicBezTo>
                <a:cubicBezTo>
                  <a:pt x="4" y="3"/>
                  <a:pt x="5" y="3"/>
                  <a:pt x="7" y="2"/>
                </a:cubicBezTo>
                <a:cubicBezTo>
                  <a:pt x="11" y="0"/>
                  <a:pt x="13" y="4"/>
                  <a:pt x="13" y="4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5" y="11"/>
                  <a:pt x="17" y="12"/>
                </a:cubicBezTo>
                <a:lnTo>
                  <a:pt x="18" y="13"/>
                </a:lnTo>
                <a:lnTo>
                  <a:pt x="18" y="12"/>
                </a:lnTo>
                <a:lnTo>
                  <a:pt x="19" y="12"/>
                </a:lnTo>
                <a:lnTo>
                  <a:pt x="17" y="15"/>
                </a:lnTo>
                <a:cubicBezTo>
                  <a:pt x="16" y="16"/>
                  <a:pt x="15" y="15"/>
                  <a:pt x="13" y="13"/>
                </a:cubicBezTo>
                <a:lnTo>
                  <a:pt x="11" y="11"/>
                </a:lnTo>
                <a:cubicBezTo>
                  <a:pt x="10" y="10"/>
                  <a:pt x="10" y="9"/>
                  <a:pt x="9" y="10"/>
                </a:cubicBezTo>
                <a:cubicBezTo>
                  <a:pt x="8" y="11"/>
                  <a:pt x="9" y="12"/>
                  <a:pt x="9" y="12"/>
                </a:cubicBezTo>
                <a:lnTo>
                  <a:pt x="10" y="16"/>
                </a:lnTo>
                <a:cubicBezTo>
                  <a:pt x="10" y="17"/>
                  <a:pt x="12" y="16"/>
                  <a:pt x="13" y="17"/>
                </a:cubicBezTo>
                <a:cubicBezTo>
                  <a:pt x="13" y="17"/>
                  <a:pt x="13" y="17"/>
                  <a:pt x="12" y="17"/>
                </a:cubicBezTo>
                <a:cubicBezTo>
                  <a:pt x="12" y="17"/>
                  <a:pt x="11" y="17"/>
                  <a:pt x="10" y="18"/>
                </a:cubicBezTo>
                <a:cubicBezTo>
                  <a:pt x="10" y="18"/>
                  <a:pt x="9" y="19"/>
                  <a:pt x="7" y="19"/>
                </a:cubicBezTo>
                <a:cubicBezTo>
                  <a:pt x="7" y="18"/>
                  <a:pt x="8" y="18"/>
                  <a:pt x="7" y="16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1" name="Freeform 2197">
            <a:extLst>
              <a:ext uri="{FF2B5EF4-FFF2-40B4-BE49-F238E27FC236}">
                <a16:creationId xmlns:a16="http://schemas.microsoft.com/office/drawing/2014/main" id="{D58D6AFE-424D-D24D-A1A7-60135774D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1876425"/>
            <a:ext cx="6350" cy="22225"/>
          </a:xfrm>
          <a:custGeom>
            <a:avLst/>
            <a:gdLst>
              <a:gd name="T0" fmla="*/ 2362597 w 16"/>
              <a:gd name="T1" fmla="*/ 7715956 h 63"/>
              <a:gd name="T2" fmla="*/ 944959 w 16"/>
              <a:gd name="T3" fmla="*/ 6098117 h 63"/>
              <a:gd name="T4" fmla="*/ 315119 w 16"/>
              <a:gd name="T5" fmla="*/ 4978047 h 63"/>
              <a:gd name="T6" fmla="*/ 0 w 16"/>
              <a:gd name="T7" fmla="*/ 4231217 h 63"/>
              <a:gd name="T8" fmla="*/ 472678 w 16"/>
              <a:gd name="T9" fmla="*/ 2737908 h 63"/>
              <a:gd name="T10" fmla="*/ 1417638 w 16"/>
              <a:gd name="T11" fmla="*/ 622300 h 63"/>
              <a:gd name="T12" fmla="*/ 2362597 w 16"/>
              <a:gd name="T13" fmla="*/ 0 h 63"/>
              <a:gd name="T14" fmla="*/ 1732756 w 16"/>
              <a:gd name="T15" fmla="*/ 622300 h 63"/>
              <a:gd name="T16" fmla="*/ 472678 w 16"/>
              <a:gd name="T17" fmla="*/ 2862439 h 63"/>
              <a:gd name="T18" fmla="*/ 472678 w 16"/>
              <a:gd name="T19" fmla="*/ 4231217 h 63"/>
              <a:gd name="T20" fmla="*/ 472678 w 16"/>
              <a:gd name="T21" fmla="*/ 4978047 h 63"/>
              <a:gd name="T22" fmla="*/ 944959 w 16"/>
              <a:gd name="T23" fmla="*/ 5973586 h 63"/>
              <a:gd name="T24" fmla="*/ 2362597 w 16"/>
              <a:gd name="T25" fmla="*/ 7591425 h 63"/>
              <a:gd name="T26" fmla="*/ 2362597 w 16"/>
              <a:gd name="T27" fmla="*/ 7715956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63">
                <a:moveTo>
                  <a:pt x="15" y="62"/>
                </a:moveTo>
                <a:cubicBezTo>
                  <a:pt x="11" y="58"/>
                  <a:pt x="8" y="55"/>
                  <a:pt x="6" y="49"/>
                </a:cubicBezTo>
                <a:cubicBezTo>
                  <a:pt x="3" y="47"/>
                  <a:pt x="3" y="43"/>
                  <a:pt x="2" y="40"/>
                </a:cubicBezTo>
                <a:cubicBezTo>
                  <a:pt x="2" y="39"/>
                  <a:pt x="0" y="36"/>
                  <a:pt x="0" y="34"/>
                </a:cubicBezTo>
                <a:cubicBezTo>
                  <a:pt x="0" y="30"/>
                  <a:pt x="0" y="27"/>
                  <a:pt x="3" y="22"/>
                </a:cubicBezTo>
                <a:cubicBezTo>
                  <a:pt x="3" y="16"/>
                  <a:pt x="6" y="10"/>
                  <a:pt x="9" y="5"/>
                </a:cubicBezTo>
                <a:cubicBezTo>
                  <a:pt x="11" y="3"/>
                  <a:pt x="12" y="1"/>
                  <a:pt x="15" y="0"/>
                </a:cubicBezTo>
                <a:cubicBezTo>
                  <a:pt x="13" y="1"/>
                  <a:pt x="11" y="5"/>
                  <a:pt x="11" y="5"/>
                </a:cubicBezTo>
                <a:cubicBezTo>
                  <a:pt x="7" y="11"/>
                  <a:pt x="5" y="16"/>
                  <a:pt x="3" y="23"/>
                </a:cubicBezTo>
                <a:cubicBezTo>
                  <a:pt x="3" y="27"/>
                  <a:pt x="2" y="30"/>
                  <a:pt x="3" y="34"/>
                </a:cubicBezTo>
                <a:cubicBezTo>
                  <a:pt x="3" y="36"/>
                  <a:pt x="3" y="39"/>
                  <a:pt x="3" y="40"/>
                </a:cubicBezTo>
                <a:cubicBezTo>
                  <a:pt x="3" y="43"/>
                  <a:pt x="5" y="46"/>
                  <a:pt x="6" y="48"/>
                </a:cubicBezTo>
                <a:cubicBezTo>
                  <a:pt x="9" y="54"/>
                  <a:pt x="11" y="58"/>
                  <a:pt x="15" y="61"/>
                </a:cubicBezTo>
                <a:lnTo>
                  <a:pt x="15" y="62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2" name="Freeform 2198">
            <a:extLst>
              <a:ext uri="{FF2B5EF4-FFF2-40B4-BE49-F238E27FC236}">
                <a16:creationId xmlns:a16="http://schemas.microsoft.com/office/drawing/2014/main" id="{76B1DE9E-D291-584F-8840-30945798B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79600"/>
            <a:ext cx="4763" cy="15875"/>
          </a:xfrm>
          <a:custGeom>
            <a:avLst/>
            <a:gdLst>
              <a:gd name="T0" fmla="*/ 1476530 w 13"/>
              <a:gd name="T1" fmla="*/ 5724599 h 43"/>
              <a:gd name="T2" fmla="*/ 1207970 w 13"/>
              <a:gd name="T3" fmla="*/ 5315541 h 43"/>
              <a:gd name="T4" fmla="*/ 1610993 w 13"/>
              <a:gd name="T5" fmla="*/ 5588369 h 43"/>
              <a:gd name="T6" fmla="*/ 1610993 w 13"/>
              <a:gd name="T7" fmla="*/ 5724599 h 43"/>
              <a:gd name="T8" fmla="*/ 1476530 w 13"/>
              <a:gd name="T9" fmla="*/ 5724599 h 43"/>
              <a:gd name="T10" fmla="*/ 0 w 13"/>
              <a:gd name="T11" fmla="*/ 2726070 h 43"/>
              <a:gd name="T12" fmla="*/ 1073873 w 13"/>
              <a:gd name="T13" fmla="*/ 0 h 43"/>
              <a:gd name="T14" fmla="*/ 134097 w 13"/>
              <a:gd name="T15" fmla="*/ 2726070 h 43"/>
              <a:gd name="T16" fmla="*/ 1207970 w 13"/>
              <a:gd name="T17" fmla="*/ 5315541 h 43"/>
              <a:gd name="T18" fmla="*/ 0 w 13"/>
              <a:gd name="T19" fmla="*/ 2726070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43">
                <a:moveTo>
                  <a:pt x="11" y="42"/>
                </a:moveTo>
                <a:cubicBezTo>
                  <a:pt x="10" y="41"/>
                  <a:pt x="9" y="41"/>
                  <a:pt x="9" y="39"/>
                </a:cubicBezTo>
                <a:cubicBezTo>
                  <a:pt x="10" y="39"/>
                  <a:pt x="11" y="40"/>
                  <a:pt x="12" y="41"/>
                </a:cubicBezTo>
                <a:lnTo>
                  <a:pt x="12" y="42"/>
                </a:lnTo>
                <a:lnTo>
                  <a:pt x="11" y="42"/>
                </a:lnTo>
                <a:close/>
                <a:moveTo>
                  <a:pt x="0" y="20"/>
                </a:moveTo>
                <a:cubicBezTo>
                  <a:pt x="0" y="11"/>
                  <a:pt x="3" y="3"/>
                  <a:pt x="8" y="0"/>
                </a:cubicBezTo>
                <a:cubicBezTo>
                  <a:pt x="3" y="4"/>
                  <a:pt x="1" y="11"/>
                  <a:pt x="1" y="20"/>
                </a:cubicBezTo>
                <a:cubicBezTo>
                  <a:pt x="1" y="27"/>
                  <a:pt x="4" y="34"/>
                  <a:pt x="9" y="39"/>
                </a:cubicBezTo>
                <a:cubicBezTo>
                  <a:pt x="3" y="34"/>
                  <a:pt x="0" y="27"/>
                  <a:pt x="0" y="20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3" name="Freeform 2199">
            <a:extLst>
              <a:ext uri="{FF2B5EF4-FFF2-40B4-BE49-F238E27FC236}">
                <a16:creationId xmlns:a16="http://schemas.microsoft.com/office/drawing/2014/main" id="{0D4C4306-2221-3C4D-B604-0F807622C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79600"/>
            <a:ext cx="3175" cy="6350"/>
          </a:xfrm>
          <a:custGeom>
            <a:avLst/>
            <a:gdLst>
              <a:gd name="T0" fmla="*/ 157559 w 8"/>
              <a:gd name="T1" fmla="*/ 2115608 h 18"/>
              <a:gd name="T2" fmla="*/ 0 w 8"/>
              <a:gd name="T3" fmla="*/ 2115608 h 18"/>
              <a:gd name="T4" fmla="*/ 157559 w 8"/>
              <a:gd name="T5" fmla="*/ 1120069 h 18"/>
              <a:gd name="T6" fmla="*/ 472678 w 8"/>
              <a:gd name="T7" fmla="*/ 249061 h 18"/>
              <a:gd name="T8" fmla="*/ 1102519 w 8"/>
              <a:gd name="T9" fmla="*/ 0 h 18"/>
              <a:gd name="T10" fmla="*/ 157559 w 8"/>
              <a:gd name="T11" fmla="*/ 1866900 h 18"/>
              <a:gd name="T12" fmla="*/ 157559 w 8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8">
                <a:moveTo>
                  <a:pt x="1" y="17"/>
                </a:moveTo>
                <a:lnTo>
                  <a:pt x="0" y="17"/>
                </a:lnTo>
                <a:lnTo>
                  <a:pt x="1" y="9"/>
                </a:lnTo>
                <a:lnTo>
                  <a:pt x="3" y="2"/>
                </a:lnTo>
                <a:lnTo>
                  <a:pt x="7" y="0"/>
                </a:lnTo>
                <a:lnTo>
                  <a:pt x="1" y="15"/>
                </a:lnTo>
                <a:lnTo>
                  <a:pt x="1" y="17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4" name="Freeform 2200">
            <a:extLst>
              <a:ext uri="{FF2B5EF4-FFF2-40B4-BE49-F238E27FC236}">
                <a16:creationId xmlns:a16="http://schemas.microsoft.com/office/drawing/2014/main" id="{905E6BA6-8DE2-A14A-8108-5D6EA36BA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5438" y="1898650"/>
            <a:ext cx="7937" cy="6350"/>
          </a:xfrm>
          <a:custGeom>
            <a:avLst/>
            <a:gdLst>
              <a:gd name="T0" fmla="*/ 1285794 w 21"/>
              <a:gd name="T1" fmla="*/ 2115608 h 18"/>
              <a:gd name="T2" fmla="*/ 428598 w 21"/>
              <a:gd name="T3" fmla="*/ 2115608 h 18"/>
              <a:gd name="T4" fmla="*/ 0 w 21"/>
              <a:gd name="T5" fmla="*/ 1991078 h 18"/>
              <a:gd name="T6" fmla="*/ 142866 w 21"/>
              <a:gd name="T7" fmla="*/ 1866900 h 18"/>
              <a:gd name="T8" fmla="*/ 428598 w 21"/>
              <a:gd name="T9" fmla="*/ 1866900 h 18"/>
              <a:gd name="T10" fmla="*/ 1714014 w 21"/>
              <a:gd name="T11" fmla="*/ 1991078 h 18"/>
              <a:gd name="T12" fmla="*/ 2428344 w 21"/>
              <a:gd name="T13" fmla="*/ 1369131 h 18"/>
              <a:gd name="T14" fmla="*/ 2428344 w 21"/>
              <a:gd name="T15" fmla="*/ 373239 h 18"/>
              <a:gd name="T16" fmla="*/ 1856880 w 21"/>
              <a:gd name="T17" fmla="*/ 0 h 18"/>
              <a:gd name="T18" fmla="*/ 2571210 w 21"/>
              <a:gd name="T19" fmla="*/ 373239 h 18"/>
              <a:gd name="T20" fmla="*/ 2571210 w 21"/>
              <a:gd name="T21" fmla="*/ 1493308 h 18"/>
              <a:gd name="T22" fmla="*/ 1714014 w 21"/>
              <a:gd name="T23" fmla="*/ 2115608 h 18"/>
              <a:gd name="T24" fmla="*/ 1285794 w 21"/>
              <a:gd name="T25" fmla="*/ 211560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18">
                <a:moveTo>
                  <a:pt x="9" y="17"/>
                </a:moveTo>
                <a:cubicBezTo>
                  <a:pt x="6" y="17"/>
                  <a:pt x="5" y="17"/>
                  <a:pt x="3" y="17"/>
                </a:cubicBezTo>
                <a:cubicBezTo>
                  <a:pt x="3" y="17"/>
                  <a:pt x="2" y="17"/>
                  <a:pt x="0" y="16"/>
                </a:cubicBezTo>
                <a:lnTo>
                  <a:pt x="1" y="15"/>
                </a:lnTo>
                <a:cubicBezTo>
                  <a:pt x="2" y="15"/>
                  <a:pt x="3" y="15"/>
                  <a:pt x="3" y="15"/>
                </a:cubicBezTo>
                <a:cubicBezTo>
                  <a:pt x="6" y="17"/>
                  <a:pt x="9" y="17"/>
                  <a:pt x="12" y="16"/>
                </a:cubicBezTo>
                <a:cubicBezTo>
                  <a:pt x="13" y="15"/>
                  <a:pt x="16" y="13"/>
                  <a:pt x="17" y="11"/>
                </a:cubicBezTo>
                <a:cubicBezTo>
                  <a:pt x="18" y="9"/>
                  <a:pt x="18" y="6"/>
                  <a:pt x="17" y="3"/>
                </a:cubicBezTo>
                <a:cubicBezTo>
                  <a:pt x="16" y="2"/>
                  <a:pt x="14" y="1"/>
                  <a:pt x="13" y="0"/>
                </a:cubicBezTo>
                <a:cubicBezTo>
                  <a:pt x="16" y="0"/>
                  <a:pt x="17" y="2"/>
                  <a:pt x="18" y="3"/>
                </a:cubicBezTo>
                <a:cubicBezTo>
                  <a:pt x="18" y="6"/>
                  <a:pt x="20" y="9"/>
                  <a:pt x="18" y="12"/>
                </a:cubicBezTo>
                <a:cubicBezTo>
                  <a:pt x="17" y="15"/>
                  <a:pt x="14" y="16"/>
                  <a:pt x="12" y="17"/>
                </a:cubicBezTo>
                <a:cubicBezTo>
                  <a:pt x="10" y="17"/>
                  <a:pt x="9" y="17"/>
                  <a:pt x="9" y="1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5" name="Freeform 2201">
            <a:extLst>
              <a:ext uri="{FF2B5EF4-FFF2-40B4-BE49-F238E27FC236}">
                <a16:creationId xmlns:a16="http://schemas.microsoft.com/office/drawing/2014/main" id="{6947CB47-C329-6145-B1D4-85DE6FC7C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1895475"/>
            <a:ext cx="1588" cy="3175"/>
          </a:xfrm>
          <a:custGeom>
            <a:avLst/>
            <a:gdLst>
              <a:gd name="T0" fmla="*/ 302673 w 5"/>
              <a:gd name="T1" fmla="*/ 995539 h 9"/>
              <a:gd name="T2" fmla="*/ 201676 w 5"/>
              <a:gd name="T3" fmla="*/ 995539 h 9"/>
              <a:gd name="T4" fmla="*/ 201676 w 5"/>
              <a:gd name="T5" fmla="*/ 746831 h 9"/>
              <a:gd name="T6" fmla="*/ 0 w 5"/>
              <a:gd name="T7" fmla="*/ 124531 h 9"/>
              <a:gd name="T8" fmla="*/ 0 w 5"/>
              <a:gd name="T9" fmla="*/ 0 h 9"/>
              <a:gd name="T10" fmla="*/ 403352 w 5"/>
              <a:gd name="T11" fmla="*/ 746831 h 9"/>
              <a:gd name="T12" fmla="*/ 302673 w 5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9">
                <a:moveTo>
                  <a:pt x="3" y="8"/>
                </a:moveTo>
                <a:lnTo>
                  <a:pt x="2" y="8"/>
                </a:lnTo>
                <a:lnTo>
                  <a:pt x="2" y="6"/>
                </a:lnTo>
                <a:cubicBezTo>
                  <a:pt x="2" y="4"/>
                  <a:pt x="1" y="3"/>
                  <a:pt x="0" y="1"/>
                </a:cubicBezTo>
                <a:lnTo>
                  <a:pt x="0" y="0"/>
                </a:lnTo>
                <a:cubicBezTo>
                  <a:pt x="2" y="2"/>
                  <a:pt x="4" y="4"/>
                  <a:pt x="4" y="6"/>
                </a:cubicBezTo>
                <a:lnTo>
                  <a:pt x="3" y="8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6" name="Freeform 2202">
            <a:extLst>
              <a:ext uri="{FF2B5EF4-FFF2-40B4-BE49-F238E27FC236}">
                <a16:creationId xmlns:a16="http://schemas.microsoft.com/office/drawing/2014/main" id="{6591D8AD-AD14-EA47-B4DD-46532BCD0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7025" y="1893888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0 w 8"/>
              <a:gd name="T3" fmla="*/ 0 h 7"/>
              <a:gd name="T4" fmla="*/ 1102519 w 8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7">
                <a:moveTo>
                  <a:pt x="7" y="6"/>
                </a:moveTo>
                <a:cubicBezTo>
                  <a:pt x="7" y="2"/>
                  <a:pt x="4" y="1"/>
                  <a:pt x="0" y="0"/>
                </a:cubicBezTo>
                <a:cubicBezTo>
                  <a:pt x="4" y="0"/>
                  <a:pt x="7" y="2"/>
                  <a:pt x="7" y="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7" name="Freeform 2203">
            <a:extLst>
              <a:ext uri="{FF2B5EF4-FFF2-40B4-BE49-F238E27FC236}">
                <a16:creationId xmlns:a16="http://schemas.microsoft.com/office/drawing/2014/main" id="{38D63F1C-954D-3941-BBE0-A8FC1BD1B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1874838"/>
            <a:ext cx="6350" cy="7937"/>
          </a:xfrm>
          <a:custGeom>
            <a:avLst/>
            <a:gdLst>
              <a:gd name="T0" fmla="*/ 944959 w 16"/>
              <a:gd name="T1" fmla="*/ 2856942 h 21"/>
              <a:gd name="T2" fmla="*/ 0 w 16"/>
              <a:gd name="T3" fmla="*/ 2571210 h 21"/>
              <a:gd name="T4" fmla="*/ 157559 w 16"/>
              <a:gd name="T5" fmla="*/ 2428344 h 21"/>
              <a:gd name="T6" fmla="*/ 1260078 w 16"/>
              <a:gd name="T7" fmla="*/ 2571210 h 21"/>
              <a:gd name="T8" fmla="*/ 1890316 w 16"/>
              <a:gd name="T9" fmla="*/ 1999746 h 21"/>
              <a:gd name="T10" fmla="*/ 2047478 w 16"/>
              <a:gd name="T11" fmla="*/ 1142928 h 21"/>
              <a:gd name="T12" fmla="*/ 1890316 w 16"/>
              <a:gd name="T13" fmla="*/ 714330 h 21"/>
              <a:gd name="T14" fmla="*/ 1417638 w 16"/>
              <a:gd name="T15" fmla="*/ 285732 h 21"/>
              <a:gd name="T16" fmla="*/ 1417638 w 16"/>
              <a:gd name="T17" fmla="*/ 0 h 21"/>
              <a:gd name="T18" fmla="*/ 1890316 w 16"/>
              <a:gd name="T19" fmla="*/ 428598 h 21"/>
              <a:gd name="T20" fmla="*/ 2362597 w 16"/>
              <a:gd name="T21" fmla="*/ 1142928 h 21"/>
              <a:gd name="T22" fmla="*/ 2047478 w 16"/>
              <a:gd name="T23" fmla="*/ 2142612 h 21"/>
              <a:gd name="T24" fmla="*/ 1417638 w 16"/>
              <a:gd name="T25" fmla="*/ 2856942 h 21"/>
              <a:gd name="T26" fmla="*/ 944959 w 16"/>
              <a:gd name="T27" fmla="*/ 2856942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1">
                <a:moveTo>
                  <a:pt x="6" y="20"/>
                </a:moveTo>
                <a:cubicBezTo>
                  <a:pt x="4" y="20"/>
                  <a:pt x="1" y="19"/>
                  <a:pt x="0" y="18"/>
                </a:cubicBezTo>
                <a:lnTo>
                  <a:pt x="1" y="17"/>
                </a:lnTo>
                <a:cubicBezTo>
                  <a:pt x="3" y="18"/>
                  <a:pt x="6" y="19"/>
                  <a:pt x="8" y="18"/>
                </a:cubicBezTo>
                <a:cubicBezTo>
                  <a:pt x="10" y="18"/>
                  <a:pt x="12" y="18"/>
                  <a:pt x="12" y="14"/>
                </a:cubicBezTo>
                <a:cubicBezTo>
                  <a:pt x="13" y="13"/>
                  <a:pt x="14" y="10"/>
                  <a:pt x="13" y="8"/>
                </a:cubicBezTo>
                <a:lnTo>
                  <a:pt x="12" y="5"/>
                </a:lnTo>
                <a:lnTo>
                  <a:pt x="9" y="2"/>
                </a:lnTo>
                <a:lnTo>
                  <a:pt x="9" y="0"/>
                </a:lnTo>
                <a:cubicBezTo>
                  <a:pt x="11" y="2"/>
                  <a:pt x="12" y="3"/>
                  <a:pt x="12" y="3"/>
                </a:cubicBezTo>
                <a:cubicBezTo>
                  <a:pt x="12" y="3"/>
                  <a:pt x="15" y="6"/>
                  <a:pt x="15" y="8"/>
                </a:cubicBezTo>
                <a:cubicBezTo>
                  <a:pt x="15" y="10"/>
                  <a:pt x="15" y="13"/>
                  <a:pt x="13" y="15"/>
                </a:cubicBezTo>
                <a:cubicBezTo>
                  <a:pt x="12" y="18"/>
                  <a:pt x="10" y="19"/>
                  <a:pt x="9" y="20"/>
                </a:cubicBezTo>
                <a:cubicBezTo>
                  <a:pt x="7" y="20"/>
                  <a:pt x="6" y="20"/>
                  <a:pt x="6" y="20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8" name="Freeform 2204">
            <a:extLst>
              <a:ext uri="{FF2B5EF4-FFF2-40B4-BE49-F238E27FC236}">
                <a16:creationId xmlns:a16="http://schemas.microsoft.com/office/drawing/2014/main" id="{F4E2455C-6010-1948-952A-CE57231DF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5438" y="1876425"/>
            <a:ext cx="4762" cy="4763"/>
          </a:xfrm>
          <a:custGeom>
            <a:avLst/>
            <a:gdLst>
              <a:gd name="T0" fmla="*/ 315086 w 12"/>
              <a:gd name="T1" fmla="*/ 1732938 h 12"/>
              <a:gd name="T2" fmla="*/ 0 w 12"/>
              <a:gd name="T3" fmla="*/ 1732938 h 12"/>
              <a:gd name="T4" fmla="*/ 1102403 w 12"/>
              <a:gd name="T5" fmla="*/ 1260210 h 12"/>
              <a:gd name="T6" fmla="*/ 1259946 w 12"/>
              <a:gd name="T7" fmla="*/ 630304 h 12"/>
              <a:gd name="T8" fmla="*/ 1259946 w 12"/>
              <a:gd name="T9" fmla="*/ 0 h 12"/>
              <a:gd name="T10" fmla="*/ 1732178 w 12"/>
              <a:gd name="T11" fmla="*/ 315152 h 12"/>
              <a:gd name="T12" fmla="*/ 1259946 w 12"/>
              <a:gd name="T13" fmla="*/ 945456 h 12"/>
              <a:gd name="T14" fmla="*/ 1102403 w 12"/>
              <a:gd name="T15" fmla="*/ 1260210 h 12"/>
              <a:gd name="T16" fmla="*/ 944860 w 12"/>
              <a:gd name="T17" fmla="*/ 1575362 h 12"/>
              <a:gd name="T18" fmla="*/ 315086 w 12"/>
              <a:gd name="T19" fmla="*/ 173293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2">
                <a:moveTo>
                  <a:pt x="2" y="11"/>
                </a:moveTo>
                <a:lnTo>
                  <a:pt x="0" y="11"/>
                </a:lnTo>
                <a:lnTo>
                  <a:pt x="7" y="8"/>
                </a:lnTo>
                <a:lnTo>
                  <a:pt x="8" y="4"/>
                </a:lnTo>
                <a:lnTo>
                  <a:pt x="8" y="0"/>
                </a:lnTo>
                <a:lnTo>
                  <a:pt x="11" y="2"/>
                </a:lnTo>
                <a:lnTo>
                  <a:pt x="8" y="6"/>
                </a:lnTo>
                <a:lnTo>
                  <a:pt x="7" y="8"/>
                </a:lnTo>
                <a:lnTo>
                  <a:pt x="6" y="10"/>
                </a:lnTo>
                <a:lnTo>
                  <a:pt x="2" y="11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59" name="Freeform 2205">
            <a:extLst>
              <a:ext uri="{FF2B5EF4-FFF2-40B4-BE49-F238E27FC236}">
                <a16:creationId xmlns:a16="http://schemas.microsoft.com/office/drawing/2014/main" id="{C290DCCC-FB8C-0041-8080-A4FF3F072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7025" y="1900238"/>
            <a:ext cx="3175" cy="1587"/>
          </a:xfrm>
          <a:custGeom>
            <a:avLst/>
            <a:gdLst>
              <a:gd name="T0" fmla="*/ 302578 w 10"/>
              <a:gd name="T1" fmla="*/ 349934 h 6"/>
              <a:gd name="T2" fmla="*/ 100965 w 10"/>
              <a:gd name="T3" fmla="*/ 349934 h 6"/>
              <a:gd name="T4" fmla="*/ 0 w 10"/>
              <a:gd name="T5" fmla="*/ 279841 h 6"/>
              <a:gd name="T6" fmla="*/ 0 w 10"/>
              <a:gd name="T7" fmla="*/ 279841 h 6"/>
              <a:gd name="T8" fmla="*/ 0 w 10"/>
              <a:gd name="T9" fmla="*/ 279841 h 6"/>
              <a:gd name="T10" fmla="*/ 0 w 10"/>
              <a:gd name="T11" fmla="*/ 279841 h 6"/>
              <a:gd name="T12" fmla="*/ 0 w 10"/>
              <a:gd name="T13" fmla="*/ 210013 h 6"/>
              <a:gd name="T14" fmla="*/ 604838 w 10"/>
              <a:gd name="T15" fmla="*/ 210013 h 6"/>
              <a:gd name="T16" fmla="*/ 705803 w 10"/>
              <a:gd name="T17" fmla="*/ 0 h 6"/>
              <a:gd name="T18" fmla="*/ 604838 w 10"/>
              <a:gd name="T19" fmla="*/ 279841 h 6"/>
              <a:gd name="T20" fmla="*/ 302578 w 10"/>
              <a:gd name="T21" fmla="*/ 34993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6">
                <a:moveTo>
                  <a:pt x="3" y="5"/>
                </a:moveTo>
                <a:cubicBezTo>
                  <a:pt x="2" y="5"/>
                  <a:pt x="1" y="5"/>
                  <a:pt x="1" y="5"/>
                </a:cubicBezTo>
                <a:lnTo>
                  <a:pt x="0" y="4"/>
                </a:lnTo>
                <a:lnTo>
                  <a:pt x="0" y="3"/>
                </a:lnTo>
                <a:cubicBezTo>
                  <a:pt x="3" y="4"/>
                  <a:pt x="6" y="4"/>
                  <a:pt x="6" y="3"/>
                </a:cubicBezTo>
                <a:cubicBezTo>
                  <a:pt x="6" y="3"/>
                  <a:pt x="8" y="1"/>
                  <a:pt x="7" y="0"/>
                </a:cubicBezTo>
                <a:cubicBezTo>
                  <a:pt x="9" y="1"/>
                  <a:pt x="9" y="3"/>
                  <a:pt x="6" y="4"/>
                </a:cubicBezTo>
                <a:cubicBezTo>
                  <a:pt x="6" y="4"/>
                  <a:pt x="5" y="5"/>
                  <a:pt x="3" y="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0" name="Freeform 2206">
            <a:extLst>
              <a:ext uri="{FF2B5EF4-FFF2-40B4-BE49-F238E27FC236}">
                <a16:creationId xmlns:a16="http://schemas.microsoft.com/office/drawing/2014/main" id="{2AC8101D-BACD-654D-A969-C1B2672A8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7025" y="1898650"/>
            <a:ext cx="3175" cy="3175"/>
          </a:xfrm>
          <a:custGeom>
            <a:avLst/>
            <a:gdLst>
              <a:gd name="T0" fmla="*/ 0 w 9"/>
              <a:gd name="T1" fmla="*/ 472678 h 8"/>
              <a:gd name="T2" fmla="*/ 373239 w 9"/>
              <a:gd name="T3" fmla="*/ 0 h 8"/>
              <a:gd name="T4" fmla="*/ 995539 w 9"/>
              <a:gd name="T5" fmla="*/ 472678 h 8"/>
              <a:gd name="T6" fmla="*/ 373239 w 9"/>
              <a:gd name="T7" fmla="*/ 1102519 h 8"/>
              <a:gd name="T8" fmla="*/ 0 w 9"/>
              <a:gd name="T9" fmla="*/ 4726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6" y="0"/>
                  <a:pt x="8" y="1"/>
                  <a:pt x="8" y="3"/>
                </a:cubicBezTo>
                <a:cubicBezTo>
                  <a:pt x="8" y="6"/>
                  <a:pt x="6" y="7"/>
                  <a:pt x="3" y="7"/>
                </a:cubicBezTo>
                <a:cubicBezTo>
                  <a:pt x="1" y="7"/>
                  <a:pt x="0" y="6"/>
                  <a:pt x="0" y="3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1" name="Freeform 2207">
            <a:extLst>
              <a:ext uri="{FF2B5EF4-FFF2-40B4-BE49-F238E27FC236}">
                <a16:creationId xmlns:a16="http://schemas.microsoft.com/office/drawing/2014/main" id="{FC41C705-CEA7-AD48-BD10-C7FD78CA2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68488"/>
            <a:ext cx="3175" cy="3175"/>
          </a:xfrm>
          <a:custGeom>
            <a:avLst/>
            <a:gdLst>
              <a:gd name="T0" fmla="*/ 0 w 8"/>
              <a:gd name="T1" fmla="*/ 617311 h 7"/>
              <a:gd name="T2" fmla="*/ 472678 w 8"/>
              <a:gd name="T3" fmla="*/ 0 h 7"/>
              <a:gd name="T4" fmla="*/ 1102519 w 8"/>
              <a:gd name="T5" fmla="*/ 411389 h 7"/>
              <a:gd name="T6" fmla="*/ 472678 w 8"/>
              <a:gd name="T7" fmla="*/ 1234168 h 7"/>
              <a:gd name="T8" fmla="*/ 0 w 8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3"/>
                </a:moveTo>
                <a:cubicBezTo>
                  <a:pt x="0" y="3"/>
                  <a:pt x="2" y="0"/>
                  <a:pt x="3" y="0"/>
                </a:cubicBezTo>
                <a:cubicBezTo>
                  <a:pt x="6" y="0"/>
                  <a:pt x="7" y="2"/>
                  <a:pt x="7" y="2"/>
                </a:cubicBezTo>
                <a:cubicBezTo>
                  <a:pt x="7" y="4"/>
                  <a:pt x="6" y="6"/>
                  <a:pt x="3" y="6"/>
                </a:cubicBezTo>
                <a:cubicBezTo>
                  <a:pt x="2" y="6"/>
                  <a:pt x="0" y="4"/>
                  <a:pt x="0" y="3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2" name="Freeform 2208">
            <a:extLst>
              <a:ext uri="{FF2B5EF4-FFF2-40B4-BE49-F238E27FC236}">
                <a16:creationId xmlns:a16="http://schemas.microsoft.com/office/drawing/2014/main" id="{CE4A0FD1-4371-5846-B4AF-27B570919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52613"/>
            <a:ext cx="1588" cy="1587"/>
          </a:xfrm>
          <a:custGeom>
            <a:avLst/>
            <a:gdLst>
              <a:gd name="T0" fmla="*/ 0 w 4"/>
              <a:gd name="T1" fmla="*/ 315020 h 4"/>
              <a:gd name="T2" fmla="*/ 157609 w 4"/>
              <a:gd name="T3" fmla="*/ 0 h 4"/>
              <a:gd name="T4" fmla="*/ 472827 w 4"/>
              <a:gd name="T5" fmla="*/ 315020 h 4"/>
              <a:gd name="T6" fmla="*/ 157609 w 4"/>
              <a:gd name="T7" fmla="*/ 472133 h 4"/>
              <a:gd name="T8" fmla="*/ 0 w 4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2"/>
                </a:cubicBezTo>
                <a:cubicBezTo>
                  <a:pt x="3" y="2"/>
                  <a:pt x="3" y="3"/>
                  <a:pt x="1" y="3"/>
                </a:cubicBezTo>
                <a:cubicBezTo>
                  <a:pt x="0" y="3"/>
                  <a:pt x="0" y="2"/>
                  <a:pt x="0" y="2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3" name="Freeform 2209">
            <a:extLst>
              <a:ext uri="{FF2B5EF4-FFF2-40B4-BE49-F238E27FC236}">
                <a16:creationId xmlns:a16="http://schemas.microsoft.com/office/drawing/2014/main" id="{BE8FAEF1-E542-7944-B836-F3D58AE7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24038"/>
            <a:ext cx="11113" cy="23812"/>
          </a:xfrm>
          <a:custGeom>
            <a:avLst/>
            <a:gdLst>
              <a:gd name="T0" fmla="*/ 361867 w 32"/>
              <a:gd name="T1" fmla="*/ 8721145 h 64"/>
              <a:gd name="T2" fmla="*/ 120507 w 32"/>
              <a:gd name="T3" fmla="*/ 7890702 h 64"/>
              <a:gd name="T4" fmla="*/ 1929842 w 32"/>
              <a:gd name="T5" fmla="*/ 4706591 h 64"/>
              <a:gd name="T6" fmla="*/ 2412216 w 32"/>
              <a:gd name="T7" fmla="*/ 4014554 h 64"/>
              <a:gd name="T8" fmla="*/ 3617976 w 32"/>
              <a:gd name="T9" fmla="*/ 1661259 h 64"/>
              <a:gd name="T10" fmla="*/ 2412216 w 32"/>
              <a:gd name="T11" fmla="*/ 138407 h 64"/>
              <a:gd name="T12" fmla="*/ 2412216 w 32"/>
              <a:gd name="T13" fmla="*/ 0 h 64"/>
              <a:gd name="T14" fmla="*/ 3738830 w 32"/>
              <a:gd name="T15" fmla="*/ 1661259 h 64"/>
              <a:gd name="T16" fmla="*/ 2532722 w 32"/>
              <a:gd name="T17" fmla="*/ 4014554 h 64"/>
              <a:gd name="T18" fmla="*/ 2050349 w 32"/>
              <a:gd name="T19" fmla="*/ 4983405 h 64"/>
              <a:gd name="T20" fmla="*/ 241360 w 32"/>
              <a:gd name="T21" fmla="*/ 7890702 h 64"/>
              <a:gd name="T22" fmla="*/ 361867 w 32"/>
              <a:gd name="T23" fmla="*/ 8721145 h 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64">
                <a:moveTo>
                  <a:pt x="3" y="63"/>
                </a:moveTo>
                <a:cubicBezTo>
                  <a:pt x="2" y="61"/>
                  <a:pt x="1" y="60"/>
                  <a:pt x="1" y="57"/>
                </a:cubicBezTo>
                <a:cubicBezTo>
                  <a:pt x="0" y="49"/>
                  <a:pt x="9" y="40"/>
                  <a:pt x="16" y="34"/>
                </a:cubicBezTo>
                <a:cubicBezTo>
                  <a:pt x="18" y="32"/>
                  <a:pt x="20" y="30"/>
                  <a:pt x="20" y="29"/>
                </a:cubicBezTo>
                <a:cubicBezTo>
                  <a:pt x="27" y="22"/>
                  <a:pt x="30" y="18"/>
                  <a:pt x="30" y="12"/>
                </a:cubicBezTo>
                <a:cubicBezTo>
                  <a:pt x="30" y="6"/>
                  <a:pt x="26" y="2"/>
                  <a:pt x="20" y="1"/>
                </a:cubicBezTo>
                <a:lnTo>
                  <a:pt x="20" y="0"/>
                </a:lnTo>
                <a:cubicBezTo>
                  <a:pt x="26" y="0"/>
                  <a:pt x="31" y="5"/>
                  <a:pt x="31" y="12"/>
                </a:cubicBezTo>
                <a:cubicBezTo>
                  <a:pt x="31" y="19"/>
                  <a:pt x="28" y="22"/>
                  <a:pt x="21" y="29"/>
                </a:cubicBezTo>
                <a:cubicBezTo>
                  <a:pt x="20" y="31"/>
                  <a:pt x="18" y="33"/>
                  <a:pt x="17" y="36"/>
                </a:cubicBezTo>
                <a:cubicBezTo>
                  <a:pt x="11" y="41"/>
                  <a:pt x="2" y="49"/>
                  <a:pt x="2" y="57"/>
                </a:cubicBezTo>
                <a:cubicBezTo>
                  <a:pt x="2" y="58"/>
                  <a:pt x="2" y="60"/>
                  <a:pt x="3" y="6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4" name="Freeform 2210">
            <a:extLst>
              <a:ext uri="{FF2B5EF4-FFF2-40B4-BE49-F238E27FC236}">
                <a16:creationId xmlns:a16="http://schemas.microsoft.com/office/drawing/2014/main" id="{30F1AA71-810D-E446-8461-B6EBF71C1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844675"/>
            <a:ext cx="3175" cy="3175"/>
          </a:xfrm>
          <a:custGeom>
            <a:avLst/>
            <a:gdLst>
              <a:gd name="T0" fmla="*/ 0 w 9"/>
              <a:gd name="T1" fmla="*/ 630238 h 8"/>
              <a:gd name="T2" fmla="*/ 373239 w 9"/>
              <a:gd name="T3" fmla="*/ 0 h 8"/>
              <a:gd name="T4" fmla="*/ 995539 w 9"/>
              <a:gd name="T5" fmla="*/ 630238 h 8"/>
              <a:gd name="T6" fmla="*/ 373239 w 9"/>
              <a:gd name="T7" fmla="*/ 1102519 h 8"/>
              <a:gd name="T8" fmla="*/ 0 w 9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8">
                <a:moveTo>
                  <a:pt x="0" y="4"/>
                </a:moveTo>
                <a:cubicBezTo>
                  <a:pt x="0" y="1"/>
                  <a:pt x="2" y="0"/>
                  <a:pt x="3" y="0"/>
                </a:cubicBezTo>
                <a:cubicBezTo>
                  <a:pt x="5" y="0"/>
                  <a:pt x="8" y="1"/>
                  <a:pt x="8" y="4"/>
                </a:cubicBezTo>
                <a:cubicBezTo>
                  <a:pt x="8" y="6"/>
                  <a:pt x="5" y="7"/>
                  <a:pt x="3" y="7"/>
                </a:cubicBezTo>
                <a:cubicBezTo>
                  <a:pt x="2" y="7"/>
                  <a:pt x="0" y="6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5" name="Freeform 2211">
            <a:extLst>
              <a:ext uri="{FF2B5EF4-FFF2-40B4-BE49-F238E27FC236}">
                <a16:creationId xmlns:a16="http://schemas.microsoft.com/office/drawing/2014/main" id="{A33F64A2-0756-6D48-8CFA-2DFA7F91D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844675"/>
            <a:ext cx="3175" cy="3175"/>
          </a:xfrm>
          <a:custGeom>
            <a:avLst/>
            <a:gdLst>
              <a:gd name="T0" fmla="*/ 403225 w 10"/>
              <a:gd name="T1" fmla="*/ 995539 h 9"/>
              <a:gd name="T2" fmla="*/ 0 w 10"/>
              <a:gd name="T3" fmla="*/ 497769 h 9"/>
              <a:gd name="T4" fmla="*/ 201613 w 10"/>
              <a:gd name="T5" fmla="*/ 124531 h 9"/>
              <a:gd name="T6" fmla="*/ 100965 w 10"/>
              <a:gd name="T7" fmla="*/ 497769 h 9"/>
              <a:gd name="T8" fmla="*/ 806450 w 10"/>
              <a:gd name="T9" fmla="*/ 497769 h 9"/>
              <a:gd name="T10" fmla="*/ 604838 w 10"/>
              <a:gd name="T11" fmla="*/ 124531 h 9"/>
              <a:gd name="T12" fmla="*/ 907415 w 10"/>
              <a:gd name="T13" fmla="*/ 497769 h 9"/>
              <a:gd name="T14" fmla="*/ 403225 w 10"/>
              <a:gd name="T15" fmla="*/ 995539 h 9"/>
              <a:gd name="T16" fmla="*/ 604838 w 10"/>
              <a:gd name="T17" fmla="*/ 124531 h 9"/>
              <a:gd name="T18" fmla="*/ 201613 w 10"/>
              <a:gd name="T19" fmla="*/ 124531 h 9"/>
              <a:gd name="T20" fmla="*/ 403225 w 10"/>
              <a:gd name="T21" fmla="*/ 0 h 9"/>
              <a:gd name="T22" fmla="*/ 604838 w 10"/>
              <a:gd name="T23" fmla="*/ 124531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9">
                <a:moveTo>
                  <a:pt x="4" y="8"/>
                </a:moveTo>
                <a:cubicBezTo>
                  <a:pt x="3" y="8"/>
                  <a:pt x="0" y="6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1" y="2"/>
                  <a:pt x="1" y="3"/>
                  <a:pt x="1" y="4"/>
                </a:cubicBezTo>
                <a:cubicBezTo>
                  <a:pt x="1" y="8"/>
                  <a:pt x="8" y="8"/>
                  <a:pt x="8" y="4"/>
                </a:cubicBezTo>
                <a:cubicBezTo>
                  <a:pt x="8" y="3"/>
                  <a:pt x="7" y="2"/>
                  <a:pt x="6" y="1"/>
                </a:cubicBezTo>
                <a:cubicBezTo>
                  <a:pt x="7" y="1"/>
                  <a:pt x="9" y="2"/>
                  <a:pt x="9" y="4"/>
                </a:cubicBezTo>
                <a:cubicBezTo>
                  <a:pt x="9" y="6"/>
                  <a:pt x="6" y="8"/>
                  <a:pt x="4" y="8"/>
                </a:cubicBezTo>
                <a:close/>
                <a:moveTo>
                  <a:pt x="6" y="1"/>
                </a:moveTo>
                <a:cubicBezTo>
                  <a:pt x="5" y="0"/>
                  <a:pt x="3" y="0"/>
                  <a:pt x="2" y="1"/>
                </a:cubicBezTo>
                <a:cubicBezTo>
                  <a:pt x="2" y="0"/>
                  <a:pt x="3" y="0"/>
                  <a:pt x="4" y="0"/>
                </a:cubicBezTo>
                <a:cubicBezTo>
                  <a:pt x="5" y="0"/>
                  <a:pt x="5" y="0"/>
                  <a:pt x="6" y="1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6" name="Freeform 2212">
            <a:extLst>
              <a:ext uri="{FF2B5EF4-FFF2-40B4-BE49-F238E27FC236}">
                <a16:creationId xmlns:a16="http://schemas.microsoft.com/office/drawing/2014/main" id="{4F0C9A95-8394-2D46-A3D4-AB9624D1C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27213"/>
            <a:ext cx="11113" cy="17462"/>
          </a:xfrm>
          <a:custGeom>
            <a:avLst/>
            <a:gdLst>
              <a:gd name="T0" fmla="*/ 257033 w 31"/>
              <a:gd name="T1" fmla="*/ 6096020 h 49"/>
              <a:gd name="T2" fmla="*/ 0 w 31"/>
              <a:gd name="T3" fmla="*/ 6096020 h 49"/>
              <a:gd name="T4" fmla="*/ 128337 w 31"/>
              <a:gd name="T5" fmla="*/ 5587840 h 49"/>
              <a:gd name="T6" fmla="*/ 514066 w 31"/>
              <a:gd name="T7" fmla="*/ 4825927 h 49"/>
              <a:gd name="T8" fmla="*/ 3598461 w 31"/>
              <a:gd name="T9" fmla="*/ 1270093 h 49"/>
              <a:gd name="T10" fmla="*/ 3726798 w 31"/>
              <a:gd name="T11" fmla="*/ 889137 h 49"/>
              <a:gd name="T12" fmla="*/ 3726798 w 31"/>
              <a:gd name="T13" fmla="*/ 126867 h 49"/>
              <a:gd name="T14" fmla="*/ 3726798 w 31"/>
              <a:gd name="T15" fmla="*/ 0 h 49"/>
              <a:gd name="T16" fmla="*/ 3855494 w 31"/>
              <a:gd name="T17" fmla="*/ 126867 h 49"/>
              <a:gd name="T18" fmla="*/ 3726798 w 31"/>
              <a:gd name="T19" fmla="*/ 1396960 h 49"/>
              <a:gd name="T20" fmla="*/ 3212732 w 31"/>
              <a:gd name="T21" fmla="*/ 2412963 h 49"/>
              <a:gd name="T22" fmla="*/ 385370 w 31"/>
              <a:gd name="T23" fmla="*/ 5333750 h 49"/>
              <a:gd name="T24" fmla="*/ 257033 w 31"/>
              <a:gd name="T25" fmla="*/ 5715063 h 49"/>
              <a:gd name="T26" fmla="*/ 257033 w 31"/>
              <a:gd name="T27" fmla="*/ 6096020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49">
                <a:moveTo>
                  <a:pt x="2" y="48"/>
                </a:moveTo>
                <a:lnTo>
                  <a:pt x="0" y="48"/>
                </a:lnTo>
                <a:lnTo>
                  <a:pt x="1" y="44"/>
                </a:lnTo>
                <a:lnTo>
                  <a:pt x="4" y="38"/>
                </a:lnTo>
                <a:lnTo>
                  <a:pt x="28" y="10"/>
                </a:lnTo>
                <a:lnTo>
                  <a:pt x="29" y="7"/>
                </a:lnTo>
                <a:lnTo>
                  <a:pt x="29" y="1"/>
                </a:lnTo>
                <a:lnTo>
                  <a:pt x="29" y="0"/>
                </a:lnTo>
                <a:lnTo>
                  <a:pt x="30" y="1"/>
                </a:lnTo>
                <a:lnTo>
                  <a:pt x="29" y="11"/>
                </a:lnTo>
                <a:lnTo>
                  <a:pt x="25" y="19"/>
                </a:lnTo>
                <a:lnTo>
                  <a:pt x="3" y="42"/>
                </a:lnTo>
                <a:lnTo>
                  <a:pt x="2" y="45"/>
                </a:lnTo>
                <a:lnTo>
                  <a:pt x="2" y="48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7" name="Freeform 2213">
            <a:extLst>
              <a:ext uri="{FF2B5EF4-FFF2-40B4-BE49-F238E27FC236}">
                <a16:creationId xmlns:a16="http://schemas.microsoft.com/office/drawing/2014/main" id="{7E324AC0-B805-D244-B41D-20A4A3C90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1844675"/>
            <a:ext cx="3175" cy="4763"/>
          </a:xfrm>
          <a:custGeom>
            <a:avLst/>
            <a:gdLst>
              <a:gd name="T0" fmla="*/ 944959 w 8"/>
              <a:gd name="T1" fmla="*/ 1610993 h 13"/>
              <a:gd name="T2" fmla="*/ 944959 w 8"/>
              <a:gd name="T3" fmla="*/ 1610993 h 13"/>
              <a:gd name="T4" fmla="*/ 630238 w 8"/>
              <a:gd name="T5" fmla="*/ 402657 h 13"/>
              <a:gd name="T6" fmla="*/ 0 w 8"/>
              <a:gd name="T7" fmla="*/ 134097 h 13"/>
              <a:gd name="T8" fmla="*/ 944959 w 8"/>
              <a:gd name="T9" fmla="*/ 402657 h 13"/>
              <a:gd name="T10" fmla="*/ 944959 w 8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3">
                <a:moveTo>
                  <a:pt x="6" y="12"/>
                </a:moveTo>
                <a:lnTo>
                  <a:pt x="6" y="12"/>
                </a:lnTo>
                <a:cubicBezTo>
                  <a:pt x="6" y="9"/>
                  <a:pt x="6" y="5"/>
                  <a:pt x="4" y="3"/>
                </a:cubicBezTo>
                <a:cubicBezTo>
                  <a:pt x="3" y="2"/>
                  <a:pt x="3" y="1"/>
                  <a:pt x="0" y="1"/>
                </a:cubicBezTo>
                <a:cubicBezTo>
                  <a:pt x="3" y="0"/>
                  <a:pt x="4" y="1"/>
                  <a:pt x="6" y="3"/>
                </a:cubicBezTo>
                <a:cubicBezTo>
                  <a:pt x="7" y="5"/>
                  <a:pt x="7" y="9"/>
                  <a:pt x="6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8" name="Freeform 2214">
            <a:extLst>
              <a:ext uri="{FF2B5EF4-FFF2-40B4-BE49-F238E27FC236}">
                <a16:creationId xmlns:a16="http://schemas.microsoft.com/office/drawing/2014/main" id="{952D9A57-0C02-C342-87D3-8B53D0A86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1849438"/>
            <a:ext cx="4762" cy="1587"/>
          </a:xfrm>
          <a:custGeom>
            <a:avLst/>
            <a:gdLst>
              <a:gd name="T0" fmla="*/ 805144 w 13"/>
              <a:gd name="T1" fmla="*/ 349934 h 6"/>
              <a:gd name="T2" fmla="*/ 536641 w 13"/>
              <a:gd name="T3" fmla="*/ 279841 h 6"/>
              <a:gd name="T4" fmla="*/ 0 w 13"/>
              <a:gd name="T5" fmla="*/ 70093 h 6"/>
              <a:gd name="T6" fmla="*/ 134069 w 13"/>
              <a:gd name="T7" fmla="*/ 0 h 6"/>
              <a:gd name="T8" fmla="*/ 671076 w 13"/>
              <a:gd name="T9" fmla="*/ 210013 h 6"/>
              <a:gd name="T10" fmla="*/ 1610289 w 13"/>
              <a:gd name="T11" fmla="*/ 139921 h 6"/>
              <a:gd name="T12" fmla="*/ 805144 w 13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6">
                <a:moveTo>
                  <a:pt x="6" y="5"/>
                </a:moveTo>
                <a:cubicBezTo>
                  <a:pt x="6" y="5"/>
                  <a:pt x="5" y="5"/>
                  <a:pt x="4" y="4"/>
                </a:cubicBezTo>
                <a:cubicBezTo>
                  <a:pt x="3" y="4"/>
                  <a:pt x="1" y="3"/>
                  <a:pt x="0" y="1"/>
                </a:cubicBezTo>
                <a:lnTo>
                  <a:pt x="1" y="0"/>
                </a:lnTo>
                <a:cubicBezTo>
                  <a:pt x="2" y="2"/>
                  <a:pt x="3" y="2"/>
                  <a:pt x="5" y="3"/>
                </a:cubicBezTo>
                <a:cubicBezTo>
                  <a:pt x="6" y="4"/>
                  <a:pt x="10" y="4"/>
                  <a:pt x="12" y="2"/>
                </a:cubicBezTo>
                <a:cubicBezTo>
                  <a:pt x="10" y="4"/>
                  <a:pt x="9" y="5"/>
                  <a:pt x="6" y="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69" name="Freeform 2215">
            <a:extLst>
              <a:ext uri="{FF2B5EF4-FFF2-40B4-BE49-F238E27FC236}">
                <a16:creationId xmlns:a16="http://schemas.microsoft.com/office/drawing/2014/main" id="{0E83F766-A84D-FC43-907F-7B5C7FA7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820863"/>
            <a:ext cx="6350" cy="14287"/>
          </a:xfrm>
          <a:custGeom>
            <a:avLst/>
            <a:gdLst>
              <a:gd name="T0" fmla="*/ 0 w 16"/>
              <a:gd name="T1" fmla="*/ 4857232 h 41"/>
              <a:gd name="T2" fmla="*/ 0 w 16"/>
              <a:gd name="T3" fmla="*/ 4614353 h 41"/>
              <a:gd name="T4" fmla="*/ 1260078 w 16"/>
              <a:gd name="T5" fmla="*/ 3642837 h 41"/>
              <a:gd name="T6" fmla="*/ 2205038 w 16"/>
              <a:gd name="T7" fmla="*/ 1578539 h 41"/>
              <a:gd name="T8" fmla="*/ 472678 w 16"/>
              <a:gd name="T9" fmla="*/ 0 h 41"/>
              <a:gd name="T10" fmla="*/ 472678 w 16"/>
              <a:gd name="T11" fmla="*/ 0 h 41"/>
              <a:gd name="T12" fmla="*/ 2362597 w 16"/>
              <a:gd name="T13" fmla="*/ 1578539 h 41"/>
              <a:gd name="T14" fmla="*/ 1417638 w 16"/>
              <a:gd name="T15" fmla="*/ 3764102 h 41"/>
              <a:gd name="T16" fmla="*/ 157559 w 16"/>
              <a:gd name="T17" fmla="*/ 4735618 h 41"/>
              <a:gd name="T18" fmla="*/ 0 w 16"/>
              <a:gd name="T19" fmla="*/ 4857232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41">
                <a:moveTo>
                  <a:pt x="0" y="40"/>
                </a:moveTo>
                <a:lnTo>
                  <a:pt x="0" y="38"/>
                </a:lnTo>
                <a:cubicBezTo>
                  <a:pt x="3" y="35"/>
                  <a:pt x="6" y="33"/>
                  <a:pt x="8" y="30"/>
                </a:cubicBezTo>
                <a:cubicBezTo>
                  <a:pt x="11" y="26"/>
                  <a:pt x="14" y="22"/>
                  <a:pt x="14" y="13"/>
                </a:cubicBezTo>
                <a:cubicBezTo>
                  <a:pt x="14" y="6"/>
                  <a:pt x="10" y="0"/>
                  <a:pt x="3" y="0"/>
                </a:cubicBezTo>
                <a:cubicBezTo>
                  <a:pt x="11" y="0"/>
                  <a:pt x="15" y="6"/>
                  <a:pt x="15" y="13"/>
                </a:cubicBezTo>
                <a:cubicBezTo>
                  <a:pt x="15" y="22"/>
                  <a:pt x="12" y="28"/>
                  <a:pt x="9" y="31"/>
                </a:cubicBezTo>
                <a:cubicBezTo>
                  <a:pt x="6" y="34"/>
                  <a:pt x="3" y="36"/>
                  <a:pt x="1" y="39"/>
                </a:cubicBezTo>
                <a:lnTo>
                  <a:pt x="0" y="40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0" name="Freeform 2216">
            <a:extLst>
              <a:ext uri="{FF2B5EF4-FFF2-40B4-BE49-F238E27FC236}">
                <a16:creationId xmlns:a16="http://schemas.microsoft.com/office/drawing/2014/main" id="{373CD2CE-D9AD-D24B-8253-538D14DD4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19275"/>
            <a:ext cx="4763" cy="12700"/>
          </a:xfrm>
          <a:custGeom>
            <a:avLst/>
            <a:gdLst>
              <a:gd name="T0" fmla="*/ 0 w 13"/>
              <a:gd name="T1" fmla="*/ 4355747 h 36"/>
              <a:gd name="T2" fmla="*/ 1476530 w 13"/>
              <a:gd name="T3" fmla="*/ 2115608 h 36"/>
              <a:gd name="T4" fmla="*/ 939777 w 13"/>
              <a:gd name="T5" fmla="*/ 746831 h 36"/>
              <a:gd name="T6" fmla="*/ 268560 w 13"/>
              <a:gd name="T7" fmla="*/ 124531 h 36"/>
              <a:gd name="T8" fmla="*/ 268560 w 13"/>
              <a:gd name="T9" fmla="*/ 124531 h 36"/>
              <a:gd name="T10" fmla="*/ 268560 w 13"/>
              <a:gd name="T11" fmla="*/ 0 h 36"/>
              <a:gd name="T12" fmla="*/ 939777 w 13"/>
              <a:gd name="T13" fmla="*/ 622300 h 36"/>
              <a:gd name="T14" fmla="*/ 1610993 w 13"/>
              <a:gd name="T15" fmla="*/ 2115608 h 36"/>
              <a:gd name="T16" fmla="*/ 0 w 13"/>
              <a:gd name="T17" fmla="*/ 4355747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36">
                <a:moveTo>
                  <a:pt x="0" y="35"/>
                </a:moveTo>
                <a:cubicBezTo>
                  <a:pt x="3" y="31"/>
                  <a:pt x="11" y="24"/>
                  <a:pt x="11" y="17"/>
                </a:cubicBezTo>
                <a:cubicBezTo>
                  <a:pt x="11" y="13"/>
                  <a:pt x="9" y="9"/>
                  <a:pt x="7" y="6"/>
                </a:cubicBezTo>
                <a:cubicBezTo>
                  <a:pt x="6" y="4"/>
                  <a:pt x="3" y="2"/>
                  <a:pt x="2" y="1"/>
                </a:cubicBezTo>
                <a:lnTo>
                  <a:pt x="2" y="0"/>
                </a:lnTo>
                <a:cubicBezTo>
                  <a:pt x="4" y="1"/>
                  <a:pt x="7" y="3"/>
                  <a:pt x="7" y="5"/>
                </a:cubicBezTo>
                <a:cubicBezTo>
                  <a:pt x="12" y="9"/>
                  <a:pt x="12" y="12"/>
                  <a:pt x="12" y="17"/>
                </a:cubicBezTo>
                <a:cubicBezTo>
                  <a:pt x="12" y="26"/>
                  <a:pt x="4" y="32"/>
                  <a:pt x="0" y="3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1" name="Freeform 2217">
            <a:extLst>
              <a:ext uri="{FF2B5EF4-FFF2-40B4-BE49-F238E27FC236}">
                <a16:creationId xmlns:a16="http://schemas.microsoft.com/office/drawing/2014/main" id="{E65AA851-D3CC-C44A-BDA7-2B2B73827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1828800"/>
            <a:ext cx="3175" cy="3175"/>
          </a:xfrm>
          <a:custGeom>
            <a:avLst/>
            <a:gdLst>
              <a:gd name="T0" fmla="*/ 0 w 8"/>
              <a:gd name="T1" fmla="*/ 995539 h 9"/>
              <a:gd name="T2" fmla="*/ 0 w 8"/>
              <a:gd name="T3" fmla="*/ 995539 h 9"/>
              <a:gd name="T4" fmla="*/ 0 w 8"/>
              <a:gd name="T5" fmla="*/ 995539 h 9"/>
              <a:gd name="T6" fmla="*/ 0 w 8"/>
              <a:gd name="T7" fmla="*/ 995539 h 9"/>
              <a:gd name="T8" fmla="*/ 157559 w 8"/>
              <a:gd name="T9" fmla="*/ 746831 h 9"/>
              <a:gd name="T10" fmla="*/ 472678 w 8"/>
              <a:gd name="T11" fmla="*/ 746831 h 9"/>
              <a:gd name="T12" fmla="*/ 787400 w 8"/>
              <a:gd name="T13" fmla="*/ 622300 h 9"/>
              <a:gd name="T14" fmla="*/ 787400 w 8"/>
              <a:gd name="T15" fmla="*/ 497769 h 9"/>
              <a:gd name="T16" fmla="*/ 944959 w 8"/>
              <a:gd name="T17" fmla="*/ 249061 h 9"/>
              <a:gd name="T18" fmla="*/ 1102519 w 8"/>
              <a:gd name="T19" fmla="*/ 0 h 9"/>
              <a:gd name="T20" fmla="*/ 944959 w 8"/>
              <a:gd name="T21" fmla="*/ 249061 h 9"/>
              <a:gd name="T22" fmla="*/ 787400 w 8"/>
              <a:gd name="T23" fmla="*/ 622300 h 9"/>
              <a:gd name="T24" fmla="*/ 630238 w 8"/>
              <a:gd name="T25" fmla="*/ 746831 h 9"/>
              <a:gd name="T26" fmla="*/ 157559 w 8"/>
              <a:gd name="T27" fmla="*/ 871008 h 9"/>
              <a:gd name="T28" fmla="*/ 0 w 8"/>
              <a:gd name="T29" fmla="*/ 995539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9">
                <a:moveTo>
                  <a:pt x="0" y="8"/>
                </a:moveTo>
                <a:lnTo>
                  <a:pt x="0" y="8"/>
                </a:lnTo>
                <a:lnTo>
                  <a:pt x="1" y="6"/>
                </a:lnTo>
                <a:cubicBezTo>
                  <a:pt x="1" y="6"/>
                  <a:pt x="1" y="6"/>
                  <a:pt x="3" y="6"/>
                </a:cubicBezTo>
                <a:lnTo>
                  <a:pt x="5" y="5"/>
                </a:lnTo>
                <a:lnTo>
                  <a:pt x="5" y="4"/>
                </a:lnTo>
                <a:cubicBezTo>
                  <a:pt x="5" y="3"/>
                  <a:pt x="5" y="2"/>
                  <a:pt x="6" y="2"/>
                </a:cubicBezTo>
                <a:lnTo>
                  <a:pt x="7" y="0"/>
                </a:lnTo>
                <a:cubicBezTo>
                  <a:pt x="7" y="0"/>
                  <a:pt x="7" y="2"/>
                  <a:pt x="6" y="2"/>
                </a:cubicBezTo>
                <a:lnTo>
                  <a:pt x="5" y="5"/>
                </a:lnTo>
                <a:cubicBezTo>
                  <a:pt x="5" y="6"/>
                  <a:pt x="4" y="6"/>
                  <a:pt x="4" y="6"/>
                </a:cubicBezTo>
                <a:cubicBezTo>
                  <a:pt x="2" y="6"/>
                  <a:pt x="1" y="7"/>
                  <a:pt x="1" y="7"/>
                </a:cubicBezTo>
                <a:lnTo>
                  <a:pt x="0" y="8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2" name="Freeform 2218">
            <a:extLst>
              <a:ext uri="{FF2B5EF4-FFF2-40B4-BE49-F238E27FC236}">
                <a16:creationId xmlns:a16="http://schemas.microsoft.com/office/drawing/2014/main" id="{DE415621-0EF8-BE4D-9049-6088B17D1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1819275"/>
            <a:ext cx="3175" cy="9525"/>
          </a:xfrm>
          <a:custGeom>
            <a:avLst/>
            <a:gdLst>
              <a:gd name="T0" fmla="*/ 0 w 9"/>
              <a:gd name="T1" fmla="*/ 3124540 h 28"/>
              <a:gd name="T2" fmla="*/ 622300 w 9"/>
              <a:gd name="T3" fmla="*/ 1735931 h 28"/>
              <a:gd name="T4" fmla="*/ 497769 w 9"/>
              <a:gd name="T5" fmla="*/ 231321 h 28"/>
              <a:gd name="T6" fmla="*/ 249061 w 9"/>
              <a:gd name="T7" fmla="*/ 115661 h 28"/>
              <a:gd name="T8" fmla="*/ 249061 w 9"/>
              <a:gd name="T9" fmla="*/ 115661 h 28"/>
              <a:gd name="T10" fmla="*/ 373239 w 9"/>
              <a:gd name="T11" fmla="*/ 0 h 28"/>
              <a:gd name="T12" fmla="*/ 497769 w 9"/>
              <a:gd name="T13" fmla="*/ 115661 h 28"/>
              <a:gd name="T14" fmla="*/ 871008 w 9"/>
              <a:gd name="T15" fmla="*/ 1851592 h 28"/>
              <a:gd name="T16" fmla="*/ 0 w 9"/>
              <a:gd name="T17" fmla="*/ 312454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8">
                <a:moveTo>
                  <a:pt x="0" y="27"/>
                </a:moveTo>
                <a:cubicBezTo>
                  <a:pt x="4" y="23"/>
                  <a:pt x="5" y="20"/>
                  <a:pt x="5" y="15"/>
                </a:cubicBezTo>
                <a:cubicBezTo>
                  <a:pt x="6" y="13"/>
                  <a:pt x="6" y="7"/>
                  <a:pt x="4" y="2"/>
                </a:cubicBezTo>
                <a:lnTo>
                  <a:pt x="2" y="1"/>
                </a:lnTo>
                <a:lnTo>
                  <a:pt x="3" y="0"/>
                </a:lnTo>
                <a:lnTo>
                  <a:pt x="4" y="1"/>
                </a:lnTo>
                <a:cubicBezTo>
                  <a:pt x="8" y="6"/>
                  <a:pt x="8" y="13"/>
                  <a:pt x="7" y="16"/>
                </a:cubicBezTo>
                <a:cubicBezTo>
                  <a:pt x="5" y="20"/>
                  <a:pt x="4" y="23"/>
                  <a:pt x="0" y="2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3" name="Freeform 2219">
            <a:extLst>
              <a:ext uri="{FF2B5EF4-FFF2-40B4-BE49-F238E27FC236}">
                <a16:creationId xmlns:a16="http://schemas.microsoft.com/office/drawing/2014/main" id="{1051747A-6CE5-C748-846C-B003FE739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7975" y="1827213"/>
            <a:ext cx="3175" cy="3175"/>
          </a:xfrm>
          <a:custGeom>
            <a:avLst/>
            <a:gdLst>
              <a:gd name="T0" fmla="*/ 411389 w 7"/>
              <a:gd name="T1" fmla="*/ 1028700 h 7"/>
              <a:gd name="T2" fmla="*/ 617311 w 7"/>
              <a:gd name="T3" fmla="*/ 617311 h 7"/>
              <a:gd name="T4" fmla="*/ 1234168 w 7"/>
              <a:gd name="T5" fmla="*/ 0 h 7"/>
              <a:gd name="T6" fmla="*/ 1234168 w 7"/>
              <a:gd name="T7" fmla="*/ 205921 h 7"/>
              <a:gd name="T8" fmla="*/ 822779 w 7"/>
              <a:gd name="T9" fmla="*/ 617311 h 7"/>
              <a:gd name="T10" fmla="*/ 617311 w 7"/>
              <a:gd name="T11" fmla="*/ 1028700 h 7"/>
              <a:gd name="T12" fmla="*/ 205921 w 7"/>
              <a:gd name="T13" fmla="*/ 1234168 h 7"/>
              <a:gd name="T14" fmla="*/ 0 w 7"/>
              <a:gd name="T15" fmla="*/ 1234168 h 7"/>
              <a:gd name="T16" fmla="*/ 411389 w 7"/>
              <a:gd name="T17" fmla="*/ 102870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7">
                <a:moveTo>
                  <a:pt x="2" y="5"/>
                </a:moveTo>
                <a:lnTo>
                  <a:pt x="3" y="3"/>
                </a:lnTo>
                <a:cubicBezTo>
                  <a:pt x="5" y="2"/>
                  <a:pt x="5" y="2"/>
                  <a:pt x="6" y="0"/>
                </a:cubicBezTo>
                <a:lnTo>
                  <a:pt x="6" y="1"/>
                </a:lnTo>
                <a:cubicBezTo>
                  <a:pt x="5" y="2"/>
                  <a:pt x="5" y="2"/>
                  <a:pt x="4" y="3"/>
                </a:cubicBezTo>
                <a:cubicBezTo>
                  <a:pt x="3" y="3"/>
                  <a:pt x="3" y="5"/>
                  <a:pt x="3" y="5"/>
                </a:cubicBezTo>
                <a:lnTo>
                  <a:pt x="1" y="6"/>
                </a:lnTo>
                <a:lnTo>
                  <a:pt x="0" y="6"/>
                </a:lnTo>
                <a:lnTo>
                  <a:pt x="2" y="5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4" name="Freeform 2220">
            <a:extLst>
              <a:ext uri="{FF2B5EF4-FFF2-40B4-BE49-F238E27FC236}">
                <a16:creationId xmlns:a16="http://schemas.microsoft.com/office/drawing/2014/main" id="{F754198A-C385-7245-A283-CF686DB6F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1817688"/>
            <a:ext cx="3175" cy="11112"/>
          </a:xfrm>
          <a:custGeom>
            <a:avLst/>
            <a:gdLst>
              <a:gd name="T0" fmla="*/ 0 w 11"/>
              <a:gd name="T1" fmla="*/ 4111057 h 29"/>
              <a:gd name="T2" fmla="*/ 583045 w 11"/>
              <a:gd name="T3" fmla="*/ 2495985 h 29"/>
              <a:gd name="T4" fmla="*/ 249959 w 11"/>
              <a:gd name="T5" fmla="*/ 293510 h 29"/>
              <a:gd name="T6" fmla="*/ 166543 w 11"/>
              <a:gd name="T7" fmla="*/ 146755 h 29"/>
              <a:gd name="T8" fmla="*/ 249959 w 11"/>
              <a:gd name="T9" fmla="*/ 0 h 29"/>
              <a:gd name="T10" fmla="*/ 749877 w 11"/>
              <a:gd name="T11" fmla="*/ 2642740 h 29"/>
              <a:gd name="T12" fmla="*/ 0 w 11"/>
              <a:gd name="T13" fmla="*/ 411105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9">
                <a:moveTo>
                  <a:pt x="0" y="28"/>
                </a:moveTo>
                <a:cubicBezTo>
                  <a:pt x="4" y="25"/>
                  <a:pt x="5" y="21"/>
                  <a:pt x="7" y="17"/>
                </a:cubicBezTo>
                <a:cubicBezTo>
                  <a:pt x="9" y="11"/>
                  <a:pt x="7" y="5"/>
                  <a:pt x="3" y="2"/>
                </a:cubicBezTo>
                <a:cubicBezTo>
                  <a:pt x="2" y="1"/>
                  <a:pt x="2" y="1"/>
                  <a:pt x="2" y="1"/>
                </a:cubicBezTo>
                <a:lnTo>
                  <a:pt x="3" y="0"/>
                </a:lnTo>
                <a:cubicBezTo>
                  <a:pt x="8" y="4"/>
                  <a:pt x="10" y="11"/>
                  <a:pt x="9" y="18"/>
                </a:cubicBezTo>
                <a:cubicBezTo>
                  <a:pt x="7" y="22"/>
                  <a:pt x="4" y="25"/>
                  <a:pt x="0" y="28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5" name="Freeform 2221">
            <a:extLst>
              <a:ext uri="{FF2B5EF4-FFF2-40B4-BE49-F238E27FC236}">
                <a16:creationId xmlns:a16="http://schemas.microsoft.com/office/drawing/2014/main" id="{575CB51E-579B-0642-89A9-27174426F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1825625"/>
            <a:ext cx="3175" cy="3175"/>
          </a:xfrm>
          <a:custGeom>
            <a:avLst/>
            <a:gdLst>
              <a:gd name="T0" fmla="*/ 0 w 7"/>
              <a:gd name="T1" fmla="*/ 705803 h 10"/>
              <a:gd name="T2" fmla="*/ 205921 w 7"/>
              <a:gd name="T3" fmla="*/ 705803 h 10"/>
              <a:gd name="T4" fmla="*/ 617311 w 7"/>
              <a:gd name="T5" fmla="*/ 604838 h 10"/>
              <a:gd name="T6" fmla="*/ 822779 w 7"/>
              <a:gd name="T7" fmla="*/ 403225 h 10"/>
              <a:gd name="T8" fmla="*/ 1028700 w 7"/>
              <a:gd name="T9" fmla="*/ 201613 h 10"/>
              <a:gd name="T10" fmla="*/ 1234168 w 7"/>
              <a:gd name="T11" fmla="*/ 0 h 10"/>
              <a:gd name="T12" fmla="*/ 1234168 w 7"/>
              <a:gd name="T13" fmla="*/ 201613 h 10"/>
              <a:gd name="T14" fmla="*/ 1028700 w 7"/>
              <a:gd name="T15" fmla="*/ 403225 h 10"/>
              <a:gd name="T16" fmla="*/ 822779 w 7"/>
              <a:gd name="T17" fmla="*/ 604838 h 10"/>
              <a:gd name="T18" fmla="*/ 411389 w 7"/>
              <a:gd name="T19" fmla="*/ 705803 h 10"/>
              <a:gd name="T20" fmla="*/ 0 w 7"/>
              <a:gd name="T21" fmla="*/ 907415 h 10"/>
              <a:gd name="T22" fmla="*/ 0 w 7"/>
              <a:gd name="T23" fmla="*/ 705803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0">
                <a:moveTo>
                  <a:pt x="0" y="7"/>
                </a:moveTo>
                <a:lnTo>
                  <a:pt x="1" y="7"/>
                </a:lnTo>
                <a:cubicBezTo>
                  <a:pt x="2" y="6"/>
                  <a:pt x="2" y="6"/>
                  <a:pt x="3" y="6"/>
                </a:cubicBezTo>
                <a:cubicBezTo>
                  <a:pt x="4" y="5"/>
                  <a:pt x="4" y="4"/>
                  <a:pt x="4" y="4"/>
                </a:cubicBezTo>
                <a:lnTo>
                  <a:pt x="5" y="2"/>
                </a:lnTo>
                <a:lnTo>
                  <a:pt x="6" y="0"/>
                </a:lnTo>
                <a:lnTo>
                  <a:pt x="6" y="2"/>
                </a:lnTo>
                <a:lnTo>
                  <a:pt x="5" y="4"/>
                </a:lnTo>
                <a:cubicBezTo>
                  <a:pt x="4" y="5"/>
                  <a:pt x="4" y="5"/>
                  <a:pt x="4" y="6"/>
                </a:cubicBezTo>
                <a:cubicBezTo>
                  <a:pt x="4" y="6"/>
                  <a:pt x="3" y="6"/>
                  <a:pt x="2" y="7"/>
                </a:cubicBezTo>
                <a:cubicBezTo>
                  <a:pt x="2" y="7"/>
                  <a:pt x="0" y="7"/>
                  <a:pt x="0" y="9"/>
                </a:cubicBezTo>
                <a:lnTo>
                  <a:pt x="0" y="7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6" name="Freeform 2222">
            <a:extLst>
              <a:ext uri="{FF2B5EF4-FFF2-40B4-BE49-F238E27FC236}">
                <a16:creationId xmlns:a16="http://schemas.microsoft.com/office/drawing/2014/main" id="{7872816D-6EC7-154A-A1DE-B07990A84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1820863"/>
            <a:ext cx="11113" cy="11112"/>
          </a:xfrm>
          <a:custGeom>
            <a:avLst/>
            <a:gdLst>
              <a:gd name="T0" fmla="*/ 0 w 32"/>
              <a:gd name="T1" fmla="*/ 3628236 h 33"/>
              <a:gd name="T2" fmla="*/ 1808988 w 32"/>
              <a:gd name="T3" fmla="*/ 2834570 h 33"/>
              <a:gd name="T4" fmla="*/ 3135602 w 32"/>
              <a:gd name="T5" fmla="*/ 680189 h 33"/>
              <a:gd name="T6" fmla="*/ 2653229 w 32"/>
              <a:gd name="T7" fmla="*/ 113477 h 33"/>
              <a:gd name="T8" fmla="*/ 2773735 w 32"/>
              <a:gd name="T9" fmla="*/ 0 h 33"/>
              <a:gd name="T10" fmla="*/ 3256456 w 32"/>
              <a:gd name="T11" fmla="*/ 567049 h 33"/>
              <a:gd name="T12" fmla="*/ 1929842 w 32"/>
              <a:gd name="T13" fmla="*/ 2948047 h 33"/>
              <a:gd name="T14" fmla="*/ 0 w 32"/>
              <a:gd name="T15" fmla="*/ 3628236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3">
                <a:moveTo>
                  <a:pt x="0" y="32"/>
                </a:moveTo>
                <a:cubicBezTo>
                  <a:pt x="5" y="30"/>
                  <a:pt x="10" y="29"/>
                  <a:pt x="15" y="25"/>
                </a:cubicBezTo>
                <a:cubicBezTo>
                  <a:pt x="23" y="20"/>
                  <a:pt x="29" y="14"/>
                  <a:pt x="26" y="6"/>
                </a:cubicBezTo>
                <a:cubicBezTo>
                  <a:pt x="25" y="4"/>
                  <a:pt x="24" y="2"/>
                  <a:pt x="22" y="1"/>
                </a:cubicBezTo>
                <a:lnTo>
                  <a:pt x="23" y="0"/>
                </a:lnTo>
                <a:cubicBezTo>
                  <a:pt x="24" y="1"/>
                  <a:pt x="27" y="4"/>
                  <a:pt x="27" y="5"/>
                </a:cubicBezTo>
                <a:cubicBezTo>
                  <a:pt x="31" y="14"/>
                  <a:pt x="24" y="20"/>
                  <a:pt x="16" y="26"/>
                </a:cubicBezTo>
                <a:cubicBezTo>
                  <a:pt x="11" y="29"/>
                  <a:pt x="5" y="31"/>
                  <a:pt x="0" y="3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7" name="Freeform 2223">
            <a:extLst>
              <a:ext uri="{FF2B5EF4-FFF2-40B4-BE49-F238E27FC236}">
                <a16:creationId xmlns:a16="http://schemas.microsoft.com/office/drawing/2014/main" id="{3E882EF5-40E5-4A42-9379-FA48B39EA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1825625"/>
            <a:ext cx="3175" cy="1588"/>
          </a:xfrm>
          <a:custGeom>
            <a:avLst/>
            <a:gdLst>
              <a:gd name="T0" fmla="*/ 1102519 w 8"/>
              <a:gd name="T1" fmla="*/ 403352 h 5"/>
              <a:gd name="T2" fmla="*/ 157559 w 8"/>
              <a:gd name="T3" fmla="*/ 201676 h 5"/>
              <a:gd name="T4" fmla="*/ 0 w 8"/>
              <a:gd name="T5" fmla="*/ 0 h 5"/>
              <a:gd name="T6" fmla="*/ 157559 w 8"/>
              <a:gd name="T7" fmla="*/ 100997 h 5"/>
              <a:gd name="T8" fmla="*/ 944959 w 8"/>
              <a:gd name="T9" fmla="*/ 302673 h 5"/>
              <a:gd name="T10" fmla="*/ 1102519 w 8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5">
                <a:moveTo>
                  <a:pt x="7" y="4"/>
                </a:moveTo>
                <a:cubicBezTo>
                  <a:pt x="4" y="4"/>
                  <a:pt x="3" y="3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3" y="3"/>
                  <a:pt x="6" y="3"/>
                  <a:pt x="6" y="3"/>
                </a:cubicBezTo>
                <a:lnTo>
                  <a:pt x="7" y="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8" name="Freeform 2224">
            <a:extLst>
              <a:ext uri="{FF2B5EF4-FFF2-40B4-BE49-F238E27FC236}">
                <a16:creationId xmlns:a16="http://schemas.microsoft.com/office/drawing/2014/main" id="{948158F9-5446-5944-8C06-1DA716DBC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1809750"/>
            <a:ext cx="4762" cy="19050"/>
          </a:xfrm>
          <a:custGeom>
            <a:avLst/>
            <a:gdLst>
              <a:gd name="T0" fmla="*/ 1207716 w 13"/>
              <a:gd name="T1" fmla="*/ 6976035 h 51"/>
              <a:gd name="T2" fmla="*/ 805144 w 13"/>
              <a:gd name="T3" fmla="*/ 6836709 h 51"/>
              <a:gd name="T4" fmla="*/ 536641 w 13"/>
              <a:gd name="T5" fmla="*/ 5441576 h 51"/>
              <a:gd name="T6" fmla="*/ 939213 w 13"/>
              <a:gd name="T7" fmla="*/ 5022850 h 51"/>
              <a:gd name="T8" fmla="*/ 1610289 w 13"/>
              <a:gd name="T9" fmla="*/ 2790638 h 51"/>
              <a:gd name="T10" fmla="*/ 0 w 13"/>
              <a:gd name="T11" fmla="*/ 0 h 51"/>
              <a:gd name="T12" fmla="*/ 1610289 w 13"/>
              <a:gd name="T13" fmla="*/ 2790638 h 51"/>
              <a:gd name="T14" fmla="*/ 1073282 w 13"/>
              <a:gd name="T15" fmla="*/ 5022850 h 51"/>
              <a:gd name="T16" fmla="*/ 671076 w 13"/>
              <a:gd name="T17" fmla="*/ 5580903 h 51"/>
              <a:gd name="T18" fmla="*/ 939213 w 13"/>
              <a:gd name="T19" fmla="*/ 6836709 h 51"/>
              <a:gd name="T20" fmla="*/ 1207716 w 13"/>
              <a:gd name="T21" fmla="*/ 6976035 h 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51">
                <a:moveTo>
                  <a:pt x="9" y="50"/>
                </a:moveTo>
                <a:cubicBezTo>
                  <a:pt x="8" y="50"/>
                  <a:pt x="7" y="50"/>
                  <a:pt x="6" y="49"/>
                </a:cubicBezTo>
                <a:cubicBezTo>
                  <a:pt x="2" y="46"/>
                  <a:pt x="2" y="44"/>
                  <a:pt x="4" y="39"/>
                </a:cubicBezTo>
                <a:cubicBezTo>
                  <a:pt x="4" y="39"/>
                  <a:pt x="5" y="38"/>
                  <a:pt x="7" y="36"/>
                </a:cubicBezTo>
                <a:cubicBezTo>
                  <a:pt x="8" y="31"/>
                  <a:pt x="12" y="25"/>
                  <a:pt x="12" y="20"/>
                </a:cubicBezTo>
                <a:cubicBezTo>
                  <a:pt x="12" y="10"/>
                  <a:pt x="9" y="2"/>
                  <a:pt x="0" y="0"/>
                </a:cubicBezTo>
                <a:cubicBezTo>
                  <a:pt x="10" y="1"/>
                  <a:pt x="12" y="10"/>
                  <a:pt x="12" y="20"/>
                </a:cubicBezTo>
                <a:cubicBezTo>
                  <a:pt x="12" y="25"/>
                  <a:pt x="10" y="31"/>
                  <a:pt x="8" y="36"/>
                </a:cubicBezTo>
                <a:cubicBezTo>
                  <a:pt x="7" y="39"/>
                  <a:pt x="6" y="39"/>
                  <a:pt x="5" y="40"/>
                </a:cubicBezTo>
                <a:cubicBezTo>
                  <a:pt x="4" y="44"/>
                  <a:pt x="4" y="46"/>
                  <a:pt x="7" y="49"/>
                </a:cubicBezTo>
                <a:cubicBezTo>
                  <a:pt x="7" y="49"/>
                  <a:pt x="8" y="49"/>
                  <a:pt x="9" y="50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79" name="Freeform 2225">
            <a:extLst>
              <a:ext uri="{FF2B5EF4-FFF2-40B4-BE49-F238E27FC236}">
                <a16:creationId xmlns:a16="http://schemas.microsoft.com/office/drawing/2014/main" id="{2D5A14B5-D087-2F46-A3DD-73D6F1984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816100"/>
            <a:ext cx="3175" cy="9525"/>
          </a:xfrm>
          <a:custGeom>
            <a:avLst/>
            <a:gdLst>
              <a:gd name="T0" fmla="*/ 166543 w 11"/>
              <a:gd name="T1" fmla="*/ 3124540 h 28"/>
              <a:gd name="T2" fmla="*/ 0 w 11"/>
              <a:gd name="T3" fmla="*/ 3008879 h 28"/>
              <a:gd name="T4" fmla="*/ 166543 w 11"/>
              <a:gd name="T5" fmla="*/ 2545896 h 28"/>
              <a:gd name="T6" fmla="*/ 666461 w 11"/>
              <a:gd name="T7" fmla="*/ 1041627 h 28"/>
              <a:gd name="T8" fmla="*/ 833005 w 11"/>
              <a:gd name="T9" fmla="*/ 0 h 28"/>
              <a:gd name="T10" fmla="*/ 833005 w 11"/>
              <a:gd name="T11" fmla="*/ 0 h 28"/>
              <a:gd name="T12" fmla="*/ 833005 w 11"/>
              <a:gd name="T13" fmla="*/ 0 h 28"/>
              <a:gd name="T14" fmla="*/ 833005 w 11"/>
              <a:gd name="T15" fmla="*/ 462983 h 28"/>
              <a:gd name="T16" fmla="*/ 499918 w 11"/>
              <a:gd name="T17" fmla="*/ 2082913 h 28"/>
              <a:gd name="T18" fmla="*/ 166543 w 11"/>
              <a:gd name="T19" fmla="*/ 3008879 h 28"/>
              <a:gd name="T20" fmla="*/ 166543 w 11"/>
              <a:gd name="T21" fmla="*/ 3124540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8">
                <a:moveTo>
                  <a:pt x="2" y="27"/>
                </a:moveTo>
                <a:lnTo>
                  <a:pt x="0" y="26"/>
                </a:lnTo>
                <a:lnTo>
                  <a:pt x="2" y="22"/>
                </a:lnTo>
                <a:lnTo>
                  <a:pt x="8" y="9"/>
                </a:lnTo>
                <a:lnTo>
                  <a:pt x="10" y="0"/>
                </a:lnTo>
                <a:lnTo>
                  <a:pt x="10" y="4"/>
                </a:lnTo>
                <a:lnTo>
                  <a:pt x="6" y="18"/>
                </a:lnTo>
                <a:lnTo>
                  <a:pt x="2" y="26"/>
                </a:lnTo>
                <a:lnTo>
                  <a:pt x="2" y="27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0" name="Freeform 2226">
            <a:extLst>
              <a:ext uri="{FF2B5EF4-FFF2-40B4-BE49-F238E27FC236}">
                <a16:creationId xmlns:a16="http://schemas.microsoft.com/office/drawing/2014/main" id="{2D0D66C7-66B8-324F-A803-DFD2E2E7E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1855788"/>
            <a:ext cx="9525" cy="4762"/>
          </a:xfrm>
          <a:custGeom>
            <a:avLst/>
            <a:gdLst>
              <a:gd name="T0" fmla="*/ 2314575 w 28"/>
              <a:gd name="T1" fmla="*/ 1610289 h 13"/>
              <a:gd name="T2" fmla="*/ 1851592 w 28"/>
              <a:gd name="T3" fmla="*/ 1610289 h 13"/>
              <a:gd name="T4" fmla="*/ 347322 w 28"/>
              <a:gd name="T5" fmla="*/ 536641 h 13"/>
              <a:gd name="T6" fmla="*/ 0 w 28"/>
              <a:gd name="T7" fmla="*/ 0 h 13"/>
              <a:gd name="T8" fmla="*/ 0 w 28"/>
              <a:gd name="T9" fmla="*/ 0 h 13"/>
              <a:gd name="T10" fmla="*/ 115661 w 28"/>
              <a:gd name="T11" fmla="*/ 0 h 13"/>
              <a:gd name="T12" fmla="*/ 231321 w 28"/>
              <a:gd name="T13" fmla="*/ 268504 h 13"/>
              <a:gd name="T14" fmla="*/ 1967253 w 28"/>
              <a:gd name="T15" fmla="*/ 1475854 h 13"/>
              <a:gd name="T16" fmla="*/ 3124540 w 28"/>
              <a:gd name="T17" fmla="*/ 1073282 h 13"/>
              <a:gd name="T18" fmla="*/ 2314575 w 28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3">
                <a:moveTo>
                  <a:pt x="20" y="12"/>
                </a:moveTo>
                <a:cubicBezTo>
                  <a:pt x="18" y="12"/>
                  <a:pt x="17" y="12"/>
                  <a:pt x="16" y="12"/>
                </a:cubicBezTo>
                <a:cubicBezTo>
                  <a:pt x="11" y="10"/>
                  <a:pt x="6" y="7"/>
                  <a:pt x="3" y="4"/>
                </a:cubicBezTo>
                <a:cubicBezTo>
                  <a:pt x="1" y="2"/>
                  <a:pt x="0" y="2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2"/>
                  <a:pt x="2" y="2"/>
                </a:cubicBezTo>
                <a:cubicBezTo>
                  <a:pt x="7" y="7"/>
                  <a:pt x="11" y="10"/>
                  <a:pt x="17" y="11"/>
                </a:cubicBezTo>
                <a:cubicBezTo>
                  <a:pt x="20" y="12"/>
                  <a:pt x="23" y="11"/>
                  <a:pt x="27" y="8"/>
                </a:cubicBezTo>
                <a:cubicBezTo>
                  <a:pt x="25" y="11"/>
                  <a:pt x="23" y="12"/>
                  <a:pt x="2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1" name="Freeform 2227">
            <a:extLst>
              <a:ext uri="{FF2B5EF4-FFF2-40B4-BE49-F238E27FC236}">
                <a16:creationId xmlns:a16="http://schemas.microsoft.com/office/drawing/2014/main" id="{330C91BF-C544-7442-9E84-E332F7D91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1857375"/>
            <a:ext cx="6350" cy="1588"/>
          </a:xfrm>
          <a:custGeom>
            <a:avLst/>
            <a:gdLst>
              <a:gd name="T0" fmla="*/ 157559 w 16"/>
              <a:gd name="T1" fmla="*/ 472827 h 4"/>
              <a:gd name="T2" fmla="*/ 0 w 16"/>
              <a:gd name="T3" fmla="*/ 157609 h 4"/>
              <a:gd name="T4" fmla="*/ 157559 w 16"/>
              <a:gd name="T5" fmla="*/ 315218 h 4"/>
              <a:gd name="T6" fmla="*/ 472678 w 16"/>
              <a:gd name="T7" fmla="*/ 472827 h 4"/>
              <a:gd name="T8" fmla="*/ 157559 w 16"/>
              <a:gd name="T9" fmla="*/ 472827 h 4"/>
              <a:gd name="T10" fmla="*/ 1417638 w 16"/>
              <a:gd name="T11" fmla="*/ 315218 h 4"/>
              <a:gd name="T12" fmla="*/ 1575197 w 16"/>
              <a:gd name="T13" fmla="*/ 157609 h 4"/>
              <a:gd name="T14" fmla="*/ 2047478 w 16"/>
              <a:gd name="T15" fmla="*/ 0 h 4"/>
              <a:gd name="T16" fmla="*/ 2362597 w 16"/>
              <a:gd name="T17" fmla="*/ 0 h 4"/>
              <a:gd name="T18" fmla="*/ 1575197 w 16"/>
              <a:gd name="T19" fmla="*/ 315218 h 4"/>
              <a:gd name="T20" fmla="*/ 1575197 w 16"/>
              <a:gd name="T21" fmla="*/ 472827 h 4"/>
              <a:gd name="T22" fmla="*/ 1102519 w 16"/>
              <a:gd name="T23" fmla="*/ 472827 h 4"/>
              <a:gd name="T24" fmla="*/ 1417638 w 16"/>
              <a:gd name="T25" fmla="*/ 315218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4">
                <a:moveTo>
                  <a:pt x="1" y="3"/>
                </a:moveTo>
                <a:cubicBezTo>
                  <a:pt x="1" y="3"/>
                  <a:pt x="0" y="2"/>
                  <a:pt x="0" y="1"/>
                </a:cubicBezTo>
                <a:cubicBezTo>
                  <a:pt x="1" y="1"/>
                  <a:pt x="1" y="2"/>
                  <a:pt x="1" y="2"/>
                </a:cubicBezTo>
                <a:lnTo>
                  <a:pt x="3" y="3"/>
                </a:lnTo>
                <a:lnTo>
                  <a:pt x="1" y="3"/>
                </a:lnTo>
                <a:close/>
                <a:moveTo>
                  <a:pt x="9" y="2"/>
                </a:move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0" y="2"/>
                </a:lnTo>
                <a:lnTo>
                  <a:pt x="10" y="3"/>
                </a:lnTo>
                <a:lnTo>
                  <a:pt x="7" y="3"/>
                </a:lnTo>
                <a:lnTo>
                  <a:pt x="9" y="2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2" name="Freeform 2228">
            <a:extLst>
              <a:ext uri="{FF2B5EF4-FFF2-40B4-BE49-F238E27FC236}">
                <a16:creationId xmlns:a16="http://schemas.microsoft.com/office/drawing/2014/main" id="{523AE68C-95A5-0B41-97E2-D4435B725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2263" y="1858963"/>
            <a:ext cx="4762" cy="4762"/>
          </a:xfrm>
          <a:custGeom>
            <a:avLst/>
            <a:gdLst>
              <a:gd name="T0" fmla="*/ 472629 w 12"/>
              <a:gd name="T1" fmla="*/ 1504112 h 14"/>
              <a:gd name="T2" fmla="*/ 0 w 12"/>
              <a:gd name="T3" fmla="*/ 1388463 h 14"/>
              <a:gd name="T4" fmla="*/ 472629 w 12"/>
              <a:gd name="T5" fmla="*/ 1388463 h 14"/>
              <a:gd name="T6" fmla="*/ 629775 w 12"/>
              <a:gd name="T7" fmla="*/ 1272815 h 14"/>
              <a:gd name="T8" fmla="*/ 944860 w 12"/>
              <a:gd name="T9" fmla="*/ 1156826 h 14"/>
              <a:gd name="T10" fmla="*/ 1102403 w 12"/>
              <a:gd name="T11" fmla="*/ 1041177 h 14"/>
              <a:gd name="T12" fmla="*/ 1417489 w 12"/>
              <a:gd name="T13" fmla="*/ 809880 h 14"/>
              <a:gd name="T14" fmla="*/ 1574635 w 12"/>
              <a:gd name="T15" fmla="*/ 346946 h 14"/>
              <a:gd name="T16" fmla="*/ 1574635 w 12"/>
              <a:gd name="T17" fmla="*/ 231297 h 14"/>
              <a:gd name="T18" fmla="*/ 1732178 w 12"/>
              <a:gd name="T19" fmla="*/ 0 h 14"/>
              <a:gd name="T20" fmla="*/ 1732178 w 12"/>
              <a:gd name="T21" fmla="*/ 231297 h 14"/>
              <a:gd name="T22" fmla="*/ 1574635 w 12"/>
              <a:gd name="T23" fmla="*/ 578583 h 14"/>
              <a:gd name="T24" fmla="*/ 1574635 w 12"/>
              <a:gd name="T25" fmla="*/ 809880 h 14"/>
              <a:gd name="T26" fmla="*/ 1259946 w 12"/>
              <a:gd name="T27" fmla="*/ 925529 h 14"/>
              <a:gd name="T28" fmla="*/ 1102403 w 12"/>
              <a:gd name="T29" fmla="*/ 1272815 h 14"/>
              <a:gd name="T30" fmla="*/ 787317 w 12"/>
              <a:gd name="T31" fmla="*/ 1272815 h 14"/>
              <a:gd name="T32" fmla="*/ 472629 w 12"/>
              <a:gd name="T33" fmla="*/ 1504112 h 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14">
                <a:moveTo>
                  <a:pt x="3" y="13"/>
                </a:moveTo>
                <a:lnTo>
                  <a:pt x="0" y="12"/>
                </a:lnTo>
                <a:lnTo>
                  <a:pt x="3" y="12"/>
                </a:lnTo>
                <a:lnTo>
                  <a:pt x="4" y="11"/>
                </a:lnTo>
                <a:cubicBezTo>
                  <a:pt x="4" y="11"/>
                  <a:pt x="5" y="11"/>
                  <a:pt x="6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8"/>
                  <a:pt x="9" y="7"/>
                  <a:pt x="9" y="7"/>
                </a:cubicBezTo>
                <a:cubicBezTo>
                  <a:pt x="10" y="6"/>
                  <a:pt x="10" y="5"/>
                  <a:pt x="10" y="3"/>
                </a:cubicBezTo>
                <a:cubicBezTo>
                  <a:pt x="10" y="2"/>
                  <a:pt x="10" y="2"/>
                  <a:pt x="10" y="2"/>
                </a:cubicBezTo>
                <a:lnTo>
                  <a:pt x="11" y="0"/>
                </a:lnTo>
                <a:lnTo>
                  <a:pt x="11" y="2"/>
                </a:lnTo>
                <a:cubicBezTo>
                  <a:pt x="11" y="2"/>
                  <a:pt x="10" y="3"/>
                  <a:pt x="10" y="5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9" y="8"/>
                  <a:pt x="8" y="8"/>
                </a:cubicBezTo>
                <a:cubicBezTo>
                  <a:pt x="8" y="10"/>
                  <a:pt x="7" y="10"/>
                  <a:pt x="7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2"/>
                  <a:pt x="3" y="13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3" name="Freeform 2229">
            <a:extLst>
              <a:ext uri="{FF2B5EF4-FFF2-40B4-BE49-F238E27FC236}">
                <a16:creationId xmlns:a16="http://schemas.microsoft.com/office/drawing/2014/main" id="{D35048EF-6854-BB4A-B454-6F64A9F8C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76425"/>
            <a:ext cx="3175" cy="3175"/>
          </a:xfrm>
          <a:custGeom>
            <a:avLst/>
            <a:gdLst>
              <a:gd name="T0" fmla="*/ 0 w 7"/>
              <a:gd name="T1" fmla="*/ 1234168 h 7"/>
              <a:gd name="T2" fmla="*/ 0 w 7"/>
              <a:gd name="T3" fmla="*/ 1234168 h 7"/>
              <a:gd name="T4" fmla="*/ 0 w 7"/>
              <a:gd name="T5" fmla="*/ 1028700 h 7"/>
              <a:gd name="T6" fmla="*/ 1234168 w 7"/>
              <a:gd name="T7" fmla="*/ 0 h 7"/>
              <a:gd name="T8" fmla="*/ 822779 w 7"/>
              <a:gd name="T9" fmla="*/ 411389 h 7"/>
              <a:gd name="T10" fmla="*/ 0 w 7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lnTo>
                  <a:pt x="6" y="0"/>
                </a:lnTo>
                <a:lnTo>
                  <a:pt x="4" y="2"/>
                </a:lnTo>
                <a:lnTo>
                  <a:pt x="0" y="6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4" name="Freeform 2230">
            <a:extLst>
              <a:ext uri="{FF2B5EF4-FFF2-40B4-BE49-F238E27FC236}">
                <a16:creationId xmlns:a16="http://schemas.microsoft.com/office/drawing/2014/main" id="{090A522D-1771-2C48-84EA-3291E64E5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876425"/>
            <a:ext cx="3175" cy="3175"/>
          </a:xfrm>
          <a:custGeom>
            <a:avLst/>
            <a:gdLst>
              <a:gd name="T0" fmla="*/ 205921 w 7"/>
              <a:gd name="T1" fmla="*/ 833005 h 11"/>
              <a:gd name="T2" fmla="*/ 205921 w 7"/>
              <a:gd name="T3" fmla="*/ 833005 h 11"/>
              <a:gd name="T4" fmla="*/ 0 w 7"/>
              <a:gd name="T5" fmla="*/ 833005 h 11"/>
              <a:gd name="T6" fmla="*/ 1234168 w 7"/>
              <a:gd name="T7" fmla="*/ 0 h 11"/>
              <a:gd name="T8" fmla="*/ 205921 w 7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1" y="10"/>
                </a:moveTo>
                <a:lnTo>
                  <a:pt x="1" y="10"/>
                </a:lnTo>
                <a:cubicBezTo>
                  <a:pt x="0" y="10"/>
                  <a:pt x="0" y="10"/>
                  <a:pt x="0" y="10"/>
                </a:cubicBezTo>
                <a:lnTo>
                  <a:pt x="6" y="0"/>
                </a:lnTo>
                <a:lnTo>
                  <a:pt x="1" y="10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5" name="Freeform 2231">
            <a:extLst>
              <a:ext uri="{FF2B5EF4-FFF2-40B4-BE49-F238E27FC236}">
                <a16:creationId xmlns:a16="http://schemas.microsoft.com/office/drawing/2014/main" id="{85F4D710-9999-C04C-98FF-9BE654057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1895475"/>
            <a:ext cx="3175" cy="3175"/>
          </a:xfrm>
          <a:custGeom>
            <a:avLst/>
            <a:gdLst>
              <a:gd name="T0" fmla="*/ 1028700 w 7"/>
              <a:gd name="T1" fmla="*/ 1234168 h 7"/>
              <a:gd name="T2" fmla="*/ 822779 w 7"/>
              <a:gd name="T3" fmla="*/ 822779 h 7"/>
              <a:gd name="T4" fmla="*/ 617311 w 7"/>
              <a:gd name="T5" fmla="*/ 617311 h 7"/>
              <a:gd name="T6" fmla="*/ 1234168 w 7"/>
              <a:gd name="T7" fmla="*/ 1234168 h 7"/>
              <a:gd name="T8" fmla="*/ 1028700 w 7"/>
              <a:gd name="T9" fmla="*/ 1234168 h 7"/>
              <a:gd name="T10" fmla="*/ 411389 w 7"/>
              <a:gd name="T11" fmla="*/ 411389 h 7"/>
              <a:gd name="T12" fmla="*/ 205921 w 7"/>
              <a:gd name="T13" fmla="*/ 205921 h 7"/>
              <a:gd name="T14" fmla="*/ 0 w 7"/>
              <a:gd name="T15" fmla="*/ 0 h 7"/>
              <a:gd name="T16" fmla="*/ 205921 w 7"/>
              <a:gd name="T17" fmla="*/ 0 h 7"/>
              <a:gd name="T18" fmla="*/ 617311 w 7"/>
              <a:gd name="T19" fmla="*/ 411389 h 7"/>
              <a:gd name="T20" fmla="*/ 617311 w 7"/>
              <a:gd name="T21" fmla="*/ 617311 h 7"/>
              <a:gd name="T22" fmla="*/ 411389 w 7"/>
              <a:gd name="T23" fmla="*/ 411389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7">
                <a:moveTo>
                  <a:pt x="5" y="6"/>
                </a:moveTo>
                <a:lnTo>
                  <a:pt x="4" y="4"/>
                </a:lnTo>
                <a:lnTo>
                  <a:pt x="3" y="3"/>
                </a:lnTo>
                <a:cubicBezTo>
                  <a:pt x="5" y="4"/>
                  <a:pt x="5" y="6"/>
                  <a:pt x="6" y="6"/>
                </a:cubicBezTo>
                <a:lnTo>
                  <a:pt x="5" y="6"/>
                </a:lnTo>
                <a:close/>
                <a:moveTo>
                  <a:pt x="2" y="2"/>
                </a:moveTo>
                <a:cubicBezTo>
                  <a:pt x="1" y="1"/>
                  <a:pt x="1" y="1"/>
                  <a:pt x="1" y="1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1" y="1"/>
                  <a:pt x="3" y="2"/>
                </a:cubicBezTo>
                <a:lnTo>
                  <a:pt x="3" y="3"/>
                </a:lnTo>
                <a:lnTo>
                  <a:pt x="2" y="2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6" name="Freeform 2232">
            <a:extLst>
              <a:ext uri="{FF2B5EF4-FFF2-40B4-BE49-F238E27FC236}">
                <a16:creationId xmlns:a16="http://schemas.microsoft.com/office/drawing/2014/main" id="{525FDFB3-54E6-634F-8B9E-019FBF52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909763"/>
            <a:ext cx="3175" cy="3175"/>
          </a:xfrm>
          <a:custGeom>
            <a:avLst/>
            <a:gdLst>
              <a:gd name="T0" fmla="*/ 0 w 11"/>
              <a:gd name="T1" fmla="*/ 499918 h 11"/>
              <a:gd name="T2" fmla="*/ 333375 w 11"/>
              <a:gd name="T3" fmla="*/ 0 h 11"/>
              <a:gd name="T4" fmla="*/ 749877 w 11"/>
              <a:gd name="T5" fmla="*/ 333375 h 11"/>
              <a:gd name="T6" fmla="*/ 416502 w 11"/>
              <a:gd name="T7" fmla="*/ 833005 h 11"/>
              <a:gd name="T8" fmla="*/ 0 w 11"/>
              <a:gd name="T9" fmla="*/ 49991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0" y="6"/>
                </a:moveTo>
                <a:cubicBezTo>
                  <a:pt x="0" y="4"/>
                  <a:pt x="0" y="2"/>
                  <a:pt x="4" y="0"/>
                </a:cubicBezTo>
                <a:cubicBezTo>
                  <a:pt x="5" y="0"/>
                  <a:pt x="7" y="2"/>
                  <a:pt x="9" y="4"/>
                </a:cubicBezTo>
                <a:cubicBezTo>
                  <a:pt x="10" y="6"/>
                  <a:pt x="7" y="9"/>
                  <a:pt x="5" y="10"/>
                </a:cubicBezTo>
                <a:cubicBezTo>
                  <a:pt x="4" y="10"/>
                  <a:pt x="0" y="8"/>
                  <a:pt x="0" y="6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7" name="Freeform 2233">
            <a:extLst>
              <a:ext uri="{FF2B5EF4-FFF2-40B4-BE49-F238E27FC236}">
                <a16:creationId xmlns:a16="http://schemas.microsoft.com/office/drawing/2014/main" id="{688C5A2C-5F80-8348-BE1A-B82BEB53A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1909763"/>
            <a:ext cx="3175" cy="3175"/>
          </a:xfrm>
          <a:custGeom>
            <a:avLst/>
            <a:gdLst>
              <a:gd name="T0" fmla="*/ 416502 w 11"/>
              <a:gd name="T1" fmla="*/ 833005 h 11"/>
              <a:gd name="T2" fmla="*/ 0 w 11"/>
              <a:gd name="T3" fmla="*/ 499918 h 11"/>
              <a:gd name="T4" fmla="*/ 0 w 11"/>
              <a:gd name="T5" fmla="*/ 416502 h 11"/>
              <a:gd name="T6" fmla="*/ 416502 w 11"/>
              <a:gd name="T7" fmla="*/ 833005 h 11"/>
              <a:gd name="T8" fmla="*/ 416502 w 11"/>
              <a:gd name="T9" fmla="*/ 749877 h 11"/>
              <a:gd name="T10" fmla="*/ 749877 w 11"/>
              <a:gd name="T11" fmla="*/ 333375 h 11"/>
              <a:gd name="T12" fmla="*/ 333375 w 11"/>
              <a:gd name="T13" fmla="*/ 0 h 11"/>
              <a:gd name="T14" fmla="*/ 833005 w 11"/>
              <a:gd name="T15" fmla="*/ 333375 h 11"/>
              <a:gd name="T16" fmla="*/ 416502 w 11"/>
              <a:gd name="T17" fmla="*/ 833005 h 11"/>
              <a:gd name="T18" fmla="*/ 333375 w 11"/>
              <a:gd name="T19" fmla="*/ 0 h 11"/>
              <a:gd name="T20" fmla="*/ 0 w 11"/>
              <a:gd name="T21" fmla="*/ 416502 h 11"/>
              <a:gd name="T22" fmla="*/ 333375 w 11"/>
              <a:gd name="T23" fmla="*/ 0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1">
                <a:moveTo>
                  <a:pt x="5" y="10"/>
                </a:moveTo>
                <a:cubicBezTo>
                  <a:pt x="2" y="10"/>
                  <a:pt x="0" y="8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1" y="8"/>
                  <a:pt x="2" y="10"/>
                  <a:pt x="5" y="10"/>
                </a:cubicBezTo>
                <a:lnTo>
                  <a:pt x="5" y="9"/>
                </a:lnTo>
                <a:cubicBezTo>
                  <a:pt x="7" y="9"/>
                  <a:pt x="10" y="6"/>
                  <a:pt x="9" y="4"/>
                </a:cubicBezTo>
                <a:cubicBezTo>
                  <a:pt x="7" y="2"/>
                  <a:pt x="5" y="0"/>
                  <a:pt x="4" y="0"/>
                </a:cubicBezTo>
                <a:cubicBezTo>
                  <a:pt x="5" y="0"/>
                  <a:pt x="9" y="2"/>
                  <a:pt x="10" y="4"/>
                </a:cubicBezTo>
                <a:cubicBezTo>
                  <a:pt x="10" y="6"/>
                  <a:pt x="9" y="9"/>
                  <a:pt x="5" y="10"/>
                </a:cubicBezTo>
                <a:close/>
                <a:moveTo>
                  <a:pt x="4" y="0"/>
                </a:moveTo>
                <a:cubicBezTo>
                  <a:pt x="2" y="2"/>
                  <a:pt x="1" y="3"/>
                  <a:pt x="0" y="5"/>
                </a:cubicBezTo>
                <a:cubicBezTo>
                  <a:pt x="1" y="2"/>
                  <a:pt x="1" y="0"/>
                  <a:pt x="4" y="0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8" name="Freeform 2234">
            <a:extLst>
              <a:ext uri="{FF2B5EF4-FFF2-40B4-BE49-F238E27FC236}">
                <a16:creationId xmlns:a16="http://schemas.microsoft.com/office/drawing/2014/main" id="{9E779B91-EA4E-1F44-B33B-9B930AFFB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893888"/>
            <a:ext cx="3175" cy="3175"/>
          </a:xfrm>
          <a:custGeom>
            <a:avLst/>
            <a:gdLst>
              <a:gd name="T0" fmla="*/ 1102519 w 8"/>
              <a:gd name="T1" fmla="*/ 995539 h 9"/>
              <a:gd name="T2" fmla="*/ 472678 w 8"/>
              <a:gd name="T3" fmla="*/ 746831 h 9"/>
              <a:gd name="T4" fmla="*/ 315119 w 8"/>
              <a:gd name="T5" fmla="*/ 622300 h 9"/>
              <a:gd name="T6" fmla="*/ 157559 w 8"/>
              <a:gd name="T7" fmla="*/ 249061 h 9"/>
              <a:gd name="T8" fmla="*/ 157559 w 8"/>
              <a:gd name="T9" fmla="*/ 373239 h 9"/>
              <a:gd name="T10" fmla="*/ 0 w 8"/>
              <a:gd name="T11" fmla="*/ 0 h 9"/>
              <a:gd name="T12" fmla="*/ 0 w 8"/>
              <a:gd name="T13" fmla="*/ 0 h 9"/>
              <a:gd name="T14" fmla="*/ 157559 w 8"/>
              <a:gd name="T15" fmla="*/ 0 h 9"/>
              <a:gd name="T16" fmla="*/ 472678 w 8"/>
              <a:gd name="T17" fmla="*/ 622300 h 9"/>
              <a:gd name="T18" fmla="*/ 472678 w 8"/>
              <a:gd name="T19" fmla="*/ 622300 h 9"/>
              <a:gd name="T20" fmla="*/ 1102519 w 8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9">
                <a:moveTo>
                  <a:pt x="7" y="8"/>
                </a:moveTo>
                <a:cubicBezTo>
                  <a:pt x="4" y="8"/>
                  <a:pt x="4" y="7"/>
                  <a:pt x="3" y="6"/>
                </a:cubicBezTo>
                <a:cubicBezTo>
                  <a:pt x="3" y="6"/>
                  <a:pt x="3" y="5"/>
                  <a:pt x="2" y="5"/>
                </a:cubicBezTo>
                <a:lnTo>
                  <a:pt x="1" y="2"/>
                </a:lnTo>
                <a:lnTo>
                  <a:pt x="1" y="3"/>
                </a:lnTo>
                <a:lnTo>
                  <a:pt x="0" y="0"/>
                </a:lnTo>
                <a:lnTo>
                  <a:pt x="1" y="0"/>
                </a:lnTo>
                <a:lnTo>
                  <a:pt x="3" y="5"/>
                </a:lnTo>
                <a:cubicBezTo>
                  <a:pt x="3" y="5"/>
                  <a:pt x="5" y="7"/>
                  <a:pt x="7" y="8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89" name="Freeform 2235">
            <a:extLst>
              <a:ext uri="{FF2B5EF4-FFF2-40B4-BE49-F238E27FC236}">
                <a16:creationId xmlns:a16="http://schemas.microsoft.com/office/drawing/2014/main" id="{878445B3-9F8A-2A4A-A702-C73317FF4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1901825"/>
            <a:ext cx="4763" cy="1588"/>
          </a:xfrm>
          <a:custGeom>
            <a:avLst/>
            <a:gdLst>
              <a:gd name="T0" fmla="*/ 1732938 w 12"/>
              <a:gd name="T1" fmla="*/ 350154 h 6"/>
              <a:gd name="T2" fmla="*/ 1260210 w 12"/>
              <a:gd name="T3" fmla="*/ 350154 h 6"/>
              <a:gd name="T4" fmla="*/ 1102635 w 12"/>
              <a:gd name="T5" fmla="*/ 280282 h 6"/>
              <a:gd name="T6" fmla="*/ 630304 w 12"/>
              <a:gd name="T7" fmla="*/ 140009 h 6"/>
              <a:gd name="T8" fmla="*/ 315152 w 12"/>
              <a:gd name="T9" fmla="*/ 140009 h 6"/>
              <a:gd name="T10" fmla="*/ 0 w 12"/>
              <a:gd name="T11" fmla="*/ 70137 h 6"/>
              <a:gd name="T12" fmla="*/ 0 w 12"/>
              <a:gd name="T13" fmla="*/ 0 h 6"/>
              <a:gd name="T14" fmla="*/ 0 w 12"/>
              <a:gd name="T15" fmla="*/ 0 h 6"/>
              <a:gd name="T16" fmla="*/ 315152 w 12"/>
              <a:gd name="T17" fmla="*/ 70137 h 6"/>
              <a:gd name="T18" fmla="*/ 630304 w 12"/>
              <a:gd name="T19" fmla="*/ 140009 h 6"/>
              <a:gd name="T20" fmla="*/ 945456 w 12"/>
              <a:gd name="T21" fmla="*/ 140009 h 6"/>
              <a:gd name="T22" fmla="*/ 1417786 w 12"/>
              <a:gd name="T23" fmla="*/ 280282 h 6"/>
              <a:gd name="T24" fmla="*/ 1732938 w 12"/>
              <a:gd name="T25" fmla="*/ 350154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6">
                <a:moveTo>
                  <a:pt x="11" y="5"/>
                </a:moveTo>
                <a:cubicBezTo>
                  <a:pt x="10" y="5"/>
                  <a:pt x="9" y="5"/>
                  <a:pt x="8" y="5"/>
                </a:cubicBezTo>
                <a:cubicBezTo>
                  <a:pt x="8" y="5"/>
                  <a:pt x="8" y="4"/>
                  <a:pt x="7" y="4"/>
                </a:cubicBezTo>
                <a:cubicBezTo>
                  <a:pt x="6" y="3"/>
                  <a:pt x="6" y="3"/>
                  <a:pt x="4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1"/>
                  <a:pt x="0" y="1"/>
                </a:cubicBezTo>
                <a:lnTo>
                  <a:pt x="0" y="0"/>
                </a:lnTo>
                <a:cubicBezTo>
                  <a:pt x="1" y="1"/>
                  <a:pt x="2" y="1"/>
                  <a:pt x="2" y="1"/>
                </a:cubicBezTo>
                <a:cubicBezTo>
                  <a:pt x="2" y="1"/>
                  <a:pt x="3" y="2"/>
                  <a:pt x="4" y="2"/>
                </a:cubicBezTo>
                <a:cubicBezTo>
                  <a:pt x="6" y="2"/>
                  <a:pt x="6" y="2"/>
                  <a:pt x="6" y="2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5"/>
                  <a:pt x="11" y="5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0" name="Freeform 2236">
            <a:extLst>
              <a:ext uri="{FF2B5EF4-FFF2-40B4-BE49-F238E27FC236}">
                <a16:creationId xmlns:a16="http://schemas.microsoft.com/office/drawing/2014/main" id="{F4F81BFD-2A21-4741-9BD8-8D1541143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909763"/>
            <a:ext cx="7938" cy="6350"/>
          </a:xfrm>
          <a:custGeom>
            <a:avLst/>
            <a:gdLst>
              <a:gd name="T0" fmla="*/ 1310115 w 23"/>
              <a:gd name="T1" fmla="*/ 2115608 h 18"/>
              <a:gd name="T2" fmla="*/ 0 w 23"/>
              <a:gd name="T3" fmla="*/ 1369131 h 18"/>
              <a:gd name="T4" fmla="*/ 0 w 23"/>
              <a:gd name="T5" fmla="*/ 1120069 h 18"/>
              <a:gd name="T6" fmla="*/ 119070 w 23"/>
              <a:gd name="T7" fmla="*/ 1369131 h 18"/>
              <a:gd name="T8" fmla="*/ 1310115 w 23"/>
              <a:gd name="T9" fmla="*/ 1991078 h 18"/>
              <a:gd name="T10" fmla="*/ 2382435 w 23"/>
              <a:gd name="T11" fmla="*/ 1369131 h 18"/>
              <a:gd name="T12" fmla="*/ 1905810 w 23"/>
              <a:gd name="T13" fmla="*/ 373239 h 18"/>
              <a:gd name="T14" fmla="*/ 1548600 w 23"/>
              <a:gd name="T15" fmla="*/ 249061 h 18"/>
              <a:gd name="T16" fmla="*/ 2143950 w 23"/>
              <a:gd name="T17" fmla="*/ 249061 h 18"/>
              <a:gd name="T18" fmla="*/ 2620575 w 23"/>
              <a:gd name="T19" fmla="*/ 1369131 h 18"/>
              <a:gd name="T20" fmla="*/ 1310115 w 23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18">
                <a:moveTo>
                  <a:pt x="11" y="17"/>
                </a:moveTo>
                <a:cubicBezTo>
                  <a:pt x="7" y="17"/>
                  <a:pt x="2" y="13"/>
                  <a:pt x="0" y="11"/>
                </a:cubicBezTo>
                <a:lnTo>
                  <a:pt x="0" y="9"/>
                </a:lnTo>
                <a:cubicBezTo>
                  <a:pt x="0" y="10"/>
                  <a:pt x="1" y="11"/>
                  <a:pt x="1" y="11"/>
                </a:cubicBezTo>
                <a:cubicBezTo>
                  <a:pt x="2" y="13"/>
                  <a:pt x="7" y="16"/>
                  <a:pt x="11" y="16"/>
                </a:cubicBezTo>
                <a:cubicBezTo>
                  <a:pt x="19" y="16"/>
                  <a:pt x="20" y="11"/>
                  <a:pt x="20" y="11"/>
                </a:cubicBezTo>
                <a:cubicBezTo>
                  <a:pt x="22" y="5"/>
                  <a:pt x="19" y="5"/>
                  <a:pt x="16" y="3"/>
                </a:cubicBezTo>
                <a:cubicBezTo>
                  <a:pt x="16" y="3"/>
                  <a:pt x="14" y="2"/>
                  <a:pt x="13" y="2"/>
                </a:cubicBezTo>
                <a:cubicBezTo>
                  <a:pt x="14" y="0"/>
                  <a:pt x="18" y="2"/>
                  <a:pt x="18" y="2"/>
                </a:cubicBezTo>
                <a:cubicBezTo>
                  <a:pt x="20" y="3"/>
                  <a:pt x="22" y="5"/>
                  <a:pt x="22" y="11"/>
                </a:cubicBezTo>
                <a:cubicBezTo>
                  <a:pt x="22" y="11"/>
                  <a:pt x="20" y="17"/>
                  <a:pt x="11" y="1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1" name="Freeform 2237">
            <a:extLst>
              <a:ext uri="{FF2B5EF4-FFF2-40B4-BE49-F238E27FC236}">
                <a16:creationId xmlns:a16="http://schemas.microsoft.com/office/drawing/2014/main" id="{0A5B26D9-E320-094C-A0AF-60766E2F0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1912938"/>
            <a:ext cx="4762" cy="3175"/>
          </a:xfrm>
          <a:custGeom>
            <a:avLst/>
            <a:gdLst>
              <a:gd name="T0" fmla="*/ 0 w 12"/>
              <a:gd name="T1" fmla="*/ 907415 h 10"/>
              <a:gd name="T2" fmla="*/ 0 w 12"/>
              <a:gd name="T3" fmla="*/ 806450 h 10"/>
              <a:gd name="T4" fmla="*/ 787317 w 12"/>
              <a:gd name="T5" fmla="*/ 604838 h 10"/>
              <a:gd name="T6" fmla="*/ 1259946 w 12"/>
              <a:gd name="T7" fmla="*/ 403225 h 10"/>
              <a:gd name="T8" fmla="*/ 1259946 w 12"/>
              <a:gd name="T9" fmla="*/ 0 h 10"/>
              <a:gd name="T10" fmla="*/ 1732178 w 12"/>
              <a:gd name="T11" fmla="*/ 201613 h 10"/>
              <a:gd name="T12" fmla="*/ 1259946 w 12"/>
              <a:gd name="T13" fmla="*/ 604838 h 10"/>
              <a:gd name="T14" fmla="*/ 1259946 w 12"/>
              <a:gd name="T15" fmla="*/ 705803 h 10"/>
              <a:gd name="T16" fmla="*/ 472629 w 12"/>
              <a:gd name="T17" fmla="*/ 907415 h 10"/>
              <a:gd name="T18" fmla="*/ 0 w 12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0">
                <a:moveTo>
                  <a:pt x="0" y="9"/>
                </a:moveTo>
                <a:lnTo>
                  <a:pt x="0" y="8"/>
                </a:lnTo>
                <a:lnTo>
                  <a:pt x="5" y="6"/>
                </a:lnTo>
                <a:lnTo>
                  <a:pt x="8" y="4"/>
                </a:lnTo>
                <a:lnTo>
                  <a:pt x="8" y="0"/>
                </a:lnTo>
                <a:lnTo>
                  <a:pt x="11" y="2"/>
                </a:lnTo>
                <a:lnTo>
                  <a:pt x="8" y="6"/>
                </a:lnTo>
                <a:lnTo>
                  <a:pt x="8" y="7"/>
                </a:lnTo>
                <a:lnTo>
                  <a:pt x="3" y="9"/>
                </a:lnTo>
                <a:lnTo>
                  <a:pt x="0" y="9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2" name="Freeform 2238">
            <a:extLst>
              <a:ext uri="{FF2B5EF4-FFF2-40B4-BE49-F238E27FC236}">
                <a16:creationId xmlns:a16="http://schemas.microsoft.com/office/drawing/2014/main" id="{71A8541E-B941-0244-A4A3-360A29030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1898650"/>
            <a:ext cx="6350" cy="4763"/>
          </a:xfrm>
          <a:custGeom>
            <a:avLst/>
            <a:gdLst>
              <a:gd name="T0" fmla="*/ 1890316 w 16"/>
              <a:gd name="T1" fmla="*/ 1411436 h 15"/>
              <a:gd name="T2" fmla="*/ 1417638 w 16"/>
              <a:gd name="T3" fmla="*/ 1411436 h 15"/>
              <a:gd name="T4" fmla="*/ 315119 w 16"/>
              <a:gd name="T5" fmla="*/ 806535 h 15"/>
              <a:gd name="T6" fmla="*/ 157559 w 16"/>
              <a:gd name="T7" fmla="*/ 0 h 15"/>
              <a:gd name="T8" fmla="*/ 315119 w 16"/>
              <a:gd name="T9" fmla="*/ 806535 h 15"/>
              <a:gd name="T10" fmla="*/ 1575197 w 16"/>
              <a:gd name="T11" fmla="*/ 1310778 h 15"/>
              <a:gd name="T12" fmla="*/ 2362597 w 16"/>
              <a:gd name="T13" fmla="*/ 1310778 h 15"/>
              <a:gd name="T14" fmla="*/ 2362597 w 16"/>
              <a:gd name="T15" fmla="*/ 1411436 h 15"/>
              <a:gd name="T16" fmla="*/ 1890316 w 16"/>
              <a:gd name="T17" fmla="*/ 141143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5">
                <a:moveTo>
                  <a:pt x="12" y="14"/>
                </a:moveTo>
                <a:cubicBezTo>
                  <a:pt x="11" y="14"/>
                  <a:pt x="10" y="14"/>
                  <a:pt x="9" y="14"/>
                </a:cubicBezTo>
                <a:cubicBezTo>
                  <a:pt x="5" y="13"/>
                  <a:pt x="2" y="11"/>
                  <a:pt x="2" y="8"/>
                </a:cubicBezTo>
                <a:cubicBezTo>
                  <a:pt x="0" y="6"/>
                  <a:pt x="0" y="3"/>
                  <a:pt x="1" y="0"/>
                </a:cubicBezTo>
                <a:cubicBezTo>
                  <a:pt x="2" y="3"/>
                  <a:pt x="2" y="6"/>
                  <a:pt x="2" y="8"/>
                </a:cubicBezTo>
                <a:cubicBezTo>
                  <a:pt x="4" y="10"/>
                  <a:pt x="6" y="12"/>
                  <a:pt x="10" y="13"/>
                </a:cubicBezTo>
                <a:cubicBezTo>
                  <a:pt x="11" y="14"/>
                  <a:pt x="13" y="14"/>
                  <a:pt x="15" y="13"/>
                </a:cubicBezTo>
                <a:lnTo>
                  <a:pt x="15" y="14"/>
                </a:lnTo>
                <a:cubicBezTo>
                  <a:pt x="15" y="14"/>
                  <a:pt x="13" y="14"/>
                  <a:pt x="12" y="1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3" name="Freeform 2239">
            <a:extLst>
              <a:ext uri="{FF2B5EF4-FFF2-40B4-BE49-F238E27FC236}">
                <a16:creationId xmlns:a16="http://schemas.microsoft.com/office/drawing/2014/main" id="{B8C7FC68-E927-724A-A61F-D6BFDCC24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903413"/>
            <a:ext cx="3175" cy="1587"/>
          </a:xfrm>
          <a:custGeom>
            <a:avLst/>
            <a:gdLst>
              <a:gd name="T0" fmla="*/ 249061 w 9"/>
              <a:gd name="T1" fmla="*/ 559682 h 3"/>
              <a:gd name="T2" fmla="*/ 0 w 9"/>
              <a:gd name="T3" fmla="*/ 559682 h 3"/>
              <a:gd name="T4" fmla="*/ 0 w 9"/>
              <a:gd name="T5" fmla="*/ 0 h 3"/>
              <a:gd name="T6" fmla="*/ 249061 w 9"/>
              <a:gd name="T7" fmla="*/ 279841 h 3"/>
              <a:gd name="T8" fmla="*/ 622300 w 9"/>
              <a:gd name="T9" fmla="*/ 0 h 3"/>
              <a:gd name="T10" fmla="*/ 995539 w 9"/>
              <a:gd name="T11" fmla="*/ 0 h 3"/>
              <a:gd name="T12" fmla="*/ 622300 w 9"/>
              <a:gd name="T13" fmla="*/ 559682 h 3"/>
              <a:gd name="T14" fmla="*/ 249061 w 9"/>
              <a:gd name="T15" fmla="*/ 559682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3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5" y="2"/>
                </a:lnTo>
                <a:lnTo>
                  <a:pt x="2" y="2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4" name="Freeform 2240">
            <a:extLst>
              <a:ext uri="{FF2B5EF4-FFF2-40B4-BE49-F238E27FC236}">
                <a16:creationId xmlns:a16="http://schemas.microsoft.com/office/drawing/2014/main" id="{459812A8-C0DD-1845-86DF-0C16C91ED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97063"/>
            <a:ext cx="4763" cy="4762"/>
          </a:xfrm>
          <a:custGeom>
            <a:avLst/>
            <a:gdLst>
              <a:gd name="T0" fmla="*/ 787880 w 12"/>
              <a:gd name="T1" fmla="*/ 1504112 h 14"/>
              <a:gd name="T2" fmla="*/ 472728 w 12"/>
              <a:gd name="T3" fmla="*/ 1388463 h 14"/>
              <a:gd name="T4" fmla="*/ 0 w 12"/>
              <a:gd name="T5" fmla="*/ 925529 h 14"/>
              <a:gd name="T6" fmla="*/ 472728 w 12"/>
              <a:gd name="T7" fmla="*/ 1388463 h 14"/>
              <a:gd name="T8" fmla="*/ 1260210 w 12"/>
              <a:gd name="T9" fmla="*/ 1272815 h 14"/>
              <a:gd name="T10" fmla="*/ 1417786 w 12"/>
              <a:gd name="T11" fmla="*/ 809880 h 14"/>
              <a:gd name="T12" fmla="*/ 1260210 w 12"/>
              <a:gd name="T13" fmla="*/ 578583 h 14"/>
              <a:gd name="T14" fmla="*/ 472728 w 12"/>
              <a:gd name="T15" fmla="*/ 231297 h 14"/>
              <a:gd name="T16" fmla="*/ 472728 w 12"/>
              <a:gd name="T17" fmla="*/ 231297 h 14"/>
              <a:gd name="T18" fmla="*/ 472728 w 12"/>
              <a:gd name="T19" fmla="*/ 115649 h 14"/>
              <a:gd name="T20" fmla="*/ 472728 w 12"/>
              <a:gd name="T21" fmla="*/ 0 h 14"/>
              <a:gd name="T22" fmla="*/ 1417786 w 12"/>
              <a:gd name="T23" fmla="*/ 578583 h 14"/>
              <a:gd name="T24" fmla="*/ 1732938 w 12"/>
              <a:gd name="T25" fmla="*/ 694232 h 14"/>
              <a:gd name="T26" fmla="*/ 1260210 w 12"/>
              <a:gd name="T27" fmla="*/ 1388463 h 14"/>
              <a:gd name="T28" fmla="*/ 787880 w 12"/>
              <a:gd name="T29" fmla="*/ 1504112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4">
                <a:moveTo>
                  <a:pt x="5" y="13"/>
                </a:moveTo>
                <a:cubicBezTo>
                  <a:pt x="4" y="13"/>
                  <a:pt x="3" y="12"/>
                  <a:pt x="3" y="12"/>
                </a:cubicBezTo>
                <a:cubicBezTo>
                  <a:pt x="1" y="12"/>
                  <a:pt x="0" y="10"/>
                  <a:pt x="0" y="8"/>
                </a:cubicBezTo>
                <a:cubicBezTo>
                  <a:pt x="2" y="9"/>
                  <a:pt x="2" y="11"/>
                  <a:pt x="3" y="12"/>
                </a:cubicBezTo>
                <a:cubicBezTo>
                  <a:pt x="4" y="12"/>
                  <a:pt x="6" y="12"/>
                  <a:pt x="8" y="11"/>
                </a:cubicBezTo>
                <a:cubicBezTo>
                  <a:pt x="8" y="11"/>
                  <a:pt x="9" y="9"/>
                  <a:pt x="9" y="7"/>
                </a:cubicBezTo>
                <a:lnTo>
                  <a:pt x="8" y="5"/>
                </a:lnTo>
                <a:cubicBezTo>
                  <a:pt x="7" y="2"/>
                  <a:pt x="5" y="2"/>
                  <a:pt x="3" y="2"/>
                </a:cubicBezTo>
                <a:lnTo>
                  <a:pt x="3" y="1"/>
                </a:lnTo>
                <a:cubicBezTo>
                  <a:pt x="3" y="0"/>
                  <a:pt x="3" y="0"/>
                  <a:pt x="3" y="0"/>
                </a:cubicBezTo>
                <a:cubicBezTo>
                  <a:pt x="5" y="0"/>
                  <a:pt x="8" y="2"/>
                  <a:pt x="9" y="5"/>
                </a:cubicBezTo>
                <a:cubicBezTo>
                  <a:pt x="10" y="5"/>
                  <a:pt x="11" y="6"/>
                  <a:pt x="11" y="6"/>
                </a:cubicBezTo>
                <a:cubicBezTo>
                  <a:pt x="11" y="9"/>
                  <a:pt x="10" y="11"/>
                  <a:pt x="8" y="12"/>
                </a:cubicBezTo>
                <a:cubicBezTo>
                  <a:pt x="7" y="12"/>
                  <a:pt x="5" y="13"/>
                  <a:pt x="5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5" name="Freeform 2241">
            <a:extLst>
              <a:ext uri="{FF2B5EF4-FFF2-40B4-BE49-F238E27FC236}">
                <a16:creationId xmlns:a16="http://schemas.microsoft.com/office/drawing/2014/main" id="{7B5EBAB4-D1AE-A047-8090-F88333B2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98650"/>
            <a:ext cx="3175" cy="3175"/>
          </a:xfrm>
          <a:custGeom>
            <a:avLst/>
            <a:gdLst>
              <a:gd name="T0" fmla="*/ 0 w 7"/>
              <a:gd name="T1" fmla="*/ 403225 h 10"/>
              <a:gd name="T2" fmla="*/ 617311 w 7"/>
              <a:gd name="T3" fmla="*/ 0 h 10"/>
              <a:gd name="T4" fmla="*/ 1234168 w 7"/>
              <a:gd name="T5" fmla="*/ 201613 h 10"/>
              <a:gd name="T6" fmla="*/ 617311 w 7"/>
              <a:gd name="T7" fmla="*/ 907415 h 10"/>
              <a:gd name="T8" fmla="*/ 0 w 7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4"/>
                </a:moveTo>
                <a:lnTo>
                  <a:pt x="3" y="0"/>
                </a:lnTo>
                <a:cubicBezTo>
                  <a:pt x="4" y="0"/>
                  <a:pt x="6" y="2"/>
                  <a:pt x="6" y="2"/>
                </a:cubicBezTo>
                <a:cubicBezTo>
                  <a:pt x="6" y="7"/>
                  <a:pt x="4" y="9"/>
                  <a:pt x="3" y="9"/>
                </a:cubicBezTo>
                <a:cubicBezTo>
                  <a:pt x="3" y="9"/>
                  <a:pt x="0" y="7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6" name="Freeform 2242">
            <a:extLst>
              <a:ext uri="{FF2B5EF4-FFF2-40B4-BE49-F238E27FC236}">
                <a16:creationId xmlns:a16="http://schemas.microsoft.com/office/drawing/2014/main" id="{EEFEF88A-ED3B-C641-87AE-ED87C1AA5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98650"/>
            <a:ext cx="3175" cy="3175"/>
          </a:xfrm>
          <a:custGeom>
            <a:avLst/>
            <a:gdLst>
              <a:gd name="T0" fmla="*/ 497769 w 9"/>
              <a:gd name="T1" fmla="*/ 907415 h 10"/>
              <a:gd name="T2" fmla="*/ 497769 w 9"/>
              <a:gd name="T3" fmla="*/ 806450 h 10"/>
              <a:gd name="T4" fmla="*/ 871008 w 9"/>
              <a:gd name="T5" fmla="*/ 403225 h 10"/>
              <a:gd name="T6" fmla="*/ 497769 w 9"/>
              <a:gd name="T7" fmla="*/ 100965 h 10"/>
              <a:gd name="T8" fmla="*/ 124531 w 9"/>
              <a:gd name="T9" fmla="*/ 403225 h 10"/>
              <a:gd name="T10" fmla="*/ 249061 w 9"/>
              <a:gd name="T11" fmla="*/ 705803 h 10"/>
              <a:gd name="T12" fmla="*/ 0 w 9"/>
              <a:gd name="T13" fmla="*/ 403225 h 10"/>
              <a:gd name="T14" fmla="*/ 497769 w 9"/>
              <a:gd name="T15" fmla="*/ 0 h 10"/>
              <a:gd name="T16" fmla="*/ 995539 w 9"/>
              <a:gd name="T17" fmla="*/ 201613 h 10"/>
              <a:gd name="T18" fmla="*/ 497769 w 9"/>
              <a:gd name="T19" fmla="*/ 907415 h 10"/>
              <a:gd name="T20" fmla="*/ 249061 w 9"/>
              <a:gd name="T21" fmla="*/ 705803 h 10"/>
              <a:gd name="T22" fmla="*/ 497769 w 9"/>
              <a:gd name="T23" fmla="*/ 806450 h 10"/>
              <a:gd name="T24" fmla="*/ 373239 w 9"/>
              <a:gd name="T25" fmla="*/ 907415 h 10"/>
              <a:gd name="T26" fmla="*/ 249061 w 9"/>
              <a:gd name="T27" fmla="*/ 70580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">
                <a:moveTo>
                  <a:pt x="4" y="9"/>
                </a:moveTo>
                <a:cubicBezTo>
                  <a:pt x="4" y="9"/>
                  <a:pt x="4" y="9"/>
                  <a:pt x="4" y="8"/>
                </a:cubicBezTo>
                <a:cubicBezTo>
                  <a:pt x="6" y="8"/>
                  <a:pt x="7" y="7"/>
                  <a:pt x="7" y="4"/>
                </a:cubicBezTo>
                <a:cubicBezTo>
                  <a:pt x="7" y="4"/>
                  <a:pt x="5" y="1"/>
                  <a:pt x="4" y="1"/>
                </a:cubicBezTo>
                <a:lnTo>
                  <a:pt x="1" y="4"/>
                </a:lnTo>
                <a:cubicBezTo>
                  <a:pt x="1" y="5"/>
                  <a:pt x="1" y="7"/>
                  <a:pt x="2" y="7"/>
                </a:cubicBezTo>
                <a:cubicBezTo>
                  <a:pt x="1" y="7"/>
                  <a:pt x="0" y="5"/>
                  <a:pt x="0" y="4"/>
                </a:cubicBezTo>
                <a:lnTo>
                  <a:pt x="4" y="0"/>
                </a:lnTo>
                <a:cubicBezTo>
                  <a:pt x="5" y="0"/>
                  <a:pt x="8" y="2"/>
                  <a:pt x="8" y="2"/>
                </a:cubicBezTo>
                <a:cubicBezTo>
                  <a:pt x="8" y="7"/>
                  <a:pt x="5" y="9"/>
                  <a:pt x="4" y="9"/>
                </a:cubicBezTo>
                <a:close/>
                <a:moveTo>
                  <a:pt x="2" y="7"/>
                </a:moveTo>
                <a:cubicBezTo>
                  <a:pt x="3" y="8"/>
                  <a:pt x="3" y="8"/>
                  <a:pt x="4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2" y="8"/>
                  <a:pt x="2" y="7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7" name="Freeform 2243">
            <a:extLst>
              <a:ext uri="{FF2B5EF4-FFF2-40B4-BE49-F238E27FC236}">
                <a16:creationId xmlns:a16="http://schemas.microsoft.com/office/drawing/2014/main" id="{6500328E-7AE3-634E-9DCC-A1E1EBB19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73250"/>
            <a:ext cx="9525" cy="26988"/>
          </a:xfrm>
          <a:custGeom>
            <a:avLst/>
            <a:gdLst>
              <a:gd name="T0" fmla="*/ 1341926 w 26"/>
              <a:gd name="T1" fmla="*/ 8952914 h 76"/>
              <a:gd name="T2" fmla="*/ 3086833 w 26"/>
              <a:gd name="T3" fmla="*/ 6304894 h 76"/>
              <a:gd name="T4" fmla="*/ 3086833 w 26"/>
              <a:gd name="T5" fmla="*/ 3530812 h 76"/>
              <a:gd name="T6" fmla="*/ 0 w 26"/>
              <a:gd name="T7" fmla="*/ 126062 h 76"/>
              <a:gd name="T8" fmla="*/ 0 w 26"/>
              <a:gd name="T9" fmla="*/ 0 h 76"/>
              <a:gd name="T10" fmla="*/ 3220915 w 26"/>
              <a:gd name="T11" fmla="*/ 3404749 h 76"/>
              <a:gd name="T12" fmla="*/ 3220915 w 26"/>
              <a:gd name="T13" fmla="*/ 6304894 h 76"/>
              <a:gd name="T14" fmla="*/ 1610458 w 26"/>
              <a:gd name="T15" fmla="*/ 9079331 h 76"/>
              <a:gd name="T16" fmla="*/ 939312 w 26"/>
              <a:gd name="T17" fmla="*/ 9457518 h 76"/>
              <a:gd name="T18" fmla="*/ 1341926 w 26"/>
              <a:gd name="T19" fmla="*/ 8952914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76">
                <a:moveTo>
                  <a:pt x="10" y="71"/>
                </a:moveTo>
                <a:cubicBezTo>
                  <a:pt x="17" y="66"/>
                  <a:pt x="21" y="58"/>
                  <a:pt x="23" y="50"/>
                </a:cubicBezTo>
                <a:cubicBezTo>
                  <a:pt x="25" y="42"/>
                  <a:pt x="24" y="33"/>
                  <a:pt x="23" y="28"/>
                </a:cubicBezTo>
                <a:cubicBezTo>
                  <a:pt x="19" y="14"/>
                  <a:pt x="9" y="3"/>
                  <a:pt x="0" y="1"/>
                </a:cubicBezTo>
                <a:lnTo>
                  <a:pt x="0" y="0"/>
                </a:lnTo>
                <a:cubicBezTo>
                  <a:pt x="10" y="2"/>
                  <a:pt x="20" y="14"/>
                  <a:pt x="24" y="27"/>
                </a:cubicBezTo>
                <a:cubicBezTo>
                  <a:pt x="25" y="33"/>
                  <a:pt x="25" y="42"/>
                  <a:pt x="24" y="50"/>
                </a:cubicBezTo>
                <a:cubicBezTo>
                  <a:pt x="23" y="59"/>
                  <a:pt x="19" y="66"/>
                  <a:pt x="12" y="72"/>
                </a:cubicBezTo>
                <a:cubicBezTo>
                  <a:pt x="10" y="73"/>
                  <a:pt x="9" y="75"/>
                  <a:pt x="7" y="75"/>
                </a:cubicBezTo>
                <a:cubicBezTo>
                  <a:pt x="8" y="73"/>
                  <a:pt x="10" y="72"/>
                  <a:pt x="10" y="7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8" name="Freeform 2244">
            <a:extLst>
              <a:ext uri="{FF2B5EF4-FFF2-40B4-BE49-F238E27FC236}">
                <a16:creationId xmlns:a16="http://schemas.microsoft.com/office/drawing/2014/main" id="{1A1B6B1F-7784-224E-8A6B-2A7188758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76425"/>
            <a:ext cx="6350" cy="4763"/>
          </a:xfrm>
          <a:custGeom>
            <a:avLst/>
            <a:gdLst>
              <a:gd name="T0" fmla="*/ 1116932 w 19"/>
              <a:gd name="T1" fmla="*/ 1610993 h 13"/>
              <a:gd name="T2" fmla="*/ 1005305 w 19"/>
              <a:gd name="T3" fmla="*/ 1610993 h 13"/>
              <a:gd name="T4" fmla="*/ 223253 w 19"/>
              <a:gd name="T5" fmla="*/ 805313 h 13"/>
              <a:gd name="T6" fmla="*/ 0 w 19"/>
              <a:gd name="T7" fmla="*/ 268560 h 13"/>
              <a:gd name="T8" fmla="*/ 223253 w 19"/>
              <a:gd name="T9" fmla="*/ 805313 h 13"/>
              <a:gd name="T10" fmla="*/ 893679 w 19"/>
              <a:gd name="T11" fmla="*/ 1342433 h 13"/>
              <a:gd name="T12" fmla="*/ 1675397 w 19"/>
              <a:gd name="T13" fmla="*/ 1342433 h 13"/>
              <a:gd name="T14" fmla="*/ 1898984 w 19"/>
              <a:gd name="T15" fmla="*/ 537120 h 13"/>
              <a:gd name="T16" fmla="*/ 1787024 w 19"/>
              <a:gd name="T17" fmla="*/ 0 h 13"/>
              <a:gd name="T18" fmla="*/ 1898984 w 19"/>
              <a:gd name="T19" fmla="*/ 0 h 13"/>
              <a:gd name="T20" fmla="*/ 2010611 w 19"/>
              <a:gd name="T21" fmla="*/ 537120 h 13"/>
              <a:gd name="T22" fmla="*/ 1675397 w 19"/>
              <a:gd name="T23" fmla="*/ 1342433 h 13"/>
              <a:gd name="T24" fmla="*/ 1116932 w 19"/>
              <a:gd name="T25" fmla="*/ 1610993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3">
                <a:moveTo>
                  <a:pt x="10" y="12"/>
                </a:moveTo>
                <a:cubicBezTo>
                  <a:pt x="9" y="12"/>
                  <a:pt x="9" y="12"/>
                  <a:pt x="9" y="12"/>
                </a:cubicBezTo>
                <a:cubicBezTo>
                  <a:pt x="5" y="10"/>
                  <a:pt x="2" y="10"/>
                  <a:pt x="2" y="6"/>
                </a:cubicBezTo>
                <a:cubicBezTo>
                  <a:pt x="1" y="5"/>
                  <a:pt x="0" y="4"/>
                  <a:pt x="0" y="2"/>
                </a:cubicBezTo>
                <a:cubicBezTo>
                  <a:pt x="2" y="4"/>
                  <a:pt x="2" y="5"/>
                  <a:pt x="2" y="6"/>
                </a:cubicBezTo>
                <a:cubicBezTo>
                  <a:pt x="4" y="8"/>
                  <a:pt x="6" y="10"/>
                  <a:pt x="8" y="10"/>
                </a:cubicBezTo>
                <a:cubicBezTo>
                  <a:pt x="11" y="11"/>
                  <a:pt x="14" y="10"/>
                  <a:pt x="15" y="10"/>
                </a:cubicBezTo>
                <a:cubicBezTo>
                  <a:pt x="16" y="8"/>
                  <a:pt x="17" y="5"/>
                  <a:pt x="17" y="4"/>
                </a:cubicBezTo>
                <a:cubicBezTo>
                  <a:pt x="17" y="2"/>
                  <a:pt x="16" y="2"/>
                  <a:pt x="16" y="0"/>
                </a:cubicBezTo>
                <a:lnTo>
                  <a:pt x="17" y="0"/>
                </a:lnTo>
                <a:cubicBezTo>
                  <a:pt x="18" y="0"/>
                  <a:pt x="18" y="2"/>
                  <a:pt x="18" y="4"/>
                </a:cubicBezTo>
                <a:cubicBezTo>
                  <a:pt x="18" y="6"/>
                  <a:pt x="17" y="10"/>
                  <a:pt x="15" y="10"/>
                </a:cubicBezTo>
                <a:cubicBezTo>
                  <a:pt x="14" y="11"/>
                  <a:pt x="13" y="12"/>
                  <a:pt x="1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99" name="Freeform 2245">
            <a:extLst>
              <a:ext uri="{FF2B5EF4-FFF2-40B4-BE49-F238E27FC236}">
                <a16:creationId xmlns:a16="http://schemas.microsoft.com/office/drawing/2014/main" id="{DC9C0B3F-EC58-CD43-8919-893F5FA6B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78013"/>
            <a:ext cx="3175" cy="3175"/>
          </a:xfrm>
          <a:custGeom>
            <a:avLst/>
            <a:gdLst>
              <a:gd name="T0" fmla="*/ 249061 w 9"/>
              <a:gd name="T1" fmla="*/ 1102519 h 8"/>
              <a:gd name="T2" fmla="*/ 0 w 9"/>
              <a:gd name="T3" fmla="*/ 944959 h 8"/>
              <a:gd name="T4" fmla="*/ 622300 w 9"/>
              <a:gd name="T5" fmla="*/ 787400 h 8"/>
              <a:gd name="T6" fmla="*/ 746831 w 9"/>
              <a:gd name="T7" fmla="*/ 472678 h 8"/>
              <a:gd name="T8" fmla="*/ 871008 w 9"/>
              <a:gd name="T9" fmla="*/ 0 h 8"/>
              <a:gd name="T10" fmla="*/ 995539 w 9"/>
              <a:gd name="T11" fmla="*/ 0 h 8"/>
              <a:gd name="T12" fmla="*/ 871008 w 9"/>
              <a:gd name="T13" fmla="*/ 630238 h 8"/>
              <a:gd name="T14" fmla="*/ 622300 w 9"/>
              <a:gd name="T15" fmla="*/ 944959 h 8"/>
              <a:gd name="T16" fmla="*/ 249061 w 9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8">
                <a:moveTo>
                  <a:pt x="2" y="7"/>
                </a:moveTo>
                <a:lnTo>
                  <a:pt x="0" y="6"/>
                </a:lnTo>
                <a:lnTo>
                  <a:pt x="5" y="5"/>
                </a:lnTo>
                <a:lnTo>
                  <a:pt x="6" y="3"/>
                </a:lnTo>
                <a:lnTo>
                  <a:pt x="7" y="0"/>
                </a:lnTo>
                <a:lnTo>
                  <a:pt x="8" y="0"/>
                </a:lnTo>
                <a:lnTo>
                  <a:pt x="7" y="4"/>
                </a:lnTo>
                <a:lnTo>
                  <a:pt x="5" y="6"/>
                </a:lnTo>
                <a:lnTo>
                  <a:pt x="2" y="7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0" name="Freeform 2246">
            <a:extLst>
              <a:ext uri="{FF2B5EF4-FFF2-40B4-BE49-F238E27FC236}">
                <a16:creationId xmlns:a16="http://schemas.microsoft.com/office/drawing/2014/main" id="{6F118A6A-FCB2-9948-9E2E-2F8E767B3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1138" y="1892300"/>
            <a:ext cx="3175" cy="4763"/>
          </a:xfrm>
          <a:custGeom>
            <a:avLst/>
            <a:gdLst>
              <a:gd name="T0" fmla="*/ 787400 w 8"/>
              <a:gd name="T1" fmla="*/ 1504768 h 14"/>
              <a:gd name="T2" fmla="*/ 1102519 w 8"/>
              <a:gd name="T3" fmla="*/ 926063 h 14"/>
              <a:gd name="T4" fmla="*/ 0 w 8"/>
              <a:gd name="T5" fmla="*/ 115673 h 14"/>
              <a:gd name="T6" fmla="*/ 0 w 8"/>
              <a:gd name="T7" fmla="*/ 0 h 14"/>
              <a:gd name="T8" fmla="*/ 1102519 w 8"/>
              <a:gd name="T9" fmla="*/ 926063 h 14"/>
              <a:gd name="T10" fmla="*/ 787400 w 8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4">
                <a:moveTo>
                  <a:pt x="5" y="13"/>
                </a:moveTo>
                <a:cubicBezTo>
                  <a:pt x="6" y="11"/>
                  <a:pt x="7" y="10"/>
                  <a:pt x="7" y="8"/>
                </a:cubicBezTo>
                <a:cubicBezTo>
                  <a:pt x="7" y="4"/>
                  <a:pt x="4" y="1"/>
                  <a:pt x="0" y="1"/>
                </a:cubicBezTo>
                <a:lnTo>
                  <a:pt x="0" y="0"/>
                </a:lnTo>
                <a:cubicBezTo>
                  <a:pt x="4" y="0"/>
                  <a:pt x="7" y="3"/>
                  <a:pt x="7" y="8"/>
                </a:cubicBezTo>
                <a:cubicBezTo>
                  <a:pt x="7" y="10"/>
                  <a:pt x="7" y="13"/>
                  <a:pt x="5" y="1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1" name="Freeform 2247">
            <a:extLst>
              <a:ext uri="{FF2B5EF4-FFF2-40B4-BE49-F238E27FC236}">
                <a16:creationId xmlns:a16="http://schemas.microsoft.com/office/drawing/2014/main" id="{4D274B62-621C-974C-8C0E-A8AD7070D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1138" y="1893888"/>
            <a:ext cx="3175" cy="6350"/>
          </a:xfrm>
          <a:custGeom>
            <a:avLst/>
            <a:gdLst>
              <a:gd name="T0" fmla="*/ 604838 w 10"/>
              <a:gd name="T1" fmla="*/ 2362597 h 16"/>
              <a:gd name="T2" fmla="*/ 806450 w 10"/>
              <a:gd name="T3" fmla="*/ 1417638 h 16"/>
              <a:gd name="T4" fmla="*/ 0 w 10"/>
              <a:gd name="T5" fmla="*/ 157559 h 16"/>
              <a:gd name="T6" fmla="*/ 0 w 10"/>
              <a:gd name="T7" fmla="*/ 0 h 16"/>
              <a:gd name="T8" fmla="*/ 907415 w 10"/>
              <a:gd name="T9" fmla="*/ 1417638 h 16"/>
              <a:gd name="T10" fmla="*/ 604838 w 10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6">
                <a:moveTo>
                  <a:pt x="6" y="15"/>
                </a:moveTo>
                <a:cubicBezTo>
                  <a:pt x="7" y="13"/>
                  <a:pt x="8" y="11"/>
                  <a:pt x="8" y="9"/>
                </a:cubicBezTo>
                <a:cubicBezTo>
                  <a:pt x="8" y="5"/>
                  <a:pt x="4" y="1"/>
                  <a:pt x="0" y="1"/>
                </a:cubicBezTo>
                <a:lnTo>
                  <a:pt x="0" y="0"/>
                </a:lnTo>
                <a:cubicBezTo>
                  <a:pt x="4" y="0"/>
                  <a:pt x="9" y="4"/>
                  <a:pt x="9" y="9"/>
                </a:cubicBezTo>
                <a:cubicBezTo>
                  <a:pt x="9" y="11"/>
                  <a:pt x="8" y="13"/>
                  <a:pt x="6" y="1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2" name="Freeform 2248">
            <a:extLst>
              <a:ext uri="{FF2B5EF4-FFF2-40B4-BE49-F238E27FC236}">
                <a16:creationId xmlns:a16="http://schemas.microsoft.com/office/drawing/2014/main" id="{48967008-5D73-EE47-83DF-632AF6783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93888"/>
            <a:ext cx="1588" cy="3175"/>
          </a:xfrm>
          <a:custGeom>
            <a:avLst/>
            <a:gdLst>
              <a:gd name="T0" fmla="*/ 0 w 5"/>
              <a:gd name="T1" fmla="*/ 1102519 h 8"/>
              <a:gd name="T2" fmla="*/ 0 w 5"/>
              <a:gd name="T3" fmla="*/ 944959 h 8"/>
              <a:gd name="T4" fmla="*/ 100997 w 5"/>
              <a:gd name="T5" fmla="*/ 787400 h 8"/>
              <a:gd name="T6" fmla="*/ 100997 w 5"/>
              <a:gd name="T7" fmla="*/ 944959 h 8"/>
              <a:gd name="T8" fmla="*/ 0 w 5"/>
              <a:gd name="T9" fmla="*/ 1102519 h 8"/>
              <a:gd name="T10" fmla="*/ 201676 w 5"/>
              <a:gd name="T11" fmla="*/ 472678 h 8"/>
              <a:gd name="T12" fmla="*/ 403352 w 5"/>
              <a:gd name="T13" fmla="*/ 0 h 8"/>
              <a:gd name="T14" fmla="*/ 403352 w 5"/>
              <a:gd name="T15" fmla="*/ 157559 h 8"/>
              <a:gd name="T16" fmla="*/ 201676 w 5"/>
              <a:gd name="T17" fmla="*/ 472678 h 8"/>
              <a:gd name="T18" fmla="*/ 302673 w 5"/>
              <a:gd name="T19" fmla="*/ 630238 h 8"/>
              <a:gd name="T20" fmla="*/ 201676 w 5"/>
              <a:gd name="T21" fmla="*/ 630238 h 8"/>
              <a:gd name="T22" fmla="*/ 201676 w 5"/>
              <a:gd name="T23" fmla="*/ 472678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8">
                <a:moveTo>
                  <a:pt x="0" y="7"/>
                </a:moveTo>
                <a:lnTo>
                  <a:pt x="0" y="6"/>
                </a:lnTo>
                <a:lnTo>
                  <a:pt x="1" y="5"/>
                </a:lnTo>
                <a:lnTo>
                  <a:pt x="1" y="6"/>
                </a:lnTo>
                <a:lnTo>
                  <a:pt x="0" y="7"/>
                </a:lnTo>
                <a:close/>
                <a:moveTo>
                  <a:pt x="2" y="3"/>
                </a:moveTo>
                <a:lnTo>
                  <a:pt x="4" y="0"/>
                </a:lnTo>
                <a:lnTo>
                  <a:pt x="4" y="1"/>
                </a:lnTo>
                <a:lnTo>
                  <a:pt x="2" y="3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3" name="Freeform 2249">
            <a:extLst>
              <a:ext uri="{FF2B5EF4-FFF2-40B4-BE49-F238E27FC236}">
                <a16:creationId xmlns:a16="http://schemas.microsoft.com/office/drawing/2014/main" id="{F8B7FBDF-971E-384B-AF85-C7DB5C95E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903413"/>
            <a:ext cx="3175" cy="1587"/>
          </a:xfrm>
          <a:custGeom>
            <a:avLst/>
            <a:gdLst>
              <a:gd name="T0" fmla="*/ 472678 w 8"/>
              <a:gd name="T1" fmla="*/ 201549 h 5"/>
              <a:gd name="T2" fmla="*/ 787400 w 8"/>
              <a:gd name="T3" fmla="*/ 100616 h 5"/>
              <a:gd name="T4" fmla="*/ 1102519 w 8"/>
              <a:gd name="T5" fmla="*/ 0 h 5"/>
              <a:gd name="T6" fmla="*/ 1102519 w 8"/>
              <a:gd name="T7" fmla="*/ 100616 h 5"/>
              <a:gd name="T8" fmla="*/ 944959 w 8"/>
              <a:gd name="T9" fmla="*/ 100616 h 5"/>
              <a:gd name="T10" fmla="*/ 472678 w 8"/>
              <a:gd name="T11" fmla="*/ 302165 h 5"/>
              <a:gd name="T12" fmla="*/ 0 w 8"/>
              <a:gd name="T13" fmla="*/ 403098 h 5"/>
              <a:gd name="T14" fmla="*/ 472678 w 8"/>
              <a:gd name="T15" fmla="*/ 201549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5">
                <a:moveTo>
                  <a:pt x="3" y="2"/>
                </a:moveTo>
                <a:cubicBezTo>
                  <a:pt x="3" y="2"/>
                  <a:pt x="4" y="1"/>
                  <a:pt x="5" y="1"/>
                </a:cubicBezTo>
                <a:cubicBezTo>
                  <a:pt x="5" y="1"/>
                  <a:pt x="6" y="1"/>
                  <a:pt x="7" y="0"/>
                </a:cubicBezTo>
                <a:lnTo>
                  <a:pt x="7" y="1"/>
                </a:lnTo>
                <a:lnTo>
                  <a:pt x="6" y="1"/>
                </a:lnTo>
                <a:cubicBezTo>
                  <a:pt x="4" y="2"/>
                  <a:pt x="3" y="2"/>
                  <a:pt x="3" y="3"/>
                </a:cubicBezTo>
                <a:lnTo>
                  <a:pt x="0" y="4"/>
                </a:lnTo>
                <a:cubicBezTo>
                  <a:pt x="2" y="3"/>
                  <a:pt x="3" y="3"/>
                  <a:pt x="3" y="2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4" name="Freeform 2250">
            <a:extLst>
              <a:ext uri="{FF2B5EF4-FFF2-40B4-BE49-F238E27FC236}">
                <a16:creationId xmlns:a16="http://schemas.microsoft.com/office/drawing/2014/main" id="{4937F795-0CC4-454F-8E4F-47852C006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0" y="1876425"/>
            <a:ext cx="3175" cy="1588"/>
          </a:xfrm>
          <a:custGeom>
            <a:avLst/>
            <a:gdLst>
              <a:gd name="T0" fmla="*/ 617311 w 7"/>
              <a:gd name="T1" fmla="*/ 280282 h 6"/>
              <a:gd name="T2" fmla="*/ 205921 w 7"/>
              <a:gd name="T3" fmla="*/ 140009 h 6"/>
              <a:gd name="T4" fmla="*/ 0 w 7"/>
              <a:gd name="T5" fmla="*/ 0 h 6"/>
              <a:gd name="T6" fmla="*/ 822779 w 7"/>
              <a:gd name="T7" fmla="*/ 140009 h 6"/>
              <a:gd name="T8" fmla="*/ 822779 w 7"/>
              <a:gd name="T9" fmla="*/ 280282 h 6"/>
              <a:gd name="T10" fmla="*/ 1234168 w 7"/>
              <a:gd name="T11" fmla="*/ 350154 h 6"/>
              <a:gd name="T12" fmla="*/ 617311 w 7"/>
              <a:gd name="T13" fmla="*/ 280282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3" y="4"/>
                </a:moveTo>
                <a:cubicBezTo>
                  <a:pt x="3" y="2"/>
                  <a:pt x="1" y="2"/>
                  <a:pt x="1" y="2"/>
                </a:cubicBezTo>
                <a:lnTo>
                  <a:pt x="0" y="0"/>
                </a:lnTo>
                <a:lnTo>
                  <a:pt x="4" y="2"/>
                </a:lnTo>
                <a:cubicBezTo>
                  <a:pt x="4" y="4"/>
                  <a:pt x="4" y="4"/>
                  <a:pt x="4" y="4"/>
                </a:cubicBezTo>
                <a:lnTo>
                  <a:pt x="6" y="5"/>
                </a:lnTo>
                <a:lnTo>
                  <a:pt x="3" y="4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5" name="Freeform 2251">
            <a:extLst>
              <a:ext uri="{FF2B5EF4-FFF2-40B4-BE49-F238E27FC236}">
                <a16:creationId xmlns:a16="http://schemas.microsoft.com/office/drawing/2014/main" id="{42174288-4335-3C4B-BC1E-A71968313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79600"/>
            <a:ext cx="3175" cy="6350"/>
          </a:xfrm>
          <a:custGeom>
            <a:avLst/>
            <a:gdLst>
              <a:gd name="T0" fmla="*/ 995539 w 9"/>
              <a:gd name="T1" fmla="*/ 2362597 h 16"/>
              <a:gd name="T2" fmla="*/ 0 w 9"/>
              <a:gd name="T3" fmla="*/ 315119 h 16"/>
              <a:gd name="T4" fmla="*/ 0 w 9"/>
              <a:gd name="T5" fmla="*/ 0 h 16"/>
              <a:gd name="T6" fmla="*/ 0 w 9"/>
              <a:gd name="T7" fmla="*/ 0 h 16"/>
              <a:gd name="T8" fmla="*/ 995539 w 9"/>
              <a:gd name="T9" fmla="*/ 236259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6">
                <a:moveTo>
                  <a:pt x="8" y="15"/>
                </a:moveTo>
                <a:cubicBezTo>
                  <a:pt x="6" y="10"/>
                  <a:pt x="3" y="5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4" y="5"/>
                  <a:pt x="7" y="9"/>
                  <a:pt x="8" y="1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6" name="Freeform 2252">
            <a:extLst>
              <a:ext uri="{FF2B5EF4-FFF2-40B4-BE49-F238E27FC236}">
                <a16:creationId xmlns:a16="http://schemas.microsoft.com/office/drawing/2014/main" id="{7EFA519E-B31F-7D49-BDE8-C1BBF1EAA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90713"/>
            <a:ext cx="3175" cy="7937"/>
          </a:xfrm>
          <a:custGeom>
            <a:avLst/>
            <a:gdLst>
              <a:gd name="T0" fmla="*/ 0 w 11"/>
              <a:gd name="T1" fmla="*/ 2992249 h 20"/>
              <a:gd name="T2" fmla="*/ 499918 w 11"/>
              <a:gd name="T3" fmla="*/ 1417548 h 20"/>
              <a:gd name="T4" fmla="*/ 749877 w 11"/>
              <a:gd name="T5" fmla="*/ 0 h 20"/>
              <a:gd name="T6" fmla="*/ 749877 w 11"/>
              <a:gd name="T7" fmla="*/ 0 h 20"/>
              <a:gd name="T8" fmla="*/ 833005 w 11"/>
              <a:gd name="T9" fmla="*/ 0 h 20"/>
              <a:gd name="T10" fmla="*/ 583045 w 11"/>
              <a:gd name="T11" fmla="*/ 1417548 h 20"/>
              <a:gd name="T12" fmla="*/ 0 w 11"/>
              <a:gd name="T13" fmla="*/ 2992249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0">
                <a:moveTo>
                  <a:pt x="0" y="19"/>
                </a:moveTo>
                <a:cubicBezTo>
                  <a:pt x="2" y="15"/>
                  <a:pt x="5" y="12"/>
                  <a:pt x="6" y="9"/>
                </a:cubicBezTo>
                <a:cubicBezTo>
                  <a:pt x="7" y="6"/>
                  <a:pt x="8" y="4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4"/>
                  <a:pt x="8" y="7"/>
                  <a:pt x="7" y="9"/>
                </a:cubicBezTo>
                <a:cubicBezTo>
                  <a:pt x="6" y="13"/>
                  <a:pt x="2" y="16"/>
                  <a:pt x="0" y="1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7" name="Freeform 2253">
            <a:extLst>
              <a:ext uri="{FF2B5EF4-FFF2-40B4-BE49-F238E27FC236}">
                <a16:creationId xmlns:a16="http://schemas.microsoft.com/office/drawing/2014/main" id="{E54C6DE7-47AC-3C42-95A0-E89505143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76425"/>
            <a:ext cx="3175" cy="4763"/>
          </a:xfrm>
          <a:custGeom>
            <a:avLst/>
            <a:gdLst>
              <a:gd name="T0" fmla="*/ 0 w 9"/>
              <a:gd name="T1" fmla="*/ 1732938 h 12"/>
              <a:gd name="T2" fmla="*/ 871008 w 9"/>
              <a:gd name="T3" fmla="*/ 0 h 12"/>
              <a:gd name="T4" fmla="*/ 995539 w 9"/>
              <a:gd name="T5" fmla="*/ 0 h 12"/>
              <a:gd name="T6" fmla="*/ 0 w 9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2">
                <a:moveTo>
                  <a:pt x="0" y="11"/>
                </a:moveTo>
                <a:cubicBezTo>
                  <a:pt x="4" y="6"/>
                  <a:pt x="6" y="3"/>
                  <a:pt x="7" y="0"/>
                </a:cubicBezTo>
                <a:lnTo>
                  <a:pt x="8" y="0"/>
                </a:lnTo>
                <a:cubicBezTo>
                  <a:pt x="7" y="5"/>
                  <a:pt x="4" y="7"/>
                  <a:pt x="0" y="1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8" name="Freeform 2254">
            <a:extLst>
              <a:ext uri="{FF2B5EF4-FFF2-40B4-BE49-F238E27FC236}">
                <a16:creationId xmlns:a16="http://schemas.microsoft.com/office/drawing/2014/main" id="{EBB13756-C38C-EA44-92EB-C592C8248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68488"/>
            <a:ext cx="3175" cy="3175"/>
          </a:xfrm>
          <a:custGeom>
            <a:avLst/>
            <a:gdLst>
              <a:gd name="T0" fmla="*/ 995539 w 9"/>
              <a:gd name="T1" fmla="*/ 833005 h 11"/>
              <a:gd name="T2" fmla="*/ 0 w 9"/>
              <a:gd name="T3" fmla="*/ 83416 h 11"/>
              <a:gd name="T4" fmla="*/ 0 w 9"/>
              <a:gd name="T5" fmla="*/ 0 h 11"/>
              <a:gd name="T6" fmla="*/ 995539 w 9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1">
                <a:moveTo>
                  <a:pt x="8" y="10"/>
                </a:moveTo>
                <a:cubicBezTo>
                  <a:pt x="6" y="7"/>
                  <a:pt x="4" y="4"/>
                  <a:pt x="0" y="1"/>
                </a:cubicBezTo>
                <a:lnTo>
                  <a:pt x="0" y="0"/>
                </a:lnTo>
                <a:cubicBezTo>
                  <a:pt x="4" y="4"/>
                  <a:pt x="7" y="6"/>
                  <a:pt x="8" y="10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09" name="Freeform 2255">
            <a:extLst>
              <a:ext uri="{FF2B5EF4-FFF2-40B4-BE49-F238E27FC236}">
                <a16:creationId xmlns:a16="http://schemas.microsoft.com/office/drawing/2014/main" id="{5A52491F-EF82-3141-8C73-94402B5A8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65313"/>
            <a:ext cx="3175" cy="3175"/>
          </a:xfrm>
          <a:custGeom>
            <a:avLst/>
            <a:gdLst>
              <a:gd name="T0" fmla="*/ 0 w 8"/>
              <a:gd name="T1" fmla="*/ 907415 h 10"/>
              <a:gd name="T2" fmla="*/ 944959 w 8"/>
              <a:gd name="T3" fmla="*/ 0 h 10"/>
              <a:gd name="T4" fmla="*/ 1102519 w 8"/>
              <a:gd name="T5" fmla="*/ 0 h 10"/>
              <a:gd name="T6" fmla="*/ 1102519 w 8"/>
              <a:gd name="T7" fmla="*/ 100965 h 10"/>
              <a:gd name="T8" fmla="*/ 0 w 8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3" y="6"/>
                  <a:pt x="5" y="3"/>
                  <a:pt x="6" y="0"/>
                </a:cubicBezTo>
                <a:cubicBezTo>
                  <a:pt x="6" y="0"/>
                  <a:pt x="6" y="0"/>
                  <a:pt x="7" y="0"/>
                </a:cubicBezTo>
                <a:lnTo>
                  <a:pt x="7" y="1"/>
                </a:lnTo>
                <a:cubicBezTo>
                  <a:pt x="6" y="4"/>
                  <a:pt x="3" y="6"/>
                  <a:pt x="0" y="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0" name="Freeform 2256">
            <a:extLst>
              <a:ext uri="{FF2B5EF4-FFF2-40B4-BE49-F238E27FC236}">
                <a16:creationId xmlns:a16="http://schemas.microsoft.com/office/drawing/2014/main" id="{B0BCF0FB-9DF2-E246-907E-250B39131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58963"/>
            <a:ext cx="15875" cy="6350"/>
          </a:xfrm>
          <a:custGeom>
            <a:avLst/>
            <a:gdLst>
              <a:gd name="T0" fmla="*/ 2857500 w 42"/>
              <a:gd name="T1" fmla="*/ 2232212 h 17"/>
              <a:gd name="T2" fmla="*/ 1143000 w 42"/>
              <a:gd name="T3" fmla="*/ 1674159 h 17"/>
              <a:gd name="T4" fmla="*/ 0 w 42"/>
              <a:gd name="T5" fmla="*/ 0 h 17"/>
              <a:gd name="T6" fmla="*/ 1143000 w 42"/>
              <a:gd name="T7" fmla="*/ 1534832 h 17"/>
              <a:gd name="T8" fmla="*/ 2857500 w 42"/>
              <a:gd name="T9" fmla="*/ 1953185 h 17"/>
              <a:gd name="T10" fmla="*/ 5285997 w 42"/>
              <a:gd name="T11" fmla="*/ 976779 h 17"/>
              <a:gd name="T12" fmla="*/ 5714622 w 42"/>
              <a:gd name="T13" fmla="*/ 418726 h 17"/>
              <a:gd name="T14" fmla="*/ 5857497 w 42"/>
              <a:gd name="T15" fmla="*/ 418726 h 17"/>
              <a:gd name="T16" fmla="*/ 5857497 w 42"/>
              <a:gd name="T17" fmla="*/ 418726 h 17"/>
              <a:gd name="T18" fmla="*/ 5428872 w 42"/>
              <a:gd name="T19" fmla="*/ 1116106 h 17"/>
              <a:gd name="T20" fmla="*/ 2857500 w 42"/>
              <a:gd name="T21" fmla="*/ 2232212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" h="17">
                <a:moveTo>
                  <a:pt x="20" y="16"/>
                </a:moveTo>
                <a:cubicBezTo>
                  <a:pt x="15" y="16"/>
                  <a:pt x="11" y="14"/>
                  <a:pt x="8" y="12"/>
                </a:cubicBezTo>
                <a:cubicBezTo>
                  <a:pt x="4" y="9"/>
                  <a:pt x="1" y="5"/>
                  <a:pt x="0" y="0"/>
                </a:cubicBezTo>
                <a:cubicBezTo>
                  <a:pt x="2" y="5"/>
                  <a:pt x="5" y="9"/>
                  <a:pt x="8" y="11"/>
                </a:cubicBezTo>
                <a:cubicBezTo>
                  <a:pt x="12" y="13"/>
                  <a:pt x="15" y="14"/>
                  <a:pt x="20" y="14"/>
                </a:cubicBezTo>
                <a:cubicBezTo>
                  <a:pt x="27" y="14"/>
                  <a:pt x="33" y="10"/>
                  <a:pt x="37" y="7"/>
                </a:cubicBezTo>
                <a:cubicBezTo>
                  <a:pt x="39" y="5"/>
                  <a:pt x="39" y="4"/>
                  <a:pt x="40" y="3"/>
                </a:cubicBezTo>
                <a:cubicBezTo>
                  <a:pt x="40" y="3"/>
                  <a:pt x="40" y="3"/>
                  <a:pt x="41" y="3"/>
                </a:cubicBezTo>
                <a:cubicBezTo>
                  <a:pt x="41" y="5"/>
                  <a:pt x="39" y="7"/>
                  <a:pt x="38" y="8"/>
                </a:cubicBezTo>
                <a:cubicBezTo>
                  <a:pt x="34" y="12"/>
                  <a:pt x="28" y="16"/>
                  <a:pt x="20" y="1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1" name="Freeform 2257">
            <a:extLst>
              <a:ext uri="{FF2B5EF4-FFF2-40B4-BE49-F238E27FC236}">
                <a16:creationId xmlns:a16="http://schemas.microsoft.com/office/drawing/2014/main" id="{F9B2B5C3-C898-8A4D-BFC9-5D6BC67DA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1858963"/>
            <a:ext cx="3175" cy="4762"/>
          </a:xfrm>
          <a:custGeom>
            <a:avLst/>
            <a:gdLst>
              <a:gd name="T0" fmla="*/ 806450 w 10"/>
              <a:gd name="T1" fmla="*/ 1732178 h 12"/>
              <a:gd name="T2" fmla="*/ 705803 w 10"/>
              <a:gd name="T3" fmla="*/ 1732178 h 12"/>
              <a:gd name="T4" fmla="*/ 403225 w 10"/>
              <a:gd name="T5" fmla="*/ 1574635 h 12"/>
              <a:gd name="T6" fmla="*/ 201613 w 10"/>
              <a:gd name="T7" fmla="*/ 944860 h 12"/>
              <a:gd name="T8" fmla="*/ 100965 w 10"/>
              <a:gd name="T9" fmla="*/ 315086 h 12"/>
              <a:gd name="T10" fmla="*/ 0 w 10"/>
              <a:gd name="T11" fmla="*/ 157543 h 12"/>
              <a:gd name="T12" fmla="*/ 0 w 10"/>
              <a:gd name="T13" fmla="*/ 0 h 12"/>
              <a:gd name="T14" fmla="*/ 0 w 10"/>
              <a:gd name="T15" fmla="*/ 0 h 12"/>
              <a:gd name="T16" fmla="*/ 0 w 10"/>
              <a:gd name="T17" fmla="*/ 0 h 12"/>
              <a:gd name="T18" fmla="*/ 100965 w 10"/>
              <a:gd name="T19" fmla="*/ 157543 h 12"/>
              <a:gd name="T20" fmla="*/ 100965 w 10"/>
              <a:gd name="T21" fmla="*/ 315086 h 12"/>
              <a:gd name="T22" fmla="*/ 201613 w 10"/>
              <a:gd name="T23" fmla="*/ 944860 h 12"/>
              <a:gd name="T24" fmla="*/ 403225 w 10"/>
              <a:gd name="T25" fmla="*/ 1417489 h 12"/>
              <a:gd name="T26" fmla="*/ 705803 w 10"/>
              <a:gd name="T27" fmla="*/ 1574635 h 12"/>
              <a:gd name="T28" fmla="*/ 907415 w 10"/>
              <a:gd name="T29" fmla="*/ 1732178 h 12"/>
              <a:gd name="T30" fmla="*/ 806450 w 10"/>
              <a:gd name="T31" fmla="*/ 1732178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2">
                <a:moveTo>
                  <a:pt x="8" y="11"/>
                </a:moveTo>
                <a:lnTo>
                  <a:pt x="7" y="11"/>
                </a:lnTo>
                <a:cubicBezTo>
                  <a:pt x="7" y="11"/>
                  <a:pt x="6" y="10"/>
                  <a:pt x="4" y="10"/>
                </a:cubicBezTo>
                <a:cubicBezTo>
                  <a:pt x="4" y="8"/>
                  <a:pt x="3" y="8"/>
                  <a:pt x="2" y="6"/>
                </a:cubicBezTo>
                <a:cubicBezTo>
                  <a:pt x="1" y="5"/>
                  <a:pt x="1" y="5"/>
                  <a:pt x="1" y="2"/>
                </a:cubicBez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cubicBezTo>
                  <a:pt x="1" y="1"/>
                  <a:pt x="1" y="1"/>
                  <a:pt x="1" y="2"/>
                </a:cubicBezTo>
                <a:cubicBezTo>
                  <a:pt x="1" y="4"/>
                  <a:pt x="2" y="5"/>
                  <a:pt x="2" y="6"/>
                </a:cubicBezTo>
                <a:cubicBezTo>
                  <a:pt x="3" y="7"/>
                  <a:pt x="4" y="8"/>
                  <a:pt x="4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8" y="11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2" name="Freeform 2258">
            <a:extLst>
              <a:ext uri="{FF2B5EF4-FFF2-40B4-BE49-F238E27FC236}">
                <a16:creationId xmlns:a16="http://schemas.microsoft.com/office/drawing/2014/main" id="{1DAE6C1F-D3D7-6B41-BBE0-928A1B0DF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1849438"/>
            <a:ext cx="1588" cy="3175"/>
          </a:xfrm>
          <a:custGeom>
            <a:avLst/>
            <a:gdLst>
              <a:gd name="T0" fmla="*/ 350154 w 6"/>
              <a:gd name="T1" fmla="*/ 995539 h 9"/>
              <a:gd name="T2" fmla="*/ 0 w 6"/>
              <a:gd name="T3" fmla="*/ 124531 h 9"/>
              <a:gd name="T4" fmla="*/ 0 w 6"/>
              <a:gd name="T5" fmla="*/ 0 h 9"/>
              <a:gd name="T6" fmla="*/ 350154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8"/>
                </a:moveTo>
                <a:cubicBezTo>
                  <a:pt x="3" y="5"/>
                  <a:pt x="1" y="3"/>
                  <a:pt x="0" y="1"/>
                </a:cubicBezTo>
                <a:lnTo>
                  <a:pt x="0" y="0"/>
                </a:lnTo>
                <a:cubicBezTo>
                  <a:pt x="3" y="2"/>
                  <a:pt x="4" y="5"/>
                  <a:pt x="5" y="8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" name="Freeform 2259">
            <a:extLst>
              <a:ext uri="{FF2B5EF4-FFF2-40B4-BE49-F238E27FC236}">
                <a16:creationId xmlns:a16="http://schemas.microsoft.com/office/drawing/2014/main" id="{CA0A8020-DCA7-344B-986C-5AEF17DE6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54200"/>
            <a:ext cx="11113" cy="6350"/>
          </a:xfrm>
          <a:custGeom>
            <a:avLst/>
            <a:gdLst>
              <a:gd name="T0" fmla="*/ 1206108 w 32"/>
              <a:gd name="T1" fmla="*/ 2115608 h 18"/>
              <a:gd name="T2" fmla="*/ 0 w 32"/>
              <a:gd name="T3" fmla="*/ 1866900 h 18"/>
              <a:gd name="T4" fmla="*/ 1567975 w 32"/>
              <a:gd name="T5" fmla="*/ 1991078 h 18"/>
              <a:gd name="T6" fmla="*/ 3617976 w 32"/>
              <a:gd name="T7" fmla="*/ 0 h 18"/>
              <a:gd name="T8" fmla="*/ 3738830 w 32"/>
              <a:gd name="T9" fmla="*/ 0 h 18"/>
              <a:gd name="T10" fmla="*/ 3738830 w 32"/>
              <a:gd name="T11" fmla="*/ 124531 h 18"/>
              <a:gd name="T12" fmla="*/ 1567975 w 32"/>
              <a:gd name="T13" fmla="*/ 2115608 h 18"/>
              <a:gd name="T14" fmla="*/ 1206108 w 32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8">
                <a:moveTo>
                  <a:pt x="10" y="17"/>
                </a:moveTo>
                <a:cubicBezTo>
                  <a:pt x="5" y="17"/>
                  <a:pt x="2" y="16"/>
                  <a:pt x="0" y="15"/>
                </a:cubicBezTo>
                <a:cubicBezTo>
                  <a:pt x="2" y="15"/>
                  <a:pt x="8" y="17"/>
                  <a:pt x="13" y="16"/>
                </a:cubicBezTo>
                <a:cubicBezTo>
                  <a:pt x="26" y="12"/>
                  <a:pt x="29" y="3"/>
                  <a:pt x="30" y="0"/>
                </a:cubicBezTo>
                <a:cubicBezTo>
                  <a:pt x="30" y="0"/>
                  <a:pt x="30" y="0"/>
                  <a:pt x="31" y="0"/>
                </a:cubicBezTo>
                <a:lnTo>
                  <a:pt x="31" y="1"/>
                </a:lnTo>
                <a:cubicBezTo>
                  <a:pt x="30" y="3"/>
                  <a:pt x="27" y="13"/>
                  <a:pt x="13" y="17"/>
                </a:cubicBezTo>
                <a:cubicBezTo>
                  <a:pt x="11" y="17"/>
                  <a:pt x="11" y="17"/>
                  <a:pt x="10" y="1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" name="Freeform 2260">
            <a:extLst>
              <a:ext uri="{FF2B5EF4-FFF2-40B4-BE49-F238E27FC236}">
                <a16:creationId xmlns:a16="http://schemas.microsoft.com/office/drawing/2014/main" id="{18FFC0E5-EE2F-A449-A8AD-CAD25C0F9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58963"/>
            <a:ext cx="1588" cy="1587"/>
          </a:xfrm>
          <a:custGeom>
            <a:avLst/>
            <a:gdLst>
              <a:gd name="T0" fmla="*/ 280282 w 6"/>
              <a:gd name="T1" fmla="*/ 472133 h 4"/>
              <a:gd name="T2" fmla="*/ 140009 w 6"/>
              <a:gd name="T3" fmla="*/ 472133 h 4"/>
              <a:gd name="T4" fmla="*/ 70137 w 6"/>
              <a:gd name="T5" fmla="*/ 157510 h 4"/>
              <a:gd name="T6" fmla="*/ 0 w 6"/>
              <a:gd name="T7" fmla="*/ 0 h 4"/>
              <a:gd name="T8" fmla="*/ 70137 w 6"/>
              <a:gd name="T9" fmla="*/ 0 h 4"/>
              <a:gd name="T10" fmla="*/ 210145 w 6"/>
              <a:gd name="T11" fmla="*/ 157510 h 4"/>
              <a:gd name="T12" fmla="*/ 350154 w 6"/>
              <a:gd name="T13" fmla="*/ 472133 h 4"/>
              <a:gd name="T14" fmla="*/ 280282 w 6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4" y="3"/>
                </a:moveTo>
                <a:lnTo>
                  <a:pt x="2" y="3"/>
                </a:lnTo>
                <a:cubicBezTo>
                  <a:pt x="2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2" y="0"/>
                  <a:pt x="3" y="1"/>
                </a:cubicBezTo>
                <a:cubicBezTo>
                  <a:pt x="3" y="1"/>
                  <a:pt x="3" y="3"/>
                  <a:pt x="5" y="3"/>
                </a:cubicBezTo>
                <a:lnTo>
                  <a:pt x="4" y="3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" name="Freeform 2261">
            <a:extLst>
              <a:ext uri="{FF2B5EF4-FFF2-40B4-BE49-F238E27FC236}">
                <a16:creationId xmlns:a16="http://schemas.microsoft.com/office/drawing/2014/main" id="{B3985735-6B30-BE4F-98C6-000D65D93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849438"/>
            <a:ext cx="9525" cy="7937"/>
          </a:xfrm>
          <a:custGeom>
            <a:avLst/>
            <a:gdLst>
              <a:gd name="T0" fmla="*/ 1596771 w 25"/>
              <a:gd name="T1" fmla="*/ 2619900 h 23"/>
              <a:gd name="T2" fmla="*/ 1596771 w 25"/>
              <a:gd name="T3" fmla="*/ 2619900 h 23"/>
              <a:gd name="T4" fmla="*/ 0 w 25"/>
              <a:gd name="T5" fmla="*/ 1429005 h 23"/>
              <a:gd name="T6" fmla="*/ 145161 w 25"/>
              <a:gd name="T7" fmla="*/ 1429005 h 23"/>
              <a:gd name="T8" fmla="*/ 1596771 w 25"/>
              <a:gd name="T9" fmla="*/ 2381790 h 23"/>
              <a:gd name="T10" fmla="*/ 2903220 w 25"/>
              <a:gd name="T11" fmla="*/ 1786170 h 23"/>
              <a:gd name="T12" fmla="*/ 2322576 w 25"/>
              <a:gd name="T13" fmla="*/ 0 h 23"/>
              <a:gd name="T14" fmla="*/ 3193542 w 25"/>
              <a:gd name="T15" fmla="*/ 1905225 h 23"/>
              <a:gd name="T16" fmla="*/ 1596771 w 25"/>
              <a:gd name="T17" fmla="*/ 2619900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23">
                <a:moveTo>
                  <a:pt x="11" y="22"/>
                </a:moveTo>
                <a:lnTo>
                  <a:pt x="11" y="22"/>
                </a:lnTo>
                <a:cubicBezTo>
                  <a:pt x="4" y="22"/>
                  <a:pt x="0" y="18"/>
                  <a:pt x="0" y="12"/>
                </a:cubicBezTo>
                <a:lnTo>
                  <a:pt x="1" y="12"/>
                </a:lnTo>
                <a:cubicBezTo>
                  <a:pt x="3" y="18"/>
                  <a:pt x="5" y="20"/>
                  <a:pt x="11" y="20"/>
                </a:cubicBezTo>
                <a:cubicBezTo>
                  <a:pt x="15" y="20"/>
                  <a:pt x="16" y="18"/>
                  <a:pt x="20" y="15"/>
                </a:cubicBezTo>
                <a:cubicBezTo>
                  <a:pt x="22" y="10"/>
                  <a:pt x="22" y="4"/>
                  <a:pt x="16" y="0"/>
                </a:cubicBezTo>
                <a:cubicBezTo>
                  <a:pt x="22" y="4"/>
                  <a:pt x="24" y="10"/>
                  <a:pt x="22" y="16"/>
                </a:cubicBezTo>
                <a:cubicBezTo>
                  <a:pt x="18" y="19"/>
                  <a:pt x="15" y="22"/>
                  <a:pt x="11" y="2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" name="Freeform 2262">
            <a:extLst>
              <a:ext uri="{FF2B5EF4-FFF2-40B4-BE49-F238E27FC236}">
                <a16:creationId xmlns:a16="http://schemas.microsoft.com/office/drawing/2014/main" id="{DA731571-58D8-CB4B-8F7A-E2BEE271E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7488" y="1852613"/>
            <a:ext cx="4762" cy="4762"/>
          </a:xfrm>
          <a:custGeom>
            <a:avLst/>
            <a:gdLst>
              <a:gd name="T0" fmla="*/ 0 w 13"/>
              <a:gd name="T1" fmla="*/ 1610289 h 13"/>
              <a:gd name="T2" fmla="*/ 0 w 13"/>
              <a:gd name="T3" fmla="*/ 1475854 h 13"/>
              <a:gd name="T4" fmla="*/ 671076 w 13"/>
              <a:gd name="T5" fmla="*/ 1341785 h 13"/>
              <a:gd name="T6" fmla="*/ 805144 w 13"/>
              <a:gd name="T7" fmla="*/ 1073282 h 13"/>
              <a:gd name="T8" fmla="*/ 1073282 w 13"/>
              <a:gd name="T9" fmla="*/ 939213 h 13"/>
              <a:gd name="T10" fmla="*/ 1610289 w 13"/>
              <a:gd name="T11" fmla="*/ 0 h 13"/>
              <a:gd name="T12" fmla="*/ 1610289 w 13"/>
              <a:gd name="T13" fmla="*/ 402572 h 13"/>
              <a:gd name="T14" fmla="*/ 1073282 w 13"/>
              <a:gd name="T15" fmla="*/ 939213 h 13"/>
              <a:gd name="T16" fmla="*/ 805144 w 13"/>
              <a:gd name="T17" fmla="*/ 1207716 h 13"/>
              <a:gd name="T18" fmla="*/ 671076 w 13"/>
              <a:gd name="T19" fmla="*/ 1475854 h 13"/>
              <a:gd name="T20" fmla="*/ 134069 w 13"/>
              <a:gd name="T21" fmla="*/ 1610289 h 13"/>
              <a:gd name="T22" fmla="*/ 0 w 13"/>
              <a:gd name="T23" fmla="*/ 161028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3">
                <a:moveTo>
                  <a:pt x="0" y="12"/>
                </a:moveTo>
                <a:lnTo>
                  <a:pt x="0" y="11"/>
                </a:lnTo>
                <a:lnTo>
                  <a:pt x="5" y="10"/>
                </a:lnTo>
                <a:lnTo>
                  <a:pt x="6" y="8"/>
                </a:lnTo>
                <a:lnTo>
                  <a:pt x="8" y="7"/>
                </a:lnTo>
                <a:lnTo>
                  <a:pt x="12" y="0"/>
                </a:lnTo>
                <a:lnTo>
                  <a:pt x="12" y="3"/>
                </a:lnTo>
                <a:lnTo>
                  <a:pt x="8" y="7"/>
                </a:lnTo>
                <a:lnTo>
                  <a:pt x="6" y="9"/>
                </a:lnTo>
                <a:lnTo>
                  <a:pt x="5" y="11"/>
                </a:lnTo>
                <a:lnTo>
                  <a:pt x="1" y="12"/>
                </a:lnTo>
                <a:cubicBezTo>
                  <a:pt x="1" y="12"/>
                  <a:pt x="1" y="12"/>
                  <a:pt x="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" name="Freeform 2263">
            <a:extLst>
              <a:ext uri="{FF2B5EF4-FFF2-40B4-BE49-F238E27FC236}">
                <a16:creationId xmlns:a16="http://schemas.microsoft.com/office/drawing/2014/main" id="{0E584C9D-4725-B948-BDD0-6CFAC5BB1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52613"/>
            <a:ext cx="3175" cy="3175"/>
          </a:xfrm>
          <a:custGeom>
            <a:avLst/>
            <a:gdLst>
              <a:gd name="T0" fmla="*/ 0 w 8"/>
              <a:gd name="T1" fmla="*/ 411389 h 7"/>
              <a:gd name="T2" fmla="*/ 787400 w 8"/>
              <a:gd name="T3" fmla="*/ 0 h 7"/>
              <a:gd name="T4" fmla="*/ 1102519 w 8"/>
              <a:gd name="T5" fmla="*/ 822779 h 7"/>
              <a:gd name="T6" fmla="*/ 315119 w 8"/>
              <a:gd name="T7" fmla="*/ 1234168 h 7"/>
              <a:gd name="T8" fmla="*/ 0 w 8"/>
              <a:gd name="T9" fmla="*/ 41138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cubicBezTo>
                  <a:pt x="0" y="2"/>
                  <a:pt x="2" y="0"/>
                  <a:pt x="5" y="0"/>
                </a:cubicBezTo>
                <a:cubicBezTo>
                  <a:pt x="6" y="0"/>
                  <a:pt x="7" y="2"/>
                  <a:pt x="7" y="4"/>
                </a:cubicBezTo>
                <a:cubicBezTo>
                  <a:pt x="7" y="4"/>
                  <a:pt x="5" y="6"/>
                  <a:pt x="2" y="6"/>
                </a:cubicBezTo>
                <a:cubicBezTo>
                  <a:pt x="1" y="5"/>
                  <a:pt x="0" y="3"/>
                  <a:pt x="0" y="2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8" name="Freeform 2264">
            <a:extLst>
              <a:ext uri="{FF2B5EF4-FFF2-40B4-BE49-F238E27FC236}">
                <a16:creationId xmlns:a16="http://schemas.microsoft.com/office/drawing/2014/main" id="{09361D92-AEF0-BE41-898C-C8869A235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52613"/>
            <a:ext cx="3175" cy="3175"/>
          </a:xfrm>
          <a:custGeom>
            <a:avLst/>
            <a:gdLst>
              <a:gd name="T0" fmla="*/ 472678 w 8"/>
              <a:gd name="T1" fmla="*/ 1234168 h 7"/>
              <a:gd name="T2" fmla="*/ 944959 w 8"/>
              <a:gd name="T3" fmla="*/ 1028700 h 7"/>
              <a:gd name="T4" fmla="*/ 944959 w 8"/>
              <a:gd name="T5" fmla="*/ 1028700 h 7"/>
              <a:gd name="T6" fmla="*/ 472678 w 8"/>
              <a:gd name="T7" fmla="*/ 1234168 h 7"/>
              <a:gd name="T8" fmla="*/ 0 w 8"/>
              <a:gd name="T9" fmla="*/ 411389 h 7"/>
              <a:gd name="T10" fmla="*/ 0 w 8"/>
              <a:gd name="T11" fmla="*/ 205921 h 7"/>
              <a:gd name="T12" fmla="*/ 315119 w 8"/>
              <a:gd name="T13" fmla="*/ 1234168 h 7"/>
              <a:gd name="T14" fmla="*/ 0 w 8"/>
              <a:gd name="T15" fmla="*/ 411389 h 7"/>
              <a:gd name="T16" fmla="*/ 1102519 w 8"/>
              <a:gd name="T17" fmla="*/ 617311 h 7"/>
              <a:gd name="T18" fmla="*/ 1102519 w 8"/>
              <a:gd name="T19" fmla="*/ 822779 h 7"/>
              <a:gd name="T20" fmla="*/ 944959 w 8"/>
              <a:gd name="T21" fmla="*/ 1028700 h 7"/>
              <a:gd name="T22" fmla="*/ 1102519 w 8"/>
              <a:gd name="T23" fmla="*/ 617311 h 7"/>
              <a:gd name="T24" fmla="*/ 315119 w 8"/>
              <a:gd name="T25" fmla="*/ 0 h 7"/>
              <a:gd name="T26" fmla="*/ 0 w 8"/>
              <a:gd name="T27" fmla="*/ 205921 h 7"/>
              <a:gd name="T28" fmla="*/ 157559 w 8"/>
              <a:gd name="T29" fmla="*/ 0 h 7"/>
              <a:gd name="T30" fmla="*/ 315119 w 8"/>
              <a:gd name="T31" fmla="*/ 0 h 7"/>
              <a:gd name="T32" fmla="*/ 944959 w 8"/>
              <a:gd name="T33" fmla="*/ 0 h 7"/>
              <a:gd name="T34" fmla="*/ 944959 w 8"/>
              <a:gd name="T35" fmla="*/ 411389 h 7"/>
              <a:gd name="T36" fmla="*/ 787400 w 8"/>
              <a:gd name="T37" fmla="*/ 0 h 7"/>
              <a:gd name="T38" fmla="*/ 944959 w 8"/>
              <a:gd name="T39" fmla="*/ 0 h 7"/>
              <a:gd name="T40" fmla="*/ 1102519 w 8"/>
              <a:gd name="T41" fmla="*/ 617311 h 7"/>
              <a:gd name="T42" fmla="*/ 944959 w 8"/>
              <a:gd name="T43" fmla="*/ 411389 h 7"/>
              <a:gd name="T44" fmla="*/ 1102519 w 8"/>
              <a:gd name="T45" fmla="*/ 411389 h 7"/>
              <a:gd name="T46" fmla="*/ 1102519 w 8"/>
              <a:gd name="T47" fmla="*/ 617311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7">
                <a:moveTo>
                  <a:pt x="3" y="6"/>
                </a:moveTo>
                <a:cubicBezTo>
                  <a:pt x="5" y="6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0" y="2"/>
                </a:moveTo>
                <a:lnTo>
                  <a:pt x="0" y="1"/>
                </a:lnTo>
                <a:cubicBezTo>
                  <a:pt x="0" y="4"/>
                  <a:pt x="1" y="5"/>
                  <a:pt x="2" y="6"/>
                </a:cubicBezTo>
                <a:cubicBezTo>
                  <a:pt x="1" y="6"/>
                  <a:pt x="0" y="4"/>
                  <a:pt x="0" y="2"/>
                </a:cubicBezTo>
                <a:close/>
                <a:moveTo>
                  <a:pt x="7" y="3"/>
                </a:moveTo>
                <a:lnTo>
                  <a:pt x="7" y="4"/>
                </a:lnTo>
                <a:cubicBezTo>
                  <a:pt x="7" y="4"/>
                  <a:pt x="7" y="4"/>
                  <a:pt x="6" y="5"/>
                </a:cubicBezTo>
                <a:cubicBezTo>
                  <a:pt x="7" y="4"/>
                  <a:pt x="7" y="4"/>
                  <a:pt x="7" y="3"/>
                </a:cubicBezTo>
                <a:close/>
                <a:moveTo>
                  <a:pt x="2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1" y="0"/>
                </a:cubicBezTo>
                <a:lnTo>
                  <a:pt x="2" y="0"/>
                </a:lnTo>
                <a:close/>
                <a:moveTo>
                  <a:pt x="6" y="0"/>
                </a:moveTo>
                <a:lnTo>
                  <a:pt x="6" y="2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7" y="3"/>
                </a:moveTo>
                <a:cubicBezTo>
                  <a:pt x="7" y="3"/>
                  <a:pt x="7" y="2"/>
                  <a:pt x="6" y="2"/>
                </a:cubicBezTo>
                <a:lnTo>
                  <a:pt x="7" y="2"/>
                </a:lnTo>
                <a:lnTo>
                  <a:pt x="7" y="3"/>
                </a:ln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9" name="Freeform 2265">
            <a:extLst>
              <a:ext uri="{FF2B5EF4-FFF2-40B4-BE49-F238E27FC236}">
                <a16:creationId xmlns:a16="http://schemas.microsoft.com/office/drawing/2014/main" id="{4354A2B6-51C9-3C49-B51B-338342AB0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52613"/>
            <a:ext cx="6350" cy="7937"/>
          </a:xfrm>
          <a:custGeom>
            <a:avLst/>
            <a:gdLst>
              <a:gd name="T0" fmla="*/ 0 w 16"/>
              <a:gd name="T1" fmla="*/ 2515368 h 24"/>
              <a:gd name="T2" fmla="*/ 0 w 16"/>
              <a:gd name="T3" fmla="*/ 2296769 h 24"/>
              <a:gd name="T4" fmla="*/ 472678 w 16"/>
              <a:gd name="T5" fmla="*/ 984188 h 24"/>
              <a:gd name="T6" fmla="*/ 944959 w 16"/>
              <a:gd name="T7" fmla="*/ 546992 h 24"/>
              <a:gd name="T8" fmla="*/ 1732756 w 16"/>
              <a:gd name="T9" fmla="*/ 218598 h 24"/>
              <a:gd name="T10" fmla="*/ 2362597 w 16"/>
              <a:gd name="T11" fmla="*/ 0 h 24"/>
              <a:gd name="T12" fmla="*/ 2362597 w 16"/>
              <a:gd name="T13" fmla="*/ 109464 h 24"/>
              <a:gd name="T14" fmla="*/ 1732756 w 16"/>
              <a:gd name="T15" fmla="*/ 218598 h 24"/>
              <a:gd name="T16" fmla="*/ 1102519 w 16"/>
              <a:gd name="T17" fmla="*/ 546992 h 24"/>
              <a:gd name="T18" fmla="*/ 472678 w 16"/>
              <a:gd name="T19" fmla="*/ 984188 h 24"/>
              <a:gd name="T20" fmla="*/ 0 w 16"/>
              <a:gd name="T21" fmla="*/ 2515368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24">
                <a:moveTo>
                  <a:pt x="0" y="23"/>
                </a:moveTo>
                <a:lnTo>
                  <a:pt x="0" y="21"/>
                </a:lnTo>
                <a:lnTo>
                  <a:pt x="3" y="9"/>
                </a:lnTo>
                <a:lnTo>
                  <a:pt x="6" y="5"/>
                </a:lnTo>
                <a:lnTo>
                  <a:pt x="11" y="2"/>
                </a:lnTo>
                <a:lnTo>
                  <a:pt x="15" y="0"/>
                </a:lnTo>
                <a:lnTo>
                  <a:pt x="15" y="1"/>
                </a:lnTo>
                <a:lnTo>
                  <a:pt x="11" y="2"/>
                </a:lnTo>
                <a:lnTo>
                  <a:pt x="7" y="5"/>
                </a:lnTo>
                <a:lnTo>
                  <a:pt x="3" y="9"/>
                </a:lnTo>
                <a:lnTo>
                  <a:pt x="0" y="23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0" name="Freeform 2266">
            <a:extLst>
              <a:ext uri="{FF2B5EF4-FFF2-40B4-BE49-F238E27FC236}">
                <a16:creationId xmlns:a16="http://schemas.microsoft.com/office/drawing/2014/main" id="{6DD08480-4AE7-D742-B717-278A8E7EF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1851025"/>
            <a:ext cx="11112" cy="19050"/>
          </a:xfrm>
          <a:custGeom>
            <a:avLst/>
            <a:gdLst>
              <a:gd name="T0" fmla="*/ 1321562 w 29"/>
              <a:gd name="T1" fmla="*/ 6718180 h 53"/>
              <a:gd name="T2" fmla="*/ 734158 w 29"/>
              <a:gd name="T3" fmla="*/ 6330351 h 53"/>
              <a:gd name="T4" fmla="*/ 0 w 29"/>
              <a:gd name="T5" fmla="*/ 4780112 h 53"/>
              <a:gd name="T6" fmla="*/ 0 w 29"/>
              <a:gd name="T7" fmla="*/ 4392642 h 53"/>
              <a:gd name="T8" fmla="*/ 0 w 29"/>
              <a:gd name="T9" fmla="*/ 4134209 h 53"/>
              <a:gd name="T10" fmla="*/ 146755 w 29"/>
              <a:gd name="T11" fmla="*/ 4780112 h 53"/>
              <a:gd name="T12" fmla="*/ 734158 w 29"/>
              <a:gd name="T13" fmla="*/ 6201314 h 53"/>
              <a:gd name="T14" fmla="*/ 1321562 w 29"/>
              <a:gd name="T15" fmla="*/ 6718180 h 53"/>
              <a:gd name="T16" fmla="*/ 0 w 29"/>
              <a:gd name="T17" fmla="*/ 4004813 h 53"/>
              <a:gd name="T18" fmla="*/ 0 w 29"/>
              <a:gd name="T19" fmla="*/ 4134209 h 53"/>
              <a:gd name="T20" fmla="*/ 0 w 29"/>
              <a:gd name="T21" fmla="*/ 4134209 h 53"/>
              <a:gd name="T22" fmla="*/ 0 w 29"/>
              <a:gd name="T23" fmla="*/ 4004813 h 53"/>
              <a:gd name="T24" fmla="*/ 146755 w 29"/>
              <a:gd name="T25" fmla="*/ 2454575 h 53"/>
              <a:gd name="T26" fmla="*/ 440648 w 29"/>
              <a:gd name="T27" fmla="*/ 2067105 h 53"/>
              <a:gd name="T28" fmla="*/ 440648 w 29"/>
              <a:gd name="T29" fmla="*/ 2454575 h 53"/>
              <a:gd name="T30" fmla="*/ 0 w 29"/>
              <a:gd name="T31" fmla="*/ 4004813 h 53"/>
              <a:gd name="T32" fmla="*/ 146755 w 29"/>
              <a:gd name="T33" fmla="*/ 2454575 h 53"/>
              <a:gd name="T34" fmla="*/ 734158 w 29"/>
              <a:gd name="T35" fmla="*/ 1421202 h 53"/>
              <a:gd name="T36" fmla="*/ 440648 w 29"/>
              <a:gd name="T37" fmla="*/ 1938068 h 53"/>
              <a:gd name="T38" fmla="*/ 734158 w 29"/>
              <a:gd name="T39" fmla="*/ 1421202 h 53"/>
              <a:gd name="T40" fmla="*/ 1321562 w 29"/>
              <a:gd name="T41" fmla="*/ 904336 h 53"/>
              <a:gd name="T42" fmla="*/ 880913 w 29"/>
              <a:gd name="T43" fmla="*/ 1291806 h 53"/>
              <a:gd name="T44" fmla="*/ 1321562 w 29"/>
              <a:gd name="T45" fmla="*/ 904336 h 53"/>
              <a:gd name="T46" fmla="*/ 1321562 w 29"/>
              <a:gd name="T47" fmla="*/ 904336 h 53"/>
              <a:gd name="T48" fmla="*/ 1615072 w 29"/>
              <a:gd name="T49" fmla="*/ 645903 h 53"/>
              <a:gd name="T50" fmla="*/ 4111057 w 29"/>
              <a:gd name="T51" fmla="*/ 258433 h 53"/>
              <a:gd name="T52" fmla="*/ 4111057 w 29"/>
              <a:gd name="T53" fmla="*/ 387470 h 53"/>
              <a:gd name="T54" fmla="*/ 1761827 w 29"/>
              <a:gd name="T55" fmla="*/ 645903 h 53"/>
              <a:gd name="T56" fmla="*/ 1321562 w 29"/>
              <a:gd name="T57" fmla="*/ 904336 h 5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9" h="53">
                <a:moveTo>
                  <a:pt x="9" y="52"/>
                </a:moveTo>
                <a:cubicBezTo>
                  <a:pt x="7" y="51"/>
                  <a:pt x="6" y="49"/>
                  <a:pt x="5" y="49"/>
                </a:cubicBezTo>
                <a:cubicBezTo>
                  <a:pt x="3" y="46"/>
                  <a:pt x="3" y="42"/>
                  <a:pt x="0" y="37"/>
                </a:cubicBezTo>
                <a:lnTo>
                  <a:pt x="0" y="34"/>
                </a:lnTo>
                <a:cubicBezTo>
                  <a:pt x="0" y="33"/>
                  <a:pt x="0" y="33"/>
                  <a:pt x="0" y="32"/>
                </a:cubicBezTo>
                <a:cubicBezTo>
                  <a:pt x="1" y="34"/>
                  <a:pt x="1" y="36"/>
                  <a:pt x="1" y="37"/>
                </a:cubicBezTo>
                <a:cubicBezTo>
                  <a:pt x="3" y="42"/>
                  <a:pt x="3" y="46"/>
                  <a:pt x="5" y="48"/>
                </a:cubicBezTo>
                <a:lnTo>
                  <a:pt x="9" y="52"/>
                </a:lnTo>
                <a:close/>
                <a:moveTo>
                  <a:pt x="0" y="31"/>
                </a:moveTo>
                <a:cubicBezTo>
                  <a:pt x="0" y="31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1"/>
                  <a:pt x="0" y="31"/>
                </a:cubicBezTo>
                <a:close/>
                <a:moveTo>
                  <a:pt x="1" y="19"/>
                </a:moveTo>
                <a:cubicBezTo>
                  <a:pt x="2" y="18"/>
                  <a:pt x="3" y="17"/>
                  <a:pt x="3" y="16"/>
                </a:cubicBezTo>
                <a:lnTo>
                  <a:pt x="3" y="19"/>
                </a:lnTo>
                <a:cubicBezTo>
                  <a:pt x="1" y="24"/>
                  <a:pt x="1" y="29"/>
                  <a:pt x="0" y="31"/>
                </a:cubicBezTo>
                <a:cubicBezTo>
                  <a:pt x="1" y="28"/>
                  <a:pt x="1" y="23"/>
                  <a:pt x="1" y="19"/>
                </a:cubicBezTo>
                <a:close/>
                <a:moveTo>
                  <a:pt x="5" y="11"/>
                </a:moveTo>
                <a:cubicBezTo>
                  <a:pt x="5" y="12"/>
                  <a:pt x="4" y="14"/>
                  <a:pt x="3" y="15"/>
                </a:cubicBezTo>
                <a:cubicBezTo>
                  <a:pt x="4" y="13"/>
                  <a:pt x="5" y="12"/>
                  <a:pt x="5" y="11"/>
                </a:cubicBezTo>
                <a:close/>
                <a:moveTo>
                  <a:pt x="9" y="7"/>
                </a:moveTo>
                <a:cubicBezTo>
                  <a:pt x="8" y="8"/>
                  <a:pt x="8" y="9"/>
                  <a:pt x="6" y="10"/>
                </a:cubicBezTo>
                <a:lnTo>
                  <a:pt x="9" y="7"/>
                </a:lnTo>
                <a:close/>
                <a:moveTo>
                  <a:pt x="9" y="7"/>
                </a:moveTo>
                <a:cubicBezTo>
                  <a:pt x="10" y="6"/>
                  <a:pt x="10" y="5"/>
                  <a:pt x="11" y="5"/>
                </a:cubicBezTo>
                <a:cubicBezTo>
                  <a:pt x="19" y="0"/>
                  <a:pt x="25" y="1"/>
                  <a:pt x="28" y="2"/>
                </a:cubicBezTo>
                <a:lnTo>
                  <a:pt x="28" y="3"/>
                </a:lnTo>
                <a:cubicBezTo>
                  <a:pt x="24" y="1"/>
                  <a:pt x="19" y="1"/>
                  <a:pt x="12" y="5"/>
                </a:cubicBezTo>
                <a:cubicBezTo>
                  <a:pt x="10" y="5"/>
                  <a:pt x="10" y="6"/>
                  <a:pt x="9" y="7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1" name="Freeform 2267">
            <a:extLst>
              <a:ext uri="{FF2B5EF4-FFF2-40B4-BE49-F238E27FC236}">
                <a16:creationId xmlns:a16="http://schemas.microsoft.com/office/drawing/2014/main" id="{6B4B09FC-6FDC-8D48-A35B-346592794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66900"/>
            <a:ext cx="3175" cy="3175"/>
          </a:xfrm>
          <a:custGeom>
            <a:avLst/>
            <a:gdLst>
              <a:gd name="T0" fmla="*/ 0 w 8"/>
              <a:gd name="T1" fmla="*/ 472678 h 8"/>
              <a:gd name="T2" fmla="*/ 472678 w 8"/>
              <a:gd name="T3" fmla="*/ 0 h 8"/>
              <a:gd name="T4" fmla="*/ 1102519 w 8"/>
              <a:gd name="T5" fmla="*/ 472678 h 8"/>
              <a:gd name="T6" fmla="*/ 472678 w 8"/>
              <a:gd name="T7" fmla="*/ 1102519 h 8"/>
              <a:gd name="T8" fmla="*/ 0 w 8"/>
              <a:gd name="T9" fmla="*/ 4726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7" y="1"/>
                  <a:pt x="7" y="3"/>
                </a:cubicBezTo>
                <a:cubicBezTo>
                  <a:pt x="7" y="5"/>
                  <a:pt x="4" y="7"/>
                  <a:pt x="3" y="7"/>
                </a:cubicBezTo>
                <a:cubicBezTo>
                  <a:pt x="1" y="7"/>
                  <a:pt x="0" y="5"/>
                  <a:pt x="0" y="3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2" name="Freeform 2268">
            <a:extLst>
              <a:ext uri="{FF2B5EF4-FFF2-40B4-BE49-F238E27FC236}">
                <a16:creationId xmlns:a16="http://schemas.microsoft.com/office/drawing/2014/main" id="{D1389F9B-6E47-A048-B8FA-A05B8E2A3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1870075"/>
            <a:ext cx="6350" cy="3175"/>
          </a:xfrm>
          <a:custGeom>
            <a:avLst/>
            <a:gdLst>
              <a:gd name="T0" fmla="*/ 2232212 w 17"/>
              <a:gd name="T1" fmla="*/ 833005 h 11"/>
              <a:gd name="T2" fmla="*/ 418726 w 17"/>
              <a:gd name="T3" fmla="*/ 416502 h 11"/>
              <a:gd name="T4" fmla="*/ 0 w 17"/>
              <a:gd name="T5" fmla="*/ 83416 h 11"/>
              <a:gd name="T6" fmla="*/ 0 w 17"/>
              <a:gd name="T7" fmla="*/ 0 h 11"/>
              <a:gd name="T8" fmla="*/ 0 w 17"/>
              <a:gd name="T9" fmla="*/ 0 h 11"/>
              <a:gd name="T10" fmla="*/ 697753 w 17"/>
              <a:gd name="T11" fmla="*/ 333375 h 11"/>
              <a:gd name="T12" fmla="*/ 2232212 w 17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1">
                <a:moveTo>
                  <a:pt x="16" y="10"/>
                </a:moveTo>
                <a:cubicBezTo>
                  <a:pt x="11" y="10"/>
                  <a:pt x="8" y="8"/>
                  <a:pt x="3" y="5"/>
                </a:cubicBezTo>
                <a:cubicBezTo>
                  <a:pt x="3" y="4"/>
                  <a:pt x="0" y="2"/>
                  <a:pt x="0" y="1"/>
                </a:cubicBezTo>
                <a:lnTo>
                  <a:pt x="0" y="0"/>
                </a:lnTo>
                <a:cubicBezTo>
                  <a:pt x="1" y="1"/>
                  <a:pt x="3" y="3"/>
                  <a:pt x="5" y="4"/>
                </a:cubicBezTo>
                <a:cubicBezTo>
                  <a:pt x="8" y="7"/>
                  <a:pt x="11" y="10"/>
                  <a:pt x="16" y="10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3" name="Freeform 2269">
            <a:extLst>
              <a:ext uri="{FF2B5EF4-FFF2-40B4-BE49-F238E27FC236}">
                <a16:creationId xmlns:a16="http://schemas.microsoft.com/office/drawing/2014/main" id="{B95FA2CE-EDBE-B041-BA84-8777C7728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65313"/>
            <a:ext cx="4763" cy="9525"/>
          </a:xfrm>
          <a:custGeom>
            <a:avLst/>
            <a:gdLst>
              <a:gd name="T0" fmla="*/ 115673 w 14"/>
              <a:gd name="T1" fmla="*/ 3483864 h 25"/>
              <a:gd name="T2" fmla="*/ 0 w 14"/>
              <a:gd name="T3" fmla="*/ 3483864 h 25"/>
              <a:gd name="T4" fmla="*/ 115673 w 14"/>
              <a:gd name="T5" fmla="*/ 3193542 h 25"/>
              <a:gd name="T6" fmla="*/ 1157409 w 14"/>
              <a:gd name="T7" fmla="*/ 2758059 h 25"/>
              <a:gd name="T8" fmla="*/ 1273082 w 14"/>
              <a:gd name="T9" fmla="*/ 1306449 h 25"/>
              <a:gd name="T10" fmla="*/ 347359 w 14"/>
              <a:gd name="T11" fmla="*/ 145161 h 25"/>
              <a:gd name="T12" fmla="*/ 1504768 w 14"/>
              <a:gd name="T13" fmla="*/ 1306449 h 25"/>
              <a:gd name="T14" fmla="*/ 1273082 w 14"/>
              <a:gd name="T15" fmla="*/ 2758059 h 25"/>
              <a:gd name="T16" fmla="*/ 115673 w 14"/>
              <a:gd name="T17" fmla="*/ 348386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5">
                <a:moveTo>
                  <a:pt x="1" y="24"/>
                </a:moveTo>
                <a:lnTo>
                  <a:pt x="0" y="24"/>
                </a:lnTo>
                <a:lnTo>
                  <a:pt x="1" y="22"/>
                </a:lnTo>
                <a:cubicBezTo>
                  <a:pt x="5" y="22"/>
                  <a:pt x="8" y="22"/>
                  <a:pt x="10" y="19"/>
                </a:cubicBezTo>
                <a:cubicBezTo>
                  <a:pt x="11" y="16"/>
                  <a:pt x="11" y="12"/>
                  <a:pt x="11" y="9"/>
                </a:cubicBezTo>
                <a:cubicBezTo>
                  <a:pt x="11" y="5"/>
                  <a:pt x="7" y="1"/>
                  <a:pt x="3" y="1"/>
                </a:cubicBezTo>
                <a:cubicBezTo>
                  <a:pt x="8" y="0"/>
                  <a:pt x="11" y="4"/>
                  <a:pt x="13" y="9"/>
                </a:cubicBezTo>
                <a:cubicBezTo>
                  <a:pt x="13" y="13"/>
                  <a:pt x="13" y="16"/>
                  <a:pt x="11" y="19"/>
                </a:cubicBezTo>
                <a:cubicBezTo>
                  <a:pt x="8" y="22"/>
                  <a:pt x="5" y="24"/>
                  <a:pt x="1" y="2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4" name="Freeform 2270">
            <a:extLst>
              <a:ext uri="{FF2B5EF4-FFF2-40B4-BE49-F238E27FC236}">
                <a16:creationId xmlns:a16="http://schemas.microsoft.com/office/drawing/2014/main" id="{239EE100-CD5B-0D42-A770-43EA2FC07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870075"/>
            <a:ext cx="4763" cy="4763"/>
          </a:xfrm>
          <a:custGeom>
            <a:avLst/>
            <a:gdLst>
              <a:gd name="T0" fmla="*/ 0 w 14"/>
              <a:gd name="T1" fmla="*/ 1504768 h 14"/>
              <a:gd name="T2" fmla="*/ 926063 w 14"/>
              <a:gd name="T3" fmla="*/ 926063 h 14"/>
              <a:gd name="T4" fmla="*/ 1273082 w 14"/>
              <a:gd name="T5" fmla="*/ 463032 h 14"/>
              <a:gd name="T6" fmla="*/ 1273082 w 14"/>
              <a:gd name="T7" fmla="*/ 0 h 14"/>
              <a:gd name="T8" fmla="*/ 1504768 w 14"/>
              <a:gd name="T9" fmla="*/ 0 h 14"/>
              <a:gd name="T10" fmla="*/ 1273082 w 14"/>
              <a:gd name="T11" fmla="*/ 694377 h 14"/>
              <a:gd name="T12" fmla="*/ 1157409 w 14"/>
              <a:gd name="T13" fmla="*/ 926063 h 14"/>
              <a:gd name="T14" fmla="*/ 578705 w 14"/>
              <a:gd name="T15" fmla="*/ 1273082 h 14"/>
              <a:gd name="T16" fmla="*/ 0 w 14"/>
              <a:gd name="T17" fmla="*/ 1504768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4">
                <a:moveTo>
                  <a:pt x="0" y="13"/>
                </a:moveTo>
                <a:lnTo>
                  <a:pt x="8" y="8"/>
                </a:lnTo>
                <a:lnTo>
                  <a:pt x="11" y="4"/>
                </a:lnTo>
                <a:lnTo>
                  <a:pt x="11" y="0"/>
                </a:lnTo>
                <a:lnTo>
                  <a:pt x="13" y="0"/>
                </a:lnTo>
                <a:lnTo>
                  <a:pt x="11" y="6"/>
                </a:lnTo>
                <a:lnTo>
                  <a:pt x="10" y="8"/>
                </a:lnTo>
                <a:lnTo>
                  <a:pt x="5" y="11"/>
                </a:lnTo>
                <a:lnTo>
                  <a:pt x="0" y="13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5" name="Freeform 2271">
            <a:extLst>
              <a:ext uri="{FF2B5EF4-FFF2-40B4-BE49-F238E27FC236}">
                <a16:creationId xmlns:a16="http://schemas.microsoft.com/office/drawing/2014/main" id="{37841154-816B-944B-9B1D-78F2E425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47850"/>
            <a:ext cx="7937" cy="3175"/>
          </a:xfrm>
          <a:custGeom>
            <a:avLst/>
            <a:gdLst>
              <a:gd name="T0" fmla="*/ 1428660 w 21"/>
              <a:gd name="T1" fmla="*/ 907415 h 10"/>
              <a:gd name="T2" fmla="*/ 0 w 21"/>
              <a:gd name="T3" fmla="*/ 604838 h 10"/>
              <a:gd name="T4" fmla="*/ 1714014 w 21"/>
              <a:gd name="T5" fmla="*/ 705803 h 10"/>
              <a:gd name="T6" fmla="*/ 2714076 w 21"/>
              <a:gd name="T7" fmla="*/ 0 h 10"/>
              <a:gd name="T8" fmla="*/ 2856942 w 21"/>
              <a:gd name="T9" fmla="*/ 0 h 10"/>
              <a:gd name="T10" fmla="*/ 1714014 w 21"/>
              <a:gd name="T11" fmla="*/ 806450 h 10"/>
              <a:gd name="T12" fmla="*/ 1428660 w 21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0">
                <a:moveTo>
                  <a:pt x="10" y="9"/>
                </a:moveTo>
                <a:cubicBezTo>
                  <a:pt x="6" y="9"/>
                  <a:pt x="4" y="8"/>
                  <a:pt x="0" y="6"/>
                </a:cubicBezTo>
                <a:cubicBezTo>
                  <a:pt x="6" y="7"/>
                  <a:pt x="10" y="9"/>
                  <a:pt x="12" y="7"/>
                </a:cubicBezTo>
                <a:cubicBezTo>
                  <a:pt x="16" y="6"/>
                  <a:pt x="18" y="3"/>
                  <a:pt x="19" y="0"/>
                </a:cubicBezTo>
                <a:lnTo>
                  <a:pt x="20" y="0"/>
                </a:lnTo>
                <a:cubicBezTo>
                  <a:pt x="19" y="3"/>
                  <a:pt x="16" y="6"/>
                  <a:pt x="12" y="8"/>
                </a:cubicBezTo>
                <a:cubicBezTo>
                  <a:pt x="12" y="8"/>
                  <a:pt x="11" y="9"/>
                  <a:pt x="10" y="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6" name="Freeform 2272">
            <a:extLst>
              <a:ext uri="{FF2B5EF4-FFF2-40B4-BE49-F238E27FC236}">
                <a16:creationId xmlns:a16="http://schemas.microsoft.com/office/drawing/2014/main" id="{EF0DBE7A-1896-8F48-A649-76ECF7F2B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847850"/>
            <a:ext cx="4762" cy="3175"/>
          </a:xfrm>
          <a:custGeom>
            <a:avLst/>
            <a:gdLst>
              <a:gd name="T0" fmla="*/ 157543 w 12"/>
              <a:gd name="T1" fmla="*/ 833005 h 11"/>
              <a:gd name="T2" fmla="*/ 0 w 12"/>
              <a:gd name="T3" fmla="*/ 833005 h 11"/>
              <a:gd name="T4" fmla="*/ 157543 w 12"/>
              <a:gd name="T5" fmla="*/ 749877 h 11"/>
              <a:gd name="T6" fmla="*/ 787317 w 12"/>
              <a:gd name="T7" fmla="*/ 666461 h 11"/>
              <a:gd name="T8" fmla="*/ 1417489 w 12"/>
              <a:gd name="T9" fmla="*/ 166543 h 11"/>
              <a:gd name="T10" fmla="*/ 1574635 w 12"/>
              <a:gd name="T11" fmla="*/ 0 h 11"/>
              <a:gd name="T12" fmla="*/ 1732178 w 12"/>
              <a:gd name="T13" fmla="*/ 83416 h 11"/>
              <a:gd name="T14" fmla="*/ 1417489 w 12"/>
              <a:gd name="T15" fmla="*/ 416502 h 11"/>
              <a:gd name="T16" fmla="*/ 944860 w 12"/>
              <a:gd name="T17" fmla="*/ 666461 h 11"/>
              <a:gd name="T18" fmla="*/ 157543 w 12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1">
                <a:moveTo>
                  <a:pt x="1" y="10"/>
                </a:moveTo>
                <a:lnTo>
                  <a:pt x="0" y="10"/>
                </a:lnTo>
                <a:lnTo>
                  <a:pt x="1" y="9"/>
                </a:lnTo>
                <a:lnTo>
                  <a:pt x="5" y="8"/>
                </a:lnTo>
                <a:lnTo>
                  <a:pt x="9" y="2"/>
                </a:lnTo>
                <a:lnTo>
                  <a:pt x="10" y="0"/>
                </a:lnTo>
                <a:lnTo>
                  <a:pt x="11" y="1"/>
                </a:lnTo>
                <a:lnTo>
                  <a:pt x="9" y="5"/>
                </a:lnTo>
                <a:lnTo>
                  <a:pt x="6" y="8"/>
                </a:lnTo>
                <a:lnTo>
                  <a:pt x="1" y="10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7" name="Freeform 2273">
            <a:extLst>
              <a:ext uri="{FF2B5EF4-FFF2-40B4-BE49-F238E27FC236}">
                <a16:creationId xmlns:a16="http://schemas.microsoft.com/office/drawing/2014/main" id="{985023EE-B09E-864E-878C-E8684FEBD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44675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472678 w 8"/>
              <a:gd name="T3" fmla="*/ 617311 h 7"/>
              <a:gd name="T4" fmla="*/ 0 w 8"/>
              <a:gd name="T5" fmla="*/ 205921 h 7"/>
              <a:gd name="T6" fmla="*/ 0 w 8"/>
              <a:gd name="T7" fmla="*/ 0 h 7"/>
              <a:gd name="T8" fmla="*/ 787400 w 8"/>
              <a:gd name="T9" fmla="*/ 411389 h 7"/>
              <a:gd name="T10" fmla="*/ 1102519 w 8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7">
                <a:moveTo>
                  <a:pt x="7" y="6"/>
                </a:moveTo>
                <a:cubicBezTo>
                  <a:pt x="6" y="5"/>
                  <a:pt x="5" y="5"/>
                  <a:pt x="3" y="3"/>
                </a:cubicBezTo>
                <a:cubicBezTo>
                  <a:pt x="2" y="2"/>
                  <a:pt x="2" y="1"/>
                  <a:pt x="0" y="1"/>
                </a:cubicBezTo>
                <a:lnTo>
                  <a:pt x="0" y="0"/>
                </a:lnTo>
                <a:cubicBezTo>
                  <a:pt x="2" y="0"/>
                  <a:pt x="3" y="0"/>
                  <a:pt x="5" y="2"/>
                </a:cubicBezTo>
                <a:cubicBezTo>
                  <a:pt x="6" y="3"/>
                  <a:pt x="7" y="5"/>
                  <a:pt x="7" y="6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8" name="Freeform 2274">
            <a:extLst>
              <a:ext uri="{FF2B5EF4-FFF2-40B4-BE49-F238E27FC236}">
                <a16:creationId xmlns:a16="http://schemas.microsoft.com/office/drawing/2014/main" id="{5D3A65B3-FCBB-8C4F-9CFD-FC8019FEB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44675"/>
            <a:ext cx="3175" cy="3175"/>
          </a:xfrm>
          <a:custGeom>
            <a:avLst/>
            <a:gdLst>
              <a:gd name="T0" fmla="*/ 315119 w 8"/>
              <a:gd name="T1" fmla="*/ 1102519 h 8"/>
              <a:gd name="T2" fmla="*/ 0 w 8"/>
              <a:gd name="T3" fmla="*/ 1102519 h 8"/>
              <a:gd name="T4" fmla="*/ 944959 w 8"/>
              <a:gd name="T5" fmla="*/ 315119 h 8"/>
              <a:gd name="T6" fmla="*/ 1102519 w 8"/>
              <a:gd name="T7" fmla="*/ 0 h 8"/>
              <a:gd name="T8" fmla="*/ 1102519 w 8"/>
              <a:gd name="T9" fmla="*/ 315119 h 8"/>
              <a:gd name="T10" fmla="*/ 315119 w 8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8">
                <a:moveTo>
                  <a:pt x="2" y="7"/>
                </a:moveTo>
                <a:lnTo>
                  <a:pt x="0" y="7"/>
                </a:lnTo>
                <a:cubicBezTo>
                  <a:pt x="3" y="6"/>
                  <a:pt x="6" y="5"/>
                  <a:pt x="6" y="2"/>
                </a:cubicBezTo>
                <a:cubicBezTo>
                  <a:pt x="6" y="0"/>
                  <a:pt x="7" y="0"/>
                  <a:pt x="7" y="0"/>
                </a:cubicBezTo>
                <a:lnTo>
                  <a:pt x="7" y="2"/>
                </a:lnTo>
                <a:cubicBezTo>
                  <a:pt x="7" y="3"/>
                  <a:pt x="6" y="7"/>
                  <a:pt x="2" y="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29" name="Freeform 2275">
            <a:extLst>
              <a:ext uri="{FF2B5EF4-FFF2-40B4-BE49-F238E27FC236}">
                <a16:creationId xmlns:a16="http://schemas.microsoft.com/office/drawing/2014/main" id="{A1E1C59A-E750-604C-AB06-B8A9DCD50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44675"/>
            <a:ext cx="3175" cy="3175"/>
          </a:xfrm>
          <a:custGeom>
            <a:avLst/>
            <a:gdLst>
              <a:gd name="T0" fmla="*/ 0 w 10"/>
              <a:gd name="T1" fmla="*/ 504190 h 10"/>
              <a:gd name="T2" fmla="*/ 403225 w 10"/>
              <a:gd name="T3" fmla="*/ 0 h 10"/>
              <a:gd name="T4" fmla="*/ 907415 w 10"/>
              <a:gd name="T5" fmla="*/ 504190 h 10"/>
              <a:gd name="T6" fmla="*/ 403225 w 10"/>
              <a:gd name="T7" fmla="*/ 907415 h 10"/>
              <a:gd name="T8" fmla="*/ 0 w 10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5"/>
                </a:moveTo>
                <a:cubicBezTo>
                  <a:pt x="0" y="2"/>
                  <a:pt x="0" y="0"/>
                  <a:pt x="4" y="0"/>
                </a:cubicBezTo>
                <a:cubicBezTo>
                  <a:pt x="6" y="0"/>
                  <a:pt x="9" y="2"/>
                  <a:pt x="9" y="5"/>
                </a:cubicBezTo>
                <a:cubicBezTo>
                  <a:pt x="9" y="7"/>
                  <a:pt x="6" y="9"/>
                  <a:pt x="4" y="9"/>
                </a:cubicBezTo>
                <a:cubicBezTo>
                  <a:pt x="0" y="9"/>
                  <a:pt x="0" y="7"/>
                  <a:pt x="0" y="5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0" name="Freeform 2276">
            <a:extLst>
              <a:ext uri="{FF2B5EF4-FFF2-40B4-BE49-F238E27FC236}">
                <a16:creationId xmlns:a16="http://schemas.microsoft.com/office/drawing/2014/main" id="{44C0208F-B9AA-B14F-B3D7-46629B277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44675"/>
            <a:ext cx="3175" cy="3175"/>
          </a:xfrm>
          <a:custGeom>
            <a:avLst/>
            <a:gdLst>
              <a:gd name="T0" fmla="*/ 403225 w 10"/>
              <a:gd name="T1" fmla="*/ 833005 h 11"/>
              <a:gd name="T2" fmla="*/ 0 w 10"/>
              <a:gd name="T3" fmla="*/ 499918 h 11"/>
              <a:gd name="T4" fmla="*/ 907415 w 10"/>
              <a:gd name="T5" fmla="*/ 583045 h 11"/>
              <a:gd name="T6" fmla="*/ 403225 w 10"/>
              <a:gd name="T7" fmla="*/ 833005 h 11"/>
              <a:gd name="T8" fmla="*/ 907415 w 10"/>
              <a:gd name="T9" fmla="*/ 499918 h 11"/>
              <a:gd name="T10" fmla="*/ 907415 w 10"/>
              <a:gd name="T11" fmla="*/ 583045 h 11"/>
              <a:gd name="T12" fmla="*/ 907415 w 10"/>
              <a:gd name="T13" fmla="*/ 499918 h 11"/>
              <a:gd name="T14" fmla="*/ 907415 w 10"/>
              <a:gd name="T15" fmla="*/ 499918 h 11"/>
              <a:gd name="T16" fmla="*/ 907415 w 10"/>
              <a:gd name="T17" fmla="*/ 499918 h 11"/>
              <a:gd name="T18" fmla="*/ 201613 w 10"/>
              <a:gd name="T19" fmla="*/ 166543 h 11"/>
              <a:gd name="T20" fmla="*/ 0 w 10"/>
              <a:gd name="T21" fmla="*/ 499918 h 11"/>
              <a:gd name="T22" fmla="*/ 201613 w 10"/>
              <a:gd name="T23" fmla="*/ 166543 h 11"/>
              <a:gd name="T24" fmla="*/ 806450 w 10"/>
              <a:gd name="T25" fmla="*/ 249959 h 11"/>
              <a:gd name="T26" fmla="*/ 403225 w 10"/>
              <a:gd name="T27" fmla="*/ 166543 h 11"/>
              <a:gd name="T28" fmla="*/ 201613 w 10"/>
              <a:gd name="T29" fmla="*/ 166543 h 11"/>
              <a:gd name="T30" fmla="*/ 806450 w 10"/>
              <a:gd name="T31" fmla="*/ 249959 h 11"/>
              <a:gd name="T32" fmla="*/ 907415 w 10"/>
              <a:gd name="T33" fmla="*/ 499918 h 11"/>
              <a:gd name="T34" fmla="*/ 806450 w 10"/>
              <a:gd name="T35" fmla="*/ 249959 h 11"/>
              <a:gd name="T36" fmla="*/ 907415 w 10"/>
              <a:gd name="T37" fmla="*/ 499918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" h="11">
                <a:moveTo>
                  <a:pt x="4" y="10"/>
                </a:moveTo>
                <a:cubicBezTo>
                  <a:pt x="0" y="10"/>
                  <a:pt x="0" y="8"/>
                  <a:pt x="0" y="6"/>
                </a:cubicBezTo>
                <a:cubicBezTo>
                  <a:pt x="0" y="9"/>
                  <a:pt x="7" y="10"/>
                  <a:pt x="9" y="7"/>
                </a:cubicBezTo>
                <a:cubicBezTo>
                  <a:pt x="8" y="9"/>
                  <a:pt x="6" y="10"/>
                  <a:pt x="4" y="10"/>
                </a:cubicBezTo>
                <a:close/>
                <a:moveTo>
                  <a:pt x="9" y="6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2" y="2"/>
                </a:moveTo>
                <a:cubicBezTo>
                  <a:pt x="1" y="3"/>
                  <a:pt x="0" y="4"/>
                  <a:pt x="0" y="6"/>
                </a:cubicBezTo>
                <a:cubicBezTo>
                  <a:pt x="0" y="4"/>
                  <a:pt x="0" y="3"/>
                  <a:pt x="2" y="2"/>
                </a:cubicBezTo>
                <a:close/>
                <a:moveTo>
                  <a:pt x="8" y="3"/>
                </a:moveTo>
                <a:cubicBezTo>
                  <a:pt x="7" y="2"/>
                  <a:pt x="6" y="2"/>
                  <a:pt x="4" y="2"/>
                </a:cubicBezTo>
                <a:lnTo>
                  <a:pt x="2" y="2"/>
                </a:lnTo>
                <a:cubicBezTo>
                  <a:pt x="5" y="0"/>
                  <a:pt x="7" y="1"/>
                  <a:pt x="8" y="3"/>
                </a:cubicBezTo>
                <a:close/>
                <a:moveTo>
                  <a:pt x="9" y="6"/>
                </a:moveTo>
                <a:cubicBezTo>
                  <a:pt x="9" y="5"/>
                  <a:pt x="9" y="4"/>
                  <a:pt x="8" y="3"/>
                </a:cubicBezTo>
                <a:cubicBezTo>
                  <a:pt x="9" y="4"/>
                  <a:pt x="9" y="5"/>
                  <a:pt x="9" y="6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1" name="Freeform 2277">
            <a:extLst>
              <a:ext uri="{FF2B5EF4-FFF2-40B4-BE49-F238E27FC236}">
                <a16:creationId xmlns:a16="http://schemas.microsoft.com/office/drawing/2014/main" id="{016FE404-8F30-244A-B79C-6D5D38374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27213"/>
            <a:ext cx="4762" cy="4762"/>
          </a:xfrm>
          <a:custGeom>
            <a:avLst/>
            <a:gdLst>
              <a:gd name="T0" fmla="*/ 1732178 w 12"/>
              <a:gd name="T1" fmla="*/ 1732178 h 12"/>
              <a:gd name="T2" fmla="*/ 0 w 12"/>
              <a:gd name="T3" fmla="*/ 157543 h 12"/>
              <a:gd name="T4" fmla="*/ 0 w 12"/>
              <a:gd name="T5" fmla="*/ 157543 h 12"/>
              <a:gd name="T6" fmla="*/ 1732178 w 12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2">
                <a:moveTo>
                  <a:pt x="11" y="11"/>
                </a:moveTo>
                <a:cubicBezTo>
                  <a:pt x="7" y="10"/>
                  <a:pt x="3" y="6"/>
                  <a:pt x="0" y="1"/>
                </a:cubicBezTo>
                <a:cubicBezTo>
                  <a:pt x="0" y="0"/>
                  <a:pt x="0" y="1"/>
                  <a:pt x="0" y="1"/>
                </a:cubicBezTo>
                <a:cubicBezTo>
                  <a:pt x="4" y="6"/>
                  <a:pt x="8" y="10"/>
                  <a:pt x="11" y="11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2" name="Freeform 2278">
            <a:extLst>
              <a:ext uri="{FF2B5EF4-FFF2-40B4-BE49-F238E27FC236}">
                <a16:creationId xmlns:a16="http://schemas.microsoft.com/office/drawing/2014/main" id="{5C319D82-C121-F04D-9668-D98AA52F4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663" y="1828800"/>
            <a:ext cx="4762" cy="3175"/>
          </a:xfrm>
          <a:custGeom>
            <a:avLst/>
            <a:gdLst>
              <a:gd name="T0" fmla="*/ 1504112 w 14"/>
              <a:gd name="T1" fmla="*/ 907415 h 10"/>
              <a:gd name="T2" fmla="*/ 1156826 w 14"/>
              <a:gd name="T3" fmla="*/ 806450 h 10"/>
              <a:gd name="T4" fmla="*/ 1041177 w 14"/>
              <a:gd name="T5" fmla="*/ 604838 h 10"/>
              <a:gd name="T6" fmla="*/ 1156826 w 14"/>
              <a:gd name="T7" fmla="*/ 806450 h 10"/>
              <a:gd name="T8" fmla="*/ 1504112 w 14"/>
              <a:gd name="T9" fmla="*/ 806450 h 10"/>
              <a:gd name="T10" fmla="*/ 1504112 w 14"/>
              <a:gd name="T11" fmla="*/ 907415 h 10"/>
              <a:gd name="T12" fmla="*/ 462934 w 14"/>
              <a:gd name="T13" fmla="*/ 403225 h 10"/>
              <a:gd name="T14" fmla="*/ 231297 w 14"/>
              <a:gd name="T15" fmla="*/ 201613 h 10"/>
              <a:gd name="T16" fmla="*/ 0 w 14"/>
              <a:gd name="T17" fmla="*/ 0 h 10"/>
              <a:gd name="T18" fmla="*/ 462934 w 14"/>
              <a:gd name="T19" fmla="*/ 100965 h 10"/>
              <a:gd name="T20" fmla="*/ 578583 w 14"/>
              <a:gd name="T21" fmla="*/ 403225 h 10"/>
              <a:gd name="T22" fmla="*/ 925529 w 14"/>
              <a:gd name="T23" fmla="*/ 604838 h 10"/>
              <a:gd name="T24" fmla="*/ 462934 w 14"/>
              <a:gd name="T25" fmla="*/ 40322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0">
                <a:moveTo>
                  <a:pt x="13" y="9"/>
                </a:moveTo>
                <a:lnTo>
                  <a:pt x="10" y="8"/>
                </a:lnTo>
                <a:cubicBezTo>
                  <a:pt x="10" y="8"/>
                  <a:pt x="10" y="8"/>
                  <a:pt x="9" y="6"/>
                </a:cubicBezTo>
                <a:cubicBezTo>
                  <a:pt x="10" y="7"/>
                  <a:pt x="10" y="8"/>
                  <a:pt x="10" y="8"/>
                </a:cubicBezTo>
                <a:lnTo>
                  <a:pt x="13" y="8"/>
                </a:lnTo>
                <a:lnTo>
                  <a:pt x="13" y="9"/>
                </a:lnTo>
                <a:close/>
                <a:moveTo>
                  <a:pt x="4" y="4"/>
                </a:moveTo>
                <a:cubicBezTo>
                  <a:pt x="4" y="3"/>
                  <a:pt x="4" y="2"/>
                  <a:pt x="2" y="2"/>
                </a:cubicBezTo>
                <a:lnTo>
                  <a:pt x="0" y="0"/>
                </a:lnTo>
                <a:cubicBezTo>
                  <a:pt x="2" y="0"/>
                  <a:pt x="2" y="1"/>
                  <a:pt x="4" y="1"/>
                </a:cubicBezTo>
                <a:cubicBezTo>
                  <a:pt x="4" y="2"/>
                  <a:pt x="4" y="2"/>
                  <a:pt x="5" y="4"/>
                </a:cubicBezTo>
                <a:cubicBezTo>
                  <a:pt x="6" y="5"/>
                  <a:pt x="7" y="5"/>
                  <a:pt x="8" y="6"/>
                </a:cubicBezTo>
                <a:cubicBezTo>
                  <a:pt x="7" y="5"/>
                  <a:pt x="6" y="5"/>
                  <a:pt x="4" y="4"/>
                </a:cubicBezTo>
                <a:close/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3" name="Freeform 2279">
            <a:extLst>
              <a:ext uri="{FF2B5EF4-FFF2-40B4-BE49-F238E27FC236}">
                <a16:creationId xmlns:a16="http://schemas.microsoft.com/office/drawing/2014/main" id="{D925801F-950D-5B45-B240-8F8323C12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1825625"/>
            <a:ext cx="3175" cy="3175"/>
          </a:xfrm>
          <a:custGeom>
            <a:avLst/>
            <a:gdLst>
              <a:gd name="T0" fmla="*/ 472678 w 8"/>
              <a:gd name="T1" fmla="*/ 604838 h 10"/>
              <a:gd name="T2" fmla="*/ 0 w 8"/>
              <a:gd name="T3" fmla="*/ 201613 h 10"/>
              <a:gd name="T4" fmla="*/ 0 w 8"/>
              <a:gd name="T5" fmla="*/ 0 h 10"/>
              <a:gd name="T6" fmla="*/ 157559 w 8"/>
              <a:gd name="T7" fmla="*/ 201613 h 10"/>
              <a:gd name="T8" fmla="*/ 472678 w 8"/>
              <a:gd name="T9" fmla="*/ 504190 h 10"/>
              <a:gd name="T10" fmla="*/ 1102519 w 8"/>
              <a:gd name="T11" fmla="*/ 907415 h 10"/>
              <a:gd name="T12" fmla="*/ 472678 w 8"/>
              <a:gd name="T13" fmla="*/ 60483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3" y="6"/>
                </a:moveTo>
                <a:cubicBezTo>
                  <a:pt x="2" y="5"/>
                  <a:pt x="1" y="4"/>
                  <a:pt x="0" y="2"/>
                </a:cubicBezTo>
                <a:lnTo>
                  <a:pt x="0" y="0"/>
                </a:lnTo>
                <a:cubicBezTo>
                  <a:pt x="0" y="0"/>
                  <a:pt x="0" y="1"/>
                  <a:pt x="1" y="2"/>
                </a:cubicBezTo>
                <a:cubicBezTo>
                  <a:pt x="2" y="3"/>
                  <a:pt x="2" y="5"/>
                  <a:pt x="3" y="5"/>
                </a:cubicBezTo>
                <a:lnTo>
                  <a:pt x="7" y="9"/>
                </a:lnTo>
                <a:cubicBezTo>
                  <a:pt x="5" y="8"/>
                  <a:pt x="4" y="8"/>
                  <a:pt x="3" y="6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4" name="Freeform 2280">
            <a:extLst>
              <a:ext uri="{FF2B5EF4-FFF2-40B4-BE49-F238E27FC236}">
                <a16:creationId xmlns:a16="http://schemas.microsoft.com/office/drawing/2014/main" id="{2ECF4A58-0AFE-814E-9126-20470F38D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825625"/>
            <a:ext cx="3175" cy="3175"/>
          </a:xfrm>
          <a:custGeom>
            <a:avLst/>
            <a:gdLst>
              <a:gd name="T0" fmla="*/ 907415 w 10"/>
              <a:gd name="T1" fmla="*/ 907415 h 10"/>
              <a:gd name="T2" fmla="*/ 604838 w 10"/>
              <a:gd name="T3" fmla="*/ 705803 h 10"/>
              <a:gd name="T4" fmla="*/ 403225 w 10"/>
              <a:gd name="T5" fmla="*/ 504190 h 10"/>
              <a:gd name="T6" fmla="*/ 100965 w 10"/>
              <a:gd name="T7" fmla="*/ 201613 h 10"/>
              <a:gd name="T8" fmla="*/ 100965 w 10"/>
              <a:gd name="T9" fmla="*/ 100965 h 10"/>
              <a:gd name="T10" fmla="*/ 0 w 10"/>
              <a:gd name="T11" fmla="*/ 0 h 10"/>
              <a:gd name="T12" fmla="*/ 100965 w 10"/>
              <a:gd name="T13" fmla="*/ 0 h 10"/>
              <a:gd name="T14" fmla="*/ 100965 w 10"/>
              <a:gd name="T15" fmla="*/ 100965 h 10"/>
              <a:gd name="T16" fmla="*/ 201613 w 10"/>
              <a:gd name="T17" fmla="*/ 201613 h 10"/>
              <a:gd name="T18" fmla="*/ 403225 w 10"/>
              <a:gd name="T19" fmla="*/ 504190 h 10"/>
              <a:gd name="T20" fmla="*/ 604838 w 10"/>
              <a:gd name="T21" fmla="*/ 705803 h 10"/>
              <a:gd name="T22" fmla="*/ 907415 w 10"/>
              <a:gd name="T23" fmla="*/ 90741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0">
                <a:moveTo>
                  <a:pt x="9" y="9"/>
                </a:moveTo>
                <a:cubicBezTo>
                  <a:pt x="7" y="9"/>
                  <a:pt x="6" y="9"/>
                  <a:pt x="6" y="7"/>
                </a:cubicBezTo>
                <a:cubicBezTo>
                  <a:pt x="5" y="6"/>
                  <a:pt x="4" y="6"/>
                  <a:pt x="4" y="5"/>
                </a:cubicBezTo>
                <a:cubicBezTo>
                  <a:pt x="4" y="5"/>
                  <a:pt x="2" y="3"/>
                  <a:pt x="1" y="2"/>
                </a:cubicBezTo>
                <a:lnTo>
                  <a:pt x="1" y="1"/>
                </a:ln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1" y="1"/>
                </a:lnTo>
                <a:lnTo>
                  <a:pt x="2" y="2"/>
                </a:lnTo>
                <a:cubicBezTo>
                  <a:pt x="3" y="3"/>
                  <a:pt x="4" y="3"/>
                  <a:pt x="4" y="5"/>
                </a:cubicBezTo>
                <a:cubicBezTo>
                  <a:pt x="5" y="6"/>
                  <a:pt x="6" y="6"/>
                  <a:pt x="6" y="7"/>
                </a:cubicBezTo>
                <a:cubicBezTo>
                  <a:pt x="7" y="7"/>
                  <a:pt x="8" y="7"/>
                  <a:pt x="9" y="9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5" name="Freeform 2281">
            <a:extLst>
              <a:ext uri="{FF2B5EF4-FFF2-40B4-BE49-F238E27FC236}">
                <a16:creationId xmlns:a16="http://schemas.microsoft.com/office/drawing/2014/main" id="{66855C53-E045-0B43-863E-E8FEE5A90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1822450"/>
            <a:ext cx="3175" cy="3175"/>
          </a:xfrm>
          <a:custGeom>
            <a:avLst/>
            <a:gdLst>
              <a:gd name="T0" fmla="*/ 0 w 7"/>
              <a:gd name="T1" fmla="*/ 497769 h 9"/>
              <a:gd name="T2" fmla="*/ 822779 w 7"/>
              <a:gd name="T3" fmla="*/ 0 h 9"/>
              <a:gd name="T4" fmla="*/ 1234168 w 7"/>
              <a:gd name="T5" fmla="*/ 497769 h 9"/>
              <a:gd name="T6" fmla="*/ 1028700 w 7"/>
              <a:gd name="T7" fmla="*/ 995539 h 9"/>
              <a:gd name="T8" fmla="*/ 0 w 7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9">
                <a:moveTo>
                  <a:pt x="0" y="4"/>
                </a:moveTo>
                <a:cubicBezTo>
                  <a:pt x="0" y="2"/>
                  <a:pt x="2" y="0"/>
                  <a:pt x="4" y="0"/>
                </a:cubicBezTo>
                <a:cubicBezTo>
                  <a:pt x="4" y="0"/>
                  <a:pt x="6" y="1"/>
                  <a:pt x="6" y="4"/>
                </a:cubicBezTo>
                <a:cubicBezTo>
                  <a:pt x="6" y="5"/>
                  <a:pt x="5" y="7"/>
                  <a:pt x="5" y="8"/>
                </a:cubicBezTo>
                <a:cubicBezTo>
                  <a:pt x="2" y="8"/>
                  <a:pt x="2" y="6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6" name="Freeform 2282">
            <a:extLst>
              <a:ext uri="{FF2B5EF4-FFF2-40B4-BE49-F238E27FC236}">
                <a16:creationId xmlns:a16="http://schemas.microsoft.com/office/drawing/2014/main" id="{15B101F4-7875-C943-BD4C-9C9EFC456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1852613"/>
            <a:ext cx="7938" cy="6350"/>
          </a:xfrm>
          <a:custGeom>
            <a:avLst/>
            <a:gdLst>
              <a:gd name="T0" fmla="*/ 1285956 w 21"/>
              <a:gd name="T1" fmla="*/ 2362597 h 16"/>
              <a:gd name="T2" fmla="*/ 0 w 21"/>
              <a:gd name="T3" fmla="*/ 1575197 h 16"/>
              <a:gd name="T4" fmla="*/ 1285956 w 21"/>
              <a:gd name="T5" fmla="*/ 2205038 h 16"/>
              <a:gd name="T6" fmla="*/ 2429028 w 21"/>
              <a:gd name="T7" fmla="*/ 1575197 h 16"/>
              <a:gd name="T8" fmla="*/ 2429028 w 21"/>
              <a:gd name="T9" fmla="*/ 315119 h 16"/>
              <a:gd name="T10" fmla="*/ 2429028 w 21"/>
              <a:gd name="T11" fmla="*/ 0 h 16"/>
              <a:gd name="T12" fmla="*/ 2571912 w 21"/>
              <a:gd name="T13" fmla="*/ 157559 h 16"/>
              <a:gd name="T14" fmla="*/ 2714796 w 21"/>
              <a:gd name="T15" fmla="*/ 1575197 h 16"/>
              <a:gd name="T16" fmla="*/ 1285956 w 21"/>
              <a:gd name="T17" fmla="*/ 23625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16">
                <a:moveTo>
                  <a:pt x="9" y="15"/>
                </a:moveTo>
                <a:cubicBezTo>
                  <a:pt x="6" y="15"/>
                  <a:pt x="3" y="13"/>
                  <a:pt x="0" y="10"/>
                </a:cubicBezTo>
                <a:cubicBezTo>
                  <a:pt x="3" y="12"/>
                  <a:pt x="6" y="14"/>
                  <a:pt x="9" y="14"/>
                </a:cubicBezTo>
                <a:cubicBezTo>
                  <a:pt x="15" y="14"/>
                  <a:pt x="17" y="11"/>
                  <a:pt x="17" y="10"/>
                </a:cubicBezTo>
                <a:cubicBezTo>
                  <a:pt x="19" y="7"/>
                  <a:pt x="19" y="4"/>
                  <a:pt x="17" y="2"/>
                </a:cubicBezTo>
                <a:lnTo>
                  <a:pt x="17" y="0"/>
                </a:lnTo>
                <a:lnTo>
                  <a:pt x="18" y="1"/>
                </a:lnTo>
                <a:cubicBezTo>
                  <a:pt x="20" y="3"/>
                  <a:pt x="20" y="7"/>
                  <a:pt x="19" y="10"/>
                </a:cubicBezTo>
                <a:cubicBezTo>
                  <a:pt x="17" y="13"/>
                  <a:pt x="13" y="15"/>
                  <a:pt x="9" y="1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7" name="Freeform 2283">
            <a:extLst>
              <a:ext uri="{FF2B5EF4-FFF2-40B4-BE49-F238E27FC236}">
                <a16:creationId xmlns:a16="http://schemas.microsoft.com/office/drawing/2014/main" id="{C3B62C71-F779-FA49-9177-76D55F654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7963" y="1849438"/>
            <a:ext cx="11112" cy="22225"/>
          </a:xfrm>
          <a:custGeom>
            <a:avLst/>
            <a:gdLst>
              <a:gd name="T0" fmla="*/ 2411651 w 32"/>
              <a:gd name="T1" fmla="*/ 7964930 h 61"/>
              <a:gd name="T2" fmla="*/ 2291156 w 32"/>
              <a:gd name="T3" fmla="*/ 7964930 h 61"/>
              <a:gd name="T4" fmla="*/ 482330 w 32"/>
              <a:gd name="T5" fmla="*/ 6504638 h 61"/>
              <a:gd name="T6" fmla="*/ 0 w 32"/>
              <a:gd name="T7" fmla="*/ 4911725 h 61"/>
              <a:gd name="T8" fmla="*/ 0 w 32"/>
              <a:gd name="T9" fmla="*/ 4646118 h 61"/>
              <a:gd name="T10" fmla="*/ 0 w 32"/>
              <a:gd name="T11" fmla="*/ 4513497 h 61"/>
              <a:gd name="T12" fmla="*/ 120496 w 32"/>
              <a:gd name="T13" fmla="*/ 4911725 h 61"/>
              <a:gd name="T14" fmla="*/ 602826 w 32"/>
              <a:gd name="T15" fmla="*/ 6372017 h 61"/>
              <a:gd name="T16" fmla="*/ 2291156 w 32"/>
              <a:gd name="T17" fmla="*/ 7699323 h 61"/>
              <a:gd name="T18" fmla="*/ 3135320 w 32"/>
              <a:gd name="T19" fmla="*/ 7566702 h 61"/>
              <a:gd name="T20" fmla="*/ 3376312 w 32"/>
              <a:gd name="T21" fmla="*/ 7168473 h 61"/>
              <a:gd name="T22" fmla="*/ 3255816 w 32"/>
              <a:gd name="T23" fmla="*/ 7566702 h 61"/>
              <a:gd name="T24" fmla="*/ 2411651 w 32"/>
              <a:gd name="T25" fmla="*/ 7964930 h 61"/>
              <a:gd name="T26" fmla="*/ 0 w 32"/>
              <a:gd name="T27" fmla="*/ 2654977 h 61"/>
              <a:gd name="T28" fmla="*/ 361835 w 32"/>
              <a:gd name="T29" fmla="*/ 1991141 h 61"/>
              <a:gd name="T30" fmla="*/ 602826 w 32"/>
              <a:gd name="T31" fmla="*/ 1327306 h 61"/>
              <a:gd name="T32" fmla="*/ 964661 w 32"/>
              <a:gd name="T33" fmla="*/ 1062064 h 61"/>
              <a:gd name="T34" fmla="*/ 1205999 w 32"/>
              <a:gd name="T35" fmla="*/ 663835 h 61"/>
              <a:gd name="T36" fmla="*/ 3738146 w 32"/>
              <a:gd name="T37" fmla="*/ 663835 h 61"/>
              <a:gd name="T38" fmla="*/ 3617651 w 32"/>
              <a:gd name="T39" fmla="*/ 796457 h 61"/>
              <a:gd name="T40" fmla="*/ 1326495 w 32"/>
              <a:gd name="T41" fmla="*/ 796457 h 61"/>
              <a:gd name="T42" fmla="*/ 1085156 w 32"/>
              <a:gd name="T43" fmla="*/ 1062064 h 61"/>
              <a:gd name="T44" fmla="*/ 723669 w 32"/>
              <a:gd name="T45" fmla="*/ 1460292 h 61"/>
              <a:gd name="T46" fmla="*/ 361835 w 32"/>
              <a:gd name="T47" fmla="*/ 2124127 h 61"/>
              <a:gd name="T48" fmla="*/ 361835 w 32"/>
              <a:gd name="T49" fmla="*/ 2654977 h 61"/>
              <a:gd name="T50" fmla="*/ 0 w 32"/>
              <a:gd name="T51" fmla="*/ 4247890 h 61"/>
              <a:gd name="T52" fmla="*/ 0 w 32"/>
              <a:gd name="T53" fmla="*/ 2654977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" h="61">
                <a:moveTo>
                  <a:pt x="20" y="60"/>
                </a:moveTo>
                <a:lnTo>
                  <a:pt x="19" y="60"/>
                </a:lnTo>
                <a:cubicBezTo>
                  <a:pt x="13" y="59"/>
                  <a:pt x="8" y="56"/>
                  <a:pt x="4" y="49"/>
                </a:cubicBezTo>
                <a:cubicBezTo>
                  <a:pt x="3" y="47"/>
                  <a:pt x="1" y="43"/>
                  <a:pt x="0" y="37"/>
                </a:cubicBezTo>
                <a:lnTo>
                  <a:pt x="0" y="35"/>
                </a:lnTo>
                <a:lnTo>
                  <a:pt x="0" y="34"/>
                </a:lnTo>
                <a:lnTo>
                  <a:pt x="1" y="37"/>
                </a:lnTo>
                <a:cubicBezTo>
                  <a:pt x="3" y="42"/>
                  <a:pt x="3" y="45"/>
                  <a:pt x="5" y="48"/>
                </a:cubicBezTo>
                <a:cubicBezTo>
                  <a:pt x="9" y="54"/>
                  <a:pt x="13" y="57"/>
                  <a:pt x="19" y="58"/>
                </a:cubicBezTo>
                <a:cubicBezTo>
                  <a:pt x="22" y="59"/>
                  <a:pt x="24" y="58"/>
                  <a:pt x="26" y="57"/>
                </a:cubicBezTo>
                <a:cubicBezTo>
                  <a:pt x="27" y="56"/>
                  <a:pt x="28" y="54"/>
                  <a:pt x="28" y="54"/>
                </a:cubicBezTo>
                <a:cubicBezTo>
                  <a:pt x="29" y="55"/>
                  <a:pt x="29" y="57"/>
                  <a:pt x="27" y="57"/>
                </a:cubicBezTo>
                <a:cubicBezTo>
                  <a:pt x="25" y="59"/>
                  <a:pt x="22" y="60"/>
                  <a:pt x="20" y="60"/>
                </a:cubicBezTo>
                <a:close/>
                <a:moveTo>
                  <a:pt x="0" y="20"/>
                </a:moveTo>
                <a:cubicBezTo>
                  <a:pt x="1" y="18"/>
                  <a:pt x="2" y="16"/>
                  <a:pt x="3" y="15"/>
                </a:cubicBezTo>
                <a:cubicBezTo>
                  <a:pt x="3" y="13"/>
                  <a:pt x="4" y="11"/>
                  <a:pt x="5" y="10"/>
                </a:cubicBezTo>
                <a:cubicBezTo>
                  <a:pt x="6" y="9"/>
                  <a:pt x="8" y="8"/>
                  <a:pt x="8" y="8"/>
                </a:cubicBezTo>
                <a:lnTo>
                  <a:pt x="10" y="5"/>
                </a:lnTo>
                <a:cubicBezTo>
                  <a:pt x="19" y="0"/>
                  <a:pt x="26" y="1"/>
                  <a:pt x="31" y="5"/>
                </a:cubicBezTo>
                <a:lnTo>
                  <a:pt x="30" y="6"/>
                </a:lnTo>
                <a:cubicBezTo>
                  <a:pt x="26" y="2"/>
                  <a:pt x="19" y="1"/>
                  <a:pt x="11" y="6"/>
                </a:cubicBezTo>
                <a:cubicBezTo>
                  <a:pt x="10" y="6"/>
                  <a:pt x="10" y="7"/>
                  <a:pt x="9" y="8"/>
                </a:cubicBezTo>
                <a:lnTo>
                  <a:pt x="6" y="11"/>
                </a:lnTo>
                <a:cubicBezTo>
                  <a:pt x="5" y="12"/>
                  <a:pt x="4" y="14"/>
                  <a:pt x="3" y="16"/>
                </a:cubicBezTo>
                <a:lnTo>
                  <a:pt x="3" y="20"/>
                </a:lnTo>
                <a:cubicBezTo>
                  <a:pt x="0" y="25"/>
                  <a:pt x="0" y="31"/>
                  <a:pt x="0" y="32"/>
                </a:cubicBezTo>
                <a:lnTo>
                  <a:pt x="0" y="20"/>
                </a:ln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8" name="Freeform 2284">
            <a:extLst>
              <a:ext uri="{FF2B5EF4-FFF2-40B4-BE49-F238E27FC236}">
                <a16:creationId xmlns:a16="http://schemas.microsoft.com/office/drawing/2014/main" id="{357204C1-7A80-F742-B72A-6F9D95145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819275"/>
            <a:ext cx="31750" cy="12700"/>
          </a:xfrm>
          <a:custGeom>
            <a:avLst/>
            <a:gdLst>
              <a:gd name="T0" fmla="*/ 5849408 w 90"/>
              <a:gd name="T1" fmla="*/ 4355747 h 36"/>
              <a:gd name="T2" fmla="*/ 5849408 w 90"/>
              <a:gd name="T3" fmla="*/ 4355747 h 36"/>
              <a:gd name="T4" fmla="*/ 995539 w 90"/>
              <a:gd name="T5" fmla="*/ 2737908 h 36"/>
              <a:gd name="T6" fmla="*/ 871008 w 90"/>
              <a:gd name="T7" fmla="*/ 2613378 h 36"/>
              <a:gd name="T8" fmla="*/ 373239 w 90"/>
              <a:gd name="T9" fmla="*/ 2489200 h 36"/>
              <a:gd name="T10" fmla="*/ 373239 w 90"/>
              <a:gd name="T11" fmla="*/ 3235678 h 36"/>
              <a:gd name="T12" fmla="*/ 249061 w 90"/>
              <a:gd name="T13" fmla="*/ 2489200 h 36"/>
              <a:gd name="T14" fmla="*/ 995539 w 90"/>
              <a:gd name="T15" fmla="*/ 2364669 h 36"/>
              <a:gd name="T16" fmla="*/ 1244600 w 90"/>
              <a:gd name="T17" fmla="*/ 2737908 h 36"/>
              <a:gd name="T18" fmla="*/ 5849408 w 90"/>
              <a:gd name="T19" fmla="*/ 4231217 h 36"/>
              <a:gd name="T20" fmla="*/ 9085086 w 90"/>
              <a:gd name="T21" fmla="*/ 3360208 h 36"/>
              <a:gd name="T22" fmla="*/ 10578394 w 90"/>
              <a:gd name="T23" fmla="*/ 871008 h 36"/>
              <a:gd name="T24" fmla="*/ 9831564 w 90"/>
              <a:gd name="T25" fmla="*/ 249061 h 36"/>
              <a:gd name="T26" fmla="*/ 8587317 w 90"/>
              <a:gd name="T27" fmla="*/ 373239 h 36"/>
              <a:gd name="T28" fmla="*/ 8213725 w 90"/>
              <a:gd name="T29" fmla="*/ 995539 h 36"/>
              <a:gd name="T30" fmla="*/ 8338256 w 90"/>
              <a:gd name="T31" fmla="*/ 1866900 h 36"/>
              <a:gd name="T32" fmla="*/ 9209617 w 90"/>
              <a:gd name="T33" fmla="*/ 2115608 h 36"/>
              <a:gd name="T34" fmla="*/ 9707386 w 90"/>
              <a:gd name="T35" fmla="*/ 1493308 h 36"/>
              <a:gd name="T36" fmla="*/ 9707386 w 90"/>
              <a:gd name="T37" fmla="*/ 1120069 h 36"/>
              <a:gd name="T38" fmla="*/ 9333794 w 90"/>
              <a:gd name="T39" fmla="*/ 995539 h 36"/>
              <a:gd name="T40" fmla="*/ 8960556 w 90"/>
              <a:gd name="T41" fmla="*/ 1369131 h 36"/>
              <a:gd name="T42" fmla="*/ 8836025 w 90"/>
              <a:gd name="T43" fmla="*/ 1493308 h 36"/>
              <a:gd name="T44" fmla="*/ 8836025 w 90"/>
              <a:gd name="T45" fmla="*/ 1244600 h 36"/>
              <a:gd name="T46" fmla="*/ 9333794 w 90"/>
              <a:gd name="T47" fmla="*/ 871008 h 36"/>
              <a:gd name="T48" fmla="*/ 9707386 w 90"/>
              <a:gd name="T49" fmla="*/ 995539 h 36"/>
              <a:gd name="T50" fmla="*/ 9831564 w 90"/>
              <a:gd name="T51" fmla="*/ 1617839 h 36"/>
              <a:gd name="T52" fmla="*/ 9209617 w 90"/>
              <a:gd name="T53" fmla="*/ 2240139 h 36"/>
              <a:gd name="T54" fmla="*/ 8213725 w 90"/>
              <a:gd name="T55" fmla="*/ 1866900 h 36"/>
              <a:gd name="T56" fmla="*/ 7965017 w 90"/>
              <a:gd name="T57" fmla="*/ 871008 h 36"/>
              <a:gd name="T58" fmla="*/ 8462786 w 90"/>
              <a:gd name="T59" fmla="*/ 373239 h 36"/>
              <a:gd name="T60" fmla="*/ 9831564 w 90"/>
              <a:gd name="T61" fmla="*/ 124531 h 36"/>
              <a:gd name="T62" fmla="*/ 10702925 w 90"/>
              <a:gd name="T63" fmla="*/ 746831 h 36"/>
              <a:gd name="T64" fmla="*/ 9209617 w 90"/>
              <a:gd name="T65" fmla="*/ 3484739 h 36"/>
              <a:gd name="T66" fmla="*/ 5849408 w 90"/>
              <a:gd name="T67" fmla="*/ 4355747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0" h="36">
                <a:moveTo>
                  <a:pt x="47" y="35"/>
                </a:moveTo>
                <a:lnTo>
                  <a:pt x="47" y="35"/>
                </a:lnTo>
                <a:cubicBezTo>
                  <a:pt x="29" y="34"/>
                  <a:pt x="17" y="28"/>
                  <a:pt x="8" y="22"/>
                </a:cubicBezTo>
                <a:lnTo>
                  <a:pt x="7" y="21"/>
                </a:lnTo>
                <a:cubicBezTo>
                  <a:pt x="4" y="20"/>
                  <a:pt x="3" y="20"/>
                  <a:pt x="3" y="20"/>
                </a:cubicBezTo>
                <a:cubicBezTo>
                  <a:pt x="1" y="22"/>
                  <a:pt x="2" y="25"/>
                  <a:pt x="3" y="26"/>
                </a:cubicBezTo>
                <a:cubicBezTo>
                  <a:pt x="0" y="25"/>
                  <a:pt x="0" y="22"/>
                  <a:pt x="2" y="20"/>
                </a:cubicBezTo>
                <a:cubicBezTo>
                  <a:pt x="3" y="19"/>
                  <a:pt x="4" y="19"/>
                  <a:pt x="8" y="19"/>
                </a:cubicBezTo>
                <a:lnTo>
                  <a:pt x="10" y="22"/>
                </a:lnTo>
                <a:cubicBezTo>
                  <a:pt x="18" y="27"/>
                  <a:pt x="31" y="34"/>
                  <a:pt x="47" y="34"/>
                </a:cubicBezTo>
                <a:cubicBezTo>
                  <a:pt x="58" y="34"/>
                  <a:pt x="66" y="31"/>
                  <a:pt x="73" y="27"/>
                </a:cubicBezTo>
                <a:cubicBezTo>
                  <a:pt x="80" y="21"/>
                  <a:pt x="88" y="15"/>
                  <a:pt x="85" y="7"/>
                </a:cubicBezTo>
                <a:cubicBezTo>
                  <a:pt x="83" y="4"/>
                  <a:pt x="81" y="3"/>
                  <a:pt x="79" y="2"/>
                </a:cubicBezTo>
                <a:cubicBezTo>
                  <a:pt x="75" y="1"/>
                  <a:pt x="71" y="2"/>
                  <a:pt x="69" y="3"/>
                </a:cubicBezTo>
                <a:cubicBezTo>
                  <a:pt x="67" y="5"/>
                  <a:pt x="66" y="6"/>
                  <a:pt x="66" y="8"/>
                </a:cubicBezTo>
                <a:cubicBezTo>
                  <a:pt x="66" y="8"/>
                  <a:pt x="64" y="12"/>
                  <a:pt x="67" y="15"/>
                </a:cubicBezTo>
                <a:cubicBezTo>
                  <a:pt x="69" y="17"/>
                  <a:pt x="72" y="17"/>
                  <a:pt x="74" y="17"/>
                </a:cubicBezTo>
                <a:cubicBezTo>
                  <a:pt x="75" y="17"/>
                  <a:pt x="78" y="15"/>
                  <a:pt x="78" y="12"/>
                </a:cubicBezTo>
                <a:cubicBezTo>
                  <a:pt x="78" y="12"/>
                  <a:pt x="78" y="10"/>
                  <a:pt x="78" y="9"/>
                </a:cubicBezTo>
                <a:cubicBezTo>
                  <a:pt x="77" y="8"/>
                  <a:pt x="75" y="8"/>
                  <a:pt x="75" y="8"/>
                </a:cubicBezTo>
                <a:cubicBezTo>
                  <a:pt x="73" y="8"/>
                  <a:pt x="72" y="9"/>
                  <a:pt x="72" y="11"/>
                </a:cubicBezTo>
                <a:cubicBezTo>
                  <a:pt x="72" y="11"/>
                  <a:pt x="72" y="12"/>
                  <a:pt x="71" y="12"/>
                </a:cubicBezTo>
                <a:cubicBezTo>
                  <a:pt x="71" y="12"/>
                  <a:pt x="71" y="11"/>
                  <a:pt x="71" y="10"/>
                </a:cubicBezTo>
                <a:cubicBezTo>
                  <a:pt x="71" y="9"/>
                  <a:pt x="72" y="8"/>
                  <a:pt x="75" y="7"/>
                </a:cubicBezTo>
                <a:cubicBezTo>
                  <a:pt x="75" y="7"/>
                  <a:pt x="78" y="7"/>
                  <a:pt x="78" y="8"/>
                </a:cubicBezTo>
                <a:cubicBezTo>
                  <a:pt x="79" y="9"/>
                  <a:pt x="79" y="12"/>
                  <a:pt x="79" y="13"/>
                </a:cubicBezTo>
                <a:cubicBezTo>
                  <a:pt x="78" y="15"/>
                  <a:pt x="76" y="17"/>
                  <a:pt x="74" y="18"/>
                </a:cubicBezTo>
                <a:cubicBezTo>
                  <a:pt x="72" y="19"/>
                  <a:pt x="68" y="18"/>
                  <a:pt x="66" y="15"/>
                </a:cubicBezTo>
                <a:cubicBezTo>
                  <a:pt x="64" y="12"/>
                  <a:pt x="64" y="9"/>
                  <a:pt x="64" y="7"/>
                </a:cubicBezTo>
                <a:cubicBezTo>
                  <a:pt x="66" y="6"/>
                  <a:pt x="66" y="4"/>
                  <a:pt x="68" y="3"/>
                </a:cubicBezTo>
                <a:cubicBezTo>
                  <a:pt x="71" y="0"/>
                  <a:pt x="75" y="0"/>
                  <a:pt x="79" y="1"/>
                </a:cubicBezTo>
                <a:cubicBezTo>
                  <a:pt x="82" y="2"/>
                  <a:pt x="84" y="3"/>
                  <a:pt x="86" y="6"/>
                </a:cubicBezTo>
                <a:cubicBezTo>
                  <a:pt x="89" y="15"/>
                  <a:pt x="82" y="22"/>
                  <a:pt x="74" y="28"/>
                </a:cubicBezTo>
                <a:cubicBezTo>
                  <a:pt x="67" y="32"/>
                  <a:pt x="58" y="35"/>
                  <a:pt x="47" y="35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39" name="Freeform 2285">
            <a:extLst>
              <a:ext uri="{FF2B5EF4-FFF2-40B4-BE49-F238E27FC236}">
                <a16:creationId xmlns:a16="http://schemas.microsoft.com/office/drawing/2014/main" id="{C4944485-6861-7F4C-A94D-EFB5E2B3A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1822450"/>
            <a:ext cx="1588" cy="4763"/>
          </a:xfrm>
          <a:custGeom>
            <a:avLst/>
            <a:gdLst>
              <a:gd name="T0" fmla="*/ 0 w 6"/>
              <a:gd name="T1" fmla="*/ 1610993 h 13"/>
              <a:gd name="T2" fmla="*/ 210145 w 6"/>
              <a:gd name="T3" fmla="*/ 805313 h 13"/>
              <a:gd name="T4" fmla="*/ 210145 w 6"/>
              <a:gd name="T5" fmla="*/ 268560 h 13"/>
              <a:gd name="T6" fmla="*/ 0 w 6"/>
              <a:gd name="T7" fmla="*/ 134097 h 13"/>
              <a:gd name="T8" fmla="*/ 0 w 6"/>
              <a:gd name="T9" fmla="*/ 134097 h 13"/>
              <a:gd name="T10" fmla="*/ 0 w 6"/>
              <a:gd name="T11" fmla="*/ 0 h 13"/>
              <a:gd name="T12" fmla="*/ 210145 w 6"/>
              <a:gd name="T13" fmla="*/ 134097 h 13"/>
              <a:gd name="T14" fmla="*/ 280282 w 6"/>
              <a:gd name="T15" fmla="*/ 939777 h 13"/>
              <a:gd name="T16" fmla="*/ 0 w 6"/>
              <a:gd name="T17" fmla="*/ 1610993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3">
                <a:moveTo>
                  <a:pt x="0" y="12"/>
                </a:moveTo>
                <a:cubicBezTo>
                  <a:pt x="1" y="10"/>
                  <a:pt x="3" y="9"/>
                  <a:pt x="3" y="6"/>
                </a:cubicBezTo>
                <a:cubicBezTo>
                  <a:pt x="3" y="6"/>
                  <a:pt x="4" y="4"/>
                  <a:pt x="3" y="2"/>
                </a:cubicBezTo>
                <a:cubicBezTo>
                  <a:pt x="3" y="2"/>
                  <a:pt x="2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1"/>
                  <a:pt x="3" y="1"/>
                </a:cubicBezTo>
                <a:cubicBezTo>
                  <a:pt x="5" y="3"/>
                  <a:pt x="5" y="5"/>
                  <a:pt x="4" y="7"/>
                </a:cubicBezTo>
                <a:cubicBezTo>
                  <a:pt x="4" y="9"/>
                  <a:pt x="3" y="11"/>
                  <a:pt x="0" y="1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0" name="Freeform 2286">
            <a:extLst>
              <a:ext uri="{FF2B5EF4-FFF2-40B4-BE49-F238E27FC236}">
                <a16:creationId xmlns:a16="http://schemas.microsoft.com/office/drawing/2014/main" id="{039BBE56-48B5-7541-A391-F93B9AAED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638" y="1827213"/>
            <a:ext cx="3175" cy="3175"/>
          </a:xfrm>
          <a:custGeom>
            <a:avLst/>
            <a:gdLst>
              <a:gd name="T0" fmla="*/ 0 w 8"/>
              <a:gd name="T1" fmla="*/ 373239 h 9"/>
              <a:gd name="T2" fmla="*/ 472678 w 8"/>
              <a:gd name="T3" fmla="*/ 0 h 9"/>
              <a:gd name="T4" fmla="*/ 1102519 w 8"/>
              <a:gd name="T5" fmla="*/ 373239 h 9"/>
              <a:gd name="T6" fmla="*/ 472678 w 8"/>
              <a:gd name="T7" fmla="*/ 995539 h 9"/>
              <a:gd name="T8" fmla="*/ 0 w 8"/>
              <a:gd name="T9" fmla="*/ 3732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0" y="3"/>
                </a:moveTo>
                <a:cubicBezTo>
                  <a:pt x="0" y="2"/>
                  <a:pt x="2" y="0"/>
                  <a:pt x="3" y="0"/>
                </a:cubicBezTo>
                <a:cubicBezTo>
                  <a:pt x="6" y="0"/>
                  <a:pt x="7" y="2"/>
                  <a:pt x="7" y="3"/>
                </a:cubicBezTo>
                <a:cubicBezTo>
                  <a:pt x="7" y="7"/>
                  <a:pt x="6" y="8"/>
                  <a:pt x="3" y="8"/>
                </a:cubicBezTo>
                <a:cubicBezTo>
                  <a:pt x="2" y="8"/>
                  <a:pt x="0" y="7"/>
                  <a:pt x="0" y="3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1" name="Freeform 2287">
            <a:extLst>
              <a:ext uri="{FF2B5EF4-FFF2-40B4-BE49-F238E27FC236}">
                <a16:creationId xmlns:a16="http://schemas.microsoft.com/office/drawing/2014/main" id="{12651236-5F7E-FA41-9844-5144F8A9B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038" y="1822450"/>
            <a:ext cx="3175" cy="3175"/>
          </a:xfrm>
          <a:custGeom>
            <a:avLst/>
            <a:gdLst>
              <a:gd name="T0" fmla="*/ 0 w 8"/>
              <a:gd name="T1" fmla="*/ 497769 h 9"/>
              <a:gd name="T2" fmla="*/ 630238 w 8"/>
              <a:gd name="T3" fmla="*/ 0 h 9"/>
              <a:gd name="T4" fmla="*/ 1102519 w 8"/>
              <a:gd name="T5" fmla="*/ 497769 h 9"/>
              <a:gd name="T6" fmla="*/ 315119 w 8"/>
              <a:gd name="T7" fmla="*/ 871008 h 9"/>
              <a:gd name="T8" fmla="*/ 0 w 8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0" y="4"/>
                </a:moveTo>
                <a:cubicBezTo>
                  <a:pt x="1" y="1"/>
                  <a:pt x="2" y="0"/>
                  <a:pt x="4" y="0"/>
                </a:cubicBezTo>
                <a:cubicBezTo>
                  <a:pt x="6" y="1"/>
                  <a:pt x="7" y="2"/>
                  <a:pt x="7" y="4"/>
                </a:cubicBezTo>
                <a:cubicBezTo>
                  <a:pt x="7" y="6"/>
                  <a:pt x="4" y="8"/>
                  <a:pt x="2" y="7"/>
                </a:cubicBezTo>
                <a:cubicBezTo>
                  <a:pt x="1" y="7"/>
                  <a:pt x="0" y="4"/>
                  <a:pt x="0" y="4"/>
                </a:cubicBez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2" name="Freeform 2288">
            <a:extLst>
              <a:ext uri="{FF2B5EF4-FFF2-40B4-BE49-F238E27FC236}">
                <a16:creationId xmlns:a16="http://schemas.microsoft.com/office/drawing/2014/main" id="{7A41ADD2-C407-8448-B657-06BADD90A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825625"/>
            <a:ext cx="3175" cy="7938"/>
          </a:xfrm>
          <a:custGeom>
            <a:avLst/>
            <a:gdLst>
              <a:gd name="T0" fmla="*/ 157559 w 8"/>
              <a:gd name="T1" fmla="*/ 2993023 h 20"/>
              <a:gd name="T2" fmla="*/ 787400 w 8"/>
              <a:gd name="T3" fmla="*/ 1732865 h 20"/>
              <a:gd name="T4" fmla="*/ 157559 w 8"/>
              <a:gd name="T5" fmla="*/ 157569 h 20"/>
              <a:gd name="T6" fmla="*/ 157559 w 8"/>
              <a:gd name="T7" fmla="*/ 0 h 20"/>
              <a:gd name="T8" fmla="*/ 944959 w 8"/>
              <a:gd name="T9" fmla="*/ 1732865 h 20"/>
              <a:gd name="T10" fmla="*/ 157559 w 8"/>
              <a:gd name="T11" fmla="*/ 2993023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20">
                <a:moveTo>
                  <a:pt x="1" y="19"/>
                </a:moveTo>
                <a:cubicBezTo>
                  <a:pt x="4" y="16"/>
                  <a:pt x="5" y="16"/>
                  <a:pt x="5" y="11"/>
                </a:cubicBezTo>
                <a:cubicBezTo>
                  <a:pt x="6" y="7"/>
                  <a:pt x="4" y="3"/>
                  <a:pt x="1" y="1"/>
                </a:cubicBezTo>
                <a:cubicBezTo>
                  <a:pt x="0" y="1"/>
                  <a:pt x="0" y="0"/>
                  <a:pt x="1" y="0"/>
                </a:cubicBezTo>
                <a:cubicBezTo>
                  <a:pt x="5" y="3"/>
                  <a:pt x="7" y="6"/>
                  <a:pt x="6" y="11"/>
                </a:cubicBezTo>
                <a:cubicBezTo>
                  <a:pt x="6" y="16"/>
                  <a:pt x="4" y="16"/>
                  <a:pt x="1" y="1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3" name="Freeform 2289">
            <a:extLst>
              <a:ext uri="{FF2B5EF4-FFF2-40B4-BE49-F238E27FC236}">
                <a16:creationId xmlns:a16="http://schemas.microsoft.com/office/drawing/2014/main" id="{C402866E-F588-C248-BB09-DAF94259A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31975"/>
            <a:ext cx="1588" cy="11113"/>
          </a:xfrm>
          <a:custGeom>
            <a:avLst/>
            <a:gdLst>
              <a:gd name="T0" fmla="*/ 630436 w 2"/>
              <a:gd name="T1" fmla="*/ 3979565 h 30"/>
              <a:gd name="T2" fmla="*/ 0 w 2"/>
              <a:gd name="T3" fmla="*/ 0 h 30"/>
              <a:gd name="T4" fmla="*/ 630436 w 2"/>
              <a:gd name="T5" fmla="*/ 0 h 30"/>
              <a:gd name="T6" fmla="*/ 630436 w 2"/>
              <a:gd name="T7" fmla="*/ 3979565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0">
                <a:moveTo>
                  <a:pt x="1" y="29"/>
                </a:moveTo>
                <a:lnTo>
                  <a:pt x="0" y="0"/>
                </a:lnTo>
                <a:lnTo>
                  <a:pt x="1" y="0"/>
                </a:lnTo>
                <a:lnTo>
                  <a:pt x="1" y="29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4" name="Freeform 2290">
            <a:extLst>
              <a:ext uri="{FF2B5EF4-FFF2-40B4-BE49-F238E27FC236}">
                <a16:creationId xmlns:a16="http://schemas.microsoft.com/office/drawing/2014/main" id="{8EB5C02E-1A26-624F-A3A7-D1805DFBA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828800"/>
            <a:ext cx="1587" cy="3175"/>
          </a:xfrm>
          <a:custGeom>
            <a:avLst/>
            <a:gdLst>
              <a:gd name="T0" fmla="*/ 0 w 6"/>
              <a:gd name="T1" fmla="*/ 995539 h 9"/>
              <a:gd name="T2" fmla="*/ 210013 w 6"/>
              <a:gd name="T3" fmla="*/ 124531 h 9"/>
              <a:gd name="T4" fmla="*/ 279841 w 6"/>
              <a:gd name="T5" fmla="*/ 0 h 9"/>
              <a:gd name="T6" fmla="*/ 349934 w 6"/>
              <a:gd name="T7" fmla="*/ 124531 h 9"/>
              <a:gd name="T8" fmla="*/ 0 w 6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9">
                <a:moveTo>
                  <a:pt x="0" y="8"/>
                </a:moveTo>
                <a:cubicBezTo>
                  <a:pt x="2" y="6"/>
                  <a:pt x="3" y="4"/>
                  <a:pt x="3" y="1"/>
                </a:cubicBezTo>
                <a:lnTo>
                  <a:pt x="4" y="0"/>
                </a:lnTo>
                <a:lnTo>
                  <a:pt x="5" y="1"/>
                </a:lnTo>
                <a:cubicBezTo>
                  <a:pt x="5" y="5"/>
                  <a:pt x="3" y="6"/>
                  <a:pt x="0" y="8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5" name="Freeform 2291">
            <a:extLst>
              <a:ext uri="{FF2B5EF4-FFF2-40B4-BE49-F238E27FC236}">
                <a16:creationId xmlns:a16="http://schemas.microsoft.com/office/drawing/2014/main" id="{836F9C2B-4BE0-BA45-B1A1-A1AA7D7B6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1817688"/>
            <a:ext cx="19050" cy="3175"/>
          </a:xfrm>
          <a:custGeom>
            <a:avLst/>
            <a:gdLst>
              <a:gd name="T0" fmla="*/ 6844812 w 52"/>
              <a:gd name="T1" fmla="*/ 302578 h 10"/>
              <a:gd name="T2" fmla="*/ 6844812 w 52"/>
              <a:gd name="T3" fmla="*/ 504190 h 10"/>
              <a:gd name="T4" fmla="*/ 6710363 w 52"/>
              <a:gd name="T5" fmla="*/ 504190 h 10"/>
              <a:gd name="T6" fmla="*/ 6710363 w 52"/>
              <a:gd name="T7" fmla="*/ 302578 h 10"/>
              <a:gd name="T8" fmla="*/ 6442197 w 52"/>
              <a:gd name="T9" fmla="*/ 201613 h 10"/>
              <a:gd name="T10" fmla="*/ 5099905 w 52"/>
              <a:gd name="T11" fmla="*/ 604838 h 10"/>
              <a:gd name="T12" fmla="*/ 3623530 w 52"/>
              <a:gd name="T13" fmla="*/ 907415 h 10"/>
              <a:gd name="T14" fmla="*/ 1744907 w 52"/>
              <a:gd name="T15" fmla="*/ 604838 h 10"/>
              <a:gd name="T16" fmla="*/ 402614 w 52"/>
              <a:gd name="T17" fmla="*/ 201613 h 10"/>
              <a:gd name="T18" fmla="*/ 134083 w 52"/>
              <a:gd name="T19" fmla="*/ 302578 h 10"/>
              <a:gd name="T20" fmla="*/ 0 w 52"/>
              <a:gd name="T21" fmla="*/ 604838 h 10"/>
              <a:gd name="T22" fmla="*/ 0 w 52"/>
              <a:gd name="T23" fmla="*/ 604838 h 10"/>
              <a:gd name="T24" fmla="*/ 0 w 52"/>
              <a:gd name="T25" fmla="*/ 403225 h 10"/>
              <a:gd name="T26" fmla="*/ 536697 w 52"/>
              <a:gd name="T27" fmla="*/ 0 h 10"/>
              <a:gd name="T28" fmla="*/ 1744907 w 52"/>
              <a:gd name="T29" fmla="*/ 403225 h 10"/>
              <a:gd name="T30" fmla="*/ 3355364 w 52"/>
              <a:gd name="T31" fmla="*/ 806450 h 10"/>
              <a:gd name="T32" fmla="*/ 5099905 w 52"/>
              <a:gd name="T33" fmla="*/ 403225 h 10"/>
              <a:gd name="T34" fmla="*/ 6173665 w 52"/>
              <a:gd name="T35" fmla="*/ 0 h 10"/>
              <a:gd name="T36" fmla="*/ 6844812 w 52"/>
              <a:gd name="T37" fmla="*/ 302578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2" h="10">
                <a:moveTo>
                  <a:pt x="51" y="3"/>
                </a:moveTo>
                <a:cubicBezTo>
                  <a:pt x="51" y="5"/>
                  <a:pt x="51" y="5"/>
                  <a:pt x="51" y="5"/>
                </a:cubicBezTo>
                <a:cubicBezTo>
                  <a:pt x="51" y="5"/>
                  <a:pt x="51" y="5"/>
                  <a:pt x="50" y="5"/>
                </a:cubicBezTo>
                <a:cubicBezTo>
                  <a:pt x="50" y="5"/>
                  <a:pt x="51" y="4"/>
                  <a:pt x="50" y="3"/>
                </a:cubicBezTo>
                <a:cubicBezTo>
                  <a:pt x="50" y="2"/>
                  <a:pt x="48" y="2"/>
                  <a:pt x="48" y="2"/>
                </a:cubicBezTo>
                <a:cubicBezTo>
                  <a:pt x="44" y="2"/>
                  <a:pt x="42" y="3"/>
                  <a:pt x="38" y="6"/>
                </a:cubicBezTo>
                <a:cubicBezTo>
                  <a:pt x="33" y="9"/>
                  <a:pt x="31" y="9"/>
                  <a:pt x="27" y="9"/>
                </a:cubicBezTo>
                <a:cubicBezTo>
                  <a:pt x="21" y="9"/>
                  <a:pt x="18" y="9"/>
                  <a:pt x="13" y="6"/>
                </a:cubicBezTo>
                <a:cubicBezTo>
                  <a:pt x="8" y="3"/>
                  <a:pt x="8" y="2"/>
                  <a:pt x="3" y="2"/>
                </a:cubicBezTo>
                <a:cubicBezTo>
                  <a:pt x="3" y="2"/>
                  <a:pt x="2" y="2"/>
                  <a:pt x="1" y="3"/>
                </a:cubicBezTo>
                <a:cubicBezTo>
                  <a:pt x="0" y="4"/>
                  <a:pt x="0" y="5"/>
                  <a:pt x="0" y="6"/>
                </a:cubicBezTo>
                <a:lnTo>
                  <a:pt x="0" y="4"/>
                </a:lnTo>
                <a:cubicBezTo>
                  <a:pt x="0" y="2"/>
                  <a:pt x="2" y="0"/>
                  <a:pt x="4" y="0"/>
                </a:cubicBezTo>
                <a:cubicBezTo>
                  <a:pt x="7" y="0"/>
                  <a:pt x="8" y="2"/>
                  <a:pt x="13" y="4"/>
                </a:cubicBezTo>
                <a:cubicBezTo>
                  <a:pt x="18" y="7"/>
                  <a:pt x="20" y="8"/>
                  <a:pt x="25" y="8"/>
                </a:cubicBezTo>
                <a:cubicBezTo>
                  <a:pt x="30" y="8"/>
                  <a:pt x="32" y="7"/>
                  <a:pt x="38" y="4"/>
                </a:cubicBezTo>
                <a:cubicBezTo>
                  <a:pt x="42" y="2"/>
                  <a:pt x="42" y="0"/>
                  <a:pt x="46" y="0"/>
                </a:cubicBezTo>
                <a:cubicBezTo>
                  <a:pt x="48" y="0"/>
                  <a:pt x="51" y="0"/>
                  <a:pt x="51" y="3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6" name="Freeform 2292">
            <a:extLst>
              <a:ext uri="{FF2B5EF4-FFF2-40B4-BE49-F238E27FC236}">
                <a16:creationId xmlns:a16="http://schemas.microsoft.com/office/drawing/2014/main" id="{8F0FEE81-E447-964E-9E7E-1F24EF172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1817688"/>
            <a:ext cx="19050" cy="4762"/>
          </a:xfrm>
          <a:custGeom>
            <a:avLst/>
            <a:gdLst>
              <a:gd name="T0" fmla="*/ 3617343 w 53"/>
              <a:gd name="T1" fmla="*/ 1732178 h 12"/>
              <a:gd name="T2" fmla="*/ 1808672 w 53"/>
              <a:gd name="T3" fmla="*/ 944860 h 12"/>
              <a:gd name="T4" fmla="*/ 1291806 w 53"/>
              <a:gd name="T5" fmla="*/ 629775 h 12"/>
              <a:gd name="T6" fmla="*/ 645903 w 53"/>
              <a:gd name="T7" fmla="*/ 315086 h 12"/>
              <a:gd name="T8" fmla="*/ 258433 w 53"/>
              <a:gd name="T9" fmla="*/ 472629 h 12"/>
              <a:gd name="T10" fmla="*/ 129037 w 53"/>
              <a:gd name="T11" fmla="*/ 944860 h 12"/>
              <a:gd name="T12" fmla="*/ 0 w 53"/>
              <a:gd name="T13" fmla="*/ 944860 h 12"/>
              <a:gd name="T14" fmla="*/ 0 w 53"/>
              <a:gd name="T15" fmla="*/ 629775 h 12"/>
              <a:gd name="T16" fmla="*/ 129037 w 53"/>
              <a:gd name="T17" fmla="*/ 157543 h 12"/>
              <a:gd name="T18" fmla="*/ 645903 w 53"/>
              <a:gd name="T19" fmla="*/ 0 h 12"/>
              <a:gd name="T20" fmla="*/ 1162769 w 53"/>
              <a:gd name="T21" fmla="*/ 315086 h 12"/>
              <a:gd name="T22" fmla="*/ 1808672 w 53"/>
              <a:gd name="T23" fmla="*/ 472629 h 12"/>
              <a:gd name="T24" fmla="*/ 3488307 w 53"/>
              <a:gd name="T25" fmla="*/ 1102403 h 12"/>
              <a:gd name="T26" fmla="*/ 5038545 w 53"/>
              <a:gd name="T27" fmla="*/ 472629 h 12"/>
              <a:gd name="T28" fmla="*/ 5296978 w 53"/>
              <a:gd name="T29" fmla="*/ 315086 h 12"/>
              <a:gd name="T30" fmla="*/ 6071918 w 53"/>
              <a:gd name="T31" fmla="*/ 0 h 12"/>
              <a:gd name="T32" fmla="*/ 6718180 w 53"/>
              <a:gd name="T33" fmla="*/ 472629 h 12"/>
              <a:gd name="T34" fmla="*/ 6718180 w 53"/>
              <a:gd name="T35" fmla="*/ 787317 h 12"/>
              <a:gd name="T36" fmla="*/ 6588784 w 53"/>
              <a:gd name="T37" fmla="*/ 787317 h 12"/>
              <a:gd name="T38" fmla="*/ 6588784 w 53"/>
              <a:gd name="T39" fmla="*/ 472629 h 12"/>
              <a:gd name="T40" fmla="*/ 6459747 w 53"/>
              <a:gd name="T41" fmla="*/ 315086 h 12"/>
              <a:gd name="T42" fmla="*/ 5555411 w 53"/>
              <a:gd name="T43" fmla="*/ 629775 h 12"/>
              <a:gd name="T44" fmla="*/ 5167582 w 53"/>
              <a:gd name="T45" fmla="*/ 944860 h 12"/>
              <a:gd name="T46" fmla="*/ 3617343 w 53"/>
              <a:gd name="T47" fmla="*/ 1732178 h 12"/>
              <a:gd name="T48" fmla="*/ 1938068 w 53"/>
              <a:gd name="T49" fmla="*/ 944860 h 12"/>
              <a:gd name="T50" fmla="*/ 3229874 w 53"/>
              <a:gd name="T51" fmla="*/ 1417489 h 12"/>
              <a:gd name="T52" fmla="*/ 1808672 w 53"/>
              <a:gd name="T53" fmla="*/ 787317 h 12"/>
              <a:gd name="T54" fmla="*/ 1421202 w 53"/>
              <a:gd name="T55" fmla="*/ 472629 h 12"/>
              <a:gd name="T56" fmla="*/ 1291806 w 53"/>
              <a:gd name="T57" fmla="*/ 472629 h 12"/>
              <a:gd name="T58" fmla="*/ 1938068 w 53"/>
              <a:gd name="T59" fmla="*/ 944860 h 12"/>
              <a:gd name="T60" fmla="*/ 3617343 w 53"/>
              <a:gd name="T61" fmla="*/ 1417489 h 12"/>
              <a:gd name="T62" fmla="*/ 5038545 w 53"/>
              <a:gd name="T63" fmla="*/ 944860 h 12"/>
              <a:gd name="T64" fmla="*/ 5555411 w 53"/>
              <a:gd name="T65" fmla="*/ 472629 h 12"/>
              <a:gd name="T66" fmla="*/ 6330351 w 53"/>
              <a:gd name="T67" fmla="*/ 157543 h 12"/>
              <a:gd name="T68" fmla="*/ 6588784 w 53"/>
              <a:gd name="T69" fmla="*/ 315086 h 12"/>
              <a:gd name="T70" fmla="*/ 6071918 w 53"/>
              <a:gd name="T71" fmla="*/ 0 h 12"/>
              <a:gd name="T72" fmla="*/ 5555411 w 53"/>
              <a:gd name="T73" fmla="*/ 315086 h 12"/>
              <a:gd name="T74" fmla="*/ 5038545 w 53"/>
              <a:gd name="T75" fmla="*/ 787317 h 12"/>
              <a:gd name="T76" fmla="*/ 3488307 w 53"/>
              <a:gd name="T77" fmla="*/ 1417489 h 12"/>
              <a:gd name="T78" fmla="*/ 3617343 w 53"/>
              <a:gd name="T79" fmla="*/ 1417489 h 12"/>
              <a:gd name="T80" fmla="*/ 645903 w 53"/>
              <a:gd name="T81" fmla="*/ 157543 h 12"/>
              <a:gd name="T82" fmla="*/ 258433 w 53"/>
              <a:gd name="T83" fmla="*/ 315086 h 12"/>
              <a:gd name="T84" fmla="*/ 129037 w 53"/>
              <a:gd name="T85" fmla="*/ 472629 h 12"/>
              <a:gd name="T86" fmla="*/ 645903 w 53"/>
              <a:gd name="T87" fmla="*/ 157543 h 12"/>
              <a:gd name="T88" fmla="*/ 1291806 w 53"/>
              <a:gd name="T89" fmla="*/ 472629 h 12"/>
              <a:gd name="T90" fmla="*/ 1162769 w 53"/>
              <a:gd name="T91" fmla="*/ 315086 h 12"/>
              <a:gd name="T92" fmla="*/ 645903 w 53"/>
              <a:gd name="T93" fmla="*/ 157543 h 1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3" h="12">
                <a:moveTo>
                  <a:pt x="28" y="11"/>
                </a:moveTo>
                <a:cubicBezTo>
                  <a:pt x="21" y="10"/>
                  <a:pt x="19" y="9"/>
                  <a:pt x="14" y="6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3"/>
                  <a:pt x="6" y="2"/>
                  <a:pt x="5" y="2"/>
                </a:cubicBezTo>
                <a:cubicBezTo>
                  <a:pt x="5" y="2"/>
                  <a:pt x="3" y="2"/>
                  <a:pt x="2" y="3"/>
                </a:cubicBezTo>
                <a:cubicBezTo>
                  <a:pt x="2" y="4"/>
                  <a:pt x="1" y="5"/>
                  <a:pt x="1" y="6"/>
                </a:cubicBezTo>
                <a:lnTo>
                  <a:pt x="0" y="6"/>
                </a:lnTo>
                <a:lnTo>
                  <a:pt x="0" y="4"/>
                </a:lnTo>
                <a:cubicBezTo>
                  <a:pt x="0" y="2"/>
                  <a:pt x="1" y="2"/>
                  <a:pt x="1" y="1"/>
                </a:cubicBezTo>
                <a:cubicBezTo>
                  <a:pt x="2" y="0"/>
                  <a:pt x="3" y="0"/>
                  <a:pt x="5" y="0"/>
                </a:cubicBezTo>
                <a:cubicBezTo>
                  <a:pt x="6" y="0"/>
                  <a:pt x="9" y="0"/>
                  <a:pt x="9" y="2"/>
                </a:cubicBezTo>
                <a:cubicBezTo>
                  <a:pt x="10" y="2"/>
                  <a:pt x="11" y="3"/>
                  <a:pt x="14" y="3"/>
                </a:cubicBezTo>
                <a:cubicBezTo>
                  <a:pt x="19" y="6"/>
                  <a:pt x="21" y="7"/>
                  <a:pt x="27" y="7"/>
                </a:cubicBezTo>
                <a:cubicBezTo>
                  <a:pt x="31" y="7"/>
                  <a:pt x="33" y="6"/>
                  <a:pt x="39" y="3"/>
                </a:cubicBezTo>
                <a:cubicBezTo>
                  <a:pt x="40" y="3"/>
                  <a:pt x="41" y="2"/>
                  <a:pt x="41" y="2"/>
                </a:cubicBezTo>
                <a:cubicBezTo>
                  <a:pt x="43" y="0"/>
                  <a:pt x="45" y="0"/>
                  <a:pt x="47" y="0"/>
                </a:cubicBezTo>
                <a:cubicBezTo>
                  <a:pt x="49" y="0"/>
                  <a:pt x="52" y="0"/>
                  <a:pt x="52" y="3"/>
                </a:cubicBezTo>
                <a:lnTo>
                  <a:pt x="52" y="5"/>
                </a:lnTo>
                <a:lnTo>
                  <a:pt x="51" y="5"/>
                </a:lnTo>
                <a:lnTo>
                  <a:pt x="51" y="3"/>
                </a:lnTo>
                <a:cubicBezTo>
                  <a:pt x="50" y="3"/>
                  <a:pt x="50" y="2"/>
                  <a:pt x="50" y="2"/>
                </a:cubicBezTo>
                <a:cubicBezTo>
                  <a:pt x="47" y="2"/>
                  <a:pt x="46" y="3"/>
                  <a:pt x="43" y="4"/>
                </a:cubicBezTo>
                <a:cubicBezTo>
                  <a:pt x="43" y="5"/>
                  <a:pt x="42" y="6"/>
                  <a:pt x="40" y="6"/>
                </a:cubicBezTo>
                <a:cubicBezTo>
                  <a:pt x="34" y="9"/>
                  <a:pt x="32" y="10"/>
                  <a:pt x="28" y="11"/>
                </a:cubicBezTo>
                <a:close/>
                <a:moveTo>
                  <a:pt x="15" y="6"/>
                </a:moveTo>
                <a:cubicBezTo>
                  <a:pt x="18" y="8"/>
                  <a:pt x="21" y="9"/>
                  <a:pt x="25" y="9"/>
                </a:cubicBezTo>
                <a:cubicBezTo>
                  <a:pt x="20" y="8"/>
                  <a:pt x="18" y="7"/>
                  <a:pt x="14" y="5"/>
                </a:cubicBezTo>
                <a:cubicBezTo>
                  <a:pt x="11" y="4"/>
                  <a:pt x="11" y="3"/>
                  <a:pt x="11" y="3"/>
                </a:cubicBezTo>
                <a:lnTo>
                  <a:pt x="10" y="3"/>
                </a:lnTo>
                <a:cubicBezTo>
                  <a:pt x="11" y="4"/>
                  <a:pt x="14" y="5"/>
                  <a:pt x="15" y="6"/>
                </a:cubicBezTo>
                <a:close/>
                <a:moveTo>
                  <a:pt x="28" y="9"/>
                </a:moveTo>
                <a:cubicBezTo>
                  <a:pt x="32" y="9"/>
                  <a:pt x="33" y="9"/>
                  <a:pt x="39" y="6"/>
                </a:cubicBezTo>
                <a:cubicBezTo>
                  <a:pt x="41" y="5"/>
                  <a:pt x="42" y="4"/>
                  <a:pt x="43" y="3"/>
                </a:cubicBezTo>
                <a:cubicBezTo>
                  <a:pt x="45" y="2"/>
                  <a:pt x="47" y="1"/>
                  <a:pt x="49" y="1"/>
                </a:cubicBezTo>
                <a:lnTo>
                  <a:pt x="51" y="2"/>
                </a:lnTo>
                <a:cubicBezTo>
                  <a:pt x="50" y="1"/>
                  <a:pt x="49" y="0"/>
                  <a:pt x="47" y="0"/>
                </a:cubicBezTo>
                <a:cubicBezTo>
                  <a:pt x="46" y="0"/>
                  <a:pt x="44" y="1"/>
                  <a:pt x="43" y="2"/>
                </a:cubicBezTo>
                <a:cubicBezTo>
                  <a:pt x="42" y="3"/>
                  <a:pt x="41" y="3"/>
                  <a:pt x="39" y="5"/>
                </a:cubicBezTo>
                <a:cubicBezTo>
                  <a:pt x="34" y="7"/>
                  <a:pt x="32" y="8"/>
                  <a:pt x="27" y="9"/>
                </a:cubicBezTo>
                <a:cubicBezTo>
                  <a:pt x="28" y="9"/>
                  <a:pt x="28" y="9"/>
                  <a:pt x="28" y="9"/>
                </a:cubicBezTo>
                <a:close/>
                <a:moveTo>
                  <a:pt x="5" y="1"/>
                </a:moveTo>
                <a:cubicBezTo>
                  <a:pt x="3" y="1"/>
                  <a:pt x="3" y="1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6" y="1"/>
                  <a:pt x="9" y="2"/>
                  <a:pt x="10" y="3"/>
                </a:cubicBezTo>
                <a:lnTo>
                  <a:pt x="9" y="2"/>
                </a:lnTo>
                <a:cubicBezTo>
                  <a:pt x="7" y="1"/>
                  <a:pt x="5" y="1"/>
                  <a:pt x="5" y="1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7" name="Freeform 2293">
            <a:extLst>
              <a:ext uri="{FF2B5EF4-FFF2-40B4-BE49-F238E27FC236}">
                <a16:creationId xmlns:a16="http://schemas.microsoft.com/office/drawing/2014/main" id="{053487DB-C8A9-694E-9F11-4082E9D72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1824038"/>
            <a:ext cx="3175" cy="3175"/>
          </a:xfrm>
          <a:custGeom>
            <a:avLst/>
            <a:gdLst>
              <a:gd name="T0" fmla="*/ 0 w 8"/>
              <a:gd name="T1" fmla="*/ 1102519 h 8"/>
              <a:gd name="T2" fmla="*/ 944959 w 8"/>
              <a:gd name="T3" fmla="*/ 0 h 8"/>
              <a:gd name="T4" fmla="*/ 1102519 w 8"/>
              <a:gd name="T5" fmla="*/ 0 h 8"/>
              <a:gd name="T6" fmla="*/ 0 w 8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8">
                <a:moveTo>
                  <a:pt x="0" y="7"/>
                </a:moveTo>
                <a:cubicBezTo>
                  <a:pt x="4" y="5"/>
                  <a:pt x="6" y="3"/>
                  <a:pt x="6" y="0"/>
                </a:cubicBezTo>
                <a:lnTo>
                  <a:pt x="7" y="0"/>
                </a:lnTo>
                <a:cubicBezTo>
                  <a:pt x="7" y="4"/>
                  <a:pt x="4" y="6"/>
                  <a:pt x="0" y="7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8" name="Freeform 2294">
            <a:extLst>
              <a:ext uri="{FF2B5EF4-FFF2-40B4-BE49-F238E27FC236}">
                <a16:creationId xmlns:a16="http://schemas.microsoft.com/office/drawing/2014/main" id="{EBE1E22B-98AA-9F4D-AD01-2CF39C78F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52613"/>
            <a:ext cx="6350" cy="17462"/>
          </a:xfrm>
          <a:custGeom>
            <a:avLst/>
            <a:gdLst>
              <a:gd name="T0" fmla="*/ 1255806 w 17"/>
              <a:gd name="T1" fmla="*/ 6349480 h 47"/>
              <a:gd name="T2" fmla="*/ 1116106 w 17"/>
              <a:gd name="T3" fmla="*/ 6211642 h 47"/>
              <a:gd name="T4" fmla="*/ 697753 w 17"/>
              <a:gd name="T5" fmla="*/ 5935594 h 47"/>
              <a:gd name="T6" fmla="*/ 279026 w 17"/>
              <a:gd name="T7" fmla="*/ 4417143 h 47"/>
              <a:gd name="T8" fmla="*/ 139700 w 17"/>
              <a:gd name="T9" fmla="*/ 2484805 h 47"/>
              <a:gd name="T10" fmla="*/ 697753 w 17"/>
              <a:gd name="T11" fmla="*/ 966355 h 47"/>
              <a:gd name="T12" fmla="*/ 2092885 w 17"/>
              <a:gd name="T13" fmla="*/ 0 h 47"/>
              <a:gd name="T14" fmla="*/ 2232212 w 17"/>
              <a:gd name="T15" fmla="*/ 276048 h 47"/>
              <a:gd name="T16" fmla="*/ 976779 w 17"/>
              <a:gd name="T17" fmla="*/ 1104193 h 47"/>
              <a:gd name="T18" fmla="*/ 418726 w 17"/>
              <a:gd name="T19" fmla="*/ 2622644 h 47"/>
              <a:gd name="T20" fmla="*/ 418726 w 17"/>
              <a:gd name="T21" fmla="*/ 4417143 h 47"/>
              <a:gd name="T22" fmla="*/ 976779 w 17"/>
              <a:gd name="T23" fmla="*/ 5797384 h 47"/>
              <a:gd name="T24" fmla="*/ 1116106 w 17"/>
              <a:gd name="T25" fmla="*/ 6211642 h 47"/>
              <a:gd name="T26" fmla="*/ 1395132 w 17"/>
              <a:gd name="T27" fmla="*/ 6211642 h 47"/>
              <a:gd name="T28" fmla="*/ 1255806 w 17"/>
              <a:gd name="T29" fmla="*/ 6349480 h 4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47">
                <a:moveTo>
                  <a:pt x="9" y="46"/>
                </a:moveTo>
                <a:cubicBezTo>
                  <a:pt x="8" y="46"/>
                  <a:pt x="8" y="45"/>
                  <a:pt x="8" y="45"/>
                </a:cubicBezTo>
                <a:cubicBezTo>
                  <a:pt x="8" y="45"/>
                  <a:pt x="7" y="43"/>
                  <a:pt x="5" y="43"/>
                </a:cubicBezTo>
                <a:cubicBezTo>
                  <a:pt x="4" y="40"/>
                  <a:pt x="3" y="36"/>
                  <a:pt x="2" y="32"/>
                </a:cubicBezTo>
                <a:cubicBezTo>
                  <a:pt x="0" y="27"/>
                  <a:pt x="1" y="21"/>
                  <a:pt x="1" y="18"/>
                </a:cubicBezTo>
                <a:cubicBezTo>
                  <a:pt x="3" y="13"/>
                  <a:pt x="4" y="9"/>
                  <a:pt x="5" y="7"/>
                </a:cubicBezTo>
                <a:cubicBezTo>
                  <a:pt x="8" y="4"/>
                  <a:pt x="11" y="2"/>
                  <a:pt x="15" y="0"/>
                </a:cubicBezTo>
                <a:lnTo>
                  <a:pt x="16" y="2"/>
                </a:lnTo>
                <a:cubicBezTo>
                  <a:pt x="12" y="3"/>
                  <a:pt x="8" y="5"/>
                  <a:pt x="7" y="8"/>
                </a:cubicBezTo>
                <a:cubicBezTo>
                  <a:pt x="5" y="10"/>
                  <a:pt x="3" y="14"/>
                  <a:pt x="3" y="19"/>
                </a:cubicBezTo>
                <a:cubicBezTo>
                  <a:pt x="3" y="21"/>
                  <a:pt x="2" y="27"/>
                  <a:pt x="3" y="32"/>
                </a:cubicBezTo>
                <a:cubicBezTo>
                  <a:pt x="3" y="36"/>
                  <a:pt x="5" y="40"/>
                  <a:pt x="7" y="42"/>
                </a:cubicBezTo>
                <a:cubicBezTo>
                  <a:pt x="8" y="43"/>
                  <a:pt x="8" y="43"/>
                  <a:pt x="8" y="45"/>
                </a:cubicBezTo>
                <a:cubicBezTo>
                  <a:pt x="9" y="45"/>
                  <a:pt x="10" y="45"/>
                  <a:pt x="10" y="45"/>
                </a:cubicBezTo>
                <a:lnTo>
                  <a:pt x="9" y="46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49" name="Freeform 2295">
            <a:extLst>
              <a:ext uri="{FF2B5EF4-FFF2-40B4-BE49-F238E27FC236}">
                <a16:creationId xmlns:a16="http://schemas.microsoft.com/office/drawing/2014/main" id="{7E02A295-4BFC-6A43-B5A5-C87B086F8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52613"/>
            <a:ext cx="6350" cy="17462"/>
          </a:xfrm>
          <a:custGeom>
            <a:avLst/>
            <a:gdLst>
              <a:gd name="T0" fmla="*/ 1493308 w 18"/>
              <a:gd name="T1" fmla="*/ 6096020 h 49"/>
              <a:gd name="T2" fmla="*/ 871008 w 18"/>
              <a:gd name="T3" fmla="*/ 5841930 h 49"/>
              <a:gd name="T4" fmla="*/ 622300 w 18"/>
              <a:gd name="T5" fmla="*/ 5333750 h 49"/>
              <a:gd name="T6" fmla="*/ 0 w 18"/>
              <a:gd name="T7" fmla="*/ 4064013 h 49"/>
              <a:gd name="T8" fmla="*/ 0 w 18"/>
              <a:gd name="T9" fmla="*/ 2412963 h 49"/>
              <a:gd name="T10" fmla="*/ 622300 w 18"/>
              <a:gd name="T11" fmla="*/ 889137 h 49"/>
              <a:gd name="T12" fmla="*/ 2115608 w 18"/>
              <a:gd name="T13" fmla="*/ 0 h 49"/>
              <a:gd name="T14" fmla="*/ 622300 w 18"/>
              <a:gd name="T15" fmla="*/ 1016003 h 49"/>
              <a:gd name="T16" fmla="*/ 249061 w 18"/>
              <a:gd name="T17" fmla="*/ 2412963 h 49"/>
              <a:gd name="T18" fmla="*/ 249061 w 18"/>
              <a:gd name="T19" fmla="*/ 4064013 h 49"/>
              <a:gd name="T20" fmla="*/ 622300 w 18"/>
              <a:gd name="T21" fmla="*/ 5206883 h 49"/>
              <a:gd name="T22" fmla="*/ 995539 w 18"/>
              <a:gd name="T23" fmla="*/ 5587840 h 49"/>
              <a:gd name="T24" fmla="*/ 1866900 w 18"/>
              <a:gd name="T25" fmla="*/ 6096020 h 49"/>
              <a:gd name="T26" fmla="*/ 1493308 w 18"/>
              <a:gd name="T27" fmla="*/ 6096020 h 49"/>
              <a:gd name="T28" fmla="*/ 2115608 w 18"/>
              <a:gd name="T29" fmla="*/ 5968797 h 49"/>
              <a:gd name="T30" fmla="*/ 1866900 w 18"/>
              <a:gd name="T31" fmla="*/ 6096020 h 49"/>
              <a:gd name="T32" fmla="*/ 2115608 w 18"/>
              <a:gd name="T33" fmla="*/ 5968797 h 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49">
                <a:moveTo>
                  <a:pt x="12" y="48"/>
                </a:moveTo>
                <a:cubicBezTo>
                  <a:pt x="11" y="48"/>
                  <a:pt x="8" y="47"/>
                  <a:pt x="7" y="46"/>
                </a:cubicBezTo>
                <a:cubicBezTo>
                  <a:pt x="6" y="44"/>
                  <a:pt x="5" y="44"/>
                  <a:pt x="5" y="42"/>
                </a:cubicBezTo>
                <a:cubicBezTo>
                  <a:pt x="3" y="40"/>
                  <a:pt x="1" y="36"/>
                  <a:pt x="0" y="32"/>
                </a:cubicBezTo>
                <a:lnTo>
                  <a:pt x="0" y="19"/>
                </a:lnTo>
                <a:cubicBezTo>
                  <a:pt x="2" y="14"/>
                  <a:pt x="3" y="10"/>
                  <a:pt x="5" y="7"/>
                </a:cubicBezTo>
                <a:cubicBezTo>
                  <a:pt x="8" y="3"/>
                  <a:pt x="11" y="1"/>
                  <a:pt x="17" y="0"/>
                </a:cubicBezTo>
                <a:cubicBezTo>
                  <a:pt x="12" y="2"/>
                  <a:pt x="8" y="5"/>
                  <a:pt x="5" y="8"/>
                </a:cubicBezTo>
                <a:cubicBezTo>
                  <a:pt x="4" y="10"/>
                  <a:pt x="3" y="14"/>
                  <a:pt x="2" y="19"/>
                </a:cubicBezTo>
                <a:cubicBezTo>
                  <a:pt x="1" y="22"/>
                  <a:pt x="1" y="26"/>
                  <a:pt x="2" y="32"/>
                </a:cubicBezTo>
                <a:cubicBezTo>
                  <a:pt x="3" y="35"/>
                  <a:pt x="4" y="39"/>
                  <a:pt x="5" y="41"/>
                </a:cubicBezTo>
                <a:cubicBezTo>
                  <a:pt x="6" y="43"/>
                  <a:pt x="7" y="44"/>
                  <a:pt x="8" y="44"/>
                </a:cubicBezTo>
                <a:cubicBezTo>
                  <a:pt x="10" y="46"/>
                  <a:pt x="12" y="48"/>
                  <a:pt x="15" y="48"/>
                </a:cubicBezTo>
                <a:cubicBezTo>
                  <a:pt x="14" y="48"/>
                  <a:pt x="13" y="48"/>
                  <a:pt x="12" y="48"/>
                </a:cubicBezTo>
                <a:close/>
                <a:moveTo>
                  <a:pt x="17" y="47"/>
                </a:moveTo>
                <a:cubicBezTo>
                  <a:pt x="16" y="48"/>
                  <a:pt x="15" y="48"/>
                  <a:pt x="15" y="48"/>
                </a:cubicBezTo>
                <a:cubicBezTo>
                  <a:pt x="15" y="47"/>
                  <a:pt x="16" y="47"/>
                  <a:pt x="17" y="47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0" name="Freeform 2296">
            <a:extLst>
              <a:ext uri="{FF2B5EF4-FFF2-40B4-BE49-F238E27FC236}">
                <a16:creationId xmlns:a16="http://schemas.microsoft.com/office/drawing/2014/main" id="{D80C4286-4C7F-024C-9CE0-1ABDBED2A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550" y="1852613"/>
            <a:ext cx="4763" cy="7937"/>
          </a:xfrm>
          <a:custGeom>
            <a:avLst/>
            <a:gdLst>
              <a:gd name="T0" fmla="*/ 100976 w 15"/>
              <a:gd name="T1" fmla="*/ 2992249 h 20"/>
              <a:gd name="T2" fmla="*/ 302609 w 15"/>
              <a:gd name="T3" fmla="*/ 944900 h 20"/>
              <a:gd name="T4" fmla="*/ 1008168 w 15"/>
              <a:gd name="T5" fmla="*/ 472648 h 20"/>
              <a:gd name="T6" fmla="*/ 1209802 w 15"/>
              <a:gd name="T7" fmla="*/ 0 h 20"/>
              <a:gd name="T8" fmla="*/ 1411436 w 15"/>
              <a:gd name="T9" fmla="*/ 0 h 20"/>
              <a:gd name="T10" fmla="*/ 1411436 w 15"/>
              <a:gd name="T11" fmla="*/ 315099 h 20"/>
              <a:gd name="T12" fmla="*/ 1008168 w 15"/>
              <a:gd name="T13" fmla="*/ 472648 h 20"/>
              <a:gd name="T14" fmla="*/ 403267 w 15"/>
              <a:gd name="T15" fmla="*/ 1102449 h 20"/>
              <a:gd name="T16" fmla="*/ 100976 w 15"/>
              <a:gd name="T17" fmla="*/ 29922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0">
                <a:moveTo>
                  <a:pt x="1" y="19"/>
                </a:moveTo>
                <a:cubicBezTo>
                  <a:pt x="0" y="14"/>
                  <a:pt x="1" y="10"/>
                  <a:pt x="3" y="6"/>
                </a:cubicBezTo>
                <a:cubicBezTo>
                  <a:pt x="6" y="5"/>
                  <a:pt x="7" y="3"/>
                  <a:pt x="10" y="3"/>
                </a:cubicBezTo>
                <a:cubicBezTo>
                  <a:pt x="10" y="2"/>
                  <a:pt x="12" y="1"/>
                  <a:pt x="12" y="0"/>
                </a:cubicBezTo>
                <a:lnTo>
                  <a:pt x="14" y="0"/>
                </a:lnTo>
                <a:lnTo>
                  <a:pt x="14" y="2"/>
                </a:lnTo>
                <a:cubicBezTo>
                  <a:pt x="12" y="3"/>
                  <a:pt x="11" y="3"/>
                  <a:pt x="10" y="3"/>
                </a:cubicBezTo>
                <a:cubicBezTo>
                  <a:pt x="8" y="5"/>
                  <a:pt x="6" y="5"/>
                  <a:pt x="4" y="7"/>
                </a:cubicBezTo>
                <a:cubicBezTo>
                  <a:pt x="1" y="10"/>
                  <a:pt x="1" y="14"/>
                  <a:pt x="1" y="19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1" name="Freeform 2297">
            <a:extLst>
              <a:ext uri="{FF2B5EF4-FFF2-40B4-BE49-F238E27FC236}">
                <a16:creationId xmlns:a16="http://schemas.microsoft.com/office/drawing/2014/main" id="{33D3CD8A-CC50-674D-8053-608893E7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62138"/>
            <a:ext cx="4763" cy="9525"/>
          </a:xfrm>
          <a:custGeom>
            <a:avLst/>
            <a:gdLst>
              <a:gd name="T0" fmla="*/ 1417786 w 12"/>
              <a:gd name="T1" fmla="*/ 3483864 h 25"/>
              <a:gd name="T2" fmla="*/ 1102635 w 12"/>
              <a:gd name="T3" fmla="*/ 3193542 h 25"/>
              <a:gd name="T4" fmla="*/ 0 w 12"/>
              <a:gd name="T5" fmla="*/ 1596771 h 25"/>
              <a:gd name="T6" fmla="*/ 315152 w 12"/>
              <a:gd name="T7" fmla="*/ 0 h 25"/>
              <a:gd name="T8" fmla="*/ 472728 w 12"/>
              <a:gd name="T9" fmla="*/ 0 h 25"/>
              <a:gd name="T10" fmla="*/ 472728 w 12"/>
              <a:gd name="T11" fmla="*/ 145161 h 25"/>
              <a:gd name="T12" fmla="*/ 0 w 12"/>
              <a:gd name="T13" fmla="*/ 1596771 h 25"/>
              <a:gd name="T14" fmla="*/ 1102635 w 12"/>
              <a:gd name="T15" fmla="*/ 3048381 h 25"/>
              <a:gd name="T16" fmla="*/ 1417786 w 12"/>
              <a:gd name="T17" fmla="*/ 3193542 h 25"/>
              <a:gd name="T18" fmla="*/ 1732938 w 12"/>
              <a:gd name="T19" fmla="*/ 3338703 h 25"/>
              <a:gd name="T20" fmla="*/ 1417786 w 12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5">
                <a:moveTo>
                  <a:pt x="9" y="24"/>
                </a:moveTo>
                <a:cubicBezTo>
                  <a:pt x="9" y="24"/>
                  <a:pt x="8" y="24"/>
                  <a:pt x="7" y="22"/>
                </a:cubicBezTo>
                <a:cubicBezTo>
                  <a:pt x="4" y="21"/>
                  <a:pt x="0" y="15"/>
                  <a:pt x="0" y="11"/>
                </a:cubicBezTo>
                <a:cubicBezTo>
                  <a:pt x="0" y="7"/>
                  <a:pt x="0" y="3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  <a:cubicBezTo>
                  <a:pt x="0" y="3"/>
                  <a:pt x="0" y="7"/>
                  <a:pt x="0" y="11"/>
                </a:cubicBezTo>
                <a:cubicBezTo>
                  <a:pt x="1" y="15"/>
                  <a:pt x="5" y="20"/>
                  <a:pt x="7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10" y="22"/>
                  <a:pt x="10" y="22"/>
                  <a:pt x="11" y="23"/>
                </a:cubicBezTo>
                <a:lnTo>
                  <a:pt x="9" y="24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2" name="Freeform 2298">
            <a:extLst>
              <a:ext uri="{FF2B5EF4-FFF2-40B4-BE49-F238E27FC236}">
                <a16:creationId xmlns:a16="http://schemas.microsoft.com/office/drawing/2014/main" id="{07272762-610A-7D40-88AC-DB20E2B45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855788"/>
            <a:ext cx="14288" cy="7937"/>
          </a:xfrm>
          <a:custGeom>
            <a:avLst/>
            <a:gdLst>
              <a:gd name="T0" fmla="*/ 2806878 w 40"/>
              <a:gd name="T1" fmla="*/ 2619900 h 23"/>
              <a:gd name="T2" fmla="*/ 2806878 w 40"/>
              <a:gd name="T3" fmla="*/ 2619900 h 23"/>
              <a:gd name="T4" fmla="*/ 255041 w 40"/>
              <a:gd name="T5" fmla="*/ 1905225 h 23"/>
              <a:gd name="T6" fmla="*/ 0 w 40"/>
              <a:gd name="T7" fmla="*/ 952785 h 23"/>
              <a:gd name="T8" fmla="*/ 382918 w 40"/>
              <a:gd name="T9" fmla="*/ 0 h 23"/>
              <a:gd name="T10" fmla="*/ 382918 w 40"/>
              <a:gd name="T11" fmla="*/ 119055 h 23"/>
              <a:gd name="T12" fmla="*/ 0 w 40"/>
              <a:gd name="T13" fmla="*/ 952785 h 23"/>
              <a:gd name="T14" fmla="*/ 382918 w 40"/>
              <a:gd name="T15" fmla="*/ 1786170 h 23"/>
              <a:gd name="T16" fmla="*/ 2806878 w 40"/>
              <a:gd name="T17" fmla="*/ 2619900 h 23"/>
              <a:gd name="T18" fmla="*/ 4210674 w 40"/>
              <a:gd name="T19" fmla="*/ 2143680 h 23"/>
              <a:gd name="T20" fmla="*/ 4976153 w 40"/>
              <a:gd name="T21" fmla="*/ 952785 h 23"/>
              <a:gd name="T22" fmla="*/ 4210674 w 40"/>
              <a:gd name="T23" fmla="*/ 2262735 h 23"/>
              <a:gd name="T24" fmla="*/ 2806878 w 40"/>
              <a:gd name="T25" fmla="*/ 261990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0" h="23">
                <a:moveTo>
                  <a:pt x="22" y="22"/>
                </a:moveTo>
                <a:lnTo>
                  <a:pt x="22" y="22"/>
                </a:lnTo>
                <a:cubicBezTo>
                  <a:pt x="14" y="22"/>
                  <a:pt x="7" y="20"/>
                  <a:pt x="2" y="16"/>
                </a:cubicBezTo>
                <a:cubicBezTo>
                  <a:pt x="0" y="13"/>
                  <a:pt x="0" y="9"/>
                  <a:pt x="0" y="8"/>
                </a:cubicBezTo>
                <a:cubicBezTo>
                  <a:pt x="0" y="3"/>
                  <a:pt x="0" y="2"/>
                  <a:pt x="3" y="0"/>
                </a:cubicBezTo>
                <a:lnTo>
                  <a:pt x="3" y="1"/>
                </a:lnTo>
                <a:cubicBezTo>
                  <a:pt x="1" y="3"/>
                  <a:pt x="0" y="4"/>
                  <a:pt x="0" y="8"/>
                </a:cubicBezTo>
                <a:cubicBezTo>
                  <a:pt x="0" y="11"/>
                  <a:pt x="1" y="13"/>
                  <a:pt x="3" y="15"/>
                </a:cubicBezTo>
                <a:cubicBezTo>
                  <a:pt x="7" y="18"/>
                  <a:pt x="14" y="21"/>
                  <a:pt x="22" y="22"/>
                </a:cubicBezTo>
                <a:cubicBezTo>
                  <a:pt x="25" y="21"/>
                  <a:pt x="28" y="20"/>
                  <a:pt x="33" y="18"/>
                </a:cubicBezTo>
                <a:cubicBezTo>
                  <a:pt x="38" y="15"/>
                  <a:pt x="38" y="12"/>
                  <a:pt x="39" y="8"/>
                </a:cubicBezTo>
                <a:cubicBezTo>
                  <a:pt x="39" y="12"/>
                  <a:pt x="38" y="16"/>
                  <a:pt x="33" y="19"/>
                </a:cubicBezTo>
                <a:cubicBezTo>
                  <a:pt x="29" y="22"/>
                  <a:pt x="25" y="22"/>
                  <a:pt x="22" y="22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3" name="Freeform 2299">
            <a:extLst>
              <a:ext uri="{FF2B5EF4-FFF2-40B4-BE49-F238E27FC236}">
                <a16:creationId xmlns:a16="http://schemas.microsoft.com/office/drawing/2014/main" id="{6B955862-BC63-BC4E-9B83-5C18A1B2D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1831975"/>
            <a:ext cx="85725" cy="88900"/>
          </a:xfrm>
          <a:custGeom>
            <a:avLst/>
            <a:gdLst>
              <a:gd name="T0" fmla="*/ 31007023 w 236"/>
              <a:gd name="T1" fmla="*/ 25130986 h 247"/>
              <a:gd name="T2" fmla="*/ 31007023 w 236"/>
              <a:gd name="T3" fmla="*/ 25778840 h 247"/>
              <a:gd name="T4" fmla="*/ 30479233 w 236"/>
              <a:gd name="T5" fmla="*/ 27462902 h 247"/>
              <a:gd name="T6" fmla="*/ 29291797 w 236"/>
              <a:gd name="T7" fmla="*/ 29017392 h 247"/>
              <a:gd name="T8" fmla="*/ 27972140 w 236"/>
              <a:gd name="T9" fmla="*/ 30053599 h 247"/>
              <a:gd name="T10" fmla="*/ 26256914 w 236"/>
              <a:gd name="T11" fmla="*/ 30571882 h 247"/>
              <a:gd name="T12" fmla="*/ 24541687 w 236"/>
              <a:gd name="T13" fmla="*/ 30701453 h 247"/>
              <a:gd name="T14" fmla="*/ 22958317 w 236"/>
              <a:gd name="T15" fmla="*/ 30701453 h 247"/>
              <a:gd name="T16" fmla="*/ 20979014 w 236"/>
              <a:gd name="T17" fmla="*/ 30571882 h 247"/>
              <a:gd name="T18" fmla="*/ 19659721 w 236"/>
              <a:gd name="T19" fmla="*/ 30312740 h 247"/>
              <a:gd name="T20" fmla="*/ 18208208 w 236"/>
              <a:gd name="T21" fmla="*/ 30571882 h 247"/>
              <a:gd name="T22" fmla="*/ 17020771 w 236"/>
              <a:gd name="T23" fmla="*/ 30831024 h 247"/>
              <a:gd name="T24" fmla="*/ 15437402 w 236"/>
              <a:gd name="T25" fmla="*/ 31867231 h 247"/>
              <a:gd name="T26" fmla="*/ 13854032 w 236"/>
              <a:gd name="T27" fmla="*/ 30831024 h 247"/>
              <a:gd name="T28" fmla="*/ 12402882 w 236"/>
              <a:gd name="T29" fmla="*/ 30571882 h 247"/>
              <a:gd name="T30" fmla="*/ 11083225 w 236"/>
              <a:gd name="T31" fmla="*/ 30312740 h 247"/>
              <a:gd name="T32" fmla="*/ 9763932 w 236"/>
              <a:gd name="T33" fmla="*/ 30571882 h 247"/>
              <a:gd name="T34" fmla="*/ 7784629 w 236"/>
              <a:gd name="T35" fmla="*/ 30701453 h 247"/>
              <a:gd name="T36" fmla="*/ 6333479 w 236"/>
              <a:gd name="T37" fmla="*/ 30701453 h 247"/>
              <a:gd name="T38" fmla="*/ 4750109 w 236"/>
              <a:gd name="T39" fmla="*/ 30571882 h 247"/>
              <a:gd name="T40" fmla="*/ 2902663 w 236"/>
              <a:gd name="T41" fmla="*/ 30053599 h 247"/>
              <a:gd name="T42" fmla="*/ 1583370 w 236"/>
              <a:gd name="T43" fmla="*/ 29017392 h 247"/>
              <a:gd name="T44" fmla="*/ 527790 w 236"/>
              <a:gd name="T45" fmla="*/ 27462902 h 247"/>
              <a:gd name="T46" fmla="*/ 0 w 236"/>
              <a:gd name="T47" fmla="*/ 25778840 h 247"/>
              <a:gd name="T48" fmla="*/ 0 w 236"/>
              <a:gd name="T49" fmla="*/ 25130986 h 247"/>
              <a:gd name="T50" fmla="*/ 0 w 236"/>
              <a:gd name="T51" fmla="*/ 25130986 h 247"/>
              <a:gd name="T52" fmla="*/ 0 w 236"/>
              <a:gd name="T53" fmla="*/ 0 h 247"/>
              <a:gd name="T54" fmla="*/ 31007023 w 236"/>
              <a:gd name="T55" fmla="*/ 0 h 247"/>
              <a:gd name="T56" fmla="*/ 31007023 w 236"/>
              <a:gd name="T57" fmla="*/ 25130986 h 24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6" h="247">
                <a:moveTo>
                  <a:pt x="235" y="194"/>
                </a:moveTo>
                <a:cubicBezTo>
                  <a:pt x="235" y="194"/>
                  <a:pt x="235" y="197"/>
                  <a:pt x="235" y="199"/>
                </a:cubicBezTo>
                <a:cubicBezTo>
                  <a:pt x="234" y="205"/>
                  <a:pt x="233" y="207"/>
                  <a:pt x="231" y="212"/>
                </a:cubicBezTo>
                <a:cubicBezTo>
                  <a:pt x="229" y="218"/>
                  <a:pt x="226" y="221"/>
                  <a:pt x="222" y="224"/>
                </a:cubicBezTo>
                <a:cubicBezTo>
                  <a:pt x="219" y="227"/>
                  <a:pt x="216" y="229"/>
                  <a:pt x="212" y="232"/>
                </a:cubicBezTo>
                <a:cubicBezTo>
                  <a:pt x="208" y="233"/>
                  <a:pt x="204" y="234"/>
                  <a:pt x="199" y="236"/>
                </a:cubicBezTo>
                <a:cubicBezTo>
                  <a:pt x="194" y="237"/>
                  <a:pt x="190" y="237"/>
                  <a:pt x="186" y="237"/>
                </a:cubicBezTo>
                <a:cubicBezTo>
                  <a:pt x="181" y="238"/>
                  <a:pt x="178" y="237"/>
                  <a:pt x="174" y="237"/>
                </a:cubicBezTo>
                <a:cubicBezTo>
                  <a:pt x="169" y="237"/>
                  <a:pt x="167" y="236"/>
                  <a:pt x="159" y="236"/>
                </a:cubicBezTo>
                <a:cubicBezTo>
                  <a:pt x="156" y="235"/>
                  <a:pt x="154" y="234"/>
                  <a:pt x="149" y="234"/>
                </a:cubicBezTo>
                <a:cubicBezTo>
                  <a:pt x="146" y="235"/>
                  <a:pt x="143" y="235"/>
                  <a:pt x="138" y="236"/>
                </a:cubicBezTo>
                <a:cubicBezTo>
                  <a:pt x="134" y="237"/>
                  <a:pt x="133" y="237"/>
                  <a:pt x="129" y="238"/>
                </a:cubicBezTo>
                <a:cubicBezTo>
                  <a:pt x="124" y="240"/>
                  <a:pt x="119" y="243"/>
                  <a:pt x="117" y="246"/>
                </a:cubicBezTo>
                <a:cubicBezTo>
                  <a:pt x="115" y="243"/>
                  <a:pt x="110" y="240"/>
                  <a:pt x="105" y="238"/>
                </a:cubicBezTo>
                <a:cubicBezTo>
                  <a:pt x="101" y="237"/>
                  <a:pt x="99" y="237"/>
                  <a:pt x="94" y="236"/>
                </a:cubicBezTo>
                <a:cubicBezTo>
                  <a:pt x="91" y="235"/>
                  <a:pt x="89" y="235"/>
                  <a:pt x="84" y="234"/>
                </a:cubicBezTo>
                <a:cubicBezTo>
                  <a:pt x="81" y="234"/>
                  <a:pt x="78" y="235"/>
                  <a:pt x="74" y="236"/>
                </a:cubicBezTo>
                <a:cubicBezTo>
                  <a:pt x="68" y="236"/>
                  <a:pt x="65" y="237"/>
                  <a:pt x="59" y="237"/>
                </a:cubicBezTo>
                <a:cubicBezTo>
                  <a:pt x="55" y="237"/>
                  <a:pt x="52" y="238"/>
                  <a:pt x="48" y="237"/>
                </a:cubicBezTo>
                <a:cubicBezTo>
                  <a:pt x="43" y="237"/>
                  <a:pt x="40" y="237"/>
                  <a:pt x="36" y="236"/>
                </a:cubicBezTo>
                <a:cubicBezTo>
                  <a:pt x="31" y="234"/>
                  <a:pt x="28" y="233"/>
                  <a:pt x="22" y="232"/>
                </a:cubicBezTo>
                <a:cubicBezTo>
                  <a:pt x="17" y="229"/>
                  <a:pt x="14" y="227"/>
                  <a:pt x="12" y="224"/>
                </a:cubicBezTo>
                <a:cubicBezTo>
                  <a:pt x="8" y="221"/>
                  <a:pt x="5" y="218"/>
                  <a:pt x="4" y="212"/>
                </a:cubicBezTo>
                <a:cubicBezTo>
                  <a:pt x="1" y="207"/>
                  <a:pt x="0" y="205"/>
                  <a:pt x="0" y="199"/>
                </a:cubicBezTo>
                <a:cubicBezTo>
                  <a:pt x="0" y="197"/>
                  <a:pt x="0" y="194"/>
                  <a:pt x="0" y="194"/>
                </a:cubicBezTo>
                <a:lnTo>
                  <a:pt x="0" y="0"/>
                </a:lnTo>
                <a:lnTo>
                  <a:pt x="235" y="0"/>
                </a:lnTo>
                <a:lnTo>
                  <a:pt x="235" y="194"/>
                </a:lnTo>
              </a:path>
            </a:pathLst>
          </a:custGeom>
          <a:solidFill>
            <a:srgbClr val="DBC1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4" name="Freeform 2300">
            <a:extLst>
              <a:ext uri="{FF2B5EF4-FFF2-40B4-BE49-F238E27FC236}">
                <a16:creationId xmlns:a16="http://schemas.microsoft.com/office/drawing/2014/main" id="{A31581BC-7CE2-9E48-84E6-49997628A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1831975"/>
            <a:ext cx="85725" cy="88900"/>
          </a:xfrm>
          <a:custGeom>
            <a:avLst/>
            <a:gdLst>
              <a:gd name="T0" fmla="*/ 13868279 w 237"/>
              <a:gd name="T1" fmla="*/ 30831024 h 247"/>
              <a:gd name="T2" fmla="*/ 17008274 w 237"/>
              <a:gd name="T3" fmla="*/ 30831024 h 247"/>
              <a:gd name="T4" fmla="*/ 19624876 w 237"/>
              <a:gd name="T5" fmla="*/ 30312740 h 247"/>
              <a:gd name="T6" fmla="*/ 20933177 w 237"/>
              <a:gd name="T7" fmla="*/ 30442311 h 247"/>
              <a:gd name="T8" fmla="*/ 23026748 w 237"/>
              <a:gd name="T9" fmla="*/ 30701453 h 247"/>
              <a:gd name="T10" fmla="*/ 26166742 w 237"/>
              <a:gd name="T11" fmla="*/ 30442311 h 247"/>
              <a:gd name="T12" fmla="*/ 29175798 w 237"/>
              <a:gd name="T13" fmla="*/ 29017392 h 247"/>
              <a:gd name="T14" fmla="*/ 30745977 w 237"/>
              <a:gd name="T15" fmla="*/ 25778840 h 247"/>
              <a:gd name="T16" fmla="*/ 30745977 w 237"/>
              <a:gd name="T17" fmla="*/ 0 h 247"/>
              <a:gd name="T18" fmla="*/ 30876553 w 237"/>
              <a:gd name="T19" fmla="*/ 25130986 h 247"/>
              <a:gd name="T20" fmla="*/ 30353161 w 237"/>
              <a:gd name="T21" fmla="*/ 27462902 h 247"/>
              <a:gd name="T22" fmla="*/ 27867497 w 237"/>
              <a:gd name="T23" fmla="*/ 30053599 h 247"/>
              <a:gd name="T24" fmla="*/ 24465987 w 237"/>
              <a:gd name="T25" fmla="*/ 30831024 h 247"/>
              <a:gd name="T26" fmla="*/ 21979962 w 237"/>
              <a:gd name="T27" fmla="*/ 30701453 h 247"/>
              <a:gd name="T28" fmla="*/ 20540723 w 237"/>
              <a:gd name="T29" fmla="*/ 30571882 h 247"/>
              <a:gd name="T30" fmla="*/ 18185998 w 237"/>
              <a:gd name="T31" fmla="*/ 30701453 h 247"/>
              <a:gd name="T32" fmla="*/ 15569034 w 237"/>
              <a:gd name="T33" fmla="*/ 31867231 h 247"/>
              <a:gd name="T34" fmla="*/ 130939 w 237"/>
              <a:gd name="T35" fmla="*/ 25130986 h 247"/>
              <a:gd name="T36" fmla="*/ 784908 w 237"/>
              <a:gd name="T37" fmla="*/ 27462902 h 247"/>
              <a:gd name="T38" fmla="*/ 3009056 w 237"/>
              <a:gd name="T39" fmla="*/ 29924028 h 247"/>
              <a:gd name="T40" fmla="*/ 6410928 w 237"/>
              <a:gd name="T41" fmla="*/ 30701453 h 247"/>
              <a:gd name="T42" fmla="*/ 8896591 w 237"/>
              <a:gd name="T43" fmla="*/ 30571882 h 247"/>
              <a:gd name="T44" fmla="*/ 10074315 w 237"/>
              <a:gd name="T45" fmla="*/ 30312740 h 247"/>
              <a:gd name="T46" fmla="*/ 12429040 w 237"/>
              <a:gd name="T47" fmla="*/ 30442311 h 247"/>
              <a:gd name="T48" fmla="*/ 12429040 w 237"/>
              <a:gd name="T49" fmla="*/ 30701453 h 247"/>
              <a:gd name="T50" fmla="*/ 10074315 w 237"/>
              <a:gd name="T51" fmla="*/ 30571882 h 247"/>
              <a:gd name="T52" fmla="*/ 8896591 w 237"/>
              <a:gd name="T53" fmla="*/ 30701453 h 247"/>
              <a:gd name="T54" fmla="*/ 6410928 w 237"/>
              <a:gd name="T55" fmla="*/ 30831024 h 247"/>
              <a:gd name="T56" fmla="*/ 3009056 w 237"/>
              <a:gd name="T57" fmla="*/ 30053599 h 247"/>
              <a:gd name="T58" fmla="*/ 523393 w 237"/>
              <a:gd name="T59" fmla="*/ 27462902 h 247"/>
              <a:gd name="T60" fmla="*/ 0 w 237"/>
              <a:gd name="T61" fmla="*/ 25130986 h 247"/>
              <a:gd name="T62" fmla="*/ 130939 w 237"/>
              <a:gd name="T63" fmla="*/ 0 h 2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37" h="247">
                <a:moveTo>
                  <a:pt x="118" y="246"/>
                </a:moveTo>
                <a:cubicBezTo>
                  <a:pt x="116" y="244"/>
                  <a:pt x="110" y="241"/>
                  <a:pt x="106" y="238"/>
                </a:cubicBezTo>
                <a:cubicBezTo>
                  <a:pt x="110" y="240"/>
                  <a:pt x="116" y="242"/>
                  <a:pt x="118" y="245"/>
                </a:cubicBezTo>
                <a:cubicBezTo>
                  <a:pt x="120" y="242"/>
                  <a:pt x="125" y="240"/>
                  <a:pt x="130" y="238"/>
                </a:cubicBezTo>
                <a:cubicBezTo>
                  <a:pt x="134" y="237"/>
                  <a:pt x="135" y="236"/>
                  <a:pt x="139" y="235"/>
                </a:cubicBezTo>
                <a:cubicBezTo>
                  <a:pt x="144" y="234"/>
                  <a:pt x="147" y="234"/>
                  <a:pt x="150" y="234"/>
                </a:cubicBezTo>
                <a:lnTo>
                  <a:pt x="157" y="234"/>
                </a:lnTo>
                <a:lnTo>
                  <a:pt x="160" y="235"/>
                </a:lnTo>
                <a:cubicBezTo>
                  <a:pt x="164" y="235"/>
                  <a:pt x="167" y="235"/>
                  <a:pt x="169" y="236"/>
                </a:cubicBezTo>
                <a:cubicBezTo>
                  <a:pt x="170" y="236"/>
                  <a:pt x="172" y="237"/>
                  <a:pt x="176" y="237"/>
                </a:cubicBezTo>
                <a:lnTo>
                  <a:pt x="186" y="237"/>
                </a:lnTo>
                <a:cubicBezTo>
                  <a:pt x="191" y="237"/>
                  <a:pt x="195" y="237"/>
                  <a:pt x="200" y="235"/>
                </a:cubicBezTo>
                <a:cubicBezTo>
                  <a:pt x="204" y="233"/>
                  <a:pt x="209" y="233"/>
                  <a:pt x="212" y="231"/>
                </a:cubicBezTo>
                <a:cubicBezTo>
                  <a:pt x="217" y="229"/>
                  <a:pt x="219" y="227"/>
                  <a:pt x="223" y="224"/>
                </a:cubicBezTo>
                <a:cubicBezTo>
                  <a:pt x="227" y="219"/>
                  <a:pt x="229" y="218"/>
                  <a:pt x="231" y="212"/>
                </a:cubicBezTo>
                <a:cubicBezTo>
                  <a:pt x="233" y="207"/>
                  <a:pt x="235" y="205"/>
                  <a:pt x="235" y="199"/>
                </a:cubicBezTo>
                <a:lnTo>
                  <a:pt x="235" y="194"/>
                </a:lnTo>
                <a:lnTo>
                  <a:pt x="235" y="0"/>
                </a:lnTo>
                <a:lnTo>
                  <a:pt x="236" y="0"/>
                </a:lnTo>
                <a:lnTo>
                  <a:pt x="236" y="194"/>
                </a:lnTo>
                <a:lnTo>
                  <a:pt x="236" y="199"/>
                </a:lnTo>
                <a:cubicBezTo>
                  <a:pt x="235" y="205"/>
                  <a:pt x="235" y="208"/>
                  <a:pt x="232" y="212"/>
                </a:cubicBezTo>
                <a:cubicBezTo>
                  <a:pt x="230" y="218"/>
                  <a:pt x="227" y="221"/>
                  <a:pt x="223" y="224"/>
                </a:cubicBezTo>
                <a:cubicBezTo>
                  <a:pt x="220" y="228"/>
                  <a:pt x="217" y="230"/>
                  <a:pt x="213" y="232"/>
                </a:cubicBezTo>
                <a:cubicBezTo>
                  <a:pt x="209" y="234"/>
                  <a:pt x="206" y="235"/>
                  <a:pt x="200" y="237"/>
                </a:cubicBezTo>
                <a:cubicBezTo>
                  <a:pt x="195" y="237"/>
                  <a:pt x="191" y="238"/>
                  <a:pt x="187" y="238"/>
                </a:cubicBezTo>
                <a:lnTo>
                  <a:pt x="176" y="238"/>
                </a:lnTo>
                <a:cubicBezTo>
                  <a:pt x="172" y="237"/>
                  <a:pt x="170" y="237"/>
                  <a:pt x="168" y="237"/>
                </a:cubicBezTo>
                <a:cubicBezTo>
                  <a:pt x="167" y="237"/>
                  <a:pt x="164" y="237"/>
                  <a:pt x="160" y="236"/>
                </a:cubicBezTo>
                <a:lnTo>
                  <a:pt x="157" y="236"/>
                </a:lnTo>
                <a:cubicBezTo>
                  <a:pt x="156" y="236"/>
                  <a:pt x="153" y="235"/>
                  <a:pt x="150" y="235"/>
                </a:cubicBezTo>
                <a:cubicBezTo>
                  <a:pt x="147" y="235"/>
                  <a:pt x="144" y="236"/>
                  <a:pt x="139" y="237"/>
                </a:cubicBezTo>
                <a:cubicBezTo>
                  <a:pt x="136" y="237"/>
                  <a:pt x="134" y="237"/>
                  <a:pt x="130" y="238"/>
                </a:cubicBezTo>
                <a:cubicBezTo>
                  <a:pt x="125" y="241"/>
                  <a:pt x="120" y="244"/>
                  <a:pt x="119" y="246"/>
                </a:cubicBezTo>
                <a:lnTo>
                  <a:pt x="118" y="246"/>
                </a:lnTo>
                <a:close/>
                <a:moveTo>
                  <a:pt x="1" y="194"/>
                </a:moveTo>
                <a:lnTo>
                  <a:pt x="1" y="199"/>
                </a:lnTo>
                <a:cubicBezTo>
                  <a:pt x="2" y="205"/>
                  <a:pt x="2" y="207"/>
                  <a:pt x="6" y="212"/>
                </a:cubicBezTo>
                <a:cubicBezTo>
                  <a:pt x="6" y="218"/>
                  <a:pt x="9" y="219"/>
                  <a:pt x="13" y="224"/>
                </a:cubicBezTo>
                <a:cubicBezTo>
                  <a:pt x="16" y="227"/>
                  <a:pt x="19" y="229"/>
                  <a:pt x="23" y="231"/>
                </a:cubicBezTo>
                <a:cubicBezTo>
                  <a:pt x="29" y="233"/>
                  <a:pt x="32" y="233"/>
                  <a:pt x="37" y="235"/>
                </a:cubicBezTo>
                <a:cubicBezTo>
                  <a:pt x="41" y="237"/>
                  <a:pt x="44" y="237"/>
                  <a:pt x="49" y="237"/>
                </a:cubicBezTo>
                <a:lnTo>
                  <a:pt x="60" y="237"/>
                </a:lnTo>
                <a:cubicBezTo>
                  <a:pt x="64" y="237"/>
                  <a:pt x="66" y="236"/>
                  <a:pt x="68" y="236"/>
                </a:cubicBezTo>
                <a:cubicBezTo>
                  <a:pt x="69" y="235"/>
                  <a:pt x="71" y="235"/>
                  <a:pt x="75" y="235"/>
                </a:cubicBezTo>
                <a:lnTo>
                  <a:pt x="77" y="234"/>
                </a:lnTo>
                <a:lnTo>
                  <a:pt x="85" y="234"/>
                </a:lnTo>
                <a:cubicBezTo>
                  <a:pt x="90" y="234"/>
                  <a:pt x="92" y="234"/>
                  <a:pt x="95" y="235"/>
                </a:cubicBezTo>
                <a:cubicBezTo>
                  <a:pt x="99" y="236"/>
                  <a:pt x="102" y="237"/>
                  <a:pt x="106" y="238"/>
                </a:cubicBezTo>
                <a:cubicBezTo>
                  <a:pt x="101" y="237"/>
                  <a:pt x="99" y="237"/>
                  <a:pt x="95" y="237"/>
                </a:cubicBezTo>
                <a:cubicBezTo>
                  <a:pt x="92" y="236"/>
                  <a:pt x="90" y="235"/>
                  <a:pt x="85" y="235"/>
                </a:cubicBezTo>
                <a:cubicBezTo>
                  <a:pt x="82" y="235"/>
                  <a:pt x="80" y="236"/>
                  <a:pt x="77" y="236"/>
                </a:cubicBezTo>
                <a:lnTo>
                  <a:pt x="75" y="236"/>
                </a:lnTo>
                <a:cubicBezTo>
                  <a:pt x="71" y="237"/>
                  <a:pt x="69" y="237"/>
                  <a:pt x="68" y="237"/>
                </a:cubicBezTo>
                <a:cubicBezTo>
                  <a:pt x="66" y="237"/>
                  <a:pt x="64" y="237"/>
                  <a:pt x="60" y="238"/>
                </a:cubicBezTo>
                <a:lnTo>
                  <a:pt x="49" y="238"/>
                </a:lnTo>
                <a:cubicBezTo>
                  <a:pt x="43" y="238"/>
                  <a:pt x="41" y="237"/>
                  <a:pt x="36" y="237"/>
                </a:cubicBezTo>
                <a:cubicBezTo>
                  <a:pt x="32" y="235"/>
                  <a:pt x="29" y="234"/>
                  <a:pt x="23" y="232"/>
                </a:cubicBezTo>
                <a:cubicBezTo>
                  <a:pt x="18" y="230"/>
                  <a:pt x="15" y="228"/>
                  <a:pt x="13" y="224"/>
                </a:cubicBezTo>
                <a:cubicBezTo>
                  <a:pt x="8" y="221"/>
                  <a:pt x="6" y="218"/>
                  <a:pt x="4" y="212"/>
                </a:cubicBezTo>
                <a:cubicBezTo>
                  <a:pt x="1" y="208"/>
                  <a:pt x="1" y="205"/>
                  <a:pt x="0" y="199"/>
                </a:cubicBezTo>
                <a:lnTo>
                  <a:pt x="0" y="194"/>
                </a:lnTo>
                <a:lnTo>
                  <a:pt x="0" y="0"/>
                </a:lnTo>
                <a:lnTo>
                  <a:pt x="1" y="0"/>
                </a:lnTo>
                <a:lnTo>
                  <a:pt x="1" y="194"/>
                </a:ln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5" name="Freeform 2301">
            <a:extLst>
              <a:ext uri="{FF2B5EF4-FFF2-40B4-BE49-F238E27FC236}">
                <a16:creationId xmlns:a16="http://schemas.microsoft.com/office/drawing/2014/main" id="{9D2DEC85-0A06-5F4B-BFD0-1B58FD3E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1835150"/>
            <a:ext cx="36513" cy="36513"/>
          </a:xfrm>
          <a:custGeom>
            <a:avLst/>
            <a:gdLst>
              <a:gd name="T0" fmla="*/ 6532541 w 100"/>
              <a:gd name="T1" fmla="*/ 12942427 h 102"/>
              <a:gd name="T2" fmla="*/ 0 w 100"/>
              <a:gd name="T3" fmla="*/ 12942427 h 102"/>
              <a:gd name="T4" fmla="*/ 0 w 100"/>
              <a:gd name="T5" fmla="*/ 0 h 102"/>
              <a:gd name="T6" fmla="*/ 13198719 w 100"/>
              <a:gd name="T7" fmla="*/ 0 h 102"/>
              <a:gd name="T8" fmla="*/ 13198719 w 100"/>
              <a:gd name="T9" fmla="*/ 12942427 h 102"/>
              <a:gd name="T10" fmla="*/ 6532541 w 100"/>
              <a:gd name="T11" fmla="*/ 12942427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0" h="102">
                <a:moveTo>
                  <a:pt x="49" y="101"/>
                </a:moveTo>
                <a:lnTo>
                  <a:pt x="0" y="101"/>
                </a:lnTo>
                <a:lnTo>
                  <a:pt x="0" y="0"/>
                </a:lnTo>
                <a:lnTo>
                  <a:pt x="99" y="0"/>
                </a:lnTo>
                <a:lnTo>
                  <a:pt x="99" y="101"/>
                </a:lnTo>
                <a:lnTo>
                  <a:pt x="49" y="101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6" name="Freeform 2302">
            <a:extLst>
              <a:ext uri="{FF2B5EF4-FFF2-40B4-BE49-F238E27FC236}">
                <a16:creationId xmlns:a16="http://schemas.microsoft.com/office/drawing/2014/main" id="{91B13104-7821-E94B-8C99-86996B3AD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835150"/>
            <a:ext cx="36512" cy="36513"/>
          </a:xfrm>
          <a:custGeom>
            <a:avLst/>
            <a:gdLst>
              <a:gd name="T0" fmla="*/ 12817484 w 103"/>
              <a:gd name="T1" fmla="*/ 12942427 h 102"/>
              <a:gd name="T2" fmla="*/ 251330 w 103"/>
              <a:gd name="T3" fmla="*/ 12942427 h 102"/>
              <a:gd name="T4" fmla="*/ 0 w 103"/>
              <a:gd name="T5" fmla="*/ 0 h 102"/>
              <a:gd name="T6" fmla="*/ 12566154 w 103"/>
              <a:gd name="T7" fmla="*/ 0 h 102"/>
              <a:gd name="T8" fmla="*/ 251330 w 103"/>
              <a:gd name="T9" fmla="*/ 128153 h 102"/>
              <a:gd name="T10" fmla="*/ 251330 w 103"/>
              <a:gd name="T11" fmla="*/ 12942427 h 102"/>
              <a:gd name="T12" fmla="*/ 12566154 w 103"/>
              <a:gd name="T13" fmla="*/ 12814273 h 102"/>
              <a:gd name="T14" fmla="*/ 12566154 w 103"/>
              <a:gd name="T15" fmla="*/ 0 h 102"/>
              <a:gd name="T16" fmla="*/ 12691642 w 103"/>
              <a:gd name="T17" fmla="*/ 0 h 102"/>
              <a:gd name="T18" fmla="*/ 12817484 w 103"/>
              <a:gd name="T19" fmla="*/ 12942427 h 1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3" h="102">
                <a:moveTo>
                  <a:pt x="102" y="101"/>
                </a:moveTo>
                <a:lnTo>
                  <a:pt x="2" y="101"/>
                </a:lnTo>
                <a:lnTo>
                  <a:pt x="0" y="0"/>
                </a:lnTo>
                <a:lnTo>
                  <a:pt x="100" y="0"/>
                </a:lnTo>
                <a:lnTo>
                  <a:pt x="2" y="1"/>
                </a:lnTo>
                <a:lnTo>
                  <a:pt x="2" y="101"/>
                </a:lnTo>
                <a:lnTo>
                  <a:pt x="100" y="100"/>
                </a:lnTo>
                <a:lnTo>
                  <a:pt x="100" y="0"/>
                </a:lnTo>
                <a:lnTo>
                  <a:pt x="101" y="0"/>
                </a:lnTo>
                <a:lnTo>
                  <a:pt x="102" y="101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7" name="Freeform 2303">
            <a:extLst>
              <a:ext uri="{FF2B5EF4-FFF2-40B4-BE49-F238E27FC236}">
                <a16:creationId xmlns:a16="http://schemas.microsoft.com/office/drawing/2014/main" id="{1484535D-3033-DF4E-A8F7-3D16514C7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60550"/>
            <a:ext cx="15875" cy="9525"/>
          </a:xfrm>
          <a:custGeom>
            <a:avLst/>
            <a:gdLst>
              <a:gd name="T0" fmla="*/ 833783 w 46"/>
              <a:gd name="T1" fmla="*/ 925626 h 28"/>
              <a:gd name="T2" fmla="*/ 833783 w 46"/>
              <a:gd name="T3" fmla="*/ 1272948 h 28"/>
              <a:gd name="T4" fmla="*/ 1667565 w 46"/>
              <a:gd name="T5" fmla="*/ 2430236 h 28"/>
              <a:gd name="T6" fmla="*/ 3096660 w 46"/>
              <a:gd name="T7" fmla="*/ 809965 h 28"/>
              <a:gd name="T8" fmla="*/ 4525755 w 46"/>
              <a:gd name="T9" fmla="*/ 115661 h 28"/>
              <a:gd name="T10" fmla="*/ 5240476 w 46"/>
              <a:gd name="T11" fmla="*/ 1272948 h 28"/>
              <a:gd name="T12" fmla="*/ 4168568 w 46"/>
              <a:gd name="T13" fmla="*/ 2314575 h 28"/>
              <a:gd name="T14" fmla="*/ 3691973 w 46"/>
              <a:gd name="T15" fmla="*/ 1851592 h 28"/>
              <a:gd name="T16" fmla="*/ 4287630 w 46"/>
              <a:gd name="T17" fmla="*/ 1504270 h 28"/>
              <a:gd name="T18" fmla="*/ 4287630 w 46"/>
              <a:gd name="T19" fmla="*/ 809965 h 28"/>
              <a:gd name="T20" fmla="*/ 3215723 w 46"/>
              <a:gd name="T21" fmla="*/ 1620271 h 28"/>
              <a:gd name="T22" fmla="*/ 2024753 w 46"/>
              <a:gd name="T23" fmla="*/ 3124540 h 28"/>
              <a:gd name="T24" fmla="*/ 833783 w 46"/>
              <a:gd name="T25" fmla="*/ 3008879 h 28"/>
              <a:gd name="T26" fmla="*/ 476250 w 46"/>
              <a:gd name="T27" fmla="*/ 2430236 h 28"/>
              <a:gd name="T28" fmla="*/ 119063 w 46"/>
              <a:gd name="T29" fmla="*/ 1967253 h 28"/>
              <a:gd name="T30" fmla="*/ 0 w 46"/>
              <a:gd name="T31" fmla="*/ 1157288 h 28"/>
              <a:gd name="T32" fmla="*/ 0 w 46"/>
              <a:gd name="T33" fmla="*/ 809965 h 28"/>
              <a:gd name="T34" fmla="*/ 476250 w 46"/>
              <a:gd name="T35" fmla="*/ 809965 h 28"/>
              <a:gd name="T36" fmla="*/ 833783 w 46"/>
              <a:gd name="T37" fmla="*/ 925626 h 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28">
                <a:moveTo>
                  <a:pt x="7" y="8"/>
                </a:moveTo>
                <a:lnTo>
                  <a:pt x="7" y="11"/>
                </a:lnTo>
                <a:cubicBezTo>
                  <a:pt x="7" y="14"/>
                  <a:pt x="10" y="20"/>
                  <a:pt x="14" y="21"/>
                </a:cubicBezTo>
                <a:cubicBezTo>
                  <a:pt x="22" y="22"/>
                  <a:pt x="23" y="13"/>
                  <a:pt x="26" y="7"/>
                </a:cubicBezTo>
                <a:cubicBezTo>
                  <a:pt x="28" y="4"/>
                  <a:pt x="32" y="0"/>
                  <a:pt x="38" y="1"/>
                </a:cubicBezTo>
                <a:cubicBezTo>
                  <a:pt x="44" y="3"/>
                  <a:pt x="45" y="9"/>
                  <a:pt x="44" y="11"/>
                </a:cubicBezTo>
                <a:cubicBezTo>
                  <a:pt x="42" y="19"/>
                  <a:pt x="35" y="20"/>
                  <a:pt x="35" y="20"/>
                </a:cubicBezTo>
                <a:lnTo>
                  <a:pt x="31" y="16"/>
                </a:lnTo>
                <a:cubicBezTo>
                  <a:pt x="31" y="16"/>
                  <a:pt x="35" y="15"/>
                  <a:pt x="36" y="13"/>
                </a:cubicBezTo>
                <a:cubicBezTo>
                  <a:pt x="37" y="11"/>
                  <a:pt x="37" y="8"/>
                  <a:pt x="36" y="7"/>
                </a:cubicBezTo>
                <a:cubicBezTo>
                  <a:pt x="32" y="4"/>
                  <a:pt x="29" y="8"/>
                  <a:pt x="27" y="14"/>
                </a:cubicBezTo>
                <a:cubicBezTo>
                  <a:pt x="26" y="20"/>
                  <a:pt x="23" y="27"/>
                  <a:pt x="17" y="27"/>
                </a:cubicBezTo>
                <a:cubicBezTo>
                  <a:pt x="14" y="27"/>
                  <a:pt x="11" y="27"/>
                  <a:pt x="7" y="26"/>
                </a:cubicBezTo>
                <a:cubicBezTo>
                  <a:pt x="6" y="25"/>
                  <a:pt x="4" y="23"/>
                  <a:pt x="4" y="21"/>
                </a:cubicBezTo>
                <a:cubicBezTo>
                  <a:pt x="2" y="19"/>
                  <a:pt x="2" y="19"/>
                  <a:pt x="1" y="17"/>
                </a:cubicBezTo>
                <a:cubicBezTo>
                  <a:pt x="0" y="13"/>
                  <a:pt x="0" y="10"/>
                  <a:pt x="0" y="10"/>
                </a:cubicBezTo>
                <a:lnTo>
                  <a:pt x="0" y="7"/>
                </a:lnTo>
                <a:lnTo>
                  <a:pt x="4" y="7"/>
                </a:lnTo>
                <a:lnTo>
                  <a:pt x="7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8" name="Freeform 2304">
            <a:extLst>
              <a:ext uri="{FF2B5EF4-FFF2-40B4-BE49-F238E27FC236}">
                <a16:creationId xmlns:a16="http://schemas.microsoft.com/office/drawing/2014/main" id="{02688C78-03C4-D448-9E76-8E580F2EC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1860550"/>
            <a:ext cx="15875" cy="11113"/>
          </a:xfrm>
          <a:custGeom>
            <a:avLst/>
            <a:gdLst>
              <a:gd name="T0" fmla="*/ 5475817 w 45"/>
              <a:gd name="T1" fmla="*/ 1615217 h 29"/>
              <a:gd name="T2" fmla="*/ 5102578 w 45"/>
              <a:gd name="T3" fmla="*/ 2643361 h 29"/>
              <a:gd name="T4" fmla="*/ 5102578 w 45"/>
              <a:gd name="T5" fmla="*/ 3230817 h 29"/>
              <a:gd name="T6" fmla="*/ 4480278 w 45"/>
              <a:gd name="T7" fmla="*/ 3965042 h 29"/>
              <a:gd name="T8" fmla="*/ 3484739 w 45"/>
              <a:gd name="T9" fmla="*/ 4111810 h 29"/>
              <a:gd name="T10" fmla="*/ 2240139 w 45"/>
              <a:gd name="T11" fmla="*/ 2202673 h 29"/>
              <a:gd name="T12" fmla="*/ 995539 w 45"/>
              <a:gd name="T13" fmla="*/ 1174912 h 29"/>
              <a:gd name="T14" fmla="*/ 995539 w 45"/>
              <a:gd name="T15" fmla="*/ 2055905 h 29"/>
              <a:gd name="T16" fmla="*/ 1742369 w 45"/>
              <a:gd name="T17" fmla="*/ 2496593 h 29"/>
              <a:gd name="T18" fmla="*/ 1120069 w 45"/>
              <a:gd name="T19" fmla="*/ 3083666 h 29"/>
              <a:gd name="T20" fmla="*/ 0 w 45"/>
              <a:gd name="T21" fmla="*/ 1761985 h 29"/>
              <a:gd name="T22" fmla="*/ 622300 w 45"/>
              <a:gd name="T23" fmla="*/ 440688 h 29"/>
              <a:gd name="T24" fmla="*/ 2364669 w 45"/>
              <a:gd name="T25" fmla="*/ 1174912 h 29"/>
              <a:gd name="T26" fmla="*/ 3733447 w 45"/>
              <a:gd name="T27" fmla="*/ 3230817 h 29"/>
              <a:gd name="T28" fmla="*/ 4480278 w 45"/>
              <a:gd name="T29" fmla="*/ 1761985 h 29"/>
              <a:gd name="T30" fmla="*/ 4853517 w 45"/>
              <a:gd name="T31" fmla="*/ 1321681 h 29"/>
              <a:gd name="T32" fmla="*/ 5351286 w 45"/>
              <a:gd name="T33" fmla="*/ 1468449 h 29"/>
              <a:gd name="T34" fmla="*/ 5475817 w 45"/>
              <a:gd name="T35" fmla="*/ 1615217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" h="29">
                <a:moveTo>
                  <a:pt x="44" y="11"/>
                </a:moveTo>
                <a:cubicBezTo>
                  <a:pt x="44" y="11"/>
                  <a:pt x="44" y="14"/>
                  <a:pt x="41" y="18"/>
                </a:cubicBezTo>
                <a:cubicBezTo>
                  <a:pt x="41" y="20"/>
                  <a:pt x="41" y="20"/>
                  <a:pt x="41" y="22"/>
                </a:cubicBezTo>
                <a:cubicBezTo>
                  <a:pt x="39" y="24"/>
                  <a:pt x="38" y="26"/>
                  <a:pt x="36" y="27"/>
                </a:cubicBezTo>
                <a:cubicBezTo>
                  <a:pt x="33" y="28"/>
                  <a:pt x="31" y="28"/>
                  <a:pt x="28" y="28"/>
                </a:cubicBezTo>
                <a:cubicBezTo>
                  <a:pt x="23" y="28"/>
                  <a:pt x="19" y="21"/>
                  <a:pt x="18" y="15"/>
                </a:cubicBezTo>
                <a:cubicBezTo>
                  <a:pt x="17" y="9"/>
                  <a:pt x="12" y="5"/>
                  <a:pt x="8" y="8"/>
                </a:cubicBezTo>
                <a:cubicBezTo>
                  <a:pt x="6" y="9"/>
                  <a:pt x="6" y="12"/>
                  <a:pt x="8" y="14"/>
                </a:cubicBezTo>
                <a:cubicBezTo>
                  <a:pt x="10" y="16"/>
                  <a:pt x="14" y="17"/>
                  <a:pt x="14" y="17"/>
                </a:cubicBezTo>
                <a:lnTo>
                  <a:pt x="9" y="21"/>
                </a:lnTo>
                <a:cubicBezTo>
                  <a:pt x="9" y="21"/>
                  <a:pt x="1" y="20"/>
                  <a:pt x="0" y="12"/>
                </a:cubicBezTo>
                <a:cubicBezTo>
                  <a:pt x="0" y="10"/>
                  <a:pt x="0" y="4"/>
                  <a:pt x="5" y="3"/>
                </a:cubicBezTo>
                <a:cubicBezTo>
                  <a:pt x="14" y="0"/>
                  <a:pt x="17" y="5"/>
                  <a:pt x="19" y="8"/>
                </a:cubicBezTo>
                <a:cubicBezTo>
                  <a:pt x="22" y="14"/>
                  <a:pt x="23" y="23"/>
                  <a:pt x="30" y="22"/>
                </a:cubicBezTo>
                <a:cubicBezTo>
                  <a:pt x="34" y="21"/>
                  <a:pt x="36" y="15"/>
                  <a:pt x="36" y="12"/>
                </a:cubicBezTo>
                <a:lnTo>
                  <a:pt x="39" y="9"/>
                </a:lnTo>
                <a:lnTo>
                  <a:pt x="43" y="10"/>
                </a:lnTo>
                <a:lnTo>
                  <a:pt x="44" y="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59" name="Freeform 2305">
            <a:extLst>
              <a:ext uri="{FF2B5EF4-FFF2-40B4-BE49-F238E27FC236}">
                <a16:creationId xmlns:a16="http://schemas.microsoft.com/office/drawing/2014/main" id="{708A3989-5C4C-CD42-8BA0-525BC41F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1836738"/>
            <a:ext cx="33337" cy="34925"/>
          </a:xfrm>
          <a:custGeom>
            <a:avLst/>
            <a:gdLst>
              <a:gd name="T0" fmla="*/ 6665981 w 94"/>
              <a:gd name="T1" fmla="*/ 4666988 h 97"/>
              <a:gd name="T2" fmla="*/ 8301268 w 94"/>
              <a:gd name="T3" fmla="*/ 2981587 h 97"/>
              <a:gd name="T4" fmla="*/ 8678614 w 94"/>
              <a:gd name="T5" fmla="*/ 2203876 h 97"/>
              <a:gd name="T6" fmla="*/ 8301268 w 94"/>
              <a:gd name="T7" fmla="*/ 2203876 h 97"/>
              <a:gd name="T8" fmla="*/ 8301268 w 94"/>
              <a:gd name="T9" fmla="*/ 2203876 h 97"/>
              <a:gd name="T10" fmla="*/ 8175367 w 94"/>
              <a:gd name="T11" fmla="*/ 1815020 h 97"/>
              <a:gd name="T12" fmla="*/ 8678614 w 94"/>
              <a:gd name="T13" fmla="*/ 1815020 h 97"/>
              <a:gd name="T14" fmla="*/ 8678614 w 94"/>
              <a:gd name="T15" fmla="*/ 1685401 h 97"/>
              <a:gd name="T16" fmla="*/ 8804160 w 94"/>
              <a:gd name="T17" fmla="*/ 1426164 h 97"/>
              <a:gd name="T18" fmla="*/ 8301268 w 94"/>
              <a:gd name="T19" fmla="*/ 1426164 h 97"/>
              <a:gd name="T20" fmla="*/ 8301268 w 94"/>
              <a:gd name="T21" fmla="*/ 1166567 h 97"/>
              <a:gd name="T22" fmla="*/ 8301268 w 94"/>
              <a:gd name="T23" fmla="*/ 1036948 h 97"/>
              <a:gd name="T24" fmla="*/ 8552714 w 94"/>
              <a:gd name="T25" fmla="*/ 1036948 h 97"/>
              <a:gd name="T26" fmla="*/ 8930060 w 94"/>
              <a:gd name="T27" fmla="*/ 1036948 h 97"/>
              <a:gd name="T28" fmla="*/ 11194139 w 94"/>
              <a:gd name="T29" fmla="*/ 907330 h 97"/>
              <a:gd name="T30" fmla="*/ 10690892 w 94"/>
              <a:gd name="T31" fmla="*/ 2981587 h 97"/>
              <a:gd name="T32" fmla="*/ 9684753 w 94"/>
              <a:gd name="T33" fmla="*/ 2981587 h 97"/>
              <a:gd name="T34" fmla="*/ 9936199 w 94"/>
              <a:gd name="T35" fmla="*/ 2203876 h 97"/>
              <a:gd name="T36" fmla="*/ 10690892 w 94"/>
              <a:gd name="T37" fmla="*/ 1685401 h 97"/>
              <a:gd name="T38" fmla="*/ 9936199 w 94"/>
              <a:gd name="T39" fmla="*/ 1036948 h 97"/>
              <a:gd name="T40" fmla="*/ 9433307 w 94"/>
              <a:gd name="T41" fmla="*/ 1555783 h 97"/>
              <a:gd name="T42" fmla="*/ 9307407 w 94"/>
              <a:gd name="T43" fmla="*/ 2203876 h 97"/>
              <a:gd name="T44" fmla="*/ 9307407 w 94"/>
              <a:gd name="T45" fmla="*/ 2722350 h 97"/>
              <a:gd name="T46" fmla="*/ 8804160 w 94"/>
              <a:gd name="T47" fmla="*/ 3370443 h 97"/>
              <a:gd name="T48" fmla="*/ 7169228 w 94"/>
              <a:gd name="T49" fmla="*/ 5185462 h 97"/>
              <a:gd name="T50" fmla="*/ 503247 w 94"/>
              <a:gd name="T51" fmla="*/ 12445182 h 97"/>
              <a:gd name="T52" fmla="*/ 0 w 94"/>
              <a:gd name="T53" fmla="*/ 11926707 h 97"/>
              <a:gd name="T54" fmla="*/ 6665981 w 94"/>
              <a:gd name="T55" fmla="*/ 4666988 h 9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4" h="97">
                <a:moveTo>
                  <a:pt x="53" y="36"/>
                </a:moveTo>
                <a:lnTo>
                  <a:pt x="66" y="23"/>
                </a:lnTo>
                <a:cubicBezTo>
                  <a:pt x="66" y="23"/>
                  <a:pt x="69" y="20"/>
                  <a:pt x="69" y="17"/>
                </a:cubicBezTo>
                <a:lnTo>
                  <a:pt x="66" y="17"/>
                </a:lnTo>
                <a:lnTo>
                  <a:pt x="65" y="14"/>
                </a:lnTo>
                <a:lnTo>
                  <a:pt x="69" y="14"/>
                </a:lnTo>
                <a:lnTo>
                  <a:pt x="69" y="13"/>
                </a:lnTo>
                <a:cubicBezTo>
                  <a:pt x="69" y="12"/>
                  <a:pt x="69" y="11"/>
                  <a:pt x="70" y="11"/>
                </a:cubicBezTo>
                <a:lnTo>
                  <a:pt x="66" y="11"/>
                </a:lnTo>
                <a:cubicBezTo>
                  <a:pt x="66" y="11"/>
                  <a:pt x="66" y="10"/>
                  <a:pt x="66" y="9"/>
                </a:cubicBezTo>
                <a:lnTo>
                  <a:pt x="66" y="8"/>
                </a:lnTo>
                <a:cubicBezTo>
                  <a:pt x="67" y="8"/>
                  <a:pt x="68" y="8"/>
                  <a:pt x="68" y="8"/>
                </a:cubicBezTo>
                <a:cubicBezTo>
                  <a:pt x="70" y="8"/>
                  <a:pt x="70" y="8"/>
                  <a:pt x="71" y="8"/>
                </a:cubicBezTo>
                <a:cubicBezTo>
                  <a:pt x="73" y="4"/>
                  <a:pt x="82" y="0"/>
                  <a:pt x="89" y="7"/>
                </a:cubicBezTo>
                <a:cubicBezTo>
                  <a:pt x="93" y="11"/>
                  <a:pt x="92" y="21"/>
                  <a:pt x="85" y="23"/>
                </a:cubicBezTo>
                <a:cubicBezTo>
                  <a:pt x="83" y="24"/>
                  <a:pt x="79" y="23"/>
                  <a:pt x="77" y="23"/>
                </a:cubicBezTo>
                <a:lnTo>
                  <a:pt x="79" y="17"/>
                </a:lnTo>
                <a:cubicBezTo>
                  <a:pt x="83" y="18"/>
                  <a:pt x="85" y="17"/>
                  <a:pt x="85" y="13"/>
                </a:cubicBezTo>
                <a:cubicBezTo>
                  <a:pt x="85" y="11"/>
                  <a:pt x="83" y="8"/>
                  <a:pt x="79" y="8"/>
                </a:cubicBezTo>
                <a:cubicBezTo>
                  <a:pt x="77" y="8"/>
                  <a:pt x="76" y="9"/>
                  <a:pt x="75" y="12"/>
                </a:cubicBezTo>
                <a:cubicBezTo>
                  <a:pt x="74" y="13"/>
                  <a:pt x="75" y="14"/>
                  <a:pt x="74" y="17"/>
                </a:cubicBezTo>
                <a:cubicBezTo>
                  <a:pt x="74" y="17"/>
                  <a:pt x="74" y="19"/>
                  <a:pt x="74" y="21"/>
                </a:cubicBezTo>
                <a:cubicBezTo>
                  <a:pt x="73" y="23"/>
                  <a:pt x="72" y="24"/>
                  <a:pt x="70" y="26"/>
                </a:cubicBezTo>
                <a:lnTo>
                  <a:pt x="57" y="40"/>
                </a:lnTo>
                <a:lnTo>
                  <a:pt x="4" y="96"/>
                </a:lnTo>
                <a:lnTo>
                  <a:pt x="0" y="92"/>
                </a:lnTo>
                <a:lnTo>
                  <a:pt x="53" y="36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0" name="Freeform 2306">
            <a:extLst>
              <a:ext uri="{FF2B5EF4-FFF2-40B4-BE49-F238E27FC236}">
                <a16:creationId xmlns:a16="http://schemas.microsoft.com/office/drawing/2014/main" id="{3C68082B-359B-F74C-A6EF-01E8B58F6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1836738"/>
            <a:ext cx="22225" cy="28575"/>
          </a:xfrm>
          <a:custGeom>
            <a:avLst/>
            <a:gdLst>
              <a:gd name="T0" fmla="*/ 0 w 60"/>
              <a:gd name="T1" fmla="*/ 4848106 h 80"/>
              <a:gd name="T2" fmla="*/ 3841962 w 60"/>
              <a:gd name="T3" fmla="*/ 0 h 80"/>
              <a:gd name="T4" fmla="*/ 8095456 w 60"/>
              <a:gd name="T5" fmla="*/ 4848106 h 80"/>
              <a:gd name="T6" fmla="*/ 6174475 w 60"/>
              <a:gd name="T7" fmla="*/ 10079117 h 80"/>
              <a:gd name="T8" fmla="*/ 3841962 w 60"/>
              <a:gd name="T9" fmla="*/ 9568696 h 80"/>
              <a:gd name="T10" fmla="*/ 1920981 w 60"/>
              <a:gd name="T11" fmla="*/ 10079117 h 80"/>
              <a:gd name="T12" fmla="*/ 0 w 60"/>
              <a:gd name="T13" fmla="*/ 4848106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80">
                <a:moveTo>
                  <a:pt x="0" y="38"/>
                </a:moveTo>
                <a:lnTo>
                  <a:pt x="28" y="0"/>
                </a:lnTo>
                <a:lnTo>
                  <a:pt x="59" y="38"/>
                </a:lnTo>
                <a:cubicBezTo>
                  <a:pt x="59" y="38"/>
                  <a:pt x="56" y="54"/>
                  <a:pt x="45" y="79"/>
                </a:cubicBezTo>
                <a:cubicBezTo>
                  <a:pt x="38" y="77"/>
                  <a:pt x="35" y="75"/>
                  <a:pt x="28" y="75"/>
                </a:cubicBezTo>
                <a:cubicBezTo>
                  <a:pt x="23" y="75"/>
                  <a:pt x="20" y="77"/>
                  <a:pt x="14" y="79"/>
                </a:cubicBezTo>
                <a:cubicBezTo>
                  <a:pt x="3" y="54"/>
                  <a:pt x="0" y="38"/>
                  <a:pt x="0" y="3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1" name="Freeform 2307">
            <a:extLst>
              <a:ext uri="{FF2B5EF4-FFF2-40B4-BE49-F238E27FC236}">
                <a16:creationId xmlns:a16="http://schemas.microsoft.com/office/drawing/2014/main" id="{8B01ACE1-73E2-D446-A180-6A9905C7E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41500"/>
            <a:ext cx="7938" cy="22225"/>
          </a:xfrm>
          <a:custGeom>
            <a:avLst/>
            <a:gdLst>
              <a:gd name="T0" fmla="*/ 0 w 22"/>
              <a:gd name="T1" fmla="*/ 0 h 60"/>
              <a:gd name="T2" fmla="*/ 2733919 w 22"/>
              <a:gd name="T3" fmla="*/ 3704537 h 60"/>
              <a:gd name="T4" fmla="*/ 1301832 w 22"/>
              <a:gd name="T5" fmla="*/ 8095456 h 60"/>
              <a:gd name="T6" fmla="*/ 0 w 22"/>
              <a:gd name="T7" fmla="*/ 7958032 h 60"/>
              <a:gd name="T8" fmla="*/ 0 w 22"/>
              <a:gd name="T9" fmla="*/ 0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60">
                <a:moveTo>
                  <a:pt x="0" y="0"/>
                </a:moveTo>
                <a:lnTo>
                  <a:pt x="21" y="27"/>
                </a:lnTo>
                <a:cubicBezTo>
                  <a:pt x="21" y="27"/>
                  <a:pt x="19" y="40"/>
                  <a:pt x="10" y="59"/>
                </a:cubicBezTo>
                <a:cubicBezTo>
                  <a:pt x="6" y="58"/>
                  <a:pt x="4" y="58"/>
                  <a:pt x="0" y="58"/>
                </a:cubicBezTo>
                <a:lnTo>
                  <a:pt x="0" y="0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2" name="Freeform 2308">
            <a:extLst>
              <a:ext uri="{FF2B5EF4-FFF2-40B4-BE49-F238E27FC236}">
                <a16:creationId xmlns:a16="http://schemas.microsoft.com/office/drawing/2014/main" id="{066A5414-7102-D74E-88B1-535A862A7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1300" y="1841500"/>
            <a:ext cx="7938" cy="22225"/>
          </a:xfrm>
          <a:custGeom>
            <a:avLst/>
            <a:gdLst>
              <a:gd name="T0" fmla="*/ 2857680 w 21"/>
              <a:gd name="T1" fmla="*/ 0 h 60"/>
              <a:gd name="T2" fmla="*/ 2857680 w 21"/>
              <a:gd name="T3" fmla="*/ 7958032 h 60"/>
              <a:gd name="T4" fmla="*/ 1571724 w 21"/>
              <a:gd name="T5" fmla="*/ 8095456 h 60"/>
              <a:gd name="T6" fmla="*/ 0 w 21"/>
              <a:gd name="T7" fmla="*/ 3704537 h 60"/>
              <a:gd name="T8" fmla="*/ 2857680 w 21"/>
              <a:gd name="T9" fmla="*/ 0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60">
                <a:moveTo>
                  <a:pt x="20" y="0"/>
                </a:moveTo>
                <a:lnTo>
                  <a:pt x="20" y="58"/>
                </a:lnTo>
                <a:cubicBezTo>
                  <a:pt x="17" y="58"/>
                  <a:pt x="14" y="58"/>
                  <a:pt x="11" y="59"/>
                </a:cubicBezTo>
                <a:cubicBezTo>
                  <a:pt x="3" y="40"/>
                  <a:pt x="0" y="27"/>
                  <a:pt x="0" y="27"/>
                </a:cubicBezTo>
                <a:lnTo>
                  <a:pt x="20" y="0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3" name="Freeform 2309">
            <a:extLst>
              <a:ext uri="{FF2B5EF4-FFF2-40B4-BE49-F238E27FC236}">
                <a16:creationId xmlns:a16="http://schemas.microsoft.com/office/drawing/2014/main" id="{31D6753B-7BA3-C448-8779-626B0826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1835150"/>
            <a:ext cx="36512" cy="36513"/>
          </a:xfrm>
          <a:custGeom>
            <a:avLst/>
            <a:gdLst>
              <a:gd name="T0" fmla="*/ 6534202 w 101"/>
              <a:gd name="T1" fmla="*/ 12942427 h 102"/>
              <a:gd name="T2" fmla="*/ 0 w 101"/>
              <a:gd name="T3" fmla="*/ 12942427 h 102"/>
              <a:gd name="T4" fmla="*/ 0 w 101"/>
              <a:gd name="T5" fmla="*/ 0 h 102"/>
              <a:gd name="T6" fmla="*/ 13068404 w 101"/>
              <a:gd name="T7" fmla="*/ 0 h 102"/>
              <a:gd name="T8" fmla="*/ 13068404 w 101"/>
              <a:gd name="T9" fmla="*/ 12942427 h 102"/>
              <a:gd name="T10" fmla="*/ 6534202 w 101"/>
              <a:gd name="T11" fmla="*/ 12942427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102">
                <a:moveTo>
                  <a:pt x="50" y="101"/>
                </a:moveTo>
                <a:lnTo>
                  <a:pt x="0" y="101"/>
                </a:lnTo>
                <a:lnTo>
                  <a:pt x="0" y="0"/>
                </a:lnTo>
                <a:lnTo>
                  <a:pt x="100" y="0"/>
                </a:lnTo>
                <a:lnTo>
                  <a:pt x="100" y="101"/>
                </a:lnTo>
                <a:lnTo>
                  <a:pt x="50" y="101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4" name="Freeform 2310">
            <a:extLst>
              <a:ext uri="{FF2B5EF4-FFF2-40B4-BE49-F238E27FC236}">
                <a16:creationId xmlns:a16="http://schemas.microsoft.com/office/drawing/2014/main" id="{B1DEA774-5A12-5341-B91E-97B42E5F0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1835150"/>
            <a:ext cx="36512" cy="36513"/>
          </a:xfrm>
          <a:custGeom>
            <a:avLst/>
            <a:gdLst>
              <a:gd name="T0" fmla="*/ 13068404 w 101"/>
              <a:gd name="T1" fmla="*/ 12942427 h 102"/>
              <a:gd name="T2" fmla="*/ 130865 w 101"/>
              <a:gd name="T3" fmla="*/ 12942427 h 102"/>
              <a:gd name="T4" fmla="*/ 0 w 101"/>
              <a:gd name="T5" fmla="*/ 12942427 h 102"/>
              <a:gd name="T6" fmla="*/ 0 w 101"/>
              <a:gd name="T7" fmla="*/ 128153 h 102"/>
              <a:gd name="T8" fmla="*/ 0 w 101"/>
              <a:gd name="T9" fmla="*/ 0 h 102"/>
              <a:gd name="T10" fmla="*/ 13068404 w 101"/>
              <a:gd name="T11" fmla="*/ 0 h 102"/>
              <a:gd name="T12" fmla="*/ 0 w 101"/>
              <a:gd name="T13" fmla="*/ 128153 h 102"/>
              <a:gd name="T14" fmla="*/ 130865 w 101"/>
              <a:gd name="T15" fmla="*/ 12942427 h 102"/>
              <a:gd name="T16" fmla="*/ 13068404 w 101"/>
              <a:gd name="T17" fmla="*/ 12814273 h 102"/>
              <a:gd name="T18" fmla="*/ 13068404 w 101"/>
              <a:gd name="T19" fmla="*/ 12942427 h 1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102">
                <a:moveTo>
                  <a:pt x="100" y="101"/>
                </a:moveTo>
                <a:lnTo>
                  <a:pt x="1" y="101"/>
                </a:lnTo>
                <a:lnTo>
                  <a:pt x="0" y="101"/>
                </a:lnTo>
                <a:lnTo>
                  <a:pt x="0" y="1"/>
                </a:lnTo>
                <a:lnTo>
                  <a:pt x="0" y="0"/>
                </a:lnTo>
                <a:lnTo>
                  <a:pt x="100" y="0"/>
                </a:lnTo>
                <a:lnTo>
                  <a:pt x="0" y="1"/>
                </a:lnTo>
                <a:lnTo>
                  <a:pt x="1" y="101"/>
                </a:lnTo>
                <a:lnTo>
                  <a:pt x="100" y="100"/>
                </a:lnTo>
                <a:lnTo>
                  <a:pt x="100" y="101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5" name="Freeform 2311">
            <a:extLst>
              <a:ext uri="{FF2B5EF4-FFF2-40B4-BE49-F238E27FC236}">
                <a16:creationId xmlns:a16="http://schemas.microsoft.com/office/drawing/2014/main" id="{3A3C3ABE-A285-FF4D-94DC-A8CA8FB9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1876425"/>
            <a:ext cx="36512" cy="38100"/>
          </a:xfrm>
          <a:custGeom>
            <a:avLst/>
            <a:gdLst>
              <a:gd name="T0" fmla="*/ 13068404 w 101"/>
              <a:gd name="T1" fmla="*/ 9818658 h 106"/>
              <a:gd name="T2" fmla="*/ 12807036 w 101"/>
              <a:gd name="T3" fmla="*/ 10722993 h 106"/>
              <a:gd name="T4" fmla="*/ 12153796 w 101"/>
              <a:gd name="T5" fmla="*/ 11885762 h 106"/>
              <a:gd name="T6" fmla="*/ 11238827 w 101"/>
              <a:gd name="T7" fmla="*/ 12661061 h 106"/>
              <a:gd name="T8" fmla="*/ 10062852 w 101"/>
              <a:gd name="T9" fmla="*/ 13048531 h 106"/>
              <a:gd name="T10" fmla="*/ 7318306 w 101"/>
              <a:gd name="T11" fmla="*/ 13177568 h 106"/>
              <a:gd name="T12" fmla="*/ 5880963 w 101"/>
              <a:gd name="T13" fmla="*/ 13048531 h 106"/>
              <a:gd name="T14" fmla="*/ 3920521 w 101"/>
              <a:gd name="T15" fmla="*/ 12919135 h 106"/>
              <a:gd name="T16" fmla="*/ 2875049 w 101"/>
              <a:gd name="T17" fmla="*/ 12919135 h 106"/>
              <a:gd name="T18" fmla="*/ 1699073 w 101"/>
              <a:gd name="T19" fmla="*/ 13048531 h 106"/>
              <a:gd name="T20" fmla="*/ 0 w 101"/>
              <a:gd name="T21" fmla="*/ 13565397 h 106"/>
              <a:gd name="T22" fmla="*/ 0 w 101"/>
              <a:gd name="T23" fmla="*/ 0 h 106"/>
              <a:gd name="T24" fmla="*/ 13068404 w 101"/>
              <a:gd name="T25" fmla="*/ 0 h 106"/>
              <a:gd name="T26" fmla="*/ 13068404 w 101"/>
              <a:gd name="T27" fmla="*/ 9172755 h 106"/>
              <a:gd name="T28" fmla="*/ 13068404 w 101"/>
              <a:gd name="T29" fmla="*/ 981865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1" h="106">
                <a:moveTo>
                  <a:pt x="100" y="76"/>
                </a:moveTo>
                <a:cubicBezTo>
                  <a:pt x="100" y="78"/>
                  <a:pt x="99" y="81"/>
                  <a:pt x="98" y="83"/>
                </a:cubicBezTo>
                <a:cubicBezTo>
                  <a:pt x="96" y="87"/>
                  <a:pt x="97" y="87"/>
                  <a:pt x="93" y="92"/>
                </a:cubicBezTo>
                <a:cubicBezTo>
                  <a:pt x="91" y="95"/>
                  <a:pt x="88" y="96"/>
                  <a:pt x="86" y="98"/>
                </a:cubicBezTo>
                <a:cubicBezTo>
                  <a:pt x="83" y="99"/>
                  <a:pt x="81" y="100"/>
                  <a:pt x="77" y="101"/>
                </a:cubicBezTo>
                <a:cubicBezTo>
                  <a:pt x="68" y="103"/>
                  <a:pt x="63" y="103"/>
                  <a:pt x="56" y="102"/>
                </a:cubicBezTo>
                <a:cubicBezTo>
                  <a:pt x="51" y="102"/>
                  <a:pt x="47" y="101"/>
                  <a:pt x="45" y="101"/>
                </a:cubicBezTo>
                <a:cubicBezTo>
                  <a:pt x="39" y="101"/>
                  <a:pt x="34" y="101"/>
                  <a:pt x="30" y="100"/>
                </a:cubicBezTo>
                <a:cubicBezTo>
                  <a:pt x="27" y="100"/>
                  <a:pt x="25" y="100"/>
                  <a:pt x="22" y="100"/>
                </a:cubicBezTo>
                <a:cubicBezTo>
                  <a:pt x="19" y="101"/>
                  <a:pt x="16" y="101"/>
                  <a:pt x="13" y="101"/>
                </a:cubicBezTo>
                <a:cubicBezTo>
                  <a:pt x="7" y="102"/>
                  <a:pt x="0" y="105"/>
                  <a:pt x="0" y="105"/>
                </a:cubicBezTo>
                <a:lnTo>
                  <a:pt x="0" y="0"/>
                </a:lnTo>
                <a:lnTo>
                  <a:pt x="100" y="0"/>
                </a:lnTo>
                <a:lnTo>
                  <a:pt x="100" y="71"/>
                </a:lnTo>
                <a:cubicBezTo>
                  <a:pt x="100" y="71"/>
                  <a:pt x="100" y="75"/>
                  <a:pt x="100" y="76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6" name="Freeform 2312">
            <a:extLst>
              <a:ext uri="{FF2B5EF4-FFF2-40B4-BE49-F238E27FC236}">
                <a16:creationId xmlns:a16="http://schemas.microsoft.com/office/drawing/2014/main" id="{2BC8A087-0C91-9041-806A-0D1AB27F4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1874838"/>
            <a:ext cx="36512" cy="39687"/>
          </a:xfrm>
          <a:custGeom>
            <a:avLst/>
            <a:gdLst>
              <a:gd name="T0" fmla="*/ 0 w 101"/>
              <a:gd name="T1" fmla="*/ 14185008 h 109"/>
              <a:gd name="T2" fmla="*/ 0 w 101"/>
              <a:gd name="T3" fmla="*/ 14052475 h 109"/>
              <a:gd name="T4" fmla="*/ 1699073 w 101"/>
              <a:gd name="T5" fmla="*/ 13654513 h 109"/>
              <a:gd name="T6" fmla="*/ 0 w 101"/>
              <a:gd name="T7" fmla="*/ 14317540 h 109"/>
              <a:gd name="T8" fmla="*/ 0 w 101"/>
              <a:gd name="T9" fmla="*/ 14185008 h 109"/>
              <a:gd name="T10" fmla="*/ 13068404 w 101"/>
              <a:gd name="T11" fmla="*/ 0 h 109"/>
              <a:gd name="T12" fmla="*/ 13068404 w 101"/>
              <a:gd name="T13" fmla="*/ 265065 h 109"/>
              <a:gd name="T14" fmla="*/ 0 w 101"/>
              <a:gd name="T15" fmla="*/ 265065 h 109"/>
              <a:gd name="T16" fmla="*/ 13068404 w 101"/>
              <a:gd name="T17" fmla="*/ 0 h 109"/>
              <a:gd name="T18" fmla="*/ 12937901 w 101"/>
              <a:gd name="T19" fmla="*/ 11401092 h 109"/>
              <a:gd name="T20" fmla="*/ 12676533 w 101"/>
              <a:gd name="T21" fmla="*/ 11666157 h 109"/>
              <a:gd name="T22" fmla="*/ 12284300 w 101"/>
              <a:gd name="T23" fmla="*/ 12461354 h 109"/>
              <a:gd name="T24" fmla="*/ 11238827 w 101"/>
              <a:gd name="T25" fmla="*/ 13256914 h 109"/>
              <a:gd name="T26" fmla="*/ 12022932 w 101"/>
              <a:gd name="T27" fmla="*/ 12328821 h 109"/>
              <a:gd name="T28" fmla="*/ 12545668 w 101"/>
              <a:gd name="T29" fmla="*/ 11533625 h 109"/>
              <a:gd name="T30" fmla="*/ 12807036 w 101"/>
              <a:gd name="T31" fmla="*/ 11268559 h 109"/>
              <a:gd name="T32" fmla="*/ 13068404 w 101"/>
              <a:gd name="T33" fmla="*/ 10340466 h 109"/>
              <a:gd name="T34" fmla="*/ 12937901 w 101"/>
              <a:gd name="T35" fmla="*/ 11401092 h 109"/>
              <a:gd name="T36" fmla="*/ 10062852 w 101"/>
              <a:gd name="T37" fmla="*/ 13654513 h 109"/>
              <a:gd name="T38" fmla="*/ 7318306 w 101"/>
              <a:gd name="T39" fmla="*/ 13919942 h 109"/>
              <a:gd name="T40" fmla="*/ 5880963 w 101"/>
              <a:gd name="T41" fmla="*/ 13787045 h 109"/>
              <a:gd name="T42" fmla="*/ 3920521 w 101"/>
              <a:gd name="T43" fmla="*/ 13654513 h 109"/>
              <a:gd name="T44" fmla="*/ 2875049 w 101"/>
              <a:gd name="T45" fmla="*/ 13654513 h 109"/>
              <a:gd name="T46" fmla="*/ 1699073 w 101"/>
              <a:gd name="T47" fmla="*/ 13654513 h 109"/>
              <a:gd name="T48" fmla="*/ 2875049 w 101"/>
              <a:gd name="T49" fmla="*/ 13521980 h 109"/>
              <a:gd name="T50" fmla="*/ 3920521 w 101"/>
              <a:gd name="T51" fmla="*/ 13521980 h 109"/>
              <a:gd name="T52" fmla="*/ 5880963 w 101"/>
              <a:gd name="T53" fmla="*/ 13654513 h 109"/>
              <a:gd name="T54" fmla="*/ 7318306 w 101"/>
              <a:gd name="T55" fmla="*/ 13787045 h 109"/>
              <a:gd name="T56" fmla="*/ 9931987 w 101"/>
              <a:gd name="T57" fmla="*/ 13654513 h 109"/>
              <a:gd name="T58" fmla="*/ 11238827 w 101"/>
              <a:gd name="T59" fmla="*/ 13256914 h 109"/>
              <a:gd name="T60" fmla="*/ 10062852 w 101"/>
              <a:gd name="T61" fmla="*/ 13654513 h 10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1" h="109">
                <a:moveTo>
                  <a:pt x="0" y="107"/>
                </a:moveTo>
                <a:lnTo>
                  <a:pt x="0" y="106"/>
                </a:lnTo>
                <a:cubicBezTo>
                  <a:pt x="2" y="106"/>
                  <a:pt x="8" y="103"/>
                  <a:pt x="13" y="103"/>
                </a:cubicBezTo>
                <a:cubicBezTo>
                  <a:pt x="7" y="105"/>
                  <a:pt x="0" y="108"/>
                  <a:pt x="0" y="108"/>
                </a:cubicBezTo>
                <a:lnTo>
                  <a:pt x="0" y="107"/>
                </a:lnTo>
                <a:close/>
                <a:moveTo>
                  <a:pt x="100" y="0"/>
                </a:moveTo>
                <a:lnTo>
                  <a:pt x="100" y="2"/>
                </a:lnTo>
                <a:lnTo>
                  <a:pt x="0" y="2"/>
                </a:lnTo>
                <a:lnTo>
                  <a:pt x="100" y="0"/>
                </a:lnTo>
                <a:close/>
                <a:moveTo>
                  <a:pt x="99" y="86"/>
                </a:moveTo>
                <a:lnTo>
                  <a:pt x="97" y="88"/>
                </a:lnTo>
                <a:cubicBezTo>
                  <a:pt x="97" y="89"/>
                  <a:pt x="96" y="90"/>
                  <a:pt x="94" y="94"/>
                </a:cubicBezTo>
                <a:cubicBezTo>
                  <a:pt x="91" y="96"/>
                  <a:pt x="89" y="98"/>
                  <a:pt x="86" y="100"/>
                </a:cubicBezTo>
                <a:cubicBezTo>
                  <a:pt x="88" y="97"/>
                  <a:pt x="91" y="95"/>
                  <a:pt x="92" y="93"/>
                </a:cubicBezTo>
                <a:cubicBezTo>
                  <a:pt x="95" y="89"/>
                  <a:pt x="95" y="89"/>
                  <a:pt x="96" y="87"/>
                </a:cubicBezTo>
                <a:lnTo>
                  <a:pt x="98" y="85"/>
                </a:lnTo>
                <a:cubicBezTo>
                  <a:pt x="99" y="82"/>
                  <a:pt x="99" y="80"/>
                  <a:pt x="100" y="78"/>
                </a:cubicBezTo>
                <a:cubicBezTo>
                  <a:pt x="100" y="80"/>
                  <a:pt x="100" y="83"/>
                  <a:pt x="99" y="86"/>
                </a:cubicBezTo>
                <a:close/>
                <a:moveTo>
                  <a:pt x="77" y="103"/>
                </a:moveTo>
                <a:cubicBezTo>
                  <a:pt x="70" y="105"/>
                  <a:pt x="63" y="106"/>
                  <a:pt x="56" y="105"/>
                </a:cubicBezTo>
                <a:cubicBezTo>
                  <a:pt x="52" y="105"/>
                  <a:pt x="49" y="104"/>
                  <a:pt x="45" y="104"/>
                </a:cubicBezTo>
                <a:cubicBezTo>
                  <a:pt x="39" y="103"/>
                  <a:pt x="34" y="103"/>
                  <a:pt x="30" y="103"/>
                </a:cubicBezTo>
                <a:lnTo>
                  <a:pt x="22" y="103"/>
                </a:lnTo>
                <a:lnTo>
                  <a:pt x="13" y="103"/>
                </a:lnTo>
                <a:cubicBezTo>
                  <a:pt x="16" y="103"/>
                  <a:pt x="19" y="102"/>
                  <a:pt x="22" y="102"/>
                </a:cubicBezTo>
                <a:lnTo>
                  <a:pt x="30" y="102"/>
                </a:lnTo>
                <a:cubicBezTo>
                  <a:pt x="34" y="102"/>
                  <a:pt x="39" y="103"/>
                  <a:pt x="45" y="103"/>
                </a:cubicBezTo>
                <a:cubicBezTo>
                  <a:pt x="49" y="103"/>
                  <a:pt x="52" y="103"/>
                  <a:pt x="56" y="104"/>
                </a:cubicBezTo>
                <a:cubicBezTo>
                  <a:pt x="63" y="104"/>
                  <a:pt x="70" y="103"/>
                  <a:pt x="76" y="103"/>
                </a:cubicBezTo>
                <a:cubicBezTo>
                  <a:pt x="80" y="101"/>
                  <a:pt x="83" y="100"/>
                  <a:pt x="86" y="100"/>
                </a:cubicBezTo>
                <a:cubicBezTo>
                  <a:pt x="83" y="102"/>
                  <a:pt x="81" y="103"/>
                  <a:pt x="77" y="103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7" name="Freeform 2313">
            <a:extLst>
              <a:ext uri="{FF2B5EF4-FFF2-40B4-BE49-F238E27FC236}">
                <a16:creationId xmlns:a16="http://schemas.microsoft.com/office/drawing/2014/main" id="{4F4D1641-8B16-F440-811A-5F06726B0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884363"/>
            <a:ext cx="1588" cy="3175"/>
          </a:xfrm>
          <a:custGeom>
            <a:avLst/>
            <a:gdLst>
              <a:gd name="T0" fmla="*/ 140009 w 6"/>
              <a:gd name="T1" fmla="*/ 1028700 h 7"/>
              <a:gd name="T2" fmla="*/ 0 w 6"/>
              <a:gd name="T3" fmla="*/ 1028700 h 7"/>
              <a:gd name="T4" fmla="*/ 70137 w 6"/>
              <a:gd name="T5" fmla="*/ 617311 h 7"/>
              <a:gd name="T6" fmla="*/ 70137 w 6"/>
              <a:gd name="T7" fmla="*/ 411389 h 7"/>
              <a:gd name="T8" fmla="*/ 70137 w 6"/>
              <a:gd name="T9" fmla="*/ 205921 h 7"/>
              <a:gd name="T10" fmla="*/ 280282 w 6"/>
              <a:gd name="T11" fmla="*/ 205921 h 7"/>
              <a:gd name="T12" fmla="*/ 350154 w 6"/>
              <a:gd name="T13" fmla="*/ 205921 h 7"/>
              <a:gd name="T14" fmla="*/ 350154 w 6"/>
              <a:gd name="T15" fmla="*/ 617311 h 7"/>
              <a:gd name="T16" fmla="*/ 280282 w 6"/>
              <a:gd name="T17" fmla="*/ 1028700 h 7"/>
              <a:gd name="T18" fmla="*/ 280282 w 6"/>
              <a:gd name="T19" fmla="*/ 1028700 h 7"/>
              <a:gd name="T20" fmla="*/ 140009 w 6"/>
              <a:gd name="T21" fmla="*/ 102870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7">
                <a:moveTo>
                  <a:pt x="2" y="5"/>
                </a:moveTo>
                <a:cubicBezTo>
                  <a:pt x="1" y="5"/>
                  <a:pt x="0" y="5"/>
                  <a:pt x="0" y="5"/>
                </a:cubicBezTo>
                <a:cubicBezTo>
                  <a:pt x="0" y="5"/>
                  <a:pt x="0" y="4"/>
                  <a:pt x="1" y="3"/>
                </a:cubicBezTo>
                <a:lnTo>
                  <a:pt x="1" y="2"/>
                </a:lnTo>
                <a:cubicBezTo>
                  <a:pt x="2" y="1"/>
                  <a:pt x="1" y="1"/>
                  <a:pt x="1" y="1"/>
                </a:cubicBezTo>
                <a:cubicBezTo>
                  <a:pt x="1" y="1"/>
                  <a:pt x="3" y="0"/>
                  <a:pt x="4" y="1"/>
                </a:cubicBezTo>
                <a:lnTo>
                  <a:pt x="5" y="1"/>
                </a:lnTo>
                <a:cubicBezTo>
                  <a:pt x="5" y="2"/>
                  <a:pt x="5" y="3"/>
                  <a:pt x="5" y="3"/>
                </a:cubicBezTo>
                <a:lnTo>
                  <a:pt x="4" y="5"/>
                </a:lnTo>
                <a:cubicBezTo>
                  <a:pt x="4" y="5"/>
                  <a:pt x="3" y="6"/>
                  <a:pt x="2" y="5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8" name="Freeform 2314">
            <a:extLst>
              <a:ext uri="{FF2B5EF4-FFF2-40B4-BE49-F238E27FC236}">
                <a16:creationId xmlns:a16="http://schemas.microsoft.com/office/drawing/2014/main" id="{996A1F82-E488-DD4A-A734-E300626BF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887538"/>
            <a:ext cx="1588" cy="1587"/>
          </a:xfrm>
          <a:custGeom>
            <a:avLst/>
            <a:gdLst>
              <a:gd name="T0" fmla="*/ 0 w 2"/>
              <a:gd name="T1" fmla="*/ 279841 h 3"/>
              <a:gd name="T2" fmla="*/ 0 w 2"/>
              <a:gd name="T3" fmla="*/ 0 h 3"/>
              <a:gd name="T4" fmla="*/ 630436 w 2"/>
              <a:gd name="T5" fmla="*/ 279841 h 3"/>
              <a:gd name="T6" fmla="*/ 0 w 2"/>
              <a:gd name="T7" fmla="*/ 559682 h 3"/>
              <a:gd name="T8" fmla="*/ 0 w 2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69" name="Freeform 2315">
            <a:extLst>
              <a:ext uri="{FF2B5EF4-FFF2-40B4-BE49-F238E27FC236}">
                <a16:creationId xmlns:a16="http://schemas.microsoft.com/office/drawing/2014/main" id="{B9DAB095-22FF-884C-9305-D65611ADB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1876425"/>
            <a:ext cx="1587" cy="3175"/>
          </a:xfrm>
          <a:custGeom>
            <a:avLst/>
            <a:gdLst>
              <a:gd name="T0" fmla="*/ 201549 w 5"/>
              <a:gd name="T1" fmla="*/ 995539 h 9"/>
              <a:gd name="T2" fmla="*/ 100616 w 5"/>
              <a:gd name="T3" fmla="*/ 871008 h 9"/>
              <a:gd name="T4" fmla="*/ 100616 w 5"/>
              <a:gd name="T5" fmla="*/ 622300 h 9"/>
              <a:gd name="T6" fmla="*/ 0 w 5"/>
              <a:gd name="T7" fmla="*/ 622300 h 9"/>
              <a:gd name="T8" fmla="*/ 0 w 5"/>
              <a:gd name="T9" fmla="*/ 497769 h 9"/>
              <a:gd name="T10" fmla="*/ 0 w 5"/>
              <a:gd name="T11" fmla="*/ 249061 h 9"/>
              <a:gd name="T12" fmla="*/ 0 w 5"/>
              <a:gd name="T13" fmla="*/ 0 h 9"/>
              <a:gd name="T14" fmla="*/ 0 w 5"/>
              <a:gd name="T15" fmla="*/ 0 h 9"/>
              <a:gd name="T16" fmla="*/ 0 w 5"/>
              <a:gd name="T17" fmla="*/ 0 h 9"/>
              <a:gd name="T18" fmla="*/ 100616 w 5"/>
              <a:gd name="T19" fmla="*/ 0 h 9"/>
              <a:gd name="T20" fmla="*/ 302165 w 5"/>
              <a:gd name="T21" fmla="*/ 249061 h 9"/>
              <a:gd name="T22" fmla="*/ 302165 w 5"/>
              <a:gd name="T23" fmla="*/ 497769 h 9"/>
              <a:gd name="T24" fmla="*/ 302165 w 5"/>
              <a:gd name="T25" fmla="*/ 622300 h 9"/>
              <a:gd name="T26" fmla="*/ 403098 w 5"/>
              <a:gd name="T27" fmla="*/ 622300 h 9"/>
              <a:gd name="T28" fmla="*/ 403098 w 5"/>
              <a:gd name="T29" fmla="*/ 622300 h 9"/>
              <a:gd name="T30" fmla="*/ 302165 w 5"/>
              <a:gd name="T31" fmla="*/ 746831 h 9"/>
              <a:gd name="T32" fmla="*/ 201549 w 5"/>
              <a:gd name="T33" fmla="*/ 995539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9">
                <a:moveTo>
                  <a:pt x="2" y="8"/>
                </a:moveTo>
                <a:lnTo>
                  <a:pt x="1" y="7"/>
                </a:lnTo>
                <a:cubicBezTo>
                  <a:pt x="1" y="7"/>
                  <a:pt x="1" y="6"/>
                  <a:pt x="1" y="5"/>
                </a:cubicBezTo>
                <a:lnTo>
                  <a:pt x="0" y="5"/>
                </a:lnTo>
                <a:cubicBezTo>
                  <a:pt x="0" y="4"/>
                  <a:pt x="0" y="4"/>
                  <a:pt x="0" y="4"/>
                </a:cubicBezTo>
                <a:lnTo>
                  <a:pt x="0" y="2"/>
                </a:ln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lnTo>
                  <a:pt x="4" y="5"/>
                </a:ln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7"/>
                  <a:pt x="2" y="8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0" name="Freeform 2316">
            <a:extLst>
              <a:ext uri="{FF2B5EF4-FFF2-40B4-BE49-F238E27FC236}">
                <a16:creationId xmlns:a16="http://schemas.microsoft.com/office/drawing/2014/main" id="{2461B3E5-66A5-824E-B419-C94C4BCFC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879600"/>
            <a:ext cx="23813" cy="15875"/>
          </a:xfrm>
          <a:custGeom>
            <a:avLst/>
            <a:gdLst>
              <a:gd name="T0" fmla="*/ 7725918 w 68"/>
              <a:gd name="T1" fmla="*/ 3134759 h 43"/>
              <a:gd name="T2" fmla="*/ 7971052 w 68"/>
              <a:gd name="T3" fmla="*/ 4089105 h 43"/>
              <a:gd name="T4" fmla="*/ 7725918 w 68"/>
              <a:gd name="T5" fmla="*/ 5451770 h 43"/>
              <a:gd name="T6" fmla="*/ 7235300 w 68"/>
              <a:gd name="T7" fmla="*/ 5724599 h 43"/>
              <a:gd name="T8" fmla="*/ 7235300 w 68"/>
              <a:gd name="T9" fmla="*/ 5451770 h 43"/>
              <a:gd name="T10" fmla="*/ 7480784 w 68"/>
              <a:gd name="T11" fmla="*/ 4361564 h 43"/>
              <a:gd name="T12" fmla="*/ 7235300 w 68"/>
              <a:gd name="T13" fmla="*/ 3543817 h 43"/>
              <a:gd name="T14" fmla="*/ 7235300 w 68"/>
              <a:gd name="T15" fmla="*/ 3952506 h 43"/>
              <a:gd name="T16" fmla="*/ 6376981 w 68"/>
              <a:gd name="T17" fmla="*/ 5043081 h 43"/>
              <a:gd name="T18" fmla="*/ 5763797 w 68"/>
              <a:gd name="T19" fmla="*/ 5451770 h 43"/>
              <a:gd name="T20" fmla="*/ 5886363 w 68"/>
              <a:gd name="T21" fmla="*/ 5043081 h 43"/>
              <a:gd name="T22" fmla="*/ 6376981 w 68"/>
              <a:gd name="T23" fmla="*/ 4497794 h 43"/>
              <a:gd name="T24" fmla="*/ 6622115 w 68"/>
              <a:gd name="T25" fmla="*/ 3816276 h 43"/>
              <a:gd name="T26" fmla="*/ 6254414 w 68"/>
              <a:gd name="T27" fmla="*/ 3816276 h 43"/>
              <a:gd name="T28" fmla="*/ 6008930 w 68"/>
              <a:gd name="T29" fmla="*/ 4089105 h 43"/>
              <a:gd name="T30" fmla="*/ 5763797 w 68"/>
              <a:gd name="T31" fmla="*/ 3816276 h 43"/>
              <a:gd name="T32" fmla="*/ 3924242 w 68"/>
              <a:gd name="T33" fmla="*/ 3543817 h 43"/>
              <a:gd name="T34" fmla="*/ 3679109 w 68"/>
              <a:gd name="T35" fmla="*/ 4497794 h 43"/>
              <a:gd name="T36" fmla="*/ 3679109 w 68"/>
              <a:gd name="T37" fmla="*/ 5451770 h 43"/>
              <a:gd name="T38" fmla="*/ 3065924 w 68"/>
              <a:gd name="T39" fmla="*/ 5724599 h 43"/>
              <a:gd name="T40" fmla="*/ 3433624 w 68"/>
              <a:gd name="T41" fmla="*/ 5043081 h 43"/>
              <a:gd name="T42" fmla="*/ 3311058 w 68"/>
              <a:gd name="T43" fmla="*/ 4361564 h 43"/>
              <a:gd name="T44" fmla="*/ 3188491 w 68"/>
              <a:gd name="T45" fmla="*/ 3680047 h 43"/>
              <a:gd name="T46" fmla="*/ 2452739 w 68"/>
              <a:gd name="T47" fmla="*/ 3543817 h 43"/>
              <a:gd name="T48" fmla="*/ 2207255 w 68"/>
              <a:gd name="T49" fmla="*/ 4225334 h 43"/>
              <a:gd name="T50" fmla="*/ 2452739 w 68"/>
              <a:gd name="T51" fmla="*/ 4634023 h 43"/>
              <a:gd name="T52" fmla="*/ 2084688 w 68"/>
              <a:gd name="T53" fmla="*/ 4906852 h 43"/>
              <a:gd name="T54" fmla="*/ 1716987 w 68"/>
              <a:gd name="T55" fmla="*/ 3543817 h 43"/>
              <a:gd name="T56" fmla="*/ 1716987 w 68"/>
              <a:gd name="T57" fmla="*/ 2453241 h 43"/>
              <a:gd name="T58" fmla="*/ 1471503 w 68"/>
              <a:gd name="T59" fmla="*/ 1908323 h 43"/>
              <a:gd name="T60" fmla="*/ 1103803 w 68"/>
              <a:gd name="T61" fmla="*/ 2044552 h 43"/>
              <a:gd name="T62" fmla="*/ 368051 w 68"/>
              <a:gd name="T63" fmla="*/ 1771724 h 43"/>
              <a:gd name="T64" fmla="*/ 0 w 68"/>
              <a:gd name="T65" fmla="*/ 1363035 h 43"/>
              <a:gd name="T66" fmla="*/ 368051 w 68"/>
              <a:gd name="T67" fmla="*/ 953977 h 43"/>
              <a:gd name="T68" fmla="*/ 735752 w 68"/>
              <a:gd name="T69" fmla="*/ 409058 h 43"/>
              <a:gd name="T70" fmla="*/ 1716987 w 68"/>
              <a:gd name="T71" fmla="*/ 136230 h 43"/>
              <a:gd name="T72" fmla="*/ 2207255 w 68"/>
              <a:gd name="T73" fmla="*/ 272459 h 43"/>
              <a:gd name="T74" fmla="*/ 2207255 w 68"/>
              <a:gd name="T75" fmla="*/ 817747 h 43"/>
              <a:gd name="T76" fmla="*/ 4046809 w 68"/>
              <a:gd name="T77" fmla="*/ 681517 h 43"/>
              <a:gd name="T78" fmla="*/ 6376981 w 68"/>
              <a:gd name="T79" fmla="*/ 681517 h 43"/>
              <a:gd name="T80" fmla="*/ 7971052 w 68"/>
              <a:gd name="T81" fmla="*/ 953977 h 43"/>
              <a:gd name="T82" fmla="*/ 8216536 w 68"/>
              <a:gd name="T83" fmla="*/ 1499265 h 43"/>
              <a:gd name="T84" fmla="*/ 6376981 w 68"/>
              <a:gd name="T85" fmla="*/ 4089105 h 4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8" h="43">
                <a:moveTo>
                  <a:pt x="63" y="15"/>
                </a:moveTo>
                <a:lnTo>
                  <a:pt x="63" y="19"/>
                </a:lnTo>
                <a:cubicBezTo>
                  <a:pt x="63" y="21"/>
                  <a:pt x="62" y="21"/>
                  <a:pt x="63" y="23"/>
                </a:cubicBezTo>
                <a:cubicBezTo>
                  <a:pt x="63" y="23"/>
                  <a:pt x="63" y="24"/>
                  <a:pt x="64" y="24"/>
                </a:cubicBezTo>
                <a:cubicBezTo>
                  <a:pt x="65" y="26"/>
                  <a:pt x="66" y="26"/>
                  <a:pt x="65" y="28"/>
                </a:cubicBezTo>
                <a:cubicBezTo>
                  <a:pt x="64" y="30"/>
                  <a:pt x="65" y="30"/>
                  <a:pt x="65" y="30"/>
                </a:cubicBezTo>
                <a:cubicBezTo>
                  <a:pt x="64" y="31"/>
                  <a:pt x="64" y="31"/>
                  <a:pt x="64" y="33"/>
                </a:cubicBezTo>
                <a:cubicBezTo>
                  <a:pt x="64" y="33"/>
                  <a:pt x="63" y="36"/>
                  <a:pt x="63" y="39"/>
                </a:cubicBezTo>
                <a:lnTo>
                  <a:pt x="63" y="40"/>
                </a:lnTo>
                <a:lnTo>
                  <a:pt x="62" y="40"/>
                </a:lnTo>
                <a:cubicBezTo>
                  <a:pt x="61" y="40"/>
                  <a:pt x="62" y="41"/>
                  <a:pt x="61" y="42"/>
                </a:cubicBezTo>
                <a:lnTo>
                  <a:pt x="59" y="42"/>
                </a:lnTo>
                <a:lnTo>
                  <a:pt x="58" y="42"/>
                </a:lnTo>
                <a:lnTo>
                  <a:pt x="58" y="40"/>
                </a:lnTo>
                <a:lnTo>
                  <a:pt x="59" y="40"/>
                </a:lnTo>
                <a:cubicBezTo>
                  <a:pt x="59" y="39"/>
                  <a:pt x="59" y="39"/>
                  <a:pt x="60" y="37"/>
                </a:cubicBezTo>
                <a:cubicBezTo>
                  <a:pt x="61" y="37"/>
                  <a:pt x="61" y="36"/>
                  <a:pt x="61" y="36"/>
                </a:cubicBezTo>
                <a:lnTo>
                  <a:pt x="61" y="32"/>
                </a:lnTo>
                <a:lnTo>
                  <a:pt x="61" y="30"/>
                </a:lnTo>
                <a:cubicBezTo>
                  <a:pt x="60" y="29"/>
                  <a:pt x="61" y="28"/>
                  <a:pt x="60" y="28"/>
                </a:cubicBezTo>
                <a:cubicBezTo>
                  <a:pt x="60" y="27"/>
                  <a:pt x="61" y="27"/>
                  <a:pt x="59" y="26"/>
                </a:cubicBezTo>
                <a:lnTo>
                  <a:pt x="59" y="27"/>
                </a:lnTo>
                <a:lnTo>
                  <a:pt x="59" y="28"/>
                </a:lnTo>
                <a:lnTo>
                  <a:pt x="59" y="29"/>
                </a:lnTo>
                <a:cubicBezTo>
                  <a:pt x="58" y="30"/>
                  <a:pt x="58" y="30"/>
                  <a:pt x="56" y="31"/>
                </a:cubicBezTo>
                <a:cubicBezTo>
                  <a:pt x="56" y="33"/>
                  <a:pt x="55" y="33"/>
                  <a:pt x="52" y="36"/>
                </a:cubicBezTo>
                <a:lnTo>
                  <a:pt x="52" y="37"/>
                </a:lnTo>
                <a:cubicBezTo>
                  <a:pt x="51" y="37"/>
                  <a:pt x="51" y="37"/>
                  <a:pt x="50" y="39"/>
                </a:cubicBezTo>
                <a:lnTo>
                  <a:pt x="50" y="40"/>
                </a:lnTo>
                <a:lnTo>
                  <a:pt x="47" y="40"/>
                </a:lnTo>
                <a:lnTo>
                  <a:pt x="45" y="39"/>
                </a:lnTo>
                <a:lnTo>
                  <a:pt x="46" y="37"/>
                </a:lnTo>
                <a:lnTo>
                  <a:pt x="48" y="37"/>
                </a:lnTo>
                <a:lnTo>
                  <a:pt x="50" y="36"/>
                </a:lnTo>
                <a:cubicBezTo>
                  <a:pt x="50" y="34"/>
                  <a:pt x="51" y="33"/>
                  <a:pt x="51" y="33"/>
                </a:cubicBezTo>
                <a:lnTo>
                  <a:pt x="52" y="33"/>
                </a:lnTo>
                <a:lnTo>
                  <a:pt x="52" y="31"/>
                </a:lnTo>
                <a:cubicBezTo>
                  <a:pt x="52" y="30"/>
                  <a:pt x="53" y="30"/>
                  <a:pt x="53" y="30"/>
                </a:cubicBezTo>
                <a:cubicBezTo>
                  <a:pt x="53" y="29"/>
                  <a:pt x="54" y="28"/>
                  <a:pt x="54" y="28"/>
                </a:cubicBezTo>
                <a:cubicBezTo>
                  <a:pt x="54" y="28"/>
                  <a:pt x="55" y="28"/>
                  <a:pt x="55" y="27"/>
                </a:cubicBezTo>
                <a:cubicBezTo>
                  <a:pt x="53" y="27"/>
                  <a:pt x="52" y="28"/>
                  <a:pt x="52" y="28"/>
                </a:cubicBezTo>
                <a:lnTo>
                  <a:pt x="51" y="28"/>
                </a:lnTo>
                <a:cubicBezTo>
                  <a:pt x="50" y="28"/>
                  <a:pt x="50" y="28"/>
                  <a:pt x="50" y="28"/>
                </a:cubicBezTo>
                <a:lnTo>
                  <a:pt x="49" y="28"/>
                </a:lnTo>
                <a:lnTo>
                  <a:pt x="49" y="30"/>
                </a:lnTo>
                <a:lnTo>
                  <a:pt x="47" y="30"/>
                </a:lnTo>
                <a:lnTo>
                  <a:pt x="47" y="29"/>
                </a:lnTo>
                <a:lnTo>
                  <a:pt x="47" y="28"/>
                </a:lnTo>
                <a:cubicBezTo>
                  <a:pt x="45" y="27"/>
                  <a:pt x="44" y="26"/>
                  <a:pt x="44" y="26"/>
                </a:cubicBezTo>
                <a:lnTo>
                  <a:pt x="43" y="26"/>
                </a:lnTo>
                <a:cubicBezTo>
                  <a:pt x="38" y="27"/>
                  <a:pt x="36" y="27"/>
                  <a:pt x="32" y="26"/>
                </a:cubicBezTo>
                <a:lnTo>
                  <a:pt x="32" y="28"/>
                </a:lnTo>
                <a:cubicBezTo>
                  <a:pt x="31" y="30"/>
                  <a:pt x="31" y="31"/>
                  <a:pt x="31" y="31"/>
                </a:cubicBezTo>
                <a:lnTo>
                  <a:pt x="30" y="33"/>
                </a:lnTo>
                <a:cubicBezTo>
                  <a:pt x="30" y="36"/>
                  <a:pt x="30" y="36"/>
                  <a:pt x="31" y="37"/>
                </a:cubicBezTo>
                <a:lnTo>
                  <a:pt x="31" y="40"/>
                </a:lnTo>
                <a:lnTo>
                  <a:pt x="30" y="40"/>
                </a:lnTo>
                <a:cubicBezTo>
                  <a:pt x="30" y="40"/>
                  <a:pt x="29" y="41"/>
                  <a:pt x="29" y="42"/>
                </a:cubicBezTo>
                <a:lnTo>
                  <a:pt x="27" y="42"/>
                </a:lnTo>
                <a:lnTo>
                  <a:pt x="25" y="42"/>
                </a:lnTo>
                <a:lnTo>
                  <a:pt x="25" y="40"/>
                </a:lnTo>
                <a:cubicBezTo>
                  <a:pt x="26" y="40"/>
                  <a:pt x="26" y="40"/>
                  <a:pt x="27" y="39"/>
                </a:cubicBezTo>
                <a:lnTo>
                  <a:pt x="28" y="37"/>
                </a:lnTo>
                <a:lnTo>
                  <a:pt x="28" y="36"/>
                </a:lnTo>
                <a:lnTo>
                  <a:pt x="28" y="33"/>
                </a:lnTo>
                <a:lnTo>
                  <a:pt x="27" y="32"/>
                </a:lnTo>
                <a:cubicBezTo>
                  <a:pt x="26" y="31"/>
                  <a:pt x="27" y="29"/>
                  <a:pt x="27" y="29"/>
                </a:cubicBezTo>
                <a:lnTo>
                  <a:pt x="27" y="27"/>
                </a:lnTo>
                <a:lnTo>
                  <a:pt x="26" y="27"/>
                </a:lnTo>
                <a:lnTo>
                  <a:pt x="23" y="27"/>
                </a:lnTo>
                <a:cubicBezTo>
                  <a:pt x="21" y="26"/>
                  <a:pt x="21" y="26"/>
                  <a:pt x="21" y="26"/>
                </a:cubicBezTo>
                <a:lnTo>
                  <a:pt x="20" y="26"/>
                </a:lnTo>
                <a:cubicBezTo>
                  <a:pt x="18" y="27"/>
                  <a:pt x="18" y="27"/>
                  <a:pt x="18" y="28"/>
                </a:cubicBezTo>
                <a:lnTo>
                  <a:pt x="18" y="29"/>
                </a:lnTo>
                <a:lnTo>
                  <a:pt x="18" y="31"/>
                </a:lnTo>
                <a:cubicBezTo>
                  <a:pt x="20" y="32"/>
                  <a:pt x="21" y="32"/>
                  <a:pt x="20" y="33"/>
                </a:cubicBezTo>
                <a:lnTo>
                  <a:pt x="18" y="33"/>
                </a:lnTo>
                <a:cubicBezTo>
                  <a:pt x="18" y="33"/>
                  <a:pt x="18" y="34"/>
                  <a:pt x="20" y="34"/>
                </a:cubicBezTo>
                <a:lnTo>
                  <a:pt x="18" y="36"/>
                </a:lnTo>
                <a:lnTo>
                  <a:pt x="18" y="37"/>
                </a:lnTo>
                <a:cubicBezTo>
                  <a:pt x="17" y="37"/>
                  <a:pt x="17" y="36"/>
                  <a:pt x="17" y="36"/>
                </a:cubicBezTo>
                <a:lnTo>
                  <a:pt x="16" y="33"/>
                </a:lnTo>
                <a:cubicBezTo>
                  <a:pt x="14" y="31"/>
                  <a:pt x="14" y="31"/>
                  <a:pt x="14" y="30"/>
                </a:cubicBezTo>
                <a:cubicBezTo>
                  <a:pt x="13" y="28"/>
                  <a:pt x="14" y="28"/>
                  <a:pt x="14" y="26"/>
                </a:cubicBezTo>
                <a:cubicBezTo>
                  <a:pt x="14" y="25"/>
                  <a:pt x="16" y="24"/>
                  <a:pt x="16" y="24"/>
                </a:cubicBezTo>
                <a:cubicBezTo>
                  <a:pt x="16" y="24"/>
                  <a:pt x="16" y="23"/>
                  <a:pt x="15" y="22"/>
                </a:cubicBezTo>
                <a:cubicBezTo>
                  <a:pt x="14" y="22"/>
                  <a:pt x="14" y="20"/>
                  <a:pt x="14" y="18"/>
                </a:cubicBezTo>
                <a:lnTo>
                  <a:pt x="14" y="17"/>
                </a:lnTo>
                <a:lnTo>
                  <a:pt x="11" y="15"/>
                </a:lnTo>
                <a:cubicBezTo>
                  <a:pt x="11" y="15"/>
                  <a:pt x="12" y="15"/>
                  <a:pt x="12" y="14"/>
                </a:cubicBezTo>
                <a:cubicBezTo>
                  <a:pt x="12" y="15"/>
                  <a:pt x="11" y="14"/>
                  <a:pt x="11" y="15"/>
                </a:cubicBezTo>
                <a:lnTo>
                  <a:pt x="10" y="15"/>
                </a:lnTo>
                <a:lnTo>
                  <a:pt x="9" y="15"/>
                </a:lnTo>
                <a:lnTo>
                  <a:pt x="8" y="14"/>
                </a:lnTo>
                <a:lnTo>
                  <a:pt x="6" y="14"/>
                </a:lnTo>
                <a:cubicBezTo>
                  <a:pt x="5" y="13"/>
                  <a:pt x="5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1" y="12"/>
                </a:cubicBezTo>
                <a:cubicBezTo>
                  <a:pt x="0" y="11"/>
                  <a:pt x="0" y="11"/>
                  <a:pt x="0" y="10"/>
                </a:cubicBezTo>
                <a:lnTo>
                  <a:pt x="0" y="8"/>
                </a:lnTo>
                <a:lnTo>
                  <a:pt x="2" y="8"/>
                </a:lnTo>
                <a:cubicBezTo>
                  <a:pt x="2" y="8"/>
                  <a:pt x="2" y="8"/>
                  <a:pt x="3" y="7"/>
                </a:cubicBez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1"/>
                  <a:pt x="9" y="0"/>
                </a:cubicBezTo>
                <a:cubicBezTo>
                  <a:pt x="11" y="0"/>
                  <a:pt x="12" y="0"/>
                  <a:pt x="14" y="1"/>
                </a:cubicBezTo>
                <a:lnTo>
                  <a:pt x="16" y="3"/>
                </a:lnTo>
                <a:lnTo>
                  <a:pt x="17" y="2"/>
                </a:lnTo>
                <a:cubicBezTo>
                  <a:pt x="18" y="2"/>
                  <a:pt x="18" y="2"/>
                  <a:pt x="18" y="2"/>
                </a:cubicBezTo>
                <a:lnTo>
                  <a:pt x="20" y="2"/>
                </a:lnTo>
                <a:cubicBezTo>
                  <a:pt x="20" y="3"/>
                  <a:pt x="20" y="4"/>
                  <a:pt x="18" y="5"/>
                </a:cubicBezTo>
                <a:lnTo>
                  <a:pt x="18" y="6"/>
                </a:lnTo>
                <a:lnTo>
                  <a:pt x="18" y="7"/>
                </a:lnTo>
                <a:lnTo>
                  <a:pt x="25" y="7"/>
                </a:lnTo>
                <a:cubicBezTo>
                  <a:pt x="30" y="7"/>
                  <a:pt x="30" y="5"/>
                  <a:pt x="33" y="5"/>
                </a:cubicBezTo>
                <a:cubicBezTo>
                  <a:pt x="33" y="5"/>
                  <a:pt x="37" y="6"/>
                  <a:pt x="40" y="6"/>
                </a:cubicBezTo>
                <a:cubicBezTo>
                  <a:pt x="42" y="6"/>
                  <a:pt x="43" y="5"/>
                  <a:pt x="45" y="5"/>
                </a:cubicBezTo>
                <a:lnTo>
                  <a:pt x="52" y="5"/>
                </a:lnTo>
                <a:lnTo>
                  <a:pt x="58" y="5"/>
                </a:lnTo>
                <a:lnTo>
                  <a:pt x="62" y="5"/>
                </a:lnTo>
                <a:cubicBezTo>
                  <a:pt x="63" y="5"/>
                  <a:pt x="65" y="6"/>
                  <a:pt x="65" y="7"/>
                </a:cubicBezTo>
                <a:cubicBezTo>
                  <a:pt x="65" y="8"/>
                  <a:pt x="67" y="8"/>
                  <a:pt x="67" y="8"/>
                </a:cubicBezTo>
                <a:lnTo>
                  <a:pt x="67" y="10"/>
                </a:lnTo>
                <a:lnTo>
                  <a:pt x="67" y="11"/>
                </a:lnTo>
                <a:lnTo>
                  <a:pt x="67" y="12"/>
                </a:lnTo>
                <a:cubicBezTo>
                  <a:pt x="66" y="14"/>
                  <a:pt x="65" y="14"/>
                  <a:pt x="63" y="15"/>
                </a:cubicBezTo>
                <a:close/>
                <a:moveTo>
                  <a:pt x="52" y="30"/>
                </a:moveTo>
                <a:cubicBezTo>
                  <a:pt x="51" y="29"/>
                  <a:pt x="52" y="29"/>
                  <a:pt x="52" y="29"/>
                </a:cubicBezTo>
                <a:lnTo>
                  <a:pt x="52" y="30"/>
                </a:lnTo>
                <a:close/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1" name="Freeform 2317">
            <a:extLst>
              <a:ext uri="{FF2B5EF4-FFF2-40B4-BE49-F238E27FC236}">
                <a16:creationId xmlns:a16="http://schemas.microsoft.com/office/drawing/2014/main" id="{9E2F0CD6-2742-974A-9A6E-88E5DFD40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1881188"/>
            <a:ext cx="9525" cy="3175"/>
          </a:xfrm>
          <a:custGeom>
            <a:avLst/>
            <a:gdLst>
              <a:gd name="T0" fmla="*/ 671146 w 26"/>
              <a:gd name="T1" fmla="*/ 833005 h 11"/>
              <a:gd name="T2" fmla="*/ 805229 w 26"/>
              <a:gd name="T3" fmla="*/ 749877 h 11"/>
              <a:gd name="T4" fmla="*/ 939312 w 26"/>
              <a:gd name="T5" fmla="*/ 749877 h 11"/>
              <a:gd name="T6" fmla="*/ 805229 w 26"/>
              <a:gd name="T7" fmla="*/ 833005 h 11"/>
              <a:gd name="T8" fmla="*/ 1073761 w 26"/>
              <a:gd name="T9" fmla="*/ 749877 h 11"/>
              <a:gd name="T10" fmla="*/ 1341926 w 26"/>
              <a:gd name="T11" fmla="*/ 749877 h 11"/>
              <a:gd name="T12" fmla="*/ 1744907 w 26"/>
              <a:gd name="T13" fmla="*/ 583045 h 11"/>
              <a:gd name="T14" fmla="*/ 1476375 w 26"/>
              <a:gd name="T15" fmla="*/ 749877 h 11"/>
              <a:gd name="T16" fmla="*/ 1073761 w 26"/>
              <a:gd name="T17" fmla="*/ 833005 h 11"/>
              <a:gd name="T18" fmla="*/ 805229 w 26"/>
              <a:gd name="T19" fmla="*/ 833005 h 11"/>
              <a:gd name="T20" fmla="*/ 671146 w 26"/>
              <a:gd name="T21" fmla="*/ 833005 h 11"/>
              <a:gd name="T22" fmla="*/ 402614 w 26"/>
              <a:gd name="T23" fmla="*/ 583045 h 11"/>
              <a:gd name="T24" fmla="*/ 268532 w 26"/>
              <a:gd name="T25" fmla="*/ 583045 h 11"/>
              <a:gd name="T26" fmla="*/ 0 w 26"/>
              <a:gd name="T27" fmla="*/ 499918 h 11"/>
              <a:gd name="T28" fmla="*/ 134083 w 26"/>
              <a:gd name="T29" fmla="*/ 499918 h 11"/>
              <a:gd name="T30" fmla="*/ 536697 w 26"/>
              <a:gd name="T31" fmla="*/ 583045 h 11"/>
              <a:gd name="T32" fmla="*/ 402614 w 26"/>
              <a:gd name="T33" fmla="*/ 666461 h 11"/>
              <a:gd name="T34" fmla="*/ 402614 w 26"/>
              <a:gd name="T35" fmla="*/ 583045 h 11"/>
              <a:gd name="T36" fmla="*/ 536697 w 26"/>
              <a:gd name="T37" fmla="*/ 416502 h 11"/>
              <a:gd name="T38" fmla="*/ 939312 w 26"/>
              <a:gd name="T39" fmla="*/ 333375 h 11"/>
              <a:gd name="T40" fmla="*/ 2281604 w 26"/>
              <a:gd name="T41" fmla="*/ 416502 h 11"/>
              <a:gd name="T42" fmla="*/ 3086833 w 26"/>
              <a:gd name="T43" fmla="*/ 416502 h 11"/>
              <a:gd name="T44" fmla="*/ 3220915 w 26"/>
              <a:gd name="T45" fmla="*/ 249959 h 11"/>
              <a:gd name="T46" fmla="*/ 3220915 w 26"/>
              <a:gd name="T47" fmla="*/ 166543 h 11"/>
              <a:gd name="T48" fmla="*/ 2952750 w 26"/>
              <a:gd name="T49" fmla="*/ 0 h 11"/>
              <a:gd name="T50" fmla="*/ 3220915 w 26"/>
              <a:gd name="T51" fmla="*/ 0 h 11"/>
              <a:gd name="T52" fmla="*/ 3355364 w 26"/>
              <a:gd name="T53" fmla="*/ 249959 h 11"/>
              <a:gd name="T54" fmla="*/ 3086833 w 26"/>
              <a:gd name="T55" fmla="*/ 499918 h 11"/>
              <a:gd name="T56" fmla="*/ 2281604 w 26"/>
              <a:gd name="T57" fmla="*/ 499918 h 11"/>
              <a:gd name="T58" fmla="*/ 1073761 w 26"/>
              <a:gd name="T59" fmla="*/ 416502 h 11"/>
              <a:gd name="T60" fmla="*/ 671146 w 26"/>
              <a:gd name="T61" fmla="*/ 499918 h 11"/>
              <a:gd name="T62" fmla="*/ 402614 w 26"/>
              <a:gd name="T63" fmla="*/ 499918 h 11"/>
              <a:gd name="T64" fmla="*/ 536697 w 26"/>
              <a:gd name="T65" fmla="*/ 416502 h 11"/>
              <a:gd name="T66" fmla="*/ 2281604 w 26"/>
              <a:gd name="T67" fmla="*/ 666461 h 11"/>
              <a:gd name="T68" fmla="*/ 2818301 w 26"/>
              <a:gd name="T69" fmla="*/ 749877 h 11"/>
              <a:gd name="T70" fmla="*/ 3220915 w 26"/>
              <a:gd name="T71" fmla="*/ 666461 h 11"/>
              <a:gd name="T72" fmla="*/ 3355364 w 26"/>
              <a:gd name="T73" fmla="*/ 666461 h 11"/>
              <a:gd name="T74" fmla="*/ 3220915 w 26"/>
              <a:gd name="T75" fmla="*/ 749877 h 11"/>
              <a:gd name="T76" fmla="*/ 2818301 w 26"/>
              <a:gd name="T77" fmla="*/ 749877 h 11"/>
              <a:gd name="T78" fmla="*/ 2281604 w 26"/>
              <a:gd name="T79" fmla="*/ 749877 h 11"/>
              <a:gd name="T80" fmla="*/ 1878989 w 26"/>
              <a:gd name="T81" fmla="*/ 583045 h 11"/>
              <a:gd name="T82" fmla="*/ 2281604 w 26"/>
              <a:gd name="T83" fmla="*/ 666461 h 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6" h="11">
                <a:moveTo>
                  <a:pt x="5" y="10"/>
                </a:moveTo>
                <a:lnTo>
                  <a:pt x="6" y="9"/>
                </a:lnTo>
                <a:lnTo>
                  <a:pt x="7" y="9"/>
                </a:lnTo>
                <a:lnTo>
                  <a:pt x="6" y="10"/>
                </a:lnTo>
                <a:cubicBezTo>
                  <a:pt x="7" y="9"/>
                  <a:pt x="7" y="9"/>
                  <a:pt x="8" y="9"/>
                </a:cubicBezTo>
                <a:lnTo>
                  <a:pt x="10" y="9"/>
                </a:lnTo>
                <a:cubicBezTo>
                  <a:pt x="11" y="8"/>
                  <a:pt x="12" y="7"/>
                  <a:pt x="13" y="7"/>
                </a:cubicBezTo>
                <a:lnTo>
                  <a:pt x="11" y="9"/>
                </a:lnTo>
                <a:cubicBezTo>
                  <a:pt x="11" y="9"/>
                  <a:pt x="9" y="10"/>
                  <a:pt x="8" y="10"/>
                </a:cubicBezTo>
                <a:lnTo>
                  <a:pt x="6" y="10"/>
                </a:lnTo>
                <a:lnTo>
                  <a:pt x="5" y="10"/>
                </a:lnTo>
                <a:close/>
                <a:moveTo>
                  <a:pt x="3" y="7"/>
                </a:moveTo>
                <a:lnTo>
                  <a:pt x="2" y="7"/>
                </a:lnTo>
                <a:cubicBezTo>
                  <a:pt x="2" y="7"/>
                  <a:pt x="1" y="7"/>
                  <a:pt x="0" y="6"/>
                </a:cubicBezTo>
                <a:lnTo>
                  <a:pt x="1" y="6"/>
                </a:lnTo>
                <a:cubicBezTo>
                  <a:pt x="3" y="7"/>
                  <a:pt x="4" y="7"/>
                  <a:pt x="4" y="7"/>
                </a:cubicBezTo>
                <a:lnTo>
                  <a:pt x="3" y="8"/>
                </a:lnTo>
                <a:lnTo>
                  <a:pt x="3" y="7"/>
                </a:lnTo>
                <a:close/>
                <a:moveTo>
                  <a:pt x="4" y="5"/>
                </a:moveTo>
                <a:cubicBezTo>
                  <a:pt x="4" y="5"/>
                  <a:pt x="5" y="5"/>
                  <a:pt x="7" y="4"/>
                </a:cubicBezTo>
                <a:cubicBezTo>
                  <a:pt x="8" y="4"/>
                  <a:pt x="11" y="4"/>
                  <a:pt x="17" y="5"/>
                </a:cubicBezTo>
                <a:cubicBezTo>
                  <a:pt x="20" y="6"/>
                  <a:pt x="22" y="6"/>
                  <a:pt x="23" y="5"/>
                </a:cubicBezTo>
                <a:cubicBezTo>
                  <a:pt x="24" y="5"/>
                  <a:pt x="24" y="4"/>
                  <a:pt x="24" y="3"/>
                </a:cubicBezTo>
                <a:cubicBezTo>
                  <a:pt x="25" y="2"/>
                  <a:pt x="24" y="2"/>
                  <a:pt x="24" y="2"/>
                </a:cubicBezTo>
                <a:lnTo>
                  <a:pt x="22" y="0"/>
                </a:lnTo>
                <a:lnTo>
                  <a:pt x="24" y="0"/>
                </a:lnTo>
                <a:cubicBezTo>
                  <a:pt x="24" y="1"/>
                  <a:pt x="25" y="2"/>
                  <a:pt x="25" y="3"/>
                </a:cubicBezTo>
                <a:cubicBezTo>
                  <a:pt x="25" y="4"/>
                  <a:pt x="24" y="5"/>
                  <a:pt x="23" y="6"/>
                </a:cubicBezTo>
                <a:lnTo>
                  <a:pt x="17" y="6"/>
                </a:lnTo>
                <a:cubicBezTo>
                  <a:pt x="11" y="5"/>
                  <a:pt x="8" y="5"/>
                  <a:pt x="8" y="5"/>
                </a:cubicBezTo>
                <a:cubicBezTo>
                  <a:pt x="5" y="5"/>
                  <a:pt x="5" y="6"/>
                  <a:pt x="5" y="6"/>
                </a:cubicBezTo>
                <a:lnTo>
                  <a:pt x="3" y="6"/>
                </a:lnTo>
                <a:cubicBezTo>
                  <a:pt x="3" y="6"/>
                  <a:pt x="4" y="6"/>
                  <a:pt x="4" y="5"/>
                </a:cubicBezTo>
                <a:close/>
                <a:moveTo>
                  <a:pt x="17" y="8"/>
                </a:moveTo>
                <a:cubicBezTo>
                  <a:pt x="18" y="9"/>
                  <a:pt x="19" y="9"/>
                  <a:pt x="21" y="9"/>
                </a:cubicBezTo>
                <a:cubicBezTo>
                  <a:pt x="22" y="9"/>
                  <a:pt x="23" y="9"/>
                  <a:pt x="24" y="8"/>
                </a:cubicBezTo>
                <a:lnTo>
                  <a:pt x="25" y="8"/>
                </a:lnTo>
                <a:lnTo>
                  <a:pt x="24" y="9"/>
                </a:lnTo>
                <a:lnTo>
                  <a:pt x="21" y="9"/>
                </a:lnTo>
                <a:cubicBezTo>
                  <a:pt x="19" y="10"/>
                  <a:pt x="17" y="9"/>
                  <a:pt x="17" y="9"/>
                </a:cubicBezTo>
                <a:cubicBezTo>
                  <a:pt x="16" y="8"/>
                  <a:pt x="14" y="7"/>
                  <a:pt x="14" y="7"/>
                </a:cubicBezTo>
                <a:cubicBezTo>
                  <a:pt x="15" y="7"/>
                  <a:pt x="16" y="7"/>
                  <a:pt x="17" y="8"/>
                </a:cubicBezTo>
                <a:close/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2" name="Freeform 2318">
            <a:extLst>
              <a:ext uri="{FF2B5EF4-FFF2-40B4-BE49-F238E27FC236}">
                <a16:creationId xmlns:a16="http://schemas.microsoft.com/office/drawing/2014/main" id="{5A119681-0064-3A4C-9825-FE7AA1D52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881188"/>
            <a:ext cx="1588" cy="1587"/>
          </a:xfrm>
          <a:custGeom>
            <a:avLst/>
            <a:gdLst>
              <a:gd name="T0" fmla="*/ 315218 w 4"/>
              <a:gd name="T1" fmla="*/ 0 h 4"/>
              <a:gd name="T2" fmla="*/ 472827 w 4"/>
              <a:gd name="T3" fmla="*/ 0 h 4"/>
              <a:gd name="T4" fmla="*/ 315218 w 4"/>
              <a:gd name="T5" fmla="*/ 315020 h 4"/>
              <a:gd name="T6" fmla="*/ 157609 w 4"/>
              <a:gd name="T7" fmla="*/ 315020 h 4"/>
              <a:gd name="T8" fmla="*/ 0 w 4"/>
              <a:gd name="T9" fmla="*/ 315020 h 4"/>
              <a:gd name="T10" fmla="*/ 157609 w 4"/>
              <a:gd name="T11" fmla="*/ 0 h 4"/>
              <a:gd name="T12" fmla="*/ 315218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0"/>
                </a:lnTo>
                <a:lnTo>
                  <a:pt x="2" y="2"/>
                </a:lnTo>
                <a:cubicBezTo>
                  <a:pt x="2" y="2"/>
                  <a:pt x="2" y="2"/>
                  <a:pt x="1" y="2"/>
                </a:cubicBezTo>
                <a:cubicBezTo>
                  <a:pt x="1" y="3"/>
                  <a:pt x="1" y="2"/>
                  <a:pt x="0" y="2"/>
                </a:cubicBezTo>
                <a:cubicBezTo>
                  <a:pt x="1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3" name="Freeform 2319">
            <a:extLst>
              <a:ext uri="{FF2B5EF4-FFF2-40B4-BE49-F238E27FC236}">
                <a16:creationId xmlns:a16="http://schemas.microsoft.com/office/drawing/2014/main" id="{8820530C-F2D2-8947-8792-6639AE57A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885950"/>
            <a:ext cx="1588" cy="3175"/>
          </a:xfrm>
          <a:custGeom>
            <a:avLst/>
            <a:gdLst>
              <a:gd name="T0" fmla="*/ 472827 w 4"/>
              <a:gd name="T1" fmla="*/ 787400 h 8"/>
              <a:gd name="T2" fmla="*/ 315218 w 4"/>
              <a:gd name="T3" fmla="*/ 787400 h 8"/>
              <a:gd name="T4" fmla="*/ 315218 w 4"/>
              <a:gd name="T5" fmla="*/ 472678 h 8"/>
              <a:gd name="T6" fmla="*/ 0 w 4"/>
              <a:gd name="T7" fmla="*/ 157559 h 8"/>
              <a:gd name="T8" fmla="*/ 0 w 4"/>
              <a:gd name="T9" fmla="*/ 0 h 8"/>
              <a:gd name="T10" fmla="*/ 0 w 4"/>
              <a:gd name="T11" fmla="*/ 0 h 8"/>
              <a:gd name="T12" fmla="*/ 315218 w 4"/>
              <a:gd name="T13" fmla="*/ 157559 h 8"/>
              <a:gd name="T14" fmla="*/ 315218 w 4"/>
              <a:gd name="T15" fmla="*/ 472678 h 8"/>
              <a:gd name="T16" fmla="*/ 472827 w 4"/>
              <a:gd name="T17" fmla="*/ 630238 h 8"/>
              <a:gd name="T18" fmla="*/ 472827 w 4"/>
              <a:gd name="T19" fmla="*/ 787400 h 8"/>
              <a:gd name="T20" fmla="*/ 472827 w 4"/>
              <a:gd name="T21" fmla="*/ 944959 h 8"/>
              <a:gd name="T22" fmla="*/ 472827 w 4"/>
              <a:gd name="T23" fmla="*/ 1102519 h 8"/>
              <a:gd name="T24" fmla="*/ 315218 w 4"/>
              <a:gd name="T25" fmla="*/ 1102519 h 8"/>
              <a:gd name="T26" fmla="*/ 472827 w 4"/>
              <a:gd name="T27" fmla="*/ 78740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8">
                <a:moveTo>
                  <a:pt x="3" y="5"/>
                </a:moveTo>
                <a:lnTo>
                  <a:pt x="2" y="5"/>
                </a:lnTo>
                <a:lnTo>
                  <a:pt x="2" y="3"/>
                </a:lnTo>
                <a:cubicBezTo>
                  <a:pt x="2" y="3"/>
                  <a:pt x="2" y="2"/>
                  <a:pt x="0" y="1"/>
                </a:cubicBezTo>
                <a:lnTo>
                  <a:pt x="0" y="0"/>
                </a:lnTo>
                <a:lnTo>
                  <a:pt x="2" y="1"/>
                </a:lnTo>
                <a:lnTo>
                  <a:pt x="2" y="3"/>
                </a:lnTo>
                <a:cubicBezTo>
                  <a:pt x="2" y="3"/>
                  <a:pt x="3" y="3"/>
                  <a:pt x="3" y="4"/>
                </a:cubicBezTo>
                <a:lnTo>
                  <a:pt x="3" y="5"/>
                </a:lnTo>
                <a:lnTo>
                  <a:pt x="3" y="6"/>
                </a:lnTo>
                <a:lnTo>
                  <a:pt x="3" y="7"/>
                </a:lnTo>
                <a:lnTo>
                  <a:pt x="2" y="7"/>
                </a:lnTo>
                <a:lnTo>
                  <a:pt x="3" y="5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4" name="Freeform 2320">
            <a:extLst>
              <a:ext uri="{FF2B5EF4-FFF2-40B4-BE49-F238E27FC236}">
                <a16:creationId xmlns:a16="http://schemas.microsoft.com/office/drawing/2014/main" id="{1E2B20B3-A4A6-0347-A8A4-19E38CC95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881188"/>
            <a:ext cx="3175" cy="4762"/>
          </a:xfrm>
          <a:custGeom>
            <a:avLst/>
            <a:gdLst>
              <a:gd name="T0" fmla="*/ 0 w 8"/>
              <a:gd name="T1" fmla="*/ 1417489 h 12"/>
              <a:gd name="T2" fmla="*/ 157559 w 8"/>
              <a:gd name="T3" fmla="*/ 1259946 h 12"/>
              <a:gd name="T4" fmla="*/ 630238 w 8"/>
              <a:gd name="T5" fmla="*/ 787317 h 12"/>
              <a:gd name="T6" fmla="*/ 1102519 w 8"/>
              <a:gd name="T7" fmla="*/ 0 h 12"/>
              <a:gd name="T8" fmla="*/ 1102519 w 8"/>
              <a:gd name="T9" fmla="*/ 0 h 12"/>
              <a:gd name="T10" fmla="*/ 1102519 w 8"/>
              <a:gd name="T11" fmla="*/ 157543 h 12"/>
              <a:gd name="T12" fmla="*/ 1102519 w 8"/>
              <a:gd name="T13" fmla="*/ 944860 h 12"/>
              <a:gd name="T14" fmla="*/ 472678 w 8"/>
              <a:gd name="T15" fmla="*/ 1732178 h 12"/>
              <a:gd name="T16" fmla="*/ 0 w 8"/>
              <a:gd name="T17" fmla="*/ 1417489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2">
                <a:moveTo>
                  <a:pt x="0" y="9"/>
                </a:moveTo>
                <a:lnTo>
                  <a:pt x="1" y="8"/>
                </a:lnTo>
                <a:cubicBezTo>
                  <a:pt x="3" y="8"/>
                  <a:pt x="3" y="7"/>
                  <a:pt x="4" y="5"/>
                </a:cubicBezTo>
                <a:cubicBezTo>
                  <a:pt x="5" y="4"/>
                  <a:pt x="6" y="2"/>
                  <a:pt x="7" y="0"/>
                </a:cubicBezTo>
                <a:lnTo>
                  <a:pt x="7" y="1"/>
                </a:lnTo>
                <a:cubicBezTo>
                  <a:pt x="7" y="3"/>
                  <a:pt x="7" y="4"/>
                  <a:pt x="7" y="6"/>
                </a:cubicBezTo>
                <a:cubicBezTo>
                  <a:pt x="6" y="8"/>
                  <a:pt x="4" y="10"/>
                  <a:pt x="3" y="11"/>
                </a:cubicBezTo>
                <a:lnTo>
                  <a:pt x="0" y="9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5" name="Freeform 2321">
            <a:extLst>
              <a:ext uri="{FF2B5EF4-FFF2-40B4-BE49-F238E27FC236}">
                <a16:creationId xmlns:a16="http://schemas.microsoft.com/office/drawing/2014/main" id="{8F031343-7C7E-5B46-B293-3BF350691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884363"/>
            <a:ext cx="1587" cy="1587"/>
          </a:xfrm>
          <a:custGeom>
            <a:avLst/>
            <a:gdLst>
              <a:gd name="T0" fmla="*/ 0 w 3"/>
              <a:gd name="T1" fmla="*/ 630039 h 2"/>
              <a:gd name="T2" fmla="*/ 0 w 3"/>
              <a:gd name="T3" fmla="*/ 0 h 2"/>
              <a:gd name="T4" fmla="*/ 279841 w 3"/>
              <a:gd name="T5" fmla="*/ 0 h 2"/>
              <a:gd name="T6" fmla="*/ 559682 w 3"/>
              <a:gd name="T7" fmla="*/ 630039 h 2"/>
              <a:gd name="T8" fmla="*/ 0 w 3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6" name="Freeform 2322">
            <a:extLst>
              <a:ext uri="{FF2B5EF4-FFF2-40B4-BE49-F238E27FC236}">
                <a16:creationId xmlns:a16="http://schemas.microsoft.com/office/drawing/2014/main" id="{A697BC35-0D01-9B41-A376-EC1157C01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890713"/>
            <a:ext cx="1588" cy="1587"/>
          </a:xfrm>
          <a:custGeom>
            <a:avLst/>
            <a:gdLst>
              <a:gd name="T0" fmla="*/ 0 w 3"/>
              <a:gd name="T1" fmla="*/ 315020 h 4"/>
              <a:gd name="T2" fmla="*/ 560564 w 3"/>
              <a:gd name="T3" fmla="*/ 0 h 4"/>
              <a:gd name="T4" fmla="*/ 560564 w 3"/>
              <a:gd name="T5" fmla="*/ 472133 h 4"/>
              <a:gd name="T6" fmla="*/ 0 w 3"/>
              <a:gd name="T7" fmla="*/ 472133 h 4"/>
              <a:gd name="T8" fmla="*/ 0 w 3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7" name="Freeform 2323">
            <a:extLst>
              <a:ext uri="{FF2B5EF4-FFF2-40B4-BE49-F238E27FC236}">
                <a16:creationId xmlns:a16="http://schemas.microsoft.com/office/drawing/2014/main" id="{C2B61E8F-2061-EC4A-89BA-21ECAF54F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1893888"/>
            <a:ext cx="1587" cy="1587"/>
          </a:xfrm>
          <a:custGeom>
            <a:avLst/>
            <a:gdLst>
              <a:gd name="T0" fmla="*/ 139921 w 6"/>
              <a:gd name="T1" fmla="*/ 0 h 3"/>
              <a:gd name="T2" fmla="*/ 279841 w 6"/>
              <a:gd name="T3" fmla="*/ 279841 h 3"/>
              <a:gd name="T4" fmla="*/ 349934 w 6"/>
              <a:gd name="T5" fmla="*/ 559682 h 3"/>
              <a:gd name="T6" fmla="*/ 349934 w 6"/>
              <a:gd name="T7" fmla="*/ 559682 h 3"/>
              <a:gd name="T8" fmla="*/ 279841 w 6"/>
              <a:gd name="T9" fmla="*/ 559682 h 3"/>
              <a:gd name="T10" fmla="*/ 139921 w 6"/>
              <a:gd name="T11" fmla="*/ 559682 h 3"/>
              <a:gd name="T12" fmla="*/ 70093 w 6"/>
              <a:gd name="T13" fmla="*/ 559682 h 3"/>
              <a:gd name="T14" fmla="*/ 0 w 6"/>
              <a:gd name="T15" fmla="*/ 559682 h 3"/>
              <a:gd name="T16" fmla="*/ 139921 w 6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3">
                <a:moveTo>
                  <a:pt x="2" y="0"/>
                </a:moveTo>
                <a:cubicBezTo>
                  <a:pt x="2" y="0"/>
                  <a:pt x="3" y="0"/>
                  <a:pt x="4" y="1"/>
                </a:cubicBezTo>
                <a:cubicBezTo>
                  <a:pt x="5" y="1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lnTo>
                  <a:pt x="2" y="2"/>
                </a:lnTo>
                <a:cubicBezTo>
                  <a:pt x="2" y="2"/>
                  <a:pt x="2" y="2"/>
                  <a:pt x="1" y="2"/>
                </a:cubicBez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8" name="Freeform 2324">
            <a:extLst>
              <a:ext uri="{FF2B5EF4-FFF2-40B4-BE49-F238E27FC236}">
                <a16:creationId xmlns:a16="http://schemas.microsoft.com/office/drawing/2014/main" id="{B2EEB96F-936C-BD4E-BF89-1ECBE9CE4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892300"/>
            <a:ext cx="3175" cy="1588"/>
          </a:xfrm>
          <a:custGeom>
            <a:avLst/>
            <a:gdLst>
              <a:gd name="T0" fmla="*/ 411389 w 7"/>
              <a:gd name="T1" fmla="*/ 0 h 4"/>
              <a:gd name="T2" fmla="*/ 822779 w 7"/>
              <a:gd name="T3" fmla="*/ 0 h 4"/>
              <a:gd name="T4" fmla="*/ 1234168 w 7"/>
              <a:gd name="T5" fmla="*/ 315218 h 4"/>
              <a:gd name="T6" fmla="*/ 1234168 w 7"/>
              <a:gd name="T7" fmla="*/ 472827 h 4"/>
              <a:gd name="T8" fmla="*/ 1028700 w 7"/>
              <a:gd name="T9" fmla="*/ 472827 h 4"/>
              <a:gd name="T10" fmla="*/ 617311 w 7"/>
              <a:gd name="T11" fmla="*/ 472827 h 4"/>
              <a:gd name="T12" fmla="*/ 0 w 7"/>
              <a:gd name="T13" fmla="*/ 472827 h 4"/>
              <a:gd name="T14" fmla="*/ 0 w 7"/>
              <a:gd name="T15" fmla="*/ 472827 h 4"/>
              <a:gd name="T16" fmla="*/ 411389 w 7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4">
                <a:moveTo>
                  <a:pt x="2" y="0"/>
                </a:moveTo>
                <a:cubicBezTo>
                  <a:pt x="3" y="0"/>
                  <a:pt x="3" y="0"/>
                  <a:pt x="4" y="0"/>
                </a:cubicBezTo>
                <a:cubicBezTo>
                  <a:pt x="5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lnTo>
                  <a:pt x="5" y="3"/>
                </a:ln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0" y="3"/>
                </a:cubicBezTo>
                <a:lnTo>
                  <a:pt x="2" y="0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79" name="Freeform 2325">
            <a:extLst>
              <a:ext uri="{FF2B5EF4-FFF2-40B4-BE49-F238E27FC236}">
                <a16:creationId xmlns:a16="http://schemas.microsoft.com/office/drawing/2014/main" id="{2EA37B40-9DBC-A64B-8079-DF5B05860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893888"/>
            <a:ext cx="3175" cy="1587"/>
          </a:xfrm>
          <a:custGeom>
            <a:avLst/>
            <a:gdLst>
              <a:gd name="T0" fmla="*/ 411389 w 7"/>
              <a:gd name="T1" fmla="*/ 0 h 3"/>
              <a:gd name="T2" fmla="*/ 1028700 w 7"/>
              <a:gd name="T3" fmla="*/ 279841 h 3"/>
              <a:gd name="T4" fmla="*/ 1234168 w 7"/>
              <a:gd name="T5" fmla="*/ 559682 h 3"/>
              <a:gd name="T6" fmla="*/ 1234168 w 7"/>
              <a:gd name="T7" fmla="*/ 559682 h 3"/>
              <a:gd name="T8" fmla="*/ 1028700 w 7"/>
              <a:gd name="T9" fmla="*/ 559682 h 3"/>
              <a:gd name="T10" fmla="*/ 411389 w 7"/>
              <a:gd name="T11" fmla="*/ 559682 h 3"/>
              <a:gd name="T12" fmla="*/ 0 w 7"/>
              <a:gd name="T13" fmla="*/ 559682 h 3"/>
              <a:gd name="T14" fmla="*/ 0 w 7"/>
              <a:gd name="T15" fmla="*/ 559682 h 3"/>
              <a:gd name="T16" fmla="*/ 411389 w 7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3">
                <a:moveTo>
                  <a:pt x="2" y="0"/>
                </a:moveTo>
                <a:lnTo>
                  <a:pt x="5" y="1"/>
                </a:lnTo>
                <a:lnTo>
                  <a:pt x="6" y="2"/>
                </a:lnTo>
                <a:lnTo>
                  <a:pt x="5" y="2"/>
                </a:lnTo>
                <a:lnTo>
                  <a:pt x="2" y="2"/>
                </a:lnTo>
                <a:lnTo>
                  <a:pt x="0" y="2"/>
                </a:ln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0" name="Freeform 2326">
            <a:extLst>
              <a:ext uri="{FF2B5EF4-FFF2-40B4-BE49-F238E27FC236}">
                <a16:creationId xmlns:a16="http://schemas.microsoft.com/office/drawing/2014/main" id="{941411C8-2FDD-124D-9237-9E46079B5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878013"/>
            <a:ext cx="1587" cy="3175"/>
          </a:xfrm>
          <a:custGeom>
            <a:avLst/>
            <a:gdLst>
              <a:gd name="T0" fmla="*/ 201549 w 5"/>
              <a:gd name="T1" fmla="*/ 995539 h 9"/>
              <a:gd name="T2" fmla="*/ 0 w 5"/>
              <a:gd name="T3" fmla="*/ 622300 h 9"/>
              <a:gd name="T4" fmla="*/ 201549 w 5"/>
              <a:gd name="T5" fmla="*/ 497769 h 9"/>
              <a:gd name="T6" fmla="*/ 201549 w 5"/>
              <a:gd name="T7" fmla="*/ 373239 h 9"/>
              <a:gd name="T8" fmla="*/ 201549 w 5"/>
              <a:gd name="T9" fmla="*/ 249061 h 9"/>
              <a:gd name="T10" fmla="*/ 201549 w 5"/>
              <a:gd name="T11" fmla="*/ 0 h 9"/>
              <a:gd name="T12" fmla="*/ 302165 w 5"/>
              <a:gd name="T13" fmla="*/ 249061 h 9"/>
              <a:gd name="T14" fmla="*/ 403098 w 5"/>
              <a:gd name="T15" fmla="*/ 373239 h 9"/>
              <a:gd name="T16" fmla="*/ 403098 w 5"/>
              <a:gd name="T17" fmla="*/ 497769 h 9"/>
              <a:gd name="T18" fmla="*/ 302165 w 5"/>
              <a:gd name="T19" fmla="*/ 746831 h 9"/>
              <a:gd name="T20" fmla="*/ 201549 w 5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9">
                <a:moveTo>
                  <a:pt x="2" y="8"/>
                </a:moveTo>
                <a:cubicBezTo>
                  <a:pt x="1" y="7"/>
                  <a:pt x="0" y="5"/>
                  <a:pt x="0" y="5"/>
                </a:cubicBezTo>
                <a:lnTo>
                  <a:pt x="2" y="4"/>
                </a:lnTo>
                <a:lnTo>
                  <a:pt x="2" y="3"/>
                </a:ln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lnTo>
                  <a:pt x="4" y="3"/>
                </a:lnTo>
                <a:lnTo>
                  <a:pt x="4" y="4"/>
                </a:lnTo>
                <a:cubicBezTo>
                  <a:pt x="4" y="6"/>
                  <a:pt x="3" y="6"/>
                  <a:pt x="3" y="6"/>
                </a:cubicBezTo>
                <a:lnTo>
                  <a:pt x="2" y="8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1" name="Freeform 2327">
            <a:extLst>
              <a:ext uri="{FF2B5EF4-FFF2-40B4-BE49-F238E27FC236}">
                <a16:creationId xmlns:a16="http://schemas.microsoft.com/office/drawing/2014/main" id="{35748DAB-99FC-AA40-A78E-6DD2B0C8D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882775"/>
            <a:ext cx="1588" cy="1588"/>
          </a:xfrm>
          <a:custGeom>
            <a:avLst/>
            <a:gdLst>
              <a:gd name="T0" fmla="*/ 157609 w 4"/>
              <a:gd name="T1" fmla="*/ 630436 h 2"/>
              <a:gd name="T2" fmla="*/ 0 w 4"/>
              <a:gd name="T3" fmla="*/ 630436 h 2"/>
              <a:gd name="T4" fmla="*/ 472827 w 4"/>
              <a:gd name="T5" fmla="*/ 0 h 2"/>
              <a:gd name="T6" fmla="*/ 315218 w 4"/>
              <a:gd name="T7" fmla="*/ 630436 h 2"/>
              <a:gd name="T8" fmla="*/ 157609 w 4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1" y="1"/>
                </a:moveTo>
                <a:lnTo>
                  <a:pt x="0" y="1"/>
                </a:lnTo>
                <a:cubicBezTo>
                  <a:pt x="2" y="1"/>
                  <a:pt x="2" y="0"/>
                  <a:pt x="3" y="0"/>
                </a:cubicBezTo>
                <a:lnTo>
                  <a:pt x="2" y="1"/>
                </a:lnTo>
                <a:lnTo>
                  <a:pt x="1" y="1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2" name="Freeform 2328">
            <a:extLst>
              <a:ext uri="{FF2B5EF4-FFF2-40B4-BE49-F238E27FC236}">
                <a16:creationId xmlns:a16="http://schemas.microsoft.com/office/drawing/2014/main" id="{B22973A0-4766-344C-AEDE-263A16DD6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887538"/>
            <a:ext cx="3175" cy="1587"/>
          </a:xfrm>
          <a:custGeom>
            <a:avLst/>
            <a:gdLst>
              <a:gd name="T0" fmla="*/ 0 w 11"/>
              <a:gd name="T1" fmla="*/ 472133 h 4"/>
              <a:gd name="T2" fmla="*/ 0 w 11"/>
              <a:gd name="T3" fmla="*/ 472133 h 4"/>
              <a:gd name="T4" fmla="*/ 0 w 11"/>
              <a:gd name="T5" fmla="*/ 472133 h 4"/>
              <a:gd name="T6" fmla="*/ 333375 w 11"/>
              <a:gd name="T7" fmla="*/ 157510 h 4"/>
              <a:gd name="T8" fmla="*/ 833005 w 11"/>
              <a:gd name="T9" fmla="*/ 0 h 4"/>
              <a:gd name="T10" fmla="*/ 499918 w 11"/>
              <a:gd name="T11" fmla="*/ 157510 h 4"/>
              <a:gd name="T12" fmla="*/ 0 w 11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">
                <a:moveTo>
                  <a:pt x="0" y="3"/>
                </a:moveTo>
                <a:lnTo>
                  <a:pt x="0" y="3"/>
                </a:lnTo>
                <a:cubicBezTo>
                  <a:pt x="2" y="2"/>
                  <a:pt x="4" y="1"/>
                  <a:pt x="4" y="1"/>
                </a:cubicBezTo>
                <a:cubicBezTo>
                  <a:pt x="8" y="0"/>
                  <a:pt x="8" y="0"/>
                  <a:pt x="10" y="0"/>
                </a:cubicBezTo>
                <a:cubicBezTo>
                  <a:pt x="8" y="1"/>
                  <a:pt x="8" y="1"/>
                  <a:pt x="6" y="1"/>
                </a:cubicBezTo>
                <a:cubicBezTo>
                  <a:pt x="4" y="1"/>
                  <a:pt x="3" y="3"/>
                  <a:pt x="0" y="3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3" name="Freeform 2329">
            <a:extLst>
              <a:ext uri="{FF2B5EF4-FFF2-40B4-BE49-F238E27FC236}">
                <a16:creationId xmlns:a16="http://schemas.microsoft.com/office/drawing/2014/main" id="{89917E77-811C-6D48-B7B5-A1684D58A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1885950"/>
            <a:ext cx="3175" cy="3175"/>
          </a:xfrm>
          <a:custGeom>
            <a:avLst/>
            <a:gdLst>
              <a:gd name="T0" fmla="*/ 907415 w 10"/>
              <a:gd name="T1" fmla="*/ 1234168 h 7"/>
              <a:gd name="T2" fmla="*/ 705803 w 10"/>
              <a:gd name="T3" fmla="*/ 822779 h 7"/>
              <a:gd name="T4" fmla="*/ 302578 w 10"/>
              <a:gd name="T5" fmla="*/ 617311 h 7"/>
              <a:gd name="T6" fmla="*/ 100965 w 10"/>
              <a:gd name="T7" fmla="*/ 205921 h 7"/>
              <a:gd name="T8" fmla="*/ 0 w 10"/>
              <a:gd name="T9" fmla="*/ 205921 h 7"/>
              <a:gd name="T10" fmla="*/ 302578 w 10"/>
              <a:gd name="T11" fmla="*/ 205921 h 7"/>
              <a:gd name="T12" fmla="*/ 705803 w 10"/>
              <a:gd name="T13" fmla="*/ 822779 h 7"/>
              <a:gd name="T14" fmla="*/ 907415 w 10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7">
                <a:moveTo>
                  <a:pt x="9" y="6"/>
                </a:moveTo>
                <a:cubicBezTo>
                  <a:pt x="7" y="6"/>
                  <a:pt x="7" y="4"/>
                  <a:pt x="7" y="4"/>
                </a:cubicBezTo>
                <a:cubicBezTo>
                  <a:pt x="7" y="4"/>
                  <a:pt x="4" y="4"/>
                  <a:pt x="3" y="3"/>
                </a:cubicBezTo>
                <a:cubicBezTo>
                  <a:pt x="2" y="1"/>
                  <a:pt x="2" y="1"/>
                  <a:pt x="1" y="1"/>
                </a:cubicBezTo>
                <a:lnTo>
                  <a:pt x="0" y="1"/>
                </a:lnTo>
                <a:cubicBezTo>
                  <a:pt x="2" y="0"/>
                  <a:pt x="3" y="1"/>
                  <a:pt x="3" y="1"/>
                </a:cubicBezTo>
                <a:cubicBezTo>
                  <a:pt x="5" y="3"/>
                  <a:pt x="7" y="4"/>
                  <a:pt x="7" y="4"/>
                </a:cubicBezTo>
                <a:cubicBezTo>
                  <a:pt x="7" y="4"/>
                  <a:pt x="7" y="5"/>
                  <a:pt x="9" y="6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4" name="Freeform 2330">
            <a:extLst>
              <a:ext uri="{FF2B5EF4-FFF2-40B4-BE49-F238E27FC236}">
                <a16:creationId xmlns:a16="http://schemas.microsoft.com/office/drawing/2014/main" id="{D56EAB64-5585-A74C-9857-3EF1E7BC3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1885950"/>
            <a:ext cx="1587" cy="1588"/>
          </a:xfrm>
          <a:custGeom>
            <a:avLst/>
            <a:gdLst>
              <a:gd name="T0" fmla="*/ 0 w 6"/>
              <a:gd name="T1" fmla="*/ 0 h 3"/>
              <a:gd name="T2" fmla="*/ 70093 w 6"/>
              <a:gd name="T3" fmla="*/ 0 h 3"/>
              <a:gd name="T4" fmla="*/ 210013 w 6"/>
              <a:gd name="T5" fmla="*/ 0 h 3"/>
              <a:gd name="T6" fmla="*/ 210013 w 6"/>
              <a:gd name="T7" fmla="*/ 0 h 3"/>
              <a:gd name="T8" fmla="*/ 279841 w 6"/>
              <a:gd name="T9" fmla="*/ 0 h 3"/>
              <a:gd name="T10" fmla="*/ 279841 w 6"/>
              <a:gd name="T11" fmla="*/ 0 h 3"/>
              <a:gd name="T12" fmla="*/ 349934 w 6"/>
              <a:gd name="T13" fmla="*/ 560564 h 3"/>
              <a:gd name="T14" fmla="*/ 210013 w 6"/>
              <a:gd name="T15" fmla="*/ 560564 h 3"/>
              <a:gd name="T16" fmla="*/ 0 w 6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  <a:lnTo>
                  <a:pt x="4" y="0"/>
                </a:lnTo>
                <a:cubicBezTo>
                  <a:pt x="5" y="1"/>
                  <a:pt x="5" y="2"/>
                  <a:pt x="5" y="2"/>
                </a:cubicBez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5" name="Freeform 2331">
            <a:extLst>
              <a:ext uri="{FF2B5EF4-FFF2-40B4-BE49-F238E27FC236}">
                <a16:creationId xmlns:a16="http://schemas.microsoft.com/office/drawing/2014/main" id="{778E56A3-4D83-0247-B2DC-E510F60D4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1881188"/>
            <a:ext cx="1588" cy="1587"/>
          </a:xfrm>
          <a:custGeom>
            <a:avLst/>
            <a:gdLst>
              <a:gd name="T0" fmla="*/ 560564 w 3"/>
              <a:gd name="T1" fmla="*/ 315020 h 4"/>
              <a:gd name="T2" fmla="*/ 0 w 3"/>
              <a:gd name="T3" fmla="*/ 472133 h 4"/>
              <a:gd name="T4" fmla="*/ 0 w 3"/>
              <a:gd name="T5" fmla="*/ 0 h 4"/>
              <a:gd name="T6" fmla="*/ 280017 w 3"/>
              <a:gd name="T7" fmla="*/ 157510 h 4"/>
              <a:gd name="T8" fmla="*/ 560564 w 3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2"/>
                </a:moveTo>
                <a:lnTo>
                  <a:pt x="0" y="3"/>
                </a:lnTo>
                <a:lnTo>
                  <a:pt x="0" y="0"/>
                </a:lnTo>
                <a:cubicBezTo>
                  <a:pt x="0" y="0"/>
                  <a:pt x="1" y="0"/>
                  <a:pt x="1" y="1"/>
                </a:cubicBezTo>
                <a:lnTo>
                  <a:pt x="2" y="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6" name="Freeform 2332">
            <a:extLst>
              <a:ext uri="{FF2B5EF4-FFF2-40B4-BE49-F238E27FC236}">
                <a16:creationId xmlns:a16="http://schemas.microsoft.com/office/drawing/2014/main" id="{F7456601-29F8-D345-8710-756BE1772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884363"/>
            <a:ext cx="4763" cy="1587"/>
          </a:xfrm>
          <a:custGeom>
            <a:avLst/>
            <a:gdLst>
              <a:gd name="T0" fmla="*/ 1610993 w 13"/>
              <a:gd name="T1" fmla="*/ 315020 h 4"/>
              <a:gd name="T2" fmla="*/ 268560 w 13"/>
              <a:gd name="T3" fmla="*/ 472133 h 4"/>
              <a:gd name="T4" fmla="*/ 0 w 13"/>
              <a:gd name="T5" fmla="*/ 472133 h 4"/>
              <a:gd name="T6" fmla="*/ 268560 w 13"/>
              <a:gd name="T7" fmla="*/ 315020 h 4"/>
              <a:gd name="T8" fmla="*/ 402657 w 13"/>
              <a:gd name="T9" fmla="*/ 315020 h 4"/>
              <a:gd name="T10" fmla="*/ 805313 w 13"/>
              <a:gd name="T11" fmla="*/ 157510 h 4"/>
              <a:gd name="T12" fmla="*/ 805313 w 13"/>
              <a:gd name="T13" fmla="*/ 157510 h 4"/>
              <a:gd name="T14" fmla="*/ 1073873 w 13"/>
              <a:gd name="T15" fmla="*/ 0 h 4"/>
              <a:gd name="T16" fmla="*/ 1073873 w 13"/>
              <a:gd name="T17" fmla="*/ 0 h 4"/>
              <a:gd name="T18" fmla="*/ 1476530 w 13"/>
              <a:gd name="T19" fmla="*/ 157510 h 4"/>
              <a:gd name="T20" fmla="*/ 1610993 w 13"/>
              <a:gd name="T21" fmla="*/ 157510 h 4"/>
              <a:gd name="T22" fmla="*/ 1610993 w 13"/>
              <a:gd name="T23" fmla="*/ 157510 h 4"/>
              <a:gd name="T24" fmla="*/ 1610993 w 13"/>
              <a:gd name="T25" fmla="*/ 315020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4">
                <a:moveTo>
                  <a:pt x="12" y="2"/>
                </a:moveTo>
                <a:lnTo>
                  <a:pt x="2" y="3"/>
                </a:lnTo>
                <a:lnTo>
                  <a:pt x="0" y="3"/>
                </a:lnTo>
                <a:cubicBezTo>
                  <a:pt x="0" y="3"/>
                  <a:pt x="0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9" y="1"/>
                  <a:pt x="11" y="1"/>
                </a:cubicBezTo>
                <a:lnTo>
                  <a:pt x="12" y="1"/>
                </a:lnTo>
                <a:lnTo>
                  <a:pt x="12" y="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7" name="Freeform 2333">
            <a:extLst>
              <a:ext uri="{FF2B5EF4-FFF2-40B4-BE49-F238E27FC236}">
                <a16:creationId xmlns:a16="http://schemas.microsoft.com/office/drawing/2014/main" id="{7F1B60C9-8E20-2844-83D1-3693ED640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1884363"/>
            <a:ext cx="1587" cy="1587"/>
          </a:xfrm>
          <a:custGeom>
            <a:avLst/>
            <a:gdLst>
              <a:gd name="T0" fmla="*/ 349934 w 6"/>
              <a:gd name="T1" fmla="*/ 315020 h 4"/>
              <a:gd name="T2" fmla="*/ 210013 w 6"/>
              <a:gd name="T3" fmla="*/ 472133 h 4"/>
              <a:gd name="T4" fmla="*/ 70093 w 6"/>
              <a:gd name="T5" fmla="*/ 315020 h 4"/>
              <a:gd name="T6" fmla="*/ 0 w 6"/>
              <a:gd name="T7" fmla="*/ 157510 h 4"/>
              <a:gd name="T8" fmla="*/ 279841 w 6"/>
              <a:gd name="T9" fmla="*/ 157510 h 4"/>
              <a:gd name="T10" fmla="*/ 349934 w 6"/>
              <a:gd name="T11" fmla="*/ 0 h 4"/>
              <a:gd name="T12" fmla="*/ 349934 w 6"/>
              <a:gd name="T13" fmla="*/ 31502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5" y="2"/>
                </a:moveTo>
                <a:lnTo>
                  <a:pt x="3" y="3"/>
                </a:lnTo>
                <a:lnTo>
                  <a:pt x="1" y="2"/>
                </a:lnTo>
                <a:lnTo>
                  <a:pt x="0" y="1"/>
                </a:lnTo>
                <a:cubicBezTo>
                  <a:pt x="2" y="1"/>
                  <a:pt x="3" y="1"/>
                  <a:pt x="4" y="1"/>
                </a:cubicBezTo>
                <a:lnTo>
                  <a:pt x="5" y="0"/>
                </a:lnTo>
                <a:lnTo>
                  <a:pt x="5" y="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8" name="Freeform 2334">
            <a:extLst>
              <a:ext uri="{FF2B5EF4-FFF2-40B4-BE49-F238E27FC236}">
                <a16:creationId xmlns:a16="http://schemas.microsoft.com/office/drawing/2014/main" id="{D41FCB7A-40A2-FC47-9BD3-686E8ABDB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882775"/>
            <a:ext cx="6350" cy="1588"/>
          </a:xfrm>
          <a:custGeom>
            <a:avLst/>
            <a:gdLst>
              <a:gd name="T0" fmla="*/ 0 w 19"/>
              <a:gd name="T1" fmla="*/ 280017 h 3"/>
              <a:gd name="T2" fmla="*/ 223253 w 19"/>
              <a:gd name="T3" fmla="*/ 0 h 3"/>
              <a:gd name="T4" fmla="*/ 446839 w 19"/>
              <a:gd name="T5" fmla="*/ 0 h 3"/>
              <a:gd name="T6" fmla="*/ 558466 w 19"/>
              <a:gd name="T7" fmla="*/ 0 h 3"/>
              <a:gd name="T8" fmla="*/ 781718 w 19"/>
              <a:gd name="T9" fmla="*/ 0 h 3"/>
              <a:gd name="T10" fmla="*/ 1005305 w 19"/>
              <a:gd name="T11" fmla="*/ 280017 h 3"/>
              <a:gd name="T12" fmla="*/ 446839 w 19"/>
              <a:gd name="T13" fmla="*/ 280017 h 3"/>
              <a:gd name="T14" fmla="*/ 0 w 19"/>
              <a:gd name="T15" fmla="*/ 280017 h 3"/>
              <a:gd name="T16" fmla="*/ 1675397 w 19"/>
              <a:gd name="T17" fmla="*/ 280017 h 3"/>
              <a:gd name="T18" fmla="*/ 1898984 w 19"/>
              <a:gd name="T19" fmla="*/ 280017 h 3"/>
              <a:gd name="T20" fmla="*/ 2010611 w 19"/>
              <a:gd name="T21" fmla="*/ 280017 h 3"/>
              <a:gd name="T22" fmla="*/ 2010611 w 19"/>
              <a:gd name="T23" fmla="*/ 560564 h 3"/>
              <a:gd name="T24" fmla="*/ 1340518 w 19"/>
              <a:gd name="T25" fmla="*/ 280017 h 3"/>
              <a:gd name="T26" fmla="*/ 1675397 w 19"/>
              <a:gd name="T27" fmla="*/ 280017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cubicBezTo>
                  <a:pt x="9" y="0"/>
                  <a:pt x="9" y="0"/>
                  <a:pt x="9" y="1"/>
                </a:cubicBezTo>
                <a:lnTo>
                  <a:pt x="4" y="1"/>
                </a:lnTo>
                <a:lnTo>
                  <a:pt x="0" y="1"/>
                </a:lnTo>
                <a:close/>
                <a:moveTo>
                  <a:pt x="15" y="1"/>
                </a:moveTo>
                <a:lnTo>
                  <a:pt x="17" y="1"/>
                </a:lnTo>
                <a:lnTo>
                  <a:pt x="18" y="1"/>
                </a:lnTo>
                <a:lnTo>
                  <a:pt x="18" y="2"/>
                </a:lnTo>
                <a:lnTo>
                  <a:pt x="12" y="1"/>
                </a:lnTo>
                <a:lnTo>
                  <a:pt x="15" y="1"/>
                </a:lnTo>
                <a:close/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9" name="Freeform 2335">
            <a:extLst>
              <a:ext uri="{FF2B5EF4-FFF2-40B4-BE49-F238E27FC236}">
                <a16:creationId xmlns:a16="http://schemas.microsoft.com/office/drawing/2014/main" id="{7B50B362-E484-8E47-9857-34635FA73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1882775"/>
            <a:ext cx="1587" cy="1588"/>
          </a:xfrm>
          <a:custGeom>
            <a:avLst/>
            <a:gdLst>
              <a:gd name="T0" fmla="*/ 0 w 5"/>
              <a:gd name="T1" fmla="*/ 0 h 2"/>
              <a:gd name="T2" fmla="*/ 100616 w 5"/>
              <a:gd name="T3" fmla="*/ 0 h 2"/>
              <a:gd name="T4" fmla="*/ 201549 w 5"/>
              <a:gd name="T5" fmla="*/ 0 h 2"/>
              <a:gd name="T6" fmla="*/ 302165 w 5"/>
              <a:gd name="T7" fmla="*/ 0 h 2"/>
              <a:gd name="T8" fmla="*/ 302165 w 5"/>
              <a:gd name="T9" fmla="*/ 0 h 2"/>
              <a:gd name="T10" fmla="*/ 403098 w 5"/>
              <a:gd name="T11" fmla="*/ 630436 h 2"/>
              <a:gd name="T12" fmla="*/ 302165 w 5"/>
              <a:gd name="T13" fmla="*/ 630436 h 2"/>
              <a:gd name="T14" fmla="*/ 201549 w 5"/>
              <a:gd name="T15" fmla="*/ 630436 h 2"/>
              <a:gd name="T16" fmla="*/ 201549 w 5"/>
              <a:gd name="T17" fmla="*/ 630436 h 2"/>
              <a:gd name="T18" fmla="*/ 100616 w 5"/>
              <a:gd name="T19" fmla="*/ 630436 h 2"/>
              <a:gd name="T20" fmla="*/ 0 w 5"/>
              <a:gd name="T21" fmla="*/ 0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lnTo>
                  <a:pt x="2" y="0"/>
                </a:lnTo>
                <a:lnTo>
                  <a:pt x="3" y="0"/>
                </a:lnTo>
                <a:cubicBezTo>
                  <a:pt x="3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2" y="1"/>
                </a:lnTo>
                <a:lnTo>
                  <a:pt x="1" y="1"/>
                </a:ln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0" name="Freeform 2336">
            <a:extLst>
              <a:ext uri="{FF2B5EF4-FFF2-40B4-BE49-F238E27FC236}">
                <a16:creationId xmlns:a16="http://schemas.microsoft.com/office/drawing/2014/main" id="{34E18B80-A08D-B441-8415-A96856A20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00238"/>
            <a:ext cx="1588" cy="1587"/>
          </a:xfrm>
          <a:custGeom>
            <a:avLst/>
            <a:gdLst>
              <a:gd name="T0" fmla="*/ 140009 w 6"/>
              <a:gd name="T1" fmla="*/ 279841 h 6"/>
              <a:gd name="T2" fmla="*/ 0 w 6"/>
              <a:gd name="T3" fmla="*/ 279841 h 6"/>
              <a:gd name="T4" fmla="*/ 70137 w 6"/>
              <a:gd name="T5" fmla="*/ 210013 h 6"/>
              <a:gd name="T6" fmla="*/ 70137 w 6"/>
              <a:gd name="T7" fmla="*/ 70093 h 6"/>
              <a:gd name="T8" fmla="*/ 140009 w 6"/>
              <a:gd name="T9" fmla="*/ 0 h 6"/>
              <a:gd name="T10" fmla="*/ 280282 w 6"/>
              <a:gd name="T11" fmla="*/ 0 h 6"/>
              <a:gd name="T12" fmla="*/ 350154 w 6"/>
              <a:gd name="T13" fmla="*/ 70093 h 6"/>
              <a:gd name="T14" fmla="*/ 280282 w 6"/>
              <a:gd name="T15" fmla="*/ 210013 h 6"/>
              <a:gd name="T16" fmla="*/ 280282 w 6"/>
              <a:gd name="T17" fmla="*/ 279841 h 6"/>
              <a:gd name="T18" fmla="*/ 350154 w 6"/>
              <a:gd name="T19" fmla="*/ 349934 h 6"/>
              <a:gd name="T20" fmla="*/ 140009 w 6"/>
              <a:gd name="T21" fmla="*/ 279841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6">
                <a:moveTo>
                  <a:pt x="2" y="4"/>
                </a:moveTo>
                <a:lnTo>
                  <a:pt x="0" y="4"/>
                </a:lnTo>
                <a:cubicBezTo>
                  <a:pt x="0" y="4"/>
                  <a:pt x="0" y="3"/>
                  <a:pt x="1" y="3"/>
                </a:cubicBez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cubicBezTo>
                  <a:pt x="5" y="1"/>
                  <a:pt x="5" y="1"/>
                  <a:pt x="4" y="3"/>
                </a:cubicBezTo>
                <a:cubicBezTo>
                  <a:pt x="4" y="3"/>
                  <a:pt x="4" y="3"/>
                  <a:pt x="4" y="4"/>
                </a:cubicBezTo>
                <a:lnTo>
                  <a:pt x="5" y="5"/>
                </a:lnTo>
                <a:cubicBezTo>
                  <a:pt x="5" y="5"/>
                  <a:pt x="3" y="5"/>
                  <a:pt x="2" y="4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1" name="Freeform 2337">
            <a:extLst>
              <a:ext uri="{FF2B5EF4-FFF2-40B4-BE49-F238E27FC236}">
                <a16:creationId xmlns:a16="http://schemas.microsoft.com/office/drawing/2014/main" id="{172E402A-A2BF-9B46-B2FF-172F54F1D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901825"/>
            <a:ext cx="1588" cy="1588"/>
          </a:xfrm>
          <a:custGeom>
            <a:avLst/>
            <a:gdLst>
              <a:gd name="T0" fmla="*/ 0 w 2"/>
              <a:gd name="T1" fmla="*/ 280017 h 3"/>
              <a:gd name="T2" fmla="*/ 0 w 2"/>
              <a:gd name="T3" fmla="*/ 0 h 3"/>
              <a:gd name="T4" fmla="*/ 630436 w 2"/>
              <a:gd name="T5" fmla="*/ 280017 h 3"/>
              <a:gd name="T6" fmla="*/ 0 w 2"/>
              <a:gd name="T7" fmla="*/ 560564 h 3"/>
              <a:gd name="T8" fmla="*/ 0 w 2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2" name="Freeform 2338">
            <a:extLst>
              <a:ext uri="{FF2B5EF4-FFF2-40B4-BE49-F238E27FC236}">
                <a16:creationId xmlns:a16="http://schemas.microsoft.com/office/drawing/2014/main" id="{8685E8C5-0D22-CE48-BFBB-A63F6C69D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1893888"/>
            <a:ext cx="1587" cy="3175"/>
          </a:xfrm>
          <a:custGeom>
            <a:avLst/>
            <a:gdLst>
              <a:gd name="T0" fmla="*/ 201549 w 5"/>
              <a:gd name="T1" fmla="*/ 1102519 h 8"/>
              <a:gd name="T2" fmla="*/ 100616 w 5"/>
              <a:gd name="T3" fmla="*/ 1102519 h 8"/>
              <a:gd name="T4" fmla="*/ 100616 w 5"/>
              <a:gd name="T5" fmla="*/ 944959 h 8"/>
              <a:gd name="T6" fmla="*/ 0 w 5"/>
              <a:gd name="T7" fmla="*/ 630238 h 8"/>
              <a:gd name="T8" fmla="*/ 0 w 5"/>
              <a:gd name="T9" fmla="*/ 315119 h 8"/>
              <a:gd name="T10" fmla="*/ 0 w 5"/>
              <a:gd name="T11" fmla="*/ 315119 h 8"/>
              <a:gd name="T12" fmla="*/ 0 w 5"/>
              <a:gd name="T13" fmla="*/ 157559 h 8"/>
              <a:gd name="T14" fmla="*/ 0 w 5"/>
              <a:gd name="T15" fmla="*/ 0 h 8"/>
              <a:gd name="T16" fmla="*/ 0 w 5"/>
              <a:gd name="T17" fmla="*/ 0 h 8"/>
              <a:gd name="T18" fmla="*/ 100616 w 5"/>
              <a:gd name="T19" fmla="*/ 0 h 8"/>
              <a:gd name="T20" fmla="*/ 302165 w 5"/>
              <a:gd name="T21" fmla="*/ 315119 h 8"/>
              <a:gd name="T22" fmla="*/ 302165 w 5"/>
              <a:gd name="T23" fmla="*/ 630238 h 8"/>
              <a:gd name="T24" fmla="*/ 302165 w 5"/>
              <a:gd name="T25" fmla="*/ 787400 h 8"/>
              <a:gd name="T26" fmla="*/ 403098 w 5"/>
              <a:gd name="T27" fmla="*/ 944959 h 8"/>
              <a:gd name="T28" fmla="*/ 403098 w 5"/>
              <a:gd name="T29" fmla="*/ 944959 h 8"/>
              <a:gd name="T30" fmla="*/ 302165 w 5"/>
              <a:gd name="T31" fmla="*/ 944959 h 8"/>
              <a:gd name="T32" fmla="*/ 201549 w 5"/>
              <a:gd name="T33" fmla="*/ 1102519 h 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8">
                <a:moveTo>
                  <a:pt x="2" y="7"/>
                </a:moveTo>
                <a:lnTo>
                  <a:pt x="1" y="7"/>
                </a:lnTo>
                <a:lnTo>
                  <a:pt x="1" y="6"/>
                </a:lnTo>
                <a:cubicBezTo>
                  <a:pt x="1" y="6"/>
                  <a:pt x="0" y="6"/>
                  <a:pt x="0" y="4"/>
                </a:cubicBezTo>
                <a:cubicBezTo>
                  <a:pt x="0" y="4"/>
                  <a:pt x="0" y="4"/>
                  <a:pt x="0" y="2"/>
                </a:cubicBezTo>
                <a:cubicBezTo>
                  <a:pt x="0" y="2"/>
                  <a:pt x="0" y="2"/>
                  <a:pt x="0" y="1"/>
                </a:cubicBez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4"/>
                </a:cubicBezTo>
                <a:cubicBezTo>
                  <a:pt x="3" y="4"/>
                  <a:pt x="3" y="4"/>
                  <a:pt x="3" y="5"/>
                </a:cubicBezTo>
                <a:lnTo>
                  <a:pt x="4" y="6"/>
                </a:lnTo>
                <a:cubicBezTo>
                  <a:pt x="3" y="6"/>
                  <a:pt x="3" y="6"/>
                  <a:pt x="3" y="6"/>
                </a:cubicBezTo>
                <a:lnTo>
                  <a:pt x="2" y="7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3" name="Freeform 2339">
            <a:extLst>
              <a:ext uri="{FF2B5EF4-FFF2-40B4-BE49-F238E27FC236}">
                <a16:creationId xmlns:a16="http://schemas.microsoft.com/office/drawing/2014/main" id="{D5A103AE-FEFC-DC4C-ACD7-8A5CBAD23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895475"/>
            <a:ext cx="23813" cy="15875"/>
          </a:xfrm>
          <a:custGeom>
            <a:avLst/>
            <a:gdLst>
              <a:gd name="T0" fmla="*/ 7725918 w 68"/>
              <a:gd name="T1" fmla="*/ 2862299 h 43"/>
              <a:gd name="T2" fmla="*/ 7971052 w 68"/>
              <a:gd name="T3" fmla="*/ 3816276 h 43"/>
              <a:gd name="T4" fmla="*/ 7725918 w 68"/>
              <a:gd name="T5" fmla="*/ 5179311 h 43"/>
              <a:gd name="T6" fmla="*/ 7480784 w 68"/>
              <a:gd name="T7" fmla="*/ 5724599 h 43"/>
              <a:gd name="T8" fmla="*/ 7112733 w 68"/>
              <a:gd name="T9" fmla="*/ 5179311 h 43"/>
              <a:gd name="T10" fmla="*/ 7480784 w 68"/>
              <a:gd name="T11" fmla="*/ 4634023 h 43"/>
              <a:gd name="T12" fmla="*/ 7357867 w 68"/>
              <a:gd name="T13" fmla="*/ 3543817 h 43"/>
              <a:gd name="T14" fmla="*/ 7235300 w 68"/>
              <a:gd name="T15" fmla="*/ 3543817 h 43"/>
              <a:gd name="T16" fmla="*/ 6376981 w 68"/>
              <a:gd name="T17" fmla="*/ 4634023 h 43"/>
              <a:gd name="T18" fmla="*/ 6131848 w 68"/>
              <a:gd name="T19" fmla="*/ 5043081 h 43"/>
              <a:gd name="T20" fmla="*/ 5518663 w 68"/>
              <a:gd name="T21" fmla="*/ 5043081 h 43"/>
              <a:gd name="T22" fmla="*/ 6131848 w 68"/>
              <a:gd name="T23" fmla="*/ 4497794 h 43"/>
              <a:gd name="T24" fmla="*/ 6376981 w 68"/>
              <a:gd name="T25" fmla="*/ 3952506 h 43"/>
              <a:gd name="T26" fmla="*/ 6745032 w 68"/>
              <a:gd name="T27" fmla="*/ 3543817 h 43"/>
              <a:gd name="T28" fmla="*/ 6131848 w 68"/>
              <a:gd name="T29" fmla="*/ 3543817 h 43"/>
              <a:gd name="T30" fmla="*/ 5763797 w 68"/>
              <a:gd name="T31" fmla="*/ 3543817 h 43"/>
              <a:gd name="T32" fmla="*/ 3924242 w 68"/>
              <a:gd name="T33" fmla="*/ 3407587 h 43"/>
              <a:gd name="T34" fmla="*/ 3679109 w 68"/>
              <a:gd name="T35" fmla="*/ 4225334 h 43"/>
              <a:gd name="T36" fmla="*/ 3801675 w 68"/>
              <a:gd name="T37" fmla="*/ 5315541 h 43"/>
              <a:gd name="T38" fmla="*/ 3556542 w 68"/>
              <a:gd name="T39" fmla="*/ 5724599 h 43"/>
              <a:gd name="T40" fmla="*/ 3065924 w 68"/>
              <a:gd name="T41" fmla="*/ 5179311 h 43"/>
              <a:gd name="T42" fmla="*/ 3433624 w 68"/>
              <a:gd name="T43" fmla="*/ 4634023 h 43"/>
              <a:gd name="T44" fmla="*/ 3311058 w 68"/>
              <a:gd name="T45" fmla="*/ 3543817 h 43"/>
              <a:gd name="T46" fmla="*/ 2820440 w 68"/>
              <a:gd name="T47" fmla="*/ 3407587 h 43"/>
              <a:gd name="T48" fmla="*/ 2207255 w 68"/>
              <a:gd name="T49" fmla="*/ 3680047 h 43"/>
              <a:gd name="T50" fmla="*/ 2452739 w 68"/>
              <a:gd name="T51" fmla="*/ 4225334 h 43"/>
              <a:gd name="T52" fmla="*/ 2207255 w 68"/>
              <a:gd name="T53" fmla="*/ 4634023 h 43"/>
              <a:gd name="T54" fmla="*/ 1962121 w 68"/>
              <a:gd name="T55" fmla="*/ 4225334 h 43"/>
              <a:gd name="T56" fmla="*/ 2084688 w 68"/>
              <a:gd name="T57" fmla="*/ 2998529 h 43"/>
              <a:gd name="T58" fmla="*/ 1716987 w 68"/>
              <a:gd name="T59" fmla="*/ 2044552 h 43"/>
              <a:gd name="T60" fmla="*/ 1348936 w 68"/>
              <a:gd name="T61" fmla="*/ 1771724 h 43"/>
              <a:gd name="T62" fmla="*/ 981236 w 68"/>
              <a:gd name="T63" fmla="*/ 1771724 h 43"/>
              <a:gd name="T64" fmla="*/ 245134 w 68"/>
              <a:gd name="T65" fmla="*/ 1499265 h 43"/>
              <a:gd name="T66" fmla="*/ 0 w 68"/>
              <a:gd name="T67" fmla="*/ 1090206 h 43"/>
              <a:gd name="T68" fmla="*/ 245134 w 68"/>
              <a:gd name="T69" fmla="*/ 817747 h 43"/>
              <a:gd name="T70" fmla="*/ 613185 w 68"/>
              <a:gd name="T71" fmla="*/ 409058 h 43"/>
              <a:gd name="T72" fmla="*/ 1103803 w 68"/>
              <a:gd name="T73" fmla="*/ 0 h 43"/>
              <a:gd name="T74" fmla="*/ 1962121 w 68"/>
              <a:gd name="T75" fmla="*/ 136230 h 43"/>
              <a:gd name="T76" fmla="*/ 2207255 w 68"/>
              <a:gd name="T77" fmla="*/ 409058 h 43"/>
              <a:gd name="T78" fmla="*/ 3065924 w 68"/>
              <a:gd name="T79" fmla="*/ 817747 h 43"/>
              <a:gd name="T80" fmla="*/ 5518663 w 68"/>
              <a:gd name="T81" fmla="*/ 545288 h 43"/>
              <a:gd name="T82" fmla="*/ 7603351 w 68"/>
              <a:gd name="T83" fmla="*/ 545288 h 43"/>
              <a:gd name="T84" fmla="*/ 8216536 w 68"/>
              <a:gd name="T85" fmla="*/ 1090206 h 43"/>
              <a:gd name="T86" fmla="*/ 7725918 w 68"/>
              <a:gd name="T87" fmla="*/ 1908323 h 4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43">
                <a:moveTo>
                  <a:pt x="63" y="15"/>
                </a:moveTo>
                <a:lnTo>
                  <a:pt x="63" y="17"/>
                </a:lnTo>
                <a:cubicBezTo>
                  <a:pt x="63" y="19"/>
                  <a:pt x="62" y="19"/>
                  <a:pt x="63" y="21"/>
                </a:cubicBezTo>
                <a:cubicBezTo>
                  <a:pt x="63" y="21"/>
                  <a:pt x="63" y="22"/>
                  <a:pt x="64" y="23"/>
                </a:cubicBezTo>
                <a:cubicBezTo>
                  <a:pt x="65" y="24"/>
                  <a:pt x="66" y="24"/>
                  <a:pt x="65" y="27"/>
                </a:cubicBezTo>
                <a:cubicBezTo>
                  <a:pt x="64" y="28"/>
                  <a:pt x="65" y="28"/>
                  <a:pt x="65" y="28"/>
                </a:cubicBezTo>
                <a:cubicBezTo>
                  <a:pt x="65" y="28"/>
                  <a:pt x="64" y="30"/>
                  <a:pt x="64" y="31"/>
                </a:cubicBezTo>
                <a:cubicBezTo>
                  <a:pt x="64" y="31"/>
                  <a:pt x="63" y="35"/>
                  <a:pt x="63" y="37"/>
                </a:cubicBezTo>
                <a:lnTo>
                  <a:pt x="63" y="38"/>
                </a:lnTo>
                <a:lnTo>
                  <a:pt x="62" y="38"/>
                </a:lnTo>
                <a:lnTo>
                  <a:pt x="61" y="41"/>
                </a:lnTo>
                <a:lnTo>
                  <a:pt x="61" y="42"/>
                </a:lnTo>
                <a:lnTo>
                  <a:pt x="59" y="41"/>
                </a:lnTo>
                <a:lnTo>
                  <a:pt x="58" y="41"/>
                </a:lnTo>
                <a:lnTo>
                  <a:pt x="58" y="38"/>
                </a:lnTo>
                <a:lnTo>
                  <a:pt x="59" y="38"/>
                </a:lnTo>
                <a:cubicBezTo>
                  <a:pt x="59" y="38"/>
                  <a:pt x="59" y="37"/>
                  <a:pt x="60" y="35"/>
                </a:cubicBezTo>
                <a:cubicBezTo>
                  <a:pt x="61" y="35"/>
                  <a:pt x="61" y="34"/>
                  <a:pt x="61" y="34"/>
                </a:cubicBezTo>
                <a:lnTo>
                  <a:pt x="61" y="31"/>
                </a:lnTo>
                <a:lnTo>
                  <a:pt x="61" y="29"/>
                </a:lnTo>
                <a:cubicBezTo>
                  <a:pt x="60" y="28"/>
                  <a:pt x="61" y="27"/>
                  <a:pt x="60" y="26"/>
                </a:cubicBezTo>
                <a:cubicBezTo>
                  <a:pt x="60" y="25"/>
                  <a:pt x="61" y="25"/>
                  <a:pt x="59" y="24"/>
                </a:cubicBezTo>
                <a:lnTo>
                  <a:pt x="59" y="25"/>
                </a:lnTo>
                <a:lnTo>
                  <a:pt x="59" y="26"/>
                </a:lnTo>
                <a:lnTo>
                  <a:pt x="59" y="28"/>
                </a:lnTo>
                <a:cubicBezTo>
                  <a:pt x="58" y="28"/>
                  <a:pt x="58" y="28"/>
                  <a:pt x="56" y="29"/>
                </a:cubicBezTo>
                <a:cubicBezTo>
                  <a:pt x="56" y="31"/>
                  <a:pt x="55" y="32"/>
                  <a:pt x="52" y="34"/>
                </a:cubicBezTo>
                <a:lnTo>
                  <a:pt x="52" y="35"/>
                </a:lnTo>
                <a:lnTo>
                  <a:pt x="52" y="37"/>
                </a:lnTo>
                <a:lnTo>
                  <a:pt x="50" y="37"/>
                </a:lnTo>
                <a:lnTo>
                  <a:pt x="50" y="38"/>
                </a:lnTo>
                <a:lnTo>
                  <a:pt x="47" y="38"/>
                </a:lnTo>
                <a:lnTo>
                  <a:pt x="45" y="37"/>
                </a:lnTo>
                <a:lnTo>
                  <a:pt x="46" y="35"/>
                </a:lnTo>
                <a:lnTo>
                  <a:pt x="48" y="35"/>
                </a:lnTo>
                <a:cubicBezTo>
                  <a:pt x="50" y="34"/>
                  <a:pt x="50" y="33"/>
                  <a:pt x="50" y="33"/>
                </a:cubicBezTo>
                <a:cubicBezTo>
                  <a:pt x="50" y="33"/>
                  <a:pt x="51" y="33"/>
                  <a:pt x="51" y="32"/>
                </a:cubicBezTo>
                <a:lnTo>
                  <a:pt x="52" y="31"/>
                </a:lnTo>
                <a:lnTo>
                  <a:pt x="52" y="29"/>
                </a:lnTo>
                <a:lnTo>
                  <a:pt x="53" y="28"/>
                </a:lnTo>
                <a:lnTo>
                  <a:pt x="54" y="27"/>
                </a:lnTo>
                <a:cubicBezTo>
                  <a:pt x="54" y="26"/>
                  <a:pt x="55" y="26"/>
                  <a:pt x="55" y="26"/>
                </a:cubicBezTo>
                <a:lnTo>
                  <a:pt x="52" y="26"/>
                </a:lnTo>
                <a:lnTo>
                  <a:pt x="51" y="26"/>
                </a:lnTo>
                <a:lnTo>
                  <a:pt x="50" y="26"/>
                </a:lnTo>
                <a:lnTo>
                  <a:pt x="49" y="28"/>
                </a:lnTo>
                <a:lnTo>
                  <a:pt x="47" y="28"/>
                </a:lnTo>
                <a:lnTo>
                  <a:pt x="47" y="26"/>
                </a:lnTo>
                <a:cubicBezTo>
                  <a:pt x="45" y="25"/>
                  <a:pt x="44" y="25"/>
                  <a:pt x="44" y="25"/>
                </a:cubicBezTo>
                <a:lnTo>
                  <a:pt x="43" y="24"/>
                </a:lnTo>
                <a:cubicBezTo>
                  <a:pt x="38" y="25"/>
                  <a:pt x="36" y="25"/>
                  <a:pt x="32" y="25"/>
                </a:cubicBezTo>
                <a:cubicBezTo>
                  <a:pt x="32" y="25"/>
                  <a:pt x="32" y="26"/>
                  <a:pt x="31" y="28"/>
                </a:cubicBezTo>
                <a:lnTo>
                  <a:pt x="31" y="30"/>
                </a:lnTo>
                <a:lnTo>
                  <a:pt x="30" y="31"/>
                </a:lnTo>
                <a:cubicBezTo>
                  <a:pt x="30" y="33"/>
                  <a:pt x="30" y="34"/>
                  <a:pt x="31" y="35"/>
                </a:cubicBezTo>
                <a:lnTo>
                  <a:pt x="31" y="37"/>
                </a:lnTo>
                <a:lnTo>
                  <a:pt x="31" y="39"/>
                </a:lnTo>
                <a:lnTo>
                  <a:pt x="30" y="39"/>
                </a:lnTo>
                <a:cubicBezTo>
                  <a:pt x="30" y="39"/>
                  <a:pt x="29" y="39"/>
                  <a:pt x="29" y="40"/>
                </a:cubicBezTo>
                <a:lnTo>
                  <a:pt x="29" y="42"/>
                </a:lnTo>
                <a:lnTo>
                  <a:pt x="27" y="40"/>
                </a:lnTo>
                <a:lnTo>
                  <a:pt x="25" y="40"/>
                </a:lnTo>
                <a:lnTo>
                  <a:pt x="25" y="38"/>
                </a:lnTo>
                <a:lnTo>
                  <a:pt x="27" y="38"/>
                </a:lnTo>
                <a:cubicBezTo>
                  <a:pt x="27" y="38"/>
                  <a:pt x="27" y="37"/>
                  <a:pt x="28" y="37"/>
                </a:cubicBezTo>
                <a:lnTo>
                  <a:pt x="28" y="34"/>
                </a:lnTo>
                <a:lnTo>
                  <a:pt x="28" y="31"/>
                </a:lnTo>
                <a:lnTo>
                  <a:pt x="27" y="30"/>
                </a:lnTo>
                <a:cubicBezTo>
                  <a:pt x="26" y="29"/>
                  <a:pt x="27" y="28"/>
                  <a:pt x="27" y="26"/>
                </a:cubicBezTo>
                <a:lnTo>
                  <a:pt x="27" y="25"/>
                </a:lnTo>
                <a:lnTo>
                  <a:pt x="26" y="25"/>
                </a:lnTo>
                <a:lnTo>
                  <a:pt x="23" y="25"/>
                </a:lnTo>
                <a:lnTo>
                  <a:pt x="21" y="25"/>
                </a:lnTo>
                <a:lnTo>
                  <a:pt x="20" y="24"/>
                </a:lnTo>
                <a:cubicBezTo>
                  <a:pt x="18" y="25"/>
                  <a:pt x="18" y="25"/>
                  <a:pt x="18" y="27"/>
                </a:cubicBezTo>
                <a:lnTo>
                  <a:pt x="18" y="28"/>
                </a:lnTo>
                <a:lnTo>
                  <a:pt x="18" y="29"/>
                </a:lnTo>
                <a:cubicBezTo>
                  <a:pt x="20" y="30"/>
                  <a:pt x="21" y="31"/>
                  <a:pt x="20" y="31"/>
                </a:cubicBezTo>
                <a:lnTo>
                  <a:pt x="18" y="31"/>
                </a:lnTo>
                <a:cubicBezTo>
                  <a:pt x="18" y="31"/>
                  <a:pt x="18" y="33"/>
                  <a:pt x="20" y="33"/>
                </a:cubicBezTo>
                <a:lnTo>
                  <a:pt x="18" y="34"/>
                </a:lnTo>
                <a:lnTo>
                  <a:pt x="18" y="35"/>
                </a:lnTo>
                <a:cubicBezTo>
                  <a:pt x="17" y="35"/>
                  <a:pt x="17" y="35"/>
                  <a:pt x="17" y="33"/>
                </a:cubicBezTo>
                <a:cubicBezTo>
                  <a:pt x="16" y="32"/>
                  <a:pt x="16" y="32"/>
                  <a:pt x="16" y="31"/>
                </a:cubicBezTo>
                <a:lnTo>
                  <a:pt x="14" y="29"/>
                </a:lnTo>
                <a:cubicBezTo>
                  <a:pt x="13" y="26"/>
                  <a:pt x="14" y="26"/>
                  <a:pt x="14" y="25"/>
                </a:cubicBezTo>
                <a:cubicBezTo>
                  <a:pt x="14" y="25"/>
                  <a:pt x="16" y="24"/>
                  <a:pt x="17" y="22"/>
                </a:cubicBezTo>
                <a:lnTo>
                  <a:pt x="15" y="20"/>
                </a:lnTo>
                <a:cubicBezTo>
                  <a:pt x="14" y="20"/>
                  <a:pt x="14" y="19"/>
                  <a:pt x="14" y="16"/>
                </a:cubicBezTo>
                <a:lnTo>
                  <a:pt x="14" y="15"/>
                </a:lnTo>
                <a:lnTo>
                  <a:pt x="11" y="15"/>
                </a:lnTo>
                <a:cubicBezTo>
                  <a:pt x="11" y="14"/>
                  <a:pt x="12" y="14"/>
                  <a:pt x="12" y="13"/>
                </a:cubicBezTo>
                <a:lnTo>
                  <a:pt x="11" y="13"/>
                </a:lnTo>
                <a:lnTo>
                  <a:pt x="10" y="14"/>
                </a:lnTo>
                <a:lnTo>
                  <a:pt x="9" y="13"/>
                </a:lnTo>
                <a:lnTo>
                  <a:pt x="8" y="13"/>
                </a:lnTo>
                <a:cubicBezTo>
                  <a:pt x="7" y="13"/>
                  <a:pt x="6" y="12"/>
                  <a:pt x="6" y="12"/>
                </a:cubicBezTo>
                <a:cubicBezTo>
                  <a:pt x="5" y="12"/>
                  <a:pt x="5" y="12"/>
                  <a:pt x="3" y="11"/>
                </a:cubicBezTo>
                <a:lnTo>
                  <a:pt x="2" y="11"/>
                </a:lnTo>
                <a:cubicBezTo>
                  <a:pt x="2" y="11"/>
                  <a:pt x="2" y="10"/>
                  <a:pt x="1" y="10"/>
                </a:cubicBez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6"/>
                </a:lnTo>
                <a:cubicBezTo>
                  <a:pt x="2" y="6"/>
                  <a:pt x="2" y="6"/>
                  <a:pt x="3" y="6"/>
                </a:cubicBezTo>
                <a:cubicBezTo>
                  <a:pt x="3" y="6"/>
                  <a:pt x="4" y="6"/>
                  <a:pt x="5" y="4"/>
                </a:cubicBezTo>
                <a:lnTo>
                  <a:pt x="5" y="3"/>
                </a:lnTo>
                <a:lnTo>
                  <a:pt x="6" y="2"/>
                </a:ln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1" y="0"/>
                  <a:pt x="12" y="0"/>
                  <a:pt x="14" y="1"/>
                </a:cubicBezTo>
                <a:lnTo>
                  <a:pt x="16" y="2"/>
                </a:lnTo>
                <a:lnTo>
                  <a:pt x="16" y="1"/>
                </a:lnTo>
                <a:lnTo>
                  <a:pt x="18" y="1"/>
                </a:lnTo>
                <a:lnTo>
                  <a:pt x="20" y="1"/>
                </a:lnTo>
                <a:cubicBezTo>
                  <a:pt x="20" y="2"/>
                  <a:pt x="20" y="2"/>
                  <a:pt x="18" y="3"/>
                </a:cubicBezTo>
                <a:lnTo>
                  <a:pt x="18" y="4"/>
                </a:lnTo>
                <a:lnTo>
                  <a:pt x="18" y="6"/>
                </a:lnTo>
                <a:lnTo>
                  <a:pt x="25" y="6"/>
                </a:lnTo>
                <a:cubicBezTo>
                  <a:pt x="30" y="6"/>
                  <a:pt x="30" y="5"/>
                  <a:pt x="33" y="4"/>
                </a:cubicBezTo>
                <a:cubicBezTo>
                  <a:pt x="33" y="4"/>
                  <a:pt x="37" y="5"/>
                  <a:pt x="40" y="5"/>
                </a:cubicBezTo>
                <a:cubicBezTo>
                  <a:pt x="42" y="5"/>
                  <a:pt x="43" y="4"/>
                  <a:pt x="45" y="4"/>
                </a:cubicBezTo>
                <a:cubicBezTo>
                  <a:pt x="48" y="4"/>
                  <a:pt x="50" y="3"/>
                  <a:pt x="52" y="3"/>
                </a:cubicBezTo>
                <a:lnTo>
                  <a:pt x="58" y="3"/>
                </a:lnTo>
                <a:lnTo>
                  <a:pt x="62" y="4"/>
                </a:lnTo>
                <a:cubicBezTo>
                  <a:pt x="63" y="4"/>
                  <a:pt x="65" y="5"/>
                  <a:pt x="65" y="6"/>
                </a:cubicBezTo>
                <a:lnTo>
                  <a:pt x="67" y="6"/>
                </a:lnTo>
                <a:lnTo>
                  <a:pt x="67" y="8"/>
                </a:lnTo>
                <a:lnTo>
                  <a:pt x="67" y="9"/>
                </a:lnTo>
                <a:lnTo>
                  <a:pt x="67" y="10"/>
                </a:lnTo>
                <a:cubicBezTo>
                  <a:pt x="65" y="13"/>
                  <a:pt x="65" y="13"/>
                  <a:pt x="63" y="14"/>
                </a:cubicBezTo>
                <a:lnTo>
                  <a:pt x="63" y="15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4" name="Freeform 2340">
            <a:extLst>
              <a:ext uri="{FF2B5EF4-FFF2-40B4-BE49-F238E27FC236}">
                <a16:creationId xmlns:a16="http://schemas.microsoft.com/office/drawing/2014/main" id="{FC1A38D8-5325-3A4E-BF9F-3A4ED1DF8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1897063"/>
            <a:ext cx="9525" cy="3175"/>
          </a:xfrm>
          <a:custGeom>
            <a:avLst/>
            <a:gdLst>
              <a:gd name="T0" fmla="*/ 580644 w 25"/>
              <a:gd name="T1" fmla="*/ 833005 h 11"/>
              <a:gd name="T2" fmla="*/ 725805 w 25"/>
              <a:gd name="T3" fmla="*/ 749877 h 11"/>
              <a:gd name="T4" fmla="*/ 435483 w 25"/>
              <a:gd name="T5" fmla="*/ 833005 h 11"/>
              <a:gd name="T6" fmla="*/ 290322 w 25"/>
              <a:gd name="T7" fmla="*/ 749877 h 11"/>
              <a:gd name="T8" fmla="*/ 435483 w 25"/>
              <a:gd name="T9" fmla="*/ 749877 h 11"/>
              <a:gd name="T10" fmla="*/ 725805 w 25"/>
              <a:gd name="T11" fmla="*/ 749877 h 11"/>
              <a:gd name="T12" fmla="*/ 870966 w 25"/>
              <a:gd name="T13" fmla="*/ 749877 h 11"/>
              <a:gd name="T14" fmla="*/ 725805 w 25"/>
              <a:gd name="T15" fmla="*/ 833005 h 11"/>
              <a:gd name="T16" fmla="*/ 1016127 w 25"/>
              <a:gd name="T17" fmla="*/ 749877 h 11"/>
              <a:gd name="T18" fmla="*/ 1306449 w 25"/>
              <a:gd name="T19" fmla="*/ 749877 h 11"/>
              <a:gd name="T20" fmla="*/ 1741932 w 25"/>
              <a:gd name="T21" fmla="*/ 666461 h 11"/>
              <a:gd name="T22" fmla="*/ 2322576 w 25"/>
              <a:gd name="T23" fmla="*/ 749877 h 11"/>
              <a:gd name="T24" fmla="*/ 1741932 w 25"/>
              <a:gd name="T25" fmla="*/ 749877 h 11"/>
              <a:gd name="T26" fmla="*/ 1451610 w 25"/>
              <a:gd name="T27" fmla="*/ 749877 h 11"/>
              <a:gd name="T28" fmla="*/ 1016127 w 25"/>
              <a:gd name="T29" fmla="*/ 833005 h 11"/>
              <a:gd name="T30" fmla="*/ 725805 w 25"/>
              <a:gd name="T31" fmla="*/ 833005 h 11"/>
              <a:gd name="T32" fmla="*/ 580644 w 25"/>
              <a:gd name="T33" fmla="*/ 833005 h 11"/>
              <a:gd name="T34" fmla="*/ 290322 w 25"/>
              <a:gd name="T35" fmla="*/ 749877 h 11"/>
              <a:gd name="T36" fmla="*/ 145161 w 25"/>
              <a:gd name="T37" fmla="*/ 749877 h 11"/>
              <a:gd name="T38" fmla="*/ 0 w 25"/>
              <a:gd name="T39" fmla="*/ 583045 h 11"/>
              <a:gd name="T40" fmla="*/ 290322 w 25"/>
              <a:gd name="T41" fmla="*/ 499918 h 11"/>
              <a:gd name="T42" fmla="*/ 435483 w 25"/>
              <a:gd name="T43" fmla="*/ 499918 h 11"/>
              <a:gd name="T44" fmla="*/ 870966 w 25"/>
              <a:gd name="T45" fmla="*/ 333375 h 11"/>
              <a:gd name="T46" fmla="*/ 2322576 w 25"/>
              <a:gd name="T47" fmla="*/ 499918 h 11"/>
              <a:gd name="T48" fmla="*/ 1016127 w 25"/>
              <a:gd name="T49" fmla="*/ 416502 h 11"/>
              <a:gd name="T50" fmla="*/ 580644 w 25"/>
              <a:gd name="T51" fmla="*/ 499918 h 11"/>
              <a:gd name="T52" fmla="*/ 290322 w 25"/>
              <a:gd name="T53" fmla="*/ 583045 h 11"/>
              <a:gd name="T54" fmla="*/ 0 w 25"/>
              <a:gd name="T55" fmla="*/ 583045 h 11"/>
              <a:gd name="T56" fmla="*/ 435483 w 25"/>
              <a:gd name="T57" fmla="*/ 666461 h 11"/>
              <a:gd name="T58" fmla="*/ 290322 w 25"/>
              <a:gd name="T59" fmla="*/ 749877 h 11"/>
              <a:gd name="T60" fmla="*/ 3193542 w 25"/>
              <a:gd name="T61" fmla="*/ 416502 h 11"/>
              <a:gd name="T62" fmla="*/ 3338703 w 25"/>
              <a:gd name="T63" fmla="*/ 333375 h 11"/>
              <a:gd name="T64" fmla="*/ 3338703 w 25"/>
              <a:gd name="T65" fmla="*/ 166543 h 11"/>
              <a:gd name="T66" fmla="*/ 3048381 w 25"/>
              <a:gd name="T67" fmla="*/ 83416 h 11"/>
              <a:gd name="T68" fmla="*/ 3048381 w 25"/>
              <a:gd name="T69" fmla="*/ 0 h 11"/>
              <a:gd name="T70" fmla="*/ 3338703 w 25"/>
              <a:gd name="T71" fmla="*/ 83416 h 11"/>
              <a:gd name="T72" fmla="*/ 3483864 w 25"/>
              <a:gd name="T73" fmla="*/ 249959 h 11"/>
              <a:gd name="T74" fmla="*/ 3193542 w 25"/>
              <a:gd name="T75" fmla="*/ 499918 h 11"/>
              <a:gd name="T76" fmla="*/ 2322576 w 25"/>
              <a:gd name="T77" fmla="*/ 499918 h 11"/>
              <a:gd name="T78" fmla="*/ 3193542 w 25"/>
              <a:gd name="T79" fmla="*/ 416502 h 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5" h="11">
                <a:moveTo>
                  <a:pt x="4" y="10"/>
                </a:moveTo>
                <a:lnTo>
                  <a:pt x="5" y="9"/>
                </a:lnTo>
                <a:cubicBezTo>
                  <a:pt x="4" y="10"/>
                  <a:pt x="3" y="10"/>
                  <a:pt x="3" y="10"/>
                </a:cubicBezTo>
                <a:lnTo>
                  <a:pt x="2" y="9"/>
                </a:lnTo>
                <a:lnTo>
                  <a:pt x="3" y="9"/>
                </a:lnTo>
                <a:lnTo>
                  <a:pt x="5" y="9"/>
                </a:lnTo>
                <a:lnTo>
                  <a:pt x="6" y="9"/>
                </a:lnTo>
                <a:lnTo>
                  <a:pt x="5" y="10"/>
                </a:lnTo>
                <a:cubicBezTo>
                  <a:pt x="5" y="10"/>
                  <a:pt x="6" y="9"/>
                  <a:pt x="7" y="9"/>
                </a:cubicBezTo>
                <a:lnTo>
                  <a:pt x="9" y="9"/>
                </a:lnTo>
                <a:cubicBezTo>
                  <a:pt x="9" y="9"/>
                  <a:pt x="11" y="9"/>
                  <a:pt x="12" y="8"/>
                </a:cubicBezTo>
                <a:cubicBezTo>
                  <a:pt x="12" y="8"/>
                  <a:pt x="15" y="9"/>
                  <a:pt x="16" y="9"/>
                </a:cubicBezTo>
                <a:lnTo>
                  <a:pt x="12" y="9"/>
                </a:lnTo>
                <a:lnTo>
                  <a:pt x="10" y="9"/>
                </a:lnTo>
                <a:cubicBezTo>
                  <a:pt x="10" y="9"/>
                  <a:pt x="8" y="10"/>
                  <a:pt x="7" y="10"/>
                </a:cubicBezTo>
                <a:lnTo>
                  <a:pt x="5" y="10"/>
                </a:lnTo>
                <a:lnTo>
                  <a:pt x="4" y="10"/>
                </a:lnTo>
                <a:close/>
                <a:moveTo>
                  <a:pt x="2" y="9"/>
                </a:moveTo>
                <a:lnTo>
                  <a:pt x="1" y="9"/>
                </a:lnTo>
                <a:cubicBezTo>
                  <a:pt x="0" y="8"/>
                  <a:pt x="0" y="7"/>
                  <a:pt x="0" y="7"/>
                </a:cubicBezTo>
                <a:cubicBezTo>
                  <a:pt x="0" y="6"/>
                  <a:pt x="1" y="6"/>
                  <a:pt x="2" y="6"/>
                </a:cubicBezTo>
                <a:lnTo>
                  <a:pt x="3" y="6"/>
                </a:lnTo>
                <a:cubicBezTo>
                  <a:pt x="4" y="5"/>
                  <a:pt x="4" y="4"/>
                  <a:pt x="6" y="4"/>
                </a:cubicBezTo>
                <a:cubicBezTo>
                  <a:pt x="7" y="4"/>
                  <a:pt x="10" y="4"/>
                  <a:pt x="16" y="6"/>
                </a:cubicBezTo>
                <a:cubicBezTo>
                  <a:pt x="10" y="5"/>
                  <a:pt x="7" y="5"/>
                  <a:pt x="7" y="5"/>
                </a:cubicBezTo>
                <a:cubicBezTo>
                  <a:pt x="4" y="5"/>
                  <a:pt x="4" y="6"/>
                  <a:pt x="4" y="6"/>
                </a:cubicBezTo>
                <a:cubicBezTo>
                  <a:pt x="4" y="6"/>
                  <a:pt x="3" y="6"/>
                  <a:pt x="2" y="7"/>
                </a:cubicBezTo>
                <a:lnTo>
                  <a:pt x="0" y="7"/>
                </a:lnTo>
                <a:cubicBezTo>
                  <a:pt x="2" y="8"/>
                  <a:pt x="3" y="8"/>
                  <a:pt x="3" y="8"/>
                </a:cubicBezTo>
                <a:lnTo>
                  <a:pt x="2" y="9"/>
                </a:ln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4" y="3"/>
                  <a:pt x="23" y="2"/>
                  <a:pt x="23" y="2"/>
                </a:cubicBezTo>
                <a:lnTo>
                  <a:pt x="21" y="1"/>
                </a:lnTo>
                <a:lnTo>
                  <a:pt x="21" y="0"/>
                </a:lnTo>
                <a:lnTo>
                  <a:pt x="23" y="1"/>
                </a:lnTo>
                <a:cubicBezTo>
                  <a:pt x="23" y="2"/>
                  <a:pt x="24" y="3"/>
                  <a:pt x="24" y="3"/>
                </a:cubicBezTo>
                <a:cubicBezTo>
                  <a:pt x="24" y="3"/>
                  <a:pt x="23" y="5"/>
                  <a:pt x="22" y="6"/>
                </a:cubicBezTo>
                <a:cubicBezTo>
                  <a:pt x="21" y="6"/>
                  <a:pt x="19" y="7"/>
                  <a:pt x="16" y="6"/>
                </a:cubicBezTo>
                <a:cubicBezTo>
                  <a:pt x="19" y="6"/>
                  <a:pt x="21" y="6"/>
                  <a:pt x="22" y="5"/>
                </a:cubicBezTo>
                <a:close/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5" name="Freeform 2341">
            <a:extLst>
              <a:ext uri="{FF2B5EF4-FFF2-40B4-BE49-F238E27FC236}">
                <a16:creationId xmlns:a16="http://schemas.microsoft.com/office/drawing/2014/main" id="{3A86B8B4-5E1E-0845-98AE-F30942AC5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897063"/>
            <a:ext cx="1588" cy="1587"/>
          </a:xfrm>
          <a:custGeom>
            <a:avLst/>
            <a:gdLst>
              <a:gd name="T0" fmla="*/ 315218 w 4"/>
              <a:gd name="T1" fmla="*/ 0 h 3"/>
              <a:gd name="T2" fmla="*/ 472827 w 4"/>
              <a:gd name="T3" fmla="*/ 0 h 3"/>
              <a:gd name="T4" fmla="*/ 315218 w 4"/>
              <a:gd name="T5" fmla="*/ 559682 h 3"/>
              <a:gd name="T6" fmla="*/ 157609 w 4"/>
              <a:gd name="T7" fmla="*/ 559682 h 3"/>
              <a:gd name="T8" fmla="*/ 0 w 4"/>
              <a:gd name="T9" fmla="*/ 559682 h 3"/>
              <a:gd name="T10" fmla="*/ 157609 w 4"/>
              <a:gd name="T11" fmla="*/ 0 h 3"/>
              <a:gd name="T12" fmla="*/ 315218 w 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3" y="0"/>
                </a:lnTo>
                <a:lnTo>
                  <a:pt x="2" y="2"/>
                </a:lnTo>
                <a:cubicBezTo>
                  <a:pt x="2" y="2"/>
                  <a:pt x="2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1" y="2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6" name="Freeform 2342">
            <a:extLst>
              <a:ext uri="{FF2B5EF4-FFF2-40B4-BE49-F238E27FC236}">
                <a16:creationId xmlns:a16="http://schemas.microsoft.com/office/drawing/2014/main" id="{6F3D2E2A-1702-A847-B274-2776A20A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901825"/>
            <a:ext cx="1588" cy="3175"/>
          </a:xfrm>
          <a:custGeom>
            <a:avLst/>
            <a:gdLst>
              <a:gd name="T0" fmla="*/ 315218 w 4"/>
              <a:gd name="T1" fmla="*/ 944959 h 8"/>
              <a:gd name="T2" fmla="*/ 315218 w 4"/>
              <a:gd name="T3" fmla="*/ 472678 h 8"/>
              <a:gd name="T4" fmla="*/ 0 w 4"/>
              <a:gd name="T5" fmla="*/ 157559 h 8"/>
              <a:gd name="T6" fmla="*/ 0 w 4"/>
              <a:gd name="T7" fmla="*/ 157559 h 8"/>
              <a:gd name="T8" fmla="*/ 0 w 4"/>
              <a:gd name="T9" fmla="*/ 0 h 8"/>
              <a:gd name="T10" fmla="*/ 315218 w 4"/>
              <a:gd name="T11" fmla="*/ 157559 h 8"/>
              <a:gd name="T12" fmla="*/ 315218 w 4"/>
              <a:gd name="T13" fmla="*/ 315119 h 8"/>
              <a:gd name="T14" fmla="*/ 472827 w 4"/>
              <a:gd name="T15" fmla="*/ 630238 h 8"/>
              <a:gd name="T16" fmla="*/ 472827 w 4"/>
              <a:gd name="T17" fmla="*/ 944959 h 8"/>
              <a:gd name="T18" fmla="*/ 472827 w 4"/>
              <a:gd name="T19" fmla="*/ 1102519 h 8"/>
              <a:gd name="T20" fmla="*/ 315218 w 4"/>
              <a:gd name="T21" fmla="*/ 1102519 h 8"/>
              <a:gd name="T22" fmla="*/ 315218 w 4"/>
              <a:gd name="T23" fmla="*/ 94495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8">
                <a:moveTo>
                  <a:pt x="2" y="6"/>
                </a:moveTo>
                <a:lnTo>
                  <a:pt x="2" y="3"/>
                </a:lnTo>
                <a:cubicBezTo>
                  <a:pt x="2" y="3"/>
                  <a:pt x="2" y="2"/>
                  <a:pt x="0" y="1"/>
                </a:cubicBezTo>
                <a:lnTo>
                  <a:pt x="0" y="0"/>
                </a:lnTo>
                <a:lnTo>
                  <a:pt x="2" y="1"/>
                </a:lnTo>
                <a:lnTo>
                  <a:pt x="2" y="2"/>
                </a:lnTo>
                <a:lnTo>
                  <a:pt x="3" y="4"/>
                </a:lnTo>
                <a:lnTo>
                  <a:pt x="3" y="6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7" name="Freeform 2343">
            <a:extLst>
              <a:ext uri="{FF2B5EF4-FFF2-40B4-BE49-F238E27FC236}">
                <a16:creationId xmlns:a16="http://schemas.microsoft.com/office/drawing/2014/main" id="{FE2F2C72-4A3B-2743-B0E8-137AEBC16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897063"/>
            <a:ext cx="3175" cy="3175"/>
          </a:xfrm>
          <a:custGeom>
            <a:avLst/>
            <a:gdLst>
              <a:gd name="T0" fmla="*/ 0 w 8"/>
              <a:gd name="T1" fmla="*/ 907415 h 10"/>
              <a:gd name="T2" fmla="*/ 157559 w 8"/>
              <a:gd name="T3" fmla="*/ 705803 h 10"/>
              <a:gd name="T4" fmla="*/ 630238 w 8"/>
              <a:gd name="T5" fmla="*/ 403225 h 10"/>
              <a:gd name="T6" fmla="*/ 1102519 w 8"/>
              <a:gd name="T7" fmla="*/ 0 h 10"/>
              <a:gd name="T8" fmla="*/ 1102519 w 8"/>
              <a:gd name="T9" fmla="*/ 403225 h 10"/>
              <a:gd name="T10" fmla="*/ 472678 w 8"/>
              <a:gd name="T11" fmla="*/ 907415 h 10"/>
              <a:gd name="T12" fmla="*/ 0 w 8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1" y="7"/>
                </a:lnTo>
                <a:cubicBezTo>
                  <a:pt x="3" y="6"/>
                  <a:pt x="3" y="5"/>
                  <a:pt x="4" y="4"/>
                </a:cubicBezTo>
                <a:cubicBezTo>
                  <a:pt x="5" y="2"/>
                  <a:pt x="6" y="0"/>
                  <a:pt x="7" y="0"/>
                </a:cubicBezTo>
                <a:lnTo>
                  <a:pt x="7" y="4"/>
                </a:lnTo>
                <a:cubicBezTo>
                  <a:pt x="6" y="7"/>
                  <a:pt x="4" y="9"/>
                  <a:pt x="3" y="9"/>
                </a:cubicBezTo>
                <a:lnTo>
                  <a:pt x="0" y="9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8" name="Freeform 2344">
            <a:extLst>
              <a:ext uri="{FF2B5EF4-FFF2-40B4-BE49-F238E27FC236}">
                <a16:creationId xmlns:a16="http://schemas.microsoft.com/office/drawing/2014/main" id="{6C20F0F7-3428-8A41-85A8-54FD63E34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900238"/>
            <a:ext cx="1587" cy="1587"/>
          </a:xfrm>
          <a:custGeom>
            <a:avLst/>
            <a:gdLst>
              <a:gd name="T0" fmla="*/ 0 w 3"/>
              <a:gd name="T1" fmla="*/ 559682 h 3"/>
              <a:gd name="T2" fmla="*/ 0 w 3"/>
              <a:gd name="T3" fmla="*/ 0 h 3"/>
              <a:gd name="T4" fmla="*/ 279841 w 3"/>
              <a:gd name="T5" fmla="*/ 0 h 3"/>
              <a:gd name="T6" fmla="*/ 559682 w 3"/>
              <a:gd name="T7" fmla="*/ 279841 h 3"/>
              <a:gd name="T8" fmla="*/ 0 w 3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0" y="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99" name="Freeform 2345">
            <a:extLst>
              <a:ext uri="{FF2B5EF4-FFF2-40B4-BE49-F238E27FC236}">
                <a16:creationId xmlns:a16="http://schemas.microsoft.com/office/drawing/2014/main" id="{BDB14012-A873-3542-A442-2D09C4E33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1906588"/>
            <a:ext cx="1588" cy="1587"/>
          </a:xfrm>
          <a:custGeom>
            <a:avLst/>
            <a:gdLst>
              <a:gd name="T0" fmla="*/ 0 w 3"/>
              <a:gd name="T1" fmla="*/ 201549 h 5"/>
              <a:gd name="T2" fmla="*/ 560564 w 3"/>
              <a:gd name="T3" fmla="*/ 0 h 5"/>
              <a:gd name="T4" fmla="*/ 560564 w 3"/>
              <a:gd name="T5" fmla="*/ 201549 h 5"/>
              <a:gd name="T6" fmla="*/ 0 w 3"/>
              <a:gd name="T7" fmla="*/ 403098 h 5"/>
              <a:gd name="T8" fmla="*/ 0 w 3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2"/>
                </a:moveTo>
                <a:cubicBezTo>
                  <a:pt x="0" y="0"/>
                  <a:pt x="0" y="0"/>
                  <a:pt x="2" y="0"/>
                </a:cubicBez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0" name="Freeform 2346">
            <a:extLst>
              <a:ext uri="{FF2B5EF4-FFF2-40B4-BE49-F238E27FC236}">
                <a16:creationId xmlns:a16="http://schemas.microsoft.com/office/drawing/2014/main" id="{2DED5CC7-B85B-8045-A747-5A2E1CB8E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1909763"/>
            <a:ext cx="3175" cy="1587"/>
          </a:xfrm>
          <a:custGeom>
            <a:avLst/>
            <a:gdLst>
              <a:gd name="T0" fmla="*/ 411389 w 7"/>
              <a:gd name="T1" fmla="*/ 0 h 5"/>
              <a:gd name="T2" fmla="*/ 822779 w 7"/>
              <a:gd name="T3" fmla="*/ 100616 h 5"/>
              <a:gd name="T4" fmla="*/ 1028700 w 7"/>
              <a:gd name="T5" fmla="*/ 302165 h 5"/>
              <a:gd name="T6" fmla="*/ 1028700 w 7"/>
              <a:gd name="T7" fmla="*/ 403098 h 5"/>
              <a:gd name="T8" fmla="*/ 822779 w 7"/>
              <a:gd name="T9" fmla="*/ 403098 h 5"/>
              <a:gd name="T10" fmla="*/ 411389 w 7"/>
              <a:gd name="T11" fmla="*/ 403098 h 5"/>
              <a:gd name="T12" fmla="*/ 205921 w 7"/>
              <a:gd name="T13" fmla="*/ 403098 h 5"/>
              <a:gd name="T14" fmla="*/ 0 w 7"/>
              <a:gd name="T15" fmla="*/ 302165 h 5"/>
              <a:gd name="T16" fmla="*/ 411389 w 7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2" y="0"/>
                </a:moveTo>
                <a:cubicBezTo>
                  <a:pt x="3" y="1"/>
                  <a:pt x="3" y="1"/>
                  <a:pt x="4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5" y="4"/>
                </a:cubicBezTo>
                <a:cubicBezTo>
                  <a:pt x="5" y="4"/>
                  <a:pt x="5" y="4"/>
                  <a:pt x="4" y="4"/>
                </a:cubicBezTo>
                <a:lnTo>
                  <a:pt x="2" y="4"/>
                </a:lnTo>
                <a:cubicBezTo>
                  <a:pt x="2" y="4"/>
                  <a:pt x="2" y="4"/>
                  <a:pt x="1" y="4"/>
                </a:cubicBezTo>
                <a:cubicBezTo>
                  <a:pt x="1" y="4"/>
                  <a:pt x="0" y="4"/>
                  <a:pt x="0" y="3"/>
                </a:cubicBezTo>
                <a:cubicBezTo>
                  <a:pt x="0" y="3"/>
                  <a:pt x="2" y="1"/>
                  <a:pt x="2" y="0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1" name="Freeform 2347">
            <a:extLst>
              <a:ext uri="{FF2B5EF4-FFF2-40B4-BE49-F238E27FC236}">
                <a16:creationId xmlns:a16="http://schemas.microsoft.com/office/drawing/2014/main" id="{D8D0AA92-BB81-404C-B841-927985BD2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908175"/>
            <a:ext cx="3175" cy="1588"/>
          </a:xfrm>
          <a:custGeom>
            <a:avLst/>
            <a:gdLst>
              <a:gd name="T0" fmla="*/ 411389 w 7"/>
              <a:gd name="T1" fmla="*/ 0 h 5"/>
              <a:gd name="T2" fmla="*/ 822779 w 7"/>
              <a:gd name="T3" fmla="*/ 201676 h 5"/>
              <a:gd name="T4" fmla="*/ 1234168 w 7"/>
              <a:gd name="T5" fmla="*/ 302673 h 5"/>
              <a:gd name="T6" fmla="*/ 1234168 w 7"/>
              <a:gd name="T7" fmla="*/ 302673 h 5"/>
              <a:gd name="T8" fmla="*/ 1028700 w 7"/>
              <a:gd name="T9" fmla="*/ 403352 h 5"/>
              <a:gd name="T10" fmla="*/ 617311 w 7"/>
              <a:gd name="T11" fmla="*/ 403352 h 5"/>
              <a:gd name="T12" fmla="*/ 0 w 7"/>
              <a:gd name="T13" fmla="*/ 302673 h 5"/>
              <a:gd name="T14" fmla="*/ 0 w 7"/>
              <a:gd name="T15" fmla="*/ 302673 h 5"/>
              <a:gd name="T16" fmla="*/ 411389 w 7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2" y="0"/>
                </a:moveTo>
                <a:cubicBezTo>
                  <a:pt x="3" y="0"/>
                  <a:pt x="3" y="0"/>
                  <a:pt x="4" y="2"/>
                </a:cubicBezTo>
                <a:cubicBezTo>
                  <a:pt x="5" y="2"/>
                  <a:pt x="6" y="3"/>
                  <a:pt x="6" y="3"/>
                </a:cubicBezTo>
                <a:lnTo>
                  <a:pt x="5" y="4"/>
                </a:lnTo>
                <a:cubicBezTo>
                  <a:pt x="3" y="4"/>
                  <a:pt x="3" y="4"/>
                  <a:pt x="3" y="4"/>
                </a:cubicBezTo>
                <a:cubicBezTo>
                  <a:pt x="1" y="4"/>
                  <a:pt x="1" y="4"/>
                  <a:pt x="0" y="3"/>
                </a:cubicBezTo>
                <a:lnTo>
                  <a:pt x="2" y="0"/>
                </a:ln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2" name="Freeform 2348">
            <a:extLst>
              <a:ext uri="{FF2B5EF4-FFF2-40B4-BE49-F238E27FC236}">
                <a16:creationId xmlns:a16="http://schemas.microsoft.com/office/drawing/2014/main" id="{4BBE16C7-9740-084B-B18D-D748F73D7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909763"/>
            <a:ext cx="3175" cy="1587"/>
          </a:xfrm>
          <a:custGeom>
            <a:avLst/>
            <a:gdLst>
              <a:gd name="T0" fmla="*/ 411389 w 7"/>
              <a:gd name="T1" fmla="*/ 0 h 5"/>
              <a:gd name="T2" fmla="*/ 822779 w 7"/>
              <a:gd name="T3" fmla="*/ 100616 h 5"/>
              <a:gd name="T4" fmla="*/ 1234168 w 7"/>
              <a:gd name="T5" fmla="*/ 302165 h 5"/>
              <a:gd name="T6" fmla="*/ 1234168 w 7"/>
              <a:gd name="T7" fmla="*/ 403098 h 5"/>
              <a:gd name="T8" fmla="*/ 1028700 w 7"/>
              <a:gd name="T9" fmla="*/ 403098 h 5"/>
              <a:gd name="T10" fmla="*/ 411389 w 7"/>
              <a:gd name="T11" fmla="*/ 403098 h 5"/>
              <a:gd name="T12" fmla="*/ 0 w 7"/>
              <a:gd name="T13" fmla="*/ 403098 h 5"/>
              <a:gd name="T14" fmla="*/ 0 w 7"/>
              <a:gd name="T15" fmla="*/ 403098 h 5"/>
              <a:gd name="T16" fmla="*/ 411389 w 7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2" y="0"/>
                </a:moveTo>
                <a:cubicBezTo>
                  <a:pt x="3" y="1"/>
                  <a:pt x="4" y="1"/>
                  <a:pt x="4" y="1"/>
                </a:cubicBezTo>
                <a:cubicBezTo>
                  <a:pt x="5" y="3"/>
                  <a:pt x="6" y="3"/>
                  <a:pt x="6" y="3"/>
                </a:cubicBezTo>
                <a:lnTo>
                  <a:pt x="6" y="4"/>
                </a:lnTo>
                <a:lnTo>
                  <a:pt x="5" y="4"/>
                </a:lnTo>
                <a:lnTo>
                  <a:pt x="2" y="4"/>
                </a:lnTo>
                <a:lnTo>
                  <a:pt x="0" y="4"/>
                </a:lnTo>
                <a:cubicBezTo>
                  <a:pt x="0" y="3"/>
                  <a:pt x="0" y="1"/>
                  <a:pt x="2" y="0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3" name="Freeform 2349">
            <a:extLst>
              <a:ext uri="{FF2B5EF4-FFF2-40B4-BE49-F238E27FC236}">
                <a16:creationId xmlns:a16="http://schemas.microsoft.com/office/drawing/2014/main" id="{71431654-18E9-4746-8917-9FAEC3DFC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0988" y="1893888"/>
            <a:ext cx="1587" cy="3175"/>
          </a:xfrm>
          <a:custGeom>
            <a:avLst/>
            <a:gdLst>
              <a:gd name="T0" fmla="*/ 201549 w 5"/>
              <a:gd name="T1" fmla="*/ 1102519 h 8"/>
              <a:gd name="T2" fmla="*/ 0 w 5"/>
              <a:gd name="T3" fmla="*/ 787400 h 8"/>
              <a:gd name="T4" fmla="*/ 201549 w 5"/>
              <a:gd name="T5" fmla="*/ 630238 h 8"/>
              <a:gd name="T6" fmla="*/ 201549 w 5"/>
              <a:gd name="T7" fmla="*/ 315119 h 8"/>
              <a:gd name="T8" fmla="*/ 201549 w 5"/>
              <a:gd name="T9" fmla="*/ 0 h 8"/>
              <a:gd name="T10" fmla="*/ 302165 w 5"/>
              <a:gd name="T11" fmla="*/ 157559 h 8"/>
              <a:gd name="T12" fmla="*/ 403098 w 5"/>
              <a:gd name="T13" fmla="*/ 472678 h 8"/>
              <a:gd name="T14" fmla="*/ 403098 w 5"/>
              <a:gd name="T15" fmla="*/ 787400 h 8"/>
              <a:gd name="T16" fmla="*/ 302165 w 5"/>
              <a:gd name="T17" fmla="*/ 944959 h 8"/>
              <a:gd name="T18" fmla="*/ 201549 w 5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8">
                <a:moveTo>
                  <a:pt x="2" y="7"/>
                </a:moveTo>
                <a:lnTo>
                  <a:pt x="0" y="5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ubicBezTo>
                  <a:pt x="3" y="0"/>
                  <a:pt x="3" y="1"/>
                  <a:pt x="3" y="1"/>
                </a:cubicBez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cubicBezTo>
                  <a:pt x="2" y="6"/>
                  <a:pt x="2" y="7"/>
                  <a:pt x="2" y="7"/>
                </a:cubicBezTo>
              </a:path>
            </a:pathLst>
          </a:custGeom>
          <a:solidFill>
            <a:srgbClr val="3227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4" name="Freeform 2350">
            <a:extLst>
              <a:ext uri="{FF2B5EF4-FFF2-40B4-BE49-F238E27FC236}">
                <a16:creationId xmlns:a16="http://schemas.microsoft.com/office/drawing/2014/main" id="{B923F6F5-1DF6-9544-9C9D-AA16DD2B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903413"/>
            <a:ext cx="3175" cy="1587"/>
          </a:xfrm>
          <a:custGeom>
            <a:avLst/>
            <a:gdLst>
              <a:gd name="T0" fmla="*/ 0 w 11"/>
              <a:gd name="T1" fmla="*/ 403098 h 5"/>
              <a:gd name="T2" fmla="*/ 0 w 11"/>
              <a:gd name="T3" fmla="*/ 302165 h 5"/>
              <a:gd name="T4" fmla="*/ 0 w 11"/>
              <a:gd name="T5" fmla="*/ 302165 h 5"/>
              <a:gd name="T6" fmla="*/ 333375 w 11"/>
              <a:gd name="T7" fmla="*/ 201549 h 5"/>
              <a:gd name="T8" fmla="*/ 833005 w 11"/>
              <a:gd name="T9" fmla="*/ 0 h 5"/>
              <a:gd name="T10" fmla="*/ 499918 w 11"/>
              <a:gd name="T11" fmla="*/ 201549 h 5"/>
              <a:gd name="T12" fmla="*/ 0 w 11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5">
                <a:moveTo>
                  <a:pt x="0" y="4"/>
                </a:moveTo>
                <a:lnTo>
                  <a:pt x="0" y="3"/>
                </a:lnTo>
                <a:cubicBezTo>
                  <a:pt x="2" y="3"/>
                  <a:pt x="4" y="2"/>
                  <a:pt x="4" y="2"/>
                </a:cubicBezTo>
                <a:cubicBezTo>
                  <a:pt x="8" y="1"/>
                  <a:pt x="8" y="0"/>
                  <a:pt x="10" y="0"/>
                </a:cubicBezTo>
                <a:cubicBezTo>
                  <a:pt x="8" y="1"/>
                  <a:pt x="8" y="1"/>
                  <a:pt x="6" y="2"/>
                </a:cubicBezTo>
                <a:cubicBezTo>
                  <a:pt x="4" y="3"/>
                  <a:pt x="3" y="3"/>
                  <a:pt x="0" y="4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5" name="Freeform 2351">
            <a:extLst>
              <a:ext uri="{FF2B5EF4-FFF2-40B4-BE49-F238E27FC236}">
                <a16:creationId xmlns:a16="http://schemas.microsoft.com/office/drawing/2014/main" id="{C3DEC164-8D7C-C54E-BCBC-E6F056D77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5" y="1901825"/>
            <a:ext cx="3175" cy="3175"/>
          </a:xfrm>
          <a:custGeom>
            <a:avLst/>
            <a:gdLst>
              <a:gd name="T0" fmla="*/ 907415 w 10"/>
              <a:gd name="T1" fmla="*/ 1234168 h 7"/>
              <a:gd name="T2" fmla="*/ 806450 w 10"/>
              <a:gd name="T3" fmla="*/ 1234168 h 7"/>
              <a:gd name="T4" fmla="*/ 604838 w 10"/>
              <a:gd name="T5" fmla="*/ 822779 h 7"/>
              <a:gd name="T6" fmla="*/ 201613 w 10"/>
              <a:gd name="T7" fmla="*/ 411389 h 7"/>
              <a:gd name="T8" fmla="*/ 0 w 10"/>
              <a:gd name="T9" fmla="*/ 0 h 7"/>
              <a:gd name="T10" fmla="*/ 201613 w 10"/>
              <a:gd name="T11" fmla="*/ 0 h 7"/>
              <a:gd name="T12" fmla="*/ 604838 w 10"/>
              <a:gd name="T13" fmla="*/ 617311 h 7"/>
              <a:gd name="T14" fmla="*/ 806450 w 10"/>
              <a:gd name="T15" fmla="*/ 1028700 h 7"/>
              <a:gd name="T16" fmla="*/ 907415 w 10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7">
                <a:moveTo>
                  <a:pt x="9" y="6"/>
                </a:moveTo>
                <a:lnTo>
                  <a:pt x="8" y="6"/>
                </a:lnTo>
                <a:cubicBezTo>
                  <a:pt x="6" y="5"/>
                  <a:pt x="6" y="5"/>
                  <a:pt x="6" y="4"/>
                </a:cubicBezTo>
                <a:cubicBezTo>
                  <a:pt x="6" y="4"/>
                  <a:pt x="3" y="3"/>
                  <a:pt x="2" y="2"/>
                </a:cubicBezTo>
                <a:cubicBezTo>
                  <a:pt x="1" y="0"/>
                  <a:pt x="1" y="0"/>
                  <a:pt x="0" y="0"/>
                </a:cubicBezTo>
                <a:lnTo>
                  <a:pt x="2" y="0"/>
                </a:lnTo>
                <a:cubicBezTo>
                  <a:pt x="4" y="2"/>
                  <a:pt x="6" y="3"/>
                  <a:pt x="6" y="3"/>
                </a:cubicBezTo>
                <a:cubicBezTo>
                  <a:pt x="6" y="4"/>
                  <a:pt x="6" y="5"/>
                  <a:pt x="8" y="5"/>
                </a:cubicBezTo>
                <a:lnTo>
                  <a:pt x="9" y="6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6" name="Freeform 2352">
            <a:extLst>
              <a:ext uri="{FF2B5EF4-FFF2-40B4-BE49-F238E27FC236}">
                <a16:creationId xmlns:a16="http://schemas.microsoft.com/office/drawing/2014/main" id="{1072C1B8-5AF7-8B40-8EEE-C79E46333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1901825"/>
            <a:ext cx="1587" cy="1588"/>
          </a:xfrm>
          <a:custGeom>
            <a:avLst/>
            <a:gdLst>
              <a:gd name="T0" fmla="*/ 0 w 6"/>
              <a:gd name="T1" fmla="*/ 0 h 3"/>
              <a:gd name="T2" fmla="*/ 70093 w 6"/>
              <a:gd name="T3" fmla="*/ 0 h 3"/>
              <a:gd name="T4" fmla="*/ 210013 w 6"/>
              <a:gd name="T5" fmla="*/ 0 h 3"/>
              <a:gd name="T6" fmla="*/ 210013 w 6"/>
              <a:gd name="T7" fmla="*/ 0 h 3"/>
              <a:gd name="T8" fmla="*/ 279841 w 6"/>
              <a:gd name="T9" fmla="*/ 0 h 3"/>
              <a:gd name="T10" fmla="*/ 279841 w 6"/>
              <a:gd name="T11" fmla="*/ 0 h 3"/>
              <a:gd name="T12" fmla="*/ 349934 w 6"/>
              <a:gd name="T13" fmla="*/ 560564 h 3"/>
              <a:gd name="T14" fmla="*/ 210013 w 6"/>
              <a:gd name="T15" fmla="*/ 560564 h 3"/>
              <a:gd name="T16" fmla="*/ 0 w 6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  <a:lnTo>
                  <a:pt x="4" y="0"/>
                </a:lnTo>
                <a:cubicBezTo>
                  <a:pt x="5" y="1"/>
                  <a:pt x="5" y="2"/>
                  <a:pt x="5" y="2"/>
                </a:cubicBez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7" name="Freeform 2353">
            <a:extLst>
              <a:ext uri="{FF2B5EF4-FFF2-40B4-BE49-F238E27FC236}">
                <a16:creationId xmlns:a16="http://schemas.microsoft.com/office/drawing/2014/main" id="{C2C89F29-E2A3-864D-8187-9746AD1A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1897063"/>
            <a:ext cx="1588" cy="1587"/>
          </a:xfrm>
          <a:custGeom>
            <a:avLst/>
            <a:gdLst>
              <a:gd name="T0" fmla="*/ 560564 w 3"/>
              <a:gd name="T1" fmla="*/ 315020 h 4"/>
              <a:gd name="T2" fmla="*/ 560564 w 3"/>
              <a:gd name="T3" fmla="*/ 472133 h 4"/>
              <a:gd name="T4" fmla="*/ 0 w 3"/>
              <a:gd name="T5" fmla="*/ 472133 h 4"/>
              <a:gd name="T6" fmla="*/ 0 w 3"/>
              <a:gd name="T7" fmla="*/ 0 h 4"/>
              <a:gd name="T8" fmla="*/ 280017 w 3"/>
              <a:gd name="T9" fmla="*/ 157510 h 4"/>
              <a:gd name="T10" fmla="*/ 560564 w 3"/>
              <a:gd name="T11" fmla="*/ 31502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2" y="2"/>
                </a:move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1" y="1"/>
                </a:lnTo>
                <a:lnTo>
                  <a:pt x="2" y="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8" name="Freeform 2354">
            <a:extLst>
              <a:ext uri="{FF2B5EF4-FFF2-40B4-BE49-F238E27FC236}">
                <a16:creationId xmlns:a16="http://schemas.microsoft.com/office/drawing/2014/main" id="{F3EA8676-0985-AA47-9C6B-C94DA0721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1900238"/>
            <a:ext cx="4763" cy="1587"/>
          </a:xfrm>
          <a:custGeom>
            <a:avLst/>
            <a:gdLst>
              <a:gd name="T0" fmla="*/ 1610993 w 13"/>
              <a:gd name="T1" fmla="*/ 157510 h 4"/>
              <a:gd name="T2" fmla="*/ 268560 w 13"/>
              <a:gd name="T3" fmla="*/ 472133 h 4"/>
              <a:gd name="T4" fmla="*/ 0 w 13"/>
              <a:gd name="T5" fmla="*/ 315020 h 4"/>
              <a:gd name="T6" fmla="*/ 268560 w 13"/>
              <a:gd name="T7" fmla="*/ 157510 h 4"/>
              <a:gd name="T8" fmla="*/ 402657 w 13"/>
              <a:gd name="T9" fmla="*/ 157510 h 4"/>
              <a:gd name="T10" fmla="*/ 805313 w 13"/>
              <a:gd name="T11" fmla="*/ 157510 h 4"/>
              <a:gd name="T12" fmla="*/ 939777 w 13"/>
              <a:gd name="T13" fmla="*/ 0 h 4"/>
              <a:gd name="T14" fmla="*/ 1073873 w 13"/>
              <a:gd name="T15" fmla="*/ 0 h 4"/>
              <a:gd name="T16" fmla="*/ 1073873 w 13"/>
              <a:gd name="T17" fmla="*/ 0 h 4"/>
              <a:gd name="T18" fmla="*/ 1476530 w 13"/>
              <a:gd name="T19" fmla="*/ 0 h 4"/>
              <a:gd name="T20" fmla="*/ 1610993 w 13"/>
              <a:gd name="T21" fmla="*/ 0 h 4"/>
              <a:gd name="T22" fmla="*/ 1610993 w 13"/>
              <a:gd name="T23" fmla="*/ 157510 h 4"/>
              <a:gd name="T24" fmla="*/ 1610993 w 13"/>
              <a:gd name="T25" fmla="*/ 157510 h 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4">
                <a:moveTo>
                  <a:pt x="12" y="1"/>
                </a:moveTo>
                <a:lnTo>
                  <a:pt x="2" y="3"/>
                </a:lnTo>
                <a:lnTo>
                  <a:pt x="0" y="2"/>
                </a:lnTo>
                <a:cubicBezTo>
                  <a:pt x="0" y="2"/>
                  <a:pt x="0" y="2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6" y="1"/>
                  <a:pt x="6" y="1"/>
                </a:cubicBezTo>
                <a:cubicBezTo>
                  <a:pt x="6" y="1"/>
                  <a:pt x="6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9" y="0"/>
                  <a:pt x="11" y="0"/>
                </a:cubicBezTo>
                <a:lnTo>
                  <a:pt x="12" y="0"/>
                </a:lnTo>
                <a:cubicBezTo>
                  <a:pt x="12" y="1"/>
                  <a:pt x="12" y="1"/>
                  <a:pt x="12" y="1"/>
                </a:cubicBez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09" name="Freeform 2355">
            <a:extLst>
              <a:ext uri="{FF2B5EF4-FFF2-40B4-BE49-F238E27FC236}">
                <a16:creationId xmlns:a16="http://schemas.microsoft.com/office/drawing/2014/main" id="{1CC85260-D221-DF41-8A2D-A55B6FE00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1901825"/>
            <a:ext cx="1587" cy="1588"/>
          </a:xfrm>
          <a:custGeom>
            <a:avLst/>
            <a:gdLst>
              <a:gd name="T0" fmla="*/ 349934 w 6"/>
              <a:gd name="T1" fmla="*/ 157609 h 4"/>
              <a:gd name="T2" fmla="*/ 210013 w 6"/>
              <a:gd name="T3" fmla="*/ 472827 h 4"/>
              <a:gd name="T4" fmla="*/ 70093 w 6"/>
              <a:gd name="T5" fmla="*/ 315218 h 4"/>
              <a:gd name="T6" fmla="*/ 0 w 6"/>
              <a:gd name="T7" fmla="*/ 0 h 4"/>
              <a:gd name="T8" fmla="*/ 279841 w 6"/>
              <a:gd name="T9" fmla="*/ 0 h 4"/>
              <a:gd name="T10" fmla="*/ 349934 w 6"/>
              <a:gd name="T11" fmla="*/ 0 h 4"/>
              <a:gd name="T12" fmla="*/ 349934 w 6"/>
              <a:gd name="T13" fmla="*/ 157609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5" y="1"/>
                </a:move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  <a:cubicBezTo>
                  <a:pt x="2" y="0"/>
                  <a:pt x="3" y="0"/>
                  <a:pt x="4" y="0"/>
                </a:cubicBezTo>
                <a:lnTo>
                  <a:pt x="5" y="0"/>
                </a:lnTo>
                <a:lnTo>
                  <a:pt x="5" y="1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0" name="Freeform 2356">
            <a:extLst>
              <a:ext uri="{FF2B5EF4-FFF2-40B4-BE49-F238E27FC236}">
                <a16:creationId xmlns:a16="http://schemas.microsoft.com/office/drawing/2014/main" id="{1E1F76B6-4476-A74D-ACC7-D3E9A66F6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7813" y="1898650"/>
            <a:ext cx="1587" cy="1588"/>
          </a:xfrm>
          <a:custGeom>
            <a:avLst/>
            <a:gdLst>
              <a:gd name="T0" fmla="*/ 157510 w 4"/>
              <a:gd name="T1" fmla="*/ 0 h 3"/>
              <a:gd name="T2" fmla="*/ 315020 w 4"/>
              <a:gd name="T3" fmla="*/ 0 h 3"/>
              <a:gd name="T4" fmla="*/ 315020 w 4"/>
              <a:gd name="T5" fmla="*/ 280017 h 3"/>
              <a:gd name="T6" fmla="*/ 472133 w 4"/>
              <a:gd name="T7" fmla="*/ 280017 h 3"/>
              <a:gd name="T8" fmla="*/ 315020 w 4"/>
              <a:gd name="T9" fmla="*/ 560564 h 3"/>
              <a:gd name="T10" fmla="*/ 157510 w 4"/>
              <a:gd name="T11" fmla="*/ 280017 h 3"/>
              <a:gd name="T12" fmla="*/ 0 w 4"/>
              <a:gd name="T13" fmla="*/ 280017 h 3"/>
              <a:gd name="T14" fmla="*/ 157510 w 4"/>
              <a:gd name="T15" fmla="*/ 0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3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2" y="2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1" name="Freeform 2357">
            <a:extLst>
              <a:ext uri="{FF2B5EF4-FFF2-40B4-BE49-F238E27FC236}">
                <a16:creationId xmlns:a16="http://schemas.microsoft.com/office/drawing/2014/main" id="{E8DCD4F3-B56A-2A43-86F8-A056D0181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1876425"/>
            <a:ext cx="36513" cy="38100"/>
          </a:xfrm>
          <a:custGeom>
            <a:avLst/>
            <a:gdLst>
              <a:gd name="T0" fmla="*/ 0 w 100"/>
              <a:gd name="T1" fmla="*/ 9818658 h 106"/>
              <a:gd name="T2" fmla="*/ 0 w 100"/>
              <a:gd name="T3" fmla="*/ 9172755 h 106"/>
              <a:gd name="T4" fmla="*/ 0 w 100"/>
              <a:gd name="T5" fmla="*/ 0 h 106"/>
              <a:gd name="T6" fmla="*/ 13198719 w 100"/>
              <a:gd name="T7" fmla="*/ 0 h 106"/>
              <a:gd name="T8" fmla="*/ 13198719 w 100"/>
              <a:gd name="T9" fmla="*/ 13565397 h 106"/>
              <a:gd name="T10" fmla="*/ 11332175 w 100"/>
              <a:gd name="T11" fmla="*/ 13048531 h 106"/>
              <a:gd name="T12" fmla="*/ 10265630 w 100"/>
              <a:gd name="T13" fmla="*/ 12919135 h 106"/>
              <a:gd name="T14" fmla="*/ 9332358 w 100"/>
              <a:gd name="T15" fmla="*/ 12919135 h 106"/>
              <a:gd name="T16" fmla="*/ 7465813 w 100"/>
              <a:gd name="T17" fmla="*/ 13048531 h 106"/>
              <a:gd name="T18" fmla="*/ 5732906 w 100"/>
              <a:gd name="T19" fmla="*/ 13177568 h 106"/>
              <a:gd name="T20" fmla="*/ 3199634 w 100"/>
              <a:gd name="T21" fmla="*/ 13048531 h 106"/>
              <a:gd name="T22" fmla="*/ 2133089 w 100"/>
              <a:gd name="T23" fmla="*/ 12661061 h 106"/>
              <a:gd name="T24" fmla="*/ 800000 w 100"/>
              <a:gd name="T25" fmla="*/ 11885762 h 106"/>
              <a:gd name="T26" fmla="*/ 266545 w 100"/>
              <a:gd name="T27" fmla="*/ 10722993 h 106"/>
              <a:gd name="T28" fmla="*/ 0 w 100"/>
              <a:gd name="T29" fmla="*/ 981865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" h="106">
                <a:moveTo>
                  <a:pt x="0" y="76"/>
                </a:moveTo>
                <a:cubicBezTo>
                  <a:pt x="0" y="75"/>
                  <a:pt x="0" y="71"/>
                  <a:pt x="0" y="71"/>
                </a:cubicBezTo>
                <a:lnTo>
                  <a:pt x="0" y="0"/>
                </a:lnTo>
                <a:lnTo>
                  <a:pt x="99" y="0"/>
                </a:lnTo>
                <a:lnTo>
                  <a:pt x="99" y="105"/>
                </a:lnTo>
                <a:cubicBezTo>
                  <a:pt x="99" y="105"/>
                  <a:pt x="93" y="102"/>
                  <a:pt x="85" y="101"/>
                </a:cubicBezTo>
                <a:cubicBezTo>
                  <a:pt x="82" y="101"/>
                  <a:pt x="80" y="101"/>
                  <a:pt x="77" y="100"/>
                </a:cubicBezTo>
                <a:cubicBezTo>
                  <a:pt x="75" y="100"/>
                  <a:pt x="72" y="100"/>
                  <a:pt x="70" y="100"/>
                </a:cubicBezTo>
                <a:cubicBezTo>
                  <a:pt x="65" y="101"/>
                  <a:pt x="62" y="101"/>
                  <a:pt x="56" y="101"/>
                </a:cubicBezTo>
                <a:cubicBezTo>
                  <a:pt x="52" y="101"/>
                  <a:pt x="48" y="102"/>
                  <a:pt x="43" y="102"/>
                </a:cubicBezTo>
                <a:cubicBezTo>
                  <a:pt x="37" y="103"/>
                  <a:pt x="31" y="103"/>
                  <a:pt x="24" y="101"/>
                </a:cubicBezTo>
                <a:cubicBezTo>
                  <a:pt x="19" y="100"/>
                  <a:pt x="19" y="99"/>
                  <a:pt x="16" y="98"/>
                </a:cubicBezTo>
                <a:cubicBezTo>
                  <a:pt x="12" y="96"/>
                  <a:pt x="9" y="95"/>
                  <a:pt x="6" y="92"/>
                </a:cubicBezTo>
                <a:cubicBezTo>
                  <a:pt x="2" y="87"/>
                  <a:pt x="3" y="87"/>
                  <a:pt x="2" y="83"/>
                </a:cubicBezTo>
                <a:cubicBezTo>
                  <a:pt x="0" y="81"/>
                  <a:pt x="0" y="78"/>
                  <a:pt x="0" y="76"/>
                </a:cubicBezTo>
              </a:path>
            </a:pathLst>
          </a:custGeom>
          <a:solidFill>
            <a:srgbClr val="F9EB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2" name="Freeform 2358">
            <a:extLst>
              <a:ext uri="{FF2B5EF4-FFF2-40B4-BE49-F238E27FC236}">
                <a16:creationId xmlns:a16="http://schemas.microsoft.com/office/drawing/2014/main" id="{58111C32-EAFF-E24B-84C0-8906DEEC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0188" y="1874838"/>
            <a:ext cx="36512" cy="39687"/>
          </a:xfrm>
          <a:custGeom>
            <a:avLst/>
            <a:gdLst>
              <a:gd name="T0" fmla="*/ 12817484 w 103"/>
              <a:gd name="T1" fmla="*/ 14317540 h 109"/>
              <a:gd name="T2" fmla="*/ 12691642 w 103"/>
              <a:gd name="T3" fmla="*/ 14317540 h 109"/>
              <a:gd name="T4" fmla="*/ 10932331 w 103"/>
              <a:gd name="T5" fmla="*/ 13654513 h 109"/>
              <a:gd name="T6" fmla="*/ 9927010 w 103"/>
              <a:gd name="T7" fmla="*/ 13654513 h 109"/>
              <a:gd name="T8" fmla="*/ 9047532 w 103"/>
              <a:gd name="T9" fmla="*/ 13654513 h 109"/>
              <a:gd name="T10" fmla="*/ 7288221 w 103"/>
              <a:gd name="T11" fmla="*/ 13654513 h 109"/>
              <a:gd name="T12" fmla="*/ 7036890 w 103"/>
              <a:gd name="T13" fmla="*/ 13787045 h 109"/>
              <a:gd name="T14" fmla="*/ 5654752 w 103"/>
              <a:gd name="T15" fmla="*/ 13919942 h 109"/>
              <a:gd name="T16" fmla="*/ 3267292 w 103"/>
              <a:gd name="T17" fmla="*/ 13654513 h 109"/>
              <a:gd name="T18" fmla="*/ 2261972 w 103"/>
              <a:gd name="T19" fmla="*/ 13256914 h 109"/>
              <a:gd name="T20" fmla="*/ 1005321 w 103"/>
              <a:gd name="T21" fmla="*/ 12461354 h 109"/>
              <a:gd name="T22" fmla="*/ 502660 w 103"/>
              <a:gd name="T23" fmla="*/ 11666157 h 109"/>
              <a:gd name="T24" fmla="*/ 502660 w 103"/>
              <a:gd name="T25" fmla="*/ 11401092 h 109"/>
              <a:gd name="T26" fmla="*/ 125488 w 103"/>
              <a:gd name="T27" fmla="*/ 10340466 h 109"/>
              <a:gd name="T28" fmla="*/ 0 w 103"/>
              <a:gd name="T29" fmla="*/ 9677438 h 109"/>
              <a:gd name="T30" fmla="*/ 0 w 103"/>
              <a:gd name="T31" fmla="*/ 265065 h 109"/>
              <a:gd name="T32" fmla="*/ 251330 w 103"/>
              <a:gd name="T33" fmla="*/ 265065 h 109"/>
              <a:gd name="T34" fmla="*/ 251330 w 103"/>
              <a:gd name="T35" fmla="*/ 9677438 h 109"/>
              <a:gd name="T36" fmla="*/ 251330 w 103"/>
              <a:gd name="T37" fmla="*/ 10340466 h 109"/>
              <a:gd name="T38" fmla="*/ 502660 w 103"/>
              <a:gd name="T39" fmla="*/ 11268559 h 109"/>
              <a:gd name="T40" fmla="*/ 628148 w 103"/>
              <a:gd name="T41" fmla="*/ 11533625 h 109"/>
              <a:gd name="T42" fmla="*/ 1130809 w 103"/>
              <a:gd name="T43" fmla="*/ 12328821 h 109"/>
              <a:gd name="T44" fmla="*/ 2261972 w 103"/>
              <a:gd name="T45" fmla="*/ 13256914 h 109"/>
              <a:gd name="T46" fmla="*/ 3267292 w 103"/>
              <a:gd name="T47" fmla="*/ 13654513 h 109"/>
              <a:gd name="T48" fmla="*/ 5654752 w 103"/>
              <a:gd name="T49" fmla="*/ 13787045 h 109"/>
              <a:gd name="T50" fmla="*/ 6911403 w 103"/>
              <a:gd name="T51" fmla="*/ 13654513 h 109"/>
              <a:gd name="T52" fmla="*/ 7288221 w 103"/>
              <a:gd name="T53" fmla="*/ 13654513 h 109"/>
              <a:gd name="T54" fmla="*/ 9047532 w 103"/>
              <a:gd name="T55" fmla="*/ 13521980 h 109"/>
              <a:gd name="T56" fmla="*/ 9550192 w 103"/>
              <a:gd name="T57" fmla="*/ 13521980 h 109"/>
              <a:gd name="T58" fmla="*/ 9801522 w 103"/>
              <a:gd name="T59" fmla="*/ 13521980 h 109"/>
              <a:gd name="T60" fmla="*/ 11058173 w 103"/>
              <a:gd name="T61" fmla="*/ 13654513 h 109"/>
              <a:gd name="T62" fmla="*/ 12566154 w 103"/>
              <a:gd name="T63" fmla="*/ 14052475 h 109"/>
              <a:gd name="T64" fmla="*/ 12566154 w 103"/>
              <a:gd name="T65" fmla="*/ 265065 h 109"/>
              <a:gd name="T66" fmla="*/ 251330 w 103"/>
              <a:gd name="T67" fmla="*/ 265065 h 109"/>
              <a:gd name="T68" fmla="*/ 12691642 w 103"/>
              <a:gd name="T69" fmla="*/ 0 h 109"/>
              <a:gd name="T70" fmla="*/ 12817484 w 103"/>
              <a:gd name="T71" fmla="*/ 14317540 h 1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3" h="109">
                <a:moveTo>
                  <a:pt x="102" y="108"/>
                </a:moveTo>
                <a:lnTo>
                  <a:pt x="101" y="108"/>
                </a:lnTo>
                <a:cubicBezTo>
                  <a:pt x="101" y="108"/>
                  <a:pt x="95" y="105"/>
                  <a:pt x="87" y="103"/>
                </a:cubicBezTo>
                <a:lnTo>
                  <a:pt x="79" y="103"/>
                </a:lnTo>
                <a:lnTo>
                  <a:pt x="72" y="103"/>
                </a:lnTo>
                <a:lnTo>
                  <a:pt x="58" y="103"/>
                </a:lnTo>
                <a:lnTo>
                  <a:pt x="56" y="104"/>
                </a:lnTo>
                <a:cubicBezTo>
                  <a:pt x="53" y="104"/>
                  <a:pt x="49" y="105"/>
                  <a:pt x="45" y="105"/>
                </a:cubicBezTo>
                <a:cubicBezTo>
                  <a:pt x="38" y="106"/>
                  <a:pt x="32" y="105"/>
                  <a:pt x="26" y="103"/>
                </a:cubicBezTo>
                <a:cubicBezTo>
                  <a:pt x="21" y="103"/>
                  <a:pt x="21" y="102"/>
                  <a:pt x="18" y="100"/>
                </a:cubicBezTo>
                <a:cubicBezTo>
                  <a:pt x="14" y="100"/>
                  <a:pt x="11" y="97"/>
                  <a:pt x="8" y="94"/>
                </a:cubicBezTo>
                <a:cubicBezTo>
                  <a:pt x="5" y="90"/>
                  <a:pt x="5" y="89"/>
                  <a:pt x="4" y="88"/>
                </a:cubicBezTo>
                <a:lnTo>
                  <a:pt x="4" y="86"/>
                </a:lnTo>
                <a:cubicBezTo>
                  <a:pt x="2" y="84"/>
                  <a:pt x="2" y="81"/>
                  <a:pt x="1" y="78"/>
                </a:cubicBezTo>
                <a:cubicBezTo>
                  <a:pt x="1" y="77"/>
                  <a:pt x="0" y="73"/>
                  <a:pt x="0" y="73"/>
                </a:cubicBezTo>
                <a:lnTo>
                  <a:pt x="0" y="2"/>
                </a:lnTo>
                <a:lnTo>
                  <a:pt x="2" y="2"/>
                </a:lnTo>
                <a:lnTo>
                  <a:pt x="2" y="73"/>
                </a:lnTo>
                <a:lnTo>
                  <a:pt x="2" y="78"/>
                </a:lnTo>
                <a:cubicBezTo>
                  <a:pt x="2" y="81"/>
                  <a:pt x="4" y="84"/>
                  <a:pt x="4" y="85"/>
                </a:cubicBezTo>
                <a:cubicBezTo>
                  <a:pt x="4" y="86"/>
                  <a:pt x="5" y="87"/>
                  <a:pt x="5" y="87"/>
                </a:cubicBezTo>
                <a:cubicBezTo>
                  <a:pt x="7" y="89"/>
                  <a:pt x="7" y="89"/>
                  <a:pt x="9" y="93"/>
                </a:cubicBezTo>
                <a:cubicBezTo>
                  <a:pt x="11" y="95"/>
                  <a:pt x="14" y="98"/>
                  <a:pt x="18" y="100"/>
                </a:cubicBezTo>
                <a:cubicBezTo>
                  <a:pt x="20" y="100"/>
                  <a:pt x="21" y="101"/>
                  <a:pt x="26" y="103"/>
                </a:cubicBezTo>
                <a:cubicBezTo>
                  <a:pt x="32" y="103"/>
                  <a:pt x="38" y="104"/>
                  <a:pt x="45" y="104"/>
                </a:cubicBezTo>
                <a:cubicBezTo>
                  <a:pt x="49" y="103"/>
                  <a:pt x="53" y="103"/>
                  <a:pt x="55" y="103"/>
                </a:cubicBezTo>
                <a:lnTo>
                  <a:pt x="58" y="103"/>
                </a:lnTo>
                <a:cubicBezTo>
                  <a:pt x="64" y="103"/>
                  <a:pt x="67" y="102"/>
                  <a:pt x="72" y="102"/>
                </a:cubicBezTo>
                <a:cubicBezTo>
                  <a:pt x="72" y="102"/>
                  <a:pt x="74" y="102"/>
                  <a:pt x="76" y="102"/>
                </a:cubicBezTo>
                <a:lnTo>
                  <a:pt x="78" y="102"/>
                </a:lnTo>
                <a:cubicBezTo>
                  <a:pt x="82" y="102"/>
                  <a:pt x="84" y="103"/>
                  <a:pt x="88" y="103"/>
                </a:cubicBezTo>
                <a:cubicBezTo>
                  <a:pt x="94" y="103"/>
                  <a:pt x="99" y="106"/>
                  <a:pt x="100" y="106"/>
                </a:cubicBezTo>
                <a:lnTo>
                  <a:pt x="100" y="2"/>
                </a:lnTo>
                <a:lnTo>
                  <a:pt x="2" y="2"/>
                </a:lnTo>
                <a:lnTo>
                  <a:pt x="101" y="0"/>
                </a:lnTo>
                <a:lnTo>
                  <a:pt x="102" y="108"/>
                </a:ln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3" name="Freeform 2359">
            <a:extLst>
              <a:ext uri="{FF2B5EF4-FFF2-40B4-BE49-F238E27FC236}">
                <a16:creationId xmlns:a16="http://schemas.microsoft.com/office/drawing/2014/main" id="{9D9FBCE2-1BB3-0D4D-AFDE-E52336357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50" y="1876425"/>
            <a:ext cx="4763" cy="36513"/>
          </a:xfrm>
          <a:custGeom>
            <a:avLst/>
            <a:gdLst>
              <a:gd name="T0" fmla="*/ 0 w 13"/>
              <a:gd name="T1" fmla="*/ 12415866 h 101"/>
              <a:gd name="T2" fmla="*/ 0 w 13"/>
              <a:gd name="T3" fmla="*/ 0 h 101"/>
              <a:gd name="T4" fmla="*/ 1610993 w 13"/>
              <a:gd name="T5" fmla="*/ 0 h 101"/>
              <a:gd name="T6" fmla="*/ 1610993 w 13"/>
              <a:gd name="T7" fmla="*/ 13069123 h 101"/>
              <a:gd name="T8" fmla="*/ 805313 w 13"/>
              <a:gd name="T9" fmla="*/ 12546373 h 101"/>
              <a:gd name="T10" fmla="*/ 0 w 13"/>
              <a:gd name="T11" fmla="*/ 12415866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1">
                <a:moveTo>
                  <a:pt x="0" y="95"/>
                </a:moveTo>
                <a:lnTo>
                  <a:pt x="0" y="0"/>
                </a:lnTo>
                <a:lnTo>
                  <a:pt x="12" y="0"/>
                </a:lnTo>
                <a:lnTo>
                  <a:pt x="12" y="100"/>
                </a:lnTo>
                <a:cubicBezTo>
                  <a:pt x="9" y="98"/>
                  <a:pt x="9" y="98"/>
                  <a:pt x="6" y="96"/>
                </a:cubicBezTo>
                <a:cubicBezTo>
                  <a:pt x="6" y="96"/>
                  <a:pt x="2" y="95"/>
                  <a:pt x="0" y="95"/>
                </a:cubicBez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4" name="Freeform 2360">
            <a:extLst>
              <a:ext uri="{FF2B5EF4-FFF2-40B4-BE49-F238E27FC236}">
                <a16:creationId xmlns:a16="http://schemas.microsoft.com/office/drawing/2014/main" id="{3FE4BFFE-F5AB-F849-BEA4-15011D527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50" y="1909763"/>
            <a:ext cx="4763" cy="1587"/>
          </a:xfrm>
          <a:custGeom>
            <a:avLst/>
            <a:gdLst>
              <a:gd name="T0" fmla="*/ 1342433 w 13"/>
              <a:gd name="T1" fmla="*/ 279841 h 6"/>
              <a:gd name="T2" fmla="*/ 805313 w 13"/>
              <a:gd name="T3" fmla="*/ 210013 h 6"/>
              <a:gd name="T4" fmla="*/ 0 w 13"/>
              <a:gd name="T5" fmla="*/ 0 h 6"/>
              <a:gd name="T6" fmla="*/ 805313 w 13"/>
              <a:gd name="T7" fmla="*/ 70093 h 6"/>
              <a:gd name="T8" fmla="*/ 1342433 w 13"/>
              <a:gd name="T9" fmla="*/ 210013 h 6"/>
              <a:gd name="T10" fmla="*/ 1610993 w 13"/>
              <a:gd name="T11" fmla="*/ 279841 h 6"/>
              <a:gd name="T12" fmla="*/ 1610993 w 13"/>
              <a:gd name="T13" fmla="*/ 349934 h 6"/>
              <a:gd name="T14" fmla="*/ 1342433 w 13"/>
              <a:gd name="T15" fmla="*/ 279841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6">
                <a:moveTo>
                  <a:pt x="10" y="4"/>
                </a:moveTo>
                <a:cubicBezTo>
                  <a:pt x="9" y="3"/>
                  <a:pt x="9" y="3"/>
                  <a:pt x="6" y="3"/>
                </a:cubicBezTo>
                <a:cubicBezTo>
                  <a:pt x="6" y="3"/>
                  <a:pt x="3" y="0"/>
                  <a:pt x="0" y="0"/>
                </a:cubicBezTo>
                <a:cubicBezTo>
                  <a:pt x="3" y="0"/>
                  <a:pt x="6" y="1"/>
                  <a:pt x="6" y="1"/>
                </a:cubicBezTo>
                <a:cubicBezTo>
                  <a:pt x="9" y="3"/>
                  <a:pt x="9" y="3"/>
                  <a:pt x="10" y="3"/>
                </a:cubicBezTo>
                <a:lnTo>
                  <a:pt x="12" y="4"/>
                </a:lnTo>
                <a:lnTo>
                  <a:pt x="12" y="5"/>
                </a:lnTo>
                <a:lnTo>
                  <a:pt x="10" y="4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" name="Freeform 2361">
            <a:extLst>
              <a:ext uri="{FF2B5EF4-FFF2-40B4-BE49-F238E27FC236}">
                <a16:creationId xmlns:a16="http://schemas.microsoft.com/office/drawing/2014/main" id="{ED877F52-C688-4748-BDE2-EEA27396D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76425"/>
            <a:ext cx="4763" cy="36513"/>
          </a:xfrm>
          <a:custGeom>
            <a:avLst/>
            <a:gdLst>
              <a:gd name="T0" fmla="*/ 1732938 w 12"/>
              <a:gd name="T1" fmla="*/ 12814273 h 102"/>
              <a:gd name="T2" fmla="*/ 0 w 12"/>
              <a:gd name="T3" fmla="*/ 12942427 h 102"/>
              <a:gd name="T4" fmla="*/ 0 w 12"/>
              <a:gd name="T5" fmla="*/ 0 h 102"/>
              <a:gd name="T6" fmla="*/ 1732938 w 12"/>
              <a:gd name="T7" fmla="*/ 0 h 102"/>
              <a:gd name="T8" fmla="*/ 1732938 w 12"/>
              <a:gd name="T9" fmla="*/ 12814273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2">
                <a:moveTo>
                  <a:pt x="11" y="100"/>
                </a:moveTo>
                <a:cubicBezTo>
                  <a:pt x="8" y="100"/>
                  <a:pt x="0" y="101"/>
                  <a:pt x="0" y="101"/>
                </a:cubicBezTo>
                <a:lnTo>
                  <a:pt x="0" y="0"/>
                </a:lnTo>
                <a:lnTo>
                  <a:pt x="11" y="0"/>
                </a:lnTo>
                <a:lnTo>
                  <a:pt x="11" y="10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" name="Freeform 2362">
            <a:extLst>
              <a:ext uri="{FF2B5EF4-FFF2-40B4-BE49-F238E27FC236}">
                <a16:creationId xmlns:a16="http://schemas.microsoft.com/office/drawing/2014/main" id="{29F362E3-6860-884D-9CDB-A2E0058EC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0825" y="1876425"/>
            <a:ext cx="4763" cy="36513"/>
          </a:xfrm>
          <a:custGeom>
            <a:avLst/>
            <a:gdLst>
              <a:gd name="T0" fmla="*/ 0 w 13"/>
              <a:gd name="T1" fmla="*/ 12942427 h 102"/>
              <a:gd name="T2" fmla="*/ 0 w 13"/>
              <a:gd name="T3" fmla="*/ 12942427 h 102"/>
              <a:gd name="T4" fmla="*/ 1476530 w 13"/>
              <a:gd name="T5" fmla="*/ 12814273 h 102"/>
              <a:gd name="T6" fmla="*/ 1476530 w 13"/>
              <a:gd name="T7" fmla="*/ 0 h 102"/>
              <a:gd name="T8" fmla="*/ 1610993 w 13"/>
              <a:gd name="T9" fmla="*/ 12814273 h 102"/>
              <a:gd name="T10" fmla="*/ 0 w 13"/>
              <a:gd name="T11" fmla="*/ 12942427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2">
                <a:moveTo>
                  <a:pt x="0" y="101"/>
                </a:moveTo>
                <a:lnTo>
                  <a:pt x="0" y="101"/>
                </a:lnTo>
                <a:cubicBezTo>
                  <a:pt x="0" y="101"/>
                  <a:pt x="8" y="100"/>
                  <a:pt x="11" y="100"/>
                </a:cubicBezTo>
                <a:lnTo>
                  <a:pt x="11" y="0"/>
                </a:lnTo>
                <a:lnTo>
                  <a:pt x="12" y="100"/>
                </a:lnTo>
                <a:cubicBezTo>
                  <a:pt x="8" y="100"/>
                  <a:pt x="0" y="101"/>
                  <a:pt x="0" y="101"/>
                </a:cubicBez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" name="Freeform 2363">
            <a:extLst>
              <a:ext uri="{FF2B5EF4-FFF2-40B4-BE49-F238E27FC236}">
                <a16:creationId xmlns:a16="http://schemas.microsoft.com/office/drawing/2014/main" id="{34393B46-DCFE-1E4C-8798-92887BF01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1876425"/>
            <a:ext cx="4762" cy="36513"/>
          </a:xfrm>
          <a:custGeom>
            <a:avLst/>
            <a:gdLst>
              <a:gd name="T0" fmla="*/ 1732178 w 12"/>
              <a:gd name="T1" fmla="*/ 0 h 102"/>
              <a:gd name="T2" fmla="*/ 1732178 w 12"/>
              <a:gd name="T3" fmla="*/ 12942427 h 102"/>
              <a:gd name="T4" fmla="*/ 0 w 12"/>
              <a:gd name="T5" fmla="*/ 12686120 h 102"/>
              <a:gd name="T6" fmla="*/ 0 w 12"/>
              <a:gd name="T7" fmla="*/ 0 h 102"/>
              <a:gd name="T8" fmla="*/ 1732178 w 12"/>
              <a:gd name="T9" fmla="*/ 0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2">
                <a:moveTo>
                  <a:pt x="11" y="0"/>
                </a:moveTo>
                <a:lnTo>
                  <a:pt x="11" y="101"/>
                </a:lnTo>
                <a:cubicBezTo>
                  <a:pt x="6" y="101"/>
                  <a:pt x="4" y="100"/>
                  <a:pt x="0" y="99"/>
                </a:cubicBezTo>
                <a:lnTo>
                  <a:pt x="0" y="0"/>
                </a:lnTo>
                <a:lnTo>
                  <a:pt x="11" y="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" name="Freeform 2364">
            <a:extLst>
              <a:ext uri="{FF2B5EF4-FFF2-40B4-BE49-F238E27FC236}">
                <a16:creationId xmlns:a16="http://schemas.microsoft.com/office/drawing/2014/main" id="{1E09B875-7458-CF47-8192-C65B1C57E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1911350"/>
            <a:ext cx="4762" cy="1588"/>
          </a:xfrm>
          <a:custGeom>
            <a:avLst/>
            <a:gdLst>
              <a:gd name="T0" fmla="*/ 1732178 w 12"/>
              <a:gd name="T1" fmla="*/ 560564 h 3"/>
              <a:gd name="T2" fmla="*/ 0 w 12"/>
              <a:gd name="T3" fmla="*/ 280017 h 3"/>
              <a:gd name="T4" fmla="*/ 0 w 12"/>
              <a:gd name="T5" fmla="*/ 0 h 3"/>
              <a:gd name="T6" fmla="*/ 1732178 w 12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">
                <a:moveTo>
                  <a:pt x="11" y="2"/>
                </a:moveTo>
                <a:cubicBezTo>
                  <a:pt x="6" y="2"/>
                  <a:pt x="3" y="1"/>
                  <a:pt x="0" y="1"/>
                </a:cubicBezTo>
                <a:lnTo>
                  <a:pt x="0" y="0"/>
                </a:lnTo>
                <a:cubicBezTo>
                  <a:pt x="3" y="1"/>
                  <a:pt x="6" y="1"/>
                  <a:pt x="11" y="2"/>
                </a:cubicBez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" name="Freeform 2365">
            <a:extLst>
              <a:ext uri="{FF2B5EF4-FFF2-40B4-BE49-F238E27FC236}">
                <a16:creationId xmlns:a16="http://schemas.microsoft.com/office/drawing/2014/main" id="{DFA7CB09-4230-834C-AF90-28E7E997F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2263" y="1847850"/>
            <a:ext cx="12700" cy="26988"/>
          </a:xfrm>
          <a:custGeom>
            <a:avLst/>
            <a:gdLst>
              <a:gd name="T0" fmla="*/ 1185091 w 35"/>
              <a:gd name="T1" fmla="*/ 9336446 h 77"/>
              <a:gd name="T2" fmla="*/ 4476569 w 35"/>
              <a:gd name="T3" fmla="*/ 4790896 h 77"/>
              <a:gd name="T4" fmla="*/ 1185091 w 35"/>
              <a:gd name="T5" fmla="*/ 9336446 h 77"/>
              <a:gd name="T6" fmla="*/ 3160123 w 35"/>
              <a:gd name="T7" fmla="*/ 1351152 h 77"/>
              <a:gd name="T8" fmla="*/ 0 w 35"/>
              <a:gd name="T9" fmla="*/ 122673 h 77"/>
              <a:gd name="T10" fmla="*/ 0 w 35"/>
              <a:gd name="T11" fmla="*/ 0 h 77"/>
              <a:gd name="T12" fmla="*/ 3160123 w 35"/>
              <a:gd name="T13" fmla="*/ 1351152 h 77"/>
              <a:gd name="T14" fmla="*/ 4476569 w 35"/>
              <a:gd name="T15" fmla="*/ 4668223 h 77"/>
              <a:gd name="T16" fmla="*/ 4476569 w 35"/>
              <a:gd name="T17" fmla="*/ 4668223 h 77"/>
              <a:gd name="T18" fmla="*/ 3160123 w 35"/>
              <a:gd name="T19" fmla="*/ 1351152 h 7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77">
                <a:moveTo>
                  <a:pt x="9" y="76"/>
                </a:moveTo>
                <a:cubicBezTo>
                  <a:pt x="16" y="73"/>
                  <a:pt x="34" y="68"/>
                  <a:pt x="34" y="39"/>
                </a:cubicBezTo>
                <a:cubicBezTo>
                  <a:pt x="34" y="68"/>
                  <a:pt x="16" y="74"/>
                  <a:pt x="9" y="76"/>
                </a:cubicBezTo>
                <a:close/>
                <a:moveTo>
                  <a:pt x="24" y="11"/>
                </a:moveTo>
                <a:cubicBezTo>
                  <a:pt x="16" y="3"/>
                  <a:pt x="5" y="1"/>
                  <a:pt x="0" y="1"/>
                </a:cubicBezTo>
                <a:lnTo>
                  <a:pt x="0" y="0"/>
                </a:lnTo>
                <a:cubicBezTo>
                  <a:pt x="5" y="0"/>
                  <a:pt x="16" y="2"/>
                  <a:pt x="24" y="11"/>
                </a:cubicBezTo>
                <a:cubicBezTo>
                  <a:pt x="32" y="17"/>
                  <a:pt x="34" y="26"/>
                  <a:pt x="34" y="38"/>
                </a:cubicBezTo>
                <a:cubicBezTo>
                  <a:pt x="34" y="27"/>
                  <a:pt x="31" y="18"/>
                  <a:pt x="24" y="11"/>
                </a:cubicBezTo>
                <a:close/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0" name="Freeform 2366">
            <a:extLst>
              <a:ext uri="{FF2B5EF4-FFF2-40B4-BE49-F238E27FC236}">
                <a16:creationId xmlns:a16="http://schemas.microsoft.com/office/drawing/2014/main" id="{7B76F063-6459-6149-B58A-2F340B94B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1847850"/>
            <a:ext cx="11113" cy="26988"/>
          </a:xfrm>
          <a:custGeom>
            <a:avLst/>
            <a:gdLst>
              <a:gd name="T0" fmla="*/ 1020712 w 33"/>
              <a:gd name="T1" fmla="*/ 9581820 h 75"/>
              <a:gd name="T2" fmla="*/ 3515412 w 33"/>
              <a:gd name="T3" fmla="*/ 5179537 h 75"/>
              <a:gd name="T4" fmla="*/ 2154575 w 33"/>
              <a:gd name="T5" fmla="*/ 1035979 h 75"/>
              <a:gd name="T6" fmla="*/ 0 w 33"/>
              <a:gd name="T7" fmla="*/ 129542 h 75"/>
              <a:gd name="T8" fmla="*/ 0 w 33"/>
              <a:gd name="T9" fmla="*/ 0 h 75"/>
              <a:gd name="T10" fmla="*/ 2381550 w 33"/>
              <a:gd name="T11" fmla="*/ 906437 h 75"/>
              <a:gd name="T12" fmla="*/ 3628900 w 33"/>
              <a:gd name="T13" fmla="*/ 5179537 h 75"/>
              <a:gd name="T14" fmla="*/ 1020712 w 33"/>
              <a:gd name="T15" fmla="*/ 9581820 h 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75">
                <a:moveTo>
                  <a:pt x="9" y="74"/>
                </a:moveTo>
                <a:cubicBezTo>
                  <a:pt x="15" y="71"/>
                  <a:pt x="32" y="62"/>
                  <a:pt x="31" y="40"/>
                </a:cubicBezTo>
                <a:cubicBezTo>
                  <a:pt x="31" y="26"/>
                  <a:pt x="28" y="15"/>
                  <a:pt x="19" y="8"/>
                </a:cubicBezTo>
                <a:cubicBezTo>
                  <a:pt x="14" y="4"/>
                  <a:pt x="8" y="1"/>
                  <a:pt x="0" y="1"/>
                </a:cubicBezTo>
                <a:lnTo>
                  <a:pt x="0" y="0"/>
                </a:lnTo>
                <a:cubicBezTo>
                  <a:pt x="8" y="0"/>
                  <a:pt x="15" y="2"/>
                  <a:pt x="21" y="7"/>
                </a:cubicBezTo>
                <a:cubicBezTo>
                  <a:pt x="28" y="14"/>
                  <a:pt x="32" y="25"/>
                  <a:pt x="32" y="40"/>
                </a:cubicBezTo>
                <a:cubicBezTo>
                  <a:pt x="32" y="63"/>
                  <a:pt x="16" y="73"/>
                  <a:pt x="9" y="74"/>
                </a:cubicBezTo>
              </a:path>
            </a:pathLst>
          </a:custGeom>
          <a:solidFill>
            <a:srgbClr val="4B25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1" name="Freeform 2367">
            <a:extLst>
              <a:ext uri="{FF2B5EF4-FFF2-40B4-BE49-F238E27FC236}">
                <a16:creationId xmlns:a16="http://schemas.microsoft.com/office/drawing/2014/main" id="{E47F2B96-EA6A-964D-99B4-839C8A12A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835150"/>
            <a:ext cx="6350" cy="36513"/>
          </a:xfrm>
          <a:custGeom>
            <a:avLst/>
            <a:gdLst>
              <a:gd name="T0" fmla="*/ 1260078 w 16"/>
              <a:gd name="T1" fmla="*/ 13069123 h 101"/>
              <a:gd name="T2" fmla="*/ 0 w 16"/>
              <a:gd name="T3" fmla="*/ 13069123 h 101"/>
              <a:gd name="T4" fmla="*/ 0 w 16"/>
              <a:gd name="T5" fmla="*/ 0 h 101"/>
              <a:gd name="T6" fmla="*/ 2362597 w 16"/>
              <a:gd name="T7" fmla="*/ 0 h 101"/>
              <a:gd name="T8" fmla="*/ 2362597 w 16"/>
              <a:gd name="T9" fmla="*/ 13069123 h 101"/>
              <a:gd name="T10" fmla="*/ 1260078 w 16"/>
              <a:gd name="T11" fmla="*/ 13069123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01">
                <a:moveTo>
                  <a:pt x="8" y="100"/>
                </a:moveTo>
                <a:lnTo>
                  <a:pt x="0" y="100"/>
                </a:lnTo>
                <a:lnTo>
                  <a:pt x="0" y="0"/>
                </a:lnTo>
                <a:lnTo>
                  <a:pt x="15" y="0"/>
                </a:lnTo>
                <a:lnTo>
                  <a:pt x="15" y="100"/>
                </a:lnTo>
                <a:lnTo>
                  <a:pt x="8" y="10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2" name="Freeform 2368">
            <a:extLst>
              <a:ext uri="{FF2B5EF4-FFF2-40B4-BE49-F238E27FC236}">
                <a16:creationId xmlns:a16="http://schemas.microsoft.com/office/drawing/2014/main" id="{302B9E07-79ED-F649-A816-0866DD509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6225" y="1835150"/>
            <a:ext cx="6350" cy="36513"/>
          </a:xfrm>
          <a:custGeom>
            <a:avLst/>
            <a:gdLst>
              <a:gd name="T0" fmla="*/ 2362597 w 16"/>
              <a:gd name="T1" fmla="*/ 13069123 h 101"/>
              <a:gd name="T2" fmla="*/ 157559 w 16"/>
              <a:gd name="T3" fmla="*/ 13069123 h 101"/>
              <a:gd name="T4" fmla="*/ 0 w 16"/>
              <a:gd name="T5" fmla="*/ 13069123 h 101"/>
              <a:gd name="T6" fmla="*/ 0 w 16"/>
              <a:gd name="T7" fmla="*/ 0 h 101"/>
              <a:gd name="T8" fmla="*/ 2205038 w 16"/>
              <a:gd name="T9" fmla="*/ 0 h 101"/>
              <a:gd name="T10" fmla="*/ 2362597 w 16"/>
              <a:gd name="T11" fmla="*/ 0 h 101"/>
              <a:gd name="T12" fmla="*/ 2362597 w 16"/>
              <a:gd name="T13" fmla="*/ 13069123 h 101"/>
              <a:gd name="T14" fmla="*/ 0 w 16"/>
              <a:gd name="T15" fmla="*/ 130868 h 101"/>
              <a:gd name="T16" fmla="*/ 157559 w 16"/>
              <a:gd name="T17" fmla="*/ 13069123 h 101"/>
              <a:gd name="T18" fmla="*/ 2205038 w 16"/>
              <a:gd name="T19" fmla="*/ 12938617 h 101"/>
              <a:gd name="T20" fmla="*/ 2205038 w 16"/>
              <a:gd name="T21" fmla="*/ 0 h 101"/>
              <a:gd name="T22" fmla="*/ 0 w 16"/>
              <a:gd name="T23" fmla="*/ 130868 h 10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01">
                <a:moveTo>
                  <a:pt x="15" y="100"/>
                </a:moveTo>
                <a:lnTo>
                  <a:pt x="1" y="100"/>
                </a:lnTo>
                <a:lnTo>
                  <a:pt x="0" y="100"/>
                </a:lnTo>
                <a:lnTo>
                  <a:pt x="0" y="0"/>
                </a:lnTo>
                <a:lnTo>
                  <a:pt x="14" y="0"/>
                </a:lnTo>
                <a:lnTo>
                  <a:pt x="15" y="0"/>
                </a:lnTo>
                <a:lnTo>
                  <a:pt x="15" y="100"/>
                </a:lnTo>
                <a:close/>
                <a:moveTo>
                  <a:pt x="0" y="1"/>
                </a:moveTo>
                <a:lnTo>
                  <a:pt x="1" y="100"/>
                </a:lnTo>
                <a:lnTo>
                  <a:pt x="14" y="99"/>
                </a:lnTo>
                <a:lnTo>
                  <a:pt x="14" y="0"/>
                </a:lnTo>
                <a:lnTo>
                  <a:pt x="0" y="1"/>
                </a:lnTo>
                <a:close/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3" name="Freeform 2369">
            <a:extLst>
              <a:ext uri="{FF2B5EF4-FFF2-40B4-BE49-F238E27FC236}">
                <a16:creationId xmlns:a16="http://schemas.microsoft.com/office/drawing/2014/main" id="{1C70C515-54A7-F245-9C57-DED749E1F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1835150"/>
            <a:ext cx="4762" cy="36513"/>
          </a:xfrm>
          <a:custGeom>
            <a:avLst/>
            <a:gdLst>
              <a:gd name="T0" fmla="*/ 705411 w 15"/>
              <a:gd name="T1" fmla="*/ 13069123 h 101"/>
              <a:gd name="T2" fmla="*/ 0 w 15"/>
              <a:gd name="T3" fmla="*/ 13069123 h 101"/>
              <a:gd name="T4" fmla="*/ 0 w 15"/>
              <a:gd name="T5" fmla="*/ 0 h 101"/>
              <a:gd name="T6" fmla="*/ 1411139 w 15"/>
              <a:gd name="T7" fmla="*/ 0 h 101"/>
              <a:gd name="T8" fmla="*/ 1411139 w 15"/>
              <a:gd name="T9" fmla="*/ 13069123 h 101"/>
              <a:gd name="T10" fmla="*/ 705411 w 15"/>
              <a:gd name="T11" fmla="*/ 13069123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01">
                <a:moveTo>
                  <a:pt x="7" y="100"/>
                </a:moveTo>
                <a:lnTo>
                  <a:pt x="0" y="100"/>
                </a:lnTo>
                <a:lnTo>
                  <a:pt x="0" y="0"/>
                </a:lnTo>
                <a:lnTo>
                  <a:pt x="14" y="0"/>
                </a:lnTo>
                <a:lnTo>
                  <a:pt x="14" y="100"/>
                </a:lnTo>
                <a:lnTo>
                  <a:pt x="7" y="10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4" name="Freeform 2370">
            <a:extLst>
              <a:ext uri="{FF2B5EF4-FFF2-40B4-BE49-F238E27FC236}">
                <a16:creationId xmlns:a16="http://schemas.microsoft.com/office/drawing/2014/main" id="{5F49174F-0EF8-864E-B62D-F285274BF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1835150"/>
            <a:ext cx="4762" cy="36513"/>
          </a:xfrm>
          <a:custGeom>
            <a:avLst/>
            <a:gdLst>
              <a:gd name="T0" fmla="*/ 1411139 w 15"/>
              <a:gd name="T1" fmla="*/ 13069123 h 101"/>
              <a:gd name="T2" fmla="*/ 100637 w 15"/>
              <a:gd name="T3" fmla="*/ 13069123 h 101"/>
              <a:gd name="T4" fmla="*/ 0 w 15"/>
              <a:gd name="T5" fmla="*/ 13069123 h 101"/>
              <a:gd name="T6" fmla="*/ 0 w 15"/>
              <a:gd name="T7" fmla="*/ 130868 h 101"/>
              <a:gd name="T8" fmla="*/ 0 w 15"/>
              <a:gd name="T9" fmla="*/ 0 h 101"/>
              <a:gd name="T10" fmla="*/ 1411139 w 15"/>
              <a:gd name="T11" fmla="*/ 0 h 101"/>
              <a:gd name="T12" fmla="*/ 0 w 15"/>
              <a:gd name="T13" fmla="*/ 130868 h 101"/>
              <a:gd name="T14" fmla="*/ 100637 w 15"/>
              <a:gd name="T15" fmla="*/ 13069123 h 101"/>
              <a:gd name="T16" fmla="*/ 1411139 w 15"/>
              <a:gd name="T17" fmla="*/ 12938617 h 101"/>
              <a:gd name="T18" fmla="*/ 1411139 w 15"/>
              <a:gd name="T19" fmla="*/ 13069123 h 10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01">
                <a:moveTo>
                  <a:pt x="14" y="100"/>
                </a:moveTo>
                <a:lnTo>
                  <a:pt x="1" y="100"/>
                </a:lnTo>
                <a:lnTo>
                  <a:pt x="0" y="100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0" y="1"/>
                </a:lnTo>
                <a:lnTo>
                  <a:pt x="1" y="100"/>
                </a:lnTo>
                <a:lnTo>
                  <a:pt x="14" y="99"/>
                </a:lnTo>
                <a:lnTo>
                  <a:pt x="14" y="10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5" name="Freeform 2371">
            <a:extLst>
              <a:ext uri="{FF2B5EF4-FFF2-40B4-BE49-F238E27FC236}">
                <a16:creationId xmlns:a16="http://schemas.microsoft.com/office/drawing/2014/main" id="{F67C4581-82A4-D24C-AED1-90234CC32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1835150"/>
            <a:ext cx="6350" cy="36513"/>
          </a:xfrm>
          <a:custGeom>
            <a:avLst/>
            <a:gdLst>
              <a:gd name="T0" fmla="*/ 1102519 w 16"/>
              <a:gd name="T1" fmla="*/ 13069123 h 101"/>
              <a:gd name="T2" fmla="*/ 0 w 16"/>
              <a:gd name="T3" fmla="*/ 13069123 h 101"/>
              <a:gd name="T4" fmla="*/ 0 w 16"/>
              <a:gd name="T5" fmla="*/ 0 h 101"/>
              <a:gd name="T6" fmla="*/ 2362597 w 16"/>
              <a:gd name="T7" fmla="*/ 0 h 101"/>
              <a:gd name="T8" fmla="*/ 2362597 w 16"/>
              <a:gd name="T9" fmla="*/ 13069123 h 101"/>
              <a:gd name="T10" fmla="*/ 1102519 w 16"/>
              <a:gd name="T11" fmla="*/ 13069123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01">
                <a:moveTo>
                  <a:pt x="7" y="100"/>
                </a:moveTo>
                <a:lnTo>
                  <a:pt x="0" y="100"/>
                </a:lnTo>
                <a:lnTo>
                  <a:pt x="0" y="0"/>
                </a:lnTo>
                <a:lnTo>
                  <a:pt x="15" y="0"/>
                </a:lnTo>
                <a:lnTo>
                  <a:pt x="15" y="100"/>
                </a:lnTo>
                <a:lnTo>
                  <a:pt x="7" y="10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6" name="Freeform 2372">
            <a:extLst>
              <a:ext uri="{FF2B5EF4-FFF2-40B4-BE49-F238E27FC236}">
                <a16:creationId xmlns:a16="http://schemas.microsoft.com/office/drawing/2014/main" id="{DD66B0E4-9C9E-8842-B8D8-07E198D49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1835150"/>
            <a:ext cx="6350" cy="36513"/>
          </a:xfrm>
          <a:custGeom>
            <a:avLst/>
            <a:gdLst>
              <a:gd name="T0" fmla="*/ 2362597 w 16"/>
              <a:gd name="T1" fmla="*/ 13069123 h 101"/>
              <a:gd name="T2" fmla="*/ 0 w 16"/>
              <a:gd name="T3" fmla="*/ 13069123 h 101"/>
              <a:gd name="T4" fmla="*/ 2362597 w 16"/>
              <a:gd name="T5" fmla="*/ 12938617 h 101"/>
              <a:gd name="T6" fmla="*/ 2362597 w 16"/>
              <a:gd name="T7" fmla="*/ 13069123 h 101"/>
              <a:gd name="T8" fmla="*/ 0 w 16"/>
              <a:gd name="T9" fmla="*/ 0 h 101"/>
              <a:gd name="T10" fmla="*/ 2362597 w 16"/>
              <a:gd name="T11" fmla="*/ 0 h 101"/>
              <a:gd name="T12" fmla="*/ 0 w 16"/>
              <a:gd name="T13" fmla="*/ 130868 h 101"/>
              <a:gd name="T14" fmla="*/ 0 w 16"/>
              <a:gd name="T15" fmla="*/ 0 h 1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01">
                <a:moveTo>
                  <a:pt x="15" y="100"/>
                </a:moveTo>
                <a:lnTo>
                  <a:pt x="0" y="100"/>
                </a:lnTo>
                <a:lnTo>
                  <a:pt x="15" y="99"/>
                </a:lnTo>
                <a:lnTo>
                  <a:pt x="15" y="100"/>
                </a:lnTo>
                <a:close/>
                <a:moveTo>
                  <a:pt x="0" y="0"/>
                </a:moveTo>
                <a:lnTo>
                  <a:pt x="15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7" name="Freeform 2373">
            <a:extLst>
              <a:ext uri="{FF2B5EF4-FFF2-40B4-BE49-F238E27FC236}">
                <a16:creationId xmlns:a16="http://schemas.microsoft.com/office/drawing/2014/main" id="{8266F895-A251-A745-A39E-AE74CCB38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1876425"/>
            <a:ext cx="3175" cy="36513"/>
          </a:xfrm>
          <a:custGeom>
            <a:avLst/>
            <a:gdLst>
              <a:gd name="T0" fmla="*/ 833005 w 11"/>
              <a:gd name="T1" fmla="*/ 0 h 103"/>
              <a:gd name="T2" fmla="*/ 833005 w 11"/>
              <a:gd name="T3" fmla="*/ 12692344 h 103"/>
              <a:gd name="T4" fmla="*/ 0 w 11"/>
              <a:gd name="T5" fmla="*/ 12692344 h 103"/>
              <a:gd name="T6" fmla="*/ 0 w 11"/>
              <a:gd name="T7" fmla="*/ 0 h 103"/>
              <a:gd name="T8" fmla="*/ 833005 w 11"/>
              <a:gd name="T9" fmla="*/ 0 h 1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3">
                <a:moveTo>
                  <a:pt x="10" y="0"/>
                </a:moveTo>
                <a:lnTo>
                  <a:pt x="10" y="101"/>
                </a:lnTo>
                <a:cubicBezTo>
                  <a:pt x="10" y="101"/>
                  <a:pt x="4" y="102"/>
                  <a:pt x="0" y="101"/>
                </a:cubicBezTo>
                <a:lnTo>
                  <a:pt x="0" y="0"/>
                </a:lnTo>
                <a:lnTo>
                  <a:pt x="10" y="0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8" name="Freeform 2374">
            <a:extLst>
              <a:ext uri="{FF2B5EF4-FFF2-40B4-BE49-F238E27FC236}">
                <a16:creationId xmlns:a16="http://schemas.microsoft.com/office/drawing/2014/main" id="{43670B22-EBD5-D547-B37E-483B749C0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1876425"/>
            <a:ext cx="3175" cy="36513"/>
          </a:xfrm>
          <a:custGeom>
            <a:avLst/>
            <a:gdLst>
              <a:gd name="T0" fmla="*/ 583045 w 11"/>
              <a:gd name="T1" fmla="*/ 12818190 h 103"/>
              <a:gd name="T2" fmla="*/ 0 w 11"/>
              <a:gd name="T3" fmla="*/ 12692344 h 103"/>
              <a:gd name="T4" fmla="*/ 0 w 11"/>
              <a:gd name="T5" fmla="*/ 0 h 103"/>
              <a:gd name="T6" fmla="*/ 83416 w 11"/>
              <a:gd name="T7" fmla="*/ 12692344 h 103"/>
              <a:gd name="T8" fmla="*/ 583045 w 11"/>
              <a:gd name="T9" fmla="*/ 12692344 h 103"/>
              <a:gd name="T10" fmla="*/ 833005 w 11"/>
              <a:gd name="T11" fmla="*/ 12692344 h 103"/>
              <a:gd name="T12" fmla="*/ 583045 w 11"/>
              <a:gd name="T13" fmla="*/ 12818190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3">
                <a:moveTo>
                  <a:pt x="7" y="102"/>
                </a:moveTo>
                <a:cubicBezTo>
                  <a:pt x="5" y="102"/>
                  <a:pt x="1" y="102"/>
                  <a:pt x="0" y="101"/>
                </a:cubicBezTo>
                <a:lnTo>
                  <a:pt x="0" y="0"/>
                </a:lnTo>
                <a:lnTo>
                  <a:pt x="1" y="101"/>
                </a:lnTo>
                <a:lnTo>
                  <a:pt x="7" y="101"/>
                </a:lnTo>
                <a:lnTo>
                  <a:pt x="10" y="101"/>
                </a:lnTo>
                <a:lnTo>
                  <a:pt x="7" y="102"/>
                </a:lnTo>
              </a:path>
            </a:pathLst>
          </a:custGeom>
          <a:solidFill>
            <a:srgbClr val="D9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9" name="Freeform 2375">
            <a:extLst>
              <a:ext uri="{FF2B5EF4-FFF2-40B4-BE49-F238E27FC236}">
                <a16:creationId xmlns:a16="http://schemas.microsoft.com/office/drawing/2014/main" id="{FB324477-CE02-9B45-AE53-2B6389E5D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754188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0" name="Freeform 2376">
            <a:extLst>
              <a:ext uri="{FF2B5EF4-FFF2-40B4-BE49-F238E27FC236}">
                <a16:creationId xmlns:a16="http://schemas.microsoft.com/office/drawing/2014/main" id="{BAB8EABD-8656-DD48-B5C4-8B845718B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754188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259080 w 1200"/>
              <a:gd name="T13" fmla="*/ 90626726 h 700"/>
              <a:gd name="T14" fmla="*/ 155116953 w 1200"/>
              <a:gd name="T15" fmla="*/ 90626726 h 700"/>
              <a:gd name="T16" fmla="*/ 155116953 w 1200"/>
              <a:gd name="T17" fmla="*/ 130172 h 700"/>
              <a:gd name="T18" fmla="*/ 259080 w 1200"/>
              <a:gd name="T19" fmla="*/ 130172 h 700"/>
              <a:gd name="T20" fmla="*/ 259080 w 1200"/>
              <a:gd name="T21" fmla="*/ 90626726 h 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close/>
                <a:moveTo>
                  <a:pt x="2" y="697"/>
                </a:moveTo>
                <a:lnTo>
                  <a:pt x="1198" y="697"/>
                </a:lnTo>
                <a:lnTo>
                  <a:pt x="1198" y="1"/>
                </a:lnTo>
                <a:lnTo>
                  <a:pt x="2" y="1"/>
                </a:lnTo>
                <a:lnTo>
                  <a:pt x="2" y="697"/>
                </a:lnTo>
                <a:close/>
              </a:path>
            </a:pathLst>
          </a:custGeom>
          <a:solidFill>
            <a:srgbClr val="2724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1" name="Freeform 2377">
            <a:extLst>
              <a:ext uri="{FF2B5EF4-FFF2-40B4-BE49-F238E27FC236}">
                <a16:creationId xmlns:a16="http://schemas.microsoft.com/office/drawing/2014/main" id="{F8434C38-A515-E147-9A21-552712464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922463"/>
            <a:ext cx="431800" cy="11112"/>
          </a:xfrm>
          <a:custGeom>
            <a:avLst/>
            <a:gdLst>
              <a:gd name="T0" fmla="*/ 0 w 1200"/>
              <a:gd name="T1" fmla="*/ 0 h 30"/>
              <a:gd name="T2" fmla="*/ 155246493 w 1200"/>
              <a:gd name="T3" fmla="*/ 0 h 30"/>
              <a:gd name="T4" fmla="*/ 155246493 w 1200"/>
              <a:gd name="T5" fmla="*/ 3978837 h 30"/>
              <a:gd name="T6" fmla="*/ 77688017 w 1200"/>
              <a:gd name="T7" fmla="*/ 3978837 h 30"/>
              <a:gd name="T8" fmla="*/ 0 w 1200"/>
              <a:gd name="T9" fmla="*/ 3978837 h 30"/>
              <a:gd name="T10" fmla="*/ 0 w 1200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0">
                <a:moveTo>
                  <a:pt x="0" y="0"/>
                </a:moveTo>
                <a:lnTo>
                  <a:pt x="1199" y="0"/>
                </a:lnTo>
                <a:lnTo>
                  <a:pt x="1199" y="29"/>
                </a:lnTo>
                <a:lnTo>
                  <a:pt x="600" y="29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2" name="Freeform 2378">
            <a:extLst>
              <a:ext uri="{FF2B5EF4-FFF2-40B4-BE49-F238E27FC236}">
                <a16:creationId xmlns:a16="http://schemas.microsoft.com/office/drawing/2014/main" id="{18818F0D-75D7-E446-9BE7-494EB5480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1943100"/>
            <a:ext cx="431800" cy="63500"/>
          </a:xfrm>
          <a:custGeom>
            <a:avLst/>
            <a:gdLst>
              <a:gd name="T0" fmla="*/ 77558477 w 1200"/>
              <a:gd name="T1" fmla="*/ 22780264 h 176"/>
              <a:gd name="T2" fmla="*/ 0 w 1200"/>
              <a:gd name="T3" fmla="*/ 22780264 h 176"/>
              <a:gd name="T4" fmla="*/ 0 w 1200"/>
              <a:gd name="T5" fmla="*/ 0 h 176"/>
              <a:gd name="T6" fmla="*/ 155246493 w 1200"/>
              <a:gd name="T7" fmla="*/ 0 h 176"/>
              <a:gd name="T8" fmla="*/ 155246493 w 1200"/>
              <a:gd name="T9" fmla="*/ 22780264 h 176"/>
              <a:gd name="T10" fmla="*/ 77558477 w 1200"/>
              <a:gd name="T11" fmla="*/ 22780264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599" y="175"/>
                </a:moveTo>
                <a:lnTo>
                  <a:pt x="0" y="175"/>
                </a:lnTo>
                <a:lnTo>
                  <a:pt x="0" y="0"/>
                </a:lnTo>
                <a:lnTo>
                  <a:pt x="1199" y="0"/>
                </a:lnTo>
                <a:lnTo>
                  <a:pt x="1199" y="175"/>
                </a:lnTo>
                <a:lnTo>
                  <a:pt x="599" y="175"/>
                </a:lnTo>
              </a:path>
            </a:pathLst>
          </a:custGeom>
          <a:solidFill>
            <a:srgbClr val="5794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3" name="Freeform 2379">
            <a:extLst>
              <a:ext uri="{FF2B5EF4-FFF2-40B4-BE49-F238E27FC236}">
                <a16:creationId xmlns:a16="http://schemas.microsoft.com/office/drawing/2014/main" id="{8EF70562-56F5-E344-BE72-87366E9A2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33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4CA9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4" name="Freeform 2380">
            <a:extLst>
              <a:ext uri="{FF2B5EF4-FFF2-40B4-BE49-F238E27FC236}">
                <a16:creationId xmlns:a16="http://schemas.microsoft.com/office/drawing/2014/main" id="{EDEAA51A-C0D8-9440-A227-EEA1F7C06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317750"/>
            <a:ext cx="431800" cy="84138"/>
          </a:xfrm>
          <a:custGeom>
            <a:avLst/>
            <a:gdLst>
              <a:gd name="T0" fmla="*/ 0 w 1199"/>
              <a:gd name="T1" fmla="*/ 0 h 234"/>
              <a:gd name="T2" fmla="*/ 155375973 w 1199"/>
              <a:gd name="T3" fmla="*/ 0 h 234"/>
              <a:gd name="T4" fmla="*/ 155375973 w 1199"/>
              <a:gd name="T5" fmla="*/ 30123561 h 234"/>
              <a:gd name="T6" fmla="*/ 77687987 w 1199"/>
              <a:gd name="T7" fmla="*/ 30123561 h 234"/>
              <a:gd name="T8" fmla="*/ 0 w 1199"/>
              <a:gd name="T9" fmla="*/ 30123561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3E0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5" name="Freeform 2381">
            <a:extLst>
              <a:ext uri="{FF2B5EF4-FFF2-40B4-BE49-F238E27FC236}">
                <a16:creationId xmlns:a16="http://schemas.microsoft.com/office/drawing/2014/main" id="{676D09A4-394F-9E4C-BF03-385003EAE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33613"/>
            <a:ext cx="209550" cy="252412"/>
          </a:xfrm>
          <a:custGeom>
            <a:avLst/>
            <a:gdLst>
              <a:gd name="T0" fmla="*/ 0 w 583"/>
              <a:gd name="T1" fmla="*/ 0 h 700"/>
              <a:gd name="T2" fmla="*/ 75190350 w 583"/>
              <a:gd name="T3" fmla="*/ 45508441 h 700"/>
              <a:gd name="T4" fmla="*/ 0 w 583"/>
              <a:gd name="T5" fmla="*/ 90886710 h 700"/>
              <a:gd name="T6" fmla="*/ 0 w 583"/>
              <a:gd name="T7" fmla="*/ 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83" h="700">
                <a:moveTo>
                  <a:pt x="0" y="0"/>
                </a:moveTo>
                <a:lnTo>
                  <a:pt x="582" y="350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6" name="Freeform 2382">
            <a:extLst>
              <a:ext uri="{FF2B5EF4-FFF2-40B4-BE49-F238E27FC236}">
                <a16:creationId xmlns:a16="http://schemas.microsoft.com/office/drawing/2014/main" id="{3A9DC183-6295-904B-B380-9163FE580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233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2D6B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7" name="Freeform 2383">
            <a:extLst>
              <a:ext uri="{FF2B5EF4-FFF2-40B4-BE49-F238E27FC236}">
                <a16:creationId xmlns:a16="http://schemas.microsoft.com/office/drawing/2014/main" id="{17370DCD-7A33-B04A-8D64-97BA40BFA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8263" y="2273300"/>
            <a:ext cx="173037" cy="173038"/>
          </a:xfrm>
          <a:custGeom>
            <a:avLst/>
            <a:gdLst>
              <a:gd name="T0" fmla="*/ 62248979 w 480"/>
              <a:gd name="T1" fmla="*/ 31060141 h 481"/>
              <a:gd name="T2" fmla="*/ 31189559 w 480"/>
              <a:gd name="T3" fmla="*/ 62120282 h 481"/>
              <a:gd name="T4" fmla="*/ 0 w 480"/>
              <a:gd name="T5" fmla="*/ 31060141 h 481"/>
              <a:gd name="T6" fmla="*/ 31189559 w 480"/>
              <a:gd name="T7" fmla="*/ 0 h 481"/>
              <a:gd name="T8" fmla="*/ 62248979 w 480"/>
              <a:gd name="T9" fmla="*/ 31060141 h 4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" h="481">
                <a:moveTo>
                  <a:pt x="479" y="240"/>
                </a:moveTo>
                <a:cubicBezTo>
                  <a:pt x="479" y="372"/>
                  <a:pt x="372" y="480"/>
                  <a:pt x="240" y="480"/>
                </a:cubicBezTo>
                <a:cubicBezTo>
                  <a:pt x="106" y="480"/>
                  <a:pt x="0" y="372"/>
                  <a:pt x="0" y="240"/>
                </a:cubicBezTo>
                <a:cubicBezTo>
                  <a:pt x="0" y="108"/>
                  <a:pt x="106" y="0"/>
                  <a:pt x="240" y="0"/>
                </a:cubicBezTo>
                <a:cubicBezTo>
                  <a:pt x="372" y="0"/>
                  <a:pt x="479" y="108"/>
                  <a:pt x="479" y="240"/>
                </a:cubicBezTo>
              </a:path>
            </a:pathLst>
          </a:custGeom>
          <a:solidFill>
            <a:srgbClr val="E017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8" name="Freeform 2384">
            <a:extLst>
              <a:ext uri="{FF2B5EF4-FFF2-40B4-BE49-F238E27FC236}">
                <a16:creationId xmlns:a16="http://schemas.microsoft.com/office/drawing/2014/main" id="{9CC66736-17E5-DC40-AC05-DBE23ADA4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233613"/>
            <a:ext cx="431800" cy="252412"/>
          </a:xfrm>
          <a:custGeom>
            <a:avLst/>
            <a:gdLst>
              <a:gd name="T0" fmla="*/ 155375973 w 1199"/>
              <a:gd name="T1" fmla="*/ 90886710 h 700"/>
              <a:gd name="T2" fmla="*/ 77687987 w 1199"/>
              <a:gd name="T3" fmla="*/ 90886710 h 700"/>
              <a:gd name="T4" fmla="*/ 0 w 1199"/>
              <a:gd name="T5" fmla="*/ 90886710 h 700"/>
              <a:gd name="T6" fmla="*/ 0 w 1199"/>
              <a:gd name="T7" fmla="*/ 0 h 700"/>
              <a:gd name="T8" fmla="*/ 155375973 w 1199"/>
              <a:gd name="T9" fmla="*/ 0 h 700"/>
              <a:gd name="T10" fmla="*/ 155375973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5784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39" name="Freeform 2385">
            <a:extLst>
              <a:ext uri="{FF2B5EF4-FFF2-40B4-BE49-F238E27FC236}">
                <a16:creationId xmlns:a16="http://schemas.microsoft.com/office/drawing/2014/main" id="{5577605B-6A17-C040-8C23-A825826CF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428875"/>
            <a:ext cx="431800" cy="14288"/>
          </a:xfrm>
          <a:custGeom>
            <a:avLst/>
            <a:gdLst>
              <a:gd name="T0" fmla="*/ 155375973 w 1199"/>
              <a:gd name="T1" fmla="*/ 4976153 h 40"/>
              <a:gd name="T2" fmla="*/ 77687987 w 1199"/>
              <a:gd name="T3" fmla="*/ 4976153 h 40"/>
              <a:gd name="T4" fmla="*/ 0 w 1199"/>
              <a:gd name="T5" fmla="*/ 4976153 h 40"/>
              <a:gd name="T6" fmla="*/ 0 w 1199"/>
              <a:gd name="T7" fmla="*/ 0 h 40"/>
              <a:gd name="T8" fmla="*/ 155375973 w 1199"/>
              <a:gd name="T9" fmla="*/ 0 h 40"/>
              <a:gd name="T10" fmla="*/ 155375973 w 1199"/>
              <a:gd name="T11" fmla="*/ 4976153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0">
                <a:moveTo>
                  <a:pt x="1198" y="39"/>
                </a:moveTo>
                <a:lnTo>
                  <a:pt x="599" y="39"/>
                </a:lnTo>
                <a:lnTo>
                  <a:pt x="0" y="39"/>
                </a:lnTo>
                <a:lnTo>
                  <a:pt x="0" y="0"/>
                </a:lnTo>
                <a:lnTo>
                  <a:pt x="1198" y="0"/>
                </a:lnTo>
                <a:lnTo>
                  <a:pt x="1198" y="39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0" name="Freeform 2386">
            <a:extLst>
              <a:ext uri="{FF2B5EF4-FFF2-40B4-BE49-F238E27FC236}">
                <a16:creationId xmlns:a16="http://schemas.microsoft.com/office/drawing/2014/main" id="{10385454-2F02-EA4C-AC7F-496F0D245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401888"/>
            <a:ext cx="431800" cy="14287"/>
          </a:xfrm>
          <a:custGeom>
            <a:avLst/>
            <a:gdLst>
              <a:gd name="T0" fmla="*/ 155375973 w 1199"/>
              <a:gd name="T1" fmla="*/ 4975448 h 40"/>
              <a:gd name="T2" fmla="*/ 77687987 w 1199"/>
              <a:gd name="T3" fmla="*/ 4975448 h 40"/>
              <a:gd name="T4" fmla="*/ 0 w 1199"/>
              <a:gd name="T5" fmla="*/ 4975448 h 40"/>
              <a:gd name="T6" fmla="*/ 0 w 1199"/>
              <a:gd name="T7" fmla="*/ 0 h 40"/>
              <a:gd name="T8" fmla="*/ 155375973 w 1199"/>
              <a:gd name="T9" fmla="*/ 0 h 40"/>
              <a:gd name="T10" fmla="*/ 155375973 w 1199"/>
              <a:gd name="T11" fmla="*/ 4975448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0">
                <a:moveTo>
                  <a:pt x="1198" y="39"/>
                </a:moveTo>
                <a:lnTo>
                  <a:pt x="599" y="39"/>
                </a:lnTo>
                <a:lnTo>
                  <a:pt x="0" y="39"/>
                </a:lnTo>
                <a:lnTo>
                  <a:pt x="0" y="0"/>
                </a:lnTo>
                <a:lnTo>
                  <a:pt x="1198" y="0"/>
                </a:lnTo>
                <a:lnTo>
                  <a:pt x="1198" y="39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1" name="Freeform 2387">
            <a:extLst>
              <a:ext uri="{FF2B5EF4-FFF2-40B4-BE49-F238E27FC236}">
                <a16:creationId xmlns:a16="http://schemas.microsoft.com/office/drawing/2014/main" id="{F73A0227-7388-A645-86D7-0AFDD9333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775" y="2247900"/>
            <a:ext cx="84138" cy="84138"/>
          </a:xfrm>
          <a:custGeom>
            <a:avLst/>
            <a:gdLst>
              <a:gd name="T0" fmla="*/ 15126502 w 234"/>
              <a:gd name="T1" fmla="*/ 29996092 h 235"/>
              <a:gd name="T2" fmla="*/ 11377327 w 234"/>
              <a:gd name="T3" fmla="*/ 18843690 h 235"/>
              <a:gd name="T4" fmla="*/ 0 w 234"/>
              <a:gd name="T5" fmla="*/ 14998046 h 235"/>
              <a:gd name="T6" fmla="*/ 11377327 w 234"/>
              <a:gd name="T7" fmla="*/ 11280579 h 235"/>
              <a:gd name="T8" fmla="*/ 15126502 w 234"/>
              <a:gd name="T9" fmla="*/ 0 h 235"/>
              <a:gd name="T10" fmla="*/ 19005120 w 234"/>
              <a:gd name="T11" fmla="*/ 11280579 h 235"/>
              <a:gd name="T12" fmla="*/ 30123561 w 234"/>
              <a:gd name="T13" fmla="*/ 14869870 h 235"/>
              <a:gd name="T14" fmla="*/ 19005120 w 234"/>
              <a:gd name="T15" fmla="*/ 18843690 h 235"/>
              <a:gd name="T16" fmla="*/ 15126502 w 234"/>
              <a:gd name="T17" fmla="*/ 29996092 h 2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4" h="235">
                <a:moveTo>
                  <a:pt x="117" y="234"/>
                </a:moveTo>
                <a:lnTo>
                  <a:pt x="88" y="147"/>
                </a:lnTo>
                <a:lnTo>
                  <a:pt x="0" y="117"/>
                </a:lnTo>
                <a:lnTo>
                  <a:pt x="88" y="88"/>
                </a:lnTo>
                <a:lnTo>
                  <a:pt x="117" y="0"/>
                </a:lnTo>
                <a:lnTo>
                  <a:pt x="147" y="88"/>
                </a:lnTo>
                <a:lnTo>
                  <a:pt x="233" y="116"/>
                </a:lnTo>
                <a:lnTo>
                  <a:pt x="147" y="147"/>
                </a:lnTo>
                <a:lnTo>
                  <a:pt x="117" y="2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2" name="Freeform 2388">
            <a:extLst>
              <a:ext uri="{FF2B5EF4-FFF2-40B4-BE49-F238E27FC236}">
                <a16:creationId xmlns:a16="http://schemas.microsoft.com/office/drawing/2014/main" id="{0231A692-AA88-3A4B-B9A4-02684895F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" y="2254250"/>
            <a:ext cx="69850" cy="69850"/>
          </a:xfrm>
          <a:custGeom>
            <a:avLst/>
            <a:gdLst>
              <a:gd name="T0" fmla="*/ 12446486 w 196"/>
              <a:gd name="T1" fmla="*/ 25019982 h 194"/>
              <a:gd name="T2" fmla="*/ 9271518 w 196"/>
              <a:gd name="T3" fmla="*/ 15686006 h 194"/>
              <a:gd name="T4" fmla="*/ 0 w 196"/>
              <a:gd name="T5" fmla="*/ 12574800 h 194"/>
              <a:gd name="T6" fmla="*/ 9271518 w 196"/>
              <a:gd name="T7" fmla="*/ 9463595 h 194"/>
              <a:gd name="T8" fmla="*/ 12446486 w 196"/>
              <a:gd name="T9" fmla="*/ 0 h 194"/>
              <a:gd name="T10" fmla="*/ 15494583 w 196"/>
              <a:gd name="T11" fmla="*/ 9463595 h 194"/>
              <a:gd name="T12" fmla="*/ 24766102 w 196"/>
              <a:gd name="T13" fmla="*/ 12445182 h 194"/>
              <a:gd name="T14" fmla="*/ 15494583 w 196"/>
              <a:gd name="T15" fmla="*/ 15686006 h 194"/>
              <a:gd name="T16" fmla="*/ 12446486 w 196"/>
              <a:gd name="T17" fmla="*/ 25019982 h 1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6" h="194">
                <a:moveTo>
                  <a:pt x="98" y="193"/>
                </a:moveTo>
                <a:lnTo>
                  <a:pt x="73" y="121"/>
                </a:lnTo>
                <a:lnTo>
                  <a:pt x="0" y="97"/>
                </a:lnTo>
                <a:lnTo>
                  <a:pt x="73" y="73"/>
                </a:lnTo>
                <a:lnTo>
                  <a:pt x="98" y="0"/>
                </a:lnTo>
                <a:lnTo>
                  <a:pt x="122" y="73"/>
                </a:lnTo>
                <a:lnTo>
                  <a:pt x="195" y="96"/>
                </a:lnTo>
                <a:lnTo>
                  <a:pt x="122" y="121"/>
                </a:lnTo>
                <a:lnTo>
                  <a:pt x="98" y="193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3" name="Freeform 2389">
            <a:extLst>
              <a:ext uri="{FF2B5EF4-FFF2-40B4-BE49-F238E27FC236}">
                <a16:creationId xmlns:a16="http://schemas.microsoft.com/office/drawing/2014/main" id="{F27EE43B-4A92-CD43-97B6-060AE953C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233613"/>
            <a:ext cx="433387" cy="252412"/>
          </a:xfrm>
          <a:custGeom>
            <a:avLst/>
            <a:gdLst>
              <a:gd name="T0" fmla="*/ 156000226 w 1203"/>
              <a:gd name="T1" fmla="*/ 90886710 h 700"/>
              <a:gd name="T2" fmla="*/ 86436029 w 1203"/>
              <a:gd name="T3" fmla="*/ 90886710 h 700"/>
              <a:gd name="T4" fmla="*/ 0 w 1203"/>
              <a:gd name="T5" fmla="*/ 90886710 h 700"/>
              <a:gd name="T6" fmla="*/ 0 w 1203"/>
              <a:gd name="T7" fmla="*/ 45508441 h 700"/>
              <a:gd name="T8" fmla="*/ 0 w 1203"/>
              <a:gd name="T9" fmla="*/ 0 h 700"/>
              <a:gd name="T10" fmla="*/ 156000226 w 1203"/>
              <a:gd name="T11" fmla="*/ 0 h 700"/>
              <a:gd name="T12" fmla="*/ 156000226 w 1203"/>
              <a:gd name="T13" fmla="*/ 90886710 h 7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03" h="700">
                <a:moveTo>
                  <a:pt x="1202" y="699"/>
                </a:moveTo>
                <a:lnTo>
                  <a:pt x="666" y="699"/>
                </a:lnTo>
                <a:lnTo>
                  <a:pt x="0" y="699"/>
                </a:lnTo>
                <a:lnTo>
                  <a:pt x="0" y="350"/>
                </a:lnTo>
                <a:lnTo>
                  <a:pt x="0" y="0"/>
                </a:lnTo>
                <a:lnTo>
                  <a:pt x="1202" y="0"/>
                </a:lnTo>
                <a:lnTo>
                  <a:pt x="1202" y="699"/>
                </a:lnTo>
              </a:path>
            </a:pathLst>
          </a:custGeom>
          <a:solidFill>
            <a:srgbClr val="FDF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4" name="Freeform 2390">
            <a:extLst>
              <a:ext uri="{FF2B5EF4-FFF2-40B4-BE49-F238E27FC236}">
                <a16:creationId xmlns:a16="http://schemas.microsoft.com/office/drawing/2014/main" id="{7D0D811A-BC9E-CA4A-8937-3C87A111B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254250"/>
            <a:ext cx="403225" cy="169863"/>
          </a:xfrm>
          <a:custGeom>
            <a:avLst/>
            <a:gdLst>
              <a:gd name="T0" fmla="*/ 133893381 w 1120"/>
              <a:gd name="T1" fmla="*/ 56487169 h 473"/>
              <a:gd name="T2" fmla="*/ 133374949 w 1120"/>
              <a:gd name="T3" fmla="*/ 59582410 h 473"/>
              <a:gd name="T4" fmla="*/ 140374143 w 1120"/>
              <a:gd name="T5" fmla="*/ 57647839 h 473"/>
              <a:gd name="T6" fmla="*/ 143096272 w 1120"/>
              <a:gd name="T7" fmla="*/ 58937433 h 473"/>
              <a:gd name="T8" fmla="*/ 18923853 w 1120"/>
              <a:gd name="T9" fmla="*/ 55971115 h 473"/>
              <a:gd name="T10" fmla="*/ 18794245 w 1120"/>
              <a:gd name="T11" fmla="*/ 57518916 h 473"/>
              <a:gd name="T12" fmla="*/ 38366499 w 1120"/>
              <a:gd name="T13" fmla="*/ 58937433 h 473"/>
              <a:gd name="T14" fmla="*/ 38366499 w 1120"/>
              <a:gd name="T15" fmla="*/ 60485234 h 473"/>
              <a:gd name="T16" fmla="*/ 47828245 w 1120"/>
              <a:gd name="T17" fmla="*/ 56100398 h 473"/>
              <a:gd name="T18" fmla="*/ 61567777 w 1120"/>
              <a:gd name="T19" fmla="*/ 58937433 h 473"/>
              <a:gd name="T20" fmla="*/ 64548762 w 1120"/>
              <a:gd name="T21" fmla="*/ 59453486 h 473"/>
              <a:gd name="T22" fmla="*/ 75436557 w 1120"/>
              <a:gd name="T23" fmla="*/ 60485234 h 473"/>
              <a:gd name="T24" fmla="*/ 76991854 w 1120"/>
              <a:gd name="T25" fmla="*/ 58292816 h 473"/>
              <a:gd name="T26" fmla="*/ 115228744 w 1120"/>
              <a:gd name="T27" fmla="*/ 56100398 h 473"/>
              <a:gd name="T28" fmla="*/ 1814513 w 1120"/>
              <a:gd name="T29" fmla="*/ 56100398 h 473"/>
              <a:gd name="T30" fmla="*/ 3758993 w 1120"/>
              <a:gd name="T31" fmla="*/ 60355951 h 473"/>
              <a:gd name="T32" fmla="*/ 1296080 w 1120"/>
              <a:gd name="T33" fmla="*/ 60355951 h 473"/>
              <a:gd name="T34" fmla="*/ 8165666 w 1120"/>
              <a:gd name="T35" fmla="*/ 56873939 h 473"/>
              <a:gd name="T36" fmla="*/ 7128802 w 1120"/>
              <a:gd name="T37" fmla="*/ 58937433 h 473"/>
              <a:gd name="T38" fmla="*/ 10498971 w 1120"/>
              <a:gd name="T39" fmla="*/ 56100398 h 473"/>
              <a:gd name="T40" fmla="*/ 14646788 w 1120"/>
              <a:gd name="T41" fmla="*/ 60355951 h 473"/>
              <a:gd name="T42" fmla="*/ 23849319 w 1120"/>
              <a:gd name="T43" fmla="*/ 58808510 h 473"/>
              <a:gd name="T44" fmla="*/ 25793439 w 1120"/>
              <a:gd name="T45" fmla="*/ 57131786 h 473"/>
              <a:gd name="T46" fmla="*/ 30718905 w 1120"/>
              <a:gd name="T47" fmla="*/ 56100398 h 473"/>
              <a:gd name="T48" fmla="*/ 30589297 w 1120"/>
              <a:gd name="T49" fmla="*/ 58550663 h 473"/>
              <a:gd name="T50" fmla="*/ 26960272 w 1120"/>
              <a:gd name="T51" fmla="*/ 60355951 h 473"/>
              <a:gd name="T52" fmla="*/ 35903586 w 1120"/>
              <a:gd name="T53" fmla="*/ 56100398 h 473"/>
              <a:gd name="T54" fmla="*/ 34089074 w 1120"/>
              <a:gd name="T55" fmla="*/ 60355951 h 473"/>
              <a:gd name="T56" fmla="*/ 43291604 w 1120"/>
              <a:gd name="T57" fmla="*/ 56100398 h 473"/>
              <a:gd name="T58" fmla="*/ 45106477 w 1120"/>
              <a:gd name="T59" fmla="*/ 58163533 h 473"/>
              <a:gd name="T60" fmla="*/ 43291604 w 1120"/>
              <a:gd name="T61" fmla="*/ 60355951 h 473"/>
              <a:gd name="T62" fmla="*/ 55216623 w 1120"/>
              <a:gd name="T63" fmla="*/ 58550663 h 473"/>
              <a:gd name="T64" fmla="*/ 53401751 w 1120"/>
              <a:gd name="T65" fmla="*/ 60355951 h 473"/>
              <a:gd name="T66" fmla="*/ 54179399 w 1120"/>
              <a:gd name="T67" fmla="*/ 57647839 h 473"/>
              <a:gd name="T68" fmla="*/ 58456824 w 1120"/>
              <a:gd name="T69" fmla="*/ 57261069 h 473"/>
              <a:gd name="T70" fmla="*/ 59623297 w 1120"/>
              <a:gd name="T71" fmla="*/ 59453486 h 473"/>
              <a:gd name="T72" fmla="*/ 68566971 w 1120"/>
              <a:gd name="T73" fmla="*/ 56100398 h 473"/>
              <a:gd name="T74" fmla="*/ 71288740 w 1120"/>
              <a:gd name="T75" fmla="*/ 57647839 h 473"/>
              <a:gd name="T76" fmla="*/ 81528495 w 1120"/>
              <a:gd name="T77" fmla="*/ 58292816 h 473"/>
              <a:gd name="T78" fmla="*/ 85028272 w 1120"/>
              <a:gd name="T79" fmla="*/ 60098104 h 473"/>
              <a:gd name="T80" fmla="*/ 83213399 w 1120"/>
              <a:gd name="T81" fmla="*/ 59453486 h 473"/>
              <a:gd name="T82" fmla="*/ 83861439 w 1120"/>
              <a:gd name="T83" fmla="*/ 57647839 h 473"/>
              <a:gd name="T84" fmla="*/ 87620432 w 1120"/>
              <a:gd name="T85" fmla="*/ 57261069 h 473"/>
              <a:gd name="T86" fmla="*/ 88657297 w 1120"/>
              <a:gd name="T87" fmla="*/ 59453486 h 473"/>
              <a:gd name="T88" fmla="*/ 92157074 w 1120"/>
              <a:gd name="T89" fmla="*/ 56100398 h 473"/>
              <a:gd name="T90" fmla="*/ 95138059 w 1120"/>
              <a:gd name="T91" fmla="*/ 57261069 h 473"/>
              <a:gd name="T92" fmla="*/ 95138059 w 1120"/>
              <a:gd name="T93" fmla="*/ 59324204 h 473"/>
              <a:gd name="T94" fmla="*/ 102008005 w 1120"/>
              <a:gd name="T95" fmla="*/ 56100398 h 473"/>
              <a:gd name="T96" fmla="*/ 101229996 w 1120"/>
              <a:gd name="T97" fmla="*/ 59711333 h 473"/>
              <a:gd name="T98" fmla="*/ 101748788 w 1120"/>
              <a:gd name="T99" fmla="*/ 58292816 h 473"/>
              <a:gd name="T100" fmla="*/ 107840726 w 1120"/>
              <a:gd name="T101" fmla="*/ 58421739 h 473"/>
              <a:gd name="T102" fmla="*/ 106285070 w 1120"/>
              <a:gd name="T103" fmla="*/ 58163533 h 473"/>
              <a:gd name="T104" fmla="*/ 111599359 w 1120"/>
              <a:gd name="T105" fmla="*/ 58292816 h 473"/>
              <a:gd name="T106" fmla="*/ 121839114 w 1120"/>
              <a:gd name="T107" fmla="*/ 2063494 h 473"/>
              <a:gd name="T108" fmla="*/ 126505363 w 1120"/>
              <a:gd name="T109" fmla="*/ 2837394 h 473"/>
              <a:gd name="T110" fmla="*/ 132078869 w 1120"/>
              <a:gd name="T111" fmla="*/ 4384836 h 473"/>
              <a:gd name="T112" fmla="*/ 134282206 w 1120"/>
              <a:gd name="T113" fmla="*/ 2063494 h 473"/>
              <a:gd name="T114" fmla="*/ 133245341 w 1120"/>
              <a:gd name="T115" fmla="*/ 4126989 h 473"/>
              <a:gd name="T116" fmla="*/ 141540616 w 1120"/>
              <a:gd name="T117" fmla="*/ 2063494 h 473"/>
              <a:gd name="T118" fmla="*/ 143485096 w 1120"/>
              <a:gd name="T119" fmla="*/ 4384836 h 4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20" h="473">
                <a:moveTo>
                  <a:pt x="1019" y="464"/>
                </a:moveTo>
                <a:cubicBezTo>
                  <a:pt x="1019" y="460"/>
                  <a:pt x="1020" y="457"/>
                  <a:pt x="1020" y="457"/>
                </a:cubicBezTo>
                <a:lnTo>
                  <a:pt x="1019" y="454"/>
                </a:lnTo>
                <a:cubicBezTo>
                  <a:pt x="1016" y="453"/>
                  <a:pt x="1013" y="451"/>
                  <a:pt x="1011" y="449"/>
                </a:cubicBezTo>
                <a:lnTo>
                  <a:pt x="1008" y="447"/>
                </a:lnTo>
                <a:lnTo>
                  <a:pt x="1016" y="447"/>
                </a:lnTo>
                <a:lnTo>
                  <a:pt x="1025" y="447"/>
                </a:lnTo>
                <a:lnTo>
                  <a:pt x="1028" y="438"/>
                </a:lnTo>
                <a:cubicBezTo>
                  <a:pt x="1028" y="433"/>
                  <a:pt x="1029" y="430"/>
                  <a:pt x="1029" y="430"/>
                </a:cubicBezTo>
                <a:cubicBezTo>
                  <a:pt x="1029" y="430"/>
                  <a:pt x="1031" y="434"/>
                  <a:pt x="1033" y="438"/>
                </a:cubicBezTo>
                <a:lnTo>
                  <a:pt x="1036" y="447"/>
                </a:lnTo>
                <a:lnTo>
                  <a:pt x="1043" y="447"/>
                </a:lnTo>
                <a:lnTo>
                  <a:pt x="1054" y="447"/>
                </a:lnTo>
                <a:lnTo>
                  <a:pt x="1049" y="449"/>
                </a:lnTo>
                <a:cubicBezTo>
                  <a:pt x="1048" y="451"/>
                  <a:pt x="1043" y="453"/>
                  <a:pt x="1043" y="454"/>
                </a:cubicBezTo>
                <a:cubicBezTo>
                  <a:pt x="1040" y="455"/>
                  <a:pt x="1039" y="457"/>
                  <a:pt x="1039" y="457"/>
                </a:cubicBezTo>
                <a:cubicBezTo>
                  <a:pt x="1037" y="457"/>
                  <a:pt x="1039" y="460"/>
                  <a:pt x="1040" y="464"/>
                </a:cubicBezTo>
                <a:cubicBezTo>
                  <a:pt x="1043" y="469"/>
                  <a:pt x="1043" y="472"/>
                  <a:pt x="1043" y="472"/>
                </a:cubicBezTo>
                <a:cubicBezTo>
                  <a:pt x="1043" y="472"/>
                  <a:pt x="1040" y="470"/>
                  <a:pt x="1036" y="467"/>
                </a:cubicBezTo>
                <a:lnTo>
                  <a:pt x="1029" y="462"/>
                </a:lnTo>
                <a:lnTo>
                  <a:pt x="1028" y="463"/>
                </a:lnTo>
                <a:cubicBezTo>
                  <a:pt x="1028" y="463"/>
                  <a:pt x="1025" y="466"/>
                  <a:pt x="1022" y="468"/>
                </a:cubicBezTo>
                <a:cubicBezTo>
                  <a:pt x="1017" y="472"/>
                  <a:pt x="1016" y="472"/>
                  <a:pt x="1016" y="472"/>
                </a:cubicBezTo>
                <a:cubicBezTo>
                  <a:pt x="1016" y="472"/>
                  <a:pt x="1019" y="469"/>
                  <a:pt x="1019" y="464"/>
                </a:cubicBezTo>
                <a:close/>
                <a:moveTo>
                  <a:pt x="1084" y="464"/>
                </a:moveTo>
                <a:cubicBezTo>
                  <a:pt x="1086" y="460"/>
                  <a:pt x="1087" y="457"/>
                  <a:pt x="1087" y="457"/>
                </a:cubicBezTo>
                <a:cubicBezTo>
                  <a:pt x="1087" y="457"/>
                  <a:pt x="1086" y="455"/>
                  <a:pt x="1084" y="454"/>
                </a:cubicBezTo>
                <a:cubicBezTo>
                  <a:pt x="1083" y="453"/>
                  <a:pt x="1080" y="451"/>
                  <a:pt x="1078" y="449"/>
                </a:cubicBezTo>
                <a:lnTo>
                  <a:pt x="1074" y="447"/>
                </a:lnTo>
                <a:lnTo>
                  <a:pt x="1083" y="447"/>
                </a:lnTo>
                <a:lnTo>
                  <a:pt x="1092" y="447"/>
                </a:lnTo>
                <a:lnTo>
                  <a:pt x="1093" y="438"/>
                </a:lnTo>
                <a:cubicBezTo>
                  <a:pt x="1095" y="433"/>
                  <a:pt x="1096" y="430"/>
                  <a:pt x="1096" y="430"/>
                </a:cubicBezTo>
                <a:cubicBezTo>
                  <a:pt x="1096" y="430"/>
                  <a:pt x="1098" y="434"/>
                  <a:pt x="1099" y="438"/>
                </a:cubicBezTo>
                <a:lnTo>
                  <a:pt x="1101" y="447"/>
                </a:lnTo>
                <a:lnTo>
                  <a:pt x="1110" y="447"/>
                </a:lnTo>
                <a:lnTo>
                  <a:pt x="1119" y="447"/>
                </a:lnTo>
                <a:lnTo>
                  <a:pt x="1114" y="449"/>
                </a:lnTo>
                <a:cubicBezTo>
                  <a:pt x="1112" y="451"/>
                  <a:pt x="1110" y="453"/>
                  <a:pt x="1108" y="454"/>
                </a:cubicBezTo>
                <a:cubicBezTo>
                  <a:pt x="1107" y="455"/>
                  <a:pt x="1104" y="457"/>
                  <a:pt x="1104" y="457"/>
                </a:cubicBezTo>
                <a:cubicBezTo>
                  <a:pt x="1104" y="457"/>
                  <a:pt x="1105" y="460"/>
                  <a:pt x="1107" y="464"/>
                </a:cubicBezTo>
                <a:cubicBezTo>
                  <a:pt x="1108" y="469"/>
                  <a:pt x="1110" y="472"/>
                  <a:pt x="1110" y="472"/>
                </a:cubicBezTo>
                <a:cubicBezTo>
                  <a:pt x="1110" y="472"/>
                  <a:pt x="1107" y="470"/>
                  <a:pt x="1102" y="467"/>
                </a:cubicBezTo>
                <a:lnTo>
                  <a:pt x="1096" y="462"/>
                </a:lnTo>
                <a:lnTo>
                  <a:pt x="1095" y="463"/>
                </a:lnTo>
                <a:cubicBezTo>
                  <a:pt x="1095" y="463"/>
                  <a:pt x="1092" y="466"/>
                  <a:pt x="1089" y="468"/>
                </a:cubicBezTo>
                <a:cubicBezTo>
                  <a:pt x="1083" y="472"/>
                  <a:pt x="1083" y="472"/>
                  <a:pt x="1083" y="472"/>
                </a:cubicBezTo>
                <a:cubicBezTo>
                  <a:pt x="1083" y="472"/>
                  <a:pt x="1083" y="469"/>
                  <a:pt x="1084" y="464"/>
                </a:cubicBezTo>
                <a:close/>
                <a:moveTo>
                  <a:pt x="134" y="452"/>
                </a:moveTo>
                <a:cubicBezTo>
                  <a:pt x="134" y="443"/>
                  <a:pt x="139" y="436"/>
                  <a:pt x="146" y="434"/>
                </a:cubicBezTo>
                <a:cubicBezTo>
                  <a:pt x="151" y="433"/>
                  <a:pt x="158" y="433"/>
                  <a:pt x="161" y="436"/>
                </a:cubicBezTo>
                <a:cubicBezTo>
                  <a:pt x="164" y="436"/>
                  <a:pt x="167" y="440"/>
                  <a:pt x="167" y="443"/>
                </a:cubicBezTo>
                <a:cubicBezTo>
                  <a:pt x="171" y="447"/>
                  <a:pt x="171" y="456"/>
                  <a:pt x="167" y="461"/>
                </a:cubicBezTo>
                <a:cubicBezTo>
                  <a:pt x="167" y="463"/>
                  <a:pt x="164" y="466"/>
                  <a:pt x="161" y="466"/>
                </a:cubicBezTo>
                <a:cubicBezTo>
                  <a:pt x="158" y="469"/>
                  <a:pt x="151" y="469"/>
                  <a:pt x="146" y="469"/>
                </a:cubicBezTo>
                <a:cubicBezTo>
                  <a:pt x="139" y="466"/>
                  <a:pt x="134" y="461"/>
                  <a:pt x="134" y="452"/>
                </a:cubicBezTo>
                <a:close/>
                <a:moveTo>
                  <a:pt x="158" y="452"/>
                </a:moveTo>
                <a:cubicBezTo>
                  <a:pt x="160" y="449"/>
                  <a:pt x="158" y="446"/>
                  <a:pt x="158" y="444"/>
                </a:cubicBezTo>
                <a:cubicBezTo>
                  <a:pt x="157" y="442"/>
                  <a:pt x="151" y="441"/>
                  <a:pt x="148" y="443"/>
                </a:cubicBezTo>
                <a:cubicBezTo>
                  <a:pt x="148" y="443"/>
                  <a:pt x="146" y="444"/>
                  <a:pt x="145" y="446"/>
                </a:cubicBezTo>
                <a:lnTo>
                  <a:pt x="145" y="452"/>
                </a:lnTo>
                <a:lnTo>
                  <a:pt x="145" y="457"/>
                </a:lnTo>
                <a:cubicBezTo>
                  <a:pt x="146" y="460"/>
                  <a:pt x="148" y="460"/>
                  <a:pt x="148" y="461"/>
                </a:cubicBezTo>
                <a:cubicBezTo>
                  <a:pt x="151" y="461"/>
                  <a:pt x="154" y="461"/>
                  <a:pt x="157" y="461"/>
                </a:cubicBezTo>
                <a:cubicBezTo>
                  <a:pt x="158" y="460"/>
                  <a:pt x="158" y="457"/>
                  <a:pt x="158" y="452"/>
                </a:cubicBezTo>
                <a:close/>
                <a:moveTo>
                  <a:pt x="287" y="463"/>
                </a:moveTo>
                <a:lnTo>
                  <a:pt x="287" y="457"/>
                </a:lnTo>
                <a:lnTo>
                  <a:pt x="290" y="457"/>
                </a:lnTo>
                <a:cubicBezTo>
                  <a:pt x="293" y="456"/>
                  <a:pt x="295" y="456"/>
                  <a:pt x="296" y="456"/>
                </a:cubicBezTo>
                <a:lnTo>
                  <a:pt x="296" y="457"/>
                </a:lnTo>
                <a:lnTo>
                  <a:pt x="296" y="460"/>
                </a:lnTo>
                <a:cubicBezTo>
                  <a:pt x="298" y="461"/>
                  <a:pt x="300" y="461"/>
                  <a:pt x="302" y="460"/>
                </a:cubicBezTo>
                <a:lnTo>
                  <a:pt x="302" y="447"/>
                </a:lnTo>
                <a:lnTo>
                  <a:pt x="302" y="435"/>
                </a:lnTo>
                <a:lnTo>
                  <a:pt x="307" y="435"/>
                </a:lnTo>
                <a:lnTo>
                  <a:pt x="315" y="435"/>
                </a:lnTo>
                <a:lnTo>
                  <a:pt x="315" y="447"/>
                </a:lnTo>
                <a:cubicBezTo>
                  <a:pt x="315" y="459"/>
                  <a:pt x="315" y="460"/>
                  <a:pt x="313" y="461"/>
                </a:cubicBezTo>
                <a:cubicBezTo>
                  <a:pt x="312" y="465"/>
                  <a:pt x="307" y="468"/>
                  <a:pt x="304" y="469"/>
                </a:cubicBezTo>
                <a:lnTo>
                  <a:pt x="296" y="469"/>
                </a:lnTo>
                <a:cubicBezTo>
                  <a:pt x="293" y="468"/>
                  <a:pt x="289" y="466"/>
                  <a:pt x="287" y="463"/>
                </a:cubicBezTo>
                <a:close/>
                <a:moveTo>
                  <a:pt x="354" y="463"/>
                </a:moveTo>
                <a:cubicBezTo>
                  <a:pt x="354" y="461"/>
                  <a:pt x="352" y="458"/>
                  <a:pt x="352" y="457"/>
                </a:cubicBezTo>
                <a:lnTo>
                  <a:pt x="357" y="457"/>
                </a:lnTo>
                <a:cubicBezTo>
                  <a:pt x="360" y="456"/>
                  <a:pt x="362" y="456"/>
                  <a:pt x="362" y="456"/>
                </a:cubicBezTo>
                <a:lnTo>
                  <a:pt x="362" y="457"/>
                </a:lnTo>
                <a:cubicBezTo>
                  <a:pt x="363" y="458"/>
                  <a:pt x="363" y="460"/>
                  <a:pt x="363" y="460"/>
                </a:cubicBezTo>
                <a:cubicBezTo>
                  <a:pt x="365" y="461"/>
                  <a:pt x="368" y="461"/>
                  <a:pt x="369" y="460"/>
                </a:cubicBezTo>
                <a:lnTo>
                  <a:pt x="369" y="447"/>
                </a:lnTo>
                <a:lnTo>
                  <a:pt x="369" y="435"/>
                </a:lnTo>
                <a:lnTo>
                  <a:pt x="374" y="435"/>
                </a:lnTo>
                <a:lnTo>
                  <a:pt x="378" y="435"/>
                </a:lnTo>
                <a:lnTo>
                  <a:pt x="378" y="447"/>
                </a:lnTo>
                <a:lnTo>
                  <a:pt x="378" y="461"/>
                </a:lnTo>
                <a:cubicBezTo>
                  <a:pt x="377" y="465"/>
                  <a:pt x="374" y="468"/>
                  <a:pt x="369" y="469"/>
                </a:cubicBezTo>
                <a:cubicBezTo>
                  <a:pt x="369" y="469"/>
                  <a:pt x="365" y="469"/>
                  <a:pt x="362" y="469"/>
                </a:cubicBezTo>
                <a:cubicBezTo>
                  <a:pt x="359" y="468"/>
                  <a:pt x="356" y="466"/>
                  <a:pt x="354" y="463"/>
                </a:cubicBezTo>
                <a:close/>
                <a:moveTo>
                  <a:pt x="472" y="463"/>
                </a:moveTo>
                <a:lnTo>
                  <a:pt x="472" y="457"/>
                </a:lnTo>
                <a:lnTo>
                  <a:pt x="475" y="457"/>
                </a:lnTo>
                <a:cubicBezTo>
                  <a:pt x="479" y="456"/>
                  <a:pt x="481" y="456"/>
                  <a:pt x="481" y="456"/>
                </a:cubicBezTo>
                <a:lnTo>
                  <a:pt x="481" y="457"/>
                </a:lnTo>
                <a:lnTo>
                  <a:pt x="481" y="460"/>
                </a:lnTo>
                <a:cubicBezTo>
                  <a:pt x="483" y="461"/>
                  <a:pt x="486" y="461"/>
                  <a:pt x="488" y="460"/>
                </a:cubicBezTo>
                <a:lnTo>
                  <a:pt x="488" y="447"/>
                </a:lnTo>
                <a:lnTo>
                  <a:pt x="488" y="435"/>
                </a:lnTo>
                <a:lnTo>
                  <a:pt x="494" y="435"/>
                </a:lnTo>
                <a:lnTo>
                  <a:pt x="498" y="435"/>
                </a:lnTo>
                <a:lnTo>
                  <a:pt x="498" y="447"/>
                </a:lnTo>
                <a:lnTo>
                  <a:pt x="498" y="461"/>
                </a:lnTo>
                <a:cubicBezTo>
                  <a:pt x="497" y="465"/>
                  <a:pt x="494" y="468"/>
                  <a:pt x="489" y="469"/>
                </a:cubicBezTo>
                <a:lnTo>
                  <a:pt x="481" y="469"/>
                </a:lnTo>
                <a:cubicBezTo>
                  <a:pt x="479" y="468"/>
                  <a:pt x="474" y="466"/>
                  <a:pt x="472" y="463"/>
                </a:cubicBezTo>
                <a:close/>
                <a:moveTo>
                  <a:pt x="571" y="452"/>
                </a:moveTo>
                <a:cubicBezTo>
                  <a:pt x="571" y="443"/>
                  <a:pt x="574" y="436"/>
                  <a:pt x="582" y="434"/>
                </a:cubicBezTo>
                <a:cubicBezTo>
                  <a:pt x="586" y="433"/>
                  <a:pt x="592" y="433"/>
                  <a:pt x="597" y="436"/>
                </a:cubicBezTo>
                <a:cubicBezTo>
                  <a:pt x="600" y="436"/>
                  <a:pt x="601" y="440"/>
                  <a:pt x="603" y="443"/>
                </a:cubicBezTo>
                <a:cubicBezTo>
                  <a:pt x="606" y="447"/>
                  <a:pt x="606" y="456"/>
                  <a:pt x="603" y="461"/>
                </a:cubicBezTo>
                <a:cubicBezTo>
                  <a:pt x="601" y="463"/>
                  <a:pt x="600" y="466"/>
                  <a:pt x="597" y="466"/>
                </a:cubicBezTo>
                <a:cubicBezTo>
                  <a:pt x="592" y="469"/>
                  <a:pt x="586" y="469"/>
                  <a:pt x="582" y="469"/>
                </a:cubicBezTo>
                <a:cubicBezTo>
                  <a:pt x="574" y="466"/>
                  <a:pt x="571" y="461"/>
                  <a:pt x="571" y="452"/>
                </a:cubicBezTo>
                <a:close/>
                <a:moveTo>
                  <a:pt x="594" y="452"/>
                </a:moveTo>
                <a:cubicBezTo>
                  <a:pt x="594" y="449"/>
                  <a:pt x="592" y="446"/>
                  <a:pt x="591" y="444"/>
                </a:cubicBezTo>
                <a:cubicBezTo>
                  <a:pt x="591" y="442"/>
                  <a:pt x="586" y="441"/>
                  <a:pt x="583" y="443"/>
                </a:cubicBezTo>
                <a:cubicBezTo>
                  <a:pt x="582" y="443"/>
                  <a:pt x="582" y="444"/>
                  <a:pt x="582" y="446"/>
                </a:cubicBezTo>
                <a:lnTo>
                  <a:pt x="582" y="452"/>
                </a:lnTo>
                <a:lnTo>
                  <a:pt x="582" y="457"/>
                </a:lnTo>
                <a:cubicBezTo>
                  <a:pt x="582" y="460"/>
                  <a:pt x="582" y="460"/>
                  <a:pt x="583" y="461"/>
                </a:cubicBezTo>
                <a:cubicBezTo>
                  <a:pt x="586" y="461"/>
                  <a:pt x="588" y="461"/>
                  <a:pt x="589" y="461"/>
                </a:cubicBezTo>
                <a:cubicBezTo>
                  <a:pt x="592" y="460"/>
                  <a:pt x="594" y="457"/>
                  <a:pt x="594" y="452"/>
                </a:cubicBezTo>
                <a:close/>
                <a:moveTo>
                  <a:pt x="867" y="463"/>
                </a:moveTo>
                <a:cubicBezTo>
                  <a:pt x="867" y="461"/>
                  <a:pt x="864" y="458"/>
                  <a:pt x="864" y="457"/>
                </a:cubicBezTo>
                <a:lnTo>
                  <a:pt x="870" y="457"/>
                </a:lnTo>
                <a:cubicBezTo>
                  <a:pt x="872" y="456"/>
                  <a:pt x="875" y="456"/>
                  <a:pt x="875" y="456"/>
                </a:cubicBezTo>
                <a:cubicBezTo>
                  <a:pt x="876" y="456"/>
                  <a:pt x="876" y="456"/>
                  <a:pt x="876" y="457"/>
                </a:cubicBezTo>
                <a:cubicBezTo>
                  <a:pt x="876" y="458"/>
                  <a:pt x="876" y="460"/>
                  <a:pt x="878" y="460"/>
                </a:cubicBezTo>
                <a:cubicBezTo>
                  <a:pt x="879" y="461"/>
                  <a:pt x="881" y="461"/>
                  <a:pt x="881" y="460"/>
                </a:cubicBezTo>
                <a:cubicBezTo>
                  <a:pt x="882" y="459"/>
                  <a:pt x="882" y="458"/>
                  <a:pt x="882" y="447"/>
                </a:cubicBezTo>
                <a:lnTo>
                  <a:pt x="882" y="435"/>
                </a:lnTo>
                <a:lnTo>
                  <a:pt x="889" y="435"/>
                </a:lnTo>
                <a:lnTo>
                  <a:pt x="893" y="435"/>
                </a:lnTo>
                <a:lnTo>
                  <a:pt x="893" y="447"/>
                </a:lnTo>
                <a:cubicBezTo>
                  <a:pt x="893" y="459"/>
                  <a:pt x="893" y="460"/>
                  <a:pt x="891" y="461"/>
                </a:cubicBezTo>
                <a:cubicBezTo>
                  <a:pt x="890" y="465"/>
                  <a:pt x="889" y="468"/>
                  <a:pt x="884" y="469"/>
                </a:cubicBezTo>
                <a:lnTo>
                  <a:pt x="875" y="469"/>
                </a:lnTo>
                <a:cubicBezTo>
                  <a:pt x="872" y="468"/>
                  <a:pt x="869" y="466"/>
                  <a:pt x="867" y="463"/>
                </a:cubicBezTo>
                <a:close/>
                <a:moveTo>
                  <a:pt x="0" y="452"/>
                </a:moveTo>
                <a:lnTo>
                  <a:pt x="0" y="435"/>
                </a:lnTo>
                <a:lnTo>
                  <a:pt x="8" y="435"/>
                </a:lnTo>
                <a:lnTo>
                  <a:pt x="14" y="435"/>
                </a:lnTo>
                <a:lnTo>
                  <a:pt x="17" y="445"/>
                </a:lnTo>
                <a:cubicBezTo>
                  <a:pt x="17" y="451"/>
                  <a:pt x="19" y="455"/>
                  <a:pt x="19" y="455"/>
                </a:cubicBezTo>
                <a:cubicBezTo>
                  <a:pt x="19" y="455"/>
                  <a:pt x="20" y="450"/>
                  <a:pt x="22" y="444"/>
                </a:cubicBezTo>
                <a:lnTo>
                  <a:pt x="25" y="435"/>
                </a:lnTo>
                <a:lnTo>
                  <a:pt x="32" y="435"/>
                </a:lnTo>
                <a:lnTo>
                  <a:pt x="38" y="435"/>
                </a:lnTo>
                <a:lnTo>
                  <a:pt x="38" y="452"/>
                </a:lnTo>
                <a:lnTo>
                  <a:pt x="38" y="468"/>
                </a:lnTo>
                <a:lnTo>
                  <a:pt x="35" y="468"/>
                </a:lnTo>
                <a:lnTo>
                  <a:pt x="29" y="468"/>
                </a:lnTo>
                <a:lnTo>
                  <a:pt x="29" y="456"/>
                </a:lnTo>
                <a:lnTo>
                  <a:pt x="29" y="443"/>
                </a:lnTo>
                <a:lnTo>
                  <a:pt x="26" y="456"/>
                </a:lnTo>
                <a:lnTo>
                  <a:pt x="23" y="468"/>
                </a:lnTo>
                <a:lnTo>
                  <a:pt x="19" y="468"/>
                </a:lnTo>
                <a:lnTo>
                  <a:pt x="16" y="468"/>
                </a:lnTo>
                <a:lnTo>
                  <a:pt x="13" y="456"/>
                </a:lnTo>
                <a:lnTo>
                  <a:pt x="10" y="443"/>
                </a:lnTo>
                <a:lnTo>
                  <a:pt x="10" y="456"/>
                </a:lnTo>
                <a:lnTo>
                  <a:pt x="10" y="468"/>
                </a:lnTo>
                <a:lnTo>
                  <a:pt x="5" y="468"/>
                </a:lnTo>
                <a:lnTo>
                  <a:pt x="0" y="468"/>
                </a:lnTo>
                <a:lnTo>
                  <a:pt x="0" y="452"/>
                </a:lnTo>
                <a:close/>
                <a:moveTo>
                  <a:pt x="44" y="452"/>
                </a:moveTo>
                <a:lnTo>
                  <a:pt x="44" y="435"/>
                </a:lnTo>
                <a:lnTo>
                  <a:pt x="58" y="435"/>
                </a:lnTo>
                <a:lnTo>
                  <a:pt x="73" y="435"/>
                </a:lnTo>
                <a:lnTo>
                  <a:pt x="73" y="438"/>
                </a:lnTo>
                <a:lnTo>
                  <a:pt x="73" y="441"/>
                </a:lnTo>
                <a:lnTo>
                  <a:pt x="63" y="441"/>
                </a:lnTo>
                <a:lnTo>
                  <a:pt x="55" y="441"/>
                </a:lnTo>
                <a:lnTo>
                  <a:pt x="55" y="444"/>
                </a:lnTo>
                <a:lnTo>
                  <a:pt x="55" y="447"/>
                </a:lnTo>
                <a:lnTo>
                  <a:pt x="63" y="447"/>
                </a:lnTo>
                <a:lnTo>
                  <a:pt x="73" y="447"/>
                </a:lnTo>
                <a:lnTo>
                  <a:pt x="73" y="451"/>
                </a:lnTo>
                <a:lnTo>
                  <a:pt x="73" y="454"/>
                </a:lnTo>
                <a:lnTo>
                  <a:pt x="63" y="454"/>
                </a:lnTo>
                <a:lnTo>
                  <a:pt x="55" y="454"/>
                </a:lnTo>
                <a:lnTo>
                  <a:pt x="55" y="457"/>
                </a:lnTo>
                <a:lnTo>
                  <a:pt x="55" y="461"/>
                </a:lnTo>
                <a:lnTo>
                  <a:pt x="63" y="461"/>
                </a:lnTo>
                <a:lnTo>
                  <a:pt x="73" y="461"/>
                </a:lnTo>
                <a:lnTo>
                  <a:pt x="73" y="464"/>
                </a:lnTo>
                <a:lnTo>
                  <a:pt x="73" y="468"/>
                </a:lnTo>
                <a:lnTo>
                  <a:pt x="58" y="468"/>
                </a:lnTo>
                <a:lnTo>
                  <a:pt x="44" y="468"/>
                </a:lnTo>
                <a:lnTo>
                  <a:pt x="44" y="452"/>
                </a:lnTo>
                <a:close/>
                <a:moveTo>
                  <a:pt x="81" y="452"/>
                </a:moveTo>
                <a:lnTo>
                  <a:pt x="81" y="435"/>
                </a:lnTo>
                <a:lnTo>
                  <a:pt x="85" y="435"/>
                </a:lnTo>
                <a:lnTo>
                  <a:pt x="91" y="435"/>
                </a:lnTo>
                <a:lnTo>
                  <a:pt x="96" y="444"/>
                </a:lnTo>
                <a:lnTo>
                  <a:pt x="102" y="453"/>
                </a:lnTo>
                <a:lnTo>
                  <a:pt x="102" y="444"/>
                </a:lnTo>
                <a:lnTo>
                  <a:pt x="102" y="435"/>
                </a:lnTo>
                <a:lnTo>
                  <a:pt x="108" y="435"/>
                </a:lnTo>
                <a:lnTo>
                  <a:pt x="113" y="435"/>
                </a:lnTo>
                <a:lnTo>
                  <a:pt x="113" y="452"/>
                </a:lnTo>
                <a:lnTo>
                  <a:pt x="113" y="468"/>
                </a:lnTo>
                <a:lnTo>
                  <a:pt x="108" y="468"/>
                </a:lnTo>
                <a:lnTo>
                  <a:pt x="102" y="468"/>
                </a:lnTo>
                <a:lnTo>
                  <a:pt x="96" y="460"/>
                </a:lnTo>
                <a:lnTo>
                  <a:pt x="91" y="451"/>
                </a:lnTo>
                <a:lnTo>
                  <a:pt x="91" y="460"/>
                </a:lnTo>
                <a:lnTo>
                  <a:pt x="91" y="468"/>
                </a:lnTo>
                <a:lnTo>
                  <a:pt x="85" y="468"/>
                </a:lnTo>
                <a:lnTo>
                  <a:pt x="81" y="468"/>
                </a:lnTo>
                <a:lnTo>
                  <a:pt x="81" y="452"/>
                </a:lnTo>
                <a:close/>
                <a:moveTo>
                  <a:pt x="184" y="456"/>
                </a:moveTo>
                <a:lnTo>
                  <a:pt x="184" y="443"/>
                </a:lnTo>
                <a:lnTo>
                  <a:pt x="178" y="443"/>
                </a:lnTo>
                <a:lnTo>
                  <a:pt x="173" y="443"/>
                </a:lnTo>
                <a:lnTo>
                  <a:pt x="173" y="439"/>
                </a:lnTo>
                <a:lnTo>
                  <a:pt x="173" y="435"/>
                </a:lnTo>
                <a:lnTo>
                  <a:pt x="189" y="435"/>
                </a:lnTo>
                <a:lnTo>
                  <a:pt x="204" y="435"/>
                </a:lnTo>
                <a:lnTo>
                  <a:pt x="204" y="439"/>
                </a:lnTo>
                <a:lnTo>
                  <a:pt x="204" y="443"/>
                </a:lnTo>
                <a:lnTo>
                  <a:pt x="199" y="443"/>
                </a:lnTo>
                <a:lnTo>
                  <a:pt x="195" y="443"/>
                </a:lnTo>
                <a:lnTo>
                  <a:pt x="195" y="456"/>
                </a:lnTo>
                <a:lnTo>
                  <a:pt x="195" y="468"/>
                </a:lnTo>
                <a:lnTo>
                  <a:pt x="189" y="468"/>
                </a:lnTo>
                <a:lnTo>
                  <a:pt x="184" y="468"/>
                </a:lnTo>
                <a:lnTo>
                  <a:pt x="184" y="456"/>
                </a:lnTo>
                <a:close/>
                <a:moveTo>
                  <a:pt x="208" y="452"/>
                </a:moveTo>
                <a:lnTo>
                  <a:pt x="208" y="435"/>
                </a:lnTo>
                <a:lnTo>
                  <a:pt x="222" y="435"/>
                </a:lnTo>
                <a:lnTo>
                  <a:pt x="237" y="435"/>
                </a:lnTo>
                <a:lnTo>
                  <a:pt x="237" y="438"/>
                </a:lnTo>
                <a:lnTo>
                  <a:pt x="237" y="441"/>
                </a:lnTo>
                <a:lnTo>
                  <a:pt x="228" y="441"/>
                </a:lnTo>
                <a:lnTo>
                  <a:pt x="219" y="441"/>
                </a:lnTo>
                <a:lnTo>
                  <a:pt x="219" y="444"/>
                </a:lnTo>
                <a:lnTo>
                  <a:pt x="219" y="447"/>
                </a:lnTo>
                <a:lnTo>
                  <a:pt x="227" y="447"/>
                </a:lnTo>
                <a:lnTo>
                  <a:pt x="236" y="447"/>
                </a:lnTo>
                <a:lnTo>
                  <a:pt x="236" y="451"/>
                </a:lnTo>
                <a:lnTo>
                  <a:pt x="236" y="454"/>
                </a:lnTo>
                <a:lnTo>
                  <a:pt x="227" y="454"/>
                </a:lnTo>
                <a:lnTo>
                  <a:pt x="219" y="454"/>
                </a:lnTo>
                <a:lnTo>
                  <a:pt x="219" y="457"/>
                </a:lnTo>
                <a:lnTo>
                  <a:pt x="219" y="461"/>
                </a:lnTo>
                <a:lnTo>
                  <a:pt x="228" y="461"/>
                </a:lnTo>
                <a:lnTo>
                  <a:pt x="237" y="461"/>
                </a:lnTo>
                <a:lnTo>
                  <a:pt x="237" y="464"/>
                </a:lnTo>
                <a:lnTo>
                  <a:pt x="237" y="468"/>
                </a:lnTo>
                <a:lnTo>
                  <a:pt x="222" y="468"/>
                </a:lnTo>
                <a:lnTo>
                  <a:pt x="208" y="468"/>
                </a:lnTo>
                <a:lnTo>
                  <a:pt x="208" y="452"/>
                </a:lnTo>
                <a:close/>
                <a:moveTo>
                  <a:pt x="242" y="452"/>
                </a:moveTo>
                <a:lnTo>
                  <a:pt x="242" y="435"/>
                </a:lnTo>
                <a:lnTo>
                  <a:pt x="249" y="435"/>
                </a:lnTo>
                <a:lnTo>
                  <a:pt x="258" y="435"/>
                </a:lnTo>
                <a:lnTo>
                  <a:pt x="260" y="445"/>
                </a:lnTo>
                <a:cubicBezTo>
                  <a:pt x="263" y="451"/>
                  <a:pt x="263" y="455"/>
                  <a:pt x="263" y="455"/>
                </a:cubicBezTo>
                <a:cubicBezTo>
                  <a:pt x="265" y="454"/>
                  <a:pt x="266" y="450"/>
                  <a:pt x="267" y="444"/>
                </a:cubicBezTo>
                <a:lnTo>
                  <a:pt x="269" y="435"/>
                </a:lnTo>
                <a:lnTo>
                  <a:pt x="277" y="435"/>
                </a:lnTo>
                <a:lnTo>
                  <a:pt x="283" y="435"/>
                </a:lnTo>
                <a:lnTo>
                  <a:pt x="283" y="452"/>
                </a:lnTo>
                <a:lnTo>
                  <a:pt x="283" y="468"/>
                </a:lnTo>
                <a:lnTo>
                  <a:pt x="278" y="468"/>
                </a:lnTo>
                <a:lnTo>
                  <a:pt x="274" y="468"/>
                </a:lnTo>
                <a:lnTo>
                  <a:pt x="274" y="456"/>
                </a:lnTo>
                <a:lnTo>
                  <a:pt x="274" y="443"/>
                </a:lnTo>
                <a:lnTo>
                  <a:pt x="271" y="456"/>
                </a:lnTo>
                <a:lnTo>
                  <a:pt x="267" y="468"/>
                </a:lnTo>
                <a:lnTo>
                  <a:pt x="263" y="468"/>
                </a:lnTo>
                <a:lnTo>
                  <a:pt x="260" y="468"/>
                </a:lnTo>
                <a:lnTo>
                  <a:pt x="255" y="456"/>
                </a:lnTo>
                <a:lnTo>
                  <a:pt x="252" y="443"/>
                </a:lnTo>
                <a:lnTo>
                  <a:pt x="252" y="456"/>
                </a:lnTo>
                <a:lnTo>
                  <a:pt x="252" y="468"/>
                </a:lnTo>
                <a:lnTo>
                  <a:pt x="248" y="468"/>
                </a:lnTo>
                <a:lnTo>
                  <a:pt x="242" y="468"/>
                </a:lnTo>
                <a:lnTo>
                  <a:pt x="242" y="452"/>
                </a:lnTo>
                <a:close/>
                <a:moveTo>
                  <a:pt x="321" y="435"/>
                </a:moveTo>
                <a:lnTo>
                  <a:pt x="334" y="435"/>
                </a:lnTo>
                <a:lnTo>
                  <a:pt x="350" y="435"/>
                </a:lnTo>
                <a:lnTo>
                  <a:pt x="350" y="438"/>
                </a:lnTo>
                <a:lnTo>
                  <a:pt x="350" y="441"/>
                </a:lnTo>
                <a:lnTo>
                  <a:pt x="341" y="441"/>
                </a:lnTo>
                <a:lnTo>
                  <a:pt x="333" y="441"/>
                </a:lnTo>
                <a:lnTo>
                  <a:pt x="333" y="444"/>
                </a:lnTo>
                <a:lnTo>
                  <a:pt x="333" y="447"/>
                </a:lnTo>
                <a:lnTo>
                  <a:pt x="341" y="447"/>
                </a:lnTo>
                <a:lnTo>
                  <a:pt x="348" y="447"/>
                </a:lnTo>
                <a:lnTo>
                  <a:pt x="348" y="451"/>
                </a:lnTo>
                <a:lnTo>
                  <a:pt x="348" y="454"/>
                </a:lnTo>
                <a:lnTo>
                  <a:pt x="341" y="454"/>
                </a:lnTo>
                <a:lnTo>
                  <a:pt x="333" y="454"/>
                </a:lnTo>
                <a:lnTo>
                  <a:pt x="333" y="457"/>
                </a:lnTo>
                <a:lnTo>
                  <a:pt x="333" y="461"/>
                </a:lnTo>
                <a:lnTo>
                  <a:pt x="342" y="461"/>
                </a:lnTo>
                <a:lnTo>
                  <a:pt x="350" y="461"/>
                </a:lnTo>
                <a:lnTo>
                  <a:pt x="350" y="464"/>
                </a:lnTo>
                <a:lnTo>
                  <a:pt x="350" y="468"/>
                </a:lnTo>
                <a:lnTo>
                  <a:pt x="334" y="468"/>
                </a:lnTo>
                <a:lnTo>
                  <a:pt x="321" y="468"/>
                </a:lnTo>
                <a:lnTo>
                  <a:pt x="321" y="452"/>
                </a:lnTo>
                <a:lnTo>
                  <a:pt x="321" y="435"/>
                </a:lnTo>
                <a:close/>
                <a:moveTo>
                  <a:pt x="401" y="452"/>
                </a:moveTo>
                <a:lnTo>
                  <a:pt x="401" y="435"/>
                </a:lnTo>
                <a:lnTo>
                  <a:pt x="413" y="435"/>
                </a:lnTo>
                <a:cubicBezTo>
                  <a:pt x="427" y="435"/>
                  <a:pt x="428" y="435"/>
                  <a:pt x="430" y="438"/>
                </a:cubicBezTo>
                <a:cubicBezTo>
                  <a:pt x="435" y="441"/>
                  <a:pt x="435" y="447"/>
                  <a:pt x="431" y="451"/>
                </a:cubicBezTo>
                <a:cubicBezTo>
                  <a:pt x="430" y="452"/>
                  <a:pt x="427" y="454"/>
                  <a:pt x="426" y="454"/>
                </a:cubicBezTo>
                <a:cubicBezTo>
                  <a:pt x="428" y="454"/>
                  <a:pt x="430" y="457"/>
                  <a:pt x="431" y="461"/>
                </a:cubicBezTo>
                <a:cubicBezTo>
                  <a:pt x="435" y="462"/>
                  <a:pt x="435" y="465"/>
                  <a:pt x="435" y="466"/>
                </a:cubicBezTo>
                <a:lnTo>
                  <a:pt x="437" y="468"/>
                </a:lnTo>
                <a:lnTo>
                  <a:pt x="430" y="468"/>
                </a:lnTo>
                <a:lnTo>
                  <a:pt x="426" y="468"/>
                </a:lnTo>
                <a:lnTo>
                  <a:pt x="422" y="462"/>
                </a:lnTo>
                <a:cubicBezTo>
                  <a:pt x="416" y="456"/>
                  <a:pt x="415" y="454"/>
                  <a:pt x="413" y="454"/>
                </a:cubicBezTo>
                <a:lnTo>
                  <a:pt x="412" y="454"/>
                </a:lnTo>
                <a:lnTo>
                  <a:pt x="412" y="461"/>
                </a:lnTo>
                <a:lnTo>
                  <a:pt x="412" y="468"/>
                </a:lnTo>
                <a:lnTo>
                  <a:pt x="406" y="468"/>
                </a:lnTo>
                <a:lnTo>
                  <a:pt x="401" y="468"/>
                </a:lnTo>
                <a:lnTo>
                  <a:pt x="401" y="452"/>
                </a:lnTo>
                <a:close/>
                <a:moveTo>
                  <a:pt x="422" y="443"/>
                </a:moveTo>
                <a:cubicBezTo>
                  <a:pt x="422" y="443"/>
                  <a:pt x="421" y="441"/>
                  <a:pt x="415" y="441"/>
                </a:cubicBezTo>
                <a:lnTo>
                  <a:pt x="412" y="441"/>
                </a:lnTo>
                <a:lnTo>
                  <a:pt x="412" y="444"/>
                </a:lnTo>
                <a:lnTo>
                  <a:pt x="412" y="448"/>
                </a:lnTo>
                <a:lnTo>
                  <a:pt x="415" y="448"/>
                </a:lnTo>
                <a:lnTo>
                  <a:pt x="418" y="447"/>
                </a:lnTo>
                <a:cubicBezTo>
                  <a:pt x="422" y="447"/>
                  <a:pt x="424" y="445"/>
                  <a:pt x="422" y="443"/>
                </a:cubicBezTo>
                <a:close/>
                <a:moveTo>
                  <a:pt x="441" y="452"/>
                </a:moveTo>
                <a:lnTo>
                  <a:pt x="441" y="435"/>
                </a:lnTo>
                <a:lnTo>
                  <a:pt x="454" y="435"/>
                </a:lnTo>
                <a:lnTo>
                  <a:pt x="468" y="435"/>
                </a:lnTo>
                <a:lnTo>
                  <a:pt x="468" y="438"/>
                </a:lnTo>
                <a:lnTo>
                  <a:pt x="468" y="441"/>
                </a:lnTo>
                <a:lnTo>
                  <a:pt x="460" y="441"/>
                </a:lnTo>
                <a:lnTo>
                  <a:pt x="451" y="441"/>
                </a:lnTo>
                <a:lnTo>
                  <a:pt x="451" y="444"/>
                </a:lnTo>
                <a:lnTo>
                  <a:pt x="451" y="447"/>
                </a:lnTo>
                <a:lnTo>
                  <a:pt x="459" y="447"/>
                </a:lnTo>
                <a:lnTo>
                  <a:pt x="466" y="447"/>
                </a:lnTo>
                <a:lnTo>
                  <a:pt x="466" y="451"/>
                </a:lnTo>
                <a:lnTo>
                  <a:pt x="466" y="454"/>
                </a:lnTo>
                <a:lnTo>
                  <a:pt x="459" y="454"/>
                </a:lnTo>
                <a:lnTo>
                  <a:pt x="451" y="454"/>
                </a:lnTo>
                <a:lnTo>
                  <a:pt x="451" y="457"/>
                </a:lnTo>
                <a:lnTo>
                  <a:pt x="451" y="461"/>
                </a:lnTo>
                <a:lnTo>
                  <a:pt x="460" y="461"/>
                </a:lnTo>
                <a:lnTo>
                  <a:pt x="469" y="461"/>
                </a:lnTo>
                <a:lnTo>
                  <a:pt x="469" y="464"/>
                </a:lnTo>
                <a:lnTo>
                  <a:pt x="469" y="468"/>
                </a:lnTo>
                <a:lnTo>
                  <a:pt x="454" y="468"/>
                </a:lnTo>
                <a:lnTo>
                  <a:pt x="440" y="468"/>
                </a:lnTo>
                <a:lnTo>
                  <a:pt x="440" y="452"/>
                </a:lnTo>
                <a:lnTo>
                  <a:pt x="441" y="452"/>
                </a:lnTo>
                <a:close/>
                <a:moveTo>
                  <a:pt x="522" y="452"/>
                </a:moveTo>
                <a:lnTo>
                  <a:pt x="522" y="435"/>
                </a:lnTo>
                <a:lnTo>
                  <a:pt x="529" y="435"/>
                </a:lnTo>
                <a:lnTo>
                  <a:pt x="533" y="435"/>
                </a:lnTo>
                <a:lnTo>
                  <a:pt x="533" y="452"/>
                </a:lnTo>
                <a:lnTo>
                  <a:pt x="533" y="468"/>
                </a:lnTo>
                <a:lnTo>
                  <a:pt x="529" y="468"/>
                </a:lnTo>
                <a:lnTo>
                  <a:pt x="522" y="468"/>
                </a:lnTo>
                <a:lnTo>
                  <a:pt x="522" y="452"/>
                </a:lnTo>
                <a:close/>
                <a:moveTo>
                  <a:pt x="541" y="435"/>
                </a:moveTo>
                <a:lnTo>
                  <a:pt x="547" y="435"/>
                </a:lnTo>
                <a:lnTo>
                  <a:pt x="550" y="435"/>
                </a:lnTo>
                <a:lnTo>
                  <a:pt x="550" y="447"/>
                </a:lnTo>
                <a:lnTo>
                  <a:pt x="550" y="460"/>
                </a:lnTo>
                <a:lnTo>
                  <a:pt x="559" y="460"/>
                </a:lnTo>
                <a:lnTo>
                  <a:pt x="567" y="460"/>
                </a:lnTo>
                <a:lnTo>
                  <a:pt x="567" y="464"/>
                </a:lnTo>
                <a:lnTo>
                  <a:pt x="567" y="468"/>
                </a:lnTo>
                <a:lnTo>
                  <a:pt x="553" y="468"/>
                </a:lnTo>
                <a:lnTo>
                  <a:pt x="541" y="468"/>
                </a:lnTo>
                <a:lnTo>
                  <a:pt x="541" y="452"/>
                </a:lnTo>
                <a:lnTo>
                  <a:pt x="541" y="435"/>
                </a:lnTo>
                <a:close/>
                <a:moveTo>
                  <a:pt x="629" y="452"/>
                </a:moveTo>
                <a:lnTo>
                  <a:pt x="629" y="435"/>
                </a:lnTo>
                <a:lnTo>
                  <a:pt x="640" y="435"/>
                </a:lnTo>
                <a:lnTo>
                  <a:pt x="652" y="435"/>
                </a:lnTo>
                <a:cubicBezTo>
                  <a:pt x="656" y="436"/>
                  <a:pt x="658" y="441"/>
                  <a:pt x="658" y="445"/>
                </a:cubicBezTo>
                <a:cubicBezTo>
                  <a:pt x="658" y="447"/>
                  <a:pt x="655" y="449"/>
                  <a:pt x="653" y="450"/>
                </a:cubicBezTo>
                <a:cubicBezTo>
                  <a:pt x="652" y="451"/>
                  <a:pt x="652" y="451"/>
                  <a:pt x="653" y="451"/>
                </a:cubicBezTo>
                <a:cubicBezTo>
                  <a:pt x="655" y="451"/>
                  <a:pt x="658" y="453"/>
                  <a:pt x="658" y="454"/>
                </a:cubicBezTo>
                <a:cubicBezTo>
                  <a:pt x="659" y="456"/>
                  <a:pt x="659" y="457"/>
                  <a:pt x="659" y="459"/>
                </a:cubicBezTo>
                <a:cubicBezTo>
                  <a:pt x="659" y="461"/>
                  <a:pt x="659" y="461"/>
                  <a:pt x="658" y="463"/>
                </a:cubicBezTo>
                <a:cubicBezTo>
                  <a:pt x="658" y="464"/>
                  <a:pt x="658" y="466"/>
                  <a:pt x="656" y="466"/>
                </a:cubicBezTo>
                <a:cubicBezTo>
                  <a:pt x="653" y="468"/>
                  <a:pt x="650" y="468"/>
                  <a:pt x="638" y="468"/>
                </a:cubicBezTo>
                <a:lnTo>
                  <a:pt x="629" y="468"/>
                </a:lnTo>
                <a:lnTo>
                  <a:pt x="629" y="452"/>
                </a:lnTo>
                <a:close/>
                <a:moveTo>
                  <a:pt x="649" y="456"/>
                </a:moveTo>
                <a:lnTo>
                  <a:pt x="647" y="454"/>
                </a:lnTo>
                <a:lnTo>
                  <a:pt x="642" y="454"/>
                </a:lnTo>
                <a:lnTo>
                  <a:pt x="640" y="454"/>
                </a:lnTo>
                <a:lnTo>
                  <a:pt x="640" y="457"/>
                </a:lnTo>
                <a:lnTo>
                  <a:pt x="640" y="461"/>
                </a:lnTo>
                <a:lnTo>
                  <a:pt x="642" y="461"/>
                </a:lnTo>
                <a:cubicBezTo>
                  <a:pt x="644" y="461"/>
                  <a:pt x="647" y="461"/>
                  <a:pt x="647" y="461"/>
                </a:cubicBezTo>
                <a:cubicBezTo>
                  <a:pt x="649" y="460"/>
                  <a:pt x="649" y="457"/>
                  <a:pt x="649" y="456"/>
                </a:cubicBezTo>
                <a:close/>
                <a:moveTo>
                  <a:pt x="647" y="444"/>
                </a:moveTo>
                <a:lnTo>
                  <a:pt x="647" y="443"/>
                </a:lnTo>
                <a:cubicBezTo>
                  <a:pt x="645" y="441"/>
                  <a:pt x="645" y="441"/>
                  <a:pt x="642" y="441"/>
                </a:cubicBezTo>
                <a:lnTo>
                  <a:pt x="640" y="441"/>
                </a:lnTo>
                <a:lnTo>
                  <a:pt x="640" y="444"/>
                </a:lnTo>
                <a:lnTo>
                  <a:pt x="640" y="447"/>
                </a:lnTo>
                <a:lnTo>
                  <a:pt x="642" y="447"/>
                </a:lnTo>
                <a:lnTo>
                  <a:pt x="647" y="447"/>
                </a:lnTo>
                <a:lnTo>
                  <a:pt x="647" y="444"/>
                </a:lnTo>
                <a:close/>
                <a:moveTo>
                  <a:pt x="664" y="452"/>
                </a:moveTo>
                <a:lnTo>
                  <a:pt x="664" y="435"/>
                </a:lnTo>
                <a:lnTo>
                  <a:pt x="677" y="435"/>
                </a:lnTo>
                <a:lnTo>
                  <a:pt x="694" y="435"/>
                </a:lnTo>
                <a:lnTo>
                  <a:pt x="694" y="438"/>
                </a:lnTo>
                <a:lnTo>
                  <a:pt x="694" y="441"/>
                </a:lnTo>
                <a:lnTo>
                  <a:pt x="684" y="441"/>
                </a:lnTo>
                <a:lnTo>
                  <a:pt x="676" y="441"/>
                </a:lnTo>
                <a:lnTo>
                  <a:pt x="676" y="444"/>
                </a:lnTo>
                <a:lnTo>
                  <a:pt x="676" y="447"/>
                </a:lnTo>
                <a:lnTo>
                  <a:pt x="684" y="447"/>
                </a:lnTo>
                <a:lnTo>
                  <a:pt x="691" y="447"/>
                </a:lnTo>
                <a:lnTo>
                  <a:pt x="691" y="451"/>
                </a:lnTo>
                <a:lnTo>
                  <a:pt x="691" y="454"/>
                </a:lnTo>
                <a:lnTo>
                  <a:pt x="684" y="454"/>
                </a:lnTo>
                <a:lnTo>
                  <a:pt x="676" y="454"/>
                </a:lnTo>
                <a:lnTo>
                  <a:pt x="676" y="457"/>
                </a:lnTo>
                <a:lnTo>
                  <a:pt x="676" y="461"/>
                </a:lnTo>
                <a:lnTo>
                  <a:pt x="684" y="461"/>
                </a:lnTo>
                <a:lnTo>
                  <a:pt x="694" y="461"/>
                </a:lnTo>
                <a:lnTo>
                  <a:pt x="694" y="464"/>
                </a:lnTo>
                <a:lnTo>
                  <a:pt x="694" y="468"/>
                </a:lnTo>
                <a:lnTo>
                  <a:pt x="677" y="468"/>
                </a:lnTo>
                <a:lnTo>
                  <a:pt x="664" y="468"/>
                </a:lnTo>
                <a:lnTo>
                  <a:pt x="664" y="452"/>
                </a:lnTo>
                <a:close/>
                <a:moveTo>
                  <a:pt x="700" y="452"/>
                </a:moveTo>
                <a:lnTo>
                  <a:pt x="700" y="435"/>
                </a:lnTo>
                <a:lnTo>
                  <a:pt x="705" y="435"/>
                </a:lnTo>
                <a:lnTo>
                  <a:pt x="711" y="435"/>
                </a:lnTo>
                <a:lnTo>
                  <a:pt x="711" y="452"/>
                </a:lnTo>
                <a:lnTo>
                  <a:pt x="711" y="468"/>
                </a:lnTo>
                <a:lnTo>
                  <a:pt x="705" y="468"/>
                </a:lnTo>
                <a:lnTo>
                  <a:pt x="700" y="468"/>
                </a:lnTo>
                <a:lnTo>
                  <a:pt x="700" y="452"/>
                </a:lnTo>
                <a:close/>
                <a:moveTo>
                  <a:pt x="717" y="452"/>
                </a:moveTo>
                <a:lnTo>
                  <a:pt x="717" y="435"/>
                </a:lnTo>
                <a:lnTo>
                  <a:pt x="721" y="435"/>
                </a:lnTo>
                <a:lnTo>
                  <a:pt x="728" y="435"/>
                </a:lnTo>
                <a:lnTo>
                  <a:pt x="734" y="444"/>
                </a:lnTo>
                <a:lnTo>
                  <a:pt x="739" y="453"/>
                </a:lnTo>
                <a:lnTo>
                  <a:pt x="739" y="444"/>
                </a:lnTo>
                <a:lnTo>
                  <a:pt x="739" y="435"/>
                </a:lnTo>
                <a:lnTo>
                  <a:pt x="744" y="435"/>
                </a:lnTo>
                <a:lnTo>
                  <a:pt x="749" y="435"/>
                </a:lnTo>
                <a:lnTo>
                  <a:pt x="749" y="452"/>
                </a:lnTo>
                <a:lnTo>
                  <a:pt x="749" y="468"/>
                </a:lnTo>
                <a:lnTo>
                  <a:pt x="744" y="468"/>
                </a:lnTo>
                <a:lnTo>
                  <a:pt x="739" y="468"/>
                </a:lnTo>
                <a:lnTo>
                  <a:pt x="734" y="460"/>
                </a:lnTo>
                <a:lnTo>
                  <a:pt x="728" y="451"/>
                </a:lnTo>
                <a:lnTo>
                  <a:pt x="728" y="460"/>
                </a:lnTo>
                <a:lnTo>
                  <a:pt x="728" y="468"/>
                </a:lnTo>
                <a:lnTo>
                  <a:pt x="721" y="468"/>
                </a:lnTo>
                <a:lnTo>
                  <a:pt x="717" y="468"/>
                </a:lnTo>
                <a:lnTo>
                  <a:pt x="717" y="452"/>
                </a:lnTo>
                <a:close/>
                <a:moveTo>
                  <a:pt x="768" y="466"/>
                </a:moveTo>
                <a:cubicBezTo>
                  <a:pt x="770" y="464"/>
                  <a:pt x="773" y="457"/>
                  <a:pt x="776" y="449"/>
                </a:cubicBezTo>
                <a:lnTo>
                  <a:pt x="782" y="435"/>
                </a:lnTo>
                <a:lnTo>
                  <a:pt x="787" y="435"/>
                </a:lnTo>
                <a:lnTo>
                  <a:pt x="796" y="435"/>
                </a:lnTo>
                <a:lnTo>
                  <a:pt x="800" y="449"/>
                </a:lnTo>
                <a:cubicBezTo>
                  <a:pt x="803" y="457"/>
                  <a:pt x="806" y="465"/>
                  <a:pt x="806" y="466"/>
                </a:cubicBezTo>
                <a:lnTo>
                  <a:pt x="806" y="468"/>
                </a:lnTo>
                <a:lnTo>
                  <a:pt x="802" y="468"/>
                </a:lnTo>
                <a:lnTo>
                  <a:pt x="796" y="468"/>
                </a:lnTo>
                <a:lnTo>
                  <a:pt x="796" y="466"/>
                </a:lnTo>
                <a:lnTo>
                  <a:pt x="793" y="463"/>
                </a:lnTo>
                <a:lnTo>
                  <a:pt x="787" y="463"/>
                </a:lnTo>
                <a:lnTo>
                  <a:pt x="781" y="463"/>
                </a:lnTo>
                <a:lnTo>
                  <a:pt x="781" y="466"/>
                </a:lnTo>
                <a:lnTo>
                  <a:pt x="779" y="468"/>
                </a:lnTo>
                <a:lnTo>
                  <a:pt x="776" y="468"/>
                </a:lnTo>
                <a:lnTo>
                  <a:pt x="768" y="468"/>
                </a:lnTo>
                <a:lnTo>
                  <a:pt x="768" y="466"/>
                </a:lnTo>
                <a:close/>
                <a:moveTo>
                  <a:pt x="790" y="452"/>
                </a:moveTo>
                <a:cubicBezTo>
                  <a:pt x="790" y="450"/>
                  <a:pt x="788" y="447"/>
                  <a:pt x="788" y="446"/>
                </a:cubicBezTo>
                <a:lnTo>
                  <a:pt x="787" y="443"/>
                </a:lnTo>
                <a:lnTo>
                  <a:pt x="787" y="446"/>
                </a:lnTo>
                <a:cubicBezTo>
                  <a:pt x="787" y="447"/>
                  <a:pt x="787" y="451"/>
                  <a:pt x="785" y="452"/>
                </a:cubicBezTo>
                <a:lnTo>
                  <a:pt x="783" y="456"/>
                </a:lnTo>
                <a:lnTo>
                  <a:pt x="787" y="456"/>
                </a:lnTo>
                <a:lnTo>
                  <a:pt x="793" y="456"/>
                </a:lnTo>
                <a:lnTo>
                  <a:pt x="790" y="452"/>
                </a:lnTo>
                <a:close/>
                <a:moveTo>
                  <a:pt x="811" y="452"/>
                </a:moveTo>
                <a:lnTo>
                  <a:pt x="811" y="435"/>
                </a:lnTo>
                <a:lnTo>
                  <a:pt x="815" y="435"/>
                </a:lnTo>
                <a:lnTo>
                  <a:pt x="820" y="435"/>
                </a:lnTo>
                <a:lnTo>
                  <a:pt x="826" y="444"/>
                </a:lnTo>
                <a:lnTo>
                  <a:pt x="832" y="453"/>
                </a:lnTo>
                <a:lnTo>
                  <a:pt x="832" y="444"/>
                </a:lnTo>
                <a:lnTo>
                  <a:pt x="832" y="435"/>
                </a:lnTo>
                <a:lnTo>
                  <a:pt x="837" y="435"/>
                </a:lnTo>
                <a:lnTo>
                  <a:pt x="843" y="435"/>
                </a:lnTo>
                <a:lnTo>
                  <a:pt x="843" y="452"/>
                </a:lnTo>
                <a:lnTo>
                  <a:pt x="843" y="468"/>
                </a:lnTo>
                <a:lnTo>
                  <a:pt x="838" y="468"/>
                </a:lnTo>
                <a:lnTo>
                  <a:pt x="832" y="468"/>
                </a:lnTo>
                <a:lnTo>
                  <a:pt x="826" y="460"/>
                </a:lnTo>
                <a:lnTo>
                  <a:pt x="820" y="451"/>
                </a:lnTo>
                <a:lnTo>
                  <a:pt x="820" y="460"/>
                </a:lnTo>
                <a:lnTo>
                  <a:pt x="820" y="468"/>
                </a:lnTo>
                <a:lnTo>
                  <a:pt x="815" y="468"/>
                </a:lnTo>
                <a:lnTo>
                  <a:pt x="811" y="468"/>
                </a:lnTo>
                <a:lnTo>
                  <a:pt x="811" y="452"/>
                </a:lnTo>
                <a:close/>
                <a:moveTo>
                  <a:pt x="851" y="452"/>
                </a:moveTo>
                <a:lnTo>
                  <a:pt x="851" y="435"/>
                </a:lnTo>
                <a:lnTo>
                  <a:pt x="853" y="435"/>
                </a:lnTo>
                <a:lnTo>
                  <a:pt x="861" y="435"/>
                </a:lnTo>
                <a:lnTo>
                  <a:pt x="861" y="452"/>
                </a:lnTo>
                <a:lnTo>
                  <a:pt x="861" y="468"/>
                </a:lnTo>
                <a:lnTo>
                  <a:pt x="853" y="468"/>
                </a:lnTo>
                <a:lnTo>
                  <a:pt x="851" y="468"/>
                </a:lnTo>
                <a:lnTo>
                  <a:pt x="851" y="452"/>
                </a:lnTo>
                <a:close/>
                <a:moveTo>
                  <a:pt x="949" y="42"/>
                </a:moveTo>
                <a:cubicBezTo>
                  <a:pt x="949" y="42"/>
                  <a:pt x="949" y="38"/>
                  <a:pt x="952" y="34"/>
                </a:cubicBezTo>
                <a:lnTo>
                  <a:pt x="952" y="26"/>
                </a:lnTo>
                <a:cubicBezTo>
                  <a:pt x="952" y="26"/>
                  <a:pt x="952" y="25"/>
                  <a:pt x="949" y="22"/>
                </a:cubicBezTo>
                <a:cubicBezTo>
                  <a:pt x="947" y="22"/>
                  <a:pt x="945" y="19"/>
                  <a:pt x="943" y="18"/>
                </a:cubicBezTo>
                <a:lnTo>
                  <a:pt x="940" y="16"/>
                </a:lnTo>
                <a:lnTo>
                  <a:pt x="949" y="16"/>
                </a:lnTo>
                <a:lnTo>
                  <a:pt x="958" y="16"/>
                </a:lnTo>
                <a:lnTo>
                  <a:pt x="961" y="7"/>
                </a:lnTo>
                <a:cubicBezTo>
                  <a:pt x="963" y="3"/>
                  <a:pt x="963" y="0"/>
                  <a:pt x="963" y="0"/>
                </a:cubicBezTo>
                <a:cubicBezTo>
                  <a:pt x="963" y="0"/>
                  <a:pt x="964" y="4"/>
                  <a:pt x="966" y="8"/>
                </a:cubicBezTo>
                <a:lnTo>
                  <a:pt x="969" y="16"/>
                </a:lnTo>
                <a:lnTo>
                  <a:pt x="978" y="16"/>
                </a:lnTo>
                <a:lnTo>
                  <a:pt x="985" y="16"/>
                </a:lnTo>
                <a:lnTo>
                  <a:pt x="982" y="18"/>
                </a:lnTo>
                <a:cubicBezTo>
                  <a:pt x="981" y="19"/>
                  <a:pt x="978" y="22"/>
                  <a:pt x="976" y="22"/>
                </a:cubicBezTo>
                <a:cubicBezTo>
                  <a:pt x="975" y="25"/>
                  <a:pt x="972" y="26"/>
                  <a:pt x="972" y="26"/>
                </a:cubicBezTo>
                <a:cubicBezTo>
                  <a:pt x="972" y="26"/>
                  <a:pt x="972" y="29"/>
                  <a:pt x="975" y="34"/>
                </a:cubicBezTo>
                <a:cubicBezTo>
                  <a:pt x="976" y="38"/>
                  <a:pt x="978" y="42"/>
                  <a:pt x="978" y="42"/>
                </a:cubicBezTo>
                <a:cubicBezTo>
                  <a:pt x="978" y="42"/>
                  <a:pt x="975" y="39"/>
                  <a:pt x="972" y="37"/>
                </a:cubicBezTo>
                <a:lnTo>
                  <a:pt x="963" y="32"/>
                </a:lnTo>
                <a:cubicBezTo>
                  <a:pt x="963" y="34"/>
                  <a:pt x="958" y="35"/>
                  <a:pt x="955" y="38"/>
                </a:cubicBezTo>
                <a:cubicBezTo>
                  <a:pt x="949" y="42"/>
                  <a:pt x="949" y="42"/>
                  <a:pt x="949" y="42"/>
                </a:cubicBezTo>
                <a:close/>
                <a:moveTo>
                  <a:pt x="1016" y="42"/>
                </a:moveTo>
                <a:cubicBezTo>
                  <a:pt x="1016" y="42"/>
                  <a:pt x="1019" y="38"/>
                  <a:pt x="1019" y="34"/>
                </a:cubicBezTo>
                <a:cubicBezTo>
                  <a:pt x="1019" y="29"/>
                  <a:pt x="1020" y="26"/>
                  <a:pt x="1020" y="26"/>
                </a:cubicBezTo>
                <a:cubicBezTo>
                  <a:pt x="1020" y="26"/>
                  <a:pt x="1019" y="25"/>
                  <a:pt x="1019" y="22"/>
                </a:cubicBezTo>
                <a:cubicBezTo>
                  <a:pt x="1016" y="22"/>
                  <a:pt x="1013" y="19"/>
                  <a:pt x="1011" y="18"/>
                </a:cubicBezTo>
                <a:lnTo>
                  <a:pt x="1008" y="16"/>
                </a:lnTo>
                <a:lnTo>
                  <a:pt x="1016" y="16"/>
                </a:lnTo>
                <a:lnTo>
                  <a:pt x="1025" y="16"/>
                </a:lnTo>
                <a:lnTo>
                  <a:pt x="1028" y="7"/>
                </a:lnTo>
                <a:cubicBezTo>
                  <a:pt x="1028" y="3"/>
                  <a:pt x="1029" y="0"/>
                  <a:pt x="1029" y="0"/>
                </a:cubicBezTo>
                <a:cubicBezTo>
                  <a:pt x="1029" y="0"/>
                  <a:pt x="1031" y="4"/>
                  <a:pt x="1033" y="8"/>
                </a:cubicBezTo>
                <a:lnTo>
                  <a:pt x="1036" y="16"/>
                </a:lnTo>
                <a:lnTo>
                  <a:pt x="1043" y="16"/>
                </a:lnTo>
                <a:lnTo>
                  <a:pt x="1054" y="16"/>
                </a:lnTo>
                <a:lnTo>
                  <a:pt x="1049" y="18"/>
                </a:lnTo>
                <a:cubicBezTo>
                  <a:pt x="1048" y="19"/>
                  <a:pt x="1043" y="22"/>
                  <a:pt x="1043" y="22"/>
                </a:cubicBezTo>
                <a:cubicBezTo>
                  <a:pt x="1040" y="25"/>
                  <a:pt x="1039" y="26"/>
                  <a:pt x="1039" y="26"/>
                </a:cubicBezTo>
                <a:cubicBezTo>
                  <a:pt x="1037" y="26"/>
                  <a:pt x="1039" y="29"/>
                  <a:pt x="1040" y="34"/>
                </a:cubicBezTo>
                <a:cubicBezTo>
                  <a:pt x="1043" y="38"/>
                  <a:pt x="1043" y="42"/>
                  <a:pt x="1043" y="42"/>
                </a:cubicBezTo>
                <a:cubicBezTo>
                  <a:pt x="1043" y="42"/>
                  <a:pt x="1040" y="39"/>
                  <a:pt x="1036" y="37"/>
                </a:cubicBezTo>
                <a:lnTo>
                  <a:pt x="1029" y="32"/>
                </a:lnTo>
                <a:lnTo>
                  <a:pt x="1028" y="32"/>
                </a:lnTo>
                <a:cubicBezTo>
                  <a:pt x="1028" y="34"/>
                  <a:pt x="1025" y="35"/>
                  <a:pt x="1022" y="38"/>
                </a:cubicBezTo>
                <a:cubicBezTo>
                  <a:pt x="1017" y="42"/>
                  <a:pt x="1016" y="42"/>
                  <a:pt x="1016" y="42"/>
                </a:cubicBezTo>
                <a:close/>
                <a:moveTo>
                  <a:pt x="1083" y="42"/>
                </a:moveTo>
                <a:cubicBezTo>
                  <a:pt x="1083" y="42"/>
                  <a:pt x="1083" y="38"/>
                  <a:pt x="1084" y="34"/>
                </a:cubicBezTo>
                <a:cubicBezTo>
                  <a:pt x="1086" y="29"/>
                  <a:pt x="1087" y="26"/>
                  <a:pt x="1087" y="26"/>
                </a:cubicBezTo>
                <a:cubicBezTo>
                  <a:pt x="1087" y="26"/>
                  <a:pt x="1086" y="25"/>
                  <a:pt x="1084" y="22"/>
                </a:cubicBezTo>
                <a:cubicBezTo>
                  <a:pt x="1083" y="22"/>
                  <a:pt x="1080" y="19"/>
                  <a:pt x="1078" y="18"/>
                </a:cubicBezTo>
                <a:lnTo>
                  <a:pt x="1074" y="16"/>
                </a:lnTo>
                <a:lnTo>
                  <a:pt x="1083" y="16"/>
                </a:lnTo>
                <a:lnTo>
                  <a:pt x="1092" y="16"/>
                </a:lnTo>
                <a:lnTo>
                  <a:pt x="1093" y="7"/>
                </a:lnTo>
                <a:cubicBezTo>
                  <a:pt x="1095" y="3"/>
                  <a:pt x="1096" y="0"/>
                  <a:pt x="1096" y="0"/>
                </a:cubicBezTo>
                <a:cubicBezTo>
                  <a:pt x="1096" y="0"/>
                  <a:pt x="1098" y="4"/>
                  <a:pt x="1099" y="8"/>
                </a:cubicBezTo>
                <a:lnTo>
                  <a:pt x="1101" y="16"/>
                </a:lnTo>
                <a:lnTo>
                  <a:pt x="1110" y="16"/>
                </a:lnTo>
                <a:lnTo>
                  <a:pt x="1119" y="16"/>
                </a:lnTo>
                <a:lnTo>
                  <a:pt x="1114" y="18"/>
                </a:lnTo>
                <a:cubicBezTo>
                  <a:pt x="1112" y="19"/>
                  <a:pt x="1110" y="22"/>
                  <a:pt x="1108" y="22"/>
                </a:cubicBezTo>
                <a:cubicBezTo>
                  <a:pt x="1107" y="25"/>
                  <a:pt x="1104" y="26"/>
                  <a:pt x="1104" y="26"/>
                </a:cubicBezTo>
                <a:cubicBezTo>
                  <a:pt x="1104" y="26"/>
                  <a:pt x="1105" y="29"/>
                  <a:pt x="1107" y="34"/>
                </a:cubicBezTo>
                <a:cubicBezTo>
                  <a:pt x="1108" y="38"/>
                  <a:pt x="1110" y="42"/>
                  <a:pt x="1110" y="42"/>
                </a:cubicBezTo>
                <a:cubicBezTo>
                  <a:pt x="1110" y="42"/>
                  <a:pt x="1107" y="39"/>
                  <a:pt x="1102" y="37"/>
                </a:cubicBezTo>
                <a:lnTo>
                  <a:pt x="1096" y="32"/>
                </a:lnTo>
                <a:lnTo>
                  <a:pt x="1095" y="32"/>
                </a:lnTo>
                <a:cubicBezTo>
                  <a:pt x="1095" y="34"/>
                  <a:pt x="1092" y="35"/>
                  <a:pt x="1089" y="38"/>
                </a:cubicBezTo>
                <a:cubicBezTo>
                  <a:pt x="1083" y="42"/>
                  <a:pt x="1083" y="42"/>
                  <a:pt x="1083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5" name="Freeform 2391">
            <a:extLst>
              <a:ext uri="{FF2B5EF4-FFF2-40B4-BE49-F238E27FC236}">
                <a16:creationId xmlns:a16="http://schemas.microsoft.com/office/drawing/2014/main" id="{C81B3899-A949-934C-8119-41B2F2135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233613"/>
            <a:ext cx="204787" cy="136525"/>
          </a:xfrm>
          <a:custGeom>
            <a:avLst/>
            <a:gdLst>
              <a:gd name="T0" fmla="*/ 0 w 567"/>
              <a:gd name="T1" fmla="*/ 24655043 h 378"/>
              <a:gd name="T2" fmla="*/ 0 w 567"/>
              <a:gd name="T3" fmla="*/ 0 h 378"/>
              <a:gd name="T4" fmla="*/ 37177689 w 567"/>
              <a:gd name="T5" fmla="*/ 0 h 378"/>
              <a:gd name="T6" fmla="*/ 73833840 w 567"/>
              <a:gd name="T7" fmla="*/ 0 h 378"/>
              <a:gd name="T8" fmla="*/ 73833840 w 567"/>
              <a:gd name="T9" fmla="*/ 24655043 h 378"/>
              <a:gd name="T10" fmla="*/ 73833840 w 567"/>
              <a:gd name="T11" fmla="*/ 49179339 h 378"/>
              <a:gd name="T12" fmla="*/ 37177689 w 567"/>
              <a:gd name="T13" fmla="*/ 49179339 h 378"/>
              <a:gd name="T14" fmla="*/ 0 w 567"/>
              <a:gd name="T15" fmla="*/ 49179339 h 378"/>
              <a:gd name="T16" fmla="*/ 0 w 567"/>
              <a:gd name="T17" fmla="*/ 24655043 h 37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7" h="378">
                <a:moveTo>
                  <a:pt x="0" y="189"/>
                </a:moveTo>
                <a:lnTo>
                  <a:pt x="0" y="0"/>
                </a:lnTo>
                <a:lnTo>
                  <a:pt x="285" y="0"/>
                </a:lnTo>
                <a:lnTo>
                  <a:pt x="566" y="0"/>
                </a:lnTo>
                <a:lnTo>
                  <a:pt x="566" y="189"/>
                </a:lnTo>
                <a:lnTo>
                  <a:pt x="566" y="377"/>
                </a:lnTo>
                <a:lnTo>
                  <a:pt x="285" y="377"/>
                </a:lnTo>
                <a:lnTo>
                  <a:pt x="0" y="377"/>
                </a:lnTo>
                <a:lnTo>
                  <a:pt x="0" y="189"/>
                </a:lnTo>
              </a:path>
            </a:pathLst>
          </a:custGeom>
          <a:solidFill>
            <a:srgbClr val="1600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6" name="Freeform 2392">
            <a:extLst>
              <a:ext uri="{FF2B5EF4-FFF2-40B4-BE49-F238E27FC236}">
                <a16:creationId xmlns:a16="http://schemas.microsoft.com/office/drawing/2014/main" id="{DE25A53E-0046-8D4F-BE83-2B000F3D0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344738"/>
            <a:ext cx="15875" cy="15875"/>
          </a:xfrm>
          <a:custGeom>
            <a:avLst/>
            <a:gdLst>
              <a:gd name="T0" fmla="*/ 2489200 w 45"/>
              <a:gd name="T1" fmla="*/ 4634023 h 43"/>
              <a:gd name="T2" fmla="*/ 1991078 w 45"/>
              <a:gd name="T3" fmla="*/ 5043081 h 43"/>
              <a:gd name="T4" fmla="*/ 1244600 w 45"/>
              <a:gd name="T5" fmla="*/ 5724599 h 43"/>
              <a:gd name="T6" fmla="*/ 1369131 w 45"/>
              <a:gd name="T7" fmla="*/ 4634023 h 43"/>
              <a:gd name="T8" fmla="*/ 1742369 w 45"/>
              <a:gd name="T9" fmla="*/ 3543817 h 43"/>
              <a:gd name="T10" fmla="*/ 1244600 w 45"/>
              <a:gd name="T11" fmla="*/ 3270988 h 43"/>
              <a:gd name="T12" fmla="*/ 373239 w 45"/>
              <a:gd name="T13" fmla="*/ 2453241 h 43"/>
              <a:gd name="T14" fmla="*/ 0 w 45"/>
              <a:gd name="T15" fmla="*/ 2180782 h 43"/>
              <a:gd name="T16" fmla="*/ 1244600 w 45"/>
              <a:gd name="T17" fmla="*/ 2044552 h 43"/>
              <a:gd name="T18" fmla="*/ 2115608 w 45"/>
              <a:gd name="T19" fmla="*/ 2044552 h 43"/>
              <a:gd name="T20" fmla="*/ 2364669 w 45"/>
              <a:gd name="T21" fmla="*/ 1090206 h 43"/>
              <a:gd name="T22" fmla="*/ 2737908 w 45"/>
              <a:gd name="T23" fmla="*/ 0 h 43"/>
              <a:gd name="T24" fmla="*/ 3111147 w 45"/>
              <a:gd name="T25" fmla="*/ 1090206 h 43"/>
              <a:gd name="T26" fmla="*/ 3235678 w 45"/>
              <a:gd name="T27" fmla="*/ 2044552 h 43"/>
              <a:gd name="T28" fmla="*/ 4355747 w 45"/>
              <a:gd name="T29" fmla="*/ 2044552 h 43"/>
              <a:gd name="T30" fmla="*/ 5475817 w 45"/>
              <a:gd name="T31" fmla="*/ 2180782 h 43"/>
              <a:gd name="T32" fmla="*/ 4978047 w 45"/>
              <a:gd name="T33" fmla="*/ 2453241 h 43"/>
              <a:gd name="T34" fmla="*/ 4355747 w 45"/>
              <a:gd name="T35" fmla="*/ 3270988 h 43"/>
              <a:gd name="T36" fmla="*/ 3857978 w 45"/>
              <a:gd name="T37" fmla="*/ 3543817 h 43"/>
              <a:gd name="T38" fmla="*/ 4231217 w 45"/>
              <a:gd name="T39" fmla="*/ 4634023 h 43"/>
              <a:gd name="T40" fmla="*/ 4355747 w 45"/>
              <a:gd name="T41" fmla="*/ 5724599 h 43"/>
              <a:gd name="T42" fmla="*/ 3484739 w 45"/>
              <a:gd name="T43" fmla="*/ 5043081 h 43"/>
              <a:gd name="T44" fmla="*/ 2737908 w 45"/>
              <a:gd name="T45" fmla="*/ 4361564 h 43"/>
              <a:gd name="T46" fmla="*/ 2489200 w 45"/>
              <a:gd name="T47" fmla="*/ 4634023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0" y="34"/>
                </a:moveTo>
                <a:cubicBezTo>
                  <a:pt x="20" y="34"/>
                  <a:pt x="17" y="36"/>
                  <a:pt x="16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38"/>
                  <a:pt x="11" y="34"/>
                </a:cubicBezTo>
                <a:cubicBezTo>
                  <a:pt x="13" y="29"/>
                  <a:pt x="14" y="26"/>
                  <a:pt x="14" y="26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2"/>
                  <a:pt x="5" y="20"/>
                  <a:pt x="3" y="18"/>
                </a:cubicBezTo>
                <a:lnTo>
                  <a:pt x="0" y="16"/>
                </a:lnTo>
                <a:lnTo>
                  <a:pt x="10" y="15"/>
                </a:lnTo>
                <a:lnTo>
                  <a:pt x="17" y="15"/>
                </a:lnTo>
                <a:lnTo>
                  <a:pt x="19" y="8"/>
                </a:lnTo>
                <a:cubicBezTo>
                  <a:pt x="20" y="3"/>
                  <a:pt x="22" y="0"/>
                  <a:pt x="22" y="0"/>
                </a:cubicBezTo>
                <a:cubicBezTo>
                  <a:pt x="22" y="1"/>
                  <a:pt x="23" y="4"/>
                  <a:pt x="25" y="8"/>
                </a:cubicBezTo>
                <a:lnTo>
                  <a:pt x="26" y="15"/>
                </a:lnTo>
                <a:lnTo>
                  <a:pt x="35" y="15"/>
                </a:lnTo>
                <a:lnTo>
                  <a:pt x="44" y="16"/>
                </a:lnTo>
                <a:lnTo>
                  <a:pt x="40" y="18"/>
                </a:lnTo>
                <a:cubicBezTo>
                  <a:pt x="40" y="20"/>
                  <a:pt x="35" y="22"/>
                  <a:pt x="35" y="24"/>
                </a:cubicBezTo>
                <a:cubicBezTo>
                  <a:pt x="32" y="24"/>
                  <a:pt x="31" y="26"/>
                  <a:pt x="31" y="26"/>
                </a:cubicBezTo>
                <a:cubicBezTo>
                  <a:pt x="31" y="26"/>
                  <a:pt x="32" y="29"/>
                  <a:pt x="34" y="34"/>
                </a:cubicBezTo>
                <a:cubicBezTo>
                  <a:pt x="35" y="38"/>
                  <a:pt x="35" y="42"/>
                  <a:pt x="35" y="42"/>
                </a:cubicBezTo>
                <a:cubicBezTo>
                  <a:pt x="35" y="42"/>
                  <a:pt x="32" y="40"/>
                  <a:pt x="28" y="37"/>
                </a:cubicBezTo>
                <a:lnTo>
                  <a:pt x="22" y="32"/>
                </a:lnTo>
                <a:lnTo>
                  <a:pt x="20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7" name="Freeform 2393">
            <a:extLst>
              <a:ext uri="{FF2B5EF4-FFF2-40B4-BE49-F238E27FC236}">
                <a16:creationId xmlns:a16="http://schemas.microsoft.com/office/drawing/2014/main" id="{30F7A541-621E-734E-95E3-21E1D2E24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2344738"/>
            <a:ext cx="15875" cy="15875"/>
          </a:xfrm>
          <a:custGeom>
            <a:avLst/>
            <a:gdLst>
              <a:gd name="T0" fmla="*/ 2381940 w 46"/>
              <a:gd name="T1" fmla="*/ 4634023 h 43"/>
              <a:gd name="T2" fmla="*/ 1548158 w 46"/>
              <a:gd name="T3" fmla="*/ 5043081 h 43"/>
              <a:gd name="T4" fmla="*/ 1071908 w 46"/>
              <a:gd name="T5" fmla="*/ 5588369 h 43"/>
              <a:gd name="T6" fmla="*/ 1190970 w 46"/>
              <a:gd name="T7" fmla="*/ 4634023 h 43"/>
              <a:gd name="T8" fmla="*/ 1429095 w 46"/>
              <a:gd name="T9" fmla="*/ 3543817 h 43"/>
              <a:gd name="T10" fmla="*/ 1190970 w 46"/>
              <a:gd name="T11" fmla="*/ 3270988 h 43"/>
              <a:gd name="T12" fmla="*/ 119063 w 46"/>
              <a:gd name="T13" fmla="*/ 2453241 h 43"/>
              <a:gd name="T14" fmla="*/ 0 w 46"/>
              <a:gd name="T15" fmla="*/ 2180782 h 43"/>
              <a:gd name="T16" fmla="*/ 833783 w 46"/>
              <a:gd name="T17" fmla="*/ 2044552 h 43"/>
              <a:gd name="T18" fmla="*/ 2024753 w 46"/>
              <a:gd name="T19" fmla="*/ 2044552 h 43"/>
              <a:gd name="T20" fmla="*/ 2381940 w 46"/>
              <a:gd name="T21" fmla="*/ 1090206 h 43"/>
              <a:gd name="T22" fmla="*/ 2501003 w 46"/>
              <a:gd name="T23" fmla="*/ 0 h 43"/>
              <a:gd name="T24" fmla="*/ 2739473 w 46"/>
              <a:gd name="T25" fmla="*/ 1090206 h 43"/>
              <a:gd name="T26" fmla="*/ 3096660 w 46"/>
              <a:gd name="T27" fmla="*/ 2044552 h 43"/>
              <a:gd name="T28" fmla="*/ 4525755 w 46"/>
              <a:gd name="T29" fmla="*/ 2044552 h 43"/>
              <a:gd name="T30" fmla="*/ 5359538 w 46"/>
              <a:gd name="T31" fmla="*/ 2180782 h 43"/>
              <a:gd name="T32" fmla="*/ 4882943 w 46"/>
              <a:gd name="T33" fmla="*/ 2453241 h 43"/>
              <a:gd name="T34" fmla="*/ 4168568 w 46"/>
              <a:gd name="T35" fmla="*/ 3270988 h 43"/>
              <a:gd name="T36" fmla="*/ 3453848 w 46"/>
              <a:gd name="T37" fmla="*/ 3543817 h 43"/>
              <a:gd name="T38" fmla="*/ 3811035 w 46"/>
              <a:gd name="T39" fmla="*/ 4634023 h 43"/>
              <a:gd name="T40" fmla="*/ 4287630 w 46"/>
              <a:gd name="T41" fmla="*/ 5724599 h 43"/>
              <a:gd name="T42" fmla="*/ 3453848 w 46"/>
              <a:gd name="T43" fmla="*/ 5043081 h 43"/>
              <a:gd name="T44" fmla="*/ 2501003 w 46"/>
              <a:gd name="T45" fmla="*/ 4361564 h 43"/>
              <a:gd name="T46" fmla="*/ 2381940 w 46"/>
              <a:gd name="T47" fmla="*/ 4634023 h 43"/>
              <a:gd name="T48" fmla="*/ 1071908 w 46"/>
              <a:gd name="T49" fmla="*/ 5724599 h 43"/>
              <a:gd name="T50" fmla="*/ 1071908 w 46"/>
              <a:gd name="T51" fmla="*/ 5588369 h 43"/>
              <a:gd name="T52" fmla="*/ 1071908 w 46"/>
              <a:gd name="T53" fmla="*/ 5724599 h 4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6" h="43">
                <a:moveTo>
                  <a:pt x="20" y="34"/>
                </a:moveTo>
                <a:cubicBezTo>
                  <a:pt x="20" y="34"/>
                  <a:pt x="17" y="36"/>
                  <a:pt x="13" y="37"/>
                </a:cubicBezTo>
                <a:cubicBezTo>
                  <a:pt x="11" y="40"/>
                  <a:pt x="10" y="41"/>
                  <a:pt x="9" y="41"/>
                </a:cubicBezTo>
                <a:cubicBezTo>
                  <a:pt x="9" y="40"/>
                  <a:pt x="9" y="37"/>
                  <a:pt x="10" y="34"/>
                </a:cubicBezTo>
                <a:cubicBezTo>
                  <a:pt x="10" y="29"/>
                  <a:pt x="12" y="26"/>
                  <a:pt x="12" y="26"/>
                </a:cubicBezTo>
                <a:lnTo>
                  <a:pt x="10" y="24"/>
                </a:lnTo>
                <a:cubicBezTo>
                  <a:pt x="7" y="22"/>
                  <a:pt x="4" y="20"/>
                  <a:pt x="1" y="18"/>
                </a:cubicBezTo>
                <a:lnTo>
                  <a:pt x="0" y="16"/>
                </a:lnTo>
                <a:lnTo>
                  <a:pt x="7" y="15"/>
                </a:lnTo>
                <a:lnTo>
                  <a:pt x="17" y="15"/>
                </a:lnTo>
                <a:lnTo>
                  <a:pt x="20" y="8"/>
                </a:lnTo>
                <a:cubicBezTo>
                  <a:pt x="20" y="3"/>
                  <a:pt x="21" y="0"/>
                  <a:pt x="21" y="0"/>
                </a:cubicBezTo>
                <a:cubicBezTo>
                  <a:pt x="21" y="1"/>
                  <a:pt x="23" y="4"/>
                  <a:pt x="23" y="8"/>
                </a:cubicBezTo>
                <a:lnTo>
                  <a:pt x="26" y="15"/>
                </a:lnTo>
                <a:lnTo>
                  <a:pt x="38" y="15"/>
                </a:lnTo>
                <a:lnTo>
                  <a:pt x="45" y="16"/>
                </a:lnTo>
                <a:lnTo>
                  <a:pt x="41" y="18"/>
                </a:lnTo>
                <a:cubicBezTo>
                  <a:pt x="39" y="20"/>
                  <a:pt x="38" y="22"/>
                  <a:pt x="35" y="24"/>
                </a:cubicBezTo>
                <a:cubicBezTo>
                  <a:pt x="32" y="24"/>
                  <a:pt x="29" y="26"/>
                  <a:pt x="29" y="26"/>
                </a:cubicBezTo>
                <a:cubicBezTo>
                  <a:pt x="29" y="26"/>
                  <a:pt x="30" y="29"/>
                  <a:pt x="32" y="34"/>
                </a:cubicBezTo>
                <a:cubicBezTo>
                  <a:pt x="36" y="38"/>
                  <a:pt x="36" y="42"/>
                  <a:pt x="36" y="42"/>
                </a:cubicBezTo>
                <a:cubicBezTo>
                  <a:pt x="36" y="42"/>
                  <a:pt x="32" y="40"/>
                  <a:pt x="29" y="37"/>
                </a:cubicBezTo>
                <a:lnTo>
                  <a:pt x="21" y="32"/>
                </a:lnTo>
                <a:lnTo>
                  <a:pt x="20" y="34"/>
                </a:lnTo>
                <a:close/>
                <a:moveTo>
                  <a:pt x="9" y="42"/>
                </a:moveTo>
                <a:cubicBezTo>
                  <a:pt x="8" y="42"/>
                  <a:pt x="8" y="42"/>
                  <a:pt x="9" y="41"/>
                </a:cubicBezTo>
                <a:cubicBezTo>
                  <a:pt x="9" y="42"/>
                  <a:pt x="9" y="42"/>
                  <a:pt x="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8" name="Freeform 2394">
            <a:extLst>
              <a:ext uri="{FF2B5EF4-FFF2-40B4-BE49-F238E27FC236}">
                <a16:creationId xmlns:a16="http://schemas.microsoft.com/office/drawing/2014/main" id="{913E1CD1-BABB-FE4D-AEF9-DDF5DED42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2775" y="2344738"/>
            <a:ext cx="15875" cy="15875"/>
          </a:xfrm>
          <a:custGeom>
            <a:avLst/>
            <a:gdLst>
              <a:gd name="T0" fmla="*/ 2620065 w 46"/>
              <a:gd name="T1" fmla="*/ 4634023 h 43"/>
              <a:gd name="T2" fmla="*/ 1786628 w 46"/>
              <a:gd name="T3" fmla="*/ 5043081 h 43"/>
              <a:gd name="T4" fmla="*/ 1071908 w 46"/>
              <a:gd name="T5" fmla="*/ 5724599 h 43"/>
              <a:gd name="T6" fmla="*/ 1429095 w 46"/>
              <a:gd name="T7" fmla="*/ 4634023 h 43"/>
              <a:gd name="T8" fmla="*/ 1548158 w 46"/>
              <a:gd name="T9" fmla="*/ 3543817 h 43"/>
              <a:gd name="T10" fmla="*/ 1190970 w 46"/>
              <a:gd name="T11" fmla="*/ 3270988 h 43"/>
              <a:gd name="T12" fmla="*/ 238125 w 46"/>
              <a:gd name="T13" fmla="*/ 2453241 h 43"/>
              <a:gd name="T14" fmla="*/ 0 w 46"/>
              <a:gd name="T15" fmla="*/ 2180782 h 43"/>
              <a:gd name="T16" fmla="*/ 1071908 w 46"/>
              <a:gd name="T17" fmla="*/ 2044552 h 43"/>
              <a:gd name="T18" fmla="*/ 1905690 w 46"/>
              <a:gd name="T19" fmla="*/ 2044552 h 43"/>
              <a:gd name="T20" fmla="*/ 2262878 w 46"/>
              <a:gd name="T21" fmla="*/ 1090206 h 43"/>
              <a:gd name="T22" fmla="*/ 2858535 w 46"/>
              <a:gd name="T23" fmla="*/ 0 h 43"/>
              <a:gd name="T24" fmla="*/ 2977598 w 46"/>
              <a:gd name="T25" fmla="*/ 1090206 h 43"/>
              <a:gd name="T26" fmla="*/ 3453848 w 46"/>
              <a:gd name="T27" fmla="*/ 2044552 h 43"/>
              <a:gd name="T28" fmla="*/ 4287630 w 46"/>
              <a:gd name="T29" fmla="*/ 2044552 h 43"/>
              <a:gd name="T30" fmla="*/ 5359538 w 46"/>
              <a:gd name="T31" fmla="*/ 2180782 h 43"/>
              <a:gd name="T32" fmla="*/ 5002351 w 46"/>
              <a:gd name="T33" fmla="*/ 2453241 h 43"/>
              <a:gd name="T34" fmla="*/ 4168568 w 46"/>
              <a:gd name="T35" fmla="*/ 3270988 h 43"/>
              <a:gd name="T36" fmla="*/ 3930443 w 46"/>
              <a:gd name="T37" fmla="*/ 3543817 h 43"/>
              <a:gd name="T38" fmla="*/ 4168568 w 46"/>
              <a:gd name="T39" fmla="*/ 4634023 h 43"/>
              <a:gd name="T40" fmla="*/ 4287630 w 46"/>
              <a:gd name="T41" fmla="*/ 5724599 h 43"/>
              <a:gd name="T42" fmla="*/ 3572910 w 46"/>
              <a:gd name="T43" fmla="*/ 5043081 h 43"/>
              <a:gd name="T44" fmla="*/ 2858535 w 46"/>
              <a:gd name="T45" fmla="*/ 4361564 h 43"/>
              <a:gd name="T46" fmla="*/ 2620065 w 46"/>
              <a:gd name="T47" fmla="*/ 4634023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43">
                <a:moveTo>
                  <a:pt x="22" y="34"/>
                </a:moveTo>
                <a:cubicBezTo>
                  <a:pt x="22" y="34"/>
                  <a:pt x="19" y="36"/>
                  <a:pt x="15" y="37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38"/>
                  <a:pt x="12" y="34"/>
                </a:cubicBezTo>
                <a:cubicBezTo>
                  <a:pt x="13" y="29"/>
                  <a:pt x="13" y="26"/>
                  <a:pt x="13" y="26"/>
                </a:cubicBezTo>
                <a:cubicBezTo>
                  <a:pt x="13" y="26"/>
                  <a:pt x="12" y="24"/>
                  <a:pt x="10" y="24"/>
                </a:cubicBezTo>
                <a:cubicBezTo>
                  <a:pt x="9" y="22"/>
                  <a:pt x="6" y="20"/>
                  <a:pt x="2" y="18"/>
                </a:cubicBezTo>
                <a:lnTo>
                  <a:pt x="0" y="16"/>
                </a:lnTo>
                <a:lnTo>
                  <a:pt x="9" y="15"/>
                </a:lnTo>
                <a:lnTo>
                  <a:pt x="16" y="15"/>
                </a:lnTo>
                <a:lnTo>
                  <a:pt x="19" y="8"/>
                </a:lnTo>
                <a:cubicBezTo>
                  <a:pt x="22" y="3"/>
                  <a:pt x="24" y="0"/>
                  <a:pt x="24" y="0"/>
                </a:cubicBezTo>
                <a:cubicBezTo>
                  <a:pt x="24" y="1"/>
                  <a:pt x="24" y="4"/>
                  <a:pt x="25" y="8"/>
                </a:cubicBezTo>
                <a:lnTo>
                  <a:pt x="29" y="15"/>
                </a:lnTo>
                <a:lnTo>
                  <a:pt x="36" y="15"/>
                </a:lnTo>
                <a:lnTo>
                  <a:pt x="45" y="16"/>
                </a:lnTo>
                <a:lnTo>
                  <a:pt x="42" y="18"/>
                </a:lnTo>
                <a:cubicBezTo>
                  <a:pt x="41" y="20"/>
                  <a:pt x="36" y="22"/>
                  <a:pt x="35" y="24"/>
                </a:cubicBezTo>
                <a:cubicBezTo>
                  <a:pt x="33" y="24"/>
                  <a:pt x="33" y="26"/>
                  <a:pt x="33" y="26"/>
                </a:cubicBezTo>
                <a:cubicBezTo>
                  <a:pt x="33" y="26"/>
                  <a:pt x="33" y="29"/>
                  <a:pt x="35" y="34"/>
                </a:cubicBezTo>
                <a:cubicBezTo>
                  <a:pt x="35" y="38"/>
                  <a:pt x="36" y="42"/>
                  <a:pt x="36" y="42"/>
                </a:cubicBezTo>
                <a:cubicBezTo>
                  <a:pt x="36" y="42"/>
                  <a:pt x="33" y="40"/>
                  <a:pt x="30" y="37"/>
                </a:cubicBezTo>
                <a:lnTo>
                  <a:pt x="24" y="32"/>
                </a:lnTo>
                <a:lnTo>
                  <a:pt x="22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49" name="Freeform 2395">
            <a:extLst>
              <a:ext uri="{FF2B5EF4-FFF2-40B4-BE49-F238E27FC236}">
                <a16:creationId xmlns:a16="http://schemas.microsoft.com/office/drawing/2014/main" id="{E18E595E-435B-A949-A2B4-9F5043ABB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5638" y="2344738"/>
            <a:ext cx="15875" cy="15875"/>
          </a:xfrm>
          <a:custGeom>
            <a:avLst/>
            <a:gdLst>
              <a:gd name="T0" fmla="*/ 2613378 w 45"/>
              <a:gd name="T1" fmla="*/ 4634023 h 43"/>
              <a:gd name="T2" fmla="*/ 1866900 w 45"/>
              <a:gd name="T3" fmla="*/ 5043081 h 43"/>
              <a:gd name="T4" fmla="*/ 995539 w 45"/>
              <a:gd name="T5" fmla="*/ 5724599 h 43"/>
              <a:gd name="T6" fmla="*/ 1369131 w 45"/>
              <a:gd name="T7" fmla="*/ 4634023 h 43"/>
              <a:gd name="T8" fmla="*/ 1742369 w 45"/>
              <a:gd name="T9" fmla="*/ 3543817 h 43"/>
              <a:gd name="T10" fmla="*/ 1120069 w 45"/>
              <a:gd name="T11" fmla="*/ 3270988 h 43"/>
              <a:gd name="T12" fmla="*/ 622300 w 45"/>
              <a:gd name="T13" fmla="*/ 2453241 h 43"/>
              <a:gd name="T14" fmla="*/ 0 w 45"/>
              <a:gd name="T15" fmla="*/ 2180782 h 43"/>
              <a:gd name="T16" fmla="*/ 995539 w 45"/>
              <a:gd name="T17" fmla="*/ 2044552 h 43"/>
              <a:gd name="T18" fmla="*/ 2115608 w 45"/>
              <a:gd name="T19" fmla="*/ 2044552 h 43"/>
              <a:gd name="T20" fmla="*/ 2489200 w 45"/>
              <a:gd name="T21" fmla="*/ 1090206 h 43"/>
              <a:gd name="T22" fmla="*/ 2862439 w 45"/>
              <a:gd name="T23" fmla="*/ 0 h 43"/>
              <a:gd name="T24" fmla="*/ 2986969 w 45"/>
              <a:gd name="T25" fmla="*/ 1090206 h 43"/>
              <a:gd name="T26" fmla="*/ 3360208 w 45"/>
              <a:gd name="T27" fmla="*/ 2044552 h 43"/>
              <a:gd name="T28" fmla="*/ 4355747 w 45"/>
              <a:gd name="T29" fmla="*/ 2044552 h 43"/>
              <a:gd name="T30" fmla="*/ 5475817 w 45"/>
              <a:gd name="T31" fmla="*/ 2180782 h 43"/>
              <a:gd name="T32" fmla="*/ 5102578 w 45"/>
              <a:gd name="T33" fmla="*/ 2453241 h 43"/>
              <a:gd name="T34" fmla="*/ 4107039 w 45"/>
              <a:gd name="T35" fmla="*/ 3270988 h 43"/>
              <a:gd name="T36" fmla="*/ 3733447 w 45"/>
              <a:gd name="T37" fmla="*/ 3543817 h 43"/>
              <a:gd name="T38" fmla="*/ 4107039 w 45"/>
              <a:gd name="T39" fmla="*/ 4634023 h 43"/>
              <a:gd name="T40" fmla="*/ 4355747 w 45"/>
              <a:gd name="T41" fmla="*/ 5724599 h 43"/>
              <a:gd name="T42" fmla="*/ 3609269 w 45"/>
              <a:gd name="T43" fmla="*/ 5043081 h 43"/>
              <a:gd name="T44" fmla="*/ 2862439 w 45"/>
              <a:gd name="T45" fmla="*/ 4361564 h 43"/>
              <a:gd name="T46" fmla="*/ 2613378 w 45"/>
              <a:gd name="T47" fmla="*/ 4634023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1" y="34"/>
                </a:moveTo>
                <a:cubicBezTo>
                  <a:pt x="20" y="34"/>
                  <a:pt x="17" y="36"/>
                  <a:pt x="15" y="37"/>
                </a:cubicBezTo>
                <a:cubicBezTo>
                  <a:pt x="9" y="42"/>
                  <a:pt x="8" y="42"/>
                  <a:pt x="8" y="42"/>
                </a:cubicBezTo>
                <a:cubicBezTo>
                  <a:pt x="8" y="42"/>
                  <a:pt x="9" y="38"/>
                  <a:pt x="11" y="34"/>
                </a:cubicBezTo>
                <a:cubicBezTo>
                  <a:pt x="12" y="29"/>
                  <a:pt x="14" y="26"/>
                  <a:pt x="14" y="26"/>
                </a:cubicBezTo>
                <a:cubicBezTo>
                  <a:pt x="14" y="26"/>
                  <a:pt x="12" y="24"/>
                  <a:pt x="9" y="24"/>
                </a:cubicBezTo>
                <a:cubicBezTo>
                  <a:pt x="8" y="22"/>
                  <a:pt x="6" y="20"/>
                  <a:pt x="5" y="18"/>
                </a:cubicBezTo>
                <a:lnTo>
                  <a:pt x="0" y="16"/>
                </a:lnTo>
                <a:lnTo>
                  <a:pt x="8" y="15"/>
                </a:lnTo>
                <a:lnTo>
                  <a:pt x="17" y="15"/>
                </a:lnTo>
                <a:lnTo>
                  <a:pt x="20" y="8"/>
                </a:lnTo>
                <a:cubicBezTo>
                  <a:pt x="20" y="3"/>
                  <a:pt x="21" y="0"/>
                  <a:pt x="23" y="0"/>
                </a:cubicBezTo>
                <a:cubicBezTo>
                  <a:pt x="23" y="1"/>
                  <a:pt x="23" y="4"/>
                  <a:pt x="24" y="8"/>
                </a:cubicBezTo>
                <a:lnTo>
                  <a:pt x="27" y="15"/>
                </a:lnTo>
                <a:lnTo>
                  <a:pt x="35" y="15"/>
                </a:lnTo>
                <a:lnTo>
                  <a:pt x="44" y="16"/>
                </a:lnTo>
                <a:lnTo>
                  <a:pt x="41" y="18"/>
                </a:lnTo>
                <a:cubicBezTo>
                  <a:pt x="38" y="20"/>
                  <a:pt x="35" y="22"/>
                  <a:pt x="33" y="24"/>
                </a:cubicBezTo>
                <a:cubicBezTo>
                  <a:pt x="32" y="24"/>
                  <a:pt x="30" y="26"/>
                  <a:pt x="30" y="26"/>
                </a:cubicBezTo>
                <a:cubicBezTo>
                  <a:pt x="30" y="26"/>
                  <a:pt x="32" y="29"/>
                  <a:pt x="33" y="34"/>
                </a:cubicBezTo>
                <a:cubicBezTo>
                  <a:pt x="33" y="38"/>
                  <a:pt x="35" y="42"/>
                  <a:pt x="35" y="42"/>
                </a:cubicBezTo>
                <a:cubicBezTo>
                  <a:pt x="35" y="42"/>
                  <a:pt x="32" y="40"/>
                  <a:pt x="29" y="37"/>
                </a:cubicBezTo>
                <a:lnTo>
                  <a:pt x="23" y="32"/>
                </a:lnTo>
                <a:lnTo>
                  <a:pt x="21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0" name="Freeform 2396">
            <a:extLst>
              <a:ext uri="{FF2B5EF4-FFF2-40B4-BE49-F238E27FC236}">
                <a16:creationId xmlns:a16="http://schemas.microsoft.com/office/drawing/2014/main" id="{5F43C265-DB19-D14B-80BF-4DEF4A3D3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2344738"/>
            <a:ext cx="17463" cy="15875"/>
          </a:xfrm>
          <a:custGeom>
            <a:avLst/>
            <a:gdLst>
              <a:gd name="T0" fmla="*/ 3037076 w 47"/>
              <a:gd name="T1" fmla="*/ 4634023 h 43"/>
              <a:gd name="T2" fmla="*/ 1932820 w 47"/>
              <a:gd name="T3" fmla="*/ 5043081 h 43"/>
              <a:gd name="T4" fmla="*/ 1242474 w 47"/>
              <a:gd name="T5" fmla="*/ 5724599 h 43"/>
              <a:gd name="T6" fmla="*/ 1518538 w 47"/>
              <a:gd name="T7" fmla="*/ 4634023 h 43"/>
              <a:gd name="T8" fmla="*/ 1794602 w 47"/>
              <a:gd name="T9" fmla="*/ 3543817 h 43"/>
              <a:gd name="T10" fmla="*/ 1242474 w 47"/>
              <a:gd name="T11" fmla="*/ 3270988 h 43"/>
              <a:gd name="T12" fmla="*/ 414282 w 47"/>
              <a:gd name="T13" fmla="*/ 2453241 h 43"/>
              <a:gd name="T14" fmla="*/ 0 w 47"/>
              <a:gd name="T15" fmla="*/ 2180782 h 43"/>
              <a:gd name="T16" fmla="*/ 1242474 w 47"/>
              <a:gd name="T17" fmla="*/ 2044552 h 43"/>
              <a:gd name="T18" fmla="*/ 2346730 w 47"/>
              <a:gd name="T19" fmla="*/ 2044552 h 43"/>
              <a:gd name="T20" fmla="*/ 2623166 w 47"/>
              <a:gd name="T21" fmla="*/ 1090206 h 43"/>
              <a:gd name="T22" fmla="*/ 3037076 w 47"/>
              <a:gd name="T23" fmla="*/ 0 h 43"/>
              <a:gd name="T24" fmla="*/ 3451358 w 47"/>
              <a:gd name="T25" fmla="*/ 1090206 h 43"/>
              <a:gd name="T26" fmla="*/ 3865268 w 47"/>
              <a:gd name="T27" fmla="*/ 2044552 h 43"/>
              <a:gd name="T28" fmla="*/ 5107742 w 47"/>
              <a:gd name="T29" fmla="*/ 2044552 h 43"/>
              <a:gd name="T30" fmla="*/ 6350216 w 47"/>
              <a:gd name="T31" fmla="*/ 2180782 h 43"/>
              <a:gd name="T32" fmla="*/ 5660241 w 47"/>
              <a:gd name="T33" fmla="*/ 2453241 h 43"/>
              <a:gd name="T34" fmla="*/ 4693831 w 47"/>
              <a:gd name="T35" fmla="*/ 3270988 h 43"/>
              <a:gd name="T36" fmla="*/ 4279550 w 47"/>
              <a:gd name="T37" fmla="*/ 3543817 h 43"/>
              <a:gd name="T38" fmla="*/ 4417767 w 47"/>
              <a:gd name="T39" fmla="*/ 4634023 h 43"/>
              <a:gd name="T40" fmla="*/ 5107742 w 47"/>
              <a:gd name="T41" fmla="*/ 5724599 h 43"/>
              <a:gd name="T42" fmla="*/ 3865268 w 47"/>
              <a:gd name="T43" fmla="*/ 5043081 h 43"/>
              <a:gd name="T44" fmla="*/ 3037076 w 47"/>
              <a:gd name="T45" fmla="*/ 4361564 h 43"/>
              <a:gd name="T46" fmla="*/ 3037076 w 47"/>
              <a:gd name="T47" fmla="*/ 4634023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" h="43">
                <a:moveTo>
                  <a:pt x="22" y="34"/>
                </a:moveTo>
                <a:cubicBezTo>
                  <a:pt x="20" y="34"/>
                  <a:pt x="19" y="36"/>
                  <a:pt x="14" y="37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38"/>
                  <a:pt x="11" y="34"/>
                </a:cubicBezTo>
                <a:cubicBezTo>
                  <a:pt x="13" y="29"/>
                  <a:pt x="13" y="26"/>
                  <a:pt x="13" y="26"/>
                </a:cubicBezTo>
                <a:cubicBezTo>
                  <a:pt x="13" y="26"/>
                  <a:pt x="11" y="24"/>
                  <a:pt x="9" y="24"/>
                </a:cubicBezTo>
                <a:cubicBezTo>
                  <a:pt x="8" y="22"/>
                  <a:pt x="5" y="20"/>
                  <a:pt x="3" y="18"/>
                </a:cubicBezTo>
                <a:lnTo>
                  <a:pt x="0" y="16"/>
                </a:lnTo>
                <a:lnTo>
                  <a:pt x="9" y="15"/>
                </a:lnTo>
                <a:lnTo>
                  <a:pt x="17" y="15"/>
                </a:lnTo>
                <a:lnTo>
                  <a:pt x="19" y="8"/>
                </a:lnTo>
                <a:cubicBezTo>
                  <a:pt x="20" y="3"/>
                  <a:pt x="22" y="0"/>
                  <a:pt x="22" y="0"/>
                </a:cubicBezTo>
                <a:cubicBezTo>
                  <a:pt x="22" y="1"/>
                  <a:pt x="23" y="4"/>
                  <a:pt x="25" y="8"/>
                </a:cubicBezTo>
                <a:lnTo>
                  <a:pt x="28" y="15"/>
                </a:lnTo>
                <a:lnTo>
                  <a:pt x="37" y="15"/>
                </a:lnTo>
                <a:lnTo>
                  <a:pt x="46" y="16"/>
                </a:lnTo>
                <a:lnTo>
                  <a:pt x="41" y="18"/>
                </a:lnTo>
                <a:cubicBezTo>
                  <a:pt x="37" y="20"/>
                  <a:pt x="37" y="22"/>
                  <a:pt x="34" y="24"/>
                </a:cubicBezTo>
                <a:cubicBezTo>
                  <a:pt x="32" y="24"/>
                  <a:pt x="31" y="26"/>
                  <a:pt x="31" y="26"/>
                </a:cubicBezTo>
                <a:cubicBezTo>
                  <a:pt x="29" y="26"/>
                  <a:pt x="32" y="29"/>
                  <a:pt x="32" y="34"/>
                </a:cubicBezTo>
                <a:cubicBezTo>
                  <a:pt x="37" y="38"/>
                  <a:pt x="37" y="42"/>
                  <a:pt x="37" y="42"/>
                </a:cubicBezTo>
                <a:cubicBezTo>
                  <a:pt x="37" y="42"/>
                  <a:pt x="32" y="40"/>
                  <a:pt x="28" y="37"/>
                </a:cubicBezTo>
                <a:lnTo>
                  <a:pt x="22" y="32"/>
                </a:lnTo>
                <a:lnTo>
                  <a:pt x="22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1" name="Freeform 2397">
            <a:extLst>
              <a:ext uri="{FF2B5EF4-FFF2-40B4-BE49-F238E27FC236}">
                <a16:creationId xmlns:a16="http://schemas.microsoft.com/office/drawing/2014/main" id="{14D79FDB-431A-4F41-B6E3-E1D8D2C53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317750"/>
            <a:ext cx="15875" cy="15875"/>
          </a:xfrm>
          <a:custGeom>
            <a:avLst/>
            <a:gdLst>
              <a:gd name="T0" fmla="*/ 2489200 w 45"/>
              <a:gd name="T1" fmla="*/ 4497794 h 43"/>
              <a:gd name="T2" fmla="*/ 1991078 w 45"/>
              <a:gd name="T3" fmla="*/ 5315541 h 43"/>
              <a:gd name="T4" fmla="*/ 1244600 w 45"/>
              <a:gd name="T5" fmla="*/ 5724599 h 43"/>
              <a:gd name="T6" fmla="*/ 1369131 w 45"/>
              <a:gd name="T7" fmla="*/ 4634023 h 43"/>
              <a:gd name="T8" fmla="*/ 1742369 w 45"/>
              <a:gd name="T9" fmla="*/ 3407587 h 43"/>
              <a:gd name="T10" fmla="*/ 1244600 w 45"/>
              <a:gd name="T11" fmla="*/ 3134759 h 43"/>
              <a:gd name="T12" fmla="*/ 373239 w 45"/>
              <a:gd name="T13" fmla="*/ 2453241 h 43"/>
              <a:gd name="T14" fmla="*/ 0 w 45"/>
              <a:gd name="T15" fmla="*/ 2180782 h 43"/>
              <a:gd name="T16" fmla="*/ 1244600 w 45"/>
              <a:gd name="T17" fmla="*/ 2180782 h 43"/>
              <a:gd name="T18" fmla="*/ 2115608 w 45"/>
              <a:gd name="T19" fmla="*/ 2180782 h 43"/>
              <a:gd name="T20" fmla="*/ 2364669 w 45"/>
              <a:gd name="T21" fmla="*/ 1090206 h 43"/>
              <a:gd name="T22" fmla="*/ 2737908 w 45"/>
              <a:gd name="T23" fmla="*/ 136230 h 43"/>
              <a:gd name="T24" fmla="*/ 3111147 w 45"/>
              <a:gd name="T25" fmla="*/ 1090206 h 43"/>
              <a:gd name="T26" fmla="*/ 3235678 w 45"/>
              <a:gd name="T27" fmla="*/ 2180782 h 43"/>
              <a:gd name="T28" fmla="*/ 4355747 w 45"/>
              <a:gd name="T29" fmla="*/ 2180782 h 43"/>
              <a:gd name="T30" fmla="*/ 5475817 w 45"/>
              <a:gd name="T31" fmla="*/ 2180782 h 43"/>
              <a:gd name="T32" fmla="*/ 4978047 w 45"/>
              <a:gd name="T33" fmla="*/ 2453241 h 43"/>
              <a:gd name="T34" fmla="*/ 4355747 w 45"/>
              <a:gd name="T35" fmla="*/ 3134759 h 43"/>
              <a:gd name="T36" fmla="*/ 3857978 w 45"/>
              <a:gd name="T37" fmla="*/ 3407587 h 43"/>
              <a:gd name="T38" fmla="*/ 4231217 w 45"/>
              <a:gd name="T39" fmla="*/ 4634023 h 43"/>
              <a:gd name="T40" fmla="*/ 4355747 w 45"/>
              <a:gd name="T41" fmla="*/ 5724599 h 43"/>
              <a:gd name="T42" fmla="*/ 3484739 w 45"/>
              <a:gd name="T43" fmla="*/ 5043081 h 43"/>
              <a:gd name="T44" fmla="*/ 2737908 w 45"/>
              <a:gd name="T45" fmla="*/ 4361564 h 43"/>
              <a:gd name="T46" fmla="*/ 2489200 w 45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0" y="33"/>
                </a:moveTo>
                <a:cubicBezTo>
                  <a:pt x="20" y="33"/>
                  <a:pt x="17" y="35"/>
                  <a:pt x="16" y="39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39"/>
                  <a:pt x="11" y="34"/>
                </a:cubicBezTo>
                <a:cubicBezTo>
                  <a:pt x="13" y="29"/>
                  <a:pt x="14" y="26"/>
                  <a:pt x="14" y="25"/>
                </a:cubicBezTo>
                <a:cubicBezTo>
                  <a:pt x="14" y="25"/>
                  <a:pt x="12" y="25"/>
                  <a:pt x="10" y="23"/>
                </a:cubicBezTo>
                <a:cubicBezTo>
                  <a:pt x="10" y="22"/>
                  <a:pt x="5" y="20"/>
                  <a:pt x="3" y="18"/>
                </a:cubicBezTo>
                <a:lnTo>
                  <a:pt x="0" y="16"/>
                </a:lnTo>
                <a:lnTo>
                  <a:pt x="10" y="16"/>
                </a:lnTo>
                <a:lnTo>
                  <a:pt x="17" y="16"/>
                </a:lnTo>
                <a:lnTo>
                  <a:pt x="19" y="8"/>
                </a:lnTo>
                <a:cubicBezTo>
                  <a:pt x="20" y="4"/>
                  <a:pt x="22" y="0"/>
                  <a:pt x="22" y="1"/>
                </a:cubicBezTo>
                <a:cubicBezTo>
                  <a:pt x="22" y="1"/>
                  <a:pt x="23" y="4"/>
                  <a:pt x="25" y="8"/>
                </a:cubicBezTo>
                <a:lnTo>
                  <a:pt x="26" y="16"/>
                </a:lnTo>
                <a:lnTo>
                  <a:pt x="35" y="16"/>
                </a:lnTo>
                <a:lnTo>
                  <a:pt x="44" y="16"/>
                </a:lnTo>
                <a:lnTo>
                  <a:pt x="40" y="18"/>
                </a:lnTo>
                <a:cubicBezTo>
                  <a:pt x="40" y="20"/>
                  <a:pt x="35" y="22"/>
                  <a:pt x="35" y="23"/>
                </a:cubicBezTo>
                <a:cubicBezTo>
                  <a:pt x="32" y="25"/>
                  <a:pt x="31" y="25"/>
                  <a:pt x="31" y="25"/>
                </a:cubicBezTo>
                <a:cubicBezTo>
                  <a:pt x="31" y="26"/>
                  <a:pt x="32" y="29"/>
                  <a:pt x="34" y="34"/>
                </a:cubicBezTo>
                <a:cubicBezTo>
                  <a:pt x="35" y="39"/>
                  <a:pt x="35" y="42"/>
                  <a:pt x="35" y="42"/>
                </a:cubicBezTo>
                <a:cubicBezTo>
                  <a:pt x="35" y="42"/>
                  <a:pt x="32" y="40"/>
                  <a:pt x="28" y="37"/>
                </a:cubicBezTo>
                <a:lnTo>
                  <a:pt x="22" y="32"/>
                </a:lnTo>
                <a:lnTo>
                  <a:pt x="2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2" name="Freeform 2398">
            <a:extLst>
              <a:ext uri="{FF2B5EF4-FFF2-40B4-BE49-F238E27FC236}">
                <a16:creationId xmlns:a16="http://schemas.microsoft.com/office/drawing/2014/main" id="{BDFCF24C-7680-524C-AC06-6F2218222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2317750"/>
            <a:ext cx="15875" cy="15875"/>
          </a:xfrm>
          <a:custGeom>
            <a:avLst/>
            <a:gdLst>
              <a:gd name="T0" fmla="*/ 2381940 w 46"/>
              <a:gd name="T1" fmla="*/ 4497794 h 43"/>
              <a:gd name="T2" fmla="*/ 1548158 w 46"/>
              <a:gd name="T3" fmla="*/ 5315541 h 43"/>
              <a:gd name="T4" fmla="*/ 1071908 w 46"/>
              <a:gd name="T5" fmla="*/ 5724599 h 43"/>
              <a:gd name="T6" fmla="*/ 1190970 w 46"/>
              <a:gd name="T7" fmla="*/ 4634023 h 43"/>
              <a:gd name="T8" fmla="*/ 1429095 w 46"/>
              <a:gd name="T9" fmla="*/ 3407587 h 43"/>
              <a:gd name="T10" fmla="*/ 1190970 w 46"/>
              <a:gd name="T11" fmla="*/ 3134759 h 43"/>
              <a:gd name="T12" fmla="*/ 119063 w 46"/>
              <a:gd name="T13" fmla="*/ 2453241 h 43"/>
              <a:gd name="T14" fmla="*/ 0 w 46"/>
              <a:gd name="T15" fmla="*/ 2180782 h 43"/>
              <a:gd name="T16" fmla="*/ 833783 w 46"/>
              <a:gd name="T17" fmla="*/ 2180782 h 43"/>
              <a:gd name="T18" fmla="*/ 2024753 w 46"/>
              <a:gd name="T19" fmla="*/ 2180782 h 43"/>
              <a:gd name="T20" fmla="*/ 2381940 w 46"/>
              <a:gd name="T21" fmla="*/ 1090206 h 43"/>
              <a:gd name="T22" fmla="*/ 2501003 w 46"/>
              <a:gd name="T23" fmla="*/ 136230 h 43"/>
              <a:gd name="T24" fmla="*/ 2739473 w 46"/>
              <a:gd name="T25" fmla="*/ 1090206 h 43"/>
              <a:gd name="T26" fmla="*/ 3096660 w 46"/>
              <a:gd name="T27" fmla="*/ 2180782 h 43"/>
              <a:gd name="T28" fmla="*/ 4525755 w 46"/>
              <a:gd name="T29" fmla="*/ 2180782 h 43"/>
              <a:gd name="T30" fmla="*/ 5359538 w 46"/>
              <a:gd name="T31" fmla="*/ 2180782 h 43"/>
              <a:gd name="T32" fmla="*/ 4882943 w 46"/>
              <a:gd name="T33" fmla="*/ 2453241 h 43"/>
              <a:gd name="T34" fmla="*/ 4168568 w 46"/>
              <a:gd name="T35" fmla="*/ 3134759 h 43"/>
              <a:gd name="T36" fmla="*/ 3453848 w 46"/>
              <a:gd name="T37" fmla="*/ 3407587 h 43"/>
              <a:gd name="T38" fmla="*/ 3811035 w 46"/>
              <a:gd name="T39" fmla="*/ 4634023 h 43"/>
              <a:gd name="T40" fmla="*/ 4287630 w 46"/>
              <a:gd name="T41" fmla="*/ 5724599 h 43"/>
              <a:gd name="T42" fmla="*/ 3453848 w 46"/>
              <a:gd name="T43" fmla="*/ 5043081 h 43"/>
              <a:gd name="T44" fmla="*/ 2501003 w 46"/>
              <a:gd name="T45" fmla="*/ 4361564 h 43"/>
              <a:gd name="T46" fmla="*/ 2381940 w 46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43">
                <a:moveTo>
                  <a:pt x="20" y="33"/>
                </a:moveTo>
                <a:cubicBezTo>
                  <a:pt x="20" y="33"/>
                  <a:pt x="17" y="35"/>
                  <a:pt x="13" y="39"/>
                </a:cubicBezTo>
                <a:cubicBezTo>
                  <a:pt x="11" y="40"/>
                  <a:pt x="10" y="41"/>
                  <a:pt x="9" y="42"/>
                </a:cubicBezTo>
                <a:cubicBezTo>
                  <a:pt x="9" y="41"/>
                  <a:pt x="9" y="38"/>
                  <a:pt x="10" y="34"/>
                </a:cubicBezTo>
                <a:cubicBezTo>
                  <a:pt x="10" y="29"/>
                  <a:pt x="12" y="26"/>
                  <a:pt x="12" y="25"/>
                </a:cubicBezTo>
                <a:cubicBezTo>
                  <a:pt x="12" y="25"/>
                  <a:pt x="10" y="25"/>
                  <a:pt x="10" y="23"/>
                </a:cubicBezTo>
                <a:cubicBezTo>
                  <a:pt x="7" y="22"/>
                  <a:pt x="4" y="20"/>
                  <a:pt x="1" y="18"/>
                </a:cubicBezTo>
                <a:lnTo>
                  <a:pt x="0" y="16"/>
                </a:lnTo>
                <a:lnTo>
                  <a:pt x="7" y="16"/>
                </a:lnTo>
                <a:lnTo>
                  <a:pt x="17" y="16"/>
                </a:lnTo>
                <a:lnTo>
                  <a:pt x="20" y="8"/>
                </a:lnTo>
                <a:cubicBezTo>
                  <a:pt x="20" y="4"/>
                  <a:pt x="21" y="0"/>
                  <a:pt x="21" y="1"/>
                </a:cubicBezTo>
                <a:cubicBezTo>
                  <a:pt x="21" y="1"/>
                  <a:pt x="23" y="4"/>
                  <a:pt x="23" y="8"/>
                </a:cubicBezTo>
                <a:lnTo>
                  <a:pt x="26" y="16"/>
                </a:lnTo>
                <a:lnTo>
                  <a:pt x="38" y="16"/>
                </a:lnTo>
                <a:lnTo>
                  <a:pt x="45" y="16"/>
                </a:lnTo>
                <a:lnTo>
                  <a:pt x="41" y="18"/>
                </a:lnTo>
                <a:cubicBezTo>
                  <a:pt x="39" y="20"/>
                  <a:pt x="38" y="22"/>
                  <a:pt x="35" y="23"/>
                </a:cubicBezTo>
                <a:cubicBezTo>
                  <a:pt x="32" y="25"/>
                  <a:pt x="29" y="25"/>
                  <a:pt x="29" y="25"/>
                </a:cubicBezTo>
                <a:cubicBezTo>
                  <a:pt x="29" y="26"/>
                  <a:pt x="30" y="29"/>
                  <a:pt x="32" y="34"/>
                </a:cubicBezTo>
                <a:cubicBezTo>
                  <a:pt x="36" y="39"/>
                  <a:pt x="36" y="42"/>
                  <a:pt x="36" y="42"/>
                </a:cubicBezTo>
                <a:cubicBezTo>
                  <a:pt x="36" y="42"/>
                  <a:pt x="32" y="40"/>
                  <a:pt x="29" y="37"/>
                </a:cubicBezTo>
                <a:lnTo>
                  <a:pt x="21" y="32"/>
                </a:lnTo>
                <a:lnTo>
                  <a:pt x="2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3" name="Freeform 2399">
            <a:extLst>
              <a:ext uri="{FF2B5EF4-FFF2-40B4-BE49-F238E27FC236}">
                <a16:creationId xmlns:a16="http://schemas.microsoft.com/office/drawing/2014/main" id="{3493ACEB-1C8F-F94A-8A50-080E0B126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5638" y="2317750"/>
            <a:ext cx="15875" cy="15875"/>
          </a:xfrm>
          <a:custGeom>
            <a:avLst/>
            <a:gdLst>
              <a:gd name="T0" fmla="*/ 2613378 w 45"/>
              <a:gd name="T1" fmla="*/ 4497794 h 43"/>
              <a:gd name="T2" fmla="*/ 1866900 w 45"/>
              <a:gd name="T3" fmla="*/ 5315541 h 43"/>
              <a:gd name="T4" fmla="*/ 995539 w 45"/>
              <a:gd name="T5" fmla="*/ 5724599 h 43"/>
              <a:gd name="T6" fmla="*/ 1369131 w 45"/>
              <a:gd name="T7" fmla="*/ 4634023 h 43"/>
              <a:gd name="T8" fmla="*/ 1742369 w 45"/>
              <a:gd name="T9" fmla="*/ 3407587 h 43"/>
              <a:gd name="T10" fmla="*/ 1120069 w 45"/>
              <a:gd name="T11" fmla="*/ 3134759 h 43"/>
              <a:gd name="T12" fmla="*/ 622300 w 45"/>
              <a:gd name="T13" fmla="*/ 2453241 h 43"/>
              <a:gd name="T14" fmla="*/ 0 w 45"/>
              <a:gd name="T15" fmla="*/ 2180782 h 43"/>
              <a:gd name="T16" fmla="*/ 995539 w 45"/>
              <a:gd name="T17" fmla="*/ 2180782 h 43"/>
              <a:gd name="T18" fmla="*/ 2115608 w 45"/>
              <a:gd name="T19" fmla="*/ 2180782 h 43"/>
              <a:gd name="T20" fmla="*/ 2489200 w 45"/>
              <a:gd name="T21" fmla="*/ 1090206 h 43"/>
              <a:gd name="T22" fmla="*/ 2862439 w 45"/>
              <a:gd name="T23" fmla="*/ 136230 h 43"/>
              <a:gd name="T24" fmla="*/ 2986969 w 45"/>
              <a:gd name="T25" fmla="*/ 1090206 h 43"/>
              <a:gd name="T26" fmla="*/ 3360208 w 45"/>
              <a:gd name="T27" fmla="*/ 2180782 h 43"/>
              <a:gd name="T28" fmla="*/ 4355747 w 45"/>
              <a:gd name="T29" fmla="*/ 2180782 h 43"/>
              <a:gd name="T30" fmla="*/ 5475817 w 45"/>
              <a:gd name="T31" fmla="*/ 2180782 h 43"/>
              <a:gd name="T32" fmla="*/ 5102578 w 45"/>
              <a:gd name="T33" fmla="*/ 2453241 h 43"/>
              <a:gd name="T34" fmla="*/ 4107039 w 45"/>
              <a:gd name="T35" fmla="*/ 3134759 h 43"/>
              <a:gd name="T36" fmla="*/ 3733447 w 45"/>
              <a:gd name="T37" fmla="*/ 3407587 h 43"/>
              <a:gd name="T38" fmla="*/ 4107039 w 45"/>
              <a:gd name="T39" fmla="*/ 4634023 h 43"/>
              <a:gd name="T40" fmla="*/ 4355747 w 45"/>
              <a:gd name="T41" fmla="*/ 5724599 h 43"/>
              <a:gd name="T42" fmla="*/ 3609269 w 45"/>
              <a:gd name="T43" fmla="*/ 5043081 h 43"/>
              <a:gd name="T44" fmla="*/ 2862439 w 45"/>
              <a:gd name="T45" fmla="*/ 4361564 h 43"/>
              <a:gd name="T46" fmla="*/ 2613378 w 45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1" y="33"/>
                </a:moveTo>
                <a:cubicBezTo>
                  <a:pt x="20" y="33"/>
                  <a:pt x="17" y="35"/>
                  <a:pt x="15" y="39"/>
                </a:cubicBezTo>
                <a:cubicBezTo>
                  <a:pt x="9" y="42"/>
                  <a:pt x="8" y="42"/>
                  <a:pt x="8" y="42"/>
                </a:cubicBezTo>
                <a:cubicBezTo>
                  <a:pt x="8" y="42"/>
                  <a:pt x="9" y="39"/>
                  <a:pt x="11" y="34"/>
                </a:cubicBezTo>
                <a:cubicBezTo>
                  <a:pt x="12" y="29"/>
                  <a:pt x="14" y="26"/>
                  <a:pt x="14" y="25"/>
                </a:cubicBezTo>
                <a:cubicBezTo>
                  <a:pt x="14" y="25"/>
                  <a:pt x="12" y="25"/>
                  <a:pt x="9" y="23"/>
                </a:cubicBezTo>
                <a:cubicBezTo>
                  <a:pt x="8" y="22"/>
                  <a:pt x="6" y="20"/>
                  <a:pt x="5" y="18"/>
                </a:cubicBezTo>
                <a:lnTo>
                  <a:pt x="0" y="16"/>
                </a:lnTo>
                <a:lnTo>
                  <a:pt x="8" y="16"/>
                </a:lnTo>
                <a:lnTo>
                  <a:pt x="17" y="16"/>
                </a:lnTo>
                <a:lnTo>
                  <a:pt x="20" y="8"/>
                </a:lnTo>
                <a:cubicBezTo>
                  <a:pt x="20" y="4"/>
                  <a:pt x="21" y="0"/>
                  <a:pt x="23" y="1"/>
                </a:cubicBezTo>
                <a:cubicBezTo>
                  <a:pt x="23" y="1"/>
                  <a:pt x="23" y="4"/>
                  <a:pt x="24" y="8"/>
                </a:cubicBezTo>
                <a:lnTo>
                  <a:pt x="27" y="16"/>
                </a:lnTo>
                <a:lnTo>
                  <a:pt x="35" y="16"/>
                </a:lnTo>
                <a:lnTo>
                  <a:pt x="44" y="16"/>
                </a:lnTo>
                <a:lnTo>
                  <a:pt x="41" y="18"/>
                </a:lnTo>
                <a:cubicBezTo>
                  <a:pt x="38" y="20"/>
                  <a:pt x="35" y="22"/>
                  <a:pt x="33" y="23"/>
                </a:cubicBezTo>
                <a:cubicBezTo>
                  <a:pt x="32" y="25"/>
                  <a:pt x="30" y="25"/>
                  <a:pt x="30" y="25"/>
                </a:cubicBezTo>
                <a:cubicBezTo>
                  <a:pt x="30" y="26"/>
                  <a:pt x="32" y="29"/>
                  <a:pt x="33" y="34"/>
                </a:cubicBezTo>
                <a:cubicBezTo>
                  <a:pt x="33" y="39"/>
                  <a:pt x="35" y="42"/>
                  <a:pt x="35" y="42"/>
                </a:cubicBezTo>
                <a:cubicBezTo>
                  <a:pt x="35" y="42"/>
                  <a:pt x="32" y="40"/>
                  <a:pt x="29" y="37"/>
                </a:cubicBezTo>
                <a:lnTo>
                  <a:pt x="23" y="32"/>
                </a:lnTo>
                <a:lnTo>
                  <a:pt x="21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4" name="Freeform 2400">
            <a:extLst>
              <a:ext uri="{FF2B5EF4-FFF2-40B4-BE49-F238E27FC236}">
                <a16:creationId xmlns:a16="http://schemas.microsoft.com/office/drawing/2014/main" id="{6CE1A03D-B51E-3B46-BE62-8423F31DF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2317750"/>
            <a:ext cx="17463" cy="15875"/>
          </a:xfrm>
          <a:custGeom>
            <a:avLst/>
            <a:gdLst>
              <a:gd name="T0" fmla="*/ 3037076 w 47"/>
              <a:gd name="T1" fmla="*/ 4497794 h 43"/>
              <a:gd name="T2" fmla="*/ 1932820 w 47"/>
              <a:gd name="T3" fmla="*/ 5315541 h 43"/>
              <a:gd name="T4" fmla="*/ 1242474 w 47"/>
              <a:gd name="T5" fmla="*/ 5724599 h 43"/>
              <a:gd name="T6" fmla="*/ 1518538 w 47"/>
              <a:gd name="T7" fmla="*/ 4634023 h 43"/>
              <a:gd name="T8" fmla="*/ 1794602 w 47"/>
              <a:gd name="T9" fmla="*/ 3407587 h 43"/>
              <a:gd name="T10" fmla="*/ 1242474 w 47"/>
              <a:gd name="T11" fmla="*/ 3134759 h 43"/>
              <a:gd name="T12" fmla="*/ 414282 w 47"/>
              <a:gd name="T13" fmla="*/ 2453241 h 43"/>
              <a:gd name="T14" fmla="*/ 0 w 47"/>
              <a:gd name="T15" fmla="*/ 2180782 h 43"/>
              <a:gd name="T16" fmla="*/ 1242474 w 47"/>
              <a:gd name="T17" fmla="*/ 2180782 h 43"/>
              <a:gd name="T18" fmla="*/ 2346730 w 47"/>
              <a:gd name="T19" fmla="*/ 2180782 h 43"/>
              <a:gd name="T20" fmla="*/ 2623166 w 47"/>
              <a:gd name="T21" fmla="*/ 1090206 h 43"/>
              <a:gd name="T22" fmla="*/ 3037076 w 47"/>
              <a:gd name="T23" fmla="*/ 136230 h 43"/>
              <a:gd name="T24" fmla="*/ 3451358 w 47"/>
              <a:gd name="T25" fmla="*/ 1090206 h 43"/>
              <a:gd name="T26" fmla="*/ 3865268 w 47"/>
              <a:gd name="T27" fmla="*/ 2180782 h 43"/>
              <a:gd name="T28" fmla="*/ 5107742 w 47"/>
              <a:gd name="T29" fmla="*/ 2180782 h 43"/>
              <a:gd name="T30" fmla="*/ 6350216 w 47"/>
              <a:gd name="T31" fmla="*/ 2180782 h 43"/>
              <a:gd name="T32" fmla="*/ 5660241 w 47"/>
              <a:gd name="T33" fmla="*/ 2453241 h 43"/>
              <a:gd name="T34" fmla="*/ 4693831 w 47"/>
              <a:gd name="T35" fmla="*/ 3134759 h 43"/>
              <a:gd name="T36" fmla="*/ 4279550 w 47"/>
              <a:gd name="T37" fmla="*/ 3407587 h 43"/>
              <a:gd name="T38" fmla="*/ 4417767 w 47"/>
              <a:gd name="T39" fmla="*/ 4634023 h 43"/>
              <a:gd name="T40" fmla="*/ 5107742 w 47"/>
              <a:gd name="T41" fmla="*/ 5724599 h 43"/>
              <a:gd name="T42" fmla="*/ 3865268 w 47"/>
              <a:gd name="T43" fmla="*/ 5043081 h 43"/>
              <a:gd name="T44" fmla="*/ 3037076 w 47"/>
              <a:gd name="T45" fmla="*/ 4361564 h 43"/>
              <a:gd name="T46" fmla="*/ 3037076 w 47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" h="43">
                <a:moveTo>
                  <a:pt x="22" y="33"/>
                </a:moveTo>
                <a:cubicBezTo>
                  <a:pt x="20" y="33"/>
                  <a:pt x="19" y="35"/>
                  <a:pt x="14" y="39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39"/>
                  <a:pt x="11" y="34"/>
                </a:cubicBezTo>
                <a:cubicBezTo>
                  <a:pt x="13" y="29"/>
                  <a:pt x="13" y="26"/>
                  <a:pt x="13" y="25"/>
                </a:cubicBezTo>
                <a:cubicBezTo>
                  <a:pt x="13" y="25"/>
                  <a:pt x="11" y="25"/>
                  <a:pt x="9" y="23"/>
                </a:cubicBezTo>
                <a:cubicBezTo>
                  <a:pt x="8" y="22"/>
                  <a:pt x="5" y="20"/>
                  <a:pt x="3" y="18"/>
                </a:cubicBezTo>
                <a:lnTo>
                  <a:pt x="0" y="16"/>
                </a:lnTo>
                <a:lnTo>
                  <a:pt x="9" y="16"/>
                </a:lnTo>
                <a:lnTo>
                  <a:pt x="17" y="16"/>
                </a:lnTo>
                <a:lnTo>
                  <a:pt x="19" y="8"/>
                </a:lnTo>
                <a:cubicBezTo>
                  <a:pt x="20" y="4"/>
                  <a:pt x="22" y="0"/>
                  <a:pt x="22" y="1"/>
                </a:cubicBezTo>
                <a:cubicBezTo>
                  <a:pt x="22" y="1"/>
                  <a:pt x="23" y="4"/>
                  <a:pt x="25" y="8"/>
                </a:cubicBezTo>
                <a:lnTo>
                  <a:pt x="28" y="16"/>
                </a:lnTo>
                <a:lnTo>
                  <a:pt x="37" y="16"/>
                </a:lnTo>
                <a:lnTo>
                  <a:pt x="46" y="16"/>
                </a:lnTo>
                <a:lnTo>
                  <a:pt x="41" y="18"/>
                </a:lnTo>
                <a:cubicBezTo>
                  <a:pt x="37" y="20"/>
                  <a:pt x="37" y="22"/>
                  <a:pt x="34" y="23"/>
                </a:cubicBezTo>
                <a:cubicBezTo>
                  <a:pt x="32" y="25"/>
                  <a:pt x="31" y="25"/>
                  <a:pt x="31" y="25"/>
                </a:cubicBezTo>
                <a:cubicBezTo>
                  <a:pt x="29" y="26"/>
                  <a:pt x="32" y="29"/>
                  <a:pt x="32" y="34"/>
                </a:cubicBezTo>
                <a:cubicBezTo>
                  <a:pt x="37" y="39"/>
                  <a:pt x="37" y="42"/>
                  <a:pt x="37" y="42"/>
                </a:cubicBezTo>
                <a:cubicBezTo>
                  <a:pt x="37" y="42"/>
                  <a:pt x="32" y="40"/>
                  <a:pt x="28" y="37"/>
                </a:cubicBezTo>
                <a:lnTo>
                  <a:pt x="22" y="32"/>
                </a:lnTo>
                <a:lnTo>
                  <a:pt x="22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5" name="Freeform 2401">
            <a:extLst>
              <a:ext uri="{FF2B5EF4-FFF2-40B4-BE49-F238E27FC236}">
                <a16:creationId xmlns:a16="http://schemas.microsoft.com/office/drawing/2014/main" id="{EAD0C963-85E2-DA4B-AF92-533B1C4AB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292350"/>
            <a:ext cx="15875" cy="15875"/>
          </a:xfrm>
          <a:custGeom>
            <a:avLst/>
            <a:gdLst>
              <a:gd name="T0" fmla="*/ 2489200 w 45"/>
              <a:gd name="T1" fmla="*/ 4231217 h 45"/>
              <a:gd name="T2" fmla="*/ 1991078 w 45"/>
              <a:gd name="T3" fmla="*/ 4853517 h 45"/>
              <a:gd name="T4" fmla="*/ 1244600 w 45"/>
              <a:gd name="T5" fmla="*/ 5475817 h 45"/>
              <a:gd name="T6" fmla="*/ 1369131 w 45"/>
              <a:gd name="T7" fmla="*/ 4355747 h 45"/>
              <a:gd name="T8" fmla="*/ 1742369 w 45"/>
              <a:gd name="T9" fmla="*/ 3360208 h 45"/>
              <a:gd name="T10" fmla="*/ 1244600 w 45"/>
              <a:gd name="T11" fmla="*/ 3111147 h 45"/>
              <a:gd name="T12" fmla="*/ 373239 w 45"/>
              <a:gd name="T13" fmla="*/ 2364669 h 45"/>
              <a:gd name="T14" fmla="*/ 0 w 45"/>
              <a:gd name="T15" fmla="*/ 2115608 h 45"/>
              <a:gd name="T16" fmla="*/ 1244600 w 45"/>
              <a:gd name="T17" fmla="*/ 1991078 h 45"/>
              <a:gd name="T18" fmla="*/ 2115608 w 45"/>
              <a:gd name="T19" fmla="*/ 1991078 h 45"/>
              <a:gd name="T20" fmla="*/ 2364669 w 45"/>
              <a:gd name="T21" fmla="*/ 1120069 h 45"/>
              <a:gd name="T22" fmla="*/ 2737908 w 45"/>
              <a:gd name="T23" fmla="*/ 124531 h 45"/>
              <a:gd name="T24" fmla="*/ 3111147 w 45"/>
              <a:gd name="T25" fmla="*/ 1120069 h 45"/>
              <a:gd name="T26" fmla="*/ 3235678 w 45"/>
              <a:gd name="T27" fmla="*/ 1991078 h 45"/>
              <a:gd name="T28" fmla="*/ 4355747 w 45"/>
              <a:gd name="T29" fmla="*/ 1991078 h 45"/>
              <a:gd name="T30" fmla="*/ 5475817 w 45"/>
              <a:gd name="T31" fmla="*/ 2115608 h 45"/>
              <a:gd name="T32" fmla="*/ 4978047 w 45"/>
              <a:gd name="T33" fmla="*/ 2364669 h 45"/>
              <a:gd name="T34" fmla="*/ 4355747 w 45"/>
              <a:gd name="T35" fmla="*/ 3111147 h 45"/>
              <a:gd name="T36" fmla="*/ 3857978 w 45"/>
              <a:gd name="T37" fmla="*/ 3360208 h 45"/>
              <a:gd name="T38" fmla="*/ 4231217 w 45"/>
              <a:gd name="T39" fmla="*/ 4355747 h 45"/>
              <a:gd name="T40" fmla="*/ 4355747 w 45"/>
              <a:gd name="T41" fmla="*/ 5475817 h 45"/>
              <a:gd name="T42" fmla="*/ 3484739 w 45"/>
              <a:gd name="T43" fmla="*/ 4729339 h 45"/>
              <a:gd name="T44" fmla="*/ 2737908 w 45"/>
              <a:gd name="T45" fmla="*/ 4231217 h 45"/>
              <a:gd name="T46" fmla="*/ 2489200 w 45"/>
              <a:gd name="T47" fmla="*/ 4231217 h 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5">
                <a:moveTo>
                  <a:pt x="20" y="34"/>
                </a:moveTo>
                <a:cubicBezTo>
                  <a:pt x="20" y="35"/>
                  <a:pt x="17" y="37"/>
                  <a:pt x="16" y="39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4"/>
                  <a:pt x="10" y="40"/>
                  <a:pt x="11" y="35"/>
                </a:cubicBezTo>
                <a:cubicBezTo>
                  <a:pt x="13" y="32"/>
                  <a:pt x="14" y="28"/>
                  <a:pt x="14" y="27"/>
                </a:cubicBezTo>
                <a:cubicBezTo>
                  <a:pt x="14" y="27"/>
                  <a:pt x="12" y="26"/>
                  <a:pt x="10" y="25"/>
                </a:cubicBezTo>
                <a:cubicBezTo>
                  <a:pt x="10" y="23"/>
                  <a:pt x="5" y="22"/>
                  <a:pt x="3" y="19"/>
                </a:cubicBezTo>
                <a:lnTo>
                  <a:pt x="0" y="17"/>
                </a:lnTo>
                <a:lnTo>
                  <a:pt x="10" y="16"/>
                </a:lnTo>
                <a:lnTo>
                  <a:pt x="17" y="16"/>
                </a:lnTo>
                <a:lnTo>
                  <a:pt x="19" y="9"/>
                </a:lnTo>
                <a:cubicBezTo>
                  <a:pt x="20" y="5"/>
                  <a:pt x="22" y="0"/>
                  <a:pt x="22" y="1"/>
                </a:cubicBezTo>
                <a:cubicBezTo>
                  <a:pt x="22" y="1"/>
                  <a:pt x="23" y="5"/>
                  <a:pt x="25" y="9"/>
                </a:cubicBezTo>
                <a:lnTo>
                  <a:pt x="26" y="16"/>
                </a:lnTo>
                <a:lnTo>
                  <a:pt x="35" y="16"/>
                </a:lnTo>
                <a:lnTo>
                  <a:pt x="44" y="17"/>
                </a:lnTo>
                <a:lnTo>
                  <a:pt x="40" y="19"/>
                </a:lnTo>
                <a:cubicBezTo>
                  <a:pt x="40" y="22"/>
                  <a:pt x="35" y="23"/>
                  <a:pt x="35" y="25"/>
                </a:cubicBezTo>
                <a:cubicBezTo>
                  <a:pt x="32" y="26"/>
                  <a:pt x="31" y="27"/>
                  <a:pt x="31" y="27"/>
                </a:cubicBezTo>
                <a:cubicBezTo>
                  <a:pt x="31" y="28"/>
                  <a:pt x="32" y="32"/>
                  <a:pt x="34" y="35"/>
                </a:cubicBezTo>
                <a:cubicBezTo>
                  <a:pt x="35" y="40"/>
                  <a:pt x="35" y="44"/>
                  <a:pt x="35" y="44"/>
                </a:cubicBezTo>
                <a:cubicBezTo>
                  <a:pt x="35" y="44"/>
                  <a:pt x="32" y="42"/>
                  <a:pt x="28" y="38"/>
                </a:cubicBezTo>
                <a:lnTo>
                  <a:pt x="22" y="34"/>
                </a:lnTo>
                <a:lnTo>
                  <a:pt x="20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6" name="Freeform 2402">
            <a:extLst>
              <a:ext uri="{FF2B5EF4-FFF2-40B4-BE49-F238E27FC236}">
                <a16:creationId xmlns:a16="http://schemas.microsoft.com/office/drawing/2014/main" id="{A7C8C9E6-CCFF-924C-80E8-7531240F8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2292350"/>
            <a:ext cx="15875" cy="15875"/>
          </a:xfrm>
          <a:custGeom>
            <a:avLst/>
            <a:gdLst>
              <a:gd name="T0" fmla="*/ 2381940 w 46"/>
              <a:gd name="T1" fmla="*/ 4231217 h 45"/>
              <a:gd name="T2" fmla="*/ 1548158 w 46"/>
              <a:gd name="T3" fmla="*/ 4853517 h 45"/>
              <a:gd name="T4" fmla="*/ 1071908 w 46"/>
              <a:gd name="T5" fmla="*/ 5351286 h 45"/>
              <a:gd name="T6" fmla="*/ 1190970 w 46"/>
              <a:gd name="T7" fmla="*/ 4355747 h 45"/>
              <a:gd name="T8" fmla="*/ 1429095 w 46"/>
              <a:gd name="T9" fmla="*/ 3360208 h 45"/>
              <a:gd name="T10" fmla="*/ 1190970 w 46"/>
              <a:gd name="T11" fmla="*/ 3111147 h 45"/>
              <a:gd name="T12" fmla="*/ 119063 w 46"/>
              <a:gd name="T13" fmla="*/ 2364669 h 45"/>
              <a:gd name="T14" fmla="*/ 0 w 46"/>
              <a:gd name="T15" fmla="*/ 2115608 h 45"/>
              <a:gd name="T16" fmla="*/ 833783 w 46"/>
              <a:gd name="T17" fmla="*/ 1991078 h 45"/>
              <a:gd name="T18" fmla="*/ 2024753 w 46"/>
              <a:gd name="T19" fmla="*/ 1991078 h 45"/>
              <a:gd name="T20" fmla="*/ 2381940 w 46"/>
              <a:gd name="T21" fmla="*/ 1120069 h 45"/>
              <a:gd name="T22" fmla="*/ 2501003 w 46"/>
              <a:gd name="T23" fmla="*/ 124531 h 45"/>
              <a:gd name="T24" fmla="*/ 2739473 w 46"/>
              <a:gd name="T25" fmla="*/ 1120069 h 45"/>
              <a:gd name="T26" fmla="*/ 3096660 w 46"/>
              <a:gd name="T27" fmla="*/ 1991078 h 45"/>
              <a:gd name="T28" fmla="*/ 4525755 w 46"/>
              <a:gd name="T29" fmla="*/ 1991078 h 45"/>
              <a:gd name="T30" fmla="*/ 5359538 w 46"/>
              <a:gd name="T31" fmla="*/ 2115608 h 45"/>
              <a:gd name="T32" fmla="*/ 4882943 w 46"/>
              <a:gd name="T33" fmla="*/ 2364669 h 45"/>
              <a:gd name="T34" fmla="*/ 4168568 w 46"/>
              <a:gd name="T35" fmla="*/ 3111147 h 45"/>
              <a:gd name="T36" fmla="*/ 3453848 w 46"/>
              <a:gd name="T37" fmla="*/ 3360208 h 45"/>
              <a:gd name="T38" fmla="*/ 3811035 w 46"/>
              <a:gd name="T39" fmla="*/ 4355747 h 45"/>
              <a:gd name="T40" fmla="*/ 4287630 w 46"/>
              <a:gd name="T41" fmla="*/ 5475817 h 45"/>
              <a:gd name="T42" fmla="*/ 3453848 w 46"/>
              <a:gd name="T43" fmla="*/ 4729339 h 45"/>
              <a:gd name="T44" fmla="*/ 2501003 w 46"/>
              <a:gd name="T45" fmla="*/ 4231217 h 45"/>
              <a:gd name="T46" fmla="*/ 2381940 w 46"/>
              <a:gd name="T47" fmla="*/ 4231217 h 45"/>
              <a:gd name="T48" fmla="*/ 1071908 w 46"/>
              <a:gd name="T49" fmla="*/ 5475817 h 45"/>
              <a:gd name="T50" fmla="*/ 1071908 w 46"/>
              <a:gd name="T51" fmla="*/ 5351286 h 45"/>
              <a:gd name="T52" fmla="*/ 1071908 w 46"/>
              <a:gd name="T53" fmla="*/ 5475817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6" h="45">
                <a:moveTo>
                  <a:pt x="20" y="34"/>
                </a:moveTo>
                <a:cubicBezTo>
                  <a:pt x="20" y="35"/>
                  <a:pt x="17" y="37"/>
                  <a:pt x="13" y="39"/>
                </a:cubicBezTo>
                <a:cubicBezTo>
                  <a:pt x="11" y="42"/>
                  <a:pt x="10" y="43"/>
                  <a:pt x="9" y="43"/>
                </a:cubicBezTo>
                <a:cubicBezTo>
                  <a:pt x="9" y="42"/>
                  <a:pt x="9" y="39"/>
                  <a:pt x="10" y="35"/>
                </a:cubicBezTo>
                <a:cubicBezTo>
                  <a:pt x="10" y="32"/>
                  <a:pt x="12" y="28"/>
                  <a:pt x="12" y="27"/>
                </a:cubicBezTo>
                <a:cubicBezTo>
                  <a:pt x="12" y="27"/>
                  <a:pt x="10" y="26"/>
                  <a:pt x="10" y="25"/>
                </a:cubicBezTo>
                <a:cubicBezTo>
                  <a:pt x="7" y="23"/>
                  <a:pt x="4" y="22"/>
                  <a:pt x="1" y="19"/>
                </a:cubicBezTo>
                <a:lnTo>
                  <a:pt x="0" y="17"/>
                </a:lnTo>
                <a:lnTo>
                  <a:pt x="7" y="16"/>
                </a:lnTo>
                <a:lnTo>
                  <a:pt x="17" y="16"/>
                </a:lnTo>
                <a:lnTo>
                  <a:pt x="20" y="9"/>
                </a:lnTo>
                <a:cubicBezTo>
                  <a:pt x="20" y="5"/>
                  <a:pt x="21" y="0"/>
                  <a:pt x="21" y="1"/>
                </a:cubicBezTo>
                <a:cubicBezTo>
                  <a:pt x="21" y="1"/>
                  <a:pt x="23" y="5"/>
                  <a:pt x="23" y="9"/>
                </a:cubicBezTo>
                <a:lnTo>
                  <a:pt x="26" y="16"/>
                </a:lnTo>
                <a:lnTo>
                  <a:pt x="38" y="16"/>
                </a:lnTo>
                <a:lnTo>
                  <a:pt x="45" y="17"/>
                </a:lnTo>
                <a:lnTo>
                  <a:pt x="41" y="19"/>
                </a:lnTo>
                <a:cubicBezTo>
                  <a:pt x="39" y="22"/>
                  <a:pt x="38" y="23"/>
                  <a:pt x="35" y="25"/>
                </a:cubicBezTo>
                <a:cubicBezTo>
                  <a:pt x="32" y="26"/>
                  <a:pt x="29" y="27"/>
                  <a:pt x="29" y="27"/>
                </a:cubicBezTo>
                <a:cubicBezTo>
                  <a:pt x="29" y="28"/>
                  <a:pt x="30" y="32"/>
                  <a:pt x="32" y="35"/>
                </a:cubicBezTo>
                <a:cubicBezTo>
                  <a:pt x="36" y="40"/>
                  <a:pt x="36" y="44"/>
                  <a:pt x="36" y="44"/>
                </a:cubicBezTo>
                <a:cubicBezTo>
                  <a:pt x="36" y="44"/>
                  <a:pt x="32" y="42"/>
                  <a:pt x="29" y="38"/>
                </a:cubicBezTo>
                <a:lnTo>
                  <a:pt x="21" y="34"/>
                </a:lnTo>
                <a:lnTo>
                  <a:pt x="20" y="34"/>
                </a:lnTo>
                <a:close/>
                <a:moveTo>
                  <a:pt x="9" y="44"/>
                </a:moveTo>
                <a:cubicBezTo>
                  <a:pt x="8" y="44"/>
                  <a:pt x="8" y="44"/>
                  <a:pt x="9" y="43"/>
                </a:cubicBezTo>
                <a:cubicBezTo>
                  <a:pt x="9" y="44"/>
                  <a:pt x="9" y="44"/>
                  <a:pt x="9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7" name="Freeform 2403">
            <a:extLst>
              <a:ext uri="{FF2B5EF4-FFF2-40B4-BE49-F238E27FC236}">
                <a16:creationId xmlns:a16="http://schemas.microsoft.com/office/drawing/2014/main" id="{01A531DD-CAE9-D346-85ED-D28169F6A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2775" y="2292350"/>
            <a:ext cx="15875" cy="15875"/>
          </a:xfrm>
          <a:custGeom>
            <a:avLst/>
            <a:gdLst>
              <a:gd name="T0" fmla="*/ 2620065 w 46"/>
              <a:gd name="T1" fmla="*/ 4231217 h 45"/>
              <a:gd name="T2" fmla="*/ 1786628 w 46"/>
              <a:gd name="T3" fmla="*/ 4853517 h 45"/>
              <a:gd name="T4" fmla="*/ 1071908 w 46"/>
              <a:gd name="T5" fmla="*/ 5475817 h 45"/>
              <a:gd name="T6" fmla="*/ 1429095 w 46"/>
              <a:gd name="T7" fmla="*/ 4355747 h 45"/>
              <a:gd name="T8" fmla="*/ 1548158 w 46"/>
              <a:gd name="T9" fmla="*/ 3360208 h 45"/>
              <a:gd name="T10" fmla="*/ 1190970 w 46"/>
              <a:gd name="T11" fmla="*/ 3111147 h 45"/>
              <a:gd name="T12" fmla="*/ 238125 w 46"/>
              <a:gd name="T13" fmla="*/ 2364669 h 45"/>
              <a:gd name="T14" fmla="*/ 0 w 46"/>
              <a:gd name="T15" fmla="*/ 2115608 h 45"/>
              <a:gd name="T16" fmla="*/ 1071908 w 46"/>
              <a:gd name="T17" fmla="*/ 1991078 h 45"/>
              <a:gd name="T18" fmla="*/ 1905690 w 46"/>
              <a:gd name="T19" fmla="*/ 1991078 h 45"/>
              <a:gd name="T20" fmla="*/ 2262878 w 46"/>
              <a:gd name="T21" fmla="*/ 1120069 h 45"/>
              <a:gd name="T22" fmla="*/ 2858535 w 46"/>
              <a:gd name="T23" fmla="*/ 124531 h 45"/>
              <a:gd name="T24" fmla="*/ 2977598 w 46"/>
              <a:gd name="T25" fmla="*/ 1120069 h 45"/>
              <a:gd name="T26" fmla="*/ 3453848 w 46"/>
              <a:gd name="T27" fmla="*/ 1991078 h 45"/>
              <a:gd name="T28" fmla="*/ 4287630 w 46"/>
              <a:gd name="T29" fmla="*/ 1991078 h 45"/>
              <a:gd name="T30" fmla="*/ 5359538 w 46"/>
              <a:gd name="T31" fmla="*/ 2115608 h 45"/>
              <a:gd name="T32" fmla="*/ 5002351 w 46"/>
              <a:gd name="T33" fmla="*/ 2364669 h 45"/>
              <a:gd name="T34" fmla="*/ 4168568 w 46"/>
              <a:gd name="T35" fmla="*/ 3111147 h 45"/>
              <a:gd name="T36" fmla="*/ 3930443 w 46"/>
              <a:gd name="T37" fmla="*/ 3360208 h 45"/>
              <a:gd name="T38" fmla="*/ 4168568 w 46"/>
              <a:gd name="T39" fmla="*/ 4355747 h 45"/>
              <a:gd name="T40" fmla="*/ 4287630 w 46"/>
              <a:gd name="T41" fmla="*/ 5475817 h 45"/>
              <a:gd name="T42" fmla="*/ 3572910 w 46"/>
              <a:gd name="T43" fmla="*/ 4729339 h 45"/>
              <a:gd name="T44" fmla="*/ 2858535 w 46"/>
              <a:gd name="T45" fmla="*/ 4231217 h 45"/>
              <a:gd name="T46" fmla="*/ 2620065 w 46"/>
              <a:gd name="T47" fmla="*/ 4231217 h 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45">
                <a:moveTo>
                  <a:pt x="22" y="34"/>
                </a:moveTo>
                <a:cubicBezTo>
                  <a:pt x="22" y="35"/>
                  <a:pt x="19" y="37"/>
                  <a:pt x="15" y="3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0"/>
                  <a:pt x="12" y="35"/>
                </a:cubicBezTo>
                <a:cubicBezTo>
                  <a:pt x="13" y="32"/>
                  <a:pt x="13" y="28"/>
                  <a:pt x="13" y="27"/>
                </a:cubicBezTo>
                <a:cubicBezTo>
                  <a:pt x="13" y="27"/>
                  <a:pt x="12" y="26"/>
                  <a:pt x="10" y="25"/>
                </a:cubicBezTo>
                <a:cubicBezTo>
                  <a:pt x="9" y="23"/>
                  <a:pt x="6" y="22"/>
                  <a:pt x="2" y="19"/>
                </a:cubicBezTo>
                <a:lnTo>
                  <a:pt x="0" y="17"/>
                </a:lnTo>
                <a:lnTo>
                  <a:pt x="9" y="16"/>
                </a:lnTo>
                <a:lnTo>
                  <a:pt x="16" y="16"/>
                </a:lnTo>
                <a:lnTo>
                  <a:pt x="19" y="9"/>
                </a:lnTo>
                <a:cubicBezTo>
                  <a:pt x="22" y="5"/>
                  <a:pt x="24" y="0"/>
                  <a:pt x="24" y="1"/>
                </a:cubicBezTo>
                <a:cubicBezTo>
                  <a:pt x="24" y="1"/>
                  <a:pt x="24" y="5"/>
                  <a:pt x="25" y="9"/>
                </a:cubicBezTo>
                <a:lnTo>
                  <a:pt x="29" y="16"/>
                </a:lnTo>
                <a:lnTo>
                  <a:pt x="36" y="16"/>
                </a:lnTo>
                <a:lnTo>
                  <a:pt x="45" y="17"/>
                </a:lnTo>
                <a:lnTo>
                  <a:pt x="42" y="19"/>
                </a:lnTo>
                <a:cubicBezTo>
                  <a:pt x="41" y="22"/>
                  <a:pt x="36" y="23"/>
                  <a:pt x="35" y="25"/>
                </a:cubicBezTo>
                <a:cubicBezTo>
                  <a:pt x="33" y="26"/>
                  <a:pt x="33" y="27"/>
                  <a:pt x="33" y="27"/>
                </a:cubicBezTo>
                <a:cubicBezTo>
                  <a:pt x="33" y="28"/>
                  <a:pt x="33" y="32"/>
                  <a:pt x="35" y="35"/>
                </a:cubicBezTo>
                <a:cubicBezTo>
                  <a:pt x="35" y="40"/>
                  <a:pt x="36" y="44"/>
                  <a:pt x="36" y="44"/>
                </a:cubicBezTo>
                <a:cubicBezTo>
                  <a:pt x="36" y="44"/>
                  <a:pt x="33" y="42"/>
                  <a:pt x="30" y="38"/>
                </a:cubicBezTo>
                <a:lnTo>
                  <a:pt x="24" y="34"/>
                </a:lnTo>
                <a:lnTo>
                  <a:pt x="22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8" name="Freeform 2404">
            <a:extLst>
              <a:ext uri="{FF2B5EF4-FFF2-40B4-BE49-F238E27FC236}">
                <a16:creationId xmlns:a16="http://schemas.microsoft.com/office/drawing/2014/main" id="{BA869573-8156-FC4F-BDB7-321A8DFE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5638" y="2292350"/>
            <a:ext cx="15875" cy="15875"/>
          </a:xfrm>
          <a:custGeom>
            <a:avLst/>
            <a:gdLst>
              <a:gd name="T0" fmla="*/ 2613378 w 45"/>
              <a:gd name="T1" fmla="*/ 4231217 h 45"/>
              <a:gd name="T2" fmla="*/ 1866900 w 45"/>
              <a:gd name="T3" fmla="*/ 4853517 h 45"/>
              <a:gd name="T4" fmla="*/ 995539 w 45"/>
              <a:gd name="T5" fmla="*/ 5475817 h 45"/>
              <a:gd name="T6" fmla="*/ 1369131 w 45"/>
              <a:gd name="T7" fmla="*/ 4355747 h 45"/>
              <a:gd name="T8" fmla="*/ 1742369 w 45"/>
              <a:gd name="T9" fmla="*/ 3360208 h 45"/>
              <a:gd name="T10" fmla="*/ 1120069 w 45"/>
              <a:gd name="T11" fmla="*/ 3111147 h 45"/>
              <a:gd name="T12" fmla="*/ 622300 w 45"/>
              <a:gd name="T13" fmla="*/ 2364669 h 45"/>
              <a:gd name="T14" fmla="*/ 0 w 45"/>
              <a:gd name="T15" fmla="*/ 2115608 h 45"/>
              <a:gd name="T16" fmla="*/ 995539 w 45"/>
              <a:gd name="T17" fmla="*/ 1991078 h 45"/>
              <a:gd name="T18" fmla="*/ 2115608 w 45"/>
              <a:gd name="T19" fmla="*/ 1991078 h 45"/>
              <a:gd name="T20" fmla="*/ 2489200 w 45"/>
              <a:gd name="T21" fmla="*/ 1120069 h 45"/>
              <a:gd name="T22" fmla="*/ 2862439 w 45"/>
              <a:gd name="T23" fmla="*/ 124531 h 45"/>
              <a:gd name="T24" fmla="*/ 2986969 w 45"/>
              <a:gd name="T25" fmla="*/ 1120069 h 45"/>
              <a:gd name="T26" fmla="*/ 3360208 w 45"/>
              <a:gd name="T27" fmla="*/ 1991078 h 45"/>
              <a:gd name="T28" fmla="*/ 4355747 w 45"/>
              <a:gd name="T29" fmla="*/ 1991078 h 45"/>
              <a:gd name="T30" fmla="*/ 5475817 w 45"/>
              <a:gd name="T31" fmla="*/ 2115608 h 45"/>
              <a:gd name="T32" fmla="*/ 5102578 w 45"/>
              <a:gd name="T33" fmla="*/ 2364669 h 45"/>
              <a:gd name="T34" fmla="*/ 4107039 w 45"/>
              <a:gd name="T35" fmla="*/ 3111147 h 45"/>
              <a:gd name="T36" fmla="*/ 3733447 w 45"/>
              <a:gd name="T37" fmla="*/ 3360208 h 45"/>
              <a:gd name="T38" fmla="*/ 4107039 w 45"/>
              <a:gd name="T39" fmla="*/ 4355747 h 45"/>
              <a:gd name="T40" fmla="*/ 4355747 w 45"/>
              <a:gd name="T41" fmla="*/ 5475817 h 45"/>
              <a:gd name="T42" fmla="*/ 3609269 w 45"/>
              <a:gd name="T43" fmla="*/ 4729339 h 45"/>
              <a:gd name="T44" fmla="*/ 2862439 w 45"/>
              <a:gd name="T45" fmla="*/ 4231217 h 45"/>
              <a:gd name="T46" fmla="*/ 2613378 w 45"/>
              <a:gd name="T47" fmla="*/ 4231217 h 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5">
                <a:moveTo>
                  <a:pt x="21" y="34"/>
                </a:moveTo>
                <a:cubicBezTo>
                  <a:pt x="20" y="35"/>
                  <a:pt x="17" y="37"/>
                  <a:pt x="15" y="39"/>
                </a:cubicBezTo>
                <a:cubicBezTo>
                  <a:pt x="9" y="44"/>
                  <a:pt x="8" y="44"/>
                  <a:pt x="8" y="44"/>
                </a:cubicBezTo>
                <a:cubicBezTo>
                  <a:pt x="8" y="44"/>
                  <a:pt x="9" y="40"/>
                  <a:pt x="11" y="35"/>
                </a:cubicBezTo>
                <a:cubicBezTo>
                  <a:pt x="12" y="32"/>
                  <a:pt x="14" y="28"/>
                  <a:pt x="14" y="27"/>
                </a:cubicBezTo>
                <a:cubicBezTo>
                  <a:pt x="14" y="27"/>
                  <a:pt x="12" y="26"/>
                  <a:pt x="9" y="25"/>
                </a:cubicBezTo>
                <a:cubicBezTo>
                  <a:pt x="8" y="23"/>
                  <a:pt x="6" y="22"/>
                  <a:pt x="5" y="19"/>
                </a:cubicBezTo>
                <a:lnTo>
                  <a:pt x="0" y="17"/>
                </a:lnTo>
                <a:lnTo>
                  <a:pt x="8" y="16"/>
                </a:lnTo>
                <a:lnTo>
                  <a:pt x="17" y="16"/>
                </a:lnTo>
                <a:lnTo>
                  <a:pt x="20" y="9"/>
                </a:lnTo>
                <a:cubicBezTo>
                  <a:pt x="20" y="5"/>
                  <a:pt x="21" y="0"/>
                  <a:pt x="23" y="1"/>
                </a:cubicBezTo>
                <a:cubicBezTo>
                  <a:pt x="23" y="1"/>
                  <a:pt x="23" y="5"/>
                  <a:pt x="24" y="9"/>
                </a:cubicBezTo>
                <a:lnTo>
                  <a:pt x="27" y="16"/>
                </a:lnTo>
                <a:lnTo>
                  <a:pt x="35" y="16"/>
                </a:lnTo>
                <a:lnTo>
                  <a:pt x="44" y="17"/>
                </a:lnTo>
                <a:lnTo>
                  <a:pt x="41" y="19"/>
                </a:lnTo>
                <a:cubicBezTo>
                  <a:pt x="38" y="22"/>
                  <a:pt x="35" y="23"/>
                  <a:pt x="33" y="25"/>
                </a:cubicBezTo>
                <a:cubicBezTo>
                  <a:pt x="32" y="26"/>
                  <a:pt x="30" y="27"/>
                  <a:pt x="30" y="27"/>
                </a:cubicBezTo>
                <a:cubicBezTo>
                  <a:pt x="30" y="28"/>
                  <a:pt x="32" y="32"/>
                  <a:pt x="33" y="35"/>
                </a:cubicBezTo>
                <a:cubicBezTo>
                  <a:pt x="33" y="40"/>
                  <a:pt x="35" y="44"/>
                  <a:pt x="35" y="44"/>
                </a:cubicBezTo>
                <a:cubicBezTo>
                  <a:pt x="35" y="44"/>
                  <a:pt x="32" y="42"/>
                  <a:pt x="29" y="38"/>
                </a:cubicBezTo>
                <a:lnTo>
                  <a:pt x="23" y="34"/>
                </a:lnTo>
                <a:lnTo>
                  <a:pt x="21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59" name="Freeform 2405">
            <a:extLst>
              <a:ext uri="{FF2B5EF4-FFF2-40B4-BE49-F238E27FC236}">
                <a16:creationId xmlns:a16="http://schemas.microsoft.com/office/drawing/2014/main" id="{BA6F5692-B6D8-2D4D-BC2F-6FCC143E3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2292350"/>
            <a:ext cx="17463" cy="15875"/>
          </a:xfrm>
          <a:custGeom>
            <a:avLst/>
            <a:gdLst>
              <a:gd name="T0" fmla="*/ 3037076 w 47"/>
              <a:gd name="T1" fmla="*/ 4231217 h 45"/>
              <a:gd name="T2" fmla="*/ 1932820 w 47"/>
              <a:gd name="T3" fmla="*/ 4853517 h 45"/>
              <a:gd name="T4" fmla="*/ 1242474 w 47"/>
              <a:gd name="T5" fmla="*/ 5475817 h 45"/>
              <a:gd name="T6" fmla="*/ 1518538 w 47"/>
              <a:gd name="T7" fmla="*/ 4355747 h 45"/>
              <a:gd name="T8" fmla="*/ 1794602 w 47"/>
              <a:gd name="T9" fmla="*/ 3360208 h 45"/>
              <a:gd name="T10" fmla="*/ 1242474 w 47"/>
              <a:gd name="T11" fmla="*/ 3111147 h 45"/>
              <a:gd name="T12" fmla="*/ 414282 w 47"/>
              <a:gd name="T13" fmla="*/ 2364669 h 45"/>
              <a:gd name="T14" fmla="*/ 0 w 47"/>
              <a:gd name="T15" fmla="*/ 2115608 h 45"/>
              <a:gd name="T16" fmla="*/ 1242474 w 47"/>
              <a:gd name="T17" fmla="*/ 1991078 h 45"/>
              <a:gd name="T18" fmla="*/ 2346730 w 47"/>
              <a:gd name="T19" fmla="*/ 1991078 h 45"/>
              <a:gd name="T20" fmla="*/ 2623166 w 47"/>
              <a:gd name="T21" fmla="*/ 1120069 h 45"/>
              <a:gd name="T22" fmla="*/ 3037076 w 47"/>
              <a:gd name="T23" fmla="*/ 124531 h 45"/>
              <a:gd name="T24" fmla="*/ 3451358 w 47"/>
              <a:gd name="T25" fmla="*/ 1120069 h 45"/>
              <a:gd name="T26" fmla="*/ 3865268 w 47"/>
              <a:gd name="T27" fmla="*/ 1991078 h 45"/>
              <a:gd name="T28" fmla="*/ 5107742 w 47"/>
              <a:gd name="T29" fmla="*/ 1991078 h 45"/>
              <a:gd name="T30" fmla="*/ 6350216 w 47"/>
              <a:gd name="T31" fmla="*/ 2115608 h 45"/>
              <a:gd name="T32" fmla="*/ 5660241 w 47"/>
              <a:gd name="T33" fmla="*/ 2364669 h 45"/>
              <a:gd name="T34" fmla="*/ 4693831 w 47"/>
              <a:gd name="T35" fmla="*/ 3111147 h 45"/>
              <a:gd name="T36" fmla="*/ 4279550 w 47"/>
              <a:gd name="T37" fmla="*/ 3360208 h 45"/>
              <a:gd name="T38" fmla="*/ 4417767 w 47"/>
              <a:gd name="T39" fmla="*/ 4355747 h 45"/>
              <a:gd name="T40" fmla="*/ 5107742 w 47"/>
              <a:gd name="T41" fmla="*/ 5475817 h 45"/>
              <a:gd name="T42" fmla="*/ 3865268 w 47"/>
              <a:gd name="T43" fmla="*/ 4729339 h 45"/>
              <a:gd name="T44" fmla="*/ 3037076 w 47"/>
              <a:gd name="T45" fmla="*/ 4231217 h 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" h="45">
                <a:moveTo>
                  <a:pt x="22" y="34"/>
                </a:moveTo>
                <a:cubicBezTo>
                  <a:pt x="20" y="35"/>
                  <a:pt x="19" y="37"/>
                  <a:pt x="14" y="3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0"/>
                  <a:pt x="11" y="35"/>
                </a:cubicBezTo>
                <a:cubicBezTo>
                  <a:pt x="13" y="32"/>
                  <a:pt x="13" y="28"/>
                  <a:pt x="13" y="27"/>
                </a:cubicBezTo>
                <a:cubicBezTo>
                  <a:pt x="13" y="27"/>
                  <a:pt x="11" y="26"/>
                  <a:pt x="9" y="25"/>
                </a:cubicBezTo>
                <a:cubicBezTo>
                  <a:pt x="8" y="23"/>
                  <a:pt x="5" y="22"/>
                  <a:pt x="3" y="19"/>
                </a:cubicBezTo>
                <a:lnTo>
                  <a:pt x="0" y="17"/>
                </a:lnTo>
                <a:lnTo>
                  <a:pt x="9" y="16"/>
                </a:lnTo>
                <a:lnTo>
                  <a:pt x="17" y="16"/>
                </a:lnTo>
                <a:lnTo>
                  <a:pt x="19" y="9"/>
                </a:lnTo>
                <a:cubicBezTo>
                  <a:pt x="20" y="5"/>
                  <a:pt x="22" y="0"/>
                  <a:pt x="22" y="1"/>
                </a:cubicBezTo>
                <a:cubicBezTo>
                  <a:pt x="22" y="1"/>
                  <a:pt x="23" y="5"/>
                  <a:pt x="25" y="9"/>
                </a:cubicBezTo>
                <a:lnTo>
                  <a:pt x="28" y="16"/>
                </a:lnTo>
                <a:lnTo>
                  <a:pt x="37" y="16"/>
                </a:lnTo>
                <a:lnTo>
                  <a:pt x="46" y="17"/>
                </a:lnTo>
                <a:lnTo>
                  <a:pt x="41" y="19"/>
                </a:lnTo>
                <a:cubicBezTo>
                  <a:pt x="37" y="22"/>
                  <a:pt x="37" y="23"/>
                  <a:pt x="34" y="25"/>
                </a:cubicBezTo>
                <a:cubicBezTo>
                  <a:pt x="32" y="26"/>
                  <a:pt x="31" y="27"/>
                  <a:pt x="31" y="27"/>
                </a:cubicBezTo>
                <a:cubicBezTo>
                  <a:pt x="29" y="28"/>
                  <a:pt x="32" y="32"/>
                  <a:pt x="32" y="35"/>
                </a:cubicBezTo>
                <a:cubicBezTo>
                  <a:pt x="37" y="40"/>
                  <a:pt x="37" y="44"/>
                  <a:pt x="37" y="44"/>
                </a:cubicBezTo>
                <a:cubicBezTo>
                  <a:pt x="37" y="44"/>
                  <a:pt x="32" y="42"/>
                  <a:pt x="28" y="38"/>
                </a:cubicBezTo>
                <a:lnTo>
                  <a:pt x="22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0" name="Freeform 2406">
            <a:extLst>
              <a:ext uri="{FF2B5EF4-FFF2-40B4-BE49-F238E27FC236}">
                <a16:creationId xmlns:a16="http://schemas.microsoft.com/office/drawing/2014/main" id="{0C965992-659D-AA4B-B2C2-B00A3CB63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266950"/>
            <a:ext cx="15875" cy="15875"/>
          </a:xfrm>
          <a:custGeom>
            <a:avLst/>
            <a:gdLst>
              <a:gd name="T0" fmla="*/ 2489200 w 45"/>
              <a:gd name="T1" fmla="*/ 4497794 h 43"/>
              <a:gd name="T2" fmla="*/ 1991078 w 45"/>
              <a:gd name="T3" fmla="*/ 5179311 h 43"/>
              <a:gd name="T4" fmla="*/ 1244600 w 45"/>
              <a:gd name="T5" fmla="*/ 5724599 h 43"/>
              <a:gd name="T6" fmla="*/ 1369131 w 45"/>
              <a:gd name="T7" fmla="*/ 4770622 h 43"/>
              <a:gd name="T8" fmla="*/ 1742369 w 45"/>
              <a:gd name="T9" fmla="*/ 3543817 h 43"/>
              <a:gd name="T10" fmla="*/ 1244600 w 45"/>
              <a:gd name="T11" fmla="*/ 3270988 h 43"/>
              <a:gd name="T12" fmla="*/ 373239 w 45"/>
              <a:gd name="T13" fmla="*/ 2726070 h 43"/>
              <a:gd name="T14" fmla="*/ 0 w 45"/>
              <a:gd name="T15" fmla="*/ 2317012 h 43"/>
              <a:gd name="T16" fmla="*/ 1244600 w 45"/>
              <a:gd name="T17" fmla="*/ 2180782 h 43"/>
              <a:gd name="T18" fmla="*/ 2115608 w 45"/>
              <a:gd name="T19" fmla="*/ 2180782 h 43"/>
              <a:gd name="T20" fmla="*/ 2364669 w 45"/>
              <a:gd name="T21" fmla="*/ 1090206 h 43"/>
              <a:gd name="T22" fmla="*/ 2737908 w 45"/>
              <a:gd name="T23" fmla="*/ 0 h 43"/>
              <a:gd name="T24" fmla="*/ 3111147 w 45"/>
              <a:gd name="T25" fmla="*/ 1090206 h 43"/>
              <a:gd name="T26" fmla="*/ 3235678 w 45"/>
              <a:gd name="T27" fmla="*/ 2180782 h 43"/>
              <a:gd name="T28" fmla="*/ 4355747 w 45"/>
              <a:gd name="T29" fmla="*/ 2180782 h 43"/>
              <a:gd name="T30" fmla="*/ 5475817 w 45"/>
              <a:gd name="T31" fmla="*/ 2317012 h 43"/>
              <a:gd name="T32" fmla="*/ 4978047 w 45"/>
              <a:gd name="T33" fmla="*/ 2726070 h 43"/>
              <a:gd name="T34" fmla="*/ 4355747 w 45"/>
              <a:gd name="T35" fmla="*/ 3270988 h 43"/>
              <a:gd name="T36" fmla="*/ 3857978 w 45"/>
              <a:gd name="T37" fmla="*/ 3543817 h 43"/>
              <a:gd name="T38" fmla="*/ 4231217 w 45"/>
              <a:gd name="T39" fmla="*/ 4770622 h 43"/>
              <a:gd name="T40" fmla="*/ 4355747 w 45"/>
              <a:gd name="T41" fmla="*/ 5724599 h 43"/>
              <a:gd name="T42" fmla="*/ 3484739 w 45"/>
              <a:gd name="T43" fmla="*/ 5179311 h 43"/>
              <a:gd name="T44" fmla="*/ 2737908 w 45"/>
              <a:gd name="T45" fmla="*/ 4497794 h 43"/>
              <a:gd name="T46" fmla="*/ 2489200 w 45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0" y="33"/>
                </a:moveTo>
                <a:cubicBezTo>
                  <a:pt x="20" y="34"/>
                  <a:pt x="17" y="36"/>
                  <a:pt x="16" y="38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39"/>
                  <a:pt x="11" y="35"/>
                </a:cubicBezTo>
                <a:cubicBezTo>
                  <a:pt x="13" y="31"/>
                  <a:pt x="14" y="27"/>
                  <a:pt x="14" y="26"/>
                </a:cubicBezTo>
                <a:cubicBezTo>
                  <a:pt x="14" y="26"/>
                  <a:pt x="12" y="26"/>
                  <a:pt x="10" y="24"/>
                </a:cubicBezTo>
                <a:cubicBezTo>
                  <a:pt x="10" y="23"/>
                  <a:pt x="5" y="20"/>
                  <a:pt x="3" y="20"/>
                </a:cubicBezTo>
                <a:lnTo>
                  <a:pt x="0" y="17"/>
                </a:lnTo>
                <a:lnTo>
                  <a:pt x="10" y="16"/>
                </a:lnTo>
                <a:lnTo>
                  <a:pt x="17" y="16"/>
                </a:lnTo>
                <a:lnTo>
                  <a:pt x="19" y="8"/>
                </a:lnTo>
                <a:cubicBezTo>
                  <a:pt x="20" y="4"/>
                  <a:pt x="22" y="0"/>
                  <a:pt x="22" y="0"/>
                </a:cubicBezTo>
                <a:cubicBezTo>
                  <a:pt x="22" y="0"/>
                  <a:pt x="23" y="4"/>
                  <a:pt x="25" y="8"/>
                </a:cubicBezTo>
                <a:lnTo>
                  <a:pt x="26" y="16"/>
                </a:lnTo>
                <a:lnTo>
                  <a:pt x="35" y="16"/>
                </a:lnTo>
                <a:lnTo>
                  <a:pt x="44" y="17"/>
                </a:lnTo>
                <a:lnTo>
                  <a:pt x="40" y="20"/>
                </a:lnTo>
                <a:cubicBezTo>
                  <a:pt x="40" y="20"/>
                  <a:pt x="35" y="23"/>
                  <a:pt x="35" y="24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2" y="31"/>
                  <a:pt x="34" y="35"/>
                </a:cubicBezTo>
                <a:cubicBezTo>
                  <a:pt x="35" y="39"/>
                  <a:pt x="35" y="42"/>
                  <a:pt x="35" y="42"/>
                </a:cubicBezTo>
                <a:cubicBezTo>
                  <a:pt x="35" y="42"/>
                  <a:pt x="32" y="40"/>
                  <a:pt x="28" y="38"/>
                </a:cubicBezTo>
                <a:lnTo>
                  <a:pt x="22" y="33"/>
                </a:lnTo>
                <a:lnTo>
                  <a:pt x="2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1" name="Freeform 2407">
            <a:extLst>
              <a:ext uri="{FF2B5EF4-FFF2-40B4-BE49-F238E27FC236}">
                <a16:creationId xmlns:a16="http://schemas.microsoft.com/office/drawing/2014/main" id="{CCE428FC-FA01-3C4E-8A99-A99843333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2266950"/>
            <a:ext cx="15875" cy="15875"/>
          </a:xfrm>
          <a:custGeom>
            <a:avLst/>
            <a:gdLst>
              <a:gd name="T0" fmla="*/ 2381940 w 46"/>
              <a:gd name="T1" fmla="*/ 4497794 h 43"/>
              <a:gd name="T2" fmla="*/ 1548158 w 46"/>
              <a:gd name="T3" fmla="*/ 5179311 h 43"/>
              <a:gd name="T4" fmla="*/ 1071908 w 46"/>
              <a:gd name="T5" fmla="*/ 5724599 h 43"/>
              <a:gd name="T6" fmla="*/ 1190970 w 46"/>
              <a:gd name="T7" fmla="*/ 4770622 h 43"/>
              <a:gd name="T8" fmla="*/ 1429095 w 46"/>
              <a:gd name="T9" fmla="*/ 3543817 h 43"/>
              <a:gd name="T10" fmla="*/ 1190970 w 46"/>
              <a:gd name="T11" fmla="*/ 3270988 h 43"/>
              <a:gd name="T12" fmla="*/ 119063 w 46"/>
              <a:gd name="T13" fmla="*/ 2726070 h 43"/>
              <a:gd name="T14" fmla="*/ 0 w 46"/>
              <a:gd name="T15" fmla="*/ 2317012 h 43"/>
              <a:gd name="T16" fmla="*/ 833783 w 46"/>
              <a:gd name="T17" fmla="*/ 2180782 h 43"/>
              <a:gd name="T18" fmla="*/ 2024753 w 46"/>
              <a:gd name="T19" fmla="*/ 2180782 h 43"/>
              <a:gd name="T20" fmla="*/ 2381940 w 46"/>
              <a:gd name="T21" fmla="*/ 1090206 h 43"/>
              <a:gd name="T22" fmla="*/ 2501003 w 46"/>
              <a:gd name="T23" fmla="*/ 0 h 43"/>
              <a:gd name="T24" fmla="*/ 2739473 w 46"/>
              <a:gd name="T25" fmla="*/ 1090206 h 43"/>
              <a:gd name="T26" fmla="*/ 3096660 w 46"/>
              <a:gd name="T27" fmla="*/ 2180782 h 43"/>
              <a:gd name="T28" fmla="*/ 4525755 w 46"/>
              <a:gd name="T29" fmla="*/ 2180782 h 43"/>
              <a:gd name="T30" fmla="*/ 5359538 w 46"/>
              <a:gd name="T31" fmla="*/ 2317012 h 43"/>
              <a:gd name="T32" fmla="*/ 4882943 w 46"/>
              <a:gd name="T33" fmla="*/ 2726070 h 43"/>
              <a:gd name="T34" fmla="*/ 4168568 w 46"/>
              <a:gd name="T35" fmla="*/ 3270988 h 43"/>
              <a:gd name="T36" fmla="*/ 3453848 w 46"/>
              <a:gd name="T37" fmla="*/ 3543817 h 43"/>
              <a:gd name="T38" fmla="*/ 3811035 w 46"/>
              <a:gd name="T39" fmla="*/ 4770622 h 43"/>
              <a:gd name="T40" fmla="*/ 4287630 w 46"/>
              <a:gd name="T41" fmla="*/ 5724599 h 43"/>
              <a:gd name="T42" fmla="*/ 3453848 w 46"/>
              <a:gd name="T43" fmla="*/ 5179311 h 43"/>
              <a:gd name="T44" fmla="*/ 2501003 w 46"/>
              <a:gd name="T45" fmla="*/ 4497794 h 43"/>
              <a:gd name="T46" fmla="*/ 2381940 w 46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43">
                <a:moveTo>
                  <a:pt x="20" y="33"/>
                </a:moveTo>
                <a:cubicBezTo>
                  <a:pt x="20" y="34"/>
                  <a:pt x="17" y="36"/>
                  <a:pt x="13" y="38"/>
                </a:cubicBezTo>
                <a:cubicBezTo>
                  <a:pt x="11" y="40"/>
                  <a:pt x="10" y="41"/>
                  <a:pt x="9" y="42"/>
                </a:cubicBezTo>
                <a:cubicBezTo>
                  <a:pt x="9" y="41"/>
                  <a:pt x="9" y="38"/>
                  <a:pt x="10" y="35"/>
                </a:cubicBezTo>
                <a:cubicBezTo>
                  <a:pt x="10" y="31"/>
                  <a:pt x="12" y="27"/>
                  <a:pt x="12" y="26"/>
                </a:cubicBezTo>
                <a:cubicBezTo>
                  <a:pt x="12" y="26"/>
                  <a:pt x="10" y="26"/>
                  <a:pt x="10" y="24"/>
                </a:cubicBezTo>
                <a:cubicBezTo>
                  <a:pt x="7" y="23"/>
                  <a:pt x="4" y="20"/>
                  <a:pt x="1" y="20"/>
                </a:cubicBezTo>
                <a:lnTo>
                  <a:pt x="0" y="17"/>
                </a:lnTo>
                <a:lnTo>
                  <a:pt x="7" y="16"/>
                </a:lnTo>
                <a:lnTo>
                  <a:pt x="17" y="16"/>
                </a:lnTo>
                <a:lnTo>
                  <a:pt x="20" y="8"/>
                </a:lnTo>
                <a:cubicBezTo>
                  <a:pt x="20" y="4"/>
                  <a:pt x="21" y="0"/>
                  <a:pt x="21" y="0"/>
                </a:cubicBezTo>
                <a:cubicBezTo>
                  <a:pt x="21" y="0"/>
                  <a:pt x="23" y="4"/>
                  <a:pt x="23" y="8"/>
                </a:cubicBezTo>
                <a:lnTo>
                  <a:pt x="26" y="16"/>
                </a:lnTo>
                <a:lnTo>
                  <a:pt x="38" y="16"/>
                </a:lnTo>
                <a:lnTo>
                  <a:pt x="45" y="17"/>
                </a:lnTo>
                <a:lnTo>
                  <a:pt x="41" y="20"/>
                </a:lnTo>
                <a:cubicBezTo>
                  <a:pt x="39" y="20"/>
                  <a:pt x="38" y="23"/>
                  <a:pt x="35" y="24"/>
                </a:cubicBezTo>
                <a:cubicBezTo>
                  <a:pt x="32" y="26"/>
                  <a:pt x="29" y="26"/>
                  <a:pt x="29" y="26"/>
                </a:cubicBezTo>
                <a:cubicBezTo>
                  <a:pt x="29" y="27"/>
                  <a:pt x="30" y="31"/>
                  <a:pt x="32" y="35"/>
                </a:cubicBezTo>
                <a:cubicBezTo>
                  <a:pt x="36" y="39"/>
                  <a:pt x="36" y="42"/>
                  <a:pt x="36" y="42"/>
                </a:cubicBezTo>
                <a:cubicBezTo>
                  <a:pt x="36" y="42"/>
                  <a:pt x="32" y="40"/>
                  <a:pt x="29" y="38"/>
                </a:cubicBezTo>
                <a:lnTo>
                  <a:pt x="21" y="33"/>
                </a:lnTo>
                <a:lnTo>
                  <a:pt x="2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2" name="Freeform 2408">
            <a:extLst>
              <a:ext uri="{FF2B5EF4-FFF2-40B4-BE49-F238E27FC236}">
                <a16:creationId xmlns:a16="http://schemas.microsoft.com/office/drawing/2014/main" id="{EA520AC9-C2D2-DD45-923A-D2E06A96B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5638" y="2266950"/>
            <a:ext cx="15875" cy="15875"/>
          </a:xfrm>
          <a:custGeom>
            <a:avLst/>
            <a:gdLst>
              <a:gd name="T0" fmla="*/ 2613378 w 45"/>
              <a:gd name="T1" fmla="*/ 4497794 h 43"/>
              <a:gd name="T2" fmla="*/ 1866900 w 45"/>
              <a:gd name="T3" fmla="*/ 5179311 h 43"/>
              <a:gd name="T4" fmla="*/ 995539 w 45"/>
              <a:gd name="T5" fmla="*/ 5724599 h 43"/>
              <a:gd name="T6" fmla="*/ 1369131 w 45"/>
              <a:gd name="T7" fmla="*/ 4770622 h 43"/>
              <a:gd name="T8" fmla="*/ 1742369 w 45"/>
              <a:gd name="T9" fmla="*/ 3543817 h 43"/>
              <a:gd name="T10" fmla="*/ 1120069 w 45"/>
              <a:gd name="T11" fmla="*/ 3270988 h 43"/>
              <a:gd name="T12" fmla="*/ 622300 w 45"/>
              <a:gd name="T13" fmla="*/ 2726070 h 43"/>
              <a:gd name="T14" fmla="*/ 0 w 45"/>
              <a:gd name="T15" fmla="*/ 2317012 h 43"/>
              <a:gd name="T16" fmla="*/ 995539 w 45"/>
              <a:gd name="T17" fmla="*/ 2180782 h 43"/>
              <a:gd name="T18" fmla="*/ 2115608 w 45"/>
              <a:gd name="T19" fmla="*/ 2180782 h 43"/>
              <a:gd name="T20" fmla="*/ 2489200 w 45"/>
              <a:gd name="T21" fmla="*/ 1090206 h 43"/>
              <a:gd name="T22" fmla="*/ 2862439 w 45"/>
              <a:gd name="T23" fmla="*/ 0 h 43"/>
              <a:gd name="T24" fmla="*/ 2986969 w 45"/>
              <a:gd name="T25" fmla="*/ 1090206 h 43"/>
              <a:gd name="T26" fmla="*/ 3360208 w 45"/>
              <a:gd name="T27" fmla="*/ 2180782 h 43"/>
              <a:gd name="T28" fmla="*/ 4355747 w 45"/>
              <a:gd name="T29" fmla="*/ 2180782 h 43"/>
              <a:gd name="T30" fmla="*/ 5475817 w 45"/>
              <a:gd name="T31" fmla="*/ 2317012 h 43"/>
              <a:gd name="T32" fmla="*/ 5102578 w 45"/>
              <a:gd name="T33" fmla="*/ 2726070 h 43"/>
              <a:gd name="T34" fmla="*/ 4107039 w 45"/>
              <a:gd name="T35" fmla="*/ 3270988 h 43"/>
              <a:gd name="T36" fmla="*/ 3733447 w 45"/>
              <a:gd name="T37" fmla="*/ 3543817 h 43"/>
              <a:gd name="T38" fmla="*/ 4107039 w 45"/>
              <a:gd name="T39" fmla="*/ 4770622 h 43"/>
              <a:gd name="T40" fmla="*/ 4355747 w 45"/>
              <a:gd name="T41" fmla="*/ 5724599 h 43"/>
              <a:gd name="T42" fmla="*/ 3609269 w 45"/>
              <a:gd name="T43" fmla="*/ 5179311 h 43"/>
              <a:gd name="T44" fmla="*/ 2862439 w 45"/>
              <a:gd name="T45" fmla="*/ 4497794 h 43"/>
              <a:gd name="T46" fmla="*/ 2613378 w 45"/>
              <a:gd name="T47" fmla="*/ 4497794 h 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3">
                <a:moveTo>
                  <a:pt x="21" y="33"/>
                </a:moveTo>
                <a:cubicBezTo>
                  <a:pt x="20" y="34"/>
                  <a:pt x="17" y="36"/>
                  <a:pt x="15" y="38"/>
                </a:cubicBezTo>
                <a:cubicBezTo>
                  <a:pt x="9" y="42"/>
                  <a:pt x="8" y="42"/>
                  <a:pt x="8" y="42"/>
                </a:cubicBezTo>
                <a:cubicBezTo>
                  <a:pt x="8" y="42"/>
                  <a:pt x="9" y="39"/>
                  <a:pt x="11" y="35"/>
                </a:cubicBezTo>
                <a:cubicBezTo>
                  <a:pt x="12" y="31"/>
                  <a:pt x="14" y="27"/>
                  <a:pt x="14" y="26"/>
                </a:cubicBezTo>
                <a:cubicBezTo>
                  <a:pt x="14" y="26"/>
                  <a:pt x="12" y="26"/>
                  <a:pt x="9" y="24"/>
                </a:cubicBezTo>
                <a:cubicBezTo>
                  <a:pt x="8" y="23"/>
                  <a:pt x="6" y="20"/>
                  <a:pt x="5" y="20"/>
                </a:cubicBezTo>
                <a:lnTo>
                  <a:pt x="0" y="17"/>
                </a:lnTo>
                <a:lnTo>
                  <a:pt x="8" y="16"/>
                </a:lnTo>
                <a:lnTo>
                  <a:pt x="17" y="16"/>
                </a:lnTo>
                <a:lnTo>
                  <a:pt x="20" y="8"/>
                </a:lnTo>
                <a:cubicBezTo>
                  <a:pt x="20" y="4"/>
                  <a:pt x="21" y="0"/>
                  <a:pt x="23" y="0"/>
                </a:cubicBezTo>
                <a:cubicBezTo>
                  <a:pt x="23" y="0"/>
                  <a:pt x="23" y="4"/>
                  <a:pt x="24" y="8"/>
                </a:cubicBezTo>
                <a:lnTo>
                  <a:pt x="27" y="16"/>
                </a:lnTo>
                <a:lnTo>
                  <a:pt x="35" y="16"/>
                </a:lnTo>
                <a:lnTo>
                  <a:pt x="44" y="17"/>
                </a:lnTo>
                <a:lnTo>
                  <a:pt x="41" y="20"/>
                </a:lnTo>
                <a:cubicBezTo>
                  <a:pt x="38" y="20"/>
                  <a:pt x="35" y="23"/>
                  <a:pt x="33" y="24"/>
                </a:cubicBezTo>
                <a:cubicBezTo>
                  <a:pt x="32" y="26"/>
                  <a:pt x="30" y="26"/>
                  <a:pt x="30" y="26"/>
                </a:cubicBezTo>
                <a:cubicBezTo>
                  <a:pt x="30" y="27"/>
                  <a:pt x="32" y="31"/>
                  <a:pt x="33" y="35"/>
                </a:cubicBezTo>
                <a:cubicBezTo>
                  <a:pt x="33" y="39"/>
                  <a:pt x="35" y="42"/>
                  <a:pt x="35" y="42"/>
                </a:cubicBezTo>
                <a:cubicBezTo>
                  <a:pt x="35" y="42"/>
                  <a:pt x="32" y="40"/>
                  <a:pt x="29" y="38"/>
                </a:cubicBezTo>
                <a:lnTo>
                  <a:pt x="23" y="33"/>
                </a:lnTo>
                <a:lnTo>
                  <a:pt x="21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3" name="Freeform 2409">
            <a:extLst>
              <a:ext uri="{FF2B5EF4-FFF2-40B4-BE49-F238E27FC236}">
                <a16:creationId xmlns:a16="http://schemas.microsoft.com/office/drawing/2014/main" id="{A36B017D-8A5E-FB42-A018-A00C483F7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2266950"/>
            <a:ext cx="17463" cy="15875"/>
          </a:xfrm>
          <a:custGeom>
            <a:avLst/>
            <a:gdLst>
              <a:gd name="T0" fmla="*/ 3037076 w 47"/>
              <a:gd name="T1" fmla="*/ 4497794 h 43"/>
              <a:gd name="T2" fmla="*/ 1932820 w 47"/>
              <a:gd name="T3" fmla="*/ 5179311 h 43"/>
              <a:gd name="T4" fmla="*/ 1242474 w 47"/>
              <a:gd name="T5" fmla="*/ 5724599 h 43"/>
              <a:gd name="T6" fmla="*/ 1518538 w 47"/>
              <a:gd name="T7" fmla="*/ 4770622 h 43"/>
              <a:gd name="T8" fmla="*/ 1794602 w 47"/>
              <a:gd name="T9" fmla="*/ 3543817 h 43"/>
              <a:gd name="T10" fmla="*/ 1242474 w 47"/>
              <a:gd name="T11" fmla="*/ 3270988 h 43"/>
              <a:gd name="T12" fmla="*/ 414282 w 47"/>
              <a:gd name="T13" fmla="*/ 2726070 h 43"/>
              <a:gd name="T14" fmla="*/ 0 w 47"/>
              <a:gd name="T15" fmla="*/ 2317012 h 43"/>
              <a:gd name="T16" fmla="*/ 1242474 w 47"/>
              <a:gd name="T17" fmla="*/ 2180782 h 43"/>
              <a:gd name="T18" fmla="*/ 2346730 w 47"/>
              <a:gd name="T19" fmla="*/ 2180782 h 43"/>
              <a:gd name="T20" fmla="*/ 2623166 w 47"/>
              <a:gd name="T21" fmla="*/ 1090206 h 43"/>
              <a:gd name="T22" fmla="*/ 3037076 w 47"/>
              <a:gd name="T23" fmla="*/ 0 h 43"/>
              <a:gd name="T24" fmla="*/ 3451358 w 47"/>
              <a:gd name="T25" fmla="*/ 1090206 h 43"/>
              <a:gd name="T26" fmla="*/ 3865268 w 47"/>
              <a:gd name="T27" fmla="*/ 2180782 h 43"/>
              <a:gd name="T28" fmla="*/ 5107742 w 47"/>
              <a:gd name="T29" fmla="*/ 2180782 h 43"/>
              <a:gd name="T30" fmla="*/ 6350216 w 47"/>
              <a:gd name="T31" fmla="*/ 2317012 h 43"/>
              <a:gd name="T32" fmla="*/ 5660241 w 47"/>
              <a:gd name="T33" fmla="*/ 2726070 h 43"/>
              <a:gd name="T34" fmla="*/ 4693831 w 47"/>
              <a:gd name="T35" fmla="*/ 3270988 h 43"/>
              <a:gd name="T36" fmla="*/ 4279550 w 47"/>
              <a:gd name="T37" fmla="*/ 3543817 h 43"/>
              <a:gd name="T38" fmla="*/ 4417767 w 47"/>
              <a:gd name="T39" fmla="*/ 4770622 h 43"/>
              <a:gd name="T40" fmla="*/ 5107742 w 47"/>
              <a:gd name="T41" fmla="*/ 5724599 h 43"/>
              <a:gd name="T42" fmla="*/ 3865268 w 47"/>
              <a:gd name="T43" fmla="*/ 5179311 h 43"/>
              <a:gd name="T44" fmla="*/ 3037076 w 47"/>
              <a:gd name="T45" fmla="*/ 4497794 h 4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" h="43">
                <a:moveTo>
                  <a:pt x="22" y="33"/>
                </a:moveTo>
                <a:cubicBezTo>
                  <a:pt x="20" y="34"/>
                  <a:pt x="19" y="36"/>
                  <a:pt x="14" y="38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39"/>
                  <a:pt x="11" y="35"/>
                </a:cubicBezTo>
                <a:cubicBezTo>
                  <a:pt x="13" y="31"/>
                  <a:pt x="13" y="27"/>
                  <a:pt x="13" y="26"/>
                </a:cubicBezTo>
                <a:cubicBezTo>
                  <a:pt x="13" y="26"/>
                  <a:pt x="11" y="26"/>
                  <a:pt x="9" y="24"/>
                </a:cubicBezTo>
                <a:cubicBezTo>
                  <a:pt x="8" y="23"/>
                  <a:pt x="5" y="20"/>
                  <a:pt x="3" y="20"/>
                </a:cubicBezTo>
                <a:lnTo>
                  <a:pt x="0" y="17"/>
                </a:lnTo>
                <a:lnTo>
                  <a:pt x="9" y="16"/>
                </a:lnTo>
                <a:lnTo>
                  <a:pt x="17" y="16"/>
                </a:lnTo>
                <a:lnTo>
                  <a:pt x="19" y="8"/>
                </a:lnTo>
                <a:cubicBezTo>
                  <a:pt x="20" y="4"/>
                  <a:pt x="22" y="0"/>
                  <a:pt x="22" y="0"/>
                </a:cubicBezTo>
                <a:cubicBezTo>
                  <a:pt x="22" y="0"/>
                  <a:pt x="23" y="4"/>
                  <a:pt x="25" y="8"/>
                </a:cubicBezTo>
                <a:lnTo>
                  <a:pt x="28" y="16"/>
                </a:lnTo>
                <a:lnTo>
                  <a:pt x="37" y="16"/>
                </a:lnTo>
                <a:lnTo>
                  <a:pt x="46" y="17"/>
                </a:lnTo>
                <a:lnTo>
                  <a:pt x="41" y="20"/>
                </a:lnTo>
                <a:cubicBezTo>
                  <a:pt x="37" y="20"/>
                  <a:pt x="37" y="23"/>
                  <a:pt x="34" y="24"/>
                </a:cubicBezTo>
                <a:cubicBezTo>
                  <a:pt x="32" y="26"/>
                  <a:pt x="31" y="26"/>
                  <a:pt x="31" y="26"/>
                </a:cubicBezTo>
                <a:cubicBezTo>
                  <a:pt x="29" y="27"/>
                  <a:pt x="32" y="31"/>
                  <a:pt x="32" y="35"/>
                </a:cubicBezTo>
                <a:cubicBezTo>
                  <a:pt x="37" y="39"/>
                  <a:pt x="37" y="42"/>
                  <a:pt x="37" y="42"/>
                </a:cubicBezTo>
                <a:cubicBezTo>
                  <a:pt x="37" y="42"/>
                  <a:pt x="32" y="40"/>
                  <a:pt x="28" y="38"/>
                </a:cubicBezTo>
                <a:lnTo>
                  <a:pt x="22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4" name="Freeform 2410">
            <a:extLst>
              <a:ext uri="{FF2B5EF4-FFF2-40B4-BE49-F238E27FC236}">
                <a16:creationId xmlns:a16="http://schemas.microsoft.com/office/drawing/2014/main" id="{10E879F9-B098-0A43-AC18-5FFCC9E01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2241550"/>
            <a:ext cx="15875" cy="15875"/>
          </a:xfrm>
          <a:custGeom>
            <a:avLst/>
            <a:gdLst>
              <a:gd name="T0" fmla="*/ 2489200 w 45"/>
              <a:gd name="T1" fmla="*/ 4295631 h 44"/>
              <a:gd name="T2" fmla="*/ 1991078 w 45"/>
              <a:gd name="T3" fmla="*/ 4946506 h 44"/>
              <a:gd name="T4" fmla="*/ 1244600 w 45"/>
              <a:gd name="T5" fmla="*/ 5597381 h 44"/>
              <a:gd name="T6" fmla="*/ 1369131 w 45"/>
              <a:gd name="T7" fmla="*/ 4295631 h 44"/>
              <a:gd name="T8" fmla="*/ 1742369 w 45"/>
              <a:gd name="T9" fmla="*/ 3384622 h 44"/>
              <a:gd name="T10" fmla="*/ 1244600 w 45"/>
              <a:gd name="T11" fmla="*/ 3124128 h 44"/>
              <a:gd name="T12" fmla="*/ 373239 w 45"/>
              <a:gd name="T13" fmla="*/ 2343006 h 44"/>
              <a:gd name="T14" fmla="*/ 0 w 45"/>
              <a:gd name="T15" fmla="*/ 1952625 h 44"/>
              <a:gd name="T16" fmla="*/ 1244600 w 45"/>
              <a:gd name="T17" fmla="*/ 1952625 h 44"/>
              <a:gd name="T18" fmla="*/ 2115608 w 45"/>
              <a:gd name="T19" fmla="*/ 1952625 h 44"/>
              <a:gd name="T20" fmla="*/ 2364669 w 45"/>
              <a:gd name="T21" fmla="*/ 1041256 h 44"/>
              <a:gd name="T22" fmla="*/ 2737908 w 45"/>
              <a:gd name="T23" fmla="*/ 0 h 44"/>
              <a:gd name="T24" fmla="*/ 3111147 w 45"/>
              <a:gd name="T25" fmla="*/ 1041256 h 44"/>
              <a:gd name="T26" fmla="*/ 3235678 w 45"/>
              <a:gd name="T27" fmla="*/ 1952625 h 44"/>
              <a:gd name="T28" fmla="*/ 4355747 w 45"/>
              <a:gd name="T29" fmla="*/ 1952625 h 44"/>
              <a:gd name="T30" fmla="*/ 5475817 w 45"/>
              <a:gd name="T31" fmla="*/ 1952625 h 44"/>
              <a:gd name="T32" fmla="*/ 4978047 w 45"/>
              <a:gd name="T33" fmla="*/ 2343006 h 44"/>
              <a:gd name="T34" fmla="*/ 4355747 w 45"/>
              <a:gd name="T35" fmla="*/ 3124128 h 44"/>
              <a:gd name="T36" fmla="*/ 3857978 w 45"/>
              <a:gd name="T37" fmla="*/ 3384622 h 44"/>
              <a:gd name="T38" fmla="*/ 4231217 w 45"/>
              <a:gd name="T39" fmla="*/ 4295631 h 44"/>
              <a:gd name="T40" fmla="*/ 4355747 w 45"/>
              <a:gd name="T41" fmla="*/ 5597381 h 44"/>
              <a:gd name="T42" fmla="*/ 3484739 w 45"/>
              <a:gd name="T43" fmla="*/ 4816259 h 44"/>
              <a:gd name="T44" fmla="*/ 2737908 w 45"/>
              <a:gd name="T45" fmla="*/ 4295631 h 44"/>
              <a:gd name="T46" fmla="*/ 2489200 w 45"/>
              <a:gd name="T47" fmla="*/ 4295631 h 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4">
                <a:moveTo>
                  <a:pt x="20" y="33"/>
                </a:moveTo>
                <a:cubicBezTo>
                  <a:pt x="20" y="33"/>
                  <a:pt x="17" y="36"/>
                  <a:pt x="16" y="38"/>
                </a:cubicBezTo>
                <a:cubicBezTo>
                  <a:pt x="10" y="42"/>
                  <a:pt x="10" y="43"/>
                  <a:pt x="10" y="43"/>
                </a:cubicBezTo>
                <a:cubicBezTo>
                  <a:pt x="10" y="43"/>
                  <a:pt x="10" y="38"/>
                  <a:pt x="11" y="33"/>
                </a:cubicBezTo>
                <a:cubicBezTo>
                  <a:pt x="13" y="30"/>
                  <a:pt x="14" y="26"/>
                  <a:pt x="14" y="26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2"/>
                  <a:pt x="5" y="20"/>
                  <a:pt x="3" y="18"/>
                </a:cubicBezTo>
                <a:lnTo>
                  <a:pt x="0" y="15"/>
                </a:lnTo>
                <a:lnTo>
                  <a:pt x="10" y="15"/>
                </a:lnTo>
                <a:lnTo>
                  <a:pt x="17" y="15"/>
                </a:lnTo>
                <a:lnTo>
                  <a:pt x="19" y="8"/>
                </a:lnTo>
                <a:cubicBezTo>
                  <a:pt x="20" y="3"/>
                  <a:pt x="22" y="0"/>
                  <a:pt x="22" y="0"/>
                </a:cubicBezTo>
                <a:cubicBezTo>
                  <a:pt x="22" y="1"/>
                  <a:pt x="23" y="4"/>
                  <a:pt x="25" y="8"/>
                </a:cubicBezTo>
                <a:lnTo>
                  <a:pt x="26" y="15"/>
                </a:lnTo>
                <a:lnTo>
                  <a:pt x="35" y="15"/>
                </a:lnTo>
                <a:lnTo>
                  <a:pt x="44" y="15"/>
                </a:lnTo>
                <a:lnTo>
                  <a:pt x="40" y="18"/>
                </a:lnTo>
                <a:cubicBezTo>
                  <a:pt x="40" y="20"/>
                  <a:pt x="35" y="22"/>
                  <a:pt x="35" y="24"/>
                </a:cubicBezTo>
                <a:cubicBezTo>
                  <a:pt x="32" y="24"/>
                  <a:pt x="31" y="26"/>
                  <a:pt x="31" y="26"/>
                </a:cubicBezTo>
                <a:cubicBezTo>
                  <a:pt x="31" y="26"/>
                  <a:pt x="32" y="30"/>
                  <a:pt x="34" y="33"/>
                </a:cubicBezTo>
                <a:cubicBezTo>
                  <a:pt x="35" y="38"/>
                  <a:pt x="35" y="43"/>
                  <a:pt x="35" y="43"/>
                </a:cubicBezTo>
                <a:cubicBezTo>
                  <a:pt x="35" y="43"/>
                  <a:pt x="32" y="40"/>
                  <a:pt x="28" y="37"/>
                </a:cubicBezTo>
                <a:lnTo>
                  <a:pt x="22" y="33"/>
                </a:lnTo>
                <a:lnTo>
                  <a:pt x="2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5" name="Freeform 2411">
            <a:extLst>
              <a:ext uri="{FF2B5EF4-FFF2-40B4-BE49-F238E27FC236}">
                <a16:creationId xmlns:a16="http://schemas.microsoft.com/office/drawing/2014/main" id="{CA31FD63-F756-3A45-9E38-604A9EFD4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2241550"/>
            <a:ext cx="15875" cy="15875"/>
          </a:xfrm>
          <a:custGeom>
            <a:avLst/>
            <a:gdLst>
              <a:gd name="T0" fmla="*/ 2381940 w 46"/>
              <a:gd name="T1" fmla="*/ 4295631 h 44"/>
              <a:gd name="T2" fmla="*/ 1548158 w 46"/>
              <a:gd name="T3" fmla="*/ 4946506 h 44"/>
              <a:gd name="T4" fmla="*/ 1071908 w 46"/>
              <a:gd name="T5" fmla="*/ 5467134 h 44"/>
              <a:gd name="T6" fmla="*/ 1190970 w 46"/>
              <a:gd name="T7" fmla="*/ 4295631 h 44"/>
              <a:gd name="T8" fmla="*/ 1429095 w 46"/>
              <a:gd name="T9" fmla="*/ 3384622 h 44"/>
              <a:gd name="T10" fmla="*/ 1190970 w 46"/>
              <a:gd name="T11" fmla="*/ 3124128 h 44"/>
              <a:gd name="T12" fmla="*/ 119063 w 46"/>
              <a:gd name="T13" fmla="*/ 2343006 h 44"/>
              <a:gd name="T14" fmla="*/ 0 w 46"/>
              <a:gd name="T15" fmla="*/ 1952625 h 44"/>
              <a:gd name="T16" fmla="*/ 833783 w 46"/>
              <a:gd name="T17" fmla="*/ 1952625 h 44"/>
              <a:gd name="T18" fmla="*/ 2024753 w 46"/>
              <a:gd name="T19" fmla="*/ 1952625 h 44"/>
              <a:gd name="T20" fmla="*/ 2381940 w 46"/>
              <a:gd name="T21" fmla="*/ 1041256 h 44"/>
              <a:gd name="T22" fmla="*/ 2501003 w 46"/>
              <a:gd name="T23" fmla="*/ 0 h 44"/>
              <a:gd name="T24" fmla="*/ 2739473 w 46"/>
              <a:gd name="T25" fmla="*/ 1041256 h 44"/>
              <a:gd name="T26" fmla="*/ 3096660 w 46"/>
              <a:gd name="T27" fmla="*/ 1952625 h 44"/>
              <a:gd name="T28" fmla="*/ 4525755 w 46"/>
              <a:gd name="T29" fmla="*/ 1952625 h 44"/>
              <a:gd name="T30" fmla="*/ 5359538 w 46"/>
              <a:gd name="T31" fmla="*/ 1952625 h 44"/>
              <a:gd name="T32" fmla="*/ 4882943 w 46"/>
              <a:gd name="T33" fmla="*/ 2343006 h 44"/>
              <a:gd name="T34" fmla="*/ 4168568 w 46"/>
              <a:gd name="T35" fmla="*/ 3124128 h 44"/>
              <a:gd name="T36" fmla="*/ 3453848 w 46"/>
              <a:gd name="T37" fmla="*/ 3384622 h 44"/>
              <a:gd name="T38" fmla="*/ 3811035 w 46"/>
              <a:gd name="T39" fmla="*/ 4295631 h 44"/>
              <a:gd name="T40" fmla="*/ 4287630 w 46"/>
              <a:gd name="T41" fmla="*/ 5597381 h 44"/>
              <a:gd name="T42" fmla="*/ 3453848 w 46"/>
              <a:gd name="T43" fmla="*/ 4816259 h 44"/>
              <a:gd name="T44" fmla="*/ 2501003 w 46"/>
              <a:gd name="T45" fmla="*/ 4295631 h 44"/>
              <a:gd name="T46" fmla="*/ 2381940 w 46"/>
              <a:gd name="T47" fmla="*/ 4295631 h 44"/>
              <a:gd name="T48" fmla="*/ 1071908 w 46"/>
              <a:gd name="T49" fmla="*/ 5597381 h 44"/>
              <a:gd name="T50" fmla="*/ 1071908 w 46"/>
              <a:gd name="T51" fmla="*/ 5467134 h 44"/>
              <a:gd name="T52" fmla="*/ 1071908 w 46"/>
              <a:gd name="T53" fmla="*/ 5597381 h 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6" h="44">
                <a:moveTo>
                  <a:pt x="20" y="33"/>
                </a:moveTo>
                <a:cubicBezTo>
                  <a:pt x="20" y="33"/>
                  <a:pt x="17" y="36"/>
                  <a:pt x="13" y="38"/>
                </a:cubicBezTo>
                <a:cubicBezTo>
                  <a:pt x="11" y="40"/>
                  <a:pt x="10" y="41"/>
                  <a:pt x="9" y="42"/>
                </a:cubicBezTo>
                <a:cubicBezTo>
                  <a:pt x="9" y="40"/>
                  <a:pt x="9" y="37"/>
                  <a:pt x="10" y="33"/>
                </a:cubicBezTo>
                <a:cubicBezTo>
                  <a:pt x="10" y="30"/>
                  <a:pt x="12" y="26"/>
                  <a:pt x="12" y="26"/>
                </a:cubicBezTo>
                <a:lnTo>
                  <a:pt x="10" y="24"/>
                </a:lnTo>
                <a:cubicBezTo>
                  <a:pt x="7" y="22"/>
                  <a:pt x="4" y="20"/>
                  <a:pt x="1" y="18"/>
                </a:cubicBezTo>
                <a:lnTo>
                  <a:pt x="0" y="15"/>
                </a:lnTo>
                <a:lnTo>
                  <a:pt x="7" y="15"/>
                </a:lnTo>
                <a:lnTo>
                  <a:pt x="17" y="15"/>
                </a:lnTo>
                <a:lnTo>
                  <a:pt x="20" y="8"/>
                </a:lnTo>
                <a:cubicBezTo>
                  <a:pt x="20" y="3"/>
                  <a:pt x="21" y="0"/>
                  <a:pt x="21" y="0"/>
                </a:cubicBezTo>
                <a:cubicBezTo>
                  <a:pt x="21" y="1"/>
                  <a:pt x="23" y="4"/>
                  <a:pt x="23" y="8"/>
                </a:cubicBezTo>
                <a:lnTo>
                  <a:pt x="26" y="15"/>
                </a:lnTo>
                <a:lnTo>
                  <a:pt x="38" y="15"/>
                </a:lnTo>
                <a:lnTo>
                  <a:pt x="45" y="15"/>
                </a:lnTo>
                <a:lnTo>
                  <a:pt x="41" y="18"/>
                </a:lnTo>
                <a:cubicBezTo>
                  <a:pt x="39" y="20"/>
                  <a:pt x="38" y="22"/>
                  <a:pt x="35" y="24"/>
                </a:cubicBezTo>
                <a:cubicBezTo>
                  <a:pt x="32" y="24"/>
                  <a:pt x="29" y="26"/>
                  <a:pt x="29" y="26"/>
                </a:cubicBezTo>
                <a:cubicBezTo>
                  <a:pt x="29" y="26"/>
                  <a:pt x="30" y="30"/>
                  <a:pt x="32" y="33"/>
                </a:cubicBezTo>
                <a:cubicBezTo>
                  <a:pt x="36" y="38"/>
                  <a:pt x="36" y="43"/>
                  <a:pt x="36" y="43"/>
                </a:cubicBezTo>
                <a:cubicBezTo>
                  <a:pt x="36" y="43"/>
                  <a:pt x="32" y="40"/>
                  <a:pt x="29" y="37"/>
                </a:cubicBezTo>
                <a:lnTo>
                  <a:pt x="21" y="33"/>
                </a:lnTo>
                <a:lnTo>
                  <a:pt x="20" y="33"/>
                </a:lnTo>
                <a:close/>
                <a:moveTo>
                  <a:pt x="9" y="43"/>
                </a:moveTo>
                <a:cubicBezTo>
                  <a:pt x="8" y="43"/>
                  <a:pt x="8" y="42"/>
                  <a:pt x="9" y="42"/>
                </a:cubicBezTo>
                <a:lnTo>
                  <a:pt x="9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6" name="Freeform 2412">
            <a:extLst>
              <a:ext uri="{FF2B5EF4-FFF2-40B4-BE49-F238E27FC236}">
                <a16:creationId xmlns:a16="http://schemas.microsoft.com/office/drawing/2014/main" id="{2923043E-F48E-A442-AFC0-7820DB33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2775" y="2241550"/>
            <a:ext cx="15875" cy="15875"/>
          </a:xfrm>
          <a:custGeom>
            <a:avLst/>
            <a:gdLst>
              <a:gd name="T0" fmla="*/ 2620065 w 46"/>
              <a:gd name="T1" fmla="*/ 4295631 h 44"/>
              <a:gd name="T2" fmla="*/ 1786628 w 46"/>
              <a:gd name="T3" fmla="*/ 4946506 h 44"/>
              <a:gd name="T4" fmla="*/ 1071908 w 46"/>
              <a:gd name="T5" fmla="*/ 5597381 h 44"/>
              <a:gd name="T6" fmla="*/ 1429095 w 46"/>
              <a:gd name="T7" fmla="*/ 4295631 h 44"/>
              <a:gd name="T8" fmla="*/ 1548158 w 46"/>
              <a:gd name="T9" fmla="*/ 3384622 h 44"/>
              <a:gd name="T10" fmla="*/ 1190970 w 46"/>
              <a:gd name="T11" fmla="*/ 3124128 h 44"/>
              <a:gd name="T12" fmla="*/ 238125 w 46"/>
              <a:gd name="T13" fmla="*/ 2343006 h 44"/>
              <a:gd name="T14" fmla="*/ 0 w 46"/>
              <a:gd name="T15" fmla="*/ 1952625 h 44"/>
              <a:gd name="T16" fmla="*/ 1071908 w 46"/>
              <a:gd name="T17" fmla="*/ 1952625 h 44"/>
              <a:gd name="T18" fmla="*/ 1905690 w 46"/>
              <a:gd name="T19" fmla="*/ 1952625 h 44"/>
              <a:gd name="T20" fmla="*/ 2262878 w 46"/>
              <a:gd name="T21" fmla="*/ 1041256 h 44"/>
              <a:gd name="T22" fmla="*/ 2858535 w 46"/>
              <a:gd name="T23" fmla="*/ 0 h 44"/>
              <a:gd name="T24" fmla="*/ 2977598 w 46"/>
              <a:gd name="T25" fmla="*/ 1041256 h 44"/>
              <a:gd name="T26" fmla="*/ 3453848 w 46"/>
              <a:gd name="T27" fmla="*/ 1952625 h 44"/>
              <a:gd name="T28" fmla="*/ 4287630 w 46"/>
              <a:gd name="T29" fmla="*/ 1952625 h 44"/>
              <a:gd name="T30" fmla="*/ 5359538 w 46"/>
              <a:gd name="T31" fmla="*/ 1952625 h 44"/>
              <a:gd name="T32" fmla="*/ 5002351 w 46"/>
              <a:gd name="T33" fmla="*/ 2343006 h 44"/>
              <a:gd name="T34" fmla="*/ 4168568 w 46"/>
              <a:gd name="T35" fmla="*/ 3124128 h 44"/>
              <a:gd name="T36" fmla="*/ 3930443 w 46"/>
              <a:gd name="T37" fmla="*/ 3384622 h 44"/>
              <a:gd name="T38" fmla="*/ 4168568 w 46"/>
              <a:gd name="T39" fmla="*/ 4295631 h 44"/>
              <a:gd name="T40" fmla="*/ 4287630 w 46"/>
              <a:gd name="T41" fmla="*/ 5597381 h 44"/>
              <a:gd name="T42" fmla="*/ 3572910 w 46"/>
              <a:gd name="T43" fmla="*/ 4816259 h 44"/>
              <a:gd name="T44" fmla="*/ 2858535 w 46"/>
              <a:gd name="T45" fmla="*/ 4295631 h 44"/>
              <a:gd name="T46" fmla="*/ 2620065 w 46"/>
              <a:gd name="T47" fmla="*/ 4295631 h 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44">
                <a:moveTo>
                  <a:pt x="22" y="33"/>
                </a:moveTo>
                <a:cubicBezTo>
                  <a:pt x="22" y="33"/>
                  <a:pt x="19" y="36"/>
                  <a:pt x="15" y="38"/>
                </a:cubicBezTo>
                <a:cubicBezTo>
                  <a:pt x="9" y="42"/>
                  <a:pt x="9" y="43"/>
                  <a:pt x="9" y="43"/>
                </a:cubicBezTo>
                <a:cubicBezTo>
                  <a:pt x="9" y="43"/>
                  <a:pt x="9" y="38"/>
                  <a:pt x="12" y="33"/>
                </a:cubicBezTo>
                <a:cubicBezTo>
                  <a:pt x="13" y="30"/>
                  <a:pt x="13" y="26"/>
                  <a:pt x="13" y="26"/>
                </a:cubicBezTo>
                <a:cubicBezTo>
                  <a:pt x="13" y="26"/>
                  <a:pt x="12" y="24"/>
                  <a:pt x="10" y="24"/>
                </a:cubicBezTo>
                <a:cubicBezTo>
                  <a:pt x="9" y="22"/>
                  <a:pt x="6" y="20"/>
                  <a:pt x="2" y="18"/>
                </a:cubicBezTo>
                <a:lnTo>
                  <a:pt x="0" y="15"/>
                </a:lnTo>
                <a:lnTo>
                  <a:pt x="9" y="15"/>
                </a:lnTo>
                <a:lnTo>
                  <a:pt x="16" y="15"/>
                </a:lnTo>
                <a:lnTo>
                  <a:pt x="19" y="8"/>
                </a:lnTo>
                <a:cubicBezTo>
                  <a:pt x="22" y="3"/>
                  <a:pt x="24" y="0"/>
                  <a:pt x="24" y="0"/>
                </a:cubicBezTo>
                <a:cubicBezTo>
                  <a:pt x="24" y="1"/>
                  <a:pt x="24" y="4"/>
                  <a:pt x="25" y="8"/>
                </a:cubicBezTo>
                <a:lnTo>
                  <a:pt x="29" y="15"/>
                </a:lnTo>
                <a:lnTo>
                  <a:pt x="36" y="15"/>
                </a:lnTo>
                <a:lnTo>
                  <a:pt x="45" y="15"/>
                </a:lnTo>
                <a:lnTo>
                  <a:pt x="42" y="18"/>
                </a:lnTo>
                <a:cubicBezTo>
                  <a:pt x="41" y="20"/>
                  <a:pt x="36" y="22"/>
                  <a:pt x="35" y="24"/>
                </a:cubicBezTo>
                <a:cubicBezTo>
                  <a:pt x="33" y="24"/>
                  <a:pt x="33" y="26"/>
                  <a:pt x="33" y="26"/>
                </a:cubicBezTo>
                <a:cubicBezTo>
                  <a:pt x="33" y="26"/>
                  <a:pt x="33" y="30"/>
                  <a:pt x="35" y="33"/>
                </a:cubicBezTo>
                <a:cubicBezTo>
                  <a:pt x="35" y="38"/>
                  <a:pt x="36" y="43"/>
                  <a:pt x="36" y="43"/>
                </a:cubicBezTo>
                <a:cubicBezTo>
                  <a:pt x="36" y="43"/>
                  <a:pt x="33" y="40"/>
                  <a:pt x="30" y="37"/>
                </a:cubicBezTo>
                <a:lnTo>
                  <a:pt x="24" y="33"/>
                </a:lnTo>
                <a:lnTo>
                  <a:pt x="22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7" name="Freeform 2413">
            <a:extLst>
              <a:ext uri="{FF2B5EF4-FFF2-40B4-BE49-F238E27FC236}">
                <a16:creationId xmlns:a16="http://schemas.microsoft.com/office/drawing/2014/main" id="{19CDD3CF-151D-8640-84D8-01E97FE32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5638" y="2241550"/>
            <a:ext cx="15875" cy="15875"/>
          </a:xfrm>
          <a:custGeom>
            <a:avLst/>
            <a:gdLst>
              <a:gd name="T0" fmla="*/ 2613378 w 45"/>
              <a:gd name="T1" fmla="*/ 4295631 h 44"/>
              <a:gd name="T2" fmla="*/ 1866900 w 45"/>
              <a:gd name="T3" fmla="*/ 4946506 h 44"/>
              <a:gd name="T4" fmla="*/ 995539 w 45"/>
              <a:gd name="T5" fmla="*/ 5597381 h 44"/>
              <a:gd name="T6" fmla="*/ 1369131 w 45"/>
              <a:gd name="T7" fmla="*/ 4295631 h 44"/>
              <a:gd name="T8" fmla="*/ 1742369 w 45"/>
              <a:gd name="T9" fmla="*/ 3384622 h 44"/>
              <a:gd name="T10" fmla="*/ 1120069 w 45"/>
              <a:gd name="T11" fmla="*/ 3124128 h 44"/>
              <a:gd name="T12" fmla="*/ 622300 w 45"/>
              <a:gd name="T13" fmla="*/ 2343006 h 44"/>
              <a:gd name="T14" fmla="*/ 0 w 45"/>
              <a:gd name="T15" fmla="*/ 1952625 h 44"/>
              <a:gd name="T16" fmla="*/ 995539 w 45"/>
              <a:gd name="T17" fmla="*/ 1952625 h 44"/>
              <a:gd name="T18" fmla="*/ 2115608 w 45"/>
              <a:gd name="T19" fmla="*/ 1952625 h 44"/>
              <a:gd name="T20" fmla="*/ 2489200 w 45"/>
              <a:gd name="T21" fmla="*/ 1041256 h 44"/>
              <a:gd name="T22" fmla="*/ 2862439 w 45"/>
              <a:gd name="T23" fmla="*/ 0 h 44"/>
              <a:gd name="T24" fmla="*/ 2986969 w 45"/>
              <a:gd name="T25" fmla="*/ 1041256 h 44"/>
              <a:gd name="T26" fmla="*/ 3360208 w 45"/>
              <a:gd name="T27" fmla="*/ 1952625 h 44"/>
              <a:gd name="T28" fmla="*/ 4355747 w 45"/>
              <a:gd name="T29" fmla="*/ 1952625 h 44"/>
              <a:gd name="T30" fmla="*/ 5475817 w 45"/>
              <a:gd name="T31" fmla="*/ 1952625 h 44"/>
              <a:gd name="T32" fmla="*/ 5102578 w 45"/>
              <a:gd name="T33" fmla="*/ 2343006 h 44"/>
              <a:gd name="T34" fmla="*/ 4107039 w 45"/>
              <a:gd name="T35" fmla="*/ 3124128 h 44"/>
              <a:gd name="T36" fmla="*/ 3733447 w 45"/>
              <a:gd name="T37" fmla="*/ 3384622 h 44"/>
              <a:gd name="T38" fmla="*/ 4107039 w 45"/>
              <a:gd name="T39" fmla="*/ 4295631 h 44"/>
              <a:gd name="T40" fmla="*/ 4355747 w 45"/>
              <a:gd name="T41" fmla="*/ 5597381 h 44"/>
              <a:gd name="T42" fmla="*/ 3609269 w 45"/>
              <a:gd name="T43" fmla="*/ 4816259 h 44"/>
              <a:gd name="T44" fmla="*/ 2862439 w 45"/>
              <a:gd name="T45" fmla="*/ 4295631 h 44"/>
              <a:gd name="T46" fmla="*/ 2613378 w 45"/>
              <a:gd name="T47" fmla="*/ 4295631 h 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" h="44">
                <a:moveTo>
                  <a:pt x="21" y="33"/>
                </a:moveTo>
                <a:cubicBezTo>
                  <a:pt x="20" y="33"/>
                  <a:pt x="17" y="36"/>
                  <a:pt x="15" y="38"/>
                </a:cubicBezTo>
                <a:cubicBezTo>
                  <a:pt x="9" y="42"/>
                  <a:pt x="8" y="43"/>
                  <a:pt x="8" y="43"/>
                </a:cubicBezTo>
                <a:cubicBezTo>
                  <a:pt x="8" y="43"/>
                  <a:pt x="9" y="38"/>
                  <a:pt x="11" y="33"/>
                </a:cubicBezTo>
                <a:cubicBezTo>
                  <a:pt x="12" y="30"/>
                  <a:pt x="14" y="26"/>
                  <a:pt x="14" y="26"/>
                </a:cubicBezTo>
                <a:cubicBezTo>
                  <a:pt x="14" y="26"/>
                  <a:pt x="12" y="24"/>
                  <a:pt x="9" y="24"/>
                </a:cubicBezTo>
                <a:cubicBezTo>
                  <a:pt x="8" y="22"/>
                  <a:pt x="6" y="20"/>
                  <a:pt x="5" y="18"/>
                </a:cubicBezTo>
                <a:lnTo>
                  <a:pt x="0" y="15"/>
                </a:lnTo>
                <a:lnTo>
                  <a:pt x="8" y="15"/>
                </a:lnTo>
                <a:lnTo>
                  <a:pt x="17" y="15"/>
                </a:lnTo>
                <a:lnTo>
                  <a:pt x="20" y="8"/>
                </a:lnTo>
                <a:cubicBezTo>
                  <a:pt x="20" y="3"/>
                  <a:pt x="21" y="0"/>
                  <a:pt x="23" y="0"/>
                </a:cubicBezTo>
                <a:cubicBezTo>
                  <a:pt x="23" y="1"/>
                  <a:pt x="23" y="4"/>
                  <a:pt x="24" y="8"/>
                </a:cubicBezTo>
                <a:lnTo>
                  <a:pt x="27" y="15"/>
                </a:lnTo>
                <a:lnTo>
                  <a:pt x="35" y="15"/>
                </a:lnTo>
                <a:lnTo>
                  <a:pt x="44" y="15"/>
                </a:lnTo>
                <a:lnTo>
                  <a:pt x="41" y="18"/>
                </a:lnTo>
                <a:cubicBezTo>
                  <a:pt x="38" y="20"/>
                  <a:pt x="35" y="22"/>
                  <a:pt x="33" y="24"/>
                </a:cubicBezTo>
                <a:cubicBezTo>
                  <a:pt x="32" y="24"/>
                  <a:pt x="30" y="26"/>
                  <a:pt x="30" y="26"/>
                </a:cubicBezTo>
                <a:cubicBezTo>
                  <a:pt x="30" y="26"/>
                  <a:pt x="32" y="30"/>
                  <a:pt x="33" y="33"/>
                </a:cubicBezTo>
                <a:cubicBezTo>
                  <a:pt x="33" y="38"/>
                  <a:pt x="35" y="43"/>
                  <a:pt x="35" y="43"/>
                </a:cubicBezTo>
                <a:cubicBezTo>
                  <a:pt x="35" y="43"/>
                  <a:pt x="32" y="40"/>
                  <a:pt x="29" y="37"/>
                </a:cubicBezTo>
                <a:lnTo>
                  <a:pt x="23" y="33"/>
                </a:lnTo>
                <a:lnTo>
                  <a:pt x="21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8" name="Freeform 2414">
            <a:extLst>
              <a:ext uri="{FF2B5EF4-FFF2-40B4-BE49-F238E27FC236}">
                <a16:creationId xmlns:a16="http://schemas.microsoft.com/office/drawing/2014/main" id="{167C885E-2AF2-8149-9E66-80C9625DC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0" y="2241550"/>
            <a:ext cx="17463" cy="15875"/>
          </a:xfrm>
          <a:custGeom>
            <a:avLst/>
            <a:gdLst>
              <a:gd name="T0" fmla="*/ 3037076 w 47"/>
              <a:gd name="T1" fmla="*/ 4295631 h 44"/>
              <a:gd name="T2" fmla="*/ 1932820 w 47"/>
              <a:gd name="T3" fmla="*/ 4946506 h 44"/>
              <a:gd name="T4" fmla="*/ 1242474 w 47"/>
              <a:gd name="T5" fmla="*/ 5597381 h 44"/>
              <a:gd name="T6" fmla="*/ 1518538 w 47"/>
              <a:gd name="T7" fmla="*/ 4295631 h 44"/>
              <a:gd name="T8" fmla="*/ 1794602 w 47"/>
              <a:gd name="T9" fmla="*/ 3384622 h 44"/>
              <a:gd name="T10" fmla="*/ 1242474 w 47"/>
              <a:gd name="T11" fmla="*/ 3124128 h 44"/>
              <a:gd name="T12" fmla="*/ 414282 w 47"/>
              <a:gd name="T13" fmla="*/ 2343006 h 44"/>
              <a:gd name="T14" fmla="*/ 0 w 47"/>
              <a:gd name="T15" fmla="*/ 1952625 h 44"/>
              <a:gd name="T16" fmla="*/ 1242474 w 47"/>
              <a:gd name="T17" fmla="*/ 1952625 h 44"/>
              <a:gd name="T18" fmla="*/ 2346730 w 47"/>
              <a:gd name="T19" fmla="*/ 1952625 h 44"/>
              <a:gd name="T20" fmla="*/ 2623166 w 47"/>
              <a:gd name="T21" fmla="*/ 1041256 h 44"/>
              <a:gd name="T22" fmla="*/ 3037076 w 47"/>
              <a:gd name="T23" fmla="*/ 0 h 44"/>
              <a:gd name="T24" fmla="*/ 3451358 w 47"/>
              <a:gd name="T25" fmla="*/ 1041256 h 44"/>
              <a:gd name="T26" fmla="*/ 3865268 w 47"/>
              <a:gd name="T27" fmla="*/ 1952625 h 44"/>
              <a:gd name="T28" fmla="*/ 5107742 w 47"/>
              <a:gd name="T29" fmla="*/ 1952625 h 44"/>
              <a:gd name="T30" fmla="*/ 6350216 w 47"/>
              <a:gd name="T31" fmla="*/ 1952625 h 44"/>
              <a:gd name="T32" fmla="*/ 5660241 w 47"/>
              <a:gd name="T33" fmla="*/ 2343006 h 44"/>
              <a:gd name="T34" fmla="*/ 4693831 w 47"/>
              <a:gd name="T35" fmla="*/ 3124128 h 44"/>
              <a:gd name="T36" fmla="*/ 4279550 w 47"/>
              <a:gd name="T37" fmla="*/ 3384622 h 44"/>
              <a:gd name="T38" fmla="*/ 4417767 w 47"/>
              <a:gd name="T39" fmla="*/ 4295631 h 44"/>
              <a:gd name="T40" fmla="*/ 5107742 w 47"/>
              <a:gd name="T41" fmla="*/ 5597381 h 44"/>
              <a:gd name="T42" fmla="*/ 3865268 w 47"/>
              <a:gd name="T43" fmla="*/ 4816259 h 44"/>
              <a:gd name="T44" fmla="*/ 3037076 w 47"/>
              <a:gd name="T45" fmla="*/ 4295631 h 44"/>
              <a:gd name="T46" fmla="*/ 3037076 w 47"/>
              <a:gd name="T47" fmla="*/ 4295631 h 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" h="44">
                <a:moveTo>
                  <a:pt x="22" y="33"/>
                </a:moveTo>
                <a:cubicBezTo>
                  <a:pt x="20" y="33"/>
                  <a:pt x="19" y="36"/>
                  <a:pt x="14" y="38"/>
                </a:cubicBezTo>
                <a:cubicBezTo>
                  <a:pt x="9" y="42"/>
                  <a:pt x="9" y="43"/>
                  <a:pt x="9" y="43"/>
                </a:cubicBezTo>
                <a:cubicBezTo>
                  <a:pt x="9" y="43"/>
                  <a:pt x="9" y="38"/>
                  <a:pt x="11" y="33"/>
                </a:cubicBezTo>
                <a:cubicBezTo>
                  <a:pt x="13" y="30"/>
                  <a:pt x="13" y="26"/>
                  <a:pt x="13" y="26"/>
                </a:cubicBezTo>
                <a:cubicBezTo>
                  <a:pt x="13" y="26"/>
                  <a:pt x="11" y="24"/>
                  <a:pt x="9" y="24"/>
                </a:cubicBezTo>
                <a:cubicBezTo>
                  <a:pt x="8" y="22"/>
                  <a:pt x="5" y="20"/>
                  <a:pt x="3" y="18"/>
                </a:cubicBezTo>
                <a:lnTo>
                  <a:pt x="0" y="15"/>
                </a:lnTo>
                <a:lnTo>
                  <a:pt x="9" y="15"/>
                </a:lnTo>
                <a:lnTo>
                  <a:pt x="17" y="15"/>
                </a:lnTo>
                <a:lnTo>
                  <a:pt x="19" y="8"/>
                </a:lnTo>
                <a:cubicBezTo>
                  <a:pt x="20" y="3"/>
                  <a:pt x="22" y="0"/>
                  <a:pt x="22" y="0"/>
                </a:cubicBezTo>
                <a:cubicBezTo>
                  <a:pt x="22" y="1"/>
                  <a:pt x="23" y="4"/>
                  <a:pt x="25" y="8"/>
                </a:cubicBezTo>
                <a:lnTo>
                  <a:pt x="28" y="15"/>
                </a:lnTo>
                <a:lnTo>
                  <a:pt x="37" y="15"/>
                </a:lnTo>
                <a:lnTo>
                  <a:pt x="46" y="15"/>
                </a:lnTo>
                <a:lnTo>
                  <a:pt x="41" y="18"/>
                </a:lnTo>
                <a:cubicBezTo>
                  <a:pt x="37" y="20"/>
                  <a:pt x="37" y="22"/>
                  <a:pt x="34" y="24"/>
                </a:cubicBezTo>
                <a:cubicBezTo>
                  <a:pt x="32" y="24"/>
                  <a:pt x="31" y="26"/>
                  <a:pt x="31" y="26"/>
                </a:cubicBezTo>
                <a:cubicBezTo>
                  <a:pt x="29" y="26"/>
                  <a:pt x="32" y="30"/>
                  <a:pt x="32" y="33"/>
                </a:cubicBezTo>
                <a:cubicBezTo>
                  <a:pt x="37" y="38"/>
                  <a:pt x="37" y="43"/>
                  <a:pt x="37" y="43"/>
                </a:cubicBezTo>
                <a:cubicBezTo>
                  <a:pt x="37" y="43"/>
                  <a:pt x="32" y="40"/>
                  <a:pt x="28" y="37"/>
                </a:cubicBezTo>
                <a:lnTo>
                  <a:pt x="22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69" name="Freeform 2415">
            <a:extLst>
              <a:ext uri="{FF2B5EF4-FFF2-40B4-BE49-F238E27FC236}">
                <a16:creationId xmlns:a16="http://schemas.microsoft.com/office/drawing/2014/main" id="{EB7092B0-096B-C748-B85A-027519070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465388"/>
            <a:ext cx="433387" cy="19050"/>
          </a:xfrm>
          <a:custGeom>
            <a:avLst/>
            <a:gdLst>
              <a:gd name="T0" fmla="*/ 156000226 w 1203"/>
              <a:gd name="T1" fmla="*/ 6478385 h 55"/>
              <a:gd name="T2" fmla="*/ 77999933 w 1203"/>
              <a:gd name="T3" fmla="*/ 6478385 h 55"/>
              <a:gd name="T4" fmla="*/ 0 w 1203"/>
              <a:gd name="T5" fmla="*/ 6478385 h 55"/>
              <a:gd name="T6" fmla="*/ 0 w 1203"/>
              <a:gd name="T7" fmla="*/ 0 h 55"/>
              <a:gd name="T8" fmla="*/ 156000226 w 1203"/>
              <a:gd name="T9" fmla="*/ 0 h 55"/>
              <a:gd name="T10" fmla="*/ 156000226 w 1203"/>
              <a:gd name="T11" fmla="*/ 6478385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55">
                <a:moveTo>
                  <a:pt x="1202" y="54"/>
                </a:moveTo>
                <a:lnTo>
                  <a:pt x="601" y="54"/>
                </a:lnTo>
                <a:lnTo>
                  <a:pt x="0" y="54"/>
                </a:lnTo>
                <a:lnTo>
                  <a:pt x="0" y="0"/>
                </a:lnTo>
                <a:lnTo>
                  <a:pt x="1202" y="0"/>
                </a:lnTo>
                <a:lnTo>
                  <a:pt x="1202" y="54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0" name="Freeform 2416">
            <a:extLst>
              <a:ext uri="{FF2B5EF4-FFF2-40B4-BE49-F238E27FC236}">
                <a16:creationId xmlns:a16="http://schemas.microsoft.com/office/drawing/2014/main" id="{FACFFD2B-ADB6-0445-9635-7AA29DEEC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427288"/>
            <a:ext cx="433387" cy="19050"/>
          </a:xfrm>
          <a:custGeom>
            <a:avLst/>
            <a:gdLst>
              <a:gd name="T0" fmla="*/ 156000226 w 1203"/>
              <a:gd name="T1" fmla="*/ 6595886 h 54"/>
              <a:gd name="T2" fmla="*/ 77999933 w 1203"/>
              <a:gd name="T3" fmla="*/ 6595886 h 54"/>
              <a:gd name="T4" fmla="*/ 0 w 1203"/>
              <a:gd name="T5" fmla="*/ 6595886 h 54"/>
              <a:gd name="T6" fmla="*/ 0 w 1203"/>
              <a:gd name="T7" fmla="*/ 0 h 54"/>
              <a:gd name="T8" fmla="*/ 156000226 w 1203"/>
              <a:gd name="T9" fmla="*/ 0 h 54"/>
              <a:gd name="T10" fmla="*/ 156000226 w 1203"/>
              <a:gd name="T11" fmla="*/ 659588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54">
                <a:moveTo>
                  <a:pt x="1202" y="53"/>
                </a:moveTo>
                <a:lnTo>
                  <a:pt x="601" y="53"/>
                </a:lnTo>
                <a:lnTo>
                  <a:pt x="0" y="53"/>
                </a:lnTo>
                <a:lnTo>
                  <a:pt x="0" y="0"/>
                </a:lnTo>
                <a:lnTo>
                  <a:pt x="1202" y="0"/>
                </a:lnTo>
                <a:lnTo>
                  <a:pt x="1202" y="53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1" name="Freeform 2417">
            <a:extLst>
              <a:ext uri="{FF2B5EF4-FFF2-40B4-BE49-F238E27FC236}">
                <a16:creationId xmlns:a16="http://schemas.microsoft.com/office/drawing/2014/main" id="{9691D250-5B9D-3344-BFE1-47C6180AC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389188"/>
            <a:ext cx="433387" cy="19050"/>
          </a:xfrm>
          <a:custGeom>
            <a:avLst/>
            <a:gdLst>
              <a:gd name="T0" fmla="*/ 156000226 w 1203"/>
              <a:gd name="T1" fmla="*/ 6595886 h 54"/>
              <a:gd name="T2" fmla="*/ 77999933 w 1203"/>
              <a:gd name="T3" fmla="*/ 6595886 h 54"/>
              <a:gd name="T4" fmla="*/ 0 w 1203"/>
              <a:gd name="T5" fmla="*/ 6595886 h 54"/>
              <a:gd name="T6" fmla="*/ 0 w 1203"/>
              <a:gd name="T7" fmla="*/ 0 h 54"/>
              <a:gd name="T8" fmla="*/ 156000226 w 1203"/>
              <a:gd name="T9" fmla="*/ 0 h 54"/>
              <a:gd name="T10" fmla="*/ 156000226 w 1203"/>
              <a:gd name="T11" fmla="*/ 659588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54">
                <a:moveTo>
                  <a:pt x="1202" y="53"/>
                </a:moveTo>
                <a:lnTo>
                  <a:pt x="601" y="53"/>
                </a:lnTo>
                <a:lnTo>
                  <a:pt x="0" y="53"/>
                </a:lnTo>
                <a:lnTo>
                  <a:pt x="0" y="0"/>
                </a:lnTo>
                <a:lnTo>
                  <a:pt x="1202" y="0"/>
                </a:lnTo>
                <a:lnTo>
                  <a:pt x="1202" y="53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2" name="Freeform 2418">
            <a:extLst>
              <a:ext uri="{FF2B5EF4-FFF2-40B4-BE49-F238E27FC236}">
                <a16:creationId xmlns:a16="http://schemas.microsoft.com/office/drawing/2014/main" id="{C0D8B595-9A4E-6449-99D7-046E845C1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349500"/>
            <a:ext cx="228600" cy="19050"/>
          </a:xfrm>
          <a:custGeom>
            <a:avLst/>
            <a:gdLst>
              <a:gd name="T0" fmla="*/ 81908780 w 637"/>
              <a:gd name="T1" fmla="*/ 6478385 h 55"/>
              <a:gd name="T2" fmla="*/ 40954569 w 637"/>
              <a:gd name="T3" fmla="*/ 6478385 h 55"/>
              <a:gd name="T4" fmla="*/ 0 w 637"/>
              <a:gd name="T5" fmla="*/ 6478385 h 55"/>
              <a:gd name="T6" fmla="*/ 0 w 637"/>
              <a:gd name="T7" fmla="*/ 0 h 55"/>
              <a:gd name="T8" fmla="*/ 81908780 w 637"/>
              <a:gd name="T9" fmla="*/ 0 h 55"/>
              <a:gd name="T10" fmla="*/ 81908780 w 637"/>
              <a:gd name="T11" fmla="*/ 6478385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7" h="55">
                <a:moveTo>
                  <a:pt x="636" y="54"/>
                </a:moveTo>
                <a:lnTo>
                  <a:pt x="318" y="54"/>
                </a:lnTo>
                <a:lnTo>
                  <a:pt x="0" y="54"/>
                </a:lnTo>
                <a:lnTo>
                  <a:pt x="0" y="0"/>
                </a:lnTo>
                <a:lnTo>
                  <a:pt x="636" y="0"/>
                </a:lnTo>
                <a:lnTo>
                  <a:pt x="636" y="54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3" name="Freeform 2419">
            <a:extLst>
              <a:ext uri="{FF2B5EF4-FFF2-40B4-BE49-F238E27FC236}">
                <a16:creationId xmlns:a16="http://schemas.microsoft.com/office/drawing/2014/main" id="{700A31E3-0F6A-4749-8CED-C3F53A7CB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311400"/>
            <a:ext cx="228600" cy="19050"/>
          </a:xfrm>
          <a:custGeom>
            <a:avLst/>
            <a:gdLst>
              <a:gd name="T0" fmla="*/ 81908780 w 637"/>
              <a:gd name="T1" fmla="*/ 6478385 h 55"/>
              <a:gd name="T2" fmla="*/ 40954569 w 637"/>
              <a:gd name="T3" fmla="*/ 6478385 h 55"/>
              <a:gd name="T4" fmla="*/ 0 w 637"/>
              <a:gd name="T5" fmla="*/ 6478385 h 55"/>
              <a:gd name="T6" fmla="*/ 0 w 637"/>
              <a:gd name="T7" fmla="*/ 0 h 55"/>
              <a:gd name="T8" fmla="*/ 81908780 w 637"/>
              <a:gd name="T9" fmla="*/ 0 h 55"/>
              <a:gd name="T10" fmla="*/ 81908780 w 637"/>
              <a:gd name="T11" fmla="*/ 6478385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7" h="55">
                <a:moveTo>
                  <a:pt x="636" y="54"/>
                </a:moveTo>
                <a:lnTo>
                  <a:pt x="318" y="54"/>
                </a:lnTo>
                <a:lnTo>
                  <a:pt x="0" y="54"/>
                </a:lnTo>
                <a:lnTo>
                  <a:pt x="0" y="0"/>
                </a:lnTo>
                <a:lnTo>
                  <a:pt x="636" y="0"/>
                </a:lnTo>
                <a:lnTo>
                  <a:pt x="636" y="54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4" name="Freeform 2420">
            <a:extLst>
              <a:ext uri="{FF2B5EF4-FFF2-40B4-BE49-F238E27FC236}">
                <a16:creationId xmlns:a16="http://schemas.microsoft.com/office/drawing/2014/main" id="{125A9239-2E23-5444-91E4-68F2F4DBA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271713"/>
            <a:ext cx="228600" cy="19050"/>
          </a:xfrm>
          <a:custGeom>
            <a:avLst/>
            <a:gdLst>
              <a:gd name="T0" fmla="*/ 81908780 w 637"/>
              <a:gd name="T1" fmla="*/ 6595886 h 54"/>
              <a:gd name="T2" fmla="*/ 40954569 w 637"/>
              <a:gd name="T3" fmla="*/ 6595886 h 54"/>
              <a:gd name="T4" fmla="*/ 0 w 637"/>
              <a:gd name="T5" fmla="*/ 6595886 h 54"/>
              <a:gd name="T6" fmla="*/ 0 w 637"/>
              <a:gd name="T7" fmla="*/ 0 h 54"/>
              <a:gd name="T8" fmla="*/ 81908780 w 637"/>
              <a:gd name="T9" fmla="*/ 0 h 54"/>
              <a:gd name="T10" fmla="*/ 81908780 w 637"/>
              <a:gd name="T11" fmla="*/ 659588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7" h="54">
                <a:moveTo>
                  <a:pt x="636" y="53"/>
                </a:moveTo>
                <a:lnTo>
                  <a:pt x="318" y="53"/>
                </a:lnTo>
                <a:lnTo>
                  <a:pt x="0" y="53"/>
                </a:lnTo>
                <a:lnTo>
                  <a:pt x="0" y="0"/>
                </a:lnTo>
                <a:lnTo>
                  <a:pt x="636" y="0"/>
                </a:lnTo>
                <a:lnTo>
                  <a:pt x="636" y="53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5" name="Freeform 2421">
            <a:extLst>
              <a:ext uri="{FF2B5EF4-FFF2-40B4-BE49-F238E27FC236}">
                <a16:creationId xmlns:a16="http://schemas.microsoft.com/office/drawing/2014/main" id="{E32F8FCA-7AF8-3949-8D04-4A3A860D6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233613"/>
            <a:ext cx="228600" cy="19050"/>
          </a:xfrm>
          <a:custGeom>
            <a:avLst/>
            <a:gdLst>
              <a:gd name="T0" fmla="*/ 81908780 w 637"/>
              <a:gd name="T1" fmla="*/ 6478385 h 55"/>
              <a:gd name="T2" fmla="*/ 40954569 w 637"/>
              <a:gd name="T3" fmla="*/ 6478385 h 55"/>
              <a:gd name="T4" fmla="*/ 0 w 637"/>
              <a:gd name="T5" fmla="*/ 6478385 h 55"/>
              <a:gd name="T6" fmla="*/ 0 w 637"/>
              <a:gd name="T7" fmla="*/ 0 h 55"/>
              <a:gd name="T8" fmla="*/ 81908780 w 637"/>
              <a:gd name="T9" fmla="*/ 0 h 55"/>
              <a:gd name="T10" fmla="*/ 81908780 w 637"/>
              <a:gd name="T11" fmla="*/ 6478385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7" h="55">
                <a:moveTo>
                  <a:pt x="636" y="54"/>
                </a:moveTo>
                <a:lnTo>
                  <a:pt x="318" y="54"/>
                </a:lnTo>
                <a:lnTo>
                  <a:pt x="0" y="54"/>
                </a:lnTo>
                <a:lnTo>
                  <a:pt x="0" y="0"/>
                </a:lnTo>
                <a:lnTo>
                  <a:pt x="636" y="0"/>
                </a:lnTo>
                <a:lnTo>
                  <a:pt x="636" y="54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6" name="Freeform 2422">
            <a:extLst>
              <a:ext uri="{FF2B5EF4-FFF2-40B4-BE49-F238E27FC236}">
                <a16:creationId xmlns:a16="http://schemas.microsoft.com/office/drawing/2014/main" id="{BA1595A0-349F-624B-8A6A-C92DBCB19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2233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68801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B25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7" name="Freeform 2423">
            <a:extLst>
              <a:ext uri="{FF2B5EF4-FFF2-40B4-BE49-F238E27FC236}">
                <a16:creationId xmlns:a16="http://schemas.microsoft.com/office/drawing/2014/main" id="{222B60E0-3B1C-904C-A7F1-1B74AF680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2233613"/>
            <a:ext cx="144462" cy="252412"/>
          </a:xfrm>
          <a:custGeom>
            <a:avLst/>
            <a:gdLst>
              <a:gd name="T0" fmla="*/ 26086587 w 400"/>
              <a:gd name="T1" fmla="*/ 90886710 h 700"/>
              <a:gd name="T2" fmla="*/ 0 w 400"/>
              <a:gd name="T3" fmla="*/ 90886710 h 700"/>
              <a:gd name="T4" fmla="*/ 0 w 400"/>
              <a:gd name="T5" fmla="*/ 0 h 700"/>
              <a:gd name="T6" fmla="*/ 52042797 w 400"/>
              <a:gd name="T7" fmla="*/ 0 h 700"/>
              <a:gd name="T8" fmla="*/ 52042797 w 400"/>
              <a:gd name="T9" fmla="*/ 90886710 h 700"/>
              <a:gd name="T10" fmla="*/ 26086587 w 4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200" y="699"/>
                </a:lnTo>
              </a:path>
            </a:pathLst>
          </a:custGeom>
          <a:solidFill>
            <a:srgbClr val="F4C6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8" name="Freeform 2424">
            <a:extLst>
              <a:ext uri="{FF2B5EF4-FFF2-40B4-BE49-F238E27FC236}">
                <a16:creationId xmlns:a16="http://schemas.microsoft.com/office/drawing/2014/main" id="{971280CB-9146-5440-8682-5F5F64830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5488" y="2289175"/>
            <a:ext cx="125412" cy="139700"/>
          </a:xfrm>
          <a:custGeom>
            <a:avLst/>
            <a:gdLst>
              <a:gd name="T0" fmla="*/ 15674693 w 347"/>
              <a:gd name="T1" fmla="*/ 12963656 h 388"/>
              <a:gd name="T2" fmla="*/ 22597652 w 347"/>
              <a:gd name="T3" fmla="*/ 0 h 388"/>
              <a:gd name="T4" fmla="*/ 29912750 w 347"/>
              <a:gd name="T5" fmla="*/ 12963656 h 388"/>
              <a:gd name="T6" fmla="*/ 25210342 w 347"/>
              <a:gd name="T7" fmla="*/ 12315563 h 388"/>
              <a:gd name="T8" fmla="*/ 25210342 w 347"/>
              <a:gd name="T9" fmla="*/ 31631609 h 388"/>
              <a:gd name="T10" fmla="*/ 30957609 w 347"/>
              <a:gd name="T11" fmla="*/ 32409320 h 388"/>
              <a:gd name="T12" fmla="*/ 31088081 w 347"/>
              <a:gd name="T13" fmla="*/ 31631609 h 388"/>
              <a:gd name="T14" fmla="*/ 34615158 w 347"/>
              <a:gd name="T15" fmla="*/ 15426769 h 388"/>
              <a:gd name="T16" fmla="*/ 35268240 w 347"/>
              <a:gd name="T17" fmla="*/ 12445182 h 388"/>
              <a:gd name="T18" fmla="*/ 33308993 w 347"/>
              <a:gd name="T19" fmla="*/ 12834037 h 388"/>
              <a:gd name="T20" fmla="*/ 44542222 w 347"/>
              <a:gd name="T21" fmla="*/ 7130101 h 388"/>
              <a:gd name="T22" fmla="*/ 44803527 w 347"/>
              <a:gd name="T23" fmla="*/ 7518956 h 388"/>
              <a:gd name="T24" fmla="*/ 34876463 w 347"/>
              <a:gd name="T25" fmla="*/ 37724401 h 388"/>
              <a:gd name="T26" fmla="*/ 25210342 w 347"/>
              <a:gd name="T27" fmla="*/ 36427855 h 388"/>
              <a:gd name="T28" fmla="*/ 25210342 w 347"/>
              <a:gd name="T29" fmla="*/ 50169582 h 388"/>
              <a:gd name="T30" fmla="*/ 19854852 w 347"/>
              <a:gd name="T31" fmla="*/ 50169582 h 388"/>
              <a:gd name="T32" fmla="*/ 19854852 w 347"/>
              <a:gd name="T33" fmla="*/ 36427855 h 388"/>
              <a:gd name="T34" fmla="*/ 10449675 w 347"/>
              <a:gd name="T35" fmla="*/ 37724401 h 388"/>
              <a:gd name="T36" fmla="*/ 391777 w 347"/>
              <a:gd name="T37" fmla="*/ 7518956 h 388"/>
              <a:gd name="T38" fmla="*/ 522610 w 347"/>
              <a:gd name="T39" fmla="*/ 7130101 h 388"/>
              <a:gd name="T40" fmla="*/ 12147977 w 347"/>
              <a:gd name="T41" fmla="*/ 12834037 h 388"/>
              <a:gd name="T42" fmla="*/ 10057898 w 347"/>
              <a:gd name="T43" fmla="*/ 12445182 h 388"/>
              <a:gd name="T44" fmla="*/ 10710980 w 347"/>
              <a:gd name="T45" fmla="*/ 15426769 h 388"/>
              <a:gd name="T46" fmla="*/ 14238057 w 347"/>
              <a:gd name="T47" fmla="*/ 31631609 h 388"/>
              <a:gd name="T48" fmla="*/ 14499001 w 347"/>
              <a:gd name="T49" fmla="*/ 32409320 h 388"/>
              <a:gd name="T50" fmla="*/ 19854852 w 347"/>
              <a:gd name="T51" fmla="*/ 31631609 h 388"/>
              <a:gd name="T52" fmla="*/ 19854852 w 347"/>
              <a:gd name="T53" fmla="*/ 12315563 h 388"/>
              <a:gd name="T54" fmla="*/ 15674693 w 347"/>
              <a:gd name="T55" fmla="*/ 12963656 h 38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47" h="388">
                <a:moveTo>
                  <a:pt x="120" y="100"/>
                </a:moveTo>
                <a:cubicBezTo>
                  <a:pt x="147" y="72"/>
                  <a:pt x="161" y="35"/>
                  <a:pt x="173" y="0"/>
                </a:cubicBezTo>
                <a:cubicBezTo>
                  <a:pt x="187" y="35"/>
                  <a:pt x="199" y="72"/>
                  <a:pt x="229" y="100"/>
                </a:cubicBezTo>
                <a:cubicBezTo>
                  <a:pt x="220" y="97"/>
                  <a:pt x="203" y="95"/>
                  <a:pt x="193" y="95"/>
                </a:cubicBezTo>
                <a:lnTo>
                  <a:pt x="193" y="244"/>
                </a:lnTo>
                <a:lnTo>
                  <a:pt x="237" y="250"/>
                </a:lnTo>
                <a:cubicBezTo>
                  <a:pt x="238" y="250"/>
                  <a:pt x="238" y="247"/>
                  <a:pt x="238" y="244"/>
                </a:cubicBezTo>
                <a:cubicBezTo>
                  <a:pt x="243" y="198"/>
                  <a:pt x="253" y="160"/>
                  <a:pt x="265" y="119"/>
                </a:cubicBezTo>
                <a:cubicBezTo>
                  <a:pt x="267" y="113"/>
                  <a:pt x="281" y="92"/>
                  <a:pt x="270" y="96"/>
                </a:cubicBezTo>
                <a:cubicBezTo>
                  <a:pt x="269" y="96"/>
                  <a:pt x="253" y="103"/>
                  <a:pt x="255" y="99"/>
                </a:cubicBezTo>
                <a:cubicBezTo>
                  <a:pt x="276" y="77"/>
                  <a:pt x="309" y="60"/>
                  <a:pt x="341" y="55"/>
                </a:cubicBezTo>
                <a:cubicBezTo>
                  <a:pt x="344" y="54"/>
                  <a:pt x="346" y="56"/>
                  <a:pt x="343" y="58"/>
                </a:cubicBezTo>
                <a:cubicBezTo>
                  <a:pt x="302" y="124"/>
                  <a:pt x="265" y="200"/>
                  <a:pt x="267" y="291"/>
                </a:cubicBezTo>
                <a:cubicBezTo>
                  <a:pt x="252" y="291"/>
                  <a:pt x="212" y="281"/>
                  <a:pt x="193" y="281"/>
                </a:cubicBezTo>
                <a:lnTo>
                  <a:pt x="193" y="387"/>
                </a:lnTo>
                <a:lnTo>
                  <a:pt x="152" y="387"/>
                </a:lnTo>
                <a:lnTo>
                  <a:pt x="152" y="281"/>
                </a:lnTo>
                <a:cubicBezTo>
                  <a:pt x="138" y="281"/>
                  <a:pt x="97" y="291"/>
                  <a:pt x="80" y="291"/>
                </a:cubicBezTo>
                <a:cubicBezTo>
                  <a:pt x="80" y="200"/>
                  <a:pt x="47" y="124"/>
                  <a:pt x="3" y="58"/>
                </a:cubicBezTo>
                <a:cubicBezTo>
                  <a:pt x="0" y="56"/>
                  <a:pt x="1" y="54"/>
                  <a:pt x="4" y="55"/>
                </a:cubicBezTo>
                <a:cubicBezTo>
                  <a:pt x="38" y="60"/>
                  <a:pt x="70" y="77"/>
                  <a:pt x="93" y="99"/>
                </a:cubicBezTo>
                <a:cubicBezTo>
                  <a:pt x="96" y="103"/>
                  <a:pt x="77" y="96"/>
                  <a:pt x="77" y="96"/>
                </a:cubicBezTo>
                <a:cubicBezTo>
                  <a:pt x="65" y="92"/>
                  <a:pt x="80" y="113"/>
                  <a:pt x="82" y="119"/>
                </a:cubicBezTo>
                <a:cubicBezTo>
                  <a:pt x="94" y="160"/>
                  <a:pt x="105" y="198"/>
                  <a:pt x="109" y="244"/>
                </a:cubicBezTo>
                <a:cubicBezTo>
                  <a:pt x="109" y="247"/>
                  <a:pt x="109" y="250"/>
                  <a:pt x="111" y="250"/>
                </a:cubicBezTo>
                <a:lnTo>
                  <a:pt x="152" y="244"/>
                </a:lnTo>
                <a:lnTo>
                  <a:pt x="152" y="95"/>
                </a:lnTo>
                <a:cubicBezTo>
                  <a:pt x="143" y="95"/>
                  <a:pt x="129" y="97"/>
                  <a:pt x="120" y="10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79" name="Freeform 2425">
            <a:extLst>
              <a:ext uri="{FF2B5EF4-FFF2-40B4-BE49-F238E27FC236}">
                <a16:creationId xmlns:a16="http://schemas.microsoft.com/office/drawing/2014/main" id="{3DB626C8-6BD5-824F-A5E0-9F51FA9F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233613"/>
            <a:ext cx="431800" cy="252412"/>
          </a:xfrm>
          <a:custGeom>
            <a:avLst/>
            <a:gdLst>
              <a:gd name="T0" fmla="*/ 0 w 1201"/>
              <a:gd name="T1" fmla="*/ 0 h 700"/>
              <a:gd name="T2" fmla="*/ 155117229 w 1201"/>
              <a:gd name="T3" fmla="*/ 0 h 700"/>
              <a:gd name="T4" fmla="*/ 155117229 w 1201"/>
              <a:gd name="T5" fmla="*/ 90886710 h 700"/>
              <a:gd name="T6" fmla="*/ 77558614 w 1201"/>
              <a:gd name="T7" fmla="*/ 90886710 h 700"/>
              <a:gd name="T8" fmla="*/ 0 w 1201"/>
              <a:gd name="T9" fmla="*/ 90886710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438FC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0" name="Freeform 2426">
            <a:extLst>
              <a:ext uri="{FF2B5EF4-FFF2-40B4-BE49-F238E27FC236}">
                <a16:creationId xmlns:a16="http://schemas.microsoft.com/office/drawing/2014/main" id="{686E3B0E-1661-B647-B0C9-94AE13F56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317750"/>
            <a:ext cx="431800" cy="84138"/>
          </a:xfrm>
          <a:custGeom>
            <a:avLst/>
            <a:gdLst>
              <a:gd name="T0" fmla="*/ 0 w 1201"/>
              <a:gd name="T1" fmla="*/ 0 h 234"/>
              <a:gd name="T2" fmla="*/ 155117229 w 1201"/>
              <a:gd name="T3" fmla="*/ 0 h 234"/>
              <a:gd name="T4" fmla="*/ 155117229 w 1201"/>
              <a:gd name="T5" fmla="*/ 30123561 h 234"/>
              <a:gd name="T6" fmla="*/ 77558614 w 1201"/>
              <a:gd name="T7" fmla="*/ 30123561 h 234"/>
              <a:gd name="T8" fmla="*/ 0 w 1201"/>
              <a:gd name="T9" fmla="*/ 30123561 h 234"/>
              <a:gd name="T10" fmla="*/ 0 w 1201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4">
                <a:moveTo>
                  <a:pt x="0" y="0"/>
                </a:moveTo>
                <a:lnTo>
                  <a:pt x="1200" y="0"/>
                </a:lnTo>
                <a:lnTo>
                  <a:pt x="1200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D600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1" name="Freeform 2427">
            <a:extLst>
              <a:ext uri="{FF2B5EF4-FFF2-40B4-BE49-F238E27FC236}">
                <a16:creationId xmlns:a16="http://schemas.microsoft.com/office/drawing/2014/main" id="{165E5FDD-102F-9740-84FC-C3581B573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401888"/>
            <a:ext cx="431800" cy="84137"/>
          </a:xfrm>
          <a:custGeom>
            <a:avLst/>
            <a:gdLst>
              <a:gd name="T0" fmla="*/ 0 w 1201"/>
              <a:gd name="T1" fmla="*/ 0 h 233"/>
              <a:gd name="T2" fmla="*/ 155117229 w 1201"/>
              <a:gd name="T3" fmla="*/ 0 h 233"/>
              <a:gd name="T4" fmla="*/ 155117229 w 1201"/>
              <a:gd name="T5" fmla="*/ 30251765 h 233"/>
              <a:gd name="T6" fmla="*/ 77558614 w 1201"/>
              <a:gd name="T7" fmla="*/ 30251765 h 233"/>
              <a:gd name="T8" fmla="*/ 0 w 1201"/>
              <a:gd name="T9" fmla="*/ 30251765 h 233"/>
              <a:gd name="T10" fmla="*/ 0 w 1201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3">
                <a:moveTo>
                  <a:pt x="0" y="0"/>
                </a:moveTo>
                <a:lnTo>
                  <a:pt x="1200" y="0"/>
                </a:lnTo>
                <a:lnTo>
                  <a:pt x="1200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48AE6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2" name="Freeform 2428">
            <a:extLst>
              <a:ext uri="{FF2B5EF4-FFF2-40B4-BE49-F238E27FC236}">
                <a16:creationId xmlns:a16="http://schemas.microsoft.com/office/drawing/2014/main" id="{753F392E-0D68-654D-8DAE-2A21E216E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2324100"/>
            <a:ext cx="60325" cy="71438"/>
          </a:xfrm>
          <a:custGeom>
            <a:avLst/>
            <a:gdLst>
              <a:gd name="T0" fmla="*/ 5415246 w 168"/>
              <a:gd name="T1" fmla="*/ 12887125 h 197"/>
              <a:gd name="T2" fmla="*/ 15859371 w 168"/>
              <a:gd name="T3" fmla="*/ 23669912 h 197"/>
              <a:gd name="T4" fmla="*/ 21532434 w 168"/>
              <a:gd name="T5" fmla="*/ 21960476 h 197"/>
              <a:gd name="T6" fmla="*/ 12635933 w 168"/>
              <a:gd name="T7" fmla="*/ 25773888 h 197"/>
              <a:gd name="T8" fmla="*/ 0 w 168"/>
              <a:gd name="T9" fmla="*/ 12887125 h 197"/>
              <a:gd name="T10" fmla="*/ 12635933 w 168"/>
              <a:gd name="T11" fmla="*/ 0 h 197"/>
              <a:gd name="T12" fmla="*/ 21532434 w 168"/>
              <a:gd name="T13" fmla="*/ 3813411 h 197"/>
              <a:gd name="T14" fmla="*/ 15859371 w 168"/>
              <a:gd name="T15" fmla="*/ 2103976 h 197"/>
              <a:gd name="T16" fmla="*/ 5415246 w 168"/>
              <a:gd name="T17" fmla="*/ 12887125 h 19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8" h="197">
                <a:moveTo>
                  <a:pt x="42" y="98"/>
                </a:moveTo>
                <a:cubicBezTo>
                  <a:pt x="42" y="144"/>
                  <a:pt x="79" y="180"/>
                  <a:pt x="123" y="180"/>
                </a:cubicBezTo>
                <a:cubicBezTo>
                  <a:pt x="140" y="180"/>
                  <a:pt x="155" y="175"/>
                  <a:pt x="167" y="167"/>
                </a:cubicBezTo>
                <a:cubicBezTo>
                  <a:pt x="150" y="185"/>
                  <a:pt x="126" y="196"/>
                  <a:pt x="98" y="196"/>
                </a:cubicBezTo>
                <a:cubicBezTo>
                  <a:pt x="44" y="196"/>
                  <a:pt x="0" y="152"/>
                  <a:pt x="0" y="98"/>
                </a:cubicBezTo>
                <a:cubicBezTo>
                  <a:pt x="0" y="44"/>
                  <a:pt x="44" y="0"/>
                  <a:pt x="98" y="0"/>
                </a:cubicBezTo>
                <a:cubicBezTo>
                  <a:pt x="126" y="0"/>
                  <a:pt x="150" y="11"/>
                  <a:pt x="167" y="29"/>
                </a:cubicBezTo>
                <a:cubicBezTo>
                  <a:pt x="155" y="21"/>
                  <a:pt x="140" y="16"/>
                  <a:pt x="123" y="16"/>
                </a:cubicBezTo>
                <a:cubicBezTo>
                  <a:pt x="79" y="16"/>
                  <a:pt x="42" y="53"/>
                  <a:pt x="42" y="9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3" name="Freeform 2429">
            <a:extLst>
              <a:ext uri="{FF2B5EF4-FFF2-40B4-BE49-F238E27FC236}">
                <a16:creationId xmlns:a16="http://schemas.microsoft.com/office/drawing/2014/main" id="{A6D97686-EDCF-7D49-9F29-36EA9B77C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" y="2339975"/>
            <a:ext cx="38100" cy="38100"/>
          </a:xfrm>
          <a:custGeom>
            <a:avLst/>
            <a:gdLst>
              <a:gd name="T0" fmla="*/ 11718109 w 105"/>
              <a:gd name="T1" fmla="*/ 11849826 h 105"/>
              <a:gd name="T2" fmla="*/ 8294914 w 105"/>
              <a:gd name="T3" fmla="*/ 10138229 h 105"/>
              <a:gd name="T4" fmla="*/ 6978106 w 105"/>
              <a:gd name="T5" fmla="*/ 13693140 h 105"/>
              <a:gd name="T6" fmla="*/ 5398226 w 105"/>
              <a:gd name="T7" fmla="*/ 10138229 h 105"/>
              <a:gd name="T8" fmla="*/ 2106749 w 105"/>
              <a:gd name="T9" fmla="*/ 11849826 h 105"/>
              <a:gd name="T10" fmla="*/ 3554911 w 105"/>
              <a:gd name="T11" fmla="*/ 8031480 h 105"/>
              <a:gd name="T12" fmla="*/ 0 w 105"/>
              <a:gd name="T13" fmla="*/ 6846751 h 105"/>
              <a:gd name="T14" fmla="*/ 3554911 w 105"/>
              <a:gd name="T15" fmla="*/ 5529943 h 105"/>
              <a:gd name="T16" fmla="*/ 2106749 w 105"/>
              <a:gd name="T17" fmla="*/ 1843314 h 105"/>
              <a:gd name="T18" fmla="*/ 5398226 w 105"/>
              <a:gd name="T19" fmla="*/ 3554911 h 105"/>
              <a:gd name="T20" fmla="*/ 6978106 w 105"/>
              <a:gd name="T21" fmla="*/ 0 h 105"/>
              <a:gd name="T22" fmla="*/ 8294914 w 105"/>
              <a:gd name="T23" fmla="*/ 3554911 h 105"/>
              <a:gd name="T24" fmla="*/ 11718109 w 105"/>
              <a:gd name="T25" fmla="*/ 1843314 h 105"/>
              <a:gd name="T26" fmla="*/ 10138229 w 105"/>
              <a:gd name="T27" fmla="*/ 5529943 h 105"/>
              <a:gd name="T28" fmla="*/ 13693140 w 105"/>
              <a:gd name="T29" fmla="*/ 6846751 h 105"/>
              <a:gd name="T30" fmla="*/ 10138229 w 105"/>
              <a:gd name="T31" fmla="*/ 8294914 h 105"/>
              <a:gd name="T32" fmla="*/ 11718109 w 105"/>
              <a:gd name="T33" fmla="*/ 11849826 h 1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" h="105">
                <a:moveTo>
                  <a:pt x="89" y="90"/>
                </a:moveTo>
                <a:lnTo>
                  <a:pt x="63" y="77"/>
                </a:lnTo>
                <a:lnTo>
                  <a:pt x="53" y="104"/>
                </a:lnTo>
                <a:lnTo>
                  <a:pt x="41" y="77"/>
                </a:lnTo>
                <a:lnTo>
                  <a:pt x="16" y="90"/>
                </a:lnTo>
                <a:lnTo>
                  <a:pt x="27" y="61"/>
                </a:lnTo>
                <a:lnTo>
                  <a:pt x="0" y="52"/>
                </a:lnTo>
                <a:lnTo>
                  <a:pt x="27" y="42"/>
                </a:lnTo>
                <a:lnTo>
                  <a:pt x="16" y="14"/>
                </a:lnTo>
                <a:lnTo>
                  <a:pt x="41" y="27"/>
                </a:lnTo>
                <a:lnTo>
                  <a:pt x="53" y="0"/>
                </a:lnTo>
                <a:lnTo>
                  <a:pt x="63" y="27"/>
                </a:lnTo>
                <a:lnTo>
                  <a:pt x="89" y="14"/>
                </a:lnTo>
                <a:lnTo>
                  <a:pt x="77" y="42"/>
                </a:lnTo>
                <a:lnTo>
                  <a:pt x="104" y="52"/>
                </a:lnTo>
                <a:lnTo>
                  <a:pt x="77" y="63"/>
                </a:lnTo>
                <a:lnTo>
                  <a:pt x="89" y="9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4" name="Freeform 2430">
            <a:extLst>
              <a:ext uri="{FF2B5EF4-FFF2-40B4-BE49-F238E27FC236}">
                <a16:creationId xmlns:a16="http://schemas.microsoft.com/office/drawing/2014/main" id="{2BB09F8E-9FA8-AD43-A997-31374B3A2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233613"/>
            <a:ext cx="260350" cy="25400"/>
          </a:xfrm>
          <a:custGeom>
            <a:avLst/>
            <a:gdLst>
              <a:gd name="T0" fmla="*/ 46681653 w 725"/>
              <a:gd name="T1" fmla="*/ 8958687 h 71"/>
              <a:gd name="T2" fmla="*/ 0 w 725"/>
              <a:gd name="T3" fmla="*/ 8958687 h 71"/>
              <a:gd name="T4" fmla="*/ 0 w 725"/>
              <a:gd name="T5" fmla="*/ 0 h 71"/>
              <a:gd name="T6" fmla="*/ 93363665 w 725"/>
              <a:gd name="T7" fmla="*/ 0 h 71"/>
              <a:gd name="T8" fmla="*/ 93363665 w 725"/>
              <a:gd name="T9" fmla="*/ 8958687 h 71"/>
              <a:gd name="T10" fmla="*/ 46681653 w 725"/>
              <a:gd name="T11" fmla="*/ 895868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5" h="71">
                <a:moveTo>
                  <a:pt x="362" y="70"/>
                </a:moveTo>
                <a:lnTo>
                  <a:pt x="0" y="70"/>
                </a:lnTo>
                <a:lnTo>
                  <a:pt x="0" y="0"/>
                </a:lnTo>
                <a:lnTo>
                  <a:pt x="724" y="0"/>
                </a:lnTo>
                <a:lnTo>
                  <a:pt x="724" y="70"/>
                </a:lnTo>
                <a:lnTo>
                  <a:pt x="362" y="7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5" name="Freeform 2431">
            <a:extLst>
              <a:ext uri="{FF2B5EF4-FFF2-40B4-BE49-F238E27FC236}">
                <a16:creationId xmlns:a16="http://schemas.microsoft.com/office/drawing/2014/main" id="{DB675CE1-2586-F043-B2BD-30FD5177F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290763"/>
            <a:ext cx="260350" cy="25400"/>
          </a:xfrm>
          <a:custGeom>
            <a:avLst/>
            <a:gdLst>
              <a:gd name="T0" fmla="*/ 46681653 w 725"/>
              <a:gd name="T1" fmla="*/ 8836025 h 72"/>
              <a:gd name="T2" fmla="*/ 0 w 725"/>
              <a:gd name="T3" fmla="*/ 8836025 h 72"/>
              <a:gd name="T4" fmla="*/ 0 w 725"/>
              <a:gd name="T5" fmla="*/ 0 h 72"/>
              <a:gd name="T6" fmla="*/ 93363665 w 725"/>
              <a:gd name="T7" fmla="*/ 0 h 72"/>
              <a:gd name="T8" fmla="*/ 93363665 w 725"/>
              <a:gd name="T9" fmla="*/ 8836025 h 72"/>
              <a:gd name="T10" fmla="*/ 46681653 w 725"/>
              <a:gd name="T11" fmla="*/ 8836025 h 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5" h="72">
                <a:moveTo>
                  <a:pt x="362" y="71"/>
                </a:moveTo>
                <a:lnTo>
                  <a:pt x="0" y="71"/>
                </a:lnTo>
                <a:lnTo>
                  <a:pt x="0" y="0"/>
                </a:lnTo>
                <a:lnTo>
                  <a:pt x="724" y="0"/>
                </a:lnTo>
                <a:lnTo>
                  <a:pt x="724" y="71"/>
                </a:lnTo>
                <a:lnTo>
                  <a:pt x="362" y="7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6" name="Freeform 2432">
            <a:extLst>
              <a:ext uri="{FF2B5EF4-FFF2-40B4-BE49-F238E27FC236}">
                <a16:creationId xmlns:a16="http://schemas.microsoft.com/office/drawing/2014/main" id="{D3F1E8E8-5AA5-6F44-BC9A-2821432A2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347913"/>
            <a:ext cx="431800" cy="25400"/>
          </a:xfrm>
          <a:custGeom>
            <a:avLst/>
            <a:gdLst>
              <a:gd name="T0" fmla="*/ 0 w 1201"/>
              <a:gd name="T1" fmla="*/ 0 h 71"/>
              <a:gd name="T2" fmla="*/ 155117229 w 1201"/>
              <a:gd name="T3" fmla="*/ 0 h 71"/>
              <a:gd name="T4" fmla="*/ 155117229 w 1201"/>
              <a:gd name="T5" fmla="*/ 8958687 h 71"/>
              <a:gd name="T6" fmla="*/ 77558614 w 1201"/>
              <a:gd name="T7" fmla="*/ 8958687 h 71"/>
              <a:gd name="T8" fmla="*/ 0 w 1201"/>
              <a:gd name="T9" fmla="*/ 8958687 h 71"/>
              <a:gd name="T10" fmla="*/ 0 w 1201"/>
              <a:gd name="T11" fmla="*/ 0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1">
                <a:moveTo>
                  <a:pt x="0" y="0"/>
                </a:moveTo>
                <a:lnTo>
                  <a:pt x="1200" y="0"/>
                </a:lnTo>
                <a:lnTo>
                  <a:pt x="1200" y="70"/>
                </a:lnTo>
                <a:lnTo>
                  <a:pt x="600" y="70"/>
                </a:lnTo>
                <a:lnTo>
                  <a:pt x="0" y="7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7" name="Freeform 2433">
            <a:extLst>
              <a:ext uri="{FF2B5EF4-FFF2-40B4-BE49-F238E27FC236}">
                <a16:creationId xmlns:a16="http://schemas.microsoft.com/office/drawing/2014/main" id="{5B0BE78B-4281-264C-BCDF-4ECCCDA65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403475"/>
            <a:ext cx="431800" cy="25400"/>
          </a:xfrm>
          <a:custGeom>
            <a:avLst/>
            <a:gdLst>
              <a:gd name="T0" fmla="*/ 0 w 1201"/>
              <a:gd name="T1" fmla="*/ 0 h 70"/>
              <a:gd name="T2" fmla="*/ 155117229 w 1201"/>
              <a:gd name="T3" fmla="*/ 0 h 70"/>
              <a:gd name="T4" fmla="*/ 155117229 w 1201"/>
              <a:gd name="T5" fmla="*/ 9084854 h 70"/>
              <a:gd name="T6" fmla="*/ 77558614 w 1201"/>
              <a:gd name="T7" fmla="*/ 9084854 h 70"/>
              <a:gd name="T8" fmla="*/ 0 w 1201"/>
              <a:gd name="T9" fmla="*/ 9084854 h 70"/>
              <a:gd name="T10" fmla="*/ 0 w 1201"/>
              <a:gd name="T11" fmla="*/ 0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">
                <a:moveTo>
                  <a:pt x="0" y="0"/>
                </a:moveTo>
                <a:lnTo>
                  <a:pt x="1200" y="0"/>
                </a:lnTo>
                <a:lnTo>
                  <a:pt x="1200" y="69"/>
                </a:lnTo>
                <a:lnTo>
                  <a:pt x="600" y="69"/>
                </a:lnTo>
                <a:lnTo>
                  <a:pt x="0" y="6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8" name="Freeform 2434">
            <a:extLst>
              <a:ext uri="{FF2B5EF4-FFF2-40B4-BE49-F238E27FC236}">
                <a16:creationId xmlns:a16="http://schemas.microsoft.com/office/drawing/2014/main" id="{30E8C953-8C55-F648-B4CE-B98F9BEC3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460625"/>
            <a:ext cx="431800" cy="25400"/>
          </a:xfrm>
          <a:custGeom>
            <a:avLst/>
            <a:gdLst>
              <a:gd name="T0" fmla="*/ 0 w 1201"/>
              <a:gd name="T1" fmla="*/ 0 h 70"/>
              <a:gd name="T2" fmla="*/ 155117229 w 1201"/>
              <a:gd name="T3" fmla="*/ 0 h 70"/>
              <a:gd name="T4" fmla="*/ 155117229 w 1201"/>
              <a:gd name="T5" fmla="*/ 9084854 h 70"/>
              <a:gd name="T6" fmla="*/ 77558614 w 1201"/>
              <a:gd name="T7" fmla="*/ 9084854 h 70"/>
              <a:gd name="T8" fmla="*/ 0 w 1201"/>
              <a:gd name="T9" fmla="*/ 9084854 h 70"/>
              <a:gd name="T10" fmla="*/ 0 w 1201"/>
              <a:gd name="T11" fmla="*/ 0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">
                <a:moveTo>
                  <a:pt x="0" y="0"/>
                </a:moveTo>
                <a:lnTo>
                  <a:pt x="1200" y="0"/>
                </a:lnTo>
                <a:lnTo>
                  <a:pt x="1200" y="69"/>
                </a:lnTo>
                <a:lnTo>
                  <a:pt x="600" y="69"/>
                </a:lnTo>
                <a:lnTo>
                  <a:pt x="0" y="6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89" name="Freeform 2435">
            <a:extLst>
              <a:ext uri="{FF2B5EF4-FFF2-40B4-BE49-F238E27FC236}">
                <a16:creationId xmlns:a16="http://schemas.microsoft.com/office/drawing/2014/main" id="{C3943A17-43F8-7740-9507-1DC5E7DD4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259013"/>
            <a:ext cx="260350" cy="31750"/>
          </a:xfrm>
          <a:custGeom>
            <a:avLst/>
            <a:gdLst>
              <a:gd name="T0" fmla="*/ 46681653 w 725"/>
              <a:gd name="T1" fmla="*/ 11199188 h 89"/>
              <a:gd name="T2" fmla="*/ 0 w 725"/>
              <a:gd name="T3" fmla="*/ 11199188 h 89"/>
              <a:gd name="T4" fmla="*/ 0 w 725"/>
              <a:gd name="T5" fmla="*/ 0 h 89"/>
              <a:gd name="T6" fmla="*/ 93363665 w 725"/>
              <a:gd name="T7" fmla="*/ 0 h 89"/>
              <a:gd name="T8" fmla="*/ 93363665 w 725"/>
              <a:gd name="T9" fmla="*/ 11199188 h 89"/>
              <a:gd name="T10" fmla="*/ 46681653 w 725"/>
              <a:gd name="T11" fmla="*/ 11199188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5" h="89">
                <a:moveTo>
                  <a:pt x="362" y="88"/>
                </a:moveTo>
                <a:lnTo>
                  <a:pt x="0" y="88"/>
                </a:lnTo>
                <a:lnTo>
                  <a:pt x="0" y="0"/>
                </a:lnTo>
                <a:lnTo>
                  <a:pt x="724" y="0"/>
                </a:lnTo>
                <a:lnTo>
                  <a:pt x="724" y="88"/>
                </a:lnTo>
                <a:lnTo>
                  <a:pt x="362" y="8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0" name="Freeform 2436">
            <a:extLst>
              <a:ext uri="{FF2B5EF4-FFF2-40B4-BE49-F238E27FC236}">
                <a16:creationId xmlns:a16="http://schemas.microsoft.com/office/drawing/2014/main" id="{E43C9F77-6461-4A43-892E-6417A09C0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2316163"/>
            <a:ext cx="260350" cy="31750"/>
          </a:xfrm>
          <a:custGeom>
            <a:avLst/>
            <a:gdLst>
              <a:gd name="T0" fmla="*/ 46681653 w 725"/>
              <a:gd name="T1" fmla="*/ 11325009 h 88"/>
              <a:gd name="T2" fmla="*/ 0 w 725"/>
              <a:gd name="T3" fmla="*/ 11325009 h 88"/>
              <a:gd name="T4" fmla="*/ 0 w 725"/>
              <a:gd name="T5" fmla="*/ 0 h 88"/>
              <a:gd name="T6" fmla="*/ 93363665 w 725"/>
              <a:gd name="T7" fmla="*/ 0 h 88"/>
              <a:gd name="T8" fmla="*/ 93363665 w 725"/>
              <a:gd name="T9" fmla="*/ 11325009 h 88"/>
              <a:gd name="T10" fmla="*/ 46681653 w 725"/>
              <a:gd name="T11" fmla="*/ 11325009 h 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5" h="88">
                <a:moveTo>
                  <a:pt x="362" y="87"/>
                </a:moveTo>
                <a:lnTo>
                  <a:pt x="0" y="87"/>
                </a:lnTo>
                <a:lnTo>
                  <a:pt x="0" y="0"/>
                </a:lnTo>
                <a:lnTo>
                  <a:pt x="724" y="0"/>
                </a:lnTo>
                <a:lnTo>
                  <a:pt x="724" y="87"/>
                </a:lnTo>
                <a:lnTo>
                  <a:pt x="362" y="8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1" name="Freeform 2437">
            <a:extLst>
              <a:ext uri="{FF2B5EF4-FFF2-40B4-BE49-F238E27FC236}">
                <a16:creationId xmlns:a16="http://schemas.microsoft.com/office/drawing/2014/main" id="{E6316CF6-BEDF-3E48-97D2-DEDF4C5FE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371725"/>
            <a:ext cx="431800" cy="31750"/>
          </a:xfrm>
          <a:custGeom>
            <a:avLst/>
            <a:gdLst>
              <a:gd name="T0" fmla="*/ 0 w 1201"/>
              <a:gd name="T1" fmla="*/ 0 h 88"/>
              <a:gd name="T2" fmla="*/ 155117229 w 1201"/>
              <a:gd name="T3" fmla="*/ 0 h 88"/>
              <a:gd name="T4" fmla="*/ 155117229 w 1201"/>
              <a:gd name="T5" fmla="*/ 11325009 h 88"/>
              <a:gd name="T6" fmla="*/ 77558614 w 1201"/>
              <a:gd name="T7" fmla="*/ 11325009 h 88"/>
              <a:gd name="T8" fmla="*/ 0 w 1201"/>
              <a:gd name="T9" fmla="*/ 11325009 h 88"/>
              <a:gd name="T10" fmla="*/ 0 w 1201"/>
              <a:gd name="T11" fmla="*/ 0 h 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88">
                <a:moveTo>
                  <a:pt x="0" y="0"/>
                </a:moveTo>
                <a:lnTo>
                  <a:pt x="1200" y="0"/>
                </a:lnTo>
                <a:lnTo>
                  <a:pt x="1200" y="87"/>
                </a:lnTo>
                <a:lnTo>
                  <a:pt x="600" y="87"/>
                </a:lnTo>
                <a:lnTo>
                  <a:pt x="0" y="8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2" name="Freeform 2438">
            <a:extLst>
              <a:ext uri="{FF2B5EF4-FFF2-40B4-BE49-F238E27FC236}">
                <a16:creationId xmlns:a16="http://schemas.microsoft.com/office/drawing/2014/main" id="{D168FC60-FF9B-3341-BC8B-32C9D0E1F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428875"/>
            <a:ext cx="431800" cy="31750"/>
          </a:xfrm>
          <a:custGeom>
            <a:avLst/>
            <a:gdLst>
              <a:gd name="T0" fmla="*/ 0 w 1201"/>
              <a:gd name="T1" fmla="*/ 0 h 89"/>
              <a:gd name="T2" fmla="*/ 155117229 w 1201"/>
              <a:gd name="T3" fmla="*/ 0 h 89"/>
              <a:gd name="T4" fmla="*/ 155117229 w 1201"/>
              <a:gd name="T5" fmla="*/ 11199188 h 89"/>
              <a:gd name="T6" fmla="*/ 77558614 w 1201"/>
              <a:gd name="T7" fmla="*/ 11199188 h 89"/>
              <a:gd name="T8" fmla="*/ 0 w 1201"/>
              <a:gd name="T9" fmla="*/ 11199188 h 89"/>
              <a:gd name="T10" fmla="*/ 0 w 1201"/>
              <a:gd name="T11" fmla="*/ 0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89">
                <a:moveTo>
                  <a:pt x="0" y="0"/>
                </a:moveTo>
                <a:lnTo>
                  <a:pt x="1200" y="0"/>
                </a:lnTo>
                <a:lnTo>
                  <a:pt x="1200" y="88"/>
                </a:lnTo>
                <a:lnTo>
                  <a:pt x="600" y="88"/>
                </a:lnTo>
                <a:lnTo>
                  <a:pt x="0" y="8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3" name="Freeform 2439">
            <a:extLst>
              <a:ext uri="{FF2B5EF4-FFF2-40B4-BE49-F238E27FC236}">
                <a16:creationId xmlns:a16="http://schemas.microsoft.com/office/drawing/2014/main" id="{AEDF4E63-58F8-7A44-9A6C-F5F80ED37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233613"/>
            <a:ext cx="171450" cy="114300"/>
          </a:xfrm>
          <a:custGeom>
            <a:avLst/>
            <a:gdLst>
              <a:gd name="T0" fmla="*/ 0 w 477"/>
              <a:gd name="T1" fmla="*/ 0 h 317"/>
              <a:gd name="T2" fmla="*/ 61495916 w 477"/>
              <a:gd name="T3" fmla="*/ 0 h 317"/>
              <a:gd name="T4" fmla="*/ 61495916 w 477"/>
              <a:gd name="T5" fmla="*/ 41082737 h 317"/>
              <a:gd name="T6" fmla="*/ 30747778 w 477"/>
              <a:gd name="T7" fmla="*/ 41082737 h 317"/>
              <a:gd name="T8" fmla="*/ 0 w 477"/>
              <a:gd name="T9" fmla="*/ 41082737 h 317"/>
              <a:gd name="T10" fmla="*/ 0 w 477"/>
              <a:gd name="T11" fmla="*/ 0 h 3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7" h="317">
                <a:moveTo>
                  <a:pt x="0" y="0"/>
                </a:moveTo>
                <a:lnTo>
                  <a:pt x="476" y="0"/>
                </a:lnTo>
                <a:lnTo>
                  <a:pt x="476" y="316"/>
                </a:lnTo>
                <a:lnTo>
                  <a:pt x="238" y="316"/>
                </a:lnTo>
                <a:lnTo>
                  <a:pt x="0" y="31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4" name="Freeform 2440">
            <a:extLst>
              <a:ext uri="{FF2B5EF4-FFF2-40B4-BE49-F238E27FC236}">
                <a16:creationId xmlns:a16="http://schemas.microsoft.com/office/drawing/2014/main" id="{1AC14BE7-90A5-6C4F-8F68-98D6A2AE2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9688" y="2279650"/>
            <a:ext cx="11112" cy="4763"/>
          </a:xfrm>
          <a:custGeom>
            <a:avLst/>
            <a:gdLst>
              <a:gd name="T0" fmla="*/ 0 w 31"/>
              <a:gd name="T1" fmla="*/ 604901 h 15"/>
              <a:gd name="T2" fmla="*/ 1541700 w 31"/>
              <a:gd name="T3" fmla="*/ 0 h 15"/>
              <a:gd name="T4" fmla="*/ 3854789 w 31"/>
              <a:gd name="T5" fmla="*/ 604901 h 15"/>
              <a:gd name="T6" fmla="*/ 1541700 w 31"/>
              <a:gd name="T7" fmla="*/ 1411436 h 15"/>
              <a:gd name="T8" fmla="*/ 0 w 31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5">
                <a:moveTo>
                  <a:pt x="0" y="6"/>
                </a:moveTo>
                <a:lnTo>
                  <a:pt x="12" y="0"/>
                </a:lnTo>
                <a:lnTo>
                  <a:pt x="30" y="6"/>
                </a:lnTo>
                <a:lnTo>
                  <a:pt x="12" y="14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5" name="Freeform 2441">
            <a:extLst>
              <a:ext uri="{FF2B5EF4-FFF2-40B4-BE49-F238E27FC236}">
                <a16:creationId xmlns:a16="http://schemas.microsoft.com/office/drawing/2014/main" id="{E7F219BB-529D-9647-B355-E384055C0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2279650"/>
            <a:ext cx="11113" cy="4763"/>
          </a:xfrm>
          <a:custGeom>
            <a:avLst/>
            <a:gdLst>
              <a:gd name="T0" fmla="*/ 3979565 w 30"/>
              <a:gd name="T1" fmla="*/ 604901 h 15"/>
              <a:gd name="T2" fmla="*/ 2470049 w 30"/>
              <a:gd name="T3" fmla="*/ 1411436 h 15"/>
              <a:gd name="T4" fmla="*/ 0 w 30"/>
              <a:gd name="T5" fmla="*/ 604901 h 15"/>
              <a:gd name="T6" fmla="*/ 2470049 w 30"/>
              <a:gd name="T7" fmla="*/ 0 h 15"/>
              <a:gd name="T8" fmla="*/ 3979565 w 30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5">
                <a:moveTo>
                  <a:pt x="29" y="6"/>
                </a:moveTo>
                <a:lnTo>
                  <a:pt x="18" y="14"/>
                </a:lnTo>
                <a:lnTo>
                  <a:pt x="0" y="6"/>
                </a:lnTo>
                <a:lnTo>
                  <a:pt x="18" y="0"/>
                </a:lnTo>
                <a:lnTo>
                  <a:pt x="2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6" name="Freeform 2442">
            <a:extLst>
              <a:ext uri="{FF2B5EF4-FFF2-40B4-BE49-F238E27FC236}">
                <a16:creationId xmlns:a16="http://schemas.microsoft.com/office/drawing/2014/main" id="{B749EC81-7A87-1F41-A5F2-293653560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6513" y="2271713"/>
            <a:ext cx="6350" cy="11112"/>
          </a:xfrm>
          <a:custGeom>
            <a:avLst/>
            <a:gdLst>
              <a:gd name="T0" fmla="*/ 1102519 w 16"/>
              <a:gd name="T1" fmla="*/ 4111057 h 29"/>
              <a:gd name="T2" fmla="*/ 0 w 16"/>
              <a:gd name="T3" fmla="*/ 2642740 h 29"/>
              <a:gd name="T4" fmla="*/ 1102519 w 16"/>
              <a:gd name="T5" fmla="*/ 0 h 29"/>
              <a:gd name="T6" fmla="*/ 2362597 w 16"/>
              <a:gd name="T7" fmla="*/ 2642740 h 29"/>
              <a:gd name="T8" fmla="*/ 1102519 w 16"/>
              <a:gd name="T9" fmla="*/ 411105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9">
                <a:moveTo>
                  <a:pt x="7" y="28"/>
                </a:moveTo>
                <a:lnTo>
                  <a:pt x="0" y="18"/>
                </a:lnTo>
                <a:lnTo>
                  <a:pt x="7" y="0"/>
                </a:lnTo>
                <a:lnTo>
                  <a:pt x="15" y="18"/>
                </a:lnTo>
                <a:lnTo>
                  <a:pt x="7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7" name="Freeform 2443">
            <a:extLst>
              <a:ext uri="{FF2B5EF4-FFF2-40B4-BE49-F238E27FC236}">
                <a16:creationId xmlns:a16="http://schemas.microsoft.com/office/drawing/2014/main" id="{F78D225D-A479-1B48-A250-7C62C9549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2281238"/>
            <a:ext cx="23813" cy="30162"/>
          </a:xfrm>
          <a:custGeom>
            <a:avLst/>
            <a:gdLst>
              <a:gd name="T0" fmla="*/ 4165832 w 66"/>
              <a:gd name="T1" fmla="*/ 10959105 h 82"/>
              <a:gd name="T2" fmla="*/ 3254443 w 66"/>
              <a:gd name="T3" fmla="*/ 8929791 h 82"/>
              <a:gd name="T4" fmla="*/ 0 w 66"/>
              <a:gd name="T5" fmla="*/ 10553390 h 82"/>
              <a:gd name="T6" fmla="*/ 4165832 w 66"/>
              <a:gd name="T7" fmla="*/ 0 h 82"/>
              <a:gd name="T8" fmla="*/ 8461553 w 66"/>
              <a:gd name="T9" fmla="*/ 10553390 h 82"/>
              <a:gd name="T10" fmla="*/ 5207109 w 66"/>
              <a:gd name="T11" fmla="*/ 8929791 h 82"/>
              <a:gd name="T12" fmla="*/ 4165832 w 66"/>
              <a:gd name="T13" fmla="*/ 10959105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6" h="82">
                <a:moveTo>
                  <a:pt x="32" y="81"/>
                </a:moveTo>
                <a:lnTo>
                  <a:pt x="25" y="66"/>
                </a:lnTo>
                <a:lnTo>
                  <a:pt x="0" y="78"/>
                </a:lnTo>
                <a:lnTo>
                  <a:pt x="32" y="0"/>
                </a:lnTo>
                <a:lnTo>
                  <a:pt x="65" y="78"/>
                </a:lnTo>
                <a:lnTo>
                  <a:pt x="40" y="66"/>
                </a:lnTo>
                <a:lnTo>
                  <a:pt x="32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8" name="Freeform 2444">
            <a:extLst>
              <a:ext uri="{FF2B5EF4-FFF2-40B4-BE49-F238E27FC236}">
                <a16:creationId xmlns:a16="http://schemas.microsoft.com/office/drawing/2014/main" id="{A9FCC49C-50E4-CE47-B9F6-E939B13E8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1913" y="2312988"/>
            <a:ext cx="9525" cy="4762"/>
          </a:xfrm>
          <a:custGeom>
            <a:avLst/>
            <a:gdLst>
              <a:gd name="T0" fmla="*/ 0 w 28"/>
              <a:gd name="T1" fmla="*/ 806365 h 15"/>
              <a:gd name="T2" fmla="*/ 1041627 w 28"/>
              <a:gd name="T3" fmla="*/ 0 h 15"/>
              <a:gd name="T4" fmla="*/ 3124540 w 28"/>
              <a:gd name="T5" fmla="*/ 806365 h 15"/>
              <a:gd name="T6" fmla="*/ 1041627 w 28"/>
              <a:gd name="T7" fmla="*/ 1411139 h 15"/>
              <a:gd name="T8" fmla="*/ 0 w 28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5">
                <a:moveTo>
                  <a:pt x="0" y="8"/>
                </a:moveTo>
                <a:lnTo>
                  <a:pt x="9" y="0"/>
                </a:lnTo>
                <a:lnTo>
                  <a:pt x="27" y="8"/>
                </a:lnTo>
                <a:lnTo>
                  <a:pt x="9" y="14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99" name="Freeform 2445">
            <a:extLst>
              <a:ext uri="{FF2B5EF4-FFF2-40B4-BE49-F238E27FC236}">
                <a16:creationId xmlns:a16="http://schemas.microsoft.com/office/drawing/2014/main" id="{BF98DDA5-A43D-2E48-82BB-A29C39D1A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0800" y="2312988"/>
            <a:ext cx="11113" cy="4762"/>
          </a:xfrm>
          <a:custGeom>
            <a:avLst/>
            <a:gdLst>
              <a:gd name="T0" fmla="*/ 4111810 w 29"/>
              <a:gd name="T1" fmla="*/ 806365 h 15"/>
              <a:gd name="T2" fmla="*/ 2496593 w 29"/>
              <a:gd name="T3" fmla="*/ 1411139 h 15"/>
              <a:gd name="T4" fmla="*/ 0 w 29"/>
              <a:gd name="T5" fmla="*/ 806365 h 15"/>
              <a:gd name="T6" fmla="*/ 2496593 w 29"/>
              <a:gd name="T7" fmla="*/ 0 h 15"/>
              <a:gd name="T8" fmla="*/ 4111810 w 29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5">
                <a:moveTo>
                  <a:pt x="28" y="8"/>
                </a:moveTo>
                <a:lnTo>
                  <a:pt x="17" y="14"/>
                </a:lnTo>
                <a:lnTo>
                  <a:pt x="0" y="8"/>
                </a:lnTo>
                <a:lnTo>
                  <a:pt x="17" y="0"/>
                </a:lnTo>
                <a:lnTo>
                  <a:pt x="28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0" name="Freeform 2446">
            <a:extLst>
              <a:ext uri="{FF2B5EF4-FFF2-40B4-BE49-F238E27FC236}">
                <a16:creationId xmlns:a16="http://schemas.microsoft.com/office/drawing/2014/main" id="{3CDA8271-21C3-2D4E-A8EC-99983A03E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8738" y="2305050"/>
            <a:ext cx="4762" cy="11113"/>
          </a:xfrm>
          <a:custGeom>
            <a:avLst/>
            <a:gdLst>
              <a:gd name="T0" fmla="*/ 806365 w 15"/>
              <a:gd name="T1" fmla="*/ 3855494 h 31"/>
              <a:gd name="T2" fmla="*/ 0 w 15"/>
              <a:gd name="T3" fmla="*/ 2441634 h 31"/>
              <a:gd name="T4" fmla="*/ 806365 w 15"/>
              <a:gd name="T5" fmla="*/ 0 h 31"/>
              <a:gd name="T6" fmla="*/ 1411139 w 15"/>
              <a:gd name="T7" fmla="*/ 2441634 h 31"/>
              <a:gd name="T8" fmla="*/ 806365 w 15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1">
                <a:moveTo>
                  <a:pt x="8" y="30"/>
                </a:moveTo>
                <a:lnTo>
                  <a:pt x="0" y="19"/>
                </a:lnTo>
                <a:lnTo>
                  <a:pt x="8" y="0"/>
                </a:lnTo>
                <a:lnTo>
                  <a:pt x="14" y="19"/>
                </a:lnTo>
                <a:lnTo>
                  <a:pt x="8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1" name="Freeform 2447">
            <a:extLst>
              <a:ext uri="{FF2B5EF4-FFF2-40B4-BE49-F238E27FC236}">
                <a16:creationId xmlns:a16="http://schemas.microsoft.com/office/drawing/2014/main" id="{4F6F1AF4-7C66-7B4A-86FD-97DA3AE43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0800" y="2316163"/>
            <a:ext cx="22225" cy="28575"/>
          </a:xfrm>
          <a:custGeom>
            <a:avLst/>
            <a:gdLst>
              <a:gd name="T0" fmla="*/ 3983652 w 62"/>
              <a:gd name="T1" fmla="*/ 10079117 h 80"/>
              <a:gd name="T2" fmla="*/ 2955567 w 62"/>
              <a:gd name="T3" fmla="*/ 8292822 h 80"/>
              <a:gd name="T4" fmla="*/ 0 w 62"/>
              <a:gd name="T5" fmla="*/ 9568696 h 80"/>
              <a:gd name="T6" fmla="*/ 3983652 w 62"/>
              <a:gd name="T7" fmla="*/ 0 h 80"/>
              <a:gd name="T8" fmla="*/ 7838614 w 62"/>
              <a:gd name="T9" fmla="*/ 9568696 h 80"/>
              <a:gd name="T10" fmla="*/ 4754358 w 62"/>
              <a:gd name="T11" fmla="*/ 8292822 h 80"/>
              <a:gd name="T12" fmla="*/ 3983652 w 62"/>
              <a:gd name="T13" fmla="*/ 10079117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80">
                <a:moveTo>
                  <a:pt x="31" y="79"/>
                </a:moveTo>
                <a:lnTo>
                  <a:pt x="23" y="65"/>
                </a:lnTo>
                <a:lnTo>
                  <a:pt x="0" y="75"/>
                </a:lnTo>
                <a:lnTo>
                  <a:pt x="31" y="0"/>
                </a:lnTo>
                <a:lnTo>
                  <a:pt x="61" y="75"/>
                </a:lnTo>
                <a:lnTo>
                  <a:pt x="37" y="65"/>
                </a:lnTo>
                <a:lnTo>
                  <a:pt x="31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2" name="Freeform 2448">
            <a:extLst>
              <a:ext uri="{FF2B5EF4-FFF2-40B4-BE49-F238E27FC236}">
                <a16:creationId xmlns:a16="http://schemas.microsoft.com/office/drawing/2014/main" id="{3157BB63-1A35-C448-B0E4-86087CE22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7463" y="2312988"/>
            <a:ext cx="9525" cy="4762"/>
          </a:xfrm>
          <a:custGeom>
            <a:avLst/>
            <a:gdLst>
              <a:gd name="T0" fmla="*/ 0 w 28"/>
              <a:gd name="T1" fmla="*/ 806365 h 15"/>
              <a:gd name="T2" fmla="*/ 1272948 w 28"/>
              <a:gd name="T3" fmla="*/ 0 h 15"/>
              <a:gd name="T4" fmla="*/ 3124540 w 28"/>
              <a:gd name="T5" fmla="*/ 806365 h 15"/>
              <a:gd name="T6" fmla="*/ 1272948 w 28"/>
              <a:gd name="T7" fmla="*/ 1411139 h 15"/>
              <a:gd name="T8" fmla="*/ 0 w 28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5">
                <a:moveTo>
                  <a:pt x="0" y="8"/>
                </a:moveTo>
                <a:lnTo>
                  <a:pt x="11" y="0"/>
                </a:lnTo>
                <a:lnTo>
                  <a:pt x="27" y="8"/>
                </a:lnTo>
                <a:lnTo>
                  <a:pt x="11" y="14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3" name="Freeform 2449">
            <a:extLst>
              <a:ext uri="{FF2B5EF4-FFF2-40B4-BE49-F238E27FC236}">
                <a16:creationId xmlns:a16="http://schemas.microsoft.com/office/drawing/2014/main" id="{4D336680-CD52-154A-9177-A3B8A460F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7938" y="2312988"/>
            <a:ext cx="11112" cy="4762"/>
          </a:xfrm>
          <a:custGeom>
            <a:avLst/>
            <a:gdLst>
              <a:gd name="T0" fmla="*/ 3978837 w 30"/>
              <a:gd name="T1" fmla="*/ 806365 h 15"/>
              <a:gd name="T2" fmla="*/ 2743923 w 30"/>
              <a:gd name="T3" fmla="*/ 1411139 h 15"/>
              <a:gd name="T4" fmla="*/ 0 w 30"/>
              <a:gd name="T5" fmla="*/ 806365 h 15"/>
              <a:gd name="T6" fmla="*/ 2743923 w 30"/>
              <a:gd name="T7" fmla="*/ 0 h 15"/>
              <a:gd name="T8" fmla="*/ 3978837 w 30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5">
                <a:moveTo>
                  <a:pt x="29" y="8"/>
                </a:moveTo>
                <a:lnTo>
                  <a:pt x="20" y="14"/>
                </a:lnTo>
                <a:lnTo>
                  <a:pt x="0" y="8"/>
                </a:lnTo>
                <a:lnTo>
                  <a:pt x="20" y="0"/>
                </a:lnTo>
                <a:lnTo>
                  <a:pt x="29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4" name="Freeform 2450">
            <a:extLst>
              <a:ext uri="{FF2B5EF4-FFF2-40B4-BE49-F238E27FC236}">
                <a16:creationId xmlns:a16="http://schemas.microsoft.com/office/drawing/2014/main" id="{1F4D09DA-A77F-0F47-9C52-09291D4D0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5875" y="2305050"/>
            <a:ext cx="4763" cy="11113"/>
          </a:xfrm>
          <a:custGeom>
            <a:avLst/>
            <a:gdLst>
              <a:gd name="T0" fmla="*/ 604901 w 15"/>
              <a:gd name="T1" fmla="*/ 3855494 h 31"/>
              <a:gd name="T2" fmla="*/ 0 w 15"/>
              <a:gd name="T3" fmla="*/ 2441634 h 31"/>
              <a:gd name="T4" fmla="*/ 604901 w 15"/>
              <a:gd name="T5" fmla="*/ 0 h 31"/>
              <a:gd name="T6" fmla="*/ 1411436 w 15"/>
              <a:gd name="T7" fmla="*/ 2441634 h 31"/>
              <a:gd name="T8" fmla="*/ 604901 w 15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1">
                <a:moveTo>
                  <a:pt x="6" y="30"/>
                </a:moveTo>
                <a:lnTo>
                  <a:pt x="0" y="19"/>
                </a:lnTo>
                <a:lnTo>
                  <a:pt x="6" y="0"/>
                </a:lnTo>
                <a:lnTo>
                  <a:pt x="14" y="19"/>
                </a:lnTo>
                <a:lnTo>
                  <a:pt x="6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5" name="Freeform 2451">
            <a:extLst>
              <a:ext uri="{FF2B5EF4-FFF2-40B4-BE49-F238E27FC236}">
                <a16:creationId xmlns:a16="http://schemas.microsoft.com/office/drawing/2014/main" id="{EFE18131-A60E-6C4E-ABEB-4199E22AA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6350" y="2316163"/>
            <a:ext cx="22225" cy="28575"/>
          </a:xfrm>
          <a:custGeom>
            <a:avLst/>
            <a:gdLst>
              <a:gd name="T0" fmla="*/ 3982508 w 63"/>
              <a:gd name="T1" fmla="*/ 10079117 h 80"/>
              <a:gd name="T2" fmla="*/ 3235678 w 63"/>
              <a:gd name="T3" fmla="*/ 8292822 h 80"/>
              <a:gd name="T4" fmla="*/ 0 w 63"/>
              <a:gd name="T5" fmla="*/ 9568696 h 80"/>
              <a:gd name="T6" fmla="*/ 3982508 w 63"/>
              <a:gd name="T7" fmla="*/ 0 h 80"/>
              <a:gd name="T8" fmla="*/ 7715956 w 63"/>
              <a:gd name="T9" fmla="*/ 9568696 h 80"/>
              <a:gd name="T10" fmla="*/ 4978047 w 63"/>
              <a:gd name="T11" fmla="*/ 8292822 h 80"/>
              <a:gd name="T12" fmla="*/ 3982508 w 63"/>
              <a:gd name="T13" fmla="*/ 10079117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" h="80">
                <a:moveTo>
                  <a:pt x="32" y="79"/>
                </a:moveTo>
                <a:lnTo>
                  <a:pt x="26" y="65"/>
                </a:lnTo>
                <a:lnTo>
                  <a:pt x="0" y="75"/>
                </a:lnTo>
                <a:lnTo>
                  <a:pt x="32" y="0"/>
                </a:lnTo>
                <a:lnTo>
                  <a:pt x="62" y="75"/>
                </a:lnTo>
                <a:lnTo>
                  <a:pt x="40" y="65"/>
                </a:lnTo>
                <a:lnTo>
                  <a:pt x="32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6" name="Freeform 2452">
            <a:extLst>
              <a:ext uri="{FF2B5EF4-FFF2-40B4-BE49-F238E27FC236}">
                <a16:creationId xmlns:a16="http://schemas.microsoft.com/office/drawing/2014/main" id="{41947867-08B0-FD44-9295-1EB99FE3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1913" y="2243138"/>
            <a:ext cx="9525" cy="4762"/>
          </a:xfrm>
          <a:custGeom>
            <a:avLst/>
            <a:gdLst>
              <a:gd name="T0" fmla="*/ 0 w 28"/>
              <a:gd name="T1" fmla="*/ 694232 h 14"/>
              <a:gd name="T2" fmla="*/ 1041627 w 28"/>
              <a:gd name="T3" fmla="*/ 0 h 14"/>
              <a:gd name="T4" fmla="*/ 3124540 w 28"/>
              <a:gd name="T5" fmla="*/ 694232 h 14"/>
              <a:gd name="T6" fmla="*/ 1041627 w 28"/>
              <a:gd name="T7" fmla="*/ 1504112 h 14"/>
              <a:gd name="T8" fmla="*/ 0 w 28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4">
                <a:moveTo>
                  <a:pt x="0" y="6"/>
                </a:moveTo>
                <a:lnTo>
                  <a:pt x="9" y="0"/>
                </a:lnTo>
                <a:lnTo>
                  <a:pt x="27" y="6"/>
                </a:lnTo>
                <a:lnTo>
                  <a:pt x="9" y="13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7" name="Freeform 2453">
            <a:extLst>
              <a:ext uri="{FF2B5EF4-FFF2-40B4-BE49-F238E27FC236}">
                <a16:creationId xmlns:a16="http://schemas.microsoft.com/office/drawing/2014/main" id="{3CCC126A-B455-BC42-AD71-A2932FB76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0800" y="2243138"/>
            <a:ext cx="11113" cy="4762"/>
          </a:xfrm>
          <a:custGeom>
            <a:avLst/>
            <a:gdLst>
              <a:gd name="T0" fmla="*/ 4111810 w 29"/>
              <a:gd name="T1" fmla="*/ 694232 h 14"/>
              <a:gd name="T2" fmla="*/ 2496593 w 29"/>
              <a:gd name="T3" fmla="*/ 1504112 h 14"/>
              <a:gd name="T4" fmla="*/ 0 w 29"/>
              <a:gd name="T5" fmla="*/ 694232 h 14"/>
              <a:gd name="T6" fmla="*/ 2496593 w 29"/>
              <a:gd name="T7" fmla="*/ 0 h 14"/>
              <a:gd name="T8" fmla="*/ 4111810 w 29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4">
                <a:moveTo>
                  <a:pt x="28" y="6"/>
                </a:moveTo>
                <a:lnTo>
                  <a:pt x="17" y="13"/>
                </a:lnTo>
                <a:lnTo>
                  <a:pt x="0" y="6"/>
                </a:lnTo>
                <a:lnTo>
                  <a:pt x="17" y="0"/>
                </a:lnTo>
                <a:lnTo>
                  <a:pt x="2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8" name="Freeform 2454">
            <a:extLst>
              <a:ext uri="{FF2B5EF4-FFF2-40B4-BE49-F238E27FC236}">
                <a16:creationId xmlns:a16="http://schemas.microsoft.com/office/drawing/2014/main" id="{04076347-DB15-C14A-A567-FF5E41EB4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8738" y="2235200"/>
            <a:ext cx="4762" cy="11113"/>
          </a:xfrm>
          <a:custGeom>
            <a:avLst/>
            <a:gdLst>
              <a:gd name="T0" fmla="*/ 806365 w 15"/>
              <a:gd name="T1" fmla="*/ 4111810 h 29"/>
              <a:gd name="T2" fmla="*/ 0 w 15"/>
              <a:gd name="T3" fmla="*/ 2643361 h 29"/>
              <a:gd name="T4" fmla="*/ 806365 w 15"/>
              <a:gd name="T5" fmla="*/ 0 h 29"/>
              <a:gd name="T6" fmla="*/ 1411139 w 15"/>
              <a:gd name="T7" fmla="*/ 2643361 h 29"/>
              <a:gd name="T8" fmla="*/ 806365 w 15"/>
              <a:gd name="T9" fmla="*/ 411181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9">
                <a:moveTo>
                  <a:pt x="8" y="28"/>
                </a:moveTo>
                <a:lnTo>
                  <a:pt x="0" y="18"/>
                </a:lnTo>
                <a:lnTo>
                  <a:pt x="8" y="0"/>
                </a:lnTo>
                <a:lnTo>
                  <a:pt x="14" y="18"/>
                </a:lnTo>
                <a:lnTo>
                  <a:pt x="8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09" name="Freeform 2455">
            <a:extLst>
              <a:ext uri="{FF2B5EF4-FFF2-40B4-BE49-F238E27FC236}">
                <a16:creationId xmlns:a16="http://schemas.microsoft.com/office/drawing/2014/main" id="{326CEC20-2530-514E-86F5-68E4C0359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0800" y="2244725"/>
            <a:ext cx="22225" cy="30163"/>
          </a:xfrm>
          <a:custGeom>
            <a:avLst/>
            <a:gdLst>
              <a:gd name="T0" fmla="*/ 3983652 w 62"/>
              <a:gd name="T1" fmla="*/ 10959836 h 82"/>
              <a:gd name="T2" fmla="*/ 2955567 w 62"/>
              <a:gd name="T3" fmla="*/ 8930455 h 82"/>
              <a:gd name="T4" fmla="*/ 0 w 62"/>
              <a:gd name="T5" fmla="*/ 10283376 h 82"/>
              <a:gd name="T6" fmla="*/ 3983652 w 62"/>
              <a:gd name="T7" fmla="*/ 0 h 82"/>
              <a:gd name="T8" fmla="*/ 7838614 w 62"/>
              <a:gd name="T9" fmla="*/ 10283376 h 82"/>
              <a:gd name="T10" fmla="*/ 4754358 w 62"/>
              <a:gd name="T11" fmla="*/ 8930455 h 82"/>
              <a:gd name="T12" fmla="*/ 3983652 w 62"/>
              <a:gd name="T13" fmla="*/ 10959836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82">
                <a:moveTo>
                  <a:pt x="31" y="81"/>
                </a:moveTo>
                <a:lnTo>
                  <a:pt x="23" y="66"/>
                </a:lnTo>
                <a:lnTo>
                  <a:pt x="0" y="76"/>
                </a:lnTo>
                <a:lnTo>
                  <a:pt x="31" y="0"/>
                </a:lnTo>
                <a:lnTo>
                  <a:pt x="61" y="76"/>
                </a:lnTo>
                <a:lnTo>
                  <a:pt x="37" y="66"/>
                </a:lnTo>
                <a:lnTo>
                  <a:pt x="31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0" name="Freeform 2456">
            <a:extLst>
              <a:ext uri="{FF2B5EF4-FFF2-40B4-BE49-F238E27FC236}">
                <a16:creationId xmlns:a16="http://schemas.microsoft.com/office/drawing/2014/main" id="{04C620DC-016A-0844-B4BF-E606840B8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9050" y="2243138"/>
            <a:ext cx="9525" cy="4762"/>
          </a:xfrm>
          <a:custGeom>
            <a:avLst/>
            <a:gdLst>
              <a:gd name="T0" fmla="*/ 0 w 27"/>
              <a:gd name="T1" fmla="*/ 705411 h 15"/>
              <a:gd name="T2" fmla="*/ 1369131 w 27"/>
              <a:gd name="T3" fmla="*/ 0 h 15"/>
              <a:gd name="T4" fmla="*/ 3235678 w 27"/>
              <a:gd name="T5" fmla="*/ 705411 h 15"/>
              <a:gd name="T6" fmla="*/ 1369131 w 27"/>
              <a:gd name="T7" fmla="*/ 1411139 h 15"/>
              <a:gd name="T8" fmla="*/ 0 w 27"/>
              <a:gd name="T9" fmla="*/ 70541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5">
                <a:moveTo>
                  <a:pt x="0" y="7"/>
                </a:moveTo>
                <a:lnTo>
                  <a:pt x="11" y="0"/>
                </a:lnTo>
                <a:lnTo>
                  <a:pt x="26" y="7"/>
                </a:lnTo>
                <a:lnTo>
                  <a:pt x="11" y="14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1" name="Freeform 2457">
            <a:extLst>
              <a:ext uri="{FF2B5EF4-FFF2-40B4-BE49-F238E27FC236}">
                <a16:creationId xmlns:a16="http://schemas.microsoft.com/office/drawing/2014/main" id="{6AF87968-C160-0B44-95C3-06003DAB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9525" y="2243138"/>
            <a:ext cx="9525" cy="4762"/>
          </a:xfrm>
          <a:custGeom>
            <a:avLst/>
            <a:gdLst>
              <a:gd name="T0" fmla="*/ 3124540 w 28"/>
              <a:gd name="T1" fmla="*/ 705411 h 15"/>
              <a:gd name="T2" fmla="*/ 1967253 w 28"/>
              <a:gd name="T3" fmla="*/ 1411139 h 15"/>
              <a:gd name="T4" fmla="*/ 0 w 28"/>
              <a:gd name="T5" fmla="*/ 705411 h 15"/>
              <a:gd name="T6" fmla="*/ 1967253 w 28"/>
              <a:gd name="T7" fmla="*/ 0 h 15"/>
              <a:gd name="T8" fmla="*/ 3124540 w 28"/>
              <a:gd name="T9" fmla="*/ 70541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5">
                <a:moveTo>
                  <a:pt x="27" y="7"/>
                </a:moveTo>
                <a:lnTo>
                  <a:pt x="17" y="14"/>
                </a:lnTo>
                <a:lnTo>
                  <a:pt x="0" y="7"/>
                </a:lnTo>
                <a:lnTo>
                  <a:pt x="17" y="0"/>
                </a:lnTo>
                <a:lnTo>
                  <a:pt x="27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2" name="Freeform 2458">
            <a:extLst>
              <a:ext uri="{FF2B5EF4-FFF2-40B4-BE49-F238E27FC236}">
                <a16:creationId xmlns:a16="http://schemas.microsoft.com/office/drawing/2014/main" id="{8D422908-E0CD-8047-B7BD-B7E611079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7463" y="2235200"/>
            <a:ext cx="4762" cy="11113"/>
          </a:xfrm>
          <a:custGeom>
            <a:avLst/>
            <a:gdLst>
              <a:gd name="T0" fmla="*/ 705411 w 15"/>
              <a:gd name="T1" fmla="*/ 4111810 h 29"/>
              <a:gd name="T2" fmla="*/ 0 w 15"/>
              <a:gd name="T3" fmla="*/ 2643361 h 29"/>
              <a:gd name="T4" fmla="*/ 705411 w 15"/>
              <a:gd name="T5" fmla="*/ 0 h 29"/>
              <a:gd name="T6" fmla="*/ 1411139 w 15"/>
              <a:gd name="T7" fmla="*/ 2643361 h 29"/>
              <a:gd name="T8" fmla="*/ 705411 w 15"/>
              <a:gd name="T9" fmla="*/ 411181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9">
                <a:moveTo>
                  <a:pt x="7" y="28"/>
                </a:moveTo>
                <a:lnTo>
                  <a:pt x="0" y="18"/>
                </a:lnTo>
                <a:lnTo>
                  <a:pt x="7" y="0"/>
                </a:lnTo>
                <a:lnTo>
                  <a:pt x="14" y="18"/>
                </a:lnTo>
                <a:lnTo>
                  <a:pt x="7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3" name="Freeform 2459">
            <a:extLst>
              <a:ext uri="{FF2B5EF4-FFF2-40B4-BE49-F238E27FC236}">
                <a16:creationId xmlns:a16="http://schemas.microsoft.com/office/drawing/2014/main" id="{00484A8D-F800-1A4D-B6ED-43327513A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7938" y="2246313"/>
            <a:ext cx="23812" cy="28575"/>
          </a:xfrm>
          <a:custGeom>
            <a:avLst/>
            <a:gdLst>
              <a:gd name="T0" fmla="*/ 4428666 w 65"/>
              <a:gd name="T1" fmla="*/ 9956094 h 81"/>
              <a:gd name="T2" fmla="*/ 3489374 w 65"/>
              <a:gd name="T3" fmla="*/ 8213725 h 81"/>
              <a:gd name="T4" fmla="*/ 0 w 65"/>
              <a:gd name="T5" fmla="*/ 9582856 h 81"/>
              <a:gd name="T6" fmla="*/ 4428666 w 65"/>
              <a:gd name="T7" fmla="*/ 0 h 81"/>
              <a:gd name="T8" fmla="*/ 8589172 w 65"/>
              <a:gd name="T9" fmla="*/ 9582856 h 81"/>
              <a:gd name="T10" fmla="*/ 5368324 w 65"/>
              <a:gd name="T11" fmla="*/ 8213725 h 81"/>
              <a:gd name="T12" fmla="*/ 4428666 w 65"/>
              <a:gd name="T13" fmla="*/ 9956094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5" h="81">
                <a:moveTo>
                  <a:pt x="33" y="80"/>
                </a:moveTo>
                <a:lnTo>
                  <a:pt x="26" y="66"/>
                </a:lnTo>
                <a:lnTo>
                  <a:pt x="0" y="77"/>
                </a:lnTo>
                <a:lnTo>
                  <a:pt x="33" y="0"/>
                </a:lnTo>
                <a:lnTo>
                  <a:pt x="64" y="77"/>
                </a:lnTo>
                <a:lnTo>
                  <a:pt x="40" y="66"/>
                </a:lnTo>
                <a:lnTo>
                  <a:pt x="33" y="8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4" name="Freeform 2460">
            <a:extLst>
              <a:ext uri="{FF2B5EF4-FFF2-40B4-BE49-F238E27FC236}">
                <a16:creationId xmlns:a16="http://schemas.microsoft.com/office/drawing/2014/main" id="{34DA52F9-1FCC-254D-AB7D-F00847429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86825" y="2279650"/>
            <a:ext cx="9525" cy="4763"/>
          </a:xfrm>
          <a:custGeom>
            <a:avLst/>
            <a:gdLst>
              <a:gd name="T0" fmla="*/ 0 w 27"/>
              <a:gd name="T1" fmla="*/ 604901 h 15"/>
              <a:gd name="T2" fmla="*/ 1244600 w 27"/>
              <a:gd name="T3" fmla="*/ 0 h 15"/>
              <a:gd name="T4" fmla="*/ 3235678 w 27"/>
              <a:gd name="T5" fmla="*/ 604901 h 15"/>
              <a:gd name="T6" fmla="*/ 1244600 w 27"/>
              <a:gd name="T7" fmla="*/ 1411436 h 15"/>
              <a:gd name="T8" fmla="*/ 0 w 27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5">
                <a:moveTo>
                  <a:pt x="0" y="6"/>
                </a:moveTo>
                <a:lnTo>
                  <a:pt x="10" y="0"/>
                </a:lnTo>
                <a:lnTo>
                  <a:pt x="26" y="6"/>
                </a:lnTo>
                <a:lnTo>
                  <a:pt x="10" y="14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5" name="Freeform 2461">
            <a:extLst>
              <a:ext uri="{FF2B5EF4-FFF2-40B4-BE49-F238E27FC236}">
                <a16:creationId xmlns:a16="http://schemas.microsoft.com/office/drawing/2014/main" id="{1CEDEE90-A93D-4845-BAAD-057129420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7300" y="2279650"/>
            <a:ext cx="9525" cy="4763"/>
          </a:xfrm>
          <a:custGeom>
            <a:avLst/>
            <a:gdLst>
              <a:gd name="T0" fmla="*/ 3124540 w 28"/>
              <a:gd name="T1" fmla="*/ 604901 h 15"/>
              <a:gd name="T2" fmla="*/ 1967253 w 28"/>
              <a:gd name="T3" fmla="*/ 1411436 h 15"/>
              <a:gd name="T4" fmla="*/ 0 w 28"/>
              <a:gd name="T5" fmla="*/ 604901 h 15"/>
              <a:gd name="T6" fmla="*/ 1967253 w 28"/>
              <a:gd name="T7" fmla="*/ 0 h 15"/>
              <a:gd name="T8" fmla="*/ 3124540 w 28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5">
                <a:moveTo>
                  <a:pt x="27" y="6"/>
                </a:moveTo>
                <a:lnTo>
                  <a:pt x="17" y="14"/>
                </a:lnTo>
                <a:lnTo>
                  <a:pt x="0" y="6"/>
                </a:lnTo>
                <a:lnTo>
                  <a:pt x="17" y="0"/>
                </a:lnTo>
                <a:lnTo>
                  <a:pt x="2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6" name="Freeform 2462">
            <a:extLst>
              <a:ext uri="{FF2B5EF4-FFF2-40B4-BE49-F238E27FC236}">
                <a16:creationId xmlns:a16="http://schemas.microsoft.com/office/drawing/2014/main" id="{B81F9828-6BD6-CC4A-8F52-22ED530B1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85238" y="2271713"/>
            <a:ext cx="4762" cy="11112"/>
          </a:xfrm>
          <a:custGeom>
            <a:avLst/>
            <a:gdLst>
              <a:gd name="T0" fmla="*/ 809880 w 14"/>
              <a:gd name="T1" fmla="*/ 4111057 h 29"/>
              <a:gd name="T2" fmla="*/ 0 w 14"/>
              <a:gd name="T3" fmla="*/ 2642740 h 29"/>
              <a:gd name="T4" fmla="*/ 809880 w 14"/>
              <a:gd name="T5" fmla="*/ 0 h 29"/>
              <a:gd name="T6" fmla="*/ 1504112 w 14"/>
              <a:gd name="T7" fmla="*/ 2642740 h 29"/>
              <a:gd name="T8" fmla="*/ 809880 w 14"/>
              <a:gd name="T9" fmla="*/ 411105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9">
                <a:moveTo>
                  <a:pt x="7" y="28"/>
                </a:moveTo>
                <a:lnTo>
                  <a:pt x="0" y="18"/>
                </a:lnTo>
                <a:lnTo>
                  <a:pt x="7" y="0"/>
                </a:lnTo>
                <a:lnTo>
                  <a:pt x="13" y="18"/>
                </a:lnTo>
                <a:lnTo>
                  <a:pt x="7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7" name="Freeform 2463">
            <a:extLst>
              <a:ext uri="{FF2B5EF4-FFF2-40B4-BE49-F238E27FC236}">
                <a16:creationId xmlns:a16="http://schemas.microsoft.com/office/drawing/2014/main" id="{34FDC5BC-1EC3-A44C-8350-C135501EC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5713" y="2281238"/>
            <a:ext cx="22225" cy="30162"/>
          </a:xfrm>
          <a:custGeom>
            <a:avLst/>
            <a:gdLst>
              <a:gd name="T0" fmla="*/ 4111983 w 62"/>
              <a:gd name="T1" fmla="*/ 10959105 h 82"/>
              <a:gd name="T2" fmla="*/ 3212588 w 62"/>
              <a:gd name="T3" fmla="*/ 8929791 h 82"/>
              <a:gd name="T4" fmla="*/ 0 w 62"/>
              <a:gd name="T5" fmla="*/ 10553390 h 82"/>
              <a:gd name="T6" fmla="*/ 4111983 w 62"/>
              <a:gd name="T7" fmla="*/ 0 h 82"/>
              <a:gd name="T8" fmla="*/ 7838614 w 62"/>
              <a:gd name="T9" fmla="*/ 10553390 h 82"/>
              <a:gd name="T10" fmla="*/ 4883048 w 62"/>
              <a:gd name="T11" fmla="*/ 8929791 h 82"/>
              <a:gd name="T12" fmla="*/ 4111983 w 62"/>
              <a:gd name="T13" fmla="*/ 10959105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82">
                <a:moveTo>
                  <a:pt x="32" y="81"/>
                </a:moveTo>
                <a:lnTo>
                  <a:pt x="25" y="66"/>
                </a:lnTo>
                <a:lnTo>
                  <a:pt x="0" y="78"/>
                </a:lnTo>
                <a:lnTo>
                  <a:pt x="32" y="0"/>
                </a:lnTo>
                <a:lnTo>
                  <a:pt x="61" y="78"/>
                </a:lnTo>
                <a:lnTo>
                  <a:pt x="38" y="66"/>
                </a:lnTo>
                <a:lnTo>
                  <a:pt x="32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" name="Freeform 2464">
            <a:extLst>
              <a:ext uri="{FF2B5EF4-FFF2-40B4-BE49-F238E27FC236}">
                <a16:creationId xmlns:a16="http://schemas.microsoft.com/office/drawing/2014/main" id="{876FF575-6157-7542-A404-376B5424D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4600" y="2243138"/>
            <a:ext cx="11113" cy="4762"/>
          </a:xfrm>
          <a:custGeom>
            <a:avLst/>
            <a:gdLst>
              <a:gd name="T0" fmla="*/ 0 w 31"/>
              <a:gd name="T1" fmla="*/ 694232 h 14"/>
              <a:gd name="T2" fmla="*/ 1542198 w 31"/>
              <a:gd name="T3" fmla="*/ 0 h 14"/>
              <a:gd name="T4" fmla="*/ 3855494 w 31"/>
              <a:gd name="T5" fmla="*/ 694232 h 14"/>
              <a:gd name="T6" fmla="*/ 1542198 w 31"/>
              <a:gd name="T7" fmla="*/ 1504112 h 14"/>
              <a:gd name="T8" fmla="*/ 0 w 31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4">
                <a:moveTo>
                  <a:pt x="0" y="6"/>
                </a:moveTo>
                <a:lnTo>
                  <a:pt x="12" y="0"/>
                </a:lnTo>
                <a:lnTo>
                  <a:pt x="30" y="6"/>
                </a:lnTo>
                <a:lnTo>
                  <a:pt x="12" y="13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" name="Freeform 2465">
            <a:extLst>
              <a:ext uri="{FF2B5EF4-FFF2-40B4-BE49-F238E27FC236}">
                <a16:creationId xmlns:a16="http://schemas.microsoft.com/office/drawing/2014/main" id="{E2F2D3E2-4DE8-D94C-AAAF-BC7FDE624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5075" y="2243138"/>
            <a:ext cx="9525" cy="4762"/>
          </a:xfrm>
          <a:custGeom>
            <a:avLst/>
            <a:gdLst>
              <a:gd name="T0" fmla="*/ 3124540 w 28"/>
              <a:gd name="T1" fmla="*/ 694232 h 14"/>
              <a:gd name="T2" fmla="*/ 1851592 w 28"/>
              <a:gd name="T3" fmla="*/ 1504112 h 14"/>
              <a:gd name="T4" fmla="*/ 0 w 28"/>
              <a:gd name="T5" fmla="*/ 694232 h 14"/>
              <a:gd name="T6" fmla="*/ 1851592 w 28"/>
              <a:gd name="T7" fmla="*/ 0 h 14"/>
              <a:gd name="T8" fmla="*/ 3124540 w 28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4">
                <a:moveTo>
                  <a:pt x="27" y="6"/>
                </a:moveTo>
                <a:lnTo>
                  <a:pt x="16" y="13"/>
                </a:lnTo>
                <a:lnTo>
                  <a:pt x="0" y="6"/>
                </a:lnTo>
                <a:lnTo>
                  <a:pt x="16" y="0"/>
                </a:lnTo>
                <a:lnTo>
                  <a:pt x="27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" name="Freeform 2466">
            <a:extLst>
              <a:ext uri="{FF2B5EF4-FFF2-40B4-BE49-F238E27FC236}">
                <a16:creationId xmlns:a16="http://schemas.microsoft.com/office/drawing/2014/main" id="{79F11664-7B8C-5942-8661-D222A4575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3013" y="2235200"/>
            <a:ext cx="4762" cy="11113"/>
          </a:xfrm>
          <a:custGeom>
            <a:avLst/>
            <a:gdLst>
              <a:gd name="T0" fmla="*/ 805144 w 13"/>
              <a:gd name="T1" fmla="*/ 4111810 h 29"/>
              <a:gd name="T2" fmla="*/ 0 w 13"/>
              <a:gd name="T3" fmla="*/ 2643361 h 29"/>
              <a:gd name="T4" fmla="*/ 805144 w 13"/>
              <a:gd name="T5" fmla="*/ 0 h 29"/>
              <a:gd name="T6" fmla="*/ 1610289 w 13"/>
              <a:gd name="T7" fmla="*/ 2643361 h 29"/>
              <a:gd name="T8" fmla="*/ 805144 w 13"/>
              <a:gd name="T9" fmla="*/ 411181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9">
                <a:moveTo>
                  <a:pt x="6" y="28"/>
                </a:moveTo>
                <a:lnTo>
                  <a:pt x="0" y="18"/>
                </a:lnTo>
                <a:lnTo>
                  <a:pt x="6" y="0"/>
                </a:lnTo>
                <a:lnTo>
                  <a:pt x="12" y="18"/>
                </a:lnTo>
                <a:lnTo>
                  <a:pt x="6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" name="Freeform 2467">
            <a:extLst>
              <a:ext uri="{FF2B5EF4-FFF2-40B4-BE49-F238E27FC236}">
                <a16:creationId xmlns:a16="http://schemas.microsoft.com/office/drawing/2014/main" id="{35EF04AD-1DFC-2B43-A836-E3A5B5539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3488" y="2244725"/>
            <a:ext cx="23812" cy="30163"/>
          </a:xfrm>
          <a:custGeom>
            <a:avLst/>
            <a:gdLst>
              <a:gd name="T0" fmla="*/ 3905168 w 66"/>
              <a:gd name="T1" fmla="*/ 10959836 h 82"/>
              <a:gd name="T2" fmla="*/ 3124062 w 66"/>
              <a:gd name="T3" fmla="*/ 8930455 h 82"/>
              <a:gd name="T4" fmla="*/ 0 w 66"/>
              <a:gd name="T5" fmla="*/ 10283376 h 82"/>
              <a:gd name="T6" fmla="*/ 3905168 w 66"/>
              <a:gd name="T7" fmla="*/ 0 h 82"/>
              <a:gd name="T8" fmla="*/ 8460837 w 66"/>
              <a:gd name="T9" fmla="*/ 10283376 h 82"/>
              <a:gd name="T10" fmla="*/ 4685913 w 66"/>
              <a:gd name="T11" fmla="*/ 8930455 h 82"/>
              <a:gd name="T12" fmla="*/ 3905168 w 66"/>
              <a:gd name="T13" fmla="*/ 10959836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6" h="82">
                <a:moveTo>
                  <a:pt x="30" y="81"/>
                </a:moveTo>
                <a:lnTo>
                  <a:pt x="24" y="66"/>
                </a:lnTo>
                <a:lnTo>
                  <a:pt x="0" y="76"/>
                </a:lnTo>
                <a:lnTo>
                  <a:pt x="30" y="0"/>
                </a:lnTo>
                <a:lnTo>
                  <a:pt x="65" y="76"/>
                </a:lnTo>
                <a:lnTo>
                  <a:pt x="36" y="66"/>
                </a:lnTo>
                <a:lnTo>
                  <a:pt x="30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" name="Freeform 2468">
            <a:extLst>
              <a:ext uri="{FF2B5EF4-FFF2-40B4-BE49-F238E27FC236}">
                <a16:creationId xmlns:a16="http://schemas.microsoft.com/office/drawing/2014/main" id="{CBC83AF9-B908-9B49-BE7B-5754D74A8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4600" y="2312988"/>
            <a:ext cx="11113" cy="4762"/>
          </a:xfrm>
          <a:custGeom>
            <a:avLst/>
            <a:gdLst>
              <a:gd name="T0" fmla="*/ 0 w 31"/>
              <a:gd name="T1" fmla="*/ 806365 h 15"/>
              <a:gd name="T2" fmla="*/ 1542198 w 31"/>
              <a:gd name="T3" fmla="*/ 0 h 15"/>
              <a:gd name="T4" fmla="*/ 3855494 w 31"/>
              <a:gd name="T5" fmla="*/ 806365 h 15"/>
              <a:gd name="T6" fmla="*/ 1542198 w 31"/>
              <a:gd name="T7" fmla="*/ 1411139 h 15"/>
              <a:gd name="T8" fmla="*/ 0 w 31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5">
                <a:moveTo>
                  <a:pt x="0" y="8"/>
                </a:moveTo>
                <a:lnTo>
                  <a:pt x="12" y="0"/>
                </a:lnTo>
                <a:lnTo>
                  <a:pt x="30" y="8"/>
                </a:lnTo>
                <a:lnTo>
                  <a:pt x="12" y="14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3" name="Freeform 2469">
            <a:extLst>
              <a:ext uri="{FF2B5EF4-FFF2-40B4-BE49-F238E27FC236}">
                <a16:creationId xmlns:a16="http://schemas.microsoft.com/office/drawing/2014/main" id="{90D8A04D-668F-1447-9AE2-9F2731D95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5075" y="2312988"/>
            <a:ext cx="9525" cy="4762"/>
          </a:xfrm>
          <a:custGeom>
            <a:avLst/>
            <a:gdLst>
              <a:gd name="T0" fmla="*/ 3124540 w 28"/>
              <a:gd name="T1" fmla="*/ 806365 h 15"/>
              <a:gd name="T2" fmla="*/ 1851592 w 28"/>
              <a:gd name="T3" fmla="*/ 1411139 h 15"/>
              <a:gd name="T4" fmla="*/ 0 w 28"/>
              <a:gd name="T5" fmla="*/ 806365 h 15"/>
              <a:gd name="T6" fmla="*/ 1851592 w 28"/>
              <a:gd name="T7" fmla="*/ 0 h 15"/>
              <a:gd name="T8" fmla="*/ 3124540 w 28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5">
                <a:moveTo>
                  <a:pt x="27" y="8"/>
                </a:moveTo>
                <a:lnTo>
                  <a:pt x="16" y="14"/>
                </a:lnTo>
                <a:lnTo>
                  <a:pt x="0" y="8"/>
                </a:lnTo>
                <a:lnTo>
                  <a:pt x="16" y="0"/>
                </a:lnTo>
                <a:lnTo>
                  <a:pt x="27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4" name="Freeform 2470">
            <a:extLst>
              <a:ext uri="{FF2B5EF4-FFF2-40B4-BE49-F238E27FC236}">
                <a16:creationId xmlns:a16="http://schemas.microsoft.com/office/drawing/2014/main" id="{04EEECBA-306E-3D4B-B5D8-95A822559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3013" y="2305050"/>
            <a:ext cx="4762" cy="11113"/>
          </a:xfrm>
          <a:custGeom>
            <a:avLst/>
            <a:gdLst>
              <a:gd name="T0" fmla="*/ 805144 w 13"/>
              <a:gd name="T1" fmla="*/ 3855494 h 31"/>
              <a:gd name="T2" fmla="*/ 0 w 13"/>
              <a:gd name="T3" fmla="*/ 2441634 h 31"/>
              <a:gd name="T4" fmla="*/ 805144 w 13"/>
              <a:gd name="T5" fmla="*/ 0 h 31"/>
              <a:gd name="T6" fmla="*/ 1610289 w 13"/>
              <a:gd name="T7" fmla="*/ 2441634 h 31"/>
              <a:gd name="T8" fmla="*/ 805144 w 13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1">
                <a:moveTo>
                  <a:pt x="6" y="30"/>
                </a:moveTo>
                <a:lnTo>
                  <a:pt x="0" y="19"/>
                </a:lnTo>
                <a:lnTo>
                  <a:pt x="6" y="0"/>
                </a:lnTo>
                <a:lnTo>
                  <a:pt x="12" y="19"/>
                </a:lnTo>
                <a:lnTo>
                  <a:pt x="6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5" name="Freeform 2471">
            <a:extLst>
              <a:ext uri="{FF2B5EF4-FFF2-40B4-BE49-F238E27FC236}">
                <a16:creationId xmlns:a16="http://schemas.microsoft.com/office/drawing/2014/main" id="{1CCA29E3-ECBF-F949-8552-469B84BA3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3488" y="2316163"/>
            <a:ext cx="23812" cy="28575"/>
          </a:xfrm>
          <a:custGeom>
            <a:avLst/>
            <a:gdLst>
              <a:gd name="T0" fmla="*/ 3905168 w 66"/>
              <a:gd name="T1" fmla="*/ 10079117 h 80"/>
              <a:gd name="T2" fmla="*/ 3124062 w 66"/>
              <a:gd name="T3" fmla="*/ 8292822 h 80"/>
              <a:gd name="T4" fmla="*/ 0 w 66"/>
              <a:gd name="T5" fmla="*/ 9568696 h 80"/>
              <a:gd name="T6" fmla="*/ 3905168 w 66"/>
              <a:gd name="T7" fmla="*/ 0 h 80"/>
              <a:gd name="T8" fmla="*/ 8460837 w 66"/>
              <a:gd name="T9" fmla="*/ 9568696 h 80"/>
              <a:gd name="T10" fmla="*/ 4685913 w 66"/>
              <a:gd name="T11" fmla="*/ 8292822 h 80"/>
              <a:gd name="T12" fmla="*/ 3905168 w 66"/>
              <a:gd name="T13" fmla="*/ 10079117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6" h="80">
                <a:moveTo>
                  <a:pt x="30" y="79"/>
                </a:moveTo>
                <a:lnTo>
                  <a:pt x="24" y="65"/>
                </a:lnTo>
                <a:lnTo>
                  <a:pt x="0" y="75"/>
                </a:lnTo>
                <a:lnTo>
                  <a:pt x="30" y="0"/>
                </a:lnTo>
                <a:lnTo>
                  <a:pt x="65" y="75"/>
                </a:lnTo>
                <a:lnTo>
                  <a:pt x="36" y="65"/>
                </a:lnTo>
                <a:lnTo>
                  <a:pt x="30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6" name="Freeform 2472">
            <a:extLst>
              <a:ext uri="{FF2B5EF4-FFF2-40B4-BE49-F238E27FC236}">
                <a16:creationId xmlns:a16="http://schemas.microsoft.com/office/drawing/2014/main" id="{B3A3CBE9-2CC9-384A-8066-8A8EB91C6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5550" y="2279650"/>
            <a:ext cx="9525" cy="4763"/>
          </a:xfrm>
          <a:custGeom>
            <a:avLst/>
            <a:gdLst>
              <a:gd name="T0" fmla="*/ 0 w 27"/>
              <a:gd name="T1" fmla="*/ 604901 h 15"/>
              <a:gd name="T2" fmla="*/ 1120069 w 27"/>
              <a:gd name="T3" fmla="*/ 0 h 15"/>
              <a:gd name="T4" fmla="*/ 3235678 w 27"/>
              <a:gd name="T5" fmla="*/ 604901 h 15"/>
              <a:gd name="T6" fmla="*/ 1120069 w 27"/>
              <a:gd name="T7" fmla="*/ 1411436 h 15"/>
              <a:gd name="T8" fmla="*/ 0 w 27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5">
                <a:moveTo>
                  <a:pt x="0" y="6"/>
                </a:moveTo>
                <a:lnTo>
                  <a:pt x="9" y="0"/>
                </a:lnTo>
                <a:lnTo>
                  <a:pt x="26" y="6"/>
                </a:lnTo>
                <a:lnTo>
                  <a:pt x="9" y="14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7" name="Freeform 2473">
            <a:extLst>
              <a:ext uri="{FF2B5EF4-FFF2-40B4-BE49-F238E27FC236}">
                <a16:creationId xmlns:a16="http://schemas.microsoft.com/office/drawing/2014/main" id="{1CE38D2B-AF8E-4C48-9110-823D6CEF1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4438" y="2279650"/>
            <a:ext cx="11112" cy="4763"/>
          </a:xfrm>
          <a:custGeom>
            <a:avLst/>
            <a:gdLst>
              <a:gd name="T0" fmla="*/ 3738146 w 32"/>
              <a:gd name="T1" fmla="*/ 604901 h 15"/>
              <a:gd name="T2" fmla="*/ 2411651 w 32"/>
              <a:gd name="T3" fmla="*/ 1411436 h 15"/>
              <a:gd name="T4" fmla="*/ 0 w 32"/>
              <a:gd name="T5" fmla="*/ 604901 h 15"/>
              <a:gd name="T6" fmla="*/ 2411651 w 32"/>
              <a:gd name="T7" fmla="*/ 0 h 15"/>
              <a:gd name="T8" fmla="*/ 3738146 w 32"/>
              <a:gd name="T9" fmla="*/ 60490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5">
                <a:moveTo>
                  <a:pt x="31" y="6"/>
                </a:moveTo>
                <a:lnTo>
                  <a:pt x="20" y="14"/>
                </a:lnTo>
                <a:lnTo>
                  <a:pt x="0" y="6"/>
                </a:lnTo>
                <a:lnTo>
                  <a:pt x="20" y="0"/>
                </a:lnTo>
                <a:lnTo>
                  <a:pt x="31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8" name="Freeform 2474">
            <a:extLst>
              <a:ext uri="{FF2B5EF4-FFF2-40B4-BE49-F238E27FC236}">
                <a16:creationId xmlns:a16="http://schemas.microsoft.com/office/drawing/2014/main" id="{EA2BC70A-A297-2D42-BA8B-08CDDD6EA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5" y="2271713"/>
            <a:ext cx="6350" cy="11112"/>
          </a:xfrm>
          <a:custGeom>
            <a:avLst/>
            <a:gdLst>
              <a:gd name="T0" fmla="*/ 1417638 w 16"/>
              <a:gd name="T1" fmla="*/ 4111057 h 29"/>
              <a:gd name="T2" fmla="*/ 0 w 16"/>
              <a:gd name="T3" fmla="*/ 2642740 h 29"/>
              <a:gd name="T4" fmla="*/ 1417638 w 16"/>
              <a:gd name="T5" fmla="*/ 0 h 29"/>
              <a:gd name="T6" fmla="*/ 2362597 w 16"/>
              <a:gd name="T7" fmla="*/ 2642740 h 29"/>
              <a:gd name="T8" fmla="*/ 1417638 w 16"/>
              <a:gd name="T9" fmla="*/ 411105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9">
                <a:moveTo>
                  <a:pt x="9" y="28"/>
                </a:moveTo>
                <a:lnTo>
                  <a:pt x="0" y="18"/>
                </a:lnTo>
                <a:lnTo>
                  <a:pt x="9" y="0"/>
                </a:lnTo>
                <a:lnTo>
                  <a:pt x="15" y="18"/>
                </a:lnTo>
                <a:lnTo>
                  <a:pt x="9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9" name="Freeform 2475">
            <a:extLst>
              <a:ext uri="{FF2B5EF4-FFF2-40B4-BE49-F238E27FC236}">
                <a16:creationId xmlns:a16="http://schemas.microsoft.com/office/drawing/2014/main" id="{72F68B10-5746-8846-B253-E27DB0879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2850" y="2281238"/>
            <a:ext cx="22225" cy="30162"/>
          </a:xfrm>
          <a:custGeom>
            <a:avLst/>
            <a:gdLst>
              <a:gd name="T0" fmla="*/ 4107039 w 63"/>
              <a:gd name="T1" fmla="*/ 10959105 h 82"/>
              <a:gd name="T2" fmla="*/ 2986969 w 63"/>
              <a:gd name="T3" fmla="*/ 8929791 h 82"/>
              <a:gd name="T4" fmla="*/ 0 w 63"/>
              <a:gd name="T5" fmla="*/ 10553390 h 82"/>
              <a:gd name="T6" fmla="*/ 4107039 w 63"/>
              <a:gd name="T7" fmla="*/ 0 h 82"/>
              <a:gd name="T8" fmla="*/ 7715956 w 63"/>
              <a:gd name="T9" fmla="*/ 10553390 h 82"/>
              <a:gd name="T10" fmla="*/ 4853517 w 63"/>
              <a:gd name="T11" fmla="*/ 8929791 h 82"/>
              <a:gd name="T12" fmla="*/ 4107039 w 63"/>
              <a:gd name="T13" fmla="*/ 10959105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" h="82">
                <a:moveTo>
                  <a:pt x="33" y="81"/>
                </a:moveTo>
                <a:lnTo>
                  <a:pt x="24" y="66"/>
                </a:lnTo>
                <a:lnTo>
                  <a:pt x="0" y="78"/>
                </a:lnTo>
                <a:lnTo>
                  <a:pt x="33" y="0"/>
                </a:lnTo>
                <a:lnTo>
                  <a:pt x="62" y="78"/>
                </a:lnTo>
                <a:lnTo>
                  <a:pt x="39" y="66"/>
                </a:lnTo>
                <a:lnTo>
                  <a:pt x="33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0" name="Freeform 2476">
            <a:extLst>
              <a:ext uri="{FF2B5EF4-FFF2-40B4-BE49-F238E27FC236}">
                <a16:creationId xmlns:a16="http://schemas.microsoft.com/office/drawing/2014/main" id="{E76D71E0-E85A-8544-AD86-08A7423BA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1738" y="2243138"/>
            <a:ext cx="11112" cy="4762"/>
          </a:xfrm>
          <a:custGeom>
            <a:avLst/>
            <a:gdLst>
              <a:gd name="T0" fmla="*/ 0 w 30"/>
              <a:gd name="T1" fmla="*/ 694232 h 14"/>
              <a:gd name="T2" fmla="*/ 1646428 w 30"/>
              <a:gd name="T3" fmla="*/ 0 h 14"/>
              <a:gd name="T4" fmla="*/ 3978837 w 30"/>
              <a:gd name="T5" fmla="*/ 694232 h 14"/>
              <a:gd name="T6" fmla="*/ 1646428 w 30"/>
              <a:gd name="T7" fmla="*/ 1504112 h 14"/>
              <a:gd name="T8" fmla="*/ 0 w 30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4">
                <a:moveTo>
                  <a:pt x="0" y="6"/>
                </a:moveTo>
                <a:lnTo>
                  <a:pt x="12" y="0"/>
                </a:lnTo>
                <a:lnTo>
                  <a:pt x="29" y="6"/>
                </a:lnTo>
                <a:lnTo>
                  <a:pt x="12" y="13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1" name="Freeform 2477">
            <a:extLst>
              <a:ext uri="{FF2B5EF4-FFF2-40B4-BE49-F238E27FC236}">
                <a16:creationId xmlns:a16="http://schemas.microsoft.com/office/drawing/2014/main" id="{5DF24B17-41AF-204B-8D66-60A95E9E4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2243138"/>
            <a:ext cx="9525" cy="4762"/>
          </a:xfrm>
          <a:custGeom>
            <a:avLst/>
            <a:gdLst>
              <a:gd name="T0" fmla="*/ 3235678 w 27"/>
              <a:gd name="T1" fmla="*/ 694232 h 14"/>
              <a:gd name="T2" fmla="*/ 2115608 w 27"/>
              <a:gd name="T3" fmla="*/ 1504112 h 14"/>
              <a:gd name="T4" fmla="*/ 0 w 27"/>
              <a:gd name="T5" fmla="*/ 694232 h 14"/>
              <a:gd name="T6" fmla="*/ 2115608 w 27"/>
              <a:gd name="T7" fmla="*/ 0 h 14"/>
              <a:gd name="T8" fmla="*/ 3235678 w 27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4">
                <a:moveTo>
                  <a:pt x="26" y="6"/>
                </a:moveTo>
                <a:lnTo>
                  <a:pt x="17" y="13"/>
                </a:lnTo>
                <a:lnTo>
                  <a:pt x="0" y="6"/>
                </a:lnTo>
                <a:lnTo>
                  <a:pt x="17" y="0"/>
                </a:lnTo>
                <a:lnTo>
                  <a:pt x="26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2" name="Freeform 2478">
            <a:extLst>
              <a:ext uri="{FF2B5EF4-FFF2-40B4-BE49-F238E27FC236}">
                <a16:creationId xmlns:a16="http://schemas.microsoft.com/office/drawing/2014/main" id="{635BD566-9FAC-C44D-AA50-57BF59D65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0150" y="2235200"/>
            <a:ext cx="4763" cy="11113"/>
          </a:xfrm>
          <a:custGeom>
            <a:avLst/>
            <a:gdLst>
              <a:gd name="T0" fmla="*/ 671217 w 13"/>
              <a:gd name="T1" fmla="*/ 4111810 h 29"/>
              <a:gd name="T2" fmla="*/ 0 w 13"/>
              <a:gd name="T3" fmla="*/ 2643361 h 29"/>
              <a:gd name="T4" fmla="*/ 671217 w 13"/>
              <a:gd name="T5" fmla="*/ 0 h 29"/>
              <a:gd name="T6" fmla="*/ 1610993 w 13"/>
              <a:gd name="T7" fmla="*/ 2643361 h 29"/>
              <a:gd name="T8" fmla="*/ 671217 w 13"/>
              <a:gd name="T9" fmla="*/ 411181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9">
                <a:moveTo>
                  <a:pt x="5" y="28"/>
                </a:moveTo>
                <a:lnTo>
                  <a:pt x="0" y="18"/>
                </a:lnTo>
                <a:lnTo>
                  <a:pt x="5" y="0"/>
                </a:lnTo>
                <a:lnTo>
                  <a:pt x="12" y="18"/>
                </a:lnTo>
                <a:lnTo>
                  <a:pt x="5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3" name="Freeform 2479">
            <a:extLst>
              <a:ext uri="{FF2B5EF4-FFF2-40B4-BE49-F238E27FC236}">
                <a16:creationId xmlns:a16="http://schemas.microsoft.com/office/drawing/2014/main" id="{4177F491-2735-C541-9191-C2FB4870E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25" y="2244725"/>
            <a:ext cx="22225" cy="30163"/>
          </a:xfrm>
          <a:custGeom>
            <a:avLst/>
            <a:gdLst>
              <a:gd name="T0" fmla="*/ 3857978 w 63"/>
              <a:gd name="T1" fmla="*/ 10959836 h 82"/>
              <a:gd name="T2" fmla="*/ 3235678 w 63"/>
              <a:gd name="T3" fmla="*/ 8930455 h 82"/>
              <a:gd name="T4" fmla="*/ 0 w 63"/>
              <a:gd name="T5" fmla="*/ 10283376 h 82"/>
              <a:gd name="T6" fmla="*/ 3857978 w 63"/>
              <a:gd name="T7" fmla="*/ 0 h 82"/>
              <a:gd name="T8" fmla="*/ 7715956 w 63"/>
              <a:gd name="T9" fmla="*/ 10283376 h 82"/>
              <a:gd name="T10" fmla="*/ 4729339 w 63"/>
              <a:gd name="T11" fmla="*/ 8930455 h 82"/>
              <a:gd name="T12" fmla="*/ 3857978 w 63"/>
              <a:gd name="T13" fmla="*/ 10959836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" h="82">
                <a:moveTo>
                  <a:pt x="31" y="81"/>
                </a:moveTo>
                <a:lnTo>
                  <a:pt x="26" y="66"/>
                </a:lnTo>
                <a:lnTo>
                  <a:pt x="0" y="76"/>
                </a:lnTo>
                <a:lnTo>
                  <a:pt x="31" y="0"/>
                </a:lnTo>
                <a:lnTo>
                  <a:pt x="62" y="76"/>
                </a:lnTo>
                <a:lnTo>
                  <a:pt x="38" y="66"/>
                </a:lnTo>
                <a:lnTo>
                  <a:pt x="31" y="8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4" name="Freeform 2480">
            <a:extLst>
              <a:ext uri="{FF2B5EF4-FFF2-40B4-BE49-F238E27FC236}">
                <a16:creationId xmlns:a16="http://schemas.microsoft.com/office/drawing/2014/main" id="{7E37A02C-097C-174D-B385-EF3606437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1738" y="2312988"/>
            <a:ext cx="11112" cy="4762"/>
          </a:xfrm>
          <a:custGeom>
            <a:avLst/>
            <a:gdLst>
              <a:gd name="T0" fmla="*/ 0 w 30"/>
              <a:gd name="T1" fmla="*/ 806365 h 15"/>
              <a:gd name="T2" fmla="*/ 1646428 w 30"/>
              <a:gd name="T3" fmla="*/ 0 h 15"/>
              <a:gd name="T4" fmla="*/ 3978837 w 30"/>
              <a:gd name="T5" fmla="*/ 806365 h 15"/>
              <a:gd name="T6" fmla="*/ 1646428 w 30"/>
              <a:gd name="T7" fmla="*/ 1411139 h 15"/>
              <a:gd name="T8" fmla="*/ 0 w 30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5">
                <a:moveTo>
                  <a:pt x="0" y="8"/>
                </a:moveTo>
                <a:lnTo>
                  <a:pt x="12" y="0"/>
                </a:lnTo>
                <a:lnTo>
                  <a:pt x="29" y="8"/>
                </a:lnTo>
                <a:lnTo>
                  <a:pt x="12" y="14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5" name="Freeform 2481">
            <a:extLst>
              <a:ext uri="{FF2B5EF4-FFF2-40B4-BE49-F238E27FC236}">
                <a16:creationId xmlns:a16="http://schemas.microsoft.com/office/drawing/2014/main" id="{84054A31-0659-B440-BAC7-240EC1153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2312988"/>
            <a:ext cx="9525" cy="4762"/>
          </a:xfrm>
          <a:custGeom>
            <a:avLst/>
            <a:gdLst>
              <a:gd name="T0" fmla="*/ 3235678 w 27"/>
              <a:gd name="T1" fmla="*/ 806365 h 15"/>
              <a:gd name="T2" fmla="*/ 2115608 w 27"/>
              <a:gd name="T3" fmla="*/ 1411139 h 15"/>
              <a:gd name="T4" fmla="*/ 0 w 27"/>
              <a:gd name="T5" fmla="*/ 806365 h 15"/>
              <a:gd name="T6" fmla="*/ 2115608 w 27"/>
              <a:gd name="T7" fmla="*/ 0 h 15"/>
              <a:gd name="T8" fmla="*/ 3235678 w 27"/>
              <a:gd name="T9" fmla="*/ 806365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5">
                <a:moveTo>
                  <a:pt x="26" y="8"/>
                </a:moveTo>
                <a:lnTo>
                  <a:pt x="17" y="14"/>
                </a:lnTo>
                <a:lnTo>
                  <a:pt x="0" y="8"/>
                </a:lnTo>
                <a:lnTo>
                  <a:pt x="17" y="0"/>
                </a:lnTo>
                <a:lnTo>
                  <a:pt x="26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6" name="Freeform 2482">
            <a:extLst>
              <a:ext uri="{FF2B5EF4-FFF2-40B4-BE49-F238E27FC236}">
                <a16:creationId xmlns:a16="http://schemas.microsoft.com/office/drawing/2014/main" id="{5C51E915-27AC-7740-9982-20C5CA0D0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0150" y="2305050"/>
            <a:ext cx="4763" cy="11113"/>
          </a:xfrm>
          <a:custGeom>
            <a:avLst/>
            <a:gdLst>
              <a:gd name="T0" fmla="*/ 671217 w 13"/>
              <a:gd name="T1" fmla="*/ 3855494 h 31"/>
              <a:gd name="T2" fmla="*/ 0 w 13"/>
              <a:gd name="T3" fmla="*/ 2441634 h 31"/>
              <a:gd name="T4" fmla="*/ 671217 w 13"/>
              <a:gd name="T5" fmla="*/ 0 h 31"/>
              <a:gd name="T6" fmla="*/ 1610993 w 13"/>
              <a:gd name="T7" fmla="*/ 2441634 h 31"/>
              <a:gd name="T8" fmla="*/ 671217 w 13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1">
                <a:moveTo>
                  <a:pt x="5" y="30"/>
                </a:moveTo>
                <a:lnTo>
                  <a:pt x="0" y="19"/>
                </a:lnTo>
                <a:lnTo>
                  <a:pt x="5" y="0"/>
                </a:lnTo>
                <a:lnTo>
                  <a:pt x="12" y="19"/>
                </a:lnTo>
                <a:lnTo>
                  <a:pt x="5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7" name="Freeform 2483">
            <a:extLst>
              <a:ext uri="{FF2B5EF4-FFF2-40B4-BE49-F238E27FC236}">
                <a16:creationId xmlns:a16="http://schemas.microsoft.com/office/drawing/2014/main" id="{5DF98A57-0D41-CC43-A7BD-830C3D54B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25" y="2316163"/>
            <a:ext cx="22225" cy="28575"/>
          </a:xfrm>
          <a:custGeom>
            <a:avLst/>
            <a:gdLst>
              <a:gd name="T0" fmla="*/ 3857978 w 63"/>
              <a:gd name="T1" fmla="*/ 10079117 h 80"/>
              <a:gd name="T2" fmla="*/ 3235678 w 63"/>
              <a:gd name="T3" fmla="*/ 8292822 h 80"/>
              <a:gd name="T4" fmla="*/ 0 w 63"/>
              <a:gd name="T5" fmla="*/ 9568696 h 80"/>
              <a:gd name="T6" fmla="*/ 3857978 w 63"/>
              <a:gd name="T7" fmla="*/ 0 h 80"/>
              <a:gd name="T8" fmla="*/ 7715956 w 63"/>
              <a:gd name="T9" fmla="*/ 9568696 h 80"/>
              <a:gd name="T10" fmla="*/ 4729339 w 63"/>
              <a:gd name="T11" fmla="*/ 8292822 h 80"/>
              <a:gd name="T12" fmla="*/ 3857978 w 63"/>
              <a:gd name="T13" fmla="*/ 10079117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" h="80">
                <a:moveTo>
                  <a:pt x="31" y="79"/>
                </a:moveTo>
                <a:lnTo>
                  <a:pt x="26" y="65"/>
                </a:lnTo>
                <a:lnTo>
                  <a:pt x="0" y="75"/>
                </a:lnTo>
                <a:lnTo>
                  <a:pt x="31" y="0"/>
                </a:lnTo>
                <a:lnTo>
                  <a:pt x="62" y="75"/>
                </a:lnTo>
                <a:lnTo>
                  <a:pt x="38" y="65"/>
                </a:lnTo>
                <a:lnTo>
                  <a:pt x="31" y="7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8" name="Freeform 2484">
            <a:extLst>
              <a:ext uri="{FF2B5EF4-FFF2-40B4-BE49-F238E27FC236}">
                <a16:creationId xmlns:a16="http://schemas.microsoft.com/office/drawing/2014/main" id="{FA1FC93F-D777-0C47-93E2-51DC210D4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233613"/>
            <a:ext cx="431800" cy="252412"/>
          </a:xfrm>
          <a:custGeom>
            <a:avLst/>
            <a:gdLst>
              <a:gd name="T0" fmla="*/ 155375973 w 1199"/>
              <a:gd name="T1" fmla="*/ 90886710 h 700"/>
              <a:gd name="T2" fmla="*/ 77687987 w 1199"/>
              <a:gd name="T3" fmla="*/ 90886710 h 700"/>
              <a:gd name="T4" fmla="*/ 0 w 1199"/>
              <a:gd name="T5" fmla="*/ 90886710 h 700"/>
              <a:gd name="T6" fmla="*/ 0 w 1199"/>
              <a:gd name="T7" fmla="*/ 0 h 700"/>
              <a:gd name="T8" fmla="*/ 155375973 w 1199"/>
              <a:gd name="T9" fmla="*/ 0 h 700"/>
              <a:gd name="T10" fmla="*/ 155375973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E4B0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39" name="Freeform 2485">
            <a:extLst>
              <a:ext uri="{FF2B5EF4-FFF2-40B4-BE49-F238E27FC236}">
                <a16:creationId xmlns:a16="http://schemas.microsoft.com/office/drawing/2014/main" id="{40166165-F8AC-7D4A-B3C2-C10811505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233613"/>
            <a:ext cx="431800" cy="252412"/>
          </a:xfrm>
          <a:custGeom>
            <a:avLst/>
            <a:gdLst>
              <a:gd name="T0" fmla="*/ 155375973 w 1199"/>
              <a:gd name="T1" fmla="*/ 90886710 h 700"/>
              <a:gd name="T2" fmla="*/ 0 w 1199"/>
              <a:gd name="T3" fmla="*/ 90886710 h 700"/>
              <a:gd name="T4" fmla="*/ 155375973 w 1199"/>
              <a:gd name="T5" fmla="*/ 0 h 700"/>
              <a:gd name="T6" fmla="*/ 155375973 w 1199"/>
              <a:gd name="T7" fmla="*/ 9088671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0" y="699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D036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0" name="Freeform 2486">
            <a:extLst>
              <a:ext uri="{FF2B5EF4-FFF2-40B4-BE49-F238E27FC236}">
                <a16:creationId xmlns:a16="http://schemas.microsoft.com/office/drawing/2014/main" id="{BFEA5672-81A1-0E4B-9507-0361F5FD5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311400"/>
            <a:ext cx="3175" cy="7938"/>
          </a:xfrm>
          <a:custGeom>
            <a:avLst/>
            <a:gdLst>
              <a:gd name="T0" fmla="*/ 749877 w 11"/>
              <a:gd name="T1" fmla="*/ 218957 h 24"/>
              <a:gd name="T2" fmla="*/ 833005 w 11"/>
              <a:gd name="T3" fmla="*/ 2187911 h 24"/>
              <a:gd name="T4" fmla="*/ 0 w 11"/>
              <a:gd name="T5" fmla="*/ 1094121 h 24"/>
              <a:gd name="T6" fmla="*/ 749877 w 11"/>
              <a:gd name="T7" fmla="*/ 218957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24">
                <a:moveTo>
                  <a:pt x="9" y="2"/>
                </a:moveTo>
                <a:lnTo>
                  <a:pt x="10" y="20"/>
                </a:lnTo>
                <a:cubicBezTo>
                  <a:pt x="4" y="23"/>
                  <a:pt x="0" y="18"/>
                  <a:pt x="0" y="10"/>
                </a:cubicBezTo>
                <a:cubicBezTo>
                  <a:pt x="0" y="3"/>
                  <a:pt x="3" y="0"/>
                  <a:pt x="9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1" name="Freeform 2487">
            <a:extLst>
              <a:ext uri="{FF2B5EF4-FFF2-40B4-BE49-F238E27FC236}">
                <a16:creationId xmlns:a16="http://schemas.microsoft.com/office/drawing/2014/main" id="{D02393B1-C219-2A48-B0E0-DF61A9D2C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311400"/>
            <a:ext cx="3175" cy="7938"/>
          </a:xfrm>
          <a:custGeom>
            <a:avLst/>
            <a:gdLst>
              <a:gd name="T0" fmla="*/ 499918 w 11"/>
              <a:gd name="T1" fmla="*/ 2603664 h 22"/>
              <a:gd name="T2" fmla="*/ 0 w 11"/>
              <a:gd name="T3" fmla="*/ 1301832 h 22"/>
              <a:gd name="T4" fmla="*/ 0 w 11"/>
              <a:gd name="T5" fmla="*/ 1301832 h 22"/>
              <a:gd name="T6" fmla="*/ 0 w 11"/>
              <a:gd name="T7" fmla="*/ 1171577 h 22"/>
              <a:gd name="T8" fmla="*/ 0 w 11"/>
              <a:gd name="T9" fmla="*/ 1171577 h 22"/>
              <a:gd name="T10" fmla="*/ 0 w 11"/>
              <a:gd name="T11" fmla="*/ 1171577 h 22"/>
              <a:gd name="T12" fmla="*/ 166543 w 11"/>
              <a:gd name="T13" fmla="*/ 260511 h 22"/>
              <a:gd name="T14" fmla="*/ 749877 w 11"/>
              <a:gd name="T15" fmla="*/ 130255 h 22"/>
              <a:gd name="T16" fmla="*/ 499918 w 11"/>
              <a:gd name="T17" fmla="*/ 130255 h 22"/>
              <a:gd name="T18" fmla="*/ 249959 w 11"/>
              <a:gd name="T19" fmla="*/ 260511 h 22"/>
              <a:gd name="T20" fmla="*/ 0 w 11"/>
              <a:gd name="T21" fmla="*/ 1171577 h 22"/>
              <a:gd name="T22" fmla="*/ 0 w 11"/>
              <a:gd name="T23" fmla="*/ 1171577 h 22"/>
              <a:gd name="T24" fmla="*/ 0 w 11"/>
              <a:gd name="T25" fmla="*/ 1171577 h 22"/>
              <a:gd name="T26" fmla="*/ 0 w 11"/>
              <a:gd name="T27" fmla="*/ 1301832 h 22"/>
              <a:gd name="T28" fmla="*/ 0 w 11"/>
              <a:gd name="T29" fmla="*/ 1301832 h 22"/>
              <a:gd name="T30" fmla="*/ 833005 w 11"/>
              <a:gd name="T31" fmla="*/ 2473769 h 22"/>
              <a:gd name="T32" fmla="*/ 583045 w 11"/>
              <a:gd name="T33" fmla="*/ 2603664 h 22"/>
              <a:gd name="T34" fmla="*/ 499918 w 11"/>
              <a:gd name="T35" fmla="*/ 2603664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22">
                <a:moveTo>
                  <a:pt x="6" y="20"/>
                </a:moveTo>
                <a:cubicBezTo>
                  <a:pt x="3" y="20"/>
                  <a:pt x="0" y="16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6"/>
                  <a:pt x="0" y="3"/>
                  <a:pt x="2" y="2"/>
                </a:cubicBezTo>
                <a:cubicBezTo>
                  <a:pt x="4" y="0"/>
                  <a:pt x="6" y="0"/>
                  <a:pt x="9" y="1"/>
                </a:cubicBezTo>
                <a:lnTo>
                  <a:pt x="6" y="1"/>
                </a:lnTo>
                <a:cubicBezTo>
                  <a:pt x="4" y="1"/>
                  <a:pt x="3" y="1"/>
                  <a:pt x="3" y="2"/>
                </a:cubicBezTo>
                <a:cubicBezTo>
                  <a:pt x="0" y="3"/>
                  <a:pt x="0" y="6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7"/>
                  <a:pt x="4" y="21"/>
                  <a:pt x="10" y="19"/>
                </a:cubicBezTo>
                <a:cubicBezTo>
                  <a:pt x="9" y="20"/>
                  <a:pt x="7" y="20"/>
                  <a:pt x="7" y="20"/>
                </a:cubicBezTo>
                <a:lnTo>
                  <a:pt x="6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2" name="Freeform 2488">
            <a:extLst>
              <a:ext uri="{FF2B5EF4-FFF2-40B4-BE49-F238E27FC236}">
                <a16:creationId xmlns:a16="http://schemas.microsoft.com/office/drawing/2014/main" id="{4A7FE387-1B35-0448-9D85-F80658F8D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305050"/>
            <a:ext cx="4762" cy="7938"/>
          </a:xfrm>
          <a:custGeom>
            <a:avLst/>
            <a:gdLst>
              <a:gd name="T0" fmla="*/ 1411139 w 15"/>
              <a:gd name="T1" fmla="*/ 520661 h 22"/>
              <a:gd name="T2" fmla="*/ 907002 w 15"/>
              <a:gd name="T3" fmla="*/ 2603664 h 22"/>
              <a:gd name="T4" fmla="*/ 302228 w 15"/>
              <a:gd name="T5" fmla="*/ 1301832 h 22"/>
              <a:gd name="T6" fmla="*/ 1411139 w 15"/>
              <a:gd name="T7" fmla="*/ 520661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22">
                <a:moveTo>
                  <a:pt x="14" y="4"/>
                </a:moveTo>
                <a:lnTo>
                  <a:pt x="9" y="20"/>
                </a:lnTo>
                <a:cubicBezTo>
                  <a:pt x="3" y="21"/>
                  <a:pt x="0" y="17"/>
                  <a:pt x="3" y="10"/>
                </a:cubicBezTo>
                <a:cubicBezTo>
                  <a:pt x="5" y="2"/>
                  <a:pt x="10" y="0"/>
                  <a:pt x="14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3" name="Freeform 2489">
            <a:extLst>
              <a:ext uri="{FF2B5EF4-FFF2-40B4-BE49-F238E27FC236}">
                <a16:creationId xmlns:a16="http://schemas.microsoft.com/office/drawing/2014/main" id="{2EC513E4-8300-F84A-A3AD-72749BFA2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305050"/>
            <a:ext cx="4762" cy="7938"/>
          </a:xfrm>
          <a:custGeom>
            <a:avLst/>
            <a:gdLst>
              <a:gd name="T0" fmla="*/ 809880 w 14"/>
              <a:gd name="T1" fmla="*/ 2733919 h 22"/>
              <a:gd name="T2" fmla="*/ 231297 w 14"/>
              <a:gd name="T3" fmla="*/ 2473769 h 22"/>
              <a:gd name="T4" fmla="*/ 231297 w 14"/>
              <a:gd name="T5" fmla="*/ 1301832 h 22"/>
              <a:gd name="T6" fmla="*/ 346946 w 14"/>
              <a:gd name="T7" fmla="*/ 2473769 h 22"/>
              <a:gd name="T8" fmla="*/ 809880 w 14"/>
              <a:gd name="T9" fmla="*/ 2603664 h 22"/>
              <a:gd name="T10" fmla="*/ 925529 w 14"/>
              <a:gd name="T11" fmla="*/ 2603664 h 22"/>
              <a:gd name="T12" fmla="*/ 1388463 w 14"/>
              <a:gd name="T13" fmla="*/ 520661 h 22"/>
              <a:gd name="T14" fmla="*/ 1041177 w 14"/>
              <a:gd name="T15" fmla="*/ 390405 h 22"/>
              <a:gd name="T16" fmla="*/ 231297 w 14"/>
              <a:gd name="T17" fmla="*/ 1301832 h 22"/>
              <a:gd name="T18" fmla="*/ 1504112 w 14"/>
              <a:gd name="T19" fmla="*/ 520661 h 22"/>
              <a:gd name="T20" fmla="*/ 1041177 w 14"/>
              <a:gd name="T21" fmla="*/ 2603664 h 22"/>
              <a:gd name="T22" fmla="*/ 809880 w 14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22">
                <a:moveTo>
                  <a:pt x="7" y="21"/>
                </a:moveTo>
                <a:cubicBezTo>
                  <a:pt x="5" y="21"/>
                  <a:pt x="3" y="20"/>
                  <a:pt x="2" y="19"/>
                </a:cubicBezTo>
                <a:cubicBezTo>
                  <a:pt x="0" y="17"/>
                  <a:pt x="0" y="14"/>
                  <a:pt x="2" y="10"/>
                </a:cubicBezTo>
                <a:cubicBezTo>
                  <a:pt x="1" y="14"/>
                  <a:pt x="1" y="17"/>
                  <a:pt x="3" y="19"/>
                </a:cubicBezTo>
                <a:cubicBezTo>
                  <a:pt x="3" y="20"/>
                  <a:pt x="5" y="20"/>
                  <a:pt x="7" y="20"/>
                </a:cubicBezTo>
                <a:lnTo>
                  <a:pt x="8" y="20"/>
                </a:lnTo>
                <a:lnTo>
                  <a:pt x="12" y="4"/>
                </a:lnTo>
                <a:cubicBezTo>
                  <a:pt x="12" y="3"/>
                  <a:pt x="10" y="3"/>
                  <a:pt x="9" y="3"/>
                </a:cubicBezTo>
                <a:cubicBezTo>
                  <a:pt x="5" y="3"/>
                  <a:pt x="3" y="5"/>
                  <a:pt x="2" y="10"/>
                </a:cubicBezTo>
                <a:cubicBezTo>
                  <a:pt x="3" y="2"/>
                  <a:pt x="9" y="0"/>
                  <a:pt x="13" y="4"/>
                </a:cubicBezTo>
                <a:lnTo>
                  <a:pt x="9" y="20"/>
                </a:lnTo>
                <a:lnTo>
                  <a:pt x="7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4" name="Freeform 2490">
            <a:extLst>
              <a:ext uri="{FF2B5EF4-FFF2-40B4-BE49-F238E27FC236}">
                <a16:creationId xmlns:a16="http://schemas.microsoft.com/office/drawing/2014/main" id="{56922DA8-9E5B-2744-89A5-82204EECA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300288"/>
            <a:ext cx="6350" cy="7937"/>
          </a:xfrm>
          <a:custGeom>
            <a:avLst/>
            <a:gdLst>
              <a:gd name="T0" fmla="*/ 2362597 w 16"/>
              <a:gd name="T1" fmla="*/ 650834 h 22"/>
              <a:gd name="T2" fmla="*/ 1102519 w 16"/>
              <a:gd name="T3" fmla="*/ 2733214 h 22"/>
              <a:gd name="T4" fmla="*/ 472678 w 16"/>
              <a:gd name="T5" fmla="*/ 1041190 h 22"/>
              <a:gd name="T6" fmla="*/ 2362597 w 16"/>
              <a:gd name="T7" fmla="*/ 650834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2">
                <a:moveTo>
                  <a:pt x="15" y="5"/>
                </a:moveTo>
                <a:lnTo>
                  <a:pt x="7" y="21"/>
                </a:lnTo>
                <a:cubicBezTo>
                  <a:pt x="1" y="20"/>
                  <a:pt x="0" y="14"/>
                  <a:pt x="3" y="8"/>
                </a:cubicBezTo>
                <a:cubicBezTo>
                  <a:pt x="6" y="1"/>
                  <a:pt x="11" y="0"/>
                  <a:pt x="15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5" name="Freeform 2491">
            <a:extLst>
              <a:ext uri="{FF2B5EF4-FFF2-40B4-BE49-F238E27FC236}">
                <a16:creationId xmlns:a16="http://schemas.microsoft.com/office/drawing/2014/main" id="{5B172CE5-33C4-9443-91A7-1DF2C6D46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300288"/>
            <a:ext cx="4763" cy="7937"/>
          </a:xfrm>
          <a:custGeom>
            <a:avLst/>
            <a:gdLst>
              <a:gd name="T0" fmla="*/ 705877 w 15"/>
              <a:gd name="T1" fmla="*/ 2733214 h 22"/>
              <a:gd name="T2" fmla="*/ 604901 w 15"/>
              <a:gd name="T3" fmla="*/ 2733214 h 22"/>
              <a:gd name="T4" fmla="*/ 100976 w 15"/>
              <a:gd name="T5" fmla="*/ 2342858 h 22"/>
              <a:gd name="T6" fmla="*/ 201634 w 15"/>
              <a:gd name="T7" fmla="*/ 910951 h 22"/>
              <a:gd name="T8" fmla="*/ 1411436 w 15"/>
              <a:gd name="T9" fmla="*/ 520595 h 22"/>
              <a:gd name="T10" fmla="*/ 1310778 w 15"/>
              <a:gd name="T11" fmla="*/ 520595 h 22"/>
              <a:gd name="T12" fmla="*/ 907510 w 15"/>
              <a:gd name="T13" fmla="*/ 260478 h 22"/>
              <a:gd name="T14" fmla="*/ 201634 w 15"/>
              <a:gd name="T15" fmla="*/ 1041190 h 22"/>
              <a:gd name="T16" fmla="*/ 201634 w 15"/>
              <a:gd name="T17" fmla="*/ 2342858 h 22"/>
              <a:gd name="T18" fmla="*/ 604901 w 15"/>
              <a:gd name="T19" fmla="*/ 2602975 h 22"/>
              <a:gd name="T20" fmla="*/ 1209802 w 15"/>
              <a:gd name="T21" fmla="*/ 1041190 h 22"/>
              <a:gd name="T22" fmla="*/ 705877 w 15"/>
              <a:gd name="T23" fmla="*/ 2733214 h 22"/>
              <a:gd name="T24" fmla="*/ 1209802 w 15"/>
              <a:gd name="T25" fmla="*/ 1041190 h 22"/>
              <a:gd name="T26" fmla="*/ 1310778 w 15"/>
              <a:gd name="T27" fmla="*/ 520595 h 22"/>
              <a:gd name="T28" fmla="*/ 1411436 w 15"/>
              <a:gd name="T29" fmla="*/ 650834 h 22"/>
              <a:gd name="T30" fmla="*/ 1209802 w 15"/>
              <a:gd name="T31" fmla="*/ 1041190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22">
                <a:moveTo>
                  <a:pt x="7" y="21"/>
                </a:moveTo>
                <a:lnTo>
                  <a:pt x="6" y="21"/>
                </a:lnTo>
                <a:cubicBezTo>
                  <a:pt x="4" y="21"/>
                  <a:pt x="2" y="19"/>
                  <a:pt x="1" y="18"/>
                </a:cubicBezTo>
                <a:cubicBezTo>
                  <a:pt x="0" y="15"/>
                  <a:pt x="0" y="11"/>
                  <a:pt x="2" y="7"/>
                </a:cubicBezTo>
                <a:cubicBezTo>
                  <a:pt x="5" y="1"/>
                  <a:pt x="10" y="0"/>
                  <a:pt x="14" y="4"/>
                </a:cubicBezTo>
                <a:lnTo>
                  <a:pt x="13" y="4"/>
                </a:lnTo>
                <a:cubicBezTo>
                  <a:pt x="12" y="2"/>
                  <a:pt x="11" y="2"/>
                  <a:pt x="9" y="2"/>
                </a:cubicBezTo>
                <a:cubicBezTo>
                  <a:pt x="6" y="2"/>
                  <a:pt x="5" y="4"/>
                  <a:pt x="2" y="8"/>
                </a:cubicBezTo>
                <a:cubicBezTo>
                  <a:pt x="1" y="11"/>
                  <a:pt x="0" y="15"/>
                  <a:pt x="2" y="18"/>
                </a:cubicBezTo>
                <a:cubicBezTo>
                  <a:pt x="2" y="19"/>
                  <a:pt x="5" y="20"/>
                  <a:pt x="6" y="20"/>
                </a:cubicBezTo>
                <a:lnTo>
                  <a:pt x="12" y="8"/>
                </a:lnTo>
                <a:lnTo>
                  <a:pt x="7" y="21"/>
                </a:lnTo>
                <a:close/>
                <a:moveTo>
                  <a:pt x="12" y="8"/>
                </a:moveTo>
                <a:lnTo>
                  <a:pt x="13" y="4"/>
                </a:lnTo>
                <a:cubicBezTo>
                  <a:pt x="13" y="5"/>
                  <a:pt x="14" y="5"/>
                  <a:pt x="14" y="5"/>
                </a:cubicBezTo>
                <a:lnTo>
                  <a:pt x="1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6" name="Freeform 2492">
            <a:extLst>
              <a:ext uri="{FF2B5EF4-FFF2-40B4-BE49-F238E27FC236}">
                <a16:creationId xmlns:a16="http://schemas.microsoft.com/office/drawing/2014/main" id="{31525CDF-6904-6E4C-B340-6FBC42F8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25688"/>
            <a:ext cx="7937" cy="9525"/>
          </a:xfrm>
          <a:custGeom>
            <a:avLst/>
            <a:gdLst>
              <a:gd name="T0" fmla="*/ 875054 w 24"/>
              <a:gd name="T1" fmla="*/ 0 h 27"/>
              <a:gd name="T2" fmla="*/ 2515368 w 24"/>
              <a:gd name="T3" fmla="*/ 2364669 h 27"/>
              <a:gd name="T4" fmla="*/ 437527 w 24"/>
              <a:gd name="T5" fmla="*/ 2364669 h 27"/>
              <a:gd name="T6" fmla="*/ 875054 w 24"/>
              <a:gd name="T7" fmla="*/ 0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7">
                <a:moveTo>
                  <a:pt x="8" y="0"/>
                </a:moveTo>
                <a:lnTo>
                  <a:pt x="23" y="19"/>
                </a:lnTo>
                <a:cubicBezTo>
                  <a:pt x="17" y="26"/>
                  <a:pt x="9" y="25"/>
                  <a:pt x="4" y="19"/>
                </a:cubicBezTo>
                <a:cubicBezTo>
                  <a:pt x="0" y="13"/>
                  <a:pt x="1" y="3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7" name="Freeform 2493">
            <a:extLst>
              <a:ext uri="{FF2B5EF4-FFF2-40B4-BE49-F238E27FC236}">
                <a16:creationId xmlns:a16="http://schemas.microsoft.com/office/drawing/2014/main" id="{D6754380-C7DA-FD47-A994-17FC236F6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25688"/>
            <a:ext cx="7937" cy="9525"/>
          </a:xfrm>
          <a:custGeom>
            <a:avLst/>
            <a:gdLst>
              <a:gd name="T0" fmla="*/ 1429005 w 23"/>
              <a:gd name="T1" fmla="*/ 3483864 h 25"/>
              <a:gd name="T2" fmla="*/ 357165 w 23"/>
              <a:gd name="T3" fmla="*/ 2758059 h 25"/>
              <a:gd name="T4" fmla="*/ 119055 w 23"/>
              <a:gd name="T5" fmla="*/ 1016127 h 25"/>
              <a:gd name="T6" fmla="*/ 833730 w 23"/>
              <a:gd name="T7" fmla="*/ 0 h 25"/>
              <a:gd name="T8" fmla="*/ 238110 w 23"/>
              <a:gd name="T9" fmla="*/ 1016127 h 25"/>
              <a:gd name="T10" fmla="*/ 357165 w 23"/>
              <a:gd name="T11" fmla="*/ 2612898 h 25"/>
              <a:gd name="T12" fmla="*/ 1429005 w 23"/>
              <a:gd name="T13" fmla="*/ 3338703 h 25"/>
              <a:gd name="T14" fmla="*/ 2619900 w 23"/>
              <a:gd name="T15" fmla="*/ 2612898 h 25"/>
              <a:gd name="T16" fmla="*/ 1429005 w 23"/>
              <a:gd name="T17" fmla="*/ 348386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25">
                <a:moveTo>
                  <a:pt x="12" y="24"/>
                </a:moveTo>
                <a:cubicBezTo>
                  <a:pt x="9" y="24"/>
                  <a:pt x="6" y="23"/>
                  <a:pt x="3" y="19"/>
                </a:cubicBezTo>
                <a:cubicBezTo>
                  <a:pt x="1" y="16"/>
                  <a:pt x="0" y="11"/>
                  <a:pt x="1" y="7"/>
                </a:cubicBezTo>
                <a:cubicBezTo>
                  <a:pt x="2" y="3"/>
                  <a:pt x="4" y="1"/>
                  <a:pt x="7" y="0"/>
                </a:cubicBezTo>
                <a:cubicBezTo>
                  <a:pt x="4" y="2"/>
                  <a:pt x="3" y="4"/>
                  <a:pt x="2" y="7"/>
                </a:cubicBezTo>
                <a:cubicBezTo>
                  <a:pt x="0" y="11"/>
                  <a:pt x="2" y="16"/>
                  <a:pt x="3" y="18"/>
                </a:cubicBezTo>
                <a:cubicBezTo>
                  <a:pt x="6" y="22"/>
                  <a:pt x="9" y="23"/>
                  <a:pt x="12" y="23"/>
                </a:cubicBezTo>
                <a:cubicBezTo>
                  <a:pt x="15" y="23"/>
                  <a:pt x="19" y="22"/>
                  <a:pt x="22" y="18"/>
                </a:cubicBezTo>
                <a:cubicBezTo>
                  <a:pt x="19" y="23"/>
                  <a:pt x="15" y="24"/>
                  <a:pt x="12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8" name="Freeform 2494">
            <a:extLst>
              <a:ext uri="{FF2B5EF4-FFF2-40B4-BE49-F238E27FC236}">
                <a16:creationId xmlns:a16="http://schemas.microsoft.com/office/drawing/2014/main" id="{7CBECE3B-6425-7940-9399-EF3C7A162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317750"/>
            <a:ext cx="14288" cy="17463"/>
          </a:xfrm>
          <a:custGeom>
            <a:avLst/>
            <a:gdLst>
              <a:gd name="T0" fmla="*/ 3955276 w 40"/>
              <a:gd name="T1" fmla="*/ 276064 h 47"/>
              <a:gd name="T2" fmla="*/ 4976153 w 40"/>
              <a:gd name="T3" fmla="*/ 3037076 h 47"/>
              <a:gd name="T4" fmla="*/ 2806878 w 40"/>
              <a:gd name="T5" fmla="*/ 4141703 h 47"/>
              <a:gd name="T6" fmla="*/ 1020878 w 40"/>
              <a:gd name="T7" fmla="*/ 6350216 h 47"/>
              <a:gd name="T8" fmla="*/ 2041398 w 40"/>
              <a:gd name="T9" fmla="*/ 2346730 h 47"/>
              <a:gd name="T10" fmla="*/ 3955276 w 40"/>
              <a:gd name="T11" fmla="*/ 27606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47">
                <a:moveTo>
                  <a:pt x="31" y="2"/>
                </a:moveTo>
                <a:lnTo>
                  <a:pt x="39" y="22"/>
                </a:lnTo>
                <a:cubicBezTo>
                  <a:pt x="35" y="29"/>
                  <a:pt x="28" y="30"/>
                  <a:pt x="22" y="30"/>
                </a:cubicBezTo>
                <a:cubicBezTo>
                  <a:pt x="17" y="30"/>
                  <a:pt x="9" y="36"/>
                  <a:pt x="8" y="46"/>
                </a:cubicBezTo>
                <a:cubicBezTo>
                  <a:pt x="0" y="30"/>
                  <a:pt x="16" y="27"/>
                  <a:pt x="16" y="17"/>
                </a:cubicBezTo>
                <a:cubicBezTo>
                  <a:pt x="17" y="9"/>
                  <a:pt x="25" y="0"/>
                  <a:pt x="31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49" name="Freeform 2495">
            <a:extLst>
              <a:ext uri="{FF2B5EF4-FFF2-40B4-BE49-F238E27FC236}">
                <a16:creationId xmlns:a16="http://schemas.microsoft.com/office/drawing/2014/main" id="{98699693-E8F5-FF46-BD89-D6351117F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2317750"/>
            <a:ext cx="12700" cy="17463"/>
          </a:xfrm>
          <a:custGeom>
            <a:avLst/>
            <a:gdLst>
              <a:gd name="T0" fmla="*/ 921657 w 35"/>
              <a:gd name="T1" fmla="*/ 3573730 h 48"/>
              <a:gd name="T2" fmla="*/ 0 w 35"/>
              <a:gd name="T3" fmla="*/ 4897280 h 48"/>
              <a:gd name="T4" fmla="*/ 921657 w 35"/>
              <a:gd name="T5" fmla="*/ 3573730 h 48"/>
              <a:gd name="T6" fmla="*/ 0 w 35"/>
              <a:gd name="T7" fmla="*/ 5029708 h 48"/>
              <a:gd name="T8" fmla="*/ 0 w 35"/>
              <a:gd name="T9" fmla="*/ 4897280 h 48"/>
              <a:gd name="T10" fmla="*/ 0 w 35"/>
              <a:gd name="T11" fmla="*/ 5029708 h 48"/>
              <a:gd name="T12" fmla="*/ 395151 w 35"/>
              <a:gd name="T13" fmla="*/ 6088402 h 48"/>
              <a:gd name="T14" fmla="*/ 2238466 w 35"/>
              <a:gd name="T15" fmla="*/ 4103077 h 48"/>
              <a:gd name="T16" fmla="*/ 4476569 w 35"/>
              <a:gd name="T17" fmla="*/ 3044383 h 48"/>
              <a:gd name="T18" fmla="*/ 2238466 w 35"/>
              <a:gd name="T19" fmla="*/ 4103077 h 48"/>
              <a:gd name="T20" fmla="*/ 395151 w 35"/>
              <a:gd name="T21" fmla="*/ 6220830 h 48"/>
              <a:gd name="T22" fmla="*/ 0 w 35"/>
              <a:gd name="T23" fmla="*/ 5029708 h 48"/>
              <a:gd name="T24" fmla="*/ 395151 w 35"/>
              <a:gd name="T25" fmla="*/ 6088402 h 48"/>
              <a:gd name="T26" fmla="*/ 3160123 w 35"/>
              <a:gd name="T27" fmla="*/ 396919 h 48"/>
              <a:gd name="T28" fmla="*/ 1448163 w 35"/>
              <a:gd name="T29" fmla="*/ 2382608 h 48"/>
              <a:gd name="T30" fmla="*/ 3423194 w 35"/>
              <a:gd name="T31" fmla="*/ 396919 h 48"/>
              <a:gd name="T32" fmla="*/ 3160123 w 35"/>
              <a:gd name="T33" fmla="*/ 396919 h 48"/>
              <a:gd name="T34" fmla="*/ 1448163 w 35"/>
              <a:gd name="T35" fmla="*/ 2382608 h 48"/>
              <a:gd name="T36" fmla="*/ 921657 w 35"/>
              <a:gd name="T37" fmla="*/ 3573730 h 48"/>
              <a:gd name="T38" fmla="*/ 1448163 w 35"/>
              <a:gd name="T39" fmla="*/ 2382608 h 4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48">
                <a:moveTo>
                  <a:pt x="7" y="27"/>
                </a:moveTo>
                <a:cubicBezTo>
                  <a:pt x="3" y="30"/>
                  <a:pt x="0" y="33"/>
                  <a:pt x="0" y="37"/>
                </a:cubicBezTo>
                <a:cubicBezTo>
                  <a:pt x="0" y="33"/>
                  <a:pt x="3" y="29"/>
                  <a:pt x="7" y="27"/>
                </a:cubicBezTo>
                <a:close/>
                <a:moveTo>
                  <a:pt x="0" y="38"/>
                </a:move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8"/>
                </a:cubicBezTo>
                <a:close/>
                <a:moveTo>
                  <a:pt x="3" y="46"/>
                </a:moveTo>
                <a:cubicBezTo>
                  <a:pt x="4" y="36"/>
                  <a:pt x="11" y="31"/>
                  <a:pt x="17" y="31"/>
                </a:cubicBezTo>
                <a:cubicBezTo>
                  <a:pt x="23" y="31"/>
                  <a:pt x="30" y="29"/>
                  <a:pt x="34" y="23"/>
                </a:cubicBezTo>
                <a:cubicBezTo>
                  <a:pt x="30" y="30"/>
                  <a:pt x="23" y="31"/>
                  <a:pt x="17" y="31"/>
                </a:cubicBezTo>
                <a:cubicBezTo>
                  <a:pt x="12" y="31"/>
                  <a:pt x="4" y="37"/>
                  <a:pt x="3" y="47"/>
                </a:cubicBezTo>
                <a:cubicBezTo>
                  <a:pt x="1" y="43"/>
                  <a:pt x="0" y="40"/>
                  <a:pt x="0" y="38"/>
                </a:cubicBezTo>
                <a:cubicBezTo>
                  <a:pt x="0" y="40"/>
                  <a:pt x="1" y="43"/>
                  <a:pt x="3" y="46"/>
                </a:cubicBezTo>
                <a:close/>
                <a:moveTo>
                  <a:pt x="24" y="3"/>
                </a:moveTo>
                <a:cubicBezTo>
                  <a:pt x="18" y="3"/>
                  <a:pt x="14" y="11"/>
                  <a:pt x="11" y="18"/>
                </a:cubicBezTo>
                <a:cubicBezTo>
                  <a:pt x="12" y="9"/>
                  <a:pt x="20" y="0"/>
                  <a:pt x="26" y="3"/>
                </a:cubicBezTo>
                <a:lnTo>
                  <a:pt x="24" y="3"/>
                </a:lnTo>
                <a:close/>
                <a:moveTo>
                  <a:pt x="11" y="18"/>
                </a:moveTo>
                <a:cubicBezTo>
                  <a:pt x="11" y="22"/>
                  <a:pt x="9" y="25"/>
                  <a:pt x="7" y="27"/>
                </a:cubicBezTo>
                <a:cubicBezTo>
                  <a:pt x="8" y="24"/>
                  <a:pt x="11" y="22"/>
                  <a:pt x="1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0" name="Freeform 2496">
            <a:extLst>
              <a:ext uri="{FF2B5EF4-FFF2-40B4-BE49-F238E27FC236}">
                <a16:creationId xmlns:a16="http://schemas.microsoft.com/office/drawing/2014/main" id="{B20DDFF3-8BA8-CE41-A12E-5031F1F24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33625"/>
            <a:ext cx="9525" cy="9525"/>
          </a:xfrm>
          <a:custGeom>
            <a:avLst/>
            <a:gdLst>
              <a:gd name="T0" fmla="*/ 1207843 w 26"/>
              <a:gd name="T1" fmla="*/ 0 h 27"/>
              <a:gd name="T2" fmla="*/ 3355364 w 26"/>
              <a:gd name="T3" fmla="*/ 2364669 h 27"/>
              <a:gd name="T4" fmla="*/ 671146 w 26"/>
              <a:gd name="T5" fmla="*/ 2489200 h 27"/>
              <a:gd name="T6" fmla="*/ 1207843 w 26"/>
              <a:gd name="T7" fmla="*/ 0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9" y="0"/>
                </a:moveTo>
                <a:lnTo>
                  <a:pt x="25" y="19"/>
                </a:lnTo>
                <a:cubicBezTo>
                  <a:pt x="25" y="25"/>
                  <a:pt x="11" y="26"/>
                  <a:pt x="5" y="20"/>
                </a:cubicBezTo>
                <a:cubicBezTo>
                  <a:pt x="0" y="12"/>
                  <a:pt x="1" y="2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1" name="Freeform 2497">
            <a:extLst>
              <a:ext uri="{FF2B5EF4-FFF2-40B4-BE49-F238E27FC236}">
                <a16:creationId xmlns:a16="http://schemas.microsoft.com/office/drawing/2014/main" id="{5B8AAB11-BFF9-4949-A8B7-A7C37024A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3775" y="2333625"/>
            <a:ext cx="9525" cy="9525"/>
          </a:xfrm>
          <a:custGeom>
            <a:avLst/>
            <a:gdLst>
              <a:gd name="T0" fmla="*/ 2177415 w 25"/>
              <a:gd name="T1" fmla="*/ 3355364 h 26"/>
              <a:gd name="T2" fmla="*/ 580644 w 25"/>
              <a:gd name="T3" fmla="*/ 2818301 h 26"/>
              <a:gd name="T4" fmla="*/ 145161 w 25"/>
              <a:gd name="T5" fmla="*/ 671146 h 26"/>
              <a:gd name="T6" fmla="*/ 1161288 w 25"/>
              <a:gd name="T7" fmla="*/ 0 h 26"/>
              <a:gd name="T8" fmla="*/ 3483864 w 25"/>
              <a:gd name="T9" fmla="*/ 2550136 h 26"/>
              <a:gd name="T10" fmla="*/ 3483864 w 25"/>
              <a:gd name="T11" fmla="*/ 2550136 h 26"/>
              <a:gd name="T12" fmla="*/ 1161288 w 25"/>
              <a:gd name="T13" fmla="*/ 134083 h 26"/>
              <a:gd name="T14" fmla="*/ 290322 w 25"/>
              <a:gd name="T15" fmla="*/ 805229 h 26"/>
              <a:gd name="T16" fmla="*/ 580644 w 25"/>
              <a:gd name="T17" fmla="*/ 2684218 h 26"/>
              <a:gd name="T18" fmla="*/ 2177415 w 25"/>
              <a:gd name="T19" fmla="*/ 3220915 h 26"/>
              <a:gd name="T20" fmla="*/ 3338703 w 25"/>
              <a:gd name="T21" fmla="*/ 2952750 h 26"/>
              <a:gd name="T22" fmla="*/ 2177415 w 25"/>
              <a:gd name="T23" fmla="*/ 3355364 h 26"/>
              <a:gd name="T24" fmla="*/ 3338703 w 25"/>
              <a:gd name="T25" fmla="*/ 2952750 h 26"/>
              <a:gd name="T26" fmla="*/ 3483864 w 25"/>
              <a:gd name="T27" fmla="*/ 2684218 h 26"/>
              <a:gd name="T28" fmla="*/ 3338703 w 25"/>
              <a:gd name="T29" fmla="*/ 295275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26">
                <a:moveTo>
                  <a:pt x="15" y="25"/>
                </a:moveTo>
                <a:cubicBezTo>
                  <a:pt x="10" y="25"/>
                  <a:pt x="6" y="23"/>
                  <a:pt x="4" y="21"/>
                </a:cubicBezTo>
                <a:cubicBezTo>
                  <a:pt x="0" y="16"/>
                  <a:pt x="0" y="10"/>
                  <a:pt x="1" y="5"/>
                </a:cubicBezTo>
                <a:cubicBezTo>
                  <a:pt x="3" y="3"/>
                  <a:pt x="4" y="1"/>
                  <a:pt x="8" y="0"/>
                </a:cubicBezTo>
                <a:lnTo>
                  <a:pt x="24" y="19"/>
                </a:lnTo>
                <a:lnTo>
                  <a:pt x="8" y="1"/>
                </a:lnTo>
                <a:cubicBezTo>
                  <a:pt x="4" y="1"/>
                  <a:pt x="3" y="3"/>
                  <a:pt x="2" y="6"/>
                </a:cubicBezTo>
                <a:cubicBezTo>
                  <a:pt x="0" y="10"/>
                  <a:pt x="1" y="16"/>
                  <a:pt x="4" y="20"/>
                </a:cubicBezTo>
                <a:cubicBezTo>
                  <a:pt x="7" y="22"/>
                  <a:pt x="10" y="24"/>
                  <a:pt x="15" y="24"/>
                </a:cubicBezTo>
                <a:cubicBezTo>
                  <a:pt x="19" y="24"/>
                  <a:pt x="22" y="23"/>
                  <a:pt x="23" y="22"/>
                </a:cubicBezTo>
                <a:cubicBezTo>
                  <a:pt x="22" y="23"/>
                  <a:pt x="19" y="25"/>
                  <a:pt x="15" y="25"/>
                </a:cubicBezTo>
                <a:close/>
                <a:moveTo>
                  <a:pt x="23" y="22"/>
                </a:moveTo>
                <a:cubicBezTo>
                  <a:pt x="23" y="21"/>
                  <a:pt x="24" y="20"/>
                  <a:pt x="24" y="20"/>
                </a:cubicBezTo>
                <a:cubicBezTo>
                  <a:pt x="24" y="21"/>
                  <a:pt x="24" y="21"/>
                  <a:pt x="23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2" name="Freeform 2498">
            <a:extLst>
              <a:ext uri="{FF2B5EF4-FFF2-40B4-BE49-F238E27FC236}">
                <a16:creationId xmlns:a16="http://schemas.microsoft.com/office/drawing/2014/main" id="{E7450B24-7821-5A45-9F47-2BD825E42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0" y="2351088"/>
            <a:ext cx="12700" cy="7937"/>
          </a:xfrm>
          <a:custGeom>
            <a:avLst/>
            <a:gdLst>
              <a:gd name="T0" fmla="*/ 4123724 w 37"/>
              <a:gd name="T1" fmla="*/ 1999746 h 21"/>
              <a:gd name="T2" fmla="*/ 1767359 w 37"/>
              <a:gd name="T3" fmla="*/ 2714076 h 21"/>
              <a:gd name="T4" fmla="*/ 1060278 w 37"/>
              <a:gd name="T5" fmla="*/ 1571148 h 21"/>
              <a:gd name="T6" fmla="*/ 235465 w 37"/>
              <a:gd name="T7" fmla="*/ 0 h 21"/>
              <a:gd name="T8" fmla="*/ 2356365 w 37"/>
              <a:gd name="T9" fmla="*/ 714330 h 21"/>
              <a:gd name="T10" fmla="*/ 4123724 w 37"/>
              <a:gd name="T11" fmla="*/ 1999746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21">
                <a:moveTo>
                  <a:pt x="35" y="14"/>
                </a:moveTo>
                <a:cubicBezTo>
                  <a:pt x="32" y="20"/>
                  <a:pt x="19" y="20"/>
                  <a:pt x="15" y="19"/>
                </a:cubicBezTo>
                <a:cubicBezTo>
                  <a:pt x="16" y="17"/>
                  <a:pt x="16" y="14"/>
                  <a:pt x="9" y="11"/>
                </a:cubicBezTo>
                <a:cubicBezTo>
                  <a:pt x="3" y="9"/>
                  <a:pt x="0" y="4"/>
                  <a:pt x="2" y="0"/>
                </a:cubicBezTo>
                <a:cubicBezTo>
                  <a:pt x="5" y="5"/>
                  <a:pt x="15" y="7"/>
                  <a:pt x="20" y="5"/>
                </a:cubicBezTo>
                <a:cubicBezTo>
                  <a:pt x="25" y="4"/>
                  <a:pt x="36" y="7"/>
                  <a:pt x="35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3" name="Freeform 2499">
            <a:extLst>
              <a:ext uri="{FF2B5EF4-FFF2-40B4-BE49-F238E27FC236}">
                <a16:creationId xmlns:a16="http://schemas.microsoft.com/office/drawing/2014/main" id="{B86D15B5-189B-884C-AA95-DF10E270F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51088"/>
            <a:ext cx="12700" cy="7937"/>
          </a:xfrm>
          <a:custGeom>
            <a:avLst/>
            <a:gdLst>
              <a:gd name="T0" fmla="*/ 2240139 w 36"/>
              <a:gd name="T1" fmla="*/ 2856942 h 21"/>
              <a:gd name="T2" fmla="*/ 1742369 w 36"/>
              <a:gd name="T3" fmla="*/ 2856942 h 21"/>
              <a:gd name="T4" fmla="*/ 1742369 w 36"/>
              <a:gd name="T5" fmla="*/ 2714076 h 21"/>
              <a:gd name="T6" fmla="*/ 2240139 w 36"/>
              <a:gd name="T7" fmla="*/ 2714076 h 21"/>
              <a:gd name="T8" fmla="*/ 4231217 w 36"/>
              <a:gd name="T9" fmla="*/ 1999746 h 21"/>
              <a:gd name="T10" fmla="*/ 3982508 w 36"/>
              <a:gd name="T11" fmla="*/ 1285794 h 21"/>
              <a:gd name="T12" fmla="*/ 2364669 w 36"/>
              <a:gd name="T13" fmla="*/ 714330 h 21"/>
              <a:gd name="T14" fmla="*/ 3982508 w 36"/>
              <a:gd name="T15" fmla="*/ 1285794 h 21"/>
              <a:gd name="T16" fmla="*/ 4355747 w 36"/>
              <a:gd name="T17" fmla="*/ 1999746 h 21"/>
              <a:gd name="T18" fmla="*/ 2240139 w 36"/>
              <a:gd name="T19" fmla="*/ 2856942 h 21"/>
              <a:gd name="T20" fmla="*/ 1742369 w 36"/>
              <a:gd name="T21" fmla="*/ 2714076 h 21"/>
              <a:gd name="T22" fmla="*/ 1742369 w 36"/>
              <a:gd name="T23" fmla="*/ 2285478 h 21"/>
              <a:gd name="T24" fmla="*/ 995539 w 36"/>
              <a:gd name="T25" fmla="*/ 1714014 h 21"/>
              <a:gd name="T26" fmla="*/ 124531 w 36"/>
              <a:gd name="T27" fmla="*/ 714330 h 21"/>
              <a:gd name="T28" fmla="*/ 124531 w 36"/>
              <a:gd name="T29" fmla="*/ 0 h 21"/>
              <a:gd name="T30" fmla="*/ 124531 w 36"/>
              <a:gd name="T31" fmla="*/ 714330 h 21"/>
              <a:gd name="T32" fmla="*/ 1120069 w 36"/>
              <a:gd name="T33" fmla="*/ 1428660 h 21"/>
              <a:gd name="T34" fmla="*/ 1742369 w 36"/>
              <a:gd name="T35" fmla="*/ 2142612 h 21"/>
              <a:gd name="T36" fmla="*/ 1742369 w 36"/>
              <a:gd name="T37" fmla="*/ 2714076 h 21"/>
              <a:gd name="T38" fmla="*/ 124531 w 36"/>
              <a:gd name="T39" fmla="*/ 0 h 21"/>
              <a:gd name="T40" fmla="*/ 2364669 w 36"/>
              <a:gd name="T41" fmla="*/ 714330 h 21"/>
              <a:gd name="T42" fmla="*/ 124531 w 36"/>
              <a:gd name="T43" fmla="*/ 0 h 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6" h="21">
                <a:moveTo>
                  <a:pt x="18" y="20"/>
                </a:moveTo>
                <a:lnTo>
                  <a:pt x="14" y="20"/>
                </a:lnTo>
                <a:lnTo>
                  <a:pt x="14" y="19"/>
                </a:lnTo>
                <a:lnTo>
                  <a:pt x="18" y="19"/>
                </a:lnTo>
                <a:cubicBezTo>
                  <a:pt x="21" y="19"/>
                  <a:pt x="31" y="19"/>
                  <a:pt x="34" y="14"/>
                </a:cubicBezTo>
                <a:cubicBezTo>
                  <a:pt x="34" y="12"/>
                  <a:pt x="33" y="10"/>
                  <a:pt x="32" y="9"/>
                </a:cubicBezTo>
                <a:cubicBezTo>
                  <a:pt x="29" y="6"/>
                  <a:pt x="23" y="5"/>
                  <a:pt x="19" y="5"/>
                </a:cubicBezTo>
                <a:cubicBezTo>
                  <a:pt x="23" y="4"/>
                  <a:pt x="30" y="5"/>
                  <a:pt x="32" y="9"/>
                </a:cubicBezTo>
                <a:cubicBezTo>
                  <a:pt x="34" y="10"/>
                  <a:pt x="35" y="12"/>
                  <a:pt x="35" y="14"/>
                </a:cubicBezTo>
                <a:cubicBezTo>
                  <a:pt x="31" y="19"/>
                  <a:pt x="22" y="20"/>
                  <a:pt x="18" y="20"/>
                </a:cubicBezTo>
                <a:close/>
                <a:moveTo>
                  <a:pt x="14" y="19"/>
                </a:moveTo>
                <a:lnTo>
                  <a:pt x="14" y="16"/>
                </a:lnTo>
                <a:cubicBezTo>
                  <a:pt x="14" y="14"/>
                  <a:pt x="14" y="13"/>
                  <a:pt x="8" y="12"/>
                </a:cubicBezTo>
                <a:cubicBezTo>
                  <a:pt x="4" y="10"/>
                  <a:pt x="2" y="8"/>
                  <a:pt x="1" y="5"/>
                </a:cubicBezTo>
                <a:cubicBezTo>
                  <a:pt x="0" y="4"/>
                  <a:pt x="0" y="1"/>
                  <a:pt x="1" y="0"/>
                </a:cubicBezTo>
                <a:cubicBezTo>
                  <a:pt x="1" y="1"/>
                  <a:pt x="1" y="4"/>
                  <a:pt x="1" y="5"/>
                </a:cubicBezTo>
                <a:cubicBezTo>
                  <a:pt x="2" y="8"/>
                  <a:pt x="5" y="10"/>
                  <a:pt x="9" y="10"/>
                </a:cubicBezTo>
                <a:cubicBezTo>
                  <a:pt x="14" y="12"/>
                  <a:pt x="14" y="14"/>
                  <a:pt x="14" y="15"/>
                </a:cubicBezTo>
                <a:cubicBezTo>
                  <a:pt x="15" y="17"/>
                  <a:pt x="15" y="18"/>
                  <a:pt x="14" y="19"/>
                </a:cubicBezTo>
                <a:close/>
                <a:moveTo>
                  <a:pt x="1" y="0"/>
                </a:moveTo>
                <a:cubicBezTo>
                  <a:pt x="4" y="5"/>
                  <a:pt x="13" y="7"/>
                  <a:pt x="19" y="5"/>
                </a:cubicBezTo>
                <a:cubicBezTo>
                  <a:pt x="13" y="8"/>
                  <a:pt x="3" y="5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4" name="Freeform 2500">
            <a:extLst>
              <a:ext uri="{FF2B5EF4-FFF2-40B4-BE49-F238E27FC236}">
                <a16:creationId xmlns:a16="http://schemas.microsoft.com/office/drawing/2014/main" id="{B0BD7DFD-E477-3046-9802-403FC1F42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39975"/>
            <a:ext cx="15875" cy="11113"/>
          </a:xfrm>
          <a:custGeom>
            <a:avLst/>
            <a:gdLst>
              <a:gd name="T0" fmla="*/ 5285997 w 42"/>
              <a:gd name="T1" fmla="*/ 587456 h 29"/>
              <a:gd name="T2" fmla="*/ 5857497 w 42"/>
              <a:gd name="T3" fmla="*/ 2055905 h 29"/>
              <a:gd name="T4" fmla="*/ 2143125 w 42"/>
              <a:gd name="T5" fmla="*/ 3377586 h 29"/>
              <a:gd name="T6" fmla="*/ 0 w 42"/>
              <a:gd name="T7" fmla="*/ 2643361 h 29"/>
              <a:gd name="T8" fmla="*/ 3285747 w 42"/>
              <a:gd name="T9" fmla="*/ 1468449 h 29"/>
              <a:gd name="T10" fmla="*/ 5285997 w 42"/>
              <a:gd name="T11" fmla="*/ 587456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" h="29">
                <a:moveTo>
                  <a:pt x="37" y="4"/>
                </a:moveTo>
                <a:lnTo>
                  <a:pt x="41" y="14"/>
                </a:lnTo>
                <a:cubicBezTo>
                  <a:pt x="39" y="27"/>
                  <a:pt x="23" y="28"/>
                  <a:pt x="15" y="23"/>
                </a:cubicBezTo>
                <a:cubicBezTo>
                  <a:pt x="12" y="21"/>
                  <a:pt x="6" y="15"/>
                  <a:pt x="0" y="18"/>
                </a:cubicBezTo>
                <a:cubicBezTo>
                  <a:pt x="4" y="8"/>
                  <a:pt x="17" y="18"/>
                  <a:pt x="23" y="10"/>
                </a:cubicBezTo>
                <a:cubicBezTo>
                  <a:pt x="26" y="5"/>
                  <a:pt x="29" y="0"/>
                  <a:pt x="37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5" name="Freeform 2501">
            <a:extLst>
              <a:ext uri="{FF2B5EF4-FFF2-40B4-BE49-F238E27FC236}">
                <a16:creationId xmlns:a16="http://schemas.microsoft.com/office/drawing/2014/main" id="{1484A98A-6725-614B-BDE5-7DBB1EA5A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39975"/>
            <a:ext cx="15875" cy="9525"/>
          </a:xfrm>
          <a:custGeom>
            <a:avLst/>
            <a:gdLst>
              <a:gd name="T0" fmla="*/ 3714372 w 42"/>
              <a:gd name="T1" fmla="*/ 3483864 h 25"/>
              <a:gd name="T2" fmla="*/ 2143125 w 42"/>
              <a:gd name="T3" fmla="*/ 3048381 h 25"/>
              <a:gd name="T4" fmla="*/ 3714372 w 42"/>
              <a:gd name="T5" fmla="*/ 3338703 h 25"/>
              <a:gd name="T6" fmla="*/ 5857497 w 42"/>
              <a:gd name="T7" fmla="*/ 1741932 h 25"/>
              <a:gd name="T8" fmla="*/ 5143122 w 42"/>
              <a:gd name="T9" fmla="*/ 290322 h 25"/>
              <a:gd name="T10" fmla="*/ 4714497 w 42"/>
              <a:gd name="T11" fmla="*/ 0 h 25"/>
              <a:gd name="T12" fmla="*/ 5285997 w 42"/>
              <a:gd name="T13" fmla="*/ 145161 h 25"/>
              <a:gd name="T14" fmla="*/ 5857497 w 42"/>
              <a:gd name="T15" fmla="*/ 1741932 h 25"/>
              <a:gd name="T16" fmla="*/ 3714372 w 42"/>
              <a:gd name="T17" fmla="*/ 3483864 h 25"/>
              <a:gd name="T18" fmla="*/ 4571622 w 42"/>
              <a:gd name="T19" fmla="*/ 0 h 25"/>
              <a:gd name="T20" fmla="*/ 4714497 w 42"/>
              <a:gd name="T21" fmla="*/ 0 h 25"/>
              <a:gd name="T22" fmla="*/ 4285872 w 42"/>
              <a:gd name="T23" fmla="*/ 0 h 25"/>
              <a:gd name="T24" fmla="*/ 4571622 w 42"/>
              <a:gd name="T25" fmla="*/ 0 h 25"/>
              <a:gd name="T26" fmla="*/ 3285747 w 42"/>
              <a:gd name="T27" fmla="*/ 1161288 h 25"/>
              <a:gd name="T28" fmla="*/ 1714500 w 42"/>
              <a:gd name="T29" fmla="*/ 1741932 h 25"/>
              <a:gd name="T30" fmla="*/ 0 w 42"/>
              <a:gd name="T31" fmla="*/ 2322576 h 25"/>
              <a:gd name="T32" fmla="*/ 1714500 w 42"/>
              <a:gd name="T33" fmla="*/ 1596771 h 25"/>
              <a:gd name="T34" fmla="*/ 3285747 w 42"/>
              <a:gd name="T35" fmla="*/ 1016127 h 25"/>
              <a:gd name="T36" fmla="*/ 4285872 w 42"/>
              <a:gd name="T37" fmla="*/ 0 h 25"/>
              <a:gd name="T38" fmla="*/ 3285747 w 42"/>
              <a:gd name="T39" fmla="*/ 1161288 h 25"/>
              <a:gd name="T40" fmla="*/ 0 w 42"/>
              <a:gd name="T41" fmla="*/ 2322576 h 25"/>
              <a:gd name="T42" fmla="*/ 571500 w 42"/>
              <a:gd name="T43" fmla="*/ 2177415 h 25"/>
              <a:gd name="T44" fmla="*/ 1857375 w 42"/>
              <a:gd name="T45" fmla="*/ 2903220 h 25"/>
              <a:gd name="T46" fmla="*/ 0 w 42"/>
              <a:gd name="T47" fmla="*/ 2322576 h 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" h="25">
                <a:moveTo>
                  <a:pt x="26" y="24"/>
                </a:moveTo>
                <a:cubicBezTo>
                  <a:pt x="23" y="24"/>
                  <a:pt x="17" y="23"/>
                  <a:pt x="15" y="21"/>
                </a:cubicBezTo>
                <a:cubicBezTo>
                  <a:pt x="17" y="23"/>
                  <a:pt x="23" y="23"/>
                  <a:pt x="26" y="23"/>
                </a:cubicBezTo>
                <a:cubicBezTo>
                  <a:pt x="32" y="23"/>
                  <a:pt x="40" y="21"/>
                  <a:pt x="41" y="12"/>
                </a:cubicBezTo>
                <a:lnTo>
                  <a:pt x="36" y="2"/>
                </a:lnTo>
                <a:cubicBezTo>
                  <a:pt x="35" y="1"/>
                  <a:pt x="34" y="0"/>
                  <a:pt x="33" y="0"/>
                </a:cubicBezTo>
                <a:cubicBezTo>
                  <a:pt x="34" y="0"/>
                  <a:pt x="35" y="0"/>
                  <a:pt x="37" y="1"/>
                </a:cubicBezTo>
                <a:lnTo>
                  <a:pt x="41" y="12"/>
                </a:lnTo>
                <a:cubicBezTo>
                  <a:pt x="40" y="21"/>
                  <a:pt x="32" y="24"/>
                  <a:pt x="26" y="24"/>
                </a:cubicBezTo>
                <a:close/>
                <a:moveTo>
                  <a:pt x="32" y="0"/>
                </a:moveTo>
                <a:cubicBezTo>
                  <a:pt x="32" y="0"/>
                  <a:pt x="32" y="0"/>
                  <a:pt x="33" y="0"/>
                </a:cubicBezTo>
                <a:cubicBezTo>
                  <a:pt x="32" y="0"/>
                  <a:pt x="31" y="0"/>
                  <a:pt x="30" y="0"/>
                </a:cubicBezTo>
                <a:cubicBezTo>
                  <a:pt x="31" y="0"/>
                  <a:pt x="31" y="0"/>
                  <a:pt x="32" y="0"/>
                </a:cubicBezTo>
                <a:close/>
                <a:moveTo>
                  <a:pt x="23" y="8"/>
                </a:moveTo>
                <a:cubicBezTo>
                  <a:pt x="20" y="12"/>
                  <a:pt x="16" y="12"/>
                  <a:pt x="12" y="12"/>
                </a:cubicBezTo>
                <a:cubicBezTo>
                  <a:pt x="7" y="12"/>
                  <a:pt x="3" y="10"/>
                  <a:pt x="0" y="16"/>
                </a:cubicBezTo>
                <a:cubicBezTo>
                  <a:pt x="3" y="10"/>
                  <a:pt x="7" y="10"/>
                  <a:pt x="12" y="11"/>
                </a:cubicBezTo>
                <a:cubicBezTo>
                  <a:pt x="16" y="11"/>
                  <a:pt x="20" y="12"/>
                  <a:pt x="23" y="7"/>
                </a:cubicBezTo>
                <a:cubicBezTo>
                  <a:pt x="23" y="4"/>
                  <a:pt x="26" y="1"/>
                  <a:pt x="30" y="0"/>
                </a:cubicBezTo>
                <a:cubicBezTo>
                  <a:pt x="27" y="1"/>
                  <a:pt x="24" y="5"/>
                  <a:pt x="23" y="8"/>
                </a:cubicBezTo>
                <a:close/>
                <a:moveTo>
                  <a:pt x="0" y="16"/>
                </a:moveTo>
                <a:cubicBezTo>
                  <a:pt x="1" y="15"/>
                  <a:pt x="3" y="15"/>
                  <a:pt x="4" y="15"/>
                </a:cubicBezTo>
                <a:cubicBezTo>
                  <a:pt x="7" y="15"/>
                  <a:pt x="11" y="17"/>
                  <a:pt x="13" y="20"/>
                </a:cubicBezTo>
                <a:cubicBezTo>
                  <a:pt x="10" y="17"/>
                  <a:pt x="4" y="14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6" name="Freeform 2502">
            <a:extLst>
              <a:ext uri="{FF2B5EF4-FFF2-40B4-BE49-F238E27FC236}">
                <a16:creationId xmlns:a16="http://schemas.microsoft.com/office/drawing/2014/main" id="{88ADC648-00FD-144B-8989-127F35F20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343150"/>
            <a:ext cx="7938" cy="12700"/>
          </a:xfrm>
          <a:custGeom>
            <a:avLst/>
            <a:gdLst>
              <a:gd name="T0" fmla="*/ 1417727 w 20"/>
              <a:gd name="T1" fmla="*/ 0 h 34"/>
              <a:gd name="T2" fmla="*/ 2048004 w 20"/>
              <a:gd name="T3" fmla="*/ 4604124 h 34"/>
              <a:gd name="T4" fmla="*/ 0 w 20"/>
              <a:gd name="T5" fmla="*/ 2511612 h 34"/>
              <a:gd name="T6" fmla="*/ 1417727 w 20"/>
              <a:gd name="T7" fmla="*/ 0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34">
                <a:moveTo>
                  <a:pt x="9" y="0"/>
                </a:moveTo>
                <a:cubicBezTo>
                  <a:pt x="19" y="6"/>
                  <a:pt x="17" y="25"/>
                  <a:pt x="13" y="33"/>
                </a:cubicBezTo>
                <a:cubicBezTo>
                  <a:pt x="6" y="33"/>
                  <a:pt x="0" y="22"/>
                  <a:pt x="0" y="18"/>
                </a:cubicBezTo>
                <a:cubicBezTo>
                  <a:pt x="0" y="13"/>
                  <a:pt x="2" y="6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7" name="Freeform 2503">
            <a:extLst>
              <a:ext uri="{FF2B5EF4-FFF2-40B4-BE49-F238E27FC236}">
                <a16:creationId xmlns:a16="http://schemas.microsoft.com/office/drawing/2014/main" id="{D33379AC-2C61-AB4F-BB0F-5EF750ADC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343150"/>
            <a:ext cx="7938" cy="12700"/>
          </a:xfrm>
          <a:custGeom>
            <a:avLst/>
            <a:gdLst>
              <a:gd name="T0" fmla="*/ 2000376 w 21"/>
              <a:gd name="T1" fmla="*/ 4476569 h 35"/>
              <a:gd name="T2" fmla="*/ 2000376 w 21"/>
              <a:gd name="T3" fmla="*/ 4476569 h 35"/>
              <a:gd name="T4" fmla="*/ 0 w 21"/>
              <a:gd name="T5" fmla="*/ 2369820 h 35"/>
              <a:gd name="T6" fmla="*/ 1428840 w 21"/>
              <a:gd name="T7" fmla="*/ 0 h 35"/>
              <a:gd name="T8" fmla="*/ 2000376 w 21"/>
              <a:gd name="T9" fmla="*/ 4344851 h 35"/>
              <a:gd name="T10" fmla="*/ 2000376 w 21"/>
              <a:gd name="T11" fmla="*/ 4476569 h 35"/>
              <a:gd name="T12" fmla="*/ 1428840 w 21"/>
              <a:gd name="T13" fmla="*/ 0 h 35"/>
              <a:gd name="T14" fmla="*/ 142884 w 21"/>
              <a:gd name="T15" fmla="*/ 2369820 h 35"/>
              <a:gd name="T16" fmla="*/ 2000376 w 21"/>
              <a:gd name="T17" fmla="*/ 4344851 h 35"/>
              <a:gd name="T18" fmla="*/ 1428840 w 21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5">
                <a:moveTo>
                  <a:pt x="14" y="34"/>
                </a:moveTo>
                <a:lnTo>
                  <a:pt x="14" y="34"/>
                </a:lnTo>
                <a:cubicBezTo>
                  <a:pt x="6" y="33"/>
                  <a:pt x="1" y="23"/>
                  <a:pt x="0" y="18"/>
                </a:cubicBezTo>
                <a:cubicBezTo>
                  <a:pt x="0" y="13"/>
                  <a:pt x="2" y="6"/>
                  <a:pt x="10" y="0"/>
                </a:cubicBezTo>
                <a:cubicBezTo>
                  <a:pt x="20" y="6"/>
                  <a:pt x="18" y="25"/>
                  <a:pt x="14" y="33"/>
                </a:cubicBezTo>
                <a:lnTo>
                  <a:pt x="14" y="34"/>
                </a:lnTo>
                <a:close/>
                <a:moveTo>
                  <a:pt x="10" y="0"/>
                </a:moveTo>
                <a:cubicBezTo>
                  <a:pt x="3" y="6"/>
                  <a:pt x="1" y="14"/>
                  <a:pt x="1" y="18"/>
                </a:cubicBezTo>
                <a:cubicBezTo>
                  <a:pt x="1" y="22"/>
                  <a:pt x="7" y="32"/>
                  <a:pt x="14" y="33"/>
                </a:cubicBezTo>
                <a:cubicBezTo>
                  <a:pt x="17" y="25"/>
                  <a:pt x="20" y="6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8" name="Freeform 2504">
            <a:extLst>
              <a:ext uri="{FF2B5EF4-FFF2-40B4-BE49-F238E27FC236}">
                <a16:creationId xmlns:a16="http://schemas.microsoft.com/office/drawing/2014/main" id="{216A670C-E53C-914A-BBDA-0EC7B7CD2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55850"/>
            <a:ext cx="4762" cy="3175"/>
          </a:xfrm>
          <a:custGeom>
            <a:avLst/>
            <a:gdLst>
              <a:gd name="T0" fmla="*/ 0 w 15"/>
              <a:gd name="T1" fmla="*/ 497769 h 9"/>
              <a:gd name="T2" fmla="*/ 604774 w 15"/>
              <a:gd name="T3" fmla="*/ 249061 h 9"/>
              <a:gd name="T4" fmla="*/ 1310185 w 15"/>
              <a:gd name="T5" fmla="*/ 995539 h 9"/>
              <a:gd name="T6" fmla="*/ 0 w 15"/>
              <a:gd name="T7" fmla="*/ 49776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9">
                <a:moveTo>
                  <a:pt x="0" y="4"/>
                </a:moveTo>
                <a:cubicBezTo>
                  <a:pt x="0" y="2"/>
                  <a:pt x="3" y="0"/>
                  <a:pt x="6" y="2"/>
                </a:cubicBezTo>
                <a:cubicBezTo>
                  <a:pt x="9" y="3"/>
                  <a:pt x="14" y="5"/>
                  <a:pt x="13" y="8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59" name="Freeform 2505">
            <a:extLst>
              <a:ext uri="{FF2B5EF4-FFF2-40B4-BE49-F238E27FC236}">
                <a16:creationId xmlns:a16="http://schemas.microsoft.com/office/drawing/2014/main" id="{72E9A838-6332-3643-928F-9716F3C38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55850"/>
            <a:ext cx="4762" cy="3175"/>
          </a:xfrm>
          <a:custGeom>
            <a:avLst/>
            <a:gdLst>
              <a:gd name="T0" fmla="*/ 1504112 w 14"/>
              <a:gd name="T1" fmla="*/ 907415 h 10"/>
              <a:gd name="T2" fmla="*/ 0 w 14"/>
              <a:gd name="T3" fmla="*/ 504190 h 10"/>
              <a:gd name="T4" fmla="*/ 0 w 14"/>
              <a:gd name="T5" fmla="*/ 403225 h 10"/>
              <a:gd name="T6" fmla="*/ 1504112 w 14"/>
              <a:gd name="T7" fmla="*/ 806450 h 10"/>
              <a:gd name="T8" fmla="*/ 1504112 w 14"/>
              <a:gd name="T9" fmla="*/ 907415 h 10"/>
              <a:gd name="T10" fmla="*/ 694232 w 14"/>
              <a:gd name="T11" fmla="*/ 201613 h 10"/>
              <a:gd name="T12" fmla="*/ 462934 w 14"/>
              <a:gd name="T13" fmla="*/ 201613 h 10"/>
              <a:gd name="T14" fmla="*/ 0 w 14"/>
              <a:gd name="T15" fmla="*/ 302578 h 10"/>
              <a:gd name="T16" fmla="*/ 694232 w 14"/>
              <a:gd name="T17" fmla="*/ 100965 h 10"/>
              <a:gd name="T18" fmla="*/ 1504112 w 14"/>
              <a:gd name="T19" fmla="*/ 604838 h 10"/>
              <a:gd name="T20" fmla="*/ 694232 w 14"/>
              <a:gd name="T21" fmla="*/ 20161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0">
                <a:moveTo>
                  <a:pt x="13" y="9"/>
                </a:moveTo>
                <a:lnTo>
                  <a:pt x="0" y="5"/>
                </a:lnTo>
                <a:lnTo>
                  <a:pt x="0" y="4"/>
                </a:lnTo>
                <a:lnTo>
                  <a:pt x="13" y="8"/>
                </a:lnTo>
                <a:lnTo>
                  <a:pt x="13" y="9"/>
                </a:lnTo>
                <a:close/>
                <a:moveTo>
                  <a:pt x="6" y="2"/>
                </a:moveTo>
                <a:lnTo>
                  <a:pt x="4" y="2"/>
                </a:lnTo>
                <a:cubicBezTo>
                  <a:pt x="3" y="2"/>
                  <a:pt x="1" y="2"/>
                  <a:pt x="0" y="3"/>
                </a:cubicBezTo>
                <a:cubicBezTo>
                  <a:pt x="1" y="1"/>
                  <a:pt x="4" y="0"/>
                  <a:pt x="6" y="1"/>
                </a:cubicBezTo>
                <a:cubicBezTo>
                  <a:pt x="9" y="3"/>
                  <a:pt x="13" y="3"/>
                  <a:pt x="13" y="6"/>
                </a:cubicBezTo>
                <a:cubicBezTo>
                  <a:pt x="11" y="4"/>
                  <a:pt x="8" y="3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0" name="Freeform 2506">
            <a:extLst>
              <a:ext uri="{FF2B5EF4-FFF2-40B4-BE49-F238E27FC236}">
                <a16:creationId xmlns:a16="http://schemas.microsoft.com/office/drawing/2014/main" id="{E016D81D-C5F0-6748-85B7-099127EED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2347913"/>
            <a:ext cx="7937" cy="4762"/>
          </a:xfrm>
          <a:custGeom>
            <a:avLst/>
            <a:gdLst>
              <a:gd name="T0" fmla="*/ 0 w 23"/>
              <a:gd name="T1" fmla="*/ 806365 h 15"/>
              <a:gd name="T2" fmla="*/ 1429005 w 23"/>
              <a:gd name="T3" fmla="*/ 302228 h 15"/>
              <a:gd name="T4" fmla="*/ 2262735 w 23"/>
              <a:gd name="T5" fmla="*/ 1411139 h 15"/>
              <a:gd name="T6" fmla="*/ 0 w 23"/>
              <a:gd name="T7" fmla="*/ 806365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5">
                <a:moveTo>
                  <a:pt x="0" y="8"/>
                </a:moveTo>
                <a:cubicBezTo>
                  <a:pt x="0" y="5"/>
                  <a:pt x="6" y="0"/>
                  <a:pt x="12" y="3"/>
                </a:cubicBezTo>
                <a:cubicBezTo>
                  <a:pt x="20" y="6"/>
                  <a:pt x="22" y="12"/>
                  <a:pt x="19" y="14"/>
                </a:cubicBezTo>
                <a:lnTo>
                  <a:pt x="0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1" name="Freeform 2507">
            <a:extLst>
              <a:ext uri="{FF2B5EF4-FFF2-40B4-BE49-F238E27FC236}">
                <a16:creationId xmlns:a16="http://schemas.microsoft.com/office/drawing/2014/main" id="{D3409232-6CA4-8F42-9376-8DBE1F45A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2347913"/>
            <a:ext cx="7937" cy="6350"/>
          </a:xfrm>
          <a:custGeom>
            <a:avLst/>
            <a:gdLst>
              <a:gd name="T0" fmla="*/ 2714076 w 21"/>
              <a:gd name="T1" fmla="*/ 2362597 h 16"/>
              <a:gd name="T2" fmla="*/ 0 w 21"/>
              <a:gd name="T3" fmla="*/ 1417638 h 16"/>
              <a:gd name="T4" fmla="*/ 0 w 21"/>
              <a:gd name="T5" fmla="*/ 1260078 h 16"/>
              <a:gd name="T6" fmla="*/ 2714076 w 21"/>
              <a:gd name="T7" fmla="*/ 2047478 h 16"/>
              <a:gd name="T8" fmla="*/ 2714076 w 21"/>
              <a:gd name="T9" fmla="*/ 1575197 h 16"/>
              <a:gd name="T10" fmla="*/ 1714014 w 21"/>
              <a:gd name="T11" fmla="*/ 472678 h 16"/>
              <a:gd name="T12" fmla="*/ 2856942 w 21"/>
              <a:gd name="T13" fmla="*/ 1575197 h 16"/>
              <a:gd name="T14" fmla="*/ 2714076 w 21"/>
              <a:gd name="T15" fmla="*/ 2362597 h 16"/>
              <a:gd name="T16" fmla="*/ 1285794 w 21"/>
              <a:gd name="T17" fmla="*/ 315119 h 16"/>
              <a:gd name="T18" fmla="*/ 428598 w 21"/>
              <a:gd name="T19" fmla="*/ 630238 h 16"/>
              <a:gd name="T20" fmla="*/ 0 w 21"/>
              <a:gd name="T21" fmla="*/ 1260078 h 16"/>
              <a:gd name="T22" fmla="*/ 285732 w 21"/>
              <a:gd name="T23" fmla="*/ 630238 h 16"/>
              <a:gd name="T24" fmla="*/ 1714014 w 21"/>
              <a:gd name="T25" fmla="*/ 472678 h 16"/>
              <a:gd name="T26" fmla="*/ 1285794 w 21"/>
              <a:gd name="T27" fmla="*/ 315119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16">
                <a:moveTo>
                  <a:pt x="19" y="15"/>
                </a:moveTo>
                <a:lnTo>
                  <a:pt x="0" y="9"/>
                </a:lnTo>
                <a:lnTo>
                  <a:pt x="0" y="8"/>
                </a:lnTo>
                <a:lnTo>
                  <a:pt x="19" y="13"/>
                </a:lnTo>
                <a:cubicBezTo>
                  <a:pt x="19" y="13"/>
                  <a:pt x="20" y="12"/>
                  <a:pt x="19" y="10"/>
                </a:cubicBezTo>
                <a:cubicBezTo>
                  <a:pt x="19" y="7"/>
                  <a:pt x="17" y="4"/>
                  <a:pt x="12" y="3"/>
                </a:cubicBezTo>
                <a:cubicBezTo>
                  <a:pt x="17" y="3"/>
                  <a:pt x="19" y="6"/>
                  <a:pt x="20" y="10"/>
                </a:cubicBezTo>
                <a:cubicBezTo>
                  <a:pt x="20" y="12"/>
                  <a:pt x="20" y="13"/>
                  <a:pt x="19" y="15"/>
                </a:cubicBezTo>
                <a:close/>
                <a:moveTo>
                  <a:pt x="9" y="2"/>
                </a:moveTo>
                <a:cubicBezTo>
                  <a:pt x="6" y="2"/>
                  <a:pt x="4" y="3"/>
                  <a:pt x="3" y="4"/>
                </a:cubicBezTo>
                <a:cubicBezTo>
                  <a:pt x="1" y="6"/>
                  <a:pt x="1" y="7"/>
                  <a:pt x="0" y="8"/>
                </a:cubicBezTo>
                <a:cubicBezTo>
                  <a:pt x="1" y="7"/>
                  <a:pt x="1" y="5"/>
                  <a:pt x="2" y="4"/>
                </a:cubicBezTo>
                <a:cubicBezTo>
                  <a:pt x="5" y="2"/>
                  <a:pt x="9" y="0"/>
                  <a:pt x="12" y="3"/>
                </a:cubicBezTo>
                <a:cubicBezTo>
                  <a:pt x="11" y="3"/>
                  <a:pt x="10" y="2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2" name="Freeform 2508">
            <a:extLst>
              <a:ext uri="{FF2B5EF4-FFF2-40B4-BE49-F238E27FC236}">
                <a16:creationId xmlns:a16="http://schemas.microsoft.com/office/drawing/2014/main" id="{54945C0C-9055-744E-BFA1-8D1CD1F8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2351088"/>
            <a:ext cx="9525" cy="4762"/>
          </a:xfrm>
          <a:custGeom>
            <a:avLst/>
            <a:gdLst>
              <a:gd name="T0" fmla="*/ 0 w 26"/>
              <a:gd name="T1" fmla="*/ 604774 h 15"/>
              <a:gd name="T2" fmla="*/ 1878989 w 26"/>
              <a:gd name="T3" fmla="*/ 201591 h 15"/>
              <a:gd name="T4" fmla="*/ 3355364 w 26"/>
              <a:gd name="T5" fmla="*/ 1411139 h 15"/>
              <a:gd name="T6" fmla="*/ 0 w 26"/>
              <a:gd name="T7" fmla="*/ 604774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15">
                <a:moveTo>
                  <a:pt x="0" y="6"/>
                </a:moveTo>
                <a:cubicBezTo>
                  <a:pt x="0" y="3"/>
                  <a:pt x="6" y="0"/>
                  <a:pt x="14" y="2"/>
                </a:cubicBezTo>
                <a:cubicBezTo>
                  <a:pt x="23" y="4"/>
                  <a:pt x="25" y="9"/>
                  <a:pt x="25" y="14"/>
                </a:cubicBez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3" name="Freeform 2509">
            <a:extLst>
              <a:ext uri="{FF2B5EF4-FFF2-40B4-BE49-F238E27FC236}">
                <a16:creationId xmlns:a16="http://schemas.microsoft.com/office/drawing/2014/main" id="{01FD72A0-B2A9-0D4A-9843-AE8108789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2351088"/>
            <a:ext cx="9525" cy="6350"/>
          </a:xfrm>
          <a:custGeom>
            <a:avLst/>
            <a:gdLst>
              <a:gd name="T0" fmla="*/ 3355364 w 26"/>
              <a:gd name="T1" fmla="*/ 2362597 h 16"/>
              <a:gd name="T2" fmla="*/ 0 w 26"/>
              <a:gd name="T3" fmla="*/ 944959 h 16"/>
              <a:gd name="T4" fmla="*/ 0 w 26"/>
              <a:gd name="T5" fmla="*/ 630238 h 16"/>
              <a:gd name="T6" fmla="*/ 1878989 w 26"/>
              <a:gd name="T7" fmla="*/ 315119 h 16"/>
              <a:gd name="T8" fmla="*/ 3220915 w 26"/>
              <a:gd name="T9" fmla="*/ 1260078 h 16"/>
              <a:gd name="T10" fmla="*/ 1878989 w 26"/>
              <a:gd name="T11" fmla="*/ 472678 h 16"/>
              <a:gd name="T12" fmla="*/ 1207843 w 26"/>
              <a:gd name="T13" fmla="*/ 315119 h 16"/>
              <a:gd name="T14" fmla="*/ 134083 w 26"/>
              <a:gd name="T15" fmla="*/ 472678 h 16"/>
              <a:gd name="T16" fmla="*/ 3355364 w 26"/>
              <a:gd name="T17" fmla="*/ 2047478 h 16"/>
              <a:gd name="T18" fmla="*/ 3355364 w 26"/>
              <a:gd name="T19" fmla="*/ 2362597 h 16"/>
              <a:gd name="T20" fmla="*/ 3355364 w 26"/>
              <a:gd name="T21" fmla="*/ 2047478 h 16"/>
              <a:gd name="T22" fmla="*/ 3220915 w 26"/>
              <a:gd name="T23" fmla="*/ 1260078 h 16"/>
              <a:gd name="T24" fmla="*/ 3355364 w 26"/>
              <a:gd name="T25" fmla="*/ 2047478 h 16"/>
              <a:gd name="T26" fmla="*/ 3355364 w 26"/>
              <a:gd name="T27" fmla="*/ 2047478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16">
                <a:moveTo>
                  <a:pt x="25" y="15"/>
                </a:moveTo>
                <a:lnTo>
                  <a:pt x="0" y="6"/>
                </a:lnTo>
                <a:lnTo>
                  <a:pt x="0" y="4"/>
                </a:lnTo>
                <a:cubicBezTo>
                  <a:pt x="1" y="2"/>
                  <a:pt x="7" y="0"/>
                  <a:pt x="14" y="2"/>
                </a:cubicBezTo>
                <a:cubicBezTo>
                  <a:pt x="20" y="3"/>
                  <a:pt x="22" y="6"/>
                  <a:pt x="24" y="8"/>
                </a:cubicBezTo>
                <a:cubicBezTo>
                  <a:pt x="22" y="6"/>
                  <a:pt x="19" y="3"/>
                  <a:pt x="14" y="3"/>
                </a:cubicBezTo>
                <a:cubicBezTo>
                  <a:pt x="12" y="2"/>
                  <a:pt x="10" y="2"/>
                  <a:pt x="9" y="2"/>
                </a:cubicBezTo>
                <a:cubicBezTo>
                  <a:pt x="6" y="2"/>
                  <a:pt x="1" y="3"/>
                  <a:pt x="1" y="3"/>
                </a:cubicBezTo>
                <a:lnTo>
                  <a:pt x="25" y="13"/>
                </a:lnTo>
                <a:cubicBezTo>
                  <a:pt x="25" y="14"/>
                  <a:pt x="25" y="14"/>
                  <a:pt x="25" y="15"/>
                </a:cubicBezTo>
                <a:close/>
                <a:moveTo>
                  <a:pt x="25" y="13"/>
                </a:moveTo>
                <a:cubicBezTo>
                  <a:pt x="24" y="11"/>
                  <a:pt x="24" y="10"/>
                  <a:pt x="24" y="8"/>
                </a:cubicBezTo>
                <a:cubicBezTo>
                  <a:pt x="24" y="10"/>
                  <a:pt x="25" y="12"/>
                  <a:pt x="25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4" name="Freeform 2510">
            <a:extLst>
              <a:ext uri="{FF2B5EF4-FFF2-40B4-BE49-F238E27FC236}">
                <a16:creationId xmlns:a16="http://schemas.microsoft.com/office/drawing/2014/main" id="{7A4D87F5-0AC6-DC43-B1BB-D29EA0878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338388"/>
            <a:ext cx="9525" cy="14287"/>
          </a:xfrm>
          <a:custGeom>
            <a:avLst/>
            <a:gdLst>
              <a:gd name="T0" fmla="*/ 2545896 w 28"/>
              <a:gd name="T1" fmla="*/ 5230170 h 38"/>
              <a:gd name="T2" fmla="*/ 694304 w 28"/>
              <a:gd name="T3" fmla="*/ 4523339 h 38"/>
              <a:gd name="T4" fmla="*/ 462983 w 28"/>
              <a:gd name="T5" fmla="*/ 1837759 h 38"/>
              <a:gd name="T6" fmla="*/ 231321 w 28"/>
              <a:gd name="T7" fmla="*/ 0 h 38"/>
              <a:gd name="T8" fmla="*/ 1272948 w 28"/>
              <a:gd name="T9" fmla="*/ 1272295 h 38"/>
              <a:gd name="T10" fmla="*/ 2430236 w 28"/>
              <a:gd name="T11" fmla="*/ 3533777 h 38"/>
              <a:gd name="T12" fmla="*/ 2545896 w 28"/>
              <a:gd name="T13" fmla="*/ 523017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38">
                <a:moveTo>
                  <a:pt x="22" y="37"/>
                </a:moveTo>
                <a:lnTo>
                  <a:pt x="6" y="32"/>
                </a:lnTo>
                <a:cubicBezTo>
                  <a:pt x="1" y="29"/>
                  <a:pt x="8" y="16"/>
                  <a:pt x="4" y="13"/>
                </a:cubicBezTo>
                <a:cubicBezTo>
                  <a:pt x="0" y="10"/>
                  <a:pt x="0" y="6"/>
                  <a:pt x="2" y="0"/>
                </a:cubicBezTo>
                <a:cubicBezTo>
                  <a:pt x="2" y="4"/>
                  <a:pt x="6" y="8"/>
                  <a:pt x="11" y="9"/>
                </a:cubicBezTo>
                <a:cubicBezTo>
                  <a:pt x="16" y="11"/>
                  <a:pt x="13" y="21"/>
                  <a:pt x="21" y="25"/>
                </a:cubicBezTo>
                <a:cubicBezTo>
                  <a:pt x="25" y="27"/>
                  <a:pt x="27" y="33"/>
                  <a:pt x="22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5" name="Freeform 2511">
            <a:extLst>
              <a:ext uri="{FF2B5EF4-FFF2-40B4-BE49-F238E27FC236}">
                <a16:creationId xmlns:a16="http://schemas.microsoft.com/office/drawing/2014/main" id="{B0F82AB4-AEFA-C141-A041-38669AE8D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338388"/>
            <a:ext cx="9525" cy="14287"/>
          </a:xfrm>
          <a:custGeom>
            <a:avLst/>
            <a:gdLst>
              <a:gd name="T0" fmla="*/ 3048381 w 25"/>
              <a:gd name="T1" fmla="*/ 5099726 h 39"/>
              <a:gd name="T2" fmla="*/ 725805 w 25"/>
              <a:gd name="T3" fmla="*/ 4294526 h 39"/>
              <a:gd name="T4" fmla="*/ 435483 w 25"/>
              <a:gd name="T5" fmla="*/ 2952280 h 39"/>
              <a:gd name="T6" fmla="*/ 580644 w 25"/>
              <a:gd name="T7" fmla="*/ 1878924 h 39"/>
              <a:gd name="T8" fmla="*/ 580644 w 25"/>
              <a:gd name="T9" fmla="*/ 2952280 h 39"/>
              <a:gd name="T10" fmla="*/ 725805 w 25"/>
              <a:gd name="T11" fmla="*/ 4294526 h 39"/>
              <a:gd name="T12" fmla="*/ 3048381 w 25"/>
              <a:gd name="T13" fmla="*/ 4965282 h 39"/>
              <a:gd name="T14" fmla="*/ 3483864 w 25"/>
              <a:gd name="T15" fmla="*/ 4294526 h 39"/>
              <a:gd name="T16" fmla="*/ 2903220 w 25"/>
              <a:gd name="T17" fmla="*/ 3354881 h 39"/>
              <a:gd name="T18" fmla="*/ 1887093 w 25"/>
              <a:gd name="T19" fmla="*/ 2147080 h 39"/>
              <a:gd name="T20" fmla="*/ 1451610 w 25"/>
              <a:gd name="T21" fmla="*/ 1341879 h 39"/>
              <a:gd name="T22" fmla="*/ 0 w 25"/>
              <a:gd name="T23" fmla="*/ 0 h 39"/>
              <a:gd name="T24" fmla="*/ 1451610 w 25"/>
              <a:gd name="T25" fmla="*/ 1207801 h 39"/>
              <a:gd name="T26" fmla="*/ 2032254 w 25"/>
              <a:gd name="T27" fmla="*/ 2147080 h 39"/>
              <a:gd name="T28" fmla="*/ 2903220 w 25"/>
              <a:gd name="T29" fmla="*/ 3220803 h 39"/>
              <a:gd name="T30" fmla="*/ 3483864 w 25"/>
              <a:gd name="T31" fmla="*/ 4294526 h 39"/>
              <a:gd name="T32" fmla="*/ 3048381 w 25"/>
              <a:gd name="T33" fmla="*/ 5099726 h 39"/>
              <a:gd name="T34" fmla="*/ 580644 w 25"/>
              <a:gd name="T35" fmla="*/ 1878924 h 39"/>
              <a:gd name="T36" fmla="*/ 435483 w 25"/>
              <a:gd name="T37" fmla="*/ 1744479 h 39"/>
              <a:gd name="T38" fmla="*/ 580644 w 25"/>
              <a:gd name="T39" fmla="*/ 1878924 h 3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" h="39">
                <a:moveTo>
                  <a:pt x="21" y="38"/>
                </a:moveTo>
                <a:lnTo>
                  <a:pt x="5" y="32"/>
                </a:lnTo>
                <a:cubicBezTo>
                  <a:pt x="2" y="30"/>
                  <a:pt x="3" y="26"/>
                  <a:pt x="3" y="22"/>
                </a:cubicBezTo>
                <a:cubicBezTo>
                  <a:pt x="3" y="18"/>
                  <a:pt x="4" y="15"/>
                  <a:pt x="4" y="14"/>
                </a:cubicBezTo>
                <a:lnTo>
                  <a:pt x="4" y="22"/>
                </a:lnTo>
                <a:cubicBezTo>
                  <a:pt x="3" y="26"/>
                  <a:pt x="3" y="30"/>
                  <a:pt x="5" y="32"/>
                </a:cubicBezTo>
                <a:lnTo>
                  <a:pt x="21" y="37"/>
                </a:lnTo>
                <a:cubicBezTo>
                  <a:pt x="22" y="35"/>
                  <a:pt x="24" y="33"/>
                  <a:pt x="24" y="32"/>
                </a:cubicBezTo>
                <a:cubicBezTo>
                  <a:pt x="23" y="29"/>
                  <a:pt x="21" y="27"/>
                  <a:pt x="20" y="25"/>
                </a:cubicBezTo>
                <a:cubicBezTo>
                  <a:pt x="15" y="22"/>
                  <a:pt x="15" y="19"/>
                  <a:pt x="13" y="16"/>
                </a:cubicBezTo>
                <a:cubicBezTo>
                  <a:pt x="12" y="13"/>
                  <a:pt x="12" y="10"/>
                  <a:pt x="10" y="10"/>
                </a:cubicBezTo>
                <a:cubicBezTo>
                  <a:pt x="5" y="8"/>
                  <a:pt x="1" y="4"/>
                  <a:pt x="0" y="0"/>
                </a:cubicBezTo>
                <a:cubicBezTo>
                  <a:pt x="2" y="4"/>
                  <a:pt x="6" y="8"/>
                  <a:pt x="10" y="9"/>
                </a:cubicBezTo>
                <a:cubicBezTo>
                  <a:pt x="12" y="10"/>
                  <a:pt x="13" y="13"/>
                  <a:pt x="14" y="16"/>
                </a:cubicBezTo>
                <a:cubicBezTo>
                  <a:pt x="15" y="19"/>
                  <a:pt x="16" y="22"/>
                  <a:pt x="20" y="24"/>
                </a:cubicBezTo>
                <a:cubicBezTo>
                  <a:pt x="21" y="26"/>
                  <a:pt x="24" y="29"/>
                  <a:pt x="24" y="32"/>
                </a:cubicBezTo>
                <a:cubicBezTo>
                  <a:pt x="24" y="33"/>
                  <a:pt x="23" y="36"/>
                  <a:pt x="21" y="38"/>
                </a:cubicBezTo>
                <a:close/>
                <a:moveTo>
                  <a:pt x="4" y="14"/>
                </a:move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4" y="13"/>
                  <a:pt x="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6" name="Freeform 2512">
            <a:extLst>
              <a:ext uri="{FF2B5EF4-FFF2-40B4-BE49-F238E27FC236}">
                <a16:creationId xmlns:a16="http://schemas.microsoft.com/office/drawing/2014/main" id="{CBE51875-1255-A146-B17B-86F1814FF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347913"/>
            <a:ext cx="7937" cy="6350"/>
          </a:xfrm>
          <a:custGeom>
            <a:avLst/>
            <a:gdLst>
              <a:gd name="T0" fmla="*/ 2856942 w 21"/>
              <a:gd name="T1" fmla="*/ 670092 h 19"/>
              <a:gd name="T2" fmla="*/ 571464 w 21"/>
              <a:gd name="T3" fmla="*/ 2010611 h 19"/>
              <a:gd name="T4" fmla="*/ 571464 w 21"/>
              <a:gd name="T5" fmla="*/ 558466 h 19"/>
              <a:gd name="T6" fmla="*/ 2856942 w 21"/>
              <a:gd name="T7" fmla="*/ 670092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19">
                <a:moveTo>
                  <a:pt x="20" y="6"/>
                </a:moveTo>
                <a:lnTo>
                  <a:pt x="4" y="18"/>
                </a:lnTo>
                <a:cubicBezTo>
                  <a:pt x="0" y="16"/>
                  <a:pt x="0" y="9"/>
                  <a:pt x="4" y="5"/>
                </a:cubicBezTo>
                <a:cubicBezTo>
                  <a:pt x="8" y="1"/>
                  <a:pt x="17" y="0"/>
                  <a:pt x="2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7" name="Freeform 2513">
            <a:extLst>
              <a:ext uri="{FF2B5EF4-FFF2-40B4-BE49-F238E27FC236}">
                <a16:creationId xmlns:a16="http://schemas.microsoft.com/office/drawing/2014/main" id="{CBFD3B43-E0AD-9946-9CBF-544AC3554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347913"/>
            <a:ext cx="7937" cy="6350"/>
          </a:xfrm>
          <a:custGeom>
            <a:avLst/>
            <a:gdLst>
              <a:gd name="T0" fmla="*/ 571464 w 21"/>
              <a:gd name="T1" fmla="*/ 2010611 h 19"/>
              <a:gd name="T2" fmla="*/ 0 w 21"/>
              <a:gd name="T3" fmla="*/ 1340518 h 19"/>
              <a:gd name="T4" fmla="*/ 571464 w 21"/>
              <a:gd name="T5" fmla="*/ 446839 h 19"/>
              <a:gd name="T6" fmla="*/ 2856942 w 21"/>
              <a:gd name="T7" fmla="*/ 670092 h 19"/>
              <a:gd name="T8" fmla="*/ 1714014 w 21"/>
              <a:gd name="T9" fmla="*/ 223253 h 19"/>
              <a:gd name="T10" fmla="*/ 571464 w 21"/>
              <a:gd name="T11" fmla="*/ 558466 h 19"/>
              <a:gd name="T12" fmla="*/ 142866 w 21"/>
              <a:gd name="T13" fmla="*/ 1340518 h 19"/>
              <a:gd name="T14" fmla="*/ 714330 w 21"/>
              <a:gd name="T15" fmla="*/ 2010611 h 19"/>
              <a:gd name="T16" fmla="*/ 571464 w 21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19">
                <a:moveTo>
                  <a:pt x="4" y="18"/>
                </a:moveTo>
                <a:cubicBezTo>
                  <a:pt x="1" y="17"/>
                  <a:pt x="1" y="15"/>
                  <a:pt x="0" y="12"/>
                </a:cubicBezTo>
                <a:cubicBezTo>
                  <a:pt x="0" y="10"/>
                  <a:pt x="1" y="7"/>
                  <a:pt x="4" y="4"/>
                </a:cubicBezTo>
                <a:cubicBezTo>
                  <a:pt x="8" y="0"/>
                  <a:pt x="17" y="0"/>
                  <a:pt x="20" y="6"/>
                </a:cubicBezTo>
                <a:cubicBezTo>
                  <a:pt x="18" y="3"/>
                  <a:pt x="14" y="2"/>
                  <a:pt x="12" y="2"/>
                </a:cubicBezTo>
                <a:cubicBezTo>
                  <a:pt x="9" y="2"/>
                  <a:pt x="6" y="3"/>
                  <a:pt x="4" y="5"/>
                </a:cubicBezTo>
                <a:cubicBezTo>
                  <a:pt x="1" y="8"/>
                  <a:pt x="1" y="10"/>
                  <a:pt x="1" y="12"/>
                </a:cubicBezTo>
                <a:cubicBezTo>
                  <a:pt x="1" y="15"/>
                  <a:pt x="2" y="17"/>
                  <a:pt x="5" y="18"/>
                </a:cubicBezTo>
                <a:lnTo>
                  <a:pt x="4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8" name="Freeform 2514">
            <a:extLst>
              <a:ext uri="{FF2B5EF4-FFF2-40B4-BE49-F238E27FC236}">
                <a16:creationId xmlns:a16="http://schemas.microsoft.com/office/drawing/2014/main" id="{70CF8B94-DCD5-DB43-9E2F-DEDD46EA2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43150"/>
            <a:ext cx="9525" cy="7938"/>
          </a:xfrm>
          <a:custGeom>
            <a:avLst/>
            <a:gdLst>
              <a:gd name="T0" fmla="*/ 3355364 w 26"/>
              <a:gd name="T1" fmla="*/ 1575296 h 20"/>
              <a:gd name="T2" fmla="*/ 402614 w 26"/>
              <a:gd name="T3" fmla="*/ 2993023 h 20"/>
              <a:gd name="T4" fmla="*/ 1341926 w 26"/>
              <a:gd name="T5" fmla="*/ 315139 h 20"/>
              <a:gd name="T6" fmla="*/ 3355364 w 26"/>
              <a:gd name="T7" fmla="*/ 1575296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0">
                <a:moveTo>
                  <a:pt x="25" y="10"/>
                </a:moveTo>
                <a:lnTo>
                  <a:pt x="3" y="19"/>
                </a:lnTo>
                <a:cubicBezTo>
                  <a:pt x="0" y="13"/>
                  <a:pt x="3" y="4"/>
                  <a:pt x="10" y="2"/>
                </a:cubicBezTo>
                <a:cubicBezTo>
                  <a:pt x="15" y="0"/>
                  <a:pt x="24" y="2"/>
                  <a:pt x="25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69" name="Freeform 2515">
            <a:extLst>
              <a:ext uri="{FF2B5EF4-FFF2-40B4-BE49-F238E27FC236}">
                <a16:creationId xmlns:a16="http://schemas.microsoft.com/office/drawing/2014/main" id="{5EE33106-C774-9046-93E5-A18CE6F52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43150"/>
            <a:ext cx="7938" cy="7938"/>
          </a:xfrm>
          <a:custGeom>
            <a:avLst/>
            <a:gdLst>
              <a:gd name="T0" fmla="*/ 109478 w 24"/>
              <a:gd name="T1" fmla="*/ 2993023 h 20"/>
              <a:gd name="T2" fmla="*/ 109478 w 24"/>
              <a:gd name="T3" fmla="*/ 1417727 h 20"/>
              <a:gd name="T4" fmla="*/ 765686 w 24"/>
              <a:gd name="T5" fmla="*/ 315139 h 20"/>
              <a:gd name="T6" fmla="*/ 2516015 w 24"/>
              <a:gd name="T7" fmla="*/ 1102588 h 20"/>
              <a:gd name="T8" fmla="*/ 1422225 w 24"/>
              <a:gd name="T9" fmla="*/ 315139 h 20"/>
              <a:gd name="T10" fmla="*/ 875165 w 24"/>
              <a:gd name="T11" fmla="*/ 472708 h 20"/>
              <a:gd name="T12" fmla="*/ 109478 w 24"/>
              <a:gd name="T13" fmla="*/ 1575296 h 20"/>
              <a:gd name="T14" fmla="*/ 109478 w 24"/>
              <a:gd name="T15" fmla="*/ 2835454 h 20"/>
              <a:gd name="T16" fmla="*/ 2516015 w 24"/>
              <a:gd name="T17" fmla="*/ 1417727 h 20"/>
              <a:gd name="T18" fmla="*/ 2516015 w 24"/>
              <a:gd name="T19" fmla="*/ 1575296 h 20"/>
              <a:gd name="T20" fmla="*/ 109478 w 24"/>
              <a:gd name="T21" fmla="*/ 2993023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0">
                <a:moveTo>
                  <a:pt x="1" y="19"/>
                </a:moveTo>
                <a:cubicBezTo>
                  <a:pt x="0" y="16"/>
                  <a:pt x="0" y="13"/>
                  <a:pt x="1" y="9"/>
                </a:cubicBezTo>
                <a:cubicBezTo>
                  <a:pt x="1" y="6"/>
                  <a:pt x="4" y="3"/>
                  <a:pt x="7" y="2"/>
                </a:cubicBezTo>
                <a:cubicBezTo>
                  <a:pt x="12" y="0"/>
                  <a:pt x="21" y="1"/>
                  <a:pt x="23" y="7"/>
                </a:cubicBezTo>
                <a:cubicBezTo>
                  <a:pt x="21" y="2"/>
                  <a:pt x="14" y="2"/>
                  <a:pt x="13" y="2"/>
                </a:cubicBezTo>
                <a:cubicBezTo>
                  <a:pt x="11" y="2"/>
                  <a:pt x="9" y="2"/>
                  <a:pt x="8" y="3"/>
                </a:cubicBezTo>
                <a:cubicBezTo>
                  <a:pt x="5" y="3"/>
                  <a:pt x="2" y="6"/>
                  <a:pt x="1" y="10"/>
                </a:cubicBezTo>
                <a:lnTo>
                  <a:pt x="1" y="18"/>
                </a:lnTo>
                <a:lnTo>
                  <a:pt x="23" y="9"/>
                </a:lnTo>
                <a:lnTo>
                  <a:pt x="23" y="10"/>
                </a:lnTo>
                <a:lnTo>
                  <a:pt x="1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0" name="Freeform 2516">
            <a:extLst>
              <a:ext uri="{FF2B5EF4-FFF2-40B4-BE49-F238E27FC236}">
                <a16:creationId xmlns:a16="http://schemas.microsoft.com/office/drawing/2014/main" id="{D21B36EB-3D54-AE4D-B204-F6D4E606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2336800"/>
            <a:ext cx="12700" cy="11113"/>
          </a:xfrm>
          <a:custGeom>
            <a:avLst/>
            <a:gdLst>
              <a:gd name="T0" fmla="*/ 4046071 w 34"/>
              <a:gd name="T1" fmla="*/ 3469765 h 31"/>
              <a:gd name="T2" fmla="*/ 2092885 w 34"/>
              <a:gd name="T3" fmla="*/ 3855494 h 31"/>
              <a:gd name="T4" fmla="*/ 1255806 w 34"/>
              <a:gd name="T5" fmla="*/ 1670535 h 31"/>
              <a:gd name="T6" fmla="*/ 139700 w 34"/>
              <a:gd name="T7" fmla="*/ 0 h 31"/>
              <a:gd name="T8" fmla="*/ 2511612 w 34"/>
              <a:gd name="T9" fmla="*/ 1156469 h 31"/>
              <a:gd name="T10" fmla="*/ 4046071 w 34"/>
              <a:gd name="T11" fmla="*/ 3469765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1">
                <a:moveTo>
                  <a:pt x="29" y="27"/>
                </a:moveTo>
                <a:lnTo>
                  <a:pt x="15" y="30"/>
                </a:lnTo>
                <a:cubicBezTo>
                  <a:pt x="7" y="25"/>
                  <a:pt x="13" y="16"/>
                  <a:pt x="9" y="13"/>
                </a:cubicBezTo>
                <a:cubicBezTo>
                  <a:pt x="4" y="10"/>
                  <a:pt x="0" y="6"/>
                  <a:pt x="1" y="0"/>
                </a:cubicBezTo>
                <a:cubicBezTo>
                  <a:pt x="4" y="7"/>
                  <a:pt x="10" y="7"/>
                  <a:pt x="18" y="9"/>
                </a:cubicBezTo>
                <a:cubicBezTo>
                  <a:pt x="27" y="10"/>
                  <a:pt x="33" y="21"/>
                  <a:pt x="29" y="2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1" name="Freeform 2517">
            <a:extLst>
              <a:ext uri="{FF2B5EF4-FFF2-40B4-BE49-F238E27FC236}">
                <a16:creationId xmlns:a16="http://schemas.microsoft.com/office/drawing/2014/main" id="{96735FED-D670-8C4F-9A3F-F292C74D8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2336800"/>
            <a:ext cx="12700" cy="11113"/>
          </a:xfrm>
          <a:custGeom>
            <a:avLst/>
            <a:gdLst>
              <a:gd name="T0" fmla="*/ 2232212 w 34"/>
              <a:gd name="T1" fmla="*/ 3855494 h 31"/>
              <a:gd name="T2" fmla="*/ 4185771 w 34"/>
              <a:gd name="T3" fmla="*/ 3469765 h 31"/>
              <a:gd name="T4" fmla="*/ 4185771 w 34"/>
              <a:gd name="T5" fmla="*/ 2184601 h 31"/>
              <a:gd name="T6" fmla="*/ 2650938 w 34"/>
              <a:gd name="T7" fmla="*/ 1156469 h 31"/>
              <a:gd name="T8" fmla="*/ 1953185 w 34"/>
              <a:gd name="T9" fmla="*/ 1028132 h 31"/>
              <a:gd name="T10" fmla="*/ 139700 w 34"/>
              <a:gd name="T11" fmla="*/ 0 h 31"/>
              <a:gd name="T12" fmla="*/ 1395132 w 34"/>
              <a:gd name="T13" fmla="*/ 1670535 h 31"/>
              <a:gd name="T14" fmla="*/ 1534832 w 34"/>
              <a:gd name="T15" fmla="*/ 2441634 h 31"/>
              <a:gd name="T16" fmla="*/ 1255806 w 34"/>
              <a:gd name="T17" fmla="*/ 1670535 h 31"/>
              <a:gd name="T18" fmla="*/ 139700 w 34"/>
              <a:gd name="T19" fmla="*/ 0 h 31"/>
              <a:gd name="T20" fmla="*/ 2232212 w 34"/>
              <a:gd name="T21" fmla="*/ 899436 h 31"/>
              <a:gd name="T22" fmla="*/ 2650938 w 34"/>
              <a:gd name="T23" fmla="*/ 1028132 h 31"/>
              <a:gd name="T24" fmla="*/ 4185771 w 34"/>
              <a:gd name="T25" fmla="*/ 2184601 h 31"/>
              <a:gd name="T26" fmla="*/ 4325097 w 34"/>
              <a:gd name="T27" fmla="*/ 3469765 h 31"/>
              <a:gd name="T28" fmla="*/ 2232212 w 34"/>
              <a:gd name="T29" fmla="*/ 3855494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1">
                <a:moveTo>
                  <a:pt x="16" y="30"/>
                </a:moveTo>
                <a:lnTo>
                  <a:pt x="30" y="27"/>
                </a:lnTo>
                <a:cubicBezTo>
                  <a:pt x="32" y="25"/>
                  <a:pt x="32" y="21"/>
                  <a:pt x="30" y="17"/>
                </a:cubicBezTo>
                <a:cubicBezTo>
                  <a:pt x="28" y="13"/>
                  <a:pt x="23" y="9"/>
                  <a:pt x="19" y="9"/>
                </a:cubicBezTo>
                <a:lnTo>
                  <a:pt x="14" y="8"/>
                </a:lnTo>
                <a:cubicBezTo>
                  <a:pt x="10" y="7"/>
                  <a:pt x="4" y="6"/>
                  <a:pt x="1" y="0"/>
                </a:cubicBezTo>
                <a:cubicBezTo>
                  <a:pt x="1" y="6"/>
                  <a:pt x="5" y="10"/>
                  <a:pt x="10" y="13"/>
                </a:cubicBezTo>
                <a:cubicBezTo>
                  <a:pt x="11" y="15"/>
                  <a:pt x="11" y="16"/>
                  <a:pt x="11" y="19"/>
                </a:cubicBezTo>
                <a:cubicBezTo>
                  <a:pt x="11" y="17"/>
                  <a:pt x="11" y="15"/>
                  <a:pt x="9" y="13"/>
                </a:cubicBezTo>
                <a:cubicBezTo>
                  <a:pt x="5" y="11"/>
                  <a:pt x="0" y="7"/>
                  <a:pt x="1" y="0"/>
                </a:cubicBezTo>
                <a:cubicBezTo>
                  <a:pt x="4" y="6"/>
                  <a:pt x="10" y="7"/>
                  <a:pt x="16" y="7"/>
                </a:cubicBezTo>
                <a:lnTo>
                  <a:pt x="19" y="8"/>
                </a:lnTo>
                <a:cubicBezTo>
                  <a:pt x="23" y="9"/>
                  <a:pt x="28" y="12"/>
                  <a:pt x="30" y="17"/>
                </a:cubicBezTo>
                <a:cubicBezTo>
                  <a:pt x="33" y="21"/>
                  <a:pt x="33" y="25"/>
                  <a:pt x="31" y="27"/>
                </a:cubicBezTo>
                <a:lnTo>
                  <a:pt x="16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2" name="Freeform 2518">
            <a:extLst>
              <a:ext uri="{FF2B5EF4-FFF2-40B4-BE49-F238E27FC236}">
                <a16:creationId xmlns:a16="http://schemas.microsoft.com/office/drawing/2014/main" id="{6DAF901C-ABB8-6F44-9C51-A800B27A1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343150"/>
            <a:ext cx="7938" cy="4763"/>
          </a:xfrm>
          <a:custGeom>
            <a:avLst/>
            <a:gdLst>
              <a:gd name="T0" fmla="*/ 260511 w 22"/>
              <a:gd name="T1" fmla="*/ 1476530 h 13"/>
              <a:gd name="T2" fmla="*/ 1301832 w 22"/>
              <a:gd name="T3" fmla="*/ 0 h 13"/>
              <a:gd name="T4" fmla="*/ 2343514 w 22"/>
              <a:gd name="T5" fmla="*/ 1610993 h 13"/>
              <a:gd name="T6" fmla="*/ 260511 w 22"/>
              <a:gd name="T7" fmla="*/ 147653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13">
                <a:moveTo>
                  <a:pt x="2" y="11"/>
                </a:moveTo>
                <a:cubicBezTo>
                  <a:pt x="0" y="6"/>
                  <a:pt x="4" y="0"/>
                  <a:pt x="10" y="0"/>
                </a:cubicBezTo>
                <a:cubicBezTo>
                  <a:pt x="17" y="0"/>
                  <a:pt x="21" y="6"/>
                  <a:pt x="18" y="12"/>
                </a:cubicBezTo>
                <a:lnTo>
                  <a:pt x="2" y="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3" name="Freeform 2519">
            <a:extLst>
              <a:ext uri="{FF2B5EF4-FFF2-40B4-BE49-F238E27FC236}">
                <a16:creationId xmlns:a16="http://schemas.microsoft.com/office/drawing/2014/main" id="{E6A2D06B-5B64-EA4D-A395-575EE3EBA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343150"/>
            <a:ext cx="7938" cy="4763"/>
          </a:xfrm>
          <a:custGeom>
            <a:avLst/>
            <a:gdLst>
              <a:gd name="T0" fmla="*/ 2835454 w 20"/>
              <a:gd name="T1" fmla="*/ 1610993 h 13"/>
              <a:gd name="T2" fmla="*/ 315139 w 20"/>
              <a:gd name="T3" fmla="*/ 1610993 h 13"/>
              <a:gd name="T4" fmla="*/ 472708 w 20"/>
              <a:gd name="T5" fmla="*/ 402657 h 13"/>
              <a:gd name="T6" fmla="*/ 1575296 w 20"/>
              <a:gd name="T7" fmla="*/ 0 h 13"/>
              <a:gd name="T8" fmla="*/ 2835454 w 20"/>
              <a:gd name="T9" fmla="*/ 671217 h 13"/>
              <a:gd name="T10" fmla="*/ 1575296 w 20"/>
              <a:gd name="T11" fmla="*/ 0 h 13"/>
              <a:gd name="T12" fmla="*/ 472708 w 20"/>
              <a:gd name="T13" fmla="*/ 537120 h 13"/>
              <a:gd name="T14" fmla="*/ 315139 w 20"/>
              <a:gd name="T15" fmla="*/ 1476530 h 13"/>
              <a:gd name="T16" fmla="*/ 2835454 w 20"/>
              <a:gd name="T17" fmla="*/ 1476530 h 13"/>
              <a:gd name="T18" fmla="*/ 2993023 w 20"/>
              <a:gd name="T19" fmla="*/ 1073873 h 13"/>
              <a:gd name="T20" fmla="*/ 2835454 w 20"/>
              <a:gd name="T21" fmla="*/ 1610993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3">
                <a:moveTo>
                  <a:pt x="18" y="12"/>
                </a:moveTo>
                <a:lnTo>
                  <a:pt x="2" y="12"/>
                </a:lnTo>
                <a:cubicBezTo>
                  <a:pt x="0" y="9"/>
                  <a:pt x="0" y="6"/>
                  <a:pt x="3" y="3"/>
                </a:cubicBezTo>
                <a:cubicBezTo>
                  <a:pt x="5" y="1"/>
                  <a:pt x="7" y="0"/>
                  <a:pt x="10" y="0"/>
                </a:cubicBezTo>
                <a:cubicBezTo>
                  <a:pt x="14" y="0"/>
                  <a:pt x="16" y="1"/>
                  <a:pt x="18" y="5"/>
                </a:cubicBezTo>
                <a:cubicBezTo>
                  <a:pt x="16" y="3"/>
                  <a:pt x="14" y="0"/>
                  <a:pt x="10" y="0"/>
                </a:cubicBezTo>
                <a:cubicBezTo>
                  <a:pt x="7" y="0"/>
                  <a:pt x="5" y="1"/>
                  <a:pt x="3" y="4"/>
                </a:cubicBezTo>
                <a:cubicBezTo>
                  <a:pt x="2" y="6"/>
                  <a:pt x="0" y="9"/>
                  <a:pt x="2" y="11"/>
                </a:cubicBezTo>
                <a:lnTo>
                  <a:pt x="18" y="11"/>
                </a:lnTo>
                <a:cubicBezTo>
                  <a:pt x="18" y="10"/>
                  <a:pt x="19" y="9"/>
                  <a:pt x="19" y="8"/>
                </a:cubicBezTo>
                <a:cubicBezTo>
                  <a:pt x="19" y="9"/>
                  <a:pt x="18" y="10"/>
                  <a:pt x="1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4" name="Freeform 2520">
            <a:extLst>
              <a:ext uri="{FF2B5EF4-FFF2-40B4-BE49-F238E27FC236}">
                <a16:creationId xmlns:a16="http://schemas.microsoft.com/office/drawing/2014/main" id="{91120C32-39B0-BC44-A3EC-892360815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343150"/>
            <a:ext cx="7938" cy="4763"/>
          </a:xfrm>
          <a:custGeom>
            <a:avLst/>
            <a:gdLst>
              <a:gd name="T0" fmla="*/ 119070 w 23"/>
              <a:gd name="T1" fmla="*/ 1209802 h 15"/>
              <a:gd name="T2" fmla="*/ 1429530 w 23"/>
              <a:gd name="T3" fmla="*/ 201634 h 15"/>
              <a:gd name="T4" fmla="*/ 2143950 w 23"/>
              <a:gd name="T5" fmla="*/ 1411436 h 15"/>
              <a:gd name="T6" fmla="*/ 119070 w 23"/>
              <a:gd name="T7" fmla="*/ 1209802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5">
                <a:moveTo>
                  <a:pt x="1" y="12"/>
                </a:moveTo>
                <a:cubicBezTo>
                  <a:pt x="0" y="6"/>
                  <a:pt x="5" y="0"/>
                  <a:pt x="12" y="2"/>
                </a:cubicBezTo>
                <a:cubicBezTo>
                  <a:pt x="18" y="3"/>
                  <a:pt x="22" y="9"/>
                  <a:pt x="18" y="14"/>
                </a:cubicBezTo>
                <a:lnTo>
                  <a:pt x="1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5" name="Freeform 2521">
            <a:extLst>
              <a:ext uri="{FF2B5EF4-FFF2-40B4-BE49-F238E27FC236}">
                <a16:creationId xmlns:a16="http://schemas.microsoft.com/office/drawing/2014/main" id="{08197AB1-FBAB-9242-927F-7DC98B52D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343150"/>
            <a:ext cx="7938" cy="4763"/>
          </a:xfrm>
          <a:custGeom>
            <a:avLst/>
            <a:gdLst>
              <a:gd name="T0" fmla="*/ 2677884 w 20"/>
              <a:gd name="T1" fmla="*/ 1504768 h 14"/>
              <a:gd name="T2" fmla="*/ 2520315 w 20"/>
              <a:gd name="T3" fmla="*/ 1504768 h 14"/>
              <a:gd name="T4" fmla="*/ 2677884 w 20"/>
              <a:gd name="T5" fmla="*/ 694377 h 14"/>
              <a:gd name="T6" fmla="*/ 2677884 w 20"/>
              <a:gd name="T7" fmla="*/ 694377 h 14"/>
              <a:gd name="T8" fmla="*/ 2677884 w 20"/>
              <a:gd name="T9" fmla="*/ 1504768 h 14"/>
              <a:gd name="T10" fmla="*/ 0 w 20"/>
              <a:gd name="T11" fmla="*/ 1273082 h 14"/>
              <a:gd name="T12" fmla="*/ 315139 w 20"/>
              <a:gd name="T13" fmla="*/ 463032 h 14"/>
              <a:gd name="T14" fmla="*/ 1732865 w 20"/>
              <a:gd name="T15" fmla="*/ 0 h 14"/>
              <a:gd name="T16" fmla="*/ 2677884 w 20"/>
              <a:gd name="T17" fmla="*/ 694377 h 14"/>
              <a:gd name="T18" fmla="*/ 1732865 w 20"/>
              <a:gd name="T19" fmla="*/ 231346 h 14"/>
              <a:gd name="T20" fmla="*/ 1260158 w 20"/>
              <a:gd name="T21" fmla="*/ 115673 h 14"/>
              <a:gd name="T22" fmla="*/ 472708 w 20"/>
              <a:gd name="T23" fmla="*/ 463032 h 14"/>
              <a:gd name="T24" fmla="*/ 157569 w 20"/>
              <a:gd name="T25" fmla="*/ 1273082 h 14"/>
              <a:gd name="T26" fmla="*/ 1102588 w 20"/>
              <a:gd name="T27" fmla="*/ 1389095 h 14"/>
              <a:gd name="T28" fmla="*/ 0 w 20"/>
              <a:gd name="T29" fmla="*/ 1273082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14">
                <a:moveTo>
                  <a:pt x="17" y="13"/>
                </a:moveTo>
                <a:lnTo>
                  <a:pt x="16" y="13"/>
                </a:lnTo>
                <a:cubicBezTo>
                  <a:pt x="17" y="11"/>
                  <a:pt x="17" y="8"/>
                  <a:pt x="17" y="6"/>
                </a:cubicBezTo>
                <a:cubicBezTo>
                  <a:pt x="19" y="8"/>
                  <a:pt x="17" y="11"/>
                  <a:pt x="17" y="13"/>
                </a:cubicBezTo>
                <a:close/>
                <a:moveTo>
                  <a:pt x="0" y="11"/>
                </a:moveTo>
                <a:cubicBezTo>
                  <a:pt x="0" y="8"/>
                  <a:pt x="0" y="5"/>
                  <a:pt x="2" y="4"/>
                </a:cubicBezTo>
                <a:cubicBezTo>
                  <a:pt x="4" y="1"/>
                  <a:pt x="8" y="0"/>
                  <a:pt x="11" y="0"/>
                </a:cubicBezTo>
                <a:cubicBezTo>
                  <a:pt x="14" y="2"/>
                  <a:pt x="17" y="4"/>
                  <a:pt x="17" y="6"/>
                </a:cubicBezTo>
                <a:cubicBezTo>
                  <a:pt x="17" y="4"/>
                  <a:pt x="13" y="2"/>
                  <a:pt x="11" y="2"/>
                </a:cubicBezTo>
                <a:cubicBezTo>
                  <a:pt x="9" y="1"/>
                  <a:pt x="9" y="1"/>
                  <a:pt x="8" y="1"/>
                </a:cubicBezTo>
                <a:cubicBezTo>
                  <a:pt x="6" y="1"/>
                  <a:pt x="4" y="2"/>
                  <a:pt x="3" y="4"/>
                </a:cubicBezTo>
                <a:cubicBezTo>
                  <a:pt x="1" y="6"/>
                  <a:pt x="0" y="8"/>
                  <a:pt x="1" y="11"/>
                </a:cubicBezTo>
                <a:lnTo>
                  <a:pt x="7" y="12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6" name="Freeform 2522">
            <a:extLst>
              <a:ext uri="{FF2B5EF4-FFF2-40B4-BE49-F238E27FC236}">
                <a16:creationId xmlns:a16="http://schemas.microsoft.com/office/drawing/2014/main" id="{2031557E-1CDA-DF43-811E-DD1FEDB82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2343150"/>
            <a:ext cx="7937" cy="6350"/>
          </a:xfrm>
          <a:custGeom>
            <a:avLst/>
            <a:gdLst>
              <a:gd name="T0" fmla="*/ 119055 w 23"/>
              <a:gd name="T1" fmla="*/ 1732756 h 16"/>
              <a:gd name="T2" fmla="*/ 1548060 w 23"/>
              <a:gd name="T3" fmla="*/ 315119 h 16"/>
              <a:gd name="T4" fmla="*/ 2024280 w 23"/>
              <a:gd name="T5" fmla="*/ 2362597 h 16"/>
              <a:gd name="T6" fmla="*/ 119055 w 23"/>
              <a:gd name="T7" fmla="*/ 1732756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6">
                <a:moveTo>
                  <a:pt x="1" y="11"/>
                </a:moveTo>
                <a:cubicBezTo>
                  <a:pt x="0" y="6"/>
                  <a:pt x="6" y="0"/>
                  <a:pt x="13" y="2"/>
                </a:cubicBezTo>
                <a:cubicBezTo>
                  <a:pt x="18" y="3"/>
                  <a:pt x="22" y="9"/>
                  <a:pt x="17" y="15"/>
                </a:cubicBezTo>
                <a:lnTo>
                  <a:pt x="1" y="1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7" name="Freeform 2523">
            <a:extLst>
              <a:ext uri="{FF2B5EF4-FFF2-40B4-BE49-F238E27FC236}">
                <a16:creationId xmlns:a16="http://schemas.microsoft.com/office/drawing/2014/main" id="{8B356C30-BBB0-7E47-8D10-B7C95ACFF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2344738"/>
            <a:ext cx="7937" cy="6350"/>
          </a:xfrm>
          <a:custGeom>
            <a:avLst/>
            <a:gdLst>
              <a:gd name="T0" fmla="*/ 2677150 w 20"/>
              <a:gd name="T1" fmla="*/ 2362597 h 16"/>
              <a:gd name="T2" fmla="*/ 157549 w 20"/>
              <a:gd name="T3" fmla="*/ 1575197 h 16"/>
              <a:gd name="T4" fmla="*/ 472648 w 20"/>
              <a:gd name="T5" fmla="*/ 472678 h 16"/>
              <a:gd name="T6" fmla="*/ 629801 w 20"/>
              <a:gd name="T7" fmla="*/ 472678 h 16"/>
              <a:gd name="T8" fmla="*/ 315099 w 20"/>
              <a:gd name="T9" fmla="*/ 1575197 h 16"/>
              <a:gd name="T10" fmla="*/ 2677150 w 20"/>
              <a:gd name="T11" fmla="*/ 2205038 h 16"/>
              <a:gd name="T12" fmla="*/ 2834700 w 20"/>
              <a:gd name="T13" fmla="*/ 944959 h 16"/>
              <a:gd name="T14" fmla="*/ 2204899 w 20"/>
              <a:gd name="T15" fmla="*/ 157559 h 16"/>
              <a:gd name="T16" fmla="*/ 2992249 w 20"/>
              <a:gd name="T17" fmla="*/ 787400 h 16"/>
              <a:gd name="T18" fmla="*/ 2677150 w 20"/>
              <a:gd name="T19" fmla="*/ 2362597 h 16"/>
              <a:gd name="T20" fmla="*/ 2047349 w 20"/>
              <a:gd name="T21" fmla="*/ 157559 h 16"/>
              <a:gd name="T22" fmla="*/ 1575098 w 20"/>
              <a:gd name="T23" fmla="*/ 157559 h 16"/>
              <a:gd name="T24" fmla="*/ 629801 w 20"/>
              <a:gd name="T25" fmla="*/ 472678 h 16"/>
              <a:gd name="T26" fmla="*/ 2047349 w 20"/>
              <a:gd name="T27" fmla="*/ 157559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6">
                <a:moveTo>
                  <a:pt x="17" y="15"/>
                </a:moveTo>
                <a:lnTo>
                  <a:pt x="1" y="10"/>
                </a:lnTo>
                <a:cubicBezTo>
                  <a:pt x="0" y="8"/>
                  <a:pt x="2" y="5"/>
                  <a:pt x="3" y="3"/>
                </a:cubicBezTo>
                <a:lnTo>
                  <a:pt x="4" y="3"/>
                </a:lnTo>
                <a:cubicBezTo>
                  <a:pt x="2" y="5"/>
                  <a:pt x="1" y="8"/>
                  <a:pt x="2" y="10"/>
                </a:cubicBezTo>
                <a:lnTo>
                  <a:pt x="17" y="14"/>
                </a:lnTo>
                <a:cubicBezTo>
                  <a:pt x="19" y="12"/>
                  <a:pt x="19" y="9"/>
                  <a:pt x="18" y="6"/>
                </a:cubicBezTo>
                <a:cubicBezTo>
                  <a:pt x="17" y="4"/>
                  <a:pt x="16" y="2"/>
                  <a:pt x="14" y="1"/>
                </a:cubicBezTo>
                <a:cubicBezTo>
                  <a:pt x="16" y="2"/>
                  <a:pt x="18" y="4"/>
                  <a:pt x="19" y="5"/>
                </a:cubicBezTo>
                <a:cubicBezTo>
                  <a:pt x="19" y="9"/>
                  <a:pt x="19" y="12"/>
                  <a:pt x="17" y="15"/>
                </a:cubicBezTo>
                <a:close/>
                <a:moveTo>
                  <a:pt x="13" y="1"/>
                </a:moveTo>
                <a:lnTo>
                  <a:pt x="10" y="1"/>
                </a:lnTo>
                <a:cubicBezTo>
                  <a:pt x="8" y="1"/>
                  <a:pt x="6" y="2"/>
                  <a:pt x="4" y="3"/>
                </a:cubicBezTo>
                <a:cubicBezTo>
                  <a:pt x="6" y="1"/>
                  <a:pt x="9" y="0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8" name="Freeform 2524">
            <a:extLst>
              <a:ext uri="{FF2B5EF4-FFF2-40B4-BE49-F238E27FC236}">
                <a16:creationId xmlns:a16="http://schemas.microsoft.com/office/drawing/2014/main" id="{20DE2AB3-9FAD-2F4B-96EB-B1B76DC0F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378075"/>
            <a:ext cx="7937" cy="12700"/>
          </a:xfrm>
          <a:custGeom>
            <a:avLst/>
            <a:gdLst>
              <a:gd name="T0" fmla="*/ 2187305 w 24"/>
              <a:gd name="T1" fmla="*/ 0 h 35"/>
              <a:gd name="T2" fmla="*/ 218598 w 24"/>
              <a:gd name="T3" fmla="*/ 2106749 h 35"/>
              <a:gd name="T4" fmla="*/ 2187305 w 24"/>
              <a:gd name="T5" fmla="*/ 0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35">
                <a:moveTo>
                  <a:pt x="20" y="0"/>
                </a:moveTo>
                <a:cubicBezTo>
                  <a:pt x="23" y="34"/>
                  <a:pt x="0" y="32"/>
                  <a:pt x="2" y="16"/>
                </a:cubicBezTo>
                <a:cubicBezTo>
                  <a:pt x="5" y="2"/>
                  <a:pt x="8" y="0"/>
                  <a:pt x="2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79" name="Freeform 2525">
            <a:extLst>
              <a:ext uri="{FF2B5EF4-FFF2-40B4-BE49-F238E27FC236}">
                <a16:creationId xmlns:a16="http://schemas.microsoft.com/office/drawing/2014/main" id="{C3CDECA8-7978-6E4C-82F3-685F050A6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378075"/>
            <a:ext cx="7937" cy="11113"/>
          </a:xfrm>
          <a:custGeom>
            <a:avLst/>
            <a:gdLst>
              <a:gd name="T0" fmla="*/ 1142928 w 21"/>
              <a:gd name="T1" fmla="*/ 4111810 h 29"/>
              <a:gd name="T2" fmla="*/ 428598 w 21"/>
              <a:gd name="T3" fmla="*/ 3817890 h 29"/>
              <a:gd name="T4" fmla="*/ 1142928 w 21"/>
              <a:gd name="T5" fmla="*/ 4111810 h 29"/>
              <a:gd name="T6" fmla="*/ 1856880 w 21"/>
              <a:gd name="T7" fmla="*/ 3817890 h 29"/>
              <a:gd name="T8" fmla="*/ 2571210 w 21"/>
              <a:gd name="T9" fmla="*/ 146768 h 29"/>
              <a:gd name="T10" fmla="*/ 142866 w 21"/>
              <a:gd name="T11" fmla="*/ 2496593 h 29"/>
              <a:gd name="T12" fmla="*/ 428598 w 21"/>
              <a:gd name="T13" fmla="*/ 3817890 h 29"/>
              <a:gd name="T14" fmla="*/ 0 w 21"/>
              <a:gd name="T15" fmla="*/ 2496593 h 29"/>
              <a:gd name="T16" fmla="*/ 2571210 w 21"/>
              <a:gd name="T17" fmla="*/ 0 h 29"/>
              <a:gd name="T18" fmla="*/ 1999746 w 21"/>
              <a:gd name="T19" fmla="*/ 3817890 h 29"/>
              <a:gd name="T20" fmla="*/ 1142928 w 21"/>
              <a:gd name="T21" fmla="*/ 4111810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" h="29">
                <a:moveTo>
                  <a:pt x="8" y="28"/>
                </a:moveTo>
                <a:cubicBezTo>
                  <a:pt x="6" y="28"/>
                  <a:pt x="4" y="28"/>
                  <a:pt x="3" y="26"/>
                </a:cubicBezTo>
                <a:cubicBezTo>
                  <a:pt x="4" y="27"/>
                  <a:pt x="6" y="28"/>
                  <a:pt x="8" y="28"/>
                </a:cubicBezTo>
                <a:cubicBezTo>
                  <a:pt x="9" y="28"/>
                  <a:pt x="11" y="27"/>
                  <a:pt x="13" y="26"/>
                </a:cubicBezTo>
                <a:cubicBezTo>
                  <a:pt x="15" y="23"/>
                  <a:pt x="19" y="17"/>
                  <a:pt x="18" y="1"/>
                </a:cubicBezTo>
                <a:cubicBezTo>
                  <a:pt x="6" y="2"/>
                  <a:pt x="3" y="3"/>
                  <a:pt x="1" y="17"/>
                </a:cubicBezTo>
                <a:cubicBezTo>
                  <a:pt x="0" y="21"/>
                  <a:pt x="1" y="24"/>
                  <a:pt x="3" y="26"/>
                </a:cubicBezTo>
                <a:cubicBezTo>
                  <a:pt x="0" y="24"/>
                  <a:pt x="0" y="21"/>
                  <a:pt x="0" y="17"/>
                </a:cubicBezTo>
                <a:cubicBezTo>
                  <a:pt x="3" y="3"/>
                  <a:pt x="6" y="0"/>
                  <a:pt x="18" y="0"/>
                </a:cubicBezTo>
                <a:cubicBezTo>
                  <a:pt x="20" y="17"/>
                  <a:pt x="16" y="23"/>
                  <a:pt x="14" y="26"/>
                </a:cubicBezTo>
                <a:cubicBezTo>
                  <a:pt x="12" y="27"/>
                  <a:pt x="9" y="28"/>
                  <a:pt x="8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0" name="Freeform 2526">
            <a:extLst>
              <a:ext uri="{FF2B5EF4-FFF2-40B4-BE49-F238E27FC236}">
                <a16:creationId xmlns:a16="http://schemas.microsoft.com/office/drawing/2014/main" id="{002D148D-04FC-C445-B93F-DA0A54364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2370138"/>
            <a:ext cx="22225" cy="14287"/>
          </a:xfrm>
          <a:custGeom>
            <a:avLst/>
            <a:gdLst>
              <a:gd name="T0" fmla="*/ 6098117 w 63"/>
              <a:gd name="T1" fmla="*/ 1272295 h 38"/>
              <a:gd name="T2" fmla="*/ 3733447 w 63"/>
              <a:gd name="T3" fmla="*/ 3816509 h 38"/>
              <a:gd name="T4" fmla="*/ 0 w 63"/>
              <a:gd name="T5" fmla="*/ 3675143 h 38"/>
              <a:gd name="T6" fmla="*/ 6098117 w 63"/>
              <a:gd name="T7" fmla="*/ 1272295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38">
                <a:moveTo>
                  <a:pt x="49" y="9"/>
                </a:moveTo>
                <a:cubicBezTo>
                  <a:pt x="62" y="25"/>
                  <a:pt x="40" y="29"/>
                  <a:pt x="30" y="27"/>
                </a:cubicBezTo>
                <a:cubicBezTo>
                  <a:pt x="23" y="26"/>
                  <a:pt x="7" y="37"/>
                  <a:pt x="0" y="26"/>
                </a:cubicBezTo>
                <a:cubicBezTo>
                  <a:pt x="18" y="32"/>
                  <a:pt x="30" y="0"/>
                  <a:pt x="49" y="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1" name="Freeform 2527">
            <a:extLst>
              <a:ext uri="{FF2B5EF4-FFF2-40B4-BE49-F238E27FC236}">
                <a16:creationId xmlns:a16="http://schemas.microsoft.com/office/drawing/2014/main" id="{EAB724E5-2F04-4149-AB69-1A9B9DDBF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2371725"/>
            <a:ext cx="20638" cy="11113"/>
          </a:xfrm>
          <a:custGeom>
            <a:avLst/>
            <a:gdLst>
              <a:gd name="T0" fmla="*/ 1358054 w 56"/>
              <a:gd name="T1" fmla="*/ 4111810 h 29"/>
              <a:gd name="T2" fmla="*/ 0 w 56"/>
              <a:gd name="T3" fmla="*/ 3230817 h 29"/>
              <a:gd name="T4" fmla="*/ 1358054 w 56"/>
              <a:gd name="T5" fmla="*/ 3965042 h 29"/>
              <a:gd name="T6" fmla="*/ 2716477 w 56"/>
              <a:gd name="T7" fmla="*/ 3671122 h 29"/>
              <a:gd name="T8" fmla="*/ 3938910 w 56"/>
              <a:gd name="T9" fmla="*/ 3377586 h 29"/>
              <a:gd name="T10" fmla="*/ 4074531 w 56"/>
              <a:gd name="T11" fmla="*/ 3377586 h 29"/>
              <a:gd name="T12" fmla="*/ 2716477 w 56"/>
              <a:gd name="T13" fmla="*/ 3671122 h 29"/>
              <a:gd name="T14" fmla="*/ 1358054 w 56"/>
              <a:gd name="T15" fmla="*/ 4111810 h 29"/>
              <a:gd name="T16" fmla="*/ 7062618 w 56"/>
              <a:gd name="T17" fmla="*/ 2349441 h 29"/>
              <a:gd name="T18" fmla="*/ 6655018 w 56"/>
              <a:gd name="T19" fmla="*/ 734224 h 29"/>
              <a:gd name="T20" fmla="*/ 3123709 w 56"/>
              <a:gd name="T21" fmla="*/ 1909137 h 29"/>
              <a:gd name="T22" fmla="*/ 0 w 56"/>
              <a:gd name="T23" fmla="*/ 3230817 h 29"/>
              <a:gd name="T24" fmla="*/ 543222 w 56"/>
              <a:gd name="T25" fmla="*/ 3230817 h 29"/>
              <a:gd name="T26" fmla="*/ 3123709 w 56"/>
              <a:gd name="T27" fmla="*/ 1761985 h 29"/>
              <a:gd name="T28" fmla="*/ 6655018 w 56"/>
              <a:gd name="T29" fmla="*/ 734224 h 29"/>
              <a:gd name="T30" fmla="*/ 7198240 w 56"/>
              <a:gd name="T31" fmla="*/ 2496593 h 29"/>
              <a:gd name="T32" fmla="*/ 6383407 w 56"/>
              <a:gd name="T33" fmla="*/ 3083666 h 29"/>
              <a:gd name="T34" fmla="*/ 7062618 w 56"/>
              <a:gd name="T35" fmla="*/ 2349441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6" h="29">
                <a:moveTo>
                  <a:pt x="10" y="28"/>
                </a:moveTo>
                <a:cubicBezTo>
                  <a:pt x="5" y="28"/>
                  <a:pt x="1" y="26"/>
                  <a:pt x="0" y="22"/>
                </a:cubicBezTo>
                <a:cubicBezTo>
                  <a:pt x="1" y="25"/>
                  <a:pt x="5" y="27"/>
                  <a:pt x="10" y="27"/>
                </a:cubicBezTo>
                <a:cubicBezTo>
                  <a:pt x="13" y="27"/>
                  <a:pt x="17" y="26"/>
                  <a:pt x="20" y="25"/>
                </a:cubicBezTo>
                <a:cubicBezTo>
                  <a:pt x="23" y="23"/>
                  <a:pt x="26" y="23"/>
                  <a:pt x="29" y="23"/>
                </a:cubicBezTo>
                <a:lnTo>
                  <a:pt x="30" y="23"/>
                </a:lnTo>
                <a:cubicBezTo>
                  <a:pt x="27" y="23"/>
                  <a:pt x="23" y="23"/>
                  <a:pt x="20" y="25"/>
                </a:cubicBezTo>
                <a:cubicBezTo>
                  <a:pt x="17" y="26"/>
                  <a:pt x="13" y="28"/>
                  <a:pt x="10" y="28"/>
                </a:cubicBezTo>
                <a:close/>
                <a:moveTo>
                  <a:pt x="52" y="16"/>
                </a:moveTo>
                <a:cubicBezTo>
                  <a:pt x="54" y="14"/>
                  <a:pt x="52" y="9"/>
                  <a:pt x="49" y="5"/>
                </a:cubicBezTo>
                <a:cubicBezTo>
                  <a:pt x="40" y="1"/>
                  <a:pt x="31" y="7"/>
                  <a:pt x="23" y="13"/>
                </a:cubicBezTo>
                <a:cubicBezTo>
                  <a:pt x="16" y="19"/>
                  <a:pt x="9" y="25"/>
                  <a:pt x="0" y="22"/>
                </a:cubicBezTo>
                <a:lnTo>
                  <a:pt x="4" y="22"/>
                </a:lnTo>
                <a:cubicBezTo>
                  <a:pt x="11" y="22"/>
                  <a:pt x="17" y="18"/>
                  <a:pt x="23" y="12"/>
                </a:cubicBezTo>
                <a:cubicBezTo>
                  <a:pt x="31" y="7"/>
                  <a:pt x="39" y="0"/>
                  <a:pt x="49" y="5"/>
                </a:cubicBezTo>
                <a:cubicBezTo>
                  <a:pt x="53" y="9"/>
                  <a:pt x="55" y="14"/>
                  <a:pt x="53" y="17"/>
                </a:cubicBezTo>
                <a:cubicBezTo>
                  <a:pt x="52" y="19"/>
                  <a:pt x="50" y="20"/>
                  <a:pt x="47" y="21"/>
                </a:cubicBezTo>
                <a:cubicBezTo>
                  <a:pt x="49" y="20"/>
                  <a:pt x="51" y="18"/>
                  <a:pt x="5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2" name="Freeform 2528">
            <a:extLst>
              <a:ext uri="{FF2B5EF4-FFF2-40B4-BE49-F238E27FC236}">
                <a16:creationId xmlns:a16="http://schemas.microsoft.com/office/drawing/2014/main" id="{10E4512E-491D-9940-A3DE-83D8A1511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3" y="2386013"/>
            <a:ext cx="9525" cy="11112"/>
          </a:xfrm>
          <a:custGeom>
            <a:avLst/>
            <a:gdLst>
              <a:gd name="T0" fmla="*/ 2430236 w 28"/>
              <a:gd name="T1" fmla="*/ 642345 h 31"/>
              <a:gd name="T2" fmla="*/ 231321 w 28"/>
              <a:gd name="T3" fmla="*/ 2698065 h 31"/>
              <a:gd name="T4" fmla="*/ 2430236 w 28"/>
              <a:gd name="T5" fmla="*/ 642345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8" h="31">
                <a:moveTo>
                  <a:pt x="21" y="5"/>
                </a:moveTo>
                <a:cubicBezTo>
                  <a:pt x="27" y="23"/>
                  <a:pt x="4" y="30"/>
                  <a:pt x="2" y="21"/>
                </a:cubicBezTo>
                <a:cubicBezTo>
                  <a:pt x="0" y="15"/>
                  <a:pt x="10" y="0"/>
                  <a:pt x="21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3" name="Freeform 2529">
            <a:extLst>
              <a:ext uri="{FF2B5EF4-FFF2-40B4-BE49-F238E27FC236}">
                <a16:creationId xmlns:a16="http://schemas.microsoft.com/office/drawing/2014/main" id="{053B7A72-4431-4843-8F64-992ADA360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386013"/>
            <a:ext cx="7938" cy="7937"/>
          </a:xfrm>
          <a:custGeom>
            <a:avLst/>
            <a:gdLst>
              <a:gd name="T0" fmla="*/ 714765 w 23"/>
              <a:gd name="T1" fmla="*/ 2619900 h 23"/>
              <a:gd name="T2" fmla="*/ 119070 w 23"/>
              <a:gd name="T3" fmla="*/ 2143680 h 23"/>
              <a:gd name="T4" fmla="*/ 714765 w 23"/>
              <a:gd name="T5" fmla="*/ 2619900 h 23"/>
              <a:gd name="T6" fmla="*/ 2024880 w 23"/>
              <a:gd name="T7" fmla="*/ 1786170 h 23"/>
              <a:gd name="T8" fmla="*/ 2263020 w 23"/>
              <a:gd name="T9" fmla="*/ 238110 h 23"/>
              <a:gd name="T10" fmla="*/ 1905810 w 23"/>
              <a:gd name="T11" fmla="*/ 238110 h 23"/>
              <a:gd name="T12" fmla="*/ 476625 w 23"/>
              <a:gd name="T13" fmla="*/ 952785 h 23"/>
              <a:gd name="T14" fmla="*/ 119070 w 23"/>
              <a:gd name="T15" fmla="*/ 2143680 h 23"/>
              <a:gd name="T16" fmla="*/ 357210 w 23"/>
              <a:gd name="T17" fmla="*/ 833730 h 23"/>
              <a:gd name="T18" fmla="*/ 2382435 w 23"/>
              <a:gd name="T19" fmla="*/ 238110 h 23"/>
              <a:gd name="T20" fmla="*/ 2263020 w 23"/>
              <a:gd name="T21" fmla="*/ 1786170 h 23"/>
              <a:gd name="T22" fmla="*/ 714765 w 23"/>
              <a:gd name="T23" fmla="*/ 261990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3">
                <a:moveTo>
                  <a:pt x="6" y="22"/>
                </a:moveTo>
                <a:cubicBezTo>
                  <a:pt x="3" y="22"/>
                  <a:pt x="1" y="20"/>
                  <a:pt x="1" y="18"/>
                </a:cubicBezTo>
                <a:cubicBezTo>
                  <a:pt x="2" y="20"/>
                  <a:pt x="3" y="22"/>
                  <a:pt x="6" y="22"/>
                </a:cubicBezTo>
                <a:cubicBezTo>
                  <a:pt x="10" y="22"/>
                  <a:pt x="15" y="20"/>
                  <a:pt x="17" y="15"/>
                </a:cubicBezTo>
                <a:cubicBezTo>
                  <a:pt x="20" y="13"/>
                  <a:pt x="22" y="9"/>
                  <a:pt x="19" y="2"/>
                </a:cubicBezTo>
                <a:cubicBezTo>
                  <a:pt x="19" y="2"/>
                  <a:pt x="17" y="2"/>
                  <a:pt x="16" y="2"/>
                </a:cubicBezTo>
                <a:cubicBezTo>
                  <a:pt x="12" y="2"/>
                  <a:pt x="8" y="4"/>
                  <a:pt x="4" y="8"/>
                </a:cubicBezTo>
                <a:cubicBezTo>
                  <a:pt x="2" y="12"/>
                  <a:pt x="0" y="15"/>
                  <a:pt x="1" y="18"/>
                </a:cubicBezTo>
                <a:cubicBezTo>
                  <a:pt x="0" y="15"/>
                  <a:pt x="1" y="11"/>
                  <a:pt x="3" y="7"/>
                </a:cubicBezTo>
                <a:cubicBezTo>
                  <a:pt x="8" y="2"/>
                  <a:pt x="16" y="0"/>
                  <a:pt x="20" y="2"/>
                </a:cubicBezTo>
                <a:cubicBezTo>
                  <a:pt x="22" y="9"/>
                  <a:pt x="21" y="13"/>
                  <a:pt x="19" y="15"/>
                </a:cubicBezTo>
                <a:cubicBezTo>
                  <a:pt x="16" y="20"/>
                  <a:pt x="11" y="22"/>
                  <a:pt x="6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4" name="Freeform 2530">
            <a:extLst>
              <a:ext uri="{FF2B5EF4-FFF2-40B4-BE49-F238E27FC236}">
                <a16:creationId xmlns:a16="http://schemas.microsoft.com/office/drawing/2014/main" id="{CCC06331-54F5-5445-822A-628275775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2406650"/>
            <a:ext cx="69850" cy="44450"/>
          </a:xfrm>
          <a:custGeom>
            <a:avLst/>
            <a:gdLst>
              <a:gd name="T0" fmla="*/ 23577089 w 193"/>
              <a:gd name="T1" fmla="*/ 1517345 h 125"/>
              <a:gd name="T2" fmla="*/ 24755853 w 193"/>
              <a:gd name="T3" fmla="*/ 3414116 h 125"/>
              <a:gd name="T4" fmla="*/ 19909422 w 193"/>
              <a:gd name="T5" fmla="*/ 7334250 h 125"/>
              <a:gd name="T6" fmla="*/ 14932338 w 193"/>
              <a:gd name="T7" fmla="*/ 9357258 h 125"/>
              <a:gd name="T8" fmla="*/ 18206602 w 193"/>
              <a:gd name="T9" fmla="*/ 6449162 h 125"/>
              <a:gd name="T10" fmla="*/ 15325018 w 193"/>
              <a:gd name="T11" fmla="*/ 8345932 h 125"/>
              <a:gd name="T12" fmla="*/ 11788726 w 193"/>
              <a:gd name="T13" fmla="*/ 10368940 h 125"/>
              <a:gd name="T14" fmla="*/ 6680266 w 193"/>
              <a:gd name="T15" fmla="*/ 12771730 h 125"/>
              <a:gd name="T16" fmla="*/ 0 w 193"/>
              <a:gd name="T17" fmla="*/ 14415313 h 125"/>
              <a:gd name="T18" fmla="*/ 4846432 w 193"/>
              <a:gd name="T19" fmla="*/ 11507216 h 125"/>
              <a:gd name="T20" fmla="*/ 10740614 w 193"/>
              <a:gd name="T21" fmla="*/ 8092745 h 125"/>
              <a:gd name="T22" fmla="*/ 7203960 w 193"/>
              <a:gd name="T23" fmla="*/ 9104427 h 125"/>
              <a:gd name="T24" fmla="*/ 2226876 w 193"/>
              <a:gd name="T25" fmla="*/ 10495534 h 125"/>
              <a:gd name="T26" fmla="*/ 4977446 w 193"/>
              <a:gd name="T27" fmla="*/ 8725002 h 125"/>
              <a:gd name="T28" fmla="*/ 8645114 w 193"/>
              <a:gd name="T29" fmla="*/ 7334250 h 125"/>
              <a:gd name="T30" fmla="*/ 14015240 w 193"/>
              <a:gd name="T31" fmla="*/ 4931461 h 125"/>
              <a:gd name="T32" fmla="*/ 11526698 w 193"/>
              <a:gd name="T33" fmla="*/ 5310886 h 125"/>
              <a:gd name="T34" fmla="*/ 7990044 w 193"/>
              <a:gd name="T35" fmla="*/ 5563718 h 125"/>
              <a:gd name="T36" fmla="*/ 12574448 w 193"/>
              <a:gd name="T37" fmla="*/ 4172966 h 125"/>
              <a:gd name="T38" fmla="*/ 17027838 w 193"/>
              <a:gd name="T39" fmla="*/ 3414116 h 125"/>
              <a:gd name="T40" fmla="*/ 11788726 w 193"/>
              <a:gd name="T41" fmla="*/ 2023364 h 125"/>
              <a:gd name="T42" fmla="*/ 8252072 w 193"/>
              <a:gd name="T43" fmla="*/ 1264514 h 125"/>
              <a:gd name="T44" fmla="*/ 11002642 w 193"/>
              <a:gd name="T45" fmla="*/ 632257 h 125"/>
              <a:gd name="T46" fmla="*/ 15587046 w 193"/>
              <a:gd name="T47" fmla="*/ 1770177 h 125"/>
              <a:gd name="T48" fmla="*/ 19778408 w 193"/>
              <a:gd name="T49" fmla="*/ 2023364 h 125"/>
              <a:gd name="T50" fmla="*/ 18206602 w 193"/>
              <a:gd name="T51" fmla="*/ 1391107 h 125"/>
              <a:gd name="T52" fmla="*/ 23577089 w 193"/>
              <a:gd name="T53" fmla="*/ 1517345 h 1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3" h="125">
                <a:moveTo>
                  <a:pt x="180" y="12"/>
                </a:moveTo>
                <a:cubicBezTo>
                  <a:pt x="185" y="14"/>
                  <a:pt x="192" y="17"/>
                  <a:pt x="189" y="27"/>
                </a:cubicBezTo>
                <a:cubicBezTo>
                  <a:pt x="189" y="37"/>
                  <a:pt x="170" y="56"/>
                  <a:pt x="152" y="58"/>
                </a:cubicBezTo>
                <a:cubicBezTo>
                  <a:pt x="136" y="60"/>
                  <a:pt x="129" y="80"/>
                  <a:pt x="114" y="74"/>
                </a:cubicBezTo>
                <a:cubicBezTo>
                  <a:pt x="128" y="72"/>
                  <a:pt x="128" y="56"/>
                  <a:pt x="139" y="51"/>
                </a:cubicBezTo>
                <a:cubicBezTo>
                  <a:pt x="133" y="48"/>
                  <a:pt x="127" y="66"/>
                  <a:pt x="117" y="66"/>
                </a:cubicBezTo>
                <a:cubicBezTo>
                  <a:pt x="106" y="66"/>
                  <a:pt x="101" y="83"/>
                  <a:pt x="90" y="82"/>
                </a:cubicBezTo>
                <a:cubicBezTo>
                  <a:pt x="77" y="80"/>
                  <a:pt x="76" y="101"/>
                  <a:pt x="51" y="101"/>
                </a:cubicBezTo>
                <a:cubicBezTo>
                  <a:pt x="32" y="102"/>
                  <a:pt x="8" y="124"/>
                  <a:pt x="0" y="114"/>
                </a:cubicBezTo>
                <a:cubicBezTo>
                  <a:pt x="18" y="111"/>
                  <a:pt x="26" y="101"/>
                  <a:pt x="37" y="91"/>
                </a:cubicBezTo>
                <a:cubicBezTo>
                  <a:pt x="55" y="72"/>
                  <a:pt x="74" y="80"/>
                  <a:pt x="82" y="64"/>
                </a:cubicBezTo>
                <a:cubicBezTo>
                  <a:pt x="73" y="69"/>
                  <a:pt x="64" y="72"/>
                  <a:pt x="55" y="72"/>
                </a:cubicBezTo>
                <a:cubicBezTo>
                  <a:pt x="43" y="72"/>
                  <a:pt x="30" y="91"/>
                  <a:pt x="17" y="83"/>
                </a:cubicBezTo>
                <a:cubicBezTo>
                  <a:pt x="25" y="82"/>
                  <a:pt x="29" y="79"/>
                  <a:pt x="38" y="69"/>
                </a:cubicBezTo>
                <a:cubicBezTo>
                  <a:pt x="46" y="61"/>
                  <a:pt x="58" y="67"/>
                  <a:pt x="66" y="58"/>
                </a:cubicBezTo>
                <a:cubicBezTo>
                  <a:pt x="82" y="44"/>
                  <a:pt x="95" y="56"/>
                  <a:pt x="107" y="39"/>
                </a:cubicBezTo>
                <a:cubicBezTo>
                  <a:pt x="104" y="38"/>
                  <a:pt x="96" y="38"/>
                  <a:pt x="88" y="42"/>
                </a:cubicBezTo>
                <a:cubicBezTo>
                  <a:pt x="81" y="47"/>
                  <a:pt x="70" y="40"/>
                  <a:pt x="61" y="44"/>
                </a:cubicBezTo>
                <a:cubicBezTo>
                  <a:pt x="63" y="34"/>
                  <a:pt x="83" y="40"/>
                  <a:pt x="96" y="33"/>
                </a:cubicBezTo>
                <a:cubicBezTo>
                  <a:pt x="108" y="25"/>
                  <a:pt x="119" y="26"/>
                  <a:pt x="130" y="27"/>
                </a:cubicBezTo>
                <a:cubicBezTo>
                  <a:pt x="117" y="24"/>
                  <a:pt x="109" y="12"/>
                  <a:pt x="90" y="16"/>
                </a:cubicBezTo>
                <a:cubicBezTo>
                  <a:pt x="81" y="19"/>
                  <a:pt x="73" y="3"/>
                  <a:pt x="63" y="10"/>
                </a:cubicBezTo>
                <a:cubicBezTo>
                  <a:pt x="63" y="5"/>
                  <a:pt x="73" y="0"/>
                  <a:pt x="84" y="5"/>
                </a:cubicBezTo>
                <a:cubicBezTo>
                  <a:pt x="95" y="11"/>
                  <a:pt x="98" y="0"/>
                  <a:pt x="119" y="14"/>
                </a:cubicBezTo>
                <a:cubicBezTo>
                  <a:pt x="128" y="19"/>
                  <a:pt x="142" y="10"/>
                  <a:pt x="151" y="16"/>
                </a:cubicBezTo>
                <a:cubicBezTo>
                  <a:pt x="151" y="12"/>
                  <a:pt x="145" y="10"/>
                  <a:pt x="139" y="11"/>
                </a:cubicBezTo>
                <a:cubicBezTo>
                  <a:pt x="143" y="3"/>
                  <a:pt x="169" y="4"/>
                  <a:pt x="18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5" name="Freeform 2531">
            <a:extLst>
              <a:ext uri="{FF2B5EF4-FFF2-40B4-BE49-F238E27FC236}">
                <a16:creationId xmlns:a16="http://schemas.microsoft.com/office/drawing/2014/main" id="{B6603382-883F-C043-A0A3-DF67A1336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2406650"/>
            <a:ext cx="66675" cy="42863"/>
          </a:xfrm>
          <a:custGeom>
            <a:avLst/>
            <a:gdLst>
              <a:gd name="T0" fmla="*/ 4449397 w 187"/>
              <a:gd name="T1" fmla="*/ 10423700 h 118"/>
              <a:gd name="T2" fmla="*/ 2288343 w 187"/>
              <a:gd name="T3" fmla="*/ 11083718 h 118"/>
              <a:gd name="T4" fmla="*/ 6229299 w 187"/>
              <a:gd name="T5" fmla="*/ 9500330 h 118"/>
              <a:gd name="T6" fmla="*/ 6356588 w 187"/>
              <a:gd name="T7" fmla="*/ 9500330 h 118"/>
              <a:gd name="T8" fmla="*/ 3940956 w 187"/>
              <a:gd name="T9" fmla="*/ 9104392 h 118"/>
              <a:gd name="T10" fmla="*/ 7627691 w 187"/>
              <a:gd name="T11" fmla="*/ 7521004 h 118"/>
              <a:gd name="T12" fmla="*/ 12840107 w 187"/>
              <a:gd name="T13" fmla="*/ 5013881 h 118"/>
              <a:gd name="T14" fmla="*/ 12967040 w 187"/>
              <a:gd name="T15" fmla="*/ 5013881 h 118"/>
              <a:gd name="T16" fmla="*/ 7754980 w 187"/>
              <a:gd name="T17" fmla="*/ 7652862 h 118"/>
              <a:gd name="T18" fmla="*/ 4068245 w 187"/>
              <a:gd name="T19" fmla="*/ 9104392 h 118"/>
              <a:gd name="T20" fmla="*/ 6991961 w 187"/>
              <a:gd name="T21" fmla="*/ 5805757 h 118"/>
              <a:gd name="T22" fmla="*/ 6991961 w 187"/>
              <a:gd name="T23" fmla="*/ 5805757 h 118"/>
              <a:gd name="T24" fmla="*/ 11441715 w 187"/>
              <a:gd name="T25" fmla="*/ 4222369 h 118"/>
              <a:gd name="T26" fmla="*/ 14111211 w 187"/>
              <a:gd name="T27" fmla="*/ 2902697 h 118"/>
              <a:gd name="T28" fmla="*/ 9026084 w 187"/>
              <a:gd name="T29" fmla="*/ 1583388 h 118"/>
              <a:gd name="T30" fmla="*/ 9153372 w 187"/>
              <a:gd name="T31" fmla="*/ 1583388 h 118"/>
              <a:gd name="T32" fmla="*/ 14111211 w 187"/>
              <a:gd name="T33" fmla="*/ 2902697 h 118"/>
              <a:gd name="T34" fmla="*/ 16526843 w 187"/>
              <a:gd name="T35" fmla="*/ 3694573 h 118"/>
              <a:gd name="T36" fmla="*/ 14365432 w 187"/>
              <a:gd name="T37" fmla="*/ 3562714 h 118"/>
              <a:gd name="T38" fmla="*/ 9026084 w 187"/>
              <a:gd name="T39" fmla="*/ 5013881 h 118"/>
              <a:gd name="T40" fmla="*/ 9026084 w 187"/>
              <a:gd name="T41" fmla="*/ 4882023 h 118"/>
              <a:gd name="T42" fmla="*/ 11314427 w 187"/>
              <a:gd name="T43" fmla="*/ 791513 h 118"/>
              <a:gd name="T44" fmla="*/ 11314427 w 187"/>
              <a:gd name="T45" fmla="*/ 923734 h 118"/>
              <a:gd name="T46" fmla="*/ 7246182 w 187"/>
              <a:gd name="T47" fmla="*/ 1319309 h 118"/>
              <a:gd name="T48" fmla="*/ 16399554 w 187"/>
              <a:gd name="T49" fmla="*/ 1847105 h 118"/>
              <a:gd name="T50" fmla="*/ 16399554 w 187"/>
              <a:gd name="T51" fmla="*/ 2111184 h 118"/>
              <a:gd name="T52" fmla="*/ 16399554 w 187"/>
              <a:gd name="T53" fmla="*/ 1847105 h 118"/>
              <a:gd name="T54" fmla="*/ 17035284 w 187"/>
              <a:gd name="T55" fmla="*/ 1451530 h 118"/>
              <a:gd name="T56" fmla="*/ 18942118 w 187"/>
              <a:gd name="T57" fmla="*/ 659654 h 118"/>
              <a:gd name="T58" fmla="*/ 23391515 w 187"/>
              <a:gd name="T59" fmla="*/ 3562714 h 118"/>
              <a:gd name="T60" fmla="*/ 16399554 w 187"/>
              <a:gd name="T61" fmla="*/ 9104392 h 118"/>
              <a:gd name="T62" fmla="*/ 13856990 w 187"/>
              <a:gd name="T63" fmla="*/ 9895904 h 118"/>
              <a:gd name="T64" fmla="*/ 16272622 w 187"/>
              <a:gd name="T65" fmla="*/ 8972534 h 118"/>
              <a:gd name="T66" fmla="*/ 23264583 w 187"/>
              <a:gd name="T67" fmla="*/ 3562714 h 118"/>
              <a:gd name="T68" fmla="*/ 18942118 w 187"/>
              <a:gd name="T69" fmla="*/ 791513 h 118"/>
              <a:gd name="T70" fmla="*/ 17289505 w 187"/>
              <a:gd name="T71" fmla="*/ 1319309 h 118"/>
              <a:gd name="T72" fmla="*/ 17289505 w 187"/>
              <a:gd name="T73" fmla="*/ 1451530 h 118"/>
              <a:gd name="T74" fmla="*/ 16399554 w 187"/>
              <a:gd name="T75" fmla="*/ 6993207 h 118"/>
              <a:gd name="T76" fmla="*/ 13856990 w 187"/>
              <a:gd name="T77" fmla="*/ 9895904 h 118"/>
              <a:gd name="T78" fmla="*/ 16907996 w 187"/>
              <a:gd name="T79" fmla="*/ 6729491 h 118"/>
              <a:gd name="T80" fmla="*/ 15636892 w 187"/>
              <a:gd name="T81" fmla="*/ 7521004 h 118"/>
              <a:gd name="T82" fmla="*/ 12585887 w 187"/>
              <a:gd name="T83" fmla="*/ 9764046 h 118"/>
              <a:gd name="T84" fmla="*/ 10551764 w 187"/>
              <a:gd name="T85" fmla="*/ 10819638 h 118"/>
              <a:gd name="T86" fmla="*/ 5720858 w 187"/>
              <a:gd name="T87" fmla="*/ 13458619 h 118"/>
              <a:gd name="T88" fmla="*/ 0 w 187"/>
              <a:gd name="T89" fmla="*/ 15437945 h 118"/>
              <a:gd name="T90" fmla="*/ 5720858 w 187"/>
              <a:gd name="T91" fmla="*/ 13326761 h 118"/>
              <a:gd name="T92" fmla="*/ 10551764 w 187"/>
              <a:gd name="T93" fmla="*/ 10555922 h 118"/>
              <a:gd name="T94" fmla="*/ 12458598 w 187"/>
              <a:gd name="T95" fmla="*/ 9632188 h 118"/>
              <a:gd name="T96" fmla="*/ 15636892 w 187"/>
              <a:gd name="T97" fmla="*/ 7521004 h 118"/>
              <a:gd name="T98" fmla="*/ 16399554 w 187"/>
              <a:gd name="T99" fmla="*/ 6993207 h 11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7" h="118">
                <a:moveTo>
                  <a:pt x="50" y="72"/>
                </a:moveTo>
                <a:cubicBezTo>
                  <a:pt x="45" y="72"/>
                  <a:pt x="40" y="75"/>
                  <a:pt x="35" y="79"/>
                </a:cubicBezTo>
                <a:cubicBezTo>
                  <a:pt x="26" y="83"/>
                  <a:pt x="18" y="87"/>
                  <a:pt x="11" y="83"/>
                </a:cubicBezTo>
                <a:cubicBezTo>
                  <a:pt x="13" y="84"/>
                  <a:pt x="16" y="84"/>
                  <a:pt x="18" y="84"/>
                </a:cubicBezTo>
                <a:cubicBezTo>
                  <a:pt x="23" y="84"/>
                  <a:pt x="29" y="80"/>
                  <a:pt x="35" y="79"/>
                </a:cubicBezTo>
                <a:cubicBezTo>
                  <a:pt x="40" y="74"/>
                  <a:pt x="44" y="72"/>
                  <a:pt x="49" y="72"/>
                </a:cubicBezTo>
                <a:cubicBezTo>
                  <a:pt x="59" y="72"/>
                  <a:pt x="67" y="69"/>
                  <a:pt x="76" y="64"/>
                </a:cubicBezTo>
                <a:cubicBezTo>
                  <a:pt x="67" y="69"/>
                  <a:pt x="59" y="72"/>
                  <a:pt x="50" y="72"/>
                </a:cubicBezTo>
                <a:close/>
                <a:moveTo>
                  <a:pt x="11" y="83"/>
                </a:moveTo>
                <a:cubicBezTo>
                  <a:pt x="18" y="80"/>
                  <a:pt x="23" y="79"/>
                  <a:pt x="31" y="69"/>
                </a:cubicBezTo>
                <a:cubicBezTo>
                  <a:pt x="35" y="65"/>
                  <a:pt x="41" y="65"/>
                  <a:pt x="46" y="64"/>
                </a:cubicBezTo>
                <a:cubicBezTo>
                  <a:pt x="51" y="63"/>
                  <a:pt x="57" y="61"/>
                  <a:pt x="60" y="57"/>
                </a:cubicBezTo>
                <a:cubicBezTo>
                  <a:pt x="67" y="51"/>
                  <a:pt x="75" y="51"/>
                  <a:pt x="81" y="50"/>
                </a:cubicBezTo>
                <a:cubicBezTo>
                  <a:pt x="88" y="49"/>
                  <a:pt x="95" y="47"/>
                  <a:pt x="101" y="38"/>
                </a:cubicBezTo>
                <a:cubicBezTo>
                  <a:pt x="98" y="38"/>
                  <a:pt x="90" y="39"/>
                  <a:pt x="82" y="42"/>
                </a:cubicBezTo>
                <a:cubicBezTo>
                  <a:pt x="90" y="38"/>
                  <a:pt x="98" y="37"/>
                  <a:pt x="102" y="38"/>
                </a:cubicBezTo>
                <a:cubicBezTo>
                  <a:pt x="95" y="48"/>
                  <a:pt x="88" y="49"/>
                  <a:pt x="81" y="51"/>
                </a:cubicBezTo>
                <a:cubicBezTo>
                  <a:pt x="75" y="51"/>
                  <a:pt x="67" y="51"/>
                  <a:pt x="61" y="58"/>
                </a:cubicBezTo>
                <a:cubicBezTo>
                  <a:pt x="57" y="63"/>
                  <a:pt x="51" y="63"/>
                  <a:pt x="47" y="65"/>
                </a:cubicBezTo>
                <a:cubicBezTo>
                  <a:pt x="41" y="65"/>
                  <a:pt x="35" y="66"/>
                  <a:pt x="32" y="69"/>
                </a:cubicBezTo>
                <a:cubicBezTo>
                  <a:pt x="23" y="79"/>
                  <a:pt x="19" y="82"/>
                  <a:pt x="11" y="83"/>
                </a:cubicBezTo>
                <a:close/>
                <a:moveTo>
                  <a:pt x="55" y="44"/>
                </a:moveTo>
                <a:cubicBezTo>
                  <a:pt x="58" y="42"/>
                  <a:pt x="64" y="42"/>
                  <a:pt x="70" y="43"/>
                </a:cubicBezTo>
                <a:cubicBezTo>
                  <a:pt x="64" y="43"/>
                  <a:pt x="59" y="42"/>
                  <a:pt x="55" y="44"/>
                </a:cubicBezTo>
                <a:close/>
                <a:moveTo>
                  <a:pt x="71" y="37"/>
                </a:moveTo>
                <a:cubicBezTo>
                  <a:pt x="77" y="36"/>
                  <a:pt x="86" y="35"/>
                  <a:pt x="90" y="32"/>
                </a:cubicBezTo>
                <a:cubicBezTo>
                  <a:pt x="99" y="27"/>
                  <a:pt x="110" y="25"/>
                  <a:pt x="121" y="26"/>
                </a:cubicBezTo>
                <a:cubicBezTo>
                  <a:pt x="117" y="25"/>
                  <a:pt x="114" y="24"/>
                  <a:pt x="111" y="22"/>
                </a:cubicBezTo>
                <a:cubicBezTo>
                  <a:pt x="104" y="19"/>
                  <a:pt x="97" y="14"/>
                  <a:pt x="84" y="16"/>
                </a:cubicBezTo>
                <a:cubicBezTo>
                  <a:pt x="80" y="17"/>
                  <a:pt x="76" y="15"/>
                  <a:pt x="71" y="12"/>
                </a:cubicBezTo>
                <a:cubicBezTo>
                  <a:pt x="67" y="10"/>
                  <a:pt x="61" y="6"/>
                  <a:pt x="57" y="10"/>
                </a:cubicBezTo>
                <a:cubicBezTo>
                  <a:pt x="60" y="6"/>
                  <a:pt x="67" y="9"/>
                  <a:pt x="72" y="12"/>
                </a:cubicBezTo>
                <a:cubicBezTo>
                  <a:pt x="76" y="14"/>
                  <a:pt x="80" y="17"/>
                  <a:pt x="84" y="16"/>
                </a:cubicBezTo>
                <a:cubicBezTo>
                  <a:pt x="97" y="13"/>
                  <a:pt x="104" y="17"/>
                  <a:pt x="111" y="22"/>
                </a:cubicBezTo>
                <a:cubicBezTo>
                  <a:pt x="116" y="24"/>
                  <a:pt x="120" y="26"/>
                  <a:pt x="125" y="27"/>
                </a:cubicBezTo>
                <a:lnTo>
                  <a:pt x="130" y="28"/>
                </a:lnTo>
                <a:lnTo>
                  <a:pt x="125" y="28"/>
                </a:lnTo>
                <a:cubicBezTo>
                  <a:pt x="121" y="27"/>
                  <a:pt x="117" y="27"/>
                  <a:pt x="113" y="27"/>
                </a:cubicBezTo>
                <a:cubicBezTo>
                  <a:pt x="104" y="27"/>
                  <a:pt x="98" y="28"/>
                  <a:pt x="90" y="33"/>
                </a:cubicBezTo>
                <a:cubicBezTo>
                  <a:pt x="85" y="36"/>
                  <a:pt x="77" y="37"/>
                  <a:pt x="71" y="38"/>
                </a:cubicBezTo>
                <a:cubicBezTo>
                  <a:pt x="63" y="38"/>
                  <a:pt x="56" y="38"/>
                  <a:pt x="55" y="44"/>
                </a:cubicBezTo>
                <a:cubicBezTo>
                  <a:pt x="56" y="38"/>
                  <a:pt x="63" y="38"/>
                  <a:pt x="71" y="37"/>
                </a:cubicBezTo>
                <a:close/>
                <a:moveTo>
                  <a:pt x="78" y="5"/>
                </a:moveTo>
                <a:cubicBezTo>
                  <a:pt x="81" y="7"/>
                  <a:pt x="86" y="7"/>
                  <a:pt x="89" y="6"/>
                </a:cubicBezTo>
                <a:cubicBezTo>
                  <a:pt x="93" y="6"/>
                  <a:pt x="98" y="5"/>
                  <a:pt x="110" y="12"/>
                </a:cubicBezTo>
                <a:cubicBezTo>
                  <a:pt x="98" y="5"/>
                  <a:pt x="93" y="7"/>
                  <a:pt x="89" y="7"/>
                </a:cubicBezTo>
                <a:cubicBezTo>
                  <a:pt x="85" y="8"/>
                  <a:pt x="81" y="8"/>
                  <a:pt x="77" y="6"/>
                </a:cubicBezTo>
                <a:cubicBezTo>
                  <a:pt x="68" y="1"/>
                  <a:pt x="58" y="5"/>
                  <a:pt x="57" y="10"/>
                </a:cubicBezTo>
                <a:cubicBezTo>
                  <a:pt x="57" y="3"/>
                  <a:pt x="68" y="0"/>
                  <a:pt x="78" y="5"/>
                </a:cubicBezTo>
                <a:close/>
                <a:moveTo>
                  <a:pt x="129" y="14"/>
                </a:moveTo>
                <a:cubicBezTo>
                  <a:pt x="135" y="14"/>
                  <a:pt x="139" y="14"/>
                  <a:pt x="143" y="15"/>
                </a:cubicBezTo>
                <a:cubicBezTo>
                  <a:pt x="139" y="14"/>
                  <a:pt x="135" y="14"/>
                  <a:pt x="129" y="16"/>
                </a:cubicBezTo>
                <a:cubicBezTo>
                  <a:pt x="123" y="16"/>
                  <a:pt x="117" y="17"/>
                  <a:pt x="113" y="14"/>
                </a:cubicBezTo>
                <a:cubicBezTo>
                  <a:pt x="117" y="16"/>
                  <a:pt x="123" y="16"/>
                  <a:pt x="129" y="14"/>
                </a:cubicBezTo>
                <a:close/>
                <a:moveTo>
                  <a:pt x="136" y="11"/>
                </a:moveTo>
                <a:lnTo>
                  <a:pt x="134" y="11"/>
                </a:lnTo>
                <a:lnTo>
                  <a:pt x="133" y="11"/>
                </a:lnTo>
                <a:cubicBezTo>
                  <a:pt x="136" y="7"/>
                  <a:pt x="141" y="5"/>
                  <a:pt x="149" y="5"/>
                </a:cubicBezTo>
                <a:cubicBezTo>
                  <a:pt x="158" y="5"/>
                  <a:pt x="169" y="8"/>
                  <a:pt x="174" y="12"/>
                </a:cubicBezTo>
                <a:cubicBezTo>
                  <a:pt x="179" y="13"/>
                  <a:pt x="186" y="17"/>
                  <a:pt x="184" y="27"/>
                </a:cubicBezTo>
                <a:cubicBezTo>
                  <a:pt x="183" y="38"/>
                  <a:pt x="164" y="57"/>
                  <a:pt x="146" y="59"/>
                </a:cubicBezTo>
                <a:cubicBezTo>
                  <a:pt x="139" y="59"/>
                  <a:pt x="133" y="64"/>
                  <a:pt x="129" y="69"/>
                </a:cubicBezTo>
                <a:cubicBezTo>
                  <a:pt x="122" y="73"/>
                  <a:pt x="115" y="79"/>
                  <a:pt x="108" y="75"/>
                </a:cubicBezTo>
                <a:lnTo>
                  <a:pt x="109" y="75"/>
                </a:lnTo>
                <a:lnTo>
                  <a:pt x="113" y="75"/>
                </a:lnTo>
                <a:cubicBezTo>
                  <a:pt x="117" y="75"/>
                  <a:pt x="123" y="72"/>
                  <a:pt x="128" y="68"/>
                </a:cubicBezTo>
                <a:cubicBezTo>
                  <a:pt x="133" y="64"/>
                  <a:pt x="139" y="59"/>
                  <a:pt x="146" y="58"/>
                </a:cubicBezTo>
                <a:cubicBezTo>
                  <a:pt x="164" y="57"/>
                  <a:pt x="183" y="38"/>
                  <a:pt x="183" y="27"/>
                </a:cubicBezTo>
                <a:cubicBezTo>
                  <a:pt x="185" y="17"/>
                  <a:pt x="179" y="14"/>
                  <a:pt x="174" y="12"/>
                </a:cubicBezTo>
                <a:cubicBezTo>
                  <a:pt x="169" y="9"/>
                  <a:pt x="158" y="6"/>
                  <a:pt x="149" y="6"/>
                </a:cubicBezTo>
                <a:cubicBezTo>
                  <a:pt x="141" y="6"/>
                  <a:pt x="136" y="8"/>
                  <a:pt x="134" y="11"/>
                </a:cubicBezTo>
                <a:lnTo>
                  <a:pt x="136" y="10"/>
                </a:lnTo>
                <a:cubicBezTo>
                  <a:pt x="141" y="10"/>
                  <a:pt x="145" y="13"/>
                  <a:pt x="146" y="16"/>
                </a:cubicBezTo>
                <a:cubicBezTo>
                  <a:pt x="145" y="13"/>
                  <a:pt x="141" y="11"/>
                  <a:pt x="136" y="11"/>
                </a:cubicBezTo>
                <a:close/>
                <a:moveTo>
                  <a:pt x="122" y="61"/>
                </a:moveTo>
                <a:cubicBezTo>
                  <a:pt x="124" y="58"/>
                  <a:pt x="126" y="56"/>
                  <a:pt x="129" y="53"/>
                </a:cubicBezTo>
                <a:cubicBezTo>
                  <a:pt x="127" y="56"/>
                  <a:pt x="125" y="59"/>
                  <a:pt x="123" y="63"/>
                </a:cubicBezTo>
                <a:cubicBezTo>
                  <a:pt x="120" y="68"/>
                  <a:pt x="116" y="73"/>
                  <a:pt x="109" y="75"/>
                </a:cubicBezTo>
                <a:cubicBezTo>
                  <a:pt x="115" y="73"/>
                  <a:pt x="119" y="67"/>
                  <a:pt x="122" y="61"/>
                </a:cubicBezTo>
                <a:close/>
                <a:moveTo>
                  <a:pt x="133" y="51"/>
                </a:moveTo>
                <a:lnTo>
                  <a:pt x="132" y="51"/>
                </a:lnTo>
                <a:cubicBezTo>
                  <a:pt x="129" y="51"/>
                  <a:pt x="127" y="54"/>
                  <a:pt x="123" y="57"/>
                </a:cubicBezTo>
                <a:cubicBezTo>
                  <a:pt x="120" y="61"/>
                  <a:pt x="116" y="67"/>
                  <a:pt x="111" y="67"/>
                </a:cubicBezTo>
                <a:cubicBezTo>
                  <a:pt x="106" y="67"/>
                  <a:pt x="103" y="69"/>
                  <a:pt x="99" y="74"/>
                </a:cubicBezTo>
                <a:cubicBezTo>
                  <a:pt x="95" y="79"/>
                  <a:pt x="91" y="82"/>
                  <a:pt x="86" y="82"/>
                </a:cubicBezTo>
                <a:lnTo>
                  <a:pt x="83" y="82"/>
                </a:lnTo>
                <a:cubicBezTo>
                  <a:pt x="78" y="82"/>
                  <a:pt x="75" y="85"/>
                  <a:pt x="71" y="89"/>
                </a:cubicBezTo>
                <a:cubicBezTo>
                  <a:pt x="67" y="95"/>
                  <a:pt x="59" y="102"/>
                  <a:pt x="45" y="102"/>
                </a:cubicBezTo>
                <a:cubicBezTo>
                  <a:pt x="37" y="102"/>
                  <a:pt x="26" y="107"/>
                  <a:pt x="19" y="111"/>
                </a:cubicBezTo>
                <a:cubicBezTo>
                  <a:pt x="11" y="114"/>
                  <a:pt x="5" y="117"/>
                  <a:pt x="0" y="117"/>
                </a:cubicBezTo>
                <a:cubicBezTo>
                  <a:pt x="5" y="117"/>
                  <a:pt x="11" y="114"/>
                  <a:pt x="18" y="110"/>
                </a:cubicBezTo>
                <a:cubicBezTo>
                  <a:pt x="26" y="105"/>
                  <a:pt x="37" y="101"/>
                  <a:pt x="45" y="101"/>
                </a:cubicBezTo>
                <a:cubicBezTo>
                  <a:pt x="59" y="101"/>
                  <a:pt x="66" y="94"/>
                  <a:pt x="71" y="88"/>
                </a:cubicBezTo>
                <a:cubicBezTo>
                  <a:pt x="75" y="85"/>
                  <a:pt x="78" y="80"/>
                  <a:pt x="83" y="80"/>
                </a:cubicBezTo>
                <a:lnTo>
                  <a:pt x="86" y="82"/>
                </a:lnTo>
                <a:cubicBezTo>
                  <a:pt x="91" y="82"/>
                  <a:pt x="95" y="77"/>
                  <a:pt x="98" y="73"/>
                </a:cubicBezTo>
                <a:cubicBezTo>
                  <a:pt x="102" y="69"/>
                  <a:pt x="105" y="66"/>
                  <a:pt x="111" y="66"/>
                </a:cubicBezTo>
                <a:cubicBezTo>
                  <a:pt x="115" y="66"/>
                  <a:pt x="119" y="61"/>
                  <a:pt x="123" y="57"/>
                </a:cubicBezTo>
                <a:cubicBezTo>
                  <a:pt x="127" y="53"/>
                  <a:pt x="130" y="50"/>
                  <a:pt x="133" y="51"/>
                </a:cubicBezTo>
                <a:cubicBezTo>
                  <a:pt x="131" y="51"/>
                  <a:pt x="130" y="52"/>
                  <a:pt x="129" y="53"/>
                </a:cubicBezTo>
                <a:cubicBezTo>
                  <a:pt x="130" y="52"/>
                  <a:pt x="132" y="52"/>
                  <a:pt x="133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6" name="Freeform 2532">
            <a:extLst>
              <a:ext uri="{FF2B5EF4-FFF2-40B4-BE49-F238E27FC236}">
                <a16:creationId xmlns:a16="http://schemas.microsoft.com/office/drawing/2014/main" id="{2BCD3671-902D-DB4F-A8CE-89760AB5A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403475"/>
            <a:ext cx="9525" cy="7938"/>
          </a:xfrm>
          <a:custGeom>
            <a:avLst/>
            <a:gdLst>
              <a:gd name="T0" fmla="*/ 3124540 w 28"/>
              <a:gd name="T1" fmla="*/ 857304 h 21"/>
              <a:gd name="T2" fmla="*/ 1272948 w 28"/>
              <a:gd name="T3" fmla="*/ 2857680 h 21"/>
              <a:gd name="T4" fmla="*/ 0 w 28"/>
              <a:gd name="T5" fmla="*/ 571536 h 21"/>
              <a:gd name="T6" fmla="*/ 3124540 w 28"/>
              <a:gd name="T7" fmla="*/ 857304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1">
                <a:moveTo>
                  <a:pt x="27" y="6"/>
                </a:moveTo>
                <a:cubicBezTo>
                  <a:pt x="25" y="8"/>
                  <a:pt x="14" y="18"/>
                  <a:pt x="11" y="20"/>
                </a:cubicBezTo>
                <a:cubicBezTo>
                  <a:pt x="3" y="17"/>
                  <a:pt x="0" y="9"/>
                  <a:pt x="0" y="4"/>
                </a:cubicBezTo>
                <a:cubicBezTo>
                  <a:pt x="8" y="7"/>
                  <a:pt x="19" y="0"/>
                  <a:pt x="27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7" name="Freeform 2533">
            <a:extLst>
              <a:ext uri="{FF2B5EF4-FFF2-40B4-BE49-F238E27FC236}">
                <a16:creationId xmlns:a16="http://schemas.microsoft.com/office/drawing/2014/main" id="{C930C4F9-3EFE-8A4A-B0E8-89B14D7E4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405063"/>
            <a:ext cx="9525" cy="6350"/>
          </a:xfrm>
          <a:custGeom>
            <a:avLst/>
            <a:gdLst>
              <a:gd name="T0" fmla="*/ 0 w 28"/>
              <a:gd name="T1" fmla="*/ 139700 h 17"/>
              <a:gd name="T2" fmla="*/ 1157288 w 28"/>
              <a:gd name="T3" fmla="*/ 2232212 h 17"/>
              <a:gd name="T4" fmla="*/ 0 w 28"/>
              <a:gd name="T5" fmla="*/ 139700 h 17"/>
              <a:gd name="T6" fmla="*/ 0 w 28"/>
              <a:gd name="T7" fmla="*/ 0 h 17"/>
              <a:gd name="T8" fmla="*/ 1272948 w 28"/>
              <a:gd name="T9" fmla="*/ 0 h 17"/>
              <a:gd name="T10" fmla="*/ 0 w 28"/>
              <a:gd name="T11" fmla="*/ 0 h 17"/>
              <a:gd name="T12" fmla="*/ 1272948 w 28"/>
              <a:gd name="T13" fmla="*/ 2232212 h 17"/>
              <a:gd name="T14" fmla="*/ 3124540 w 28"/>
              <a:gd name="T15" fmla="*/ 279026 h 17"/>
              <a:gd name="T16" fmla="*/ 1272948 w 28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17">
                <a:moveTo>
                  <a:pt x="0" y="1"/>
                </a:moveTo>
                <a:cubicBezTo>
                  <a:pt x="0" y="6"/>
                  <a:pt x="3" y="13"/>
                  <a:pt x="10" y="16"/>
                </a:cubicBezTo>
                <a:cubicBezTo>
                  <a:pt x="3" y="14"/>
                  <a:pt x="0" y="6"/>
                  <a:pt x="0" y="1"/>
                </a:cubicBezTo>
                <a:close/>
                <a:moveTo>
                  <a:pt x="0" y="0"/>
                </a:moveTo>
                <a:cubicBezTo>
                  <a:pt x="4" y="1"/>
                  <a:pt x="7" y="1"/>
                  <a:pt x="11" y="0"/>
                </a:cubicBezTo>
                <a:cubicBezTo>
                  <a:pt x="7" y="2"/>
                  <a:pt x="3" y="2"/>
                  <a:pt x="0" y="0"/>
                </a:cubicBezTo>
                <a:close/>
                <a:moveTo>
                  <a:pt x="11" y="16"/>
                </a:moveTo>
                <a:cubicBezTo>
                  <a:pt x="14" y="14"/>
                  <a:pt x="25" y="4"/>
                  <a:pt x="27" y="2"/>
                </a:cubicBezTo>
                <a:cubicBezTo>
                  <a:pt x="26" y="5"/>
                  <a:pt x="14" y="14"/>
                  <a:pt x="11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8" name="Freeform 2534">
            <a:extLst>
              <a:ext uri="{FF2B5EF4-FFF2-40B4-BE49-F238E27FC236}">
                <a16:creationId xmlns:a16="http://schemas.microsoft.com/office/drawing/2014/main" id="{CC9F3D77-4115-0441-A013-C412D2515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2397125"/>
            <a:ext cx="9525" cy="9525"/>
          </a:xfrm>
          <a:custGeom>
            <a:avLst/>
            <a:gdLst>
              <a:gd name="T0" fmla="*/ 3483864 w 25"/>
              <a:gd name="T1" fmla="*/ 805229 h 26"/>
              <a:gd name="T2" fmla="*/ 1741932 w 25"/>
              <a:gd name="T3" fmla="*/ 3355364 h 26"/>
              <a:gd name="T4" fmla="*/ 0 w 25"/>
              <a:gd name="T5" fmla="*/ 1878989 h 26"/>
              <a:gd name="T6" fmla="*/ 3483864 w 25"/>
              <a:gd name="T7" fmla="*/ 80522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6">
                <a:moveTo>
                  <a:pt x="24" y="6"/>
                </a:moveTo>
                <a:lnTo>
                  <a:pt x="12" y="25"/>
                </a:lnTo>
                <a:cubicBezTo>
                  <a:pt x="4" y="24"/>
                  <a:pt x="0" y="18"/>
                  <a:pt x="0" y="14"/>
                </a:cubicBezTo>
                <a:cubicBezTo>
                  <a:pt x="9" y="16"/>
                  <a:pt x="12" y="0"/>
                  <a:pt x="2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89" name="Freeform 2535">
            <a:extLst>
              <a:ext uri="{FF2B5EF4-FFF2-40B4-BE49-F238E27FC236}">
                <a16:creationId xmlns:a16="http://schemas.microsoft.com/office/drawing/2014/main" id="{C7A95314-0F6E-ED4D-AE61-D614D6D4F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2398713"/>
            <a:ext cx="9525" cy="7937"/>
          </a:xfrm>
          <a:custGeom>
            <a:avLst/>
            <a:gdLst>
              <a:gd name="T0" fmla="*/ 0 w 25"/>
              <a:gd name="T1" fmla="*/ 1309950 h 23"/>
              <a:gd name="T2" fmla="*/ 1741932 w 25"/>
              <a:gd name="T3" fmla="*/ 2619900 h 23"/>
              <a:gd name="T4" fmla="*/ 0 w 25"/>
              <a:gd name="T5" fmla="*/ 1309950 h 23"/>
              <a:gd name="T6" fmla="*/ 290322 w 25"/>
              <a:gd name="T7" fmla="*/ 1309950 h 23"/>
              <a:gd name="T8" fmla="*/ 1451610 w 25"/>
              <a:gd name="T9" fmla="*/ 714675 h 23"/>
              <a:gd name="T10" fmla="*/ 3483864 w 25"/>
              <a:gd name="T11" fmla="*/ 357165 h 23"/>
              <a:gd name="T12" fmla="*/ 1596771 w 25"/>
              <a:gd name="T13" fmla="*/ 714675 h 23"/>
              <a:gd name="T14" fmla="*/ 0 w 25"/>
              <a:gd name="T15" fmla="*/ 1309950 h 23"/>
              <a:gd name="T16" fmla="*/ 290322 w 25"/>
              <a:gd name="T17" fmla="*/ 1309950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23">
                <a:moveTo>
                  <a:pt x="0" y="11"/>
                </a:moveTo>
                <a:cubicBezTo>
                  <a:pt x="0" y="15"/>
                  <a:pt x="5" y="20"/>
                  <a:pt x="12" y="22"/>
                </a:cubicBezTo>
                <a:cubicBezTo>
                  <a:pt x="4" y="21"/>
                  <a:pt x="0" y="16"/>
                  <a:pt x="0" y="11"/>
                </a:cubicBezTo>
                <a:close/>
                <a:moveTo>
                  <a:pt x="2" y="11"/>
                </a:moveTo>
                <a:cubicBezTo>
                  <a:pt x="5" y="11"/>
                  <a:pt x="8" y="8"/>
                  <a:pt x="10" y="6"/>
                </a:cubicBezTo>
                <a:cubicBezTo>
                  <a:pt x="14" y="3"/>
                  <a:pt x="18" y="0"/>
                  <a:pt x="24" y="3"/>
                </a:cubicBezTo>
                <a:cubicBezTo>
                  <a:pt x="18" y="1"/>
                  <a:pt x="14" y="3"/>
                  <a:pt x="11" y="6"/>
                </a:cubicBezTo>
                <a:cubicBezTo>
                  <a:pt x="8" y="10"/>
                  <a:pt x="4" y="13"/>
                  <a:pt x="0" y="11"/>
                </a:cubicBezTo>
                <a:lnTo>
                  <a:pt x="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0" name="Freeform 2536">
            <a:extLst>
              <a:ext uri="{FF2B5EF4-FFF2-40B4-BE49-F238E27FC236}">
                <a16:creationId xmlns:a16="http://schemas.microsoft.com/office/drawing/2014/main" id="{A28B04CD-52C9-1D49-89B0-727EA3B0B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2390775"/>
            <a:ext cx="12700" cy="9525"/>
          </a:xfrm>
          <a:custGeom>
            <a:avLst/>
            <a:gdLst>
              <a:gd name="T0" fmla="*/ 4604124 w 34"/>
              <a:gd name="T1" fmla="*/ 939312 h 26"/>
              <a:gd name="T2" fmla="*/ 3767044 w 34"/>
              <a:gd name="T3" fmla="*/ 2952750 h 26"/>
              <a:gd name="T4" fmla="*/ 0 w 34"/>
              <a:gd name="T5" fmla="*/ 2147521 h 26"/>
              <a:gd name="T6" fmla="*/ 4604124 w 34"/>
              <a:gd name="T7" fmla="*/ 939312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26">
                <a:moveTo>
                  <a:pt x="33" y="7"/>
                </a:moveTo>
                <a:lnTo>
                  <a:pt x="27" y="22"/>
                </a:lnTo>
                <a:cubicBezTo>
                  <a:pt x="18" y="25"/>
                  <a:pt x="2" y="22"/>
                  <a:pt x="0" y="16"/>
                </a:cubicBezTo>
                <a:cubicBezTo>
                  <a:pt x="11" y="18"/>
                  <a:pt x="14" y="0"/>
                  <a:pt x="3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1" name="Freeform 2537">
            <a:extLst>
              <a:ext uri="{FF2B5EF4-FFF2-40B4-BE49-F238E27FC236}">
                <a16:creationId xmlns:a16="http://schemas.microsoft.com/office/drawing/2014/main" id="{1BD141CA-6E2F-C748-9A10-C14A2044A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2392363"/>
            <a:ext cx="12700" cy="7937"/>
          </a:xfrm>
          <a:custGeom>
            <a:avLst/>
            <a:gdLst>
              <a:gd name="T0" fmla="*/ 2929965 w 34"/>
              <a:gd name="T1" fmla="*/ 2602975 h 22"/>
              <a:gd name="T2" fmla="*/ 0 w 34"/>
              <a:gd name="T3" fmla="*/ 1692024 h 22"/>
              <a:gd name="T4" fmla="*/ 3767044 w 34"/>
              <a:gd name="T5" fmla="*/ 2473097 h 22"/>
              <a:gd name="T6" fmla="*/ 2929965 w 34"/>
              <a:gd name="T7" fmla="*/ 2602975 h 22"/>
              <a:gd name="T8" fmla="*/ 3348691 w 34"/>
              <a:gd name="T9" fmla="*/ 390356 h 22"/>
              <a:gd name="T10" fmla="*/ 1674159 w 34"/>
              <a:gd name="T11" fmla="*/ 1041190 h 22"/>
              <a:gd name="T12" fmla="*/ 0 w 34"/>
              <a:gd name="T13" fmla="*/ 1692024 h 22"/>
              <a:gd name="T14" fmla="*/ 418726 w 34"/>
              <a:gd name="T15" fmla="*/ 1692024 h 22"/>
              <a:gd name="T16" fmla="*/ 1534832 w 34"/>
              <a:gd name="T17" fmla="*/ 1041190 h 22"/>
              <a:gd name="T18" fmla="*/ 4604124 w 34"/>
              <a:gd name="T19" fmla="*/ 520595 h 22"/>
              <a:gd name="T20" fmla="*/ 3348691 w 34"/>
              <a:gd name="T21" fmla="*/ 390356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" h="22">
                <a:moveTo>
                  <a:pt x="21" y="20"/>
                </a:moveTo>
                <a:cubicBezTo>
                  <a:pt x="12" y="20"/>
                  <a:pt x="2" y="17"/>
                  <a:pt x="0" y="13"/>
                </a:cubicBezTo>
                <a:cubicBezTo>
                  <a:pt x="3" y="18"/>
                  <a:pt x="18" y="21"/>
                  <a:pt x="27" y="19"/>
                </a:cubicBezTo>
                <a:cubicBezTo>
                  <a:pt x="25" y="20"/>
                  <a:pt x="23" y="20"/>
                  <a:pt x="21" y="20"/>
                </a:cubicBezTo>
                <a:close/>
                <a:moveTo>
                  <a:pt x="24" y="3"/>
                </a:moveTo>
                <a:cubicBezTo>
                  <a:pt x="18" y="3"/>
                  <a:pt x="14" y="6"/>
                  <a:pt x="12" y="8"/>
                </a:cubicBezTo>
                <a:cubicBezTo>
                  <a:pt x="8" y="11"/>
                  <a:pt x="5" y="14"/>
                  <a:pt x="0" y="13"/>
                </a:cubicBezTo>
                <a:lnTo>
                  <a:pt x="3" y="13"/>
                </a:lnTo>
                <a:cubicBezTo>
                  <a:pt x="5" y="13"/>
                  <a:pt x="9" y="10"/>
                  <a:pt x="11" y="8"/>
                </a:cubicBezTo>
                <a:cubicBezTo>
                  <a:pt x="16" y="4"/>
                  <a:pt x="22" y="0"/>
                  <a:pt x="33" y="4"/>
                </a:cubicBezTo>
                <a:cubicBezTo>
                  <a:pt x="29" y="3"/>
                  <a:pt x="27" y="3"/>
                  <a:pt x="2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2" name="Freeform 2538">
            <a:extLst>
              <a:ext uri="{FF2B5EF4-FFF2-40B4-BE49-F238E27FC236}">
                <a16:creationId xmlns:a16="http://schemas.microsoft.com/office/drawing/2014/main" id="{CFD5EDB6-4164-5A43-B14F-6C454FF4C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2362200"/>
            <a:ext cx="7938" cy="12700"/>
          </a:xfrm>
          <a:custGeom>
            <a:avLst/>
            <a:gdLst>
              <a:gd name="T0" fmla="*/ 2857680 w 21"/>
              <a:gd name="T1" fmla="*/ 995539 h 36"/>
              <a:gd name="T2" fmla="*/ 1714608 w 21"/>
              <a:gd name="T3" fmla="*/ 4107039 h 36"/>
              <a:gd name="T4" fmla="*/ 428652 w 21"/>
              <a:gd name="T5" fmla="*/ 1742369 h 36"/>
              <a:gd name="T6" fmla="*/ 2857680 w 21"/>
              <a:gd name="T7" fmla="*/ 995539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36">
                <a:moveTo>
                  <a:pt x="20" y="8"/>
                </a:moveTo>
                <a:lnTo>
                  <a:pt x="12" y="33"/>
                </a:lnTo>
                <a:cubicBezTo>
                  <a:pt x="4" y="35"/>
                  <a:pt x="0" y="23"/>
                  <a:pt x="3" y="14"/>
                </a:cubicBezTo>
                <a:cubicBezTo>
                  <a:pt x="3" y="4"/>
                  <a:pt x="14" y="0"/>
                  <a:pt x="2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3" name="Freeform 2539">
            <a:extLst>
              <a:ext uri="{FF2B5EF4-FFF2-40B4-BE49-F238E27FC236}">
                <a16:creationId xmlns:a16="http://schemas.microsoft.com/office/drawing/2014/main" id="{65D46028-D752-FD44-BD3C-7AD09B0A7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2362200"/>
            <a:ext cx="7938" cy="12700"/>
          </a:xfrm>
          <a:custGeom>
            <a:avLst/>
            <a:gdLst>
              <a:gd name="T0" fmla="*/ 630277 w 20"/>
              <a:gd name="T1" fmla="*/ 4185771 h 34"/>
              <a:gd name="T2" fmla="*/ 157569 w 20"/>
              <a:gd name="T3" fmla="*/ 1953185 h 34"/>
              <a:gd name="T4" fmla="*/ 2993023 w 20"/>
              <a:gd name="T5" fmla="*/ 976779 h 34"/>
              <a:gd name="T6" fmla="*/ 1732865 w 20"/>
              <a:gd name="T7" fmla="*/ 4604124 h 34"/>
              <a:gd name="T8" fmla="*/ 2835454 w 20"/>
              <a:gd name="T9" fmla="*/ 1116106 h 34"/>
              <a:gd name="T10" fmla="*/ 1890435 w 20"/>
              <a:gd name="T11" fmla="*/ 558053 h 34"/>
              <a:gd name="T12" fmla="*/ 315139 w 20"/>
              <a:gd name="T13" fmla="*/ 1953185 h 34"/>
              <a:gd name="T14" fmla="*/ 787847 w 20"/>
              <a:gd name="T15" fmla="*/ 4185771 h 34"/>
              <a:gd name="T16" fmla="*/ 1417727 w 20"/>
              <a:gd name="T17" fmla="*/ 4604124 h 34"/>
              <a:gd name="T18" fmla="*/ 630277 w 20"/>
              <a:gd name="T19" fmla="*/ 4185771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34">
                <a:moveTo>
                  <a:pt x="4" y="30"/>
                </a:moveTo>
                <a:cubicBezTo>
                  <a:pt x="2" y="27"/>
                  <a:pt x="0" y="19"/>
                  <a:pt x="1" y="14"/>
                </a:cubicBezTo>
                <a:cubicBezTo>
                  <a:pt x="2" y="5"/>
                  <a:pt x="14" y="0"/>
                  <a:pt x="19" y="7"/>
                </a:cubicBezTo>
                <a:lnTo>
                  <a:pt x="11" y="33"/>
                </a:lnTo>
                <a:lnTo>
                  <a:pt x="18" y="8"/>
                </a:lnTo>
                <a:cubicBezTo>
                  <a:pt x="17" y="4"/>
                  <a:pt x="15" y="4"/>
                  <a:pt x="12" y="4"/>
                </a:cubicBezTo>
                <a:cubicBezTo>
                  <a:pt x="8" y="4"/>
                  <a:pt x="2" y="10"/>
                  <a:pt x="2" y="14"/>
                </a:cubicBezTo>
                <a:cubicBezTo>
                  <a:pt x="1" y="19"/>
                  <a:pt x="2" y="27"/>
                  <a:pt x="5" y="30"/>
                </a:cubicBezTo>
                <a:cubicBezTo>
                  <a:pt x="6" y="32"/>
                  <a:pt x="7" y="33"/>
                  <a:pt x="9" y="33"/>
                </a:cubicBezTo>
                <a:cubicBezTo>
                  <a:pt x="7" y="33"/>
                  <a:pt x="6" y="33"/>
                  <a:pt x="4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4" name="Freeform 2540">
            <a:extLst>
              <a:ext uri="{FF2B5EF4-FFF2-40B4-BE49-F238E27FC236}">
                <a16:creationId xmlns:a16="http://schemas.microsoft.com/office/drawing/2014/main" id="{17189EBD-954B-9343-8EDE-7854142FB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355850"/>
            <a:ext cx="7938" cy="9525"/>
          </a:xfrm>
          <a:custGeom>
            <a:avLst/>
            <a:gdLst>
              <a:gd name="T0" fmla="*/ 2516015 w 24"/>
              <a:gd name="T1" fmla="*/ 268532 h 26"/>
              <a:gd name="T2" fmla="*/ 1094121 w 24"/>
              <a:gd name="T3" fmla="*/ 3355364 h 26"/>
              <a:gd name="T4" fmla="*/ 547061 w 24"/>
              <a:gd name="T5" fmla="*/ 1207843 h 26"/>
              <a:gd name="T6" fmla="*/ 2516015 w 24"/>
              <a:gd name="T7" fmla="*/ 268532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6">
                <a:moveTo>
                  <a:pt x="23" y="2"/>
                </a:moveTo>
                <a:lnTo>
                  <a:pt x="10" y="25"/>
                </a:lnTo>
                <a:cubicBezTo>
                  <a:pt x="0" y="22"/>
                  <a:pt x="2" y="10"/>
                  <a:pt x="5" y="9"/>
                </a:cubicBezTo>
                <a:cubicBezTo>
                  <a:pt x="3" y="0"/>
                  <a:pt x="13" y="0"/>
                  <a:pt x="2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5" name="Freeform 2541">
            <a:extLst>
              <a:ext uri="{FF2B5EF4-FFF2-40B4-BE49-F238E27FC236}">
                <a16:creationId xmlns:a16="http://schemas.microsoft.com/office/drawing/2014/main" id="{0D2AB8FC-93FE-A746-95A6-7A3469D57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55850"/>
            <a:ext cx="7937" cy="9525"/>
          </a:xfrm>
          <a:custGeom>
            <a:avLst/>
            <a:gdLst>
              <a:gd name="T0" fmla="*/ 1041190 w 22"/>
              <a:gd name="T1" fmla="*/ 3355364 h 26"/>
              <a:gd name="T2" fmla="*/ 910951 w 22"/>
              <a:gd name="T3" fmla="*/ 3355364 h 26"/>
              <a:gd name="T4" fmla="*/ 0 w 22"/>
              <a:gd name="T5" fmla="*/ 2013072 h 26"/>
              <a:gd name="T6" fmla="*/ 260478 w 22"/>
              <a:gd name="T7" fmla="*/ 1207843 h 26"/>
              <a:gd name="T8" fmla="*/ 520595 w 22"/>
              <a:gd name="T9" fmla="*/ 402614 h 26"/>
              <a:gd name="T10" fmla="*/ 2733214 w 22"/>
              <a:gd name="T11" fmla="*/ 268532 h 26"/>
              <a:gd name="T12" fmla="*/ 1041190 w 22"/>
              <a:gd name="T13" fmla="*/ 3355364 h 26"/>
              <a:gd name="T14" fmla="*/ 1692024 w 22"/>
              <a:gd name="T15" fmla="*/ 134083 h 26"/>
              <a:gd name="T16" fmla="*/ 520595 w 22"/>
              <a:gd name="T17" fmla="*/ 536697 h 26"/>
              <a:gd name="T18" fmla="*/ 390356 w 22"/>
              <a:gd name="T19" fmla="*/ 1207843 h 26"/>
              <a:gd name="T20" fmla="*/ 130239 w 22"/>
              <a:gd name="T21" fmla="*/ 2013072 h 26"/>
              <a:gd name="T22" fmla="*/ 910951 w 22"/>
              <a:gd name="T23" fmla="*/ 3220915 h 26"/>
              <a:gd name="T24" fmla="*/ 2473097 w 22"/>
              <a:gd name="T25" fmla="*/ 268532 h 26"/>
              <a:gd name="T26" fmla="*/ 1692024 w 22"/>
              <a:gd name="T27" fmla="*/ 13408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8" y="25"/>
                </a:moveTo>
                <a:lnTo>
                  <a:pt x="7" y="25"/>
                </a:lnTo>
                <a:cubicBezTo>
                  <a:pt x="3" y="23"/>
                  <a:pt x="1" y="20"/>
                  <a:pt x="0" y="15"/>
                </a:cubicBezTo>
                <a:cubicBezTo>
                  <a:pt x="0" y="13"/>
                  <a:pt x="1" y="9"/>
                  <a:pt x="2" y="9"/>
                </a:cubicBezTo>
                <a:cubicBezTo>
                  <a:pt x="2" y="7"/>
                  <a:pt x="2" y="5"/>
                  <a:pt x="4" y="3"/>
                </a:cubicBezTo>
                <a:cubicBezTo>
                  <a:pt x="7" y="0"/>
                  <a:pt x="13" y="0"/>
                  <a:pt x="21" y="2"/>
                </a:cubicBezTo>
                <a:lnTo>
                  <a:pt x="8" y="25"/>
                </a:lnTo>
                <a:close/>
                <a:moveTo>
                  <a:pt x="13" y="1"/>
                </a:moveTo>
                <a:cubicBezTo>
                  <a:pt x="10" y="1"/>
                  <a:pt x="6" y="2"/>
                  <a:pt x="4" y="4"/>
                </a:cubicBezTo>
                <a:cubicBezTo>
                  <a:pt x="3" y="5"/>
                  <a:pt x="3" y="7"/>
                  <a:pt x="3" y="9"/>
                </a:cubicBezTo>
                <a:cubicBezTo>
                  <a:pt x="1" y="10"/>
                  <a:pt x="1" y="13"/>
                  <a:pt x="1" y="15"/>
                </a:cubicBezTo>
                <a:cubicBezTo>
                  <a:pt x="1" y="20"/>
                  <a:pt x="3" y="21"/>
                  <a:pt x="7" y="24"/>
                </a:cubicBezTo>
                <a:lnTo>
                  <a:pt x="19" y="2"/>
                </a:lnTo>
                <a:cubicBezTo>
                  <a:pt x="17" y="2"/>
                  <a:pt x="14" y="1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6" name="Freeform 2542">
            <a:extLst>
              <a:ext uri="{FF2B5EF4-FFF2-40B4-BE49-F238E27FC236}">
                <a16:creationId xmlns:a16="http://schemas.microsoft.com/office/drawing/2014/main" id="{7DFEE4B2-6A68-324E-9CCF-215F748BD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9163" y="2351088"/>
            <a:ext cx="15875" cy="7937"/>
          </a:xfrm>
          <a:custGeom>
            <a:avLst/>
            <a:gdLst>
              <a:gd name="T0" fmla="*/ 5597381 w 44"/>
              <a:gd name="T1" fmla="*/ 1093652 h 24"/>
              <a:gd name="T2" fmla="*/ 4946506 w 44"/>
              <a:gd name="T3" fmla="*/ 1968707 h 24"/>
              <a:gd name="T4" fmla="*/ 2082872 w 44"/>
              <a:gd name="T5" fmla="*/ 1531180 h 24"/>
              <a:gd name="T6" fmla="*/ 0 w 44"/>
              <a:gd name="T7" fmla="*/ 1749778 h 24"/>
              <a:gd name="T8" fmla="*/ 2603500 w 44"/>
              <a:gd name="T9" fmla="*/ 437527 h 24"/>
              <a:gd name="T10" fmla="*/ 5597381 w 44"/>
              <a:gd name="T11" fmla="*/ 1093652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24">
                <a:moveTo>
                  <a:pt x="43" y="10"/>
                </a:moveTo>
                <a:lnTo>
                  <a:pt x="38" y="18"/>
                </a:lnTo>
                <a:cubicBezTo>
                  <a:pt x="24" y="23"/>
                  <a:pt x="20" y="14"/>
                  <a:pt x="16" y="14"/>
                </a:cubicBezTo>
                <a:cubicBezTo>
                  <a:pt x="11" y="17"/>
                  <a:pt x="6" y="10"/>
                  <a:pt x="0" y="16"/>
                </a:cubicBezTo>
                <a:cubicBezTo>
                  <a:pt x="0" y="8"/>
                  <a:pt x="10" y="12"/>
                  <a:pt x="20" y="4"/>
                </a:cubicBezTo>
                <a:cubicBezTo>
                  <a:pt x="25" y="0"/>
                  <a:pt x="34" y="0"/>
                  <a:pt x="43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7" name="Freeform 2543">
            <a:extLst>
              <a:ext uri="{FF2B5EF4-FFF2-40B4-BE49-F238E27FC236}">
                <a16:creationId xmlns:a16="http://schemas.microsoft.com/office/drawing/2014/main" id="{08E00205-8B8A-6649-ADB3-DF7962F90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9163" y="2351088"/>
            <a:ext cx="15875" cy="7937"/>
          </a:xfrm>
          <a:custGeom>
            <a:avLst/>
            <a:gdLst>
              <a:gd name="T0" fmla="*/ 3857978 w 45"/>
              <a:gd name="T1" fmla="*/ 2992249 h 20"/>
              <a:gd name="T2" fmla="*/ 3857978 w 45"/>
              <a:gd name="T3" fmla="*/ 2992249 h 20"/>
              <a:gd name="T4" fmla="*/ 2613378 w 45"/>
              <a:gd name="T5" fmla="*/ 2519998 h 20"/>
              <a:gd name="T6" fmla="*/ 2115608 w 45"/>
              <a:gd name="T7" fmla="*/ 2047349 h 20"/>
              <a:gd name="T8" fmla="*/ 1120069 w 45"/>
              <a:gd name="T9" fmla="*/ 2047349 h 20"/>
              <a:gd name="T10" fmla="*/ 0 w 45"/>
              <a:gd name="T11" fmla="*/ 2362448 h 20"/>
              <a:gd name="T12" fmla="*/ 871008 w 45"/>
              <a:gd name="T13" fmla="*/ 1259999 h 20"/>
              <a:gd name="T14" fmla="*/ 2364669 w 45"/>
              <a:gd name="T15" fmla="*/ 472648 h 20"/>
              <a:gd name="T16" fmla="*/ 3360208 w 45"/>
              <a:gd name="T17" fmla="*/ 0 h 20"/>
              <a:gd name="T18" fmla="*/ 5475817 w 45"/>
              <a:gd name="T19" fmla="*/ 1417548 h 20"/>
              <a:gd name="T20" fmla="*/ 4729339 w 45"/>
              <a:gd name="T21" fmla="*/ 2834700 h 20"/>
              <a:gd name="T22" fmla="*/ 3857978 w 45"/>
              <a:gd name="T23" fmla="*/ 2992249 h 20"/>
              <a:gd name="T24" fmla="*/ 2115608 w 45"/>
              <a:gd name="T25" fmla="*/ 2047349 h 20"/>
              <a:gd name="T26" fmla="*/ 2613378 w 45"/>
              <a:gd name="T27" fmla="*/ 2362448 h 20"/>
              <a:gd name="T28" fmla="*/ 3857978 w 45"/>
              <a:gd name="T29" fmla="*/ 2834700 h 20"/>
              <a:gd name="T30" fmla="*/ 3857978 w 45"/>
              <a:gd name="T31" fmla="*/ 2834700 h 20"/>
              <a:gd name="T32" fmla="*/ 4729339 w 45"/>
              <a:gd name="T33" fmla="*/ 2677150 h 20"/>
              <a:gd name="T34" fmla="*/ 5351286 w 45"/>
              <a:gd name="T35" fmla="*/ 1417548 h 20"/>
              <a:gd name="T36" fmla="*/ 3360208 w 45"/>
              <a:gd name="T37" fmla="*/ 157549 h 20"/>
              <a:gd name="T38" fmla="*/ 2489200 w 45"/>
              <a:gd name="T39" fmla="*/ 472648 h 20"/>
              <a:gd name="T40" fmla="*/ 995539 w 45"/>
              <a:gd name="T41" fmla="*/ 1417548 h 20"/>
              <a:gd name="T42" fmla="*/ 0 w 45"/>
              <a:gd name="T43" fmla="*/ 2362448 h 20"/>
              <a:gd name="T44" fmla="*/ 1244600 w 45"/>
              <a:gd name="T45" fmla="*/ 2047349 h 20"/>
              <a:gd name="T46" fmla="*/ 1991078 w 45"/>
              <a:gd name="T47" fmla="*/ 2047349 h 20"/>
              <a:gd name="T48" fmla="*/ 2115608 w 45"/>
              <a:gd name="T49" fmla="*/ 2047349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5" h="20">
                <a:moveTo>
                  <a:pt x="31" y="19"/>
                </a:moveTo>
                <a:lnTo>
                  <a:pt x="31" y="19"/>
                </a:lnTo>
                <a:cubicBezTo>
                  <a:pt x="27" y="19"/>
                  <a:pt x="24" y="17"/>
                  <a:pt x="21" y="16"/>
                </a:cubicBezTo>
                <a:cubicBezTo>
                  <a:pt x="20" y="15"/>
                  <a:pt x="18" y="13"/>
                  <a:pt x="17" y="13"/>
                </a:cubicBezTo>
                <a:cubicBezTo>
                  <a:pt x="12" y="15"/>
                  <a:pt x="12" y="14"/>
                  <a:pt x="9" y="13"/>
                </a:cubicBezTo>
                <a:cubicBezTo>
                  <a:pt x="7" y="13"/>
                  <a:pt x="3" y="13"/>
                  <a:pt x="0" y="15"/>
                </a:cubicBezTo>
                <a:cubicBezTo>
                  <a:pt x="0" y="10"/>
                  <a:pt x="3" y="9"/>
                  <a:pt x="7" y="8"/>
                </a:cubicBezTo>
                <a:cubicBezTo>
                  <a:pt x="11" y="8"/>
                  <a:pt x="15" y="7"/>
                  <a:pt x="19" y="3"/>
                </a:cubicBezTo>
                <a:cubicBezTo>
                  <a:pt x="21" y="2"/>
                  <a:pt x="25" y="0"/>
                  <a:pt x="27" y="0"/>
                </a:cubicBezTo>
                <a:cubicBezTo>
                  <a:pt x="31" y="0"/>
                  <a:pt x="38" y="2"/>
                  <a:pt x="44" y="9"/>
                </a:cubicBezTo>
                <a:lnTo>
                  <a:pt x="38" y="18"/>
                </a:lnTo>
                <a:cubicBezTo>
                  <a:pt x="35" y="19"/>
                  <a:pt x="33" y="19"/>
                  <a:pt x="31" y="19"/>
                </a:cubicBezTo>
                <a:close/>
                <a:moveTo>
                  <a:pt x="17" y="13"/>
                </a:moveTo>
                <a:cubicBezTo>
                  <a:pt x="19" y="13"/>
                  <a:pt x="20" y="14"/>
                  <a:pt x="21" y="15"/>
                </a:cubicBezTo>
                <a:cubicBezTo>
                  <a:pt x="24" y="16"/>
                  <a:pt x="27" y="18"/>
                  <a:pt x="31" y="18"/>
                </a:cubicBezTo>
                <a:cubicBezTo>
                  <a:pt x="33" y="18"/>
                  <a:pt x="35" y="18"/>
                  <a:pt x="38" y="17"/>
                </a:cubicBezTo>
                <a:lnTo>
                  <a:pt x="43" y="9"/>
                </a:lnTo>
                <a:cubicBezTo>
                  <a:pt x="36" y="3"/>
                  <a:pt x="31" y="1"/>
                  <a:pt x="27" y="1"/>
                </a:cubicBezTo>
                <a:cubicBezTo>
                  <a:pt x="25" y="1"/>
                  <a:pt x="21" y="2"/>
                  <a:pt x="20" y="3"/>
                </a:cubicBezTo>
                <a:cubicBezTo>
                  <a:pt x="15" y="8"/>
                  <a:pt x="11" y="8"/>
                  <a:pt x="8" y="9"/>
                </a:cubicBezTo>
                <a:cubicBezTo>
                  <a:pt x="3" y="9"/>
                  <a:pt x="0" y="11"/>
                  <a:pt x="0" y="15"/>
                </a:cubicBezTo>
                <a:cubicBezTo>
                  <a:pt x="3" y="12"/>
                  <a:pt x="7" y="13"/>
                  <a:pt x="10" y="13"/>
                </a:cubicBezTo>
                <a:cubicBezTo>
                  <a:pt x="12" y="13"/>
                  <a:pt x="14" y="14"/>
                  <a:pt x="16" y="13"/>
                </a:cubicBezTo>
                <a:cubicBezTo>
                  <a:pt x="17" y="13"/>
                  <a:pt x="17" y="13"/>
                  <a:pt x="17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8" name="Freeform 2544">
            <a:extLst>
              <a:ext uri="{FF2B5EF4-FFF2-40B4-BE49-F238E27FC236}">
                <a16:creationId xmlns:a16="http://schemas.microsoft.com/office/drawing/2014/main" id="{CA3F7990-535D-FE4E-9C18-A1F1538C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400300"/>
            <a:ext cx="7937" cy="9525"/>
          </a:xfrm>
          <a:custGeom>
            <a:avLst/>
            <a:gdLst>
              <a:gd name="T0" fmla="*/ 437527 w 24"/>
              <a:gd name="T1" fmla="*/ 2777218 h 28"/>
              <a:gd name="T2" fmla="*/ 984188 w 24"/>
              <a:gd name="T3" fmla="*/ 231321 h 28"/>
              <a:gd name="T4" fmla="*/ 1859242 w 24"/>
              <a:gd name="T5" fmla="*/ 2777218 h 28"/>
              <a:gd name="T6" fmla="*/ 437527 w 24"/>
              <a:gd name="T7" fmla="*/ 2777218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8">
                <a:moveTo>
                  <a:pt x="4" y="24"/>
                </a:moveTo>
                <a:cubicBezTo>
                  <a:pt x="0" y="18"/>
                  <a:pt x="1" y="0"/>
                  <a:pt x="9" y="2"/>
                </a:cubicBezTo>
                <a:cubicBezTo>
                  <a:pt x="17" y="3"/>
                  <a:pt x="23" y="17"/>
                  <a:pt x="17" y="24"/>
                </a:cubicBezTo>
                <a:cubicBezTo>
                  <a:pt x="13" y="27"/>
                  <a:pt x="6" y="26"/>
                  <a:pt x="4" y="2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99" name="Freeform 2545">
            <a:extLst>
              <a:ext uri="{FF2B5EF4-FFF2-40B4-BE49-F238E27FC236}">
                <a16:creationId xmlns:a16="http://schemas.microsoft.com/office/drawing/2014/main" id="{50EB9176-AA15-FA40-8B70-0B5015882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401888"/>
            <a:ext cx="7937" cy="9525"/>
          </a:xfrm>
          <a:custGeom>
            <a:avLst/>
            <a:gdLst>
              <a:gd name="T0" fmla="*/ 1428660 w 21"/>
              <a:gd name="T1" fmla="*/ 3483864 h 25"/>
              <a:gd name="T2" fmla="*/ 571464 w 21"/>
              <a:gd name="T3" fmla="*/ 3193542 h 25"/>
              <a:gd name="T4" fmla="*/ 1428660 w 21"/>
              <a:gd name="T5" fmla="*/ 3338703 h 25"/>
              <a:gd name="T6" fmla="*/ 2428344 w 21"/>
              <a:gd name="T7" fmla="*/ 3193542 h 25"/>
              <a:gd name="T8" fmla="*/ 2571210 w 21"/>
              <a:gd name="T9" fmla="*/ 1306449 h 25"/>
              <a:gd name="T10" fmla="*/ 1285794 w 21"/>
              <a:gd name="T11" fmla="*/ 0 h 25"/>
              <a:gd name="T12" fmla="*/ 2571210 w 21"/>
              <a:gd name="T13" fmla="*/ 1306449 h 25"/>
              <a:gd name="T14" fmla="*/ 2571210 w 21"/>
              <a:gd name="T15" fmla="*/ 3193542 h 25"/>
              <a:gd name="T16" fmla="*/ 1428660 w 21"/>
              <a:gd name="T17" fmla="*/ 3483864 h 25"/>
              <a:gd name="T18" fmla="*/ 428598 w 21"/>
              <a:gd name="T19" fmla="*/ 435483 h 25"/>
              <a:gd name="T20" fmla="*/ 1142928 w 21"/>
              <a:gd name="T21" fmla="*/ 0 h 25"/>
              <a:gd name="T22" fmla="*/ 571464 w 21"/>
              <a:gd name="T23" fmla="*/ 435483 h 25"/>
              <a:gd name="T24" fmla="*/ 571464 w 21"/>
              <a:gd name="T25" fmla="*/ 3048381 h 25"/>
              <a:gd name="T26" fmla="*/ 428598 w 21"/>
              <a:gd name="T27" fmla="*/ 43548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5">
                <a:moveTo>
                  <a:pt x="10" y="24"/>
                </a:moveTo>
                <a:cubicBezTo>
                  <a:pt x="8" y="24"/>
                  <a:pt x="5" y="22"/>
                  <a:pt x="4" y="22"/>
                </a:cubicBezTo>
                <a:cubicBezTo>
                  <a:pt x="5" y="22"/>
                  <a:pt x="8" y="23"/>
                  <a:pt x="10" y="23"/>
                </a:cubicBezTo>
                <a:cubicBezTo>
                  <a:pt x="13" y="23"/>
                  <a:pt x="16" y="22"/>
                  <a:pt x="17" y="22"/>
                </a:cubicBezTo>
                <a:cubicBezTo>
                  <a:pt x="20" y="18"/>
                  <a:pt x="20" y="14"/>
                  <a:pt x="18" y="9"/>
                </a:cubicBezTo>
                <a:cubicBezTo>
                  <a:pt x="16" y="5"/>
                  <a:pt x="13" y="1"/>
                  <a:pt x="9" y="0"/>
                </a:cubicBezTo>
                <a:cubicBezTo>
                  <a:pt x="13" y="0"/>
                  <a:pt x="17" y="5"/>
                  <a:pt x="18" y="9"/>
                </a:cubicBezTo>
                <a:cubicBezTo>
                  <a:pt x="20" y="14"/>
                  <a:pt x="20" y="18"/>
                  <a:pt x="18" y="22"/>
                </a:cubicBezTo>
                <a:cubicBezTo>
                  <a:pt x="16" y="22"/>
                  <a:pt x="13" y="24"/>
                  <a:pt x="10" y="24"/>
                </a:cubicBezTo>
                <a:close/>
                <a:moveTo>
                  <a:pt x="3" y="3"/>
                </a:moveTo>
                <a:cubicBezTo>
                  <a:pt x="4" y="1"/>
                  <a:pt x="6" y="0"/>
                  <a:pt x="8" y="0"/>
                </a:cubicBezTo>
                <a:cubicBezTo>
                  <a:pt x="5" y="0"/>
                  <a:pt x="4" y="3"/>
                  <a:pt x="4" y="3"/>
                </a:cubicBezTo>
                <a:cubicBezTo>
                  <a:pt x="1" y="9"/>
                  <a:pt x="2" y="17"/>
                  <a:pt x="4" y="21"/>
                </a:cubicBezTo>
                <a:cubicBezTo>
                  <a:pt x="1" y="18"/>
                  <a:pt x="0" y="9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0" name="Freeform 2546">
            <a:extLst>
              <a:ext uri="{FF2B5EF4-FFF2-40B4-BE49-F238E27FC236}">
                <a16:creationId xmlns:a16="http://schemas.microsoft.com/office/drawing/2014/main" id="{C051BFFB-D91D-FD4F-9074-EEE0A6D6F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405063"/>
            <a:ext cx="6350" cy="6350"/>
          </a:xfrm>
          <a:custGeom>
            <a:avLst/>
            <a:gdLst>
              <a:gd name="T0" fmla="*/ 0 w 18"/>
              <a:gd name="T1" fmla="*/ 1674159 h 17"/>
              <a:gd name="T2" fmla="*/ 1369131 w 18"/>
              <a:gd name="T3" fmla="*/ 0 h 17"/>
              <a:gd name="T4" fmla="*/ 0 w 18"/>
              <a:gd name="T5" fmla="*/ 1674159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17">
                <a:moveTo>
                  <a:pt x="0" y="12"/>
                </a:moveTo>
                <a:cubicBezTo>
                  <a:pt x="3" y="10"/>
                  <a:pt x="8" y="2"/>
                  <a:pt x="11" y="0"/>
                </a:cubicBezTo>
                <a:cubicBezTo>
                  <a:pt x="17" y="7"/>
                  <a:pt x="12" y="16"/>
                  <a:pt x="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1" name="Freeform 2547">
            <a:extLst>
              <a:ext uri="{FF2B5EF4-FFF2-40B4-BE49-F238E27FC236}">
                <a16:creationId xmlns:a16="http://schemas.microsoft.com/office/drawing/2014/main" id="{B7352CCB-0B97-794A-BC59-A0EA8715F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405063"/>
            <a:ext cx="4763" cy="4762"/>
          </a:xfrm>
          <a:custGeom>
            <a:avLst/>
            <a:gdLst>
              <a:gd name="T0" fmla="*/ 604901 w 15"/>
              <a:gd name="T1" fmla="*/ 1504112 h 14"/>
              <a:gd name="T2" fmla="*/ 0 w 15"/>
              <a:gd name="T3" fmla="*/ 1388463 h 14"/>
              <a:gd name="T4" fmla="*/ 1008168 w 15"/>
              <a:gd name="T5" fmla="*/ 0 h 14"/>
              <a:gd name="T6" fmla="*/ 100976 w 15"/>
              <a:gd name="T7" fmla="*/ 1388463 h 14"/>
              <a:gd name="T8" fmla="*/ 604901 w 15"/>
              <a:gd name="T9" fmla="*/ 1388463 h 14"/>
              <a:gd name="T10" fmla="*/ 1310778 w 15"/>
              <a:gd name="T11" fmla="*/ 1041177 h 14"/>
              <a:gd name="T12" fmla="*/ 604901 w 15"/>
              <a:gd name="T13" fmla="*/ 1504112 h 14"/>
              <a:gd name="T14" fmla="*/ 1310778 w 15"/>
              <a:gd name="T15" fmla="*/ 925529 h 14"/>
              <a:gd name="T16" fmla="*/ 1008168 w 15"/>
              <a:gd name="T17" fmla="*/ 0 h 14"/>
              <a:gd name="T18" fmla="*/ 1310778 w 15"/>
              <a:gd name="T19" fmla="*/ 925529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4">
                <a:moveTo>
                  <a:pt x="6" y="13"/>
                </a:moveTo>
                <a:cubicBezTo>
                  <a:pt x="4" y="13"/>
                  <a:pt x="2" y="12"/>
                  <a:pt x="0" y="12"/>
                </a:cubicBezTo>
                <a:cubicBezTo>
                  <a:pt x="3" y="9"/>
                  <a:pt x="8" y="2"/>
                  <a:pt x="10" y="0"/>
                </a:cubicBezTo>
                <a:cubicBezTo>
                  <a:pt x="8" y="2"/>
                  <a:pt x="3" y="10"/>
                  <a:pt x="1" y="12"/>
                </a:cubicBezTo>
                <a:cubicBezTo>
                  <a:pt x="2" y="12"/>
                  <a:pt x="4" y="12"/>
                  <a:pt x="6" y="12"/>
                </a:cubicBezTo>
                <a:cubicBezTo>
                  <a:pt x="8" y="12"/>
                  <a:pt x="12" y="12"/>
                  <a:pt x="13" y="9"/>
                </a:cubicBezTo>
                <a:cubicBezTo>
                  <a:pt x="12" y="12"/>
                  <a:pt x="9" y="13"/>
                  <a:pt x="6" y="13"/>
                </a:cubicBezTo>
                <a:close/>
                <a:moveTo>
                  <a:pt x="13" y="8"/>
                </a:moveTo>
                <a:cubicBezTo>
                  <a:pt x="13" y="5"/>
                  <a:pt x="13" y="2"/>
                  <a:pt x="10" y="0"/>
                </a:cubicBezTo>
                <a:cubicBezTo>
                  <a:pt x="13" y="2"/>
                  <a:pt x="14" y="5"/>
                  <a:pt x="1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2" name="Freeform 2548">
            <a:extLst>
              <a:ext uri="{FF2B5EF4-FFF2-40B4-BE49-F238E27FC236}">
                <a16:creationId xmlns:a16="http://schemas.microsoft.com/office/drawing/2014/main" id="{E6EBE7B2-A0AD-2448-95E1-909ECA434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3" y="2400300"/>
            <a:ext cx="41275" cy="34925"/>
          </a:xfrm>
          <a:custGeom>
            <a:avLst/>
            <a:gdLst>
              <a:gd name="T0" fmla="*/ 7204496 w 113"/>
              <a:gd name="T1" fmla="*/ 5185462 h 97"/>
              <a:gd name="T2" fmla="*/ 14943011 w 113"/>
              <a:gd name="T3" fmla="*/ 388856 h 97"/>
              <a:gd name="T4" fmla="*/ 8939142 w 113"/>
              <a:gd name="T5" fmla="*/ 6352389 h 97"/>
              <a:gd name="T6" fmla="*/ 4803241 w 113"/>
              <a:gd name="T7" fmla="*/ 10241306 h 97"/>
              <a:gd name="T8" fmla="*/ 0 w 113"/>
              <a:gd name="T9" fmla="*/ 12445182 h 97"/>
              <a:gd name="T10" fmla="*/ 3735570 w 113"/>
              <a:gd name="T11" fmla="*/ 8815502 h 97"/>
              <a:gd name="T12" fmla="*/ 7204496 w 113"/>
              <a:gd name="T13" fmla="*/ 5185462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3" h="97">
                <a:moveTo>
                  <a:pt x="54" y="40"/>
                </a:moveTo>
                <a:cubicBezTo>
                  <a:pt x="63" y="31"/>
                  <a:pt x="100" y="0"/>
                  <a:pt x="112" y="3"/>
                </a:cubicBezTo>
                <a:cubicBezTo>
                  <a:pt x="110" y="31"/>
                  <a:pt x="75" y="31"/>
                  <a:pt x="67" y="49"/>
                </a:cubicBezTo>
                <a:cubicBezTo>
                  <a:pt x="62" y="61"/>
                  <a:pt x="50" y="59"/>
                  <a:pt x="36" y="79"/>
                </a:cubicBezTo>
                <a:cubicBezTo>
                  <a:pt x="27" y="91"/>
                  <a:pt x="14" y="83"/>
                  <a:pt x="0" y="96"/>
                </a:cubicBezTo>
                <a:cubicBezTo>
                  <a:pt x="2" y="81"/>
                  <a:pt x="14" y="90"/>
                  <a:pt x="28" y="68"/>
                </a:cubicBezTo>
                <a:cubicBezTo>
                  <a:pt x="41" y="48"/>
                  <a:pt x="52" y="47"/>
                  <a:pt x="54" y="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3" name="Freeform 2549">
            <a:extLst>
              <a:ext uri="{FF2B5EF4-FFF2-40B4-BE49-F238E27FC236}">
                <a16:creationId xmlns:a16="http://schemas.microsoft.com/office/drawing/2014/main" id="{DF760FF8-C82D-BE4E-A165-5DA56A909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3" y="2401888"/>
            <a:ext cx="41275" cy="33337"/>
          </a:xfrm>
          <a:custGeom>
            <a:avLst/>
            <a:gdLst>
              <a:gd name="T0" fmla="*/ 0 w 113"/>
              <a:gd name="T1" fmla="*/ 11445585 h 94"/>
              <a:gd name="T2" fmla="*/ 2534942 w 113"/>
              <a:gd name="T3" fmla="*/ 10439446 h 94"/>
              <a:gd name="T4" fmla="*/ 4803241 w 113"/>
              <a:gd name="T5" fmla="*/ 9558853 h 94"/>
              <a:gd name="T6" fmla="*/ 7338184 w 113"/>
              <a:gd name="T7" fmla="*/ 7295129 h 94"/>
              <a:gd name="T8" fmla="*/ 8939142 w 113"/>
              <a:gd name="T9" fmla="*/ 5785743 h 94"/>
              <a:gd name="T10" fmla="*/ 11740729 w 113"/>
              <a:gd name="T11" fmla="*/ 3773110 h 94"/>
              <a:gd name="T12" fmla="*/ 14943011 w 113"/>
              <a:gd name="T13" fmla="*/ 0 h 94"/>
              <a:gd name="T14" fmla="*/ 7338184 w 113"/>
              <a:gd name="T15" fmla="*/ 4653703 h 94"/>
              <a:gd name="T16" fmla="*/ 6404200 w 113"/>
              <a:gd name="T17" fmla="*/ 5534297 h 94"/>
              <a:gd name="T18" fmla="*/ 3735570 w 113"/>
              <a:gd name="T19" fmla="*/ 8175367 h 94"/>
              <a:gd name="T20" fmla="*/ 6270513 w 113"/>
              <a:gd name="T21" fmla="*/ 5534297 h 94"/>
              <a:gd name="T22" fmla="*/ 7204496 w 113"/>
              <a:gd name="T23" fmla="*/ 4653703 h 94"/>
              <a:gd name="T24" fmla="*/ 14809324 w 113"/>
              <a:gd name="T25" fmla="*/ 0 h 94"/>
              <a:gd name="T26" fmla="*/ 14943011 w 113"/>
              <a:gd name="T27" fmla="*/ 0 h 94"/>
              <a:gd name="T28" fmla="*/ 11740729 w 113"/>
              <a:gd name="T29" fmla="*/ 3773110 h 94"/>
              <a:gd name="T30" fmla="*/ 8939142 w 113"/>
              <a:gd name="T31" fmla="*/ 5785743 h 94"/>
              <a:gd name="T32" fmla="*/ 7471506 w 113"/>
              <a:gd name="T33" fmla="*/ 7295129 h 94"/>
              <a:gd name="T34" fmla="*/ 4803241 w 113"/>
              <a:gd name="T35" fmla="*/ 9558853 h 94"/>
              <a:gd name="T36" fmla="*/ 2534942 w 113"/>
              <a:gd name="T37" fmla="*/ 10565346 h 94"/>
              <a:gd name="T38" fmla="*/ 0 w 113"/>
              <a:gd name="T39" fmla="*/ 11697031 h 94"/>
              <a:gd name="T40" fmla="*/ 0 w 113"/>
              <a:gd name="T41" fmla="*/ 11445585 h 94"/>
              <a:gd name="T42" fmla="*/ 1200628 w 113"/>
              <a:gd name="T43" fmla="*/ 10188000 h 94"/>
              <a:gd name="T44" fmla="*/ 3602248 w 113"/>
              <a:gd name="T45" fmla="*/ 8301268 h 94"/>
              <a:gd name="T46" fmla="*/ 1200628 w 113"/>
              <a:gd name="T47" fmla="*/ 10313546 h 94"/>
              <a:gd name="T48" fmla="*/ 0 w 113"/>
              <a:gd name="T49" fmla="*/ 11445585 h 94"/>
              <a:gd name="T50" fmla="*/ 1200628 w 113"/>
              <a:gd name="T51" fmla="*/ 10188000 h 9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94">
                <a:moveTo>
                  <a:pt x="0" y="91"/>
                </a:moveTo>
                <a:cubicBezTo>
                  <a:pt x="7" y="86"/>
                  <a:pt x="14" y="85"/>
                  <a:pt x="19" y="83"/>
                </a:cubicBezTo>
                <a:cubicBezTo>
                  <a:pt x="25" y="83"/>
                  <a:pt x="31" y="81"/>
                  <a:pt x="36" y="76"/>
                </a:cubicBezTo>
                <a:cubicBezTo>
                  <a:pt x="44" y="65"/>
                  <a:pt x="50" y="62"/>
                  <a:pt x="55" y="58"/>
                </a:cubicBezTo>
                <a:cubicBezTo>
                  <a:pt x="60" y="55"/>
                  <a:pt x="65" y="53"/>
                  <a:pt x="67" y="46"/>
                </a:cubicBezTo>
                <a:cubicBezTo>
                  <a:pt x="70" y="39"/>
                  <a:pt x="78" y="35"/>
                  <a:pt x="88" y="30"/>
                </a:cubicBezTo>
                <a:cubicBezTo>
                  <a:pt x="99" y="23"/>
                  <a:pt x="111" y="16"/>
                  <a:pt x="112" y="0"/>
                </a:cubicBezTo>
                <a:cubicBezTo>
                  <a:pt x="98" y="0"/>
                  <a:pt x="63" y="30"/>
                  <a:pt x="55" y="37"/>
                </a:cubicBezTo>
                <a:cubicBezTo>
                  <a:pt x="53" y="39"/>
                  <a:pt x="51" y="42"/>
                  <a:pt x="48" y="44"/>
                </a:cubicBezTo>
                <a:cubicBezTo>
                  <a:pt x="43" y="49"/>
                  <a:pt x="36" y="53"/>
                  <a:pt x="28" y="65"/>
                </a:cubicBezTo>
                <a:cubicBezTo>
                  <a:pt x="34" y="53"/>
                  <a:pt x="43" y="48"/>
                  <a:pt x="47" y="44"/>
                </a:cubicBezTo>
                <a:cubicBezTo>
                  <a:pt x="51" y="42"/>
                  <a:pt x="53" y="39"/>
                  <a:pt x="54" y="37"/>
                </a:cubicBezTo>
                <a:cubicBezTo>
                  <a:pt x="63" y="28"/>
                  <a:pt x="98" y="0"/>
                  <a:pt x="111" y="0"/>
                </a:cubicBezTo>
                <a:lnTo>
                  <a:pt x="112" y="0"/>
                </a:lnTo>
                <a:cubicBezTo>
                  <a:pt x="112" y="16"/>
                  <a:pt x="99" y="23"/>
                  <a:pt x="88" y="30"/>
                </a:cubicBezTo>
                <a:cubicBezTo>
                  <a:pt x="78" y="35"/>
                  <a:pt x="71" y="39"/>
                  <a:pt x="67" y="46"/>
                </a:cubicBezTo>
                <a:cubicBezTo>
                  <a:pt x="65" y="53"/>
                  <a:pt x="60" y="55"/>
                  <a:pt x="56" y="58"/>
                </a:cubicBezTo>
                <a:cubicBezTo>
                  <a:pt x="50" y="62"/>
                  <a:pt x="44" y="65"/>
                  <a:pt x="36" y="76"/>
                </a:cubicBezTo>
                <a:cubicBezTo>
                  <a:pt x="31" y="82"/>
                  <a:pt x="26" y="83"/>
                  <a:pt x="19" y="84"/>
                </a:cubicBezTo>
                <a:cubicBezTo>
                  <a:pt x="14" y="85"/>
                  <a:pt x="7" y="86"/>
                  <a:pt x="0" y="93"/>
                </a:cubicBezTo>
                <a:cubicBezTo>
                  <a:pt x="0" y="92"/>
                  <a:pt x="0" y="92"/>
                  <a:pt x="0" y="91"/>
                </a:cubicBezTo>
                <a:close/>
                <a:moveTo>
                  <a:pt x="9" y="81"/>
                </a:moveTo>
                <a:cubicBezTo>
                  <a:pt x="14" y="80"/>
                  <a:pt x="20" y="77"/>
                  <a:pt x="27" y="66"/>
                </a:cubicBezTo>
                <a:cubicBezTo>
                  <a:pt x="21" y="77"/>
                  <a:pt x="14" y="80"/>
                  <a:pt x="9" y="82"/>
                </a:cubicBezTo>
                <a:cubicBezTo>
                  <a:pt x="5" y="84"/>
                  <a:pt x="1" y="85"/>
                  <a:pt x="0" y="91"/>
                </a:cubicBezTo>
                <a:cubicBezTo>
                  <a:pt x="0" y="85"/>
                  <a:pt x="5" y="83"/>
                  <a:pt x="9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4" name="Freeform 2550">
            <a:extLst>
              <a:ext uri="{FF2B5EF4-FFF2-40B4-BE49-F238E27FC236}">
                <a16:creationId xmlns:a16="http://schemas.microsoft.com/office/drawing/2014/main" id="{DF0A8912-B96D-5647-BA9A-5615BB225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11400"/>
            <a:ext cx="23812" cy="20638"/>
          </a:xfrm>
          <a:custGeom>
            <a:avLst/>
            <a:gdLst>
              <a:gd name="T0" fmla="*/ 0 w 66"/>
              <a:gd name="T1" fmla="*/ 734223 h 59"/>
              <a:gd name="T2" fmla="*/ 650861 w 66"/>
              <a:gd name="T3" fmla="*/ 0 h 59"/>
              <a:gd name="T4" fmla="*/ 5206891 w 66"/>
              <a:gd name="T5" fmla="*/ 3915273 h 59"/>
              <a:gd name="T6" fmla="*/ 8460837 w 66"/>
              <a:gd name="T7" fmla="*/ 6729737 h 59"/>
              <a:gd name="T8" fmla="*/ 4165296 w 66"/>
              <a:gd name="T9" fmla="*/ 4527068 h 59"/>
              <a:gd name="T10" fmla="*/ 0 w 66"/>
              <a:gd name="T11" fmla="*/ 734223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9">
                <a:moveTo>
                  <a:pt x="0" y="6"/>
                </a:moveTo>
                <a:lnTo>
                  <a:pt x="5" y="0"/>
                </a:lnTo>
                <a:cubicBezTo>
                  <a:pt x="17" y="4"/>
                  <a:pt x="23" y="28"/>
                  <a:pt x="40" y="32"/>
                </a:cubicBezTo>
                <a:cubicBezTo>
                  <a:pt x="53" y="37"/>
                  <a:pt x="52" y="50"/>
                  <a:pt x="65" y="55"/>
                </a:cubicBezTo>
                <a:cubicBezTo>
                  <a:pt x="51" y="58"/>
                  <a:pt x="49" y="43"/>
                  <a:pt x="32" y="37"/>
                </a:cubicBezTo>
                <a:cubicBezTo>
                  <a:pt x="15" y="31"/>
                  <a:pt x="15" y="11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5" name="Freeform 2551">
            <a:extLst>
              <a:ext uri="{FF2B5EF4-FFF2-40B4-BE49-F238E27FC236}">
                <a16:creationId xmlns:a16="http://schemas.microsoft.com/office/drawing/2014/main" id="{E5F8A534-156D-4C4D-BDD0-286724F52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11400"/>
            <a:ext cx="23812" cy="20638"/>
          </a:xfrm>
          <a:custGeom>
            <a:avLst/>
            <a:gdLst>
              <a:gd name="T0" fmla="*/ 6248124 w 66"/>
              <a:gd name="T1" fmla="*/ 6161348 h 57"/>
              <a:gd name="T2" fmla="*/ 4165296 w 66"/>
              <a:gd name="T3" fmla="*/ 4850654 h 57"/>
              <a:gd name="T4" fmla="*/ 1952584 w 66"/>
              <a:gd name="T5" fmla="*/ 2752820 h 57"/>
              <a:gd name="T6" fmla="*/ 0 w 66"/>
              <a:gd name="T7" fmla="*/ 786416 h 57"/>
              <a:gd name="T8" fmla="*/ 0 w 66"/>
              <a:gd name="T9" fmla="*/ 786416 h 57"/>
              <a:gd name="T10" fmla="*/ 1952584 w 66"/>
              <a:gd name="T11" fmla="*/ 2752820 h 57"/>
              <a:gd name="T12" fmla="*/ 4165296 w 66"/>
              <a:gd name="T13" fmla="*/ 4850654 h 57"/>
              <a:gd name="T14" fmla="*/ 6248124 w 66"/>
              <a:gd name="T15" fmla="*/ 6161348 h 57"/>
              <a:gd name="T16" fmla="*/ 8460837 w 66"/>
              <a:gd name="T17" fmla="*/ 7079196 h 57"/>
              <a:gd name="T18" fmla="*/ 7940220 w 66"/>
              <a:gd name="T19" fmla="*/ 7210265 h 57"/>
              <a:gd name="T20" fmla="*/ 7940220 w 66"/>
              <a:gd name="T21" fmla="*/ 7210265 h 57"/>
              <a:gd name="T22" fmla="*/ 6248124 w 66"/>
              <a:gd name="T23" fmla="*/ 6161348 h 57"/>
              <a:gd name="T24" fmla="*/ 6768741 w 66"/>
              <a:gd name="T25" fmla="*/ 5768140 h 57"/>
              <a:gd name="T26" fmla="*/ 8460837 w 66"/>
              <a:gd name="T27" fmla="*/ 7079196 h 57"/>
              <a:gd name="T28" fmla="*/ 6768741 w 66"/>
              <a:gd name="T29" fmla="*/ 5768140 h 57"/>
              <a:gd name="T30" fmla="*/ 5076646 w 66"/>
              <a:gd name="T31" fmla="*/ 4194945 h 57"/>
              <a:gd name="T32" fmla="*/ 2603445 w 66"/>
              <a:gd name="T33" fmla="*/ 1835334 h 57"/>
              <a:gd name="T34" fmla="*/ 650861 w 66"/>
              <a:gd name="T35" fmla="*/ 0 h 57"/>
              <a:gd name="T36" fmla="*/ 2603445 w 66"/>
              <a:gd name="T37" fmla="*/ 1835334 h 57"/>
              <a:gd name="T38" fmla="*/ 5206891 w 66"/>
              <a:gd name="T39" fmla="*/ 4194945 h 57"/>
              <a:gd name="T40" fmla="*/ 6768741 w 66"/>
              <a:gd name="T41" fmla="*/ 5637071 h 57"/>
              <a:gd name="T42" fmla="*/ 5076646 w 66"/>
              <a:gd name="T43" fmla="*/ 4194945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57">
                <a:moveTo>
                  <a:pt x="48" y="47"/>
                </a:moveTo>
                <a:cubicBezTo>
                  <a:pt x="44" y="44"/>
                  <a:pt x="40" y="40"/>
                  <a:pt x="32" y="37"/>
                </a:cubicBezTo>
                <a:cubicBezTo>
                  <a:pt x="23" y="34"/>
                  <a:pt x="20" y="28"/>
                  <a:pt x="15" y="21"/>
                </a:cubicBezTo>
                <a:cubicBezTo>
                  <a:pt x="10" y="14"/>
                  <a:pt x="7" y="9"/>
                  <a:pt x="0" y="6"/>
                </a:cubicBezTo>
                <a:cubicBezTo>
                  <a:pt x="7" y="8"/>
                  <a:pt x="11" y="14"/>
                  <a:pt x="15" y="21"/>
                </a:cubicBezTo>
                <a:cubicBezTo>
                  <a:pt x="20" y="27"/>
                  <a:pt x="23" y="33"/>
                  <a:pt x="32" y="37"/>
                </a:cubicBezTo>
                <a:cubicBezTo>
                  <a:pt x="40" y="39"/>
                  <a:pt x="45" y="44"/>
                  <a:pt x="48" y="47"/>
                </a:cubicBezTo>
                <a:cubicBezTo>
                  <a:pt x="54" y="53"/>
                  <a:pt x="58" y="56"/>
                  <a:pt x="65" y="54"/>
                </a:cubicBezTo>
                <a:cubicBezTo>
                  <a:pt x="64" y="55"/>
                  <a:pt x="61" y="55"/>
                  <a:pt x="61" y="55"/>
                </a:cubicBezTo>
                <a:cubicBezTo>
                  <a:pt x="56" y="55"/>
                  <a:pt x="52" y="52"/>
                  <a:pt x="48" y="47"/>
                </a:cubicBezTo>
                <a:close/>
                <a:moveTo>
                  <a:pt x="52" y="44"/>
                </a:moveTo>
                <a:cubicBezTo>
                  <a:pt x="57" y="48"/>
                  <a:pt x="59" y="53"/>
                  <a:pt x="65" y="54"/>
                </a:cubicBezTo>
                <a:cubicBezTo>
                  <a:pt x="58" y="53"/>
                  <a:pt x="56" y="49"/>
                  <a:pt x="52" y="44"/>
                </a:cubicBezTo>
                <a:close/>
                <a:moveTo>
                  <a:pt x="39" y="32"/>
                </a:moveTo>
                <a:cubicBezTo>
                  <a:pt x="30" y="31"/>
                  <a:pt x="25" y="23"/>
                  <a:pt x="20" y="14"/>
                </a:cubicBezTo>
                <a:cubicBezTo>
                  <a:pt x="15" y="8"/>
                  <a:pt x="10" y="2"/>
                  <a:pt x="5" y="0"/>
                </a:cubicBezTo>
                <a:cubicBezTo>
                  <a:pt x="10" y="1"/>
                  <a:pt x="15" y="8"/>
                  <a:pt x="20" y="14"/>
                </a:cubicBezTo>
                <a:cubicBezTo>
                  <a:pt x="25" y="22"/>
                  <a:pt x="31" y="30"/>
                  <a:pt x="40" y="32"/>
                </a:cubicBezTo>
                <a:cubicBezTo>
                  <a:pt x="47" y="34"/>
                  <a:pt x="50" y="39"/>
                  <a:pt x="52" y="43"/>
                </a:cubicBezTo>
                <a:cubicBezTo>
                  <a:pt x="49" y="39"/>
                  <a:pt x="46" y="34"/>
                  <a:pt x="39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6" name="Freeform 2552">
            <a:extLst>
              <a:ext uri="{FF2B5EF4-FFF2-40B4-BE49-F238E27FC236}">
                <a16:creationId xmlns:a16="http://schemas.microsoft.com/office/drawing/2014/main" id="{07A4BC21-4B6F-8946-9BD3-FB3FE526C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2349500"/>
            <a:ext cx="17462" cy="15875"/>
          </a:xfrm>
          <a:custGeom>
            <a:avLst/>
            <a:gdLst>
              <a:gd name="T0" fmla="*/ 926577 w 48"/>
              <a:gd name="T1" fmla="*/ 0 h 42"/>
              <a:gd name="T2" fmla="*/ 4632159 w 48"/>
              <a:gd name="T3" fmla="*/ 1143000 h 42"/>
              <a:gd name="T4" fmla="*/ 5029056 w 48"/>
              <a:gd name="T5" fmla="*/ 5143122 h 42"/>
              <a:gd name="T6" fmla="*/ 3705582 w 48"/>
              <a:gd name="T7" fmla="*/ 3000375 h 42"/>
              <a:gd name="T8" fmla="*/ 3308685 w 48"/>
              <a:gd name="T9" fmla="*/ 5857497 h 42"/>
              <a:gd name="T10" fmla="*/ 2249688 w 48"/>
              <a:gd name="T11" fmla="*/ 1857375 h 42"/>
              <a:gd name="T12" fmla="*/ 0 w 48"/>
              <a:gd name="T13" fmla="*/ 2857500 h 42"/>
              <a:gd name="T14" fmla="*/ 926577 w 48"/>
              <a:gd name="T15" fmla="*/ 0 h 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2">
                <a:moveTo>
                  <a:pt x="7" y="0"/>
                </a:moveTo>
                <a:lnTo>
                  <a:pt x="35" y="8"/>
                </a:lnTo>
                <a:cubicBezTo>
                  <a:pt x="34" y="17"/>
                  <a:pt x="47" y="28"/>
                  <a:pt x="38" y="36"/>
                </a:cubicBezTo>
                <a:cubicBezTo>
                  <a:pt x="39" y="32"/>
                  <a:pt x="34" y="24"/>
                  <a:pt x="28" y="21"/>
                </a:cubicBezTo>
                <a:cubicBezTo>
                  <a:pt x="31" y="27"/>
                  <a:pt x="19" y="31"/>
                  <a:pt x="25" y="41"/>
                </a:cubicBezTo>
                <a:cubicBezTo>
                  <a:pt x="14" y="38"/>
                  <a:pt x="10" y="27"/>
                  <a:pt x="17" y="13"/>
                </a:cubicBezTo>
                <a:cubicBezTo>
                  <a:pt x="13" y="20"/>
                  <a:pt x="5" y="23"/>
                  <a:pt x="0" y="20"/>
                </a:cubicBezTo>
                <a:cubicBezTo>
                  <a:pt x="9" y="17"/>
                  <a:pt x="10" y="6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7" name="Freeform 2553">
            <a:extLst>
              <a:ext uri="{FF2B5EF4-FFF2-40B4-BE49-F238E27FC236}">
                <a16:creationId xmlns:a16="http://schemas.microsoft.com/office/drawing/2014/main" id="{B80852F1-CC22-C54F-9C7A-890AC2844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2349500"/>
            <a:ext cx="15875" cy="15875"/>
          </a:xfrm>
          <a:custGeom>
            <a:avLst/>
            <a:gdLst>
              <a:gd name="T0" fmla="*/ 1991078 w 45"/>
              <a:gd name="T1" fmla="*/ 4497794 h 43"/>
              <a:gd name="T2" fmla="*/ 1866900 w 45"/>
              <a:gd name="T3" fmla="*/ 1771724 h 43"/>
              <a:gd name="T4" fmla="*/ 1991078 w 45"/>
              <a:gd name="T5" fmla="*/ 1771724 h 43"/>
              <a:gd name="T6" fmla="*/ 1991078 w 45"/>
              <a:gd name="T7" fmla="*/ 4497794 h 43"/>
              <a:gd name="T8" fmla="*/ 2862439 w 45"/>
              <a:gd name="T9" fmla="*/ 5315541 h 43"/>
              <a:gd name="T10" fmla="*/ 3111147 w 45"/>
              <a:gd name="T11" fmla="*/ 3952506 h 43"/>
              <a:gd name="T12" fmla="*/ 3360208 w 45"/>
              <a:gd name="T13" fmla="*/ 2862299 h 43"/>
              <a:gd name="T14" fmla="*/ 3235678 w 45"/>
              <a:gd name="T15" fmla="*/ 3952506 h 43"/>
              <a:gd name="T16" fmla="*/ 3111147 w 45"/>
              <a:gd name="T17" fmla="*/ 5588369 h 43"/>
              <a:gd name="T18" fmla="*/ 3111147 w 45"/>
              <a:gd name="T19" fmla="*/ 5724599 h 43"/>
              <a:gd name="T20" fmla="*/ 1991078 w 45"/>
              <a:gd name="T21" fmla="*/ 4497794 h 43"/>
              <a:gd name="T22" fmla="*/ 1991078 w 45"/>
              <a:gd name="T23" fmla="*/ 1771724 h 43"/>
              <a:gd name="T24" fmla="*/ 1244600 w 45"/>
              <a:gd name="T25" fmla="*/ 2589840 h 43"/>
              <a:gd name="T26" fmla="*/ 0 w 45"/>
              <a:gd name="T27" fmla="*/ 2726070 h 43"/>
              <a:gd name="T28" fmla="*/ 622300 w 45"/>
              <a:gd name="T29" fmla="*/ 2862299 h 43"/>
              <a:gd name="T30" fmla="*/ 1244600 w 45"/>
              <a:gd name="T31" fmla="*/ 2589840 h 43"/>
              <a:gd name="T32" fmla="*/ 1866900 w 45"/>
              <a:gd name="T33" fmla="*/ 1771724 h 43"/>
              <a:gd name="T34" fmla="*/ 1991078 w 45"/>
              <a:gd name="T35" fmla="*/ 1771724 h 43"/>
              <a:gd name="T36" fmla="*/ 871008 w 45"/>
              <a:gd name="T37" fmla="*/ 1771724 h 43"/>
              <a:gd name="T38" fmla="*/ 746831 w 45"/>
              <a:gd name="T39" fmla="*/ 0 h 43"/>
              <a:gd name="T40" fmla="*/ 871008 w 45"/>
              <a:gd name="T41" fmla="*/ 0 h 43"/>
              <a:gd name="T42" fmla="*/ 995539 w 45"/>
              <a:gd name="T43" fmla="*/ 1771724 h 43"/>
              <a:gd name="T44" fmla="*/ 0 w 45"/>
              <a:gd name="T45" fmla="*/ 2726070 h 43"/>
              <a:gd name="T46" fmla="*/ 871008 w 45"/>
              <a:gd name="T47" fmla="*/ 1771724 h 43"/>
              <a:gd name="T48" fmla="*/ 4729339 w 45"/>
              <a:gd name="T49" fmla="*/ 2589840 h 43"/>
              <a:gd name="T50" fmla="*/ 4355747 w 45"/>
              <a:gd name="T51" fmla="*/ 1090206 h 43"/>
              <a:gd name="T52" fmla="*/ 4729339 w 45"/>
              <a:gd name="T53" fmla="*/ 2589840 h 43"/>
              <a:gd name="T54" fmla="*/ 4853517 w 45"/>
              <a:gd name="T55" fmla="*/ 5179311 h 43"/>
              <a:gd name="T56" fmla="*/ 3360208 w 45"/>
              <a:gd name="T57" fmla="*/ 2862299 h 43"/>
              <a:gd name="T58" fmla="*/ 4853517 w 45"/>
              <a:gd name="T59" fmla="*/ 4906852 h 43"/>
              <a:gd name="T60" fmla="*/ 4729339 w 45"/>
              <a:gd name="T61" fmla="*/ 2726070 h 43"/>
              <a:gd name="T62" fmla="*/ 4853517 w 45"/>
              <a:gd name="T63" fmla="*/ 5179311 h 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5" h="43">
                <a:moveTo>
                  <a:pt x="16" y="33"/>
                </a:moveTo>
                <a:cubicBezTo>
                  <a:pt x="12" y="28"/>
                  <a:pt x="13" y="20"/>
                  <a:pt x="15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4" y="21"/>
                  <a:pt x="13" y="28"/>
                  <a:pt x="16" y="33"/>
                </a:cubicBezTo>
                <a:cubicBezTo>
                  <a:pt x="17" y="36"/>
                  <a:pt x="20" y="39"/>
                  <a:pt x="23" y="39"/>
                </a:cubicBezTo>
                <a:cubicBezTo>
                  <a:pt x="22" y="36"/>
                  <a:pt x="23" y="32"/>
                  <a:pt x="25" y="29"/>
                </a:cubicBezTo>
                <a:cubicBezTo>
                  <a:pt x="27" y="26"/>
                  <a:pt x="28" y="24"/>
                  <a:pt x="27" y="21"/>
                </a:cubicBezTo>
                <a:cubicBezTo>
                  <a:pt x="29" y="24"/>
                  <a:pt x="28" y="27"/>
                  <a:pt x="26" y="29"/>
                </a:cubicBezTo>
                <a:cubicBezTo>
                  <a:pt x="23" y="32"/>
                  <a:pt x="22" y="36"/>
                  <a:pt x="25" y="41"/>
                </a:cubicBezTo>
                <a:lnTo>
                  <a:pt x="25" y="42"/>
                </a:lnTo>
                <a:cubicBezTo>
                  <a:pt x="20" y="40"/>
                  <a:pt x="17" y="38"/>
                  <a:pt x="16" y="33"/>
                </a:cubicBezTo>
                <a:close/>
                <a:moveTo>
                  <a:pt x="16" y="13"/>
                </a:moveTo>
                <a:cubicBezTo>
                  <a:pt x="14" y="15"/>
                  <a:pt x="13" y="18"/>
                  <a:pt x="10" y="19"/>
                </a:cubicBezTo>
                <a:cubicBezTo>
                  <a:pt x="7" y="21"/>
                  <a:pt x="3" y="22"/>
                  <a:pt x="0" y="20"/>
                </a:cubicBezTo>
                <a:cubicBezTo>
                  <a:pt x="2" y="20"/>
                  <a:pt x="3" y="21"/>
                  <a:pt x="5" y="21"/>
                </a:cubicBezTo>
                <a:cubicBezTo>
                  <a:pt x="6" y="21"/>
                  <a:pt x="9" y="20"/>
                  <a:pt x="10" y="19"/>
                </a:cubicBezTo>
                <a:cubicBezTo>
                  <a:pt x="13" y="18"/>
                  <a:pt x="14" y="16"/>
                  <a:pt x="15" y="13"/>
                </a:cubicBezTo>
                <a:cubicBezTo>
                  <a:pt x="16" y="13"/>
                  <a:pt x="16" y="13"/>
                  <a:pt x="16" y="13"/>
                </a:cubicBezTo>
                <a:close/>
                <a:moveTo>
                  <a:pt x="7" y="13"/>
                </a:moveTo>
                <a:cubicBezTo>
                  <a:pt x="9" y="9"/>
                  <a:pt x="9" y="4"/>
                  <a:pt x="6" y="0"/>
                </a:cubicBezTo>
                <a:lnTo>
                  <a:pt x="7" y="0"/>
                </a:lnTo>
                <a:cubicBezTo>
                  <a:pt x="9" y="4"/>
                  <a:pt x="9" y="9"/>
                  <a:pt x="8" y="13"/>
                </a:cubicBezTo>
                <a:cubicBezTo>
                  <a:pt x="6" y="17"/>
                  <a:pt x="4" y="18"/>
                  <a:pt x="0" y="20"/>
                </a:cubicBezTo>
                <a:cubicBezTo>
                  <a:pt x="3" y="18"/>
                  <a:pt x="6" y="16"/>
                  <a:pt x="7" y="13"/>
                </a:cubicBezTo>
                <a:close/>
                <a:moveTo>
                  <a:pt x="38" y="19"/>
                </a:moveTo>
                <a:cubicBezTo>
                  <a:pt x="36" y="16"/>
                  <a:pt x="34" y="12"/>
                  <a:pt x="35" y="8"/>
                </a:cubicBezTo>
                <a:cubicBezTo>
                  <a:pt x="35" y="12"/>
                  <a:pt x="37" y="16"/>
                  <a:pt x="38" y="19"/>
                </a:cubicBezTo>
                <a:close/>
                <a:moveTo>
                  <a:pt x="39" y="38"/>
                </a:moveTo>
                <a:cubicBezTo>
                  <a:pt x="38" y="32"/>
                  <a:pt x="34" y="24"/>
                  <a:pt x="27" y="21"/>
                </a:cubicBezTo>
                <a:cubicBezTo>
                  <a:pt x="34" y="24"/>
                  <a:pt x="40" y="32"/>
                  <a:pt x="39" y="36"/>
                </a:cubicBezTo>
                <a:cubicBezTo>
                  <a:pt x="43" y="32"/>
                  <a:pt x="41" y="26"/>
                  <a:pt x="38" y="20"/>
                </a:cubicBezTo>
                <a:cubicBezTo>
                  <a:pt x="41" y="26"/>
                  <a:pt x="44" y="32"/>
                  <a:pt x="3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8" name="Freeform 2554">
            <a:extLst>
              <a:ext uri="{FF2B5EF4-FFF2-40B4-BE49-F238E27FC236}">
                <a16:creationId xmlns:a16="http://schemas.microsoft.com/office/drawing/2014/main" id="{CEBFCDA4-8C0F-E94D-9B41-E69DD2698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81250"/>
            <a:ext cx="12700" cy="15875"/>
          </a:xfrm>
          <a:custGeom>
            <a:avLst/>
            <a:gdLst>
              <a:gd name="T0" fmla="*/ 3887916 w 37"/>
              <a:gd name="T1" fmla="*/ 1000125 h 42"/>
              <a:gd name="T2" fmla="*/ 4241457 w 37"/>
              <a:gd name="T3" fmla="*/ 3285747 h 42"/>
              <a:gd name="T4" fmla="*/ 2945370 w 37"/>
              <a:gd name="T5" fmla="*/ 5714622 h 42"/>
              <a:gd name="T6" fmla="*/ 2945370 w 37"/>
              <a:gd name="T7" fmla="*/ 3571497 h 42"/>
              <a:gd name="T8" fmla="*/ 0 w 37"/>
              <a:gd name="T9" fmla="*/ 4285872 h 42"/>
              <a:gd name="T10" fmla="*/ 2709905 w 37"/>
              <a:gd name="T11" fmla="*/ 2000250 h 42"/>
              <a:gd name="T12" fmla="*/ 353541 w 37"/>
              <a:gd name="T13" fmla="*/ 857250 h 42"/>
              <a:gd name="T14" fmla="*/ 1885092 w 37"/>
              <a:gd name="T15" fmla="*/ 1000125 h 42"/>
              <a:gd name="T16" fmla="*/ 3887916 w 37"/>
              <a:gd name="T17" fmla="*/ 1000125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42">
                <a:moveTo>
                  <a:pt x="33" y="7"/>
                </a:moveTo>
                <a:lnTo>
                  <a:pt x="36" y="23"/>
                </a:lnTo>
                <a:cubicBezTo>
                  <a:pt x="35" y="29"/>
                  <a:pt x="32" y="40"/>
                  <a:pt x="25" y="40"/>
                </a:cubicBezTo>
                <a:cubicBezTo>
                  <a:pt x="30" y="31"/>
                  <a:pt x="23" y="25"/>
                  <a:pt x="25" y="25"/>
                </a:cubicBezTo>
                <a:cubicBezTo>
                  <a:pt x="17" y="21"/>
                  <a:pt x="11" y="41"/>
                  <a:pt x="0" y="30"/>
                </a:cubicBezTo>
                <a:cubicBezTo>
                  <a:pt x="10" y="31"/>
                  <a:pt x="7" y="15"/>
                  <a:pt x="23" y="14"/>
                </a:cubicBezTo>
                <a:cubicBezTo>
                  <a:pt x="7" y="12"/>
                  <a:pt x="13" y="6"/>
                  <a:pt x="3" y="6"/>
                </a:cubicBezTo>
                <a:cubicBezTo>
                  <a:pt x="6" y="2"/>
                  <a:pt x="13" y="3"/>
                  <a:pt x="16" y="7"/>
                </a:cubicBezTo>
                <a:cubicBezTo>
                  <a:pt x="21" y="10"/>
                  <a:pt x="25" y="0"/>
                  <a:pt x="3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09" name="Freeform 2555">
            <a:extLst>
              <a:ext uri="{FF2B5EF4-FFF2-40B4-BE49-F238E27FC236}">
                <a16:creationId xmlns:a16="http://schemas.microsoft.com/office/drawing/2014/main" id="{2A5C1DDB-D438-6C45-B322-4C419203E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82838"/>
            <a:ext cx="14287" cy="14287"/>
          </a:xfrm>
          <a:custGeom>
            <a:avLst/>
            <a:gdLst>
              <a:gd name="T0" fmla="*/ 3675143 w 38"/>
              <a:gd name="T1" fmla="*/ 4965282 h 39"/>
              <a:gd name="T2" fmla="*/ 5088804 w 38"/>
              <a:gd name="T3" fmla="*/ 2818202 h 39"/>
              <a:gd name="T4" fmla="*/ 4664706 w 38"/>
              <a:gd name="T5" fmla="*/ 671123 h 39"/>
              <a:gd name="T6" fmla="*/ 3109678 w 38"/>
              <a:gd name="T7" fmla="*/ 671123 h 39"/>
              <a:gd name="T8" fmla="*/ 2261858 w 38"/>
              <a:gd name="T9" fmla="*/ 671123 h 39"/>
              <a:gd name="T10" fmla="*/ 565464 w 38"/>
              <a:gd name="T11" fmla="*/ 536678 h 39"/>
              <a:gd name="T12" fmla="*/ 2261858 w 38"/>
              <a:gd name="T13" fmla="*/ 536678 h 39"/>
              <a:gd name="T14" fmla="*/ 3109678 w 38"/>
              <a:gd name="T15" fmla="*/ 536678 h 39"/>
              <a:gd name="T16" fmla="*/ 4664706 w 38"/>
              <a:gd name="T17" fmla="*/ 671123 h 39"/>
              <a:gd name="T18" fmla="*/ 5230170 w 38"/>
              <a:gd name="T19" fmla="*/ 2818202 h 39"/>
              <a:gd name="T20" fmla="*/ 3533777 w 38"/>
              <a:gd name="T21" fmla="*/ 5099726 h 39"/>
              <a:gd name="T22" fmla="*/ 3675143 w 38"/>
              <a:gd name="T23" fmla="*/ 4965282 h 39"/>
              <a:gd name="T24" fmla="*/ 3675143 w 38"/>
              <a:gd name="T25" fmla="*/ 4831204 h 39"/>
              <a:gd name="T26" fmla="*/ 3675143 w 38"/>
              <a:gd name="T27" fmla="*/ 4965282 h 39"/>
              <a:gd name="T28" fmla="*/ 3533777 w 38"/>
              <a:gd name="T29" fmla="*/ 4965282 h 39"/>
              <a:gd name="T30" fmla="*/ 3675143 w 38"/>
              <a:gd name="T31" fmla="*/ 4831204 h 39"/>
              <a:gd name="T32" fmla="*/ 3533777 w 38"/>
              <a:gd name="T33" fmla="*/ 3354881 h 39"/>
              <a:gd name="T34" fmla="*/ 3533777 w 38"/>
              <a:gd name="T35" fmla="*/ 3086725 h 39"/>
              <a:gd name="T36" fmla="*/ 3392411 w 38"/>
              <a:gd name="T37" fmla="*/ 3086725 h 39"/>
              <a:gd name="T38" fmla="*/ 2261858 w 38"/>
              <a:gd name="T39" fmla="*/ 3623403 h 39"/>
              <a:gd name="T40" fmla="*/ 989563 w 38"/>
              <a:gd name="T41" fmla="*/ 4160081 h 39"/>
              <a:gd name="T42" fmla="*/ 2261858 w 38"/>
              <a:gd name="T43" fmla="*/ 3623403 h 39"/>
              <a:gd name="T44" fmla="*/ 3392411 w 38"/>
              <a:gd name="T45" fmla="*/ 2952280 h 39"/>
              <a:gd name="T46" fmla="*/ 3675143 w 38"/>
              <a:gd name="T47" fmla="*/ 3086725 h 39"/>
              <a:gd name="T48" fmla="*/ 3675143 w 38"/>
              <a:gd name="T49" fmla="*/ 3354881 h 39"/>
              <a:gd name="T50" fmla="*/ 3675143 w 38"/>
              <a:gd name="T51" fmla="*/ 4831204 h 39"/>
              <a:gd name="T52" fmla="*/ 3533777 w 38"/>
              <a:gd name="T53" fmla="*/ 3354881 h 39"/>
              <a:gd name="T54" fmla="*/ 0 w 38"/>
              <a:gd name="T55" fmla="*/ 3757481 h 39"/>
              <a:gd name="T56" fmla="*/ 1272295 w 38"/>
              <a:gd name="T57" fmla="*/ 2818202 h 39"/>
              <a:gd name="T58" fmla="*/ 3251044 w 38"/>
              <a:gd name="T59" fmla="*/ 1476323 h 39"/>
              <a:gd name="T60" fmla="*/ 1272295 w 38"/>
              <a:gd name="T61" fmla="*/ 2952280 h 39"/>
              <a:gd name="T62" fmla="*/ 141366 w 38"/>
              <a:gd name="T63" fmla="*/ 3757481 h 39"/>
              <a:gd name="T64" fmla="*/ 706831 w 38"/>
              <a:gd name="T65" fmla="*/ 4160081 h 39"/>
              <a:gd name="T66" fmla="*/ 0 w 38"/>
              <a:gd name="T67" fmla="*/ 3757481 h 39"/>
              <a:gd name="T68" fmla="*/ 1413661 w 38"/>
              <a:gd name="T69" fmla="*/ 805201 h 39"/>
              <a:gd name="T70" fmla="*/ 424098 w 38"/>
              <a:gd name="T71" fmla="*/ 536678 h 39"/>
              <a:gd name="T72" fmla="*/ 1413661 w 38"/>
              <a:gd name="T73" fmla="*/ 805201 h 39"/>
              <a:gd name="T74" fmla="*/ 3251044 w 38"/>
              <a:gd name="T75" fmla="*/ 1476323 h 39"/>
              <a:gd name="T76" fmla="*/ 1413661 w 38"/>
              <a:gd name="T77" fmla="*/ 805201 h 3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8" h="39">
                <a:moveTo>
                  <a:pt x="26" y="37"/>
                </a:moveTo>
                <a:cubicBezTo>
                  <a:pt x="33" y="36"/>
                  <a:pt x="35" y="25"/>
                  <a:pt x="36" y="21"/>
                </a:cubicBezTo>
                <a:lnTo>
                  <a:pt x="33" y="5"/>
                </a:lnTo>
                <a:cubicBezTo>
                  <a:pt x="28" y="2"/>
                  <a:pt x="25" y="3"/>
                  <a:pt x="22" y="5"/>
                </a:cubicBezTo>
                <a:lnTo>
                  <a:pt x="16" y="5"/>
                </a:lnTo>
                <a:cubicBezTo>
                  <a:pt x="13" y="1"/>
                  <a:pt x="6" y="1"/>
                  <a:pt x="4" y="4"/>
                </a:cubicBezTo>
                <a:cubicBezTo>
                  <a:pt x="5" y="0"/>
                  <a:pt x="13" y="1"/>
                  <a:pt x="16" y="4"/>
                </a:cubicBezTo>
                <a:cubicBezTo>
                  <a:pt x="18" y="5"/>
                  <a:pt x="19" y="5"/>
                  <a:pt x="22" y="4"/>
                </a:cubicBezTo>
                <a:cubicBezTo>
                  <a:pt x="25" y="2"/>
                  <a:pt x="28" y="1"/>
                  <a:pt x="33" y="5"/>
                </a:cubicBezTo>
                <a:lnTo>
                  <a:pt x="37" y="21"/>
                </a:lnTo>
                <a:cubicBezTo>
                  <a:pt x="36" y="25"/>
                  <a:pt x="33" y="38"/>
                  <a:pt x="25" y="38"/>
                </a:cubicBezTo>
                <a:cubicBezTo>
                  <a:pt x="26" y="38"/>
                  <a:pt x="26" y="37"/>
                  <a:pt x="26" y="37"/>
                </a:cubicBezTo>
                <a:close/>
                <a:moveTo>
                  <a:pt x="26" y="36"/>
                </a:moveTo>
                <a:lnTo>
                  <a:pt x="26" y="37"/>
                </a:lnTo>
                <a:lnTo>
                  <a:pt x="25" y="37"/>
                </a:lnTo>
                <a:lnTo>
                  <a:pt x="26" y="36"/>
                </a:lnTo>
                <a:close/>
                <a:moveTo>
                  <a:pt x="25" y="25"/>
                </a:moveTo>
                <a:lnTo>
                  <a:pt x="25" y="23"/>
                </a:lnTo>
                <a:lnTo>
                  <a:pt x="24" y="23"/>
                </a:lnTo>
                <a:cubicBezTo>
                  <a:pt x="21" y="23"/>
                  <a:pt x="19" y="24"/>
                  <a:pt x="16" y="27"/>
                </a:cubicBezTo>
                <a:cubicBezTo>
                  <a:pt x="13" y="29"/>
                  <a:pt x="10" y="31"/>
                  <a:pt x="7" y="31"/>
                </a:cubicBezTo>
                <a:cubicBezTo>
                  <a:pt x="10" y="31"/>
                  <a:pt x="13" y="28"/>
                  <a:pt x="16" y="27"/>
                </a:cubicBezTo>
                <a:cubicBezTo>
                  <a:pt x="18" y="24"/>
                  <a:pt x="21" y="22"/>
                  <a:pt x="24" y="22"/>
                </a:cubicBezTo>
                <a:cubicBezTo>
                  <a:pt x="25" y="22"/>
                  <a:pt x="25" y="22"/>
                  <a:pt x="26" y="23"/>
                </a:cubicBezTo>
                <a:cubicBezTo>
                  <a:pt x="25" y="23"/>
                  <a:pt x="25" y="24"/>
                  <a:pt x="26" y="25"/>
                </a:cubicBezTo>
                <a:cubicBezTo>
                  <a:pt x="26" y="27"/>
                  <a:pt x="28" y="32"/>
                  <a:pt x="26" y="36"/>
                </a:cubicBezTo>
                <a:cubicBezTo>
                  <a:pt x="27" y="31"/>
                  <a:pt x="26" y="28"/>
                  <a:pt x="25" y="25"/>
                </a:cubicBezTo>
                <a:close/>
                <a:moveTo>
                  <a:pt x="0" y="28"/>
                </a:moveTo>
                <a:cubicBezTo>
                  <a:pt x="5" y="27"/>
                  <a:pt x="6" y="25"/>
                  <a:pt x="9" y="21"/>
                </a:cubicBezTo>
                <a:cubicBezTo>
                  <a:pt x="12" y="18"/>
                  <a:pt x="14" y="12"/>
                  <a:pt x="23" y="11"/>
                </a:cubicBezTo>
                <a:cubicBezTo>
                  <a:pt x="15" y="12"/>
                  <a:pt x="12" y="18"/>
                  <a:pt x="9" y="22"/>
                </a:cubicBezTo>
                <a:cubicBezTo>
                  <a:pt x="7" y="25"/>
                  <a:pt x="5" y="28"/>
                  <a:pt x="1" y="28"/>
                </a:cubicBezTo>
                <a:cubicBezTo>
                  <a:pt x="2" y="29"/>
                  <a:pt x="4" y="31"/>
                  <a:pt x="5" y="31"/>
                </a:cubicBezTo>
                <a:cubicBezTo>
                  <a:pt x="4" y="31"/>
                  <a:pt x="2" y="30"/>
                  <a:pt x="0" y="28"/>
                </a:cubicBezTo>
                <a:close/>
                <a:moveTo>
                  <a:pt x="10" y="6"/>
                </a:moveTo>
                <a:cubicBezTo>
                  <a:pt x="7" y="5"/>
                  <a:pt x="6" y="5"/>
                  <a:pt x="3" y="4"/>
                </a:cubicBezTo>
                <a:cubicBezTo>
                  <a:pt x="7" y="4"/>
                  <a:pt x="8" y="5"/>
                  <a:pt x="10" y="6"/>
                </a:cubicBezTo>
                <a:cubicBezTo>
                  <a:pt x="13" y="8"/>
                  <a:pt x="14" y="10"/>
                  <a:pt x="23" y="11"/>
                </a:cubicBezTo>
                <a:cubicBezTo>
                  <a:pt x="14" y="11"/>
                  <a:pt x="13" y="8"/>
                  <a:pt x="1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0" name="Freeform 2556">
            <a:extLst>
              <a:ext uri="{FF2B5EF4-FFF2-40B4-BE49-F238E27FC236}">
                <a16:creationId xmlns:a16="http://schemas.microsoft.com/office/drawing/2014/main" id="{17E7FBC2-BF94-2049-9CAC-16A62D684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2414588"/>
            <a:ext cx="17462" cy="15875"/>
          </a:xfrm>
          <a:custGeom>
            <a:avLst/>
            <a:gdLst>
              <a:gd name="T0" fmla="*/ 3441105 w 48"/>
              <a:gd name="T1" fmla="*/ 497769 h 45"/>
              <a:gd name="T2" fmla="*/ 5690793 w 48"/>
              <a:gd name="T3" fmla="*/ 5475817 h 45"/>
              <a:gd name="T4" fmla="*/ 5690793 w 48"/>
              <a:gd name="T5" fmla="*/ 4480278 h 45"/>
              <a:gd name="T6" fmla="*/ 5293896 w 48"/>
              <a:gd name="T7" fmla="*/ 3609269 h 45"/>
              <a:gd name="T8" fmla="*/ 4632159 w 48"/>
              <a:gd name="T9" fmla="*/ 2737908 h 45"/>
              <a:gd name="T10" fmla="*/ 2779368 w 48"/>
              <a:gd name="T11" fmla="*/ 4355747 h 45"/>
              <a:gd name="T12" fmla="*/ 2382108 w 48"/>
              <a:gd name="T13" fmla="*/ 2737908 h 45"/>
              <a:gd name="T14" fmla="*/ 0 w 48"/>
              <a:gd name="T15" fmla="*/ 3111147 h 45"/>
              <a:gd name="T16" fmla="*/ 1588314 w 48"/>
              <a:gd name="T17" fmla="*/ 1742369 h 45"/>
              <a:gd name="T18" fmla="*/ 1455894 w 48"/>
              <a:gd name="T19" fmla="*/ 746831 h 45"/>
              <a:gd name="T20" fmla="*/ 1323474 w 48"/>
              <a:gd name="T21" fmla="*/ 373239 h 45"/>
              <a:gd name="T22" fmla="*/ 3441105 w 48"/>
              <a:gd name="T23" fmla="*/ 497769 h 4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5">
                <a:moveTo>
                  <a:pt x="26" y="4"/>
                </a:moveTo>
                <a:cubicBezTo>
                  <a:pt x="42" y="16"/>
                  <a:pt x="47" y="37"/>
                  <a:pt x="43" y="44"/>
                </a:cubicBezTo>
                <a:cubicBezTo>
                  <a:pt x="38" y="42"/>
                  <a:pt x="40" y="37"/>
                  <a:pt x="43" y="36"/>
                </a:cubicBezTo>
                <a:cubicBezTo>
                  <a:pt x="38" y="37"/>
                  <a:pt x="35" y="32"/>
                  <a:pt x="40" y="29"/>
                </a:cubicBezTo>
                <a:cubicBezTo>
                  <a:pt x="31" y="32"/>
                  <a:pt x="30" y="23"/>
                  <a:pt x="35" y="22"/>
                </a:cubicBezTo>
                <a:cubicBezTo>
                  <a:pt x="23" y="20"/>
                  <a:pt x="27" y="36"/>
                  <a:pt x="21" y="35"/>
                </a:cubicBezTo>
                <a:cubicBezTo>
                  <a:pt x="22" y="29"/>
                  <a:pt x="18" y="26"/>
                  <a:pt x="18" y="22"/>
                </a:cubicBezTo>
                <a:cubicBezTo>
                  <a:pt x="14" y="27"/>
                  <a:pt x="4" y="29"/>
                  <a:pt x="0" y="25"/>
                </a:cubicBezTo>
                <a:cubicBezTo>
                  <a:pt x="9" y="24"/>
                  <a:pt x="7" y="14"/>
                  <a:pt x="12" y="14"/>
                </a:cubicBezTo>
                <a:cubicBezTo>
                  <a:pt x="22" y="14"/>
                  <a:pt x="16" y="6"/>
                  <a:pt x="11" y="6"/>
                </a:cubicBezTo>
                <a:cubicBezTo>
                  <a:pt x="7" y="5"/>
                  <a:pt x="6" y="4"/>
                  <a:pt x="10" y="3"/>
                </a:cubicBezTo>
                <a:cubicBezTo>
                  <a:pt x="13" y="0"/>
                  <a:pt x="22" y="1"/>
                  <a:pt x="26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1" name="Freeform 2557">
            <a:extLst>
              <a:ext uri="{FF2B5EF4-FFF2-40B4-BE49-F238E27FC236}">
                <a16:creationId xmlns:a16="http://schemas.microsoft.com/office/drawing/2014/main" id="{5FF94F15-1858-CC4F-8AD1-C807DE27D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2414588"/>
            <a:ext cx="15875" cy="17462"/>
          </a:xfrm>
          <a:custGeom>
            <a:avLst/>
            <a:gdLst>
              <a:gd name="T0" fmla="*/ 4882943 w 46"/>
              <a:gd name="T1" fmla="*/ 5107449 h 47"/>
              <a:gd name="T2" fmla="*/ 4525755 w 46"/>
              <a:gd name="T3" fmla="*/ 4278933 h 47"/>
              <a:gd name="T4" fmla="*/ 5121413 w 46"/>
              <a:gd name="T5" fmla="*/ 5107449 h 47"/>
              <a:gd name="T6" fmla="*/ 4882943 w 46"/>
              <a:gd name="T7" fmla="*/ 5521336 h 47"/>
              <a:gd name="T8" fmla="*/ 5240476 w 46"/>
              <a:gd name="T9" fmla="*/ 4693191 h 47"/>
              <a:gd name="T10" fmla="*/ 5240476 w 46"/>
              <a:gd name="T11" fmla="*/ 4555353 h 47"/>
              <a:gd name="T12" fmla="*/ 5121413 w 46"/>
              <a:gd name="T13" fmla="*/ 6349480 h 47"/>
              <a:gd name="T14" fmla="*/ 3691973 w 46"/>
              <a:gd name="T15" fmla="*/ 3588998 h 47"/>
              <a:gd name="T16" fmla="*/ 3811035 w 46"/>
              <a:gd name="T17" fmla="*/ 3588998 h 47"/>
              <a:gd name="T18" fmla="*/ 4525755 w 46"/>
              <a:gd name="T19" fmla="*/ 4278933 h 47"/>
              <a:gd name="T20" fmla="*/ 4763880 w 46"/>
              <a:gd name="T21" fmla="*/ 4141095 h 47"/>
              <a:gd name="T22" fmla="*/ 4644818 w 46"/>
              <a:gd name="T23" fmla="*/ 4141095 h 47"/>
              <a:gd name="T24" fmla="*/ 1190970 w 46"/>
              <a:gd name="T25" fmla="*/ 552096 h 47"/>
              <a:gd name="T26" fmla="*/ 1190970 w 46"/>
              <a:gd name="T27" fmla="*/ 828145 h 47"/>
              <a:gd name="T28" fmla="*/ 1429095 w 46"/>
              <a:gd name="T29" fmla="*/ 2070547 h 47"/>
              <a:gd name="T30" fmla="*/ 0 w 46"/>
              <a:gd name="T31" fmla="*/ 3726837 h 47"/>
              <a:gd name="T32" fmla="*/ 1429095 w 46"/>
              <a:gd name="T33" fmla="*/ 2070547 h 47"/>
              <a:gd name="T34" fmla="*/ 1310033 w 46"/>
              <a:gd name="T35" fmla="*/ 966355 h 47"/>
              <a:gd name="T36" fmla="*/ 1071908 w 46"/>
              <a:gd name="T37" fmla="*/ 414258 h 47"/>
              <a:gd name="T38" fmla="*/ 1190970 w 46"/>
              <a:gd name="T39" fmla="*/ 552096 h 47"/>
              <a:gd name="T40" fmla="*/ 0 w 46"/>
              <a:gd name="T41" fmla="*/ 3726837 h 47"/>
              <a:gd name="T42" fmla="*/ 1786628 w 46"/>
              <a:gd name="T43" fmla="*/ 3588998 h 47"/>
              <a:gd name="T44" fmla="*/ 1786628 w 46"/>
              <a:gd name="T45" fmla="*/ 3588998 h 47"/>
              <a:gd name="T46" fmla="*/ 2620065 w 46"/>
              <a:gd name="T47" fmla="*/ 4693191 h 47"/>
              <a:gd name="T48" fmla="*/ 2143815 w 46"/>
              <a:gd name="T49" fmla="*/ 3174740 h 47"/>
              <a:gd name="T50" fmla="*/ 2620065 w 46"/>
              <a:gd name="T51" fmla="*/ 4693191 h 47"/>
              <a:gd name="T52" fmla="*/ 2620065 w 46"/>
              <a:gd name="T53" fmla="*/ 4693191 h 47"/>
              <a:gd name="T54" fmla="*/ 2620065 w 46"/>
              <a:gd name="T55" fmla="*/ 4693191 h 47"/>
              <a:gd name="T56" fmla="*/ 2620065 w 46"/>
              <a:gd name="T57" fmla="*/ 4831401 h 47"/>
              <a:gd name="T58" fmla="*/ 2620065 w 46"/>
              <a:gd name="T59" fmla="*/ 4831401 h 47"/>
              <a:gd name="T60" fmla="*/ 2620065 w 46"/>
              <a:gd name="T61" fmla="*/ 4693191 h 47"/>
              <a:gd name="T62" fmla="*/ 2620065 w 46"/>
              <a:gd name="T63" fmla="*/ 4693191 h 47"/>
              <a:gd name="T64" fmla="*/ 2977598 w 46"/>
              <a:gd name="T65" fmla="*/ 4141095 h 47"/>
              <a:gd name="T66" fmla="*/ 3096660 w 46"/>
              <a:gd name="T67" fmla="*/ 4141095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47">
                <a:moveTo>
                  <a:pt x="40" y="40"/>
                </a:moveTo>
                <a:cubicBezTo>
                  <a:pt x="40" y="40"/>
                  <a:pt x="41" y="38"/>
                  <a:pt x="41" y="37"/>
                </a:cubicBezTo>
                <a:cubicBezTo>
                  <a:pt x="39" y="37"/>
                  <a:pt x="37" y="36"/>
                  <a:pt x="37" y="34"/>
                </a:cubicBezTo>
                <a:cubicBezTo>
                  <a:pt x="37" y="33"/>
                  <a:pt x="37" y="32"/>
                  <a:pt x="38" y="31"/>
                </a:cubicBezTo>
                <a:cubicBezTo>
                  <a:pt x="37" y="32"/>
                  <a:pt x="37" y="33"/>
                  <a:pt x="38" y="34"/>
                </a:cubicBezTo>
                <a:cubicBezTo>
                  <a:pt x="38" y="36"/>
                  <a:pt x="40" y="37"/>
                  <a:pt x="43" y="37"/>
                </a:cubicBezTo>
                <a:lnTo>
                  <a:pt x="42" y="37"/>
                </a:lnTo>
                <a:cubicBezTo>
                  <a:pt x="41" y="38"/>
                  <a:pt x="41" y="40"/>
                  <a:pt x="41" y="40"/>
                </a:cubicBezTo>
                <a:cubicBezTo>
                  <a:pt x="41" y="42"/>
                  <a:pt x="41" y="44"/>
                  <a:pt x="43" y="44"/>
                </a:cubicBezTo>
                <a:cubicBezTo>
                  <a:pt x="44" y="43"/>
                  <a:pt x="45" y="38"/>
                  <a:pt x="44" y="34"/>
                </a:cubicBezTo>
                <a:cubicBezTo>
                  <a:pt x="42" y="26"/>
                  <a:pt x="38" y="15"/>
                  <a:pt x="29" y="7"/>
                </a:cubicBezTo>
                <a:cubicBezTo>
                  <a:pt x="38" y="15"/>
                  <a:pt x="43" y="25"/>
                  <a:pt x="44" y="33"/>
                </a:cubicBezTo>
                <a:cubicBezTo>
                  <a:pt x="45" y="38"/>
                  <a:pt x="45" y="43"/>
                  <a:pt x="43" y="45"/>
                </a:cubicBezTo>
                <a:lnTo>
                  <a:pt x="43" y="46"/>
                </a:lnTo>
                <a:cubicBezTo>
                  <a:pt x="41" y="44"/>
                  <a:pt x="40" y="42"/>
                  <a:pt x="40" y="40"/>
                </a:cubicBezTo>
                <a:close/>
                <a:moveTo>
                  <a:pt x="31" y="26"/>
                </a:moveTo>
                <a:cubicBezTo>
                  <a:pt x="31" y="24"/>
                  <a:pt x="32" y="24"/>
                  <a:pt x="34" y="23"/>
                </a:cubicBezTo>
                <a:cubicBezTo>
                  <a:pt x="33" y="24"/>
                  <a:pt x="32" y="24"/>
                  <a:pt x="32" y="26"/>
                </a:cubicBezTo>
                <a:cubicBezTo>
                  <a:pt x="33" y="28"/>
                  <a:pt x="35" y="30"/>
                  <a:pt x="39" y="30"/>
                </a:cubicBezTo>
                <a:cubicBezTo>
                  <a:pt x="39" y="31"/>
                  <a:pt x="39" y="31"/>
                  <a:pt x="38" y="31"/>
                </a:cubicBezTo>
                <a:cubicBezTo>
                  <a:pt x="35" y="32"/>
                  <a:pt x="31" y="28"/>
                  <a:pt x="31" y="26"/>
                </a:cubicBezTo>
                <a:close/>
                <a:moveTo>
                  <a:pt x="40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lnTo>
                  <a:pt x="40" y="30"/>
                </a:lnTo>
                <a:close/>
                <a:moveTo>
                  <a:pt x="10" y="4"/>
                </a:moveTo>
                <a:cubicBezTo>
                  <a:pt x="8" y="5"/>
                  <a:pt x="7" y="5"/>
                  <a:pt x="7" y="5"/>
                </a:cubicBezTo>
                <a:cubicBezTo>
                  <a:pt x="8" y="6"/>
                  <a:pt x="10" y="6"/>
                  <a:pt x="10" y="6"/>
                </a:cubicBezTo>
                <a:cubicBezTo>
                  <a:pt x="14" y="6"/>
                  <a:pt x="18" y="10"/>
                  <a:pt x="18" y="12"/>
                </a:cubicBezTo>
                <a:cubicBezTo>
                  <a:pt x="18" y="13"/>
                  <a:pt x="17" y="15"/>
                  <a:pt x="12" y="15"/>
                </a:cubicBezTo>
                <a:cubicBezTo>
                  <a:pt x="10" y="15"/>
                  <a:pt x="10" y="17"/>
                  <a:pt x="9" y="19"/>
                </a:cubicBezTo>
                <a:cubicBezTo>
                  <a:pt x="7" y="22"/>
                  <a:pt x="5" y="26"/>
                  <a:pt x="0" y="27"/>
                </a:cubicBezTo>
                <a:cubicBezTo>
                  <a:pt x="5" y="25"/>
                  <a:pt x="6" y="21"/>
                  <a:pt x="8" y="19"/>
                </a:cubicBezTo>
                <a:cubicBezTo>
                  <a:pt x="9" y="16"/>
                  <a:pt x="10" y="15"/>
                  <a:pt x="12" y="15"/>
                </a:cubicBezTo>
                <a:cubicBezTo>
                  <a:pt x="15" y="15"/>
                  <a:pt x="17" y="13"/>
                  <a:pt x="17" y="12"/>
                </a:cubicBezTo>
                <a:cubicBezTo>
                  <a:pt x="17" y="10"/>
                  <a:pt x="13" y="7"/>
                  <a:pt x="11" y="7"/>
                </a:cubicBezTo>
                <a:cubicBezTo>
                  <a:pt x="9" y="7"/>
                  <a:pt x="7" y="6"/>
                  <a:pt x="7" y="5"/>
                </a:cubicBezTo>
                <a:cubicBezTo>
                  <a:pt x="6" y="5"/>
                  <a:pt x="7" y="5"/>
                  <a:pt x="9" y="3"/>
                </a:cubicBezTo>
                <a:cubicBezTo>
                  <a:pt x="15" y="0"/>
                  <a:pt x="23" y="2"/>
                  <a:pt x="26" y="5"/>
                </a:cubicBezTo>
                <a:cubicBezTo>
                  <a:pt x="22" y="3"/>
                  <a:pt x="12" y="2"/>
                  <a:pt x="10" y="4"/>
                </a:cubicBezTo>
                <a:close/>
                <a:moveTo>
                  <a:pt x="3" y="28"/>
                </a:moveTo>
                <a:cubicBezTo>
                  <a:pt x="1" y="28"/>
                  <a:pt x="0" y="27"/>
                  <a:pt x="0" y="27"/>
                </a:cubicBezTo>
                <a:cubicBezTo>
                  <a:pt x="1" y="27"/>
                  <a:pt x="2" y="28"/>
                  <a:pt x="3" y="28"/>
                </a:cubicBezTo>
                <a:close/>
                <a:moveTo>
                  <a:pt x="15" y="26"/>
                </a:moveTo>
                <a:cubicBezTo>
                  <a:pt x="11" y="28"/>
                  <a:pt x="7" y="30"/>
                  <a:pt x="3" y="28"/>
                </a:cubicBezTo>
                <a:cubicBezTo>
                  <a:pt x="6" y="29"/>
                  <a:pt x="11" y="28"/>
                  <a:pt x="15" y="26"/>
                </a:cubicBezTo>
                <a:close/>
                <a:moveTo>
                  <a:pt x="19" y="28"/>
                </a:moveTo>
                <a:cubicBezTo>
                  <a:pt x="20" y="30"/>
                  <a:pt x="21" y="32"/>
                  <a:pt x="22" y="34"/>
                </a:cubicBezTo>
                <a:cubicBezTo>
                  <a:pt x="21" y="31"/>
                  <a:pt x="20" y="30"/>
                  <a:pt x="19" y="28"/>
                </a:cubicBezTo>
                <a:cubicBezTo>
                  <a:pt x="18" y="26"/>
                  <a:pt x="18" y="24"/>
                  <a:pt x="18" y="23"/>
                </a:cubicBezTo>
                <a:cubicBezTo>
                  <a:pt x="18" y="24"/>
                  <a:pt x="19" y="26"/>
                  <a:pt x="19" y="28"/>
                </a:cubicBezTo>
                <a:close/>
                <a:moveTo>
                  <a:pt x="22" y="34"/>
                </a:move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1" y="36"/>
                </a:moveTo>
                <a:cubicBezTo>
                  <a:pt x="23" y="35"/>
                  <a:pt x="25" y="33"/>
                  <a:pt x="25" y="30"/>
                </a:cubicBezTo>
                <a:cubicBezTo>
                  <a:pt x="26" y="27"/>
                  <a:pt x="28" y="22"/>
                  <a:pt x="34" y="22"/>
                </a:cubicBezTo>
                <a:cubicBezTo>
                  <a:pt x="28" y="24"/>
                  <a:pt x="27" y="27"/>
                  <a:pt x="26" y="30"/>
                </a:cubicBezTo>
                <a:cubicBezTo>
                  <a:pt x="25" y="33"/>
                  <a:pt x="23" y="36"/>
                  <a:pt x="2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2" name="Freeform 2558">
            <a:extLst>
              <a:ext uri="{FF2B5EF4-FFF2-40B4-BE49-F238E27FC236}">
                <a16:creationId xmlns:a16="http://schemas.microsoft.com/office/drawing/2014/main" id="{426EB55A-C56A-5D46-8EA4-25A481FFB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22513"/>
            <a:ext cx="19050" cy="19050"/>
          </a:xfrm>
          <a:custGeom>
            <a:avLst/>
            <a:gdLst>
              <a:gd name="T0" fmla="*/ 3355364 w 52"/>
              <a:gd name="T1" fmla="*/ 6718180 h 53"/>
              <a:gd name="T2" fmla="*/ 0 w 52"/>
              <a:gd name="T3" fmla="*/ 3488307 h 53"/>
              <a:gd name="T4" fmla="*/ 3355364 w 52"/>
              <a:gd name="T5" fmla="*/ 0 h 53"/>
              <a:gd name="T6" fmla="*/ 6844812 w 52"/>
              <a:gd name="T7" fmla="*/ 3488307 h 53"/>
              <a:gd name="T8" fmla="*/ 3355364 w 52"/>
              <a:gd name="T9" fmla="*/ 671818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53">
                <a:moveTo>
                  <a:pt x="25" y="52"/>
                </a:moveTo>
                <a:cubicBezTo>
                  <a:pt x="11" y="52"/>
                  <a:pt x="0" y="41"/>
                  <a:pt x="0" y="27"/>
                </a:cubicBezTo>
                <a:cubicBezTo>
                  <a:pt x="0" y="12"/>
                  <a:pt x="11" y="0"/>
                  <a:pt x="25" y="0"/>
                </a:cubicBezTo>
                <a:cubicBezTo>
                  <a:pt x="40" y="0"/>
                  <a:pt x="51" y="12"/>
                  <a:pt x="51" y="27"/>
                </a:cubicBezTo>
                <a:cubicBezTo>
                  <a:pt x="51" y="41"/>
                  <a:pt x="40" y="52"/>
                  <a:pt x="25" y="5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3" name="Freeform 2559">
            <a:extLst>
              <a:ext uri="{FF2B5EF4-FFF2-40B4-BE49-F238E27FC236}">
                <a16:creationId xmlns:a16="http://schemas.microsoft.com/office/drawing/2014/main" id="{572338B4-81F9-C045-873B-8BAF43A46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22513"/>
            <a:ext cx="19050" cy="19050"/>
          </a:xfrm>
          <a:custGeom>
            <a:avLst/>
            <a:gdLst>
              <a:gd name="T0" fmla="*/ 3235678 w 54"/>
              <a:gd name="T1" fmla="*/ 6595886 h 54"/>
              <a:gd name="T2" fmla="*/ 0 w 54"/>
              <a:gd name="T3" fmla="*/ 3484739 h 54"/>
              <a:gd name="T4" fmla="*/ 3235678 w 54"/>
              <a:gd name="T5" fmla="*/ 0 h 54"/>
              <a:gd name="T6" fmla="*/ 6595886 w 54"/>
              <a:gd name="T7" fmla="*/ 3484739 h 54"/>
              <a:gd name="T8" fmla="*/ 3235678 w 54"/>
              <a:gd name="T9" fmla="*/ 6595886 h 54"/>
              <a:gd name="T10" fmla="*/ 3235678 w 54"/>
              <a:gd name="T11" fmla="*/ 124531 h 54"/>
              <a:gd name="T12" fmla="*/ 124531 w 54"/>
              <a:gd name="T13" fmla="*/ 3484739 h 54"/>
              <a:gd name="T14" fmla="*/ 3235678 w 54"/>
              <a:gd name="T15" fmla="*/ 6595886 h 54"/>
              <a:gd name="T16" fmla="*/ 6471356 w 54"/>
              <a:gd name="T17" fmla="*/ 3484739 h 54"/>
              <a:gd name="T18" fmla="*/ 3235678 w 54"/>
              <a:gd name="T19" fmla="*/ 124531 h 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54">
                <a:moveTo>
                  <a:pt x="26" y="53"/>
                </a:moveTo>
                <a:cubicBezTo>
                  <a:pt x="12" y="53"/>
                  <a:pt x="0" y="42"/>
                  <a:pt x="0" y="28"/>
                </a:cubicBezTo>
                <a:cubicBezTo>
                  <a:pt x="0" y="12"/>
                  <a:pt x="12" y="0"/>
                  <a:pt x="26" y="0"/>
                </a:cubicBezTo>
                <a:cubicBezTo>
                  <a:pt x="41" y="0"/>
                  <a:pt x="53" y="12"/>
                  <a:pt x="53" y="28"/>
                </a:cubicBezTo>
                <a:cubicBezTo>
                  <a:pt x="53" y="42"/>
                  <a:pt x="41" y="53"/>
                  <a:pt x="26" y="53"/>
                </a:cubicBezTo>
                <a:close/>
                <a:moveTo>
                  <a:pt x="26" y="1"/>
                </a:moveTo>
                <a:cubicBezTo>
                  <a:pt x="12" y="1"/>
                  <a:pt x="1" y="13"/>
                  <a:pt x="1" y="28"/>
                </a:cubicBezTo>
                <a:cubicBezTo>
                  <a:pt x="1" y="42"/>
                  <a:pt x="12" y="53"/>
                  <a:pt x="26" y="53"/>
                </a:cubicBezTo>
                <a:cubicBezTo>
                  <a:pt x="41" y="53"/>
                  <a:pt x="52" y="42"/>
                  <a:pt x="52" y="28"/>
                </a:cubicBezTo>
                <a:cubicBezTo>
                  <a:pt x="52" y="13"/>
                  <a:pt x="41" y="1"/>
                  <a:pt x="2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4" name="Freeform 2560">
            <a:extLst>
              <a:ext uri="{FF2B5EF4-FFF2-40B4-BE49-F238E27FC236}">
                <a16:creationId xmlns:a16="http://schemas.microsoft.com/office/drawing/2014/main" id="{874A816F-82D6-8F4E-A5BF-4C73A8B9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17750"/>
            <a:ext cx="80962" cy="38100"/>
          </a:xfrm>
          <a:custGeom>
            <a:avLst/>
            <a:gdLst>
              <a:gd name="T0" fmla="*/ 5308588 w 225"/>
              <a:gd name="T1" fmla="*/ 12771483 h 105"/>
              <a:gd name="T2" fmla="*/ 0 w 225"/>
              <a:gd name="T3" fmla="*/ 0 h 105"/>
              <a:gd name="T4" fmla="*/ 4402174 w 225"/>
              <a:gd name="T5" fmla="*/ 4344851 h 105"/>
              <a:gd name="T6" fmla="*/ 8286551 w 225"/>
              <a:gd name="T7" fmla="*/ 6188166 h 105"/>
              <a:gd name="T8" fmla="*/ 13854217 w 225"/>
              <a:gd name="T9" fmla="*/ 7373257 h 105"/>
              <a:gd name="T10" fmla="*/ 18126852 w 225"/>
              <a:gd name="T11" fmla="*/ 6978106 h 105"/>
              <a:gd name="T12" fmla="*/ 19551064 w 225"/>
              <a:gd name="T13" fmla="*/ 4740003 h 105"/>
              <a:gd name="T14" fmla="*/ 19810142 w 225"/>
              <a:gd name="T15" fmla="*/ 6978106 h 105"/>
              <a:gd name="T16" fmla="*/ 19939681 w 225"/>
              <a:gd name="T17" fmla="*/ 7768409 h 105"/>
              <a:gd name="T18" fmla="*/ 22011229 w 225"/>
              <a:gd name="T19" fmla="*/ 9084854 h 105"/>
              <a:gd name="T20" fmla="*/ 23306261 w 225"/>
              <a:gd name="T21" fmla="*/ 8426631 h 105"/>
              <a:gd name="T22" fmla="*/ 22399846 w 225"/>
              <a:gd name="T23" fmla="*/ 6188166 h 105"/>
              <a:gd name="T24" fmla="*/ 24860012 w 225"/>
              <a:gd name="T25" fmla="*/ 7768409 h 105"/>
              <a:gd name="T26" fmla="*/ 25118730 w 225"/>
              <a:gd name="T27" fmla="*/ 8821420 h 105"/>
              <a:gd name="T28" fmla="*/ 26542942 w 225"/>
              <a:gd name="T29" fmla="*/ 7768409 h 105"/>
              <a:gd name="T30" fmla="*/ 25377809 w 225"/>
              <a:gd name="T31" fmla="*/ 5134791 h 105"/>
              <a:gd name="T32" fmla="*/ 28226232 w 225"/>
              <a:gd name="T33" fmla="*/ 7241540 h 105"/>
              <a:gd name="T34" fmla="*/ 27708435 w 225"/>
              <a:gd name="T35" fmla="*/ 9743077 h 105"/>
              <a:gd name="T36" fmla="*/ 25118730 w 225"/>
              <a:gd name="T37" fmla="*/ 11718109 h 105"/>
              <a:gd name="T38" fmla="*/ 22529386 w 225"/>
              <a:gd name="T39" fmla="*/ 12639766 h 105"/>
              <a:gd name="T40" fmla="*/ 20716557 w 225"/>
              <a:gd name="T41" fmla="*/ 12244977 h 105"/>
              <a:gd name="T42" fmla="*/ 18645009 w 225"/>
              <a:gd name="T43" fmla="*/ 10796451 h 105"/>
              <a:gd name="T44" fmla="*/ 15278429 w 225"/>
              <a:gd name="T45" fmla="*/ 12508049 h 105"/>
              <a:gd name="T46" fmla="*/ 8933887 w 225"/>
              <a:gd name="T47" fmla="*/ 12244977 h 105"/>
              <a:gd name="T48" fmla="*/ 5308588 w 225"/>
              <a:gd name="T49" fmla="*/ 12771483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25" h="105">
                <a:moveTo>
                  <a:pt x="41" y="97"/>
                </a:moveTo>
                <a:cubicBezTo>
                  <a:pt x="32" y="90"/>
                  <a:pt x="0" y="21"/>
                  <a:pt x="0" y="0"/>
                </a:cubicBezTo>
                <a:cubicBezTo>
                  <a:pt x="19" y="12"/>
                  <a:pt x="19" y="28"/>
                  <a:pt x="34" y="33"/>
                </a:cubicBezTo>
                <a:cubicBezTo>
                  <a:pt x="46" y="36"/>
                  <a:pt x="58" y="41"/>
                  <a:pt x="64" y="47"/>
                </a:cubicBezTo>
                <a:cubicBezTo>
                  <a:pt x="70" y="55"/>
                  <a:pt x="99" y="59"/>
                  <a:pt x="107" y="56"/>
                </a:cubicBezTo>
                <a:cubicBezTo>
                  <a:pt x="116" y="55"/>
                  <a:pt x="134" y="48"/>
                  <a:pt x="140" y="53"/>
                </a:cubicBezTo>
                <a:cubicBezTo>
                  <a:pt x="142" y="48"/>
                  <a:pt x="146" y="41"/>
                  <a:pt x="151" y="36"/>
                </a:cubicBezTo>
                <a:cubicBezTo>
                  <a:pt x="149" y="43"/>
                  <a:pt x="152" y="48"/>
                  <a:pt x="153" y="53"/>
                </a:cubicBezTo>
                <a:cubicBezTo>
                  <a:pt x="154" y="55"/>
                  <a:pt x="154" y="58"/>
                  <a:pt x="154" y="59"/>
                </a:cubicBezTo>
                <a:cubicBezTo>
                  <a:pt x="160" y="60"/>
                  <a:pt x="168" y="65"/>
                  <a:pt x="170" y="69"/>
                </a:cubicBezTo>
                <a:cubicBezTo>
                  <a:pt x="173" y="65"/>
                  <a:pt x="176" y="64"/>
                  <a:pt x="180" y="64"/>
                </a:cubicBezTo>
                <a:cubicBezTo>
                  <a:pt x="176" y="60"/>
                  <a:pt x="180" y="49"/>
                  <a:pt x="173" y="47"/>
                </a:cubicBezTo>
                <a:cubicBezTo>
                  <a:pt x="181" y="44"/>
                  <a:pt x="192" y="55"/>
                  <a:pt x="192" y="59"/>
                </a:cubicBezTo>
                <a:cubicBezTo>
                  <a:pt x="192" y="60"/>
                  <a:pt x="194" y="63"/>
                  <a:pt x="194" y="67"/>
                </a:cubicBezTo>
                <a:cubicBezTo>
                  <a:pt x="195" y="61"/>
                  <a:pt x="200" y="59"/>
                  <a:pt x="205" y="59"/>
                </a:cubicBezTo>
                <a:cubicBezTo>
                  <a:pt x="199" y="55"/>
                  <a:pt x="204" y="44"/>
                  <a:pt x="196" y="39"/>
                </a:cubicBezTo>
                <a:cubicBezTo>
                  <a:pt x="217" y="34"/>
                  <a:pt x="213" y="53"/>
                  <a:pt x="218" y="55"/>
                </a:cubicBezTo>
                <a:cubicBezTo>
                  <a:pt x="224" y="62"/>
                  <a:pt x="223" y="72"/>
                  <a:pt x="214" y="74"/>
                </a:cubicBezTo>
                <a:cubicBezTo>
                  <a:pt x="211" y="83"/>
                  <a:pt x="202" y="91"/>
                  <a:pt x="194" y="89"/>
                </a:cubicBezTo>
                <a:cubicBezTo>
                  <a:pt x="188" y="96"/>
                  <a:pt x="180" y="97"/>
                  <a:pt x="174" y="96"/>
                </a:cubicBezTo>
                <a:cubicBezTo>
                  <a:pt x="170" y="97"/>
                  <a:pt x="162" y="95"/>
                  <a:pt x="160" y="93"/>
                </a:cubicBezTo>
                <a:cubicBezTo>
                  <a:pt x="153" y="92"/>
                  <a:pt x="148" y="88"/>
                  <a:pt x="144" y="82"/>
                </a:cubicBezTo>
                <a:cubicBezTo>
                  <a:pt x="139" y="81"/>
                  <a:pt x="132" y="86"/>
                  <a:pt x="118" y="95"/>
                </a:cubicBezTo>
                <a:cubicBezTo>
                  <a:pt x="104" y="104"/>
                  <a:pt x="77" y="97"/>
                  <a:pt x="69" y="93"/>
                </a:cubicBezTo>
                <a:cubicBezTo>
                  <a:pt x="60" y="87"/>
                  <a:pt x="48" y="90"/>
                  <a:pt x="41" y="9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5" name="Freeform 2561">
            <a:extLst>
              <a:ext uri="{FF2B5EF4-FFF2-40B4-BE49-F238E27FC236}">
                <a16:creationId xmlns:a16="http://schemas.microsoft.com/office/drawing/2014/main" id="{5D20C2A3-6915-5449-B489-25C305879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17750"/>
            <a:ext cx="80962" cy="36513"/>
          </a:xfrm>
          <a:custGeom>
            <a:avLst/>
            <a:gdLst>
              <a:gd name="T0" fmla="*/ 9013890 w 224"/>
              <a:gd name="T1" fmla="*/ 12154491 h 101"/>
              <a:gd name="T2" fmla="*/ 0 w 224"/>
              <a:gd name="T3" fmla="*/ 0 h 101"/>
              <a:gd name="T4" fmla="*/ 5356142 w 224"/>
              <a:gd name="T5" fmla="*/ 12677241 h 101"/>
              <a:gd name="T6" fmla="*/ 9013890 w 224"/>
              <a:gd name="T7" fmla="*/ 12023622 h 101"/>
              <a:gd name="T8" fmla="*/ 15284469 w 224"/>
              <a:gd name="T9" fmla="*/ 12415866 h 101"/>
              <a:gd name="T10" fmla="*/ 18811738 w 224"/>
              <a:gd name="T11" fmla="*/ 10716746 h 101"/>
              <a:gd name="T12" fmla="*/ 22730804 w 224"/>
              <a:gd name="T13" fmla="*/ 12546373 h 101"/>
              <a:gd name="T14" fmla="*/ 22730804 w 224"/>
              <a:gd name="T15" fmla="*/ 12677241 h 101"/>
              <a:gd name="T16" fmla="*/ 18811738 w 224"/>
              <a:gd name="T17" fmla="*/ 10847615 h 101"/>
              <a:gd name="T18" fmla="*/ 15676629 w 224"/>
              <a:gd name="T19" fmla="*/ 12284998 h 101"/>
              <a:gd name="T20" fmla="*/ 13063797 w 224"/>
              <a:gd name="T21" fmla="*/ 13069123 h 101"/>
              <a:gd name="T22" fmla="*/ 27956468 w 224"/>
              <a:gd name="T23" fmla="*/ 9671245 h 101"/>
              <a:gd name="T24" fmla="*/ 28740064 w 224"/>
              <a:gd name="T25" fmla="*/ 7449375 h 101"/>
              <a:gd name="T26" fmla="*/ 27956468 w 224"/>
              <a:gd name="T27" fmla="*/ 9671245 h 101"/>
              <a:gd name="T28" fmla="*/ 25474115 w 224"/>
              <a:gd name="T29" fmla="*/ 11631740 h 101"/>
              <a:gd name="T30" fmla="*/ 4572184 w 224"/>
              <a:gd name="T31" fmla="*/ 4182004 h 101"/>
              <a:gd name="T32" fmla="*/ 13978234 w 224"/>
              <a:gd name="T33" fmla="*/ 7318868 h 101"/>
              <a:gd name="T34" fmla="*/ 13978234 w 224"/>
              <a:gd name="T35" fmla="*/ 7580243 h 101"/>
              <a:gd name="T36" fmla="*/ 4441705 w 224"/>
              <a:gd name="T37" fmla="*/ 4312872 h 101"/>
              <a:gd name="T38" fmla="*/ 130479 w 224"/>
              <a:gd name="T39" fmla="*/ 130868 h 101"/>
              <a:gd name="T40" fmla="*/ 18289099 w 224"/>
              <a:gd name="T41" fmla="*/ 6926625 h 101"/>
              <a:gd name="T42" fmla="*/ 18289099 w 224"/>
              <a:gd name="T43" fmla="*/ 6926625 h 101"/>
              <a:gd name="T44" fmla="*/ 18289099 w 224"/>
              <a:gd name="T45" fmla="*/ 6926625 h 101"/>
              <a:gd name="T46" fmla="*/ 19595696 w 224"/>
              <a:gd name="T47" fmla="*/ 4835623 h 101"/>
              <a:gd name="T48" fmla="*/ 19595696 w 224"/>
              <a:gd name="T49" fmla="*/ 4705116 h 101"/>
              <a:gd name="T50" fmla="*/ 19334376 w 224"/>
              <a:gd name="T51" fmla="*/ 5096998 h 101"/>
              <a:gd name="T52" fmla="*/ 19334376 w 224"/>
              <a:gd name="T53" fmla="*/ 5096998 h 101"/>
              <a:gd name="T54" fmla="*/ 20117973 w 224"/>
              <a:gd name="T55" fmla="*/ 6926625 h 101"/>
              <a:gd name="T56" fmla="*/ 22208166 w 224"/>
              <a:gd name="T57" fmla="*/ 8887120 h 101"/>
              <a:gd name="T58" fmla="*/ 20117973 w 224"/>
              <a:gd name="T59" fmla="*/ 7188000 h 101"/>
              <a:gd name="T60" fmla="*/ 19726174 w 224"/>
              <a:gd name="T61" fmla="*/ 4705116 h 101"/>
              <a:gd name="T62" fmla="*/ 22208166 w 224"/>
              <a:gd name="T63" fmla="*/ 8887120 h 101"/>
              <a:gd name="T64" fmla="*/ 22992124 w 224"/>
              <a:gd name="T65" fmla="*/ 7188000 h 101"/>
              <a:gd name="T66" fmla="*/ 23122603 w 224"/>
              <a:gd name="T67" fmla="*/ 7188000 h 101"/>
              <a:gd name="T68" fmla="*/ 22992124 w 224"/>
              <a:gd name="T69" fmla="*/ 7188000 h 101"/>
              <a:gd name="T70" fmla="*/ 24690519 w 224"/>
              <a:gd name="T71" fmla="*/ 6796118 h 101"/>
              <a:gd name="T72" fmla="*/ 25343636 w 224"/>
              <a:gd name="T73" fmla="*/ 8364369 h 101"/>
              <a:gd name="T74" fmla="*/ 24559678 w 224"/>
              <a:gd name="T75" fmla="*/ 6796118 h 101"/>
              <a:gd name="T76" fmla="*/ 22992124 w 224"/>
              <a:gd name="T77" fmla="*/ 6011992 h 101"/>
              <a:gd name="T78" fmla="*/ 22600325 w 224"/>
              <a:gd name="T79" fmla="*/ 6142499 h 101"/>
              <a:gd name="T80" fmla="*/ 26780712 w 224"/>
              <a:gd name="T81" fmla="*/ 7710750 h 101"/>
              <a:gd name="T82" fmla="*/ 25343636 w 224"/>
              <a:gd name="T83" fmla="*/ 8494876 h 101"/>
              <a:gd name="T84" fmla="*/ 26780712 w 224"/>
              <a:gd name="T85" fmla="*/ 7710750 h 101"/>
              <a:gd name="T86" fmla="*/ 26649871 w 224"/>
              <a:gd name="T87" fmla="*/ 7580243 h 101"/>
              <a:gd name="T88" fmla="*/ 26258073 w 224"/>
              <a:gd name="T89" fmla="*/ 6534742 h 101"/>
              <a:gd name="T90" fmla="*/ 26258073 w 224"/>
              <a:gd name="T91" fmla="*/ 6534742 h 101"/>
              <a:gd name="T92" fmla="*/ 26258073 w 224"/>
              <a:gd name="T93" fmla="*/ 6534742 h 101"/>
              <a:gd name="T94" fmla="*/ 27956468 w 224"/>
              <a:gd name="T95" fmla="*/ 6403874 h 101"/>
              <a:gd name="T96" fmla="*/ 27956468 w 224"/>
              <a:gd name="T97" fmla="*/ 6534742 h 101"/>
              <a:gd name="T98" fmla="*/ 26258073 w 224"/>
              <a:gd name="T99" fmla="*/ 4835623 h 10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24" h="101">
                <a:moveTo>
                  <a:pt x="100" y="100"/>
                </a:moveTo>
                <a:cubicBezTo>
                  <a:pt x="88" y="100"/>
                  <a:pt x="74" y="96"/>
                  <a:pt x="69" y="93"/>
                </a:cubicBezTo>
                <a:cubicBezTo>
                  <a:pt x="61" y="88"/>
                  <a:pt x="50" y="90"/>
                  <a:pt x="41" y="98"/>
                </a:cubicBezTo>
                <a:cubicBezTo>
                  <a:pt x="32" y="91"/>
                  <a:pt x="0" y="2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33" y="90"/>
                  <a:pt x="41" y="97"/>
                </a:cubicBezTo>
                <a:cubicBezTo>
                  <a:pt x="46" y="93"/>
                  <a:pt x="53" y="89"/>
                  <a:pt x="60" y="89"/>
                </a:cubicBezTo>
                <a:cubicBezTo>
                  <a:pt x="63" y="89"/>
                  <a:pt x="66" y="90"/>
                  <a:pt x="69" y="92"/>
                </a:cubicBezTo>
                <a:cubicBezTo>
                  <a:pt x="74" y="96"/>
                  <a:pt x="88" y="100"/>
                  <a:pt x="100" y="100"/>
                </a:cubicBezTo>
                <a:cubicBezTo>
                  <a:pt x="107" y="100"/>
                  <a:pt x="113" y="97"/>
                  <a:pt x="117" y="95"/>
                </a:cubicBezTo>
                <a:lnTo>
                  <a:pt x="120" y="93"/>
                </a:lnTo>
                <a:cubicBezTo>
                  <a:pt x="133" y="85"/>
                  <a:pt x="139" y="80"/>
                  <a:pt x="144" y="82"/>
                </a:cubicBezTo>
                <a:cubicBezTo>
                  <a:pt x="148" y="88"/>
                  <a:pt x="153" y="91"/>
                  <a:pt x="160" y="93"/>
                </a:cubicBezTo>
                <a:cubicBezTo>
                  <a:pt x="162" y="94"/>
                  <a:pt x="170" y="97"/>
                  <a:pt x="174" y="96"/>
                </a:cubicBezTo>
                <a:cubicBezTo>
                  <a:pt x="180" y="97"/>
                  <a:pt x="189" y="95"/>
                  <a:pt x="194" y="89"/>
                </a:cubicBezTo>
                <a:cubicBezTo>
                  <a:pt x="189" y="95"/>
                  <a:pt x="180" y="98"/>
                  <a:pt x="174" y="97"/>
                </a:cubicBezTo>
                <a:cubicBezTo>
                  <a:pt x="170" y="97"/>
                  <a:pt x="162" y="95"/>
                  <a:pt x="160" y="93"/>
                </a:cubicBezTo>
                <a:cubicBezTo>
                  <a:pt x="153" y="93"/>
                  <a:pt x="148" y="89"/>
                  <a:pt x="144" y="83"/>
                </a:cubicBezTo>
                <a:lnTo>
                  <a:pt x="142" y="83"/>
                </a:lnTo>
                <a:cubicBezTo>
                  <a:pt x="137" y="83"/>
                  <a:pt x="132" y="87"/>
                  <a:pt x="120" y="94"/>
                </a:cubicBezTo>
                <a:lnTo>
                  <a:pt x="118" y="95"/>
                </a:lnTo>
                <a:cubicBezTo>
                  <a:pt x="113" y="98"/>
                  <a:pt x="107" y="100"/>
                  <a:pt x="100" y="100"/>
                </a:cubicBezTo>
                <a:close/>
                <a:moveTo>
                  <a:pt x="195" y="89"/>
                </a:moveTo>
                <a:cubicBezTo>
                  <a:pt x="204" y="89"/>
                  <a:pt x="211" y="83"/>
                  <a:pt x="214" y="74"/>
                </a:cubicBezTo>
                <a:cubicBezTo>
                  <a:pt x="218" y="73"/>
                  <a:pt x="220" y="70"/>
                  <a:pt x="221" y="69"/>
                </a:cubicBezTo>
                <a:cubicBezTo>
                  <a:pt x="223" y="65"/>
                  <a:pt x="222" y="61"/>
                  <a:pt x="220" y="57"/>
                </a:cubicBezTo>
                <a:cubicBezTo>
                  <a:pt x="222" y="61"/>
                  <a:pt x="223" y="65"/>
                  <a:pt x="222" y="69"/>
                </a:cubicBezTo>
                <a:cubicBezTo>
                  <a:pt x="220" y="72"/>
                  <a:pt x="218" y="74"/>
                  <a:pt x="214" y="74"/>
                </a:cubicBezTo>
                <a:cubicBezTo>
                  <a:pt x="211" y="85"/>
                  <a:pt x="202" y="91"/>
                  <a:pt x="194" y="89"/>
                </a:cubicBezTo>
                <a:lnTo>
                  <a:pt x="195" y="89"/>
                </a:lnTo>
                <a:close/>
                <a:moveTo>
                  <a:pt x="18" y="18"/>
                </a:moveTo>
                <a:cubicBezTo>
                  <a:pt x="22" y="25"/>
                  <a:pt x="26" y="30"/>
                  <a:pt x="35" y="32"/>
                </a:cubicBezTo>
                <a:cubicBezTo>
                  <a:pt x="47" y="36"/>
                  <a:pt x="59" y="41"/>
                  <a:pt x="65" y="47"/>
                </a:cubicBezTo>
                <a:cubicBezTo>
                  <a:pt x="71" y="55"/>
                  <a:pt x="100" y="59"/>
                  <a:pt x="107" y="56"/>
                </a:cubicBezTo>
                <a:cubicBezTo>
                  <a:pt x="109" y="56"/>
                  <a:pt x="111" y="55"/>
                  <a:pt x="113" y="55"/>
                </a:cubicBezTo>
                <a:cubicBezTo>
                  <a:pt x="112" y="56"/>
                  <a:pt x="109" y="56"/>
                  <a:pt x="107" y="58"/>
                </a:cubicBezTo>
                <a:cubicBezTo>
                  <a:pt x="100" y="59"/>
                  <a:pt x="70" y="55"/>
                  <a:pt x="64" y="47"/>
                </a:cubicBezTo>
                <a:cubicBezTo>
                  <a:pt x="58" y="41"/>
                  <a:pt x="47" y="37"/>
                  <a:pt x="34" y="33"/>
                </a:cubicBezTo>
                <a:cubicBezTo>
                  <a:pt x="25" y="31"/>
                  <a:pt x="22" y="25"/>
                  <a:pt x="17" y="18"/>
                </a:cubicBezTo>
                <a:cubicBezTo>
                  <a:pt x="13" y="13"/>
                  <a:pt x="9" y="5"/>
                  <a:pt x="1" y="1"/>
                </a:cubicBezTo>
                <a:cubicBezTo>
                  <a:pt x="10" y="5"/>
                  <a:pt x="14" y="12"/>
                  <a:pt x="18" y="18"/>
                </a:cubicBezTo>
                <a:close/>
                <a:moveTo>
                  <a:pt x="140" y="53"/>
                </a:moveTo>
                <a:cubicBezTo>
                  <a:pt x="134" y="50"/>
                  <a:pt x="123" y="53"/>
                  <a:pt x="114" y="55"/>
                </a:cubicBezTo>
                <a:cubicBezTo>
                  <a:pt x="123" y="52"/>
                  <a:pt x="135" y="50"/>
                  <a:pt x="140" y="53"/>
                </a:cubicBezTo>
                <a:close/>
                <a:moveTo>
                  <a:pt x="148" y="39"/>
                </a:moveTo>
                <a:cubicBezTo>
                  <a:pt x="144" y="44"/>
                  <a:pt x="142" y="50"/>
                  <a:pt x="140" y="53"/>
                </a:cubicBezTo>
                <a:cubicBezTo>
                  <a:pt x="141" y="50"/>
                  <a:pt x="144" y="44"/>
                  <a:pt x="148" y="39"/>
                </a:cubicBezTo>
                <a:close/>
                <a:moveTo>
                  <a:pt x="150" y="37"/>
                </a:moveTo>
                <a:cubicBezTo>
                  <a:pt x="149" y="37"/>
                  <a:pt x="149" y="37"/>
                  <a:pt x="149" y="37"/>
                </a:cubicBezTo>
                <a:cubicBezTo>
                  <a:pt x="149" y="37"/>
                  <a:pt x="149" y="36"/>
                  <a:pt x="150" y="36"/>
                </a:cubicBezTo>
                <a:lnTo>
                  <a:pt x="150" y="37"/>
                </a:lnTo>
                <a:close/>
                <a:moveTo>
                  <a:pt x="148" y="39"/>
                </a:moveTo>
                <a:cubicBezTo>
                  <a:pt x="148" y="38"/>
                  <a:pt x="148" y="37"/>
                  <a:pt x="149" y="37"/>
                </a:cubicBezTo>
                <a:cubicBezTo>
                  <a:pt x="148" y="38"/>
                  <a:pt x="148" y="38"/>
                  <a:pt x="148" y="39"/>
                </a:cubicBezTo>
                <a:close/>
                <a:moveTo>
                  <a:pt x="151" y="36"/>
                </a:moveTo>
                <a:cubicBezTo>
                  <a:pt x="150" y="44"/>
                  <a:pt x="152" y="49"/>
                  <a:pt x="154" y="53"/>
                </a:cubicBezTo>
                <a:cubicBezTo>
                  <a:pt x="154" y="55"/>
                  <a:pt x="155" y="58"/>
                  <a:pt x="155" y="59"/>
                </a:cubicBezTo>
                <a:cubicBezTo>
                  <a:pt x="160" y="59"/>
                  <a:pt x="168" y="64"/>
                  <a:pt x="170" y="68"/>
                </a:cubicBezTo>
                <a:cubicBezTo>
                  <a:pt x="168" y="65"/>
                  <a:pt x="160" y="60"/>
                  <a:pt x="154" y="59"/>
                </a:cubicBezTo>
                <a:lnTo>
                  <a:pt x="154" y="55"/>
                </a:lnTo>
                <a:cubicBezTo>
                  <a:pt x="152" y="49"/>
                  <a:pt x="149" y="44"/>
                  <a:pt x="150" y="37"/>
                </a:cubicBezTo>
                <a:cubicBezTo>
                  <a:pt x="150" y="36"/>
                  <a:pt x="150" y="36"/>
                  <a:pt x="151" y="36"/>
                </a:cubicBezTo>
                <a:close/>
                <a:moveTo>
                  <a:pt x="180" y="64"/>
                </a:moveTo>
                <a:cubicBezTo>
                  <a:pt x="176" y="65"/>
                  <a:pt x="173" y="66"/>
                  <a:pt x="170" y="68"/>
                </a:cubicBezTo>
                <a:cubicBezTo>
                  <a:pt x="173" y="65"/>
                  <a:pt x="176" y="64"/>
                  <a:pt x="180" y="64"/>
                </a:cubicBezTo>
                <a:close/>
                <a:moveTo>
                  <a:pt x="176" y="55"/>
                </a:moveTo>
                <a:cubicBezTo>
                  <a:pt x="176" y="52"/>
                  <a:pt x="176" y="48"/>
                  <a:pt x="173" y="47"/>
                </a:cubicBezTo>
                <a:cubicBezTo>
                  <a:pt x="176" y="48"/>
                  <a:pt x="176" y="52"/>
                  <a:pt x="177" y="55"/>
                </a:cubicBezTo>
                <a:cubicBezTo>
                  <a:pt x="178" y="59"/>
                  <a:pt x="179" y="62"/>
                  <a:pt x="180" y="64"/>
                </a:cubicBezTo>
                <a:cubicBezTo>
                  <a:pt x="178" y="62"/>
                  <a:pt x="177" y="59"/>
                  <a:pt x="176" y="55"/>
                </a:cubicBezTo>
                <a:close/>
                <a:moveTo>
                  <a:pt x="176" y="46"/>
                </a:moveTo>
                <a:cubicBezTo>
                  <a:pt x="182" y="46"/>
                  <a:pt x="186" y="50"/>
                  <a:pt x="189" y="52"/>
                </a:cubicBezTo>
                <a:cubicBezTo>
                  <a:pt x="190" y="55"/>
                  <a:pt x="192" y="56"/>
                  <a:pt x="192" y="59"/>
                </a:cubicBezTo>
                <a:cubicBezTo>
                  <a:pt x="193" y="60"/>
                  <a:pt x="195" y="62"/>
                  <a:pt x="194" y="64"/>
                </a:cubicBezTo>
                <a:cubicBezTo>
                  <a:pt x="194" y="61"/>
                  <a:pt x="192" y="59"/>
                  <a:pt x="191" y="59"/>
                </a:cubicBezTo>
                <a:cubicBezTo>
                  <a:pt x="191" y="58"/>
                  <a:pt x="190" y="55"/>
                  <a:pt x="188" y="52"/>
                </a:cubicBezTo>
                <a:cubicBezTo>
                  <a:pt x="185" y="50"/>
                  <a:pt x="179" y="46"/>
                  <a:pt x="173" y="47"/>
                </a:cubicBezTo>
                <a:cubicBezTo>
                  <a:pt x="174" y="46"/>
                  <a:pt x="176" y="46"/>
                  <a:pt x="176" y="46"/>
                </a:cubicBezTo>
                <a:close/>
                <a:moveTo>
                  <a:pt x="173" y="47"/>
                </a:moveTo>
                <a:cubicBezTo>
                  <a:pt x="173" y="47"/>
                  <a:pt x="173" y="47"/>
                  <a:pt x="173" y="47"/>
                </a:cubicBezTo>
                <a:cubicBezTo>
                  <a:pt x="173" y="47"/>
                  <a:pt x="173" y="47"/>
                  <a:pt x="173" y="47"/>
                </a:cubicBezTo>
                <a:close/>
                <a:moveTo>
                  <a:pt x="205" y="59"/>
                </a:moveTo>
                <a:cubicBezTo>
                  <a:pt x="203" y="59"/>
                  <a:pt x="196" y="60"/>
                  <a:pt x="194" y="66"/>
                </a:cubicBezTo>
                <a:lnTo>
                  <a:pt x="194" y="65"/>
                </a:lnTo>
                <a:lnTo>
                  <a:pt x="194" y="64"/>
                </a:lnTo>
                <a:cubicBezTo>
                  <a:pt x="197" y="60"/>
                  <a:pt x="202" y="59"/>
                  <a:pt x="205" y="59"/>
                </a:cubicBezTo>
                <a:close/>
                <a:moveTo>
                  <a:pt x="205" y="59"/>
                </a:moveTo>
                <a:lnTo>
                  <a:pt x="204" y="58"/>
                </a:lnTo>
                <a:cubicBezTo>
                  <a:pt x="204" y="58"/>
                  <a:pt x="205" y="58"/>
                  <a:pt x="205" y="59"/>
                </a:cubicBezTo>
                <a:close/>
                <a:moveTo>
                  <a:pt x="201" y="50"/>
                </a:moveTo>
                <a:cubicBezTo>
                  <a:pt x="201" y="46"/>
                  <a:pt x="200" y="41"/>
                  <a:pt x="196" y="39"/>
                </a:cubicBezTo>
                <a:cubicBezTo>
                  <a:pt x="201" y="41"/>
                  <a:pt x="201" y="45"/>
                  <a:pt x="201" y="50"/>
                </a:cubicBezTo>
                <a:cubicBezTo>
                  <a:pt x="202" y="53"/>
                  <a:pt x="202" y="55"/>
                  <a:pt x="204" y="58"/>
                </a:cubicBezTo>
                <a:cubicBezTo>
                  <a:pt x="201" y="56"/>
                  <a:pt x="201" y="53"/>
                  <a:pt x="201" y="50"/>
                </a:cubicBezTo>
                <a:close/>
                <a:moveTo>
                  <a:pt x="201" y="37"/>
                </a:moveTo>
                <a:cubicBezTo>
                  <a:pt x="211" y="37"/>
                  <a:pt x="213" y="44"/>
                  <a:pt x="214" y="49"/>
                </a:cubicBezTo>
                <a:cubicBezTo>
                  <a:pt x="215" y="51"/>
                  <a:pt x="216" y="54"/>
                  <a:pt x="218" y="55"/>
                </a:cubicBezTo>
                <a:cubicBezTo>
                  <a:pt x="216" y="55"/>
                  <a:pt x="215" y="52"/>
                  <a:pt x="214" y="50"/>
                </a:cubicBezTo>
                <a:cubicBezTo>
                  <a:pt x="212" y="44"/>
                  <a:pt x="210" y="36"/>
                  <a:pt x="196" y="39"/>
                </a:cubicBezTo>
                <a:cubicBezTo>
                  <a:pt x="199" y="37"/>
                  <a:pt x="199" y="37"/>
                  <a:pt x="20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6" name="Freeform 2562">
            <a:extLst>
              <a:ext uri="{FF2B5EF4-FFF2-40B4-BE49-F238E27FC236}">
                <a16:creationId xmlns:a16="http://schemas.microsoft.com/office/drawing/2014/main" id="{1786DDBF-C8F5-D841-9497-E0BFC1131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393950"/>
            <a:ext cx="17462" cy="19050"/>
          </a:xfrm>
          <a:custGeom>
            <a:avLst/>
            <a:gdLst>
              <a:gd name="T0" fmla="*/ 2927330 w 50"/>
              <a:gd name="T1" fmla="*/ 6844812 h 52"/>
              <a:gd name="T2" fmla="*/ 0 w 50"/>
              <a:gd name="T3" fmla="*/ 3489447 h 52"/>
              <a:gd name="T4" fmla="*/ 2927330 w 50"/>
              <a:gd name="T5" fmla="*/ 0 h 52"/>
              <a:gd name="T6" fmla="*/ 5976544 w 50"/>
              <a:gd name="T7" fmla="*/ 3489447 h 52"/>
              <a:gd name="T8" fmla="*/ 2927330 w 50"/>
              <a:gd name="T9" fmla="*/ 6844812 h 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" h="52">
                <a:moveTo>
                  <a:pt x="24" y="51"/>
                </a:moveTo>
                <a:cubicBezTo>
                  <a:pt x="11" y="51"/>
                  <a:pt x="0" y="39"/>
                  <a:pt x="0" y="26"/>
                </a:cubicBezTo>
                <a:cubicBezTo>
                  <a:pt x="0" y="11"/>
                  <a:pt x="11" y="0"/>
                  <a:pt x="24" y="0"/>
                </a:cubicBezTo>
                <a:cubicBezTo>
                  <a:pt x="39" y="0"/>
                  <a:pt x="49" y="11"/>
                  <a:pt x="49" y="26"/>
                </a:cubicBezTo>
                <a:cubicBezTo>
                  <a:pt x="49" y="39"/>
                  <a:pt x="39" y="51"/>
                  <a:pt x="24" y="5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7" name="Freeform 2563">
            <a:extLst>
              <a:ext uri="{FF2B5EF4-FFF2-40B4-BE49-F238E27FC236}">
                <a16:creationId xmlns:a16="http://schemas.microsoft.com/office/drawing/2014/main" id="{01824E44-BD7A-6147-982F-9D3B87DE3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393950"/>
            <a:ext cx="19050" cy="19050"/>
          </a:xfrm>
          <a:custGeom>
            <a:avLst/>
            <a:gdLst>
              <a:gd name="T0" fmla="*/ 3348691 w 51"/>
              <a:gd name="T1" fmla="*/ 6718180 h 53"/>
              <a:gd name="T2" fmla="*/ 0 w 51"/>
              <a:gd name="T3" fmla="*/ 3488307 h 53"/>
              <a:gd name="T4" fmla="*/ 3348691 w 51"/>
              <a:gd name="T5" fmla="*/ 0 h 53"/>
              <a:gd name="T6" fmla="*/ 6976035 w 51"/>
              <a:gd name="T7" fmla="*/ 3488307 h 53"/>
              <a:gd name="T8" fmla="*/ 3348691 w 51"/>
              <a:gd name="T9" fmla="*/ 6718180 h 53"/>
              <a:gd name="T10" fmla="*/ 3348691 w 51"/>
              <a:gd name="T11" fmla="*/ 129037 h 53"/>
              <a:gd name="T12" fmla="*/ 139700 w 51"/>
              <a:gd name="T13" fmla="*/ 3488307 h 53"/>
              <a:gd name="T14" fmla="*/ 3348691 w 51"/>
              <a:gd name="T15" fmla="*/ 6718180 h 53"/>
              <a:gd name="T16" fmla="*/ 6836709 w 51"/>
              <a:gd name="T17" fmla="*/ 3488307 h 53"/>
              <a:gd name="T18" fmla="*/ 3348691 w 51"/>
              <a:gd name="T19" fmla="*/ 129037 h 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53">
                <a:moveTo>
                  <a:pt x="24" y="52"/>
                </a:moveTo>
                <a:cubicBezTo>
                  <a:pt x="11" y="52"/>
                  <a:pt x="0" y="40"/>
                  <a:pt x="0" y="27"/>
                </a:cubicBezTo>
                <a:cubicBezTo>
                  <a:pt x="0" y="12"/>
                  <a:pt x="11" y="0"/>
                  <a:pt x="24" y="0"/>
                </a:cubicBezTo>
                <a:cubicBezTo>
                  <a:pt x="39" y="0"/>
                  <a:pt x="50" y="12"/>
                  <a:pt x="50" y="27"/>
                </a:cubicBezTo>
                <a:cubicBezTo>
                  <a:pt x="50" y="40"/>
                  <a:pt x="39" y="52"/>
                  <a:pt x="24" y="52"/>
                </a:cubicBezTo>
                <a:close/>
                <a:moveTo>
                  <a:pt x="24" y="1"/>
                </a:moveTo>
                <a:cubicBezTo>
                  <a:pt x="11" y="1"/>
                  <a:pt x="1" y="12"/>
                  <a:pt x="1" y="27"/>
                </a:cubicBezTo>
                <a:cubicBezTo>
                  <a:pt x="1" y="39"/>
                  <a:pt x="11" y="52"/>
                  <a:pt x="24" y="52"/>
                </a:cubicBezTo>
                <a:cubicBezTo>
                  <a:pt x="39" y="52"/>
                  <a:pt x="49" y="39"/>
                  <a:pt x="49" y="27"/>
                </a:cubicBezTo>
                <a:cubicBezTo>
                  <a:pt x="49" y="12"/>
                  <a:pt x="39" y="1"/>
                  <a:pt x="2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8" name="Freeform 2564">
            <a:extLst>
              <a:ext uri="{FF2B5EF4-FFF2-40B4-BE49-F238E27FC236}">
                <a16:creationId xmlns:a16="http://schemas.microsoft.com/office/drawing/2014/main" id="{CC745F9E-079C-E04D-9FD3-15C2114F3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82838"/>
            <a:ext cx="30163" cy="31750"/>
          </a:xfrm>
          <a:custGeom>
            <a:avLst/>
            <a:gdLst>
              <a:gd name="T0" fmla="*/ 676460 w 82"/>
              <a:gd name="T1" fmla="*/ 8461375 h 88"/>
              <a:gd name="T2" fmla="*/ 0 w 82"/>
              <a:gd name="T3" fmla="*/ 4035497 h 88"/>
              <a:gd name="T4" fmla="*/ 1759018 w 82"/>
              <a:gd name="T5" fmla="*/ 4425878 h 88"/>
              <a:gd name="T6" fmla="*/ 2570844 w 82"/>
              <a:gd name="T7" fmla="*/ 3905250 h 88"/>
              <a:gd name="T8" fmla="*/ 3382670 w 82"/>
              <a:gd name="T9" fmla="*/ 1822378 h 88"/>
              <a:gd name="T10" fmla="*/ 5006322 w 82"/>
              <a:gd name="T11" fmla="*/ 130247 h 88"/>
              <a:gd name="T12" fmla="*/ 8118261 w 82"/>
              <a:gd name="T13" fmla="*/ 1171503 h 88"/>
              <a:gd name="T14" fmla="*/ 6088880 w 82"/>
              <a:gd name="T15" fmla="*/ 1301750 h 88"/>
              <a:gd name="T16" fmla="*/ 5006322 w 82"/>
              <a:gd name="T17" fmla="*/ 2343006 h 88"/>
              <a:gd name="T18" fmla="*/ 5006322 w 82"/>
              <a:gd name="T19" fmla="*/ 3644756 h 88"/>
              <a:gd name="T20" fmla="*/ 6494609 w 82"/>
              <a:gd name="T21" fmla="*/ 3124128 h 88"/>
              <a:gd name="T22" fmla="*/ 8253627 w 82"/>
              <a:gd name="T23" fmla="*/ 2993881 h 88"/>
              <a:gd name="T24" fmla="*/ 10824471 w 82"/>
              <a:gd name="T25" fmla="*/ 4816259 h 88"/>
              <a:gd name="T26" fmla="*/ 8659724 w 82"/>
              <a:gd name="T27" fmla="*/ 4295631 h 88"/>
              <a:gd name="T28" fmla="*/ 7036072 w 82"/>
              <a:gd name="T29" fmla="*/ 5207000 h 88"/>
              <a:gd name="T30" fmla="*/ 6088880 w 82"/>
              <a:gd name="T31" fmla="*/ 5988122 h 88"/>
              <a:gd name="T32" fmla="*/ 5682783 w 82"/>
              <a:gd name="T33" fmla="*/ 7680253 h 88"/>
              <a:gd name="T34" fmla="*/ 6629975 w 82"/>
              <a:gd name="T35" fmla="*/ 10023259 h 88"/>
              <a:gd name="T36" fmla="*/ 8388992 w 82"/>
              <a:gd name="T37" fmla="*/ 10934628 h 88"/>
              <a:gd name="T38" fmla="*/ 5412419 w 82"/>
              <a:gd name="T39" fmla="*/ 10674134 h 88"/>
              <a:gd name="T40" fmla="*/ 3111939 w 82"/>
              <a:gd name="T41" fmla="*/ 9112250 h 88"/>
              <a:gd name="T42" fmla="*/ 676460 w 82"/>
              <a:gd name="T43" fmla="*/ 8461375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2" h="88">
                <a:moveTo>
                  <a:pt x="5" y="65"/>
                </a:moveTo>
                <a:lnTo>
                  <a:pt x="0" y="31"/>
                </a:lnTo>
                <a:cubicBezTo>
                  <a:pt x="4" y="31"/>
                  <a:pt x="9" y="32"/>
                  <a:pt x="13" y="34"/>
                </a:cubicBezTo>
                <a:cubicBezTo>
                  <a:pt x="14" y="32"/>
                  <a:pt x="17" y="30"/>
                  <a:pt x="19" y="30"/>
                </a:cubicBezTo>
                <a:cubicBezTo>
                  <a:pt x="18" y="27"/>
                  <a:pt x="19" y="17"/>
                  <a:pt x="25" y="14"/>
                </a:cubicBezTo>
                <a:cubicBezTo>
                  <a:pt x="25" y="7"/>
                  <a:pt x="29" y="1"/>
                  <a:pt x="37" y="1"/>
                </a:cubicBezTo>
                <a:cubicBezTo>
                  <a:pt x="47" y="0"/>
                  <a:pt x="55" y="2"/>
                  <a:pt x="60" y="9"/>
                </a:cubicBezTo>
                <a:cubicBezTo>
                  <a:pt x="56" y="8"/>
                  <a:pt x="50" y="11"/>
                  <a:pt x="45" y="10"/>
                </a:cubicBezTo>
                <a:cubicBezTo>
                  <a:pt x="45" y="14"/>
                  <a:pt x="42" y="18"/>
                  <a:pt x="37" y="18"/>
                </a:cubicBezTo>
                <a:cubicBezTo>
                  <a:pt x="40" y="21"/>
                  <a:pt x="40" y="25"/>
                  <a:pt x="37" y="28"/>
                </a:cubicBezTo>
                <a:cubicBezTo>
                  <a:pt x="41" y="26"/>
                  <a:pt x="47" y="23"/>
                  <a:pt x="48" y="24"/>
                </a:cubicBezTo>
                <a:cubicBezTo>
                  <a:pt x="51" y="22"/>
                  <a:pt x="58" y="21"/>
                  <a:pt x="61" y="23"/>
                </a:cubicBezTo>
                <a:cubicBezTo>
                  <a:pt x="71" y="18"/>
                  <a:pt x="81" y="24"/>
                  <a:pt x="80" y="37"/>
                </a:cubicBezTo>
                <a:cubicBezTo>
                  <a:pt x="77" y="32"/>
                  <a:pt x="67" y="37"/>
                  <a:pt x="64" y="33"/>
                </a:cubicBezTo>
                <a:cubicBezTo>
                  <a:pt x="62" y="37"/>
                  <a:pt x="57" y="39"/>
                  <a:pt x="52" y="40"/>
                </a:cubicBezTo>
                <a:cubicBezTo>
                  <a:pt x="51" y="42"/>
                  <a:pt x="48" y="44"/>
                  <a:pt x="45" y="46"/>
                </a:cubicBezTo>
                <a:cubicBezTo>
                  <a:pt x="45" y="49"/>
                  <a:pt x="45" y="56"/>
                  <a:pt x="42" y="59"/>
                </a:cubicBezTo>
                <a:cubicBezTo>
                  <a:pt x="46" y="62"/>
                  <a:pt x="43" y="71"/>
                  <a:pt x="49" y="77"/>
                </a:cubicBezTo>
                <a:cubicBezTo>
                  <a:pt x="53" y="81"/>
                  <a:pt x="58" y="84"/>
                  <a:pt x="62" y="84"/>
                </a:cubicBezTo>
                <a:cubicBezTo>
                  <a:pt x="58" y="86"/>
                  <a:pt x="44" y="87"/>
                  <a:pt x="40" y="82"/>
                </a:cubicBezTo>
                <a:cubicBezTo>
                  <a:pt x="36" y="77"/>
                  <a:pt x="25" y="77"/>
                  <a:pt x="23" y="70"/>
                </a:cubicBezTo>
                <a:cubicBezTo>
                  <a:pt x="19" y="70"/>
                  <a:pt x="10" y="70"/>
                  <a:pt x="5" y="6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19" name="Freeform 2565">
            <a:extLst>
              <a:ext uri="{FF2B5EF4-FFF2-40B4-BE49-F238E27FC236}">
                <a16:creationId xmlns:a16="http://schemas.microsoft.com/office/drawing/2014/main" id="{2004E8F6-B4A9-674E-AD3E-D2AFE4631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82838"/>
            <a:ext cx="30163" cy="31750"/>
          </a:xfrm>
          <a:custGeom>
            <a:avLst/>
            <a:gdLst>
              <a:gd name="T0" fmla="*/ 5277054 w 82"/>
              <a:gd name="T1" fmla="*/ 10920905 h 87"/>
              <a:gd name="T2" fmla="*/ 2976941 w 82"/>
              <a:gd name="T3" fmla="*/ 9322822 h 87"/>
              <a:gd name="T4" fmla="*/ 811826 w 82"/>
              <a:gd name="T5" fmla="*/ 8656802 h 87"/>
              <a:gd name="T6" fmla="*/ 4329862 w 82"/>
              <a:gd name="T7" fmla="*/ 10255250 h 87"/>
              <a:gd name="T8" fmla="*/ 7983263 w 82"/>
              <a:gd name="T9" fmla="*/ 11187313 h 87"/>
              <a:gd name="T10" fmla="*/ 7983263 w 82"/>
              <a:gd name="T11" fmla="*/ 11187313 h 87"/>
              <a:gd name="T12" fmla="*/ 7983263 w 82"/>
              <a:gd name="T13" fmla="*/ 11187313 h 87"/>
              <a:gd name="T14" fmla="*/ 6494609 w 82"/>
              <a:gd name="T15" fmla="*/ 10255250 h 87"/>
              <a:gd name="T16" fmla="*/ 5682783 w 82"/>
              <a:gd name="T17" fmla="*/ 7991147 h 87"/>
              <a:gd name="T18" fmla="*/ 6900706 w 82"/>
              <a:gd name="T19" fmla="*/ 5327431 h 87"/>
              <a:gd name="T20" fmla="*/ 9606916 w 82"/>
              <a:gd name="T21" fmla="*/ 4528207 h 87"/>
              <a:gd name="T22" fmla="*/ 10012645 w 82"/>
              <a:gd name="T23" fmla="*/ 3196532 h 87"/>
              <a:gd name="T24" fmla="*/ 10148010 w 82"/>
              <a:gd name="T25" fmla="*/ 3063328 h 87"/>
              <a:gd name="T26" fmla="*/ 10824471 w 82"/>
              <a:gd name="T27" fmla="*/ 4794615 h 87"/>
              <a:gd name="T28" fmla="*/ 8659724 w 82"/>
              <a:gd name="T29" fmla="*/ 4395003 h 87"/>
              <a:gd name="T30" fmla="*/ 6088880 w 82"/>
              <a:gd name="T31" fmla="*/ 6126290 h 87"/>
              <a:gd name="T32" fmla="*/ 6224245 w 82"/>
              <a:gd name="T33" fmla="*/ 8923210 h 87"/>
              <a:gd name="T34" fmla="*/ 8388992 w 82"/>
              <a:gd name="T35" fmla="*/ 11187313 h 87"/>
              <a:gd name="T36" fmla="*/ 8253627 w 82"/>
              <a:gd name="T37" fmla="*/ 11187313 h 87"/>
              <a:gd name="T38" fmla="*/ 10824471 w 82"/>
              <a:gd name="T39" fmla="*/ 4794615 h 87"/>
              <a:gd name="T40" fmla="*/ 10824471 w 82"/>
              <a:gd name="T41" fmla="*/ 4794615 h 87"/>
              <a:gd name="T42" fmla="*/ 6629975 w 82"/>
              <a:gd name="T43" fmla="*/ 3196532 h 87"/>
              <a:gd name="T44" fmla="*/ 5006322 w 82"/>
              <a:gd name="T45" fmla="*/ 3728983 h 87"/>
              <a:gd name="T46" fmla="*/ 5006322 w 82"/>
              <a:gd name="T47" fmla="*/ 3196532 h 87"/>
              <a:gd name="T48" fmla="*/ 5277054 w 82"/>
              <a:gd name="T49" fmla="*/ 3196532 h 87"/>
              <a:gd name="T50" fmla="*/ 6494609 w 82"/>
              <a:gd name="T51" fmla="*/ 3196532 h 87"/>
              <a:gd name="T52" fmla="*/ 5006322 w 82"/>
              <a:gd name="T53" fmla="*/ 2397307 h 87"/>
              <a:gd name="T54" fmla="*/ 7171437 w 82"/>
              <a:gd name="T55" fmla="*/ 1198471 h 87"/>
              <a:gd name="T56" fmla="*/ 5006322 w 82"/>
              <a:gd name="T57" fmla="*/ 133204 h 87"/>
              <a:gd name="T58" fmla="*/ 5006322 w 82"/>
              <a:gd name="T59" fmla="*/ 0 h 87"/>
              <a:gd name="T60" fmla="*/ 7171437 w 82"/>
              <a:gd name="T61" fmla="*/ 1198471 h 87"/>
              <a:gd name="T62" fmla="*/ 5141688 w 82"/>
              <a:gd name="T63" fmla="*/ 2530511 h 87"/>
              <a:gd name="T64" fmla="*/ 2706210 w 82"/>
              <a:gd name="T65" fmla="*/ 3995391 h 87"/>
              <a:gd name="T66" fmla="*/ 0 w 82"/>
              <a:gd name="T67" fmla="*/ 4261799 h 87"/>
              <a:gd name="T68" fmla="*/ 2570844 w 82"/>
              <a:gd name="T69" fmla="*/ 3862187 h 87"/>
              <a:gd name="T70" fmla="*/ 2706210 w 82"/>
              <a:gd name="T71" fmla="*/ 3995391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2" h="87">
                <a:moveTo>
                  <a:pt x="52" y="86"/>
                </a:moveTo>
                <a:cubicBezTo>
                  <a:pt x="47" y="86"/>
                  <a:pt x="42" y="84"/>
                  <a:pt x="39" y="82"/>
                </a:cubicBezTo>
                <a:cubicBezTo>
                  <a:pt x="37" y="81"/>
                  <a:pt x="36" y="79"/>
                  <a:pt x="32" y="78"/>
                </a:cubicBezTo>
                <a:cubicBezTo>
                  <a:pt x="29" y="77"/>
                  <a:pt x="23" y="74"/>
                  <a:pt x="22" y="70"/>
                </a:cubicBezTo>
                <a:cubicBezTo>
                  <a:pt x="19" y="70"/>
                  <a:pt x="10" y="71"/>
                  <a:pt x="5" y="65"/>
                </a:cubicBezTo>
                <a:lnTo>
                  <a:pt x="6" y="65"/>
                </a:lnTo>
                <a:cubicBezTo>
                  <a:pt x="11" y="70"/>
                  <a:pt x="19" y="70"/>
                  <a:pt x="23" y="70"/>
                </a:cubicBezTo>
                <a:cubicBezTo>
                  <a:pt x="25" y="74"/>
                  <a:pt x="29" y="76"/>
                  <a:pt x="32" y="77"/>
                </a:cubicBezTo>
                <a:cubicBezTo>
                  <a:pt x="37" y="79"/>
                  <a:pt x="37" y="79"/>
                  <a:pt x="40" y="82"/>
                </a:cubicBezTo>
                <a:cubicBezTo>
                  <a:pt x="43" y="85"/>
                  <a:pt x="54" y="86"/>
                  <a:pt x="59" y="84"/>
                </a:cubicBezTo>
                <a:cubicBezTo>
                  <a:pt x="57" y="85"/>
                  <a:pt x="54" y="86"/>
                  <a:pt x="52" y="86"/>
                </a:cubicBezTo>
                <a:close/>
                <a:moveTo>
                  <a:pt x="59" y="84"/>
                </a:move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lose/>
                <a:moveTo>
                  <a:pt x="61" y="84"/>
                </a:moveTo>
                <a:cubicBezTo>
                  <a:pt x="58" y="84"/>
                  <a:pt x="53" y="81"/>
                  <a:pt x="48" y="77"/>
                </a:cubicBezTo>
                <a:cubicBezTo>
                  <a:pt x="45" y="75"/>
                  <a:pt x="45" y="70"/>
                  <a:pt x="45" y="67"/>
                </a:cubicBezTo>
                <a:cubicBezTo>
                  <a:pt x="44" y="64"/>
                  <a:pt x="43" y="61"/>
                  <a:pt x="42" y="60"/>
                </a:cubicBezTo>
                <a:cubicBezTo>
                  <a:pt x="45" y="56"/>
                  <a:pt x="45" y="49"/>
                  <a:pt x="45" y="46"/>
                </a:cubicBezTo>
                <a:cubicBezTo>
                  <a:pt x="48" y="44"/>
                  <a:pt x="51" y="41"/>
                  <a:pt x="51" y="40"/>
                </a:cubicBezTo>
                <a:cubicBezTo>
                  <a:pt x="57" y="39"/>
                  <a:pt x="62" y="35"/>
                  <a:pt x="64" y="33"/>
                </a:cubicBezTo>
                <a:cubicBezTo>
                  <a:pt x="66" y="34"/>
                  <a:pt x="68" y="34"/>
                  <a:pt x="71" y="34"/>
                </a:cubicBezTo>
                <a:cubicBezTo>
                  <a:pt x="75" y="34"/>
                  <a:pt x="78" y="34"/>
                  <a:pt x="80" y="36"/>
                </a:cubicBezTo>
                <a:cubicBezTo>
                  <a:pt x="80" y="30"/>
                  <a:pt x="78" y="27"/>
                  <a:pt x="74" y="24"/>
                </a:cubicBezTo>
                <a:cubicBezTo>
                  <a:pt x="71" y="21"/>
                  <a:pt x="65" y="21"/>
                  <a:pt x="61" y="23"/>
                </a:cubicBezTo>
                <a:cubicBezTo>
                  <a:pt x="65" y="20"/>
                  <a:pt x="71" y="21"/>
                  <a:pt x="75" y="23"/>
                </a:cubicBezTo>
                <a:cubicBezTo>
                  <a:pt x="79" y="27"/>
                  <a:pt x="81" y="31"/>
                  <a:pt x="80" y="37"/>
                </a:cubicBezTo>
                <a:cubicBezTo>
                  <a:pt x="80" y="36"/>
                  <a:pt x="80" y="36"/>
                  <a:pt x="80" y="36"/>
                </a:cubicBezTo>
                <a:cubicBezTo>
                  <a:pt x="78" y="35"/>
                  <a:pt x="75" y="35"/>
                  <a:pt x="71" y="35"/>
                </a:cubicBezTo>
                <a:cubicBezTo>
                  <a:pt x="68" y="35"/>
                  <a:pt x="65" y="35"/>
                  <a:pt x="64" y="33"/>
                </a:cubicBezTo>
                <a:cubicBezTo>
                  <a:pt x="63" y="37"/>
                  <a:pt x="57" y="40"/>
                  <a:pt x="52" y="40"/>
                </a:cubicBezTo>
                <a:cubicBezTo>
                  <a:pt x="52" y="42"/>
                  <a:pt x="48" y="45"/>
                  <a:pt x="45" y="46"/>
                </a:cubicBezTo>
                <a:cubicBezTo>
                  <a:pt x="46" y="49"/>
                  <a:pt x="46" y="56"/>
                  <a:pt x="43" y="60"/>
                </a:cubicBezTo>
                <a:cubicBezTo>
                  <a:pt x="44" y="61"/>
                  <a:pt x="45" y="64"/>
                  <a:pt x="46" y="67"/>
                </a:cubicBezTo>
                <a:cubicBezTo>
                  <a:pt x="46" y="70"/>
                  <a:pt x="46" y="74"/>
                  <a:pt x="49" y="76"/>
                </a:cubicBezTo>
                <a:cubicBezTo>
                  <a:pt x="53" y="80"/>
                  <a:pt x="58" y="82"/>
                  <a:pt x="62" y="84"/>
                </a:cubicBezTo>
                <a:cubicBezTo>
                  <a:pt x="61" y="84"/>
                  <a:pt x="61" y="84"/>
                  <a:pt x="59" y="84"/>
                </a:cubicBezTo>
                <a:cubicBezTo>
                  <a:pt x="60" y="84"/>
                  <a:pt x="60" y="84"/>
                  <a:pt x="61" y="84"/>
                </a:cubicBezTo>
                <a:close/>
                <a:moveTo>
                  <a:pt x="80" y="36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6"/>
                  <a:pt x="80" y="36"/>
                  <a:pt x="80" y="36"/>
                </a:cubicBezTo>
                <a:close/>
                <a:moveTo>
                  <a:pt x="61" y="23"/>
                </a:moveTo>
                <a:cubicBezTo>
                  <a:pt x="58" y="21"/>
                  <a:pt x="51" y="23"/>
                  <a:pt x="49" y="24"/>
                </a:cubicBezTo>
                <a:cubicBezTo>
                  <a:pt x="50" y="21"/>
                  <a:pt x="58" y="21"/>
                  <a:pt x="61" y="23"/>
                </a:cubicBezTo>
                <a:close/>
                <a:moveTo>
                  <a:pt x="37" y="28"/>
                </a:moveTo>
                <a:cubicBezTo>
                  <a:pt x="37" y="29"/>
                  <a:pt x="36" y="29"/>
                  <a:pt x="36" y="29"/>
                </a:cubicBezTo>
                <a:cubicBezTo>
                  <a:pt x="37" y="27"/>
                  <a:pt x="37" y="27"/>
                  <a:pt x="37" y="24"/>
                </a:cubicBezTo>
                <a:cubicBezTo>
                  <a:pt x="38" y="23"/>
                  <a:pt x="39" y="21"/>
                  <a:pt x="38" y="19"/>
                </a:cubicBezTo>
                <a:cubicBezTo>
                  <a:pt x="39" y="21"/>
                  <a:pt x="39" y="23"/>
                  <a:pt x="39" y="24"/>
                </a:cubicBezTo>
                <a:cubicBezTo>
                  <a:pt x="39" y="26"/>
                  <a:pt x="37" y="27"/>
                  <a:pt x="37" y="27"/>
                </a:cubicBezTo>
                <a:cubicBezTo>
                  <a:pt x="41" y="25"/>
                  <a:pt x="46" y="23"/>
                  <a:pt x="48" y="24"/>
                </a:cubicBezTo>
                <a:cubicBezTo>
                  <a:pt x="46" y="24"/>
                  <a:pt x="40" y="27"/>
                  <a:pt x="37" y="28"/>
                </a:cubicBezTo>
                <a:close/>
                <a:moveTo>
                  <a:pt x="37" y="18"/>
                </a:moveTo>
                <a:cubicBezTo>
                  <a:pt x="42" y="18"/>
                  <a:pt x="45" y="14"/>
                  <a:pt x="45" y="10"/>
                </a:cubicBezTo>
                <a:cubicBezTo>
                  <a:pt x="48" y="10"/>
                  <a:pt x="51" y="9"/>
                  <a:pt x="53" y="9"/>
                </a:cubicBezTo>
                <a:cubicBezTo>
                  <a:pt x="56" y="9"/>
                  <a:pt x="58" y="8"/>
                  <a:pt x="60" y="8"/>
                </a:cubicBezTo>
                <a:cubicBezTo>
                  <a:pt x="55" y="4"/>
                  <a:pt x="47" y="0"/>
                  <a:pt x="37" y="1"/>
                </a:cubicBezTo>
                <a:cubicBezTo>
                  <a:pt x="29" y="2"/>
                  <a:pt x="25" y="8"/>
                  <a:pt x="25" y="13"/>
                </a:cubicBezTo>
                <a:cubicBezTo>
                  <a:pt x="25" y="4"/>
                  <a:pt x="31" y="1"/>
                  <a:pt x="37" y="0"/>
                </a:cubicBezTo>
                <a:cubicBezTo>
                  <a:pt x="47" y="0"/>
                  <a:pt x="55" y="3"/>
                  <a:pt x="60" y="8"/>
                </a:cubicBezTo>
                <a:cubicBezTo>
                  <a:pt x="58" y="9"/>
                  <a:pt x="56" y="9"/>
                  <a:pt x="53" y="9"/>
                </a:cubicBezTo>
                <a:cubicBezTo>
                  <a:pt x="51" y="10"/>
                  <a:pt x="48" y="11"/>
                  <a:pt x="45" y="11"/>
                </a:cubicBezTo>
                <a:cubicBezTo>
                  <a:pt x="45" y="14"/>
                  <a:pt x="43" y="18"/>
                  <a:pt x="38" y="19"/>
                </a:cubicBezTo>
                <a:cubicBezTo>
                  <a:pt x="37" y="19"/>
                  <a:pt x="37" y="18"/>
                  <a:pt x="37" y="18"/>
                </a:cubicBezTo>
                <a:close/>
                <a:moveTo>
                  <a:pt x="20" y="30"/>
                </a:moveTo>
                <a:cubicBezTo>
                  <a:pt x="17" y="30"/>
                  <a:pt x="14" y="33"/>
                  <a:pt x="13" y="34"/>
                </a:cubicBezTo>
                <a:cubicBezTo>
                  <a:pt x="9" y="33"/>
                  <a:pt x="4" y="32"/>
                  <a:pt x="0" y="32"/>
                </a:cubicBezTo>
                <a:cubicBezTo>
                  <a:pt x="4" y="31"/>
                  <a:pt x="9" y="32"/>
                  <a:pt x="13" y="33"/>
                </a:cubicBezTo>
                <a:cubicBezTo>
                  <a:pt x="13" y="33"/>
                  <a:pt x="16" y="30"/>
                  <a:pt x="19" y="29"/>
                </a:cubicBezTo>
                <a:cubicBezTo>
                  <a:pt x="17" y="27"/>
                  <a:pt x="19" y="16"/>
                  <a:pt x="25" y="14"/>
                </a:cubicBezTo>
                <a:cubicBezTo>
                  <a:pt x="20" y="17"/>
                  <a:pt x="18" y="27"/>
                  <a:pt x="20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" name="Freeform 2566">
            <a:extLst>
              <a:ext uri="{FF2B5EF4-FFF2-40B4-BE49-F238E27FC236}">
                <a16:creationId xmlns:a16="http://schemas.microsoft.com/office/drawing/2014/main" id="{81AD1F8E-3157-8345-84AF-0A2885A86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81250"/>
            <a:ext cx="4762" cy="9525"/>
          </a:xfrm>
          <a:custGeom>
            <a:avLst/>
            <a:gdLst>
              <a:gd name="T0" fmla="*/ 944860 w 12"/>
              <a:gd name="T1" fmla="*/ 3355364 h 26"/>
              <a:gd name="T2" fmla="*/ 0 w 12"/>
              <a:gd name="T3" fmla="*/ 268532 h 26"/>
              <a:gd name="T4" fmla="*/ 1259946 w 12"/>
              <a:gd name="T5" fmla="*/ 1610458 h 26"/>
              <a:gd name="T6" fmla="*/ 944860 w 12"/>
              <a:gd name="T7" fmla="*/ 3355364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6">
                <a:moveTo>
                  <a:pt x="6" y="25"/>
                </a:moveTo>
                <a:cubicBezTo>
                  <a:pt x="4" y="22"/>
                  <a:pt x="0" y="6"/>
                  <a:pt x="0" y="2"/>
                </a:cubicBezTo>
                <a:cubicBezTo>
                  <a:pt x="9" y="0"/>
                  <a:pt x="11" y="3"/>
                  <a:pt x="8" y="12"/>
                </a:cubicBezTo>
                <a:cubicBezTo>
                  <a:pt x="6" y="16"/>
                  <a:pt x="5" y="21"/>
                  <a:pt x="6" y="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" name="Freeform 2567">
            <a:extLst>
              <a:ext uri="{FF2B5EF4-FFF2-40B4-BE49-F238E27FC236}">
                <a16:creationId xmlns:a16="http://schemas.microsoft.com/office/drawing/2014/main" id="{7EF5206D-EAA9-AD4B-BE67-67ED8BDC6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381250"/>
            <a:ext cx="4763" cy="9525"/>
          </a:xfrm>
          <a:custGeom>
            <a:avLst/>
            <a:gdLst>
              <a:gd name="T0" fmla="*/ 1102635 w 12"/>
              <a:gd name="T1" fmla="*/ 3355364 h 26"/>
              <a:gd name="T2" fmla="*/ 157576 w 12"/>
              <a:gd name="T3" fmla="*/ 268532 h 26"/>
              <a:gd name="T4" fmla="*/ 1575362 w 12"/>
              <a:gd name="T5" fmla="*/ 402614 h 26"/>
              <a:gd name="T6" fmla="*/ 1417786 w 12"/>
              <a:gd name="T7" fmla="*/ 1610458 h 26"/>
              <a:gd name="T8" fmla="*/ 1260210 w 12"/>
              <a:gd name="T9" fmla="*/ 2013072 h 26"/>
              <a:gd name="T10" fmla="*/ 1102635 w 12"/>
              <a:gd name="T11" fmla="*/ 3355364 h 26"/>
              <a:gd name="T12" fmla="*/ 787880 w 12"/>
              <a:gd name="T13" fmla="*/ 268532 h 26"/>
              <a:gd name="T14" fmla="*/ 157576 w 12"/>
              <a:gd name="T15" fmla="*/ 268532 h 26"/>
              <a:gd name="T16" fmla="*/ 1102635 w 12"/>
              <a:gd name="T17" fmla="*/ 2952750 h 26"/>
              <a:gd name="T18" fmla="*/ 1102635 w 12"/>
              <a:gd name="T19" fmla="*/ 2013072 h 26"/>
              <a:gd name="T20" fmla="*/ 1417786 w 12"/>
              <a:gd name="T21" fmla="*/ 1610458 h 26"/>
              <a:gd name="T22" fmla="*/ 1417786 w 12"/>
              <a:gd name="T23" fmla="*/ 402614 h 26"/>
              <a:gd name="T24" fmla="*/ 787880 w 12"/>
              <a:gd name="T25" fmla="*/ 268532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26">
                <a:moveTo>
                  <a:pt x="7" y="25"/>
                </a:moveTo>
                <a:cubicBezTo>
                  <a:pt x="5" y="22"/>
                  <a:pt x="0" y="6"/>
                  <a:pt x="1" y="2"/>
                </a:cubicBezTo>
                <a:cubicBezTo>
                  <a:pt x="7" y="0"/>
                  <a:pt x="8" y="1"/>
                  <a:pt x="10" y="3"/>
                </a:cubicBezTo>
                <a:cubicBezTo>
                  <a:pt x="11" y="4"/>
                  <a:pt x="11" y="7"/>
                  <a:pt x="9" y="12"/>
                </a:cubicBezTo>
                <a:lnTo>
                  <a:pt x="8" y="15"/>
                </a:lnTo>
                <a:cubicBezTo>
                  <a:pt x="7" y="18"/>
                  <a:pt x="7" y="22"/>
                  <a:pt x="7" y="25"/>
                </a:cubicBezTo>
                <a:close/>
                <a:moveTo>
                  <a:pt x="5" y="2"/>
                </a:moveTo>
                <a:cubicBezTo>
                  <a:pt x="4" y="2"/>
                  <a:pt x="3" y="2"/>
                  <a:pt x="1" y="2"/>
                </a:cubicBezTo>
                <a:cubicBezTo>
                  <a:pt x="1" y="6"/>
                  <a:pt x="4" y="17"/>
                  <a:pt x="7" y="22"/>
                </a:cubicBezTo>
                <a:cubicBezTo>
                  <a:pt x="7" y="20"/>
                  <a:pt x="7" y="17"/>
                  <a:pt x="7" y="15"/>
                </a:cubicBezTo>
                <a:lnTo>
                  <a:pt x="9" y="12"/>
                </a:lnTo>
                <a:cubicBezTo>
                  <a:pt x="10" y="8"/>
                  <a:pt x="10" y="4"/>
                  <a:pt x="9" y="3"/>
                </a:cubicBezTo>
                <a:cubicBezTo>
                  <a:pt x="8" y="3"/>
                  <a:pt x="7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" name="Freeform 2568">
            <a:extLst>
              <a:ext uri="{FF2B5EF4-FFF2-40B4-BE49-F238E27FC236}">
                <a16:creationId xmlns:a16="http://schemas.microsoft.com/office/drawing/2014/main" id="{D2F3C364-9C10-3144-978C-1B69EF2EF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76488"/>
            <a:ext cx="4762" cy="6350"/>
          </a:xfrm>
          <a:custGeom>
            <a:avLst/>
            <a:gdLst>
              <a:gd name="T0" fmla="*/ 0 w 12"/>
              <a:gd name="T1" fmla="*/ 1787024 h 19"/>
              <a:gd name="T2" fmla="*/ 157543 w 12"/>
              <a:gd name="T3" fmla="*/ 335213 h 19"/>
              <a:gd name="T4" fmla="*/ 1732178 w 12"/>
              <a:gd name="T5" fmla="*/ 1340518 h 19"/>
              <a:gd name="T6" fmla="*/ 0 w 12"/>
              <a:gd name="T7" fmla="*/ 1787024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9">
                <a:moveTo>
                  <a:pt x="0" y="16"/>
                </a:moveTo>
                <a:cubicBezTo>
                  <a:pt x="0" y="13"/>
                  <a:pt x="1" y="4"/>
                  <a:pt x="1" y="3"/>
                </a:cubicBezTo>
                <a:cubicBezTo>
                  <a:pt x="9" y="0"/>
                  <a:pt x="11" y="3"/>
                  <a:pt x="11" y="12"/>
                </a:cubicBezTo>
                <a:cubicBezTo>
                  <a:pt x="10" y="18"/>
                  <a:pt x="2" y="17"/>
                  <a:pt x="0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" name="Freeform 2569">
            <a:extLst>
              <a:ext uri="{FF2B5EF4-FFF2-40B4-BE49-F238E27FC236}">
                <a16:creationId xmlns:a16="http://schemas.microsoft.com/office/drawing/2014/main" id="{AA285B15-D915-7147-9F83-398F4CF41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76488"/>
            <a:ext cx="4762" cy="6350"/>
          </a:xfrm>
          <a:custGeom>
            <a:avLst/>
            <a:gdLst>
              <a:gd name="T0" fmla="*/ 0 w 12"/>
              <a:gd name="T1" fmla="*/ 2092885 h 17"/>
              <a:gd name="T2" fmla="*/ 629775 w 12"/>
              <a:gd name="T3" fmla="*/ 2232212 h 17"/>
              <a:gd name="T4" fmla="*/ 0 w 12"/>
              <a:gd name="T5" fmla="*/ 2092885 h 17"/>
              <a:gd name="T6" fmla="*/ 0 w 12"/>
              <a:gd name="T7" fmla="*/ 1395132 h 17"/>
              <a:gd name="T8" fmla="*/ 157543 w 12"/>
              <a:gd name="T9" fmla="*/ 418726 h 17"/>
              <a:gd name="T10" fmla="*/ 157543 w 12"/>
              <a:gd name="T11" fmla="*/ 1534832 h 17"/>
              <a:gd name="T12" fmla="*/ 0 w 12"/>
              <a:gd name="T13" fmla="*/ 2092885 h 17"/>
              <a:gd name="T14" fmla="*/ 0 w 12"/>
              <a:gd name="T15" fmla="*/ 1395132 h 17"/>
              <a:gd name="T16" fmla="*/ 1574635 w 12"/>
              <a:gd name="T17" fmla="*/ 279026 h 17"/>
              <a:gd name="T18" fmla="*/ 1732178 w 12"/>
              <a:gd name="T19" fmla="*/ 1534832 h 17"/>
              <a:gd name="T20" fmla="*/ 787317 w 12"/>
              <a:gd name="T21" fmla="*/ 2232212 h 17"/>
              <a:gd name="T22" fmla="*/ 1574635 w 12"/>
              <a:gd name="T23" fmla="*/ 1395132 h 17"/>
              <a:gd name="T24" fmla="*/ 1417489 w 12"/>
              <a:gd name="T25" fmla="*/ 418726 h 17"/>
              <a:gd name="T26" fmla="*/ 944860 w 12"/>
              <a:gd name="T27" fmla="*/ 139700 h 17"/>
              <a:gd name="T28" fmla="*/ 629775 w 12"/>
              <a:gd name="T29" fmla="*/ 139700 h 17"/>
              <a:gd name="T30" fmla="*/ 1574635 w 12"/>
              <a:gd name="T31" fmla="*/ 279026 h 17"/>
              <a:gd name="T32" fmla="*/ 472629 w 12"/>
              <a:gd name="T33" fmla="*/ 279026 h 17"/>
              <a:gd name="T34" fmla="*/ 629775 w 12"/>
              <a:gd name="T35" fmla="*/ 139700 h 17"/>
              <a:gd name="T36" fmla="*/ 472629 w 12"/>
              <a:gd name="T37" fmla="*/ 279026 h 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7">
                <a:moveTo>
                  <a:pt x="0" y="15"/>
                </a:moveTo>
                <a:cubicBezTo>
                  <a:pt x="1" y="15"/>
                  <a:pt x="2" y="16"/>
                  <a:pt x="4" y="16"/>
                </a:cubicBezTo>
                <a:cubicBezTo>
                  <a:pt x="2" y="16"/>
                  <a:pt x="0" y="15"/>
                  <a:pt x="0" y="15"/>
                </a:cubicBezTo>
                <a:close/>
                <a:moveTo>
                  <a:pt x="0" y="10"/>
                </a:moveTo>
                <a:cubicBezTo>
                  <a:pt x="0" y="7"/>
                  <a:pt x="1" y="3"/>
                  <a:pt x="1" y="3"/>
                </a:cubicBezTo>
                <a:lnTo>
                  <a:pt x="1" y="11"/>
                </a:lnTo>
                <a:cubicBezTo>
                  <a:pt x="1" y="12"/>
                  <a:pt x="0" y="13"/>
                  <a:pt x="0" y="15"/>
                </a:cubicBezTo>
                <a:lnTo>
                  <a:pt x="0" y="10"/>
                </a:lnTo>
                <a:close/>
                <a:moveTo>
                  <a:pt x="10" y="2"/>
                </a:moveTo>
                <a:cubicBezTo>
                  <a:pt x="11" y="3"/>
                  <a:pt x="11" y="6"/>
                  <a:pt x="11" y="11"/>
                </a:cubicBezTo>
                <a:cubicBezTo>
                  <a:pt x="11" y="15"/>
                  <a:pt x="9" y="16"/>
                  <a:pt x="5" y="16"/>
                </a:cubicBezTo>
                <a:cubicBezTo>
                  <a:pt x="6" y="16"/>
                  <a:pt x="10" y="14"/>
                  <a:pt x="10" y="10"/>
                </a:cubicBezTo>
                <a:cubicBezTo>
                  <a:pt x="11" y="6"/>
                  <a:pt x="10" y="3"/>
                  <a:pt x="9" y="3"/>
                </a:cubicBezTo>
                <a:cubicBezTo>
                  <a:pt x="9" y="2"/>
                  <a:pt x="7" y="1"/>
                  <a:pt x="6" y="1"/>
                </a:cubicBezTo>
                <a:cubicBezTo>
                  <a:pt x="6" y="1"/>
                  <a:pt x="5" y="1"/>
                  <a:pt x="4" y="1"/>
                </a:cubicBezTo>
                <a:cubicBezTo>
                  <a:pt x="6" y="0"/>
                  <a:pt x="8" y="0"/>
                  <a:pt x="10" y="2"/>
                </a:cubicBezTo>
                <a:close/>
                <a:moveTo>
                  <a:pt x="3" y="2"/>
                </a:moveTo>
                <a:cubicBezTo>
                  <a:pt x="3" y="1"/>
                  <a:pt x="3" y="1"/>
                  <a:pt x="4" y="1"/>
                </a:cubicBezTo>
                <a:cubicBezTo>
                  <a:pt x="3" y="1"/>
                  <a:pt x="3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" name="Freeform 2570">
            <a:extLst>
              <a:ext uri="{FF2B5EF4-FFF2-40B4-BE49-F238E27FC236}">
                <a16:creationId xmlns:a16="http://schemas.microsoft.com/office/drawing/2014/main" id="{62A01DAA-B3D4-C74C-B868-D0E4D9865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73313"/>
            <a:ext cx="6350" cy="6350"/>
          </a:xfrm>
          <a:custGeom>
            <a:avLst/>
            <a:gdLst>
              <a:gd name="T0" fmla="*/ 0 w 17"/>
              <a:gd name="T1" fmla="*/ 1813859 h 17"/>
              <a:gd name="T2" fmla="*/ 837079 w 17"/>
              <a:gd name="T3" fmla="*/ 0 h 17"/>
              <a:gd name="T4" fmla="*/ 1953185 w 17"/>
              <a:gd name="T5" fmla="*/ 1255806 h 17"/>
              <a:gd name="T6" fmla="*/ 0 w 17"/>
              <a:gd name="T7" fmla="*/ 1813859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7">
                <a:moveTo>
                  <a:pt x="0" y="13"/>
                </a:moveTo>
                <a:cubicBezTo>
                  <a:pt x="2" y="7"/>
                  <a:pt x="5" y="1"/>
                  <a:pt x="6" y="0"/>
                </a:cubicBezTo>
                <a:cubicBezTo>
                  <a:pt x="12" y="0"/>
                  <a:pt x="16" y="4"/>
                  <a:pt x="14" y="9"/>
                </a:cubicBezTo>
                <a:cubicBezTo>
                  <a:pt x="10" y="16"/>
                  <a:pt x="4" y="14"/>
                  <a:pt x="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5" name="Freeform 2571">
            <a:extLst>
              <a:ext uri="{FF2B5EF4-FFF2-40B4-BE49-F238E27FC236}">
                <a16:creationId xmlns:a16="http://schemas.microsoft.com/office/drawing/2014/main" id="{6819A8ED-E8D2-224A-907C-EFE7A624D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73313"/>
            <a:ext cx="6350" cy="4762"/>
          </a:xfrm>
          <a:custGeom>
            <a:avLst/>
            <a:gdLst>
              <a:gd name="T0" fmla="*/ 944959 w 16"/>
              <a:gd name="T1" fmla="*/ 1411139 h 15"/>
              <a:gd name="T2" fmla="*/ 0 w 16"/>
              <a:gd name="T3" fmla="*/ 1310185 h 15"/>
              <a:gd name="T4" fmla="*/ 944959 w 16"/>
              <a:gd name="T5" fmla="*/ 0 h 15"/>
              <a:gd name="T6" fmla="*/ 1102519 w 16"/>
              <a:gd name="T7" fmla="*/ 0 h 15"/>
              <a:gd name="T8" fmla="*/ 157559 w 16"/>
              <a:gd name="T9" fmla="*/ 1310185 h 15"/>
              <a:gd name="T10" fmla="*/ 944959 w 16"/>
              <a:gd name="T11" fmla="*/ 1411139 h 15"/>
              <a:gd name="T12" fmla="*/ 2047478 w 16"/>
              <a:gd name="T13" fmla="*/ 907002 h 15"/>
              <a:gd name="T14" fmla="*/ 2205038 w 16"/>
              <a:gd name="T15" fmla="*/ 302228 h 15"/>
              <a:gd name="T16" fmla="*/ 2205038 w 16"/>
              <a:gd name="T17" fmla="*/ 907002 h 15"/>
              <a:gd name="T18" fmla="*/ 944959 w 16"/>
              <a:gd name="T19" fmla="*/ 1411139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5">
                <a:moveTo>
                  <a:pt x="6" y="14"/>
                </a:moveTo>
                <a:cubicBezTo>
                  <a:pt x="5" y="14"/>
                  <a:pt x="2" y="14"/>
                  <a:pt x="0" y="13"/>
                </a:cubicBezTo>
                <a:cubicBezTo>
                  <a:pt x="2" y="7"/>
                  <a:pt x="5" y="1"/>
                  <a:pt x="6" y="0"/>
                </a:cubicBezTo>
                <a:lnTo>
                  <a:pt x="7" y="0"/>
                </a:lnTo>
                <a:cubicBezTo>
                  <a:pt x="5" y="1"/>
                  <a:pt x="2" y="7"/>
                  <a:pt x="1" y="13"/>
                </a:cubicBezTo>
                <a:cubicBezTo>
                  <a:pt x="1" y="13"/>
                  <a:pt x="5" y="14"/>
                  <a:pt x="6" y="14"/>
                </a:cubicBezTo>
                <a:cubicBezTo>
                  <a:pt x="9" y="14"/>
                  <a:pt x="12" y="13"/>
                  <a:pt x="13" y="9"/>
                </a:cubicBezTo>
                <a:cubicBezTo>
                  <a:pt x="14" y="7"/>
                  <a:pt x="14" y="4"/>
                  <a:pt x="14" y="3"/>
                </a:cubicBezTo>
                <a:cubicBezTo>
                  <a:pt x="15" y="4"/>
                  <a:pt x="15" y="7"/>
                  <a:pt x="14" y="9"/>
                </a:cubicBezTo>
                <a:cubicBezTo>
                  <a:pt x="12" y="13"/>
                  <a:pt x="9" y="14"/>
                  <a:pt x="6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6" name="Freeform 2572">
            <a:extLst>
              <a:ext uri="{FF2B5EF4-FFF2-40B4-BE49-F238E27FC236}">
                <a16:creationId xmlns:a16="http://schemas.microsoft.com/office/drawing/2014/main" id="{B05FA325-501C-684E-904F-27DAA6A02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66963"/>
            <a:ext cx="7938" cy="7937"/>
          </a:xfrm>
          <a:custGeom>
            <a:avLst/>
            <a:gdLst>
              <a:gd name="T0" fmla="*/ 0 w 21"/>
              <a:gd name="T1" fmla="*/ 1531180 h 24"/>
              <a:gd name="T2" fmla="*/ 1714608 w 21"/>
              <a:gd name="T3" fmla="*/ 0 h 24"/>
              <a:gd name="T4" fmla="*/ 2143260 w 21"/>
              <a:gd name="T5" fmla="*/ 1968707 h 24"/>
              <a:gd name="T6" fmla="*/ 0 w 21"/>
              <a:gd name="T7" fmla="*/ 153118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24">
                <a:moveTo>
                  <a:pt x="0" y="14"/>
                </a:moveTo>
                <a:cubicBezTo>
                  <a:pt x="3" y="9"/>
                  <a:pt x="10" y="1"/>
                  <a:pt x="12" y="0"/>
                </a:cubicBezTo>
                <a:cubicBezTo>
                  <a:pt x="20" y="4"/>
                  <a:pt x="20" y="12"/>
                  <a:pt x="15" y="18"/>
                </a:cubicBezTo>
                <a:cubicBezTo>
                  <a:pt x="9" y="23"/>
                  <a:pt x="2" y="15"/>
                  <a:pt x="0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7" name="Freeform 2573">
            <a:extLst>
              <a:ext uri="{FF2B5EF4-FFF2-40B4-BE49-F238E27FC236}">
                <a16:creationId xmlns:a16="http://schemas.microsoft.com/office/drawing/2014/main" id="{BD02541C-4130-D64F-9943-EC3AC418F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66963"/>
            <a:ext cx="7938" cy="7937"/>
          </a:xfrm>
          <a:custGeom>
            <a:avLst/>
            <a:gdLst>
              <a:gd name="T0" fmla="*/ 1575296 w 20"/>
              <a:gd name="T1" fmla="*/ 2856942 h 21"/>
              <a:gd name="T2" fmla="*/ 1575296 w 20"/>
              <a:gd name="T3" fmla="*/ 2856942 h 21"/>
              <a:gd name="T4" fmla="*/ 0 w 20"/>
              <a:gd name="T5" fmla="*/ 1999746 h 21"/>
              <a:gd name="T6" fmla="*/ 1890435 w 20"/>
              <a:gd name="T7" fmla="*/ 0 h 21"/>
              <a:gd name="T8" fmla="*/ 2993023 w 20"/>
              <a:gd name="T9" fmla="*/ 1000062 h 21"/>
              <a:gd name="T10" fmla="*/ 2363143 w 20"/>
              <a:gd name="T11" fmla="*/ 2571210 h 21"/>
              <a:gd name="T12" fmla="*/ 1575296 w 20"/>
              <a:gd name="T13" fmla="*/ 2856942 h 21"/>
              <a:gd name="T14" fmla="*/ 1890435 w 20"/>
              <a:gd name="T15" fmla="*/ 142866 h 21"/>
              <a:gd name="T16" fmla="*/ 157569 w 20"/>
              <a:gd name="T17" fmla="*/ 1999746 h 21"/>
              <a:gd name="T18" fmla="*/ 1575296 w 20"/>
              <a:gd name="T19" fmla="*/ 2571210 h 21"/>
              <a:gd name="T20" fmla="*/ 1575296 w 20"/>
              <a:gd name="T21" fmla="*/ 2571210 h 21"/>
              <a:gd name="T22" fmla="*/ 2205573 w 20"/>
              <a:gd name="T23" fmla="*/ 2571210 h 21"/>
              <a:gd name="T24" fmla="*/ 2835454 w 20"/>
              <a:gd name="T25" fmla="*/ 1000062 h 21"/>
              <a:gd name="T26" fmla="*/ 1890435 w 20"/>
              <a:gd name="T27" fmla="*/ 142866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21">
                <a:moveTo>
                  <a:pt x="10" y="20"/>
                </a:moveTo>
                <a:lnTo>
                  <a:pt x="10" y="20"/>
                </a:lnTo>
                <a:cubicBezTo>
                  <a:pt x="6" y="20"/>
                  <a:pt x="1" y="15"/>
                  <a:pt x="0" y="14"/>
                </a:cubicBezTo>
                <a:cubicBezTo>
                  <a:pt x="3" y="9"/>
                  <a:pt x="10" y="0"/>
                  <a:pt x="12" y="0"/>
                </a:cubicBezTo>
                <a:cubicBezTo>
                  <a:pt x="16" y="2"/>
                  <a:pt x="18" y="4"/>
                  <a:pt x="19" y="7"/>
                </a:cubicBezTo>
                <a:cubicBezTo>
                  <a:pt x="19" y="10"/>
                  <a:pt x="18" y="15"/>
                  <a:pt x="15" y="18"/>
                </a:cubicBezTo>
                <a:cubicBezTo>
                  <a:pt x="13" y="18"/>
                  <a:pt x="12" y="20"/>
                  <a:pt x="10" y="20"/>
                </a:cubicBezTo>
                <a:close/>
                <a:moveTo>
                  <a:pt x="12" y="1"/>
                </a:moveTo>
                <a:cubicBezTo>
                  <a:pt x="10" y="1"/>
                  <a:pt x="3" y="9"/>
                  <a:pt x="1" y="14"/>
                </a:cubicBezTo>
                <a:cubicBezTo>
                  <a:pt x="2" y="15"/>
                  <a:pt x="6" y="18"/>
                  <a:pt x="10" y="18"/>
                </a:cubicBezTo>
                <a:cubicBezTo>
                  <a:pt x="12" y="18"/>
                  <a:pt x="13" y="18"/>
                  <a:pt x="14" y="18"/>
                </a:cubicBezTo>
                <a:cubicBezTo>
                  <a:pt x="18" y="14"/>
                  <a:pt x="19" y="10"/>
                  <a:pt x="18" y="7"/>
                </a:cubicBezTo>
                <a:cubicBezTo>
                  <a:pt x="18" y="4"/>
                  <a:pt x="16" y="2"/>
                  <a:pt x="1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8" name="Freeform 2574">
            <a:extLst>
              <a:ext uri="{FF2B5EF4-FFF2-40B4-BE49-F238E27FC236}">
                <a16:creationId xmlns:a16="http://schemas.microsoft.com/office/drawing/2014/main" id="{061B5010-6A4D-C94F-AD50-A899808EE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363788"/>
            <a:ext cx="9525" cy="9525"/>
          </a:xfrm>
          <a:custGeom>
            <a:avLst/>
            <a:gdLst>
              <a:gd name="T0" fmla="*/ 0 w 28"/>
              <a:gd name="T1" fmla="*/ 1451610 h 25"/>
              <a:gd name="T2" fmla="*/ 2082913 w 28"/>
              <a:gd name="T3" fmla="*/ 0 h 25"/>
              <a:gd name="T4" fmla="*/ 1851592 w 28"/>
              <a:gd name="T5" fmla="*/ 2758059 h 25"/>
              <a:gd name="T6" fmla="*/ 0 w 28"/>
              <a:gd name="T7" fmla="*/ 1451610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25">
                <a:moveTo>
                  <a:pt x="0" y="10"/>
                </a:moveTo>
                <a:cubicBezTo>
                  <a:pt x="4" y="6"/>
                  <a:pt x="15" y="1"/>
                  <a:pt x="18" y="0"/>
                </a:cubicBezTo>
                <a:cubicBezTo>
                  <a:pt x="23" y="4"/>
                  <a:pt x="27" y="15"/>
                  <a:pt x="16" y="19"/>
                </a:cubicBezTo>
                <a:cubicBezTo>
                  <a:pt x="7" y="24"/>
                  <a:pt x="1" y="15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9" name="Freeform 2575">
            <a:extLst>
              <a:ext uri="{FF2B5EF4-FFF2-40B4-BE49-F238E27FC236}">
                <a16:creationId xmlns:a16="http://schemas.microsoft.com/office/drawing/2014/main" id="{C5644412-2F41-BD42-A8FE-66B80ABC9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363788"/>
            <a:ext cx="9525" cy="7937"/>
          </a:xfrm>
          <a:custGeom>
            <a:avLst/>
            <a:gdLst>
              <a:gd name="T0" fmla="*/ 1741932 w 25"/>
              <a:gd name="T1" fmla="*/ 2733214 h 22"/>
              <a:gd name="T2" fmla="*/ 0 w 25"/>
              <a:gd name="T3" fmla="*/ 1431907 h 22"/>
              <a:gd name="T4" fmla="*/ 1741932 w 25"/>
              <a:gd name="T5" fmla="*/ 2602975 h 22"/>
              <a:gd name="T6" fmla="*/ 2322576 w 25"/>
              <a:gd name="T7" fmla="*/ 2473097 h 22"/>
              <a:gd name="T8" fmla="*/ 3338703 w 25"/>
              <a:gd name="T9" fmla="*/ 1561785 h 22"/>
              <a:gd name="T10" fmla="*/ 2612898 w 25"/>
              <a:gd name="T11" fmla="*/ 130239 h 22"/>
              <a:gd name="T12" fmla="*/ 0 w 25"/>
              <a:gd name="T13" fmla="*/ 1431907 h 22"/>
              <a:gd name="T14" fmla="*/ 0 w 25"/>
              <a:gd name="T15" fmla="*/ 1301668 h 22"/>
              <a:gd name="T16" fmla="*/ 2612898 w 25"/>
              <a:gd name="T17" fmla="*/ 0 h 22"/>
              <a:gd name="T18" fmla="*/ 3483864 w 25"/>
              <a:gd name="T19" fmla="*/ 1561785 h 22"/>
              <a:gd name="T20" fmla="*/ 2467737 w 25"/>
              <a:gd name="T21" fmla="*/ 2602975 h 22"/>
              <a:gd name="T22" fmla="*/ 1741932 w 25"/>
              <a:gd name="T23" fmla="*/ 2733214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22">
                <a:moveTo>
                  <a:pt x="12" y="21"/>
                </a:moveTo>
                <a:cubicBezTo>
                  <a:pt x="5" y="21"/>
                  <a:pt x="2" y="14"/>
                  <a:pt x="0" y="11"/>
                </a:cubicBezTo>
                <a:cubicBezTo>
                  <a:pt x="2" y="13"/>
                  <a:pt x="5" y="20"/>
                  <a:pt x="12" y="20"/>
                </a:cubicBezTo>
                <a:cubicBezTo>
                  <a:pt x="14" y="20"/>
                  <a:pt x="15" y="20"/>
                  <a:pt x="16" y="19"/>
                </a:cubicBezTo>
                <a:cubicBezTo>
                  <a:pt x="21" y="17"/>
                  <a:pt x="23" y="14"/>
                  <a:pt x="23" y="12"/>
                </a:cubicBezTo>
                <a:cubicBezTo>
                  <a:pt x="24" y="7"/>
                  <a:pt x="19" y="3"/>
                  <a:pt x="18" y="1"/>
                </a:cubicBezTo>
                <a:cubicBezTo>
                  <a:pt x="15" y="2"/>
                  <a:pt x="5" y="6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4" y="6"/>
                  <a:pt x="15" y="0"/>
                  <a:pt x="18" y="0"/>
                </a:cubicBezTo>
                <a:cubicBezTo>
                  <a:pt x="21" y="3"/>
                  <a:pt x="24" y="7"/>
                  <a:pt x="24" y="12"/>
                </a:cubicBezTo>
                <a:cubicBezTo>
                  <a:pt x="24" y="15"/>
                  <a:pt x="21" y="19"/>
                  <a:pt x="17" y="20"/>
                </a:cubicBezTo>
                <a:cubicBezTo>
                  <a:pt x="15" y="21"/>
                  <a:pt x="14" y="21"/>
                  <a:pt x="12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0" name="Freeform 2576">
            <a:extLst>
              <a:ext uri="{FF2B5EF4-FFF2-40B4-BE49-F238E27FC236}">
                <a16:creationId xmlns:a16="http://schemas.microsoft.com/office/drawing/2014/main" id="{13DB8F9F-122A-644F-951F-8D1B4F2B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2363788"/>
            <a:ext cx="11112" cy="7937"/>
          </a:xfrm>
          <a:custGeom>
            <a:avLst/>
            <a:gdLst>
              <a:gd name="T0" fmla="*/ 146755 w 29"/>
              <a:gd name="T1" fmla="*/ 157549 h 20"/>
              <a:gd name="T2" fmla="*/ 3083388 w 29"/>
              <a:gd name="T3" fmla="*/ 0 h 20"/>
              <a:gd name="T4" fmla="*/ 2202475 w 29"/>
              <a:gd name="T5" fmla="*/ 2992249 h 20"/>
              <a:gd name="T6" fmla="*/ 146755 w 29"/>
              <a:gd name="T7" fmla="*/ 157549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0">
                <a:moveTo>
                  <a:pt x="1" y="1"/>
                </a:moveTo>
                <a:cubicBezTo>
                  <a:pt x="7" y="0"/>
                  <a:pt x="15" y="0"/>
                  <a:pt x="21" y="0"/>
                </a:cubicBezTo>
                <a:cubicBezTo>
                  <a:pt x="24" y="1"/>
                  <a:pt x="28" y="17"/>
                  <a:pt x="15" y="19"/>
                </a:cubicBezTo>
                <a:cubicBezTo>
                  <a:pt x="1" y="19"/>
                  <a:pt x="0" y="7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1" name="Freeform 2577">
            <a:extLst>
              <a:ext uri="{FF2B5EF4-FFF2-40B4-BE49-F238E27FC236}">
                <a16:creationId xmlns:a16="http://schemas.microsoft.com/office/drawing/2014/main" id="{FEFC1F44-9DCE-0541-991B-8A1D32446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2363788"/>
            <a:ext cx="9525" cy="7937"/>
          </a:xfrm>
          <a:custGeom>
            <a:avLst/>
            <a:gdLst>
              <a:gd name="T0" fmla="*/ 2013072 w 26"/>
              <a:gd name="T1" fmla="*/ 2992249 h 20"/>
              <a:gd name="T2" fmla="*/ 536697 w 26"/>
              <a:gd name="T3" fmla="*/ 2204899 h 20"/>
              <a:gd name="T4" fmla="*/ 134083 w 26"/>
              <a:gd name="T5" fmla="*/ 315099 h 20"/>
              <a:gd name="T6" fmla="*/ 2818301 w 26"/>
              <a:gd name="T7" fmla="*/ 0 h 20"/>
              <a:gd name="T8" fmla="*/ 134083 w 26"/>
              <a:gd name="T9" fmla="*/ 472648 h 20"/>
              <a:gd name="T10" fmla="*/ 536697 w 26"/>
              <a:gd name="T11" fmla="*/ 2204899 h 20"/>
              <a:gd name="T12" fmla="*/ 2013072 w 26"/>
              <a:gd name="T13" fmla="*/ 2677150 h 20"/>
              <a:gd name="T14" fmla="*/ 3086833 w 26"/>
              <a:gd name="T15" fmla="*/ 1889800 h 20"/>
              <a:gd name="T16" fmla="*/ 2818301 w 26"/>
              <a:gd name="T17" fmla="*/ 0 h 20"/>
              <a:gd name="T18" fmla="*/ 3220915 w 26"/>
              <a:gd name="T19" fmla="*/ 1889800 h 20"/>
              <a:gd name="T20" fmla="*/ 2013072 w 26"/>
              <a:gd name="T21" fmla="*/ 2992249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" h="20">
                <a:moveTo>
                  <a:pt x="15" y="19"/>
                </a:moveTo>
                <a:cubicBezTo>
                  <a:pt x="10" y="19"/>
                  <a:pt x="7" y="17"/>
                  <a:pt x="4" y="14"/>
                </a:cubicBezTo>
                <a:cubicBezTo>
                  <a:pt x="0" y="11"/>
                  <a:pt x="0" y="6"/>
                  <a:pt x="1" y="2"/>
                </a:cubicBezTo>
                <a:cubicBezTo>
                  <a:pt x="7" y="0"/>
                  <a:pt x="15" y="0"/>
                  <a:pt x="21" y="0"/>
                </a:cubicBezTo>
                <a:cubicBezTo>
                  <a:pt x="15" y="0"/>
                  <a:pt x="7" y="0"/>
                  <a:pt x="1" y="3"/>
                </a:cubicBezTo>
                <a:cubicBezTo>
                  <a:pt x="1" y="6"/>
                  <a:pt x="1" y="11"/>
                  <a:pt x="4" y="14"/>
                </a:cubicBezTo>
                <a:cubicBezTo>
                  <a:pt x="7" y="16"/>
                  <a:pt x="10" y="17"/>
                  <a:pt x="15" y="17"/>
                </a:cubicBezTo>
                <a:cubicBezTo>
                  <a:pt x="21" y="17"/>
                  <a:pt x="22" y="16"/>
                  <a:pt x="23" y="12"/>
                </a:cubicBezTo>
                <a:cubicBezTo>
                  <a:pt x="25" y="8"/>
                  <a:pt x="22" y="1"/>
                  <a:pt x="21" y="0"/>
                </a:cubicBezTo>
                <a:cubicBezTo>
                  <a:pt x="23" y="2"/>
                  <a:pt x="25" y="8"/>
                  <a:pt x="24" y="12"/>
                </a:cubicBezTo>
                <a:cubicBezTo>
                  <a:pt x="23" y="16"/>
                  <a:pt x="21" y="19"/>
                  <a:pt x="15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2" name="Freeform 2578">
            <a:extLst>
              <a:ext uri="{FF2B5EF4-FFF2-40B4-BE49-F238E27FC236}">
                <a16:creationId xmlns:a16="http://schemas.microsoft.com/office/drawing/2014/main" id="{31BD4B6B-2AF3-6448-845E-618AA65D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2362200"/>
            <a:ext cx="14288" cy="11113"/>
          </a:xfrm>
          <a:custGeom>
            <a:avLst/>
            <a:gdLst>
              <a:gd name="T0" fmla="*/ 706880 w 38"/>
              <a:gd name="T1" fmla="*/ 293536 h 29"/>
              <a:gd name="T2" fmla="*/ 3675776 w 38"/>
              <a:gd name="T3" fmla="*/ 3083666 h 29"/>
              <a:gd name="T4" fmla="*/ 706880 w 38"/>
              <a:gd name="T5" fmla="*/ 293536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9">
                <a:moveTo>
                  <a:pt x="5" y="2"/>
                </a:moveTo>
                <a:cubicBezTo>
                  <a:pt x="37" y="0"/>
                  <a:pt x="29" y="21"/>
                  <a:pt x="26" y="21"/>
                </a:cubicBezTo>
                <a:cubicBezTo>
                  <a:pt x="0" y="28"/>
                  <a:pt x="3" y="6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3" name="Freeform 2579">
            <a:extLst>
              <a:ext uri="{FF2B5EF4-FFF2-40B4-BE49-F238E27FC236}">
                <a16:creationId xmlns:a16="http://schemas.microsoft.com/office/drawing/2014/main" id="{30325A2F-6262-8643-93D2-350177CF9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363788"/>
            <a:ext cx="11112" cy="7937"/>
          </a:xfrm>
          <a:custGeom>
            <a:avLst/>
            <a:gdLst>
              <a:gd name="T0" fmla="*/ 2202475 w 29"/>
              <a:gd name="T1" fmla="*/ 2733214 h 22"/>
              <a:gd name="T2" fmla="*/ 440648 w 29"/>
              <a:gd name="T3" fmla="*/ 2082380 h 22"/>
              <a:gd name="T4" fmla="*/ 440648 w 29"/>
              <a:gd name="T5" fmla="*/ 0 h 22"/>
              <a:gd name="T6" fmla="*/ 880913 w 29"/>
              <a:gd name="T7" fmla="*/ 0 h 22"/>
              <a:gd name="T8" fmla="*/ 4111057 w 29"/>
              <a:gd name="T9" fmla="*/ 1431907 h 22"/>
              <a:gd name="T10" fmla="*/ 3523654 w 29"/>
              <a:gd name="T11" fmla="*/ 2473097 h 22"/>
              <a:gd name="T12" fmla="*/ 3964302 w 29"/>
              <a:gd name="T13" fmla="*/ 1431907 h 22"/>
              <a:gd name="T14" fmla="*/ 880913 w 29"/>
              <a:gd name="T15" fmla="*/ 130239 h 22"/>
              <a:gd name="T16" fmla="*/ 440648 w 29"/>
              <a:gd name="T17" fmla="*/ 130239 h 22"/>
              <a:gd name="T18" fmla="*/ 440648 w 29"/>
              <a:gd name="T19" fmla="*/ 1822263 h 22"/>
              <a:gd name="T20" fmla="*/ 2202475 w 29"/>
              <a:gd name="T21" fmla="*/ 2602975 h 22"/>
              <a:gd name="T22" fmla="*/ 3523654 w 29"/>
              <a:gd name="T23" fmla="*/ 2473097 h 22"/>
              <a:gd name="T24" fmla="*/ 3523654 w 29"/>
              <a:gd name="T25" fmla="*/ 2473097 h 22"/>
              <a:gd name="T26" fmla="*/ 3523654 w 29"/>
              <a:gd name="T27" fmla="*/ 2473097 h 22"/>
              <a:gd name="T28" fmla="*/ 3523654 w 29"/>
              <a:gd name="T29" fmla="*/ 2473097 h 22"/>
              <a:gd name="T30" fmla="*/ 2202475 w 29"/>
              <a:gd name="T31" fmla="*/ 2733214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22">
                <a:moveTo>
                  <a:pt x="15" y="21"/>
                </a:moveTo>
                <a:cubicBezTo>
                  <a:pt x="9" y="21"/>
                  <a:pt x="6" y="19"/>
                  <a:pt x="3" y="16"/>
                </a:cubicBezTo>
                <a:cubicBezTo>
                  <a:pt x="0" y="10"/>
                  <a:pt x="2" y="2"/>
                  <a:pt x="3" y="0"/>
                </a:cubicBezTo>
                <a:lnTo>
                  <a:pt x="6" y="0"/>
                </a:lnTo>
                <a:cubicBezTo>
                  <a:pt x="24" y="0"/>
                  <a:pt x="28" y="7"/>
                  <a:pt x="28" y="11"/>
                </a:cubicBezTo>
                <a:cubicBezTo>
                  <a:pt x="28" y="16"/>
                  <a:pt x="26" y="19"/>
                  <a:pt x="24" y="19"/>
                </a:cubicBezTo>
                <a:cubicBezTo>
                  <a:pt x="25" y="19"/>
                  <a:pt x="28" y="16"/>
                  <a:pt x="27" y="11"/>
                </a:cubicBezTo>
                <a:cubicBezTo>
                  <a:pt x="27" y="7"/>
                  <a:pt x="23" y="1"/>
                  <a:pt x="6" y="1"/>
                </a:cubicBezTo>
                <a:lnTo>
                  <a:pt x="3" y="1"/>
                </a:lnTo>
                <a:cubicBezTo>
                  <a:pt x="3" y="1"/>
                  <a:pt x="0" y="10"/>
                  <a:pt x="3" y="14"/>
                </a:cubicBezTo>
                <a:cubicBezTo>
                  <a:pt x="6" y="17"/>
                  <a:pt x="9" y="20"/>
                  <a:pt x="15" y="20"/>
                </a:cubicBezTo>
                <a:cubicBezTo>
                  <a:pt x="17" y="20"/>
                  <a:pt x="22" y="20"/>
                  <a:pt x="24" y="19"/>
                </a:cubicBezTo>
                <a:cubicBezTo>
                  <a:pt x="21" y="21"/>
                  <a:pt x="17" y="21"/>
                  <a:pt x="15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4" name="Freeform 2580">
            <a:extLst>
              <a:ext uri="{FF2B5EF4-FFF2-40B4-BE49-F238E27FC236}">
                <a16:creationId xmlns:a16="http://schemas.microsoft.com/office/drawing/2014/main" id="{9004CA22-53E9-9341-A01A-3583D7B3D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2362200"/>
            <a:ext cx="15875" cy="11113"/>
          </a:xfrm>
          <a:custGeom>
            <a:avLst/>
            <a:gdLst>
              <a:gd name="T0" fmla="*/ 272459 w 43"/>
              <a:gd name="T1" fmla="*/ 411551 h 30"/>
              <a:gd name="T2" fmla="*/ 3407587 w 43"/>
              <a:gd name="T3" fmla="*/ 3567643 h 30"/>
              <a:gd name="T4" fmla="*/ 272459 w 43"/>
              <a:gd name="T5" fmla="*/ 411551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30">
                <a:moveTo>
                  <a:pt x="2" y="3"/>
                </a:moveTo>
                <a:cubicBezTo>
                  <a:pt x="27" y="0"/>
                  <a:pt x="42" y="21"/>
                  <a:pt x="25" y="26"/>
                </a:cubicBezTo>
                <a:cubicBezTo>
                  <a:pt x="8" y="29"/>
                  <a:pt x="0" y="8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5" name="Freeform 2581">
            <a:extLst>
              <a:ext uri="{FF2B5EF4-FFF2-40B4-BE49-F238E27FC236}">
                <a16:creationId xmlns:a16="http://schemas.microsoft.com/office/drawing/2014/main" id="{3588A825-60BF-9840-AE7E-531F9532A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2363788"/>
            <a:ext cx="11113" cy="7937"/>
          </a:xfrm>
          <a:custGeom>
            <a:avLst/>
            <a:gdLst>
              <a:gd name="T0" fmla="*/ 2268062 w 33"/>
              <a:gd name="T1" fmla="*/ 2515368 h 24"/>
              <a:gd name="T2" fmla="*/ 113487 w 33"/>
              <a:gd name="T3" fmla="*/ 1093652 h 24"/>
              <a:gd name="T4" fmla="*/ 113487 w 33"/>
              <a:gd name="T5" fmla="*/ 0 h 24"/>
              <a:gd name="T6" fmla="*/ 226975 w 33"/>
              <a:gd name="T7" fmla="*/ 1093652 h 24"/>
              <a:gd name="T8" fmla="*/ 2268062 w 33"/>
              <a:gd name="T9" fmla="*/ 2515368 h 24"/>
              <a:gd name="T10" fmla="*/ 2721675 w 33"/>
              <a:gd name="T11" fmla="*/ 2406234 h 24"/>
              <a:gd name="T12" fmla="*/ 3515412 w 33"/>
              <a:gd name="T13" fmla="*/ 1640644 h 24"/>
              <a:gd name="T14" fmla="*/ 680587 w 33"/>
              <a:gd name="T15" fmla="*/ 0 h 24"/>
              <a:gd name="T16" fmla="*/ 3515412 w 33"/>
              <a:gd name="T17" fmla="*/ 1640644 h 24"/>
              <a:gd name="T18" fmla="*/ 2721675 w 33"/>
              <a:gd name="T19" fmla="*/ 2515368 h 24"/>
              <a:gd name="T20" fmla="*/ 2268062 w 33"/>
              <a:gd name="T21" fmla="*/ 2515368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3" h="24">
                <a:moveTo>
                  <a:pt x="20" y="23"/>
                </a:moveTo>
                <a:cubicBezTo>
                  <a:pt x="9" y="23"/>
                  <a:pt x="3" y="13"/>
                  <a:pt x="1" y="10"/>
                </a:cubicBezTo>
                <a:cubicBezTo>
                  <a:pt x="0" y="6"/>
                  <a:pt x="0" y="3"/>
                  <a:pt x="1" y="0"/>
                </a:cubicBezTo>
                <a:cubicBezTo>
                  <a:pt x="1" y="3"/>
                  <a:pt x="1" y="6"/>
                  <a:pt x="2" y="10"/>
                </a:cubicBezTo>
                <a:cubicBezTo>
                  <a:pt x="3" y="13"/>
                  <a:pt x="9" y="23"/>
                  <a:pt x="20" y="23"/>
                </a:cubicBezTo>
                <a:cubicBezTo>
                  <a:pt x="20" y="23"/>
                  <a:pt x="22" y="23"/>
                  <a:pt x="24" y="22"/>
                </a:cubicBezTo>
                <a:cubicBezTo>
                  <a:pt x="28" y="21"/>
                  <a:pt x="31" y="18"/>
                  <a:pt x="31" y="15"/>
                </a:cubicBezTo>
                <a:cubicBezTo>
                  <a:pt x="30" y="9"/>
                  <a:pt x="20" y="0"/>
                  <a:pt x="6" y="0"/>
                </a:cubicBezTo>
                <a:cubicBezTo>
                  <a:pt x="20" y="0"/>
                  <a:pt x="31" y="8"/>
                  <a:pt x="31" y="15"/>
                </a:cubicBezTo>
                <a:cubicBezTo>
                  <a:pt x="32" y="18"/>
                  <a:pt x="29" y="21"/>
                  <a:pt x="24" y="23"/>
                </a:cubicBezTo>
                <a:cubicBezTo>
                  <a:pt x="22" y="23"/>
                  <a:pt x="20" y="23"/>
                  <a:pt x="20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6" name="Freeform 2582">
            <a:extLst>
              <a:ext uri="{FF2B5EF4-FFF2-40B4-BE49-F238E27FC236}">
                <a16:creationId xmlns:a16="http://schemas.microsoft.com/office/drawing/2014/main" id="{A0FF5196-6212-1A47-8D55-4AE6BE07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2365375"/>
            <a:ext cx="17462" cy="7938"/>
          </a:xfrm>
          <a:custGeom>
            <a:avLst/>
            <a:gdLst>
              <a:gd name="T0" fmla="*/ 276048 w 47"/>
              <a:gd name="T1" fmla="*/ 0 h 24"/>
              <a:gd name="T2" fmla="*/ 3450788 w 47"/>
              <a:gd name="T3" fmla="*/ 2516015 h 24"/>
              <a:gd name="T4" fmla="*/ 276048 w 47"/>
              <a:gd name="T5" fmla="*/ 0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7" h="24">
                <a:moveTo>
                  <a:pt x="2" y="0"/>
                </a:moveTo>
                <a:cubicBezTo>
                  <a:pt x="24" y="0"/>
                  <a:pt x="46" y="23"/>
                  <a:pt x="25" y="23"/>
                </a:cubicBezTo>
                <a:cubicBezTo>
                  <a:pt x="5" y="23"/>
                  <a:pt x="0" y="4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7" name="Freeform 2583">
            <a:extLst>
              <a:ext uri="{FF2B5EF4-FFF2-40B4-BE49-F238E27FC236}">
                <a16:creationId xmlns:a16="http://schemas.microsoft.com/office/drawing/2014/main" id="{CD95B207-E956-3D4E-B6E7-4DE726BAA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365375"/>
            <a:ext cx="11113" cy="9525"/>
          </a:xfrm>
          <a:custGeom>
            <a:avLst/>
            <a:gdLst>
              <a:gd name="T0" fmla="*/ 2608187 w 33"/>
              <a:gd name="T1" fmla="*/ 3483864 h 25"/>
              <a:gd name="T2" fmla="*/ 3061800 w 33"/>
              <a:gd name="T3" fmla="*/ 3338703 h 25"/>
              <a:gd name="T4" fmla="*/ 2608187 w 33"/>
              <a:gd name="T5" fmla="*/ 3483864 h 25"/>
              <a:gd name="T6" fmla="*/ 2268062 w 33"/>
              <a:gd name="T7" fmla="*/ 3338703 h 25"/>
              <a:gd name="T8" fmla="*/ 2608187 w 33"/>
              <a:gd name="T9" fmla="*/ 3483864 h 25"/>
              <a:gd name="T10" fmla="*/ 2268062 w 33"/>
              <a:gd name="T11" fmla="*/ 3338703 h 25"/>
              <a:gd name="T12" fmla="*/ 3288774 w 33"/>
              <a:gd name="T13" fmla="*/ 3193542 h 25"/>
              <a:gd name="T14" fmla="*/ 3061800 w 33"/>
              <a:gd name="T15" fmla="*/ 3338703 h 25"/>
              <a:gd name="T16" fmla="*/ 3288774 w 33"/>
              <a:gd name="T17" fmla="*/ 3193542 h 25"/>
              <a:gd name="T18" fmla="*/ 3515412 w 33"/>
              <a:gd name="T19" fmla="*/ 2903220 h 25"/>
              <a:gd name="T20" fmla="*/ 0 w 33"/>
              <a:gd name="T21" fmla="*/ 145161 h 25"/>
              <a:gd name="T22" fmla="*/ 0 w 33"/>
              <a:gd name="T23" fmla="*/ 0 h 25"/>
              <a:gd name="T24" fmla="*/ 3628900 w 33"/>
              <a:gd name="T25" fmla="*/ 2903220 h 25"/>
              <a:gd name="T26" fmla="*/ 3288774 w 33"/>
              <a:gd name="T27" fmla="*/ 3193542 h 25"/>
              <a:gd name="T28" fmla="*/ 3515412 w 33"/>
              <a:gd name="T29" fmla="*/ 2903220 h 25"/>
              <a:gd name="T30" fmla="*/ 340125 w 33"/>
              <a:gd name="T31" fmla="*/ 1887093 h 25"/>
              <a:gd name="T32" fmla="*/ 2268062 w 33"/>
              <a:gd name="T33" fmla="*/ 3338703 h 25"/>
              <a:gd name="T34" fmla="*/ 340125 w 33"/>
              <a:gd name="T35" fmla="*/ 1887093 h 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" h="25">
                <a:moveTo>
                  <a:pt x="23" y="24"/>
                </a:moveTo>
                <a:cubicBezTo>
                  <a:pt x="24" y="24"/>
                  <a:pt x="26" y="23"/>
                  <a:pt x="27" y="23"/>
                </a:cubicBezTo>
                <a:cubicBezTo>
                  <a:pt x="26" y="23"/>
                  <a:pt x="25" y="24"/>
                  <a:pt x="23" y="24"/>
                </a:cubicBezTo>
                <a:close/>
                <a:moveTo>
                  <a:pt x="20" y="23"/>
                </a:moveTo>
                <a:cubicBezTo>
                  <a:pt x="21" y="23"/>
                  <a:pt x="22" y="24"/>
                  <a:pt x="23" y="24"/>
                </a:cubicBezTo>
                <a:cubicBezTo>
                  <a:pt x="22" y="24"/>
                  <a:pt x="21" y="24"/>
                  <a:pt x="20" y="23"/>
                </a:cubicBezTo>
                <a:close/>
                <a:moveTo>
                  <a:pt x="29" y="22"/>
                </a:moveTo>
                <a:cubicBezTo>
                  <a:pt x="28" y="22"/>
                  <a:pt x="28" y="23"/>
                  <a:pt x="27" y="23"/>
                </a:cubicBezTo>
                <a:cubicBezTo>
                  <a:pt x="28" y="23"/>
                  <a:pt x="28" y="22"/>
                  <a:pt x="29" y="22"/>
                </a:cubicBezTo>
                <a:close/>
                <a:moveTo>
                  <a:pt x="31" y="20"/>
                </a:moveTo>
                <a:cubicBezTo>
                  <a:pt x="31" y="11"/>
                  <a:pt x="16" y="1"/>
                  <a:pt x="0" y="1"/>
                </a:cubicBezTo>
                <a:lnTo>
                  <a:pt x="0" y="0"/>
                </a:lnTo>
                <a:cubicBezTo>
                  <a:pt x="16" y="1"/>
                  <a:pt x="32" y="11"/>
                  <a:pt x="32" y="20"/>
                </a:cubicBezTo>
                <a:cubicBezTo>
                  <a:pt x="32" y="20"/>
                  <a:pt x="31" y="21"/>
                  <a:pt x="29" y="22"/>
                </a:cubicBezTo>
                <a:cubicBezTo>
                  <a:pt x="30" y="21"/>
                  <a:pt x="31" y="20"/>
                  <a:pt x="31" y="20"/>
                </a:cubicBezTo>
                <a:close/>
                <a:moveTo>
                  <a:pt x="3" y="13"/>
                </a:moveTo>
                <a:cubicBezTo>
                  <a:pt x="5" y="16"/>
                  <a:pt x="9" y="23"/>
                  <a:pt x="20" y="23"/>
                </a:cubicBezTo>
                <a:cubicBezTo>
                  <a:pt x="9" y="23"/>
                  <a:pt x="4" y="17"/>
                  <a:pt x="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8" name="Freeform 2584">
            <a:extLst>
              <a:ext uri="{FF2B5EF4-FFF2-40B4-BE49-F238E27FC236}">
                <a16:creationId xmlns:a16="http://schemas.microsoft.com/office/drawing/2014/main" id="{08FA2E81-B61A-D543-8595-491DA395D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2366963"/>
            <a:ext cx="15875" cy="9525"/>
          </a:xfrm>
          <a:custGeom>
            <a:avLst/>
            <a:gdLst>
              <a:gd name="T0" fmla="*/ 476250 w 46"/>
              <a:gd name="T1" fmla="*/ 249061 h 27"/>
              <a:gd name="T2" fmla="*/ 3215723 w 46"/>
              <a:gd name="T3" fmla="*/ 3111147 h 27"/>
              <a:gd name="T4" fmla="*/ 476250 w 46"/>
              <a:gd name="T5" fmla="*/ 249061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27">
                <a:moveTo>
                  <a:pt x="4" y="2"/>
                </a:moveTo>
                <a:cubicBezTo>
                  <a:pt x="41" y="0"/>
                  <a:pt x="45" y="26"/>
                  <a:pt x="27" y="25"/>
                </a:cubicBezTo>
                <a:cubicBezTo>
                  <a:pt x="0" y="24"/>
                  <a:pt x="2" y="5"/>
                  <a:pt x="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39" name="Freeform 2585">
            <a:extLst>
              <a:ext uri="{FF2B5EF4-FFF2-40B4-BE49-F238E27FC236}">
                <a16:creationId xmlns:a16="http://schemas.microsoft.com/office/drawing/2014/main" id="{FC24E473-6A50-784F-B926-BDAF74CFF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2366963"/>
            <a:ext cx="11112" cy="9525"/>
          </a:xfrm>
          <a:custGeom>
            <a:avLst/>
            <a:gdLst>
              <a:gd name="T0" fmla="*/ 2606875 w 30"/>
              <a:gd name="T1" fmla="*/ 3483864 h 25"/>
              <a:gd name="T2" fmla="*/ 2606875 w 30"/>
              <a:gd name="T3" fmla="*/ 3338703 h 25"/>
              <a:gd name="T4" fmla="*/ 3978837 w 30"/>
              <a:gd name="T5" fmla="*/ 2322576 h 25"/>
              <a:gd name="T6" fmla="*/ 3018390 w 30"/>
              <a:gd name="T7" fmla="*/ 725805 h 25"/>
              <a:gd name="T8" fmla="*/ 0 w 30"/>
              <a:gd name="T9" fmla="*/ 0 h 25"/>
              <a:gd name="T10" fmla="*/ 3018390 w 30"/>
              <a:gd name="T11" fmla="*/ 725805 h 25"/>
              <a:gd name="T12" fmla="*/ 3978837 w 30"/>
              <a:gd name="T13" fmla="*/ 2322576 h 25"/>
              <a:gd name="T14" fmla="*/ 3978837 w 30"/>
              <a:gd name="T15" fmla="*/ 2322576 h 25"/>
              <a:gd name="T16" fmla="*/ 3978837 w 30"/>
              <a:gd name="T17" fmla="*/ 2467737 h 25"/>
              <a:gd name="T18" fmla="*/ 2606875 w 30"/>
              <a:gd name="T19" fmla="*/ 348386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25">
                <a:moveTo>
                  <a:pt x="19" y="24"/>
                </a:moveTo>
                <a:lnTo>
                  <a:pt x="19" y="23"/>
                </a:lnTo>
                <a:cubicBezTo>
                  <a:pt x="25" y="23"/>
                  <a:pt x="29" y="20"/>
                  <a:pt x="29" y="16"/>
                </a:cubicBezTo>
                <a:cubicBezTo>
                  <a:pt x="29" y="13"/>
                  <a:pt x="26" y="8"/>
                  <a:pt x="22" y="5"/>
                </a:cubicBezTo>
                <a:cubicBezTo>
                  <a:pt x="18" y="3"/>
                  <a:pt x="10" y="0"/>
                  <a:pt x="0" y="0"/>
                </a:cubicBezTo>
                <a:cubicBezTo>
                  <a:pt x="10" y="0"/>
                  <a:pt x="19" y="3"/>
                  <a:pt x="22" y="5"/>
                </a:cubicBezTo>
                <a:cubicBezTo>
                  <a:pt x="27" y="8"/>
                  <a:pt x="29" y="12"/>
                  <a:pt x="29" y="16"/>
                </a:cubicBezTo>
                <a:lnTo>
                  <a:pt x="29" y="17"/>
                </a:lnTo>
                <a:cubicBezTo>
                  <a:pt x="29" y="21"/>
                  <a:pt x="25" y="24"/>
                  <a:pt x="19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0" name="Freeform 2586">
            <a:extLst>
              <a:ext uri="{FF2B5EF4-FFF2-40B4-BE49-F238E27FC236}">
                <a16:creationId xmlns:a16="http://schemas.microsoft.com/office/drawing/2014/main" id="{353E8306-ADC5-CC4B-8CF5-C5364361D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2370138"/>
            <a:ext cx="17462" cy="7937"/>
          </a:xfrm>
          <a:custGeom>
            <a:avLst/>
            <a:gdLst>
              <a:gd name="T0" fmla="*/ 926577 w 48"/>
              <a:gd name="T1" fmla="*/ 0 h 22"/>
              <a:gd name="T2" fmla="*/ 3838002 w 48"/>
              <a:gd name="T3" fmla="*/ 2733214 h 22"/>
              <a:gd name="T4" fmla="*/ 926577 w 48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22">
                <a:moveTo>
                  <a:pt x="7" y="0"/>
                </a:moveTo>
                <a:cubicBezTo>
                  <a:pt x="35" y="0"/>
                  <a:pt x="47" y="21"/>
                  <a:pt x="29" y="21"/>
                </a:cubicBezTo>
                <a:cubicBezTo>
                  <a:pt x="0" y="20"/>
                  <a:pt x="4" y="6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1" name="Freeform 2587">
            <a:extLst>
              <a:ext uri="{FF2B5EF4-FFF2-40B4-BE49-F238E27FC236}">
                <a16:creationId xmlns:a16="http://schemas.microsoft.com/office/drawing/2014/main" id="{161E2C36-67C0-CE4C-AC69-D15D7DBD2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2370138"/>
            <a:ext cx="12700" cy="7937"/>
          </a:xfrm>
          <a:custGeom>
            <a:avLst/>
            <a:gdLst>
              <a:gd name="T0" fmla="*/ 279026 w 34"/>
              <a:gd name="T1" fmla="*/ 1692024 h 22"/>
              <a:gd name="T2" fmla="*/ 0 w 34"/>
              <a:gd name="T3" fmla="*/ 910951 h 22"/>
              <a:gd name="T4" fmla="*/ 279026 w 34"/>
              <a:gd name="T5" fmla="*/ 1561785 h 22"/>
              <a:gd name="T6" fmla="*/ 3348691 w 34"/>
              <a:gd name="T7" fmla="*/ 2733214 h 22"/>
              <a:gd name="T8" fmla="*/ 279026 w 34"/>
              <a:gd name="T9" fmla="*/ 1692024 h 22"/>
              <a:gd name="T10" fmla="*/ 4604124 w 34"/>
              <a:gd name="T11" fmla="*/ 2082380 h 22"/>
              <a:gd name="T12" fmla="*/ 3488018 w 34"/>
              <a:gd name="T13" fmla="*/ 2733214 h 22"/>
              <a:gd name="T14" fmla="*/ 4464797 w 34"/>
              <a:gd name="T15" fmla="*/ 2082380 h 22"/>
              <a:gd name="T16" fmla="*/ 418726 w 34"/>
              <a:gd name="T17" fmla="*/ 0 h 22"/>
              <a:gd name="T18" fmla="*/ 4604124 w 34"/>
              <a:gd name="T19" fmla="*/ 2082380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22">
                <a:moveTo>
                  <a:pt x="2" y="13"/>
                </a:moveTo>
                <a:cubicBezTo>
                  <a:pt x="1" y="11"/>
                  <a:pt x="0" y="9"/>
                  <a:pt x="0" y="7"/>
                </a:cubicBezTo>
                <a:cubicBezTo>
                  <a:pt x="0" y="9"/>
                  <a:pt x="1" y="11"/>
                  <a:pt x="2" y="12"/>
                </a:cubicBezTo>
                <a:cubicBezTo>
                  <a:pt x="4" y="17"/>
                  <a:pt x="12" y="20"/>
                  <a:pt x="24" y="21"/>
                </a:cubicBezTo>
                <a:cubicBezTo>
                  <a:pt x="12" y="21"/>
                  <a:pt x="4" y="17"/>
                  <a:pt x="2" y="13"/>
                </a:cubicBezTo>
                <a:close/>
                <a:moveTo>
                  <a:pt x="33" y="16"/>
                </a:moveTo>
                <a:cubicBezTo>
                  <a:pt x="33" y="19"/>
                  <a:pt x="29" y="21"/>
                  <a:pt x="25" y="21"/>
                </a:cubicBezTo>
                <a:cubicBezTo>
                  <a:pt x="29" y="21"/>
                  <a:pt x="32" y="19"/>
                  <a:pt x="32" y="16"/>
                </a:cubicBezTo>
                <a:cubicBezTo>
                  <a:pt x="32" y="10"/>
                  <a:pt x="22" y="0"/>
                  <a:pt x="3" y="0"/>
                </a:cubicBezTo>
                <a:cubicBezTo>
                  <a:pt x="22" y="0"/>
                  <a:pt x="33" y="10"/>
                  <a:pt x="3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2" name="Freeform 2588">
            <a:extLst>
              <a:ext uri="{FF2B5EF4-FFF2-40B4-BE49-F238E27FC236}">
                <a16:creationId xmlns:a16="http://schemas.microsoft.com/office/drawing/2014/main" id="{52101509-06D1-314E-8C4F-20D4FFC3A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70138"/>
            <a:ext cx="11112" cy="9525"/>
          </a:xfrm>
          <a:custGeom>
            <a:avLst/>
            <a:gdLst>
              <a:gd name="T0" fmla="*/ 587403 w 29"/>
              <a:gd name="T1" fmla="*/ 580644 h 25"/>
              <a:gd name="T2" fmla="*/ 2936250 w 29"/>
              <a:gd name="T3" fmla="*/ 1016127 h 25"/>
              <a:gd name="T4" fmla="*/ 2055337 w 29"/>
              <a:gd name="T5" fmla="*/ 3193542 h 25"/>
              <a:gd name="T6" fmla="*/ 587403 w 29"/>
              <a:gd name="T7" fmla="*/ 580644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5">
                <a:moveTo>
                  <a:pt x="4" y="4"/>
                </a:moveTo>
                <a:cubicBezTo>
                  <a:pt x="4" y="4"/>
                  <a:pt x="10" y="0"/>
                  <a:pt x="20" y="7"/>
                </a:cubicBezTo>
                <a:cubicBezTo>
                  <a:pt x="28" y="12"/>
                  <a:pt x="26" y="24"/>
                  <a:pt x="14" y="22"/>
                </a:cubicBezTo>
                <a:cubicBezTo>
                  <a:pt x="3" y="20"/>
                  <a:pt x="0" y="9"/>
                  <a:pt x="4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3" name="Freeform 2589">
            <a:extLst>
              <a:ext uri="{FF2B5EF4-FFF2-40B4-BE49-F238E27FC236}">
                <a16:creationId xmlns:a16="http://schemas.microsoft.com/office/drawing/2014/main" id="{B24BA2B3-BC06-AB42-BD37-100E01E11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70138"/>
            <a:ext cx="9525" cy="9525"/>
          </a:xfrm>
          <a:custGeom>
            <a:avLst/>
            <a:gdLst>
              <a:gd name="T0" fmla="*/ 2147521 w 26"/>
              <a:gd name="T1" fmla="*/ 3483864 h 25"/>
              <a:gd name="T2" fmla="*/ 2147521 w 26"/>
              <a:gd name="T3" fmla="*/ 3483864 h 25"/>
              <a:gd name="T4" fmla="*/ 1744907 w 26"/>
              <a:gd name="T5" fmla="*/ 3483864 h 25"/>
              <a:gd name="T6" fmla="*/ 134083 w 26"/>
              <a:gd name="T7" fmla="*/ 2032254 h 25"/>
              <a:gd name="T8" fmla="*/ 402614 w 26"/>
              <a:gd name="T9" fmla="*/ 580644 h 25"/>
              <a:gd name="T10" fmla="*/ 2550136 w 26"/>
              <a:gd name="T11" fmla="*/ 1016127 h 25"/>
              <a:gd name="T12" fmla="*/ 3220915 w 26"/>
              <a:gd name="T13" fmla="*/ 2612898 h 25"/>
              <a:gd name="T14" fmla="*/ 2147521 w 26"/>
              <a:gd name="T15" fmla="*/ 3483864 h 25"/>
              <a:gd name="T16" fmla="*/ 805229 w 26"/>
              <a:gd name="T17" fmla="*/ 580644 h 25"/>
              <a:gd name="T18" fmla="*/ 402614 w 26"/>
              <a:gd name="T19" fmla="*/ 725805 h 25"/>
              <a:gd name="T20" fmla="*/ 268532 w 26"/>
              <a:gd name="T21" fmla="*/ 2032254 h 25"/>
              <a:gd name="T22" fmla="*/ 1744907 w 26"/>
              <a:gd name="T23" fmla="*/ 3193542 h 25"/>
              <a:gd name="T24" fmla="*/ 2147521 w 26"/>
              <a:gd name="T25" fmla="*/ 3338703 h 25"/>
              <a:gd name="T26" fmla="*/ 2147521 w 26"/>
              <a:gd name="T27" fmla="*/ 3338703 h 25"/>
              <a:gd name="T28" fmla="*/ 3086833 w 26"/>
              <a:gd name="T29" fmla="*/ 2612898 h 25"/>
              <a:gd name="T30" fmla="*/ 2415687 w 26"/>
              <a:gd name="T31" fmla="*/ 1161288 h 25"/>
              <a:gd name="T32" fmla="*/ 805229 w 26"/>
              <a:gd name="T33" fmla="*/ 580644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25">
                <a:moveTo>
                  <a:pt x="16" y="24"/>
                </a:moveTo>
                <a:lnTo>
                  <a:pt x="16" y="24"/>
                </a:lnTo>
                <a:cubicBezTo>
                  <a:pt x="14" y="24"/>
                  <a:pt x="13" y="24"/>
                  <a:pt x="13" y="24"/>
                </a:cubicBezTo>
                <a:cubicBezTo>
                  <a:pt x="6" y="22"/>
                  <a:pt x="3" y="19"/>
                  <a:pt x="1" y="14"/>
                </a:cubicBezTo>
                <a:cubicBezTo>
                  <a:pt x="0" y="11"/>
                  <a:pt x="0" y="7"/>
                  <a:pt x="3" y="4"/>
                </a:cubicBezTo>
                <a:cubicBezTo>
                  <a:pt x="3" y="4"/>
                  <a:pt x="7" y="0"/>
                  <a:pt x="19" y="7"/>
                </a:cubicBezTo>
                <a:cubicBezTo>
                  <a:pt x="22" y="11"/>
                  <a:pt x="25" y="14"/>
                  <a:pt x="24" y="18"/>
                </a:cubicBezTo>
                <a:cubicBezTo>
                  <a:pt x="22" y="21"/>
                  <a:pt x="20" y="24"/>
                  <a:pt x="16" y="24"/>
                </a:cubicBezTo>
                <a:close/>
                <a:moveTo>
                  <a:pt x="6" y="4"/>
                </a:moveTo>
                <a:cubicBezTo>
                  <a:pt x="4" y="4"/>
                  <a:pt x="3" y="5"/>
                  <a:pt x="3" y="5"/>
                </a:cubicBezTo>
                <a:cubicBezTo>
                  <a:pt x="1" y="7"/>
                  <a:pt x="0" y="11"/>
                  <a:pt x="2" y="14"/>
                </a:cubicBezTo>
                <a:cubicBezTo>
                  <a:pt x="3" y="19"/>
                  <a:pt x="7" y="21"/>
                  <a:pt x="13" y="22"/>
                </a:cubicBezTo>
                <a:cubicBezTo>
                  <a:pt x="13" y="22"/>
                  <a:pt x="14" y="23"/>
                  <a:pt x="16" y="23"/>
                </a:cubicBezTo>
                <a:cubicBezTo>
                  <a:pt x="19" y="23"/>
                  <a:pt x="22" y="21"/>
                  <a:pt x="23" y="18"/>
                </a:cubicBezTo>
                <a:cubicBezTo>
                  <a:pt x="25" y="14"/>
                  <a:pt x="22" y="11"/>
                  <a:pt x="18" y="8"/>
                </a:cubicBezTo>
                <a:cubicBezTo>
                  <a:pt x="13" y="5"/>
                  <a:pt x="10" y="4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4" name="Freeform 2590">
            <a:extLst>
              <a:ext uri="{FF2B5EF4-FFF2-40B4-BE49-F238E27FC236}">
                <a16:creationId xmlns:a16="http://schemas.microsoft.com/office/drawing/2014/main" id="{E40E0B8E-B53E-3E43-9728-6BB438D79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50" y="2373313"/>
            <a:ext cx="15875" cy="6350"/>
          </a:xfrm>
          <a:custGeom>
            <a:avLst/>
            <a:gdLst>
              <a:gd name="T0" fmla="*/ 428625 w 42"/>
              <a:gd name="T1" fmla="*/ 0 h 19"/>
              <a:gd name="T2" fmla="*/ 3142872 w 42"/>
              <a:gd name="T3" fmla="*/ 2010611 h 19"/>
              <a:gd name="T4" fmla="*/ 428625 w 42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9">
                <a:moveTo>
                  <a:pt x="3" y="0"/>
                </a:moveTo>
                <a:cubicBezTo>
                  <a:pt x="41" y="2"/>
                  <a:pt x="25" y="18"/>
                  <a:pt x="22" y="18"/>
                </a:cubicBezTo>
                <a:cubicBezTo>
                  <a:pt x="1" y="18"/>
                  <a:pt x="0" y="5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5" name="Freeform 2591">
            <a:extLst>
              <a:ext uri="{FF2B5EF4-FFF2-40B4-BE49-F238E27FC236}">
                <a16:creationId xmlns:a16="http://schemas.microsoft.com/office/drawing/2014/main" id="{F16E4294-7660-5E46-AC32-4591309BA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50" y="2373313"/>
            <a:ext cx="11113" cy="6350"/>
          </a:xfrm>
          <a:custGeom>
            <a:avLst/>
            <a:gdLst>
              <a:gd name="T0" fmla="*/ 3230817 w 29"/>
              <a:gd name="T1" fmla="*/ 2010611 h 19"/>
              <a:gd name="T2" fmla="*/ 440688 w 29"/>
              <a:gd name="T3" fmla="*/ 1116932 h 19"/>
              <a:gd name="T4" fmla="*/ 440688 w 29"/>
              <a:gd name="T5" fmla="*/ 0 h 19"/>
              <a:gd name="T6" fmla="*/ 440688 w 29"/>
              <a:gd name="T7" fmla="*/ 0 h 19"/>
              <a:gd name="T8" fmla="*/ 587456 w 29"/>
              <a:gd name="T9" fmla="*/ 1116932 h 19"/>
              <a:gd name="T10" fmla="*/ 3230817 w 29"/>
              <a:gd name="T11" fmla="*/ 1898984 h 19"/>
              <a:gd name="T12" fmla="*/ 3965042 w 29"/>
              <a:gd name="T13" fmla="*/ 1116932 h 19"/>
              <a:gd name="T14" fmla="*/ 587456 w 29"/>
              <a:gd name="T15" fmla="*/ 0 h 19"/>
              <a:gd name="T16" fmla="*/ 4111810 w 29"/>
              <a:gd name="T17" fmla="*/ 1116932 h 19"/>
              <a:gd name="T18" fmla="*/ 3230817 w 29"/>
              <a:gd name="T19" fmla="*/ 201061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" h="19">
                <a:moveTo>
                  <a:pt x="22" y="18"/>
                </a:moveTo>
                <a:cubicBezTo>
                  <a:pt x="9" y="18"/>
                  <a:pt x="5" y="14"/>
                  <a:pt x="3" y="10"/>
                </a:cubicBezTo>
                <a:cubicBezTo>
                  <a:pt x="0" y="7"/>
                  <a:pt x="1" y="2"/>
                  <a:pt x="3" y="0"/>
                </a:cubicBezTo>
                <a:cubicBezTo>
                  <a:pt x="1" y="3"/>
                  <a:pt x="1" y="7"/>
                  <a:pt x="4" y="10"/>
                </a:cubicBezTo>
                <a:cubicBezTo>
                  <a:pt x="6" y="14"/>
                  <a:pt x="10" y="17"/>
                  <a:pt x="22" y="17"/>
                </a:cubicBezTo>
                <a:cubicBezTo>
                  <a:pt x="22" y="17"/>
                  <a:pt x="27" y="14"/>
                  <a:pt x="27" y="10"/>
                </a:cubicBezTo>
                <a:cubicBezTo>
                  <a:pt x="27" y="7"/>
                  <a:pt x="25" y="2"/>
                  <a:pt x="4" y="0"/>
                </a:cubicBezTo>
                <a:cubicBezTo>
                  <a:pt x="24" y="1"/>
                  <a:pt x="28" y="6"/>
                  <a:pt x="28" y="10"/>
                </a:cubicBezTo>
                <a:cubicBezTo>
                  <a:pt x="28" y="14"/>
                  <a:pt x="23" y="18"/>
                  <a:pt x="22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6" name="Freeform 2592">
            <a:extLst>
              <a:ext uri="{FF2B5EF4-FFF2-40B4-BE49-F238E27FC236}">
                <a16:creationId xmlns:a16="http://schemas.microsoft.com/office/drawing/2014/main" id="{16CFFD86-39CE-034C-AB0C-E81977381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439988"/>
            <a:ext cx="22225" cy="22225"/>
          </a:xfrm>
          <a:custGeom>
            <a:avLst/>
            <a:gdLst>
              <a:gd name="T0" fmla="*/ 4116440 w 60"/>
              <a:gd name="T1" fmla="*/ 8095456 h 60"/>
              <a:gd name="T2" fmla="*/ 0 w 60"/>
              <a:gd name="T3" fmla="*/ 3979016 h 60"/>
              <a:gd name="T4" fmla="*/ 4116440 w 60"/>
              <a:gd name="T5" fmla="*/ 0 h 60"/>
              <a:gd name="T6" fmla="*/ 8095456 w 60"/>
              <a:gd name="T7" fmla="*/ 3979016 h 60"/>
              <a:gd name="T8" fmla="*/ 4116440 w 60"/>
              <a:gd name="T9" fmla="*/ 8095456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30" y="59"/>
                </a:moveTo>
                <a:cubicBezTo>
                  <a:pt x="14" y="59"/>
                  <a:pt x="0" y="44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45" y="0"/>
                  <a:pt x="59" y="13"/>
                  <a:pt x="59" y="29"/>
                </a:cubicBezTo>
                <a:cubicBezTo>
                  <a:pt x="59" y="44"/>
                  <a:pt x="45" y="59"/>
                  <a:pt x="30" y="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7" name="Freeform 2593">
            <a:extLst>
              <a:ext uri="{FF2B5EF4-FFF2-40B4-BE49-F238E27FC236}">
                <a16:creationId xmlns:a16="http://schemas.microsoft.com/office/drawing/2014/main" id="{8C4F11E0-EDDB-944D-81E3-6B4D499E2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439988"/>
            <a:ext cx="22225" cy="22225"/>
          </a:xfrm>
          <a:custGeom>
            <a:avLst/>
            <a:gdLst>
              <a:gd name="T0" fmla="*/ 4115268 w 61"/>
              <a:gd name="T1" fmla="*/ 8095456 h 60"/>
              <a:gd name="T2" fmla="*/ 0 w 61"/>
              <a:gd name="T3" fmla="*/ 3979016 h 60"/>
              <a:gd name="T4" fmla="*/ 4115268 w 61"/>
              <a:gd name="T5" fmla="*/ 0 h 60"/>
              <a:gd name="T6" fmla="*/ 7964930 w 61"/>
              <a:gd name="T7" fmla="*/ 3979016 h 60"/>
              <a:gd name="T8" fmla="*/ 4115268 w 61"/>
              <a:gd name="T9" fmla="*/ 8095456 h 60"/>
              <a:gd name="T10" fmla="*/ 4115268 w 61"/>
              <a:gd name="T11" fmla="*/ 137054 h 60"/>
              <a:gd name="T12" fmla="*/ 132621 w 61"/>
              <a:gd name="T13" fmla="*/ 3979016 h 60"/>
              <a:gd name="T14" fmla="*/ 4115268 w 61"/>
              <a:gd name="T15" fmla="*/ 7958032 h 60"/>
              <a:gd name="T16" fmla="*/ 7964930 w 61"/>
              <a:gd name="T17" fmla="*/ 3979016 h 60"/>
              <a:gd name="T18" fmla="*/ 4115268 w 61"/>
              <a:gd name="T19" fmla="*/ 137054 h 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60">
                <a:moveTo>
                  <a:pt x="31" y="59"/>
                </a:moveTo>
                <a:cubicBezTo>
                  <a:pt x="15" y="59"/>
                  <a:pt x="0" y="44"/>
                  <a:pt x="0" y="29"/>
                </a:cubicBezTo>
                <a:cubicBezTo>
                  <a:pt x="0" y="13"/>
                  <a:pt x="15" y="0"/>
                  <a:pt x="31" y="0"/>
                </a:cubicBezTo>
                <a:cubicBezTo>
                  <a:pt x="46" y="0"/>
                  <a:pt x="60" y="13"/>
                  <a:pt x="60" y="29"/>
                </a:cubicBezTo>
                <a:cubicBezTo>
                  <a:pt x="60" y="44"/>
                  <a:pt x="46" y="59"/>
                  <a:pt x="31" y="59"/>
                </a:cubicBezTo>
                <a:close/>
                <a:moveTo>
                  <a:pt x="31" y="1"/>
                </a:moveTo>
                <a:cubicBezTo>
                  <a:pt x="15" y="1"/>
                  <a:pt x="1" y="13"/>
                  <a:pt x="1" y="29"/>
                </a:cubicBezTo>
                <a:cubicBezTo>
                  <a:pt x="1" y="44"/>
                  <a:pt x="15" y="58"/>
                  <a:pt x="31" y="58"/>
                </a:cubicBezTo>
                <a:cubicBezTo>
                  <a:pt x="46" y="58"/>
                  <a:pt x="60" y="44"/>
                  <a:pt x="60" y="29"/>
                </a:cubicBezTo>
                <a:cubicBezTo>
                  <a:pt x="60" y="13"/>
                  <a:pt x="46" y="1"/>
                  <a:pt x="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8" name="Freeform 2594">
            <a:extLst>
              <a:ext uri="{FF2B5EF4-FFF2-40B4-BE49-F238E27FC236}">
                <a16:creationId xmlns:a16="http://schemas.microsoft.com/office/drawing/2014/main" id="{0BF287E3-26DB-7F4A-A0F2-D1E624E7F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2300288"/>
            <a:ext cx="195263" cy="150812"/>
          </a:xfrm>
          <a:custGeom>
            <a:avLst/>
            <a:gdLst>
              <a:gd name="T0" fmla="*/ 51656430 w 542"/>
              <a:gd name="T1" fmla="*/ 4165370 h 418"/>
              <a:gd name="T2" fmla="*/ 54771272 w 542"/>
              <a:gd name="T3" fmla="*/ 26424932 h 418"/>
              <a:gd name="T4" fmla="*/ 52305266 w 542"/>
              <a:gd name="T5" fmla="*/ 31501668 h 418"/>
              <a:gd name="T6" fmla="*/ 55679857 w 542"/>
              <a:gd name="T7" fmla="*/ 32543281 h 418"/>
              <a:gd name="T8" fmla="*/ 59703283 w 542"/>
              <a:gd name="T9" fmla="*/ 33714780 h 418"/>
              <a:gd name="T10" fmla="*/ 62948180 w 542"/>
              <a:gd name="T11" fmla="*/ 31892408 h 418"/>
              <a:gd name="T12" fmla="*/ 68399332 w 542"/>
              <a:gd name="T13" fmla="*/ 30460416 h 418"/>
              <a:gd name="T14" fmla="*/ 64895046 w 542"/>
              <a:gd name="T15" fmla="*/ 32933661 h 418"/>
              <a:gd name="T16" fmla="*/ 67101301 w 542"/>
              <a:gd name="T17" fmla="*/ 33063907 h 418"/>
              <a:gd name="T18" fmla="*/ 69567307 w 542"/>
              <a:gd name="T19" fmla="*/ 36838898 h 418"/>
              <a:gd name="T20" fmla="*/ 66712216 w 542"/>
              <a:gd name="T21" fmla="*/ 35016526 h 418"/>
              <a:gd name="T22" fmla="*/ 62558735 w 542"/>
              <a:gd name="T23" fmla="*/ 36838898 h 418"/>
              <a:gd name="T24" fmla="*/ 61909899 w 542"/>
              <a:gd name="T25" fmla="*/ 41264761 h 418"/>
              <a:gd name="T26" fmla="*/ 61001314 w 542"/>
              <a:gd name="T27" fmla="*/ 42175766 h 418"/>
              <a:gd name="T28" fmla="*/ 59314198 w 542"/>
              <a:gd name="T29" fmla="*/ 37229277 h 418"/>
              <a:gd name="T30" fmla="*/ 53992741 w 542"/>
              <a:gd name="T31" fmla="*/ 35537152 h 418"/>
              <a:gd name="T32" fmla="*/ 49579870 w 542"/>
              <a:gd name="T33" fmla="*/ 33974913 h 418"/>
              <a:gd name="T34" fmla="*/ 47243559 w 542"/>
              <a:gd name="T35" fmla="*/ 31631915 h 418"/>
              <a:gd name="T36" fmla="*/ 46984169 w 542"/>
              <a:gd name="T37" fmla="*/ 28247304 h 418"/>
              <a:gd name="T38" fmla="*/ 34913529 w 542"/>
              <a:gd name="T39" fmla="*/ 23691555 h 418"/>
              <a:gd name="T40" fmla="*/ 24789755 w 542"/>
              <a:gd name="T41" fmla="*/ 42956886 h 418"/>
              <a:gd name="T42" fmla="*/ 26866676 w 542"/>
              <a:gd name="T43" fmla="*/ 46211250 h 418"/>
              <a:gd name="T44" fmla="*/ 30500657 w 542"/>
              <a:gd name="T45" fmla="*/ 46601630 h 418"/>
              <a:gd name="T46" fmla="*/ 31928383 w 542"/>
              <a:gd name="T47" fmla="*/ 52459485 h 418"/>
              <a:gd name="T48" fmla="*/ 30890102 w 542"/>
              <a:gd name="T49" fmla="*/ 49074874 h 418"/>
              <a:gd name="T50" fmla="*/ 28164346 w 542"/>
              <a:gd name="T51" fmla="*/ 48684495 h 418"/>
              <a:gd name="T52" fmla="*/ 29202626 w 542"/>
              <a:gd name="T53" fmla="*/ 53110358 h 418"/>
              <a:gd name="T54" fmla="*/ 28034651 w 542"/>
              <a:gd name="T55" fmla="*/ 52459485 h 418"/>
              <a:gd name="T56" fmla="*/ 25049505 w 542"/>
              <a:gd name="T57" fmla="*/ 50246734 h 418"/>
              <a:gd name="T58" fmla="*/ 20117493 w 542"/>
              <a:gd name="T59" fmla="*/ 51938859 h 418"/>
              <a:gd name="T60" fmla="*/ 23232334 w 542"/>
              <a:gd name="T61" fmla="*/ 45820871 h 418"/>
              <a:gd name="T62" fmla="*/ 20506938 w 542"/>
              <a:gd name="T63" fmla="*/ 37620017 h 418"/>
              <a:gd name="T64" fmla="*/ 2466006 w 542"/>
              <a:gd name="T65" fmla="*/ 45039751 h 418"/>
              <a:gd name="T66" fmla="*/ 8565993 w 542"/>
              <a:gd name="T67" fmla="*/ 41004267 h 418"/>
              <a:gd name="T68" fmla="*/ 42181852 w 542"/>
              <a:gd name="T69" fmla="*/ 19916565 h 418"/>
              <a:gd name="T70" fmla="*/ 42960382 w 542"/>
              <a:gd name="T71" fmla="*/ 520626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2" h="418">
                <a:moveTo>
                  <a:pt x="407" y="20"/>
                </a:moveTo>
                <a:cubicBezTo>
                  <a:pt x="404" y="22"/>
                  <a:pt x="400" y="28"/>
                  <a:pt x="398" y="32"/>
                </a:cubicBezTo>
                <a:cubicBezTo>
                  <a:pt x="389" y="60"/>
                  <a:pt x="415" y="82"/>
                  <a:pt x="430" y="114"/>
                </a:cubicBezTo>
                <a:cubicBezTo>
                  <a:pt x="442" y="140"/>
                  <a:pt x="441" y="178"/>
                  <a:pt x="422" y="203"/>
                </a:cubicBezTo>
                <a:cubicBezTo>
                  <a:pt x="416" y="211"/>
                  <a:pt x="417" y="214"/>
                  <a:pt x="410" y="223"/>
                </a:cubicBezTo>
                <a:cubicBezTo>
                  <a:pt x="407" y="226"/>
                  <a:pt x="403" y="230"/>
                  <a:pt x="403" y="242"/>
                </a:cubicBezTo>
                <a:cubicBezTo>
                  <a:pt x="409" y="240"/>
                  <a:pt x="416" y="245"/>
                  <a:pt x="417" y="248"/>
                </a:cubicBezTo>
                <a:cubicBezTo>
                  <a:pt x="422" y="247"/>
                  <a:pt x="426" y="248"/>
                  <a:pt x="429" y="250"/>
                </a:cubicBezTo>
                <a:cubicBezTo>
                  <a:pt x="435" y="247"/>
                  <a:pt x="441" y="248"/>
                  <a:pt x="446" y="254"/>
                </a:cubicBezTo>
                <a:cubicBezTo>
                  <a:pt x="451" y="254"/>
                  <a:pt x="456" y="254"/>
                  <a:pt x="460" y="259"/>
                </a:cubicBezTo>
                <a:cubicBezTo>
                  <a:pt x="463" y="254"/>
                  <a:pt x="468" y="252"/>
                  <a:pt x="473" y="254"/>
                </a:cubicBezTo>
                <a:cubicBezTo>
                  <a:pt x="472" y="247"/>
                  <a:pt x="479" y="242"/>
                  <a:pt x="485" y="245"/>
                </a:cubicBezTo>
                <a:cubicBezTo>
                  <a:pt x="483" y="236"/>
                  <a:pt x="492" y="229"/>
                  <a:pt x="500" y="232"/>
                </a:cubicBezTo>
                <a:cubicBezTo>
                  <a:pt x="506" y="227"/>
                  <a:pt x="519" y="226"/>
                  <a:pt x="527" y="234"/>
                </a:cubicBezTo>
                <a:cubicBezTo>
                  <a:pt x="514" y="231"/>
                  <a:pt x="514" y="243"/>
                  <a:pt x="505" y="242"/>
                </a:cubicBezTo>
                <a:cubicBezTo>
                  <a:pt x="507" y="247"/>
                  <a:pt x="504" y="251"/>
                  <a:pt x="500" y="253"/>
                </a:cubicBezTo>
                <a:cubicBezTo>
                  <a:pt x="502" y="253"/>
                  <a:pt x="504" y="253"/>
                  <a:pt x="504" y="254"/>
                </a:cubicBezTo>
                <a:cubicBezTo>
                  <a:pt x="507" y="251"/>
                  <a:pt x="515" y="252"/>
                  <a:pt x="517" y="254"/>
                </a:cubicBezTo>
                <a:cubicBezTo>
                  <a:pt x="521" y="252"/>
                  <a:pt x="528" y="254"/>
                  <a:pt x="529" y="259"/>
                </a:cubicBezTo>
                <a:cubicBezTo>
                  <a:pt x="536" y="264"/>
                  <a:pt x="541" y="274"/>
                  <a:pt x="536" y="283"/>
                </a:cubicBezTo>
                <a:cubicBezTo>
                  <a:pt x="534" y="273"/>
                  <a:pt x="529" y="274"/>
                  <a:pt x="527" y="270"/>
                </a:cubicBezTo>
                <a:cubicBezTo>
                  <a:pt x="520" y="273"/>
                  <a:pt x="515" y="273"/>
                  <a:pt x="514" y="269"/>
                </a:cubicBezTo>
                <a:cubicBezTo>
                  <a:pt x="511" y="273"/>
                  <a:pt x="501" y="275"/>
                  <a:pt x="497" y="270"/>
                </a:cubicBezTo>
                <a:cubicBezTo>
                  <a:pt x="495" y="277"/>
                  <a:pt x="489" y="283"/>
                  <a:pt x="482" y="283"/>
                </a:cubicBezTo>
                <a:cubicBezTo>
                  <a:pt x="484" y="289"/>
                  <a:pt x="479" y="297"/>
                  <a:pt x="474" y="302"/>
                </a:cubicBezTo>
                <a:cubicBezTo>
                  <a:pt x="482" y="305"/>
                  <a:pt x="479" y="313"/>
                  <a:pt x="477" y="317"/>
                </a:cubicBezTo>
                <a:cubicBezTo>
                  <a:pt x="488" y="319"/>
                  <a:pt x="479" y="327"/>
                  <a:pt x="497" y="333"/>
                </a:cubicBezTo>
                <a:cubicBezTo>
                  <a:pt x="488" y="335"/>
                  <a:pt x="471" y="333"/>
                  <a:pt x="470" y="324"/>
                </a:cubicBezTo>
                <a:cubicBezTo>
                  <a:pt x="460" y="323"/>
                  <a:pt x="455" y="314"/>
                  <a:pt x="456" y="306"/>
                </a:cubicBezTo>
                <a:cubicBezTo>
                  <a:pt x="450" y="300"/>
                  <a:pt x="449" y="292"/>
                  <a:pt x="457" y="286"/>
                </a:cubicBezTo>
                <a:cubicBezTo>
                  <a:pt x="450" y="288"/>
                  <a:pt x="446" y="275"/>
                  <a:pt x="435" y="281"/>
                </a:cubicBezTo>
                <a:cubicBezTo>
                  <a:pt x="429" y="283"/>
                  <a:pt x="416" y="278"/>
                  <a:pt x="416" y="273"/>
                </a:cubicBezTo>
                <a:cubicBezTo>
                  <a:pt x="413" y="276"/>
                  <a:pt x="400" y="275"/>
                  <a:pt x="398" y="269"/>
                </a:cubicBezTo>
                <a:cubicBezTo>
                  <a:pt x="394" y="271"/>
                  <a:pt x="382" y="268"/>
                  <a:pt x="382" y="261"/>
                </a:cubicBezTo>
                <a:cubicBezTo>
                  <a:pt x="376" y="264"/>
                  <a:pt x="369" y="259"/>
                  <a:pt x="369" y="253"/>
                </a:cubicBezTo>
                <a:cubicBezTo>
                  <a:pt x="364" y="252"/>
                  <a:pt x="363" y="247"/>
                  <a:pt x="364" y="243"/>
                </a:cubicBezTo>
                <a:cubicBezTo>
                  <a:pt x="359" y="241"/>
                  <a:pt x="361" y="236"/>
                  <a:pt x="362" y="231"/>
                </a:cubicBezTo>
                <a:cubicBezTo>
                  <a:pt x="359" y="227"/>
                  <a:pt x="361" y="223"/>
                  <a:pt x="362" y="217"/>
                </a:cubicBezTo>
                <a:cubicBezTo>
                  <a:pt x="359" y="214"/>
                  <a:pt x="359" y="209"/>
                  <a:pt x="361" y="204"/>
                </a:cubicBezTo>
                <a:cubicBezTo>
                  <a:pt x="343" y="202"/>
                  <a:pt x="321" y="198"/>
                  <a:pt x="269" y="182"/>
                </a:cubicBezTo>
                <a:cubicBezTo>
                  <a:pt x="190" y="157"/>
                  <a:pt x="170" y="214"/>
                  <a:pt x="186" y="249"/>
                </a:cubicBezTo>
                <a:cubicBezTo>
                  <a:pt x="206" y="290"/>
                  <a:pt x="185" y="298"/>
                  <a:pt x="191" y="330"/>
                </a:cubicBezTo>
                <a:cubicBezTo>
                  <a:pt x="198" y="330"/>
                  <a:pt x="202" y="336"/>
                  <a:pt x="202" y="343"/>
                </a:cubicBezTo>
                <a:cubicBezTo>
                  <a:pt x="205" y="343"/>
                  <a:pt x="208" y="347"/>
                  <a:pt x="207" y="355"/>
                </a:cubicBezTo>
                <a:cubicBezTo>
                  <a:pt x="212" y="353"/>
                  <a:pt x="216" y="355"/>
                  <a:pt x="219" y="358"/>
                </a:cubicBezTo>
                <a:cubicBezTo>
                  <a:pt x="222" y="353"/>
                  <a:pt x="230" y="352"/>
                  <a:pt x="235" y="358"/>
                </a:cubicBezTo>
                <a:cubicBezTo>
                  <a:pt x="245" y="357"/>
                  <a:pt x="249" y="365"/>
                  <a:pt x="249" y="375"/>
                </a:cubicBezTo>
                <a:cubicBezTo>
                  <a:pt x="254" y="384"/>
                  <a:pt x="252" y="395"/>
                  <a:pt x="246" y="403"/>
                </a:cubicBezTo>
                <a:cubicBezTo>
                  <a:pt x="247" y="399"/>
                  <a:pt x="246" y="393"/>
                  <a:pt x="246" y="389"/>
                </a:cubicBezTo>
                <a:cubicBezTo>
                  <a:pt x="246" y="384"/>
                  <a:pt x="237" y="383"/>
                  <a:pt x="238" y="377"/>
                </a:cubicBezTo>
                <a:cubicBezTo>
                  <a:pt x="234" y="378"/>
                  <a:pt x="230" y="376"/>
                  <a:pt x="228" y="372"/>
                </a:cubicBezTo>
                <a:cubicBezTo>
                  <a:pt x="226" y="374"/>
                  <a:pt x="222" y="375"/>
                  <a:pt x="217" y="374"/>
                </a:cubicBezTo>
                <a:cubicBezTo>
                  <a:pt x="224" y="376"/>
                  <a:pt x="227" y="385"/>
                  <a:pt x="227" y="391"/>
                </a:cubicBezTo>
                <a:cubicBezTo>
                  <a:pt x="229" y="395"/>
                  <a:pt x="228" y="403"/>
                  <a:pt x="225" y="408"/>
                </a:cubicBezTo>
                <a:cubicBezTo>
                  <a:pt x="224" y="415"/>
                  <a:pt x="217" y="417"/>
                  <a:pt x="210" y="414"/>
                </a:cubicBezTo>
                <a:cubicBezTo>
                  <a:pt x="214" y="412"/>
                  <a:pt x="216" y="407"/>
                  <a:pt x="216" y="403"/>
                </a:cubicBezTo>
                <a:cubicBezTo>
                  <a:pt x="213" y="401"/>
                  <a:pt x="212" y="397"/>
                  <a:pt x="212" y="394"/>
                </a:cubicBezTo>
                <a:cubicBezTo>
                  <a:pt x="204" y="394"/>
                  <a:pt x="194" y="389"/>
                  <a:pt x="193" y="386"/>
                </a:cubicBezTo>
                <a:cubicBezTo>
                  <a:pt x="177" y="386"/>
                  <a:pt x="163" y="399"/>
                  <a:pt x="163" y="415"/>
                </a:cubicBezTo>
                <a:cubicBezTo>
                  <a:pt x="162" y="409"/>
                  <a:pt x="155" y="403"/>
                  <a:pt x="155" y="399"/>
                </a:cubicBezTo>
                <a:cubicBezTo>
                  <a:pt x="152" y="385"/>
                  <a:pt x="158" y="371"/>
                  <a:pt x="177" y="369"/>
                </a:cubicBezTo>
                <a:cubicBezTo>
                  <a:pt x="174" y="364"/>
                  <a:pt x="182" y="358"/>
                  <a:pt x="179" y="352"/>
                </a:cubicBezTo>
                <a:cubicBezTo>
                  <a:pt x="175" y="344"/>
                  <a:pt x="167" y="334"/>
                  <a:pt x="158" y="324"/>
                </a:cubicBezTo>
                <a:cubicBezTo>
                  <a:pt x="163" y="312"/>
                  <a:pt x="162" y="297"/>
                  <a:pt x="158" y="289"/>
                </a:cubicBezTo>
                <a:cubicBezTo>
                  <a:pt x="153" y="275"/>
                  <a:pt x="148" y="278"/>
                  <a:pt x="128" y="300"/>
                </a:cubicBezTo>
                <a:cubicBezTo>
                  <a:pt x="97" y="334"/>
                  <a:pt x="56" y="325"/>
                  <a:pt x="19" y="346"/>
                </a:cubicBezTo>
                <a:cubicBezTo>
                  <a:pt x="9" y="352"/>
                  <a:pt x="0" y="356"/>
                  <a:pt x="10" y="344"/>
                </a:cubicBezTo>
                <a:cubicBezTo>
                  <a:pt x="20" y="334"/>
                  <a:pt x="48" y="324"/>
                  <a:pt x="66" y="315"/>
                </a:cubicBezTo>
                <a:cubicBezTo>
                  <a:pt x="100" y="297"/>
                  <a:pt x="128" y="269"/>
                  <a:pt x="140" y="214"/>
                </a:cubicBezTo>
                <a:cubicBezTo>
                  <a:pt x="166" y="86"/>
                  <a:pt x="264" y="129"/>
                  <a:pt x="325" y="153"/>
                </a:cubicBezTo>
                <a:cubicBezTo>
                  <a:pt x="382" y="174"/>
                  <a:pt x="372" y="124"/>
                  <a:pt x="344" y="93"/>
                </a:cubicBezTo>
                <a:cubicBezTo>
                  <a:pt x="309" y="56"/>
                  <a:pt x="315" y="28"/>
                  <a:pt x="331" y="4"/>
                </a:cubicBezTo>
                <a:cubicBezTo>
                  <a:pt x="361" y="0"/>
                  <a:pt x="418" y="9"/>
                  <a:pt x="407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49" name="Freeform 2595">
            <a:extLst>
              <a:ext uri="{FF2B5EF4-FFF2-40B4-BE49-F238E27FC236}">
                <a16:creationId xmlns:a16="http://schemas.microsoft.com/office/drawing/2014/main" id="{B7D1376C-B93B-4E45-9E71-C332A30B4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2301875"/>
            <a:ext cx="192087" cy="149225"/>
          </a:xfrm>
          <a:custGeom>
            <a:avLst/>
            <a:gdLst>
              <a:gd name="T0" fmla="*/ 28596143 w 534"/>
              <a:gd name="T1" fmla="*/ 50183363 h 416"/>
              <a:gd name="T2" fmla="*/ 28854777 w 534"/>
              <a:gd name="T3" fmla="*/ 47738728 h 416"/>
              <a:gd name="T4" fmla="*/ 26525632 w 534"/>
              <a:gd name="T5" fmla="*/ 53271890 h 416"/>
              <a:gd name="T6" fmla="*/ 20444316 w 534"/>
              <a:gd name="T7" fmla="*/ 53271890 h 416"/>
              <a:gd name="T8" fmla="*/ 19797191 w 534"/>
              <a:gd name="T9" fmla="*/ 48768237 h 416"/>
              <a:gd name="T10" fmla="*/ 26784626 w 534"/>
              <a:gd name="T11" fmla="*/ 50440920 h 416"/>
              <a:gd name="T12" fmla="*/ 20444316 w 534"/>
              <a:gd name="T13" fmla="*/ 53271890 h 416"/>
              <a:gd name="T14" fmla="*/ 19797191 w 534"/>
              <a:gd name="T15" fmla="*/ 41562391 h 416"/>
              <a:gd name="T16" fmla="*/ 16174157 w 534"/>
              <a:gd name="T17" fmla="*/ 38473864 h 416"/>
              <a:gd name="T18" fmla="*/ 19797191 w 534"/>
              <a:gd name="T19" fmla="*/ 36929959 h 416"/>
              <a:gd name="T20" fmla="*/ 7893193 w 534"/>
              <a:gd name="T21" fmla="*/ 40275325 h 416"/>
              <a:gd name="T22" fmla="*/ 129497 w 534"/>
              <a:gd name="T23" fmla="*/ 45036535 h 416"/>
              <a:gd name="T24" fmla="*/ 1682020 w 534"/>
              <a:gd name="T25" fmla="*/ 44521781 h 416"/>
              <a:gd name="T26" fmla="*/ 46581817 w 534"/>
              <a:gd name="T27" fmla="*/ 19044123 h 416"/>
              <a:gd name="T28" fmla="*/ 40759135 w 534"/>
              <a:gd name="T29" fmla="*/ 19301321 h 416"/>
              <a:gd name="T30" fmla="*/ 44252672 w 534"/>
              <a:gd name="T31" fmla="*/ 12353032 h 416"/>
              <a:gd name="T32" fmla="*/ 43217417 w 534"/>
              <a:gd name="T33" fmla="*/ 11065966 h 416"/>
              <a:gd name="T34" fmla="*/ 50851616 w 534"/>
              <a:gd name="T35" fmla="*/ 3988899 h 416"/>
              <a:gd name="T36" fmla="*/ 53051624 w 534"/>
              <a:gd name="T37" fmla="*/ 11194745 h 416"/>
              <a:gd name="T38" fmla="*/ 43346914 w 534"/>
              <a:gd name="T39" fmla="*/ 257198 h 416"/>
              <a:gd name="T40" fmla="*/ 55251272 w 534"/>
              <a:gd name="T41" fmla="*/ 23161801 h 416"/>
              <a:gd name="T42" fmla="*/ 52016368 w 534"/>
              <a:gd name="T43" fmla="*/ 30882042 h 416"/>
              <a:gd name="T44" fmla="*/ 51498741 w 534"/>
              <a:gd name="T45" fmla="*/ 31010820 h 416"/>
              <a:gd name="T46" fmla="*/ 53957382 w 534"/>
              <a:gd name="T47" fmla="*/ 26121191 h 416"/>
              <a:gd name="T48" fmla="*/ 57062789 w 534"/>
              <a:gd name="T49" fmla="*/ 32555084 h 416"/>
              <a:gd name="T50" fmla="*/ 57062789 w 534"/>
              <a:gd name="T51" fmla="*/ 32555084 h 416"/>
              <a:gd name="T52" fmla="*/ 60426829 w 534"/>
              <a:gd name="T53" fmla="*/ 32555084 h 416"/>
              <a:gd name="T54" fmla="*/ 62108849 w 534"/>
              <a:gd name="T55" fmla="*/ 31396797 h 416"/>
              <a:gd name="T56" fmla="*/ 60426829 w 534"/>
              <a:gd name="T57" fmla="*/ 31911551 h 416"/>
              <a:gd name="T58" fmla="*/ 62238346 w 534"/>
              <a:gd name="T59" fmla="*/ 31396797 h 416"/>
              <a:gd name="T60" fmla="*/ 62497340 w 534"/>
              <a:gd name="T61" fmla="*/ 30110090 h 416"/>
              <a:gd name="T62" fmla="*/ 67543401 w 534"/>
              <a:gd name="T63" fmla="*/ 29852892 h 416"/>
              <a:gd name="T64" fmla="*/ 64826125 w 534"/>
              <a:gd name="T65" fmla="*/ 31010820 h 416"/>
              <a:gd name="T66" fmla="*/ 63273602 w 534"/>
              <a:gd name="T67" fmla="*/ 32812282 h 416"/>
              <a:gd name="T68" fmla="*/ 64826125 w 534"/>
              <a:gd name="T69" fmla="*/ 31010820 h 416"/>
              <a:gd name="T70" fmla="*/ 66249511 w 534"/>
              <a:gd name="T71" fmla="*/ 32555084 h 416"/>
              <a:gd name="T72" fmla="*/ 66249511 w 534"/>
              <a:gd name="T73" fmla="*/ 32555084 h 416"/>
              <a:gd name="T74" fmla="*/ 67802394 w 534"/>
              <a:gd name="T75" fmla="*/ 33198258 h 416"/>
              <a:gd name="T76" fmla="*/ 67931891 w 534"/>
              <a:gd name="T77" fmla="*/ 35128498 h 416"/>
              <a:gd name="T78" fmla="*/ 67414264 w 534"/>
              <a:gd name="T79" fmla="*/ 34613743 h 416"/>
              <a:gd name="T80" fmla="*/ 64567491 w 534"/>
              <a:gd name="T81" fmla="*/ 34999719 h 416"/>
              <a:gd name="T82" fmla="*/ 60814960 w 534"/>
              <a:gd name="T83" fmla="*/ 38731420 h 416"/>
              <a:gd name="T84" fmla="*/ 61073954 w 534"/>
              <a:gd name="T85" fmla="*/ 40661660 h 416"/>
              <a:gd name="T86" fmla="*/ 60038698 w 534"/>
              <a:gd name="T87" fmla="*/ 41562391 h 416"/>
              <a:gd name="T88" fmla="*/ 57709554 w 534"/>
              <a:gd name="T89" fmla="*/ 37830690 h 416"/>
              <a:gd name="T90" fmla="*/ 57709554 w 534"/>
              <a:gd name="T91" fmla="*/ 37830690 h 416"/>
              <a:gd name="T92" fmla="*/ 53180761 w 534"/>
              <a:gd name="T93" fmla="*/ 35385696 h 416"/>
              <a:gd name="T94" fmla="*/ 55639402 w 534"/>
              <a:gd name="T95" fmla="*/ 35900450 h 416"/>
              <a:gd name="T96" fmla="*/ 49687223 w 534"/>
              <a:gd name="T97" fmla="*/ 34356545 h 416"/>
              <a:gd name="T98" fmla="*/ 49040099 w 534"/>
              <a:gd name="T99" fmla="*/ 34098989 h 416"/>
              <a:gd name="T100" fmla="*/ 46193686 w 534"/>
              <a:gd name="T101" fmla="*/ 29595335 h 416"/>
              <a:gd name="T102" fmla="*/ 46452320 w 534"/>
              <a:gd name="T103" fmla="*/ 31139599 h 416"/>
              <a:gd name="T104" fmla="*/ 34159831 w 534"/>
              <a:gd name="T105" fmla="*/ 23290220 h 416"/>
              <a:gd name="T106" fmla="*/ 23808356 w 534"/>
              <a:gd name="T107" fmla="*/ 25477658 h 416"/>
              <a:gd name="T108" fmla="*/ 23420225 w 534"/>
              <a:gd name="T109" fmla="*/ 31911551 h 416"/>
              <a:gd name="T110" fmla="*/ 26266998 w 534"/>
              <a:gd name="T111" fmla="*/ 45551290 h 416"/>
              <a:gd name="T112" fmla="*/ 26137501 w 534"/>
              <a:gd name="T113" fmla="*/ 45679710 h 416"/>
              <a:gd name="T114" fmla="*/ 31572052 w 534"/>
              <a:gd name="T115" fmla="*/ 48124704 h 416"/>
              <a:gd name="T116" fmla="*/ 29760535 w 534"/>
              <a:gd name="T117" fmla="*/ 45937266 h 416"/>
              <a:gd name="T118" fmla="*/ 30666294 w 534"/>
              <a:gd name="T119" fmla="*/ 49282632 h 4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34" h="416">
                <a:moveTo>
                  <a:pt x="211" y="415"/>
                </a:moveTo>
                <a:cubicBezTo>
                  <a:pt x="209" y="415"/>
                  <a:pt x="207" y="414"/>
                  <a:pt x="205" y="414"/>
                </a:cubicBezTo>
                <a:lnTo>
                  <a:pt x="211" y="414"/>
                </a:lnTo>
                <a:cubicBezTo>
                  <a:pt x="216" y="414"/>
                  <a:pt x="219" y="411"/>
                  <a:pt x="220" y="407"/>
                </a:cubicBezTo>
                <a:cubicBezTo>
                  <a:pt x="223" y="402"/>
                  <a:pt x="223" y="394"/>
                  <a:pt x="221" y="390"/>
                </a:cubicBezTo>
                <a:cubicBezTo>
                  <a:pt x="222" y="384"/>
                  <a:pt x="219" y="375"/>
                  <a:pt x="212" y="373"/>
                </a:cubicBezTo>
                <a:lnTo>
                  <a:pt x="217" y="373"/>
                </a:lnTo>
                <a:cubicBezTo>
                  <a:pt x="219" y="373"/>
                  <a:pt x="222" y="371"/>
                  <a:pt x="223" y="370"/>
                </a:cubicBezTo>
                <a:cubicBezTo>
                  <a:pt x="225" y="374"/>
                  <a:pt x="228" y="377"/>
                  <a:pt x="232" y="377"/>
                </a:cubicBezTo>
                <a:cubicBezTo>
                  <a:pt x="228" y="377"/>
                  <a:pt x="225" y="375"/>
                  <a:pt x="223" y="371"/>
                </a:cubicBezTo>
                <a:cubicBezTo>
                  <a:pt x="222" y="374"/>
                  <a:pt x="218" y="375"/>
                  <a:pt x="215" y="374"/>
                </a:cubicBezTo>
                <a:cubicBezTo>
                  <a:pt x="220" y="376"/>
                  <a:pt x="223" y="384"/>
                  <a:pt x="222" y="390"/>
                </a:cubicBezTo>
                <a:cubicBezTo>
                  <a:pt x="224" y="394"/>
                  <a:pt x="223" y="403"/>
                  <a:pt x="221" y="407"/>
                </a:cubicBezTo>
                <a:cubicBezTo>
                  <a:pt x="219" y="411"/>
                  <a:pt x="217" y="415"/>
                  <a:pt x="211" y="415"/>
                </a:cubicBezTo>
                <a:close/>
                <a:moveTo>
                  <a:pt x="205" y="414"/>
                </a:moveTo>
                <a:cubicBezTo>
                  <a:pt x="209" y="411"/>
                  <a:pt x="211" y="406"/>
                  <a:pt x="210" y="402"/>
                </a:cubicBezTo>
                <a:cubicBezTo>
                  <a:pt x="208" y="400"/>
                  <a:pt x="207" y="396"/>
                  <a:pt x="207" y="393"/>
                </a:cubicBezTo>
                <a:lnTo>
                  <a:pt x="205" y="393"/>
                </a:lnTo>
                <a:cubicBezTo>
                  <a:pt x="197" y="393"/>
                  <a:pt x="189" y="388"/>
                  <a:pt x="187" y="386"/>
                </a:cubicBezTo>
                <a:cubicBezTo>
                  <a:pt x="172" y="386"/>
                  <a:pt x="158" y="398"/>
                  <a:pt x="158" y="414"/>
                </a:cubicBezTo>
                <a:cubicBezTo>
                  <a:pt x="157" y="411"/>
                  <a:pt x="156" y="409"/>
                  <a:pt x="154" y="407"/>
                </a:cubicBezTo>
                <a:cubicBezTo>
                  <a:pt x="152" y="403"/>
                  <a:pt x="150" y="401"/>
                  <a:pt x="150" y="398"/>
                </a:cubicBezTo>
                <a:cubicBezTo>
                  <a:pt x="149" y="390"/>
                  <a:pt x="149" y="384"/>
                  <a:pt x="152" y="378"/>
                </a:cubicBezTo>
                <a:cubicBezTo>
                  <a:pt x="156" y="373"/>
                  <a:pt x="162" y="370"/>
                  <a:pt x="172" y="368"/>
                </a:cubicBezTo>
                <a:cubicBezTo>
                  <a:pt x="162" y="370"/>
                  <a:pt x="156" y="373"/>
                  <a:pt x="153" y="379"/>
                </a:cubicBezTo>
                <a:cubicBezTo>
                  <a:pt x="149" y="384"/>
                  <a:pt x="149" y="390"/>
                  <a:pt x="151" y="398"/>
                </a:cubicBezTo>
                <a:cubicBezTo>
                  <a:pt x="150" y="401"/>
                  <a:pt x="153" y="402"/>
                  <a:pt x="154" y="406"/>
                </a:cubicBezTo>
                <a:cubicBezTo>
                  <a:pt x="156" y="408"/>
                  <a:pt x="157" y="410"/>
                  <a:pt x="158" y="413"/>
                </a:cubicBezTo>
                <a:cubicBezTo>
                  <a:pt x="157" y="396"/>
                  <a:pt x="172" y="385"/>
                  <a:pt x="188" y="385"/>
                </a:cubicBezTo>
                <a:cubicBezTo>
                  <a:pt x="189" y="388"/>
                  <a:pt x="199" y="393"/>
                  <a:pt x="207" y="392"/>
                </a:cubicBezTo>
                <a:cubicBezTo>
                  <a:pt x="207" y="395"/>
                  <a:pt x="208" y="400"/>
                  <a:pt x="211" y="402"/>
                </a:cubicBezTo>
                <a:cubicBezTo>
                  <a:pt x="211" y="406"/>
                  <a:pt x="209" y="411"/>
                  <a:pt x="205" y="414"/>
                </a:cubicBezTo>
                <a:close/>
                <a:moveTo>
                  <a:pt x="158" y="414"/>
                </a:moveTo>
                <a:cubicBezTo>
                  <a:pt x="158" y="414"/>
                  <a:pt x="158" y="413"/>
                  <a:pt x="158" y="413"/>
                </a:cubicBezTo>
                <a:cubicBezTo>
                  <a:pt x="158" y="413"/>
                  <a:pt x="158" y="414"/>
                  <a:pt x="158" y="414"/>
                </a:cubicBezTo>
                <a:close/>
                <a:moveTo>
                  <a:pt x="172" y="360"/>
                </a:moveTo>
                <a:cubicBezTo>
                  <a:pt x="173" y="357"/>
                  <a:pt x="175" y="354"/>
                  <a:pt x="173" y="351"/>
                </a:cubicBezTo>
                <a:cubicBezTo>
                  <a:pt x="169" y="342"/>
                  <a:pt x="162" y="333"/>
                  <a:pt x="152" y="323"/>
                </a:cubicBezTo>
                <a:cubicBezTo>
                  <a:pt x="157" y="313"/>
                  <a:pt x="157" y="301"/>
                  <a:pt x="155" y="292"/>
                </a:cubicBezTo>
                <a:cubicBezTo>
                  <a:pt x="157" y="301"/>
                  <a:pt x="158" y="313"/>
                  <a:pt x="153" y="323"/>
                </a:cubicBezTo>
                <a:cubicBezTo>
                  <a:pt x="162" y="333"/>
                  <a:pt x="170" y="342"/>
                  <a:pt x="174" y="351"/>
                </a:cubicBezTo>
                <a:cubicBezTo>
                  <a:pt x="176" y="355"/>
                  <a:pt x="174" y="357"/>
                  <a:pt x="172" y="360"/>
                </a:cubicBezTo>
                <a:cubicBezTo>
                  <a:pt x="172" y="363"/>
                  <a:pt x="171" y="365"/>
                  <a:pt x="172" y="368"/>
                </a:cubicBezTo>
                <a:cubicBezTo>
                  <a:pt x="169" y="365"/>
                  <a:pt x="172" y="363"/>
                  <a:pt x="172" y="360"/>
                </a:cubicBezTo>
                <a:close/>
                <a:moveTo>
                  <a:pt x="125" y="299"/>
                </a:moveTo>
                <a:cubicBezTo>
                  <a:pt x="105" y="319"/>
                  <a:pt x="84" y="324"/>
                  <a:pt x="62" y="329"/>
                </a:cubicBezTo>
                <a:cubicBezTo>
                  <a:pt x="47" y="333"/>
                  <a:pt x="30" y="337"/>
                  <a:pt x="15" y="344"/>
                </a:cubicBezTo>
                <a:cubicBezTo>
                  <a:pt x="30" y="336"/>
                  <a:pt x="46" y="332"/>
                  <a:pt x="61" y="329"/>
                </a:cubicBezTo>
                <a:cubicBezTo>
                  <a:pt x="84" y="324"/>
                  <a:pt x="105" y="319"/>
                  <a:pt x="123" y="298"/>
                </a:cubicBezTo>
                <a:cubicBezTo>
                  <a:pt x="142" y="277"/>
                  <a:pt x="148" y="273"/>
                  <a:pt x="153" y="287"/>
                </a:cubicBezTo>
                <a:cubicBezTo>
                  <a:pt x="147" y="273"/>
                  <a:pt x="142" y="279"/>
                  <a:pt x="125" y="299"/>
                </a:cubicBezTo>
                <a:close/>
                <a:moveTo>
                  <a:pt x="0" y="350"/>
                </a:moveTo>
                <a:cubicBezTo>
                  <a:pt x="0" y="349"/>
                  <a:pt x="1" y="347"/>
                  <a:pt x="5" y="343"/>
                </a:cubicBezTo>
                <a:cubicBezTo>
                  <a:pt x="12" y="335"/>
                  <a:pt x="27" y="329"/>
                  <a:pt x="45" y="321"/>
                </a:cubicBezTo>
                <a:cubicBezTo>
                  <a:pt x="51" y="319"/>
                  <a:pt x="56" y="316"/>
                  <a:pt x="61" y="313"/>
                </a:cubicBezTo>
                <a:cubicBezTo>
                  <a:pt x="101" y="293"/>
                  <a:pt x="124" y="261"/>
                  <a:pt x="135" y="214"/>
                </a:cubicBezTo>
                <a:cubicBezTo>
                  <a:pt x="126" y="263"/>
                  <a:pt x="102" y="294"/>
                  <a:pt x="61" y="314"/>
                </a:cubicBezTo>
                <a:cubicBezTo>
                  <a:pt x="56" y="317"/>
                  <a:pt x="51" y="319"/>
                  <a:pt x="46" y="322"/>
                </a:cubicBezTo>
                <a:cubicBezTo>
                  <a:pt x="27" y="329"/>
                  <a:pt x="12" y="336"/>
                  <a:pt x="5" y="344"/>
                </a:cubicBezTo>
                <a:cubicBezTo>
                  <a:pt x="1" y="348"/>
                  <a:pt x="0" y="349"/>
                  <a:pt x="1" y="350"/>
                </a:cubicBezTo>
                <a:cubicBezTo>
                  <a:pt x="2" y="350"/>
                  <a:pt x="4" y="350"/>
                  <a:pt x="6" y="349"/>
                </a:cubicBezTo>
                <a:cubicBezTo>
                  <a:pt x="2" y="351"/>
                  <a:pt x="0" y="351"/>
                  <a:pt x="0" y="350"/>
                </a:cubicBezTo>
                <a:close/>
                <a:moveTo>
                  <a:pt x="13" y="346"/>
                </a:moveTo>
                <a:cubicBezTo>
                  <a:pt x="10" y="347"/>
                  <a:pt x="8" y="349"/>
                  <a:pt x="6" y="349"/>
                </a:cubicBezTo>
                <a:cubicBezTo>
                  <a:pt x="8" y="349"/>
                  <a:pt x="10" y="347"/>
                  <a:pt x="13" y="346"/>
                </a:cubicBezTo>
                <a:close/>
                <a:moveTo>
                  <a:pt x="223" y="124"/>
                </a:moveTo>
                <a:cubicBezTo>
                  <a:pt x="253" y="124"/>
                  <a:pt x="287" y="139"/>
                  <a:pt x="315" y="149"/>
                </a:cubicBezTo>
                <a:lnTo>
                  <a:pt x="320" y="151"/>
                </a:lnTo>
                <a:cubicBezTo>
                  <a:pt x="329" y="155"/>
                  <a:pt x="339" y="156"/>
                  <a:pt x="345" y="156"/>
                </a:cubicBezTo>
                <a:cubicBezTo>
                  <a:pt x="352" y="156"/>
                  <a:pt x="357" y="153"/>
                  <a:pt x="360" y="148"/>
                </a:cubicBezTo>
                <a:cubicBezTo>
                  <a:pt x="365" y="137"/>
                  <a:pt x="357" y="114"/>
                  <a:pt x="342" y="96"/>
                </a:cubicBezTo>
                <a:cubicBezTo>
                  <a:pt x="358" y="114"/>
                  <a:pt x="365" y="137"/>
                  <a:pt x="361" y="148"/>
                </a:cubicBezTo>
                <a:cubicBezTo>
                  <a:pt x="358" y="154"/>
                  <a:pt x="352" y="157"/>
                  <a:pt x="345" y="157"/>
                </a:cubicBezTo>
                <a:cubicBezTo>
                  <a:pt x="338" y="157"/>
                  <a:pt x="329" y="155"/>
                  <a:pt x="320" y="152"/>
                </a:cubicBezTo>
                <a:lnTo>
                  <a:pt x="315" y="150"/>
                </a:lnTo>
                <a:cubicBezTo>
                  <a:pt x="287" y="139"/>
                  <a:pt x="253" y="125"/>
                  <a:pt x="222" y="125"/>
                </a:cubicBezTo>
                <a:cubicBezTo>
                  <a:pt x="176" y="125"/>
                  <a:pt x="148" y="153"/>
                  <a:pt x="136" y="211"/>
                </a:cubicBezTo>
                <a:cubicBezTo>
                  <a:pt x="147" y="153"/>
                  <a:pt x="176" y="124"/>
                  <a:pt x="223" y="124"/>
                </a:cubicBezTo>
                <a:close/>
                <a:moveTo>
                  <a:pt x="339" y="92"/>
                </a:moveTo>
                <a:cubicBezTo>
                  <a:pt x="340" y="93"/>
                  <a:pt x="341" y="95"/>
                  <a:pt x="342" y="96"/>
                </a:cubicBezTo>
                <a:cubicBezTo>
                  <a:pt x="341" y="95"/>
                  <a:pt x="340" y="93"/>
                  <a:pt x="338" y="92"/>
                </a:cubicBezTo>
                <a:cubicBezTo>
                  <a:pt x="337" y="90"/>
                  <a:pt x="335" y="88"/>
                  <a:pt x="334" y="86"/>
                </a:cubicBezTo>
                <a:cubicBezTo>
                  <a:pt x="335" y="88"/>
                  <a:pt x="337" y="90"/>
                  <a:pt x="339" y="92"/>
                </a:cubicBezTo>
                <a:close/>
                <a:moveTo>
                  <a:pt x="326" y="3"/>
                </a:moveTo>
                <a:cubicBezTo>
                  <a:pt x="308" y="31"/>
                  <a:pt x="309" y="57"/>
                  <a:pt x="334" y="86"/>
                </a:cubicBezTo>
                <a:cubicBezTo>
                  <a:pt x="309" y="57"/>
                  <a:pt x="306" y="31"/>
                  <a:pt x="326" y="3"/>
                </a:cubicBezTo>
                <a:close/>
                <a:moveTo>
                  <a:pt x="335" y="2"/>
                </a:moveTo>
                <a:cubicBezTo>
                  <a:pt x="362" y="0"/>
                  <a:pt x="400" y="7"/>
                  <a:pt x="403" y="15"/>
                </a:cubicBezTo>
                <a:cubicBezTo>
                  <a:pt x="404" y="17"/>
                  <a:pt x="403" y="18"/>
                  <a:pt x="402" y="20"/>
                </a:cubicBezTo>
                <a:cubicBezTo>
                  <a:pt x="400" y="21"/>
                  <a:pt x="395" y="28"/>
                  <a:pt x="393" y="31"/>
                </a:cubicBezTo>
                <a:cubicBezTo>
                  <a:pt x="387" y="52"/>
                  <a:pt x="399" y="68"/>
                  <a:pt x="410" y="87"/>
                </a:cubicBezTo>
                <a:cubicBezTo>
                  <a:pt x="415" y="96"/>
                  <a:pt x="421" y="104"/>
                  <a:pt x="425" y="113"/>
                </a:cubicBezTo>
                <a:cubicBezTo>
                  <a:pt x="429" y="123"/>
                  <a:pt x="432" y="136"/>
                  <a:pt x="432" y="150"/>
                </a:cubicBezTo>
                <a:cubicBezTo>
                  <a:pt x="432" y="136"/>
                  <a:pt x="429" y="124"/>
                  <a:pt x="425" y="114"/>
                </a:cubicBezTo>
                <a:cubicBezTo>
                  <a:pt x="420" y="104"/>
                  <a:pt x="415" y="96"/>
                  <a:pt x="410" y="87"/>
                </a:cubicBezTo>
                <a:cubicBezTo>
                  <a:pt x="398" y="68"/>
                  <a:pt x="386" y="52"/>
                  <a:pt x="393" y="30"/>
                </a:cubicBezTo>
                <a:cubicBezTo>
                  <a:pt x="395" y="27"/>
                  <a:pt x="399" y="21"/>
                  <a:pt x="402" y="19"/>
                </a:cubicBezTo>
                <a:cubicBezTo>
                  <a:pt x="403" y="18"/>
                  <a:pt x="403" y="17"/>
                  <a:pt x="403" y="17"/>
                </a:cubicBezTo>
                <a:cubicBezTo>
                  <a:pt x="400" y="8"/>
                  <a:pt x="370" y="2"/>
                  <a:pt x="342" y="2"/>
                </a:cubicBezTo>
                <a:cubicBezTo>
                  <a:pt x="339" y="2"/>
                  <a:pt x="337" y="2"/>
                  <a:pt x="335" y="2"/>
                </a:cubicBezTo>
                <a:cubicBezTo>
                  <a:pt x="332" y="2"/>
                  <a:pt x="329" y="2"/>
                  <a:pt x="326" y="3"/>
                </a:cubicBezTo>
                <a:cubicBezTo>
                  <a:pt x="329" y="2"/>
                  <a:pt x="332" y="2"/>
                  <a:pt x="335" y="2"/>
                </a:cubicBezTo>
                <a:close/>
                <a:moveTo>
                  <a:pt x="427" y="180"/>
                </a:moveTo>
                <a:cubicBezTo>
                  <a:pt x="431" y="170"/>
                  <a:pt x="432" y="160"/>
                  <a:pt x="432" y="150"/>
                </a:cubicBezTo>
                <a:cubicBezTo>
                  <a:pt x="432" y="160"/>
                  <a:pt x="431" y="170"/>
                  <a:pt x="427" y="180"/>
                </a:cubicBezTo>
                <a:close/>
                <a:moveTo>
                  <a:pt x="417" y="203"/>
                </a:moveTo>
                <a:cubicBezTo>
                  <a:pt x="414" y="206"/>
                  <a:pt x="413" y="208"/>
                  <a:pt x="412" y="210"/>
                </a:cubicBezTo>
                <a:cubicBezTo>
                  <a:pt x="411" y="213"/>
                  <a:pt x="409" y="216"/>
                  <a:pt x="405" y="222"/>
                </a:cubicBezTo>
                <a:cubicBezTo>
                  <a:pt x="402" y="225"/>
                  <a:pt x="398" y="228"/>
                  <a:pt x="398" y="241"/>
                </a:cubicBezTo>
                <a:cubicBezTo>
                  <a:pt x="399" y="240"/>
                  <a:pt x="400" y="240"/>
                  <a:pt x="402" y="240"/>
                </a:cubicBezTo>
                <a:cubicBezTo>
                  <a:pt x="406" y="240"/>
                  <a:pt x="412" y="244"/>
                  <a:pt x="413" y="247"/>
                </a:cubicBezTo>
                <a:cubicBezTo>
                  <a:pt x="416" y="245"/>
                  <a:pt x="420" y="246"/>
                  <a:pt x="423" y="248"/>
                </a:cubicBezTo>
                <a:cubicBezTo>
                  <a:pt x="423" y="249"/>
                  <a:pt x="423" y="249"/>
                  <a:pt x="423" y="249"/>
                </a:cubicBezTo>
                <a:cubicBezTo>
                  <a:pt x="421" y="247"/>
                  <a:pt x="417" y="246"/>
                  <a:pt x="413" y="248"/>
                </a:cubicBezTo>
                <a:cubicBezTo>
                  <a:pt x="411" y="244"/>
                  <a:pt x="403" y="240"/>
                  <a:pt x="398" y="241"/>
                </a:cubicBezTo>
                <a:cubicBezTo>
                  <a:pt x="398" y="228"/>
                  <a:pt x="401" y="225"/>
                  <a:pt x="404" y="222"/>
                </a:cubicBezTo>
                <a:cubicBezTo>
                  <a:pt x="408" y="216"/>
                  <a:pt x="410" y="213"/>
                  <a:pt x="411" y="210"/>
                </a:cubicBezTo>
                <a:cubicBezTo>
                  <a:pt x="412" y="208"/>
                  <a:pt x="414" y="206"/>
                  <a:pt x="417" y="202"/>
                </a:cubicBezTo>
                <a:cubicBezTo>
                  <a:pt x="421" y="195"/>
                  <a:pt x="425" y="188"/>
                  <a:pt x="427" y="180"/>
                </a:cubicBezTo>
                <a:cubicBezTo>
                  <a:pt x="425" y="188"/>
                  <a:pt x="421" y="196"/>
                  <a:pt x="417" y="203"/>
                </a:cubicBezTo>
                <a:close/>
                <a:moveTo>
                  <a:pt x="424" y="249"/>
                </a:moveTo>
                <a:cubicBezTo>
                  <a:pt x="424" y="249"/>
                  <a:pt x="423" y="249"/>
                  <a:pt x="423" y="248"/>
                </a:cubicBezTo>
                <a:cubicBezTo>
                  <a:pt x="424" y="248"/>
                  <a:pt x="425" y="248"/>
                  <a:pt x="425" y="248"/>
                </a:cubicBezTo>
                <a:cubicBezTo>
                  <a:pt x="425" y="248"/>
                  <a:pt x="424" y="248"/>
                  <a:pt x="424" y="249"/>
                </a:cubicBezTo>
                <a:close/>
                <a:moveTo>
                  <a:pt x="441" y="253"/>
                </a:moveTo>
                <a:lnTo>
                  <a:pt x="445" y="253"/>
                </a:lnTo>
                <a:cubicBezTo>
                  <a:pt x="449" y="253"/>
                  <a:pt x="452" y="254"/>
                  <a:pt x="455" y="258"/>
                </a:cubicBezTo>
                <a:cubicBezTo>
                  <a:pt x="451" y="253"/>
                  <a:pt x="446" y="253"/>
                  <a:pt x="441" y="253"/>
                </a:cubicBezTo>
                <a:cubicBezTo>
                  <a:pt x="435" y="248"/>
                  <a:pt x="431" y="246"/>
                  <a:pt x="425" y="248"/>
                </a:cubicBezTo>
                <a:cubicBezTo>
                  <a:pt x="431" y="245"/>
                  <a:pt x="436" y="247"/>
                  <a:pt x="441" y="253"/>
                </a:cubicBezTo>
                <a:close/>
                <a:moveTo>
                  <a:pt x="457" y="255"/>
                </a:moveTo>
                <a:cubicBezTo>
                  <a:pt x="456" y="256"/>
                  <a:pt x="455" y="257"/>
                  <a:pt x="455" y="258"/>
                </a:cubicBezTo>
                <a:cubicBezTo>
                  <a:pt x="455" y="257"/>
                  <a:pt x="456" y="256"/>
                  <a:pt x="457" y="255"/>
                </a:cubicBezTo>
                <a:close/>
                <a:moveTo>
                  <a:pt x="467" y="252"/>
                </a:moveTo>
                <a:lnTo>
                  <a:pt x="467" y="253"/>
                </a:lnTo>
                <a:lnTo>
                  <a:pt x="465" y="253"/>
                </a:lnTo>
                <a:cubicBezTo>
                  <a:pt x="462" y="253"/>
                  <a:pt x="459" y="253"/>
                  <a:pt x="457" y="255"/>
                </a:cubicBezTo>
                <a:cubicBezTo>
                  <a:pt x="460" y="252"/>
                  <a:pt x="464" y="251"/>
                  <a:pt x="467" y="252"/>
                </a:cubicBezTo>
                <a:close/>
                <a:moveTo>
                  <a:pt x="469" y="245"/>
                </a:moveTo>
                <a:cubicBezTo>
                  <a:pt x="471" y="243"/>
                  <a:pt x="477" y="242"/>
                  <a:pt x="480" y="244"/>
                </a:cubicBezTo>
                <a:cubicBezTo>
                  <a:pt x="476" y="244"/>
                  <a:pt x="472" y="244"/>
                  <a:pt x="470" y="246"/>
                </a:cubicBezTo>
                <a:cubicBezTo>
                  <a:pt x="469" y="246"/>
                  <a:pt x="468" y="247"/>
                  <a:pt x="467" y="248"/>
                </a:cubicBezTo>
                <a:cubicBezTo>
                  <a:pt x="468" y="247"/>
                  <a:pt x="468" y="246"/>
                  <a:pt x="469" y="245"/>
                </a:cubicBezTo>
                <a:close/>
                <a:moveTo>
                  <a:pt x="467" y="252"/>
                </a:moveTo>
                <a:cubicBezTo>
                  <a:pt x="467" y="250"/>
                  <a:pt x="467" y="249"/>
                  <a:pt x="467" y="248"/>
                </a:cubicBezTo>
                <a:cubicBezTo>
                  <a:pt x="467" y="250"/>
                  <a:pt x="467" y="251"/>
                  <a:pt x="467" y="252"/>
                </a:cubicBezTo>
                <a:close/>
                <a:moveTo>
                  <a:pt x="481" y="244"/>
                </a:moveTo>
                <a:lnTo>
                  <a:pt x="480" y="244"/>
                </a:lnTo>
                <a:lnTo>
                  <a:pt x="480" y="242"/>
                </a:lnTo>
                <a:cubicBezTo>
                  <a:pt x="480" y="242"/>
                  <a:pt x="480" y="243"/>
                  <a:pt x="481" y="244"/>
                </a:cubicBezTo>
                <a:close/>
                <a:moveTo>
                  <a:pt x="483" y="234"/>
                </a:moveTo>
                <a:cubicBezTo>
                  <a:pt x="486" y="231"/>
                  <a:pt x="490" y="229"/>
                  <a:pt x="495" y="231"/>
                </a:cubicBezTo>
                <a:cubicBezTo>
                  <a:pt x="501" y="225"/>
                  <a:pt x="515" y="226"/>
                  <a:pt x="522" y="232"/>
                </a:cubicBezTo>
                <a:cubicBezTo>
                  <a:pt x="514" y="227"/>
                  <a:pt x="501" y="226"/>
                  <a:pt x="495" y="231"/>
                </a:cubicBezTo>
                <a:cubicBezTo>
                  <a:pt x="490" y="230"/>
                  <a:pt x="486" y="231"/>
                  <a:pt x="483" y="234"/>
                </a:cubicBezTo>
                <a:cubicBezTo>
                  <a:pt x="481" y="236"/>
                  <a:pt x="479" y="239"/>
                  <a:pt x="480" y="242"/>
                </a:cubicBezTo>
                <a:cubicBezTo>
                  <a:pt x="479" y="239"/>
                  <a:pt x="480" y="236"/>
                  <a:pt x="483" y="234"/>
                </a:cubicBezTo>
                <a:close/>
                <a:moveTo>
                  <a:pt x="518" y="232"/>
                </a:moveTo>
                <a:cubicBezTo>
                  <a:pt x="517" y="232"/>
                  <a:pt x="517" y="232"/>
                  <a:pt x="516" y="232"/>
                </a:cubicBezTo>
                <a:cubicBezTo>
                  <a:pt x="518" y="232"/>
                  <a:pt x="520" y="231"/>
                  <a:pt x="522" y="232"/>
                </a:cubicBezTo>
                <a:cubicBezTo>
                  <a:pt x="520" y="233"/>
                  <a:pt x="519" y="232"/>
                  <a:pt x="518" y="232"/>
                </a:cubicBezTo>
                <a:close/>
                <a:moveTo>
                  <a:pt x="509" y="237"/>
                </a:moveTo>
                <a:cubicBezTo>
                  <a:pt x="510" y="235"/>
                  <a:pt x="512" y="232"/>
                  <a:pt x="516" y="232"/>
                </a:cubicBezTo>
                <a:cubicBezTo>
                  <a:pt x="513" y="233"/>
                  <a:pt x="511" y="235"/>
                  <a:pt x="509" y="237"/>
                </a:cubicBezTo>
                <a:close/>
                <a:moveTo>
                  <a:pt x="501" y="241"/>
                </a:moveTo>
                <a:cubicBezTo>
                  <a:pt x="502" y="245"/>
                  <a:pt x="500" y="249"/>
                  <a:pt x="496" y="252"/>
                </a:cubicBezTo>
                <a:cubicBezTo>
                  <a:pt x="497" y="251"/>
                  <a:pt x="498" y="251"/>
                  <a:pt x="499" y="252"/>
                </a:cubicBezTo>
                <a:cubicBezTo>
                  <a:pt x="499" y="252"/>
                  <a:pt x="499" y="253"/>
                  <a:pt x="499" y="253"/>
                </a:cubicBezTo>
                <a:cubicBezTo>
                  <a:pt x="498" y="252"/>
                  <a:pt x="497" y="252"/>
                  <a:pt x="494" y="253"/>
                </a:cubicBezTo>
                <a:cubicBezTo>
                  <a:pt x="492" y="253"/>
                  <a:pt x="491" y="254"/>
                  <a:pt x="489" y="255"/>
                </a:cubicBezTo>
                <a:cubicBezTo>
                  <a:pt x="491" y="253"/>
                  <a:pt x="492" y="253"/>
                  <a:pt x="493" y="253"/>
                </a:cubicBezTo>
                <a:cubicBezTo>
                  <a:pt x="499" y="249"/>
                  <a:pt x="501" y="246"/>
                  <a:pt x="499" y="241"/>
                </a:cubicBezTo>
                <a:lnTo>
                  <a:pt x="501" y="241"/>
                </a:lnTo>
                <a:cubicBezTo>
                  <a:pt x="505" y="241"/>
                  <a:pt x="506" y="239"/>
                  <a:pt x="509" y="237"/>
                </a:cubicBezTo>
                <a:cubicBezTo>
                  <a:pt x="507" y="240"/>
                  <a:pt x="505" y="241"/>
                  <a:pt x="501" y="241"/>
                </a:cubicBezTo>
                <a:close/>
                <a:moveTo>
                  <a:pt x="500" y="253"/>
                </a:moveTo>
                <a:cubicBezTo>
                  <a:pt x="499" y="253"/>
                  <a:pt x="499" y="252"/>
                  <a:pt x="499" y="252"/>
                </a:cubicBezTo>
                <a:cubicBezTo>
                  <a:pt x="500" y="252"/>
                  <a:pt x="501" y="251"/>
                  <a:pt x="502" y="251"/>
                </a:cubicBezTo>
                <a:cubicBezTo>
                  <a:pt x="501" y="252"/>
                  <a:pt x="500" y="252"/>
                  <a:pt x="500" y="253"/>
                </a:cubicBezTo>
                <a:close/>
                <a:moveTo>
                  <a:pt x="512" y="253"/>
                </a:moveTo>
                <a:cubicBezTo>
                  <a:pt x="509" y="251"/>
                  <a:pt x="505" y="250"/>
                  <a:pt x="502" y="251"/>
                </a:cubicBezTo>
                <a:cubicBezTo>
                  <a:pt x="505" y="250"/>
                  <a:pt x="509" y="250"/>
                  <a:pt x="512" y="253"/>
                </a:cubicBezTo>
                <a:close/>
                <a:moveTo>
                  <a:pt x="512" y="253"/>
                </a:moveTo>
                <a:cubicBezTo>
                  <a:pt x="512" y="253"/>
                  <a:pt x="512" y="252"/>
                  <a:pt x="513" y="252"/>
                </a:cubicBezTo>
                <a:cubicBezTo>
                  <a:pt x="513" y="253"/>
                  <a:pt x="512" y="253"/>
                  <a:pt x="512" y="253"/>
                </a:cubicBezTo>
                <a:close/>
                <a:moveTo>
                  <a:pt x="524" y="258"/>
                </a:moveTo>
                <a:cubicBezTo>
                  <a:pt x="528" y="260"/>
                  <a:pt x="531" y="266"/>
                  <a:pt x="533" y="269"/>
                </a:cubicBezTo>
                <a:lnTo>
                  <a:pt x="533" y="275"/>
                </a:lnTo>
                <a:cubicBezTo>
                  <a:pt x="533" y="273"/>
                  <a:pt x="532" y="271"/>
                  <a:pt x="532" y="270"/>
                </a:cubicBezTo>
                <a:cubicBezTo>
                  <a:pt x="531" y="266"/>
                  <a:pt x="528" y="261"/>
                  <a:pt x="524" y="258"/>
                </a:cubicBezTo>
                <a:cubicBezTo>
                  <a:pt x="522" y="254"/>
                  <a:pt x="518" y="252"/>
                  <a:pt x="513" y="252"/>
                </a:cubicBezTo>
                <a:cubicBezTo>
                  <a:pt x="516" y="250"/>
                  <a:pt x="522" y="251"/>
                  <a:pt x="524" y="258"/>
                </a:cubicBezTo>
                <a:close/>
                <a:moveTo>
                  <a:pt x="533" y="275"/>
                </a:moveTo>
                <a:cubicBezTo>
                  <a:pt x="532" y="277"/>
                  <a:pt x="532" y="279"/>
                  <a:pt x="531" y="282"/>
                </a:cubicBezTo>
                <a:cubicBezTo>
                  <a:pt x="529" y="276"/>
                  <a:pt x="527" y="274"/>
                  <a:pt x="525" y="273"/>
                </a:cubicBezTo>
                <a:cubicBezTo>
                  <a:pt x="528" y="274"/>
                  <a:pt x="530" y="276"/>
                  <a:pt x="531" y="281"/>
                </a:cubicBezTo>
                <a:cubicBezTo>
                  <a:pt x="532" y="279"/>
                  <a:pt x="532" y="277"/>
                  <a:pt x="533" y="275"/>
                </a:cubicBezTo>
                <a:close/>
                <a:moveTo>
                  <a:pt x="521" y="270"/>
                </a:moveTo>
                <a:cubicBezTo>
                  <a:pt x="516" y="272"/>
                  <a:pt x="510" y="272"/>
                  <a:pt x="509" y="268"/>
                </a:cubicBezTo>
                <a:cubicBezTo>
                  <a:pt x="512" y="272"/>
                  <a:pt x="516" y="272"/>
                  <a:pt x="521" y="269"/>
                </a:cubicBezTo>
                <a:lnTo>
                  <a:pt x="524" y="272"/>
                </a:lnTo>
                <a:cubicBezTo>
                  <a:pt x="524" y="272"/>
                  <a:pt x="522" y="271"/>
                  <a:pt x="521" y="270"/>
                </a:cubicBezTo>
                <a:close/>
                <a:moveTo>
                  <a:pt x="495" y="271"/>
                </a:moveTo>
                <a:cubicBezTo>
                  <a:pt x="497" y="272"/>
                  <a:pt x="499" y="272"/>
                  <a:pt x="501" y="271"/>
                </a:cubicBezTo>
                <a:cubicBezTo>
                  <a:pt x="500" y="272"/>
                  <a:pt x="499" y="272"/>
                  <a:pt x="499" y="272"/>
                </a:cubicBezTo>
                <a:cubicBezTo>
                  <a:pt x="498" y="272"/>
                  <a:pt x="497" y="272"/>
                  <a:pt x="495" y="271"/>
                </a:cubicBezTo>
                <a:close/>
                <a:moveTo>
                  <a:pt x="509" y="268"/>
                </a:moveTo>
                <a:cubicBezTo>
                  <a:pt x="507" y="270"/>
                  <a:pt x="504" y="271"/>
                  <a:pt x="501" y="271"/>
                </a:cubicBezTo>
                <a:cubicBezTo>
                  <a:pt x="504" y="271"/>
                  <a:pt x="507" y="269"/>
                  <a:pt x="509" y="268"/>
                </a:cubicBezTo>
                <a:close/>
                <a:moveTo>
                  <a:pt x="470" y="301"/>
                </a:moveTo>
                <a:cubicBezTo>
                  <a:pt x="477" y="304"/>
                  <a:pt x="474" y="312"/>
                  <a:pt x="472" y="316"/>
                </a:cubicBezTo>
                <a:cubicBezTo>
                  <a:pt x="477" y="316"/>
                  <a:pt x="478" y="319"/>
                  <a:pt x="479" y="322"/>
                </a:cubicBezTo>
                <a:cubicBezTo>
                  <a:pt x="481" y="325"/>
                  <a:pt x="483" y="329"/>
                  <a:pt x="492" y="332"/>
                </a:cubicBezTo>
                <a:cubicBezTo>
                  <a:pt x="483" y="329"/>
                  <a:pt x="480" y="325"/>
                  <a:pt x="479" y="322"/>
                </a:cubicBezTo>
                <a:cubicBezTo>
                  <a:pt x="477" y="319"/>
                  <a:pt x="477" y="317"/>
                  <a:pt x="472" y="316"/>
                </a:cubicBezTo>
                <a:cubicBezTo>
                  <a:pt x="474" y="312"/>
                  <a:pt x="476" y="304"/>
                  <a:pt x="469" y="301"/>
                </a:cubicBezTo>
                <a:cubicBezTo>
                  <a:pt x="472" y="296"/>
                  <a:pt x="479" y="288"/>
                  <a:pt x="477" y="282"/>
                </a:cubicBezTo>
                <a:cubicBezTo>
                  <a:pt x="479" y="288"/>
                  <a:pt x="474" y="296"/>
                  <a:pt x="470" y="301"/>
                </a:cubicBezTo>
                <a:close/>
                <a:moveTo>
                  <a:pt x="484" y="333"/>
                </a:moveTo>
                <a:cubicBezTo>
                  <a:pt x="476" y="333"/>
                  <a:pt x="466" y="329"/>
                  <a:pt x="464" y="323"/>
                </a:cubicBezTo>
                <a:cubicBezTo>
                  <a:pt x="456" y="322"/>
                  <a:pt x="450" y="314"/>
                  <a:pt x="451" y="305"/>
                </a:cubicBezTo>
                <a:cubicBezTo>
                  <a:pt x="451" y="315"/>
                  <a:pt x="457" y="322"/>
                  <a:pt x="465" y="322"/>
                </a:cubicBezTo>
                <a:cubicBezTo>
                  <a:pt x="467" y="332"/>
                  <a:pt x="483" y="334"/>
                  <a:pt x="492" y="332"/>
                </a:cubicBezTo>
                <a:cubicBezTo>
                  <a:pt x="489" y="333"/>
                  <a:pt x="487" y="333"/>
                  <a:pt x="484" y="333"/>
                </a:cubicBezTo>
                <a:close/>
                <a:moveTo>
                  <a:pt x="446" y="294"/>
                </a:moveTo>
                <a:cubicBezTo>
                  <a:pt x="446" y="291"/>
                  <a:pt x="448" y="287"/>
                  <a:pt x="451" y="285"/>
                </a:cubicBezTo>
                <a:cubicBezTo>
                  <a:pt x="449" y="285"/>
                  <a:pt x="446" y="284"/>
                  <a:pt x="444" y="282"/>
                </a:cubicBezTo>
                <a:cubicBezTo>
                  <a:pt x="447" y="283"/>
                  <a:pt x="449" y="285"/>
                  <a:pt x="452" y="284"/>
                </a:cubicBezTo>
                <a:lnTo>
                  <a:pt x="452" y="285"/>
                </a:lnTo>
                <a:cubicBezTo>
                  <a:pt x="449" y="288"/>
                  <a:pt x="446" y="291"/>
                  <a:pt x="446" y="294"/>
                </a:cubicBezTo>
                <a:cubicBezTo>
                  <a:pt x="446" y="298"/>
                  <a:pt x="448" y="301"/>
                  <a:pt x="451" y="304"/>
                </a:cubicBezTo>
                <a:lnTo>
                  <a:pt x="451" y="305"/>
                </a:lnTo>
                <a:cubicBezTo>
                  <a:pt x="447" y="301"/>
                  <a:pt x="446" y="297"/>
                  <a:pt x="446" y="294"/>
                </a:cubicBezTo>
                <a:close/>
                <a:moveTo>
                  <a:pt x="430" y="280"/>
                </a:moveTo>
                <a:cubicBezTo>
                  <a:pt x="426" y="282"/>
                  <a:pt x="415" y="279"/>
                  <a:pt x="411" y="275"/>
                </a:cubicBezTo>
                <a:cubicBezTo>
                  <a:pt x="411" y="274"/>
                  <a:pt x="410" y="273"/>
                  <a:pt x="410" y="273"/>
                </a:cubicBezTo>
                <a:cubicBezTo>
                  <a:pt x="409" y="276"/>
                  <a:pt x="396" y="275"/>
                  <a:pt x="394" y="269"/>
                </a:cubicBezTo>
                <a:cubicBezTo>
                  <a:pt x="396" y="274"/>
                  <a:pt x="408" y="275"/>
                  <a:pt x="410" y="272"/>
                </a:cubicBezTo>
                <a:lnTo>
                  <a:pt x="412" y="275"/>
                </a:lnTo>
                <a:cubicBezTo>
                  <a:pt x="415" y="279"/>
                  <a:pt x="426" y="282"/>
                  <a:pt x="430" y="279"/>
                </a:cubicBezTo>
                <a:cubicBezTo>
                  <a:pt x="436" y="276"/>
                  <a:pt x="440" y="278"/>
                  <a:pt x="444" y="281"/>
                </a:cubicBezTo>
                <a:cubicBezTo>
                  <a:pt x="440" y="280"/>
                  <a:pt x="436" y="277"/>
                  <a:pt x="430" y="280"/>
                </a:cubicBezTo>
                <a:close/>
                <a:moveTo>
                  <a:pt x="384" y="267"/>
                </a:moveTo>
                <a:cubicBezTo>
                  <a:pt x="385" y="268"/>
                  <a:pt x="387" y="268"/>
                  <a:pt x="389" y="268"/>
                </a:cubicBezTo>
                <a:cubicBezTo>
                  <a:pt x="387" y="268"/>
                  <a:pt x="385" y="268"/>
                  <a:pt x="384" y="267"/>
                </a:cubicBezTo>
                <a:close/>
                <a:moveTo>
                  <a:pt x="393" y="268"/>
                </a:moveTo>
                <a:cubicBezTo>
                  <a:pt x="392" y="268"/>
                  <a:pt x="391" y="268"/>
                  <a:pt x="389" y="268"/>
                </a:cubicBezTo>
                <a:cubicBezTo>
                  <a:pt x="390" y="268"/>
                  <a:pt x="391" y="268"/>
                  <a:pt x="393" y="268"/>
                </a:cubicBezTo>
                <a:close/>
                <a:moveTo>
                  <a:pt x="377" y="260"/>
                </a:moveTo>
                <a:cubicBezTo>
                  <a:pt x="378" y="263"/>
                  <a:pt x="379" y="263"/>
                  <a:pt x="379" y="265"/>
                </a:cubicBezTo>
                <a:cubicBezTo>
                  <a:pt x="378" y="263"/>
                  <a:pt x="377" y="263"/>
                  <a:pt x="377" y="260"/>
                </a:cubicBezTo>
                <a:close/>
                <a:moveTo>
                  <a:pt x="366" y="257"/>
                </a:moveTo>
                <a:cubicBezTo>
                  <a:pt x="364" y="256"/>
                  <a:pt x="364" y="253"/>
                  <a:pt x="364" y="252"/>
                </a:cubicBezTo>
                <a:cubicBezTo>
                  <a:pt x="360" y="251"/>
                  <a:pt x="358" y="248"/>
                  <a:pt x="358" y="242"/>
                </a:cubicBezTo>
                <a:cubicBezTo>
                  <a:pt x="353" y="240"/>
                  <a:pt x="356" y="235"/>
                  <a:pt x="357" y="230"/>
                </a:cubicBezTo>
                <a:cubicBezTo>
                  <a:pt x="354" y="227"/>
                  <a:pt x="354" y="222"/>
                  <a:pt x="357" y="216"/>
                </a:cubicBezTo>
                <a:cubicBezTo>
                  <a:pt x="354" y="213"/>
                  <a:pt x="354" y="208"/>
                  <a:pt x="356" y="203"/>
                </a:cubicBezTo>
                <a:cubicBezTo>
                  <a:pt x="355" y="208"/>
                  <a:pt x="354" y="213"/>
                  <a:pt x="358" y="216"/>
                </a:cubicBezTo>
                <a:cubicBezTo>
                  <a:pt x="354" y="222"/>
                  <a:pt x="354" y="227"/>
                  <a:pt x="357" y="230"/>
                </a:cubicBezTo>
                <a:cubicBezTo>
                  <a:pt x="356" y="236"/>
                  <a:pt x="354" y="240"/>
                  <a:pt x="359" y="242"/>
                </a:cubicBezTo>
                <a:cubicBezTo>
                  <a:pt x="358" y="248"/>
                  <a:pt x="361" y="250"/>
                  <a:pt x="364" y="251"/>
                </a:cubicBezTo>
                <a:cubicBezTo>
                  <a:pt x="364" y="253"/>
                  <a:pt x="365" y="255"/>
                  <a:pt x="367" y="257"/>
                </a:cubicBezTo>
                <a:cubicBezTo>
                  <a:pt x="370" y="260"/>
                  <a:pt x="374" y="261"/>
                  <a:pt x="377" y="260"/>
                </a:cubicBezTo>
                <a:cubicBezTo>
                  <a:pt x="375" y="263"/>
                  <a:pt x="370" y="261"/>
                  <a:pt x="366" y="257"/>
                </a:cubicBezTo>
                <a:close/>
                <a:moveTo>
                  <a:pt x="264" y="181"/>
                </a:moveTo>
                <a:cubicBezTo>
                  <a:pt x="252" y="177"/>
                  <a:pt x="242" y="175"/>
                  <a:pt x="233" y="175"/>
                </a:cubicBezTo>
                <a:cubicBezTo>
                  <a:pt x="242" y="175"/>
                  <a:pt x="252" y="176"/>
                  <a:pt x="264" y="180"/>
                </a:cubicBezTo>
                <a:cubicBezTo>
                  <a:pt x="315" y="196"/>
                  <a:pt x="338" y="201"/>
                  <a:pt x="355" y="203"/>
                </a:cubicBezTo>
                <a:cubicBezTo>
                  <a:pt x="338" y="202"/>
                  <a:pt x="315" y="198"/>
                  <a:pt x="264" y="181"/>
                </a:cubicBezTo>
                <a:close/>
                <a:moveTo>
                  <a:pt x="184" y="198"/>
                </a:moveTo>
                <a:cubicBezTo>
                  <a:pt x="175" y="212"/>
                  <a:pt x="174" y="232"/>
                  <a:pt x="181" y="248"/>
                </a:cubicBezTo>
                <a:cubicBezTo>
                  <a:pt x="194" y="272"/>
                  <a:pt x="191" y="286"/>
                  <a:pt x="188" y="298"/>
                </a:cubicBezTo>
                <a:cubicBezTo>
                  <a:pt x="186" y="307"/>
                  <a:pt x="184" y="316"/>
                  <a:pt x="186" y="329"/>
                </a:cubicBezTo>
                <a:cubicBezTo>
                  <a:pt x="183" y="316"/>
                  <a:pt x="185" y="307"/>
                  <a:pt x="187" y="298"/>
                </a:cubicBezTo>
                <a:cubicBezTo>
                  <a:pt x="190" y="286"/>
                  <a:pt x="193" y="272"/>
                  <a:pt x="181" y="248"/>
                </a:cubicBezTo>
                <a:cubicBezTo>
                  <a:pt x="173" y="232"/>
                  <a:pt x="174" y="212"/>
                  <a:pt x="183" y="197"/>
                </a:cubicBezTo>
                <a:cubicBezTo>
                  <a:pt x="188" y="190"/>
                  <a:pt x="195" y="182"/>
                  <a:pt x="208" y="178"/>
                </a:cubicBezTo>
                <a:cubicBezTo>
                  <a:pt x="195" y="182"/>
                  <a:pt x="188" y="190"/>
                  <a:pt x="184" y="198"/>
                </a:cubicBezTo>
                <a:close/>
                <a:moveTo>
                  <a:pt x="201" y="344"/>
                </a:moveTo>
                <a:cubicBezTo>
                  <a:pt x="203" y="345"/>
                  <a:pt x="203" y="348"/>
                  <a:pt x="203" y="354"/>
                </a:cubicBezTo>
                <a:cubicBezTo>
                  <a:pt x="203" y="352"/>
                  <a:pt x="203" y="352"/>
                  <a:pt x="205" y="352"/>
                </a:cubicBezTo>
                <a:cubicBezTo>
                  <a:pt x="208" y="352"/>
                  <a:pt x="212" y="355"/>
                  <a:pt x="214" y="357"/>
                </a:cubicBezTo>
                <a:cubicBezTo>
                  <a:pt x="217" y="351"/>
                  <a:pt x="226" y="351"/>
                  <a:pt x="230" y="357"/>
                </a:cubicBezTo>
                <a:cubicBezTo>
                  <a:pt x="225" y="351"/>
                  <a:pt x="217" y="352"/>
                  <a:pt x="214" y="357"/>
                </a:cubicBezTo>
                <a:cubicBezTo>
                  <a:pt x="211" y="355"/>
                  <a:pt x="207" y="352"/>
                  <a:pt x="202" y="355"/>
                </a:cubicBezTo>
                <a:cubicBezTo>
                  <a:pt x="203" y="349"/>
                  <a:pt x="202" y="346"/>
                  <a:pt x="200" y="344"/>
                </a:cubicBezTo>
                <a:cubicBezTo>
                  <a:pt x="200" y="342"/>
                  <a:pt x="199" y="342"/>
                  <a:pt x="197" y="342"/>
                </a:cubicBezTo>
                <a:cubicBezTo>
                  <a:pt x="199" y="342"/>
                  <a:pt x="200" y="342"/>
                  <a:pt x="201" y="344"/>
                </a:cubicBezTo>
                <a:close/>
                <a:moveTo>
                  <a:pt x="240" y="360"/>
                </a:moveTo>
                <a:cubicBezTo>
                  <a:pt x="243" y="363"/>
                  <a:pt x="244" y="368"/>
                  <a:pt x="244" y="374"/>
                </a:cubicBezTo>
                <a:cubicBezTo>
                  <a:pt x="249" y="382"/>
                  <a:pt x="248" y="392"/>
                  <a:pt x="243" y="400"/>
                </a:cubicBezTo>
                <a:cubicBezTo>
                  <a:pt x="246" y="394"/>
                  <a:pt x="249" y="383"/>
                  <a:pt x="244" y="374"/>
                </a:cubicBezTo>
                <a:cubicBezTo>
                  <a:pt x="244" y="368"/>
                  <a:pt x="242" y="364"/>
                  <a:pt x="240" y="360"/>
                </a:cubicBezTo>
                <a:cubicBezTo>
                  <a:pt x="237" y="358"/>
                  <a:pt x="235" y="357"/>
                  <a:pt x="232" y="357"/>
                </a:cubicBezTo>
                <a:lnTo>
                  <a:pt x="230" y="357"/>
                </a:lnTo>
                <a:cubicBezTo>
                  <a:pt x="235" y="356"/>
                  <a:pt x="238" y="358"/>
                  <a:pt x="240" y="360"/>
                </a:cubicBezTo>
                <a:close/>
                <a:moveTo>
                  <a:pt x="241" y="402"/>
                </a:moveTo>
                <a:lnTo>
                  <a:pt x="241" y="391"/>
                </a:lnTo>
                <a:cubicBezTo>
                  <a:pt x="242" y="394"/>
                  <a:pt x="242" y="399"/>
                  <a:pt x="241" y="402"/>
                </a:cubicBezTo>
                <a:close/>
                <a:moveTo>
                  <a:pt x="237" y="383"/>
                </a:moveTo>
                <a:cubicBezTo>
                  <a:pt x="235" y="381"/>
                  <a:pt x="233" y="379"/>
                  <a:pt x="233" y="377"/>
                </a:cubicBezTo>
                <a:cubicBezTo>
                  <a:pt x="234" y="379"/>
                  <a:pt x="235" y="380"/>
                  <a:pt x="237" y="382"/>
                </a:cubicBezTo>
                <a:cubicBezTo>
                  <a:pt x="239" y="384"/>
                  <a:pt x="241" y="386"/>
                  <a:pt x="241" y="389"/>
                </a:cubicBezTo>
                <a:cubicBezTo>
                  <a:pt x="241" y="386"/>
                  <a:pt x="238" y="384"/>
                  <a:pt x="237" y="3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0" name="Freeform 2596">
            <a:extLst>
              <a:ext uri="{FF2B5EF4-FFF2-40B4-BE49-F238E27FC236}">
                <a16:creationId xmlns:a16="http://schemas.microsoft.com/office/drawing/2014/main" id="{12B21732-51AB-F34D-BF92-FA43EBC01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398713"/>
            <a:ext cx="23813" cy="23812"/>
          </a:xfrm>
          <a:custGeom>
            <a:avLst/>
            <a:gdLst>
              <a:gd name="T0" fmla="*/ 4160681 w 65"/>
              <a:gd name="T1" fmla="*/ 8589172 h 65"/>
              <a:gd name="T2" fmla="*/ 0 w 65"/>
              <a:gd name="T3" fmla="*/ 4294586 h 65"/>
              <a:gd name="T4" fmla="*/ 4160681 w 65"/>
              <a:gd name="T5" fmla="*/ 0 h 65"/>
              <a:gd name="T6" fmla="*/ 8589899 w 65"/>
              <a:gd name="T7" fmla="*/ 4294586 h 65"/>
              <a:gd name="T8" fmla="*/ 4160681 w 65"/>
              <a:gd name="T9" fmla="*/ 8589172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65">
                <a:moveTo>
                  <a:pt x="31" y="64"/>
                </a:move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1" y="0"/>
                </a:cubicBezTo>
                <a:cubicBezTo>
                  <a:pt x="50" y="0"/>
                  <a:pt x="64" y="15"/>
                  <a:pt x="64" y="32"/>
                </a:cubicBezTo>
                <a:cubicBezTo>
                  <a:pt x="64" y="50"/>
                  <a:pt x="50" y="64"/>
                  <a:pt x="31" y="6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1" name="Freeform 2597">
            <a:extLst>
              <a:ext uri="{FF2B5EF4-FFF2-40B4-BE49-F238E27FC236}">
                <a16:creationId xmlns:a16="http://schemas.microsoft.com/office/drawing/2014/main" id="{BF25C457-49B4-A547-A90C-E3CEE3AC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398713"/>
            <a:ext cx="23813" cy="23812"/>
          </a:xfrm>
          <a:custGeom>
            <a:avLst/>
            <a:gdLst>
              <a:gd name="T0" fmla="*/ 0 w 67"/>
              <a:gd name="T1" fmla="*/ 4294586 h 65"/>
              <a:gd name="T2" fmla="*/ 4168697 w 67"/>
              <a:gd name="T3" fmla="*/ 0 h 65"/>
              <a:gd name="T4" fmla="*/ 8337393 w 67"/>
              <a:gd name="T5" fmla="*/ 4294586 h 65"/>
              <a:gd name="T6" fmla="*/ 4168697 w 67"/>
              <a:gd name="T7" fmla="*/ 134080 h 65"/>
              <a:gd name="T8" fmla="*/ 252702 w 67"/>
              <a:gd name="T9" fmla="*/ 4294586 h 65"/>
              <a:gd name="T10" fmla="*/ 4168697 w 67"/>
              <a:gd name="T11" fmla="*/ 8589172 h 65"/>
              <a:gd name="T12" fmla="*/ 0 w 67"/>
              <a:gd name="T13" fmla="*/ 4294586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65">
                <a:moveTo>
                  <a:pt x="0" y="32"/>
                </a:moveTo>
                <a:cubicBezTo>
                  <a:pt x="0" y="15"/>
                  <a:pt x="17" y="0"/>
                  <a:pt x="33" y="0"/>
                </a:cubicBezTo>
                <a:cubicBezTo>
                  <a:pt x="52" y="0"/>
                  <a:pt x="66" y="15"/>
                  <a:pt x="66" y="32"/>
                </a:cubicBezTo>
                <a:cubicBezTo>
                  <a:pt x="66" y="15"/>
                  <a:pt x="52" y="1"/>
                  <a:pt x="33" y="1"/>
                </a:cubicBezTo>
                <a:cubicBezTo>
                  <a:pt x="17" y="1"/>
                  <a:pt x="2" y="15"/>
                  <a:pt x="2" y="32"/>
                </a:cubicBezTo>
                <a:cubicBezTo>
                  <a:pt x="2" y="50"/>
                  <a:pt x="17" y="64"/>
                  <a:pt x="33" y="64"/>
                </a:cubicBezTo>
                <a:cubicBezTo>
                  <a:pt x="17" y="64"/>
                  <a:pt x="0" y="50"/>
                  <a:pt x="0" y="3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2" name="Freeform 2598">
            <a:extLst>
              <a:ext uri="{FF2B5EF4-FFF2-40B4-BE49-F238E27FC236}">
                <a16:creationId xmlns:a16="http://schemas.microsoft.com/office/drawing/2014/main" id="{53E67DAE-384D-B243-BA1C-EDB747216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08225"/>
            <a:ext cx="20638" cy="71438"/>
          </a:xfrm>
          <a:custGeom>
            <a:avLst/>
            <a:gdLst>
              <a:gd name="T0" fmla="*/ 4051453 w 58"/>
              <a:gd name="T1" fmla="*/ 25644438 h 198"/>
              <a:gd name="T2" fmla="*/ 2152401 w 58"/>
              <a:gd name="T3" fmla="*/ 7810555 h 198"/>
              <a:gd name="T4" fmla="*/ 1013041 w 58"/>
              <a:gd name="T5" fmla="*/ 0 h 198"/>
              <a:gd name="T6" fmla="*/ 1013041 w 58"/>
              <a:gd name="T7" fmla="*/ 130248 h 198"/>
              <a:gd name="T8" fmla="*/ 2152401 w 58"/>
              <a:gd name="T9" fmla="*/ 7810555 h 198"/>
              <a:gd name="T10" fmla="*/ 4051453 w 58"/>
              <a:gd name="T11" fmla="*/ 25644438 h 19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" h="198">
                <a:moveTo>
                  <a:pt x="32" y="197"/>
                </a:moveTo>
                <a:cubicBezTo>
                  <a:pt x="56" y="153"/>
                  <a:pt x="38" y="89"/>
                  <a:pt x="17" y="60"/>
                </a:cubicBezTo>
                <a:cubicBezTo>
                  <a:pt x="5" y="45"/>
                  <a:pt x="0" y="31"/>
                  <a:pt x="8" y="0"/>
                </a:cubicBezTo>
                <a:lnTo>
                  <a:pt x="8" y="1"/>
                </a:lnTo>
                <a:cubicBezTo>
                  <a:pt x="1" y="31"/>
                  <a:pt x="6" y="45"/>
                  <a:pt x="17" y="60"/>
                </a:cubicBezTo>
                <a:cubicBezTo>
                  <a:pt x="39" y="89"/>
                  <a:pt x="57" y="153"/>
                  <a:pt x="32" y="19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3" name="Freeform 2599">
            <a:extLst>
              <a:ext uri="{FF2B5EF4-FFF2-40B4-BE49-F238E27FC236}">
                <a16:creationId xmlns:a16="http://schemas.microsoft.com/office/drawing/2014/main" id="{0781580C-A9CF-2F42-BBF7-8A449CB1E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2363788"/>
            <a:ext cx="1588" cy="1587"/>
          </a:xfrm>
          <a:custGeom>
            <a:avLst/>
            <a:gdLst>
              <a:gd name="T0" fmla="*/ 0 w 6"/>
              <a:gd name="T1" fmla="*/ 403098 h 5"/>
              <a:gd name="T2" fmla="*/ 350154 w 6"/>
              <a:gd name="T3" fmla="*/ 0 h 5"/>
              <a:gd name="T4" fmla="*/ 0 w 6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0" y="4"/>
                </a:moveTo>
                <a:cubicBezTo>
                  <a:pt x="1" y="3"/>
                  <a:pt x="3" y="2"/>
                  <a:pt x="5" y="0"/>
                </a:cubicBezTo>
                <a:cubicBezTo>
                  <a:pt x="3" y="2"/>
                  <a:pt x="1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4" name="Freeform 2600">
            <a:extLst>
              <a:ext uri="{FF2B5EF4-FFF2-40B4-BE49-F238E27FC236}">
                <a16:creationId xmlns:a16="http://schemas.microsoft.com/office/drawing/2014/main" id="{BC18FF4C-92F1-7847-938E-1E5F89BAC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355850"/>
            <a:ext cx="3175" cy="4763"/>
          </a:xfrm>
          <a:custGeom>
            <a:avLst/>
            <a:gdLst>
              <a:gd name="T0" fmla="*/ 0 w 11"/>
              <a:gd name="T1" fmla="*/ 1504768 h 14"/>
              <a:gd name="T2" fmla="*/ 0 w 11"/>
              <a:gd name="T3" fmla="*/ 1504768 h 14"/>
              <a:gd name="T4" fmla="*/ 0 w 11"/>
              <a:gd name="T5" fmla="*/ 1504768 h 14"/>
              <a:gd name="T6" fmla="*/ 416502 w 11"/>
              <a:gd name="T7" fmla="*/ 810390 h 14"/>
              <a:gd name="T8" fmla="*/ 833005 w 11"/>
              <a:gd name="T9" fmla="*/ 0 h 14"/>
              <a:gd name="T10" fmla="*/ 416502 w 11"/>
              <a:gd name="T11" fmla="*/ 926063 h 14"/>
              <a:gd name="T12" fmla="*/ 83416 w 11"/>
              <a:gd name="T13" fmla="*/ 1504768 h 14"/>
              <a:gd name="T14" fmla="*/ 0 w 11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4">
                <a:moveTo>
                  <a:pt x="0" y="13"/>
                </a:moveTo>
                <a:lnTo>
                  <a:pt x="0" y="13"/>
                </a:lnTo>
                <a:cubicBezTo>
                  <a:pt x="1" y="10"/>
                  <a:pt x="3" y="9"/>
                  <a:pt x="5" y="7"/>
                </a:cubicBezTo>
                <a:cubicBezTo>
                  <a:pt x="7" y="5"/>
                  <a:pt x="10" y="3"/>
                  <a:pt x="10" y="0"/>
                </a:cubicBezTo>
                <a:cubicBezTo>
                  <a:pt x="10" y="3"/>
                  <a:pt x="8" y="5"/>
                  <a:pt x="5" y="8"/>
                </a:cubicBezTo>
                <a:cubicBezTo>
                  <a:pt x="3" y="9"/>
                  <a:pt x="1" y="11"/>
                  <a:pt x="1" y="13"/>
                </a:cubicBezTo>
                <a:cubicBezTo>
                  <a:pt x="1" y="13"/>
                  <a:pt x="1" y="13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5" name="Freeform 2601">
            <a:extLst>
              <a:ext uri="{FF2B5EF4-FFF2-40B4-BE49-F238E27FC236}">
                <a16:creationId xmlns:a16="http://schemas.microsoft.com/office/drawing/2014/main" id="{88577C95-44C9-BE4B-A783-554A9E213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347913"/>
            <a:ext cx="3175" cy="6350"/>
          </a:xfrm>
          <a:custGeom>
            <a:avLst/>
            <a:gdLst>
              <a:gd name="T0" fmla="*/ 100965 w 10"/>
              <a:gd name="T1" fmla="*/ 2115608 h 18"/>
              <a:gd name="T2" fmla="*/ 0 w 10"/>
              <a:gd name="T3" fmla="*/ 2115608 h 18"/>
              <a:gd name="T4" fmla="*/ 403225 w 10"/>
              <a:gd name="T5" fmla="*/ 995539 h 18"/>
              <a:gd name="T6" fmla="*/ 806450 w 10"/>
              <a:gd name="T7" fmla="*/ 0 h 18"/>
              <a:gd name="T8" fmla="*/ 403225 w 10"/>
              <a:gd name="T9" fmla="*/ 995539 h 18"/>
              <a:gd name="T10" fmla="*/ 100965 w 10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8">
                <a:moveTo>
                  <a:pt x="1" y="17"/>
                </a:moveTo>
                <a:cubicBezTo>
                  <a:pt x="0" y="17"/>
                  <a:pt x="0" y="17"/>
                  <a:pt x="0" y="17"/>
                </a:cubicBezTo>
                <a:cubicBezTo>
                  <a:pt x="0" y="14"/>
                  <a:pt x="2" y="11"/>
                  <a:pt x="4" y="8"/>
                </a:cubicBezTo>
                <a:cubicBezTo>
                  <a:pt x="7" y="5"/>
                  <a:pt x="8" y="3"/>
                  <a:pt x="8" y="0"/>
                </a:cubicBezTo>
                <a:cubicBezTo>
                  <a:pt x="9" y="3"/>
                  <a:pt x="7" y="6"/>
                  <a:pt x="4" y="8"/>
                </a:cubicBezTo>
                <a:cubicBezTo>
                  <a:pt x="2" y="11"/>
                  <a:pt x="1" y="14"/>
                  <a:pt x="1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6" name="Freeform 2602">
            <a:extLst>
              <a:ext uri="{FF2B5EF4-FFF2-40B4-BE49-F238E27FC236}">
                <a16:creationId xmlns:a16="http://schemas.microsoft.com/office/drawing/2014/main" id="{0F0F48FF-124C-3B46-AD76-FF26E8693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2341563"/>
            <a:ext cx="3175" cy="4762"/>
          </a:xfrm>
          <a:custGeom>
            <a:avLst/>
            <a:gdLst>
              <a:gd name="T0" fmla="*/ 0 w 9"/>
              <a:gd name="T1" fmla="*/ 1504112 h 14"/>
              <a:gd name="T2" fmla="*/ 0 w 9"/>
              <a:gd name="T3" fmla="*/ 1504112 h 14"/>
              <a:gd name="T4" fmla="*/ 373239 w 9"/>
              <a:gd name="T5" fmla="*/ 1041177 h 14"/>
              <a:gd name="T6" fmla="*/ 746831 w 9"/>
              <a:gd name="T7" fmla="*/ 0 h 14"/>
              <a:gd name="T8" fmla="*/ 373239 w 9"/>
              <a:gd name="T9" fmla="*/ 1041177 h 14"/>
              <a:gd name="T10" fmla="*/ 124531 w 9"/>
              <a:gd name="T11" fmla="*/ 1504112 h 14"/>
              <a:gd name="T12" fmla="*/ 0 w 9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4">
                <a:moveTo>
                  <a:pt x="0" y="13"/>
                </a:moveTo>
                <a:lnTo>
                  <a:pt x="0" y="13"/>
                </a:lnTo>
                <a:cubicBezTo>
                  <a:pt x="0" y="13"/>
                  <a:pt x="1" y="11"/>
                  <a:pt x="3" y="9"/>
                </a:cubicBezTo>
                <a:cubicBezTo>
                  <a:pt x="4" y="6"/>
                  <a:pt x="7" y="3"/>
                  <a:pt x="6" y="0"/>
                </a:cubicBezTo>
                <a:cubicBezTo>
                  <a:pt x="8" y="3"/>
                  <a:pt x="5" y="6"/>
                  <a:pt x="3" y="9"/>
                </a:cubicBezTo>
                <a:cubicBezTo>
                  <a:pt x="2" y="11"/>
                  <a:pt x="0" y="13"/>
                  <a:pt x="1" y="13"/>
                </a:cubicBezTo>
                <a:cubicBezTo>
                  <a:pt x="1" y="13"/>
                  <a:pt x="1" y="13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7" name="Freeform 2603">
            <a:extLst>
              <a:ext uri="{FF2B5EF4-FFF2-40B4-BE49-F238E27FC236}">
                <a16:creationId xmlns:a16="http://schemas.microsoft.com/office/drawing/2014/main" id="{4F6FB633-ED26-B248-9868-1DD9A22A4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335213"/>
            <a:ext cx="1588" cy="3175"/>
          </a:xfrm>
          <a:custGeom>
            <a:avLst/>
            <a:gdLst>
              <a:gd name="T0" fmla="*/ 157609 w 4"/>
              <a:gd name="T1" fmla="*/ 833005 h 11"/>
              <a:gd name="T2" fmla="*/ 315218 w 4"/>
              <a:gd name="T3" fmla="*/ 333375 h 11"/>
              <a:gd name="T4" fmla="*/ 472827 w 4"/>
              <a:gd name="T5" fmla="*/ 0 h 11"/>
              <a:gd name="T6" fmla="*/ 472827 w 4"/>
              <a:gd name="T7" fmla="*/ 499918 h 11"/>
              <a:gd name="T8" fmla="*/ 157609 w 4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1">
                <a:moveTo>
                  <a:pt x="1" y="10"/>
                </a:moveTo>
                <a:cubicBezTo>
                  <a:pt x="0" y="9"/>
                  <a:pt x="1" y="6"/>
                  <a:pt x="2" y="4"/>
                </a:cubicBezTo>
                <a:cubicBezTo>
                  <a:pt x="2" y="2"/>
                  <a:pt x="3" y="1"/>
                  <a:pt x="3" y="0"/>
                </a:cubicBezTo>
                <a:cubicBezTo>
                  <a:pt x="3" y="2"/>
                  <a:pt x="3" y="3"/>
                  <a:pt x="3" y="6"/>
                </a:cubicBezTo>
                <a:cubicBezTo>
                  <a:pt x="1" y="7"/>
                  <a:pt x="1" y="9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8" name="Freeform 2604">
            <a:extLst>
              <a:ext uri="{FF2B5EF4-FFF2-40B4-BE49-F238E27FC236}">
                <a16:creationId xmlns:a16="http://schemas.microsoft.com/office/drawing/2014/main" id="{199B491C-168E-6E4C-9B49-16B8E0563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2328863"/>
            <a:ext cx="1588" cy="4762"/>
          </a:xfrm>
          <a:custGeom>
            <a:avLst/>
            <a:gdLst>
              <a:gd name="T0" fmla="*/ 0 w 4"/>
              <a:gd name="T1" fmla="*/ 1610289 h 13"/>
              <a:gd name="T2" fmla="*/ 0 w 4"/>
              <a:gd name="T3" fmla="*/ 1610289 h 13"/>
              <a:gd name="T4" fmla="*/ 157609 w 4"/>
              <a:gd name="T5" fmla="*/ 939213 h 13"/>
              <a:gd name="T6" fmla="*/ 315218 w 4"/>
              <a:gd name="T7" fmla="*/ 0 h 13"/>
              <a:gd name="T8" fmla="*/ 315218 w 4"/>
              <a:gd name="T9" fmla="*/ 939213 h 13"/>
              <a:gd name="T10" fmla="*/ 157609 w 4"/>
              <a:gd name="T11" fmla="*/ 1610289 h 13"/>
              <a:gd name="T12" fmla="*/ 0 w 4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3">
                <a:moveTo>
                  <a:pt x="0" y="12"/>
                </a:moveTo>
                <a:lnTo>
                  <a:pt x="0" y="12"/>
                </a:lnTo>
                <a:cubicBezTo>
                  <a:pt x="0" y="12"/>
                  <a:pt x="0" y="9"/>
                  <a:pt x="1" y="7"/>
                </a:cubicBezTo>
                <a:cubicBezTo>
                  <a:pt x="2" y="5"/>
                  <a:pt x="2" y="2"/>
                  <a:pt x="2" y="0"/>
                </a:cubicBezTo>
                <a:cubicBezTo>
                  <a:pt x="3" y="2"/>
                  <a:pt x="2" y="5"/>
                  <a:pt x="2" y="7"/>
                </a:cubicBezTo>
                <a:cubicBezTo>
                  <a:pt x="1" y="9"/>
                  <a:pt x="0" y="11"/>
                  <a:pt x="1" y="12"/>
                </a:cubicBezTo>
                <a:cubicBezTo>
                  <a:pt x="1" y="12"/>
                  <a:pt x="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59" name="Freeform 2605">
            <a:extLst>
              <a:ext uri="{FF2B5EF4-FFF2-40B4-BE49-F238E27FC236}">
                <a16:creationId xmlns:a16="http://schemas.microsoft.com/office/drawing/2014/main" id="{1BC646E7-B6E0-084D-9B87-8280D0559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2325688"/>
            <a:ext cx="1588" cy="1587"/>
          </a:xfrm>
          <a:custGeom>
            <a:avLst/>
            <a:gdLst>
              <a:gd name="T0" fmla="*/ 201676 w 5"/>
              <a:gd name="T1" fmla="*/ 403098 h 5"/>
              <a:gd name="T2" fmla="*/ 0 w 5"/>
              <a:gd name="T3" fmla="*/ 403098 h 5"/>
              <a:gd name="T4" fmla="*/ 201676 w 5"/>
              <a:gd name="T5" fmla="*/ 302165 h 5"/>
              <a:gd name="T6" fmla="*/ 403352 w 5"/>
              <a:gd name="T7" fmla="*/ 0 h 5"/>
              <a:gd name="T8" fmla="*/ 201676 w 5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2" y="4"/>
                </a:moveTo>
                <a:lnTo>
                  <a:pt x="0" y="4"/>
                </a:lnTo>
                <a:lnTo>
                  <a:pt x="2" y="3"/>
                </a:lnTo>
                <a:cubicBezTo>
                  <a:pt x="3" y="2"/>
                  <a:pt x="4" y="1"/>
                  <a:pt x="4" y="0"/>
                </a:cubicBezTo>
                <a:cubicBezTo>
                  <a:pt x="4" y="1"/>
                  <a:pt x="3" y="2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0" name="Freeform 2606">
            <a:extLst>
              <a:ext uri="{FF2B5EF4-FFF2-40B4-BE49-F238E27FC236}">
                <a16:creationId xmlns:a16="http://schemas.microsoft.com/office/drawing/2014/main" id="{BF065D35-56B7-EC47-933A-AC1CA403B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20925"/>
            <a:ext cx="1587" cy="1588"/>
          </a:xfrm>
          <a:custGeom>
            <a:avLst/>
            <a:gdLst>
              <a:gd name="T0" fmla="*/ 70093 w 6"/>
              <a:gd name="T1" fmla="*/ 350154 h 6"/>
              <a:gd name="T2" fmla="*/ 70093 w 6"/>
              <a:gd name="T3" fmla="*/ 350154 h 6"/>
              <a:gd name="T4" fmla="*/ 0 w 6"/>
              <a:gd name="T5" fmla="*/ 280282 h 6"/>
              <a:gd name="T6" fmla="*/ 70093 w 6"/>
              <a:gd name="T7" fmla="*/ 280282 h 6"/>
              <a:gd name="T8" fmla="*/ 349934 w 6"/>
              <a:gd name="T9" fmla="*/ 0 h 6"/>
              <a:gd name="T10" fmla="*/ 70093 w 6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">
                <a:moveTo>
                  <a:pt x="1" y="5"/>
                </a:moveTo>
                <a:lnTo>
                  <a:pt x="1" y="5"/>
                </a:lnTo>
                <a:cubicBezTo>
                  <a:pt x="1" y="4"/>
                  <a:pt x="0" y="4"/>
                  <a:pt x="0" y="4"/>
                </a:cubicBezTo>
                <a:lnTo>
                  <a:pt x="1" y="4"/>
                </a:lnTo>
                <a:cubicBezTo>
                  <a:pt x="2" y="3"/>
                  <a:pt x="5" y="2"/>
                  <a:pt x="5" y="0"/>
                </a:cubicBezTo>
                <a:cubicBezTo>
                  <a:pt x="5" y="2"/>
                  <a:pt x="2" y="4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1" name="Freeform 2607">
            <a:extLst>
              <a:ext uri="{FF2B5EF4-FFF2-40B4-BE49-F238E27FC236}">
                <a16:creationId xmlns:a16="http://schemas.microsoft.com/office/drawing/2014/main" id="{BAEE9236-631C-E642-8759-487688290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447925"/>
            <a:ext cx="7938" cy="3175"/>
          </a:xfrm>
          <a:custGeom>
            <a:avLst/>
            <a:gdLst>
              <a:gd name="T0" fmla="*/ 0 w 20"/>
              <a:gd name="T1" fmla="*/ 833005 h 11"/>
              <a:gd name="T2" fmla="*/ 945019 w 20"/>
              <a:gd name="T3" fmla="*/ 249959 h 11"/>
              <a:gd name="T4" fmla="*/ 2993023 w 20"/>
              <a:gd name="T5" fmla="*/ 166543 h 11"/>
              <a:gd name="T6" fmla="*/ 2993023 w 20"/>
              <a:gd name="T7" fmla="*/ 166543 h 11"/>
              <a:gd name="T8" fmla="*/ 2993023 w 20"/>
              <a:gd name="T9" fmla="*/ 166543 h 11"/>
              <a:gd name="T10" fmla="*/ 1102588 w 20"/>
              <a:gd name="T11" fmla="*/ 249959 h 11"/>
              <a:gd name="T12" fmla="*/ 0 w 2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1">
                <a:moveTo>
                  <a:pt x="0" y="10"/>
                </a:moveTo>
                <a:cubicBezTo>
                  <a:pt x="0" y="7"/>
                  <a:pt x="3" y="5"/>
                  <a:pt x="6" y="3"/>
                </a:cubicBezTo>
                <a:cubicBezTo>
                  <a:pt x="10" y="1"/>
                  <a:pt x="15" y="0"/>
                  <a:pt x="19" y="2"/>
                </a:cubicBezTo>
                <a:cubicBezTo>
                  <a:pt x="15" y="1"/>
                  <a:pt x="10" y="2"/>
                  <a:pt x="7" y="3"/>
                </a:cubicBezTo>
                <a:cubicBezTo>
                  <a:pt x="3" y="5"/>
                  <a:pt x="1" y="7"/>
                  <a:pt x="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2" name="Freeform 2608">
            <a:extLst>
              <a:ext uri="{FF2B5EF4-FFF2-40B4-BE49-F238E27FC236}">
                <a16:creationId xmlns:a16="http://schemas.microsoft.com/office/drawing/2014/main" id="{D7852294-465A-4844-973A-D0FDCE0CD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451100"/>
            <a:ext cx="4762" cy="3175"/>
          </a:xfrm>
          <a:custGeom>
            <a:avLst/>
            <a:gdLst>
              <a:gd name="T0" fmla="*/ 1007957 w 15"/>
              <a:gd name="T1" fmla="*/ 302578 h 10"/>
              <a:gd name="T2" fmla="*/ 1310185 w 15"/>
              <a:gd name="T3" fmla="*/ 100965 h 10"/>
              <a:gd name="T4" fmla="*/ 806365 w 15"/>
              <a:gd name="T5" fmla="*/ 100965 h 10"/>
              <a:gd name="T6" fmla="*/ 201591 w 15"/>
              <a:gd name="T7" fmla="*/ 907415 h 10"/>
              <a:gd name="T8" fmla="*/ 100637 w 15"/>
              <a:gd name="T9" fmla="*/ 907415 h 10"/>
              <a:gd name="T10" fmla="*/ 0 w 15"/>
              <a:gd name="T11" fmla="*/ 907415 h 10"/>
              <a:gd name="T12" fmla="*/ 806365 w 15"/>
              <a:gd name="T13" fmla="*/ 100965 h 10"/>
              <a:gd name="T14" fmla="*/ 1411139 w 15"/>
              <a:gd name="T15" fmla="*/ 100965 h 10"/>
              <a:gd name="T16" fmla="*/ 1108594 w 15"/>
              <a:gd name="T17" fmla="*/ 302578 h 10"/>
              <a:gd name="T18" fmla="*/ 806365 w 15"/>
              <a:gd name="T19" fmla="*/ 907415 h 10"/>
              <a:gd name="T20" fmla="*/ 1007957 w 15"/>
              <a:gd name="T21" fmla="*/ 302578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0">
                <a:moveTo>
                  <a:pt x="10" y="3"/>
                </a:moveTo>
                <a:cubicBezTo>
                  <a:pt x="11" y="1"/>
                  <a:pt x="11" y="1"/>
                  <a:pt x="13" y="1"/>
                </a:cubicBezTo>
                <a:cubicBezTo>
                  <a:pt x="11" y="1"/>
                  <a:pt x="9" y="1"/>
                  <a:pt x="8" y="1"/>
                </a:cubicBezTo>
                <a:cubicBezTo>
                  <a:pt x="5" y="3"/>
                  <a:pt x="2" y="5"/>
                  <a:pt x="2" y="9"/>
                </a:cubicBezTo>
                <a:lnTo>
                  <a:pt x="1" y="9"/>
                </a:lnTo>
                <a:lnTo>
                  <a:pt x="0" y="9"/>
                </a:lnTo>
                <a:cubicBezTo>
                  <a:pt x="1" y="4"/>
                  <a:pt x="4" y="3"/>
                  <a:pt x="8" y="1"/>
                </a:cubicBezTo>
                <a:cubicBezTo>
                  <a:pt x="11" y="0"/>
                  <a:pt x="13" y="0"/>
                  <a:pt x="14" y="1"/>
                </a:cubicBezTo>
                <a:cubicBezTo>
                  <a:pt x="13" y="1"/>
                  <a:pt x="11" y="1"/>
                  <a:pt x="11" y="3"/>
                </a:cubicBezTo>
                <a:cubicBezTo>
                  <a:pt x="8" y="4"/>
                  <a:pt x="8" y="7"/>
                  <a:pt x="8" y="9"/>
                </a:cubicBezTo>
                <a:cubicBezTo>
                  <a:pt x="7" y="7"/>
                  <a:pt x="8" y="4"/>
                  <a:pt x="1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3" name="Freeform 2609">
            <a:extLst>
              <a:ext uri="{FF2B5EF4-FFF2-40B4-BE49-F238E27FC236}">
                <a16:creationId xmlns:a16="http://schemas.microsoft.com/office/drawing/2014/main" id="{857D300F-104E-2742-A6A7-C0662105F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2400300"/>
            <a:ext cx="1588" cy="6350"/>
          </a:xfrm>
          <a:custGeom>
            <a:avLst/>
            <a:gdLst>
              <a:gd name="T0" fmla="*/ 403352 w 5"/>
              <a:gd name="T1" fmla="*/ 2115608 h 18"/>
              <a:gd name="T2" fmla="*/ 100997 w 5"/>
              <a:gd name="T3" fmla="*/ 871008 h 18"/>
              <a:gd name="T4" fmla="*/ 403352 w 5"/>
              <a:gd name="T5" fmla="*/ 2115608 h 18"/>
              <a:gd name="T6" fmla="*/ 403352 w 5"/>
              <a:gd name="T7" fmla="*/ 0 h 18"/>
              <a:gd name="T8" fmla="*/ 403352 w 5"/>
              <a:gd name="T9" fmla="*/ 0 h 18"/>
              <a:gd name="T10" fmla="*/ 403352 w 5"/>
              <a:gd name="T11" fmla="*/ 124531 h 18"/>
              <a:gd name="T12" fmla="*/ 100997 w 5"/>
              <a:gd name="T13" fmla="*/ 871008 h 18"/>
              <a:gd name="T14" fmla="*/ 403352 w 5"/>
              <a:gd name="T15" fmla="*/ 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8">
                <a:moveTo>
                  <a:pt x="4" y="17"/>
                </a:moveTo>
                <a:cubicBezTo>
                  <a:pt x="1" y="15"/>
                  <a:pt x="0" y="11"/>
                  <a:pt x="1" y="7"/>
                </a:cubicBezTo>
                <a:cubicBezTo>
                  <a:pt x="1" y="11"/>
                  <a:pt x="2" y="14"/>
                  <a:pt x="4" y="17"/>
                </a:cubicBezTo>
                <a:close/>
                <a:moveTo>
                  <a:pt x="4" y="0"/>
                </a:moveTo>
                <a:lnTo>
                  <a:pt x="4" y="0"/>
                </a:lnTo>
                <a:lnTo>
                  <a:pt x="4" y="1"/>
                </a:lnTo>
                <a:cubicBezTo>
                  <a:pt x="2" y="2"/>
                  <a:pt x="1" y="5"/>
                  <a:pt x="1" y="7"/>
                </a:cubicBezTo>
                <a:cubicBezTo>
                  <a:pt x="1" y="3"/>
                  <a:pt x="2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4" name="Freeform 2610">
            <a:extLst>
              <a:ext uri="{FF2B5EF4-FFF2-40B4-BE49-F238E27FC236}">
                <a16:creationId xmlns:a16="http://schemas.microsoft.com/office/drawing/2014/main" id="{81FC5578-96A5-3346-9294-F938670A4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400300"/>
            <a:ext cx="4763" cy="4763"/>
          </a:xfrm>
          <a:custGeom>
            <a:avLst/>
            <a:gdLst>
              <a:gd name="T0" fmla="*/ 805313 w 13"/>
              <a:gd name="T1" fmla="*/ 1411436 h 15"/>
              <a:gd name="T2" fmla="*/ 134097 w 13"/>
              <a:gd name="T3" fmla="*/ 806535 h 15"/>
              <a:gd name="T4" fmla="*/ 537120 w 13"/>
              <a:gd name="T5" fmla="*/ 0 h 15"/>
              <a:gd name="T6" fmla="*/ 537120 w 13"/>
              <a:gd name="T7" fmla="*/ 201634 h 15"/>
              <a:gd name="T8" fmla="*/ 537120 w 13"/>
              <a:gd name="T9" fmla="*/ 201634 h 15"/>
              <a:gd name="T10" fmla="*/ 268560 w 13"/>
              <a:gd name="T11" fmla="*/ 806535 h 15"/>
              <a:gd name="T12" fmla="*/ 537120 w 13"/>
              <a:gd name="T13" fmla="*/ 1209802 h 15"/>
              <a:gd name="T14" fmla="*/ 537120 w 13"/>
              <a:gd name="T15" fmla="*/ 1008168 h 15"/>
              <a:gd name="T16" fmla="*/ 1207970 w 13"/>
              <a:gd name="T17" fmla="*/ 504243 h 15"/>
              <a:gd name="T18" fmla="*/ 1610993 w 13"/>
              <a:gd name="T19" fmla="*/ 806535 h 15"/>
              <a:gd name="T20" fmla="*/ 1207970 w 13"/>
              <a:gd name="T21" fmla="*/ 1209802 h 15"/>
              <a:gd name="T22" fmla="*/ 1476530 w 13"/>
              <a:gd name="T23" fmla="*/ 806535 h 15"/>
              <a:gd name="T24" fmla="*/ 1207970 w 13"/>
              <a:gd name="T25" fmla="*/ 604901 h 15"/>
              <a:gd name="T26" fmla="*/ 537120 w 13"/>
              <a:gd name="T27" fmla="*/ 1008168 h 15"/>
              <a:gd name="T28" fmla="*/ 805313 w 13"/>
              <a:gd name="T29" fmla="*/ 1411436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5">
                <a:moveTo>
                  <a:pt x="6" y="14"/>
                </a:moveTo>
                <a:cubicBezTo>
                  <a:pt x="3" y="13"/>
                  <a:pt x="2" y="11"/>
                  <a:pt x="1" y="8"/>
                </a:cubicBezTo>
                <a:cubicBezTo>
                  <a:pt x="0" y="5"/>
                  <a:pt x="2" y="3"/>
                  <a:pt x="4" y="0"/>
                </a:cubicBezTo>
                <a:cubicBezTo>
                  <a:pt x="4" y="0"/>
                  <a:pt x="4" y="0"/>
                  <a:pt x="4" y="2"/>
                </a:cubicBezTo>
                <a:cubicBezTo>
                  <a:pt x="3" y="3"/>
                  <a:pt x="1" y="5"/>
                  <a:pt x="2" y="8"/>
                </a:cubicBezTo>
                <a:cubicBezTo>
                  <a:pt x="2" y="10"/>
                  <a:pt x="3" y="11"/>
                  <a:pt x="4" y="12"/>
                </a:cubicBezTo>
                <a:cubicBezTo>
                  <a:pt x="3" y="11"/>
                  <a:pt x="3" y="11"/>
                  <a:pt x="4" y="10"/>
                </a:cubicBezTo>
                <a:cubicBezTo>
                  <a:pt x="4" y="8"/>
                  <a:pt x="6" y="5"/>
                  <a:pt x="9" y="5"/>
                </a:cubicBezTo>
                <a:cubicBezTo>
                  <a:pt x="9" y="5"/>
                  <a:pt x="11" y="6"/>
                  <a:pt x="12" y="8"/>
                </a:cubicBezTo>
                <a:cubicBezTo>
                  <a:pt x="12" y="9"/>
                  <a:pt x="12" y="11"/>
                  <a:pt x="9" y="12"/>
                </a:cubicBezTo>
                <a:cubicBezTo>
                  <a:pt x="11" y="11"/>
                  <a:pt x="12" y="9"/>
                  <a:pt x="11" y="8"/>
                </a:cubicBezTo>
                <a:cubicBezTo>
                  <a:pt x="10" y="7"/>
                  <a:pt x="9" y="5"/>
                  <a:pt x="9" y="6"/>
                </a:cubicBezTo>
                <a:cubicBezTo>
                  <a:pt x="6" y="6"/>
                  <a:pt x="5" y="8"/>
                  <a:pt x="4" y="10"/>
                </a:cubicBezTo>
                <a:cubicBezTo>
                  <a:pt x="4" y="11"/>
                  <a:pt x="4" y="12"/>
                  <a:pt x="6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5" name="Freeform 2611">
            <a:extLst>
              <a:ext uri="{FF2B5EF4-FFF2-40B4-BE49-F238E27FC236}">
                <a16:creationId xmlns:a16="http://schemas.microsoft.com/office/drawing/2014/main" id="{20B14CA2-4B16-2E4F-AF6D-21D55E99E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406650"/>
            <a:ext cx="7937" cy="7938"/>
          </a:xfrm>
          <a:custGeom>
            <a:avLst/>
            <a:gdLst>
              <a:gd name="T0" fmla="*/ 714675 w 23"/>
              <a:gd name="T1" fmla="*/ 2516015 h 24"/>
              <a:gd name="T2" fmla="*/ 238110 w 23"/>
              <a:gd name="T3" fmla="*/ 765686 h 24"/>
              <a:gd name="T4" fmla="*/ 1905225 w 23"/>
              <a:gd name="T5" fmla="*/ 218957 h 24"/>
              <a:gd name="T6" fmla="*/ 1905225 w 23"/>
              <a:gd name="T7" fmla="*/ 218957 h 24"/>
              <a:gd name="T8" fmla="*/ 1786170 w 23"/>
              <a:gd name="T9" fmla="*/ 328104 h 24"/>
              <a:gd name="T10" fmla="*/ 357165 w 23"/>
              <a:gd name="T11" fmla="*/ 765686 h 24"/>
              <a:gd name="T12" fmla="*/ 714675 w 23"/>
              <a:gd name="T13" fmla="*/ 2406868 h 24"/>
              <a:gd name="T14" fmla="*/ 1190895 w 23"/>
              <a:gd name="T15" fmla="*/ 984643 h 24"/>
              <a:gd name="T16" fmla="*/ 2619900 w 23"/>
              <a:gd name="T17" fmla="*/ 765686 h 24"/>
              <a:gd name="T18" fmla="*/ 1309950 w 23"/>
              <a:gd name="T19" fmla="*/ 1094121 h 24"/>
              <a:gd name="T20" fmla="*/ 714675 w 23"/>
              <a:gd name="T21" fmla="*/ 2516015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24">
                <a:moveTo>
                  <a:pt x="6" y="23"/>
                </a:moveTo>
                <a:cubicBezTo>
                  <a:pt x="0" y="17"/>
                  <a:pt x="1" y="11"/>
                  <a:pt x="2" y="7"/>
                </a:cubicBezTo>
                <a:cubicBezTo>
                  <a:pt x="5" y="2"/>
                  <a:pt x="10" y="0"/>
                  <a:pt x="16" y="2"/>
                </a:cubicBezTo>
                <a:lnTo>
                  <a:pt x="15" y="3"/>
                </a:lnTo>
                <a:cubicBezTo>
                  <a:pt x="10" y="2"/>
                  <a:pt x="6" y="3"/>
                  <a:pt x="3" y="7"/>
                </a:cubicBezTo>
                <a:cubicBezTo>
                  <a:pt x="2" y="11"/>
                  <a:pt x="1" y="17"/>
                  <a:pt x="6" y="22"/>
                </a:cubicBezTo>
                <a:cubicBezTo>
                  <a:pt x="5" y="18"/>
                  <a:pt x="7" y="13"/>
                  <a:pt x="10" y="9"/>
                </a:cubicBezTo>
                <a:cubicBezTo>
                  <a:pt x="13" y="7"/>
                  <a:pt x="18" y="7"/>
                  <a:pt x="22" y="7"/>
                </a:cubicBezTo>
                <a:cubicBezTo>
                  <a:pt x="18" y="7"/>
                  <a:pt x="13" y="7"/>
                  <a:pt x="11" y="10"/>
                </a:cubicBezTo>
                <a:cubicBezTo>
                  <a:pt x="7" y="13"/>
                  <a:pt x="6" y="18"/>
                  <a:pt x="6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6" name="Freeform 2612">
            <a:extLst>
              <a:ext uri="{FF2B5EF4-FFF2-40B4-BE49-F238E27FC236}">
                <a16:creationId xmlns:a16="http://schemas.microsoft.com/office/drawing/2014/main" id="{7FBD0520-2752-CD46-9B68-EC44324CF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2411413"/>
            <a:ext cx="3175" cy="3175"/>
          </a:xfrm>
          <a:custGeom>
            <a:avLst/>
            <a:gdLst>
              <a:gd name="T0" fmla="*/ 604838 w 10"/>
              <a:gd name="T1" fmla="*/ 907415 h 10"/>
              <a:gd name="T2" fmla="*/ 0 w 10"/>
              <a:gd name="T3" fmla="*/ 504190 h 10"/>
              <a:gd name="T4" fmla="*/ 504190 w 10"/>
              <a:gd name="T5" fmla="*/ 0 h 10"/>
              <a:gd name="T6" fmla="*/ 201613 w 10"/>
              <a:gd name="T7" fmla="*/ 504190 h 10"/>
              <a:gd name="T8" fmla="*/ 604838 w 10"/>
              <a:gd name="T9" fmla="*/ 806450 h 10"/>
              <a:gd name="T10" fmla="*/ 806450 w 10"/>
              <a:gd name="T11" fmla="*/ 504190 h 10"/>
              <a:gd name="T12" fmla="*/ 604838 w 10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6" y="9"/>
                </a:moveTo>
                <a:cubicBezTo>
                  <a:pt x="3" y="9"/>
                  <a:pt x="0" y="7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3" y="0"/>
                  <a:pt x="2" y="3"/>
                  <a:pt x="2" y="5"/>
                </a:cubicBezTo>
                <a:cubicBezTo>
                  <a:pt x="2" y="7"/>
                  <a:pt x="3" y="8"/>
                  <a:pt x="6" y="8"/>
                </a:cubicBezTo>
                <a:cubicBezTo>
                  <a:pt x="8" y="8"/>
                  <a:pt x="8" y="7"/>
                  <a:pt x="8" y="5"/>
                </a:cubicBezTo>
                <a:cubicBezTo>
                  <a:pt x="9" y="7"/>
                  <a:pt x="8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7" name="Freeform 2613">
            <a:extLst>
              <a:ext uri="{FF2B5EF4-FFF2-40B4-BE49-F238E27FC236}">
                <a16:creationId xmlns:a16="http://schemas.microsoft.com/office/drawing/2014/main" id="{F5F91C45-1359-8F4E-A424-FC52729FF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328863"/>
            <a:ext cx="6350" cy="3175"/>
          </a:xfrm>
          <a:custGeom>
            <a:avLst/>
            <a:gdLst>
              <a:gd name="T0" fmla="*/ 1617839 w 18"/>
              <a:gd name="T1" fmla="*/ 833005 h 11"/>
              <a:gd name="T2" fmla="*/ 0 w 18"/>
              <a:gd name="T3" fmla="*/ 0 h 11"/>
              <a:gd name="T4" fmla="*/ 124531 w 18"/>
              <a:gd name="T5" fmla="*/ 0 h 11"/>
              <a:gd name="T6" fmla="*/ 2115608 w 18"/>
              <a:gd name="T7" fmla="*/ 666461 h 11"/>
              <a:gd name="T8" fmla="*/ 1617839 w 18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1">
                <a:moveTo>
                  <a:pt x="13" y="10"/>
                </a:moveTo>
                <a:cubicBezTo>
                  <a:pt x="8" y="10"/>
                  <a:pt x="2" y="6"/>
                  <a:pt x="0" y="0"/>
                </a:cubicBezTo>
                <a:lnTo>
                  <a:pt x="1" y="0"/>
                </a:lnTo>
                <a:cubicBezTo>
                  <a:pt x="2" y="6"/>
                  <a:pt x="10" y="10"/>
                  <a:pt x="17" y="8"/>
                </a:cubicBezTo>
                <a:cubicBezTo>
                  <a:pt x="16" y="9"/>
                  <a:pt x="15" y="10"/>
                  <a:pt x="13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8" name="Freeform 2614">
            <a:extLst>
              <a:ext uri="{FF2B5EF4-FFF2-40B4-BE49-F238E27FC236}">
                <a16:creationId xmlns:a16="http://schemas.microsoft.com/office/drawing/2014/main" id="{17B373A3-9F7D-5A47-859B-2C9A5ABD0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7913" y="2327275"/>
            <a:ext cx="3175" cy="3175"/>
          </a:xfrm>
          <a:custGeom>
            <a:avLst/>
            <a:gdLst>
              <a:gd name="T0" fmla="*/ 249959 w 11"/>
              <a:gd name="T1" fmla="*/ 604838 h 10"/>
              <a:gd name="T2" fmla="*/ 0 w 11"/>
              <a:gd name="T3" fmla="*/ 100965 h 10"/>
              <a:gd name="T4" fmla="*/ 249959 w 11"/>
              <a:gd name="T5" fmla="*/ 504190 h 10"/>
              <a:gd name="T6" fmla="*/ 833005 w 11"/>
              <a:gd name="T7" fmla="*/ 806450 h 10"/>
              <a:gd name="T8" fmla="*/ 833005 w 11"/>
              <a:gd name="T9" fmla="*/ 907415 h 10"/>
              <a:gd name="T10" fmla="*/ 249959 w 11"/>
              <a:gd name="T11" fmla="*/ 604838 h 10"/>
              <a:gd name="T12" fmla="*/ 0 w 11"/>
              <a:gd name="T13" fmla="*/ 0 h 10"/>
              <a:gd name="T14" fmla="*/ 249959 w 11"/>
              <a:gd name="T15" fmla="*/ 201613 h 10"/>
              <a:gd name="T16" fmla="*/ 0 w 11"/>
              <a:gd name="T17" fmla="*/ 100965 h 10"/>
              <a:gd name="T18" fmla="*/ 0 w 11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3" y="6"/>
                </a:moveTo>
                <a:cubicBezTo>
                  <a:pt x="1" y="5"/>
                  <a:pt x="0" y="3"/>
                  <a:pt x="0" y="1"/>
                </a:cubicBezTo>
                <a:cubicBezTo>
                  <a:pt x="1" y="2"/>
                  <a:pt x="2" y="5"/>
                  <a:pt x="3" y="5"/>
                </a:cubicBezTo>
                <a:cubicBezTo>
                  <a:pt x="5" y="8"/>
                  <a:pt x="9" y="8"/>
                  <a:pt x="10" y="8"/>
                </a:cubicBezTo>
                <a:lnTo>
                  <a:pt x="10" y="9"/>
                </a:lnTo>
                <a:cubicBezTo>
                  <a:pt x="7" y="9"/>
                  <a:pt x="5" y="8"/>
                  <a:pt x="3" y="6"/>
                </a:cubicBezTo>
                <a:close/>
                <a:moveTo>
                  <a:pt x="0" y="0"/>
                </a:moveTo>
                <a:lnTo>
                  <a:pt x="3" y="2"/>
                </a:ln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69" name="Freeform 2615">
            <a:extLst>
              <a:ext uri="{FF2B5EF4-FFF2-40B4-BE49-F238E27FC236}">
                <a16:creationId xmlns:a16="http://schemas.microsoft.com/office/drawing/2014/main" id="{A04A1CBE-418D-CE4A-89B1-A21B24BD0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2401888"/>
            <a:ext cx="7937" cy="6350"/>
          </a:xfrm>
          <a:custGeom>
            <a:avLst/>
            <a:gdLst>
              <a:gd name="T0" fmla="*/ 238110 w 23"/>
              <a:gd name="T1" fmla="*/ 2232212 h 17"/>
              <a:gd name="T2" fmla="*/ 119055 w 23"/>
              <a:gd name="T3" fmla="*/ 2232212 h 17"/>
              <a:gd name="T4" fmla="*/ 476220 w 23"/>
              <a:gd name="T5" fmla="*/ 1255806 h 17"/>
              <a:gd name="T6" fmla="*/ 714675 w 23"/>
              <a:gd name="T7" fmla="*/ 697753 h 17"/>
              <a:gd name="T8" fmla="*/ 1071840 w 23"/>
              <a:gd name="T9" fmla="*/ 279026 h 17"/>
              <a:gd name="T10" fmla="*/ 2619900 w 23"/>
              <a:gd name="T11" fmla="*/ 697753 h 17"/>
              <a:gd name="T12" fmla="*/ 1071840 w 23"/>
              <a:gd name="T13" fmla="*/ 279026 h 17"/>
              <a:gd name="T14" fmla="*/ 833730 w 23"/>
              <a:gd name="T15" fmla="*/ 697753 h 17"/>
              <a:gd name="T16" fmla="*/ 476220 w 23"/>
              <a:gd name="T17" fmla="*/ 1395132 h 17"/>
              <a:gd name="T18" fmla="*/ 238110 w 23"/>
              <a:gd name="T19" fmla="*/ 2232212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17">
                <a:moveTo>
                  <a:pt x="2" y="16"/>
                </a:moveTo>
                <a:lnTo>
                  <a:pt x="1" y="16"/>
                </a:lnTo>
                <a:cubicBezTo>
                  <a:pt x="0" y="14"/>
                  <a:pt x="2" y="11"/>
                  <a:pt x="4" y="9"/>
                </a:cubicBezTo>
                <a:cubicBezTo>
                  <a:pt x="6" y="8"/>
                  <a:pt x="6" y="7"/>
                  <a:pt x="6" y="5"/>
                </a:cubicBezTo>
                <a:cubicBezTo>
                  <a:pt x="6" y="3"/>
                  <a:pt x="7" y="2"/>
                  <a:pt x="9" y="2"/>
                </a:cubicBezTo>
                <a:cubicBezTo>
                  <a:pt x="10" y="2"/>
                  <a:pt x="16" y="0"/>
                  <a:pt x="22" y="5"/>
                </a:cubicBezTo>
                <a:cubicBezTo>
                  <a:pt x="16" y="2"/>
                  <a:pt x="11" y="2"/>
                  <a:pt x="9" y="2"/>
                </a:cubicBezTo>
                <a:cubicBezTo>
                  <a:pt x="8" y="2"/>
                  <a:pt x="7" y="4"/>
                  <a:pt x="7" y="5"/>
                </a:cubicBezTo>
                <a:cubicBezTo>
                  <a:pt x="7" y="7"/>
                  <a:pt x="6" y="8"/>
                  <a:pt x="4" y="10"/>
                </a:cubicBezTo>
                <a:cubicBezTo>
                  <a:pt x="2" y="11"/>
                  <a:pt x="1" y="14"/>
                  <a:pt x="2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0" name="Freeform 2616">
            <a:extLst>
              <a:ext uri="{FF2B5EF4-FFF2-40B4-BE49-F238E27FC236}">
                <a16:creationId xmlns:a16="http://schemas.microsoft.com/office/drawing/2014/main" id="{40DBCBAB-655E-1F47-A149-CDEF69142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2395538"/>
            <a:ext cx="3175" cy="1587"/>
          </a:xfrm>
          <a:custGeom>
            <a:avLst/>
            <a:gdLst>
              <a:gd name="T0" fmla="*/ 944959 w 8"/>
              <a:gd name="T1" fmla="*/ 559682 h 3"/>
              <a:gd name="T2" fmla="*/ 0 w 8"/>
              <a:gd name="T3" fmla="*/ 0 h 3"/>
              <a:gd name="T4" fmla="*/ 1102519 w 8"/>
              <a:gd name="T5" fmla="*/ 559682 h 3"/>
              <a:gd name="T6" fmla="*/ 1102519 w 8"/>
              <a:gd name="T7" fmla="*/ 559682 h 3"/>
              <a:gd name="T8" fmla="*/ 1102519 w 8"/>
              <a:gd name="T9" fmla="*/ 559682 h 3"/>
              <a:gd name="T10" fmla="*/ 944959 w 8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3">
                <a:moveTo>
                  <a:pt x="6" y="2"/>
                </a:moveTo>
                <a:cubicBezTo>
                  <a:pt x="3" y="2"/>
                  <a:pt x="1" y="2"/>
                  <a:pt x="0" y="0"/>
                </a:cubicBezTo>
                <a:cubicBezTo>
                  <a:pt x="1" y="1"/>
                  <a:pt x="4" y="2"/>
                  <a:pt x="7" y="2"/>
                </a:cubicBezTo>
                <a:lnTo>
                  <a:pt x="6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1" name="Freeform 2617">
            <a:extLst>
              <a:ext uri="{FF2B5EF4-FFF2-40B4-BE49-F238E27FC236}">
                <a16:creationId xmlns:a16="http://schemas.microsoft.com/office/drawing/2014/main" id="{373C94A6-CCBA-8E42-9E71-8AA571908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398713"/>
            <a:ext cx="3175" cy="1587"/>
          </a:xfrm>
          <a:custGeom>
            <a:avLst/>
            <a:gdLst>
              <a:gd name="T0" fmla="*/ 0 w 7"/>
              <a:gd name="T1" fmla="*/ 472133 h 4"/>
              <a:gd name="T2" fmla="*/ 1234168 w 7"/>
              <a:gd name="T3" fmla="*/ 0 h 4"/>
              <a:gd name="T4" fmla="*/ 0 w 7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4">
                <a:moveTo>
                  <a:pt x="0" y="3"/>
                </a:moveTo>
                <a:cubicBezTo>
                  <a:pt x="2" y="2"/>
                  <a:pt x="4" y="0"/>
                  <a:pt x="6" y="0"/>
                </a:cubicBezTo>
                <a:cubicBezTo>
                  <a:pt x="4" y="1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2" name="Freeform 2618">
            <a:extLst>
              <a:ext uri="{FF2B5EF4-FFF2-40B4-BE49-F238E27FC236}">
                <a16:creationId xmlns:a16="http://schemas.microsoft.com/office/drawing/2014/main" id="{BD9C396A-175C-234C-9C0F-0C0CAF355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439988"/>
            <a:ext cx="3175" cy="3175"/>
          </a:xfrm>
          <a:custGeom>
            <a:avLst/>
            <a:gdLst>
              <a:gd name="T0" fmla="*/ 1102519 w 8"/>
              <a:gd name="T1" fmla="*/ 833005 h 11"/>
              <a:gd name="T2" fmla="*/ 0 w 8"/>
              <a:gd name="T3" fmla="*/ 0 h 11"/>
              <a:gd name="T4" fmla="*/ 0 w 8"/>
              <a:gd name="T5" fmla="*/ 0 h 11"/>
              <a:gd name="T6" fmla="*/ 315119 w 8"/>
              <a:gd name="T7" fmla="*/ 0 h 11"/>
              <a:gd name="T8" fmla="*/ 315119 w 8"/>
              <a:gd name="T9" fmla="*/ 0 h 11"/>
              <a:gd name="T10" fmla="*/ 1102519 w 8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1">
                <a:moveTo>
                  <a:pt x="7" y="10"/>
                </a:moveTo>
                <a:cubicBezTo>
                  <a:pt x="3" y="8"/>
                  <a:pt x="0" y="3"/>
                  <a:pt x="0" y="0"/>
                </a:cubicBezTo>
                <a:lnTo>
                  <a:pt x="2" y="0"/>
                </a:lnTo>
                <a:cubicBezTo>
                  <a:pt x="2" y="3"/>
                  <a:pt x="5" y="8"/>
                  <a:pt x="7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3" name="Freeform 2619">
            <a:extLst>
              <a:ext uri="{FF2B5EF4-FFF2-40B4-BE49-F238E27FC236}">
                <a16:creationId xmlns:a16="http://schemas.microsoft.com/office/drawing/2014/main" id="{C0CB8977-A01A-7644-A64E-AB7EF3E6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36813"/>
            <a:ext cx="1588" cy="3175"/>
          </a:xfrm>
          <a:custGeom>
            <a:avLst/>
            <a:gdLst>
              <a:gd name="T0" fmla="*/ 315218 w 4"/>
              <a:gd name="T1" fmla="*/ 0 h 11"/>
              <a:gd name="T2" fmla="*/ 472827 w 4"/>
              <a:gd name="T3" fmla="*/ 0 h 11"/>
              <a:gd name="T4" fmla="*/ 157609 w 4"/>
              <a:gd name="T5" fmla="*/ 833005 h 11"/>
              <a:gd name="T6" fmla="*/ 315218 w 4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1">
                <a:moveTo>
                  <a:pt x="2" y="0"/>
                </a:moveTo>
                <a:lnTo>
                  <a:pt x="3" y="0"/>
                </a:lnTo>
                <a:cubicBezTo>
                  <a:pt x="1" y="3"/>
                  <a:pt x="0" y="7"/>
                  <a:pt x="1" y="10"/>
                </a:cubicBezTo>
                <a:cubicBezTo>
                  <a:pt x="0" y="7"/>
                  <a:pt x="0" y="3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4" name="Freeform 2620">
            <a:extLst>
              <a:ext uri="{FF2B5EF4-FFF2-40B4-BE49-F238E27FC236}">
                <a16:creationId xmlns:a16="http://schemas.microsoft.com/office/drawing/2014/main" id="{71AB7485-4F27-0C43-A75F-6F8233AF3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2433638"/>
            <a:ext cx="6350" cy="7937"/>
          </a:xfrm>
          <a:custGeom>
            <a:avLst/>
            <a:gdLst>
              <a:gd name="T0" fmla="*/ 157559 w 16"/>
              <a:gd name="T1" fmla="*/ 1889800 h 20"/>
              <a:gd name="T2" fmla="*/ 157559 w 16"/>
              <a:gd name="T3" fmla="*/ 1259999 h 20"/>
              <a:gd name="T4" fmla="*/ 157559 w 16"/>
              <a:gd name="T5" fmla="*/ 1102449 h 20"/>
              <a:gd name="T6" fmla="*/ 157559 w 16"/>
              <a:gd name="T7" fmla="*/ 1889800 h 20"/>
              <a:gd name="T8" fmla="*/ 472678 w 16"/>
              <a:gd name="T9" fmla="*/ 2992249 h 20"/>
              <a:gd name="T10" fmla="*/ 157559 w 16"/>
              <a:gd name="T11" fmla="*/ 1889800 h 20"/>
              <a:gd name="T12" fmla="*/ 630238 w 16"/>
              <a:gd name="T13" fmla="*/ 157549 h 20"/>
              <a:gd name="T14" fmla="*/ 2362597 w 16"/>
              <a:gd name="T15" fmla="*/ 472648 h 20"/>
              <a:gd name="T16" fmla="*/ 630238 w 16"/>
              <a:gd name="T17" fmla="*/ 157549 h 20"/>
              <a:gd name="T18" fmla="*/ 157559 w 16"/>
              <a:gd name="T19" fmla="*/ 1102449 h 20"/>
              <a:gd name="T20" fmla="*/ 630238 w 16"/>
              <a:gd name="T21" fmla="*/ 157549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20">
                <a:moveTo>
                  <a:pt x="1" y="12"/>
                </a:moveTo>
                <a:lnTo>
                  <a:pt x="1" y="8"/>
                </a:lnTo>
                <a:cubicBezTo>
                  <a:pt x="1" y="7"/>
                  <a:pt x="1" y="7"/>
                  <a:pt x="1" y="7"/>
                </a:cubicBezTo>
                <a:cubicBezTo>
                  <a:pt x="2" y="9"/>
                  <a:pt x="1" y="10"/>
                  <a:pt x="1" y="12"/>
                </a:cubicBezTo>
                <a:cubicBezTo>
                  <a:pt x="1" y="14"/>
                  <a:pt x="1" y="18"/>
                  <a:pt x="3" y="19"/>
                </a:cubicBezTo>
                <a:cubicBezTo>
                  <a:pt x="0" y="18"/>
                  <a:pt x="1" y="14"/>
                  <a:pt x="1" y="12"/>
                </a:cubicBezTo>
                <a:close/>
                <a:moveTo>
                  <a:pt x="4" y="1"/>
                </a:moveTo>
                <a:cubicBezTo>
                  <a:pt x="6" y="0"/>
                  <a:pt x="9" y="0"/>
                  <a:pt x="15" y="3"/>
                </a:cubicBezTo>
                <a:cubicBezTo>
                  <a:pt x="10" y="1"/>
                  <a:pt x="8" y="0"/>
                  <a:pt x="4" y="1"/>
                </a:cubicBezTo>
                <a:cubicBezTo>
                  <a:pt x="3" y="4"/>
                  <a:pt x="1" y="6"/>
                  <a:pt x="1" y="7"/>
                </a:cubicBezTo>
                <a:cubicBezTo>
                  <a:pt x="1" y="5"/>
                  <a:pt x="1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5" name="Freeform 2621">
            <a:extLst>
              <a:ext uri="{FF2B5EF4-FFF2-40B4-BE49-F238E27FC236}">
                <a16:creationId xmlns:a16="http://schemas.microsoft.com/office/drawing/2014/main" id="{5941D874-875A-534B-AEE2-4E8436F05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33638"/>
            <a:ext cx="3175" cy="1587"/>
          </a:xfrm>
          <a:custGeom>
            <a:avLst/>
            <a:gdLst>
              <a:gd name="T0" fmla="*/ 0 w 10"/>
              <a:gd name="T1" fmla="*/ 630039 h 2"/>
              <a:gd name="T2" fmla="*/ 907415 w 10"/>
              <a:gd name="T3" fmla="*/ 630039 h 2"/>
              <a:gd name="T4" fmla="*/ 0 w 10"/>
              <a:gd name="T5" fmla="*/ 630039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">
                <a:moveTo>
                  <a:pt x="0" y="1"/>
                </a:moveTo>
                <a:cubicBezTo>
                  <a:pt x="3" y="0"/>
                  <a:pt x="6" y="0"/>
                  <a:pt x="9" y="1"/>
                </a:cubicBez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6" name="Freeform 2622">
            <a:extLst>
              <a:ext uri="{FF2B5EF4-FFF2-40B4-BE49-F238E27FC236}">
                <a16:creationId xmlns:a16="http://schemas.microsoft.com/office/drawing/2014/main" id="{4A1BE409-C50D-1E46-B1F3-297E785E0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2428875"/>
            <a:ext cx="1587" cy="3175"/>
          </a:xfrm>
          <a:custGeom>
            <a:avLst/>
            <a:gdLst>
              <a:gd name="T0" fmla="*/ 157510 w 4"/>
              <a:gd name="T1" fmla="*/ 1234168 h 7"/>
              <a:gd name="T2" fmla="*/ 472133 w 4"/>
              <a:gd name="T3" fmla="*/ 0 h 7"/>
              <a:gd name="T4" fmla="*/ 472133 w 4"/>
              <a:gd name="T5" fmla="*/ 0 h 7"/>
              <a:gd name="T6" fmla="*/ 472133 w 4"/>
              <a:gd name="T7" fmla="*/ 0 h 7"/>
              <a:gd name="T8" fmla="*/ 157510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0" y="4"/>
                  <a:pt x="1" y="3"/>
                  <a:pt x="3" y="0"/>
                </a:cubicBezTo>
                <a:cubicBezTo>
                  <a:pt x="1" y="3"/>
                  <a:pt x="1" y="4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7" name="Freeform 2623">
            <a:extLst>
              <a:ext uri="{FF2B5EF4-FFF2-40B4-BE49-F238E27FC236}">
                <a16:creationId xmlns:a16="http://schemas.microsoft.com/office/drawing/2014/main" id="{4F9185C5-C787-AC44-9C8A-7FE619D61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2428875"/>
            <a:ext cx="3175" cy="1588"/>
          </a:xfrm>
          <a:custGeom>
            <a:avLst/>
            <a:gdLst>
              <a:gd name="T0" fmla="*/ 0 w 8"/>
              <a:gd name="T1" fmla="*/ 403352 h 5"/>
              <a:gd name="T2" fmla="*/ 944959 w 8"/>
              <a:gd name="T3" fmla="*/ 0 h 5"/>
              <a:gd name="T4" fmla="*/ 1102519 w 8"/>
              <a:gd name="T5" fmla="*/ 100997 h 5"/>
              <a:gd name="T6" fmla="*/ 944959 w 8"/>
              <a:gd name="T7" fmla="*/ 100997 h 5"/>
              <a:gd name="T8" fmla="*/ 0 w 8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0" y="4"/>
                </a:moveTo>
                <a:cubicBezTo>
                  <a:pt x="1" y="2"/>
                  <a:pt x="3" y="0"/>
                  <a:pt x="6" y="0"/>
                </a:cubicBezTo>
                <a:lnTo>
                  <a:pt x="7" y="1"/>
                </a:lnTo>
                <a:lnTo>
                  <a:pt x="6" y="1"/>
                </a:lnTo>
                <a:cubicBezTo>
                  <a:pt x="3" y="1"/>
                  <a:pt x="1" y="3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8" name="Freeform 2624">
            <a:extLst>
              <a:ext uri="{FF2B5EF4-FFF2-40B4-BE49-F238E27FC236}">
                <a16:creationId xmlns:a16="http://schemas.microsoft.com/office/drawing/2014/main" id="{FE409561-A669-344A-B067-02F314294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393950"/>
            <a:ext cx="3175" cy="4763"/>
          </a:xfrm>
          <a:custGeom>
            <a:avLst/>
            <a:gdLst>
              <a:gd name="T0" fmla="*/ 833005 w 11"/>
              <a:gd name="T1" fmla="*/ 1610993 h 13"/>
              <a:gd name="T2" fmla="*/ 0 w 11"/>
              <a:gd name="T3" fmla="*/ 134097 h 13"/>
              <a:gd name="T4" fmla="*/ 0 w 11"/>
              <a:gd name="T5" fmla="*/ 0 h 13"/>
              <a:gd name="T6" fmla="*/ 0 w 11"/>
              <a:gd name="T7" fmla="*/ 0 h 13"/>
              <a:gd name="T8" fmla="*/ 833005 w 11"/>
              <a:gd name="T9" fmla="*/ 1610993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3">
                <a:moveTo>
                  <a:pt x="10" y="12"/>
                </a:moveTo>
                <a:cubicBezTo>
                  <a:pt x="10" y="7"/>
                  <a:pt x="2" y="3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3" y="1"/>
                  <a:pt x="10" y="6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79" name="Freeform 2625">
            <a:extLst>
              <a:ext uri="{FF2B5EF4-FFF2-40B4-BE49-F238E27FC236}">
                <a16:creationId xmlns:a16="http://schemas.microsoft.com/office/drawing/2014/main" id="{B77BEED2-E7AD-AE4A-A496-B1ACD2F74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382838"/>
            <a:ext cx="3175" cy="4762"/>
          </a:xfrm>
          <a:custGeom>
            <a:avLst/>
            <a:gdLst>
              <a:gd name="T0" fmla="*/ 907415 w 10"/>
              <a:gd name="T1" fmla="*/ 1732178 h 12"/>
              <a:gd name="T2" fmla="*/ 907415 w 10"/>
              <a:gd name="T3" fmla="*/ 1732178 h 12"/>
              <a:gd name="T4" fmla="*/ 0 w 10"/>
              <a:gd name="T5" fmla="*/ 629775 h 12"/>
              <a:gd name="T6" fmla="*/ 302578 w 10"/>
              <a:gd name="T7" fmla="*/ 0 h 12"/>
              <a:gd name="T8" fmla="*/ 100965 w 10"/>
              <a:gd name="T9" fmla="*/ 315086 h 12"/>
              <a:gd name="T10" fmla="*/ 907415 w 10"/>
              <a:gd name="T11" fmla="*/ 1574635 h 12"/>
              <a:gd name="T12" fmla="*/ 907415 w 10"/>
              <a:gd name="T13" fmla="*/ 1574635 h 12"/>
              <a:gd name="T14" fmla="*/ 907415 w 10"/>
              <a:gd name="T15" fmla="*/ 173217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2">
                <a:moveTo>
                  <a:pt x="9" y="11"/>
                </a:moveTo>
                <a:lnTo>
                  <a:pt x="9" y="11"/>
                </a:lnTo>
                <a:cubicBezTo>
                  <a:pt x="3" y="10"/>
                  <a:pt x="0" y="6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" y="1"/>
                  <a:pt x="1" y="2"/>
                  <a:pt x="1" y="2"/>
                </a:cubicBezTo>
                <a:cubicBezTo>
                  <a:pt x="1" y="5"/>
                  <a:pt x="3" y="9"/>
                  <a:pt x="9" y="10"/>
                </a:cubicBezTo>
                <a:lnTo>
                  <a:pt x="9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0" name="Freeform 2626">
            <a:extLst>
              <a:ext uri="{FF2B5EF4-FFF2-40B4-BE49-F238E27FC236}">
                <a16:creationId xmlns:a16="http://schemas.microsoft.com/office/drawing/2014/main" id="{800FA82B-9A8A-424C-BD3A-EC84E24A0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2390775"/>
            <a:ext cx="3175" cy="3175"/>
          </a:xfrm>
          <a:custGeom>
            <a:avLst/>
            <a:gdLst>
              <a:gd name="T0" fmla="*/ 1234168 w 7"/>
              <a:gd name="T1" fmla="*/ 995539 h 9"/>
              <a:gd name="T2" fmla="*/ 205921 w 7"/>
              <a:gd name="T3" fmla="*/ 0 h 9"/>
              <a:gd name="T4" fmla="*/ 1234168 w 7"/>
              <a:gd name="T5" fmla="*/ 9955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9">
                <a:moveTo>
                  <a:pt x="6" y="8"/>
                </a:moveTo>
                <a:cubicBezTo>
                  <a:pt x="2" y="6"/>
                  <a:pt x="0" y="2"/>
                  <a:pt x="1" y="0"/>
                </a:cubicBezTo>
                <a:cubicBezTo>
                  <a:pt x="1" y="2"/>
                  <a:pt x="2" y="5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1" name="Freeform 2627">
            <a:extLst>
              <a:ext uri="{FF2B5EF4-FFF2-40B4-BE49-F238E27FC236}">
                <a16:creationId xmlns:a16="http://schemas.microsoft.com/office/drawing/2014/main" id="{B3F15BA8-250C-C74B-9ACC-76DE1D71D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409825"/>
            <a:ext cx="3175" cy="3175"/>
          </a:xfrm>
          <a:custGeom>
            <a:avLst/>
            <a:gdLst>
              <a:gd name="T0" fmla="*/ 124531 w 9"/>
              <a:gd name="T1" fmla="*/ 995539 h 9"/>
              <a:gd name="T2" fmla="*/ 0 w 9"/>
              <a:gd name="T3" fmla="*/ 995539 h 9"/>
              <a:gd name="T4" fmla="*/ 124531 w 9"/>
              <a:gd name="T5" fmla="*/ 249061 h 9"/>
              <a:gd name="T6" fmla="*/ 995539 w 9"/>
              <a:gd name="T7" fmla="*/ 0 h 9"/>
              <a:gd name="T8" fmla="*/ 249061 w 9"/>
              <a:gd name="T9" fmla="*/ 373239 h 9"/>
              <a:gd name="T10" fmla="*/ 124531 w 9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9">
                <a:moveTo>
                  <a:pt x="1" y="8"/>
                </a:moveTo>
                <a:cubicBezTo>
                  <a:pt x="1" y="8"/>
                  <a:pt x="1" y="8"/>
                  <a:pt x="0" y="8"/>
                </a:cubicBezTo>
                <a:cubicBezTo>
                  <a:pt x="0" y="7"/>
                  <a:pt x="0" y="4"/>
                  <a:pt x="1" y="2"/>
                </a:cubicBezTo>
                <a:cubicBezTo>
                  <a:pt x="4" y="0"/>
                  <a:pt x="5" y="0"/>
                  <a:pt x="8" y="0"/>
                </a:cubicBezTo>
                <a:cubicBezTo>
                  <a:pt x="5" y="0"/>
                  <a:pt x="3" y="0"/>
                  <a:pt x="2" y="3"/>
                </a:cubicBezTo>
                <a:cubicBezTo>
                  <a:pt x="0" y="4"/>
                  <a:pt x="0" y="7"/>
                  <a:pt x="1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2" name="Freeform 2628">
            <a:extLst>
              <a:ext uri="{FF2B5EF4-FFF2-40B4-BE49-F238E27FC236}">
                <a16:creationId xmlns:a16="http://schemas.microsoft.com/office/drawing/2014/main" id="{39FA4111-5FEF-9449-91A2-054201E4C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433638"/>
            <a:ext cx="4763" cy="3175"/>
          </a:xfrm>
          <a:custGeom>
            <a:avLst/>
            <a:gdLst>
              <a:gd name="T0" fmla="*/ 0 w 12"/>
              <a:gd name="T1" fmla="*/ 1234168 h 7"/>
              <a:gd name="T2" fmla="*/ 0 w 12"/>
              <a:gd name="T3" fmla="*/ 1234168 h 7"/>
              <a:gd name="T4" fmla="*/ 0 w 12"/>
              <a:gd name="T5" fmla="*/ 1234168 h 7"/>
              <a:gd name="T6" fmla="*/ 787880 w 12"/>
              <a:gd name="T7" fmla="*/ 0 h 7"/>
              <a:gd name="T8" fmla="*/ 1732938 w 12"/>
              <a:gd name="T9" fmla="*/ 822779 h 7"/>
              <a:gd name="T10" fmla="*/ 787880 w 12"/>
              <a:gd name="T11" fmla="*/ 0 h 7"/>
              <a:gd name="T12" fmla="*/ 157576 w 12"/>
              <a:gd name="T13" fmla="*/ 1234168 h 7"/>
              <a:gd name="T14" fmla="*/ 0 w 12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7">
                <a:moveTo>
                  <a:pt x="0" y="6"/>
                </a:moveTo>
                <a:lnTo>
                  <a:pt x="0" y="6"/>
                </a:lnTo>
                <a:cubicBezTo>
                  <a:pt x="0" y="4"/>
                  <a:pt x="3" y="0"/>
                  <a:pt x="5" y="0"/>
                </a:cubicBezTo>
                <a:cubicBezTo>
                  <a:pt x="8" y="0"/>
                  <a:pt x="10" y="1"/>
                  <a:pt x="11" y="4"/>
                </a:cubicBezTo>
                <a:cubicBezTo>
                  <a:pt x="9" y="1"/>
                  <a:pt x="8" y="0"/>
                  <a:pt x="5" y="0"/>
                </a:cubicBezTo>
                <a:cubicBezTo>
                  <a:pt x="3" y="1"/>
                  <a:pt x="1" y="4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3" name="Freeform 2629">
            <a:extLst>
              <a:ext uri="{FF2B5EF4-FFF2-40B4-BE49-F238E27FC236}">
                <a16:creationId xmlns:a16="http://schemas.microsoft.com/office/drawing/2014/main" id="{F9AF81C3-32DE-1B47-9CC5-9A09AFDD1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2439988"/>
            <a:ext cx="3175" cy="3175"/>
          </a:xfrm>
          <a:custGeom>
            <a:avLst/>
            <a:gdLst>
              <a:gd name="T0" fmla="*/ 315119 w 8"/>
              <a:gd name="T1" fmla="*/ 907415 h 10"/>
              <a:gd name="T2" fmla="*/ 944959 w 8"/>
              <a:gd name="T3" fmla="*/ 0 h 10"/>
              <a:gd name="T4" fmla="*/ 315119 w 8"/>
              <a:gd name="T5" fmla="*/ 907415 h 10"/>
              <a:gd name="T6" fmla="*/ 944959 w 8"/>
              <a:gd name="T7" fmla="*/ 0 h 10"/>
              <a:gd name="T8" fmla="*/ 944959 w 8"/>
              <a:gd name="T9" fmla="*/ 0 h 10"/>
              <a:gd name="T10" fmla="*/ 944959 w 8"/>
              <a:gd name="T11" fmla="*/ 0 h 10"/>
              <a:gd name="T12" fmla="*/ 944959 w 8"/>
              <a:gd name="T13" fmla="*/ 0 h 10"/>
              <a:gd name="T14" fmla="*/ 1102519 w 8"/>
              <a:gd name="T15" fmla="*/ 0 h 10"/>
              <a:gd name="T16" fmla="*/ 1102519 w 8"/>
              <a:gd name="T17" fmla="*/ 0 h 10"/>
              <a:gd name="T18" fmla="*/ 1102519 w 8"/>
              <a:gd name="T19" fmla="*/ 0 h 10"/>
              <a:gd name="T20" fmla="*/ 944959 w 8"/>
              <a:gd name="T21" fmla="*/ 0 h 10"/>
              <a:gd name="T22" fmla="*/ 944959 w 8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0">
                <a:moveTo>
                  <a:pt x="2" y="9"/>
                </a:moveTo>
                <a:cubicBezTo>
                  <a:pt x="0" y="1"/>
                  <a:pt x="4" y="0"/>
                  <a:pt x="6" y="0"/>
                </a:cubicBezTo>
                <a:cubicBezTo>
                  <a:pt x="3" y="0"/>
                  <a:pt x="2" y="2"/>
                  <a:pt x="2" y="9"/>
                </a:cubicBezTo>
                <a:close/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4" name="Freeform 2630">
            <a:extLst>
              <a:ext uri="{FF2B5EF4-FFF2-40B4-BE49-F238E27FC236}">
                <a16:creationId xmlns:a16="http://schemas.microsoft.com/office/drawing/2014/main" id="{1199927D-3552-BF4B-ACC9-2D55287EA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2441575"/>
            <a:ext cx="3175" cy="3175"/>
          </a:xfrm>
          <a:custGeom>
            <a:avLst/>
            <a:gdLst>
              <a:gd name="T0" fmla="*/ 630238 w 8"/>
              <a:gd name="T1" fmla="*/ 201613 h 10"/>
              <a:gd name="T2" fmla="*/ 1102519 w 8"/>
              <a:gd name="T3" fmla="*/ 100965 h 10"/>
              <a:gd name="T4" fmla="*/ 630238 w 8"/>
              <a:gd name="T5" fmla="*/ 302578 h 10"/>
              <a:gd name="T6" fmla="*/ 157559 w 8"/>
              <a:gd name="T7" fmla="*/ 907415 h 10"/>
              <a:gd name="T8" fmla="*/ 0 w 8"/>
              <a:gd name="T9" fmla="*/ 907415 h 10"/>
              <a:gd name="T10" fmla="*/ 630238 w 8"/>
              <a:gd name="T11" fmla="*/ 20161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4" y="2"/>
                </a:moveTo>
                <a:cubicBezTo>
                  <a:pt x="5" y="1"/>
                  <a:pt x="6" y="0"/>
                  <a:pt x="7" y="1"/>
                </a:cubicBezTo>
                <a:cubicBezTo>
                  <a:pt x="7" y="1"/>
                  <a:pt x="6" y="1"/>
                  <a:pt x="4" y="3"/>
                </a:cubicBezTo>
                <a:cubicBezTo>
                  <a:pt x="3" y="4"/>
                  <a:pt x="1" y="6"/>
                  <a:pt x="1" y="9"/>
                </a:cubicBezTo>
                <a:lnTo>
                  <a:pt x="0" y="9"/>
                </a:lnTo>
                <a:cubicBezTo>
                  <a:pt x="0" y="6"/>
                  <a:pt x="2" y="3"/>
                  <a:pt x="4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5" name="Freeform 2631">
            <a:extLst>
              <a:ext uri="{FF2B5EF4-FFF2-40B4-BE49-F238E27FC236}">
                <a16:creationId xmlns:a16="http://schemas.microsoft.com/office/drawing/2014/main" id="{94C4DECD-20DD-9442-B8B9-5D0B6179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2384425"/>
            <a:ext cx="3175" cy="3175"/>
          </a:xfrm>
          <a:custGeom>
            <a:avLst/>
            <a:gdLst>
              <a:gd name="T0" fmla="*/ 871008 w 9"/>
              <a:gd name="T1" fmla="*/ 833005 h 11"/>
              <a:gd name="T2" fmla="*/ 0 w 9"/>
              <a:gd name="T3" fmla="*/ 499918 h 11"/>
              <a:gd name="T4" fmla="*/ 373239 w 9"/>
              <a:gd name="T5" fmla="*/ 0 h 11"/>
              <a:gd name="T6" fmla="*/ 373239 w 9"/>
              <a:gd name="T7" fmla="*/ 0 h 11"/>
              <a:gd name="T8" fmla="*/ 373239 w 9"/>
              <a:gd name="T9" fmla="*/ 0 h 11"/>
              <a:gd name="T10" fmla="*/ 124531 w 9"/>
              <a:gd name="T11" fmla="*/ 499918 h 11"/>
              <a:gd name="T12" fmla="*/ 995539 w 9"/>
              <a:gd name="T13" fmla="*/ 833005 h 11"/>
              <a:gd name="T14" fmla="*/ 871008 w 9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1">
                <a:moveTo>
                  <a:pt x="7" y="10"/>
                </a:moveTo>
                <a:cubicBezTo>
                  <a:pt x="3" y="10"/>
                  <a:pt x="1" y="7"/>
                  <a:pt x="0" y="6"/>
                </a:cubicBezTo>
                <a:cubicBezTo>
                  <a:pt x="0" y="3"/>
                  <a:pt x="1" y="0"/>
                  <a:pt x="3" y="0"/>
                </a:cubicBezTo>
                <a:cubicBezTo>
                  <a:pt x="1" y="0"/>
                  <a:pt x="0" y="3"/>
                  <a:pt x="1" y="6"/>
                </a:cubicBezTo>
                <a:cubicBezTo>
                  <a:pt x="1" y="7"/>
                  <a:pt x="3" y="10"/>
                  <a:pt x="8" y="10"/>
                </a:cubicBezTo>
                <a:lnTo>
                  <a:pt x="7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6" name="Freeform 2632">
            <a:extLst>
              <a:ext uri="{FF2B5EF4-FFF2-40B4-BE49-F238E27FC236}">
                <a16:creationId xmlns:a16="http://schemas.microsoft.com/office/drawing/2014/main" id="{746401CD-EAC6-D04D-8394-64218F0F6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2393950"/>
            <a:ext cx="3175" cy="4763"/>
          </a:xfrm>
          <a:custGeom>
            <a:avLst/>
            <a:gdLst>
              <a:gd name="T0" fmla="*/ 822779 w 7"/>
              <a:gd name="T1" fmla="*/ 1610993 h 13"/>
              <a:gd name="T2" fmla="*/ 617311 w 7"/>
              <a:gd name="T3" fmla="*/ 402657 h 13"/>
              <a:gd name="T4" fmla="*/ 1234168 w 7"/>
              <a:gd name="T5" fmla="*/ 134097 h 13"/>
              <a:gd name="T6" fmla="*/ 1234168 w 7"/>
              <a:gd name="T7" fmla="*/ 134097 h 13"/>
              <a:gd name="T8" fmla="*/ 1234168 w 7"/>
              <a:gd name="T9" fmla="*/ 134097 h 13"/>
              <a:gd name="T10" fmla="*/ 617311 w 7"/>
              <a:gd name="T11" fmla="*/ 402657 h 13"/>
              <a:gd name="T12" fmla="*/ 822779 w 7"/>
              <a:gd name="T13" fmla="*/ 1610993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3">
                <a:moveTo>
                  <a:pt x="4" y="12"/>
                </a:moveTo>
                <a:cubicBezTo>
                  <a:pt x="0" y="10"/>
                  <a:pt x="1" y="6"/>
                  <a:pt x="3" y="3"/>
                </a:cubicBezTo>
                <a:cubicBezTo>
                  <a:pt x="4" y="1"/>
                  <a:pt x="6" y="0"/>
                  <a:pt x="6" y="1"/>
                </a:cubicBezTo>
                <a:cubicBezTo>
                  <a:pt x="6" y="1"/>
                  <a:pt x="5" y="1"/>
                  <a:pt x="3" y="3"/>
                </a:cubicBezTo>
                <a:cubicBezTo>
                  <a:pt x="1" y="6"/>
                  <a:pt x="1" y="10"/>
                  <a:pt x="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7" name="Freeform 2633">
            <a:extLst>
              <a:ext uri="{FF2B5EF4-FFF2-40B4-BE49-F238E27FC236}">
                <a16:creationId xmlns:a16="http://schemas.microsoft.com/office/drawing/2014/main" id="{644BE5F3-CAA3-C74C-A187-FCA954C64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414588"/>
            <a:ext cx="3175" cy="3175"/>
          </a:xfrm>
          <a:custGeom>
            <a:avLst/>
            <a:gdLst>
              <a:gd name="T0" fmla="*/ 201613 w 10"/>
              <a:gd name="T1" fmla="*/ 995539 h 9"/>
              <a:gd name="T2" fmla="*/ 100965 w 10"/>
              <a:gd name="T3" fmla="*/ 995539 h 9"/>
              <a:gd name="T4" fmla="*/ 201613 w 10"/>
              <a:gd name="T5" fmla="*/ 249061 h 9"/>
              <a:gd name="T6" fmla="*/ 907415 w 10"/>
              <a:gd name="T7" fmla="*/ 124531 h 9"/>
              <a:gd name="T8" fmla="*/ 201613 w 10"/>
              <a:gd name="T9" fmla="*/ 373239 h 9"/>
              <a:gd name="T10" fmla="*/ 201613 w 10"/>
              <a:gd name="T11" fmla="*/ 871008 h 9"/>
              <a:gd name="T12" fmla="*/ 201613 w 10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2" y="8"/>
                </a:moveTo>
                <a:cubicBezTo>
                  <a:pt x="1" y="8"/>
                  <a:pt x="1" y="8"/>
                  <a:pt x="1" y="8"/>
                </a:cubicBezTo>
                <a:cubicBezTo>
                  <a:pt x="0" y="5"/>
                  <a:pt x="1" y="4"/>
                  <a:pt x="2" y="2"/>
                </a:cubicBezTo>
                <a:cubicBezTo>
                  <a:pt x="3" y="1"/>
                  <a:pt x="6" y="0"/>
                  <a:pt x="9" y="1"/>
                </a:cubicBezTo>
                <a:cubicBezTo>
                  <a:pt x="6" y="1"/>
                  <a:pt x="3" y="1"/>
                  <a:pt x="2" y="3"/>
                </a:cubicBezTo>
                <a:cubicBezTo>
                  <a:pt x="2" y="4"/>
                  <a:pt x="1" y="5"/>
                  <a:pt x="2" y="7"/>
                </a:cubicBezTo>
                <a:lnTo>
                  <a:pt x="2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8" name="Freeform 2634">
            <a:extLst>
              <a:ext uri="{FF2B5EF4-FFF2-40B4-BE49-F238E27FC236}">
                <a16:creationId xmlns:a16="http://schemas.microsoft.com/office/drawing/2014/main" id="{D2B0A3D6-F675-9949-AEAC-5593EB2DD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2401888"/>
            <a:ext cx="3175" cy="3175"/>
          </a:xfrm>
          <a:custGeom>
            <a:avLst/>
            <a:gdLst>
              <a:gd name="T0" fmla="*/ 0 w 10"/>
              <a:gd name="T1" fmla="*/ 1102519 h 8"/>
              <a:gd name="T2" fmla="*/ 100965 w 10"/>
              <a:gd name="T3" fmla="*/ 787400 h 8"/>
              <a:gd name="T4" fmla="*/ 907415 w 10"/>
              <a:gd name="T5" fmla="*/ 0 h 8"/>
              <a:gd name="T6" fmla="*/ 100965 w 10"/>
              <a:gd name="T7" fmla="*/ 944959 h 8"/>
              <a:gd name="T8" fmla="*/ 0 w 10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">
                <a:moveTo>
                  <a:pt x="0" y="7"/>
                </a:moveTo>
                <a:lnTo>
                  <a:pt x="1" y="5"/>
                </a:lnTo>
                <a:cubicBezTo>
                  <a:pt x="3" y="4"/>
                  <a:pt x="6" y="2"/>
                  <a:pt x="9" y="0"/>
                </a:cubicBezTo>
                <a:cubicBezTo>
                  <a:pt x="6" y="2"/>
                  <a:pt x="3" y="4"/>
                  <a:pt x="1" y="6"/>
                </a:cubicBez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89" name="Freeform 2635">
            <a:extLst>
              <a:ext uri="{FF2B5EF4-FFF2-40B4-BE49-F238E27FC236}">
                <a16:creationId xmlns:a16="http://schemas.microsoft.com/office/drawing/2014/main" id="{C6A91997-DFC0-E64B-990F-5AB17C74B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2392363"/>
            <a:ext cx="1587" cy="4762"/>
          </a:xfrm>
          <a:custGeom>
            <a:avLst/>
            <a:gdLst>
              <a:gd name="T0" fmla="*/ 349934 w 6"/>
              <a:gd name="T1" fmla="*/ 1411139 h 15"/>
              <a:gd name="T2" fmla="*/ 70093 w 6"/>
              <a:gd name="T3" fmla="*/ 100637 h 15"/>
              <a:gd name="T4" fmla="*/ 139921 w 6"/>
              <a:gd name="T5" fmla="*/ 0 h 15"/>
              <a:gd name="T6" fmla="*/ 139921 w 6"/>
              <a:gd name="T7" fmla="*/ 100637 h 15"/>
              <a:gd name="T8" fmla="*/ 349934 w 6"/>
              <a:gd name="T9" fmla="*/ 1411139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5">
                <a:moveTo>
                  <a:pt x="5" y="14"/>
                </a:moveTo>
                <a:cubicBezTo>
                  <a:pt x="3" y="13"/>
                  <a:pt x="0" y="6"/>
                  <a:pt x="1" y="1"/>
                </a:cubicBezTo>
                <a:cubicBezTo>
                  <a:pt x="1" y="1"/>
                  <a:pt x="1" y="0"/>
                  <a:pt x="2" y="0"/>
                </a:cubicBezTo>
                <a:lnTo>
                  <a:pt x="2" y="1"/>
                </a:lnTo>
                <a:cubicBezTo>
                  <a:pt x="1" y="6"/>
                  <a:pt x="4" y="12"/>
                  <a:pt x="5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0" name="Freeform 2636">
            <a:extLst>
              <a:ext uri="{FF2B5EF4-FFF2-40B4-BE49-F238E27FC236}">
                <a16:creationId xmlns:a16="http://schemas.microsoft.com/office/drawing/2014/main" id="{F57BD162-CF2D-D247-BE65-B456E8CCE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92363"/>
            <a:ext cx="3175" cy="1587"/>
          </a:xfrm>
          <a:custGeom>
            <a:avLst/>
            <a:gdLst>
              <a:gd name="T0" fmla="*/ 0 w 7"/>
              <a:gd name="T1" fmla="*/ 403098 h 5"/>
              <a:gd name="T2" fmla="*/ 1234168 w 7"/>
              <a:gd name="T3" fmla="*/ 0 h 5"/>
              <a:gd name="T4" fmla="*/ 0 w 7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0" y="4"/>
                </a:moveTo>
                <a:cubicBezTo>
                  <a:pt x="0" y="1"/>
                  <a:pt x="3" y="0"/>
                  <a:pt x="6" y="0"/>
                </a:cubicBezTo>
                <a:cubicBezTo>
                  <a:pt x="3" y="0"/>
                  <a:pt x="1" y="2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1" name="Freeform 2637">
            <a:extLst>
              <a:ext uri="{FF2B5EF4-FFF2-40B4-BE49-F238E27FC236}">
                <a16:creationId xmlns:a16="http://schemas.microsoft.com/office/drawing/2014/main" id="{6CE8A0F5-C138-8E48-9134-CA2080D1A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0" y="2338388"/>
            <a:ext cx="4763" cy="3175"/>
          </a:xfrm>
          <a:custGeom>
            <a:avLst/>
            <a:gdLst>
              <a:gd name="T0" fmla="*/ 671217 w 13"/>
              <a:gd name="T1" fmla="*/ 1234168 h 7"/>
              <a:gd name="T2" fmla="*/ 0 w 13"/>
              <a:gd name="T3" fmla="*/ 1028700 h 7"/>
              <a:gd name="T4" fmla="*/ 1073873 w 13"/>
              <a:gd name="T5" fmla="*/ 1234168 h 7"/>
              <a:gd name="T6" fmla="*/ 1476530 w 13"/>
              <a:gd name="T7" fmla="*/ 0 h 7"/>
              <a:gd name="T8" fmla="*/ 1610993 w 13"/>
              <a:gd name="T9" fmla="*/ 0 h 7"/>
              <a:gd name="T10" fmla="*/ 1207970 w 13"/>
              <a:gd name="T11" fmla="*/ 1234168 h 7"/>
              <a:gd name="T12" fmla="*/ 671217 w 13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7">
                <a:moveTo>
                  <a:pt x="5" y="6"/>
                </a:moveTo>
                <a:cubicBezTo>
                  <a:pt x="3" y="6"/>
                  <a:pt x="1" y="6"/>
                  <a:pt x="0" y="5"/>
                </a:cubicBezTo>
                <a:cubicBezTo>
                  <a:pt x="3" y="6"/>
                  <a:pt x="5" y="6"/>
                  <a:pt x="8" y="6"/>
                </a:cubicBezTo>
                <a:cubicBezTo>
                  <a:pt x="10" y="4"/>
                  <a:pt x="11" y="2"/>
                  <a:pt x="11" y="0"/>
                </a:cubicBezTo>
                <a:lnTo>
                  <a:pt x="12" y="0"/>
                </a:lnTo>
                <a:cubicBezTo>
                  <a:pt x="12" y="2"/>
                  <a:pt x="10" y="5"/>
                  <a:pt x="9" y="6"/>
                </a:cubicBezTo>
                <a:cubicBezTo>
                  <a:pt x="6" y="6"/>
                  <a:pt x="5" y="6"/>
                  <a:pt x="5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2" name="Freeform 2638">
            <a:extLst>
              <a:ext uri="{FF2B5EF4-FFF2-40B4-BE49-F238E27FC236}">
                <a16:creationId xmlns:a16="http://schemas.microsoft.com/office/drawing/2014/main" id="{9B332C21-B8E9-B949-8DBB-EE855B766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2336800"/>
            <a:ext cx="4762" cy="3175"/>
          </a:xfrm>
          <a:custGeom>
            <a:avLst/>
            <a:gdLst>
              <a:gd name="T0" fmla="*/ 403183 w 15"/>
              <a:gd name="T1" fmla="*/ 1102519 h 8"/>
              <a:gd name="T2" fmla="*/ 0 w 15"/>
              <a:gd name="T3" fmla="*/ 944959 h 8"/>
              <a:gd name="T4" fmla="*/ 0 w 15"/>
              <a:gd name="T5" fmla="*/ 944959 h 8"/>
              <a:gd name="T6" fmla="*/ 100637 w 15"/>
              <a:gd name="T7" fmla="*/ 944959 h 8"/>
              <a:gd name="T8" fmla="*/ 1007957 w 15"/>
              <a:gd name="T9" fmla="*/ 787400 h 8"/>
              <a:gd name="T10" fmla="*/ 1209548 w 15"/>
              <a:gd name="T11" fmla="*/ 0 h 8"/>
              <a:gd name="T12" fmla="*/ 1007957 w 15"/>
              <a:gd name="T13" fmla="*/ 944959 h 8"/>
              <a:gd name="T14" fmla="*/ 403183 w 15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8">
                <a:moveTo>
                  <a:pt x="4" y="7"/>
                </a:moveTo>
                <a:cubicBezTo>
                  <a:pt x="4" y="7"/>
                  <a:pt x="2" y="7"/>
                  <a:pt x="0" y="6"/>
                </a:cubicBezTo>
                <a:lnTo>
                  <a:pt x="1" y="6"/>
                </a:lnTo>
                <a:cubicBezTo>
                  <a:pt x="4" y="7"/>
                  <a:pt x="7" y="7"/>
                  <a:pt x="10" y="5"/>
                </a:cubicBezTo>
                <a:cubicBezTo>
                  <a:pt x="11" y="3"/>
                  <a:pt x="13" y="2"/>
                  <a:pt x="12" y="0"/>
                </a:cubicBezTo>
                <a:cubicBezTo>
                  <a:pt x="14" y="2"/>
                  <a:pt x="13" y="3"/>
                  <a:pt x="10" y="6"/>
                </a:cubicBezTo>
                <a:cubicBezTo>
                  <a:pt x="9" y="7"/>
                  <a:pt x="7" y="7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3" name="Freeform 2639">
            <a:extLst>
              <a:ext uri="{FF2B5EF4-FFF2-40B4-BE49-F238E27FC236}">
                <a16:creationId xmlns:a16="http://schemas.microsoft.com/office/drawing/2014/main" id="{FD64DE60-746E-DA4B-B85E-A3FF8F77A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1088" y="2347913"/>
            <a:ext cx="3175" cy="1587"/>
          </a:xfrm>
          <a:custGeom>
            <a:avLst/>
            <a:gdLst>
              <a:gd name="T0" fmla="*/ 907415 w 10"/>
              <a:gd name="T1" fmla="*/ 403098 h 5"/>
              <a:gd name="T2" fmla="*/ 907415 w 10"/>
              <a:gd name="T3" fmla="*/ 403098 h 5"/>
              <a:gd name="T4" fmla="*/ 0 w 10"/>
              <a:gd name="T5" fmla="*/ 0 h 5"/>
              <a:gd name="T6" fmla="*/ 907415 w 10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9" y="4"/>
                </a:moveTo>
                <a:lnTo>
                  <a:pt x="9" y="4"/>
                </a:lnTo>
                <a:cubicBezTo>
                  <a:pt x="6" y="4"/>
                  <a:pt x="3" y="3"/>
                  <a:pt x="0" y="0"/>
                </a:cubicBezTo>
                <a:cubicBezTo>
                  <a:pt x="4" y="2"/>
                  <a:pt x="7" y="3"/>
                  <a:pt x="9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4" name="Freeform 2640">
            <a:extLst>
              <a:ext uri="{FF2B5EF4-FFF2-40B4-BE49-F238E27FC236}">
                <a16:creationId xmlns:a16="http://schemas.microsoft.com/office/drawing/2014/main" id="{2F4336EC-1E54-5647-8A7F-AAD27CCF7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2349500"/>
            <a:ext cx="3175" cy="1588"/>
          </a:xfrm>
          <a:custGeom>
            <a:avLst/>
            <a:gdLst>
              <a:gd name="T0" fmla="*/ 0 w 11"/>
              <a:gd name="T1" fmla="*/ 472827 h 4"/>
              <a:gd name="T2" fmla="*/ 0 w 11"/>
              <a:gd name="T3" fmla="*/ 472827 h 4"/>
              <a:gd name="T4" fmla="*/ 0 w 11"/>
              <a:gd name="T5" fmla="*/ 472827 h 4"/>
              <a:gd name="T6" fmla="*/ 833005 w 11"/>
              <a:gd name="T7" fmla="*/ 0 h 4"/>
              <a:gd name="T8" fmla="*/ 0 w 11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4">
                <a:moveTo>
                  <a:pt x="0" y="3"/>
                </a:moveTo>
                <a:lnTo>
                  <a:pt x="0" y="3"/>
                </a:lnTo>
                <a:cubicBezTo>
                  <a:pt x="2" y="3"/>
                  <a:pt x="7" y="1"/>
                  <a:pt x="10" y="0"/>
                </a:cubicBezTo>
                <a:cubicBezTo>
                  <a:pt x="7" y="3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5" name="Freeform 2641">
            <a:extLst>
              <a:ext uri="{FF2B5EF4-FFF2-40B4-BE49-F238E27FC236}">
                <a16:creationId xmlns:a16="http://schemas.microsoft.com/office/drawing/2014/main" id="{3D14218C-C831-3E47-AA97-BE0B062E7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2675" y="2341563"/>
            <a:ext cx="1588" cy="3175"/>
          </a:xfrm>
          <a:custGeom>
            <a:avLst/>
            <a:gdLst>
              <a:gd name="T0" fmla="*/ 0 w 6"/>
              <a:gd name="T1" fmla="*/ 995539 h 9"/>
              <a:gd name="T2" fmla="*/ 210145 w 6"/>
              <a:gd name="T3" fmla="*/ 124531 h 9"/>
              <a:gd name="T4" fmla="*/ 280282 w 6"/>
              <a:gd name="T5" fmla="*/ 0 h 9"/>
              <a:gd name="T6" fmla="*/ 350154 w 6"/>
              <a:gd name="T7" fmla="*/ 124531 h 9"/>
              <a:gd name="T8" fmla="*/ 0 w 6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9">
                <a:moveTo>
                  <a:pt x="0" y="8"/>
                </a:moveTo>
                <a:cubicBezTo>
                  <a:pt x="2" y="6"/>
                  <a:pt x="3" y="2"/>
                  <a:pt x="3" y="1"/>
                </a:cubicBezTo>
                <a:lnTo>
                  <a:pt x="4" y="0"/>
                </a:lnTo>
                <a:lnTo>
                  <a:pt x="5" y="1"/>
                </a:lnTo>
                <a:cubicBezTo>
                  <a:pt x="3" y="3"/>
                  <a:pt x="2" y="7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6" name="Freeform 2642">
            <a:extLst>
              <a:ext uri="{FF2B5EF4-FFF2-40B4-BE49-F238E27FC236}">
                <a16:creationId xmlns:a16="http://schemas.microsoft.com/office/drawing/2014/main" id="{D28C2FA3-ED5A-7946-85E4-716640FC2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44738"/>
            <a:ext cx="7937" cy="4762"/>
          </a:xfrm>
          <a:custGeom>
            <a:avLst/>
            <a:gdLst>
              <a:gd name="T0" fmla="*/ 1905225 w 23"/>
              <a:gd name="T1" fmla="*/ 1388463 h 14"/>
              <a:gd name="T2" fmla="*/ 714675 w 23"/>
              <a:gd name="T3" fmla="*/ 578583 h 14"/>
              <a:gd name="T4" fmla="*/ 0 w 23"/>
              <a:gd name="T5" fmla="*/ 231297 h 14"/>
              <a:gd name="T6" fmla="*/ 0 w 23"/>
              <a:gd name="T7" fmla="*/ 231297 h 14"/>
              <a:gd name="T8" fmla="*/ 0 w 23"/>
              <a:gd name="T9" fmla="*/ 115649 h 14"/>
              <a:gd name="T10" fmla="*/ 714675 w 23"/>
              <a:gd name="T11" fmla="*/ 462934 h 14"/>
              <a:gd name="T12" fmla="*/ 2619900 w 23"/>
              <a:gd name="T13" fmla="*/ 1156826 h 14"/>
              <a:gd name="T14" fmla="*/ 1905225 w 23"/>
              <a:gd name="T15" fmla="*/ 1388463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14">
                <a:moveTo>
                  <a:pt x="16" y="12"/>
                </a:moveTo>
                <a:cubicBezTo>
                  <a:pt x="13" y="12"/>
                  <a:pt x="9" y="8"/>
                  <a:pt x="6" y="5"/>
                </a:cubicBezTo>
                <a:cubicBezTo>
                  <a:pt x="4" y="3"/>
                  <a:pt x="2" y="1"/>
                  <a:pt x="0" y="2"/>
                </a:cubicBezTo>
                <a:lnTo>
                  <a:pt x="0" y="1"/>
                </a:lnTo>
                <a:cubicBezTo>
                  <a:pt x="3" y="0"/>
                  <a:pt x="5" y="3"/>
                  <a:pt x="6" y="4"/>
                </a:cubicBezTo>
                <a:cubicBezTo>
                  <a:pt x="10" y="8"/>
                  <a:pt x="15" y="13"/>
                  <a:pt x="22" y="10"/>
                </a:cubicBezTo>
                <a:cubicBezTo>
                  <a:pt x="20" y="11"/>
                  <a:pt x="18" y="12"/>
                  <a:pt x="1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7" name="Freeform 2643">
            <a:extLst>
              <a:ext uri="{FF2B5EF4-FFF2-40B4-BE49-F238E27FC236}">
                <a16:creationId xmlns:a16="http://schemas.microsoft.com/office/drawing/2014/main" id="{1B01891D-2C22-C240-955D-718A81FF4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343150"/>
            <a:ext cx="1587" cy="3175"/>
          </a:xfrm>
          <a:custGeom>
            <a:avLst/>
            <a:gdLst>
              <a:gd name="T0" fmla="*/ 0 w 3"/>
              <a:gd name="T1" fmla="*/ 1102519 h 8"/>
              <a:gd name="T2" fmla="*/ 559682 w 3"/>
              <a:gd name="T3" fmla="*/ 0 h 8"/>
              <a:gd name="T4" fmla="*/ 559682 w 3"/>
              <a:gd name="T5" fmla="*/ 0 h 8"/>
              <a:gd name="T6" fmla="*/ 559682 w 3"/>
              <a:gd name="T7" fmla="*/ 0 h 8"/>
              <a:gd name="T8" fmla="*/ 0 w 3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8">
                <a:moveTo>
                  <a:pt x="0" y="7"/>
                </a:moveTo>
                <a:cubicBezTo>
                  <a:pt x="0" y="5"/>
                  <a:pt x="2" y="1"/>
                  <a:pt x="2" y="0"/>
                </a:cubicBezTo>
                <a:cubicBezTo>
                  <a:pt x="2" y="1"/>
                  <a:pt x="1" y="5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8" name="Freeform 2644">
            <a:extLst>
              <a:ext uri="{FF2B5EF4-FFF2-40B4-BE49-F238E27FC236}">
                <a16:creationId xmlns:a16="http://schemas.microsoft.com/office/drawing/2014/main" id="{3D597718-38F6-C947-9FBD-9E4CECAB6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332038"/>
            <a:ext cx="1587" cy="1587"/>
          </a:xfrm>
          <a:custGeom>
            <a:avLst/>
            <a:gdLst>
              <a:gd name="T0" fmla="*/ 0 w 5"/>
              <a:gd name="T1" fmla="*/ 472133 h 4"/>
              <a:gd name="T2" fmla="*/ 0 w 5"/>
              <a:gd name="T3" fmla="*/ 472133 h 4"/>
              <a:gd name="T4" fmla="*/ 403098 w 5"/>
              <a:gd name="T5" fmla="*/ 0 h 4"/>
              <a:gd name="T6" fmla="*/ 0 w 5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3"/>
                </a:moveTo>
                <a:lnTo>
                  <a:pt x="0" y="3"/>
                </a:lnTo>
                <a:cubicBezTo>
                  <a:pt x="1" y="3"/>
                  <a:pt x="4" y="2"/>
                  <a:pt x="4" y="0"/>
                </a:cubicBezTo>
                <a:cubicBezTo>
                  <a:pt x="4" y="3"/>
                  <a:pt x="3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99" name="Freeform 2645">
            <a:extLst>
              <a:ext uri="{FF2B5EF4-FFF2-40B4-BE49-F238E27FC236}">
                <a16:creationId xmlns:a16="http://schemas.microsoft.com/office/drawing/2014/main" id="{91C49794-5D2C-994E-944F-D00BC7038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95538"/>
            <a:ext cx="3175" cy="6350"/>
          </a:xfrm>
          <a:custGeom>
            <a:avLst/>
            <a:gdLst>
              <a:gd name="T0" fmla="*/ 583045 w 11"/>
              <a:gd name="T1" fmla="*/ 2010611 h 19"/>
              <a:gd name="T2" fmla="*/ 0 w 11"/>
              <a:gd name="T3" fmla="*/ 111626 h 19"/>
              <a:gd name="T4" fmla="*/ 0 w 11"/>
              <a:gd name="T5" fmla="*/ 0 h 19"/>
              <a:gd name="T6" fmla="*/ 583045 w 11"/>
              <a:gd name="T7" fmla="*/ 20106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9">
                <a:moveTo>
                  <a:pt x="7" y="18"/>
                </a:moveTo>
                <a:cubicBezTo>
                  <a:pt x="10" y="8"/>
                  <a:pt x="5" y="4"/>
                  <a:pt x="0" y="1"/>
                </a:cubicBezTo>
                <a:lnTo>
                  <a:pt x="0" y="0"/>
                </a:lnTo>
                <a:cubicBezTo>
                  <a:pt x="7" y="4"/>
                  <a:pt x="10" y="10"/>
                  <a:pt x="7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0" name="Freeform 2646">
            <a:extLst>
              <a:ext uri="{FF2B5EF4-FFF2-40B4-BE49-F238E27FC236}">
                <a16:creationId xmlns:a16="http://schemas.microsoft.com/office/drawing/2014/main" id="{EF2DFB0A-0424-E949-AEEE-BFD0F9A2F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2327275"/>
            <a:ext cx="4763" cy="1588"/>
          </a:xfrm>
          <a:custGeom>
            <a:avLst/>
            <a:gdLst>
              <a:gd name="T0" fmla="*/ 630304 w 12"/>
              <a:gd name="T1" fmla="*/ 630436 h 2"/>
              <a:gd name="T2" fmla="*/ 0 w 12"/>
              <a:gd name="T3" fmla="*/ 630436 h 2"/>
              <a:gd name="T4" fmla="*/ 157576 w 12"/>
              <a:gd name="T5" fmla="*/ 0 h 2"/>
              <a:gd name="T6" fmla="*/ 1732938 w 12"/>
              <a:gd name="T7" fmla="*/ 0 h 2"/>
              <a:gd name="T8" fmla="*/ 630304 w 12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">
                <a:moveTo>
                  <a:pt x="4" y="1"/>
                </a:moveTo>
                <a:cubicBezTo>
                  <a:pt x="2" y="1"/>
                  <a:pt x="1" y="1"/>
                  <a:pt x="0" y="1"/>
                </a:cubicBezTo>
                <a:lnTo>
                  <a:pt x="1" y="0"/>
                </a:lnTo>
                <a:cubicBezTo>
                  <a:pt x="2" y="1"/>
                  <a:pt x="7" y="1"/>
                  <a:pt x="11" y="0"/>
                </a:cubicBezTo>
                <a:cubicBezTo>
                  <a:pt x="10" y="1"/>
                  <a:pt x="7" y="1"/>
                  <a:pt x="4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1" name="Freeform 2647">
            <a:extLst>
              <a:ext uri="{FF2B5EF4-FFF2-40B4-BE49-F238E27FC236}">
                <a16:creationId xmlns:a16="http://schemas.microsoft.com/office/drawing/2014/main" id="{F2C290D6-B35A-854E-8BA2-002577FAD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328863"/>
            <a:ext cx="1588" cy="4762"/>
          </a:xfrm>
          <a:custGeom>
            <a:avLst/>
            <a:gdLst>
              <a:gd name="T0" fmla="*/ 0 w 6"/>
              <a:gd name="T1" fmla="*/ 1411139 h 15"/>
              <a:gd name="T2" fmla="*/ 350154 w 6"/>
              <a:gd name="T3" fmla="*/ 0 h 15"/>
              <a:gd name="T4" fmla="*/ 0 w 6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5">
                <a:moveTo>
                  <a:pt x="0" y="14"/>
                </a:moveTo>
                <a:cubicBezTo>
                  <a:pt x="5" y="12"/>
                  <a:pt x="5" y="4"/>
                  <a:pt x="5" y="0"/>
                </a:cubicBezTo>
                <a:cubicBezTo>
                  <a:pt x="5" y="5"/>
                  <a:pt x="5" y="13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2" name="Freeform 2648">
            <a:extLst>
              <a:ext uri="{FF2B5EF4-FFF2-40B4-BE49-F238E27FC236}">
                <a16:creationId xmlns:a16="http://schemas.microsoft.com/office/drawing/2014/main" id="{FAA18119-AE9F-6140-9F6F-C9A3E3420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330450"/>
            <a:ext cx="6350" cy="3175"/>
          </a:xfrm>
          <a:custGeom>
            <a:avLst/>
            <a:gdLst>
              <a:gd name="T0" fmla="*/ 497769 w 18"/>
              <a:gd name="T1" fmla="*/ 995539 h 9"/>
              <a:gd name="T2" fmla="*/ 0 w 18"/>
              <a:gd name="T3" fmla="*/ 995539 h 9"/>
              <a:gd name="T4" fmla="*/ 0 w 18"/>
              <a:gd name="T5" fmla="*/ 995539 h 9"/>
              <a:gd name="T6" fmla="*/ 2115608 w 18"/>
              <a:gd name="T7" fmla="*/ 0 h 9"/>
              <a:gd name="T8" fmla="*/ 497769 w 18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9">
                <a:moveTo>
                  <a:pt x="4" y="8"/>
                </a:moveTo>
                <a:cubicBezTo>
                  <a:pt x="3" y="8"/>
                  <a:pt x="1" y="8"/>
                  <a:pt x="0" y="8"/>
                </a:cubicBezTo>
                <a:cubicBezTo>
                  <a:pt x="4" y="8"/>
                  <a:pt x="14" y="8"/>
                  <a:pt x="17" y="0"/>
                </a:cubicBezTo>
                <a:cubicBezTo>
                  <a:pt x="16" y="7"/>
                  <a:pt x="9" y="8"/>
                  <a:pt x="4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3" name="Freeform 2649">
            <a:extLst>
              <a:ext uri="{FF2B5EF4-FFF2-40B4-BE49-F238E27FC236}">
                <a16:creationId xmlns:a16="http://schemas.microsoft.com/office/drawing/2014/main" id="{A27579AF-630D-3D4B-9169-CC999575F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2333625"/>
            <a:ext cx="3175" cy="6350"/>
          </a:xfrm>
          <a:custGeom>
            <a:avLst/>
            <a:gdLst>
              <a:gd name="T0" fmla="*/ 0 w 7"/>
              <a:gd name="T1" fmla="*/ 2232212 h 17"/>
              <a:gd name="T2" fmla="*/ 1028700 w 7"/>
              <a:gd name="T3" fmla="*/ 1116106 h 17"/>
              <a:gd name="T4" fmla="*/ 617311 w 7"/>
              <a:gd name="T5" fmla="*/ 139700 h 17"/>
              <a:gd name="T6" fmla="*/ 822779 w 7"/>
              <a:gd name="T7" fmla="*/ 0 h 17"/>
              <a:gd name="T8" fmla="*/ 1028700 w 7"/>
              <a:gd name="T9" fmla="*/ 1116106 h 17"/>
              <a:gd name="T10" fmla="*/ 0 w 7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7">
                <a:moveTo>
                  <a:pt x="0" y="16"/>
                </a:moveTo>
                <a:cubicBezTo>
                  <a:pt x="2" y="13"/>
                  <a:pt x="4" y="12"/>
                  <a:pt x="5" y="8"/>
                </a:cubicBezTo>
                <a:cubicBezTo>
                  <a:pt x="5" y="5"/>
                  <a:pt x="5" y="3"/>
                  <a:pt x="3" y="1"/>
                </a:cubicBezTo>
                <a:lnTo>
                  <a:pt x="4" y="0"/>
                </a:lnTo>
                <a:cubicBezTo>
                  <a:pt x="5" y="2"/>
                  <a:pt x="6" y="5"/>
                  <a:pt x="5" y="8"/>
                </a:cubicBezTo>
                <a:cubicBezTo>
                  <a:pt x="5" y="12"/>
                  <a:pt x="3" y="13"/>
                  <a:pt x="0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4" name="Freeform 2650">
            <a:extLst>
              <a:ext uri="{FF2B5EF4-FFF2-40B4-BE49-F238E27FC236}">
                <a16:creationId xmlns:a16="http://schemas.microsoft.com/office/drawing/2014/main" id="{BB2A55B6-1E9D-1B46-BE0B-98F046DD3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332038"/>
            <a:ext cx="6350" cy="3175"/>
          </a:xfrm>
          <a:custGeom>
            <a:avLst/>
            <a:gdLst>
              <a:gd name="T0" fmla="*/ 670092 w 19"/>
              <a:gd name="T1" fmla="*/ 907415 h 10"/>
              <a:gd name="T2" fmla="*/ 0 w 19"/>
              <a:gd name="T3" fmla="*/ 907415 h 10"/>
              <a:gd name="T4" fmla="*/ 0 w 19"/>
              <a:gd name="T5" fmla="*/ 907415 h 10"/>
              <a:gd name="T6" fmla="*/ 1452145 w 19"/>
              <a:gd name="T7" fmla="*/ 705803 h 10"/>
              <a:gd name="T8" fmla="*/ 1787024 w 19"/>
              <a:gd name="T9" fmla="*/ 0 h 10"/>
              <a:gd name="T10" fmla="*/ 1563771 w 19"/>
              <a:gd name="T11" fmla="*/ 705803 h 10"/>
              <a:gd name="T12" fmla="*/ 670092 w 19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0">
                <a:moveTo>
                  <a:pt x="6" y="9"/>
                </a:moveTo>
                <a:lnTo>
                  <a:pt x="0" y="9"/>
                </a:lnTo>
                <a:cubicBezTo>
                  <a:pt x="0" y="9"/>
                  <a:pt x="0" y="9"/>
                  <a:pt x="0" y="9"/>
                </a:cubicBezTo>
                <a:cubicBezTo>
                  <a:pt x="4" y="9"/>
                  <a:pt x="10" y="9"/>
                  <a:pt x="13" y="7"/>
                </a:cubicBezTo>
                <a:cubicBezTo>
                  <a:pt x="16" y="5"/>
                  <a:pt x="17" y="3"/>
                  <a:pt x="16" y="0"/>
                </a:cubicBezTo>
                <a:cubicBezTo>
                  <a:pt x="18" y="3"/>
                  <a:pt x="16" y="6"/>
                  <a:pt x="14" y="7"/>
                </a:cubicBezTo>
                <a:cubicBezTo>
                  <a:pt x="12" y="9"/>
                  <a:pt x="9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5" name="Freeform 2651">
            <a:extLst>
              <a:ext uri="{FF2B5EF4-FFF2-40B4-BE49-F238E27FC236}">
                <a16:creationId xmlns:a16="http://schemas.microsoft.com/office/drawing/2014/main" id="{345D5E67-28A3-BD45-804A-C5B9BE981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335213"/>
            <a:ext cx="7938" cy="3175"/>
          </a:xfrm>
          <a:custGeom>
            <a:avLst/>
            <a:gdLst>
              <a:gd name="T0" fmla="*/ 2048004 w 20"/>
              <a:gd name="T1" fmla="*/ 1234168 h 7"/>
              <a:gd name="T2" fmla="*/ 1732865 w 20"/>
              <a:gd name="T3" fmla="*/ 1234168 h 7"/>
              <a:gd name="T4" fmla="*/ 2363143 w 20"/>
              <a:gd name="T5" fmla="*/ 1028700 h 7"/>
              <a:gd name="T6" fmla="*/ 2677884 w 20"/>
              <a:gd name="T7" fmla="*/ 0 h 7"/>
              <a:gd name="T8" fmla="*/ 2520315 w 20"/>
              <a:gd name="T9" fmla="*/ 1234168 h 7"/>
              <a:gd name="T10" fmla="*/ 2048004 w 20"/>
              <a:gd name="T11" fmla="*/ 1234168 h 7"/>
              <a:gd name="T12" fmla="*/ 0 w 20"/>
              <a:gd name="T13" fmla="*/ 0 h 7"/>
              <a:gd name="T14" fmla="*/ 1417727 w 20"/>
              <a:gd name="T15" fmla="*/ 1028700 h 7"/>
              <a:gd name="T16" fmla="*/ 0 w 20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7">
                <a:moveTo>
                  <a:pt x="13" y="6"/>
                </a:moveTo>
                <a:cubicBezTo>
                  <a:pt x="12" y="6"/>
                  <a:pt x="12" y="6"/>
                  <a:pt x="11" y="6"/>
                </a:cubicBezTo>
                <a:cubicBezTo>
                  <a:pt x="12" y="6"/>
                  <a:pt x="14" y="6"/>
                  <a:pt x="15" y="5"/>
                </a:cubicBezTo>
                <a:cubicBezTo>
                  <a:pt x="17" y="5"/>
                  <a:pt x="18" y="3"/>
                  <a:pt x="17" y="0"/>
                </a:cubicBezTo>
                <a:cubicBezTo>
                  <a:pt x="19" y="3"/>
                  <a:pt x="17" y="5"/>
                  <a:pt x="16" y="6"/>
                </a:cubicBezTo>
                <a:lnTo>
                  <a:pt x="13" y="6"/>
                </a:lnTo>
                <a:close/>
                <a:moveTo>
                  <a:pt x="0" y="0"/>
                </a:moveTo>
                <a:cubicBezTo>
                  <a:pt x="2" y="2"/>
                  <a:pt x="6" y="4"/>
                  <a:pt x="9" y="5"/>
                </a:cubicBezTo>
                <a:cubicBezTo>
                  <a:pt x="6" y="4"/>
                  <a:pt x="1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6" name="Freeform 2652">
            <a:extLst>
              <a:ext uri="{FF2B5EF4-FFF2-40B4-BE49-F238E27FC236}">
                <a16:creationId xmlns:a16="http://schemas.microsoft.com/office/drawing/2014/main" id="{D5DEFD78-8807-934A-932F-A9FFC102C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335213"/>
            <a:ext cx="4762" cy="6350"/>
          </a:xfrm>
          <a:custGeom>
            <a:avLst/>
            <a:gdLst>
              <a:gd name="T0" fmla="*/ 201591 w 15"/>
              <a:gd name="T1" fmla="*/ 2362597 h 16"/>
              <a:gd name="T2" fmla="*/ 0 w 15"/>
              <a:gd name="T3" fmla="*/ 2362597 h 16"/>
              <a:gd name="T4" fmla="*/ 0 w 15"/>
              <a:gd name="T5" fmla="*/ 2362597 h 16"/>
              <a:gd name="T6" fmla="*/ 1007957 w 15"/>
              <a:gd name="T7" fmla="*/ 1890316 h 16"/>
              <a:gd name="T8" fmla="*/ 1209548 w 15"/>
              <a:gd name="T9" fmla="*/ 0 h 16"/>
              <a:gd name="T10" fmla="*/ 1108594 w 15"/>
              <a:gd name="T11" fmla="*/ 1890316 h 16"/>
              <a:gd name="T12" fmla="*/ 201591 w 15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6">
                <a:moveTo>
                  <a:pt x="2" y="15"/>
                </a:moveTo>
                <a:lnTo>
                  <a:pt x="0" y="15"/>
                </a:lnTo>
                <a:cubicBezTo>
                  <a:pt x="4" y="15"/>
                  <a:pt x="8" y="15"/>
                  <a:pt x="10" y="12"/>
                </a:cubicBezTo>
                <a:cubicBezTo>
                  <a:pt x="12" y="10"/>
                  <a:pt x="13" y="6"/>
                  <a:pt x="12" y="0"/>
                </a:cubicBezTo>
                <a:cubicBezTo>
                  <a:pt x="14" y="6"/>
                  <a:pt x="12" y="10"/>
                  <a:pt x="11" y="12"/>
                </a:cubicBezTo>
                <a:cubicBezTo>
                  <a:pt x="9" y="15"/>
                  <a:pt x="6" y="15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7" name="Freeform 2653">
            <a:extLst>
              <a:ext uri="{FF2B5EF4-FFF2-40B4-BE49-F238E27FC236}">
                <a16:creationId xmlns:a16="http://schemas.microsoft.com/office/drawing/2014/main" id="{74C817B3-D03A-B94F-A31F-FF920EC40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225" y="2338388"/>
            <a:ext cx="7938" cy="3175"/>
          </a:xfrm>
          <a:custGeom>
            <a:avLst/>
            <a:gdLst>
              <a:gd name="T0" fmla="*/ 2048004 w 20"/>
              <a:gd name="T1" fmla="*/ 1234168 h 7"/>
              <a:gd name="T2" fmla="*/ 945019 w 20"/>
              <a:gd name="T3" fmla="*/ 822779 h 7"/>
              <a:gd name="T4" fmla="*/ 0 w 20"/>
              <a:gd name="T5" fmla="*/ 0 h 7"/>
              <a:gd name="T6" fmla="*/ 157569 w 20"/>
              <a:gd name="T7" fmla="*/ 0 h 7"/>
              <a:gd name="T8" fmla="*/ 945019 w 20"/>
              <a:gd name="T9" fmla="*/ 822779 h 7"/>
              <a:gd name="T10" fmla="*/ 2835454 w 20"/>
              <a:gd name="T11" fmla="*/ 617311 h 7"/>
              <a:gd name="T12" fmla="*/ 2993023 w 20"/>
              <a:gd name="T13" fmla="*/ 411389 h 7"/>
              <a:gd name="T14" fmla="*/ 2835454 w 20"/>
              <a:gd name="T15" fmla="*/ 822779 h 7"/>
              <a:gd name="T16" fmla="*/ 2048004 w 20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7">
                <a:moveTo>
                  <a:pt x="13" y="6"/>
                </a:moveTo>
                <a:cubicBezTo>
                  <a:pt x="10" y="6"/>
                  <a:pt x="8" y="5"/>
                  <a:pt x="6" y="4"/>
                </a:cubicBezTo>
                <a:cubicBezTo>
                  <a:pt x="4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3" y="3"/>
                  <a:pt x="6" y="4"/>
                </a:cubicBezTo>
                <a:cubicBezTo>
                  <a:pt x="10" y="5"/>
                  <a:pt x="15" y="6"/>
                  <a:pt x="18" y="3"/>
                </a:cubicBezTo>
                <a:cubicBezTo>
                  <a:pt x="19" y="3"/>
                  <a:pt x="19" y="3"/>
                  <a:pt x="19" y="2"/>
                </a:cubicBezTo>
                <a:cubicBezTo>
                  <a:pt x="19" y="3"/>
                  <a:pt x="19" y="4"/>
                  <a:pt x="18" y="4"/>
                </a:cubicBezTo>
                <a:cubicBezTo>
                  <a:pt x="17" y="5"/>
                  <a:pt x="15" y="6"/>
                  <a:pt x="1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8" name="Freeform 2654">
            <a:extLst>
              <a:ext uri="{FF2B5EF4-FFF2-40B4-BE49-F238E27FC236}">
                <a16:creationId xmlns:a16="http://schemas.microsoft.com/office/drawing/2014/main" id="{4FF93E66-3FC8-014E-B08E-25327A0EE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2338388"/>
            <a:ext cx="7937" cy="3175"/>
          </a:xfrm>
          <a:custGeom>
            <a:avLst/>
            <a:gdLst>
              <a:gd name="T0" fmla="*/ 1531180 w 24"/>
              <a:gd name="T1" fmla="*/ 833005 h 11"/>
              <a:gd name="T2" fmla="*/ 1312581 w 24"/>
              <a:gd name="T3" fmla="*/ 833005 h 11"/>
              <a:gd name="T4" fmla="*/ 0 w 24"/>
              <a:gd name="T5" fmla="*/ 249959 h 11"/>
              <a:gd name="T6" fmla="*/ 109464 w 24"/>
              <a:gd name="T7" fmla="*/ 249959 h 11"/>
              <a:gd name="T8" fmla="*/ 1312581 w 24"/>
              <a:gd name="T9" fmla="*/ 666461 h 11"/>
              <a:gd name="T10" fmla="*/ 2187305 w 24"/>
              <a:gd name="T11" fmla="*/ 583045 h 11"/>
              <a:gd name="T12" fmla="*/ 2187305 w 24"/>
              <a:gd name="T13" fmla="*/ 0 h 11"/>
              <a:gd name="T14" fmla="*/ 2187305 w 24"/>
              <a:gd name="T15" fmla="*/ 583045 h 11"/>
              <a:gd name="T16" fmla="*/ 1531180 w 24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11">
                <a:moveTo>
                  <a:pt x="14" y="10"/>
                </a:moveTo>
                <a:lnTo>
                  <a:pt x="12" y="10"/>
                </a:lnTo>
                <a:cubicBezTo>
                  <a:pt x="8" y="9"/>
                  <a:pt x="3" y="7"/>
                  <a:pt x="0" y="3"/>
                </a:cubicBezTo>
                <a:lnTo>
                  <a:pt x="1" y="3"/>
                </a:lnTo>
                <a:cubicBezTo>
                  <a:pt x="3" y="7"/>
                  <a:pt x="8" y="8"/>
                  <a:pt x="12" y="8"/>
                </a:cubicBezTo>
                <a:cubicBezTo>
                  <a:pt x="16" y="9"/>
                  <a:pt x="19" y="8"/>
                  <a:pt x="20" y="7"/>
                </a:cubicBezTo>
                <a:cubicBezTo>
                  <a:pt x="22" y="4"/>
                  <a:pt x="21" y="2"/>
                  <a:pt x="20" y="0"/>
                </a:cubicBezTo>
                <a:cubicBezTo>
                  <a:pt x="23" y="3"/>
                  <a:pt x="22" y="5"/>
                  <a:pt x="20" y="7"/>
                </a:cubicBezTo>
                <a:cubicBezTo>
                  <a:pt x="20" y="8"/>
                  <a:pt x="17" y="10"/>
                  <a:pt x="14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09" name="Freeform 2655">
            <a:extLst>
              <a:ext uri="{FF2B5EF4-FFF2-40B4-BE49-F238E27FC236}">
                <a16:creationId xmlns:a16="http://schemas.microsoft.com/office/drawing/2014/main" id="{FF0B668E-C24F-9C40-B8AD-CF173C444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338388"/>
            <a:ext cx="7938" cy="4762"/>
          </a:xfrm>
          <a:custGeom>
            <a:avLst/>
            <a:gdLst>
              <a:gd name="T0" fmla="*/ 1260158 w 20"/>
              <a:gd name="T1" fmla="*/ 1504112 h 14"/>
              <a:gd name="T2" fmla="*/ 0 w 20"/>
              <a:gd name="T3" fmla="*/ 1272815 h 14"/>
              <a:gd name="T4" fmla="*/ 157569 w 20"/>
              <a:gd name="T5" fmla="*/ 1156826 h 14"/>
              <a:gd name="T6" fmla="*/ 2363143 w 20"/>
              <a:gd name="T7" fmla="*/ 1156826 h 14"/>
              <a:gd name="T8" fmla="*/ 2520315 w 20"/>
              <a:gd name="T9" fmla="*/ 0 h 14"/>
              <a:gd name="T10" fmla="*/ 2363143 w 20"/>
              <a:gd name="T11" fmla="*/ 1272815 h 14"/>
              <a:gd name="T12" fmla="*/ 1260158 w 20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4">
                <a:moveTo>
                  <a:pt x="8" y="13"/>
                </a:moveTo>
                <a:cubicBezTo>
                  <a:pt x="4" y="13"/>
                  <a:pt x="1" y="13"/>
                  <a:pt x="0" y="11"/>
                </a:cubicBezTo>
                <a:lnTo>
                  <a:pt x="1" y="10"/>
                </a:lnTo>
                <a:cubicBezTo>
                  <a:pt x="3" y="13"/>
                  <a:pt x="10" y="13"/>
                  <a:pt x="15" y="10"/>
                </a:cubicBezTo>
                <a:cubicBezTo>
                  <a:pt x="18" y="9"/>
                  <a:pt x="18" y="5"/>
                  <a:pt x="16" y="0"/>
                </a:cubicBezTo>
                <a:cubicBezTo>
                  <a:pt x="19" y="6"/>
                  <a:pt x="17" y="10"/>
                  <a:pt x="15" y="11"/>
                </a:cubicBezTo>
                <a:cubicBezTo>
                  <a:pt x="13" y="13"/>
                  <a:pt x="10" y="13"/>
                  <a:pt x="8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0" name="Freeform 2656">
            <a:extLst>
              <a:ext uri="{FF2B5EF4-FFF2-40B4-BE49-F238E27FC236}">
                <a16:creationId xmlns:a16="http://schemas.microsoft.com/office/drawing/2014/main" id="{293DE042-D6E0-414C-904C-E20F2617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4100" y="2336800"/>
            <a:ext cx="6350" cy="6350"/>
          </a:xfrm>
          <a:custGeom>
            <a:avLst/>
            <a:gdLst>
              <a:gd name="T0" fmla="*/ 976779 w 17"/>
              <a:gd name="T1" fmla="*/ 2232212 h 17"/>
              <a:gd name="T2" fmla="*/ 0 w 17"/>
              <a:gd name="T3" fmla="*/ 1813859 h 17"/>
              <a:gd name="T4" fmla="*/ 0 w 17"/>
              <a:gd name="T5" fmla="*/ 1813859 h 17"/>
              <a:gd name="T6" fmla="*/ 1534832 w 17"/>
              <a:gd name="T7" fmla="*/ 2232212 h 17"/>
              <a:gd name="T8" fmla="*/ 2092885 w 17"/>
              <a:gd name="T9" fmla="*/ 1395132 h 17"/>
              <a:gd name="T10" fmla="*/ 1255806 w 17"/>
              <a:gd name="T11" fmla="*/ 0 h 17"/>
              <a:gd name="T12" fmla="*/ 2232212 w 17"/>
              <a:gd name="T13" fmla="*/ 1395132 h 17"/>
              <a:gd name="T14" fmla="*/ 1534832 w 17"/>
              <a:gd name="T15" fmla="*/ 2232212 h 17"/>
              <a:gd name="T16" fmla="*/ 976779 w 17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7">
                <a:moveTo>
                  <a:pt x="7" y="16"/>
                </a:moveTo>
                <a:cubicBezTo>
                  <a:pt x="6" y="16"/>
                  <a:pt x="2" y="16"/>
                  <a:pt x="0" y="13"/>
                </a:cubicBezTo>
                <a:cubicBezTo>
                  <a:pt x="5" y="16"/>
                  <a:pt x="9" y="16"/>
                  <a:pt x="11" y="16"/>
                </a:cubicBezTo>
                <a:cubicBezTo>
                  <a:pt x="14" y="14"/>
                  <a:pt x="15" y="12"/>
                  <a:pt x="15" y="10"/>
                </a:cubicBezTo>
                <a:cubicBezTo>
                  <a:pt x="16" y="7"/>
                  <a:pt x="13" y="3"/>
                  <a:pt x="9" y="0"/>
                </a:cubicBezTo>
                <a:cubicBezTo>
                  <a:pt x="14" y="3"/>
                  <a:pt x="16" y="7"/>
                  <a:pt x="16" y="10"/>
                </a:cubicBezTo>
                <a:cubicBezTo>
                  <a:pt x="16" y="12"/>
                  <a:pt x="14" y="15"/>
                  <a:pt x="11" y="16"/>
                </a:cubicBezTo>
                <a:cubicBezTo>
                  <a:pt x="11" y="16"/>
                  <a:pt x="9" y="16"/>
                  <a:pt x="7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1" name="Freeform 2657">
            <a:extLst>
              <a:ext uri="{FF2B5EF4-FFF2-40B4-BE49-F238E27FC236}">
                <a16:creationId xmlns:a16="http://schemas.microsoft.com/office/drawing/2014/main" id="{4B6B631B-A189-AC4B-8B2D-0090C7D01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2336800"/>
            <a:ext cx="6350" cy="4763"/>
          </a:xfrm>
          <a:custGeom>
            <a:avLst/>
            <a:gdLst>
              <a:gd name="T0" fmla="*/ 630238 w 16"/>
              <a:gd name="T1" fmla="*/ 1504768 h 14"/>
              <a:gd name="T2" fmla="*/ 0 w 16"/>
              <a:gd name="T3" fmla="*/ 1389095 h 14"/>
              <a:gd name="T4" fmla="*/ 1417638 w 16"/>
              <a:gd name="T5" fmla="*/ 1389095 h 14"/>
              <a:gd name="T6" fmla="*/ 2205038 w 16"/>
              <a:gd name="T7" fmla="*/ 578705 h 14"/>
              <a:gd name="T8" fmla="*/ 1732756 w 16"/>
              <a:gd name="T9" fmla="*/ 0 h 14"/>
              <a:gd name="T10" fmla="*/ 2362597 w 16"/>
              <a:gd name="T11" fmla="*/ 578705 h 14"/>
              <a:gd name="T12" fmla="*/ 1417638 w 16"/>
              <a:gd name="T13" fmla="*/ 1389095 h 14"/>
              <a:gd name="T14" fmla="*/ 630238 w 16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4">
                <a:moveTo>
                  <a:pt x="4" y="13"/>
                </a:moveTo>
                <a:cubicBezTo>
                  <a:pt x="2" y="13"/>
                  <a:pt x="1" y="12"/>
                  <a:pt x="0" y="12"/>
                </a:cubicBezTo>
                <a:cubicBezTo>
                  <a:pt x="3" y="13"/>
                  <a:pt x="6" y="12"/>
                  <a:pt x="9" y="12"/>
                </a:cubicBezTo>
                <a:cubicBezTo>
                  <a:pt x="11" y="10"/>
                  <a:pt x="14" y="7"/>
                  <a:pt x="14" y="5"/>
                </a:cubicBezTo>
                <a:cubicBezTo>
                  <a:pt x="14" y="2"/>
                  <a:pt x="13" y="2"/>
                  <a:pt x="11" y="0"/>
                </a:cubicBezTo>
                <a:cubicBezTo>
                  <a:pt x="13" y="0"/>
                  <a:pt x="15" y="2"/>
                  <a:pt x="15" y="5"/>
                </a:cubicBezTo>
                <a:cubicBezTo>
                  <a:pt x="15" y="7"/>
                  <a:pt x="12" y="11"/>
                  <a:pt x="9" y="12"/>
                </a:cubicBezTo>
                <a:cubicBezTo>
                  <a:pt x="7" y="13"/>
                  <a:pt x="6" y="13"/>
                  <a:pt x="4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2" name="Freeform 2658">
            <a:extLst>
              <a:ext uri="{FF2B5EF4-FFF2-40B4-BE49-F238E27FC236}">
                <a16:creationId xmlns:a16="http://schemas.microsoft.com/office/drawing/2014/main" id="{39277FAF-7146-1E4B-AC13-B854E9EEE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336800"/>
            <a:ext cx="3175" cy="3175"/>
          </a:xfrm>
          <a:custGeom>
            <a:avLst/>
            <a:gdLst>
              <a:gd name="T0" fmla="*/ 249959 w 11"/>
              <a:gd name="T1" fmla="*/ 1234168 h 7"/>
              <a:gd name="T2" fmla="*/ 0 w 11"/>
              <a:gd name="T3" fmla="*/ 1234168 h 7"/>
              <a:gd name="T4" fmla="*/ 0 w 11"/>
              <a:gd name="T5" fmla="*/ 1028700 h 7"/>
              <a:gd name="T6" fmla="*/ 583045 w 11"/>
              <a:gd name="T7" fmla="*/ 822779 h 7"/>
              <a:gd name="T8" fmla="*/ 833005 w 11"/>
              <a:gd name="T9" fmla="*/ 0 h 7"/>
              <a:gd name="T10" fmla="*/ 666461 w 11"/>
              <a:gd name="T11" fmla="*/ 1028700 h 7"/>
              <a:gd name="T12" fmla="*/ 249959 w 11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7">
                <a:moveTo>
                  <a:pt x="3" y="6"/>
                </a:moveTo>
                <a:cubicBezTo>
                  <a:pt x="1" y="6"/>
                  <a:pt x="0" y="6"/>
                  <a:pt x="0" y="6"/>
                </a:cubicBezTo>
                <a:lnTo>
                  <a:pt x="0" y="5"/>
                </a:lnTo>
                <a:cubicBezTo>
                  <a:pt x="1" y="6"/>
                  <a:pt x="4" y="6"/>
                  <a:pt x="7" y="4"/>
                </a:cubicBezTo>
                <a:cubicBezTo>
                  <a:pt x="9" y="3"/>
                  <a:pt x="10" y="1"/>
                  <a:pt x="10" y="0"/>
                </a:cubicBezTo>
                <a:cubicBezTo>
                  <a:pt x="10" y="1"/>
                  <a:pt x="10" y="4"/>
                  <a:pt x="8" y="5"/>
                </a:cubicBezTo>
                <a:cubicBezTo>
                  <a:pt x="6" y="6"/>
                  <a:pt x="4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3" name="Freeform 2659">
            <a:extLst>
              <a:ext uri="{FF2B5EF4-FFF2-40B4-BE49-F238E27FC236}">
                <a16:creationId xmlns:a16="http://schemas.microsoft.com/office/drawing/2014/main" id="{BA72C817-07DA-2A4B-AEEB-268F9DC25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2338388"/>
            <a:ext cx="6350" cy="3175"/>
          </a:xfrm>
          <a:custGeom>
            <a:avLst/>
            <a:gdLst>
              <a:gd name="T0" fmla="*/ 1120069 w 18"/>
              <a:gd name="T1" fmla="*/ 907415 h 10"/>
              <a:gd name="T2" fmla="*/ 871008 w 18"/>
              <a:gd name="T3" fmla="*/ 806450 h 10"/>
              <a:gd name="T4" fmla="*/ 0 w 18"/>
              <a:gd name="T5" fmla="*/ 0 h 10"/>
              <a:gd name="T6" fmla="*/ 124531 w 18"/>
              <a:gd name="T7" fmla="*/ 0 h 10"/>
              <a:gd name="T8" fmla="*/ 871008 w 18"/>
              <a:gd name="T9" fmla="*/ 705803 h 10"/>
              <a:gd name="T10" fmla="*/ 2115608 w 18"/>
              <a:gd name="T11" fmla="*/ 201613 h 10"/>
              <a:gd name="T12" fmla="*/ 1120069 w 18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0">
                <a:moveTo>
                  <a:pt x="9" y="9"/>
                </a:moveTo>
                <a:cubicBezTo>
                  <a:pt x="8" y="9"/>
                  <a:pt x="8" y="8"/>
                  <a:pt x="7" y="8"/>
                </a:cubicBezTo>
                <a:cubicBezTo>
                  <a:pt x="3" y="7"/>
                  <a:pt x="0" y="5"/>
                  <a:pt x="0" y="0"/>
                </a:cubicBezTo>
                <a:lnTo>
                  <a:pt x="1" y="0"/>
                </a:lnTo>
                <a:cubicBezTo>
                  <a:pt x="1" y="5"/>
                  <a:pt x="4" y="7"/>
                  <a:pt x="7" y="7"/>
                </a:cubicBezTo>
                <a:cubicBezTo>
                  <a:pt x="11" y="9"/>
                  <a:pt x="15" y="7"/>
                  <a:pt x="17" y="2"/>
                </a:cubicBezTo>
                <a:cubicBezTo>
                  <a:pt x="16" y="6"/>
                  <a:pt x="12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4" name="Freeform 2660">
            <a:extLst>
              <a:ext uri="{FF2B5EF4-FFF2-40B4-BE49-F238E27FC236}">
                <a16:creationId xmlns:a16="http://schemas.microsoft.com/office/drawing/2014/main" id="{89389886-C719-DA4B-A1BC-2701BFB0F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9813" y="2341563"/>
            <a:ext cx="6350" cy="3175"/>
          </a:xfrm>
          <a:custGeom>
            <a:avLst/>
            <a:gdLst>
              <a:gd name="T0" fmla="*/ 1120069 w 18"/>
              <a:gd name="T1" fmla="*/ 1234168 h 7"/>
              <a:gd name="T2" fmla="*/ 0 w 18"/>
              <a:gd name="T3" fmla="*/ 0 h 7"/>
              <a:gd name="T4" fmla="*/ 124531 w 18"/>
              <a:gd name="T5" fmla="*/ 0 h 7"/>
              <a:gd name="T6" fmla="*/ 1369131 w 18"/>
              <a:gd name="T7" fmla="*/ 1028700 h 7"/>
              <a:gd name="T8" fmla="*/ 2115608 w 18"/>
              <a:gd name="T9" fmla="*/ 0 h 7"/>
              <a:gd name="T10" fmla="*/ 1369131 w 18"/>
              <a:gd name="T11" fmla="*/ 1234168 h 7"/>
              <a:gd name="T12" fmla="*/ 1244600 w 18"/>
              <a:gd name="T13" fmla="*/ 1234168 h 7"/>
              <a:gd name="T14" fmla="*/ 1120069 w 18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7">
                <a:moveTo>
                  <a:pt x="9" y="6"/>
                </a:moveTo>
                <a:cubicBezTo>
                  <a:pt x="5" y="6"/>
                  <a:pt x="1" y="3"/>
                  <a:pt x="0" y="0"/>
                </a:cubicBezTo>
                <a:lnTo>
                  <a:pt x="1" y="0"/>
                </a:lnTo>
                <a:cubicBezTo>
                  <a:pt x="1" y="3"/>
                  <a:pt x="6" y="6"/>
                  <a:pt x="11" y="5"/>
                </a:cubicBezTo>
                <a:cubicBezTo>
                  <a:pt x="12" y="5"/>
                  <a:pt x="15" y="4"/>
                  <a:pt x="17" y="0"/>
                </a:cubicBezTo>
                <a:cubicBezTo>
                  <a:pt x="17" y="3"/>
                  <a:pt x="14" y="6"/>
                  <a:pt x="11" y="6"/>
                </a:cubicBezTo>
                <a:cubicBezTo>
                  <a:pt x="10" y="6"/>
                  <a:pt x="10" y="6"/>
                  <a:pt x="10" y="6"/>
                </a:cubicBez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5" name="Freeform 2661">
            <a:extLst>
              <a:ext uri="{FF2B5EF4-FFF2-40B4-BE49-F238E27FC236}">
                <a16:creationId xmlns:a16="http://schemas.microsoft.com/office/drawing/2014/main" id="{17060636-2363-694A-8F7D-23AF701CC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343150"/>
            <a:ext cx="6350" cy="1588"/>
          </a:xfrm>
          <a:custGeom>
            <a:avLst/>
            <a:gdLst>
              <a:gd name="T0" fmla="*/ 995539 w 18"/>
              <a:gd name="T1" fmla="*/ 350154 h 6"/>
              <a:gd name="T2" fmla="*/ 995539 w 18"/>
              <a:gd name="T3" fmla="*/ 350154 h 6"/>
              <a:gd name="T4" fmla="*/ 0 w 18"/>
              <a:gd name="T5" fmla="*/ 70137 h 6"/>
              <a:gd name="T6" fmla="*/ 124531 w 18"/>
              <a:gd name="T7" fmla="*/ 0 h 6"/>
              <a:gd name="T8" fmla="*/ 995539 w 18"/>
              <a:gd name="T9" fmla="*/ 350154 h 6"/>
              <a:gd name="T10" fmla="*/ 2115608 w 18"/>
              <a:gd name="T11" fmla="*/ 0 h 6"/>
              <a:gd name="T12" fmla="*/ 995539 w 18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">
                <a:moveTo>
                  <a:pt x="8" y="5"/>
                </a:moveTo>
                <a:lnTo>
                  <a:pt x="8" y="5"/>
                </a:lnTo>
                <a:cubicBezTo>
                  <a:pt x="4" y="5"/>
                  <a:pt x="1" y="3"/>
                  <a:pt x="0" y="1"/>
                </a:cubicBezTo>
                <a:lnTo>
                  <a:pt x="1" y="0"/>
                </a:lnTo>
                <a:cubicBezTo>
                  <a:pt x="1" y="3"/>
                  <a:pt x="5" y="5"/>
                  <a:pt x="8" y="5"/>
                </a:cubicBezTo>
                <a:cubicBezTo>
                  <a:pt x="12" y="5"/>
                  <a:pt x="15" y="3"/>
                  <a:pt x="17" y="0"/>
                </a:cubicBezTo>
                <a:cubicBezTo>
                  <a:pt x="16" y="4"/>
                  <a:pt x="12" y="5"/>
                  <a:pt x="8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6" name="Freeform 2662">
            <a:extLst>
              <a:ext uri="{FF2B5EF4-FFF2-40B4-BE49-F238E27FC236}">
                <a16:creationId xmlns:a16="http://schemas.microsoft.com/office/drawing/2014/main" id="{4596EDA1-361B-9440-A980-0FAFDB9B3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343150"/>
            <a:ext cx="7937" cy="3175"/>
          </a:xfrm>
          <a:custGeom>
            <a:avLst/>
            <a:gdLst>
              <a:gd name="T0" fmla="*/ 1171429 w 22"/>
              <a:gd name="T1" fmla="*/ 907415 h 10"/>
              <a:gd name="T2" fmla="*/ 0 w 22"/>
              <a:gd name="T3" fmla="*/ 403225 h 10"/>
              <a:gd name="T4" fmla="*/ 0 w 22"/>
              <a:gd name="T5" fmla="*/ 403225 h 10"/>
              <a:gd name="T6" fmla="*/ 1431907 w 22"/>
              <a:gd name="T7" fmla="*/ 907415 h 10"/>
              <a:gd name="T8" fmla="*/ 2733214 w 22"/>
              <a:gd name="T9" fmla="*/ 0 h 10"/>
              <a:gd name="T10" fmla="*/ 1431907 w 22"/>
              <a:gd name="T11" fmla="*/ 907415 h 10"/>
              <a:gd name="T12" fmla="*/ 1171429 w 22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0">
                <a:moveTo>
                  <a:pt x="9" y="9"/>
                </a:moveTo>
                <a:cubicBezTo>
                  <a:pt x="6" y="9"/>
                  <a:pt x="2" y="7"/>
                  <a:pt x="0" y="4"/>
                </a:cubicBezTo>
                <a:cubicBezTo>
                  <a:pt x="2" y="7"/>
                  <a:pt x="6" y="9"/>
                  <a:pt x="11" y="9"/>
                </a:cubicBezTo>
                <a:cubicBezTo>
                  <a:pt x="15" y="9"/>
                  <a:pt x="18" y="6"/>
                  <a:pt x="21" y="0"/>
                </a:cubicBezTo>
                <a:cubicBezTo>
                  <a:pt x="20" y="6"/>
                  <a:pt x="15" y="9"/>
                  <a:pt x="11" y="9"/>
                </a:cubicBezTo>
                <a:cubicBezTo>
                  <a:pt x="11" y="9"/>
                  <a:pt x="10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7" name="Freeform 2663">
            <a:extLst>
              <a:ext uri="{FF2B5EF4-FFF2-40B4-BE49-F238E27FC236}">
                <a16:creationId xmlns:a16="http://schemas.microsoft.com/office/drawing/2014/main" id="{371F67B3-6243-734B-8DD3-E4BB1DDEC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341563"/>
            <a:ext cx="6350" cy="3175"/>
          </a:xfrm>
          <a:custGeom>
            <a:avLst/>
            <a:gdLst>
              <a:gd name="T0" fmla="*/ 746831 w 18"/>
              <a:gd name="T1" fmla="*/ 833005 h 11"/>
              <a:gd name="T2" fmla="*/ 0 w 18"/>
              <a:gd name="T3" fmla="*/ 749877 h 11"/>
              <a:gd name="T4" fmla="*/ 0 w 18"/>
              <a:gd name="T5" fmla="*/ 666461 h 11"/>
              <a:gd name="T6" fmla="*/ 1493308 w 18"/>
              <a:gd name="T7" fmla="*/ 666461 h 11"/>
              <a:gd name="T8" fmla="*/ 2115608 w 18"/>
              <a:gd name="T9" fmla="*/ 0 h 11"/>
              <a:gd name="T10" fmla="*/ 1493308 w 18"/>
              <a:gd name="T11" fmla="*/ 749877 h 11"/>
              <a:gd name="T12" fmla="*/ 746831 w 18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1">
                <a:moveTo>
                  <a:pt x="6" y="10"/>
                </a:moveTo>
                <a:cubicBezTo>
                  <a:pt x="4" y="10"/>
                  <a:pt x="2" y="9"/>
                  <a:pt x="0" y="9"/>
                </a:cubicBezTo>
                <a:lnTo>
                  <a:pt x="0" y="8"/>
                </a:lnTo>
                <a:cubicBezTo>
                  <a:pt x="3" y="10"/>
                  <a:pt x="8" y="10"/>
                  <a:pt x="12" y="8"/>
                </a:cubicBezTo>
                <a:cubicBezTo>
                  <a:pt x="14" y="7"/>
                  <a:pt x="17" y="4"/>
                  <a:pt x="17" y="0"/>
                </a:cubicBezTo>
                <a:cubicBezTo>
                  <a:pt x="17" y="4"/>
                  <a:pt x="14" y="8"/>
                  <a:pt x="12" y="9"/>
                </a:cubicBezTo>
                <a:cubicBezTo>
                  <a:pt x="11" y="9"/>
                  <a:pt x="8" y="10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8" name="Freeform 2664">
            <a:extLst>
              <a:ext uri="{FF2B5EF4-FFF2-40B4-BE49-F238E27FC236}">
                <a16:creationId xmlns:a16="http://schemas.microsoft.com/office/drawing/2014/main" id="{988D1383-9A88-C547-8F7E-1E763AFC0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2339975"/>
            <a:ext cx="6350" cy="6350"/>
          </a:xfrm>
          <a:custGeom>
            <a:avLst/>
            <a:gdLst>
              <a:gd name="T0" fmla="*/ 1005305 w 19"/>
              <a:gd name="T1" fmla="*/ 2205038 h 16"/>
              <a:gd name="T2" fmla="*/ 0 w 19"/>
              <a:gd name="T3" fmla="*/ 1890316 h 16"/>
              <a:gd name="T4" fmla="*/ 111626 w 19"/>
              <a:gd name="T5" fmla="*/ 1890316 h 16"/>
              <a:gd name="T6" fmla="*/ 1452145 w 19"/>
              <a:gd name="T7" fmla="*/ 1890316 h 16"/>
              <a:gd name="T8" fmla="*/ 1675397 w 19"/>
              <a:gd name="T9" fmla="*/ 0 h 16"/>
              <a:gd name="T10" fmla="*/ 1563771 w 19"/>
              <a:gd name="T11" fmla="*/ 1890316 h 16"/>
              <a:gd name="T12" fmla="*/ 1005305 w 19"/>
              <a:gd name="T13" fmla="*/ 2205038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6">
                <a:moveTo>
                  <a:pt x="9" y="14"/>
                </a:moveTo>
                <a:cubicBezTo>
                  <a:pt x="6" y="14"/>
                  <a:pt x="4" y="13"/>
                  <a:pt x="0" y="12"/>
                </a:cubicBezTo>
                <a:lnTo>
                  <a:pt x="1" y="12"/>
                </a:lnTo>
                <a:cubicBezTo>
                  <a:pt x="6" y="14"/>
                  <a:pt x="10" y="15"/>
                  <a:pt x="13" y="12"/>
                </a:cubicBezTo>
                <a:cubicBezTo>
                  <a:pt x="17" y="10"/>
                  <a:pt x="17" y="5"/>
                  <a:pt x="15" y="0"/>
                </a:cubicBezTo>
                <a:cubicBezTo>
                  <a:pt x="18" y="5"/>
                  <a:pt x="18" y="10"/>
                  <a:pt x="14" y="12"/>
                </a:cubicBezTo>
                <a:cubicBezTo>
                  <a:pt x="13" y="13"/>
                  <a:pt x="11" y="14"/>
                  <a:pt x="9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19" name="Freeform 2665">
            <a:extLst>
              <a:ext uri="{FF2B5EF4-FFF2-40B4-BE49-F238E27FC236}">
                <a16:creationId xmlns:a16="http://schemas.microsoft.com/office/drawing/2014/main" id="{E2EE5E97-BF58-7348-8190-E4BA26A81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2343150"/>
            <a:ext cx="1587" cy="4763"/>
          </a:xfrm>
          <a:custGeom>
            <a:avLst/>
            <a:gdLst>
              <a:gd name="T0" fmla="*/ 0 w 6"/>
              <a:gd name="T1" fmla="*/ 1504768 h 14"/>
              <a:gd name="T2" fmla="*/ 0 w 6"/>
              <a:gd name="T3" fmla="*/ 1389095 h 14"/>
              <a:gd name="T4" fmla="*/ 349934 w 6"/>
              <a:gd name="T5" fmla="*/ 694377 h 14"/>
              <a:gd name="T6" fmla="*/ 139921 w 6"/>
              <a:gd name="T7" fmla="*/ 0 h 14"/>
              <a:gd name="T8" fmla="*/ 349934 w 6"/>
              <a:gd name="T9" fmla="*/ 694377 h 14"/>
              <a:gd name="T10" fmla="*/ 0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0" y="13"/>
                </a:moveTo>
                <a:lnTo>
                  <a:pt x="0" y="12"/>
                </a:lnTo>
                <a:cubicBezTo>
                  <a:pt x="3" y="12"/>
                  <a:pt x="4" y="8"/>
                  <a:pt x="5" y="6"/>
                </a:cubicBezTo>
                <a:cubicBezTo>
                  <a:pt x="5" y="4"/>
                  <a:pt x="4" y="2"/>
                  <a:pt x="2" y="0"/>
                </a:cubicBezTo>
                <a:cubicBezTo>
                  <a:pt x="5" y="1"/>
                  <a:pt x="5" y="4"/>
                  <a:pt x="5" y="6"/>
                </a:cubicBezTo>
                <a:cubicBezTo>
                  <a:pt x="5" y="8"/>
                  <a:pt x="3" y="12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0" name="Freeform 2666">
            <a:extLst>
              <a:ext uri="{FF2B5EF4-FFF2-40B4-BE49-F238E27FC236}">
                <a16:creationId xmlns:a16="http://schemas.microsoft.com/office/drawing/2014/main" id="{7EF7D072-2E3F-5E41-ACA5-58721F8C9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339975"/>
            <a:ext cx="3175" cy="7938"/>
          </a:xfrm>
          <a:custGeom>
            <a:avLst/>
            <a:gdLst>
              <a:gd name="T0" fmla="*/ 0 w 10"/>
              <a:gd name="T1" fmla="*/ 2733919 h 22"/>
              <a:gd name="T2" fmla="*/ 0 w 10"/>
              <a:gd name="T3" fmla="*/ 2733919 h 22"/>
              <a:gd name="T4" fmla="*/ 705803 w 10"/>
              <a:gd name="T5" fmla="*/ 1562343 h 22"/>
              <a:gd name="T6" fmla="*/ 403225 w 10"/>
              <a:gd name="T7" fmla="*/ 0 h 22"/>
              <a:gd name="T8" fmla="*/ 806450 w 10"/>
              <a:gd name="T9" fmla="*/ 1562343 h 22"/>
              <a:gd name="T10" fmla="*/ 0 w 10"/>
              <a:gd name="T11" fmla="*/ 2733919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2">
                <a:moveTo>
                  <a:pt x="0" y="21"/>
                </a:moveTo>
                <a:lnTo>
                  <a:pt x="0" y="21"/>
                </a:lnTo>
                <a:cubicBezTo>
                  <a:pt x="4" y="19"/>
                  <a:pt x="6" y="16"/>
                  <a:pt x="7" y="12"/>
                </a:cubicBezTo>
                <a:cubicBezTo>
                  <a:pt x="8" y="8"/>
                  <a:pt x="6" y="4"/>
                  <a:pt x="4" y="0"/>
                </a:cubicBezTo>
                <a:cubicBezTo>
                  <a:pt x="7" y="4"/>
                  <a:pt x="9" y="8"/>
                  <a:pt x="8" y="12"/>
                </a:cubicBezTo>
                <a:cubicBezTo>
                  <a:pt x="6" y="16"/>
                  <a:pt x="4" y="20"/>
                  <a:pt x="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1" name="Freeform 2667">
            <a:extLst>
              <a:ext uri="{FF2B5EF4-FFF2-40B4-BE49-F238E27FC236}">
                <a16:creationId xmlns:a16="http://schemas.microsoft.com/office/drawing/2014/main" id="{21D7B425-AAC4-2241-B07A-634A58D00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344738"/>
            <a:ext cx="4763" cy="1587"/>
          </a:xfrm>
          <a:custGeom>
            <a:avLst/>
            <a:gdLst>
              <a:gd name="T0" fmla="*/ 787880 w 12"/>
              <a:gd name="T1" fmla="*/ 559682 h 3"/>
              <a:gd name="T2" fmla="*/ 157576 w 12"/>
              <a:gd name="T3" fmla="*/ 0 h 3"/>
              <a:gd name="T4" fmla="*/ 1417786 w 12"/>
              <a:gd name="T5" fmla="*/ 0 h 3"/>
              <a:gd name="T6" fmla="*/ 787880 w 12"/>
              <a:gd name="T7" fmla="*/ 559682 h 3"/>
              <a:gd name="T8" fmla="*/ 0 w 12"/>
              <a:gd name="T9" fmla="*/ 0 h 3"/>
              <a:gd name="T10" fmla="*/ 157576 w 12"/>
              <a:gd name="T11" fmla="*/ 0 h 3"/>
              <a:gd name="T12" fmla="*/ 0 w 12"/>
              <a:gd name="T13" fmla="*/ 0 h 3"/>
              <a:gd name="T14" fmla="*/ 1732938 w 12"/>
              <a:gd name="T15" fmla="*/ 0 h 3"/>
              <a:gd name="T16" fmla="*/ 1417786 w 12"/>
              <a:gd name="T17" fmla="*/ 0 h 3"/>
              <a:gd name="T18" fmla="*/ 1732938 w 12"/>
              <a:gd name="T19" fmla="*/ 0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3">
                <a:moveTo>
                  <a:pt x="5" y="2"/>
                </a:moveTo>
                <a:cubicBezTo>
                  <a:pt x="3" y="2"/>
                  <a:pt x="2" y="1"/>
                  <a:pt x="1" y="0"/>
                </a:cubicBezTo>
                <a:cubicBezTo>
                  <a:pt x="3" y="2"/>
                  <a:pt x="7" y="2"/>
                  <a:pt x="9" y="0"/>
                </a:cubicBezTo>
                <a:cubicBezTo>
                  <a:pt x="8" y="1"/>
                  <a:pt x="7" y="2"/>
                  <a:pt x="5" y="2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11" y="0"/>
                </a:moveTo>
                <a:cubicBezTo>
                  <a:pt x="10" y="0"/>
                  <a:pt x="10" y="0"/>
                  <a:pt x="9" y="0"/>
                </a:cubicBezTo>
                <a:cubicBezTo>
                  <a:pt x="10" y="0"/>
                  <a:pt x="10" y="0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2" name="Freeform 2668">
            <a:extLst>
              <a:ext uri="{FF2B5EF4-FFF2-40B4-BE49-F238E27FC236}">
                <a16:creationId xmlns:a16="http://schemas.microsoft.com/office/drawing/2014/main" id="{8B6B33D3-53FE-4347-A958-C66C353D6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2344738"/>
            <a:ext cx="1588" cy="4762"/>
          </a:xfrm>
          <a:custGeom>
            <a:avLst/>
            <a:gdLst>
              <a:gd name="T0" fmla="*/ 0 w 5"/>
              <a:gd name="T1" fmla="*/ 1411139 h 15"/>
              <a:gd name="T2" fmla="*/ 0 w 5"/>
              <a:gd name="T3" fmla="*/ 0 h 15"/>
              <a:gd name="T4" fmla="*/ 0 w 5"/>
              <a:gd name="T5" fmla="*/ 0 h 15"/>
              <a:gd name="T6" fmla="*/ 0 w 5"/>
              <a:gd name="T7" fmla="*/ 1411139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">
                <a:moveTo>
                  <a:pt x="0" y="14"/>
                </a:moveTo>
                <a:cubicBezTo>
                  <a:pt x="3" y="10"/>
                  <a:pt x="3" y="5"/>
                  <a:pt x="0" y="0"/>
                </a:cubicBezTo>
                <a:cubicBezTo>
                  <a:pt x="4" y="5"/>
                  <a:pt x="4" y="10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3" name="Freeform 2669">
            <a:extLst>
              <a:ext uri="{FF2B5EF4-FFF2-40B4-BE49-F238E27FC236}">
                <a16:creationId xmlns:a16="http://schemas.microsoft.com/office/drawing/2014/main" id="{86BB3956-DA38-8B44-9BB8-C22174A43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2346325"/>
            <a:ext cx="6350" cy="6350"/>
          </a:xfrm>
          <a:custGeom>
            <a:avLst/>
            <a:gdLst>
              <a:gd name="T0" fmla="*/ 1563771 w 19"/>
              <a:gd name="T1" fmla="*/ 2232212 h 17"/>
              <a:gd name="T2" fmla="*/ 1675397 w 19"/>
              <a:gd name="T3" fmla="*/ 976779 h 17"/>
              <a:gd name="T4" fmla="*/ 111626 w 19"/>
              <a:gd name="T5" fmla="*/ 558053 h 17"/>
              <a:gd name="T6" fmla="*/ 0 w 19"/>
              <a:gd name="T7" fmla="*/ 418726 h 17"/>
              <a:gd name="T8" fmla="*/ 1787024 w 19"/>
              <a:gd name="T9" fmla="*/ 697753 h 17"/>
              <a:gd name="T10" fmla="*/ 1563771 w 19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17">
                <a:moveTo>
                  <a:pt x="14" y="16"/>
                </a:moveTo>
                <a:cubicBezTo>
                  <a:pt x="16" y="13"/>
                  <a:pt x="17" y="10"/>
                  <a:pt x="15" y="7"/>
                </a:cubicBezTo>
                <a:cubicBezTo>
                  <a:pt x="12" y="2"/>
                  <a:pt x="6" y="0"/>
                  <a:pt x="1" y="4"/>
                </a:cubicBezTo>
                <a:lnTo>
                  <a:pt x="0" y="3"/>
                </a:lnTo>
                <a:cubicBezTo>
                  <a:pt x="6" y="0"/>
                  <a:pt x="12" y="1"/>
                  <a:pt x="16" y="5"/>
                </a:cubicBezTo>
                <a:cubicBezTo>
                  <a:pt x="18" y="9"/>
                  <a:pt x="18" y="13"/>
                  <a:pt x="14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" name="Freeform 2670">
            <a:extLst>
              <a:ext uri="{FF2B5EF4-FFF2-40B4-BE49-F238E27FC236}">
                <a16:creationId xmlns:a16="http://schemas.microsoft.com/office/drawing/2014/main" id="{161FF69F-2BE4-9443-B733-78062DFA0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9813" y="2343150"/>
            <a:ext cx="3175" cy="3175"/>
          </a:xfrm>
          <a:custGeom>
            <a:avLst/>
            <a:gdLst>
              <a:gd name="T0" fmla="*/ 0 w 8"/>
              <a:gd name="T1" fmla="*/ 907415 h 10"/>
              <a:gd name="T2" fmla="*/ 0 w 8"/>
              <a:gd name="T3" fmla="*/ 806450 h 10"/>
              <a:gd name="T4" fmla="*/ 1102519 w 8"/>
              <a:gd name="T5" fmla="*/ 0 h 10"/>
              <a:gd name="T6" fmla="*/ 0 w 8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8"/>
                </a:lnTo>
                <a:cubicBezTo>
                  <a:pt x="3" y="8"/>
                  <a:pt x="7" y="4"/>
                  <a:pt x="7" y="0"/>
                </a:cubicBezTo>
                <a:cubicBezTo>
                  <a:pt x="7" y="4"/>
                  <a:pt x="3" y="8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" name="Freeform 2671">
            <a:extLst>
              <a:ext uri="{FF2B5EF4-FFF2-40B4-BE49-F238E27FC236}">
                <a16:creationId xmlns:a16="http://schemas.microsoft.com/office/drawing/2014/main" id="{94C2487A-76E1-C144-803C-5EF258C7E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347913"/>
            <a:ext cx="7938" cy="3175"/>
          </a:xfrm>
          <a:custGeom>
            <a:avLst/>
            <a:gdLst>
              <a:gd name="T0" fmla="*/ 1692598 w 22"/>
              <a:gd name="T1" fmla="*/ 249959 h 11"/>
              <a:gd name="T2" fmla="*/ 0 w 22"/>
              <a:gd name="T3" fmla="*/ 166543 h 11"/>
              <a:gd name="T4" fmla="*/ 1822493 w 22"/>
              <a:gd name="T5" fmla="*/ 249959 h 11"/>
              <a:gd name="T6" fmla="*/ 2733919 w 22"/>
              <a:gd name="T7" fmla="*/ 833005 h 11"/>
              <a:gd name="T8" fmla="*/ 1692598 w 22"/>
              <a:gd name="T9" fmla="*/ 249959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1">
                <a:moveTo>
                  <a:pt x="13" y="3"/>
                </a:moveTo>
                <a:cubicBezTo>
                  <a:pt x="7" y="2"/>
                  <a:pt x="2" y="0"/>
                  <a:pt x="0" y="2"/>
                </a:cubicBezTo>
                <a:cubicBezTo>
                  <a:pt x="2" y="0"/>
                  <a:pt x="8" y="0"/>
                  <a:pt x="14" y="3"/>
                </a:cubicBezTo>
                <a:cubicBezTo>
                  <a:pt x="18" y="5"/>
                  <a:pt x="21" y="7"/>
                  <a:pt x="21" y="10"/>
                </a:cubicBezTo>
                <a:cubicBezTo>
                  <a:pt x="20" y="7"/>
                  <a:pt x="18" y="5"/>
                  <a:pt x="1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" name="Freeform 2672">
            <a:extLst>
              <a:ext uri="{FF2B5EF4-FFF2-40B4-BE49-F238E27FC236}">
                <a16:creationId xmlns:a16="http://schemas.microsoft.com/office/drawing/2014/main" id="{D05B7716-9EC7-164B-B966-52FD441C8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6163" y="2344738"/>
            <a:ext cx="3175" cy="3175"/>
          </a:xfrm>
          <a:custGeom>
            <a:avLst/>
            <a:gdLst>
              <a:gd name="T0" fmla="*/ 0 w 7"/>
              <a:gd name="T1" fmla="*/ 157559 h 8"/>
              <a:gd name="T2" fmla="*/ 0 w 7"/>
              <a:gd name="T3" fmla="*/ 0 h 8"/>
              <a:gd name="T4" fmla="*/ 1234168 w 7"/>
              <a:gd name="T5" fmla="*/ 1102519 h 8"/>
              <a:gd name="T6" fmla="*/ 0 w 7"/>
              <a:gd name="T7" fmla="*/ 15755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0" y="1"/>
                </a:moveTo>
                <a:lnTo>
                  <a:pt x="0" y="0"/>
                </a:lnTo>
                <a:cubicBezTo>
                  <a:pt x="3" y="1"/>
                  <a:pt x="6" y="5"/>
                  <a:pt x="6" y="7"/>
                </a:cubicBezTo>
                <a:cubicBezTo>
                  <a:pt x="6" y="5"/>
                  <a:pt x="2" y="2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" name="Freeform 2673">
            <a:extLst>
              <a:ext uri="{FF2B5EF4-FFF2-40B4-BE49-F238E27FC236}">
                <a16:creationId xmlns:a16="http://schemas.microsoft.com/office/drawing/2014/main" id="{3C7FAD4B-760A-8B45-8E43-2438FF93A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349500"/>
            <a:ext cx="7937" cy="3175"/>
          </a:xfrm>
          <a:custGeom>
            <a:avLst/>
            <a:gdLst>
              <a:gd name="T0" fmla="*/ 2834700 w 20"/>
              <a:gd name="T1" fmla="*/ 787400 h 8"/>
              <a:gd name="T2" fmla="*/ 0 w 20"/>
              <a:gd name="T3" fmla="*/ 787400 h 8"/>
              <a:gd name="T4" fmla="*/ 0 w 20"/>
              <a:gd name="T5" fmla="*/ 630238 h 8"/>
              <a:gd name="T6" fmla="*/ 2834700 w 20"/>
              <a:gd name="T7" fmla="*/ 472678 h 8"/>
              <a:gd name="T8" fmla="*/ 2992249 w 20"/>
              <a:gd name="T9" fmla="*/ 944959 h 8"/>
              <a:gd name="T10" fmla="*/ 2834700 w 20"/>
              <a:gd name="T11" fmla="*/ 787400 h 8"/>
              <a:gd name="T12" fmla="*/ 2992249 w 20"/>
              <a:gd name="T13" fmla="*/ 1102519 h 8"/>
              <a:gd name="T14" fmla="*/ 2992249 w 20"/>
              <a:gd name="T15" fmla="*/ 944959 h 8"/>
              <a:gd name="T16" fmla="*/ 2992249 w 20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8">
                <a:moveTo>
                  <a:pt x="18" y="5"/>
                </a:moveTo>
                <a:cubicBezTo>
                  <a:pt x="14" y="0"/>
                  <a:pt x="4" y="0"/>
                  <a:pt x="0" y="5"/>
                </a:cubicBezTo>
                <a:lnTo>
                  <a:pt x="0" y="4"/>
                </a:lnTo>
                <a:cubicBezTo>
                  <a:pt x="4" y="0"/>
                  <a:pt x="15" y="0"/>
                  <a:pt x="18" y="3"/>
                </a:cubicBezTo>
                <a:cubicBezTo>
                  <a:pt x="18" y="3"/>
                  <a:pt x="19" y="5"/>
                  <a:pt x="19" y="6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19" y="7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8" name="Freeform 2674">
            <a:extLst>
              <a:ext uri="{FF2B5EF4-FFF2-40B4-BE49-F238E27FC236}">
                <a16:creationId xmlns:a16="http://schemas.microsoft.com/office/drawing/2014/main" id="{0238FC54-2EDE-054A-B998-CB91DAF41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4100" y="2347913"/>
            <a:ext cx="6350" cy="3175"/>
          </a:xfrm>
          <a:custGeom>
            <a:avLst/>
            <a:gdLst>
              <a:gd name="T0" fmla="*/ 1898984 w 19"/>
              <a:gd name="T1" fmla="*/ 1102519 h 8"/>
              <a:gd name="T2" fmla="*/ 2010611 w 19"/>
              <a:gd name="T3" fmla="*/ 787400 h 8"/>
              <a:gd name="T4" fmla="*/ 1005305 w 19"/>
              <a:gd name="T5" fmla="*/ 0 h 8"/>
              <a:gd name="T6" fmla="*/ 2010611 w 19"/>
              <a:gd name="T7" fmla="*/ 787400 h 8"/>
              <a:gd name="T8" fmla="*/ 1898984 w 19"/>
              <a:gd name="T9" fmla="*/ 1102519 h 8"/>
              <a:gd name="T10" fmla="*/ 111626 w 19"/>
              <a:gd name="T11" fmla="*/ 1102519 h 8"/>
              <a:gd name="T12" fmla="*/ 0 w 19"/>
              <a:gd name="T13" fmla="*/ 944959 h 8"/>
              <a:gd name="T14" fmla="*/ 1005305 w 19"/>
              <a:gd name="T15" fmla="*/ 0 h 8"/>
              <a:gd name="T16" fmla="*/ 111626 w 19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8">
                <a:moveTo>
                  <a:pt x="17" y="7"/>
                </a:moveTo>
                <a:cubicBezTo>
                  <a:pt x="17" y="6"/>
                  <a:pt x="18" y="5"/>
                  <a:pt x="18" y="5"/>
                </a:cubicBezTo>
                <a:cubicBezTo>
                  <a:pt x="18" y="5"/>
                  <a:pt x="13" y="0"/>
                  <a:pt x="9" y="0"/>
                </a:cubicBezTo>
                <a:cubicBezTo>
                  <a:pt x="13" y="0"/>
                  <a:pt x="17" y="2"/>
                  <a:pt x="18" y="5"/>
                </a:cubicBezTo>
                <a:cubicBezTo>
                  <a:pt x="18" y="5"/>
                  <a:pt x="18" y="6"/>
                  <a:pt x="17" y="7"/>
                </a:cubicBezTo>
                <a:close/>
                <a:moveTo>
                  <a:pt x="1" y="7"/>
                </a:moveTo>
                <a:lnTo>
                  <a:pt x="0" y="6"/>
                </a:lnTo>
                <a:cubicBezTo>
                  <a:pt x="2" y="3"/>
                  <a:pt x="5" y="0"/>
                  <a:pt x="9" y="0"/>
                </a:cubicBezTo>
                <a:cubicBezTo>
                  <a:pt x="8" y="0"/>
                  <a:pt x="2" y="2"/>
                  <a:pt x="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9" name="Freeform 2675">
            <a:extLst>
              <a:ext uri="{FF2B5EF4-FFF2-40B4-BE49-F238E27FC236}">
                <a16:creationId xmlns:a16="http://schemas.microsoft.com/office/drawing/2014/main" id="{F8A871F6-2E06-534A-8C25-7B12FE369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25" y="2346325"/>
            <a:ext cx="1588" cy="4763"/>
          </a:xfrm>
          <a:custGeom>
            <a:avLst/>
            <a:gdLst>
              <a:gd name="T0" fmla="*/ 0 w 5"/>
              <a:gd name="T1" fmla="*/ 1732938 h 12"/>
              <a:gd name="T2" fmla="*/ 201676 w 5"/>
              <a:gd name="T3" fmla="*/ 0 h 12"/>
              <a:gd name="T4" fmla="*/ 201676 w 5"/>
              <a:gd name="T5" fmla="*/ 0 h 12"/>
              <a:gd name="T6" fmla="*/ 0 w 5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2">
                <a:moveTo>
                  <a:pt x="0" y="11"/>
                </a:moveTo>
                <a:cubicBezTo>
                  <a:pt x="3" y="8"/>
                  <a:pt x="2" y="2"/>
                  <a:pt x="2" y="0"/>
                </a:cubicBezTo>
                <a:cubicBezTo>
                  <a:pt x="3" y="2"/>
                  <a:pt x="4" y="9"/>
                  <a:pt x="0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0" name="Freeform 2676">
            <a:extLst>
              <a:ext uri="{FF2B5EF4-FFF2-40B4-BE49-F238E27FC236}">
                <a16:creationId xmlns:a16="http://schemas.microsoft.com/office/drawing/2014/main" id="{EA52E619-1118-9D4D-B451-6CF216730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44738"/>
            <a:ext cx="1588" cy="3175"/>
          </a:xfrm>
          <a:custGeom>
            <a:avLst/>
            <a:gdLst>
              <a:gd name="T0" fmla="*/ 0 w 3"/>
              <a:gd name="T1" fmla="*/ 1102519 h 8"/>
              <a:gd name="T2" fmla="*/ 0 w 3"/>
              <a:gd name="T3" fmla="*/ 0 h 8"/>
              <a:gd name="T4" fmla="*/ 280017 w 3"/>
              <a:gd name="T5" fmla="*/ 0 h 8"/>
              <a:gd name="T6" fmla="*/ 0 w 3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8">
                <a:moveTo>
                  <a:pt x="0" y="7"/>
                </a:moveTo>
                <a:cubicBezTo>
                  <a:pt x="1" y="6"/>
                  <a:pt x="1" y="2"/>
                  <a:pt x="0" y="0"/>
                </a:cubicBezTo>
                <a:lnTo>
                  <a:pt x="1" y="0"/>
                </a:lnTo>
                <a:cubicBezTo>
                  <a:pt x="2" y="2"/>
                  <a:pt x="1" y="6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1" name="Freeform 2677">
            <a:extLst>
              <a:ext uri="{FF2B5EF4-FFF2-40B4-BE49-F238E27FC236}">
                <a16:creationId xmlns:a16="http://schemas.microsoft.com/office/drawing/2014/main" id="{966BE420-A375-4B49-8C6D-CED01131F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2038" y="2344738"/>
            <a:ext cx="1587" cy="3175"/>
          </a:xfrm>
          <a:custGeom>
            <a:avLst/>
            <a:gdLst>
              <a:gd name="T0" fmla="*/ 0 w 6"/>
              <a:gd name="T1" fmla="*/ 833005 h 11"/>
              <a:gd name="T2" fmla="*/ 70093 w 6"/>
              <a:gd name="T3" fmla="*/ 0 h 11"/>
              <a:gd name="T4" fmla="*/ 139921 w 6"/>
              <a:gd name="T5" fmla="*/ 0 h 11"/>
              <a:gd name="T6" fmla="*/ 0 w 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0" y="10"/>
                </a:moveTo>
                <a:cubicBezTo>
                  <a:pt x="3" y="7"/>
                  <a:pt x="2" y="2"/>
                  <a:pt x="1" y="0"/>
                </a:cubicBezTo>
                <a:lnTo>
                  <a:pt x="2" y="0"/>
                </a:lnTo>
                <a:cubicBezTo>
                  <a:pt x="2" y="2"/>
                  <a:pt x="5" y="7"/>
                  <a:pt x="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2" name="Freeform 2678">
            <a:extLst>
              <a:ext uri="{FF2B5EF4-FFF2-40B4-BE49-F238E27FC236}">
                <a16:creationId xmlns:a16="http://schemas.microsoft.com/office/drawing/2014/main" id="{4EF5CE4B-800C-DC47-9FC1-7A8DD97B2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14575"/>
            <a:ext cx="7937" cy="4763"/>
          </a:xfrm>
          <a:custGeom>
            <a:avLst/>
            <a:gdLst>
              <a:gd name="T0" fmla="*/ 1417548 w 20"/>
              <a:gd name="T1" fmla="*/ 1411436 h 15"/>
              <a:gd name="T2" fmla="*/ 787350 w 20"/>
              <a:gd name="T3" fmla="*/ 1310778 h 15"/>
              <a:gd name="T4" fmla="*/ 0 w 20"/>
              <a:gd name="T5" fmla="*/ 0 h 15"/>
              <a:gd name="T6" fmla="*/ 157549 w 20"/>
              <a:gd name="T7" fmla="*/ 0 h 15"/>
              <a:gd name="T8" fmla="*/ 944900 w 20"/>
              <a:gd name="T9" fmla="*/ 1209802 h 15"/>
              <a:gd name="T10" fmla="*/ 2992249 w 20"/>
              <a:gd name="T11" fmla="*/ 1008168 h 15"/>
              <a:gd name="T12" fmla="*/ 1417548 w 20"/>
              <a:gd name="T13" fmla="*/ 141143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5">
                <a:moveTo>
                  <a:pt x="9" y="14"/>
                </a:moveTo>
                <a:cubicBezTo>
                  <a:pt x="8" y="14"/>
                  <a:pt x="6" y="13"/>
                  <a:pt x="5" y="13"/>
                </a:cubicBezTo>
                <a:cubicBezTo>
                  <a:pt x="3" y="10"/>
                  <a:pt x="0" y="7"/>
                  <a:pt x="0" y="0"/>
                </a:cubicBezTo>
                <a:lnTo>
                  <a:pt x="1" y="0"/>
                </a:lnTo>
                <a:cubicBezTo>
                  <a:pt x="1" y="7"/>
                  <a:pt x="3" y="10"/>
                  <a:pt x="6" y="12"/>
                </a:cubicBezTo>
                <a:cubicBezTo>
                  <a:pt x="9" y="14"/>
                  <a:pt x="13" y="14"/>
                  <a:pt x="19" y="10"/>
                </a:cubicBezTo>
                <a:cubicBezTo>
                  <a:pt x="16" y="13"/>
                  <a:pt x="12" y="14"/>
                  <a:pt x="9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3" name="Freeform 2679">
            <a:extLst>
              <a:ext uri="{FF2B5EF4-FFF2-40B4-BE49-F238E27FC236}">
                <a16:creationId xmlns:a16="http://schemas.microsoft.com/office/drawing/2014/main" id="{2FEBCE87-75E8-3142-9D87-4F7A37FF9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17750"/>
            <a:ext cx="6350" cy="4763"/>
          </a:xfrm>
          <a:custGeom>
            <a:avLst/>
            <a:gdLst>
              <a:gd name="T0" fmla="*/ 781718 w 19"/>
              <a:gd name="T1" fmla="*/ 1411436 h 15"/>
              <a:gd name="T2" fmla="*/ 335213 w 19"/>
              <a:gd name="T3" fmla="*/ 1310778 h 15"/>
              <a:gd name="T4" fmla="*/ 335213 w 19"/>
              <a:gd name="T5" fmla="*/ 0 h 15"/>
              <a:gd name="T6" fmla="*/ 446839 w 19"/>
              <a:gd name="T7" fmla="*/ 100976 h 15"/>
              <a:gd name="T8" fmla="*/ 335213 w 19"/>
              <a:gd name="T9" fmla="*/ 1209802 h 15"/>
              <a:gd name="T10" fmla="*/ 1116932 w 19"/>
              <a:gd name="T11" fmla="*/ 1411436 h 15"/>
              <a:gd name="T12" fmla="*/ 781718 w 19"/>
              <a:gd name="T13" fmla="*/ 1411436 h 15"/>
              <a:gd name="T14" fmla="*/ 2010611 w 19"/>
              <a:gd name="T15" fmla="*/ 1109144 h 15"/>
              <a:gd name="T16" fmla="*/ 1116932 w 19"/>
              <a:gd name="T17" fmla="*/ 1411436 h 15"/>
              <a:gd name="T18" fmla="*/ 2010611 w 19"/>
              <a:gd name="T19" fmla="*/ 1109144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5">
                <a:moveTo>
                  <a:pt x="7" y="14"/>
                </a:moveTo>
                <a:cubicBezTo>
                  <a:pt x="5" y="14"/>
                  <a:pt x="3" y="13"/>
                  <a:pt x="3" y="13"/>
                </a:cubicBezTo>
                <a:cubicBezTo>
                  <a:pt x="0" y="10"/>
                  <a:pt x="0" y="4"/>
                  <a:pt x="3" y="0"/>
                </a:cubicBezTo>
                <a:lnTo>
                  <a:pt x="4" y="1"/>
                </a:lnTo>
                <a:cubicBezTo>
                  <a:pt x="1" y="5"/>
                  <a:pt x="1" y="10"/>
                  <a:pt x="3" y="12"/>
                </a:cubicBezTo>
                <a:cubicBezTo>
                  <a:pt x="4" y="13"/>
                  <a:pt x="6" y="14"/>
                  <a:pt x="10" y="14"/>
                </a:cubicBezTo>
                <a:cubicBezTo>
                  <a:pt x="9" y="14"/>
                  <a:pt x="8" y="14"/>
                  <a:pt x="7" y="14"/>
                </a:cubicBezTo>
                <a:close/>
                <a:moveTo>
                  <a:pt x="18" y="11"/>
                </a:moveTo>
                <a:cubicBezTo>
                  <a:pt x="15" y="13"/>
                  <a:pt x="12" y="14"/>
                  <a:pt x="10" y="14"/>
                </a:cubicBezTo>
                <a:cubicBezTo>
                  <a:pt x="12" y="13"/>
                  <a:pt x="15" y="12"/>
                  <a:pt x="18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4" name="Freeform 2680">
            <a:extLst>
              <a:ext uri="{FF2B5EF4-FFF2-40B4-BE49-F238E27FC236}">
                <a16:creationId xmlns:a16="http://schemas.microsoft.com/office/drawing/2014/main" id="{E4248D28-AD39-DE4E-95FF-13D255275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538" y="2319338"/>
            <a:ext cx="7937" cy="3175"/>
          </a:xfrm>
          <a:custGeom>
            <a:avLst/>
            <a:gdLst>
              <a:gd name="T0" fmla="*/ 1575098 w 20"/>
              <a:gd name="T1" fmla="*/ 833005 h 11"/>
              <a:gd name="T2" fmla="*/ 0 w 20"/>
              <a:gd name="T3" fmla="*/ 333375 h 11"/>
              <a:gd name="T4" fmla="*/ 0 w 20"/>
              <a:gd name="T5" fmla="*/ 333375 h 11"/>
              <a:gd name="T6" fmla="*/ 2519998 w 20"/>
              <a:gd name="T7" fmla="*/ 499918 h 11"/>
              <a:gd name="T8" fmla="*/ 2992249 w 20"/>
              <a:gd name="T9" fmla="*/ 0 h 11"/>
              <a:gd name="T10" fmla="*/ 2519998 w 20"/>
              <a:gd name="T11" fmla="*/ 583045 h 11"/>
              <a:gd name="T12" fmla="*/ 1575098 w 2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1">
                <a:moveTo>
                  <a:pt x="10" y="10"/>
                </a:moveTo>
                <a:cubicBezTo>
                  <a:pt x="6" y="10"/>
                  <a:pt x="3" y="8"/>
                  <a:pt x="0" y="4"/>
                </a:cubicBezTo>
                <a:cubicBezTo>
                  <a:pt x="6" y="10"/>
                  <a:pt x="12" y="10"/>
                  <a:pt x="16" y="6"/>
                </a:cubicBezTo>
                <a:cubicBezTo>
                  <a:pt x="18" y="5"/>
                  <a:pt x="19" y="3"/>
                  <a:pt x="19" y="0"/>
                </a:cubicBezTo>
                <a:cubicBezTo>
                  <a:pt x="19" y="3"/>
                  <a:pt x="18" y="6"/>
                  <a:pt x="16" y="7"/>
                </a:cubicBezTo>
                <a:cubicBezTo>
                  <a:pt x="15" y="9"/>
                  <a:pt x="12" y="10"/>
                  <a:pt x="1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5" name="Freeform 2681">
            <a:extLst>
              <a:ext uri="{FF2B5EF4-FFF2-40B4-BE49-F238E27FC236}">
                <a16:creationId xmlns:a16="http://schemas.microsoft.com/office/drawing/2014/main" id="{9BB8463D-4D9D-404B-B7B9-F00ED687E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324100"/>
            <a:ext cx="6350" cy="3175"/>
          </a:xfrm>
          <a:custGeom>
            <a:avLst/>
            <a:gdLst>
              <a:gd name="T0" fmla="*/ 1255806 w 17"/>
              <a:gd name="T1" fmla="*/ 833005 h 11"/>
              <a:gd name="T2" fmla="*/ 697753 w 17"/>
              <a:gd name="T3" fmla="*/ 749877 h 11"/>
              <a:gd name="T4" fmla="*/ 139700 w 17"/>
              <a:gd name="T5" fmla="*/ 0 h 11"/>
              <a:gd name="T6" fmla="*/ 279026 w 17"/>
              <a:gd name="T7" fmla="*/ 0 h 11"/>
              <a:gd name="T8" fmla="*/ 697753 w 17"/>
              <a:gd name="T9" fmla="*/ 749877 h 11"/>
              <a:gd name="T10" fmla="*/ 2232212 w 17"/>
              <a:gd name="T11" fmla="*/ 583045 h 11"/>
              <a:gd name="T12" fmla="*/ 1255806 w 17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1">
                <a:moveTo>
                  <a:pt x="9" y="10"/>
                </a:moveTo>
                <a:cubicBezTo>
                  <a:pt x="7" y="10"/>
                  <a:pt x="5" y="10"/>
                  <a:pt x="5" y="9"/>
                </a:cubicBezTo>
                <a:cubicBezTo>
                  <a:pt x="2" y="7"/>
                  <a:pt x="0" y="4"/>
                  <a:pt x="1" y="0"/>
                </a:cubicBezTo>
                <a:lnTo>
                  <a:pt x="2" y="0"/>
                </a:lnTo>
                <a:cubicBezTo>
                  <a:pt x="1" y="4"/>
                  <a:pt x="2" y="7"/>
                  <a:pt x="5" y="9"/>
                </a:cubicBezTo>
                <a:cubicBezTo>
                  <a:pt x="7" y="10"/>
                  <a:pt x="12" y="10"/>
                  <a:pt x="16" y="7"/>
                </a:cubicBezTo>
                <a:cubicBezTo>
                  <a:pt x="14" y="9"/>
                  <a:pt x="10" y="10"/>
                  <a:pt x="9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6" name="Freeform 2682">
            <a:extLst>
              <a:ext uri="{FF2B5EF4-FFF2-40B4-BE49-F238E27FC236}">
                <a16:creationId xmlns:a16="http://schemas.microsoft.com/office/drawing/2014/main" id="{830EA2E6-4E10-D146-BBC6-AB801DFA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320925"/>
            <a:ext cx="7937" cy="4763"/>
          </a:xfrm>
          <a:custGeom>
            <a:avLst/>
            <a:gdLst>
              <a:gd name="T0" fmla="*/ 1786170 w 23"/>
              <a:gd name="T1" fmla="*/ 1411436 h 15"/>
              <a:gd name="T2" fmla="*/ 1190895 w 23"/>
              <a:gd name="T3" fmla="*/ 1310778 h 15"/>
              <a:gd name="T4" fmla="*/ 0 w 23"/>
              <a:gd name="T5" fmla="*/ 0 h 15"/>
              <a:gd name="T6" fmla="*/ 0 w 23"/>
              <a:gd name="T7" fmla="*/ 0 h 15"/>
              <a:gd name="T8" fmla="*/ 1190895 w 23"/>
              <a:gd name="T9" fmla="*/ 1310778 h 15"/>
              <a:gd name="T10" fmla="*/ 2619900 w 23"/>
              <a:gd name="T11" fmla="*/ 1109144 h 15"/>
              <a:gd name="T12" fmla="*/ 1786170 w 23"/>
              <a:gd name="T13" fmla="*/ 141143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5">
                <a:moveTo>
                  <a:pt x="15" y="14"/>
                </a:moveTo>
                <a:cubicBezTo>
                  <a:pt x="13" y="14"/>
                  <a:pt x="12" y="14"/>
                  <a:pt x="10" y="13"/>
                </a:cubicBezTo>
                <a:cubicBezTo>
                  <a:pt x="4" y="11"/>
                  <a:pt x="1" y="6"/>
                  <a:pt x="0" y="0"/>
                </a:cubicBezTo>
                <a:cubicBezTo>
                  <a:pt x="1" y="5"/>
                  <a:pt x="6" y="10"/>
                  <a:pt x="10" y="13"/>
                </a:cubicBezTo>
                <a:cubicBezTo>
                  <a:pt x="14" y="14"/>
                  <a:pt x="18" y="14"/>
                  <a:pt x="22" y="11"/>
                </a:cubicBezTo>
                <a:cubicBezTo>
                  <a:pt x="20" y="13"/>
                  <a:pt x="17" y="14"/>
                  <a:pt x="15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7" name="Freeform 2683">
            <a:extLst>
              <a:ext uri="{FF2B5EF4-FFF2-40B4-BE49-F238E27FC236}">
                <a16:creationId xmlns:a16="http://schemas.microsoft.com/office/drawing/2014/main" id="{98EE9323-3530-4747-A320-FBA2CE6B9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325688"/>
            <a:ext cx="9525" cy="4762"/>
          </a:xfrm>
          <a:custGeom>
            <a:avLst/>
            <a:gdLst>
              <a:gd name="T0" fmla="*/ 1744907 w 26"/>
              <a:gd name="T1" fmla="*/ 1504112 h 14"/>
              <a:gd name="T2" fmla="*/ 1341926 w 26"/>
              <a:gd name="T3" fmla="*/ 1388463 h 14"/>
              <a:gd name="T4" fmla="*/ 0 w 26"/>
              <a:gd name="T5" fmla="*/ 0 h 14"/>
              <a:gd name="T6" fmla="*/ 134083 w 26"/>
              <a:gd name="T7" fmla="*/ 0 h 14"/>
              <a:gd name="T8" fmla="*/ 1341926 w 26"/>
              <a:gd name="T9" fmla="*/ 1388463 h 14"/>
              <a:gd name="T10" fmla="*/ 3355364 w 26"/>
              <a:gd name="T11" fmla="*/ 231297 h 14"/>
              <a:gd name="T12" fmla="*/ 1744907 w 26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14">
                <a:moveTo>
                  <a:pt x="13" y="13"/>
                </a:moveTo>
                <a:cubicBezTo>
                  <a:pt x="13" y="13"/>
                  <a:pt x="11" y="13"/>
                  <a:pt x="10" y="12"/>
                </a:cubicBezTo>
                <a:cubicBezTo>
                  <a:pt x="4" y="12"/>
                  <a:pt x="0" y="7"/>
                  <a:pt x="0" y="0"/>
                </a:cubicBezTo>
                <a:lnTo>
                  <a:pt x="1" y="0"/>
                </a:lnTo>
                <a:cubicBezTo>
                  <a:pt x="1" y="8"/>
                  <a:pt x="6" y="12"/>
                  <a:pt x="10" y="12"/>
                </a:cubicBezTo>
                <a:cubicBezTo>
                  <a:pt x="16" y="13"/>
                  <a:pt x="22" y="9"/>
                  <a:pt x="25" y="2"/>
                </a:cubicBezTo>
                <a:cubicBezTo>
                  <a:pt x="23" y="9"/>
                  <a:pt x="18" y="13"/>
                  <a:pt x="1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8" name="Freeform 2684">
            <a:extLst>
              <a:ext uri="{FF2B5EF4-FFF2-40B4-BE49-F238E27FC236}">
                <a16:creationId xmlns:a16="http://schemas.microsoft.com/office/drawing/2014/main" id="{54ACC3E2-69DC-9E4E-B711-6A886BF7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28863"/>
            <a:ext cx="9525" cy="3175"/>
          </a:xfrm>
          <a:custGeom>
            <a:avLst/>
            <a:gdLst>
              <a:gd name="T0" fmla="*/ 1493308 w 27"/>
              <a:gd name="T1" fmla="*/ 833005 h 11"/>
              <a:gd name="T2" fmla="*/ 1369131 w 27"/>
              <a:gd name="T3" fmla="*/ 833005 h 11"/>
              <a:gd name="T4" fmla="*/ 0 w 27"/>
              <a:gd name="T5" fmla="*/ 83416 h 11"/>
              <a:gd name="T6" fmla="*/ 124531 w 27"/>
              <a:gd name="T7" fmla="*/ 83416 h 11"/>
              <a:gd name="T8" fmla="*/ 1369131 w 27"/>
              <a:gd name="T9" fmla="*/ 749877 h 11"/>
              <a:gd name="T10" fmla="*/ 3235678 w 27"/>
              <a:gd name="T11" fmla="*/ 0 h 11"/>
              <a:gd name="T12" fmla="*/ 1493308 w 27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1">
                <a:moveTo>
                  <a:pt x="12" y="10"/>
                </a:moveTo>
                <a:lnTo>
                  <a:pt x="11" y="10"/>
                </a:lnTo>
                <a:cubicBezTo>
                  <a:pt x="8" y="10"/>
                  <a:pt x="4" y="9"/>
                  <a:pt x="0" y="1"/>
                </a:cubicBezTo>
                <a:lnTo>
                  <a:pt x="1" y="1"/>
                </a:lnTo>
                <a:cubicBezTo>
                  <a:pt x="4" y="9"/>
                  <a:pt x="8" y="9"/>
                  <a:pt x="11" y="9"/>
                </a:cubicBezTo>
                <a:cubicBezTo>
                  <a:pt x="17" y="9"/>
                  <a:pt x="23" y="5"/>
                  <a:pt x="26" y="0"/>
                </a:cubicBezTo>
                <a:cubicBezTo>
                  <a:pt x="23" y="7"/>
                  <a:pt x="18" y="10"/>
                  <a:pt x="1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39" name="Freeform 2685">
            <a:extLst>
              <a:ext uri="{FF2B5EF4-FFF2-40B4-BE49-F238E27FC236}">
                <a16:creationId xmlns:a16="http://schemas.microsoft.com/office/drawing/2014/main" id="{033AF957-C2EC-D647-B7F8-2CEEF0AC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2322513"/>
            <a:ext cx="7937" cy="3175"/>
          </a:xfrm>
          <a:custGeom>
            <a:avLst/>
            <a:gdLst>
              <a:gd name="T0" fmla="*/ 1889800 w 20"/>
              <a:gd name="T1" fmla="*/ 907415 h 10"/>
              <a:gd name="T2" fmla="*/ 1417548 w 20"/>
              <a:gd name="T3" fmla="*/ 907415 h 10"/>
              <a:gd name="T4" fmla="*/ 0 w 20"/>
              <a:gd name="T5" fmla="*/ 0 h 10"/>
              <a:gd name="T6" fmla="*/ 0 w 20"/>
              <a:gd name="T7" fmla="*/ 0 h 10"/>
              <a:gd name="T8" fmla="*/ 1417548 w 20"/>
              <a:gd name="T9" fmla="*/ 907415 h 10"/>
              <a:gd name="T10" fmla="*/ 2992249 w 20"/>
              <a:gd name="T11" fmla="*/ 705803 h 10"/>
              <a:gd name="T12" fmla="*/ 1889800 w 20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0">
                <a:moveTo>
                  <a:pt x="12" y="9"/>
                </a:moveTo>
                <a:cubicBezTo>
                  <a:pt x="10" y="9"/>
                  <a:pt x="9" y="9"/>
                  <a:pt x="9" y="9"/>
                </a:cubicBezTo>
                <a:cubicBezTo>
                  <a:pt x="5" y="7"/>
                  <a:pt x="2" y="5"/>
                  <a:pt x="0" y="0"/>
                </a:cubicBezTo>
                <a:cubicBezTo>
                  <a:pt x="2" y="4"/>
                  <a:pt x="5" y="6"/>
                  <a:pt x="9" y="9"/>
                </a:cubicBezTo>
                <a:cubicBezTo>
                  <a:pt x="12" y="9"/>
                  <a:pt x="15" y="9"/>
                  <a:pt x="19" y="7"/>
                </a:cubicBezTo>
                <a:cubicBezTo>
                  <a:pt x="17" y="9"/>
                  <a:pt x="14" y="9"/>
                  <a:pt x="1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0" name="Freeform 2686">
            <a:extLst>
              <a:ext uri="{FF2B5EF4-FFF2-40B4-BE49-F238E27FC236}">
                <a16:creationId xmlns:a16="http://schemas.microsoft.com/office/drawing/2014/main" id="{87D9FCBA-2B13-664D-818E-8320C5A00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320925"/>
            <a:ext cx="7938" cy="3175"/>
          </a:xfrm>
          <a:custGeom>
            <a:avLst/>
            <a:gdLst>
              <a:gd name="T0" fmla="*/ 1714608 w 21"/>
              <a:gd name="T1" fmla="*/ 995539 h 9"/>
              <a:gd name="T2" fmla="*/ 1000188 w 21"/>
              <a:gd name="T3" fmla="*/ 871008 h 9"/>
              <a:gd name="T4" fmla="*/ 0 w 21"/>
              <a:gd name="T5" fmla="*/ 0 h 9"/>
              <a:gd name="T6" fmla="*/ 1143072 w 21"/>
              <a:gd name="T7" fmla="*/ 746831 h 9"/>
              <a:gd name="T8" fmla="*/ 2571912 w 21"/>
              <a:gd name="T9" fmla="*/ 746831 h 9"/>
              <a:gd name="T10" fmla="*/ 1714608 w 21"/>
              <a:gd name="T11" fmla="*/ 995539 h 9"/>
              <a:gd name="T12" fmla="*/ 2857680 w 21"/>
              <a:gd name="T13" fmla="*/ 622300 h 9"/>
              <a:gd name="T14" fmla="*/ 2571912 w 21"/>
              <a:gd name="T15" fmla="*/ 746831 h 9"/>
              <a:gd name="T16" fmla="*/ 2857680 w 21"/>
              <a:gd name="T17" fmla="*/ 62230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9">
                <a:moveTo>
                  <a:pt x="12" y="8"/>
                </a:moveTo>
                <a:cubicBezTo>
                  <a:pt x="11" y="8"/>
                  <a:pt x="9" y="7"/>
                  <a:pt x="7" y="7"/>
                </a:cubicBezTo>
                <a:cubicBezTo>
                  <a:pt x="4" y="6"/>
                  <a:pt x="1" y="4"/>
                  <a:pt x="0" y="0"/>
                </a:cubicBezTo>
                <a:cubicBezTo>
                  <a:pt x="1" y="2"/>
                  <a:pt x="4" y="5"/>
                  <a:pt x="8" y="6"/>
                </a:cubicBezTo>
                <a:cubicBezTo>
                  <a:pt x="11" y="7"/>
                  <a:pt x="14" y="8"/>
                  <a:pt x="18" y="6"/>
                </a:cubicBezTo>
                <a:cubicBezTo>
                  <a:pt x="16" y="7"/>
                  <a:pt x="14" y="8"/>
                  <a:pt x="12" y="8"/>
                </a:cubicBezTo>
                <a:close/>
                <a:moveTo>
                  <a:pt x="20" y="5"/>
                </a:moveTo>
                <a:cubicBezTo>
                  <a:pt x="19" y="5"/>
                  <a:pt x="18" y="6"/>
                  <a:pt x="18" y="6"/>
                </a:cubicBezTo>
                <a:cubicBezTo>
                  <a:pt x="18" y="6"/>
                  <a:pt x="19" y="5"/>
                  <a:pt x="2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1" name="Freeform 2687">
            <a:extLst>
              <a:ext uri="{FF2B5EF4-FFF2-40B4-BE49-F238E27FC236}">
                <a16:creationId xmlns:a16="http://schemas.microsoft.com/office/drawing/2014/main" id="{C95C7531-28F4-604B-AE54-8819F087A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22513"/>
            <a:ext cx="7937" cy="4762"/>
          </a:xfrm>
          <a:custGeom>
            <a:avLst/>
            <a:gdLst>
              <a:gd name="T0" fmla="*/ 833730 w 23"/>
              <a:gd name="T1" fmla="*/ 1610289 h 13"/>
              <a:gd name="T2" fmla="*/ 238110 w 23"/>
              <a:gd name="T3" fmla="*/ 1341785 h 13"/>
              <a:gd name="T4" fmla="*/ 119055 w 23"/>
              <a:gd name="T5" fmla="*/ 0 h 13"/>
              <a:gd name="T6" fmla="*/ 238110 w 23"/>
              <a:gd name="T7" fmla="*/ 134069 h 13"/>
              <a:gd name="T8" fmla="*/ 238110 w 23"/>
              <a:gd name="T9" fmla="*/ 1207716 h 13"/>
              <a:gd name="T10" fmla="*/ 2619900 w 23"/>
              <a:gd name="T11" fmla="*/ 536641 h 13"/>
              <a:gd name="T12" fmla="*/ 833730 w 23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3">
                <a:moveTo>
                  <a:pt x="7" y="12"/>
                </a:moveTo>
                <a:cubicBezTo>
                  <a:pt x="5" y="12"/>
                  <a:pt x="3" y="11"/>
                  <a:pt x="2" y="10"/>
                </a:cubicBezTo>
                <a:cubicBezTo>
                  <a:pt x="0" y="7"/>
                  <a:pt x="0" y="3"/>
                  <a:pt x="1" y="0"/>
                </a:cubicBezTo>
                <a:lnTo>
                  <a:pt x="2" y="1"/>
                </a:lnTo>
                <a:cubicBezTo>
                  <a:pt x="0" y="3"/>
                  <a:pt x="0" y="7"/>
                  <a:pt x="2" y="9"/>
                </a:cubicBezTo>
                <a:cubicBezTo>
                  <a:pt x="6" y="12"/>
                  <a:pt x="13" y="12"/>
                  <a:pt x="22" y="4"/>
                </a:cubicBezTo>
                <a:cubicBezTo>
                  <a:pt x="16" y="10"/>
                  <a:pt x="11" y="12"/>
                  <a:pt x="7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2" name="Freeform 2688">
            <a:extLst>
              <a:ext uri="{FF2B5EF4-FFF2-40B4-BE49-F238E27FC236}">
                <a16:creationId xmlns:a16="http://schemas.microsoft.com/office/drawing/2014/main" id="{3174AFB6-FEBB-4045-8E25-F8A99E2AA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3775" y="2327275"/>
            <a:ext cx="9525" cy="6350"/>
          </a:xfrm>
          <a:custGeom>
            <a:avLst/>
            <a:gdLst>
              <a:gd name="T0" fmla="*/ 1016127 w 25"/>
              <a:gd name="T1" fmla="*/ 2362597 h 16"/>
              <a:gd name="T2" fmla="*/ 0 w 25"/>
              <a:gd name="T3" fmla="*/ 0 h 16"/>
              <a:gd name="T4" fmla="*/ 1161288 w 25"/>
              <a:gd name="T5" fmla="*/ 2362597 h 16"/>
              <a:gd name="T6" fmla="*/ 1016127 w 25"/>
              <a:gd name="T7" fmla="*/ 2362597 h 16"/>
              <a:gd name="T8" fmla="*/ 3483864 w 25"/>
              <a:gd name="T9" fmla="*/ 944959 h 16"/>
              <a:gd name="T10" fmla="*/ 1596771 w 25"/>
              <a:gd name="T11" fmla="*/ 2362597 h 16"/>
              <a:gd name="T12" fmla="*/ 3483864 w 25"/>
              <a:gd name="T13" fmla="*/ 944959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16">
                <a:moveTo>
                  <a:pt x="7" y="15"/>
                </a:moveTo>
                <a:cubicBezTo>
                  <a:pt x="3" y="13"/>
                  <a:pt x="0" y="6"/>
                  <a:pt x="0" y="0"/>
                </a:cubicBezTo>
                <a:cubicBezTo>
                  <a:pt x="1" y="5"/>
                  <a:pt x="3" y="13"/>
                  <a:pt x="8" y="15"/>
                </a:cubicBezTo>
                <a:lnTo>
                  <a:pt x="7" y="15"/>
                </a:lnTo>
                <a:close/>
                <a:moveTo>
                  <a:pt x="24" y="6"/>
                </a:moveTo>
                <a:cubicBezTo>
                  <a:pt x="19" y="12"/>
                  <a:pt x="15" y="15"/>
                  <a:pt x="11" y="15"/>
                </a:cubicBezTo>
                <a:cubicBezTo>
                  <a:pt x="14" y="14"/>
                  <a:pt x="19" y="11"/>
                  <a:pt x="2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3" name="Freeform 2689">
            <a:extLst>
              <a:ext uri="{FF2B5EF4-FFF2-40B4-BE49-F238E27FC236}">
                <a16:creationId xmlns:a16="http://schemas.microsoft.com/office/drawing/2014/main" id="{FF1860CC-8810-5E49-A49E-59200B26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538" y="2332038"/>
            <a:ext cx="9525" cy="3175"/>
          </a:xfrm>
          <a:custGeom>
            <a:avLst/>
            <a:gdLst>
              <a:gd name="T0" fmla="*/ 1610458 w 26"/>
              <a:gd name="T1" fmla="*/ 995539 h 9"/>
              <a:gd name="T2" fmla="*/ 0 w 26"/>
              <a:gd name="T3" fmla="*/ 0 h 9"/>
              <a:gd name="T4" fmla="*/ 0 w 26"/>
              <a:gd name="T5" fmla="*/ 0 h 9"/>
              <a:gd name="T6" fmla="*/ 1744907 w 26"/>
              <a:gd name="T7" fmla="*/ 995539 h 9"/>
              <a:gd name="T8" fmla="*/ 3355364 w 26"/>
              <a:gd name="T9" fmla="*/ 0 h 9"/>
              <a:gd name="T10" fmla="*/ 1744907 w 26"/>
              <a:gd name="T11" fmla="*/ 995539 h 9"/>
              <a:gd name="T12" fmla="*/ 1610458 w 26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9">
                <a:moveTo>
                  <a:pt x="12" y="8"/>
                </a:moveTo>
                <a:cubicBezTo>
                  <a:pt x="7" y="8"/>
                  <a:pt x="3" y="4"/>
                  <a:pt x="0" y="0"/>
                </a:cubicBezTo>
                <a:cubicBezTo>
                  <a:pt x="3" y="4"/>
                  <a:pt x="7" y="8"/>
                  <a:pt x="13" y="8"/>
                </a:cubicBezTo>
                <a:cubicBezTo>
                  <a:pt x="17" y="7"/>
                  <a:pt x="21" y="5"/>
                  <a:pt x="25" y="0"/>
                </a:cubicBezTo>
                <a:cubicBezTo>
                  <a:pt x="21" y="5"/>
                  <a:pt x="17" y="8"/>
                  <a:pt x="13" y="8"/>
                </a:cubicBezTo>
                <a:lnTo>
                  <a:pt x="12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4" name="Freeform 2690">
            <a:extLst>
              <a:ext uri="{FF2B5EF4-FFF2-40B4-BE49-F238E27FC236}">
                <a16:creationId xmlns:a16="http://schemas.microsoft.com/office/drawing/2014/main" id="{9207B15E-99A1-CC42-A076-EE83F5DC0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32038"/>
            <a:ext cx="3175" cy="4762"/>
          </a:xfrm>
          <a:custGeom>
            <a:avLst/>
            <a:gdLst>
              <a:gd name="T0" fmla="*/ 497769 w 9"/>
              <a:gd name="T1" fmla="*/ 1411139 h 15"/>
              <a:gd name="T2" fmla="*/ 124531 w 9"/>
              <a:gd name="T3" fmla="*/ 0 h 15"/>
              <a:gd name="T4" fmla="*/ 497769 w 9"/>
              <a:gd name="T5" fmla="*/ 1209548 h 15"/>
              <a:gd name="T6" fmla="*/ 995539 w 9"/>
              <a:gd name="T7" fmla="*/ 1411139 h 15"/>
              <a:gd name="T8" fmla="*/ 497769 w 9"/>
              <a:gd name="T9" fmla="*/ 1411139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5">
                <a:moveTo>
                  <a:pt x="4" y="14"/>
                </a:moveTo>
                <a:cubicBezTo>
                  <a:pt x="1" y="10"/>
                  <a:pt x="0" y="6"/>
                  <a:pt x="1" y="0"/>
                </a:cubicBezTo>
                <a:cubicBezTo>
                  <a:pt x="1" y="6"/>
                  <a:pt x="1" y="9"/>
                  <a:pt x="4" y="12"/>
                </a:cubicBezTo>
                <a:cubicBezTo>
                  <a:pt x="4" y="14"/>
                  <a:pt x="6" y="14"/>
                  <a:pt x="8" y="14"/>
                </a:cubicBezTo>
                <a:lnTo>
                  <a:pt x="4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5" name="Freeform 2691">
            <a:extLst>
              <a:ext uri="{FF2B5EF4-FFF2-40B4-BE49-F238E27FC236}">
                <a16:creationId xmlns:a16="http://schemas.microsoft.com/office/drawing/2014/main" id="{9BE00609-7372-014C-8E19-038A00C32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36800"/>
            <a:ext cx="7938" cy="4763"/>
          </a:xfrm>
          <a:custGeom>
            <a:avLst/>
            <a:gdLst>
              <a:gd name="T0" fmla="*/ 1432087 w 22"/>
              <a:gd name="T1" fmla="*/ 1411436 h 15"/>
              <a:gd name="T2" fmla="*/ 650916 w 22"/>
              <a:gd name="T3" fmla="*/ 1310778 h 15"/>
              <a:gd name="T4" fmla="*/ 0 w 22"/>
              <a:gd name="T5" fmla="*/ 0 h 15"/>
              <a:gd name="T6" fmla="*/ 781171 w 22"/>
              <a:gd name="T7" fmla="*/ 1310778 h 15"/>
              <a:gd name="T8" fmla="*/ 2733919 w 22"/>
              <a:gd name="T9" fmla="*/ 1109144 h 15"/>
              <a:gd name="T10" fmla="*/ 1432087 w 22"/>
              <a:gd name="T11" fmla="*/ 1411436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15">
                <a:moveTo>
                  <a:pt x="11" y="14"/>
                </a:moveTo>
                <a:cubicBezTo>
                  <a:pt x="9" y="14"/>
                  <a:pt x="7" y="14"/>
                  <a:pt x="5" y="13"/>
                </a:cubicBezTo>
                <a:cubicBezTo>
                  <a:pt x="2" y="11"/>
                  <a:pt x="0" y="6"/>
                  <a:pt x="0" y="0"/>
                </a:cubicBezTo>
                <a:cubicBezTo>
                  <a:pt x="0" y="6"/>
                  <a:pt x="2" y="10"/>
                  <a:pt x="6" y="13"/>
                </a:cubicBezTo>
                <a:cubicBezTo>
                  <a:pt x="10" y="14"/>
                  <a:pt x="15" y="14"/>
                  <a:pt x="21" y="11"/>
                </a:cubicBezTo>
                <a:cubicBezTo>
                  <a:pt x="17" y="13"/>
                  <a:pt x="13" y="14"/>
                  <a:pt x="11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6" name="Freeform 2692">
            <a:extLst>
              <a:ext uri="{FF2B5EF4-FFF2-40B4-BE49-F238E27FC236}">
                <a16:creationId xmlns:a16="http://schemas.microsoft.com/office/drawing/2014/main" id="{75A97E42-7402-0647-B1F0-74A5DFD7C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41563"/>
            <a:ext cx="9525" cy="6350"/>
          </a:xfrm>
          <a:custGeom>
            <a:avLst/>
            <a:gdLst>
              <a:gd name="T0" fmla="*/ 2147521 w 26"/>
              <a:gd name="T1" fmla="*/ 2115608 h 18"/>
              <a:gd name="T2" fmla="*/ 536697 w 26"/>
              <a:gd name="T3" fmla="*/ 1493308 h 18"/>
              <a:gd name="T4" fmla="*/ 134083 w 26"/>
              <a:gd name="T5" fmla="*/ 0 h 18"/>
              <a:gd name="T6" fmla="*/ 268532 w 26"/>
              <a:gd name="T7" fmla="*/ 0 h 18"/>
              <a:gd name="T8" fmla="*/ 805229 w 26"/>
              <a:gd name="T9" fmla="*/ 1369131 h 18"/>
              <a:gd name="T10" fmla="*/ 2550136 w 26"/>
              <a:gd name="T11" fmla="*/ 1991078 h 18"/>
              <a:gd name="T12" fmla="*/ 2147521 w 26"/>
              <a:gd name="T13" fmla="*/ 2115608 h 18"/>
              <a:gd name="T14" fmla="*/ 3355364 w 26"/>
              <a:gd name="T15" fmla="*/ 1866900 h 18"/>
              <a:gd name="T16" fmla="*/ 2550136 w 26"/>
              <a:gd name="T17" fmla="*/ 1991078 h 18"/>
              <a:gd name="T18" fmla="*/ 3355364 w 26"/>
              <a:gd name="T19" fmla="*/ 186690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18">
                <a:moveTo>
                  <a:pt x="16" y="17"/>
                </a:moveTo>
                <a:cubicBezTo>
                  <a:pt x="12" y="17"/>
                  <a:pt x="7" y="15"/>
                  <a:pt x="4" y="12"/>
                </a:cubicBezTo>
                <a:cubicBezTo>
                  <a:pt x="1" y="9"/>
                  <a:pt x="0" y="4"/>
                  <a:pt x="1" y="0"/>
                </a:cubicBezTo>
                <a:lnTo>
                  <a:pt x="2" y="0"/>
                </a:lnTo>
                <a:cubicBezTo>
                  <a:pt x="0" y="4"/>
                  <a:pt x="1" y="9"/>
                  <a:pt x="6" y="11"/>
                </a:cubicBezTo>
                <a:cubicBezTo>
                  <a:pt x="9" y="15"/>
                  <a:pt x="14" y="16"/>
                  <a:pt x="19" y="16"/>
                </a:cubicBezTo>
                <a:cubicBezTo>
                  <a:pt x="18" y="16"/>
                  <a:pt x="17" y="17"/>
                  <a:pt x="16" y="17"/>
                </a:cubicBezTo>
                <a:close/>
                <a:moveTo>
                  <a:pt x="25" y="15"/>
                </a:moveTo>
                <a:cubicBezTo>
                  <a:pt x="23" y="16"/>
                  <a:pt x="21" y="16"/>
                  <a:pt x="19" y="16"/>
                </a:cubicBezTo>
                <a:cubicBezTo>
                  <a:pt x="21" y="16"/>
                  <a:pt x="23" y="15"/>
                  <a:pt x="25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7" name="Freeform 2693">
            <a:extLst>
              <a:ext uri="{FF2B5EF4-FFF2-40B4-BE49-F238E27FC236}">
                <a16:creationId xmlns:a16="http://schemas.microsoft.com/office/drawing/2014/main" id="{993573AD-43A0-904E-A0D0-BCF6B5D4B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2333625"/>
            <a:ext cx="7937" cy="4763"/>
          </a:xfrm>
          <a:custGeom>
            <a:avLst/>
            <a:gdLst>
              <a:gd name="T0" fmla="*/ 1575098 w 20"/>
              <a:gd name="T1" fmla="*/ 1389095 h 14"/>
              <a:gd name="T2" fmla="*/ 787350 w 20"/>
              <a:gd name="T3" fmla="*/ 1157409 h 14"/>
              <a:gd name="T4" fmla="*/ 157549 w 20"/>
              <a:gd name="T5" fmla="*/ 0 h 14"/>
              <a:gd name="T6" fmla="*/ 315099 w 20"/>
              <a:gd name="T7" fmla="*/ 0 h 14"/>
              <a:gd name="T8" fmla="*/ 944900 w 20"/>
              <a:gd name="T9" fmla="*/ 1157409 h 14"/>
              <a:gd name="T10" fmla="*/ 2992249 w 20"/>
              <a:gd name="T11" fmla="*/ 926063 h 14"/>
              <a:gd name="T12" fmla="*/ 1575098 w 20"/>
              <a:gd name="T13" fmla="*/ 1389095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4">
                <a:moveTo>
                  <a:pt x="10" y="12"/>
                </a:moveTo>
                <a:cubicBezTo>
                  <a:pt x="9" y="12"/>
                  <a:pt x="7" y="12"/>
                  <a:pt x="5" y="10"/>
                </a:cubicBezTo>
                <a:cubicBezTo>
                  <a:pt x="2" y="9"/>
                  <a:pt x="0" y="4"/>
                  <a:pt x="1" y="0"/>
                </a:cubicBezTo>
                <a:lnTo>
                  <a:pt x="2" y="0"/>
                </a:lnTo>
                <a:cubicBezTo>
                  <a:pt x="1" y="4"/>
                  <a:pt x="2" y="9"/>
                  <a:pt x="6" y="10"/>
                </a:cubicBezTo>
                <a:cubicBezTo>
                  <a:pt x="9" y="13"/>
                  <a:pt x="14" y="12"/>
                  <a:pt x="19" y="8"/>
                </a:cubicBezTo>
                <a:cubicBezTo>
                  <a:pt x="16" y="11"/>
                  <a:pt x="13" y="12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8" name="Freeform 2694">
            <a:extLst>
              <a:ext uri="{FF2B5EF4-FFF2-40B4-BE49-F238E27FC236}">
                <a16:creationId xmlns:a16="http://schemas.microsoft.com/office/drawing/2014/main" id="{B801DBD2-5F52-304D-B880-8160A3AE4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38388"/>
            <a:ext cx="7937" cy="4762"/>
          </a:xfrm>
          <a:custGeom>
            <a:avLst/>
            <a:gdLst>
              <a:gd name="T0" fmla="*/ 1093652 w 24"/>
              <a:gd name="T1" fmla="*/ 1732178 h 12"/>
              <a:gd name="T2" fmla="*/ 875054 w 24"/>
              <a:gd name="T3" fmla="*/ 1732178 h 12"/>
              <a:gd name="T4" fmla="*/ 875054 w 24"/>
              <a:gd name="T5" fmla="*/ 1732178 h 12"/>
              <a:gd name="T6" fmla="*/ 2515368 w 24"/>
              <a:gd name="T7" fmla="*/ 629775 h 12"/>
              <a:gd name="T8" fmla="*/ 1093652 w 24"/>
              <a:gd name="T9" fmla="*/ 1732178 h 12"/>
              <a:gd name="T10" fmla="*/ 0 w 24"/>
              <a:gd name="T11" fmla="*/ 0 h 12"/>
              <a:gd name="T12" fmla="*/ 546992 w 24"/>
              <a:gd name="T13" fmla="*/ 1417489 h 12"/>
              <a:gd name="T14" fmla="*/ 0 w 24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12">
                <a:moveTo>
                  <a:pt x="10" y="11"/>
                </a:moveTo>
                <a:lnTo>
                  <a:pt x="8" y="11"/>
                </a:lnTo>
                <a:cubicBezTo>
                  <a:pt x="8" y="11"/>
                  <a:pt x="8" y="11"/>
                  <a:pt x="8" y="11"/>
                </a:cubicBezTo>
                <a:cubicBezTo>
                  <a:pt x="11" y="11"/>
                  <a:pt x="16" y="10"/>
                  <a:pt x="23" y="4"/>
                </a:cubicBezTo>
                <a:cubicBezTo>
                  <a:pt x="19" y="10"/>
                  <a:pt x="14" y="11"/>
                  <a:pt x="10" y="11"/>
                </a:cubicBezTo>
                <a:close/>
                <a:moveTo>
                  <a:pt x="0" y="0"/>
                </a:moveTo>
                <a:cubicBezTo>
                  <a:pt x="0" y="3"/>
                  <a:pt x="2" y="7"/>
                  <a:pt x="5" y="9"/>
                </a:cubicBezTo>
                <a:cubicBezTo>
                  <a:pt x="1" y="7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49" name="Freeform 2695">
            <a:extLst>
              <a:ext uri="{FF2B5EF4-FFF2-40B4-BE49-F238E27FC236}">
                <a16:creationId xmlns:a16="http://schemas.microsoft.com/office/drawing/2014/main" id="{3858BB73-42C7-C747-A773-4DD58E8EE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43150"/>
            <a:ext cx="7938" cy="4763"/>
          </a:xfrm>
          <a:custGeom>
            <a:avLst/>
            <a:gdLst>
              <a:gd name="T0" fmla="*/ 1203269 w 24"/>
              <a:gd name="T1" fmla="*/ 1411436 h 15"/>
              <a:gd name="T2" fmla="*/ 656539 w 24"/>
              <a:gd name="T3" fmla="*/ 1310778 h 15"/>
              <a:gd name="T4" fmla="*/ 0 w 24"/>
              <a:gd name="T5" fmla="*/ 0 h 15"/>
              <a:gd name="T6" fmla="*/ 109478 w 24"/>
              <a:gd name="T7" fmla="*/ 0 h 15"/>
              <a:gd name="T8" fmla="*/ 656539 w 24"/>
              <a:gd name="T9" fmla="*/ 1310778 h 15"/>
              <a:gd name="T10" fmla="*/ 2516015 w 24"/>
              <a:gd name="T11" fmla="*/ 705877 h 15"/>
              <a:gd name="T12" fmla="*/ 1203269 w 24"/>
              <a:gd name="T13" fmla="*/ 141143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5">
                <a:moveTo>
                  <a:pt x="11" y="14"/>
                </a:moveTo>
                <a:cubicBezTo>
                  <a:pt x="9" y="14"/>
                  <a:pt x="8" y="14"/>
                  <a:pt x="6" y="13"/>
                </a:cubicBezTo>
                <a:cubicBezTo>
                  <a:pt x="2" y="11"/>
                  <a:pt x="0" y="6"/>
                  <a:pt x="0" y="0"/>
                </a:cubicBezTo>
                <a:lnTo>
                  <a:pt x="1" y="0"/>
                </a:lnTo>
                <a:cubicBezTo>
                  <a:pt x="0" y="6"/>
                  <a:pt x="3" y="10"/>
                  <a:pt x="6" y="13"/>
                </a:cubicBezTo>
                <a:cubicBezTo>
                  <a:pt x="12" y="14"/>
                  <a:pt x="17" y="13"/>
                  <a:pt x="23" y="7"/>
                </a:cubicBezTo>
                <a:cubicBezTo>
                  <a:pt x="20" y="11"/>
                  <a:pt x="15" y="14"/>
                  <a:pt x="11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0" name="Freeform 2696">
            <a:extLst>
              <a:ext uri="{FF2B5EF4-FFF2-40B4-BE49-F238E27FC236}">
                <a16:creationId xmlns:a16="http://schemas.microsoft.com/office/drawing/2014/main" id="{43BC020D-2DCC-BB46-B4DF-A917753AF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336800"/>
            <a:ext cx="3175" cy="3175"/>
          </a:xfrm>
          <a:custGeom>
            <a:avLst/>
            <a:gdLst>
              <a:gd name="T0" fmla="*/ 0 w 7"/>
              <a:gd name="T1" fmla="*/ 1234168 h 7"/>
              <a:gd name="T2" fmla="*/ 0 w 7"/>
              <a:gd name="T3" fmla="*/ 1234168 h 7"/>
              <a:gd name="T4" fmla="*/ 0 w 7"/>
              <a:gd name="T5" fmla="*/ 1028700 h 7"/>
              <a:gd name="T6" fmla="*/ 1234168 w 7"/>
              <a:gd name="T7" fmla="*/ 0 h 7"/>
              <a:gd name="T8" fmla="*/ 0 w 7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cubicBezTo>
                  <a:pt x="3" y="5"/>
                  <a:pt x="4" y="2"/>
                  <a:pt x="6" y="0"/>
                </a:cubicBezTo>
                <a:cubicBezTo>
                  <a:pt x="5" y="3"/>
                  <a:pt x="3" y="6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1" name="Freeform 2697">
            <a:extLst>
              <a:ext uri="{FF2B5EF4-FFF2-40B4-BE49-F238E27FC236}">
                <a16:creationId xmlns:a16="http://schemas.microsoft.com/office/drawing/2014/main" id="{7BCC59B1-7FF3-CF46-A646-0CEEE83C4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47913"/>
            <a:ext cx="4762" cy="1587"/>
          </a:xfrm>
          <a:custGeom>
            <a:avLst/>
            <a:gdLst>
              <a:gd name="T0" fmla="*/ 462934 w 14"/>
              <a:gd name="T1" fmla="*/ 349934 h 6"/>
              <a:gd name="T2" fmla="*/ 0 w 14"/>
              <a:gd name="T3" fmla="*/ 349934 h 6"/>
              <a:gd name="T4" fmla="*/ 0 w 14"/>
              <a:gd name="T5" fmla="*/ 210013 h 6"/>
              <a:gd name="T6" fmla="*/ 809880 w 14"/>
              <a:gd name="T7" fmla="*/ 279841 h 6"/>
              <a:gd name="T8" fmla="*/ 1504112 w 14"/>
              <a:gd name="T9" fmla="*/ 0 h 6"/>
              <a:gd name="T10" fmla="*/ 809880 w 14"/>
              <a:gd name="T11" fmla="*/ 349934 h 6"/>
              <a:gd name="T12" fmla="*/ 578583 w 14"/>
              <a:gd name="T13" fmla="*/ 349934 h 6"/>
              <a:gd name="T14" fmla="*/ 462934 w 14"/>
              <a:gd name="T15" fmla="*/ 34993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6">
                <a:moveTo>
                  <a:pt x="4" y="5"/>
                </a:moveTo>
                <a:cubicBezTo>
                  <a:pt x="2" y="5"/>
                  <a:pt x="0" y="5"/>
                  <a:pt x="0" y="5"/>
                </a:cubicBezTo>
                <a:lnTo>
                  <a:pt x="0" y="3"/>
                </a:lnTo>
                <a:cubicBezTo>
                  <a:pt x="1" y="5"/>
                  <a:pt x="4" y="5"/>
                  <a:pt x="7" y="4"/>
                </a:cubicBezTo>
                <a:cubicBezTo>
                  <a:pt x="10" y="3"/>
                  <a:pt x="12" y="2"/>
                  <a:pt x="13" y="0"/>
                </a:cubicBezTo>
                <a:cubicBezTo>
                  <a:pt x="13" y="2"/>
                  <a:pt x="9" y="4"/>
                  <a:pt x="7" y="5"/>
                </a:cubicBezTo>
                <a:cubicBezTo>
                  <a:pt x="6" y="5"/>
                  <a:pt x="5" y="5"/>
                  <a:pt x="5" y="5"/>
                </a:cubicBezTo>
                <a:lnTo>
                  <a:pt x="4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2" name="Freeform 2698">
            <a:extLst>
              <a:ext uri="{FF2B5EF4-FFF2-40B4-BE49-F238E27FC236}">
                <a16:creationId xmlns:a16="http://schemas.microsoft.com/office/drawing/2014/main" id="{15B030B2-60A6-1F4C-92B3-113F1D240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347913"/>
            <a:ext cx="11112" cy="4762"/>
          </a:xfrm>
          <a:custGeom>
            <a:avLst/>
            <a:gdLst>
              <a:gd name="T0" fmla="*/ 2055337 w 29"/>
              <a:gd name="T1" fmla="*/ 1610289 h 13"/>
              <a:gd name="T2" fmla="*/ 0 w 29"/>
              <a:gd name="T3" fmla="*/ 402572 h 13"/>
              <a:gd name="T4" fmla="*/ 146755 w 29"/>
              <a:gd name="T5" fmla="*/ 402572 h 13"/>
              <a:gd name="T6" fmla="*/ 2055337 w 29"/>
              <a:gd name="T7" fmla="*/ 1475854 h 13"/>
              <a:gd name="T8" fmla="*/ 2055337 w 29"/>
              <a:gd name="T9" fmla="*/ 1475854 h 13"/>
              <a:gd name="T10" fmla="*/ 4111057 w 29"/>
              <a:gd name="T11" fmla="*/ 0 h 13"/>
              <a:gd name="T12" fmla="*/ 2055337 w 29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13">
                <a:moveTo>
                  <a:pt x="14" y="12"/>
                </a:moveTo>
                <a:cubicBezTo>
                  <a:pt x="9" y="12"/>
                  <a:pt x="3" y="8"/>
                  <a:pt x="0" y="3"/>
                </a:cubicBezTo>
                <a:lnTo>
                  <a:pt x="1" y="3"/>
                </a:lnTo>
                <a:cubicBezTo>
                  <a:pt x="4" y="8"/>
                  <a:pt x="9" y="11"/>
                  <a:pt x="14" y="11"/>
                </a:cubicBezTo>
                <a:cubicBezTo>
                  <a:pt x="19" y="11"/>
                  <a:pt x="25" y="7"/>
                  <a:pt x="28" y="0"/>
                </a:cubicBezTo>
                <a:cubicBezTo>
                  <a:pt x="26" y="8"/>
                  <a:pt x="20" y="12"/>
                  <a:pt x="1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3" name="Freeform 2699">
            <a:extLst>
              <a:ext uri="{FF2B5EF4-FFF2-40B4-BE49-F238E27FC236}">
                <a16:creationId xmlns:a16="http://schemas.microsoft.com/office/drawing/2014/main" id="{FDFA6040-D001-0849-9AE4-A710ACBC1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49500"/>
            <a:ext cx="7937" cy="4763"/>
          </a:xfrm>
          <a:custGeom>
            <a:avLst/>
            <a:gdLst>
              <a:gd name="T0" fmla="*/ 1952502 w 22"/>
              <a:gd name="T1" fmla="*/ 1389095 h 14"/>
              <a:gd name="T2" fmla="*/ 0 w 22"/>
              <a:gd name="T3" fmla="*/ 0 h 14"/>
              <a:gd name="T4" fmla="*/ 0 w 22"/>
              <a:gd name="T5" fmla="*/ 0 h 14"/>
              <a:gd name="T6" fmla="*/ 2733214 w 22"/>
              <a:gd name="T7" fmla="*/ 1157409 h 14"/>
              <a:gd name="T8" fmla="*/ 1952502 w 22"/>
              <a:gd name="T9" fmla="*/ 1389095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4">
                <a:moveTo>
                  <a:pt x="15" y="12"/>
                </a:moveTo>
                <a:cubicBezTo>
                  <a:pt x="7" y="12"/>
                  <a:pt x="2" y="8"/>
                  <a:pt x="0" y="0"/>
                </a:cubicBezTo>
                <a:cubicBezTo>
                  <a:pt x="3" y="9"/>
                  <a:pt x="12" y="13"/>
                  <a:pt x="21" y="10"/>
                </a:cubicBezTo>
                <a:cubicBezTo>
                  <a:pt x="19" y="11"/>
                  <a:pt x="16" y="12"/>
                  <a:pt x="15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4" name="Freeform 2700">
            <a:extLst>
              <a:ext uri="{FF2B5EF4-FFF2-40B4-BE49-F238E27FC236}">
                <a16:creationId xmlns:a16="http://schemas.microsoft.com/office/drawing/2014/main" id="{A8377A06-7873-1143-9444-49B4259BE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52675"/>
            <a:ext cx="6350" cy="4763"/>
          </a:xfrm>
          <a:custGeom>
            <a:avLst/>
            <a:gdLst>
              <a:gd name="T0" fmla="*/ 1255806 w 17"/>
              <a:gd name="T1" fmla="*/ 1411436 h 15"/>
              <a:gd name="T2" fmla="*/ 418726 w 17"/>
              <a:gd name="T3" fmla="*/ 1109144 h 15"/>
              <a:gd name="T4" fmla="*/ 279026 w 17"/>
              <a:gd name="T5" fmla="*/ 0 h 15"/>
              <a:gd name="T6" fmla="*/ 558053 w 17"/>
              <a:gd name="T7" fmla="*/ 1109144 h 15"/>
              <a:gd name="T8" fmla="*/ 2232212 w 17"/>
              <a:gd name="T9" fmla="*/ 1008168 h 15"/>
              <a:gd name="T10" fmla="*/ 1255806 w 17"/>
              <a:gd name="T11" fmla="*/ 1411436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5">
                <a:moveTo>
                  <a:pt x="9" y="14"/>
                </a:moveTo>
                <a:cubicBezTo>
                  <a:pt x="6" y="14"/>
                  <a:pt x="4" y="13"/>
                  <a:pt x="3" y="11"/>
                </a:cubicBezTo>
                <a:cubicBezTo>
                  <a:pt x="0" y="9"/>
                  <a:pt x="0" y="4"/>
                  <a:pt x="2" y="0"/>
                </a:cubicBezTo>
                <a:cubicBezTo>
                  <a:pt x="0" y="4"/>
                  <a:pt x="0" y="9"/>
                  <a:pt x="4" y="11"/>
                </a:cubicBezTo>
                <a:cubicBezTo>
                  <a:pt x="7" y="14"/>
                  <a:pt x="11" y="13"/>
                  <a:pt x="16" y="10"/>
                </a:cubicBezTo>
                <a:cubicBezTo>
                  <a:pt x="13" y="12"/>
                  <a:pt x="10" y="14"/>
                  <a:pt x="9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5" name="Freeform 2701">
            <a:extLst>
              <a:ext uri="{FF2B5EF4-FFF2-40B4-BE49-F238E27FC236}">
                <a16:creationId xmlns:a16="http://schemas.microsoft.com/office/drawing/2014/main" id="{B9F310CA-A926-464B-8D28-27E9ACFB7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2357438"/>
            <a:ext cx="4762" cy="6350"/>
          </a:xfrm>
          <a:custGeom>
            <a:avLst/>
            <a:gdLst>
              <a:gd name="T0" fmla="*/ 1310185 w 15"/>
              <a:gd name="T1" fmla="*/ 2362597 h 16"/>
              <a:gd name="T2" fmla="*/ 302228 w 15"/>
              <a:gd name="T3" fmla="*/ 1417638 h 16"/>
              <a:gd name="T4" fmla="*/ 0 w 15"/>
              <a:gd name="T5" fmla="*/ 0 h 16"/>
              <a:gd name="T6" fmla="*/ 302228 w 15"/>
              <a:gd name="T7" fmla="*/ 1417638 h 16"/>
              <a:gd name="T8" fmla="*/ 1411139 w 15"/>
              <a:gd name="T9" fmla="*/ 2362597 h 16"/>
              <a:gd name="T10" fmla="*/ 1310185 w 15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6">
                <a:moveTo>
                  <a:pt x="13" y="15"/>
                </a:moveTo>
                <a:cubicBezTo>
                  <a:pt x="9" y="15"/>
                  <a:pt x="6" y="13"/>
                  <a:pt x="3" y="9"/>
                </a:cubicBezTo>
                <a:cubicBezTo>
                  <a:pt x="1" y="7"/>
                  <a:pt x="0" y="4"/>
                  <a:pt x="0" y="0"/>
                </a:cubicBezTo>
                <a:cubicBezTo>
                  <a:pt x="0" y="3"/>
                  <a:pt x="1" y="7"/>
                  <a:pt x="3" y="9"/>
                </a:cubicBezTo>
                <a:cubicBezTo>
                  <a:pt x="6" y="12"/>
                  <a:pt x="10" y="15"/>
                  <a:pt x="14" y="15"/>
                </a:cubicBezTo>
                <a:lnTo>
                  <a:pt x="13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6" name="Freeform 2702">
            <a:extLst>
              <a:ext uri="{FF2B5EF4-FFF2-40B4-BE49-F238E27FC236}">
                <a16:creationId xmlns:a16="http://schemas.microsoft.com/office/drawing/2014/main" id="{C2B3AC89-04FB-2C4D-ADF6-772A7D68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51088"/>
            <a:ext cx="9525" cy="6350"/>
          </a:xfrm>
          <a:custGeom>
            <a:avLst/>
            <a:gdLst>
              <a:gd name="T0" fmla="*/ 1878989 w 26"/>
              <a:gd name="T1" fmla="*/ 1898984 h 19"/>
              <a:gd name="T2" fmla="*/ 939312 w 26"/>
              <a:gd name="T3" fmla="*/ 1787024 h 19"/>
              <a:gd name="T4" fmla="*/ 268532 w 26"/>
              <a:gd name="T5" fmla="*/ 0 h 19"/>
              <a:gd name="T6" fmla="*/ 268532 w 26"/>
              <a:gd name="T7" fmla="*/ 0 h 19"/>
              <a:gd name="T8" fmla="*/ 939312 w 26"/>
              <a:gd name="T9" fmla="*/ 1675397 h 19"/>
              <a:gd name="T10" fmla="*/ 3355364 w 26"/>
              <a:gd name="T11" fmla="*/ 1563771 h 19"/>
              <a:gd name="T12" fmla="*/ 1878989 w 26"/>
              <a:gd name="T13" fmla="*/ 189898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19">
                <a:moveTo>
                  <a:pt x="14" y="17"/>
                </a:moveTo>
                <a:cubicBezTo>
                  <a:pt x="11" y="17"/>
                  <a:pt x="9" y="17"/>
                  <a:pt x="7" y="16"/>
                </a:cubicBezTo>
                <a:cubicBezTo>
                  <a:pt x="2" y="13"/>
                  <a:pt x="0" y="7"/>
                  <a:pt x="2" y="0"/>
                </a:cubicBezTo>
                <a:cubicBezTo>
                  <a:pt x="2" y="7"/>
                  <a:pt x="3" y="12"/>
                  <a:pt x="7" y="15"/>
                </a:cubicBezTo>
                <a:cubicBezTo>
                  <a:pt x="12" y="18"/>
                  <a:pt x="18" y="17"/>
                  <a:pt x="25" y="14"/>
                </a:cubicBezTo>
                <a:cubicBezTo>
                  <a:pt x="21" y="16"/>
                  <a:pt x="17" y="17"/>
                  <a:pt x="14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7" name="Freeform 2703">
            <a:extLst>
              <a:ext uri="{FF2B5EF4-FFF2-40B4-BE49-F238E27FC236}">
                <a16:creationId xmlns:a16="http://schemas.microsoft.com/office/drawing/2014/main" id="{BBAC2735-E463-704C-BB0F-C9DAE15DE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57438"/>
            <a:ext cx="7938" cy="6350"/>
          </a:xfrm>
          <a:custGeom>
            <a:avLst/>
            <a:gdLst>
              <a:gd name="T0" fmla="*/ 1094121 w 24"/>
              <a:gd name="T1" fmla="*/ 2092885 h 17"/>
              <a:gd name="T2" fmla="*/ 656539 w 24"/>
              <a:gd name="T3" fmla="*/ 1953185 h 17"/>
              <a:gd name="T4" fmla="*/ 109478 w 24"/>
              <a:gd name="T5" fmla="*/ 0 h 17"/>
              <a:gd name="T6" fmla="*/ 109478 w 24"/>
              <a:gd name="T7" fmla="*/ 139700 h 17"/>
              <a:gd name="T8" fmla="*/ 656539 w 24"/>
              <a:gd name="T9" fmla="*/ 1813859 h 17"/>
              <a:gd name="T10" fmla="*/ 2516015 w 24"/>
              <a:gd name="T11" fmla="*/ 976779 h 17"/>
              <a:gd name="T12" fmla="*/ 1094121 w 24"/>
              <a:gd name="T13" fmla="*/ 2092885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7">
                <a:moveTo>
                  <a:pt x="10" y="15"/>
                </a:moveTo>
                <a:cubicBezTo>
                  <a:pt x="9" y="15"/>
                  <a:pt x="7" y="15"/>
                  <a:pt x="6" y="14"/>
                </a:cubicBezTo>
                <a:cubicBezTo>
                  <a:pt x="1" y="12"/>
                  <a:pt x="0" y="7"/>
                  <a:pt x="1" y="0"/>
                </a:cubicBezTo>
                <a:lnTo>
                  <a:pt x="1" y="1"/>
                </a:lnTo>
                <a:cubicBezTo>
                  <a:pt x="1" y="7"/>
                  <a:pt x="1" y="12"/>
                  <a:pt x="6" y="13"/>
                </a:cubicBezTo>
                <a:cubicBezTo>
                  <a:pt x="10" y="16"/>
                  <a:pt x="17" y="15"/>
                  <a:pt x="23" y="7"/>
                </a:cubicBezTo>
                <a:cubicBezTo>
                  <a:pt x="19" y="13"/>
                  <a:pt x="15" y="15"/>
                  <a:pt x="1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8" name="Freeform 2704">
            <a:extLst>
              <a:ext uri="{FF2B5EF4-FFF2-40B4-BE49-F238E27FC236}">
                <a16:creationId xmlns:a16="http://schemas.microsoft.com/office/drawing/2014/main" id="{B9650D0A-407C-A945-95B1-9F596D5AD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54263"/>
            <a:ext cx="6350" cy="4762"/>
          </a:xfrm>
          <a:custGeom>
            <a:avLst/>
            <a:gdLst>
              <a:gd name="T0" fmla="*/ 1563771 w 19"/>
              <a:gd name="T1" fmla="*/ 1388463 h 14"/>
              <a:gd name="T2" fmla="*/ 446839 w 19"/>
              <a:gd name="T3" fmla="*/ 1041177 h 14"/>
              <a:gd name="T4" fmla="*/ 0 w 19"/>
              <a:gd name="T5" fmla="*/ 0 h 14"/>
              <a:gd name="T6" fmla="*/ 0 w 19"/>
              <a:gd name="T7" fmla="*/ 0 h 14"/>
              <a:gd name="T8" fmla="*/ 446839 w 19"/>
              <a:gd name="T9" fmla="*/ 925529 h 14"/>
              <a:gd name="T10" fmla="*/ 2010611 w 19"/>
              <a:gd name="T11" fmla="*/ 1272815 h 14"/>
              <a:gd name="T12" fmla="*/ 1563771 w 19"/>
              <a:gd name="T13" fmla="*/ 1388463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4">
                <a:moveTo>
                  <a:pt x="14" y="12"/>
                </a:moveTo>
                <a:cubicBezTo>
                  <a:pt x="9" y="12"/>
                  <a:pt x="7" y="11"/>
                  <a:pt x="4" y="9"/>
                </a:cubicBezTo>
                <a:cubicBezTo>
                  <a:pt x="1" y="7"/>
                  <a:pt x="0" y="3"/>
                  <a:pt x="0" y="0"/>
                </a:cubicBezTo>
                <a:cubicBezTo>
                  <a:pt x="0" y="3"/>
                  <a:pt x="2" y="6"/>
                  <a:pt x="4" y="8"/>
                </a:cubicBezTo>
                <a:cubicBezTo>
                  <a:pt x="7" y="11"/>
                  <a:pt x="11" y="13"/>
                  <a:pt x="18" y="11"/>
                </a:cubicBezTo>
                <a:cubicBezTo>
                  <a:pt x="16" y="12"/>
                  <a:pt x="14" y="12"/>
                  <a:pt x="1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59" name="Freeform 2705">
            <a:extLst>
              <a:ext uri="{FF2B5EF4-FFF2-40B4-BE49-F238E27FC236}">
                <a16:creationId xmlns:a16="http://schemas.microsoft.com/office/drawing/2014/main" id="{A6DEDA73-3482-7A4F-BC6B-92DB95578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2362200"/>
            <a:ext cx="3175" cy="7938"/>
          </a:xfrm>
          <a:custGeom>
            <a:avLst/>
            <a:gdLst>
              <a:gd name="T0" fmla="*/ 907415 w 10"/>
              <a:gd name="T1" fmla="*/ 2733919 h 22"/>
              <a:gd name="T2" fmla="*/ 0 w 10"/>
              <a:gd name="T3" fmla="*/ 1562343 h 22"/>
              <a:gd name="T4" fmla="*/ 705803 w 10"/>
              <a:gd name="T5" fmla="*/ 0 h 22"/>
              <a:gd name="T6" fmla="*/ 705803 w 10"/>
              <a:gd name="T7" fmla="*/ 260511 h 22"/>
              <a:gd name="T8" fmla="*/ 100965 w 10"/>
              <a:gd name="T9" fmla="*/ 1562343 h 22"/>
              <a:gd name="T10" fmla="*/ 907415 w 10"/>
              <a:gd name="T11" fmla="*/ 2733919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2">
                <a:moveTo>
                  <a:pt x="9" y="21"/>
                </a:moveTo>
                <a:cubicBezTo>
                  <a:pt x="2" y="18"/>
                  <a:pt x="1" y="14"/>
                  <a:pt x="0" y="12"/>
                </a:cubicBezTo>
                <a:cubicBezTo>
                  <a:pt x="0" y="8"/>
                  <a:pt x="3" y="4"/>
                  <a:pt x="7" y="0"/>
                </a:cubicBezTo>
                <a:lnTo>
                  <a:pt x="7" y="2"/>
                </a:lnTo>
                <a:cubicBezTo>
                  <a:pt x="3" y="4"/>
                  <a:pt x="1" y="9"/>
                  <a:pt x="1" y="12"/>
                </a:cubicBezTo>
                <a:cubicBezTo>
                  <a:pt x="1" y="15"/>
                  <a:pt x="4" y="18"/>
                  <a:pt x="9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0" name="Freeform 2706">
            <a:extLst>
              <a:ext uri="{FF2B5EF4-FFF2-40B4-BE49-F238E27FC236}">
                <a16:creationId xmlns:a16="http://schemas.microsoft.com/office/drawing/2014/main" id="{30B19B4C-D2D2-BE46-B7DC-BF6A7B9F2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62200"/>
            <a:ext cx="4762" cy="4763"/>
          </a:xfrm>
          <a:custGeom>
            <a:avLst/>
            <a:gdLst>
              <a:gd name="T0" fmla="*/ 1504112 w 14"/>
              <a:gd name="T1" fmla="*/ 1504768 h 14"/>
              <a:gd name="T2" fmla="*/ 0 w 14"/>
              <a:gd name="T3" fmla="*/ 0 h 14"/>
              <a:gd name="T4" fmla="*/ 231297 w 14"/>
              <a:gd name="T5" fmla="*/ 0 h 14"/>
              <a:gd name="T6" fmla="*/ 1504112 w 14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4">
                <a:moveTo>
                  <a:pt x="13" y="13"/>
                </a:moveTo>
                <a:cubicBezTo>
                  <a:pt x="6" y="12"/>
                  <a:pt x="0" y="8"/>
                  <a:pt x="0" y="0"/>
                </a:cubicBezTo>
                <a:lnTo>
                  <a:pt x="2" y="0"/>
                </a:lnTo>
                <a:cubicBezTo>
                  <a:pt x="2" y="8"/>
                  <a:pt x="6" y="11"/>
                  <a:pt x="1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1" name="Freeform 2707">
            <a:extLst>
              <a:ext uri="{FF2B5EF4-FFF2-40B4-BE49-F238E27FC236}">
                <a16:creationId xmlns:a16="http://schemas.microsoft.com/office/drawing/2014/main" id="{FBC1B457-9EDA-8748-882D-5DC471698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360613"/>
            <a:ext cx="4762" cy="6350"/>
          </a:xfrm>
          <a:custGeom>
            <a:avLst/>
            <a:gdLst>
              <a:gd name="T0" fmla="*/ 1207716 w 13"/>
              <a:gd name="T1" fmla="*/ 2232212 h 17"/>
              <a:gd name="T2" fmla="*/ 805144 w 13"/>
              <a:gd name="T3" fmla="*/ 2232212 h 17"/>
              <a:gd name="T4" fmla="*/ 1610289 w 13"/>
              <a:gd name="T5" fmla="*/ 2092885 h 17"/>
              <a:gd name="T6" fmla="*/ 1207716 w 13"/>
              <a:gd name="T7" fmla="*/ 2232212 h 17"/>
              <a:gd name="T8" fmla="*/ 268504 w 13"/>
              <a:gd name="T9" fmla="*/ 1953185 h 17"/>
              <a:gd name="T10" fmla="*/ 536641 w 13"/>
              <a:gd name="T11" fmla="*/ 0 h 17"/>
              <a:gd name="T12" fmla="*/ 805144 w 13"/>
              <a:gd name="T13" fmla="*/ 0 h 17"/>
              <a:gd name="T14" fmla="*/ 402572 w 13"/>
              <a:gd name="T15" fmla="*/ 1953185 h 17"/>
              <a:gd name="T16" fmla="*/ 402572 w 13"/>
              <a:gd name="T17" fmla="*/ 1953185 h 17"/>
              <a:gd name="T18" fmla="*/ 268504 w 13"/>
              <a:gd name="T19" fmla="*/ 1953185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7">
                <a:moveTo>
                  <a:pt x="9" y="16"/>
                </a:moveTo>
                <a:cubicBezTo>
                  <a:pt x="8" y="16"/>
                  <a:pt x="7" y="16"/>
                  <a:pt x="6" y="16"/>
                </a:cubicBezTo>
                <a:cubicBezTo>
                  <a:pt x="8" y="16"/>
                  <a:pt x="10" y="16"/>
                  <a:pt x="12" y="15"/>
                </a:cubicBezTo>
                <a:cubicBezTo>
                  <a:pt x="11" y="16"/>
                  <a:pt x="10" y="16"/>
                  <a:pt x="9" y="16"/>
                </a:cubicBezTo>
                <a:close/>
                <a:moveTo>
                  <a:pt x="2" y="14"/>
                </a:moveTo>
                <a:cubicBezTo>
                  <a:pt x="0" y="10"/>
                  <a:pt x="0" y="5"/>
                  <a:pt x="4" y="0"/>
                </a:cubicBezTo>
                <a:lnTo>
                  <a:pt x="6" y="0"/>
                </a:lnTo>
                <a:cubicBezTo>
                  <a:pt x="0" y="5"/>
                  <a:pt x="0" y="10"/>
                  <a:pt x="3" y="14"/>
                </a:cubicBezTo>
                <a:lnTo>
                  <a:pt x="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2" name="Freeform 2708">
            <a:extLst>
              <a:ext uri="{FF2B5EF4-FFF2-40B4-BE49-F238E27FC236}">
                <a16:creationId xmlns:a16="http://schemas.microsoft.com/office/drawing/2014/main" id="{46645DC1-F16F-B143-B65E-F63566659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2366963"/>
            <a:ext cx="7938" cy="4762"/>
          </a:xfrm>
          <a:custGeom>
            <a:avLst/>
            <a:gdLst>
              <a:gd name="T0" fmla="*/ 1732865 w 20"/>
              <a:gd name="T1" fmla="*/ 1411139 h 15"/>
              <a:gd name="T2" fmla="*/ 1260158 w 20"/>
              <a:gd name="T3" fmla="*/ 1310185 h 15"/>
              <a:gd name="T4" fmla="*/ 2993023 w 20"/>
              <a:gd name="T5" fmla="*/ 1007957 h 15"/>
              <a:gd name="T6" fmla="*/ 1732865 w 20"/>
              <a:gd name="T7" fmla="*/ 1411139 h 15"/>
              <a:gd name="T8" fmla="*/ 315139 w 20"/>
              <a:gd name="T9" fmla="*/ 0 h 15"/>
              <a:gd name="T10" fmla="*/ 1102588 w 20"/>
              <a:gd name="T11" fmla="*/ 1310185 h 15"/>
              <a:gd name="T12" fmla="*/ 315139 w 20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5">
                <a:moveTo>
                  <a:pt x="11" y="14"/>
                </a:moveTo>
                <a:cubicBezTo>
                  <a:pt x="10" y="14"/>
                  <a:pt x="9" y="14"/>
                  <a:pt x="8" y="13"/>
                </a:cubicBezTo>
                <a:cubicBezTo>
                  <a:pt x="11" y="14"/>
                  <a:pt x="15" y="14"/>
                  <a:pt x="19" y="10"/>
                </a:cubicBezTo>
                <a:cubicBezTo>
                  <a:pt x="16" y="13"/>
                  <a:pt x="14" y="14"/>
                  <a:pt x="11" y="14"/>
                </a:cubicBezTo>
                <a:close/>
                <a:moveTo>
                  <a:pt x="2" y="0"/>
                </a:moveTo>
                <a:cubicBezTo>
                  <a:pt x="1" y="6"/>
                  <a:pt x="4" y="11"/>
                  <a:pt x="7" y="13"/>
                </a:cubicBezTo>
                <a:cubicBezTo>
                  <a:pt x="4" y="11"/>
                  <a:pt x="0" y="6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3" name="Freeform 2709">
            <a:extLst>
              <a:ext uri="{FF2B5EF4-FFF2-40B4-BE49-F238E27FC236}">
                <a16:creationId xmlns:a16="http://schemas.microsoft.com/office/drawing/2014/main" id="{3602744B-0A7C-A34E-A0E0-2FE6ACF56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57438"/>
            <a:ext cx="4763" cy="6350"/>
          </a:xfrm>
          <a:custGeom>
            <a:avLst/>
            <a:gdLst>
              <a:gd name="T0" fmla="*/ 1273082 w 14"/>
              <a:gd name="T1" fmla="*/ 2010611 h 19"/>
              <a:gd name="T2" fmla="*/ 347359 w 14"/>
              <a:gd name="T3" fmla="*/ 1675397 h 19"/>
              <a:gd name="T4" fmla="*/ 347359 w 14"/>
              <a:gd name="T5" fmla="*/ 0 h 19"/>
              <a:gd name="T6" fmla="*/ 347359 w 14"/>
              <a:gd name="T7" fmla="*/ 0 h 19"/>
              <a:gd name="T8" fmla="*/ 347359 w 14"/>
              <a:gd name="T9" fmla="*/ 1675397 h 19"/>
              <a:gd name="T10" fmla="*/ 1504768 w 14"/>
              <a:gd name="T11" fmla="*/ 2010611 h 19"/>
              <a:gd name="T12" fmla="*/ 1273082 w 14"/>
              <a:gd name="T13" fmla="*/ 20106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9">
                <a:moveTo>
                  <a:pt x="11" y="18"/>
                </a:moveTo>
                <a:cubicBezTo>
                  <a:pt x="8" y="18"/>
                  <a:pt x="5" y="17"/>
                  <a:pt x="3" y="15"/>
                </a:cubicBezTo>
                <a:cubicBezTo>
                  <a:pt x="0" y="11"/>
                  <a:pt x="0" y="6"/>
                  <a:pt x="3" y="0"/>
                </a:cubicBezTo>
                <a:cubicBezTo>
                  <a:pt x="1" y="6"/>
                  <a:pt x="1" y="11"/>
                  <a:pt x="3" y="15"/>
                </a:cubicBezTo>
                <a:cubicBezTo>
                  <a:pt x="6" y="17"/>
                  <a:pt x="10" y="18"/>
                  <a:pt x="13" y="18"/>
                </a:cubicBezTo>
                <a:cubicBezTo>
                  <a:pt x="13" y="18"/>
                  <a:pt x="12" y="18"/>
                  <a:pt x="1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4" name="Freeform 2710">
            <a:extLst>
              <a:ext uri="{FF2B5EF4-FFF2-40B4-BE49-F238E27FC236}">
                <a16:creationId xmlns:a16="http://schemas.microsoft.com/office/drawing/2014/main" id="{426350FB-6715-CC4F-9195-3B8685A98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2355850"/>
            <a:ext cx="4762" cy="3175"/>
          </a:xfrm>
          <a:custGeom>
            <a:avLst/>
            <a:gdLst>
              <a:gd name="T0" fmla="*/ 1041177 w 14"/>
              <a:gd name="T1" fmla="*/ 907415 h 10"/>
              <a:gd name="T2" fmla="*/ 346946 w 14"/>
              <a:gd name="T3" fmla="*/ 806450 h 10"/>
              <a:gd name="T4" fmla="*/ 0 w 14"/>
              <a:gd name="T5" fmla="*/ 100965 h 10"/>
              <a:gd name="T6" fmla="*/ 115649 w 14"/>
              <a:gd name="T7" fmla="*/ 0 h 10"/>
              <a:gd name="T8" fmla="*/ 346946 w 14"/>
              <a:gd name="T9" fmla="*/ 806450 h 10"/>
              <a:gd name="T10" fmla="*/ 1504112 w 14"/>
              <a:gd name="T11" fmla="*/ 907415 h 10"/>
              <a:gd name="T12" fmla="*/ 1041177 w 14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9" y="9"/>
                </a:moveTo>
                <a:cubicBezTo>
                  <a:pt x="6" y="9"/>
                  <a:pt x="5" y="9"/>
                  <a:pt x="3" y="8"/>
                </a:cubicBezTo>
                <a:cubicBezTo>
                  <a:pt x="2" y="6"/>
                  <a:pt x="1" y="4"/>
                  <a:pt x="0" y="1"/>
                </a:cubicBezTo>
                <a:lnTo>
                  <a:pt x="1" y="0"/>
                </a:lnTo>
                <a:cubicBezTo>
                  <a:pt x="1" y="3"/>
                  <a:pt x="2" y="6"/>
                  <a:pt x="3" y="8"/>
                </a:cubicBezTo>
                <a:cubicBezTo>
                  <a:pt x="6" y="9"/>
                  <a:pt x="9" y="9"/>
                  <a:pt x="13" y="9"/>
                </a:cubicBezTo>
                <a:cubicBezTo>
                  <a:pt x="12" y="9"/>
                  <a:pt x="11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5" name="Freeform 2711">
            <a:extLst>
              <a:ext uri="{FF2B5EF4-FFF2-40B4-BE49-F238E27FC236}">
                <a16:creationId xmlns:a16="http://schemas.microsoft.com/office/drawing/2014/main" id="{1A516FC8-3059-244C-80AB-169C8C974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300" y="2359025"/>
            <a:ext cx="3175" cy="4763"/>
          </a:xfrm>
          <a:custGeom>
            <a:avLst/>
            <a:gdLst>
              <a:gd name="T0" fmla="*/ 315119 w 8"/>
              <a:gd name="T1" fmla="*/ 1342433 h 13"/>
              <a:gd name="T2" fmla="*/ 315119 w 8"/>
              <a:gd name="T3" fmla="*/ 0 h 13"/>
              <a:gd name="T4" fmla="*/ 472678 w 8"/>
              <a:gd name="T5" fmla="*/ 134097 h 13"/>
              <a:gd name="T6" fmla="*/ 472678 w 8"/>
              <a:gd name="T7" fmla="*/ 1342433 h 13"/>
              <a:gd name="T8" fmla="*/ 1102519 w 8"/>
              <a:gd name="T9" fmla="*/ 1610993 h 13"/>
              <a:gd name="T10" fmla="*/ 315119 w 8"/>
              <a:gd name="T11" fmla="*/ 134243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3">
                <a:moveTo>
                  <a:pt x="2" y="10"/>
                </a:moveTo>
                <a:cubicBezTo>
                  <a:pt x="0" y="7"/>
                  <a:pt x="0" y="4"/>
                  <a:pt x="2" y="0"/>
                </a:cubicBezTo>
                <a:lnTo>
                  <a:pt x="3" y="1"/>
                </a:lnTo>
                <a:cubicBezTo>
                  <a:pt x="0" y="4"/>
                  <a:pt x="0" y="7"/>
                  <a:pt x="3" y="10"/>
                </a:cubicBezTo>
                <a:cubicBezTo>
                  <a:pt x="4" y="11"/>
                  <a:pt x="5" y="12"/>
                  <a:pt x="7" y="12"/>
                </a:cubicBezTo>
                <a:cubicBezTo>
                  <a:pt x="5" y="12"/>
                  <a:pt x="4" y="12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6" name="Freeform 2712">
            <a:extLst>
              <a:ext uri="{FF2B5EF4-FFF2-40B4-BE49-F238E27FC236}">
                <a16:creationId xmlns:a16="http://schemas.microsoft.com/office/drawing/2014/main" id="{27F2CC02-8209-F042-BE5B-09B55B8F0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2371725"/>
            <a:ext cx="3175" cy="4763"/>
          </a:xfrm>
          <a:custGeom>
            <a:avLst/>
            <a:gdLst>
              <a:gd name="T0" fmla="*/ 907415 w 10"/>
              <a:gd name="T1" fmla="*/ 1504768 h 14"/>
              <a:gd name="T2" fmla="*/ 100965 w 10"/>
              <a:gd name="T3" fmla="*/ 1041736 h 14"/>
              <a:gd name="T4" fmla="*/ 100965 w 10"/>
              <a:gd name="T5" fmla="*/ 0 h 14"/>
              <a:gd name="T6" fmla="*/ 100965 w 10"/>
              <a:gd name="T7" fmla="*/ 0 h 14"/>
              <a:gd name="T8" fmla="*/ 201613 w 10"/>
              <a:gd name="T9" fmla="*/ 1041736 h 14"/>
              <a:gd name="T10" fmla="*/ 907415 w 10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4">
                <a:moveTo>
                  <a:pt x="9" y="13"/>
                </a:moveTo>
                <a:cubicBezTo>
                  <a:pt x="6" y="12"/>
                  <a:pt x="3" y="11"/>
                  <a:pt x="1" y="9"/>
                </a:cubicBezTo>
                <a:cubicBezTo>
                  <a:pt x="0" y="7"/>
                  <a:pt x="0" y="5"/>
                  <a:pt x="1" y="0"/>
                </a:cubicBezTo>
                <a:cubicBezTo>
                  <a:pt x="1" y="5"/>
                  <a:pt x="1" y="7"/>
                  <a:pt x="2" y="9"/>
                </a:cubicBezTo>
                <a:cubicBezTo>
                  <a:pt x="3" y="11"/>
                  <a:pt x="6" y="12"/>
                  <a:pt x="9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7" name="Freeform 2713">
            <a:extLst>
              <a:ext uri="{FF2B5EF4-FFF2-40B4-BE49-F238E27FC236}">
                <a16:creationId xmlns:a16="http://schemas.microsoft.com/office/drawing/2014/main" id="{21BE16EC-F1A2-8A44-A2EE-5CDB9FD78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2374900"/>
            <a:ext cx="4763" cy="7938"/>
          </a:xfrm>
          <a:custGeom>
            <a:avLst/>
            <a:gdLst>
              <a:gd name="T0" fmla="*/ 1260210 w 12"/>
              <a:gd name="T1" fmla="*/ 2516015 h 24"/>
              <a:gd name="T2" fmla="*/ 315152 w 12"/>
              <a:gd name="T3" fmla="*/ 1094121 h 24"/>
              <a:gd name="T4" fmla="*/ 1732938 w 12"/>
              <a:gd name="T5" fmla="*/ 0 h 24"/>
              <a:gd name="T6" fmla="*/ 1732938 w 12"/>
              <a:gd name="T7" fmla="*/ 0 h 24"/>
              <a:gd name="T8" fmla="*/ 315152 w 12"/>
              <a:gd name="T9" fmla="*/ 1203269 h 24"/>
              <a:gd name="T10" fmla="*/ 1260210 w 12"/>
              <a:gd name="T11" fmla="*/ 2516015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4">
                <a:moveTo>
                  <a:pt x="8" y="23"/>
                </a:moveTo>
                <a:cubicBezTo>
                  <a:pt x="3" y="20"/>
                  <a:pt x="0" y="16"/>
                  <a:pt x="2" y="10"/>
                </a:cubicBezTo>
                <a:cubicBezTo>
                  <a:pt x="2" y="6"/>
                  <a:pt x="5" y="3"/>
                  <a:pt x="11" y="0"/>
                </a:cubicBezTo>
                <a:cubicBezTo>
                  <a:pt x="5" y="3"/>
                  <a:pt x="3" y="6"/>
                  <a:pt x="2" y="11"/>
                </a:cubicBezTo>
                <a:cubicBezTo>
                  <a:pt x="2" y="14"/>
                  <a:pt x="3" y="20"/>
                  <a:pt x="8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8" name="Freeform 2714">
            <a:extLst>
              <a:ext uri="{FF2B5EF4-FFF2-40B4-BE49-F238E27FC236}">
                <a16:creationId xmlns:a16="http://schemas.microsoft.com/office/drawing/2014/main" id="{37609D8A-0B3A-C54D-AECD-E2E8A1854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70138"/>
            <a:ext cx="3175" cy="7937"/>
          </a:xfrm>
          <a:custGeom>
            <a:avLst/>
            <a:gdLst>
              <a:gd name="T0" fmla="*/ 1234168 w 7"/>
              <a:gd name="T1" fmla="*/ 2992249 h 20"/>
              <a:gd name="T2" fmla="*/ 0 w 7"/>
              <a:gd name="T3" fmla="*/ 1732250 h 20"/>
              <a:gd name="T4" fmla="*/ 1028700 w 7"/>
              <a:gd name="T5" fmla="*/ 0 h 20"/>
              <a:gd name="T6" fmla="*/ 1028700 w 7"/>
              <a:gd name="T7" fmla="*/ 315099 h 20"/>
              <a:gd name="T8" fmla="*/ 205921 w 7"/>
              <a:gd name="T9" fmla="*/ 1732250 h 20"/>
              <a:gd name="T10" fmla="*/ 1234168 w 7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0">
                <a:moveTo>
                  <a:pt x="6" y="19"/>
                </a:moveTo>
                <a:cubicBezTo>
                  <a:pt x="3" y="18"/>
                  <a:pt x="1" y="15"/>
                  <a:pt x="0" y="11"/>
                </a:cubicBezTo>
                <a:cubicBezTo>
                  <a:pt x="0" y="8"/>
                  <a:pt x="2" y="4"/>
                  <a:pt x="5" y="0"/>
                </a:cubicBezTo>
                <a:lnTo>
                  <a:pt x="5" y="2"/>
                </a:lnTo>
                <a:cubicBezTo>
                  <a:pt x="3" y="4"/>
                  <a:pt x="0" y="8"/>
                  <a:pt x="1" y="11"/>
                </a:cubicBezTo>
                <a:cubicBezTo>
                  <a:pt x="2" y="15"/>
                  <a:pt x="3" y="18"/>
                  <a:pt x="6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69" name="Freeform 2715">
            <a:extLst>
              <a:ext uri="{FF2B5EF4-FFF2-40B4-BE49-F238E27FC236}">
                <a16:creationId xmlns:a16="http://schemas.microsoft.com/office/drawing/2014/main" id="{0482B9C1-CCBB-A348-855A-2DB8D016C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50" y="2357438"/>
            <a:ext cx="6350" cy="6350"/>
          </a:xfrm>
          <a:custGeom>
            <a:avLst/>
            <a:gdLst>
              <a:gd name="T0" fmla="*/ 1120069 w 18"/>
              <a:gd name="T1" fmla="*/ 2115608 h 18"/>
              <a:gd name="T2" fmla="*/ 373239 w 18"/>
              <a:gd name="T3" fmla="*/ 1742369 h 18"/>
              <a:gd name="T4" fmla="*/ 373239 w 18"/>
              <a:gd name="T5" fmla="*/ 0 h 18"/>
              <a:gd name="T6" fmla="*/ 497769 w 18"/>
              <a:gd name="T7" fmla="*/ 0 h 18"/>
              <a:gd name="T8" fmla="*/ 497769 w 18"/>
              <a:gd name="T9" fmla="*/ 1742369 h 18"/>
              <a:gd name="T10" fmla="*/ 2115608 w 18"/>
              <a:gd name="T11" fmla="*/ 1742369 h 18"/>
              <a:gd name="T12" fmla="*/ 1120069 w 18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8">
                <a:moveTo>
                  <a:pt x="9" y="17"/>
                </a:moveTo>
                <a:cubicBezTo>
                  <a:pt x="6" y="17"/>
                  <a:pt x="5" y="14"/>
                  <a:pt x="3" y="14"/>
                </a:cubicBezTo>
                <a:cubicBezTo>
                  <a:pt x="0" y="10"/>
                  <a:pt x="1" y="4"/>
                  <a:pt x="3" y="0"/>
                </a:cubicBezTo>
                <a:lnTo>
                  <a:pt x="4" y="0"/>
                </a:lnTo>
                <a:cubicBezTo>
                  <a:pt x="1" y="4"/>
                  <a:pt x="1" y="9"/>
                  <a:pt x="4" y="14"/>
                </a:cubicBezTo>
                <a:cubicBezTo>
                  <a:pt x="7" y="17"/>
                  <a:pt x="11" y="17"/>
                  <a:pt x="17" y="14"/>
                </a:cubicBezTo>
                <a:cubicBezTo>
                  <a:pt x="14" y="16"/>
                  <a:pt x="11" y="17"/>
                  <a:pt x="9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0" name="Freeform 2716">
            <a:extLst>
              <a:ext uri="{FF2B5EF4-FFF2-40B4-BE49-F238E27FC236}">
                <a16:creationId xmlns:a16="http://schemas.microsoft.com/office/drawing/2014/main" id="{2090102E-7427-334E-A29E-B179BAA3E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65375"/>
            <a:ext cx="6350" cy="6350"/>
          </a:xfrm>
          <a:custGeom>
            <a:avLst/>
            <a:gdLst>
              <a:gd name="T0" fmla="*/ 1575197 w 16"/>
              <a:gd name="T1" fmla="*/ 2010611 h 19"/>
              <a:gd name="T2" fmla="*/ 315119 w 16"/>
              <a:gd name="T3" fmla="*/ 1452145 h 19"/>
              <a:gd name="T4" fmla="*/ 944959 w 16"/>
              <a:gd name="T5" fmla="*/ 0 h 19"/>
              <a:gd name="T6" fmla="*/ 944959 w 16"/>
              <a:gd name="T7" fmla="*/ 111626 h 19"/>
              <a:gd name="T8" fmla="*/ 472678 w 16"/>
              <a:gd name="T9" fmla="*/ 1452145 h 19"/>
              <a:gd name="T10" fmla="*/ 2362597 w 16"/>
              <a:gd name="T11" fmla="*/ 1787024 h 19"/>
              <a:gd name="T12" fmla="*/ 1575197 w 16"/>
              <a:gd name="T13" fmla="*/ 20106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10" y="18"/>
                </a:moveTo>
                <a:cubicBezTo>
                  <a:pt x="6" y="18"/>
                  <a:pt x="4" y="15"/>
                  <a:pt x="2" y="13"/>
                </a:cubicBezTo>
                <a:cubicBezTo>
                  <a:pt x="0" y="8"/>
                  <a:pt x="1" y="3"/>
                  <a:pt x="6" y="0"/>
                </a:cubicBezTo>
                <a:lnTo>
                  <a:pt x="6" y="1"/>
                </a:lnTo>
                <a:cubicBezTo>
                  <a:pt x="2" y="4"/>
                  <a:pt x="1" y="8"/>
                  <a:pt x="3" y="13"/>
                </a:cubicBezTo>
                <a:cubicBezTo>
                  <a:pt x="4" y="16"/>
                  <a:pt x="9" y="18"/>
                  <a:pt x="15" y="16"/>
                </a:cubicBezTo>
                <a:cubicBezTo>
                  <a:pt x="13" y="17"/>
                  <a:pt x="12" y="18"/>
                  <a:pt x="1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1" name="Freeform 2717">
            <a:extLst>
              <a:ext uri="{FF2B5EF4-FFF2-40B4-BE49-F238E27FC236}">
                <a16:creationId xmlns:a16="http://schemas.microsoft.com/office/drawing/2014/main" id="{7BA823BA-9DAC-2543-893C-6A83F0FC7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63788"/>
            <a:ext cx="4763" cy="6350"/>
          </a:xfrm>
          <a:custGeom>
            <a:avLst/>
            <a:gdLst>
              <a:gd name="T0" fmla="*/ 1342433 w 13"/>
              <a:gd name="T1" fmla="*/ 2115608 h 18"/>
              <a:gd name="T2" fmla="*/ 268560 w 13"/>
              <a:gd name="T3" fmla="*/ 1742369 h 18"/>
              <a:gd name="T4" fmla="*/ 268560 w 13"/>
              <a:gd name="T5" fmla="*/ 0 h 18"/>
              <a:gd name="T6" fmla="*/ 402657 w 13"/>
              <a:gd name="T7" fmla="*/ 0 h 18"/>
              <a:gd name="T8" fmla="*/ 268560 w 13"/>
              <a:gd name="T9" fmla="*/ 1742369 h 18"/>
              <a:gd name="T10" fmla="*/ 1610993 w 13"/>
              <a:gd name="T11" fmla="*/ 2115608 h 18"/>
              <a:gd name="T12" fmla="*/ 1342433 w 13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8">
                <a:moveTo>
                  <a:pt x="10" y="17"/>
                </a:moveTo>
                <a:cubicBezTo>
                  <a:pt x="5" y="17"/>
                  <a:pt x="3" y="16"/>
                  <a:pt x="2" y="14"/>
                </a:cubicBezTo>
                <a:cubicBezTo>
                  <a:pt x="0" y="11"/>
                  <a:pt x="0" y="7"/>
                  <a:pt x="2" y="0"/>
                </a:cubicBezTo>
                <a:lnTo>
                  <a:pt x="3" y="0"/>
                </a:lnTo>
                <a:cubicBezTo>
                  <a:pt x="1" y="7"/>
                  <a:pt x="1" y="11"/>
                  <a:pt x="2" y="14"/>
                </a:cubicBezTo>
                <a:cubicBezTo>
                  <a:pt x="5" y="16"/>
                  <a:pt x="7" y="17"/>
                  <a:pt x="12" y="17"/>
                </a:cubicBezTo>
                <a:cubicBezTo>
                  <a:pt x="12" y="17"/>
                  <a:pt x="11" y="17"/>
                  <a:pt x="1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2" name="Freeform 2718">
            <a:extLst>
              <a:ext uri="{FF2B5EF4-FFF2-40B4-BE49-F238E27FC236}">
                <a16:creationId xmlns:a16="http://schemas.microsoft.com/office/drawing/2014/main" id="{5EE91B5A-213A-294B-B449-F2BCDAC2F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3775" y="2357438"/>
            <a:ext cx="6350" cy="7937"/>
          </a:xfrm>
          <a:custGeom>
            <a:avLst/>
            <a:gdLst>
              <a:gd name="T0" fmla="*/ 1417638 w 16"/>
              <a:gd name="T1" fmla="*/ 2733214 h 22"/>
              <a:gd name="T2" fmla="*/ 472678 w 16"/>
              <a:gd name="T3" fmla="*/ 2473097 h 22"/>
              <a:gd name="T4" fmla="*/ 0 w 16"/>
              <a:gd name="T5" fmla="*/ 1171429 h 22"/>
              <a:gd name="T6" fmla="*/ 944959 w 16"/>
              <a:gd name="T7" fmla="*/ 0 h 22"/>
              <a:gd name="T8" fmla="*/ 944959 w 16"/>
              <a:gd name="T9" fmla="*/ 0 h 22"/>
              <a:gd name="T10" fmla="*/ 157559 w 16"/>
              <a:gd name="T11" fmla="*/ 1171429 h 22"/>
              <a:gd name="T12" fmla="*/ 472678 w 16"/>
              <a:gd name="T13" fmla="*/ 2212619 h 22"/>
              <a:gd name="T14" fmla="*/ 1575197 w 16"/>
              <a:gd name="T15" fmla="*/ 2473097 h 22"/>
              <a:gd name="T16" fmla="*/ 2362597 w 16"/>
              <a:gd name="T17" fmla="*/ 1952502 h 22"/>
              <a:gd name="T18" fmla="*/ 1575197 w 16"/>
              <a:gd name="T19" fmla="*/ 2602975 h 22"/>
              <a:gd name="T20" fmla="*/ 1417638 w 16"/>
              <a:gd name="T21" fmla="*/ 2733214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22">
                <a:moveTo>
                  <a:pt x="9" y="21"/>
                </a:moveTo>
                <a:cubicBezTo>
                  <a:pt x="7" y="21"/>
                  <a:pt x="5" y="19"/>
                  <a:pt x="3" y="19"/>
                </a:cubicBezTo>
                <a:cubicBezTo>
                  <a:pt x="2" y="17"/>
                  <a:pt x="0" y="12"/>
                  <a:pt x="0" y="9"/>
                </a:cubicBezTo>
                <a:cubicBezTo>
                  <a:pt x="1" y="6"/>
                  <a:pt x="2" y="3"/>
                  <a:pt x="6" y="0"/>
                </a:cubicBezTo>
                <a:cubicBezTo>
                  <a:pt x="3" y="3"/>
                  <a:pt x="2" y="6"/>
                  <a:pt x="1" y="9"/>
                </a:cubicBezTo>
                <a:cubicBezTo>
                  <a:pt x="1" y="12"/>
                  <a:pt x="2" y="15"/>
                  <a:pt x="3" y="17"/>
                </a:cubicBezTo>
                <a:cubicBezTo>
                  <a:pt x="6" y="19"/>
                  <a:pt x="9" y="20"/>
                  <a:pt x="10" y="19"/>
                </a:cubicBezTo>
                <a:cubicBezTo>
                  <a:pt x="13" y="19"/>
                  <a:pt x="15" y="17"/>
                  <a:pt x="15" y="15"/>
                </a:cubicBezTo>
                <a:cubicBezTo>
                  <a:pt x="15" y="19"/>
                  <a:pt x="13" y="19"/>
                  <a:pt x="10" y="20"/>
                </a:cubicBezTo>
                <a:cubicBezTo>
                  <a:pt x="9" y="21"/>
                  <a:pt x="9" y="21"/>
                  <a:pt x="9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3" name="Freeform 2719">
            <a:extLst>
              <a:ext uri="{FF2B5EF4-FFF2-40B4-BE49-F238E27FC236}">
                <a16:creationId xmlns:a16="http://schemas.microsoft.com/office/drawing/2014/main" id="{D39C5191-20B7-BE4D-AAD4-91591CFCB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55850"/>
            <a:ext cx="6350" cy="7938"/>
          </a:xfrm>
          <a:custGeom>
            <a:avLst/>
            <a:gdLst>
              <a:gd name="T0" fmla="*/ 1534832 w 17"/>
              <a:gd name="T1" fmla="*/ 2603664 h 22"/>
              <a:gd name="T2" fmla="*/ 1813859 w 17"/>
              <a:gd name="T3" fmla="*/ 2603664 h 22"/>
              <a:gd name="T4" fmla="*/ 2232212 w 17"/>
              <a:gd name="T5" fmla="*/ 2603664 h 22"/>
              <a:gd name="T6" fmla="*/ 1395132 w 17"/>
              <a:gd name="T7" fmla="*/ 2603664 h 22"/>
              <a:gd name="T8" fmla="*/ 1534832 w 17"/>
              <a:gd name="T9" fmla="*/ 2603664 h 22"/>
              <a:gd name="T10" fmla="*/ 418726 w 17"/>
              <a:gd name="T11" fmla="*/ 2083003 h 22"/>
              <a:gd name="T12" fmla="*/ 558053 w 17"/>
              <a:gd name="T13" fmla="*/ 0 h 22"/>
              <a:gd name="T14" fmla="*/ 558053 w 17"/>
              <a:gd name="T15" fmla="*/ 130255 h 22"/>
              <a:gd name="T16" fmla="*/ 558053 w 17"/>
              <a:gd name="T17" fmla="*/ 2083003 h 22"/>
              <a:gd name="T18" fmla="*/ 1395132 w 17"/>
              <a:gd name="T19" fmla="*/ 2603664 h 22"/>
              <a:gd name="T20" fmla="*/ 418726 w 17"/>
              <a:gd name="T21" fmla="*/ 2083003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2">
                <a:moveTo>
                  <a:pt x="11" y="20"/>
                </a:moveTo>
                <a:lnTo>
                  <a:pt x="13" y="20"/>
                </a:lnTo>
                <a:cubicBezTo>
                  <a:pt x="13" y="20"/>
                  <a:pt x="14" y="20"/>
                  <a:pt x="16" y="20"/>
                </a:cubicBezTo>
                <a:cubicBezTo>
                  <a:pt x="14" y="21"/>
                  <a:pt x="12" y="21"/>
                  <a:pt x="10" y="20"/>
                </a:cubicBezTo>
                <a:lnTo>
                  <a:pt x="11" y="20"/>
                </a:lnTo>
                <a:close/>
                <a:moveTo>
                  <a:pt x="3" y="16"/>
                </a:moveTo>
                <a:cubicBezTo>
                  <a:pt x="0" y="11"/>
                  <a:pt x="0" y="5"/>
                  <a:pt x="4" y="0"/>
                </a:cubicBezTo>
                <a:lnTo>
                  <a:pt x="4" y="1"/>
                </a:lnTo>
                <a:cubicBezTo>
                  <a:pt x="1" y="5"/>
                  <a:pt x="0" y="11"/>
                  <a:pt x="4" y="16"/>
                </a:cubicBezTo>
                <a:cubicBezTo>
                  <a:pt x="5" y="18"/>
                  <a:pt x="7" y="20"/>
                  <a:pt x="10" y="20"/>
                </a:cubicBezTo>
                <a:cubicBezTo>
                  <a:pt x="7" y="20"/>
                  <a:pt x="4" y="19"/>
                  <a:pt x="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4" name="Freeform 2720">
            <a:extLst>
              <a:ext uri="{FF2B5EF4-FFF2-40B4-BE49-F238E27FC236}">
                <a16:creationId xmlns:a16="http://schemas.microsoft.com/office/drawing/2014/main" id="{E1443AE3-99DD-2E4D-AC4E-C0B98BEC7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2366963"/>
            <a:ext cx="9525" cy="7937"/>
          </a:xfrm>
          <a:custGeom>
            <a:avLst/>
            <a:gdLst>
              <a:gd name="T0" fmla="*/ 1306449 w 25"/>
              <a:gd name="T1" fmla="*/ 2619900 h 23"/>
              <a:gd name="T2" fmla="*/ 435483 w 25"/>
              <a:gd name="T3" fmla="*/ 2262735 h 23"/>
              <a:gd name="T4" fmla="*/ 145161 w 25"/>
              <a:gd name="T5" fmla="*/ 1309950 h 23"/>
              <a:gd name="T6" fmla="*/ 1887093 w 25"/>
              <a:gd name="T7" fmla="*/ 0 h 23"/>
              <a:gd name="T8" fmla="*/ 145161 w 25"/>
              <a:gd name="T9" fmla="*/ 1309950 h 23"/>
              <a:gd name="T10" fmla="*/ 580644 w 25"/>
              <a:gd name="T11" fmla="*/ 2262735 h 23"/>
              <a:gd name="T12" fmla="*/ 1741932 w 25"/>
              <a:gd name="T13" fmla="*/ 2500845 h 23"/>
              <a:gd name="T14" fmla="*/ 1306449 w 25"/>
              <a:gd name="T15" fmla="*/ 2619900 h 23"/>
              <a:gd name="T16" fmla="*/ 3483864 w 25"/>
              <a:gd name="T17" fmla="*/ 714675 h 23"/>
              <a:gd name="T18" fmla="*/ 1741932 w 25"/>
              <a:gd name="T19" fmla="*/ 2500845 h 23"/>
              <a:gd name="T20" fmla="*/ 3483864 w 25"/>
              <a:gd name="T21" fmla="*/ 714675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23">
                <a:moveTo>
                  <a:pt x="9" y="22"/>
                </a:moveTo>
                <a:cubicBezTo>
                  <a:pt x="7" y="22"/>
                  <a:pt x="4" y="21"/>
                  <a:pt x="3" y="19"/>
                </a:cubicBezTo>
                <a:cubicBezTo>
                  <a:pt x="1" y="16"/>
                  <a:pt x="0" y="14"/>
                  <a:pt x="1" y="11"/>
                </a:cubicBezTo>
                <a:cubicBezTo>
                  <a:pt x="3" y="6"/>
                  <a:pt x="7" y="2"/>
                  <a:pt x="13" y="0"/>
                </a:cubicBezTo>
                <a:cubicBezTo>
                  <a:pt x="8" y="3"/>
                  <a:pt x="3" y="6"/>
                  <a:pt x="1" y="11"/>
                </a:cubicBezTo>
                <a:cubicBezTo>
                  <a:pt x="1" y="14"/>
                  <a:pt x="1" y="16"/>
                  <a:pt x="4" y="19"/>
                </a:cubicBezTo>
                <a:cubicBezTo>
                  <a:pt x="4" y="20"/>
                  <a:pt x="8" y="22"/>
                  <a:pt x="12" y="21"/>
                </a:cubicBezTo>
                <a:cubicBezTo>
                  <a:pt x="11" y="22"/>
                  <a:pt x="11" y="22"/>
                  <a:pt x="9" y="22"/>
                </a:cubicBezTo>
                <a:close/>
                <a:moveTo>
                  <a:pt x="24" y="6"/>
                </a:moveTo>
                <a:cubicBezTo>
                  <a:pt x="22" y="15"/>
                  <a:pt x="17" y="19"/>
                  <a:pt x="12" y="21"/>
                </a:cubicBezTo>
                <a:cubicBezTo>
                  <a:pt x="15" y="19"/>
                  <a:pt x="21" y="17"/>
                  <a:pt x="2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5" name="Freeform 2721">
            <a:extLst>
              <a:ext uri="{FF2B5EF4-FFF2-40B4-BE49-F238E27FC236}">
                <a16:creationId xmlns:a16="http://schemas.microsoft.com/office/drawing/2014/main" id="{BD2E5B37-9D6E-4747-8F76-3A00AEECB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363788"/>
            <a:ext cx="3175" cy="7937"/>
          </a:xfrm>
          <a:custGeom>
            <a:avLst/>
            <a:gdLst>
              <a:gd name="T0" fmla="*/ 833005 w 11"/>
              <a:gd name="T1" fmla="*/ 2992249 h 20"/>
              <a:gd name="T2" fmla="*/ 83416 w 11"/>
              <a:gd name="T3" fmla="*/ 1732250 h 20"/>
              <a:gd name="T4" fmla="*/ 833005 w 11"/>
              <a:gd name="T5" fmla="*/ 2992249 h 20"/>
              <a:gd name="T6" fmla="*/ 83416 w 11"/>
              <a:gd name="T7" fmla="*/ 1732250 h 20"/>
              <a:gd name="T8" fmla="*/ 249959 w 11"/>
              <a:gd name="T9" fmla="*/ 0 h 20"/>
              <a:gd name="T10" fmla="*/ 333375 w 11"/>
              <a:gd name="T11" fmla="*/ 315099 h 20"/>
              <a:gd name="T12" fmla="*/ 83416 w 11"/>
              <a:gd name="T13" fmla="*/ 173225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20">
                <a:moveTo>
                  <a:pt x="10" y="19"/>
                </a:moveTo>
                <a:cubicBezTo>
                  <a:pt x="4" y="17"/>
                  <a:pt x="1" y="14"/>
                  <a:pt x="1" y="11"/>
                </a:cubicBezTo>
                <a:cubicBezTo>
                  <a:pt x="2" y="14"/>
                  <a:pt x="5" y="16"/>
                  <a:pt x="10" y="19"/>
                </a:cubicBezTo>
                <a:close/>
                <a:moveTo>
                  <a:pt x="1" y="11"/>
                </a:moveTo>
                <a:cubicBezTo>
                  <a:pt x="0" y="8"/>
                  <a:pt x="1" y="5"/>
                  <a:pt x="3" y="0"/>
                </a:cubicBezTo>
                <a:lnTo>
                  <a:pt x="4" y="2"/>
                </a:lnTo>
                <a:cubicBezTo>
                  <a:pt x="1" y="5"/>
                  <a:pt x="1" y="8"/>
                  <a:pt x="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6" name="Freeform 2722">
            <a:extLst>
              <a:ext uri="{FF2B5EF4-FFF2-40B4-BE49-F238E27FC236}">
                <a16:creationId xmlns:a16="http://schemas.microsoft.com/office/drawing/2014/main" id="{CE16A7F6-1494-674E-8831-46BE20312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50" y="2368550"/>
            <a:ext cx="3175" cy="4763"/>
          </a:xfrm>
          <a:custGeom>
            <a:avLst/>
            <a:gdLst>
              <a:gd name="T0" fmla="*/ 249959 w 11"/>
              <a:gd name="T1" fmla="*/ 1411436 h 15"/>
              <a:gd name="T2" fmla="*/ 749877 w 11"/>
              <a:gd name="T3" fmla="*/ 0 h 15"/>
              <a:gd name="T4" fmla="*/ 833005 w 11"/>
              <a:gd name="T5" fmla="*/ 0 h 15"/>
              <a:gd name="T6" fmla="*/ 249959 w 11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5">
                <a:moveTo>
                  <a:pt x="3" y="14"/>
                </a:moveTo>
                <a:cubicBezTo>
                  <a:pt x="0" y="7"/>
                  <a:pt x="5" y="3"/>
                  <a:pt x="9" y="0"/>
                </a:cubicBezTo>
                <a:lnTo>
                  <a:pt x="10" y="0"/>
                </a:lnTo>
                <a:cubicBezTo>
                  <a:pt x="5" y="3"/>
                  <a:pt x="2" y="7"/>
                  <a:pt x="3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7" name="Freeform 2723">
            <a:extLst>
              <a:ext uri="{FF2B5EF4-FFF2-40B4-BE49-F238E27FC236}">
                <a16:creationId xmlns:a16="http://schemas.microsoft.com/office/drawing/2014/main" id="{C1591F22-20AF-1B46-B8DA-7F8250051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363788"/>
            <a:ext cx="3175" cy="7937"/>
          </a:xfrm>
          <a:custGeom>
            <a:avLst/>
            <a:gdLst>
              <a:gd name="T0" fmla="*/ 907415 w 10"/>
              <a:gd name="T1" fmla="*/ 2992249 h 20"/>
              <a:gd name="T2" fmla="*/ 201613 w 10"/>
              <a:gd name="T3" fmla="*/ 0 h 20"/>
              <a:gd name="T4" fmla="*/ 403225 w 10"/>
              <a:gd name="T5" fmla="*/ 315099 h 20"/>
              <a:gd name="T6" fmla="*/ 907415 w 10"/>
              <a:gd name="T7" fmla="*/ 2992249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0">
                <a:moveTo>
                  <a:pt x="9" y="19"/>
                </a:moveTo>
                <a:cubicBezTo>
                  <a:pt x="2" y="16"/>
                  <a:pt x="0" y="10"/>
                  <a:pt x="2" y="0"/>
                </a:cubicBezTo>
                <a:lnTo>
                  <a:pt x="4" y="2"/>
                </a:lnTo>
                <a:cubicBezTo>
                  <a:pt x="1" y="10"/>
                  <a:pt x="4" y="16"/>
                  <a:pt x="9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8" name="Freeform 2724">
            <a:extLst>
              <a:ext uri="{FF2B5EF4-FFF2-40B4-BE49-F238E27FC236}">
                <a16:creationId xmlns:a16="http://schemas.microsoft.com/office/drawing/2014/main" id="{466FE91E-2AEA-EF4A-838A-58ED41934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368550"/>
            <a:ext cx="4762" cy="4763"/>
          </a:xfrm>
          <a:custGeom>
            <a:avLst/>
            <a:gdLst>
              <a:gd name="T0" fmla="*/ 231297 w 14"/>
              <a:gd name="T1" fmla="*/ 1504768 h 14"/>
              <a:gd name="T2" fmla="*/ 115649 w 14"/>
              <a:gd name="T3" fmla="*/ 347359 h 14"/>
              <a:gd name="T4" fmla="*/ 1504112 w 14"/>
              <a:gd name="T5" fmla="*/ 0 h 14"/>
              <a:gd name="T6" fmla="*/ 1272815 w 14"/>
              <a:gd name="T7" fmla="*/ 115673 h 14"/>
              <a:gd name="T8" fmla="*/ 231297 w 14"/>
              <a:gd name="T9" fmla="*/ 347359 h 14"/>
              <a:gd name="T10" fmla="*/ 231297 w 14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4">
                <a:moveTo>
                  <a:pt x="2" y="13"/>
                </a:moveTo>
                <a:cubicBezTo>
                  <a:pt x="0" y="8"/>
                  <a:pt x="0" y="6"/>
                  <a:pt x="1" y="3"/>
                </a:cubicBezTo>
                <a:cubicBezTo>
                  <a:pt x="3" y="1"/>
                  <a:pt x="6" y="0"/>
                  <a:pt x="13" y="0"/>
                </a:cubicBezTo>
                <a:lnTo>
                  <a:pt x="11" y="1"/>
                </a:lnTo>
                <a:cubicBezTo>
                  <a:pt x="6" y="1"/>
                  <a:pt x="3" y="1"/>
                  <a:pt x="2" y="3"/>
                </a:cubicBezTo>
                <a:cubicBezTo>
                  <a:pt x="0" y="6"/>
                  <a:pt x="0" y="8"/>
                  <a:pt x="2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79" name="Freeform 2725">
            <a:extLst>
              <a:ext uri="{FF2B5EF4-FFF2-40B4-BE49-F238E27FC236}">
                <a16:creationId xmlns:a16="http://schemas.microsoft.com/office/drawing/2014/main" id="{02ABA13B-A02E-AA48-85F3-F536CBC0E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62200"/>
            <a:ext cx="3175" cy="6350"/>
          </a:xfrm>
          <a:custGeom>
            <a:avLst/>
            <a:gdLst>
              <a:gd name="T0" fmla="*/ 806450 w 10"/>
              <a:gd name="T1" fmla="*/ 2010611 h 19"/>
              <a:gd name="T2" fmla="*/ 0 w 10"/>
              <a:gd name="T3" fmla="*/ 1340518 h 19"/>
              <a:gd name="T4" fmla="*/ 201613 w 10"/>
              <a:gd name="T5" fmla="*/ 0 h 19"/>
              <a:gd name="T6" fmla="*/ 100965 w 10"/>
              <a:gd name="T7" fmla="*/ 1340518 h 19"/>
              <a:gd name="T8" fmla="*/ 907415 w 10"/>
              <a:gd name="T9" fmla="*/ 2010611 h 19"/>
              <a:gd name="T10" fmla="*/ 806450 w 10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8" y="18"/>
                </a:moveTo>
                <a:cubicBezTo>
                  <a:pt x="5" y="16"/>
                  <a:pt x="2" y="14"/>
                  <a:pt x="0" y="12"/>
                </a:cubicBezTo>
                <a:cubicBezTo>
                  <a:pt x="0" y="9"/>
                  <a:pt x="0" y="4"/>
                  <a:pt x="2" y="0"/>
                </a:cubicBezTo>
                <a:cubicBezTo>
                  <a:pt x="0" y="4"/>
                  <a:pt x="0" y="9"/>
                  <a:pt x="1" y="12"/>
                </a:cubicBezTo>
                <a:cubicBezTo>
                  <a:pt x="3" y="14"/>
                  <a:pt x="5" y="16"/>
                  <a:pt x="9" y="18"/>
                </a:cubicBezTo>
                <a:lnTo>
                  <a:pt x="8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0" name="Freeform 2726">
            <a:extLst>
              <a:ext uri="{FF2B5EF4-FFF2-40B4-BE49-F238E27FC236}">
                <a16:creationId xmlns:a16="http://schemas.microsoft.com/office/drawing/2014/main" id="{B115B4A9-7FAC-044B-8351-B5AA417C8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366963"/>
            <a:ext cx="4762" cy="4762"/>
          </a:xfrm>
          <a:custGeom>
            <a:avLst/>
            <a:gdLst>
              <a:gd name="T0" fmla="*/ 115649 w 14"/>
              <a:gd name="T1" fmla="*/ 1504112 h 14"/>
              <a:gd name="T2" fmla="*/ 1504112 w 14"/>
              <a:gd name="T3" fmla="*/ 0 h 14"/>
              <a:gd name="T4" fmla="*/ 1504112 w 14"/>
              <a:gd name="T5" fmla="*/ 231297 h 14"/>
              <a:gd name="T6" fmla="*/ 115649 w 14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4">
                <a:moveTo>
                  <a:pt x="1" y="13"/>
                </a:moveTo>
                <a:cubicBezTo>
                  <a:pt x="0" y="5"/>
                  <a:pt x="5" y="1"/>
                  <a:pt x="13" y="0"/>
                </a:cubicBezTo>
                <a:lnTo>
                  <a:pt x="13" y="2"/>
                </a:lnTo>
                <a:cubicBezTo>
                  <a:pt x="5" y="2"/>
                  <a:pt x="1" y="6"/>
                  <a:pt x="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1" name="Freeform 2727">
            <a:extLst>
              <a:ext uri="{FF2B5EF4-FFF2-40B4-BE49-F238E27FC236}">
                <a16:creationId xmlns:a16="http://schemas.microsoft.com/office/drawing/2014/main" id="{D5E50B82-4689-5F47-9BD3-3ACF25871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2354263"/>
            <a:ext cx="6350" cy="7937"/>
          </a:xfrm>
          <a:custGeom>
            <a:avLst/>
            <a:gdLst>
              <a:gd name="T0" fmla="*/ 1395132 w 17"/>
              <a:gd name="T1" fmla="*/ 2856942 h 21"/>
              <a:gd name="T2" fmla="*/ 976779 w 17"/>
              <a:gd name="T3" fmla="*/ 2856942 h 21"/>
              <a:gd name="T4" fmla="*/ 2232212 w 17"/>
              <a:gd name="T5" fmla="*/ 2571210 h 21"/>
              <a:gd name="T6" fmla="*/ 1395132 w 17"/>
              <a:gd name="T7" fmla="*/ 2856942 h 21"/>
              <a:gd name="T8" fmla="*/ 976779 w 17"/>
              <a:gd name="T9" fmla="*/ 2856942 h 21"/>
              <a:gd name="T10" fmla="*/ 837079 w 17"/>
              <a:gd name="T11" fmla="*/ 2856942 h 21"/>
              <a:gd name="T12" fmla="*/ 139700 w 17"/>
              <a:gd name="T13" fmla="*/ 2285478 h 21"/>
              <a:gd name="T14" fmla="*/ 139700 w 17"/>
              <a:gd name="T15" fmla="*/ 857196 h 21"/>
              <a:gd name="T16" fmla="*/ 1116106 w 17"/>
              <a:gd name="T17" fmla="*/ 0 h 21"/>
              <a:gd name="T18" fmla="*/ 1255806 w 17"/>
              <a:gd name="T19" fmla="*/ 142866 h 21"/>
              <a:gd name="T20" fmla="*/ 139700 w 17"/>
              <a:gd name="T21" fmla="*/ 1000062 h 21"/>
              <a:gd name="T22" fmla="*/ 418726 w 17"/>
              <a:gd name="T23" fmla="*/ 2285478 h 21"/>
              <a:gd name="T24" fmla="*/ 976779 w 17"/>
              <a:gd name="T25" fmla="*/ 2856942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1">
                <a:moveTo>
                  <a:pt x="10" y="20"/>
                </a:moveTo>
                <a:lnTo>
                  <a:pt x="7" y="20"/>
                </a:lnTo>
                <a:cubicBezTo>
                  <a:pt x="10" y="20"/>
                  <a:pt x="14" y="20"/>
                  <a:pt x="16" y="18"/>
                </a:cubicBezTo>
                <a:cubicBezTo>
                  <a:pt x="15" y="20"/>
                  <a:pt x="12" y="20"/>
                  <a:pt x="10" y="20"/>
                </a:cubicBezTo>
                <a:close/>
                <a:moveTo>
                  <a:pt x="7" y="20"/>
                </a:moveTo>
                <a:lnTo>
                  <a:pt x="6" y="20"/>
                </a:lnTo>
                <a:cubicBezTo>
                  <a:pt x="4" y="20"/>
                  <a:pt x="3" y="19"/>
                  <a:pt x="1" y="16"/>
                </a:cubicBezTo>
                <a:cubicBezTo>
                  <a:pt x="0" y="14"/>
                  <a:pt x="0" y="10"/>
                  <a:pt x="1" y="6"/>
                </a:cubicBezTo>
                <a:cubicBezTo>
                  <a:pt x="3" y="4"/>
                  <a:pt x="6" y="1"/>
                  <a:pt x="8" y="0"/>
                </a:cubicBezTo>
                <a:lnTo>
                  <a:pt x="9" y="1"/>
                </a:lnTo>
                <a:cubicBezTo>
                  <a:pt x="6" y="1"/>
                  <a:pt x="3" y="4"/>
                  <a:pt x="1" y="7"/>
                </a:cubicBezTo>
                <a:cubicBezTo>
                  <a:pt x="0" y="10"/>
                  <a:pt x="0" y="14"/>
                  <a:pt x="3" y="16"/>
                </a:cubicBezTo>
                <a:cubicBezTo>
                  <a:pt x="3" y="19"/>
                  <a:pt x="6" y="19"/>
                  <a:pt x="7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2" name="Freeform 2728">
            <a:extLst>
              <a:ext uri="{FF2B5EF4-FFF2-40B4-BE49-F238E27FC236}">
                <a16:creationId xmlns:a16="http://schemas.microsoft.com/office/drawing/2014/main" id="{22872B89-1E64-4843-BA81-E49C16378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351088"/>
            <a:ext cx="4763" cy="6350"/>
          </a:xfrm>
          <a:custGeom>
            <a:avLst/>
            <a:gdLst>
              <a:gd name="T0" fmla="*/ 1109144 w 15"/>
              <a:gd name="T1" fmla="*/ 1898984 h 19"/>
              <a:gd name="T2" fmla="*/ 201634 w 15"/>
              <a:gd name="T3" fmla="*/ 1452145 h 19"/>
              <a:gd name="T4" fmla="*/ 201634 w 15"/>
              <a:gd name="T5" fmla="*/ 0 h 19"/>
              <a:gd name="T6" fmla="*/ 302609 w 15"/>
              <a:gd name="T7" fmla="*/ 0 h 19"/>
              <a:gd name="T8" fmla="*/ 302609 w 15"/>
              <a:gd name="T9" fmla="*/ 1452145 h 19"/>
              <a:gd name="T10" fmla="*/ 1411436 w 15"/>
              <a:gd name="T11" fmla="*/ 1787024 h 19"/>
              <a:gd name="T12" fmla="*/ 1109144 w 15"/>
              <a:gd name="T13" fmla="*/ 189898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9">
                <a:moveTo>
                  <a:pt x="11" y="17"/>
                </a:moveTo>
                <a:cubicBezTo>
                  <a:pt x="6" y="17"/>
                  <a:pt x="4" y="15"/>
                  <a:pt x="2" y="13"/>
                </a:cubicBezTo>
                <a:cubicBezTo>
                  <a:pt x="0" y="9"/>
                  <a:pt x="0" y="4"/>
                  <a:pt x="2" y="0"/>
                </a:cubicBezTo>
                <a:lnTo>
                  <a:pt x="3" y="0"/>
                </a:lnTo>
                <a:cubicBezTo>
                  <a:pt x="0" y="4"/>
                  <a:pt x="1" y="9"/>
                  <a:pt x="3" y="13"/>
                </a:cubicBezTo>
                <a:cubicBezTo>
                  <a:pt x="5" y="15"/>
                  <a:pt x="10" y="18"/>
                  <a:pt x="14" y="16"/>
                </a:cubicBezTo>
                <a:cubicBezTo>
                  <a:pt x="14" y="17"/>
                  <a:pt x="12" y="17"/>
                  <a:pt x="11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3" name="Freeform 2729">
            <a:extLst>
              <a:ext uri="{FF2B5EF4-FFF2-40B4-BE49-F238E27FC236}">
                <a16:creationId xmlns:a16="http://schemas.microsoft.com/office/drawing/2014/main" id="{98757D5D-B993-FC4E-9006-783B4DCFB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355850"/>
            <a:ext cx="4763" cy="1588"/>
          </a:xfrm>
          <a:custGeom>
            <a:avLst/>
            <a:gdLst>
              <a:gd name="T0" fmla="*/ 945456 w 12"/>
              <a:gd name="T1" fmla="*/ 560564 h 3"/>
              <a:gd name="T2" fmla="*/ 0 w 12"/>
              <a:gd name="T3" fmla="*/ 0 h 3"/>
              <a:gd name="T4" fmla="*/ 1732938 w 12"/>
              <a:gd name="T5" fmla="*/ 560564 h 3"/>
              <a:gd name="T6" fmla="*/ 945456 w 12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">
                <a:moveTo>
                  <a:pt x="6" y="2"/>
                </a:moveTo>
                <a:cubicBezTo>
                  <a:pt x="3" y="2"/>
                  <a:pt x="1" y="1"/>
                  <a:pt x="0" y="0"/>
                </a:cubicBezTo>
                <a:cubicBezTo>
                  <a:pt x="3" y="2"/>
                  <a:pt x="6" y="2"/>
                  <a:pt x="11" y="2"/>
                </a:cubicBezTo>
                <a:lnTo>
                  <a:pt x="6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4" name="Freeform 2730">
            <a:extLst>
              <a:ext uri="{FF2B5EF4-FFF2-40B4-BE49-F238E27FC236}">
                <a16:creationId xmlns:a16="http://schemas.microsoft.com/office/drawing/2014/main" id="{6DC6D94C-6F6D-A544-B802-4507BD163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365375"/>
            <a:ext cx="7938" cy="4763"/>
          </a:xfrm>
          <a:custGeom>
            <a:avLst/>
            <a:gdLst>
              <a:gd name="T0" fmla="*/ 119070 w 23"/>
              <a:gd name="T1" fmla="*/ 1610993 h 13"/>
              <a:gd name="T2" fmla="*/ 595695 w 23"/>
              <a:gd name="T3" fmla="*/ 402657 h 13"/>
              <a:gd name="T4" fmla="*/ 2620575 w 23"/>
              <a:gd name="T5" fmla="*/ 1073873 h 13"/>
              <a:gd name="T6" fmla="*/ 595695 w 23"/>
              <a:gd name="T7" fmla="*/ 402657 h 13"/>
              <a:gd name="T8" fmla="*/ 238140 w 23"/>
              <a:gd name="T9" fmla="*/ 1610993 h 13"/>
              <a:gd name="T10" fmla="*/ 119070 w 23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3">
                <a:moveTo>
                  <a:pt x="1" y="12"/>
                </a:moveTo>
                <a:cubicBezTo>
                  <a:pt x="0" y="7"/>
                  <a:pt x="2" y="4"/>
                  <a:pt x="5" y="3"/>
                </a:cubicBezTo>
                <a:cubicBezTo>
                  <a:pt x="10" y="0"/>
                  <a:pt x="16" y="3"/>
                  <a:pt x="22" y="8"/>
                </a:cubicBezTo>
                <a:cubicBezTo>
                  <a:pt x="16" y="3"/>
                  <a:pt x="10" y="1"/>
                  <a:pt x="5" y="3"/>
                </a:cubicBezTo>
                <a:cubicBezTo>
                  <a:pt x="3" y="4"/>
                  <a:pt x="1" y="7"/>
                  <a:pt x="2" y="12"/>
                </a:cubicBezTo>
                <a:lnTo>
                  <a:pt x="1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5" name="Freeform 2731">
            <a:extLst>
              <a:ext uri="{FF2B5EF4-FFF2-40B4-BE49-F238E27FC236}">
                <a16:creationId xmlns:a16="http://schemas.microsoft.com/office/drawing/2014/main" id="{0D59E96C-2A34-A84A-B6E5-A01194BF5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2360613"/>
            <a:ext cx="3175" cy="4762"/>
          </a:xfrm>
          <a:custGeom>
            <a:avLst/>
            <a:gdLst>
              <a:gd name="T0" fmla="*/ 157559 w 8"/>
              <a:gd name="T1" fmla="*/ 1504112 h 14"/>
              <a:gd name="T2" fmla="*/ 787400 w 8"/>
              <a:gd name="T3" fmla="*/ 0 h 14"/>
              <a:gd name="T4" fmla="*/ 1102519 w 8"/>
              <a:gd name="T5" fmla="*/ 0 h 14"/>
              <a:gd name="T6" fmla="*/ 157559 w 8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4">
                <a:moveTo>
                  <a:pt x="1" y="13"/>
                </a:moveTo>
                <a:cubicBezTo>
                  <a:pt x="0" y="8"/>
                  <a:pt x="1" y="2"/>
                  <a:pt x="5" y="0"/>
                </a:cubicBezTo>
                <a:lnTo>
                  <a:pt x="7" y="0"/>
                </a:lnTo>
                <a:cubicBezTo>
                  <a:pt x="2" y="3"/>
                  <a:pt x="1" y="8"/>
                  <a:pt x="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6" name="Freeform 2732">
            <a:extLst>
              <a:ext uri="{FF2B5EF4-FFF2-40B4-BE49-F238E27FC236}">
                <a16:creationId xmlns:a16="http://schemas.microsoft.com/office/drawing/2014/main" id="{3586736A-AAFB-DC4D-B4D2-0A49D665F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2351088"/>
            <a:ext cx="6350" cy="4762"/>
          </a:xfrm>
          <a:custGeom>
            <a:avLst/>
            <a:gdLst>
              <a:gd name="T0" fmla="*/ 1369131 w 18"/>
              <a:gd name="T1" fmla="*/ 1732178 h 12"/>
              <a:gd name="T2" fmla="*/ 373239 w 18"/>
              <a:gd name="T3" fmla="*/ 1102403 h 12"/>
              <a:gd name="T4" fmla="*/ 0 w 18"/>
              <a:gd name="T5" fmla="*/ 0 h 12"/>
              <a:gd name="T6" fmla="*/ 373239 w 18"/>
              <a:gd name="T7" fmla="*/ 944860 h 12"/>
              <a:gd name="T8" fmla="*/ 2115608 w 18"/>
              <a:gd name="T9" fmla="*/ 1574635 h 12"/>
              <a:gd name="T10" fmla="*/ 1369131 w 18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2">
                <a:moveTo>
                  <a:pt x="11" y="11"/>
                </a:moveTo>
                <a:cubicBezTo>
                  <a:pt x="7" y="11"/>
                  <a:pt x="4" y="10"/>
                  <a:pt x="3" y="7"/>
                </a:cubicBezTo>
                <a:cubicBezTo>
                  <a:pt x="1" y="5"/>
                  <a:pt x="0" y="3"/>
                  <a:pt x="0" y="0"/>
                </a:cubicBezTo>
                <a:cubicBezTo>
                  <a:pt x="0" y="2"/>
                  <a:pt x="1" y="4"/>
                  <a:pt x="3" y="6"/>
                </a:cubicBezTo>
                <a:cubicBezTo>
                  <a:pt x="6" y="10"/>
                  <a:pt x="11" y="11"/>
                  <a:pt x="17" y="10"/>
                </a:cubicBezTo>
                <a:cubicBezTo>
                  <a:pt x="15" y="11"/>
                  <a:pt x="13" y="11"/>
                  <a:pt x="11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7" name="Freeform 2733">
            <a:extLst>
              <a:ext uri="{FF2B5EF4-FFF2-40B4-BE49-F238E27FC236}">
                <a16:creationId xmlns:a16="http://schemas.microsoft.com/office/drawing/2014/main" id="{DDA75B12-A9B8-234B-8673-E8FCDAAB1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357438"/>
            <a:ext cx="3175" cy="9525"/>
          </a:xfrm>
          <a:custGeom>
            <a:avLst/>
            <a:gdLst>
              <a:gd name="T0" fmla="*/ 1234168 w 7"/>
              <a:gd name="T1" fmla="*/ 3483864 h 25"/>
              <a:gd name="T2" fmla="*/ 0 w 7"/>
              <a:gd name="T3" fmla="*/ 1741932 h 25"/>
              <a:gd name="T4" fmla="*/ 1028700 w 7"/>
              <a:gd name="T5" fmla="*/ 0 h 25"/>
              <a:gd name="T6" fmla="*/ 1234168 w 7"/>
              <a:gd name="T7" fmla="*/ 0 h 25"/>
              <a:gd name="T8" fmla="*/ 0 w 7"/>
              <a:gd name="T9" fmla="*/ 1741932 h 25"/>
              <a:gd name="T10" fmla="*/ 1234168 w 7"/>
              <a:gd name="T11" fmla="*/ 348386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5">
                <a:moveTo>
                  <a:pt x="6" y="24"/>
                </a:moveTo>
                <a:cubicBezTo>
                  <a:pt x="3" y="20"/>
                  <a:pt x="0" y="17"/>
                  <a:pt x="0" y="12"/>
                </a:cubicBezTo>
                <a:cubicBezTo>
                  <a:pt x="0" y="9"/>
                  <a:pt x="1" y="4"/>
                  <a:pt x="5" y="0"/>
                </a:cubicBezTo>
                <a:lnTo>
                  <a:pt x="6" y="0"/>
                </a:lnTo>
                <a:cubicBezTo>
                  <a:pt x="2" y="5"/>
                  <a:pt x="0" y="9"/>
                  <a:pt x="0" y="12"/>
                </a:cubicBezTo>
                <a:cubicBezTo>
                  <a:pt x="0" y="15"/>
                  <a:pt x="4" y="18"/>
                  <a:pt x="6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8" name="Freeform 2734">
            <a:extLst>
              <a:ext uri="{FF2B5EF4-FFF2-40B4-BE49-F238E27FC236}">
                <a16:creationId xmlns:a16="http://schemas.microsoft.com/office/drawing/2014/main" id="{42058EBF-1C32-D442-B6AC-F7BDC182E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360613"/>
            <a:ext cx="4763" cy="7937"/>
          </a:xfrm>
          <a:custGeom>
            <a:avLst/>
            <a:gdLst>
              <a:gd name="T0" fmla="*/ 1260210 w 12"/>
              <a:gd name="T1" fmla="*/ 2733214 h 22"/>
              <a:gd name="T2" fmla="*/ 157576 w 12"/>
              <a:gd name="T3" fmla="*/ 1171429 h 22"/>
              <a:gd name="T4" fmla="*/ 1732938 w 12"/>
              <a:gd name="T5" fmla="*/ 0 h 22"/>
              <a:gd name="T6" fmla="*/ 1732938 w 12"/>
              <a:gd name="T7" fmla="*/ 130239 h 22"/>
              <a:gd name="T8" fmla="*/ 157576 w 12"/>
              <a:gd name="T9" fmla="*/ 1171429 h 22"/>
              <a:gd name="T10" fmla="*/ 1260210 w 12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2">
                <a:moveTo>
                  <a:pt x="8" y="21"/>
                </a:moveTo>
                <a:cubicBezTo>
                  <a:pt x="2" y="18"/>
                  <a:pt x="0" y="13"/>
                  <a:pt x="1" y="9"/>
                </a:cubicBezTo>
                <a:cubicBezTo>
                  <a:pt x="1" y="4"/>
                  <a:pt x="5" y="0"/>
                  <a:pt x="11" y="0"/>
                </a:cubicBezTo>
                <a:lnTo>
                  <a:pt x="11" y="1"/>
                </a:lnTo>
                <a:cubicBezTo>
                  <a:pt x="5" y="1"/>
                  <a:pt x="2" y="3"/>
                  <a:pt x="1" y="9"/>
                </a:cubicBezTo>
                <a:cubicBezTo>
                  <a:pt x="1" y="13"/>
                  <a:pt x="2" y="18"/>
                  <a:pt x="8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89" name="Freeform 2735">
            <a:extLst>
              <a:ext uri="{FF2B5EF4-FFF2-40B4-BE49-F238E27FC236}">
                <a16:creationId xmlns:a16="http://schemas.microsoft.com/office/drawing/2014/main" id="{DE74707F-1BDD-7946-8116-24F8C6825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2355850"/>
            <a:ext cx="3175" cy="6350"/>
          </a:xfrm>
          <a:custGeom>
            <a:avLst/>
            <a:gdLst>
              <a:gd name="T0" fmla="*/ 995539 w 9"/>
              <a:gd name="T1" fmla="*/ 2010611 h 19"/>
              <a:gd name="T2" fmla="*/ 0 w 9"/>
              <a:gd name="T3" fmla="*/ 1116932 h 19"/>
              <a:gd name="T4" fmla="*/ 622300 w 9"/>
              <a:gd name="T5" fmla="*/ 0 h 19"/>
              <a:gd name="T6" fmla="*/ 746831 w 9"/>
              <a:gd name="T7" fmla="*/ 111626 h 19"/>
              <a:gd name="T8" fmla="*/ 124531 w 9"/>
              <a:gd name="T9" fmla="*/ 1116932 h 19"/>
              <a:gd name="T10" fmla="*/ 995539 w 9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9">
                <a:moveTo>
                  <a:pt x="8" y="18"/>
                </a:moveTo>
                <a:cubicBezTo>
                  <a:pt x="4" y="17"/>
                  <a:pt x="1" y="14"/>
                  <a:pt x="0" y="10"/>
                </a:cubicBezTo>
                <a:cubicBezTo>
                  <a:pt x="0" y="6"/>
                  <a:pt x="2" y="2"/>
                  <a:pt x="5" y="0"/>
                </a:cubicBezTo>
                <a:lnTo>
                  <a:pt x="6" y="1"/>
                </a:lnTo>
                <a:cubicBezTo>
                  <a:pt x="3" y="2"/>
                  <a:pt x="1" y="6"/>
                  <a:pt x="1" y="10"/>
                </a:cubicBezTo>
                <a:cubicBezTo>
                  <a:pt x="2" y="14"/>
                  <a:pt x="4" y="16"/>
                  <a:pt x="8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0" name="Freeform 2736">
            <a:extLst>
              <a:ext uri="{FF2B5EF4-FFF2-40B4-BE49-F238E27FC236}">
                <a16:creationId xmlns:a16="http://schemas.microsoft.com/office/drawing/2014/main" id="{BD45B803-0E23-D347-A4E4-BB3CBE325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2363788"/>
            <a:ext cx="1587" cy="3175"/>
          </a:xfrm>
          <a:custGeom>
            <a:avLst/>
            <a:gdLst>
              <a:gd name="T0" fmla="*/ 0 w 4"/>
              <a:gd name="T1" fmla="*/ 1102519 h 8"/>
              <a:gd name="T2" fmla="*/ 472133 w 4"/>
              <a:gd name="T3" fmla="*/ 0 h 8"/>
              <a:gd name="T4" fmla="*/ 0 w 4"/>
              <a:gd name="T5" fmla="*/ 1102519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0" y="7"/>
                </a:moveTo>
                <a:cubicBezTo>
                  <a:pt x="0" y="5"/>
                  <a:pt x="1" y="2"/>
                  <a:pt x="3" y="0"/>
                </a:cubicBezTo>
                <a:cubicBezTo>
                  <a:pt x="2" y="3"/>
                  <a:pt x="0" y="5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1" name="Freeform 2737">
            <a:extLst>
              <a:ext uri="{FF2B5EF4-FFF2-40B4-BE49-F238E27FC236}">
                <a16:creationId xmlns:a16="http://schemas.microsoft.com/office/drawing/2014/main" id="{04825085-5898-D446-995F-FD1240AD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360613"/>
            <a:ext cx="7938" cy="4762"/>
          </a:xfrm>
          <a:custGeom>
            <a:avLst/>
            <a:gdLst>
              <a:gd name="T0" fmla="*/ 0 w 20"/>
              <a:gd name="T1" fmla="*/ 1610289 h 13"/>
              <a:gd name="T2" fmla="*/ 1102588 w 20"/>
              <a:gd name="T3" fmla="*/ 134069 h 13"/>
              <a:gd name="T4" fmla="*/ 2993023 w 20"/>
              <a:gd name="T5" fmla="*/ 1207716 h 13"/>
              <a:gd name="T6" fmla="*/ 2993023 w 20"/>
              <a:gd name="T7" fmla="*/ 1207716 h 13"/>
              <a:gd name="T8" fmla="*/ 1102588 w 20"/>
              <a:gd name="T9" fmla="*/ 268504 h 13"/>
              <a:gd name="T10" fmla="*/ 0 w 20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13">
                <a:moveTo>
                  <a:pt x="0" y="12"/>
                </a:moveTo>
                <a:cubicBezTo>
                  <a:pt x="0" y="6"/>
                  <a:pt x="3" y="2"/>
                  <a:pt x="7" y="1"/>
                </a:cubicBezTo>
                <a:cubicBezTo>
                  <a:pt x="11" y="0"/>
                  <a:pt x="17" y="2"/>
                  <a:pt x="19" y="9"/>
                </a:cubicBezTo>
                <a:cubicBezTo>
                  <a:pt x="16" y="3"/>
                  <a:pt x="11" y="1"/>
                  <a:pt x="7" y="2"/>
                </a:cubicBezTo>
                <a:cubicBezTo>
                  <a:pt x="4" y="3"/>
                  <a:pt x="0" y="6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2" name="Freeform 2738">
            <a:extLst>
              <a:ext uri="{FF2B5EF4-FFF2-40B4-BE49-F238E27FC236}">
                <a16:creationId xmlns:a16="http://schemas.microsoft.com/office/drawing/2014/main" id="{9C534C9A-5DB7-004C-A4DF-9FC8F9070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2359025"/>
            <a:ext cx="3175" cy="3175"/>
          </a:xfrm>
          <a:custGeom>
            <a:avLst/>
            <a:gdLst>
              <a:gd name="T0" fmla="*/ 0 w 11"/>
              <a:gd name="T1" fmla="*/ 995539 h 9"/>
              <a:gd name="T2" fmla="*/ 833005 w 11"/>
              <a:gd name="T3" fmla="*/ 0 h 9"/>
              <a:gd name="T4" fmla="*/ 833005 w 11"/>
              <a:gd name="T5" fmla="*/ 124531 h 9"/>
              <a:gd name="T6" fmla="*/ 0 w 11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0" y="8"/>
                </a:moveTo>
                <a:cubicBezTo>
                  <a:pt x="1" y="3"/>
                  <a:pt x="9" y="1"/>
                  <a:pt x="10" y="0"/>
                </a:cubicBezTo>
                <a:lnTo>
                  <a:pt x="10" y="1"/>
                </a:lnTo>
                <a:cubicBezTo>
                  <a:pt x="9" y="2"/>
                  <a:pt x="1" y="3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3" name="Freeform 2739">
            <a:extLst>
              <a:ext uri="{FF2B5EF4-FFF2-40B4-BE49-F238E27FC236}">
                <a16:creationId xmlns:a16="http://schemas.microsoft.com/office/drawing/2014/main" id="{D307C948-86DA-7E4A-92E3-62A963317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357438"/>
            <a:ext cx="3175" cy="3175"/>
          </a:xfrm>
          <a:custGeom>
            <a:avLst/>
            <a:gdLst>
              <a:gd name="T0" fmla="*/ 1234168 w 7"/>
              <a:gd name="T1" fmla="*/ 1234168 h 7"/>
              <a:gd name="T2" fmla="*/ 0 w 7"/>
              <a:gd name="T3" fmla="*/ 0 h 7"/>
              <a:gd name="T4" fmla="*/ 1234168 w 7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4" y="6"/>
                  <a:pt x="1" y="3"/>
                  <a:pt x="0" y="0"/>
                </a:cubicBezTo>
                <a:cubicBezTo>
                  <a:pt x="2" y="3"/>
                  <a:pt x="4" y="6"/>
                  <a:pt x="6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4" name="Freeform 2740">
            <a:extLst>
              <a:ext uri="{FF2B5EF4-FFF2-40B4-BE49-F238E27FC236}">
                <a16:creationId xmlns:a16="http://schemas.microsoft.com/office/drawing/2014/main" id="{E60DC864-A24A-7B4D-B80D-B8B3041E2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2347913"/>
            <a:ext cx="4763" cy="4762"/>
          </a:xfrm>
          <a:custGeom>
            <a:avLst/>
            <a:gdLst>
              <a:gd name="T0" fmla="*/ 1157409 w 14"/>
              <a:gd name="T1" fmla="*/ 1732178 h 12"/>
              <a:gd name="T2" fmla="*/ 231346 w 14"/>
              <a:gd name="T3" fmla="*/ 1417489 h 12"/>
              <a:gd name="T4" fmla="*/ 0 w 14"/>
              <a:gd name="T5" fmla="*/ 0 h 12"/>
              <a:gd name="T6" fmla="*/ 115673 w 14"/>
              <a:gd name="T7" fmla="*/ 0 h 12"/>
              <a:gd name="T8" fmla="*/ 347359 w 14"/>
              <a:gd name="T9" fmla="*/ 1259946 h 12"/>
              <a:gd name="T10" fmla="*/ 1504768 w 14"/>
              <a:gd name="T11" fmla="*/ 1732178 h 12"/>
              <a:gd name="T12" fmla="*/ 1157409 w 14"/>
              <a:gd name="T13" fmla="*/ 173217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2">
                <a:moveTo>
                  <a:pt x="10" y="11"/>
                </a:moveTo>
                <a:cubicBezTo>
                  <a:pt x="6" y="11"/>
                  <a:pt x="3" y="11"/>
                  <a:pt x="2" y="9"/>
                </a:cubicBezTo>
                <a:cubicBezTo>
                  <a:pt x="0" y="6"/>
                  <a:pt x="0" y="4"/>
                  <a:pt x="0" y="0"/>
                </a:cubicBezTo>
                <a:lnTo>
                  <a:pt x="1" y="0"/>
                </a:lnTo>
                <a:cubicBezTo>
                  <a:pt x="0" y="4"/>
                  <a:pt x="1" y="6"/>
                  <a:pt x="3" y="8"/>
                </a:cubicBezTo>
                <a:cubicBezTo>
                  <a:pt x="5" y="11"/>
                  <a:pt x="8" y="11"/>
                  <a:pt x="13" y="11"/>
                </a:cubicBezTo>
                <a:cubicBezTo>
                  <a:pt x="12" y="11"/>
                  <a:pt x="11" y="11"/>
                  <a:pt x="10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5" name="Freeform 2741">
            <a:extLst>
              <a:ext uri="{FF2B5EF4-FFF2-40B4-BE49-F238E27FC236}">
                <a16:creationId xmlns:a16="http://schemas.microsoft.com/office/drawing/2014/main" id="{3376D20B-A500-3B49-A92C-5E0697BEF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2351088"/>
            <a:ext cx="4762" cy="4762"/>
          </a:xfrm>
          <a:custGeom>
            <a:avLst/>
            <a:gdLst>
              <a:gd name="T0" fmla="*/ 1108594 w 15"/>
              <a:gd name="T1" fmla="*/ 1504112 h 14"/>
              <a:gd name="T2" fmla="*/ 100637 w 15"/>
              <a:gd name="T3" fmla="*/ 1156826 h 14"/>
              <a:gd name="T4" fmla="*/ 201591 w 15"/>
              <a:gd name="T5" fmla="*/ 0 h 14"/>
              <a:gd name="T6" fmla="*/ 302228 w 15"/>
              <a:gd name="T7" fmla="*/ 115649 h 14"/>
              <a:gd name="T8" fmla="*/ 302228 w 15"/>
              <a:gd name="T9" fmla="*/ 1156826 h 14"/>
              <a:gd name="T10" fmla="*/ 1411139 w 15"/>
              <a:gd name="T11" fmla="*/ 1504112 h 14"/>
              <a:gd name="T12" fmla="*/ 1108594 w 15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4">
                <a:moveTo>
                  <a:pt x="11" y="13"/>
                </a:moveTo>
                <a:cubicBezTo>
                  <a:pt x="7" y="13"/>
                  <a:pt x="5" y="11"/>
                  <a:pt x="1" y="10"/>
                </a:cubicBezTo>
                <a:cubicBezTo>
                  <a:pt x="0" y="8"/>
                  <a:pt x="0" y="5"/>
                  <a:pt x="2" y="0"/>
                </a:cubicBezTo>
                <a:lnTo>
                  <a:pt x="3" y="1"/>
                </a:lnTo>
                <a:cubicBezTo>
                  <a:pt x="1" y="5"/>
                  <a:pt x="1" y="8"/>
                  <a:pt x="3" y="10"/>
                </a:cubicBezTo>
                <a:cubicBezTo>
                  <a:pt x="4" y="11"/>
                  <a:pt x="9" y="13"/>
                  <a:pt x="14" y="13"/>
                </a:cubicBezTo>
                <a:cubicBezTo>
                  <a:pt x="14" y="13"/>
                  <a:pt x="12" y="13"/>
                  <a:pt x="1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6" name="Freeform 2742">
            <a:extLst>
              <a:ext uri="{FF2B5EF4-FFF2-40B4-BE49-F238E27FC236}">
                <a16:creationId xmlns:a16="http://schemas.microsoft.com/office/drawing/2014/main" id="{10951C13-F8FA-8347-A5E6-34520744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2354263"/>
            <a:ext cx="3175" cy="6350"/>
          </a:xfrm>
          <a:custGeom>
            <a:avLst/>
            <a:gdLst>
              <a:gd name="T0" fmla="*/ 995539 w 9"/>
              <a:gd name="T1" fmla="*/ 2010611 h 19"/>
              <a:gd name="T2" fmla="*/ 0 w 9"/>
              <a:gd name="T3" fmla="*/ 1116932 h 19"/>
              <a:gd name="T4" fmla="*/ 373239 w 9"/>
              <a:gd name="T5" fmla="*/ 0 h 19"/>
              <a:gd name="T6" fmla="*/ 373239 w 9"/>
              <a:gd name="T7" fmla="*/ 0 h 19"/>
              <a:gd name="T8" fmla="*/ 124531 w 9"/>
              <a:gd name="T9" fmla="*/ 1116932 h 19"/>
              <a:gd name="T10" fmla="*/ 995539 w 9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9">
                <a:moveTo>
                  <a:pt x="8" y="18"/>
                </a:moveTo>
                <a:cubicBezTo>
                  <a:pt x="3" y="17"/>
                  <a:pt x="1" y="13"/>
                  <a:pt x="0" y="10"/>
                </a:cubicBezTo>
                <a:cubicBezTo>
                  <a:pt x="0" y="7"/>
                  <a:pt x="0" y="4"/>
                  <a:pt x="3" y="0"/>
                </a:cubicBezTo>
                <a:cubicBezTo>
                  <a:pt x="2" y="4"/>
                  <a:pt x="0" y="7"/>
                  <a:pt x="1" y="10"/>
                </a:cubicBezTo>
                <a:cubicBezTo>
                  <a:pt x="2" y="13"/>
                  <a:pt x="3" y="16"/>
                  <a:pt x="8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7" name="Freeform 2743">
            <a:extLst>
              <a:ext uri="{FF2B5EF4-FFF2-40B4-BE49-F238E27FC236}">
                <a16:creationId xmlns:a16="http://schemas.microsoft.com/office/drawing/2014/main" id="{26AFB950-BEFD-3B40-8C23-AA9D07B86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357438"/>
            <a:ext cx="4763" cy="6350"/>
          </a:xfrm>
          <a:custGeom>
            <a:avLst/>
            <a:gdLst>
              <a:gd name="T0" fmla="*/ 630304 w 12"/>
              <a:gd name="T1" fmla="*/ 2232212 h 17"/>
              <a:gd name="T2" fmla="*/ 472728 w 12"/>
              <a:gd name="T3" fmla="*/ 558053 h 17"/>
              <a:gd name="T4" fmla="*/ 1732938 w 12"/>
              <a:gd name="T5" fmla="*/ 139700 h 17"/>
              <a:gd name="T6" fmla="*/ 1732938 w 12"/>
              <a:gd name="T7" fmla="*/ 139700 h 17"/>
              <a:gd name="T8" fmla="*/ 630304 w 12"/>
              <a:gd name="T9" fmla="*/ 558053 h 17"/>
              <a:gd name="T10" fmla="*/ 630304 w 12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7">
                <a:moveTo>
                  <a:pt x="4" y="16"/>
                </a:moveTo>
                <a:cubicBezTo>
                  <a:pt x="1" y="13"/>
                  <a:pt x="0" y="8"/>
                  <a:pt x="3" y="4"/>
                </a:cubicBezTo>
                <a:cubicBezTo>
                  <a:pt x="5" y="2"/>
                  <a:pt x="7" y="0"/>
                  <a:pt x="11" y="1"/>
                </a:cubicBezTo>
                <a:cubicBezTo>
                  <a:pt x="8" y="1"/>
                  <a:pt x="5" y="3"/>
                  <a:pt x="4" y="4"/>
                </a:cubicBezTo>
                <a:cubicBezTo>
                  <a:pt x="1" y="8"/>
                  <a:pt x="1" y="13"/>
                  <a:pt x="4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8" name="Freeform 2744">
            <a:extLst>
              <a:ext uri="{FF2B5EF4-FFF2-40B4-BE49-F238E27FC236}">
                <a16:creationId xmlns:a16="http://schemas.microsoft.com/office/drawing/2014/main" id="{15BAEB79-AC34-3F41-AA76-938E47924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346325"/>
            <a:ext cx="6350" cy="7938"/>
          </a:xfrm>
          <a:custGeom>
            <a:avLst/>
            <a:gdLst>
              <a:gd name="T0" fmla="*/ 1116106 w 17"/>
              <a:gd name="T1" fmla="*/ 2501505 h 23"/>
              <a:gd name="T2" fmla="*/ 139700 w 17"/>
              <a:gd name="T3" fmla="*/ 2024880 h 23"/>
              <a:gd name="T4" fmla="*/ 139700 w 17"/>
              <a:gd name="T5" fmla="*/ 1071975 h 23"/>
              <a:gd name="T6" fmla="*/ 1116106 w 17"/>
              <a:gd name="T7" fmla="*/ 0 h 23"/>
              <a:gd name="T8" fmla="*/ 1255806 w 17"/>
              <a:gd name="T9" fmla="*/ 119070 h 23"/>
              <a:gd name="T10" fmla="*/ 139700 w 17"/>
              <a:gd name="T11" fmla="*/ 1071975 h 23"/>
              <a:gd name="T12" fmla="*/ 279026 w 17"/>
              <a:gd name="T13" fmla="*/ 2024880 h 23"/>
              <a:gd name="T14" fmla="*/ 2232212 w 17"/>
              <a:gd name="T15" fmla="*/ 2024880 h 23"/>
              <a:gd name="T16" fmla="*/ 1116106 w 17"/>
              <a:gd name="T17" fmla="*/ 250150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21"/>
                </a:moveTo>
                <a:cubicBezTo>
                  <a:pt x="6" y="21"/>
                  <a:pt x="3" y="20"/>
                  <a:pt x="1" y="17"/>
                </a:cubicBezTo>
                <a:cubicBezTo>
                  <a:pt x="1" y="15"/>
                  <a:pt x="0" y="13"/>
                  <a:pt x="1" y="9"/>
                </a:cubicBezTo>
                <a:cubicBezTo>
                  <a:pt x="1" y="6"/>
                  <a:pt x="4" y="2"/>
                  <a:pt x="8" y="0"/>
                </a:cubicBezTo>
                <a:lnTo>
                  <a:pt x="9" y="1"/>
                </a:lnTo>
                <a:cubicBezTo>
                  <a:pt x="5" y="3"/>
                  <a:pt x="2" y="6"/>
                  <a:pt x="1" y="9"/>
                </a:cubicBezTo>
                <a:cubicBezTo>
                  <a:pt x="1" y="13"/>
                  <a:pt x="1" y="15"/>
                  <a:pt x="2" y="17"/>
                </a:cubicBezTo>
                <a:cubicBezTo>
                  <a:pt x="5" y="22"/>
                  <a:pt x="13" y="20"/>
                  <a:pt x="16" y="17"/>
                </a:cubicBezTo>
                <a:cubicBezTo>
                  <a:pt x="14" y="19"/>
                  <a:pt x="11" y="21"/>
                  <a:pt x="8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99" name="Freeform 2745">
            <a:extLst>
              <a:ext uri="{FF2B5EF4-FFF2-40B4-BE49-F238E27FC236}">
                <a16:creationId xmlns:a16="http://schemas.microsoft.com/office/drawing/2014/main" id="{6F1B1595-4DED-BB44-B314-03FC59BCD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2352675"/>
            <a:ext cx="3175" cy="6350"/>
          </a:xfrm>
          <a:custGeom>
            <a:avLst/>
            <a:gdLst>
              <a:gd name="T0" fmla="*/ 907415 w 10"/>
              <a:gd name="T1" fmla="*/ 2115608 h 18"/>
              <a:gd name="T2" fmla="*/ 0 w 10"/>
              <a:gd name="T3" fmla="*/ 1244600 h 18"/>
              <a:gd name="T4" fmla="*/ 302578 w 10"/>
              <a:gd name="T5" fmla="*/ 0 h 18"/>
              <a:gd name="T6" fmla="*/ 302578 w 10"/>
              <a:gd name="T7" fmla="*/ 0 h 18"/>
              <a:gd name="T8" fmla="*/ 100965 w 10"/>
              <a:gd name="T9" fmla="*/ 1120069 h 18"/>
              <a:gd name="T10" fmla="*/ 907415 w 10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8">
                <a:moveTo>
                  <a:pt x="9" y="17"/>
                </a:moveTo>
                <a:cubicBezTo>
                  <a:pt x="4" y="16"/>
                  <a:pt x="1" y="13"/>
                  <a:pt x="0" y="10"/>
                </a:cubicBezTo>
                <a:cubicBezTo>
                  <a:pt x="0" y="7"/>
                  <a:pt x="0" y="3"/>
                  <a:pt x="3" y="0"/>
                </a:cubicBezTo>
                <a:cubicBezTo>
                  <a:pt x="1" y="3"/>
                  <a:pt x="0" y="7"/>
                  <a:pt x="1" y="9"/>
                </a:cubicBezTo>
                <a:cubicBezTo>
                  <a:pt x="2" y="12"/>
                  <a:pt x="5" y="15"/>
                  <a:pt x="9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0" name="Freeform 2746">
            <a:extLst>
              <a:ext uri="{FF2B5EF4-FFF2-40B4-BE49-F238E27FC236}">
                <a16:creationId xmlns:a16="http://schemas.microsoft.com/office/drawing/2014/main" id="{FE325C0B-EB6B-AE41-93B8-80336F62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2346325"/>
            <a:ext cx="9525" cy="6350"/>
          </a:xfrm>
          <a:custGeom>
            <a:avLst/>
            <a:gdLst>
              <a:gd name="T0" fmla="*/ 1741932 w 25"/>
              <a:gd name="T1" fmla="*/ 2362597 h 16"/>
              <a:gd name="T2" fmla="*/ 1741932 w 25"/>
              <a:gd name="T3" fmla="*/ 2362597 h 16"/>
              <a:gd name="T4" fmla="*/ 145161 w 25"/>
              <a:gd name="T5" fmla="*/ 1417638 h 16"/>
              <a:gd name="T6" fmla="*/ 435483 w 25"/>
              <a:gd name="T7" fmla="*/ 0 h 16"/>
              <a:gd name="T8" fmla="*/ 435483 w 25"/>
              <a:gd name="T9" fmla="*/ 0 h 16"/>
              <a:gd name="T10" fmla="*/ 145161 w 25"/>
              <a:gd name="T11" fmla="*/ 1417638 h 16"/>
              <a:gd name="T12" fmla="*/ 1741932 w 25"/>
              <a:gd name="T13" fmla="*/ 2205038 h 16"/>
              <a:gd name="T14" fmla="*/ 3048381 w 25"/>
              <a:gd name="T15" fmla="*/ 1417638 h 16"/>
              <a:gd name="T16" fmla="*/ 3048381 w 25"/>
              <a:gd name="T17" fmla="*/ 157559 h 16"/>
              <a:gd name="T18" fmla="*/ 3048381 w 25"/>
              <a:gd name="T19" fmla="*/ 1575197 h 16"/>
              <a:gd name="T20" fmla="*/ 1741932 w 25"/>
              <a:gd name="T21" fmla="*/ 236259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16">
                <a:moveTo>
                  <a:pt x="12" y="15"/>
                </a:moveTo>
                <a:lnTo>
                  <a:pt x="12" y="15"/>
                </a:lnTo>
                <a:cubicBezTo>
                  <a:pt x="6" y="15"/>
                  <a:pt x="3" y="12"/>
                  <a:pt x="1" y="9"/>
                </a:cubicBezTo>
                <a:cubicBezTo>
                  <a:pt x="0" y="6"/>
                  <a:pt x="0" y="3"/>
                  <a:pt x="3" y="0"/>
                </a:cubicBezTo>
                <a:cubicBezTo>
                  <a:pt x="1" y="3"/>
                  <a:pt x="0" y="6"/>
                  <a:pt x="1" y="9"/>
                </a:cubicBezTo>
                <a:cubicBezTo>
                  <a:pt x="3" y="12"/>
                  <a:pt x="6" y="14"/>
                  <a:pt x="12" y="14"/>
                </a:cubicBezTo>
                <a:cubicBezTo>
                  <a:pt x="16" y="14"/>
                  <a:pt x="19" y="12"/>
                  <a:pt x="21" y="9"/>
                </a:cubicBezTo>
                <a:cubicBezTo>
                  <a:pt x="22" y="8"/>
                  <a:pt x="23" y="4"/>
                  <a:pt x="21" y="1"/>
                </a:cubicBezTo>
                <a:cubicBezTo>
                  <a:pt x="24" y="4"/>
                  <a:pt x="23" y="8"/>
                  <a:pt x="21" y="10"/>
                </a:cubicBezTo>
                <a:cubicBezTo>
                  <a:pt x="20" y="14"/>
                  <a:pt x="16" y="15"/>
                  <a:pt x="1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1" name="Freeform 2747">
            <a:extLst>
              <a:ext uri="{FF2B5EF4-FFF2-40B4-BE49-F238E27FC236}">
                <a16:creationId xmlns:a16="http://schemas.microsoft.com/office/drawing/2014/main" id="{1990BF14-CB7A-1D4D-A14D-ADC332E15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351088"/>
            <a:ext cx="4762" cy="4762"/>
          </a:xfrm>
          <a:custGeom>
            <a:avLst/>
            <a:gdLst>
              <a:gd name="T0" fmla="*/ 346946 w 14"/>
              <a:gd name="T1" fmla="*/ 1272815 h 14"/>
              <a:gd name="T2" fmla="*/ 346946 w 14"/>
              <a:gd name="T3" fmla="*/ 0 h 14"/>
              <a:gd name="T4" fmla="*/ 346946 w 14"/>
              <a:gd name="T5" fmla="*/ 0 h 14"/>
              <a:gd name="T6" fmla="*/ 346946 w 14"/>
              <a:gd name="T7" fmla="*/ 1156826 h 14"/>
              <a:gd name="T8" fmla="*/ 1504112 w 14"/>
              <a:gd name="T9" fmla="*/ 1504112 h 14"/>
              <a:gd name="T10" fmla="*/ 1156826 w 14"/>
              <a:gd name="T11" fmla="*/ 1504112 h 14"/>
              <a:gd name="T12" fmla="*/ 346946 w 14"/>
              <a:gd name="T13" fmla="*/ 1272815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4">
                <a:moveTo>
                  <a:pt x="3" y="11"/>
                </a:moveTo>
                <a:cubicBezTo>
                  <a:pt x="0" y="8"/>
                  <a:pt x="0" y="3"/>
                  <a:pt x="3" y="0"/>
                </a:cubicBezTo>
                <a:cubicBezTo>
                  <a:pt x="1" y="3"/>
                  <a:pt x="1" y="8"/>
                  <a:pt x="3" y="10"/>
                </a:cubicBezTo>
                <a:cubicBezTo>
                  <a:pt x="4" y="13"/>
                  <a:pt x="8" y="13"/>
                  <a:pt x="13" y="13"/>
                </a:cubicBezTo>
                <a:lnTo>
                  <a:pt x="10" y="13"/>
                </a:lnTo>
                <a:cubicBezTo>
                  <a:pt x="6" y="13"/>
                  <a:pt x="3" y="13"/>
                  <a:pt x="3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2" name="Freeform 2748">
            <a:extLst>
              <a:ext uri="{FF2B5EF4-FFF2-40B4-BE49-F238E27FC236}">
                <a16:creationId xmlns:a16="http://schemas.microsoft.com/office/drawing/2014/main" id="{F6280E87-FFD3-5045-B91E-07336700B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675" y="2359025"/>
            <a:ext cx="4763" cy="1588"/>
          </a:xfrm>
          <a:custGeom>
            <a:avLst/>
            <a:gdLst>
              <a:gd name="T0" fmla="*/ 1504768 w 14"/>
              <a:gd name="T1" fmla="*/ 302673 h 5"/>
              <a:gd name="T2" fmla="*/ 1504768 w 14"/>
              <a:gd name="T3" fmla="*/ 403352 h 5"/>
              <a:gd name="T4" fmla="*/ 0 w 14"/>
              <a:gd name="T5" fmla="*/ 403352 h 5"/>
              <a:gd name="T6" fmla="*/ 1504768 w 14"/>
              <a:gd name="T7" fmla="*/ 302673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5">
                <a:moveTo>
                  <a:pt x="13" y="3"/>
                </a:moveTo>
                <a:lnTo>
                  <a:pt x="13" y="4"/>
                </a:lnTo>
                <a:cubicBezTo>
                  <a:pt x="8" y="1"/>
                  <a:pt x="3" y="2"/>
                  <a:pt x="0" y="4"/>
                </a:cubicBezTo>
                <a:cubicBezTo>
                  <a:pt x="2" y="1"/>
                  <a:pt x="8" y="0"/>
                  <a:pt x="1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3" name="Freeform 2749">
            <a:extLst>
              <a:ext uri="{FF2B5EF4-FFF2-40B4-BE49-F238E27FC236}">
                <a16:creationId xmlns:a16="http://schemas.microsoft.com/office/drawing/2014/main" id="{F8FFA4A5-206C-AE42-8E12-10E48294B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2355850"/>
            <a:ext cx="1587" cy="4763"/>
          </a:xfrm>
          <a:custGeom>
            <a:avLst/>
            <a:gdLst>
              <a:gd name="T0" fmla="*/ 349934 w 6"/>
              <a:gd name="T1" fmla="*/ 1504768 h 14"/>
              <a:gd name="T2" fmla="*/ 210013 w 6"/>
              <a:gd name="T3" fmla="*/ 0 h 14"/>
              <a:gd name="T4" fmla="*/ 210013 w 6"/>
              <a:gd name="T5" fmla="*/ 0 h 14"/>
              <a:gd name="T6" fmla="*/ 349934 w 6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4">
                <a:moveTo>
                  <a:pt x="5" y="13"/>
                </a:moveTo>
                <a:cubicBezTo>
                  <a:pt x="1" y="9"/>
                  <a:pt x="0" y="3"/>
                  <a:pt x="3" y="0"/>
                </a:cubicBezTo>
                <a:cubicBezTo>
                  <a:pt x="0" y="4"/>
                  <a:pt x="3" y="10"/>
                  <a:pt x="5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4" name="Freeform 2750">
            <a:extLst>
              <a:ext uri="{FF2B5EF4-FFF2-40B4-BE49-F238E27FC236}">
                <a16:creationId xmlns:a16="http://schemas.microsoft.com/office/drawing/2014/main" id="{64E27AD0-4F7B-6043-9F67-BA04FE1E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360613"/>
            <a:ext cx="3175" cy="1587"/>
          </a:xfrm>
          <a:custGeom>
            <a:avLst/>
            <a:gdLst>
              <a:gd name="T0" fmla="*/ 1102519 w 8"/>
              <a:gd name="T1" fmla="*/ 0 h 5"/>
              <a:gd name="T2" fmla="*/ 1102519 w 8"/>
              <a:gd name="T3" fmla="*/ 100616 h 5"/>
              <a:gd name="T4" fmla="*/ 0 w 8"/>
              <a:gd name="T5" fmla="*/ 403098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7" y="1"/>
                </a:lnTo>
                <a:cubicBezTo>
                  <a:pt x="3" y="1"/>
                  <a:pt x="1" y="2"/>
                  <a:pt x="0" y="4"/>
                </a:cubicBezTo>
                <a:cubicBezTo>
                  <a:pt x="1" y="2"/>
                  <a:pt x="3" y="1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5" name="Freeform 2751">
            <a:extLst>
              <a:ext uri="{FF2B5EF4-FFF2-40B4-BE49-F238E27FC236}">
                <a16:creationId xmlns:a16="http://schemas.microsoft.com/office/drawing/2014/main" id="{04A8BF2C-BF38-BF43-80F5-D0F3476ED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2360613"/>
            <a:ext cx="6350" cy="4762"/>
          </a:xfrm>
          <a:custGeom>
            <a:avLst/>
            <a:gdLst>
              <a:gd name="T0" fmla="*/ 630238 w 16"/>
              <a:gd name="T1" fmla="*/ 1504112 h 14"/>
              <a:gd name="T2" fmla="*/ 315119 w 16"/>
              <a:gd name="T3" fmla="*/ 462934 h 14"/>
              <a:gd name="T4" fmla="*/ 2362597 w 16"/>
              <a:gd name="T5" fmla="*/ 115649 h 14"/>
              <a:gd name="T6" fmla="*/ 2047478 w 16"/>
              <a:gd name="T7" fmla="*/ 231297 h 14"/>
              <a:gd name="T8" fmla="*/ 315119 w 16"/>
              <a:gd name="T9" fmla="*/ 462934 h 14"/>
              <a:gd name="T10" fmla="*/ 630238 w 16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4">
                <a:moveTo>
                  <a:pt x="4" y="13"/>
                </a:moveTo>
                <a:cubicBezTo>
                  <a:pt x="1" y="10"/>
                  <a:pt x="0" y="8"/>
                  <a:pt x="2" y="4"/>
                </a:cubicBezTo>
                <a:cubicBezTo>
                  <a:pt x="4" y="1"/>
                  <a:pt x="9" y="0"/>
                  <a:pt x="15" y="1"/>
                </a:cubicBezTo>
                <a:lnTo>
                  <a:pt x="13" y="2"/>
                </a:lnTo>
                <a:cubicBezTo>
                  <a:pt x="9" y="1"/>
                  <a:pt x="4" y="2"/>
                  <a:pt x="2" y="4"/>
                </a:cubicBezTo>
                <a:cubicBezTo>
                  <a:pt x="1" y="7"/>
                  <a:pt x="2" y="10"/>
                  <a:pt x="4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6" name="Freeform 2752">
            <a:extLst>
              <a:ext uri="{FF2B5EF4-FFF2-40B4-BE49-F238E27FC236}">
                <a16:creationId xmlns:a16="http://schemas.microsoft.com/office/drawing/2014/main" id="{9178C104-C02E-564F-BE00-4DA33BEB3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362200"/>
            <a:ext cx="3175" cy="4763"/>
          </a:xfrm>
          <a:custGeom>
            <a:avLst/>
            <a:gdLst>
              <a:gd name="T0" fmla="*/ 249959 w 11"/>
              <a:gd name="T1" fmla="*/ 1504768 h 14"/>
              <a:gd name="T2" fmla="*/ 83416 w 11"/>
              <a:gd name="T3" fmla="*/ 578705 h 14"/>
              <a:gd name="T4" fmla="*/ 833005 w 11"/>
              <a:gd name="T5" fmla="*/ 0 h 14"/>
              <a:gd name="T6" fmla="*/ 833005 w 11"/>
              <a:gd name="T7" fmla="*/ 231346 h 14"/>
              <a:gd name="T8" fmla="*/ 83416 w 11"/>
              <a:gd name="T9" fmla="*/ 694377 h 14"/>
              <a:gd name="T10" fmla="*/ 249959 w 11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4">
                <a:moveTo>
                  <a:pt x="3" y="13"/>
                </a:moveTo>
                <a:cubicBezTo>
                  <a:pt x="0" y="10"/>
                  <a:pt x="1" y="7"/>
                  <a:pt x="1" y="5"/>
                </a:cubicBezTo>
                <a:cubicBezTo>
                  <a:pt x="3" y="2"/>
                  <a:pt x="6" y="0"/>
                  <a:pt x="10" y="0"/>
                </a:cubicBezTo>
                <a:lnTo>
                  <a:pt x="10" y="2"/>
                </a:lnTo>
                <a:cubicBezTo>
                  <a:pt x="7" y="0"/>
                  <a:pt x="4" y="3"/>
                  <a:pt x="1" y="6"/>
                </a:cubicBezTo>
                <a:cubicBezTo>
                  <a:pt x="1" y="9"/>
                  <a:pt x="1" y="10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7" name="Freeform 2753">
            <a:extLst>
              <a:ext uri="{FF2B5EF4-FFF2-40B4-BE49-F238E27FC236}">
                <a16:creationId xmlns:a16="http://schemas.microsoft.com/office/drawing/2014/main" id="{2E6C35E0-353B-9944-9438-C8127A0B4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365375"/>
            <a:ext cx="3175" cy="4763"/>
          </a:xfrm>
          <a:custGeom>
            <a:avLst/>
            <a:gdLst>
              <a:gd name="T0" fmla="*/ 0 w 10"/>
              <a:gd name="T1" fmla="*/ 1102635 h 12"/>
              <a:gd name="T2" fmla="*/ 907415 w 10"/>
              <a:gd name="T3" fmla="*/ 0 h 12"/>
              <a:gd name="T4" fmla="*/ 907415 w 10"/>
              <a:gd name="T5" fmla="*/ 157576 h 12"/>
              <a:gd name="T6" fmla="*/ 100965 w 10"/>
              <a:gd name="T7" fmla="*/ 1102635 h 12"/>
              <a:gd name="T8" fmla="*/ 201613 w 10"/>
              <a:gd name="T9" fmla="*/ 1732938 h 12"/>
              <a:gd name="T10" fmla="*/ 0 w 10"/>
              <a:gd name="T11" fmla="*/ 1102635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2">
                <a:moveTo>
                  <a:pt x="0" y="7"/>
                </a:moveTo>
                <a:cubicBezTo>
                  <a:pt x="1" y="4"/>
                  <a:pt x="5" y="1"/>
                  <a:pt x="9" y="0"/>
                </a:cubicBezTo>
                <a:lnTo>
                  <a:pt x="9" y="1"/>
                </a:lnTo>
                <a:cubicBezTo>
                  <a:pt x="5" y="1"/>
                  <a:pt x="1" y="4"/>
                  <a:pt x="1" y="7"/>
                </a:cubicBezTo>
                <a:cubicBezTo>
                  <a:pt x="1" y="8"/>
                  <a:pt x="1" y="10"/>
                  <a:pt x="2" y="11"/>
                </a:cubicBezTo>
                <a:cubicBezTo>
                  <a:pt x="1" y="10"/>
                  <a:pt x="0" y="8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8" name="Freeform 2754">
            <a:extLst>
              <a:ext uri="{FF2B5EF4-FFF2-40B4-BE49-F238E27FC236}">
                <a16:creationId xmlns:a16="http://schemas.microsoft.com/office/drawing/2014/main" id="{C740EEED-6861-BE47-8BF2-2BD5828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913" y="2357438"/>
            <a:ext cx="1587" cy="4762"/>
          </a:xfrm>
          <a:custGeom>
            <a:avLst/>
            <a:gdLst>
              <a:gd name="T0" fmla="*/ 349934 w 6"/>
              <a:gd name="T1" fmla="*/ 1732178 h 12"/>
              <a:gd name="T2" fmla="*/ 139921 w 6"/>
              <a:gd name="T3" fmla="*/ 0 h 12"/>
              <a:gd name="T4" fmla="*/ 349934 w 6"/>
              <a:gd name="T5" fmla="*/ 1732178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2">
                <a:moveTo>
                  <a:pt x="5" y="11"/>
                </a:moveTo>
                <a:cubicBezTo>
                  <a:pt x="0" y="8"/>
                  <a:pt x="0" y="4"/>
                  <a:pt x="2" y="0"/>
                </a:cubicBezTo>
                <a:cubicBezTo>
                  <a:pt x="0" y="4"/>
                  <a:pt x="2" y="8"/>
                  <a:pt x="5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09" name="Freeform 2755">
            <a:extLst>
              <a:ext uri="{FF2B5EF4-FFF2-40B4-BE49-F238E27FC236}">
                <a16:creationId xmlns:a16="http://schemas.microsoft.com/office/drawing/2014/main" id="{5D219D30-4C98-3B45-9B5A-20BE20859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2349500"/>
            <a:ext cx="3175" cy="4763"/>
          </a:xfrm>
          <a:custGeom>
            <a:avLst/>
            <a:gdLst>
              <a:gd name="T0" fmla="*/ 907415 w 10"/>
              <a:gd name="T1" fmla="*/ 0 h 13"/>
              <a:gd name="T2" fmla="*/ 0 w 10"/>
              <a:gd name="T3" fmla="*/ 1610993 h 13"/>
              <a:gd name="T4" fmla="*/ 907415 w 10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3">
                <a:moveTo>
                  <a:pt x="9" y="0"/>
                </a:moveTo>
                <a:cubicBezTo>
                  <a:pt x="5" y="2"/>
                  <a:pt x="0" y="6"/>
                  <a:pt x="0" y="12"/>
                </a:cubicBezTo>
                <a:cubicBezTo>
                  <a:pt x="0" y="6"/>
                  <a:pt x="4" y="2"/>
                  <a:pt x="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0" name="Freeform 2756">
            <a:extLst>
              <a:ext uri="{FF2B5EF4-FFF2-40B4-BE49-F238E27FC236}">
                <a16:creationId xmlns:a16="http://schemas.microsoft.com/office/drawing/2014/main" id="{35CC5658-FBDB-834D-A12B-14FC3B01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2355850"/>
            <a:ext cx="3175" cy="6350"/>
          </a:xfrm>
          <a:custGeom>
            <a:avLst/>
            <a:gdLst>
              <a:gd name="T0" fmla="*/ 630238 w 8"/>
              <a:gd name="T1" fmla="*/ 2115608 h 18"/>
              <a:gd name="T2" fmla="*/ 157559 w 8"/>
              <a:gd name="T3" fmla="*/ 995539 h 18"/>
              <a:gd name="T4" fmla="*/ 1102519 w 8"/>
              <a:gd name="T5" fmla="*/ 0 h 18"/>
              <a:gd name="T6" fmla="*/ 1102519 w 8"/>
              <a:gd name="T7" fmla="*/ 124531 h 18"/>
              <a:gd name="T8" fmla="*/ 157559 w 8"/>
              <a:gd name="T9" fmla="*/ 995539 h 18"/>
              <a:gd name="T10" fmla="*/ 630238 w 8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8">
                <a:moveTo>
                  <a:pt x="4" y="17"/>
                </a:moveTo>
                <a:cubicBezTo>
                  <a:pt x="1" y="14"/>
                  <a:pt x="0" y="12"/>
                  <a:pt x="1" y="8"/>
                </a:cubicBezTo>
                <a:cubicBezTo>
                  <a:pt x="1" y="5"/>
                  <a:pt x="4" y="2"/>
                  <a:pt x="7" y="0"/>
                </a:cubicBezTo>
                <a:lnTo>
                  <a:pt x="7" y="1"/>
                </a:lnTo>
                <a:cubicBezTo>
                  <a:pt x="4" y="2"/>
                  <a:pt x="2" y="6"/>
                  <a:pt x="1" y="8"/>
                </a:cubicBezTo>
                <a:cubicBezTo>
                  <a:pt x="1" y="12"/>
                  <a:pt x="2" y="14"/>
                  <a:pt x="4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1" name="Freeform 2757">
            <a:extLst>
              <a:ext uri="{FF2B5EF4-FFF2-40B4-BE49-F238E27FC236}">
                <a16:creationId xmlns:a16="http://schemas.microsoft.com/office/drawing/2014/main" id="{202F0681-D19F-E44B-9F54-68F87FBB6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347913"/>
            <a:ext cx="3175" cy="4762"/>
          </a:xfrm>
          <a:custGeom>
            <a:avLst/>
            <a:gdLst>
              <a:gd name="T0" fmla="*/ 833005 w 11"/>
              <a:gd name="T1" fmla="*/ 1411139 h 15"/>
              <a:gd name="T2" fmla="*/ 83416 w 11"/>
              <a:gd name="T3" fmla="*/ 705411 h 15"/>
              <a:gd name="T4" fmla="*/ 333375 w 11"/>
              <a:gd name="T5" fmla="*/ 0 h 15"/>
              <a:gd name="T6" fmla="*/ 333375 w 11"/>
              <a:gd name="T7" fmla="*/ 0 h 15"/>
              <a:gd name="T8" fmla="*/ 83416 w 11"/>
              <a:gd name="T9" fmla="*/ 604774 h 15"/>
              <a:gd name="T10" fmla="*/ 833005 w 11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5">
                <a:moveTo>
                  <a:pt x="10" y="14"/>
                </a:moveTo>
                <a:cubicBezTo>
                  <a:pt x="4" y="14"/>
                  <a:pt x="1" y="11"/>
                  <a:pt x="1" y="7"/>
                </a:cubicBezTo>
                <a:cubicBezTo>
                  <a:pt x="0" y="4"/>
                  <a:pt x="1" y="0"/>
                  <a:pt x="4" y="0"/>
                </a:cubicBezTo>
                <a:cubicBezTo>
                  <a:pt x="1" y="0"/>
                  <a:pt x="1" y="4"/>
                  <a:pt x="1" y="6"/>
                </a:cubicBezTo>
                <a:cubicBezTo>
                  <a:pt x="2" y="11"/>
                  <a:pt x="4" y="14"/>
                  <a:pt x="1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2" name="Freeform 2758">
            <a:extLst>
              <a:ext uri="{FF2B5EF4-FFF2-40B4-BE49-F238E27FC236}">
                <a16:creationId xmlns:a16="http://schemas.microsoft.com/office/drawing/2014/main" id="{055AAC53-6DE5-214B-A954-2A4B0C6AF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49500"/>
            <a:ext cx="7938" cy="4763"/>
          </a:xfrm>
          <a:custGeom>
            <a:avLst/>
            <a:gdLst>
              <a:gd name="T0" fmla="*/ 1417727 w 20"/>
              <a:gd name="T1" fmla="*/ 1411436 h 15"/>
              <a:gd name="T2" fmla="*/ 787847 w 20"/>
              <a:gd name="T3" fmla="*/ 1310778 h 15"/>
              <a:gd name="T4" fmla="*/ 0 w 20"/>
              <a:gd name="T5" fmla="*/ 604901 h 15"/>
              <a:gd name="T6" fmla="*/ 472708 w 20"/>
              <a:gd name="T7" fmla="*/ 0 h 15"/>
              <a:gd name="T8" fmla="*/ 472708 w 20"/>
              <a:gd name="T9" fmla="*/ 0 h 15"/>
              <a:gd name="T10" fmla="*/ 0 w 20"/>
              <a:gd name="T11" fmla="*/ 604901 h 15"/>
              <a:gd name="T12" fmla="*/ 787847 w 20"/>
              <a:gd name="T13" fmla="*/ 1310778 h 15"/>
              <a:gd name="T14" fmla="*/ 2993023 w 20"/>
              <a:gd name="T15" fmla="*/ 907510 h 15"/>
              <a:gd name="T16" fmla="*/ 1417727 w 20"/>
              <a:gd name="T17" fmla="*/ 141143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5">
                <a:moveTo>
                  <a:pt x="9" y="14"/>
                </a:moveTo>
                <a:cubicBezTo>
                  <a:pt x="9" y="14"/>
                  <a:pt x="7" y="14"/>
                  <a:pt x="5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3"/>
                  <a:pt x="0" y="0"/>
                  <a:pt x="3" y="0"/>
                </a:cubicBezTo>
                <a:cubicBezTo>
                  <a:pt x="1" y="1"/>
                  <a:pt x="0" y="3"/>
                  <a:pt x="0" y="6"/>
                </a:cubicBezTo>
                <a:cubicBezTo>
                  <a:pt x="0" y="9"/>
                  <a:pt x="3" y="11"/>
                  <a:pt x="5" y="13"/>
                </a:cubicBezTo>
                <a:cubicBezTo>
                  <a:pt x="9" y="14"/>
                  <a:pt x="14" y="13"/>
                  <a:pt x="19" y="9"/>
                </a:cubicBezTo>
                <a:cubicBezTo>
                  <a:pt x="16" y="13"/>
                  <a:pt x="13" y="14"/>
                  <a:pt x="9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3" name="Freeform 2759">
            <a:extLst>
              <a:ext uri="{FF2B5EF4-FFF2-40B4-BE49-F238E27FC236}">
                <a16:creationId xmlns:a16="http://schemas.microsoft.com/office/drawing/2014/main" id="{07F4929D-1F3F-B64A-9B6E-981B5BAB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2354263"/>
            <a:ext cx="4763" cy="4762"/>
          </a:xfrm>
          <a:custGeom>
            <a:avLst/>
            <a:gdLst>
              <a:gd name="T0" fmla="*/ 1476530 w 13"/>
              <a:gd name="T1" fmla="*/ 1411139 h 15"/>
              <a:gd name="T2" fmla="*/ 402657 w 13"/>
              <a:gd name="T3" fmla="*/ 1007957 h 15"/>
              <a:gd name="T4" fmla="*/ 134097 w 13"/>
              <a:gd name="T5" fmla="*/ 0 h 15"/>
              <a:gd name="T6" fmla="*/ 268560 w 13"/>
              <a:gd name="T7" fmla="*/ 100637 h 15"/>
              <a:gd name="T8" fmla="*/ 402657 w 13"/>
              <a:gd name="T9" fmla="*/ 907002 h 15"/>
              <a:gd name="T10" fmla="*/ 1610993 w 13"/>
              <a:gd name="T11" fmla="*/ 1411139 h 15"/>
              <a:gd name="T12" fmla="*/ 1476530 w 13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5">
                <a:moveTo>
                  <a:pt x="11" y="14"/>
                </a:moveTo>
                <a:cubicBezTo>
                  <a:pt x="7" y="14"/>
                  <a:pt x="4" y="12"/>
                  <a:pt x="3" y="10"/>
                </a:cubicBezTo>
                <a:cubicBezTo>
                  <a:pt x="0" y="6"/>
                  <a:pt x="0" y="2"/>
                  <a:pt x="1" y="0"/>
                </a:cubicBezTo>
                <a:lnTo>
                  <a:pt x="2" y="1"/>
                </a:lnTo>
                <a:cubicBezTo>
                  <a:pt x="1" y="2"/>
                  <a:pt x="1" y="6"/>
                  <a:pt x="3" y="9"/>
                </a:cubicBezTo>
                <a:cubicBezTo>
                  <a:pt x="5" y="12"/>
                  <a:pt x="8" y="13"/>
                  <a:pt x="12" y="14"/>
                </a:cubicBezTo>
                <a:lnTo>
                  <a:pt x="11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4" name="Freeform 2760">
            <a:extLst>
              <a:ext uri="{FF2B5EF4-FFF2-40B4-BE49-F238E27FC236}">
                <a16:creationId xmlns:a16="http://schemas.microsoft.com/office/drawing/2014/main" id="{F024B867-0896-2443-B446-3BABEEAEA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357438"/>
            <a:ext cx="4762" cy="6350"/>
          </a:xfrm>
          <a:custGeom>
            <a:avLst/>
            <a:gdLst>
              <a:gd name="T0" fmla="*/ 1574635 w 12"/>
              <a:gd name="T1" fmla="*/ 2010611 h 19"/>
              <a:gd name="T2" fmla="*/ 157543 w 12"/>
              <a:gd name="T3" fmla="*/ 1116932 h 19"/>
              <a:gd name="T4" fmla="*/ 944860 w 12"/>
              <a:gd name="T5" fmla="*/ 0 h 19"/>
              <a:gd name="T6" fmla="*/ 944860 w 12"/>
              <a:gd name="T7" fmla="*/ 111626 h 19"/>
              <a:gd name="T8" fmla="*/ 157543 w 12"/>
              <a:gd name="T9" fmla="*/ 1116932 h 19"/>
              <a:gd name="T10" fmla="*/ 1732178 w 12"/>
              <a:gd name="T11" fmla="*/ 2010611 h 19"/>
              <a:gd name="T12" fmla="*/ 1574635 w 12"/>
              <a:gd name="T13" fmla="*/ 20106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9">
                <a:moveTo>
                  <a:pt x="10" y="18"/>
                </a:moveTo>
                <a:cubicBezTo>
                  <a:pt x="5" y="18"/>
                  <a:pt x="1" y="15"/>
                  <a:pt x="1" y="10"/>
                </a:cubicBezTo>
                <a:cubicBezTo>
                  <a:pt x="0" y="6"/>
                  <a:pt x="3" y="1"/>
                  <a:pt x="6" y="0"/>
                </a:cubicBezTo>
                <a:lnTo>
                  <a:pt x="6" y="1"/>
                </a:lnTo>
                <a:cubicBezTo>
                  <a:pt x="3" y="2"/>
                  <a:pt x="1" y="6"/>
                  <a:pt x="1" y="10"/>
                </a:cubicBezTo>
                <a:cubicBezTo>
                  <a:pt x="2" y="15"/>
                  <a:pt x="5" y="18"/>
                  <a:pt x="11" y="18"/>
                </a:cubicBezTo>
                <a:cubicBezTo>
                  <a:pt x="10" y="18"/>
                  <a:pt x="10" y="18"/>
                  <a:pt x="1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5" name="Freeform 2761">
            <a:extLst>
              <a:ext uri="{FF2B5EF4-FFF2-40B4-BE49-F238E27FC236}">
                <a16:creationId xmlns:a16="http://schemas.microsoft.com/office/drawing/2014/main" id="{B97C9618-643E-DF41-AB54-7A3C6949B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52675"/>
            <a:ext cx="6350" cy="4763"/>
          </a:xfrm>
          <a:custGeom>
            <a:avLst/>
            <a:gdLst>
              <a:gd name="T0" fmla="*/ 995539 w 18"/>
              <a:gd name="T1" fmla="*/ 1732938 h 12"/>
              <a:gd name="T2" fmla="*/ 871008 w 18"/>
              <a:gd name="T3" fmla="*/ 1732938 h 12"/>
              <a:gd name="T4" fmla="*/ 124531 w 18"/>
              <a:gd name="T5" fmla="*/ 945456 h 12"/>
              <a:gd name="T6" fmla="*/ 497769 w 18"/>
              <a:gd name="T7" fmla="*/ 0 h 12"/>
              <a:gd name="T8" fmla="*/ 497769 w 18"/>
              <a:gd name="T9" fmla="*/ 157576 h 12"/>
              <a:gd name="T10" fmla="*/ 249061 w 18"/>
              <a:gd name="T11" fmla="*/ 945456 h 12"/>
              <a:gd name="T12" fmla="*/ 871008 w 18"/>
              <a:gd name="T13" fmla="*/ 1575362 h 12"/>
              <a:gd name="T14" fmla="*/ 2115608 w 18"/>
              <a:gd name="T15" fmla="*/ 630304 h 12"/>
              <a:gd name="T16" fmla="*/ 995539 w 18"/>
              <a:gd name="T17" fmla="*/ 1732938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2">
                <a:moveTo>
                  <a:pt x="8" y="11"/>
                </a:moveTo>
                <a:lnTo>
                  <a:pt x="7" y="11"/>
                </a:lnTo>
                <a:cubicBezTo>
                  <a:pt x="5" y="11"/>
                  <a:pt x="2" y="9"/>
                  <a:pt x="1" y="6"/>
                </a:cubicBezTo>
                <a:cubicBezTo>
                  <a:pt x="0" y="5"/>
                  <a:pt x="1" y="2"/>
                  <a:pt x="4" y="0"/>
                </a:cubicBezTo>
                <a:lnTo>
                  <a:pt x="4" y="1"/>
                </a:lnTo>
                <a:cubicBezTo>
                  <a:pt x="2" y="2"/>
                  <a:pt x="1" y="5"/>
                  <a:pt x="2" y="6"/>
                </a:cubicBezTo>
                <a:cubicBezTo>
                  <a:pt x="2" y="8"/>
                  <a:pt x="5" y="10"/>
                  <a:pt x="7" y="10"/>
                </a:cubicBezTo>
                <a:cubicBezTo>
                  <a:pt x="11" y="11"/>
                  <a:pt x="14" y="7"/>
                  <a:pt x="17" y="4"/>
                </a:cubicBezTo>
                <a:cubicBezTo>
                  <a:pt x="15" y="7"/>
                  <a:pt x="12" y="11"/>
                  <a:pt x="8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6" name="Freeform 2762">
            <a:extLst>
              <a:ext uri="{FF2B5EF4-FFF2-40B4-BE49-F238E27FC236}">
                <a16:creationId xmlns:a16="http://schemas.microsoft.com/office/drawing/2014/main" id="{7D98E682-1219-0742-9DFA-A4273D775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355850"/>
            <a:ext cx="7938" cy="4763"/>
          </a:xfrm>
          <a:custGeom>
            <a:avLst/>
            <a:gdLst>
              <a:gd name="T0" fmla="*/ 1428840 w 21"/>
              <a:gd name="T1" fmla="*/ 1610993 h 13"/>
              <a:gd name="T2" fmla="*/ 142884 w 21"/>
              <a:gd name="T3" fmla="*/ 1073873 h 13"/>
              <a:gd name="T4" fmla="*/ 142884 w 21"/>
              <a:gd name="T5" fmla="*/ 402657 h 13"/>
              <a:gd name="T6" fmla="*/ 285768 w 21"/>
              <a:gd name="T7" fmla="*/ 402657 h 13"/>
              <a:gd name="T8" fmla="*/ 285768 w 21"/>
              <a:gd name="T9" fmla="*/ 1073873 h 13"/>
              <a:gd name="T10" fmla="*/ 1428840 w 21"/>
              <a:gd name="T11" fmla="*/ 1610993 h 13"/>
              <a:gd name="T12" fmla="*/ 2857680 w 21"/>
              <a:gd name="T13" fmla="*/ 0 h 13"/>
              <a:gd name="T14" fmla="*/ 1428840 w 21"/>
              <a:gd name="T15" fmla="*/ 1610993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13">
                <a:moveTo>
                  <a:pt x="10" y="12"/>
                </a:moveTo>
                <a:cubicBezTo>
                  <a:pt x="5" y="12"/>
                  <a:pt x="3" y="10"/>
                  <a:pt x="1" y="8"/>
                </a:cubicBezTo>
                <a:cubicBezTo>
                  <a:pt x="0" y="6"/>
                  <a:pt x="0" y="4"/>
                  <a:pt x="1" y="3"/>
                </a:cubicBezTo>
                <a:lnTo>
                  <a:pt x="2" y="3"/>
                </a:lnTo>
                <a:cubicBezTo>
                  <a:pt x="1" y="4"/>
                  <a:pt x="1" y="6"/>
                  <a:pt x="2" y="8"/>
                </a:cubicBezTo>
                <a:cubicBezTo>
                  <a:pt x="3" y="9"/>
                  <a:pt x="6" y="12"/>
                  <a:pt x="10" y="12"/>
                </a:cubicBezTo>
                <a:cubicBezTo>
                  <a:pt x="12" y="12"/>
                  <a:pt x="16" y="9"/>
                  <a:pt x="20" y="0"/>
                </a:cubicBezTo>
                <a:cubicBezTo>
                  <a:pt x="17" y="9"/>
                  <a:pt x="12" y="12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7" name="Freeform 2763">
            <a:extLst>
              <a:ext uri="{FF2B5EF4-FFF2-40B4-BE49-F238E27FC236}">
                <a16:creationId xmlns:a16="http://schemas.microsoft.com/office/drawing/2014/main" id="{6EA1BC0C-DB44-A541-9972-3EDBA4942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60613"/>
            <a:ext cx="3175" cy="6350"/>
          </a:xfrm>
          <a:custGeom>
            <a:avLst/>
            <a:gdLst>
              <a:gd name="T0" fmla="*/ 666461 w 11"/>
              <a:gd name="T1" fmla="*/ 2010611 h 19"/>
              <a:gd name="T2" fmla="*/ 0 w 11"/>
              <a:gd name="T3" fmla="*/ 1116932 h 19"/>
              <a:gd name="T4" fmla="*/ 833005 w 11"/>
              <a:gd name="T5" fmla="*/ 0 h 19"/>
              <a:gd name="T6" fmla="*/ 833005 w 11"/>
              <a:gd name="T7" fmla="*/ 0 h 19"/>
              <a:gd name="T8" fmla="*/ 83416 w 11"/>
              <a:gd name="T9" fmla="*/ 1116932 h 19"/>
              <a:gd name="T10" fmla="*/ 666461 w 11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9">
                <a:moveTo>
                  <a:pt x="8" y="18"/>
                </a:moveTo>
                <a:cubicBezTo>
                  <a:pt x="3" y="18"/>
                  <a:pt x="0" y="15"/>
                  <a:pt x="0" y="10"/>
                </a:cubicBezTo>
                <a:cubicBezTo>
                  <a:pt x="0" y="5"/>
                  <a:pt x="3" y="1"/>
                  <a:pt x="10" y="0"/>
                </a:cubicBezTo>
                <a:cubicBezTo>
                  <a:pt x="3" y="1"/>
                  <a:pt x="1" y="5"/>
                  <a:pt x="1" y="10"/>
                </a:cubicBezTo>
                <a:cubicBezTo>
                  <a:pt x="0" y="14"/>
                  <a:pt x="3" y="18"/>
                  <a:pt x="8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8" name="Freeform 2764">
            <a:extLst>
              <a:ext uri="{FF2B5EF4-FFF2-40B4-BE49-F238E27FC236}">
                <a16:creationId xmlns:a16="http://schemas.microsoft.com/office/drawing/2014/main" id="{527DB95B-C64A-1B4F-91A9-D5C7A5473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60613"/>
            <a:ext cx="4762" cy="3175"/>
          </a:xfrm>
          <a:custGeom>
            <a:avLst/>
            <a:gdLst>
              <a:gd name="T0" fmla="*/ 1207716 w 13"/>
              <a:gd name="T1" fmla="*/ 995539 h 9"/>
              <a:gd name="T2" fmla="*/ 536641 w 13"/>
              <a:gd name="T3" fmla="*/ 746831 h 9"/>
              <a:gd name="T4" fmla="*/ 134069 w 13"/>
              <a:gd name="T5" fmla="*/ 0 h 9"/>
              <a:gd name="T6" fmla="*/ 134069 w 13"/>
              <a:gd name="T7" fmla="*/ 0 h 9"/>
              <a:gd name="T8" fmla="*/ 536641 w 13"/>
              <a:gd name="T9" fmla="*/ 622300 h 9"/>
              <a:gd name="T10" fmla="*/ 1610289 w 13"/>
              <a:gd name="T11" fmla="*/ 995539 h 9"/>
              <a:gd name="T12" fmla="*/ 1207716 w 13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9">
                <a:moveTo>
                  <a:pt x="9" y="8"/>
                </a:moveTo>
                <a:cubicBezTo>
                  <a:pt x="7" y="8"/>
                  <a:pt x="5" y="6"/>
                  <a:pt x="4" y="6"/>
                </a:cubicBezTo>
                <a:cubicBezTo>
                  <a:pt x="1" y="3"/>
                  <a:pt x="0" y="1"/>
                  <a:pt x="1" y="0"/>
                </a:cubicBezTo>
                <a:cubicBezTo>
                  <a:pt x="1" y="1"/>
                  <a:pt x="2" y="3"/>
                  <a:pt x="4" y="5"/>
                </a:cubicBezTo>
                <a:cubicBezTo>
                  <a:pt x="6" y="6"/>
                  <a:pt x="9" y="8"/>
                  <a:pt x="12" y="8"/>
                </a:cubicBezTo>
                <a:cubicBezTo>
                  <a:pt x="12" y="8"/>
                  <a:pt x="11" y="8"/>
                  <a:pt x="9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19" name="Freeform 2765">
            <a:extLst>
              <a:ext uri="{FF2B5EF4-FFF2-40B4-BE49-F238E27FC236}">
                <a16:creationId xmlns:a16="http://schemas.microsoft.com/office/drawing/2014/main" id="{1D31E0EA-AC0E-5742-A747-9DFC8E2AC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366963"/>
            <a:ext cx="3175" cy="6350"/>
          </a:xfrm>
          <a:custGeom>
            <a:avLst/>
            <a:gdLst>
              <a:gd name="T0" fmla="*/ 499918 w 11"/>
              <a:gd name="T1" fmla="*/ 2232212 h 17"/>
              <a:gd name="T2" fmla="*/ 83416 w 11"/>
              <a:gd name="T3" fmla="*/ 1534832 h 17"/>
              <a:gd name="T4" fmla="*/ 749877 w 11"/>
              <a:gd name="T5" fmla="*/ 0 h 17"/>
              <a:gd name="T6" fmla="*/ 833005 w 11"/>
              <a:gd name="T7" fmla="*/ 0 h 17"/>
              <a:gd name="T8" fmla="*/ 83416 w 11"/>
              <a:gd name="T9" fmla="*/ 1534832 h 17"/>
              <a:gd name="T10" fmla="*/ 583045 w 11"/>
              <a:gd name="T11" fmla="*/ 2092885 h 17"/>
              <a:gd name="T12" fmla="*/ 499918 w 11"/>
              <a:gd name="T13" fmla="*/ 2232212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7">
                <a:moveTo>
                  <a:pt x="6" y="16"/>
                </a:moveTo>
                <a:cubicBezTo>
                  <a:pt x="3" y="16"/>
                  <a:pt x="1" y="14"/>
                  <a:pt x="1" y="11"/>
                </a:cubicBezTo>
                <a:cubicBezTo>
                  <a:pt x="0" y="6"/>
                  <a:pt x="4" y="2"/>
                  <a:pt x="9" y="0"/>
                </a:cubicBezTo>
                <a:lnTo>
                  <a:pt x="10" y="0"/>
                </a:lnTo>
                <a:cubicBezTo>
                  <a:pt x="4" y="2"/>
                  <a:pt x="1" y="6"/>
                  <a:pt x="1" y="11"/>
                </a:cubicBezTo>
                <a:cubicBezTo>
                  <a:pt x="2" y="15"/>
                  <a:pt x="4" y="16"/>
                  <a:pt x="7" y="15"/>
                </a:cubicBezTo>
                <a:cubicBezTo>
                  <a:pt x="6" y="16"/>
                  <a:pt x="6" y="16"/>
                  <a:pt x="6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0" name="Freeform 2766">
            <a:extLst>
              <a:ext uri="{FF2B5EF4-FFF2-40B4-BE49-F238E27FC236}">
                <a16:creationId xmlns:a16="http://schemas.microsoft.com/office/drawing/2014/main" id="{2BF8A6B7-4E1C-E64B-985D-A85B1DFE7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371725"/>
            <a:ext cx="3175" cy="6350"/>
          </a:xfrm>
          <a:custGeom>
            <a:avLst/>
            <a:gdLst>
              <a:gd name="T0" fmla="*/ 1102519 w 8"/>
              <a:gd name="T1" fmla="*/ 2115608 h 18"/>
              <a:gd name="T2" fmla="*/ 0 w 8"/>
              <a:gd name="T3" fmla="*/ 1120069 h 18"/>
              <a:gd name="T4" fmla="*/ 787400 w 8"/>
              <a:gd name="T5" fmla="*/ 0 h 18"/>
              <a:gd name="T6" fmla="*/ 157559 w 8"/>
              <a:gd name="T7" fmla="*/ 1120069 h 18"/>
              <a:gd name="T8" fmla="*/ 1102519 w 8"/>
              <a:gd name="T9" fmla="*/ 2115608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8">
                <a:moveTo>
                  <a:pt x="7" y="17"/>
                </a:moveTo>
                <a:cubicBezTo>
                  <a:pt x="3" y="16"/>
                  <a:pt x="1" y="13"/>
                  <a:pt x="0" y="9"/>
                </a:cubicBezTo>
                <a:cubicBezTo>
                  <a:pt x="0" y="6"/>
                  <a:pt x="1" y="2"/>
                  <a:pt x="5" y="0"/>
                </a:cubicBezTo>
                <a:cubicBezTo>
                  <a:pt x="2" y="3"/>
                  <a:pt x="1" y="6"/>
                  <a:pt x="1" y="9"/>
                </a:cubicBezTo>
                <a:cubicBezTo>
                  <a:pt x="1" y="13"/>
                  <a:pt x="3" y="15"/>
                  <a:pt x="7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1" name="Freeform 2767">
            <a:extLst>
              <a:ext uri="{FF2B5EF4-FFF2-40B4-BE49-F238E27FC236}">
                <a16:creationId xmlns:a16="http://schemas.microsoft.com/office/drawing/2014/main" id="{64DA1381-E8A3-8F4E-9A8D-56B600529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74900"/>
            <a:ext cx="4762" cy="6350"/>
          </a:xfrm>
          <a:custGeom>
            <a:avLst/>
            <a:gdLst>
              <a:gd name="T0" fmla="*/ 805144 w 13"/>
              <a:gd name="T1" fmla="*/ 2115608 h 18"/>
              <a:gd name="T2" fmla="*/ 536641 w 13"/>
              <a:gd name="T3" fmla="*/ 1991078 h 18"/>
              <a:gd name="T4" fmla="*/ 0 w 13"/>
              <a:gd name="T5" fmla="*/ 1120069 h 18"/>
              <a:gd name="T6" fmla="*/ 671076 w 13"/>
              <a:gd name="T7" fmla="*/ 0 h 18"/>
              <a:gd name="T8" fmla="*/ 671076 w 13"/>
              <a:gd name="T9" fmla="*/ 0 h 18"/>
              <a:gd name="T10" fmla="*/ 134069 w 13"/>
              <a:gd name="T11" fmla="*/ 1120069 h 18"/>
              <a:gd name="T12" fmla="*/ 671076 w 13"/>
              <a:gd name="T13" fmla="*/ 1991078 h 18"/>
              <a:gd name="T14" fmla="*/ 1207716 w 13"/>
              <a:gd name="T15" fmla="*/ 1991078 h 18"/>
              <a:gd name="T16" fmla="*/ 1475854 w 13"/>
              <a:gd name="T17" fmla="*/ 1493308 h 18"/>
              <a:gd name="T18" fmla="*/ 1207716 w 13"/>
              <a:gd name="T19" fmla="*/ 1991078 h 18"/>
              <a:gd name="T20" fmla="*/ 805144 w 13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8">
                <a:moveTo>
                  <a:pt x="6" y="17"/>
                </a:moveTo>
                <a:cubicBezTo>
                  <a:pt x="6" y="17"/>
                  <a:pt x="6" y="17"/>
                  <a:pt x="4" y="16"/>
                </a:cubicBezTo>
                <a:cubicBezTo>
                  <a:pt x="2" y="16"/>
                  <a:pt x="1" y="12"/>
                  <a:pt x="0" y="9"/>
                </a:cubicBezTo>
                <a:cubicBezTo>
                  <a:pt x="0" y="5"/>
                  <a:pt x="1" y="2"/>
                  <a:pt x="5" y="0"/>
                </a:cubicBezTo>
                <a:cubicBezTo>
                  <a:pt x="2" y="2"/>
                  <a:pt x="1" y="5"/>
                  <a:pt x="1" y="9"/>
                </a:cubicBezTo>
                <a:cubicBezTo>
                  <a:pt x="1" y="12"/>
                  <a:pt x="3" y="14"/>
                  <a:pt x="5" y="16"/>
                </a:cubicBezTo>
                <a:cubicBezTo>
                  <a:pt x="6" y="17"/>
                  <a:pt x="8" y="17"/>
                  <a:pt x="9" y="16"/>
                </a:cubicBezTo>
                <a:cubicBezTo>
                  <a:pt x="10" y="14"/>
                  <a:pt x="11" y="13"/>
                  <a:pt x="11" y="12"/>
                </a:cubicBezTo>
                <a:cubicBezTo>
                  <a:pt x="12" y="14"/>
                  <a:pt x="10" y="14"/>
                  <a:pt x="9" y="16"/>
                </a:cubicBezTo>
                <a:cubicBezTo>
                  <a:pt x="9" y="17"/>
                  <a:pt x="8" y="17"/>
                  <a:pt x="6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2" name="Freeform 2768">
            <a:extLst>
              <a:ext uri="{FF2B5EF4-FFF2-40B4-BE49-F238E27FC236}">
                <a16:creationId xmlns:a16="http://schemas.microsoft.com/office/drawing/2014/main" id="{B9BBDC01-5C23-0E46-8601-5295C35BC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3450" y="2379663"/>
            <a:ext cx="4763" cy="6350"/>
          </a:xfrm>
          <a:custGeom>
            <a:avLst/>
            <a:gdLst>
              <a:gd name="T0" fmla="*/ 1041736 w 14"/>
              <a:gd name="T1" fmla="*/ 2362597 h 16"/>
              <a:gd name="T2" fmla="*/ 347359 w 14"/>
              <a:gd name="T3" fmla="*/ 2047478 h 16"/>
              <a:gd name="T4" fmla="*/ 463032 w 14"/>
              <a:gd name="T5" fmla="*/ 0 h 16"/>
              <a:gd name="T6" fmla="*/ 463032 w 14"/>
              <a:gd name="T7" fmla="*/ 2047478 h 16"/>
              <a:gd name="T8" fmla="*/ 1273082 w 14"/>
              <a:gd name="T9" fmla="*/ 2205038 h 16"/>
              <a:gd name="T10" fmla="*/ 1389095 w 14"/>
              <a:gd name="T11" fmla="*/ 2047478 h 16"/>
              <a:gd name="T12" fmla="*/ 1504768 w 14"/>
              <a:gd name="T13" fmla="*/ 2047478 h 16"/>
              <a:gd name="T14" fmla="*/ 1389095 w 14"/>
              <a:gd name="T15" fmla="*/ 2205038 h 16"/>
              <a:gd name="T16" fmla="*/ 1041736 w 14"/>
              <a:gd name="T17" fmla="*/ 23625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6">
                <a:moveTo>
                  <a:pt x="9" y="15"/>
                </a:moveTo>
                <a:cubicBezTo>
                  <a:pt x="8" y="15"/>
                  <a:pt x="5" y="14"/>
                  <a:pt x="3" y="13"/>
                </a:cubicBezTo>
                <a:cubicBezTo>
                  <a:pt x="3" y="13"/>
                  <a:pt x="0" y="8"/>
                  <a:pt x="4" y="0"/>
                </a:cubicBezTo>
                <a:cubicBezTo>
                  <a:pt x="2" y="6"/>
                  <a:pt x="2" y="10"/>
                  <a:pt x="4" y="13"/>
                </a:cubicBezTo>
                <a:cubicBezTo>
                  <a:pt x="6" y="14"/>
                  <a:pt x="10" y="15"/>
                  <a:pt x="11" y="14"/>
                </a:cubicBezTo>
                <a:cubicBezTo>
                  <a:pt x="11" y="14"/>
                  <a:pt x="12" y="14"/>
                  <a:pt x="12" y="13"/>
                </a:cubicBezTo>
                <a:lnTo>
                  <a:pt x="13" y="13"/>
                </a:lnTo>
                <a:cubicBezTo>
                  <a:pt x="13" y="14"/>
                  <a:pt x="12" y="14"/>
                  <a:pt x="12" y="14"/>
                </a:cubicBezTo>
                <a:cubicBezTo>
                  <a:pt x="11" y="15"/>
                  <a:pt x="10" y="15"/>
                  <a:pt x="9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3" name="Freeform 2769">
            <a:extLst>
              <a:ext uri="{FF2B5EF4-FFF2-40B4-BE49-F238E27FC236}">
                <a16:creationId xmlns:a16="http://schemas.microsoft.com/office/drawing/2014/main" id="{6B6D1486-01CF-2D4F-8354-D7AE322C9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84425"/>
            <a:ext cx="4762" cy="4763"/>
          </a:xfrm>
          <a:custGeom>
            <a:avLst/>
            <a:gdLst>
              <a:gd name="T0" fmla="*/ 805144 w 13"/>
              <a:gd name="T1" fmla="*/ 1504768 h 14"/>
              <a:gd name="T2" fmla="*/ 402572 w 13"/>
              <a:gd name="T3" fmla="*/ 1273082 h 14"/>
              <a:gd name="T4" fmla="*/ 268504 w 13"/>
              <a:gd name="T5" fmla="*/ 0 h 14"/>
              <a:gd name="T6" fmla="*/ 402572 w 13"/>
              <a:gd name="T7" fmla="*/ 0 h 14"/>
              <a:gd name="T8" fmla="*/ 402572 w 13"/>
              <a:gd name="T9" fmla="*/ 1273082 h 14"/>
              <a:gd name="T10" fmla="*/ 1610289 w 13"/>
              <a:gd name="T11" fmla="*/ 1041736 h 14"/>
              <a:gd name="T12" fmla="*/ 805144 w 13"/>
              <a:gd name="T13" fmla="*/ 1504768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4">
                <a:moveTo>
                  <a:pt x="6" y="13"/>
                </a:moveTo>
                <a:cubicBezTo>
                  <a:pt x="6" y="13"/>
                  <a:pt x="4" y="12"/>
                  <a:pt x="3" y="11"/>
                </a:cubicBezTo>
                <a:cubicBezTo>
                  <a:pt x="1" y="9"/>
                  <a:pt x="0" y="4"/>
                  <a:pt x="2" y="0"/>
                </a:cubicBezTo>
                <a:lnTo>
                  <a:pt x="3" y="0"/>
                </a:lnTo>
                <a:cubicBezTo>
                  <a:pt x="0" y="4"/>
                  <a:pt x="1" y="9"/>
                  <a:pt x="3" y="11"/>
                </a:cubicBezTo>
                <a:cubicBezTo>
                  <a:pt x="6" y="13"/>
                  <a:pt x="9" y="13"/>
                  <a:pt x="12" y="9"/>
                </a:cubicBezTo>
                <a:cubicBezTo>
                  <a:pt x="11" y="11"/>
                  <a:pt x="9" y="13"/>
                  <a:pt x="6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4" name="Freeform 2770">
            <a:extLst>
              <a:ext uri="{FF2B5EF4-FFF2-40B4-BE49-F238E27FC236}">
                <a16:creationId xmlns:a16="http://schemas.microsoft.com/office/drawing/2014/main" id="{3CF54306-0047-E34C-8A95-F56C3CA6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87600"/>
            <a:ext cx="4762" cy="3175"/>
          </a:xfrm>
          <a:custGeom>
            <a:avLst/>
            <a:gdLst>
              <a:gd name="T0" fmla="*/ 1073282 w 13"/>
              <a:gd name="T1" fmla="*/ 907415 h 10"/>
              <a:gd name="T2" fmla="*/ 671076 w 13"/>
              <a:gd name="T3" fmla="*/ 907415 h 10"/>
              <a:gd name="T4" fmla="*/ 134069 w 13"/>
              <a:gd name="T5" fmla="*/ 0 h 10"/>
              <a:gd name="T6" fmla="*/ 536641 w 13"/>
              <a:gd name="T7" fmla="*/ 806450 h 10"/>
              <a:gd name="T8" fmla="*/ 1341785 w 13"/>
              <a:gd name="T9" fmla="*/ 907415 h 10"/>
              <a:gd name="T10" fmla="*/ 1073282 w 13"/>
              <a:gd name="T11" fmla="*/ 907415 h 10"/>
              <a:gd name="T12" fmla="*/ 1610289 w 13"/>
              <a:gd name="T13" fmla="*/ 806450 h 10"/>
              <a:gd name="T14" fmla="*/ 1341785 w 13"/>
              <a:gd name="T15" fmla="*/ 907415 h 10"/>
              <a:gd name="T16" fmla="*/ 1610289 w 13"/>
              <a:gd name="T17" fmla="*/ 80645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0">
                <a:moveTo>
                  <a:pt x="8" y="9"/>
                </a:moveTo>
                <a:lnTo>
                  <a:pt x="5" y="9"/>
                </a:lnTo>
                <a:cubicBezTo>
                  <a:pt x="1" y="7"/>
                  <a:pt x="0" y="3"/>
                  <a:pt x="1" y="0"/>
                </a:cubicBezTo>
                <a:cubicBezTo>
                  <a:pt x="1" y="3"/>
                  <a:pt x="2" y="7"/>
                  <a:pt x="4" y="8"/>
                </a:cubicBezTo>
                <a:cubicBezTo>
                  <a:pt x="6" y="9"/>
                  <a:pt x="8" y="9"/>
                  <a:pt x="10" y="9"/>
                </a:cubicBezTo>
                <a:cubicBezTo>
                  <a:pt x="9" y="9"/>
                  <a:pt x="9" y="9"/>
                  <a:pt x="8" y="9"/>
                </a:cubicBezTo>
                <a:close/>
                <a:moveTo>
                  <a:pt x="12" y="8"/>
                </a:moveTo>
                <a:cubicBezTo>
                  <a:pt x="12" y="9"/>
                  <a:pt x="11" y="9"/>
                  <a:pt x="10" y="9"/>
                </a:cubicBezTo>
                <a:cubicBezTo>
                  <a:pt x="11" y="9"/>
                  <a:pt x="12" y="8"/>
                  <a:pt x="1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" name="Freeform 2771">
            <a:extLst>
              <a:ext uri="{FF2B5EF4-FFF2-40B4-BE49-F238E27FC236}">
                <a16:creationId xmlns:a16="http://schemas.microsoft.com/office/drawing/2014/main" id="{7CBC2B78-A118-8A43-A69D-C23DB64DE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2360613"/>
            <a:ext cx="6350" cy="3175"/>
          </a:xfrm>
          <a:custGeom>
            <a:avLst/>
            <a:gdLst>
              <a:gd name="T0" fmla="*/ 787400 w 16"/>
              <a:gd name="T1" fmla="*/ 907415 h 10"/>
              <a:gd name="T2" fmla="*/ 0 w 16"/>
              <a:gd name="T3" fmla="*/ 806450 h 10"/>
              <a:gd name="T4" fmla="*/ 0 w 16"/>
              <a:gd name="T5" fmla="*/ 504190 h 10"/>
              <a:gd name="T6" fmla="*/ 157559 w 16"/>
              <a:gd name="T7" fmla="*/ 806450 h 10"/>
              <a:gd name="T8" fmla="*/ 1260078 w 16"/>
              <a:gd name="T9" fmla="*/ 907415 h 10"/>
              <a:gd name="T10" fmla="*/ 2362597 w 16"/>
              <a:gd name="T11" fmla="*/ 0 h 10"/>
              <a:gd name="T12" fmla="*/ 1260078 w 16"/>
              <a:gd name="T13" fmla="*/ 907415 h 10"/>
              <a:gd name="T14" fmla="*/ 787400 w 16"/>
              <a:gd name="T15" fmla="*/ 90741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0">
                <a:moveTo>
                  <a:pt x="5" y="9"/>
                </a:moveTo>
                <a:cubicBezTo>
                  <a:pt x="3" y="9"/>
                  <a:pt x="1" y="9"/>
                  <a:pt x="0" y="8"/>
                </a:cubicBezTo>
                <a:lnTo>
                  <a:pt x="0" y="5"/>
                </a:lnTo>
                <a:lnTo>
                  <a:pt x="1" y="8"/>
                </a:lnTo>
                <a:cubicBezTo>
                  <a:pt x="2" y="9"/>
                  <a:pt x="5" y="9"/>
                  <a:pt x="8" y="9"/>
                </a:cubicBezTo>
                <a:cubicBezTo>
                  <a:pt x="12" y="8"/>
                  <a:pt x="14" y="5"/>
                  <a:pt x="15" y="0"/>
                </a:cubicBezTo>
                <a:cubicBezTo>
                  <a:pt x="15" y="5"/>
                  <a:pt x="12" y="8"/>
                  <a:pt x="8" y="9"/>
                </a:cubicBez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6" name="Freeform 2772">
            <a:extLst>
              <a:ext uri="{FF2B5EF4-FFF2-40B4-BE49-F238E27FC236}">
                <a16:creationId xmlns:a16="http://schemas.microsoft.com/office/drawing/2014/main" id="{93D2F337-9EDD-F54C-A37A-FDFFE9BF5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63788"/>
            <a:ext cx="7937" cy="6350"/>
          </a:xfrm>
          <a:custGeom>
            <a:avLst/>
            <a:gdLst>
              <a:gd name="T0" fmla="*/ 1259999 w 20"/>
              <a:gd name="T1" fmla="*/ 2232212 h 17"/>
              <a:gd name="T2" fmla="*/ 629801 w 20"/>
              <a:gd name="T3" fmla="*/ 2232212 h 17"/>
              <a:gd name="T4" fmla="*/ 157549 w 20"/>
              <a:gd name="T5" fmla="*/ 976779 h 17"/>
              <a:gd name="T6" fmla="*/ 157549 w 20"/>
              <a:gd name="T7" fmla="*/ 976779 h 17"/>
              <a:gd name="T8" fmla="*/ 629801 w 20"/>
              <a:gd name="T9" fmla="*/ 1953185 h 17"/>
              <a:gd name="T10" fmla="*/ 2204899 w 20"/>
              <a:gd name="T11" fmla="*/ 1813859 h 17"/>
              <a:gd name="T12" fmla="*/ 2519998 w 20"/>
              <a:gd name="T13" fmla="*/ 0 h 17"/>
              <a:gd name="T14" fmla="*/ 2204899 w 20"/>
              <a:gd name="T15" fmla="*/ 1953185 h 17"/>
              <a:gd name="T16" fmla="*/ 1259999 w 20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7">
                <a:moveTo>
                  <a:pt x="8" y="16"/>
                </a:moveTo>
                <a:cubicBezTo>
                  <a:pt x="6" y="16"/>
                  <a:pt x="5" y="16"/>
                  <a:pt x="4" y="16"/>
                </a:cubicBezTo>
                <a:cubicBezTo>
                  <a:pt x="1" y="13"/>
                  <a:pt x="0" y="11"/>
                  <a:pt x="1" y="7"/>
                </a:cubicBezTo>
                <a:cubicBezTo>
                  <a:pt x="1" y="11"/>
                  <a:pt x="1" y="13"/>
                  <a:pt x="4" y="14"/>
                </a:cubicBezTo>
                <a:cubicBezTo>
                  <a:pt x="7" y="16"/>
                  <a:pt x="11" y="16"/>
                  <a:pt x="14" y="13"/>
                </a:cubicBezTo>
                <a:cubicBezTo>
                  <a:pt x="16" y="11"/>
                  <a:pt x="19" y="8"/>
                  <a:pt x="16" y="0"/>
                </a:cubicBezTo>
                <a:cubicBezTo>
                  <a:pt x="19" y="6"/>
                  <a:pt x="18" y="11"/>
                  <a:pt x="14" y="14"/>
                </a:cubicBezTo>
                <a:cubicBezTo>
                  <a:pt x="13" y="16"/>
                  <a:pt x="10" y="16"/>
                  <a:pt x="8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" name="Freeform 2773">
            <a:extLst>
              <a:ext uri="{FF2B5EF4-FFF2-40B4-BE49-F238E27FC236}">
                <a16:creationId xmlns:a16="http://schemas.microsoft.com/office/drawing/2014/main" id="{62B854A5-750B-324B-97F2-6F930644F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363788"/>
            <a:ext cx="6350" cy="4762"/>
          </a:xfrm>
          <a:custGeom>
            <a:avLst/>
            <a:gdLst>
              <a:gd name="T0" fmla="*/ 697753 w 17"/>
              <a:gd name="T1" fmla="*/ 1732178 h 12"/>
              <a:gd name="T2" fmla="*/ 0 w 17"/>
              <a:gd name="T3" fmla="*/ 1574635 h 12"/>
              <a:gd name="T4" fmla="*/ 0 w 17"/>
              <a:gd name="T5" fmla="*/ 1417489 h 12"/>
              <a:gd name="T6" fmla="*/ 1395132 w 17"/>
              <a:gd name="T7" fmla="*/ 1417489 h 12"/>
              <a:gd name="T8" fmla="*/ 2232212 w 17"/>
              <a:gd name="T9" fmla="*/ 0 h 12"/>
              <a:gd name="T10" fmla="*/ 1395132 w 17"/>
              <a:gd name="T11" fmla="*/ 1574635 h 12"/>
              <a:gd name="T12" fmla="*/ 837079 w 17"/>
              <a:gd name="T13" fmla="*/ 1732178 h 12"/>
              <a:gd name="T14" fmla="*/ 697753 w 17"/>
              <a:gd name="T15" fmla="*/ 173217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12">
                <a:moveTo>
                  <a:pt x="5" y="11"/>
                </a:moveTo>
                <a:cubicBezTo>
                  <a:pt x="3" y="11"/>
                  <a:pt x="1" y="11"/>
                  <a:pt x="0" y="10"/>
                </a:cubicBezTo>
                <a:lnTo>
                  <a:pt x="0" y="9"/>
                </a:lnTo>
                <a:cubicBezTo>
                  <a:pt x="1" y="11"/>
                  <a:pt x="6" y="11"/>
                  <a:pt x="10" y="9"/>
                </a:cubicBezTo>
                <a:cubicBezTo>
                  <a:pt x="11" y="8"/>
                  <a:pt x="15" y="6"/>
                  <a:pt x="16" y="0"/>
                </a:cubicBezTo>
                <a:cubicBezTo>
                  <a:pt x="15" y="7"/>
                  <a:pt x="12" y="8"/>
                  <a:pt x="10" y="10"/>
                </a:cubicBezTo>
                <a:cubicBezTo>
                  <a:pt x="8" y="11"/>
                  <a:pt x="6" y="11"/>
                  <a:pt x="6" y="11"/>
                </a:cubicBezTo>
                <a:lnTo>
                  <a:pt x="5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" name="Freeform 2774">
            <a:extLst>
              <a:ext uri="{FF2B5EF4-FFF2-40B4-BE49-F238E27FC236}">
                <a16:creationId xmlns:a16="http://schemas.microsoft.com/office/drawing/2014/main" id="{154DA28E-10DB-C84A-A165-BA132DDDD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66963"/>
            <a:ext cx="3175" cy="3175"/>
          </a:xfrm>
          <a:custGeom>
            <a:avLst/>
            <a:gdLst>
              <a:gd name="T0" fmla="*/ 995539 w 9"/>
              <a:gd name="T1" fmla="*/ 907415 h 10"/>
              <a:gd name="T2" fmla="*/ 0 w 9"/>
              <a:gd name="T3" fmla="*/ 0 h 10"/>
              <a:gd name="T4" fmla="*/ 124531 w 9"/>
              <a:gd name="T5" fmla="*/ 0 h 10"/>
              <a:gd name="T6" fmla="*/ 995539 w 9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4" y="7"/>
                  <a:pt x="2" y="4"/>
                  <a:pt x="0" y="0"/>
                </a:cubicBezTo>
                <a:lnTo>
                  <a:pt x="1" y="0"/>
                </a:lnTo>
                <a:cubicBezTo>
                  <a:pt x="2" y="3"/>
                  <a:pt x="5" y="7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" name="Freeform 2775">
            <a:extLst>
              <a:ext uri="{FF2B5EF4-FFF2-40B4-BE49-F238E27FC236}">
                <a16:creationId xmlns:a16="http://schemas.microsoft.com/office/drawing/2014/main" id="{A11C7617-FEF3-B044-8F81-272E4423B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368550"/>
            <a:ext cx="6350" cy="4763"/>
          </a:xfrm>
          <a:custGeom>
            <a:avLst/>
            <a:gdLst>
              <a:gd name="T0" fmla="*/ 1890316 w 16"/>
              <a:gd name="T1" fmla="*/ 1504768 h 14"/>
              <a:gd name="T2" fmla="*/ 315119 w 16"/>
              <a:gd name="T3" fmla="*/ 926063 h 14"/>
              <a:gd name="T4" fmla="*/ 0 w 16"/>
              <a:gd name="T5" fmla="*/ 0 h 14"/>
              <a:gd name="T6" fmla="*/ 630238 w 16"/>
              <a:gd name="T7" fmla="*/ 810390 h 14"/>
              <a:gd name="T8" fmla="*/ 2362597 w 16"/>
              <a:gd name="T9" fmla="*/ 1389095 h 14"/>
              <a:gd name="T10" fmla="*/ 1890316 w 1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4">
                <a:moveTo>
                  <a:pt x="12" y="13"/>
                </a:moveTo>
                <a:cubicBezTo>
                  <a:pt x="9" y="13"/>
                  <a:pt x="5" y="12"/>
                  <a:pt x="2" y="8"/>
                </a:cubicBezTo>
                <a:cubicBezTo>
                  <a:pt x="0" y="5"/>
                  <a:pt x="0" y="3"/>
                  <a:pt x="0" y="0"/>
                </a:cubicBezTo>
                <a:cubicBezTo>
                  <a:pt x="0" y="2"/>
                  <a:pt x="1" y="5"/>
                  <a:pt x="4" y="7"/>
                </a:cubicBezTo>
                <a:cubicBezTo>
                  <a:pt x="6" y="12"/>
                  <a:pt x="10" y="13"/>
                  <a:pt x="15" y="12"/>
                </a:cubicBezTo>
                <a:cubicBezTo>
                  <a:pt x="15" y="13"/>
                  <a:pt x="14" y="13"/>
                  <a:pt x="12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0" name="Freeform 2776">
            <a:extLst>
              <a:ext uri="{FF2B5EF4-FFF2-40B4-BE49-F238E27FC236}">
                <a16:creationId xmlns:a16="http://schemas.microsoft.com/office/drawing/2014/main" id="{74BCA007-A052-B94F-B0F5-16695D12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371725"/>
            <a:ext cx="4763" cy="6350"/>
          </a:xfrm>
          <a:custGeom>
            <a:avLst/>
            <a:gdLst>
              <a:gd name="T0" fmla="*/ 1389095 w 14"/>
              <a:gd name="T1" fmla="*/ 2115608 h 18"/>
              <a:gd name="T2" fmla="*/ 231346 w 14"/>
              <a:gd name="T3" fmla="*/ 1493308 h 18"/>
              <a:gd name="T4" fmla="*/ 463032 w 14"/>
              <a:gd name="T5" fmla="*/ 0 h 18"/>
              <a:gd name="T6" fmla="*/ 578705 w 14"/>
              <a:gd name="T7" fmla="*/ 0 h 18"/>
              <a:gd name="T8" fmla="*/ 347359 w 14"/>
              <a:gd name="T9" fmla="*/ 1493308 h 18"/>
              <a:gd name="T10" fmla="*/ 1504768 w 14"/>
              <a:gd name="T11" fmla="*/ 2115608 h 18"/>
              <a:gd name="T12" fmla="*/ 1389095 w 14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8">
                <a:moveTo>
                  <a:pt x="12" y="17"/>
                </a:moveTo>
                <a:cubicBezTo>
                  <a:pt x="5" y="17"/>
                  <a:pt x="3" y="14"/>
                  <a:pt x="2" y="12"/>
                </a:cubicBezTo>
                <a:cubicBezTo>
                  <a:pt x="0" y="9"/>
                  <a:pt x="2" y="3"/>
                  <a:pt x="4" y="0"/>
                </a:cubicBezTo>
                <a:lnTo>
                  <a:pt x="5" y="0"/>
                </a:lnTo>
                <a:cubicBezTo>
                  <a:pt x="3" y="3"/>
                  <a:pt x="1" y="9"/>
                  <a:pt x="3" y="12"/>
                </a:cubicBezTo>
                <a:cubicBezTo>
                  <a:pt x="4" y="15"/>
                  <a:pt x="8" y="16"/>
                  <a:pt x="13" y="17"/>
                </a:cubicBezTo>
                <a:lnTo>
                  <a:pt x="12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1" name="Freeform 2777">
            <a:extLst>
              <a:ext uri="{FF2B5EF4-FFF2-40B4-BE49-F238E27FC236}">
                <a16:creationId xmlns:a16="http://schemas.microsoft.com/office/drawing/2014/main" id="{8750BAB9-4F86-574F-83C8-D01C7B535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371725"/>
            <a:ext cx="6350" cy="3175"/>
          </a:xfrm>
          <a:custGeom>
            <a:avLst/>
            <a:gdLst>
              <a:gd name="T0" fmla="*/ 995539 w 18"/>
              <a:gd name="T1" fmla="*/ 995539 h 9"/>
              <a:gd name="T2" fmla="*/ 373239 w 18"/>
              <a:gd name="T3" fmla="*/ 995539 h 9"/>
              <a:gd name="T4" fmla="*/ 124531 w 18"/>
              <a:gd name="T5" fmla="*/ 0 h 9"/>
              <a:gd name="T6" fmla="*/ 124531 w 18"/>
              <a:gd name="T7" fmla="*/ 124531 h 9"/>
              <a:gd name="T8" fmla="*/ 497769 w 18"/>
              <a:gd name="T9" fmla="*/ 871008 h 9"/>
              <a:gd name="T10" fmla="*/ 2115608 w 18"/>
              <a:gd name="T11" fmla="*/ 497769 h 9"/>
              <a:gd name="T12" fmla="*/ 995539 w 18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9">
                <a:moveTo>
                  <a:pt x="8" y="8"/>
                </a:moveTo>
                <a:cubicBezTo>
                  <a:pt x="6" y="8"/>
                  <a:pt x="5" y="8"/>
                  <a:pt x="3" y="8"/>
                </a:cubicBezTo>
                <a:cubicBezTo>
                  <a:pt x="1" y="6"/>
                  <a:pt x="0" y="4"/>
                  <a:pt x="1" y="0"/>
                </a:cubicBezTo>
                <a:lnTo>
                  <a:pt x="1" y="1"/>
                </a:lnTo>
                <a:cubicBezTo>
                  <a:pt x="1" y="4"/>
                  <a:pt x="2" y="5"/>
                  <a:pt x="4" y="7"/>
                </a:cubicBezTo>
                <a:cubicBezTo>
                  <a:pt x="8" y="8"/>
                  <a:pt x="13" y="8"/>
                  <a:pt x="17" y="4"/>
                </a:cubicBezTo>
                <a:cubicBezTo>
                  <a:pt x="14" y="7"/>
                  <a:pt x="11" y="8"/>
                  <a:pt x="8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2" name="Freeform 2778">
            <a:extLst>
              <a:ext uri="{FF2B5EF4-FFF2-40B4-BE49-F238E27FC236}">
                <a16:creationId xmlns:a16="http://schemas.microsoft.com/office/drawing/2014/main" id="{27089140-1760-5F4B-83A1-F8926482B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374900"/>
            <a:ext cx="6350" cy="4763"/>
          </a:xfrm>
          <a:custGeom>
            <a:avLst/>
            <a:gdLst>
              <a:gd name="T0" fmla="*/ 837079 w 17"/>
              <a:gd name="T1" fmla="*/ 1389095 h 14"/>
              <a:gd name="T2" fmla="*/ 558053 w 17"/>
              <a:gd name="T3" fmla="*/ 1389095 h 14"/>
              <a:gd name="T4" fmla="*/ 0 w 17"/>
              <a:gd name="T5" fmla="*/ 810390 h 14"/>
              <a:gd name="T6" fmla="*/ 139700 w 17"/>
              <a:gd name="T7" fmla="*/ 810390 h 14"/>
              <a:gd name="T8" fmla="*/ 697753 w 17"/>
              <a:gd name="T9" fmla="*/ 1273082 h 14"/>
              <a:gd name="T10" fmla="*/ 2232212 w 17"/>
              <a:gd name="T11" fmla="*/ 0 h 14"/>
              <a:gd name="T12" fmla="*/ 837079 w 17"/>
              <a:gd name="T13" fmla="*/ 1389095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4">
                <a:moveTo>
                  <a:pt x="6" y="12"/>
                </a:moveTo>
                <a:cubicBezTo>
                  <a:pt x="6" y="12"/>
                  <a:pt x="5" y="12"/>
                  <a:pt x="4" y="12"/>
                </a:cubicBezTo>
                <a:cubicBezTo>
                  <a:pt x="2" y="11"/>
                  <a:pt x="0" y="10"/>
                  <a:pt x="0" y="7"/>
                </a:cubicBezTo>
                <a:lnTo>
                  <a:pt x="1" y="7"/>
                </a:lnTo>
                <a:cubicBezTo>
                  <a:pt x="0" y="9"/>
                  <a:pt x="2" y="10"/>
                  <a:pt x="5" y="11"/>
                </a:cubicBezTo>
                <a:cubicBezTo>
                  <a:pt x="8" y="13"/>
                  <a:pt x="13" y="10"/>
                  <a:pt x="16" y="0"/>
                </a:cubicBezTo>
                <a:cubicBezTo>
                  <a:pt x="14" y="9"/>
                  <a:pt x="9" y="12"/>
                  <a:pt x="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3" name="Freeform 2779">
            <a:extLst>
              <a:ext uri="{FF2B5EF4-FFF2-40B4-BE49-F238E27FC236}">
                <a16:creationId xmlns:a16="http://schemas.microsoft.com/office/drawing/2014/main" id="{5C13DB35-513C-054B-83F8-300D324D6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2376488"/>
            <a:ext cx="6350" cy="3175"/>
          </a:xfrm>
          <a:custGeom>
            <a:avLst/>
            <a:gdLst>
              <a:gd name="T0" fmla="*/ 1116106 w 17"/>
              <a:gd name="T1" fmla="*/ 1234168 h 7"/>
              <a:gd name="T2" fmla="*/ 976779 w 17"/>
              <a:gd name="T3" fmla="*/ 1234168 h 7"/>
              <a:gd name="T4" fmla="*/ 0 w 17"/>
              <a:gd name="T5" fmla="*/ 205921 h 7"/>
              <a:gd name="T6" fmla="*/ 0 w 17"/>
              <a:gd name="T7" fmla="*/ 205921 h 7"/>
              <a:gd name="T8" fmla="*/ 976779 w 17"/>
              <a:gd name="T9" fmla="*/ 1028700 h 7"/>
              <a:gd name="T10" fmla="*/ 2232212 w 17"/>
              <a:gd name="T11" fmla="*/ 0 h 7"/>
              <a:gd name="T12" fmla="*/ 1116106 w 17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7">
                <a:moveTo>
                  <a:pt x="8" y="6"/>
                </a:moveTo>
                <a:lnTo>
                  <a:pt x="7" y="6"/>
                </a:lnTo>
                <a:cubicBezTo>
                  <a:pt x="4" y="5"/>
                  <a:pt x="1" y="3"/>
                  <a:pt x="0" y="1"/>
                </a:cubicBezTo>
                <a:cubicBezTo>
                  <a:pt x="2" y="2"/>
                  <a:pt x="4" y="5"/>
                  <a:pt x="7" y="5"/>
                </a:cubicBezTo>
                <a:cubicBezTo>
                  <a:pt x="10" y="5"/>
                  <a:pt x="14" y="4"/>
                  <a:pt x="16" y="0"/>
                </a:cubicBezTo>
                <a:cubicBezTo>
                  <a:pt x="14" y="5"/>
                  <a:pt x="10" y="6"/>
                  <a:pt x="8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4" name="Freeform 2780">
            <a:extLst>
              <a:ext uri="{FF2B5EF4-FFF2-40B4-BE49-F238E27FC236}">
                <a16:creationId xmlns:a16="http://schemas.microsoft.com/office/drawing/2014/main" id="{53E0BDC6-276D-7E47-9B30-C1678246C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379663"/>
            <a:ext cx="4763" cy="4762"/>
          </a:xfrm>
          <a:custGeom>
            <a:avLst/>
            <a:gdLst>
              <a:gd name="T0" fmla="*/ 907510 w 15"/>
              <a:gd name="T1" fmla="*/ 1610289 h 13"/>
              <a:gd name="T2" fmla="*/ 302609 w 15"/>
              <a:gd name="T3" fmla="*/ 1207716 h 13"/>
              <a:gd name="T4" fmla="*/ 100976 w 15"/>
              <a:gd name="T5" fmla="*/ 0 h 13"/>
              <a:gd name="T6" fmla="*/ 100976 w 15"/>
              <a:gd name="T7" fmla="*/ 0 h 13"/>
              <a:gd name="T8" fmla="*/ 403267 w 15"/>
              <a:gd name="T9" fmla="*/ 1207716 h 13"/>
              <a:gd name="T10" fmla="*/ 1411436 w 15"/>
              <a:gd name="T11" fmla="*/ 1475854 h 13"/>
              <a:gd name="T12" fmla="*/ 907510 w 15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3">
                <a:moveTo>
                  <a:pt x="9" y="12"/>
                </a:moveTo>
                <a:cubicBezTo>
                  <a:pt x="8" y="12"/>
                  <a:pt x="4" y="11"/>
                  <a:pt x="3" y="9"/>
                </a:cubicBezTo>
                <a:cubicBezTo>
                  <a:pt x="1" y="7"/>
                  <a:pt x="0" y="4"/>
                  <a:pt x="1" y="0"/>
                </a:cubicBezTo>
                <a:cubicBezTo>
                  <a:pt x="1" y="4"/>
                  <a:pt x="1" y="6"/>
                  <a:pt x="4" y="9"/>
                </a:cubicBezTo>
                <a:cubicBezTo>
                  <a:pt x="6" y="11"/>
                  <a:pt x="9" y="12"/>
                  <a:pt x="14" y="11"/>
                </a:cubicBezTo>
                <a:cubicBezTo>
                  <a:pt x="14" y="11"/>
                  <a:pt x="11" y="12"/>
                  <a:pt x="9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5" name="Freeform 2781">
            <a:extLst>
              <a:ext uri="{FF2B5EF4-FFF2-40B4-BE49-F238E27FC236}">
                <a16:creationId xmlns:a16="http://schemas.microsoft.com/office/drawing/2014/main" id="{F2B10FEE-0A08-4643-9F4A-D57E6099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78075"/>
            <a:ext cx="6350" cy="4763"/>
          </a:xfrm>
          <a:custGeom>
            <a:avLst/>
            <a:gdLst>
              <a:gd name="T0" fmla="*/ 1575197 w 16"/>
              <a:gd name="T1" fmla="*/ 1504768 h 14"/>
              <a:gd name="T2" fmla="*/ 787400 w 16"/>
              <a:gd name="T3" fmla="*/ 1389095 h 14"/>
              <a:gd name="T4" fmla="*/ 157559 w 16"/>
              <a:gd name="T5" fmla="*/ 0 h 14"/>
              <a:gd name="T6" fmla="*/ 157559 w 16"/>
              <a:gd name="T7" fmla="*/ 115673 h 14"/>
              <a:gd name="T8" fmla="*/ 944959 w 16"/>
              <a:gd name="T9" fmla="*/ 1273082 h 14"/>
              <a:gd name="T10" fmla="*/ 2362597 w 16"/>
              <a:gd name="T11" fmla="*/ 1273082 h 14"/>
              <a:gd name="T12" fmla="*/ 1575197 w 16"/>
              <a:gd name="T13" fmla="*/ 1504768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4">
                <a:moveTo>
                  <a:pt x="10" y="13"/>
                </a:moveTo>
                <a:cubicBezTo>
                  <a:pt x="9" y="13"/>
                  <a:pt x="7" y="12"/>
                  <a:pt x="5" y="12"/>
                </a:cubicBezTo>
                <a:cubicBezTo>
                  <a:pt x="2" y="9"/>
                  <a:pt x="0" y="5"/>
                  <a:pt x="1" y="0"/>
                </a:cubicBezTo>
                <a:lnTo>
                  <a:pt x="1" y="1"/>
                </a:lnTo>
                <a:cubicBezTo>
                  <a:pt x="1" y="5"/>
                  <a:pt x="2" y="9"/>
                  <a:pt x="6" y="11"/>
                </a:cubicBezTo>
                <a:cubicBezTo>
                  <a:pt x="8" y="13"/>
                  <a:pt x="12" y="13"/>
                  <a:pt x="15" y="11"/>
                </a:cubicBezTo>
                <a:cubicBezTo>
                  <a:pt x="14" y="12"/>
                  <a:pt x="13" y="13"/>
                  <a:pt x="1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6" name="Freeform 2782">
            <a:extLst>
              <a:ext uri="{FF2B5EF4-FFF2-40B4-BE49-F238E27FC236}">
                <a16:creationId xmlns:a16="http://schemas.microsoft.com/office/drawing/2014/main" id="{8F3AF4AB-5535-4C43-8F92-68DD6A100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2379663"/>
            <a:ext cx="7937" cy="4762"/>
          </a:xfrm>
          <a:custGeom>
            <a:avLst/>
            <a:gdLst>
              <a:gd name="T0" fmla="*/ 1889800 w 20"/>
              <a:gd name="T1" fmla="*/ 1610289 h 13"/>
              <a:gd name="T2" fmla="*/ 1417548 w 20"/>
              <a:gd name="T3" fmla="*/ 1610289 h 13"/>
              <a:gd name="T4" fmla="*/ 2992249 w 20"/>
              <a:gd name="T5" fmla="*/ 1207716 h 13"/>
              <a:gd name="T6" fmla="*/ 1889800 w 20"/>
              <a:gd name="T7" fmla="*/ 1610289 h 13"/>
              <a:gd name="T8" fmla="*/ 1259999 w 20"/>
              <a:gd name="T9" fmla="*/ 1610289 h 13"/>
              <a:gd name="T10" fmla="*/ 472648 w 20"/>
              <a:gd name="T11" fmla="*/ 0 h 13"/>
              <a:gd name="T12" fmla="*/ 472648 w 20"/>
              <a:gd name="T13" fmla="*/ 0 h 13"/>
              <a:gd name="T14" fmla="*/ 1259999 w 20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3">
                <a:moveTo>
                  <a:pt x="12" y="12"/>
                </a:moveTo>
                <a:cubicBezTo>
                  <a:pt x="11" y="12"/>
                  <a:pt x="10" y="12"/>
                  <a:pt x="9" y="12"/>
                </a:cubicBezTo>
                <a:cubicBezTo>
                  <a:pt x="12" y="12"/>
                  <a:pt x="16" y="12"/>
                  <a:pt x="19" y="9"/>
                </a:cubicBezTo>
                <a:cubicBezTo>
                  <a:pt x="17" y="12"/>
                  <a:pt x="14" y="12"/>
                  <a:pt x="12" y="12"/>
                </a:cubicBezTo>
                <a:close/>
                <a:moveTo>
                  <a:pt x="8" y="12"/>
                </a:moveTo>
                <a:cubicBezTo>
                  <a:pt x="4" y="10"/>
                  <a:pt x="0" y="6"/>
                  <a:pt x="3" y="0"/>
                </a:cubicBezTo>
                <a:cubicBezTo>
                  <a:pt x="1" y="6"/>
                  <a:pt x="4" y="10"/>
                  <a:pt x="8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7" name="Freeform 2783">
            <a:extLst>
              <a:ext uri="{FF2B5EF4-FFF2-40B4-BE49-F238E27FC236}">
                <a16:creationId xmlns:a16="http://schemas.microsoft.com/office/drawing/2014/main" id="{4F0506FC-9FBA-8D4F-A92A-C5B5C25F6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2384425"/>
            <a:ext cx="7938" cy="3175"/>
          </a:xfrm>
          <a:custGeom>
            <a:avLst/>
            <a:gdLst>
              <a:gd name="T0" fmla="*/ 1732865 w 20"/>
              <a:gd name="T1" fmla="*/ 833005 h 11"/>
              <a:gd name="T2" fmla="*/ 787847 w 20"/>
              <a:gd name="T3" fmla="*/ 666461 h 11"/>
              <a:gd name="T4" fmla="*/ 0 w 20"/>
              <a:gd name="T5" fmla="*/ 83416 h 11"/>
              <a:gd name="T6" fmla="*/ 0 w 20"/>
              <a:gd name="T7" fmla="*/ 0 h 11"/>
              <a:gd name="T8" fmla="*/ 945019 w 20"/>
              <a:gd name="T9" fmla="*/ 666461 h 11"/>
              <a:gd name="T10" fmla="*/ 2993023 w 20"/>
              <a:gd name="T11" fmla="*/ 583045 h 11"/>
              <a:gd name="T12" fmla="*/ 1732865 w 2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1">
                <a:moveTo>
                  <a:pt x="11" y="10"/>
                </a:moveTo>
                <a:cubicBezTo>
                  <a:pt x="9" y="10"/>
                  <a:pt x="8" y="9"/>
                  <a:pt x="5" y="8"/>
                </a:cubicBezTo>
                <a:cubicBezTo>
                  <a:pt x="2" y="6"/>
                  <a:pt x="0" y="4"/>
                  <a:pt x="0" y="1"/>
                </a:cubicBezTo>
                <a:lnTo>
                  <a:pt x="0" y="0"/>
                </a:lnTo>
                <a:cubicBezTo>
                  <a:pt x="1" y="3"/>
                  <a:pt x="2" y="6"/>
                  <a:pt x="6" y="8"/>
                </a:cubicBezTo>
                <a:cubicBezTo>
                  <a:pt x="10" y="10"/>
                  <a:pt x="14" y="10"/>
                  <a:pt x="19" y="7"/>
                </a:cubicBezTo>
                <a:cubicBezTo>
                  <a:pt x="17" y="9"/>
                  <a:pt x="14" y="10"/>
                  <a:pt x="1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8" name="Freeform 2784">
            <a:extLst>
              <a:ext uri="{FF2B5EF4-FFF2-40B4-BE49-F238E27FC236}">
                <a16:creationId xmlns:a16="http://schemas.microsoft.com/office/drawing/2014/main" id="{79E52B37-A677-584C-B8C4-826C94374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2384425"/>
            <a:ext cx="4763" cy="3175"/>
          </a:xfrm>
          <a:custGeom>
            <a:avLst/>
            <a:gdLst>
              <a:gd name="T0" fmla="*/ 694377 w 14"/>
              <a:gd name="T1" fmla="*/ 995539 h 9"/>
              <a:gd name="T2" fmla="*/ 115673 w 14"/>
              <a:gd name="T3" fmla="*/ 746831 h 9"/>
              <a:gd name="T4" fmla="*/ 0 w 14"/>
              <a:gd name="T5" fmla="*/ 622300 h 9"/>
              <a:gd name="T6" fmla="*/ 115673 w 14"/>
              <a:gd name="T7" fmla="*/ 497769 h 9"/>
              <a:gd name="T8" fmla="*/ 115673 w 14"/>
              <a:gd name="T9" fmla="*/ 746831 h 9"/>
              <a:gd name="T10" fmla="*/ 926063 w 14"/>
              <a:gd name="T11" fmla="*/ 871008 h 9"/>
              <a:gd name="T12" fmla="*/ 1504768 w 14"/>
              <a:gd name="T13" fmla="*/ 0 h 9"/>
              <a:gd name="T14" fmla="*/ 926063 w 14"/>
              <a:gd name="T15" fmla="*/ 871008 h 9"/>
              <a:gd name="T16" fmla="*/ 694377 w 14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9">
                <a:moveTo>
                  <a:pt x="6" y="8"/>
                </a:moveTo>
                <a:cubicBezTo>
                  <a:pt x="3" y="8"/>
                  <a:pt x="2" y="7"/>
                  <a:pt x="1" y="6"/>
                </a:cubicBezTo>
                <a:cubicBezTo>
                  <a:pt x="0" y="6"/>
                  <a:pt x="0" y="5"/>
                  <a:pt x="0" y="5"/>
                </a:cubicBezTo>
                <a:lnTo>
                  <a:pt x="1" y="4"/>
                </a:lnTo>
                <a:lnTo>
                  <a:pt x="1" y="6"/>
                </a:lnTo>
                <a:cubicBezTo>
                  <a:pt x="2" y="7"/>
                  <a:pt x="6" y="8"/>
                  <a:pt x="8" y="7"/>
                </a:cubicBezTo>
                <a:cubicBezTo>
                  <a:pt x="11" y="6"/>
                  <a:pt x="13" y="4"/>
                  <a:pt x="13" y="0"/>
                </a:cubicBezTo>
                <a:cubicBezTo>
                  <a:pt x="13" y="4"/>
                  <a:pt x="11" y="7"/>
                  <a:pt x="8" y="7"/>
                </a:cubicBezTo>
                <a:lnTo>
                  <a:pt x="6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39" name="Freeform 2785">
            <a:extLst>
              <a:ext uri="{FF2B5EF4-FFF2-40B4-BE49-F238E27FC236}">
                <a16:creationId xmlns:a16="http://schemas.microsoft.com/office/drawing/2014/main" id="{B7C4AA21-F7A0-8245-8703-54B3B5FFE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386013"/>
            <a:ext cx="6350" cy="3175"/>
          </a:xfrm>
          <a:custGeom>
            <a:avLst/>
            <a:gdLst>
              <a:gd name="T0" fmla="*/ 1120069 w 18"/>
              <a:gd name="T1" fmla="*/ 1234168 h 7"/>
              <a:gd name="T2" fmla="*/ 995539 w 18"/>
              <a:gd name="T3" fmla="*/ 1234168 h 7"/>
              <a:gd name="T4" fmla="*/ 0 w 18"/>
              <a:gd name="T5" fmla="*/ 0 h 7"/>
              <a:gd name="T6" fmla="*/ 124531 w 18"/>
              <a:gd name="T7" fmla="*/ 0 h 7"/>
              <a:gd name="T8" fmla="*/ 995539 w 18"/>
              <a:gd name="T9" fmla="*/ 1234168 h 7"/>
              <a:gd name="T10" fmla="*/ 2115608 w 18"/>
              <a:gd name="T11" fmla="*/ 411389 h 7"/>
              <a:gd name="T12" fmla="*/ 1120069 w 18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7">
                <a:moveTo>
                  <a:pt x="9" y="6"/>
                </a:moveTo>
                <a:lnTo>
                  <a:pt x="8" y="6"/>
                </a:lnTo>
                <a:cubicBezTo>
                  <a:pt x="5" y="6"/>
                  <a:pt x="2" y="4"/>
                  <a:pt x="0" y="0"/>
                </a:cubicBezTo>
                <a:lnTo>
                  <a:pt x="1" y="0"/>
                </a:lnTo>
                <a:cubicBezTo>
                  <a:pt x="2" y="4"/>
                  <a:pt x="5" y="6"/>
                  <a:pt x="8" y="6"/>
                </a:cubicBezTo>
                <a:cubicBezTo>
                  <a:pt x="12" y="6"/>
                  <a:pt x="15" y="5"/>
                  <a:pt x="17" y="2"/>
                </a:cubicBezTo>
                <a:cubicBezTo>
                  <a:pt x="15" y="5"/>
                  <a:pt x="12" y="6"/>
                  <a:pt x="9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0" name="Freeform 2786">
            <a:extLst>
              <a:ext uri="{FF2B5EF4-FFF2-40B4-BE49-F238E27FC236}">
                <a16:creationId xmlns:a16="http://schemas.microsoft.com/office/drawing/2014/main" id="{619B8219-662C-5B4C-9B2D-4BDAFC71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2387600"/>
            <a:ext cx="6350" cy="3175"/>
          </a:xfrm>
          <a:custGeom>
            <a:avLst/>
            <a:gdLst>
              <a:gd name="T0" fmla="*/ 1116932 w 19"/>
              <a:gd name="T1" fmla="*/ 995539 h 9"/>
              <a:gd name="T2" fmla="*/ 558466 w 19"/>
              <a:gd name="T3" fmla="*/ 871008 h 9"/>
              <a:gd name="T4" fmla="*/ 0 w 19"/>
              <a:gd name="T5" fmla="*/ 0 h 9"/>
              <a:gd name="T6" fmla="*/ 0 w 19"/>
              <a:gd name="T7" fmla="*/ 0 h 9"/>
              <a:gd name="T8" fmla="*/ 558466 w 19"/>
              <a:gd name="T9" fmla="*/ 871008 h 9"/>
              <a:gd name="T10" fmla="*/ 2010611 w 19"/>
              <a:gd name="T11" fmla="*/ 746831 h 9"/>
              <a:gd name="T12" fmla="*/ 1116932 w 19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9">
                <a:moveTo>
                  <a:pt x="10" y="8"/>
                </a:moveTo>
                <a:cubicBezTo>
                  <a:pt x="9" y="8"/>
                  <a:pt x="7" y="8"/>
                  <a:pt x="5" y="7"/>
                </a:cubicBezTo>
                <a:cubicBezTo>
                  <a:pt x="2" y="6"/>
                  <a:pt x="0" y="3"/>
                  <a:pt x="0" y="0"/>
                </a:cubicBezTo>
                <a:cubicBezTo>
                  <a:pt x="1" y="3"/>
                  <a:pt x="2" y="5"/>
                  <a:pt x="5" y="7"/>
                </a:cubicBezTo>
                <a:cubicBezTo>
                  <a:pt x="10" y="8"/>
                  <a:pt x="15" y="8"/>
                  <a:pt x="18" y="6"/>
                </a:cubicBezTo>
                <a:cubicBezTo>
                  <a:pt x="16" y="8"/>
                  <a:pt x="14" y="8"/>
                  <a:pt x="1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1" name="Freeform 2787">
            <a:extLst>
              <a:ext uri="{FF2B5EF4-FFF2-40B4-BE49-F238E27FC236}">
                <a16:creationId xmlns:a16="http://schemas.microsoft.com/office/drawing/2014/main" id="{B924A724-615A-A04B-B024-16334ED8E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390775"/>
            <a:ext cx="4763" cy="6350"/>
          </a:xfrm>
          <a:custGeom>
            <a:avLst/>
            <a:gdLst>
              <a:gd name="T0" fmla="*/ 1109144 w 15"/>
              <a:gd name="T1" fmla="*/ 2232212 h 17"/>
              <a:gd name="T2" fmla="*/ 705877 w 15"/>
              <a:gd name="T3" fmla="*/ 1953185 h 17"/>
              <a:gd name="T4" fmla="*/ 100976 w 15"/>
              <a:gd name="T5" fmla="*/ 0 h 17"/>
              <a:gd name="T6" fmla="*/ 201634 w 15"/>
              <a:gd name="T7" fmla="*/ 0 h 17"/>
              <a:gd name="T8" fmla="*/ 705877 w 15"/>
              <a:gd name="T9" fmla="*/ 1813859 h 17"/>
              <a:gd name="T10" fmla="*/ 1411436 w 15"/>
              <a:gd name="T11" fmla="*/ 1953185 h 17"/>
              <a:gd name="T12" fmla="*/ 1109144 w 15"/>
              <a:gd name="T13" fmla="*/ 2232212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7">
                <a:moveTo>
                  <a:pt x="11" y="16"/>
                </a:moveTo>
                <a:cubicBezTo>
                  <a:pt x="9" y="16"/>
                  <a:pt x="9" y="15"/>
                  <a:pt x="7" y="14"/>
                </a:cubicBezTo>
                <a:cubicBezTo>
                  <a:pt x="3" y="13"/>
                  <a:pt x="0" y="6"/>
                  <a:pt x="1" y="0"/>
                </a:cubicBezTo>
                <a:lnTo>
                  <a:pt x="2" y="0"/>
                </a:lnTo>
                <a:cubicBezTo>
                  <a:pt x="1" y="6"/>
                  <a:pt x="4" y="11"/>
                  <a:pt x="7" y="13"/>
                </a:cubicBezTo>
                <a:cubicBezTo>
                  <a:pt x="8" y="15"/>
                  <a:pt x="12" y="15"/>
                  <a:pt x="14" y="14"/>
                </a:cubicBezTo>
                <a:cubicBezTo>
                  <a:pt x="13" y="15"/>
                  <a:pt x="11" y="16"/>
                  <a:pt x="11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2" name="Freeform 2788">
            <a:extLst>
              <a:ext uri="{FF2B5EF4-FFF2-40B4-BE49-F238E27FC236}">
                <a16:creationId xmlns:a16="http://schemas.microsoft.com/office/drawing/2014/main" id="{1B264C4B-CEFC-2849-AA52-574D45484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390775"/>
            <a:ext cx="7938" cy="4763"/>
          </a:xfrm>
          <a:custGeom>
            <a:avLst/>
            <a:gdLst>
              <a:gd name="T0" fmla="*/ 1890435 w 20"/>
              <a:gd name="T1" fmla="*/ 1411436 h 15"/>
              <a:gd name="T2" fmla="*/ 787847 w 20"/>
              <a:gd name="T3" fmla="*/ 1109144 h 15"/>
              <a:gd name="T4" fmla="*/ 157569 w 20"/>
              <a:gd name="T5" fmla="*/ 0 h 15"/>
              <a:gd name="T6" fmla="*/ 315139 w 20"/>
              <a:gd name="T7" fmla="*/ 0 h 15"/>
              <a:gd name="T8" fmla="*/ 945019 w 20"/>
              <a:gd name="T9" fmla="*/ 1109144 h 15"/>
              <a:gd name="T10" fmla="*/ 2993023 w 20"/>
              <a:gd name="T11" fmla="*/ 1109144 h 15"/>
              <a:gd name="T12" fmla="*/ 1890435 w 20"/>
              <a:gd name="T13" fmla="*/ 141143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5">
                <a:moveTo>
                  <a:pt x="12" y="14"/>
                </a:moveTo>
                <a:cubicBezTo>
                  <a:pt x="10" y="14"/>
                  <a:pt x="8" y="14"/>
                  <a:pt x="5" y="11"/>
                </a:cubicBezTo>
                <a:cubicBezTo>
                  <a:pt x="1" y="9"/>
                  <a:pt x="0" y="4"/>
                  <a:pt x="1" y="0"/>
                </a:cubicBezTo>
                <a:lnTo>
                  <a:pt x="2" y="0"/>
                </a:lnTo>
                <a:cubicBezTo>
                  <a:pt x="1" y="4"/>
                  <a:pt x="2" y="8"/>
                  <a:pt x="6" y="11"/>
                </a:cubicBezTo>
                <a:cubicBezTo>
                  <a:pt x="10" y="14"/>
                  <a:pt x="16" y="14"/>
                  <a:pt x="19" y="11"/>
                </a:cubicBezTo>
                <a:cubicBezTo>
                  <a:pt x="17" y="14"/>
                  <a:pt x="15" y="14"/>
                  <a:pt x="12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3" name="Freeform 2789">
            <a:extLst>
              <a:ext uri="{FF2B5EF4-FFF2-40B4-BE49-F238E27FC236}">
                <a16:creationId xmlns:a16="http://schemas.microsoft.com/office/drawing/2014/main" id="{A792503F-6C03-444F-A9DD-84D1CE045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89188"/>
            <a:ext cx="6350" cy="4762"/>
          </a:xfrm>
          <a:custGeom>
            <a:avLst/>
            <a:gdLst>
              <a:gd name="T0" fmla="*/ 1575197 w 16"/>
              <a:gd name="T1" fmla="*/ 1610289 h 13"/>
              <a:gd name="T2" fmla="*/ 787400 w 16"/>
              <a:gd name="T3" fmla="*/ 1475854 h 13"/>
              <a:gd name="T4" fmla="*/ 0 w 16"/>
              <a:gd name="T5" fmla="*/ 0 h 13"/>
              <a:gd name="T6" fmla="*/ 0 w 16"/>
              <a:gd name="T7" fmla="*/ 0 h 13"/>
              <a:gd name="T8" fmla="*/ 787400 w 16"/>
              <a:gd name="T9" fmla="*/ 1341785 h 13"/>
              <a:gd name="T10" fmla="*/ 2362597 w 16"/>
              <a:gd name="T11" fmla="*/ 1475854 h 13"/>
              <a:gd name="T12" fmla="*/ 1575197 w 16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3">
                <a:moveTo>
                  <a:pt x="10" y="12"/>
                </a:moveTo>
                <a:cubicBezTo>
                  <a:pt x="8" y="12"/>
                  <a:pt x="6" y="12"/>
                  <a:pt x="5" y="11"/>
                </a:cubicBezTo>
                <a:cubicBezTo>
                  <a:pt x="1" y="9"/>
                  <a:pt x="0" y="5"/>
                  <a:pt x="0" y="0"/>
                </a:cubicBezTo>
                <a:cubicBezTo>
                  <a:pt x="0" y="5"/>
                  <a:pt x="2" y="9"/>
                  <a:pt x="5" y="10"/>
                </a:cubicBezTo>
                <a:cubicBezTo>
                  <a:pt x="8" y="12"/>
                  <a:pt x="11" y="12"/>
                  <a:pt x="15" y="11"/>
                </a:cubicBezTo>
                <a:cubicBezTo>
                  <a:pt x="14" y="12"/>
                  <a:pt x="11" y="12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4" name="Freeform 2790">
            <a:extLst>
              <a:ext uri="{FF2B5EF4-FFF2-40B4-BE49-F238E27FC236}">
                <a16:creationId xmlns:a16="http://schemas.microsoft.com/office/drawing/2014/main" id="{E227483B-1743-F147-94C7-6032DC97E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9163" y="2389188"/>
            <a:ext cx="6350" cy="3175"/>
          </a:xfrm>
          <a:custGeom>
            <a:avLst/>
            <a:gdLst>
              <a:gd name="T0" fmla="*/ 1228558 w 19"/>
              <a:gd name="T1" fmla="*/ 907415 h 10"/>
              <a:gd name="T2" fmla="*/ 335213 w 19"/>
              <a:gd name="T3" fmla="*/ 705803 h 10"/>
              <a:gd name="T4" fmla="*/ 223253 w 19"/>
              <a:gd name="T5" fmla="*/ 604838 h 10"/>
              <a:gd name="T6" fmla="*/ 335213 w 19"/>
              <a:gd name="T7" fmla="*/ 604838 h 10"/>
              <a:gd name="T8" fmla="*/ 2010611 w 19"/>
              <a:gd name="T9" fmla="*/ 604838 h 10"/>
              <a:gd name="T10" fmla="*/ 1228558 w 19"/>
              <a:gd name="T11" fmla="*/ 907415 h 10"/>
              <a:gd name="T12" fmla="*/ 0 w 19"/>
              <a:gd name="T13" fmla="*/ 302578 h 10"/>
              <a:gd name="T14" fmla="*/ 223253 w 19"/>
              <a:gd name="T15" fmla="*/ 604838 h 10"/>
              <a:gd name="T16" fmla="*/ 0 w 19"/>
              <a:gd name="T17" fmla="*/ 302578 h 10"/>
              <a:gd name="T18" fmla="*/ 111626 w 19"/>
              <a:gd name="T19" fmla="*/ 0 h 10"/>
              <a:gd name="T20" fmla="*/ 111626 w 19"/>
              <a:gd name="T21" fmla="*/ 100965 h 10"/>
              <a:gd name="T22" fmla="*/ 0 w 19"/>
              <a:gd name="T23" fmla="*/ 302578 h 10"/>
              <a:gd name="T24" fmla="*/ 111626 w 19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0">
                <a:moveTo>
                  <a:pt x="11" y="9"/>
                </a:moveTo>
                <a:cubicBezTo>
                  <a:pt x="8" y="9"/>
                  <a:pt x="5" y="9"/>
                  <a:pt x="3" y="7"/>
                </a:cubicBezTo>
                <a:cubicBezTo>
                  <a:pt x="2" y="7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ubicBezTo>
                  <a:pt x="6" y="9"/>
                  <a:pt x="15" y="9"/>
                  <a:pt x="18" y="6"/>
                </a:cubicBezTo>
                <a:cubicBezTo>
                  <a:pt x="16" y="9"/>
                  <a:pt x="14" y="9"/>
                  <a:pt x="11" y="9"/>
                </a:cubicBezTo>
                <a:close/>
                <a:moveTo>
                  <a:pt x="0" y="3"/>
                </a:moveTo>
                <a:cubicBezTo>
                  <a:pt x="1" y="4"/>
                  <a:pt x="1" y="5"/>
                  <a:pt x="2" y="6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1" y="0"/>
                </a:move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cubicBezTo>
                  <a:pt x="0" y="2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5" name="Freeform 2791">
            <a:extLst>
              <a:ext uri="{FF2B5EF4-FFF2-40B4-BE49-F238E27FC236}">
                <a16:creationId xmlns:a16="http://schemas.microsoft.com/office/drawing/2014/main" id="{5A8E65A7-912A-1547-B3B6-F1683F0F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392363"/>
            <a:ext cx="7937" cy="4762"/>
          </a:xfrm>
          <a:custGeom>
            <a:avLst/>
            <a:gdLst>
              <a:gd name="T0" fmla="*/ 944900 w 20"/>
              <a:gd name="T1" fmla="*/ 1610289 h 13"/>
              <a:gd name="T2" fmla="*/ 0 w 20"/>
              <a:gd name="T3" fmla="*/ 1341785 h 13"/>
              <a:gd name="T4" fmla="*/ 315099 w 20"/>
              <a:gd name="T5" fmla="*/ 1341785 h 13"/>
              <a:gd name="T6" fmla="*/ 1575098 w 20"/>
              <a:gd name="T7" fmla="*/ 1341785 h 13"/>
              <a:gd name="T8" fmla="*/ 2992249 w 20"/>
              <a:gd name="T9" fmla="*/ 0 h 13"/>
              <a:gd name="T10" fmla="*/ 1575098 w 20"/>
              <a:gd name="T11" fmla="*/ 1475854 h 13"/>
              <a:gd name="T12" fmla="*/ 944900 w 20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3">
                <a:moveTo>
                  <a:pt x="6" y="12"/>
                </a:moveTo>
                <a:cubicBezTo>
                  <a:pt x="4" y="12"/>
                  <a:pt x="2" y="11"/>
                  <a:pt x="0" y="10"/>
                </a:cubicBezTo>
                <a:lnTo>
                  <a:pt x="2" y="10"/>
                </a:lnTo>
                <a:cubicBezTo>
                  <a:pt x="3" y="11"/>
                  <a:pt x="6" y="11"/>
                  <a:pt x="10" y="10"/>
                </a:cubicBezTo>
                <a:cubicBezTo>
                  <a:pt x="13" y="10"/>
                  <a:pt x="18" y="5"/>
                  <a:pt x="19" y="0"/>
                </a:cubicBezTo>
                <a:cubicBezTo>
                  <a:pt x="19" y="6"/>
                  <a:pt x="14" y="10"/>
                  <a:pt x="10" y="11"/>
                </a:cubicBezTo>
                <a:cubicBezTo>
                  <a:pt x="8" y="11"/>
                  <a:pt x="8" y="12"/>
                  <a:pt x="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6" name="Freeform 2792">
            <a:extLst>
              <a:ext uri="{FF2B5EF4-FFF2-40B4-BE49-F238E27FC236}">
                <a16:creationId xmlns:a16="http://schemas.microsoft.com/office/drawing/2014/main" id="{A1038437-79AB-7A4C-A56D-3EC349BAE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2393950"/>
            <a:ext cx="7937" cy="3175"/>
          </a:xfrm>
          <a:custGeom>
            <a:avLst/>
            <a:gdLst>
              <a:gd name="T0" fmla="*/ 1575098 w 20"/>
              <a:gd name="T1" fmla="*/ 833005 h 11"/>
              <a:gd name="T2" fmla="*/ 0 w 20"/>
              <a:gd name="T3" fmla="*/ 333375 h 11"/>
              <a:gd name="T4" fmla="*/ 0 w 20"/>
              <a:gd name="T5" fmla="*/ 333375 h 11"/>
              <a:gd name="T6" fmla="*/ 1732250 w 20"/>
              <a:gd name="T7" fmla="*/ 666461 h 11"/>
              <a:gd name="T8" fmla="*/ 2992249 w 20"/>
              <a:gd name="T9" fmla="*/ 0 h 11"/>
              <a:gd name="T10" fmla="*/ 1732250 w 20"/>
              <a:gd name="T11" fmla="*/ 749877 h 11"/>
              <a:gd name="T12" fmla="*/ 1575098 w 2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1">
                <a:moveTo>
                  <a:pt x="10" y="10"/>
                </a:moveTo>
                <a:cubicBezTo>
                  <a:pt x="6" y="10"/>
                  <a:pt x="1" y="7"/>
                  <a:pt x="0" y="4"/>
                </a:cubicBezTo>
                <a:cubicBezTo>
                  <a:pt x="2" y="7"/>
                  <a:pt x="6" y="10"/>
                  <a:pt x="11" y="8"/>
                </a:cubicBezTo>
                <a:cubicBezTo>
                  <a:pt x="14" y="8"/>
                  <a:pt x="17" y="5"/>
                  <a:pt x="19" y="0"/>
                </a:cubicBezTo>
                <a:cubicBezTo>
                  <a:pt x="17" y="7"/>
                  <a:pt x="13" y="9"/>
                  <a:pt x="11" y="9"/>
                </a:cubicBezTo>
                <a:lnTo>
                  <a:pt x="1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7" name="Freeform 2793">
            <a:extLst>
              <a:ext uri="{FF2B5EF4-FFF2-40B4-BE49-F238E27FC236}">
                <a16:creationId xmlns:a16="http://schemas.microsoft.com/office/drawing/2014/main" id="{2ED9126A-8386-7D4A-81B9-70AEB1E8F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2395538"/>
            <a:ext cx="7938" cy="3175"/>
          </a:xfrm>
          <a:custGeom>
            <a:avLst/>
            <a:gdLst>
              <a:gd name="T0" fmla="*/ 1143072 w 21"/>
              <a:gd name="T1" fmla="*/ 907415 h 10"/>
              <a:gd name="T2" fmla="*/ 1000188 w 21"/>
              <a:gd name="T3" fmla="*/ 806450 h 10"/>
              <a:gd name="T4" fmla="*/ 0 w 21"/>
              <a:gd name="T5" fmla="*/ 0 h 10"/>
              <a:gd name="T6" fmla="*/ 142884 w 21"/>
              <a:gd name="T7" fmla="*/ 0 h 10"/>
              <a:gd name="T8" fmla="*/ 1000188 w 21"/>
              <a:gd name="T9" fmla="*/ 806450 h 10"/>
              <a:gd name="T10" fmla="*/ 2857680 w 21"/>
              <a:gd name="T11" fmla="*/ 0 h 10"/>
              <a:gd name="T12" fmla="*/ 1143072 w 21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10">
                <a:moveTo>
                  <a:pt x="8" y="9"/>
                </a:moveTo>
                <a:lnTo>
                  <a:pt x="7" y="8"/>
                </a:lnTo>
                <a:cubicBezTo>
                  <a:pt x="3" y="7"/>
                  <a:pt x="0" y="4"/>
                  <a:pt x="0" y="0"/>
                </a:cubicBezTo>
                <a:lnTo>
                  <a:pt x="1" y="0"/>
                </a:lnTo>
                <a:cubicBezTo>
                  <a:pt x="1" y="4"/>
                  <a:pt x="3" y="6"/>
                  <a:pt x="7" y="8"/>
                </a:cubicBezTo>
                <a:cubicBezTo>
                  <a:pt x="12" y="9"/>
                  <a:pt x="16" y="5"/>
                  <a:pt x="20" y="0"/>
                </a:cubicBezTo>
                <a:cubicBezTo>
                  <a:pt x="16" y="7"/>
                  <a:pt x="11" y="9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8" name="Freeform 2794">
            <a:extLst>
              <a:ext uri="{FF2B5EF4-FFF2-40B4-BE49-F238E27FC236}">
                <a16:creationId xmlns:a16="http://schemas.microsoft.com/office/drawing/2014/main" id="{372E0D63-AE1F-4549-A5C9-CEB677F96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97125"/>
            <a:ext cx="3175" cy="3175"/>
          </a:xfrm>
          <a:custGeom>
            <a:avLst/>
            <a:gdLst>
              <a:gd name="T0" fmla="*/ 907415 w 10"/>
              <a:gd name="T1" fmla="*/ 833005 h 11"/>
              <a:gd name="T2" fmla="*/ 201613 w 10"/>
              <a:gd name="T3" fmla="*/ 583045 h 11"/>
              <a:gd name="T4" fmla="*/ 0 w 10"/>
              <a:gd name="T5" fmla="*/ 0 h 11"/>
              <a:gd name="T6" fmla="*/ 100965 w 10"/>
              <a:gd name="T7" fmla="*/ 0 h 11"/>
              <a:gd name="T8" fmla="*/ 302578 w 10"/>
              <a:gd name="T9" fmla="*/ 499918 h 11"/>
              <a:gd name="T10" fmla="*/ 907415 w 10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1">
                <a:moveTo>
                  <a:pt x="9" y="10"/>
                </a:moveTo>
                <a:cubicBezTo>
                  <a:pt x="5" y="10"/>
                  <a:pt x="3" y="9"/>
                  <a:pt x="2" y="7"/>
                </a:cubicBezTo>
                <a:cubicBezTo>
                  <a:pt x="0" y="4"/>
                  <a:pt x="0" y="2"/>
                  <a:pt x="0" y="0"/>
                </a:cubicBezTo>
                <a:lnTo>
                  <a:pt x="1" y="0"/>
                </a:lnTo>
                <a:cubicBezTo>
                  <a:pt x="0" y="2"/>
                  <a:pt x="0" y="4"/>
                  <a:pt x="3" y="6"/>
                </a:cubicBezTo>
                <a:cubicBezTo>
                  <a:pt x="4" y="8"/>
                  <a:pt x="7" y="10"/>
                  <a:pt x="9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49" name="Freeform 2795">
            <a:extLst>
              <a:ext uri="{FF2B5EF4-FFF2-40B4-BE49-F238E27FC236}">
                <a16:creationId xmlns:a16="http://schemas.microsoft.com/office/drawing/2014/main" id="{3A559E91-E463-2148-81A7-CDCAF9DFF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395538"/>
            <a:ext cx="4762" cy="3175"/>
          </a:xfrm>
          <a:custGeom>
            <a:avLst/>
            <a:gdLst>
              <a:gd name="T0" fmla="*/ 1156826 w 14"/>
              <a:gd name="T1" fmla="*/ 907415 h 10"/>
              <a:gd name="T2" fmla="*/ 462934 w 14"/>
              <a:gd name="T3" fmla="*/ 604838 h 10"/>
              <a:gd name="T4" fmla="*/ 115649 w 14"/>
              <a:gd name="T5" fmla="*/ 0 h 10"/>
              <a:gd name="T6" fmla="*/ 231297 w 14"/>
              <a:gd name="T7" fmla="*/ 0 h 10"/>
              <a:gd name="T8" fmla="*/ 462934 w 14"/>
              <a:gd name="T9" fmla="*/ 504190 h 10"/>
              <a:gd name="T10" fmla="*/ 1504112 w 14"/>
              <a:gd name="T11" fmla="*/ 806450 h 10"/>
              <a:gd name="T12" fmla="*/ 1156826 w 14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0">
                <a:moveTo>
                  <a:pt x="10" y="9"/>
                </a:moveTo>
                <a:cubicBezTo>
                  <a:pt x="7" y="9"/>
                  <a:pt x="6" y="7"/>
                  <a:pt x="4" y="6"/>
                </a:cubicBezTo>
                <a:cubicBezTo>
                  <a:pt x="2" y="4"/>
                  <a:pt x="0" y="1"/>
                  <a:pt x="1" y="0"/>
                </a:cubicBezTo>
                <a:lnTo>
                  <a:pt x="2" y="0"/>
                </a:lnTo>
                <a:cubicBezTo>
                  <a:pt x="1" y="1"/>
                  <a:pt x="3" y="4"/>
                  <a:pt x="4" y="5"/>
                </a:cubicBezTo>
                <a:cubicBezTo>
                  <a:pt x="7" y="8"/>
                  <a:pt x="10" y="8"/>
                  <a:pt x="13" y="8"/>
                </a:cubicBezTo>
                <a:cubicBezTo>
                  <a:pt x="12" y="8"/>
                  <a:pt x="11" y="9"/>
                  <a:pt x="1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0" name="Freeform 2796">
            <a:extLst>
              <a:ext uri="{FF2B5EF4-FFF2-40B4-BE49-F238E27FC236}">
                <a16:creationId xmlns:a16="http://schemas.microsoft.com/office/drawing/2014/main" id="{02C7A4D9-389B-3E43-8C74-43BAC793F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398713"/>
            <a:ext cx="3175" cy="4762"/>
          </a:xfrm>
          <a:custGeom>
            <a:avLst/>
            <a:gdLst>
              <a:gd name="T0" fmla="*/ 871008 w 9"/>
              <a:gd name="T1" fmla="*/ 1504112 h 14"/>
              <a:gd name="T2" fmla="*/ 249061 w 9"/>
              <a:gd name="T3" fmla="*/ 1156826 h 14"/>
              <a:gd name="T4" fmla="*/ 249061 w 9"/>
              <a:gd name="T5" fmla="*/ 0 h 14"/>
              <a:gd name="T6" fmla="*/ 249061 w 9"/>
              <a:gd name="T7" fmla="*/ 0 h 14"/>
              <a:gd name="T8" fmla="*/ 373239 w 9"/>
              <a:gd name="T9" fmla="*/ 1156826 h 14"/>
              <a:gd name="T10" fmla="*/ 995539 w 9"/>
              <a:gd name="T11" fmla="*/ 1504112 h 14"/>
              <a:gd name="T12" fmla="*/ 871008 w 9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4">
                <a:moveTo>
                  <a:pt x="7" y="13"/>
                </a:moveTo>
                <a:cubicBezTo>
                  <a:pt x="5" y="13"/>
                  <a:pt x="3" y="12"/>
                  <a:pt x="2" y="10"/>
                </a:cubicBezTo>
                <a:cubicBezTo>
                  <a:pt x="1" y="8"/>
                  <a:pt x="0" y="3"/>
                  <a:pt x="2" y="0"/>
                </a:cubicBezTo>
                <a:cubicBezTo>
                  <a:pt x="1" y="3"/>
                  <a:pt x="1" y="8"/>
                  <a:pt x="3" y="10"/>
                </a:cubicBezTo>
                <a:cubicBezTo>
                  <a:pt x="4" y="12"/>
                  <a:pt x="6" y="13"/>
                  <a:pt x="8" y="13"/>
                </a:cubicBezTo>
                <a:lnTo>
                  <a:pt x="7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1" name="Freeform 2797">
            <a:extLst>
              <a:ext uri="{FF2B5EF4-FFF2-40B4-BE49-F238E27FC236}">
                <a16:creationId xmlns:a16="http://schemas.microsoft.com/office/drawing/2014/main" id="{C0EE5676-7533-5548-9229-2F3F82527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401888"/>
            <a:ext cx="3175" cy="4762"/>
          </a:xfrm>
          <a:custGeom>
            <a:avLst/>
            <a:gdLst>
              <a:gd name="T0" fmla="*/ 871008 w 9"/>
              <a:gd name="T1" fmla="*/ 1732178 h 12"/>
              <a:gd name="T2" fmla="*/ 0 w 9"/>
              <a:gd name="T3" fmla="*/ 1102403 h 12"/>
              <a:gd name="T4" fmla="*/ 373239 w 9"/>
              <a:gd name="T5" fmla="*/ 0 h 12"/>
              <a:gd name="T6" fmla="*/ 497769 w 9"/>
              <a:gd name="T7" fmla="*/ 0 h 12"/>
              <a:gd name="T8" fmla="*/ 124531 w 9"/>
              <a:gd name="T9" fmla="*/ 1102403 h 12"/>
              <a:gd name="T10" fmla="*/ 995539 w 9"/>
              <a:gd name="T11" fmla="*/ 1732178 h 12"/>
              <a:gd name="T12" fmla="*/ 871008 w 9"/>
              <a:gd name="T13" fmla="*/ 173217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2">
                <a:moveTo>
                  <a:pt x="7" y="11"/>
                </a:moveTo>
                <a:cubicBezTo>
                  <a:pt x="4" y="11"/>
                  <a:pt x="2" y="9"/>
                  <a:pt x="0" y="7"/>
                </a:cubicBezTo>
                <a:cubicBezTo>
                  <a:pt x="0" y="5"/>
                  <a:pt x="0" y="2"/>
                  <a:pt x="3" y="0"/>
                </a:cubicBezTo>
                <a:lnTo>
                  <a:pt x="4" y="0"/>
                </a:lnTo>
                <a:cubicBezTo>
                  <a:pt x="1" y="2"/>
                  <a:pt x="0" y="5"/>
                  <a:pt x="1" y="7"/>
                </a:cubicBezTo>
                <a:cubicBezTo>
                  <a:pt x="3" y="9"/>
                  <a:pt x="5" y="11"/>
                  <a:pt x="8" y="11"/>
                </a:cubicBezTo>
                <a:cubicBezTo>
                  <a:pt x="7" y="11"/>
                  <a:pt x="7" y="11"/>
                  <a:pt x="7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2" name="Freeform 2798">
            <a:extLst>
              <a:ext uri="{FF2B5EF4-FFF2-40B4-BE49-F238E27FC236}">
                <a16:creationId xmlns:a16="http://schemas.microsoft.com/office/drawing/2014/main" id="{51B16271-9F73-7F49-B841-615E35911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05063"/>
            <a:ext cx="3175" cy="6350"/>
          </a:xfrm>
          <a:custGeom>
            <a:avLst/>
            <a:gdLst>
              <a:gd name="T0" fmla="*/ 100965 w 10"/>
              <a:gd name="T1" fmla="*/ 1575197 h 16"/>
              <a:gd name="T2" fmla="*/ 403225 w 10"/>
              <a:gd name="T3" fmla="*/ 0 h 16"/>
              <a:gd name="T4" fmla="*/ 504190 w 10"/>
              <a:gd name="T5" fmla="*/ 157559 h 16"/>
              <a:gd name="T6" fmla="*/ 201613 w 10"/>
              <a:gd name="T7" fmla="*/ 1575197 h 16"/>
              <a:gd name="T8" fmla="*/ 907415 w 10"/>
              <a:gd name="T9" fmla="*/ 2362597 h 16"/>
              <a:gd name="T10" fmla="*/ 806450 w 10"/>
              <a:gd name="T11" fmla="*/ 2362597 h 16"/>
              <a:gd name="T12" fmla="*/ 100965 w 10"/>
              <a:gd name="T13" fmla="*/ 15751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6">
                <a:moveTo>
                  <a:pt x="1" y="10"/>
                </a:moveTo>
                <a:cubicBezTo>
                  <a:pt x="0" y="7"/>
                  <a:pt x="1" y="3"/>
                  <a:pt x="4" y="0"/>
                </a:cubicBezTo>
                <a:lnTo>
                  <a:pt x="5" y="1"/>
                </a:lnTo>
                <a:cubicBezTo>
                  <a:pt x="2" y="3"/>
                  <a:pt x="1" y="7"/>
                  <a:pt x="2" y="10"/>
                </a:cubicBezTo>
                <a:cubicBezTo>
                  <a:pt x="3" y="12"/>
                  <a:pt x="4" y="15"/>
                  <a:pt x="9" y="15"/>
                </a:cubicBezTo>
                <a:lnTo>
                  <a:pt x="8" y="15"/>
                </a:lnTo>
                <a:cubicBezTo>
                  <a:pt x="4" y="15"/>
                  <a:pt x="2" y="13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3" name="Freeform 2799">
            <a:extLst>
              <a:ext uri="{FF2B5EF4-FFF2-40B4-BE49-F238E27FC236}">
                <a16:creationId xmlns:a16="http://schemas.microsoft.com/office/drawing/2014/main" id="{6C4AB4DD-2109-4F42-99AB-F602D526B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397125"/>
            <a:ext cx="6350" cy="3175"/>
          </a:xfrm>
          <a:custGeom>
            <a:avLst/>
            <a:gdLst>
              <a:gd name="T0" fmla="*/ 1260078 w 16"/>
              <a:gd name="T1" fmla="*/ 907415 h 10"/>
              <a:gd name="T2" fmla="*/ 1102519 w 16"/>
              <a:gd name="T3" fmla="*/ 907415 h 10"/>
              <a:gd name="T4" fmla="*/ 0 w 16"/>
              <a:gd name="T5" fmla="*/ 0 h 10"/>
              <a:gd name="T6" fmla="*/ 0 w 16"/>
              <a:gd name="T7" fmla="*/ 0 h 10"/>
              <a:gd name="T8" fmla="*/ 1102519 w 16"/>
              <a:gd name="T9" fmla="*/ 907415 h 10"/>
              <a:gd name="T10" fmla="*/ 2362597 w 16"/>
              <a:gd name="T11" fmla="*/ 302578 h 10"/>
              <a:gd name="T12" fmla="*/ 1260078 w 16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0">
                <a:moveTo>
                  <a:pt x="8" y="9"/>
                </a:moveTo>
                <a:lnTo>
                  <a:pt x="7" y="9"/>
                </a:lnTo>
                <a:cubicBezTo>
                  <a:pt x="4" y="9"/>
                  <a:pt x="0" y="6"/>
                  <a:pt x="0" y="0"/>
                </a:cubicBezTo>
                <a:cubicBezTo>
                  <a:pt x="0" y="5"/>
                  <a:pt x="4" y="8"/>
                  <a:pt x="7" y="9"/>
                </a:cubicBezTo>
                <a:cubicBezTo>
                  <a:pt x="10" y="9"/>
                  <a:pt x="14" y="7"/>
                  <a:pt x="15" y="3"/>
                </a:cubicBezTo>
                <a:cubicBezTo>
                  <a:pt x="14" y="7"/>
                  <a:pt x="11" y="9"/>
                  <a:pt x="8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4" name="Freeform 2800">
            <a:extLst>
              <a:ext uri="{FF2B5EF4-FFF2-40B4-BE49-F238E27FC236}">
                <a16:creationId xmlns:a16="http://schemas.microsoft.com/office/drawing/2014/main" id="{160078F1-8FB6-DD44-ABE0-B74FC488B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00300"/>
            <a:ext cx="4762" cy="4763"/>
          </a:xfrm>
          <a:custGeom>
            <a:avLst/>
            <a:gdLst>
              <a:gd name="T0" fmla="*/ 1259946 w 12"/>
              <a:gd name="T1" fmla="*/ 1732938 h 12"/>
              <a:gd name="T2" fmla="*/ 315086 w 12"/>
              <a:gd name="T3" fmla="*/ 1260210 h 12"/>
              <a:gd name="T4" fmla="*/ 315086 w 12"/>
              <a:gd name="T5" fmla="*/ 0 h 12"/>
              <a:gd name="T6" fmla="*/ 315086 w 12"/>
              <a:gd name="T7" fmla="*/ 0 h 12"/>
              <a:gd name="T8" fmla="*/ 472629 w 12"/>
              <a:gd name="T9" fmla="*/ 1260210 h 12"/>
              <a:gd name="T10" fmla="*/ 1732178 w 12"/>
              <a:gd name="T11" fmla="*/ 1575362 h 12"/>
              <a:gd name="T12" fmla="*/ 1259946 w 12"/>
              <a:gd name="T13" fmla="*/ 173293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2">
                <a:moveTo>
                  <a:pt x="8" y="11"/>
                </a:moveTo>
                <a:cubicBezTo>
                  <a:pt x="6" y="11"/>
                  <a:pt x="4" y="10"/>
                  <a:pt x="2" y="8"/>
                </a:cubicBezTo>
                <a:cubicBezTo>
                  <a:pt x="1" y="6"/>
                  <a:pt x="0" y="3"/>
                  <a:pt x="2" y="0"/>
                </a:cubicBezTo>
                <a:cubicBezTo>
                  <a:pt x="1" y="3"/>
                  <a:pt x="2" y="5"/>
                  <a:pt x="3" y="8"/>
                </a:cubicBezTo>
                <a:cubicBezTo>
                  <a:pt x="5" y="10"/>
                  <a:pt x="8" y="11"/>
                  <a:pt x="11" y="10"/>
                </a:cubicBezTo>
                <a:cubicBezTo>
                  <a:pt x="11" y="11"/>
                  <a:pt x="10" y="11"/>
                  <a:pt x="8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5" name="Freeform 2801">
            <a:extLst>
              <a:ext uri="{FF2B5EF4-FFF2-40B4-BE49-F238E27FC236}">
                <a16:creationId xmlns:a16="http://schemas.microsoft.com/office/drawing/2014/main" id="{587EAD45-7548-AC41-8BD9-C0AB0573F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24113"/>
            <a:ext cx="3175" cy="3175"/>
          </a:xfrm>
          <a:custGeom>
            <a:avLst/>
            <a:gdLst>
              <a:gd name="T0" fmla="*/ 249959 w 11"/>
              <a:gd name="T1" fmla="*/ 907415 h 10"/>
              <a:gd name="T2" fmla="*/ 83416 w 11"/>
              <a:gd name="T3" fmla="*/ 806450 h 10"/>
              <a:gd name="T4" fmla="*/ 166543 w 11"/>
              <a:gd name="T5" fmla="*/ 806450 h 10"/>
              <a:gd name="T6" fmla="*/ 416502 w 11"/>
              <a:gd name="T7" fmla="*/ 806450 h 10"/>
              <a:gd name="T8" fmla="*/ 666461 w 11"/>
              <a:gd name="T9" fmla="*/ 201613 h 10"/>
              <a:gd name="T10" fmla="*/ 249959 w 11"/>
              <a:gd name="T11" fmla="*/ 100965 h 10"/>
              <a:gd name="T12" fmla="*/ 83416 w 11"/>
              <a:gd name="T13" fmla="*/ 403225 h 10"/>
              <a:gd name="T14" fmla="*/ 249959 w 11"/>
              <a:gd name="T15" fmla="*/ 100965 h 10"/>
              <a:gd name="T16" fmla="*/ 749877 w 11"/>
              <a:gd name="T17" fmla="*/ 201613 h 10"/>
              <a:gd name="T18" fmla="*/ 499918 w 11"/>
              <a:gd name="T19" fmla="*/ 806450 h 10"/>
              <a:gd name="T20" fmla="*/ 249959 w 11"/>
              <a:gd name="T21" fmla="*/ 90741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0">
                <a:moveTo>
                  <a:pt x="3" y="9"/>
                </a:moveTo>
                <a:cubicBezTo>
                  <a:pt x="2" y="9"/>
                  <a:pt x="2" y="9"/>
                  <a:pt x="1" y="8"/>
                </a:cubicBezTo>
                <a:lnTo>
                  <a:pt x="2" y="8"/>
                </a:lnTo>
                <a:cubicBezTo>
                  <a:pt x="3" y="9"/>
                  <a:pt x="4" y="9"/>
                  <a:pt x="5" y="8"/>
                </a:cubicBezTo>
                <a:cubicBezTo>
                  <a:pt x="8" y="7"/>
                  <a:pt x="10" y="4"/>
                  <a:pt x="8" y="2"/>
                </a:cubicBezTo>
                <a:cubicBezTo>
                  <a:pt x="7" y="1"/>
                  <a:pt x="5" y="1"/>
                  <a:pt x="3" y="1"/>
                </a:cubicBezTo>
                <a:cubicBezTo>
                  <a:pt x="1" y="1"/>
                  <a:pt x="1" y="3"/>
                  <a:pt x="1" y="4"/>
                </a:cubicBezTo>
                <a:cubicBezTo>
                  <a:pt x="0" y="2"/>
                  <a:pt x="1" y="1"/>
                  <a:pt x="3" y="1"/>
                </a:cubicBezTo>
                <a:cubicBezTo>
                  <a:pt x="5" y="0"/>
                  <a:pt x="8" y="1"/>
                  <a:pt x="9" y="2"/>
                </a:cubicBezTo>
                <a:cubicBezTo>
                  <a:pt x="10" y="4"/>
                  <a:pt x="8" y="7"/>
                  <a:pt x="6" y="8"/>
                </a:cubicBezTo>
                <a:cubicBezTo>
                  <a:pt x="5" y="9"/>
                  <a:pt x="4" y="9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6" name="Freeform 2802">
            <a:extLst>
              <a:ext uri="{FF2B5EF4-FFF2-40B4-BE49-F238E27FC236}">
                <a16:creationId xmlns:a16="http://schemas.microsoft.com/office/drawing/2014/main" id="{95F6DE2A-F82F-7B4C-B9CE-A923D5CE9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20938"/>
            <a:ext cx="4762" cy="3175"/>
          </a:xfrm>
          <a:custGeom>
            <a:avLst/>
            <a:gdLst>
              <a:gd name="T0" fmla="*/ 1475854 w 13"/>
              <a:gd name="T1" fmla="*/ 995539 h 9"/>
              <a:gd name="T2" fmla="*/ 1475854 w 13"/>
              <a:gd name="T3" fmla="*/ 995539 h 9"/>
              <a:gd name="T4" fmla="*/ 939213 w 13"/>
              <a:gd name="T5" fmla="*/ 124531 h 9"/>
              <a:gd name="T6" fmla="*/ 0 w 13"/>
              <a:gd name="T7" fmla="*/ 622300 h 9"/>
              <a:gd name="T8" fmla="*/ 939213 w 13"/>
              <a:gd name="T9" fmla="*/ 0 h 9"/>
              <a:gd name="T10" fmla="*/ 1475854 w 13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9">
                <a:moveTo>
                  <a:pt x="11" y="8"/>
                </a:moveTo>
                <a:lnTo>
                  <a:pt x="11" y="8"/>
                </a:lnTo>
                <a:cubicBezTo>
                  <a:pt x="11" y="4"/>
                  <a:pt x="9" y="1"/>
                  <a:pt x="7" y="1"/>
                </a:cubicBezTo>
                <a:cubicBezTo>
                  <a:pt x="5" y="1"/>
                  <a:pt x="1" y="2"/>
                  <a:pt x="0" y="5"/>
                </a:cubicBezTo>
                <a:cubicBezTo>
                  <a:pt x="1" y="1"/>
                  <a:pt x="5" y="0"/>
                  <a:pt x="7" y="0"/>
                </a:cubicBezTo>
                <a:cubicBezTo>
                  <a:pt x="9" y="1"/>
                  <a:pt x="12" y="4"/>
                  <a:pt x="11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7" name="Freeform 2803">
            <a:extLst>
              <a:ext uri="{FF2B5EF4-FFF2-40B4-BE49-F238E27FC236}">
                <a16:creationId xmlns:a16="http://schemas.microsoft.com/office/drawing/2014/main" id="{73A74B73-521C-7444-B5AE-9F4325C59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419350"/>
            <a:ext cx="4762" cy="3175"/>
          </a:xfrm>
          <a:custGeom>
            <a:avLst/>
            <a:gdLst>
              <a:gd name="T0" fmla="*/ 1574635 w 12"/>
              <a:gd name="T1" fmla="*/ 1234168 h 7"/>
              <a:gd name="T2" fmla="*/ 1417489 w 12"/>
              <a:gd name="T3" fmla="*/ 1234168 h 7"/>
              <a:gd name="T4" fmla="*/ 1417489 w 12"/>
              <a:gd name="T5" fmla="*/ 617311 h 7"/>
              <a:gd name="T6" fmla="*/ 1259946 w 12"/>
              <a:gd name="T7" fmla="*/ 205921 h 7"/>
              <a:gd name="T8" fmla="*/ 1574635 w 12"/>
              <a:gd name="T9" fmla="*/ 617311 h 7"/>
              <a:gd name="T10" fmla="*/ 1574635 w 12"/>
              <a:gd name="T11" fmla="*/ 1234168 h 7"/>
              <a:gd name="T12" fmla="*/ 944860 w 12"/>
              <a:gd name="T13" fmla="*/ 0 h 7"/>
              <a:gd name="T14" fmla="*/ 1259946 w 12"/>
              <a:gd name="T15" fmla="*/ 205921 h 7"/>
              <a:gd name="T16" fmla="*/ 787317 w 12"/>
              <a:gd name="T17" fmla="*/ 0 h 7"/>
              <a:gd name="T18" fmla="*/ 944860 w 12"/>
              <a:gd name="T19" fmla="*/ 0 h 7"/>
              <a:gd name="T20" fmla="*/ 0 w 12"/>
              <a:gd name="T21" fmla="*/ 617311 h 7"/>
              <a:gd name="T22" fmla="*/ 629775 w 12"/>
              <a:gd name="T23" fmla="*/ 0 h 7"/>
              <a:gd name="T24" fmla="*/ 787317 w 12"/>
              <a:gd name="T25" fmla="*/ 0 h 7"/>
              <a:gd name="T26" fmla="*/ 0 w 12"/>
              <a:gd name="T27" fmla="*/ 617311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7">
                <a:moveTo>
                  <a:pt x="10" y="6"/>
                </a:moveTo>
                <a:lnTo>
                  <a:pt x="9" y="6"/>
                </a:lnTo>
                <a:cubicBezTo>
                  <a:pt x="10" y="5"/>
                  <a:pt x="10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9" y="2"/>
                  <a:pt x="9" y="2"/>
                  <a:pt x="10" y="3"/>
                </a:cubicBezTo>
                <a:cubicBezTo>
                  <a:pt x="11" y="4"/>
                  <a:pt x="11" y="5"/>
                  <a:pt x="10" y="6"/>
                </a:cubicBezTo>
                <a:close/>
                <a:moveTo>
                  <a:pt x="6" y="0"/>
                </a:moveTo>
                <a:cubicBezTo>
                  <a:pt x="6" y="0"/>
                  <a:pt x="7" y="0"/>
                  <a:pt x="8" y="1"/>
                </a:cubicBezTo>
                <a:cubicBezTo>
                  <a:pt x="7" y="1"/>
                  <a:pt x="5" y="0"/>
                  <a:pt x="5" y="0"/>
                </a:cubicBezTo>
                <a:cubicBezTo>
                  <a:pt x="5" y="0"/>
                  <a:pt x="5" y="0"/>
                  <a:pt x="6" y="0"/>
                </a:cubicBezTo>
                <a:close/>
                <a:moveTo>
                  <a:pt x="0" y="3"/>
                </a:moveTo>
                <a:cubicBezTo>
                  <a:pt x="1" y="0"/>
                  <a:pt x="2" y="0"/>
                  <a:pt x="4" y="0"/>
                </a:cubicBezTo>
                <a:lnTo>
                  <a:pt x="5" y="0"/>
                </a:lnTo>
                <a:cubicBezTo>
                  <a:pt x="3" y="0"/>
                  <a:pt x="1" y="1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8" name="Freeform 2804">
            <a:extLst>
              <a:ext uri="{FF2B5EF4-FFF2-40B4-BE49-F238E27FC236}">
                <a16:creationId xmlns:a16="http://schemas.microsoft.com/office/drawing/2014/main" id="{D06CF893-6148-874A-A0A2-0DDFE2C62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417763"/>
            <a:ext cx="3175" cy="3175"/>
          </a:xfrm>
          <a:custGeom>
            <a:avLst/>
            <a:gdLst>
              <a:gd name="T0" fmla="*/ 749877 w 11"/>
              <a:gd name="T1" fmla="*/ 1234168 h 7"/>
              <a:gd name="T2" fmla="*/ 666461 w 11"/>
              <a:gd name="T3" fmla="*/ 1234168 h 7"/>
              <a:gd name="T4" fmla="*/ 499918 w 11"/>
              <a:gd name="T5" fmla="*/ 411389 h 7"/>
              <a:gd name="T6" fmla="*/ 166543 w 11"/>
              <a:gd name="T7" fmla="*/ 205921 h 7"/>
              <a:gd name="T8" fmla="*/ 0 w 11"/>
              <a:gd name="T9" fmla="*/ 617311 h 7"/>
              <a:gd name="T10" fmla="*/ 166543 w 11"/>
              <a:gd name="T11" fmla="*/ 0 h 7"/>
              <a:gd name="T12" fmla="*/ 499918 w 11"/>
              <a:gd name="T13" fmla="*/ 0 h 7"/>
              <a:gd name="T14" fmla="*/ 749877 w 11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7">
                <a:moveTo>
                  <a:pt x="9" y="6"/>
                </a:moveTo>
                <a:lnTo>
                  <a:pt x="8" y="6"/>
                </a:lnTo>
                <a:cubicBezTo>
                  <a:pt x="9" y="5"/>
                  <a:pt x="8" y="3"/>
                  <a:pt x="6" y="2"/>
                </a:cubicBezTo>
                <a:cubicBezTo>
                  <a:pt x="6" y="1"/>
                  <a:pt x="3" y="0"/>
                  <a:pt x="2" y="1"/>
                </a:cubicBezTo>
                <a:cubicBezTo>
                  <a:pt x="1" y="1"/>
                  <a:pt x="0" y="1"/>
                  <a:pt x="0" y="3"/>
                </a:cubicBezTo>
                <a:cubicBezTo>
                  <a:pt x="0" y="1"/>
                  <a:pt x="1" y="1"/>
                  <a:pt x="2" y="0"/>
                </a:cubicBezTo>
                <a:cubicBezTo>
                  <a:pt x="3" y="0"/>
                  <a:pt x="6" y="0"/>
                  <a:pt x="6" y="0"/>
                </a:cubicBezTo>
                <a:cubicBezTo>
                  <a:pt x="9" y="3"/>
                  <a:pt x="10" y="5"/>
                  <a:pt x="9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59" name="Freeform 2805">
            <a:extLst>
              <a:ext uri="{FF2B5EF4-FFF2-40B4-BE49-F238E27FC236}">
                <a16:creationId xmlns:a16="http://schemas.microsoft.com/office/drawing/2014/main" id="{F101AB7C-6999-9646-8A55-9D7B6ADD0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414588"/>
            <a:ext cx="3175" cy="3175"/>
          </a:xfrm>
          <a:custGeom>
            <a:avLst/>
            <a:gdLst>
              <a:gd name="T0" fmla="*/ 806450 w 10"/>
              <a:gd name="T1" fmla="*/ 995539 h 9"/>
              <a:gd name="T2" fmla="*/ 907415 w 10"/>
              <a:gd name="T3" fmla="*/ 373239 h 9"/>
              <a:gd name="T4" fmla="*/ 907415 w 10"/>
              <a:gd name="T5" fmla="*/ 373239 h 9"/>
              <a:gd name="T6" fmla="*/ 907415 w 10"/>
              <a:gd name="T7" fmla="*/ 373239 h 9"/>
              <a:gd name="T8" fmla="*/ 907415 w 10"/>
              <a:gd name="T9" fmla="*/ 373239 h 9"/>
              <a:gd name="T10" fmla="*/ 806450 w 10"/>
              <a:gd name="T11" fmla="*/ 995539 h 9"/>
              <a:gd name="T12" fmla="*/ 302578 w 10"/>
              <a:gd name="T13" fmla="*/ 124531 h 9"/>
              <a:gd name="T14" fmla="*/ 100965 w 10"/>
              <a:gd name="T15" fmla="*/ 373239 h 9"/>
              <a:gd name="T16" fmla="*/ 0 w 10"/>
              <a:gd name="T17" fmla="*/ 373239 h 9"/>
              <a:gd name="T18" fmla="*/ 302578 w 10"/>
              <a:gd name="T19" fmla="*/ 0 h 9"/>
              <a:gd name="T20" fmla="*/ 907415 w 10"/>
              <a:gd name="T21" fmla="*/ 373239 h 9"/>
              <a:gd name="T22" fmla="*/ 302578 w 10"/>
              <a:gd name="T23" fmla="*/ 124531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9">
                <a:moveTo>
                  <a:pt x="8" y="8"/>
                </a:moveTo>
                <a:cubicBezTo>
                  <a:pt x="9" y="6"/>
                  <a:pt x="9" y="3"/>
                  <a:pt x="9" y="3"/>
                </a:cubicBezTo>
                <a:cubicBezTo>
                  <a:pt x="9" y="4"/>
                  <a:pt x="9" y="6"/>
                  <a:pt x="8" y="8"/>
                </a:cubicBezTo>
                <a:close/>
                <a:moveTo>
                  <a:pt x="3" y="1"/>
                </a:moveTo>
                <a:cubicBezTo>
                  <a:pt x="3" y="1"/>
                  <a:pt x="1" y="2"/>
                  <a:pt x="1" y="3"/>
                </a:cubicBezTo>
                <a:lnTo>
                  <a:pt x="0" y="3"/>
                </a:lnTo>
                <a:cubicBezTo>
                  <a:pt x="1" y="1"/>
                  <a:pt x="2" y="0"/>
                  <a:pt x="3" y="0"/>
                </a:cubicBezTo>
                <a:cubicBezTo>
                  <a:pt x="5" y="0"/>
                  <a:pt x="8" y="1"/>
                  <a:pt x="9" y="3"/>
                </a:cubicBezTo>
                <a:cubicBezTo>
                  <a:pt x="8" y="2"/>
                  <a:pt x="5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0" name="Freeform 2806">
            <a:extLst>
              <a:ext uri="{FF2B5EF4-FFF2-40B4-BE49-F238E27FC236}">
                <a16:creationId xmlns:a16="http://schemas.microsoft.com/office/drawing/2014/main" id="{0C54B967-1637-1343-979D-A4E29CAD3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3450" y="2416175"/>
            <a:ext cx="3175" cy="4763"/>
          </a:xfrm>
          <a:custGeom>
            <a:avLst/>
            <a:gdLst>
              <a:gd name="T0" fmla="*/ 583045 w 11"/>
              <a:gd name="T1" fmla="*/ 1732938 h 12"/>
              <a:gd name="T2" fmla="*/ 583045 w 11"/>
              <a:gd name="T3" fmla="*/ 1575362 h 12"/>
              <a:gd name="T4" fmla="*/ 583045 w 11"/>
              <a:gd name="T5" fmla="*/ 630304 h 12"/>
              <a:gd name="T6" fmla="*/ 0 w 11"/>
              <a:gd name="T7" fmla="*/ 472728 h 12"/>
              <a:gd name="T8" fmla="*/ 583045 w 11"/>
              <a:gd name="T9" fmla="*/ 630304 h 12"/>
              <a:gd name="T10" fmla="*/ 583045 w 11"/>
              <a:gd name="T11" fmla="*/ 173293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2">
                <a:moveTo>
                  <a:pt x="7" y="11"/>
                </a:moveTo>
                <a:lnTo>
                  <a:pt x="7" y="10"/>
                </a:lnTo>
                <a:cubicBezTo>
                  <a:pt x="10" y="9"/>
                  <a:pt x="8" y="6"/>
                  <a:pt x="7" y="4"/>
                </a:cubicBezTo>
                <a:cubicBezTo>
                  <a:pt x="5" y="3"/>
                  <a:pt x="3" y="1"/>
                  <a:pt x="0" y="3"/>
                </a:cubicBezTo>
                <a:cubicBezTo>
                  <a:pt x="3" y="0"/>
                  <a:pt x="5" y="2"/>
                  <a:pt x="7" y="4"/>
                </a:cubicBezTo>
                <a:cubicBezTo>
                  <a:pt x="9" y="6"/>
                  <a:pt x="10" y="9"/>
                  <a:pt x="7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1" name="Freeform 2807">
            <a:extLst>
              <a:ext uri="{FF2B5EF4-FFF2-40B4-BE49-F238E27FC236}">
                <a16:creationId xmlns:a16="http://schemas.microsoft.com/office/drawing/2014/main" id="{3185395B-C0FE-9B43-B5CC-1172FC759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2975" y="2424113"/>
            <a:ext cx="4763" cy="4762"/>
          </a:xfrm>
          <a:custGeom>
            <a:avLst/>
            <a:gdLst>
              <a:gd name="T0" fmla="*/ 1260210 w 12"/>
              <a:gd name="T1" fmla="*/ 1411139 h 15"/>
              <a:gd name="T2" fmla="*/ 157576 w 12"/>
              <a:gd name="T3" fmla="*/ 907002 h 15"/>
              <a:gd name="T4" fmla="*/ 157576 w 12"/>
              <a:gd name="T5" fmla="*/ 201591 h 15"/>
              <a:gd name="T6" fmla="*/ 945456 w 12"/>
              <a:gd name="T7" fmla="*/ 0 h 15"/>
              <a:gd name="T8" fmla="*/ 945456 w 12"/>
              <a:gd name="T9" fmla="*/ 0 h 15"/>
              <a:gd name="T10" fmla="*/ 315152 w 12"/>
              <a:gd name="T11" fmla="*/ 201591 h 15"/>
              <a:gd name="T12" fmla="*/ 315152 w 12"/>
              <a:gd name="T13" fmla="*/ 907002 h 15"/>
              <a:gd name="T14" fmla="*/ 1260210 w 12"/>
              <a:gd name="T15" fmla="*/ 1411139 h 15"/>
              <a:gd name="T16" fmla="*/ 1260210 w 12"/>
              <a:gd name="T17" fmla="*/ 1411139 h 15"/>
              <a:gd name="T18" fmla="*/ 1732938 w 12"/>
              <a:gd name="T19" fmla="*/ 1209548 h 15"/>
              <a:gd name="T20" fmla="*/ 1260210 w 12"/>
              <a:gd name="T21" fmla="*/ 1411139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5">
                <a:moveTo>
                  <a:pt x="8" y="14"/>
                </a:moveTo>
                <a:cubicBezTo>
                  <a:pt x="5" y="14"/>
                  <a:pt x="2" y="12"/>
                  <a:pt x="1" y="9"/>
                </a:cubicBezTo>
                <a:cubicBezTo>
                  <a:pt x="0" y="6"/>
                  <a:pt x="0" y="3"/>
                  <a:pt x="1" y="2"/>
                </a:cubicBezTo>
                <a:cubicBezTo>
                  <a:pt x="2" y="0"/>
                  <a:pt x="4" y="0"/>
                  <a:pt x="6" y="0"/>
                </a:cubicBezTo>
                <a:cubicBezTo>
                  <a:pt x="4" y="0"/>
                  <a:pt x="3" y="0"/>
                  <a:pt x="2" y="2"/>
                </a:cubicBezTo>
                <a:cubicBezTo>
                  <a:pt x="0" y="4"/>
                  <a:pt x="0" y="6"/>
                  <a:pt x="2" y="9"/>
                </a:cubicBezTo>
                <a:cubicBezTo>
                  <a:pt x="3" y="12"/>
                  <a:pt x="6" y="14"/>
                  <a:pt x="8" y="14"/>
                </a:cubicBezTo>
                <a:cubicBezTo>
                  <a:pt x="8" y="14"/>
                  <a:pt x="10" y="12"/>
                  <a:pt x="11" y="12"/>
                </a:cubicBezTo>
                <a:cubicBezTo>
                  <a:pt x="11" y="13"/>
                  <a:pt x="9" y="14"/>
                  <a:pt x="8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2" name="Freeform 2808">
            <a:extLst>
              <a:ext uri="{FF2B5EF4-FFF2-40B4-BE49-F238E27FC236}">
                <a16:creationId xmlns:a16="http://schemas.microsoft.com/office/drawing/2014/main" id="{FCDAD644-1AE4-D040-9C0C-4EDA8554A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425700"/>
            <a:ext cx="4763" cy="4763"/>
          </a:xfrm>
          <a:custGeom>
            <a:avLst/>
            <a:gdLst>
              <a:gd name="T0" fmla="*/ 1102635 w 12"/>
              <a:gd name="T1" fmla="*/ 1504768 h 14"/>
              <a:gd name="T2" fmla="*/ 945456 w 12"/>
              <a:gd name="T3" fmla="*/ 1504768 h 14"/>
              <a:gd name="T4" fmla="*/ 1732938 w 12"/>
              <a:gd name="T5" fmla="*/ 1157409 h 14"/>
              <a:gd name="T6" fmla="*/ 1102635 w 12"/>
              <a:gd name="T7" fmla="*/ 1504768 h 14"/>
              <a:gd name="T8" fmla="*/ 315152 w 12"/>
              <a:gd name="T9" fmla="*/ 1157409 h 14"/>
              <a:gd name="T10" fmla="*/ 945456 w 12"/>
              <a:gd name="T11" fmla="*/ 1504768 h 14"/>
              <a:gd name="T12" fmla="*/ 315152 w 12"/>
              <a:gd name="T13" fmla="*/ 1157409 h 14"/>
              <a:gd name="T14" fmla="*/ 472728 w 12"/>
              <a:gd name="T15" fmla="*/ 231346 h 14"/>
              <a:gd name="T16" fmla="*/ 1417786 w 12"/>
              <a:gd name="T17" fmla="*/ 115673 h 14"/>
              <a:gd name="T18" fmla="*/ 1260210 w 12"/>
              <a:gd name="T19" fmla="*/ 115673 h 14"/>
              <a:gd name="T20" fmla="*/ 472728 w 12"/>
              <a:gd name="T21" fmla="*/ 347359 h 14"/>
              <a:gd name="T22" fmla="*/ 315152 w 12"/>
              <a:gd name="T23" fmla="*/ 1157409 h 14"/>
              <a:gd name="T24" fmla="*/ 472728 w 12"/>
              <a:gd name="T25" fmla="*/ 231346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4">
                <a:moveTo>
                  <a:pt x="7" y="13"/>
                </a:moveTo>
                <a:lnTo>
                  <a:pt x="6" y="13"/>
                </a:lnTo>
                <a:cubicBezTo>
                  <a:pt x="8" y="13"/>
                  <a:pt x="11" y="12"/>
                  <a:pt x="11" y="10"/>
                </a:cubicBezTo>
                <a:cubicBezTo>
                  <a:pt x="11" y="12"/>
                  <a:pt x="9" y="13"/>
                  <a:pt x="7" y="13"/>
                </a:cubicBezTo>
                <a:close/>
                <a:moveTo>
                  <a:pt x="2" y="10"/>
                </a:moveTo>
                <a:cubicBezTo>
                  <a:pt x="3" y="12"/>
                  <a:pt x="6" y="12"/>
                  <a:pt x="6" y="13"/>
                </a:cubicBezTo>
                <a:cubicBezTo>
                  <a:pt x="4" y="12"/>
                  <a:pt x="3" y="12"/>
                  <a:pt x="2" y="10"/>
                </a:cubicBezTo>
                <a:close/>
                <a:moveTo>
                  <a:pt x="3" y="2"/>
                </a:moveTo>
                <a:cubicBezTo>
                  <a:pt x="5" y="0"/>
                  <a:pt x="7" y="0"/>
                  <a:pt x="9" y="1"/>
                </a:cubicBezTo>
                <a:lnTo>
                  <a:pt x="8" y="1"/>
                </a:lnTo>
                <a:cubicBezTo>
                  <a:pt x="7" y="0"/>
                  <a:pt x="5" y="1"/>
                  <a:pt x="3" y="3"/>
                </a:cubicBezTo>
                <a:cubicBezTo>
                  <a:pt x="1" y="3"/>
                  <a:pt x="1" y="7"/>
                  <a:pt x="2" y="10"/>
                </a:cubicBezTo>
                <a:cubicBezTo>
                  <a:pt x="0" y="5"/>
                  <a:pt x="2" y="3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3" name="Freeform 2809">
            <a:extLst>
              <a:ext uri="{FF2B5EF4-FFF2-40B4-BE49-F238E27FC236}">
                <a16:creationId xmlns:a16="http://schemas.microsoft.com/office/drawing/2014/main" id="{CBA15129-549A-8144-958D-0A5DE24ED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28875"/>
            <a:ext cx="3175" cy="1588"/>
          </a:xfrm>
          <a:custGeom>
            <a:avLst/>
            <a:gdLst>
              <a:gd name="T0" fmla="*/ 249959 w 11"/>
              <a:gd name="T1" fmla="*/ 472827 h 4"/>
              <a:gd name="T2" fmla="*/ 0 w 11"/>
              <a:gd name="T3" fmla="*/ 472827 h 4"/>
              <a:gd name="T4" fmla="*/ 0 w 11"/>
              <a:gd name="T5" fmla="*/ 157609 h 4"/>
              <a:gd name="T6" fmla="*/ 333375 w 11"/>
              <a:gd name="T7" fmla="*/ 472827 h 4"/>
              <a:gd name="T8" fmla="*/ 833005 w 11"/>
              <a:gd name="T9" fmla="*/ 0 h 4"/>
              <a:gd name="T10" fmla="*/ 333375 w 11"/>
              <a:gd name="T11" fmla="*/ 472827 h 4"/>
              <a:gd name="T12" fmla="*/ 249959 w 11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">
                <a:moveTo>
                  <a:pt x="3" y="3"/>
                </a:moveTo>
                <a:cubicBezTo>
                  <a:pt x="1" y="3"/>
                  <a:pt x="0" y="3"/>
                  <a:pt x="0" y="3"/>
                </a:cubicBezTo>
                <a:lnTo>
                  <a:pt x="0" y="1"/>
                </a:lnTo>
                <a:cubicBezTo>
                  <a:pt x="0" y="2"/>
                  <a:pt x="1" y="3"/>
                  <a:pt x="4" y="3"/>
                </a:cubicBezTo>
                <a:cubicBezTo>
                  <a:pt x="6" y="2"/>
                  <a:pt x="9" y="2"/>
                  <a:pt x="10" y="0"/>
                </a:cubicBezTo>
                <a:cubicBezTo>
                  <a:pt x="9" y="2"/>
                  <a:pt x="6" y="3"/>
                  <a:pt x="4" y="3"/>
                </a:cubicBez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4" name="Freeform 2810">
            <a:extLst>
              <a:ext uri="{FF2B5EF4-FFF2-40B4-BE49-F238E27FC236}">
                <a16:creationId xmlns:a16="http://schemas.microsoft.com/office/drawing/2014/main" id="{C72FFB6B-D07C-764B-8449-D79B722D5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425700"/>
            <a:ext cx="1588" cy="1588"/>
          </a:xfrm>
          <a:custGeom>
            <a:avLst/>
            <a:gdLst>
              <a:gd name="T0" fmla="*/ 472827 w 4"/>
              <a:gd name="T1" fmla="*/ 560564 h 3"/>
              <a:gd name="T2" fmla="*/ 0 w 4"/>
              <a:gd name="T3" fmla="*/ 0 h 3"/>
              <a:gd name="T4" fmla="*/ 472827 w 4"/>
              <a:gd name="T5" fmla="*/ 560564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3" y="2"/>
                  <a:pt x="2" y="1"/>
                  <a:pt x="0" y="0"/>
                </a:cubicBezTo>
                <a:cubicBezTo>
                  <a:pt x="2" y="0"/>
                  <a:pt x="3" y="2"/>
                  <a:pt x="3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5" name="Freeform 2811">
            <a:extLst>
              <a:ext uri="{FF2B5EF4-FFF2-40B4-BE49-F238E27FC236}">
                <a16:creationId xmlns:a16="http://schemas.microsoft.com/office/drawing/2014/main" id="{5FFC5243-32A4-0F41-8EEE-AE3D9AE9E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09825"/>
            <a:ext cx="3175" cy="4763"/>
          </a:xfrm>
          <a:custGeom>
            <a:avLst/>
            <a:gdLst>
              <a:gd name="T0" fmla="*/ 504190 w 10"/>
              <a:gd name="T1" fmla="*/ 1610993 h 13"/>
              <a:gd name="T2" fmla="*/ 100965 w 10"/>
              <a:gd name="T3" fmla="*/ 1073873 h 13"/>
              <a:gd name="T4" fmla="*/ 302578 w 10"/>
              <a:gd name="T5" fmla="*/ 0 h 13"/>
              <a:gd name="T6" fmla="*/ 302578 w 10"/>
              <a:gd name="T7" fmla="*/ 134097 h 13"/>
              <a:gd name="T8" fmla="*/ 201613 w 10"/>
              <a:gd name="T9" fmla="*/ 1073873 h 13"/>
              <a:gd name="T10" fmla="*/ 604838 w 10"/>
              <a:gd name="T11" fmla="*/ 1610993 h 13"/>
              <a:gd name="T12" fmla="*/ 504190 w 10"/>
              <a:gd name="T13" fmla="*/ 1610993 h 13"/>
              <a:gd name="T14" fmla="*/ 907415 w 10"/>
              <a:gd name="T15" fmla="*/ 1476530 h 13"/>
              <a:gd name="T16" fmla="*/ 604838 w 10"/>
              <a:gd name="T17" fmla="*/ 1610993 h 13"/>
              <a:gd name="T18" fmla="*/ 907415 w 10"/>
              <a:gd name="T19" fmla="*/ 147653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3">
                <a:moveTo>
                  <a:pt x="5" y="12"/>
                </a:moveTo>
                <a:cubicBezTo>
                  <a:pt x="4" y="12"/>
                  <a:pt x="2" y="10"/>
                  <a:pt x="1" y="8"/>
                </a:cubicBezTo>
                <a:cubicBezTo>
                  <a:pt x="0" y="5"/>
                  <a:pt x="0" y="1"/>
                  <a:pt x="3" y="0"/>
                </a:cubicBezTo>
                <a:lnTo>
                  <a:pt x="3" y="1"/>
                </a:lnTo>
                <a:cubicBezTo>
                  <a:pt x="0" y="1"/>
                  <a:pt x="0" y="5"/>
                  <a:pt x="2" y="8"/>
                </a:cubicBezTo>
                <a:cubicBezTo>
                  <a:pt x="3" y="10"/>
                  <a:pt x="4" y="12"/>
                  <a:pt x="6" y="12"/>
                </a:cubicBezTo>
                <a:cubicBezTo>
                  <a:pt x="6" y="12"/>
                  <a:pt x="6" y="12"/>
                  <a:pt x="5" y="12"/>
                </a:cubicBezTo>
                <a:close/>
                <a:moveTo>
                  <a:pt x="9" y="11"/>
                </a:moveTo>
                <a:cubicBezTo>
                  <a:pt x="8" y="12"/>
                  <a:pt x="7" y="12"/>
                  <a:pt x="6" y="12"/>
                </a:cubicBezTo>
                <a:cubicBezTo>
                  <a:pt x="7" y="12"/>
                  <a:pt x="9" y="11"/>
                  <a:pt x="9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6" name="Freeform 2812">
            <a:extLst>
              <a:ext uri="{FF2B5EF4-FFF2-40B4-BE49-F238E27FC236}">
                <a16:creationId xmlns:a16="http://schemas.microsoft.com/office/drawing/2014/main" id="{7BD43C26-BFAD-E448-8847-0FF602E73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11413"/>
            <a:ext cx="3175" cy="4762"/>
          </a:xfrm>
          <a:custGeom>
            <a:avLst/>
            <a:gdLst>
              <a:gd name="T0" fmla="*/ 499918 w 11"/>
              <a:gd name="T1" fmla="*/ 1732178 h 12"/>
              <a:gd name="T2" fmla="*/ 83416 w 11"/>
              <a:gd name="T3" fmla="*/ 1417489 h 12"/>
              <a:gd name="T4" fmla="*/ 249959 w 11"/>
              <a:gd name="T5" fmla="*/ 0 h 12"/>
              <a:gd name="T6" fmla="*/ 249959 w 11"/>
              <a:gd name="T7" fmla="*/ 0 h 12"/>
              <a:gd name="T8" fmla="*/ 166543 w 11"/>
              <a:gd name="T9" fmla="*/ 1259946 h 12"/>
              <a:gd name="T10" fmla="*/ 833005 w 11"/>
              <a:gd name="T11" fmla="*/ 1732178 h 12"/>
              <a:gd name="T12" fmla="*/ 499918 w 11"/>
              <a:gd name="T13" fmla="*/ 173217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2">
                <a:moveTo>
                  <a:pt x="6" y="11"/>
                </a:moveTo>
                <a:cubicBezTo>
                  <a:pt x="4" y="11"/>
                  <a:pt x="3" y="11"/>
                  <a:pt x="1" y="9"/>
                </a:cubicBezTo>
                <a:cubicBezTo>
                  <a:pt x="0" y="7"/>
                  <a:pt x="0" y="2"/>
                  <a:pt x="3" y="0"/>
                </a:cubicBezTo>
                <a:cubicBezTo>
                  <a:pt x="0" y="2"/>
                  <a:pt x="1" y="7"/>
                  <a:pt x="2" y="8"/>
                </a:cubicBezTo>
                <a:cubicBezTo>
                  <a:pt x="4" y="11"/>
                  <a:pt x="6" y="11"/>
                  <a:pt x="10" y="11"/>
                </a:cubicBezTo>
                <a:cubicBezTo>
                  <a:pt x="9" y="11"/>
                  <a:pt x="7" y="11"/>
                  <a:pt x="6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7" name="Freeform 2813">
            <a:extLst>
              <a:ext uri="{FF2B5EF4-FFF2-40B4-BE49-F238E27FC236}">
                <a16:creationId xmlns:a16="http://schemas.microsoft.com/office/drawing/2014/main" id="{9F25AEAC-93F7-7740-93F2-4DBA14A23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16175"/>
            <a:ext cx="3175" cy="3175"/>
          </a:xfrm>
          <a:custGeom>
            <a:avLst/>
            <a:gdLst>
              <a:gd name="T0" fmla="*/ 705803 w 10"/>
              <a:gd name="T1" fmla="*/ 833005 h 11"/>
              <a:gd name="T2" fmla="*/ 100965 w 10"/>
              <a:gd name="T3" fmla="*/ 499918 h 11"/>
              <a:gd name="T4" fmla="*/ 100965 w 10"/>
              <a:gd name="T5" fmla="*/ 0 h 11"/>
              <a:gd name="T6" fmla="*/ 201613 w 10"/>
              <a:gd name="T7" fmla="*/ 0 h 11"/>
              <a:gd name="T8" fmla="*/ 201613 w 10"/>
              <a:gd name="T9" fmla="*/ 499918 h 11"/>
              <a:gd name="T10" fmla="*/ 907415 w 10"/>
              <a:gd name="T11" fmla="*/ 749877 h 11"/>
              <a:gd name="T12" fmla="*/ 705803 w 1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1">
                <a:moveTo>
                  <a:pt x="7" y="10"/>
                </a:moveTo>
                <a:cubicBezTo>
                  <a:pt x="4" y="10"/>
                  <a:pt x="2" y="8"/>
                  <a:pt x="1" y="6"/>
                </a:cubicBezTo>
                <a:cubicBezTo>
                  <a:pt x="0" y="4"/>
                  <a:pt x="0" y="0"/>
                  <a:pt x="1" y="0"/>
                </a:cubicBezTo>
                <a:lnTo>
                  <a:pt x="2" y="0"/>
                </a:lnTo>
                <a:cubicBezTo>
                  <a:pt x="1" y="1"/>
                  <a:pt x="1" y="4"/>
                  <a:pt x="2" y="6"/>
                </a:cubicBezTo>
                <a:cubicBezTo>
                  <a:pt x="4" y="9"/>
                  <a:pt x="6" y="10"/>
                  <a:pt x="9" y="9"/>
                </a:cubicBezTo>
                <a:cubicBezTo>
                  <a:pt x="8" y="10"/>
                  <a:pt x="7" y="10"/>
                  <a:pt x="7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8" name="Freeform 2814">
            <a:extLst>
              <a:ext uri="{FF2B5EF4-FFF2-40B4-BE49-F238E27FC236}">
                <a16:creationId xmlns:a16="http://schemas.microsoft.com/office/drawing/2014/main" id="{BA4A69A1-9BCD-F14A-9924-C2C0E98C1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17763"/>
            <a:ext cx="3175" cy="1587"/>
          </a:xfrm>
          <a:custGeom>
            <a:avLst/>
            <a:gdLst>
              <a:gd name="T0" fmla="*/ 0 w 9"/>
              <a:gd name="T1" fmla="*/ 403098 h 5"/>
              <a:gd name="T2" fmla="*/ 995539 w 9"/>
              <a:gd name="T3" fmla="*/ 100616 h 5"/>
              <a:gd name="T4" fmla="*/ 995539 w 9"/>
              <a:gd name="T5" fmla="*/ 100616 h 5"/>
              <a:gd name="T6" fmla="*/ 0 w 9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4"/>
                </a:moveTo>
                <a:cubicBezTo>
                  <a:pt x="2" y="1"/>
                  <a:pt x="6" y="0"/>
                  <a:pt x="8" y="1"/>
                </a:cubicBezTo>
                <a:cubicBezTo>
                  <a:pt x="6" y="1"/>
                  <a:pt x="2" y="1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69" name="Freeform 2815">
            <a:extLst>
              <a:ext uri="{FF2B5EF4-FFF2-40B4-BE49-F238E27FC236}">
                <a16:creationId xmlns:a16="http://schemas.microsoft.com/office/drawing/2014/main" id="{15931782-B48C-064C-8419-940FE4ACF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03475"/>
            <a:ext cx="3175" cy="4763"/>
          </a:xfrm>
          <a:custGeom>
            <a:avLst/>
            <a:gdLst>
              <a:gd name="T0" fmla="*/ 995539 w 9"/>
              <a:gd name="T1" fmla="*/ 1610993 h 13"/>
              <a:gd name="T2" fmla="*/ 124531 w 9"/>
              <a:gd name="T3" fmla="*/ 939777 h 13"/>
              <a:gd name="T4" fmla="*/ 249061 w 9"/>
              <a:gd name="T5" fmla="*/ 0 h 13"/>
              <a:gd name="T6" fmla="*/ 373239 w 9"/>
              <a:gd name="T7" fmla="*/ 0 h 13"/>
              <a:gd name="T8" fmla="*/ 249061 w 9"/>
              <a:gd name="T9" fmla="*/ 939777 h 13"/>
              <a:gd name="T10" fmla="*/ 995539 w 9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3">
                <a:moveTo>
                  <a:pt x="8" y="12"/>
                </a:moveTo>
                <a:cubicBezTo>
                  <a:pt x="4" y="12"/>
                  <a:pt x="2" y="10"/>
                  <a:pt x="1" y="7"/>
                </a:cubicBezTo>
                <a:cubicBezTo>
                  <a:pt x="0" y="4"/>
                  <a:pt x="1" y="2"/>
                  <a:pt x="2" y="0"/>
                </a:cubicBezTo>
                <a:lnTo>
                  <a:pt x="3" y="0"/>
                </a:lnTo>
                <a:cubicBezTo>
                  <a:pt x="2" y="2"/>
                  <a:pt x="1" y="4"/>
                  <a:pt x="2" y="7"/>
                </a:cubicBezTo>
                <a:cubicBezTo>
                  <a:pt x="2" y="9"/>
                  <a:pt x="5" y="11"/>
                  <a:pt x="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0" name="Freeform 2816">
            <a:extLst>
              <a:ext uri="{FF2B5EF4-FFF2-40B4-BE49-F238E27FC236}">
                <a16:creationId xmlns:a16="http://schemas.microsoft.com/office/drawing/2014/main" id="{8A78C6ED-CCCD-F44A-822F-139F04C74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06650"/>
            <a:ext cx="3175" cy="6350"/>
          </a:xfrm>
          <a:custGeom>
            <a:avLst/>
            <a:gdLst>
              <a:gd name="T0" fmla="*/ 749877 w 11"/>
              <a:gd name="T1" fmla="*/ 2232212 h 17"/>
              <a:gd name="T2" fmla="*/ 0 w 11"/>
              <a:gd name="T3" fmla="*/ 1255806 h 17"/>
              <a:gd name="T4" fmla="*/ 416502 w 11"/>
              <a:gd name="T5" fmla="*/ 0 h 17"/>
              <a:gd name="T6" fmla="*/ 416502 w 11"/>
              <a:gd name="T7" fmla="*/ 139700 h 17"/>
              <a:gd name="T8" fmla="*/ 83416 w 11"/>
              <a:gd name="T9" fmla="*/ 1255806 h 17"/>
              <a:gd name="T10" fmla="*/ 833005 w 11"/>
              <a:gd name="T11" fmla="*/ 2232212 h 17"/>
              <a:gd name="T12" fmla="*/ 749877 w 11"/>
              <a:gd name="T13" fmla="*/ 2232212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7">
                <a:moveTo>
                  <a:pt x="9" y="16"/>
                </a:moveTo>
                <a:cubicBezTo>
                  <a:pt x="5" y="16"/>
                  <a:pt x="1" y="13"/>
                  <a:pt x="0" y="9"/>
                </a:cubicBezTo>
                <a:cubicBezTo>
                  <a:pt x="0" y="5"/>
                  <a:pt x="1" y="2"/>
                  <a:pt x="5" y="0"/>
                </a:cubicBezTo>
                <a:lnTo>
                  <a:pt x="5" y="1"/>
                </a:lnTo>
                <a:cubicBezTo>
                  <a:pt x="2" y="2"/>
                  <a:pt x="0" y="5"/>
                  <a:pt x="1" y="9"/>
                </a:cubicBezTo>
                <a:cubicBezTo>
                  <a:pt x="2" y="13"/>
                  <a:pt x="5" y="15"/>
                  <a:pt x="10" y="16"/>
                </a:cubicBezTo>
                <a:lnTo>
                  <a:pt x="9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1" name="Freeform 2817">
            <a:extLst>
              <a:ext uri="{FF2B5EF4-FFF2-40B4-BE49-F238E27FC236}">
                <a16:creationId xmlns:a16="http://schemas.microsoft.com/office/drawing/2014/main" id="{BA27C9CF-5D1C-BB43-8A1E-EE582A882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2411413"/>
            <a:ext cx="3175" cy="4762"/>
          </a:xfrm>
          <a:custGeom>
            <a:avLst/>
            <a:gdLst>
              <a:gd name="T0" fmla="*/ 583045 w 11"/>
              <a:gd name="T1" fmla="*/ 1504112 h 14"/>
              <a:gd name="T2" fmla="*/ 83416 w 11"/>
              <a:gd name="T3" fmla="*/ 1041177 h 14"/>
              <a:gd name="T4" fmla="*/ 249959 w 11"/>
              <a:gd name="T5" fmla="*/ 0 h 14"/>
              <a:gd name="T6" fmla="*/ 333375 w 11"/>
              <a:gd name="T7" fmla="*/ 115649 h 14"/>
              <a:gd name="T8" fmla="*/ 166543 w 11"/>
              <a:gd name="T9" fmla="*/ 925529 h 14"/>
              <a:gd name="T10" fmla="*/ 833005 w 11"/>
              <a:gd name="T11" fmla="*/ 1388463 h 14"/>
              <a:gd name="T12" fmla="*/ 666461 w 11"/>
              <a:gd name="T13" fmla="*/ 1504112 h 14"/>
              <a:gd name="T14" fmla="*/ 583045 w 11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4">
                <a:moveTo>
                  <a:pt x="7" y="13"/>
                </a:moveTo>
                <a:cubicBezTo>
                  <a:pt x="4" y="13"/>
                  <a:pt x="3" y="11"/>
                  <a:pt x="1" y="9"/>
                </a:cubicBezTo>
                <a:cubicBezTo>
                  <a:pt x="0" y="6"/>
                  <a:pt x="1" y="2"/>
                  <a:pt x="3" y="0"/>
                </a:cubicBezTo>
                <a:lnTo>
                  <a:pt x="4" y="1"/>
                </a:lnTo>
                <a:cubicBezTo>
                  <a:pt x="1" y="3"/>
                  <a:pt x="1" y="6"/>
                  <a:pt x="2" y="8"/>
                </a:cubicBezTo>
                <a:cubicBezTo>
                  <a:pt x="4" y="11"/>
                  <a:pt x="6" y="13"/>
                  <a:pt x="10" y="12"/>
                </a:cubicBezTo>
                <a:cubicBezTo>
                  <a:pt x="8" y="13"/>
                  <a:pt x="8" y="13"/>
                  <a:pt x="8" y="13"/>
                </a:cubicBezTo>
                <a:lnTo>
                  <a:pt x="7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2" name="Freeform 2818">
            <a:extLst>
              <a:ext uri="{FF2B5EF4-FFF2-40B4-BE49-F238E27FC236}">
                <a16:creationId xmlns:a16="http://schemas.microsoft.com/office/drawing/2014/main" id="{C27F4322-72E5-3649-A2F1-F97F9DACA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14588"/>
            <a:ext cx="1588" cy="3175"/>
          </a:xfrm>
          <a:custGeom>
            <a:avLst/>
            <a:gdLst>
              <a:gd name="T0" fmla="*/ 280017 w 3"/>
              <a:gd name="T1" fmla="*/ 1234168 h 7"/>
              <a:gd name="T2" fmla="*/ 280017 w 3"/>
              <a:gd name="T3" fmla="*/ 0 h 7"/>
              <a:gd name="T4" fmla="*/ 560564 w 3"/>
              <a:gd name="T5" fmla="*/ 205921 h 7"/>
              <a:gd name="T6" fmla="*/ 280017 w 3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1" y="6"/>
                </a:moveTo>
                <a:cubicBezTo>
                  <a:pt x="0" y="5"/>
                  <a:pt x="0" y="2"/>
                  <a:pt x="1" y="0"/>
                </a:cubicBezTo>
                <a:lnTo>
                  <a:pt x="2" y="1"/>
                </a:lnTo>
                <a:cubicBezTo>
                  <a:pt x="0" y="2"/>
                  <a:pt x="0" y="5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3" name="Freeform 2819">
            <a:extLst>
              <a:ext uri="{FF2B5EF4-FFF2-40B4-BE49-F238E27FC236}">
                <a16:creationId xmlns:a16="http://schemas.microsoft.com/office/drawing/2014/main" id="{F2E96D18-CDAE-D840-9264-9B49152A9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3450" y="2414588"/>
            <a:ext cx="3175" cy="3175"/>
          </a:xfrm>
          <a:custGeom>
            <a:avLst/>
            <a:gdLst>
              <a:gd name="T0" fmla="*/ 0 w 9"/>
              <a:gd name="T1" fmla="*/ 1234168 h 7"/>
              <a:gd name="T2" fmla="*/ 995539 w 9"/>
              <a:gd name="T3" fmla="*/ 0 h 7"/>
              <a:gd name="T4" fmla="*/ 995539 w 9"/>
              <a:gd name="T5" fmla="*/ 205921 h 7"/>
              <a:gd name="T6" fmla="*/ 0 w 9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0" y="6"/>
                </a:moveTo>
                <a:cubicBezTo>
                  <a:pt x="0" y="3"/>
                  <a:pt x="5" y="0"/>
                  <a:pt x="8" y="0"/>
                </a:cubicBezTo>
                <a:lnTo>
                  <a:pt x="8" y="1"/>
                </a:lnTo>
                <a:cubicBezTo>
                  <a:pt x="5" y="1"/>
                  <a:pt x="1" y="3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4" name="Freeform 2820">
            <a:extLst>
              <a:ext uri="{FF2B5EF4-FFF2-40B4-BE49-F238E27FC236}">
                <a16:creationId xmlns:a16="http://schemas.microsoft.com/office/drawing/2014/main" id="{42FC6E8B-1BB3-2749-9193-050EB8641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411413"/>
            <a:ext cx="4763" cy="3175"/>
          </a:xfrm>
          <a:custGeom>
            <a:avLst/>
            <a:gdLst>
              <a:gd name="T0" fmla="*/ 1610993 w 13"/>
              <a:gd name="T1" fmla="*/ 907415 h 10"/>
              <a:gd name="T2" fmla="*/ 671217 w 13"/>
              <a:gd name="T3" fmla="*/ 201613 h 10"/>
              <a:gd name="T4" fmla="*/ 0 w 13"/>
              <a:gd name="T5" fmla="*/ 302578 h 10"/>
              <a:gd name="T6" fmla="*/ 0 w 13"/>
              <a:gd name="T7" fmla="*/ 302578 h 10"/>
              <a:gd name="T8" fmla="*/ 671217 w 13"/>
              <a:gd name="T9" fmla="*/ 0 h 10"/>
              <a:gd name="T10" fmla="*/ 1610993 w 13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0">
                <a:moveTo>
                  <a:pt x="12" y="9"/>
                </a:moveTo>
                <a:cubicBezTo>
                  <a:pt x="11" y="5"/>
                  <a:pt x="8" y="2"/>
                  <a:pt x="5" y="2"/>
                </a:cubicBezTo>
                <a:cubicBezTo>
                  <a:pt x="3" y="1"/>
                  <a:pt x="1" y="2"/>
                  <a:pt x="0" y="3"/>
                </a:cubicBezTo>
                <a:cubicBezTo>
                  <a:pt x="0" y="1"/>
                  <a:pt x="2" y="0"/>
                  <a:pt x="5" y="0"/>
                </a:cubicBezTo>
                <a:cubicBezTo>
                  <a:pt x="8" y="1"/>
                  <a:pt x="11" y="3"/>
                  <a:pt x="12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5" name="Freeform 2821">
            <a:extLst>
              <a:ext uri="{FF2B5EF4-FFF2-40B4-BE49-F238E27FC236}">
                <a16:creationId xmlns:a16="http://schemas.microsoft.com/office/drawing/2014/main" id="{476C5E70-63F7-9243-AB21-7122631C1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2400300"/>
            <a:ext cx="3175" cy="6350"/>
          </a:xfrm>
          <a:custGeom>
            <a:avLst/>
            <a:gdLst>
              <a:gd name="T0" fmla="*/ 833005 w 11"/>
              <a:gd name="T1" fmla="*/ 2010611 h 19"/>
              <a:gd name="T2" fmla="*/ 0 w 11"/>
              <a:gd name="T3" fmla="*/ 1340518 h 19"/>
              <a:gd name="T4" fmla="*/ 249959 w 11"/>
              <a:gd name="T5" fmla="*/ 0 h 19"/>
              <a:gd name="T6" fmla="*/ 333375 w 11"/>
              <a:gd name="T7" fmla="*/ 0 h 19"/>
              <a:gd name="T8" fmla="*/ 83416 w 11"/>
              <a:gd name="T9" fmla="*/ 1340518 h 19"/>
              <a:gd name="T10" fmla="*/ 833005 w 11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9">
                <a:moveTo>
                  <a:pt x="10" y="18"/>
                </a:moveTo>
                <a:cubicBezTo>
                  <a:pt x="4" y="17"/>
                  <a:pt x="1" y="14"/>
                  <a:pt x="0" y="12"/>
                </a:cubicBezTo>
                <a:cubicBezTo>
                  <a:pt x="0" y="7"/>
                  <a:pt x="1" y="2"/>
                  <a:pt x="3" y="0"/>
                </a:cubicBezTo>
                <a:lnTo>
                  <a:pt x="4" y="0"/>
                </a:lnTo>
                <a:cubicBezTo>
                  <a:pt x="1" y="4"/>
                  <a:pt x="0" y="7"/>
                  <a:pt x="1" y="12"/>
                </a:cubicBezTo>
                <a:cubicBezTo>
                  <a:pt x="1" y="13"/>
                  <a:pt x="4" y="16"/>
                  <a:pt x="10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6" name="Freeform 2822">
            <a:extLst>
              <a:ext uri="{FF2B5EF4-FFF2-40B4-BE49-F238E27FC236}">
                <a16:creationId xmlns:a16="http://schemas.microsoft.com/office/drawing/2014/main" id="{99B7824D-0663-2540-AB7D-267B3FF06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2406650"/>
            <a:ext cx="4763" cy="1588"/>
          </a:xfrm>
          <a:custGeom>
            <a:avLst/>
            <a:gdLst>
              <a:gd name="T0" fmla="*/ 0 w 13"/>
              <a:gd name="T1" fmla="*/ 350154 h 6"/>
              <a:gd name="T2" fmla="*/ 0 w 13"/>
              <a:gd name="T3" fmla="*/ 350154 h 6"/>
              <a:gd name="T4" fmla="*/ 402657 w 13"/>
              <a:gd name="T5" fmla="*/ 70137 h 6"/>
              <a:gd name="T6" fmla="*/ 1610993 w 13"/>
              <a:gd name="T7" fmla="*/ 210145 h 6"/>
              <a:gd name="T8" fmla="*/ 402657 w 13"/>
              <a:gd name="T9" fmla="*/ 70137 h 6"/>
              <a:gd name="T10" fmla="*/ 0 w 13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">
                <a:moveTo>
                  <a:pt x="0" y="5"/>
                </a:moveTo>
                <a:lnTo>
                  <a:pt x="0" y="5"/>
                </a:lnTo>
                <a:cubicBezTo>
                  <a:pt x="0" y="3"/>
                  <a:pt x="1" y="1"/>
                  <a:pt x="3" y="1"/>
                </a:cubicBezTo>
                <a:cubicBezTo>
                  <a:pt x="6" y="0"/>
                  <a:pt x="10" y="1"/>
                  <a:pt x="12" y="3"/>
                </a:cubicBezTo>
                <a:cubicBezTo>
                  <a:pt x="10" y="1"/>
                  <a:pt x="6" y="1"/>
                  <a:pt x="3" y="1"/>
                </a:cubicBezTo>
                <a:cubicBezTo>
                  <a:pt x="1" y="2"/>
                  <a:pt x="0" y="3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7" name="Freeform 2823">
            <a:extLst>
              <a:ext uri="{FF2B5EF4-FFF2-40B4-BE49-F238E27FC236}">
                <a16:creationId xmlns:a16="http://schemas.microsoft.com/office/drawing/2014/main" id="{BA2E7668-F624-5C48-8C9F-02F6DFF0A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2403475"/>
            <a:ext cx="4762" cy="1588"/>
          </a:xfrm>
          <a:custGeom>
            <a:avLst/>
            <a:gdLst>
              <a:gd name="T0" fmla="*/ 0 w 12"/>
              <a:gd name="T1" fmla="*/ 0 h 5"/>
              <a:gd name="T2" fmla="*/ 157543 w 12"/>
              <a:gd name="T3" fmla="*/ 0 h 5"/>
              <a:gd name="T4" fmla="*/ 944860 w 12"/>
              <a:gd name="T5" fmla="*/ 403352 h 5"/>
              <a:gd name="T6" fmla="*/ 0 w 12"/>
              <a:gd name="T7" fmla="*/ 0 h 5"/>
              <a:gd name="T8" fmla="*/ 1732178 w 12"/>
              <a:gd name="T9" fmla="*/ 302673 h 5"/>
              <a:gd name="T10" fmla="*/ 1417489 w 12"/>
              <a:gd name="T11" fmla="*/ 302673 h 5"/>
              <a:gd name="T12" fmla="*/ 1732178 w 12"/>
              <a:gd name="T13" fmla="*/ 302673 h 5"/>
              <a:gd name="T14" fmla="*/ 1259946 w 12"/>
              <a:gd name="T15" fmla="*/ 403352 h 5"/>
              <a:gd name="T16" fmla="*/ 1417489 w 12"/>
              <a:gd name="T17" fmla="*/ 302673 h 5"/>
              <a:gd name="T18" fmla="*/ 1259946 w 12"/>
              <a:gd name="T19" fmla="*/ 403352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5">
                <a:moveTo>
                  <a:pt x="0" y="0"/>
                </a:moveTo>
                <a:lnTo>
                  <a:pt x="1" y="0"/>
                </a:lnTo>
                <a:cubicBezTo>
                  <a:pt x="2" y="1"/>
                  <a:pt x="4" y="3"/>
                  <a:pt x="6" y="4"/>
                </a:cubicBezTo>
                <a:cubicBezTo>
                  <a:pt x="4" y="4"/>
                  <a:pt x="1" y="2"/>
                  <a:pt x="0" y="0"/>
                </a:cubicBezTo>
                <a:close/>
                <a:moveTo>
                  <a:pt x="11" y="3"/>
                </a:moveTo>
                <a:lnTo>
                  <a:pt x="9" y="3"/>
                </a:lnTo>
                <a:cubicBezTo>
                  <a:pt x="10" y="3"/>
                  <a:pt x="10" y="3"/>
                  <a:pt x="11" y="3"/>
                </a:cubicBezTo>
                <a:close/>
                <a:moveTo>
                  <a:pt x="8" y="4"/>
                </a:moveTo>
                <a:lnTo>
                  <a:pt x="9" y="3"/>
                </a:lnTo>
                <a:cubicBezTo>
                  <a:pt x="9" y="3"/>
                  <a:pt x="8" y="4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8" name="Freeform 2824">
            <a:extLst>
              <a:ext uri="{FF2B5EF4-FFF2-40B4-BE49-F238E27FC236}">
                <a16:creationId xmlns:a16="http://schemas.microsoft.com/office/drawing/2014/main" id="{E1124009-FC8D-584C-B2FD-25C6DAC00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395538"/>
            <a:ext cx="6350" cy="3175"/>
          </a:xfrm>
          <a:custGeom>
            <a:avLst/>
            <a:gdLst>
              <a:gd name="T0" fmla="*/ 1116932 w 19"/>
              <a:gd name="T1" fmla="*/ 833005 h 11"/>
              <a:gd name="T2" fmla="*/ 223253 w 19"/>
              <a:gd name="T3" fmla="*/ 666461 h 11"/>
              <a:gd name="T4" fmla="*/ 0 w 19"/>
              <a:gd name="T5" fmla="*/ 0 h 11"/>
              <a:gd name="T6" fmla="*/ 0 w 19"/>
              <a:gd name="T7" fmla="*/ 0 h 11"/>
              <a:gd name="T8" fmla="*/ 446839 w 19"/>
              <a:gd name="T9" fmla="*/ 666461 h 11"/>
              <a:gd name="T10" fmla="*/ 1116932 w 19"/>
              <a:gd name="T11" fmla="*/ 749877 h 11"/>
              <a:gd name="T12" fmla="*/ 1787024 w 19"/>
              <a:gd name="T13" fmla="*/ 499918 h 11"/>
              <a:gd name="T14" fmla="*/ 1787024 w 19"/>
              <a:gd name="T15" fmla="*/ 0 h 11"/>
              <a:gd name="T16" fmla="*/ 1787024 w 19"/>
              <a:gd name="T17" fmla="*/ 499918 h 11"/>
              <a:gd name="T18" fmla="*/ 1116932 w 19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1">
                <a:moveTo>
                  <a:pt x="10" y="10"/>
                </a:moveTo>
                <a:cubicBezTo>
                  <a:pt x="7" y="10"/>
                  <a:pt x="5" y="9"/>
                  <a:pt x="2" y="8"/>
                </a:cubicBezTo>
                <a:cubicBezTo>
                  <a:pt x="0" y="5"/>
                  <a:pt x="0" y="4"/>
                  <a:pt x="0" y="0"/>
                </a:cubicBezTo>
                <a:cubicBezTo>
                  <a:pt x="0" y="3"/>
                  <a:pt x="1" y="5"/>
                  <a:pt x="4" y="8"/>
                </a:cubicBezTo>
                <a:cubicBezTo>
                  <a:pt x="5" y="8"/>
                  <a:pt x="8" y="10"/>
                  <a:pt x="10" y="9"/>
                </a:cubicBezTo>
                <a:cubicBezTo>
                  <a:pt x="14" y="9"/>
                  <a:pt x="15" y="8"/>
                  <a:pt x="16" y="6"/>
                </a:cubicBezTo>
                <a:cubicBezTo>
                  <a:pt x="17" y="4"/>
                  <a:pt x="17" y="2"/>
                  <a:pt x="16" y="0"/>
                </a:cubicBezTo>
                <a:cubicBezTo>
                  <a:pt x="18" y="2"/>
                  <a:pt x="18" y="4"/>
                  <a:pt x="16" y="6"/>
                </a:cubicBezTo>
                <a:cubicBezTo>
                  <a:pt x="16" y="8"/>
                  <a:pt x="14" y="10"/>
                  <a:pt x="1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79" name="Freeform 2825">
            <a:extLst>
              <a:ext uri="{FF2B5EF4-FFF2-40B4-BE49-F238E27FC236}">
                <a16:creationId xmlns:a16="http://schemas.microsoft.com/office/drawing/2014/main" id="{A01590C2-6B6D-F44E-B956-5F6A738DC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0" y="2400300"/>
            <a:ext cx="3175" cy="4763"/>
          </a:xfrm>
          <a:custGeom>
            <a:avLst/>
            <a:gdLst>
              <a:gd name="T0" fmla="*/ 746831 w 9"/>
              <a:gd name="T1" fmla="*/ 1732938 h 12"/>
              <a:gd name="T2" fmla="*/ 124531 w 9"/>
              <a:gd name="T3" fmla="*/ 1260210 h 12"/>
              <a:gd name="T4" fmla="*/ 249061 w 9"/>
              <a:gd name="T5" fmla="*/ 0 h 12"/>
              <a:gd name="T6" fmla="*/ 249061 w 9"/>
              <a:gd name="T7" fmla="*/ 0 h 12"/>
              <a:gd name="T8" fmla="*/ 249061 w 9"/>
              <a:gd name="T9" fmla="*/ 1260210 h 12"/>
              <a:gd name="T10" fmla="*/ 995539 w 9"/>
              <a:gd name="T11" fmla="*/ 1732938 h 12"/>
              <a:gd name="T12" fmla="*/ 746831 w 9"/>
              <a:gd name="T13" fmla="*/ 173293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2">
                <a:moveTo>
                  <a:pt x="6" y="11"/>
                </a:moveTo>
                <a:cubicBezTo>
                  <a:pt x="6" y="11"/>
                  <a:pt x="3" y="11"/>
                  <a:pt x="1" y="8"/>
                </a:cubicBezTo>
                <a:cubicBezTo>
                  <a:pt x="1" y="8"/>
                  <a:pt x="0" y="3"/>
                  <a:pt x="2" y="0"/>
                </a:cubicBezTo>
                <a:cubicBezTo>
                  <a:pt x="1" y="3"/>
                  <a:pt x="1" y="8"/>
                  <a:pt x="2" y="8"/>
                </a:cubicBezTo>
                <a:cubicBezTo>
                  <a:pt x="4" y="11"/>
                  <a:pt x="6" y="11"/>
                  <a:pt x="8" y="11"/>
                </a:cubicBezTo>
                <a:cubicBezTo>
                  <a:pt x="7" y="11"/>
                  <a:pt x="7" y="11"/>
                  <a:pt x="6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0" name="Freeform 2826">
            <a:extLst>
              <a:ext uri="{FF2B5EF4-FFF2-40B4-BE49-F238E27FC236}">
                <a16:creationId xmlns:a16="http://schemas.microsoft.com/office/drawing/2014/main" id="{9B4AF91D-45AA-CE44-BAF1-00FB609D6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2397125"/>
            <a:ext cx="4763" cy="1588"/>
          </a:xfrm>
          <a:custGeom>
            <a:avLst/>
            <a:gdLst>
              <a:gd name="T0" fmla="*/ 1504768 w 14"/>
              <a:gd name="T1" fmla="*/ 403352 h 5"/>
              <a:gd name="T2" fmla="*/ 0 w 14"/>
              <a:gd name="T3" fmla="*/ 302673 h 5"/>
              <a:gd name="T4" fmla="*/ 0 w 14"/>
              <a:gd name="T5" fmla="*/ 201676 h 5"/>
              <a:gd name="T6" fmla="*/ 1504768 w 14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5">
                <a:moveTo>
                  <a:pt x="13" y="4"/>
                </a:moveTo>
                <a:cubicBezTo>
                  <a:pt x="10" y="0"/>
                  <a:pt x="3" y="1"/>
                  <a:pt x="0" y="3"/>
                </a:cubicBezTo>
                <a:lnTo>
                  <a:pt x="0" y="2"/>
                </a:lnTo>
                <a:cubicBezTo>
                  <a:pt x="3" y="1"/>
                  <a:pt x="11" y="0"/>
                  <a:pt x="1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1" name="Freeform 2827">
            <a:extLst>
              <a:ext uri="{FF2B5EF4-FFF2-40B4-BE49-F238E27FC236}">
                <a16:creationId xmlns:a16="http://schemas.microsoft.com/office/drawing/2014/main" id="{26DC39A3-B931-1A42-B171-5B9200633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398713"/>
            <a:ext cx="6350" cy="1587"/>
          </a:xfrm>
          <a:custGeom>
            <a:avLst/>
            <a:gdLst>
              <a:gd name="T0" fmla="*/ 1102519 w 16"/>
              <a:gd name="T1" fmla="*/ 472133 h 4"/>
              <a:gd name="T2" fmla="*/ 157559 w 16"/>
              <a:gd name="T3" fmla="*/ 315020 h 4"/>
              <a:gd name="T4" fmla="*/ 0 w 16"/>
              <a:gd name="T5" fmla="*/ 0 h 4"/>
              <a:gd name="T6" fmla="*/ 0 w 16"/>
              <a:gd name="T7" fmla="*/ 0 h 4"/>
              <a:gd name="T8" fmla="*/ 157559 w 16"/>
              <a:gd name="T9" fmla="*/ 157510 h 4"/>
              <a:gd name="T10" fmla="*/ 2362597 w 16"/>
              <a:gd name="T11" fmla="*/ 0 h 4"/>
              <a:gd name="T12" fmla="*/ 1102519 w 16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">
                <a:moveTo>
                  <a:pt x="7" y="3"/>
                </a:moveTo>
                <a:cubicBezTo>
                  <a:pt x="4" y="3"/>
                  <a:pt x="2" y="3"/>
                  <a:pt x="1" y="2"/>
                </a:cubicBezTo>
                <a:cubicBezTo>
                  <a:pt x="0" y="1"/>
                  <a:pt x="0" y="0"/>
                  <a:pt x="0" y="0"/>
                </a:cubicBezTo>
                <a:lnTo>
                  <a:pt x="1" y="1"/>
                </a:lnTo>
                <a:cubicBezTo>
                  <a:pt x="3" y="3"/>
                  <a:pt x="11" y="3"/>
                  <a:pt x="15" y="0"/>
                </a:cubicBezTo>
                <a:cubicBezTo>
                  <a:pt x="13" y="3"/>
                  <a:pt x="10" y="3"/>
                  <a:pt x="7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2" name="Freeform 2828">
            <a:extLst>
              <a:ext uri="{FF2B5EF4-FFF2-40B4-BE49-F238E27FC236}">
                <a16:creationId xmlns:a16="http://schemas.microsoft.com/office/drawing/2014/main" id="{619623B4-AF90-214D-B2F0-72EB0E537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400300"/>
            <a:ext cx="4763" cy="3175"/>
          </a:xfrm>
          <a:custGeom>
            <a:avLst/>
            <a:gdLst>
              <a:gd name="T0" fmla="*/ 945456 w 12"/>
              <a:gd name="T1" fmla="*/ 907415 h 10"/>
              <a:gd name="T2" fmla="*/ 472728 w 12"/>
              <a:gd name="T3" fmla="*/ 705803 h 10"/>
              <a:gd name="T4" fmla="*/ 1732938 w 12"/>
              <a:gd name="T5" fmla="*/ 705803 h 10"/>
              <a:gd name="T6" fmla="*/ 945456 w 12"/>
              <a:gd name="T7" fmla="*/ 907415 h 10"/>
              <a:gd name="T8" fmla="*/ 0 w 12"/>
              <a:gd name="T9" fmla="*/ 0 h 10"/>
              <a:gd name="T10" fmla="*/ 157576 w 12"/>
              <a:gd name="T11" fmla="*/ 0 h 10"/>
              <a:gd name="T12" fmla="*/ 472728 w 12"/>
              <a:gd name="T13" fmla="*/ 705803 h 10"/>
              <a:gd name="T14" fmla="*/ 0 w 12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0">
                <a:moveTo>
                  <a:pt x="6" y="9"/>
                </a:moveTo>
                <a:cubicBezTo>
                  <a:pt x="6" y="9"/>
                  <a:pt x="5" y="8"/>
                  <a:pt x="3" y="7"/>
                </a:cubicBezTo>
                <a:cubicBezTo>
                  <a:pt x="6" y="8"/>
                  <a:pt x="8" y="9"/>
                  <a:pt x="11" y="7"/>
                </a:cubicBezTo>
                <a:cubicBezTo>
                  <a:pt x="10" y="8"/>
                  <a:pt x="9" y="9"/>
                  <a:pt x="6" y="9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1" y="5"/>
                  <a:pt x="3" y="7"/>
                </a:cubicBezTo>
                <a:cubicBezTo>
                  <a:pt x="1" y="7"/>
                  <a:pt x="0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3" name="Freeform 2829">
            <a:extLst>
              <a:ext uri="{FF2B5EF4-FFF2-40B4-BE49-F238E27FC236}">
                <a16:creationId xmlns:a16="http://schemas.microsoft.com/office/drawing/2014/main" id="{4756D7AC-624B-E046-A793-520D33091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401888"/>
            <a:ext cx="6350" cy="4762"/>
          </a:xfrm>
          <a:custGeom>
            <a:avLst/>
            <a:gdLst>
              <a:gd name="T0" fmla="*/ 871008 w 18"/>
              <a:gd name="T1" fmla="*/ 1411139 h 15"/>
              <a:gd name="T2" fmla="*/ 373239 w 18"/>
              <a:gd name="T3" fmla="*/ 1209548 h 15"/>
              <a:gd name="T4" fmla="*/ 497769 w 18"/>
              <a:gd name="T5" fmla="*/ 403183 h 15"/>
              <a:gd name="T6" fmla="*/ 1617839 w 18"/>
              <a:gd name="T7" fmla="*/ 302228 h 15"/>
              <a:gd name="T8" fmla="*/ 1991078 w 18"/>
              <a:gd name="T9" fmla="*/ 604774 h 15"/>
              <a:gd name="T10" fmla="*/ 1866900 w 18"/>
              <a:gd name="T11" fmla="*/ 604774 h 15"/>
              <a:gd name="T12" fmla="*/ 1617839 w 18"/>
              <a:gd name="T13" fmla="*/ 302228 h 15"/>
              <a:gd name="T14" fmla="*/ 622300 w 18"/>
              <a:gd name="T15" fmla="*/ 503820 h 15"/>
              <a:gd name="T16" fmla="*/ 373239 w 18"/>
              <a:gd name="T17" fmla="*/ 1209548 h 15"/>
              <a:gd name="T18" fmla="*/ 871008 w 18"/>
              <a:gd name="T19" fmla="*/ 1411139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5">
                <a:moveTo>
                  <a:pt x="7" y="14"/>
                </a:moveTo>
                <a:cubicBezTo>
                  <a:pt x="5" y="14"/>
                  <a:pt x="4" y="14"/>
                  <a:pt x="3" y="12"/>
                </a:cubicBezTo>
                <a:cubicBezTo>
                  <a:pt x="1" y="11"/>
                  <a:pt x="0" y="7"/>
                  <a:pt x="4" y="4"/>
                </a:cubicBezTo>
                <a:cubicBezTo>
                  <a:pt x="8" y="0"/>
                  <a:pt x="12" y="0"/>
                  <a:pt x="13" y="3"/>
                </a:cubicBezTo>
                <a:cubicBezTo>
                  <a:pt x="16" y="4"/>
                  <a:pt x="17" y="6"/>
                  <a:pt x="16" y="6"/>
                </a:cubicBezTo>
                <a:lnTo>
                  <a:pt x="15" y="6"/>
                </a:lnTo>
                <a:cubicBezTo>
                  <a:pt x="15" y="6"/>
                  <a:pt x="15" y="4"/>
                  <a:pt x="13" y="3"/>
                </a:cubicBezTo>
                <a:cubicBezTo>
                  <a:pt x="12" y="1"/>
                  <a:pt x="8" y="1"/>
                  <a:pt x="5" y="5"/>
                </a:cubicBezTo>
                <a:cubicBezTo>
                  <a:pt x="1" y="7"/>
                  <a:pt x="2" y="11"/>
                  <a:pt x="3" y="12"/>
                </a:cubicBezTo>
                <a:cubicBezTo>
                  <a:pt x="4" y="14"/>
                  <a:pt x="8" y="14"/>
                  <a:pt x="7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4" name="Freeform 2830">
            <a:extLst>
              <a:ext uri="{FF2B5EF4-FFF2-40B4-BE49-F238E27FC236}">
                <a16:creationId xmlns:a16="http://schemas.microsoft.com/office/drawing/2014/main" id="{B4B4A7CC-4016-2F4C-8269-5F17546C0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3" y="2400300"/>
            <a:ext cx="6350" cy="4763"/>
          </a:xfrm>
          <a:custGeom>
            <a:avLst/>
            <a:gdLst>
              <a:gd name="T0" fmla="*/ 1120069 w 18"/>
              <a:gd name="T1" fmla="*/ 1575362 h 12"/>
              <a:gd name="T2" fmla="*/ 622300 w 18"/>
              <a:gd name="T3" fmla="*/ 1417786 h 12"/>
              <a:gd name="T4" fmla="*/ 124531 w 18"/>
              <a:gd name="T5" fmla="*/ 0 h 12"/>
              <a:gd name="T6" fmla="*/ 249061 w 18"/>
              <a:gd name="T7" fmla="*/ 0 h 12"/>
              <a:gd name="T8" fmla="*/ 622300 w 18"/>
              <a:gd name="T9" fmla="*/ 1260210 h 12"/>
              <a:gd name="T10" fmla="*/ 2115608 w 18"/>
              <a:gd name="T11" fmla="*/ 1102635 h 12"/>
              <a:gd name="T12" fmla="*/ 1120069 w 18"/>
              <a:gd name="T13" fmla="*/ 1575362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2">
                <a:moveTo>
                  <a:pt x="9" y="10"/>
                </a:moveTo>
                <a:cubicBezTo>
                  <a:pt x="8" y="10"/>
                  <a:pt x="6" y="10"/>
                  <a:pt x="5" y="9"/>
                </a:cubicBezTo>
                <a:cubicBezTo>
                  <a:pt x="2" y="7"/>
                  <a:pt x="0" y="4"/>
                  <a:pt x="1" y="0"/>
                </a:cubicBezTo>
                <a:lnTo>
                  <a:pt x="2" y="0"/>
                </a:lnTo>
                <a:cubicBezTo>
                  <a:pt x="0" y="4"/>
                  <a:pt x="2" y="7"/>
                  <a:pt x="5" y="8"/>
                </a:cubicBezTo>
                <a:cubicBezTo>
                  <a:pt x="8" y="10"/>
                  <a:pt x="12" y="11"/>
                  <a:pt x="17" y="7"/>
                </a:cubicBezTo>
                <a:cubicBezTo>
                  <a:pt x="15" y="10"/>
                  <a:pt x="12" y="10"/>
                  <a:pt x="9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5" name="Freeform 2831">
            <a:extLst>
              <a:ext uri="{FF2B5EF4-FFF2-40B4-BE49-F238E27FC236}">
                <a16:creationId xmlns:a16="http://schemas.microsoft.com/office/drawing/2014/main" id="{B935A6CD-B676-8743-AD9E-9B99B8028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403475"/>
            <a:ext cx="4762" cy="3175"/>
          </a:xfrm>
          <a:custGeom>
            <a:avLst/>
            <a:gdLst>
              <a:gd name="T0" fmla="*/ 705411 w 15"/>
              <a:gd name="T1" fmla="*/ 833005 h 11"/>
              <a:gd name="T2" fmla="*/ 201591 w 15"/>
              <a:gd name="T3" fmla="*/ 583045 h 11"/>
              <a:gd name="T4" fmla="*/ 201591 w 15"/>
              <a:gd name="T5" fmla="*/ 83416 h 11"/>
              <a:gd name="T6" fmla="*/ 302228 w 15"/>
              <a:gd name="T7" fmla="*/ 83416 h 11"/>
              <a:gd name="T8" fmla="*/ 201591 w 15"/>
              <a:gd name="T9" fmla="*/ 583045 h 11"/>
              <a:gd name="T10" fmla="*/ 806365 w 15"/>
              <a:gd name="T11" fmla="*/ 749877 h 11"/>
              <a:gd name="T12" fmla="*/ 1310185 w 15"/>
              <a:gd name="T13" fmla="*/ 333375 h 11"/>
              <a:gd name="T14" fmla="*/ 1310185 w 15"/>
              <a:gd name="T15" fmla="*/ 0 h 11"/>
              <a:gd name="T16" fmla="*/ 1411139 w 15"/>
              <a:gd name="T17" fmla="*/ 333375 h 11"/>
              <a:gd name="T18" fmla="*/ 907002 w 15"/>
              <a:gd name="T19" fmla="*/ 833005 h 11"/>
              <a:gd name="T20" fmla="*/ 705411 w 15"/>
              <a:gd name="T21" fmla="*/ 83300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1">
                <a:moveTo>
                  <a:pt x="7" y="10"/>
                </a:moveTo>
                <a:cubicBezTo>
                  <a:pt x="4" y="10"/>
                  <a:pt x="3" y="9"/>
                  <a:pt x="2" y="7"/>
                </a:cubicBezTo>
                <a:cubicBezTo>
                  <a:pt x="1" y="5"/>
                  <a:pt x="0" y="3"/>
                  <a:pt x="2" y="1"/>
                </a:cubicBezTo>
                <a:lnTo>
                  <a:pt x="3" y="1"/>
                </a:lnTo>
                <a:cubicBezTo>
                  <a:pt x="1" y="3"/>
                  <a:pt x="1" y="5"/>
                  <a:pt x="2" y="7"/>
                </a:cubicBezTo>
                <a:cubicBezTo>
                  <a:pt x="4" y="9"/>
                  <a:pt x="6" y="10"/>
                  <a:pt x="8" y="9"/>
                </a:cubicBezTo>
                <a:cubicBezTo>
                  <a:pt x="12" y="8"/>
                  <a:pt x="13" y="7"/>
                  <a:pt x="13" y="4"/>
                </a:cubicBezTo>
                <a:cubicBezTo>
                  <a:pt x="14" y="3"/>
                  <a:pt x="13" y="1"/>
                  <a:pt x="13" y="0"/>
                </a:cubicBezTo>
                <a:cubicBezTo>
                  <a:pt x="14" y="1"/>
                  <a:pt x="14" y="3"/>
                  <a:pt x="14" y="4"/>
                </a:cubicBezTo>
                <a:cubicBezTo>
                  <a:pt x="13" y="7"/>
                  <a:pt x="12" y="8"/>
                  <a:pt x="9" y="10"/>
                </a:cubicBezTo>
                <a:cubicBezTo>
                  <a:pt x="8" y="10"/>
                  <a:pt x="8" y="10"/>
                  <a:pt x="7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6" name="Freeform 2832">
            <a:extLst>
              <a:ext uri="{FF2B5EF4-FFF2-40B4-BE49-F238E27FC236}">
                <a16:creationId xmlns:a16="http://schemas.microsoft.com/office/drawing/2014/main" id="{D012F131-C90C-264C-84CB-7B93FF0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2406650"/>
            <a:ext cx="4763" cy="3175"/>
          </a:xfrm>
          <a:custGeom>
            <a:avLst/>
            <a:gdLst>
              <a:gd name="T0" fmla="*/ 694377 w 14"/>
              <a:gd name="T1" fmla="*/ 833005 h 11"/>
              <a:gd name="T2" fmla="*/ 115673 w 14"/>
              <a:gd name="T3" fmla="*/ 499918 h 11"/>
              <a:gd name="T4" fmla="*/ 231346 w 14"/>
              <a:gd name="T5" fmla="*/ 0 h 11"/>
              <a:gd name="T6" fmla="*/ 231346 w 14"/>
              <a:gd name="T7" fmla="*/ 83416 h 11"/>
              <a:gd name="T8" fmla="*/ 231346 w 14"/>
              <a:gd name="T9" fmla="*/ 499918 h 11"/>
              <a:gd name="T10" fmla="*/ 694377 w 14"/>
              <a:gd name="T11" fmla="*/ 833005 h 11"/>
              <a:gd name="T12" fmla="*/ 1273082 w 14"/>
              <a:gd name="T13" fmla="*/ 749877 h 11"/>
              <a:gd name="T14" fmla="*/ 1389095 w 14"/>
              <a:gd name="T15" fmla="*/ 249959 h 11"/>
              <a:gd name="T16" fmla="*/ 1273082 w 14"/>
              <a:gd name="T17" fmla="*/ 749877 h 11"/>
              <a:gd name="T18" fmla="*/ 694377 w 14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1">
                <a:moveTo>
                  <a:pt x="6" y="10"/>
                </a:moveTo>
                <a:cubicBezTo>
                  <a:pt x="4" y="10"/>
                  <a:pt x="2" y="10"/>
                  <a:pt x="1" y="6"/>
                </a:cubicBezTo>
                <a:cubicBezTo>
                  <a:pt x="0" y="4"/>
                  <a:pt x="0" y="2"/>
                  <a:pt x="2" y="0"/>
                </a:cubicBezTo>
                <a:lnTo>
                  <a:pt x="2" y="1"/>
                </a:lnTo>
                <a:cubicBezTo>
                  <a:pt x="1" y="3"/>
                  <a:pt x="1" y="5"/>
                  <a:pt x="2" y="6"/>
                </a:cubicBezTo>
                <a:cubicBezTo>
                  <a:pt x="2" y="9"/>
                  <a:pt x="4" y="10"/>
                  <a:pt x="6" y="10"/>
                </a:cubicBezTo>
                <a:cubicBezTo>
                  <a:pt x="8" y="10"/>
                  <a:pt x="10" y="10"/>
                  <a:pt x="11" y="9"/>
                </a:cubicBezTo>
                <a:cubicBezTo>
                  <a:pt x="12" y="6"/>
                  <a:pt x="12" y="5"/>
                  <a:pt x="12" y="3"/>
                </a:cubicBezTo>
                <a:cubicBezTo>
                  <a:pt x="13" y="5"/>
                  <a:pt x="12" y="6"/>
                  <a:pt x="11" y="9"/>
                </a:cubicBezTo>
                <a:cubicBezTo>
                  <a:pt x="11" y="10"/>
                  <a:pt x="9" y="10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7" name="Freeform 2833">
            <a:extLst>
              <a:ext uri="{FF2B5EF4-FFF2-40B4-BE49-F238E27FC236}">
                <a16:creationId xmlns:a16="http://schemas.microsoft.com/office/drawing/2014/main" id="{23BE661D-FD23-764D-BF4E-2D287E586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406650"/>
            <a:ext cx="4763" cy="1588"/>
          </a:xfrm>
          <a:custGeom>
            <a:avLst/>
            <a:gdLst>
              <a:gd name="T0" fmla="*/ 787880 w 12"/>
              <a:gd name="T1" fmla="*/ 350154 h 6"/>
              <a:gd name="T2" fmla="*/ 472728 w 12"/>
              <a:gd name="T3" fmla="*/ 350154 h 6"/>
              <a:gd name="T4" fmla="*/ 0 w 12"/>
              <a:gd name="T5" fmla="*/ 0 h 6"/>
              <a:gd name="T6" fmla="*/ 157576 w 12"/>
              <a:gd name="T7" fmla="*/ 0 h 6"/>
              <a:gd name="T8" fmla="*/ 472728 w 12"/>
              <a:gd name="T9" fmla="*/ 350154 h 6"/>
              <a:gd name="T10" fmla="*/ 1732938 w 12"/>
              <a:gd name="T11" fmla="*/ 210145 h 6"/>
              <a:gd name="T12" fmla="*/ 787880 w 12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6">
                <a:moveTo>
                  <a:pt x="5" y="5"/>
                </a:moveTo>
                <a:lnTo>
                  <a:pt x="3" y="5"/>
                </a:lnTo>
                <a:cubicBezTo>
                  <a:pt x="1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3" y="5"/>
                </a:cubicBezTo>
                <a:cubicBezTo>
                  <a:pt x="5" y="5"/>
                  <a:pt x="8" y="5"/>
                  <a:pt x="11" y="3"/>
                </a:cubicBezTo>
                <a:cubicBezTo>
                  <a:pt x="10" y="5"/>
                  <a:pt x="7" y="5"/>
                  <a:pt x="5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8" name="Freeform 2834">
            <a:extLst>
              <a:ext uri="{FF2B5EF4-FFF2-40B4-BE49-F238E27FC236}">
                <a16:creationId xmlns:a16="http://schemas.microsoft.com/office/drawing/2014/main" id="{DFB538CE-2853-094B-B337-0C8038B52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2408238"/>
            <a:ext cx="4763" cy="3175"/>
          </a:xfrm>
          <a:custGeom>
            <a:avLst/>
            <a:gdLst>
              <a:gd name="T0" fmla="*/ 805313 w 13"/>
              <a:gd name="T1" fmla="*/ 995539 h 9"/>
              <a:gd name="T2" fmla="*/ 805313 w 13"/>
              <a:gd name="T3" fmla="*/ 871008 h 9"/>
              <a:gd name="T4" fmla="*/ 805313 w 13"/>
              <a:gd name="T5" fmla="*/ 871008 h 9"/>
              <a:gd name="T6" fmla="*/ 1610993 w 13"/>
              <a:gd name="T7" fmla="*/ 373239 h 9"/>
              <a:gd name="T8" fmla="*/ 805313 w 13"/>
              <a:gd name="T9" fmla="*/ 995539 h 9"/>
              <a:gd name="T10" fmla="*/ 134097 w 13"/>
              <a:gd name="T11" fmla="*/ 373239 h 9"/>
              <a:gd name="T12" fmla="*/ 402657 w 13"/>
              <a:gd name="T13" fmla="*/ 0 h 9"/>
              <a:gd name="T14" fmla="*/ 268560 w 13"/>
              <a:gd name="T15" fmla="*/ 373239 h 9"/>
              <a:gd name="T16" fmla="*/ 805313 w 13"/>
              <a:gd name="T17" fmla="*/ 871008 h 9"/>
              <a:gd name="T18" fmla="*/ 134097 w 13"/>
              <a:gd name="T19" fmla="*/ 3732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9">
                <a:moveTo>
                  <a:pt x="6" y="8"/>
                </a:moveTo>
                <a:lnTo>
                  <a:pt x="6" y="7"/>
                </a:lnTo>
                <a:cubicBezTo>
                  <a:pt x="8" y="7"/>
                  <a:pt x="9" y="6"/>
                  <a:pt x="12" y="3"/>
                </a:cubicBezTo>
                <a:cubicBezTo>
                  <a:pt x="9" y="7"/>
                  <a:pt x="8" y="8"/>
                  <a:pt x="6" y="8"/>
                </a:cubicBezTo>
                <a:close/>
                <a:moveTo>
                  <a:pt x="1" y="3"/>
                </a:moveTo>
                <a:cubicBezTo>
                  <a:pt x="0" y="3"/>
                  <a:pt x="1" y="1"/>
                  <a:pt x="3" y="0"/>
                </a:cubicBezTo>
                <a:cubicBezTo>
                  <a:pt x="1" y="2"/>
                  <a:pt x="1" y="3"/>
                  <a:pt x="2" y="3"/>
                </a:cubicBezTo>
                <a:cubicBezTo>
                  <a:pt x="3" y="4"/>
                  <a:pt x="4" y="6"/>
                  <a:pt x="6" y="7"/>
                </a:cubicBezTo>
                <a:cubicBezTo>
                  <a:pt x="4" y="7"/>
                  <a:pt x="2" y="5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89" name="Freeform 2835">
            <a:extLst>
              <a:ext uri="{FF2B5EF4-FFF2-40B4-BE49-F238E27FC236}">
                <a16:creationId xmlns:a16="http://schemas.microsoft.com/office/drawing/2014/main" id="{174041BB-3278-3949-B54D-6F2E5C17D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408238"/>
            <a:ext cx="3175" cy="3175"/>
          </a:xfrm>
          <a:custGeom>
            <a:avLst/>
            <a:gdLst>
              <a:gd name="T0" fmla="*/ 622300 w 9"/>
              <a:gd name="T1" fmla="*/ 1102519 h 8"/>
              <a:gd name="T2" fmla="*/ 249061 w 9"/>
              <a:gd name="T3" fmla="*/ 787400 h 8"/>
              <a:gd name="T4" fmla="*/ 249061 w 9"/>
              <a:gd name="T5" fmla="*/ 0 h 8"/>
              <a:gd name="T6" fmla="*/ 373239 w 9"/>
              <a:gd name="T7" fmla="*/ 0 h 8"/>
              <a:gd name="T8" fmla="*/ 373239 w 9"/>
              <a:gd name="T9" fmla="*/ 787400 h 8"/>
              <a:gd name="T10" fmla="*/ 995539 w 9"/>
              <a:gd name="T11" fmla="*/ 944959 h 8"/>
              <a:gd name="T12" fmla="*/ 622300 w 9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8">
                <a:moveTo>
                  <a:pt x="5" y="7"/>
                </a:moveTo>
                <a:cubicBezTo>
                  <a:pt x="3" y="7"/>
                  <a:pt x="3" y="5"/>
                  <a:pt x="2" y="5"/>
                </a:cubicBezTo>
                <a:cubicBezTo>
                  <a:pt x="1" y="4"/>
                  <a:pt x="0" y="1"/>
                  <a:pt x="2" y="0"/>
                </a:cubicBezTo>
                <a:lnTo>
                  <a:pt x="3" y="0"/>
                </a:lnTo>
                <a:cubicBezTo>
                  <a:pt x="1" y="1"/>
                  <a:pt x="2" y="4"/>
                  <a:pt x="3" y="5"/>
                </a:cubicBezTo>
                <a:cubicBezTo>
                  <a:pt x="3" y="5"/>
                  <a:pt x="5" y="7"/>
                  <a:pt x="8" y="6"/>
                </a:cubicBezTo>
                <a:cubicBezTo>
                  <a:pt x="8" y="6"/>
                  <a:pt x="6" y="7"/>
                  <a:pt x="5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0" name="Freeform 2836">
            <a:extLst>
              <a:ext uri="{FF2B5EF4-FFF2-40B4-BE49-F238E27FC236}">
                <a16:creationId xmlns:a16="http://schemas.microsoft.com/office/drawing/2014/main" id="{B6D09CE5-1286-DA46-AC4D-DFEC8713A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2409825"/>
            <a:ext cx="4763" cy="1588"/>
          </a:xfrm>
          <a:custGeom>
            <a:avLst/>
            <a:gdLst>
              <a:gd name="T0" fmla="*/ 694377 w 14"/>
              <a:gd name="T1" fmla="*/ 403352 h 5"/>
              <a:gd name="T2" fmla="*/ 463032 w 14"/>
              <a:gd name="T3" fmla="*/ 403352 h 5"/>
              <a:gd name="T4" fmla="*/ 0 w 14"/>
              <a:gd name="T5" fmla="*/ 0 h 5"/>
              <a:gd name="T6" fmla="*/ 0 w 14"/>
              <a:gd name="T7" fmla="*/ 0 h 5"/>
              <a:gd name="T8" fmla="*/ 463032 w 14"/>
              <a:gd name="T9" fmla="*/ 302673 h 5"/>
              <a:gd name="T10" fmla="*/ 1504768 w 14"/>
              <a:gd name="T11" fmla="*/ 0 h 5"/>
              <a:gd name="T12" fmla="*/ 694377 w 14"/>
              <a:gd name="T13" fmla="*/ 4033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5">
                <a:moveTo>
                  <a:pt x="6" y="4"/>
                </a:moveTo>
                <a:cubicBezTo>
                  <a:pt x="4" y="4"/>
                  <a:pt x="4" y="4"/>
                  <a:pt x="4" y="4"/>
                </a:cubicBezTo>
                <a:cubicBezTo>
                  <a:pt x="1" y="3"/>
                  <a:pt x="0" y="1"/>
                  <a:pt x="0" y="0"/>
                </a:cubicBezTo>
                <a:cubicBezTo>
                  <a:pt x="0" y="0"/>
                  <a:pt x="1" y="2"/>
                  <a:pt x="4" y="3"/>
                </a:cubicBezTo>
                <a:cubicBezTo>
                  <a:pt x="7" y="4"/>
                  <a:pt x="10" y="2"/>
                  <a:pt x="13" y="0"/>
                </a:cubicBezTo>
                <a:cubicBezTo>
                  <a:pt x="10" y="2"/>
                  <a:pt x="8" y="4"/>
                  <a:pt x="6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1" name="Freeform 2837">
            <a:extLst>
              <a:ext uri="{FF2B5EF4-FFF2-40B4-BE49-F238E27FC236}">
                <a16:creationId xmlns:a16="http://schemas.microsoft.com/office/drawing/2014/main" id="{6FD67A4F-D726-C244-B0FC-1887F3D7A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3" y="2409825"/>
            <a:ext cx="1587" cy="3175"/>
          </a:xfrm>
          <a:custGeom>
            <a:avLst/>
            <a:gdLst>
              <a:gd name="T0" fmla="*/ 279841 w 6"/>
              <a:gd name="T1" fmla="*/ 1234168 h 7"/>
              <a:gd name="T2" fmla="*/ 70093 w 6"/>
              <a:gd name="T3" fmla="*/ 1234168 h 7"/>
              <a:gd name="T4" fmla="*/ 70093 w 6"/>
              <a:gd name="T5" fmla="*/ 0 h 7"/>
              <a:gd name="T6" fmla="*/ 70093 w 6"/>
              <a:gd name="T7" fmla="*/ 0 h 7"/>
              <a:gd name="T8" fmla="*/ 70093 w 6"/>
              <a:gd name="T9" fmla="*/ 822779 h 7"/>
              <a:gd name="T10" fmla="*/ 349934 w 6"/>
              <a:gd name="T11" fmla="*/ 1234168 h 7"/>
              <a:gd name="T12" fmla="*/ 279841 w 6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7">
                <a:moveTo>
                  <a:pt x="4" y="6"/>
                </a:moveTo>
                <a:cubicBezTo>
                  <a:pt x="3" y="6"/>
                  <a:pt x="1" y="6"/>
                  <a:pt x="1" y="6"/>
                </a:cubicBezTo>
                <a:cubicBezTo>
                  <a:pt x="0" y="3"/>
                  <a:pt x="0" y="1"/>
                  <a:pt x="1" y="0"/>
                </a:cubicBezTo>
                <a:cubicBezTo>
                  <a:pt x="1" y="1"/>
                  <a:pt x="1" y="3"/>
                  <a:pt x="1" y="4"/>
                </a:cubicBezTo>
                <a:cubicBezTo>
                  <a:pt x="2" y="6"/>
                  <a:pt x="4" y="6"/>
                  <a:pt x="5" y="6"/>
                </a:cubicBezTo>
                <a:cubicBezTo>
                  <a:pt x="4" y="6"/>
                  <a:pt x="4" y="6"/>
                  <a:pt x="4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2" name="Freeform 2838">
            <a:extLst>
              <a:ext uri="{FF2B5EF4-FFF2-40B4-BE49-F238E27FC236}">
                <a16:creationId xmlns:a16="http://schemas.microsoft.com/office/drawing/2014/main" id="{1D5ACA0E-3A97-064F-9882-E4C002FF8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2419350"/>
            <a:ext cx="4763" cy="3175"/>
          </a:xfrm>
          <a:custGeom>
            <a:avLst/>
            <a:gdLst>
              <a:gd name="T0" fmla="*/ 806535 w 15"/>
              <a:gd name="T1" fmla="*/ 995539 h 9"/>
              <a:gd name="T2" fmla="*/ 302609 w 15"/>
              <a:gd name="T3" fmla="*/ 746831 h 9"/>
              <a:gd name="T4" fmla="*/ 201634 w 15"/>
              <a:gd name="T5" fmla="*/ 0 h 9"/>
              <a:gd name="T6" fmla="*/ 403267 w 15"/>
              <a:gd name="T7" fmla="*/ 746831 h 9"/>
              <a:gd name="T8" fmla="*/ 1411436 w 15"/>
              <a:gd name="T9" fmla="*/ 622300 h 9"/>
              <a:gd name="T10" fmla="*/ 806535 w 15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9">
                <a:moveTo>
                  <a:pt x="8" y="8"/>
                </a:moveTo>
                <a:cubicBezTo>
                  <a:pt x="6" y="8"/>
                  <a:pt x="5" y="7"/>
                  <a:pt x="3" y="6"/>
                </a:cubicBezTo>
                <a:cubicBezTo>
                  <a:pt x="2" y="5"/>
                  <a:pt x="0" y="1"/>
                  <a:pt x="2" y="0"/>
                </a:cubicBezTo>
                <a:cubicBezTo>
                  <a:pt x="1" y="2"/>
                  <a:pt x="2" y="5"/>
                  <a:pt x="4" y="6"/>
                </a:cubicBezTo>
                <a:cubicBezTo>
                  <a:pt x="6" y="8"/>
                  <a:pt x="11" y="8"/>
                  <a:pt x="14" y="5"/>
                </a:cubicBezTo>
                <a:cubicBezTo>
                  <a:pt x="12" y="7"/>
                  <a:pt x="10" y="8"/>
                  <a:pt x="8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3" name="Freeform 2839">
            <a:extLst>
              <a:ext uri="{FF2B5EF4-FFF2-40B4-BE49-F238E27FC236}">
                <a16:creationId xmlns:a16="http://schemas.microsoft.com/office/drawing/2014/main" id="{D42190C7-1423-7D41-8D0C-A6C00B83F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420938"/>
            <a:ext cx="1587" cy="3175"/>
          </a:xfrm>
          <a:custGeom>
            <a:avLst/>
            <a:gdLst>
              <a:gd name="T0" fmla="*/ 349934 w 6"/>
              <a:gd name="T1" fmla="*/ 907415 h 10"/>
              <a:gd name="T2" fmla="*/ 139921 w 6"/>
              <a:gd name="T3" fmla="*/ 0 h 10"/>
              <a:gd name="T4" fmla="*/ 210013 w 6"/>
              <a:gd name="T5" fmla="*/ 100965 h 10"/>
              <a:gd name="T6" fmla="*/ 349934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9"/>
                </a:moveTo>
                <a:cubicBezTo>
                  <a:pt x="3" y="8"/>
                  <a:pt x="0" y="3"/>
                  <a:pt x="2" y="0"/>
                </a:cubicBezTo>
                <a:lnTo>
                  <a:pt x="3" y="1"/>
                </a:lnTo>
                <a:cubicBezTo>
                  <a:pt x="1" y="3"/>
                  <a:pt x="3" y="7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4" name="Freeform 2840">
            <a:extLst>
              <a:ext uri="{FF2B5EF4-FFF2-40B4-BE49-F238E27FC236}">
                <a16:creationId xmlns:a16="http://schemas.microsoft.com/office/drawing/2014/main" id="{046670CB-4063-EF4F-84B9-370162C52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2422525"/>
            <a:ext cx="1587" cy="1588"/>
          </a:xfrm>
          <a:custGeom>
            <a:avLst/>
            <a:gdLst>
              <a:gd name="T0" fmla="*/ 157510 w 4"/>
              <a:gd name="T1" fmla="*/ 403352 h 5"/>
              <a:gd name="T2" fmla="*/ 0 w 4"/>
              <a:gd name="T3" fmla="*/ 403352 h 5"/>
              <a:gd name="T4" fmla="*/ 472133 w 4"/>
              <a:gd name="T5" fmla="*/ 0 h 5"/>
              <a:gd name="T6" fmla="*/ 157510 w 4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4"/>
                </a:lnTo>
                <a:cubicBezTo>
                  <a:pt x="1" y="3"/>
                  <a:pt x="2" y="1"/>
                  <a:pt x="3" y="0"/>
                </a:cubicBezTo>
                <a:cubicBezTo>
                  <a:pt x="3" y="2"/>
                  <a:pt x="1" y="3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5" name="Freeform 2841">
            <a:extLst>
              <a:ext uri="{FF2B5EF4-FFF2-40B4-BE49-F238E27FC236}">
                <a16:creationId xmlns:a16="http://schemas.microsoft.com/office/drawing/2014/main" id="{E5E4BB8F-69EE-5445-9CB0-FDE3943E3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19350"/>
            <a:ext cx="3175" cy="1588"/>
          </a:xfrm>
          <a:custGeom>
            <a:avLst/>
            <a:gdLst>
              <a:gd name="T0" fmla="*/ 124531 w 9"/>
              <a:gd name="T1" fmla="*/ 350154 h 6"/>
              <a:gd name="T2" fmla="*/ 0 w 9"/>
              <a:gd name="T3" fmla="*/ 350154 h 6"/>
              <a:gd name="T4" fmla="*/ 373239 w 9"/>
              <a:gd name="T5" fmla="*/ 70137 h 6"/>
              <a:gd name="T6" fmla="*/ 995539 w 9"/>
              <a:gd name="T7" fmla="*/ 0 h 6"/>
              <a:gd name="T8" fmla="*/ 497769 w 9"/>
              <a:gd name="T9" fmla="*/ 140009 h 6"/>
              <a:gd name="T10" fmla="*/ 124531 w 9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6">
                <a:moveTo>
                  <a:pt x="1" y="5"/>
                </a:moveTo>
                <a:lnTo>
                  <a:pt x="0" y="5"/>
                </a:lnTo>
                <a:cubicBezTo>
                  <a:pt x="1" y="3"/>
                  <a:pt x="2" y="2"/>
                  <a:pt x="3" y="1"/>
                </a:cubicBezTo>
                <a:cubicBezTo>
                  <a:pt x="5" y="0"/>
                  <a:pt x="6" y="0"/>
                  <a:pt x="8" y="0"/>
                </a:cubicBezTo>
                <a:cubicBezTo>
                  <a:pt x="6" y="0"/>
                  <a:pt x="5" y="1"/>
                  <a:pt x="4" y="2"/>
                </a:cubicBezTo>
                <a:cubicBezTo>
                  <a:pt x="2" y="2"/>
                  <a:pt x="1" y="3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6" name="Freeform 2842">
            <a:extLst>
              <a:ext uri="{FF2B5EF4-FFF2-40B4-BE49-F238E27FC236}">
                <a16:creationId xmlns:a16="http://schemas.microsoft.com/office/drawing/2014/main" id="{6981B2B2-6597-AA44-885D-80C166C3E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79663"/>
            <a:ext cx="4763" cy="7937"/>
          </a:xfrm>
          <a:custGeom>
            <a:avLst/>
            <a:gdLst>
              <a:gd name="T0" fmla="*/ 1207970 w 13"/>
              <a:gd name="T1" fmla="*/ 2834700 h 20"/>
              <a:gd name="T2" fmla="*/ 1610993 w 13"/>
              <a:gd name="T3" fmla="*/ 2834700 h 20"/>
              <a:gd name="T4" fmla="*/ 1073873 w 13"/>
              <a:gd name="T5" fmla="*/ 2834700 h 20"/>
              <a:gd name="T6" fmla="*/ 1207970 w 13"/>
              <a:gd name="T7" fmla="*/ 2834700 h 20"/>
              <a:gd name="T8" fmla="*/ 402657 w 13"/>
              <a:gd name="T9" fmla="*/ 2677150 h 20"/>
              <a:gd name="T10" fmla="*/ 134097 w 13"/>
              <a:gd name="T11" fmla="*/ 787350 h 20"/>
              <a:gd name="T12" fmla="*/ 1207970 w 13"/>
              <a:gd name="T13" fmla="*/ 0 h 20"/>
              <a:gd name="T14" fmla="*/ 268560 w 13"/>
              <a:gd name="T15" fmla="*/ 787350 h 20"/>
              <a:gd name="T16" fmla="*/ 537120 w 13"/>
              <a:gd name="T17" fmla="*/ 2519998 h 20"/>
              <a:gd name="T18" fmla="*/ 1073873 w 13"/>
              <a:gd name="T19" fmla="*/ 2834700 h 20"/>
              <a:gd name="T20" fmla="*/ 402657 w 13"/>
              <a:gd name="T21" fmla="*/ 2677150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20">
                <a:moveTo>
                  <a:pt x="9" y="18"/>
                </a:moveTo>
                <a:lnTo>
                  <a:pt x="12" y="18"/>
                </a:lnTo>
                <a:cubicBezTo>
                  <a:pt x="11" y="19"/>
                  <a:pt x="9" y="19"/>
                  <a:pt x="8" y="18"/>
                </a:cubicBezTo>
                <a:lnTo>
                  <a:pt x="9" y="18"/>
                </a:lnTo>
                <a:close/>
                <a:moveTo>
                  <a:pt x="3" y="17"/>
                </a:moveTo>
                <a:cubicBezTo>
                  <a:pt x="1" y="14"/>
                  <a:pt x="0" y="9"/>
                  <a:pt x="1" y="5"/>
                </a:cubicBezTo>
                <a:cubicBezTo>
                  <a:pt x="3" y="3"/>
                  <a:pt x="5" y="0"/>
                  <a:pt x="9" y="0"/>
                </a:cubicBezTo>
                <a:cubicBezTo>
                  <a:pt x="4" y="2"/>
                  <a:pt x="3" y="4"/>
                  <a:pt x="2" y="5"/>
                </a:cubicBezTo>
                <a:cubicBezTo>
                  <a:pt x="0" y="9"/>
                  <a:pt x="2" y="14"/>
                  <a:pt x="4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18"/>
                  <a:pt x="5" y="18"/>
                  <a:pt x="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7" name="Freeform 2843">
            <a:extLst>
              <a:ext uri="{FF2B5EF4-FFF2-40B4-BE49-F238E27FC236}">
                <a16:creationId xmlns:a16="http://schemas.microsoft.com/office/drawing/2014/main" id="{C37E83ED-AB28-FE43-A055-244E2FE0E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386013"/>
            <a:ext cx="3175" cy="3175"/>
          </a:xfrm>
          <a:custGeom>
            <a:avLst/>
            <a:gdLst>
              <a:gd name="T0" fmla="*/ 604838 w 10"/>
              <a:gd name="T1" fmla="*/ 995539 h 9"/>
              <a:gd name="T2" fmla="*/ 201613 w 10"/>
              <a:gd name="T3" fmla="*/ 871008 h 9"/>
              <a:gd name="T4" fmla="*/ 100965 w 10"/>
              <a:gd name="T5" fmla="*/ 0 h 9"/>
              <a:gd name="T6" fmla="*/ 100965 w 10"/>
              <a:gd name="T7" fmla="*/ 0 h 9"/>
              <a:gd name="T8" fmla="*/ 302578 w 10"/>
              <a:gd name="T9" fmla="*/ 871008 h 9"/>
              <a:gd name="T10" fmla="*/ 907415 w 10"/>
              <a:gd name="T11" fmla="*/ 871008 h 9"/>
              <a:gd name="T12" fmla="*/ 604838 w 10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6" y="8"/>
                </a:moveTo>
                <a:cubicBezTo>
                  <a:pt x="4" y="8"/>
                  <a:pt x="4" y="8"/>
                  <a:pt x="2" y="7"/>
                </a:cubicBezTo>
                <a:cubicBezTo>
                  <a:pt x="0" y="5"/>
                  <a:pt x="0" y="1"/>
                  <a:pt x="1" y="0"/>
                </a:cubicBezTo>
                <a:cubicBezTo>
                  <a:pt x="0" y="2"/>
                  <a:pt x="1" y="5"/>
                  <a:pt x="3" y="7"/>
                </a:cubicBezTo>
                <a:cubicBezTo>
                  <a:pt x="4" y="8"/>
                  <a:pt x="7" y="8"/>
                  <a:pt x="9" y="7"/>
                </a:cubicBezTo>
                <a:cubicBezTo>
                  <a:pt x="9" y="8"/>
                  <a:pt x="7" y="8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8" name="Freeform 2844">
            <a:extLst>
              <a:ext uri="{FF2B5EF4-FFF2-40B4-BE49-F238E27FC236}">
                <a16:creationId xmlns:a16="http://schemas.microsoft.com/office/drawing/2014/main" id="{675FFB5D-8DCA-124F-BCAA-BC7B57971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87600"/>
            <a:ext cx="6350" cy="4763"/>
          </a:xfrm>
          <a:custGeom>
            <a:avLst/>
            <a:gdLst>
              <a:gd name="T0" fmla="*/ 1395132 w 17"/>
              <a:gd name="T1" fmla="*/ 1610993 h 13"/>
              <a:gd name="T2" fmla="*/ 279026 w 17"/>
              <a:gd name="T3" fmla="*/ 805313 h 13"/>
              <a:gd name="T4" fmla="*/ 0 w 17"/>
              <a:gd name="T5" fmla="*/ 0 h 13"/>
              <a:gd name="T6" fmla="*/ 279026 w 17"/>
              <a:gd name="T7" fmla="*/ 134097 h 13"/>
              <a:gd name="T8" fmla="*/ 279026 w 17"/>
              <a:gd name="T9" fmla="*/ 805313 h 13"/>
              <a:gd name="T10" fmla="*/ 1395132 w 17"/>
              <a:gd name="T11" fmla="*/ 1342433 h 13"/>
              <a:gd name="T12" fmla="*/ 1395132 w 17"/>
              <a:gd name="T13" fmla="*/ 1342433 h 13"/>
              <a:gd name="T14" fmla="*/ 2232212 w 17"/>
              <a:gd name="T15" fmla="*/ 805313 h 13"/>
              <a:gd name="T16" fmla="*/ 1395132 w 17"/>
              <a:gd name="T17" fmla="*/ 1610993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3">
                <a:moveTo>
                  <a:pt x="10" y="12"/>
                </a:moveTo>
                <a:cubicBezTo>
                  <a:pt x="7" y="12"/>
                  <a:pt x="2" y="9"/>
                  <a:pt x="2" y="6"/>
                </a:cubicBezTo>
                <a:cubicBezTo>
                  <a:pt x="0" y="4"/>
                  <a:pt x="0" y="3"/>
                  <a:pt x="0" y="0"/>
                </a:cubicBezTo>
                <a:lnTo>
                  <a:pt x="2" y="1"/>
                </a:lnTo>
                <a:cubicBezTo>
                  <a:pt x="0" y="3"/>
                  <a:pt x="0" y="3"/>
                  <a:pt x="2" y="6"/>
                </a:cubicBezTo>
                <a:cubicBezTo>
                  <a:pt x="3" y="9"/>
                  <a:pt x="7" y="10"/>
                  <a:pt x="10" y="10"/>
                </a:cubicBezTo>
                <a:cubicBezTo>
                  <a:pt x="12" y="10"/>
                  <a:pt x="15" y="9"/>
                  <a:pt x="16" y="6"/>
                </a:cubicBezTo>
                <a:cubicBezTo>
                  <a:pt x="15" y="10"/>
                  <a:pt x="12" y="11"/>
                  <a:pt x="1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99" name="Freeform 2845">
            <a:extLst>
              <a:ext uri="{FF2B5EF4-FFF2-40B4-BE49-F238E27FC236}">
                <a16:creationId xmlns:a16="http://schemas.microsoft.com/office/drawing/2014/main" id="{B50F0F80-8FD1-2144-8322-DB5F18D62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2390775"/>
            <a:ext cx="6350" cy="3175"/>
          </a:xfrm>
          <a:custGeom>
            <a:avLst/>
            <a:gdLst>
              <a:gd name="T0" fmla="*/ 1120069 w 18"/>
              <a:gd name="T1" fmla="*/ 907415 h 10"/>
              <a:gd name="T2" fmla="*/ 497769 w 18"/>
              <a:gd name="T3" fmla="*/ 705803 h 10"/>
              <a:gd name="T4" fmla="*/ 0 w 18"/>
              <a:gd name="T5" fmla="*/ 201613 h 10"/>
              <a:gd name="T6" fmla="*/ 0 w 18"/>
              <a:gd name="T7" fmla="*/ 201613 h 10"/>
              <a:gd name="T8" fmla="*/ 497769 w 18"/>
              <a:gd name="T9" fmla="*/ 705803 h 10"/>
              <a:gd name="T10" fmla="*/ 1617839 w 18"/>
              <a:gd name="T11" fmla="*/ 604838 h 10"/>
              <a:gd name="T12" fmla="*/ 1991078 w 18"/>
              <a:gd name="T13" fmla="*/ 0 h 10"/>
              <a:gd name="T14" fmla="*/ 1742369 w 18"/>
              <a:gd name="T15" fmla="*/ 705803 h 10"/>
              <a:gd name="T16" fmla="*/ 1120069 w 18"/>
              <a:gd name="T17" fmla="*/ 90741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0">
                <a:moveTo>
                  <a:pt x="9" y="9"/>
                </a:moveTo>
                <a:cubicBezTo>
                  <a:pt x="8" y="9"/>
                  <a:pt x="6" y="8"/>
                  <a:pt x="4" y="7"/>
                </a:cubicBezTo>
                <a:cubicBezTo>
                  <a:pt x="1" y="6"/>
                  <a:pt x="0" y="4"/>
                  <a:pt x="0" y="2"/>
                </a:cubicBezTo>
                <a:cubicBezTo>
                  <a:pt x="0" y="4"/>
                  <a:pt x="2" y="5"/>
                  <a:pt x="4" y="7"/>
                </a:cubicBezTo>
                <a:cubicBezTo>
                  <a:pt x="7" y="8"/>
                  <a:pt x="12" y="9"/>
                  <a:pt x="13" y="6"/>
                </a:cubicBezTo>
                <a:cubicBezTo>
                  <a:pt x="16" y="5"/>
                  <a:pt x="16" y="3"/>
                  <a:pt x="16" y="0"/>
                </a:cubicBezTo>
                <a:cubicBezTo>
                  <a:pt x="17" y="4"/>
                  <a:pt x="16" y="6"/>
                  <a:pt x="14" y="7"/>
                </a:cubicBezTo>
                <a:cubicBezTo>
                  <a:pt x="13" y="8"/>
                  <a:pt x="12" y="9"/>
                  <a:pt x="9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0" name="Freeform 2846">
            <a:extLst>
              <a:ext uri="{FF2B5EF4-FFF2-40B4-BE49-F238E27FC236}">
                <a16:creationId xmlns:a16="http://schemas.microsoft.com/office/drawing/2014/main" id="{C37B4019-52D6-2540-ABC4-24AC89B7D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2392363"/>
            <a:ext cx="7938" cy="3175"/>
          </a:xfrm>
          <a:custGeom>
            <a:avLst/>
            <a:gdLst>
              <a:gd name="T0" fmla="*/ 1562343 w 22"/>
              <a:gd name="T1" fmla="*/ 833005 h 11"/>
              <a:gd name="T2" fmla="*/ 0 w 22"/>
              <a:gd name="T3" fmla="*/ 249959 h 11"/>
              <a:gd name="T4" fmla="*/ 130255 w 22"/>
              <a:gd name="T5" fmla="*/ 249959 h 11"/>
              <a:gd name="T6" fmla="*/ 1952748 w 22"/>
              <a:gd name="T7" fmla="*/ 583045 h 11"/>
              <a:gd name="T8" fmla="*/ 2473769 w 22"/>
              <a:gd name="T9" fmla="*/ 0 h 11"/>
              <a:gd name="T10" fmla="*/ 1952748 w 22"/>
              <a:gd name="T11" fmla="*/ 666461 h 11"/>
              <a:gd name="T12" fmla="*/ 1562343 w 22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11">
                <a:moveTo>
                  <a:pt x="12" y="10"/>
                </a:moveTo>
                <a:cubicBezTo>
                  <a:pt x="9" y="10"/>
                  <a:pt x="3" y="7"/>
                  <a:pt x="0" y="3"/>
                </a:cubicBezTo>
                <a:lnTo>
                  <a:pt x="1" y="3"/>
                </a:lnTo>
                <a:cubicBezTo>
                  <a:pt x="4" y="7"/>
                  <a:pt x="11" y="10"/>
                  <a:pt x="15" y="7"/>
                </a:cubicBezTo>
                <a:cubicBezTo>
                  <a:pt x="19" y="6"/>
                  <a:pt x="20" y="3"/>
                  <a:pt x="19" y="0"/>
                </a:cubicBezTo>
                <a:cubicBezTo>
                  <a:pt x="21" y="5"/>
                  <a:pt x="18" y="7"/>
                  <a:pt x="15" y="8"/>
                </a:cubicBezTo>
                <a:cubicBezTo>
                  <a:pt x="15" y="10"/>
                  <a:pt x="14" y="10"/>
                  <a:pt x="1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1" name="Freeform 2847">
            <a:extLst>
              <a:ext uri="{FF2B5EF4-FFF2-40B4-BE49-F238E27FC236}">
                <a16:creationId xmlns:a16="http://schemas.microsoft.com/office/drawing/2014/main" id="{88A833F3-C0B2-0849-95B9-8C103DC3A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393950"/>
            <a:ext cx="7938" cy="3175"/>
          </a:xfrm>
          <a:custGeom>
            <a:avLst/>
            <a:gdLst>
              <a:gd name="T0" fmla="*/ 1890435 w 20"/>
              <a:gd name="T1" fmla="*/ 995539 h 9"/>
              <a:gd name="T2" fmla="*/ 0 w 20"/>
              <a:gd name="T3" fmla="*/ 373239 h 9"/>
              <a:gd name="T4" fmla="*/ 157569 w 20"/>
              <a:gd name="T5" fmla="*/ 249061 h 9"/>
              <a:gd name="T6" fmla="*/ 2363143 w 20"/>
              <a:gd name="T7" fmla="*/ 871008 h 9"/>
              <a:gd name="T8" fmla="*/ 2835454 w 20"/>
              <a:gd name="T9" fmla="*/ 0 h 9"/>
              <a:gd name="T10" fmla="*/ 2363143 w 20"/>
              <a:gd name="T11" fmla="*/ 995539 h 9"/>
              <a:gd name="T12" fmla="*/ 1890435 w 20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9">
                <a:moveTo>
                  <a:pt x="12" y="8"/>
                </a:moveTo>
                <a:cubicBezTo>
                  <a:pt x="7" y="8"/>
                  <a:pt x="2" y="5"/>
                  <a:pt x="0" y="3"/>
                </a:cubicBezTo>
                <a:lnTo>
                  <a:pt x="1" y="2"/>
                </a:lnTo>
                <a:cubicBezTo>
                  <a:pt x="3" y="6"/>
                  <a:pt x="10" y="8"/>
                  <a:pt x="15" y="7"/>
                </a:cubicBezTo>
                <a:cubicBezTo>
                  <a:pt x="17" y="6"/>
                  <a:pt x="18" y="3"/>
                  <a:pt x="18" y="0"/>
                </a:cubicBezTo>
                <a:cubicBezTo>
                  <a:pt x="19" y="5"/>
                  <a:pt x="17" y="7"/>
                  <a:pt x="15" y="8"/>
                </a:cubicBezTo>
                <a:cubicBezTo>
                  <a:pt x="14" y="8"/>
                  <a:pt x="12" y="8"/>
                  <a:pt x="12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2" name="Freeform 2848">
            <a:extLst>
              <a:ext uri="{FF2B5EF4-FFF2-40B4-BE49-F238E27FC236}">
                <a16:creationId xmlns:a16="http://schemas.microsoft.com/office/drawing/2014/main" id="{6298A6A7-B8A3-114C-B9F9-4D8E20036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73313"/>
            <a:ext cx="7938" cy="3175"/>
          </a:xfrm>
          <a:custGeom>
            <a:avLst/>
            <a:gdLst>
              <a:gd name="T0" fmla="*/ 1732865 w 20"/>
              <a:gd name="T1" fmla="*/ 1234168 h 7"/>
              <a:gd name="T2" fmla="*/ 787847 w 20"/>
              <a:gd name="T3" fmla="*/ 1028700 h 7"/>
              <a:gd name="T4" fmla="*/ 0 w 20"/>
              <a:gd name="T5" fmla="*/ 0 h 7"/>
              <a:gd name="T6" fmla="*/ 0 w 20"/>
              <a:gd name="T7" fmla="*/ 0 h 7"/>
              <a:gd name="T8" fmla="*/ 787847 w 20"/>
              <a:gd name="T9" fmla="*/ 822779 h 7"/>
              <a:gd name="T10" fmla="*/ 2993023 w 20"/>
              <a:gd name="T11" fmla="*/ 617311 h 7"/>
              <a:gd name="T12" fmla="*/ 1732865 w 20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7">
                <a:moveTo>
                  <a:pt x="11" y="6"/>
                </a:moveTo>
                <a:cubicBezTo>
                  <a:pt x="8" y="6"/>
                  <a:pt x="7" y="6"/>
                  <a:pt x="5" y="5"/>
                </a:cubicBezTo>
                <a:cubicBezTo>
                  <a:pt x="2" y="3"/>
                  <a:pt x="0" y="3"/>
                  <a:pt x="0" y="0"/>
                </a:cubicBezTo>
                <a:cubicBezTo>
                  <a:pt x="1" y="2"/>
                  <a:pt x="2" y="3"/>
                  <a:pt x="5" y="4"/>
                </a:cubicBezTo>
                <a:cubicBezTo>
                  <a:pt x="9" y="6"/>
                  <a:pt x="14" y="6"/>
                  <a:pt x="19" y="3"/>
                </a:cubicBezTo>
                <a:cubicBezTo>
                  <a:pt x="16" y="5"/>
                  <a:pt x="13" y="6"/>
                  <a:pt x="1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3" name="Freeform 2849">
            <a:extLst>
              <a:ext uri="{FF2B5EF4-FFF2-40B4-BE49-F238E27FC236}">
                <a16:creationId xmlns:a16="http://schemas.microsoft.com/office/drawing/2014/main" id="{95906921-07A4-EE4D-87F5-A298B7A02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300" y="2374900"/>
            <a:ext cx="4763" cy="4763"/>
          </a:xfrm>
          <a:custGeom>
            <a:avLst/>
            <a:gdLst>
              <a:gd name="T0" fmla="*/ 463032 w 14"/>
              <a:gd name="T1" fmla="*/ 1411436 h 15"/>
              <a:gd name="T2" fmla="*/ 0 w 14"/>
              <a:gd name="T3" fmla="*/ 1310778 h 15"/>
              <a:gd name="T4" fmla="*/ 810390 w 14"/>
              <a:gd name="T5" fmla="*/ 1411436 h 15"/>
              <a:gd name="T6" fmla="*/ 810390 w 14"/>
              <a:gd name="T7" fmla="*/ 1411436 h 15"/>
              <a:gd name="T8" fmla="*/ 463032 w 14"/>
              <a:gd name="T9" fmla="*/ 1411436 h 15"/>
              <a:gd name="T10" fmla="*/ 1504768 w 14"/>
              <a:gd name="T11" fmla="*/ 504243 h 15"/>
              <a:gd name="T12" fmla="*/ 1273082 w 14"/>
              <a:gd name="T13" fmla="*/ 0 h 15"/>
              <a:gd name="T14" fmla="*/ 1504768 w 14"/>
              <a:gd name="T15" fmla="*/ 504243 h 15"/>
              <a:gd name="T16" fmla="*/ 810390 w 14"/>
              <a:gd name="T17" fmla="*/ 1411436 h 15"/>
              <a:gd name="T18" fmla="*/ 1504768 w 14"/>
              <a:gd name="T19" fmla="*/ 504243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5">
                <a:moveTo>
                  <a:pt x="4" y="14"/>
                </a:moveTo>
                <a:cubicBezTo>
                  <a:pt x="4" y="14"/>
                  <a:pt x="2" y="14"/>
                  <a:pt x="0" y="13"/>
                </a:cubicBezTo>
                <a:cubicBezTo>
                  <a:pt x="3" y="14"/>
                  <a:pt x="5" y="14"/>
                  <a:pt x="7" y="14"/>
                </a:cubicBezTo>
                <a:lnTo>
                  <a:pt x="4" y="14"/>
                </a:lnTo>
                <a:close/>
                <a:moveTo>
                  <a:pt x="13" y="5"/>
                </a:moveTo>
                <a:cubicBezTo>
                  <a:pt x="13" y="3"/>
                  <a:pt x="13" y="2"/>
                  <a:pt x="11" y="0"/>
                </a:cubicBezTo>
                <a:cubicBezTo>
                  <a:pt x="13" y="1"/>
                  <a:pt x="13" y="3"/>
                  <a:pt x="13" y="5"/>
                </a:cubicBezTo>
                <a:cubicBezTo>
                  <a:pt x="13" y="9"/>
                  <a:pt x="10" y="12"/>
                  <a:pt x="7" y="14"/>
                </a:cubicBezTo>
                <a:cubicBezTo>
                  <a:pt x="10" y="12"/>
                  <a:pt x="13" y="8"/>
                  <a:pt x="1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4" name="Freeform 2850">
            <a:extLst>
              <a:ext uri="{FF2B5EF4-FFF2-40B4-BE49-F238E27FC236}">
                <a16:creationId xmlns:a16="http://schemas.microsoft.com/office/drawing/2014/main" id="{BD8244C7-C912-064E-ACDA-EABDD049C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74900"/>
            <a:ext cx="6350" cy="3175"/>
          </a:xfrm>
          <a:custGeom>
            <a:avLst/>
            <a:gdLst>
              <a:gd name="T0" fmla="*/ 697753 w 17"/>
              <a:gd name="T1" fmla="*/ 995539 h 9"/>
              <a:gd name="T2" fmla="*/ 0 w 17"/>
              <a:gd name="T3" fmla="*/ 871008 h 9"/>
              <a:gd name="T4" fmla="*/ 0 w 17"/>
              <a:gd name="T5" fmla="*/ 871008 h 9"/>
              <a:gd name="T6" fmla="*/ 1255806 w 17"/>
              <a:gd name="T7" fmla="*/ 871008 h 9"/>
              <a:gd name="T8" fmla="*/ 2232212 w 17"/>
              <a:gd name="T9" fmla="*/ 0 h 9"/>
              <a:gd name="T10" fmla="*/ 1255806 w 17"/>
              <a:gd name="T11" fmla="*/ 871008 h 9"/>
              <a:gd name="T12" fmla="*/ 697753 w 17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9">
                <a:moveTo>
                  <a:pt x="5" y="8"/>
                </a:moveTo>
                <a:cubicBezTo>
                  <a:pt x="3" y="8"/>
                  <a:pt x="2" y="8"/>
                  <a:pt x="0" y="7"/>
                </a:cubicBezTo>
                <a:cubicBezTo>
                  <a:pt x="2" y="8"/>
                  <a:pt x="7" y="8"/>
                  <a:pt x="9" y="7"/>
                </a:cubicBezTo>
                <a:cubicBezTo>
                  <a:pt x="12" y="6"/>
                  <a:pt x="14" y="3"/>
                  <a:pt x="16" y="0"/>
                </a:cubicBezTo>
                <a:cubicBezTo>
                  <a:pt x="14" y="4"/>
                  <a:pt x="12" y="7"/>
                  <a:pt x="9" y="7"/>
                </a:cubicBezTo>
                <a:cubicBezTo>
                  <a:pt x="8" y="8"/>
                  <a:pt x="7" y="8"/>
                  <a:pt x="5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5" name="Freeform 2851">
            <a:extLst>
              <a:ext uri="{FF2B5EF4-FFF2-40B4-BE49-F238E27FC236}">
                <a16:creationId xmlns:a16="http://schemas.microsoft.com/office/drawing/2014/main" id="{A23242D4-80D3-514D-B838-4869B044B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378075"/>
            <a:ext cx="4762" cy="3175"/>
          </a:xfrm>
          <a:custGeom>
            <a:avLst/>
            <a:gdLst>
              <a:gd name="T0" fmla="*/ 1041177 w 14"/>
              <a:gd name="T1" fmla="*/ 1102519 h 8"/>
              <a:gd name="T2" fmla="*/ 231297 w 14"/>
              <a:gd name="T3" fmla="*/ 630238 h 8"/>
              <a:gd name="T4" fmla="*/ 0 w 14"/>
              <a:gd name="T5" fmla="*/ 0 h 8"/>
              <a:gd name="T6" fmla="*/ 346946 w 14"/>
              <a:gd name="T7" fmla="*/ 630238 h 8"/>
              <a:gd name="T8" fmla="*/ 1504112 w 14"/>
              <a:gd name="T9" fmla="*/ 787400 h 8"/>
              <a:gd name="T10" fmla="*/ 1041177 w 1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9" y="7"/>
                </a:moveTo>
                <a:cubicBezTo>
                  <a:pt x="7" y="7"/>
                  <a:pt x="4" y="5"/>
                  <a:pt x="2" y="4"/>
                </a:cubicBezTo>
                <a:cubicBezTo>
                  <a:pt x="0" y="3"/>
                  <a:pt x="0" y="1"/>
                  <a:pt x="0" y="0"/>
                </a:cubicBezTo>
                <a:cubicBezTo>
                  <a:pt x="0" y="0"/>
                  <a:pt x="1" y="2"/>
                  <a:pt x="3" y="4"/>
                </a:cubicBezTo>
                <a:cubicBezTo>
                  <a:pt x="5" y="5"/>
                  <a:pt x="9" y="6"/>
                  <a:pt x="13" y="5"/>
                </a:cubicBezTo>
                <a:cubicBezTo>
                  <a:pt x="12" y="6"/>
                  <a:pt x="10" y="7"/>
                  <a:pt x="9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6" name="Freeform 2852">
            <a:extLst>
              <a:ext uri="{FF2B5EF4-FFF2-40B4-BE49-F238E27FC236}">
                <a16:creationId xmlns:a16="http://schemas.microsoft.com/office/drawing/2014/main" id="{617E7510-640A-BC43-B30D-5AFDCEF31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79663"/>
            <a:ext cx="3175" cy="6350"/>
          </a:xfrm>
          <a:custGeom>
            <a:avLst/>
            <a:gdLst>
              <a:gd name="T0" fmla="*/ 871008 w 9"/>
              <a:gd name="T1" fmla="*/ 1417638 h 16"/>
              <a:gd name="T2" fmla="*/ 622300 w 9"/>
              <a:gd name="T3" fmla="*/ 0 h 16"/>
              <a:gd name="T4" fmla="*/ 746831 w 9"/>
              <a:gd name="T5" fmla="*/ 0 h 16"/>
              <a:gd name="T6" fmla="*/ 995539 w 9"/>
              <a:gd name="T7" fmla="*/ 1417638 h 16"/>
              <a:gd name="T8" fmla="*/ 124531 w 9"/>
              <a:gd name="T9" fmla="*/ 2362597 h 16"/>
              <a:gd name="T10" fmla="*/ 0 w 9"/>
              <a:gd name="T11" fmla="*/ 2362597 h 16"/>
              <a:gd name="T12" fmla="*/ 871008 w 9"/>
              <a:gd name="T13" fmla="*/ 1417638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7" y="9"/>
                </a:moveTo>
                <a:cubicBezTo>
                  <a:pt x="8" y="6"/>
                  <a:pt x="7" y="3"/>
                  <a:pt x="5" y="0"/>
                </a:cubicBezTo>
                <a:lnTo>
                  <a:pt x="6" y="0"/>
                </a:lnTo>
                <a:cubicBezTo>
                  <a:pt x="7" y="1"/>
                  <a:pt x="8" y="6"/>
                  <a:pt x="8" y="9"/>
                </a:cubicBezTo>
                <a:cubicBezTo>
                  <a:pt x="7" y="12"/>
                  <a:pt x="4" y="15"/>
                  <a:pt x="1" y="15"/>
                </a:cubicBezTo>
                <a:lnTo>
                  <a:pt x="0" y="15"/>
                </a:lnTo>
                <a:cubicBezTo>
                  <a:pt x="4" y="15"/>
                  <a:pt x="6" y="11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7" name="Freeform 2853">
            <a:extLst>
              <a:ext uri="{FF2B5EF4-FFF2-40B4-BE49-F238E27FC236}">
                <a16:creationId xmlns:a16="http://schemas.microsoft.com/office/drawing/2014/main" id="{3912FA98-C754-1247-9F61-8895D7236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379663"/>
            <a:ext cx="4762" cy="3175"/>
          </a:xfrm>
          <a:custGeom>
            <a:avLst/>
            <a:gdLst>
              <a:gd name="T0" fmla="*/ 315086 w 12"/>
              <a:gd name="T1" fmla="*/ 1102519 h 8"/>
              <a:gd name="T2" fmla="*/ 0 w 12"/>
              <a:gd name="T3" fmla="*/ 944959 h 8"/>
              <a:gd name="T4" fmla="*/ 1102403 w 12"/>
              <a:gd name="T5" fmla="*/ 944959 h 8"/>
              <a:gd name="T6" fmla="*/ 1732178 w 12"/>
              <a:gd name="T7" fmla="*/ 0 h 8"/>
              <a:gd name="T8" fmla="*/ 1102403 w 12"/>
              <a:gd name="T9" fmla="*/ 944959 h 8"/>
              <a:gd name="T10" fmla="*/ 315086 w 12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8">
                <a:moveTo>
                  <a:pt x="2" y="7"/>
                </a:moveTo>
                <a:cubicBezTo>
                  <a:pt x="1" y="7"/>
                  <a:pt x="0" y="7"/>
                  <a:pt x="0" y="6"/>
                </a:cubicBezTo>
                <a:cubicBezTo>
                  <a:pt x="1" y="7"/>
                  <a:pt x="4" y="6"/>
                  <a:pt x="7" y="6"/>
                </a:cubicBezTo>
                <a:cubicBezTo>
                  <a:pt x="8" y="6"/>
                  <a:pt x="10" y="3"/>
                  <a:pt x="11" y="0"/>
                </a:cubicBezTo>
                <a:cubicBezTo>
                  <a:pt x="11" y="3"/>
                  <a:pt x="10" y="6"/>
                  <a:pt x="7" y="6"/>
                </a:cubicBezTo>
                <a:cubicBezTo>
                  <a:pt x="5" y="7"/>
                  <a:pt x="3" y="7"/>
                  <a:pt x="2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8" name="Freeform 2854">
            <a:extLst>
              <a:ext uri="{FF2B5EF4-FFF2-40B4-BE49-F238E27FC236}">
                <a16:creationId xmlns:a16="http://schemas.microsoft.com/office/drawing/2014/main" id="{683DF50B-F271-2A40-969F-740CB9674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81250"/>
            <a:ext cx="3175" cy="3175"/>
          </a:xfrm>
          <a:custGeom>
            <a:avLst/>
            <a:gdLst>
              <a:gd name="T0" fmla="*/ 749877 w 11"/>
              <a:gd name="T1" fmla="*/ 1234168 h 7"/>
              <a:gd name="T2" fmla="*/ 0 w 11"/>
              <a:gd name="T3" fmla="*/ 0 h 7"/>
              <a:gd name="T4" fmla="*/ 83416 w 11"/>
              <a:gd name="T5" fmla="*/ 0 h 7"/>
              <a:gd name="T6" fmla="*/ 833005 w 11"/>
              <a:gd name="T7" fmla="*/ 1028700 h 7"/>
              <a:gd name="T8" fmla="*/ 749877 w 11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7">
                <a:moveTo>
                  <a:pt x="9" y="6"/>
                </a:moveTo>
                <a:cubicBezTo>
                  <a:pt x="3" y="6"/>
                  <a:pt x="1" y="4"/>
                  <a:pt x="0" y="0"/>
                </a:cubicBezTo>
                <a:lnTo>
                  <a:pt x="1" y="0"/>
                </a:lnTo>
                <a:cubicBezTo>
                  <a:pt x="2" y="3"/>
                  <a:pt x="4" y="5"/>
                  <a:pt x="10" y="5"/>
                </a:cubicBezTo>
                <a:lnTo>
                  <a:pt x="9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09" name="Freeform 2855">
            <a:extLst>
              <a:ext uri="{FF2B5EF4-FFF2-40B4-BE49-F238E27FC236}">
                <a16:creationId xmlns:a16="http://schemas.microsoft.com/office/drawing/2014/main" id="{5E74010B-0C02-BE46-8CBB-A541E00ED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82838"/>
            <a:ext cx="6350" cy="1587"/>
          </a:xfrm>
          <a:custGeom>
            <a:avLst/>
            <a:gdLst>
              <a:gd name="T0" fmla="*/ 1005305 w 19"/>
              <a:gd name="T1" fmla="*/ 349934 h 6"/>
              <a:gd name="T2" fmla="*/ 0 w 19"/>
              <a:gd name="T3" fmla="*/ 70093 h 6"/>
              <a:gd name="T4" fmla="*/ 0 w 19"/>
              <a:gd name="T5" fmla="*/ 0 h 6"/>
              <a:gd name="T6" fmla="*/ 1005305 w 19"/>
              <a:gd name="T7" fmla="*/ 279841 h 6"/>
              <a:gd name="T8" fmla="*/ 2010611 w 19"/>
              <a:gd name="T9" fmla="*/ 0 h 6"/>
              <a:gd name="T10" fmla="*/ 1005305 w 19"/>
              <a:gd name="T11" fmla="*/ 34993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6">
                <a:moveTo>
                  <a:pt x="9" y="5"/>
                </a:moveTo>
                <a:cubicBezTo>
                  <a:pt x="5" y="5"/>
                  <a:pt x="1" y="4"/>
                  <a:pt x="0" y="1"/>
                </a:cubicBezTo>
                <a:lnTo>
                  <a:pt x="0" y="0"/>
                </a:lnTo>
                <a:cubicBezTo>
                  <a:pt x="2" y="4"/>
                  <a:pt x="5" y="4"/>
                  <a:pt x="9" y="4"/>
                </a:cubicBezTo>
                <a:cubicBezTo>
                  <a:pt x="13" y="4"/>
                  <a:pt x="15" y="3"/>
                  <a:pt x="18" y="0"/>
                </a:cubicBezTo>
                <a:cubicBezTo>
                  <a:pt x="16" y="4"/>
                  <a:pt x="13" y="4"/>
                  <a:pt x="9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0" name="Freeform 2856">
            <a:extLst>
              <a:ext uri="{FF2B5EF4-FFF2-40B4-BE49-F238E27FC236}">
                <a16:creationId xmlns:a16="http://schemas.microsoft.com/office/drawing/2014/main" id="{4C5CA800-0A33-AE46-866B-AE57E5E7E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384425"/>
            <a:ext cx="4762" cy="3175"/>
          </a:xfrm>
          <a:custGeom>
            <a:avLst/>
            <a:gdLst>
              <a:gd name="T0" fmla="*/ 315086 w 12"/>
              <a:gd name="T1" fmla="*/ 604838 h 10"/>
              <a:gd name="T2" fmla="*/ 0 w 12"/>
              <a:gd name="T3" fmla="*/ 0 h 10"/>
              <a:gd name="T4" fmla="*/ 157543 w 12"/>
              <a:gd name="T5" fmla="*/ 0 h 10"/>
              <a:gd name="T6" fmla="*/ 472629 w 12"/>
              <a:gd name="T7" fmla="*/ 604838 h 10"/>
              <a:gd name="T8" fmla="*/ 1732178 w 12"/>
              <a:gd name="T9" fmla="*/ 806450 h 10"/>
              <a:gd name="T10" fmla="*/ 1574635 w 12"/>
              <a:gd name="T11" fmla="*/ 907415 h 10"/>
              <a:gd name="T12" fmla="*/ 1417489 w 12"/>
              <a:gd name="T13" fmla="*/ 907415 h 10"/>
              <a:gd name="T14" fmla="*/ 315086 w 12"/>
              <a:gd name="T15" fmla="*/ 60483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0">
                <a:moveTo>
                  <a:pt x="2" y="6"/>
                </a:moveTo>
                <a:cubicBezTo>
                  <a:pt x="1" y="4"/>
                  <a:pt x="0" y="3"/>
                  <a:pt x="0" y="0"/>
                </a:cubicBezTo>
                <a:lnTo>
                  <a:pt x="1" y="0"/>
                </a:lnTo>
                <a:cubicBezTo>
                  <a:pt x="1" y="2"/>
                  <a:pt x="1" y="4"/>
                  <a:pt x="3" y="6"/>
                </a:cubicBezTo>
                <a:cubicBezTo>
                  <a:pt x="5" y="8"/>
                  <a:pt x="8" y="9"/>
                  <a:pt x="11" y="8"/>
                </a:cubicBezTo>
                <a:lnTo>
                  <a:pt x="10" y="9"/>
                </a:lnTo>
                <a:lnTo>
                  <a:pt x="9" y="9"/>
                </a:lnTo>
                <a:cubicBezTo>
                  <a:pt x="5" y="9"/>
                  <a:pt x="5" y="8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1" name="Freeform 2857">
            <a:extLst>
              <a:ext uri="{FF2B5EF4-FFF2-40B4-BE49-F238E27FC236}">
                <a16:creationId xmlns:a16="http://schemas.microsoft.com/office/drawing/2014/main" id="{6859DC39-F468-AA4F-9C81-41B41615E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300" y="2386013"/>
            <a:ext cx="3175" cy="3175"/>
          </a:xfrm>
          <a:custGeom>
            <a:avLst/>
            <a:gdLst>
              <a:gd name="T0" fmla="*/ 373239 w 9"/>
              <a:gd name="T1" fmla="*/ 907415 h 10"/>
              <a:gd name="T2" fmla="*/ 0 w 9"/>
              <a:gd name="T3" fmla="*/ 806450 h 10"/>
              <a:gd name="T4" fmla="*/ 124531 w 9"/>
              <a:gd name="T5" fmla="*/ 705803 h 10"/>
              <a:gd name="T6" fmla="*/ 746831 w 9"/>
              <a:gd name="T7" fmla="*/ 604838 h 10"/>
              <a:gd name="T8" fmla="*/ 995539 w 9"/>
              <a:gd name="T9" fmla="*/ 0 h 10"/>
              <a:gd name="T10" fmla="*/ 746831 w 9"/>
              <a:gd name="T11" fmla="*/ 604838 h 10"/>
              <a:gd name="T12" fmla="*/ 373239 w 9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3" y="9"/>
                </a:moveTo>
                <a:lnTo>
                  <a:pt x="0" y="8"/>
                </a:lnTo>
                <a:lnTo>
                  <a:pt x="1" y="7"/>
                </a:lnTo>
                <a:cubicBezTo>
                  <a:pt x="3" y="8"/>
                  <a:pt x="4" y="7"/>
                  <a:pt x="6" y="6"/>
                </a:cubicBezTo>
                <a:cubicBezTo>
                  <a:pt x="7" y="4"/>
                  <a:pt x="8" y="2"/>
                  <a:pt x="8" y="0"/>
                </a:cubicBezTo>
                <a:cubicBezTo>
                  <a:pt x="8" y="2"/>
                  <a:pt x="7" y="5"/>
                  <a:pt x="6" y="6"/>
                </a:cubicBez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2" name="Freeform 2858">
            <a:extLst>
              <a:ext uri="{FF2B5EF4-FFF2-40B4-BE49-F238E27FC236}">
                <a16:creationId xmlns:a16="http://schemas.microsoft.com/office/drawing/2014/main" id="{95BE2684-BF0F-4D4A-8F66-ACF9D7721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87600"/>
            <a:ext cx="3175" cy="4763"/>
          </a:xfrm>
          <a:custGeom>
            <a:avLst/>
            <a:gdLst>
              <a:gd name="T0" fmla="*/ 0 w 7"/>
              <a:gd name="T1" fmla="*/ 1504768 h 14"/>
              <a:gd name="T2" fmla="*/ 0 w 7"/>
              <a:gd name="T3" fmla="*/ 1504768 h 14"/>
              <a:gd name="T4" fmla="*/ 0 w 7"/>
              <a:gd name="T5" fmla="*/ 1389095 h 14"/>
              <a:gd name="T6" fmla="*/ 822779 w 7"/>
              <a:gd name="T7" fmla="*/ 1157409 h 14"/>
              <a:gd name="T8" fmla="*/ 411389 w 7"/>
              <a:gd name="T9" fmla="*/ 0 h 14"/>
              <a:gd name="T10" fmla="*/ 1028700 w 7"/>
              <a:gd name="T11" fmla="*/ 1157409 h 14"/>
              <a:gd name="T12" fmla="*/ 0 w 7"/>
              <a:gd name="T13" fmla="*/ 1504768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4">
                <a:moveTo>
                  <a:pt x="0" y="13"/>
                </a:moveTo>
                <a:lnTo>
                  <a:pt x="0" y="13"/>
                </a:lnTo>
                <a:lnTo>
                  <a:pt x="0" y="12"/>
                </a:lnTo>
                <a:cubicBezTo>
                  <a:pt x="2" y="13"/>
                  <a:pt x="3" y="11"/>
                  <a:pt x="4" y="10"/>
                </a:cubicBezTo>
                <a:cubicBezTo>
                  <a:pt x="6" y="8"/>
                  <a:pt x="5" y="3"/>
                  <a:pt x="2" y="0"/>
                </a:cubicBezTo>
                <a:cubicBezTo>
                  <a:pt x="6" y="3"/>
                  <a:pt x="6" y="8"/>
                  <a:pt x="5" y="10"/>
                </a:cubicBezTo>
                <a:cubicBezTo>
                  <a:pt x="4" y="12"/>
                  <a:pt x="3" y="13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3" name="Freeform 2859">
            <a:extLst>
              <a:ext uri="{FF2B5EF4-FFF2-40B4-BE49-F238E27FC236}">
                <a16:creationId xmlns:a16="http://schemas.microsoft.com/office/drawing/2014/main" id="{EEF58FB9-63ED-7E4C-9F24-398978B44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390775"/>
            <a:ext cx="3175" cy="4763"/>
          </a:xfrm>
          <a:custGeom>
            <a:avLst/>
            <a:gdLst>
              <a:gd name="T0" fmla="*/ 583045 w 11"/>
              <a:gd name="T1" fmla="*/ 1504768 h 14"/>
              <a:gd name="T2" fmla="*/ 583045 w 11"/>
              <a:gd name="T3" fmla="*/ 1504768 h 14"/>
              <a:gd name="T4" fmla="*/ 833005 w 11"/>
              <a:gd name="T5" fmla="*/ 926063 h 14"/>
              <a:gd name="T6" fmla="*/ 0 w 11"/>
              <a:gd name="T7" fmla="*/ 0 h 14"/>
              <a:gd name="T8" fmla="*/ 833005 w 11"/>
              <a:gd name="T9" fmla="*/ 926063 h 14"/>
              <a:gd name="T10" fmla="*/ 583045 w 11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4">
                <a:moveTo>
                  <a:pt x="7" y="13"/>
                </a:moveTo>
                <a:lnTo>
                  <a:pt x="7" y="13"/>
                </a:lnTo>
                <a:cubicBezTo>
                  <a:pt x="10" y="12"/>
                  <a:pt x="10" y="11"/>
                  <a:pt x="10" y="8"/>
                </a:cubicBezTo>
                <a:cubicBezTo>
                  <a:pt x="10" y="5"/>
                  <a:pt x="6" y="1"/>
                  <a:pt x="0" y="0"/>
                </a:cubicBezTo>
                <a:cubicBezTo>
                  <a:pt x="7" y="0"/>
                  <a:pt x="10" y="4"/>
                  <a:pt x="10" y="8"/>
                </a:cubicBezTo>
                <a:cubicBezTo>
                  <a:pt x="10" y="11"/>
                  <a:pt x="10" y="13"/>
                  <a:pt x="7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4" name="Freeform 2860">
            <a:extLst>
              <a:ext uri="{FF2B5EF4-FFF2-40B4-BE49-F238E27FC236}">
                <a16:creationId xmlns:a16="http://schemas.microsoft.com/office/drawing/2014/main" id="{618B7BAA-3BEA-724E-BBEC-2E1DB6105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392363"/>
            <a:ext cx="6350" cy="4762"/>
          </a:xfrm>
          <a:custGeom>
            <a:avLst/>
            <a:gdLst>
              <a:gd name="T0" fmla="*/ 2047478 w 16"/>
              <a:gd name="T1" fmla="*/ 1411139 h 15"/>
              <a:gd name="T2" fmla="*/ 2047478 w 16"/>
              <a:gd name="T3" fmla="*/ 1411139 h 15"/>
              <a:gd name="T4" fmla="*/ 2362597 w 16"/>
              <a:gd name="T5" fmla="*/ 1007957 h 15"/>
              <a:gd name="T6" fmla="*/ 0 w 16"/>
              <a:gd name="T7" fmla="*/ 100637 h 15"/>
              <a:gd name="T8" fmla="*/ 2362597 w 16"/>
              <a:gd name="T9" fmla="*/ 1007957 h 15"/>
              <a:gd name="T10" fmla="*/ 2047478 w 16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5">
                <a:moveTo>
                  <a:pt x="13" y="14"/>
                </a:moveTo>
                <a:lnTo>
                  <a:pt x="13" y="14"/>
                </a:lnTo>
                <a:cubicBezTo>
                  <a:pt x="13" y="14"/>
                  <a:pt x="15" y="12"/>
                  <a:pt x="15" y="10"/>
                </a:cubicBezTo>
                <a:cubicBezTo>
                  <a:pt x="13" y="6"/>
                  <a:pt x="9" y="1"/>
                  <a:pt x="0" y="1"/>
                </a:cubicBezTo>
                <a:cubicBezTo>
                  <a:pt x="9" y="0"/>
                  <a:pt x="15" y="6"/>
                  <a:pt x="15" y="10"/>
                </a:cubicBezTo>
                <a:cubicBezTo>
                  <a:pt x="15" y="12"/>
                  <a:pt x="15" y="14"/>
                  <a:pt x="13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5" name="Freeform 2861">
            <a:extLst>
              <a:ext uri="{FF2B5EF4-FFF2-40B4-BE49-F238E27FC236}">
                <a16:creationId xmlns:a16="http://schemas.microsoft.com/office/drawing/2014/main" id="{29B6FD69-CDBD-A84E-8090-516F1AB9F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93950"/>
            <a:ext cx="6350" cy="4763"/>
          </a:xfrm>
          <a:custGeom>
            <a:avLst/>
            <a:gdLst>
              <a:gd name="T0" fmla="*/ 1991078 w 18"/>
              <a:gd name="T1" fmla="*/ 1610993 h 13"/>
              <a:gd name="T2" fmla="*/ 1866900 w 18"/>
              <a:gd name="T3" fmla="*/ 1610993 h 13"/>
              <a:gd name="T4" fmla="*/ 1742369 w 18"/>
              <a:gd name="T5" fmla="*/ 939777 h 13"/>
              <a:gd name="T6" fmla="*/ 0 w 18"/>
              <a:gd name="T7" fmla="*/ 402657 h 13"/>
              <a:gd name="T8" fmla="*/ 1742369 w 18"/>
              <a:gd name="T9" fmla="*/ 805313 h 13"/>
              <a:gd name="T10" fmla="*/ 1991078 w 18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16" y="12"/>
                </a:moveTo>
                <a:lnTo>
                  <a:pt x="15" y="12"/>
                </a:lnTo>
                <a:cubicBezTo>
                  <a:pt x="16" y="10"/>
                  <a:pt x="16" y="8"/>
                  <a:pt x="14" y="7"/>
                </a:cubicBezTo>
                <a:cubicBezTo>
                  <a:pt x="11" y="3"/>
                  <a:pt x="5" y="1"/>
                  <a:pt x="0" y="3"/>
                </a:cubicBezTo>
                <a:cubicBezTo>
                  <a:pt x="5" y="0"/>
                  <a:pt x="12" y="3"/>
                  <a:pt x="14" y="6"/>
                </a:cubicBezTo>
                <a:cubicBezTo>
                  <a:pt x="16" y="8"/>
                  <a:pt x="17" y="11"/>
                  <a:pt x="1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6" name="Freeform 2862">
            <a:extLst>
              <a:ext uri="{FF2B5EF4-FFF2-40B4-BE49-F238E27FC236}">
                <a16:creationId xmlns:a16="http://schemas.microsoft.com/office/drawing/2014/main" id="{B81C8687-E3BE-EF42-B053-CF7A2799A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2397125"/>
            <a:ext cx="4763" cy="4763"/>
          </a:xfrm>
          <a:custGeom>
            <a:avLst/>
            <a:gdLst>
              <a:gd name="T0" fmla="*/ 907510 w 15"/>
              <a:gd name="T1" fmla="*/ 1411436 h 15"/>
              <a:gd name="T2" fmla="*/ 907510 w 15"/>
              <a:gd name="T3" fmla="*/ 1411436 h 15"/>
              <a:gd name="T4" fmla="*/ 907510 w 15"/>
              <a:gd name="T5" fmla="*/ 1310778 h 15"/>
              <a:gd name="T6" fmla="*/ 1109144 w 15"/>
              <a:gd name="T7" fmla="*/ 1109144 h 15"/>
              <a:gd name="T8" fmla="*/ 1209802 w 15"/>
              <a:gd name="T9" fmla="*/ 604901 h 15"/>
              <a:gd name="T10" fmla="*/ 0 w 15"/>
              <a:gd name="T11" fmla="*/ 201634 h 15"/>
              <a:gd name="T12" fmla="*/ 1310778 w 15"/>
              <a:gd name="T13" fmla="*/ 504243 h 15"/>
              <a:gd name="T14" fmla="*/ 1209802 w 15"/>
              <a:gd name="T15" fmla="*/ 1209802 h 15"/>
              <a:gd name="T16" fmla="*/ 907510 w 15"/>
              <a:gd name="T17" fmla="*/ 141143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5">
                <a:moveTo>
                  <a:pt x="9" y="14"/>
                </a:moveTo>
                <a:lnTo>
                  <a:pt x="9" y="14"/>
                </a:lnTo>
                <a:lnTo>
                  <a:pt x="9" y="13"/>
                </a:lnTo>
                <a:cubicBezTo>
                  <a:pt x="10" y="14"/>
                  <a:pt x="10" y="13"/>
                  <a:pt x="11" y="11"/>
                </a:cubicBezTo>
                <a:cubicBezTo>
                  <a:pt x="13" y="10"/>
                  <a:pt x="13" y="7"/>
                  <a:pt x="12" y="6"/>
                </a:cubicBezTo>
                <a:cubicBezTo>
                  <a:pt x="11" y="3"/>
                  <a:pt x="8" y="1"/>
                  <a:pt x="0" y="2"/>
                </a:cubicBezTo>
                <a:cubicBezTo>
                  <a:pt x="9" y="0"/>
                  <a:pt x="11" y="3"/>
                  <a:pt x="13" y="5"/>
                </a:cubicBezTo>
                <a:cubicBezTo>
                  <a:pt x="14" y="7"/>
                  <a:pt x="13" y="10"/>
                  <a:pt x="12" y="12"/>
                </a:cubicBezTo>
                <a:lnTo>
                  <a:pt x="9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7" name="Freeform 2863">
            <a:extLst>
              <a:ext uri="{FF2B5EF4-FFF2-40B4-BE49-F238E27FC236}">
                <a16:creationId xmlns:a16="http://schemas.microsoft.com/office/drawing/2014/main" id="{08C46778-E7A3-B448-B9D1-689CD01D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398713"/>
            <a:ext cx="4762" cy="4762"/>
          </a:xfrm>
          <a:custGeom>
            <a:avLst/>
            <a:gdLst>
              <a:gd name="T0" fmla="*/ 944860 w 12"/>
              <a:gd name="T1" fmla="*/ 1732178 h 12"/>
              <a:gd name="T2" fmla="*/ 944860 w 12"/>
              <a:gd name="T3" fmla="*/ 1574635 h 12"/>
              <a:gd name="T4" fmla="*/ 1574635 w 12"/>
              <a:gd name="T5" fmla="*/ 629775 h 12"/>
              <a:gd name="T6" fmla="*/ 0 w 12"/>
              <a:gd name="T7" fmla="*/ 472629 h 12"/>
              <a:gd name="T8" fmla="*/ 1732178 w 12"/>
              <a:gd name="T9" fmla="*/ 472629 h 12"/>
              <a:gd name="T10" fmla="*/ 944860 w 12"/>
              <a:gd name="T11" fmla="*/ 1732178 h 12"/>
              <a:gd name="T12" fmla="*/ 0 w 12"/>
              <a:gd name="T13" fmla="*/ 472629 h 12"/>
              <a:gd name="T14" fmla="*/ 0 w 12"/>
              <a:gd name="T15" fmla="*/ 472629 h 12"/>
              <a:gd name="T16" fmla="*/ 0 w 12"/>
              <a:gd name="T17" fmla="*/ 472629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2">
                <a:moveTo>
                  <a:pt x="6" y="11"/>
                </a:moveTo>
                <a:lnTo>
                  <a:pt x="6" y="10"/>
                </a:lnTo>
                <a:cubicBezTo>
                  <a:pt x="9" y="10"/>
                  <a:pt x="11" y="6"/>
                  <a:pt x="10" y="4"/>
                </a:cubicBezTo>
                <a:cubicBezTo>
                  <a:pt x="9" y="2"/>
                  <a:pt x="6" y="1"/>
                  <a:pt x="0" y="3"/>
                </a:cubicBezTo>
                <a:cubicBezTo>
                  <a:pt x="9" y="0"/>
                  <a:pt x="11" y="3"/>
                  <a:pt x="11" y="3"/>
                </a:cubicBezTo>
                <a:cubicBezTo>
                  <a:pt x="11" y="6"/>
                  <a:pt x="9" y="10"/>
                  <a:pt x="6" y="11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8" name="Freeform 2864">
            <a:extLst>
              <a:ext uri="{FF2B5EF4-FFF2-40B4-BE49-F238E27FC236}">
                <a16:creationId xmlns:a16="http://schemas.microsoft.com/office/drawing/2014/main" id="{CF2FD933-8C08-DE41-83D3-A4448F5D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2398713"/>
            <a:ext cx="4762" cy="4762"/>
          </a:xfrm>
          <a:custGeom>
            <a:avLst/>
            <a:gdLst>
              <a:gd name="T0" fmla="*/ 1073282 w 13"/>
              <a:gd name="T1" fmla="*/ 1610289 h 13"/>
              <a:gd name="T2" fmla="*/ 939213 w 13"/>
              <a:gd name="T3" fmla="*/ 1341785 h 13"/>
              <a:gd name="T4" fmla="*/ 1073282 w 13"/>
              <a:gd name="T5" fmla="*/ 1341785 h 13"/>
              <a:gd name="T6" fmla="*/ 1341785 w 13"/>
              <a:gd name="T7" fmla="*/ 1341785 h 13"/>
              <a:gd name="T8" fmla="*/ 1341785 w 13"/>
              <a:gd name="T9" fmla="*/ 536641 h 13"/>
              <a:gd name="T10" fmla="*/ 0 w 13"/>
              <a:gd name="T11" fmla="*/ 268504 h 13"/>
              <a:gd name="T12" fmla="*/ 1475854 w 13"/>
              <a:gd name="T13" fmla="*/ 536641 h 13"/>
              <a:gd name="T14" fmla="*/ 1475854 w 13"/>
              <a:gd name="T15" fmla="*/ 1341785 h 13"/>
              <a:gd name="T16" fmla="*/ 1073282 w 13"/>
              <a:gd name="T17" fmla="*/ 161028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3">
                <a:moveTo>
                  <a:pt x="8" y="12"/>
                </a:moveTo>
                <a:cubicBezTo>
                  <a:pt x="8" y="12"/>
                  <a:pt x="8" y="12"/>
                  <a:pt x="7" y="10"/>
                </a:cubicBezTo>
                <a:lnTo>
                  <a:pt x="8" y="10"/>
                </a:lnTo>
                <a:cubicBezTo>
                  <a:pt x="9" y="10"/>
                  <a:pt x="9" y="10"/>
                  <a:pt x="10" y="10"/>
                </a:cubicBezTo>
                <a:cubicBezTo>
                  <a:pt x="11" y="9"/>
                  <a:pt x="11" y="6"/>
                  <a:pt x="10" y="4"/>
                </a:cubicBezTo>
                <a:cubicBezTo>
                  <a:pt x="9" y="2"/>
                  <a:pt x="6" y="1"/>
                  <a:pt x="0" y="2"/>
                </a:cubicBezTo>
                <a:cubicBezTo>
                  <a:pt x="6" y="0"/>
                  <a:pt x="9" y="2"/>
                  <a:pt x="11" y="4"/>
                </a:cubicBezTo>
                <a:cubicBezTo>
                  <a:pt x="12" y="6"/>
                  <a:pt x="11" y="9"/>
                  <a:pt x="11" y="10"/>
                </a:cubicBezTo>
                <a:lnTo>
                  <a:pt x="8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19" name="Freeform 2865">
            <a:extLst>
              <a:ext uri="{FF2B5EF4-FFF2-40B4-BE49-F238E27FC236}">
                <a16:creationId xmlns:a16="http://schemas.microsoft.com/office/drawing/2014/main" id="{68B081A6-5B28-8144-9BC6-D62DBF46F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2384425"/>
            <a:ext cx="4763" cy="3175"/>
          </a:xfrm>
          <a:custGeom>
            <a:avLst/>
            <a:gdLst>
              <a:gd name="T0" fmla="*/ 463032 w 14"/>
              <a:gd name="T1" fmla="*/ 1102519 h 8"/>
              <a:gd name="T2" fmla="*/ 0 w 14"/>
              <a:gd name="T3" fmla="*/ 944959 h 8"/>
              <a:gd name="T4" fmla="*/ 1041736 w 14"/>
              <a:gd name="T5" fmla="*/ 787400 h 8"/>
              <a:gd name="T6" fmla="*/ 1504768 w 14"/>
              <a:gd name="T7" fmla="*/ 0 h 8"/>
              <a:gd name="T8" fmla="*/ 1041736 w 14"/>
              <a:gd name="T9" fmla="*/ 944959 h 8"/>
              <a:gd name="T10" fmla="*/ 463032 w 1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7"/>
                </a:moveTo>
                <a:cubicBezTo>
                  <a:pt x="2" y="7"/>
                  <a:pt x="1" y="7"/>
                  <a:pt x="0" y="6"/>
                </a:cubicBezTo>
                <a:cubicBezTo>
                  <a:pt x="2" y="7"/>
                  <a:pt x="6" y="7"/>
                  <a:pt x="9" y="5"/>
                </a:cubicBezTo>
                <a:cubicBezTo>
                  <a:pt x="11" y="4"/>
                  <a:pt x="13" y="2"/>
                  <a:pt x="13" y="0"/>
                </a:cubicBezTo>
                <a:cubicBezTo>
                  <a:pt x="13" y="2"/>
                  <a:pt x="11" y="4"/>
                  <a:pt x="9" y="6"/>
                </a:cubicBezTo>
                <a:cubicBezTo>
                  <a:pt x="8" y="7"/>
                  <a:pt x="5" y="7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0" name="Freeform 2866">
            <a:extLst>
              <a:ext uri="{FF2B5EF4-FFF2-40B4-BE49-F238E27FC236}">
                <a16:creationId xmlns:a16="http://schemas.microsoft.com/office/drawing/2014/main" id="{F2D40647-4584-0946-AB00-D681901D4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86013"/>
            <a:ext cx="1588" cy="4762"/>
          </a:xfrm>
          <a:custGeom>
            <a:avLst/>
            <a:gdLst>
              <a:gd name="T0" fmla="*/ 0 w 5"/>
              <a:gd name="T1" fmla="*/ 1610289 h 13"/>
              <a:gd name="T2" fmla="*/ 201676 w 5"/>
              <a:gd name="T3" fmla="*/ 939213 h 13"/>
              <a:gd name="T4" fmla="*/ 201676 w 5"/>
              <a:gd name="T5" fmla="*/ 134069 h 13"/>
              <a:gd name="T6" fmla="*/ 201676 w 5"/>
              <a:gd name="T7" fmla="*/ 0 h 13"/>
              <a:gd name="T8" fmla="*/ 201676 w 5"/>
              <a:gd name="T9" fmla="*/ 1073282 h 13"/>
              <a:gd name="T10" fmla="*/ 0 w 5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3">
                <a:moveTo>
                  <a:pt x="0" y="12"/>
                </a:moveTo>
                <a:cubicBezTo>
                  <a:pt x="0" y="11"/>
                  <a:pt x="2" y="10"/>
                  <a:pt x="2" y="7"/>
                </a:cubicBezTo>
                <a:cubicBezTo>
                  <a:pt x="3" y="6"/>
                  <a:pt x="2" y="3"/>
                  <a:pt x="2" y="1"/>
                </a:cubicBezTo>
                <a:lnTo>
                  <a:pt x="2" y="0"/>
                </a:lnTo>
                <a:cubicBezTo>
                  <a:pt x="3" y="3"/>
                  <a:pt x="4" y="6"/>
                  <a:pt x="2" y="8"/>
                </a:cubicBezTo>
                <a:cubicBezTo>
                  <a:pt x="2" y="10"/>
                  <a:pt x="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1" name="Freeform 2867">
            <a:extLst>
              <a:ext uri="{FF2B5EF4-FFF2-40B4-BE49-F238E27FC236}">
                <a16:creationId xmlns:a16="http://schemas.microsoft.com/office/drawing/2014/main" id="{8FBD1E5E-6879-2345-83D4-025829413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87600"/>
            <a:ext cx="4763" cy="3175"/>
          </a:xfrm>
          <a:custGeom>
            <a:avLst/>
            <a:gdLst>
              <a:gd name="T0" fmla="*/ 402657 w 13"/>
              <a:gd name="T1" fmla="*/ 1234168 h 7"/>
              <a:gd name="T2" fmla="*/ 0 w 13"/>
              <a:gd name="T3" fmla="*/ 1028700 h 7"/>
              <a:gd name="T4" fmla="*/ 0 w 13"/>
              <a:gd name="T5" fmla="*/ 822779 h 7"/>
              <a:gd name="T6" fmla="*/ 1610993 w 13"/>
              <a:gd name="T7" fmla="*/ 0 h 7"/>
              <a:gd name="T8" fmla="*/ 402657 w 13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3" y="6"/>
                </a:moveTo>
                <a:cubicBezTo>
                  <a:pt x="3" y="6"/>
                  <a:pt x="1" y="6"/>
                  <a:pt x="0" y="5"/>
                </a:cubicBezTo>
                <a:lnTo>
                  <a:pt x="0" y="4"/>
                </a:lnTo>
                <a:cubicBezTo>
                  <a:pt x="3" y="6"/>
                  <a:pt x="9" y="4"/>
                  <a:pt x="12" y="0"/>
                </a:cubicBezTo>
                <a:cubicBezTo>
                  <a:pt x="10" y="4"/>
                  <a:pt x="7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2" name="Freeform 2868">
            <a:extLst>
              <a:ext uri="{FF2B5EF4-FFF2-40B4-BE49-F238E27FC236}">
                <a16:creationId xmlns:a16="http://schemas.microsoft.com/office/drawing/2014/main" id="{2F8B252B-E696-A04D-A7F5-9139E3255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89188"/>
            <a:ext cx="1588" cy="4762"/>
          </a:xfrm>
          <a:custGeom>
            <a:avLst/>
            <a:gdLst>
              <a:gd name="T0" fmla="*/ 0 w 3"/>
              <a:gd name="T1" fmla="*/ 1732178 h 12"/>
              <a:gd name="T2" fmla="*/ 0 w 3"/>
              <a:gd name="T3" fmla="*/ 157543 h 12"/>
              <a:gd name="T4" fmla="*/ 0 w 3"/>
              <a:gd name="T5" fmla="*/ 0 h 12"/>
              <a:gd name="T6" fmla="*/ 0 w 3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2">
                <a:moveTo>
                  <a:pt x="0" y="11"/>
                </a:moveTo>
                <a:cubicBezTo>
                  <a:pt x="0" y="9"/>
                  <a:pt x="0" y="3"/>
                  <a:pt x="0" y="1"/>
                </a:cubicBezTo>
                <a:lnTo>
                  <a:pt x="0" y="0"/>
                </a:lnTo>
                <a:cubicBezTo>
                  <a:pt x="2" y="3"/>
                  <a:pt x="2" y="9"/>
                  <a:pt x="0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3" name="Freeform 2869">
            <a:extLst>
              <a:ext uri="{FF2B5EF4-FFF2-40B4-BE49-F238E27FC236}">
                <a16:creationId xmlns:a16="http://schemas.microsoft.com/office/drawing/2014/main" id="{BF13C42E-F1F7-4C4B-935F-8CB68C846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90775"/>
            <a:ext cx="3175" cy="1588"/>
          </a:xfrm>
          <a:custGeom>
            <a:avLst/>
            <a:gdLst>
              <a:gd name="T0" fmla="*/ 1028700 w 7"/>
              <a:gd name="T1" fmla="*/ 630436 h 2"/>
              <a:gd name="T2" fmla="*/ 0 w 7"/>
              <a:gd name="T3" fmla="*/ 630436 h 2"/>
              <a:gd name="T4" fmla="*/ 0 w 7"/>
              <a:gd name="T5" fmla="*/ 0 h 2"/>
              <a:gd name="T6" fmla="*/ 1234168 w 7"/>
              <a:gd name="T7" fmla="*/ 630436 h 2"/>
              <a:gd name="T8" fmla="*/ 1028700 w 7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2">
                <a:moveTo>
                  <a:pt x="5" y="1"/>
                </a:moveTo>
                <a:lnTo>
                  <a:pt x="0" y="1"/>
                </a:lnTo>
                <a:lnTo>
                  <a:pt x="0" y="0"/>
                </a:lnTo>
                <a:cubicBezTo>
                  <a:pt x="3" y="1"/>
                  <a:pt x="5" y="1"/>
                  <a:pt x="6" y="1"/>
                </a:cubicBezTo>
                <a:lnTo>
                  <a:pt x="5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4" name="Freeform 2870">
            <a:extLst>
              <a:ext uri="{FF2B5EF4-FFF2-40B4-BE49-F238E27FC236}">
                <a16:creationId xmlns:a16="http://schemas.microsoft.com/office/drawing/2014/main" id="{4EB089C2-D1EE-5A40-AB18-98FB4C114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2390775"/>
            <a:ext cx="1588" cy="6350"/>
          </a:xfrm>
          <a:custGeom>
            <a:avLst/>
            <a:gdLst>
              <a:gd name="T0" fmla="*/ 140009 w 6"/>
              <a:gd name="T1" fmla="*/ 2362597 h 16"/>
              <a:gd name="T2" fmla="*/ 210145 w 6"/>
              <a:gd name="T3" fmla="*/ 1260078 h 16"/>
              <a:gd name="T4" fmla="*/ 0 w 6"/>
              <a:gd name="T5" fmla="*/ 157559 h 16"/>
              <a:gd name="T6" fmla="*/ 0 w 6"/>
              <a:gd name="T7" fmla="*/ 0 h 16"/>
              <a:gd name="T8" fmla="*/ 350154 w 6"/>
              <a:gd name="T9" fmla="*/ 1260078 h 16"/>
              <a:gd name="T10" fmla="*/ 140009 w 6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6">
                <a:moveTo>
                  <a:pt x="2" y="15"/>
                </a:moveTo>
                <a:cubicBezTo>
                  <a:pt x="3" y="13"/>
                  <a:pt x="3" y="10"/>
                  <a:pt x="3" y="8"/>
                </a:cubicBezTo>
                <a:cubicBezTo>
                  <a:pt x="3" y="5"/>
                  <a:pt x="2" y="1"/>
                  <a:pt x="0" y="1"/>
                </a:cubicBezTo>
                <a:lnTo>
                  <a:pt x="0" y="0"/>
                </a:lnTo>
                <a:cubicBezTo>
                  <a:pt x="3" y="1"/>
                  <a:pt x="5" y="5"/>
                  <a:pt x="5" y="8"/>
                </a:cubicBezTo>
                <a:cubicBezTo>
                  <a:pt x="5" y="11"/>
                  <a:pt x="3" y="13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5" name="Freeform 2871">
            <a:extLst>
              <a:ext uri="{FF2B5EF4-FFF2-40B4-BE49-F238E27FC236}">
                <a16:creationId xmlns:a16="http://schemas.microsoft.com/office/drawing/2014/main" id="{66E97F8D-1F7A-3148-B63A-56E9C03A7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588" y="2392363"/>
            <a:ext cx="4762" cy="1587"/>
          </a:xfrm>
          <a:custGeom>
            <a:avLst/>
            <a:gdLst>
              <a:gd name="T0" fmla="*/ 0 w 12"/>
              <a:gd name="T1" fmla="*/ 349934 h 6"/>
              <a:gd name="T2" fmla="*/ 0 w 12"/>
              <a:gd name="T3" fmla="*/ 349934 h 6"/>
              <a:gd name="T4" fmla="*/ 0 w 12"/>
              <a:gd name="T5" fmla="*/ 349934 h 6"/>
              <a:gd name="T6" fmla="*/ 1732178 w 12"/>
              <a:gd name="T7" fmla="*/ 0 h 6"/>
              <a:gd name="T8" fmla="*/ 0 w 12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6">
                <a:moveTo>
                  <a:pt x="0" y="5"/>
                </a:moveTo>
                <a:lnTo>
                  <a:pt x="0" y="5"/>
                </a:lnTo>
                <a:cubicBezTo>
                  <a:pt x="4" y="5"/>
                  <a:pt x="8" y="5"/>
                  <a:pt x="11" y="0"/>
                </a:cubicBezTo>
                <a:cubicBezTo>
                  <a:pt x="9" y="5"/>
                  <a:pt x="5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6" name="Freeform 2872">
            <a:extLst>
              <a:ext uri="{FF2B5EF4-FFF2-40B4-BE49-F238E27FC236}">
                <a16:creationId xmlns:a16="http://schemas.microsoft.com/office/drawing/2014/main" id="{EF69D55F-C024-F449-BB69-3349DDECA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2393950"/>
            <a:ext cx="3175" cy="4763"/>
          </a:xfrm>
          <a:custGeom>
            <a:avLst/>
            <a:gdLst>
              <a:gd name="T0" fmla="*/ 822779 w 7"/>
              <a:gd name="T1" fmla="*/ 1610993 h 13"/>
              <a:gd name="T2" fmla="*/ 0 w 7"/>
              <a:gd name="T3" fmla="*/ 134097 h 13"/>
              <a:gd name="T4" fmla="*/ 0 w 7"/>
              <a:gd name="T5" fmla="*/ 0 h 13"/>
              <a:gd name="T6" fmla="*/ 822779 w 7"/>
              <a:gd name="T7" fmla="*/ 161099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3">
                <a:moveTo>
                  <a:pt x="4" y="12"/>
                </a:moveTo>
                <a:cubicBezTo>
                  <a:pt x="5" y="7"/>
                  <a:pt x="2" y="1"/>
                  <a:pt x="0" y="1"/>
                </a:cubicBezTo>
                <a:lnTo>
                  <a:pt x="0" y="0"/>
                </a:lnTo>
                <a:cubicBezTo>
                  <a:pt x="2" y="1"/>
                  <a:pt x="6" y="7"/>
                  <a:pt x="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7" name="Freeform 2873">
            <a:extLst>
              <a:ext uri="{FF2B5EF4-FFF2-40B4-BE49-F238E27FC236}">
                <a16:creationId xmlns:a16="http://schemas.microsoft.com/office/drawing/2014/main" id="{6621B9EE-0D1B-EC44-BBEB-43DE29F82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395538"/>
            <a:ext cx="3175" cy="3175"/>
          </a:xfrm>
          <a:custGeom>
            <a:avLst/>
            <a:gdLst>
              <a:gd name="T0" fmla="*/ 1028700 w 7"/>
              <a:gd name="T1" fmla="*/ 833005 h 11"/>
              <a:gd name="T2" fmla="*/ 0 w 7"/>
              <a:gd name="T3" fmla="*/ 166543 h 11"/>
              <a:gd name="T4" fmla="*/ 0 w 7"/>
              <a:gd name="T5" fmla="*/ 0 h 11"/>
              <a:gd name="T6" fmla="*/ 1028700 w 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5" y="10"/>
                </a:moveTo>
                <a:cubicBezTo>
                  <a:pt x="5" y="7"/>
                  <a:pt x="3" y="2"/>
                  <a:pt x="0" y="2"/>
                </a:cubicBezTo>
                <a:lnTo>
                  <a:pt x="0" y="0"/>
                </a:lnTo>
                <a:cubicBezTo>
                  <a:pt x="4" y="2"/>
                  <a:pt x="6" y="6"/>
                  <a:pt x="5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" name="Freeform 2874">
            <a:extLst>
              <a:ext uri="{FF2B5EF4-FFF2-40B4-BE49-F238E27FC236}">
                <a16:creationId xmlns:a16="http://schemas.microsoft.com/office/drawing/2014/main" id="{9B8F75DC-2D52-7140-9DA9-7DC6FC0EB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2395538"/>
            <a:ext cx="3175" cy="3175"/>
          </a:xfrm>
          <a:custGeom>
            <a:avLst/>
            <a:gdLst>
              <a:gd name="T0" fmla="*/ 1234168 w 7"/>
              <a:gd name="T1" fmla="*/ 995539 h 9"/>
              <a:gd name="T2" fmla="*/ 0 w 7"/>
              <a:gd name="T3" fmla="*/ 124531 h 9"/>
              <a:gd name="T4" fmla="*/ 0 w 7"/>
              <a:gd name="T5" fmla="*/ 0 h 9"/>
              <a:gd name="T6" fmla="*/ 1234168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6" y="8"/>
                </a:moveTo>
                <a:cubicBezTo>
                  <a:pt x="5" y="4"/>
                  <a:pt x="2" y="2"/>
                  <a:pt x="0" y="1"/>
                </a:cubicBezTo>
                <a:lnTo>
                  <a:pt x="0" y="0"/>
                </a:lnTo>
                <a:cubicBezTo>
                  <a:pt x="2" y="2"/>
                  <a:pt x="6" y="4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" name="Freeform 2875">
            <a:extLst>
              <a:ext uri="{FF2B5EF4-FFF2-40B4-BE49-F238E27FC236}">
                <a16:creationId xmlns:a16="http://schemas.microsoft.com/office/drawing/2014/main" id="{8CA4B308-0D73-1E47-98A6-AF008B42B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2397125"/>
            <a:ext cx="3175" cy="1588"/>
          </a:xfrm>
          <a:custGeom>
            <a:avLst/>
            <a:gdLst>
              <a:gd name="T0" fmla="*/ 0 w 7"/>
              <a:gd name="T1" fmla="*/ 350154 h 6"/>
              <a:gd name="T2" fmla="*/ 0 w 7"/>
              <a:gd name="T3" fmla="*/ 280282 h 6"/>
              <a:gd name="T4" fmla="*/ 1234168 w 7"/>
              <a:gd name="T5" fmla="*/ 0 h 6"/>
              <a:gd name="T6" fmla="*/ 0 w 7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0" y="5"/>
                </a:moveTo>
                <a:lnTo>
                  <a:pt x="0" y="4"/>
                </a:lnTo>
                <a:cubicBezTo>
                  <a:pt x="2" y="4"/>
                  <a:pt x="4" y="3"/>
                  <a:pt x="6" y="0"/>
                </a:cubicBezTo>
                <a:cubicBezTo>
                  <a:pt x="4" y="3"/>
                  <a:pt x="2" y="4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" name="Freeform 2876">
            <a:extLst>
              <a:ext uri="{FF2B5EF4-FFF2-40B4-BE49-F238E27FC236}">
                <a16:creationId xmlns:a16="http://schemas.microsoft.com/office/drawing/2014/main" id="{D5EDF9F7-CB65-5548-9B78-E35CCA5DE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2395538"/>
            <a:ext cx="3175" cy="6350"/>
          </a:xfrm>
          <a:custGeom>
            <a:avLst/>
            <a:gdLst>
              <a:gd name="T0" fmla="*/ 83416 w 11"/>
              <a:gd name="T1" fmla="*/ 2362597 h 16"/>
              <a:gd name="T2" fmla="*/ 0 w 11"/>
              <a:gd name="T3" fmla="*/ 2047478 h 16"/>
              <a:gd name="T4" fmla="*/ 583045 w 11"/>
              <a:gd name="T5" fmla="*/ 1417638 h 16"/>
              <a:gd name="T6" fmla="*/ 583045 w 11"/>
              <a:gd name="T7" fmla="*/ 157559 h 16"/>
              <a:gd name="T8" fmla="*/ 666461 w 11"/>
              <a:gd name="T9" fmla="*/ 0 h 16"/>
              <a:gd name="T10" fmla="*/ 583045 w 11"/>
              <a:gd name="T11" fmla="*/ 1417638 h 16"/>
              <a:gd name="T12" fmla="*/ 83416 w 11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6">
                <a:moveTo>
                  <a:pt x="1" y="15"/>
                </a:moveTo>
                <a:cubicBezTo>
                  <a:pt x="1" y="15"/>
                  <a:pt x="0" y="15"/>
                  <a:pt x="0" y="13"/>
                </a:cubicBezTo>
                <a:cubicBezTo>
                  <a:pt x="2" y="15"/>
                  <a:pt x="4" y="12"/>
                  <a:pt x="7" y="9"/>
                </a:cubicBezTo>
                <a:cubicBezTo>
                  <a:pt x="9" y="6"/>
                  <a:pt x="9" y="3"/>
                  <a:pt x="7" y="1"/>
                </a:cubicBezTo>
                <a:lnTo>
                  <a:pt x="8" y="0"/>
                </a:lnTo>
                <a:cubicBezTo>
                  <a:pt x="10" y="3"/>
                  <a:pt x="9" y="7"/>
                  <a:pt x="7" y="9"/>
                </a:cubicBezTo>
                <a:cubicBezTo>
                  <a:pt x="6" y="12"/>
                  <a:pt x="4" y="15"/>
                  <a:pt x="1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" name="Freeform 2877">
            <a:extLst>
              <a:ext uri="{FF2B5EF4-FFF2-40B4-BE49-F238E27FC236}">
                <a16:creationId xmlns:a16="http://schemas.microsoft.com/office/drawing/2014/main" id="{371DBEDF-F795-F747-A82D-259EF15DD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300" y="2309813"/>
            <a:ext cx="7938" cy="6350"/>
          </a:xfrm>
          <a:custGeom>
            <a:avLst/>
            <a:gdLst>
              <a:gd name="T0" fmla="*/ 1562343 w 22"/>
              <a:gd name="T1" fmla="*/ 2232212 h 17"/>
              <a:gd name="T2" fmla="*/ 1692598 w 22"/>
              <a:gd name="T3" fmla="*/ 2232212 h 17"/>
              <a:gd name="T4" fmla="*/ 1301832 w 22"/>
              <a:gd name="T5" fmla="*/ 2232212 h 17"/>
              <a:gd name="T6" fmla="*/ 1562343 w 22"/>
              <a:gd name="T7" fmla="*/ 2232212 h 17"/>
              <a:gd name="T8" fmla="*/ 520661 w 22"/>
              <a:gd name="T9" fmla="*/ 1813859 h 17"/>
              <a:gd name="T10" fmla="*/ 1301832 w 22"/>
              <a:gd name="T11" fmla="*/ 2232212 h 17"/>
              <a:gd name="T12" fmla="*/ 520661 w 22"/>
              <a:gd name="T13" fmla="*/ 1813859 h 17"/>
              <a:gd name="T14" fmla="*/ 2733919 w 22"/>
              <a:gd name="T15" fmla="*/ 1813859 h 17"/>
              <a:gd name="T16" fmla="*/ 2733919 w 22"/>
              <a:gd name="T17" fmla="*/ 1953185 h 17"/>
              <a:gd name="T18" fmla="*/ 1692598 w 22"/>
              <a:gd name="T19" fmla="*/ 2232212 h 17"/>
              <a:gd name="T20" fmla="*/ 2733919 w 22"/>
              <a:gd name="T21" fmla="*/ 1813859 h 17"/>
              <a:gd name="T22" fmla="*/ 650916 w 22"/>
              <a:gd name="T23" fmla="*/ 0 h 17"/>
              <a:gd name="T24" fmla="*/ 390405 w 22"/>
              <a:gd name="T25" fmla="*/ 1813859 h 17"/>
              <a:gd name="T26" fmla="*/ 650916 w 22"/>
              <a:gd name="T27" fmla="*/ 0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17">
                <a:moveTo>
                  <a:pt x="12" y="16"/>
                </a:moveTo>
                <a:cubicBezTo>
                  <a:pt x="12" y="16"/>
                  <a:pt x="12" y="16"/>
                  <a:pt x="13" y="16"/>
                </a:cubicBezTo>
                <a:cubicBezTo>
                  <a:pt x="12" y="16"/>
                  <a:pt x="11" y="16"/>
                  <a:pt x="10" y="16"/>
                </a:cubicBezTo>
                <a:cubicBezTo>
                  <a:pt x="10" y="16"/>
                  <a:pt x="11" y="16"/>
                  <a:pt x="12" y="16"/>
                </a:cubicBezTo>
                <a:close/>
                <a:moveTo>
                  <a:pt x="4" y="13"/>
                </a:moveTo>
                <a:cubicBezTo>
                  <a:pt x="5" y="15"/>
                  <a:pt x="7" y="15"/>
                  <a:pt x="10" y="16"/>
                </a:cubicBezTo>
                <a:cubicBezTo>
                  <a:pt x="8" y="16"/>
                  <a:pt x="5" y="15"/>
                  <a:pt x="4" y="13"/>
                </a:cubicBezTo>
                <a:close/>
                <a:moveTo>
                  <a:pt x="21" y="13"/>
                </a:moveTo>
                <a:lnTo>
                  <a:pt x="21" y="14"/>
                </a:lnTo>
                <a:cubicBezTo>
                  <a:pt x="20" y="16"/>
                  <a:pt x="16" y="16"/>
                  <a:pt x="13" y="16"/>
                </a:cubicBezTo>
                <a:cubicBezTo>
                  <a:pt x="16" y="16"/>
                  <a:pt x="19" y="14"/>
                  <a:pt x="21" y="13"/>
                </a:cubicBezTo>
                <a:close/>
                <a:moveTo>
                  <a:pt x="5" y="0"/>
                </a:moveTo>
                <a:cubicBezTo>
                  <a:pt x="2" y="6"/>
                  <a:pt x="2" y="10"/>
                  <a:pt x="3" y="13"/>
                </a:cubicBezTo>
                <a:cubicBezTo>
                  <a:pt x="2" y="11"/>
                  <a:pt x="0" y="8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2" name="Freeform 2878">
            <a:extLst>
              <a:ext uri="{FF2B5EF4-FFF2-40B4-BE49-F238E27FC236}">
                <a16:creationId xmlns:a16="http://schemas.microsoft.com/office/drawing/2014/main" id="{E5884C5B-872B-4147-95C3-3F758D3CC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305050"/>
            <a:ext cx="7937" cy="7938"/>
          </a:xfrm>
          <a:custGeom>
            <a:avLst/>
            <a:gdLst>
              <a:gd name="T0" fmla="*/ 1667115 w 23"/>
              <a:gd name="T1" fmla="*/ 2835454 h 20"/>
              <a:gd name="T2" fmla="*/ 714675 w 23"/>
              <a:gd name="T3" fmla="*/ 2677884 h 20"/>
              <a:gd name="T4" fmla="*/ 119055 w 23"/>
              <a:gd name="T5" fmla="*/ 2048004 h 20"/>
              <a:gd name="T6" fmla="*/ 1071840 w 23"/>
              <a:gd name="T7" fmla="*/ 0 h 20"/>
              <a:gd name="T8" fmla="*/ 238110 w 23"/>
              <a:gd name="T9" fmla="*/ 2048004 h 20"/>
              <a:gd name="T10" fmla="*/ 714675 w 23"/>
              <a:gd name="T11" fmla="*/ 2677884 h 20"/>
              <a:gd name="T12" fmla="*/ 2500845 w 23"/>
              <a:gd name="T13" fmla="*/ 2677884 h 20"/>
              <a:gd name="T14" fmla="*/ 1667115 w 23"/>
              <a:gd name="T15" fmla="*/ 2835454 h 20"/>
              <a:gd name="T16" fmla="*/ 2500845 w 23"/>
              <a:gd name="T17" fmla="*/ 2677884 h 20"/>
              <a:gd name="T18" fmla="*/ 2619900 w 23"/>
              <a:gd name="T19" fmla="*/ 2677884 h 20"/>
              <a:gd name="T20" fmla="*/ 2500845 w 23"/>
              <a:gd name="T21" fmla="*/ 2677884 h 20"/>
              <a:gd name="T22" fmla="*/ 2500845 w 23"/>
              <a:gd name="T23" fmla="*/ 2677884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0">
                <a:moveTo>
                  <a:pt x="14" y="18"/>
                </a:moveTo>
                <a:cubicBezTo>
                  <a:pt x="11" y="18"/>
                  <a:pt x="8" y="17"/>
                  <a:pt x="6" y="17"/>
                </a:cubicBezTo>
                <a:cubicBezTo>
                  <a:pt x="4" y="16"/>
                  <a:pt x="2" y="14"/>
                  <a:pt x="1" y="13"/>
                </a:cubicBezTo>
                <a:cubicBezTo>
                  <a:pt x="0" y="8"/>
                  <a:pt x="2" y="3"/>
                  <a:pt x="9" y="0"/>
                </a:cubicBezTo>
                <a:cubicBezTo>
                  <a:pt x="3" y="4"/>
                  <a:pt x="0" y="8"/>
                  <a:pt x="2" y="13"/>
                </a:cubicBezTo>
                <a:cubicBezTo>
                  <a:pt x="2" y="14"/>
                  <a:pt x="4" y="16"/>
                  <a:pt x="6" y="17"/>
                </a:cubicBezTo>
                <a:cubicBezTo>
                  <a:pt x="10" y="18"/>
                  <a:pt x="15" y="19"/>
                  <a:pt x="21" y="17"/>
                </a:cubicBezTo>
                <a:cubicBezTo>
                  <a:pt x="18" y="17"/>
                  <a:pt x="15" y="18"/>
                  <a:pt x="14" y="18"/>
                </a:cubicBezTo>
                <a:close/>
                <a:moveTo>
                  <a:pt x="21" y="17"/>
                </a:moveTo>
                <a:lnTo>
                  <a:pt x="22" y="17"/>
                </a:ln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3" name="Freeform 2879">
            <a:extLst>
              <a:ext uri="{FF2B5EF4-FFF2-40B4-BE49-F238E27FC236}">
                <a16:creationId xmlns:a16="http://schemas.microsoft.com/office/drawing/2014/main" id="{3AE1F634-311A-C647-A7ED-BE1F5A01E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1713" y="2303463"/>
            <a:ext cx="4762" cy="9525"/>
          </a:xfrm>
          <a:custGeom>
            <a:avLst/>
            <a:gdLst>
              <a:gd name="T0" fmla="*/ 1156826 w 14"/>
              <a:gd name="T1" fmla="*/ 3483864 h 25"/>
              <a:gd name="T2" fmla="*/ 115649 w 14"/>
              <a:gd name="T3" fmla="*/ 1596771 h 25"/>
              <a:gd name="T4" fmla="*/ 1504112 w 14"/>
              <a:gd name="T5" fmla="*/ 0 h 25"/>
              <a:gd name="T6" fmla="*/ 1504112 w 14"/>
              <a:gd name="T7" fmla="*/ 0 h 25"/>
              <a:gd name="T8" fmla="*/ 231297 w 14"/>
              <a:gd name="T9" fmla="*/ 1596771 h 25"/>
              <a:gd name="T10" fmla="*/ 1156826 w 14"/>
              <a:gd name="T11" fmla="*/ 3483864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5">
                <a:moveTo>
                  <a:pt x="10" y="24"/>
                </a:moveTo>
                <a:cubicBezTo>
                  <a:pt x="3" y="22"/>
                  <a:pt x="0" y="17"/>
                  <a:pt x="1" y="11"/>
                </a:cubicBezTo>
                <a:cubicBezTo>
                  <a:pt x="3" y="4"/>
                  <a:pt x="8" y="0"/>
                  <a:pt x="13" y="0"/>
                </a:cubicBezTo>
                <a:cubicBezTo>
                  <a:pt x="8" y="0"/>
                  <a:pt x="3" y="5"/>
                  <a:pt x="2" y="11"/>
                </a:cubicBezTo>
                <a:cubicBezTo>
                  <a:pt x="1" y="17"/>
                  <a:pt x="3" y="21"/>
                  <a:pt x="10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4" name="Freeform 2880">
            <a:extLst>
              <a:ext uri="{FF2B5EF4-FFF2-40B4-BE49-F238E27FC236}">
                <a16:creationId xmlns:a16="http://schemas.microsoft.com/office/drawing/2014/main" id="{27D073B8-4BE2-F942-B58D-04B922365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300288"/>
            <a:ext cx="7937" cy="9525"/>
          </a:xfrm>
          <a:custGeom>
            <a:avLst/>
            <a:gdLst>
              <a:gd name="T0" fmla="*/ 1071840 w 23"/>
              <a:gd name="T1" fmla="*/ 3483864 h 25"/>
              <a:gd name="T2" fmla="*/ 238110 w 23"/>
              <a:gd name="T3" fmla="*/ 3048381 h 25"/>
              <a:gd name="T4" fmla="*/ 0 w 23"/>
              <a:gd name="T5" fmla="*/ 2467737 h 25"/>
              <a:gd name="T6" fmla="*/ 357165 w 23"/>
              <a:gd name="T7" fmla="*/ 3048381 h 25"/>
              <a:gd name="T8" fmla="*/ 1786170 w 23"/>
              <a:gd name="T9" fmla="*/ 3048381 h 25"/>
              <a:gd name="T10" fmla="*/ 2024280 w 23"/>
              <a:gd name="T11" fmla="*/ 0 h 25"/>
              <a:gd name="T12" fmla="*/ 1905225 w 23"/>
              <a:gd name="T13" fmla="*/ 3048381 h 25"/>
              <a:gd name="T14" fmla="*/ 1071840 w 23"/>
              <a:gd name="T15" fmla="*/ 3483864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5">
                <a:moveTo>
                  <a:pt x="9" y="24"/>
                </a:moveTo>
                <a:cubicBezTo>
                  <a:pt x="6" y="24"/>
                  <a:pt x="4" y="23"/>
                  <a:pt x="2" y="21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18"/>
                  <a:pt x="1" y="19"/>
                  <a:pt x="3" y="21"/>
                </a:cubicBezTo>
                <a:cubicBezTo>
                  <a:pt x="6" y="24"/>
                  <a:pt x="11" y="24"/>
                  <a:pt x="15" y="21"/>
                </a:cubicBezTo>
                <a:cubicBezTo>
                  <a:pt x="22" y="17"/>
                  <a:pt x="20" y="5"/>
                  <a:pt x="17" y="0"/>
                </a:cubicBezTo>
                <a:cubicBezTo>
                  <a:pt x="22" y="5"/>
                  <a:pt x="22" y="17"/>
                  <a:pt x="16" y="21"/>
                </a:cubicBezTo>
                <a:cubicBezTo>
                  <a:pt x="13" y="24"/>
                  <a:pt x="11" y="24"/>
                  <a:pt x="9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5" name="Freeform 2881">
            <a:extLst>
              <a:ext uri="{FF2B5EF4-FFF2-40B4-BE49-F238E27FC236}">
                <a16:creationId xmlns:a16="http://schemas.microsoft.com/office/drawing/2014/main" id="{8C2A7A47-8A9A-254D-AD44-AAA1E0DD9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309813"/>
            <a:ext cx="7938" cy="3175"/>
          </a:xfrm>
          <a:custGeom>
            <a:avLst/>
            <a:gdLst>
              <a:gd name="T0" fmla="*/ 1285956 w 21"/>
              <a:gd name="T1" fmla="*/ 833005 h 11"/>
              <a:gd name="T2" fmla="*/ 428652 w 21"/>
              <a:gd name="T3" fmla="*/ 749877 h 11"/>
              <a:gd name="T4" fmla="*/ 0 w 21"/>
              <a:gd name="T5" fmla="*/ 249959 h 11"/>
              <a:gd name="T6" fmla="*/ 428652 w 21"/>
              <a:gd name="T7" fmla="*/ 666461 h 11"/>
              <a:gd name="T8" fmla="*/ 2143260 w 21"/>
              <a:gd name="T9" fmla="*/ 666461 h 11"/>
              <a:gd name="T10" fmla="*/ 2857680 w 21"/>
              <a:gd name="T11" fmla="*/ 0 h 11"/>
              <a:gd name="T12" fmla="*/ 2143260 w 21"/>
              <a:gd name="T13" fmla="*/ 749877 h 11"/>
              <a:gd name="T14" fmla="*/ 1285956 w 21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11">
                <a:moveTo>
                  <a:pt x="9" y="10"/>
                </a:moveTo>
                <a:cubicBezTo>
                  <a:pt x="6" y="10"/>
                  <a:pt x="5" y="10"/>
                  <a:pt x="3" y="9"/>
                </a:cubicBezTo>
                <a:cubicBezTo>
                  <a:pt x="1" y="7"/>
                  <a:pt x="0" y="5"/>
                  <a:pt x="0" y="3"/>
                </a:cubicBezTo>
                <a:cubicBezTo>
                  <a:pt x="0" y="5"/>
                  <a:pt x="1" y="7"/>
                  <a:pt x="3" y="8"/>
                </a:cubicBezTo>
                <a:cubicBezTo>
                  <a:pt x="6" y="10"/>
                  <a:pt x="12" y="10"/>
                  <a:pt x="15" y="8"/>
                </a:cubicBezTo>
                <a:cubicBezTo>
                  <a:pt x="17" y="7"/>
                  <a:pt x="20" y="5"/>
                  <a:pt x="20" y="0"/>
                </a:cubicBezTo>
                <a:cubicBezTo>
                  <a:pt x="20" y="5"/>
                  <a:pt x="17" y="7"/>
                  <a:pt x="15" y="9"/>
                </a:cubicBezTo>
                <a:cubicBezTo>
                  <a:pt x="14" y="10"/>
                  <a:pt x="12" y="10"/>
                  <a:pt x="9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6" name="Freeform 2882">
            <a:extLst>
              <a:ext uri="{FF2B5EF4-FFF2-40B4-BE49-F238E27FC236}">
                <a16:creationId xmlns:a16="http://schemas.microsoft.com/office/drawing/2014/main" id="{2D0D6C78-E735-9A40-9566-8650D3B4B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312988"/>
            <a:ext cx="7938" cy="7937"/>
          </a:xfrm>
          <a:custGeom>
            <a:avLst/>
            <a:gdLst>
              <a:gd name="T0" fmla="*/ 1041682 w 22"/>
              <a:gd name="T1" fmla="*/ 2992249 h 20"/>
              <a:gd name="T2" fmla="*/ 520661 w 22"/>
              <a:gd name="T3" fmla="*/ 2834700 h 20"/>
              <a:gd name="T4" fmla="*/ 0 w 22"/>
              <a:gd name="T5" fmla="*/ 2047349 h 20"/>
              <a:gd name="T6" fmla="*/ 130255 w 22"/>
              <a:gd name="T7" fmla="*/ 2047349 h 20"/>
              <a:gd name="T8" fmla="*/ 650916 w 22"/>
              <a:gd name="T9" fmla="*/ 2677150 h 20"/>
              <a:gd name="T10" fmla="*/ 2213259 w 22"/>
              <a:gd name="T11" fmla="*/ 2204899 h 20"/>
              <a:gd name="T12" fmla="*/ 2343514 w 22"/>
              <a:gd name="T13" fmla="*/ 0 h 20"/>
              <a:gd name="T14" fmla="*/ 2213259 w 22"/>
              <a:gd name="T15" fmla="*/ 2362448 h 20"/>
              <a:gd name="T16" fmla="*/ 1041682 w 22"/>
              <a:gd name="T17" fmla="*/ 29922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20">
                <a:moveTo>
                  <a:pt x="8" y="19"/>
                </a:moveTo>
                <a:cubicBezTo>
                  <a:pt x="7" y="19"/>
                  <a:pt x="6" y="19"/>
                  <a:pt x="4" y="18"/>
                </a:cubicBezTo>
                <a:cubicBezTo>
                  <a:pt x="2" y="17"/>
                  <a:pt x="0" y="16"/>
                  <a:pt x="0" y="13"/>
                </a:cubicBezTo>
                <a:lnTo>
                  <a:pt x="1" y="13"/>
                </a:lnTo>
                <a:cubicBezTo>
                  <a:pt x="1" y="15"/>
                  <a:pt x="2" y="17"/>
                  <a:pt x="5" y="17"/>
                </a:cubicBezTo>
                <a:cubicBezTo>
                  <a:pt x="8" y="19"/>
                  <a:pt x="14" y="18"/>
                  <a:pt x="17" y="14"/>
                </a:cubicBezTo>
                <a:cubicBezTo>
                  <a:pt x="19" y="12"/>
                  <a:pt x="20" y="8"/>
                  <a:pt x="18" y="0"/>
                </a:cubicBezTo>
                <a:cubicBezTo>
                  <a:pt x="21" y="8"/>
                  <a:pt x="19" y="13"/>
                  <a:pt x="17" y="15"/>
                </a:cubicBezTo>
                <a:cubicBezTo>
                  <a:pt x="15" y="17"/>
                  <a:pt x="12" y="19"/>
                  <a:pt x="8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7" name="Freeform 2883">
            <a:extLst>
              <a:ext uri="{FF2B5EF4-FFF2-40B4-BE49-F238E27FC236}">
                <a16:creationId xmlns:a16="http://schemas.microsoft.com/office/drawing/2014/main" id="{5F96F34E-FC72-D84B-9CBA-A1F975298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3775" y="2311400"/>
            <a:ext cx="6350" cy="3175"/>
          </a:xfrm>
          <a:custGeom>
            <a:avLst/>
            <a:gdLst>
              <a:gd name="T0" fmla="*/ 1675397 w 19"/>
              <a:gd name="T1" fmla="*/ 806450 h 10"/>
              <a:gd name="T2" fmla="*/ 0 w 19"/>
              <a:gd name="T3" fmla="*/ 100965 h 10"/>
              <a:gd name="T4" fmla="*/ 111626 w 19"/>
              <a:gd name="T5" fmla="*/ 0 h 10"/>
              <a:gd name="T6" fmla="*/ 2010611 w 19"/>
              <a:gd name="T7" fmla="*/ 705803 h 10"/>
              <a:gd name="T8" fmla="*/ 1675397 w 19"/>
              <a:gd name="T9" fmla="*/ 80645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">
                <a:moveTo>
                  <a:pt x="15" y="8"/>
                </a:moveTo>
                <a:cubicBezTo>
                  <a:pt x="6" y="8"/>
                  <a:pt x="2" y="3"/>
                  <a:pt x="0" y="1"/>
                </a:cubicBezTo>
                <a:lnTo>
                  <a:pt x="1" y="0"/>
                </a:lnTo>
                <a:cubicBezTo>
                  <a:pt x="3" y="3"/>
                  <a:pt x="9" y="9"/>
                  <a:pt x="18" y="7"/>
                </a:cubicBezTo>
                <a:cubicBezTo>
                  <a:pt x="18" y="7"/>
                  <a:pt x="16" y="8"/>
                  <a:pt x="15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8" name="Freeform 2884">
            <a:extLst>
              <a:ext uri="{FF2B5EF4-FFF2-40B4-BE49-F238E27FC236}">
                <a16:creationId xmlns:a16="http://schemas.microsoft.com/office/drawing/2014/main" id="{A1AC89E3-BD7C-1C41-8720-EDB0FB1BF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50" y="2306638"/>
            <a:ext cx="4763" cy="1587"/>
          </a:xfrm>
          <a:custGeom>
            <a:avLst/>
            <a:gdLst>
              <a:gd name="T0" fmla="*/ 926063 w 14"/>
              <a:gd name="T1" fmla="*/ 349934 h 6"/>
              <a:gd name="T2" fmla="*/ 347359 w 14"/>
              <a:gd name="T3" fmla="*/ 210013 h 6"/>
              <a:gd name="T4" fmla="*/ 0 w 14"/>
              <a:gd name="T5" fmla="*/ 0 h 6"/>
              <a:gd name="T6" fmla="*/ 0 w 14"/>
              <a:gd name="T7" fmla="*/ 0 h 6"/>
              <a:gd name="T8" fmla="*/ 347359 w 14"/>
              <a:gd name="T9" fmla="*/ 210013 h 6"/>
              <a:gd name="T10" fmla="*/ 1504768 w 14"/>
              <a:gd name="T11" fmla="*/ 210013 h 6"/>
              <a:gd name="T12" fmla="*/ 926063 w 14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">
                <a:moveTo>
                  <a:pt x="8" y="5"/>
                </a:moveTo>
                <a:cubicBezTo>
                  <a:pt x="6" y="5"/>
                  <a:pt x="4" y="5"/>
                  <a:pt x="3" y="3"/>
                </a:cubicBezTo>
                <a:cubicBezTo>
                  <a:pt x="1" y="3"/>
                  <a:pt x="0" y="2"/>
                  <a:pt x="0" y="0"/>
                </a:cubicBezTo>
                <a:cubicBezTo>
                  <a:pt x="0" y="1"/>
                  <a:pt x="1" y="2"/>
                  <a:pt x="3" y="3"/>
                </a:cubicBezTo>
                <a:cubicBezTo>
                  <a:pt x="6" y="5"/>
                  <a:pt x="9" y="5"/>
                  <a:pt x="13" y="3"/>
                </a:cubicBezTo>
                <a:cubicBezTo>
                  <a:pt x="12" y="5"/>
                  <a:pt x="9" y="5"/>
                  <a:pt x="8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9" name="Freeform 2885">
            <a:extLst>
              <a:ext uri="{FF2B5EF4-FFF2-40B4-BE49-F238E27FC236}">
                <a16:creationId xmlns:a16="http://schemas.microsoft.com/office/drawing/2014/main" id="{E9A2FC62-C8F0-9B42-AC30-FE8F42F59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3288" y="2409825"/>
            <a:ext cx="3175" cy="3175"/>
          </a:xfrm>
          <a:custGeom>
            <a:avLst/>
            <a:gdLst>
              <a:gd name="T0" fmla="*/ 416502 w 11"/>
              <a:gd name="T1" fmla="*/ 1102519 h 8"/>
              <a:gd name="T2" fmla="*/ 333375 w 11"/>
              <a:gd name="T3" fmla="*/ 1102519 h 8"/>
              <a:gd name="T4" fmla="*/ 83416 w 11"/>
              <a:gd name="T5" fmla="*/ 630238 h 8"/>
              <a:gd name="T6" fmla="*/ 249959 w 11"/>
              <a:gd name="T7" fmla="*/ 0 h 8"/>
              <a:gd name="T8" fmla="*/ 333375 w 11"/>
              <a:gd name="T9" fmla="*/ 0 h 8"/>
              <a:gd name="T10" fmla="*/ 83416 w 11"/>
              <a:gd name="T11" fmla="*/ 630238 h 8"/>
              <a:gd name="T12" fmla="*/ 333375 w 11"/>
              <a:gd name="T13" fmla="*/ 944959 h 8"/>
              <a:gd name="T14" fmla="*/ 833005 w 11"/>
              <a:gd name="T15" fmla="*/ 472678 h 8"/>
              <a:gd name="T16" fmla="*/ 416502 w 11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8">
                <a:moveTo>
                  <a:pt x="5" y="7"/>
                </a:moveTo>
                <a:lnTo>
                  <a:pt x="4" y="7"/>
                </a:lnTo>
                <a:cubicBezTo>
                  <a:pt x="3" y="7"/>
                  <a:pt x="1" y="6"/>
                  <a:pt x="1" y="4"/>
                </a:cubicBezTo>
                <a:cubicBezTo>
                  <a:pt x="0" y="2"/>
                  <a:pt x="1" y="0"/>
                  <a:pt x="3" y="0"/>
                </a:cubicBezTo>
                <a:lnTo>
                  <a:pt x="4" y="0"/>
                </a:lnTo>
                <a:cubicBezTo>
                  <a:pt x="1" y="0"/>
                  <a:pt x="1" y="2"/>
                  <a:pt x="1" y="4"/>
                </a:cubicBezTo>
                <a:lnTo>
                  <a:pt x="4" y="6"/>
                </a:lnTo>
                <a:cubicBezTo>
                  <a:pt x="7" y="7"/>
                  <a:pt x="8" y="6"/>
                  <a:pt x="10" y="3"/>
                </a:cubicBezTo>
                <a:cubicBezTo>
                  <a:pt x="9" y="6"/>
                  <a:pt x="7" y="7"/>
                  <a:pt x="5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0" name="Freeform 2886">
            <a:extLst>
              <a:ext uri="{FF2B5EF4-FFF2-40B4-BE49-F238E27FC236}">
                <a16:creationId xmlns:a16="http://schemas.microsoft.com/office/drawing/2014/main" id="{37FB710A-17AE-4140-BA84-CECB7FB2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1700" y="2409825"/>
            <a:ext cx="3175" cy="3175"/>
          </a:xfrm>
          <a:custGeom>
            <a:avLst/>
            <a:gdLst>
              <a:gd name="T0" fmla="*/ 504190 w 10"/>
              <a:gd name="T1" fmla="*/ 907415 h 10"/>
              <a:gd name="T2" fmla="*/ 504190 w 10"/>
              <a:gd name="T3" fmla="*/ 907415 h 10"/>
              <a:gd name="T4" fmla="*/ 100965 w 10"/>
              <a:gd name="T5" fmla="*/ 504190 h 10"/>
              <a:gd name="T6" fmla="*/ 302578 w 10"/>
              <a:gd name="T7" fmla="*/ 0 h 10"/>
              <a:gd name="T8" fmla="*/ 403225 w 10"/>
              <a:gd name="T9" fmla="*/ 100965 h 10"/>
              <a:gd name="T10" fmla="*/ 201613 w 10"/>
              <a:gd name="T11" fmla="*/ 504190 h 10"/>
              <a:gd name="T12" fmla="*/ 403225 w 10"/>
              <a:gd name="T13" fmla="*/ 806450 h 10"/>
              <a:gd name="T14" fmla="*/ 907415 w 10"/>
              <a:gd name="T15" fmla="*/ 504190 h 10"/>
              <a:gd name="T16" fmla="*/ 504190 w 10"/>
              <a:gd name="T17" fmla="*/ 90741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0">
                <a:moveTo>
                  <a:pt x="5" y="9"/>
                </a:moveTo>
                <a:lnTo>
                  <a:pt x="5" y="9"/>
                </a:lnTo>
                <a:cubicBezTo>
                  <a:pt x="3" y="9"/>
                  <a:pt x="2" y="7"/>
                  <a:pt x="1" y="5"/>
                </a:cubicBezTo>
                <a:cubicBezTo>
                  <a:pt x="0" y="4"/>
                  <a:pt x="1" y="2"/>
                  <a:pt x="3" y="0"/>
                </a:cubicBezTo>
                <a:lnTo>
                  <a:pt x="4" y="1"/>
                </a:lnTo>
                <a:cubicBezTo>
                  <a:pt x="2" y="2"/>
                  <a:pt x="1" y="4"/>
                  <a:pt x="2" y="5"/>
                </a:cubicBezTo>
                <a:cubicBezTo>
                  <a:pt x="2" y="7"/>
                  <a:pt x="4" y="8"/>
                  <a:pt x="4" y="8"/>
                </a:cubicBezTo>
                <a:cubicBezTo>
                  <a:pt x="7" y="9"/>
                  <a:pt x="9" y="7"/>
                  <a:pt x="9" y="5"/>
                </a:cubicBezTo>
                <a:cubicBezTo>
                  <a:pt x="9" y="7"/>
                  <a:pt x="8" y="9"/>
                  <a:pt x="5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1" name="Freeform 2887">
            <a:extLst>
              <a:ext uri="{FF2B5EF4-FFF2-40B4-BE49-F238E27FC236}">
                <a16:creationId xmlns:a16="http://schemas.microsoft.com/office/drawing/2014/main" id="{15CB3B2F-DDD1-2447-BBFF-268027287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411413"/>
            <a:ext cx="3175" cy="3175"/>
          </a:xfrm>
          <a:custGeom>
            <a:avLst/>
            <a:gdLst>
              <a:gd name="T0" fmla="*/ 499918 w 11"/>
              <a:gd name="T1" fmla="*/ 995539 h 9"/>
              <a:gd name="T2" fmla="*/ 416502 w 11"/>
              <a:gd name="T3" fmla="*/ 995539 h 9"/>
              <a:gd name="T4" fmla="*/ 833005 w 11"/>
              <a:gd name="T5" fmla="*/ 622300 h 9"/>
              <a:gd name="T6" fmla="*/ 499918 w 11"/>
              <a:gd name="T7" fmla="*/ 995539 h 9"/>
              <a:gd name="T8" fmla="*/ 0 w 11"/>
              <a:gd name="T9" fmla="*/ 622300 h 9"/>
              <a:gd name="T10" fmla="*/ 166543 w 11"/>
              <a:gd name="T11" fmla="*/ 0 h 9"/>
              <a:gd name="T12" fmla="*/ 333375 w 11"/>
              <a:gd name="T13" fmla="*/ 124531 h 9"/>
              <a:gd name="T14" fmla="*/ 83416 w 11"/>
              <a:gd name="T15" fmla="*/ 622300 h 9"/>
              <a:gd name="T16" fmla="*/ 416502 w 11"/>
              <a:gd name="T17" fmla="*/ 995539 h 9"/>
              <a:gd name="T18" fmla="*/ 0 w 11"/>
              <a:gd name="T19" fmla="*/ 62230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9">
                <a:moveTo>
                  <a:pt x="6" y="8"/>
                </a:moveTo>
                <a:lnTo>
                  <a:pt x="5" y="8"/>
                </a:lnTo>
                <a:cubicBezTo>
                  <a:pt x="8" y="8"/>
                  <a:pt x="10" y="6"/>
                  <a:pt x="10" y="5"/>
                </a:cubicBezTo>
                <a:cubicBezTo>
                  <a:pt x="10" y="7"/>
                  <a:pt x="9" y="8"/>
                  <a:pt x="6" y="8"/>
                </a:cubicBezTo>
                <a:close/>
                <a:moveTo>
                  <a:pt x="0" y="5"/>
                </a:moveTo>
                <a:cubicBezTo>
                  <a:pt x="0" y="3"/>
                  <a:pt x="1" y="1"/>
                  <a:pt x="2" y="0"/>
                </a:cubicBezTo>
                <a:lnTo>
                  <a:pt x="4" y="1"/>
                </a:lnTo>
                <a:cubicBezTo>
                  <a:pt x="2" y="3"/>
                  <a:pt x="1" y="3"/>
                  <a:pt x="1" y="5"/>
                </a:cubicBezTo>
                <a:cubicBezTo>
                  <a:pt x="2" y="6"/>
                  <a:pt x="4" y="8"/>
                  <a:pt x="5" y="8"/>
                </a:cubicBezTo>
                <a:cubicBezTo>
                  <a:pt x="4" y="8"/>
                  <a:pt x="1" y="6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2" name="Freeform 2888">
            <a:extLst>
              <a:ext uri="{FF2B5EF4-FFF2-40B4-BE49-F238E27FC236}">
                <a16:creationId xmlns:a16="http://schemas.microsoft.com/office/drawing/2014/main" id="{FDE76D6D-7A5D-B44A-911E-5D2B48ECF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938" y="2413000"/>
            <a:ext cx="3175" cy="3175"/>
          </a:xfrm>
          <a:custGeom>
            <a:avLst/>
            <a:gdLst>
              <a:gd name="T0" fmla="*/ 333375 w 11"/>
              <a:gd name="T1" fmla="*/ 907415 h 10"/>
              <a:gd name="T2" fmla="*/ 249959 w 11"/>
              <a:gd name="T3" fmla="*/ 806450 h 10"/>
              <a:gd name="T4" fmla="*/ 83416 w 11"/>
              <a:gd name="T5" fmla="*/ 504190 h 10"/>
              <a:gd name="T6" fmla="*/ 166543 w 11"/>
              <a:gd name="T7" fmla="*/ 0 h 10"/>
              <a:gd name="T8" fmla="*/ 249959 w 11"/>
              <a:gd name="T9" fmla="*/ 100965 h 10"/>
              <a:gd name="T10" fmla="*/ 83416 w 11"/>
              <a:gd name="T11" fmla="*/ 504190 h 10"/>
              <a:gd name="T12" fmla="*/ 249959 w 11"/>
              <a:gd name="T13" fmla="*/ 705803 h 10"/>
              <a:gd name="T14" fmla="*/ 583045 w 11"/>
              <a:gd name="T15" fmla="*/ 806450 h 10"/>
              <a:gd name="T16" fmla="*/ 333375 w 11"/>
              <a:gd name="T17" fmla="*/ 907415 h 10"/>
              <a:gd name="T18" fmla="*/ 833005 w 11"/>
              <a:gd name="T19" fmla="*/ 504190 h 10"/>
              <a:gd name="T20" fmla="*/ 583045 w 11"/>
              <a:gd name="T21" fmla="*/ 806450 h 10"/>
              <a:gd name="T22" fmla="*/ 833005 w 11"/>
              <a:gd name="T23" fmla="*/ 50419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0">
                <a:moveTo>
                  <a:pt x="4" y="9"/>
                </a:moveTo>
                <a:lnTo>
                  <a:pt x="3" y="8"/>
                </a:lnTo>
                <a:cubicBezTo>
                  <a:pt x="1" y="7"/>
                  <a:pt x="1" y="6"/>
                  <a:pt x="1" y="5"/>
                </a:cubicBezTo>
                <a:cubicBezTo>
                  <a:pt x="0" y="3"/>
                  <a:pt x="1" y="2"/>
                  <a:pt x="2" y="0"/>
                </a:cubicBezTo>
                <a:lnTo>
                  <a:pt x="3" y="1"/>
                </a:lnTo>
                <a:cubicBezTo>
                  <a:pt x="1" y="2"/>
                  <a:pt x="1" y="3"/>
                  <a:pt x="1" y="5"/>
                </a:cubicBezTo>
                <a:cubicBezTo>
                  <a:pt x="1" y="6"/>
                  <a:pt x="1" y="7"/>
                  <a:pt x="3" y="7"/>
                </a:cubicBezTo>
                <a:cubicBezTo>
                  <a:pt x="4" y="8"/>
                  <a:pt x="5" y="8"/>
                  <a:pt x="7" y="8"/>
                </a:cubicBezTo>
                <a:cubicBezTo>
                  <a:pt x="6" y="8"/>
                  <a:pt x="5" y="9"/>
                  <a:pt x="4" y="9"/>
                </a:cubicBezTo>
                <a:close/>
                <a:moveTo>
                  <a:pt x="10" y="5"/>
                </a:moveTo>
                <a:cubicBezTo>
                  <a:pt x="9" y="7"/>
                  <a:pt x="8" y="7"/>
                  <a:pt x="7" y="8"/>
                </a:cubicBezTo>
                <a:cubicBezTo>
                  <a:pt x="8" y="7"/>
                  <a:pt x="9" y="6"/>
                  <a:pt x="1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3" name="Freeform 2889">
            <a:extLst>
              <a:ext uri="{FF2B5EF4-FFF2-40B4-BE49-F238E27FC236}">
                <a16:creationId xmlns:a16="http://schemas.microsoft.com/office/drawing/2014/main" id="{40A832A6-7EEB-0D47-B16B-433A3AE55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350" y="2414588"/>
            <a:ext cx="3175" cy="3175"/>
          </a:xfrm>
          <a:custGeom>
            <a:avLst/>
            <a:gdLst>
              <a:gd name="T0" fmla="*/ 822779 w 7"/>
              <a:gd name="T1" fmla="*/ 995539 h 9"/>
              <a:gd name="T2" fmla="*/ 617311 w 7"/>
              <a:gd name="T3" fmla="*/ 995539 h 9"/>
              <a:gd name="T4" fmla="*/ 0 w 7"/>
              <a:gd name="T5" fmla="*/ 497769 h 9"/>
              <a:gd name="T6" fmla="*/ 411389 w 7"/>
              <a:gd name="T7" fmla="*/ 0 h 9"/>
              <a:gd name="T8" fmla="*/ 411389 w 7"/>
              <a:gd name="T9" fmla="*/ 124531 h 9"/>
              <a:gd name="T10" fmla="*/ 205921 w 7"/>
              <a:gd name="T11" fmla="*/ 497769 h 9"/>
              <a:gd name="T12" fmla="*/ 617311 w 7"/>
              <a:gd name="T13" fmla="*/ 871008 h 9"/>
              <a:gd name="T14" fmla="*/ 1234168 w 7"/>
              <a:gd name="T15" fmla="*/ 871008 h 9"/>
              <a:gd name="T16" fmla="*/ 822779 w 7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9">
                <a:moveTo>
                  <a:pt x="4" y="8"/>
                </a:moveTo>
                <a:lnTo>
                  <a:pt x="3" y="8"/>
                </a:lnTo>
                <a:cubicBezTo>
                  <a:pt x="1" y="7"/>
                  <a:pt x="0" y="6"/>
                  <a:pt x="0" y="4"/>
                </a:cubicBezTo>
                <a:cubicBezTo>
                  <a:pt x="0" y="3"/>
                  <a:pt x="1" y="2"/>
                  <a:pt x="2" y="0"/>
                </a:cubicBezTo>
                <a:lnTo>
                  <a:pt x="2" y="1"/>
                </a:lnTo>
                <a:cubicBezTo>
                  <a:pt x="1" y="2"/>
                  <a:pt x="0" y="3"/>
                  <a:pt x="1" y="4"/>
                </a:cubicBezTo>
                <a:cubicBezTo>
                  <a:pt x="1" y="6"/>
                  <a:pt x="2" y="6"/>
                  <a:pt x="3" y="7"/>
                </a:cubicBezTo>
                <a:cubicBezTo>
                  <a:pt x="3" y="7"/>
                  <a:pt x="5" y="8"/>
                  <a:pt x="6" y="7"/>
                </a:cubicBezTo>
                <a:cubicBezTo>
                  <a:pt x="5" y="7"/>
                  <a:pt x="5" y="8"/>
                  <a:pt x="4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4" name="Freeform 2890">
            <a:extLst>
              <a:ext uri="{FF2B5EF4-FFF2-40B4-BE49-F238E27FC236}">
                <a16:creationId xmlns:a16="http://schemas.microsoft.com/office/drawing/2014/main" id="{563F3D0A-493A-684A-8F09-568702CC7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2409825"/>
            <a:ext cx="4763" cy="1588"/>
          </a:xfrm>
          <a:custGeom>
            <a:avLst/>
            <a:gdLst>
              <a:gd name="T0" fmla="*/ 787880 w 12"/>
              <a:gd name="T1" fmla="*/ 350154 h 6"/>
              <a:gd name="T2" fmla="*/ 630304 w 12"/>
              <a:gd name="T3" fmla="*/ 350154 h 6"/>
              <a:gd name="T4" fmla="*/ 0 w 12"/>
              <a:gd name="T5" fmla="*/ 70137 h 6"/>
              <a:gd name="T6" fmla="*/ 0 w 12"/>
              <a:gd name="T7" fmla="*/ 70137 h 6"/>
              <a:gd name="T8" fmla="*/ 630304 w 12"/>
              <a:gd name="T9" fmla="*/ 350154 h 6"/>
              <a:gd name="T10" fmla="*/ 1732938 w 12"/>
              <a:gd name="T11" fmla="*/ 0 h 6"/>
              <a:gd name="T12" fmla="*/ 787880 w 12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6">
                <a:moveTo>
                  <a:pt x="5" y="5"/>
                </a:moveTo>
                <a:lnTo>
                  <a:pt x="4" y="5"/>
                </a:lnTo>
                <a:cubicBezTo>
                  <a:pt x="1" y="5"/>
                  <a:pt x="0" y="3"/>
                  <a:pt x="0" y="1"/>
                </a:cubicBezTo>
                <a:cubicBezTo>
                  <a:pt x="0" y="2"/>
                  <a:pt x="1" y="4"/>
                  <a:pt x="4" y="5"/>
                </a:cubicBezTo>
                <a:cubicBezTo>
                  <a:pt x="7" y="5"/>
                  <a:pt x="10" y="4"/>
                  <a:pt x="11" y="0"/>
                </a:cubicBezTo>
                <a:cubicBezTo>
                  <a:pt x="10" y="4"/>
                  <a:pt x="8" y="5"/>
                  <a:pt x="5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5" name="Freeform 2891">
            <a:extLst>
              <a:ext uri="{FF2B5EF4-FFF2-40B4-BE49-F238E27FC236}">
                <a16:creationId xmlns:a16="http://schemas.microsoft.com/office/drawing/2014/main" id="{9C4385DB-D94F-A644-9BA6-292F464C8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2411413"/>
            <a:ext cx="1587" cy="3175"/>
          </a:xfrm>
          <a:custGeom>
            <a:avLst/>
            <a:gdLst>
              <a:gd name="T0" fmla="*/ 100616 w 5"/>
              <a:gd name="T1" fmla="*/ 787400 h 8"/>
              <a:gd name="T2" fmla="*/ 100616 w 5"/>
              <a:gd name="T3" fmla="*/ 0 h 8"/>
              <a:gd name="T4" fmla="*/ 201549 w 5"/>
              <a:gd name="T5" fmla="*/ 787400 h 8"/>
              <a:gd name="T6" fmla="*/ 403098 w 5"/>
              <a:gd name="T7" fmla="*/ 1102519 h 8"/>
              <a:gd name="T8" fmla="*/ 100616 w 5"/>
              <a:gd name="T9" fmla="*/ 78740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1" y="5"/>
                </a:moveTo>
                <a:cubicBezTo>
                  <a:pt x="1" y="5"/>
                  <a:pt x="0" y="2"/>
                  <a:pt x="1" y="0"/>
                </a:cubicBezTo>
                <a:cubicBezTo>
                  <a:pt x="1" y="2"/>
                  <a:pt x="1" y="4"/>
                  <a:pt x="2" y="5"/>
                </a:cubicBezTo>
                <a:cubicBezTo>
                  <a:pt x="2" y="6"/>
                  <a:pt x="3" y="6"/>
                  <a:pt x="4" y="7"/>
                </a:cubicBezTo>
                <a:cubicBezTo>
                  <a:pt x="3" y="7"/>
                  <a:pt x="2" y="6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6" name="Freeform 2892">
            <a:extLst>
              <a:ext uri="{FF2B5EF4-FFF2-40B4-BE49-F238E27FC236}">
                <a16:creationId xmlns:a16="http://schemas.microsoft.com/office/drawing/2014/main" id="{193FEC66-9159-3846-8FA7-E1D0AFCE6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2411413"/>
            <a:ext cx="4763" cy="1587"/>
          </a:xfrm>
          <a:custGeom>
            <a:avLst/>
            <a:gdLst>
              <a:gd name="T0" fmla="*/ 805313 w 13"/>
              <a:gd name="T1" fmla="*/ 349934 h 6"/>
              <a:gd name="T2" fmla="*/ 402657 w 13"/>
              <a:gd name="T3" fmla="*/ 279841 h 6"/>
              <a:gd name="T4" fmla="*/ 0 w 13"/>
              <a:gd name="T5" fmla="*/ 0 h 6"/>
              <a:gd name="T6" fmla="*/ 134097 w 13"/>
              <a:gd name="T7" fmla="*/ 0 h 6"/>
              <a:gd name="T8" fmla="*/ 402657 w 13"/>
              <a:gd name="T9" fmla="*/ 279841 h 6"/>
              <a:gd name="T10" fmla="*/ 1610993 w 13"/>
              <a:gd name="T11" fmla="*/ 139921 h 6"/>
              <a:gd name="T12" fmla="*/ 805313 w 13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6">
                <a:moveTo>
                  <a:pt x="6" y="5"/>
                </a:moveTo>
                <a:cubicBezTo>
                  <a:pt x="5" y="5"/>
                  <a:pt x="4" y="5"/>
                  <a:pt x="3" y="4"/>
                </a:cubicBezTo>
                <a:cubicBezTo>
                  <a:pt x="2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2"/>
                  <a:pt x="3" y="4"/>
                </a:cubicBezTo>
                <a:cubicBezTo>
                  <a:pt x="6" y="5"/>
                  <a:pt x="9" y="5"/>
                  <a:pt x="12" y="2"/>
                </a:cubicBezTo>
                <a:cubicBezTo>
                  <a:pt x="11" y="4"/>
                  <a:pt x="8" y="5"/>
                  <a:pt x="6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7" name="Freeform 2893">
            <a:extLst>
              <a:ext uri="{FF2B5EF4-FFF2-40B4-BE49-F238E27FC236}">
                <a16:creationId xmlns:a16="http://schemas.microsoft.com/office/drawing/2014/main" id="{1B5326EE-5D68-224B-AE1F-C48F21F06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2413000"/>
            <a:ext cx="3175" cy="3175"/>
          </a:xfrm>
          <a:custGeom>
            <a:avLst/>
            <a:gdLst>
              <a:gd name="T0" fmla="*/ 622300 w 9"/>
              <a:gd name="T1" fmla="*/ 1102519 h 8"/>
              <a:gd name="T2" fmla="*/ 249061 w 9"/>
              <a:gd name="T3" fmla="*/ 630238 h 8"/>
              <a:gd name="T4" fmla="*/ 249061 w 9"/>
              <a:gd name="T5" fmla="*/ 0 h 8"/>
              <a:gd name="T6" fmla="*/ 249061 w 9"/>
              <a:gd name="T7" fmla="*/ 157559 h 8"/>
              <a:gd name="T8" fmla="*/ 249061 w 9"/>
              <a:gd name="T9" fmla="*/ 630238 h 8"/>
              <a:gd name="T10" fmla="*/ 995539 w 9"/>
              <a:gd name="T11" fmla="*/ 1102519 h 8"/>
              <a:gd name="T12" fmla="*/ 622300 w 9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8">
                <a:moveTo>
                  <a:pt x="5" y="7"/>
                </a:moveTo>
                <a:cubicBezTo>
                  <a:pt x="4" y="7"/>
                  <a:pt x="2" y="6"/>
                  <a:pt x="2" y="4"/>
                </a:cubicBezTo>
                <a:cubicBezTo>
                  <a:pt x="0" y="3"/>
                  <a:pt x="0" y="1"/>
                  <a:pt x="2" y="0"/>
                </a:cubicBezTo>
                <a:lnTo>
                  <a:pt x="2" y="1"/>
                </a:lnTo>
                <a:cubicBezTo>
                  <a:pt x="1" y="2"/>
                  <a:pt x="2" y="4"/>
                  <a:pt x="2" y="4"/>
                </a:cubicBezTo>
                <a:cubicBezTo>
                  <a:pt x="3" y="6"/>
                  <a:pt x="5" y="7"/>
                  <a:pt x="8" y="7"/>
                </a:cubicBezTo>
                <a:cubicBezTo>
                  <a:pt x="7" y="7"/>
                  <a:pt x="6" y="7"/>
                  <a:pt x="5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8" name="Freeform 2894">
            <a:extLst>
              <a:ext uri="{FF2B5EF4-FFF2-40B4-BE49-F238E27FC236}">
                <a16:creationId xmlns:a16="http://schemas.microsoft.com/office/drawing/2014/main" id="{9A78E5BB-BA6B-E84F-AA89-CD8D44FE2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3288" y="2413000"/>
            <a:ext cx="3175" cy="1588"/>
          </a:xfrm>
          <a:custGeom>
            <a:avLst/>
            <a:gdLst>
              <a:gd name="T0" fmla="*/ 583045 w 11"/>
              <a:gd name="T1" fmla="*/ 350154 h 6"/>
              <a:gd name="T2" fmla="*/ 333375 w 11"/>
              <a:gd name="T3" fmla="*/ 280282 h 6"/>
              <a:gd name="T4" fmla="*/ 0 w 11"/>
              <a:gd name="T5" fmla="*/ 0 h 6"/>
              <a:gd name="T6" fmla="*/ 83416 w 11"/>
              <a:gd name="T7" fmla="*/ 0 h 6"/>
              <a:gd name="T8" fmla="*/ 333375 w 11"/>
              <a:gd name="T9" fmla="*/ 280282 h 6"/>
              <a:gd name="T10" fmla="*/ 833005 w 11"/>
              <a:gd name="T11" fmla="*/ 280282 h 6"/>
              <a:gd name="T12" fmla="*/ 583045 w 11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6">
                <a:moveTo>
                  <a:pt x="7" y="5"/>
                </a:moveTo>
                <a:cubicBezTo>
                  <a:pt x="5" y="5"/>
                  <a:pt x="4" y="5"/>
                  <a:pt x="4" y="4"/>
                </a:cubicBezTo>
                <a:cubicBezTo>
                  <a:pt x="1" y="3"/>
                  <a:pt x="1" y="1"/>
                  <a:pt x="0" y="0"/>
                </a:cubicBezTo>
                <a:lnTo>
                  <a:pt x="1" y="0"/>
                </a:lnTo>
                <a:cubicBezTo>
                  <a:pt x="1" y="1"/>
                  <a:pt x="3" y="3"/>
                  <a:pt x="4" y="4"/>
                </a:cubicBezTo>
                <a:cubicBezTo>
                  <a:pt x="4" y="4"/>
                  <a:pt x="7" y="5"/>
                  <a:pt x="10" y="4"/>
                </a:cubicBezTo>
                <a:cubicBezTo>
                  <a:pt x="9" y="5"/>
                  <a:pt x="8" y="5"/>
                  <a:pt x="7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49" name="Freeform 2895">
            <a:extLst>
              <a:ext uri="{FF2B5EF4-FFF2-40B4-BE49-F238E27FC236}">
                <a16:creationId xmlns:a16="http://schemas.microsoft.com/office/drawing/2014/main" id="{D8B9B5E9-57DC-C84F-A2AE-801A2037D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2414588"/>
            <a:ext cx="1588" cy="3175"/>
          </a:xfrm>
          <a:custGeom>
            <a:avLst/>
            <a:gdLst>
              <a:gd name="T0" fmla="*/ 472827 w 4"/>
              <a:gd name="T1" fmla="*/ 1102519 h 8"/>
              <a:gd name="T2" fmla="*/ 157609 w 4"/>
              <a:gd name="T3" fmla="*/ 472678 h 8"/>
              <a:gd name="T4" fmla="*/ 315218 w 4"/>
              <a:gd name="T5" fmla="*/ 0 h 8"/>
              <a:gd name="T6" fmla="*/ 315218 w 4"/>
              <a:gd name="T7" fmla="*/ 0 h 8"/>
              <a:gd name="T8" fmla="*/ 157609 w 4"/>
              <a:gd name="T9" fmla="*/ 472678 h 8"/>
              <a:gd name="T10" fmla="*/ 472827 w 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3" y="7"/>
                </a:moveTo>
                <a:cubicBezTo>
                  <a:pt x="2" y="7"/>
                  <a:pt x="1" y="5"/>
                  <a:pt x="1" y="3"/>
                </a:cubicBezTo>
                <a:cubicBezTo>
                  <a:pt x="0" y="2"/>
                  <a:pt x="1" y="0"/>
                  <a:pt x="2" y="0"/>
                </a:cubicBezTo>
                <a:cubicBezTo>
                  <a:pt x="2" y="0"/>
                  <a:pt x="1" y="2"/>
                  <a:pt x="1" y="3"/>
                </a:cubicBezTo>
                <a:cubicBezTo>
                  <a:pt x="2" y="4"/>
                  <a:pt x="2" y="6"/>
                  <a:pt x="3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0" name="Freeform 2896">
            <a:extLst>
              <a:ext uri="{FF2B5EF4-FFF2-40B4-BE49-F238E27FC236}">
                <a16:creationId xmlns:a16="http://schemas.microsoft.com/office/drawing/2014/main" id="{86D6886F-69BF-E540-BEBF-08AA5E074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414588"/>
            <a:ext cx="3175" cy="3175"/>
          </a:xfrm>
          <a:custGeom>
            <a:avLst/>
            <a:gdLst>
              <a:gd name="T0" fmla="*/ 746831 w 9"/>
              <a:gd name="T1" fmla="*/ 1234168 h 7"/>
              <a:gd name="T2" fmla="*/ 497769 w 9"/>
              <a:gd name="T3" fmla="*/ 1028700 h 7"/>
              <a:gd name="T4" fmla="*/ 0 w 9"/>
              <a:gd name="T5" fmla="*/ 0 h 7"/>
              <a:gd name="T6" fmla="*/ 124531 w 9"/>
              <a:gd name="T7" fmla="*/ 0 h 7"/>
              <a:gd name="T8" fmla="*/ 497769 w 9"/>
              <a:gd name="T9" fmla="*/ 617311 h 7"/>
              <a:gd name="T10" fmla="*/ 995539 w 9"/>
              <a:gd name="T11" fmla="*/ 1028700 h 7"/>
              <a:gd name="T12" fmla="*/ 871008 w 9"/>
              <a:gd name="T13" fmla="*/ 1234168 h 7"/>
              <a:gd name="T14" fmla="*/ 746831 w 9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7">
                <a:moveTo>
                  <a:pt x="6" y="6"/>
                </a:moveTo>
                <a:cubicBezTo>
                  <a:pt x="5" y="6"/>
                  <a:pt x="4" y="5"/>
                  <a:pt x="4" y="5"/>
                </a:cubicBezTo>
                <a:cubicBezTo>
                  <a:pt x="1" y="3"/>
                  <a:pt x="0" y="1"/>
                  <a:pt x="0" y="0"/>
                </a:cubicBezTo>
                <a:lnTo>
                  <a:pt x="1" y="0"/>
                </a:lnTo>
                <a:cubicBezTo>
                  <a:pt x="1" y="1"/>
                  <a:pt x="1" y="3"/>
                  <a:pt x="4" y="3"/>
                </a:cubicBezTo>
                <a:cubicBezTo>
                  <a:pt x="4" y="5"/>
                  <a:pt x="6" y="6"/>
                  <a:pt x="8" y="5"/>
                </a:cubicBezTo>
                <a:cubicBezTo>
                  <a:pt x="7" y="6"/>
                  <a:pt x="7" y="6"/>
                  <a:pt x="7" y="6"/>
                </a:cubicBezTo>
                <a:lnTo>
                  <a:pt x="6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1" name="Freeform 2897">
            <a:extLst>
              <a:ext uri="{FF2B5EF4-FFF2-40B4-BE49-F238E27FC236}">
                <a16:creationId xmlns:a16="http://schemas.microsoft.com/office/drawing/2014/main" id="{EB99BDC1-F56A-9044-A16C-11AD3287B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416175"/>
            <a:ext cx="1587" cy="1588"/>
          </a:xfrm>
          <a:custGeom>
            <a:avLst/>
            <a:gdLst>
              <a:gd name="T0" fmla="*/ 302165 w 5"/>
              <a:gd name="T1" fmla="*/ 0 h 5"/>
              <a:gd name="T2" fmla="*/ 403098 w 5"/>
              <a:gd name="T3" fmla="*/ 0 h 5"/>
              <a:gd name="T4" fmla="*/ 201549 w 5"/>
              <a:gd name="T5" fmla="*/ 403352 h 5"/>
              <a:gd name="T6" fmla="*/ 302165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4" y="0"/>
                </a:lnTo>
                <a:cubicBezTo>
                  <a:pt x="2" y="1"/>
                  <a:pt x="2" y="3"/>
                  <a:pt x="2" y="4"/>
                </a:cubicBezTo>
                <a:cubicBezTo>
                  <a:pt x="0" y="3"/>
                  <a:pt x="2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2" name="Freeform 2898">
            <a:extLst>
              <a:ext uri="{FF2B5EF4-FFF2-40B4-BE49-F238E27FC236}">
                <a16:creationId xmlns:a16="http://schemas.microsoft.com/office/drawing/2014/main" id="{F55AAA59-A4C9-D349-A059-FB130F198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2416175"/>
            <a:ext cx="3175" cy="1588"/>
          </a:xfrm>
          <a:custGeom>
            <a:avLst/>
            <a:gdLst>
              <a:gd name="T0" fmla="*/ 822779 w 7"/>
              <a:gd name="T1" fmla="*/ 350154 h 6"/>
              <a:gd name="T2" fmla="*/ 205921 w 7"/>
              <a:gd name="T3" fmla="*/ 280282 h 6"/>
              <a:gd name="T4" fmla="*/ 0 w 7"/>
              <a:gd name="T5" fmla="*/ 0 h 6"/>
              <a:gd name="T6" fmla="*/ 205921 w 7"/>
              <a:gd name="T7" fmla="*/ 0 h 6"/>
              <a:gd name="T8" fmla="*/ 411389 w 7"/>
              <a:gd name="T9" fmla="*/ 210145 h 6"/>
              <a:gd name="T10" fmla="*/ 1234168 w 7"/>
              <a:gd name="T11" fmla="*/ 280282 h 6"/>
              <a:gd name="T12" fmla="*/ 822779 w 7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4" y="5"/>
                </a:moveTo>
                <a:cubicBezTo>
                  <a:pt x="3" y="5"/>
                  <a:pt x="2" y="4"/>
                  <a:pt x="1" y="4"/>
                </a:cubicBezTo>
                <a:cubicBezTo>
                  <a:pt x="0" y="2"/>
                  <a:pt x="0" y="0"/>
                  <a:pt x="0" y="0"/>
                </a:cubicBezTo>
                <a:lnTo>
                  <a:pt x="1" y="0"/>
                </a:lnTo>
                <a:cubicBezTo>
                  <a:pt x="0" y="0"/>
                  <a:pt x="1" y="1"/>
                  <a:pt x="2" y="3"/>
                </a:cubicBezTo>
                <a:cubicBezTo>
                  <a:pt x="2" y="3"/>
                  <a:pt x="4" y="5"/>
                  <a:pt x="6" y="4"/>
                </a:cubicBezTo>
                <a:lnTo>
                  <a:pt x="4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3" name="Freeform 2899">
            <a:extLst>
              <a:ext uri="{FF2B5EF4-FFF2-40B4-BE49-F238E27FC236}">
                <a16:creationId xmlns:a16="http://schemas.microsoft.com/office/drawing/2014/main" id="{B678FF9E-35BC-3C4F-BFB0-156914CA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5" y="2416175"/>
            <a:ext cx="3175" cy="1588"/>
          </a:xfrm>
          <a:custGeom>
            <a:avLst/>
            <a:gdLst>
              <a:gd name="T0" fmla="*/ 403225 w 10"/>
              <a:gd name="T1" fmla="*/ 350154 h 6"/>
              <a:gd name="T2" fmla="*/ 0 w 10"/>
              <a:gd name="T3" fmla="*/ 0 h 6"/>
              <a:gd name="T4" fmla="*/ 403225 w 10"/>
              <a:gd name="T5" fmla="*/ 350154 h 6"/>
              <a:gd name="T6" fmla="*/ 907415 w 10"/>
              <a:gd name="T7" fmla="*/ 70137 h 6"/>
              <a:gd name="T8" fmla="*/ 403225 w 10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4" y="5"/>
                </a:moveTo>
                <a:cubicBezTo>
                  <a:pt x="1" y="5"/>
                  <a:pt x="0" y="3"/>
                  <a:pt x="0" y="0"/>
                </a:cubicBezTo>
                <a:cubicBezTo>
                  <a:pt x="0" y="2"/>
                  <a:pt x="2" y="4"/>
                  <a:pt x="4" y="5"/>
                </a:cubicBezTo>
                <a:cubicBezTo>
                  <a:pt x="4" y="5"/>
                  <a:pt x="8" y="5"/>
                  <a:pt x="9" y="1"/>
                </a:cubicBezTo>
                <a:cubicBezTo>
                  <a:pt x="8" y="5"/>
                  <a:pt x="6" y="5"/>
                  <a:pt x="4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4" name="Freeform 2900">
            <a:extLst>
              <a:ext uri="{FF2B5EF4-FFF2-40B4-BE49-F238E27FC236}">
                <a16:creationId xmlns:a16="http://schemas.microsoft.com/office/drawing/2014/main" id="{38C2C20F-9C49-FF4E-834D-08DA3163C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2417763"/>
            <a:ext cx="3175" cy="3175"/>
          </a:xfrm>
          <a:custGeom>
            <a:avLst/>
            <a:gdLst>
              <a:gd name="T0" fmla="*/ 499918 w 11"/>
              <a:gd name="T1" fmla="*/ 1234168 h 7"/>
              <a:gd name="T2" fmla="*/ 416502 w 11"/>
              <a:gd name="T3" fmla="*/ 1234168 h 7"/>
              <a:gd name="T4" fmla="*/ 0 w 11"/>
              <a:gd name="T5" fmla="*/ 411389 h 7"/>
              <a:gd name="T6" fmla="*/ 0 w 11"/>
              <a:gd name="T7" fmla="*/ 0 h 7"/>
              <a:gd name="T8" fmla="*/ 83416 w 11"/>
              <a:gd name="T9" fmla="*/ 205921 h 7"/>
              <a:gd name="T10" fmla="*/ 83416 w 11"/>
              <a:gd name="T11" fmla="*/ 411389 h 7"/>
              <a:gd name="T12" fmla="*/ 416502 w 11"/>
              <a:gd name="T13" fmla="*/ 1028700 h 7"/>
              <a:gd name="T14" fmla="*/ 833005 w 11"/>
              <a:gd name="T15" fmla="*/ 411389 h 7"/>
              <a:gd name="T16" fmla="*/ 499918 w 11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7">
                <a:moveTo>
                  <a:pt x="6" y="6"/>
                </a:moveTo>
                <a:lnTo>
                  <a:pt x="5" y="6"/>
                </a:lnTo>
                <a:cubicBezTo>
                  <a:pt x="3" y="5"/>
                  <a:pt x="0" y="3"/>
                  <a:pt x="0" y="2"/>
                </a:cubicBezTo>
                <a:cubicBezTo>
                  <a:pt x="0" y="1"/>
                  <a:pt x="0" y="0"/>
                  <a:pt x="0" y="0"/>
                </a:cubicBezTo>
                <a:lnTo>
                  <a:pt x="1" y="1"/>
                </a:lnTo>
                <a:lnTo>
                  <a:pt x="1" y="2"/>
                </a:lnTo>
                <a:cubicBezTo>
                  <a:pt x="1" y="3"/>
                  <a:pt x="3" y="5"/>
                  <a:pt x="5" y="5"/>
                </a:cubicBezTo>
                <a:cubicBezTo>
                  <a:pt x="6" y="5"/>
                  <a:pt x="9" y="5"/>
                  <a:pt x="10" y="2"/>
                </a:cubicBezTo>
                <a:cubicBezTo>
                  <a:pt x="9" y="5"/>
                  <a:pt x="7" y="6"/>
                  <a:pt x="6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5" name="Freeform 2901">
            <a:extLst>
              <a:ext uri="{FF2B5EF4-FFF2-40B4-BE49-F238E27FC236}">
                <a16:creationId xmlns:a16="http://schemas.microsoft.com/office/drawing/2014/main" id="{B2D10E59-C3C7-FC4D-842B-218874FB8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2416175"/>
            <a:ext cx="1588" cy="1588"/>
          </a:xfrm>
          <a:custGeom>
            <a:avLst/>
            <a:gdLst>
              <a:gd name="T0" fmla="*/ 472827 w 4"/>
              <a:gd name="T1" fmla="*/ 0 h 5"/>
              <a:gd name="T2" fmla="*/ 472827 w 4"/>
              <a:gd name="T3" fmla="*/ 100997 h 5"/>
              <a:gd name="T4" fmla="*/ 0 w 4"/>
              <a:gd name="T5" fmla="*/ 403352 h 5"/>
              <a:gd name="T6" fmla="*/ 472827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1"/>
                </a:lnTo>
                <a:cubicBezTo>
                  <a:pt x="1" y="2"/>
                  <a:pt x="0" y="3"/>
                  <a:pt x="0" y="4"/>
                </a:cubicBezTo>
                <a:cubicBezTo>
                  <a:pt x="0" y="2"/>
                  <a:pt x="1" y="1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6" name="Freeform 2902">
            <a:extLst>
              <a:ext uri="{FF2B5EF4-FFF2-40B4-BE49-F238E27FC236}">
                <a16:creationId xmlns:a16="http://schemas.microsoft.com/office/drawing/2014/main" id="{24AE9E44-4D5E-5E4F-9A94-24D3EAEE8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350" y="2417763"/>
            <a:ext cx="3175" cy="1587"/>
          </a:xfrm>
          <a:custGeom>
            <a:avLst/>
            <a:gdLst>
              <a:gd name="T0" fmla="*/ 787400 w 8"/>
              <a:gd name="T1" fmla="*/ 472133 h 4"/>
              <a:gd name="T2" fmla="*/ 315119 w 8"/>
              <a:gd name="T3" fmla="*/ 472133 h 4"/>
              <a:gd name="T4" fmla="*/ 0 w 8"/>
              <a:gd name="T5" fmla="*/ 157510 h 4"/>
              <a:gd name="T6" fmla="*/ 157559 w 8"/>
              <a:gd name="T7" fmla="*/ 0 h 4"/>
              <a:gd name="T8" fmla="*/ 315119 w 8"/>
              <a:gd name="T9" fmla="*/ 315020 h 4"/>
              <a:gd name="T10" fmla="*/ 1102519 w 8"/>
              <a:gd name="T11" fmla="*/ 472133 h 4"/>
              <a:gd name="T12" fmla="*/ 787400 w 8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4">
                <a:moveTo>
                  <a:pt x="5" y="3"/>
                </a:moveTo>
                <a:cubicBezTo>
                  <a:pt x="4" y="3"/>
                  <a:pt x="2" y="3"/>
                  <a:pt x="2" y="3"/>
                </a:cubicBezTo>
                <a:cubicBezTo>
                  <a:pt x="1" y="1"/>
                  <a:pt x="0" y="1"/>
                  <a:pt x="0" y="1"/>
                </a:cubicBezTo>
                <a:lnTo>
                  <a:pt x="1" y="0"/>
                </a:lnTo>
                <a:cubicBezTo>
                  <a:pt x="1" y="0"/>
                  <a:pt x="1" y="1"/>
                  <a:pt x="2" y="2"/>
                </a:cubicBezTo>
                <a:cubicBezTo>
                  <a:pt x="3" y="3"/>
                  <a:pt x="5" y="3"/>
                  <a:pt x="7" y="3"/>
                </a:cubicBez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7" name="Freeform 2903">
            <a:extLst>
              <a:ext uri="{FF2B5EF4-FFF2-40B4-BE49-F238E27FC236}">
                <a16:creationId xmlns:a16="http://schemas.microsoft.com/office/drawing/2014/main" id="{4C7B016E-7D42-2842-B3CD-DDF12776D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2417763"/>
            <a:ext cx="1587" cy="1587"/>
          </a:xfrm>
          <a:custGeom>
            <a:avLst/>
            <a:gdLst>
              <a:gd name="T0" fmla="*/ 315020 w 4"/>
              <a:gd name="T1" fmla="*/ 349934 h 6"/>
              <a:gd name="T2" fmla="*/ 0 w 4"/>
              <a:gd name="T3" fmla="*/ 279841 h 6"/>
              <a:gd name="T4" fmla="*/ 0 w 4"/>
              <a:gd name="T5" fmla="*/ 139921 h 6"/>
              <a:gd name="T6" fmla="*/ 472133 w 4"/>
              <a:gd name="T7" fmla="*/ 279841 h 6"/>
              <a:gd name="T8" fmla="*/ 315020 w 4"/>
              <a:gd name="T9" fmla="*/ 349934 h 6"/>
              <a:gd name="T10" fmla="*/ 157510 w 4"/>
              <a:gd name="T11" fmla="*/ 0 h 6"/>
              <a:gd name="T12" fmla="*/ 0 w 4"/>
              <a:gd name="T13" fmla="*/ 70093 h 6"/>
              <a:gd name="T14" fmla="*/ 157510 w 4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2" y="5"/>
                </a:moveTo>
                <a:cubicBezTo>
                  <a:pt x="0" y="5"/>
                  <a:pt x="0" y="5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4"/>
                  <a:pt x="2" y="5"/>
                  <a:pt x="3" y="4"/>
                </a:cubicBezTo>
                <a:cubicBezTo>
                  <a:pt x="3" y="5"/>
                  <a:pt x="2" y="5"/>
                  <a:pt x="2" y="5"/>
                </a:cubicBezTo>
                <a:close/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8" name="Freeform 2904">
            <a:extLst>
              <a:ext uri="{FF2B5EF4-FFF2-40B4-BE49-F238E27FC236}">
                <a16:creationId xmlns:a16="http://schemas.microsoft.com/office/drawing/2014/main" id="{C77F5216-CF21-BE44-AD35-2D2B6F603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2417763"/>
            <a:ext cx="1587" cy="3175"/>
          </a:xfrm>
          <a:custGeom>
            <a:avLst/>
            <a:gdLst>
              <a:gd name="T0" fmla="*/ 201549 w 5"/>
              <a:gd name="T1" fmla="*/ 1234168 h 7"/>
              <a:gd name="T2" fmla="*/ 100616 w 5"/>
              <a:gd name="T3" fmla="*/ 822779 h 7"/>
              <a:gd name="T4" fmla="*/ 100616 w 5"/>
              <a:gd name="T5" fmla="*/ 0 h 7"/>
              <a:gd name="T6" fmla="*/ 100616 w 5"/>
              <a:gd name="T7" fmla="*/ 205921 h 7"/>
              <a:gd name="T8" fmla="*/ 100616 w 5"/>
              <a:gd name="T9" fmla="*/ 822779 h 7"/>
              <a:gd name="T10" fmla="*/ 403098 w 5"/>
              <a:gd name="T11" fmla="*/ 1234168 h 7"/>
              <a:gd name="T12" fmla="*/ 201549 w 5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7">
                <a:moveTo>
                  <a:pt x="2" y="6"/>
                </a:moveTo>
                <a:lnTo>
                  <a:pt x="1" y="4"/>
                </a:lnTo>
                <a:cubicBezTo>
                  <a:pt x="0" y="3"/>
                  <a:pt x="1" y="2"/>
                  <a:pt x="1" y="0"/>
                </a:cubicBezTo>
                <a:lnTo>
                  <a:pt x="1" y="1"/>
                </a:lnTo>
                <a:cubicBezTo>
                  <a:pt x="1" y="2"/>
                  <a:pt x="1" y="3"/>
                  <a:pt x="1" y="4"/>
                </a:cubicBezTo>
                <a:cubicBezTo>
                  <a:pt x="1" y="4"/>
                  <a:pt x="2" y="6"/>
                  <a:pt x="4" y="6"/>
                </a:cubicBezTo>
                <a:cubicBezTo>
                  <a:pt x="4" y="6"/>
                  <a:pt x="3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59" name="Freeform 2905">
            <a:extLst>
              <a:ext uri="{FF2B5EF4-FFF2-40B4-BE49-F238E27FC236}">
                <a16:creationId xmlns:a16="http://schemas.microsoft.com/office/drawing/2014/main" id="{84BB39E5-6A82-2B41-9AF4-7A3D7729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3" y="2417763"/>
            <a:ext cx="3175" cy="3175"/>
          </a:xfrm>
          <a:custGeom>
            <a:avLst/>
            <a:gdLst>
              <a:gd name="T0" fmla="*/ 403225 w 10"/>
              <a:gd name="T1" fmla="*/ 944959 h 8"/>
              <a:gd name="T2" fmla="*/ 201613 w 10"/>
              <a:gd name="T3" fmla="*/ 472678 h 8"/>
              <a:gd name="T4" fmla="*/ 907415 w 10"/>
              <a:gd name="T5" fmla="*/ 630238 h 8"/>
              <a:gd name="T6" fmla="*/ 403225 w 10"/>
              <a:gd name="T7" fmla="*/ 944959 h 8"/>
              <a:gd name="T8" fmla="*/ 201613 w 10"/>
              <a:gd name="T9" fmla="*/ 0 h 8"/>
              <a:gd name="T10" fmla="*/ 201613 w 10"/>
              <a:gd name="T11" fmla="*/ 472678 h 8"/>
              <a:gd name="T12" fmla="*/ 201613 w 10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8">
                <a:moveTo>
                  <a:pt x="4" y="6"/>
                </a:moveTo>
                <a:cubicBezTo>
                  <a:pt x="2" y="6"/>
                  <a:pt x="2" y="4"/>
                  <a:pt x="2" y="3"/>
                </a:cubicBezTo>
                <a:cubicBezTo>
                  <a:pt x="2" y="4"/>
                  <a:pt x="3" y="7"/>
                  <a:pt x="9" y="4"/>
                </a:cubicBezTo>
                <a:cubicBezTo>
                  <a:pt x="7" y="5"/>
                  <a:pt x="6" y="6"/>
                  <a:pt x="4" y="6"/>
                </a:cubicBezTo>
                <a:close/>
                <a:moveTo>
                  <a:pt x="2" y="0"/>
                </a:moveTo>
                <a:lnTo>
                  <a:pt x="2" y="3"/>
                </a:lnTo>
                <a:cubicBezTo>
                  <a:pt x="0" y="2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0" name="Freeform 2906">
            <a:extLst>
              <a:ext uri="{FF2B5EF4-FFF2-40B4-BE49-F238E27FC236}">
                <a16:creationId xmlns:a16="http://schemas.microsoft.com/office/drawing/2014/main" id="{FD6C1A71-C210-1C47-8B7E-FD97AFC6C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419350"/>
            <a:ext cx="3175" cy="1588"/>
          </a:xfrm>
          <a:custGeom>
            <a:avLst/>
            <a:gdLst>
              <a:gd name="T0" fmla="*/ 249959 w 11"/>
              <a:gd name="T1" fmla="*/ 350154 h 6"/>
              <a:gd name="T2" fmla="*/ 0 w 11"/>
              <a:gd name="T3" fmla="*/ 350154 h 6"/>
              <a:gd name="T4" fmla="*/ 833005 w 11"/>
              <a:gd name="T5" fmla="*/ 140009 h 6"/>
              <a:gd name="T6" fmla="*/ 249959 w 11"/>
              <a:gd name="T7" fmla="*/ 350154 h 6"/>
              <a:gd name="T8" fmla="*/ 83416 w 11"/>
              <a:gd name="T9" fmla="*/ 70137 h 6"/>
              <a:gd name="T10" fmla="*/ 0 w 11"/>
              <a:gd name="T11" fmla="*/ 210145 h 6"/>
              <a:gd name="T12" fmla="*/ 0 w 11"/>
              <a:gd name="T13" fmla="*/ 140009 h 6"/>
              <a:gd name="T14" fmla="*/ 83416 w 11"/>
              <a:gd name="T15" fmla="*/ 70137 h 6"/>
              <a:gd name="T16" fmla="*/ 249959 w 11"/>
              <a:gd name="T17" fmla="*/ 0 h 6"/>
              <a:gd name="T18" fmla="*/ 249959 w 11"/>
              <a:gd name="T19" fmla="*/ 70137 h 6"/>
              <a:gd name="T20" fmla="*/ 83416 w 11"/>
              <a:gd name="T21" fmla="*/ 70137 h 6"/>
              <a:gd name="T22" fmla="*/ 249959 w 11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6">
                <a:moveTo>
                  <a:pt x="3" y="5"/>
                </a:moveTo>
                <a:lnTo>
                  <a:pt x="0" y="5"/>
                </a:lnTo>
                <a:cubicBezTo>
                  <a:pt x="0" y="5"/>
                  <a:pt x="4" y="5"/>
                  <a:pt x="10" y="2"/>
                </a:cubicBezTo>
                <a:cubicBezTo>
                  <a:pt x="6" y="5"/>
                  <a:pt x="4" y="5"/>
                  <a:pt x="3" y="5"/>
                </a:cubicBezTo>
                <a:close/>
                <a:moveTo>
                  <a:pt x="1" y="1"/>
                </a:moveTo>
                <a:cubicBezTo>
                  <a:pt x="0" y="2"/>
                  <a:pt x="0" y="3"/>
                  <a:pt x="0" y="3"/>
                </a:cubicBezTo>
                <a:lnTo>
                  <a:pt x="0" y="2"/>
                </a:lnTo>
                <a:cubicBezTo>
                  <a:pt x="0" y="2"/>
                  <a:pt x="0" y="1"/>
                  <a:pt x="1" y="1"/>
                </a:cubicBezTo>
                <a:close/>
                <a:moveTo>
                  <a:pt x="3" y="0"/>
                </a:moveTo>
                <a:lnTo>
                  <a:pt x="3" y="1"/>
                </a:lnTo>
                <a:cubicBezTo>
                  <a:pt x="2" y="1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1" name="Freeform 2907">
            <a:extLst>
              <a:ext uri="{FF2B5EF4-FFF2-40B4-BE49-F238E27FC236}">
                <a16:creationId xmlns:a16="http://schemas.microsoft.com/office/drawing/2014/main" id="{6D1241CB-CD75-9E49-9D74-F7A4FBCD9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3" y="2420938"/>
            <a:ext cx="1587" cy="1587"/>
          </a:xfrm>
          <a:custGeom>
            <a:avLst/>
            <a:gdLst>
              <a:gd name="T0" fmla="*/ 157510 w 4"/>
              <a:gd name="T1" fmla="*/ 403098 h 5"/>
              <a:gd name="T2" fmla="*/ 0 w 4"/>
              <a:gd name="T3" fmla="*/ 302165 h 5"/>
              <a:gd name="T4" fmla="*/ 0 w 4"/>
              <a:gd name="T5" fmla="*/ 0 h 5"/>
              <a:gd name="T6" fmla="*/ 157510 w 4"/>
              <a:gd name="T7" fmla="*/ 100616 h 5"/>
              <a:gd name="T8" fmla="*/ 0 w 4"/>
              <a:gd name="T9" fmla="*/ 302165 h 5"/>
              <a:gd name="T10" fmla="*/ 472133 w 4"/>
              <a:gd name="T11" fmla="*/ 302165 h 5"/>
              <a:gd name="T12" fmla="*/ 157510 w 4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lnTo>
                  <a:pt x="0" y="0"/>
                </a:lnTo>
                <a:lnTo>
                  <a:pt x="1" y="1"/>
                </a:lnTo>
                <a:lnTo>
                  <a:pt x="0" y="3"/>
                </a:lnTo>
                <a:cubicBezTo>
                  <a:pt x="0" y="3"/>
                  <a:pt x="2" y="4"/>
                  <a:pt x="3" y="3"/>
                </a:cubicBezTo>
                <a:cubicBezTo>
                  <a:pt x="2" y="4"/>
                  <a:pt x="2" y="4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2" name="Freeform 2908">
            <a:extLst>
              <a:ext uri="{FF2B5EF4-FFF2-40B4-BE49-F238E27FC236}">
                <a16:creationId xmlns:a16="http://schemas.microsoft.com/office/drawing/2014/main" id="{5093749C-F42B-2F49-BC5D-E0441E197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420938"/>
            <a:ext cx="1587" cy="1587"/>
          </a:xfrm>
          <a:custGeom>
            <a:avLst/>
            <a:gdLst>
              <a:gd name="T0" fmla="*/ 210013 w 6"/>
              <a:gd name="T1" fmla="*/ 349934 h 6"/>
              <a:gd name="T2" fmla="*/ 0 w 6"/>
              <a:gd name="T3" fmla="*/ 279841 h 6"/>
              <a:gd name="T4" fmla="*/ 0 w 6"/>
              <a:gd name="T5" fmla="*/ 0 h 6"/>
              <a:gd name="T6" fmla="*/ 139921 w 6"/>
              <a:gd name="T7" fmla="*/ 0 h 6"/>
              <a:gd name="T8" fmla="*/ 0 w 6"/>
              <a:gd name="T9" fmla="*/ 139921 h 6"/>
              <a:gd name="T10" fmla="*/ 349934 w 6"/>
              <a:gd name="T11" fmla="*/ 210013 h 6"/>
              <a:gd name="T12" fmla="*/ 210013 w 6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2" y="5"/>
                  <a:pt x="0" y="4"/>
                  <a:pt x="0" y="4"/>
                </a:cubicBezTo>
                <a:cubicBezTo>
                  <a:pt x="0" y="2"/>
                  <a:pt x="0" y="0"/>
                  <a:pt x="0" y="0"/>
                </a:cubicBezTo>
                <a:lnTo>
                  <a:pt x="2" y="0"/>
                </a:lnTo>
                <a:cubicBezTo>
                  <a:pt x="0" y="1"/>
                  <a:pt x="0" y="2"/>
                  <a:pt x="0" y="2"/>
                </a:cubicBezTo>
                <a:cubicBezTo>
                  <a:pt x="2" y="4"/>
                  <a:pt x="3" y="5"/>
                  <a:pt x="5" y="3"/>
                </a:cubicBezTo>
                <a:lnTo>
                  <a:pt x="3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3" name="Freeform 2909">
            <a:extLst>
              <a:ext uri="{FF2B5EF4-FFF2-40B4-BE49-F238E27FC236}">
                <a16:creationId xmlns:a16="http://schemas.microsoft.com/office/drawing/2014/main" id="{BE3D78E1-8D70-8D46-932A-7ABC4B32E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2420938"/>
            <a:ext cx="3175" cy="1587"/>
          </a:xfrm>
          <a:custGeom>
            <a:avLst/>
            <a:gdLst>
              <a:gd name="T0" fmla="*/ 302578 w 10"/>
              <a:gd name="T1" fmla="*/ 472133 h 4"/>
              <a:gd name="T2" fmla="*/ 100965 w 10"/>
              <a:gd name="T3" fmla="*/ 472133 h 4"/>
              <a:gd name="T4" fmla="*/ 0 w 10"/>
              <a:gd name="T5" fmla="*/ 157510 h 4"/>
              <a:gd name="T6" fmla="*/ 0 w 10"/>
              <a:gd name="T7" fmla="*/ 0 h 4"/>
              <a:gd name="T8" fmla="*/ 100965 w 10"/>
              <a:gd name="T9" fmla="*/ 0 h 4"/>
              <a:gd name="T10" fmla="*/ 0 w 10"/>
              <a:gd name="T11" fmla="*/ 157510 h 4"/>
              <a:gd name="T12" fmla="*/ 907415 w 10"/>
              <a:gd name="T13" fmla="*/ 0 h 4"/>
              <a:gd name="T14" fmla="*/ 302578 w 10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3" y="3"/>
                </a:moveTo>
                <a:cubicBezTo>
                  <a:pt x="3" y="3"/>
                  <a:pt x="2" y="3"/>
                  <a:pt x="1" y="3"/>
                </a:cubicBezTo>
                <a:cubicBezTo>
                  <a:pt x="0" y="2"/>
                  <a:pt x="0" y="2"/>
                  <a:pt x="0" y="1"/>
                </a:cubicBez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  <a:cubicBezTo>
                  <a:pt x="3" y="3"/>
                  <a:pt x="6" y="2"/>
                  <a:pt x="9" y="0"/>
                </a:cubicBezTo>
                <a:cubicBezTo>
                  <a:pt x="8" y="2"/>
                  <a:pt x="5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4" name="Freeform 2910">
            <a:extLst>
              <a:ext uri="{FF2B5EF4-FFF2-40B4-BE49-F238E27FC236}">
                <a16:creationId xmlns:a16="http://schemas.microsoft.com/office/drawing/2014/main" id="{18BCB77A-F5D1-0547-A5FA-8EC244D6C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2420938"/>
            <a:ext cx="1587" cy="3175"/>
          </a:xfrm>
          <a:custGeom>
            <a:avLst/>
            <a:gdLst>
              <a:gd name="T0" fmla="*/ 315020 w 4"/>
              <a:gd name="T1" fmla="*/ 1234168 h 7"/>
              <a:gd name="T2" fmla="*/ 157510 w 4"/>
              <a:gd name="T3" fmla="*/ 1028700 h 7"/>
              <a:gd name="T4" fmla="*/ 472133 w 4"/>
              <a:gd name="T5" fmla="*/ 1028700 h 7"/>
              <a:gd name="T6" fmla="*/ 315020 w 4"/>
              <a:gd name="T7" fmla="*/ 1234168 h 7"/>
              <a:gd name="T8" fmla="*/ 157510 w 4"/>
              <a:gd name="T9" fmla="*/ 0 h 7"/>
              <a:gd name="T10" fmla="*/ 157510 w 4"/>
              <a:gd name="T11" fmla="*/ 205921 h 7"/>
              <a:gd name="T12" fmla="*/ 157510 w 4"/>
              <a:gd name="T13" fmla="*/ 1028700 h 7"/>
              <a:gd name="T14" fmla="*/ 157510 w 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7">
                <a:moveTo>
                  <a:pt x="2" y="6"/>
                </a:moveTo>
                <a:lnTo>
                  <a:pt x="1" y="5"/>
                </a:lnTo>
                <a:cubicBezTo>
                  <a:pt x="2" y="5"/>
                  <a:pt x="3" y="5"/>
                  <a:pt x="3" y="5"/>
                </a:cubicBezTo>
                <a:cubicBezTo>
                  <a:pt x="3" y="6"/>
                  <a:pt x="2" y="6"/>
                  <a:pt x="2" y="6"/>
                </a:cubicBezTo>
                <a:close/>
                <a:moveTo>
                  <a:pt x="1" y="0"/>
                </a:moveTo>
                <a:lnTo>
                  <a:pt x="1" y="1"/>
                </a:lnTo>
                <a:cubicBezTo>
                  <a:pt x="1" y="2"/>
                  <a:pt x="1" y="3"/>
                  <a:pt x="1" y="5"/>
                </a:cubicBezTo>
                <a:cubicBezTo>
                  <a:pt x="0" y="3"/>
                  <a:pt x="0" y="2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5" name="Freeform 2911">
            <a:extLst>
              <a:ext uri="{FF2B5EF4-FFF2-40B4-BE49-F238E27FC236}">
                <a16:creationId xmlns:a16="http://schemas.microsoft.com/office/drawing/2014/main" id="{70A852B3-59F5-7C4F-8542-ED9792FF2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2422525"/>
            <a:ext cx="4762" cy="1588"/>
          </a:xfrm>
          <a:custGeom>
            <a:avLst/>
            <a:gdLst>
              <a:gd name="T0" fmla="*/ 629775 w 12"/>
              <a:gd name="T1" fmla="*/ 315218 h 4"/>
              <a:gd name="T2" fmla="*/ 157543 w 12"/>
              <a:gd name="T3" fmla="*/ 315218 h 4"/>
              <a:gd name="T4" fmla="*/ 157543 w 12"/>
              <a:gd name="T5" fmla="*/ 0 h 4"/>
              <a:gd name="T6" fmla="*/ 157543 w 12"/>
              <a:gd name="T7" fmla="*/ 0 h 4"/>
              <a:gd name="T8" fmla="*/ 157543 w 12"/>
              <a:gd name="T9" fmla="*/ 0 h 4"/>
              <a:gd name="T10" fmla="*/ 1732178 w 12"/>
              <a:gd name="T11" fmla="*/ 0 h 4"/>
              <a:gd name="T12" fmla="*/ 629775 w 12"/>
              <a:gd name="T13" fmla="*/ 315218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4">
                <a:moveTo>
                  <a:pt x="4" y="2"/>
                </a:moveTo>
                <a:cubicBezTo>
                  <a:pt x="3" y="2"/>
                  <a:pt x="1" y="2"/>
                  <a:pt x="1" y="2"/>
                </a:cubicBezTo>
                <a:cubicBezTo>
                  <a:pt x="0" y="0"/>
                  <a:pt x="1" y="0"/>
                  <a:pt x="1" y="0"/>
                </a:cubicBezTo>
                <a:cubicBezTo>
                  <a:pt x="2" y="2"/>
                  <a:pt x="5" y="3"/>
                  <a:pt x="11" y="0"/>
                </a:cubicBezTo>
                <a:cubicBezTo>
                  <a:pt x="7" y="2"/>
                  <a:pt x="5" y="2"/>
                  <a:pt x="4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6" name="Freeform 2912">
            <a:extLst>
              <a:ext uri="{FF2B5EF4-FFF2-40B4-BE49-F238E27FC236}">
                <a16:creationId xmlns:a16="http://schemas.microsoft.com/office/drawing/2014/main" id="{7CA4895A-AE97-D54F-9A13-A57451FB0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424113"/>
            <a:ext cx="1588" cy="1587"/>
          </a:xfrm>
          <a:custGeom>
            <a:avLst/>
            <a:gdLst>
              <a:gd name="T0" fmla="*/ 201676 w 5"/>
              <a:gd name="T1" fmla="*/ 403098 h 5"/>
              <a:gd name="T2" fmla="*/ 100997 w 5"/>
              <a:gd name="T3" fmla="*/ 403098 h 5"/>
              <a:gd name="T4" fmla="*/ 201676 w 5"/>
              <a:gd name="T5" fmla="*/ 0 h 5"/>
              <a:gd name="T6" fmla="*/ 201676 w 5"/>
              <a:gd name="T7" fmla="*/ 100616 h 5"/>
              <a:gd name="T8" fmla="*/ 201676 w 5"/>
              <a:gd name="T9" fmla="*/ 302165 h 5"/>
              <a:gd name="T10" fmla="*/ 403352 w 5"/>
              <a:gd name="T11" fmla="*/ 403098 h 5"/>
              <a:gd name="T12" fmla="*/ 201676 w 5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2" y="4"/>
                </a:moveTo>
                <a:lnTo>
                  <a:pt x="1" y="4"/>
                </a:lnTo>
                <a:cubicBezTo>
                  <a:pt x="0" y="2"/>
                  <a:pt x="1" y="2"/>
                  <a:pt x="2" y="0"/>
                </a:cubicBezTo>
                <a:lnTo>
                  <a:pt x="2" y="1"/>
                </a:lnTo>
                <a:cubicBezTo>
                  <a:pt x="2" y="1"/>
                  <a:pt x="1" y="2"/>
                  <a:pt x="2" y="3"/>
                </a:cubicBezTo>
                <a:cubicBezTo>
                  <a:pt x="2" y="4"/>
                  <a:pt x="2" y="4"/>
                  <a:pt x="4" y="4"/>
                </a:cubicBezTo>
                <a:lnTo>
                  <a:pt x="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7" name="Freeform 2913">
            <a:extLst>
              <a:ext uri="{FF2B5EF4-FFF2-40B4-BE49-F238E27FC236}">
                <a16:creationId xmlns:a16="http://schemas.microsoft.com/office/drawing/2014/main" id="{DB753871-132C-B14B-BBE2-7F0F1E23A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6300" y="2424113"/>
            <a:ext cx="3175" cy="1587"/>
          </a:xfrm>
          <a:custGeom>
            <a:avLst/>
            <a:gdLst>
              <a:gd name="T0" fmla="*/ 373239 w 9"/>
              <a:gd name="T1" fmla="*/ 559682 h 3"/>
              <a:gd name="T2" fmla="*/ 124531 w 9"/>
              <a:gd name="T3" fmla="*/ 559682 h 3"/>
              <a:gd name="T4" fmla="*/ 124531 w 9"/>
              <a:gd name="T5" fmla="*/ 0 h 3"/>
              <a:gd name="T6" fmla="*/ 995539 w 9"/>
              <a:gd name="T7" fmla="*/ 279841 h 3"/>
              <a:gd name="T8" fmla="*/ 373239 w 9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3">
                <a:moveTo>
                  <a:pt x="3" y="2"/>
                </a:moveTo>
                <a:lnTo>
                  <a:pt x="1" y="2"/>
                </a:lnTo>
                <a:cubicBezTo>
                  <a:pt x="0" y="1"/>
                  <a:pt x="0" y="0"/>
                  <a:pt x="1" y="0"/>
                </a:cubicBezTo>
                <a:cubicBezTo>
                  <a:pt x="2" y="2"/>
                  <a:pt x="5" y="2"/>
                  <a:pt x="8" y="1"/>
                </a:cubicBezTo>
                <a:cubicBezTo>
                  <a:pt x="6" y="2"/>
                  <a:pt x="4" y="2"/>
                  <a:pt x="3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8" name="Freeform 2914">
            <a:extLst>
              <a:ext uri="{FF2B5EF4-FFF2-40B4-BE49-F238E27FC236}">
                <a16:creationId xmlns:a16="http://schemas.microsoft.com/office/drawing/2014/main" id="{7FD0EAB1-DE8E-FE45-B8AD-31F1B5DB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6300" y="2425700"/>
            <a:ext cx="1588" cy="3175"/>
          </a:xfrm>
          <a:custGeom>
            <a:avLst/>
            <a:gdLst>
              <a:gd name="T0" fmla="*/ 100997 w 5"/>
              <a:gd name="T1" fmla="*/ 1234168 h 7"/>
              <a:gd name="T2" fmla="*/ 100997 w 5"/>
              <a:gd name="T3" fmla="*/ 1028700 h 7"/>
              <a:gd name="T4" fmla="*/ 0 w 5"/>
              <a:gd name="T5" fmla="*/ 617311 h 7"/>
              <a:gd name="T6" fmla="*/ 302673 w 5"/>
              <a:gd name="T7" fmla="*/ 0 h 7"/>
              <a:gd name="T8" fmla="*/ 403352 w 5"/>
              <a:gd name="T9" fmla="*/ 0 h 7"/>
              <a:gd name="T10" fmla="*/ 100997 w 5"/>
              <a:gd name="T11" fmla="*/ 617311 h 7"/>
              <a:gd name="T12" fmla="*/ 100997 w 5"/>
              <a:gd name="T13" fmla="*/ 822779 h 7"/>
              <a:gd name="T14" fmla="*/ 403352 w 5"/>
              <a:gd name="T15" fmla="*/ 822779 h 7"/>
              <a:gd name="T16" fmla="*/ 100997 w 5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7">
                <a:moveTo>
                  <a:pt x="1" y="6"/>
                </a:moveTo>
                <a:lnTo>
                  <a:pt x="1" y="5"/>
                </a:lnTo>
                <a:lnTo>
                  <a:pt x="0" y="3"/>
                </a:lnTo>
                <a:cubicBezTo>
                  <a:pt x="0" y="2"/>
                  <a:pt x="1" y="0"/>
                  <a:pt x="3" y="0"/>
                </a:cubicBezTo>
                <a:lnTo>
                  <a:pt x="4" y="0"/>
                </a:lnTo>
                <a:cubicBezTo>
                  <a:pt x="1" y="1"/>
                  <a:pt x="1" y="2"/>
                  <a:pt x="1" y="3"/>
                </a:cubicBezTo>
                <a:lnTo>
                  <a:pt x="1" y="4"/>
                </a:lnTo>
                <a:cubicBezTo>
                  <a:pt x="1" y="4"/>
                  <a:pt x="2" y="5"/>
                  <a:pt x="4" y="4"/>
                </a:cubicBezTo>
                <a:cubicBezTo>
                  <a:pt x="3" y="5"/>
                  <a:pt x="2" y="6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69" name="Freeform 2915">
            <a:extLst>
              <a:ext uri="{FF2B5EF4-FFF2-40B4-BE49-F238E27FC236}">
                <a16:creationId xmlns:a16="http://schemas.microsoft.com/office/drawing/2014/main" id="{E91A5E1E-A739-AF4F-9ADB-C5B62983C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428875"/>
            <a:ext cx="4763" cy="3175"/>
          </a:xfrm>
          <a:custGeom>
            <a:avLst/>
            <a:gdLst>
              <a:gd name="T0" fmla="*/ 694377 w 14"/>
              <a:gd name="T1" fmla="*/ 1102519 h 8"/>
              <a:gd name="T2" fmla="*/ 115673 w 14"/>
              <a:gd name="T3" fmla="*/ 630238 h 8"/>
              <a:gd name="T4" fmla="*/ 115673 w 14"/>
              <a:gd name="T5" fmla="*/ 315119 h 8"/>
              <a:gd name="T6" fmla="*/ 115673 w 14"/>
              <a:gd name="T7" fmla="*/ 472678 h 8"/>
              <a:gd name="T8" fmla="*/ 231346 w 14"/>
              <a:gd name="T9" fmla="*/ 630238 h 8"/>
              <a:gd name="T10" fmla="*/ 926063 w 14"/>
              <a:gd name="T11" fmla="*/ 944959 h 8"/>
              <a:gd name="T12" fmla="*/ 1389095 w 14"/>
              <a:gd name="T13" fmla="*/ 630238 h 8"/>
              <a:gd name="T14" fmla="*/ 1273082 w 14"/>
              <a:gd name="T15" fmla="*/ 0 h 8"/>
              <a:gd name="T16" fmla="*/ 1389095 w 14"/>
              <a:gd name="T17" fmla="*/ 630238 h 8"/>
              <a:gd name="T18" fmla="*/ 926063 w 14"/>
              <a:gd name="T19" fmla="*/ 1102519 h 8"/>
              <a:gd name="T20" fmla="*/ 810390 w 14"/>
              <a:gd name="T21" fmla="*/ 1102519 h 8"/>
              <a:gd name="T22" fmla="*/ 694377 w 14"/>
              <a:gd name="T23" fmla="*/ 110251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8">
                <a:moveTo>
                  <a:pt x="6" y="7"/>
                </a:moveTo>
                <a:cubicBezTo>
                  <a:pt x="4" y="7"/>
                  <a:pt x="2" y="6"/>
                  <a:pt x="1" y="4"/>
                </a:cubicBezTo>
                <a:cubicBezTo>
                  <a:pt x="1" y="4"/>
                  <a:pt x="0" y="4"/>
                  <a:pt x="1" y="2"/>
                </a:cubicBezTo>
                <a:lnTo>
                  <a:pt x="1" y="3"/>
                </a:lnTo>
                <a:cubicBezTo>
                  <a:pt x="1" y="4"/>
                  <a:pt x="1" y="4"/>
                  <a:pt x="2" y="4"/>
                </a:cubicBezTo>
                <a:cubicBezTo>
                  <a:pt x="3" y="6"/>
                  <a:pt x="5" y="7"/>
                  <a:pt x="8" y="6"/>
                </a:cubicBezTo>
                <a:lnTo>
                  <a:pt x="12" y="4"/>
                </a:lnTo>
                <a:cubicBezTo>
                  <a:pt x="12" y="2"/>
                  <a:pt x="12" y="1"/>
                  <a:pt x="11" y="0"/>
                </a:cubicBezTo>
                <a:cubicBezTo>
                  <a:pt x="13" y="1"/>
                  <a:pt x="13" y="2"/>
                  <a:pt x="12" y="4"/>
                </a:cubicBezTo>
                <a:cubicBezTo>
                  <a:pt x="12" y="5"/>
                  <a:pt x="9" y="7"/>
                  <a:pt x="8" y="7"/>
                </a:cubicBezTo>
                <a:cubicBezTo>
                  <a:pt x="7" y="7"/>
                  <a:pt x="7" y="7"/>
                  <a:pt x="7" y="7"/>
                </a:cubicBezTo>
                <a:lnTo>
                  <a:pt x="6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0" name="Freeform 2916">
            <a:extLst>
              <a:ext uri="{FF2B5EF4-FFF2-40B4-BE49-F238E27FC236}">
                <a16:creationId xmlns:a16="http://schemas.microsoft.com/office/drawing/2014/main" id="{F7106BCC-A403-7241-A665-2C785EE25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2428875"/>
            <a:ext cx="3175" cy="1588"/>
          </a:xfrm>
          <a:custGeom>
            <a:avLst/>
            <a:gdLst>
              <a:gd name="T0" fmla="*/ 201613 w 10"/>
              <a:gd name="T1" fmla="*/ 350154 h 6"/>
              <a:gd name="T2" fmla="*/ 0 w 10"/>
              <a:gd name="T3" fmla="*/ 280282 h 6"/>
              <a:gd name="T4" fmla="*/ 0 w 10"/>
              <a:gd name="T5" fmla="*/ 280282 h 6"/>
              <a:gd name="T6" fmla="*/ 604838 w 10"/>
              <a:gd name="T7" fmla="*/ 280282 h 6"/>
              <a:gd name="T8" fmla="*/ 907415 w 10"/>
              <a:gd name="T9" fmla="*/ 0 h 6"/>
              <a:gd name="T10" fmla="*/ 604838 w 10"/>
              <a:gd name="T11" fmla="*/ 280282 h 6"/>
              <a:gd name="T12" fmla="*/ 201613 w 10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6">
                <a:moveTo>
                  <a:pt x="2" y="5"/>
                </a:moveTo>
                <a:cubicBezTo>
                  <a:pt x="1" y="5"/>
                  <a:pt x="0" y="5"/>
                  <a:pt x="0" y="4"/>
                </a:cubicBezTo>
                <a:cubicBezTo>
                  <a:pt x="1" y="5"/>
                  <a:pt x="4" y="4"/>
                  <a:pt x="6" y="4"/>
                </a:cubicBezTo>
                <a:cubicBezTo>
                  <a:pt x="7" y="4"/>
                  <a:pt x="9" y="2"/>
                  <a:pt x="9" y="0"/>
                </a:cubicBezTo>
                <a:cubicBezTo>
                  <a:pt x="9" y="2"/>
                  <a:pt x="8" y="4"/>
                  <a:pt x="6" y="4"/>
                </a:cubicBezTo>
                <a:cubicBezTo>
                  <a:pt x="5" y="5"/>
                  <a:pt x="4" y="5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1" name="Freeform 2917">
            <a:extLst>
              <a:ext uri="{FF2B5EF4-FFF2-40B4-BE49-F238E27FC236}">
                <a16:creationId xmlns:a16="http://schemas.microsoft.com/office/drawing/2014/main" id="{848554EA-1D72-2C40-843A-C9F70A2E9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279650"/>
            <a:ext cx="19050" cy="11113"/>
          </a:xfrm>
          <a:custGeom>
            <a:avLst/>
            <a:gdLst>
              <a:gd name="T0" fmla="*/ 6478385 w 55"/>
              <a:gd name="T1" fmla="*/ 2881601 h 30"/>
              <a:gd name="T2" fmla="*/ 6118514 w 55"/>
              <a:gd name="T3" fmla="*/ 3979565 h 30"/>
              <a:gd name="T4" fmla="*/ 0 w 55"/>
              <a:gd name="T5" fmla="*/ 1509516 h 30"/>
              <a:gd name="T6" fmla="*/ 6478385 w 55"/>
              <a:gd name="T7" fmla="*/ 2881601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" h="30">
                <a:moveTo>
                  <a:pt x="54" y="21"/>
                </a:moveTo>
                <a:lnTo>
                  <a:pt x="51" y="29"/>
                </a:lnTo>
                <a:cubicBezTo>
                  <a:pt x="31" y="11"/>
                  <a:pt x="8" y="6"/>
                  <a:pt x="0" y="11"/>
                </a:cubicBezTo>
                <a:cubicBezTo>
                  <a:pt x="9" y="0"/>
                  <a:pt x="39" y="13"/>
                  <a:pt x="54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2" name="Freeform 2918">
            <a:extLst>
              <a:ext uri="{FF2B5EF4-FFF2-40B4-BE49-F238E27FC236}">
                <a16:creationId xmlns:a16="http://schemas.microsoft.com/office/drawing/2014/main" id="{68459789-2EE6-3743-B870-929E51074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282825"/>
            <a:ext cx="19050" cy="7938"/>
          </a:xfrm>
          <a:custGeom>
            <a:avLst/>
            <a:gdLst>
              <a:gd name="T0" fmla="*/ 6118514 w 55"/>
              <a:gd name="T1" fmla="*/ 2516015 h 24"/>
              <a:gd name="T2" fmla="*/ 0 w 55"/>
              <a:gd name="T3" fmla="*/ 656539 h 24"/>
              <a:gd name="T4" fmla="*/ 119842 w 55"/>
              <a:gd name="T5" fmla="*/ 437582 h 24"/>
              <a:gd name="T6" fmla="*/ 839932 w 55"/>
              <a:gd name="T7" fmla="*/ 328104 h 24"/>
              <a:gd name="T8" fmla="*/ 6118514 w 55"/>
              <a:gd name="T9" fmla="*/ 2406868 h 24"/>
              <a:gd name="T10" fmla="*/ 6478385 w 55"/>
              <a:gd name="T11" fmla="*/ 1640851 h 24"/>
              <a:gd name="T12" fmla="*/ 6118514 w 55"/>
              <a:gd name="T13" fmla="*/ 2516015 h 24"/>
              <a:gd name="T14" fmla="*/ 119842 w 55"/>
              <a:gd name="T15" fmla="*/ 437582 h 24"/>
              <a:gd name="T16" fmla="*/ 119842 w 55"/>
              <a:gd name="T17" fmla="*/ 437582 h 24"/>
              <a:gd name="T18" fmla="*/ 0 w 55"/>
              <a:gd name="T19" fmla="*/ 547061 h 24"/>
              <a:gd name="T20" fmla="*/ 119842 w 55"/>
              <a:gd name="T21" fmla="*/ 437582 h 24"/>
              <a:gd name="T22" fmla="*/ 479714 w 55"/>
              <a:gd name="T23" fmla="*/ 218957 h 24"/>
              <a:gd name="T24" fmla="*/ 119842 w 55"/>
              <a:gd name="T25" fmla="*/ 437582 h 24"/>
              <a:gd name="T26" fmla="*/ 479714 w 55"/>
              <a:gd name="T27" fmla="*/ 218957 h 24"/>
              <a:gd name="T28" fmla="*/ 2759133 w 55"/>
              <a:gd name="T29" fmla="*/ 218957 h 24"/>
              <a:gd name="T30" fmla="*/ 2399261 w 55"/>
              <a:gd name="T31" fmla="*/ 109478 h 24"/>
              <a:gd name="T32" fmla="*/ 2759133 w 55"/>
              <a:gd name="T33" fmla="*/ 218957 h 24"/>
              <a:gd name="T34" fmla="*/ 1439487 w 55"/>
              <a:gd name="T35" fmla="*/ 0 h 24"/>
              <a:gd name="T36" fmla="*/ 2399261 w 55"/>
              <a:gd name="T37" fmla="*/ 109478 h 24"/>
              <a:gd name="T38" fmla="*/ 479714 w 55"/>
              <a:gd name="T39" fmla="*/ 218957 h 24"/>
              <a:gd name="T40" fmla="*/ 1439487 w 55"/>
              <a:gd name="T41" fmla="*/ 0 h 24"/>
              <a:gd name="T42" fmla="*/ 6478385 w 55"/>
              <a:gd name="T43" fmla="*/ 1640851 h 24"/>
              <a:gd name="T44" fmla="*/ 2759133 w 55"/>
              <a:gd name="T45" fmla="*/ 218957 h 24"/>
              <a:gd name="T46" fmla="*/ 6478385 w 55"/>
              <a:gd name="T47" fmla="*/ 1640851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5" h="24">
                <a:moveTo>
                  <a:pt x="51" y="23"/>
                </a:moveTo>
                <a:cubicBezTo>
                  <a:pt x="31" y="6"/>
                  <a:pt x="8" y="1"/>
                  <a:pt x="0" y="6"/>
                </a:cubicBezTo>
                <a:cubicBezTo>
                  <a:pt x="0" y="5"/>
                  <a:pt x="0" y="5"/>
                  <a:pt x="1" y="4"/>
                </a:cubicBezTo>
                <a:cubicBezTo>
                  <a:pt x="3" y="3"/>
                  <a:pt x="4" y="3"/>
                  <a:pt x="7" y="3"/>
                </a:cubicBezTo>
                <a:cubicBezTo>
                  <a:pt x="17" y="3"/>
                  <a:pt x="34" y="9"/>
                  <a:pt x="51" y="22"/>
                </a:cubicBezTo>
                <a:lnTo>
                  <a:pt x="54" y="15"/>
                </a:lnTo>
                <a:lnTo>
                  <a:pt x="51" y="23"/>
                </a:lnTo>
                <a:close/>
                <a:moveTo>
                  <a:pt x="1" y="4"/>
                </a:move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4"/>
                  <a:pt x="0" y="4"/>
                  <a:pt x="1" y="4"/>
                </a:cubicBezTo>
                <a:close/>
                <a:moveTo>
                  <a:pt x="4" y="2"/>
                </a:moveTo>
                <a:cubicBezTo>
                  <a:pt x="3" y="2"/>
                  <a:pt x="2" y="3"/>
                  <a:pt x="1" y="4"/>
                </a:cubicBezTo>
                <a:cubicBezTo>
                  <a:pt x="2" y="3"/>
                  <a:pt x="2" y="2"/>
                  <a:pt x="4" y="2"/>
                </a:cubicBezTo>
                <a:close/>
                <a:moveTo>
                  <a:pt x="23" y="2"/>
                </a:moveTo>
                <a:cubicBezTo>
                  <a:pt x="22" y="2"/>
                  <a:pt x="21" y="1"/>
                  <a:pt x="20" y="1"/>
                </a:cubicBezTo>
                <a:cubicBezTo>
                  <a:pt x="21" y="1"/>
                  <a:pt x="22" y="1"/>
                  <a:pt x="23" y="2"/>
                </a:cubicBezTo>
                <a:close/>
                <a:moveTo>
                  <a:pt x="12" y="0"/>
                </a:moveTo>
                <a:cubicBezTo>
                  <a:pt x="14" y="0"/>
                  <a:pt x="17" y="0"/>
                  <a:pt x="20" y="1"/>
                </a:cubicBezTo>
                <a:cubicBezTo>
                  <a:pt x="14" y="0"/>
                  <a:pt x="8" y="0"/>
                  <a:pt x="4" y="2"/>
                </a:cubicBezTo>
                <a:cubicBezTo>
                  <a:pt x="6" y="1"/>
                  <a:pt x="9" y="0"/>
                  <a:pt x="12" y="0"/>
                </a:cubicBezTo>
                <a:close/>
                <a:moveTo>
                  <a:pt x="54" y="15"/>
                </a:moveTo>
                <a:cubicBezTo>
                  <a:pt x="45" y="11"/>
                  <a:pt x="33" y="5"/>
                  <a:pt x="23" y="2"/>
                </a:cubicBezTo>
                <a:cubicBezTo>
                  <a:pt x="33" y="5"/>
                  <a:pt x="45" y="10"/>
                  <a:pt x="54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3" name="Freeform 2919">
            <a:extLst>
              <a:ext uri="{FF2B5EF4-FFF2-40B4-BE49-F238E27FC236}">
                <a16:creationId xmlns:a16="http://schemas.microsoft.com/office/drawing/2014/main" id="{57959266-07C8-C34A-9A90-8994B9439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276475"/>
            <a:ext cx="26987" cy="12700"/>
          </a:xfrm>
          <a:custGeom>
            <a:avLst/>
            <a:gdLst>
              <a:gd name="T0" fmla="*/ 9581105 w 75"/>
              <a:gd name="T1" fmla="*/ 4325097 h 34"/>
              <a:gd name="T2" fmla="*/ 8674701 w 75"/>
              <a:gd name="T3" fmla="*/ 4604124 h 34"/>
              <a:gd name="T4" fmla="*/ 5438060 w 75"/>
              <a:gd name="T5" fmla="*/ 2232212 h 34"/>
              <a:gd name="T6" fmla="*/ 0 w 75"/>
              <a:gd name="T7" fmla="*/ 1395132 h 34"/>
              <a:gd name="T8" fmla="*/ 4402119 w 75"/>
              <a:gd name="T9" fmla="*/ 976779 h 34"/>
              <a:gd name="T10" fmla="*/ 9581105 w 75"/>
              <a:gd name="T11" fmla="*/ 4325097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34">
                <a:moveTo>
                  <a:pt x="74" y="31"/>
                </a:moveTo>
                <a:lnTo>
                  <a:pt x="67" y="33"/>
                </a:lnTo>
                <a:cubicBezTo>
                  <a:pt x="63" y="28"/>
                  <a:pt x="55" y="17"/>
                  <a:pt x="42" y="16"/>
                </a:cubicBezTo>
                <a:cubicBezTo>
                  <a:pt x="32" y="14"/>
                  <a:pt x="17" y="1"/>
                  <a:pt x="0" y="10"/>
                </a:cubicBezTo>
                <a:cubicBezTo>
                  <a:pt x="3" y="0"/>
                  <a:pt x="22" y="1"/>
                  <a:pt x="34" y="7"/>
                </a:cubicBezTo>
                <a:cubicBezTo>
                  <a:pt x="46" y="14"/>
                  <a:pt x="56" y="10"/>
                  <a:pt x="74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4" name="Freeform 2920">
            <a:extLst>
              <a:ext uri="{FF2B5EF4-FFF2-40B4-BE49-F238E27FC236}">
                <a16:creationId xmlns:a16="http://schemas.microsoft.com/office/drawing/2014/main" id="{AB600508-8F73-D241-943F-8F4FE02EA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2278063"/>
            <a:ext cx="26987" cy="11112"/>
          </a:xfrm>
          <a:custGeom>
            <a:avLst/>
            <a:gdLst>
              <a:gd name="T0" fmla="*/ 8674701 w 75"/>
              <a:gd name="T1" fmla="*/ 3628236 h 33"/>
              <a:gd name="T2" fmla="*/ 8545524 w 75"/>
              <a:gd name="T3" fmla="*/ 3401619 h 33"/>
              <a:gd name="T4" fmla="*/ 5438060 w 75"/>
              <a:gd name="T5" fmla="*/ 1587332 h 33"/>
              <a:gd name="T6" fmla="*/ 8674701 w 75"/>
              <a:gd name="T7" fmla="*/ 3288142 h 33"/>
              <a:gd name="T8" fmla="*/ 8674701 w 75"/>
              <a:gd name="T9" fmla="*/ 3401619 h 33"/>
              <a:gd name="T10" fmla="*/ 9581105 w 75"/>
              <a:gd name="T11" fmla="*/ 3174665 h 33"/>
              <a:gd name="T12" fmla="*/ 5696776 w 75"/>
              <a:gd name="T13" fmla="*/ 1133761 h 33"/>
              <a:gd name="T14" fmla="*/ 4402119 w 75"/>
              <a:gd name="T15" fmla="*/ 567049 h 33"/>
              <a:gd name="T16" fmla="*/ 1812807 w 75"/>
              <a:gd name="T17" fmla="*/ 113477 h 33"/>
              <a:gd name="T18" fmla="*/ 0 w 75"/>
              <a:gd name="T19" fmla="*/ 907143 h 33"/>
              <a:gd name="T20" fmla="*/ 1683269 w 75"/>
              <a:gd name="T21" fmla="*/ 567049 h 33"/>
              <a:gd name="T22" fmla="*/ 4143044 w 75"/>
              <a:gd name="T23" fmla="*/ 1133761 h 33"/>
              <a:gd name="T24" fmla="*/ 5438060 w 75"/>
              <a:gd name="T25" fmla="*/ 1587332 h 33"/>
              <a:gd name="T26" fmla="*/ 4143044 w 75"/>
              <a:gd name="T27" fmla="*/ 1247238 h 33"/>
              <a:gd name="T28" fmla="*/ 0 w 75"/>
              <a:gd name="T29" fmla="*/ 907143 h 33"/>
              <a:gd name="T30" fmla="*/ 1812807 w 75"/>
              <a:gd name="T31" fmla="*/ 0 h 33"/>
              <a:gd name="T32" fmla="*/ 4402119 w 75"/>
              <a:gd name="T33" fmla="*/ 567049 h 33"/>
              <a:gd name="T34" fmla="*/ 5826313 w 75"/>
              <a:gd name="T35" fmla="*/ 1133761 h 33"/>
              <a:gd name="T36" fmla="*/ 9581105 w 75"/>
              <a:gd name="T37" fmla="*/ 3174665 h 33"/>
              <a:gd name="T38" fmla="*/ 8674701 w 75"/>
              <a:gd name="T39" fmla="*/ 3628236 h 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5" h="33">
                <a:moveTo>
                  <a:pt x="67" y="32"/>
                </a:moveTo>
                <a:lnTo>
                  <a:pt x="66" y="30"/>
                </a:lnTo>
                <a:cubicBezTo>
                  <a:pt x="62" y="26"/>
                  <a:pt x="54" y="16"/>
                  <a:pt x="42" y="14"/>
                </a:cubicBezTo>
                <a:cubicBezTo>
                  <a:pt x="54" y="15"/>
                  <a:pt x="63" y="25"/>
                  <a:pt x="67" y="29"/>
                </a:cubicBezTo>
                <a:lnTo>
                  <a:pt x="67" y="30"/>
                </a:lnTo>
                <a:lnTo>
                  <a:pt x="74" y="28"/>
                </a:lnTo>
                <a:cubicBezTo>
                  <a:pt x="62" y="14"/>
                  <a:pt x="54" y="12"/>
                  <a:pt x="44" y="10"/>
                </a:cubicBezTo>
                <a:cubicBezTo>
                  <a:pt x="41" y="9"/>
                  <a:pt x="38" y="8"/>
                  <a:pt x="34" y="5"/>
                </a:cubicBezTo>
                <a:cubicBezTo>
                  <a:pt x="28" y="3"/>
                  <a:pt x="21" y="1"/>
                  <a:pt x="14" y="1"/>
                </a:cubicBezTo>
                <a:cubicBezTo>
                  <a:pt x="10" y="1"/>
                  <a:pt x="3" y="1"/>
                  <a:pt x="0" y="8"/>
                </a:cubicBezTo>
                <a:cubicBezTo>
                  <a:pt x="3" y="5"/>
                  <a:pt x="7" y="5"/>
                  <a:pt x="13" y="5"/>
                </a:cubicBezTo>
                <a:cubicBezTo>
                  <a:pt x="20" y="5"/>
                  <a:pt x="26" y="8"/>
                  <a:pt x="32" y="10"/>
                </a:cubicBezTo>
                <a:cubicBezTo>
                  <a:pt x="36" y="11"/>
                  <a:pt x="40" y="13"/>
                  <a:pt x="42" y="14"/>
                </a:cubicBezTo>
                <a:cubicBezTo>
                  <a:pt x="40" y="14"/>
                  <a:pt x="36" y="12"/>
                  <a:pt x="32" y="11"/>
                </a:cubicBezTo>
                <a:cubicBezTo>
                  <a:pt x="23" y="7"/>
                  <a:pt x="10" y="3"/>
                  <a:pt x="0" y="8"/>
                </a:cubicBezTo>
                <a:cubicBezTo>
                  <a:pt x="1" y="3"/>
                  <a:pt x="6" y="0"/>
                  <a:pt x="14" y="0"/>
                </a:cubicBezTo>
                <a:cubicBezTo>
                  <a:pt x="22" y="0"/>
                  <a:pt x="28" y="1"/>
                  <a:pt x="34" y="5"/>
                </a:cubicBezTo>
                <a:cubicBezTo>
                  <a:pt x="38" y="7"/>
                  <a:pt x="41" y="8"/>
                  <a:pt x="45" y="10"/>
                </a:cubicBezTo>
                <a:cubicBezTo>
                  <a:pt x="54" y="11"/>
                  <a:pt x="63" y="14"/>
                  <a:pt x="74" y="28"/>
                </a:cubicBezTo>
                <a:lnTo>
                  <a:pt x="67" y="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5" name="Freeform 2921">
            <a:extLst>
              <a:ext uri="{FF2B5EF4-FFF2-40B4-BE49-F238E27FC236}">
                <a16:creationId xmlns:a16="http://schemas.microsoft.com/office/drawing/2014/main" id="{D249E435-DB39-DE4E-B5A1-CA1981DF0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268538"/>
            <a:ext cx="34925" cy="19050"/>
          </a:xfrm>
          <a:custGeom>
            <a:avLst/>
            <a:gdLst>
              <a:gd name="T0" fmla="*/ 12704244 w 95"/>
              <a:gd name="T1" fmla="*/ 6222647 h 54"/>
              <a:gd name="T2" fmla="*/ 7703720 w 95"/>
              <a:gd name="T3" fmla="*/ 4480278 h 54"/>
              <a:gd name="T4" fmla="*/ 0 w 95"/>
              <a:gd name="T5" fmla="*/ 1244600 h 54"/>
              <a:gd name="T6" fmla="*/ 7703720 w 95"/>
              <a:gd name="T7" fmla="*/ 3111147 h 54"/>
              <a:gd name="T8" fmla="*/ 12704244 w 95"/>
              <a:gd name="T9" fmla="*/ 6222647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54">
                <a:moveTo>
                  <a:pt x="94" y="50"/>
                </a:moveTo>
                <a:cubicBezTo>
                  <a:pt x="79" y="53"/>
                  <a:pt x="68" y="41"/>
                  <a:pt x="57" y="36"/>
                </a:cubicBezTo>
                <a:cubicBezTo>
                  <a:pt x="41" y="29"/>
                  <a:pt x="30" y="9"/>
                  <a:pt x="0" y="10"/>
                </a:cubicBezTo>
                <a:cubicBezTo>
                  <a:pt x="13" y="0"/>
                  <a:pt x="46" y="13"/>
                  <a:pt x="57" y="25"/>
                </a:cubicBezTo>
                <a:cubicBezTo>
                  <a:pt x="66" y="34"/>
                  <a:pt x="84" y="29"/>
                  <a:pt x="94" y="5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6" name="Freeform 2922">
            <a:extLst>
              <a:ext uri="{FF2B5EF4-FFF2-40B4-BE49-F238E27FC236}">
                <a16:creationId xmlns:a16="http://schemas.microsoft.com/office/drawing/2014/main" id="{3617B9AA-B1CD-3E44-9644-95E54FB68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8063" y="2268538"/>
            <a:ext cx="34925" cy="17462"/>
          </a:xfrm>
          <a:custGeom>
            <a:avLst/>
            <a:gdLst>
              <a:gd name="T0" fmla="*/ 8784924 w 95"/>
              <a:gd name="T1" fmla="*/ 4878883 h 50"/>
              <a:gd name="T2" fmla="*/ 7703720 w 95"/>
              <a:gd name="T3" fmla="*/ 4390995 h 50"/>
              <a:gd name="T4" fmla="*/ 5811520 w 95"/>
              <a:gd name="T5" fmla="*/ 3171099 h 50"/>
              <a:gd name="T6" fmla="*/ 7703720 w 95"/>
              <a:gd name="T7" fmla="*/ 4268761 h 50"/>
              <a:gd name="T8" fmla="*/ 8784924 w 95"/>
              <a:gd name="T9" fmla="*/ 4878883 h 50"/>
              <a:gd name="T10" fmla="*/ 11893617 w 95"/>
              <a:gd name="T11" fmla="*/ 5976544 h 50"/>
              <a:gd name="T12" fmla="*/ 12569324 w 95"/>
              <a:gd name="T13" fmla="*/ 5854659 h 50"/>
              <a:gd name="T14" fmla="*/ 12704244 w 95"/>
              <a:gd name="T15" fmla="*/ 5976544 h 50"/>
              <a:gd name="T16" fmla="*/ 11893617 w 95"/>
              <a:gd name="T17" fmla="*/ 5976544 h 50"/>
              <a:gd name="T18" fmla="*/ 8784924 w 95"/>
              <a:gd name="T19" fmla="*/ 4878883 h 50"/>
              <a:gd name="T20" fmla="*/ 12704244 w 95"/>
              <a:gd name="T21" fmla="*/ 5854659 h 50"/>
              <a:gd name="T22" fmla="*/ 12569324 w 95"/>
              <a:gd name="T23" fmla="*/ 5854659 h 50"/>
              <a:gd name="T24" fmla="*/ 12434035 w 95"/>
              <a:gd name="T25" fmla="*/ 5610541 h 50"/>
              <a:gd name="T26" fmla="*/ 12704244 w 95"/>
              <a:gd name="T27" fmla="*/ 5854659 h 50"/>
              <a:gd name="T28" fmla="*/ 12163826 w 95"/>
              <a:gd name="T29" fmla="*/ 5000768 h 50"/>
              <a:gd name="T30" fmla="*/ 12434035 w 95"/>
              <a:gd name="T31" fmla="*/ 5610541 h 50"/>
              <a:gd name="T32" fmla="*/ 12163826 w 95"/>
              <a:gd name="T33" fmla="*/ 5000768 h 50"/>
              <a:gd name="T34" fmla="*/ 0 w 95"/>
              <a:gd name="T35" fmla="*/ 1097661 h 50"/>
              <a:gd name="T36" fmla="*/ 0 w 95"/>
              <a:gd name="T37" fmla="*/ 1097661 h 50"/>
              <a:gd name="T38" fmla="*/ 0 w 95"/>
              <a:gd name="T39" fmla="*/ 1097661 h 50"/>
              <a:gd name="T40" fmla="*/ 0 w 95"/>
              <a:gd name="T41" fmla="*/ 1097661 h 50"/>
              <a:gd name="T42" fmla="*/ 0 w 95"/>
              <a:gd name="T43" fmla="*/ 1097661 h 50"/>
              <a:gd name="T44" fmla="*/ 0 w 95"/>
              <a:gd name="T45" fmla="*/ 1097661 h 50"/>
              <a:gd name="T46" fmla="*/ 0 w 95"/>
              <a:gd name="T47" fmla="*/ 1097661 h 50"/>
              <a:gd name="T48" fmla="*/ 0 w 95"/>
              <a:gd name="T49" fmla="*/ 1097661 h 50"/>
              <a:gd name="T50" fmla="*/ 270209 w 95"/>
              <a:gd name="T51" fmla="*/ 975777 h 50"/>
              <a:gd name="T52" fmla="*/ 7703720 w 95"/>
              <a:gd name="T53" fmla="*/ 2927330 h 50"/>
              <a:gd name="T54" fmla="*/ 405498 w 95"/>
              <a:gd name="T55" fmla="*/ 975777 h 50"/>
              <a:gd name="T56" fmla="*/ 5811520 w 95"/>
              <a:gd name="T57" fmla="*/ 3171099 h 50"/>
              <a:gd name="T58" fmla="*/ 0 w 95"/>
              <a:gd name="T59" fmla="*/ 1097661 h 50"/>
              <a:gd name="T60" fmla="*/ 0 w 95"/>
              <a:gd name="T61" fmla="*/ 1097661 h 50"/>
              <a:gd name="T62" fmla="*/ 0 w 95"/>
              <a:gd name="T63" fmla="*/ 1097661 h 50"/>
              <a:gd name="T64" fmla="*/ 0 w 95"/>
              <a:gd name="T65" fmla="*/ 1097661 h 50"/>
              <a:gd name="T66" fmla="*/ 0 w 95"/>
              <a:gd name="T67" fmla="*/ 1097661 h 50"/>
              <a:gd name="T68" fmla="*/ 0 w 95"/>
              <a:gd name="T69" fmla="*/ 1097661 h 50"/>
              <a:gd name="T70" fmla="*/ 0 w 95"/>
              <a:gd name="T71" fmla="*/ 1097661 h 50"/>
              <a:gd name="T72" fmla="*/ 0 w 95"/>
              <a:gd name="T73" fmla="*/ 1097661 h 50"/>
              <a:gd name="T74" fmla="*/ 0 w 95"/>
              <a:gd name="T75" fmla="*/ 1097661 h 50"/>
              <a:gd name="T76" fmla="*/ 0 w 95"/>
              <a:gd name="T77" fmla="*/ 1097661 h 50"/>
              <a:gd name="T78" fmla="*/ 0 w 95"/>
              <a:gd name="T79" fmla="*/ 1097661 h 50"/>
              <a:gd name="T80" fmla="*/ 0 w 95"/>
              <a:gd name="T81" fmla="*/ 1097661 h 50"/>
              <a:gd name="T82" fmla="*/ 0 w 95"/>
              <a:gd name="T83" fmla="*/ 1097661 h 50"/>
              <a:gd name="T84" fmla="*/ 0 w 95"/>
              <a:gd name="T85" fmla="*/ 1097661 h 50"/>
              <a:gd name="T86" fmla="*/ 0 w 95"/>
              <a:gd name="T87" fmla="*/ 1097661 h 50"/>
              <a:gd name="T88" fmla="*/ 270209 w 95"/>
              <a:gd name="T89" fmla="*/ 975777 h 50"/>
              <a:gd name="T90" fmla="*/ 405498 w 95"/>
              <a:gd name="T91" fmla="*/ 975777 h 50"/>
              <a:gd name="T92" fmla="*/ 0 w 95"/>
              <a:gd name="T93" fmla="*/ 1097661 h 50"/>
              <a:gd name="T94" fmla="*/ 0 w 95"/>
              <a:gd name="T95" fmla="*/ 1097661 h 50"/>
              <a:gd name="T96" fmla="*/ 270209 w 95"/>
              <a:gd name="T97" fmla="*/ 975777 h 50"/>
              <a:gd name="T98" fmla="*/ 9595919 w 95"/>
              <a:gd name="T99" fmla="*/ 3658987 h 50"/>
              <a:gd name="T100" fmla="*/ 11488119 w 95"/>
              <a:gd name="T101" fmla="*/ 4512879 h 50"/>
              <a:gd name="T102" fmla="*/ 9595919 w 95"/>
              <a:gd name="T103" fmla="*/ 3780872 h 50"/>
              <a:gd name="T104" fmla="*/ 7703720 w 95"/>
              <a:gd name="T105" fmla="*/ 2927330 h 50"/>
              <a:gd name="T106" fmla="*/ 9595919 w 95"/>
              <a:gd name="T107" fmla="*/ 3658987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" h="50">
                <a:moveTo>
                  <a:pt x="65" y="40"/>
                </a:moveTo>
                <a:cubicBezTo>
                  <a:pt x="62" y="38"/>
                  <a:pt x="60" y="37"/>
                  <a:pt x="57" y="36"/>
                </a:cubicBezTo>
                <a:cubicBezTo>
                  <a:pt x="52" y="34"/>
                  <a:pt x="47" y="30"/>
                  <a:pt x="43" y="26"/>
                </a:cubicBezTo>
                <a:cubicBezTo>
                  <a:pt x="47" y="29"/>
                  <a:pt x="52" y="33"/>
                  <a:pt x="57" y="35"/>
                </a:cubicBezTo>
                <a:cubicBezTo>
                  <a:pt x="60" y="37"/>
                  <a:pt x="62" y="37"/>
                  <a:pt x="65" y="40"/>
                </a:cubicBezTo>
                <a:cubicBezTo>
                  <a:pt x="72" y="44"/>
                  <a:pt x="79" y="49"/>
                  <a:pt x="88" y="49"/>
                </a:cubicBezTo>
                <a:cubicBezTo>
                  <a:pt x="90" y="49"/>
                  <a:pt x="91" y="49"/>
                  <a:pt x="93" y="48"/>
                </a:cubicBezTo>
                <a:cubicBezTo>
                  <a:pt x="93" y="48"/>
                  <a:pt x="94" y="48"/>
                  <a:pt x="94" y="49"/>
                </a:cubicBezTo>
                <a:lnTo>
                  <a:pt x="88" y="49"/>
                </a:lnTo>
                <a:cubicBezTo>
                  <a:pt x="79" y="49"/>
                  <a:pt x="72" y="46"/>
                  <a:pt x="65" y="40"/>
                </a:cubicBezTo>
                <a:close/>
                <a:moveTo>
                  <a:pt x="94" y="48"/>
                </a:moveTo>
                <a:cubicBezTo>
                  <a:pt x="94" y="48"/>
                  <a:pt x="93" y="48"/>
                  <a:pt x="93" y="48"/>
                </a:cubicBezTo>
                <a:cubicBezTo>
                  <a:pt x="93" y="47"/>
                  <a:pt x="93" y="46"/>
                  <a:pt x="92" y="46"/>
                </a:cubicBezTo>
                <a:cubicBezTo>
                  <a:pt x="93" y="46"/>
                  <a:pt x="93" y="47"/>
                  <a:pt x="94" y="48"/>
                </a:cubicBezTo>
                <a:close/>
                <a:moveTo>
                  <a:pt x="90" y="41"/>
                </a:moveTo>
                <a:cubicBezTo>
                  <a:pt x="90" y="42"/>
                  <a:pt x="91" y="44"/>
                  <a:pt x="92" y="46"/>
                </a:cubicBezTo>
                <a:cubicBezTo>
                  <a:pt x="91" y="44"/>
                  <a:pt x="90" y="42"/>
                  <a:pt x="90" y="41"/>
                </a:cubicBezTo>
                <a:close/>
                <a:moveTo>
                  <a:pt x="0" y="9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lose/>
                <a:moveTo>
                  <a:pt x="0" y="9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8"/>
                  <a:pt x="2" y="8"/>
                </a:cubicBezTo>
                <a:cubicBezTo>
                  <a:pt x="15" y="0"/>
                  <a:pt x="45" y="10"/>
                  <a:pt x="57" y="24"/>
                </a:cubicBezTo>
                <a:cubicBezTo>
                  <a:pt x="45" y="12"/>
                  <a:pt x="18" y="2"/>
                  <a:pt x="3" y="8"/>
                </a:cubicBezTo>
                <a:cubicBezTo>
                  <a:pt x="22" y="8"/>
                  <a:pt x="34" y="18"/>
                  <a:pt x="43" y="26"/>
                </a:cubicBezTo>
                <a:cubicBezTo>
                  <a:pt x="32" y="18"/>
                  <a:pt x="20" y="8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lose/>
                <a:moveTo>
                  <a:pt x="2" y="8"/>
                </a:moveTo>
                <a:lnTo>
                  <a:pt x="3" y="8"/>
                </a:lnTo>
                <a:cubicBezTo>
                  <a:pt x="2" y="8"/>
                  <a:pt x="1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2" y="8"/>
                  <a:pt x="2" y="8"/>
                </a:cubicBezTo>
                <a:close/>
                <a:moveTo>
                  <a:pt x="71" y="30"/>
                </a:moveTo>
                <a:cubicBezTo>
                  <a:pt x="75" y="31"/>
                  <a:pt x="80" y="33"/>
                  <a:pt x="85" y="37"/>
                </a:cubicBezTo>
                <a:cubicBezTo>
                  <a:pt x="80" y="33"/>
                  <a:pt x="75" y="32"/>
                  <a:pt x="71" y="31"/>
                </a:cubicBezTo>
                <a:cubicBezTo>
                  <a:pt x="65" y="29"/>
                  <a:pt x="61" y="28"/>
                  <a:pt x="57" y="24"/>
                </a:cubicBezTo>
                <a:cubicBezTo>
                  <a:pt x="61" y="27"/>
                  <a:pt x="65" y="28"/>
                  <a:pt x="71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7" name="Freeform 2923">
            <a:extLst>
              <a:ext uri="{FF2B5EF4-FFF2-40B4-BE49-F238E27FC236}">
                <a16:creationId xmlns:a16="http://schemas.microsoft.com/office/drawing/2014/main" id="{63B8FB45-F795-904E-AA59-94A629A82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271713"/>
            <a:ext cx="19050" cy="14287"/>
          </a:xfrm>
          <a:custGeom>
            <a:avLst/>
            <a:gdLst>
              <a:gd name="T0" fmla="*/ 6844812 w 52"/>
              <a:gd name="T1" fmla="*/ 4614353 h 41"/>
              <a:gd name="T2" fmla="*/ 4026144 w 52"/>
              <a:gd name="T3" fmla="*/ 3035813 h 41"/>
              <a:gd name="T4" fmla="*/ 0 w 52"/>
              <a:gd name="T5" fmla="*/ 849902 h 41"/>
              <a:gd name="T6" fmla="*/ 6844812 w 52"/>
              <a:gd name="T7" fmla="*/ 4614353 h 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41">
                <a:moveTo>
                  <a:pt x="51" y="38"/>
                </a:moveTo>
                <a:cubicBezTo>
                  <a:pt x="36" y="40"/>
                  <a:pt x="40" y="31"/>
                  <a:pt x="30" y="25"/>
                </a:cubicBezTo>
                <a:cubicBezTo>
                  <a:pt x="20" y="19"/>
                  <a:pt x="15" y="9"/>
                  <a:pt x="0" y="7"/>
                </a:cubicBezTo>
                <a:cubicBezTo>
                  <a:pt x="12" y="0"/>
                  <a:pt x="36" y="19"/>
                  <a:pt x="51" y="3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8" name="Freeform 2924">
            <a:extLst>
              <a:ext uri="{FF2B5EF4-FFF2-40B4-BE49-F238E27FC236}">
                <a16:creationId xmlns:a16="http://schemas.microsoft.com/office/drawing/2014/main" id="{832533DD-E78F-074F-8C98-CF763684B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238" y="2273300"/>
            <a:ext cx="19050" cy="14288"/>
          </a:xfrm>
          <a:custGeom>
            <a:avLst/>
            <a:gdLst>
              <a:gd name="T0" fmla="*/ 6039583 w 52"/>
              <a:gd name="T1" fmla="*/ 5089536 h 38"/>
              <a:gd name="T2" fmla="*/ 6844812 w 52"/>
              <a:gd name="T3" fmla="*/ 5089536 h 38"/>
              <a:gd name="T4" fmla="*/ 4831373 w 52"/>
              <a:gd name="T5" fmla="*/ 4099904 h 38"/>
              <a:gd name="T6" fmla="*/ 6039583 w 52"/>
              <a:gd name="T7" fmla="*/ 5089536 h 38"/>
              <a:gd name="T8" fmla="*/ 4026144 w 52"/>
              <a:gd name="T9" fmla="*/ 3251648 h 38"/>
              <a:gd name="T10" fmla="*/ 2818301 w 52"/>
              <a:gd name="T11" fmla="*/ 2403392 h 38"/>
              <a:gd name="T12" fmla="*/ 0 w 52"/>
              <a:gd name="T13" fmla="*/ 848256 h 38"/>
              <a:gd name="T14" fmla="*/ 805229 w 52"/>
              <a:gd name="T15" fmla="*/ 565504 h 38"/>
              <a:gd name="T16" fmla="*/ 6844812 w 52"/>
              <a:gd name="T17" fmla="*/ 5089536 h 38"/>
              <a:gd name="T18" fmla="*/ 0 w 52"/>
              <a:gd name="T19" fmla="*/ 848256 h 38"/>
              <a:gd name="T20" fmla="*/ 2952750 w 52"/>
              <a:gd name="T21" fmla="*/ 2262016 h 38"/>
              <a:gd name="T22" fmla="*/ 4026144 w 52"/>
              <a:gd name="T23" fmla="*/ 3110272 h 38"/>
              <a:gd name="T24" fmla="*/ 4831373 w 52"/>
              <a:gd name="T25" fmla="*/ 4099904 h 38"/>
              <a:gd name="T26" fmla="*/ 4026144 w 52"/>
              <a:gd name="T27" fmla="*/ 3251648 h 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38">
                <a:moveTo>
                  <a:pt x="45" y="36"/>
                </a:moveTo>
                <a:lnTo>
                  <a:pt x="51" y="36"/>
                </a:lnTo>
                <a:cubicBezTo>
                  <a:pt x="40" y="37"/>
                  <a:pt x="39" y="35"/>
                  <a:pt x="36" y="29"/>
                </a:cubicBezTo>
                <a:cubicBezTo>
                  <a:pt x="39" y="33"/>
                  <a:pt x="40" y="36"/>
                  <a:pt x="45" y="36"/>
                </a:cubicBezTo>
                <a:close/>
                <a:moveTo>
                  <a:pt x="30" y="23"/>
                </a:moveTo>
                <a:cubicBezTo>
                  <a:pt x="27" y="21"/>
                  <a:pt x="24" y="18"/>
                  <a:pt x="21" y="17"/>
                </a:cubicBezTo>
                <a:cubicBezTo>
                  <a:pt x="15" y="11"/>
                  <a:pt x="10" y="7"/>
                  <a:pt x="0" y="6"/>
                </a:cubicBezTo>
                <a:cubicBezTo>
                  <a:pt x="2" y="4"/>
                  <a:pt x="3" y="4"/>
                  <a:pt x="6" y="4"/>
                </a:cubicBezTo>
                <a:cubicBezTo>
                  <a:pt x="19" y="4"/>
                  <a:pt x="39" y="20"/>
                  <a:pt x="51" y="36"/>
                </a:cubicBezTo>
                <a:cubicBezTo>
                  <a:pt x="36" y="17"/>
                  <a:pt x="12" y="0"/>
                  <a:pt x="0" y="6"/>
                </a:cubicBezTo>
                <a:cubicBezTo>
                  <a:pt x="10" y="6"/>
                  <a:pt x="15" y="10"/>
                  <a:pt x="22" y="16"/>
                </a:cubicBezTo>
                <a:cubicBezTo>
                  <a:pt x="24" y="17"/>
                  <a:pt x="27" y="20"/>
                  <a:pt x="30" y="22"/>
                </a:cubicBezTo>
                <a:cubicBezTo>
                  <a:pt x="33" y="25"/>
                  <a:pt x="36" y="27"/>
                  <a:pt x="36" y="29"/>
                </a:cubicBezTo>
                <a:cubicBezTo>
                  <a:pt x="35" y="27"/>
                  <a:pt x="33" y="25"/>
                  <a:pt x="3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79" name="Freeform 2925">
            <a:extLst>
              <a:ext uri="{FF2B5EF4-FFF2-40B4-BE49-F238E27FC236}">
                <a16:creationId xmlns:a16="http://schemas.microsoft.com/office/drawing/2014/main" id="{51561022-FE73-F945-9CC2-94E41F6C0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2293938"/>
            <a:ext cx="22225" cy="7937"/>
          </a:xfrm>
          <a:custGeom>
            <a:avLst/>
            <a:gdLst>
              <a:gd name="T0" fmla="*/ 7838614 w 62"/>
              <a:gd name="T1" fmla="*/ 952785 h 23"/>
              <a:gd name="T2" fmla="*/ 0 w 62"/>
              <a:gd name="T3" fmla="*/ 2143680 h 23"/>
              <a:gd name="T4" fmla="*/ 7838614 w 62"/>
              <a:gd name="T5" fmla="*/ 952785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2" h="23">
                <a:moveTo>
                  <a:pt x="61" y="8"/>
                </a:moveTo>
                <a:cubicBezTo>
                  <a:pt x="60" y="20"/>
                  <a:pt x="23" y="22"/>
                  <a:pt x="0" y="18"/>
                </a:cubicBezTo>
                <a:cubicBezTo>
                  <a:pt x="14" y="0"/>
                  <a:pt x="46" y="3"/>
                  <a:pt x="61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0" name="Freeform 2926">
            <a:extLst>
              <a:ext uri="{FF2B5EF4-FFF2-40B4-BE49-F238E27FC236}">
                <a16:creationId xmlns:a16="http://schemas.microsoft.com/office/drawing/2014/main" id="{960B0843-294F-2146-87F2-9794B3348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2295525"/>
            <a:ext cx="22225" cy="6350"/>
          </a:xfrm>
          <a:custGeom>
            <a:avLst/>
            <a:gdLst>
              <a:gd name="T0" fmla="*/ 2986969 w 63"/>
              <a:gd name="T1" fmla="*/ 2232212 h 17"/>
              <a:gd name="T2" fmla="*/ 7715956 w 63"/>
              <a:gd name="T3" fmla="*/ 558053 h 17"/>
              <a:gd name="T4" fmla="*/ 4355747 w 63"/>
              <a:gd name="T5" fmla="*/ 0 h 17"/>
              <a:gd name="T6" fmla="*/ 124531 w 63"/>
              <a:gd name="T7" fmla="*/ 1953185 h 17"/>
              <a:gd name="T8" fmla="*/ 746831 w 63"/>
              <a:gd name="T9" fmla="*/ 2092885 h 17"/>
              <a:gd name="T10" fmla="*/ 0 w 63"/>
              <a:gd name="T11" fmla="*/ 2092885 h 17"/>
              <a:gd name="T12" fmla="*/ 4355747 w 63"/>
              <a:gd name="T13" fmla="*/ 0 h 17"/>
              <a:gd name="T14" fmla="*/ 7715956 w 63"/>
              <a:gd name="T15" fmla="*/ 558053 h 17"/>
              <a:gd name="T16" fmla="*/ 2986969 w 63"/>
              <a:gd name="T17" fmla="*/ 2232212 h 17"/>
              <a:gd name="T18" fmla="*/ 746831 w 63"/>
              <a:gd name="T19" fmla="*/ 2092885 h 17"/>
              <a:gd name="T20" fmla="*/ 2986969 w 63"/>
              <a:gd name="T21" fmla="*/ 2232212 h 17"/>
              <a:gd name="T22" fmla="*/ 746831 w 63"/>
              <a:gd name="T23" fmla="*/ 2092885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7">
                <a:moveTo>
                  <a:pt x="24" y="16"/>
                </a:moveTo>
                <a:cubicBezTo>
                  <a:pt x="41" y="16"/>
                  <a:pt x="61" y="13"/>
                  <a:pt x="62" y="4"/>
                </a:cubicBezTo>
                <a:cubicBezTo>
                  <a:pt x="55" y="2"/>
                  <a:pt x="44" y="0"/>
                  <a:pt x="35" y="0"/>
                </a:cubicBezTo>
                <a:cubicBezTo>
                  <a:pt x="24" y="0"/>
                  <a:pt x="11" y="3"/>
                  <a:pt x="1" y="14"/>
                </a:cubicBezTo>
                <a:cubicBezTo>
                  <a:pt x="2" y="14"/>
                  <a:pt x="4" y="15"/>
                  <a:pt x="6" y="15"/>
                </a:cubicBezTo>
                <a:cubicBezTo>
                  <a:pt x="4" y="15"/>
                  <a:pt x="2" y="15"/>
                  <a:pt x="0" y="15"/>
                </a:cubicBezTo>
                <a:cubicBezTo>
                  <a:pt x="9" y="2"/>
                  <a:pt x="24" y="0"/>
                  <a:pt x="35" y="0"/>
                </a:cubicBezTo>
                <a:cubicBezTo>
                  <a:pt x="44" y="0"/>
                  <a:pt x="55" y="1"/>
                  <a:pt x="62" y="4"/>
                </a:cubicBezTo>
                <a:cubicBezTo>
                  <a:pt x="61" y="13"/>
                  <a:pt x="43" y="16"/>
                  <a:pt x="24" y="16"/>
                </a:cubicBezTo>
                <a:close/>
                <a:moveTo>
                  <a:pt x="6" y="15"/>
                </a:moveTo>
                <a:cubicBezTo>
                  <a:pt x="12" y="15"/>
                  <a:pt x="18" y="16"/>
                  <a:pt x="24" y="16"/>
                </a:cubicBezTo>
                <a:cubicBezTo>
                  <a:pt x="18" y="16"/>
                  <a:pt x="12" y="16"/>
                  <a:pt x="6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1" name="Freeform 2927">
            <a:extLst>
              <a:ext uri="{FF2B5EF4-FFF2-40B4-BE49-F238E27FC236}">
                <a16:creationId xmlns:a16="http://schemas.microsoft.com/office/drawing/2014/main" id="{96BC453F-A10E-C140-9582-D2B06822A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297113"/>
            <a:ext cx="42863" cy="7937"/>
          </a:xfrm>
          <a:custGeom>
            <a:avLst/>
            <a:gdLst>
              <a:gd name="T0" fmla="*/ 12046628 w 121"/>
              <a:gd name="T1" fmla="*/ 875054 h 24"/>
              <a:gd name="T2" fmla="*/ 15058374 w 121"/>
              <a:gd name="T3" fmla="*/ 2296769 h 24"/>
              <a:gd name="T4" fmla="*/ 6901651 w 121"/>
              <a:gd name="T5" fmla="*/ 1859242 h 24"/>
              <a:gd name="T6" fmla="*/ 0 w 121"/>
              <a:gd name="T7" fmla="*/ 2515368 h 24"/>
              <a:gd name="T8" fmla="*/ 6399694 w 121"/>
              <a:gd name="T9" fmla="*/ 984188 h 24"/>
              <a:gd name="T10" fmla="*/ 12046628 w 121"/>
              <a:gd name="T11" fmla="*/ 875054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1" h="24">
                <a:moveTo>
                  <a:pt x="96" y="8"/>
                </a:moveTo>
                <a:cubicBezTo>
                  <a:pt x="104" y="11"/>
                  <a:pt x="113" y="14"/>
                  <a:pt x="120" y="21"/>
                </a:cubicBezTo>
                <a:cubicBezTo>
                  <a:pt x="107" y="16"/>
                  <a:pt x="66" y="14"/>
                  <a:pt x="55" y="17"/>
                </a:cubicBezTo>
                <a:cubicBezTo>
                  <a:pt x="44" y="20"/>
                  <a:pt x="16" y="8"/>
                  <a:pt x="0" y="23"/>
                </a:cubicBezTo>
                <a:cubicBezTo>
                  <a:pt x="3" y="8"/>
                  <a:pt x="22" y="7"/>
                  <a:pt x="51" y="9"/>
                </a:cubicBezTo>
                <a:cubicBezTo>
                  <a:pt x="66" y="11"/>
                  <a:pt x="79" y="0"/>
                  <a:pt x="96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2" name="Freeform 2928">
            <a:extLst>
              <a:ext uri="{FF2B5EF4-FFF2-40B4-BE49-F238E27FC236}">
                <a16:creationId xmlns:a16="http://schemas.microsoft.com/office/drawing/2014/main" id="{4C006978-A777-194B-AB3A-B20002FB6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2300288"/>
            <a:ext cx="42863" cy="6350"/>
          </a:xfrm>
          <a:custGeom>
            <a:avLst/>
            <a:gdLst>
              <a:gd name="T0" fmla="*/ 0 w 121"/>
              <a:gd name="T1" fmla="*/ 2115608 h 18"/>
              <a:gd name="T2" fmla="*/ 0 w 121"/>
              <a:gd name="T3" fmla="*/ 1866900 h 18"/>
              <a:gd name="T4" fmla="*/ 2760590 w 121"/>
              <a:gd name="T5" fmla="*/ 995539 h 18"/>
              <a:gd name="T6" fmla="*/ 4893821 w 121"/>
              <a:gd name="T7" fmla="*/ 1244600 h 18"/>
              <a:gd name="T8" fmla="*/ 6901651 w 121"/>
              <a:gd name="T9" fmla="*/ 1244600 h 18"/>
              <a:gd name="T10" fmla="*/ 8784081 w 121"/>
              <a:gd name="T11" fmla="*/ 1120069 h 18"/>
              <a:gd name="T12" fmla="*/ 14431016 w 121"/>
              <a:gd name="T13" fmla="*/ 1742369 h 18"/>
              <a:gd name="T14" fmla="*/ 6901651 w 121"/>
              <a:gd name="T15" fmla="*/ 1369131 h 18"/>
              <a:gd name="T16" fmla="*/ 4893821 w 121"/>
              <a:gd name="T17" fmla="*/ 1244600 h 18"/>
              <a:gd name="T18" fmla="*/ 2760590 w 121"/>
              <a:gd name="T19" fmla="*/ 1120069 h 18"/>
              <a:gd name="T20" fmla="*/ 0 w 121"/>
              <a:gd name="T21" fmla="*/ 2115608 h 18"/>
              <a:gd name="T22" fmla="*/ 3889906 w 121"/>
              <a:gd name="T23" fmla="*/ 249061 h 18"/>
              <a:gd name="T24" fmla="*/ 6274293 w 121"/>
              <a:gd name="T25" fmla="*/ 373239 h 18"/>
              <a:gd name="T26" fmla="*/ 0 w 121"/>
              <a:gd name="T27" fmla="*/ 1866900 h 18"/>
              <a:gd name="T28" fmla="*/ 3889906 w 121"/>
              <a:gd name="T29" fmla="*/ 249061 h 18"/>
              <a:gd name="T30" fmla="*/ 6525095 w 121"/>
              <a:gd name="T31" fmla="*/ 373239 h 18"/>
              <a:gd name="T32" fmla="*/ 8658680 w 121"/>
              <a:gd name="T33" fmla="*/ 249061 h 18"/>
              <a:gd name="T34" fmla="*/ 6399694 w 121"/>
              <a:gd name="T35" fmla="*/ 373239 h 18"/>
              <a:gd name="T36" fmla="*/ 6525095 w 121"/>
              <a:gd name="T37" fmla="*/ 373239 h 18"/>
              <a:gd name="T38" fmla="*/ 12673987 w 121"/>
              <a:gd name="T39" fmla="*/ 373239 h 18"/>
              <a:gd name="T40" fmla="*/ 15058374 w 121"/>
              <a:gd name="T41" fmla="*/ 1866900 h 18"/>
              <a:gd name="T42" fmla="*/ 12673987 w 121"/>
              <a:gd name="T43" fmla="*/ 497769 h 18"/>
              <a:gd name="T44" fmla="*/ 12046628 w 121"/>
              <a:gd name="T45" fmla="*/ 249061 h 18"/>
              <a:gd name="T46" fmla="*/ 12673987 w 121"/>
              <a:gd name="T47" fmla="*/ 373239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1" h="18">
                <a:moveTo>
                  <a:pt x="0" y="17"/>
                </a:moveTo>
                <a:lnTo>
                  <a:pt x="0" y="15"/>
                </a:lnTo>
                <a:cubicBezTo>
                  <a:pt x="5" y="11"/>
                  <a:pt x="13" y="8"/>
                  <a:pt x="22" y="8"/>
                </a:cubicBezTo>
                <a:cubicBezTo>
                  <a:pt x="28" y="8"/>
                  <a:pt x="33" y="9"/>
                  <a:pt x="39" y="10"/>
                </a:cubicBezTo>
                <a:cubicBezTo>
                  <a:pt x="47" y="11"/>
                  <a:pt x="51" y="12"/>
                  <a:pt x="55" y="10"/>
                </a:cubicBezTo>
                <a:cubicBezTo>
                  <a:pt x="58" y="9"/>
                  <a:pt x="63" y="9"/>
                  <a:pt x="70" y="9"/>
                </a:cubicBezTo>
                <a:cubicBezTo>
                  <a:pt x="85" y="9"/>
                  <a:pt x="104" y="11"/>
                  <a:pt x="115" y="14"/>
                </a:cubicBezTo>
                <a:cubicBezTo>
                  <a:pt x="98" y="10"/>
                  <a:pt x="64" y="8"/>
                  <a:pt x="55" y="11"/>
                </a:cubicBezTo>
                <a:cubicBezTo>
                  <a:pt x="51" y="12"/>
                  <a:pt x="47" y="12"/>
                  <a:pt x="39" y="10"/>
                </a:cubicBezTo>
                <a:cubicBezTo>
                  <a:pt x="33" y="10"/>
                  <a:pt x="28" y="9"/>
                  <a:pt x="22" y="9"/>
                </a:cubicBezTo>
                <a:cubicBezTo>
                  <a:pt x="12" y="9"/>
                  <a:pt x="5" y="12"/>
                  <a:pt x="0" y="17"/>
                </a:cubicBezTo>
                <a:close/>
                <a:moveTo>
                  <a:pt x="31" y="2"/>
                </a:moveTo>
                <a:cubicBezTo>
                  <a:pt x="36" y="2"/>
                  <a:pt x="42" y="2"/>
                  <a:pt x="50" y="3"/>
                </a:cubicBezTo>
                <a:cubicBezTo>
                  <a:pt x="17" y="0"/>
                  <a:pt x="3" y="4"/>
                  <a:pt x="0" y="15"/>
                </a:cubicBezTo>
                <a:cubicBezTo>
                  <a:pt x="2" y="6"/>
                  <a:pt x="12" y="2"/>
                  <a:pt x="31" y="2"/>
                </a:cubicBezTo>
                <a:close/>
                <a:moveTo>
                  <a:pt x="52" y="3"/>
                </a:moveTo>
                <a:cubicBezTo>
                  <a:pt x="58" y="3"/>
                  <a:pt x="63" y="2"/>
                  <a:pt x="69" y="2"/>
                </a:cubicBezTo>
                <a:cubicBezTo>
                  <a:pt x="63" y="3"/>
                  <a:pt x="58" y="4"/>
                  <a:pt x="51" y="3"/>
                </a:cubicBezTo>
                <a:lnTo>
                  <a:pt x="52" y="3"/>
                </a:lnTo>
                <a:close/>
                <a:moveTo>
                  <a:pt x="101" y="3"/>
                </a:moveTo>
                <a:cubicBezTo>
                  <a:pt x="107" y="6"/>
                  <a:pt x="115" y="9"/>
                  <a:pt x="120" y="15"/>
                </a:cubicBezTo>
                <a:cubicBezTo>
                  <a:pt x="115" y="9"/>
                  <a:pt x="107" y="7"/>
                  <a:pt x="101" y="4"/>
                </a:cubicBezTo>
                <a:cubicBezTo>
                  <a:pt x="98" y="3"/>
                  <a:pt x="97" y="3"/>
                  <a:pt x="96" y="2"/>
                </a:cubicBezTo>
                <a:cubicBezTo>
                  <a:pt x="97" y="2"/>
                  <a:pt x="99" y="3"/>
                  <a:pt x="10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3" name="Freeform 2929">
            <a:extLst>
              <a:ext uri="{FF2B5EF4-FFF2-40B4-BE49-F238E27FC236}">
                <a16:creationId xmlns:a16="http://schemas.microsoft.com/office/drawing/2014/main" id="{5F61E290-6DF1-0B4B-AFDB-147EF576B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273300"/>
            <a:ext cx="26988" cy="12700"/>
          </a:xfrm>
          <a:custGeom>
            <a:avLst/>
            <a:gdLst>
              <a:gd name="T0" fmla="*/ 7790659 w 73"/>
              <a:gd name="T1" fmla="*/ 3887916 h 37"/>
              <a:gd name="T2" fmla="*/ 6423883 w 73"/>
              <a:gd name="T3" fmla="*/ 4241457 h 37"/>
              <a:gd name="T4" fmla="*/ 0 w 73"/>
              <a:gd name="T5" fmla="*/ 2002824 h 37"/>
              <a:gd name="T6" fmla="*/ 6423883 w 73"/>
              <a:gd name="T7" fmla="*/ 2591830 h 37"/>
              <a:gd name="T8" fmla="*/ 9840638 w 73"/>
              <a:gd name="T9" fmla="*/ 942546 h 37"/>
              <a:gd name="T10" fmla="*/ 7790659 w 73"/>
              <a:gd name="T11" fmla="*/ 3887916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37">
                <a:moveTo>
                  <a:pt x="57" y="33"/>
                </a:moveTo>
                <a:cubicBezTo>
                  <a:pt x="53" y="34"/>
                  <a:pt x="49" y="36"/>
                  <a:pt x="47" y="36"/>
                </a:cubicBezTo>
                <a:cubicBezTo>
                  <a:pt x="26" y="14"/>
                  <a:pt x="11" y="8"/>
                  <a:pt x="0" y="17"/>
                </a:cubicBezTo>
                <a:cubicBezTo>
                  <a:pt x="4" y="4"/>
                  <a:pt x="26" y="7"/>
                  <a:pt x="47" y="22"/>
                </a:cubicBezTo>
                <a:cubicBezTo>
                  <a:pt x="50" y="0"/>
                  <a:pt x="68" y="4"/>
                  <a:pt x="72" y="8"/>
                </a:cubicBezTo>
                <a:cubicBezTo>
                  <a:pt x="54" y="8"/>
                  <a:pt x="54" y="21"/>
                  <a:pt x="57" y="3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4" name="Freeform 2930">
            <a:extLst>
              <a:ext uri="{FF2B5EF4-FFF2-40B4-BE49-F238E27FC236}">
                <a16:creationId xmlns:a16="http://schemas.microsoft.com/office/drawing/2014/main" id="{E2A44F77-C9AC-6847-956E-3F92E08C7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2274888"/>
            <a:ext cx="26988" cy="12700"/>
          </a:xfrm>
          <a:custGeom>
            <a:avLst/>
            <a:gdLst>
              <a:gd name="T0" fmla="*/ 6423883 w 73"/>
              <a:gd name="T1" fmla="*/ 4604124 h 34"/>
              <a:gd name="T2" fmla="*/ 273207 w 73"/>
              <a:gd name="T3" fmla="*/ 1674159 h 34"/>
              <a:gd name="T4" fmla="*/ 1503564 w 73"/>
              <a:gd name="T5" fmla="*/ 1255806 h 34"/>
              <a:gd name="T6" fmla="*/ 6423883 w 73"/>
              <a:gd name="T7" fmla="*/ 4464797 h 34"/>
              <a:gd name="T8" fmla="*/ 7790659 w 73"/>
              <a:gd name="T9" fmla="*/ 4046071 h 34"/>
              <a:gd name="T10" fmla="*/ 7790659 w 73"/>
              <a:gd name="T11" fmla="*/ 1255806 h 34"/>
              <a:gd name="T12" fmla="*/ 9567431 w 73"/>
              <a:gd name="T13" fmla="*/ 558053 h 34"/>
              <a:gd name="T14" fmla="*/ 9840638 w 73"/>
              <a:gd name="T15" fmla="*/ 558053 h 34"/>
              <a:gd name="T16" fmla="*/ 9567431 w 73"/>
              <a:gd name="T17" fmla="*/ 697753 h 34"/>
              <a:gd name="T18" fmla="*/ 8063867 w 73"/>
              <a:gd name="T19" fmla="*/ 1255806 h 34"/>
              <a:gd name="T20" fmla="*/ 7927448 w 73"/>
              <a:gd name="T21" fmla="*/ 4046071 h 34"/>
              <a:gd name="T22" fmla="*/ 6423883 w 73"/>
              <a:gd name="T23" fmla="*/ 4604124 h 34"/>
              <a:gd name="T24" fmla="*/ 136788 w 73"/>
              <a:gd name="T25" fmla="*/ 1674159 h 34"/>
              <a:gd name="T26" fmla="*/ 273207 w 73"/>
              <a:gd name="T27" fmla="*/ 1674159 h 34"/>
              <a:gd name="T28" fmla="*/ 136788 w 73"/>
              <a:gd name="T29" fmla="*/ 1813859 h 34"/>
              <a:gd name="T30" fmla="*/ 136788 w 73"/>
              <a:gd name="T31" fmla="*/ 1674159 h 34"/>
              <a:gd name="T32" fmla="*/ 0 w 73"/>
              <a:gd name="T33" fmla="*/ 1813859 h 34"/>
              <a:gd name="T34" fmla="*/ 6423883 w 73"/>
              <a:gd name="T35" fmla="*/ 2511612 h 34"/>
              <a:gd name="T36" fmla="*/ 8473862 w 73"/>
              <a:gd name="T37" fmla="*/ 0 h 34"/>
              <a:gd name="T38" fmla="*/ 9840638 w 73"/>
              <a:gd name="T39" fmla="*/ 558053 h 34"/>
              <a:gd name="T40" fmla="*/ 8473862 w 73"/>
              <a:gd name="T41" fmla="*/ 0 h 34"/>
              <a:gd name="T42" fmla="*/ 6423883 w 73"/>
              <a:gd name="T43" fmla="*/ 2511612 h 34"/>
              <a:gd name="T44" fmla="*/ 136788 w 73"/>
              <a:gd name="T45" fmla="*/ 1674159 h 34"/>
              <a:gd name="T46" fmla="*/ 0 w 73"/>
              <a:gd name="T47" fmla="*/ 1813859 h 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34">
                <a:moveTo>
                  <a:pt x="47" y="33"/>
                </a:moveTo>
                <a:cubicBezTo>
                  <a:pt x="29" y="12"/>
                  <a:pt x="13" y="5"/>
                  <a:pt x="2" y="12"/>
                </a:cubicBezTo>
                <a:cubicBezTo>
                  <a:pt x="4" y="9"/>
                  <a:pt x="8" y="9"/>
                  <a:pt x="11" y="9"/>
                </a:cubicBezTo>
                <a:cubicBezTo>
                  <a:pt x="21" y="9"/>
                  <a:pt x="33" y="17"/>
                  <a:pt x="47" y="32"/>
                </a:cubicBezTo>
                <a:cubicBezTo>
                  <a:pt x="49" y="32"/>
                  <a:pt x="53" y="29"/>
                  <a:pt x="57" y="29"/>
                </a:cubicBezTo>
                <a:cubicBezTo>
                  <a:pt x="54" y="20"/>
                  <a:pt x="54" y="13"/>
                  <a:pt x="57" y="9"/>
                </a:cubicBezTo>
                <a:cubicBezTo>
                  <a:pt x="60" y="6"/>
                  <a:pt x="64" y="4"/>
                  <a:pt x="70" y="4"/>
                </a:cubicBezTo>
                <a:lnTo>
                  <a:pt x="72" y="4"/>
                </a:lnTo>
                <a:lnTo>
                  <a:pt x="70" y="5"/>
                </a:lnTo>
                <a:cubicBezTo>
                  <a:pt x="64" y="5"/>
                  <a:pt x="60" y="6"/>
                  <a:pt x="59" y="9"/>
                </a:cubicBezTo>
                <a:cubicBezTo>
                  <a:pt x="55" y="13"/>
                  <a:pt x="55" y="20"/>
                  <a:pt x="58" y="29"/>
                </a:cubicBezTo>
                <a:cubicBezTo>
                  <a:pt x="53" y="31"/>
                  <a:pt x="49" y="32"/>
                  <a:pt x="47" y="33"/>
                </a:cubicBezTo>
                <a:close/>
                <a:moveTo>
                  <a:pt x="1" y="12"/>
                </a:moveTo>
                <a:lnTo>
                  <a:pt x="2" y="12"/>
                </a:lnTo>
                <a:lnTo>
                  <a:pt x="1" y="13"/>
                </a:lnTo>
                <a:lnTo>
                  <a:pt x="1" y="12"/>
                </a:lnTo>
                <a:close/>
                <a:moveTo>
                  <a:pt x="0" y="13"/>
                </a:moveTo>
                <a:cubicBezTo>
                  <a:pt x="3" y="0"/>
                  <a:pt x="28" y="3"/>
                  <a:pt x="47" y="18"/>
                </a:cubicBezTo>
                <a:cubicBezTo>
                  <a:pt x="49" y="2"/>
                  <a:pt x="59" y="0"/>
                  <a:pt x="62" y="0"/>
                </a:cubicBezTo>
                <a:cubicBezTo>
                  <a:pt x="66" y="0"/>
                  <a:pt x="70" y="2"/>
                  <a:pt x="72" y="4"/>
                </a:cubicBezTo>
                <a:cubicBezTo>
                  <a:pt x="70" y="3"/>
                  <a:pt x="66" y="0"/>
                  <a:pt x="62" y="0"/>
                </a:cubicBezTo>
                <a:cubicBezTo>
                  <a:pt x="59" y="0"/>
                  <a:pt x="49" y="3"/>
                  <a:pt x="47" y="18"/>
                </a:cubicBezTo>
                <a:cubicBezTo>
                  <a:pt x="26" y="5"/>
                  <a:pt x="5" y="1"/>
                  <a:pt x="1" y="12"/>
                </a:cubicBezTo>
                <a:cubicBezTo>
                  <a:pt x="1" y="13"/>
                  <a:pt x="0" y="13"/>
                  <a:pt x="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5" name="Freeform 2931">
            <a:extLst>
              <a:ext uri="{FF2B5EF4-FFF2-40B4-BE49-F238E27FC236}">
                <a16:creationId xmlns:a16="http://schemas.microsoft.com/office/drawing/2014/main" id="{658C216B-949D-EF44-9E98-4875BB0D4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279650"/>
            <a:ext cx="44450" cy="19050"/>
          </a:xfrm>
          <a:custGeom>
            <a:avLst/>
            <a:gdLst>
              <a:gd name="T0" fmla="*/ 11947213 w 122"/>
              <a:gd name="T1" fmla="*/ 4325097 h 51"/>
              <a:gd name="T2" fmla="*/ 11018135 w 122"/>
              <a:gd name="T3" fmla="*/ 6278656 h 51"/>
              <a:gd name="T4" fmla="*/ 1858520 w 122"/>
              <a:gd name="T5" fmla="*/ 4325097 h 51"/>
              <a:gd name="T6" fmla="*/ 3053205 w 122"/>
              <a:gd name="T7" fmla="*/ 5859929 h 51"/>
              <a:gd name="T8" fmla="*/ 663835 w 122"/>
              <a:gd name="T9" fmla="*/ 4046071 h 51"/>
              <a:gd name="T10" fmla="*/ 8495780 w 122"/>
              <a:gd name="T11" fmla="*/ 3488018 h 51"/>
              <a:gd name="T12" fmla="*/ 12079834 w 122"/>
              <a:gd name="T13" fmla="*/ 976779 h 51"/>
              <a:gd name="T14" fmla="*/ 11947213 w 122"/>
              <a:gd name="T15" fmla="*/ 4325097 h 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2" h="51">
                <a:moveTo>
                  <a:pt x="90" y="31"/>
                </a:moveTo>
                <a:cubicBezTo>
                  <a:pt x="121" y="48"/>
                  <a:pt x="92" y="49"/>
                  <a:pt x="83" y="45"/>
                </a:cubicBezTo>
                <a:cubicBezTo>
                  <a:pt x="52" y="29"/>
                  <a:pt x="20" y="23"/>
                  <a:pt x="14" y="31"/>
                </a:cubicBezTo>
                <a:cubicBezTo>
                  <a:pt x="6" y="39"/>
                  <a:pt x="20" y="42"/>
                  <a:pt x="23" y="42"/>
                </a:cubicBezTo>
                <a:cubicBezTo>
                  <a:pt x="20" y="50"/>
                  <a:pt x="0" y="42"/>
                  <a:pt x="5" y="29"/>
                </a:cubicBezTo>
                <a:cubicBezTo>
                  <a:pt x="10" y="17"/>
                  <a:pt x="33" y="13"/>
                  <a:pt x="64" y="25"/>
                </a:cubicBezTo>
                <a:cubicBezTo>
                  <a:pt x="62" y="3"/>
                  <a:pt x="79" y="0"/>
                  <a:pt x="91" y="7"/>
                </a:cubicBezTo>
                <a:cubicBezTo>
                  <a:pt x="64" y="12"/>
                  <a:pt x="79" y="23"/>
                  <a:pt x="90" y="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6" name="Freeform 2932">
            <a:extLst>
              <a:ext uri="{FF2B5EF4-FFF2-40B4-BE49-F238E27FC236}">
                <a16:creationId xmlns:a16="http://schemas.microsoft.com/office/drawing/2014/main" id="{D7EE4653-618D-6A40-814D-66928B6C3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2281238"/>
            <a:ext cx="38100" cy="17462"/>
          </a:xfrm>
          <a:custGeom>
            <a:avLst/>
            <a:gdLst>
              <a:gd name="T0" fmla="*/ 12244977 w 105"/>
              <a:gd name="T1" fmla="*/ 6349480 h 47"/>
              <a:gd name="T2" fmla="*/ 10664734 w 105"/>
              <a:gd name="T3" fmla="*/ 5935594 h 47"/>
              <a:gd name="T4" fmla="*/ 3028406 w 105"/>
              <a:gd name="T5" fmla="*/ 3588998 h 47"/>
              <a:gd name="T6" fmla="*/ 1579880 w 105"/>
              <a:gd name="T7" fmla="*/ 4002885 h 47"/>
              <a:gd name="T8" fmla="*/ 3028406 w 105"/>
              <a:gd name="T9" fmla="*/ 3450788 h 47"/>
              <a:gd name="T10" fmla="*/ 10664734 w 105"/>
              <a:gd name="T11" fmla="*/ 5935594 h 47"/>
              <a:gd name="T12" fmla="*/ 12244977 w 105"/>
              <a:gd name="T13" fmla="*/ 6211642 h 47"/>
              <a:gd name="T14" fmla="*/ 13429706 w 105"/>
              <a:gd name="T15" fmla="*/ 5797384 h 47"/>
              <a:gd name="T16" fmla="*/ 11586391 w 105"/>
              <a:gd name="T17" fmla="*/ 4002885 h 47"/>
              <a:gd name="T18" fmla="*/ 9611723 w 105"/>
              <a:gd name="T19" fmla="*/ 1656289 h 47"/>
              <a:gd name="T20" fmla="*/ 11718109 w 105"/>
              <a:gd name="T21" fmla="*/ 552096 h 47"/>
              <a:gd name="T22" fmla="*/ 9743077 w 105"/>
              <a:gd name="T23" fmla="*/ 1656289 h 47"/>
              <a:gd name="T24" fmla="*/ 11718109 w 105"/>
              <a:gd name="T25" fmla="*/ 4002885 h 47"/>
              <a:gd name="T26" fmla="*/ 13561423 w 105"/>
              <a:gd name="T27" fmla="*/ 5935594 h 47"/>
              <a:gd name="T28" fmla="*/ 12244977 w 105"/>
              <a:gd name="T29" fmla="*/ 6349480 h 47"/>
              <a:gd name="T30" fmla="*/ 1316809 w 105"/>
              <a:gd name="T31" fmla="*/ 4141095 h 47"/>
              <a:gd name="T32" fmla="*/ 1579880 w 105"/>
              <a:gd name="T33" fmla="*/ 4002885 h 47"/>
              <a:gd name="T34" fmla="*/ 1316809 w 105"/>
              <a:gd name="T35" fmla="*/ 4141095 h 47"/>
              <a:gd name="T36" fmla="*/ 1316809 w 105"/>
              <a:gd name="T37" fmla="*/ 4831401 h 47"/>
              <a:gd name="T38" fmla="*/ 2764971 w 105"/>
              <a:gd name="T39" fmla="*/ 5383497 h 47"/>
              <a:gd name="T40" fmla="*/ 2633254 w 105"/>
              <a:gd name="T41" fmla="*/ 5521336 h 47"/>
              <a:gd name="T42" fmla="*/ 2501537 w 105"/>
              <a:gd name="T43" fmla="*/ 5521336 h 47"/>
              <a:gd name="T44" fmla="*/ 1185091 w 105"/>
              <a:gd name="T45" fmla="*/ 4831401 h 47"/>
              <a:gd name="T46" fmla="*/ 1316809 w 105"/>
              <a:gd name="T47" fmla="*/ 4141095 h 47"/>
              <a:gd name="T48" fmla="*/ 1316809 w 105"/>
              <a:gd name="T49" fmla="*/ 4831401 h 47"/>
              <a:gd name="T50" fmla="*/ 395151 w 105"/>
              <a:gd name="T51" fmla="*/ 5245288 h 47"/>
              <a:gd name="T52" fmla="*/ 395151 w 105"/>
              <a:gd name="T53" fmla="*/ 3726837 h 47"/>
              <a:gd name="T54" fmla="*/ 8163197 w 105"/>
              <a:gd name="T55" fmla="*/ 3174740 h 47"/>
              <a:gd name="T56" fmla="*/ 395151 w 105"/>
              <a:gd name="T57" fmla="*/ 3726837 h 47"/>
              <a:gd name="T58" fmla="*/ 395151 w 105"/>
              <a:gd name="T59" fmla="*/ 5245288 h 47"/>
              <a:gd name="T60" fmla="*/ 2633254 w 105"/>
              <a:gd name="T61" fmla="*/ 5521336 h 47"/>
              <a:gd name="T62" fmla="*/ 395151 w 105"/>
              <a:gd name="T63" fmla="*/ 5245288 h 47"/>
              <a:gd name="T64" fmla="*/ 8558349 w 105"/>
              <a:gd name="T65" fmla="*/ 690306 h 47"/>
              <a:gd name="T66" fmla="*/ 11718109 w 105"/>
              <a:gd name="T67" fmla="*/ 552096 h 47"/>
              <a:gd name="T68" fmla="*/ 8821420 w 105"/>
              <a:gd name="T69" fmla="*/ 828145 h 47"/>
              <a:gd name="T70" fmla="*/ 8163197 w 105"/>
              <a:gd name="T71" fmla="*/ 3174740 h 47"/>
              <a:gd name="T72" fmla="*/ 8558349 w 105"/>
              <a:gd name="T73" fmla="*/ 690306 h 4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5" h="47">
                <a:moveTo>
                  <a:pt x="93" y="46"/>
                </a:moveTo>
                <a:cubicBezTo>
                  <a:pt x="88" y="46"/>
                  <a:pt x="84" y="45"/>
                  <a:pt x="81" y="43"/>
                </a:cubicBezTo>
                <a:cubicBezTo>
                  <a:pt x="61" y="33"/>
                  <a:pt x="38" y="26"/>
                  <a:pt x="23" y="26"/>
                </a:cubicBezTo>
                <a:cubicBezTo>
                  <a:pt x="18" y="26"/>
                  <a:pt x="13" y="27"/>
                  <a:pt x="12" y="29"/>
                </a:cubicBezTo>
                <a:cubicBezTo>
                  <a:pt x="12" y="27"/>
                  <a:pt x="18" y="25"/>
                  <a:pt x="23" y="25"/>
                </a:cubicBezTo>
                <a:cubicBezTo>
                  <a:pt x="38" y="25"/>
                  <a:pt x="61" y="33"/>
                  <a:pt x="81" y="43"/>
                </a:cubicBezTo>
                <a:cubicBezTo>
                  <a:pt x="84" y="44"/>
                  <a:pt x="88" y="45"/>
                  <a:pt x="93" y="45"/>
                </a:cubicBezTo>
                <a:cubicBezTo>
                  <a:pt x="98" y="45"/>
                  <a:pt x="101" y="43"/>
                  <a:pt x="102" y="42"/>
                </a:cubicBezTo>
                <a:cubicBezTo>
                  <a:pt x="103" y="40"/>
                  <a:pt x="100" y="36"/>
                  <a:pt x="88" y="29"/>
                </a:cubicBezTo>
                <a:cubicBezTo>
                  <a:pt x="81" y="24"/>
                  <a:pt x="72" y="18"/>
                  <a:pt x="73" y="12"/>
                </a:cubicBezTo>
                <a:cubicBezTo>
                  <a:pt x="74" y="8"/>
                  <a:pt x="79" y="5"/>
                  <a:pt x="89" y="4"/>
                </a:cubicBezTo>
                <a:cubicBezTo>
                  <a:pt x="79" y="6"/>
                  <a:pt x="75" y="8"/>
                  <a:pt x="74" y="12"/>
                </a:cubicBezTo>
                <a:cubicBezTo>
                  <a:pt x="72" y="18"/>
                  <a:pt x="81" y="24"/>
                  <a:pt x="89" y="29"/>
                </a:cubicBezTo>
                <a:cubicBezTo>
                  <a:pt x="99" y="34"/>
                  <a:pt x="104" y="39"/>
                  <a:pt x="103" y="43"/>
                </a:cubicBezTo>
                <a:cubicBezTo>
                  <a:pt x="101" y="46"/>
                  <a:pt x="95" y="46"/>
                  <a:pt x="93" y="46"/>
                </a:cubicBezTo>
                <a:close/>
                <a:moveTo>
                  <a:pt x="10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1" y="29"/>
                  <a:pt x="11" y="29"/>
                  <a:pt x="10" y="30"/>
                </a:cubicBezTo>
                <a:close/>
                <a:moveTo>
                  <a:pt x="10" y="35"/>
                </a:moveTo>
                <a:cubicBezTo>
                  <a:pt x="12" y="38"/>
                  <a:pt x="18" y="40"/>
                  <a:pt x="21" y="39"/>
                </a:cubicBezTo>
                <a:cubicBezTo>
                  <a:pt x="21" y="39"/>
                  <a:pt x="21" y="39"/>
                  <a:pt x="20" y="40"/>
                </a:cubicBezTo>
                <a:lnTo>
                  <a:pt x="19" y="40"/>
                </a:lnTo>
                <a:cubicBezTo>
                  <a:pt x="16" y="40"/>
                  <a:pt x="12" y="38"/>
                  <a:pt x="9" y="35"/>
                </a:cubicBezTo>
                <a:cubicBezTo>
                  <a:pt x="8" y="33"/>
                  <a:pt x="8" y="32"/>
                  <a:pt x="10" y="30"/>
                </a:cubicBezTo>
                <a:cubicBezTo>
                  <a:pt x="9" y="31"/>
                  <a:pt x="9" y="33"/>
                  <a:pt x="10" y="35"/>
                </a:cubicBezTo>
                <a:close/>
                <a:moveTo>
                  <a:pt x="3" y="38"/>
                </a:moveTo>
                <a:cubicBezTo>
                  <a:pt x="2" y="35"/>
                  <a:pt x="0" y="32"/>
                  <a:pt x="3" y="27"/>
                </a:cubicBezTo>
                <a:cubicBezTo>
                  <a:pt x="8" y="14"/>
                  <a:pt x="33" y="11"/>
                  <a:pt x="62" y="23"/>
                </a:cubicBezTo>
                <a:cubicBezTo>
                  <a:pt x="33" y="12"/>
                  <a:pt x="8" y="15"/>
                  <a:pt x="3" y="27"/>
                </a:cubicBezTo>
                <a:cubicBezTo>
                  <a:pt x="1" y="32"/>
                  <a:pt x="3" y="35"/>
                  <a:pt x="3" y="38"/>
                </a:cubicBezTo>
                <a:cubicBezTo>
                  <a:pt x="8" y="42"/>
                  <a:pt x="17" y="44"/>
                  <a:pt x="20" y="40"/>
                </a:cubicBezTo>
                <a:cubicBezTo>
                  <a:pt x="17" y="45"/>
                  <a:pt x="7" y="43"/>
                  <a:pt x="3" y="38"/>
                </a:cubicBezTo>
                <a:close/>
                <a:moveTo>
                  <a:pt x="65" y="5"/>
                </a:moveTo>
                <a:cubicBezTo>
                  <a:pt x="71" y="1"/>
                  <a:pt x="80" y="0"/>
                  <a:pt x="89" y="4"/>
                </a:cubicBezTo>
                <a:cubicBezTo>
                  <a:pt x="80" y="1"/>
                  <a:pt x="71" y="1"/>
                  <a:pt x="67" y="6"/>
                </a:cubicBezTo>
                <a:cubicBezTo>
                  <a:pt x="63" y="11"/>
                  <a:pt x="62" y="16"/>
                  <a:pt x="62" y="23"/>
                </a:cubicBezTo>
                <a:cubicBezTo>
                  <a:pt x="61" y="15"/>
                  <a:pt x="62" y="10"/>
                  <a:pt x="6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7" name="Freeform 2933">
            <a:extLst>
              <a:ext uri="{FF2B5EF4-FFF2-40B4-BE49-F238E27FC236}">
                <a16:creationId xmlns:a16="http://schemas.microsoft.com/office/drawing/2014/main" id="{1687F676-CF97-0F4C-A903-0EE670095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3" y="2290763"/>
            <a:ext cx="19050" cy="9525"/>
          </a:xfrm>
          <a:custGeom>
            <a:avLst/>
            <a:gdLst>
              <a:gd name="T0" fmla="*/ 6718180 w 53"/>
              <a:gd name="T1" fmla="*/ 2364669 h 27"/>
              <a:gd name="T2" fmla="*/ 1033373 w 53"/>
              <a:gd name="T3" fmla="*/ 0 h 27"/>
              <a:gd name="T4" fmla="*/ 6718180 w 53"/>
              <a:gd name="T5" fmla="*/ 2364669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3" h="27">
                <a:moveTo>
                  <a:pt x="52" y="19"/>
                </a:moveTo>
                <a:cubicBezTo>
                  <a:pt x="49" y="12"/>
                  <a:pt x="0" y="26"/>
                  <a:pt x="8" y="0"/>
                </a:cubicBezTo>
                <a:cubicBezTo>
                  <a:pt x="14" y="17"/>
                  <a:pt x="43" y="1"/>
                  <a:pt x="52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8" name="Freeform 2934">
            <a:extLst>
              <a:ext uri="{FF2B5EF4-FFF2-40B4-BE49-F238E27FC236}">
                <a16:creationId xmlns:a16="http://schemas.microsoft.com/office/drawing/2014/main" id="{71155935-7256-5B42-B404-A9FAEED49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0" y="2290763"/>
            <a:ext cx="17463" cy="7937"/>
          </a:xfrm>
          <a:custGeom>
            <a:avLst/>
            <a:gdLst>
              <a:gd name="T0" fmla="*/ 6212369 w 47"/>
              <a:gd name="T1" fmla="*/ 2992249 h 20"/>
              <a:gd name="T2" fmla="*/ 4417767 w 47"/>
              <a:gd name="T3" fmla="*/ 2677150 h 20"/>
              <a:gd name="T4" fmla="*/ 3865268 w 47"/>
              <a:gd name="T5" fmla="*/ 2677150 h 20"/>
              <a:gd name="T6" fmla="*/ 276064 w 47"/>
              <a:gd name="T7" fmla="*/ 1732250 h 20"/>
              <a:gd name="T8" fmla="*/ 276064 w 47"/>
              <a:gd name="T9" fmla="*/ 0 h 20"/>
              <a:gd name="T10" fmla="*/ 3175294 w 47"/>
              <a:gd name="T11" fmla="*/ 1417548 h 20"/>
              <a:gd name="T12" fmla="*/ 5245960 w 47"/>
              <a:gd name="T13" fmla="*/ 1889800 h 20"/>
              <a:gd name="T14" fmla="*/ 3175294 w 47"/>
              <a:gd name="T15" fmla="*/ 1575098 h 20"/>
              <a:gd name="T16" fmla="*/ 276064 w 47"/>
              <a:gd name="T17" fmla="*/ 0 h 20"/>
              <a:gd name="T18" fmla="*/ 276064 w 47"/>
              <a:gd name="T19" fmla="*/ 1575098 h 20"/>
              <a:gd name="T20" fmla="*/ 3865268 w 47"/>
              <a:gd name="T21" fmla="*/ 2519998 h 20"/>
              <a:gd name="T22" fmla="*/ 4417767 w 47"/>
              <a:gd name="T23" fmla="*/ 2519998 h 20"/>
              <a:gd name="T24" fmla="*/ 6074152 w 47"/>
              <a:gd name="T25" fmla="*/ 2677150 h 20"/>
              <a:gd name="T26" fmla="*/ 5798088 w 47"/>
              <a:gd name="T27" fmla="*/ 2204899 h 20"/>
              <a:gd name="T28" fmla="*/ 6350216 w 47"/>
              <a:gd name="T29" fmla="*/ 2992249 h 20"/>
              <a:gd name="T30" fmla="*/ 6212369 w 47"/>
              <a:gd name="T31" fmla="*/ 2992249 h 20"/>
              <a:gd name="T32" fmla="*/ 5798088 w 47"/>
              <a:gd name="T33" fmla="*/ 2204899 h 20"/>
              <a:gd name="T34" fmla="*/ 5245960 w 47"/>
              <a:gd name="T35" fmla="*/ 1889800 h 20"/>
              <a:gd name="T36" fmla="*/ 5798088 w 47"/>
              <a:gd name="T37" fmla="*/ 2204899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" h="20">
                <a:moveTo>
                  <a:pt x="45" y="19"/>
                </a:moveTo>
                <a:cubicBezTo>
                  <a:pt x="43" y="17"/>
                  <a:pt x="38" y="17"/>
                  <a:pt x="32" y="17"/>
                </a:cubicBezTo>
                <a:lnTo>
                  <a:pt x="28" y="17"/>
                </a:lnTo>
                <a:cubicBezTo>
                  <a:pt x="18" y="17"/>
                  <a:pt x="6" y="16"/>
                  <a:pt x="2" y="11"/>
                </a:cubicBezTo>
                <a:cubicBezTo>
                  <a:pt x="1" y="8"/>
                  <a:pt x="0" y="4"/>
                  <a:pt x="2" y="0"/>
                </a:cubicBezTo>
                <a:cubicBezTo>
                  <a:pt x="5" y="9"/>
                  <a:pt x="13" y="9"/>
                  <a:pt x="23" y="9"/>
                </a:cubicBezTo>
                <a:cubicBezTo>
                  <a:pt x="28" y="9"/>
                  <a:pt x="33" y="10"/>
                  <a:pt x="38" y="12"/>
                </a:cubicBezTo>
                <a:cubicBezTo>
                  <a:pt x="33" y="10"/>
                  <a:pt x="27" y="10"/>
                  <a:pt x="23" y="10"/>
                </a:cubicBezTo>
                <a:cubicBezTo>
                  <a:pt x="13" y="10"/>
                  <a:pt x="5" y="9"/>
                  <a:pt x="2" y="0"/>
                </a:cubicBezTo>
                <a:cubicBezTo>
                  <a:pt x="1" y="4"/>
                  <a:pt x="1" y="8"/>
                  <a:pt x="2" y="10"/>
                </a:cubicBezTo>
                <a:cubicBezTo>
                  <a:pt x="6" y="16"/>
                  <a:pt x="18" y="16"/>
                  <a:pt x="28" y="16"/>
                </a:cubicBezTo>
                <a:lnTo>
                  <a:pt x="32" y="16"/>
                </a:lnTo>
                <a:cubicBezTo>
                  <a:pt x="37" y="16"/>
                  <a:pt x="42" y="16"/>
                  <a:pt x="44" y="17"/>
                </a:cubicBezTo>
                <a:cubicBezTo>
                  <a:pt x="43" y="16"/>
                  <a:pt x="42" y="15"/>
                  <a:pt x="42" y="14"/>
                </a:cubicBezTo>
                <a:cubicBezTo>
                  <a:pt x="43" y="15"/>
                  <a:pt x="44" y="17"/>
                  <a:pt x="46" y="19"/>
                </a:cubicBezTo>
                <a:lnTo>
                  <a:pt x="45" y="19"/>
                </a:lnTo>
                <a:close/>
                <a:moveTo>
                  <a:pt x="42" y="14"/>
                </a:moveTo>
                <a:cubicBezTo>
                  <a:pt x="40" y="13"/>
                  <a:pt x="39" y="12"/>
                  <a:pt x="38" y="12"/>
                </a:cubicBezTo>
                <a:cubicBezTo>
                  <a:pt x="39" y="12"/>
                  <a:pt x="41" y="13"/>
                  <a:pt x="4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89" name="Freeform 2935">
            <a:extLst>
              <a:ext uri="{FF2B5EF4-FFF2-40B4-BE49-F238E27FC236}">
                <a16:creationId xmlns:a16="http://schemas.microsoft.com/office/drawing/2014/main" id="{6CB65081-9032-644B-B784-C2FAA5CD0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298700"/>
            <a:ext cx="4762" cy="7938"/>
          </a:xfrm>
          <a:custGeom>
            <a:avLst/>
            <a:gdLst>
              <a:gd name="T0" fmla="*/ 0 w 15"/>
              <a:gd name="T1" fmla="*/ 2343514 h 22"/>
              <a:gd name="T2" fmla="*/ 503820 w 15"/>
              <a:gd name="T3" fmla="*/ 0 h 22"/>
              <a:gd name="T4" fmla="*/ 503820 w 15"/>
              <a:gd name="T5" fmla="*/ 911427 h 22"/>
              <a:gd name="T6" fmla="*/ 100637 w 15"/>
              <a:gd name="T7" fmla="*/ 1692598 h 22"/>
              <a:gd name="T8" fmla="*/ 0 w 15"/>
              <a:gd name="T9" fmla="*/ 2343514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2">
                <a:moveTo>
                  <a:pt x="0" y="18"/>
                </a:moveTo>
                <a:cubicBezTo>
                  <a:pt x="0" y="13"/>
                  <a:pt x="4" y="4"/>
                  <a:pt x="5" y="0"/>
                </a:cubicBezTo>
                <a:cubicBezTo>
                  <a:pt x="14" y="5"/>
                  <a:pt x="10" y="9"/>
                  <a:pt x="5" y="7"/>
                </a:cubicBezTo>
                <a:cubicBezTo>
                  <a:pt x="13" y="11"/>
                  <a:pt x="8" y="15"/>
                  <a:pt x="1" y="13"/>
                </a:cubicBezTo>
                <a:cubicBezTo>
                  <a:pt x="11" y="16"/>
                  <a:pt x="5" y="21"/>
                  <a:pt x="0" y="1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0" name="Freeform 2936">
            <a:extLst>
              <a:ext uri="{FF2B5EF4-FFF2-40B4-BE49-F238E27FC236}">
                <a16:creationId xmlns:a16="http://schemas.microsoft.com/office/drawing/2014/main" id="{9A4C835D-5855-DA44-869A-99E7E610A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298700"/>
            <a:ext cx="4762" cy="7938"/>
          </a:xfrm>
          <a:custGeom>
            <a:avLst/>
            <a:gdLst>
              <a:gd name="T0" fmla="*/ 629775 w 12"/>
              <a:gd name="T1" fmla="*/ 2993023 h 20"/>
              <a:gd name="T2" fmla="*/ 157543 w 12"/>
              <a:gd name="T3" fmla="*/ 2835454 h 20"/>
              <a:gd name="T4" fmla="*/ 629775 w 12"/>
              <a:gd name="T5" fmla="*/ 2835454 h 20"/>
              <a:gd name="T6" fmla="*/ 1102403 w 12"/>
              <a:gd name="T7" fmla="*/ 2520315 h 20"/>
              <a:gd name="T8" fmla="*/ 629775 w 12"/>
              <a:gd name="T9" fmla="*/ 2993023 h 20"/>
              <a:gd name="T10" fmla="*/ 472629 w 12"/>
              <a:gd name="T11" fmla="*/ 2205573 h 20"/>
              <a:gd name="T12" fmla="*/ 1102403 w 12"/>
              <a:gd name="T13" fmla="*/ 2520315 h 20"/>
              <a:gd name="T14" fmla="*/ 472629 w 12"/>
              <a:gd name="T15" fmla="*/ 2205573 h 20"/>
              <a:gd name="T16" fmla="*/ 157543 w 12"/>
              <a:gd name="T17" fmla="*/ 2835454 h 20"/>
              <a:gd name="T18" fmla="*/ 0 w 12"/>
              <a:gd name="T19" fmla="*/ 2835454 h 20"/>
              <a:gd name="T20" fmla="*/ 157543 w 12"/>
              <a:gd name="T21" fmla="*/ 1890435 h 20"/>
              <a:gd name="T22" fmla="*/ 157543 w 12"/>
              <a:gd name="T23" fmla="*/ 2835454 h 20"/>
              <a:gd name="T24" fmla="*/ 787317 w 12"/>
              <a:gd name="T25" fmla="*/ 0 h 20"/>
              <a:gd name="T26" fmla="*/ 1732178 w 12"/>
              <a:gd name="T27" fmla="*/ 787847 h 20"/>
              <a:gd name="T28" fmla="*/ 944860 w 12"/>
              <a:gd name="T29" fmla="*/ 1260158 h 20"/>
              <a:gd name="T30" fmla="*/ 629775 w 12"/>
              <a:gd name="T31" fmla="*/ 1102588 h 20"/>
              <a:gd name="T32" fmla="*/ 1259946 w 12"/>
              <a:gd name="T33" fmla="*/ 1102588 h 20"/>
              <a:gd name="T34" fmla="*/ 1574635 w 12"/>
              <a:gd name="T35" fmla="*/ 945019 h 20"/>
              <a:gd name="T36" fmla="*/ 787317 w 12"/>
              <a:gd name="T37" fmla="*/ 315139 h 20"/>
              <a:gd name="T38" fmla="*/ 157543 w 12"/>
              <a:gd name="T39" fmla="*/ 1890435 h 20"/>
              <a:gd name="T40" fmla="*/ 787317 w 12"/>
              <a:gd name="T41" fmla="*/ 0 h 20"/>
              <a:gd name="T42" fmla="*/ 1574635 w 12"/>
              <a:gd name="T43" fmla="*/ 1732865 h 20"/>
              <a:gd name="T44" fmla="*/ 1259946 w 12"/>
              <a:gd name="T45" fmla="*/ 2048004 h 20"/>
              <a:gd name="T46" fmla="*/ 1259946 w 12"/>
              <a:gd name="T47" fmla="*/ 1732865 h 20"/>
              <a:gd name="T48" fmla="*/ 944860 w 12"/>
              <a:gd name="T49" fmla="*/ 1260158 h 20"/>
              <a:gd name="T50" fmla="*/ 1574635 w 12"/>
              <a:gd name="T51" fmla="*/ 1732865 h 20"/>
              <a:gd name="T52" fmla="*/ 472629 w 12"/>
              <a:gd name="T53" fmla="*/ 2205573 h 20"/>
              <a:gd name="T54" fmla="*/ 315086 w 12"/>
              <a:gd name="T55" fmla="*/ 2048004 h 20"/>
              <a:gd name="T56" fmla="*/ 472629 w 12"/>
              <a:gd name="T57" fmla="*/ 2048004 h 20"/>
              <a:gd name="T58" fmla="*/ 472629 w 12"/>
              <a:gd name="T59" fmla="*/ 2205573 h 2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" h="20">
                <a:moveTo>
                  <a:pt x="4" y="19"/>
                </a:moveTo>
                <a:cubicBezTo>
                  <a:pt x="2" y="19"/>
                  <a:pt x="1" y="18"/>
                  <a:pt x="1" y="18"/>
                </a:cubicBezTo>
                <a:lnTo>
                  <a:pt x="4" y="18"/>
                </a:lnTo>
                <a:cubicBezTo>
                  <a:pt x="4" y="18"/>
                  <a:pt x="7" y="18"/>
                  <a:pt x="7" y="16"/>
                </a:cubicBezTo>
                <a:cubicBezTo>
                  <a:pt x="7" y="18"/>
                  <a:pt x="4" y="19"/>
                  <a:pt x="4" y="19"/>
                </a:cubicBezTo>
                <a:close/>
                <a:moveTo>
                  <a:pt x="3" y="14"/>
                </a:moveTo>
                <a:cubicBezTo>
                  <a:pt x="5" y="14"/>
                  <a:pt x="6" y="15"/>
                  <a:pt x="7" y="16"/>
                </a:cubicBezTo>
                <a:cubicBezTo>
                  <a:pt x="6" y="16"/>
                  <a:pt x="6" y="15"/>
                  <a:pt x="3" y="14"/>
                </a:cubicBezTo>
                <a:close/>
                <a:moveTo>
                  <a:pt x="1" y="18"/>
                </a:moveTo>
                <a:lnTo>
                  <a:pt x="0" y="18"/>
                </a:lnTo>
                <a:cubicBezTo>
                  <a:pt x="0" y="16"/>
                  <a:pt x="0" y="14"/>
                  <a:pt x="1" y="12"/>
                </a:cubicBezTo>
                <a:cubicBezTo>
                  <a:pt x="1" y="14"/>
                  <a:pt x="0" y="16"/>
                  <a:pt x="1" y="18"/>
                </a:cubicBezTo>
                <a:close/>
                <a:moveTo>
                  <a:pt x="5" y="0"/>
                </a:moveTo>
                <a:cubicBezTo>
                  <a:pt x="11" y="3"/>
                  <a:pt x="11" y="5"/>
                  <a:pt x="11" y="5"/>
                </a:cubicBezTo>
                <a:cubicBezTo>
                  <a:pt x="11" y="7"/>
                  <a:pt x="8" y="9"/>
                  <a:pt x="6" y="8"/>
                </a:cubicBezTo>
                <a:cubicBezTo>
                  <a:pt x="5" y="8"/>
                  <a:pt x="5" y="8"/>
                  <a:pt x="4" y="7"/>
                </a:cubicBezTo>
                <a:lnTo>
                  <a:pt x="8" y="7"/>
                </a:lnTo>
                <a:cubicBezTo>
                  <a:pt x="10" y="7"/>
                  <a:pt x="10" y="7"/>
                  <a:pt x="10" y="6"/>
                </a:cubicBezTo>
                <a:cubicBezTo>
                  <a:pt x="10" y="6"/>
                  <a:pt x="10" y="3"/>
                  <a:pt x="5" y="2"/>
                </a:cubicBezTo>
                <a:cubicBezTo>
                  <a:pt x="4" y="3"/>
                  <a:pt x="2" y="8"/>
                  <a:pt x="1" y="12"/>
                </a:cubicBezTo>
                <a:cubicBezTo>
                  <a:pt x="2" y="7"/>
                  <a:pt x="4" y="3"/>
                  <a:pt x="5" y="0"/>
                </a:cubicBezTo>
                <a:close/>
                <a:moveTo>
                  <a:pt x="10" y="11"/>
                </a:moveTo>
                <a:cubicBezTo>
                  <a:pt x="9" y="12"/>
                  <a:pt x="8" y="12"/>
                  <a:pt x="8" y="13"/>
                </a:cubicBezTo>
                <a:lnTo>
                  <a:pt x="8" y="11"/>
                </a:lnTo>
                <a:cubicBezTo>
                  <a:pt x="8" y="10"/>
                  <a:pt x="7" y="9"/>
                  <a:pt x="6" y="8"/>
                </a:cubicBezTo>
                <a:cubicBezTo>
                  <a:pt x="8" y="9"/>
                  <a:pt x="10" y="10"/>
                  <a:pt x="10" y="11"/>
                </a:cubicBezTo>
                <a:close/>
                <a:moveTo>
                  <a:pt x="3" y="14"/>
                </a:moveTo>
                <a:cubicBezTo>
                  <a:pt x="3" y="13"/>
                  <a:pt x="3" y="13"/>
                  <a:pt x="2" y="13"/>
                </a:cubicBezTo>
                <a:cubicBezTo>
                  <a:pt x="3" y="13"/>
                  <a:pt x="3" y="13"/>
                  <a:pt x="3" y="13"/>
                </a:cubicBez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1" name="Freeform 2937">
            <a:extLst>
              <a:ext uri="{FF2B5EF4-FFF2-40B4-BE49-F238E27FC236}">
                <a16:creationId xmlns:a16="http://schemas.microsoft.com/office/drawing/2014/main" id="{593ACCBF-400C-C34F-9751-186619E00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265363"/>
            <a:ext cx="19050" cy="31750"/>
          </a:xfrm>
          <a:custGeom>
            <a:avLst/>
            <a:gdLst>
              <a:gd name="T0" fmla="*/ 134083 w 52"/>
              <a:gd name="T1" fmla="*/ 9582856 h 90"/>
              <a:gd name="T2" fmla="*/ 2415687 w 52"/>
              <a:gd name="T3" fmla="*/ 5600347 h 90"/>
              <a:gd name="T4" fmla="*/ 4294676 w 52"/>
              <a:gd name="T5" fmla="*/ 1866900 h 90"/>
              <a:gd name="T6" fmla="*/ 6307748 w 52"/>
              <a:gd name="T7" fmla="*/ 0 h 90"/>
              <a:gd name="T8" fmla="*/ 4294676 w 52"/>
              <a:gd name="T9" fmla="*/ 4729339 h 90"/>
              <a:gd name="T10" fmla="*/ 2550136 w 52"/>
              <a:gd name="T11" fmla="*/ 9085086 h 90"/>
              <a:gd name="T12" fmla="*/ 134083 w 52"/>
              <a:gd name="T13" fmla="*/ 9582856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90">
                <a:moveTo>
                  <a:pt x="1" y="77"/>
                </a:moveTo>
                <a:cubicBezTo>
                  <a:pt x="16" y="64"/>
                  <a:pt x="0" y="59"/>
                  <a:pt x="18" y="45"/>
                </a:cubicBezTo>
                <a:cubicBezTo>
                  <a:pt x="32" y="33"/>
                  <a:pt x="19" y="25"/>
                  <a:pt x="32" y="15"/>
                </a:cubicBezTo>
                <a:cubicBezTo>
                  <a:pt x="37" y="12"/>
                  <a:pt x="46" y="5"/>
                  <a:pt x="47" y="0"/>
                </a:cubicBezTo>
                <a:cubicBezTo>
                  <a:pt x="51" y="13"/>
                  <a:pt x="30" y="15"/>
                  <a:pt x="32" y="38"/>
                </a:cubicBezTo>
                <a:cubicBezTo>
                  <a:pt x="32" y="51"/>
                  <a:pt x="23" y="49"/>
                  <a:pt x="19" y="73"/>
                </a:cubicBezTo>
                <a:cubicBezTo>
                  <a:pt x="18" y="77"/>
                  <a:pt x="15" y="89"/>
                  <a:pt x="1" y="7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2" name="Freeform 2938">
            <a:extLst>
              <a:ext uri="{FF2B5EF4-FFF2-40B4-BE49-F238E27FC236}">
                <a16:creationId xmlns:a16="http://schemas.microsoft.com/office/drawing/2014/main" id="{BF4F3313-854B-4548-A73E-F5010FAC2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265363"/>
            <a:ext cx="17462" cy="30162"/>
          </a:xfrm>
          <a:custGeom>
            <a:avLst/>
            <a:gdLst>
              <a:gd name="T0" fmla="*/ 1341780 w 50"/>
              <a:gd name="T1" fmla="*/ 10701406 h 84"/>
              <a:gd name="T2" fmla="*/ 1341780 w 50"/>
              <a:gd name="T3" fmla="*/ 10701406 h 84"/>
              <a:gd name="T4" fmla="*/ 2073438 w 50"/>
              <a:gd name="T5" fmla="*/ 9411980 h 84"/>
              <a:gd name="T6" fmla="*/ 3292984 w 50"/>
              <a:gd name="T7" fmla="*/ 6575675 h 84"/>
              <a:gd name="T8" fmla="*/ 3780872 w 50"/>
              <a:gd name="T9" fmla="*/ 4899530 h 84"/>
              <a:gd name="T10" fmla="*/ 4878883 w 50"/>
              <a:gd name="T11" fmla="*/ 1933959 h 84"/>
              <a:gd name="T12" fmla="*/ 5488656 w 50"/>
              <a:gd name="T13" fmla="*/ 0 h 84"/>
              <a:gd name="T14" fmla="*/ 5488656 w 50"/>
              <a:gd name="T15" fmla="*/ 0 h 84"/>
              <a:gd name="T16" fmla="*/ 4878883 w 50"/>
              <a:gd name="T17" fmla="*/ 1933959 h 84"/>
              <a:gd name="T18" fmla="*/ 3780872 w 50"/>
              <a:gd name="T19" fmla="*/ 4899530 h 84"/>
              <a:gd name="T20" fmla="*/ 3292984 w 50"/>
              <a:gd name="T21" fmla="*/ 6575675 h 84"/>
              <a:gd name="T22" fmla="*/ 2195323 w 50"/>
              <a:gd name="T23" fmla="*/ 9411980 h 84"/>
              <a:gd name="T24" fmla="*/ 1341780 w 50"/>
              <a:gd name="T25" fmla="*/ 10701406 h 84"/>
              <a:gd name="T26" fmla="*/ 0 w 50"/>
              <a:gd name="T27" fmla="*/ 10056873 h 84"/>
              <a:gd name="T28" fmla="*/ 975777 w 50"/>
              <a:gd name="T29" fmla="*/ 8509634 h 84"/>
              <a:gd name="T30" fmla="*/ 121885 w 50"/>
              <a:gd name="T31" fmla="*/ 10056873 h 84"/>
              <a:gd name="T32" fmla="*/ 1341780 w 50"/>
              <a:gd name="T33" fmla="*/ 10701406 h 84"/>
              <a:gd name="T34" fmla="*/ 0 w 50"/>
              <a:gd name="T35" fmla="*/ 10056873 h 84"/>
              <a:gd name="T36" fmla="*/ 2927330 w 50"/>
              <a:gd name="T37" fmla="*/ 3739011 h 84"/>
              <a:gd name="T38" fmla="*/ 3780872 w 50"/>
              <a:gd name="T39" fmla="*/ 1933959 h 84"/>
              <a:gd name="T40" fmla="*/ 5488656 w 50"/>
              <a:gd name="T41" fmla="*/ 0 h 84"/>
              <a:gd name="T42" fmla="*/ 4024991 w 50"/>
              <a:gd name="T43" fmla="*/ 1933959 h 84"/>
              <a:gd name="T44" fmla="*/ 3049214 w 50"/>
              <a:gd name="T45" fmla="*/ 3739011 h 84"/>
              <a:gd name="T46" fmla="*/ 2073438 w 50"/>
              <a:gd name="T47" fmla="*/ 5801876 h 84"/>
              <a:gd name="T48" fmla="*/ 2927330 w 50"/>
              <a:gd name="T49" fmla="*/ 3739011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84">
                <a:moveTo>
                  <a:pt x="11" y="83"/>
                </a:moveTo>
                <a:lnTo>
                  <a:pt x="11" y="83"/>
                </a:lnTo>
                <a:cubicBezTo>
                  <a:pt x="17" y="83"/>
                  <a:pt x="17" y="76"/>
                  <a:pt x="17" y="73"/>
                </a:cubicBezTo>
                <a:cubicBezTo>
                  <a:pt x="21" y="61"/>
                  <a:pt x="24" y="56"/>
                  <a:pt x="27" y="51"/>
                </a:cubicBezTo>
                <a:cubicBezTo>
                  <a:pt x="29" y="47"/>
                  <a:pt x="31" y="44"/>
                  <a:pt x="31" y="38"/>
                </a:cubicBezTo>
                <a:cubicBezTo>
                  <a:pt x="30" y="27"/>
                  <a:pt x="35" y="20"/>
                  <a:pt x="40" y="15"/>
                </a:cubicBezTo>
                <a:cubicBezTo>
                  <a:pt x="45" y="10"/>
                  <a:pt x="48" y="7"/>
                  <a:pt x="45" y="0"/>
                </a:cubicBezTo>
                <a:cubicBezTo>
                  <a:pt x="49" y="7"/>
                  <a:pt x="45" y="11"/>
                  <a:pt x="40" y="15"/>
                </a:cubicBezTo>
                <a:cubicBezTo>
                  <a:pt x="36" y="20"/>
                  <a:pt x="31" y="27"/>
                  <a:pt x="31" y="38"/>
                </a:cubicBezTo>
                <a:cubicBezTo>
                  <a:pt x="31" y="45"/>
                  <a:pt x="29" y="47"/>
                  <a:pt x="27" y="51"/>
                </a:cubicBezTo>
                <a:cubicBezTo>
                  <a:pt x="24" y="56"/>
                  <a:pt x="21" y="61"/>
                  <a:pt x="18" y="73"/>
                </a:cubicBezTo>
                <a:cubicBezTo>
                  <a:pt x="18" y="77"/>
                  <a:pt x="17" y="83"/>
                  <a:pt x="11" y="83"/>
                </a:cubicBezTo>
                <a:close/>
                <a:moveTo>
                  <a:pt x="0" y="78"/>
                </a:moveTo>
                <a:cubicBezTo>
                  <a:pt x="6" y="73"/>
                  <a:pt x="7" y="69"/>
                  <a:pt x="8" y="66"/>
                </a:cubicBezTo>
                <a:cubicBezTo>
                  <a:pt x="7" y="69"/>
                  <a:pt x="6" y="73"/>
                  <a:pt x="1" y="78"/>
                </a:cubicBezTo>
                <a:cubicBezTo>
                  <a:pt x="5" y="81"/>
                  <a:pt x="8" y="83"/>
                  <a:pt x="11" y="83"/>
                </a:cubicBezTo>
                <a:cubicBezTo>
                  <a:pt x="8" y="83"/>
                  <a:pt x="5" y="82"/>
                  <a:pt x="0" y="78"/>
                </a:cubicBezTo>
                <a:close/>
                <a:moveTo>
                  <a:pt x="24" y="29"/>
                </a:moveTo>
                <a:cubicBezTo>
                  <a:pt x="25" y="24"/>
                  <a:pt x="26" y="20"/>
                  <a:pt x="31" y="15"/>
                </a:cubicBezTo>
                <a:cubicBezTo>
                  <a:pt x="36" y="11"/>
                  <a:pt x="45" y="5"/>
                  <a:pt x="45" y="0"/>
                </a:cubicBezTo>
                <a:cubicBezTo>
                  <a:pt x="45" y="5"/>
                  <a:pt x="37" y="11"/>
                  <a:pt x="33" y="15"/>
                </a:cubicBezTo>
                <a:cubicBezTo>
                  <a:pt x="26" y="20"/>
                  <a:pt x="26" y="24"/>
                  <a:pt x="25" y="29"/>
                </a:cubicBezTo>
                <a:cubicBezTo>
                  <a:pt x="24" y="33"/>
                  <a:pt x="24" y="39"/>
                  <a:pt x="17" y="45"/>
                </a:cubicBezTo>
                <a:cubicBezTo>
                  <a:pt x="23" y="39"/>
                  <a:pt x="24" y="33"/>
                  <a:pt x="24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3" name="Freeform 2939">
            <a:extLst>
              <a:ext uri="{FF2B5EF4-FFF2-40B4-BE49-F238E27FC236}">
                <a16:creationId xmlns:a16="http://schemas.microsoft.com/office/drawing/2014/main" id="{268AE538-6359-824D-8AE8-B96BA115F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7913" y="2282825"/>
            <a:ext cx="22225" cy="14288"/>
          </a:xfrm>
          <a:custGeom>
            <a:avLst/>
            <a:gdLst>
              <a:gd name="T0" fmla="*/ 0 w 61"/>
              <a:gd name="T1" fmla="*/ 4806784 h 38"/>
              <a:gd name="T2" fmla="*/ 2787598 w 61"/>
              <a:gd name="T3" fmla="*/ 1837888 h 38"/>
              <a:gd name="T4" fmla="*/ 7964930 w 61"/>
              <a:gd name="T5" fmla="*/ 706880 h 38"/>
              <a:gd name="T6" fmla="*/ 3982283 w 61"/>
              <a:gd name="T7" fmla="*/ 3251648 h 38"/>
              <a:gd name="T8" fmla="*/ 0 w 61"/>
              <a:gd name="T9" fmla="*/ 4806784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8">
                <a:moveTo>
                  <a:pt x="0" y="34"/>
                </a:moveTo>
                <a:cubicBezTo>
                  <a:pt x="9" y="18"/>
                  <a:pt x="18" y="18"/>
                  <a:pt x="21" y="13"/>
                </a:cubicBezTo>
                <a:cubicBezTo>
                  <a:pt x="29" y="0"/>
                  <a:pt x="46" y="14"/>
                  <a:pt x="60" y="5"/>
                </a:cubicBezTo>
                <a:cubicBezTo>
                  <a:pt x="58" y="19"/>
                  <a:pt x="39" y="14"/>
                  <a:pt x="30" y="23"/>
                </a:cubicBezTo>
                <a:cubicBezTo>
                  <a:pt x="22" y="33"/>
                  <a:pt x="16" y="37"/>
                  <a:pt x="0" y="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4" name="Freeform 2940">
            <a:extLst>
              <a:ext uri="{FF2B5EF4-FFF2-40B4-BE49-F238E27FC236}">
                <a16:creationId xmlns:a16="http://schemas.microsoft.com/office/drawing/2014/main" id="{A6C38ADD-EEF0-F848-833A-1724A854E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7913" y="2284413"/>
            <a:ext cx="22225" cy="11112"/>
          </a:xfrm>
          <a:custGeom>
            <a:avLst/>
            <a:gdLst>
              <a:gd name="T0" fmla="*/ 1234969 w 60"/>
              <a:gd name="T1" fmla="*/ 3628236 h 33"/>
              <a:gd name="T2" fmla="*/ 0 w 60"/>
              <a:gd name="T3" fmla="*/ 3401619 h 33"/>
              <a:gd name="T4" fmla="*/ 2195460 w 60"/>
              <a:gd name="T5" fmla="*/ 1587332 h 33"/>
              <a:gd name="T6" fmla="*/ 2881471 w 60"/>
              <a:gd name="T7" fmla="*/ 1020620 h 33"/>
              <a:gd name="T8" fmla="*/ 2195460 w 60"/>
              <a:gd name="T9" fmla="*/ 1587332 h 33"/>
              <a:gd name="T10" fmla="*/ 274479 w 60"/>
              <a:gd name="T11" fmla="*/ 3401619 h 33"/>
              <a:gd name="T12" fmla="*/ 1234969 w 60"/>
              <a:gd name="T13" fmla="*/ 3515096 h 33"/>
              <a:gd name="T14" fmla="*/ 4116440 w 60"/>
              <a:gd name="T15" fmla="*/ 2154381 h 33"/>
              <a:gd name="T16" fmla="*/ 6037051 w 60"/>
              <a:gd name="T17" fmla="*/ 1473855 h 33"/>
              <a:gd name="T18" fmla="*/ 8095456 w 60"/>
              <a:gd name="T19" fmla="*/ 226617 h 33"/>
              <a:gd name="T20" fmla="*/ 6037051 w 60"/>
              <a:gd name="T21" fmla="*/ 1473855 h 33"/>
              <a:gd name="T22" fmla="*/ 4116440 w 60"/>
              <a:gd name="T23" fmla="*/ 2267858 h 33"/>
              <a:gd name="T24" fmla="*/ 1234969 w 60"/>
              <a:gd name="T25" fmla="*/ 3628236 h 33"/>
              <a:gd name="T26" fmla="*/ 5351039 w 60"/>
              <a:gd name="T27" fmla="*/ 567049 h 33"/>
              <a:gd name="T28" fmla="*/ 8095456 w 60"/>
              <a:gd name="T29" fmla="*/ 0 h 33"/>
              <a:gd name="T30" fmla="*/ 8095456 w 60"/>
              <a:gd name="T31" fmla="*/ 113477 h 33"/>
              <a:gd name="T32" fmla="*/ 5351039 w 60"/>
              <a:gd name="T33" fmla="*/ 567049 h 33"/>
              <a:gd name="T34" fmla="*/ 4390549 w 60"/>
              <a:gd name="T35" fmla="*/ 567049 h 33"/>
              <a:gd name="T36" fmla="*/ 2881471 w 60"/>
              <a:gd name="T37" fmla="*/ 1020620 h 33"/>
              <a:gd name="T38" fmla="*/ 5351039 w 60"/>
              <a:gd name="T39" fmla="*/ 567049 h 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33">
                <a:moveTo>
                  <a:pt x="9" y="32"/>
                </a:moveTo>
                <a:cubicBezTo>
                  <a:pt x="6" y="32"/>
                  <a:pt x="4" y="32"/>
                  <a:pt x="0" y="30"/>
                </a:cubicBezTo>
                <a:cubicBezTo>
                  <a:pt x="6" y="20"/>
                  <a:pt x="11" y="17"/>
                  <a:pt x="16" y="14"/>
                </a:cubicBezTo>
                <a:lnTo>
                  <a:pt x="21" y="9"/>
                </a:lnTo>
                <a:cubicBezTo>
                  <a:pt x="21" y="11"/>
                  <a:pt x="18" y="13"/>
                  <a:pt x="16" y="14"/>
                </a:cubicBezTo>
                <a:cubicBezTo>
                  <a:pt x="11" y="17"/>
                  <a:pt x="6" y="21"/>
                  <a:pt x="2" y="30"/>
                </a:cubicBezTo>
                <a:cubicBezTo>
                  <a:pt x="4" y="30"/>
                  <a:pt x="6" y="31"/>
                  <a:pt x="9" y="31"/>
                </a:cubicBezTo>
                <a:cubicBezTo>
                  <a:pt x="18" y="31"/>
                  <a:pt x="24" y="27"/>
                  <a:pt x="30" y="19"/>
                </a:cubicBezTo>
                <a:cubicBezTo>
                  <a:pt x="34" y="15"/>
                  <a:pt x="39" y="14"/>
                  <a:pt x="44" y="13"/>
                </a:cubicBezTo>
                <a:cubicBezTo>
                  <a:pt x="51" y="11"/>
                  <a:pt x="57" y="9"/>
                  <a:pt x="59" y="2"/>
                </a:cubicBezTo>
                <a:cubicBezTo>
                  <a:pt x="58" y="10"/>
                  <a:pt x="51" y="11"/>
                  <a:pt x="44" y="13"/>
                </a:cubicBezTo>
                <a:cubicBezTo>
                  <a:pt x="39" y="14"/>
                  <a:pt x="34" y="16"/>
                  <a:pt x="30" y="20"/>
                </a:cubicBezTo>
                <a:cubicBezTo>
                  <a:pt x="25" y="27"/>
                  <a:pt x="18" y="32"/>
                  <a:pt x="9" y="32"/>
                </a:cubicBezTo>
                <a:close/>
                <a:moveTo>
                  <a:pt x="39" y="5"/>
                </a:moveTo>
                <a:cubicBezTo>
                  <a:pt x="46" y="5"/>
                  <a:pt x="54" y="5"/>
                  <a:pt x="59" y="0"/>
                </a:cubicBezTo>
                <a:lnTo>
                  <a:pt x="59" y="1"/>
                </a:lnTo>
                <a:cubicBezTo>
                  <a:pt x="55" y="5"/>
                  <a:pt x="46" y="5"/>
                  <a:pt x="39" y="5"/>
                </a:cubicBezTo>
                <a:lnTo>
                  <a:pt x="32" y="5"/>
                </a:lnTo>
                <a:cubicBezTo>
                  <a:pt x="27" y="5"/>
                  <a:pt x="25" y="5"/>
                  <a:pt x="21" y="9"/>
                </a:cubicBezTo>
                <a:cubicBezTo>
                  <a:pt x="25" y="1"/>
                  <a:pt x="32" y="4"/>
                  <a:pt x="3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5" name="Freeform 2941">
            <a:extLst>
              <a:ext uri="{FF2B5EF4-FFF2-40B4-BE49-F238E27FC236}">
                <a16:creationId xmlns:a16="http://schemas.microsoft.com/office/drawing/2014/main" id="{806BB14E-0175-5B46-AFFB-AF1F40EF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9975" y="2289175"/>
            <a:ext cx="39688" cy="15875"/>
          </a:xfrm>
          <a:custGeom>
            <a:avLst/>
            <a:gdLst>
              <a:gd name="T0" fmla="*/ 3049422 w 109"/>
              <a:gd name="T1" fmla="*/ 3285747 h 42"/>
              <a:gd name="T2" fmla="*/ 7291669 w 109"/>
              <a:gd name="T3" fmla="*/ 2000250 h 42"/>
              <a:gd name="T4" fmla="*/ 14318265 w 109"/>
              <a:gd name="T5" fmla="*/ 1428750 h 42"/>
              <a:gd name="T6" fmla="*/ 7954713 w 109"/>
              <a:gd name="T7" fmla="*/ 3000375 h 42"/>
              <a:gd name="T8" fmla="*/ 3049422 w 109"/>
              <a:gd name="T9" fmla="*/ 3285747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42">
                <a:moveTo>
                  <a:pt x="23" y="23"/>
                </a:moveTo>
                <a:cubicBezTo>
                  <a:pt x="37" y="12"/>
                  <a:pt x="46" y="20"/>
                  <a:pt x="55" y="14"/>
                </a:cubicBezTo>
                <a:cubicBezTo>
                  <a:pt x="79" y="0"/>
                  <a:pt x="88" y="17"/>
                  <a:pt x="108" y="10"/>
                </a:cubicBezTo>
                <a:cubicBezTo>
                  <a:pt x="102" y="23"/>
                  <a:pt x="73" y="12"/>
                  <a:pt x="60" y="21"/>
                </a:cubicBezTo>
                <a:cubicBezTo>
                  <a:pt x="46" y="32"/>
                  <a:pt x="0" y="41"/>
                  <a:pt x="23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6" name="Freeform 2942">
            <a:extLst>
              <a:ext uri="{FF2B5EF4-FFF2-40B4-BE49-F238E27FC236}">
                <a16:creationId xmlns:a16="http://schemas.microsoft.com/office/drawing/2014/main" id="{67EB82D8-7E7F-C841-BAEE-8A43652EE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4738" y="2292350"/>
            <a:ext cx="33337" cy="9525"/>
          </a:xfrm>
          <a:custGeom>
            <a:avLst/>
            <a:gdLst>
              <a:gd name="T0" fmla="*/ 899382 w 93"/>
              <a:gd name="T1" fmla="*/ 3355364 h 26"/>
              <a:gd name="T2" fmla="*/ 128330 w 93"/>
              <a:gd name="T3" fmla="*/ 3220915 h 26"/>
              <a:gd name="T4" fmla="*/ 899382 w 93"/>
              <a:gd name="T5" fmla="*/ 2013072 h 26"/>
              <a:gd name="T6" fmla="*/ 128330 w 93"/>
              <a:gd name="T7" fmla="*/ 3220915 h 26"/>
              <a:gd name="T8" fmla="*/ 899382 w 93"/>
              <a:gd name="T9" fmla="*/ 3355364 h 26"/>
              <a:gd name="T10" fmla="*/ 5653668 w 93"/>
              <a:gd name="T11" fmla="*/ 1744907 h 26"/>
              <a:gd name="T12" fmla="*/ 8737520 w 93"/>
              <a:gd name="T13" fmla="*/ 1207843 h 26"/>
              <a:gd name="T14" fmla="*/ 10793660 w 93"/>
              <a:gd name="T15" fmla="*/ 1073761 h 26"/>
              <a:gd name="T16" fmla="*/ 11821730 w 93"/>
              <a:gd name="T17" fmla="*/ 268532 h 26"/>
              <a:gd name="T18" fmla="*/ 10793660 w 93"/>
              <a:gd name="T19" fmla="*/ 1073761 h 26"/>
              <a:gd name="T20" fmla="*/ 5653668 w 93"/>
              <a:gd name="T21" fmla="*/ 1878989 h 26"/>
              <a:gd name="T22" fmla="*/ 899382 w 93"/>
              <a:gd name="T23" fmla="*/ 3355364 h 26"/>
              <a:gd name="T24" fmla="*/ 3597887 w 93"/>
              <a:gd name="T25" fmla="*/ 1073761 h 26"/>
              <a:gd name="T26" fmla="*/ 5011304 w 93"/>
              <a:gd name="T27" fmla="*/ 671146 h 26"/>
              <a:gd name="T28" fmla="*/ 6553409 w 93"/>
              <a:gd name="T29" fmla="*/ 134083 h 26"/>
              <a:gd name="T30" fmla="*/ 5139633 w 93"/>
              <a:gd name="T31" fmla="*/ 805229 h 26"/>
              <a:gd name="T32" fmla="*/ 3597887 w 93"/>
              <a:gd name="T33" fmla="*/ 1207843 h 26"/>
              <a:gd name="T34" fmla="*/ 1156400 w 93"/>
              <a:gd name="T35" fmla="*/ 1878989 h 26"/>
              <a:gd name="T36" fmla="*/ 3597887 w 93"/>
              <a:gd name="T37" fmla="*/ 1073761 h 26"/>
              <a:gd name="T38" fmla="*/ 8223844 w 93"/>
              <a:gd name="T39" fmla="*/ 134083 h 26"/>
              <a:gd name="T40" fmla="*/ 6553409 w 93"/>
              <a:gd name="T41" fmla="*/ 134083 h 26"/>
              <a:gd name="T42" fmla="*/ 7452791 w 93"/>
              <a:gd name="T43" fmla="*/ 0 h 26"/>
              <a:gd name="T44" fmla="*/ 8223844 w 93"/>
              <a:gd name="T45" fmla="*/ 134083 h 26"/>
              <a:gd name="T46" fmla="*/ 8994538 w 93"/>
              <a:gd name="T47" fmla="*/ 268532 h 26"/>
              <a:gd name="T48" fmla="*/ 11821730 w 93"/>
              <a:gd name="T49" fmla="*/ 268532 h 26"/>
              <a:gd name="T50" fmla="*/ 8994538 w 93"/>
              <a:gd name="T51" fmla="*/ 268532 h 26"/>
              <a:gd name="T52" fmla="*/ 8223844 w 93"/>
              <a:gd name="T53" fmla="*/ 134083 h 26"/>
              <a:gd name="T54" fmla="*/ 8994538 w 93"/>
              <a:gd name="T55" fmla="*/ 268532 h 2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3" h="26">
                <a:moveTo>
                  <a:pt x="7" y="25"/>
                </a:moveTo>
                <a:cubicBezTo>
                  <a:pt x="4" y="25"/>
                  <a:pt x="1" y="25"/>
                  <a:pt x="1" y="24"/>
                </a:cubicBezTo>
                <a:cubicBezTo>
                  <a:pt x="0" y="21"/>
                  <a:pt x="1" y="18"/>
                  <a:pt x="7" y="15"/>
                </a:cubicBezTo>
                <a:cubicBezTo>
                  <a:pt x="1" y="19"/>
                  <a:pt x="1" y="21"/>
                  <a:pt x="1" y="24"/>
                </a:cubicBezTo>
                <a:cubicBezTo>
                  <a:pt x="1" y="24"/>
                  <a:pt x="4" y="25"/>
                  <a:pt x="7" y="25"/>
                </a:cubicBezTo>
                <a:cubicBezTo>
                  <a:pt x="16" y="25"/>
                  <a:pt x="35" y="19"/>
                  <a:pt x="44" y="13"/>
                </a:cubicBezTo>
                <a:cubicBezTo>
                  <a:pt x="49" y="9"/>
                  <a:pt x="59" y="9"/>
                  <a:pt x="68" y="9"/>
                </a:cubicBezTo>
                <a:cubicBezTo>
                  <a:pt x="74" y="9"/>
                  <a:pt x="79" y="9"/>
                  <a:pt x="84" y="8"/>
                </a:cubicBezTo>
                <a:cubicBezTo>
                  <a:pt x="87" y="7"/>
                  <a:pt x="90" y="5"/>
                  <a:pt x="92" y="2"/>
                </a:cubicBezTo>
                <a:cubicBezTo>
                  <a:pt x="90" y="5"/>
                  <a:pt x="87" y="7"/>
                  <a:pt x="84" y="8"/>
                </a:cubicBezTo>
                <a:cubicBezTo>
                  <a:pt x="72" y="11"/>
                  <a:pt x="53" y="6"/>
                  <a:pt x="44" y="14"/>
                </a:cubicBezTo>
                <a:cubicBezTo>
                  <a:pt x="35" y="20"/>
                  <a:pt x="16" y="25"/>
                  <a:pt x="7" y="25"/>
                </a:cubicBezTo>
                <a:close/>
                <a:moveTo>
                  <a:pt x="28" y="8"/>
                </a:moveTo>
                <a:cubicBezTo>
                  <a:pt x="32" y="8"/>
                  <a:pt x="35" y="8"/>
                  <a:pt x="39" y="5"/>
                </a:cubicBezTo>
                <a:cubicBezTo>
                  <a:pt x="43" y="3"/>
                  <a:pt x="47" y="1"/>
                  <a:pt x="51" y="1"/>
                </a:cubicBezTo>
                <a:cubicBezTo>
                  <a:pt x="47" y="2"/>
                  <a:pt x="43" y="3"/>
                  <a:pt x="40" y="6"/>
                </a:cubicBezTo>
                <a:cubicBezTo>
                  <a:pt x="35" y="9"/>
                  <a:pt x="32" y="9"/>
                  <a:pt x="28" y="9"/>
                </a:cubicBezTo>
                <a:cubicBezTo>
                  <a:pt x="23" y="9"/>
                  <a:pt x="17" y="9"/>
                  <a:pt x="9" y="14"/>
                </a:cubicBezTo>
                <a:cubicBezTo>
                  <a:pt x="17" y="8"/>
                  <a:pt x="22" y="8"/>
                  <a:pt x="28" y="8"/>
                </a:cubicBezTo>
                <a:close/>
                <a:moveTo>
                  <a:pt x="64" y="1"/>
                </a:moveTo>
                <a:cubicBezTo>
                  <a:pt x="60" y="0"/>
                  <a:pt x="56" y="0"/>
                  <a:pt x="51" y="1"/>
                </a:cubicBezTo>
                <a:cubicBezTo>
                  <a:pt x="53" y="0"/>
                  <a:pt x="56" y="0"/>
                  <a:pt x="58" y="0"/>
                </a:cubicBezTo>
                <a:cubicBezTo>
                  <a:pt x="60" y="0"/>
                  <a:pt x="62" y="0"/>
                  <a:pt x="64" y="1"/>
                </a:cubicBezTo>
                <a:close/>
                <a:moveTo>
                  <a:pt x="70" y="2"/>
                </a:moveTo>
                <a:cubicBezTo>
                  <a:pt x="77" y="2"/>
                  <a:pt x="84" y="4"/>
                  <a:pt x="92" y="2"/>
                </a:cubicBezTo>
                <a:cubicBezTo>
                  <a:pt x="85" y="5"/>
                  <a:pt x="77" y="3"/>
                  <a:pt x="70" y="2"/>
                </a:cubicBezTo>
                <a:cubicBezTo>
                  <a:pt x="68" y="2"/>
                  <a:pt x="66" y="1"/>
                  <a:pt x="64" y="1"/>
                </a:cubicBezTo>
                <a:cubicBezTo>
                  <a:pt x="66" y="1"/>
                  <a:pt x="68" y="1"/>
                  <a:pt x="7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7" name="Freeform 2943">
            <a:extLst>
              <a:ext uri="{FF2B5EF4-FFF2-40B4-BE49-F238E27FC236}">
                <a16:creationId xmlns:a16="http://schemas.microsoft.com/office/drawing/2014/main" id="{FE5F4BC8-A713-BD40-B454-CEE09C0E3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2311400"/>
            <a:ext cx="22225" cy="15875"/>
          </a:xfrm>
          <a:custGeom>
            <a:avLst/>
            <a:gdLst>
              <a:gd name="T0" fmla="*/ 7715956 w 63"/>
              <a:gd name="T1" fmla="*/ 5285997 h 42"/>
              <a:gd name="T2" fmla="*/ 2489200 w 63"/>
              <a:gd name="T3" fmla="*/ 3142872 h 42"/>
              <a:gd name="T4" fmla="*/ 1617839 w 63"/>
              <a:gd name="T5" fmla="*/ 0 h 42"/>
              <a:gd name="T6" fmla="*/ 3857978 w 63"/>
              <a:gd name="T7" fmla="*/ 1714500 h 42"/>
              <a:gd name="T8" fmla="*/ 5973586 w 63"/>
              <a:gd name="T9" fmla="*/ 3142872 h 42"/>
              <a:gd name="T10" fmla="*/ 7715956 w 63"/>
              <a:gd name="T11" fmla="*/ 5285997 h 4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42">
                <a:moveTo>
                  <a:pt x="62" y="37"/>
                </a:moveTo>
                <a:cubicBezTo>
                  <a:pt x="62" y="41"/>
                  <a:pt x="39" y="32"/>
                  <a:pt x="20" y="22"/>
                </a:cubicBezTo>
                <a:cubicBezTo>
                  <a:pt x="0" y="11"/>
                  <a:pt x="4" y="0"/>
                  <a:pt x="13" y="0"/>
                </a:cubicBezTo>
                <a:cubicBezTo>
                  <a:pt x="21" y="0"/>
                  <a:pt x="26" y="12"/>
                  <a:pt x="31" y="12"/>
                </a:cubicBezTo>
                <a:cubicBezTo>
                  <a:pt x="36" y="14"/>
                  <a:pt x="39" y="22"/>
                  <a:pt x="48" y="22"/>
                </a:cubicBezTo>
                <a:cubicBezTo>
                  <a:pt x="56" y="23"/>
                  <a:pt x="62" y="32"/>
                  <a:pt x="62" y="3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8" name="Freeform 2944">
            <a:extLst>
              <a:ext uri="{FF2B5EF4-FFF2-40B4-BE49-F238E27FC236}">
                <a16:creationId xmlns:a16="http://schemas.microsoft.com/office/drawing/2014/main" id="{6410E843-8A32-D742-B1F8-873990D43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311400"/>
            <a:ext cx="20638" cy="14288"/>
          </a:xfrm>
          <a:custGeom>
            <a:avLst/>
            <a:gdLst>
              <a:gd name="T0" fmla="*/ 6963902 w 58"/>
              <a:gd name="T1" fmla="*/ 5100450 h 39"/>
              <a:gd name="T2" fmla="*/ 2405750 w 58"/>
              <a:gd name="T3" fmla="*/ 3086941 h 39"/>
              <a:gd name="T4" fmla="*/ 1899052 w 58"/>
              <a:gd name="T5" fmla="*/ 2952853 h 39"/>
              <a:gd name="T6" fmla="*/ 0 w 58"/>
              <a:gd name="T7" fmla="*/ 671170 h 39"/>
              <a:gd name="T8" fmla="*/ 1899052 w 58"/>
              <a:gd name="T9" fmla="*/ 2818766 h 39"/>
              <a:gd name="T10" fmla="*/ 2532425 w 58"/>
              <a:gd name="T11" fmla="*/ 3086941 h 39"/>
              <a:gd name="T12" fmla="*/ 6963902 w 58"/>
              <a:gd name="T13" fmla="*/ 4965996 h 39"/>
              <a:gd name="T14" fmla="*/ 7216895 w 58"/>
              <a:gd name="T15" fmla="*/ 4965996 h 39"/>
              <a:gd name="T16" fmla="*/ 5444518 w 58"/>
              <a:gd name="T17" fmla="*/ 3086941 h 39"/>
              <a:gd name="T18" fmla="*/ 4178128 w 58"/>
              <a:gd name="T19" fmla="*/ 2415771 h 39"/>
              <a:gd name="T20" fmla="*/ 3292117 w 58"/>
              <a:gd name="T21" fmla="*/ 1879055 h 39"/>
              <a:gd name="T22" fmla="*/ 2405750 w 58"/>
              <a:gd name="T23" fmla="*/ 939711 h 39"/>
              <a:gd name="T24" fmla="*/ 1013041 w 58"/>
              <a:gd name="T25" fmla="*/ 0 h 39"/>
              <a:gd name="T26" fmla="*/ 0 w 58"/>
              <a:gd name="T27" fmla="*/ 671170 h 39"/>
              <a:gd name="T28" fmla="*/ 1013041 w 58"/>
              <a:gd name="T29" fmla="*/ 0 h 39"/>
              <a:gd name="T30" fmla="*/ 2405750 w 58"/>
              <a:gd name="T31" fmla="*/ 805257 h 39"/>
              <a:gd name="T32" fmla="*/ 3292117 w 58"/>
              <a:gd name="T33" fmla="*/ 1610514 h 39"/>
              <a:gd name="T34" fmla="*/ 4304802 w 58"/>
              <a:gd name="T35" fmla="*/ 2281684 h 39"/>
              <a:gd name="T36" fmla="*/ 5444518 w 58"/>
              <a:gd name="T37" fmla="*/ 2952853 h 39"/>
              <a:gd name="T38" fmla="*/ 7216895 w 58"/>
              <a:gd name="T39" fmla="*/ 4965996 h 39"/>
              <a:gd name="T40" fmla="*/ 6963902 w 58"/>
              <a:gd name="T41" fmla="*/ 510045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39">
                <a:moveTo>
                  <a:pt x="55" y="38"/>
                </a:moveTo>
                <a:cubicBezTo>
                  <a:pt x="49" y="38"/>
                  <a:pt x="34" y="32"/>
                  <a:pt x="19" y="23"/>
                </a:cubicBezTo>
                <a:lnTo>
                  <a:pt x="15" y="22"/>
                </a:lnTo>
                <a:cubicBezTo>
                  <a:pt x="0" y="14"/>
                  <a:pt x="0" y="6"/>
                  <a:pt x="0" y="5"/>
                </a:cubicBezTo>
                <a:cubicBezTo>
                  <a:pt x="0" y="9"/>
                  <a:pt x="3" y="14"/>
                  <a:pt x="15" y="21"/>
                </a:cubicBezTo>
                <a:lnTo>
                  <a:pt x="20" y="23"/>
                </a:lnTo>
                <a:cubicBezTo>
                  <a:pt x="34" y="31"/>
                  <a:pt x="50" y="37"/>
                  <a:pt x="55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2"/>
                  <a:pt x="51" y="23"/>
                  <a:pt x="43" y="23"/>
                </a:cubicBezTo>
                <a:cubicBezTo>
                  <a:pt x="38" y="22"/>
                  <a:pt x="35" y="19"/>
                  <a:pt x="33" y="18"/>
                </a:cubicBezTo>
                <a:cubicBezTo>
                  <a:pt x="31" y="14"/>
                  <a:pt x="29" y="14"/>
                  <a:pt x="26" y="14"/>
                </a:cubicBezTo>
                <a:cubicBezTo>
                  <a:pt x="23" y="14"/>
                  <a:pt x="21" y="10"/>
                  <a:pt x="19" y="7"/>
                </a:cubicBezTo>
                <a:cubicBezTo>
                  <a:pt x="15" y="4"/>
                  <a:pt x="12" y="0"/>
                  <a:pt x="8" y="0"/>
                </a:cubicBezTo>
                <a:cubicBezTo>
                  <a:pt x="4" y="0"/>
                  <a:pt x="1" y="2"/>
                  <a:pt x="0" y="5"/>
                </a:cubicBezTo>
                <a:cubicBezTo>
                  <a:pt x="0" y="2"/>
                  <a:pt x="4" y="0"/>
                  <a:pt x="8" y="0"/>
                </a:cubicBezTo>
                <a:cubicBezTo>
                  <a:pt x="12" y="0"/>
                  <a:pt x="16" y="4"/>
                  <a:pt x="19" y="6"/>
                </a:cubicBezTo>
                <a:cubicBezTo>
                  <a:pt x="21" y="9"/>
                  <a:pt x="24" y="12"/>
                  <a:pt x="26" y="12"/>
                </a:cubicBezTo>
                <a:cubicBezTo>
                  <a:pt x="29" y="12"/>
                  <a:pt x="31" y="14"/>
                  <a:pt x="34" y="17"/>
                </a:cubicBezTo>
                <a:cubicBezTo>
                  <a:pt x="36" y="19"/>
                  <a:pt x="38" y="21"/>
                  <a:pt x="43" y="22"/>
                </a:cubicBezTo>
                <a:cubicBezTo>
                  <a:pt x="51" y="23"/>
                  <a:pt x="57" y="31"/>
                  <a:pt x="57" y="37"/>
                </a:cubicBezTo>
                <a:cubicBezTo>
                  <a:pt x="57" y="37"/>
                  <a:pt x="57" y="38"/>
                  <a:pt x="55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99" name="Freeform 2945">
            <a:extLst>
              <a:ext uri="{FF2B5EF4-FFF2-40B4-BE49-F238E27FC236}">
                <a16:creationId xmlns:a16="http://schemas.microsoft.com/office/drawing/2014/main" id="{59EE8968-2B85-3442-AF62-873B7ADFC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325688"/>
            <a:ext cx="9525" cy="7937"/>
          </a:xfrm>
          <a:custGeom>
            <a:avLst/>
            <a:gdLst>
              <a:gd name="T0" fmla="*/ 2612898 w 25"/>
              <a:gd name="T1" fmla="*/ 0 h 20"/>
              <a:gd name="T2" fmla="*/ 3483864 w 25"/>
              <a:gd name="T3" fmla="*/ 472648 h 20"/>
              <a:gd name="T4" fmla="*/ 0 w 25"/>
              <a:gd name="T5" fmla="*/ 2047349 h 20"/>
              <a:gd name="T6" fmla="*/ 2612898 w 25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" h="20">
                <a:moveTo>
                  <a:pt x="18" y="0"/>
                </a:moveTo>
                <a:lnTo>
                  <a:pt x="24" y="3"/>
                </a:lnTo>
                <a:cubicBezTo>
                  <a:pt x="19" y="10"/>
                  <a:pt x="11" y="19"/>
                  <a:pt x="0" y="13"/>
                </a:cubicBezTo>
                <a:cubicBezTo>
                  <a:pt x="8" y="13"/>
                  <a:pt x="10" y="1"/>
                  <a:pt x="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0" name="Freeform 2946">
            <a:extLst>
              <a:ext uri="{FF2B5EF4-FFF2-40B4-BE49-F238E27FC236}">
                <a16:creationId xmlns:a16="http://schemas.microsoft.com/office/drawing/2014/main" id="{C8DC81D3-D059-4D4D-B53A-6F8C98A56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325688"/>
            <a:ext cx="9525" cy="6350"/>
          </a:xfrm>
          <a:custGeom>
            <a:avLst/>
            <a:gdLst>
              <a:gd name="T0" fmla="*/ 1016127 w 25"/>
              <a:gd name="T1" fmla="*/ 2362597 h 16"/>
              <a:gd name="T2" fmla="*/ 0 w 25"/>
              <a:gd name="T3" fmla="*/ 2205038 h 16"/>
              <a:gd name="T4" fmla="*/ 1306449 w 25"/>
              <a:gd name="T5" fmla="*/ 944959 h 16"/>
              <a:gd name="T6" fmla="*/ 2612898 w 25"/>
              <a:gd name="T7" fmla="*/ 0 h 16"/>
              <a:gd name="T8" fmla="*/ 3483864 w 25"/>
              <a:gd name="T9" fmla="*/ 472678 h 16"/>
              <a:gd name="T10" fmla="*/ 1016127 w 25"/>
              <a:gd name="T11" fmla="*/ 2362597 h 16"/>
              <a:gd name="T12" fmla="*/ 2467737 w 25"/>
              <a:gd name="T13" fmla="*/ 157559 h 16"/>
              <a:gd name="T14" fmla="*/ 1306449 w 25"/>
              <a:gd name="T15" fmla="*/ 1102519 h 16"/>
              <a:gd name="T16" fmla="*/ 0 w 25"/>
              <a:gd name="T17" fmla="*/ 2205038 h 16"/>
              <a:gd name="T18" fmla="*/ 1016127 w 25"/>
              <a:gd name="T19" fmla="*/ 2362597 h 16"/>
              <a:gd name="T20" fmla="*/ 3338703 w 25"/>
              <a:gd name="T21" fmla="*/ 472678 h 16"/>
              <a:gd name="T22" fmla="*/ 2467737 w 25"/>
              <a:gd name="T23" fmla="*/ 157559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16">
                <a:moveTo>
                  <a:pt x="7" y="15"/>
                </a:moveTo>
                <a:cubicBezTo>
                  <a:pt x="6" y="15"/>
                  <a:pt x="3" y="15"/>
                  <a:pt x="0" y="14"/>
                </a:cubicBezTo>
                <a:cubicBezTo>
                  <a:pt x="4" y="12"/>
                  <a:pt x="6" y="9"/>
                  <a:pt x="9" y="6"/>
                </a:cubicBezTo>
                <a:cubicBezTo>
                  <a:pt x="10" y="4"/>
                  <a:pt x="13" y="0"/>
                  <a:pt x="18" y="0"/>
                </a:cubicBezTo>
                <a:lnTo>
                  <a:pt x="24" y="3"/>
                </a:lnTo>
                <a:cubicBezTo>
                  <a:pt x="19" y="9"/>
                  <a:pt x="15" y="15"/>
                  <a:pt x="7" y="15"/>
                </a:cubicBezTo>
                <a:close/>
                <a:moveTo>
                  <a:pt x="17" y="1"/>
                </a:moveTo>
                <a:cubicBezTo>
                  <a:pt x="13" y="1"/>
                  <a:pt x="11" y="4"/>
                  <a:pt x="9" y="7"/>
                </a:cubicBezTo>
                <a:cubicBezTo>
                  <a:pt x="7" y="10"/>
                  <a:pt x="4" y="13"/>
                  <a:pt x="0" y="14"/>
                </a:cubicBezTo>
                <a:cubicBezTo>
                  <a:pt x="3" y="14"/>
                  <a:pt x="6" y="15"/>
                  <a:pt x="7" y="15"/>
                </a:cubicBezTo>
                <a:cubicBezTo>
                  <a:pt x="15" y="15"/>
                  <a:pt x="19" y="9"/>
                  <a:pt x="23" y="3"/>
                </a:cubicBezTo>
                <a:lnTo>
                  <a:pt x="1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1" name="Freeform 2947">
            <a:extLst>
              <a:ext uri="{FF2B5EF4-FFF2-40B4-BE49-F238E27FC236}">
                <a16:creationId xmlns:a16="http://schemas.microsoft.com/office/drawing/2014/main" id="{E4F5B976-32FF-284C-80BA-9E2FCC2EB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325688"/>
            <a:ext cx="7937" cy="7937"/>
          </a:xfrm>
          <a:custGeom>
            <a:avLst/>
            <a:gdLst>
              <a:gd name="T0" fmla="*/ 952785 w 23"/>
              <a:gd name="T1" fmla="*/ 0 h 23"/>
              <a:gd name="T2" fmla="*/ 1786170 w 23"/>
              <a:gd name="T3" fmla="*/ 238110 h 23"/>
              <a:gd name="T4" fmla="*/ 1190895 w 23"/>
              <a:gd name="T5" fmla="*/ 2619900 h 23"/>
              <a:gd name="T6" fmla="*/ 952785 w 2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23">
                <a:moveTo>
                  <a:pt x="8" y="0"/>
                </a:moveTo>
                <a:lnTo>
                  <a:pt x="15" y="2"/>
                </a:lnTo>
                <a:cubicBezTo>
                  <a:pt x="22" y="10"/>
                  <a:pt x="4" y="13"/>
                  <a:pt x="10" y="22"/>
                </a:cubicBezTo>
                <a:cubicBezTo>
                  <a:pt x="0" y="19"/>
                  <a:pt x="1" y="6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2" name="Freeform 2948">
            <a:extLst>
              <a:ext uri="{FF2B5EF4-FFF2-40B4-BE49-F238E27FC236}">
                <a16:creationId xmlns:a16="http://schemas.microsoft.com/office/drawing/2014/main" id="{DF2F34CB-F8D2-3340-9D51-0DDAD519B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325688"/>
            <a:ext cx="6350" cy="7937"/>
          </a:xfrm>
          <a:custGeom>
            <a:avLst/>
            <a:gdLst>
              <a:gd name="T0" fmla="*/ 1120069 w 18"/>
              <a:gd name="T1" fmla="*/ 2515368 h 24"/>
              <a:gd name="T2" fmla="*/ 995539 w 18"/>
              <a:gd name="T3" fmla="*/ 2515368 h 24"/>
              <a:gd name="T4" fmla="*/ 124531 w 18"/>
              <a:gd name="T5" fmla="*/ 1640644 h 24"/>
              <a:gd name="T6" fmla="*/ 746831 w 18"/>
              <a:gd name="T7" fmla="*/ 0 h 24"/>
              <a:gd name="T8" fmla="*/ 1617839 w 18"/>
              <a:gd name="T9" fmla="*/ 218598 h 24"/>
              <a:gd name="T10" fmla="*/ 1369131 w 18"/>
              <a:gd name="T11" fmla="*/ 1312581 h 24"/>
              <a:gd name="T12" fmla="*/ 995539 w 18"/>
              <a:gd name="T13" fmla="*/ 2406234 h 24"/>
              <a:gd name="T14" fmla="*/ 1120069 w 18"/>
              <a:gd name="T15" fmla="*/ 2515368 h 24"/>
              <a:gd name="T16" fmla="*/ 746831 w 18"/>
              <a:gd name="T17" fmla="*/ 109464 h 24"/>
              <a:gd name="T18" fmla="*/ 249061 w 18"/>
              <a:gd name="T19" fmla="*/ 1640644 h 24"/>
              <a:gd name="T20" fmla="*/ 871008 w 18"/>
              <a:gd name="T21" fmla="*/ 2406234 h 24"/>
              <a:gd name="T22" fmla="*/ 1244600 w 18"/>
              <a:gd name="T23" fmla="*/ 1203117 h 24"/>
              <a:gd name="T24" fmla="*/ 1617839 w 18"/>
              <a:gd name="T25" fmla="*/ 218598 h 24"/>
              <a:gd name="T26" fmla="*/ 746831 w 18"/>
              <a:gd name="T27" fmla="*/ 10946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24">
                <a:moveTo>
                  <a:pt x="9" y="23"/>
                </a:moveTo>
                <a:lnTo>
                  <a:pt x="8" y="23"/>
                </a:lnTo>
                <a:cubicBezTo>
                  <a:pt x="2" y="21"/>
                  <a:pt x="2" y="17"/>
                  <a:pt x="1" y="15"/>
                </a:cubicBezTo>
                <a:cubicBezTo>
                  <a:pt x="0" y="10"/>
                  <a:pt x="3" y="3"/>
                  <a:pt x="6" y="0"/>
                </a:cubicBezTo>
                <a:lnTo>
                  <a:pt x="13" y="2"/>
                </a:lnTo>
                <a:cubicBezTo>
                  <a:pt x="17" y="6"/>
                  <a:pt x="13" y="8"/>
                  <a:pt x="11" y="12"/>
                </a:cubicBezTo>
                <a:cubicBezTo>
                  <a:pt x="8" y="15"/>
                  <a:pt x="5" y="18"/>
                  <a:pt x="8" y="22"/>
                </a:cubicBezTo>
                <a:lnTo>
                  <a:pt x="9" y="23"/>
                </a:lnTo>
                <a:close/>
                <a:moveTo>
                  <a:pt x="6" y="1"/>
                </a:moveTo>
                <a:cubicBezTo>
                  <a:pt x="2" y="4"/>
                  <a:pt x="1" y="10"/>
                  <a:pt x="2" y="15"/>
                </a:cubicBezTo>
                <a:cubicBezTo>
                  <a:pt x="2" y="17"/>
                  <a:pt x="3" y="20"/>
                  <a:pt x="7" y="22"/>
                </a:cubicBezTo>
                <a:cubicBezTo>
                  <a:pt x="5" y="17"/>
                  <a:pt x="7" y="15"/>
                  <a:pt x="10" y="11"/>
                </a:cubicBezTo>
                <a:cubicBezTo>
                  <a:pt x="13" y="8"/>
                  <a:pt x="16" y="6"/>
                  <a:pt x="13" y="2"/>
                </a:cubicBez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3" name="Freeform 2949">
            <a:extLst>
              <a:ext uri="{FF2B5EF4-FFF2-40B4-BE49-F238E27FC236}">
                <a16:creationId xmlns:a16="http://schemas.microsoft.com/office/drawing/2014/main" id="{6F3A4F6E-FE1A-854C-8D72-5714FBDA3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863" y="2325688"/>
            <a:ext cx="7937" cy="7937"/>
          </a:xfrm>
          <a:custGeom>
            <a:avLst/>
            <a:gdLst>
              <a:gd name="T0" fmla="*/ 650834 w 22"/>
              <a:gd name="T1" fmla="*/ 238110 h 23"/>
              <a:gd name="T2" fmla="*/ 1692024 w 22"/>
              <a:gd name="T3" fmla="*/ 0 h 23"/>
              <a:gd name="T4" fmla="*/ 1561785 w 22"/>
              <a:gd name="T5" fmla="*/ 2619900 h 23"/>
              <a:gd name="T6" fmla="*/ 650834 w 22"/>
              <a:gd name="T7" fmla="*/ 23811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3">
                <a:moveTo>
                  <a:pt x="5" y="2"/>
                </a:moveTo>
                <a:lnTo>
                  <a:pt x="13" y="0"/>
                </a:lnTo>
                <a:cubicBezTo>
                  <a:pt x="21" y="4"/>
                  <a:pt x="20" y="21"/>
                  <a:pt x="12" y="22"/>
                </a:cubicBezTo>
                <a:cubicBezTo>
                  <a:pt x="15" y="13"/>
                  <a:pt x="0" y="12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4" name="Freeform 2950">
            <a:extLst>
              <a:ext uri="{FF2B5EF4-FFF2-40B4-BE49-F238E27FC236}">
                <a16:creationId xmlns:a16="http://schemas.microsoft.com/office/drawing/2014/main" id="{BD2F3AE2-9CF4-3D4C-B01E-B66D871FA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863" y="2325688"/>
            <a:ext cx="6350" cy="7937"/>
          </a:xfrm>
          <a:custGeom>
            <a:avLst/>
            <a:gdLst>
              <a:gd name="T0" fmla="*/ 1120069 w 18"/>
              <a:gd name="T1" fmla="*/ 2515368 h 24"/>
              <a:gd name="T2" fmla="*/ 1120069 w 18"/>
              <a:gd name="T3" fmla="*/ 2406234 h 24"/>
              <a:gd name="T4" fmla="*/ 746831 w 18"/>
              <a:gd name="T5" fmla="*/ 1421715 h 24"/>
              <a:gd name="T6" fmla="*/ 373239 w 18"/>
              <a:gd name="T7" fmla="*/ 218598 h 24"/>
              <a:gd name="T8" fmla="*/ 373239 w 18"/>
              <a:gd name="T9" fmla="*/ 218598 h 24"/>
              <a:gd name="T10" fmla="*/ 871008 w 18"/>
              <a:gd name="T11" fmla="*/ 1421715 h 24"/>
              <a:gd name="T12" fmla="*/ 1369131 w 18"/>
              <a:gd name="T13" fmla="*/ 2296769 h 24"/>
              <a:gd name="T14" fmla="*/ 1866900 w 18"/>
              <a:gd name="T15" fmla="*/ 1421715 h 24"/>
              <a:gd name="T16" fmla="*/ 1369131 w 18"/>
              <a:gd name="T17" fmla="*/ 0 h 24"/>
              <a:gd name="T18" fmla="*/ 1369131 w 18"/>
              <a:gd name="T19" fmla="*/ 0 h 24"/>
              <a:gd name="T20" fmla="*/ 1991078 w 18"/>
              <a:gd name="T21" fmla="*/ 1421715 h 24"/>
              <a:gd name="T22" fmla="*/ 1244600 w 18"/>
              <a:gd name="T23" fmla="*/ 2515368 h 24"/>
              <a:gd name="T24" fmla="*/ 1120069 w 18"/>
              <a:gd name="T25" fmla="*/ 2515368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4">
                <a:moveTo>
                  <a:pt x="9" y="23"/>
                </a:moveTo>
                <a:lnTo>
                  <a:pt x="9" y="22"/>
                </a:lnTo>
                <a:cubicBezTo>
                  <a:pt x="11" y="18"/>
                  <a:pt x="9" y="16"/>
                  <a:pt x="6" y="13"/>
                </a:cubicBezTo>
                <a:cubicBezTo>
                  <a:pt x="3" y="11"/>
                  <a:pt x="0" y="7"/>
                  <a:pt x="3" y="2"/>
                </a:cubicBezTo>
                <a:cubicBezTo>
                  <a:pt x="1" y="7"/>
                  <a:pt x="3" y="10"/>
                  <a:pt x="7" y="13"/>
                </a:cubicBezTo>
                <a:cubicBezTo>
                  <a:pt x="9" y="16"/>
                  <a:pt x="11" y="18"/>
                  <a:pt x="11" y="21"/>
                </a:cubicBezTo>
                <a:cubicBezTo>
                  <a:pt x="14" y="21"/>
                  <a:pt x="15" y="16"/>
                  <a:pt x="15" y="13"/>
                </a:cubicBezTo>
                <a:cubicBezTo>
                  <a:pt x="16" y="8"/>
                  <a:pt x="15" y="3"/>
                  <a:pt x="11" y="0"/>
                </a:cubicBezTo>
                <a:cubicBezTo>
                  <a:pt x="15" y="3"/>
                  <a:pt x="17" y="8"/>
                  <a:pt x="16" y="13"/>
                </a:cubicBezTo>
                <a:cubicBezTo>
                  <a:pt x="15" y="18"/>
                  <a:pt x="13" y="21"/>
                  <a:pt x="10" y="23"/>
                </a:cubicBezTo>
                <a:lnTo>
                  <a:pt x="9" y="2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5" name="Freeform 2951">
            <a:extLst>
              <a:ext uri="{FF2B5EF4-FFF2-40B4-BE49-F238E27FC236}">
                <a16:creationId xmlns:a16="http://schemas.microsoft.com/office/drawing/2014/main" id="{7E53D5EC-267F-834A-9A4E-41FB9DA4F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311400"/>
            <a:ext cx="25400" cy="17463"/>
          </a:xfrm>
          <a:custGeom>
            <a:avLst/>
            <a:gdLst>
              <a:gd name="T0" fmla="*/ 0 w 70"/>
              <a:gd name="T1" fmla="*/ 2561473 h 50"/>
              <a:gd name="T2" fmla="*/ 4081780 w 70"/>
              <a:gd name="T3" fmla="*/ 2317689 h 50"/>
              <a:gd name="T4" fmla="*/ 6583317 w 70"/>
              <a:gd name="T5" fmla="*/ 3415414 h 50"/>
              <a:gd name="T6" fmla="*/ 8294914 w 70"/>
              <a:gd name="T7" fmla="*/ 5245187 h 50"/>
              <a:gd name="T8" fmla="*/ 4476569 w 70"/>
              <a:gd name="T9" fmla="*/ 4635379 h 50"/>
              <a:gd name="T10" fmla="*/ 0 w 70"/>
              <a:gd name="T11" fmla="*/ 2561473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" h="50">
                <a:moveTo>
                  <a:pt x="0" y="21"/>
                </a:moveTo>
                <a:cubicBezTo>
                  <a:pt x="5" y="0"/>
                  <a:pt x="25" y="14"/>
                  <a:pt x="31" y="19"/>
                </a:cubicBezTo>
                <a:cubicBezTo>
                  <a:pt x="36" y="25"/>
                  <a:pt x="47" y="23"/>
                  <a:pt x="50" y="28"/>
                </a:cubicBezTo>
                <a:cubicBezTo>
                  <a:pt x="66" y="25"/>
                  <a:pt x="69" y="37"/>
                  <a:pt x="63" y="43"/>
                </a:cubicBezTo>
                <a:cubicBezTo>
                  <a:pt x="57" y="49"/>
                  <a:pt x="39" y="46"/>
                  <a:pt x="34" y="38"/>
                </a:cubicBezTo>
                <a:cubicBezTo>
                  <a:pt x="26" y="27"/>
                  <a:pt x="13" y="20"/>
                  <a:pt x="0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6" name="Freeform 2952">
            <a:extLst>
              <a:ext uri="{FF2B5EF4-FFF2-40B4-BE49-F238E27FC236}">
                <a16:creationId xmlns:a16="http://schemas.microsoft.com/office/drawing/2014/main" id="{F588D764-AF59-C949-893A-727305E85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314575"/>
            <a:ext cx="23813" cy="12700"/>
          </a:xfrm>
          <a:custGeom>
            <a:avLst/>
            <a:gdLst>
              <a:gd name="T0" fmla="*/ 6376981 w 68"/>
              <a:gd name="T1" fmla="*/ 4241457 h 37"/>
              <a:gd name="T2" fmla="*/ 7603351 w 68"/>
              <a:gd name="T3" fmla="*/ 3887916 h 37"/>
              <a:gd name="T4" fmla="*/ 8093969 w 68"/>
              <a:gd name="T5" fmla="*/ 2709905 h 37"/>
              <a:gd name="T6" fmla="*/ 6131848 w 68"/>
              <a:gd name="T7" fmla="*/ 2238632 h 37"/>
              <a:gd name="T8" fmla="*/ 4905478 w 68"/>
              <a:gd name="T9" fmla="*/ 1649284 h 37"/>
              <a:gd name="T10" fmla="*/ 3801675 w 68"/>
              <a:gd name="T11" fmla="*/ 1060278 h 37"/>
              <a:gd name="T12" fmla="*/ 4905478 w 68"/>
              <a:gd name="T13" fmla="*/ 1531551 h 37"/>
              <a:gd name="T14" fmla="*/ 6131848 w 68"/>
              <a:gd name="T15" fmla="*/ 2120557 h 37"/>
              <a:gd name="T16" fmla="*/ 8093969 w 68"/>
              <a:gd name="T17" fmla="*/ 2709905 h 37"/>
              <a:gd name="T18" fmla="*/ 7725918 w 68"/>
              <a:gd name="T19" fmla="*/ 4005649 h 37"/>
              <a:gd name="T20" fmla="*/ 6376981 w 68"/>
              <a:gd name="T21" fmla="*/ 4241457 h 37"/>
              <a:gd name="T22" fmla="*/ 4169726 w 68"/>
              <a:gd name="T23" fmla="*/ 3416643 h 37"/>
              <a:gd name="T24" fmla="*/ 122567 w 68"/>
              <a:gd name="T25" fmla="*/ 1296086 h 37"/>
              <a:gd name="T26" fmla="*/ 0 w 68"/>
              <a:gd name="T27" fmla="*/ 1296086 h 37"/>
              <a:gd name="T28" fmla="*/ 122567 w 68"/>
              <a:gd name="T29" fmla="*/ 1178011 h 37"/>
              <a:gd name="T30" fmla="*/ 4169726 w 68"/>
              <a:gd name="T31" fmla="*/ 3298911 h 37"/>
              <a:gd name="T32" fmla="*/ 6376981 w 68"/>
              <a:gd name="T33" fmla="*/ 4241457 h 37"/>
              <a:gd name="T34" fmla="*/ 4169726 w 68"/>
              <a:gd name="T35" fmla="*/ 3416643 h 37"/>
              <a:gd name="T36" fmla="*/ 122567 w 68"/>
              <a:gd name="T37" fmla="*/ 824814 h 37"/>
              <a:gd name="T38" fmla="*/ 0 w 68"/>
              <a:gd name="T39" fmla="*/ 1296086 h 37"/>
              <a:gd name="T40" fmla="*/ 122567 w 68"/>
              <a:gd name="T41" fmla="*/ 824814 h 37"/>
              <a:gd name="T42" fmla="*/ 1103803 w 68"/>
              <a:gd name="T43" fmla="*/ 0 h 37"/>
              <a:gd name="T44" fmla="*/ 122567 w 68"/>
              <a:gd name="T45" fmla="*/ 824814 h 37"/>
              <a:gd name="T46" fmla="*/ 1103803 w 68"/>
              <a:gd name="T47" fmla="*/ 0 h 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37">
                <a:moveTo>
                  <a:pt x="52" y="36"/>
                </a:moveTo>
                <a:cubicBezTo>
                  <a:pt x="57" y="36"/>
                  <a:pt x="62" y="35"/>
                  <a:pt x="62" y="33"/>
                </a:cubicBezTo>
                <a:cubicBezTo>
                  <a:pt x="66" y="31"/>
                  <a:pt x="66" y="27"/>
                  <a:pt x="66" y="23"/>
                </a:cubicBezTo>
                <a:cubicBezTo>
                  <a:pt x="63" y="19"/>
                  <a:pt x="58" y="18"/>
                  <a:pt x="50" y="19"/>
                </a:cubicBezTo>
                <a:cubicBezTo>
                  <a:pt x="48" y="15"/>
                  <a:pt x="44" y="15"/>
                  <a:pt x="40" y="14"/>
                </a:cubicBezTo>
                <a:cubicBezTo>
                  <a:pt x="37" y="13"/>
                  <a:pt x="34" y="12"/>
                  <a:pt x="31" y="9"/>
                </a:cubicBezTo>
                <a:cubicBezTo>
                  <a:pt x="34" y="12"/>
                  <a:pt x="37" y="13"/>
                  <a:pt x="40" y="13"/>
                </a:cubicBezTo>
                <a:cubicBezTo>
                  <a:pt x="44" y="14"/>
                  <a:pt x="48" y="15"/>
                  <a:pt x="50" y="18"/>
                </a:cubicBezTo>
                <a:cubicBezTo>
                  <a:pt x="57" y="16"/>
                  <a:pt x="64" y="18"/>
                  <a:pt x="66" y="23"/>
                </a:cubicBezTo>
                <a:cubicBezTo>
                  <a:pt x="67" y="27"/>
                  <a:pt x="66" y="31"/>
                  <a:pt x="63" y="34"/>
                </a:cubicBezTo>
                <a:cubicBezTo>
                  <a:pt x="62" y="35"/>
                  <a:pt x="57" y="36"/>
                  <a:pt x="52" y="36"/>
                </a:cubicBezTo>
                <a:close/>
                <a:moveTo>
                  <a:pt x="34" y="29"/>
                </a:moveTo>
                <a:cubicBezTo>
                  <a:pt x="25" y="18"/>
                  <a:pt x="14" y="11"/>
                  <a:pt x="1" y="11"/>
                </a:cubicBezTo>
                <a:lnTo>
                  <a:pt x="0" y="11"/>
                </a:lnTo>
                <a:lnTo>
                  <a:pt x="1" y="10"/>
                </a:lnTo>
                <a:cubicBezTo>
                  <a:pt x="15" y="10"/>
                  <a:pt x="26" y="17"/>
                  <a:pt x="34" y="28"/>
                </a:cubicBezTo>
                <a:cubicBezTo>
                  <a:pt x="38" y="34"/>
                  <a:pt x="46" y="36"/>
                  <a:pt x="52" y="36"/>
                </a:cubicBezTo>
                <a:cubicBezTo>
                  <a:pt x="46" y="36"/>
                  <a:pt x="38" y="34"/>
                  <a:pt x="34" y="29"/>
                </a:cubicBezTo>
                <a:close/>
                <a:moveTo>
                  <a:pt x="1" y="7"/>
                </a:moveTo>
                <a:cubicBezTo>
                  <a:pt x="1" y="8"/>
                  <a:pt x="0" y="10"/>
                  <a:pt x="0" y="11"/>
                </a:cubicBezTo>
                <a:cubicBezTo>
                  <a:pt x="0" y="9"/>
                  <a:pt x="1" y="8"/>
                  <a:pt x="1" y="7"/>
                </a:cubicBezTo>
                <a:close/>
                <a:moveTo>
                  <a:pt x="9" y="0"/>
                </a:moveTo>
                <a:cubicBezTo>
                  <a:pt x="6" y="0"/>
                  <a:pt x="2" y="3"/>
                  <a:pt x="1" y="7"/>
                </a:cubicBezTo>
                <a:cubicBezTo>
                  <a:pt x="2" y="3"/>
                  <a:pt x="5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7" name="Freeform 2953">
            <a:extLst>
              <a:ext uri="{FF2B5EF4-FFF2-40B4-BE49-F238E27FC236}">
                <a16:creationId xmlns:a16="http://schemas.microsoft.com/office/drawing/2014/main" id="{1BE9B404-9CEF-CC47-B9CF-72BFBC786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20925"/>
            <a:ext cx="1588" cy="3175"/>
          </a:xfrm>
          <a:custGeom>
            <a:avLst/>
            <a:gdLst>
              <a:gd name="T0" fmla="*/ 403352 w 5"/>
              <a:gd name="T1" fmla="*/ 0 h 11"/>
              <a:gd name="T2" fmla="*/ 201676 w 5"/>
              <a:gd name="T3" fmla="*/ 833005 h 11"/>
              <a:gd name="T4" fmla="*/ 403352 w 5"/>
              <a:gd name="T5" fmla="*/ 0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1">
                <a:moveTo>
                  <a:pt x="4" y="0"/>
                </a:moveTo>
                <a:lnTo>
                  <a:pt x="2" y="10"/>
                </a:lnTo>
                <a:cubicBezTo>
                  <a:pt x="0" y="7"/>
                  <a:pt x="1" y="2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8" name="Freeform 2954">
            <a:extLst>
              <a:ext uri="{FF2B5EF4-FFF2-40B4-BE49-F238E27FC236}">
                <a16:creationId xmlns:a16="http://schemas.microsoft.com/office/drawing/2014/main" id="{38E77C2D-55EC-364C-B4F0-C284E08AC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20925"/>
            <a:ext cx="1588" cy="3175"/>
          </a:xfrm>
          <a:custGeom>
            <a:avLst/>
            <a:gdLst>
              <a:gd name="T0" fmla="*/ 140009 w 6"/>
              <a:gd name="T1" fmla="*/ 833005 h 11"/>
              <a:gd name="T2" fmla="*/ 70137 w 6"/>
              <a:gd name="T3" fmla="*/ 333375 h 11"/>
              <a:gd name="T4" fmla="*/ 280282 w 6"/>
              <a:gd name="T5" fmla="*/ 0 h 11"/>
              <a:gd name="T6" fmla="*/ 350154 w 6"/>
              <a:gd name="T7" fmla="*/ 0 h 11"/>
              <a:gd name="T8" fmla="*/ 280282 w 6"/>
              <a:gd name="T9" fmla="*/ 83416 h 11"/>
              <a:gd name="T10" fmla="*/ 70137 w 6"/>
              <a:gd name="T11" fmla="*/ 333375 h 11"/>
              <a:gd name="T12" fmla="*/ 140009 w 6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1">
                <a:moveTo>
                  <a:pt x="2" y="10"/>
                </a:moveTo>
                <a:cubicBezTo>
                  <a:pt x="0" y="9"/>
                  <a:pt x="0" y="6"/>
                  <a:pt x="1" y="4"/>
                </a:cubicBezTo>
                <a:cubicBezTo>
                  <a:pt x="1" y="2"/>
                  <a:pt x="3" y="0"/>
                  <a:pt x="4" y="0"/>
                </a:cubicBezTo>
                <a:lnTo>
                  <a:pt x="5" y="0"/>
                </a:lnTo>
                <a:cubicBezTo>
                  <a:pt x="5" y="1"/>
                  <a:pt x="4" y="1"/>
                  <a:pt x="4" y="1"/>
                </a:cubicBezTo>
                <a:cubicBezTo>
                  <a:pt x="3" y="1"/>
                  <a:pt x="2" y="3"/>
                  <a:pt x="1" y="4"/>
                </a:cubicBezTo>
                <a:cubicBezTo>
                  <a:pt x="1" y="6"/>
                  <a:pt x="1" y="9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09" name="Freeform 2955">
            <a:extLst>
              <a:ext uri="{FF2B5EF4-FFF2-40B4-BE49-F238E27FC236}">
                <a16:creationId xmlns:a16="http://schemas.microsoft.com/office/drawing/2014/main" id="{DE926B9B-FE3A-0248-BD65-2946705BA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2038" y="2322513"/>
            <a:ext cx="1587" cy="3175"/>
          </a:xfrm>
          <a:custGeom>
            <a:avLst/>
            <a:gdLst>
              <a:gd name="T0" fmla="*/ 0 w 2"/>
              <a:gd name="T1" fmla="*/ 0 h 7"/>
              <a:gd name="T2" fmla="*/ 0 w 2"/>
              <a:gd name="T3" fmla="*/ 1234168 h 7"/>
              <a:gd name="T4" fmla="*/ 0 w 2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7">
                <a:moveTo>
                  <a:pt x="0" y="0"/>
                </a:moveTo>
                <a:cubicBezTo>
                  <a:pt x="1" y="2"/>
                  <a:pt x="0" y="5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0" name="Freeform 2956">
            <a:extLst>
              <a:ext uri="{FF2B5EF4-FFF2-40B4-BE49-F238E27FC236}">
                <a16:creationId xmlns:a16="http://schemas.microsoft.com/office/drawing/2014/main" id="{7A99051F-0F7E-5C43-888F-316948535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319338"/>
            <a:ext cx="6350" cy="3175"/>
          </a:xfrm>
          <a:custGeom>
            <a:avLst/>
            <a:gdLst>
              <a:gd name="T0" fmla="*/ 0 w 17"/>
              <a:gd name="T1" fmla="*/ 0 h 7"/>
              <a:gd name="T2" fmla="*/ 1395132 w 17"/>
              <a:gd name="T3" fmla="*/ 822779 h 7"/>
              <a:gd name="T4" fmla="*/ 0 w 17"/>
              <a:gd name="T5" fmla="*/ 0 h 7"/>
              <a:gd name="T6" fmla="*/ 2232212 w 17"/>
              <a:gd name="T7" fmla="*/ 1234168 h 7"/>
              <a:gd name="T8" fmla="*/ 1395132 w 17"/>
              <a:gd name="T9" fmla="*/ 822779 h 7"/>
              <a:gd name="T10" fmla="*/ 2232212 w 17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7">
                <a:moveTo>
                  <a:pt x="0" y="0"/>
                </a:moveTo>
                <a:cubicBezTo>
                  <a:pt x="5" y="0"/>
                  <a:pt x="7" y="2"/>
                  <a:pt x="10" y="4"/>
                </a:cubicBezTo>
                <a:lnTo>
                  <a:pt x="0" y="0"/>
                </a:lnTo>
                <a:close/>
                <a:moveTo>
                  <a:pt x="16" y="6"/>
                </a:moveTo>
                <a:cubicBezTo>
                  <a:pt x="14" y="6"/>
                  <a:pt x="12" y="5"/>
                  <a:pt x="10" y="4"/>
                </a:cubicBezTo>
                <a:lnTo>
                  <a:pt x="1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1" name="Freeform 2957">
            <a:extLst>
              <a:ext uri="{FF2B5EF4-FFF2-40B4-BE49-F238E27FC236}">
                <a16:creationId xmlns:a16="http://schemas.microsoft.com/office/drawing/2014/main" id="{9132CBAF-609C-2E4C-9BFA-1D8C65670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317750"/>
            <a:ext cx="6350" cy="3175"/>
          </a:xfrm>
          <a:custGeom>
            <a:avLst/>
            <a:gdLst>
              <a:gd name="T0" fmla="*/ 2232212 w 17"/>
              <a:gd name="T1" fmla="*/ 1102519 h 8"/>
              <a:gd name="T2" fmla="*/ 1255806 w 17"/>
              <a:gd name="T3" fmla="*/ 630238 h 8"/>
              <a:gd name="T4" fmla="*/ 0 w 17"/>
              <a:gd name="T5" fmla="*/ 157559 h 8"/>
              <a:gd name="T6" fmla="*/ 0 w 17"/>
              <a:gd name="T7" fmla="*/ 157559 h 8"/>
              <a:gd name="T8" fmla="*/ 0 w 17"/>
              <a:gd name="T9" fmla="*/ 0 h 8"/>
              <a:gd name="T10" fmla="*/ 0 w 17"/>
              <a:gd name="T11" fmla="*/ 0 h 8"/>
              <a:gd name="T12" fmla="*/ 1255806 w 17"/>
              <a:gd name="T13" fmla="*/ 630238 h 8"/>
              <a:gd name="T14" fmla="*/ 2232212 w 17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8">
                <a:moveTo>
                  <a:pt x="16" y="7"/>
                </a:moveTo>
                <a:cubicBezTo>
                  <a:pt x="13" y="7"/>
                  <a:pt x="10" y="5"/>
                  <a:pt x="9" y="4"/>
                </a:cubicBezTo>
                <a:cubicBezTo>
                  <a:pt x="7" y="2"/>
                  <a:pt x="4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7" y="2"/>
                  <a:pt x="9" y="4"/>
                </a:cubicBezTo>
                <a:cubicBezTo>
                  <a:pt x="11" y="5"/>
                  <a:pt x="13" y="7"/>
                  <a:pt x="16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2" name="Freeform 2958">
            <a:extLst>
              <a:ext uri="{FF2B5EF4-FFF2-40B4-BE49-F238E27FC236}">
                <a16:creationId xmlns:a16="http://schemas.microsoft.com/office/drawing/2014/main" id="{F27A6C9C-358F-7747-A016-C2176C39F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2306638"/>
            <a:ext cx="60325" cy="19050"/>
          </a:xfrm>
          <a:custGeom>
            <a:avLst/>
            <a:gdLst>
              <a:gd name="T0" fmla="*/ 1676173 w 168"/>
              <a:gd name="T1" fmla="*/ 2371912 h 51"/>
              <a:gd name="T2" fmla="*/ 8509775 w 168"/>
              <a:gd name="T3" fmla="*/ 4046071 h 51"/>
              <a:gd name="T4" fmla="*/ 12764842 w 168"/>
              <a:gd name="T5" fmla="*/ 4883524 h 51"/>
              <a:gd name="T6" fmla="*/ 12764842 w 168"/>
              <a:gd name="T7" fmla="*/ 2511612 h 51"/>
              <a:gd name="T8" fmla="*/ 15214468 w 168"/>
              <a:gd name="T9" fmla="*/ 4464797 h 51"/>
              <a:gd name="T10" fmla="*/ 15214468 w 168"/>
              <a:gd name="T11" fmla="*/ 2092885 h 51"/>
              <a:gd name="T12" fmla="*/ 17406276 w 168"/>
              <a:gd name="T13" fmla="*/ 3767044 h 51"/>
              <a:gd name="T14" fmla="*/ 20500805 w 168"/>
              <a:gd name="T15" fmla="*/ 6976035 h 51"/>
              <a:gd name="T16" fmla="*/ 14698833 w 168"/>
              <a:gd name="T17" fmla="*/ 5441576 h 51"/>
              <a:gd name="T18" fmla="*/ 8638684 w 168"/>
              <a:gd name="T19" fmla="*/ 4883524 h 51"/>
              <a:gd name="T20" fmla="*/ 1676173 w 168"/>
              <a:gd name="T21" fmla="*/ 2371912 h 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8" h="51">
                <a:moveTo>
                  <a:pt x="13" y="17"/>
                </a:moveTo>
                <a:cubicBezTo>
                  <a:pt x="0" y="0"/>
                  <a:pt x="57" y="22"/>
                  <a:pt x="66" y="29"/>
                </a:cubicBezTo>
                <a:cubicBezTo>
                  <a:pt x="76" y="35"/>
                  <a:pt x="89" y="38"/>
                  <a:pt x="99" y="35"/>
                </a:cubicBezTo>
                <a:cubicBezTo>
                  <a:pt x="113" y="31"/>
                  <a:pt x="106" y="19"/>
                  <a:pt x="99" y="18"/>
                </a:cubicBezTo>
                <a:cubicBezTo>
                  <a:pt x="109" y="13"/>
                  <a:pt x="120" y="22"/>
                  <a:pt x="118" y="32"/>
                </a:cubicBezTo>
                <a:cubicBezTo>
                  <a:pt x="131" y="27"/>
                  <a:pt x="124" y="14"/>
                  <a:pt x="118" y="15"/>
                </a:cubicBezTo>
                <a:cubicBezTo>
                  <a:pt x="125" y="9"/>
                  <a:pt x="136" y="18"/>
                  <a:pt x="135" y="27"/>
                </a:cubicBezTo>
                <a:cubicBezTo>
                  <a:pt x="156" y="30"/>
                  <a:pt x="167" y="41"/>
                  <a:pt x="159" y="50"/>
                </a:cubicBezTo>
                <a:cubicBezTo>
                  <a:pt x="160" y="31"/>
                  <a:pt x="129" y="35"/>
                  <a:pt x="114" y="39"/>
                </a:cubicBezTo>
                <a:cubicBezTo>
                  <a:pt x="97" y="44"/>
                  <a:pt x="79" y="41"/>
                  <a:pt x="67" y="35"/>
                </a:cubicBezTo>
                <a:cubicBezTo>
                  <a:pt x="56" y="29"/>
                  <a:pt x="36" y="22"/>
                  <a:pt x="13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3" name="Freeform 2959">
            <a:extLst>
              <a:ext uri="{FF2B5EF4-FFF2-40B4-BE49-F238E27FC236}">
                <a16:creationId xmlns:a16="http://schemas.microsoft.com/office/drawing/2014/main" id="{08D9B109-9FC4-C643-8333-A028AE0C0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6163" y="2308225"/>
            <a:ext cx="55562" cy="15875"/>
          </a:xfrm>
          <a:custGeom>
            <a:avLst/>
            <a:gdLst>
              <a:gd name="T0" fmla="*/ 19122407 w 153"/>
              <a:gd name="T1" fmla="*/ 4425878 h 44"/>
              <a:gd name="T2" fmla="*/ 16748493 w 153"/>
              <a:gd name="T3" fmla="*/ 3775003 h 44"/>
              <a:gd name="T4" fmla="*/ 13583275 w 153"/>
              <a:gd name="T5" fmla="*/ 4165384 h 44"/>
              <a:gd name="T6" fmla="*/ 16748493 w 153"/>
              <a:gd name="T7" fmla="*/ 3644756 h 44"/>
              <a:gd name="T8" fmla="*/ 19122407 w 153"/>
              <a:gd name="T9" fmla="*/ 4425878 h 44"/>
              <a:gd name="T10" fmla="*/ 19517877 w 153"/>
              <a:gd name="T11" fmla="*/ 5597381 h 44"/>
              <a:gd name="T12" fmla="*/ 19649701 w 153"/>
              <a:gd name="T13" fmla="*/ 4425878 h 44"/>
              <a:gd name="T14" fmla="*/ 16353022 w 153"/>
              <a:gd name="T15" fmla="*/ 2863994 h 44"/>
              <a:gd name="T16" fmla="*/ 15825365 w 153"/>
              <a:gd name="T17" fmla="*/ 1301750 h 44"/>
              <a:gd name="T18" fmla="*/ 14242756 w 153"/>
              <a:gd name="T19" fmla="*/ 911369 h 44"/>
              <a:gd name="T20" fmla="*/ 15825365 w 153"/>
              <a:gd name="T21" fmla="*/ 1301750 h 44"/>
              <a:gd name="T22" fmla="*/ 16484846 w 153"/>
              <a:gd name="T23" fmla="*/ 2603500 h 44"/>
              <a:gd name="T24" fmla="*/ 19781888 w 153"/>
              <a:gd name="T25" fmla="*/ 4295631 h 44"/>
              <a:gd name="T26" fmla="*/ 19517877 w 153"/>
              <a:gd name="T27" fmla="*/ 5597381 h 44"/>
              <a:gd name="T28" fmla="*/ 19122407 w 153"/>
              <a:gd name="T29" fmla="*/ 4425878 h 44"/>
              <a:gd name="T30" fmla="*/ 7385025 w 153"/>
              <a:gd name="T31" fmla="*/ 3644756 h 44"/>
              <a:gd name="T32" fmla="*/ 395471 w 153"/>
              <a:gd name="T33" fmla="*/ 1301750 h 44"/>
              <a:gd name="T34" fmla="*/ 7517212 w 153"/>
              <a:gd name="T35" fmla="*/ 3644756 h 44"/>
              <a:gd name="T36" fmla="*/ 13319628 w 153"/>
              <a:gd name="T37" fmla="*/ 4295631 h 44"/>
              <a:gd name="T38" fmla="*/ 7385025 w 153"/>
              <a:gd name="T39" fmla="*/ 3644756 h 44"/>
              <a:gd name="T40" fmla="*/ 527657 w 153"/>
              <a:gd name="T41" fmla="*/ 520628 h 44"/>
              <a:gd name="T42" fmla="*/ 7253201 w 153"/>
              <a:gd name="T43" fmla="*/ 2603500 h 44"/>
              <a:gd name="T44" fmla="*/ 11605195 w 153"/>
              <a:gd name="T45" fmla="*/ 3644756 h 44"/>
              <a:gd name="T46" fmla="*/ 12792333 w 153"/>
              <a:gd name="T47" fmla="*/ 2603500 h 44"/>
              <a:gd name="T48" fmla="*/ 11605195 w 153"/>
              <a:gd name="T49" fmla="*/ 3644756 h 44"/>
              <a:gd name="T50" fmla="*/ 7253201 w 153"/>
              <a:gd name="T51" fmla="*/ 2863994 h 44"/>
              <a:gd name="T52" fmla="*/ 0 w 153"/>
              <a:gd name="T53" fmla="*/ 781122 h 44"/>
              <a:gd name="T54" fmla="*/ 527657 w 153"/>
              <a:gd name="T55" fmla="*/ 520628 h 44"/>
              <a:gd name="T56" fmla="*/ 11605195 w 153"/>
              <a:gd name="T57" fmla="*/ 1431997 h 44"/>
              <a:gd name="T58" fmla="*/ 13715462 w 153"/>
              <a:gd name="T59" fmla="*/ 1952625 h 44"/>
              <a:gd name="T60" fmla="*/ 14110932 w 153"/>
              <a:gd name="T61" fmla="*/ 3254375 h 44"/>
              <a:gd name="T62" fmla="*/ 14902237 w 153"/>
              <a:gd name="T63" fmla="*/ 1822378 h 44"/>
              <a:gd name="T64" fmla="*/ 14110932 w 153"/>
              <a:gd name="T65" fmla="*/ 1171503 h 44"/>
              <a:gd name="T66" fmla="*/ 15034060 w 153"/>
              <a:gd name="T67" fmla="*/ 1822378 h 44"/>
              <a:gd name="T68" fmla="*/ 14110932 w 153"/>
              <a:gd name="T69" fmla="*/ 3384622 h 44"/>
              <a:gd name="T70" fmla="*/ 13715462 w 153"/>
              <a:gd name="T71" fmla="*/ 1952625 h 44"/>
              <a:gd name="T72" fmla="*/ 11605195 w 153"/>
              <a:gd name="T73" fmla="*/ 1431997 h 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3" h="44">
                <a:moveTo>
                  <a:pt x="145" y="34"/>
                </a:moveTo>
                <a:cubicBezTo>
                  <a:pt x="142" y="31"/>
                  <a:pt x="135" y="29"/>
                  <a:pt x="127" y="29"/>
                </a:cubicBezTo>
                <a:cubicBezTo>
                  <a:pt x="116" y="29"/>
                  <a:pt x="107" y="31"/>
                  <a:pt x="103" y="32"/>
                </a:cubicBezTo>
                <a:cubicBezTo>
                  <a:pt x="107" y="31"/>
                  <a:pt x="116" y="28"/>
                  <a:pt x="127" y="28"/>
                </a:cubicBezTo>
                <a:cubicBezTo>
                  <a:pt x="135" y="28"/>
                  <a:pt x="142" y="30"/>
                  <a:pt x="145" y="34"/>
                </a:cubicBezTo>
                <a:cubicBezTo>
                  <a:pt x="148" y="36"/>
                  <a:pt x="148" y="38"/>
                  <a:pt x="148" y="43"/>
                </a:cubicBezTo>
                <a:cubicBezTo>
                  <a:pt x="151" y="39"/>
                  <a:pt x="151" y="37"/>
                  <a:pt x="149" y="34"/>
                </a:cubicBezTo>
                <a:cubicBezTo>
                  <a:pt x="148" y="27"/>
                  <a:pt x="138" y="23"/>
                  <a:pt x="124" y="22"/>
                </a:cubicBezTo>
                <a:cubicBezTo>
                  <a:pt x="124" y="17"/>
                  <a:pt x="123" y="13"/>
                  <a:pt x="120" y="10"/>
                </a:cubicBezTo>
                <a:cubicBezTo>
                  <a:pt x="116" y="6"/>
                  <a:pt x="111" y="6"/>
                  <a:pt x="108" y="7"/>
                </a:cubicBezTo>
                <a:cubicBezTo>
                  <a:pt x="111" y="5"/>
                  <a:pt x="116" y="6"/>
                  <a:pt x="120" y="10"/>
                </a:cubicBezTo>
                <a:cubicBezTo>
                  <a:pt x="123" y="12"/>
                  <a:pt x="125" y="17"/>
                  <a:pt x="125" y="20"/>
                </a:cubicBezTo>
                <a:cubicBezTo>
                  <a:pt x="138" y="22"/>
                  <a:pt x="148" y="27"/>
                  <a:pt x="150" y="33"/>
                </a:cubicBezTo>
                <a:cubicBezTo>
                  <a:pt x="152" y="37"/>
                  <a:pt x="151" y="40"/>
                  <a:pt x="148" y="43"/>
                </a:cubicBezTo>
                <a:cubicBezTo>
                  <a:pt x="148" y="39"/>
                  <a:pt x="147" y="37"/>
                  <a:pt x="145" y="34"/>
                </a:cubicBezTo>
                <a:close/>
                <a:moveTo>
                  <a:pt x="56" y="28"/>
                </a:moveTo>
                <a:cubicBezTo>
                  <a:pt x="46" y="22"/>
                  <a:pt x="29" y="17"/>
                  <a:pt x="3" y="10"/>
                </a:cubicBezTo>
                <a:cubicBezTo>
                  <a:pt x="29" y="16"/>
                  <a:pt x="46" y="22"/>
                  <a:pt x="57" y="28"/>
                </a:cubicBezTo>
                <a:cubicBezTo>
                  <a:pt x="67" y="34"/>
                  <a:pt x="86" y="36"/>
                  <a:pt x="101" y="33"/>
                </a:cubicBezTo>
                <a:cubicBezTo>
                  <a:pt x="86" y="36"/>
                  <a:pt x="67" y="35"/>
                  <a:pt x="56" y="28"/>
                </a:cubicBezTo>
                <a:close/>
                <a:moveTo>
                  <a:pt x="4" y="4"/>
                </a:moveTo>
                <a:cubicBezTo>
                  <a:pt x="16" y="4"/>
                  <a:pt x="47" y="16"/>
                  <a:pt x="55" y="20"/>
                </a:cubicBezTo>
                <a:cubicBezTo>
                  <a:pt x="65" y="28"/>
                  <a:pt x="79" y="30"/>
                  <a:pt x="88" y="28"/>
                </a:cubicBezTo>
                <a:cubicBezTo>
                  <a:pt x="92" y="26"/>
                  <a:pt x="96" y="24"/>
                  <a:pt x="97" y="20"/>
                </a:cubicBezTo>
                <a:cubicBezTo>
                  <a:pt x="97" y="23"/>
                  <a:pt x="95" y="26"/>
                  <a:pt x="88" y="28"/>
                </a:cubicBezTo>
                <a:cubicBezTo>
                  <a:pt x="79" y="31"/>
                  <a:pt x="65" y="28"/>
                  <a:pt x="55" y="22"/>
                </a:cubicBezTo>
                <a:cubicBezTo>
                  <a:pt x="47" y="15"/>
                  <a:pt x="3" y="0"/>
                  <a:pt x="0" y="6"/>
                </a:cubicBezTo>
                <a:cubicBezTo>
                  <a:pt x="0" y="4"/>
                  <a:pt x="2" y="4"/>
                  <a:pt x="4" y="4"/>
                </a:cubicBezTo>
                <a:close/>
                <a:moveTo>
                  <a:pt x="88" y="11"/>
                </a:moveTo>
                <a:cubicBezTo>
                  <a:pt x="94" y="7"/>
                  <a:pt x="101" y="10"/>
                  <a:pt x="104" y="15"/>
                </a:cubicBezTo>
                <a:cubicBezTo>
                  <a:pt x="107" y="18"/>
                  <a:pt x="107" y="22"/>
                  <a:pt x="107" y="25"/>
                </a:cubicBezTo>
                <a:cubicBezTo>
                  <a:pt x="111" y="24"/>
                  <a:pt x="115" y="20"/>
                  <a:pt x="113" y="14"/>
                </a:cubicBezTo>
                <a:cubicBezTo>
                  <a:pt x="113" y="11"/>
                  <a:pt x="111" y="9"/>
                  <a:pt x="107" y="9"/>
                </a:cubicBezTo>
                <a:cubicBezTo>
                  <a:pt x="111" y="8"/>
                  <a:pt x="113" y="11"/>
                  <a:pt x="114" y="14"/>
                </a:cubicBezTo>
                <a:cubicBezTo>
                  <a:pt x="115" y="15"/>
                  <a:pt x="115" y="23"/>
                  <a:pt x="107" y="26"/>
                </a:cubicBezTo>
                <a:cubicBezTo>
                  <a:pt x="107" y="22"/>
                  <a:pt x="107" y="18"/>
                  <a:pt x="104" y="15"/>
                </a:cubicBezTo>
                <a:cubicBezTo>
                  <a:pt x="100" y="11"/>
                  <a:pt x="95" y="9"/>
                  <a:pt x="88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4" name="Freeform 2960">
            <a:extLst>
              <a:ext uri="{FF2B5EF4-FFF2-40B4-BE49-F238E27FC236}">
                <a16:creationId xmlns:a16="http://schemas.microsoft.com/office/drawing/2014/main" id="{E006A91A-6080-2A40-BA73-14432EBB8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08225"/>
            <a:ext cx="14288" cy="14288"/>
          </a:xfrm>
          <a:custGeom>
            <a:avLst/>
            <a:gdLst>
              <a:gd name="T0" fmla="*/ 4007610 w 41"/>
              <a:gd name="T1" fmla="*/ 0 h 41"/>
              <a:gd name="T2" fmla="*/ 3400544 w 41"/>
              <a:gd name="T3" fmla="*/ 1943168 h 41"/>
              <a:gd name="T4" fmla="*/ 242896 w 41"/>
              <a:gd name="T5" fmla="*/ 4857920 h 41"/>
              <a:gd name="T6" fmla="*/ 2307338 w 41"/>
              <a:gd name="T7" fmla="*/ 1821546 h 41"/>
              <a:gd name="T8" fmla="*/ 4007610 w 41"/>
              <a:gd name="T9" fmla="*/ 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41">
                <a:moveTo>
                  <a:pt x="33" y="0"/>
                </a:moveTo>
                <a:cubicBezTo>
                  <a:pt x="40" y="0"/>
                  <a:pt x="34" y="10"/>
                  <a:pt x="28" y="16"/>
                </a:cubicBezTo>
                <a:cubicBezTo>
                  <a:pt x="24" y="24"/>
                  <a:pt x="9" y="23"/>
                  <a:pt x="2" y="40"/>
                </a:cubicBezTo>
                <a:cubicBezTo>
                  <a:pt x="0" y="31"/>
                  <a:pt x="7" y="20"/>
                  <a:pt x="19" y="15"/>
                </a:cubicBezTo>
                <a:cubicBezTo>
                  <a:pt x="31" y="11"/>
                  <a:pt x="26" y="4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5" name="Freeform 2961">
            <a:extLst>
              <a:ext uri="{FF2B5EF4-FFF2-40B4-BE49-F238E27FC236}">
                <a16:creationId xmlns:a16="http://schemas.microsoft.com/office/drawing/2014/main" id="{0ED56435-38A1-BA4E-9AE7-3BCA318C9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308225"/>
            <a:ext cx="12700" cy="14288"/>
          </a:xfrm>
          <a:custGeom>
            <a:avLst/>
            <a:gdLst>
              <a:gd name="T0" fmla="*/ 117732 w 37"/>
              <a:gd name="T1" fmla="*/ 4857920 h 41"/>
              <a:gd name="T2" fmla="*/ 117732 w 37"/>
              <a:gd name="T3" fmla="*/ 4857920 h 41"/>
              <a:gd name="T4" fmla="*/ 0 w 37"/>
              <a:gd name="T5" fmla="*/ 4372128 h 41"/>
              <a:gd name="T6" fmla="*/ 117732 w 37"/>
              <a:gd name="T7" fmla="*/ 4615024 h 41"/>
              <a:gd name="T8" fmla="*/ 2356365 w 37"/>
              <a:gd name="T9" fmla="*/ 2671856 h 41"/>
              <a:gd name="T10" fmla="*/ 3181178 w 37"/>
              <a:gd name="T11" fmla="*/ 1943168 h 41"/>
              <a:gd name="T12" fmla="*/ 2356365 w 37"/>
              <a:gd name="T13" fmla="*/ 2793130 h 41"/>
              <a:gd name="T14" fmla="*/ 117732 w 37"/>
              <a:gd name="T15" fmla="*/ 4857920 h 41"/>
              <a:gd name="T16" fmla="*/ 471273 w 37"/>
              <a:gd name="T17" fmla="*/ 3036026 h 41"/>
              <a:gd name="T18" fmla="*/ 0 w 37"/>
              <a:gd name="T19" fmla="*/ 4372128 h 41"/>
              <a:gd name="T20" fmla="*/ 471273 w 37"/>
              <a:gd name="T21" fmla="*/ 3036026 h 41"/>
              <a:gd name="T22" fmla="*/ 2120557 w 37"/>
              <a:gd name="T23" fmla="*/ 1821546 h 41"/>
              <a:gd name="T24" fmla="*/ 3181178 w 37"/>
              <a:gd name="T25" fmla="*/ 728688 h 41"/>
              <a:gd name="T26" fmla="*/ 3770184 w 37"/>
              <a:gd name="T27" fmla="*/ 0 h 41"/>
              <a:gd name="T28" fmla="*/ 4123724 w 37"/>
              <a:gd name="T29" fmla="*/ 242896 h 41"/>
              <a:gd name="T30" fmla="*/ 3181178 w 37"/>
              <a:gd name="T31" fmla="*/ 1943168 h 41"/>
              <a:gd name="T32" fmla="*/ 4123724 w 37"/>
              <a:gd name="T33" fmla="*/ 242896 h 41"/>
              <a:gd name="T34" fmla="*/ 3887916 w 37"/>
              <a:gd name="T35" fmla="*/ 121274 h 41"/>
              <a:gd name="T36" fmla="*/ 3181178 w 37"/>
              <a:gd name="T37" fmla="*/ 728688 h 41"/>
              <a:gd name="T38" fmla="*/ 2120557 w 37"/>
              <a:gd name="T39" fmla="*/ 1943168 h 41"/>
              <a:gd name="T40" fmla="*/ 471273 w 37"/>
              <a:gd name="T41" fmla="*/ 3036026 h 41"/>
              <a:gd name="T42" fmla="*/ 2120557 w 37"/>
              <a:gd name="T43" fmla="*/ 1821546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7" h="41">
                <a:moveTo>
                  <a:pt x="1" y="40"/>
                </a:moveTo>
                <a:lnTo>
                  <a:pt x="1" y="40"/>
                </a:lnTo>
                <a:cubicBezTo>
                  <a:pt x="0" y="38"/>
                  <a:pt x="0" y="37"/>
                  <a:pt x="0" y="36"/>
                </a:cubicBezTo>
                <a:cubicBezTo>
                  <a:pt x="0" y="36"/>
                  <a:pt x="1" y="37"/>
                  <a:pt x="1" y="38"/>
                </a:cubicBezTo>
                <a:cubicBezTo>
                  <a:pt x="6" y="28"/>
                  <a:pt x="14" y="25"/>
                  <a:pt x="20" y="22"/>
                </a:cubicBezTo>
                <a:cubicBezTo>
                  <a:pt x="23" y="20"/>
                  <a:pt x="26" y="18"/>
                  <a:pt x="27" y="16"/>
                </a:cubicBezTo>
                <a:cubicBezTo>
                  <a:pt x="26" y="20"/>
                  <a:pt x="23" y="20"/>
                  <a:pt x="20" y="23"/>
                </a:cubicBezTo>
                <a:cubicBezTo>
                  <a:pt x="14" y="25"/>
                  <a:pt x="6" y="29"/>
                  <a:pt x="1" y="40"/>
                </a:cubicBezTo>
                <a:close/>
                <a:moveTo>
                  <a:pt x="4" y="25"/>
                </a:moveTo>
                <a:cubicBezTo>
                  <a:pt x="2" y="29"/>
                  <a:pt x="1" y="32"/>
                  <a:pt x="0" y="36"/>
                </a:cubicBezTo>
                <a:cubicBezTo>
                  <a:pt x="0" y="32"/>
                  <a:pt x="2" y="29"/>
                  <a:pt x="4" y="25"/>
                </a:cubicBezTo>
                <a:close/>
                <a:moveTo>
                  <a:pt x="18" y="15"/>
                </a:moveTo>
                <a:cubicBezTo>
                  <a:pt x="24" y="13"/>
                  <a:pt x="26" y="10"/>
                  <a:pt x="27" y="6"/>
                </a:cubicBezTo>
                <a:cubicBezTo>
                  <a:pt x="27" y="4"/>
                  <a:pt x="29" y="2"/>
                  <a:pt x="32" y="0"/>
                </a:cubicBezTo>
                <a:cubicBezTo>
                  <a:pt x="34" y="0"/>
                  <a:pt x="35" y="0"/>
                  <a:pt x="35" y="2"/>
                </a:cubicBezTo>
                <a:cubicBezTo>
                  <a:pt x="36" y="4"/>
                  <a:pt x="33" y="10"/>
                  <a:pt x="27" y="16"/>
                </a:cubicBezTo>
                <a:cubicBezTo>
                  <a:pt x="30" y="11"/>
                  <a:pt x="36" y="4"/>
                  <a:pt x="35" y="2"/>
                </a:cubicBezTo>
                <a:cubicBezTo>
                  <a:pt x="35" y="2"/>
                  <a:pt x="34" y="1"/>
                  <a:pt x="33" y="1"/>
                </a:cubicBezTo>
                <a:cubicBezTo>
                  <a:pt x="29" y="2"/>
                  <a:pt x="28" y="4"/>
                  <a:pt x="27" y="6"/>
                </a:cubicBezTo>
                <a:cubicBezTo>
                  <a:pt x="26" y="10"/>
                  <a:pt x="25" y="14"/>
                  <a:pt x="18" y="16"/>
                </a:cubicBezTo>
                <a:cubicBezTo>
                  <a:pt x="12" y="18"/>
                  <a:pt x="7" y="21"/>
                  <a:pt x="4" y="25"/>
                </a:cubicBezTo>
                <a:cubicBezTo>
                  <a:pt x="7" y="21"/>
                  <a:pt x="12" y="18"/>
                  <a:pt x="1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6" name="Freeform 2962">
            <a:extLst>
              <a:ext uri="{FF2B5EF4-FFF2-40B4-BE49-F238E27FC236}">
                <a16:creationId xmlns:a16="http://schemas.microsoft.com/office/drawing/2014/main" id="{5D76DA2B-D050-9B4B-ACDE-B9AB9E3E7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2305050"/>
            <a:ext cx="15875" cy="23813"/>
          </a:xfrm>
          <a:custGeom>
            <a:avLst/>
            <a:gdLst>
              <a:gd name="T0" fmla="*/ 1301750 w 44"/>
              <a:gd name="T1" fmla="*/ 1562277 h 66"/>
              <a:gd name="T2" fmla="*/ 3254375 w 44"/>
              <a:gd name="T3" fmla="*/ 0 h 66"/>
              <a:gd name="T4" fmla="*/ 3254375 w 44"/>
              <a:gd name="T5" fmla="*/ 5727748 h 66"/>
              <a:gd name="T6" fmla="*/ 2603500 w 44"/>
              <a:gd name="T7" fmla="*/ 2343055 h 66"/>
              <a:gd name="T8" fmla="*/ 1562244 w 44"/>
              <a:gd name="T9" fmla="*/ 3905332 h 66"/>
              <a:gd name="T10" fmla="*/ 390381 w 44"/>
              <a:gd name="T11" fmla="*/ 8461553 h 66"/>
              <a:gd name="T12" fmla="*/ 390381 w 44"/>
              <a:gd name="T13" fmla="*/ 5076859 h 66"/>
              <a:gd name="T14" fmla="*/ 1301750 w 44"/>
              <a:gd name="T15" fmla="*/ 1562277 h 6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66">
                <a:moveTo>
                  <a:pt x="10" y="12"/>
                </a:moveTo>
                <a:cubicBezTo>
                  <a:pt x="16" y="12"/>
                  <a:pt x="24" y="4"/>
                  <a:pt x="25" y="0"/>
                </a:cubicBezTo>
                <a:cubicBezTo>
                  <a:pt x="43" y="16"/>
                  <a:pt x="19" y="30"/>
                  <a:pt x="25" y="44"/>
                </a:cubicBezTo>
                <a:cubicBezTo>
                  <a:pt x="17" y="40"/>
                  <a:pt x="17" y="26"/>
                  <a:pt x="20" y="18"/>
                </a:cubicBezTo>
                <a:cubicBezTo>
                  <a:pt x="18" y="22"/>
                  <a:pt x="15" y="27"/>
                  <a:pt x="12" y="30"/>
                </a:cubicBezTo>
                <a:cubicBezTo>
                  <a:pt x="7" y="38"/>
                  <a:pt x="15" y="56"/>
                  <a:pt x="3" y="65"/>
                </a:cubicBezTo>
                <a:cubicBezTo>
                  <a:pt x="7" y="55"/>
                  <a:pt x="5" y="45"/>
                  <a:pt x="3" y="39"/>
                </a:cubicBezTo>
                <a:cubicBezTo>
                  <a:pt x="0" y="20"/>
                  <a:pt x="10" y="25"/>
                  <a:pt x="10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7" name="Freeform 2963">
            <a:extLst>
              <a:ext uri="{FF2B5EF4-FFF2-40B4-BE49-F238E27FC236}">
                <a16:creationId xmlns:a16="http://schemas.microsoft.com/office/drawing/2014/main" id="{92609E8F-06E3-FA4E-8B29-783BA99A0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6800" y="2305050"/>
            <a:ext cx="12700" cy="23813"/>
          </a:xfrm>
          <a:custGeom>
            <a:avLst/>
            <a:gdLst>
              <a:gd name="T0" fmla="*/ 131717 w 35"/>
              <a:gd name="T1" fmla="*/ 8461553 h 66"/>
              <a:gd name="T2" fmla="*/ 263434 w 35"/>
              <a:gd name="T3" fmla="*/ 8331303 h 66"/>
              <a:gd name="T4" fmla="*/ 263434 w 35"/>
              <a:gd name="T5" fmla="*/ 8071164 h 66"/>
              <a:gd name="T6" fmla="*/ 1185091 w 35"/>
              <a:gd name="T7" fmla="*/ 5597859 h 66"/>
              <a:gd name="T8" fmla="*/ 1448163 w 35"/>
              <a:gd name="T9" fmla="*/ 3905332 h 66"/>
              <a:gd name="T10" fmla="*/ 2106749 w 35"/>
              <a:gd name="T11" fmla="*/ 2864054 h 66"/>
              <a:gd name="T12" fmla="*/ 2238466 w 35"/>
              <a:gd name="T13" fmla="*/ 2733805 h 66"/>
              <a:gd name="T14" fmla="*/ 2369820 w 35"/>
              <a:gd name="T15" fmla="*/ 2473305 h 66"/>
              <a:gd name="T16" fmla="*/ 2238466 w 35"/>
              <a:gd name="T17" fmla="*/ 2733805 h 66"/>
              <a:gd name="T18" fmla="*/ 2238466 w 35"/>
              <a:gd name="T19" fmla="*/ 2603555 h 66"/>
              <a:gd name="T20" fmla="*/ 3028406 w 35"/>
              <a:gd name="T21" fmla="*/ 5727748 h 66"/>
              <a:gd name="T22" fmla="*/ 2106749 w 35"/>
              <a:gd name="T23" fmla="*/ 2864054 h 66"/>
              <a:gd name="T24" fmla="*/ 1448163 w 35"/>
              <a:gd name="T25" fmla="*/ 3905332 h 66"/>
              <a:gd name="T26" fmla="*/ 1316809 w 35"/>
              <a:gd name="T27" fmla="*/ 5727748 h 66"/>
              <a:gd name="T28" fmla="*/ 263434 w 35"/>
              <a:gd name="T29" fmla="*/ 8461553 h 66"/>
              <a:gd name="T30" fmla="*/ 131717 w 35"/>
              <a:gd name="T31" fmla="*/ 8461553 h 66"/>
              <a:gd name="T32" fmla="*/ 395151 w 35"/>
              <a:gd name="T33" fmla="*/ 7810664 h 66"/>
              <a:gd name="T34" fmla="*/ 263434 w 35"/>
              <a:gd name="T35" fmla="*/ 8071164 h 66"/>
              <a:gd name="T36" fmla="*/ 263434 w 35"/>
              <a:gd name="T37" fmla="*/ 8201414 h 66"/>
              <a:gd name="T38" fmla="*/ 395151 w 35"/>
              <a:gd name="T39" fmla="*/ 7810664 h 66"/>
              <a:gd name="T40" fmla="*/ 263434 w 35"/>
              <a:gd name="T41" fmla="*/ 5207109 h 66"/>
              <a:gd name="T42" fmla="*/ 658223 w 35"/>
              <a:gd name="T43" fmla="*/ 2864054 h 66"/>
              <a:gd name="T44" fmla="*/ 1185091 w 35"/>
              <a:gd name="T45" fmla="*/ 1562277 h 66"/>
              <a:gd name="T46" fmla="*/ 3160123 w 35"/>
              <a:gd name="T47" fmla="*/ 130250 h 66"/>
              <a:gd name="T48" fmla="*/ 1316809 w 35"/>
              <a:gd name="T49" fmla="*/ 1562277 h 66"/>
              <a:gd name="T50" fmla="*/ 658223 w 35"/>
              <a:gd name="T51" fmla="*/ 2864054 h 66"/>
              <a:gd name="T52" fmla="*/ 263434 w 35"/>
              <a:gd name="T53" fmla="*/ 5076859 h 66"/>
              <a:gd name="T54" fmla="*/ 395151 w 35"/>
              <a:gd name="T55" fmla="*/ 7810664 h 66"/>
              <a:gd name="T56" fmla="*/ 263434 w 35"/>
              <a:gd name="T57" fmla="*/ 5207109 h 66"/>
              <a:gd name="T58" fmla="*/ 2238466 w 35"/>
              <a:gd name="T59" fmla="*/ 2864054 h 66"/>
              <a:gd name="T60" fmla="*/ 2106749 w 35"/>
              <a:gd name="T61" fmla="*/ 2864054 h 66"/>
              <a:gd name="T62" fmla="*/ 2106749 w 35"/>
              <a:gd name="T63" fmla="*/ 2864054 h 66"/>
              <a:gd name="T64" fmla="*/ 2238466 w 35"/>
              <a:gd name="T65" fmla="*/ 2864054 h 66"/>
              <a:gd name="T66" fmla="*/ 3160123 w 35"/>
              <a:gd name="T67" fmla="*/ 0 h 66"/>
              <a:gd name="T68" fmla="*/ 3554911 w 35"/>
              <a:gd name="T69" fmla="*/ 3254443 h 66"/>
              <a:gd name="T70" fmla="*/ 2896689 w 35"/>
              <a:gd name="T71" fmla="*/ 4946970 h 66"/>
              <a:gd name="T72" fmla="*/ 3554911 w 35"/>
              <a:gd name="T73" fmla="*/ 3254443 h 66"/>
              <a:gd name="T74" fmla="*/ 3160123 w 35"/>
              <a:gd name="T75" fmla="*/ 0 h 66"/>
              <a:gd name="T76" fmla="*/ 3160123 w 35"/>
              <a:gd name="T77" fmla="*/ 5727748 h 66"/>
              <a:gd name="T78" fmla="*/ 2896689 w 35"/>
              <a:gd name="T79" fmla="*/ 4946970 h 66"/>
              <a:gd name="T80" fmla="*/ 3160123 w 35"/>
              <a:gd name="T81" fmla="*/ 5727748 h 66"/>
              <a:gd name="T82" fmla="*/ 2238466 w 35"/>
              <a:gd name="T83" fmla="*/ 2733805 h 66"/>
              <a:gd name="T84" fmla="*/ 2238466 w 35"/>
              <a:gd name="T85" fmla="*/ 2733805 h 66"/>
              <a:gd name="T86" fmla="*/ 2238466 w 35"/>
              <a:gd name="T87" fmla="*/ 2864054 h 66"/>
              <a:gd name="T88" fmla="*/ 2238466 w 35"/>
              <a:gd name="T89" fmla="*/ 2733805 h 66"/>
              <a:gd name="T90" fmla="*/ 2369820 w 35"/>
              <a:gd name="T91" fmla="*/ 2473305 h 66"/>
              <a:gd name="T92" fmla="*/ 2238466 w 35"/>
              <a:gd name="T93" fmla="*/ 2603555 h 66"/>
              <a:gd name="T94" fmla="*/ 2369820 w 35"/>
              <a:gd name="T95" fmla="*/ 2473305 h 6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" h="66">
                <a:moveTo>
                  <a:pt x="1" y="65"/>
                </a:moveTo>
                <a:lnTo>
                  <a:pt x="2" y="64"/>
                </a:lnTo>
                <a:cubicBezTo>
                  <a:pt x="2" y="63"/>
                  <a:pt x="2" y="63"/>
                  <a:pt x="2" y="62"/>
                </a:cubicBezTo>
                <a:cubicBezTo>
                  <a:pt x="9" y="57"/>
                  <a:pt x="9" y="50"/>
                  <a:pt x="9" y="43"/>
                </a:cubicBezTo>
                <a:cubicBezTo>
                  <a:pt x="9" y="38"/>
                  <a:pt x="9" y="34"/>
                  <a:pt x="11" y="30"/>
                </a:cubicBezTo>
                <a:cubicBezTo>
                  <a:pt x="13" y="28"/>
                  <a:pt x="14" y="25"/>
                  <a:pt x="16" y="22"/>
                </a:cubicBezTo>
                <a:cubicBezTo>
                  <a:pt x="16" y="22"/>
                  <a:pt x="17" y="21"/>
                  <a:pt x="17" y="21"/>
                </a:cubicBezTo>
                <a:cubicBezTo>
                  <a:pt x="17" y="20"/>
                  <a:pt x="17" y="20"/>
                  <a:pt x="18" y="19"/>
                </a:cubicBezTo>
                <a:cubicBezTo>
                  <a:pt x="17" y="19"/>
                  <a:pt x="17" y="20"/>
                  <a:pt x="17" y="21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7"/>
                  <a:pt x="17" y="40"/>
                  <a:pt x="23" y="44"/>
                </a:cubicBezTo>
                <a:cubicBezTo>
                  <a:pt x="17" y="41"/>
                  <a:pt x="15" y="31"/>
                  <a:pt x="16" y="22"/>
                </a:cubicBezTo>
                <a:cubicBezTo>
                  <a:pt x="14" y="26"/>
                  <a:pt x="13" y="30"/>
                  <a:pt x="11" y="30"/>
                </a:cubicBezTo>
                <a:cubicBezTo>
                  <a:pt x="10" y="34"/>
                  <a:pt x="10" y="38"/>
                  <a:pt x="10" y="44"/>
                </a:cubicBezTo>
                <a:cubicBezTo>
                  <a:pt x="10" y="51"/>
                  <a:pt x="10" y="60"/>
                  <a:pt x="2" y="65"/>
                </a:cubicBezTo>
                <a:lnTo>
                  <a:pt x="1" y="65"/>
                </a:lnTo>
                <a:close/>
                <a:moveTo>
                  <a:pt x="3" y="60"/>
                </a:moveTo>
                <a:cubicBezTo>
                  <a:pt x="2" y="61"/>
                  <a:pt x="2" y="62"/>
                  <a:pt x="2" y="62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2"/>
                  <a:pt x="2" y="61"/>
                  <a:pt x="3" y="60"/>
                </a:cubicBezTo>
                <a:close/>
                <a:moveTo>
                  <a:pt x="2" y="40"/>
                </a:moveTo>
                <a:cubicBezTo>
                  <a:pt x="0" y="28"/>
                  <a:pt x="2" y="25"/>
                  <a:pt x="5" y="22"/>
                </a:cubicBezTo>
                <a:cubicBezTo>
                  <a:pt x="7" y="19"/>
                  <a:pt x="9" y="16"/>
                  <a:pt x="9" y="12"/>
                </a:cubicBezTo>
                <a:cubicBezTo>
                  <a:pt x="15" y="12"/>
                  <a:pt x="22" y="5"/>
                  <a:pt x="24" y="1"/>
                </a:cubicBezTo>
                <a:cubicBezTo>
                  <a:pt x="22" y="5"/>
                  <a:pt x="16" y="12"/>
                  <a:pt x="10" y="12"/>
                </a:cubicBezTo>
                <a:cubicBezTo>
                  <a:pt x="10" y="17"/>
                  <a:pt x="8" y="20"/>
                  <a:pt x="5" y="22"/>
                </a:cubicBezTo>
                <a:cubicBezTo>
                  <a:pt x="2" y="25"/>
                  <a:pt x="1" y="28"/>
                  <a:pt x="2" y="39"/>
                </a:cubicBezTo>
                <a:cubicBezTo>
                  <a:pt x="3" y="45"/>
                  <a:pt x="5" y="52"/>
                  <a:pt x="3" y="60"/>
                </a:cubicBezTo>
                <a:cubicBezTo>
                  <a:pt x="4" y="53"/>
                  <a:pt x="3" y="46"/>
                  <a:pt x="2" y="40"/>
                </a:cubicBezTo>
                <a:close/>
                <a:moveTo>
                  <a:pt x="17" y="22"/>
                </a:moveTo>
                <a:cubicBezTo>
                  <a:pt x="17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24" y="0"/>
                </a:moveTo>
                <a:cubicBezTo>
                  <a:pt x="34" y="10"/>
                  <a:pt x="30" y="18"/>
                  <a:pt x="27" y="25"/>
                </a:cubicBezTo>
                <a:cubicBezTo>
                  <a:pt x="25" y="30"/>
                  <a:pt x="22" y="34"/>
                  <a:pt x="22" y="38"/>
                </a:cubicBezTo>
                <a:cubicBezTo>
                  <a:pt x="22" y="34"/>
                  <a:pt x="24" y="30"/>
                  <a:pt x="27" y="25"/>
                </a:cubicBezTo>
                <a:cubicBezTo>
                  <a:pt x="30" y="18"/>
                  <a:pt x="33" y="10"/>
                  <a:pt x="24" y="0"/>
                </a:cubicBezTo>
                <a:close/>
                <a:moveTo>
                  <a:pt x="24" y="44"/>
                </a:moveTo>
                <a:cubicBezTo>
                  <a:pt x="23" y="42"/>
                  <a:pt x="22" y="40"/>
                  <a:pt x="22" y="38"/>
                </a:cubicBezTo>
                <a:cubicBezTo>
                  <a:pt x="22" y="40"/>
                  <a:pt x="23" y="42"/>
                  <a:pt x="24" y="44"/>
                </a:cubicBezTo>
                <a:close/>
                <a:moveTo>
                  <a:pt x="17" y="21"/>
                </a:moveTo>
                <a:cubicBezTo>
                  <a:pt x="17" y="21"/>
                  <a:pt x="17" y="21"/>
                  <a:pt x="17" y="21"/>
                </a:cubicBezTo>
                <a:lnTo>
                  <a:pt x="17" y="22"/>
                </a:lnTo>
                <a:cubicBezTo>
                  <a:pt x="17" y="21"/>
                  <a:pt x="17" y="21"/>
                  <a:pt x="17" y="21"/>
                </a:cubicBezTo>
                <a:close/>
                <a:moveTo>
                  <a:pt x="18" y="19"/>
                </a:moveTo>
                <a:cubicBezTo>
                  <a:pt x="18" y="19"/>
                  <a:pt x="18" y="19"/>
                  <a:pt x="17" y="20"/>
                </a:cubicBezTo>
                <a:cubicBezTo>
                  <a:pt x="17" y="19"/>
                  <a:pt x="18" y="19"/>
                  <a:pt x="18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8" name="Freeform 2964">
            <a:extLst>
              <a:ext uri="{FF2B5EF4-FFF2-40B4-BE49-F238E27FC236}">
                <a16:creationId xmlns:a16="http://schemas.microsoft.com/office/drawing/2014/main" id="{F121CD38-A4DA-5F4B-8DD6-37E9593D6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303463"/>
            <a:ext cx="12700" cy="7937"/>
          </a:xfrm>
          <a:custGeom>
            <a:avLst/>
            <a:gdLst>
              <a:gd name="T0" fmla="*/ 0 w 34"/>
              <a:gd name="T1" fmla="*/ 390356 h 22"/>
              <a:gd name="T2" fmla="*/ 4604124 w 34"/>
              <a:gd name="T3" fmla="*/ 1952502 h 22"/>
              <a:gd name="T4" fmla="*/ 2232212 w 34"/>
              <a:gd name="T5" fmla="*/ 2733214 h 22"/>
              <a:gd name="T6" fmla="*/ 1674159 w 34"/>
              <a:gd name="T7" fmla="*/ 650834 h 22"/>
              <a:gd name="T8" fmla="*/ 279026 w 34"/>
              <a:gd name="T9" fmla="*/ 2342858 h 22"/>
              <a:gd name="T10" fmla="*/ 0 w 34"/>
              <a:gd name="T11" fmla="*/ 390356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22">
                <a:moveTo>
                  <a:pt x="0" y="3"/>
                </a:moveTo>
                <a:cubicBezTo>
                  <a:pt x="11" y="0"/>
                  <a:pt x="28" y="9"/>
                  <a:pt x="33" y="15"/>
                </a:cubicBezTo>
                <a:cubicBezTo>
                  <a:pt x="29" y="21"/>
                  <a:pt x="21" y="21"/>
                  <a:pt x="16" y="21"/>
                </a:cubicBezTo>
                <a:cubicBezTo>
                  <a:pt x="24" y="16"/>
                  <a:pt x="21" y="6"/>
                  <a:pt x="12" y="5"/>
                </a:cubicBezTo>
                <a:cubicBezTo>
                  <a:pt x="11" y="9"/>
                  <a:pt x="6" y="15"/>
                  <a:pt x="2" y="18"/>
                </a:cubicBezTo>
                <a:cubicBezTo>
                  <a:pt x="3" y="14"/>
                  <a:pt x="2" y="6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19" name="Freeform 2965">
            <a:extLst>
              <a:ext uri="{FF2B5EF4-FFF2-40B4-BE49-F238E27FC236}">
                <a16:creationId xmlns:a16="http://schemas.microsoft.com/office/drawing/2014/main" id="{6A81E578-ADA6-664B-A080-A26B0F117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303463"/>
            <a:ext cx="12700" cy="6350"/>
          </a:xfrm>
          <a:custGeom>
            <a:avLst/>
            <a:gdLst>
              <a:gd name="T0" fmla="*/ 2238466 w 35"/>
              <a:gd name="T1" fmla="*/ 2010611 h 19"/>
              <a:gd name="T2" fmla="*/ 2238466 w 35"/>
              <a:gd name="T3" fmla="*/ 1898984 h 19"/>
              <a:gd name="T4" fmla="*/ 2896689 w 35"/>
              <a:gd name="T5" fmla="*/ 1116932 h 19"/>
              <a:gd name="T6" fmla="*/ 2501537 w 35"/>
              <a:gd name="T7" fmla="*/ 1898984 h 19"/>
              <a:gd name="T8" fmla="*/ 4476569 w 35"/>
              <a:gd name="T9" fmla="*/ 1452145 h 19"/>
              <a:gd name="T10" fmla="*/ 2238466 w 35"/>
              <a:gd name="T11" fmla="*/ 2010611 h 19"/>
              <a:gd name="T12" fmla="*/ 1711597 w 35"/>
              <a:gd name="T13" fmla="*/ 335213 h 19"/>
              <a:gd name="T14" fmla="*/ 526506 w 35"/>
              <a:gd name="T15" fmla="*/ 1675397 h 19"/>
              <a:gd name="T16" fmla="*/ 1711597 w 35"/>
              <a:gd name="T17" fmla="*/ 223253 h 19"/>
              <a:gd name="T18" fmla="*/ 2896689 w 35"/>
              <a:gd name="T19" fmla="*/ 1116932 h 19"/>
              <a:gd name="T20" fmla="*/ 1711597 w 35"/>
              <a:gd name="T21" fmla="*/ 335213 h 19"/>
              <a:gd name="T22" fmla="*/ 395151 w 35"/>
              <a:gd name="T23" fmla="*/ 1675397 h 19"/>
              <a:gd name="T24" fmla="*/ 0 w 35"/>
              <a:gd name="T25" fmla="*/ 0 h 19"/>
              <a:gd name="T26" fmla="*/ 131717 w 35"/>
              <a:gd name="T27" fmla="*/ 0 h 19"/>
              <a:gd name="T28" fmla="*/ 526506 w 35"/>
              <a:gd name="T29" fmla="*/ 1675397 h 19"/>
              <a:gd name="T30" fmla="*/ 395151 w 35"/>
              <a:gd name="T31" fmla="*/ 1675397 h 19"/>
              <a:gd name="T32" fmla="*/ 789940 w 35"/>
              <a:gd name="T33" fmla="*/ 0 h 19"/>
              <a:gd name="T34" fmla="*/ 921657 w 35"/>
              <a:gd name="T35" fmla="*/ 0 h 19"/>
              <a:gd name="T36" fmla="*/ 131717 w 35"/>
              <a:gd name="T37" fmla="*/ 0 h 19"/>
              <a:gd name="T38" fmla="*/ 789940 w 35"/>
              <a:gd name="T39" fmla="*/ 0 h 19"/>
              <a:gd name="T40" fmla="*/ 1711597 w 35"/>
              <a:gd name="T41" fmla="*/ 111626 h 19"/>
              <a:gd name="T42" fmla="*/ 921657 w 35"/>
              <a:gd name="T43" fmla="*/ 0 h 19"/>
              <a:gd name="T44" fmla="*/ 1711597 w 35"/>
              <a:gd name="T45" fmla="*/ 111626 h 19"/>
              <a:gd name="T46" fmla="*/ 4476569 w 35"/>
              <a:gd name="T47" fmla="*/ 1340518 h 19"/>
              <a:gd name="T48" fmla="*/ 1711597 w 35"/>
              <a:gd name="T49" fmla="*/ 111626 h 19"/>
              <a:gd name="T50" fmla="*/ 4476569 w 35"/>
              <a:gd name="T51" fmla="*/ 1340518 h 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" h="19">
                <a:moveTo>
                  <a:pt x="17" y="18"/>
                </a:moveTo>
                <a:lnTo>
                  <a:pt x="17" y="17"/>
                </a:lnTo>
                <a:cubicBezTo>
                  <a:pt x="21" y="15"/>
                  <a:pt x="22" y="13"/>
                  <a:pt x="22" y="10"/>
                </a:cubicBezTo>
                <a:cubicBezTo>
                  <a:pt x="22" y="12"/>
                  <a:pt x="22" y="15"/>
                  <a:pt x="19" y="17"/>
                </a:cubicBezTo>
                <a:cubicBezTo>
                  <a:pt x="23" y="17"/>
                  <a:pt x="30" y="17"/>
                  <a:pt x="34" y="13"/>
                </a:cubicBezTo>
                <a:cubicBezTo>
                  <a:pt x="30" y="18"/>
                  <a:pt x="22" y="18"/>
                  <a:pt x="17" y="18"/>
                </a:cubicBezTo>
                <a:close/>
                <a:moveTo>
                  <a:pt x="13" y="3"/>
                </a:moveTo>
                <a:cubicBezTo>
                  <a:pt x="12" y="7"/>
                  <a:pt x="7" y="13"/>
                  <a:pt x="4" y="15"/>
                </a:cubicBezTo>
                <a:cubicBezTo>
                  <a:pt x="7" y="12"/>
                  <a:pt x="12" y="6"/>
                  <a:pt x="13" y="2"/>
                </a:cubicBezTo>
                <a:cubicBezTo>
                  <a:pt x="18" y="3"/>
                  <a:pt x="22" y="5"/>
                  <a:pt x="22" y="10"/>
                </a:cubicBezTo>
                <a:cubicBezTo>
                  <a:pt x="21" y="6"/>
                  <a:pt x="18" y="3"/>
                  <a:pt x="13" y="3"/>
                </a:cubicBezTo>
                <a:close/>
                <a:moveTo>
                  <a:pt x="3" y="15"/>
                </a:moveTo>
                <a:cubicBezTo>
                  <a:pt x="4" y="11"/>
                  <a:pt x="3" y="3"/>
                  <a:pt x="0" y="0"/>
                </a:cubicBezTo>
                <a:lnTo>
                  <a:pt x="1" y="0"/>
                </a:lnTo>
                <a:cubicBezTo>
                  <a:pt x="3" y="3"/>
                  <a:pt x="5" y="11"/>
                  <a:pt x="4" y="15"/>
                </a:cubicBezTo>
                <a:lnTo>
                  <a:pt x="3" y="15"/>
                </a:lnTo>
                <a:close/>
                <a:moveTo>
                  <a:pt x="6" y="0"/>
                </a:moveTo>
                <a:cubicBezTo>
                  <a:pt x="6" y="0"/>
                  <a:pt x="7" y="0"/>
                  <a:pt x="7" y="0"/>
                </a:cubicBezTo>
                <a:cubicBezTo>
                  <a:pt x="5" y="0"/>
                  <a:pt x="3" y="0"/>
                  <a:pt x="1" y="0"/>
                </a:cubicBezTo>
                <a:lnTo>
                  <a:pt x="6" y="0"/>
                </a:lnTo>
                <a:close/>
                <a:moveTo>
                  <a:pt x="13" y="1"/>
                </a:moveTo>
                <a:cubicBezTo>
                  <a:pt x="11" y="1"/>
                  <a:pt x="9" y="0"/>
                  <a:pt x="7" y="0"/>
                </a:cubicBezTo>
                <a:cubicBezTo>
                  <a:pt x="9" y="0"/>
                  <a:pt x="11" y="0"/>
                  <a:pt x="13" y="1"/>
                </a:cubicBezTo>
                <a:close/>
                <a:moveTo>
                  <a:pt x="34" y="12"/>
                </a:moveTo>
                <a:cubicBezTo>
                  <a:pt x="30" y="8"/>
                  <a:pt x="22" y="3"/>
                  <a:pt x="13" y="1"/>
                </a:cubicBezTo>
                <a:cubicBezTo>
                  <a:pt x="22" y="3"/>
                  <a:pt x="31" y="8"/>
                  <a:pt x="3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0" name="Freeform 2966">
            <a:extLst>
              <a:ext uri="{FF2B5EF4-FFF2-40B4-BE49-F238E27FC236}">
                <a16:creationId xmlns:a16="http://schemas.microsoft.com/office/drawing/2014/main" id="{4E8B9112-E8F6-6640-B941-740B877DF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2281238"/>
            <a:ext cx="104775" cy="44450"/>
          </a:xfrm>
          <a:custGeom>
            <a:avLst/>
            <a:gdLst>
              <a:gd name="T0" fmla="*/ 13298916 w 293"/>
              <a:gd name="T1" fmla="*/ 4805223 h 125"/>
              <a:gd name="T2" fmla="*/ 12531519 w 293"/>
              <a:gd name="T3" fmla="*/ 4425798 h 125"/>
              <a:gd name="T4" fmla="*/ 13043236 w 293"/>
              <a:gd name="T5" fmla="*/ 2908452 h 125"/>
              <a:gd name="T6" fmla="*/ 20331714 w 293"/>
              <a:gd name="T7" fmla="*/ 1264514 h 125"/>
              <a:gd name="T8" fmla="*/ 22761564 w 293"/>
              <a:gd name="T9" fmla="*/ 1264514 h 125"/>
              <a:gd name="T10" fmla="*/ 27236851 w 293"/>
              <a:gd name="T11" fmla="*/ 1770177 h 125"/>
              <a:gd name="T12" fmla="*/ 27748568 w 293"/>
              <a:gd name="T13" fmla="*/ 1264514 h 125"/>
              <a:gd name="T14" fmla="*/ 30178061 w 293"/>
              <a:gd name="T15" fmla="*/ 3161284 h 125"/>
              <a:gd name="T16" fmla="*/ 32607553 w 293"/>
              <a:gd name="T17" fmla="*/ 4046372 h 125"/>
              <a:gd name="T18" fmla="*/ 34398026 w 293"/>
              <a:gd name="T19" fmla="*/ 4046372 h 125"/>
              <a:gd name="T20" fmla="*/ 36699500 w 293"/>
              <a:gd name="T21" fmla="*/ 4678629 h 125"/>
              <a:gd name="T22" fmla="*/ 35165065 w 293"/>
              <a:gd name="T23" fmla="*/ 8345932 h 125"/>
              <a:gd name="T24" fmla="*/ 31840515 w 293"/>
              <a:gd name="T25" fmla="*/ 9610446 h 125"/>
              <a:gd name="T26" fmla="*/ 25830435 w 293"/>
              <a:gd name="T27" fmla="*/ 10242702 h 125"/>
              <a:gd name="T28" fmla="*/ 20971092 w 293"/>
              <a:gd name="T29" fmla="*/ 13277393 h 125"/>
              <a:gd name="T30" fmla="*/ 17774560 w 293"/>
              <a:gd name="T31" fmla="*/ 14541906 h 125"/>
              <a:gd name="T32" fmla="*/ 14449653 w 293"/>
              <a:gd name="T33" fmla="*/ 14541906 h 125"/>
              <a:gd name="T34" fmla="*/ 17262843 w 293"/>
              <a:gd name="T35" fmla="*/ 13783056 h 125"/>
              <a:gd name="T36" fmla="*/ 19052958 w 293"/>
              <a:gd name="T37" fmla="*/ 12139473 h 125"/>
              <a:gd name="T38" fmla="*/ 12531519 w 293"/>
              <a:gd name="T39" fmla="*/ 12645136 h 125"/>
              <a:gd name="T40" fmla="*/ 17007164 w 293"/>
              <a:gd name="T41" fmla="*/ 10874959 h 125"/>
              <a:gd name="T42" fmla="*/ 11636462 w 293"/>
              <a:gd name="T43" fmla="*/ 9736684 h 125"/>
              <a:gd name="T44" fmla="*/ 5626382 w 293"/>
              <a:gd name="T45" fmla="*/ 14036243 h 125"/>
              <a:gd name="T46" fmla="*/ 0 w 293"/>
              <a:gd name="T47" fmla="*/ 15679826 h 125"/>
              <a:gd name="T48" fmla="*/ 7800195 w 293"/>
              <a:gd name="T49" fmla="*/ 11633454 h 125"/>
              <a:gd name="T50" fmla="*/ 10102026 w 293"/>
              <a:gd name="T51" fmla="*/ 8851595 h 125"/>
              <a:gd name="T52" fmla="*/ 10869065 w 293"/>
              <a:gd name="T53" fmla="*/ 8345932 h 125"/>
              <a:gd name="T54" fmla="*/ 13298916 w 293"/>
              <a:gd name="T55" fmla="*/ 4805223 h 125"/>
              <a:gd name="T56" fmla="*/ 19180977 w 293"/>
              <a:gd name="T57" fmla="*/ 12139473 h 125"/>
              <a:gd name="T58" fmla="*/ 19052958 w 293"/>
              <a:gd name="T59" fmla="*/ 12139473 h 125"/>
              <a:gd name="T60" fmla="*/ 19180977 w 293"/>
              <a:gd name="T61" fmla="*/ 12139473 h 1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93" h="125">
                <a:moveTo>
                  <a:pt x="104" y="38"/>
                </a:moveTo>
                <a:cubicBezTo>
                  <a:pt x="102" y="37"/>
                  <a:pt x="101" y="35"/>
                  <a:pt x="98" y="35"/>
                </a:cubicBezTo>
                <a:cubicBezTo>
                  <a:pt x="85" y="32"/>
                  <a:pt x="91" y="23"/>
                  <a:pt x="102" y="23"/>
                </a:cubicBezTo>
                <a:cubicBezTo>
                  <a:pt x="123" y="0"/>
                  <a:pt x="134" y="18"/>
                  <a:pt x="159" y="10"/>
                </a:cubicBezTo>
                <a:cubicBezTo>
                  <a:pt x="167" y="7"/>
                  <a:pt x="173" y="9"/>
                  <a:pt x="178" y="10"/>
                </a:cubicBezTo>
                <a:cubicBezTo>
                  <a:pt x="189" y="3"/>
                  <a:pt x="204" y="4"/>
                  <a:pt x="213" y="14"/>
                </a:cubicBezTo>
                <a:cubicBezTo>
                  <a:pt x="214" y="13"/>
                  <a:pt x="215" y="11"/>
                  <a:pt x="217" y="10"/>
                </a:cubicBezTo>
                <a:cubicBezTo>
                  <a:pt x="226" y="7"/>
                  <a:pt x="233" y="16"/>
                  <a:pt x="236" y="25"/>
                </a:cubicBezTo>
                <a:cubicBezTo>
                  <a:pt x="242" y="23"/>
                  <a:pt x="251" y="27"/>
                  <a:pt x="255" y="32"/>
                </a:cubicBezTo>
                <a:cubicBezTo>
                  <a:pt x="262" y="28"/>
                  <a:pt x="267" y="28"/>
                  <a:pt x="269" y="32"/>
                </a:cubicBezTo>
                <a:cubicBezTo>
                  <a:pt x="275" y="29"/>
                  <a:pt x="283" y="27"/>
                  <a:pt x="287" y="37"/>
                </a:cubicBezTo>
                <a:cubicBezTo>
                  <a:pt x="292" y="46"/>
                  <a:pt x="277" y="44"/>
                  <a:pt x="275" y="66"/>
                </a:cubicBezTo>
                <a:cubicBezTo>
                  <a:pt x="274" y="79"/>
                  <a:pt x="260" y="83"/>
                  <a:pt x="249" y="76"/>
                </a:cubicBezTo>
                <a:cubicBezTo>
                  <a:pt x="229" y="64"/>
                  <a:pt x="211" y="61"/>
                  <a:pt x="202" y="81"/>
                </a:cubicBezTo>
                <a:cubicBezTo>
                  <a:pt x="193" y="100"/>
                  <a:pt x="186" y="111"/>
                  <a:pt x="164" y="105"/>
                </a:cubicBezTo>
                <a:cubicBezTo>
                  <a:pt x="157" y="102"/>
                  <a:pt x="146" y="106"/>
                  <a:pt x="139" y="115"/>
                </a:cubicBezTo>
                <a:cubicBezTo>
                  <a:pt x="134" y="122"/>
                  <a:pt x="124" y="115"/>
                  <a:pt x="113" y="115"/>
                </a:cubicBezTo>
                <a:cubicBezTo>
                  <a:pt x="127" y="114"/>
                  <a:pt x="121" y="110"/>
                  <a:pt x="135" y="109"/>
                </a:cubicBezTo>
                <a:cubicBezTo>
                  <a:pt x="145" y="108"/>
                  <a:pt x="143" y="98"/>
                  <a:pt x="149" y="96"/>
                </a:cubicBezTo>
                <a:cubicBezTo>
                  <a:pt x="121" y="102"/>
                  <a:pt x="122" y="92"/>
                  <a:pt x="98" y="100"/>
                </a:cubicBezTo>
                <a:cubicBezTo>
                  <a:pt x="108" y="86"/>
                  <a:pt x="126" y="93"/>
                  <a:pt x="133" y="86"/>
                </a:cubicBezTo>
                <a:cubicBezTo>
                  <a:pt x="111" y="86"/>
                  <a:pt x="102" y="71"/>
                  <a:pt x="91" y="77"/>
                </a:cubicBezTo>
                <a:cubicBezTo>
                  <a:pt x="76" y="87"/>
                  <a:pt x="84" y="114"/>
                  <a:pt x="44" y="111"/>
                </a:cubicBezTo>
                <a:cubicBezTo>
                  <a:pt x="25" y="110"/>
                  <a:pt x="11" y="113"/>
                  <a:pt x="0" y="124"/>
                </a:cubicBezTo>
                <a:cubicBezTo>
                  <a:pt x="20" y="83"/>
                  <a:pt x="47" y="105"/>
                  <a:pt x="61" y="92"/>
                </a:cubicBezTo>
                <a:cubicBezTo>
                  <a:pt x="69" y="83"/>
                  <a:pt x="75" y="79"/>
                  <a:pt x="79" y="70"/>
                </a:cubicBezTo>
                <a:cubicBezTo>
                  <a:pt x="80" y="67"/>
                  <a:pt x="82" y="66"/>
                  <a:pt x="85" y="66"/>
                </a:cubicBezTo>
                <a:cubicBezTo>
                  <a:pt x="51" y="55"/>
                  <a:pt x="71" y="39"/>
                  <a:pt x="104" y="38"/>
                </a:cubicBezTo>
                <a:close/>
                <a:moveTo>
                  <a:pt x="150" y="96"/>
                </a:moveTo>
                <a:cubicBezTo>
                  <a:pt x="149" y="96"/>
                  <a:pt x="149" y="96"/>
                  <a:pt x="149" y="96"/>
                </a:cubicBezTo>
                <a:cubicBezTo>
                  <a:pt x="149" y="96"/>
                  <a:pt x="149" y="96"/>
                  <a:pt x="150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1" name="Freeform 2967">
            <a:extLst>
              <a:ext uri="{FF2B5EF4-FFF2-40B4-BE49-F238E27FC236}">
                <a16:creationId xmlns:a16="http://schemas.microsoft.com/office/drawing/2014/main" id="{8C3B2D2B-62CD-CD46-A313-A8F5B9F8C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2282825"/>
            <a:ext cx="104775" cy="44450"/>
          </a:xfrm>
          <a:custGeom>
            <a:avLst/>
            <a:gdLst>
              <a:gd name="T0" fmla="*/ 129619 w 291"/>
              <a:gd name="T1" fmla="*/ 15796874 h 122"/>
              <a:gd name="T2" fmla="*/ 0 w 291"/>
              <a:gd name="T3" fmla="*/ 16062481 h 122"/>
              <a:gd name="T4" fmla="*/ 129619 w 291"/>
              <a:gd name="T5" fmla="*/ 15796874 h 122"/>
              <a:gd name="T6" fmla="*/ 5444699 w 291"/>
              <a:gd name="T7" fmla="*/ 12478062 h 122"/>
              <a:gd name="T8" fmla="*/ 7907812 w 291"/>
              <a:gd name="T9" fmla="*/ 11814591 h 122"/>
              <a:gd name="T10" fmla="*/ 10889399 w 291"/>
              <a:gd name="T11" fmla="*/ 8363158 h 122"/>
              <a:gd name="T12" fmla="*/ 13482130 w 291"/>
              <a:gd name="T13" fmla="*/ 4513497 h 122"/>
              <a:gd name="T14" fmla="*/ 11019018 w 291"/>
              <a:gd name="T15" fmla="*/ 8363158 h 122"/>
              <a:gd name="T16" fmla="*/ 10889399 w 291"/>
              <a:gd name="T17" fmla="*/ 8363158 h 122"/>
              <a:gd name="T18" fmla="*/ 11667470 w 291"/>
              <a:gd name="T19" fmla="*/ 3451433 h 122"/>
              <a:gd name="T20" fmla="*/ 16334098 w 291"/>
              <a:gd name="T21" fmla="*/ 929078 h 122"/>
              <a:gd name="T22" fmla="*/ 16334098 w 291"/>
              <a:gd name="T23" fmla="*/ 1062064 h 122"/>
              <a:gd name="T24" fmla="*/ 11797089 w 291"/>
              <a:gd name="T25" fmla="*/ 3451433 h 122"/>
              <a:gd name="T26" fmla="*/ 13482130 w 291"/>
              <a:gd name="T27" fmla="*/ 4513497 h 122"/>
              <a:gd name="T28" fmla="*/ 20482612 w 291"/>
              <a:gd name="T29" fmla="*/ 929078 h 122"/>
              <a:gd name="T30" fmla="*/ 27612713 w 291"/>
              <a:gd name="T31" fmla="*/ 1460292 h 122"/>
              <a:gd name="T32" fmla="*/ 20612231 w 291"/>
              <a:gd name="T33" fmla="*/ 929078 h 122"/>
              <a:gd name="T34" fmla="*/ 20482612 w 291"/>
              <a:gd name="T35" fmla="*/ 929078 h 122"/>
              <a:gd name="T36" fmla="*/ 30594300 w 291"/>
              <a:gd name="T37" fmla="*/ 2920584 h 122"/>
              <a:gd name="T38" fmla="*/ 33057413 w 291"/>
              <a:gd name="T39" fmla="*/ 3849661 h 122"/>
              <a:gd name="T40" fmla="*/ 28131187 w 291"/>
              <a:gd name="T41" fmla="*/ 929078 h 122"/>
              <a:gd name="T42" fmla="*/ 28131187 w 291"/>
              <a:gd name="T43" fmla="*/ 929078 h 122"/>
              <a:gd name="T44" fmla="*/ 33057413 w 291"/>
              <a:gd name="T45" fmla="*/ 3849661 h 122"/>
              <a:gd name="T46" fmla="*/ 34872432 w 291"/>
              <a:gd name="T47" fmla="*/ 3849661 h 122"/>
              <a:gd name="T48" fmla="*/ 37076308 w 291"/>
              <a:gd name="T49" fmla="*/ 5708182 h 122"/>
              <a:gd name="T50" fmla="*/ 33705505 w 291"/>
              <a:gd name="T51" fmla="*/ 10221678 h 122"/>
              <a:gd name="T52" fmla="*/ 26446146 w 291"/>
              <a:gd name="T53" fmla="*/ 10354300 h 122"/>
              <a:gd name="T54" fmla="*/ 21260324 w 291"/>
              <a:gd name="T55" fmla="*/ 13540126 h 122"/>
              <a:gd name="T56" fmla="*/ 21130705 w 291"/>
              <a:gd name="T57" fmla="*/ 13540126 h 122"/>
              <a:gd name="T58" fmla="*/ 21130705 w 291"/>
              <a:gd name="T59" fmla="*/ 13540126 h 122"/>
              <a:gd name="T60" fmla="*/ 21130705 w 291"/>
              <a:gd name="T61" fmla="*/ 13540126 h 122"/>
              <a:gd name="T62" fmla="*/ 21130705 w 291"/>
              <a:gd name="T63" fmla="*/ 13540126 h 122"/>
              <a:gd name="T64" fmla="*/ 21130705 w 291"/>
              <a:gd name="T65" fmla="*/ 13540126 h 122"/>
              <a:gd name="T66" fmla="*/ 21130705 w 291"/>
              <a:gd name="T67" fmla="*/ 13540126 h 122"/>
              <a:gd name="T68" fmla="*/ 21130705 w 291"/>
              <a:gd name="T69" fmla="*/ 13540126 h 122"/>
              <a:gd name="T70" fmla="*/ 21260324 w 291"/>
              <a:gd name="T71" fmla="*/ 13540126 h 122"/>
              <a:gd name="T72" fmla="*/ 26186549 w 291"/>
              <a:gd name="T73" fmla="*/ 10221678 h 122"/>
              <a:gd name="T74" fmla="*/ 33705505 w 291"/>
              <a:gd name="T75" fmla="*/ 10088693 h 122"/>
              <a:gd name="T76" fmla="*/ 36946689 w 291"/>
              <a:gd name="T77" fmla="*/ 5708182 h 122"/>
              <a:gd name="T78" fmla="*/ 34872432 w 291"/>
              <a:gd name="T79" fmla="*/ 3849661 h 122"/>
              <a:gd name="T80" fmla="*/ 34872432 w 291"/>
              <a:gd name="T81" fmla="*/ 3849661 h 122"/>
              <a:gd name="T82" fmla="*/ 16334098 w 291"/>
              <a:gd name="T83" fmla="*/ 15133039 h 122"/>
              <a:gd name="T84" fmla="*/ 20612231 w 291"/>
              <a:gd name="T85" fmla="*/ 13407505 h 122"/>
              <a:gd name="T86" fmla="*/ 14649057 w 291"/>
              <a:gd name="T87" fmla="*/ 14867796 h 122"/>
              <a:gd name="T88" fmla="*/ 16074861 w 291"/>
              <a:gd name="T89" fmla="*/ 14336582 h 122"/>
              <a:gd name="T90" fmla="*/ 18667593 w 291"/>
              <a:gd name="T91" fmla="*/ 13141898 h 122"/>
              <a:gd name="T92" fmla="*/ 16074861 w 291"/>
              <a:gd name="T93" fmla="*/ 14469568 h 122"/>
              <a:gd name="T94" fmla="*/ 16204480 w 291"/>
              <a:gd name="T95" fmla="*/ 15133039 h 122"/>
              <a:gd name="T96" fmla="*/ 19316045 w 291"/>
              <a:gd name="T97" fmla="*/ 12212820 h 122"/>
              <a:gd name="T98" fmla="*/ 19316045 w 291"/>
              <a:gd name="T99" fmla="*/ 12212820 h 122"/>
              <a:gd name="T100" fmla="*/ 19316045 w 291"/>
              <a:gd name="T101" fmla="*/ 12212820 h 122"/>
              <a:gd name="T102" fmla="*/ 15556387 w 291"/>
              <a:gd name="T103" fmla="*/ 11416363 h 122"/>
              <a:gd name="T104" fmla="*/ 15556387 w 291"/>
              <a:gd name="T105" fmla="*/ 11548984 h 122"/>
              <a:gd name="T106" fmla="*/ 15556387 w 291"/>
              <a:gd name="T107" fmla="*/ 11416363 h 122"/>
              <a:gd name="T108" fmla="*/ 10630162 w 291"/>
              <a:gd name="T109" fmla="*/ 11681606 h 122"/>
              <a:gd name="T110" fmla="*/ 10500543 w 291"/>
              <a:gd name="T111" fmla="*/ 11548984 h 122"/>
              <a:gd name="T112" fmla="*/ 14000964 w 291"/>
              <a:gd name="T113" fmla="*/ 10088693 h 1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91" h="122">
                <a:moveTo>
                  <a:pt x="0" y="121"/>
                </a:moveTo>
                <a:cubicBezTo>
                  <a:pt x="0" y="120"/>
                  <a:pt x="0" y="119"/>
                  <a:pt x="1" y="119"/>
                </a:cubicBezTo>
                <a:cubicBezTo>
                  <a:pt x="11" y="110"/>
                  <a:pt x="25" y="107"/>
                  <a:pt x="43" y="108"/>
                </a:cubicBezTo>
                <a:cubicBezTo>
                  <a:pt x="23" y="108"/>
                  <a:pt x="10" y="111"/>
                  <a:pt x="0" y="121"/>
                </a:cubicBezTo>
                <a:close/>
                <a:moveTo>
                  <a:pt x="42" y="94"/>
                </a:moveTo>
                <a:cubicBezTo>
                  <a:pt x="30" y="94"/>
                  <a:pt x="14" y="94"/>
                  <a:pt x="1" y="119"/>
                </a:cubicBezTo>
                <a:lnTo>
                  <a:pt x="0" y="119"/>
                </a:lnTo>
                <a:cubicBezTo>
                  <a:pt x="12" y="94"/>
                  <a:pt x="29" y="94"/>
                  <a:pt x="42" y="94"/>
                </a:cubicBezTo>
                <a:close/>
                <a:moveTo>
                  <a:pt x="79" y="68"/>
                </a:moveTo>
                <a:cubicBezTo>
                  <a:pt x="75" y="76"/>
                  <a:pt x="69" y="81"/>
                  <a:pt x="61" y="89"/>
                </a:cubicBezTo>
                <a:cubicBezTo>
                  <a:pt x="69" y="80"/>
                  <a:pt x="75" y="75"/>
                  <a:pt x="79" y="68"/>
                </a:cubicBezTo>
                <a:close/>
                <a:moveTo>
                  <a:pt x="84" y="63"/>
                </a:moveTo>
                <a:cubicBezTo>
                  <a:pt x="72" y="59"/>
                  <a:pt x="66" y="54"/>
                  <a:pt x="67" y="48"/>
                </a:cubicBezTo>
                <a:cubicBezTo>
                  <a:pt x="69" y="41"/>
                  <a:pt x="84" y="35"/>
                  <a:pt x="104" y="34"/>
                </a:cubicBezTo>
                <a:cubicBezTo>
                  <a:pt x="84" y="36"/>
                  <a:pt x="69" y="42"/>
                  <a:pt x="68" y="48"/>
                </a:cubicBezTo>
                <a:cubicBezTo>
                  <a:pt x="67" y="54"/>
                  <a:pt x="74" y="59"/>
                  <a:pt x="85" y="63"/>
                </a:cubicBezTo>
                <a:cubicBezTo>
                  <a:pt x="82" y="63"/>
                  <a:pt x="80" y="66"/>
                  <a:pt x="79" y="67"/>
                </a:cubicBezTo>
                <a:cubicBezTo>
                  <a:pt x="80" y="64"/>
                  <a:pt x="82" y="63"/>
                  <a:pt x="84" y="63"/>
                </a:cubicBezTo>
                <a:close/>
                <a:moveTo>
                  <a:pt x="98" y="32"/>
                </a:moveTo>
                <a:cubicBezTo>
                  <a:pt x="91" y="30"/>
                  <a:pt x="90" y="27"/>
                  <a:pt x="90" y="26"/>
                </a:cubicBezTo>
                <a:cubicBezTo>
                  <a:pt x="91" y="23"/>
                  <a:pt x="95" y="19"/>
                  <a:pt x="102" y="19"/>
                </a:cubicBezTo>
                <a:cubicBezTo>
                  <a:pt x="111" y="8"/>
                  <a:pt x="120" y="7"/>
                  <a:pt x="126" y="7"/>
                </a:cubicBezTo>
                <a:cubicBezTo>
                  <a:pt x="128" y="7"/>
                  <a:pt x="131" y="7"/>
                  <a:pt x="135" y="8"/>
                </a:cubicBezTo>
                <a:lnTo>
                  <a:pt x="126" y="8"/>
                </a:lnTo>
                <a:cubicBezTo>
                  <a:pt x="120" y="8"/>
                  <a:pt x="111" y="10"/>
                  <a:pt x="102" y="20"/>
                </a:cubicBezTo>
                <a:cubicBezTo>
                  <a:pt x="95" y="20"/>
                  <a:pt x="91" y="23"/>
                  <a:pt x="91" y="26"/>
                </a:cubicBezTo>
                <a:cubicBezTo>
                  <a:pt x="91" y="29"/>
                  <a:pt x="93" y="30"/>
                  <a:pt x="98" y="31"/>
                </a:cubicBezTo>
                <a:cubicBezTo>
                  <a:pt x="101" y="32"/>
                  <a:pt x="102" y="33"/>
                  <a:pt x="104" y="34"/>
                </a:cubicBezTo>
                <a:cubicBezTo>
                  <a:pt x="102" y="34"/>
                  <a:pt x="100" y="32"/>
                  <a:pt x="98" y="32"/>
                </a:cubicBezTo>
                <a:close/>
                <a:moveTo>
                  <a:pt x="158" y="7"/>
                </a:moveTo>
                <a:cubicBezTo>
                  <a:pt x="167" y="4"/>
                  <a:pt x="173" y="4"/>
                  <a:pt x="178" y="7"/>
                </a:cubicBezTo>
                <a:cubicBezTo>
                  <a:pt x="188" y="0"/>
                  <a:pt x="203" y="1"/>
                  <a:pt x="213" y="11"/>
                </a:cubicBezTo>
                <a:cubicBezTo>
                  <a:pt x="202" y="1"/>
                  <a:pt x="189" y="1"/>
                  <a:pt x="179" y="8"/>
                </a:cubicBezTo>
                <a:cubicBezTo>
                  <a:pt x="172" y="6"/>
                  <a:pt x="167" y="4"/>
                  <a:pt x="159" y="7"/>
                </a:cubicBezTo>
                <a:cubicBezTo>
                  <a:pt x="151" y="11"/>
                  <a:pt x="142" y="10"/>
                  <a:pt x="135" y="8"/>
                </a:cubicBezTo>
                <a:cubicBezTo>
                  <a:pt x="142" y="9"/>
                  <a:pt x="151" y="10"/>
                  <a:pt x="158" y="7"/>
                </a:cubicBezTo>
                <a:close/>
                <a:moveTo>
                  <a:pt x="217" y="7"/>
                </a:moveTo>
                <a:cubicBezTo>
                  <a:pt x="225" y="4"/>
                  <a:pt x="233" y="11"/>
                  <a:pt x="236" y="22"/>
                </a:cubicBezTo>
                <a:lnTo>
                  <a:pt x="239" y="22"/>
                </a:lnTo>
                <a:cubicBezTo>
                  <a:pt x="244" y="22"/>
                  <a:pt x="251" y="24"/>
                  <a:pt x="255" y="29"/>
                </a:cubicBezTo>
                <a:cubicBezTo>
                  <a:pt x="249" y="24"/>
                  <a:pt x="242" y="21"/>
                  <a:pt x="236" y="23"/>
                </a:cubicBezTo>
                <a:cubicBezTo>
                  <a:pt x="232" y="12"/>
                  <a:pt x="225" y="6"/>
                  <a:pt x="217" y="7"/>
                </a:cubicBezTo>
                <a:lnTo>
                  <a:pt x="213" y="11"/>
                </a:lnTo>
                <a:cubicBezTo>
                  <a:pt x="214" y="9"/>
                  <a:pt x="215" y="7"/>
                  <a:pt x="217" y="7"/>
                </a:cubicBezTo>
                <a:close/>
                <a:moveTo>
                  <a:pt x="264" y="26"/>
                </a:moveTo>
                <a:cubicBezTo>
                  <a:pt x="261" y="26"/>
                  <a:pt x="258" y="27"/>
                  <a:pt x="255" y="29"/>
                </a:cubicBezTo>
                <a:cubicBezTo>
                  <a:pt x="258" y="27"/>
                  <a:pt x="261" y="26"/>
                  <a:pt x="264" y="26"/>
                </a:cubicBezTo>
                <a:close/>
                <a:moveTo>
                  <a:pt x="269" y="29"/>
                </a:moveTo>
                <a:cubicBezTo>
                  <a:pt x="277" y="24"/>
                  <a:pt x="285" y="26"/>
                  <a:pt x="288" y="34"/>
                </a:cubicBezTo>
                <a:cubicBezTo>
                  <a:pt x="290" y="39"/>
                  <a:pt x="288" y="40"/>
                  <a:pt x="286" y="43"/>
                </a:cubicBezTo>
                <a:cubicBezTo>
                  <a:pt x="281" y="46"/>
                  <a:pt x="277" y="51"/>
                  <a:pt x="276" y="63"/>
                </a:cubicBezTo>
                <a:cubicBezTo>
                  <a:pt x="275" y="71"/>
                  <a:pt x="268" y="77"/>
                  <a:pt x="260" y="77"/>
                </a:cubicBezTo>
                <a:cubicBezTo>
                  <a:pt x="255" y="77"/>
                  <a:pt x="252" y="76"/>
                  <a:pt x="248" y="73"/>
                </a:cubicBezTo>
                <a:cubicBezTo>
                  <a:pt x="227" y="59"/>
                  <a:pt x="211" y="61"/>
                  <a:pt x="204" y="78"/>
                </a:cubicBezTo>
                <a:cubicBezTo>
                  <a:pt x="194" y="97"/>
                  <a:pt x="186" y="108"/>
                  <a:pt x="164" y="102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164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4" y="102"/>
                  <a:pt x="164" y="102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186" y="108"/>
                  <a:pt x="193" y="96"/>
                  <a:pt x="202" y="77"/>
                </a:cubicBezTo>
                <a:cubicBezTo>
                  <a:pt x="211" y="61"/>
                  <a:pt x="227" y="59"/>
                  <a:pt x="249" y="73"/>
                </a:cubicBezTo>
                <a:cubicBezTo>
                  <a:pt x="252" y="76"/>
                  <a:pt x="256" y="76"/>
                  <a:pt x="260" y="76"/>
                </a:cubicBezTo>
                <a:cubicBezTo>
                  <a:pt x="268" y="76"/>
                  <a:pt x="274" y="71"/>
                  <a:pt x="275" y="63"/>
                </a:cubicBezTo>
                <a:cubicBezTo>
                  <a:pt x="277" y="51"/>
                  <a:pt x="281" y="46"/>
                  <a:pt x="285" y="43"/>
                </a:cubicBezTo>
                <a:cubicBezTo>
                  <a:pt x="287" y="40"/>
                  <a:pt x="290" y="39"/>
                  <a:pt x="287" y="34"/>
                </a:cubicBezTo>
                <a:cubicBezTo>
                  <a:pt x="284" y="26"/>
                  <a:pt x="277" y="25"/>
                  <a:pt x="269" y="29"/>
                </a:cubicBezTo>
                <a:cubicBezTo>
                  <a:pt x="268" y="27"/>
                  <a:pt x="266" y="26"/>
                  <a:pt x="264" y="26"/>
                </a:cubicBezTo>
                <a:cubicBezTo>
                  <a:pt x="266" y="26"/>
                  <a:pt x="268" y="27"/>
                  <a:pt x="269" y="29"/>
                </a:cubicBezTo>
                <a:close/>
                <a:moveTo>
                  <a:pt x="140" y="112"/>
                </a:moveTo>
                <a:cubicBezTo>
                  <a:pt x="137" y="116"/>
                  <a:pt x="131" y="115"/>
                  <a:pt x="126" y="114"/>
                </a:cubicBezTo>
                <a:cubicBezTo>
                  <a:pt x="131" y="115"/>
                  <a:pt x="136" y="115"/>
                  <a:pt x="139" y="112"/>
                </a:cubicBezTo>
                <a:cubicBezTo>
                  <a:pt x="144" y="105"/>
                  <a:pt x="152" y="101"/>
                  <a:pt x="159" y="101"/>
                </a:cubicBezTo>
                <a:cubicBezTo>
                  <a:pt x="152" y="101"/>
                  <a:pt x="144" y="105"/>
                  <a:pt x="140" y="112"/>
                </a:cubicBezTo>
                <a:close/>
                <a:moveTo>
                  <a:pt x="113" y="112"/>
                </a:moveTo>
                <a:lnTo>
                  <a:pt x="116" y="112"/>
                </a:lnTo>
                <a:cubicBezTo>
                  <a:pt x="121" y="111"/>
                  <a:pt x="122" y="110"/>
                  <a:pt x="124" y="108"/>
                </a:cubicBezTo>
                <a:cubicBezTo>
                  <a:pt x="126" y="107"/>
                  <a:pt x="127" y="106"/>
                  <a:pt x="135" y="105"/>
                </a:cubicBezTo>
                <a:cubicBezTo>
                  <a:pt x="140" y="105"/>
                  <a:pt x="142" y="102"/>
                  <a:pt x="144" y="99"/>
                </a:cubicBezTo>
                <a:cubicBezTo>
                  <a:pt x="143" y="102"/>
                  <a:pt x="141" y="105"/>
                  <a:pt x="135" y="106"/>
                </a:cubicBezTo>
                <a:cubicBezTo>
                  <a:pt x="128" y="106"/>
                  <a:pt x="126" y="108"/>
                  <a:pt x="124" y="109"/>
                </a:cubicBezTo>
                <a:cubicBezTo>
                  <a:pt x="123" y="110"/>
                  <a:pt x="121" y="112"/>
                  <a:pt x="116" y="112"/>
                </a:cubicBezTo>
                <a:cubicBezTo>
                  <a:pt x="120" y="112"/>
                  <a:pt x="122" y="112"/>
                  <a:pt x="125" y="114"/>
                </a:cubicBezTo>
                <a:cubicBezTo>
                  <a:pt x="121" y="113"/>
                  <a:pt x="116" y="112"/>
                  <a:pt x="113" y="112"/>
                </a:cubicBezTo>
                <a:close/>
                <a:moveTo>
                  <a:pt x="149" y="92"/>
                </a:moveTo>
                <a:cubicBezTo>
                  <a:pt x="148" y="94"/>
                  <a:pt x="146" y="97"/>
                  <a:pt x="144" y="99"/>
                </a:cubicBezTo>
                <a:cubicBezTo>
                  <a:pt x="146" y="96"/>
                  <a:pt x="146" y="94"/>
                  <a:pt x="149" y="92"/>
                </a:cubicBezTo>
                <a:close/>
                <a:moveTo>
                  <a:pt x="122" y="94"/>
                </a:moveTo>
                <a:cubicBezTo>
                  <a:pt x="129" y="96"/>
                  <a:pt x="138" y="96"/>
                  <a:pt x="149" y="92"/>
                </a:cubicBezTo>
                <a:cubicBezTo>
                  <a:pt x="138" y="97"/>
                  <a:pt x="129" y="96"/>
                  <a:pt x="122" y="94"/>
                </a:cubicBezTo>
                <a:close/>
                <a:moveTo>
                  <a:pt x="120" y="86"/>
                </a:moveTo>
                <a:cubicBezTo>
                  <a:pt x="126" y="86"/>
                  <a:pt x="129" y="86"/>
                  <a:pt x="133" y="83"/>
                </a:cubicBezTo>
                <a:cubicBezTo>
                  <a:pt x="130" y="86"/>
                  <a:pt x="126" y="86"/>
                  <a:pt x="120" y="87"/>
                </a:cubicBezTo>
                <a:cubicBezTo>
                  <a:pt x="113" y="89"/>
                  <a:pt x="104" y="89"/>
                  <a:pt x="98" y="98"/>
                </a:cubicBezTo>
                <a:cubicBezTo>
                  <a:pt x="104" y="89"/>
                  <a:pt x="111" y="88"/>
                  <a:pt x="120" y="86"/>
                </a:cubicBezTo>
                <a:close/>
                <a:moveTo>
                  <a:pt x="91" y="75"/>
                </a:moveTo>
                <a:cubicBezTo>
                  <a:pt x="87" y="78"/>
                  <a:pt x="84" y="83"/>
                  <a:pt x="82" y="88"/>
                </a:cubicBezTo>
                <a:cubicBezTo>
                  <a:pt x="76" y="99"/>
                  <a:pt x="70" y="110"/>
                  <a:pt x="44" y="108"/>
                </a:cubicBezTo>
                <a:cubicBezTo>
                  <a:pt x="70" y="109"/>
                  <a:pt x="76" y="99"/>
                  <a:pt x="81" y="87"/>
                </a:cubicBezTo>
                <a:cubicBezTo>
                  <a:pt x="84" y="82"/>
                  <a:pt x="86" y="77"/>
                  <a:pt x="91" y="74"/>
                </a:cubicBezTo>
                <a:cubicBezTo>
                  <a:pt x="97" y="71"/>
                  <a:pt x="102" y="73"/>
                  <a:pt x="108" y="76"/>
                </a:cubicBezTo>
                <a:cubicBezTo>
                  <a:pt x="102" y="74"/>
                  <a:pt x="97" y="72"/>
                  <a:pt x="91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2" name="Freeform 2968">
            <a:extLst>
              <a:ext uri="{FF2B5EF4-FFF2-40B4-BE49-F238E27FC236}">
                <a16:creationId xmlns:a16="http://schemas.microsoft.com/office/drawing/2014/main" id="{644111FA-12AC-8D4B-A1D2-56B0B38DC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2292350"/>
            <a:ext cx="9525" cy="12700"/>
          </a:xfrm>
          <a:custGeom>
            <a:avLst/>
            <a:gdLst>
              <a:gd name="T0" fmla="*/ 3355364 w 26"/>
              <a:gd name="T1" fmla="*/ 0 h 36"/>
              <a:gd name="T2" fmla="*/ 3355364 w 26"/>
              <a:gd name="T3" fmla="*/ 497769 h 36"/>
              <a:gd name="T4" fmla="*/ 1744907 w 26"/>
              <a:gd name="T5" fmla="*/ 3111147 h 36"/>
              <a:gd name="T6" fmla="*/ 939312 w 26"/>
              <a:gd name="T7" fmla="*/ 4231217 h 36"/>
              <a:gd name="T8" fmla="*/ 402614 w 26"/>
              <a:gd name="T9" fmla="*/ 2364669 h 36"/>
              <a:gd name="T10" fmla="*/ 3355364 w 26"/>
              <a:gd name="T11" fmla="*/ 0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36">
                <a:moveTo>
                  <a:pt x="25" y="0"/>
                </a:moveTo>
                <a:cubicBezTo>
                  <a:pt x="25" y="0"/>
                  <a:pt x="25" y="2"/>
                  <a:pt x="25" y="4"/>
                </a:cubicBezTo>
                <a:cubicBezTo>
                  <a:pt x="25" y="12"/>
                  <a:pt x="14" y="13"/>
                  <a:pt x="13" y="25"/>
                </a:cubicBezTo>
                <a:cubicBezTo>
                  <a:pt x="12" y="32"/>
                  <a:pt x="11" y="35"/>
                  <a:pt x="7" y="34"/>
                </a:cubicBezTo>
                <a:cubicBezTo>
                  <a:pt x="3" y="32"/>
                  <a:pt x="0" y="26"/>
                  <a:pt x="3" y="19"/>
                </a:cubicBezTo>
                <a:lnTo>
                  <a:pt x="2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3" name="Freeform 2969">
            <a:extLst>
              <a:ext uri="{FF2B5EF4-FFF2-40B4-BE49-F238E27FC236}">
                <a16:creationId xmlns:a16="http://schemas.microsoft.com/office/drawing/2014/main" id="{BC1E5F10-E0E4-6A45-AEEA-1AE31A675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2297113"/>
            <a:ext cx="7938" cy="7937"/>
          </a:xfrm>
          <a:custGeom>
            <a:avLst/>
            <a:gdLst>
              <a:gd name="T0" fmla="*/ 1102588 w 20"/>
              <a:gd name="T1" fmla="*/ 2619900 h 23"/>
              <a:gd name="T2" fmla="*/ 1102588 w 20"/>
              <a:gd name="T3" fmla="*/ 2619900 h 23"/>
              <a:gd name="T4" fmla="*/ 945019 w 20"/>
              <a:gd name="T5" fmla="*/ 2619900 h 23"/>
              <a:gd name="T6" fmla="*/ 1575296 w 20"/>
              <a:gd name="T7" fmla="*/ 2381790 h 23"/>
              <a:gd name="T8" fmla="*/ 1732865 w 20"/>
              <a:gd name="T9" fmla="*/ 1548060 h 23"/>
              <a:gd name="T10" fmla="*/ 2993023 w 20"/>
              <a:gd name="T11" fmla="*/ 0 h 23"/>
              <a:gd name="T12" fmla="*/ 1890435 w 20"/>
              <a:gd name="T13" fmla="*/ 1548060 h 23"/>
              <a:gd name="T14" fmla="*/ 1575296 w 20"/>
              <a:gd name="T15" fmla="*/ 2619900 h 23"/>
              <a:gd name="T16" fmla="*/ 1102588 w 20"/>
              <a:gd name="T17" fmla="*/ 2619900 h 23"/>
              <a:gd name="T18" fmla="*/ 157569 w 20"/>
              <a:gd name="T19" fmla="*/ 2143680 h 23"/>
              <a:gd name="T20" fmla="*/ 315139 w 20"/>
              <a:gd name="T21" fmla="*/ 714675 h 23"/>
              <a:gd name="T22" fmla="*/ 315139 w 20"/>
              <a:gd name="T23" fmla="*/ 2143680 h 23"/>
              <a:gd name="T24" fmla="*/ 787847 w 20"/>
              <a:gd name="T25" fmla="*/ 2619900 h 23"/>
              <a:gd name="T26" fmla="*/ 157569 w 20"/>
              <a:gd name="T27" fmla="*/ 2143680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23">
                <a:moveTo>
                  <a:pt x="7" y="22"/>
                </a:moveTo>
                <a:lnTo>
                  <a:pt x="7" y="22"/>
                </a:lnTo>
                <a:lnTo>
                  <a:pt x="6" y="22"/>
                </a:lnTo>
                <a:cubicBezTo>
                  <a:pt x="8" y="22"/>
                  <a:pt x="9" y="22"/>
                  <a:pt x="10" y="20"/>
                </a:cubicBezTo>
                <a:cubicBezTo>
                  <a:pt x="11" y="20"/>
                  <a:pt x="11" y="17"/>
                  <a:pt x="11" y="13"/>
                </a:cubicBezTo>
                <a:cubicBezTo>
                  <a:pt x="12" y="5"/>
                  <a:pt x="15" y="2"/>
                  <a:pt x="19" y="0"/>
                </a:cubicBezTo>
                <a:cubicBezTo>
                  <a:pt x="16" y="2"/>
                  <a:pt x="13" y="6"/>
                  <a:pt x="12" y="13"/>
                </a:cubicBezTo>
                <a:cubicBezTo>
                  <a:pt x="12" y="17"/>
                  <a:pt x="11" y="20"/>
                  <a:pt x="10" y="22"/>
                </a:cubicBezTo>
                <a:cubicBezTo>
                  <a:pt x="10" y="22"/>
                  <a:pt x="9" y="22"/>
                  <a:pt x="7" y="22"/>
                </a:cubicBezTo>
                <a:close/>
                <a:moveTo>
                  <a:pt x="1" y="18"/>
                </a:moveTo>
                <a:cubicBezTo>
                  <a:pt x="0" y="15"/>
                  <a:pt x="1" y="11"/>
                  <a:pt x="2" y="6"/>
                </a:cubicBezTo>
                <a:cubicBezTo>
                  <a:pt x="1" y="11"/>
                  <a:pt x="1" y="15"/>
                  <a:pt x="2" y="18"/>
                </a:cubicBezTo>
                <a:cubicBezTo>
                  <a:pt x="3" y="20"/>
                  <a:pt x="4" y="21"/>
                  <a:pt x="5" y="22"/>
                </a:cubicBezTo>
                <a:cubicBezTo>
                  <a:pt x="3" y="21"/>
                  <a:pt x="2" y="20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4" name="Freeform 2970">
            <a:extLst>
              <a:ext uri="{FF2B5EF4-FFF2-40B4-BE49-F238E27FC236}">
                <a16:creationId xmlns:a16="http://schemas.microsoft.com/office/drawing/2014/main" id="{F9F7B271-1885-9741-A741-462DF8D31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289175"/>
            <a:ext cx="3175" cy="1588"/>
          </a:xfrm>
          <a:custGeom>
            <a:avLst/>
            <a:gdLst>
              <a:gd name="T0" fmla="*/ 907415 w 10"/>
              <a:gd name="T1" fmla="*/ 472827 h 4"/>
              <a:gd name="T2" fmla="*/ 0 w 10"/>
              <a:gd name="T3" fmla="*/ 0 h 4"/>
              <a:gd name="T4" fmla="*/ 907415 w 10"/>
              <a:gd name="T5" fmla="*/ 472827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4">
                <a:moveTo>
                  <a:pt x="9" y="3"/>
                </a:moveTo>
                <a:lnTo>
                  <a:pt x="0" y="0"/>
                </a:lnTo>
                <a:cubicBezTo>
                  <a:pt x="2" y="0"/>
                  <a:pt x="5" y="0"/>
                  <a:pt x="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5" name="Freeform 2971">
            <a:extLst>
              <a:ext uri="{FF2B5EF4-FFF2-40B4-BE49-F238E27FC236}">
                <a16:creationId xmlns:a16="http://schemas.microsoft.com/office/drawing/2014/main" id="{0160E581-03A5-184D-BCDF-DD0F8878B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9813" y="2284413"/>
            <a:ext cx="28575" cy="12700"/>
          </a:xfrm>
          <a:custGeom>
            <a:avLst/>
            <a:gdLst>
              <a:gd name="T0" fmla="*/ 0 w 78"/>
              <a:gd name="T1" fmla="*/ 0 h 36"/>
              <a:gd name="T2" fmla="*/ 10334259 w 78"/>
              <a:gd name="T3" fmla="*/ 2737908 h 36"/>
              <a:gd name="T4" fmla="*/ 10199810 w 78"/>
              <a:gd name="T5" fmla="*/ 2737908 h 36"/>
              <a:gd name="T6" fmla="*/ 4026144 w 78"/>
              <a:gd name="T7" fmla="*/ 1991078 h 36"/>
              <a:gd name="T8" fmla="*/ 0 w 78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36">
                <a:moveTo>
                  <a:pt x="0" y="0"/>
                </a:moveTo>
                <a:lnTo>
                  <a:pt x="77" y="22"/>
                </a:lnTo>
                <a:lnTo>
                  <a:pt x="76" y="22"/>
                </a:lnTo>
                <a:cubicBezTo>
                  <a:pt x="52" y="35"/>
                  <a:pt x="44" y="16"/>
                  <a:pt x="30" y="16"/>
                </a:cubicBezTo>
                <a:cubicBezTo>
                  <a:pt x="15" y="15"/>
                  <a:pt x="10" y="5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6" name="Freeform 2972">
            <a:extLst>
              <a:ext uri="{FF2B5EF4-FFF2-40B4-BE49-F238E27FC236}">
                <a16:creationId xmlns:a16="http://schemas.microsoft.com/office/drawing/2014/main" id="{7603E6F9-1BE0-F845-B5A9-9126A6A26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9813" y="2284413"/>
            <a:ext cx="26987" cy="11112"/>
          </a:xfrm>
          <a:custGeom>
            <a:avLst/>
            <a:gdLst>
              <a:gd name="T0" fmla="*/ 7492923 w 77"/>
              <a:gd name="T1" fmla="*/ 3376312 h 32"/>
              <a:gd name="T2" fmla="*/ 5282092 w 77"/>
              <a:gd name="T3" fmla="*/ 2532147 h 32"/>
              <a:gd name="T4" fmla="*/ 3684952 w 77"/>
              <a:gd name="T5" fmla="*/ 1929321 h 32"/>
              <a:gd name="T6" fmla="*/ 1105416 w 77"/>
              <a:gd name="T7" fmla="*/ 844165 h 32"/>
              <a:gd name="T8" fmla="*/ 0 w 77"/>
              <a:gd name="T9" fmla="*/ 0 h 32"/>
              <a:gd name="T10" fmla="*/ 1228434 w 77"/>
              <a:gd name="T11" fmla="*/ 723669 h 32"/>
              <a:gd name="T12" fmla="*/ 3684952 w 77"/>
              <a:gd name="T13" fmla="*/ 1808825 h 32"/>
              <a:gd name="T14" fmla="*/ 5404760 w 77"/>
              <a:gd name="T15" fmla="*/ 2532147 h 32"/>
              <a:gd name="T16" fmla="*/ 9212731 w 77"/>
              <a:gd name="T17" fmla="*/ 2652990 h 32"/>
              <a:gd name="T18" fmla="*/ 9335750 w 77"/>
              <a:gd name="T19" fmla="*/ 2652990 h 32"/>
              <a:gd name="T20" fmla="*/ 7492923 w 77"/>
              <a:gd name="T21" fmla="*/ 3376312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7" h="32">
                <a:moveTo>
                  <a:pt x="61" y="28"/>
                </a:moveTo>
                <a:cubicBezTo>
                  <a:pt x="53" y="28"/>
                  <a:pt x="48" y="24"/>
                  <a:pt x="43" y="21"/>
                </a:cubicBezTo>
                <a:cubicBezTo>
                  <a:pt x="39" y="18"/>
                  <a:pt x="35" y="16"/>
                  <a:pt x="30" y="16"/>
                </a:cubicBezTo>
                <a:cubicBezTo>
                  <a:pt x="21" y="16"/>
                  <a:pt x="15" y="11"/>
                  <a:pt x="9" y="7"/>
                </a:cubicBezTo>
                <a:cubicBezTo>
                  <a:pt x="6" y="4"/>
                  <a:pt x="3" y="3"/>
                  <a:pt x="0" y="0"/>
                </a:cubicBezTo>
                <a:cubicBezTo>
                  <a:pt x="4" y="2"/>
                  <a:pt x="7" y="4"/>
                  <a:pt x="10" y="6"/>
                </a:cubicBezTo>
                <a:cubicBezTo>
                  <a:pt x="15" y="10"/>
                  <a:pt x="21" y="15"/>
                  <a:pt x="30" y="15"/>
                </a:cubicBezTo>
                <a:cubicBezTo>
                  <a:pt x="35" y="16"/>
                  <a:pt x="39" y="18"/>
                  <a:pt x="44" y="21"/>
                </a:cubicBezTo>
                <a:cubicBezTo>
                  <a:pt x="52" y="26"/>
                  <a:pt x="61" y="31"/>
                  <a:pt x="75" y="22"/>
                </a:cubicBezTo>
                <a:lnTo>
                  <a:pt x="76" y="22"/>
                </a:lnTo>
                <a:cubicBezTo>
                  <a:pt x="70" y="27"/>
                  <a:pt x="65" y="28"/>
                  <a:pt x="61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7" name="Freeform 2973">
            <a:extLst>
              <a:ext uri="{FF2B5EF4-FFF2-40B4-BE49-F238E27FC236}">
                <a16:creationId xmlns:a16="http://schemas.microsoft.com/office/drawing/2014/main" id="{514C5D7E-DEA8-B94E-B628-7BAD74CFA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2286000"/>
            <a:ext cx="1587" cy="4763"/>
          </a:xfrm>
          <a:custGeom>
            <a:avLst/>
            <a:gdLst>
              <a:gd name="T0" fmla="*/ 472133 w 4"/>
              <a:gd name="T1" fmla="*/ 0 h 13"/>
              <a:gd name="T2" fmla="*/ 157510 w 4"/>
              <a:gd name="T3" fmla="*/ 1610993 h 13"/>
              <a:gd name="T4" fmla="*/ 472133 w 4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3">
                <a:moveTo>
                  <a:pt x="3" y="0"/>
                </a:moveTo>
                <a:lnTo>
                  <a:pt x="1" y="12"/>
                </a:lnTo>
                <a:cubicBezTo>
                  <a:pt x="0" y="8"/>
                  <a:pt x="1" y="3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8" name="Freeform 2974">
            <a:extLst>
              <a:ext uri="{FF2B5EF4-FFF2-40B4-BE49-F238E27FC236}">
                <a16:creationId xmlns:a16="http://schemas.microsoft.com/office/drawing/2014/main" id="{F85F1BBB-6452-FE4B-877E-B63D727F0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2286000"/>
            <a:ext cx="1587" cy="4763"/>
          </a:xfrm>
          <a:custGeom>
            <a:avLst/>
            <a:gdLst>
              <a:gd name="T0" fmla="*/ 157510 w 4"/>
              <a:gd name="T1" fmla="*/ 1610993 h 13"/>
              <a:gd name="T2" fmla="*/ 472133 w 4"/>
              <a:gd name="T3" fmla="*/ 0 h 13"/>
              <a:gd name="T4" fmla="*/ 472133 w 4"/>
              <a:gd name="T5" fmla="*/ 0 h 13"/>
              <a:gd name="T6" fmla="*/ 157510 w 4"/>
              <a:gd name="T7" fmla="*/ 161099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3">
                <a:moveTo>
                  <a:pt x="1" y="12"/>
                </a:moveTo>
                <a:cubicBezTo>
                  <a:pt x="0" y="7"/>
                  <a:pt x="1" y="3"/>
                  <a:pt x="3" y="0"/>
                </a:cubicBezTo>
                <a:cubicBezTo>
                  <a:pt x="1" y="3"/>
                  <a:pt x="1" y="7"/>
                  <a:pt x="1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29" name="Freeform 2975">
            <a:extLst>
              <a:ext uri="{FF2B5EF4-FFF2-40B4-BE49-F238E27FC236}">
                <a16:creationId xmlns:a16="http://schemas.microsoft.com/office/drawing/2014/main" id="{1D89DF4A-ED82-4142-A1BE-AD7C3A5C6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301875"/>
            <a:ext cx="15875" cy="14288"/>
          </a:xfrm>
          <a:custGeom>
            <a:avLst/>
            <a:gdLst>
              <a:gd name="T0" fmla="*/ 2737908 w 45"/>
              <a:gd name="T1" fmla="*/ 0 h 38"/>
              <a:gd name="T2" fmla="*/ 5475817 w 45"/>
              <a:gd name="T3" fmla="*/ 2686144 h 38"/>
              <a:gd name="T4" fmla="*/ 2737908 w 45"/>
              <a:gd name="T5" fmla="*/ 5230912 h 38"/>
              <a:gd name="T6" fmla="*/ 0 w 45"/>
              <a:gd name="T7" fmla="*/ 2544768 h 38"/>
              <a:gd name="T8" fmla="*/ 2737908 w 45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38">
                <a:moveTo>
                  <a:pt x="22" y="0"/>
                </a:moveTo>
                <a:cubicBezTo>
                  <a:pt x="36" y="0"/>
                  <a:pt x="44" y="8"/>
                  <a:pt x="44" y="19"/>
                </a:cubicBezTo>
                <a:cubicBezTo>
                  <a:pt x="44" y="28"/>
                  <a:pt x="38" y="37"/>
                  <a:pt x="22" y="37"/>
                </a:cubicBezTo>
                <a:cubicBezTo>
                  <a:pt x="9" y="37"/>
                  <a:pt x="0" y="27"/>
                  <a:pt x="0" y="18"/>
                </a:cubicBezTo>
                <a:cubicBezTo>
                  <a:pt x="0" y="8"/>
                  <a:pt x="5" y="0"/>
                  <a:pt x="2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0" name="Freeform 2976">
            <a:extLst>
              <a:ext uri="{FF2B5EF4-FFF2-40B4-BE49-F238E27FC236}">
                <a16:creationId xmlns:a16="http://schemas.microsoft.com/office/drawing/2014/main" id="{17D476F8-C4A5-6C4C-B20D-7AF0D8926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301875"/>
            <a:ext cx="17463" cy="14288"/>
          </a:xfrm>
          <a:custGeom>
            <a:avLst/>
            <a:gdLst>
              <a:gd name="T0" fmla="*/ 3175294 w 47"/>
              <a:gd name="T1" fmla="*/ 5100450 h 39"/>
              <a:gd name="T2" fmla="*/ 0 w 47"/>
              <a:gd name="T3" fmla="*/ 2415771 h 39"/>
              <a:gd name="T4" fmla="*/ 3175294 w 47"/>
              <a:gd name="T5" fmla="*/ 0 h 39"/>
              <a:gd name="T6" fmla="*/ 6350216 w 47"/>
              <a:gd name="T7" fmla="*/ 2550225 h 39"/>
              <a:gd name="T8" fmla="*/ 3175294 w 47"/>
              <a:gd name="T9" fmla="*/ 5100450 h 39"/>
              <a:gd name="T10" fmla="*/ 3175294 w 47"/>
              <a:gd name="T11" fmla="*/ 134087 h 39"/>
              <a:gd name="T12" fmla="*/ 138218 w 47"/>
              <a:gd name="T13" fmla="*/ 2415771 h 39"/>
              <a:gd name="T14" fmla="*/ 3175294 w 47"/>
              <a:gd name="T15" fmla="*/ 4965996 h 39"/>
              <a:gd name="T16" fmla="*/ 6212369 w 47"/>
              <a:gd name="T17" fmla="*/ 2550225 h 39"/>
              <a:gd name="T18" fmla="*/ 3175294 w 47"/>
              <a:gd name="T19" fmla="*/ 134087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39">
                <a:moveTo>
                  <a:pt x="23" y="38"/>
                </a:moveTo>
                <a:cubicBezTo>
                  <a:pt x="9" y="38"/>
                  <a:pt x="0" y="27"/>
                  <a:pt x="0" y="18"/>
                </a:cubicBezTo>
                <a:cubicBezTo>
                  <a:pt x="0" y="10"/>
                  <a:pt x="5" y="0"/>
                  <a:pt x="23" y="0"/>
                </a:cubicBezTo>
                <a:cubicBezTo>
                  <a:pt x="38" y="0"/>
                  <a:pt x="46" y="10"/>
                  <a:pt x="46" y="19"/>
                </a:cubicBezTo>
                <a:cubicBezTo>
                  <a:pt x="46" y="28"/>
                  <a:pt x="39" y="38"/>
                  <a:pt x="23" y="38"/>
                </a:cubicBezTo>
                <a:close/>
                <a:moveTo>
                  <a:pt x="23" y="1"/>
                </a:moveTo>
                <a:cubicBezTo>
                  <a:pt x="5" y="1"/>
                  <a:pt x="1" y="10"/>
                  <a:pt x="1" y="18"/>
                </a:cubicBezTo>
                <a:cubicBezTo>
                  <a:pt x="1" y="27"/>
                  <a:pt x="9" y="37"/>
                  <a:pt x="23" y="37"/>
                </a:cubicBezTo>
                <a:cubicBezTo>
                  <a:pt x="39" y="37"/>
                  <a:pt x="45" y="27"/>
                  <a:pt x="45" y="19"/>
                </a:cubicBezTo>
                <a:cubicBezTo>
                  <a:pt x="45" y="10"/>
                  <a:pt x="38" y="1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" name="Freeform 2977">
            <a:extLst>
              <a:ext uri="{FF2B5EF4-FFF2-40B4-BE49-F238E27FC236}">
                <a16:creationId xmlns:a16="http://schemas.microsoft.com/office/drawing/2014/main" id="{B0C1034F-A779-7A4A-855E-7546E9577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2305050"/>
            <a:ext cx="11112" cy="9525"/>
          </a:xfrm>
          <a:custGeom>
            <a:avLst/>
            <a:gdLst>
              <a:gd name="T0" fmla="*/ 1321562 w 29"/>
              <a:gd name="T1" fmla="*/ 3483864 h 25"/>
              <a:gd name="T2" fmla="*/ 146755 w 29"/>
              <a:gd name="T3" fmla="*/ 2467737 h 25"/>
              <a:gd name="T4" fmla="*/ 880913 w 29"/>
              <a:gd name="T5" fmla="*/ 870966 h 25"/>
              <a:gd name="T6" fmla="*/ 2202475 w 29"/>
              <a:gd name="T7" fmla="*/ 725805 h 25"/>
              <a:gd name="T8" fmla="*/ 3817164 w 29"/>
              <a:gd name="T9" fmla="*/ 2032254 h 25"/>
              <a:gd name="T10" fmla="*/ 1321562 w 29"/>
              <a:gd name="T11" fmla="*/ 3483864 h 25"/>
              <a:gd name="T12" fmla="*/ 4111057 w 29"/>
              <a:gd name="T13" fmla="*/ 1887093 h 25"/>
              <a:gd name="T14" fmla="*/ 3964302 w 29"/>
              <a:gd name="T15" fmla="*/ 1887093 h 25"/>
              <a:gd name="T16" fmla="*/ 4111057 w 29"/>
              <a:gd name="T17" fmla="*/ 1887093 h 25"/>
              <a:gd name="T18" fmla="*/ 3817164 w 29"/>
              <a:gd name="T19" fmla="*/ 2032254 h 25"/>
              <a:gd name="T20" fmla="*/ 3964302 w 29"/>
              <a:gd name="T21" fmla="*/ 1887093 h 25"/>
              <a:gd name="T22" fmla="*/ 3817164 w 29"/>
              <a:gd name="T23" fmla="*/ 2032254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" h="25">
                <a:moveTo>
                  <a:pt x="9" y="24"/>
                </a:moveTo>
                <a:cubicBezTo>
                  <a:pt x="9" y="19"/>
                  <a:pt x="0" y="20"/>
                  <a:pt x="1" y="17"/>
                </a:cubicBezTo>
                <a:cubicBezTo>
                  <a:pt x="1" y="13"/>
                  <a:pt x="6" y="11"/>
                  <a:pt x="6" y="6"/>
                </a:cubicBezTo>
                <a:cubicBezTo>
                  <a:pt x="6" y="0"/>
                  <a:pt x="12" y="0"/>
                  <a:pt x="15" y="5"/>
                </a:cubicBezTo>
                <a:cubicBezTo>
                  <a:pt x="17" y="8"/>
                  <a:pt x="23" y="14"/>
                  <a:pt x="26" y="14"/>
                </a:cubicBezTo>
                <a:lnTo>
                  <a:pt x="9" y="24"/>
                </a:lnTo>
                <a:close/>
                <a:moveTo>
                  <a:pt x="28" y="13"/>
                </a:moveTo>
                <a:lnTo>
                  <a:pt x="27" y="13"/>
                </a:lnTo>
                <a:cubicBezTo>
                  <a:pt x="27" y="13"/>
                  <a:pt x="27" y="13"/>
                  <a:pt x="28" y="13"/>
                </a:cubicBezTo>
                <a:close/>
                <a:moveTo>
                  <a:pt x="26" y="14"/>
                </a:moveTo>
                <a:lnTo>
                  <a:pt x="27" y="13"/>
                </a:lnTo>
                <a:cubicBezTo>
                  <a:pt x="26" y="14"/>
                  <a:pt x="26" y="14"/>
                  <a:pt x="2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" name="Freeform 2978">
            <a:extLst>
              <a:ext uri="{FF2B5EF4-FFF2-40B4-BE49-F238E27FC236}">
                <a16:creationId xmlns:a16="http://schemas.microsoft.com/office/drawing/2014/main" id="{671E46A5-87AD-5449-A1C6-7950ACD0F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2306638"/>
            <a:ext cx="11112" cy="7937"/>
          </a:xfrm>
          <a:custGeom>
            <a:avLst/>
            <a:gdLst>
              <a:gd name="T0" fmla="*/ 1321562 w 29"/>
              <a:gd name="T1" fmla="*/ 2515368 h 24"/>
              <a:gd name="T2" fmla="*/ 587403 w 29"/>
              <a:gd name="T3" fmla="*/ 2077840 h 24"/>
              <a:gd name="T4" fmla="*/ 0 w 29"/>
              <a:gd name="T5" fmla="*/ 1749778 h 24"/>
              <a:gd name="T6" fmla="*/ 440648 w 29"/>
              <a:gd name="T7" fmla="*/ 1203117 h 24"/>
              <a:gd name="T8" fmla="*/ 734158 w 29"/>
              <a:gd name="T9" fmla="*/ 546992 h 24"/>
              <a:gd name="T10" fmla="*/ 1174423 w 29"/>
              <a:gd name="T11" fmla="*/ 0 h 24"/>
              <a:gd name="T12" fmla="*/ 2349230 w 29"/>
              <a:gd name="T13" fmla="*/ 437527 h 24"/>
              <a:gd name="T14" fmla="*/ 3523654 w 29"/>
              <a:gd name="T15" fmla="*/ 1312581 h 24"/>
              <a:gd name="T16" fmla="*/ 2202475 w 29"/>
              <a:gd name="T17" fmla="*/ 437527 h 24"/>
              <a:gd name="T18" fmla="*/ 1321562 w 29"/>
              <a:gd name="T19" fmla="*/ 109464 h 24"/>
              <a:gd name="T20" fmla="*/ 880913 w 29"/>
              <a:gd name="T21" fmla="*/ 546992 h 24"/>
              <a:gd name="T22" fmla="*/ 440648 w 29"/>
              <a:gd name="T23" fmla="*/ 1312581 h 24"/>
              <a:gd name="T24" fmla="*/ 146755 w 29"/>
              <a:gd name="T25" fmla="*/ 1749778 h 24"/>
              <a:gd name="T26" fmla="*/ 587403 w 29"/>
              <a:gd name="T27" fmla="*/ 1968707 h 24"/>
              <a:gd name="T28" fmla="*/ 1321562 w 29"/>
              <a:gd name="T29" fmla="*/ 2515368 h 24"/>
              <a:gd name="T30" fmla="*/ 3964302 w 29"/>
              <a:gd name="T31" fmla="*/ 1312581 h 24"/>
              <a:gd name="T32" fmla="*/ 3964302 w 29"/>
              <a:gd name="T33" fmla="*/ 1421715 h 24"/>
              <a:gd name="T34" fmla="*/ 3817164 w 29"/>
              <a:gd name="T35" fmla="*/ 1421715 h 24"/>
              <a:gd name="T36" fmla="*/ 3964302 w 29"/>
              <a:gd name="T37" fmla="*/ 1312581 h 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9" h="24">
                <a:moveTo>
                  <a:pt x="9" y="23"/>
                </a:moveTo>
                <a:cubicBezTo>
                  <a:pt x="9" y="21"/>
                  <a:pt x="6" y="19"/>
                  <a:pt x="4" y="19"/>
                </a:cubicBezTo>
                <a:cubicBezTo>
                  <a:pt x="2" y="18"/>
                  <a:pt x="0" y="18"/>
                  <a:pt x="0" y="16"/>
                </a:cubicBezTo>
                <a:cubicBezTo>
                  <a:pt x="1" y="13"/>
                  <a:pt x="2" y="13"/>
                  <a:pt x="3" y="11"/>
                </a:cubicBezTo>
                <a:cubicBezTo>
                  <a:pt x="4" y="9"/>
                  <a:pt x="5" y="8"/>
                  <a:pt x="5" y="5"/>
                </a:cubicBezTo>
                <a:cubicBezTo>
                  <a:pt x="5" y="3"/>
                  <a:pt x="6" y="1"/>
                  <a:pt x="8" y="0"/>
                </a:cubicBezTo>
                <a:cubicBezTo>
                  <a:pt x="11" y="0"/>
                  <a:pt x="15" y="0"/>
                  <a:pt x="16" y="4"/>
                </a:cubicBezTo>
                <a:cubicBezTo>
                  <a:pt x="17" y="6"/>
                  <a:pt x="21" y="10"/>
                  <a:pt x="24" y="12"/>
                </a:cubicBezTo>
                <a:cubicBezTo>
                  <a:pt x="20" y="10"/>
                  <a:pt x="17" y="6"/>
                  <a:pt x="15" y="4"/>
                </a:cubicBezTo>
                <a:cubicBezTo>
                  <a:pt x="14" y="1"/>
                  <a:pt x="11" y="0"/>
                  <a:pt x="9" y="1"/>
                </a:cubicBezTo>
                <a:cubicBezTo>
                  <a:pt x="6" y="2"/>
                  <a:pt x="6" y="3"/>
                  <a:pt x="6" y="5"/>
                </a:cubicBezTo>
                <a:cubicBezTo>
                  <a:pt x="6" y="9"/>
                  <a:pt x="4" y="9"/>
                  <a:pt x="3" y="12"/>
                </a:cubicBezTo>
                <a:cubicBezTo>
                  <a:pt x="2" y="13"/>
                  <a:pt x="1" y="13"/>
                  <a:pt x="1" y="16"/>
                </a:cubicBezTo>
                <a:cubicBezTo>
                  <a:pt x="1" y="17"/>
                  <a:pt x="3" y="18"/>
                  <a:pt x="4" y="18"/>
                </a:cubicBezTo>
                <a:cubicBezTo>
                  <a:pt x="6" y="19"/>
                  <a:pt x="9" y="20"/>
                  <a:pt x="9" y="23"/>
                </a:cubicBezTo>
                <a:close/>
                <a:moveTo>
                  <a:pt x="27" y="12"/>
                </a:moveTo>
                <a:cubicBezTo>
                  <a:pt x="28" y="13"/>
                  <a:pt x="27" y="13"/>
                  <a:pt x="27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7" y="12"/>
                  <a:pt x="2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" name="Freeform 2979">
            <a:extLst>
              <a:ext uri="{FF2B5EF4-FFF2-40B4-BE49-F238E27FC236}">
                <a16:creationId xmlns:a16="http://schemas.microsoft.com/office/drawing/2014/main" id="{60AFEA17-0E90-074B-897E-55AB483C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225" y="2308225"/>
            <a:ext cx="1588" cy="6350"/>
          </a:xfrm>
          <a:custGeom>
            <a:avLst/>
            <a:gdLst>
              <a:gd name="T0" fmla="*/ 350154 w 6"/>
              <a:gd name="T1" fmla="*/ 0 h 19"/>
              <a:gd name="T2" fmla="*/ 350154 w 6"/>
              <a:gd name="T3" fmla="*/ 2010611 h 19"/>
              <a:gd name="T4" fmla="*/ 350154 w 6"/>
              <a:gd name="T5" fmla="*/ 0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9">
                <a:moveTo>
                  <a:pt x="5" y="0"/>
                </a:moveTo>
                <a:lnTo>
                  <a:pt x="5" y="18"/>
                </a:lnTo>
                <a:cubicBezTo>
                  <a:pt x="0" y="12"/>
                  <a:pt x="1" y="4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" name="Freeform 2980">
            <a:extLst>
              <a:ext uri="{FF2B5EF4-FFF2-40B4-BE49-F238E27FC236}">
                <a16:creationId xmlns:a16="http://schemas.microsoft.com/office/drawing/2014/main" id="{C1262E45-E9BE-3149-8CF9-5B1BB6005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2308225"/>
            <a:ext cx="3175" cy="6350"/>
          </a:xfrm>
          <a:custGeom>
            <a:avLst/>
            <a:gdLst>
              <a:gd name="T0" fmla="*/ 944959 w 8"/>
              <a:gd name="T1" fmla="*/ 2010611 h 19"/>
              <a:gd name="T2" fmla="*/ 944959 w 8"/>
              <a:gd name="T3" fmla="*/ 0 h 19"/>
              <a:gd name="T4" fmla="*/ 1102519 w 8"/>
              <a:gd name="T5" fmla="*/ 0 h 19"/>
              <a:gd name="T6" fmla="*/ 944959 w 8"/>
              <a:gd name="T7" fmla="*/ 20106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6" y="18"/>
                </a:moveTo>
                <a:cubicBezTo>
                  <a:pt x="0" y="12"/>
                  <a:pt x="2" y="4"/>
                  <a:pt x="6" y="0"/>
                </a:cubicBezTo>
                <a:lnTo>
                  <a:pt x="7" y="0"/>
                </a:lnTo>
                <a:cubicBezTo>
                  <a:pt x="2" y="5"/>
                  <a:pt x="1" y="12"/>
                  <a:pt x="6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5" name="Freeform 2981">
            <a:extLst>
              <a:ext uri="{FF2B5EF4-FFF2-40B4-BE49-F238E27FC236}">
                <a16:creationId xmlns:a16="http://schemas.microsoft.com/office/drawing/2014/main" id="{A606B052-0D9E-C848-8723-2B16937CF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309813"/>
            <a:ext cx="1588" cy="3175"/>
          </a:xfrm>
          <a:custGeom>
            <a:avLst/>
            <a:gdLst>
              <a:gd name="T0" fmla="*/ 560564 w 3"/>
              <a:gd name="T1" fmla="*/ 0 h 11"/>
              <a:gd name="T2" fmla="*/ 280017 w 3"/>
              <a:gd name="T3" fmla="*/ 833005 h 11"/>
              <a:gd name="T4" fmla="*/ 560564 w 3"/>
              <a:gd name="T5" fmla="*/ 0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1">
                <a:moveTo>
                  <a:pt x="2" y="0"/>
                </a:moveTo>
                <a:lnTo>
                  <a:pt x="1" y="10"/>
                </a:lnTo>
                <a:cubicBezTo>
                  <a:pt x="0" y="8"/>
                  <a:pt x="0" y="4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6" name="Freeform 2982">
            <a:extLst>
              <a:ext uri="{FF2B5EF4-FFF2-40B4-BE49-F238E27FC236}">
                <a16:creationId xmlns:a16="http://schemas.microsoft.com/office/drawing/2014/main" id="{DD82517B-BFB2-3448-B331-B0C6116E8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309813"/>
            <a:ext cx="1588" cy="3175"/>
          </a:xfrm>
          <a:custGeom>
            <a:avLst/>
            <a:gdLst>
              <a:gd name="T0" fmla="*/ 472827 w 4"/>
              <a:gd name="T1" fmla="*/ 833005 h 11"/>
              <a:gd name="T2" fmla="*/ 315218 w 4"/>
              <a:gd name="T3" fmla="*/ 0 h 11"/>
              <a:gd name="T4" fmla="*/ 472827 w 4"/>
              <a:gd name="T5" fmla="*/ 0 h 11"/>
              <a:gd name="T6" fmla="*/ 472827 w 4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1">
                <a:moveTo>
                  <a:pt x="3" y="10"/>
                </a:moveTo>
                <a:cubicBezTo>
                  <a:pt x="0" y="8"/>
                  <a:pt x="1" y="4"/>
                  <a:pt x="2" y="0"/>
                </a:cubicBezTo>
                <a:lnTo>
                  <a:pt x="3" y="0"/>
                </a:lnTo>
                <a:cubicBezTo>
                  <a:pt x="1" y="4"/>
                  <a:pt x="1" y="8"/>
                  <a:pt x="3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7" name="Freeform 2983">
            <a:extLst>
              <a:ext uri="{FF2B5EF4-FFF2-40B4-BE49-F238E27FC236}">
                <a16:creationId xmlns:a16="http://schemas.microsoft.com/office/drawing/2014/main" id="{AFED67DD-C8DB-014F-A1B5-289513141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6800" y="2298700"/>
            <a:ext cx="4763" cy="6350"/>
          </a:xfrm>
          <a:custGeom>
            <a:avLst/>
            <a:gdLst>
              <a:gd name="T0" fmla="*/ 231346 w 14"/>
              <a:gd name="T1" fmla="*/ 2362597 h 16"/>
              <a:gd name="T2" fmla="*/ 0 w 14"/>
              <a:gd name="T3" fmla="*/ 2362597 h 16"/>
              <a:gd name="T4" fmla="*/ 0 w 14"/>
              <a:gd name="T5" fmla="*/ 2362597 h 16"/>
              <a:gd name="T6" fmla="*/ 1389095 w 14"/>
              <a:gd name="T7" fmla="*/ 1102519 h 16"/>
              <a:gd name="T8" fmla="*/ 694377 w 14"/>
              <a:gd name="T9" fmla="*/ 0 h 16"/>
              <a:gd name="T10" fmla="*/ 1389095 w 14"/>
              <a:gd name="T11" fmla="*/ 1102519 h 16"/>
              <a:gd name="T12" fmla="*/ 231346 w 14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6">
                <a:moveTo>
                  <a:pt x="2" y="15"/>
                </a:moveTo>
                <a:lnTo>
                  <a:pt x="0" y="15"/>
                </a:lnTo>
                <a:cubicBezTo>
                  <a:pt x="8" y="15"/>
                  <a:pt x="12" y="11"/>
                  <a:pt x="12" y="7"/>
                </a:cubicBezTo>
                <a:cubicBezTo>
                  <a:pt x="12" y="4"/>
                  <a:pt x="11" y="0"/>
                  <a:pt x="6" y="0"/>
                </a:cubicBezTo>
                <a:cubicBezTo>
                  <a:pt x="11" y="0"/>
                  <a:pt x="13" y="4"/>
                  <a:pt x="12" y="7"/>
                </a:cubicBezTo>
                <a:cubicBezTo>
                  <a:pt x="12" y="11"/>
                  <a:pt x="8" y="15"/>
                  <a:pt x="2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" name="Freeform 2984">
            <a:extLst>
              <a:ext uri="{FF2B5EF4-FFF2-40B4-BE49-F238E27FC236}">
                <a16:creationId xmlns:a16="http://schemas.microsoft.com/office/drawing/2014/main" id="{6384F4C7-46A3-7642-98BC-AA99D591A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287588"/>
            <a:ext cx="6350" cy="3175"/>
          </a:xfrm>
          <a:custGeom>
            <a:avLst/>
            <a:gdLst>
              <a:gd name="T0" fmla="*/ 472678 w 16"/>
              <a:gd name="T1" fmla="*/ 157559 h 8"/>
              <a:gd name="T2" fmla="*/ 2362597 w 16"/>
              <a:gd name="T3" fmla="*/ 944959 h 8"/>
              <a:gd name="T4" fmla="*/ 2362597 w 16"/>
              <a:gd name="T5" fmla="*/ 1102519 h 8"/>
              <a:gd name="T6" fmla="*/ 472678 w 16"/>
              <a:gd name="T7" fmla="*/ 315119 h 8"/>
              <a:gd name="T8" fmla="*/ 0 w 16"/>
              <a:gd name="T9" fmla="*/ 630238 h 8"/>
              <a:gd name="T10" fmla="*/ 472678 w 16"/>
              <a:gd name="T11" fmla="*/ 15755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8">
                <a:moveTo>
                  <a:pt x="3" y="1"/>
                </a:moveTo>
                <a:cubicBezTo>
                  <a:pt x="6" y="0"/>
                  <a:pt x="11" y="2"/>
                  <a:pt x="15" y="6"/>
                </a:cubicBezTo>
                <a:lnTo>
                  <a:pt x="15" y="7"/>
                </a:lnTo>
                <a:cubicBezTo>
                  <a:pt x="11" y="3"/>
                  <a:pt x="6" y="0"/>
                  <a:pt x="3" y="2"/>
                </a:cubicBezTo>
                <a:cubicBezTo>
                  <a:pt x="2" y="2"/>
                  <a:pt x="1" y="3"/>
                  <a:pt x="0" y="4"/>
                </a:cubicBezTo>
                <a:cubicBezTo>
                  <a:pt x="1" y="3"/>
                  <a:pt x="2" y="2"/>
                  <a:pt x="3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9" name="Freeform 2985">
            <a:extLst>
              <a:ext uri="{FF2B5EF4-FFF2-40B4-BE49-F238E27FC236}">
                <a16:creationId xmlns:a16="http://schemas.microsoft.com/office/drawing/2014/main" id="{F156D200-A69B-6941-9330-797C5C37D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292350"/>
            <a:ext cx="11113" cy="9525"/>
          </a:xfrm>
          <a:custGeom>
            <a:avLst/>
            <a:gdLst>
              <a:gd name="T0" fmla="*/ 3855494 w 31"/>
              <a:gd name="T1" fmla="*/ 1617839 h 27"/>
              <a:gd name="T2" fmla="*/ 1542198 w 31"/>
              <a:gd name="T3" fmla="*/ 3235678 h 27"/>
              <a:gd name="T4" fmla="*/ 771099 w 31"/>
              <a:gd name="T5" fmla="*/ 622300 h 27"/>
              <a:gd name="T6" fmla="*/ 3855494 w 31"/>
              <a:gd name="T7" fmla="*/ 1617839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27">
                <a:moveTo>
                  <a:pt x="30" y="13"/>
                </a:moveTo>
                <a:cubicBezTo>
                  <a:pt x="25" y="14"/>
                  <a:pt x="16" y="19"/>
                  <a:pt x="12" y="26"/>
                </a:cubicBezTo>
                <a:cubicBezTo>
                  <a:pt x="0" y="23"/>
                  <a:pt x="0" y="10"/>
                  <a:pt x="6" y="5"/>
                </a:cubicBezTo>
                <a:cubicBezTo>
                  <a:pt x="13" y="0"/>
                  <a:pt x="25" y="0"/>
                  <a:pt x="30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0" name="Freeform 2986">
            <a:extLst>
              <a:ext uri="{FF2B5EF4-FFF2-40B4-BE49-F238E27FC236}">
                <a16:creationId xmlns:a16="http://schemas.microsoft.com/office/drawing/2014/main" id="{C768DED8-3777-484F-ADE2-AA56F1ABC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2292350"/>
            <a:ext cx="9525" cy="9525"/>
          </a:xfrm>
          <a:custGeom>
            <a:avLst/>
            <a:gdLst>
              <a:gd name="T0" fmla="*/ 1157288 w 28"/>
              <a:gd name="T1" fmla="*/ 3483864 h 25"/>
              <a:gd name="T2" fmla="*/ 1041627 w 28"/>
              <a:gd name="T3" fmla="*/ 3483864 h 25"/>
              <a:gd name="T4" fmla="*/ 0 w 28"/>
              <a:gd name="T5" fmla="*/ 2177415 h 25"/>
              <a:gd name="T6" fmla="*/ 1041627 w 28"/>
              <a:gd name="T7" fmla="*/ 3483864 h 25"/>
              <a:gd name="T8" fmla="*/ 3124540 w 28"/>
              <a:gd name="T9" fmla="*/ 1596771 h 25"/>
              <a:gd name="T10" fmla="*/ 1157288 w 28"/>
              <a:gd name="T11" fmla="*/ 3483864 h 25"/>
              <a:gd name="T12" fmla="*/ 1388609 w 28"/>
              <a:gd name="T13" fmla="*/ 0 h 25"/>
              <a:gd name="T14" fmla="*/ 3124540 w 28"/>
              <a:gd name="T15" fmla="*/ 1596771 h 25"/>
              <a:gd name="T16" fmla="*/ 1388609 w 28"/>
              <a:gd name="T17" fmla="*/ 145161 h 25"/>
              <a:gd name="T18" fmla="*/ 347322 w 28"/>
              <a:gd name="T19" fmla="*/ 580644 h 25"/>
              <a:gd name="T20" fmla="*/ 1388609 w 28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25">
                <a:moveTo>
                  <a:pt x="10" y="24"/>
                </a:moveTo>
                <a:lnTo>
                  <a:pt x="9" y="24"/>
                </a:lnTo>
                <a:cubicBezTo>
                  <a:pt x="5" y="23"/>
                  <a:pt x="1" y="21"/>
                  <a:pt x="0" y="15"/>
                </a:cubicBezTo>
                <a:cubicBezTo>
                  <a:pt x="2" y="20"/>
                  <a:pt x="5" y="22"/>
                  <a:pt x="9" y="24"/>
                </a:cubicBezTo>
                <a:cubicBezTo>
                  <a:pt x="13" y="18"/>
                  <a:pt x="21" y="12"/>
                  <a:pt x="27" y="11"/>
                </a:cubicBezTo>
                <a:cubicBezTo>
                  <a:pt x="22" y="13"/>
                  <a:pt x="13" y="20"/>
                  <a:pt x="10" y="24"/>
                </a:cubicBezTo>
                <a:close/>
                <a:moveTo>
                  <a:pt x="12" y="0"/>
                </a:moveTo>
                <a:cubicBezTo>
                  <a:pt x="18" y="0"/>
                  <a:pt x="24" y="3"/>
                  <a:pt x="27" y="11"/>
                </a:cubicBezTo>
                <a:cubicBezTo>
                  <a:pt x="23" y="4"/>
                  <a:pt x="18" y="1"/>
                  <a:pt x="12" y="1"/>
                </a:cubicBezTo>
                <a:cubicBezTo>
                  <a:pt x="9" y="1"/>
                  <a:pt x="6" y="2"/>
                  <a:pt x="3" y="4"/>
                </a:cubicBezTo>
                <a:cubicBezTo>
                  <a:pt x="5" y="2"/>
                  <a:pt x="9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" name="Freeform 2987">
            <a:extLst>
              <a:ext uri="{FF2B5EF4-FFF2-40B4-BE49-F238E27FC236}">
                <a16:creationId xmlns:a16="http://schemas.microsoft.com/office/drawing/2014/main" id="{2B386C65-998F-3942-85A7-93B32A932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292350"/>
            <a:ext cx="6350" cy="7938"/>
          </a:xfrm>
          <a:custGeom>
            <a:avLst/>
            <a:gdLst>
              <a:gd name="T0" fmla="*/ 2115608 w 18"/>
              <a:gd name="T1" fmla="*/ 650916 h 22"/>
              <a:gd name="T2" fmla="*/ 995539 w 18"/>
              <a:gd name="T3" fmla="*/ 2733919 h 22"/>
              <a:gd name="T4" fmla="*/ 2115608 w 18"/>
              <a:gd name="T5" fmla="*/ 650916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22">
                <a:moveTo>
                  <a:pt x="17" y="5"/>
                </a:moveTo>
                <a:lnTo>
                  <a:pt x="8" y="21"/>
                </a:lnTo>
                <a:cubicBezTo>
                  <a:pt x="0" y="10"/>
                  <a:pt x="10" y="0"/>
                  <a:pt x="17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" name="Freeform 2988">
            <a:extLst>
              <a:ext uri="{FF2B5EF4-FFF2-40B4-BE49-F238E27FC236}">
                <a16:creationId xmlns:a16="http://schemas.microsoft.com/office/drawing/2014/main" id="{FBDF3A80-DABA-4441-96B6-A76995062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2293938"/>
            <a:ext cx="4763" cy="7937"/>
          </a:xfrm>
          <a:custGeom>
            <a:avLst/>
            <a:gdLst>
              <a:gd name="T0" fmla="*/ 578705 w 14"/>
              <a:gd name="T1" fmla="*/ 2992249 h 20"/>
              <a:gd name="T2" fmla="*/ 463032 w 14"/>
              <a:gd name="T3" fmla="*/ 472648 h 20"/>
              <a:gd name="T4" fmla="*/ 1504768 w 14"/>
              <a:gd name="T5" fmla="*/ 472648 h 20"/>
              <a:gd name="T6" fmla="*/ 1504768 w 14"/>
              <a:gd name="T7" fmla="*/ 472648 h 20"/>
              <a:gd name="T8" fmla="*/ 463032 w 14"/>
              <a:gd name="T9" fmla="*/ 629801 h 20"/>
              <a:gd name="T10" fmla="*/ 578705 w 14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20">
                <a:moveTo>
                  <a:pt x="5" y="19"/>
                </a:moveTo>
                <a:cubicBezTo>
                  <a:pt x="0" y="12"/>
                  <a:pt x="0" y="7"/>
                  <a:pt x="4" y="3"/>
                </a:cubicBezTo>
                <a:cubicBezTo>
                  <a:pt x="6" y="1"/>
                  <a:pt x="10" y="0"/>
                  <a:pt x="13" y="3"/>
                </a:cubicBezTo>
                <a:cubicBezTo>
                  <a:pt x="10" y="1"/>
                  <a:pt x="7" y="1"/>
                  <a:pt x="4" y="4"/>
                </a:cubicBezTo>
                <a:cubicBezTo>
                  <a:pt x="1" y="7"/>
                  <a:pt x="0" y="12"/>
                  <a:pt x="5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3" name="Freeform 2989">
            <a:extLst>
              <a:ext uri="{FF2B5EF4-FFF2-40B4-BE49-F238E27FC236}">
                <a16:creationId xmlns:a16="http://schemas.microsoft.com/office/drawing/2014/main" id="{61E4C436-222E-7C4A-988B-B1E9486BD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688" y="2287588"/>
            <a:ext cx="4762" cy="4762"/>
          </a:xfrm>
          <a:custGeom>
            <a:avLst/>
            <a:gdLst>
              <a:gd name="T0" fmla="*/ 1504112 w 14"/>
              <a:gd name="T1" fmla="*/ 671076 h 13"/>
              <a:gd name="T2" fmla="*/ 231297 w 14"/>
              <a:gd name="T3" fmla="*/ 1610289 h 13"/>
              <a:gd name="T4" fmla="*/ 1504112 w 14"/>
              <a:gd name="T5" fmla="*/ 671076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3">
                <a:moveTo>
                  <a:pt x="13" y="5"/>
                </a:moveTo>
                <a:cubicBezTo>
                  <a:pt x="8" y="6"/>
                  <a:pt x="4" y="9"/>
                  <a:pt x="2" y="12"/>
                </a:cubicBezTo>
                <a:cubicBezTo>
                  <a:pt x="0" y="4"/>
                  <a:pt x="8" y="0"/>
                  <a:pt x="13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4" name="Freeform 2990">
            <a:extLst>
              <a:ext uri="{FF2B5EF4-FFF2-40B4-BE49-F238E27FC236}">
                <a16:creationId xmlns:a16="http://schemas.microsoft.com/office/drawing/2014/main" id="{2DE6D546-5E29-C14B-933C-A7A0B9BB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293938"/>
            <a:ext cx="4762" cy="4762"/>
          </a:xfrm>
          <a:custGeom>
            <a:avLst/>
            <a:gdLst>
              <a:gd name="T0" fmla="*/ 503820 w 15"/>
              <a:gd name="T1" fmla="*/ 1504112 h 14"/>
              <a:gd name="T2" fmla="*/ 806365 w 15"/>
              <a:gd name="T3" fmla="*/ 231297 h 14"/>
              <a:gd name="T4" fmla="*/ 1411139 w 15"/>
              <a:gd name="T5" fmla="*/ 1156826 h 14"/>
              <a:gd name="T6" fmla="*/ 503820 w 15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5" y="13"/>
                </a:moveTo>
                <a:cubicBezTo>
                  <a:pt x="0" y="8"/>
                  <a:pt x="6" y="0"/>
                  <a:pt x="8" y="2"/>
                </a:cubicBezTo>
                <a:cubicBezTo>
                  <a:pt x="10" y="4"/>
                  <a:pt x="12" y="6"/>
                  <a:pt x="14" y="10"/>
                </a:cubicBezTo>
                <a:cubicBezTo>
                  <a:pt x="11" y="10"/>
                  <a:pt x="9" y="11"/>
                  <a:pt x="5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5" name="Freeform 2991">
            <a:extLst>
              <a:ext uri="{FF2B5EF4-FFF2-40B4-BE49-F238E27FC236}">
                <a16:creationId xmlns:a16="http://schemas.microsoft.com/office/drawing/2014/main" id="{FC1655D5-5B9D-4040-9D32-8343B9D1B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9813" y="2292350"/>
            <a:ext cx="9525" cy="4763"/>
          </a:xfrm>
          <a:custGeom>
            <a:avLst/>
            <a:gdLst>
              <a:gd name="T0" fmla="*/ 0 w 27"/>
              <a:gd name="T1" fmla="*/ 1411436 h 15"/>
              <a:gd name="T2" fmla="*/ 249061 w 27"/>
              <a:gd name="T3" fmla="*/ 504243 h 15"/>
              <a:gd name="T4" fmla="*/ 1120069 w 27"/>
              <a:gd name="T5" fmla="*/ 201634 h 15"/>
              <a:gd name="T6" fmla="*/ 1493308 w 27"/>
              <a:gd name="T7" fmla="*/ 0 h 15"/>
              <a:gd name="T8" fmla="*/ 2986969 w 27"/>
              <a:gd name="T9" fmla="*/ 302609 h 15"/>
              <a:gd name="T10" fmla="*/ 2986969 w 27"/>
              <a:gd name="T11" fmla="*/ 403267 h 15"/>
              <a:gd name="T12" fmla="*/ 2986969 w 27"/>
              <a:gd name="T13" fmla="*/ 403267 h 15"/>
              <a:gd name="T14" fmla="*/ 1493308 w 27"/>
              <a:gd name="T15" fmla="*/ 100976 h 15"/>
              <a:gd name="T16" fmla="*/ 1120069 w 27"/>
              <a:gd name="T17" fmla="*/ 302609 h 15"/>
              <a:gd name="T18" fmla="*/ 373239 w 27"/>
              <a:gd name="T19" fmla="*/ 604901 h 15"/>
              <a:gd name="T20" fmla="*/ 0 w 27"/>
              <a:gd name="T21" fmla="*/ 1411436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15">
                <a:moveTo>
                  <a:pt x="0" y="14"/>
                </a:moveTo>
                <a:cubicBezTo>
                  <a:pt x="0" y="10"/>
                  <a:pt x="1" y="7"/>
                  <a:pt x="2" y="5"/>
                </a:cubicBezTo>
                <a:cubicBezTo>
                  <a:pt x="4" y="3"/>
                  <a:pt x="6" y="2"/>
                  <a:pt x="9" y="2"/>
                </a:cubicBezTo>
                <a:cubicBezTo>
                  <a:pt x="9" y="2"/>
                  <a:pt x="11" y="1"/>
                  <a:pt x="12" y="0"/>
                </a:cubicBezTo>
                <a:cubicBezTo>
                  <a:pt x="15" y="0"/>
                  <a:pt x="20" y="1"/>
                  <a:pt x="24" y="3"/>
                </a:cubicBezTo>
                <a:cubicBezTo>
                  <a:pt x="26" y="3"/>
                  <a:pt x="26" y="3"/>
                  <a:pt x="24" y="4"/>
                </a:cubicBezTo>
                <a:cubicBezTo>
                  <a:pt x="20" y="2"/>
                  <a:pt x="15" y="0"/>
                  <a:pt x="12" y="1"/>
                </a:cubicBezTo>
                <a:cubicBezTo>
                  <a:pt x="11" y="2"/>
                  <a:pt x="9" y="2"/>
                  <a:pt x="9" y="3"/>
                </a:cubicBezTo>
                <a:cubicBezTo>
                  <a:pt x="6" y="3"/>
                  <a:pt x="4" y="4"/>
                  <a:pt x="3" y="6"/>
                </a:cubicBezTo>
                <a:cubicBezTo>
                  <a:pt x="1" y="8"/>
                  <a:pt x="1" y="10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" name="Freeform 2992">
            <a:extLst>
              <a:ext uri="{FF2B5EF4-FFF2-40B4-BE49-F238E27FC236}">
                <a16:creationId xmlns:a16="http://schemas.microsoft.com/office/drawing/2014/main" id="{B51D649A-DE1F-654E-B0DC-E2765A13B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2295525"/>
            <a:ext cx="7937" cy="4763"/>
          </a:xfrm>
          <a:custGeom>
            <a:avLst/>
            <a:gdLst>
              <a:gd name="T0" fmla="*/ 0 w 20"/>
              <a:gd name="T1" fmla="*/ 1411436 h 15"/>
              <a:gd name="T2" fmla="*/ 629801 w 20"/>
              <a:gd name="T3" fmla="*/ 302609 h 15"/>
              <a:gd name="T4" fmla="*/ 2992249 w 20"/>
              <a:gd name="T5" fmla="*/ 403267 h 15"/>
              <a:gd name="T6" fmla="*/ 2992249 w 20"/>
              <a:gd name="T7" fmla="*/ 403267 h 15"/>
              <a:gd name="T8" fmla="*/ 2834700 w 20"/>
              <a:gd name="T9" fmla="*/ 403267 h 15"/>
              <a:gd name="T10" fmla="*/ 629801 w 20"/>
              <a:gd name="T11" fmla="*/ 302609 h 15"/>
              <a:gd name="T12" fmla="*/ 0 w 20"/>
              <a:gd name="T13" fmla="*/ 141143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5">
                <a:moveTo>
                  <a:pt x="0" y="14"/>
                </a:moveTo>
                <a:cubicBezTo>
                  <a:pt x="0" y="9"/>
                  <a:pt x="0" y="4"/>
                  <a:pt x="4" y="3"/>
                </a:cubicBezTo>
                <a:cubicBezTo>
                  <a:pt x="9" y="0"/>
                  <a:pt x="14" y="1"/>
                  <a:pt x="19" y="4"/>
                </a:cubicBezTo>
                <a:cubicBezTo>
                  <a:pt x="19" y="4"/>
                  <a:pt x="18" y="5"/>
                  <a:pt x="18" y="4"/>
                </a:cubicBezTo>
                <a:cubicBezTo>
                  <a:pt x="13" y="2"/>
                  <a:pt x="9" y="1"/>
                  <a:pt x="4" y="3"/>
                </a:cubicBezTo>
                <a:cubicBezTo>
                  <a:pt x="1" y="5"/>
                  <a:pt x="0" y="9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" name="Freeform 2993">
            <a:extLst>
              <a:ext uri="{FF2B5EF4-FFF2-40B4-BE49-F238E27FC236}">
                <a16:creationId xmlns:a16="http://schemas.microsoft.com/office/drawing/2014/main" id="{EEF286D8-71CA-3846-9672-9CF6B9647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2301875"/>
            <a:ext cx="4763" cy="1588"/>
          </a:xfrm>
          <a:custGeom>
            <a:avLst/>
            <a:gdLst>
              <a:gd name="T0" fmla="*/ 100976 w 15"/>
              <a:gd name="T1" fmla="*/ 350154 h 6"/>
              <a:gd name="T2" fmla="*/ 0 w 15"/>
              <a:gd name="T3" fmla="*/ 350154 h 6"/>
              <a:gd name="T4" fmla="*/ 0 w 15"/>
              <a:gd name="T5" fmla="*/ 280282 h 6"/>
              <a:gd name="T6" fmla="*/ 806535 w 15"/>
              <a:gd name="T7" fmla="*/ 70137 h 6"/>
              <a:gd name="T8" fmla="*/ 1411436 w 15"/>
              <a:gd name="T9" fmla="*/ 280282 h 6"/>
              <a:gd name="T10" fmla="*/ 806535 w 15"/>
              <a:gd name="T11" fmla="*/ 70137 h 6"/>
              <a:gd name="T12" fmla="*/ 100976 w 15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6">
                <a:moveTo>
                  <a:pt x="1" y="5"/>
                </a:moveTo>
                <a:lnTo>
                  <a:pt x="0" y="5"/>
                </a:lnTo>
                <a:cubicBezTo>
                  <a:pt x="0" y="4"/>
                  <a:pt x="0" y="4"/>
                  <a:pt x="0" y="4"/>
                </a:cubicBezTo>
                <a:cubicBezTo>
                  <a:pt x="2" y="2"/>
                  <a:pt x="5" y="0"/>
                  <a:pt x="8" y="1"/>
                </a:cubicBezTo>
                <a:cubicBezTo>
                  <a:pt x="10" y="1"/>
                  <a:pt x="12" y="2"/>
                  <a:pt x="14" y="4"/>
                </a:cubicBezTo>
                <a:cubicBezTo>
                  <a:pt x="11" y="2"/>
                  <a:pt x="10" y="1"/>
                  <a:pt x="8" y="1"/>
                </a:cubicBezTo>
                <a:cubicBezTo>
                  <a:pt x="5" y="1"/>
                  <a:pt x="2" y="2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8" name="Freeform 2994">
            <a:extLst>
              <a:ext uri="{FF2B5EF4-FFF2-40B4-BE49-F238E27FC236}">
                <a16:creationId xmlns:a16="http://schemas.microsoft.com/office/drawing/2014/main" id="{4B588916-696A-3149-A02C-00498B9F1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9338" y="2301875"/>
            <a:ext cx="7937" cy="3175"/>
          </a:xfrm>
          <a:custGeom>
            <a:avLst/>
            <a:gdLst>
              <a:gd name="T0" fmla="*/ 0 w 20"/>
              <a:gd name="T1" fmla="*/ 907415 h 10"/>
              <a:gd name="T2" fmla="*/ 2047349 w 20"/>
              <a:gd name="T3" fmla="*/ 0 h 10"/>
              <a:gd name="T4" fmla="*/ 2992249 w 20"/>
              <a:gd name="T5" fmla="*/ 302578 h 10"/>
              <a:gd name="T6" fmla="*/ 2047349 w 20"/>
              <a:gd name="T7" fmla="*/ 100965 h 10"/>
              <a:gd name="T8" fmla="*/ 0 w 20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0">
                <a:moveTo>
                  <a:pt x="0" y="9"/>
                </a:moveTo>
                <a:cubicBezTo>
                  <a:pt x="6" y="2"/>
                  <a:pt x="10" y="0"/>
                  <a:pt x="13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6" y="2"/>
                  <a:pt x="15" y="1"/>
                  <a:pt x="13" y="1"/>
                </a:cubicBezTo>
                <a:cubicBezTo>
                  <a:pt x="11" y="1"/>
                  <a:pt x="6" y="2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9" name="Freeform 2995">
            <a:extLst>
              <a:ext uri="{FF2B5EF4-FFF2-40B4-BE49-F238E27FC236}">
                <a16:creationId xmlns:a16="http://schemas.microsoft.com/office/drawing/2014/main" id="{C3122B1E-FF54-4843-A9BF-C993BA529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863" y="2298700"/>
            <a:ext cx="3175" cy="4763"/>
          </a:xfrm>
          <a:custGeom>
            <a:avLst/>
            <a:gdLst>
              <a:gd name="T0" fmla="*/ 705803 w 10"/>
              <a:gd name="T1" fmla="*/ 1732938 h 12"/>
              <a:gd name="T2" fmla="*/ 0 w 10"/>
              <a:gd name="T3" fmla="*/ 945456 h 12"/>
              <a:gd name="T4" fmla="*/ 907415 w 10"/>
              <a:gd name="T5" fmla="*/ 0 h 12"/>
              <a:gd name="T6" fmla="*/ 907415 w 10"/>
              <a:gd name="T7" fmla="*/ 157576 h 12"/>
              <a:gd name="T8" fmla="*/ 907415 w 10"/>
              <a:gd name="T9" fmla="*/ 157576 h 12"/>
              <a:gd name="T10" fmla="*/ 100965 w 10"/>
              <a:gd name="T11" fmla="*/ 945456 h 12"/>
              <a:gd name="T12" fmla="*/ 705803 w 10"/>
              <a:gd name="T13" fmla="*/ 173293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2">
                <a:moveTo>
                  <a:pt x="7" y="11"/>
                </a:moveTo>
                <a:cubicBezTo>
                  <a:pt x="2" y="11"/>
                  <a:pt x="0" y="8"/>
                  <a:pt x="0" y="6"/>
                </a:cubicBezTo>
                <a:cubicBezTo>
                  <a:pt x="0" y="2"/>
                  <a:pt x="4" y="1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4" y="2"/>
                  <a:pt x="1" y="4"/>
                  <a:pt x="1" y="6"/>
                </a:cubicBezTo>
                <a:cubicBezTo>
                  <a:pt x="0" y="8"/>
                  <a:pt x="2" y="10"/>
                  <a:pt x="7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0" name="Freeform 2996">
            <a:extLst>
              <a:ext uri="{FF2B5EF4-FFF2-40B4-BE49-F238E27FC236}">
                <a16:creationId xmlns:a16="http://schemas.microsoft.com/office/drawing/2014/main" id="{1A96E408-4AC2-AC4F-A501-6BCE47D54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2289175"/>
            <a:ext cx="3175" cy="3175"/>
          </a:xfrm>
          <a:custGeom>
            <a:avLst/>
            <a:gdLst>
              <a:gd name="T0" fmla="*/ 499918 w 11"/>
              <a:gd name="T1" fmla="*/ 995539 h 9"/>
              <a:gd name="T2" fmla="*/ 0 w 11"/>
              <a:gd name="T3" fmla="*/ 373239 h 9"/>
              <a:gd name="T4" fmla="*/ 749877 w 11"/>
              <a:gd name="T5" fmla="*/ 124531 h 9"/>
              <a:gd name="T6" fmla="*/ 833005 w 11"/>
              <a:gd name="T7" fmla="*/ 124531 h 9"/>
              <a:gd name="T8" fmla="*/ 749877 w 11"/>
              <a:gd name="T9" fmla="*/ 124531 h 9"/>
              <a:gd name="T10" fmla="*/ 166543 w 11"/>
              <a:gd name="T11" fmla="*/ 249061 h 9"/>
              <a:gd name="T12" fmla="*/ 499918 w 11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9">
                <a:moveTo>
                  <a:pt x="6" y="8"/>
                </a:moveTo>
                <a:cubicBezTo>
                  <a:pt x="2" y="7"/>
                  <a:pt x="0" y="5"/>
                  <a:pt x="0" y="3"/>
                </a:cubicBezTo>
                <a:cubicBezTo>
                  <a:pt x="1" y="1"/>
                  <a:pt x="6" y="0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9" y="2"/>
                  <a:pt x="9" y="1"/>
                </a:cubicBezTo>
                <a:cubicBezTo>
                  <a:pt x="5" y="1"/>
                  <a:pt x="2" y="2"/>
                  <a:pt x="2" y="2"/>
                </a:cubicBezTo>
                <a:cubicBezTo>
                  <a:pt x="1" y="5"/>
                  <a:pt x="3" y="7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1" name="Freeform 2997">
            <a:extLst>
              <a:ext uri="{FF2B5EF4-FFF2-40B4-BE49-F238E27FC236}">
                <a16:creationId xmlns:a16="http://schemas.microsoft.com/office/drawing/2014/main" id="{C6374070-CF66-E641-9989-B2C7792C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8225" y="2287588"/>
            <a:ext cx="4763" cy="1587"/>
          </a:xfrm>
          <a:custGeom>
            <a:avLst/>
            <a:gdLst>
              <a:gd name="T0" fmla="*/ 403267 w 15"/>
              <a:gd name="T1" fmla="*/ 403098 h 5"/>
              <a:gd name="T2" fmla="*/ 100976 w 15"/>
              <a:gd name="T3" fmla="*/ 201549 h 5"/>
              <a:gd name="T4" fmla="*/ 100976 w 15"/>
              <a:gd name="T5" fmla="*/ 100616 h 5"/>
              <a:gd name="T6" fmla="*/ 403267 w 15"/>
              <a:gd name="T7" fmla="*/ 403098 h 5"/>
              <a:gd name="T8" fmla="*/ 1411436 w 15"/>
              <a:gd name="T9" fmla="*/ 100616 h 5"/>
              <a:gd name="T10" fmla="*/ 1411436 w 15"/>
              <a:gd name="T11" fmla="*/ 201549 h 5"/>
              <a:gd name="T12" fmla="*/ 201634 w 15"/>
              <a:gd name="T13" fmla="*/ 100616 h 5"/>
              <a:gd name="T14" fmla="*/ 1411436 w 15"/>
              <a:gd name="T15" fmla="*/ 10061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5">
                <a:moveTo>
                  <a:pt x="4" y="4"/>
                </a:moveTo>
                <a:cubicBezTo>
                  <a:pt x="0" y="4"/>
                  <a:pt x="0" y="3"/>
                  <a:pt x="1" y="2"/>
                </a:cubicBezTo>
                <a:cubicBezTo>
                  <a:pt x="1" y="2"/>
                  <a:pt x="1" y="2"/>
                  <a:pt x="1" y="1"/>
                </a:cubicBezTo>
                <a:cubicBezTo>
                  <a:pt x="1" y="3"/>
                  <a:pt x="1" y="4"/>
                  <a:pt x="4" y="4"/>
                </a:cubicBezTo>
                <a:close/>
                <a:moveTo>
                  <a:pt x="14" y="1"/>
                </a:moveTo>
                <a:lnTo>
                  <a:pt x="14" y="2"/>
                </a:lnTo>
                <a:cubicBezTo>
                  <a:pt x="7" y="0"/>
                  <a:pt x="2" y="1"/>
                  <a:pt x="2" y="1"/>
                </a:cubicBezTo>
                <a:cubicBezTo>
                  <a:pt x="3" y="0"/>
                  <a:pt x="7" y="0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2" name="Freeform 2998">
            <a:extLst>
              <a:ext uri="{FF2B5EF4-FFF2-40B4-BE49-F238E27FC236}">
                <a16:creationId xmlns:a16="http://schemas.microsoft.com/office/drawing/2014/main" id="{18C1B8C7-CE9A-7E41-B6C2-C37581FC0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305050"/>
            <a:ext cx="3175" cy="3175"/>
          </a:xfrm>
          <a:custGeom>
            <a:avLst/>
            <a:gdLst>
              <a:gd name="T0" fmla="*/ 497769 w 9"/>
              <a:gd name="T1" fmla="*/ 1102519 h 8"/>
              <a:gd name="T2" fmla="*/ 124531 w 9"/>
              <a:gd name="T3" fmla="*/ 1102519 h 8"/>
              <a:gd name="T4" fmla="*/ 0 w 9"/>
              <a:gd name="T5" fmla="*/ 0 h 8"/>
              <a:gd name="T6" fmla="*/ 0 w 9"/>
              <a:gd name="T7" fmla="*/ 0 h 8"/>
              <a:gd name="T8" fmla="*/ 124531 w 9"/>
              <a:gd name="T9" fmla="*/ 0 h 8"/>
              <a:gd name="T10" fmla="*/ 249061 w 9"/>
              <a:gd name="T11" fmla="*/ 944959 h 8"/>
              <a:gd name="T12" fmla="*/ 995539 w 9"/>
              <a:gd name="T13" fmla="*/ 472678 h 8"/>
              <a:gd name="T14" fmla="*/ 497769 w 9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8">
                <a:moveTo>
                  <a:pt x="4" y="7"/>
                </a:moveTo>
                <a:lnTo>
                  <a:pt x="1" y="7"/>
                </a:lnTo>
                <a:cubicBezTo>
                  <a:pt x="0" y="6"/>
                  <a:pt x="0" y="3"/>
                  <a:pt x="0" y="0"/>
                </a:cubicBezTo>
                <a:lnTo>
                  <a:pt x="1" y="0"/>
                </a:lnTo>
                <a:cubicBezTo>
                  <a:pt x="0" y="2"/>
                  <a:pt x="1" y="6"/>
                  <a:pt x="2" y="6"/>
                </a:cubicBezTo>
                <a:cubicBezTo>
                  <a:pt x="4" y="7"/>
                  <a:pt x="5" y="6"/>
                  <a:pt x="8" y="3"/>
                </a:cubicBezTo>
                <a:cubicBezTo>
                  <a:pt x="6" y="7"/>
                  <a:pt x="5" y="7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3" name="Freeform 2999">
            <a:extLst>
              <a:ext uri="{FF2B5EF4-FFF2-40B4-BE49-F238E27FC236}">
                <a16:creationId xmlns:a16="http://schemas.microsoft.com/office/drawing/2014/main" id="{0E9C972E-6675-E74A-8F50-B52BD29A1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2286000"/>
            <a:ext cx="3175" cy="3175"/>
          </a:xfrm>
          <a:custGeom>
            <a:avLst/>
            <a:gdLst>
              <a:gd name="T0" fmla="*/ 944959 w 8"/>
              <a:gd name="T1" fmla="*/ 833005 h 11"/>
              <a:gd name="T2" fmla="*/ 944959 w 8"/>
              <a:gd name="T3" fmla="*/ 749877 h 11"/>
              <a:gd name="T4" fmla="*/ 0 w 8"/>
              <a:gd name="T5" fmla="*/ 249959 h 11"/>
              <a:gd name="T6" fmla="*/ 944959 w 8"/>
              <a:gd name="T7" fmla="*/ 0 h 11"/>
              <a:gd name="T8" fmla="*/ 157559 w 8"/>
              <a:gd name="T9" fmla="*/ 249959 h 11"/>
              <a:gd name="T10" fmla="*/ 944959 w 8"/>
              <a:gd name="T11" fmla="*/ 749877 h 11"/>
              <a:gd name="T12" fmla="*/ 1102519 w 8"/>
              <a:gd name="T13" fmla="*/ 749877 h 11"/>
              <a:gd name="T14" fmla="*/ 944959 w 8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1">
                <a:moveTo>
                  <a:pt x="6" y="10"/>
                </a:moveTo>
                <a:lnTo>
                  <a:pt x="6" y="9"/>
                </a:lnTo>
                <a:cubicBezTo>
                  <a:pt x="2" y="7"/>
                  <a:pt x="0" y="5"/>
                  <a:pt x="0" y="3"/>
                </a:cubicBezTo>
                <a:cubicBezTo>
                  <a:pt x="1" y="2"/>
                  <a:pt x="4" y="0"/>
                  <a:pt x="6" y="0"/>
                </a:cubicBezTo>
                <a:cubicBezTo>
                  <a:pt x="4" y="1"/>
                  <a:pt x="1" y="2"/>
                  <a:pt x="1" y="3"/>
                </a:cubicBezTo>
                <a:cubicBezTo>
                  <a:pt x="1" y="5"/>
                  <a:pt x="3" y="7"/>
                  <a:pt x="6" y="9"/>
                </a:cubicBezTo>
                <a:lnTo>
                  <a:pt x="7" y="9"/>
                </a:lnTo>
                <a:lnTo>
                  <a:pt x="6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4" name="Freeform 3000">
            <a:extLst>
              <a:ext uri="{FF2B5EF4-FFF2-40B4-BE49-F238E27FC236}">
                <a16:creationId xmlns:a16="http://schemas.microsoft.com/office/drawing/2014/main" id="{2C734AA4-69AF-0D46-AE93-E87CC3273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2292350"/>
            <a:ext cx="3175" cy="3175"/>
          </a:xfrm>
          <a:custGeom>
            <a:avLst/>
            <a:gdLst>
              <a:gd name="T0" fmla="*/ 1234168 w 7"/>
              <a:gd name="T1" fmla="*/ 833005 h 11"/>
              <a:gd name="T2" fmla="*/ 1234168 w 7"/>
              <a:gd name="T3" fmla="*/ 833005 h 11"/>
              <a:gd name="T4" fmla="*/ 0 w 7"/>
              <a:gd name="T5" fmla="*/ 166543 h 11"/>
              <a:gd name="T6" fmla="*/ 1028700 w 7"/>
              <a:gd name="T7" fmla="*/ 0 h 11"/>
              <a:gd name="T8" fmla="*/ 205921 w 7"/>
              <a:gd name="T9" fmla="*/ 166543 h 11"/>
              <a:gd name="T10" fmla="*/ 1234168 w 7"/>
              <a:gd name="T11" fmla="*/ 749877 h 11"/>
              <a:gd name="T12" fmla="*/ 1234168 w 7"/>
              <a:gd name="T13" fmla="*/ 749877 h 11"/>
              <a:gd name="T14" fmla="*/ 1234168 w 7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1">
                <a:moveTo>
                  <a:pt x="6" y="10"/>
                </a:moveTo>
                <a:lnTo>
                  <a:pt x="6" y="10"/>
                </a:lnTo>
                <a:cubicBezTo>
                  <a:pt x="1" y="9"/>
                  <a:pt x="0" y="5"/>
                  <a:pt x="0" y="2"/>
                </a:cubicBezTo>
                <a:cubicBezTo>
                  <a:pt x="0" y="2"/>
                  <a:pt x="1" y="0"/>
                  <a:pt x="5" y="0"/>
                </a:cubicBezTo>
                <a:cubicBezTo>
                  <a:pt x="2" y="0"/>
                  <a:pt x="1" y="2"/>
                  <a:pt x="1" y="2"/>
                </a:cubicBezTo>
                <a:cubicBezTo>
                  <a:pt x="0" y="5"/>
                  <a:pt x="1" y="8"/>
                  <a:pt x="6" y="9"/>
                </a:cubicBezTo>
                <a:lnTo>
                  <a:pt x="6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5" name="Freeform 3001">
            <a:extLst>
              <a:ext uri="{FF2B5EF4-FFF2-40B4-BE49-F238E27FC236}">
                <a16:creationId xmlns:a16="http://schemas.microsoft.com/office/drawing/2014/main" id="{4C4710C5-E559-9E47-B95B-6806EB09E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290763"/>
            <a:ext cx="3175" cy="3175"/>
          </a:xfrm>
          <a:custGeom>
            <a:avLst/>
            <a:gdLst>
              <a:gd name="T0" fmla="*/ 0 w 9"/>
              <a:gd name="T1" fmla="*/ 201613 h 10"/>
              <a:gd name="T2" fmla="*/ 746831 w 9"/>
              <a:gd name="T3" fmla="*/ 0 h 10"/>
              <a:gd name="T4" fmla="*/ 124531 w 9"/>
              <a:gd name="T5" fmla="*/ 201613 h 10"/>
              <a:gd name="T6" fmla="*/ 995539 w 9"/>
              <a:gd name="T7" fmla="*/ 806450 h 10"/>
              <a:gd name="T8" fmla="*/ 995539 w 9"/>
              <a:gd name="T9" fmla="*/ 907415 h 10"/>
              <a:gd name="T10" fmla="*/ 0 w 9"/>
              <a:gd name="T11" fmla="*/ 20161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2"/>
                </a:moveTo>
                <a:cubicBezTo>
                  <a:pt x="1" y="1"/>
                  <a:pt x="3" y="0"/>
                  <a:pt x="6" y="0"/>
                </a:cubicBezTo>
                <a:cubicBezTo>
                  <a:pt x="3" y="0"/>
                  <a:pt x="1" y="1"/>
                  <a:pt x="1" y="2"/>
                </a:cubicBezTo>
                <a:cubicBezTo>
                  <a:pt x="1" y="4"/>
                  <a:pt x="3" y="6"/>
                  <a:pt x="8" y="8"/>
                </a:cubicBezTo>
                <a:lnTo>
                  <a:pt x="8" y="9"/>
                </a:lnTo>
                <a:cubicBezTo>
                  <a:pt x="3" y="7"/>
                  <a:pt x="0" y="4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6" name="Freeform 3002">
            <a:extLst>
              <a:ext uri="{FF2B5EF4-FFF2-40B4-BE49-F238E27FC236}">
                <a16:creationId xmlns:a16="http://schemas.microsoft.com/office/drawing/2014/main" id="{CC77A5C1-5CDD-284C-9FEF-F5B09721E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286000"/>
            <a:ext cx="3175" cy="3175"/>
          </a:xfrm>
          <a:custGeom>
            <a:avLst/>
            <a:gdLst>
              <a:gd name="T0" fmla="*/ 1102519 w 8"/>
              <a:gd name="T1" fmla="*/ 907415 h 10"/>
              <a:gd name="T2" fmla="*/ 0 w 8"/>
              <a:gd name="T3" fmla="*/ 403225 h 10"/>
              <a:gd name="T4" fmla="*/ 1102519 w 8"/>
              <a:gd name="T5" fmla="*/ 0 h 10"/>
              <a:gd name="T6" fmla="*/ 1102519 w 8"/>
              <a:gd name="T7" fmla="*/ 0 h 10"/>
              <a:gd name="T8" fmla="*/ 1102519 w 8"/>
              <a:gd name="T9" fmla="*/ 100965 h 10"/>
              <a:gd name="T10" fmla="*/ 0 w 8"/>
              <a:gd name="T11" fmla="*/ 403225 h 10"/>
              <a:gd name="T12" fmla="*/ 1102519 w 8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0" y="7"/>
                  <a:pt x="0" y="6"/>
                  <a:pt x="0" y="4"/>
                </a:cubicBezTo>
                <a:cubicBezTo>
                  <a:pt x="0" y="2"/>
                  <a:pt x="4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4" y="1"/>
                  <a:pt x="0" y="3"/>
                  <a:pt x="0" y="4"/>
                </a:cubicBezTo>
                <a:cubicBezTo>
                  <a:pt x="0" y="6"/>
                  <a:pt x="2" y="7"/>
                  <a:pt x="7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7" name="Freeform 3003">
            <a:extLst>
              <a:ext uri="{FF2B5EF4-FFF2-40B4-BE49-F238E27FC236}">
                <a16:creationId xmlns:a16="http://schemas.microsoft.com/office/drawing/2014/main" id="{63880C30-4761-9840-82F9-423F7E59E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290763"/>
            <a:ext cx="3175" cy="3175"/>
          </a:xfrm>
          <a:custGeom>
            <a:avLst/>
            <a:gdLst>
              <a:gd name="T0" fmla="*/ 499918 w 11"/>
              <a:gd name="T1" fmla="*/ 1234168 h 7"/>
              <a:gd name="T2" fmla="*/ 83416 w 11"/>
              <a:gd name="T3" fmla="*/ 617311 h 7"/>
              <a:gd name="T4" fmla="*/ 833005 w 11"/>
              <a:gd name="T5" fmla="*/ 205921 h 7"/>
              <a:gd name="T6" fmla="*/ 833005 w 11"/>
              <a:gd name="T7" fmla="*/ 411389 h 7"/>
              <a:gd name="T8" fmla="*/ 833005 w 11"/>
              <a:gd name="T9" fmla="*/ 411389 h 7"/>
              <a:gd name="T10" fmla="*/ 83416 w 11"/>
              <a:gd name="T11" fmla="*/ 617311 h 7"/>
              <a:gd name="T12" fmla="*/ 499918 w 11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7">
                <a:moveTo>
                  <a:pt x="6" y="6"/>
                </a:moveTo>
                <a:cubicBezTo>
                  <a:pt x="3" y="6"/>
                  <a:pt x="0" y="4"/>
                  <a:pt x="1" y="3"/>
                </a:cubicBezTo>
                <a:cubicBezTo>
                  <a:pt x="1" y="1"/>
                  <a:pt x="5" y="0"/>
                  <a:pt x="10" y="1"/>
                </a:cubicBezTo>
                <a:lnTo>
                  <a:pt x="10" y="2"/>
                </a:lnTo>
                <a:cubicBezTo>
                  <a:pt x="4" y="1"/>
                  <a:pt x="1" y="2"/>
                  <a:pt x="1" y="3"/>
                </a:cubicBezTo>
                <a:cubicBezTo>
                  <a:pt x="1" y="4"/>
                  <a:pt x="3" y="6"/>
                  <a:pt x="6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8" name="Freeform 3004">
            <a:extLst>
              <a:ext uri="{FF2B5EF4-FFF2-40B4-BE49-F238E27FC236}">
                <a16:creationId xmlns:a16="http://schemas.microsoft.com/office/drawing/2014/main" id="{170E898B-B99B-7D42-B738-2140D17AF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286000"/>
            <a:ext cx="3175" cy="3175"/>
          </a:xfrm>
          <a:custGeom>
            <a:avLst/>
            <a:gdLst>
              <a:gd name="T0" fmla="*/ 333375 w 11"/>
              <a:gd name="T1" fmla="*/ 1102519 h 8"/>
              <a:gd name="T2" fmla="*/ 0 w 11"/>
              <a:gd name="T3" fmla="*/ 472678 h 8"/>
              <a:gd name="T4" fmla="*/ 833005 w 11"/>
              <a:gd name="T5" fmla="*/ 0 h 8"/>
              <a:gd name="T6" fmla="*/ 833005 w 11"/>
              <a:gd name="T7" fmla="*/ 157559 h 8"/>
              <a:gd name="T8" fmla="*/ 833005 w 11"/>
              <a:gd name="T9" fmla="*/ 157559 h 8"/>
              <a:gd name="T10" fmla="*/ 83416 w 11"/>
              <a:gd name="T11" fmla="*/ 472678 h 8"/>
              <a:gd name="T12" fmla="*/ 333375 w 11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8">
                <a:moveTo>
                  <a:pt x="4" y="7"/>
                </a:moveTo>
                <a:cubicBezTo>
                  <a:pt x="1" y="6"/>
                  <a:pt x="0" y="4"/>
                  <a:pt x="0" y="3"/>
                </a:cubicBezTo>
                <a:cubicBezTo>
                  <a:pt x="1" y="1"/>
                  <a:pt x="4" y="0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4" y="0"/>
                  <a:pt x="2" y="2"/>
                  <a:pt x="1" y="3"/>
                </a:cubicBezTo>
                <a:cubicBezTo>
                  <a:pt x="0" y="4"/>
                  <a:pt x="3" y="6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59" name="Freeform 3005">
            <a:extLst>
              <a:ext uri="{FF2B5EF4-FFF2-40B4-BE49-F238E27FC236}">
                <a16:creationId xmlns:a16="http://schemas.microsoft.com/office/drawing/2014/main" id="{09CE2900-2634-B341-9333-4BA4AA08C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295525"/>
            <a:ext cx="3175" cy="3175"/>
          </a:xfrm>
          <a:custGeom>
            <a:avLst/>
            <a:gdLst>
              <a:gd name="T0" fmla="*/ 302578 w 10"/>
              <a:gd name="T1" fmla="*/ 833005 h 11"/>
              <a:gd name="T2" fmla="*/ 201613 w 10"/>
              <a:gd name="T3" fmla="*/ 833005 h 11"/>
              <a:gd name="T4" fmla="*/ 201613 w 10"/>
              <a:gd name="T5" fmla="*/ 249959 h 11"/>
              <a:gd name="T6" fmla="*/ 907415 w 10"/>
              <a:gd name="T7" fmla="*/ 166543 h 11"/>
              <a:gd name="T8" fmla="*/ 201613 w 10"/>
              <a:gd name="T9" fmla="*/ 249959 h 11"/>
              <a:gd name="T10" fmla="*/ 302578 w 10"/>
              <a:gd name="T11" fmla="*/ 749877 h 11"/>
              <a:gd name="T12" fmla="*/ 302578 w 10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1">
                <a:moveTo>
                  <a:pt x="3" y="10"/>
                </a:moveTo>
                <a:lnTo>
                  <a:pt x="2" y="10"/>
                </a:lnTo>
                <a:cubicBezTo>
                  <a:pt x="2" y="9"/>
                  <a:pt x="0" y="6"/>
                  <a:pt x="2" y="3"/>
                </a:cubicBezTo>
                <a:cubicBezTo>
                  <a:pt x="2" y="2"/>
                  <a:pt x="4" y="0"/>
                  <a:pt x="9" y="2"/>
                </a:cubicBezTo>
                <a:cubicBezTo>
                  <a:pt x="5" y="2"/>
                  <a:pt x="3" y="2"/>
                  <a:pt x="2" y="3"/>
                </a:cubicBezTo>
                <a:cubicBezTo>
                  <a:pt x="1" y="6"/>
                  <a:pt x="2" y="8"/>
                  <a:pt x="3" y="9"/>
                </a:cubicBezTo>
                <a:lnTo>
                  <a:pt x="3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0" name="Freeform 3006">
            <a:extLst>
              <a:ext uri="{FF2B5EF4-FFF2-40B4-BE49-F238E27FC236}">
                <a16:creationId xmlns:a16="http://schemas.microsoft.com/office/drawing/2014/main" id="{F4F92705-85FD-754A-8407-2218A764D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2297113"/>
            <a:ext cx="3175" cy="3175"/>
          </a:xfrm>
          <a:custGeom>
            <a:avLst/>
            <a:gdLst>
              <a:gd name="T0" fmla="*/ 249959 w 11"/>
              <a:gd name="T1" fmla="*/ 833005 h 11"/>
              <a:gd name="T2" fmla="*/ 0 w 11"/>
              <a:gd name="T3" fmla="*/ 583045 h 11"/>
              <a:gd name="T4" fmla="*/ 249959 w 11"/>
              <a:gd name="T5" fmla="*/ 833005 h 11"/>
              <a:gd name="T6" fmla="*/ 0 w 11"/>
              <a:gd name="T7" fmla="*/ 333375 h 11"/>
              <a:gd name="T8" fmla="*/ 666461 w 11"/>
              <a:gd name="T9" fmla="*/ 83416 h 11"/>
              <a:gd name="T10" fmla="*/ 0 w 11"/>
              <a:gd name="T11" fmla="*/ 416502 h 11"/>
              <a:gd name="T12" fmla="*/ 0 w 11"/>
              <a:gd name="T13" fmla="*/ 333375 h 11"/>
              <a:gd name="T14" fmla="*/ 833005 w 11"/>
              <a:gd name="T15" fmla="*/ 83416 h 11"/>
              <a:gd name="T16" fmla="*/ 666461 w 11"/>
              <a:gd name="T17" fmla="*/ 83416 h 11"/>
              <a:gd name="T18" fmla="*/ 833005 w 11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1">
                <a:moveTo>
                  <a:pt x="3" y="10"/>
                </a:moveTo>
                <a:cubicBezTo>
                  <a:pt x="1" y="10"/>
                  <a:pt x="0" y="8"/>
                  <a:pt x="0" y="7"/>
                </a:cubicBezTo>
                <a:cubicBezTo>
                  <a:pt x="0" y="8"/>
                  <a:pt x="1" y="9"/>
                  <a:pt x="3" y="10"/>
                </a:cubicBezTo>
                <a:close/>
                <a:moveTo>
                  <a:pt x="0" y="4"/>
                </a:moveTo>
                <a:cubicBezTo>
                  <a:pt x="1" y="1"/>
                  <a:pt x="4" y="0"/>
                  <a:pt x="8" y="1"/>
                </a:cubicBezTo>
                <a:cubicBezTo>
                  <a:pt x="5" y="0"/>
                  <a:pt x="1" y="2"/>
                  <a:pt x="0" y="5"/>
                </a:cubicBezTo>
                <a:lnTo>
                  <a:pt x="0" y="4"/>
                </a:lnTo>
                <a:close/>
                <a:moveTo>
                  <a:pt x="10" y="1"/>
                </a:moveTo>
                <a:cubicBezTo>
                  <a:pt x="9" y="1"/>
                  <a:pt x="9" y="1"/>
                  <a:pt x="8" y="1"/>
                </a:cubicBezTo>
                <a:cubicBezTo>
                  <a:pt x="9" y="1"/>
                  <a:pt x="9" y="1"/>
                  <a:pt x="1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1" name="Freeform 3007">
            <a:extLst>
              <a:ext uri="{FF2B5EF4-FFF2-40B4-BE49-F238E27FC236}">
                <a16:creationId xmlns:a16="http://schemas.microsoft.com/office/drawing/2014/main" id="{BFABDD59-5681-4446-813E-5C818EB86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293938"/>
            <a:ext cx="4763" cy="1587"/>
          </a:xfrm>
          <a:custGeom>
            <a:avLst/>
            <a:gdLst>
              <a:gd name="T0" fmla="*/ 268560 w 13"/>
              <a:gd name="T1" fmla="*/ 349934 h 6"/>
              <a:gd name="T2" fmla="*/ 134097 w 13"/>
              <a:gd name="T3" fmla="*/ 139921 h 6"/>
              <a:gd name="T4" fmla="*/ 1610993 w 13"/>
              <a:gd name="T5" fmla="*/ 70093 h 6"/>
              <a:gd name="T6" fmla="*/ 1610993 w 13"/>
              <a:gd name="T7" fmla="*/ 70093 h 6"/>
              <a:gd name="T8" fmla="*/ 1610993 w 13"/>
              <a:gd name="T9" fmla="*/ 139921 h 6"/>
              <a:gd name="T10" fmla="*/ 268560 w 13"/>
              <a:gd name="T11" fmla="*/ 139921 h 6"/>
              <a:gd name="T12" fmla="*/ 268560 w 13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6">
                <a:moveTo>
                  <a:pt x="2" y="5"/>
                </a:moveTo>
                <a:cubicBezTo>
                  <a:pt x="0" y="4"/>
                  <a:pt x="0" y="3"/>
                  <a:pt x="1" y="2"/>
                </a:cubicBezTo>
                <a:cubicBezTo>
                  <a:pt x="2" y="1"/>
                  <a:pt x="6" y="0"/>
                  <a:pt x="12" y="1"/>
                </a:cubicBezTo>
                <a:lnTo>
                  <a:pt x="12" y="2"/>
                </a:lnTo>
                <a:cubicBezTo>
                  <a:pt x="6" y="1"/>
                  <a:pt x="2" y="2"/>
                  <a:pt x="2" y="2"/>
                </a:cubicBezTo>
                <a:cubicBezTo>
                  <a:pt x="2" y="2"/>
                  <a:pt x="2" y="4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2" name="Freeform 3008">
            <a:extLst>
              <a:ext uri="{FF2B5EF4-FFF2-40B4-BE49-F238E27FC236}">
                <a16:creationId xmlns:a16="http://schemas.microsoft.com/office/drawing/2014/main" id="{E2FFB089-F283-214A-966B-9EB4C5A5F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295525"/>
            <a:ext cx="26987" cy="15875"/>
          </a:xfrm>
          <a:custGeom>
            <a:avLst/>
            <a:gdLst>
              <a:gd name="T0" fmla="*/ 683178 w 73"/>
              <a:gd name="T1" fmla="*/ 3714372 h 42"/>
              <a:gd name="T2" fmla="*/ 1229942 w 73"/>
              <a:gd name="T3" fmla="*/ 3714372 h 42"/>
              <a:gd name="T4" fmla="*/ 683178 w 73"/>
              <a:gd name="T5" fmla="*/ 3714372 h 42"/>
              <a:gd name="T6" fmla="*/ 3689825 w 73"/>
              <a:gd name="T7" fmla="*/ 4571622 h 42"/>
              <a:gd name="T8" fmla="*/ 1229942 w 73"/>
              <a:gd name="T9" fmla="*/ 3714372 h 42"/>
              <a:gd name="T10" fmla="*/ 1229942 w 73"/>
              <a:gd name="T11" fmla="*/ 3571497 h 42"/>
              <a:gd name="T12" fmla="*/ 3689825 w 73"/>
              <a:gd name="T13" fmla="*/ 3428622 h 42"/>
              <a:gd name="T14" fmla="*/ 5193334 w 73"/>
              <a:gd name="T15" fmla="*/ 3285747 h 42"/>
              <a:gd name="T16" fmla="*/ 8883529 w 73"/>
              <a:gd name="T17" fmla="*/ 5000247 h 42"/>
              <a:gd name="T18" fmla="*/ 3689825 w 73"/>
              <a:gd name="T19" fmla="*/ 4571622 h 42"/>
              <a:gd name="T20" fmla="*/ 4646570 w 73"/>
              <a:gd name="T21" fmla="*/ 3285747 h 42"/>
              <a:gd name="T22" fmla="*/ 3689825 w 73"/>
              <a:gd name="T23" fmla="*/ 3428622 h 42"/>
              <a:gd name="T24" fmla="*/ 1229942 w 73"/>
              <a:gd name="T25" fmla="*/ 3571497 h 42"/>
              <a:gd name="T26" fmla="*/ 0 w 73"/>
              <a:gd name="T27" fmla="*/ 3000375 h 42"/>
              <a:gd name="T28" fmla="*/ 6423276 w 73"/>
              <a:gd name="T29" fmla="*/ 3000375 h 42"/>
              <a:gd name="T30" fmla="*/ 6696843 w 73"/>
              <a:gd name="T31" fmla="*/ 3142872 h 42"/>
              <a:gd name="T32" fmla="*/ 5193334 w 73"/>
              <a:gd name="T33" fmla="*/ 3285747 h 42"/>
              <a:gd name="T34" fmla="*/ 4646570 w 73"/>
              <a:gd name="T35" fmla="*/ 3285747 h 42"/>
              <a:gd name="T36" fmla="*/ 9019943 w 73"/>
              <a:gd name="T37" fmla="*/ 3714372 h 42"/>
              <a:gd name="T38" fmla="*/ 6696843 w 73"/>
              <a:gd name="T39" fmla="*/ 3142872 h 42"/>
              <a:gd name="T40" fmla="*/ 8336765 w 73"/>
              <a:gd name="T41" fmla="*/ 3000375 h 42"/>
              <a:gd name="T42" fmla="*/ 9019943 w 73"/>
              <a:gd name="T43" fmla="*/ 3714372 h 42"/>
              <a:gd name="T44" fmla="*/ 3416628 w 73"/>
              <a:gd name="T45" fmla="*/ 285750 h 42"/>
              <a:gd name="T46" fmla="*/ 9839904 w 73"/>
              <a:gd name="T47" fmla="*/ 2857500 h 42"/>
              <a:gd name="T48" fmla="*/ 8336765 w 73"/>
              <a:gd name="T49" fmla="*/ 3000375 h 42"/>
              <a:gd name="T50" fmla="*/ 3416628 w 73"/>
              <a:gd name="T51" fmla="*/ 285750 h 4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3" h="42">
                <a:moveTo>
                  <a:pt x="5" y="26"/>
                </a:moveTo>
                <a:cubicBezTo>
                  <a:pt x="6" y="26"/>
                  <a:pt x="7" y="25"/>
                  <a:pt x="9" y="26"/>
                </a:cubicBezTo>
                <a:lnTo>
                  <a:pt x="5" y="26"/>
                </a:lnTo>
                <a:close/>
                <a:moveTo>
                  <a:pt x="27" y="32"/>
                </a:moveTo>
                <a:cubicBezTo>
                  <a:pt x="19" y="29"/>
                  <a:pt x="13" y="26"/>
                  <a:pt x="9" y="26"/>
                </a:cubicBezTo>
                <a:lnTo>
                  <a:pt x="9" y="25"/>
                </a:lnTo>
                <a:cubicBezTo>
                  <a:pt x="15" y="26"/>
                  <a:pt x="21" y="25"/>
                  <a:pt x="27" y="24"/>
                </a:cubicBezTo>
                <a:lnTo>
                  <a:pt x="38" y="23"/>
                </a:lnTo>
                <a:cubicBezTo>
                  <a:pt x="46" y="25"/>
                  <a:pt x="54" y="38"/>
                  <a:pt x="65" y="35"/>
                </a:cubicBezTo>
                <a:cubicBezTo>
                  <a:pt x="53" y="41"/>
                  <a:pt x="34" y="35"/>
                  <a:pt x="27" y="32"/>
                </a:cubicBezTo>
                <a:close/>
                <a:moveTo>
                  <a:pt x="34" y="23"/>
                </a:moveTo>
                <a:cubicBezTo>
                  <a:pt x="32" y="23"/>
                  <a:pt x="30" y="23"/>
                  <a:pt x="27" y="24"/>
                </a:cubicBezTo>
                <a:lnTo>
                  <a:pt x="9" y="25"/>
                </a:lnTo>
                <a:cubicBezTo>
                  <a:pt x="5" y="25"/>
                  <a:pt x="2" y="24"/>
                  <a:pt x="0" y="21"/>
                </a:cubicBezTo>
                <a:cubicBezTo>
                  <a:pt x="17" y="23"/>
                  <a:pt x="27" y="8"/>
                  <a:pt x="47" y="21"/>
                </a:cubicBezTo>
                <a:cubicBezTo>
                  <a:pt x="48" y="21"/>
                  <a:pt x="49" y="21"/>
                  <a:pt x="49" y="22"/>
                </a:cubicBezTo>
                <a:lnTo>
                  <a:pt x="38" y="23"/>
                </a:lnTo>
                <a:cubicBezTo>
                  <a:pt x="37" y="22"/>
                  <a:pt x="35" y="22"/>
                  <a:pt x="34" y="23"/>
                </a:cubicBezTo>
                <a:close/>
                <a:moveTo>
                  <a:pt x="66" y="26"/>
                </a:moveTo>
                <a:cubicBezTo>
                  <a:pt x="61" y="26"/>
                  <a:pt x="55" y="25"/>
                  <a:pt x="49" y="22"/>
                </a:cubicBezTo>
                <a:lnTo>
                  <a:pt x="61" y="21"/>
                </a:lnTo>
                <a:cubicBezTo>
                  <a:pt x="62" y="22"/>
                  <a:pt x="64" y="24"/>
                  <a:pt x="66" y="26"/>
                </a:cubicBezTo>
                <a:close/>
                <a:moveTo>
                  <a:pt x="25" y="2"/>
                </a:moveTo>
                <a:cubicBezTo>
                  <a:pt x="35" y="14"/>
                  <a:pt x="60" y="0"/>
                  <a:pt x="72" y="20"/>
                </a:cubicBezTo>
                <a:lnTo>
                  <a:pt x="61" y="21"/>
                </a:lnTo>
                <a:cubicBezTo>
                  <a:pt x="46" y="8"/>
                  <a:pt x="27" y="17"/>
                  <a:pt x="25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3" name="Freeform 3009">
            <a:extLst>
              <a:ext uri="{FF2B5EF4-FFF2-40B4-BE49-F238E27FC236}">
                <a16:creationId xmlns:a16="http://schemas.microsoft.com/office/drawing/2014/main" id="{3698B3EE-295D-464F-8F95-31F5EC7E5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2295525"/>
            <a:ext cx="26987" cy="14288"/>
          </a:xfrm>
          <a:custGeom>
            <a:avLst/>
            <a:gdLst>
              <a:gd name="T0" fmla="*/ 6970040 w 73"/>
              <a:gd name="T1" fmla="*/ 4593235 h 40"/>
              <a:gd name="T2" fmla="*/ 3689825 w 73"/>
              <a:gd name="T3" fmla="*/ 3827755 h 40"/>
              <a:gd name="T4" fmla="*/ 2459884 w 73"/>
              <a:gd name="T5" fmla="*/ 3317316 h 40"/>
              <a:gd name="T6" fmla="*/ 3826609 w 73"/>
              <a:gd name="T7" fmla="*/ 3700235 h 40"/>
              <a:gd name="T8" fmla="*/ 8746745 w 73"/>
              <a:gd name="T9" fmla="*/ 4082796 h 40"/>
              <a:gd name="T10" fmla="*/ 6970040 w 73"/>
              <a:gd name="T11" fmla="*/ 4593235 h 40"/>
              <a:gd name="T12" fmla="*/ 1639922 w 73"/>
              <a:gd name="T13" fmla="*/ 3062276 h 40"/>
              <a:gd name="T14" fmla="*/ 2459884 w 73"/>
              <a:gd name="T15" fmla="*/ 3317316 h 40"/>
              <a:gd name="T16" fmla="*/ 1639922 w 73"/>
              <a:gd name="T17" fmla="*/ 3062276 h 40"/>
              <a:gd name="T18" fmla="*/ 1639922 w 73"/>
              <a:gd name="T19" fmla="*/ 3062276 h 40"/>
              <a:gd name="T20" fmla="*/ 1503509 w 73"/>
              <a:gd name="T21" fmla="*/ 2934755 h 40"/>
              <a:gd name="T22" fmla="*/ 4646570 w 73"/>
              <a:gd name="T23" fmla="*/ 2551837 h 40"/>
              <a:gd name="T24" fmla="*/ 6150079 w 73"/>
              <a:gd name="T25" fmla="*/ 3317316 h 40"/>
              <a:gd name="T26" fmla="*/ 4646570 w 73"/>
              <a:gd name="T27" fmla="*/ 2679357 h 40"/>
              <a:gd name="T28" fmla="*/ 1639922 w 73"/>
              <a:gd name="T29" fmla="*/ 3062276 h 40"/>
              <a:gd name="T30" fmla="*/ 1503509 w 73"/>
              <a:gd name="T31" fmla="*/ 2934755 h 40"/>
              <a:gd name="T32" fmla="*/ 1093158 w 73"/>
              <a:gd name="T33" fmla="*/ 2934755 h 40"/>
              <a:gd name="T34" fmla="*/ 1503509 w 73"/>
              <a:gd name="T35" fmla="*/ 2934755 h 40"/>
              <a:gd name="T36" fmla="*/ 1093158 w 73"/>
              <a:gd name="T37" fmla="*/ 2934755 h 40"/>
              <a:gd name="T38" fmla="*/ 683178 w 73"/>
              <a:gd name="T39" fmla="*/ 3062276 h 40"/>
              <a:gd name="T40" fmla="*/ 819961 w 73"/>
              <a:gd name="T41" fmla="*/ 2934755 h 40"/>
              <a:gd name="T42" fmla="*/ 1093158 w 73"/>
              <a:gd name="T43" fmla="*/ 2934755 h 40"/>
              <a:gd name="T44" fmla="*/ 683178 w 73"/>
              <a:gd name="T45" fmla="*/ 3062276 h 40"/>
              <a:gd name="T46" fmla="*/ 819961 w 73"/>
              <a:gd name="T47" fmla="*/ 2806878 h 40"/>
              <a:gd name="T48" fmla="*/ 819961 w 73"/>
              <a:gd name="T49" fmla="*/ 2934755 h 40"/>
              <a:gd name="T50" fmla="*/ 409981 w 73"/>
              <a:gd name="T51" fmla="*/ 2806878 h 40"/>
              <a:gd name="T52" fmla="*/ 819961 w 73"/>
              <a:gd name="T53" fmla="*/ 2806878 h 40"/>
              <a:gd name="T54" fmla="*/ 0 w 73"/>
              <a:gd name="T55" fmla="*/ 2551837 h 40"/>
              <a:gd name="T56" fmla="*/ 409981 w 73"/>
              <a:gd name="T57" fmla="*/ 2806878 h 40"/>
              <a:gd name="T58" fmla="*/ 0 w 73"/>
              <a:gd name="T59" fmla="*/ 2551837 h 40"/>
              <a:gd name="T60" fmla="*/ 2186686 w 73"/>
              <a:gd name="T61" fmla="*/ 2041398 h 40"/>
              <a:gd name="T62" fmla="*/ 6423276 w 73"/>
              <a:gd name="T63" fmla="*/ 2424316 h 40"/>
              <a:gd name="T64" fmla="*/ 2323470 w 73"/>
              <a:gd name="T65" fmla="*/ 2168918 h 40"/>
              <a:gd name="T66" fmla="*/ 0 w 73"/>
              <a:gd name="T67" fmla="*/ 2551837 h 40"/>
              <a:gd name="T68" fmla="*/ 2186686 w 73"/>
              <a:gd name="T69" fmla="*/ 2041398 h 40"/>
              <a:gd name="T70" fmla="*/ 5466531 w 73"/>
              <a:gd name="T71" fmla="*/ 1530959 h 40"/>
              <a:gd name="T72" fmla="*/ 3416628 w 73"/>
              <a:gd name="T73" fmla="*/ 127520 h 40"/>
              <a:gd name="T74" fmla="*/ 5466531 w 73"/>
              <a:gd name="T75" fmla="*/ 1403439 h 40"/>
              <a:gd name="T76" fmla="*/ 9019943 w 73"/>
              <a:gd name="T77" fmla="*/ 3062276 h 40"/>
              <a:gd name="T78" fmla="*/ 5466531 w 73"/>
              <a:gd name="T79" fmla="*/ 1530959 h 40"/>
              <a:gd name="T80" fmla="*/ 3416628 w 73"/>
              <a:gd name="T81" fmla="*/ 0 h 40"/>
              <a:gd name="T82" fmla="*/ 6013295 w 73"/>
              <a:gd name="T83" fmla="*/ 637959 h 40"/>
              <a:gd name="T84" fmla="*/ 9839904 w 73"/>
              <a:gd name="T85" fmla="*/ 2296796 h 40"/>
              <a:gd name="T86" fmla="*/ 6013295 w 73"/>
              <a:gd name="T87" fmla="*/ 765480 h 40"/>
              <a:gd name="T88" fmla="*/ 3416628 w 73"/>
              <a:gd name="T89" fmla="*/ 0 h 40"/>
              <a:gd name="T90" fmla="*/ 6423276 w 73"/>
              <a:gd name="T91" fmla="*/ 3444837 h 40"/>
              <a:gd name="T92" fmla="*/ 6150079 w 73"/>
              <a:gd name="T93" fmla="*/ 3317316 h 40"/>
              <a:gd name="T94" fmla="*/ 6423276 w 73"/>
              <a:gd name="T95" fmla="*/ 3444837 h 40"/>
              <a:gd name="T96" fmla="*/ 8063198 w 73"/>
              <a:gd name="T97" fmla="*/ 4210674 h 40"/>
              <a:gd name="T98" fmla="*/ 6423276 w 73"/>
              <a:gd name="T99" fmla="*/ 3444837 h 40"/>
              <a:gd name="T100" fmla="*/ 8063198 w 73"/>
              <a:gd name="T101" fmla="*/ 4210674 h 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3" h="40">
                <a:moveTo>
                  <a:pt x="51" y="36"/>
                </a:moveTo>
                <a:cubicBezTo>
                  <a:pt x="42" y="36"/>
                  <a:pt x="31" y="32"/>
                  <a:pt x="27" y="30"/>
                </a:cubicBezTo>
                <a:cubicBezTo>
                  <a:pt x="24" y="28"/>
                  <a:pt x="21" y="27"/>
                  <a:pt x="18" y="26"/>
                </a:cubicBezTo>
                <a:cubicBezTo>
                  <a:pt x="21" y="27"/>
                  <a:pt x="24" y="28"/>
                  <a:pt x="28" y="29"/>
                </a:cubicBezTo>
                <a:cubicBezTo>
                  <a:pt x="34" y="32"/>
                  <a:pt x="53" y="39"/>
                  <a:pt x="64" y="32"/>
                </a:cubicBezTo>
                <a:cubicBezTo>
                  <a:pt x="60" y="35"/>
                  <a:pt x="56" y="36"/>
                  <a:pt x="51" y="36"/>
                </a:cubicBezTo>
                <a:close/>
                <a:moveTo>
                  <a:pt x="12" y="24"/>
                </a:moveTo>
                <a:cubicBezTo>
                  <a:pt x="14" y="24"/>
                  <a:pt x="16" y="25"/>
                  <a:pt x="18" y="26"/>
                </a:cubicBezTo>
                <a:cubicBezTo>
                  <a:pt x="16" y="25"/>
                  <a:pt x="14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lose/>
                <a:moveTo>
                  <a:pt x="11" y="23"/>
                </a:moveTo>
                <a:cubicBezTo>
                  <a:pt x="19" y="24"/>
                  <a:pt x="29" y="21"/>
                  <a:pt x="34" y="20"/>
                </a:cubicBezTo>
                <a:cubicBezTo>
                  <a:pt x="37" y="19"/>
                  <a:pt x="41" y="22"/>
                  <a:pt x="45" y="26"/>
                </a:cubicBezTo>
                <a:cubicBezTo>
                  <a:pt x="41" y="22"/>
                  <a:pt x="37" y="20"/>
                  <a:pt x="34" y="21"/>
                </a:cubicBezTo>
                <a:cubicBezTo>
                  <a:pt x="29" y="22"/>
                  <a:pt x="21" y="24"/>
                  <a:pt x="12" y="24"/>
                </a:cubicBezTo>
                <a:cubicBezTo>
                  <a:pt x="12" y="24"/>
                  <a:pt x="11" y="23"/>
                  <a:pt x="11" y="23"/>
                </a:cubicBezTo>
                <a:close/>
                <a:moveTo>
                  <a:pt x="8" y="23"/>
                </a:moveTo>
                <a:cubicBezTo>
                  <a:pt x="9" y="23"/>
                  <a:pt x="10" y="23"/>
                  <a:pt x="11" y="23"/>
                </a:cubicBezTo>
                <a:cubicBezTo>
                  <a:pt x="10" y="23"/>
                  <a:pt x="9" y="23"/>
                  <a:pt x="8" y="23"/>
                </a:cubicBezTo>
                <a:close/>
                <a:moveTo>
                  <a:pt x="5" y="24"/>
                </a:moveTo>
                <a:cubicBezTo>
                  <a:pt x="5" y="24"/>
                  <a:pt x="5" y="23"/>
                  <a:pt x="6" y="23"/>
                </a:cubicBezTo>
                <a:cubicBezTo>
                  <a:pt x="6" y="23"/>
                  <a:pt x="7" y="23"/>
                  <a:pt x="8" y="23"/>
                </a:cubicBezTo>
                <a:cubicBezTo>
                  <a:pt x="7" y="23"/>
                  <a:pt x="6" y="23"/>
                  <a:pt x="5" y="24"/>
                </a:cubicBezTo>
                <a:close/>
                <a:moveTo>
                  <a:pt x="6" y="22"/>
                </a:moveTo>
                <a:lnTo>
                  <a:pt x="6" y="23"/>
                </a:lnTo>
                <a:cubicBezTo>
                  <a:pt x="5" y="23"/>
                  <a:pt x="4" y="22"/>
                  <a:pt x="3" y="22"/>
                </a:cubicBezTo>
                <a:lnTo>
                  <a:pt x="6" y="22"/>
                </a:lnTo>
                <a:close/>
                <a:moveTo>
                  <a:pt x="0" y="20"/>
                </a:moveTo>
                <a:cubicBezTo>
                  <a:pt x="1" y="21"/>
                  <a:pt x="2" y="22"/>
                  <a:pt x="3" y="22"/>
                </a:cubicBezTo>
                <a:cubicBezTo>
                  <a:pt x="2" y="22"/>
                  <a:pt x="0" y="21"/>
                  <a:pt x="0" y="20"/>
                </a:cubicBezTo>
                <a:close/>
                <a:moveTo>
                  <a:pt x="16" y="16"/>
                </a:moveTo>
                <a:cubicBezTo>
                  <a:pt x="26" y="13"/>
                  <a:pt x="34" y="11"/>
                  <a:pt x="47" y="19"/>
                </a:cubicBezTo>
                <a:cubicBezTo>
                  <a:pt x="34" y="12"/>
                  <a:pt x="26" y="14"/>
                  <a:pt x="17" y="17"/>
                </a:cubicBezTo>
                <a:cubicBezTo>
                  <a:pt x="11" y="19"/>
                  <a:pt x="6" y="20"/>
                  <a:pt x="0" y="20"/>
                </a:cubicBezTo>
                <a:cubicBezTo>
                  <a:pt x="6" y="19"/>
                  <a:pt x="11" y="18"/>
                  <a:pt x="16" y="16"/>
                </a:cubicBezTo>
                <a:close/>
                <a:moveTo>
                  <a:pt x="40" y="12"/>
                </a:moveTo>
                <a:cubicBezTo>
                  <a:pt x="33" y="9"/>
                  <a:pt x="27" y="9"/>
                  <a:pt x="25" y="1"/>
                </a:cubicBezTo>
                <a:cubicBezTo>
                  <a:pt x="27" y="8"/>
                  <a:pt x="32" y="9"/>
                  <a:pt x="40" y="11"/>
                </a:cubicBezTo>
                <a:cubicBezTo>
                  <a:pt x="48" y="12"/>
                  <a:pt x="57" y="13"/>
                  <a:pt x="66" y="24"/>
                </a:cubicBezTo>
                <a:cubicBezTo>
                  <a:pt x="57" y="14"/>
                  <a:pt x="47" y="13"/>
                  <a:pt x="40" y="12"/>
                </a:cubicBezTo>
                <a:close/>
                <a:moveTo>
                  <a:pt x="25" y="0"/>
                </a:moveTo>
                <a:cubicBezTo>
                  <a:pt x="29" y="4"/>
                  <a:pt x="37" y="4"/>
                  <a:pt x="44" y="5"/>
                </a:cubicBezTo>
                <a:cubicBezTo>
                  <a:pt x="53" y="5"/>
                  <a:pt x="65" y="6"/>
                  <a:pt x="72" y="18"/>
                </a:cubicBezTo>
                <a:cubicBezTo>
                  <a:pt x="65" y="6"/>
                  <a:pt x="53" y="6"/>
                  <a:pt x="44" y="6"/>
                </a:cubicBezTo>
                <a:cubicBezTo>
                  <a:pt x="37" y="5"/>
                  <a:pt x="29" y="5"/>
                  <a:pt x="25" y="0"/>
                </a:cubicBezTo>
                <a:close/>
                <a:moveTo>
                  <a:pt x="47" y="27"/>
                </a:moveTo>
                <a:cubicBezTo>
                  <a:pt x="46" y="27"/>
                  <a:pt x="46" y="26"/>
                  <a:pt x="45" y="26"/>
                </a:cubicBezTo>
                <a:cubicBezTo>
                  <a:pt x="46" y="26"/>
                  <a:pt x="46" y="26"/>
                  <a:pt x="47" y="27"/>
                </a:cubicBezTo>
                <a:close/>
                <a:moveTo>
                  <a:pt x="59" y="33"/>
                </a:moveTo>
                <a:cubicBezTo>
                  <a:pt x="55" y="33"/>
                  <a:pt x="50" y="30"/>
                  <a:pt x="47" y="27"/>
                </a:cubicBezTo>
                <a:cubicBezTo>
                  <a:pt x="51" y="30"/>
                  <a:pt x="55" y="33"/>
                  <a:pt x="5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4" name="Freeform 3010">
            <a:extLst>
              <a:ext uri="{FF2B5EF4-FFF2-40B4-BE49-F238E27FC236}">
                <a16:creationId xmlns:a16="http://schemas.microsoft.com/office/drawing/2014/main" id="{F733BE4E-853C-014F-9B25-F1328F6EC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289175"/>
            <a:ext cx="4763" cy="3175"/>
          </a:xfrm>
          <a:custGeom>
            <a:avLst/>
            <a:gdLst>
              <a:gd name="T0" fmla="*/ 1732938 w 12"/>
              <a:gd name="T1" fmla="*/ 0 h 8"/>
              <a:gd name="T2" fmla="*/ 0 w 12"/>
              <a:gd name="T3" fmla="*/ 1102519 h 8"/>
              <a:gd name="T4" fmla="*/ 1732938 w 12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8">
                <a:moveTo>
                  <a:pt x="11" y="0"/>
                </a:moveTo>
                <a:lnTo>
                  <a:pt x="0" y="7"/>
                </a:lnTo>
                <a:cubicBezTo>
                  <a:pt x="2" y="3"/>
                  <a:pt x="6" y="1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5" name="Freeform 3011">
            <a:extLst>
              <a:ext uri="{FF2B5EF4-FFF2-40B4-BE49-F238E27FC236}">
                <a16:creationId xmlns:a16="http://schemas.microsoft.com/office/drawing/2014/main" id="{3104D613-4489-C346-B4DC-6F8FD83D0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289175"/>
            <a:ext cx="4763" cy="3175"/>
          </a:xfrm>
          <a:custGeom>
            <a:avLst/>
            <a:gdLst>
              <a:gd name="T0" fmla="*/ 0 w 12"/>
              <a:gd name="T1" fmla="*/ 1102519 h 8"/>
              <a:gd name="T2" fmla="*/ 1732938 w 12"/>
              <a:gd name="T3" fmla="*/ 0 h 8"/>
              <a:gd name="T4" fmla="*/ 1732938 w 12"/>
              <a:gd name="T5" fmla="*/ 157559 h 8"/>
              <a:gd name="T6" fmla="*/ 0 w 12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8">
                <a:moveTo>
                  <a:pt x="0" y="7"/>
                </a:moveTo>
                <a:cubicBezTo>
                  <a:pt x="2" y="3"/>
                  <a:pt x="5" y="1"/>
                  <a:pt x="11" y="0"/>
                </a:cubicBezTo>
                <a:lnTo>
                  <a:pt x="11" y="1"/>
                </a:lnTo>
                <a:cubicBezTo>
                  <a:pt x="6" y="1"/>
                  <a:pt x="2" y="4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6" name="Freeform 3012">
            <a:extLst>
              <a:ext uri="{FF2B5EF4-FFF2-40B4-BE49-F238E27FC236}">
                <a16:creationId xmlns:a16="http://schemas.microsoft.com/office/drawing/2014/main" id="{E27D6CA5-0178-1742-85EA-9370DA116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293938"/>
            <a:ext cx="1588" cy="3175"/>
          </a:xfrm>
          <a:custGeom>
            <a:avLst/>
            <a:gdLst>
              <a:gd name="T0" fmla="*/ 0 w 4"/>
              <a:gd name="T1" fmla="*/ 0 h 8"/>
              <a:gd name="T2" fmla="*/ 472827 w 4"/>
              <a:gd name="T3" fmla="*/ 1102519 h 8"/>
              <a:gd name="T4" fmla="*/ 0 w 4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2" y="1"/>
                  <a:pt x="2" y="4"/>
                  <a:pt x="3" y="7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7" name="Freeform 3013">
            <a:extLst>
              <a:ext uri="{FF2B5EF4-FFF2-40B4-BE49-F238E27FC236}">
                <a16:creationId xmlns:a16="http://schemas.microsoft.com/office/drawing/2014/main" id="{B23573B7-61FA-834D-928E-768C95D51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2295525"/>
            <a:ext cx="1587" cy="3175"/>
          </a:xfrm>
          <a:custGeom>
            <a:avLst/>
            <a:gdLst>
              <a:gd name="T0" fmla="*/ 315020 w 4"/>
              <a:gd name="T1" fmla="*/ 1234168 h 7"/>
              <a:gd name="T2" fmla="*/ 157510 w 4"/>
              <a:gd name="T3" fmla="*/ 617311 h 7"/>
              <a:gd name="T4" fmla="*/ 0 w 4"/>
              <a:gd name="T5" fmla="*/ 0 h 7"/>
              <a:gd name="T6" fmla="*/ 315020 w 4"/>
              <a:gd name="T7" fmla="*/ 617311 h 7"/>
              <a:gd name="T8" fmla="*/ 472133 w 4"/>
              <a:gd name="T9" fmla="*/ 1234168 h 7"/>
              <a:gd name="T10" fmla="*/ 315020 w 4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2" y="6"/>
                </a:moveTo>
                <a:cubicBezTo>
                  <a:pt x="2" y="5"/>
                  <a:pt x="2" y="3"/>
                  <a:pt x="1" y="3"/>
                </a:cubicBezTo>
                <a:cubicBezTo>
                  <a:pt x="1" y="1"/>
                  <a:pt x="0" y="0"/>
                  <a:pt x="0" y="0"/>
                </a:cubicBezTo>
                <a:cubicBezTo>
                  <a:pt x="1" y="0"/>
                  <a:pt x="2" y="1"/>
                  <a:pt x="2" y="3"/>
                </a:cubicBezTo>
                <a:cubicBezTo>
                  <a:pt x="2" y="3"/>
                  <a:pt x="2" y="5"/>
                  <a:pt x="3" y="6"/>
                </a:cubicBez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8" name="Freeform 3014">
            <a:extLst>
              <a:ext uri="{FF2B5EF4-FFF2-40B4-BE49-F238E27FC236}">
                <a16:creationId xmlns:a16="http://schemas.microsoft.com/office/drawing/2014/main" id="{EACC5A2A-10E7-344D-824A-B4B10E006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233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69" name="Freeform 3015">
            <a:extLst>
              <a:ext uri="{FF2B5EF4-FFF2-40B4-BE49-F238E27FC236}">
                <a16:creationId xmlns:a16="http://schemas.microsoft.com/office/drawing/2014/main" id="{4F409EF3-4A65-6C4E-BB56-EE9762EE5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2336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259296 w 1199"/>
              <a:gd name="T13" fmla="*/ 90756898 h 700"/>
              <a:gd name="T14" fmla="*/ 155246325 w 1199"/>
              <a:gd name="T15" fmla="*/ 90756898 h 700"/>
              <a:gd name="T16" fmla="*/ 155246325 w 1199"/>
              <a:gd name="T17" fmla="*/ 259984 h 700"/>
              <a:gd name="T18" fmla="*/ 259296 w 1199"/>
              <a:gd name="T19" fmla="*/ 259984 h 700"/>
              <a:gd name="T20" fmla="*/ 259296 w 1199"/>
              <a:gd name="T21" fmla="*/ 90756898 h 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close/>
                <a:moveTo>
                  <a:pt x="2" y="698"/>
                </a:moveTo>
                <a:lnTo>
                  <a:pt x="1197" y="698"/>
                </a:lnTo>
                <a:lnTo>
                  <a:pt x="1197" y="2"/>
                </a:lnTo>
                <a:lnTo>
                  <a:pt x="2" y="2"/>
                </a:lnTo>
                <a:lnTo>
                  <a:pt x="2" y="6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0" name="Freeform 3016">
            <a:extLst>
              <a:ext uri="{FF2B5EF4-FFF2-40B4-BE49-F238E27FC236}">
                <a16:creationId xmlns:a16="http://schemas.microsoft.com/office/drawing/2014/main" id="{E9B3DEB2-78E4-CE44-B53A-F766A8FA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233613"/>
            <a:ext cx="431800" cy="252412"/>
          </a:xfrm>
          <a:custGeom>
            <a:avLst/>
            <a:gdLst>
              <a:gd name="T0" fmla="*/ 0 w 1199"/>
              <a:gd name="T1" fmla="*/ 36406825 h 700"/>
              <a:gd name="T2" fmla="*/ 68868679 w 1199"/>
              <a:gd name="T3" fmla="*/ 36406825 h 700"/>
              <a:gd name="T4" fmla="*/ 68868679 w 1199"/>
              <a:gd name="T5" fmla="*/ 0 h 700"/>
              <a:gd name="T6" fmla="*/ 86766591 w 1199"/>
              <a:gd name="T7" fmla="*/ 0 h 700"/>
              <a:gd name="T8" fmla="*/ 86766591 w 1199"/>
              <a:gd name="T9" fmla="*/ 36406825 h 700"/>
              <a:gd name="T10" fmla="*/ 155375973 w 1199"/>
              <a:gd name="T11" fmla="*/ 36406825 h 700"/>
              <a:gd name="T12" fmla="*/ 155375973 w 1199"/>
              <a:gd name="T13" fmla="*/ 54610057 h 700"/>
              <a:gd name="T14" fmla="*/ 86766591 w 1199"/>
              <a:gd name="T15" fmla="*/ 54610057 h 700"/>
              <a:gd name="T16" fmla="*/ 86766591 w 1199"/>
              <a:gd name="T17" fmla="*/ 90886710 h 700"/>
              <a:gd name="T18" fmla="*/ 68868679 w 1199"/>
              <a:gd name="T19" fmla="*/ 90886710 h 700"/>
              <a:gd name="T20" fmla="*/ 68868679 w 1199"/>
              <a:gd name="T21" fmla="*/ 54610057 h 700"/>
              <a:gd name="T22" fmla="*/ 0 w 1199"/>
              <a:gd name="T23" fmla="*/ 54610057 h 700"/>
              <a:gd name="T24" fmla="*/ 0 w 1199"/>
              <a:gd name="T25" fmla="*/ 36406825 h 7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99" h="700">
                <a:moveTo>
                  <a:pt x="0" y="280"/>
                </a:moveTo>
                <a:lnTo>
                  <a:pt x="531" y="280"/>
                </a:lnTo>
                <a:lnTo>
                  <a:pt x="531" y="0"/>
                </a:lnTo>
                <a:lnTo>
                  <a:pt x="669" y="0"/>
                </a:lnTo>
                <a:lnTo>
                  <a:pt x="669" y="280"/>
                </a:lnTo>
                <a:lnTo>
                  <a:pt x="1198" y="280"/>
                </a:lnTo>
                <a:lnTo>
                  <a:pt x="1198" y="420"/>
                </a:lnTo>
                <a:lnTo>
                  <a:pt x="669" y="420"/>
                </a:lnTo>
                <a:lnTo>
                  <a:pt x="669" y="699"/>
                </a:lnTo>
                <a:lnTo>
                  <a:pt x="531" y="699"/>
                </a:lnTo>
                <a:lnTo>
                  <a:pt x="531" y="420"/>
                </a:lnTo>
                <a:lnTo>
                  <a:pt x="0" y="420"/>
                </a:lnTo>
                <a:lnTo>
                  <a:pt x="0" y="28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1" name="Freeform 3017">
            <a:extLst>
              <a:ext uri="{FF2B5EF4-FFF2-40B4-BE49-F238E27FC236}">
                <a16:creationId xmlns:a16="http://schemas.microsoft.com/office/drawing/2014/main" id="{03E3705A-9994-E64D-88D9-FE0A939ED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2297113"/>
            <a:ext cx="128588" cy="125412"/>
          </a:xfrm>
          <a:custGeom>
            <a:avLst/>
            <a:gdLst>
              <a:gd name="T0" fmla="*/ 46186504 w 357"/>
              <a:gd name="T1" fmla="*/ 22468512 h 349"/>
              <a:gd name="T2" fmla="*/ 23222921 w 357"/>
              <a:gd name="T3" fmla="*/ 44937383 h 349"/>
              <a:gd name="T4" fmla="*/ 0 w 357"/>
              <a:gd name="T5" fmla="*/ 22468512 h 349"/>
              <a:gd name="T6" fmla="*/ 23222921 w 357"/>
              <a:gd name="T7" fmla="*/ 0 h 349"/>
              <a:gd name="T8" fmla="*/ 46186504 w 357"/>
              <a:gd name="T9" fmla="*/ 22468512 h 3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349">
                <a:moveTo>
                  <a:pt x="356" y="174"/>
                </a:moveTo>
                <a:cubicBezTo>
                  <a:pt x="356" y="270"/>
                  <a:pt x="277" y="348"/>
                  <a:pt x="179" y="348"/>
                </a:cubicBezTo>
                <a:cubicBezTo>
                  <a:pt x="80" y="348"/>
                  <a:pt x="0" y="270"/>
                  <a:pt x="0" y="174"/>
                </a:cubicBezTo>
                <a:cubicBezTo>
                  <a:pt x="0" y="78"/>
                  <a:pt x="80" y="0"/>
                  <a:pt x="179" y="0"/>
                </a:cubicBezTo>
                <a:cubicBezTo>
                  <a:pt x="277" y="0"/>
                  <a:pt x="356" y="78"/>
                  <a:pt x="356" y="174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2" name="Freeform 3018">
            <a:extLst>
              <a:ext uri="{FF2B5EF4-FFF2-40B4-BE49-F238E27FC236}">
                <a16:creationId xmlns:a16="http://schemas.microsoft.com/office/drawing/2014/main" id="{5F5C986F-281C-0345-9D56-C707A2B6F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2297113"/>
            <a:ext cx="128588" cy="127000"/>
          </a:xfrm>
          <a:custGeom>
            <a:avLst/>
            <a:gdLst>
              <a:gd name="T0" fmla="*/ 22964957 w 359"/>
              <a:gd name="T1" fmla="*/ 45820587 h 351"/>
              <a:gd name="T2" fmla="*/ 0 w 359"/>
              <a:gd name="T3" fmla="*/ 22910293 h 351"/>
              <a:gd name="T4" fmla="*/ 22964957 w 359"/>
              <a:gd name="T5" fmla="*/ 0 h 351"/>
              <a:gd name="T6" fmla="*/ 45929914 w 359"/>
              <a:gd name="T7" fmla="*/ 22910293 h 351"/>
              <a:gd name="T8" fmla="*/ 22964957 w 359"/>
              <a:gd name="T9" fmla="*/ 45820587 h 351"/>
              <a:gd name="T10" fmla="*/ 22964957 w 359"/>
              <a:gd name="T11" fmla="*/ 261960 h 351"/>
              <a:gd name="T12" fmla="*/ 128230 w 359"/>
              <a:gd name="T13" fmla="*/ 22910293 h 351"/>
              <a:gd name="T14" fmla="*/ 22964957 w 359"/>
              <a:gd name="T15" fmla="*/ 45558989 h 351"/>
              <a:gd name="T16" fmla="*/ 45673097 w 359"/>
              <a:gd name="T17" fmla="*/ 22910293 h 351"/>
              <a:gd name="T18" fmla="*/ 22964957 w 359"/>
              <a:gd name="T19" fmla="*/ 261960 h 35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9" h="351">
                <a:moveTo>
                  <a:pt x="179" y="350"/>
                </a:moveTo>
                <a:cubicBezTo>
                  <a:pt x="80" y="350"/>
                  <a:pt x="0" y="271"/>
                  <a:pt x="0" y="175"/>
                </a:cubicBezTo>
                <a:cubicBezTo>
                  <a:pt x="0" y="78"/>
                  <a:pt x="80" y="0"/>
                  <a:pt x="179" y="0"/>
                </a:cubicBezTo>
                <a:cubicBezTo>
                  <a:pt x="278" y="0"/>
                  <a:pt x="358" y="78"/>
                  <a:pt x="358" y="175"/>
                </a:cubicBezTo>
                <a:cubicBezTo>
                  <a:pt x="358" y="271"/>
                  <a:pt x="278" y="350"/>
                  <a:pt x="179" y="350"/>
                </a:cubicBezTo>
                <a:close/>
                <a:moveTo>
                  <a:pt x="179" y="2"/>
                </a:moveTo>
                <a:cubicBezTo>
                  <a:pt x="81" y="2"/>
                  <a:pt x="1" y="79"/>
                  <a:pt x="1" y="175"/>
                </a:cubicBezTo>
                <a:cubicBezTo>
                  <a:pt x="1" y="270"/>
                  <a:pt x="81" y="348"/>
                  <a:pt x="179" y="348"/>
                </a:cubicBezTo>
                <a:cubicBezTo>
                  <a:pt x="277" y="348"/>
                  <a:pt x="356" y="270"/>
                  <a:pt x="356" y="175"/>
                </a:cubicBezTo>
                <a:cubicBezTo>
                  <a:pt x="356" y="79"/>
                  <a:pt x="277" y="2"/>
                  <a:pt x="17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3" name="Freeform 3019">
            <a:extLst>
              <a:ext uri="{FF2B5EF4-FFF2-40B4-BE49-F238E27FC236}">
                <a16:creationId xmlns:a16="http://schemas.microsoft.com/office/drawing/2014/main" id="{75EE5B5E-5D75-034D-AE4E-42564B4C4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297113"/>
            <a:ext cx="127000" cy="123825"/>
          </a:xfrm>
          <a:custGeom>
            <a:avLst/>
            <a:gdLst>
              <a:gd name="T0" fmla="*/ 45690776 w 352"/>
              <a:gd name="T1" fmla="*/ 22285612 h 343"/>
              <a:gd name="T2" fmla="*/ 22910511 w 352"/>
              <a:gd name="T3" fmla="*/ 44571224 h 343"/>
              <a:gd name="T4" fmla="*/ 0 w 352"/>
              <a:gd name="T5" fmla="*/ 22285612 h 343"/>
              <a:gd name="T6" fmla="*/ 22910511 w 352"/>
              <a:gd name="T7" fmla="*/ 0 h 343"/>
              <a:gd name="T8" fmla="*/ 45690776 w 352"/>
              <a:gd name="T9" fmla="*/ 22285612 h 3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" h="343">
                <a:moveTo>
                  <a:pt x="351" y="171"/>
                </a:moveTo>
                <a:cubicBezTo>
                  <a:pt x="351" y="265"/>
                  <a:pt x="274" y="342"/>
                  <a:pt x="176" y="342"/>
                </a:cubicBezTo>
                <a:cubicBezTo>
                  <a:pt x="78" y="342"/>
                  <a:pt x="0" y="265"/>
                  <a:pt x="0" y="171"/>
                </a:cubicBezTo>
                <a:cubicBezTo>
                  <a:pt x="0" y="77"/>
                  <a:pt x="78" y="0"/>
                  <a:pt x="176" y="0"/>
                </a:cubicBezTo>
                <a:cubicBezTo>
                  <a:pt x="274" y="0"/>
                  <a:pt x="351" y="77"/>
                  <a:pt x="351" y="171"/>
                </a:cubicBezTo>
              </a:path>
            </a:pathLst>
          </a:custGeom>
          <a:solidFill>
            <a:srgbClr val="3B85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4" name="Freeform 3020">
            <a:extLst>
              <a:ext uri="{FF2B5EF4-FFF2-40B4-BE49-F238E27FC236}">
                <a16:creationId xmlns:a16="http://schemas.microsoft.com/office/drawing/2014/main" id="{ADF4FA27-07E5-D44B-A9E8-4309DC288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297113"/>
            <a:ext cx="127000" cy="123825"/>
          </a:xfrm>
          <a:custGeom>
            <a:avLst/>
            <a:gdLst>
              <a:gd name="T0" fmla="*/ 22780850 w 353"/>
              <a:gd name="T1" fmla="*/ 44442016 h 344"/>
              <a:gd name="T2" fmla="*/ 0 w 353"/>
              <a:gd name="T3" fmla="*/ 22285980 h 344"/>
              <a:gd name="T4" fmla="*/ 22780850 w 353"/>
              <a:gd name="T5" fmla="*/ 0 h 344"/>
              <a:gd name="T6" fmla="*/ 45561700 w 353"/>
              <a:gd name="T7" fmla="*/ 22285980 h 344"/>
              <a:gd name="T8" fmla="*/ 22780850 w 353"/>
              <a:gd name="T9" fmla="*/ 44442016 h 344"/>
              <a:gd name="T10" fmla="*/ 22780850 w 353"/>
              <a:gd name="T11" fmla="*/ 259169 h 344"/>
              <a:gd name="T12" fmla="*/ 129518 w 353"/>
              <a:gd name="T13" fmla="*/ 22285980 h 344"/>
              <a:gd name="T14" fmla="*/ 22780850 w 353"/>
              <a:gd name="T15" fmla="*/ 44312432 h 344"/>
              <a:gd name="T16" fmla="*/ 45303023 w 353"/>
              <a:gd name="T17" fmla="*/ 22285980 h 344"/>
              <a:gd name="T18" fmla="*/ 22780850 w 353"/>
              <a:gd name="T19" fmla="*/ 259169 h 3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3" h="344">
                <a:moveTo>
                  <a:pt x="176" y="343"/>
                </a:moveTo>
                <a:cubicBezTo>
                  <a:pt x="78" y="343"/>
                  <a:pt x="0" y="266"/>
                  <a:pt x="0" y="172"/>
                </a:cubicBezTo>
                <a:cubicBezTo>
                  <a:pt x="0" y="78"/>
                  <a:pt x="78" y="0"/>
                  <a:pt x="176" y="0"/>
                </a:cubicBezTo>
                <a:cubicBezTo>
                  <a:pt x="274" y="0"/>
                  <a:pt x="352" y="78"/>
                  <a:pt x="352" y="172"/>
                </a:cubicBezTo>
                <a:cubicBezTo>
                  <a:pt x="352" y="266"/>
                  <a:pt x="274" y="343"/>
                  <a:pt x="176" y="343"/>
                </a:cubicBezTo>
                <a:close/>
                <a:moveTo>
                  <a:pt x="176" y="2"/>
                </a:moveTo>
                <a:cubicBezTo>
                  <a:pt x="79" y="2"/>
                  <a:pt x="1" y="78"/>
                  <a:pt x="1" y="172"/>
                </a:cubicBezTo>
                <a:cubicBezTo>
                  <a:pt x="1" y="265"/>
                  <a:pt x="79" y="342"/>
                  <a:pt x="176" y="342"/>
                </a:cubicBezTo>
                <a:cubicBezTo>
                  <a:pt x="272" y="342"/>
                  <a:pt x="350" y="265"/>
                  <a:pt x="350" y="172"/>
                </a:cubicBezTo>
                <a:cubicBezTo>
                  <a:pt x="350" y="78"/>
                  <a:pt x="272" y="2"/>
                  <a:pt x="17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5" name="Freeform 3021">
            <a:extLst>
              <a:ext uri="{FF2B5EF4-FFF2-40B4-BE49-F238E27FC236}">
                <a16:creationId xmlns:a16="http://schemas.microsoft.com/office/drawing/2014/main" id="{F84EF8E9-D0BD-5943-A9FE-3F7C397CD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2332038"/>
            <a:ext cx="1588" cy="3175"/>
          </a:xfrm>
          <a:custGeom>
            <a:avLst/>
            <a:gdLst>
              <a:gd name="T0" fmla="*/ 0 w 6"/>
              <a:gd name="T1" fmla="*/ 166543 h 11"/>
              <a:gd name="T2" fmla="*/ 350154 w 6"/>
              <a:gd name="T3" fmla="*/ 0 h 11"/>
              <a:gd name="T4" fmla="*/ 350154 w 6"/>
              <a:gd name="T5" fmla="*/ 833005 h 11"/>
              <a:gd name="T6" fmla="*/ 0 w 6"/>
              <a:gd name="T7" fmla="*/ 16654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0" y="2"/>
                </a:moveTo>
                <a:lnTo>
                  <a:pt x="5" y="0"/>
                </a:lnTo>
                <a:lnTo>
                  <a:pt x="5" y="10"/>
                </a:ln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6" name="Freeform 3022">
            <a:extLst>
              <a:ext uri="{FF2B5EF4-FFF2-40B4-BE49-F238E27FC236}">
                <a16:creationId xmlns:a16="http://schemas.microsoft.com/office/drawing/2014/main" id="{3B5A9F92-E01E-274A-91E0-0B809A45E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2332038"/>
            <a:ext cx="3175" cy="4762"/>
          </a:xfrm>
          <a:custGeom>
            <a:avLst/>
            <a:gdLst>
              <a:gd name="T0" fmla="*/ 1234168 w 7"/>
              <a:gd name="T1" fmla="*/ 1504112 h 14"/>
              <a:gd name="T2" fmla="*/ 0 w 7"/>
              <a:gd name="T3" fmla="*/ 231297 h 14"/>
              <a:gd name="T4" fmla="*/ 205921 w 7"/>
              <a:gd name="T5" fmla="*/ 115649 h 14"/>
              <a:gd name="T6" fmla="*/ 1028700 w 7"/>
              <a:gd name="T7" fmla="*/ 809880 h 14"/>
              <a:gd name="T8" fmla="*/ 1234168 w 7"/>
              <a:gd name="T9" fmla="*/ 0 h 14"/>
              <a:gd name="T10" fmla="*/ 1234168 w 7"/>
              <a:gd name="T11" fmla="*/ 115649 h 14"/>
              <a:gd name="T12" fmla="*/ 1234168 w 7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4">
                <a:moveTo>
                  <a:pt x="6" y="13"/>
                </a:moveTo>
                <a:lnTo>
                  <a:pt x="0" y="2"/>
                </a:lnTo>
                <a:lnTo>
                  <a:pt x="1" y="1"/>
                </a:lnTo>
                <a:lnTo>
                  <a:pt x="5" y="7"/>
                </a:lnTo>
                <a:lnTo>
                  <a:pt x="6" y="0"/>
                </a:lnTo>
                <a:lnTo>
                  <a:pt x="6" y="1"/>
                </a:lnTo>
                <a:lnTo>
                  <a:pt x="6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7" name="Freeform 3023">
            <a:extLst>
              <a:ext uri="{FF2B5EF4-FFF2-40B4-BE49-F238E27FC236}">
                <a16:creationId xmlns:a16="http://schemas.microsoft.com/office/drawing/2014/main" id="{0D2E2F28-D2F8-F64A-8113-1B4C061BA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2332038"/>
            <a:ext cx="3175" cy="3175"/>
          </a:xfrm>
          <a:custGeom>
            <a:avLst/>
            <a:gdLst>
              <a:gd name="T0" fmla="*/ 0 w 8"/>
              <a:gd name="T1" fmla="*/ 201613 h 10"/>
              <a:gd name="T2" fmla="*/ 1102519 w 8"/>
              <a:gd name="T3" fmla="*/ 0 h 10"/>
              <a:gd name="T4" fmla="*/ 787400 w 8"/>
              <a:gd name="T5" fmla="*/ 907415 h 10"/>
              <a:gd name="T6" fmla="*/ 0 w 8"/>
              <a:gd name="T7" fmla="*/ 201613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0" y="2"/>
                </a:moveTo>
                <a:lnTo>
                  <a:pt x="7" y="0"/>
                </a:lnTo>
                <a:lnTo>
                  <a:pt x="5" y="9"/>
                </a:ln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8" name="Freeform 3024">
            <a:extLst>
              <a:ext uri="{FF2B5EF4-FFF2-40B4-BE49-F238E27FC236}">
                <a16:creationId xmlns:a16="http://schemas.microsoft.com/office/drawing/2014/main" id="{D1082FF8-DD7C-FE46-A496-D4FA995AD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2332038"/>
            <a:ext cx="3175" cy="3175"/>
          </a:xfrm>
          <a:custGeom>
            <a:avLst/>
            <a:gdLst>
              <a:gd name="T0" fmla="*/ 746831 w 9"/>
              <a:gd name="T1" fmla="*/ 907415 h 10"/>
              <a:gd name="T2" fmla="*/ 0 w 9"/>
              <a:gd name="T3" fmla="*/ 302578 h 10"/>
              <a:gd name="T4" fmla="*/ 124531 w 9"/>
              <a:gd name="T5" fmla="*/ 201613 h 10"/>
              <a:gd name="T6" fmla="*/ 746831 w 9"/>
              <a:gd name="T7" fmla="*/ 907415 h 10"/>
              <a:gd name="T8" fmla="*/ 746831 w 9"/>
              <a:gd name="T9" fmla="*/ 0 h 10"/>
              <a:gd name="T10" fmla="*/ 995539 w 9"/>
              <a:gd name="T11" fmla="*/ 0 h 10"/>
              <a:gd name="T12" fmla="*/ 746831 w 9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0">
                <a:moveTo>
                  <a:pt x="6" y="9"/>
                </a:moveTo>
                <a:lnTo>
                  <a:pt x="0" y="3"/>
                </a:lnTo>
                <a:lnTo>
                  <a:pt x="1" y="2"/>
                </a:lnTo>
                <a:lnTo>
                  <a:pt x="6" y="9"/>
                </a:lnTo>
                <a:lnTo>
                  <a:pt x="6" y="0"/>
                </a:lnTo>
                <a:lnTo>
                  <a:pt x="8" y="0"/>
                </a:ln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79" name="Freeform 3025">
            <a:extLst>
              <a:ext uri="{FF2B5EF4-FFF2-40B4-BE49-F238E27FC236}">
                <a16:creationId xmlns:a16="http://schemas.microsoft.com/office/drawing/2014/main" id="{11433AD1-0825-5B4E-B70C-BA80FAF59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339975"/>
            <a:ext cx="1587" cy="3175"/>
          </a:xfrm>
          <a:custGeom>
            <a:avLst/>
            <a:gdLst>
              <a:gd name="T0" fmla="*/ 0 w 6"/>
              <a:gd name="T1" fmla="*/ 1102519 h 8"/>
              <a:gd name="T2" fmla="*/ 139921 w 6"/>
              <a:gd name="T3" fmla="*/ 0 h 8"/>
              <a:gd name="T4" fmla="*/ 349934 w 6"/>
              <a:gd name="T5" fmla="*/ 944959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2" y="0"/>
                </a:lnTo>
                <a:lnTo>
                  <a:pt x="5" y="6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0" name="Freeform 3026">
            <a:extLst>
              <a:ext uri="{FF2B5EF4-FFF2-40B4-BE49-F238E27FC236}">
                <a16:creationId xmlns:a16="http://schemas.microsoft.com/office/drawing/2014/main" id="{297641C4-318A-C543-B1BC-DE0054655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339975"/>
            <a:ext cx="3175" cy="3175"/>
          </a:xfrm>
          <a:custGeom>
            <a:avLst/>
            <a:gdLst>
              <a:gd name="T0" fmla="*/ 472678 w 8"/>
              <a:gd name="T1" fmla="*/ 995539 h 9"/>
              <a:gd name="T2" fmla="*/ 0 w 8"/>
              <a:gd name="T3" fmla="*/ 871008 h 9"/>
              <a:gd name="T4" fmla="*/ 472678 w 8"/>
              <a:gd name="T5" fmla="*/ 0 h 9"/>
              <a:gd name="T6" fmla="*/ 1102519 w 8"/>
              <a:gd name="T7" fmla="*/ 746831 h 9"/>
              <a:gd name="T8" fmla="*/ 787400 w 8"/>
              <a:gd name="T9" fmla="*/ 746831 h 9"/>
              <a:gd name="T10" fmla="*/ 472678 w 8"/>
              <a:gd name="T11" fmla="*/ 0 h 9"/>
              <a:gd name="T12" fmla="*/ 472678 w 8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9">
                <a:moveTo>
                  <a:pt x="3" y="8"/>
                </a:moveTo>
                <a:lnTo>
                  <a:pt x="0" y="7"/>
                </a:lnTo>
                <a:lnTo>
                  <a:pt x="3" y="0"/>
                </a:lnTo>
                <a:lnTo>
                  <a:pt x="7" y="6"/>
                </a:lnTo>
                <a:lnTo>
                  <a:pt x="5" y="6"/>
                </a:lnTo>
                <a:lnTo>
                  <a:pt x="3" y="0"/>
                </a:ln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1" name="Freeform 3027">
            <a:extLst>
              <a:ext uri="{FF2B5EF4-FFF2-40B4-BE49-F238E27FC236}">
                <a16:creationId xmlns:a16="http://schemas.microsoft.com/office/drawing/2014/main" id="{7D1BB252-6173-3141-AF00-454220787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2339975"/>
            <a:ext cx="1588" cy="3175"/>
          </a:xfrm>
          <a:custGeom>
            <a:avLst/>
            <a:gdLst>
              <a:gd name="T0" fmla="*/ 0 w 6"/>
              <a:gd name="T1" fmla="*/ 1234168 h 7"/>
              <a:gd name="T2" fmla="*/ 140009 w 6"/>
              <a:gd name="T3" fmla="*/ 0 h 7"/>
              <a:gd name="T4" fmla="*/ 350154 w 6"/>
              <a:gd name="T5" fmla="*/ 1234168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0"/>
                </a:lnTo>
                <a:lnTo>
                  <a:pt x="5" y="6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2" name="Freeform 3028">
            <a:extLst>
              <a:ext uri="{FF2B5EF4-FFF2-40B4-BE49-F238E27FC236}">
                <a16:creationId xmlns:a16="http://schemas.microsoft.com/office/drawing/2014/main" id="{B489922D-5B60-2948-BAF9-95380DB25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2339975"/>
            <a:ext cx="3175" cy="3175"/>
          </a:xfrm>
          <a:custGeom>
            <a:avLst/>
            <a:gdLst>
              <a:gd name="T0" fmla="*/ 1028700 w 7"/>
              <a:gd name="T1" fmla="*/ 1234168 h 7"/>
              <a:gd name="T2" fmla="*/ 617311 w 7"/>
              <a:gd name="T3" fmla="*/ 205921 h 7"/>
              <a:gd name="T4" fmla="*/ 411389 w 7"/>
              <a:gd name="T5" fmla="*/ 1234168 h 7"/>
              <a:gd name="T6" fmla="*/ 0 w 7"/>
              <a:gd name="T7" fmla="*/ 1234168 h 7"/>
              <a:gd name="T8" fmla="*/ 617311 w 7"/>
              <a:gd name="T9" fmla="*/ 0 h 7"/>
              <a:gd name="T10" fmla="*/ 1234168 w 7"/>
              <a:gd name="T11" fmla="*/ 1234168 h 7"/>
              <a:gd name="T12" fmla="*/ 1028700 w 7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7">
                <a:moveTo>
                  <a:pt x="5" y="6"/>
                </a:moveTo>
                <a:lnTo>
                  <a:pt x="3" y="1"/>
                </a:lnTo>
                <a:lnTo>
                  <a:pt x="2" y="6"/>
                </a:lnTo>
                <a:lnTo>
                  <a:pt x="0" y="6"/>
                </a:lnTo>
                <a:lnTo>
                  <a:pt x="3" y="0"/>
                </a:lnTo>
                <a:lnTo>
                  <a:pt x="6" y="6"/>
                </a:ln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3" name="Freeform 3029">
            <a:extLst>
              <a:ext uri="{FF2B5EF4-FFF2-40B4-BE49-F238E27FC236}">
                <a16:creationId xmlns:a16="http://schemas.microsoft.com/office/drawing/2014/main" id="{C60BD04F-F1A2-7146-8828-BACDCD9F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2319338"/>
            <a:ext cx="9525" cy="11112"/>
          </a:xfrm>
          <a:custGeom>
            <a:avLst/>
            <a:gdLst>
              <a:gd name="T0" fmla="*/ 1073761 w 26"/>
              <a:gd name="T1" fmla="*/ 3628236 h 33"/>
              <a:gd name="T2" fmla="*/ 1878989 w 26"/>
              <a:gd name="T3" fmla="*/ 0 h 33"/>
              <a:gd name="T4" fmla="*/ 1073761 w 26"/>
              <a:gd name="T5" fmla="*/ 3628236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33">
                <a:moveTo>
                  <a:pt x="8" y="32"/>
                </a:moveTo>
                <a:cubicBezTo>
                  <a:pt x="0" y="22"/>
                  <a:pt x="0" y="10"/>
                  <a:pt x="14" y="0"/>
                </a:cubicBezTo>
                <a:cubicBezTo>
                  <a:pt x="25" y="12"/>
                  <a:pt x="18" y="22"/>
                  <a:pt x="8" y="32"/>
                </a:cubicBezTo>
              </a:path>
            </a:pathLst>
          </a:custGeom>
          <a:solidFill>
            <a:srgbClr val="172E0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4" name="Freeform 3030">
            <a:extLst>
              <a:ext uri="{FF2B5EF4-FFF2-40B4-BE49-F238E27FC236}">
                <a16:creationId xmlns:a16="http://schemas.microsoft.com/office/drawing/2014/main" id="{E6367E1F-1602-6849-B417-452926F48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19338"/>
            <a:ext cx="11112" cy="12700"/>
          </a:xfrm>
          <a:custGeom>
            <a:avLst/>
            <a:gdLst>
              <a:gd name="T0" fmla="*/ 1468317 w 29"/>
              <a:gd name="T1" fmla="*/ 4604124 h 34"/>
              <a:gd name="T2" fmla="*/ 1468317 w 29"/>
              <a:gd name="T3" fmla="*/ 4604124 h 34"/>
              <a:gd name="T4" fmla="*/ 2349230 w 29"/>
              <a:gd name="T5" fmla="*/ 0 h 34"/>
              <a:gd name="T6" fmla="*/ 1615072 w 29"/>
              <a:gd name="T7" fmla="*/ 4604124 h 34"/>
              <a:gd name="T8" fmla="*/ 1468317 w 29"/>
              <a:gd name="T9" fmla="*/ 4604124 h 34"/>
              <a:gd name="T10" fmla="*/ 2202475 w 29"/>
              <a:gd name="T11" fmla="*/ 139700 h 34"/>
              <a:gd name="T12" fmla="*/ 1468317 w 29"/>
              <a:gd name="T13" fmla="*/ 4325097 h 34"/>
              <a:gd name="T14" fmla="*/ 2202475 w 29"/>
              <a:gd name="T15" fmla="*/ 139700 h 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34">
                <a:moveTo>
                  <a:pt x="10" y="33"/>
                </a:moveTo>
                <a:lnTo>
                  <a:pt x="10" y="33"/>
                </a:lnTo>
                <a:cubicBezTo>
                  <a:pt x="0" y="20"/>
                  <a:pt x="2" y="10"/>
                  <a:pt x="16" y="0"/>
                </a:cubicBezTo>
                <a:cubicBezTo>
                  <a:pt x="28" y="13"/>
                  <a:pt x="20" y="24"/>
                  <a:pt x="11" y="33"/>
                </a:cubicBezTo>
                <a:lnTo>
                  <a:pt x="10" y="33"/>
                </a:lnTo>
                <a:close/>
                <a:moveTo>
                  <a:pt x="15" y="1"/>
                </a:moveTo>
                <a:cubicBezTo>
                  <a:pt x="5" y="10"/>
                  <a:pt x="2" y="20"/>
                  <a:pt x="10" y="31"/>
                </a:cubicBezTo>
                <a:cubicBezTo>
                  <a:pt x="21" y="19"/>
                  <a:pt x="24" y="10"/>
                  <a:pt x="1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5" name="Freeform 3031">
            <a:extLst>
              <a:ext uri="{FF2B5EF4-FFF2-40B4-BE49-F238E27FC236}">
                <a16:creationId xmlns:a16="http://schemas.microsoft.com/office/drawing/2014/main" id="{89AA1071-26C5-474E-9F92-40FE8D55E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24100"/>
            <a:ext cx="11112" cy="9525"/>
          </a:xfrm>
          <a:custGeom>
            <a:avLst/>
            <a:gdLst>
              <a:gd name="T0" fmla="*/ 0 w 32"/>
              <a:gd name="T1" fmla="*/ 2550136 h 26"/>
              <a:gd name="T2" fmla="*/ 3738146 w 32"/>
              <a:gd name="T3" fmla="*/ 0 h 26"/>
              <a:gd name="T4" fmla="*/ 0 w 32"/>
              <a:gd name="T5" fmla="*/ 2550136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" h="26">
                <a:moveTo>
                  <a:pt x="0" y="19"/>
                </a:moveTo>
                <a:cubicBezTo>
                  <a:pt x="5" y="0"/>
                  <a:pt x="19" y="2"/>
                  <a:pt x="31" y="0"/>
                </a:cubicBezTo>
                <a:cubicBezTo>
                  <a:pt x="24" y="13"/>
                  <a:pt x="17" y="25"/>
                  <a:pt x="0" y="19"/>
                </a:cubicBezTo>
              </a:path>
            </a:pathLst>
          </a:custGeom>
          <a:solidFill>
            <a:srgbClr val="172E0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6" name="Freeform 3032">
            <a:extLst>
              <a:ext uri="{FF2B5EF4-FFF2-40B4-BE49-F238E27FC236}">
                <a16:creationId xmlns:a16="http://schemas.microsoft.com/office/drawing/2014/main" id="{A6DE108E-4EB4-0C47-8DFB-DF984E2F9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24100"/>
            <a:ext cx="11112" cy="7938"/>
          </a:xfrm>
          <a:custGeom>
            <a:avLst/>
            <a:gdLst>
              <a:gd name="T0" fmla="*/ 964661 w 32"/>
              <a:gd name="T1" fmla="*/ 2733919 h 22"/>
              <a:gd name="T2" fmla="*/ 0 w 32"/>
              <a:gd name="T3" fmla="*/ 2733919 h 22"/>
              <a:gd name="T4" fmla="*/ 0 w 32"/>
              <a:gd name="T5" fmla="*/ 2473769 h 22"/>
              <a:gd name="T6" fmla="*/ 120496 w 32"/>
              <a:gd name="T7" fmla="*/ 2473769 h 22"/>
              <a:gd name="T8" fmla="*/ 964661 w 32"/>
              <a:gd name="T9" fmla="*/ 2473769 h 22"/>
              <a:gd name="T10" fmla="*/ 3738146 w 32"/>
              <a:gd name="T11" fmla="*/ 0 h 22"/>
              <a:gd name="T12" fmla="*/ 3255816 w 32"/>
              <a:gd name="T13" fmla="*/ 260511 h 22"/>
              <a:gd name="T14" fmla="*/ 361835 w 32"/>
              <a:gd name="T15" fmla="*/ 1562343 h 22"/>
              <a:gd name="T16" fmla="*/ 3135320 w 32"/>
              <a:gd name="T17" fmla="*/ 0 h 22"/>
              <a:gd name="T18" fmla="*/ 3738146 w 32"/>
              <a:gd name="T19" fmla="*/ 0 h 22"/>
              <a:gd name="T20" fmla="*/ 964661 w 32"/>
              <a:gd name="T21" fmla="*/ 2733919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2">
                <a:moveTo>
                  <a:pt x="8" y="21"/>
                </a:moveTo>
                <a:lnTo>
                  <a:pt x="0" y="21"/>
                </a:lnTo>
                <a:cubicBezTo>
                  <a:pt x="0" y="20"/>
                  <a:pt x="0" y="20"/>
                  <a:pt x="0" y="19"/>
                </a:cubicBezTo>
                <a:lnTo>
                  <a:pt x="1" y="19"/>
                </a:lnTo>
                <a:lnTo>
                  <a:pt x="8" y="19"/>
                </a:lnTo>
                <a:cubicBezTo>
                  <a:pt x="19" y="19"/>
                  <a:pt x="25" y="10"/>
                  <a:pt x="31" y="0"/>
                </a:cubicBezTo>
                <a:cubicBezTo>
                  <a:pt x="30" y="1"/>
                  <a:pt x="28" y="1"/>
                  <a:pt x="27" y="2"/>
                </a:cubicBezTo>
                <a:cubicBezTo>
                  <a:pt x="17" y="3"/>
                  <a:pt x="9" y="3"/>
                  <a:pt x="3" y="12"/>
                </a:cubicBezTo>
                <a:cubicBezTo>
                  <a:pt x="9" y="2"/>
                  <a:pt x="17" y="1"/>
                  <a:pt x="26" y="0"/>
                </a:cubicBezTo>
                <a:lnTo>
                  <a:pt x="31" y="0"/>
                </a:lnTo>
                <a:cubicBezTo>
                  <a:pt x="27" y="11"/>
                  <a:pt x="21" y="21"/>
                  <a:pt x="8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7" name="Freeform 3033">
            <a:extLst>
              <a:ext uri="{FF2B5EF4-FFF2-40B4-BE49-F238E27FC236}">
                <a16:creationId xmlns:a16="http://schemas.microsoft.com/office/drawing/2014/main" id="{389DB897-D122-9548-BDCD-90A99D106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2322513"/>
            <a:ext cx="7937" cy="9525"/>
          </a:xfrm>
          <a:custGeom>
            <a:avLst/>
            <a:gdLst>
              <a:gd name="T0" fmla="*/ 390356 w 22"/>
              <a:gd name="T1" fmla="*/ 0 h 25"/>
              <a:gd name="T2" fmla="*/ 2733214 w 22"/>
              <a:gd name="T3" fmla="*/ 3483864 h 25"/>
              <a:gd name="T4" fmla="*/ 390356 w 22"/>
              <a:gd name="T5" fmla="*/ 0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25">
                <a:moveTo>
                  <a:pt x="3" y="0"/>
                </a:moveTo>
                <a:cubicBezTo>
                  <a:pt x="18" y="3"/>
                  <a:pt x="20" y="12"/>
                  <a:pt x="21" y="24"/>
                </a:cubicBezTo>
                <a:cubicBezTo>
                  <a:pt x="7" y="19"/>
                  <a:pt x="0" y="11"/>
                  <a:pt x="3" y="0"/>
                </a:cubicBezTo>
              </a:path>
            </a:pathLst>
          </a:custGeom>
          <a:solidFill>
            <a:srgbClr val="172E0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8" name="Freeform 3034">
            <a:extLst>
              <a:ext uri="{FF2B5EF4-FFF2-40B4-BE49-F238E27FC236}">
                <a16:creationId xmlns:a16="http://schemas.microsoft.com/office/drawing/2014/main" id="{76D94E43-1D54-DF4B-BB67-6622CD2E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2320925"/>
            <a:ext cx="17462" cy="11113"/>
          </a:xfrm>
          <a:custGeom>
            <a:avLst/>
            <a:gdLst>
              <a:gd name="T0" fmla="*/ 243770 w 50"/>
              <a:gd name="T1" fmla="*/ 587456 h 29"/>
              <a:gd name="T2" fmla="*/ 366004 w 50"/>
              <a:gd name="T3" fmla="*/ 587456 h 29"/>
              <a:gd name="T4" fmla="*/ 2561326 w 50"/>
              <a:gd name="T5" fmla="*/ 2936898 h 29"/>
              <a:gd name="T6" fmla="*/ 3171099 w 50"/>
              <a:gd name="T7" fmla="*/ 0 h 29"/>
              <a:gd name="T8" fmla="*/ 2561326 w 50"/>
              <a:gd name="T9" fmla="*/ 3671122 h 29"/>
              <a:gd name="T10" fmla="*/ 4268761 w 50"/>
              <a:gd name="T11" fmla="*/ 2349441 h 29"/>
              <a:gd name="T12" fmla="*/ 5854659 w 50"/>
              <a:gd name="T13" fmla="*/ 1321681 h 29"/>
              <a:gd name="T14" fmla="*/ 5976544 w 50"/>
              <a:gd name="T15" fmla="*/ 1468449 h 29"/>
              <a:gd name="T16" fmla="*/ 5976544 w 50"/>
              <a:gd name="T17" fmla="*/ 1615217 h 29"/>
              <a:gd name="T18" fmla="*/ 4390995 w 50"/>
              <a:gd name="T19" fmla="*/ 2496593 h 29"/>
              <a:gd name="T20" fmla="*/ 2561326 w 50"/>
              <a:gd name="T21" fmla="*/ 3817890 h 29"/>
              <a:gd name="T22" fmla="*/ 2439441 w 50"/>
              <a:gd name="T23" fmla="*/ 3817890 h 29"/>
              <a:gd name="T24" fmla="*/ 2439441 w 50"/>
              <a:gd name="T25" fmla="*/ 3671122 h 29"/>
              <a:gd name="T26" fmla="*/ 609773 w 50"/>
              <a:gd name="T27" fmla="*/ 1321681 h 29"/>
              <a:gd name="T28" fmla="*/ 609773 w 50"/>
              <a:gd name="T29" fmla="*/ 1174912 h 29"/>
              <a:gd name="T30" fmla="*/ 853892 w 50"/>
              <a:gd name="T31" fmla="*/ 1174912 h 29"/>
              <a:gd name="T32" fmla="*/ 2439441 w 50"/>
              <a:gd name="T33" fmla="*/ 3377586 h 29"/>
              <a:gd name="T34" fmla="*/ 366004 w 50"/>
              <a:gd name="T35" fmla="*/ 734224 h 29"/>
              <a:gd name="T36" fmla="*/ 2561326 w 50"/>
              <a:gd name="T37" fmla="*/ 4111810 h 29"/>
              <a:gd name="T38" fmla="*/ 243770 w 50"/>
              <a:gd name="T39" fmla="*/ 587456 h 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" h="29">
                <a:moveTo>
                  <a:pt x="2" y="4"/>
                </a:moveTo>
                <a:cubicBezTo>
                  <a:pt x="2" y="4"/>
                  <a:pt x="3" y="3"/>
                  <a:pt x="3" y="4"/>
                </a:cubicBezTo>
                <a:cubicBezTo>
                  <a:pt x="15" y="5"/>
                  <a:pt x="20" y="12"/>
                  <a:pt x="21" y="20"/>
                </a:cubicBezTo>
                <a:lnTo>
                  <a:pt x="26" y="0"/>
                </a:lnTo>
                <a:lnTo>
                  <a:pt x="21" y="25"/>
                </a:lnTo>
                <a:cubicBezTo>
                  <a:pt x="26" y="22"/>
                  <a:pt x="31" y="19"/>
                  <a:pt x="35" y="16"/>
                </a:cubicBezTo>
                <a:cubicBezTo>
                  <a:pt x="39" y="14"/>
                  <a:pt x="43" y="11"/>
                  <a:pt x="48" y="9"/>
                </a:cubicBezTo>
                <a:cubicBezTo>
                  <a:pt x="49" y="9"/>
                  <a:pt x="49" y="9"/>
                  <a:pt x="49" y="10"/>
                </a:cubicBezTo>
                <a:lnTo>
                  <a:pt x="49" y="11"/>
                </a:lnTo>
                <a:cubicBezTo>
                  <a:pt x="44" y="12"/>
                  <a:pt x="40" y="15"/>
                  <a:pt x="36" y="17"/>
                </a:cubicBezTo>
                <a:cubicBezTo>
                  <a:pt x="31" y="20"/>
                  <a:pt x="27" y="23"/>
                  <a:pt x="21" y="26"/>
                </a:cubicBezTo>
                <a:lnTo>
                  <a:pt x="20" y="26"/>
                </a:lnTo>
                <a:lnTo>
                  <a:pt x="20" y="25"/>
                </a:lnTo>
                <a:cubicBezTo>
                  <a:pt x="15" y="19"/>
                  <a:pt x="11" y="14"/>
                  <a:pt x="5" y="9"/>
                </a:cubicBezTo>
                <a:lnTo>
                  <a:pt x="5" y="8"/>
                </a:lnTo>
                <a:cubicBezTo>
                  <a:pt x="6" y="7"/>
                  <a:pt x="6" y="7"/>
                  <a:pt x="7" y="8"/>
                </a:cubicBezTo>
                <a:cubicBezTo>
                  <a:pt x="11" y="13"/>
                  <a:pt x="16" y="17"/>
                  <a:pt x="20" y="23"/>
                </a:cubicBezTo>
                <a:cubicBezTo>
                  <a:pt x="19" y="14"/>
                  <a:pt x="15" y="7"/>
                  <a:pt x="3" y="5"/>
                </a:cubicBezTo>
                <a:cubicBezTo>
                  <a:pt x="2" y="15"/>
                  <a:pt x="7" y="22"/>
                  <a:pt x="21" y="28"/>
                </a:cubicBezTo>
                <a:cubicBezTo>
                  <a:pt x="6" y="23"/>
                  <a:pt x="0" y="15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89" name="Freeform 3035">
            <a:extLst>
              <a:ext uri="{FF2B5EF4-FFF2-40B4-BE49-F238E27FC236}">
                <a16:creationId xmlns:a16="http://schemas.microsoft.com/office/drawing/2014/main" id="{FCABAE8B-D4D0-D649-862E-2158C8753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0450"/>
            <a:ext cx="6350" cy="17463"/>
          </a:xfrm>
          <a:custGeom>
            <a:avLst/>
            <a:gdLst>
              <a:gd name="T0" fmla="*/ 497769 w 18"/>
              <a:gd name="T1" fmla="*/ 5977236 h 50"/>
              <a:gd name="T2" fmla="*/ 497769 w 18"/>
              <a:gd name="T3" fmla="*/ 5977236 h 50"/>
              <a:gd name="T4" fmla="*/ 0 w 18"/>
              <a:gd name="T5" fmla="*/ 5489319 h 50"/>
              <a:gd name="T6" fmla="*/ 0 w 18"/>
              <a:gd name="T7" fmla="*/ 5367078 h 50"/>
              <a:gd name="T8" fmla="*/ 1244600 w 18"/>
              <a:gd name="T9" fmla="*/ 244133 h 50"/>
              <a:gd name="T10" fmla="*/ 1742369 w 18"/>
              <a:gd name="T11" fmla="*/ 0 h 50"/>
              <a:gd name="T12" fmla="*/ 2115608 w 18"/>
              <a:gd name="T13" fmla="*/ 366024 h 50"/>
              <a:gd name="T14" fmla="*/ 2115608 w 18"/>
              <a:gd name="T15" fmla="*/ 609808 h 50"/>
              <a:gd name="T16" fmla="*/ 995539 w 18"/>
              <a:gd name="T17" fmla="*/ 5611211 h 50"/>
              <a:gd name="T18" fmla="*/ 497769 w 18"/>
              <a:gd name="T19" fmla="*/ 5977236 h 5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50">
                <a:moveTo>
                  <a:pt x="4" y="49"/>
                </a:moveTo>
                <a:lnTo>
                  <a:pt x="4" y="49"/>
                </a:lnTo>
                <a:cubicBezTo>
                  <a:pt x="2" y="49"/>
                  <a:pt x="0" y="48"/>
                  <a:pt x="0" y="45"/>
                </a:cubicBezTo>
                <a:lnTo>
                  <a:pt x="0" y="44"/>
                </a:lnTo>
                <a:lnTo>
                  <a:pt x="10" y="2"/>
                </a:lnTo>
                <a:cubicBezTo>
                  <a:pt x="10" y="0"/>
                  <a:pt x="13" y="0"/>
                  <a:pt x="14" y="0"/>
                </a:cubicBezTo>
                <a:cubicBezTo>
                  <a:pt x="16" y="0"/>
                  <a:pt x="17" y="2"/>
                  <a:pt x="17" y="3"/>
                </a:cubicBezTo>
                <a:cubicBezTo>
                  <a:pt x="17" y="3"/>
                  <a:pt x="17" y="3"/>
                  <a:pt x="17" y="5"/>
                </a:cubicBezTo>
                <a:lnTo>
                  <a:pt x="8" y="46"/>
                </a:lnTo>
                <a:cubicBezTo>
                  <a:pt x="8" y="48"/>
                  <a:pt x="6" y="49"/>
                  <a:pt x="4" y="4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0" name="Freeform 3036">
            <a:extLst>
              <a:ext uri="{FF2B5EF4-FFF2-40B4-BE49-F238E27FC236}">
                <a16:creationId xmlns:a16="http://schemas.microsoft.com/office/drawing/2014/main" id="{DB11DCF6-6A17-6740-9E12-33E07635D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30450"/>
            <a:ext cx="4762" cy="17463"/>
          </a:xfrm>
          <a:custGeom>
            <a:avLst/>
            <a:gdLst>
              <a:gd name="T0" fmla="*/ 0 w 15"/>
              <a:gd name="T1" fmla="*/ 5715390 h 49"/>
              <a:gd name="T2" fmla="*/ 0 w 15"/>
              <a:gd name="T3" fmla="*/ 5588516 h 49"/>
              <a:gd name="T4" fmla="*/ 1007957 w 15"/>
              <a:gd name="T5" fmla="*/ 380979 h 49"/>
              <a:gd name="T6" fmla="*/ 1209548 w 15"/>
              <a:gd name="T7" fmla="*/ 126874 h 49"/>
              <a:gd name="T8" fmla="*/ 1411139 w 15"/>
              <a:gd name="T9" fmla="*/ 380979 h 49"/>
              <a:gd name="T10" fmla="*/ 1411139 w 15"/>
              <a:gd name="T11" fmla="*/ 380979 h 49"/>
              <a:gd name="T12" fmla="*/ 403183 w 15"/>
              <a:gd name="T13" fmla="*/ 5842621 h 49"/>
              <a:gd name="T14" fmla="*/ 302228 w 15"/>
              <a:gd name="T15" fmla="*/ 6096725 h 49"/>
              <a:gd name="T16" fmla="*/ 201591 w 15"/>
              <a:gd name="T17" fmla="*/ 6096725 h 49"/>
              <a:gd name="T18" fmla="*/ 0 w 15"/>
              <a:gd name="T19" fmla="*/ 5715390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49">
                <a:moveTo>
                  <a:pt x="0" y="45"/>
                </a:moveTo>
                <a:lnTo>
                  <a:pt x="0" y="44"/>
                </a:lnTo>
                <a:lnTo>
                  <a:pt x="10" y="3"/>
                </a:lnTo>
                <a:cubicBezTo>
                  <a:pt x="10" y="2"/>
                  <a:pt x="11" y="0"/>
                  <a:pt x="12" y="1"/>
                </a:cubicBezTo>
                <a:cubicBezTo>
                  <a:pt x="12" y="1"/>
                  <a:pt x="14" y="2"/>
                  <a:pt x="14" y="3"/>
                </a:cubicBezTo>
                <a:lnTo>
                  <a:pt x="4" y="46"/>
                </a:lnTo>
                <a:cubicBezTo>
                  <a:pt x="4" y="48"/>
                  <a:pt x="3" y="48"/>
                  <a:pt x="3" y="48"/>
                </a:cubicBezTo>
                <a:lnTo>
                  <a:pt x="2" y="48"/>
                </a:lnTo>
                <a:cubicBezTo>
                  <a:pt x="1" y="48"/>
                  <a:pt x="0" y="47"/>
                  <a:pt x="0" y="45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1" name="Freeform 3037">
            <a:extLst>
              <a:ext uri="{FF2B5EF4-FFF2-40B4-BE49-F238E27FC236}">
                <a16:creationId xmlns:a16="http://schemas.microsoft.com/office/drawing/2014/main" id="{B81EB47B-2242-4A48-95CD-E2B0DA626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403475"/>
            <a:ext cx="6350" cy="3175"/>
          </a:xfrm>
          <a:custGeom>
            <a:avLst/>
            <a:gdLst>
              <a:gd name="T0" fmla="*/ 0 w 18"/>
              <a:gd name="T1" fmla="*/ 995539 h 9"/>
              <a:gd name="T2" fmla="*/ 0 w 18"/>
              <a:gd name="T3" fmla="*/ 995539 h 9"/>
              <a:gd name="T4" fmla="*/ 0 w 18"/>
              <a:gd name="T5" fmla="*/ 995539 h 9"/>
              <a:gd name="T6" fmla="*/ 1244600 w 18"/>
              <a:gd name="T7" fmla="*/ 497769 h 9"/>
              <a:gd name="T8" fmla="*/ 1991078 w 18"/>
              <a:gd name="T9" fmla="*/ 124531 h 9"/>
              <a:gd name="T10" fmla="*/ 2115608 w 18"/>
              <a:gd name="T11" fmla="*/ 124531 h 9"/>
              <a:gd name="T12" fmla="*/ 2115608 w 18"/>
              <a:gd name="T13" fmla="*/ 249061 h 9"/>
              <a:gd name="T14" fmla="*/ 1244600 w 18"/>
              <a:gd name="T15" fmla="*/ 622300 h 9"/>
              <a:gd name="T16" fmla="*/ 124531 w 18"/>
              <a:gd name="T17" fmla="*/ 995539 h 9"/>
              <a:gd name="T18" fmla="*/ 0 w 18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9">
                <a:moveTo>
                  <a:pt x="0" y="8"/>
                </a:moveTo>
                <a:lnTo>
                  <a:pt x="0" y="8"/>
                </a:lnTo>
                <a:cubicBezTo>
                  <a:pt x="6" y="4"/>
                  <a:pt x="7" y="4"/>
                  <a:pt x="10" y="4"/>
                </a:cubicBezTo>
                <a:cubicBezTo>
                  <a:pt x="10" y="4"/>
                  <a:pt x="12" y="4"/>
                  <a:pt x="16" y="1"/>
                </a:cubicBezTo>
                <a:cubicBezTo>
                  <a:pt x="16" y="0"/>
                  <a:pt x="17" y="1"/>
                  <a:pt x="17" y="1"/>
                </a:cubicBezTo>
                <a:lnTo>
                  <a:pt x="17" y="2"/>
                </a:lnTo>
                <a:cubicBezTo>
                  <a:pt x="12" y="5"/>
                  <a:pt x="10" y="5"/>
                  <a:pt x="10" y="5"/>
                </a:cubicBezTo>
                <a:cubicBezTo>
                  <a:pt x="7" y="5"/>
                  <a:pt x="6" y="5"/>
                  <a:pt x="1" y="8"/>
                </a:cubicBez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2" name="Freeform 3038">
            <a:extLst>
              <a:ext uri="{FF2B5EF4-FFF2-40B4-BE49-F238E27FC236}">
                <a16:creationId xmlns:a16="http://schemas.microsoft.com/office/drawing/2014/main" id="{44E06993-32E5-494D-823B-6D78DD1AC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2319338"/>
            <a:ext cx="1587" cy="3175"/>
          </a:xfrm>
          <a:custGeom>
            <a:avLst/>
            <a:gdLst>
              <a:gd name="T0" fmla="*/ 279841 w 6"/>
              <a:gd name="T1" fmla="*/ 995539 h 9"/>
              <a:gd name="T2" fmla="*/ 139921 w 6"/>
              <a:gd name="T3" fmla="*/ 871008 h 9"/>
              <a:gd name="T4" fmla="*/ 0 w 6"/>
              <a:gd name="T5" fmla="*/ 249061 h 9"/>
              <a:gd name="T6" fmla="*/ 0 w 6"/>
              <a:gd name="T7" fmla="*/ 0 h 9"/>
              <a:gd name="T8" fmla="*/ 210013 w 6"/>
              <a:gd name="T9" fmla="*/ 124531 h 9"/>
              <a:gd name="T10" fmla="*/ 279841 w 6"/>
              <a:gd name="T11" fmla="*/ 622300 h 9"/>
              <a:gd name="T12" fmla="*/ 279841 w 6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9">
                <a:moveTo>
                  <a:pt x="4" y="8"/>
                </a:moveTo>
                <a:cubicBezTo>
                  <a:pt x="4" y="8"/>
                  <a:pt x="3" y="8"/>
                  <a:pt x="2" y="7"/>
                </a:cubicBezTo>
                <a:cubicBezTo>
                  <a:pt x="1" y="5"/>
                  <a:pt x="1" y="4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2" y="0"/>
                  <a:pt x="3" y="1"/>
                </a:cubicBezTo>
                <a:cubicBezTo>
                  <a:pt x="3" y="2"/>
                  <a:pt x="4" y="4"/>
                  <a:pt x="4" y="5"/>
                </a:cubicBezTo>
                <a:cubicBezTo>
                  <a:pt x="5" y="7"/>
                  <a:pt x="4" y="8"/>
                  <a:pt x="4" y="8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3" name="Freeform 3039">
            <a:extLst>
              <a:ext uri="{FF2B5EF4-FFF2-40B4-BE49-F238E27FC236}">
                <a16:creationId xmlns:a16="http://schemas.microsoft.com/office/drawing/2014/main" id="{AA6A884D-C872-9D46-9339-6B3C74D56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2319338"/>
            <a:ext cx="3175" cy="3175"/>
          </a:xfrm>
          <a:custGeom>
            <a:avLst/>
            <a:gdLst>
              <a:gd name="T0" fmla="*/ 315119 w 8"/>
              <a:gd name="T1" fmla="*/ 806450 h 10"/>
              <a:gd name="T2" fmla="*/ 157559 w 8"/>
              <a:gd name="T3" fmla="*/ 302578 h 10"/>
              <a:gd name="T4" fmla="*/ 157559 w 8"/>
              <a:gd name="T5" fmla="*/ 0 h 10"/>
              <a:gd name="T6" fmla="*/ 630238 w 8"/>
              <a:gd name="T7" fmla="*/ 201613 h 10"/>
              <a:gd name="T8" fmla="*/ 944959 w 8"/>
              <a:gd name="T9" fmla="*/ 604838 h 10"/>
              <a:gd name="T10" fmla="*/ 787400 w 8"/>
              <a:gd name="T11" fmla="*/ 907415 h 10"/>
              <a:gd name="T12" fmla="*/ 630238 w 8"/>
              <a:gd name="T13" fmla="*/ 907415 h 10"/>
              <a:gd name="T14" fmla="*/ 315119 w 8"/>
              <a:gd name="T15" fmla="*/ 80645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0">
                <a:moveTo>
                  <a:pt x="2" y="8"/>
                </a:moveTo>
                <a:cubicBezTo>
                  <a:pt x="1" y="6"/>
                  <a:pt x="1" y="5"/>
                  <a:pt x="1" y="3"/>
                </a:cubicBezTo>
                <a:cubicBezTo>
                  <a:pt x="0" y="2"/>
                  <a:pt x="1" y="0"/>
                  <a:pt x="1" y="0"/>
                </a:cubicBezTo>
                <a:cubicBezTo>
                  <a:pt x="4" y="0"/>
                  <a:pt x="4" y="1"/>
                  <a:pt x="4" y="2"/>
                </a:cubicBezTo>
                <a:cubicBezTo>
                  <a:pt x="5" y="3"/>
                  <a:pt x="6" y="5"/>
                  <a:pt x="6" y="6"/>
                </a:cubicBezTo>
                <a:cubicBezTo>
                  <a:pt x="7" y="9"/>
                  <a:pt x="6" y="9"/>
                  <a:pt x="5" y="9"/>
                </a:cubicBezTo>
                <a:lnTo>
                  <a:pt x="4" y="9"/>
                </a:lnTo>
                <a:cubicBezTo>
                  <a:pt x="4" y="9"/>
                  <a:pt x="3" y="9"/>
                  <a:pt x="2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4" name="Freeform 3040">
            <a:extLst>
              <a:ext uri="{FF2B5EF4-FFF2-40B4-BE49-F238E27FC236}">
                <a16:creationId xmlns:a16="http://schemas.microsoft.com/office/drawing/2014/main" id="{1B91CD34-C40C-2C42-ABBF-7E28C97FB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2319338"/>
            <a:ext cx="3175" cy="4762"/>
          </a:xfrm>
          <a:custGeom>
            <a:avLst/>
            <a:gdLst>
              <a:gd name="T0" fmla="*/ 944959 w 8"/>
              <a:gd name="T1" fmla="*/ 1475854 h 13"/>
              <a:gd name="T2" fmla="*/ 472678 w 8"/>
              <a:gd name="T3" fmla="*/ 1207716 h 13"/>
              <a:gd name="T4" fmla="*/ 0 w 8"/>
              <a:gd name="T5" fmla="*/ 536641 h 13"/>
              <a:gd name="T6" fmla="*/ 157559 w 8"/>
              <a:gd name="T7" fmla="*/ 0 h 13"/>
              <a:gd name="T8" fmla="*/ 630238 w 8"/>
              <a:gd name="T9" fmla="*/ 268504 h 13"/>
              <a:gd name="T10" fmla="*/ 1102519 w 8"/>
              <a:gd name="T11" fmla="*/ 1207716 h 13"/>
              <a:gd name="T12" fmla="*/ 1102519 w 8"/>
              <a:gd name="T13" fmla="*/ 1475854 h 13"/>
              <a:gd name="T14" fmla="*/ 944959 w 8"/>
              <a:gd name="T15" fmla="*/ 1475854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3">
                <a:moveTo>
                  <a:pt x="6" y="11"/>
                </a:moveTo>
                <a:cubicBezTo>
                  <a:pt x="5" y="12"/>
                  <a:pt x="4" y="11"/>
                  <a:pt x="3" y="9"/>
                </a:cubicBezTo>
                <a:cubicBezTo>
                  <a:pt x="2" y="9"/>
                  <a:pt x="1" y="5"/>
                  <a:pt x="0" y="4"/>
                </a:cubicBezTo>
                <a:cubicBezTo>
                  <a:pt x="0" y="2"/>
                  <a:pt x="0" y="1"/>
                  <a:pt x="1" y="0"/>
                </a:cubicBezTo>
                <a:cubicBezTo>
                  <a:pt x="1" y="0"/>
                  <a:pt x="3" y="1"/>
                  <a:pt x="4" y="2"/>
                </a:cubicBezTo>
                <a:cubicBezTo>
                  <a:pt x="5" y="5"/>
                  <a:pt x="6" y="7"/>
                  <a:pt x="7" y="9"/>
                </a:cubicBezTo>
                <a:cubicBezTo>
                  <a:pt x="7" y="10"/>
                  <a:pt x="7" y="11"/>
                  <a:pt x="7" y="11"/>
                </a:cubicBezTo>
                <a:lnTo>
                  <a:pt x="6" y="11"/>
                </a:ln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5" name="Freeform 3041">
            <a:extLst>
              <a:ext uri="{FF2B5EF4-FFF2-40B4-BE49-F238E27FC236}">
                <a16:creationId xmlns:a16="http://schemas.microsoft.com/office/drawing/2014/main" id="{45424272-C46E-2F45-AC71-ECFD2A547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2319338"/>
            <a:ext cx="3175" cy="4762"/>
          </a:xfrm>
          <a:custGeom>
            <a:avLst/>
            <a:gdLst>
              <a:gd name="T0" fmla="*/ 746831 w 9"/>
              <a:gd name="T1" fmla="*/ 1610289 h 13"/>
              <a:gd name="T2" fmla="*/ 497769 w 9"/>
              <a:gd name="T3" fmla="*/ 1207716 h 13"/>
              <a:gd name="T4" fmla="*/ 124531 w 9"/>
              <a:gd name="T5" fmla="*/ 536641 h 13"/>
              <a:gd name="T6" fmla="*/ 124531 w 9"/>
              <a:gd name="T7" fmla="*/ 0 h 13"/>
              <a:gd name="T8" fmla="*/ 249061 w 9"/>
              <a:gd name="T9" fmla="*/ 0 h 13"/>
              <a:gd name="T10" fmla="*/ 622300 w 9"/>
              <a:gd name="T11" fmla="*/ 268504 h 13"/>
              <a:gd name="T12" fmla="*/ 995539 w 9"/>
              <a:gd name="T13" fmla="*/ 1207716 h 13"/>
              <a:gd name="T14" fmla="*/ 871008 w 9"/>
              <a:gd name="T15" fmla="*/ 1610289 h 13"/>
              <a:gd name="T16" fmla="*/ 746831 w 9"/>
              <a:gd name="T17" fmla="*/ 1610289 h 13"/>
              <a:gd name="T18" fmla="*/ 249061 w 9"/>
              <a:gd name="T19" fmla="*/ 536641 h 13"/>
              <a:gd name="T20" fmla="*/ 622300 w 9"/>
              <a:gd name="T21" fmla="*/ 1207716 h 13"/>
              <a:gd name="T22" fmla="*/ 746831 w 9"/>
              <a:gd name="T23" fmla="*/ 1475854 h 13"/>
              <a:gd name="T24" fmla="*/ 746831 w 9"/>
              <a:gd name="T25" fmla="*/ 1207716 h 13"/>
              <a:gd name="T26" fmla="*/ 497769 w 9"/>
              <a:gd name="T27" fmla="*/ 402572 h 13"/>
              <a:gd name="T28" fmla="*/ 373239 w 9"/>
              <a:gd name="T29" fmla="*/ 134069 h 13"/>
              <a:gd name="T30" fmla="*/ 249061 w 9"/>
              <a:gd name="T31" fmla="*/ 134069 h 13"/>
              <a:gd name="T32" fmla="*/ 249061 w 9"/>
              <a:gd name="T33" fmla="*/ 536641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3">
                <a:moveTo>
                  <a:pt x="6" y="12"/>
                </a:moveTo>
                <a:cubicBezTo>
                  <a:pt x="5" y="12"/>
                  <a:pt x="4" y="11"/>
                  <a:pt x="4" y="9"/>
                </a:cubicBezTo>
                <a:cubicBezTo>
                  <a:pt x="2" y="9"/>
                  <a:pt x="1" y="6"/>
                  <a:pt x="1" y="4"/>
                </a:cubicBezTo>
                <a:cubicBezTo>
                  <a:pt x="0" y="2"/>
                  <a:pt x="1" y="0"/>
                  <a:pt x="1" y="0"/>
                </a:cubicBezTo>
                <a:lnTo>
                  <a:pt x="2" y="0"/>
                </a:lnTo>
                <a:cubicBezTo>
                  <a:pt x="4" y="0"/>
                  <a:pt x="5" y="1"/>
                  <a:pt x="5" y="2"/>
                </a:cubicBezTo>
                <a:cubicBezTo>
                  <a:pt x="7" y="4"/>
                  <a:pt x="8" y="6"/>
                  <a:pt x="8" y="9"/>
                </a:cubicBezTo>
                <a:cubicBezTo>
                  <a:pt x="8" y="10"/>
                  <a:pt x="8" y="12"/>
                  <a:pt x="7" y="12"/>
                </a:cubicBezTo>
                <a:lnTo>
                  <a:pt x="6" y="12"/>
                </a:lnTo>
                <a:close/>
                <a:moveTo>
                  <a:pt x="2" y="4"/>
                </a:moveTo>
                <a:cubicBezTo>
                  <a:pt x="3" y="5"/>
                  <a:pt x="4" y="8"/>
                  <a:pt x="5" y="9"/>
                </a:cubicBezTo>
                <a:cubicBezTo>
                  <a:pt x="5" y="10"/>
                  <a:pt x="6" y="11"/>
                  <a:pt x="6" y="11"/>
                </a:cubicBezTo>
                <a:cubicBezTo>
                  <a:pt x="7" y="11"/>
                  <a:pt x="7" y="10"/>
                  <a:pt x="6" y="9"/>
                </a:cubicBezTo>
                <a:cubicBezTo>
                  <a:pt x="6" y="7"/>
                  <a:pt x="5" y="5"/>
                  <a:pt x="4" y="3"/>
                </a:cubicBezTo>
                <a:cubicBezTo>
                  <a:pt x="4" y="2"/>
                  <a:pt x="3" y="1"/>
                  <a:pt x="3" y="1"/>
                </a:cubicBezTo>
                <a:lnTo>
                  <a:pt x="2" y="1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6" name="Freeform 3042">
            <a:extLst>
              <a:ext uri="{FF2B5EF4-FFF2-40B4-BE49-F238E27FC236}">
                <a16:creationId xmlns:a16="http://schemas.microsoft.com/office/drawing/2014/main" id="{6D04665C-678B-904A-9363-9DA7CBF56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2319338"/>
            <a:ext cx="3175" cy="6350"/>
          </a:xfrm>
          <a:custGeom>
            <a:avLst/>
            <a:gdLst>
              <a:gd name="T0" fmla="*/ 871008 w 9"/>
              <a:gd name="T1" fmla="*/ 2092885 h 17"/>
              <a:gd name="T2" fmla="*/ 249061 w 9"/>
              <a:gd name="T3" fmla="*/ 1255806 h 17"/>
              <a:gd name="T4" fmla="*/ 249061 w 9"/>
              <a:gd name="T5" fmla="*/ 139700 h 17"/>
              <a:gd name="T6" fmla="*/ 871008 w 9"/>
              <a:gd name="T7" fmla="*/ 1116106 h 17"/>
              <a:gd name="T8" fmla="*/ 871008 w 9"/>
              <a:gd name="T9" fmla="*/ 2092885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7">
                <a:moveTo>
                  <a:pt x="7" y="15"/>
                </a:moveTo>
                <a:cubicBezTo>
                  <a:pt x="5" y="16"/>
                  <a:pt x="2" y="14"/>
                  <a:pt x="2" y="9"/>
                </a:cubicBezTo>
                <a:cubicBezTo>
                  <a:pt x="0" y="5"/>
                  <a:pt x="0" y="2"/>
                  <a:pt x="2" y="1"/>
                </a:cubicBezTo>
                <a:cubicBezTo>
                  <a:pt x="2" y="0"/>
                  <a:pt x="4" y="3"/>
                  <a:pt x="7" y="8"/>
                </a:cubicBezTo>
                <a:cubicBezTo>
                  <a:pt x="8" y="11"/>
                  <a:pt x="8" y="14"/>
                  <a:pt x="7" y="15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7" name="Freeform 3043">
            <a:extLst>
              <a:ext uri="{FF2B5EF4-FFF2-40B4-BE49-F238E27FC236}">
                <a16:creationId xmlns:a16="http://schemas.microsoft.com/office/drawing/2014/main" id="{610AF999-F14C-624D-9A58-EF1E62B31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2319338"/>
            <a:ext cx="3175" cy="6350"/>
          </a:xfrm>
          <a:custGeom>
            <a:avLst/>
            <a:gdLst>
              <a:gd name="T0" fmla="*/ 666461 w 11"/>
              <a:gd name="T1" fmla="*/ 2232212 h 17"/>
              <a:gd name="T2" fmla="*/ 249959 w 11"/>
              <a:gd name="T3" fmla="*/ 1255806 h 17"/>
              <a:gd name="T4" fmla="*/ 249959 w 11"/>
              <a:gd name="T5" fmla="*/ 0 h 17"/>
              <a:gd name="T6" fmla="*/ 749877 w 11"/>
              <a:gd name="T7" fmla="*/ 976779 h 17"/>
              <a:gd name="T8" fmla="*/ 833005 w 11"/>
              <a:gd name="T9" fmla="*/ 1953185 h 17"/>
              <a:gd name="T10" fmla="*/ 749877 w 11"/>
              <a:gd name="T11" fmla="*/ 2232212 h 17"/>
              <a:gd name="T12" fmla="*/ 666461 w 11"/>
              <a:gd name="T13" fmla="*/ 2232212 h 17"/>
              <a:gd name="T14" fmla="*/ 333375 w 11"/>
              <a:gd name="T15" fmla="*/ 279026 h 17"/>
              <a:gd name="T16" fmla="*/ 333375 w 11"/>
              <a:gd name="T17" fmla="*/ 1255806 h 17"/>
              <a:gd name="T18" fmla="*/ 583045 w 11"/>
              <a:gd name="T19" fmla="*/ 1953185 h 17"/>
              <a:gd name="T20" fmla="*/ 666461 w 11"/>
              <a:gd name="T21" fmla="*/ 2092885 h 17"/>
              <a:gd name="T22" fmla="*/ 749877 w 11"/>
              <a:gd name="T23" fmla="*/ 1953185 h 17"/>
              <a:gd name="T24" fmla="*/ 583045 w 11"/>
              <a:gd name="T25" fmla="*/ 1116106 h 17"/>
              <a:gd name="T26" fmla="*/ 333375 w 11"/>
              <a:gd name="T27" fmla="*/ 27902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7">
                <a:moveTo>
                  <a:pt x="8" y="16"/>
                </a:moveTo>
                <a:cubicBezTo>
                  <a:pt x="6" y="16"/>
                  <a:pt x="4" y="13"/>
                  <a:pt x="3" y="9"/>
                </a:cubicBezTo>
                <a:cubicBezTo>
                  <a:pt x="0" y="5"/>
                  <a:pt x="0" y="1"/>
                  <a:pt x="3" y="0"/>
                </a:cubicBezTo>
                <a:cubicBezTo>
                  <a:pt x="5" y="0"/>
                  <a:pt x="8" y="4"/>
                  <a:pt x="9" y="7"/>
                </a:cubicBezTo>
                <a:cubicBezTo>
                  <a:pt x="10" y="10"/>
                  <a:pt x="10" y="14"/>
                  <a:pt x="10" y="14"/>
                </a:cubicBezTo>
                <a:cubicBezTo>
                  <a:pt x="10" y="15"/>
                  <a:pt x="9" y="16"/>
                  <a:pt x="9" y="16"/>
                </a:cubicBezTo>
                <a:lnTo>
                  <a:pt x="8" y="16"/>
                </a:lnTo>
                <a:close/>
                <a:moveTo>
                  <a:pt x="4" y="2"/>
                </a:moveTo>
                <a:cubicBezTo>
                  <a:pt x="4" y="2"/>
                  <a:pt x="2" y="5"/>
                  <a:pt x="4" y="9"/>
                </a:cubicBezTo>
                <a:cubicBezTo>
                  <a:pt x="5" y="13"/>
                  <a:pt x="7" y="14"/>
                  <a:pt x="7" y="14"/>
                </a:cubicBezTo>
                <a:lnTo>
                  <a:pt x="8" y="15"/>
                </a:lnTo>
                <a:lnTo>
                  <a:pt x="9" y="14"/>
                </a:lnTo>
                <a:cubicBezTo>
                  <a:pt x="9" y="14"/>
                  <a:pt x="9" y="11"/>
                  <a:pt x="7" y="8"/>
                </a:cubicBezTo>
                <a:cubicBezTo>
                  <a:pt x="6" y="4"/>
                  <a:pt x="4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8" name="Freeform 3044">
            <a:extLst>
              <a:ext uri="{FF2B5EF4-FFF2-40B4-BE49-F238E27FC236}">
                <a16:creationId xmlns:a16="http://schemas.microsoft.com/office/drawing/2014/main" id="{262D63D1-038D-F54E-9B87-6C5B2FE77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24100"/>
            <a:ext cx="85725" cy="85725"/>
          </a:xfrm>
          <a:custGeom>
            <a:avLst/>
            <a:gdLst>
              <a:gd name="T0" fmla="*/ 25087296 w 239"/>
              <a:gd name="T1" fmla="*/ 27274539 h 239"/>
              <a:gd name="T2" fmla="*/ 22900053 w 239"/>
              <a:gd name="T3" fmla="*/ 28046422 h 239"/>
              <a:gd name="T4" fmla="*/ 19040634 w 239"/>
              <a:gd name="T5" fmla="*/ 23800703 h 239"/>
              <a:gd name="T6" fmla="*/ 15824333 w 239"/>
              <a:gd name="T7" fmla="*/ 18397518 h 239"/>
              <a:gd name="T8" fmla="*/ 15438391 w 239"/>
              <a:gd name="T9" fmla="*/ 18139984 h 239"/>
              <a:gd name="T10" fmla="*/ 14923682 w 239"/>
              <a:gd name="T11" fmla="*/ 17754042 h 239"/>
              <a:gd name="T12" fmla="*/ 14280565 w 239"/>
              <a:gd name="T13" fmla="*/ 17239333 h 239"/>
              <a:gd name="T14" fmla="*/ 14023032 w 239"/>
              <a:gd name="T15" fmla="*/ 17368100 h 239"/>
              <a:gd name="T16" fmla="*/ 13508682 w 239"/>
              <a:gd name="T17" fmla="*/ 16982158 h 239"/>
              <a:gd name="T18" fmla="*/ 13251148 w 239"/>
              <a:gd name="T19" fmla="*/ 15953100 h 239"/>
              <a:gd name="T20" fmla="*/ 12350498 w 239"/>
              <a:gd name="T21" fmla="*/ 16081508 h 239"/>
              <a:gd name="T22" fmla="*/ 11836148 w 239"/>
              <a:gd name="T23" fmla="*/ 14923682 h 239"/>
              <a:gd name="T24" fmla="*/ 11321439 w 239"/>
              <a:gd name="T25" fmla="*/ 14537740 h 239"/>
              <a:gd name="T26" fmla="*/ 10678322 w 239"/>
              <a:gd name="T27" fmla="*/ 14666507 h 239"/>
              <a:gd name="T28" fmla="*/ 10292380 w 239"/>
              <a:gd name="T29" fmla="*/ 15052449 h 239"/>
              <a:gd name="T30" fmla="*/ 9648905 w 239"/>
              <a:gd name="T31" fmla="*/ 14666507 h 239"/>
              <a:gd name="T32" fmla="*/ 9134196 w 239"/>
              <a:gd name="T33" fmla="*/ 15052449 h 239"/>
              <a:gd name="T34" fmla="*/ 8491079 w 239"/>
              <a:gd name="T35" fmla="*/ 14666507 h 239"/>
              <a:gd name="T36" fmla="*/ 7976371 w 239"/>
              <a:gd name="T37" fmla="*/ 15052449 h 239"/>
              <a:gd name="T38" fmla="*/ 7076079 w 239"/>
              <a:gd name="T39" fmla="*/ 14537740 h 239"/>
              <a:gd name="T40" fmla="*/ 6561370 w 239"/>
              <a:gd name="T41" fmla="*/ 14666507 h 239"/>
              <a:gd name="T42" fmla="*/ 5789486 w 239"/>
              <a:gd name="T43" fmla="*/ 14537740 h 239"/>
              <a:gd name="T44" fmla="*/ 5017603 w 239"/>
              <a:gd name="T45" fmla="*/ 14537740 h 239"/>
              <a:gd name="T46" fmla="*/ 4116952 w 239"/>
              <a:gd name="T47" fmla="*/ 13894624 h 239"/>
              <a:gd name="T48" fmla="*/ 385942 w 239"/>
              <a:gd name="T49" fmla="*/ 12093323 h 239"/>
              <a:gd name="T50" fmla="*/ 9005788 w 239"/>
              <a:gd name="T51" fmla="*/ 11192672 h 239"/>
              <a:gd name="T52" fmla="*/ 9520138 w 239"/>
              <a:gd name="T53" fmla="*/ 11064264 h 239"/>
              <a:gd name="T54" fmla="*/ 10034847 w 239"/>
              <a:gd name="T55" fmla="*/ 10935497 h 239"/>
              <a:gd name="T56" fmla="*/ 13508682 w 239"/>
              <a:gd name="T57" fmla="*/ 7204487 h 239"/>
              <a:gd name="T58" fmla="*/ 13894624 w 239"/>
              <a:gd name="T59" fmla="*/ 6303836 h 239"/>
              <a:gd name="T60" fmla="*/ 11064264 w 239"/>
              <a:gd name="T61" fmla="*/ 2058476 h 239"/>
              <a:gd name="T62" fmla="*/ 22128169 w 239"/>
              <a:gd name="T63" fmla="*/ 1286592 h 239"/>
              <a:gd name="T64" fmla="*/ 22128169 w 239"/>
              <a:gd name="T65" fmla="*/ 3216302 h 239"/>
              <a:gd name="T66" fmla="*/ 22900053 w 239"/>
              <a:gd name="T67" fmla="*/ 7462021 h 239"/>
              <a:gd name="T68" fmla="*/ 21356285 w 239"/>
              <a:gd name="T69" fmla="*/ 7462021 h 239"/>
              <a:gd name="T70" fmla="*/ 20069693 w 239"/>
              <a:gd name="T71" fmla="*/ 13894624 h 239"/>
              <a:gd name="T72" fmla="*/ 22128169 w 239"/>
              <a:gd name="T73" fmla="*/ 17754042 h 239"/>
              <a:gd name="T74" fmla="*/ 23800703 w 239"/>
              <a:gd name="T75" fmla="*/ 12479264 h 239"/>
              <a:gd name="T76" fmla="*/ 27788889 w 239"/>
              <a:gd name="T77" fmla="*/ 12479264 h 239"/>
              <a:gd name="T78" fmla="*/ 24830121 w 239"/>
              <a:gd name="T79" fmla="*/ 11964556 h 239"/>
              <a:gd name="T80" fmla="*/ 26631063 w 239"/>
              <a:gd name="T81" fmla="*/ 20584402 h 239"/>
              <a:gd name="T82" fmla="*/ 25859179 w 239"/>
              <a:gd name="T83" fmla="*/ 20970344 h 239"/>
              <a:gd name="T84" fmla="*/ 25087296 w 239"/>
              <a:gd name="T85" fmla="*/ 21099110 h 239"/>
              <a:gd name="T86" fmla="*/ 24315412 w 239"/>
              <a:gd name="T87" fmla="*/ 21099110 h 239"/>
              <a:gd name="T88" fmla="*/ 21999761 w 239"/>
              <a:gd name="T89" fmla="*/ 6561370 h 23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39" h="239">
                <a:moveTo>
                  <a:pt x="183" y="161"/>
                </a:moveTo>
                <a:cubicBezTo>
                  <a:pt x="186" y="191"/>
                  <a:pt x="200" y="190"/>
                  <a:pt x="200" y="195"/>
                </a:cubicBezTo>
                <a:cubicBezTo>
                  <a:pt x="200" y="201"/>
                  <a:pt x="195" y="198"/>
                  <a:pt x="195" y="212"/>
                </a:cubicBezTo>
                <a:cubicBezTo>
                  <a:pt x="195" y="232"/>
                  <a:pt x="180" y="238"/>
                  <a:pt x="162" y="232"/>
                </a:cubicBezTo>
                <a:cubicBezTo>
                  <a:pt x="162" y="232"/>
                  <a:pt x="158" y="215"/>
                  <a:pt x="172" y="215"/>
                </a:cubicBezTo>
                <a:cubicBezTo>
                  <a:pt x="174" y="215"/>
                  <a:pt x="176" y="218"/>
                  <a:pt x="178" y="218"/>
                </a:cubicBezTo>
                <a:cubicBezTo>
                  <a:pt x="180" y="218"/>
                  <a:pt x="181" y="215"/>
                  <a:pt x="181" y="213"/>
                </a:cubicBezTo>
                <a:cubicBezTo>
                  <a:pt x="181" y="206"/>
                  <a:pt x="177" y="206"/>
                  <a:pt x="176" y="203"/>
                </a:cubicBezTo>
                <a:cubicBezTo>
                  <a:pt x="176" y="191"/>
                  <a:pt x="158" y="196"/>
                  <a:pt x="148" y="185"/>
                </a:cubicBezTo>
                <a:cubicBezTo>
                  <a:pt x="144" y="182"/>
                  <a:pt x="144" y="175"/>
                  <a:pt x="144" y="166"/>
                </a:cubicBezTo>
                <a:cubicBezTo>
                  <a:pt x="144" y="155"/>
                  <a:pt x="125" y="149"/>
                  <a:pt x="125" y="141"/>
                </a:cubicBezTo>
                <a:lnTo>
                  <a:pt x="123" y="143"/>
                </a:lnTo>
                <a:cubicBezTo>
                  <a:pt x="122" y="141"/>
                  <a:pt x="121" y="141"/>
                  <a:pt x="121" y="141"/>
                </a:cubicBezTo>
                <a:lnTo>
                  <a:pt x="121" y="140"/>
                </a:lnTo>
                <a:cubicBezTo>
                  <a:pt x="121" y="141"/>
                  <a:pt x="121" y="142"/>
                  <a:pt x="120" y="141"/>
                </a:cubicBezTo>
                <a:lnTo>
                  <a:pt x="118" y="141"/>
                </a:lnTo>
                <a:lnTo>
                  <a:pt x="116" y="139"/>
                </a:lnTo>
                <a:lnTo>
                  <a:pt x="116" y="138"/>
                </a:lnTo>
                <a:lnTo>
                  <a:pt x="114" y="139"/>
                </a:lnTo>
                <a:cubicBezTo>
                  <a:pt x="114" y="138"/>
                  <a:pt x="112" y="138"/>
                  <a:pt x="112" y="137"/>
                </a:cubicBezTo>
                <a:lnTo>
                  <a:pt x="111" y="134"/>
                </a:lnTo>
                <a:cubicBezTo>
                  <a:pt x="111" y="132"/>
                  <a:pt x="111" y="132"/>
                  <a:pt x="109" y="132"/>
                </a:cubicBezTo>
                <a:lnTo>
                  <a:pt x="109" y="135"/>
                </a:lnTo>
                <a:cubicBezTo>
                  <a:pt x="109" y="135"/>
                  <a:pt x="109" y="135"/>
                  <a:pt x="109" y="135"/>
                </a:cubicBezTo>
                <a:lnTo>
                  <a:pt x="108" y="132"/>
                </a:lnTo>
                <a:lnTo>
                  <a:pt x="107" y="130"/>
                </a:lnTo>
                <a:cubicBezTo>
                  <a:pt x="106" y="130"/>
                  <a:pt x="106" y="132"/>
                  <a:pt x="105" y="132"/>
                </a:cubicBezTo>
                <a:cubicBezTo>
                  <a:pt x="104" y="130"/>
                  <a:pt x="104" y="130"/>
                  <a:pt x="104" y="129"/>
                </a:cubicBezTo>
                <a:cubicBezTo>
                  <a:pt x="104" y="127"/>
                  <a:pt x="103" y="127"/>
                  <a:pt x="103" y="125"/>
                </a:cubicBezTo>
                <a:lnTo>
                  <a:pt x="103" y="124"/>
                </a:lnTo>
                <a:cubicBezTo>
                  <a:pt x="102" y="125"/>
                  <a:pt x="102" y="125"/>
                  <a:pt x="100" y="125"/>
                </a:cubicBezTo>
                <a:cubicBezTo>
                  <a:pt x="100" y="124"/>
                  <a:pt x="97" y="122"/>
                  <a:pt x="97" y="122"/>
                </a:cubicBezTo>
                <a:cubicBezTo>
                  <a:pt x="97" y="123"/>
                  <a:pt x="96" y="125"/>
                  <a:pt x="96" y="125"/>
                </a:cubicBezTo>
                <a:lnTo>
                  <a:pt x="93" y="122"/>
                </a:lnTo>
                <a:lnTo>
                  <a:pt x="93" y="119"/>
                </a:lnTo>
                <a:cubicBezTo>
                  <a:pt x="92" y="118"/>
                  <a:pt x="93" y="116"/>
                  <a:pt x="92" y="116"/>
                </a:cubicBezTo>
                <a:cubicBezTo>
                  <a:pt x="92" y="115"/>
                  <a:pt x="91" y="114"/>
                  <a:pt x="91" y="114"/>
                </a:cubicBezTo>
                <a:cubicBezTo>
                  <a:pt x="91" y="114"/>
                  <a:pt x="91" y="114"/>
                  <a:pt x="90" y="114"/>
                </a:cubicBezTo>
                <a:cubicBezTo>
                  <a:pt x="90" y="114"/>
                  <a:pt x="89" y="114"/>
                  <a:pt x="88" y="113"/>
                </a:cubicBezTo>
                <a:cubicBezTo>
                  <a:pt x="87" y="114"/>
                  <a:pt x="87" y="117"/>
                  <a:pt x="87" y="116"/>
                </a:cubicBezTo>
                <a:lnTo>
                  <a:pt x="86" y="116"/>
                </a:lnTo>
                <a:cubicBezTo>
                  <a:pt x="85" y="115"/>
                  <a:pt x="83" y="114"/>
                  <a:pt x="83" y="114"/>
                </a:cubicBezTo>
                <a:cubicBezTo>
                  <a:pt x="83" y="114"/>
                  <a:pt x="81" y="114"/>
                  <a:pt x="80" y="113"/>
                </a:cubicBezTo>
                <a:lnTo>
                  <a:pt x="80" y="114"/>
                </a:lnTo>
                <a:lnTo>
                  <a:pt x="80" y="117"/>
                </a:lnTo>
                <a:lnTo>
                  <a:pt x="79" y="117"/>
                </a:lnTo>
                <a:lnTo>
                  <a:pt x="77" y="115"/>
                </a:lnTo>
                <a:cubicBezTo>
                  <a:pt x="76" y="115"/>
                  <a:pt x="75" y="114"/>
                  <a:pt x="75" y="114"/>
                </a:cubicBezTo>
                <a:cubicBezTo>
                  <a:pt x="73" y="114"/>
                  <a:pt x="73" y="113"/>
                  <a:pt x="73" y="113"/>
                </a:cubicBezTo>
                <a:lnTo>
                  <a:pt x="73" y="115"/>
                </a:lnTo>
                <a:lnTo>
                  <a:pt x="71" y="117"/>
                </a:lnTo>
                <a:lnTo>
                  <a:pt x="70" y="117"/>
                </a:lnTo>
                <a:lnTo>
                  <a:pt x="68" y="116"/>
                </a:lnTo>
                <a:lnTo>
                  <a:pt x="66" y="114"/>
                </a:lnTo>
                <a:cubicBezTo>
                  <a:pt x="65" y="114"/>
                  <a:pt x="64" y="113"/>
                  <a:pt x="64" y="113"/>
                </a:cubicBezTo>
                <a:lnTo>
                  <a:pt x="63" y="115"/>
                </a:lnTo>
                <a:cubicBezTo>
                  <a:pt x="63" y="116"/>
                  <a:pt x="62" y="117"/>
                  <a:pt x="62" y="117"/>
                </a:cubicBezTo>
                <a:cubicBezTo>
                  <a:pt x="61" y="117"/>
                  <a:pt x="60" y="116"/>
                  <a:pt x="60" y="116"/>
                </a:cubicBezTo>
                <a:cubicBezTo>
                  <a:pt x="59" y="116"/>
                  <a:pt x="58" y="116"/>
                  <a:pt x="56" y="115"/>
                </a:cubicBezTo>
                <a:cubicBezTo>
                  <a:pt x="56" y="113"/>
                  <a:pt x="55" y="111"/>
                  <a:pt x="55" y="113"/>
                </a:cubicBezTo>
                <a:cubicBezTo>
                  <a:pt x="55" y="113"/>
                  <a:pt x="54" y="115"/>
                  <a:pt x="54" y="116"/>
                </a:cubicBezTo>
                <a:cubicBezTo>
                  <a:pt x="54" y="118"/>
                  <a:pt x="54" y="117"/>
                  <a:pt x="53" y="116"/>
                </a:cubicBezTo>
                <a:lnTo>
                  <a:pt x="51" y="114"/>
                </a:lnTo>
                <a:cubicBezTo>
                  <a:pt x="51" y="113"/>
                  <a:pt x="49" y="113"/>
                  <a:pt x="48" y="111"/>
                </a:cubicBezTo>
                <a:cubicBezTo>
                  <a:pt x="48" y="113"/>
                  <a:pt x="47" y="113"/>
                  <a:pt x="47" y="116"/>
                </a:cubicBezTo>
                <a:cubicBezTo>
                  <a:pt x="45" y="115"/>
                  <a:pt x="45" y="113"/>
                  <a:pt x="45" y="113"/>
                </a:cubicBezTo>
                <a:cubicBezTo>
                  <a:pt x="42" y="113"/>
                  <a:pt x="42" y="109"/>
                  <a:pt x="42" y="109"/>
                </a:cubicBezTo>
                <a:cubicBezTo>
                  <a:pt x="42" y="111"/>
                  <a:pt x="42" y="111"/>
                  <a:pt x="40" y="113"/>
                </a:cubicBezTo>
                <a:lnTo>
                  <a:pt x="39" y="113"/>
                </a:lnTo>
                <a:lnTo>
                  <a:pt x="37" y="113"/>
                </a:lnTo>
                <a:cubicBezTo>
                  <a:pt x="35" y="111"/>
                  <a:pt x="34" y="109"/>
                  <a:pt x="33" y="106"/>
                </a:cubicBezTo>
                <a:cubicBezTo>
                  <a:pt x="32" y="106"/>
                  <a:pt x="32" y="107"/>
                  <a:pt x="32" y="108"/>
                </a:cubicBezTo>
                <a:cubicBezTo>
                  <a:pt x="32" y="108"/>
                  <a:pt x="32" y="111"/>
                  <a:pt x="31" y="111"/>
                </a:cubicBezTo>
                <a:cubicBezTo>
                  <a:pt x="26" y="103"/>
                  <a:pt x="22" y="94"/>
                  <a:pt x="9" y="100"/>
                </a:cubicBezTo>
                <a:lnTo>
                  <a:pt x="3" y="94"/>
                </a:lnTo>
                <a:lnTo>
                  <a:pt x="0" y="87"/>
                </a:lnTo>
                <a:lnTo>
                  <a:pt x="0" y="84"/>
                </a:lnTo>
                <a:cubicBezTo>
                  <a:pt x="20" y="62"/>
                  <a:pt x="31" y="106"/>
                  <a:pt x="70" y="87"/>
                </a:cubicBezTo>
                <a:lnTo>
                  <a:pt x="70" y="86"/>
                </a:lnTo>
                <a:cubicBezTo>
                  <a:pt x="70" y="86"/>
                  <a:pt x="70" y="85"/>
                  <a:pt x="72" y="86"/>
                </a:cubicBezTo>
                <a:cubicBezTo>
                  <a:pt x="72" y="86"/>
                  <a:pt x="73" y="87"/>
                  <a:pt x="74" y="86"/>
                </a:cubicBezTo>
                <a:lnTo>
                  <a:pt x="75" y="85"/>
                </a:lnTo>
                <a:cubicBezTo>
                  <a:pt x="77" y="86"/>
                  <a:pt x="76" y="85"/>
                  <a:pt x="76" y="85"/>
                </a:cubicBezTo>
                <a:cubicBezTo>
                  <a:pt x="77" y="85"/>
                  <a:pt x="78" y="86"/>
                  <a:pt x="78" y="85"/>
                </a:cubicBezTo>
                <a:lnTo>
                  <a:pt x="78" y="84"/>
                </a:lnTo>
                <a:cubicBezTo>
                  <a:pt x="83" y="62"/>
                  <a:pt x="112" y="75"/>
                  <a:pt x="119" y="59"/>
                </a:cubicBezTo>
                <a:cubicBezTo>
                  <a:pt x="111" y="59"/>
                  <a:pt x="109" y="55"/>
                  <a:pt x="105" y="56"/>
                </a:cubicBezTo>
                <a:cubicBezTo>
                  <a:pt x="102" y="56"/>
                  <a:pt x="97" y="59"/>
                  <a:pt x="93" y="59"/>
                </a:cubicBezTo>
                <a:cubicBezTo>
                  <a:pt x="91" y="56"/>
                  <a:pt x="84" y="49"/>
                  <a:pt x="100" y="49"/>
                </a:cubicBezTo>
                <a:lnTo>
                  <a:pt x="108" y="49"/>
                </a:lnTo>
                <a:cubicBezTo>
                  <a:pt x="116" y="49"/>
                  <a:pt x="119" y="45"/>
                  <a:pt x="117" y="39"/>
                </a:cubicBezTo>
                <a:cubicBezTo>
                  <a:pt x="116" y="34"/>
                  <a:pt x="116" y="21"/>
                  <a:pt x="92" y="28"/>
                </a:cubicBezTo>
                <a:cubicBezTo>
                  <a:pt x="85" y="30"/>
                  <a:pt x="88" y="21"/>
                  <a:pt x="86" y="16"/>
                </a:cubicBezTo>
                <a:cubicBezTo>
                  <a:pt x="84" y="12"/>
                  <a:pt x="87" y="10"/>
                  <a:pt x="90" y="10"/>
                </a:cubicBezTo>
                <a:cubicBezTo>
                  <a:pt x="93" y="10"/>
                  <a:pt x="112" y="0"/>
                  <a:pt x="131" y="0"/>
                </a:cubicBezTo>
                <a:cubicBezTo>
                  <a:pt x="158" y="0"/>
                  <a:pt x="165" y="10"/>
                  <a:pt x="172" y="10"/>
                </a:cubicBezTo>
                <a:lnTo>
                  <a:pt x="169" y="12"/>
                </a:lnTo>
                <a:cubicBezTo>
                  <a:pt x="172" y="18"/>
                  <a:pt x="178" y="23"/>
                  <a:pt x="185" y="27"/>
                </a:cubicBezTo>
                <a:cubicBezTo>
                  <a:pt x="181" y="27"/>
                  <a:pt x="176" y="27"/>
                  <a:pt x="172" y="25"/>
                </a:cubicBezTo>
                <a:cubicBezTo>
                  <a:pt x="179" y="30"/>
                  <a:pt x="181" y="37"/>
                  <a:pt x="185" y="45"/>
                </a:cubicBezTo>
                <a:lnTo>
                  <a:pt x="176" y="42"/>
                </a:lnTo>
                <a:cubicBezTo>
                  <a:pt x="179" y="48"/>
                  <a:pt x="178" y="52"/>
                  <a:pt x="178" y="58"/>
                </a:cubicBezTo>
                <a:cubicBezTo>
                  <a:pt x="176" y="56"/>
                  <a:pt x="172" y="54"/>
                  <a:pt x="171" y="51"/>
                </a:cubicBezTo>
                <a:cubicBezTo>
                  <a:pt x="174" y="58"/>
                  <a:pt x="176" y="67"/>
                  <a:pt x="176" y="73"/>
                </a:cubicBezTo>
                <a:cubicBezTo>
                  <a:pt x="172" y="70"/>
                  <a:pt x="167" y="67"/>
                  <a:pt x="166" y="58"/>
                </a:cubicBezTo>
                <a:cubicBezTo>
                  <a:pt x="165" y="69"/>
                  <a:pt x="164" y="78"/>
                  <a:pt x="165" y="88"/>
                </a:cubicBezTo>
                <a:cubicBezTo>
                  <a:pt x="163" y="87"/>
                  <a:pt x="163" y="87"/>
                  <a:pt x="159" y="86"/>
                </a:cubicBezTo>
                <a:cubicBezTo>
                  <a:pt x="158" y="91"/>
                  <a:pt x="158" y="97"/>
                  <a:pt x="156" y="108"/>
                </a:cubicBezTo>
                <a:cubicBezTo>
                  <a:pt x="154" y="106"/>
                  <a:pt x="153" y="105"/>
                  <a:pt x="152" y="103"/>
                </a:cubicBezTo>
                <a:cubicBezTo>
                  <a:pt x="152" y="108"/>
                  <a:pt x="152" y="113"/>
                  <a:pt x="153" y="118"/>
                </a:cubicBezTo>
                <a:cubicBezTo>
                  <a:pt x="153" y="127"/>
                  <a:pt x="167" y="132"/>
                  <a:pt x="172" y="138"/>
                </a:cubicBezTo>
                <a:cubicBezTo>
                  <a:pt x="183" y="146"/>
                  <a:pt x="182" y="154"/>
                  <a:pt x="194" y="154"/>
                </a:cubicBezTo>
                <a:cubicBezTo>
                  <a:pt x="200" y="154"/>
                  <a:pt x="206" y="151"/>
                  <a:pt x="206" y="146"/>
                </a:cubicBezTo>
                <a:cubicBezTo>
                  <a:pt x="206" y="135"/>
                  <a:pt x="185" y="111"/>
                  <a:pt x="185" y="97"/>
                </a:cubicBezTo>
                <a:cubicBezTo>
                  <a:pt x="185" y="77"/>
                  <a:pt x="196" y="74"/>
                  <a:pt x="204" y="75"/>
                </a:cubicBezTo>
                <a:cubicBezTo>
                  <a:pt x="224" y="75"/>
                  <a:pt x="227" y="99"/>
                  <a:pt x="238" y="106"/>
                </a:cubicBezTo>
                <a:cubicBezTo>
                  <a:pt x="229" y="109"/>
                  <a:pt x="221" y="109"/>
                  <a:pt x="216" y="97"/>
                </a:cubicBezTo>
                <a:cubicBezTo>
                  <a:pt x="215" y="100"/>
                  <a:pt x="213" y="100"/>
                  <a:pt x="211" y="103"/>
                </a:cubicBezTo>
                <a:cubicBezTo>
                  <a:pt x="213" y="94"/>
                  <a:pt x="206" y="86"/>
                  <a:pt x="200" y="86"/>
                </a:cubicBezTo>
                <a:cubicBezTo>
                  <a:pt x="194" y="86"/>
                  <a:pt x="193" y="88"/>
                  <a:pt x="193" y="93"/>
                </a:cubicBezTo>
                <a:cubicBezTo>
                  <a:pt x="193" y="106"/>
                  <a:pt x="213" y="138"/>
                  <a:pt x="213" y="147"/>
                </a:cubicBezTo>
                <a:cubicBezTo>
                  <a:pt x="213" y="155"/>
                  <a:pt x="208" y="155"/>
                  <a:pt x="208" y="160"/>
                </a:cubicBezTo>
                <a:lnTo>
                  <a:pt x="207" y="160"/>
                </a:lnTo>
                <a:cubicBezTo>
                  <a:pt x="206" y="161"/>
                  <a:pt x="204" y="160"/>
                  <a:pt x="204" y="160"/>
                </a:cubicBezTo>
                <a:cubicBezTo>
                  <a:pt x="202" y="160"/>
                  <a:pt x="204" y="160"/>
                  <a:pt x="204" y="162"/>
                </a:cubicBezTo>
                <a:cubicBezTo>
                  <a:pt x="205" y="163"/>
                  <a:pt x="201" y="163"/>
                  <a:pt x="201" y="163"/>
                </a:cubicBezTo>
                <a:lnTo>
                  <a:pt x="198" y="163"/>
                </a:lnTo>
                <a:cubicBezTo>
                  <a:pt x="197" y="163"/>
                  <a:pt x="197" y="163"/>
                  <a:pt x="197" y="162"/>
                </a:cubicBezTo>
                <a:lnTo>
                  <a:pt x="195" y="164"/>
                </a:lnTo>
                <a:lnTo>
                  <a:pt x="191" y="164"/>
                </a:lnTo>
                <a:cubicBezTo>
                  <a:pt x="190" y="164"/>
                  <a:pt x="190" y="162"/>
                  <a:pt x="190" y="162"/>
                </a:cubicBezTo>
                <a:cubicBezTo>
                  <a:pt x="190" y="161"/>
                  <a:pt x="189" y="164"/>
                  <a:pt x="189" y="164"/>
                </a:cubicBezTo>
                <a:lnTo>
                  <a:pt x="185" y="164"/>
                </a:lnTo>
                <a:cubicBezTo>
                  <a:pt x="185" y="164"/>
                  <a:pt x="185" y="162"/>
                  <a:pt x="183" y="161"/>
                </a:cubicBezTo>
                <a:close/>
                <a:moveTo>
                  <a:pt x="171" y="51"/>
                </a:moveTo>
                <a:cubicBezTo>
                  <a:pt x="171" y="51"/>
                  <a:pt x="171" y="51"/>
                  <a:pt x="171" y="51"/>
                </a:cubicBezTo>
                <a:cubicBezTo>
                  <a:pt x="171" y="51"/>
                  <a:pt x="171" y="51"/>
                  <a:pt x="171" y="51"/>
                </a:cubicBezTo>
                <a:close/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99" name="Freeform 3045">
            <a:extLst>
              <a:ext uri="{FF2B5EF4-FFF2-40B4-BE49-F238E27FC236}">
                <a16:creationId xmlns:a16="http://schemas.microsoft.com/office/drawing/2014/main" id="{EA9FB9BE-7C9F-CD42-B4BF-DB90C69EA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22513"/>
            <a:ext cx="85725" cy="85725"/>
          </a:xfrm>
          <a:custGeom>
            <a:avLst/>
            <a:gdLst>
              <a:gd name="T0" fmla="*/ 22709624 w 240"/>
              <a:gd name="T1" fmla="*/ 27082589 h 237"/>
              <a:gd name="T2" fmla="*/ 15947708 w 240"/>
              <a:gd name="T3" fmla="*/ 18578452 h 237"/>
              <a:gd name="T4" fmla="*/ 14927223 w 240"/>
              <a:gd name="T5" fmla="*/ 18316575 h 237"/>
              <a:gd name="T6" fmla="*/ 13651349 w 240"/>
              <a:gd name="T7" fmla="*/ 17400728 h 237"/>
              <a:gd name="T8" fmla="*/ 12630864 w 240"/>
              <a:gd name="T9" fmla="*/ 16354304 h 237"/>
              <a:gd name="T10" fmla="*/ 11737538 w 240"/>
              <a:gd name="T11" fmla="*/ 15307519 h 237"/>
              <a:gd name="T12" fmla="*/ 10844570 w 240"/>
              <a:gd name="T13" fmla="*/ 15307519 h 237"/>
              <a:gd name="T14" fmla="*/ 9568696 w 240"/>
              <a:gd name="T15" fmla="*/ 15176580 h 237"/>
              <a:gd name="T16" fmla="*/ 8292822 w 240"/>
              <a:gd name="T17" fmla="*/ 15307519 h 237"/>
              <a:gd name="T18" fmla="*/ 7016948 w 240"/>
              <a:gd name="T19" fmla="*/ 15569034 h 237"/>
              <a:gd name="T20" fmla="*/ 6889433 w 240"/>
              <a:gd name="T21" fmla="*/ 15307519 h 237"/>
              <a:gd name="T22" fmla="*/ 8037790 w 240"/>
              <a:gd name="T23" fmla="*/ 15307519 h 237"/>
              <a:gd name="T24" fmla="*/ 9313664 w 240"/>
              <a:gd name="T25" fmla="*/ 14915065 h 237"/>
              <a:gd name="T26" fmla="*/ 10334149 w 240"/>
              <a:gd name="T27" fmla="*/ 14915065 h 237"/>
              <a:gd name="T28" fmla="*/ 11354991 w 240"/>
              <a:gd name="T29" fmla="*/ 14915065 h 237"/>
              <a:gd name="T30" fmla="*/ 12375475 w 240"/>
              <a:gd name="T31" fmla="*/ 16354304 h 237"/>
              <a:gd name="T32" fmla="*/ 12758380 w 240"/>
              <a:gd name="T33" fmla="*/ 16092427 h 237"/>
              <a:gd name="T34" fmla="*/ 13396317 w 240"/>
              <a:gd name="T35" fmla="*/ 16746759 h 237"/>
              <a:gd name="T36" fmla="*/ 14289286 w 240"/>
              <a:gd name="T37" fmla="*/ 17400728 h 237"/>
              <a:gd name="T38" fmla="*/ 15054739 w 240"/>
              <a:gd name="T39" fmla="*/ 18316575 h 237"/>
              <a:gd name="T40" fmla="*/ 15947708 w 240"/>
              <a:gd name="T41" fmla="*/ 18447514 h 237"/>
              <a:gd name="T42" fmla="*/ 22837497 w 240"/>
              <a:gd name="T43" fmla="*/ 27082589 h 237"/>
              <a:gd name="T44" fmla="*/ 20923687 w 240"/>
              <a:gd name="T45" fmla="*/ 30484099 h 237"/>
              <a:gd name="T46" fmla="*/ 25261372 w 240"/>
              <a:gd name="T47" fmla="*/ 25119957 h 237"/>
              <a:gd name="T48" fmla="*/ 24495919 w 240"/>
              <a:gd name="T49" fmla="*/ 21325993 h 237"/>
              <a:gd name="T50" fmla="*/ 26154340 w 240"/>
              <a:gd name="T51" fmla="*/ 21456570 h 237"/>
              <a:gd name="T52" fmla="*/ 26154340 w 240"/>
              <a:gd name="T53" fmla="*/ 16354304 h 237"/>
              <a:gd name="T54" fmla="*/ 27047666 w 240"/>
              <a:gd name="T55" fmla="*/ 20671661 h 237"/>
              <a:gd name="T56" fmla="*/ 25899308 w 240"/>
              <a:gd name="T57" fmla="*/ 21587508 h 237"/>
              <a:gd name="T58" fmla="*/ 24240887 w 240"/>
              <a:gd name="T59" fmla="*/ 21718447 h 237"/>
              <a:gd name="T60" fmla="*/ 25516761 w 240"/>
              <a:gd name="T61" fmla="*/ 26166742 h 237"/>
              <a:gd name="T62" fmla="*/ 6506885 w 240"/>
              <a:gd name="T63" fmla="*/ 14915065 h 237"/>
              <a:gd name="T64" fmla="*/ 5868948 w 240"/>
              <a:gd name="T65" fmla="*/ 14915065 h 237"/>
              <a:gd name="T66" fmla="*/ 5613559 w 240"/>
              <a:gd name="T67" fmla="*/ 15046003 h 237"/>
              <a:gd name="T68" fmla="*/ 5486043 w 240"/>
              <a:gd name="T69" fmla="*/ 14391672 h 237"/>
              <a:gd name="T70" fmla="*/ 4720590 w 240"/>
              <a:gd name="T71" fmla="*/ 14784126 h 237"/>
              <a:gd name="T72" fmla="*/ 1275874 w 240"/>
              <a:gd name="T73" fmla="*/ 13214310 h 237"/>
              <a:gd name="T74" fmla="*/ 9058275 w 240"/>
              <a:gd name="T75" fmla="*/ 11382616 h 237"/>
              <a:gd name="T76" fmla="*/ 12885896 w 240"/>
              <a:gd name="T77" fmla="*/ 9158468 h 237"/>
              <a:gd name="T78" fmla="*/ 11737538 w 240"/>
              <a:gd name="T79" fmla="*/ 7719229 h 237"/>
              <a:gd name="T80" fmla="*/ 14927223 w 240"/>
              <a:gd name="T81" fmla="*/ 5233204 h 237"/>
              <a:gd name="T82" fmla="*/ 11610023 w 240"/>
              <a:gd name="T83" fmla="*/ 1308301 h 237"/>
              <a:gd name="T84" fmla="*/ 23730466 w 240"/>
              <a:gd name="T85" fmla="*/ 3532449 h 237"/>
              <a:gd name="T86" fmla="*/ 23730466 w 240"/>
              <a:gd name="T87" fmla="*/ 5887535 h 237"/>
              <a:gd name="T88" fmla="*/ 21561623 w 240"/>
              <a:gd name="T89" fmla="*/ 1700755 h 237"/>
              <a:gd name="T90" fmla="*/ 11227475 w 240"/>
              <a:gd name="T91" fmla="*/ 2224148 h 237"/>
              <a:gd name="T92" fmla="*/ 13906381 w 240"/>
              <a:gd name="T93" fmla="*/ 6672443 h 237"/>
              <a:gd name="T94" fmla="*/ 12885896 w 240"/>
              <a:gd name="T95" fmla="*/ 7457352 h 237"/>
              <a:gd name="T96" fmla="*/ 10079117 w 240"/>
              <a:gd name="T97" fmla="*/ 11382616 h 237"/>
              <a:gd name="T98" fmla="*/ 9058275 w 240"/>
              <a:gd name="T99" fmla="*/ 11644132 h 237"/>
              <a:gd name="T100" fmla="*/ 2168843 w 240"/>
              <a:gd name="T101" fmla="*/ 12821494 h 237"/>
              <a:gd name="T102" fmla="*/ 4720590 w 240"/>
              <a:gd name="T103" fmla="*/ 14784126 h 237"/>
              <a:gd name="T104" fmla="*/ 23730466 w 240"/>
              <a:gd name="T105" fmla="*/ 6018474 h 237"/>
              <a:gd name="T106" fmla="*/ 22582108 w 240"/>
              <a:gd name="T107" fmla="*/ 9681499 h 237"/>
              <a:gd name="T108" fmla="*/ 21434108 w 240"/>
              <a:gd name="T109" fmla="*/ 7719229 h 237"/>
              <a:gd name="T110" fmla="*/ 22709624 w 240"/>
              <a:gd name="T111" fmla="*/ 7195836 h 237"/>
              <a:gd name="T112" fmla="*/ 21434108 w 240"/>
              <a:gd name="T113" fmla="*/ 17400728 h 237"/>
              <a:gd name="T114" fmla="*/ 23730466 w 240"/>
              <a:gd name="T115" fmla="*/ 12821494 h 237"/>
              <a:gd name="T116" fmla="*/ 29599414 w 240"/>
              <a:gd name="T117" fmla="*/ 13999218 h 237"/>
              <a:gd name="T118" fmla="*/ 26409729 w 240"/>
              <a:gd name="T119" fmla="*/ 19232422 h 237"/>
              <a:gd name="T120" fmla="*/ 19264908 w 240"/>
              <a:gd name="T121" fmla="*/ 13606764 h 237"/>
              <a:gd name="T122" fmla="*/ 27558087 w 240"/>
              <a:gd name="T123" fmla="*/ 12821494 h 237"/>
              <a:gd name="T124" fmla="*/ 26664761 w 240"/>
              <a:gd name="T125" fmla="*/ 11906009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0" h="237">
                <a:moveTo>
                  <a:pt x="175" y="236"/>
                </a:moveTo>
                <a:cubicBezTo>
                  <a:pt x="171" y="236"/>
                  <a:pt x="167" y="235"/>
                  <a:pt x="163" y="234"/>
                </a:cubicBezTo>
                <a:cubicBezTo>
                  <a:pt x="163" y="234"/>
                  <a:pt x="159" y="225"/>
                  <a:pt x="165" y="221"/>
                </a:cubicBezTo>
                <a:cubicBezTo>
                  <a:pt x="167" y="216"/>
                  <a:pt x="172" y="214"/>
                  <a:pt x="177" y="216"/>
                </a:cubicBezTo>
                <a:cubicBezTo>
                  <a:pt x="178" y="218"/>
                  <a:pt x="181" y="221"/>
                  <a:pt x="181" y="214"/>
                </a:cubicBezTo>
                <a:cubicBezTo>
                  <a:pt x="181" y="211"/>
                  <a:pt x="179" y="208"/>
                  <a:pt x="178" y="207"/>
                </a:cubicBezTo>
                <a:cubicBezTo>
                  <a:pt x="178" y="207"/>
                  <a:pt x="177" y="205"/>
                  <a:pt x="177" y="204"/>
                </a:cubicBezTo>
                <a:cubicBezTo>
                  <a:pt x="177" y="199"/>
                  <a:pt x="172" y="197"/>
                  <a:pt x="166" y="195"/>
                </a:cubicBezTo>
                <a:cubicBezTo>
                  <a:pt x="159" y="194"/>
                  <a:pt x="154" y="192"/>
                  <a:pt x="149" y="187"/>
                </a:cubicBezTo>
                <a:cubicBezTo>
                  <a:pt x="145" y="183"/>
                  <a:pt x="145" y="174"/>
                  <a:pt x="144" y="167"/>
                </a:cubicBezTo>
                <a:cubicBezTo>
                  <a:pt x="144" y="162"/>
                  <a:pt x="139" y="158"/>
                  <a:pt x="134" y="153"/>
                </a:cubicBezTo>
                <a:cubicBezTo>
                  <a:pt x="129" y="150"/>
                  <a:pt x="126" y="145"/>
                  <a:pt x="125" y="142"/>
                </a:cubicBezTo>
                <a:lnTo>
                  <a:pt x="124" y="144"/>
                </a:lnTo>
                <a:lnTo>
                  <a:pt x="122" y="142"/>
                </a:lnTo>
                <a:lnTo>
                  <a:pt x="122" y="143"/>
                </a:lnTo>
                <a:cubicBezTo>
                  <a:pt x="120" y="143"/>
                  <a:pt x="119" y="142"/>
                  <a:pt x="119" y="142"/>
                </a:cubicBezTo>
                <a:cubicBezTo>
                  <a:pt x="117" y="142"/>
                  <a:pt x="117" y="141"/>
                  <a:pt x="117" y="141"/>
                </a:cubicBezTo>
                <a:lnTo>
                  <a:pt x="117" y="140"/>
                </a:lnTo>
                <a:lnTo>
                  <a:pt x="115" y="141"/>
                </a:lnTo>
                <a:lnTo>
                  <a:pt x="112" y="138"/>
                </a:lnTo>
                <a:lnTo>
                  <a:pt x="111" y="135"/>
                </a:lnTo>
                <a:lnTo>
                  <a:pt x="110" y="138"/>
                </a:lnTo>
                <a:cubicBezTo>
                  <a:pt x="108" y="136"/>
                  <a:pt x="107" y="135"/>
                  <a:pt x="107" y="134"/>
                </a:cubicBezTo>
                <a:lnTo>
                  <a:pt x="107" y="133"/>
                </a:lnTo>
                <a:cubicBezTo>
                  <a:pt x="105" y="131"/>
                  <a:pt x="104" y="131"/>
                  <a:pt x="104" y="131"/>
                </a:cubicBezTo>
                <a:lnTo>
                  <a:pt x="104" y="128"/>
                </a:lnTo>
                <a:cubicBezTo>
                  <a:pt x="104" y="128"/>
                  <a:pt x="103" y="128"/>
                  <a:pt x="103" y="126"/>
                </a:cubicBezTo>
                <a:lnTo>
                  <a:pt x="103" y="128"/>
                </a:lnTo>
                <a:cubicBezTo>
                  <a:pt x="102" y="128"/>
                  <a:pt x="101" y="126"/>
                  <a:pt x="101" y="126"/>
                </a:cubicBezTo>
                <a:cubicBezTo>
                  <a:pt x="100" y="125"/>
                  <a:pt x="99" y="125"/>
                  <a:pt x="99" y="125"/>
                </a:cubicBezTo>
                <a:cubicBezTo>
                  <a:pt x="98" y="126"/>
                  <a:pt x="97" y="126"/>
                  <a:pt x="97" y="126"/>
                </a:cubicBezTo>
                <a:cubicBezTo>
                  <a:pt x="96" y="126"/>
                  <a:pt x="95" y="125"/>
                  <a:pt x="94" y="124"/>
                </a:cubicBezTo>
                <a:cubicBezTo>
                  <a:pt x="94" y="123"/>
                  <a:pt x="92" y="123"/>
                  <a:pt x="92" y="123"/>
                </a:cubicBezTo>
                <a:lnTo>
                  <a:pt x="92" y="120"/>
                </a:lnTo>
                <a:lnTo>
                  <a:pt x="92" y="119"/>
                </a:lnTo>
                <a:lnTo>
                  <a:pt x="92" y="117"/>
                </a:lnTo>
                <a:lnTo>
                  <a:pt x="91" y="115"/>
                </a:lnTo>
                <a:lnTo>
                  <a:pt x="91" y="116"/>
                </a:lnTo>
                <a:lnTo>
                  <a:pt x="89" y="116"/>
                </a:lnTo>
                <a:lnTo>
                  <a:pt x="89" y="119"/>
                </a:lnTo>
                <a:cubicBezTo>
                  <a:pt x="87" y="118"/>
                  <a:pt x="87" y="118"/>
                  <a:pt x="87" y="117"/>
                </a:cubicBezTo>
                <a:lnTo>
                  <a:pt x="85" y="117"/>
                </a:lnTo>
                <a:cubicBezTo>
                  <a:pt x="83" y="117"/>
                  <a:pt x="82" y="117"/>
                  <a:pt x="81" y="116"/>
                </a:cubicBezTo>
                <a:lnTo>
                  <a:pt x="82" y="117"/>
                </a:lnTo>
                <a:cubicBezTo>
                  <a:pt x="82" y="119"/>
                  <a:pt x="81" y="119"/>
                  <a:pt x="80" y="119"/>
                </a:cubicBezTo>
                <a:lnTo>
                  <a:pt x="79" y="119"/>
                </a:lnTo>
                <a:cubicBezTo>
                  <a:pt x="78" y="117"/>
                  <a:pt x="78" y="117"/>
                  <a:pt x="77" y="117"/>
                </a:cubicBezTo>
                <a:cubicBezTo>
                  <a:pt x="77" y="117"/>
                  <a:pt x="76" y="117"/>
                  <a:pt x="75" y="116"/>
                </a:cubicBezTo>
                <a:lnTo>
                  <a:pt x="75" y="117"/>
                </a:lnTo>
                <a:cubicBezTo>
                  <a:pt x="73" y="119"/>
                  <a:pt x="72" y="119"/>
                  <a:pt x="72" y="119"/>
                </a:cubicBezTo>
                <a:lnTo>
                  <a:pt x="69" y="119"/>
                </a:lnTo>
                <a:cubicBezTo>
                  <a:pt x="68" y="117"/>
                  <a:pt x="67" y="117"/>
                  <a:pt x="66" y="116"/>
                </a:cubicBezTo>
                <a:lnTo>
                  <a:pt x="66" y="115"/>
                </a:lnTo>
                <a:cubicBezTo>
                  <a:pt x="66" y="115"/>
                  <a:pt x="66" y="116"/>
                  <a:pt x="65" y="117"/>
                </a:cubicBezTo>
                <a:cubicBezTo>
                  <a:pt x="63" y="120"/>
                  <a:pt x="62" y="119"/>
                  <a:pt x="62" y="119"/>
                </a:cubicBezTo>
                <a:lnTo>
                  <a:pt x="60" y="117"/>
                </a:lnTo>
                <a:lnTo>
                  <a:pt x="58" y="117"/>
                </a:lnTo>
                <a:cubicBezTo>
                  <a:pt x="57" y="116"/>
                  <a:pt x="57" y="115"/>
                  <a:pt x="57" y="114"/>
                </a:cubicBezTo>
                <a:lnTo>
                  <a:pt x="57" y="115"/>
                </a:lnTo>
                <a:cubicBezTo>
                  <a:pt x="57" y="117"/>
                  <a:pt x="57" y="119"/>
                  <a:pt x="55" y="119"/>
                </a:cubicBezTo>
                <a:lnTo>
                  <a:pt x="54" y="117"/>
                </a:lnTo>
                <a:lnTo>
                  <a:pt x="54" y="118"/>
                </a:lnTo>
                <a:cubicBezTo>
                  <a:pt x="53" y="117"/>
                  <a:pt x="52" y="117"/>
                  <a:pt x="52" y="116"/>
                </a:cubicBezTo>
                <a:cubicBezTo>
                  <a:pt x="52" y="115"/>
                  <a:pt x="51" y="114"/>
                  <a:pt x="51" y="114"/>
                </a:cubicBezTo>
                <a:lnTo>
                  <a:pt x="53" y="114"/>
                </a:lnTo>
                <a:cubicBezTo>
                  <a:pt x="53" y="115"/>
                  <a:pt x="53" y="116"/>
                  <a:pt x="54" y="117"/>
                </a:cubicBezTo>
                <a:lnTo>
                  <a:pt x="55" y="114"/>
                </a:lnTo>
                <a:lnTo>
                  <a:pt x="56" y="114"/>
                </a:lnTo>
                <a:lnTo>
                  <a:pt x="57" y="114"/>
                </a:lnTo>
                <a:cubicBezTo>
                  <a:pt x="59" y="115"/>
                  <a:pt x="59" y="115"/>
                  <a:pt x="60" y="115"/>
                </a:cubicBezTo>
                <a:lnTo>
                  <a:pt x="61" y="116"/>
                </a:lnTo>
                <a:lnTo>
                  <a:pt x="63" y="117"/>
                </a:lnTo>
                <a:cubicBezTo>
                  <a:pt x="64" y="115"/>
                  <a:pt x="64" y="114"/>
                  <a:pt x="64" y="114"/>
                </a:cubicBezTo>
                <a:lnTo>
                  <a:pt x="67" y="114"/>
                </a:lnTo>
                <a:lnTo>
                  <a:pt x="69" y="116"/>
                </a:lnTo>
                <a:lnTo>
                  <a:pt x="71" y="117"/>
                </a:lnTo>
                <a:cubicBezTo>
                  <a:pt x="71" y="117"/>
                  <a:pt x="72" y="116"/>
                  <a:pt x="73" y="116"/>
                </a:cubicBezTo>
                <a:lnTo>
                  <a:pt x="73" y="114"/>
                </a:lnTo>
                <a:lnTo>
                  <a:pt x="75" y="114"/>
                </a:lnTo>
                <a:lnTo>
                  <a:pt x="76" y="114"/>
                </a:lnTo>
                <a:cubicBezTo>
                  <a:pt x="76" y="114"/>
                  <a:pt x="77" y="114"/>
                  <a:pt x="78" y="115"/>
                </a:cubicBezTo>
                <a:lnTo>
                  <a:pt x="80" y="117"/>
                </a:lnTo>
                <a:lnTo>
                  <a:pt x="80" y="115"/>
                </a:lnTo>
                <a:cubicBezTo>
                  <a:pt x="80" y="114"/>
                  <a:pt x="80" y="114"/>
                  <a:pt x="81" y="114"/>
                </a:cubicBezTo>
                <a:lnTo>
                  <a:pt x="82" y="114"/>
                </a:lnTo>
                <a:lnTo>
                  <a:pt x="84" y="114"/>
                </a:lnTo>
                <a:cubicBezTo>
                  <a:pt x="85" y="114"/>
                  <a:pt x="87" y="115"/>
                  <a:pt x="87" y="115"/>
                </a:cubicBezTo>
                <a:lnTo>
                  <a:pt x="88" y="117"/>
                </a:lnTo>
                <a:lnTo>
                  <a:pt x="88" y="114"/>
                </a:lnTo>
                <a:lnTo>
                  <a:pt x="89" y="114"/>
                </a:lnTo>
                <a:lnTo>
                  <a:pt x="92" y="114"/>
                </a:lnTo>
                <a:cubicBezTo>
                  <a:pt x="92" y="114"/>
                  <a:pt x="94" y="114"/>
                  <a:pt x="94" y="115"/>
                </a:cubicBezTo>
                <a:lnTo>
                  <a:pt x="94" y="118"/>
                </a:lnTo>
                <a:lnTo>
                  <a:pt x="94" y="120"/>
                </a:lnTo>
                <a:lnTo>
                  <a:pt x="94" y="123"/>
                </a:lnTo>
                <a:cubicBezTo>
                  <a:pt x="96" y="124"/>
                  <a:pt x="97" y="125"/>
                  <a:pt x="97" y="125"/>
                </a:cubicBezTo>
                <a:lnTo>
                  <a:pt x="97" y="123"/>
                </a:lnTo>
                <a:cubicBezTo>
                  <a:pt x="98" y="123"/>
                  <a:pt x="97" y="123"/>
                  <a:pt x="97" y="122"/>
                </a:cubicBezTo>
                <a:lnTo>
                  <a:pt x="97" y="120"/>
                </a:lnTo>
                <a:cubicBezTo>
                  <a:pt x="97" y="119"/>
                  <a:pt x="98" y="120"/>
                  <a:pt x="98" y="120"/>
                </a:cubicBezTo>
                <a:lnTo>
                  <a:pt x="99" y="121"/>
                </a:lnTo>
                <a:lnTo>
                  <a:pt x="100" y="123"/>
                </a:lnTo>
                <a:lnTo>
                  <a:pt x="101" y="124"/>
                </a:lnTo>
                <a:lnTo>
                  <a:pt x="103" y="125"/>
                </a:lnTo>
                <a:lnTo>
                  <a:pt x="104" y="123"/>
                </a:lnTo>
                <a:lnTo>
                  <a:pt x="105" y="123"/>
                </a:lnTo>
                <a:cubicBezTo>
                  <a:pt x="104" y="124"/>
                  <a:pt x="104" y="125"/>
                  <a:pt x="104" y="126"/>
                </a:cubicBezTo>
                <a:lnTo>
                  <a:pt x="105" y="128"/>
                </a:lnTo>
                <a:cubicBezTo>
                  <a:pt x="105" y="128"/>
                  <a:pt x="106" y="128"/>
                  <a:pt x="106" y="129"/>
                </a:cubicBezTo>
                <a:lnTo>
                  <a:pt x="107" y="128"/>
                </a:lnTo>
                <a:lnTo>
                  <a:pt x="109" y="128"/>
                </a:lnTo>
                <a:lnTo>
                  <a:pt x="110" y="131"/>
                </a:lnTo>
                <a:lnTo>
                  <a:pt x="110" y="133"/>
                </a:lnTo>
                <a:lnTo>
                  <a:pt x="112" y="133"/>
                </a:lnTo>
                <a:cubicBezTo>
                  <a:pt x="112" y="136"/>
                  <a:pt x="113" y="137"/>
                  <a:pt x="113" y="138"/>
                </a:cubicBezTo>
                <a:lnTo>
                  <a:pt x="115" y="139"/>
                </a:lnTo>
                <a:cubicBezTo>
                  <a:pt x="115" y="138"/>
                  <a:pt x="116" y="138"/>
                  <a:pt x="116" y="138"/>
                </a:cubicBezTo>
                <a:cubicBezTo>
                  <a:pt x="116" y="138"/>
                  <a:pt x="117" y="136"/>
                  <a:pt x="118" y="137"/>
                </a:cubicBezTo>
                <a:lnTo>
                  <a:pt x="118" y="138"/>
                </a:lnTo>
                <a:lnTo>
                  <a:pt x="118" y="140"/>
                </a:lnTo>
                <a:cubicBezTo>
                  <a:pt x="118" y="140"/>
                  <a:pt x="119" y="141"/>
                  <a:pt x="119" y="142"/>
                </a:cubicBezTo>
                <a:lnTo>
                  <a:pt x="121" y="142"/>
                </a:lnTo>
                <a:lnTo>
                  <a:pt x="121" y="141"/>
                </a:lnTo>
                <a:lnTo>
                  <a:pt x="122" y="140"/>
                </a:lnTo>
                <a:lnTo>
                  <a:pt x="124" y="142"/>
                </a:lnTo>
                <a:lnTo>
                  <a:pt x="125" y="141"/>
                </a:lnTo>
                <a:cubicBezTo>
                  <a:pt x="126" y="145"/>
                  <a:pt x="131" y="148"/>
                  <a:pt x="135" y="152"/>
                </a:cubicBezTo>
                <a:cubicBezTo>
                  <a:pt x="140" y="156"/>
                  <a:pt x="145" y="161"/>
                  <a:pt x="145" y="167"/>
                </a:cubicBezTo>
                <a:cubicBezTo>
                  <a:pt x="145" y="174"/>
                  <a:pt x="146" y="183"/>
                  <a:pt x="150" y="186"/>
                </a:cubicBezTo>
                <a:cubicBezTo>
                  <a:pt x="154" y="191"/>
                  <a:pt x="160" y="192"/>
                  <a:pt x="166" y="194"/>
                </a:cubicBezTo>
                <a:cubicBezTo>
                  <a:pt x="172" y="196"/>
                  <a:pt x="177" y="197"/>
                  <a:pt x="178" y="204"/>
                </a:cubicBezTo>
                <a:cubicBezTo>
                  <a:pt x="178" y="204"/>
                  <a:pt x="179" y="205"/>
                  <a:pt x="179" y="207"/>
                </a:cubicBezTo>
                <a:cubicBezTo>
                  <a:pt x="181" y="208"/>
                  <a:pt x="182" y="210"/>
                  <a:pt x="182" y="214"/>
                </a:cubicBezTo>
                <a:cubicBezTo>
                  <a:pt x="182" y="219"/>
                  <a:pt x="180" y="219"/>
                  <a:pt x="179" y="219"/>
                </a:cubicBezTo>
                <a:lnTo>
                  <a:pt x="176" y="219"/>
                </a:lnTo>
                <a:cubicBezTo>
                  <a:pt x="174" y="218"/>
                  <a:pt x="173" y="218"/>
                  <a:pt x="173" y="218"/>
                </a:cubicBezTo>
                <a:cubicBezTo>
                  <a:pt x="170" y="218"/>
                  <a:pt x="168" y="219"/>
                  <a:pt x="166" y="221"/>
                </a:cubicBezTo>
                <a:cubicBezTo>
                  <a:pt x="162" y="225"/>
                  <a:pt x="164" y="233"/>
                  <a:pt x="164" y="233"/>
                </a:cubicBezTo>
                <a:cubicBezTo>
                  <a:pt x="167" y="233"/>
                  <a:pt x="171" y="235"/>
                  <a:pt x="175" y="235"/>
                </a:cubicBezTo>
                <a:cubicBezTo>
                  <a:pt x="181" y="235"/>
                  <a:pt x="186" y="233"/>
                  <a:pt x="190" y="230"/>
                </a:cubicBezTo>
                <a:cubicBezTo>
                  <a:pt x="195" y="226"/>
                  <a:pt x="195" y="221"/>
                  <a:pt x="195" y="213"/>
                </a:cubicBezTo>
                <a:cubicBezTo>
                  <a:pt x="195" y="205"/>
                  <a:pt x="198" y="202"/>
                  <a:pt x="199" y="199"/>
                </a:cubicBezTo>
                <a:cubicBezTo>
                  <a:pt x="200" y="198"/>
                  <a:pt x="201" y="197"/>
                  <a:pt x="201" y="196"/>
                </a:cubicBezTo>
                <a:cubicBezTo>
                  <a:pt x="201" y="195"/>
                  <a:pt x="199" y="194"/>
                  <a:pt x="198" y="192"/>
                </a:cubicBezTo>
                <a:cubicBezTo>
                  <a:pt x="194" y="189"/>
                  <a:pt x="186" y="184"/>
                  <a:pt x="183" y="162"/>
                </a:cubicBezTo>
                <a:cubicBezTo>
                  <a:pt x="186" y="161"/>
                  <a:pt x="186" y="163"/>
                  <a:pt x="186" y="163"/>
                </a:cubicBezTo>
                <a:cubicBezTo>
                  <a:pt x="187" y="164"/>
                  <a:pt x="189" y="164"/>
                  <a:pt x="189" y="164"/>
                </a:cubicBezTo>
                <a:cubicBezTo>
                  <a:pt x="190" y="164"/>
                  <a:pt x="190" y="164"/>
                  <a:pt x="190" y="164"/>
                </a:cubicBezTo>
                <a:lnTo>
                  <a:pt x="191" y="163"/>
                </a:lnTo>
                <a:lnTo>
                  <a:pt x="192" y="163"/>
                </a:lnTo>
                <a:cubicBezTo>
                  <a:pt x="192" y="163"/>
                  <a:pt x="192" y="164"/>
                  <a:pt x="193" y="164"/>
                </a:cubicBezTo>
                <a:lnTo>
                  <a:pt x="195" y="164"/>
                </a:lnTo>
                <a:lnTo>
                  <a:pt x="196" y="163"/>
                </a:lnTo>
                <a:lnTo>
                  <a:pt x="198" y="163"/>
                </a:lnTo>
                <a:lnTo>
                  <a:pt x="199" y="164"/>
                </a:lnTo>
                <a:lnTo>
                  <a:pt x="205" y="164"/>
                </a:lnTo>
                <a:lnTo>
                  <a:pt x="203" y="162"/>
                </a:lnTo>
                <a:cubicBezTo>
                  <a:pt x="203" y="162"/>
                  <a:pt x="203" y="161"/>
                  <a:pt x="205" y="161"/>
                </a:cubicBezTo>
                <a:lnTo>
                  <a:pt x="208" y="161"/>
                </a:lnTo>
                <a:cubicBezTo>
                  <a:pt x="208" y="159"/>
                  <a:pt x="209" y="158"/>
                  <a:pt x="211" y="156"/>
                </a:cubicBezTo>
                <a:cubicBezTo>
                  <a:pt x="213" y="155"/>
                  <a:pt x="214" y="152"/>
                  <a:pt x="214" y="148"/>
                </a:cubicBezTo>
                <a:cubicBezTo>
                  <a:pt x="214" y="144"/>
                  <a:pt x="210" y="135"/>
                  <a:pt x="205" y="125"/>
                </a:cubicBezTo>
                <a:cubicBezTo>
                  <a:pt x="199" y="114"/>
                  <a:pt x="193" y="101"/>
                  <a:pt x="193" y="94"/>
                </a:cubicBezTo>
                <a:cubicBezTo>
                  <a:pt x="193" y="89"/>
                  <a:pt x="195" y="87"/>
                  <a:pt x="200" y="87"/>
                </a:cubicBezTo>
                <a:cubicBezTo>
                  <a:pt x="196" y="87"/>
                  <a:pt x="195" y="90"/>
                  <a:pt x="195" y="94"/>
                </a:cubicBezTo>
                <a:cubicBezTo>
                  <a:pt x="195" y="101"/>
                  <a:pt x="200" y="114"/>
                  <a:pt x="207" y="124"/>
                </a:cubicBezTo>
                <a:cubicBezTo>
                  <a:pt x="211" y="134"/>
                  <a:pt x="216" y="144"/>
                  <a:pt x="216" y="148"/>
                </a:cubicBezTo>
                <a:cubicBezTo>
                  <a:pt x="216" y="153"/>
                  <a:pt x="214" y="155"/>
                  <a:pt x="212" y="158"/>
                </a:cubicBezTo>
                <a:cubicBezTo>
                  <a:pt x="211" y="159"/>
                  <a:pt x="209" y="160"/>
                  <a:pt x="209" y="161"/>
                </a:cubicBezTo>
                <a:lnTo>
                  <a:pt x="208" y="162"/>
                </a:lnTo>
                <a:lnTo>
                  <a:pt x="207" y="162"/>
                </a:lnTo>
                <a:lnTo>
                  <a:pt x="205" y="162"/>
                </a:lnTo>
                <a:lnTo>
                  <a:pt x="206" y="164"/>
                </a:lnTo>
                <a:cubicBezTo>
                  <a:pt x="205" y="165"/>
                  <a:pt x="205" y="165"/>
                  <a:pt x="203" y="165"/>
                </a:cubicBezTo>
                <a:lnTo>
                  <a:pt x="199" y="165"/>
                </a:lnTo>
                <a:lnTo>
                  <a:pt x="198" y="164"/>
                </a:lnTo>
                <a:lnTo>
                  <a:pt x="196" y="165"/>
                </a:lnTo>
                <a:lnTo>
                  <a:pt x="193" y="165"/>
                </a:lnTo>
                <a:lnTo>
                  <a:pt x="191" y="165"/>
                </a:lnTo>
                <a:lnTo>
                  <a:pt x="190" y="166"/>
                </a:lnTo>
                <a:cubicBezTo>
                  <a:pt x="189" y="166"/>
                  <a:pt x="187" y="165"/>
                  <a:pt x="187" y="165"/>
                </a:cubicBezTo>
                <a:cubicBezTo>
                  <a:pt x="186" y="165"/>
                  <a:pt x="186" y="165"/>
                  <a:pt x="185" y="164"/>
                </a:cubicBezTo>
                <a:lnTo>
                  <a:pt x="184" y="163"/>
                </a:lnTo>
                <a:cubicBezTo>
                  <a:pt x="187" y="183"/>
                  <a:pt x="195" y="189"/>
                  <a:pt x="199" y="192"/>
                </a:cubicBezTo>
                <a:cubicBezTo>
                  <a:pt x="201" y="192"/>
                  <a:pt x="202" y="194"/>
                  <a:pt x="202" y="196"/>
                </a:cubicBezTo>
                <a:cubicBezTo>
                  <a:pt x="202" y="198"/>
                  <a:pt x="201" y="199"/>
                  <a:pt x="200" y="200"/>
                </a:cubicBezTo>
                <a:cubicBezTo>
                  <a:pt x="200" y="200"/>
                  <a:pt x="198" y="205"/>
                  <a:pt x="198" y="213"/>
                </a:cubicBezTo>
                <a:cubicBezTo>
                  <a:pt x="198" y="221"/>
                  <a:pt x="195" y="227"/>
                  <a:pt x="191" y="230"/>
                </a:cubicBezTo>
                <a:cubicBezTo>
                  <a:pt x="187" y="234"/>
                  <a:pt x="182" y="236"/>
                  <a:pt x="175" y="236"/>
                </a:cubicBezTo>
                <a:close/>
                <a:moveTo>
                  <a:pt x="50" y="113"/>
                </a:moveTo>
                <a:cubicBezTo>
                  <a:pt x="51" y="113"/>
                  <a:pt x="51" y="113"/>
                  <a:pt x="51" y="114"/>
                </a:cubicBezTo>
                <a:cubicBezTo>
                  <a:pt x="51" y="113"/>
                  <a:pt x="50" y="113"/>
                  <a:pt x="50" y="113"/>
                </a:cubicBezTo>
                <a:close/>
                <a:moveTo>
                  <a:pt x="50" y="113"/>
                </a:moveTo>
                <a:lnTo>
                  <a:pt x="50" y="117"/>
                </a:lnTo>
                <a:cubicBezTo>
                  <a:pt x="50" y="117"/>
                  <a:pt x="48" y="118"/>
                  <a:pt x="47" y="118"/>
                </a:cubicBezTo>
                <a:lnTo>
                  <a:pt x="46" y="117"/>
                </a:lnTo>
                <a:lnTo>
                  <a:pt x="46" y="114"/>
                </a:lnTo>
                <a:cubicBezTo>
                  <a:pt x="46" y="114"/>
                  <a:pt x="47" y="114"/>
                  <a:pt x="47" y="116"/>
                </a:cubicBezTo>
                <a:cubicBezTo>
                  <a:pt x="47" y="116"/>
                  <a:pt x="47" y="114"/>
                  <a:pt x="48" y="114"/>
                </a:cubicBezTo>
                <a:lnTo>
                  <a:pt x="48" y="112"/>
                </a:lnTo>
                <a:cubicBezTo>
                  <a:pt x="49" y="112"/>
                  <a:pt x="50" y="112"/>
                  <a:pt x="50" y="113"/>
                </a:cubicBezTo>
                <a:cubicBezTo>
                  <a:pt x="50" y="113"/>
                  <a:pt x="50" y="113"/>
                  <a:pt x="50" y="113"/>
                </a:cubicBezTo>
                <a:close/>
                <a:moveTo>
                  <a:pt x="44" y="115"/>
                </a:moveTo>
                <a:cubicBezTo>
                  <a:pt x="44" y="113"/>
                  <a:pt x="43" y="113"/>
                  <a:pt x="43" y="113"/>
                </a:cubicBezTo>
                <a:cubicBezTo>
                  <a:pt x="41" y="113"/>
                  <a:pt x="40" y="115"/>
                  <a:pt x="40" y="115"/>
                </a:cubicBezTo>
                <a:cubicBezTo>
                  <a:pt x="39" y="115"/>
                  <a:pt x="38" y="114"/>
                  <a:pt x="38" y="113"/>
                </a:cubicBezTo>
                <a:cubicBezTo>
                  <a:pt x="38" y="114"/>
                  <a:pt x="39" y="114"/>
                  <a:pt x="39" y="114"/>
                </a:cubicBezTo>
                <a:cubicBezTo>
                  <a:pt x="41" y="112"/>
                  <a:pt x="41" y="112"/>
                  <a:pt x="41" y="111"/>
                </a:cubicBezTo>
                <a:cubicBezTo>
                  <a:pt x="41" y="110"/>
                  <a:pt x="43" y="110"/>
                  <a:pt x="43" y="110"/>
                </a:cubicBezTo>
                <a:lnTo>
                  <a:pt x="43" y="111"/>
                </a:lnTo>
                <a:cubicBezTo>
                  <a:pt x="43" y="112"/>
                  <a:pt x="44" y="114"/>
                  <a:pt x="46" y="114"/>
                </a:cubicBezTo>
                <a:lnTo>
                  <a:pt x="44" y="115"/>
                </a:lnTo>
                <a:close/>
                <a:moveTo>
                  <a:pt x="37" y="113"/>
                </a:moveTo>
                <a:cubicBezTo>
                  <a:pt x="37" y="113"/>
                  <a:pt x="38" y="113"/>
                  <a:pt x="38" y="113"/>
                </a:cubicBezTo>
                <a:cubicBezTo>
                  <a:pt x="37" y="113"/>
                  <a:pt x="37" y="113"/>
                  <a:pt x="37" y="113"/>
                </a:cubicBezTo>
                <a:close/>
                <a:moveTo>
                  <a:pt x="37" y="113"/>
                </a:moveTo>
                <a:cubicBezTo>
                  <a:pt x="36" y="112"/>
                  <a:pt x="35" y="110"/>
                  <a:pt x="34" y="109"/>
                </a:cubicBezTo>
                <a:lnTo>
                  <a:pt x="33" y="112"/>
                </a:lnTo>
                <a:lnTo>
                  <a:pt x="32" y="112"/>
                </a:lnTo>
                <a:lnTo>
                  <a:pt x="31" y="112"/>
                </a:lnTo>
                <a:cubicBezTo>
                  <a:pt x="27" y="104"/>
                  <a:pt x="21" y="97"/>
                  <a:pt x="10" y="101"/>
                </a:cubicBezTo>
                <a:lnTo>
                  <a:pt x="3" y="95"/>
                </a:lnTo>
                <a:lnTo>
                  <a:pt x="1" y="88"/>
                </a:lnTo>
                <a:lnTo>
                  <a:pt x="0" y="85"/>
                </a:lnTo>
                <a:cubicBezTo>
                  <a:pt x="9" y="74"/>
                  <a:pt x="17" y="78"/>
                  <a:pt x="27" y="83"/>
                </a:cubicBezTo>
                <a:cubicBezTo>
                  <a:pt x="34" y="88"/>
                  <a:pt x="41" y="92"/>
                  <a:pt x="52" y="92"/>
                </a:cubicBezTo>
                <a:cubicBezTo>
                  <a:pt x="57" y="92"/>
                  <a:pt x="64" y="91"/>
                  <a:pt x="71" y="87"/>
                </a:cubicBezTo>
                <a:cubicBezTo>
                  <a:pt x="69" y="87"/>
                  <a:pt x="71" y="85"/>
                  <a:pt x="71" y="85"/>
                </a:cubicBezTo>
                <a:lnTo>
                  <a:pt x="74" y="87"/>
                </a:lnTo>
                <a:lnTo>
                  <a:pt x="76" y="85"/>
                </a:lnTo>
                <a:lnTo>
                  <a:pt x="77" y="85"/>
                </a:lnTo>
                <a:lnTo>
                  <a:pt x="78" y="85"/>
                </a:lnTo>
                <a:cubicBezTo>
                  <a:pt x="81" y="73"/>
                  <a:pt x="91" y="71"/>
                  <a:pt x="101" y="70"/>
                </a:cubicBezTo>
                <a:cubicBezTo>
                  <a:pt x="108" y="68"/>
                  <a:pt x="117" y="66"/>
                  <a:pt x="118" y="60"/>
                </a:cubicBezTo>
                <a:cubicBezTo>
                  <a:pt x="115" y="60"/>
                  <a:pt x="112" y="59"/>
                  <a:pt x="110" y="59"/>
                </a:cubicBezTo>
                <a:cubicBezTo>
                  <a:pt x="109" y="58"/>
                  <a:pt x="107" y="57"/>
                  <a:pt x="106" y="57"/>
                </a:cubicBezTo>
                <a:cubicBezTo>
                  <a:pt x="105" y="57"/>
                  <a:pt x="103" y="58"/>
                  <a:pt x="101" y="59"/>
                </a:cubicBezTo>
                <a:cubicBezTo>
                  <a:pt x="98" y="60"/>
                  <a:pt x="96" y="61"/>
                  <a:pt x="94" y="61"/>
                </a:cubicBezTo>
                <a:cubicBezTo>
                  <a:pt x="92" y="60"/>
                  <a:pt x="92" y="59"/>
                  <a:pt x="92" y="59"/>
                </a:cubicBezTo>
                <a:cubicBezTo>
                  <a:pt x="91" y="57"/>
                  <a:pt x="89" y="54"/>
                  <a:pt x="91" y="52"/>
                </a:cubicBezTo>
                <a:cubicBezTo>
                  <a:pt x="92" y="50"/>
                  <a:pt x="95" y="49"/>
                  <a:pt x="101" y="49"/>
                </a:cubicBezTo>
                <a:cubicBezTo>
                  <a:pt x="101" y="49"/>
                  <a:pt x="103" y="49"/>
                  <a:pt x="104" y="50"/>
                </a:cubicBezTo>
                <a:lnTo>
                  <a:pt x="108" y="50"/>
                </a:lnTo>
                <a:cubicBezTo>
                  <a:pt x="112" y="50"/>
                  <a:pt x="115" y="49"/>
                  <a:pt x="117" y="47"/>
                </a:cubicBezTo>
                <a:cubicBezTo>
                  <a:pt x="117" y="45"/>
                  <a:pt x="118" y="44"/>
                  <a:pt x="117" y="40"/>
                </a:cubicBezTo>
                <a:cubicBezTo>
                  <a:pt x="117" y="35"/>
                  <a:pt x="115" y="29"/>
                  <a:pt x="104" y="29"/>
                </a:cubicBezTo>
                <a:cubicBezTo>
                  <a:pt x="101" y="29"/>
                  <a:pt x="97" y="29"/>
                  <a:pt x="94" y="30"/>
                </a:cubicBezTo>
                <a:cubicBezTo>
                  <a:pt x="88" y="31"/>
                  <a:pt x="87" y="26"/>
                  <a:pt x="87" y="22"/>
                </a:cubicBezTo>
                <a:lnTo>
                  <a:pt x="87" y="18"/>
                </a:lnTo>
                <a:cubicBezTo>
                  <a:pt x="85" y="16"/>
                  <a:pt x="85" y="13"/>
                  <a:pt x="87" y="12"/>
                </a:cubicBezTo>
                <a:cubicBezTo>
                  <a:pt x="88" y="11"/>
                  <a:pt x="89" y="10"/>
                  <a:pt x="91" y="10"/>
                </a:cubicBezTo>
                <a:cubicBezTo>
                  <a:pt x="92" y="10"/>
                  <a:pt x="94" y="9"/>
                  <a:pt x="97" y="8"/>
                </a:cubicBezTo>
                <a:cubicBezTo>
                  <a:pt x="105" y="5"/>
                  <a:pt x="119" y="0"/>
                  <a:pt x="132" y="0"/>
                </a:cubicBezTo>
                <a:cubicBezTo>
                  <a:pt x="150" y="0"/>
                  <a:pt x="159" y="4"/>
                  <a:pt x="166" y="7"/>
                </a:cubicBezTo>
                <a:cubicBezTo>
                  <a:pt x="168" y="8"/>
                  <a:pt x="171" y="10"/>
                  <a:pt x="173" y="10"/>
                </a:cubicBezTo>
                <a:lnTo>
                  <a:pt x="170" y="14"/>
                </a:lnTo>
                <a:cubicBezTo>
                  <a:pt x="173" y="18"/>
                  <a:pt x="178" y="22"/>
                  <a:pt x="186" y="27"/>
                </a:cubicBezTo>
                <a:lnTo>
                  <a:pt x="186" y="28"/>
                </a:lnTo>
                <a:lnTo>
                  <a:pt x="186" y="29"/>
                </a:lnTo>
                <a:lnTo>
                  <a:pt x="182" y="29"/>
                </a:lnTo>
                <a:lnTo>
                  <a:pt x="178" y="29"/>
                </a:lnTo>
                <a:cubicBezTo>
                  <a:pt x="180" y="32"/>
                  <a:pt x="183" y="38"/>
                  <a:pt x="185" y="43"/>
                </a:cubicBezTo>
                <a:lnTo>
                  <a:pt x="186" y="45"/>
                </a:lnTo>
                <a:lnTo>
                  <a:pt x="183" y="44"/>
                </a:lnTo>
                <a:cubicBezTo>
                  <a:pt x="181" y="37"/>
                  <a:pt x="178" y="31"/>
                  <a:pt x="173" y="27"/>
                </a:cubicBezTo>
                <a:lnTo>
                  <a:pt x="173" y="26"/>
                </a:lnTo>
                <a:lnTo>
                  <a:pt x="182" y="26"/>
                </a:lnTo>
                <a:lnTo>
                  <a:pt x="183" y="26"/>
                </a:lnTo>
                <a:cubicBezTo>
                  <a:pt x="176" y="23"/>
                  <a:pt x="172" y="19"/>
                  <a:pt x="169" y="13"/>
                </a:cubicBezTo>
                <a:lnTo>
                  <a:pt x="173" y="10"/>
                </a:lnTo>
                <a:cubicBezTo>
                  <a:pt x="171" y="11"/>
                  <a:pt x="168" y="10"/>
                  <a:pt x="165" y="8"/>
                </a:cubicBezTo>
                <a:cubicBezTo>
                  <a:pt x="159" y="5"/>
                  <a:pt x="150" y="2"/>
                  <a:pt x="132" y="2"/>
                </a:cubicBezTo>
                <a:cubicBezTo>
                  <a:pt x="119" y="2"/>
                  <a:pt x="105" y="7"/>
                  <a:pt x="97" y="10"/>
                </a:cubicBezTo>
                <a:cubicBezTo>
                  <a:pt x="90" y="12"/>
                  <a:pt x="89" y="11"/>
                  <a:pt x="88" y="13"/>
                </a:cubicBezTo>
                <a:cubicBezTo>
                  <a:pt x="88" y="14"/>
                  <a:pt x="87" y="16"/>
                  <a:pt x="88" y="17"/>
                </a:cubicBezTo>
                <a:lnTo>
                  <a:pt x="88" y="23"/>
                </a:lnTo>
                <a:cubicBezTo>
                  <a:pt x="89" y="28"/>
                  <a:pt x="89" y="29"/>
                  <a:pt x="93" y="29"/>
                </a:cubicBezTo>
                <a:cubicBezTo>
                  <a:pt x="97" y="28"/>
                  <a:pt x="101" y="26"/>
                  <a:pt x="104" y="26"/>
                </a:cubicBezTo>
                <a:cubicBezTo>
                  <a:pt x="117" y="26"/>
                  <a:pt x="117" y="35"/>
                  <a:pt x="119" y="40"/>
                </a:cubicBezTo>
                <a:cubicBezTo>
                  <a:pt x="120" y="44"/>
                  <a:pt x="120" y="46"/>
                  <a:pt x="118" y="48"/>
                </a:cubicBezTo>
                <a:cubicBezTo>
                  <a:pt x="117" y="50"/>
                  <a:pt x="113" y="51"/>
                  <a:pt x="109" y="51"/>
                </a:cubicBezTo>
                <a:lnTo>
                  <a:pt x="105" y="51"/>
                </a:lnTo>
                <a:cubicBezTo>
                  <a:pt x="103" y="50"/>
                  <a:pt x="102" y="50"/>
                  <a:pt x="102" y="50"/>
                </a:cubicBezTo>
                <a:cubicBezTo>
                  <a:pt x="96" y="50"/>
                  <a:pt x="94" y="51"/>
                  <a:pt x="92" y="53"/>
                </a:cubicBezTo>
                <a:cubicBezTo>
                  <a:pt x="91" y="54"/>
                  <a:pt x="92" y="56"/>
                  <a:pt x="94" y="58"/>
                </a:cubicBezTo>
                <a:lnTo>
                  <a:pt x="94" y="60"/>
                </a:lnTo>
                <a:cubicBezTo>
                  <a:pt x="95" y="60"/>
                  <a:pt x="98" y="59"/>
                  <a:pt x="101" y="57"/>
                </a:cubicBezTo>
                <a:cubicBezTo>
                  <a:pt x="103" y="57"/>
                  <a:pt x="104" y="55"/>
                  <a:pt x="106" y="55"/>
                </a:cubicBezTo>
                <a:cubicBezTo>
                  <a:pt x="107" y="55"/>
                  <a:pt x="110" y="57"/>
                  <a:pt x="111" y="57"/>
                </a:cubicBezTo>
                <a:cubicBezTo>
                  <a:pt x="113" y="58"/>
                  <a:pt x="115" y="59"/>
                  <a:pt x="120" y="59"/>
                </a:cubicBezTo>
                <a:cubicBezTo>
                  <a:pt x="117" y="68"/>
                  <a:pt x="108" y="70"/>
                  <a:pt x="101" y="71"/>
                </a:cubicBezTo>
                <a:cubicBezTo>
                  <a:pt x="92" y="73"/>
                  <a:pt x="82" y="74"/>
                  <a:pt x="80" y="85"/>
                </a:cubicBezTo>
                <a:cubicBezTo>
                  <a:pt x="80" y="86"/>
                  <a:pt x="79" y="87"/>
                  <a:pt x="79" y="87"/>
                </a:cubicBezTo>
                <a:lnTo>
                  <a:pt x="78" y="86"/>
                </a:lnTo>
                <a:lnTo>
                  <a:pt x="77" y="86"/>
                </a:lnTo>
                <a:cubicBezTo>
                  <a:pt x="76" y="87"/>
                  <a:pt x="76" y="87"/>
                  <a:pt x="76" y="86"/>
                </a:cubicBezTo>
                <a:lnTo>
                  <a:pt x="76" y="87"/>
                </a:lnTo>
                <a:cubicBezTo>
                  <a:pt x="73" y="88"/>
                  <a:pt x="71" y="87"/>
                  <a:pt x="71" y="87"/>
                </a:cubicBezTo>
                <a:lnTo>
                  <a:pt x="71" y="89"/>
                </a:lnTo>
                <a:cubicBezTo>
                  <a:pt x="52" y="99"/>
                  <a:pt x="38" y="92"/>
                  <a:pt x="27" y="85"/>
                </a:cubicBezTo>
                <a:cubicBezTo>
                  <a:pt x="17" y="79"/>
                  <a:pt x="10" y="76"/>
                  <a:pt x="2" y="86"/>
                </a:cubicBezTo>
                <a:lnTo>
                  <a:pt x="2" y="88"/>
                </a:lnTo>
                <a:lnTo>
                  <a:pt x="5" y="94"/>
                </a:lnTo>
                <a:lnTo>
                  <a:pt x="10" y="101"/>
                </a:lnTo>
                <a:cubicBezTo>
                  <a:pt x="12" y="99"/>
                  <a:pt x="15" y="98"/>
                  <a:pt x="17" y="98"/>
                </a:cubicBezTo>
                <a:cubicBezTo>
                  <a:pt x="25" y="98"/>
                  <a:pt x="28" y="105"/>
                  <a:pt x="32" y="111"/>
                </a:cubicBezTo>
                <a:lnTo>
                  <a:pt x="32" y="110"/>
                </a:lnTo>
                <a:cubicBezTo>
                  <a:pt x="32" y="108"/>
                  <a:pt x="33" y="107"/>
                  <a:pt x="33" y="107"/>
                </a:cubicBezTo>
                <a:lnTo>
                  <a:pt x="35" y="108"/>
                </a:lnTo>
                <a:cubicBezTo>
                  <a:pt x="37" y="110"/>
                  <a:pt x="37" y="110"/>
                  <a:pt x="37" y="112"/>
                </a:cubicBezTo>
                <a:cubicBezTo>
                  <a:pt x="37" y="112"/>
                  <a:pt x="37" y="113"/>
                  <a:pt x="37" y="113"/>
                </a:cubicBezTo>
                <a:cubicBezTo>
                  <a:pt x="37" y="113"/>
                  <a:pt x="37" y="113"/>
                  <a:pt x="37" y="113"/>
                </a:cubicBezTo>
                <a:close/>
                <a:moveTo>
                  <a:pt x="186" y="46"/>
                </a:moveTo>
                <a:lnTo>
                  <a:pt x="178" y="44"/>
                </a:lnTo>
                <a:cubicBezTo>
                  <a:pt x="177" y="44"/>
                  <a:pt x="177" y="43"/>
                  <a:pt x="177" y="43"/>
                </a:cubicBezTo>
                <a:lnTo>
                  <a:pt x="186" y="45"/>
                </a:lnTo>
                <a:lnTo>
                  <a:pt x="186" y="46"/>
                </a:lnTo>
                <a:close/>
                <a:moveTo>
                  <a:pt x="179" y="55"/>
                </a:moveTo>
                <a:lnTo>
                  <a:pt x="179" y="58"/>
                </a:lnTo>
                <a:lnTo>
                  <a:pt x="179" y="59"/>
                </a:lnTo>
                <a:cubicBezTo>
                  <a:pt x="177" y="59"/>
                  <a:pt x="176" y="57"/>
                  <a:pt x="174" y="57"/>
                </a:cubicBezTo>
                <a:cubicBezTo>
                  <a:pt x="177" y="62"/>
                  <a:pt x="177" y="68"/>
                  <a:pt x="178" y="74"/>
                </a:cubicBezTo>
                <a:lnTo>
                  <a:pt x="177" y="74"/>
                </a:lnTo>
                <a:cubicBezTo>
                  <a:pt x="173" y="72"/>
                  <a:pt x="169" y="68"/>
                  <a:pt x="167" y="63"/>
                </a:cubicBezTo>
                <a:cubicBezTo>
                  <a:pt x="166" y="73"/>
                  <a:pt x="166" y="82"/>
                  <a:pt x="167" y="89"/>
                </a:cubicBezTo>
                <a:cubicBezTo>
                  <a:pt x="164" y="90"/>
                  <a:pt x="163" y="88"/>
                  <a:pt x="161" y="87"/>
                </a:cubicBezTo>
                <a:cubicBezTo>
                  <a:pt x="164" y="87"/>
                  <a:pt x="164" y="89"/>
                  <a:pt x="166" y="89"/>
                </a:cubicBezTo>
                <a:cubicBezTo>
                  <a:pt x="164" y="81"/>
                  <a:pt x="164" y="71"/>
                  <a:pt x="167" y="59"/>
                </a:cubicBezTo>
                <a:lnTo>
                  <a:pt x="168" y="59"/>
                </a:lnTo>
                <a:cubicBezTo>
                  <a:pt x="168" y="67"/>
                  <a:pt x="173" y="70"/>
                  <a:pt x="177" y="73"/>
                </a:cubicBezTo>
                <a:cubicBezTo>
                  <a:pt x="176" y="66"/>
                  <a:pt x="173" y="59"/>
                  <a:pt x="171" y="53"/>
                </a:cubicBezTo>
                <a:lnTo>
                  <a:pt x="171" y="51"/>
                </a:lnTo>
                <a:lnTo>
                  <a:pt x="173" y="51"/>
                </a:lnTo>
                <a:cubicBezTo>
                  <a:pt x="174" y="54"/>
                  <a:pt x="176" y="56"/>
                  <a:pt x="179" y="58"/>
                </a:cubicBezTo>
                <a:cubicBezTo>
                  <a:pt x="178" y="57"/>
                  <a:pt x="178" y="56"/>
                  <a:pt x="178" y="55"/>
                </a:cubicBezTo>
                <a:cubicBezTo>
                  <a:pt x="179" y="51"/>
                  <a:pt x="179" y="48"/>
                  <a:pt x="178" y="44"/>
                </a:cubicBezTo>
                <a:cubicBezTo>
                  <a:pt x="180" y="48"/>
                  <a:pt x="180" y="52"/>
                  <a:pt x="179" y="55"/>
                </a:cubicBezTo>
                <a:close/>
                <a:moveTo>
                  <a:pt x="159" y="109"/>
                </a:moveTo>
                <a:cubicBezTo>
                  <a:pt x="155" y="108"/>
                  <a:pt x="154" y="107"/>
                  <a:pt x="152" y="105"/>
                </a:cubicBezTo>
                <a:cubicBezTo>
                  <a:pt x="154" y="109"/>
                  <a:pt x="154" y="114"/>
                  <a:pt x="154" y="119"/>
                </a:cubicBezTo>
                <a:cubicBezTo>
                  <a:pt x="154" y="124"/>
                  <a:pt x="160" y="128"/>
                  <a:pt x="168" y="133"/>
                </a:cubicBezTo>
                <a:cubicBezTo>
                  <a:pt x="170" y="135"/>
                  <a:pt x="173" y="137"/>
                  <a:pt x="175" y="139"/>
                </a:cubicBezTo>
                <a:cubicBezTo>
                  <a:pt x="178" y="142"/>
                  <a:pt x="180" y="145"/>
                  <a:pt x="182" y="147"/>
                </a:cubicBezTo>
                <a:cubicBezTo>
                  <a:pt x="186" y="152"/>
                  <a:pt x="189" y="155"/>
                  <a:pt x="195" y="155"/>
                </a:cubicBezTo>
                <a:cubicBezTo>
                  <a:pt x="201" y="155"/>
                  <a:pt x="205" y="152"/>
                  <a:pt x="205" y="147"/>
                </a:cubicBezTo>
                <a:cubicBezTo>
                  <a:pt x="205" y="142"/>
                  <a:pt x="201" y="134"/>
                  <a:pt x="195" y="125"/>
                </a:cubicBezTo>
                <a:cubicBezTo>
                  <a:pt x="191" y="116"/>
                  <a:pt x="186" y="105"/>
                  <a:pt x="186" y="98"/>
                </a:cubicBezTo>
                <a:cubicBezTo>
                  <a:pt x="186" y="82"/>
                  <a:pt x="192" y="74"/>
                  <a:pt x="205" y="74"/>
                </a:cubicBezTo>
                <a:cubicBezTo>
                  <a:pt x="218" y="75"/>
                  <a:pt x="224" y="86"/>
                  <a:pt x="230" y="94"/>
                </a:cubicBezTo>
                <a:cubicBezTo>
                  <a:pt x="233" y="100"/>
                  <a:pt x="235" y="104"/>
                  <a:pt x="239" y="107"/>
                </a:cubicBezTo>
                <a:cubicBezTo>
                  <a:pt x="236" y="109"/>
                  <a:pt x="234" y="109"/>
                  <a:pt x="232" y="109"/>
                </a:cubicBezTo>
                <a:cubicBezTo>
                  <a:pt x="224" y="109"/>
                  <a:pt x="219" y="106"/>
                  <a:pt x="216" y="98"/>
                </a:cubicBezTo>
                <a:cubicBezTo>
                  <a:pt x="220" y="105"/>
                  <a:pt x="225" y="107"/>
                  <a:pt x="232" y="107"/>
                </a:cubicBezTo>
                <a:lnTo>
                  <a:pt x="238" y="107"/>
                </a:lnTo>
                <a:cubicBezTo>
                  <a:pt x="234" y="105"/>
                  <a:pt x="231" y="101"/>
                  <a:pt x="228" y="95"/>
                </a:cubicBezTo>
                <a:cubicBezTo>
                  <a:pt x="224" y="86"/>
                  <a:pt x="217" y="76"/>
                  <a:pt x="205" y="76"/>
                </a:cubicBezTo>
                <a:cubicBezTo>
                  <a:pt x="192" y="76"/>
                  <a:pt x="187" y="83"/>
                  <a:pt x="187" y="98"/>
                </a:cubicBezTo>
                <a:cubicBezTo>
                  <a:pt x="187" y="105"/>
                  <a:pt x="192" y="114"/>
                  <a:pt x="198" y="124"/>
                </a:cubicBezTo>
                <a:cubicBezTo>
                  <a:pt x="202" y="133"/>
                  <a:pt x="207" y="142"/>
                  <a:pt x="207" y="147"/>
                </a:cubicBezTo>
                <a:cubicBezTo>
                  <a:pt x="207" y="152"/>
                  <a:pt x="201" y="156"/>
                  <a:pt x="195" y="156"/>
                </a:cubicBezTo>
                <a:cubicBezTo>
                  <a:pt x="187" y="156"/>
                  <a:pt x="185" y="152"/>
                  <a:pt x="181" y="148"/>
                </a:cubicBezTo>
                <a:cubicBezTo>
                  <a:pt x="179" y="145"/>
                  <a:pt x="177" y="142"/>
                  <a:pt x="173" y="139"/>
                </a:cubicBezTo>
                <a:cubicBezTo>
                  <a:pt x="172" y="138"/>
                  <a:pt x="169" y="136"/>
                  <a:pt x="167" y="134"/>
                </a:cubicBezTo>
                <a:cubicBezTo>
                  <a:pt x="159" y="129"/>
                  <a:pt x="154" y="125"/>
                  <a:pt x="153" y="119"/>
                </a:cubicBezTo>
                <a:cubicBezTo>
                  <a:pt x="151" y="114"/>
                  <a:pt x="151" y="109"/>
                  <a:pt x="151" y="104"/>
                </a:cubicBezTo>
                <a:cubicBezTo>
                  <a:pt x="154" y="106"/>
                  <a:pt x="157" y="107"/>
                  <a:pt x="159" y="108"/>
                </a:cubicBezTo>
                <a:cubicBezTo>
                  <a:pt x="159" y="97"/>
                  <a:pt x="159" y="92"/>
                  <a:pt x="160" y="87"/>
                </a:cubicBezTo>
                <a:cubicBezTo>
                  <a:pt x="160" y="92"/>
                  <a:pt x="159" y="98"/>
                  <a:pt x="159" y="109"/>
                </a:cubicBezTo>
                <a:close/>
                <a:moveTo>
                  <a:pt x="214" y="104"/>
                </a:moveTo>
                <a:lnTo>
                  <a:pt x="213" y="104"/>
                </a:lnTo>
                <a:cubicBezTo>
                  <a:pt x="214" y="101"/>
                  <a:pt x="215" y="101"/>
                  <a:pt x="216" y="98"/>
                </a:cubicBezTo>
                <a:cubicBezTo>
                  <a:pt x="216" y="101"/>
                  <a:pt x="214" y="102"/>
                  <a:pt x="214" y="104"/>
                </a:cubicBezTo>
                <a:close/>
                <a:moveTo>
                  <a:pt x="212" y="104"/>
                </a:moveTo>
                <a:lnTo>
                  <a:pt x="211" y="103"/>
                </a:lnTo>
                <a:cubicBezTo>
                  <a:pt x="212" y="100"/>
                  <a:pt x="211" y="95"/>
                  <a:pt x="209" y="92"/>
                </a:cubicBezTo>
                <a:cubicBezTo>
                  <a:pt x="207" y="89"/>
                  <a:pt x="205" y="87"/>
                  <a:pt x="201" y="87"/>
                </a:cubicBezTo>
                <a:cubicBezTo>
                  <a:pt x="205" y="87"/>
                  <a:pt x="208" y="88"/>
                  <a:pt x="209" y="91"/>
                </a:cubicBezTo>
                <a:cubicBezTo>
                  <a:pt x="213" y="94"/>
                  <a:pt x="214" y="100"/>
                  <a:pt x="213" y="104"/>
                </a:cubicBezTo>
                <a:lnTo>
                  <a:pt x="212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0" name="Freeform 3046">
            <a:extLst>
              <a:ext uri="{FF2B5EF4-FFF2-40B4-BE49-F238E27FC236}">
                <a16:creationId xmlns:a16="http://schemas.microsoft.com/office/drawing/2014/main" id="{F563C144-E134-584C-B219-C04C56C3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65375"/>
            <a:ext cx="17462" cy="28575"/>
          </a:xfrm>
          <a:custGeom>
            <a:avLst/>
            <a:gdLst>
              <a:gd name="T0" fmla="*/ 5383497 w 47"/>
              <a:gd name="T1" fmla="*/ 0 h 79"/>
              <a:gd name="T2" fmla="*/ 5659546 w 47"/>
              <a:gd name="T3" fmla="*/ 0 h 79"/>
              <a:gd name="T4" fmla="*/ 6349480 w 47"/>
              <a:gd name="T5" fmla="*/ 1831694 h 79"/>
              <a:gd name="T6" fmla="*/ 6349480 w 47"/>
              <a:gd name="T7" fmla="*/ 1831694 h 79"/>
              <a:gd name="T8" fmla="*/ 6211642 w 47"/>
              <a:gd name="T9" fmla="*/ 1831694 h 79"/>
              <a:gd name="T10" fmla="*/ 2208757 w 47"/>
              <a:gd name="T11" fmla="*/ 10204892 h 79"/>
              <a:gd name="T12" fmla="*/ 2208757 w 47"/>
              <a:gd name="T13" fmla="*/ 10204892 h 79"/>
              <a:gd name="T14" fmla="*/ 690306 w 47"/>
              <a:gd name="T15" fmla="*/ 8635076 h 79"/>
              <a:gd name="T16" fmla="*/ 552096 w 47"/>
              <a:gd name="T17" fmla="*/ 8635076 h 79"/>
              <a:gd name="T18" fmla="*/ 552096 w 47"/>
              <a:gd name="T19" fmla="*/ 8635076 h 79"/>
              <a:gd name="T20" fmla="*/ 5383497 w 47"/>
              <a:gd name="T21" fmla="*/ 0 h 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79">
                <a:moveTo>
                  <a:pt x="39" y="0"/>
                </a:moveTo>
                <a:lnTo>
                  <a:pt x="41" y="0"/>
                </a:lnTo>
                <a:cubicBezTo>
                  <a:pt x="36" y="3"/>
                  <a:pt x="38" y="12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3" y="14"/>
                  <a:pt x="8" y="50"/>
                  <a:pt x="16" y="78"/>
                </a:cubicBezTo>
                <a:cubicBezTo>
                  <a:pt x="14" y="71"/>
                  <a:pt x="8" y="66"/>
                  <a:pt x="5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0" y="30"/>
                  <a:pt x="17" y="0"/>
                  <a:pt x="39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1" name="Freeform 3047">
            <a:extLst>
              <a:ext uri="{FF2B5EF4-FFF2-40B4-BE49-F238E27FC236}">
                <a16:creationId xmlns:a16="http://schemas.microsoft.com/office/drawing/2014/main" id="{DD8022AF-18CB-B24E-8B06-D6830A389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65375"/>
            <a:ext cx="15875" cy="28575"/>
          </a:xfrm>
          <a:custGeom>
            <a:avLst/>
            <a:gdLst>
              <a:gd name="T0" fmla="*/ 1786628 w 46"/>
              <a:gd name="T1" fmla="*/ 10204892 h 79"/>
              <a:gd name="T2" fmla="*/ 1667565 w 46"/>
              <a:gd name="T3" fmla="*/ 10204892 h 79"/>
              <a:gd name="T4" fmla="*/ 476250 w 46"/>
              <a:gd name="T5" fmla="*/ 8635076 h 79"/>
              <a:gd name="T6" fmla="*/ 238125 w 46"/>
              <a:gd name="T7" fmla="*/ 8635076 h 79"/>
              <a:gd name="T8" fmla="*/ 2024753 w 46"/>
              <a:gd name="T9" fmla="*/ 1177362 h 79"/>
              <a:gd name="T10" fmla="*/ 4406693 w 46"/>
              <a:gd name="T11" fmla="*/ 0 h 79"/>
              <a:gd name="T12" fmla="*/ 4644818 w 46"/>
              <a:gd name="T13" fmla="*/ 0 h 79"/>
              <a:gd name="T14" fmla="*/ 4525755 w 46"/>
              <a:gd name="T15" fmla="*/ 1046785 h 79"/>
              <a:gd name="T16" fmla="*/ 5359538 w 46"/>
              <a:gd name="T17" fmla="*/ 1570178 h 79"/>
              <a:gd name="T18" fmla="*/ 5359538 w 46"/>
              <a:gd name="T19" fmla="*/ 1831694 h 79"/>
              <a:gd name="T20" fmla="*/ 5359538 w 46"/>
              <a:gd name="T21" fmla="*/ 1831694 h 79"/>
              <a:gd name="T22" fmla="*/ 3453848 w 46"/>
              <a:gd name="T23" fmla="*/ 3532449 h 79"/>
              <a:gd name="T24" fmla="*/ 1905690 w 46"/>
              <a:gd name="T25" fmla="*/ 10204892 h 79"/>
              <a:gd name="T26" fmla="*/ 1905690 w 46"/>
              <a:gd name="T27" fmla="*/ 10204892 h 79"/>
              <a:gd name="T28" fmla="*/ 1905690 w 46"/>
              <a:gd name="T29" fmla="*/ 10204892 h 79"/>
              <a:gd name="T30" fmla="*/ 1786628 w 46"/>
              <a:gd name="T31" fmla="*/ 10204892 h 79"/>
              <a:gd name="T32" fmla="*/ 476250 w 46"/>
              <a:gd name="T33" fmla="*/ 8635076 h 79"/>
              <a:gd name="T34" fmla="*/ 1548158 w 46"/>
              <a:gd name="T35" fmla="*/ 9419984 h 79"/>
              <a:gd name="T36" fmla="*/ 3334785 w 46"/>
              <a:gd name="T37" fmla="*/ 3401510 h 79"/>
              <a:gd name="T38" fmla="*/ 4882943 w 46"/>
              <a:gd name="T39" fmla="*/ 1831694 h 79"/>
              <a:gd name="T40" fmla="*/ 4406693 w 46"/>
              <a:gd name="T41" fmla="*/ 1046785 h 79"/>
              <a:gd name="T42" fmla="*/ 4525755 w 46"/>
              <a:gd name="T43" fmla="*/ 130939 h 79"/>
              <a:gd name="T44" fmla="*/ 4525755 w 46"/>
              <a:gd name="T45" fmla="*/ 130939 h 79"/>
              <a:gd name="T46" fmla="*/ 4525755 w 46"/>
              <a:gd name="T47" fmla="*/ 130939 h 79"/>
              <a:gd name="T48" fmla="*/ 2143815 w 46"/>
              <a:gd name="T49" fmla="*/ 1439240 h 79"/>
              <a:gd name="T50" fmla="*/ 476250 w 46"/>
              <a:gd name="T51" fmla="*/ 8635076 h 7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79">
                <a:moveTo>
                  <a:pt x="15" y="78"/>
                </a:moveTo>
                <a:cubicBezTo>
                  <a:pt x="14" y="78"/>
                  <a:pt x="14" y="78"/>
                  <a:pt x="14" y="78"/>
                </a:cubicBezTo>
                <a:cubicBezTo>
                  <a:pt x="13" y="72"/>
                  <a:pt x="7" y="66"/>
                  <a:pt x="4" y="66"/>
                </a:cubicBezTo>
                <a:cubicBezTo>
                  <a:pt x="3" y="66"/>
                  <a:pt x="2" y="66"/>
                  <a:pt x="2" y="66"/>
                </a:cubicBezTo>
                <a:cubicBezTo>
                  <a:pt x="0" y="44"/>
                  <a:pt x="5" y="22"/>
                  <a:pt x="17" y="9"/>
                </a:cubicBezTo>
                <a:cubicBezTo>
                  <a:pt x="23" y="3"/>
                  <a:pt x="30" y="0"/>
                  <a:pt x="37" y="0"/>
                </a:cubicBezTo>
                <a:cubicBezTo>
                  <a:pt x="38" y="0"/>
                  <a:pt x="39" y="0"/>
                  <a:pt x="39" y="0"/>
                </a:cubicBezTo>
                <a:cubicBezTo>
                  <a:pt x="38" y="2"/>
                  <a:pt x="37" y="6"/>
                  <a:pt x="38" y="8"/>
                </a:cubicBezTo>
                <a:cubicBezTo>
                  <a:pt x="38" y="9"/>
                  <a:pt x="40" y="12"/>
                  <a:pt x="45" y="12"/>
                </a:cubicBezTo>
                <a:lnTo>
                  <a:pt x="45" y="14"/>
                </a:lnTo>
                <a:cubicBezTo>
                  <a:pt x="40" y="15"/>
                  <a:pt x="34" y="20"/>
                  <a:pt x="29" y="27"/>
                </a:cubicBezTo>
                <a:cubicBezTo>
                  <a:pt x="19" y="39"/>
                  <a:pt x="10" y="60"/>
                  <a:pt x="16" y="78"/>
                </a:cubicBezTo>
                <a:lnTo>
                  <a:pt x="15" y="78"/>
                </a:lnTo>
                <a:close/>
                <a:moveTo>
                  <a:pt x="4" y="66"/>
                </a:moveTo>
                <a:cubicBezTo>
                  <a:pt x="7" y="66"/>
                  <a:pt x="11" y="69"/>
                  <a:pt x="13" y="72"/>
                </a:cubicBezTo>
                <a:cubicBezTo>
                  <a:pt x="11" y="56"/>
                  <a:pt x="19" y="38"/>
                  <a:pt x="28" y="26"/>
                </a:cubicBezTo>
                <a:cubicBezTo>
                  <a:pt x="32" y="20"/>
                  <a:pt x="38" y="14"/>
                  <a:pt x="41" y="14"/>
                </a:cubicBezTo>
                <a:cubicBezTo>
                  <a:pt x="39" y="14"/>
                  <a:pt x="37" y="11"/>
                  <a:pt x="37" y="8"/>
                </a:cubicBezTo>
                <a:cubicBezTo>
                  <a:pt x="36" y="6"/>
                  <a:pt x="37" y="3"/>
                  <a:pt x="38" y="1"/>
                </a:cubicBezTo>
                <a:cubicBezTo>
                  <a:pt x="30" y="1"/>
                  <a:pt x="24" y="4"/>
                  <a:pt x="18" y="11"/>
                </a:cubicBezTo>
                <a:cubicBezTo>
                  <a:pt x="7" y="23"/>
                  <a:pt x="0" y="44"/>
                  <a:pt x="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2" name="Freeform 3048">
            <a:extLst>
              <a:ext uri="{FF2B5EF4-FFF2-40B4-BE49-F238E27FC236}">
                <a16:creationId xmlns:a16="http://schemas.microsoft.com/office/drawing/2014/main" id="{15B2FC98-D39D-B148-BE7C-C68491B72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303463"/>
            <a:ext cx="34925" cy="23812"/>
          </a:xfrm>
          <a:custGeom>
            <a:avLst/>
            <a:gdLst>
              <a:gd name="T0" fmla="*/ 2981587 w 97"/>
              <a:gd name="T1" fmla="*/ 0 h 64"/>
              <a:gd name="T2" fmla="*/ 12445182 w 97"/>
              <a:gd name="T3" fmla="*/ 7475108 h 64"/>
              <a:gd name="T4" fmla="*/ 12445182 w 97"/>
              <a:gd name="T5" fmla="*/ 7475108 h 64"/>
              <a:gd name="T6" fmla="*/ 12445182 w 97"/>
              <a:gd name="T7" fmla="*/ 7475108 h 64"/>
              <a:gd name="T8" fmla="*/ 5444699 w 97"/>
              <a:gd name="T9" fmla="*/ 8167516 h 64"/>
              <a:gd name="T10" fmla="*/ 5185462 w 97"/>
              <a:gd name="T11" fmla="*/ 6367850 h 64"/>
              <a:gd name="T12" fmla="*/ 3370443 w 97"/>
              <a:gd name="T13" fmla="*/ 8721145 h 64"/>
              <a:gd name="T14" fmla="*/ 3759298 w 97"/>
              <a:gd name="T15" fmla="*/ 6229442 h 64"/>
              <a:gd name="T16" fmla="*/ 2981587 w 97"/>
              <a:gd name="T17" fmla="*/ 5675813 h 64"/>
              <a:gd name="T18" fmla="*/ 2592731 w 97"/>
              <a:gd name="T19" fmla="*/ 7198293 h 64"/>
              <a:gd name="T20" fmla="*/ 1815020 w 97"/>
              <a:gd name="T21" fmla="*/ 6091035 h 64"/>
              <a:gd name="T22" fmla="*/ 1036948 w 97"/>
              <a:gd name="T23" fmla="*/ 6367850 h 64"/>
              <a:gd name="T24" fmla="*/ 1296546 w 97"/>
              <a:gd name="T25" fmla="*/ 5814221 h 64"/>
              <a:gd name="T26" fmla="*/ 0 w 97"/>
              <a:gd name="T27" fmla="*/ 4706591 h 64"/>
              <a:gd name="T28" fmla="*/ 1944638 w 97"/>
              <a:gd name="T29" fmla="*/ 3876147 h 64"/>
              <a:gd name="T30" fmla="*/ 518474 w 97"/>
              <a:gd name="T31" fmla="*/ 3183739 h 64"/>
              <a:gd name="T32" fmla="*/ 4018895 w 97"/>
              <a:gd name="T33" fmla="*/ 3045332 h 64"/>
              <a:gd name="T34" fmla="*/ 2981587 w 97"/>
              <a:gd name="T35" fmla="*/ 0 h 64"/>
              <a:gd name="T36" fmla="*/ 2981587 w 97"/>
              <a:gd name="T37" fmla="*/ 0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7" h="64">
                <a:moveTo>
                  <a:pt x="23" y="0"/>
                </a:moveTo>
                <a:cubicBezTo>
                  <a:pt x="53" y="12"/>
                  <a:pt x="77" y="30"/>
                  <a:pt x="96" y="54"/>
                </a:cubicBezTo>
                <a:cubicBezTo>
                  <a:pt x="73" y="28"/>
                  <a:pt x="58" y="45"/>
                  <a:pt x="42" y="59"/>
                </a:cubicBezTo>
                <a:cubicBezTo>
                  <a:pt x="40" y="55"/>
                  <a:pt x="40" y="50"/>
                  <a:pt x="40" y="46"/>
                </a:cubicBezTo>
                <a:cubicBezTo>
                  <a:pt x="38" y="53"/>
                  <a:pt x="27" y="58"/>
                  <a:pt x="26" y="63"/>
                </a:cubicBezTo>
                <a:cubicBezTo>
                  <a:pt x="24" y="59"/>
                  <a:pt x="18" y="50"/>
                  <a:pt x="29" y="45"/>
                </a:cubicBezTo>
                <a:cubicBezTo>
                  <a:pt x="27" y="45"/>
                  <a:pt x="25" y="43"/>
                  <a:pt x="23" y="41"/>
                </a:cubicBezTo>
                <a:cubicBezTo>
                  <a:pt x="21" y="45"/>
                  <a:pt x="20" y="48"/>
                  <a:pt x="20" y="52"/>
                </a:cubicBezTo>
                <a:cubicBezTo>
                  <a:pt x="17" y="50"/>
                  <a:pt x="14" y="48"/>
                  <a:pt x="14" y="44"/>
                </a:cubicBezTo>
                <a:cubicBezTo>
                  <a:pt x="13" y="45"/>
                  <a:pt x="10" y="46"/>
                  <a:pt x="8" y="46"/>
                </a:cubicBezTo>
                <a:cubicBezTo>
                  <a:pt x="8" y="45"/>
                  <a:pt x="8" y="44"/>
                  <a:pt x="10" y="42"/>
                </a:cubicBezTo>
                <a:cubicBezTo>
                  <a:pt x="5" y="41"/>
                  <a:pt x="2" y="38"/>
                  <a:pt x="0" y="34"/>
                </a:cubicBezTo>
                <a:cubicBezTo>
                  <a:pt x="5" y="33"/>
                  <a:pt x="10" y="31"/>
                  <a:pt x="15" y="28"/>
                </a:cubicBezTo>
                <a:cubicBezTo>
                  <a:pt x="10" y="28"/>
                  <a:pt x="6" y="28"/>
                  <a:pt x="4" y="23"/>
                </a:cubicBezTo>
                <a:cubicBezTo>
                  <a:pt x="13" y="22"/>
                  <a:pt x="20" y="18"/>
                  <a:pt x="31" y="22"/>
                </a:cubicBezTo>
                <a:cubicBezTo>
                  <a:pt x="31" y="15"/>
                  <a:pt x="22" y="9"/>
                  <a:pt x="23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3" name="Freeform 3049">
            <a:extLst>
              <a:ext uri="{FF2B5EF4-FFF2-40B4-BE49-F238E27FC236}">
                <a16:creationId xmlns:a16="http://schemas.microsoft.com/office/drawing/2014/main" id="{1FD37EBD-B45D-E54F-8C50-51440399E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301875"/>
            <a:ext cx="34925" cy="23813"/>
          </a:xfrm>
          <a:custGeom>
            <a:avLst/>
            <a:gdLst>
              <a:gd name="T0" fmla="*/ 3235678 w 99"/>
              <a:gd name="T1" fmla="*/ 8589899 h 65"/>
              <a:gd name="T2" fmla="*/ 2862439 w 99"/>
              <a:gd name="T3" fmla="*/ 6844955 h 65"/>
              <a:gd name="T4" fmla="*/ 2862439 w 99"/>
              <a:gd name="T5" fmla="*/ 5637087 h 65"/>
              <a:gd name="T6" fmla="*/ 3857978 w 99"/>
              <a:gd name="T7" fmla="*/ 6173795 h 65"/>
              <a:gd name="T8" fmla="*/ 2986969 w 99"/>
              <a:gd name="T9" fmla="*/ 6979041 h 65"/>
              <a:gd name="T10" fmla="*/ 3360208 w 99"/>
              <a:gd name="T11" fmla="*/ 8321361 h 65"/>
              <a:gd name="T12" fmla="*/ 4978047 w 99"/>
              <a:gd name="T13" fmla="*/ 6308247 h 65"/>
              <a:gd name="T14" fmla="*/ 5102578 w 99"/>
              <a:gd name="T15" fmla="*/ 6308247 h 65"/>
              <a:gd name="T16" fmla="*/ 5351286 w 99"/>
              <a:gd name="T17" fmla="*/ 8052824 h 65"/>
              <a:gd name="T18" fmla="*/ 4107039 w 99"/>
              <a:gd name="T19" fmla="*/ 7784653 h 65"/>
              <a:gd name="T20" fmla="*/ 2613378 w 99"/>
              <a:gd name="T21" fmla="*/ 7113493 h 65"/>
              <a:gd name="T22" fmla="*/ 2613378 w 99"/>
              <a:gd name="T23" fmla="*/ 7113493 h 65"/>
              <a:gd name="T24" fmla="*/ 1866900 w 99"/>
              <a:gd name="T25" fmla="*/ 6173795 h 65"/>
              <a:gd name="T26" fmla="*/ 995539 w 99"/>
              <a:gd name="T27" fmla="*/ 6308247 h 65"/>
              <a:gd name="T28" fmla="*/ 249061 w 99"/>
              <a:gd name="T29" fmla="*/ 4965926 h 65"/>
              <a:gd name="T30" fmla="*/ 1120069 w 99"/>
              <a:gd name="T31" fmla="*/ 6173795 h 65"/>
              <a:gd name="T32" fmla="*/ 1991078 w 99"/>
              <a:gd name="T33" fmla="*/ 5905624 h 65"/>
              <a:gd name="T34" fmla="*/ 2489200 w 99"/>
              <a:gd name="T35" fmla="*/ 6844955 h 65"/>
              <a:gd name="T36" fmla="*/ 2240139 w 99"/>
              <a:gd name="T37" fmla="*/ 6979041 h 65"/>
              <a:gd name="T38" fmla="*/ 1742369 w 99"/>
              <a:gd name="T39" fmla="*/ 4026595 h 65"/>
              <a:gd name="T40" fmla="*/ 497769 w 99"/>
              <a:gd name="T41" fmla="*/ 3355435 h 65"/>
              <a:gd name="T42" fmla="*/ 3982508 w 99"/>
              <a:gd name="T43" fmla="*/ 3086898 h 65"/>
              <a:gd name="T44" fmla="*/ 622300 w 99"/>
              <a:gd name="T45" fmla="*/ 3355435 h 65"/>
              <a:gd name="T46" fmla="*/ 1866900 w 99"/>
              <a:gd name="T47" fmla="*/ 3892143 h 65"/>
              <a:gd name="T48" fmla="*/ 0 w 99"/>
              <a:gd name="T49" fmla="*/ 4697389 h 65"/>
              <a:gd name="T50" fmla="*/ 3982508 w 99"/>
              <a:gd name="T51" fmla="*/ 3086898 h 65"/>
              <a:gd name="T52" fmla="*/ 3982508 w 99"/>
              <a:gd name="T53" fmla="*/ 3086898 h 65"/>
              <a:gd name="T54" fmla="*/ 2986969 w 99"/>
              <a:gd name="T55" fmla="*/ 134086 h 65"/>
              <a:gd name="T56" fmla="*/ 12196233 w 99"/>
              <a:gd name="T57" fmla="*/ 7381664 h 65"/>
              <a:gd name="T58" fmla="*/ 2986969 w 99"/>
              <a:gd name="T59" fmla="*/ 134086 h 65"/>
              <a:gd name="T60" fmla="*/ 4107039 w 99"/>
              <a:gd name="T61" fmla="*/ 3086898 h 65"/>
              <a:gd name="T62" fmla="*/ 3360208 w 99"/>
              <a:gd name="T63" fmla="*/ 1879029 h 65"/>
              <a:gd name="T64" fmla="*/ 12071703 w 99"/>
              <a:gd name="T65" fmla="*/ 7381664 h 65"/>
              <a:gd name="T66" fmla="*/ 5475817 w 99"/>
              <a:gd name="T67" fmla="*/ 7918738 h 65"/>
              <a:gd name="T68" fmla="*/ 5475817 w 99"/>
              <a:gd name="T69" fmla="*/ 7918738 h 6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9" h="65">
                <a:moveTo>
                  <a:pt x="27" y="64"/>
                </a:moveTo>
                <a:lnTo>
                  <a:pt x="26" y="64"/>
                </a:lnTo>
                <a:lnTo>
                  <a:pt x="25" y="62"/>
                </a:lnTo>
                <a:cubicBezTo>
                  <a:pt x="24" y="60"/>
                  <a:pt x="22" y="55"/>
                  <a:pt x="23" y="51"/>
                </a:cubicBezTo>
                <a:cubicBezTo>
                  <a:pt x="24" y="50"/>
                  <a:pt x="26" y="48"/>
                  <a:pt x="27" y="46"/>
                </a:cubicBezTo>
                <a:cubicBezTo>
                  <a:pt x="27" y="46"/>
                  <a:pt x="24" y="45"/>
                  <a:pt x="23" y="42"/>
                </a:cubicBezTo>
                <a:cubicBezTo>
                  <a:pt x="26" y="44"/>
                  <a:pt x="28" y="45"/>
                  <a:pt x="30" y="46"/>
                </a:cubicBezTo>
                <a:lnTo>
                  <a:pt x="31" y="46"/>
                </a:lnTo>
                <a:cubicBezTo>
                  <a:pt x="31" y="46"/>
                  <a:pt x="31" y="47"/>
                  <a:pt x="30" y="47"/>
                </a:cubicBezTo>
                <a:cubicBezTo>
                  <a:pt x="27" y="48"/>
                  <a:pt x="26" y="50"/>
                  <a:pt x="24" y="52"/>
                </a:cubicBezTo>
                <a:cubicBezTo>
                  <a:pt x="23" y="55"/>
                  <a:pt x="25" y="60"/>
                  <a:pt x="27" y="61"/>
                </a:cubicBezTo>
                <a:lnTo>
                  <a:pt x="27" y="62"/>
                </a:lnTo>
                <a:cubicBezTo>
                  <a:pt x="27" y="60"/>
                  <a:pt x="30" y="58"/>
                  <a:pt x="31" y="57"/>
                </a:cubicBezTo>
                <a:cubicBezTo>
                  <a:pt x="37" y="54"/>
                  <a:pt x="39" y="51"/>
                  <a:pt x="40" y="47"/>
                </a:cubicBezTo>
                <a:lnTo>
                  <a:pt x="41" y="46"/>
                </a:lnTo>
                <a:lnTo>
                  <a:pt x="41" y="47"/>
                </a:lnTo>
                <a:cubicBezTo>
                  <a:pt x="41" y="51"/>
                  <a:pt x="41" y="56"/>
                  <a:pt x="44" y="60"/>
                </a:cubicBezTo>
                <a:lnTo>
                  <a:pt x="43" y="60"/>
                </a:lnTo>
                <a:cubicBezTo>
                  <a:pt x="41" y="57"/>
                  <a:pt x="40" y="55"/>
                  <a:pt x="40" y="51"/>
                </a:cubicBezTo>
                <a:cubicBezTo>
                  <a:pt x="39" y="54"/>
                  <a:pt x="37" y="55"/>
                  <a:pt x="33" y="58"/>
                </a:cubicBezTo>
                <a:cubicBezTo>
                  <a:pt x="30" y="60"/>
                  <a:pt x="27" y="62"/>
                  <a:pt x="27" y="64"/>
                </a:cubicBezTo>
                <a:close/>
                <a:moveTo>
                  <a:pt x="21" y="53"/>
                </a:moveTo>
                <a:cubicBezTo>
                  <a:pt x="21" y="49"/>
                  <a:pt x="21" y="45"/>
                  <a:pt x="23" y="42"/>
                </a:cubicBezTo>
                <a:cubicBezTo>
                  <a:pt x="22" y="46"/>
                  <a:pt x="22" y="49"/>
                  <a:pt x="21" y="53"/>
                </a:cubicBezTo>
                <a:close/>
                <a:moveTo>
                  <a:pt x="18" y="52"/>
                </a:moveTo>
                <a:cubicBezTo>
                  <a:pt x="17" y="51"/>
                  <a:pt x="15" y="49"/>
                  <a:pt x="15" y="46"/>
                </a:cubicBezTo>
                <a:cubicBezTo>
                  <a:pt x="13" y="47"/>
                  <a:pt x="11" y="48"/>
                  <a:pt x="9" y="48"/>
                </a:cubicBezTo>
                <a:lnTo>
                  <a:pt x="8" y="47"/>
                </a:lnTo>
                <a:cubicBezTo>
                  <a:pt x="9" y="45"/>
                  <a:pt x="9" y="44"/>
                  <a:pt x="11" y="42"/>
                </a:cubicBezTo>
                <a:cubicBezTo>
                  <a:pt x="7" y="42"/>
                  <a:pt x="4" y="41"/>
                  <a:pt x="2" y="37"/>
                </a:cubicBezTo>
                <a:cubicBezTo>
                  <a:pt x="4" y="39"/>
                  <a:pt x="7" y="42"/>
                  <a:pt x="11" y="42"/>
                </a:cubicBezTo>
                <a:cubicBezTo>
                  <a:pt x="9" y="45"/>
                  <a:pt x="9" y="45"/>
                  <a:pt x="9" y="46"/>
                </a:cubicBezTo>
                <a:cubicBezTo>
                  <a:pt x="11" y="46"/>
                  <a:pt x="14" y="46"/>
                  <a:pt x="15" y="44"/>
                </a:cubicBezTo>
                <a:lnTo>
                  <a:pt x="16" y="44"/>
                </a:lnTo>
                <a:lnTo>
                  <a:pt x="16" y="45"/>
                </a:lnTo>
                <a:cubicBezTo>
                  <a:pt x="16" y="48"/>
                  <a:pt x="18" y="49"/>
                  <a:pt x="20" y="51"/>
                </a:cubicBezTo>
                <a:lnTo>
                  <a:pt x="21" y="53"/>
                </a:lnTo>
                <a:lnTo>
                  <a:pt x="18" y="52"/>
                </a:lnTo>
                <a:close/>
                <a:moveTo>
                  <a:pt x="0" y="35"/>
                </a:moveTo>
                <a:cubicBezTo>
                  <a:pt x="5" y="33"/>
                  <a:pt x="9" y="32"/>
                  <a:pt x="14" y="30"/>
                </a:cubicBezTo>
                <a:lnTo>
                  <a:pt x="13" y="29"/>
                </a:lnTo>
                <a:cubicBezTo>
                  <a:pt x="9" y="29"/>
                  <a:pt x="5" y="28"/>
                  <a:pt x="4" y="25"/>
                </a:cubicBezTo>
                <a:cubicBezTo>
                  <a:pt x="6" y="23"/>
                  <a:pt x="8" y="23"/>
                  <a:pt x="11" y="23"/>
                </a:cubicBezTo>
                <a:cubicBezTo>
                  <a:pt x="18" y="20"/>
                  <a:pt x="25" y="19"/>
                  <a:pt x="32" y="23"/>
                </a:cubicBezTo>
                <a:cubicBezTo>
                  <a:pt x="22" y="22"/>
                  <a:pt x="18" y="22"/>
                  <a:pt x="11" y="23"/>
                </a:cubicBezTo>
                <a:cubicBezTo>
                  <a:pt x="9" y="23"/>
                  <a:pt x="7" y="24"/>
                  <a:pt x="5" y="25"/>
                </a:cubicBezTo>
                <a:cubicBezTo>
                  <a:pt x="7" y="27"/>
                  <a:pt x="9" y="28"/>
                  <a:pt x="14" y="28"/>
                </a:cubicBezTo>
                <a:cubicBezTo>
                  <a:pt x="14" y="29"/>
                  <a:pt x="15" y="29"/>
                  <a:pt x="15" y="29"/>
                </a:cubicBezTo>
                <a:cubicBezTo>
                  <a:pt x="12" y="33"/>
                  <a:pt x="6" y="35"/>
                  <a:pt x="1" y="37"/>
                </a:cubicBezTo>
                <a:cubicBezTo>
                  <a:pt x="1" y="36"/>
                  <a:pt x="0" y="36"/>
                  <a:pt x="0" y="35"/>
                </a:cubicBezTo>
                <a:close/>
                <a:moveTo>
                  <a:pt x="32" y="23"/>
                </a:move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lose/>
                <a:moveTo>
                  <a:pt x="27" y="14"/>
                </a:moveTo>
                <a:cubicBezTo>
                  <a:pt x="25" y="10"/>
                  <a:pt x="23" y="6"/>
                  <a:pt x="24" y="1"/>
                </a:cubicBezTo>
                <a:cubicBezTo>
                  <a:pt x="24" y="1"/>
                  <a:pt x="24" y="0"/>
                  <a:pt x="25" y="0"/>
                </a:cubicBezTo>
                <a:cubicBezTo>
                  <a:pt x="54" y="12"/>
                  <a:pt x="78" y="30"/>
                  <a:pt x="98" y="55"/>
                </a:cubicBezTo>
                <a:lnTo>
                  <a:pt x="97" y="55"/>
                </a:lnTo>
                <a:cubicBezTo>
                  <a:pt x="78" y="32"/>
                  <a:pt x="52" y="13"/>
                  <a:pt x="24" y="1"/>
                </a:cubicBezTo>
                <a:cubicBezTo>
                  <a:pt x="24" y="6"/>
                  <a:pt x="27" y="9"/>
                  <a:pt x="29" y="13"/>
                </a:cubicBezTo>
                <a:cubicBezTo>
                  <a:pt x="31" y="17"/>
                  <a:pt x="33" y="19"/>
                  <a:pt x="3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19"/>
                  <a:pt x="30" y="17"/>
                  <a:pt x="27" y="14"/>
                </a:cubicBezTo>
                <a:close/>
                <a:moveTo>
                  <a:pt x="77" y="42"/>
                </a:moveTo>
                <a:cubicBezTo>
                  <a:pt x="84" y="43"/>
                  <a:pt x="90" y="47"/>
                  <a:pt x="97" y="55"/>
                </a:cubicBezTo>
                <a:cubicBezTo>
                  <a:pt x="89" y="48"/>
                  <a:pt x="84" y="44"/>
                  <a:pt x="77" y="42"/>
                </a:cubicBezTo>
                <a:close/>
                <a:moveTo>
                  <a:pt x="44" y="59"/>
                </a:moveTo>
                <a:cubicBezTo>
                  <a:pt x="52" y="51"/>
                  <a:pt x="61" y="44"/>
                  <a:pt x="71" y="42"/>
                </a:cubicBezTo>
                <a:cubicBezTo>
                  <a:pt x="61" y="44"/>
                  <a:pt x="53" y="51"/>
                  <a:pt x="44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4" name="Freeform 3050">
            <a:extLst>
              <a:ext uri="{FF2B5EF4-FFF2-40B4-BE49-F238E27FC236}">
                <a16:creationId xmlns:a16="http://schemas.microsoft.com/office/drawing/2014/main" id="{645E0258-EFFA-F24B-9AD0-0E05B83BB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32038"/>
            <a:ext cx="19050" cy="65087"/>
          </a:xfrm>
          <a:custGeom>
            <a:avLst/>
            <a:gdLst>
              <a:gd name="T0" fmla="*/ 6442197 w 52"/>
              <a:gd name="T1" fmla="*/ 0 h 180"/>
              <a:gd name="T2" fmla="*/ 6844812 w 52"/>
              <a:gd name="T3" fmla="*/ 1438423 h 180"/>
              <a:gd name="T4" fmla="*/ 5905134 w 52"/>
              <a:gd name="T5" fmla="*/ 17782130 h 180"/>
              <a:gd name="T6" fmla="*/ 5905134 w 52"/>
              <a:gd name="T7" fmla="*/ 17782130 h 180"/>
              <a:gd name="T8" fmla="*/ 4831373 w 52"/>
              <a:gd name="T9" fmla="*/ 23404200 h 180"/>
              <a:gd name="T10" fmla="*/ 0 w 52"/>
              <a:gd name="T11" fmla="*/ 10067874 h 180"/>
              <a:gd name="T12" fmla="*/ 0 w 52"/>
              <a:gd name="T13" fmla="*/ 10067874 h 180"/>
              <a:gd name="T14" fmla="*/ 671146 w 52"/>
              <a:gd name="T15" fmla="*/ 10067874 h 180"/>
              <a:gd name="T16" fmla="*/ 671146 w 52"/>
              <a:gd name="T17" fmla="*/ 10067874 h 180"/>
              <a:gd name="T18" fmla="*/ 3355364 w 52"/>
              <a:gd name="T19" fmla="*/ 11505935 h 180"/>
              <a:gd name="T20" fmla="*/ 6442197 w 52"/>
              <a:gd name="T21" fmla="*/ 0 h 1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0">
                <a:moveTo>
                  <a:pt x="48" y="0"/>
                </a:moveTo>
                <a:cubicBezTo>
                  <a:pt x="48" y="5"/>
                  <a:pt x="50" y="8"/>
                  <a:pt x="51" y="11"/>
                </a:cubicBezTo>
                <a:cubicBezTo>
                  <a:pt x="31" y="49"/>
                  <a:pt x="30" y="89"/>
                  <a:pt x="44" y="136"/>
                </a:cubicBezTo>
                <a:cubicBezTo>
                  <a:pt x="33" y="139"/>
                  <a:pt x="28" y="161"/>
                  <a:pt x="36" y="179"/>
                </a:cubicBezTo>
                <a:cubicBezTo>
                  <a:pt x="14" y="150"/>
                  <a:pt x="0" y="115"/>
                  <a:pt x="0" y="77"/>
                </a:cubicBezTo>
                <a:lnTo>
                  <a:pt x="5" y="77"/>
                </a:lnTo>
                <a:cubicBezTo>
                  <a:pt x="13" y="79"/>
                  <a:pt x="18" y="83"/>
                  <a:pt x="25" y="88"/>
                </a:cubicBezTo>
                <a:cubicBezTo>
                  <a:pt x="20" y="52"/>
                  <a:pt x="25" y="10"/>
                  <a:pt x="48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5" name="Freeform 3051">
            <a:extLst>
              <a:ext uri="{FF2B5EF4-FFF2-40B4-BE49-F238E27FC236}">
                <a16:creationId xmlns:a16="http://schemas.microsoft.com/office/drawing/2014/main" id="{572B71B0-6D96-9D44-90BC-DA90BB378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32038"/>
            <a:ext cx="19050" cy="65087"/>
          </a:xfrm>
          <a:custGeom>
            <a:avLst/>
            <a:gdLst>
              <a:gd name="T0" fmla="*/ 4831373 w 52"/>
              <a:gd name="T1" fmla="*/ 23275615 h 181"/>
              <a:gd name="T2" fmla="*/ 4697290 w 52"/>
              <a:gd name="T3" fmla="*/ 23146519 h 181"/>
              <a:gd name="T4" fmla="*/ 0 w 52"/>
              <a:gd name="T5" fmla="*/ 9956873 h 181"/>
              <a:gd name="T6" fmla="*/ 671146 w 52"/>
              <a:gd name="T7" fmla="*/ 9827418 h 181"/>
              <a:gd name="T8" fmla="*/ 3489447 w 52"/>
              <a:gd name="T9" fmla="*/ 11379437 h 181"/>
              <a:gd name="T10" fmla="*/ 671146 w 52"/>
              <a:gd name="T11" fmla="*/ 9956873 h 181"/>
              <a:gd name="T12" fmla="*/ 0 w 52"/>
              <a:gd name="T13" fmla="*/ 9956873 h 181"/>
              <a:gd name="T14" fmla="*/ 0 w 52"/>
              <a:gd name="T15" fmla="*/ 9956873 h 181"/>
              <a:gd name="T16" fmla="*/ 4428759 w 52"/>
              <a:gd name="T17" fmla="*/ 22629060 h 181"/>
              <a:gd name="T18" fmla="*/ 4831373 w 52"/>
              <a:gd name="T19" fmla="*/ 18362086 h 181"/>
              <a:gd name="T20" fmla="*/ 5905134 w 52"/>
              <a:gd name="T21" fmla="*/ 17456981 h 181"/>
              <a:gd name="T22" fmla="*/ 6710363 w 52"/>
              <a:gd name="T23" fmla="*/ 1293110 h 181"/>
              <a:gd name="T24" fmla="*/ 6307748 w 52"/>
              <a:gd name="T25" fmla="*/ 0 h 181"/>
              <a:gd name="T26" fmla="*/ 6442197 w 52"/>
              <a:gd name="T27" fmla="*/ 0 h 181"/>
              <a:gd name="T28" fmla="*/ 6844812 w 52"/>
              <a:gd name="T29" fmla="*/ 1293110 h 181"/>
              <a:gd name="T30" fmla="*/ 5905134 w 52"/>
              <a:gd name="T31" fmla="*/ 17456981 h 181"/>
              <a:gd name="T32" fmla="*/ 4965822 w 52"/>
              <a:gd name="T33" fmla="*/ 18491181 h 181"/>
              <a:gd name="T34" fmla="*/ 4965822 w 52"/>
              <a:gd name="T35" fmla="*/ 23017065 h 181"/>
              <a:gd name="T36" fmla="*/ 4831373 w 52"/>
              <a:gd name="T37" fmla="*/ 23275615 h 181"/>
              <a:gd name="T38" fmla="*/ 5905134 w 52"/>
              <a:gd name="T39" fmla="*/ 258550 h 181"/>
              <a:gd name="T40" fmla="*/ 3489447 w 52"/>
              <a:gd name="T41" fmla="*/ 11379437 h 181"/>
              <a:gd name="T42" fmla="*/ 3489447 w 52"/>
              <a:gd name="T43" fmla="*/ 11379437 h 181"/>
              <a:gd name="T44" fmla="*/ 5905134 w 52"/>
              <a:gd name="T45" fmla="*/ 258550 h 181"/>
              <a:gd name="T46" fmla="*/ 6307748 w 52"/>
              <a:gd name="T47" fmla="*/ 0 h 181"/>
              <a:gd name="T48" fmla="*/ 5905134 w 52"/>
              <a:gd name="T49" fmla="*/ 258550 h 181"/>
              <a:gd name="T50" fmla="*/ 6307748 w 52"/>
              <a:gd name="T51" fmla="*/ 0 h 181"/>
              <a:gd name="T52" fmla="*/ 6307748 w 52"/>
              <a:gd name="T53" fmla="*/ 0 h 1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2" h="181">
                <a:moveTo>
                  <a:pt x="36" y="180"/>
                </a:moveTo>
                <a:cubicBezTo>
                  <a:pt x="35" y="180"/>
                  <a:pt x="35" y="180"/>
                  <a:pt x="35" y="179"/>
                </a:cubicBezTo>
                <a:cubicBezTo>
                  <a:pt x="13" y="150"/>
                  <a:pt x="0" y="115"/>
                  <a:pt x="0" y="77"/>
                </a:cubicBezTo>
                <a:lnTo>
                  <a:pt x="5" y="76"/>
                </a:lnTo>
                <a:cubicBezTo>
                  <a:pt x="12" y="78"/>
                  <a:pt x="19" y="83"/>
                  <a:pt x="26" y="88"/>
                </a:cubicBezTo>
                <a:cubicBezTo>
                  <a:pt x="18" y="84"/>
                  <a:pt x="12" y="80"/>
                  <a:pt x="5" y="77"/>
                </a:cubicBezTo>
                <a:lnTo>
                  <a:pt x="0" y="77"/>
                </a:lnTo>
                <a:cubicBezTo>
                  <a:pt x="0" y="114"/>
                  <a:pt x="13" y="146"/>
                  <a:pt x="33" y="175"/>
                </a:cubicBezTo>
                <a:cubicBezTo>
                  <a:pt x="30" y="163"/>
                  <a:pt x="31" y="150"/>
                  <a:pt x="36" y="142"/>
                </a:cubicBezTo>
                <a:cubicBezTo>
                  <a:pt x="37" y="139"/>
                  <a:pt x="41" y="136"/>
                  <a:pt x="44" y="135"/>
                </a:cubicBezTo>
                <a:cubicBezTo>
                  <a:pt x="28" y="89"/>
                  <a:pt x="31" y="49"/>
                  <a:pt x="50" y="10"/>
                </a:cubicBezTo>
                <a:cubicBezTo>
                  <a:pt x="49" y="8"/>
                  <a:pt x="47" y="5"/>
                  <a:pt x="4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5"/>
                  <a:pt x="50" y="8"/>
                  <a:pt x="51" y="10"/>
                </a:cubicBezTo>
                <a:cubicBezTo>
                  <a:pt x="33" y="49"/>
                  <a:pt x="30" y="90"/>
                  <a:pt x="44" y="135"/>
                </a:cubicBezTo>
                <a:cubicBezTo>
                  <a:pt x="41" y="137"/>
                  <a:pt x="38" y="140"/>
                  <a:pt x="37" y="143"/>
                </a:cubicBezTo>
                <a:cubicBezTo>
                  <a:pt x="32" y="152"/>
                  <a:pt x="32" y="165"/>
                  <a:pt x="37" y="178"/>
                </a:cubicBezTo>
                <a:cubicBezTo>
                  <a:pt x="37" y="179"/>
                  <a:pt x="37" y="179"/>
                  <a:pt x="36" y="180"/>
                </a:cubicBezTo>
                <a:close/>
                <a:moveTo>
                  <a:pt x="44" y="2"/>
                </a:moveTo>
                <a:cubicBezTo>
                  <a:pt x="25" y="15"/>
                  <a:pt x="21" y="55"/>
                  <a:pt x="26" y="88"/>
                </a:cubicBezTo>
                <a:cubicBezTo>
                  <a:pt x="19" y="56"/>
                  <a:pt x="23" y="14"/>
                  <a:pt x="44" y="2"/>
                </a:cubicBezTo>
                <a:close/>
                <a:moveTo>
                  <a:pt x="47" y="0"/>
                </a:moveTo>
                <a:cubicBezTo>
                  <a:pt x="46" y="1"/>
                  <a:pt x="45" y="1"/>
                  <a:pt x="44" y="2"/>
                </a:cubicBezTo>
                <a:cubicBezTo>
                  <a:pt x="45" y="1"/>
                  <a:pt x="46" y="0"/>
                  <a:pt x="4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6" name="Freeform 3052">
            <a:extLst>
              <a:ext uri="{FF2B5EF4-FFF2-40B4-BE49-F238E27FC236}">
                <a16:creationId xmlns:a16="http://schemas.microsoft.com/office/drawing/2014/main" id="{B992221D-EF00-9A4D-AE4D-6CEB779A0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298700"/>
            <a:ext cx="60325" cy="61913"/>
          </a:xfrm>
          <a:custGeom>
            <a:avLst/>
            <a:gdLst>
              <a:gd name="T0" fmla="*/ 21790408 w 166"/>
              <a:gd name="T1" fmla="*/ 0 h 171"/>
              <a:gd name="T2" fmla="*/ 15715389 w 166"/>
              <a:gd name="T3" fmla="*/ 3408474 h 171"/>
              <a:gd name="T4" fmla="*/ 15451195 w 166"/>
              <a:gd name="T5" fmla="*/ 4063810 h 171"/>
              <a:gd name="T6" fmla="*/ 15319279 w 166"/>
              <a:gd name="T7" fmla="*/ 4063810 h 171"/>
              <a:gd name="T8" fmla="*/ 15319279 w 166"/>
              <a:gd name="T9" fmla="*/ 4194877 h 171"/>
              <a:gd name="T10" fmla="*/ 15319279 w 166"/>
              <a:gd name="T11" fmla="*/ 4325945 h 171"/>
              <a:gd name="T12" fmla="*/ 15319279 w 166"/>
              <a:gd name="T13" fmla="*/ 4457012 h 171"/>
              <a:gd name="T14" fmla="*/ 15319279 w 166"/>
              <a:gd name="T15" fmla="*/ 4981281 h 171"/>
              <a:gd name="T16" fmla="*/ 15319279 w 166"/>
              <a:gd name="T17" fmla="*/ 4981281 h 171"/>
              <a:gd name="T18" fmla="*/ 15319279 w 166"/>
              <a:gd name="T19" fmla="*/ 5243778 h 171"/>
              <a:gd name="T20" fmla="*/ 15319279 w 166"/>
              <a:gd name="T21" fmla="*/ 5374845 h 171"/>
              <a:gd name="T22" fmla="*/ 15319279 w 166"/>
              <a:gd name="T23" fmla="*/ 5374845 h 171"/>
              <a:gd name="T24" fmla="*/ 15319279 w 166"/>
              <a:gd name="T25" fmla="*/ 5636980 h 171"/>
              <a:gd name="T26" fmla="*/ 15319279 w 166"/>
              <a:gd name="T27" fmla="*/ 5768047 h 171"/>
              <a:gd name="T28" fmla="*/ 15319279 w 166"/>
              <a:gd name="T29" fmla="*/ 5899114 h 171"/>
              <a:gd name="T30" fmla="*/ 15319279 w 166"/>
              <a:gd name="T31" fmla="*/ 6030181 h 171"/>
              <a:gd name="T32" fmla="*/ 15319279 w 166"/>
              <a:gd name="T33" fmla="*/ 6030181 h 171"/>
              <a:gd name="T34" fmla="*/ 15319279 w 166"/>
              <a:gd name="T35" fmla="*/ 6030181 h 171"/>
              <a:gd name="T36" fmla="*/ 7395627 w 166"/>
              <a:gd name="T37" fmla="*/ 9045091 h 171"/>
              <a:gd name="T38" fmla="*/ 7395627 w 166"/>
              <a:gd name="T39" fmla="*/ 7996553 h 171"/>
              <a:gd name="T40" fmla="*/ 5810824 w 166"/>
              <a:gd name="T41" fmla="*/ 10749328 h 171"/>
              <a:gd name="T42" fmla="*/ 5810824 w 166"/>
              <a:gd name="T43" fmla="*/ 10880395 h 171"/>
              <a:gd name="T44" fmla="*/ 2509302 w 166"/>
              <a:gd name="T45" fmla="*/ 22285421 h 171"/>
              <a:gd name="T46" fmla="*/ 0 w 166"/>
              <a:gd name="T47" fmla="*/ 20843319 h 171"/>
              <a:gd name="T48" fmla="*/ 0 w 166"/>
              <a:gd name="T49" fmla="*/ 20843319 h 171"/>
              <a:gd name="T50" fmla="*/ 21790408 w 166"/>
              <a:gd name="T51" fmla="*/ 0 h 17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6" h="171">
                <a:moveTo>
                  <a:pt x="165" y="0"/>
                </a:moveTo>
                <a:cubicBezTo>
                  <a:pt x="144" y="3"/>
                  <a:pt x="127" y="14"/>
                  <a:pt x="119" y="26"/>
                </a:cubicBezTo>
                <a:cubicBezTo>
                  <a:pt x="119" y="28"/>
                  <a:pt x="118" y="29"/>
                  <a:pt x="117" y="31"/>
                </a:cubicBezTo>
                <a:cubicBezTo>
                  <a:pt x="116" y="31"/>
                  <a:pt x="116" y="31"/>
                  <a:pt x="116" y="31"/>
                </a:cubicBezTo>
                <a:lnTo>
                  <a:pt x="116" y="32"/>
                </a:lnTo>
                <a:lnTo>
                  <a:pt x="116" y="33"/>
                </a:lnTo>
                <a:lnTo>
                  <a:pt x="116" y="34"/>
                </a:lnTo>
                <a:cubicBezTo>
                  <a:pt x="116" y="35"/>
                  <a:pt x="116" y="36"/>
                  <a:pt x="116" y="38"/>
                </a:cubicBezTo>
                <a:cubicBezTo>
                  <a:pt x="116" y="39"/>
                  <a:pt x="116" y="40"/>
                  <a:pt x="116" y="40"/>
                </a:cubicBezTo>
                <a:lnTo>
                  <a:pt x="116" y="41"/>
                </a:lnTo>
                <a:lnTo>
                  <a:pt x="116" y="43"/>
                </a:lnTo>
                <a:lnTo>
                  <a:pt x="116" y="44"/>
                </a:lnTo>
                <a:lnTo>
                  <a:pt x="116" y="45"/>
                </a:lnTo>
                <a:cubicBezTo>
                  <a:pt x="116" y="45"/>
                  <a:pt x="116" y="45"/>
                  <a:pt x="116" y="46"/>
                </a:cubicBezTo>
                <a:cubicBezTo>
                  <a:pt x="91" y="44"/>
                  <a:pt x="71" y="49"/>
                  <a:pt x="56" y="69"/>
                </a:cubicBezTo>
                <a:cubicBezTo>
                  <a:pt x="56" y="67"/>
                  <a:pt x="56" y="64"/>
                  <a:pt x="56" y="61"/>
                </a:cubicBezTo>
                <a:cubicBezTo>
                  <a:pt x="47" y="67"/>
                  <a:pt x="43" y="73"/>
                  <a:pt x="44" y="82"/>
                </a:cubicBezTo>
                <a:lnTo>
                  <a:pt x="44" y="83"/>
                </a:lnTo>
                <a:cubicBezTo>
                  <a:pt x="22" y="91"/>
                  <a:pt x="15" y="132"/>
                  <a:pt x="19" y="170"/>
                </a:cubicBezTo>
                <a:cubicBezTo>
                  <a:pt x="15" y="164"/>
                  <a:pt x="9" y="161"/>
                  <a:pt x="0" y="159"/>
                </a:cubicBezTo>
                <a:cubicBezTo>
                  <a:pt x="6" y="72"/>
                  <a:pt x="77" y="5"/>
                  <a:pt x="165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7" name="Freeform 3053">
            <a:extLst>
              <a:ext uri="{FF2B5EF4-FFF2-40B4-BE49-F238E27FC236}">
                <a16:creationId xmlns:a16="http://schemas.microsoft.com/office/drawing/2014/main" id="{28A91C02-6843-DA47-812F-D3ADA01CE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297113"/>
            <a:ext cx="60325" cy="61912"/>
          </a:xfrm>
          <a:custGeom>
            <a:avLst/>
            <a:gdLst>
              <a:gd name="T0" fmla="*/ 2449626 w 168"/>
              <a:gd name="T1" fmla="*/ 22028504 h 173"/>
              <a:gd name="T2" fmla="*/ 2320717 w 168"/>
              <a:gd name="T3" fmla="*/ 22028504 h 173"/>
              <a:gd name="T4" fmla="*/ 0 w 168"/>
              <a:gd name="T5" fmla="*/ 20747677 h 173"/>
              <a:gd name="T6" fmla="*/ 21274617 w 168"/>
              <a:gd name="T7" fmla="*/ 0 h 173"/>
              <a:gd name="T8" fmla="*/ 21274617 w 168"/>
              <a:gd name="T9" fmla="*/ 256237 h 173"/>
              <a:gd name="T10" fmla="*/ 15601194 w 168"/>
              <a:gd name="T11" fmla="*/ 3585886 h 173"/>
              <a:gd name="T12" fmla="*/ 15214468 w 168"/>
              <a:gd name="T13" fmla="*/ 4226478 h 173"/>
              <a:gd name="T14" fmla="*/ 15085559 w 168"/>
              <a:gd name="T15" fmla="*/ 4354597 h 173"/>
              <a:gd name="T16" fmla="*/ 14956650 w 168"/>
              <a:gd name="T17" fmla="*/ 4610476 h 173"/>
              <a:gd name="T18" fmla="*/ 14956650 w 168"/>
              <a:gd name="T19" fmla="*/ 5122950 h 173"/>
              <a:gd name="T20" fmla="*/ 14956650 w 168"/>
              <a:gd name="T21" fmla="*/ 5507305 h 173"/>
              <a:gd name="T22" fmla="*/ 14956650 w 168"/>
              <a:gd name="T23" fmla="*/ 5763184 h 173"/>
              <a:gd name="T24" fmla="*/ 14956650 w 168"/>
              <a:gd name="T25" fmla="*/ 5891303 h 173"/>
              <a:gd name="T26" fmla="*/ 14827741 w 168"/>
              <a:gd name="T27" fmla="*/ 5891303 h 173"/>
              <a:gd name="T28" fmla="*/ 14827741 w 168"/>
              <a:gd name="T29" fmla="*/ 5635066 h 173"/>
              <a:gd name="T30" fmla="*/ 14956650 w 168"/>
              <a:gd name="T31" fmla="*/ 5507305 h 173"/>
              <a:gd name="T32" fmla="*/ 14827741 w 168"/>
              <a:gd name="T33" fmla="*/ 5507305 h 173"/>
              <a:gd name="T34" fmla="*/ 14827741 w 168"/>
              <a:gd name="T35" fmla="*/ 5122950 h 173"/>
              <a:gd name="T36" fmla="*/ 14956650 w 168"/>
              <a:gd name="T37" fmla="*/ 4610476 h 173"/>
              <a:gd name="T38" fmla="*/ 14956650 w 168"/>
              <a:gd name="T39" fmla="*/ 4226478 h 173"/>
              <a:gd name="T40" fmla="*/ 15343376 w 168"/>
              <a:gd name="T41" fmla="*/ 3585886 h 173"/>
              <a:gd name="T42" fmla="*/ 21274617 w 168"/>
              <a:gd name="T43" fmla="*/ 128118 h 173"/>
              <a:gd name="T44" fmla="*/ 128909 w 168"/>
              <a:gd name="T45" fmla="*/ 20619917 h 173"/>
              <a:gd name="T46" fmla="*/ 2320717 w 168"/>
              <a:gd name="T47" fmla="*/ 21644507 h 173"/>
              <a:gd name="T48" fmla="*/ 5673064 w 168"/>
              <a:gd name="T49" fmla="*/ 10758015 h 173"/>
              <a:gd name="T50" fmla="*/ 7220328 w 168"/>
              <a:gd name="T51" fmla="*/ 7940482 h 173"/>
              <a:gd name="T52" fmla="*/ 7220328 w 168"/>
              <a:gd name="T53" fmla="*/ 8836954 h 173"/>
              <a:gd name="T54" fmla="*/ 14956650 w 168"/>
              <a:gd name="T55" fmla="*/ 6019421 h 173"/>
              <a:gd name="T56" fmla="*/ 14956650 w 168"/>
              <a:gd name="T57" fmla="*/ 6147540 h 173"/>
              <a:gd name="T58" fmla="*/ 14956650 w 168"/>
              <a:gd name="T59" fmla="*/ 6275658 h 173"/>
              <a:gd name="T60" fmla="*/ 13667203 w 168"/>
              <a:gd name="T61" fmla="*/ 6147540 h 173"/>
              <a:gd name="T62" fmla="*/ 7220328 w 168"/>
              <a:gd name="T63" fmla="*/ 9093191 h 173"/>
              <a:gd name="T64" fmla="*/ 7091419 w 168"/>
              <a:gd name="T65" fmla="*/ 9093191 h 173"/>
              <a:gd name="T66" fmla="*/ 7091419 w 168"/>
              <a:gd name="T67" fmla="*/ 8068601 h 173"/>
              <a:gd name="T68" fmla="*/ 5673064 w 168"/>
              <a:gd name="T69" fmla="*/ 10758015 h 173"/>
              <a:gd name="T70" fmla="*/ 2578894 w 168"/>
              <a:gd name="T71" fmla="*/ 21900386 h 173"/>
              <a:gd name="T72" fmla="*/ 2578894 w 168"/>
              <a:gd name="T73" fmla="*/ 22028504 h 173"/>
              <a:gd name="T74" fmla="*/ 2449626 w 168"/>
              <a:gd name="T75" fmla="*/ 22028504 h 17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8" h="173">
                <a:moveTo>
                  <a:pt x="19" y="172"/>
                </a:moveTo>
                <a:cubicBezTo>
                  <a:pt x="18" y="172"/>
                  <a:pt x="18" y="172"/>
                  <a:pt x="18" y="172"/>
                </a:cubicBezTo>
                <a:cubicBezTo>
                  <a:pt x="15" y="167"/>
                  <a:pt x="9" y="163"/>
                  <a:pt x="0" y="162"/>
                </a:cubicBezTo>
                <a:cubicBezTo>
                  <a:pt x="6" y="74"/>
                  <a:pt x="77" y="5"/>
                  <a:pt x="165" y="0"/>
                </a:cubicBezTo>
                <a:cubicBezTo>
                  <a:pt x="165" y="1"/>
                  <a:pt x="167" y="2"/>
                  <a:pt x="165" y="2"/>
                </a:cubicBezTo>
                <a:cubicBezTo>
                  <a:pt x="144" y="5"/>
                  <a:pt x="129" y="15"/>
                  <a:pt x="121" y="28"/>
                </a:cubicBezTo>
                <a:cubicBezTo>
                  <a:pt x="119" y="30"/>
                  <a:pt x="119" y="31"/>
                  <a:pt x="118" y="33"/>
                </a:cubicBezTo>
                <a:lnTo>
                  <a:pt x="117" y="34"/>
                </a:lnTo>
                <a:lnTo>
                  <a:pt x="116" y="36"/>
                </a:lnTo>
                <a:lnTo>
                  <a:pt x="116" y="40"/>
                </a:lnTo>
                <a:lnTo>
                  <a:pt x="116" y="43"/>
                </a:lnTo>
                <a:lnTo>
                  <a:pt x="116" y="45"/>
                </a:lnTo>
                <a:lnTo>
                  <a:pt x="116" y="46"/>
                </a:lnTo>
                <a:lnTo>
                  <a:pt x="115" y="46"/>
                </a:lnTo>
                <a:lnTo>
                  <a:pt x="115" y="44"/>
                </a:lnTo>
                <a:lnTo>
                  <a:pt x="116" y="43"/>
                </a:lnTo>
                <a:lnTo>
                  <a:pt x="115" y="43"/>
                </a:lnTo>
                <a:lnTo>
                  <a:pt x="115" y="40"/>
                </a:lnTo>
                <a:cubicBezTo>
                  <a:pt x="115" y="38"/>
                  <a:pt x="115" y="37"/>
                  <a:pt x="116" y="36"/>
                </a:cubicBezTo>
                <a:lnTo>
                  <a:pt x="116" y="33"/>
                </a:lnTo>
                <a:cubicBezTo>
                  <a:pt x="117" y="30"/>
                  <a:pt x="118" y="29"/>
                  <a:pt x="119" y="28"/>
                </a:cubicBezTo>
                <a:cubicBezTo>
                  <a:pt x="127" y="14"/>
                  <a:pt x="144" y="4"/>
                  <a:pt x="165" y="1"/>
                </a:cubicBezTo>
                <a:cubicBezTo>
                  <a:pt x="78" y="8"/>
                  <a:pt x="8" y="75"/>
                  <a:pt x="1" y="161"/>
                </a:cubicBezTo>
                <a:cubicBezTo>
                  <a:pt x="9" y="162"/>
                  <a:pt x="15" y="165"/>
                  <a:pt x="18" y="169"/>
                </a:cubicBezTo>
                <a:cubicBezTo>
                  <a:pt x="14" y="134"/>
                  <a:pt x="21" y="92"/>
                  <a:pt x="44" y="84"/>
                </a:cubicBezTo>
                <a:cubicBezTo>
                  <a:pt x="42" y="75"/>
                  <a:pt x="47" y="69"/>
                  <a:pt x="56" y="62"/>
                </a:cubicBezTo>
                <a:lnTo>
                  <a:pt x="56" y="69"/>
                </a:lnTo>
                <a:cubicBezTo>
                  <a:pt x="70" y="51"/>
                  <a:pt x="90" y="45"/>
                  <a:pt x="116" y="47"/>
                </a:cubicBezTo>
                <a:lnTo>
                  <a:pt x="116" y="48"/>
                </a:lnTo>
                <a:lnTo>
                  <a:pt x="116" y="49"/>
                </a:lnTo>
                <a:cubicBezTo>
                  <a:pt x="112" y="49"/>
                  <a:pt x="108" y="48"/>
                  <a:pt x="106" y="48"/>
                </a:cubicBezTo>
                <a:cubicBezTo>
                  <a:pt x="84" y="48"/>
                  <a:pt x="68" y="56"/>
                  <a:pt x="56" y="71"/>
                </a:cubicBezTo>
                <a:lnTo>
                  <a:pt x="55" y="71"/>
                </a:lnTo>
                <a:cubicBezTo>
                  <a:pt x="56" y="69"/>
                  <a:pt x="56" y="66"/>
                  <a:pt x="55" y="63"/>
                </a:cubicBezTo>
                <a:cubicBezTo>
                  <a:pt x="47" y="69"/>
                  <a:pt x="44" y="75"/>
                  <a:pt x="44" y="84"/>
                </a:cubicBezTo>
                <a:cubicBezTo>
                  <a:pt x="22" y="93"/>
                  <a:pt x="15" y="136"/>
                  <a:pt x="20" y="171"/>
                </a:cubicBezTo>
                <a:cubicBezTo>
                  <a:pt x="21" y="172"/>
                  <a:pt x="20" y="172"/>
                  <a:pt x="20" y="172"/>
                </a:cubicBezTo>
                <a:lnTo>
                  <a:pt x="19" y="17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8" name="Freeform 3054">
            <a:extLst>
              <a:ext uri="{FF2B5EF4-FFF2-40B4-BE49-F238E27FC236}">
                <a16:creationId xmlns:a16="http://schemas.microsoft.com/office/drawing/2014/main" id="{8EEEDD99-FA33-664C-9B2C-17068423B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27275"/>
            <a:ext cx="25400" cy="36513"/>
          </a:xfrm>
          <a:custGeom>
            <a:avLst/>
            <a:gdLst>
              <a:gd name="T0" fmla="*/ 6715034 w 70"/>
              <a:gd name="T1" fmla="*/ 0 h 100"/>
              <a:gd name="T2" fmla="*/ 8690066 w 70"/>
              <a:gd name="T3" fmla="*/ 2666544 h 100"/>
              <a:gd name="T4" fmla="*/ 6319883 w 70"/>
              <a:gd name="T5" fmla="*/ 1466362 h 100"/>
              <a:gd name="T6" fmla="*/ 3291477 w 70"/>
              <a:gd name="T7" fmla="*/ 13198719 h 100"/>
              <a:gd name="T8" fmla="*/ 0 w 70"/>
              <a:gd name="T9" fmla="*/ 11731992 h 100"/>
              <a:gd name="T10" fmla="*/ 0 w 70"/>
              <a:gd name="T11" fmla="*/ 10265630 h 100"/>
              <a:gd name="T12" fmla="*/ 2501537 w 70"/>
              <a:gd name="T13" fmla="*/ 11731992 h 100"/>
              <a:gd name="T14" fmla="*/ 6715034 w 70"/>
              <a:gd name="T15" fmla="*/ 0 h 1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0" h="100">
                <a:moveTo>
                  <a:pt x="51" y="0"/>
                </a:moveTo>
                <a:cubicBezTo>
                  <a:pt x="69" y="0"/>
                  <a:pt x="69" y="14"/>
                  <a:pt x="66" y="20"/>
                </a:cubicBezTo>
                <a:cubicBezTo>
                  <a:pt x="62" y="27"/>
                  <a:pt x="48" y="28"/>
                  <a:pt x="48" y="11"/>
                </a:cubicBezTo>
                <a:cubicBezTo>
                  <a:pt x="25" y="21"/>
                  <a:pt x="20" y="63"/>
                  <a:pt x="25" y="99"/>
                </a:cubicBezTo>
                <a:cubicBezTo>
                  <a:pt x="18" y="94"/>
                  <a:pt x="10" y="88"/>
                  <a:pt x="0" y="88"/>
                </a:cubicBezTo>
                <a:lnTo>
                  <a:pt x="0" y="77"/>
                </a:lnTo>
                <a:cubicBezTo>
                  <a:pt x="9" y="79"/>
                  <a:pt x="15" y="82"/>
                  <a:pt x="19" y="88"/>
                </a:cubicBezTo>
                <a:cubicBezTo>
                  <a:pt x="14" y="47"/>
                  <a:pt x="23" y="0"/>
                  <a:pt x="51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09" name="Freeform 3055">
            <a:extLst>
              <a:ext uri="{FF2B5EF4-FFF2-40B4-BE49-F238E27FC236}">
                <a16:creationId xmlns:a16="http://schemas.microsoft.com/office/drawing/2014/main" id="{FC59F1E5-8C52-1F4E-8D16-1DC7202AA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27275"/>
            <a:ext cx="25400" cy="36513"/>
          </a:xfrm>
          <a:custGeom>
            <a:avLst/>
            <a:gdLst>
              <a:gd name="T0" fmla="*/ 3291477 w 70"/>
              <a:gd name="T1" fmla="*/ 12692344 h 103"/>
              <a:gd name="T2" fmla="*/ 3291477 w 70"/>
              <a:gd name="T3" fmla="*/ 12692344 h 103"/>
              <a:gd name="T4" fmla="*/ 0 w 70"/>
              <a:gd name="T5" fmla="*/ 11184322 h 103"/>
              <a:gd name="T6" fmla="*/ 0 w 70"/>
              <a:gd name="T7" fmla="*/ 9927637 h 103"/>
              <a:gd name="T8" fmla="*/ 131717 w 70"/>
              <a:gd name="T9" fmla="*/ 11184322 h 103"/>
              <a:gd name="T10" fmla="*/ 3291477 w 70"/>
              <a:gd name="T11" fmla="*/ 12315516 h 103"/>
              <a:gd name="T12" fmla="*/ 5661660 w 70"/>
              <a:gd name="T13" fmla="*/ 1884851 h 103"/>
              <a:gd name="T14" fmla="*/ 3423194 w 70"/>
              <a:gd name="T15" fmla="*/ 12566853 h 103"/>
              <a:gd name="T16" fmla="*/ 3423194 w 70"/>
              <a:gd name="T17" fmla="*/ 12818190 h 103"/>
              <a:gd name="T18" fmla="*/ 3291477 w 70"/>
              <a:gd name="T19" fmla="*/ 12818190 h 103"/>
              <a:gd name="T20" fmla="*/ 3291477 w 70"/>
              <a:gd name="T21" fmla="*/ 12692344 h 103"/>
              <a:gd name="T22" fmla="*/ 0 w 70"/>
              <a:gd name="T23" fmla="*/ 9802145 h 103"/>
              <a:gd name="T24" fmla="*/ 2633254 w 70"/>
              <a:gd name="T25" fmla="*/ 11058831 h 103"/>
              <a:gd name="T26" fmla="*/ 0 w 70"/>
              <a:gd name="T27" fmla="*/ 9927637 h 103"/>
              <a:gd name="T28" fmla="*/ 0 w 70"/>
              <a:gd name="T29" fmla="*/ 9802145 h 103"/>
              <a:gd name="T30" fmla="*/ 4344851 w 70"/>
              <a:gd name="T31" fmla="*/ 1256685 h 103"/>
              <a:gd name="T32" fmla="*/ 6715034 w 70"/>
              <a:gd name="T33" fmla="*/ 0 h 103"/>
              <a:gd name="T34" fmla="*/ 8821420 w 70"/>
              <a:gd name="T35" fmla="*/ 879502 h 103"/>
              <a:gd name="T36" fmla="*/ 8690066 w 70"/>
              <a:gd name="T37" fmla="*/ 2638862 h 103"/>
              <a:gd name="T38" fmla="*/ 7636691 w 70"/>
              <a:gd name="T39" fmla="*/ 3267382 h 103"/>
              <a:gd name="T40" fmla="*/ 6188166 w 70"/>
              <a:gd name="T41" fmla="*/ 1508022 h 103"/>
              <a:gd name="T42" fmla="*/ 6319883 w 70"/>
              <a:gd name="T43" fmla="*/ 1508022 h 103"/>
              <a:gd name="T44" fmla="*/ 7636691 w 70"/>
              <a:gd name="T45" fmla="*/ 3141536 h 103"/>
              <a:gd name="T46" fmla="*/ 8558349 w 70"/>
              <a:gd name="T47" fmla="*/ 2638862 h 103"/>
              <a:gd name="T48" fmla="*/ 8690066 w 70"/>
              <a:gd name="T49" fmla="*/ 1005348 h 103"/>
              <a:gd name="T50" fmla="*/ 6715034 w 70"/>
              <a:gd name="T51" fmla="*/ 125491 h 103"/>
              <a:gd name="T52" fmla="*/ 4344851 w 70"/>
              <a:gd name="T53" fmla="*/ 1256685 h 103"/>
              <a:gd name="T54" fmla="*/ 2633254 w 70"/>
              <a:gd name="T55" fmla="*/ 11058831 h 103"/>
              <a:gd name="T56" fmla="*/ 4344851 w 70"/>
              <a:gd name="T57" fmla="*/ 1256685 h 10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0" h="103">
                <a:moveTo>
                  <a:pt x="25" y="101"/>
                </a:moveTo>
                <a:lnTo>
                  <a:pt x="25" y="101"/>
                </a:lnTo>
                <a:cubicBezTo>
                  <a:pt x="18" y="95"/>
                  <a:pt x="10" y="89"/>
                  <a:pt x="0" y="89"/>
                </a:cubicBezTo>
                <a:lnTo>
                  <a:pt x="0" y="79"/>
                </a:lnTo>
                <a:cubicBezTo>
                  <a:pt x="0" y="80"/>
                  <a:pt x="1" y="88"/>
                  <a:pt x="1" y="89"/>
                </a:cubicBezTo>
                <a:cubicBezTo>
                  <a:pt x="10" y="89"/>
                  <a:pt x="17" y="93"/>
                  <a:pt x="25" y="98"/>
                </a:cubicBezTo>
                <a:cubicBezTo>
                  <a:pt x="20" y="66"/>
                  <a:pt x="24" y="27"/>
                  <a:pt x="43" y="15"/>
                </a:cubicBezTo>
                <a:cubicBezTo>
                  <a:pt x="25" y="28"/>
                  <a:pt x="21" y="68"/>
                  <a:pt x="26" y="100"/>
                </a:cubicBez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close/>
                <a:moveTo>
                  <a:pt x="0" y="78"/>
                </a:moveTo>
                <a:cubicBezTo>
                  <a:pt x="10" y="79"/>
                  <a:pt x="15" y="83"/>
                  <a:pt x="20" y="88"/>
                </a:cubicBezTo>
                <a:cubicBezTo>
                  <a:pt x="15" y="84"/>
                  <a:pt x="9" y="80"/>
                  <a:pt x="0" y="79"/>
                </a:cubicBezTo>
                <a:lnTo>
                  <a:pt x="0" y="78"/>
                </a:lnTo>
                <a:close/>
                <a:moveTo>
                  <a:pt x="33" y="10"/>
                </a:moveTo>
                <a:cubicBezTo>
                  <a:pt x="37" y="4"/>
                  <a:pt x="44" y="0"/>
                  <a:pt x="51" y="0"/>
                </a:cubicBezTo>
                <a:cubicBezTo>
                  <a:pt x="60" y="0"/>
                  <a:pt x="65" y="4"/>
                  <a:pt x="67" y="7"/>
                </a:cubicBezTo>
                <a:cubicBezTo>
                  <a:pt x="69" y="12"/>
                  <a:pt x="69" y="18"/>
                  <a:pt x="66" y="21"/>
                </a:cubicBezTo>
                <a:cubicBezTo>
                  <a:pt x="65" y="24"/>
                  <a:pt x="61" y="26"/>
                  <a:pt x="58" y="26"/>
                </a:cubicBezTo>
                <a:cubicBezTo>
                  <a:pt x="53" y="26"/>
                  <a:pt x="47" y="23"/>
                  <a:pt x="47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9" y="20"/>
                  <a:pt x="52" y="25"/>
                  <a:pt x="58" y="25"/>
                </a:cubicBezTo>
                <a:cubicBezTo>
                  <a:pt x="60" y="25"/>
                  <a:pt x="64" y="23"/>
                  <a:pt x="65" y="21"/>
                </a:cubicBezTo>
                <a:cubicBezTo>
                  <a:pt x="67" y="18"/>
                  <a:pt x="68" y="12"/>
                  <a:pt x="66" y="8"/>
                </a:cubicBezTo>
                <a:cubicBezTo>
                  <a:pt x="63" y="4"/>
                  <a:pt x="58" y="1"/>
                  <a:pt x="51" y="1"/>
                </a:cubicBezTo>
                <a:cubicBezTo>
                  <a:pt x="44" y="1"/>
                  <a:pt x="38" y="4"/>
                  <a:pt x="33" y="10"/>
                </a:cubicBezTo>
                <a:cubicBezTo>
                  <a:pt x="21" y="25"/>
                  <a:pt x="15" y="56"/>
                  <a:pt x="20" y="88"/>
                </a:cubicBezTo>
                <a:cubicBezTo>
                  <a:pt x="15" y="56"/>
                  <a:pt x="18" y="24"/>
                  <a:pt x="3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0" name="Freeform 3056">
            <a:extLst>
              <a:ext uri="{FF2B5EF4-FFF2-40B4-BE49-F238E27FC236}">
                <a16:creationId xmlns:a16="http://schemas.microsoft.com/office/drawing/2014/main" id="{A42DB13F-15EB-1941-83C6-480506C93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387600"/>
            <a:ext cx="7937" cy="15875"/>
          </a:xfrm>
          <a:custGeom>
            <a:avLst/>
            <a:gdLst>
              <a:gd name="T0" fmla="*/ 1968707 w 24"/>
              <a:gd name="T1" fmla="*/ 0 h 46"/>
              <a:gd name="T2" fmla="*/ 2406234 w 24"/>
              <a:gd name="T3" fmla="*/ 476250 h 46"/>
              <a:gd name="T4" fmla="*/ 1968707 w 24"/>
              <a:gd name="T5" fmla="*/ 833783 h 46"/>
              <a:gd name="T6" fmla="*/ 984188 w 24"/>
              <a:gd name="T7" fmla="*/ 2143815 h 46"/>
              <a:gd name="T8" fmla="*/ 765590 w 24"/>
              <a:gd name="T9" fmla="*/ 5359538 h 46"/>
              <a:gd name="T10" fmla="*/ 656125 w 24"/>
              <a:gd name="T11" fmla="*/ 5359538 h 46"/>
              <a:gd name="T12" fmla="*/ 1968707 w 24"/>
              <a:gd name="T13" fmla="*/ 0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46">
                <a:moveTo>
                  <a:pt x="18" y="0"/>
                </a:moveTo>
                <a:cubicBezTo>
                  <a:pt x="21" y="0"/>
                  <a:pt x="23" y="2"/>
                  <a:pt x="22" y="4"/>
                </a:cubicBezTo>
                <a:cubicBezTo>
                  <a:pt x="22" y="9"/>
                  <a:pt x="18" y="10"/>
                  <a:pt x="18" y="7"/>
                </a:cubicBezTo>
                <a:cubicBezTo>
                  <a:pt x="13" y="9"/>
                  <a:pt x="9" y="13"/>
                  <a:pt x="9" y="18"/>
                </a:cubicBezTo>
                <a:cubicBezTo>
                  <a:pt x="7" y="29"/>
                  <a:pt x="7" y="43"/>
                  <a:pt x="7" y="45"/>
                </a:cubicBezTo>
                <a:lnTo>
                  <a:pt x="6" y="45"/>
                </a:lnTo>
                <a:cubicBezTo>
                  <a:pt x="0" y="25"/>
                  <a:pt x="4" y="0"/>
                  <a:pt x="18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1" name="Freeform 3057">
            <a:extLst>
              <a:ext uri="{FF2B5EF4-FFF2-40B4-BE49-F238E27FC236}">
                <a16:creationId xmlns:a16="http://schemas.microsoft.com/office/drawing/2014/main" id="{2EA45715-C620-F941-AD2A-FA27F2ED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386013"/>
            <a:ext cx="9525" cy="17462"/>
          </a:xfrm>
          <a:custGeom>
            <a:avLst/>
            <a:gdLst>
              <a:gd name="T0" fmla="*/ 1016127 w 25"/>
              <a:gd name="T1" fmla="*/ 5976544 h 50"/>
              <a:gd name="T2" fmla="*/ 870966 w 25"/>
              <a:gd name="T3" fmla="*/ 5976544 h 50"/>
              <a:gd name="T4" fmla="*/ 870966 w 25"/>
              <a:gd name="T5" fmla="*/ 5854659 h 50"/>
              <a:gd name="T6" fmla="*/ 1161288 w 25"/>
              <a:gd name="T7" fmla="*/ 853892 h 50"/>
              <a:gd name="T8" fmla="*/ 3193542 w 25"/>
              <a:gd name="T9" fmla="*/ 487888 h 50"/>
              <a:gd name="T10" fmla="*/ 3483864 w 25"/>
              <a:gd name="T11" fmla="*/ 853892 h 50"/>
              <a:gd name="T12" fmla="*/ 2758059 w 25"/>
              <a:gd name="T13" fmla="*/ 1585550 h 50"/>
              <a:gd name="T14" fmla="*/ 2467737 w 25"/>
              <a:gd name="T15" fmla="*/ 1341780 h 50"/>
              <a:gd name="T16" fmla="*/ 2612898 w 25"/>
              <a:gd name="T17" fmla="*/ 1219546 h 50"/>
              <a:gd name="T18" fmla="*/ 2758059 w 25"/>
              <a:gd name="T19" fmla="*/ 1463665 h 50"/>
              <a:gd name="T20" fmla="*/ 3193542 w 25"/>
              <a:gd name="T21" fmla="*/ 853892 h 50"/>
              <a:gd name="T22" fmla="*/ 3193542 w 25"/>
              <a:gd name="T23" fmla="*/ 609773 h 50"/>
              <a:gd name="T24" fmla="*/ 2612898 w 25"/>
              <a:gd name="T25" fmla="*/ 366004 h 50"/>
              <a:gd name="T26" fmla="*/ 1306449 w 25"/>
              <a:gd name="T27" fmla="*/ 975777 h 50"/>
              <a:gd name="T28" fmla="*/ 870966 w 25"/>
              <a:gd name="T29" fmla="*/ 5488656 h 50"/>
              <a:gd name="T30" fmla="*/ 1161288 w 25"/>
              <a:gd name="T31" fmla="*/ 2561326 h 50"/>
              <a:gd name="T32" fmla="*/ 2322576 w 25"/>
              <a:gd name="T33" fmla="*/ 1341780 h 50"/>
              <a:gd name="T34" fmla="*/ 1306449 w 25"/>
              <a:gd name="T35" fmla="*/ 2561326 h 50"/>
              <a:gd name="T36" fmla="*/ 1161288 w 25"/>
              <a:gd name="T37" fmla="*/ 5854659 h 50"/>
              <a:gd name="T38" fmla="*/ 1161288 w 25"/>
              <a:gd name="T39" fmla="*/ 5976544 h 50"/>
              <a:gd name="T40" fmla="*/ 1016127 w 25"/>
              <a:gd name="T41" fmla="*/ 5976544 h 50"/>
              <a:gd name="T42" fmla="*/ 2467737 w 25"/>
              <a:gd name="T43" fmla="*/ 1219546 h 50"/>
              <a:gd name="T44" fmla="*/ 2467737 w 25"/>
              <a:gd name="T45" fmla="*/ 1341780 h 50"/>
              <a:gd name="T46" fmla="*/ 2322576 w 25"/>
              <a:gd name="T47" fmla="*/ 1341780 h 50"/>
              <a:gd name="T48" fmla="*/ 2467737 w 25"/>
              <a:gd name="T49" fmla="*/ 1219546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" h="50">
                <a:moveTo>
                  <a:pt x="7" y="49"/>
                </a:moveTo>
                <a:lnTo>
                  <a:pt x="6" y="49"/>
                </a:lnTo>
                <a:lnTo>
                  <a:pt x="6" y="48"/>
                </a:lnTo>
                <a:cubicBezTo>
                  <a:pt x="0" y="33"/>
                  <a:pt x="2" y="16"/>
                  <a:pt x="8" y="7"/>
                </a:cubicBezTo>
                <a:cubicBezTo>
                  <a:pt x="12" y="2"/>
                  <a:pt x="19" y="0"/>
                  <a:pt x="22" y="4"/>
                </a:cubicBezTo>
                <a:cubicBezTo>
                  <a:pt x="24" y="5"/>
                  <a:pt x="24" y="7"/>
                  <a:pt x="24" y="7"/>
                </a:cubicBezTo>
                <a:cubicBezTo>
                  <a:pt x="24" y="11"/>
                  <a:pt x="21" y="13"/>
                  <a:pt x="19" y="13"/>
                </a:cubicBezTo>
                <a:cubicBezTo>
                  <a:pt x="18" y="13"/>
                  <a:pt x="17" y="12"/>
                  <a:pt x="17" y="11"/>
                </a:cubicBezTo>
                <a:cubicBezTo>
                  <a:pt x="17" y="11"/>
                  <a:pt x="17" y="11"/>
                  <a:pt x="18" y="10"/>
                </a:cubicBezTo>
                <a:lnTo>
                  <a:pt x="19" y="12"/>
                </a:lnTo>
                <a:cubicBezTo>
                  <a:pt x="20" y="12"/>
                  <a:pt x="22" y="10"/>
                  <a:pt x="22" y="7"/>
                </a:cubicBezTo>
                <a:lnTo>
                  <a:pt x="22" y="5"/>
                </a:lnTo>
                <a:cubicBezTo>
                  <a:pt x="20" y="4"/>
                  <a:pt x="19" y="3"/>
                  <a:pt x="18" y="3"/>
                </a:cubicBezTo>
                <a:cubicBezTo>
                  <a:pt x="13" y="3"/>
                  <a:pt x="11" y="5"/>
                  <a:pt x="9" y="8"/>
                </a:cubicBezTo>
                <a:cubicBezTo>
                  <a:pt x="3" y="16"/>
                  <a:pt x="3" y="31"/>
                  <a:pt x="6" y="45"/>
                </a:cubicBezTo>
                <a:cubicBezTo>
                  <a:pt x="6" y="38"/>
                  <a:pt x="7" y="29"/>
                  <a:pt x="8" y="21"/>
                </a:cubicBezTo>
                <a:cubicBezTo>
                  <a:pt x="9" y="16"/>
                  <a:pt x="12" y="13"/>
                  <a:pt x="16" y="11"/>
                </a:cubicBezTo>
                <a:cubicBezTo>
                  <a:pt x="13" y="13"/>
                  <a:pt x="11" y="17"/>
                  <a:pt x="9" y="21"/>
                </a:cubicBezTo>
                <a:cubicBezTo>
                  <a:pt x="8" y="32"/>
                  <a:pt x="8" y="48"/>
                  <a:pt x="8" y="48"/>
                </a:cubicBezTo>
                <a:lnTo>
                  <a:pt x="8" y="49"/>
                </a:lnTo>
                <a:lnTo>
                  <a:pt x="7" y="49"/>
                </a:ln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lnTo>
                  <a:pt x="16" y="11"/>
                </a:lnTo>
                <a:cubicBezTo>
                  <a:pt x="16" y="11"/>
                  <a:pt x="17" y="11"/>
                  <a:pt x="1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2" name="Freeform 3058">
            <a:extLst>
              <a:ext uri="{FF2B5EF4-FFF2-40B4-BE49-F238E27FC236}">
                <a16:creationId xmlns:a16="http://schemas.microsoft.com/office/drawing/2014/main" id="{959BA14E-BF5C-8844-938C-43F050B9F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2390775"/>
            <a:ext cx="47625" cy="26988"/>
          </a:xfrm>
          <a:custGeom>
            <a:avLst/>
            <a:gdLst>
              <a:gd name="T0" fmla="*/ 5052515 w 134"/>
              <a:gd name="T1" fmla="*/ 6879487 h 77"/>
              <a:gd name="T2" fmla="*/ 15915991 w 134"/>
              <a:gd name="T3" fmla="*/ 2456959 h 77"/>
              <a:gd name="T4" fmla="*/ 13894771 w 134"/>
              <a:gd name="T5" fmla="*/ 1351152 h 77"/>
              <a:gd name="T6" fmla="*/ 15663294 w 134"/>
              <a:gd name="T7" fmla="*/ 0 h 77"/>
              <a:gd name="T8" fmla="*/ 16800252 w 134"/>
              <a:gd name="T9" fmla="*/ 1474176 h 77"/>
              <a:gd name="T10" fmla="*/ 7705299 w 134"/>
              <a:gd name="T11" fmla="*/ 8599358 h 77"/>
              <a:gd name="T12" fmla="*/ 0 w 134"/>
              <a:gd name="T13" fmla="*/ 4422527 h 77"/>
              <a:gd name="T14" fmla="*/ 3410519 w 134"/>
              <a:gd name="T15" fmla="*/ 2579632 h 77"/>
              <a:gd name="T16" fmla="*/ 2400087 w 134"/>
              <a:gd name="T17" fmla="*/ 4422527 h 77"/>
              <a:gd name="T18" fmla="*/ 2778954 w 134"/>
              <a:gd name="T19" fmla="*/ 5896703 h 77"/>
              <a:gd name="T20" fmla="*/ 4547477 w 134"/>
              <a:gd name="T21" fmla="*/ 4790896 h 77"/>
              <a:gd name="T22" fmla="*/ 5936776 w 134"/>
              <a:gd name="T23" fmla="*/ 5896703 h 77"/>
              <a:gd name="T24" fmla="*/ 5052515 w 134"/>
              <a:gd name="T25" fmla="*/ 6879487 h 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4" h="77">
                <a:moveTo>
                  <a:pt x="40" y="56"/>
                </a:moveTo>
                <a:cubicBezTo>
                  <a:pt x="69" y="76"/>
                  <a:pt x="118" y="54"/>
                  <a:pt x="126" y="20"/>
                </a:cubicBezTo>
                <a:cubicBezTo>
                  <a:pt x="116" y="23"/>
                  <a:pt x="110" y="17"/>
                  <a:pt x="110" y="11"/>
                </a:cubicBezTo>
                <a:cubicBezTo>
                  <a:pt x="110" y="4"/>
                  <a:pt x="118" y="0"/>
                  <a:pt x="124" y="0"/>
                </a:cubicBezTo>
                <a:cubicBezTo>
                  <a:pt x="127" y="0"/>
                  <a:pt x="133" y="2"/>
                  <a:pt x="133" y="12"/>
                </a:cubicBezTo>
                <a:cubicBezTo>
                  <a:pt x="133" y="42"/>
                  <a:pt x="108" y="70"/>
                  <a:pt x="61" y="70"/>
                </a:cubicBezTo>
                <a:cubicBezTo>
                  <a:pt x="50" y="70"/>
                  <a:pt x="0" y="64"/>
                  <a:pt x="0" y="36"/>
                </a:cubicBezTo>
                <a:cubicBezTo>
                  <a:pt x="0" y="19"/>
                  <a:pt x="22" y="35"/>
                  <a:pt x="27" y="21"/>
                </a:cubicBezTo>
                <a:cubicBezTo>
                  <a:pt x="27" y="33"/>
                  <a:pt x="20" y="33"/>
                  <a:pt x="19" y="36"/>
                </a:cubicBezTo>
                <a:cubicBezTo>
                  <a:pt x="18" y="39"/>
                  <a:pt x="17" y="48"/>
                  <a:pt x="22" y="48"/>
                </a:cubicBezTo>
                <a:cubicBezTo>
                  <a:pt x="24" y="42"/>
                  <a:pt x="28" y="39"/>
                  <a:pt x="36" y="39"/>
                </a:cubicBezTo>
                <a:cubicBezTo>
                  <a:pt x="41" y="39"/>
                  <a:pt x="47" y="42"/>
                  <a:pt x="47" y="48"/>
                </a:cubicBezTo>
                <a:cubicBezTo>
                  <a:pt x="47" y="52"/>
                  <a:pt x="44" y="55"/>
                  <a:pt x="40" y="56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3" name="Freeform 3059">
            <a:extLst>
              <a:ext uri="{FF2B5EF4-FFF2-40B4-BE49-F238E27FC236}">
                <a16:creationId xmlns:a16="http://schemas.microsoft.com/office/drawing/2014/main" id="{3FC2AC3F-A34C-094A-BBD7-869B8B8B0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2390775"/>
            <a:ext cx="49212" cy="25400"/>
          </a:xfrm>
          <a:custGeom>
            <a:avLst/>
            <a:gdLst>
              <a:gd name="T0" fmla="*/ 8118171 w 136"/>
              <a:gd name="T1" fmla="*/ 8836025 h 72"/>
              <a:gd name="T2" fmla="*/ 0 w 136"/>
              <a:gd name="T3" fmla="*/ 4480278 h 72"/>
              <a:gd name="T4" fmla="*/ 1178555 w 136"/>
              <a:gd name="T5" fmla="*/ 3235678 h 72"/>
              <a:gd name="T6" fmla="*/ 2226119 w 136"/>
              <a:gd name="T7" fmla="*/ 3235678 h 72"/>
              <a:gd name="T8" fmla="*/ 3404312 w 136"/>
              <a:gd name="T9" fmla="*/ 2613378 h 72"/>
              <a:gd name="T10" fmla="*/ 3666294 w 136"/>
              <a:gd name="T11" fmla="*/ 2489200 h 72"/>
              <a:gd name="T12" fmla="*/ 3666294 w 136"/>
              <a:gd name="T13" fmla="*/ 2613378 h 72"/>
              <a:gd name="T14" fmla="*/ 3011702 w 136"/>
              <a:gd name="T15" fmla="*/ 4107039 h 72"/>
              <a:gd name="T16" fmla="*/ 2749721 w 136"/>
              <a:gd name="T17" fmla="*/ 4480278 h 72"/>
              <a:gd name="T18" fmla="*/ 2749721 w 136"/>
              <a:gd name="T19" fmla="*/ 5849408 h 72"/>
              <a:gd name="T20" fmla="*/ 4844849 w 136"/>
              <a:gd name="T21" fmla="*/ 4729339 h 72"/>
              <a:gd name="T22" fmla="*/ 6285024 w 136"/>
              <a:gd name="T23" fmla="*/ 5973586 h 72"/>
              <a:gd name="T24" fmla="*/ 5368450 w 136"/>
              <a:gd name="T25" fmla="*/ 6969478 h 72"/>
              <a:gd name="T26" fmla="*/ 8641772 w 136"/>
              <a:gd name="T27" fmla="*/ 7840486 h 72"/>
              <a:gd name="T28" fmla="*/ 16628952 w 136"/>
              <a:gd name="T29" fmla="*/ 2364669 h 72"/>
              <a:gd name="T30" fmla="*/ 16628952 w 136"/>
              <a:gd name="T31" fmla="*/ 2364669 h 72"/>
              <a:gd name="T32" fmla="*/ 8641772 w 136"/>
              <a:gd name="T33" fmla="*/ 7965017 h 72"/>
              <a:gd name="T34" fmla="*/ 5237459 w 136"/>
              <a:gd name="T35" fmla="*/ 6969478 h 72"/>
              <a:gd name="T36" fmla="*/ 6285024 w 136"/>
              <a:gd name="T37" fmla="*/ 5973586 h 72"/>
              <a:gd name="T38" fmla="*/ 4844849 w 136"/>
              <a:gd name="T39" fmla="*/ 4853517 h 72"/>
              <a:gd name="T40" fmla="*/ 3011702 w 136"/>
              <a:gd name="T41" fmla="*/ 5973586 h 72"/>
              <a:gd name="T42" fmla="*/ 2618730 w 136"/>
              <a:gd name="T43" fmla="*/ 5849408 h 72"/>
              <a:gd name="T44" fmla="*/ 2487739 w 136"/>
              <a:gd name="T45" fmla="*/ 4480278 h 72"/>
              <a:gd name="T46" fmla="*/ 3011702 w 136"/>
              <a:gd name="T47" fmla="*/ 4107039 h 72"/>
              <a:gd name="T48" fmla="*/ 3404312 w 136"/>
              <a:gd name="T49" fmla="*/ 2986969 h 72"/>
              <a:gd name="T50" fmla="*/ 2226119 w 136"/>
              <a:gd name="T51" fmla="*/ 3484739 h 72"/>
              <a:gd name="T52" fmla="*/ 1178555 w 136"/>
              <a:gd name="T53" fmla="*/ 3484739 h 72"/>
              <a:gd name="T54" fmla="*/ 1178555 w 136"/>
              <a:gd name="T55" fmla="*/ 3484739 h 72"/>
              <a:gd name="T56" fmla="*/ 130991 w 136"/>
              <a:gd name="T57" fmla="*/ 4480278 h 72"/>
              <a:gd name="T58" fmla="*/ 8118171 w 136"/>
              <a:gd name="T59" fmla="*/ 8711494 h 72"/>
              <a:gd name="T60" fmla="*/ 17545525 w 136"/>
              <a:gd name="T61" fmla="*/ 1493308 h 72"/>
              <a:gd name="T62" fmla="*/ 16367332 w 136"/>
              <a:gd name="T63" fmla="*/ 124531 h 72"/>
              <a:gd name="T64" fmla="*/ 14795805 w 136"/>
              <a:gd name="T65" fmla="*/ 1369131 h 72"/>
              <a:gd name="T66" fmla="*/ 15057786 w 136"/>
              <a:gd name="T67" fmla="*/ 2115608 h 72"/>
              <a:gd name="T68" fmla="*/ 16497961 w 136"/>
              <a:gd name="T69" fmla="*/ 2364669 h 72"/>
              <a:gd name="T70" fmla="*/ 15974360 w 136"/>
              <a:gd name="T71" fmla="*/ 2613378 h 72"/>
              <a:gd name="T72" fmla="*/ 14926796 w 136"/>
              <a:gd name="T73" fmla="*/ 2364669 h 72"/>
              <a:gd name="T74" fmla="*/ 14534185 w 136"/>
              <a:gd name="T75" fmla="*/ 1369131 h 72"/>
              <a:gd name="T76" fmla="*/ 16367332 w 136"/>
              <a:gd name="T77" fmla="*/ 0 h 72"/>
              <a:gd name="T78" fmla="*/ 17676516 w 136"/>
              <a:gd name="T79" fmla="*/ 1493308 h 72"/>
              <a:gd name="T80" fmla="*/ 8118171 w 136"/>
              <a:gd name="T81" fmla="*/ 8836025 h 7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6" h="72">
                <a:moveTo>
                  <a:pt x="62" y="71"/>
                </a:moveTo>
                <a:cubicBezTo>
                  <a:pt x="52" y="71"/>
                  <a:pt x="0" y="65"/>
                  <a:pt x="0" y="36"/>
                </a:cubicBezTo>
                <a:cubicBezTo>
                  <a:pt x="0" y="28"/>
                  <a:pt x="4" y="26"/>
                  <a:pt x="9" y="26"/>
                </a:cubicBezTo>
                <a:lnTo>
                  <a:pt x="17" y="26"/>
                </a:lnTo>
                <a:cubicBezTo>
                  <a:pt x="21" y="26"/>
                  <a:pt x="25" y="26"/>
                  <a:pt x="26" y="21"/>
                </a:cubicBezTo>
                <a:lnTo>
                  <a:pt x="28" y="20"/>
                </a:lnTo>
                <a:lnTo>
                  <a:pt x="28" y="21"/>
                </a:lnTo>
                <a:cubicBezTo>
                  <a:pt x="28" y="28"/>
                  <a:pt x="25" y="31"/>
                  <a:pt x="23" y="33"/>
                </a:cubicBezTo>
                <a:cubicBezTo>
                  <a:pt x="23" y="34"/>
                  <a:pt x="21" y="36"/>
                  <a:pt x="21" y="36"/>
                </a:cubicBezTo>
                <a:cubicBezTo>
                  <a:pt x="20" y="38"/>
                  <a:pt x="19" y="45"/>
                  <a:pt x="21" y="47"/>
                </a:cubicBezTo>
                <a:cubicBezTo>
                  <a:pt x="24" y="41"/>
                  <a:pt x="29" y="38"/>
                  <a:pt x="37" y="38"/>
                </a:cubicBezTo>
                <a:cubicBezTo>
                  <a:pt x="43" y="38"/>
                  <a:pt x="48" y="42"/>
                  <a:pt x="48" y="48"/>
                </a:cubicBezTo>
                <a:cubicBezTo>
                  <a:pt x="48" y="52"/>
                  <a:pt x="45" y="56"/>
                  <a:pt x="41" y="56"/>
                </a:cubicBezTo>
                <a:cubicBezTo>
                  <a:pt x="48" y="61"/>
                  <a:pt x="56" y="63"/>
                  <a:pt x="66" y="63"/>
                </a:cubicBezTo>
                <a:cubicBezTo>
                  <a:pt x="92" y="63"/>
                  <a:pt x="120" y="43"/>
                  <a:pt x="127" y="19"/>
                </a:cubicBezTo>
                <a:cubicBezTo>
                  <a:pt x="122" y="45"/>
                  <a:pt x="93" y="64"/>
                  <a:pt x="66" y="64"/>
                </a:cubicBezTo>
                <a:cubicBezTo>
                  <a:pt x="56" y="64"/>
                  <a:pt x="47" y="62"/>
                  <a:pt x="40" y="56"/>
                </a:cubicBezTo>
                <a:cubicBezTo>
                  <a:pt x="44" y="54"/>
                  <a:pt x="48" y="52"/>
                  <a:pt x="48" y="48"/>
                </a:cubicBezTo>
                <a:cubicBezTo>
                  <a:pt x="48" y="42"/>
                  <a:pt x="42" y="39"/>
                  <a:pt x="37" y="39"/>
                </a:cubicBezTo>
                <a:cubicBezTo>
                  <a:pt x="29" y="39"/>
                  <a:pt x="26" y="42"/>
                  <a:pt x="23" y="48"/>
                </a:cubicBezTo>
                <a:cubicBezTo>
                  <a:pt x="21" y="48"/>
                  <a:pt x="20" y="48"/>
                  <a:pt x="20" y="47"/>
                </a:cubicBezTo>
                <a:cubicBezTo>
                  <a:pt x="18" y="45"/>
                  <a:pt x="19" y="38"/>
                  <a:pt x="19" y="36"/>
                </a:cubicBezTo>
                <a:cubicBezTo>
                  <a:pt x="19" y="34"/>
                  <a:pt x="21" y="33"/>
                  <a:pt x="23" y="33"/>
                </a:cubicBezTo>
                <a:cubicBezTo>
                  <a:pt x="23" y="31"/>
                  <a:pt x="26" y="28"/>
                  <a:pt x="26" y="24"/>
                </a:cubicBezTo>
                <a:cubicBezTo>
                  <a:pt x="23" y="28"/>
                  <a:pt x="20" y="28"/>
                  <a:pt x="17" y="28"/>
                </a:cubicBezTo>
                <a:lnTo>
                  <a:pt x="9" y="28"/>
                </a:lnTo>
                <a:cubicBezTo>
                  <a:pt x="4" y="28"/>
                  <a:pt x="1" y="30"/>
                  <a:pt x="1" y="36"/>
                </a:cubicBezTo>
                <a:cubicBezTo>
                  <a:pt x="1" y="64"/>
                  <a:pt x="52" y="70"/>
                  <a:pt x="62" y="70"/>
                </a:cubicBezTo>
                <a:cubicBezTo>
                  <a:pt x="111" y="70"/>
                  <a:pt x="134" y="40"/>
                  <a:pt x="134" y="12"/>
                </a:cubicBezTo>
                <a:cubicBezTo>
                  <a:pt x="134" y="3"/>
                  <a:pt x="128" y="1"/>
                  <a:pt x="125" y="1"/>
                </a:cubicBezTo>
                <a:cubicBezTo>
                  <a:pt x="121" y="1"/>
                  <a:pt x="113" y="4"/>
                  <a:pt x="113" y="11"/>
                </a:cubicBezTo>
                <a:cubicBezTo>
                  <a:pt x="113" y="14"/>
                  <a:pt x="114" y="16"/>
                  <a:pt x="115" y="17"/>
                </a:cubicBezTo>
                <a:cubicBezTo>
                  <a:pt x="117" y="19"/>
                  <a:pt x="122" y="20"/>
                  <a:pt x="126" y="19"/>
                </a:cubicBezTo>
                <a:cubicBezTo>
                  <a:pt x="126" y="21"/>
                  <a:pt x="125" y="21"/>
                  <a:pt x="122" y="21"/>
                </a:cubicBezTo>
                <a:cubicBezTo>
                  <a:pt x="119" y="21"/>
                  <a:pt x="116" y="20"/>
                  <a:pt x="114" y="19"/>
                </a:cubicBezTo>
                <a:cubicBezTo>
                  <a:pt x="112" y="17"/>
                  <a:pt x="111" y="14"/>
                  <a:pt x="111" y="11"/>
                </a:cubicBezTo>
                <a:cubicBezTo>
                  <a:pt x="111" y="4"/>
                  <a:pt x="119" y="0"/>
                  <a:pt x="125" y="0"/>
                </a:cubicBezTo>
                <a:cubicBezTo>
                  <a:pt x="128" y="0"/>
                  <a:pt x="135" y="1"/>
                  <a:pt x="135" y="12"/>
                </a:cubicBezTo>
                <a:cubicBezTo>
                  <a:pt x="135" y="41"/>
                  <a:pt x="111" y="71"/>
                  <a:pt x="62" y="7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4" name="Freeform 3060">
            <a:extLst>
              <a:ext uri="{FF2B5EF4-FFF2-40B4-BE49-F238E27FC236}">
                <a16:creationId xmlns:a16="http://schemas.microsoft.com/office/drawing/2014/main" id="{5AA5D501-1C2E-2A49-A6BC-A87E4ACCE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20925"/>
            <a:ext cx="4763" cy="7938"/>
          </a:xfrm>
          <a:custGeom>
            <a:avLst/>
            <a:gdLst>
              <a:gd name="T0" fmla="*/ 1476530 w 13"/>
              <a:gd name="T1" fmla="*/ 0 h 20"/>
              <a:gd name="T2" fmla="*/ 1476530 w 13"/>
              <a:gd name="T3" fmla="*/ 945019 h 20"/>
              <a:gd name="T4" fmla="*/ 939777 w 13"/>
              <a:gd name="T5" fmla="*/ 2993023 h 20"/>
              <a:gd name="T6" fmla="*/ 268560 w 13"/>
              <a:gd name="T7" fmla="*/ 2993023 h 20"/>
              <a:gd name="T8" fmla="*/ 0 w 13"/>
              <a:gd name="T9" fmla="*/ 2993023 h 20"/>
              <a:gd name="T10" fmla="*/ 0 w 13"/>
              <a:gd name="T11" fmla="*/ 2835454 h 20"/>
              <a:gd name="T12" fmla="*/ 939777 w 13"/>
              <a:gd name="T13" fmla="*/ 945019 h 20"/>
              <a:gd name="T14" fmla="*/ 1476530 w 13"/>
              <a:gd name="T15" fmla="*/ 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20">
                <a:moveTo>
                  <a:pt x="11" y="0"/>
                </a:moveTo>
                <a:cubicBezTo>
                  <a:pt x="12" y="2"/>
                  <a:pt x="11" y="4"/>
                  <a:pt x="11" y="6"/>
                </a:cubicBezTo>
                <a:cubicBezTo>
                  <a:pt x="9" y="10"/>
                  <a:pt x="7" y="15"/>
                  <a:pt x="7" y="19"/>
                </a:cubicBezTo>
                <a:cubicBezTo>
                  <a:pt x="6" y="19"/>
                  <a:pt x="4" y="19"/>
                  <a:pt x="2" y="19"/>
                </a:cubicBezTo>
                <a:lnTo>
                  <a:pt x="0" y="19"/>
                </a:lnTo>
                <a:lnTo>
                  <a:pt x="0" y="18"/>
                </a:lnTo>
                <a:cubicBezTo>
                  <a:pt x="1" y="13"/>
                  <a:pt x="3" y="9"/>
                  <a:pt x="7" y="6"/>
                </a:cubicBezTo>
                <a:cubicBezTo>
                  <a:pt x="8" y="4"/>
                  <a:pt x="10" y="2"/>
                  <a:pt x="11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5" name="Freeform 3061">
            <a:extLst>
              <a:ext uri="{FF2B5EF4-FFF2-40B4-BE49-F238E27FC236}">
                <a16:creationId xmlns:a16="http://schemas.microsoft.com/office/drawing/2014/main" id="{94C7EF78-6149-7944-AE8B-ED03E9CB7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20925"/>
            <a:ext cx="4763" cy="7938"/>
          </a:xfrm>
          <a:custGeom>
            <a:avLst/>
            <a:gdLst>
              <a:gd name="T0" fmla="*/ 806535 w 15"/>
              <a:gd name="T1" fmla="*/ 2857680 h 21"/>
              <a:gd name="T2" fmla="*/ 806535 w 15"/>
              <a:gd name="T3" fmla="*/ 2857680 h 21"/>
              <a:gd name="T4" fmla="*/ 100976 w 15"/>
              <a:gd name="T5" fmla="*/ 2714796 h 21"/>
              <a:gd name="T6" fmla="*/ 0 w 15"/>
              <a:gd name="T7" fmla="*/ 2714796 h 21"/>
              <a:gd name="T8" fmla="*/ 0 w 15"/>
              <a:gd name="T9" fmla="*/ 2571912 h 21"/>
              <a:gd name="T10" fmla="*/ 806535 w 15"/>
              <a:gd name="T11" fmla="*/ 714420 h 21"/>
              <a:gd name="T12" fmla="*/ 1209802 w 15"/>
              <a:gd name="T13" fmla="*/ 0 h 21"/>
              <a:gd name="T14" fmla="*/ 1310778 w 15"/>
              <a:gd name="T15" fmla="*/ 571536 h 21"/>
              <a:gd name="T16" fmla="*/ 1310778 w 15"/>
              <a:gd name="T17" fmla="*/ 857304 h 21"/>
              <a:gd name="T18" fmla="*/ 907510 w 15"/>
              <a:gd name="T19" fmla="*/ 2714796 h 21"/>
              <a:gd name="T20" fmla="*/ 907510 w 15"/>
              <a:gd name="T21" fmla="*/ 2857680 h 21"/>
              <a:gd name="T22" fmla="*/ 806535 w 15"/>
              <a:gd name="T23" fmla="*/ 2857680 h 21"/>
              <a:gd name="T24" fmla="*/ 302609 w 15"/>
              <a:gd name="T25" fmla="*/ 2571912 h 21"/>
              <a:gd name="T26" fmla="*/ 705877 w 15"/>
              <a:gd name="T27" fmla="*/ 2571912 h 21"/>
              <a:gd name="T28" fmla="*/ 1109144 w 15"/>
              <a:gd name="T29" fmla="*/ 857304 h 21"/>
              <a:gd name="T30" fmla="*/ 1209802 w 15"/>
              <a:gd name="T31" fmla="*/ 571536 h 21"/>
              <a:gd name="T32" fmla="*/ 1209802 w 15"/>
              <a:gd name="T33" fmla="*/ 0 h 21"/>
              <a:gd name="T34" fmla="*/ 806535 w 15"/>
              <a:gd name="T35" fmla="*/ 857304 h 21"/>
              <a:gd name="T36" fmla="*/ 201634 w 15"/>
              <a:gd name="T37" fmla="*/ 2571912 h 21"/>
              <a:gd name="T38" fmla="*/ 302609 w 15"/>
              <a:gd name="T39" fmla="*/ 2571912 h 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21">
                <a:moveTo>
                  <a:pt x="8" y="20"/>
                </a:moveTo>
                <a:lnTo>
                  <a:pt x="8" y="20"/>
                </a:lnTo>
                <a:cubicBezTo>
                  <a:pt x="7" y="19"/>
                  <a:pt x="4" y="19"/>
                  <a:pt x="1" y="19"/>
                </a:cubicBezTo>
                <a:cubicBezTo>
                  <a:pt x="1" y="19"/>
                  <a:pt x="1" y="19"/>
                  <a:pt x="0" y="19"/>
                </a:cubicBezTo>
                <a:lnTo>
                  <a:pt x="0" y="18"/>
                </a:lnTo>
                <a:cubicBezTo>
                  <a:pt x="2" y="14"/>
                  <a:pt x="3" y="9"/>
                  <a:pt x="8" y="5"/>
                </a:cubicBezTo>
                <a:cubicBezTo>
                  <a:pt x="8" y="4"/>
                  <a:pt x="11" y="2"/>
                  <a:pt x="12" y="0"/>
                </a:cubicBezTo>
                <a:cubicBezTo>
                  <a:pt x="14" y="2"/>
                  <a:pt x="13" y="4"/>
                  <a:pt x="13" y="4"/>
                </a:cubicBezTo>
                <a:lnTo>
                  <a:pt x="13" y="6"/>
                </a:lnTo>
                <a:cubicBezTo>
                  <a:pt x="11" y="10"/>
                  <a:pt x="10" y="14"/>
                  <a:pt x="9" y="19"/>
                </a:cubicBezTo>
                <a:cubicBezTo>
                  <a:pt x="9" y="19"/>
                  <a:pt x="9" y="19"/>
                  <a:pt x="9" y="20"/>
                </a:cubicBezTo>
                <a:lnTo>
                  <a:pt x="8" y="20"/>
                </a:lnTo>
                <a:close/>
                <a:moveTo>
                  <a:pt x="3" y="18"/>
                </a:moveTo>
                <a:cubicBezTo>
                  <a:pt x="5" y="18"/>
                  <a:pt x="7" y="18"/>
                  <a:pt x="7" y="18"/>
                </a:cubicBezTo>
                <a:cubicBezTo>
                  <a:pt x="8" y="13"/>
                  <a:pt x="9" y="9"/>
                  <a:pt x="11" y="6"/>
                </a:cubicBezTo>
                <a:lnTo>
                  <a:pt x="12" y="4"/>
                </a:lnTo>
                <a:cubicBezTo>
                  <a:pt x="12" y="4"/>
                  <a:pt x="12" y="2"/>
                  <a:pt x="12" y="0"/>
                </a:cubicBezTo>
                <a:cubicBezTo>
                  <a:pt x="11" y="3"/>
                  <a:pt x="10" y="4"/>
                  <a:pt x="8" y="6"/>
                </a:cubicBezTo>
                <a:cubicBezTo>
                  <a:pt x="5" y="9"/>
                  <a:pt x="3" y="14"/>
                  <a:pt x="2" y="18"/>
                </a:cubicBezTo>
                <a:lnTo>
                  <a:pt x="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6" name="Freeform 3062">
            <a:extLst>
              <a:ext uri="{FF2B5EF4-FFF2-40B4-BE49-F238E27FC236}">
                <a16:creationId xmlns:a16="http://schemas.microsoft.com/office/drawing/2014/main" id="{E13AD3F9-C6BF-0543-BD5A-B9BCE6376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2298700"/>
            <a:ext cx="17462" cy="23813"/>
          </a:xfrm>
          <a:custGeom>
            <a:avLst/>
            <a:gdLst>
              <a:gd name="T0" fmla="*/ 1905140 w 49"/>
              <a:gd name="T1" fmla="*/ 4983986 h 64"/>
              <a:gd name="T2" fmla="*/ 4444970 w 49"/>
              <a:gd name="T3" fmla="*/ 6783728 h 64"/>
              <a:gd name="T4" fmla="*/ 2412963 w 49"/>
              <a:gd name="T5" fmla="*/ 8721883 h 64"/>
              <a:gd name="T6" fmla="*/ 0 w 49"/>
              <a:gd name="T7" fmla="*/ 5537639 h 64"/>
              <a:gd name="T8" fmla="*/ 6096020 w 49"/>
              <a:gd name="T9" fmla="*/ 0 h 64"/>
              <a:gd name="T10" fmla="*/ 1905140 w 49"/>
              <a:gd name="T11" fmla="*/ 4983986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64">
                <a:moveTo>
                  <a:pt x="15" y="36"/>
                </a:moveTo>
                <a:cubicBezTo>
                  <a:pt x="28" y="28"/>
                  <a:pt x="35" y="39"/>
                  <a:pt x="35" y="49"/>
                </a:cubicBezTo>
                <a:cubicBezTo>
                  <a:pt x="35" y="54"/>
                  <a:pt x="32" y="63"/>
                  <a:pt x="19" y="63"/>
                </a:cubicBezTo>
                <a:cubicBezTo>
                  <a:pt x="3" y="63"/>
                  <a:pt x="0" y="49"/>
                  <a:pt x="0" y="40"/>
                </a:cubicBezTo>
                <a:cubicBezTo>
                  <a:pt x="0" y="23"/>
                  <a:pt x="18" y="5"/>
                  <a:pt x="48" y="0"/>
                </a:cubicBezTo>
                <a:cubicBezTo>
                  <a:pt x="26" y="4"/>
                  <a:pt x="18" y="18"/>
                  <a:pt x="15" y="36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7" name="Freeform 3063">
            <a:extLst>
              <a:ext uri="{FF2B5EF4-FFF2-40B4-BE49-F238E27FC236}">
                <a16:creationId xmlns:a16="http://schemas.microsoft.com/office/drawing/2014/main" id="{FBC1C385-4FCD-6243-92EB-FE30399F8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2297113"/>
            <a:ext cx="22225" cy="23812"/>
          </a:xfrm>
          <a:custGeom>
            <a:avLst/>
            <a:gdLst>
              <a:gd name="T0" fmla="*/ 2698545 w 62"/>
              <a:gd name="T1" fmla="*/ 8460837 h 66"/>
              <a:gd name="T2" fmla="*/ 0 w 62"/>
              <a:gd name="T3" fmla="*/ 5467019 h 66"/>
              <a:gd name="T4" fmla="*/ 7709924 w 62"/>
              <a:gd name="T5" fmla="*/ 0 h 66"/>
              <a:gd name="T6" fmla="*/ 7838614 w 62"/>
              <a:gd name="T7" fmla="*/ 130244 h 66"/>
              <a:gd name="T8" fmla="*/ 7709924 w 62"/>
              <a:gd name="T9" fmla="*/ 260489 h 66"/>
              <a:gd name="T10" fmla="*/ 2184502 w 62"/>
              <a:gd name="T11" fmla="*/ 4946402 h 66"/>
              <a:gd name="T12" fmla="*/ 2184502 w 62"/>
              <a:gd name="T13" fmla="*/ 4946402 h 66"/>
              <a:gd name="T14" fmla="*/ 4754358 w 62"/>
              <a:gd name="T15" fmla="*/ 650861 h 66"/>
              <a:gd name="T16" fmla="*/ 257021 w 62"/>
              <a:gd name="T17" fmla="*/ 5467019 h 66"/>
              <a:gd name="T18" fmla="*/ 2698545 w 62"/>
              <a:gd name="T19" fmla="*/ 8330592 h 66"/>
              <a:gd name="T20" fmla="*/ 4754358 w 62"/>
              <a:gd name="T21" fmla="*/ 6638497 h 66"/>
              <a:gd name="T22" fmla="*/ 2184502 w 62"/>
              <a:gd name="T23" fmla="*/ 4946402 h 66"/>
              <a:gd name="T24" fmla="*/ 3212588 w 62"/>
              <a:gd name="T25" fmla="*/ 4556029 h 66"/>
              <a:gd name="T26" fmla="*/ 4883048 w 62"/>
              <a:gd name="T27" fmla="*/ 6638497 h 66"/>
              <a:gd name="T28" fmla="*/ 2698545 w 62"/>
              <a:gd name="T29" fmla="*/ 8460837 h 6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66">
                <a:moveTo>
                  <a:pt x="21" y="65"/>
                </a:moveTo>
                <a:cubicBezTo>
                  <a:pt x="5" y="65"/>
                  <a:pt x="0" y="51"/>
                  <a:pt x="0" y="42"/>
                </a:cubicBezTo>
                <a:cubicBezTo>
                  <a:pt x="0" y="23"/>
                  <a:pt x="24" y="2"/>
                  <a:pt x="60" y="0"/>
                </a:cubicBezTo>
                <a:cubicBezTo>
                  <a:pt x="60" y="0"/>
                  <a:pt x="61" y="0"/>
                  <a:pt x="61" y="1"/>
                </a:cubicBezTo>
                <a:cubicBezTo>
                  <a:pt x="61" y="1"/>
                  <a:pt x="61" y="2"/>
                  <a:pt x="60" y="2"/>
                </a:cubicBezTo>
                <a:cubicBezTo>
                  <a:pt x="35" y="3"/>
                  <a:pt x="22" y="15"/>
                  <a:pt x="17" y="38"/>
                </a:cubicBezTo>
                <a:cubicBezTo>
                  <a:pt x="20" y="23"/>
                  <a:pt x="26" y="11"/>
                  <a:pt x="37" y="5"/>
                </a:cubicBezTo>
                <a:cubicBezTo>
                  <a:pt x="15" y="13"/>
                  <a:pt x="2" y="28"/>
                  <a:pt x="2" y="42"/>
                </a:cubicBezTo>
                <a:cubicBezTo>
                  <a:pt x="2" y="49"/>
                  <a:pt x="5" y="64"/>
                  <a:pt x="21" y="64"/>
                </a:cubicBezTo>
                <a:cubicBezTo>
                  <a:pt x="33" y="64"/>
                  <a:pt x="37" y="56"/>
                  <a:pt x="37" y="51"/>
                </a:cubicBezTo>
                <a:cubicBezTo>
                  <a:pt x="37" y="41"/>
                  <a:pt x="28" y="33"/>
                  <a:pt x="17" y="38"/>
                </a:cubicBezTo>
                <a:cubicBezTo>
                  <a:pt x="20" y="36"/>
                  <a:pt x="22" y="35"/>
                  <a:pt x="25" y="35"/>
                </a:cubicBezTo>
                <a:cubicBezTo>
                  <a:pt x="33" y="35"/>
                  <a:pt x="38" y="42"/>
                  <a:pt x="38" y="51"/>
                </a:cubicBezTo>
                <a:cubicBezTo>
                  <a:pt x="38" y="57"/>
                  <a:pt x="34" y="65"/>
                  <a:pt x="21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8" name="Freeform 3064">
            <a:extLst>
              <a:ext uri="{FF2B5EF4-FFF2-40B4-BE49-F238E27FC236}">
                <a16:creationId xmlns:a16="http://schemas.microsoft.com/office/drawing/2014/main" id="{BCC9F87D-E8CA-9548-A45B-51D624301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2322513"/>
            <a:ext cx="15875" cy="77787"/>
          </a:xfrm>
          <a:custGeom>
            <a:avLst/>
            <a:gdLst>
              <a:gd name="T0" fmla="*/ 0 w 45"/>
              <a:gd name="T1" fmla="*/ 27501273 h 218"/>
              <a:gd name="T2" fmla="*/ 124531 w 45"/>
              <a:gd name="T3" fmla="*/ 27119474 h 218"/>
              <a:gd name="T4" fmla="*/ 373239 w 45"/>
              <a:gd name="T5" fmla="*/ 25973722 h 218"/>
              <a:gd name="T6" fmla="*/ 746831 w 45"/>
              <a:gd name="T7" fmla="*/ 23299704 h 218"/>
              <a:gd name="T8" fmla="*/ 2986969 w 45"/>
              <a:gd name="T9" fmla="*/ 18461567 h 218"/>
              <a:gd name="T10" fmla="*/ 3484739 w 45"/>
              <a:gd name="T11" fmla="*/ 18079768 h 218"/>
              <a:gd name="T12" fmla="*/ 4231217 w 45"/>
              <a:gd name="T13" fmla="*/ 17952383 h 218"/>
              <a:gd name="T14" fmla="*/ 4355747 w 45"/>
              <a:gd name="T15" fmla="*/ 17188429 h 218"/>
              <a:gd name="T16" fmla="*/ 4729339 w 45"/>
              <a:gd name="T17" fmla="*/ 16933659 h 218"/>
              <a:gd name="T18" fmla="*/ 5351286 w 45"/>
              <a:gd name="T19" fmla="*/ 15787906 h 218"/>
              <a:gd name="T20" fmla="*/ 5102578 w 45"/>
              <a:gd name="T21" fmla="*/ 15151338 h 218"/>
              <a:gd name="T22" fmla="*/ 5102578 w 45"/>
              <a:gd name="T23" fmla="*/ 13750815 h 218"/>
              <a:gd name="T24" fmla="*/ 3733447 w 45"/>
              <a:gd name="T25" fmla="*/ 5092908 h 218"/>
              <a:gd name="T26" fmla="*/ 1369131 w 45"/>
              <a:gd name="T27" fmla="*/ 636569 h 218"/>
              <a:gd name="T28" fmla="*/ 995539 w 45"/>
              <a:gd name="T29" fmla="*/ 0 h 218"/>
              <a:gd name="T30" fmla="*/ 1742369 w 45"/>
              <a:gd name="T31" fmla="*/ 763954 h 218"/>
              <a:gd name="T32" fmla="*/ 5227108 w 45"/>
              <a:gd name="T33" fmla="*/ 9167091 h 218"/>
              <a:gd name="T34" fmla="*/ 5475817 w 45"/>
              <a:gd name="T35" fmla="*/ 13114246 h 218"/>
              <a:gd name="T36" fmla="*/ 5475817 w 45"/>
              <a:gd name="T37" fmla="*/ 15405751 h 218"/>
              <a:gd name="T38" fmla="*/ 746831 w 45"/>
              <a:gd name="T39" fmla="*/ 26864704 h 218"/>
              <a:gd name="T40" fmla="*/ 0 w 45"/>
              <a:gd name="T41" fmla="*/ 27628658 h 218"/>
              <a:gd name="T42" fmla="*/ 0 w 45"/>
              <a:gd name="T43" fmla="*/ 27501273 h 2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218">
                <a:moveTo>
                  <a:pt x="0" y="216"/>
                </a:moveTo>
                <a:cubicBezTo>
                  <a:pt x="0" y="216"/>
                  <a:pt x="1" y="215"/>
                  <a:pt x="1" y="213"/>
                </a:cubicBezTo>
                <a:cubicBezTo>
                  <a:pt x="3" y="211"/>
                  <a:pt x="3" y="208"/>
                  <a:pt x="3" y="204"/>
                </a:cubicBezTo>
                <a:cubicBezTo>
                  <a:pt x="3" y="200"/>
                  <a:pt x="5" y="190"/>
                  <a:pt x="6" y="183"/>
                </a:cubicBezTo>
                <a:cubicBezTo>
                  <a:pt x="10" y="167"/>
                  <a:pt x="15" y="154"/>
                  <a:pt x="24" y="145"/>
                </a:cubicBezTo>
                <a:cubicBezTo>
                  <a:pt x="26" y="142"/>
                  <a:pt x="27" y="142"/>
                  <a:pt x="28" y="142"/>
                </a:cubicBezTo>
                <a:cubicBezTo>
                  <a:pt x="30" y="144"/>
                  <a:pt x="33" y="144"/>
                  <a:pt x="34" y="141"/>
                </a:cubicBezTo>
                <a:cubicBezTo>
                  <a:pt x="36" y="140"/>
                  <a:pt x="38" y="138"/>
                  <a:pt x="35" y="135"/>
                </a:cubicBezTo>
                <a:cubicBezTo>
                  <a:pt x="35" y="133"/>
                  <a:pt x="35" y="133"/>
                  <a:pt x="38" y="133"/>
                </a:cubicBezTo>
                <a:cubicBezTo>
                  <a:pt x="41" y="131"/>
                  <a:pt x="43" y="128"/>
                  <a:pt x="43" y="124"/>
                </a:cubicBezTo>
                <a:cubicBezTo>
                  <a:pt x="43" y="122"/>
                  <a:pt x="42" y="120"/>
                  <a:pt x="41" y="119"/>
                </a:cubicBezTo>
                <a:cubicBezTo>
                  <a:pt x="41" y="115"/>
                  <a:pt x="41" y="115"/>
                  <a:pt x="41" y="108"/>
                </a:cubicBezTo>
                <a:cubicBezTo>
                  <a:pt x="43" y="88"/>
                  <a:pt x="38" y="62"/>
                  <a:pt x="30" y="40"/>
                </a:cubicBezTo>
                <a:cubicBezTo>
                  <a:pt x="25" y="28"/>
                  <a:pt x="18" y="14"/>
                  <a:pt x="11" y="5"/>
                </a:cubicBezTo>
                <a:cubicBezTo>
                  <a:pt x="10" y="2"/>
                  <a:pt x="8" y="0"/>
                  <a:pt x="8" y="0"/>
                </a:cubicBezTo>
                <a:cubicBezTo>
                  <a:pt x="8" y="0"/>
                  <a:pt x="10" y="1"/>
                  <a:pt x="14" y="6"/>
                </a:cubicBezTo>
                <a:cubicBezTo>
                  <a:pt x="28" y="26"/>
                  <a:pt x="38" y="48"/>
                  <a:pt x="42" y="72"/>
                </a:cubicBezTo>
                <a:cubicBezTo>
                  <a:pt x="44" y="84"/>
                  <a:pt x="44" y="90"/>
                  <a:pt x="44" y="103"/>
                </a:cubicBezTo>
                <a:cubicBezTo>
                  <a:pt x="44" y="109"/>
                  <a:pt x="44" y="118"/>
                  <a:pt x="44" y="121"/>
                </a:cubicBezTo>
                <a:cubicBezTo>
                  <a:pt x="39" y="155"/>
                  <a:pt x="27" y="185"/>
                  <a:pt x="6" y="211"/>
                </a:cubicBezTo>
                <a:cubicBezTo>
                  <a:pt x="1" y="216"/>
                  <a:pt x="0" y="217"/>
                  <a:pt x="0" y="217"/>
                </a:cubicBezTo>
                <a:lnTo>
                  <a:pt x="0" y="216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19" name="Freeform 3065">
            <a:extLst>
              <a:ext uri="{FF2B5EF4-FFF2-40B4-BE49-F238E27FC236}">
                <a16:creationId xmlns:a16="http://schemas.microsoft.com/office/drawing/2014/main" id="{30D1A946-6B68-BC4A-BA07-112281613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2322513"/>
            <a:ext cx="17463" cy="77787"/>
          </a:xfrm>
          <a:custGeom>
            <a:avLst/>
            <a:gdLst>
              <a:gd name="T0" fmla="*/ 132428 w 48"/>
              <a:gd name="T1" fmla="*/ 27628658 h 218"/>
              <a:gd name="T2" fmla="*/ 0 w 48"/>
              <a:gd name="T3" fmla="*/ 27501273 h 218"/>
              <a:gd name="T4" fmla="*/ 132428 w 48"/>
              <a:gd name="T5" fmla="*/ 27119474 h 218"/>
              <a:gd name="T6" fmla="*/ 529347 w 48"/>
              <a:gd name="T7" fmla="*/ 25973722 h 218"/>
              <a:gd name="T8" fmla="*/ 926630 w 48"/>
              <a:gd name="T9" fmla="*/ 23299704 h 218"/>
              <a:gd name="T10" fmla="*/ 3308875 w 48"/>
              <a:gd name="T11" fmla="*/ 18334182 h 218"/>
              <a:gd name="T12" fmla="*/ 3838586 w 48"/>
              <a:gd name="T13" fmla="*/ 17952383 h 218"/>
              <a:gd name="T14" fmla="*/ 4632425 w 48"/>
              <a:gd name="T15" fmla="*/ 17952383 h 218"/>
              <a:gd name="T16" fmla="*/ 4764852 w 48"/>
              <a:gd name="T17" fmla="*/ 17188429 h 218"/>
              <a:gd name="T18" fmla="*/ 5162136 w 48"/>
              <a:gd name="T19" fmla="*/ 16679246 h 218"/>
              <a:gd name="T20" fmla="*/ 5559055 w 48"/>
              <a:gd name="T21" fmla="*/ 15787906 h 218"/>
              <a:gd name="T22" fmla="*/ 5559055 w 48"/>
              <a:gd name="T23" fmla="*/ 15151338 h 218"/>
              <a:gd name="T24" fmla="*/ 5559055 w 48"/>
              <a:gd name="T25" fmla="*/ 13750815 h 218"/>
              <a:gd name="T26" fmla="*/ 3970650 w 48"/>
              <a:gd name="T27" fmla="*/ 5092908 h 218"/>
              <a:gd name="T28" fmla="*/ 1588405 w 48"/>
              <a:gd name="T29" fmla="*/ 636569 h 218"/>
              <a:gd name="T30" fmla="*/ 1059058 w 48"/>
              <a:gd name="T31" fmla="*/ 0 h 218"/>
              <a:gd name="T32" fmla="*/ 2117753 w 48"/>
              <a:gd name="T33" fmla="*/ 636569 h 218"/>
              <a:gd name="T34" fmla="*/ 5823911 w 48"/>
              <a:gd name="T35" fmla="*/ 9167091 h 218"/>
              <a:gd name="T36" fmla="*/ 6220830 w 48"/>
              <a:gd name="T37" fmla="*/ 13114246 h 218"/>
              <a:gd name="T38" fmla="*/ 5956338 w 48"/>
              <a:gd name="T39" fmla="*/ 15405751 h 218"/>
              <a:gd name="T40" fmla="*/ 926630 w 48"/>
              <a:gd name="T41" fmla="*/ 26864704 h 218"/>
              <a:gd name="T42" fmla="*/ 264856 w 48"/>
              <a:gd name="T43" fmla="*/ 27628658 h 218"/>
              <a:gd name="T44" fmla="*/ 132428 w 48"/>
              <a:gd name="T45" fmla="*/ 27628658 h 218"/>
              <a:gd name="T46" fmla="*/ 3308875 w 48"/>
              <a:gd name="T47" fmla="*/ 18588952 h 218"/>
              <a:gd name="T48" fmla="*/ 1059058 w 48"/>
              <a:gd name="T49" fmla="*/ 23299704 h 218"/>
              <a:gd name="T50" fmla="*/ 661775 w 48"/>
              <a:gd name="T51" fmla="*/ 25973722 h 218"/>
              <a:gd name="T52" fmla="*/ 396919 w 48"/>
              <a:gd name="T53" fmla="*/ 27119474 h 218"/>
              <a:gd name="T54" fmla="*/ 661775 w 48"/>
              <a:gd name="T55" fmla="*/ 26864704 h 218"/>
              <a:gd name="T56" fmla="*/ 5823911 w 48"/>
              <a:gd name="T57" fmla="*/ 16297090 h 218"/>
              <a:gd name="T58" fmla="*/ 5162136 w 48"/>
              <a:gd name="T59" fmla="*/ 16933659 h 218"/>
              <a:gd name="T60" fmla="*/ 4897280 w 48"/>
              <a:gd name="T61" fmla="*/ 17061044 h 218"/>
              <a:gd name="T62" fmla="*/ 4764852 w 48"/>
              <a:gd name="T63" fmla="*/ 18079768 h 218"/>
              <a:gd name="T64" fmla="*/ 3838586 w 48"/>
              <a:gd name="T65" fmla="*/ 18334182 h 218"/>
              <a:gd name="T66" fmla="*/ 3838586 w 48"/>
              <a:gd name="T67" fmla="*/ 18334182 h 218"/>
              <a:gd name="T68" fmla="*/ 3308875 w 48"/>
              <a:gd name="T69" fmla="*/ 18588952 h 218"/>
              <a:gd name="T70" fmla="*/ 2911955 w 48"/>
              <a:gd name="T71" fmla="*/ 2291862 h 218"/>
              <a:gd name="T72" fmla="*/ 4103077 w 48"/>
              <a:gd name="T73" fmla="*/ 5092908 h 218"/>
              <a:gd name="T74" fmla="*/ 5691483 w 48"/>
              <a:gd name="T75" fmla="*/ 13750815 h 218"/>
              <a:gd name="T76" fmla="*/ 5691483 w 48"/>
              <a:gd name="T77" fmla="*/ 15023952 h 218"/>
              <a:gd name="T78" fmla="*/ 5823911 w 48"/>
              <a:gd name="T79" fmla="*/ 15787906 h 218"/>
              <a:gd name="T80" fmla="*/ 5823911 w 48"/>
              <a:gd name="T81" fmla="*/ 15405751 h 218"/>
              <a:gd name="T82" fmla="*/ 5956338 w 48"/>
              <a:gd name="T83" fmla="*/ 13114246 h 218"/>
              <a:gd name="T84" fmla="*/ 5559055 w 48"/>
              <a:gd name="T85" fmla="*/ 9167091 h 218"/>
              <a:gd name="T86" fmla="*/ 2911955 w 48"/>
              <a:gd name="T87" fmla="*/ 2291862 h 2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8" h="218">
                <a:moveTo>
                  <a:pt x="1" y="217"/>
                </a:moveTo>
                <a:lnTo>
                  <a:pt x="0" y="216"/>
                </a:lnTo>
                <a:cubicBezTo>
                  <a:pt x="0" y="216"/>
                  <a:pt x="0" y="216"/>
                  <a:pt x="1" y="213"/>
                </a:cubicBezTo>
                <a:cubicBezTo>
                  <a:pt x="3" y="210"/>
                  <a:pt x="4" y="208"/>
                  <a:pt x="4" y="204"/>
                </a:cubicBezTo>
                <a:cubicBezTo>
                  <a:pt x="4" y="200"/>
                  <a:pt x="5" y="189"/>
                  <a:pt x="7" y="183"/>
                </a:cubicBezTo>
                <a:cubicBezTo>
                  <a:pt x="11" y="167"/>
                  <a:pt x="16" y="154"/>
                  <a:pt x="25" y="144"/>
                </a:cubicBezTo>
                <a:cubicBezTo>
                  <a:pt x="26" y="142"/>
                  <a:pt x="27" y="141"/>
                  <a:pt x="29" y="141"/>
                </a:cubicBezTo>
                <a:cubicBezTo>
                  <a:pt x="33" y="143"/>
                  <a:pt x="34" y="142"/>
                  <a:pt x="35" y="141"/>
                </a:cubicBezTo>
                <a:cubicBezTo>
                  <a:pt x="36" y="140"/>
                  <a:pt x="37" y="138"/>
                  <a:pt x="36" y="135"/>
                </a:cubicBezTo>
                <a:cubicBezTo>
                  <a:pt x="35" y="133"/>
                  <a:pt x="36" y="133"/>
                  <a:pt x="39" y="131"/>
                </a:cubicBezTo>
                <a:cubicBezTo>
                  <a:pt x="40" y="130"/>
                  <a:pt x="42" y="128"/>
                  <a:pt x="42" y="124"/>
                </a:cubicBezTo>
                <a:cubicBezTo>
                  <a:pt x="42" y="122"/>
                  <a:pt x="42" y="120"/>
                  <a:pt x="42" y="119"/>
                </a:cubicBezTo>
                <a:cubicBezTo>
                  <a:pt x="40" y="115"/>
                  <a:pt x="40" y="115"/>
                  <a:pt x="42" y="108"/>
                </a:cubicBezTo>
                <a:cubicBezTo>
                  <a:pt x="43" y="88"/>
                  <a:pt x="39" y="62"/>
                  <a:pt x="30" y="40"/>
                </a:cubicBezTo>
                <a:cubicBezTo>
                  <a:pt x="25" y="28"/>
                  <a:pt x="18" y="14"/>
                  <a:pt x="12" y="5"/>
                </a:cubicBezTo>
                <a:lnTo>
                  <a:pt x="8" y="0"/>
                </a:lnTo>
                <a:cubicBezTo>
                  <a:pt x="10" y="0"/>
                  <a:pt x="11" y="0"/>
                  <a:pt x="16" y="5"/>
                </a:cubicBezTo>
                <a:cubicBezTo>
                  <a:pt x="29" y="26"/>
                  <a:pt x="38" y="48"/>
                  <a:pt x="44" y="72"/>
                </a:cubicBezTo>
                <a:cubicBezTo>
                  <a:pt x="45" y="84"/>
                  <a:pt x="47" y="90"/>
                  <a:pt x="47" y="103"/>
                </a:cubicBezTo>
                <a:cubicBezTo>
                  <a:pt x="47" y="109"/>
                  <a:pt x="46" y="119"/>
                  <a:pt x="45" y="121"/>
                </a:cubicBezTo>
                <a:cubicBezTo>
                  <a:pt x="42" y="155"/>
                  <a:pt x="29" y="185"/>
                  <a:pt x="7" y="211"/>
                </a:cubicBezTo>
                <a:lnTo>
                  <a:pt x="2" y="217"/>
                </a:lnTo>
                <a:lnTo>
                  <a:pt x="1" y="217"/>
                </a:lnTo>
                <a:close/>
                <a:moveTo>
                  <a:pt x="25" y="146"/>
                </a:moveTo>
                <a:cubicBezTo>
                  <a:pt x="17" y="155"/>
                  <a:pt x="12" y="167"/>
                  <a:pt x="8" y="183"/>
                </a:cubicBezTo>
                <a:cubicBezTo>
                  <a:pt x="7" y="190"/>
                  <a:pt x="5" y="200"/>
                  <a:pt x="5" y="204"/>
                </a:cubicBezTo>
                <a:cubicBezTo>
                  <a:pt x="5" y="208"/>
                  <a:pt x="4" y="210"/>
                  <a:pt x="3" y="213"/>
                </a:cubicBezTo>
                <a:cubicBezTo>
                  <a:pt x="4" y="213"/>
                  <a:pt x="5" y="211"/>
                  <a:pt x="5" y="211"/>
                </a:cubicBezTo>
                <a:cubicBezTo>
                  <a:pt x="25" y="186"/>
                  <a:pt x="39" y="160"/>
                  <a:pt x="44" y="128"/>
                </a:cubicBezTo>
                <a:cubicBezTo>
                  <a:pt x="42" y="130"/>
                  <a:pt x="40" y="131"/>
                  <a:pt x="39" y="133"/>
                </a:cubicBezTo>
                <a:lnTo>
                  <a:pt x="37" y="134"/>
                </a:lnTo>
                <a:cubicBezTo>
                  <a:pt x="39" y="138"/>
                  <a:pt x="39" y="140"/>
                  <a:pt x="36" y="142"/>
                </a:cubicBezTo>
                <a:cubicBezTo>
                  <a:pt x="34" y="144"/>
                  <a:pt x="31" y="144"/>
                  <a:pt x="29" y="144"/>
                </a:cubicBezTo>
                <a:cubicBezTo>
                  <a:pt x="28" y="144"/>
                  <a:pt x="26" y="144"/>
                  <a:pt x="25" y="146"/>
                </a:cubicBezTo>
                <a:close/>
                <a:moveTo>
                  <a:pt x="22" y="18"/>
                </a:moveTo>
                <a:cubicBezTo>
                  <a:pt x="25" y="26"/>
                  <a:pt x="29" y="33"/>
                  <a:pt x="31" y="40"/>
                </a:cubicBezTo>
                <a:cubicBezTo>
                  <a:pt x="40" y="62"/>
                  <a:pt x="44" y="88"/>
                  <a:pt x="43" y="108"/>
                </a:cubicBezTo>
                <a:cubicBezTo>
                  <a:pt x="42" y="116"/>
                  <a:pt x="42" y="116"/>
                  <a:pt x="43" y="118"/>
                </a:cubicBezTo>
                <a:cubicBezTo>
                  <a:pt x="44" y="119"/>
                  <a:pt x="44" y="122"/>
                  <a:pt x="44" y="124"/>
                </a:cubicBezTo>
                <a:lnTo>
                  <a:pt x="44" y="121"/>
                </a:lnTo>
                <a:cubicBezTo>
                  <a:pt x="45" y="118"/>
                  <a:pt x="45" y="109"/>
                  <a:pt x="45" y="103"/>
                </a:cubicBezTo>
                <a:cubicBezTo>
                  <a:pt x="45" y="90"/>
                  <a:pt x="44" y="84"/>
                  <a:pt x="42" y="72"/>
                </a:cubicBezTo>
                <a:cubicBezTo>
                  <a:pt x="39" y="53"/>
                  <a:pt x="31" y="35"/>
                  <a:pt x="22" y="18"/>
                </a:cubicBezTo>
                <a:close/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0" name="Freeform 3066">
            <a:extLst>
              <a:ext uri="{FF2B5EF4-FFF2-40B4-BE49-F238E27FC236}">
                <a16:creationId xmlns:a16="http://schemas.microsoft.com/office/drawing/2014/main" id="{AAA89AD5-8916-8141-9AF1-B34D0053D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2392363"/>
            <a:ext cx="4763" cy="4762"/>
          </a:xfrm>
          <a:custGeom>
            <a:avLst/>
            <a:gdLst>
              <a:gd name="T0" fmla="*/ 1504768 w 14"/>
              <a:gd name="T1" fmla="*/ 694232 h 14"/>
              <a:gd name="T2" fmla="*/ 810390 w 14"/>
              <a:gd name="T3" fmla="*/ 1504112 h 14"/>
              <a:gd name="T4" fmla="*/ 0 w 14"/>
              <a:gd name="T5" fmla="*/ 694232 h 14"/>
              <a:gd name="T6" fmla="*/ 810390 w 14"/>
              <a:gd name="T7" fmla="*/ 0 h 14"/>
              <a:gd name="T8" fmla="*/ 1504768 w 14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3" y="6"/>
                </a:moveTo>
                <a:cubicBezTo>
                  <a:pt x="13" y="10"/>
                  <a:pt x="10" y="13"/>
                  <a:pt x="7" y="13"/>
                </a:cubicBezTo>
                <a:cubicBezTo>
                  <a:pt x="3" y="13"/>
                  <a:pt x="0" y="10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3" y="3"/>
                  <a:pt x="13" y="6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1" name="Freeform 3067">
            <a:extLst>
              <a:ext uri="{FF2B5EF4-FFF2-40B4-BE49-F238E27FC236}">
                <a16:creationId xmlns:a16="http://schemas.microsoft.com/office/drawing/2014/main" id="{A0B3B0D5-B84B-D548-83A2-D8F93AEB9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2392363"/>
            <a:ext cx="44450" cy="19050"/>
          </a:xfrm>
          <a:custGeom>
            <a:avLst/>
            <a:gdLst>
              <a:gd name="T0" fmla="*/ 4115268 w 122"/>
              <a:gd name="T1" fmla="*/ 6718180 h 53"/>
              <a:gd name="T2" fmla="*/ 3717040 w 122"/>
              <a:gd name="T3" fmla="*/ 5296978 h 53"/>
              <a:gd name="T4" fmla="*/ 4513497 w 122"/>
              <a:gd name="T5" fmla="*/ 5426015 h 53"/>
              <a:gd name="T6" fmla="*/ 3849661 w 122"/>
              <a:gd name="T7" fmla="*/ 4909149 h 53"/>
              <a:gd name="T8" fmla="*/ 2654977 w 122"/>
              <a:gd name="T9" fmla="*/ 6201314 h 53"/>
              <a:gd name="T10" fmla="*/ 4380511 w 122"/>
              <a:gd name="T11" fmla="*/ 4909149 h 53"/>
              <a:gd name="T12" fmla="*/ 4380511 w 122"/>
              <a:gd name="T13" fmla="*/ 5942881 h 53"/>
              <a:gd name="T14" fmla="*/ 3717040 w 122"/>
              <a:gd name="T15" fmla="*/ 5555411 h 53"/>
              <a:gd name="T16" fmla="*/ 4380511 w 122"/>
              <a:gd name="T17" fmla="*/ 6588784 h 53"/>
              <a:gd name="T18" fmla="*/ 4247890 w 122"/>
              <a:gd name="T19" fmla="*/ 6718180 h 53"/>
              <a:gd name="T20" fmla="*/ 1592913 w 122"/>
              <a:gd name="T21" fmla="*/ 5684448 h 53"/>
              <a:gd name="T22" fmla="*/ 0 w 122"/>
              <a:gd name="T23" fmla="*/ 4909149 h 53"/>
              <a:gd name="T24" fmla="*/ 0 w 122"/>
              <a:gd name="T25" fmla="*/ 4651075 h 53"/>
              <a:gd name="T26" fmla="*/ 1062064 w 122"/>
              <a:gd name="T27" fmla="*/ 3746740 h 53"/>
              <a:gd name="T28" fmla="*/ 2522355 w 122"/>
              <a:gd name="T29" fmla="*/ 2067105 h 53"/>
              <a:gd name="T30" fmla="*/ 1194685 w 122"/>
              <a:gd name="T31" fmla="*/ 3746740 h 53"/>
              <a:gd name="T32" fmla="*/ 1460292 w 122"/>
              <a:gd name="T33" fmla="*/ 4134209 h 53"/>
              <a:gd name="T34" fmla="*/ 1327306 w 122"/>
              <a:gd name="T35" fmla="*/ 4263246 h 53"/>
              <a:gd name="T36" fmla="*/ 398228 w 122"/>
              <a:gd name="T37" fmla="*/ 4134209 h 53"/>
              <a:gd name="T38" fmla="*/ 1327306 w 122"/>
              <a:gd name="T39" fmla="*/ 4392642 h 53"/>
              <a:gd name="T40" fmla="*/ 1327306 w 122"/>
              <a:gd name="T41" fmla="*/ 4521679 h 53"/>
              <a:gd name="T42" fmla="*/ 132621 w 122"/>
              <a:gd name="T43" fmla="*/ 4521679 h 53"/>
              <a:gd name="T44" fmla="*/ 1460292 w 122"/>
              <a:gd name="T45" fmla="*/ 4909149 h 53"/>
              <a:gd name="T46" fmla="*/ 132621 w 122"/>
              <a:gd name="T47" fmla="*/ 4651075 h 53"/>
              <a:gd name="T48" fmla="*/ 1327306 w 122"/>
              <a:gd name="T49" fmla="*/ 4909149 h 53"/>
              <a:gd name="T50" fmla="*/ 1327306 w 122"/>
              <a:gd name="T51" fmla="*/ 5296978 h 53"/>
              <a:gd name="T52" fmla="*/ 1858520 w 122"/>
              <a:gd name="T53" fmla="*/ 5813844 h 53"/>
              <a:gd name="T54" fmla="*/ 1725534 w 122"/>
              <a:gd name="T55" fmla="*/ 5684448 h 53"/>
              <a:gd name="T56" fmla="*/ 132621 w 122"/>
              <a:gd name="T57" fmla="*/ 5167582 h 53"/>
              <a:gd name="T58" fmla="*/ 132621 w 122"/>
              <a:gd name="T59" fmla="*/ 4909149 h 53"/>
              <a:gd name="T60" fmla="*/ 15664253 w 122"/>
              <a:gd name="T61" fmla="*/ 2067105 h 53"/>
              <a:gd name="T62" fmla="*/ 14070975 w 122"/>
              <a:gd name="T63" fmla="*/ 775299 h 53"/>
              <a:gd name="T64" fmla="*/ 16062481 w 122"/>
              <a:gd name="T65" fmla="*/ 775299 h 53"/>
              <a:gd name="T66" fmla="*/ 15664253 w 122"/>
              <a:gd name="T67" fmla="*/ 2067105 h 53"/>
              <a:gd name="T68" fmla="*/ 14336582 w 122"/>
              <a:gd name="T69" fmla="*/ 775299 h 53"/>
              <a:gd name="T70" fmla="*/ 15796874 w 122"/>
              <a:gd name="T71" fmla="*/ 775299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53">
                <a:moveTo>
                  <a:pt x="32" y="52"/>
                </a:moveTo>
                <a:lnTo>
                  <a:pt x="31" y="52"/>
                </a:lnTo>
                <a:cubicBezTo>
                  <a:pt x="26" y="50"/>
                  <a:pt x="24" y="47"/>
                  <a:pt x="26" y="44"/>
                </a:cubicBezTo>
                <a:cubicBezTo>
                  <a:pt x="26" y="42"/>
                  <a:pt x="27" y="41"/>
                  <a:pt x="28" y="41"/>
                </a:cubicBezTo>
                <a:cubicBezTo>
                  <a:pt x="30" y="41"/>
                  <a:pt x="31" y="43"/>
                  <a:pt x="31" y="43"/>
                </a:cubicBezTo>
                <a:cubicBezTo>
                  <a:pt x="33" y="44"/>
                  <a:pt x="34" y="43"/>
                  <a:pt x="34" y="42"/>
                </a:cubicBezTo>
                <a:cubicBezTo>
                  <a:pt x="34" y="42"/>
                  <a:pt x="33" y="41"/>
                  <a:pt x="33" y="40"/>
                </a:cubicBezTo>
                <a:cubicBezTo>
                  <a:pt x="33" y="40"/>
                  <a:pt x="31" y="38"/>
                  <a:pt x="29" y="38"/>
                </a:cubicBezTo>
                <a:cubicBezTo>
                  <a:pt x="24" y="38"/>
                  <a:pt x="22" y="43"/>
                  <a:pt x="22" y="48"/>
                </a:cubicBezTo>
                <a:cubicBezTo>
                  <a:pt x="22" y="49"/>
                  <a:pt x="20" y="49"/>
                  <a:pt x="20" y="48"/>
                </a:cubicBezTo>
                <a:cubicBezTo>
                  <a:pt x="20" y="44"/>
                  <a:pt x="20" y="38"/>
                  <a:pt x="29" y="38"/>
                </a:cubicBezTo>
                <a:cubicBezTo>
                  <a:pt x="31" y="38"/>
                  <a:pt x="33" y="38"/>
                  <a:pt x="33" y="38"/>
                </a:cubicBezTo>
                <a:cubicBezTo>
                  <a:pt x="36" y="40"/>
                  <a:pt x="36" y="41"/>
                  <a:pt x="36" y="41"/>
                </a:cubicBezTo>
                <a:cubicBezTo>
                  <a:pt x="36" y="44"/>
                  <a:pt x="34" y="46"/>
                  <a:pt x="33" y="46"/>
                </a:cubicBezTo>
                <a:cubicBezTo>
                  <a:pt x="30" y="46"/>
                  <a:pt x="30" y="44"/>
                  <a:pt x="30" y="44"/>
                </a:cubicBezTo>
                <a:lnTo>
                  <a:pt x="28" y="43"/>
                </a:lnTo>
                <a:lnTo>
                  <a:pt x="27" y="43"/>
                </a:lnTo>
                <a:cubicBezTo>
                  <a:pt x="26" y="47"/>
                  <a:pt x="28" y="49"/>
                  <a:pt x="33" y="51"/>
                </a:cubicBezTo>
                <a:lnTo>
                  <a:pt x="33" y="52"/>
                </a:lnTo>
                <a:cubicBezTo>
                  <a:pt x="33" y="52"/>
                  <a:pt x="33" y="52"/>
                  <a:pt x="32" y="52"/>
                </a:cubicBezTo>
                <a:close/>
                <a:moveTo>
                  <a:pt x="13" y="44"/>
                </a:moveTo>
                <a:lnTo>
                  <a:pt x="12" y="44"/>
                </a:lnTo>
                <a:cubicBezTo>
                  <a:pt x="6" y="41"/>
                  <a:pt x="5" y="41"/>
                  <a:pt x="1" y="41"/>
                </a:cubicBezTo>
                <a:cubicBezTo>
                  <a:pt x="1" y="40"/>
                  <a:pt x="0" y="39"/>
                  <a:pt x="0" y="38"/>
                </a:cubicBezTo>
                <a:lnTo>
                  <a:pt x="0" y="36"/>
                </a:lnTo>
                <a:lnTo>
                  <a:pt x="0" y="35"/>
                </a:lnTo>
                <a:cubicBezTo>
                  <a:pt x="0" y="30"/>
                  <a:pt x="5" y="29"/>
                  <a:pt x="8" y="29"/>
                </a:cubicBezTo>
                <a:cubicBezTo>
                  <a:pt x="13" y="27"/>
                  <a:pt x="17" y="25"/>
                  <a:pt x="17" y="17"/>
                </a:cubicBezTo>
                <a:lnTo>
                  <a:pt x="19" y="16"/>
                </a:lnTo>
                <a:lnTo>
                  <a:pt x="19" y="17"/>
                </a:lnTo>
                <a:cubicBezTo>
                  <a:pt x="19" y="27"/>
                  <a:pt x="14" y="29"/>
                  <a:pt x="9" y="29"/>
                </a:cubicBezTo>
                <a:cubicBezTo>
                  <a:pt x="8" y="29"/>
                  <a:pt x="8" y="30"/>
                  <a:pt x="7" y="30"/>
                </a:cubicBezTo>
                <a:cubicBezTo>
                  <a:pt x="8" y="30"/>
                  <a:pt x="10" y="31"/>
                  <a:pt x="11" y="32"/>
                </a:cubicBezTo>
                <a:cubicBezTo>
                  <a:pt x="11" y="33"/>
                  <a:pt x="11" y="33"/>
                  <a:pt x="10" y="33"/>
                </a:cubicBezTo>
                <a:cubicBezTo>
                  <a:pt x="9" y="32"/>
                  <a:pt x="7" y="32"/>
                  <a:pt x="5" y="32"/>
                </a:cubicBezTo>
                <a:lnTo>
                  <a:pt x="3" y="32"/>
                </a:lnTo>
                <a:cubicBezTo>
                  <a:pt x="6" y="32"/>
                  <a:pt x="8" y="33"/>
                  <a:pt x="10" y="34"/>
                </a:cubicBezTo>
                <a:cubicBezTo>
                  <a:pt x="11" y="34"/>
                  <a:pt x="11" y="35"/>
                  <a:pt x="11" y="35"/>
                </a:cubicBezTo>
                <a:lnTo>
                  <a:pt x="10" y="35"/>
                </a:lnTo>
                <a:cubicBezTo>
                  <a:pt x="8" y="34"/>
                  <a:pt x="5" y="34"/>
                  <a:pt x="1" y="34"/>
                </a:cubicBezTo>
                <a:lnTo>
                  <a:pt x="1" y="35"/>
                </a:lnTo>
                <a:cubicBezTo>
                  <a:pt x="5" y="34"/>
                  <a:pt x="8" y="35"/>
                  <a:pt x="10" y="37"/>
                </a:cubicBezTo>
                <a:cubicBezTo>
                  <a:pt x="11" y="37"/>
                  <a:pt x="11" y="38"/>
                  <a:pt x="11" y="38"/>
                </a:cubicBezTo>
                <a:lnTo>
                  <a:pt x="10" y="38"/>
                </a:lnTo>
                <a:cubicBezTo>
                  <a:pt x="7" y="36"/>
                  <a:pt x="5" y="36"/>
                  <a:pt x="1" y="36"/>
                </a:cubicBezTo>
                <a:lnTo>
                  <a:pt x="1" y="37"/>
                </a:lnTo>
                <a:cubicBezTo>
                  <a:pt x="5" y="36"/>
                  <a:pt x="8" y="38"/>
                  <a:pt x="10" y="38"/>
                </a:cubicBezTo>
                <a:cubicBezTo>
                  <a:pt x="10" y="39"/>
                  <a:pt x="11" y="40"/>
                  <a:pt x="11" y="40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2"/>
                  <a:pt x="12" y="42"/>
                  <a:pt x="14" y="43"/>
                </a:cubicBezTo>
                <a:lnTo>
                  <a:pt x="14" y="45"/>
                </a:lnTo>
                <a:lnTo>
                  <a:pt x="13" y="45"/>
                </a:lnTo>
                <a:lnTo>
                  <a:pt x="13" y="44"/>
                </a:lnTo>
                <a:close/>
                <a:moveTo>
                  <a:pt x="1" y="38"/>
                </a:moveTo>
                <a:lnTo>
                  <a:pt x="1" y="40"/>
                </a:lnTo>
                <a:cubicBezTo>
                  <a:pt x="4" y="39"/>
                  <a:pt x="6" y="40"/>
                  <a:pt x="9" y="41"/>
                </a:cubicBezTo>
                <a:cubicBezTo>
                  <a:pt x="7" y="39"/>
                  <a:pt x="5" y="38"/>
                  <a:pt x="1" y="38"/>
                </a:cubicBezTo>
                <a:close/>
                <a:moveTo>
                  <a:pt x="118" y="16"/>
                </a:moveTo>
                <a:lnTo>
                  <a:pt x="118" y="16"/>
                </a:lnTo>
                <a:cubicBezTo>
                  <a:pt x="118" y="15"/>
                  <a:pt x="118" y="13"/>
                  <a:pt x="119" y="11"/>
                </a:cubicBezTo>
                <a:cubicBezTo>
                  <a:pt x="116" y="15"/>
                  <a:pt x="106" y="12"/>
                  <a:pt x="106" y="6"/>
                </a:cubicBezTo>
                <a:cubicBezTo>
                  <a:pt x="106" y="2"/>
                  <a:pt x="110" y="0"/>
                  <a:pt x="114" y="0"/>
                </a:cubicBezTo>
                <a:cubicBezTo>
                  <a:pt x="118" y="0"/>
                  <a:pt x="121" y="2"/>
                  <a:pt x="121" y="6"/>
                </a:cubicBezTo>
                <a:cubicBezTo>
                  <a:pt x="121" y="10"/>
                  <a:pt x="120" y="13"/>
                  <a:pt x="120" y="16"/>
                </a:cubicBezTo>
                <a:lnTo>
                  <a:pt x="118" y="16"/>
                </a:lnTo>
                <a:close/>
                <a:moveTo>
                  <a:pt x="114" y="0"/>
                </a:moveTo>
                <a:cubicBezTo>
                  <a:pt x="112" y="0"/>
                  <a:pt x="108" y="3"/>
                  <a:pt x="108" y="6"/>
                </a:cubicBezTo>
                <a:cubicBezTo>
                  <a:pt x="108" y="10"/>
                  <a:pt x="112" y="12"/>
                  <a:pt x="114" y="12"/>
                </a:cubicBezTo>
                <a:cubicBezTo>
                  <a:pt x="117" y="12"/>
                  <a:pt x="119" y="10"/>
                  <a:pt x="119" y="6"/>
                </a:cubicBezTo>
                <a:cubicBezTo>
                  <a:pt x="119" y="3"/>
                  <a:pt x="117" y="0"/>
                  <a:pt x="1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2" name="Freeform 3068">
            <a:extLst>
              <a:ext uri="{FF2B5EF4-FFF2-40B4-BE49-F238E27FC236}">
                <a16:creationId xmlns:a16="http://schemas.microsoft.com/office/drawing/2014/main" id="{E2DC701F-3D97-FB4B-9846-880DCEE34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2403475"/>
            <a:ext cx="9525" cy="12700"/>
          </a:xfrm>
          <a:custGeom>
            <a:avLst/>
            <a:gdLst>
              <a:gd name="T0" fmla="*/ 3111147 w 27"/>
              <a:gd name="T1" fmla="*/ 4476569 h 35"/>
              <a:gd name="T2" fmla="*/ 3111147 w 27"/>
              <a:gd name="T3" fmla="*/ 4476569 h 35"/>
              <a:gd name="T4" fmla="*/ 0 w 27"/>
              <a:gd name="T5" fmla="*/ 2633254 h 35"/>
              <a:gd name="T6" fmla="*/ 0 w 27"/>
              <a:gd name="T7" fmla="*/ 2501537 h 35"/>
              <a:gd name="T8" fmla="*/ 124531 w 27"/>
              <a:gd name="T9" fmla="*/ 2501537 h 35"/>
              <a:gd name="T10" fmla="*/ 3111147 w 27"/>
              <a:gd name="T11" fmla="*/ 4344851 h 35"/>
              <a:gd name="T12" fmla="*/ 3235678 w 27"/>
              <a:gd name="T13" fmla="*/ 4344851 h 35"/>
              <a:gd name="T14" fmla="*/ 3111147 w 27"/>
              <a:gd name="T15" fmla="*/ 4476569 h 35"/>
              <a:gd name="T16" fmla="*/ 3111147 w 27"/>
              <a:gd name="T17" fmla="*/ 1975031 h 35"/>
              <a:gd name="T18" fmla="*/ 2986969 w 27"/>
              <a:gd name="T19" fmla="*/ 1975031 h 35"/>
              <a:gd name="T20" fmla="*/ 1742369 w 27"/>
              <a:gd name="T21" fmla="*/ 1316809 h 35"/>
              <a:gd name="T22" fmla="*/ 0 w 27"/>
              <a:gd name="T23" fmla="*/ 131717 h 35"/>
              <a:gd name="T24" fmla="*/ 0 w 27"/>
              <a:gd name="T25" fmla="*/ 131717 h 35"/>
              <a:gd name="T26" fmla="*/ 0 w 27"/>
              <a:gd name="T27" fmla="*/ 131717 h 35"/>
              <a:gd name="T28" fmla="*/ 1866900 w 27"/>
              <a:gd name="T29" fmla="*/ 1053374 h 35"/>
              <a:gd name="T30" fmla="*/ 3111147 w 27"/>
              <a:gd name="T31" fmla="*/ 1843314 h 35"/>
              <a:gd name="T32" fmla="*/ 3111147 w 27"/>
              <a:gd name="T33" fmla="*/ 1975031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35">
                <a:moveTo>
                  <a:pt x="25" y="34"/>
                </a:moveTo>
                <a:lnTo>
                  <a:pt x="25" y="34"/>
                </a:lnTo>
                <a:cubicBezTo>
                  <a:pt x="18" y="33"/>
                  <a:pt x="9" y="30"/>
                  <a:pt x="0" y="20"/>
                </a:cubicBezTo>
                <a:cubicBezTo>
                  <a:pt x="0" y="19"/>
                  <a:pt x="0" y="19"/>
                  <a:pt x="0" y="19"/>
                </a:cubicBezTo>
                <a:lnTo>
                  <a:pt x="1" y="19"/>
                </a:lnTo>
                <a:cubicBezTo>
                  <a:pt x="10" y="29"/>
                  <a:pt x="19" y="32"/>
                  <a:pt x="25" y="33"/>
                </a:cubicBezTo>
                <a:lnTo>
                  <a:pt x="26" y="33"/>
                </a:lnTo>
                <a:cubicBezTo>
                  <a:pt x="26" y="34"/>
                  <a:pt x="25" y="34"/>
                  <a:pt x="25" y="34"/>
                </a:cubicBezTo>
                <a:close/>
                <a:moveTo>
                  <a:pt x="25" y="15"/>
                </a:moveTo>
                <a:lnTo>
                  <a:pt x="24" y="15"/>
                </a:lnTo>
                <a:cubicBezTo>
                  <a:pt x="22" y="13"/>
                  <a:pt x="18" y="11"/>
                  <a:pt x="14" y="10"/>
                </a:cubicBezTo>
                <a:cubicBezTo>
                  <a:pt x="9" y="8"/>
                  <a:pt x="4" y="5"/>
                  <a:pt x="0" y="1"/>
                </a:cubicBezTo>
                <a:cubicBezTo>
                  <a:pt x="0" y="1"/>
                  <a:pt x="0" y="0"/>
                  <a:pt x="0" y="1"/>
                </a:cubicBezTo>
                <a:cubicBezTo>
                  <a:pt x="4" y="5"/>
                  <a:pt x="9" y="6"/>
                  <a:pt x="15" y="8"/>
                </a:cubicBezTo>
                <a:cubicBezTo>
                  <a:pt x="19" y="10"/>
                  <a:pt x="22" y="11"/>
                  <a:pt x="25" y="14"/>
                </a:cubicBezTo>
                <a:cubicBezTo>
                  <a:pt x="25" y="15"/>
                  <a:pt x="25" y="15"/>
                  <a:pt x="25" y="15"/>
                </a:cubicBezTo>
                <a:close/>
              </a:path>
            </a:pathLst>
          </a:custGeom>
          <a:solidFill>
            <a:srgbClr val="70FF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3" name="Freeform 3069">
            <a:extLst>
              <a:ext uri="{FF2B5EF4-FFF2-40B4-BE49-F238E27FC236}">
                <a16:creationId xmlns:a16="http://schemas.microsoft.com/office/drawing/2014/main" id="{5C7E7BC4-5161-F44D-A4B3-8EDD3AE5E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2390775"/>
            <a:ext cx="19050" cy="23813"/>
          </a:xfrm>
          <a:custGeom>
            <a:avLst/>
            <a:gdLst>
              <a:gd name="T0" fmla="*/ 4978047 w 54"/>
              <a:gd name="T1" fmla="*/ 0 h 64"/>
              <a:gd name="T2" fmla="*/ 4978047 w 54"/>
              <a:gd name="T3" fmla="*/ 4845573 h 64"/>
              <a:gd name="T4" fmla="*/ 995539 w 54"/>
              <a:gd name="T5" fmla="*/ 8306644 h 64"/>
              <a:gd name="T6" fmla="*/ 0 w 54"/>
              <a:gd name="T7" fmla="*/ 8721883 h 64"/>
              <a:gd name="T8" fmla="*/ 3360208 w 54"/>
              <a:gd name="T9" fmla="*/ 5537639 h 64"/>
              <a:gd name="T10" fmla="*/ 4107039 w 54"/>
              <a:gd name="T11" fmla="*/ 415239 h 64"/>
              <a:gd name="T12" fmla="*/ 4978047 w 54"/>
              <a:gd name="T13" fmla="*/ 0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4">
                <a:moveTo>
                  <a:pt x="40" y="0"/>
                </a:moveTo>
                <a:cubicBezTo>
                  <a:pt x="53" y="8"/>
                  <a:pt x="50" y="23"/>
                  <a:pt x="40" y="35"/>
                </a:cubicBezTo>
                <a:cubicBezTo>
                  <a:pt x="33" y="46"/>
                  <a:pt x="18" y="53"/>
                  <a:pt x="8" y="60"/>
                </a:cubicBezTo>
                <a:lnTo>
                  <a:pt x="0" y="63"/>
                </a:lnTo>
                <a:cubicBezTo>
                  <a:pt x="11" y="58"/>
                  <a:pt x="21" y="50"/>
                  <a:pt x="27" y="40"/>
                </a:cubicBezTo>
                <a:cubicBezTo>
                  <a:pt x="36" y="25"/>
                  <a:pt x="37" y="7"/>
                  <a:pt x="33" y="3"/>
                </a:cubicBezTo>
                <a:lnTo>
                  <a:pt x="40" y="0"/>
                </a:ln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4" name="Freeform 3070">
            <a:extLst>
              <a:ext uri="{FF2B5EF4-FFF2-40B4-BE49-F238E27FC236}">
                <a16:creationId xmlns:a16="http://schemas.microsoft.com/office/drawing/2014/main" id="{52DFC5A9-E9EE-D741-9B4D-D2000A529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2390775"/>
            <a:ext cx="19050" cy="23813"/>
          </a:xfrm>
          <a:custGeom>
            <a:avLst/>
            <a:gdLst>
              <a:gd name="T0" fmla="*/ 119842 w 55"/>
              <a:gd name="T1" fmla="*/ 8216536 h 68"/>
              <a:gd name="T2" fmla="*/ 0 w 55"/>
              <a:gd name="T3" fmla="*/ 8093969 h 68"/>
              <a:gd name="T4" fmla="*/ 0 w 55"/>
              <a:gd name="T5" fmla="*/ 8093969 h 68"/>
              <a:gd name="T6" fmla="*/ 3599065 w 55"/>
              <a:gd name="T7" fmla="*/ 4905478 h 68"/>
              <a:gd name="T8" fmla="*/ 4318808 w 55"/>
              <a:gd name="T9" fmla="*/ 490618 h 68"/>
              <a:gd name="T10" fmla="*/ 5158740 w 55"/>
              <a:gd name="T11" fmla="*/ 0 h 68"/>
              <a:gd name="T12" fmla="*/ 6478385 w 55"/>
              <a:gd name="T13" fmla="*/ 1716987 h 68"/>
              <a:gd name="T14" fmla="*/ 5518612 w 55"/>
              <a:gd name="T15" fmla="*/ 4414860 h 68"/>
              <a:gd name="T16" fmla="*/ 1799359 w 55"/>
              <a:gd name="T17" fmla="*/ 7480784 h 68"/>
              <a:gd name="T18" fmla="*/ 1559675 w 55"/>
              <a:gd name="T19" fmla="*/ 7603351 h 68"/>
              <a:gd name="T20" fmla="*/ 119842 w 55"/>
              <a:gd name="T21" fmla="*/ 8216536 h 68"/>
              <a:gd name="T22" fmla="*/ 5158740 w 55"/>
              <a:gd name="T23" fmla="*/ 122567 h 68"/>
              <a:gd name="T24" fmla="*/ 4438650 w 55"/>
              <a:gd name="T25" fmla="*/ 490618 h 68"/>
              <a:gd name="T26" fmla="*/ 3839095 w 55"/>
              <a:gd name="T27" fmla="*/ 5150612 h 68"/>
              <a:gd name="T28" fmla="*/ 1799359 w 55"/>
              <a:gd name="T29" fmla="*/ 7112733 h 68"/>
              <a:gd name="T30" fmla="*/ 5278582 w 55"/>
              <a:gd name="T31" fmla="*/ 4414860 h 68"/>
              <a:gd name="T32" fmla="*/ 6238355 w 55"/>
              <a:gd name="T33" fmla="*/ 1716987 h 68"/>
              <a:gd name="T34" fmla="*/ 5158740 w 55"/>
              <a:gd name="T35" fmla="*/ 122567 h 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68">
                <a:moveTo>
                  <a:pt x="1" y="67"/>
                </a:moveTo>
                <a:cubicBezTo>
                  <a:pt x="0" y="67"/>
                  <a:pt x="0" y="67"/>
                  <a:pt x="0" y="66"/>
                </a:cubicBezTo>
                <a:cubicBezTo>
                  <a:pt x="13" y="59"/>
                  <a:pt x="24" y="50"/>
                  <a:pt x="30" y="40"/>
                </a:cubicBezTo>
                <a:cubicBezTo>
                  <a:pt x="39" y="26"/>
                  <a:pt x="41" y="8"/>
                  <a:pt x="36" y="4"/>
                </a:cubicBezTo>
                <a:lnTo>
                  <a:pt x="43" y="0"/>
                </a:lnTo>
                <a:cubicBezTo>
                  <a:pt x="48" y="4"/>
                  <a:pt x="52" y="7"/>
                  <a:pt x="54" y="14"/>
                </a:cubicBezTo>
                <a:cubicBezTo>
                  <a:pt x="54" y="20"/>
                  <a:pt x="52" y="28"/>
                  <a:pt x="46" y="36"/>
                </a:cubicBezTo>
                <a:cubicBezTo>
                  <a:pt x="38" y="47"/>
                  <a:pt x="26" y="54"/>
                  <a:pt x="15" y="61"/>
                </a:cubicBezTo>
                <a:lnTo>
                  <a:pt x="13" y="62"/>
                </a:lnTo>
                <a:lnTo>
                  <a:pt x="1" y="67"/>
                </a:lnTo>
                <a:close/>
                <a:moveTo>
                  <a:pt x="43" y="1"/>
                </a:moveTo>
                <a:lnTo>
                  <a:pt x="37" y="4"/>
                </a:lnTo>
                <a:cubicBezTo>
                  <a:pt x="42" y="7"/>
                  <a:pt x="41" y="26"/>
                  <a:pt x="32" y="42"/>
                </a:cubicBezTo>
                <a:cubicBezTo>
                  <a:pt x="27" y="47"/>
                  <a:pt x="21" y="53"/>
                  <a:pt x="15" y="58"/>
                </a:cubicBezTo>
                <a:cubicBezTo>
                  <a:pt x="26" y="52"/>
                  <a:pt x="37" y="45"/>
                  <a:pt x="44" y="36"/>
                </a:cubicBezTo>
                <a:cubicBezTo>
                  <a:pt x="51" y="28"/>
                  <a:pt x="53" y="20"/>
                  <a:pt x="52" y="14"/>
                </a:cubicBezTo>
                <a:cubicBezTo>
                  <a:pt x="51" y="8"/>
                  <a:pt x="48" y="4"/>
                  <a:pt x="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5" name="Freeform 3071">
            <a:extLst>
              <a:ext uri="{FF2B5EF4-FFF2-40B4-BE49-F238E27FC236}">
                <a16:creationId xmlns:a16="http://schemas.microsoft.com/office/drawing/2014/main" id="{BBC342FA-F9DF-CD43-B026-67C2FFEF1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90775"/>
            <a:ext cx="31750" cy="28575"/>
          </a:xfrm>
          <a:custGeom>
            <a:avLst/>
            <a:gdLst>
              <a:gd name="T0" fmla="*/ 1399854 w 89"/>
              <a:gd name="T1" fmla="*/ 0 h 78"/>
              <a:gd name="T2" fmla="*/ 1908924 w 89"/>
              <a:gd name="T3" fmla="*/ 134083 h 78"/>
              <a:gd name="T4" fmla="*/ 9799334 w 89"/>
              <a:gd name="T5" fmla="*/ 8052655 h 78"/>
              <a:gd name="T6" fmla="*/ 10944831 w 89"/>
              <a:gd name="T7" fmla="*/ 10199810 h 78"/>
              <a:gd name="T8" fmla="*/ 7890410 w 89"/>
              <a:gd name="T9" fmla="*/ 10199810 h 78"/>
              <a:gd name="T10" fmla="*/ 0 w 89"/>
              <a:gd name="T11" fmla="*/ 5099905 h 78"/>
              <a:gd name="T12" fmla="*/ 254357 w 89"/>
              <a:gd name="T13" fmla="*/ 1476375 h 78"/>
              <a:gd name="T14" fmla="*/ 1399854 w 89"/>
              <a:gd name="T15" fmla="*/ 0 h 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78">
                <a:moveTo>
                  <a:pt x="11" y="0"/>
                </a:moveTo>
                <a:cubicBezTo>
                  <a:pt x="11" y="3"/>
                  <a:pt x="13" y="3"/>
                  <a:pt x="15" y="1"/>
                </a:cubicBezTo>
                <a:cubicBezTo>
                  <a:pt x="18" y="28"/>
                  <a:pt x="56" y="54"/>
                  <a:pt x="77" y="60"/>
                </a:cubicBezTo>
                <a:cubicBezTo>
                  <a:pt x="81" y="72"/>
                  <a:pt x="88" y="68"/>
                  <a:pt x="86" y="76"/>
                </a:cubicBezTo>
                <a:cubicBezTo>
                  <a:pt x="77" y="77"/>
                  <a:pt x="72" y="63"/>
                  <a:pt x="62" y="76"/>
                </a:cubicBezTo>
                <a:cubicBezTo>
                  <a:pt x="39" y="68"/>
                  <a:pt x="17" y="54"/>
                  <a:pt x="0" y="38"/>
                </a:cubicBezTo>
                <a:cubicBezTo>
                  <a:pt x="0" y="36"/>
                  <a:pt x="0" y="22"/>
                  <a:pt x="2" y="11"/>
                </a:cubicBezTo>
                <a:cubicBezTo>
                  <a:pt x="2" y="6"/>
                  <a:pt x="6" y="2"/>
                  <a:pt x="11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6" name="Freeform 3072">
            <a:extLst>
              <a:ext uri="{FF2B5EF4-FFF2-40B4-BE49-F238E27FC236}">
                <a16:creationId xmlns:a16="http://schemas.microsoft.com/office/drawing/2014/main" id="{6BA0A210-3AFB-3046-9053-05BECE25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89188"/>
            <a:ext cx="31750" cy="28575"/>
          </a:xfrm>
          <a:custGeom>
            <a:avLst/>
            <a:gdLst>
              <a:gd name="T0" fmla="*/ 7965017 w 90"/>
              <a:gd name="T1" fmla="*/ 9956094 h 81"/>
              <a:gd name="T2" fmla="*/ 0 w 90"/>
              <a:gd name="T3" fmla="*/ 5227108 h 81"/>
              <a:gd name="T4" fmla="*/ 249061 w 90"/>
              <a:gd name="T5" fmla="*/ 1742369 h 81"/>
              <a:gd name="T6" fmla="*/ 1369131 w 90"/>
              <a:gd name="T7" fmla="*/ 373239 h 81"/>
              <a:gd name="T8" fmla="*/ 1369131 w 90"/>
              <a:gd name="T9" fmla="*/ 124531 h 81"/>
              <a:gd name="T10" fmla="*/ 1617839 w 90"/>
              <a:gd name="T11" fmla="*/ 0 h 81"/>
              <a:gd name="T12" fmla="*/ 1493308 w 90"/>
              <a:gd name="T13" fmla="*/ 124531 h 81"/>
              <a:gd name="T14" fmla="*/ 1493308 w 90"/>
              <a:gd name="T15" fmla="*/ 373239 h 81"/>
              <a:gd name="T16" fmla="*/ 1493308 w 90"/>
              <a:gd name="T17" fmla="*/ 373239 h 81"/>
              <a:gd name="T18" fmla="*/ 1617839 w 90"/>
              <a:gd name="T19" fmla="*/ 622300 h 81"/>
              <a:gd name="T20" fmla="*/ 1866900 w 90"/>
              <a:gd name="T21" fmla="*/ 373239 h 81"/>
              <a:gd name="T22" fmla="*/ 9707386 w 90"/>
              <a:gd name="T23" fmla="*/ 7715956 h 81"/>
              <a:gd name="T24" fmla="*/ 10702925 w 90"/>
              <a:gd name="T25" fmla="*/ 8960556 h 81"/>
              <a:gd name="T26" fmla="*/ 10951633 w 90"/>
              <a:gd name="T27" fmla="*/ 9831564 h 81"/>
              <a:gd name="T28" fmla="*/ 9707386 w 90"/>
              <a:gd name="T29" fmla="*/ 9458325 h 81"/>
              <a:gd name="T30" fmla="*/ 7965017 w 90"/>
              <a:gd name="T31" fmla="*/ 9956094 h 81"/>
              <a:gd name="T32" fmla="*/ 1369131 w 90"/>
              <a:gd name="T33" fmla="*/ 622300 h 81"/>
              <a:gd name="T34" fmla="*/ 373239 w 90"/>
              <a:gd name="T35" fmla="*/ 1742369 h 81"/>
              <a:gd name="T36" fmla="*/ 249061 w 90"/>
              <a:gd name="T37" fmla="*/ 5102578 h 81"/>
              <a:gd name="T38" fmla="*/ 7840486 w 90"/>
              <a:gd name="T39" fmla="*/ 9831564 h 81"/>
              <a:gd name="T40" fmla="*/ 9707386 w 90"/>
              <a:gd name="T41" fmla="*/ 9333794 h 81"/>
              <a:gd name="T42" fmla="*/ 10827456 w 90"/>
              <a:gd name="T43" fmla="*/ 9831564 h 81"/>
              <a:gd name="T44" fmla="*/ 10578394 w 90"/>
              <a:gd name="T45" fmla="*/ 9209617 h 81"/>
              <a:gd name="T46" fmla="*/ 9707386 w 90"/>
              <a:gd name="T47" fmla="*/ 7840486 h 81"/>
              <a:gd name="T48" fmla="*/ 1866900 w 90"/>
              <a:gd name="T49" fmla="*/ 497769 h 81"/>
              <a:gd name="T50" fmla="*/ 1493308 w 90"/>
              <a:gd name="T51" fmla="*/ 746831 h 81"/>
              <a:gd name="T52" fmla="*/ 1369131 w 90"/>
              <a:gd name="T53" fmla="*/ 622300 h 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90" h="81">
                <a:moveTo>
                  <a:pt x="64" y="80"/>
                </a:moveTo>
                <a:cubicBezTo>
                  <a:pt x="40" y="71"/>
                  <a:pt x="18" y="58"/>
                  <a:pt x="0" y="42"/>
                </a:cubicBezTo>
                <a:cubicBezTo>
                  <a:pt x="0" y="41"/>
                  <a:pt x="0" y="25"/>
                  <a:pt x="2" y="14"/>
                </a:cubicBezTo>
                <a:cubicBezTo>
                  <a:pt x="3" y="9"/>
                  <a:pt x="6" y="5"/>
                  <a:pt x="11" y="3"/>
                </a:cubicBezTo>
                <a:cubicBezTo>
                  <a:pt x="10" y="2"/>
                  <a:pt x="11" y="1"/>
                  <a:pt x="11" y="1"/>
                </a:cubicBezTo>
                <a:lnTo>
                  <a:pt x="13" y="0"/>
                </a:lnTo>
                <a:cubicBezTo>
                  <a:pt x="13" y="0"/>
                  <a:pt x="13" y="1"/>
                  <a:pt x="12" y="1"/>
                </a:cubicBezTo>
                <a:cubicBezTo>
                  <a:pt x="12" y="1"/>
                  <a:pt x="12" y="2"/>
                  <a:pt x="12" y="3"/>
                </a:cubicBezTo>
                <a:cubicBezTo>
                  <a:pt x="12" y="3"/>
                  <a:pt x="13" y="4"/>
                  <a:pt x="13" y="5"/>
                </a:cubicBezTo>
                <a:cubicBezTo>
                  <a:pt x="13" y="5"/>
                  <a:pt x="14" y="5"/>
                  <a:pt x="15" y="3"/>
                </a:cubicBezTo>
                <a:cubicBezTo>
                  <a:pt x="20" y="30"/>
                  <a:pt x="56" y="57"/>
                  <a:pt x="78" y="62"/>
                </a:cubicBezTo>
                <a:cubicBezTo>
                  <a:pt x="82" y="69"/>
                  <a:pt x="84" y="71"/>
                  <a:pt x="86" y="72"/>
                </a:cubicBezTo>
                <a:cubicBezTo>
                  <a:pt x="88" y="74"/>
                  <a:pt x="89" y="75"/>
                  <a:pt x="88" y="79"/>
                </a:cubicBezTo>
                <a:cubicBezTo>
                  <a:pt x="84" y="80"/>
                  <a:pt x="81" y="79"/>
                  <a:pt x="78" y="76"/>
                </a:cubicBezTo>
                <a:cubicBezTo>
                  <a:pt x="73" y="74"/>
                  <a:pt x="69" y="72"/>
                  <a:pt x="64" y="80"/>
                </a:cubicBezTo>
                <a:close/>
                <a:moveTo>
                  <a:pt x="11" y="5"/>
                </a:moveTo>
                <a:cubicBezTo>
                  <a:pt x="7" y="6"/>
                  <a:pt x="5" y="9"/>
                  <a:pt x="3" y="14"/>
                </a:cubicBezTo>
                <a:cubicBezTo>
                  <a:pt x="2" y="25"/>
                  <a:pt x="2" y="41"/>
                  <a:pt x="2" y="41"/>
                </a:cubicBezTo>
                <a:cubicBezTo>
                  <a:pt x="19" y="57"/>
                  <a:pt x="40" y="70"/>
                  <a:pt x="63" y="79"/>
                </a:cubicBezTo>
                <a:cubicBezTo>
                  <a:pt x="68" y="69"/>
                  <a:pt x="74" y="72"/>
                  <a:pt x="78" y="75"/>
                </a:cubicBezTo>
                <a:cubicBezTo>
                  <a:pt x="82" y="76"/>
                  <a:pt x="84" y="79"/>
                  <a:pt x="87" y="79"/>
                </a:cubicBezTo>
                <a:cubicBezTo>
                  <a:pt x="88" y="75"/>
                  <a:pt x="86" y="75"/>
                  <a:pt x="85" y="74"/>
                </a:cubicBezTo>
                <a:cubicBezTo>
                  <a:pt x="82" y="72"/>
                  <a:pt x="80" y="70"/>
                  <a:pt x="78" y="63"/>
                </a:cubicBezTo>
                <a:cubicBezTo>
                  <a:pt x="55" y="57"/>
                  <a:pt x="19" y="31"/>
                  <a:pt x="15" y="4"/>
                </a:cubicBezTo>
                <a:cubicBezTo>
                  <a:pt x="15" y="6"/>
                  <a:pt x="13" y="6"/>
                  <a:pt x="12" y="6"/>
                </a:cubicBezTo>
                <a:lnTo>
                  <a:pt x="11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7" name="Freeform 3073">
            <a:extLst>
              <a:ext uri="{FF2B5EF4-FFF2-40B4-BE49-F238E27FC236}">
                <a16:creationId xmlns:a16="http://schemas.microsoft.com/office/drawing/2014/main" id="{B03392F9-75EE-EE4A-A50D-5B38FC4F7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2382838"/>
            <a:ext cx="7937" cy="20637"/>
          </a:xfrm>
          <a:custGeom>
            <a:avLst/>
            <a:gdLst>
              <a:gd name="T0" fmla="*/ 1431907 w 22"/>
              <a:gd name="T1" fmla="*/ 0 h 58"/>
              <a:gd name="T2" fmla="*/ 1952502 w 22"/>
              <a:gd name="T3" fmla="*/ 126668 h 58"/>
              <a:gd name="T4" fmla="*/ 2733214 w 22"/>
              <a:gd name="T5" fmla="*/ 1772291 h 58"/>
              <a:gd name="T6" fmla="*/ 2212619 w 22"/>
              <a:gd name="T7" fmla="*/ 7216190 h 58"/>
              <a:gd name="T8" fmla="*/ 130239 w 22"/>
              <a:gd name="T9" fmla="*/ 4684243 h 58"/>
              <a:gd name="T10" fmla="*/ 130239 w 22"/>
              <a:gd name="T11" fmla="*/ 1772291 h 58"/>
              <a:gd name="T12" fmla="*/ 1431907 w 22"/>
              <a:gd name="T13" fmla="*/ 0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58">
                <a:moveTo>
                  <a:pt x="11" y="0"/>
                </a:moveTo>
                <a:cubicBezTo>
                  <a:pt x="11" y="3"/>
                  <a:pt x="13" y="3"/>
                  <a:pt x="15" y="1"/>
                </a:cubicBezTo>
                <a:cubicBezTo>
                  <a:pt x="15" y="6"/>
                  <a:pt x="19" y="10"/>
                  <a:pt x="21" y="14"/>
                </a:cubicBezTo>
                <a:cubicBezTo>
                  <a:pt x="14" y="21"/>
                  <a:pt x="12" y="40"/>
                  <a:pt x="17" y="57"/>
                </a:cubicBezTo>
                <a:cubicBezTo>
                  <a:pt x="11" y="51"/>
                  <a:pt x="6" y="44"/>
                  <a:pt x="1" y="37"/>
                </a:cubicBezTo>
                <a:cubicBezTo>
                  <a:pt x="0" y="35"/>
                  <a:pt x="0" y="23"/>
                  <a:pt x="1" y="14"/>
                </a:cubicBezTo>
                <a:cubicBezTo>
                  <a:pt x="2" y="9"/>
                  <a:pt x="8" y="0"/>
                  <a:pt x="11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8" name="Freeform 3074">
            <a:extLst>
              <a:ext uri="{FF2B5EF4-FFF2-40B4-BE49-F238E27FC236}">
                <a16:creationId xmlns:a16="http://schemas.microsoft.com/office/drawing/2014/main" id="{EE4647FA-DB69-3542-BF68-12692CD6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2382838"/>
            <a:ext cx="38100" cy="31750"/>
          </a:xfrm>
          <a:custGeom>
            <a:avLst/>
            <a:gdLst>
              <a:gd name="T0" fmla="*/ 3291477 w 105"/>
              <a:gd name="T1" fmla="*/ 2737908 h 90"/>
              <a:gd name="T2" fmla="*/ 3423194 w 105"/>
              <a:gd name="T3" fmla="*/ 2737908 h 90"/>
              <a:gd name="T4" fmla="*/ 13693140 w 105"/>
              <a:gd name="T5" fmla="*/ 11076164 h 90"/>
              <a:gd name="T6" fmla="*/ 10006511 w 105"/>
              <a:gd name="T7" fmla="*/ 10951633 h 90"/>
              <a:gd name="T8" fmla="*/ 9084854 w 105"/>
              <a:gd name="T9" fmla="*/ 10578394 h 90"/>
              <a:gd name="T10" fmla="*/ 10006511 w 105"/>
              <a:gd name="T11" fmla="*/ 10827456 h 90"/>
              <a:gd name="T12" fmla="*/ 10006511 w 105"/>
              <a:gd name="T13" fmla="*/ 10951633 h 90"/>
              <a:gd name="T14" fmla="*/ 8294914 w 105"/>
              <a:gd name="T15" fmla="*/ 10205156 h 90"/>
              <a:gd name="T16" fmla="*/ 6978106 w 105"/>
              <a:gd name="T17" fmla="*/ 9333794 h 90"/>
              <a:gd name="T18" fmla="*/ 8558349 w 105"/>
              <a:gd name="T19" fmla="*/ 9956094 h 90"/>
              <a:gd name="T20" fmla="*/ 8426631 w 105"/>
              <a:gd name="T21" fmla="*/ 10205156 h 90"/>
              <a:gd name="T22" fmla="*/ 6319883 w 105"/>
              <a:gd name="T23" fmla="*/ 9085086 h 90"/>
              <a:gd name="T24" fmla="*/ 5266509 w 105"/>
              <a:gd name="T25" fmla="*/ 8089547 h 90"/>
              <a:gd name="T26" fmla="*/ 6451600 w 105"/>
              <a:gd name="T27" fmla="*/ 8836025 h 90"/>
              <a:gd name="T28" fmla="*/ 2764971 w 105"/>
              <a:gd name="T29" fmla="*/ 3484739 h 90"/>
              <a:gd name="T30" fmla="*/ 3028406 w 105"/>
              <a:gd name="T31" fmla="*/ 3484739 h 90"/>
              <a:gd name="T32" fmla="*/ 5793377 w 105"/>
              <a:gd name="T33" fmla="*/ 7840486 h 90"/>
              <a:gd name="T34" fmla="*/ 2764971 w 105"/>
              <a:gd name="T35" fmla="*/ 3484739 h 90"/>
              <a:gd name="T36" fmla="*/ 3818346 w 105"/>
              <a:gd name="T37" fmla="*/ 7591425 h 90"/>
              <a:gd name="T38" fmla="*/ 2501537 w 105"/>
              <a:gd name="T39" fmla="*/ 5600347 h 90"/>
              <a:gd name="T40" fmla="*/ 3950063 w 105"/>
              <a:gd name="T41" fmla="*/ 7467247 h 90"/>
              <a:gd name="T42" fmla="*/ 4740003 w 105"/>
              <a:gd name="T43" fmla="*/ 7591425 h 90"/>
              <a:gd name="T44" fmla="*/ 2633254 w 105"/>
              <a:gd name="T45" fmla="*/ 4604808 h 90"/>
              <a:gd name="T46" fmla="*/ 2764971 w 105"/>
              <a:gd name="T47" fmla="*/ 4480278 h 90"/>
              <a:gd name="T48" fmla="*/ 4740003 w 105"/>
              <a:gd name="T49" fmla="*/ 7591425 h 90"/>
              <a:gd name="T50" fmla="*/ 263434 w 105"/>
              <a:gd name="T51" fmla="*/ 1742369 h 90"/>
              <a:gd name="T52" fmla="*/ 1579880 w 105"/>
              <a:gd name="T53" fmla="*/ 0 h 90"/>
              <a:gd name="T54" fmla="*/ 1975031 w 105"/>
              <a:gd name="T55" fmla="*/ 0 h 90"/>
              <a:gd name="T56" fmla="*/ 3028406 w 105"/>
              <a:gd name="T57" fmla="*/ 1866900 h 90"/>
              <a:gd name="T58" fmla="*/ 2501537 w 105"/>
              <a:gd name="T59" fmla="*/ 7093656 h 90"/>
              <a:gd name="T60" fmla="*/ 131717 w 105"/>
              <a:gd name="T61" fmla="*/ 4729339 h 90"/>
              <a:gd name="T62" fmla="*/ 395151 w 105"/>
              <a:gd name="T63" fmla="*/ 1866900 h 90"/>
              <a:gd name="T64" fmla="*/ 2238466 w 105"/>
              <a:gd name="T65" fmla="*/ 6720417 h 90"/>
              <a:gd name="T66" fmla="*/ 1975031 w 105"/>
              <a:gd name="T67" fmla="*/ 124531 h 90"/>
              <a:gd name="T68" fmla="*/ 1579880 w 105"/>
              <a:gd name="T69" fmla="*/ 249061 h 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5" h="90">
                <a:moveTo>
                  <a:pt x="103" y="89"/>
                </a:moveTo>
                <a:cubicBezTo>
                  <a:pt x="65" y="76"/>
                  <a:pt x="38" y="54"/>
                  <a:pt x="25" y="22"/>
                </a:cubicBezTo>
                <a:lnTo>
                  <a:pt x="26" y="22"/>
                </a:lnTo>
                <a:cubicBezTo>
                  <a:pt x="39" y="54"/>
                  <a:pt x="66" y="75"/>
                  <a:pt x="103" y="88"/>
                </a:cubicBezTo>
                <a:cubicBezTo>
                  <a:pt x="103" y="88"/>
                  <a:pt x="104" y="88"/>
                  <a:pt x="104" y="89"/>
                </a:cubicBezTo>
                <a:lnTo>
                  <a:pt x="103" y="89"/>
                </a:lnTo>
                <a:close/>
                <a:moveTo>
                  <a:pt x="76" y="88"/>
                </a:moveTo>
                <a:cubicBezTo>
                  <a:pt x="74" y="87"/>
                  <a:pt x="72" y="87"/>
                  <a:pt x="70" y="85"/>
                </a:cubicBezTo>
                <a:lnTo>
                  <a:pt x="69" y="85"/>
                </a:lnTo>
                <a:cubicBezTo>
                  <a:pt x="69" y="84"/>
                  <a:pt x="70" y="84"/>
                  <a:pt x="71" y="84"/>
                </a:cubicBezTo>
                <a:cubicBezTo>
                  <a:pt x="72" y="85"/>
                  <a:pt x="75" y="86"/>
                  <a:pt x="76" y="87"/>
                </a:cubicBezTo>
                <a:lnTo>
                  <a:pt x="77" y="88"/>
                </a:lnTo>
                <a:lnTo>
                  <a:pt x="76" y="88"/>
                </a:lnTo>
                <a:close/>
                <a:moveTo>
                  <a:pt x="64" y="82"/>
                </a:moveTo>
                <a:lnTo>
                  <a:pt x="63" y="82"/>
                </a:lnTo>
                <a:cubicBezTo>
                  <a:pt x="59" y="80"/>
                  <a:pt x="56" y="77"/>
                  <a:pt x="53" y="75"/>
                </a:cubicBezTo>
                <a:cubicBezTo>
                  <a:pt x="53" y="75"/>
                  <a:pt x="53" y="73"/>
                  <a:pt x="54" y="74"/>
                </a:cubicBezTo>
                <a:cubicBezTo>
                  <a:pt x="58" y="76"/>
                  <a:pt x="61" y="79"/>
                  <a:pt x="65" y="80"/>
                </a:cubicBezTo>
                <a:lnTo>
                  <a:pt x="65" y="82"/>
                </a:lnTo>
                <a:cubicBezTo>
                  <a:pt x="65" y="82"/>
                  <a:pt x="65" y="82"/>
                  <a:pt x="64" y="82"/>
                </a:cubicBezTo>
                <a:close/>
                <a:moveTo>
                  <a:pt x="49" y="73"/>
                </a:moveTo>
                <a:lnTo>
                  <a:pt x="48" y="73"/>
                </a:lnTo>
                <a:cubicBezTo>
                  <a:pt x="46" y="69"/>
                  <a:pt x="43" y="68"/>
                  <a:pt x="40" y="66"/>
                </a:cubicBezTo>
                <a:lnTo>
                  <a:pt x="40" y="65"/>
                </a:lnTo>
                <a:lnTo>
                  <a:pt x="42" y="64"/>
                </a:lnTo>
                <a:cubicBezTo>
                  <a:pt x="44" y="66"/>
                  <a:pt x="47" y="69"/>
                  <a:pt x="49" y="71"/>
                </a:cubicBezTo>
                <a:cubicBezTo>
                  <a:pt x="50" y="71"/>
                  <a:pt x="50" y="72"/>
                  <a:pt x="49" y="73"/>
                </a:cubicBezTo>
                <a:close/>
                <a:moveTo>
                  <a:pt x="21" y="28"/>
                </a:moveTo>
                <a:lnTo>
                  <a:pt x="21" y="28"/>
                </a:lnTo>
                <a:lnTo>
                  <a:pt x="23" y="28"/>
                </a:lnTo>
                <a:cubicBezTo>
                  <a:pt x="27" y="39"/>
                  <a:pt x="34" y="49"/>
                  <a:pt x="44" y="61"/>
                </a:cubicBezTo>
                <a:cubicBezTo>
                  <a:pt x="45" y="61"/>
                  <a:pt x="45" y="62"/>
                  <a:pt x="44" y="63"/>
                </a:cubicBezTo>
                <a:lnTo>
                  <a:pt x="43" y="63"/>
                </a:lnTo>
                <a:cubicBezTo>
                  <a:pt x="32" y="51"/>
                  <a:pt x="25" y="40"/>
                  <a:pt x="21" y="28"/>
                </a:cubicBezTo>
                <a:close/>
                <a:moveTo>
                  <a:pt x="30" y="62"/>
                </a:moveTo>
                <a:lnTo>
                  <a:pt x="29" y="61"/>
                </a:lnTo>
                <a:cubicBezTo>
                  <a:pt x="24" y="57"/>
                  <a:pt x="21" y="51"/>
                  <a:pt x="18" y="47"/>
                </a:cubicBezTo>
                <a:cubicBezTo>
                  <a:pt x="18" y="47"/>
                  <a:pt x="18" y="46"/>
                  <a:pt x="19" y="45"/>
                </a:cubicBezTo>
                <a:cubicBezTo>
                  <a:pt x="19" y="45"/>
                  <a:pt x="20" y="45"/>
                  <a:pt x="20" y="46"/>
                </a:cubicBezTo>
                <a:cubicBezTo>
                  <a:pt x="22" y="51"/>
                  <a:pt x="25" y="55"/>
                  <a:pt x="30" y="60"/>
                </a:cubicBezTo>
                <a:cubicBezTo>
                  <a:pt x="31" y="61"/>
                  <a:pt x="31" y="61"/>
                  <a:pt x="30" y="62"/>
                </a:cubicBezTo>
                <a:close/>
                <a:moveTo>
                  <a:pt x="36" y="61"/>
                </a:moveTo>
                <a:lnTo>
                  <a:pt x="35" y="61"/>
                </a:lnTo>
                <a:cubicBezTo>
                  <a:pt x="28" y="54"/>
                  <a:pt x="23" y="44"/>
                  <a:pt x="20" y="37"/>
                </a:cubicBezTo>
                <a:cubicBezTo>
                  <a:pt x="19" y="36"/>
                  <a:pt x="20" y="36"/>
                  <a:pt x="20" y="36"/>
                </a:cubicBezTo>
                <a:cubicBezTo>
                  <a:pt x="20" y="35"/>
                  <a:pt x="21" y="36"/>
                  <a:pt x="21" y="36"/>
                </a:cubicBezTo>
                <a:cubicBezTo>
                  <a:pt x="24" y="44"/>
                  <a:pt x="30" y="52"/>
                  <a:pt x="36" y="60"/>
                </a:cubicBezTo>
                <a:cubicBezTo>
                  <a:pt x="37" y="60"/>
                  <a:pt x="37" y="61"/>
                  <a:pt x="36" y="61"/>
                </a:cubicBezTo>
                <a:close/>
                <a:moveTo>
                  <a:pt x="1" y="38"/>
                </a:moveTo>
                <a:cubicBezTo>
                  <a:pt x="0" y="32"/>
                  <a:pt x="0" y="22"/>
                  <a:pt x="2" y="14"/>
                </a:cubicBezTo>
                <a:cubicBezTo>
                  <a:pt x="2" y="9"/>
                  <a:pt x="9" y="0"/>
                  <a:pt x="12" y="0"/>
                </a:cubicBezTo>
                <a:lnTo>
                  <a:pt x="13" y="1"/>
                </a:lnTo>
                <a:cubicBezTo>
                  <a:pt x="14" y="2"/>
                  <a:pt x="15" y="1"/>
                  <a:pt x="15" y="0"/>
                </a:cubicBezTo>
                <a:cubicBezTo>
                  <a:pt x="17" y="6"/>
                  <a:pt x="20" y="9"/>
                  <a:pt x="22" y="13"/>
                </a:cubicBezTo>
                <a:lnTo>
                  <a:pt x="23" y="15"/>
                </a:lnTo>
                <a:cubicBezTo>
                  <a:pt x="15" y="21"/>
                  <a:pt x="14" y="40"/>
                  <a:pt x="20" y="57"/>
                </a:cubicBezTo>
                <a:cubicBezTo>
                  <a:pt x="20" y="57"/>
                  <a:pt x="20" y="57"/>
                  <a:pt x="19" y="57"/>
                </a:cubicBezTo>
                <a:lnTo>
                  <a:pt x="18" y="57"/>
                </a:lnTo>
                <a:cubicBezTo>
                  <a:pt x="12" y="51"/>
                  <a:pt x="6" y="44"/>
                  <a:pt x="1" y="38"/>
                </a:cubicBezTo>
                <a:close/>
                <a:moveTo>
                  <a:pt x="12" y="2"/>
                </a:moveTo>
                <a:cubicBezTo>
                  <a:pt x="9" y="3"/>
                  <a:pt x="5" y="10"/>
                  <a:pt x="3" y="15"/>
                </a:cubicBezTo>
                <a:cubicBezTo>
                  <a:pt x="2" y="23"/>
                  <a:pt x="2" y="33"/>
                  <a:pt x="2" y="37"/>
                </a:cubicBezTo>
                <a:cubicBezTo>
                  <a:pt x="6" y="42"/>
                  <a:pt x="12" y="48"/>
                  <a:pt x="17" y="54"/>
                </a:cubicBezTo>
                <a:cubicBezTo>
                  <a:pt x="12" y="38"/>
                  <a:pt x="15" y="20"/>
                  <a:pt x="21" y="14"/>
                </a:cubicBezTo>
                <a:cubicBezTo>
                  <a:pt x="18" y="10"/>
                  <a:pt x="15" y="6"/>
                  <a:pt x="15" y="1"/>
                </a:cubicBezTo>
                <a:cubicBezTo>
                  <a:pt x="15" y="3"/>
                  <a:pt x="14" y="3"/>
                  <a:pt x="12" y="3"/>
                </a:cubicBez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29" name="Freeform 3075">
            <a:extLst>
              <a:ext uri="{FF2B5EF4-FFF2-40B4-BE49-F238E27FC236}">
                <a16:creationId xmlns:a16="http://schemas.microsoft.com/office/drawing/2014/main" id="{90ABC919-436F-9744-ADED-6EE06ABC4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2363788"/>
            <a:ext cx="9525" cy="23812"/>
          </a:xfrm>
          <a:custGeom>
            <a:avLst/>
            <a:gdLst>
              <a:gd name="T0" fmla="*/ 1851592 w 28"/>
              <a:gd name="T1" fmla="*/ 1476344 h 65"/>
              <a:gd name="T2" fmla="*/ 809965 w 28"/>
              <a:gd name="T3" fmla="*/ 939292 h 65"/>
              <a:gd name="T4" fmla="*/ 1967253 w 28"/>
              <a:gd name="T5" fmla="*/ 1073738 h 65"/>
              <a:gd name="T6" fmla="*/ 2777218 w 28"/>
              <a:gd name="T7" fmla="*/ 134080 h 65"/>
              <a:gd name="T8" fmla="*/ 2777218 w 28"/>
              <a:gd name="T9" fmla="*/ 3220848 h 65"/>
              <a:gd name="T10" fmla="*/ 3124540 w 28"/>
              <a:gd name="T11" fmla="*/ 8589172 h 65"/>
              <a:gd name="T12" fmla="*/ 1851592 w 28"/>
              <a:gd name="T13" fmla="*/ 1476344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65">
                <a:moveTo>
                  <a:pt x="16" y="11"/>
                </a:moveTo>
                <a:cubicBezTo>
                  <a:pt x="12" y="21"/>
                  <a:pt x="0" y="12"/>
                  <a:pt x="7" y="7"/>
                </a:cubicBezTo>
                <a:cubicBezTo>
                  <a:pt x="8" y="5"/>
                  <a:pt x="14" y="1"/>
                  <a:pt x="17" y="8"/>
                </a:cubicBezTo>
                <a:cubicBezTo>
                  <a:pt x="19" y="1"/>
                  <a:pt x="19" y="0"/>
                  <a:pt x="24" y="1"/>
                </a:cubicBezTo>
                <a:cubicBezTo>
                  <a:pt x="17" y="5"/>
                  <a:pt x="22" y="12"/>
                  <a:pt x="24" y="24"/>
                </a:cubicBezTo>
                <a:cubicBezTo>
                  <a:pt x="25" y="36"/>
                  <a:pt x="25" y="53"/>
                  <a:pt x="27" y="64"/>
                </a:cubicBezTo>
                <a:cubicBezTo>
                  <a:pt x="20" y="56"/>
                  <a:pt x="22" y="17"/>
                  <a:pt x="16" y="11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0" name="Freeform 3076">
            <a:extLst>
              <a:ext uri="{FF2B5EF4-FFF2-40B4-BE49-F238E27FC236}">
                <a16:creationId xmlns:a16="http://schemas.microsoft.com/office/drawing/2014/main" id="{354DDF2C-009F-7D4D-86CD-0A964675C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38" y="2362200"/>
            <a:ext cx="9525" cy="23813"/>
          </a:xfrm>
          <a:custGeom>
            <a:avLst/>
            <a:gdLst>
              <a:gd name="T0" fmla="*/ 3338703 w 25"/>
              <a:gd name="T1" fmla="*/ 8216536 h 68"/>
              <a:gd name="T2" fmla="*/ 3338703 w 25"/>
              <a:gd name="T3" fmla="*/ 8093969 h 68"/>
              <a:gd name="T4" fmla="*/ 2467737 w 25"/>
              <a:gd name="T5" fmla="*/ 5028045 h 68"/>
              <a:gd name="T6" fmla="*/ 1596771 w 25"/>
              <a:gd name="T7" fmla="*/ 1594070 h 68"/>
              <a:gd name="T8" fmla="*/ 1596771 w 25"/>
              <a:gd name="T9" fmla="*/ 1594070 h 68"/>
              <a:gd name="T10" fmla="*/ 2612898 w 25"/>
              <a:gd name="T11" fmla="*/ 5028045 h 68"/>
              <a:gd name="T12" fmla="*/ 3193542 w 25"/>
              <a:gd name="T13" fmla="*/ 7603351 h 68"/>
              <a:gd name="T14" fmla="*/ 3193542 w 25"/>
              <a:gd name="T15" fmla="*/ 6622115 h 68"/>
              <a:gd name="T16" fmla="*/ 2612898 w 25"/>
              <a:gd name="T17" fmla="*/ 3188491 h 68"/>
              <a:gd name="T18" fmla="*/ 2612898 w 25"/>
              <a:gd name="T19" fmla="*/ 1962121 h 68"/>
              <a:gd name="T20" fmla="*/ 2467737 w 25"/>
              <a:gd name="T21" fmla="*/ 858319 h 68"/>
              <a:gd name="T22" fmla="*/ 2758059 w 25"/>
              <a:gd name="T23" fmla="*/ 368051 h 68"/>
              <a:gd name="T24" fmla="*/ 2612898 w 25"/>
              <a:gd name="T25" fmla="*/ 368051 h 68"/>
              <a:gd name="T26" fmla="*/ 2177415 w 25"/>
              <a:gd name="T27" fmla="*/ 1103803 h 68"/>
              <a:gd name="T28" fmla="*/ 2032254 w 25"/>
              <a:gd name="T29" fmla="*/ 1103803 h 68"/>
              <a:gd name="T30" fmla="*/ 3048381 w 25"/>
              <a:gd name="T31" fmla="*/ 368051 h 68"/>
              <a:gd name="T32" fmla="*/ 2612898 w 25"/>
              <a:gd name="T33" fmla="*/ 981236 h 68"/>
              <a:gd name="T34" fmla="*/ 2612898 w 25"/>
              <a:gd name="T35" fmla="*/ 1962121 h 68"/>
              <a:gd name="T36" fmla="*/ 2903220 w 25"/>
              <a:gd name="T37" fmla="*/ 3188491 h 68"/>
              <a:gd name="T38" fmla="*/ 3338703 w 25"/>
              <a:gd name="T39" fmla="*/ 6622115 h 68"/>
              <a:gd name="T40" fmla="*/ 3483864 w 25"/>
              <a:gd name="T41" fmla="*/ 8093969 h 68"/>
              <a:gd name="T42" fmla="*/ 3338703 w 25"/>
              <a:gd name="T43" fmla="*/ 8216536 h 68"/>
              <a:gd name="T44" fmla="*/ 870966 w 25"/>
              <a:gd name="T45" fmla="*/ 2207255 h 68"/>
              <a:gd name="T46" fmla="*/ 1596771 w 25"/>
              <a:gd name="T47" fmla="*/ 1594070 h 68"/>
              <a:gd name="T48" fmla="*/ 870966 w 25"/>
              <a:gd name="T49" fmla="*/ 2207255 h 68"/>
              <a:gd name="T50" fmla="*/ 870966 w 25"/>
              <a:gd name="T51" fmla="*/ 2207255 h 68"/>
              <a:gd name="T52" fmla="*/ 0 w 25"/>
              <a:gd name="T53" fmla="*/ 1839554 h 68"/>
              <a:gd name="T54" fmla="*/ 290322 w 25"/>
              <a:gd name="T55" fmla="*/ 1103803 h 68"/>
              <a:gd name="T56" fmla="*/ 2032254 w 25"/>
              <a:gd name="T57" fmla="*/ 1226370 h 68"/>
              <a:gd name="T58" fmla="*/ 1887093 w 25"/>
              <a:gd name="T59" fmla="*/ 1226370 h 68"/>
              <a:gd name="T60" fmla="*/ 1887093 w 25"/>
              <a:gd name="T61" fmla="*/ 1226370 h 68"/>
              <a:gd name="T62" fmla="*/ 580644 w 25"/>
              <a:gd name="T63" fmla="*/ 1103803 h 68"/>
              <a:gd name="T64" fmla="*/ 435483 w 25"/>
              <a:gd name="T65" fmla="*/ 1716987 h 68"/>
              <a:gd name="T66" fmla="*/ 870966 w 25"/>
              <a:gd name="T67" fmla="*/ 2207255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" h="68">
                <a:moveTo>
                  <a:pt x="23" y="67"/>
                </a:moveTo>
                <a:lnTo>
                  <a:pt x="23" y="66"/>
                </a:lnTo>
                <a:cubicBezTo>
                  <a:pt x="18" y="62"/>
                  <a:pt x="18" y="52"/>
                  <a:pt x="17" y="41"/>
                </a:cubicBezTo>
                <a:cubicBezTo>
                  <a:pt x="15" y="29"/>
                  <a:pt x="14" y="18"/>
                  <a:pt x="11" y="13"/>
                </a:cubicBezTo>
                <a:cubicBezTo>
                  <a:pt x="15" y="16"/>
                  <a:pt x="17" y="29"/>
                  <a:pt x="18" y="41"/>
                </a:cubicBezTo>
                <a:cubicBezTo>
                  <a:pt x="18" y="49"/>
                  <a:pt x="20" y="57"/>
                  <a:pt x="22" y="62"/>
                </a:cubicBezTo>
                <a:lnTo>
                  <a:pt x="22" y="54"/>
                </a:lnTo>
                <a:cubicBezTo>
                  <a:pt x="20" y="45"/>
                  <a:pt x="20" y="34"/>
                  <a:pt x="18" y="26"/>
                </a:cubicBezTo>
                <a:cubicBezTo>
                  <a:pt x="18" y="22"/>
                  <a:pt x="18" y="19"/>
                  <a:pt x="18" y="16"/>
                </a:cubicBezTo>
                <a:cubicBezTo>
                  <a:pt x="16" y="13"/>
                  <a:pt x="15" y="9"/>
                  <a:pt x="17" y="7"/>
                </a:cubicBezTo>
                <a:cubicBezTo>
                  <a:pt x="18" y="6"/>
                  <a:pt x="18" y="5"/>
                  <a:pt x="19" y="3"/>
                </a:cubicBezTo>
                <a:lnTo>
                  <a:pt x="18" y="3"/>
                </a:lnTo>
                <a:cubicBezTo>
                  <a:pt x="16" y="3"/>
                  <a:pt x="15" y="6"/>
                  <a:pt x="15" y="9"/>
                </a:cubicBezTo>
                <a:lnTo>
                  <a:pt x="14" y="9"/>
                </a:lnTo>
                <a:cubicBezTo>
                  <a:pt x="13" y="3"/>
                  <a:pt x="15" y="0"/>
                  <a:pt x="21" y="3"/>
                </a:cubicBezTo>
                <a:cubicBezTo>
                  <a:pt x="19" y="7"/>
                  <a:pt x="18" y="7"/>
                  <a:pt x="18" y="8"/>
                </a:cubicBezTo>
                <a:cubicBezTo>
                  <a:pt x="18" y="8"/>
                  <a:pt x="18" y="13"/>
                  <a:pt x="18" y="16"/>
                </a:cubicBezTo>
                <a:cubicBezTo>
                  <a:pt x="19" y="18"/>
                  <a:pt x="20" y="23"/>
                  <a:pt x="20" y="26"/>
                </a:cubicBezTo>
                <a:cubicBezTo>
                  <a:pt x="21" y="34"/>
                  <a:pt x="23" y="45"/>
                  <a:pt x="23" y="54"/>
                </a:cubicBezTo>
                <a:cubicBezTo>
                  <a:pt x="23" y="59"/>
                  <a:pt x="23" y="63"/>
                  <a:pt x="24" y="66"/>
                </a:cubicBezTo>
                <a:lnTo>
                  <a:pt x="23" y="67"/>
                </a:lnTo>
                <a:close/>
                <a:moveTo>
                  <a:pt x="6" y="18"/>
                </a:moveTo>
                <a:cubicBezTo>
                  <a:pt x="8" y="18"/>
                  <a:pt x="9" y="16"/>
                  <a:pt x="11" y="13"/>
                </a:cubicBezTo>
                <a:cubicBezTo>
                  <a:pt x="10" y="18"/>
                  <a:pt x="8" y="18"/>
                  <a:pt x="6" y="18"/>
                </a:cubicBezTo>
                <a:close/>
                <a:moveTo>
                  <a:pt x="6" y="18"/>
                </a:moveTo>
                <a:cubicBezTo>
                  <a:pt x="4" y="18"/>
                  <a:pt x="1" y="18"/>
                  <a:pt x="0" y="15"/>
                </a:cubicBezTo>
                <a:cubicBezTo>
                  <a:pt x="0" y="13"/>
                  <a:pt x="0" y="10"/>
                  <a:pt x="2" y="9"/>
                </a:cubicBezTo>
                <a:cubicBezTo>
                  <a:pt x="4" y="7"/>
                  <a:pt x="8" y="2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8" y="3"/>
                  <a:pt x="4" y="9"/>
                  <a:pt x="4" y="9"/>
                </a:cubicBezTo>
                <a:cubicBezTo>
                  <a:pt x="1" y="10"/>
                  <a:pt x="1" y="13"/>
                  <a:pt x="3" y="14"/>
                </a:cubicBezTo>
                <a:cubicBezTo>
                  <a:pt x="3" y="16"/>
                  <a:pt x="7" y="18"/>
                  <a:pt x="6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1" name="Freeform 3077">
            <a:extLst>
              <a:ext uri="{FF2B5EF4-FFF2-40B4-BE49-F238E27FC236}">
                <a16:creationId xmlns:a16="http://schemas.microsoft.com/office/drawing/2014/main" id="{40ECC267-ED49-DD47-B06B-CCD80DA1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2379663"/>
            <a:ext cx="9525" cy="17462"/>
          </a:xfrm>
          <a:custGeom>
            <a:avLst/>
            <a:gdLst>
              <a:gd name="T0" fmla="*/ 1207843 w 26"/>
              <a:gd name="T1" fmla="*/ 6349480 h 47"/>
              <a:gd name="T2" fmla="*/ 2550136 w 26"/>
              <a:gd name="T3" fmla="*/ 0 h 47"/>
              <a:gd name="T4" fmla="*/ 3355364 w 26"/>
              <a:gd name="T5" fmla="*/ 690306 h 47"/>
              <a:gd name="T6" fmla="*/ 2550136 w 26"/>
              <a:gd name="T7" fmla="*/ 1104193 h 47"/>
              <a:gd name="T8" fmla="*/ 1207843 w 26"/>
              <a:gd name="T9" fmla="*/ 3036902 h 47"/>
              <a:gd name="T10" fmla="*/ 1207843 w 26"/>
              <a:gd name="T11" fmla="*/ 634948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47">
                <a:moveTo>
                  <a:pt x="9" y="46"/>
                </a:moveTo>
                <a:cubicBezTo>
                  <a:pt x="0" y="26"/>
                  <a:pt x="5" y="0"/>
                  <a:pt x="19" y="0"/>
                </a:cubicBezTo>
                <a:cubicBezTo>
                  <a:pt x="22" y="0"/>
                  <a:pt x="25" y="3"/>
                  <a:pt x="25" y="5"/>
                </a:cubicBezTo>
                <a:cubicBezTo>
                  <a:pt x="24" y="10"/>
                  <a:pt x="19" y="11"/>
                  <a:pt x="19" y="8"/>
                </a:cubicBezTo>
                <a:cubicBezTo>
                  <a:pt x="16" y="8"/>
                  <a:pt x="10" y="17"/>
                  <a:pt x="9" y="22"/>
                </a:cubicBezTo>
                <a:cubicBezTo>
                  <a:pt x="8" y="33"/>
                  <a:pt x="9" y="46"/>
                  <a:pt x="9" y="46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2" name="Freeform 3078">
            <a:extLst>
              <a:ext uri="{FF2B5EF4-FFF2-40B4-BE49-F238E27FC236}">
                <a16:creationId xmlns:a16="http://schemas.microsoft.com/office/drawing/2014/main" id="{20E3C50E-BFAD-E84F-A38C-4D3CCF549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333625"/>
            <a:ext cx="19050" cy="63500"/>
          </a:xfrm>
          <a:custGeom>
            <a:avLst/>
            <a:gdLst>
              <a:gd name="T0" fmla="*/ 5227108 w 54"/>
              <a:gd name="T1" fmla="*/ 22525733 h 178"/>
              <a:gd name="T2" fmla="*/ 5227108 w 54"/>
              <a:gd name="T3" fmla="*/ 22525733 h 178"/>
              <a:gd name="T4" fmla="*/ 4604808 w 54"/>
              <a:gd name="T5" fmla="*/ 21889663 h 178"/>
              <a:gd name="T6" fmla="*/ 4604808 w 54"/>
              <a:gd name="T7" fmla="*/ 22271376 h 178"/>
              <a:gd name="T8" fmla="*/ 4604808 w 54"/>
              <a:gd name="T9" fmla="*/ 22398733 h 178"/>
              <a:gd name="T10" fmla="*/ 4480278 w 54"/>
              <a:gd name="T11" fmla="*/ 22271376 h 178"/>
              <a:gd name="T12" fmla="*/ 4604808 w 54"/>
              <a:gd name="T13" fmla="*/ 17053317 h 178"/>
              <a:gd name="T14" fmla="*/ 4853517 w 54"/>
              <a:gd name="T15" fmla="*/ 16671604 h 178"/>
              <a:gd name="T16" fmla="*/ 5973586 w 54"/>
              <a:gd name="T17" fmla="*/ 0 h 178"/>
              <a:gd name="T18" fmla="*/ 6098117 w 54"/>
              <a:gd name="T19" fmla="*/ 0 h 178"/>
              <a:gd name="T20" fmla="*/ 6222647 w 54"/>
              <a:gd name="T21" fmla="*/ 127357 h 178"/>
              <a:gd name="T22" fmla="*/ 5102578 w 54"/>
              <a:gd name="T23" fmla="*/ 16671604 h 178"/>
              <a:gd name="T24" fmla="*/ 6471356 w 54"/>
              <a:gd name="T25" fmla="*/ 16671604 h 178"/>
              <a:gd name="T26" fmla="*/ 6595886 w 54"/>
              <a:gd name="T27" fmla="*/ 17180674 h 178"/>
              <a:gd name="T28" fmla="*/ 6098117 w 54"/>
              <a:gd name="T29" fmla="*/ 17817101 h 178"/>
              <a:gd name="T30" fmla="*/ 5973586 w 54"/>
              <a:gd name="T31" fmla="*/ 17817101 h 178"/>
              <a:gd name="T32" fmla="*/ 5849408 w 54"/>
              <a:gd name="T33" fmla="*/ 17689744 h 178"/>
              <a:gd name="T34" fmla="*/ 5102578 w 54"/>
              <a:gd name="T35" fmla="*/ 18580528 h 178"/>
              <a:gd name="T36" fmla="*/ 5849408 w 54"/>
              <a:gd name="T37" fmla="*/ 19471312 h 178"/>
              <a:gd name="T38" fmla="*/ 5849408 w 54"/>
              <a:gd name="T39" fmla="*/ 19471312 h 178"/>
              <a:gd name="T40" fmla="*/ 5724878 w 54"/>
              <a:gd name="T41" fmla="*/ 19471312 h 178"/>
              <a:gd name="T42" fmla="*/ 4978047 w 54"/>
              <a:gd name="T43" fmla="*/ 18707885 h 178"/>
              <a:gd name="T44" fmla="*/ 4729339 w 54"/>
              <a:gd name="T45" fmla="*/ 19344312 h 178"/>
              <a:gd name="T46" fmla="*/ 5475817 w 54"/>
              <a:gd name="T47" fmla="*/ 19980382 h 178"/>
              <a:gd name="T48" fmla="*/ 5600347 w 54"/>
              <a:gd name="T49" fmla="*/ 20235096 h 178"/>
              <a:gd name="T50" fmla="*/ 5475817 w 54"/>
              <a:gd name="T51" fmla="*/ 20235096 h 178"/>
              <a:gd name="T52" fmla="*/ 4729339 w 54"/>
              <a:gd name="T53" fmla="*/ 19471312 h 178"/>
              <a:gd name="T54" fmla="*/ 4729339 w 54"/>
              <a:gd name="T55" fmla="*/ 20107739 h 178"/>
              <a:gd name="T56" fmla="*/ 5475817 w 54"/>
              <a:gd name="T57" fmla="*/ 20871522 h 178"/>
              <a:gd name="T58" fmla="*/ 5475817 w 54"/>
              <a:gd name="T59" fmla="*/ 20998522 h 178"/>
              <a:gd name="T60" fmla="*/ 5227108 w 54"/>
              <a:gd name="T61" fmla="*/ 20998522 h 178"/>
              <a:gd name="T62" fmla="*/ 4729339 w 54"/>
              <a:gd name="T63" fmla="*/ 20235096 h 178"/>
              <a:gd name="T64" fmla="*/ 4729339 w 54"/>
              <a:gd name="T65" fmla="*/ 20998522 h 178"/>
              <a:gd name="T66" fmla="*/ 4729339 w 54"/>
              <a:gd name="T67" fmla="*/ 20998522 h 178"/>
              <a:gd name="T68" fmla="*/ 5227108 w 54"/>
              <a:gd name="T69" fmla="*/ 21889663 h 178"/>
              <a:gd name="T70" fmla="*/ 5227108 w 54"/>
              <a:gd name="T71" fmla="*/ 21889663 h 178"/>
              <a:gd name="T72" fmla="*/ 5227108 w 54"/>
              <a:gd name="T73" fmla="*/ 21889663 h 178"/>
              <a:gd name="T74" fmla="*/ 4729339 w 54"/>
              <a:gd name="T75" fmla="*/ 21253236 h 178"/>
              <a:gd name="T76" fmla="*/ 4729339 w 54"/>
              <a:gd name="T77" fmla="*/ 21634949 h 178"/>
              <a:gd name="T78" fmla="*/ 4729339 w 54"/>
              <a:gd name="T79" fmla="*/ 21634949 h 178"/>
              <a:gd name="T80" fmla="*/ 5227108 w 54"/>
              <a:gd name="T81" fmla="*/ 22525733 h 178"/>
              <a:gd name="T82" fmla="*/ 5849408 w 54"/>
              <a:gd name="T83" fmla="*/ 16671604 h 178"/>
              <a:gd name="T84" fmla="*/ 4604808 w 54"/>
              <a:gd name="T85" fmla="*/ 17180674 h 178"/>
              <a:gd name="T86" fmla="*/ 4355747 w 54"/>
              <a:gd name="T87" fmla="*/ 21507593 h 178"/>
              <a:gd name="T88" fmla="*/ 4604808 w 54"/>
              <a:gd name="T89" fmla="*/ 19216955 h 178"/>
              <a:gd name="T90" fmla="*/ 5849408 w 54"/>
              <a:gd name="T91" fmla="*/ 17435388 h 178"/>
              <a:gd name="T92" fmla="*/ 5973586 w 54"/>
              <a:gd name="T93" fmla="*/ 17689744 h 178"/>
              <a:gd name="T94" fmla="*/ 6098117 w 54"/>
              <a:gd name="T95" fmla="*/ 17562388 h 178"/>
              <a:gd name="T96" fmla="*/ 6471356 w 54"/>
              <a:gd name="T97" fmla="*/ 17053317 h 178"/>
              <a:gd name="T98" fmla="*/ 6347178 w 54"/>
              <a:gd name="T99" fmla="*/ 16671604 h 178"/>
              <a:gd name="T100" fmla="*/ 5849408 w 54"/>
              <a:gd name="T101" fmla="*/ 16671604 h 178"/>
              <a:gd name="T102" fmla="*/ 3111147 w 54"/>
              <a:gd name="T103" fmla="*/ 10563118 h 178"/>
              <a:gd name="T104" fmla="*/ 3111147 w 54"/>
              <a:gd name="T105" fmla="*/ 10563118 h 178"/>
              <a:gd name="T106" fmla="*/ 124531 w 54"/>
              <a:gd name="T107" fmla="*/ 8653837 h 178"/>
              <a:gd name="T108" fmla="*/ 0 w 54"/>
              <a:gd name="T109" fmla="*/ 8526837 h 178"/>
              <a:gd name="T110" fmla="*/ 124531 w 54"/>
              <a:gd name="T111" fmla="*/ 8399480 h 178"/>
              <a:gd name="T112" fmla="*/ 3235678 w 54"/>
              <a:gd name="T113" fmla="*/ 10435761 h 178"/>
              <a:gd name="T114" fmla="*/ 3235678 w 54"/>
              <a:gd name="T115" fmla="*/ 10690118 h 178"/>
              <a:gd name="T116" fmla="*/ 3111147 w 54"/>
              <a:gd name="T117" fmla="*/ 10690118 h 178"/>
              <a:gd name="T118" fmla="*/ 3111147 w 54"/>
              <a:gd name="T119" fmla="*/ 10563118 h 1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178">
                <a:moveTo>
                  <a:pt x="42" y="177"/>
                </a:moveTo>
                <a:lnTo>
                  <a:pt x="42" y="177"/>
                </a:lnTo>
                <a:lnTo>
                  <a:pt x="37" y="172"/>
                </a:lnTo>
                <a:cubicBezTo>
                  <a:pt x="37" y="174"/>
                  <a:pt x="37" y="175"/>
                  <a:pt x="37" y="175"/>
                </a:cubicBezTo>
                <a:lnTo>
                  <a:pt x="37" y="176"/>
                </a:lnTo>
                <a:lnTo>
                  <a:pt x="36" y="175"/>
                </a:lnTo>
                <a:cubicBezTo>
                  <a:pt x="29" y="160"/>
                  <a:pt x="30" y="143"/>
                  <a:pt x="37" y="134"/>
                </a:cubicBezTo>
                <a:cubicBezTo>
                  <a:pt x="37" y="134"/>
                  <a:pt x="38" y="132"/>
                  <a:pt x="39" y="131"/>
                </a:cubicBezTo>
                <a:cubicBezTo>
                  <a:pt x="28" y="89"/>
                  <a:pt x="22" y="45"/>
                  <a:pt x="48" y="0"/>
                </a:cubicBezTo>
                <a:lnTo>
                  <a:pt x="49" y="0"/>
                </a:lnTo>
                <a:lnTo>
                  <a:pt x="50" y="1"/>
                </a:lnTo>
                <a:cubicBezTo>
                  <a:pt x="23" y="45"/>
                  <a:pt x="30" y="89"/>
                  <a:pt x="41" y="131"/>
                </a:cubicBezTo>
                <a:cubicBezTo>
                  <a:pt x="44" y="128"/>
                  <a:pt x="49" y="128"/>
                  <a:pt x="52" y="131"/>
                </a:cubicBezTo>
                <a:cubicBezTo>
                  <a:pt x="52" y="131"/>
                  <a:pt x="53" y="134"/>
                  <a:pt x="53" y="135"/>
                </a:cubicBezTo>
                <a:cubicBezTo>
                  <a:pt x="53" y="138"/>
                  <a:pt x="50" y="140"/>
                  <a:pt x="49" y="140"/>
                </a:cubicBezTo>
                <a:cubicBezTo>
                  <a:pt x="49" y="140"/>
                  <a:pt x="49" y="140"/>
                  <a:pt x="48" y="140"/>
                </a:cubicBezTo>
                <a:cubicBezTo>
                  <a:pt x="47" y="140"/>
                  <a:pt x="47" y="139"/>
                  <a:pt x="47" y="139"/>
                </a:cubicBezTo>
                <a:cubicBezTo>
                  <a:pt x="47" y="139"/>
                  <a:pt x="42" y="141"/>
                  <a:pt x="41" y="146"/>
                </a:cubicBezTo>
                <a:cubicBezTo>
                  <a:pt x="43" y="149"/>
                  <a:pt x="45" y="151"/>
                  <a:pt x="47" y="153"/>
                </a:cubicBezTo>
                <a:lnTo>
                  <a:pt x="46" y="153"/>
                </a:lnTo>
                <a:cubicBezTo>
                  <a:pt x="44" y="152"/>
                  <a:pt x="42" y="150"/>
                  <a:pt x="40" y="147"/>
                </a:cubicBezTo>
                <a:cubicBezTo>
                  <a:pt x="39" y="149"/>
                  <a:pt x="38" y="150"/>
                  <a:pt x="38" y="152"/>
                </a:cubicBezTo>
                <a:cubicBezTo>
                  <a:pt x="41" y="153"/>
                  <a:pt x="42" y="155"/>
                  <a:pt x="44" y="157"/>
                </a:cubicBezTo>
                <a:cubicBezTo>
                  <a:pt x="45" y="158"/>
                  <a:pt x="46" y="158"/>
                  <a:pt x="45" y="159"/>
                </a:cubicBezTo>
                <a:lnTo>
                  <a:pt x="44" y="159"/>
                </a:lnTo>
                <a:cubicBezTo>
                  <a:pt x="42" y="156"/>
                  <a:pt x="41" y="154"/>
                  <a:pt x="38" y="153"/>
                </a:cubicBezTo>
                <a:cubicBezTo>
                  <a:pt x="38" y="153"/>
                  <a:pt x="38" y="156"/>
                  <a:pt x="38" y="158"/>
                </a:cubicBezTo>
                <a:lnTo>
                  <a:pt x="44" y="164"/>
                </a:lnTo>
                <a:lnTo>
                  <a:pt x="44" y="165"/>
                </a:lnTo>
                <a:cubicBezTo>
                  <a:pt x="43" y="165"/>
                  <a:pt x="42" y="165"/>
                  <a:pt x="42" y="165"/>
                </a:cubicBezTo>
                <a:lnTo>
                  <a:pt x="38" y="159"/>
                </a:lnTo>
                <a:cubicBezTo>
                  <a:pt x="38" y="162"/>
                  <a:pt x="38" y="162"/>
                  <a:pt x="38" y="165"/>
                </a:cubicBezTo>
                <a:cubicBezTo>
                  <a:pt x="39" y="167"/>
                  <a:pt x="41" y="169"/>
                  <a:pt x="42" y="172"/>
                </a:cubicBezTo>
                <a:cubicBezTo>
                  <a:pt x="40" y="170"/>
                  <a:pt x="38" y="169"/>
                  <a:pt x="38" y="167"/>
                </a:cubicBezTo>
                <a:cubicBezTo>
                  <a:pt x="38" y="167"/>
                  <a:pt x="38" y="169"/>
                  <a:pt x="38" y="170"/>
                </a:cubicBezTo>
                <a:lnTo>
                  <a:pt x="42" y="177"/>
                </a:lnTo>
                <a:close/>
                <a:moveTo>
                  <a:pt x="47" y="131"/>
                </a:moveTo>
                <a:cubicBezTo>
                  <a:pt x="43" y="131"/>
                  <a:pt x="40" y="132"/>
                  <a:pt x="37" y="135"/>
                </a:cubicBezTo>
                <a:cubicBezTo>
                  <a:pt x="33" y="143"/>
                  <a:pt x="31" y="157"/>
                  <a:pt x="35" y="169"/>
                </a:cubicBezTo>
                <a:cubicBezTo>
                  <a:pt x="35" y="165"/>
                  <a:pt x="36" y="158"/>
                  <a:pt x="37" y="151"/>
                </a:cubicBezTo>
                <a:cubicBezTo>
                  <a:pt x="37" y="146"/>
                  <a:pt x="44" y="136"/>
                  <a:pt x="47" y="137"/>
                </a:cubicBezTo>
                <a:lnTo>
                  <a:pt x="48" y="139"/>
                </a:lnTo>
                <a:lnTo>
                  <a:pt x="49" y="138"/>
                </a:lnTo>
                <a:cubicBezTo>
                  <a:pt x="49" y="138"/>
                  <a:pt x="51" y="137"/>
                  <a:pt x="52" y="134"/>
                </a:cubicBezTo>
                <a:cubicBezTo>
                  <a:pt x="52" y="134"/>
                  <a:pt x="51" y="133"/>
                  <a:pt x="51" y="131"/>
                </a:cubicBezTo>
                <a:cubicBezTo>
                  <a:pt x="50" y="131"/>
                  <a:pt x="48" y="131"/>
                  <a:pt x="47" y="131"/>
                </a:cubicBezTo>
                <a:close/>
                <a:moveTo>
                  <a:pt x="25" y="83"/>
                </a:moveTo>
                <a:lnTo>
                  <a:pt x="25" y="83"/>
                </a:lnTo>
                <a:cubicBezTo>
                  <a:pt x="20" y="77"/>
                  <a:pt x="10" y="69"/>
                  <a:pt x="1" y="68"/>
                </a:cubicBezTo>
                <a:cubicBezTo>
                  <a:pt x="1" y="68"/>
                  <a:pt x="0" y="68"/>
                  <a:pt x="0" y="67"/>
                </a:cubicBezTo>
                <a:lnTo>
                  <a:pt x="1" y="66"/>
                </a:lnTo>
                <a:cubicBezTo>
                  <a:pt x="10" y="68"/>
                  <a:pt x="19" y="75"/>
                  <a:pt x="26" y="82"/>
                </a:cubicBezTo>
                <a:lnTo>
                  <a:pt x="26" y="84"/>
                </a:lnTo>
                <a:lnTo>
                  <a:pt x="25" y="84"/>
                </a:lnTo>
                <a:lnTo>
                  <a:pt x="25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3" name="Freeform 3079">
            <a:extLst>
              <a:ext uri="{FF2B5EF4-FFF2-40B4-BE49-F238E27FC236}">
                <a16:creationId xmlns:a16="http://schemas.microsoft.com/office/drawing/2014/main" id="{788488E4-5820-5048-941D-2877986A2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2370138"/>
            <a:ext cx="15875" cy="23812"/>
          </a:xfrm>
          <a:custGeom>
            <a:avLst/>
            <a:gdLst>
              <a:gd name="T0" fmla="*/ 1431997 w 44"/>
              <a:gd name="T1" fmla="*/ 8336688 h 67"/>
              <a:gd name="T2" fmla="*/ 5076753 w 44"/>
              <a:gd name="T3" fmla="*/ 0 h 67"/>
              <a:gd name="T4" fmla="*/ 5597381 w 44"/>
              <a:gd name="T5" fmla="*/ 631551 h 67"/>
              <a:gd name="T6" fmla="*/ 5076753 w 44"/>
              <a:gd name="T7" fmla="*/ 1136934 h 67"/>
              <a:gd name="T8" fmla="*/ 4556125 w 44"/>
              <a:gd name="T9" fmla="*/ 1010411 h 67"/>
              <a:gd name="T10" fmla="*/ 1431997 w 44"/>
              <a:gd name="T11" fmla="*/ 8336688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67">
                <a:moveTo>
                  <a:pt x="11" y="66"/>
                </a:moveTo>
                <a:cubicBezTo>
                  <a:pt x="0" y="39"/>
                  <a:pt x="27" y="0"/>
                  <a:pt x="39" y="0"/>
                </a:cubicBezTo>
                <a:cubicBezTo>
                  <a:pt x="43" y="0"/>
                  <a:pt x="43" y="3"/>
                  <a:pt x="43" y="5"/>
                </a:cubicBezTo>
                <a:cubicBezTo>
                  <a:pt x="43" y="7"/>
                  <a:pt x="42" y="9"/>
                  <a:pt x="39" y="9"/>
                </a:cubicBezTo>
                <a:cubicBezTo>
                  <a:pt x="36" y="9"/>
                  <a:pt x="35" y="8"/>
                  <a:pt x="35" y="8"/>
                </a:cubicBezTo>
                <a:cubicBezTo>
                  <a:pt x="18" y="23"/>
                  <a:pt x="14" y="44"/>
                  <a:pt x="11" y="66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" name="Freeform 3080">
            <a:extLst>
              <a:ext uri="{FF2B5EF4-FFF2-40B4-BE49-F238E27FC236}">
                <a16:creationId xmlns:a16="http://schemas.microsoft.com/office/drawing/2014/main" id="{BA129839-12BB-B04E-9713-C27907F6E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2370138"/>
            <a:ext cx="14287" cy="25400"/>
          </a:xfrm>
          <a:custGeom>
            <a:avLst/>
            <a:gdLst>
              <a:gd name="T0" fmla="*/ 765426 w 40"/>
              <a:gd name="T1" fmla="*/ 9084854 h 70"/>
              <a:gd name="T2" fmla="*/ 637915 w 40"/>
              <a:gd name="T3" fmla="*/ 8953137 h 70"/>
              <a:gd name="T4" fmla="*/ 2041255 w 40"/>
              <a:gd name="T5" fmla="*/ 2106749 h 70"/>
              <a:gd name="T6" fmla="*/ 4337533 w 40"/>
              <a:gd name="T7" fmla="*/ 0 h 70"/>
              <a:gd name="T8" fmla="*/ 4975448 w 40"/>
              <a:gd name="T9" fmla="*/ 921657 h 70"/>
              <a:gd name="T10" fmla="*/ 4337533 w 40"/>
              <a:gd name="T11" fmla="*/ 1579880 h 70"/>
              <a:gd name="T12" fmla="*/ 3699619 w 40"/>
              <a:gd name="T13" fmla="*/ 1316809 h 70"/>
              <a:gd name="T14" fmla="*/ 765426 w 40"/>
              <a:gd name="T15" fmla="*/ 8953137 h 70"/>
              <a:gd name="T16" fmla="*/ 765426 w 40"/>
              <a:gd name="T17" fmla="*/ 9084854 h 70"/>
              <a:gd name="T18" fmla="*/ 4337533 w 40"/>
              <a:gd name="T19" fmla="*/ 395151 h 70"/>
              <a:gd name="T20" fmla="*/ 2296278 w 40"/>
              <a:gd name="T21" fmla="*/ 2106749 h 70"/>
              <a:gd name="T22" fmla="*/ 765426 w 40"/>
              <a:gd name="T23" fmla="*/ 8426631 h 70"/>
              <a:gd name="T24" fmla="*/ 3699619 w 40"/>
              <a:gd name="T25" fmla="*/ 1185091 h 70"/>
              <a:gd name="T26" fmla="*/ 4337533 w 40"/>
              <a:gd name="T27" fmla="*/ 1316809 h 70"/>
              <a:gd name="T28" fmla="*/ 4847936 w 40"/>
              <a:gd name="T29" fmla="*/ 921657 h 70"/>
              <a:gd name="T30" fmla="*/ 4337533 w 40"/>
              <a:gd name="T31" fmla="*/ 395151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0" h="70">
                <a:moveTo>
                  <a:pt x="6" y="69"/>
                </a:moveTo>
                <a:lnTo>
                  <a:pt x="5" y="68"/>
                </a:lnTo>
                <a:cubicBezTo>
                  <a:pt x="0" y="51"/>
                  <a:pt x="7" y="29"/>
                  <a:pt x="16" y="16"/>
                </a:cubicBezTo>
                <a:cubicBezTo>
                  <a:pt x="22" y="7"/>
                  <a:pt x="29" y="0"/>
                  <a:pt x="34" y="0"/>
                </a:cubicBezTo>
                <a:cubicBezTo>
                  <a:pt x="38" y="0"/>
                  <a:pt x="39" y="4"/>
                  <a:pt x="39" y="7"/>
                </a:cubicBezTo>
                <a:cubicBezTo>
                  <a:pt x="39" y="10"/>
                  <a:pt x="37" y="12"/>
                  <a:pt x="34" y="12"/>
                </a:cubicBezTo>
                <a:cubicBezTo>
                  <a:pt x="31" y="12"/>
                  <a:pt x="29" y="10"/>
                  <a:pt x="29" y="10"/>
                </a:cubicBezTo>
                <a:cubicBezTo>
                  <a:pt x="14" y="26"/>
                  <a:pt x="9" y="48"/>
                  <a:pt x="6" y="68"/>
                </a:cubicBezTo>
                <a:lnTo>
                  <a:pt x="6" y="69"/>
                </a:lnTo>
                <a:close/>
                <a:moveTo>
                  <a:pt x="34" y="3"/>
                </a:moveTo>
                <a:cubicBezTo>
                  <a:pt x="30" y="3"/>
                  <a:pt x="23" y="9"/>
                  <a:pt x="18" y="16"/>
                </a:cubicBezTo>
                <a:cubicBezTo>
                  <a:pt x="9" y="29"/>
                  <a:pt x="2" y="48"/>
                  <a:pt x="6" y="64"/>
                </a:cubicBezTo>
                <a:cubicBezTo>
                  <a:pt x="9" y="45"/>
                  <a:pt x="13" y="24"/>
                  <a:pt x="29" y="9"/>
                </a:cubicBezTo>
                <a:cubicBezTo>
                  <a:pt x="31" y="9"/>
                  <a:pt x="31" y="10"/>
                  <a:pt x="34" y="10"/>
                </a:cubicBezTo>
                <a:cubicBezTo>
                  <a:pt x="36" y="10"/>
                  <a:pt x="38" y="9"/>
                  <a:pt x="38" y="7"/>
                </a:cubicBezTo>
                <a:cubicBezTo>
                  <a:pt x="38" y="7"/>
                  <a:pt x="37" y="3"/>
                  <a:pt x="3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" name="Freeform 3081">
            <a:extLst>
              <a:ext uri="{FF2B5EF4-FFF2-40B4-BE49-F238E27FC236}">
                <a16:creationId xmlns:a16="http://schemas.microsoft.com/office/drawing/2014/main" id="{64A0259C-6B3B-2B40-94ED-0FF40B586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2362200"/>
            <a:ext cx="22225" cy="28575"/>
          </a:xfrm>
          <a:custGeom>
            <a:avLst/>
            <a:gdLst>
              <a:gd name="T0" fmla="*/ 5973424 w 61"/>
              <a:gd name="T1" fmla="*/ 0 h 81"/>
              <a:gd name="T2" fmla="*/ 7831944 w 61"/>
              <a:gd name="T3" fmla="*/ 1493308 h 81"/>
              <a:gd name="T4" fmla="*/ 6637259 w 61"/>
              <a:gd name="T5" fmla="*/ 2613378 h 81"/>
              <a:gd name="T6" fmla="*/ 5973424 w 61"/>
              <a:gd name="T7" fmla="*/ 871008 h 81"/>
              <a:gd name="T8" fmla="*/ 1062064 w 61"/>
              <a:gd name="T9" fmla="*/ 9085086 h 81"/>
              <a:gd name="T10" fmla="*/ 1062064 w 61"/>
              <a:gd name="T11" fmla="*/ 9085086 h 81"/>
              <a:gd name="T12" fmla="*/ 663835 w 61"/>
              <a:gd name="T13" fmla="*/ 9831564 h 81"/>
              <a:gd name="T14" fmla="*/ 132621 w 61"/>
              <a:gd name="T15" fmla="*/ 9956094 h 81"/>
              <a:gd name="T16" fmla="*/ 132621 w 61"/>
              <a:gd name="T17" fmla="*/ 9956094 h 81"/>
              <a:gd name="T18" fmla="*/ 1062064 w 61"/>
              <a:gd name="T19" fmla="*/ 3857978 h 81"/>
              <a:gd name="T20" fmla="*/ 5973424 w 61"/>
              <a:gd name="T21" fmla="*/ 0 h 8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1" h="81">
                <a:moveTo>
                  <a:pt x="45" y="0"/>
                </a:moveTo>
                <a:cubicBezTo>
                  <a:pt x="60" y="0"/>
                  <a:pt x="59" y="9"/>
                  <a:pt x="59" y="12"/>
                </a:cubicBezTo>
                <a:cubicBezTo>
                  <a:pt x="59" y="14"/>
                  <a:pt x="59" y="21"/>
                  <a:pt x="50" y="21"/>
                </a:cubicBezTo>
                <a:cubicBezTo>
                  <a:pt x="42" y="21"/>
                  <a:pt x="40" y="10"/>
                  <a:pt x="45" y="7"/>
                </a:cubicBezTo>
                <a:cubicBezTo>
                  <a:pt x="22" y="4"/>
                  <a:pt x="4" y="37"/>
                  <a:pt x="8" y="73"/>
                </a:cubicBezTo>
                <a:cubicBezTo>
                  <a:pt x="5" y="73"/>
                  <a:pt x="5" y="75"/>
                  <a:pt x="5" y="79"/>
                </a:cubicBezTo>
                <a:lnTo>
                  <a:pt x="1" y="80"/>
                </a:lnTo>
                <a:cubicBezTo>
                  <a:pt x="0" y="65"/>
                  <a:pt x="2" y="46"/>
                  <a:pt x="8" y="31"/>
                </a:cubicBezTo>
                <a:cubicBezTo>
                  <a:pt x="15" y="13"/>
                  <a:pt x="28" y="0"/>
                  <a:pt x="45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" name="Freeform 3082">
            <a:extLst>
              <a:ext uri="{FF2B5EF4-FFF2-40B4-BE49-F238E27FC236}">
                <a16:creationId xmlns:a16="http://schemas.microsoft.com/office/drawing/2014/main" id="{0EFE55CA-E033-BD44-932D-9A131DA51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38" y="2330450"/>
            <a:ext cx="122237" cy="66675"/>
          </a:xfrm>
          <a:custGeom>
            <a:avLst/>
            <a:gdLst>
              <a:gd name="T0" fmla="*/ 0 w 339"/>
              <a:gd name="T1" fmla="*/ 14443834 h 184"/>
              <a:gd name="T2" fmla="*/ 130170 w 339"/>
              <a:gd name="T3" fmla="*/ 13656055 h 184"/>
              <a:gd name="T4" fmla="*/ 1950383 w 339"/>
              <a:gd name="T5" fmla="*/ 14443834 h 184"/>
              <a:gd name="T6" fmla="*/ 130170 w 339"/>
              <a:gd name="T7" fmla="*/ 15363152 h 184"/>
              <a:gd name="T8" fmla="*/ 130170 w 339"/>
              <a:gd name="T9" fmla="*/ 15625504 h 184"/>
              <a:gd name="T10" fmla="*/ 2210362 w 339"/>
              <a:gd name="T11" fmla="*/ 16150932 h 184"/>
              <a:gd name="T12" fmla="*/ 2080192 w 339"/>
              <a:gd name="T13" fmla="*/ 16807535 h 184"/>
              <a:gd name="T14" fmla="*/ 519958 w 339"/>
              <a:gd name="T15" fmla="*/ 17201425 h 184"/>
              <a:gd name="T16" fmla="*/ 2340171 w 339"/>
              <a:gd name="T17" fmla="*/ 17595315 h 184"/>
              <a:gd name="T18" fmla="*/ 779937 w 339"/>
              <a:gd name="T19" fmla="*/ 18645809 h 184"/>
              <a:gd name="T20" fmla="*/ 1040277 w 339"/>
              <a:gd name="T21" fmla="*/ 19564764 h 184"/>
              <a:gd name="T22" fmla="*/ 2470341 w 339"/>
              <a:gd name="T23" fmla="*/ 19433588 h 184"/>
              <a:gd name="T24" fmla="*/ 2600511 w 339"/>
              <a:gd name="T25" fmla="*/ 19958654 h 184"/>
              <a:gd name="T26" fmla="*/ 1560235 w 339"/>
              <a:gd name="T27" fmla="*/ 20484082 h 184"/>
              <a:gd name="T28" fmla="*/ 2990299 w 339"/>
              <a:gd name="T29" fmla="*/ 20746796 h 184"/>
              <a:gd name="T30" fmla="*/ 1950383 w 339"/>
              <a:gd name="T31" fmla="*/ 21534576 h 184"/>
              <a:gd name="T32" fmla="*/ 2990299 w 339"/>
              <a:gd name="T33" fmla="*/ 21665751 h 184"/>
              <a:gd name="T34" fmla="*/ 2730320 w 339"/>
              <a:gd name="T35" fmla="*/ 22191179 h 184"/>
              <a:gd name="T36" fmla="*/ 2340171 w 339"/>
              <a:gd name="T37" fmla="*/ 22322355 h 184"/>
              <a:gd name="T38" fmla="*/ 2990299 w 339"/>
              <a:gd name="T39" fmla="*/ 22453531 h 184"/>
              <a:gd name="T40" fmla="*/ 2600511 w 339"/>
              <a:gd name="T41" fmla="*/ 22847421 h 184"/>
              <a:gd name="T42" fmla="*/ 3120469 w 339"/>
              <a:gd name="T43" fmla="*/ 22847421 h 184"/>
              <a:gd name="T44" fmla="*/ 3120469 w 339"/>
              <a:gd name="T45" fmla="*/ 23766739 h 184"/>
              <a:gd name="T46" fmla="*/ 36015203 w 339"/>
              <a:gd name="T47" fmla="*/ 22453531 h 184"/>
              <a:gd name="T48" fmla="*/ 43426227 w 339"/>
              <a:gd name="T49" fmla="*/ 12342847 h 184"/>
              <a:gd name="T50" fmla="*/ 41475843 w 339"/>
              <a:gd name="T51" fmla="*/ 14049944 h 184"/>
              <a:gd name="T52" fmla="*/ 37055479 w 339"/>
              <a:gd name="T53" fmla="*/ 21534576 h 184"/>
              <a:gd name="T54" fmla="*/ 41865992 w 339"/>
              <a:gd name="T55" fmla="*/ 12211671 h 184"/>
              <a:gd name="T56" fmla="*/ 36535161 w 339"/>
              <a:gd name="T57" fmla="*/ 22191179 h 184"/>
              <a:gd name="T58" fmla="*/ 41865992 w 339"/>
              <a:gd name="T59" fmla="*/ 12868275 h 184"/>
              <a:gd name="T60" fmla="*/ 43686206 w 339"/>
              <a:gd name="T61" fmla="*/ 13524879 h 184"/>
              <a:gd name="T62" fmla="*/ 390149 w 339"/>
              <a:gd name="T63" fmla="*/ 12868275 h 184"/>
              <a:gd name="T64" fmla="*/ 390149 w 339"/>
              <a:gd name="T65" fmla="*/ 11555067 h 184"/>
              <a:gd name="T66" fmla="*/ 2080192 w 339"/>
              <a:gd name="T67" fmla="*/ 9454080 h 184"/>
              <a:gd name="T68" fmla="*/ 2210362 w 339"/>
              <a:gd name="T69" fmla="*/ 9585618 h 184"/>
              <a:gd name="T70" fmla="*/ 130170 w 339"/>
              <a:gd name="T71" fmla="*/ 9060190 h 184"/>
              <a:gd name="T72" fmla="*/ 519958 w 339"/>
              <a:gd name="T73" fmla="*/ 7746983 h 184"/>
              <a:gd name="T74" fmla="*/ 2470341 w 339"/>
              <a:gd name="T75" fmla="*/ 6828027 h 184"/>
              <a:gd name="T76" fmla="*/ 2990299 w 339"/>
              <a:gd name="T77" fmla="*/ 5252468 h 184"/>
              <a:gd name="T78" fmla="*/ 2470341 w 339"/>
              <a:gd name="T79" fmla="*/ 6828027 h 184"/>
              <a:gd name="T80" fmla="*/ 20672837 w 339"/>
              <a:gd name="T81" fmla="*/ 5252468 h 184"/>
              <a:gd name="T82" fmla="*/ 22103262 w 339"/>
              <a:gd name="T83" fmla="*/ 5383644 h 184"/>
              <a:gd name="T84" fmla="*/ 3120469 w 339"/>
              <a:gd name="T85" fmla="*/ 4201974 h 184"/>
              <a:gd name="T86" fmla="*/ 3900406 w 339"/>
              <a:gd name="T87" fmla="*/ 2363701 h 184"/>
              <a:gd name="T88" fmla="*/ 3250639 w 339"/>
              <a:gd name="T89" fmla="*/ 4201974 h 184"/>
              <a:gd name="T90" fmla="*/ 5980959 w 339"/>
              <a:gd name="T91" fmla="*/ 1707097 h 184"/>
              <a:gd name="T92" fmla="*/ 6370747 w 339"/>
              <a:gd name="T93" fmla="*/ 262714 h 184"/>
              <a:gd name="T94" fmla="*/ 6891066 w 339"/>
              <a:gd name="T95" fmla="*/ 1050494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39" h="184">
                <a:moveTo>
                  <a:pt x="24" y="183"/>
                </a:moveTo>
                <a:lnTo>
                  <a:pt x="23" y="183"/>
                </a:lnTo>
                <a:cubicBezTo>
                  <a:pt x="11" y="158"/>
                  <a:pt x="0" y="135"/>
                  <a:pt x="0" y="110"/>
                </a:cubicBezTo>
                <a:lnTo>
                  <a:pt x="0" y="104"/>
                </a:lnTo>
                <a:cubicBezTo>
                  <a:pt x="0" y="103"/>
                  <a:pt x="0" y="103"/>
                  <a:pt x="1" y="103"/>
                </a:cubicBezTo>
                <a:lnTo>
                  <a:pt x="1" y="104"/>
                </a:lnTo>
                <a:lnTo>
                  <a:pt x="1" y="110"/>
                </a:lnTo>
                <a:cubicBezTo>
                  <a:pt x="5" y="115"/>
                  <a:pt x="8" y="113"/>
                  <a:pt x="13" y="110"/>
                </a:cubicBezTo>
                <a:lnTo>
                  <a:pt x="15" y="110"/>
                </a:lnTo>
                <a:lnTo>
                  <a:pt x="15" y="112"/>
                </a:lnTo>
                <a:cubicBezTo>
                  <a:pt x="11" y="114"/>
                  <a:pt x="5" y="117"/>
                  <a:pt x="1" y="113"/>
                </a:cubicBezTo>
                <a:lnTo>
                  <a:pt x="1" y="117"/>
                </a:lnTo>
                <a:cubicBezTo>
                  <a:pt x="6" y="121"/>
                  <a:pt x="12" y="119"/>
                  <a:pt x="15" y="117"/>
                </a:cubicBezTo>
                <a:lnTo>
                  <a:pt x="16" y="118"/>
                </a:lnTo>
                <a:cubicBezTo>
                  <a:pt x="13" y="120"/>
                  <a:pt x="6" y="123"/>
                  <a:pt x="1" y="119"/>
                </a:cubicBezTo>
                <a:cubicBezTo>
                  <a:pt x="1" y="120"/>
                  <a:pt x="2" y="122"/>
                  <a:pt x="3" y="123"/>
                </a:cubicBezTo>
                <a:cubicBezTo>
                  <a:pt x="6" y="126"/>
                  <a:pt x="11" y="126"/>
                  <a:pt x="15" y="123"/>
                </a:cubicBezTo>
                <a:cubicBezTo>
                  <a:pt x="16" y="122"/>
                  <a:pt x="17" y="123"/>
                  <a:pt x="17" y="123"/>
                </a:cubicBezTo>
                <a:cubicBezTo>
                  <a:pt x="12" y="127"/>
                  <a:pt x="7" y="128"/>
                  <a:pt x="3" y="125"/>
                </a:cubicBezTo>
                <a:lnTo>
                  <a:pt x="3" y="129"/>
                </a:lnTo>
                <a:cubicBezTo>
                  <a:pt x="8" y="132"/>
                  <a:pt x="13" y="131"/>
                  <a:pt x="16" y="128"/>
                </a:cubicBezTo>
                <a:lnTo>
                  <a:pt x="18" y="128"/>
                </a:lnTo>
                <a:lnTo>
                  <a:pt x="18" y="129"/>
                </a:lnTo>
                <a:cubicBezTo>
                  <a:pt x="13" y="132"/>
                  <a:pt x="8" y="133"/>
                  <a:pt x="4" y="131"/>
                </a:cubicBezTo>
                <a:cubicBezTo>
                  <a:pt x="4" y="133"/>
                  <a:pt x="5" y="135"/>
                  <a:pt x="5" y="137"/>
                </a:cubicBezTo>
                <a:cubicBezTo>
                  <a:pt x="9" y="137"/>
                  <a:pt x="13" y="137"/>
                  <a:pt x="17" y="134"/>
                </a:cubicBezTo>
                <a:lnTo>
                  <a:pt x="18" y="134"/>
                </a:lnTo>
                <a:lnTo>
                  <a:pt x="18" y="136"/>
                </a:lnTo>
                <a:cubicBezTo>
                  <a:pt x="14" y="139"/>
                  <a:pt x="8" y="139"/>
                  <a:pt x="5" y="139"/>
                </a:cubicBezTo>
                <a:cubicBezTo>
                  <a:pt x="6" y="140"/>
                  <a:pt x="6" y="142"/>
                  <a:pt x="6" y="142"/>
                </a:cubicBezTo>
                <a:cubicBezTo>
                  <a:pt x="11" y="144"/>
                  <a:pt x="14" y="143"/>
                  <a:pt x="18" y="142"/>
                </a:cubicBezTo>
                <a:cubicBezTo>
                  <a:pt x="15" y="145"/>
                  <a:pt x="12" y="145"/>
                  <a:pt x="8" y="145"/>
                </a:cubicBezTo>
                <a:lnTo>
                  <a:pt x="8" y="149"/>
                </a:lnTo>
                <a:cubicBezTo>
                  <a:pt x="12" y="150"/>
                  <a:pt x="15" y="150"/>
                  <a:pt x="18" y="147"/>
                </a:cubicBezTo>
                <a:lnTo>
                  <a:pt x="19" y="147"/>
                </a:lnTo>
                <a:cubicBezTo>
                  <a:pt x="20" y="148"/>
                  <a:pt x="20" y="148"/>
                  <a:pt x="19" y="148"/>
                </a:cubicBezTo>
                <a:cubicBezTo>
                  <a:pt x="17" y="150"/>
                  <a:pt x="13" y="151"/>
                  <a:pt x="9" y="151"/>
                </a:cubicBezTo>
                <a:cubicBezTo>
                  <a:pt x="9" y="151"/>
                  <a:pt x="11" y="154"/>
                  <a:pt x="12" y="155"/>
                </a:cubicBezTo>
                <a:cubicBezTo>
                  <a:pt x="15" y="155"/>
                  <a:pt x="18" y="155"/>
                  <a:pt x="20" y="152"/>
                </a:cubicBezTo>
                <a:lnTo>
                  <a:pt x="21" y="153"/>
                </a:lnTo>
                <a:lnTo>
                  <a:pt x="21" y="154"/>
                </a:lnTo>
                <a:cubicBezTo>
                  <a:pt x="18" y="156"/>
                  <a:pt x="15" y="157"/>
                  <a:pt x="12" y="156"/>
                </a:cubicBezTo>
                <a:cubicBezTo>
                  <a:pt x="13" y="158"/>
                  <a:pt x="13" y="159"/>
                  <a:pt x="13" y="160"/>
                </a:cubicBezTo>
                <a:cubicBezTo>
                  <a:pt x="16" y="161"/>
                  <a:pt x="18" y="161"/>
                  <a:pt x="21" y="158"/>
                </a:cubicBezTo>
                <a:lnTo>
                  <a:pt x="23" y="158"/>
                </a:lnTo>
                <a:lnTo>
                  <a:pt x="23" y="159"/>
                </a:lnTo>
                <a:cubicBezTo>
                  <a:pt x="20" y="162"/>
                  <a:pt x="18" y="163"/>
                  <a:pt x="14" y="162"/>
                </a:cubicBezTo>
                <a:cubicBezTo>
                  <a:pt x="15" y="163"/>
                  <a:pt x="15" y="164"/>
                  <a:pt x="15" y="164"/>
                </a:cubicBezTo>
                <a:cubicBezTo>
                  <a:pt x="18" y="165"/>
                  <a:pt x="20" y="164"/>
                  <a:pt x="21" y="164"/>
                </a:cubicBezTo>
                <a:lnTo>
                  <a:pt x="23" y="164"/>
                </a:lnTo>
                <a:lnTo>
                  <a:pt x="23" y="165"/>
                </a:lnTo>
                <a:cubicBezTo>
                  <a:pt x="20" y="166"/>
                  <a:pt x="18" y="167"/>
                  <a:pt x="17" y="166"/>
                </a:cubicBezTo>
                <a:cubicBezTo>
                  <a:pt x="17" y="167"/>
                  <a:pt x="18" y="168"/>
                  <a:pt x="18" y="169"/>
                </a:cubicBezTo>
                <a:lnTo>
                  <a:pt x="21" y="169"/>
                </a:lnTo>
                <a:cubicBezTo>
                  <a:pt x="23" y="168"/>
                  <a:pt x="23" y="168"/>
                  <a:pt x="23" y="169"/>
                </a:cubicBezTo>
                <a:lnTo>
                  <a:pt x="23" y="170"/>
                </a:lnTo>
                <a:lnTo>
                  <a:pt x="18" y="170"/>
                </a:lnTo>
                <a:lnTo>
                  <a:pt x="19" y="171"/>
                </a:lnTo>
                <a:lnTo>
                  <a:pt x="21" y="171"/>
                </a:lnTo>
                <a:lnTo>
                  <a:pt x="23" y="171"/>
                </a:lnTo>
                <a:lnTo>
                  <a:pt x="23" y="173"/>
                </a:lnTo>
                <a:lnTo>
                  <a:pt x="20" y="173"/>
                </a:lnTo>
                <a:lnTo>
                  <a:pt x="20" y="174"/>
                </a:lnTo>
                <a:lnTo>
                  <a:pt x="21" y="174"/>
                </a:lnTo>
                <a:cubicBezTo>
                  <a:pt x="21" y="175"/>
                  <a:pt x="23" y="174"/>
                  <a:pt x="23" y="174"/>
                </a:cubicBezTo>
                <a:lnTo>
                  <a:pt x="24" y="174"/>
                </a:lnTo>
                <a:lnTo>
                  <a:pt x="24" y="175"/>
                </a:lnTo>
                <a:cubicBezTo>
                  <a:pt x="24" y="175"/>
                  <a:pt x="23" y="176"/>
                  <a:pt x="21" y="176"/>
                </a:cubicBezTo>
                <a:cubicBezTo>
                  <a:pt x="23" y="178"/>
                  <a:pt x="24" y="180"/>
                  <a:pt x="24" y="181"/>
                </a:cubicBezTo>
                <a:lnTo>
                  <a:pt x="24" y="183"/>
                </a:lnTo>
                <a:close/>
                <a:moveTo>
                  <a:pt x="279" y="172"/>
                </a:moveTo>
                <a:lnTo>
                  <a:pt x="277" y="171"/>
                </a:lnTo>
                <a:cubicBezTo>
                  <a:pt x="277" y="151"/>
                  <a:pt x="279" y="134"/>
                  <a:pt x="284" y="122"/>
                </a:cubicBezTo>
                <a:cubicBezTo>
                  <a:pt x="292" y="102"/>
                  <a:pt x="305" y="91"/>
                  <a:pt x="322" y="91"/>
                </a:cubicBezTo>
                <a:cubicBezTo>
                  <a:pt x="328" y="91"/>
                  <a:pt x="333" y="93"/>
                  <a:pt x="334" y="94"/>
                </a:cubicBezTo>
                <a:cubicBezTo>
                  <a:pt x="338" y="98"/>
                  <a:pt x="338" y="101"/>
                  <a:pt x="338" y="103"/>
                </a:cubicBezTo>
                <a:cubicBezTo>
                  <a:pt x="338" y="110"/>
                  <a:pt x="332" y="112"/>
                  <a:pt x="327" y="112"/>
                </a:cubicBezTo>
                <a:cubicBezTo>
                  <a:pt x="323" y="112"/>
                  <a:pt x="320" y="110"/>
                  <a:pt x="319" y="107"/>
                </a:cubicBezTo>
                <a:cubicBezTo>
                  <a:pt x="318" y="104"/>
                  <a:pt x="319" y="100"/>
                  <a:pt x="321" y="98"/>
                </a:cubicBezTo>
                <a:cubicBezTo>
                  <a:pt x="314" y="98"/>
                  <a:pt x="307" y="101"/>
                  <a:pt x="301" y="107"/>
                </a:cubicBezTo>
                <a:cubicBezTo>
                  <a:pt x="290" y="119"/>
                  <a:pt x="282" y="142"/>
                  <a:pt x="285" y="164"/>
                </a:cubicBezTo>
                <a:cubicBezTo>
                  <a:pt x="282" y="164"/>
                  <a:pt x="282" y="167"/>
                  <a:pt x="282" y="170"/>
                </a:cubicBezTo>
                <a:lnTo>
                  <a:pt x="279" y="172"/>
                </a:lnTo>
                <a:close/>
                <a:moveTo>
                  <a:pt x="322" y="93"/>
                </a:moveTo>
                <a:cubicBezTo>
                  <a:pt x="306" y="93"/>
                  <a:pt x="293" y="104"/>
                  <a:pt x="286" y="123"/>
                </a:cubicBezTo>
                <a:cubicBezTo>
                  <a:pt x="280" y="134"/>
                  <a:pt x="278" y="151"/>
                  <a:pt x="279" y="171"/>
                </a:cubicBezTo>
                <a:lnTo>
                  <a:pt x="281" y="169"/>
                </a:lnTo>
                <a:cubicBezTo>
                  <a:pt x="280" y="164"/>
                  <a:pt x="282" y="164"/>
                  <a:pt x="284" y="164"/>
                </a:cubicBezTo>
                <a:cubicBezTo>
                  <a:pt x="282" y="142"/>
                  <a:pt x="289" y="119"/>
                  <a:pt x="301" y="106"/>
                </a:cubicBezTo>
                <a:cubicBezTo>
                  <a:pt x="307" y="100"/>
                  <a:pt x="314" y="96"/>
                  <a:pt x="322" y="98"/>
                </a:cubicBezTo>
                <a:cubicBezTo>
                  <a:pt x="320" y="100"/>
                  <a:pt x="319" y="104"/>
                  <a:pt x="320" y="106"/>
                </a:cubicBezTo>
                <a:cubicBezTo>
                  <a:pt x="320" y="107"/>
                  <a:pt x="322" y="110"/>
                  <a:pt x="327" y="110"/>
                </a:cubicBezTo>
                <a:cubicBezTo>
                  <a:pt x="333" y="110"/>
                  <a:pt x="336" y="109"/>
                  <a:pt x="336" y="103"/>
                </a:cubicBezTo>
                <a:cubicBezTo>
                  <a:pt x="336" y="101"/>
                  <a:pt x="336" y="99"/>
                  <a:pt x="333" y="95"/>
                </a:cubicBezTo>
                <a:cubicBezTo>
                  <a:pt x="331" y="93"/>
                  <a:pt x="327" y="93"/>
                  <a:pt x="322" y="93"/>
                </a:cubicBezTo>
                <a:close/>
                <a:moveTo>
                  <a:pt x="3" y="98"/>
                </a:moveTo>
                <a:lnTo>
                  <a:pt x="1" y="96"/>
                </a:lnTo>
                <a:lnTo>
                  <a:pt x="1" y="88"/>
                </a:lnTo>
                <a:lnTo>
                  <a:pt x="3" y="88"/>
                </a:lnTo>
                <a:lnTo>
                  <a:pt x="3" y="96"/>
                </a:lnTo>
                <a:lnTo>
                  <a:pt x="3" y="98"/>
                </a:lnTo>
                <a:close/>
                <a:moveTo>
                  <a:pt x="16" y="72"/>
                </a:moveTo>
                <a:lnTo>
                  <a:pt x="18" y="60"/>
                </a:lnTo>
                <a:lnTo>
                  <a:pt x="18" y="73"/>
                </a:lnTo>
                <a:lnTo>
                  <a:pt x="17" y="73"/>
                </a:lnTo>
                <a:cubicBezTo>
                  <a:pt x="16" y="73"/>
                  <a:pt x="16" y="73"/>
                  <a:pt x="16" y="72"/>
                </a:cubicBezTo>
                <a:close/>
                <a:moveTo>
                  <a:pt x="2" y="70"/>
                </a:moveTo>
                <a:lnTo>
                  <a:pt x="1" y="69"/>
                </a:lnTo>
                <a:lnTo>
                  <a:pt x="2" y="59"/>
                </a:lnTo>
                <a:lnTo>
                  <a:pt x="3" y="59"/>
                </a:lnTo>
                <a:lnTo>
                  <a:pt x="4" y="59"/>
                </a:lnTo>
                <a:lnTo>
                  <a:pt x="3" y="69"/>
                </a:lnTo>
                <a:lnTo>
                  <a:pt x="2" y="70"/>
                </a:lnTo>
                <a:close/>
                <a:moveTo>
                  <a:pt x="19" y="52"/>
                </a:moveTo>
                <a:lnTo>
                  <a:pt x="18" y="51"/>
                </a:lnTo>
                <a:cubicBezTo>
                  <a:pt x="18" y="46"/>
                  <a:pt x="20" y="43"/>
                  <a:pt x="21" y="41"/>
                </a:cubicBezTo>
                <a:cubicBezTo>
                  <a:pt x="21" y="41"/>
                  <a:pt x="21" y="40"/>
                  <a:pt x="23" y="40"/>
                </a:cubicBezTo>
                <a:lnTo>
                  <a:pt x="23" y="41"/>
                </a:lnTo>
                <a:cubicBezTo>
                  <a:pt x="21" y="44"/>
                  <a:pt x="20" y="47"/>
                  <a:pt x="20" y="51"/>
                </a:cubicBezTo>
                <a:cubicBezTo>
                  <a:pt x="20" y="52"/>
                  <a:pt x="20" y="52"/>
                  <a:pt x="19" y="52"/>
                </a:cubicBezTo>
                <a:close/>
                <a:moveTo>
                  <a:pt x="159" y="41"/>
                </a:moveTo>
                <a:lnTo>
                  <a:pt x="158" y="41"/>
                </a:lnTo>
                <a:lnTo>
                  <a:pt x="159" y="40"/>
                </a:lnTo>
                <a:cubicBezTo>
                  <a:pt x="162" y="40"/>
                  <a:pt x="166" y="39"/>
                  <a:pt x="170" y="40"/>
                </a:cubicBezTo>
                <a:lnTo>
                  <a:pt x="171" y="40"/>
                </a:lnTo>
                <a:cubicBezTo>
                  <a:pt x="171" y="40"/>
                  <a:pt x="171" y="41"/>
                  <a:pt x="170" y="41"/>
                </a:cubicBezTo>
                <a:lnTo>
                  <a:pt x="159" y="41"/>
                </a:lnTo>
                <a:close/>
                <a:moveTo>
                  <a:pt x="25" y="32"/>
                </a:moveTo>
                <a:lnTo>
                  <a:pt x="24" y="32"/>
                </a:lnTo>
                <a:lnTo>
                  <a:pt x="24" y="31"/>
                </a:lnTo>
                <a:lnTo>
                  <a:pt x="28" y="19"/>
                </a:lnTo>
                <a:cubicBezTo>
                  <a:pt x="29" y="18"/>
                  <a:pt x="30" y="18"/>
                  <a:pt x="30" y="18"/>
                </a:cubicBezTo>
                <a:lnTo>
                  <a:pt x="31" y="19"/>
                </a:lnTo>
                <a:lnTo>
                  <a:pt x="26" y="32"/>
                </a:lnTo>
                <a:lnTo>
                  <a:pt x="25" y="32"/>
                </a:lnTo>
                <a:close/>
                <a:moveTo>
                  <a:pt x="48" y="13"/>
                </a:moveTo>
                <a:lnTo>
                  <a:pt x="47" y="13"/>
                </a:lnTo>
                <a:lnTo>
                  <a:pt x="46" y="13"/>
                </a:lnTo>
                <a:lnTo>
                  <a:pt x="47" y="12"/>
                </a:lnTo>
                <a:cubicBezTo>
                  <a:pt x="50" y="13"/>
                  <a:pt x="52" y="10"/>
                  <a:pt x="52" y="8"/>
                </a:cubicBezTo>
                <a:cubicBezTo>
                  <a:pt x="52" y="5"/>
                  <a:pt x="51" y="2"/>
                  <a:pt x="49" y="2"/>
                </a:cubicBezTo>
                <a:cubicBezTo>
                  <a:pt x="49" y="2"/>
                  <a:pt x="48" y="1"/>
                  <a:pt x="48" y="0"/>
                </a:cubicBezTo>
                <a:lnTo>
                  <a:pt x="49" y="0"/>
                </a:lnTo>
                <a:cubicBezTo>
                  <a:pt x="52" y="0"/>
                  <a:pt x="54" y="5"/>
                  <a:pt x="53" y="8"/>
                </a:cubicBezTo>
                <a:cubicBezTo>
                  <a:pt x="53" y="11"/>
                  <a:pt x="51" y="13"/>
                  <a:pt x="4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7" name="Freeform 3083">
            <a:extLst>
              <a:ext uri="{FF2B5EF4-FFF2-40B4-BE49-F238E27FC236}">
                <a16:creationId xmlns:a16="http://schemas.microsoft.com/office/drawing/2014/main" id="{1BFA1B44-E51E-5A46-A3C0-794B5A691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41563"/>
            <a:ext cx="4762" cy="6350"/>
          </a:xfrm>
          <a:custGeom>
            <a:avLst/>
            <a:gdLst>
              <a:gd name="T0" fmla="*/ 805144 w 13"/>
              <a:gd name="T1" fmla="*/ 0 h 18"/>
              <a:gd name="T2" fmla="*/ 1610289 w 13"/>
              <a:gd name="T3" fmla="*/ 1120069 h 18"/>
              <a:gd name="T4" fmla="*/ 0 w 13"/>
              <a:gd name="T5" fmla="*/ 2115608 h 18"/>
              <a:gd name="T6" fmla="*/ 805144 w 13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8">
                <a:moveTo>
                  <a:pt x="6" y="0"/>
                </a:moveTo>
                <a:lnTo>
                  <a:pt x="12" y="9"/>
                </a:lnTo>
                <a:cubicBezTo>
                  <a:pt x="10" y="12"/>
                  <a:pt x="6" y="15"/>
                  <a:pt x="0" y="17"/>
                </a:cubicBezTo>
                <a:cubicBezTo>
                  <a:pt x="0" y="10"/>
                  <a:pt x="3" y="4"/>
                  <a:pt x="6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8" name="Freeform 3084">
            <a:extLst>
              <a:ext uri="{FF2B5EF4-FFF2-40B4-BE49-F238E27FC236}">
                <a16:creationId xmlns:a16="http://schemas.microsoft.com/office/drawing/2014/main" id="{2D3EA63D-3E70-7A4C-9865-29BE89E38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41563"/>
            <a:ext cx="4762" cy="6350"/>
          </a:xfrm>
          <a:custGeom>
            <a:avLst/>
            <a:gdLst>
              <a:gd name="T0" fmla="*/ 0 w 14"/>
              <a:gd name="T1" fmla="*/ 2115608 h 18"/>
              <a:gd name="T2" fmla="*/ 694232 w 14"/>
              <a:gd name="T3" fmla="*/ 0 h 18"/>
              <a:gd name="T4" fmla="*/ 694232 w 14"/>
              <a:gd name="T5" fmla="*/ 0 h 18"/>
              <a:gd name="T6" fmla="*/ 694232 w 14"/>
              <a:gd name="T7" fmla="*/ 124531 h 18"/>
              <a:gd name="T8" fmla="*/ 0 w 14"/>
              <a:gd name="T9" fmla="*/ 2115608 h 18"/>
              <a:gd name="T10" fmla="*/ 1272815 w 14"/>
              <a:gd name="T11" fmla="*/ 1120069 h 18"/>
              <a:gd name="T12" fmla="*/ 1388463 w 14"/>
              <a:gd name="T13" fmla="*/ 1120069 h 18"/>
              <a:gd name="T14" fmla="*/ 1504112 w 14"/>
              <a:gd name="T15" fmla="*/ 1120069 h 18"/>
              <a:gd name="T16" fmla="*/ 0 w 14"/>
              <a:gd name="T17" fmla="*/ 2115608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8">
                <a:moveTo>
                  <a:pt x="0" y="17"/>
                </a:moveTo>
                <a:cubicBezTo>
                  <a:pt x="0" y="10"/>
                  <a:pt x="2" y="4"/>
                  <a:pt x="6" y="0"/>
                </a:cubicBezTo>
                <a:cubicBezTo>
                  <a:pt x="8" y="0"/>
                  <a:pt x="8" y="0"/>
                  <a:pt x="6" y="1"/>
                </a:cubicBezTo>
                <a:cubicBezTo>
                  <a:pt x="3" y="6"/>
                  <a:pt x="1" y="11"/>
                  <a:pt x="0" y="17"/>
                </a:cubicBezTo>
                <a:cubicBezTo>
                  <a:pt x="5" y="14"/>
                  <a:pt x="10" y="12"/>
                  <a:pt x="11" y="9"/>
                </a:cubicBezTo>
                <a:lnTo>
                  <a:pt x="12" y="9"/>
                </a:lnTo>
                <a:lnTo>
                  <a:pt x="13" y="9"/>
                </a:lnTo>
                <a:cubicBezTo>
                  <a:pt x="10" y="12"/>
                  <a:pt x="6" y="16"/>
                  <a:pt x="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9" name="Freeform 3085">
            <a:extLst>
              <a:ext uri="{FF2B5EF4-FFF2-40B4-BE49-F238E27FC236}">
                <a16:creationId xmlns:a16="http://schemas.microsoft.com/office/drawing/2014/main" id="{B11A5453-3AF6-EC41-BB7F-A1B6E8598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2320925"/>
            <a:ext cx="4763" cy="7938"/>
          </a:xfrm>
          <a:custGeom>
            <a:avLst/>
            <a:gdLst>
              <a:gd name="T0" fmla="*/ 1504768 w 14"/>
              <a:gd name="T1" fmla="*/ 0 h 23"/>
              <a:gd name="T2" fmla="*/ 1504768 w 14"/>
              <a:gd name="T3" fmla="*/ 952905 h 23"/>
              <a:gd name="T4" fmla="*/ 694377 w 14"/>
              <a:gd name="T5" fmla="*/ 2382435 h 23"/>
              <a:gd name="T6" fmla="*/ 694377 w 14"/>
              <a:gd name="T7" fmla="*/ 2501505 h 23"/>
              <a:gd name="T8" fmla="*/ 115673 w 14"/>
              <a:gd name="T9" fmla="*/ 2620575 h 23"/>
              <a:gd name="T10" fmla="*/ 115673 w 14"/>
              <a:gd name="T11" fmla="*/ 2501505 h 23"/>
              <a:gd name="T12" fmla="*/ 1504768 w 14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23">
                <a:moveTo>
                  <a:pt x="13" y="0"/>
                </a:moveTo>
                <a:cubicBezTo>
                  <a:pt x="13" y="3"/>
                  <a:pt x="13" y="6"/>
                  <a:pt x="13" y="8"/>
                </a:cubicBezTo>
                <a:cubicBezTo>
                  <a:pt x="9" y="11"/>
                  <a:pt x="7" y="15"/>
                  <a:pt x="6" y="20"/>
                </a:cubicBezTo>
                <a:lnTo>
                  <a:pt x="6" y="21"/>
                </a:lnTo>
                <a:cubicBezTo>
                  <a:pt x="4" y="21"/>
                  <a:pt x="3" y="21"/>
                  <a:pt x="1" y="22"/>
                </a:cubicBezTo>
                <a:lnTo>
                  <a:pt x="1" y="21"/>
                </a:lnTo>
                <a:cubicBezTo>
                  <a:pt x="0" y="12"/>
                  <a:pt x="4" y="6"/>
                  <a:pt x="13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Freeform 3086">
            <a:extLst>
              <a:ext uri="{FF2B5EF4-FFF2-40B4-BE49-F238E27FC236}">
                <a16:creationId xmlns:a16="http://schemas.microsoft.com/office/drawing/2014/main" id="{4A788946-9530-F648-AC83-641207DE9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2311400"/>
            <a:ext cx="41275" cy="17463"/>
          </a:xfrm>
          <a:custGeom>
            <a:avLst/>
            <a:gdLst>
              <a:gd name="T0" fmla="*/ 128850 w 115"/>
              <a:gd name="T1" fmla="*/ 6096725 h 49"/>
              <a:gd name="T2" fmla="*/ 128850 w 115"/>
              <a:gd name="T3" fmla="*/ 6096725 h 49"/>
              <a:gd name="T4" fmla="*/ 0 w 115"/>
              <a:gd name="T5" fmla="*/ 5969495 h 49"/>
              <a:gd name="T6" fmla="*/ 901590 w 115"/>
              <a:gd name="T7" fmla="*/ 5080664 h 49"/>
              <a:gd name="T8" fmla="*/ 1030439 w 115"/>
              <a:gd name="T9" fmla="*/ 4953433 h 49"/>
              <a:gd name="T10" fmla="*/ 1030439 w 115"/>
              <a:gd name="T11" fmla="*/ 5207538 h 49"/>
              <a:gd name="T12" fmla="*/ 257700 w 115"/>
              <a:gd name="T13" fmla="*/ 6096725 h 49"/>
              <a:gd name="T14" fmla="*/ 128850 w 115"/>
              <a:gd name="T15" fmla="*/ 6096725 h 49"/>
              <a:gd name="T16" fmla="*/ 1416989 w 115"/>
              <a:gd name="T17" fmla="*/ 5842621 h 49"/>
              <a:gd name="T18" fmla="*/ 1288139 w 115"/>
              <a:gd name="T19" fmla="*/ 5842621 h 49"/>
              <a:gd name="T20" fmla="*/ 1288139 w 115"/>
              <a:gd name="T21" fmla="*/ 5588516 h 49"/>
              <a:gd name="T22" fmla="*/ 2962827 w 115"/>
              <a:gd name="T23" fmla="*/ 2794436 h 49"/>
              <a:gd name="T24" fmla="*/ 2962827 w 115"/>
              <a:gd name="T25" fmla="*/ 2794436 h 49"/>
              <a:gd name="T26" fmla="*/ 2962827 w 115"/>
              <a:gd name="T27" fmla="*/ 2921310 h 49"/>
              <a:gd name="T28" fmla="*/ 2962827 w 115"/>
              <a:gd name="T29" fmla="*/ 3937372 h 49"/>
              <a:gd name="T30" fmla="*/ 2190087 w 115"/>
              <a:gd name="T31" fmla="*/ 5461642 h 49"/>
              <a:gd name="T32" fmla="*/ 1416989 w 115"/>
              <a:gd name="T33" fmla="*/ 5842621 h 49"/>
              <a:gd name="T34" fmla="*/ 2833977 w 115"/>
              <a:gd name="T35" fmla="*/ 3175415 h 49"/>
              <a:gd name="T36" fmla="*/ 1416989 w 115"/>
              <a:gd name="T37" fmla="*/ 5588516 h 49"/>
              <a:gd name="T38" fmla="*/ 2061238 w 115"/>
              <a:gd name="T39" fmla="*/ 5461642 h 49"/>
              <a:gd name="T40" fmla="*/ 2962827 w 115"/>
              <a:gd name="T41" fmla="*/ 3810498 h 49"/>
              <a:gd name="T42" fmla="*/ 2833977 w 115"/>
              <a:gd name="T43" fmla="*/ 3175415 h 49"/>
              <a:gd name="T44" fmla="*/ 13268297 w 115"/>
              <a:gd name="T45" fmla="*/ 2540332 h 49"/>
              <a:gd name="T46" fmla="*/ 13139448 w 115"/>
              <a:gd name="T47" fmla="*/ 2540332 h 49"/>
              <a:gd name="T48" fmla="*/ 11722459 w 115"/>
              <a:gd name="T49" fmla="*/ 1397040 h 49"/>
              <a:gd name="T50" fmla="*/ 11851309 w 115"/>
              <a:gd name="T51" fmla="*/ 1142936 h 49"/>
              <a:gd name="T52" fmla="*/ 11980158 w 115"/>
              <a:gd name="T53" fmla="*/ 1142936 h 49"/>
              <a:gd name="T54" fmla="*/ 13139448 w 115"/>
              <a:gd name="T55" fmla="*/ 2413101 h 49"/>
              <a:gd name="T56" fmla="*/ 14169887 w 115"/>
              <a:gd name="T57" fmla="*/ 2032123 h 49"/>
              <a:gd name="T58" fmla="*/ 14298737 w 115"/>
              <a:gd name="T59" fmla="*/ 761957 h 49"/>
              <a:gd name="T60" fmla="*/ 13010598 w 115"/>
              <a:gd name="T61" fmla="*/ 380979 h 49"/>
              <a:gd name="T62" fmla="*/ 12881748 w 115"/>
              <a:gd name="T63" fmla="*/ 254104 h 49"/>
              <a:gd name="T64" fmla="*/ 13010598 w 115"/>
              <a:gd name="T65" fmla="*/ 254104 h 49"/>
              <a:gd name="T66" fmla="*/ 14298737 w 115"/>
              <a:gd name="T67" fmla="*/ 635083 h 49"/>
              <a:gd name="T68" fmla="*/ 14298737 w 115"/>
              <a:gd name="T69" fmla="*/ 2032123 h 49"/>
              <a:gd name="T70" fmla="*/ 13268297 w 115"/>
              <a:gd name="T71" fmla="*/ 2540332 h 49"/>
              <a:gd name="T72" fmla="*/ 3478226 w 115"/>
              <a:gd name="T73" fmla="*/ 2540332 h 49"/>
              <a:gd name="T74" fmla="*/ 3349377 w 115"/>
              <a:gd name="T75" fmla="*/ 2540332 h 49"/>
              <a:gd name="T76" fmla="*/ 3349377 w 115"/>
              <a:gd name="T77" fmla="*/ 2413101 h 49"/>
              <a:gd name="T78" fmla="*/ 4379816 w 115"/>
              <a:gd name="T79" fmla="*/ 1397040 h 49"/>
              <a:gd name="T80" fmla="*/ 4637515 w 115"/>
              <a:gd name="T81" fmla="*/ 1397040 h 49"/>
              <a:gd name="T82" fmla="*/ 4637515 w 115"/>
              <a:gd name="T83" fmla="*/ 1651144 h 49"/>
              <a:gd name="T84" fmla="*/ 3478226 w 115"/>
              <a:gd name="T85" fmla="*/ 2540332 h 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5" h="49">
                <a:moveTo>
                  <a:pt x="1" y="48"/>
                </a:moveTo>
                <a:lnTo>
                  <a:pt x="1" y="48"/>
                </a:lnTo>
                <a:cubicBezTo>
                  <a:pt x="0" y="47"/>
                  <a:pt x="0" y="47"/>
                  <a:pt x="0" y="47"/>
                </a:cubicBezTo>
                <a:lnTo>
                  <a:pt x="7" y="40"/>
                </a:lnTo>
                <a:lnTo>
                  <a:pt x="8" y="39"/>
                </a:lnTo>
                <a:lnTo>
                  <a:pt x="8" y="41"/>
                </a:lnTo>
                <a:lnTo>
                  <a:pt x="2" y="48"/>
                </a:lnTo>
                <a:lnTo>
                  <a:pt x="1" y="48"/>
                </a:lnTo>
                <a:close/>
                <a:moveTo>
                  <a:pt x="11" y="46"/>
                </a:moveTo>
                <a:cubicBezTo>
                  <a:pt x="11" y="46"/>
                  <a:pt x="11" y="46"/>
                  <a:pt x="10" y="46"/>
                </a:cubicBezTo>
                <a:lnTo>
                  <a:pt x="10" y="44"/>
                </a:lnTo>
                <a:cubicBezTo>
                  <a:pt x="9" y="35"/>
                  <a:pt x="14" y="29"/>
                  <a:pt x="23" y="22"/>
                </a:cubicBezTo>
                <a:lnTo>
                  <a:pt x="23" y="23"/>
                </a:lnTo>
                <a:cubicBezTo>
                  <a:pt x="23" y="26"/>
                  <a:pt x="23" y="29"/>
                  <a:pt x="23" y="31"/>
                </a:cubicBezTo>
                <a:cubicBezTo>
                  <a:pt x="20" y="34"/>
                  <a:pt x="18" y="39"/>
                  <a:pt x="17" y="43"/>
                </a:cubicBezTo>
                <a:cubicBezTo>
                  <a:pt x="14" y="45"/>
                  <a:pt x="13" y="46"/>
                  <a:pt x="11" y="46"/>
                </a:cubicBezTo>
                <a:close/>
                <a:moveTo>
                  <a:pt x="22" y="25"/>
                </a:moveTo>
                <a:cubicBezTo>
                  <a:pt x="14" y="29"/>
                  <a:pt x="11" y="36"/>
                  <a:pt x="11" y="44"/>
                </a:cubicBezTo>
                <a:cubicBezTo>
                  <a:pt x="13" y="44"/>
                  <a:pt x="14" y="43"/>
                  <a:pt x="16" y="43"/>
                </a:cubicBezTo>
                <a:cubicBezTo>
                  <a:pt x="17" y="39"/>
                  <a:pt x="18" y="34"/>
                  <a:pt x="23" y="30"/>
                </a:cubicBezTo>
                <a:cubicBezTo>
                  <a:pt x="23" y="29"/>
                  <a:pt x="23" y="27"/>
                  <a:pt x="22" y="25"/>
                </a:cubicBezTo>
                <a:close/>
                <a:moveTo>
                  <a:pt x="103" y="20"/>
                </a:moveTo>
                <a:lnTo>
                  <a:pt x="102" y="20"/>
                </a:lnTo>
                <a:cubicBezTo>
                  <a:pt x="98" y="19"/>
                  <a:pt x="93" y="17"/>
                  <a:pt x="91" y="11"/>
                </a:cubicBezTo>
                <a:cubicBezTo>
                  <a:pt x="91" y="11"/>
                  <a:pt x="91" y="9"/>
                  <a:pt x="92" y="9"/>
                </a:cubicBezTo>
                <a:lnTo>
                  <a:pt x="93" y="9"/>
                </a:lnTo>
                <a:cubicBezTo>
                  <a:pt x="95" y="16"/>
                  <a:pt x="98" y="18"/>
                  <a:pt x="102" y="19"/>
                </a:cubicBezTo>
                <a:cubicBezTo>
                  <a:pt x="105" y="19"/>
                  <a:pt x="108" y="18"/>
                  <a:pt x="110" y="16"/>
                </a:cubicBezTo>
                <a:cubicBezTo>
                  <a:pt x="111" y="14"/>
                  <a:pt x="112" y="9"/>
                  <a:pt x="111" y="6"/>
                </a:cubicBezTo>
                <a:cubicBezTo>
                  <a:pt x="109" y="3"/>
                  <a:pt x="106" y="2"/>
                  <a:pt x="101" y="3"/>
                </a:cubicBezTo>
                <a:cubicBezTo>
                  <a:pt x="100" y="3"/>
                  <a:pt x="100" y="3"/>
                  <a:pt x="100" y="2"/>
                </a:cubicBezTo>
                <a:cubicBezTo>
                  <a:pt x="100" y="2"/>
                  <a:pt x="100" y="2"/>
                  <a:pt x="101" y="2"/>
                </a:cubicBezTo>
                <a:cubicBezTo>
                  <a:pt x="108" y="0"/>
                  <a:pt x="111" y="3"/>
                  <a:pt x="111" y="5"/>
                </a:cubicBezTo>
                <a:cubicBezTo>
                  <a:pt x="114" y="9"/>
                  <a:pt x="113" y="15"/>
                  <a:pt x="111" y="16"/>
                </a:cubicBezTo>
                <a:cubicBezTo>
                  <a:pt x="109" y="19"/>
                  <a:pt x="106" y="20"/>
                  <a:pt x="103" y="20"/>
                </a:cubicBezTo>
                <a:close/>
                <a:moveTo>
                  <a:pt x="27" y="20"/>
                </a:moveTo>
                <a:lnTo>
                  <a:pt x="26" y="20"/>
                </a:lnTo>
                <a:cubicBezTo>
                  <a:pt x="26" y="19"/>
                  <a:pt x="26" y="19"/>
                  <a:pt x="26" y="19"/>
                </a:cubicBezTo>
                <a:lnTo>
                  <a:pt x="34" y="11"/>
                </a:lnTo>
                <a:cubicBezTo>
                  <a:pt x="34" y="11"/>
                  <a:pt x="35" y="11"/>
                  <a:pt x="36" y="11"/>
                </a:cubicBezTo>
                <a:lnTo>
                  <a:pt x="36" y="13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1" name="Freeform 3087">
            <a:extLst>
              <a:ext uri="{FF2B5EF4-FFF2-40B4-BE49-F238E27FC236}">
                <a16:creationId xmlns:a16="http://schemas.microsoft.com/office/drawing/2014/main" id="{39DF5492-0ECE-9140-B49D-96095978E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2314575"/>
            <a:ext cx="20638" cy="9525"/>
          </a:xfrm>
          <a:custGeom>
            <a:avLst/>
            <a:gdLst>
              <a:gd name="T0" fmla="*/ 7090220 w 58"/>
              <a:gd name="T1" fmla="*/ 268532 h 26"/>
              <a:gd name="T2" fmla="*/ 7216895 w 58"/>
              <a:gd name="T3" fmla="*/ 939312 h 26"/>
              <a:gd name="T4" fmla="*/ 0 w 58"/>
              <a:gd name="T5" fmla="*/ 3355364 h 26"/>
              <a:gd name="T6" fmla="*/ 0 w 58"/>
              <a:gd name="T7" fmla="*/ 2550136 h 26"/>
              <a:gd name="T8" fmla="*/ 7090220 w 58"/>
              <a:gd name="T9" fmla="*/ 268532 h 26"/>
              <a:gd name="T10" fmla="*/ 7090220 w 58"/>
              <a:gd name="T11" fmla="*/ 268532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" h="26">
                <a:moveTo>
                  <a:pt x="56" y="2"/>
                </a:moveTo>
                <a:cubicBezTo>
                  <a:pt x="56" y="5"/>
                  <a:pt x="56" y="5"/>
                  <a:pt x="57" y="7"/>
                </a:cubicBezTo>
                <a:cubicBezTo>
                  <a:pt x="34" y="7"/>
                  <a:pt x="12" y="10"/>
                  <a:pt x="0" y="25"/>
                </a:cubicBezTo>
                <a:cubicBezTo>
                  <a:pt x="0" y="23"/>
                  <a:pt x="1" y="21"/>
                  <a:pt x="0" y="19"/>
                </a:cubicBezTo>
                <a:cubicBezTo>
                  <a:pt x="14" y="5"/>
                  <a:pt x="33" y="0"/>
                  <a:pt x="56" y="2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2" name="Freeform 3088">
            <a:extLst>
              <a:ext uri="{FF2B5EF4-FFF2-40B4-BE49-F238E27FC236}">
                <a16:creationId xmlns:a16="http://schemas.microsoft.com/office/drawing/2014/main" id="{FEA0A74E-AB16-3142-9FD2-B3934E8F3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2312988"/>
            <a:ext cx="22225" cy="9525"/>
          </a:xfrm>
          <a:custGeom>
            <a:avLst/>
            <a:gdLst>
              <a:gd name="T0" fmla="*/ 137054 w 60"/>
              <a:gd name="T1" fmla="*/ 3124540 h 28"/>
              <a:gd name="T2" fmla="*/ 137054 w 60"/>
              <a:gd name="T3" fmla="*/ 3124540 h 28"/>
              <a:gd name="T4" fmla="*/ 0 w 60"/>
              <a:gd name="T5" fmla="*/ 3008879 h 28"/>
              <a:gd name="T6" fmla="*/ 137054 w 60"/>
              <a:gd name="T7" fmla="*/ 2777218 h 28"/>
              <a:gd name="T8" fmla="*/ 137054 w 60"/>
              <a:gd name="T9" fmla="*/ 2314575 h 28"/>
              <a:gd name="T10" fmla="*/ 7820978 w 60"/>
              <a:gd name="T11" fmla="*/ 231321 h 28"/>
              <a:gd name="T12" fmla="*/ 7820978 w 60"/>
              <a:gd name="T13" fmla="*/ 347322 h 28"/>
              <a:gd name="T14" fmla="*/ 8095456 w 60"/>
              <a:gd name="T15" fmla="*/ 925626 h 28"/>
              <a:gd name="T16" fmla="*/ 7546499 w 60"/>
              <a:gd name="T17" fmla="*/ 1041627 h 28"/>
              <a:gd name="T18" fmla="*/ 137054 w 60"/>
              <a:gd name="T19" fmla="*/ 3124540 h 28"/>
              <a:gd name="T20" fmla="*/ 6448954 w 60"/>
              <a:gd name="T21" fmla="*/ 347322 h 28"/>
              <a:gd name="T22" fmla="*/ 274479 w 60"/>
              <a:gd name="T23" fmla="*/ 2430236 h 28"/>
              <a:gd name="T24" fmla="*/ 274479 w 60"/>
              <a:gd name="T25" fmla="*/ 2777218 h 28"/>
              <a:gd name="T26" fmla="*/ 7546499 w 60"/>
              <a:gd name="T27" fmla="*/ 694304 h 28"/>
              <a:gd name="T28" fmla="*/ 7958032 w 60"/>
              <a:gd name="T29" fmla="*/ 694304 h 28"/>
              <a:gd name="T30" fmla="*/ 7820978 w 60"/>
              <a:gd name="T31" fmla="*/ 347322 h 28"/>
              <a:gd name="T32" fmla="*/ 6448954 w 60"/>
              <a:gd name="T33" fmla="*/ 347322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" h="28">
                <a:moveTo>
                  <a:pt x="1" y="27"/>
                </a:moveTo>
                <a:lnTo>
                  <a:pt x="1" y="27"/>
                </a:lnTo>
                <a:cubicBezTo>
                  <a:pt x="1" y="27"/>
                  <a:pt x="0" y="27"/>
                  <a:pt x="0" y="26"/>
                </a:cubicBezTo>
                <a:lnTo>
                  <a:pt x="1" y="24"/>
                </a:lnTo>
                <a:cubicBezTo>
                  <a:pt x="1" y="24"/>
                  <a:pt x="1" y="22"/>
                  <a:pt x="1" y="20"/>
                </a:cubicBezTo>
                <a:cubicBezTo>
                  <a:pt x="14" y="6"/>
                  <a:pt x="34" y="0"/>
                  <a:pt x="57" y="2"/>
                </a:cubicBezTo>
                <a:cubicBezTo>
                  <a:pt x="57" y="2"/>
                  <a:pt x="57" y="2"/>
                  <a:pt x="57" y="3"/>
                </a:cubicBezTo>
                <a:cubicBezTo>
                  <a:pt x="58" y="4"/>
                  <a:pt x="58" y="6"/>
                  <a:pt x="59" y="8"/>
                </a:cubicBezTo>
                <a:lnTo>
                  <a:pt x="55" y="9"/>
                </a:lnTo>
                <a:cubicBezTo>
                  <a:pt x="29" y="9"/>
                  <a:pt x="11" y="15"/>
                  <a:pt x="1" y="27"/>
                </a:cubicBezTo>
                <a:close/>
                <a:moveTo>
                  <a:pt x="47" y="3"/>
                </a:moveTo>
                <a:cubicBezTo>
                  <a:pt x="28" y="3"/>
                  <a:pt x="13" y="10"/>
                  <a:pt x="2" y="21"/>
                </a:cubicBezTo>
                <a:cubicBezTo>
                  <a:pt x="2" y="21"/>
                  <a:pt x="2" y="23"/>
                  <a:pt x="2" y="24"/>
                </a:cubicBezTo>
                <a:cubicBezTo>
                  <a:pt x="12" y="13"/>
                  <a:pt x="29" y="6"/>
                  <a:pt x="55" y="6"/>
                </a:cubicBezTo>
                <a:lnTo>
                  <a:pt x="58" y="6"/>
                </a:lnTo>
                <a:cubicBezTo>
                  <a:pt x="57" y="6"/>
                  <a:pt x="57" y="6"/>
                  <a:pt x="57" y="3"/>
                </a:cubicBezTo>
                <a:cubicBezTo>
                  <a:pt x="53" y="4"/>
                  <a:pt x="49" y="3"/>
                  <a:pt x="4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3" name="Freeform 3089">
            <a:extLst>
              <a:ext uri="{FF2B5EF4-FFF2-40B4-BE49-F238E27FC236}">
                <a16:creationId xmlns:a16="http://schemas.microsoft.com/office/drawing/2014/main" id="{E77CAF39-FB95-8748-986B-C71563746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06638"/>
            <a:ext cx="14287" cy="7937"/>
          </a:xfrm>
          <a:custGeom>
            <a:avLst/>
            <a:gdLst>
              <a:gd name="T0" fmla="*/ 0 w 40"/>
              <a:gd name="T1" fmla="*/ 2619900 h 23"/>
              <a:gd name="T2" fmla="*/ 4975448 w 40"/>
              <a:gd name="T3" fmla="*/ 0 h 23"/>
              <a:gd name="T4" fmla="*/ 3444596 w 40"/>
              <a:gd name="T5" fmla="*/ 2143680 h 23"/>
              <a:gd name="T6" fmla="*/ 0 w 40"/>
              <a:gd name="T7" fmla="*/ 261990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23">
                <a:moveTo>
                  <a:pt x="0" y="22"/>
                </a:moveTo>
                <a:cubicBezTo>
                  <a:pt x="11" y="13"/>
                  <a:pt x="25" y="6"/>
                  <a:pt x="39" y="0"/>
                </a:cubicBezTo>
                <a:cubicBezTo>
                  <a:pt x="33" y="6"/>
                  <a:pt x="27" y="12"/>
                  <a:pt x="27" y="18"/>
                </a:cubicBezTo>
                <a:cubicBezTo>
                  <a:pt x="17" y="18"/>
                  <a:pt x="9" y="19"/>
                  <a:pt x="0" y="22"/>
                </a:cubicBezTo>
              </a:path>
            </a:pathLst>
          </a:custGeom>
          <a:solidFill>
            <a:srgbClr val="FA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4" name="Freeform 3090">
            <a:extLst>
              <a:ext uri="{FF2B5EF4-FFF2-40B4-BE49-F238E27FC236}">
                <a16:creationId xmlns:a16="http://schemas.microsoft.com/office/drawing/2014/main" id="{7D2D16B8-D359-B44D-B439-14C0C1E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06638"/>
            <a:ext cx="85725" cy="14287"/>
          </a:xfrm>
          <a:custGeom>
            <a:avLst/>
            <a:gdLst>
              <a:gd name="T0" fmla="*/ 23026748 w 237"/>
              <a:gd name="T1" fmla="*/ 5230170 h 38"/>
              <a:gd name="T2" fmla="*/ 22895809 w 237"/>
              <a:gd name="T3" fmla="*/ 5088804 h 38"/>
              <a:gd name="T4" fmla="*/ 23026748 w 237"/>
              <a:gd name="T5" fmla="*/ 5088804 h 38"/>
              <a:gd name="T6" fmla="*/ 24465987 w 237"/>
              <a:gd name="T7" fmla="*/ 4523339 h 38"/>
              <a:gd name="T8" fmla="*/ 26690135 w 237"/>
              <a:gd name="T9" fmla="*/ 4240607 h 38"/>
              <a:gd name="T10" fmla="*/ 26820712 w 237"/>
              <a:gd name="T11" fmla="*/ 4381973 h 38"/>
              <a:gd name="T12" fmla="*/ 26559197 w 237"/>
              <a:gd name="T13" fmla="*/ 4381973 h 38"/>
              <a:gd name="T14" fmla="*/ 24465987 w 237"/>
              <a:gd name="T15" fmla="*/ 4806072 h 38"/>
              <a:gd name="T16" fmla="*/ 23026748 w 237"/>
              <a:gd name="T17" fmla="*/ 5230170 h 38"/>
              <a:gd name="T18" fmla="*/ 30615038 w 237"/>
              <a:gd name="T19" fmla="*/ 5088804 h 38"/>
              <a:gd name="T20" fmla="*/ 21849024 w 237"/>
              <a:gd name="T21" fmla="*/ 4240607 h 38"/>
              <a:gd name="T22" fmla="*/ 22241840 w 237"/>
              <a:gd name="T23" fmla="*/ 4523339 h 38"/>
              <a:gd name="T24" fmla="*/ 22241840 w 237"/>
              <a:gd name="T25" fmla="*/ 4664706 h 38"/>
              <a:gd name="T26" fmla="*/ 22241840 w 237"/>
              <a:gd name="T27" fmla="*/ 4664706 h 38"/>
              <a:gd name="T28" fmla="*/ 21587508 w 237"/>
              <a:gd name="T29" fmla="*/ 4240607 h 38"/>
              <a:gd name="T30" fmla="*/ 30876553 w 237"/>
              <a:gd name="T31" fmla="*/ 4947438 h 38"/>
              <a:gd name="T32" fmla="*/ 30876553 w 237"/>
              <a:gd name="T33" fmla="*/ 5088804 h 38"/>
              <a:gd name="T34" fmla="*/ 30745977 w 237"/>
              <a:gd name="T35" fmla="*/ 5088804 h 38"/>
              <a:gd name="T36" fmla="*/ 30615038 w 237"/>
              <a:gd name="T37" fmla="*/ 5088804 h 38"/>
              <a:gd name="T38" fmla="*/ 130939 w 237"/>
              <a:gd name="T39" fmla="*/ 3392411 h 38"/>
              <a:gd name="T40" fmla="*/ 130939 w 237"/>
              <a:gd name="T41" fmla="*/ 3251044 h 38"/>
              <a:gd name="T42" fmla="*/ 5233204 w 237"/>
              <a:gd name="T43" fmla="*/ 0 h 38"/>
              <a:gd name="T44" fmla="*/ 5364142 w 237"/>
              <a:gd name="T45" fmla="*/ 0 h 38"/>
              <a:gd name="T46" fmla="*/ 5364142 w 237"/>
              <a:gd name="T47" fmla="*/ 141366 h 38"/>
              <a:gd name="T48" fmla="*/ 4971688 w 237"/>
              <a:gd name="T49" fmla="*/ 565464 h 38"/>
              <a:gd name="T50" fmla="*/ 3794326 w 237"/>
              <a:gd name="T51" fmla="*/ 2685956 h 38"/>
              <a:gd name="T52" fmla="*/ 130939 w 237"/>
              <a:gd name="T53" fmla="*/ 3392411 h 38"/>
              <a:gd name="T54" fmla="*/ 4840750 w 237"/>
              <a:gd name="T55" fmla="*/ 424098 h 38"/>
              <a:gd name="T56" fmla="*/ 654331 w 237"/>
              <a:gd name="T57" fmla="*/ 2968312 h 38"/>
              <a:gd name="T58" fmla="*/ 3663387 w 237"/>
              <a:gd name="T59" fmla="*/ 2685956 h 38"/>
              <a:gd name="T60" fmla="*/ 4840750 w 237"/>
              <a:gd name="T61" fmla="*/ 424098 h 38"/>
              <a:gd name="T62" fmla="*/ 24727503 w 237"/>
              <a:gd name="T63" fmla="*/ 2120492 h 38"/>
              <a:gd name="T64" fmla="*/ 23157325 w 237"/>
              <a:gd name="T65" fmla="*/ 1837759 h 38"/>
              <a:gd name="T66" fmla="*/ 23288263 w 237"/>
              <a:gd name="T67" fmla="*/ 1837759 h 38"/>
              <a:gd name="T68" fmla="*/ 24727503 w 237"/>
              <a:gd name="T69" fmla="*/ 1837759 h 38"/>
              <a:gd name="T70" fmla="*/ 27213166 w 237"/>
              <a:gd name="T71" fmla="*/ 2261858 h 38"/>
              <a:gd name="T72" fmla="*/ 27213166 w 237"/>
              <a:gd name="T73" fmla="*/ 2403224 h 38"/>
              <a:gd name="T74" fmla="*/ 27213166 w 237"/>
              <a:gd name="T75" fmla="*/ 2544590 h 38"/>
              <a:gd name="T76" fmla="*/ 27082589 w 237"/>
              <a:gd name="T77" fmla="*/ 2544590 h 38"/>
              <a:gd name="T78" fmla="*/ 24727503 w 237"/>
              <a:gd name="T79" fmla="*/ 2120492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37" h="38">
                <a:moveTo>
                  <a:pt x="176" y="37"/>
                </a:moveTo>
                <a:lnTo>
                  <a:pt x="175" y="36"/>
                </a:lnTo>
                <a:lnTo>
                  <a:pt x="176" y="36"/>
                </a:lnTo>
                <a:cubicBezTo>
                  <a:pt x="179" y="35"/>
                  <a:pt x="183" y="34"/>
                  <a:pt x="187" y="32"/>
                </a:cubicBezTo>
                <a:cubicBezTo>
                  <a:pt x="192" y="30"/>
                  <a:pt x="198" y="27"/>
                  <a:pt x="204" y="30"/>
                </a:cubicBezTo>
                <a:cubicBezTo>
                  <a:pt x="205" y="30"/>
                  <a:pt x="205" y="31"/>
                  <a:pt x="205" y="31"/>
                </a:cubicBezTo>
                <a:cubicBezTo>
                  <a:pt x="204" y="31"/>
                  <a:pt x="204" y="32"/>
                  <a:pt x="203" y="31"/>
                </a:cubicBezTo>
                <a:cubicBezTo>
                  <a:pt x="198" y="29"/>
                  <a:pt x="192" y="31"/>
                  <a:pt x="187" y="34"/>
                </a:cubicBezTo>
                <a:cubicBezTo>
                  <a:pt x="184" y="35"/>
                  <a:pt x="179" y="37"/>
                  <a:pt x="176" y="37"/>
                </a:cubicBezTo>
                <a:close/>
                <a:moveTo>
                  <a:pt x="234" y="36"/>
                </a:moveTo>
                <a:cubicBezTo>
                  <a:pt x="220" y="25"/>
                  <a:pt x="190" y="11"/>
                  <a:pt x="167" y="30"/>
                </a:cubicBezTo>
                <a:lnTo>
                  <a:pt x="170" y="32"/>
                </a:lnTo>
                <a:cubicBezTo>
                  <a:pt x="171" y="32"/>
                  <a:pt x="171" y="32"/>
                  <a:pt x="170" y="33"/>
                </a:cubicBezTo>
                <a:lnTo>
                  <a:pt x="165" y="30"/>
                </a:lnTo>
                <a:cubicBezTo>
                  <a:pt x="190" y="9"/>
                  <a:pt x="220" y="22"/>
                  <a:pt x="236" y="35"/>
                </a:cubicBezTo>
                <a:lnTo>
                  <a:pt x="236" y="36"/>
                </a:lnTo>
                <a:lnTo>
                  <a:pt x="235" y="36"/>
                </a:lnTo>
                <a:lnTo>
                  <a:pt x="234" y="36"/>
                </a:lnTo>
                <a:close/>
                <a:moveTo>
                  <a:pt x="1" y="24"/>
                </a:moveTo>
                <a:cubicBezTo>
                  <a:pt x="0" y="23"/>
                  <a:pt x="1" y="23"/>
                  <a:pt x="1" y="23"/>
                </a:cubicBezTo>
                <a:cubicBezTo>
                  <a:pt x="10" y="15"/>
                  <a:pt x="22" y="9"/>
                  <a:pt x="40" y="0"/>
                </a:cubicBezTo>
                <a:lnTo>
                  <a:pt x="41" y="0"/>
                </a:lnTo>
                <a:lnTo>
                  <a:pt x="41" y="1"/>
                </a:lnTo>
                <a:lnTo>
                  <a:pt x="38" y="4"/>
                </a:lnTo>
                <a:cubicBezTo>
                  <a:pt x="34" y="9"/>
                  <a:pt x="29" y="15"/>
                  <a:pt x="29" y="19"/>
                </a:cubicBezTo>
                <a:cubicBezTo>
                  <a:pt x="18" y="19"/>
                  <a:pt x="10" y="21"/>
                  <a:pt x="1" y="24"/>
                </a:cubicBezTo>
                <a:close/>
                <a:moveTo>
                  <a:pt x="37" y="3"/>
                </a:moveTo>
                <a:cubicBezTo>
                  <a:pt x="24" y="9"/>
                  <a:pt x="13" y="15"/>
                  <a:pt x="5" y="21"/>
                </a:cubicBezTo>
                <a:cubicBezTo>
                  <a:pt x="12" y="19"/>
                  <a:pt x="19" y="18"/>
                  <a:pt x="28" y="19"/>
                </a:cubicBezTo>
                <a:cubicBezTo>
                  <a:pt x="28" y="14"/>
                  <a:pt x="32" y="9"/>
                  <a:pt x="37" y="3"/>
                </a:cubicBezTo>
                <a:close/>
                <a:moveTo>
                  <a:pt x="189" y="15"/>
                </a:moveTo>
                <a:cubicBezTo>
                  <a:pt x="185" y="14"/>
                  <a:pt x="181" y="14"/>
                  <a:pt x="177" y="13"/>
                </a:cubicBezTo>
                <a:lnTo>
                  <a:pt x="178" y="13"/>
                </a:lnTo>
                <a:cubicBezTo>
                  <a:pt x="183" y="13"/>
                  <a:pt x="186" y="13"/>
                  <a:pt x="189" y="13"/>
                </a:cubicBezTo>
                <a:cubicBezTo>
                  <a:pt x="195" y="13"/>
                  <a:pt x="202" y="13"/>
                  <a:pt x="208" y="16"/>
                </a:cubicBezTo>
                <a:lnTo>
                  <a:pt x="208" y="17"/>
                </a:lnTo>
                <a:lnTo>
                  <a:pt x="208" y="18"/>
                </a:lnTo>
                <a:lnTo>
                  <a:pt x="207" y="18"/>
                </a:lnTo>
                <a:cubicBezTo>
                  <a:pt x="202" y="16"/>
                  <a:pt x="194" y="15"/>
                  <a:pt x="18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5" name="Freeform 3091">
            <a:extLst>
              <a:ext uri="{FF2B5EF4-FFF2-40B4-BE49-F238E27FC236}">
                <a16:creationId xmlns:a16="http://schemas.microsoft.com/office/drawing/2014/main" id="{5E8C0125-B485-5543-A989-F204258DC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2297113"/>
            <a:ext cx="42863" cy="14287"/>
          </a:xfrm>
          <a:custGeom>
            <a:avLst/>
            <a:gdLst>
              <a:gd name="T0" fmla="*/ 5741499 w 120"/>
              <a:gd name="T1" fmla="*/ 0 h 38"/>
              <a:gd name="T2" fmla="*/ 14161935 w 120"/>
              <a:gd name="T3" fmla="*/ 1979125 h 38"/>
              <a:gd name="T4" fmla="*/ 14161935 w 120"/>
              <a:gd name="T5" fmla="*/ 1979125 h 38"/>
              <a:gd name="T6" fmla="*/ 15182789 w 120"/>
              <a:gd name="T7" fmla="*/ 5088804 h 38"/>
              <a:gd name="T8" fmla="*/ 12503494 w 120"/>
              <a:gd name="T9" fmla="*/ 5088804 h 38"/>
              <a:gd name="T10" fmla="*/ 1913833 w 120"/>
              <a:gd name="T11" fmla="*/ 5230170 h 38"/>
              <a:gd name="T12" fmla="*/ 0 w 120"/>
              <a:gd name="T13" fmla="*/ 5230170 h 38"/>
              <a:gd name="T14" fmla="*/ 5103555 w 120"/>
              <a:gd name="T15" fmla="*/ 0 h 38"/>
              <a:gd name="T16" fmla="*/ 5103555 w 120"/>
              <a:gd name="T17" fmla="*/ 0 h 38"/>
              <a:gd name="T18" fmla="*/ 5741499 w 120"/>
              <a:gd name="T19" fmla="*/ 0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0" h="38">
                <a:moveTo>
                  <a:pt x="45" y="0"/>
                </a:moveTo>
                <a:cubicBezTo>
                  <a:pt x="68" y="0"/>
                  <a:pt x="92" y="4"/>
                  <a:pt x="111" y="14"/>
                </a:cubicBezTo>
                <a:cubicBezTo>
                  <a:pt x="110" y="23"/>
                  <a:pt x="119" y="29"/>
                  <a:pt x="119" y="36"/>
                </a:cubicBezTo>
                <a:cubicBezTo>
                  <a:pt x="111" y="32"/>
                  <a:pt x="105" y="34"/>
                  <a:pt x="98" y="36"/>
                </a:cubicBezTo>
                <a:cubicBezTo>
                  <a:pt x="83" y="30"/>
                  <a:pt x="46" y="14"/>
                  <a:pt x="15" y="37"/>
                </a:cubicBezTo>
                <a:cubicBezTo>
                  <a:pt x="12" y="34"/>
                  <a:pt x="7" y="32"/>
                  <a:pt x="0" y="37"/>
                </a:cubicBezTo>
                <a:cubicBezTo>
                  <a:pt x="4" y="17"/>
                  <a:pt x="13" y="3"/>
                  <a:pt x="40" y="0"/>
                </a:cubicBezTo>
                <a:cubicBezTo>
                  <a:pt x="42" y="0"/>
                  <a:pt x="44" y="0"/>
                  <a:pt x="45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6" name="Freeform 3092">
            <a:extLst>
              <a:ext uri="{FF2B5EF4-FFF2-40B4-BE49-F238E27FC236}">
                <a16:creationId xmlns:a16="http://schemas.microsoft.com/office/drawing/2014/main" id="{2C354A42-800C-EF41-BE13-8E8BE95C7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2297113"/>
            <a:ext cx="42863" cy="14287"/>
          </a:xfrm>
          <a:custGeom>
            <a:avLst/>
            <a:gdLst>
              <a:gd name="T0" fmla="*/ 0 w 121"/>
              <a:gd name="T1" fmla="*/ 4847936 h 40"/>
              <a:gd name="T2" fmla="*/ 13301345 w 121"/>
              <a:gd name="T3" fmla="*/ 4337533 h 40"/>
              <a:gd name="T4" fmla="*/ 12423185 w 121"/>
              <a:gd name="T5" fmla="*/ 4720068 h 40"/>
              <a:gd name="T6" fmla="*/ 2007830 w 121"/>
              <a:gd name="T7" fmla="*/ 4975448 h 40"/>
              <a:gd name="T8" fmla="*/ 14807218 w 121"/>
              <a:gd name="T9" fmla="*/ 4592556 h 40"/>
              <a:gd name="T10" fmla="*/ 14932973 w 121"/>
              <a:gd name="T11" fmla="*/ 4720068 h 40"/>
              <a:gd name="T12" fmla="*/ 13929058 w 121"/>
              <a:gd name="T13" fmla="*/ 1913744 h 40"/>
              <a:gd name="T14" fmla="*/ 1882430 w 121"/>
              <a:gd name="T15" fmla="*/ 1403341 h 40"/>
              <a:gd name="T16" fmla="*/ 3639104 w 121"/>
              <a:gd name="T17" fmla="*/ 1148318 h 40"/>
              <a:gd name="T18" fmla="*/ 1631274 w 121"/>
              <a:gd name="T19" fmla="*/ 1785875 h 40"/>
              <a:gd name="T20" fmla="*/ 4893821 w 121"/>
              <a:gd name="T21" fmla="*/ 1403341 h 40"/>
              <a:gd name="T22" fmla="*/ 4893821 w 121"/>
              <a:gd name="T23" fmla="*/ 1785875 h 40"/>
              <a:gd name="T24" fmla="*/ 501958 w 121"/>
              <a:gd name="T25" fmla="*/ 3572107 h 40"/>
              <a:gd name="T26" fmla="*/ 4517619 w 121"/>
              <a:gd name="T27" fmla="*/ 2296278 h 40"/>
              <a:gd name="T28" fmla="*/ 0 w 121"/>
              <a:gd name="T29" fmla="*/ 4847936 h 40"/>
              <a:gd name="T30" fmla="*/ 125401 w 121"/>
              <a:gd name="T31" fmla="*/ 3827130 h 40"/>
              <a:gd name="T32" fmla="*/ 376557 w 121"/>
              <a:gd name="T33" fmla="*/ 3572107 h 40"/>
              <a:gd name="T34" fmla="*/ 501958 w 121"/>
              <a:gd name="T35" fmla="*/ 2934193 h 40"/>
              <a:gd name="T36" fmla="*/ 752759 w 121"/>
              <a:gd name="T37" fmla="*/ 2679170 h 40"/>
              <a:gd name="T38" fmla="*/ 1505873 w 121"/>
              <a:gd name="T39" fmla="*/ 1530852 h 40"/>
              <a:gd name="T40" fmla="*/ 5019576 w 121"/>
              <a:gd name="T41" fmla="*/ 0 h 40"/>
              <a:gd name="T42" fmla="*/ 14054459 w 121"/>
              <a:gd name="T43" fmla="*/ 1785875 h 40"/>
              <a:gd name="T44" fmla="*/ 13929058 w 121"/>
              <a:gd name="T45" fmla="*/ 1913744 h 40"/>
              <a:gd name="T46" fmla="*/ 15058374 w 121"/>
              <a:gd name="T47" fmla="*/ 4720068 h 40"/>
              <a:gd name="T48" fmla="*/ 14305261 w 121"/>
              <a:gd name="T49" fmla="*/ 3572107 h 40"/>
              <a:gd name="T50" fmla="*/ 2007830 w 121"/>
              <a:gd name="T51" fmla="*/ 4720068 h 40"/>
              <a:gd name="T52" fmla="*/ 12423185 w 121"/>
              <a:gd name="T53" fmla="*/ 4592556 h 40"/>
              <a:gd name="T54" fmla="*/ 1380472 w 121"/>
              <a:gd name="T55" fmla="*/ 4465045 h 40"/>
              <a:gd name="T56" fmla="*/ 11168114 w 121"/>
              <a:gd name="T57" fmla="*/ 2168767 h 40"/>
              <a:gd name="T58" fmla="*/ 11168114 w 121"/>
              <a:gd name="T59" fmla="*/ 1913744 h 40"/>
              <a:gd name="T60" fmla="*/ 12548586 w 121"/>
              <a:gd name="T61" fmla="*/ 2551658 h 40"/>
              <a:gd name="T62" fmla="*/ 9913397 w 121"/>
              <a:gd name="T63" fmla="*/ 1785875 h 40"/>
              <a:gd name="T64" fmla="*/ 8658680 w 121"/>
              <a:gd name="T65" fmla="*/ 1530852 h 40"/>
              <a:gd name="T66" fmla="*/ 9913397 w 121"/>
              <a:gd name="T67" fmla="*/ 1658364 h 40"/>
              <a:gd name="T68" fmla="*/ 9913397 w 121"/>
              <a:gd name="T69" fmla="*/ 1785875 h 40"/>
              <a:gd name="T70" fmla="*/ 6023491 w 121"/>
              <a:gd name="T71" fmla="*/ 1403341 h 40"/>
              <a:gd name="T72" fmla="*/ 7529010 w 121"/>
              <a:gd name="T73" fmla="*/ 1275829 h 40"/>
              <a:gd name="T74" fmla="*/ 7529010 w 121"/>
              <a:gd name="T75" fmla="*/ 1403341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40">
                <a:moveTo>
                  <a:pt x="16" y="39"/>
                </a:moveTo>
                <a:cubicBezTo>
                  <a:pt x="13" y="37"/>
                  <a:pt x="8" y="34"/>
                  <a:pt x="0" y="38"/>
                </a:cubicBezTo>
                <a:cubicBezTo>
                  <a:pt x="4" y="36"/>
                  <a:pt x="6" y="35"/>
                  <a:pt x="9" y="35"/>
                </a:cubicBezTo>
                <a:cubicBezTo>
                  <a:pt x="34" y="16"/>
                  <a:pt x="67" y="16"/>
                  <a:pt x="106" y="34"/>
                </a:cubicBezTo>
                <a:cubicBezTo>
                  <a:pt x="110" y="33"/>
                  <a:pt x="113" y="33"/>
                  <a:pt x="118" y="36"/>
                </a:cubicBezTo>
                <a:cubicBezTo>
                  <a:pt x="110" y="34"/>
                  <a:pt x="104" y="36"/>
                  <a:pt x="99" y="37"/>
                </a:cubicBezTo>
                <a:lnTo>
                  <a:pt x="96" y="36"/>
                </a:lnTo>
                <a:cubicBezTo>
                  <a:pt x="78" y="30"/>
                  <a:pt x="45" y="18"/>
                  <a:pt x="16" y="39"/>
                </a:cubicBezTo>
                <a:close/>
                <a:moveTo>
                  <a:pt x="119" y="37"/>
                </a:moveTo>
                <a:cubicBezTo>
                  <a:pt x="119" y="37"/>
                  <a:pt x="118" y="36"/>
                  <a:pt x="118" y="36"/>
                </a:cubicBezTo>
                <a:cubicBezTo>
                  <a:pt x="118" y="36"/>
                  <a:pt x="119" y="36"/>
                  <a:pt x="119" y="36"/>
                </a:cubicBezTo>
                <a:cubicBezTo>
                  <a:pt x="119" y="37"/>
                  <a:pt x="119" y="37"/>
                  <a:pt x="119" y="37"/>
                </a:cubicBezTo>
                <a:close/>
                <a:moveTo>
                  <a:pt x="114" y="28"/>
                </a:moveTo>
                <a:cubicBezTo>
                  <a:pt x="112" y="24"/>
                  <a:pt x="110" y="20"/>
                  <a:pt x="111" y="15"/>
                </a:cubicBezTo>
                <a:cubicBezTo>
                  <a:pt x="89" y="5"/>
                  <a:pt x="65" y="1"/>
                  <a:pt x="41" y="2"/>
                </a:cubicBezTo>
                <a:cubicBezTo>
                  <a:pt x="29" y="3"/>
                  <a:pt x="22" y="5"/>
                  <a:pt x="15" y="11"/>
                </a:cubicBezTo>
                <a:cubicBezTo>
                  <a:pt x="20" y="10"/>
                  <a:pt x="24" y="9"/>
                  <a:pt x="28" y="9"/>
                </a:cubicBezTo>
                <a:lnTo>
                  <a:pt x="29" y="9"/>
                </a:lnTo>
                <a:lnTo>
                  <a:pt x="29" y="10"/>
                </a:lnTo>
                <a:cubicBezTo>
                  <a:pt x="23" y="11"/>
                  <a:pt x="17" y="11"/>
                  <a:pt x="13" y="14"/>
                </a:cubicBezTo>
                <a:cubicBezTo>
                  <a:pt x="10" y="16"/>
                  <a:pt x="8" y="18"/>
                  <a:pt x="7" y="20"/>
                </a:cubicBezTo>
                <a:cubicBezTo>
                  <a:pt x="16" y="16"/>
                  <a:pt x="26" y="14"/>
                  <a:pt x="39" y="11"/>
                </a:cubicBezTo>
                <a:lnTo>
                  <a:pt x="39" y="12"/>
                </a:lnTo>
                <a:lnTo>
                  <a:pt x="39" y="14"/>
                </a:lnTo>
                <a:cubicBezTo>
                  <a:pt x="25" y="15"/>
                  <a:pt x="14" y="18"/>
                  <a:pt x="6" y="23"/>
                </a:cubicBezTo>
                <a:cubicBezTo>
                  <a:pt x="5" y="24"/>
                  <a:pt x="4" y="26"/>
                  <a:pt x="4" y="28"/>
                </a:cubicBezTo>
                <a:cubicBezTo>
                  <a:pt x="13" y="21"/>
                  <a:pt x="24" y="18"/>
                  <a:pt x="36" y="17"/>
                </a:cubicBezTo>
                <a:lnTo>
                  <a:pt x="36" y="18"/>
                </a:lnTo>
                <a:cubicBezTo>
                  <a:pt x="24" y="18"/>
                  <a:pt x="13" y="23"/>
                  <a:pt x="3" y="30"/>
                </a:cubicBezTo>
                <a:cubicBezTo>
                  <a:pt x="2" y="33"/>
                  <a:pt x="1" y="35"/>
                  <a:pt x="0" y="38"/>
                </a:cubicBezTo>
                <a:cubicBezTo>
                  <a:pt x="0" y="36"/>
                  <a:pt x="1" y="33"/>
                  <a:pt x="2" y="30"/>
                </a:cubicBezTo>
                <a:lnTo>
                  <a:pt x="1" y="30"/>
                </a:lnTo>
                <a:cubicBezTo>
                  <a:pt x="1" y="30"/>
                  <a:pt x="1" y="29"/>
                  <a:pt x="2" y="28"/>
                </a:cubicBezTo>
                <a:lnTo>
                  <a:pt x="3" y="28"/>
                </a:lnTo>
                <a:cubicBezTo>
                  <a:pt x="4" y="26"/>
                  <a:pt x="4" y="24"/>
                  <a:pt x="5" y="23"/>
                </a:cubicBezTo>
                <a:lnTo>
                  <a:pt x="4" y="23"/>
                </a:lnTo>
                <a:lnTo>
                  <a:pt x="4" y="21"/>
                </a:lnTo>
                <a:lnTo>
                  <a:pt x="6" y="21"/>
                </a:lnTo>
                <a:cubicBezTo>
                  <a:pt x="7" y="18"/>
                  <a:pt x="9" y="15"/>
                  <a:pt x="11" y="13"/>
                </a:cubicBezTo>
                <a:lnTo>
                  <a:pt x="12" y="12"/>
                </a:lnTo>
                <a:lnTo>
                  <a:pt x="13" y="12"/>
                </a:lnTo>
                <a:cubicBezTo>
                  <a:pt x="19" y="5"/>
                  <a:pt x="28" y="2"/>
                  <a:pt x="40" y="0"/>
                </a:cubicBezTo>
                <a:lnTo>
                  <a:pt x="45" y="0"/>
                </a:lnTo>
                <a:cubicBezTo>
                  <a:pt x="68" y="0"/>
                  <a:pt x="92" y="5"/>
                  <a:pt x="112" y="14"/>
                </a:cubicBezTo>
                <a:lnTo>
                  <a:pt x="112" y="15"/>
                </a:lnTo>
                <a:lnTo>
                  <a:pt x="111" y="15"/>
                </a:lnTo>
                <a:cubicBezTo>
                  <a:pt x="111" y="20"/>
                  <a:pt x="114" y="23"/>
                  <a:pt x="116" y="27"/>
                </a:cubicBezTo>
                <a:cubicBezTo>
                  <a:pt x="118" y="30"/>
                  <a:pt x="120" y="33"/>
                  <a:pt x="120" y="37"/>
                </a:cubicBezTo>
                <a:cubicBezTo>
                  <a:pt x="119" y="37"/>
                  <a:pt x="119" y="37"/>
                  <a:pt x="119" y="36"/>
                </a:cubicBezTo>
                <a:cubicBezTo>
                  <a:pt x="118" y="33"/>
                  <a:pt x="117" y="31"/>
                  <a:pt x="114" y="28"/>
                </a:cubicBezTo>
                <a:close/>
                <a:moveTo>
                  <a:pt x="11" y="35"/>
                </a:moveTo>
                <a:cubicBezTo>
                  <a:pt x="13" y="36"/>
                  <a:pt x="14" y="37"/>
                  <a:pt x="16" y="37"/>
                </a:cubicBezTo>
                <a:cubicBezTo>
                  <a:pt x="45" y="16"/>
                  <a:pt x="78" y="28"/>
                  <a:pt x="96" y="34"/>
                </a:cubicBezTo>
                <a:lnTo>
                  <a:pt x="99" y="36"/>
                </a:lnTo>
                <a:cubicBezTo>
                  <a:pt x="101" y="36"/>
                  <a:pt x="102" y="35"/>
                  <a:pt x="103" y="35"/>
                </a:cubicBezTo>
                <a:cubicBezTo>
                  <a:pt x="67" y="18"/>
                  <a:pt x="36" y="18"/>
                  <a:pt x="11" y="35"/>
                </a:cubicBezTo>
                <a:close/>
                <a:moveTo>
                  <a:pt x="99" y="21"/>
                </a:moveTo>
                <a:cubicBezTo>
                  <a:pt x="96" y="18"/>
                  <a:pt x="92" y="18"/>
                  <a:pt x="89" y="17"/>
                </a:cubicBezTo>
                <a:cubicBezTo>
                  <a:pt x="89" y="17"/>
                  <a:pt x="88" y="16"/>
                  <a:pt x="89" y="16"/>
                </a:cubicBezTo>
                <a:lnTo>
                  <a:pt x="89" y="15"/>
                </a:lnTo>
                <a:cubicBezTo>
                  <a:pt x="92" y="16"/>
                  <a:pt x="96" y="18"/>
                  <a:pt x="99" y="20"/>
                </a:cubicBezTo>
                <a:lnTo>
                  <a:pt x="100" y="20"/>
                </a:lnTo>
                <a:lnTo>
                  <a:pt x="99" y="21"/>
                </a:lnTo>
                <a:close/>
                <a:moveTo>
                  <a:pt x="79" y="14"/>
                </a:moveTo>
                <a:cubicBezTo>
                  <a:pt x="76" y="14"/>
                  <a:pt x="73" y="13"/>
                  <a:pt x="70" y="12"/>
                </a:cubicBezTo>
                <a:lnTo>
                  <a:pt x="69" y="12"/>
                </a:lnTo>
                <a:cubicBezTo>
                  <a:pt x="69" y="12"/>
                  <a:pt x="69" y="11"/>
                  <a:pt x="70" y="11"/>
                </a:cubicBezTo>
                <a:cubicBezTo>
                  <a:pt x="73" y="12"/>
                  <a:pt x="76" y="12"/>
                  <a:pt x="79" y="13"/>
                </a:cubicBezTo>
                <a:cubicBezTo>
                  <a:pt x="79" y="13"/>
                  <a:pt x="81" y="13"/>
                  <a:pt x="81" y="14"/>
                </a:cubicBezTo>
                <a:lnTo>
                  <a:pt x="79" y="14"/>
                </a:lnTo>
                <a:close/>
                <a:moveTo>
                  <a:pt x="49" y="12"/>
                </a:moveTo>
                <a:lnTo>
                  <a:pt x="48" y="11"/>
                </a:lnTo>
                <a:lnTo>
                  <a:pt x="49" y="11"/>
                </a:lnTo>
                <a:cubicBezTo>
                  <a:pt x="53" y="10"/>
                  <a:pt x="56" y="10"/>
                  <a:pt x="60" y="10"/>
                </a:cubicBezTo>
                <a:lnTo>
                  <a:pt x="61" y="11"/>
                </a:lnTo>
                <a:lnTo>
                  <a:pt x="60" y="11"/>
                </a:lnTo>
                <a:cubicBezTo>
                  <a:pt x="56" y="11"/>
                  <a:pt x="53" y="11"/>
                  <a:pt x="4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7" name="Freeform 3093">
            <a:extLst>
              <a:ext uri="{FF2B5EF4-FFF2-40B4-BE49-F238E27FC236}">
                <a16:creationId xmlns:a16="http://schemas.microsoft.com/office/drawing/2014/main" id="{7C407741-3A3C-7040-801B-43806257C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2317750"/>
            <a:ext cx="28575" cy="47625"/>
          </a:xfrm>
          <a:custGeom>
            <a:avLst/>
            <a:gdLst>
              <a:gd name="T0" fmla="*/ 2551748 w 80"/>
              <a:gd name="T1" fmla="*/ 0 h 133"/>
              <a:gd name="T2" fmla="*/ 3827621 w 80"/>
              <a:gd name="T3" fmla="*/ 384581 h 133"/>
              <a:gd name="T4" fmla="*/ 9186148 w 80"/>
              <a:gd name="T5" fmla="*/ 16412721 h 133"/>
              <a:gd name="T6" fmla="*/ 7654885 w 80"/>
              <a:gd name="T7" fmla="*/ 16027782 h 133"/>
              <a:gd name="T8" fmla="*/ 5103495 w 80"/>
              <a:gd name="T9" fmla="*/ 16925495 h 133"/>
              <a:gd name="T10" fmla="*/ 0 w 80"/>
              <a:gd name="T11" fmla="*/ 1154101 h 133"/>
              <a:gd name="T12" fmla="*/ 2424232 w 80"/>
              <a:gd name="T13" fmla="*/ 0 h 133"/>
              <a:gd name="T14" fmla="*/ 2551748 w 80"/>
              <a:gd name="T15" fmla="*/ 0 h 1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33">
                <a:moveTo>
                  <a:pt x="20" y="0"/>
                </a:moveTo>
                <a:cubicBezTo>
                  <a:pt x="24" y="0"/>
                  <a:pt x="27" y="1"/>
                  <a:pt x="30" y="3"/>
                </a:cubicBezTo>
                <a:cubicBezTo>
                  <a:pt x="57" y="27"/>
                  <a:pt x="79" y="82"/>
                  <a:pt x="72" y="128"/>
                </a:cubicBezTo>
                <a:cubicBezTo>
                  <a:pt x="70" y="127"/>
                  <a:pt x="66" y="125"/>
                  <a:pt x="60" y="125"/>
                </a:cubicBezTo>
                <a:cubicBezTo>
                  <a:pt x="52" y="125"/>
                  <a:pt x="46" y="128"/>
                  <a:pt x="40" y="132"/>
                </a:cubicBezTo>
                <a:cubicBezTo>
                  <a:pt x="44" y="89"/>
                  <a:pt x="30" y="39"/>
                  <a:pt x="0" y="9"/>
                </a:cubicBezTo>
                <a:cubicBezTo>
                  <a:pt x="6" y="4"/>
                  <a:pt x="12" y="0"/>
                  <a:pt x="19" y="0"/>
                </a:cubicBezTo>
                <a:lnTo>
                  <a:pt x="20" y="0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Freeform 3094">
            <a:extLst>
              <a:ext uri="{FF2B5EF4-FFF2-40B4-BE49-F238E27FC236}">
                <a16:creationId xmlns:a16="http://schemas.microsoft.com/office/drawing/2014/main" id="{53E4D3B8-C980-0F47-9915-7C26BDE9B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2317750"/>
            <a:ext cx="28575" cy="47625"/>
          </a:xfrm>
          <a:custGeom>
            <a:avLst/>
            <a:gdLst>
              <a:gd name="T0" fmla="*/ 4978047 w 81"/>
              <a:gd name="T1" fmla="*/ 16800252 h 134"/>
              <a:gd name="T2" fmla="*/ 4853517 w 81"/>
              <a:gd name="T3" fmla="*/ 16673726 h 134"/>
              <a:gd name="T4" fmla="*/ 0 w 81"/>
              <a:gd name="T5" fmla="*/ 1136958 h 134"/>
              <a:gd name="T6" fmla="*/ 2240139 w 81"/>
              <a:gd name="T7" fmla="*/ 0 h 134"/>
              <a:gd name="T8" fmla="*/ 2489200 w 81"/>
              <a:gd name="T9" fmla="*/ 0 h 134"/>
              <a:gd name="T10" fmla="*/ 0 w 81"/>
              <a:gd name="T11" fmla="*/ 1136958 h 134"/>
              <a:gd name="T12" fmla="*/ 5102578 w 81"/>
              <a:gd name="T13" fmla="*/ 16547555 h 134"/>
              <a:gd name="T14" fmla="*/ 8960556 w 81"/>
              <a:gd name="T15" fmla="*/ 16294858 h 134"/>
              <a:gd name="T16" fmla="*/ 3733447 w 81"/>
              <a:gd name="T17" fmla="*/ 378868 h 134"/>
              <a:gd name="T18" fmla="*/ 2489200 w 81"/>
              <a:gd name="T19" fmla="*/ 0 h 134"/>
              <a:gd name="T20" fmla="*/ 3733447 w 81"/>
              <a:gd name="T21" fmla="*/ 252697 h 134"/>
              <a:gd name="T22" fmla="*/ 9209617 w 81"/>
              <a:gd name="T23" fmla="*/ 16421029 h 134"/>
              <a:gd name="T24" fmla="*/ 7467247 w 81"/>
              <a:gd name="T25" fmla="*/ 16042161 h 134"/>
              <a:gd name="T26" fmla="*/ 5102578 w 81"/>
              <a:gd name="T27" fmla="*/ 16800252 h 134"/>
              <a:gd name="T28" fmla="*/ 4978047 w 81"/>
              <a:gd name="T29" fmla="*/ 16800252 h 1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1" h="134">
                <a:moveTo>
                  <a:pt x="40" y="133"/>
                </a:moveTo>
                <a:cubicBezTo>
                  <a:pt x="40" y="133"/>
                  <a:pt x="39" y="133"/>
                  <a:pt x="39" y="132"/>
                </a:cubicBezTo>
                <a:cubicBezTo>
                  <a:pt x="43" y="88"/>
                  <a:pt x="28" y="39"/>
                  <a:pt x="0" y="9"/>
                </a:cubicBezTo>
                <a:cubicBezTo>
                  <a:pt x="7" y="3"/>
                  <a:pt x="12" y="0"/>
                  <a:pt x="18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13" y="1"/>
                  <a:pt x="8" y="4"/>
                  <a:pt x="0" y="9"/>
                </a:cubicBezTo>
                <a:cubicBezTo>
                  <a:pt x="29" y="37"/>
                  <a:pt x="45" y="87"/>
                  <a:pt x="41" y="131"/>
                </a:cubicBezTo>
                <a:cubicBezTo>
                  <a:pt x="52" y="123"/>
                  <a:pt x="68" y="123"/>
                  <a:pt x="72" y="129"/>
                </a:cubicBezTo>
                <a:cubicBezTo>
                  <a:pt x="78" y="81"/>
                  <a:pt x="55" y="27"/>
                  <a:pt x="30" y="3"/>
                </a:cubicBezTo>
                <a:cubicBezTo>
                  <a:pt x="27" y="2"/>
                  <a:pt x="24" y="0"/>
                  <a:pt x="20" y="0"/>
                </a:cubicBezTo>
                <a:cubicBezTo>
                  <a:pt x="24" y="0"/>
                  <a:pt x="27" y="0"/>
                  <a:pt x="30" y="2"/>
                </a:cubicBezTo>
                <a:cubicBezTo>
                  <a:pt x="57" y="26"/>
                  <a:pt x="80" y="81"/>
                  <a:pt x="74" y="130"/>
                </a:cubicBezTo>
                <a:cubicBezTo>
                  <a:pt x="69" y="129"/>
                  <a:pt x="66" y="127"/>
                  <a:pt x="60" y="127"/>
                </a:cubicBezTo>
                <a:cubicBezTo>
                  <a:pt x="52" y="127"/>
                  <a:pt x="47" y="129"/>
                  <a:pt x="41" y="133"/>
                </a:cubicBezTo>
                <a:lnTo>
                  <a:pt x="40" y="13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Freeform 3095">
            <a:extLst>
              <a:ext uri="{FF2B5EF4-FFF2-40B4-BE49-F238E27FC236}">
                <a16:creationId xmlns:a16="http://schemas.microsoft.com/office/drawing/2014/main" id="{E269CDAA-F947-CE41-9D84-BD4E27442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2317750"/>
            <a:ext cx="12700" cy="44450"/>
          </a:xfrm>
          <a:custGeom>
            <a:avLst/>
            <a:gdLst>
              <a:gd name="T0" fmla="*/ 0 w 37"/>
              <a:gd name="T1" fmla="*/ 0 h 124"/>
              <a:gd name="T2" fmla="*/ 3887916 w 37"/>
              <a:gd name="T3" fmla="*/ 15805560 h 124"/>
              <a:gd name="T4" fmla="*/ 3534376 w 37"/>
              <a:gd name="T5" fmla="*/ 15805560 h 124"/>
              <a:gd name="T6" fmla="*/ 3298911 w 37"/>
              <a:gd name="T7" fmla="*/ 15805560 h 124"/>
              <a:gd name="T8" fmla="*/ 0 w 37"/>
              <a:gd name="T9" fmla="*/ 0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24">
                <a:moveTo>
                  <a:pt x="0" y="0"/>
                </a:moveTo>
                <a:cubicBezTo>
                  <a:pt x="31" y="49"/>
                  <a:pt x="36" y="89"/>
                  <a:pt x="33" y="123"/>
                </a:cubicBezTo>
                <a:cubicBezTo>
                  <a:pt x="31" y="123"/>
                  <a:pt x="31" y="123"/>
                  <a:pt x="30" y="123"/>
                </a:cubicBezTo>
                <a:lnTo>
                  <a:pt x="28" y="123"/>
                </a:lnTo>
                <a:cubicBezTo>
                  <a:pt x="36" y="81"/>
                  <a:pt x="14" y="29"/>
                  <a:pt x="0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Freeform 3096">
            <a:extLst>
              <a:ext uri="{FF2B5EF4-FFF2-40B4-BE49-F238E27FC236}">
                <a16:creationId xmlns:a16="http://schemas.microsoft.com/office/drawing/2014/main" id="{654CCF0E-2429-E744-A159-4A986A663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17750"/>
            <a:ext cx="63500" cy="76200"/>
          </a:xfrm>
          <a:custGeom>
            <a:avLst/>
            <a:gdLst>
              <a:gd name="T0" fmla="*/ 18169709 w 175"/>
              <a:gd name="T1" fmla="*/ 27123209 h 210"/>
              <a:gd name="T2" fmla="*/ 19486517 w 175"/>
              <a:gd name="T3" fmla="*/ 27517997 h 210"/>
              <a:gd name="T4" fmla="*/ 18433143 w 175"/>
              <a:gd name="T5" fmla="*/ 26596340 h 210"/>
              <a:gd name="T6" fmla="*/ 19223083 w 175"/>
              <a:gd name="T7" fmla="*/ 26332906 h 210"/>
              <a:gd name="T8" fmla="*/ 19749951 w 175"/>
              <a:gd name="T9" fmla="*/ 26332906 h 210"/>
              <a:gd name="T10" fmla="*/ 19618234 w 175"/>
              <a:gd name="T11" fmla="*/ 25938117 h 210"/>
              <a:gd name="T12" fmla="*/ 19881306 w 175"/>
              <a:gd name="T13" fmla="*/ 25674683 h 210"/>
              <a:gd name="T14" fmla="*/ 17116334 w 175"/>
              <a:gd name="T15" fmla="*/ 24621309 h 210"/>
              <a:gd name="T16" fmla="*/ 17116334 w 175"/>
              <a:gd name="T17" fmla="*/ 25542966 h 210"/>
              <a:gd name="T18" fmla="*/ 18828294 w 175"/>
              <a:gd name="T19" fmla="*/ 24621309 h 210"/>
              <a:gd name="T20" fmla="*/ 19881306 w 175"/>
              <a:gd name="T21" fmla="*/ 24489591 h 210"/>
              <a:gd name="T22" fmla="*/ 19881306 w 175"/>
              <a:gd name="T23" fmla="*/ 24226520 h 210"/>
              <a:gd name="T24" fmla="*/ 19091366 w 175"/>
              <a:gd name="T25" fmla="*/ 23436580 h 210"/>
              <a:gd name="T26" fmla="*/ 20276457 w 175"/>
              <a:gd name="T27" fmla="*/ 23963086 h 210"/>
              <a:gd name="T28" fmla="*/ 17906637 w 175"/>
              <a:gd name="T29" fmla="*/ 22119771 h 210"/>
              <a:gd name="T30" fmla="*/ 19486517 w 175"/>
              <a:gd name="T31" fmla="*/ 22383206 h 210"/>
              <a:gd name="T32" fmla="*/ 20671609 w 175"/>
              <a:gd name="T33" fmla="*/ 23304863 h 210"/>
              <a:gd name="T34" fmla="*/ 19881306 w 175"/>
              <a:gd name="T35" fmla="*/ 21856337 h 210"/>
              <a:gd name="T36" fmla="*/ 21461549 w 175"/>
              <a:gd name="T37" fmla="*/ 21988054 h 210"/>
              <a:gd name="T38" fmla="*/ 20276457 w 175"/>
              <a:gd name="T39" fmla="*/ 21461549 h 210"/>
              <a:gd name="T40" fmla="*/ 21461549 w 175"/>
              <a:gd name="T41" fmla="*/ 21988054 h 210"/>
              <a:gd name="T42" fmla="*/ 21461549 w 175"/>
              <a:gd name="T43" fmla="*/ 21198114 h 210"/>
              <a:gd name="T44" fmla="*/ 22119771 w 175"/>
              <a:gd name="T45" fmla="*/ 20934680 h 210"/>
              <a:gd name="T46" fmla="*/ 22119771 w 175"/>
              <a:gd name="T47" fmla="*/ 20802963 h 210"/>
              <a:gd name="T48" fmla="*/ 19091366 w 175"/>
              <a:gd name="T49" fmla="*/ 19881306 h 210"/>
              <a:gd name="T50" fmla="*/ 18301426 w 175"/>
              <a:gd name="T51" fmla="*/ 20934680 h 210"/>
              <a:gd name="T52" fmla="*/ 20671609 w 175"/>
              <a:gd name="T53" fmla="*/ 18433143 h 210"/>
              <a:gd name="T54" fmla="*/ 21461549 w 175"/>
              <a:gd name="T55" fmla="*/ 18301426 h 210"/>
              <a:gd name="T56" fmla="*/ 21724620 w 175"/>
              <a:gd name="T57" fmla="*/ 18169709 h 210"/>
              <a:gd name="T58" fmla="*/ 22251489 w 175"/>
              <a:gd name="T59" fmla="*/ 17248051 h 210"/>
              <a:gd name="T60" fmla="*/ 22251489 w 175"/>
              <a:gd name="T61" fmla="*/ 18696577 h 210"/>
              <a:gd name="T62" fmla="*/ 19223083 w 175"/>
              <a:gd name="T63" fmla="*/ 16721546 h 210"/>
              <a:gd name="T64" fmla="*/ 19486517 w 175"/>
              <a:gd name="T65" fmla="*/ 16721546 h 210"/>
              <a:gd name="T66" fmla="*/ 20934680 w 175"/>
              <a:gd name="T67" fmla="*/ 16326394 h 210"/>
              <a:gd name="T68" fmla="*/ 17379769 w 175"/>
              <a:gd name="T69" fmla="*/ 131717 h 210"/>
              <a:gd name="T70" fmla="*/ 21198114 w 175"/>
              <a:gd name="T71" fmla="*/ 16326394 h 210"/>
              <a:gd name="T72" fmla="*/ 20276457 w 175"/>
              <a:gd name="T73" fmla="*/ 14878231 h 210"/>
              <a:gd name="T74" fmla="*/ 20144740 w 175"/>
              <a:gd name="T75" fmla="*/ 13298351 h 210"/>
              <a:gd name="T76" fmla="*/ 20276457 w 175"/>
              <a:gd name="T77" fmla="*/ 13298351 h 210"/>
              <a:gd name="T78" fmla="*/ 19091366 w 175"/>
              <a:gd name="T79" fmla="*/ 7241540 h 210"/>
              <a:gd name="T80" fmla="*/ 263434 w 175"/>
              <a:gd name="T81" fmla="*/ 6188166 h 210"/>
              <a:gd name="T82" fmla="*/ 263434 w 175"/>
              <a:gd name="T83" fmla="*/ 5925094 h 210"/>
              <a:gd name="T84" fmla="*/ 263434 w 175"/>
              <a:gd name="T85" fmla="*/ 5529943 h 210"/>
              <a:gd name="T86" fmla="*/ 789940 w 175"/>
              <a:gd name="T87" fmla="*/ 4740003 h 210"/>
              <a:gd name="T88" fmla="*/ 0 w 175"/>
              <a:gd name="T89" fmla="*/ 4476569 h 210"/>
              <a:gd name="T90" fmla="*/ 789940 w 175"/>
              <a:gd name="T91" fmla="*/ 4344851 h 210"/>
              <a:gd name="T92" fmla="*/ 789940 w 175"/>
              <a:gd name="T93" fmla="*/ 4740003 h 210"/>
              <a:gd name="T94" fmla="*/ 921657 w 175"/>
              <a:gd name="T95" fmla="*/ 5661660 h 210"/>
              <a:gd name="T96" fmla="*/ 1185091 w 175"/>
              <a:gd name="T97" fmla="*/ 6319883 h 210"/>
              <a:gd name="T98" fmla="*/ 17116334 w 175"/>
              <a:gd name="T99" fmla="*/ 3160123 h 210"/>
              <a:gd name="T100" fmla="*/ 18301426 w 175"/>
              <a:gd name="T101" fmla="*/ 5398226 h 210"/>
              <a:gd name="T102" fmla="*/ 15668171 w 175"/>
              <a:gd name="T103" fmla="*/ 658223 h 21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5" h="210">
                <a:moveTo>
                  <a:pt x="147" y="209"/>
                </a:moveTo>
                <a:lnTo>
                  <a:pt x="145" y="209"/>
                </a:lnTo>
                <a:cubicBezTo>
                  <a:pt x="142" y="209"/>
                  <a:pt x="140" y="209"/>
                  <a:pt x="138" y="207"/>
                </a:cubicBezTo>
                <a:lnTo>
                  <a:pt x="138" y="206"/>
                </a:lnTo>
                <a:lnTo>
                  <a:pt x="139" y="206"/>
                </a:lnTo>
                <a:cubicBezTo>
                  <a:pt x="141" y="207"/>
                  <a:pt x="142" y="208"/>
                  <a:pt x="145" y="208"/>
                </a:cubicBezTo>
                <a:lnTo>
                  <a:pt x="147" y="208"/>
                </a:lnTo>
                <a:lnTo>
                  <a:pt x="148" y="209"/>
                </a:lnTo>
                <a:lnTo>
                  <a:pt x="147" y="209"/>
                </a:lnTo>
                <a:close/>
                <a:moveTo>
                  <a:pt x="146" y="205"/>
                </a:moveTo>
                <a:cubicBezTo>
                  <a:pt x="144" y="205"/>
                  <a:pt x="140" y="203"/>
                  <a:pt x="139" y="202"/>
                </a:cubicBezTo>
                <a:cubicBezTo>
                  <a:pt x="139" y="201"/>
                  <a:pt x="139" y="201"/>
                  <a:pt x="140" y="202"/>
                </a:cubicBezTo>
                <a:cubicBezTo>
                  <a:pt x="140" y="202"/>
                  <a:pt x="145" y="203"/>
                  <a:pt x="147" y="203"/>
                </a:cubicBezTo>
                <a:lnTo>
                  <a:pt x="147" y="205"/>
                </a:lnTo>
                <a:lnTo>
                  <a:pt x="146" y="205"/>
                </a:lnTo>
                <a:close/>
                <a:moveTo>
                  <a:pt x="146" y="200"/>
                </a:moveTo>
                <a:cubicBezTo>
                  <a:pt x="145" y="200"/>
                  <a:pt x="141" y="200"/>
                  <a:pt x="140" y="197"/>
                </a:cubicBezTo>
                <a:lnTo>
                  <a:pt x="141" y="197"/>
                </a:lnTo>
                <a:cubicBezTo>
                  <a:pt x="144" y="200"/>
                  <a:pt x="146" y="199"/>
                  <a:pt x="149" y="199"/>
                </a:cubicBezTo>
                <a:lnTo>
                  <a:pt x="150" y="200"/>
                </a:lnTo>
                <a:lnTo>
                  <a:pt x="147" y="200"/>
                </a:lnTo>
                <a:lnTo>
                  <a:pt x="146" y="200"/>
                </a:lnTo>
                <a:close/>
                <a:moveTo>
                  <a:pt x="151" y="197"/>
                </a:moveTo>
                <a:lnTo>
                  <a:pt x="149" y="197"/>
                </a:lnTo>
                <a:cubicBezTo>
                  <a:pt x="146" y="197"/>
                  <a:pt x="144" y="197"/>
                  <a:pt x="141" y="194"/>
                </a:cubicBezTo>
                <a:lnTo>
                  <a:pt x="141" y="193"/>
                </a:lnTo>
                <a:cubicBezTo>
                  <a:pt x="145" y="195"/>
                  <a:pt x="146" y="195"/>
                  <a:pt x="149" y="195"/>
                </a:cubicBezTo>
                <a:lnTo>
                  <a:pt x="151" y="195"/>
                </a:lnTo>
                <a:lnTo>
                  <a:pt x="151" y="197"/>
                </a:lnTo>
                <a:close/>
                <a:moveTo>
                  <a:pt x="130" y="194"/>
                </a:moveTo>
                <a:lnTo>
                  <a:pt x="129" y="193"/>
                </a:lnTo>
                <a:cubicBezTo>
                  <a:pt x="129" y="191"/>
                  <a:pt x="130" y="189"/>
                  <a:pt x="130" y="187"/>
                </a:cubicBezTo>
                <a:lnTo>
                  <a:pt x="131" y="187"/>
                </a:lnTo>
                <a:lnTo>
                  <a:pt x="132" y="187"/>
                </a:lnTo>
                <a:lnTo>
                  <a:pt x="132" y="194"/>
                </a:lnTo>
                <a:lnTo>
                  <a:pt x="130" y="194"/>
                </a:lnTo>
                <a:close/>
                <a:moveTo>
                  <a:pt x="151" y="192"/>
                </a:moveTo>
                <a:cubicBezTo>
                  <a:pt x="148" y="192"/>
                  <a:pt x="145" y="191"/>
                  <a:pt x="142" y="188"/>
                </a:cubicBezTo>
                <a:lnTo>
                  <a:pt x="142" y="187"/>
                </a:lnTo>
                <a:lnTo>
                  <a:pt x="143" y="187"/>
                </a:lnTo>
                <a:cubicBezTo>
                  <a:pt x="146" y="190"/>
                  <a:pt x="149" y="190"/>
                  <a:pt x="151" y="190"/>
                </a:cubicBezTo>
                <a:lnTo>
                  <a:pt x="152" y="190"/>
                </a:lnTo>
                <a:cubicBezTo>
                  <a:pt x="152" y="191"/>
                  <a:pt x="151" y="192"/>
                  <a:pt x="151" y="192"/>
                </a:cubicBezTo>
                <a:close/>
                <a:moveTo>
                  <a:pt x="151" y="186"/>
                </a:moveTo>
                <a:cubicBezTo>
                  <a:pt x="149" y="186"/>
                  <a:pt x="146" y="185"/>
                  <a:pt x="145" y="183"/>
                </a:cubicBezTo>
                <a:lnTo>
                  <a:pt x="144" y="183"/>
                </a:lnTo>
                <a:lnTo>
                  <a:pt x="145" y="182"/>
                </a:lnTo>
                <a:cubicBezTo>
                  <a:pt x="147" y="184"/>
                  <a:pt x="150" y="184"/>
                  <a:pt x="151" y="184"/>
                </a:cubicBezTo>
                <a:cubicBezTo>
                  <a:pt x="152" y="184"/>
                  <a:pt x="152" y="184"/>
                  <a:pt x="152" y="185"/>
                </a:cubicBezTo>
                <a:lnTo>
                  <a:pt x="151" y="186"/>
                </a:lnTo>
                <a:close/>
                <a:moveTo>
                  <a:pt x="154" y="182"/>
                </a:moveTo>
                <a:cubicBezTo>
                  <a:pt x="152" y="182"/>
                  <a:pt x="148" y="181"/>
                  <a:pt x="145" y="178"/>
                </a:cubicBezTo>
                <a:lnTo>
                  <a:pt x="146" y="177"/>
                </a:lnTo>
                <a:cubicBezTo>
                  <a:pt x="149" y="180"/>
                  <a:pt x="152" y="180"/>
                  <a:pt x="155" y="181"/>
                </a:cubicBezTo>
                <a:lnTo>
                  <a:pt x="156" y="181"/>
                </a:lnTo>
                <a:cubicBezTo>
                  <a:pt x="156" y="181"/>
                  <a:pt x="155" y="182"/>
                  <a:pt x="154" y="182"/>
                </a:cubicBezTo>
                <a:close/>
                <a:moveTo>
                  <a:pt x="132" y="178"/>
                </a:moveTo>
                <a:cubicBezTo>
                  <a:pt x="132" y="175"/>
                  <a:pt x="133" y="170"/>
                  <a:pt x="134" y="167"/>
                </a:cubicBezTo>
                <a:lnTo>
                  <a:pt x="135" y="167"/>
                </a:lnTo>
                <a:lnTo>
                  <a:pt x="136" y="168"/>
                </a:lnTo>
                <a:cubicBezTo>
                  <a:pt x="135" y="172"/>
                  <a:pt x="134" y="175"/>
                  <a:pt x="132" y="178"/>
                </a:cubicBezTo>
                <a:close/>
                <a:moveTo>
                  <a:pt x="157" y="177"/>
                </a:moveTo>
                <a:cubicBezTo>
                  <a:pt x="153" y="177"/>
                  <a:pt x="150" y="175"/>
                  <a:pt x="147" y="172"/>
                </a:cubicBezTo>
                <a:lnTo>
                  <a:pt x="148" y="170"/>
                </a:lnTo>
                <a:lnTo>
                  <a:pt x="149" y="170"/>
                </a:lnTo>
                <a:cubicBezTo>
                  <a:pt x="151" y="174"/>
                  <a:pt x="153" y="175"/>
                  <a:pt x="157" y="175"/>
                </a:cubicBezTo>
                <a:lnTo>
                  <a:pt x="157" y="176"/>
                </a:lnTo>
                <a:lnTo>
                  <a:pt x="157" y="177"/>
                </a:lnTo>
                <a:close/>
                <a:moveTo>
                  <a:pt x="159" y="172"/>
                </a:moveTo>
                <a:cubicBezTo>
                  <a:pt x="156" y="170"/>
                  <a:pt x="153" y="170"/>
                  <a:pt x="150" y="167"/>
                </a:cubicBezTo>
                <a:lnTo>
                  <a:pt x="150" y="166"/>
                </a:lnTo>
                <a:lnTo>
                  <a:pt x="151" y="166"/>
                </a:lnTo>
                <a:cubicBezTo>
                  <a:pt x="154" y="169"/>
                  <a:pt x="157" y="169"/>
                  <a:pt x="159" y="170"/>
                </a:cubicBezTo>
                <a:lnTo>
                  <a:pt x="160" y="170"/>
                </a:lnTo>
                <a:cubicBezTo>
                  <a:pt x="160" y="170"/>
                  <a:pt x="160" y="172"/>
                  <a:pt x="159" y="172"/>
                </a:cubicBezTo>
                <a:close/>
                <a:moveTo>
                  <a:pt x="163" y="167"/>
                </a:moveTo>
                <a:lnTo>
                  <a:pt x="161" y="167"/>
                </a:lnTo>
                <a:cubicBezTo>
                  <a:pt x="159" y="167"/>
                  <a:pt x="156" y="167"/>
                  <a:pt x="153" y="165"/>
                </a:cubicBezTo>
                <a:lnTo>
                  <a:pt x="152" y="164"/>
                </a:lnTo>
                <a:cubicBezTo>
                  <a:pt x="152" y="164"/>
                  <a:pt x="153" y="163"/>
                  <a:pt x="154" y="163"/>
                </a:cubicBezTo>
                <a:cubicBezTo>
                  <a:pt x="157" y="166"/>
                  <a:pt x="159" y="166"/>
                  <a:pt x="161" y="166"/>
                </a:cubicBezTo>
                <a:lnTo>
                  <a:pt x="163" y="166"/>
                </a:lnTo>
                <a:lnTo>
                  <a:pt x="164" y="166"/>
                </a:lnTo>
                <a:cubicBezTo>
                  <a:pt x="164" y="166"/>
                  <a:pt x="164" y="167"/>
                  <a:pt x="163" y="167"/>
                </a:cubicBezTo>
                <a:close/>
                <a:moveTo>
                  <a:pt x="155" y="159"/>
                </a:moveTo>
                <a:lnTo>
                  <a:pt x="156" y="158"/>
                </a:lnTo>
                <a:cubicBezTo>
                  <a:pt x="156" y="158"/>
                  <a:pt x="157" y="158"/>
                  <a:pt x="157" y="159"/>
                </a:cubicBezTo>
                <a:cubicBezTo>
                  <a:pt x="159" y="161"/>
                  <a:pt x="160" y="161"/>
                  <a:pt x="163" y="161"/>
                </a:cubicBezTo>
                <a:lnTo>
                  <a:pt x="163" y="162"/>
                </a:lnTo>
                <a:lnTo>
                  <a:pt x="163" y="163"/>
                </a:lnTo>
                <a:cubicBezTo>
                  <a:pt x="160" y="162"/>
                  <a:pt x="157" y="162"/>
                  <a:pt x="155" y="159"/>
                </a:cubicBezTo>
                <a:close/>
                <a:moveTo>
                  <a:pt x="168" y="159"/>
                </a:moveTo>
                <a:cubicBezTo>
                  <a:pt x="164" y="159"/>
                  <a:pt x="161" y="158"/>
                  <a:pt x="159" y="156"/>
                </a:cubicBezTo>
                <a:lnTo>
                  <a:pt x="159" y="155"/>
                </a:lnTo>
                <a:lnTo>
                  <a:pt x="160" y="155"/>
                </a:lnTo>
                <a:cubicBezTo>
                  <a:pt x="162" y="156"/>
                  <a:pt x="165" y="158"/>
                  <a:pt x="168" y="158"/>
                </a:cubicBezTo>
                <a:lnTo>
                  <a:pt x="169" y="159"/>
                </a:lnTo>
                <a:lnTo>
                  <a:pt x="168" y="159"/>
                </a:lnTo>
                <a:close/>
                <a:moveTo>
                  <a:pt x="139" y="159"/>
                </a:moveTo>
                <a:cubicBezTo>
                  <a:pt x="141" y="156"/>
                  <a:pt x="142" y="153"/>
                  <a:pt x="145" y="151"/>
                </a:cubicBezTo>
                <a:cubicBezTo>
                  <a:pt x="145" y="150"/>
                  <a:pt x="145" y="150"/>
                  <a:pt x="146" y="151"/>
                </a:cubicBezTo>
                <a:lnTo>
                  <a:pt x="146" y="152"/>
                </a:lnTo>
                <a:cubicBezTo>
                  <a:pt x="145" y="154"/>
                  <a:pt x="141" y="156"/>
                  <a:pt x="140" y="159"/>
                </a:cubicBezTo>
                <a:lnTo>
                  <a:pt x="139" y="159"/>
                </a:lnTo>
                <a:close/>
                <a:moveTo>
                  <a:pt x="150" y="146"/>
                </a:moveTo>
                <a:lnTo>
                  <a:pt x="150" y="145"/>
                </a:lnTo>
                <a:cubicBezTo>
                  <a:pt x="151" y="143"/>
                  <a:pt x="154" y="142"/>
                  <a:pt x="155" y="140"/>
                </a:cubicBezTo>
                <a:lnTo>
                  <a:pt x="157" y="140"/>
                </a:lnTo>
                <a:lnTo>
                  <a:pt x="157" y="142"/>
                </a:lnTo>
                <a:cubicBezTo>
                  <a:pt x="154" y="142"/>
                  <a:pt x="153" y="143"/>
                  <a:pt x="151" y="146"/>
                </a:cubicBezTo>
                <a:lnTo>
                  <a:pt x="150" y="146"/>
                </a:lnTo>
                <a:close/>
                <a:moveTo>
                  <a:pt x="163" y="139"/>
                </a:moveTo>
                <a:cubicBezTo>
                  <a:pt x="163" y="137"/>
                  <a:pt x="163" y="135"/>
                  <a:pt x="164" y="133"/>
                </a:cubicBezTo>
                <a:lnTo>
                  <a:pt x="165" y="133"/>
                </a:lnTo>
                <a:lnTo>
                  <a:pt x="166" y="134"/>
                </a:lnTo>
                <a:cubicBezTo>
                  <a:pt x="164" y="136"/>
                  <a:pt x="164" y="137"/>
                  <a:pt x="165" y="138"/>
                </a:cubicBezTo>
                <a:cubicBezTo>
                  <a:pt x="166" y="140"/>
                  <a:pt x="168" y="140"/>
                  <a:pt x="168" y="140"/>
                </a:cubicBezTo>
                <a:cubicBezTo>
                  <a:pt x="170" y="140"/>
                  <a:pt x="173" y="138"/>
                  <a:pt x="173" y="137"/>
                </a:cubicBezTo>
                <a:cubicBezTo>
                  <a:pt x="173" y="134"/>
                  <a:pt x="171" y="133"/>
                  <a:pt x="169" y="132"/>
                </a:cubicBezTo>
                <a:lnTo>
                  <a:pt x="169" y="131"/>
                </a:lnTo>
                <a:cubicBezTo>
                  <a:pt x="169" y="131"/>
                  <a:pt x="170" y="130"/>
                  <a:pt x="170" y="131"/>
                </a:cubicBezTo>
                <a:cubicBezTo>
                  <a:pt x="173" y="132"/>
                  <a:pt x="174" y="134"/>
                  <a:pt x="173" y="137"/>
                </a:cubicBezTo>
                <a:cubicBezTo>
                  <a:pt x="173" y="139"/>
                  <a:pt x="173" y="142"/>
                  <a:pt x="170" y="142"/>
                </a:cubicBezTo>
                <a:lnTo>
                  <a:pt x="169" y="142"/>
                </a:lnTo>
                <a:lnTo>
                  <a:pt x="168" y="142"/>
                </a:lnTo>
                <a:cubicBezTo>
                  <a:pt x="167" y="142"/>
                  <a:pt x="164" y="142"/>
                  <a:pt x="163" y="139"/>
                </a:cubicBezTo>
                <a:close/>
                <a:moveTo>
                  <a:pt x="147" y="127"/>
                </a:moveTo>
                <a:lnTo>
                  <a:pt x="146" y="127"/>
                </a:lnTo>
                <a:cubicBezTo>
                  <a:pt x="149" y="77"/>
                  <a:pt x="135" y="36"/>
                  <a:pt x="106" y="5"/>
                </a:cubicBezTo>
                <a:cubicBezTo>
                  <a:pt x="105" y="5"/>
                  <a:pt x="105" y="4"/>
                  <a:pt x="106" y="4"/>
                </a:cubicBezTo>
                <a:lnTo>
                  <a:pt x="107" y="4"/>
                </a:lnTo>
                <a:cubicBezTo>
                  <a:pt x="136" y="35"/>
                  <a:pt x="150" y="77"/>
                  <a:pt x="148" y="127"/>
                </a:cubicBezTo>
                <a:lnTo>
                  <a:pt x="147" y="127"/>
                </a:lnTo>
                <a:close/>
                <a:moveTo>
                  <a:pt x="163" y="126"/>
                </a:moveTo>
                <a:lnTo>
                  <a:pt x="160" y="126"/>
                </a:lnTo>
                <a:cubicBezTo>
                  <a:pt x="160" y="124"/>
                  <a:pt x="159" y="124"/>
                  <a:pt x="159" y="124"/>
                </a:cubicBezTo>
                <a:cubicBezTo>
                  <a:pt x="167" y="81"/>
                  <a:pt x="145" y="27"/>
                  <a:pt x="130" y="2"/>
                </a:cubicBezTo>
                <a:lnTo>
                  <a:pt x="130" y="1"/>
                </a:lnTo>
                <a:lnTo>
                  <a:pt x="132" y="0"/>
                </a:lnTo>
                <a:lnTo>
                  <a:pt x="132" y="1"/>
                </a:lnTo>
                <a:cubicBezTo>
                  <a:pt x="159" y="43"/>
                  <a:pt x="170" y="84"/>
                  <a:pt x="166" y="124"/>
                </a:cubicBezTo>
                <a:cubicBezTo>
                  <a:pt x="164" y="126"/>
                  <a:pt x="163" y="126"/>
                  <a:pt x="163" y="126"/>
                </a:cubicBezTo>
                <a:close/>
                <a:moveTo>
                  <a:pt x="138" y="15"/>
                </a:moveTo>
                <a:cubicBezTo>
                  <a:pt x="152" y="44"/>
                  <a:pt x="168" y="87"/>
                  <a:pt x="161" y="124"/>
                </a:cubicBezTo>
                <a:lnTo>
                  <a:pt x="165" y="124"/>
                </a:lnTo>
                <a:cubicBezTo>
                  <a:pt x="168" y="88"/>
                  <a:pt x="160" y="52"/>
                  <a:pt x="138" y="15"/>
                </a:cubicBezTo>
                <a:close/>
                <a:moveTo>
                  <a:pt x="153" y="114"/>
                </a:moveTo>
                <a:lnTo>
                  <a:pt x="154" y="113"/>
                </a:lnTo>
                <a:lnTo>
                  <a:pt x="154" y="114"/>
                </a:lnTo>
                <a:lnTo>
                  <a:pt x="154" y="122"/>
                </a:lnTo>
                <a:cubicBezTo>
                  <a:pt x="154" y="119"/>
                  <a:pt x="154" y="116"/>
                  <a:pt x="153" y="114"/>
                </a:cubicBezTo>
                <a:close/>
                <a:moveTo>
                  <a:pt x="153" y="101"/>
                </a:moveTo>
                <a:cubicBezTo>
                  <a:pt x="152" y="95"/>
                  <a:pt x="151" y="89"/>
                  <a:pt x="150" y="84"/>
                </a:cubicBezTo>
                <a:cubicBezTo>
                  <a:pt x="150" y="82"/>
                  <a:pt x="151" y="82"/>
                  <a:pt x="151" y="82"/>
                </a:cubicBezTo>
                <a:lnTo>
                  <a:pt x="152" y="84"/>
                </a:lnTo>
                <a:cubicBezTo>
                  <a:pt x="153" y="89"/>
                  <a:pt x="154" y="95"/>
                  <a:pt x="154" y="101"/>
                </a:cubicBezTo>
                <a:lnTo>
                  <a:pt x="153" y="101"/>
                </a:lnTo>
                <a:close/>
                <a:moveTo>
                  <a:pt x="149" y="71"/>
                </a:moveTo>
                <a:lnTo>
                  <a:pt x="148" y="71"/>
                </a:lnTo>
                <a:cubicBezTo>
                  <a:pt x="146" y="65"/>
                  <a:pt x="145" y="61"/>
                  <a:pt x="145" y="55"/>
                </a:cubicBezTo>
                <a:cubicBezTo>
                  <a:pt x="147" y="60"/>
                  <a:pt x="148" y="65"/>
                  <a:pt x="150" y="70"/>
                </a:cubicBezTo>
                <a:lnTo>
                  <a:pt x="149" y="71"/>
                </a:lnTo>
                <a:close/>
                <a:moveTo>
                  <a:pt x="6" y="49"/>
                </a:moveTo>
                <a:cubicBezTo>
                  <a:pt x="3" y="48"/>
                  <a:pt x="2" y="48"/>
                  <a:pt x="2" y="47"/>
                </a:cubicBezTo>
                <a:lnTo>
                  <a:pt x="4" y="46"/>
                </a:lnTo>
                <a:lnTo>
                  <a:pt x="6" y="45"/>
                </a:lnTo>
                <a:lnTo>
                  <a:pt x="4" y="45"/>
                </a:lnTo>
                <a:lnTo>
                  <a:pt x="2" y="45"/>
                </a:lnTo>
                <a:lnTo>
                  <a:pt x="5" y="43"/>
                </a:lnTo>
                <a:lnTo>
                  <a:pt x="6" y="43"/>
                </a:lnTo>
                <a:cubicBezTo>
                  <a:pt x="6" y="43"/>
                  <a:pt x="5" y="42"/>
                  <a:pt x="4" y="42"/>
                </a:cubicBezTo>
                <a:lnTo>
                  <a:pt x="2" y="42"/>
                </a:lnTo>
                <a:cubicBezTo>
                  <a:pt x="2" y="40"/>
                  <a:pt x="2" y="40"/>
                  <a:pt x="4" y="40"/>
                </a:cubicBezTo>
                <a:cubicBezTo>
                  <a:pt x="5" y="39"/>
                  <a:pt x="6" y="39"/>
                  <a:pt x="6" y="38"/>
                </a:cubicBezTo>
                <a:lnTo>
                  <a:pt x="3" y="38"/>
                </a:lnTo>
                <a:lnTo>
                  <a:pt x="6" y="36"/>
                </a:lnTo>
                <a:lnTo>
                  <a:pt x="5" y="36"/>
                </a:lnTo>
                <a:cubicBezTo>
                  <a:pt x="6" y="35"/>
                  <a:pt x="6" y="34"/>
                  <a:pt x="8" y="33"/>
                </a:cubicBezTo>
                <a:cubicBezTo>
                  <a:pt x="6" y="34"/>
                  <a:pt x="5" y="34"/>
                  <a:pt x="3" y="34"/>
                </a:cubicBez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3" y="32"/>
                </a:lnTo>
                <a:cubicBezTo>
                  <a:pt x="5" y="33"/>
                  <a:pt x="6" y="33"/>
                  <a:pt x="6" y="33"/>
                </a:cubicBezTo>
                <a:lnTo>
                  <a:pt x="8" y="33"/>
                </a:lnTo>
                <a:lnTo>
                  <a:pt x="10" y="33"/>
                </a:lnTo>
                <a:cubicBezTo>
                  <a:pt x="10" y="34"/>
                  <a:pt x="9" y="35"/>
                  <a:pt x="9" y="35"/>
                </a:cubicBezTo>
                <a:cubicBezTo>
                  <a:pt x="7" y="35"/>
                  <a:pt x="6" y="36"/>
                  <a:pt x="6" y="36"/>
                </a:cubicBezTo>
                <a:cubicBezTo>
                  <a:pt x="6" y="36"/>
                  <a:pt x="7" y="38"/>
                  <a:pt x="8" y="38"/>
                </a:cubicBezTo>
                <a:cubicBezTo>
                  <a:pt x="8" y="40"/>
                  <a:pt x="8" y="40"/>
                  <a:pt x="6" y="40"/>
                </a:cubicBezTo>
                <a:lnTo>
                  <a:pt x="8" y="42"/>
                </a:lnTo>
                <a:cubicBezTo>
                  <a:pt x="8" y="43"/>
                  <a:pt x="7" y="43"/>
                  <a:pt x="7" y="43"/>
                </a:cubicBezTo>
                <a:lnTo>
                  <a:pt x="7" y="45"/>
                </a:lnTo>
                <a:cubicBezTo>
                  <a:pt x="7" y="45"/>
                  <a:pt x="7" y="46"/>
                  <a:pt x="6" y="46"/>
                </a:cubicBezTo>
                <a:lnTo>
                  <a:pt x="7" y="47"/>
                </a:lnTo>
                <a:cubicBezTo>
                  <a:pt x="8" y="47"/>
                  <a:pt x="9" y="48"/>
                  <a:pt x="9" y="48"/>
                </a:cubicBezTo>
                <a:lnTo>
                  <a:pt x="9" y="49"/>
                </a:lnTo>
                <a:lnTo>
                  <a:pt x="6" y="49"/>
                </a:lnTo>
                <a:close/>
                <a:moveTo>
                  <a:pt x="138" y="40"/>
                </a:moveTo>
                <a:cubicBezTo>
                  <a:pt x="136" y="35"/>
                  <a:pt x="132" y="29"/>
                  <a:pt x="130" y="24"/>
                </a:cubicBezTo>
                <a:lnTo>
                  <a:pt x="131" y="23"/>
                </a:lnTo>
                <a:lnTo>
                  <a:pt x="132" y="23"/>
                </a:lnTo>
                <a:cubicBezTo>
                  <a:pt x="134" y="28"/>
                  <a:pt x="137" y="34"/>
                  <a:pt x="139" y="40"/>
                </a:cubicBezTo>
                <a:lnTo>
                  <a:pt x="139" y="41"/>
                </a:lnTo>
                <a:lnTo>
                  <a:pt x="138" y="40"/>
                </a:lnTo>
                <a:close/>
                <a:moveTo>
                  <a:pt x="122" y="12"/>
                </a:moveTo>
                <a:cubicBezTo>
                  <a:pt x="121" y="10"/>
                  <a:pt x="119" y="8"/>
                  <a:pt x="117" y="5"/>
                </a:cubicBezTo>
                <a:cubicBezTo>
                  <a:pt x="117" y="4"/>
                  <a:pt x="118" y="4"/>
                  <a:pt x="119" y="5"/>
                </a:cubicBezTo>
                <a:cubicBezTo>
                  <a:pt x="120" y="7"/>
                  <a:pt x="122" y="9"/>
                  <a:pt x="123" y="12"/>
                </a:cubicBezTo>
                <a:lnTo>
                  <a:pt x="12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Freeform 3097">
            <a:extLst>
              <a:ext uri="{FF2B5EF4-FFF2-40B4-BE49-F238E27FC236}">
                <a16:creationId xmlns:a16="http://schemas.microsoft.com/office/drawing/2014/main" id="{E99CBF14-2F34-2F44-8DF9-0FF5B2C6D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38388"/>
            <a:ext cx="6350" cy="6350"/>
          </a:xfrm>
          <a:custGeom>
            <a:avLst/>
            <a:gdLst>
              <a:gd name="T0" fmla="*/ 2362597 w 16"/>
              <a:gd name="T1" fmla="*/ 0 h 16"/>
              <a:gd name="T2" fmla="*/ 0 w 16"/>
              <a:gd name="T3" fmla="*/ 2362597 h 16"/>
              <a:gd name="T4" fmla="*/ 787400 w 16"/>
              <a:gd name="T5" fmla="*/ 0 h 16"/>
              <a:gd name="T6" fmla="*/ 2362597 w 16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6">
                <a:moveTo>
                  <a:pt x="15" y="0"/>
                </a:moveTo>
                <a:cubicBezTo>
                  <a:pt x="11" y="1"/>
                  <a:pt x="7" y="13"/>
                  <a:pt x="0" y="15"/>
                </a:cubicBezTo>
                <a:cubicBezTo>
                  <a:pt x="2" y="10"/>
                  <a:pt x="0" y="5"/>
                  <a:pt x="5" y="0"/>
                </a:cubicBezTo>
                <a:lnTo>
                  <a:pt x="15" y="0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Freeform 3098">
            <a:extLst>
              <a:ext uri="{FF2B5EF4-FFF2-40B4-BE49-F238E27FC236}">
                <a16:creationId xmlns:a16="http://schemas.microsoft.com/office/drawing/2014/main" id="{79C10C61-A9DB-5B4E-8EFE-888765D28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38388"/>
            <a:ext cx="6350" cy="6350"/>
          </a:xfrm>
          <a:custGeom>
            <a:avLst/>
            <a:gdLst>
              <a:gd name="T0" fmla="*/ 0 w 16"/>
              <a:gd name="T1" fmla="*/ 2232212 h 17"/>
              <a:gd name="T2" fmla="*/ 0 w 16"/>
              <a:gd name="T3" fmla="*/ 1953185 h 17"/>
              <a:gd name="T4" fmla="*/ 630238 w 16"/>
              <a:gd name="T5" fmla="*/ 139700 h 17"/>
              <a:gd name="T6" fmla="*/ 787400 w 16"/>
              <a:gd name="T7" fmla="*/ 139700 h 17"/>
              <a:gd name="T8" fmla="*/ 944959 w 16"/>
              <a:gd name="T9" fmla="*/ 279026 h 17"/>
              <a:gd name="T10" fmla="*/ 315119 w 16"/>
              <a:gd name="T11" fmla="*/ 1953185 h 17"/>
              <a:gd name="T12" fmla="*/ 315119 w 16"/>
              <a:gd name="T13" fmla="*/ 2232212 h 17"/>
              <a:gd name="T14" fmla="*/ 0 w 16"/>
              <a:gd name="T15" fmla="*/ 2232212 h 17"/>
              <a:gd name="T16" fmla="*/ 1260078 w 16"/>
              <a:gd name="T17" fmla="*/ 976779 h 17"/>
              <a:gd name="T18" fmla="*/ 2362597 w 16"/>
              <a:gd name="T19" fmla="*/ 0 h 17"/>
              <a:gd name="T20" fmla="*/ 2362597 w 16"/>
              <a:gd name="T21" fmla="*/ 139700 h 17"/>
              <a:gd name="T22" fmla="*/ 2362597 w 16"/>
              <a:gd name="T23" fmla="*/ 279026 h 17"/>
              <a:gd name="T24" fmla="*/ 1417638 w 16"/>
              <a:gd name="T25" fmla="*/ 1116106 h 17"/>
              <a:gd name="T26" fmla="*/ 315119 w 16"/>
              <a:gd name="T27" fmla="*/ 2232212 h 17"/>
              <a:gd name="T28" fmla="*/ 1260078 w 16"/>
              <a:gd name="T29" fmla="*/ 976779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7">
                <a:moveTo>
                  <a:pt x="0" y="16"/>
                </a:moveTo>
                <a:lnTo>
                  <a:pt x="0" y="14"/>
                </a:lnTo>
                <a:cubicBezTo>
                  <a:pt x="0" y="9"/>
                  <a:pt x="0" y="5"/>
                  <a:pt x="4" y="1"/>
                </a:cubicBezTo>
                <a:cubicBezTo>
                  <a:pt x="5" y="0"/>
                  <a:pt x="5" y="0"/>
                  <a:pt x="5" y="1"/>
                </a:cubicBezTo>
                <a:cubicBezTo>
                  <a:pt x="6" y="1"/>
                  <a:pt x="6" y="1"/>
                  <a:pt x="6" y="2"/>
                </a:cubicBezTo>
                <a:cubicBezTo>
                  <a:pt x="2" y="6"/>
                  <a:pt x="2" y="10"/>
                  <a:pt x="2" y="14"/>
                </a:cubicBezTo>
                <a:lnTo>
                  <a:pt x="2" y="16"/>
                </a:lnTo>
                <a:cubicBezTo>
                  <a:pt x="1" y="16"/>
                  <a:pt x="0" y="16"/>
                  <a:pt x="0" y="16"/>
                </a:cubicBezTo>
                <a:close/>
                <a:moveTo>
                  <a:pt x="8" y="7"/>
                </a:moveTo>
                <a:cubicBezTo>
                  <a:pt x="11" y="4"/>
                  <a:pt x="11" y="1"/>
                  <a:pt x="15" y="0"/>
                </a:cubicBezTo>
                <a:lnTo>
                  <a:pt x="15" y="1"/>
                </a:lnTo>
                <a:lnTo>
                  <a:pt x="15" y="2"/>
                </a:lnTo>
                <a:cubicBezTo>
                  <a:pt x="13" y="2"/>
                  <a:pt x="11" y="5"/>
                  <a:pt x="9" y="8"/>
                </a:cubicBezTo>
                <a:cubicBezTo>
                  <a:pt x="7" y="11"/>
                  <a:pt x="5" y="14"/>
                  <a:pt x="2" y="16"/>
                </a:cubicBezTo>
                <a:cubicBezTo>
                  <a:pt x="3" y="13"/>
                  <a:pt x="5" y="10"/>
                  <a:pt x="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3" name="Freeform 3099">
            <a:extLst>
              <a:ext uri="{FF2B5EF4-FFF2-40B4-BE49-F238E27FC236}">
                <a16:creationId xmlns:a16="http://schemas.microsoft.com/office/drawing/2014/main" id="{CB99F3F7-AEE1-4B46-83AC-D9E47298B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35213"/>
            <a:ext cx="7937" cy="6350"/>
          </a:xfrm>
          <a:custGeom>
            <a:avLst/>
            <a:gdLst>
              <a:gd name="T0" fmla="*/ 2262735 w 23"/>
              <a:gd name="T1" fmla="*/ 0 h 16"/>
              <a:gd name="T2" fmla="*/ 2619900 w 23"/>
              <a:gd name="T3" fmla="*/ 0 h 16"/>
              <a:gd name="T4" fmla="*/ 0 w 23"/>
              <a:gd name="T5" fmla="*/ 2362597 h 16"/>
              <a:gd name="T6" fmla="*/ 2262735 w 23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6">
                <a:moveTo>
                  <a:pt x="19" y="0"/>
                </a:moveTo>
                <a:lnTo>
                  <a:pt x="22" y="0"/>
                </a:lnTo>
                <a:cubicBezTo>
                  <a:pt x="21" y="10"/>
                  <a:pt x="10" y="10"/>
                  <a:pt x="0" y="15"/>
                </a:cubicBezTo>
                <a:cubicBezTo>
                  <a:pt x="3" y="8"/>
                  <a:pt x="10" y="3"/>
                  <a:pt x="19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4" name="Freeform 3100">
            <a:extLst>
              <a:ext uri="{FF2B5EF4-FFF2-40B4-BE49-F238E27FC236}">
                <a16:creationId xmlns:a16="http://schemas.microsoft.com/office/drawing/2014/main" id="{D1B804D3-5E82-C745-A9D2-FE0600140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35213"/>
            <a:ext cx="7937" cy="6350"/>
          </a:xfrm>
          <a:custGeom>
            <a:avLst/>
            <a:gdLst>
              <a:gd name="T0" fmla="*/ 0 w 22"/>
              <a:gd name="T1" fmla="*/ 2232212 h 17"/>
              <a:gd name="T2" fmla="*/ 2342858 w 22"/>
              <a:gd name="T3" fmla="*/ 0 h 17"/>
              <a:gd name="T4" fmla="*/ 2342858 w 22"/>
              <a:gd name="T5" fmla="*/ 0 h 17"/>
              <a:gd name="T6" fmla="*/ 2342858 w 22"/>
              <a:gd name="T7" fmla="*/ 0 h 17"/>
              <a:gd name="T8" fmla="*/ 130239 w 22"/>
              <a:gd name="T9" fmla="*/ 2092885 h 17"/>
              <a:gd name="T10" fmla="*/ 1171429 w 22"/>
              <a:gd name="T11" fmla="*/ 1534832 h 17"/>
              <a:gd name="T12" fmla="*/ 2473097 w 22"/>
              <a:gd name="T13" fmla="*/ 0 h 17"/>
              <a:gd name="T14" fmla="*/ 2733214 w 22"/>
              <a:gd name="T15" fmla="*/ 0 h 17"/>
              <a:gd name="T16" fmla="*/ 2733214 w 22"/>
              <a:gd name="T17" fmla="*/ 0 h 17"/>
              <a:gd name="T18" fmla="*/ 1171429 w 22"/>
              <a:gd name="T19" fmla="*/ 1674159 h 17"/>
              <a:gd name="T20" fmla="*/ 0 w 22"/>
              <a:gd name="T21" fmla="*/ 2232212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7">
                <a:moveTo>
                  <a:pt x="0" y="16"/>
                </a:moveTo>
                <a:cubicBezTo>
                  <a:pt x="2" y="6"/>
                  <a:pt x="10" y="2"/>
                  <a:pt x="18" y="0"/>
                </a:cubicBezTo>
                <a:cubicBezTo>
                  <a:pt x="9" y="5"/>
                  <a:pt x="2" y="9"/>
                  <a:pt x="1" y="15"/>
                </a:cubicBezTo>
                <a:cubicBezTo>
                  <a:pt x="2" y="13"/>
                  <a:pt x="5" y="12"/>
                  <a:pt x="9" y="11"/>
                </a:cubicBezTo>
                <a:cubicBezTo>
                  <a:pt x="14" y="9"/>
                  <a:pt x="19" y="6"/>
                  <a:pt x="19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21" y="8"/>
                  <a:pt x="15" y="10"/>
                  <a:pt x="9" y="12"/>
                </a:cubicBezTo>
                <a:cubicBezTo>
                  <a:pt x="5" y="14"/>
                  <a:pt x="2" y="15"/>
                  <a:pt x="0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5" name="Freeform 3101">
            <a:extLst>
              <a:ext uri="{FF2B5EF4-FFF2-40B4-BE49-F238E27FC236}">
                <a16:creationId xmlns:a16="http://schemas.microsoft.com/office/drawing/2014/main" id="{E7C33DD1-6371-6B40-8074-158B0A077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24100"/>
            <a:ext cx="9525" cy="11113"/>
          </a:xfrm>
          <a:custGeom>
            <a:avLst/>
            <a:gdLst>
              <a:gd name="T0" fmla="*/ 939312 w 26"/>
              <a:gd name="T1" fmla="*/ 2154575 h 33"/>
              <a:gd name="T2" fmla="*/ 1073761 w 26"/>
              <a:gd name="T3" fmla="*/ 2041424 h 33"/>
              <a:gd name="T4" fmla="*/ 3355364 w 26"/>
              <a:gd name="T5" fmla="*/ 1134200 h 33"/>
              <a:gd name="T6" fmla="*/ 1476375 w 26"/>
              <a:gd name="T7" fmla="*/ 3628900 h 33"/>
              <a:gd name="T8" fmla="*/ 939312 w 26"/>
              <a:gd name="T9" fmla="*/ 2721675 h 33"/>
              <a:gd name="T10" fmla="*/ 0 w 26"/>
              <a:gd name="T11" fmla="*/ 3628900 h 33"/>
              <a:gd name="T12" fmla="*/ 402614 w 26"/>
              <a:gd name="T13" fmla="*/ 1474325 h 33"/>
              <a:gd name="T14" fmla="*/ 939312 w 26"/>
              <a:gd name="T15" fmla="*/ 2154575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" h="33">
                <a:moveTo>
                  <a:pt x="7" y="19"/>
                </a:moveTo>
                <a:lnTo>
                  <a:pt x="8" y="18"/>
                </a:lnTo>
                <a:cubicBezTo>
                  <a:pt x="12" y="13"/>
                  <a:pt x="25" y="0"/>
                  <a:pt x="25" y="10"/>
                </a:cubicBezTo>
                <a:cubicBezTo>
                  <a:pt x="25" y="18"/>
                  <a:pt x="19" y="26"/>
                  <a:pt x="11" y="32"/>
                </a:cubicBezTo>
                <a:cubicBezTo>
                  <a:pt x="8" y="32"/>
                  <a:pt x="5" y="29"/>
                  <a:pt x="7" y="24"/>
                </a:cubicBezTo>
                <a:cubicBezTo>
                  <a:pt x="5" y="27"/>
                  <a:pt x="4" y="30"/>
                  <a:pt x="0" y="32"/>
                </a:cubicBezTo>
                <a:cubicBezTo>
                  <a:pt x="2" y="26"/>
                  <a:pt x="2" y="19"/>
                  <a:pt x="3" y="13"/>
                </a:cubicBezTo>
                <a:lnTo>
                  <a:pt x="7" y="19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6" name="Freeform 3102">
            <a:extLst>
              <a:ext uri="{FF2B5EF4-FFF2-40B4-BE49-F238E27FC236}">
                <a16:creationId xmlns:a16="http://schemas.microsoft.com/office/drawing/2014/main" id="{0B56E0E8-C4D5-D844-9FC6-B2255266F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25688"/>
            <a:ext cx="9525" cy="11112"/>
          </a:xfrm>
          <a:custGeom>
            <a:avLst/>
            <a:gdLst>
              <a:gd name="T0" fmla="*/ 1493308 w 27"/>
              <a:gd name="T1" fmla="*/ 4111057 h 29"/>
              <a:gd name="T2" fmla="*/ 1369131 w 27"/>
              <a:gd name="T3" fmla="*/ 4111057 h 29"/>
              <a:gd name="T4" fmla="*/ 3111147 w 27"/>
              <a:gd name="T5" fmla="*/ 880913 h 29"/>
              <a:gd name="T6" fmla="*/ 2862439 w 27"/>
              <a:gd name="T7" fmla="*/ 440648 h 29"/>
              <a:gd name="T8" fmla="*/ 1120069 w 27"/>
              <a:gd name="T9" fmla="*/ 2055337 h 29"/>
              <a:gd name="T10" fmla="*/ 995539 w 27"/>
              <a:gd name="T11" fmla="*/ 2202475 h 29"/>
              <a:gd name="T12" fmla="*/ 995539 w 27"/>
              <a:gd name="T13" fmla="*/ 2055337 h 29"/>
              <a:gd name="T14" fmla="*/ 3111147 w 27"/>
              <a:gd name="T15" fmla="*/ 146755 h 29"/>
              <a:gd name="T16" fmla="*/ 3235678 w 27"/>
              <a:gd name="T17" fmla="*/ 880913 h 29"/>
              <a:gd name="T18" fmla="*/ 1493308 w 27"/>
              <a:gd name="T19" fmla="*/ 4111057 h 29"/>
              <a:gd name="T20" fmla="*/ 1369131 w 27"/>
              <a:gd name="T21" fmla="*/ 4111057 h 29"/>
              <a:gd name="T22" fmla="*/ 1369131 w 27"/>
              <a:gd name="T23" fmla="*/ 4111057 h 29"/>
              <a:gd name="T24" fmla="*/ 1369131 w 27"/>
              <a:gd name="T25" fmla="*/ 4111057 h 29"/>
              <a:gd name="T26" fmla="*/ 1369131 w 27"/>
              <a:gd name="T27" fmla="*/ 4111057 h 29"/>
              <a:gd name="T28" fmla="*/ 871008 w 27"/>
              <a:gd name="T29" fmla="*/ 3670409 h 29"/>
              <a:gd name="T30" fmla="*/ 746831 w 27"/>
              <a:gd name="T31" fmla="*/ 3523654 h 29"/>
              <a:gd name="T32" fmla="*/ 0 w 27"/>
              <a:gd name="T33" fmla="*/ 4111057 h 29"/>
              <a:gd name="T34" fmla="*/ 0 w 27"/>
              <a:gd name="T35" fmla="*/ 3964302 h 29"/>
              <a:gd name="T36" fmla="*/ 0 w 27"/>
              <a:gd name="T37" fmla="*/ 4111057 h 29"/>
              <a:gd name="T38" fmla="*/ 0 w 27"/>
              <a:gd name="T39" fmla="*/ 3964302 h 29"/>
              <a:gd name="T40" fmla="*/ 746831 w 27"/>
              <a:gd name="T41" fmla="*/ 2936250 h 29"/>
              <a:gd name="T42" fmla="*/ 871008 w 27"/>
              <a:gd name="T43" fmla="*/ 2936250 h 29"/>
              <a:gd name="T44" fmla="*/ 871008 w 27"/>
              <a:gd name="T45" fmla="*/ 2789495 h 29"/>
              <a:gd name="T46" fmla="*/ 995539 w 27"/>
              <a:gd name="T47" fmla="*/ 3083388 h 29"/>
              <a:gd name="T48" fmla="*/ 995539 w 27"/>
              <a:gd name="T49" fmla="*/ 3670409 h 29"/>
              <a:gd name="T50" fmla="*/ 1369131 w 27"/>
              <a:gd name="T51" fmla="*/ 4111057 h 29"/>
              <a:gd name="T52" fmla="*/ 871008 w 27"/>
              <a:gd name="T53" fmla="*/ 3670409 h 29"/>
              <a:gd name="T54" fmla="*/ 249061 w 27"/>
              <a:gd name="T55" fmla="*/ 1321562 h 29"/>
              <a:gd name="T56" fmla="*/ 497769 w 27"/>
              <a:gd name="T57" fmla="*/ 1321562 h 29"/>
              <a:gd name="T58" fmla="*/ 871008 w 27"/>
              <a:gd name="T59" fmla="*/ 2202475 h 29"/>
              <a:gd name="T60" fmla="*/ 871008 w 27"/>
              <a:gd name="T61" fmla="*/ 2495985 h 29"/>
              <a:gd name="T62" fmla="*/ 746831 w 27"/>
              <a:gd name="T63" fmla="*/ 2495985 h 29"/>
              <a:gd name="T64" fmla="*/ 497769 w 27"/>
              <a:gd name="T65" fmla="*/ 1761827 h 29"/>
              <a:gd name="T66" fmla="*/ 0 w 27"/>
              <a:gd name="T67" fmla="*/ 3817164 h 29"/>
              <a:gd name="T68" fmla="*/ 249061 w 27"/>
              <a:gd name="T69" fmla="*/ 1321562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29">
                <a:moveTo>
                  <a:pt x="12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8" y="22"/>
                  <a:pt x="25" y="14"/>
                  <a:pt x="25" y="6"/>
                </a:cubicBezTo>
                <a:cubicBezTo>
                  <a:pt x="25" y="4"/>
                  <a:pt x="25" y="3"/>
                  <a:pt x="23" y="3"/>
                </a:cubicBezTo>
                <a:cubicBezTo>
                  <a:pt x="20" y="3"/>
                  <a:pt x="13" y="9"/>
                  <a:pt x="9" y="14"/>
                </a:cubicBezTo>
                <a:cubicBezTo>
                  <a:pt x="9" y="15"/>
                  <a:pt x="8" y="15"/>
                  <a:pt x="8" y="15"/>
                </a:cubicBezTo>
                <a:lnTo>
                  <a:pt x="8" y="14"/>
                </a:lnTo>
                <a:cubicBezTo>
                  <a:pt x="8" y="14"/>
                  <a:pt x="19" y="0"/>
                  <a:pt x="25" y="1"/>
                </a:cubicBezTo>
                <a:cubicBezTo>
                  <a:pt x="25" y="1"/>
                  <a:pt x="26" y="4"/>
                  <a:pt x="26" y="6"/>
                </a:cubicBezTo>
                <a:cubicBezTo>
                  <a:pt x="26" y="15"/>
                  <a:pt x="20" y="22"/>
                  <a:pt x="12" y="28"/>
                </a:cubicBezTo>
                <a:close/>
                <a:moveTo>
                  <a:pt x="11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7" y="25"/>
                </a:moveTo>
                <a:cubicBezTo>
                  <a:pt x="6" y="25"/>
                  <a:pt x="6" y="24"/>
                  <a:pt x="6" y="24"/>
                </a:cubicBezTo>
                <a:cubicBezTo>
                  <a:pt x="4" y="25"/>
                  <a:pt x="2" y="28"/>
                  <a:pt x="0" y="28"/>
                </a:cubicBezTo>
                <a:lnTo>
                  <a:pt x="0" y="27"/>
                </a:lnTo>
                <a:lnTo>
                  <a:pt x="0" y="28"/>
                </a:lnTo>
                <a:lnTo>
                  <a:pt x="0" y="27"/>
                </a:lnTo>
                <a:cubicBezTo>
                  <a:pt x="2" y="25"/>
                  <a:pt x="4" y="23"/>
                  <a:pt x="6" y="20"/>
                </a:cubicBezTo>
                <a:lnTo>
                  <a:pt x="7" y="20"/>
                </a:lnTo>
                <a:lnTo>
                  <a:pt x="7" y="19"/>
                </a:lnTo>
                <a:cubicBezTo>
                  <a:pt x="7" y="19"/>
                  <a:pt x="8" y="20"/>
                  <a:pt x="8" y="21"/>
                </a:cubicBezTo>
                <a:cubicBezTo>
                  <a:pt x="7" y="22"/>
                  <a:pt x="7" y="24"/>
                  <a:pt x="8" y="25"/>
                </a:cubicBezTo>
                <a:cubicBezTo>
                  <a:pt x="8" y="26"/>
                  <a:pt x="10" y="27"/>
                  <a:pt x="11" y="28"/>
                </a:cubicBezTo>
                <a:cubicBezTo>
                  <a:pt x="8" y="28"/>
                  <a:pt x="7" y="27"/>
                  <a:pt x="7" y="25"/>
                </a:cubicBezTo>
                <a:close/>
                <a:moveTo>
                  <a:pt x="2" y="9"/>
                </a:moveTo>
                <a:lnTo>
                  <a:pt x="4" y="9"/>
                </a:lnTo>
                <a:lnTo>
                  <a:pt x="7" y="15"/>
                </a:lnTo>
                <a:lnTo>
                  <a:pt x="7" y="17"/>
                </a:lnTo>
                <a:lnTo>
                  <a:pt x="6" y="17"/>
                </a:lnTo>
                <a:lnTo>
                  <a:pt x="4" y="12"/>
                </a:lnTo>
                <a:cubicBezTo>
                  <a:pt x="3" y="16"/>
                  <a:pt x="2" y="21"/>
                  <a:pt x="0" y="26"/>
                </a:cubicBezTo>
                <a:cubicBezTo>
                  <a:pt x="2" y="20"/>
                  <a:pt x="2" y="14"/>
                  <a:pt x="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7" name="Freeform 3103">
            <a:extLst>
              <a:ext uri="{FF2B5EF4-FFF2-40B4-BE49-F238E27FC236}">
                <a16:creationId xmlns:a16="http://schemas.microsoft.com/office/drawing/2014/main" id="{689485C2-7D2B-CA43-A640-9F149F188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30450"/>
            <a:ext cx="4763" cy="12700"/>
          </a:xfrm>
          <a:custGeom>
            <a:avLst/>
            <a:gdLst>
              <a:gd name="T0" fmla="*/ 115673 w 14"/>
              <a:gd name="T1" fmla="*/ 0 h 35"/>
              <a:gd name="T2" fmla="*/ 1041736 w 14"/>
              <a:gd name="T3" fmla="*/ 4476569 h 35"/>
              <a:gd name="T4" fmla="*/ 578705 w 14"/>
              <a:gd name="T5" fmla="*/ 2633254 h 35"/>
              <a:gd name="T6" fmla="*/ 810390 w 14"/>
              <a:gd name="T7" fmla="*/ 2238466 h 35"/>
              <a:gd name="T8" fmla="*/ 0 w 14"/>
              <a:gd name="T9" fmla="*/ 1053374 h 35"/>
              <a:gd name="T10" fmla="*/ 115673 w 14"/>
              <a:gd name="T11" fmla="*/ 0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35">
                <a:moveTo>
                  <a:pt x="1" y="0"/>
                </a:moveTo>
                <a:cubicBezTo>
                  <a:pt x="11" y="8"/>
                  <a:pt x="13" y="20"/>
                  <a:pt x="9" y="34"/>
                </a:cubicBezTo>
                <a:cubicBezTo>
                  <a:pt x="7" y="30"/>
                  <a:pt x="5" y="26"/>
                  <a:pt x="5" y="20"/>
                </a:cubicBezTo>
                <a:lnTo>
                  <a:pt x="7" y="17"/>
                </a:lnTo>
                <a:lnTo>
                  <a:pt x="0" y="8"/>
                </a:lnTo>
                <a:lnTo>
                  <a:pt x="1" y="0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8" name="Freeform 3104">
            <a:extLst>
              <a:ext uri="{FF2B5EF4-FFF2-40B4-BE49-F238E27FC236}">
                <a16:creationId xmlns:a16="http://schemas.microsoft.com/office/drawing/2014/main" id="{3C70894C-408C-2247-90DF-FA825A629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30450"/>
            <a:ext cx="4763" cy="12700"/>
          </a:xfrm>
          <a:custGeom>
            <a:avLst/>
            <a:gdLst>
              <a:gd name="T0" fmla="*/ 1008168 w 15"/>
              <a:gd name="T1" fmla="*/ 4355747 h 36"/>
              <a:gd name="T2" fmla="*/ 806535 w 15"/>
              <a:gd name="T3" fmla="*/ 4231217 h 36"/>
              <a:gd name="T4" fmla="*/ 302609 w 15"/>
              <a:gd name="T5" fmla="*/ 2613378 h 36"/>
              <a:gd name="T6" fmla="*/ 504243 w 15"/>
              <a:gd name="T7" fmla="*/ 2489200 h 36"/>
              <a:gd name="T8" fmla="*/ 504243 w 15"/>
              <a:gd name="T9" fmla="*/ 2489200 h 36"/>
              <a:gd name="T10" fmla="*/ 504243 w 15"/>
              <a:gd name="T11" fmla="*/ 2613378 h 36"/>
              <a:gd name="T12" fmla="*/ 907510 w 15"/>
              <a:gd name="T13" fmla="*/ 4107039 h 36"/>
              <a:gd name="T14" fmla="*/ 1008168 w 15"/>
              <a:gd name="T15" fmla="*/ 4231217 h 36"/>
              <a:gd name="T16" fmla="*/ 0 w 15"/>
              <a:gd name="T17" fmla="*/ 124531 h 36"/>
              <a:gd name="T18" fmla="*/ 0 w 15"/>
              <a:gd name="T19" fmla="*/ 0 h 36"/>
              <a:gd name="T20" fmla="*/ 100976 w 15"/>
              <a:gd name="T21" fmla="*/ 0 h 36"/>
              <a:gd name="T22" fmla="*/ 1008168 w 15"/>
              <a:gd name="T23" fmla="*/ 4355747 h 36"/>
              <a:gd name="T24" fmla="*/ 705877 w 15"/>
              <a:gd name="T25" fmla="*/ 2489200 h 36"/>
              <a:gd name="T26" fmla="*/ 604901 w 15"/>
              <a:gd name="T27" fmla="*/ 2240139 h 36"/>
              <a:gd name="T28" fmla="*/ 0 w 15"/>
              <a:gd name="T29" fmla="*/ 1120069 h 36"/>
              <a:gd name="T30" fmla="*/ 0 w 15"/>
              <a:gd name="T31" fmla="*/ 1120069 h 36"/>
              <a:gd name="T32" fmla="*/ 0 w 15"/>
              <a:gd name="T33" fmla="*/ 1120069 h 36"/>
              <a:gd name="T34" fmla="*/ 806535 w 15"/>
              <a:gd name="T35" fmla="*/ 2240139 h 36"/>
              <a:gd name="T36" fmla="*/ 806535 w 15"/>
              <a:gd name="T37" fmla="*/ 2489200 h 36"/>
              <a:gd name="T38" fmla="*/ 705877 w 15"/>
              <a:gd name="T39" fmla="*/ 2489200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36">
                <a:moveTo>
                  <a:pt x="10" y="35"/>
                </a:moveTo>
                <a:lnTo>
                  <a:pt x="8" y="34"/>
                </a:lnTo>
                <a:cubicBezTo>
                  <a:pt x="5" y="30"/>
                  <a:pt x="3" y="26"/>
                  <a:pt x="3" y="21"/>
                </a:cubicBezTo>
                <a:cubicBezTo>
                  <a:pt x="3" y="20"/>
                  <a:pt x="3" y="20"/>
                  <a:pt x="5" y="20"/>
                </a:cubicBezTo>
                <a:cubicBezTo>
                  <a:pt x="5" y="20"/>
                  <a:pt x="5" y="20"/>
                  <a:pt x="5" y="21"/>
                </a:cubicBezTo>
                <a:cubicBezTo>
                  <a:pt x="5" y="25"/>
                  <a:pt x="7" y="30"/>
                  <a:pt x="9" y="33"/>
                </a:cubicBezTo>
                <a:lnTo>
                  <a:pt x="10" y="34"/>
                </a:lnTo>
                <a:cubicBezTo>
                  <a:pt x="12" y="20"/>
                  <a:pt x="10" y="9"/>
                  <a:pt x="0" y="1"/>
                </a:cubicBez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cubicBezTo>
                  <a:pt x="11" y="9"/>
                  <a:pt x="14" y="20"/>
                  <a:pt x="10" y="35"/>
                </a:cubicBezTo>
                <a:close/>
                <a:moveTo>
                  <a:pt x="7" y="20"/>
                </a:moveTo>
                <a:lnTo>
                  <a:pt x="6" y="18"/>
                </a:lnTo>
                <a:lnTo>
                  <a:pt x="0" y="9"/>
                </a:lnTo>
                <a:lnTo>
                  <a:pt x="8" y="18"/>
                </a:lnTo>
                <a:lnTo>
                  <a:pt x="8" y="20"/>
                </a:lnTo>
                <a:lnTo>
                  <a:pt x="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Freeform 3105">
            <a:extLst>
              <a:ext uri="{FF2B5EF4-FFF2-40B4-BE49-F238E27FC236}">
                <a16:creationId xmlns:a16="http://schemas.microsoft.com/office/drawing/2014/main" id="{95A5EDBD-65E4-0048-915A-D7DD6A474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57438"/>
            <a:ext cx="25400" cy="3175"/>
          </a:xfrm>
          <a:custGeom>
            <a:avLst/>
            <a:gdLst>
              <a:gd name="T0" fmla="*/ 1185091 w 70"/>
              <a:gd name="T1" fmla="*/ 0 h 10"/>
              <a:gd name="T2" fmla="*/ 7768409 w 70"/>
              <a:gd name="T3" fmla="*/ 201613 h 10"/>
              <a:gd name="T4" fmla="*/ 6319883 w 70"/>
              <a:gd name="T5" fmla="*/ 806450 h 10"/>
              <a:gd name="T6" fmla="*/ 6583317 w 70"/>
              <a:gd name="T7" fmla="*/ 302578 h 10"/>
              <a:gd name="T8" fmla="*/ 4740003 w 70"/>
              <a:gd name="T9" fmla="*/ 907415 h 10"/>
              <a:gd name="T10" fmla="*/ 5266509 w 70"/>
              <a:gd name="T11" fmla="*/ 403225 h 10"/>
              <a:gd name="T12" fmla="*/ 3160123 w 70"/>
              <a:gd name="T13" fmla="*/ 705803 h 10"/>
              <a:gd name="T14" fmla="*/ 3686629 w 70"/>
              <a:gd name="T15" fmla="*/ 403225 h 10"/>
              <a:gd name="T16" fmla="*/ 1448163 w 70"/>
              <a:gd name="T17" fmla="*/ 604838 h 10"/>
              <a:gd name="T18" fmla="*/ 2238466 w 70"/>
              <a:gd name="T19" fmla="*/ 302578 h 10"/>
              <a:gd name="T20" fmla="*/ 0 w 70"/>
              <a:gd name="T21" fmla="*/ 201613 h 10"/>
              <a:gd name="T22" fmla="*/ 1185091 w 70"/>
              <a:gd name="T23" fmla="*/ 0 h 10"/>
              <a:gd name="T24" fmla="*/ 9084854 w 70"/>
              <a:gd name="T25" fmla="*/ 302578 h 10"/>
              <a:gd name="T26" fmla="*/ 7899763 w 70"/>
              <a:gd name="T27" fmla="*/ 705803 h 10"/>
              <a:gd name="T28" fmla="*/ 7899763 w 70"/>
              <a:gd name="T29" fmla="*/ 201613 h 10"/>
              <a:gd name="T30" fmla="*/ 9084854 w 70"/>
              <a:gd name="T31" fmla="*/ 302578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10">
                <a:moveTo>
                  <a:pt x="9" y="0"/>
                </a:moveTo>
                <a:lnTo>
                  <a:pt x="59" y="2"/>
                </a:lnTo>
                <a:cubicBezTo>
                  <a:pt x="55" y="5"/>
                  <a:pt x="53" y="8"/>
                  <a:pt x="48" y="8"/>
                </a:cubicBezTo>
                <a:cubicBezTo>
                  <a:pt x="49" y="7"/>
                  <a:pt x="50" y="4"/>
                  <a:pt x="50" y="3"/>
                </a:cubicBezTo>
                <a:cubicBezTo>
                  <a:pt x="46" y="6"/>
                  <a:pt x="43" y="8"/>
                  <a:pt x="36" y="9"/>
                </a:cubicBezTo>
                <a:cubicBezTo>
                  <a:pt x="37" y="8"/>
                  <a:pt x="40" y="5"/>
                  <a:pt x="40" y="4"/>
                </a:cubicBezTo>
                <a:cubicBezTo>
                  <a:pt x="35" y="6"/>
                  <a:pt x="31" y="7"/>
                  <a:pt x="24" y="7"/>
                </a:cubicBezTo>
                <a:cubicBezTo>
                  <a:pt x="27" y="5"/>
                  <a:pt x="28" y="4"/>
                  <a:pt x="28" y="4"/>
                </a:cubicBezTo>
                <a:cubicBezTo>
                  <a:pt x="23" y="5"/>
                  <a:pt x="17" y="8"/>
                  <a:pt x="11" y="6"/>
                </a:cubicBezTo>
                <a:cubicBezTo>
                  <a:pt x="12" y="5"/>
                  <a:pt x="15" y="4"/>
                  <a:pt x="17" y="3"/>
                </a:cubicBezTo>
                <a:cubicBezTo>
                  <a:pt x="11" y="4"/>
                  <a:pt x="5" y="4"/>
                  <a:pt x="0" y="2"/>
                </a:cubicBezTo>
                <a:cubicBezTo>
                  <a:pt x="3" y="1"/>
                  <a:pt x="6" y="2"/>
                  <a:pt x="9" y="0"/>
                </a:cubicBezTo>
                <a:close/>
                <a:moveTo>
                  <a:pt x="69" y="3"/>
                </a:moveTo>
                <a:cubicBezTo>
                  <a:pt x="67" y="4"/>
                  <a:pt x="64" y="6"/>
                  <a:pt x="60" y="7"/>
                </a:cubicBezTo>
                <a:lnTo>
                  <a:pt x="60" y="2"/>
                </a:lnTo>
                <a:lnTo>
                  <a:pt x="69" y="3"/>
                </a:lnTo>
                <a:close/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Freeform 3106">
            <a:extLst>
              <a:ext uri="{FF2B5EF4-FFF2-40B4-BE49-F238E27FC236}">
                <a16:creationId xmlns:a16="http://schemas.microsoft.com/office/drawing/2014/main" id="{CB205688-2AD7-DC4D-B29F-D232F95BF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57438"/>
            <a:ext cx="25400" cy="4762"/>
          </a:xfrm>
          <a:custGeom>
            <a:avLst/>
            <a:gdLst>
              <a:gd name="T0" fmla="*/ 4604808 w 72"/>
              <a:gd name="T1" fmla="*/ 1732178 h 12"/>
              <a:gd name="T2" fmla="*/ 4480278 w 72"/>
              <a:gd name="T3" fmla="*/ 1732178 h 12"/>
              <a:gd name="T4" fmla="*/ 4480278 w 72"/>
              <a:gd name="T5" fmla="*/ 1574635 h 12"/>
              <a:gd name="T6" fmla="*/ 4978047 w 72"/>
              <a:gd name="T7" fmla="*/ 787317 h 12"/>
              <a:gd name="T8" fmla="*/ 3235678 w 72"/>
              <a:gd name="T9" fmla="*/ 1259946 h 12"/>
              <a:gd name="T10" fmla="*/ 3235678 w 72"/>
              <a:gd name="T11" fmla="*/ 1102403 h 12"/>
              <a:gd name="T12" fmla="*/ 3484739 w 72"/>
              <a:gd name="T13" fmla="*/ 787317 h 12"/>
              <a:gd name="T14" fmla="*/ 1244600 w 72"/>
              <a:gd name="T15" fmla="*/ 1259946 h 12"/>
              <a:gd name="T16" fmla="*/ 1244600 w 72"/>
              <a:gd name="T17" fmla="*/ 1102403 h 12"/>
              <a:gd name="T18" fmla="*/ 1244600 w 72"/>
              <a:gd name="T19" fmla="*/ 944860 h 12"/>
              <a:gd name="T20" fmla="*/ 1866900 w 72"/>
              <a:gd name="T21" fmla="*/ 787317 h 12"/>
              <a:gd name="T22" fmla="*/ 0 w 72"/>
              <a:gd name="T23" fmla="*/ 629775 h 12"/>
              <a:gd name="T24" fmla="*/ 0 w 72"/>
              <a:gd name="T25" fmla="*/ 472629 h 12"/>
              <a:gd name="T26" fmla="*/ 124531 w 72"/>
              <a:gd name="T27" fmla="*/ 315086 h 12"/>
              <a:gd name="T28" fmla="*/ 249061 w 72"/>
              <a:gd name="T29" fmla="*/ 315086 h 12"/>
              <a:gd name="T30" fmla="*/ 1120069 w 72"/>
              <a:gd name="T31" fmla="*/ 0 h 12"/>
              <a:gd name="T32" fmla="*/ 1244600 w 72"/>
              <a:gd name="T33" fmla="*/ 157543 h 12"/>
              <a:gd name="T34" fmla="*/ 1244600 w 72"/>
              <a:gd name="T35" fmla="*/ 315086 h 12"/>
              <a:gd name="T36" fmla="*/ 497769 w 72"/>
              <a:gd name="T37" fmla="*/ 629775 h 12"/>
              <a:gd name="T38" fmla="*/ 1991078 w 72"/>
              <a:gd name="T39" fmla="*/ 629775 h 12"/>
              <a:gd name="T40" fmla="*/ 2240139 w 72"/>
              <a:gd name="T41" fmla="*/ 629775 h 12"/>
              <a:gd name="T42" fmla="*/ 1866900 w 72"/>
              <a:gd name="T43" fmla="*/ 1102403 h 12"/>
              <a:gd name="T44" fmla="*/ 3609269 w 72"/>
              <a:gd name="T45" fmla="*/ 629775 h 12"/>
              <a:gd name="T46" fmla="*/ 3484739 w 72"/>
              <a:gd name="T47" fmla="*/ 1102403 h 12"/>
              <a:gd name="T48" fmla="*/ 4978047 w 72"/>
              <a:gd name="T49" fmla="*/ 629775 h 12"/>
              <a:gd name="T50" fmla="*/ 4729339 w 72"/>
              <a:gd name="T51" fmla="*/ 1574635 h 12"/>
              <a:gd name="T52" fmla="*/ 6222647 w 72"/>
              <a:gd name="T53" fmla="*/ 629775 h 12"/>
              <a:gd name="T54" fmla="*/ 4604808 w 72"/>
              <a:gd name="T55" fmla="*/ 1732178 h 12"/>
              <a:gd name="T56" fmla="*/ 6222647 w 72"/>
              <a:gd name="T57" fmla="*/ 629775 h 12"/>
              <a:gd name="T58" fmla="*/ 6222647 w 72"/>
              <a:gd name="T59" fmla="*/ 1574635 h 12"/>
              <a:gd name="T60" fmla="*/ 6098117 w 72"/>
              <a:gd name="T61" fmla="*/ 1574635 h 12"/>
              <a:gd name="T62" fmla="*/ 6222647 w 72"/>
              <a:gd name="T63" fmla="*/ 629775 h 12"/>
              <a:gd name="T64" fmla="*/ 7591425 w 72"/>
              <a:gd name="T65" fmla="*/ 315086 h 12"/>
              <a:gd name="T66" fmla="*/ 7715956 w 72"/>
              <a:gd name="T67" fmla="*/ 1259946 h 12"/>
              <a:gd name="T68" fmla="*/ 8711494 w 72"/>
              <a:gd name="T69" fmla="*/ 472629 h 12"/>
              <a:gd name="T70" fmla="*/ 8836025 w 72"/>
              <a:gd name="T71" fmla="*/ 629775 h 12"/>
              <a:gd name="T72" fmla="*/ 7591425 w 72"/>
              <a:gd name="T73" fmla="*/ 1417489 h 12"/>
              <a:gd name="T74" fmla="*/ 7467247 w 72"/>
              <a:gd name="T75" fmla="*/ 472629 h 12"/>
              <a:gd name="T76" fmla="*/ 6222647 w 72"/>
              <a:gd name="T77" fmla="*/ 1574635 h 12"/>
              <a:gd name="T78" fmla="*/ 7591425 w 72"/>
              <a:gd name="T79" fmla="*/ 315086 h 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12">
                <a:moveTo>
                  <a:pt x="37" y="11"/>
                </a:moveTo>
                <a:lnTo>
                  <a:pt x="36" y="11"/>
                </a:lnTo>
                <a:lnTo>
                  <a:pt x="36" y="10"/>
                </a:lnTo>
                <a:cubicBezTo>
                  <a:pt x="38" y="8"/>
                  <a:pt x="40" y="6"/>
                  <a:pt x="40" y="5"/>
                </a:cubicBezTo>
                <a:cubicBezTo>
                  <a:pt x="35" y="8"/>
                  <a:pt x="31" y="9"/>
                  <a:pt x="26" y="8"/>
                </a:cubicBezTo>
                <a:lnTo>
                  <a:pt x="26" y="7"/>
                </a:lnTo>
                <a:lnTo>
                  <a:pt x="28" y="5"/>
                </a:lnTo>
                <a:cubicBezTo>
                  <a:pt x="24" y="8"/>
                  <a:pt x="19" y="9"/>
                  <a:pt x="10" y="8"/>
                </a:cubicBezTo>
                <a:lnTo>
                  <a:pt x="10" y="7"/>
                </a:lnTo>
                <a:lnTo>
                  <a:pt x="10" y="6"/>
                </a:lnTo>
                <a:cubicBezTo>
                  <a:pt x="12" y="5"/>
                  <a:pt x="13" y="5"/>
                  <a:pt x="15" y="5"/>
                </a:cubicBezTo>
                <a:cubicBezTo>
                  <a:pt x="10" y="5"/>
                  <a:pt x="5" y="5"/>
                  <a:pt x="0" y="4"/>
                </a:cubicBezTo>
                <a:lnTo>
                  <a:pt x="0" y="3"/>
                </a:lnTo>
                <a:cubicBezTo>
                  <a:pt x="0" y="2"/>
                  <a:pt x="0" y="2"/>
                  <a:pt x="1" y="2"/>
                </a:cubicBezTo>
                <a:lnTo>
                  <a:pt x="2" y="2"/>
                </a:lnTo>
                <a:cubicBezTo>
                  <a:pt x="5" y="2"/>
                  <a:pt x="7" y="2"/>
                  <a:pt x="9" y="0"/>
                </a:cubicBezTo>
                <a:lnTo>
                  <a:pt x="10" y="1"/>
                </a:lnTo>
                <a:lnTo>
                  <a:pt x="10" y="2"/>
                </a:lnTo>
                <a:cubicBezTo>
                  <a:pt x="8" y="3"/>
                  <a:pt x="7" y="4"/>
                  <a:pt x="4" y="4"/>
                </a:cubicBezTo>
                <a:lnTo>
                  <a:pt x="16" y="4"/>
                </a:lnTo>
                <a:lnTo>
                  <a:pt x="18" y="4"/>
                </a:lnTo>
                <a:lnTo>
                  <a:pt x="15" y="7"/>
                </a:lnTo>
                <a:cubicBezTo>
                  <a:pt x="20" y="8"/>
                  <a:pt x="25" y="5"/>
                  <a:pt x="29" y="4"/>
                </a:cubicBezTo>
                <a:cubicBezTo>
                  <a:pt x="29" y="5"/>
                  <a:pt x="29" y="5"/>
                  <a:pt x="28" y="7"/>
                </a:cubicBezTo>
                <a:cubicBezTo>
                  <a:pt x="32" y="7"/>
                  <a:pt x="36" y="5"/>
                  <a:pt x="40" y="4"/>
                </a:cubicBezTo>
                <a:cubicBezTo>
                  <a:pt x="42" y="7"/>
                  <a:pt x="40" y="9"/>
                  <a:pt x="38" y="10"/>
                </a:cubicBezTo>
                <a:cubicBezTo>
                  <a:pt x="42" y="9"/>
                  <a:pt x="46" y="7"/>
                  <a:pt x="50" y="4"/>
                </a:cubicBezTo>
                <a:cubicBezTo>
                  <a:pt x="47" y="8"/>
                  <a:pt x="43" y="10"/>
                  <a:pt x="37" y="11"/>
                </a:cubicBezTo>
                <a:close/>
                <a:moveTo>
                  <a:pt x="50" y="4"/>
                </a:moveTo>
                <a:cubicBezTo>
                  <a:pt x="52" y="6"/>
                  <a:pt x="51" y="8"/>
                  <a:pt x="50" y="10"/>
                </a:cubicBezTo>
                <a:lnTo>
                  <a:pt x="49" y="10"/>
                </a:lnTo>
                <a:cubicBezTo>
                  <a:pt x="50" y="8"/>
                  <a:pt x="50" y="5"/>
                  <a:pt x="50" y="4"/>
                </a:cubicBezTo>
                <a:close/>
                <a:moveTo>
                  <a:pt x="61" y="2"/>
                </a:moveTo>
                <a:lnTo>
                  <a:pt x="62" y="8"/>
                </a:lnTo>
                <a:cubicBezTo>
                  <a:pt x="64" y="6"/>
                  <a:pt x="67" y="5"/>
                  <a:pt x="70" y="3"/>
                </a:cubicBezTo>
                <a:lnTo>
                  <a:pt x="71" y="4"/>
                </a:lnTo>
                <a:cubicBezTo>
                  <a:pt x="69" y="7"/>
                  <a:pt x="65" y="8"/>
                  <a:pt x="61" y="9"/>
                </a:cubicBezTo>
                <a:lnTo>
                  <a:pt x="60" y="3"/>
                </a:lnTo>
                <a:cubicBezTo>
                  <a:pt x="58" y="6"/>
                  <a:pt x="54" y="9"/>
                  <a:pt x="50" y="10"/>
                </a:cubicBezTo>
                <a:cubicBezTo>
                  <a:pt x="54" y="8"/>
                  <a:pt x="57" y="5"/>
                  <a:pt x="6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Freeform 3107">
            <a:extLst>
              <a:ext uri="{FF2B5EF4-FFF2-40B4-BE49-F238E27FC236}">
                <a16:creationId xmlns:a16="http://schemas.microsoft.com/office/drawing/2014/main" id="{E32CA2F3-AF90-4E4A-A841-497AADE38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33625"/>
            <a:ext cx="3175" cy="7938"/>
          </a:xfrm>
          <a:custGeom>
            <a:avLst/>
            <a:gdLst>
              <a:gd name="T0" fmla="*/ 0 w 7"/>
              <a:gd name="T1" fmla="*/ 787847 h 20"/>
              <a:gd name="T2" fmla="*/ 1028700 w 7"/>
              <a:gd name="T3" fmla="*/ 0 h 20"/>
              <a:gd name="T4" fmla="*/ 822779 w 7"/>
              <a:gd name="T5" fmla="*/ 2993023 h 20"/>
              <a:gd name="T6" fmla="*/ 0 w 7"/>
              <a:gd name="T7" fmla="*/ 787847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0">
                <a:moveTo>
                  <a:pt x="0" y="5"/>
                </a:moveTo>
                <a:lnTo>
                  <a:pt x="5" y="0"/>
                </a:lnTo>
                <a:cubicBezTo>
                  <a:pt x="6" y="6"/>
                  <a:pt x="5" y="13"/>
                  <a:pt x="4" y="19"/>
                </a:cubicBezTo>
                <a:cubicBezTo>
                  <a:pt x="3" y="15"/>
                  <a:pt x="0" y="11"/>
                  <a:pt x="0" y="5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Freeform 3108">
            <a:extLst>
              <a:ext uri="{FF2B5EF4-FFF2-40B4-BE49-F238E27FC236}">
                <a16:creationId xmlns:a16="http://schemas.microsoft.com/office/drawing/2014/main" id="{8C9B09B0-D344-2249-80CE-B5595EAC9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33625"/>
            <a:ext cx="3175" cy="7938"/>
          </a:xfrm>
          <a:custGeom>
            <a:avLst/>
            <a:gdLst>
              <a:gd name="T0" fmla="*/ 504190 w 10"/>
              <a:gd name="T1" fmla="*/ 2733919 h 22"/>
              <a:gd name="T2" fmla="*/ 403225 w 10"/>
              <a:gd name="T3" fmla="*/ 2733919 h 22"/>
              <a:gd name="T4" fmla="*/ 403225 w 10"/>
              <a:gd name="T5" fmla="*/ 2343514 h 22"/>
              <a:gd name="T6" fmla="*/ 100965 w 10"/>
              <a:gd name="T7" fmla="*/ 781171 h 22"/>
              <a:gd name="T8" fmla="*/ 100965 w 10"/>
              <a:gd name="T9" fmla="*/ 650916 h 22"/>
              <a:gd name="T10" fmla="*/ 201613 w 10"/>
              <a:gd name="T11" fmla="*/ 781171 h 22"/>
              <a:gd name="T12" fmla="*/ 403225 w 10"/>
              <a:gd name="T13" fmla="*/ 2213259 h 22"/>
              <a:gd name="T14" fmla="*/ 403225 w 10"/>
              <a:gd name="T15" fmla="*/ 2213259 h 22"/>
              <a:gd name="T16" fmla="*/ 504190 w 10"/>
              <a:gd name="T17" fmla="*/ 130255 h 22"/>
              <a:gd name="T18" fmla="*/ 604838 w 10"/>
              <a:gd name="T19" fmla="*/ 0 h 22"/>
              <a:gd name="T20" fmla="*/ 705803 w 10"/>
              <a:gd name="T21" fmla="*/ 130255 h 22"/>
              <a:gd name="T22" fmla="*/ 504190 w 10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2">
                <a:moveTo>
                  <a:pt x="5" y="21"/>
                </a:moveTo>
                <a:cubicBezTo>
                  <a:pt x="4" y="21"/>
                  <a:pt x="4" y="21"/>
                  <a:pt x="4" y="21"/>
                </a:cubicBezTo>
                <a:cubicBezTo>
                  <a:pt x="4" y="20"/>
                  <a:pt x="4" y="18"/>
                  <a:pt x="4" y="18"/>
                </a:cubicBezTo>
                <a:cubicBezTo>
                  <a:pt x="1" y="15"/>
                  <a:pt x="0" y="11"/>
                  <a:pt x="1" y="6"/>
                </a:cubicBezTo>
                <a:cubicBezTo>
                  <a:pt x="1" y="6"/>
                  <a:pt x="1" y="4"/>
                  <a:pt x="1" y="5"/>
                </a:cubicBezTo>
                <a:lnTo>
                  <a:pt x="2" y="6"/>
                </a:lnTo>
                <a:cubicBezTo>
                  <a:pt x="1" y="11"/>
                  <a:pt x="3" y="14"/>
                  <a:pt x="4" y="17"/>
                </a:cubicBezTo>
                <a:cubicBezTo>
                  <a:pt x="5" y="12"/>
                  <a:pt x="5" y="6"/>
                  <a:pt x="5" y="1"/>
                </a:cubicBezTo>
                <a:lnTo>
                  <a:pt x="6" y="0"/>
                </a:lnTo>
                <a:lnTo>
                  <a:pt x="7" y="1"/>
                </a:lnTo>
                <a:cubicBezTo>
                  <a:pt x="9" y="8"/>
                  <a:pt x="7" y="15"/>
                  <a:pt x="5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Freeform 3109">
            <a:extLst>
              <a:ext uri="{FF2B5EF4-FFF2-40B4-BE49-F238E27FC236}">
                <a16:creationId xmlns:a16="http://schemas.microsoft.com/office/drawing/2014/main" id="{854CFAC6-44D5-8944-B7A7-387D9A98B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57438"/>
            <a:ext cx="4763" cy="4762"/>
          </a:xfrm>
          <a:custGeom>
            <a:avLst/>
            <a:gdLst>
              <a:gd name="T0" fmla="*/ 201634 w 15"/>
              <a:gd name="T1" fmla="*/ 0 h 14"/>
              <a:gd name="T2" fmla="*/ 1411436 w 15"/>
              <a:gd name="T3" fmla="*/ 115649 h 14"/>
              <a:gd name="T4" fmla="*/ 100976 w 15"/>
              <a:gd name="T5" fmla="*/ 1504112 h 14"/>
              <a:gd name="T6" fmla="*/ 201634 w 15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2" y="0"/>
                </a:moveTo>
                <a:lnTo>
                  <a:pt x="14" y="1"/>
                </a:lnTo>
                <a:cubicBezTo>
                  <a:pt x="10" y="8"/>
                  <a:pt x="4" y="7"/>
                  <a:pt x="1" y="13"/>
                </a:cubicBezTo>
                <a:cubicBezTo>
                  <a:pt x="0" y="9"/>
                  <a:pt x="0" y="5"/>
                  <a:pt x="2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Freeform 3110">
            <a:extLst>
              <a:ext uri="{FF2B5EF4-FFF2-40B4-BE49-F238E27FC236}">
                <a16:creationId xmlns:a16="http://schemas.microsoft.com/office/drawing/2014/main" id="{9A0F115A-2F77-8340-B7F3-DB3A8DD2F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57438"/>
            <a:ext cx="6350" cy="4762"/>
          </a:xfrm>
          <a:custGeom>
            <a:avLst/>
            <a:gdLst>
              <a:gd name="T0" fmla="*/ 472678 w 16"/>
              <a:gd name="T1" fmla="*/ 1504112 h 14"/>
              <a:gd name="T2" fmla="*/ 472678 w 16"/>
              <a:gd name="T3" fmla="*/ 0 h 14"/>
              <a:gd name="T4" fmla="*/ 472678 w 16"/>
              <a:gd name="T5" fmla="*/ 0 h 14"/>
              <a:gd name="T6" fmla="*/ 472678 w 16"/>
              <a:gd name="T7" fmla="*/ 115649 h 14"/>
              <a:gd name="T8" fmla="*/ 472678 w 16"/>
              <a:gd name="T9" fmla="*/ 1504112 h 14"/>
              <a:gd name="T10" fmla="*/ 944959 w 16"/>
              <a:gd name="T11" fmla="*/ 809880 h 14"/>
              <a:gd name="T12" fmla="*/ 2047478 w 16"/>
              <a:gd name="T13" fmla="*/ 115649 h 14"/>
              <a:gd name="T14" fmla="*/ 2205038 w 16"/>
              <a:gd name="T15" fmla="*/ 0 h 14"/>
              <a:gd name="T16" fmla="*/ 2362597 w 16"/>
              <a:gd name="T17" fmla="*/ 115649 h 14"/>
              <a:gd name="T18" fmla="*/ 1260078 w 16"/>
              <a:gd name="T19" fmla="*/ 1041177 h 14"/>
              <a:gd name="T20" fmla="*/ 472678 w 16"/>
              <a:gd name="T21" fmla="*/ 1504112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4">
                <a:moveTo>
                  <a:pt x="3" y="13"/>
                </a:moveTo>
                <a:cubicBezTo>
                  <a:pt x="0" y="9"/>
                  <a:pt x="0" y="5"/>
                  <a:pt x="3" y="0"/>
                </a:cubicBezTo>
                <a:cubicBezTo>
                  <a:pt x="3" y="0"/>
                  <a:pt x="4" y="0"/>
                  <a:pt x="3" y="1"/>
                </a:cubicBezTo>
                <a:cubicBezTo>
                  <a:pt x="2" y="5"/>
                  <a:pt x="2" y="9"/>
                  <a:pt x="3" y="13"/>
                </a:cubicBezTo>
                <a:cubicBezTo>
                  <a:pt x="3" y="10"/>
                  <a:pt x="4" y="9"/>
                  <a:pt x="6" y="7"/>
                </a:cubicBezTo>
                <a:cubicBezTo>
                  <a:pt x="9" y="7"/>
                  <a:pt x="13" y="5"/>
                  <a:pt x="13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1"/>
                  <a:pt x="15" y="1"/>
                </a:cubicBezTo>
                <a:cubicBezTo>
                  <a:pt x="13" y="6"/>
                  <a:pt x="9" y="7"/>
                  <a:pt x="8" y="9"/>
                </a:cubicBezTo>
                <a:cubicBezTo>
                  <a:pt x="5" y="10"/>
                  <a:pt x="3" y="11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Freeform 3111">
            <a:extLst>
              <a:ext uri="{FF2B5EF4-FFF2-40B4-BE49-F238E27FC236}">
                <a16:creationId xmlns:a16="http://schemas.microsoft.com/office/drawing/2014/main" id="{7F29B866-A801-BA47-948F-ECA7B401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52675"/>
            <a:ext cx="7937" cy="7938"/>
          </a:xfrm>
          <a:custGeom>
            <a:avLst/>
            <a:gdLst>
              <a:gd name="T0" fmla="*/ 2992249 w 20"/>
              <a:gd name="T1" fmla="*/ 0 h 20"/>
              <a:gd name="T2" fmla="*/ 2677150 w 20"/>
              <a:gd name="T3" fmla="*/ 1575296 h 20"/>
              <a:gd name="T4" fmla="*/ 0 w 20"/>
              <a:gd name="T5" fmla="*/ 2993023 h 20"/>
              <a:gd name="T6" fmla="*/ 2992249 w 20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20">
                <a:moveTo>
                  <a:pt x="19" y="0"/>
                </a:moveTo>
                <a:lnTo>
                  <a:pt x="17" y="10"/>
                </a:lnTo>
                <a:cubicBezTo>
                  <a:pt x="10" y="13"/>
                  <a:pt x="6" y="16"/>
                  <a:pt x="0" y="19"/>
                </a:cubicBezTo>
                <a:cubicBezTo>
                  <a:pt x="0" y="8"/>
                  <a:pt x="11" y="4"/>
                  <a:pt x="19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Freeform 3112">
            <a:extLst>
              <a:ext uri="{FF2B5EF4-FFF2-40B4-BE49-F238E27FC236}">
                <a16:creationId xmlns:a16="http://schemas.microsoft.com/office/drawing/2014/main" id="{FE725409-3F53-BB4B-A343-DA0CC7C36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52675"/>
            <a:ext cx="7938" cy="7938"/>
          </a:xfrm>
          <a:custGeom>
            <a:avLst/>
            <a:gdLst>
              <a:gd name="T0" fmla="*/ 390405 w 22"/>
              <a:gd name="T1" fmla="*/ 2857680 h 21"/>
              <a:gd name="T2" fmla="*/ 2083003 w 22"/>
              <a:gd name="T3" fmla="*/ 285768 h 21"/>
              <a:gd name="T4" fmla="*/ 2733919 w 22"/>
              <a:gd name="T5" fmla="*/ 0 h 21"/>
              <a:gd name="T6" fmla="*/ 2733919 w 22"/>
              <a:gd name="T7" fmla="*/ 0 h 21"/>
              <a:gd name="T8" fmla="*/ 2733919 w 22"/>
              <a:gd name="T9" fmla="*/ 142884 h 21"/>
              <a:gd name="T10" fmla="*/ 2083003 w 22"/>
              <a:gd name="T11" fmla="*/ 571536 h 21"/>
              <a:gd name="T12" fmla="*/ 390405 w 22"/>
              <a:gd name="T13" fmla="*/ 2857680 h 21"/>
              <a:gd name="T14" fmla="*/ 650916 w 22"/>
              <a:gd name="T15" fmla="*/ 2714796 h 21"/>
              <a:gd name="T16" fmla="*/ 2473769 w 22"/>
              <a:gd name="T17" fmla="*/ 1571724 h 21"/>
              <a:gd name="T18" fmla="*/ 2733919 w 22"/>
              <a:gd name="T19" fmla="*/ 1571724 h 21"/>
              <a:gd name="T20" fmla="*/ 2733919 w 22"/>
              <a:gd name="T21" fmla="*/ 1714608 h 21"/>
              <a:gd name="T22" fmla="*/ 650916 w 22"/>
              <a:gd name="T23" fmla="*/ 2857680 h 21"/>
              <a:gd name="T24" fmla="*/ 390405 w 22"/>
              <a:gd name="T25" fmla="*/ 2857680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21">
                <a:moveTo>
                  <a:pt x="3" y="20"/>
                </a:moveTo>
                <a:cubicBezTo>
                  <a:pt x="0" y="11"/>
                  <a:pt x="9" y="6"/>
                  <a:pt x="16" y="2"/>
                </a:cubicBezTo>
                <a:cubicBezTo>
                  <a:pt x="17" y="1"/>
                  <a:pt x="19" y="1"/>
                  <a:pt x="21" y="0"/>
                </a:cubicBezTo>
                <a:lnTo>
                  <a:pt x="21" y="1"/>
                </a:lnTo>
                <a:cubicBezTo>
                  <a:pt x="19" y="1"/>
                  <a:pt x="17" y="2"/>
                  <a:pt x="16" y="4"/>
                </a:cubicBezTo>
                <a:cubicBezTo>
                  <a:pt x="10" y="7"/>
                  <a:pt x="2" y="11"/>
                  <a:pt x="3" y="20"/>
                </a:cubicBezTo>
                <a:lnTo>
                  <a:pt x="5" y="19"/>
                </a:lnTo>
                <a:cubicBezTo>
                  <a:pt x="9" y="15"/>
                  <a:pt x="13" y="13"/>
                  <a:pt x="19" y="11"/>
                </a:cubicBezTo>
                <a:lnTo>
                  <a:pt x="21" y="11"/>
                </a:lnTo>
                <a:cubicBezTo>
                  <a:pt x="21" y="11"/>
                  <a:pt x="21" y="11"/>
                  <a:pt x="21" y="12"/>
                </a:cubicBezTo>
                <a:cubicBezTo>
                  <a:pt x="14" y="14"/>
                  <a:pt x="10" y="17"/>
                  <a:pt x="5" y="20"/>
                </a:cubicBezTo>
                <a:lnTo>
                  <a:pt x="3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Freeform 3113">
            <a:extLst>
              <a:ext uri="{FF2B5EF4-FFF2-40B4-BE49-F238E27FC236}">
                <a16:creationId xmlns:a16="http://schemas.microsoft.com/office/drawing/2014/main" id="{0EFCB3BF-E4AA-BF43-9BBA-7EFC2E43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41563"/>
            <a:ext cx="7938" cy="15875"/>
          </a:xfrm>
          <a:custGeom>
            <a:avLst/>
            <a:gdLst>
              <a:gd name="T0" fmla="*/ 2993023 w 20"/>
              <a:gd name="T1" fmla="*/ 0 h 45"/>
              <a:gd name="T2" fmla="*/ 2993023 w 20"/>
              <a:gd name="T3" fmla="*/ 1369131 h 45"/>
              <a:gd name="T4" fmla="*/ 2048004 w 20"/>
              <a:gd name="T5" fmla="*/ 3609269 h 45"/>
              <a:gd name="T6" fmla="*/ 0 w 20"/>
              <a:gd name="T7" fmla="*/ 5475817 h 45"/>
              <a:gd name="T8" fmla="*/ 1260158 w 20"/>
              <a:gd name="T9" fmla="*/ 2862439 h 45"/>
              <a:gd name="T10" fmla="*/ 2993023 w 20"/>
              <a:gd name="T11" fmla="*/ 0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45">
                <a:moveTo>
                  <a:pt x="19" y="0"/>
                </a:moveTo>
                <a:lnTo>
                  <a:pt x="19" y="11"/>
                </a:lnTo>
                <a:cubicBezTo>
                  <a:pt x="19" y="13"/>
                  <a:pt x="14" y="23"/>
                  <a:pt x="13" y="29"/>
                </a:cubicBezTo>
                <a:cubicBezTo>
                  <a:pt x="13" y="37"/>
                  <a:pt x="8" y="42"/>
                  <a:pt x="0" y="44"/>
                </a:cubicBezTo>
                <a:cubicBezTo>
                  <a:pt x="0" y="36"/>
                  <a:pt x="5" y="29"/>
                  <a:pt x="8" y="23"/>
                </a:cubicBezTo>
                <a:cubicBezTo>
                  <a:pt x="12" y="14"/>
                  <a:pt x="6" y="7"/>
                  <a:pt x="19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Freeform 3114">
            <a:extLst>
              <a:ext uri="{FF2B5EF4-FFF2-40B4-BE49-F238E27FC236}">
                <a16:creationId xmlns:a16="http://schemas.microsoft.com/office/drawing/2014/main" id="{5300F70A-8AF2-FE41-812D-35356FB2A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2339975"/>
            <a:ext cx="26988" cy="15875"/>
          </a:xfrm>
          <a:custGeom>
            <a:avLst/>
            <a:gdLst>
              <a:gd name="T0" fmla="*/ 7049339 w 74"/>
              <a:gd name="T1" fmla="*/ 5359538 h 46"/>
              <a:gd name="T2" fmla="*/ 7714556 w 74"/>
              <a:gd name="T3" fmla="*/ 3215723 h 46"/>
              <a:gd name="T4" fmla="*/ 7980425 w 74"/>
              <a:gd name="T5" fmla="*/ 2858535 h 46"/>
              <a:gd name="T6" fmla="*/ 8246658 w 74"/>
              <a:gd name="T7" fmla="*/ 1905690 h 46"/>
              <a:gd name="T8" fmla="*/ 9576728 w 74"/>
              <a:gd name="T9" fmla="*/ 0 h 46"/>
              <a:gd name="T10" fmla="*/ 9576728 w 74"/>
              <a:gd name="T11" fmla="*/ 119063 h 46"/>
              <a:gd name="T12" fmla="*/ 9576728 w 74"/>
              <a:gd name="T13" fmla="*/ 119063 h 46"/>
              <a:gd name="T14" fmla="*/ 8379409 w 74"/>
              <a:gd name="T15" fmla="*/ 1905690 h 46"/>
              <a:gd name="T16" fmla="*/ 8246658 w 74"/>
              <a:gd name="T17" fmla="*/ 2858535 h 46"/>
              <a:gd name="T18" fmla="*/ 7980425 w 74"/>
              <a:gd name="T19" fmla="*/ 3453848 h 46"/>
              <a:gd name="T20" fmla="*/ 7315572 w 74"/>
              <a:gd name="T21" fmla="*/ 5240476 h 46"/>
              <a:gd name="T22" fmla="*/ 8778394 w 74"/>
              <a:gd name="T23" fmla="*/ 3572910 h 46"/>
              <a:gd name="T24" fmla="*/ 9177379 w 74"/>
              <a:gd name="T25" fmla="*/ 2262878 h 46"/>
              <a:gd name="T26" fmla="*/ 9576728 w 74"/>
              <a:gd name="T27" fmla="*/ 1429095 h 46"/>
              <a:gd name="T28" fmla="*/ 9576728 w 74"/>
              <a:gd name="T29" fmla="*/ 1310033 h 46"/>
              <a:gd name="T30" fmla="*/ 9576728 w 74"/>
              <a:gd name="T31" fmla="*/ 1310033 h 46"/>
              <a:gd name="T32" fmla="*/ 9443612 w 74"/>
              <a:gd name="T33" fmla="*/ 2262878 h 46"/>
              <a:gd name="T34" fmla="*/ 8911511 w 74"/>
              <a:gd name="T35" fmla="*/ 3572910 h 46"/>
              <a:gd name="T36" fmla="*/ 7049339 w 74"/>
              <a:gd name="T37" fmla="*/ 5359538 h 46"/>
              <a:gd name="T38" fmla="*/ 0 w 74"/>
              <a:gd name="T39" fmla="*/ 4525755 h 46"/>
              <a:gd name="T40" fmla="*/ 0 w 74"/>
              <a:gd name="T41" fmla="*/ 4406693 h 46"/>
              <a:gd name="T42" fmla="*/ 0 w 74"/>
              <a:gd name="T43" fmla="*/ 4287630 h 46"/>
              <a:gd name="T44" fmla="*/ 1330071 w 74"/>
              <a:gd name="T45" fmla="*/ 3930443 h 46"/>
              <a:gd name="T46" fmla="*/ 2527025 w 74"/>
              <a:gd name="T47" fmla="*/ 3572910 h 46"/>
              <a:gd name="T48" fmla="*/ 2527025 w 74"/>
              <a:gd name="T49" fmla="*/ 3572910 h 46"/>
              <a:gd name="T50" fmla="*/ 2527025 w 74"/>
              <a:gd name="T51" fmla="*/ 3572910 h 46"/>
              <a:gd name="T52" fmla="*/ 2527025 w 74"/>
              <a:gd name="T53" fmla="*/ 3691973 h 46"/>
              <a:gd name="T54" fmla="*/ 1330071 w 74"/>
              <a:gd name="T55" fmla="*/ 4049505 h 46"/>
              <a:gd name="T56" fmla="*/ 0 w 74"/>
              <a:gd name="T57" fmla="*/ 4525755 h 4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4" h="46">
                <a:moveTo>
                  <a:pt x="53" y="45"/>
                </a:moveTo>
                <a:cubicBezTo>
                  <a:pt x="52" y="38"/>
                  <a:pt x="55" y="33"/>
                  <a:pt x="58" y="27"/>
                </a:cubicBezTo>
                <a:cubicBezTo>
                  <a:pt x="59" y="26"/>
                  <a:pt x="60" y="24"/>
                  <a:pt x="60" y="24"/>
                </a:cubicBezTo>
                <a:cubicBezTo>
                  <a:pt x="62" y="21"/>
                  <a:pt x="62" y="19"/>
                  <a:pt x="62" y="16"/>
                </a:cubicBezTo>
                <a:cubicBezTo>
                  <a:pt x="62" y="11"/>
                  <a:pt x="62" y="5"/>
                  <a:pt x="72" y="0"/>
                </a:cubicBezTo>
                <a:cubicBezTo>
                  <a:pt x="72" y="0"/>
                  <a:pt x="72" y="0"/>
                  <a:pt x="72" y="1"/>
                </a:cubicBezTo>
                <a:cubicBezTo>
                  <a:pt x="64" y="6"/>
                  <a:pt x="63" y="11"/>
                  <a:pt x="63" y="16"/>
                </a:cubicBezTo>
                <a:cubicBezTo>
                  <a:pt x="63" y="19"/>
                  <a:pt x="63" y="21"/>
                  <a:pt x="62" y="24"/>
                </a:cubicBezTo>
                <a:cubicBezTo>
                  <a:pt x="62" y="24"/>
                  <a:pt x="60" y="27"/>
                  <a:pt x="60" y="29"/>
                </a:cubicBezTo>
                <a:cubicBezTo>
                  <a:pt x="57" y="33"/>
                  <a:pt x="53" y="38"/>
                  <a:pt x="55" y="44"/>
                </a:cubicBezTo>
                <a:cubicBezTo>
                  <a:pt x="60" y="43"/>
                  <a:pt x="66" y="37"/>
                  <a:pt x="66" y="30"/>
                </a:cubicBezTo>
                <a:cubicBezTo>
                  <a:pt x="66" y="26"/>
                  <a:pt x="68" y="23"/>
                  <a:pt x="69" y="19"/>
                </a:cubicBezTo>
                <a:cubicBezTo>
                  <a:pt x="70" y="16"/>
                  <a:pt x="72" y="14"/>
                  <a:pt x="72" y="12"/>
                </a:cubicBezTo>
                <a:cubicBezTo>
                  <a:pt x="71" y="11"/>
                  <a:pt x="72" y="11"/>
                  <a:pt x="72" y="11"/>
                </a:cubicBezTo>
                <a:cubicBezTo>
                  <a:pt x="73" y="14"/>
                  <a:pt x="72" y="16"/>
                  <a:pt x="71" y="19"/>
                </a:cubicBezTo>
                <a:cubicBezTo>
                  <a:pt x="69" y="23"/>
                  <a:pt x="68" y="26"/>
                  <a:pt x="67" y="30"/>
                </a:cubicBezTo>
                <a:cubicBezTo>
                  <a:pt x="66" y="38"/>
                  <a:pt x="62" y="44"/>
                  <a:pt x="53" y="45"/>
                </a:cubicBezTo>
                <a:close/>
                <a:moveTo>
                  <a:pt x="0" y="38"/>
                </a:moveTo>
                <a:lnTo>
                  <a:pt x="0" y="37"/>
                </a:lnTo>
                <a:lnTo>
                  <a:pt x="0" y="36"/>
                </a:lnTo>
                <a:cubicBezTo>
                  <a:pt x="3" y="36"/>
                  <a:pt x="7" y="34"/>
                  <a:pt x="10" y="33"/>
                </a:cubicBezTo>
                <a:cubicBezTo>
                  <a:pt x="13" y="31"/>
                  <a:pt x="16" y="30"/>
                  <a:pt x="19" y="30"/>
                </a:cubicBezTo>
                <a:lnTo>
                  <a:pt x="19" y="31"/>
                </a:lnTo>
                <a:cubicBezTo>
                  <a:pt x="17" y="31"/>
                  <a:pt x="14" y="33"/>
                  <a:pt x="10" y="34"/>
                </a:cubicBezTo>
                <a:cubicBezTo>
                  <a:pt x="8" y="36"/>
                  <a:pt x="4" y="37"/>
                  <a:pt x="0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Freeform 3115">
            <a:extLst>
              <a:ext uri="{FF2B5EF4-FFF2-40B4-BE49-F238E27FC236}">
                <a16:creationId xmlns:a16="http://schemas.microsoft.com/office/drawing/2014/main" id="{3CBAEA1E-9E06-E744-BAC8-E91570835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349500"/>
            <a:ext cx="7937" cy="7938"/>
          </a:xfrm>
          <a:custGeom>
            <a:avLst/>
            <a:gdLst>
              <a:gd name="T0" fmla="*/ 2677150 w 20"/>
              <a:gd name="T1" fmla="*/ 0 h 20"/>
              <a:gd name="T2" fmla="*/ 2992249 w 20"/>
              <a:gd name="T3" fmla="*/ 1417727 h 20"/>
              <a:gd name="T4" fmla="*/ 0 w 20"/>
              <a:gd name="T5" fmla="*/ 2993023 h 20"/>
              <a:gd name="T6" fmla="*/ 2677150 w 20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20">
                <a:moveTo>
                  <a:pt x="17" y="0"/>
                </a:moveTo>
                <a:lnTo>
                  <a:pt x="19" y="9"/>
                </a:lnTo>
                <a:cubicBezTo>
                  <a:pt x="13" y="14"/>
                  <a:pt x="7" y="19"/>
                  <a:pt x="0" y="19"/>
                </a:cubicBezTo>
                <a:cubicBezTo>
                  <a:pt x="8" y="12"/>
                  <a:pt x="3" y="2"/>
                  <a:pt x="17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Freeform 3116">
            <a:extLst>
              <a:ext uri="{FF2B5EF4-FFF2-40B4-BE49-F238E27FC236}">
                <a16:creationId xmlns:a16="http://schemas.microsoft.com/office/drawing/2014/main" id="{3BE657D6-1559-434A-85E8-EEBBF1BA4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2349500"/>
            <a:ext cx="7938" cy="7938"/>
          </a:xfrm>
          <a:custGeom>
            <a:avLst/>
            <a:gdLst>
              <a:gd name="T0" fmla="*/ 119070 w 23"/>
              <a:gd name="T1" fmla="*/ 2733919 h 22"/>
              <a:gd name="T2" fmla="*/ 0 w 23"/>
              <a:gd name="T3" fmla="*/ 2603664 h 22"/>
              <a:gd name="T4" fmla="*/ 0 w 23"/>
              <a:gd name="T5" fmla="*/ 2473769 h 22"/>
              <a:gd name="T6" fmla="*/ 714765 w 23"/>
              <a:gd name="T7" fmla="*/ 1171577 h 22"/>
              <a:gd name="T8" fmla="*/ 2024880 w 23"/>
              <a:gd name="T9" fmla="*/ 0 h 22"/>
              <a:gd name="T10" fmla="*/ 2143950 w 23"/>
              <a:gd name="T11" fmla="*/ 0 h 22"/>
              <a:gd name="T12" fmla="*/ 952905 w 23"/>
              <a:gd name="T13" fmla="*/ 1301832 h 22"/>
              <a:gd name="T14" fmla="*/ 476625 w 23"/>
              <a:gd name="T15" fmla="*/ 2473769 h 22"/>
              <a:gd name="T16" fmla="*/ 2382435 w 23"/>
              <a:gd name="T17" fmla="*/ 1171577 h 22"/>
              <a:gd name="T18" fmla="*/ 2501505 w 23"/>
              <a:gd name="T19" fmla="*/ 1171577 h 22"/>
              <a:gd name="T20" fmla="*/ 2501505 w 23"/>
              <a:gd name="T21" fmla="*/ 1301832 h 22"/>
              <a:gd name="T22" fmla="*/ 119070 w 23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2">
                <a:moveTo>
                  <a:pt x="1" y="21"/>
                </a:moveTo>
                <a:lnTo>
                  <a:pt x="0" y="20"/>
                </a:lnTo>
                <a:lnTo>
                  <a:pt x="0" y="19"/>
                </a:lnTo>
                <a:cubicBezTo>
                  <a:pt x="4" y="16"/>
                  <a:pt x="4" y="13"/>
                  <a:pt x="6" y="9"/>
                </a:cubicBezTo>
                <a:cubicBezTo>
                  <a:pt x="8" y="5"/>
                  <a:pt x="9" y="0"/>
                  <a:pt x="17" y="0"/>
                </a:cubicBezTo>
                <a:lnTo>
                  <a:pt x="18" y="0"/>
                </a:lnTo>
                <a:cubicBezTo>
                  <a:pt x="10" y="2"/>
                  <a:pt x="8" y="6"/>
                  <a:pt x="8" y="10"/>
                </a:cubicBezTo>
                <a:cubicBezTo>
                  <a:pt x="6" y="13"/>
                  <a:pt x="5" y="15"/>
                  <a:pt x="4" y="19"/>
                </a:cubicBezTo>
                <a:cubicBezTo>
                  <a:pt x="9" y="17"/>
                  <a:pt x="15" y="13"/>
                  <a:pt x="20" y="9"/>
                </a:cubicBezTo>
                <a:lnTo>
                  <a:pt x="21" y="9"/>
                </a:lnTo>
                <a:cubicBezTo>
                  <a:pt x="22" y="9"/>
                  <a:pt x="21" y="10"/>
                  <a:pt x="21" y="10"/>
                </a:cubicBezTo>
                <a:cubicBezTo>
                  <a:pt x="15" y="14"/>
                  <a:pt x="8" y="19"/>
                  <a:pt x="1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Freeform 3117">
            <a:extLst>
              <a:ext uri="{FF2B5EF4-FFF2-40B4-BE49-F238E27FC236}">
                <a16:creationId xmlns:a16="http://schemas.microsoft.com/office/drawing/2014/main" id="{0959159F-8901-D74D-B904-3F3F5CA79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2351088"/>
            <a:ext cx="7937" cy="9525"/>
          </a:xfrm>
          <a:custGeom>
            <a:avLst/>
            <a:gdLst>
              <a:gd name="T0" fmla="*/ 357165 w 23"/>
              <a:gd name="T1" fmla="*/ 1073761 h 26"/>
              <a:gd name="T2" fmla="*/ 2619900 w 23"/>
              <a:gd name="T3" fmla="*/ 0 h 26"/>
              <a:gd name="T4" fmla="*/ 0 w 23"/>
              <a:gd name="T5" fmla="*/ 3355364 h 26"/>
              <a:gd name="T6" fmla="*/ 357165 w 23"/>
              <a:gd name="T7" fmla="*/ 1073761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26">
                <a:moveTo>
                  <a:pt x="3" y="8"/>
                </a:moveTo>
                <a:lnTo>
                  <a:pt x="22" y="0"/>
                </a:lnTo>
                <a:cubicBezTo>
                  <a:pt x="18" y="9"/>
                  <a:pt x="11" y="19"/>
                  <a:pt x="0" y="25"/>
                </a:cubicBezTo>
                <a:cubicBezTo>
                  <a:pt x="1" y="18"/>
                  <a:pt x="0" y="12"/>
                  <a:pt x="3" y="8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Freeform 3118">
            <a:extLst>
              <a:ext uri="{FF2B5EF4-FFF2-40B4-BE49-F238E27FC236}">
                <a16:creationId xmlns:a16="http://schemas.microsoft.com/office/drawing/2014/main" id="{68DC536E-561D-C940-BDB2-4913237F6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2351088"/>
            <a:ext cx="9525" cy="9525"/>
          </a:xfrm>
          <a:custGeom>
            <a:avLst/>
            <a:gdLst>
              <a:gd name="T0" fmla="*/ 290322 w 25"/>
              <a:gd name="T1" fmla="*/ 3235678 h 27"/>
              <a:gd name="T2" fmla="*/ 0 w 25"/>
              <a:gd name="T3" fmla="*/ 2862439 h 27"/>
              <a:gd name="T4" fmla="*/ 435483 w 25"/>
              <a:gd name="T5" fmla="*/ 1120069 h 27"/>
              <a:gd name="T6" fmla="*/ 725805 w 25"/>
              <a:gd name="T7" fmla="*/ 1120069 h 27"/>
              <a:gd name="T8" fmla="*/ 725805 w 25"/>
              <a:gd name="T9" fmla="*/ 1244600 h 27"/>
              <a:gd name="T10" fmla="*/ 290322 w 25"/>
              <a:gd name="T11" fmla="*/ 2862439 h 27"/>
              <a:gd name="T12" fmla="*/ 290322 w 25"/>
              <a:gd name="T13" fmla="*/ 3235678 h 27"/>
              <a:gd name="T14" fmla="*/ 3193542 w 25"/>
              <a:gd name="T15" fmla="*/ 0 h 27"/>
              <a:gd name="T16" fmla="*/ 3483864 w 25"/>
              <a:gd name="T17" fmla="*/ 0 h 27"/>
              <a:gd name="T18" fmla="*/ 3483864 w 25"/>
              <a:gd name="T19" fmla="*/ 124531 h 27"/>
              <a:gd name="T20" fmla="*/ 290322 w 25"/>
              <a:gd name="T21" fmla="*/ 3235678 h 27"/>
              <a:gd name="T22" fmla="*/ 3193542 w 25"/>
              <a:gd name="T23" fmla="*/ 0 h 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27">
                <a:moveTo>
                  <a:pt x="2" y="26"/>
                </a:moveTo>
                <a:lnTo>
                  <a:pt x="0" y="23"/>
                </a:lnTo>
                <a:cubicBezTo>
                  <a:pt x="0" y="18"/>
                  <a:pt x="0" y="12"/>
                  <a:pt x="3" y="9"/>
                </a:cubicBezTo>
                <a:lnTo>
                  <a:pt x="5" y="9"/>
                </a:lnTo>
                <a:lnTo>
                  <a:pt x="5" y="10"/>
                </a:lnTo>
                <a:cubicBezTo>
                  <a:pt x="2" y="13"/>
                  <a:pt x="2" y="18"/>
                  <a:pt x="2" y="23"/>
                </a:cubicBezTo>
                <a:lnTo>
                  <a:pt x="2" y="26"/>
                </a:lnTo>
                <a:close/>
                <a:moveTo>
                  <a:pt x="22" y="0"/>
                </a:moveTo>
                <a:lnTo>
                  <a:pt x="24" y="0"/>
                </a:lnTo>
                <a:lnTo>
                  <a:pt x="24" y="1"/>
                </a:lnTo>
                <a:cubicBezTo>
                  <a:pt x="19" y="10"/>
                  <a:pt x="14" y="21"/>
                  <a:pt x="2" y="26"/>
                </a:cubicBezTo>
                <a:cubicBezTo>
                  <a:pt x="12" y="20"/>
                  <a:pt x="19" y="10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Freeform 3119">
            <a:extLst>
              <a:ext uri="{FF2B5EF4-FFF2-40B4-BE49-F238E27FC236}">
                <a16:creationId xmlns:a16="http://schemas.microsoft.com/office/drawing/2014/main" id="{786199D8-4A2A-154D-9005-8C61532C3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2347913"/>
            <a:ext cx="7938" cy="4762"/>
          </a:xfrm>
          <a:custGeom>
            <a:avLst/>
            <a:gdLst>
              <a:gd name="T0" fmla="*/ 2516015 w 24"/>
              <a:gd name="T1" fmla="*/ 0 h 14"/>
              <a:gd name="T2" fmla="*/ 0 w 24"/>
              <a:gd name="T3" fmla="*/ 1504112 h 14"/>
              <a:gd name="T4" fmla="*/ 765686 w 24"/>
              <a:gd name="T5" fmla="*/ 115649 h 14"/>
              <a:gd name="T6" fmla="*/ 2516015 w 24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4">
                <a:moveTo>
                  <a:pt x="23" y="0"/>
                </a:moveTo>
                <a:cubicBezTo>
                  <a:pt x="21" y="8"/>
                  <a:pt x="7" y="10"/>
                  <a:pt x="0" y="13"/>
                </a:cubicBezTo>
                <a:cubicBezTo>
                  <a:pt x="0" y="8"/>
                  <a:pt x="4" y="4"/>
                  <a:pt x="7" y="1"/>
                </a:cubicBezTo>
                <a:lnTo>
                  <a:pt x="23" y="0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Freeform 3120">
            <a:extLst>
              <a:ext uri="{FF2B5EF4-FFF2-40B4-BE49-F238E27FC236}">
                <a16:creationId xmlns:a16="http://schemas.microsoft.com/office/drawing/2014/main" id="{C98704F2-CB1F-F442-8F83-3703D7732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2347913"/>
            <a:ext cx="7938" cy="6350"/>
          </a:xfrm>
          <a:custGeom>
            <a:avLst/>
            <a:gdLst>
              <a:gd name="T0" fmla="*/ 0 w 24"/>
              <a:gd name="T1" fmla="*/ 2362597 h 16"/>
              <a:gd name="T2" fmla="*/ 547061 w 24"/>
              <a:gd name="T3" fmla="*/ 315119 h 16"/>
              <a:gd name="T4" fmla="*/ 765686 w 24"/>
              <a:gd name="T5" fmla="*/ 315119 h 16"/>
              <a:gd name="T6" fmla="*/ 765686 w 24"/>
              <a:gd name="T7" fmla="*/ 472678 h 16"/>
              <a:gd name="T8" fmla="*/ 0 w 24"/>
              <a:gd name="T9" fmla="*/ 2362597 h 16"/>
              <a:gd name="T10" fmla="*/ 437582 w 24"/>
              <a:gd name="T11" fmla="*/ 2047478 h 16"/>
              <a:gd name="T12" fmla="*/ 2297390 w 24"/>
              <a:gd name="T13" fmla="*/ 315119 h 16"/>
              <a:gd name="T14" fmla="*/ 2516015 w 24"/>
              <a:gd name="T15" fmla="*/ 0 h 16"/>
              <a:gd name="T16" fmla="*/ 2516015 w 24"/>
              <a:gd name="T17" fmla="*/ 315119 h 16"/>
              <a:gd name="T18" fmla="*/ 437582 w 24"/>
              <a:gd name="T19" fmla="*/ 2205038 h 16"/>
              <a:gd name="T20" fmla="*/ 0 w 24"/>
              <a:gd name="T21" fmla="*/ 236259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6">
                <a:moveTo>
                  <a:pt x="0" y="15"/>
                </a:moveTo>
                <a:cubicBezTo>
                  <a:pt x="0" y="10"/>
                  <a:pt x="3" y="6"/>
                  <a:pt x="5" y="2"/>
                </a:cubicBezTo>
                <a:lnTo>
                  <a:pt x="7" y="2"/>
                </a:lnTo>
                <a:lnTo>
                  <a:pt x="7" y="3"/>
                </a:lnTo>
                <a:cubicBezTo>
                  <a:pt x="4" y="6"/>
                  <a:pt x="1" y="11"/>
                  <a:pt x="0" y="15"/>
                </a:cubicBezTo>
                <a:cubicBezTo>
                  <a:pt x="1" y="14"/>
                  <a:pt x="2" y="14"/>
                  <a:pt x="4" y="13"/>
                </a:cubicBezTo>
                <a:cubicBezTo>
                  <a:pt x="12" y="11"/>
                  <a:pt x="21" y="7"/>
                  <a:pt x="21" y="2"/>
                </a:cubicBezTo>
                <a:cubicBezTo>
                  <a:pt x="21" y="0"/>
                  <a:pt x="22" y="0"/>
                  <a:pt x="23" y="0"/>
                </a:cubicBezTo>
                <a:cubicBezTo>
                  <a:pt x="23" y="0"/>
                  <a:pt x="23" y="0"/>
                  <a:pt x="23" y="2"/>
                </a:cubicBezTo>
                <a:cubicBezTo>
                  <a:pt x="22" y="8"/>
                  <a:pt x="12" y="12"/>
                  <a:pt x="4" y="14"/>
                </a:cubicBezTo>
                <a:cubicBezTo>
                  <a:pt x="3" y="14"/>
                  <a:pt x="2" y="15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Freeform 3121">
            <a:extLst>
              <a:ext uri="{FF2B5EF4-FFF2-40B4-BE49-F238E27FC236}">
                <a16:creationId xmlns:a16="http://schemas.microsoft.com/office/drawing/2014/main" id="{31D3BC0F-83B6-FB42-B5FA-1BB896855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2346325"/>
            <a:ext cx="6350" cy="4763"/>
          </a:xfrm>
          <a:custGeom>
            <a:avLst/>
            <a:gdLst>
              <a:gd name="T0" fmla="*/ 1890316 w 16"/>
              <a:gd name="T1" fmla="*/ 0 h 12"/>
              <a:gd name="T2" fmla="*/ 2362597 w 16"/>
              <a:gd name="T3" fmla="*/ 1260210 h 12"/>
              <a:gd name="T4" fmla="*/ 0 w 16"/>
              <a:gd name="T5" fmla="*/ 1260210 h 12"/>
              <a:gd name="T6" fmla="*/ 1890316 w 16"/>
              <a:gd name="T7" fmla="*/ 0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2">
                <a:moveTo>
                  <a:pt x="12" y="0"/>
                </a:moveTo>
                <a:lnTo>
                  <a:pt x="15" y="8"/>
                </a:lnTo>
                <a:cubicBezTo>
                  <a:pt x="10" y="10"/>
                  <a:pt x="5" y="11"/>
                  <a:pt x="0" y="8"/>
                </a:cubicBezTo>
                <a:cubicBezTo>
                  <a:pt x="3" y="5"/>
                  <a:pt x="8" y="2"/>
                  <a:pt x="12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Freeform 3122">
            <a:extLst>
              <a:ext uri="{FF2B5EF4-FFF2-40B4-BE49-F238E27FC236}">
                <a16:creationId xmlns:a16="http://schemas.microsoft.com/office/drawing/2014/main" id="{33E50275-1143-E140-B637-92B7D7CB8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2346325"/>
            <a:ext cx="6350" cy="4763"/>
          </a:xfrm>
          <a:custGeom>
            <a:avLst/>
            <a:gdLst>
              <a:gd name="T0" fmla="*/ 976779 w 17"/>
              <a:gd name="T1" fmla="*/ 1504768 h 14"/>
              <a:gd name="T2" fmla="*/ 0 w 17"/>
              <a:gd name="T3" fmla="*/ 1157409 h 14"/>
              <a:gd name="T4" fmla="*/ 1674159 w 17"/>
              <a:gd name="T5" fmla="*/ 115673 h 14"/>
              <a:gd name="T6" fmla="*/ 1813859 w 17"/>
              <a:gd name="T7" fmla="*/ 231346 h 14"/>
              <a:gd name="T8" fmla="*/ 1813859 w 17"/>
              <a:gd name="T9" fmla="*/ 347359 h 14"/>
              <a:gd name="T10" fmla="*/ 139700 w 17"/>
              <a:gd name="T11" fmla="*/ 1157409 h 14"/>
              <a:gd name="T12" fmla="*/ 1953185 w 17"/>
              <a:gd name="T13" fmla="*/ 1041736 h 14"/>
              <a:gd name="T14" fmla="*/ 2232212 w 17"/>
              <a:gd name="T15" fmla="*/ 1157409 h 14"/>
              <a:gd name="T16" fmla="*/ 2092885 w 17"/>
              <a:gd name="T17" fmla="*/ 1157409 h 14"/>
              <a:gd name="T18" fmla="*/ 976779 w 17"/>
              <a:gd name="T19" fmla="*/ 1504768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4">
                <a:moveTo>
                  <a:pt x="7" y="13"/>
                </a:moveTo>
                <a:cubicBezTo>
                  <a:pt x="3" y="13"/>
                  <a:pt x="2" y="12"/>
                  <a:pt x="0" y="10"/>
                </a:cubicBezTo>
                <a:cubicBezTo>
                  <a:pt x="3" y="5"/>
                  <a:pt x="8" y="3"/>
                  <a:pt x="12" y="1"/>
                </a:cubicBezTo>
                <a:cubicBezTo>
                  <a:pt x="13" y="0"/>
                  <a:pt x="13" y="1"/>
                  <a:pt x="13" y="2"/>
                </a:cubicBezTo>
                <a:lnTo>
                  <a:pt x="13" y="3"/>
                </a:lnTo>
                <a:cubicBezTo>
                  <a:pt x="9" y="5"/>
                  <a:pt x="5" y="7"/>
                  <a:pt x="1" y="10"/>
                </a:cubicBezTo>
                <a:cubicBezTo>
                  <a:pt x="5" y="12"/>
                  <a:pt x="8" y="12"/>
                  <a:pt x="14" y="9"/>
                </a:cubicBezTo>
                <a:lnTo>
                  <a:pt x="16" y="10"/>
                </a:lnTo>
                <a:lnTo>
                  <a:pt x="15" y="10"/>
                </a:lnTo>
                <a:cubicBezTo>
                  <a:pt x="12" y="11"/>
                  <a:pt x="10" y="13"/>
                  <a:pt x="7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Freeform 3123">
            <a:extLst>
              <a:ext uri="{FF2B5EF4-FFF2-40B4-BE49-F238E27FC236}">
                <a16:creationId xmlns:a16="http://schemas.microsoft.com/office/drawing/2014/main" id="{113CB61F-F438-BD4D-9BD5-794B48C47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57438"/>
            <a:ext cx="6350" cy="11112"/>
          </a:xfrm>
          <a:custGeom>
            <a:avLst/>
            <a:gdLst>
              <a:gd name="T0" fmla="*/ 1674159 w 17"/>
              <a:gd name="T1" fmla="*/ 0 h 29"/>
              <a:gd name="T2" fmla="*/ 2232212 w 17"/>
              <a:gd name="T3" fmla="*/ 734158 h 29"/>
              <a:gd name="T4" fmla="*/ 697753 w 17"/>
              <a:gd name="T5" fmla="*/ 4111057 h 29"/>
              <a:gd name="T6" fmla="*/ 1674159 w 17"/>
              <a:gd name="T7" fmla="*/ 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29">
                <a:moveTo>
                  <a:pt x="12" y="0"/>
                </a:moveTo>
                <a:lnTo>
                  <a:pt x="16" y="5"/>
                </a:lnTo>
                <a:cubicBezTo>
                  <a:pt x="16" y="13"/>
                  <a:pt x="9" y="18"/>
                  <a:pt x="5" y="28"/>
                </a:cubicBezTo>
                <a:cubicBezTo>
                  <a:pt x="0" y="13"/>
                  <a:pt x="11" y="11"/>
                  <a:pt x="12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Freeform 3124">
            <a:extLst>
              <a:ext uri="{FF2B5EF4-FFF2-40B4-BE49-F238E27FC236}">
                <a16:creationId xmlns:a16="http://schemas.microsoft.com/office/drawing/2014/main" id="{3FBDDB8F-2D92-104E-8257-4291F0747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57438"/>
            <a:ext cx="6350" cy="11112"/>
          </a:xfrm>
          <a:custGeom>
            <a:avLst/>
            <a:gdLst>
              <a:gd name="T0" fmla="*/ 497769 w 18"/>
              <a:gd name="T1" fmla="*/ 4111057 h 29"/>
              <a:gd name="T2" fmla="*/ 746831 w 18"/>
              <a:gd name="T3" fmla="*/ 1468317 h 29"/>
              <a:gd name="T4" fmla="*/ 1369131 w 18"/>
              <a:gd name="T5" fmla="*/ 0 h 29"/>
              <a:gd name="T6" fmla="*/ 1369131 w 18"/>
              <a:gd name="T7" fmla="*/ 0 h 29"/>
              <a:gd name="T8" fmla="*/ 1617839 w 18"/>
              <a:gd name="T9" fmla="*/ 0 h 29"/>
              <a:gd name="T10" fmla="*/ 995539 w 18"/>
              <a:gd name="T11" fmla="*/ 1615072 h 29"/>
              <a:gd name="T12" fmla="*/ 497769 w 18"/>
              <a:gd name="T13" fmla="*/ 4111057 h 29"/>
              <a:gd name="T14" fmla="*/ 1120069 w 18"/>
              <a:gd name="T15" fmla="*/ 2349230 h 29"/>
              <a:gd name="T16" fmla="*/ 1742369 w 18"/>
              <a:gd name="T17" fmla="*/ 734158 h 29"/>
              <a:gd name="T18" fmla="*/ 1866900 w 18"/>
              <a:gd name="T19" fmla="*/ 587403 h 29"/>
              <a:gd name="T20" fmla="*/ 1991078 w 18"/>
              <a:gd name="T21" fmla="*/ 734158 h 29"/>
              <a:gd name="T22" fmla="*/ 1244600 w 18"/>
              <a:gd name="T23" fmla="*/ 2642740 h 29"/>
              <a:gd name="T24" fmla="*/ 497769 w 18"/>
              <a:gd name="T25" fmla="*/ 4111057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9">
                <a:moveTo>
                  <a:pt x="4" y="28"/>
                </a:moveTo>
                <a:cubicBezTo>
                  <a:pt x="0" y="18"/>
                  <a:pt x="3" y="14"/>
                  <a:pt x="6" y="10"/>
                </a:cubicBezTo>
                <a:cubicBezTo>
                  <a:pt x="8" y="7"/>
                  <a:pt x="10" y="4"/>
                  <a:pt x="11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2" y="5"/>
                  <a:pt x="10" y="7"/>
                  <a:pt x="8" y="11"/>
                </a:cubicBezTo>
                <a:cubicBezTo>
                  <a:pt x="4" y="15"/>
                  <a:pt x="2" y="19"/>
                  <a:pt x="4" y="28"/>
                </a:cubicBezTo>
                <a:cubicBezTo>
                  <a:pt x="4" y="23"/>
                  <a:pt x="8" y="20"/>
                  <a:pt x="9" y="16"/>
                </a:cubicBezTo>
                <a:cubicBezTo>
                  <a:pt x="12" y="13"/>
                  <a:pt x="14" y="10"/>
                  <a:pt x="14" y="5"/>
                </a:cubicBezTo>
                <a:cubicBezTo>
                  <a:pt x="14" y="4"/>
                  <a:pt x="14" y="4"/>
                  <a:pt x="15" y="4"/>
                </a:cubicBezTo>
                <a:cubicBezTo>
                  <a:pt x="15" y="4"/>
                  <a:pt x="16" y="4"/>
                  <a:pt x="16" y="5"/>
                </a:cubicBezTo>
                <a:cubicBezTo>
                  <a:pt x="17" y="10"/>
                  <a:pt x="13" y="13"/>
                  <a:pt x="10" y="18"/>
                </a:cubicBezTo>
                <a:cubicBezTo>
                  <a:pt x="8" y="19"/>
                  <a:pt x="6" y="25"/>
                  <a:pt x="4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Freeform 3125">
            <a:extLst>
              <a:ext uri="{FF2B5EF4-FFF2-40B4-BE49-F238E27FC236}">
                <a16:creationId xmlns:a16="http://schemas.microsoft.com/office/drawing/2014/main" id="{7FEB11A6-E87F-ED4A-9383-5B1CAC4D0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59025"/>
            <a:ext cx="4762" cy="9525"/>
          </a:xfrm>
          <a:custGeom>
            <a:avLst/>
            <a:gdLst>
              <a:gd name="T0" fmla="*/ 1102403 w 12"/>
              <a:gd name="T1" fmla="*/ 0 h 26"/>
              <a:gd name="T2" fmla="*/ 1417489 w 12"/>
              <a:gd name="T3" fmla="*/ 268532 h 26"/>
              <a:gd name="T4" fmla="*/ 1102403 w 12"/>
              <a:gd name="T5" fmla="*/ 3355364 h 26"/>
              <a:gd name="T6" fmla="*/ 1102403 w 12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6">
                <a:moveTo>
                  <a:pt x="7" y="0"/>
                </a:moveTo>
                <a:lnTo>
                  <a:pt x="9" y="2"/>
                </a:lnTo>
                <a:cubicBezTo>
                  <a:pt x="9" y="9"/>
                  <a:pt x="11" y="20"/>
                  <a:pt x="7" y="25"/>
                </a:cubicBezTo>
                <a:cubicBezTo>
                  <a:pt x="0" y="14"/>
                  <a:pt x="8" y="10"/>
                  <a:pt x="7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Freeform 3126">
            <a:extLst>
              <a:ext uri="{FF2B5EF4-FFF2-40B4-BE49-F238E27FC236}">
                <a16:creationId xmlns:a16="http://schemas.microsoft.com/office/drawing/2014/main" id="{B43446B7-0C25-0C4B-AF6C-1BADD2E79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59025"/>
            <a:ext cx="3175" cy="9525"/>
          </a:xfrm>
          <a:custGeom>
            <a:avLst/>
            <a:gdLst>
              <a:gd name="T0" fmla="*/ 604838 w 10"/>
              <a:gd name="T1" fmla="*/ 3124540 h 28"/>
              <a:gd name="T2" fmla="*/ 302578 w 10"/>
              <a:gd name="T3" fmla="*/ 1272948 h 28"/>
              <a:gd name="T4" fmla="*/ 403225 w 10"/>
              <a:gd name="T5" fmla="*/ 115661 h 28"/>
              <a:gd name="T6" fmla="*/ 504190 w 10"/>
              <a:gd name="T7" fmla="*/ 0 h 28"/>
              <a:gd name="T8" fmla="*/ 604838 w 10"/>
              <a:gd name="T9" fmla="*/ 115661 h 28"/>
              <a:gd name="T10" fmla="*/ 403225 w 10"/>
              <a:gd name="T11" fmla="*/ 1272948 h 28"/>
              <a:gd name="T12" fmla="*/ 604838 w 10"/>
              <a:gd name="T13" fmla="*/ 2892879 h 28"/>
              <a:gd name="T14" fmla="*/ 705803 w 10"/>
              <a:gd name="T15" fmla="*/ 809965 h 28"/>
              <a:gd name="T16" fmla="*/ 705803 w 10"/>
              <a:gd name="T17" fmla="*/ 347322 h 28"/>
              <a:gd name="T18" fmla="*/ 705803 w 10"/>
              <a:gd name="T19" fmla="*/ 231321 h 28"/>
              <a:gd name="T20" fmla="*/ 705803 w 10"/>
              <a:gd name="T21" fmla="*/ 231321 h 28"/>
              <a:gd name="T22" fmla="*/ 806450 w 10"/>
              <a:gd name="T23" fmla="*/ 347322 h 28"/>
              <a:gd name="T24" fmla="*/ 806450 w 10"/>
              <a:gd name="T25" fmla="*/ 809965 h 28"/>
              <a:gd name="T26" fmla="*/ 604838 w 10"/>
              <a:gd name="T27" fmla="*/ 3124540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28">
                <a:moveTo>
                  <a:pt x="6" y="27"/>
                </a:moveTo>
                <a:cubicBezTo>
                  <a:pt x="0" y="21"/>
                  <a:pt x="1" y="16"/>
                  <a:pt x="3" y="11"/>
                </a:cubicBezTo>
                <a:cubicBezTo>
                  <a:pt x="4" y="8"/>
                  <a:pt x="4" y="5"/>
                  <a:pt x="4" y="1"/>
                </a:cubicBezTo>
                <a:cubicBezTo>
                  <a:pt x="4" y="1"/>
                  <a:pt x="4" y="0"/>
                  <a:pt x="5" y="0"/>
                </a:cubicBezTo>
                <a:lnTo>
                  <a:pt x="6" y="1"/>
                </a:lnTo>
                <a:cubicBezTo>
                  <a:pt x="7" y="5"/>
                  <a:pt x="5" y="8"/>
                  <a:pt x="4" y="11"/>
                </a:cubicBezTo>
                <a:cubicBezTo>
                  <a:pt x="3" y="16"/>
                  <a:pt x="1" y="21"/>
                  <a:pt x="6" y="25"/>
                </a:cubicBezTo>
                <a:cubicBezTo>
                  <a:pt x="7" y="21"/>
                  <a:pt x="7" y="14"/>
                  <a:pt x="7" y="7"/>
                </a:cubicBezTo>
                <a:cubicBezTo>
                  <a:pt x="7" y="6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6"/>
                  <a:pt x="8" y="7"/>
                </a:cubicBezTo>
                <a:cubicBezTo>
                  <a:pt x="9" y="14"/>
                  <a:pt x="9" y="21"/>
                  <a:pt x="6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Freeform 3127">
            <a:extLst>
              <a:ext uri="{FF2B5EF4-FFF2-40B4-BE49-F238E27FC236}">
                <a16:creationId xmlns:a16="http://schemas.microsoft.com/office/drawing/2014/main" id="{EA0CBC7B-A974-EE43-A522-F327B66A0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59025"/>
            <a:ext cx="3175" cy="6350"/>
          </a:xfrm>
          <a:custGeom>
            <a:avLst/>
            <a:gdLst>
              <a:gd name="T0" fmla="*/ 907415 w 10"/>
              <a:gd name="T1" fmla="*/ 2010611 h 19"/>
              <a:gd name="T2" fmla="*/ 0 w 10"/>
              <a:gd name="T3" fmla="*/ 0 h 19"/>
              <a:gd name="T4" fmla="*/ 907415 w 10"/>
              <a:gd name="T5" fmla="*/ 2010611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9">
                <a:moveTo>
                  <a:pt x="9" y="18"/>
                </a:moveTo>
                <a:cubicBezTo>
                  <a:pt x="4" y="16"/>
                  <a:pt x="0" y="11"/>
                  <a:pt x="0" y="0"/>
                </a:cubicBezTo>
                <a:lnTo>
                  <a:pt x="9" y="18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Freeform 3128">
            <a:extLst>
              <a:ext uri="{FF2B5EF4-FFF2-40B4-BE49-F238E27FC236}">
                <a16:creationId xmlns:a16="http://schemas.microsoft.com/office/drawing/2014/main" id="{0218C34B-1786-C04E-BC86-6FED56991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59025"/>
            <a:ext cx="3175" cy="7938"/>
          </a:xfrm>
          <a:custGeom>
            <a:avLst/>
            <a:gdLst>
              <a:gd name="T0" fmla="*/ 907415 w 10"/>
              <a:gd name="T1" fmla="*/ 2993023 h 20"/>
              <a:gd name="T2" fmla="*/ 806450 w 10"/>
              <a:gd name="T3" fmla="*/ 2993023 h 20"/>
              <a:gd name="T4" fmla="*/ 0 w 10"/>
              <a:gd name="T5" fmla="*/ 0 h 20"/>
              <a:gd name="T6" fmla="*/ 0 w 10"/>
              <a:gd name="T7" fmla="*/ 0 h 20"/>
              <a:gd name="T8" fmla="*/ 100965 w 10"/>
              <a:gd name="T9" fmla="*/ 0 h 20"/>
              <a:gd name="T10" fmla="*/ 907415 w 10"/>
              <a:gd name="T11" fmla="*/ 2835454 h 20"/>
              <a:gd name="T12" fmla="*/ 907415 w 10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20">
                <a:moveTo>
                  <a:pt x="9" y="19"/>
                </a:moveTo>
                <a:cubicBezTo>
                  <a:pt x="8" y="19"/>
                  <a:pt x="8" y="19"/>
                  <a:pt x="8" y="19"/>
                </a:cubicBezTo>
                <a:cubicBezTo>
                  <a:pt x="3" y="16"/>
                  <a:pt x="0" y="9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9"/>
                  <a:pt x="3" y="14"/>
                  <a:pt x="9" y="18"/>
                </a:cubicBezTo>
                <a:cubicBezTo>
                  <a:pt x="9" y="18"/>
                  <a:pt x="9" y="18"/>
                  <a:pt x="9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Freeform 3129">
            <a:extLst>
              <a:ext uri="{FF2B5EF4-FFF2-40B4-BE49-F238E27FC236}">
                <a16:creationId xmlns:a16="http://schemas.microsoft.com/office/drawing/2014/main" id="{FB7FF45B-A0D1-3D44-AE1F-5251BE96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2332038"/>
            <a:ext cx="15875" cy="7937"/>
          </a:xfrm>
          <a:custGeom>
            <a:avLst/>
            <a:gdLst>
              <a:gd name="T0" fmla="*/ 995539 w 45"/>
              <a:gd name="T1" fmla="*/ 0 h 23"/>
              <a:gd name="T2" fmla="*/ 5351286 w 45"/>
              <a:gd name="T3" fmla="*/ 1309950 h 23"/>
              <a:gd name="T4" fmla="*/ 5475817 w 45"/>
              <a:gd name="T5" fmla="*/ 1548060 h 23"/>
              <a:gd name="T6" fmla="*/ 5475817 w 45"/>
              <a:gd name="T7" fmla="*/ 2024280 h 23"/>
              <a:gd name="T8" fmla="*/ 5475817 w 45"/>
              <a:gd name="T9" fmla="*/ 2024280 h 23"/>
              <a:gd name="T10" fmla="*/ 5475817 w 45"/>
              <a:gd name="T11" fmla="*/ 2262735 h 23"/>
              <a:gd name="T12" fmla="*/ 5351286 w 45"/>
              <a:gd name="T13" fmla="*/ 2619900 h 23"/>
              <a:gd name="T14" fmla="*/ 995539 w 45"/>
              <a:gd name="T15" fmla="*/ 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23">
                <a:moveTo>
                  <a:pt x="8" y="0"/>
                </a:moveTo>
                <a:cubicBezTo>
                  <a:pt x="17" y="21"/>
                  <a:pt x="28" y="8"/>
                  <a:pt x="43" y="11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4"/>
                  <a:pt x="44" y="16"/>
                  <a:pt x="44" y="17"/>
                </a:cubicBezTo>
                <a:lnTo>
                  <a:pt x="44" y="19"/>
                </a:lnTo>
                <a:cubicBezTo>
                  <a:pt x="43" y="20"/>
                  <a:pt x="43" y="22"/>
                  <a:pt x="43" y="22"/>
                </a:cubicBezTo>
                <a:cubicBezTo>
                  <a:pt x="32" y="14"/>
                  <a:pt x="0" y="22"/>
                  <a:pt x="8" y="0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Freeform 3130">
            <a:extLst>
              <a:ext uri="{FF2B5EF4-FFF2-40B4-BE49-F238E27FC236}">
                <a16:creationId xmlns:a16="http://schemas.microsoft.com/office/drawing/2014/main" id="{9CE92D1D-8C5E-A643-8F35-DC16AF0D5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2328863"/>
            <a:ext cx="50800" cy="31750"/>
          </a:xfrm>
          <a:custGeom>
            <a:avLst/>
            <a:gdLst>
              <a:gd name="T0" fmla="*/ 9480006 w 140"/>
              <a:gd name="T1" fmla="*/ 11076164 h 90"/>
              <a:gd name="T2" fmla="*/ 9348289 w 140"/>
              <a:gd name="T3" fmla="*/ 8711494 h 90"/>
              <a:gd name="T4" fmla="*/ 9480006 w 140"/>
              <a:gd name="T5" fmla="*/ 8711494 h 90"/>
              <a:gd name="T6" fmla="*/ 9874794 w 140"/>
              <a:gd name="T7" fmla="*/ 10951633 h 90"/>
              <a:gd name="T8" fmla="*/ 18169709 w 140"/>
              <a:gd name="T9" fmla="*/ 10329686 h 90"/>
              <a:gd name="T10" fmla="*/ 18037991 w 140"/>
              <a:gd name="T11" fmla="*/ 10205156 h 90"/>
              <a:gd name="T12" fmla="*/ 17774920 w 140"/>
              <a:gd name="T13" fmla="*/ 8711494 h 90"/>
              <a:gd name="T14" fmla="*/ 18169709 w 140"/>
              <a:gd name="T15" fmla="*/ 10205156 h 90"/>
              <a:gd name="T16" fmla="*/ 10664734 w 140"/>
              <a:gd name="T17" fmla="*/ 8960556 h 90"/>
              <a:gd name="T18" fmla="*/ 10269946 w 140"/>
              <a:gd name="T19" fmla="*/ 7342717 h 90"/>
              <a:gd name="T20" fmla="*/ 10269946 w 140"/>
              <a:gd name="T21" fmla="*/ 7218186 h 90"/>
              <a:gd name="T22" fmla="*/ 10928169 w 140"/>
              <a:gd name="T23" fmla="*/ 8836025 h 90"/>
              <a:gd name="T24" fmla="*/ 10664734 w 140"/>
              <a:gd name="T25" fmla="*/ 8960556 h 90"/>
              <a:gd name="T26" fmla="*/ 2764971 w 140"/>
              <a:gd name="T27" fmla="*/ 3609269 h 90"/>
              <a:gd name="T28" fmla="*/ 263434 w 140"/>
              <a:gd name="T29" fmla="*/ 1244600 h 90"/>
              <a:gd name="T30" fmla="*/ 395151 w 140"/>
              <a:gd name="T31" fmla="*/ 1244600 h 90"/>
              <a:gd name="T32" fmla="*/ 5134791 w 140"/>
              <a:gd name="T33" fmla="*/ 2737908 h 90"/>
              <a:gd name="T34" fmla="*/ 5398226 w 140"/>
              <a:gd name="T35" fmla="*/ 3484739 h 90"/>
              <a:gd name="T36" fmla="*/ 5003437 w 140"/>
              <a:gd name="T37" fmla="*/ 4107039 h 90"/>
              <a:gd name="T38" fmla="*/ 395151 w 140"/>
              <a:gd name="T39" fmla="*/ 2613378 h 90"/>
              <a:gd name="T40" fmla="*/ 5003437 w 140"/>
              <a:gd name="T41" fmla="*/ 3982508 h 90"/>
              <a:gd name="T42" fmla="*/ 5003437 w 140"/>
              <a:gd name="T43" fmla="*/ 3360208 h 90"/>
              <a:gd name="T44" fmla="*/ 5003437 w 140"/>
              <a:gd name="T45" fmla="*/ 2737908 h 90"/>
              <a:gd name="T46" fmla="*/ 395151 w 140"/>
              <a:gd name="T47" fmla="*/ 1617839 h 90"/>
              <a:gd name="T48" fmla="*/ 12903200 w 140"/>
              <a:gd name="T49" fmla="*/ 3360208 h 90"/>
              <a:gd name="T50" fmla="*/ 12376694 w 140"/>
              <a:gd name="T51" fmla="*/ 2115608 h 90"/>
              <a:gd name="T52" fmla="*/ 13034917 w 140"/>
              <a:gd name="T53" fmla="*/ 3111147 h 90"/>
              <a:gd name="T54" fmla="*/ 12903200 w 140"/>
              <a:gd name="T55" fmla="*/ 3484739 h 90"/>
              <a:gd name="T56" fmla="*/ 12376694 w 140"/>
              <a:gd name="T57" fmla="*/ 1493308 h 90"/>
              <a:gd name="T58" fmla="*/ 11323320 w 140"/>
              <a:gd name="T59" fmla="*/ 249061 h 90"/>
              <a:gd name="T60" fmla="*/ 11323320 w 140"/>
              <a:gd name="T61" fmla="*/ 0 h 90"/>
              <a:gd name="T62" fmla="*/ 12376694 w 140"/>
              <a:gd name="T63" fmla="*/ 1244600 h 90"/>
              <a:gd name="T64" fmla="*/ 12376694 w 140"/>
              <a:gd name="T65" fmla="*/ 1493308 h 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0" h="90">
                <a:moveTo>
                  <a:pt x="74" y="89"/>
                </a:moveTo>
                <a:cubicBezTo>
                  <a:pt x="74" y="89"/>
                  <a:pt x="73" y="89"/>
                  <a:pt x="72" y="89"/>
                </a:cubicBezTo>
                <a:cubicBezTo>
                  <a:pt x="70" y="84"/>
                  <a:pt x="71" y="79"/>
                  <a:pt x="71" y="73"/>
                </a:cubicBezTo>
                <a:lnTo>
                  <a:pt x="71" y="70"/>
                </a:lnTo>
                <a:lnTo>
                  <a:pt x="72" y="70"/>
                </a:lnTo>
                <a:lnTo>
                  <a:pt x="72" y="74"/>
                </a:lnTo>
                <a:cubicBezTo>
                  <a:pt x="72" y="79"/>
                  <a:pt x="72" y="84"/>
                  <a:pt x="75" y="88"/>
                </a:cubicBezTo>
                <a:cubicBezTo>
                  <a:pt x="75" y="88"/>
                  <a:pt x="75" y="89"/>
                  <a:pt x="74" y="89"/>
                </a:cubicBezTo>
                <a:close/>
                <a:moveTo>
                  <a:pt x="138" y="83"/>
                </a:moveTo>
                <a:lnTo>
                  <a:pt x="137" y="83"/>
                </a:lnTo>
                <a:lnTo>
                  <a:pt x="137" y="82"/>
                </a:lnTo>
                <a:cubicBezTo>
                  <a:pt x="138" y="80"/>
                  <a:pt x="137" y="76"/>
                  <a:pt x="135" y="71"/>
                </a:cubicBezTo>
                <a:cubicBezTo>
                  <a:pt x="135" y="71"/>
                  <a:pt x="135" y="71"/>
                  <a:pt x="135" y="70"/>
                </a:cubicBezTo>
                <a:cubicBezTo>
                  <a:pt x="135" y="70"/>
                  <a:pt x="137" y="70"/>
                  <a:pt x="137" y="71"/>
                </a:cubicBezTo>
                <a:cubicBezTo>
                  <a:pt x="138" y="76"/>
                  <a:pt x="139" y="80"/>
                  <a:pt x="138" y="82"/>
                </a:cubicBezTo>
                <a:cubicBezTo>
                  <a:pt x="138" y="83"/>
                  <a:pt x="138" y="83"/>
                  <a:pt x="138" y="83"/>
                </a:cubicBezTo>
                <a:close/>
                <a:moveTo>
                  <a:pt x="81" y="72"/>
                </a:moveTo>
                <a:lnTo>
                  <a:pt x="81" y="71"/>
                </a:lnTo>
                <a:cubicBezTo>
                  <a:pt x="78" y="67"/>
                  <a:pt x="78" y="63"/>
                  <a:pt x="78" y="59"/>
                </a:cubicBezTo>
                <a:lnTo>
                  <a:pt x="78" y="58"/>
                </a:lnTo>
                <a:cubicBezTo>
                  <a:pt x="80" y="58"/>
                  <a:pt x="80" y="59"/>
                  <a:pt x="80" y="59"/>
                </a:cubicBezTo>
                <a:cubicBezTo>
                  <a:pt x="80" y="63"/>
                  <a:pt x="80" y="66"/>
                  <a:pt x="83" y="71"/>
                </a:cubicBezTo>
                <a:lnTo>
                  <a:pt x="81" y="72"/>
                </a:lnTo>
                <a:close/>
                <a:moveTo>
                  <a:pt x="38" y="33"/>
                </a:moveTo>
                <a:cubicBezTo>
                  <a:pt x="33" y="31"/>
                  <a:pt x="27" y="30"/>
                  <a:pt x="21" y="29"/>
                </a:cubicBezTo>
                <a:cubicBezTo>
                  <a:pt x="13" y="28"/>
                  <a:pt x="6" y="27"/>
                  <a:pt x="2" y="22"/>
                </a:cubicBezTo>
                <a:cubicBezTo>
                  <a:pt x="0" y="19"/>
                  <a:pt x="1" y="15"/>
                  <a:pt x="2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10" y="24"/>
                  <a:pt x="15" y="22"/>
                  <a:pt x="24" y="21"/>
                </a:cubicBezTo>
                <a:cubicBezTo>
                  <a:pt x="28" y="20"/>
                  <a:pt x="33" y="19"/>
                  <a:pt x="39" y="22"/>
                </a:cubicBezTo>
                <a:lnTo>
                  <a:pt x="40" y="24"/>
                </a:lnTo>
                <a:cubicBezTo>
                  <a:pt x="41" y="25"/>
                  <a:pt x="41" y="27"/>
                  <a:pt x="41" y="28"/>
                </a:cubicBezTo>
                <a:lnTo>
                  <a:pt x="40" y="30"/>
                </a:lnTo>
                <a:cubicBezTo>
                  <a:pt x="39" y="31"/>
                  <a:pt x="38" y="33"/>
                  <a:pt x="38" y="33"/>
                </a:cubicBezTo>
                <a:close/>
                <a:moveTo>
                  <a:pt x="3" y="13"/>
                </a:moveTo>
                <a:cubicBezTo>
                  <a:pt x="2" y="16"/>
                  <a:pt x="2" y="19"/>
                  <a:pt x="3" y="21"/>
                </a:cubicBezTo>
                <a:cubicBezTo>
                  <a:pt x="6" y="25"/>
                  <a:pt x="14" y="27"/>
                  <a:pt x="22" y="28"/>
                </a:cubicBezTo>
                <a:cubicBezTo>
                  <a:pt x="28" y="28"/>
                  <a:pt x="33" y="29"/>
                  <a:pt x="38" y="32"/>
                </a:cubicBezTo>
                <a:cubicBezTo>
                  <a:pt x="38" y="31"/>
                  <a:pt x="38" y="31"/>
                  <a:pt x="38" y="30"/>
                </a:cubicBezTo>
                <a:lnTo>
                  <a:pt x="38" y="27"/>
                </a:lnTo>
                <a:cubicBezTo>
                  <a:pt x="38" y="27"/>
                  <a:pt x="38" y="25"/>
                  <a:pt x="38" y="24"/>
                </a:cubicBezTo>
                <a:lnTo>
                  <a:pt x="38" y="22"/>
                </a:lnTo>
                <a:cubicBezTo>
                  <a:pt x="33" y="22"/>
                  <a:pt x="29" y="22"/>
                  <a:pt x="24" y="24"/>
                </a:cubicBezTo>
                <a:cubicBezTo>
                  <a:pt x="15" y="24"/>
                  <a:pt x="9" y="25"/>
                  <a:pt x="3" y="13"/>
                </a:cubicBezTo>
                <a:close/>
                <a:moveTo>
                  <a:pt x="98" y="28"/>
                </a:moveTo>
                <a:cubicBezTo>
                  <a:pt x="98" y="28"/>
                  <a:pt x="98" y="28"/>
                  <a:pt x="98" y="27"/>
                </a:cubicBezTo>
                <a:cubicBezTo>
                  <a:pt x="94" y="24"/>
                  <a:pt x="94" y="21"/>
                  <a:pt x="94" y="19"/>
                </a:cubicBezTo>
                <a:cubicBezTo>
                  <a:pt x="93" y="18"/>
                  <a:pt x="93" y="17"/>
                  <a:pt x="94" y="17"/>
                </a:cubicBezTo>
                <a:lnTo>
                  <a:pt x="94" y="16"/>
                </a:lnTo>
                <a:cubicBezTo>
                  <a:pt x="95" y="20"/>
                  <a:pt x="96" y="24"/>
                  <a:pt x="99" y="25"/>
                </a:cubicBezTo>
                <a:cubicBezTo>
                  <a:pt x="99" y="27"/>
                  <a:pt x="99" y="27"/>
                  <a:pt x="99" y="27"/>
                </a:cubicBezTo>
                <a:cubicBezTo>
                  <a:pt x="98" y="28"/>
                  <a:pt x="98" y="28"/>
                  <a:pt x="98" y="28"/>
                </a:cubicBezTo>
                <a:close/>
                <a:moveTo>
                  <a:pt x="94" y="12"/>
                </a:moveTo>
                <a:lnTo>
                  <a:pt x="94" y="12"/>
                </a:lnTo>
                <a:cubicBezTo>
                  <a:pt x="93" y="11"/>
                  <a:pt x="92" y="10"/>
                  <a:pt x="91" y="6"/>
                </a:cubicBezTo>
                <a:cubicBezTo>
                  <a:pt x="89" y="5"/>
                  <a:pt x="88" y="3"/>
                  <a:pt x="86" y="2"/>
                </a:cubicBezTo>
                <a:lnTo>
                  <a:pt x="85" y="1"/>
                </a:lnTo>
                <a:cubicBezTo>
                  <a:pt x="85" y="0"/>
                  <a:pt x="86" y="0"/>
                  <a:pt x="86" y="0"/>
                </a:cubicBezTo>
                <a:cubicBezTo>
                  <a:pt x="89" y="1"/>
                  <a:pt x="91" y="3"/>
                  <a:pt x="92" y="6"/>
                </a:cubicBezTo>
                <a:cubicBezTo>
                  <a:pt x="93" y="8"/>
                  <a:pt x="94" y="10"/>
                  <a:pt x="94" y="10"/>
                </a:cubicBezTo>
                <a:cubicBezTo>
                  <a:pt x="95" y="10"/>
                  <a:pt x="96" y="10"/>
                  <a:pt x="96" y="10"/>
                </a:cubicBezTo>
                <a:cubicBezTo>
                  <a:pt x="96" y="10"/>
                  <a:pt x="95" y="12"/>
                  <a:pt x="9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Freeform 3131">
            <a:extLst>
              <a:ext uri="{FF2B5EF4-FFF2-40B4-BE49-F238E27FC236}">
                <a16:creationId xmlns:a16="http://schemas.microsoft.com/office/drawing/2014/main" id="{DE2A42FA-C38D-4B46-B97A-1B28BB8CC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38388"/>
            <a:ext cx="4763" cy="11112"/>
          </a:xfrm>
          <a:custGeom>
            <a:avLst/>
            <a:gdLst>
              <a:gd name="T0" fmla="*/ 315152 w 12"/>
              <a:gd name="T1" fmla="*/ 0 h 33"/>
              <a:gd name="T2" fmla="*/ 1575362 w 12"/>
              <a:gd name="T3" fmla="*/ 1927427 h 33"/>
              <a:gd name="T4" fmla="*/ 945456 w 12"/>
              <a:gd name="T5" fmla="*/ 3628236 h 33"/>
              <a:gd name="T6" fmla="*/ 315152 w 12"/>
              <a:gd name="T7" fmla="*/ 0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3">
                <a:moveTo>
                  <a:pt x="2" y="0"/>
                </a:moveTo>
                <a:lnTo>
                  <a:pt x="10" y="17"/>
                </a:lnTo>
                <a:cubicBezTo>
                  <a:pt x="11" y="22"/>
                  <a:pt x="10" y="28"/>
                  <a:pt x="6" y="32"/>
                </a:cubicBezTo>
                <a:cubicBezTo>
                  <a:pt x="2" y="20"/>
                  <a:pt x="0" y="11"/>
                  <a:pt x="2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Freeform 3132">
            <a:extLst>
              <a:ext uri="{FF2B5EF4-FFF2-40B4-BE49-F238E27FC236}">
                <a16:creationId xmlns:a16="http://schemas.microsoft.com/office/drawing/2014/main" id="{AC0EC5C8-1529-D048-96AA-57D0325BC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324100"/>
            <a:ext cx="26987" cy="26988"/>
          </a:xfrm>
          <a:custGeom>
            <a:avLst/>
            <a:gdLst>
              <a:gd name="T0" fmla="*/ 8844376 w 77"/>
              <a:gd name="T1" fmla="*/ 9581820 h 75"/>
              <a:gd name="T2" fmla="*/ 8229984 w 77"/>
              <a:gd name="T3" fmla="*/ 5438262 h 75"/>
              <a:gd name="T4" fmla="*/ 8229984 w 77"/>
              <a:gd name="T5" fmla="*/ 5179537 h 75"/>
              <a:gd name="T6" fmla="*/ 8229984 w 77"/>
              <a:gd name="T7" fmla="*/ 5438262 h 75"/>
              <a:gd name="T8" fmla="*/ 8844376 w 77"/>
              <a:gd name="T9" fmla="*/ 9452277 h 75"/>
              <a:gd name="T10" fmla="*/ 9090063 w 77"/>
              <a:gd name="T11" fmla="*/ 7639763 h 75"/>
              <a:gd name="T12" fmla="*/ 9212731 w 77"/>
              <a:gd name="T13" fmla="*/ 7510221 h 75"/>
              <a:gd name="T14" fmla="*/ 9212731 w 77"/>
              <a:gd name="T15" fmla="*/ 7639763 h 75"/>
              <a:gd name="T16" fmla="*/ 8844376 w 77"/>
              <a:gd name="T17" fmla="*/ 9581820 h 75"/>
              <a:gd name="T18" fmla="*/ 1596789 w 77"/>
              <a:gd name="T19" fmla="*/ 3237121 h 75"/>
              <a:gd name="T20" fmla="*/ 122668 w 77"/>
              <a:gd name="T21" fmla="*/ 2719311 h 75"/>
              <a:gd name="T22" fmla="*/ 0 w 77"/>
              <a:gd name="T23" fmla="*/ 2589768 h 75"/>
              <a:gd name="T24" fmla="*/ 245687 w 77"/>
              <a:gd name="T25" fmla="*/ 2589768 h 75"/>
              <a:gd name="T26" fmla="*/ 368355 w 77"/>
              <a:gd name="T27" fmla="*/ 2589768 h 75"/>
              <a:gd name="T28" fmla="*/ 1596789 w 77"/>
              <a:gd name="T29" fmla="*/ 1812874 h 75"/>
              <a:gd name="T30" fmla="*/ 1842476 w 77"/>
              <a:gd name="T31" fmla="*/ 1812874 h 75"/>
              <a:gd name="T32" fmla="*/ 1842476 w 77"/>
              <a:gd name="T33" fmla="*/ 1942416 h 75"/>
              <a:gd name="T34" fmla="*/ 737061 w 77"/>
              <a:gd name="T35" fmla="*/ 2460226 h 75"/>
              <a:gd name="T36" fmla="*/ 2333850 w 77"/>
              <a:gd name="T37" fmla="*/ 2330684 h 75"/>
              <a:gd name="T38" fmla="*/ 2456868 w 77"/>
              <a:gd name="T39" fmla="*/ 2330684 h 75"/>
              <a:gd name="T40" fmla="*/ 2333850 w 77"/>
              <a:gd name="T41" fmla="*/ 2460226 h 75"/>
              <a:gd name="T42" fmla="*/ 245687 w 77"/>
              <a:gd name="T43" fmla="*/ 2719311 h 75"/>
              <a:gd name="T44" fmla="*/ 2333850 w 77"/>
              <a:gd name="T45" fmla="*/ 2978036 h 75"/>
              <a:gd name="T46" fmla="*/ 2579537 w 77"/>
              <a:gd name="T47" fmla="*/ 2978036 h 75"/>
              <a:gd name="T48" fmla="*/ 2579537 w 77"/>
              <a:gd name="T49" fmla="*/ 3237121 h 75"/>
              <a:gd name="T50" fmla="*/ 2333850 w 77"/>
              <a:gd name="T51" fmla="*/ 3237121 h 75"/>
              <a:gd name="T52" fmla="*/ 1596789 w 77"/>
              <a:gd name="T53" fmla="*/ 3237121 h 75"/>
              <a:gd name="T54" fmla="*/ 6387507 w 77"/>
              <a:gd name="T55" fmla="*/ 1683332 h 75"/>
              <a:gd name="T56" fmla="*/ 6264839 w 77"/>
              <a:gd name="T57" fmla="*/ 1553789 h 75"/>
              <a:gd name="T58" fmla="*/ 7738610 w 77"/>
              <a:gd name="T59" fmla="*/ 388627 h 75"/>
              <a:gd name="T60" fmla="*/ 7984297 w 77"/>
              <a:gd name="T61" fmla="*/ 388627 h 75"/>
              <a:gd name="T62" fmla="*/ 7984297 w 77"/>
              <a:gd name="T63" fmla="*/ 517810 h 75"/>
              <a:gd name="T64" fmla="*/ 6387507 w 77"/>
              <a:gd name="T65" fmla="*/ 1683332 h 75"/>
              <a:gd name="T66" fmla="*/ 5527779 w 77"/>
              <a:gd name="T67" fmla="*/ 1165522 h 75"/>
              <a:gd name="T68" fmla="*/ 5404760 w 77"/>
              <a:gd name="T69" fmla="*/ 1165522 h 75"/>
              <a:gd name="T70" fmla="*/ 3684952 w 77"/>
              <a:gd name="T71" fmla="*/ 259085 h 75"/>
              <a:gd name="T72" fmla="*/ 3562284 w 77"/>
              <a:gd name="T73" fmla="*/ 0 h 75"/>
              <a:gd name="T74" fmla="*/ 3684952 w 77"/>
              <a:gd name="T75" fmla="*/ 0 h 75"/>
              <a:gd name="T76" fmla="*/ 5650447 w 77"/>
              <a:gd name="T77" fmla="*/ 906437 h 75"/>
              <a:gd name="T78" fmla="*/ 5650447 w 77"/>
              <a:gd name="T79" fmla="*/ 1165522 h 75"/>
              <a:gd name="T80" fmla="*/ 5527779 w 77"/>
              <a:gd name="T81" fmla="*/ 1165522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7" h="75">
                <a:moveTo>
                  <a:pt x="72" y="74"/>
                </a:moveTo>
                <a:cubicBezTo>
                  <a:pt x="65" y="62"/>
                  <a:pt x="65" y="52"/>
                  <a:pt x="67" y="42"/>
                </a:cubicBezTo>
                <a:lnTo>
                  <a:pt x="67" y="40"/>
                </a:lnTo>
                <a:cubicBezTo>
                  <a:pt x="67" y="40"/>
                  <a:pt x="68" y="42"/>
                  <a:pt x="67" y="42"/>
                </a:cubicBezTo>
                <a:cubicBezTo>
                  <a:pt x="67" y="52"/>
                  <a:pt x="67" y="62"/>
                  <a:pt x="72" y="73"/>
                </a:cubicBezTo>
                <a:cubicBezTo>
                  <a:pt x="74" y="69"/>
                  <a:pt x="75" y="64"/>
                  <a:pt x="74" y="59"/>
                </a:cubicBezTo>
                <a:cubicBezTo>
                  <a:pt x="74" y="59"/>
                  <a:pt x="74" y="58"/>
                  <a:pt x="75" y="58"/>
                </a:cubicBezTo>
                <a:lnTo>
                  <a:pt x="75" y="59"/>
                </a:lnTo>
                <a:cubicBezTo>
                  <a:pt x="76" y="64"/>
                  <a:pt x="75" y="70"/>
                  <a:pt x="72" y="74"/>
                </a:cubicBezTo>
                <a:close/>
                <a:moveTo>
                  <a:pt x="13" y="25"/>
                </a:moveTo>
                <a:cubicBezTo>
                  <a:pt x="9" y="25"/>
                  <a:pt x="4" y="23"/>
                  <a:pt x="1" y="21"/>
                </a:cubicBezTo>
                <a:cubicBezTo>
                  <a:pt x="1" y="21"/>
                  <a:pt x="0" y="21"/>
                  <a:pt x="0" y="20"/>
                </a:cubicBezTo>
                <a:lnTo>
                  <a:pt x="2" y="20"/>
                </a:lnTo>
                <a:cubicBezTo>
                  <a:pt x="2" y="20"/>
                  <a:pt x="2" y="20"/>
                  <a:pt x="3" y="20"/>
                </a:cubicBezTo>
                <a:lnTo>
                  <a:pt x="13" y="14"/>
                </a:lnTo>
                <a:lnTo>
                  <a:pt x="15" y="14"/>
                </a:lnTo>
                <a:lnTo>
                  <a:pt x="15" y="15"/>
                </a:lnTo>
                <a:lnTo>
                  <a:pt x="6" y="19"/>
                </a:lnTo>
                <a:cubicBezTo>
                  <a:pt x="10" y="19"/>
                  <a:pt x="15" y="18"/>
                  <a:pt x="19" y="18"/>
                </a:cubicBezTo>
                <a:lnTo>
                  <a:pt x="20" y="18"/>
                </a:lnTo>
                <a:cubicBezTo>
                  <a:pt x="20" y="19"/>
                  <a:pt x="20" y="19"/>
                  <a:pt x="19" y="19"/>
                </a:cubicBezTo>
                <a:cubicBezTo>
                  <a:pt x="15" y="20"/>
                  <a:pt x="9" y="21"/>
                  <a:pt x="2" y="21"/>
                </a:cubicBezTo>
                <a:cubicBezTo>
                  <a:pt x="6" y="23"/>
                  <a:pt x="12" y="23"/>
                  <a:pt x="19" y="23"/>
                </a:cubicBezTo>
                <a:lnTo>
                  <a:pt x="21" y="23"/>
                </a:lnTo>
                <a:lnTo>
                  <a:pt x="21" y="25"/>
                </a:lnTo>
                <a:lnTo>
                  <a:pt x="19" y="25"/>
                </a:lnTo>
                <a:lnTo>
                  <a:pt x="13" y="25"/>
                </a:lnTo>
                <a:close/>
                <a:moveTo>
                  <a:pt x="52" y="13"/>
                </a:moveTo>
                <a:cubicBezTo>
                  <a:pt x="52" y="13"/>
                  <a:pt x="51" y="13"/>
                  <a:pt x="51" y="12"/>
                </a:cubicBezTo>
                <a:cubicBezTo>
                  <a:pt x="54" y="10"/>
                  <a:pt x="58" y="8"/>
                  <a:pt x="63" y="3"/>
                </a:cubicBezTo>
                <a:cubicBezTo>
                  <a:pt x="63" y="2"/>
                  <a:pt x="64" y="2"/>
                  <a:pt x="65" y="3"/>
                </a:cubicBezTo>
                <a:lnTo>
                  <a:pt x="65" y="4"/>
                </a:lnTo>
                <a:cubicBezTo>
                  <a:pt x="59" y="9"/>
                  <a:pt x="56" y="11"/>
                  <a:pt x="52" y="13"/>
                </a:cubicBezTo>
                <a:close/>
                <a:moveTo>
                  <a:pt x="45" y="9"/>
                </a:moveTo>
                <a:lnTo>
                  <a:pt x="44" y="9"/>
                </a:lnTo>
                <a:cubicBezTo>
                  <a:pt x="42" y="6"/>
                  <a:pt x="39" y="2"/>
                  <a:pt x="30" y="2"/>
                </a:cubicBezTo>
                <a:lnTo>
                  <a:pt x="29" y="0"/>
                </a:lnTo>
                <a:lnTo>
                  <a:pt x="30" y="0"/>
                </a:lnTo>
                <a:cubicBezTo>
                  <a:pt x="37" y="2"/>
                  <a:pt x="42" y="3"/>
                  <a:pt x="46" y="7"/>
                </a:cubicBezTo>
                <a:lnTo>
                  <a:pt x="46" y="9"/>
                </a:lnTo>
                <a:lnTo>
                  <a:pt x="45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7" name="Freeform 3133">
            <a:extLst>
              <a:ext uri="{FF2B5EF4-FFF2-40B4-BE49-F238E27FC236}">
                <a16:creationId xmlns:a16="http://schemas.microsoft.com/office/drawing/2014/main" id="{B036EEA8-D9DF-D346-AA2D-A3774184B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47913"/>
            <a:ext cx="4763" cy="7937"/>
          </a:xfrm>
          <a:custGeom>
            <a:avLst/>
            <a:gdLst>
              <a:gd name="T0" fmla="*/ 787880 w 12"/>
              <a:gd name="T1" fmla="*/ 0 h 21"/>
              <a:gd name="T2" fmla="*/ 1732938 w 12"/>
              <a:gd name="T3" fmla="*/ 0 h 21"/>
              <a:gd name="T4" fmla="*/ 0 w 12"/>
              <a:gd name="T5" fmla="*/ 2856942 h 21"/>
              <a:gd name="T6" fmla="*/ 787880 w 12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1">
                <a:moveTo>
                  <a:pt x="5" y="0"/>
                </a:moveTo>
                <a:lnTo>
                  <a:pt x="11" y="0"/>
                </a:lnTo>
                <a:cubicBezTo>
                  <a:pt x="9" y="10"/>
                  <a:pt x="6" y="16"/>
                  <a:pt x="0" y="20"/>
                </a:cubicBezTo>
                <a:cubicBezTo>
                  <a:pt x="1" y="13"/>
                  <a:pt x="2" y="6"/>
                  <a:pt x="5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8" name="Freeform 3134">
            <a:extLst>
              <a:ext uri="{FF2B5EF4-FFF2-40B4-BE49-F238E27FC236}">
                <a16:creationId xmlns:a16="http://schemas.microsoft.com/office/drawing/2014/main" id="{7371375F-3D5A-9D4D-98BA-29713F2B1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47913"/>
            <a:ext cx="4763" cy="7937"/>
          </a:xfrm>
          <a:custGeom>
            <a:avLst/>
            <a:gdLst>
              <a:gd name="T0" fmla="*/ 157576 w 12"/>
              <a:gd name="T1" fmla="*/ 2856942 h 21"/>
              <a:gd name="T2" fmla="*/ 787880 w 12"/>
              <a:gd name="T3" fmla="*/ 0 h 21"/>
              <a:gd name="T4" fmla="*/ 945456 w 12"/>
              <a:gd name="T5" fmla="*/ 0 h 21"/>
              <a:gd name="T6" fmla="*/ 945456 w 12"/>
              <a:gd name="T7" fmla="*/ 0 h 21"/>
              <a:gd name="T8" fmla="*/ 157576 w 12"/>
              <a:gd name="T9" fmla="*/ 2856942 h 21"/>
              <a:gd name="T10" fmla="*/ 1417786 w 12"/>
              <a:gd name="T11" fmla="*/ 0 h 21"/>
              <a:gd name="T12" fmla="*/ 1732938 w 12"/>
              <a:gd name="T13" fmla="*/ 0 h 21"/>
              <a:gd name="T14" fmla="*/ 1732938 w 12"/>
              <a:gd name="T15" fmla="*/ 0 h 21"/>
              <a:gd name="T16" fmla="*/ 157576 w 12"/>
              <a:gd name="T17" fmla="*/ 285694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21">
                <a:moveTo>
                  <a:pt x="1" y="20"/>
                </a:moveTo>
                <a:cubicBezTo>
                  <a:pt x="0" y="14"/>
                  <a:pt x="1" y="7"/>
                  <a:pt x="5" y="0"/>
                </a:cubicBezTo>
                <a:cubicBezTo>
                  <a:pt x="5" y="0"/>
                  <a:pt x="5" y="0"/>
                  <a:pt x="6" y="0"/>
                </a:cubicBezTo>
                <a:cubicBezTo>
                  <a:pt x="3" y="6"/>
                  <a:pt x="1" y="12"/>
                  <a:pt x="1" y="20"/>
                </a:cubicBezTo>
                <a:cubicBezTo>
                  <a:pt x="6" y="15"/>
                  <a:pt x="9" y="10"/>
                  <a:pt x="9" y="0"/>
                </a:cubicBezTo>
                <a:cubicBezTo>
                  <a:pt x="9" y="0"/>
                  <a:pt x="9" y="0"/>
                  <a:pt x="11" y="0"/>
                </a:cubicBezTo>
                <a:cubicBezTo>
                  <a:pt x="11" y="10"/>
                  <a:pt x="6" y="17"/>
                  <a:pt x="1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9" name="Freeform 3135">
            <a:extLst>
              <a:ext uri="{FF2B5EF4-FFF2-40B4-BE49-F238E27FC236}">
                <a16:creationId xmlns:a16="http://schemas.microsoft.com/office/drawing/2014/main" id="{33CC37C5-615C-B04D-A89E-23A86F4DE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2325688"/>
            <a:ext cx="7937" cy="3175"/>
          </a:xfrm>
          <a:custGeom>
            <a:avLst/>
            <a:gdLst>
              <a:gd name="T0" fmla="*/ 0 w 23"/>
              <a:gd name="T1" fmla="*/ 604838 h 10"/>
              <a:gd name="T2" fmla="*/ 1429005 w 23"/>
              <a:gd name="T3" fmla="*/ 0 h 10"/>
              <a:gd name="T4" fmla="*/ 2619900 w 23"/>
              <a:gd name="T5" fmla="*/ 604838 h 10"/>
              <a:gd name="T6" fmla="*/ 1309950 w 23"/>
              <a:gd name="T7" fmla="*/ 907415 h 10"/>
              <a:gd name="T8" fmla="*/ 0 w 23"/>
              <a:gd name="T9" fmla="*/ 6048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0" y="6"/>
                </a:moveTo>
                <a:cubicBezTo>
                  <a:pt x="7" y="3"/>
                  <a:pt x="9" y="0"/>
                  <a:pt x="12" y="0"/>
                </a:cubicBezTo>
                <a:cubicBezTo>
                  <a:pt x="16" y="1"/>
                  <a:pt x="17" y="6"/>
                  <a:pt x="22" y="6"/>
                </a:cubicBezTo>
                <a:cubicBezTo>
                  <a:pt x="19" y="6"/>
                  <a:pt x="16" y="9"/>
                  <a:pt x="11" y="9"/>
                </a:cubicBezTo>
                <a:cubicBezTo>
                  <a:pt x="8" y="9"/>
                  <a:pt x="7" y="8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0" name="Freeform 3136">
            <a:extLst>
              <a:ext uri="{FF2B5EF4-FFF2-40B4-BE49-F238E27FC236}">
                <a16:creationId xmlns:a16="http://schemas.microsoft.com/office/drawing/2014/main" id="{F8F6EFE5-22BE-204E-B4ED-AF1A47E12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2325688"/>
            <a:ext cx="9525" cy="3175"/>
          </a:xfrm>
          <a:custGeom>
            <a:avLst/>
            <a:gdLst>
              <a:gd name="T0" fmla="*/ 1596771 w 25"/>
              <a:gd name="T1" fmla="*/ 907415 h 10"/>
              <a:gd name="T2" fmla="*/ 725805 w 25"/>
              <a:gd name="T3" fmla="*/ 907415 h 10"/>
              <a:gd name="T4" fmla="*/ 0 w 25"/>
              <a:gd name="T5" fmla="*/ 604838 h 10"/>
              <a:gd name="T6" fmla="*/ 435483 w 25"/>
              <a:gd name="T7" fmla="*/ 302578 h 10"/>
              <a:gd name="T8" fmla="*/ 1596771 w 25"/>
              <a:gd name="T9" fmla="*/ 0 h 10"/>
              <a:gd name="T10" fmla="*/ 2322576 w 25"/>
              <a:gd name="T11" fmla="*/ 302578 h 10"/>
              <a:gd name="T12" fmla="*/ 3193542 w 25"/>
              <a:gd name="T13" fmla="*/ 504190 h 10"/>
              <a:gd name="T14" fmla="*/ 3483864 w 25"/>
              <a:gd name="T15" fmla="*/ 604838 h 10"/>
              <a:gd name="T16" fmla="*/ 3193542 w 25"/>
              <a:gd name="T17" fmla="*/ 604838 h 10"/>
              <a:gd name="T18" fmla="*/ 2612898 w 25"/>
              <a:gd name="T19" fmla="*/ 806450 h 10"/>
              <a:gd name="T20" fmla="*/ 1596771 w 25"/>
              <a:gd name="T21" fmla="*/ 907415 h 10"/>
              <a:gd name="T22" fmla="*/ 290322 w 25"/>
              <a:gd name="T23" fmla="*/ 604838 h 10"/>
              <a:gd name="T24" fmla="*/ 1016127 w 25"/>
              <a:gd name="T25" fmla="*/ 705803 h 10"/>
              <a:gd name="T26" fmla="*/ 1596771 w 25"/>
              <a:gd name="T27" fmla="*/ 907415 h 10"/>
              <a:gd name="T28" fmla="*/ 2467737 w 25"/>
              <a:gd name="T29" fmla="*/ 604838 h 10"/>
              <a:gd name="T30" fmla="*/ 2758059 w 25"/>
              <a:gd name="T31" fmla="*/ 604838 h 10"/>
              <a:gd name="T32" fmla="*/ 2322576 w 25"/>
              <a:gd name="T33" fmla="*/ 504190 h 10"/>
              <a:gd name="T34" fmla="*/ 1741932 w 25"/>
              <a:gd name="T35" fmla="*/ 100965 h 10"/>
              <a:gd name="T36" fmla="*/ 725805 w 25"/>
              <a:gd name="T37" fmla="*/ 403225 h 10"/>
              <a:gd name="T38" fmla="*/ 0 w 25"/>
              <a:gd name="T39" fmla="*/ 604838 h 10"/>
              <a:gd name="T40" fmla="*/ 290322 w 25"/>
              <a:gd name="T41" fmla="*/ 604838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" h="10">
                <a:moveTo>
                  <a:pt x="11" y="9"/>
                </a:moveTo>
                <a:lnTo>
                  <a:pt x="5" y="9"/>
                </a:lnTo>
                <a:cubicBezTo>
                  <a:pt x="3" y="8"/>
                  <a:pt x="2" y="8"/>
                  <a:pt x="0" y="6"/>
                </a:cubicBezTo>
                <a:cubicBezTo>
                  <a:pt x="1" y="5"/>
                  <a:pt x="2" y="4"/>
                  <a:pt x="3" y="3"/>
                </a:cubicBezTo>
                <a:cubicBezTo>
                  <a:pt x="7" y="1"/>
                  <a:pt x="9" y="0"/>
                  <a:pt x="11" y="0"/>
                </a:cubicBezTo>
                <a:cubicBezTo>
                  <a:pt x="14" y="0"/>
                  <a:pt x="16" y="1"/>
                  <a:pt x="16" y="3"/>
                </a:cubicBezTo>
                <a:cubicBezTo>
                  <a:pt x="18" y="4"/>
                  <a:pt x="20" y="5"/>
                  <a:pt x="22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2" y="6"/>
                </a:cubicBezTo>
                <a:cubicBezTo>
                  <a:pt x="21" y="6"/>
                  <a:pt x="19" y="8"/>
                  <a:pt x="18" y="8"/>
                </a:cubicBezTo>
                <a:cubicBezTo>
                  <a:pt x="16" y="9"/>
                  <a:pt x="14" y="9"/>
                  <a:pt x="11" y="9"/>
                </a:cubicBezTo>
                <a:close/>
                <a:moveTo>
                  <a:pt x="2" y="6"/>
                </a:moveTo>
                <a:cubicBezTo>
                  <a:pt x="3" y="6"/>
                  <a:pt x="5" y="6"/>
                  <a:pt x="7" y="7"/>
                </a:cubicBezTo>
                <a:cubicBezTo>
                  <a:pt x="8" y="8"/>
                  <a:pt x="10" y="9"/>
                  <a:pt x="11" y="9"/>
                </a:cubicBezTo>
                <a:cubicBezTo>
                  <a:pt x="13" y="9"/>
                  <a:pt x="16" y="8"/>
                  <a:pt x="17" y="6"/>
                </a:cubicBezTo>
                <a:cubicBezTo>
                  <a:pt x="18" y="6"/>
                  <a:pt x="19" y="6"/>
                  <a:pt x="19" y="6"/>
                </a:cubicBezTo>
                <a:cubicBezTo>
                  <a:pt x="18" y="5"/>
                  <a:pt x="16" y="5"/>
                  <a:pt x="16" y="5"/>
                </a:cubicBezTo>
                <a:cubicBezTo>
                  <a:pt x="15" y="3"/>
                  <a:pt x="13" y="2"/>
                  <a:pt x="12" y="1"/>
                </a:cubicBezTo>
                <a:cubicBezTo>
                  <a:pt x="10" y="1"/>
                  <a:pt x="7" y="3"/>
                  <a:pt x="5" y="4"/>
                </a:cubicBezTo>
                <a:cubicBezTo>
                  <a:pt x="3" y="5"/>
                  <a:pt x="2" y="5"/>
                  <a:pt x="0" y="6"/>
                </a:cubicBezTo>
                <a:lnTo>
                  <a:pt x="2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1" name="Freeform 3137">
            <a:extLst>
              <a:ext uri="{FF2B5EF4-FFF2-40B4-BE49-F238E27FC236}">
                <a16:creationId xmlns:a16="http://schemas.microsoft.com/office/drawing/2014/main" id="{8DB0D7F0-6ACA-784B-A09B-B7B2E734F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27275"/>
            <a:ext cx="1587" cy="1588"/>
          </a:xfrm>
          <a:custGeom>
            <a:avLst/>
            <a:gdLst>
              <a:gd name="T0" fmla="*/ 349934 w 6"/>
              <a:gd name="T1" fmla="*/ 140009 h 6"/>
              <a:gd name="T2" fmla="*/ 210013 w 6"/>
              <a:gd name="T3" fmla="*/ 350154 h 6"/>
              <a:gd name="T4" fmla="*/ 0 w 6"/>
              <a:gd name="T5" fmla="*/ 140009 h 6"/>
              <a:gd name="T6" fmla="*/ 210013 w 6"/>
              <a:gd name="T7" fmla="*/ 70137 h 6"/>
              <a:gd name="T8" fmla="*/ 349934 w 6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2"/>
                </a:move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0"/>
                  <a:pt x="1" y="1"/>
                  <a:pt x="3" y="1"/>
                </a:cubicBezTo>
                <a:cubicBezTo>
                  <a:pt x="4" y="1"/>
                  <a:pt x="5" y="1"/>
                  <a:pt x="5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2" name="Freeform 3138">
            <a:extLst>
              <a:ext uri="{FF2B5EF4-FFF2-40B4-BE49-F238E27FC236}">
                <a16:creationId xmlns:a16="http://schemas.microsoft.com/office/drawing/2014/main" id="{F428D603-D0B7-D341-8094-85C97B586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327275"/>
            <a:ext cx="11112" cy="46038"/>
          </a:xfrm>
          <a:custGeom>
            <a:avLst/>
            <a:gdLst>
              <a:gd name="T0" fmla="*/ 3212085 w 31"/>
              <a:gd name="T1" fmla="*/ 16429092 h 128"/>
              <a:gd name="T2" fmla="*/ 3212085 w 31"/>
              <a:gd name="T3" fmla="*/ 16429092 h 128"/>
              <a:gd name="T4" fmla="*/ 3212085 w 31"/>
              <a:gd name="T5" fmla="*/ 14488662 h 128"/>
              <a:gd name="T6" fmla="*/ 3212085 w 31"/>
              <a:gd name="T7" fmla="*/ 14488662 h 128"/>
              <a:gd name="T8" fmla="*/ 3340769 w 31"/>
              <a:gd name="T9" fmla="*/ 14488662 h 128"/>
              <a:gd name="T10" fmla="*/ 3212085 w 31"/>
              <a:gd name="T11" fmla="*/ 16429092 h 128"/>
              <a:gd name="T12" fmla="*/ 2441414 w 31"/>
              <a:gd name="T13" fmla="*/ 15911884 h 128"/>
              <a:gd name="T14" fmla="*/ 2312730 w 31"/>
              <a:gd name="T15" fmla="*/ 15782402 h 128"/>
              <a:gd name="T16" fmla="*/ 2698065 w 31"/>
              <a:gd name="T17" fmla="*/ 13712490 h 128"/>
              <a:gd name="T18" fmla="*/ 2955075 w 31"/>
              <a:gd name="T19" fmla="*/ 13712490 h 128"/>
              <a:gd name="T20" fmla="*/ 2955075 w 31"/>
              <a:gd name="T21" fmla="*/ 13841972 h 128"/>
              <a:gd name="T22" fmla="*/ 2569740 w 31"/>
              <a:gd name="T23" fmla="*/ 15782402 h 128"/>
              <a:gd name="T24" fmla="*/ 2441414 w 31"/>
              <a:gd name="T25" fmla="*/ 15911884 h 128"/>
              <a:gd name="T26" fmla="*/ 1927394 w 31"/>
              <a:gd name="T27" fmla="*/ 15264834 h 128"/>
              <a:gd name="T28" fmla="*/ 1927394 w 31"/>
              <a:gd name="T29" fmla="*/ 15135712 h 128"/>
              <a:gd name="T30" fmla="*/ 2569740 w 31"/>
              <a:gd name="T31" fmla="*/ 12807196 h 128"/>
              <a:gd name="T32" fmla="*/ 2569740 w 31"/>
              <a:gd name="T33" fmla="*/ 12807196 h 128"/>
              <a:gd name="T34" fmla="*/ 2698065 w 31"/>
              <a:gd name="T35" fmla="*/ 13065800 h 128"/>
              <a:gd name="T36" fmla="*/ 2055720 w 31"/>
              <a:gd name="T37" fmla="*/ 15135712 h 128"/>
              <a:gd name="T38" fmla="*/ 1927394 w 31"/>
              <a:gd name="T39" fmla="*/ 15264834 h 128"/>
              <a:gd name="T40" fmla="*/ 257010 w 31"/>
              <a:gd name="T41" fmla="*/ 13841972 h 128"/>
              <a:gd name="T42" fmla="*/ 128326 w 31"/>
              <a:gd name="T43" fmla="*/ 13841972 h 128"/>
              <a:gd name="T44" fmla="*/ 0 w 31"/>
              <a:gd name="T45" fmla="*/ 13712490 h 128"/>
              <a:gd name="T46" fmla="*/ 257010 w 31"/>
              <a:gd name="T47" fmla="*/ 13065800 h 128"/>
              <a:gd name="T48" fmla="*/ 514020 w 31"/>
              <a:gd name="T49" fmla="*/ 12289628 h 128"/>
              <a:gd name="T50" fmla="*/ 642345 w 31"/>
              <a:gd name="T51" fmla="*/ 12160146 h 128"/>
              <a:gd name="T52" fmla="*/ 642345 w 31"/>
              <a:gd name="T53" fmla="*/ 12289628 h 128"/>
              <a:gd name="T54" fmla="*/ 385335 w 31"/>
              <a:gd name="T55" fmla="*/ 13065800 h 128"/>
              <a:gd name="T56" fmla="*/ 257010 w 31"/>
              <a:gd name="T57" fmla="*/ 13712490 h 128"/>
              <a:gd name="T58" fmla="*/ 257010 w 31"/>
              <a:gd name="T59" fmla="*/ 13841972 h 128"/>
              <a:gd name="T60" fmla="*/ 3597779 w 31"/>
              <a:gd name="T61" fmla="*/ 646690 h 128"/>
              <a:gd name="T62" fmla="*/ 3212085 w 31"/>
              <a:gd name="T63" fmla="*/ 258604 h 128"/>
              <a:gd name="T64" fmla="*/ 3854789 w 31"/>
              <a:gd name="T65" fmla="*/ 258604 h 128"/>
              <a:gd name="T66" fmla="*/ 3597779 w 31"/>
              <a:gd name="T67" fmla="*/ 646690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1" h="128">
                <a:moveTo>
                  <a:pt x="25" y="127"/>
                </a:moveTo>
                <a:lnTo>
                  <a:pt x="25" y="127"/>
                </a:lnTo>
                <a:cubicBezTo>
                  <a:pt x="21" y="121"/>
                  <a:pt x="23" y="117"/>
                  <a:pt x="25" y="112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5" y="117"/>
                  <a:pt x="23" y="121"/>
                  <a:pt x="25" y="127"/>
                </a:cubicBezTo>
                <a:close/>
                <a:moveTo>
                  <a:pt x="19" y="123"/>
                </a:moveTo>
                <a:lnTo>
                  <a:pt x="18" y="122"/>
                </a:lnTo>
                <a:cubicBezTo>
                  <a:pt x="18" y="117"/>
                  <a:pt x="18" y="111"/>
                  <a:pt x="21" y="106"/>
                </a:cubicBezTo>
                <a:cubicBezTo>
                  <a:pt x="21" y="106"/>
                  <a:pt x="21" y="105"/>
                  <a:pt x="23" y="106"/>
                </a:cubicBezTo>
                <a:cubicBezTo>
                  <a:pt x="23" y="106"/>
                  <a:pt x="23" y="106"/>
                  <a:pt x="23" y="107"/>
                </a:cubicBezTo>
                <a:cubicBezTo>
                  <a:pt x="20" y="111"/>
                  <a:pt x="20" y="117"/>
                  <a:pt x="20" y="122"/>
                </a:cubicBezTo>
                <a:cubicBezTo>
                  <a:pt x="20" y="122"/>
                  <a:pt x="20" y="123"/>
                  <a:pt x="19" y="123"/>
                </a:cubicBezTo>
                <a:close/>
                <a:moveTo>
                  <a:pt x="15" y="118"/>
                </a:moveTo>
                <a:cubicBezTo>
                  <a:pt x="15" y="118"/>
                  <a:pt x="15" y="118"/>
                  <a:pt x="15" y="117"/>
                </a:cubicBezTo>
                <a:cubicBezTo>
                  <a:pt x="15" y="109"/>
                  <a:pt x="15" y="102"/>
                  <a:pt x="20" y="99"/>
                </a:cubicBezTo>
                <a:cubicBezTo>
                  <a:pt x="21" y="99"/>
                  <a:pt x="21" y="101"/>
                  <a:pt x="21" y="101"/>
                </a:cubicBezTo>
                <a:cubicBezTo>
                  <a:pt x="17" y="105"/>
                  <a:pt x="15" y="110"/>
                  <a:pt x="16" y="117"/>
                </a:cubicBezTo>
                <a:lnTo>
                  <a:pt x="15" y="118"/>
                </a:lnTo>
                <a:close/>
                <a:moveTo>
                  <a:pt x="2" y="107"/>
                </a:moveTo>
                <a:lnTo>
                  <a:pt x="1" y="107"/>
                </a:lnTo>
                <a:lnTo>
                  <a:pt x="0" y="106"/>
                </a:lnTo>
                <a:cubicBezTo>
                  <a:pt x="1" y="102"/>
                  <a:pt x="2" y="101"/>
                  <a:pt x="2" y="101"/>
                </a:cubicBezTo>
                <a:cubicBezTo>
                  <a:pt x="3" y="99"/>
                  <a:pt x="4" y="99"/>
                  <a:pt x="4" y="95"/>
                </a:cubicBezTo>
                <a:cubicBezTo>
                  <a:pt x="4" y="95"/>
                  <a:pt x="4" y="94"/>
                  <a:pt x="5" y="94"/>
                </a:cubicBezTo>
                <a:cubicBezTo>
                  <a:pt x="5" y="94"/>
                  <a:pt x="5" y="94"/>
                  <a:pt x="5" y="95"/>
                </a:cubicBezTo>
                <a:cubicBezTo>
                  <a:pt x="6" y="99"/>
                  <a:pt x="5" y="99"/>
                  <a:pt x="3" y="101"/>
                </a:cubicBezTo>
                <a:cubicBezTo>
                  <a:pt x="2" y="103"/>
                  <a:pt x="2" y="103"/>
                  <a:pt x="2" y="106"/>
                </a:cubicBezTo>
                <a:cubicBezTo>
                  <a:pt x="2" y="107"/>
                  <a:pt x="2" y="107"/>
                  <a:pt x="2" y="107"/>
                </a:cubicBezTo>
                <a:close/>
                <a:moveTo>
                  <a:pt x="28" y="5"/>
                </a:moveTo>
                <a:cubicBezTo>
                  <a:pt x="26" y="5"/>
                  <a:pt x="25" y="5"/>
                  <a:pt x="25" y="2"/>
                </a:cubicBezTo>
                <a:cubicBezTo>
                  <a:pt x="25" y="0"/>
                  <a:pt x="30" y="0"/>
                  <a:pt x="30" y="2"/>
                </a:cubicBezTo>
                <a:cubicBezTo>
                  <a:pt x="30" y="5"/>
                  <a:pt x="29" y="5"/>
                  <a:pt x="2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3" name="Freeform 3139">
            <a:extLst>
              <a:ext uri="{FF2B5EF4-FFF2-40B4-BE49-F238E27FC236}">
                <a16:creationId xmlns:a16="http://schemas.microsoft.com/office/drawing/2014/main" id="{A14F367B-9CD6-6943-B90C-809D51D1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52675"/>
            <a:ext cx="3175" cy="3175"/>
          </a:xfrm>
          <a:custGeom>
            <a:avLst/>
            <a:gdLst>
              <a:gd name="T0" fmla="*/ 907415 w 10"/>
              <a:gd name="T1" fmla="*/ 0 h 9"/>
              <a:gd name="T2" fmla="*/ 0 w 10"/>
              <a:gd name="T3" fmla="*/ 995539 h 9"/>
              <a:gd name="T4" fmla="*/ 907415 w 10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9">
                <a:moveTo>
                  <a:pt x="9" y="0"/>
                </a:moveTo>
                <a:lnTo>
                  <a:pt x="0" y="8"/>
                </a:lnTo>
                <a:cubicBezTo>
                  <a:pt x="3" y="4"/>
                  <a:pt x="6" y="2"/>
                  <a:pt x="9" y="0"/>
                </a:cubicBezTo>
              </a:path>
            </a:pathLst>
          </a:custGeom>
          <a:solidFill>
            <a:srgbClr val="70FF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4" name="Freeform 3140">
            <a:extLst>
              <a:ext uri="{FF2B5EF4-FFF2-40B4-BE49-F238E27FC236}">
                <a16:creationId xmlns:a16="http://schemas.microsoft.com/office/drawing/2014/main" id="{D760C19B-AAA3-BD4D-A205-00B148160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52675"/>
            <a:ext cx="4763" cy="3175"/>
          </a:xfrm>
          <a:custGeom>
            <a:avLst/>
            <a:gdLst>
              <a:gd name="T0" fmla="*/ 157576 w 12"/>
              <a:gd name="T1" fmla="*/ 907415 h 10"/>
              <a:gd name="T2" fmla="*/ 0 w 12"/>
              <a:gd name="T3" fmla="*/ 907415 h 10"/>
              <a:gd name="T4" fmla="*/ 0 w 12"/>
              <a:gd name="T5" fmla="*/ 806450 h 10"/>
              <a:gd name="T6" fmla="*/ 1575362 w 12"/>
              <a:gd name="T7" fmla="*/ 0 h 10"/>
              <a:gd name="T8" fmla="*/ 1732938 w 12"/>
              <a:gd name="T9" fmla="*/ 0 h 10"/>
              <a:gd name="T10" fmla="*/ 1732938 w 12"/>
              <a:gd name="T11" fmla="*/ 201613 h 10"/>
              <a:gd name="T12" fmla="*/ 157576 w 12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0">
                <a:moveTo>
                  <a:pt x="1" y="9"/>
                </a:moveTo>
                <a:lnTo>
                  <a:pt x="0" y="9"/>
                </a:lnTo>
                <a:lnTo>
                  <a:pt x="0" y="8"/>
                </a:lnTo>
                <a:cubicBezTo>
                  <a:pt x="3" y="4"/>
                  <a:pt x="7" y="2"/>
                  <a:pt x="10" y="0"/>
                </a:cubicBezTo>
                <a:lnTo>
                  <a:pt x="11" y="0"/>
                </a:lnTo>
                <a:lnTo>
                  <a:pt x="11" y="2"/>
                </a:lnTo>
                <a:cubicBezTo>
                  <a:pt x="7" y="4"/>
                  <a:pt x="4" y="5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5" name="Freeform 3141">
            <a:extLst>
              <a:ext uri="{FF2B5EF4-FFF2-40B4-BE49-F238E27FC236}">
                <a16:creationId xmlns:a16="http://schemas.microsoft.com/office/drawing/2014/main" id="{319C83AF-C3BE-7841-BD93-2D106743C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2354263"/>
            <a:ext cx="7938" cy="3175"/>
          </a:xfrm>
          <a:custGeom>
            <a:avLst/>
            <a:gdLst>
              <a:gd name="T0" fmla="*/ 0 w 20"/>
              <a:gd name="T1" fmla="*/ 907415 h 10"/>
              <a:gd name="T2" fmla="*/ 2993023 w 20"/>
              <a:gd name="T3" fmla="*/ 907415 h 10"/>
              <a:gd name="T4" fmla="*/ 0 w 20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0">
                <a:moveTo>
                  <a:pt x="0" y="9"/>
                </a:moveTo>
                <a:cubicBezTo>
                  <a:pt x="8" y="0"/>
                  <a:pt x="13" y="6"/>
                  <a:pt x="19" y="9"/>
                </a:cubicBezTo>
                <a:lnTo>
                  <a:pt x="0" y="9"/>
                </a:ln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Freeform 3142">
            <a:extLst>
              <a:ext uri="{FF2B5EF4-FFF2-40B4-BE49-F238E27FC236}">
                <a16:creationId xmlns:a16="http://schemas.microsoft.com/office/drawing/2014/main" id="{802EC36B-1212-EA45-A42F-1466D8390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54263"/>
            <a:ext cx="7937" cy="3175"/>
          </a:xfrm>
          <a:custGeom>
            <a:avLst/>
            <a:gdLst>
              <a:gd name="T0" fmla="*/ 260478 w 22"/>
              <a:gd name="T1" fmla="*/ 833005 h 11"/>
              <a:gd name="T2" fmla="*/ 130239 w 22"/>
              <a:gd name="T3" fmla="*/ 833005 h 11"/>
              <a:gd name="T4" fmla="*/ 0 w 22"/>
              <a:gd name="T5" fmla="*/ 749877 h 11"/>
              <a:gd name="T6" fmla="*/ 2342858 w 22"/>
              <a:gd name="T7" fmla="*/ 499918 h 11"/>
              <a:gd name="T8" fmla="*/ 2733214 w 22"/>
              <a:gd name="T9" fmla="*/ 749877 h 11"/>
              <a:gd name="T10" fmla="*/ 2733214 w 22"/>
              <a:gd name="T11" fmla="*/ 833005 h 11"/>
              <a:gd name="T12" fmla="*/ 2212619 w 22"/>
              <a:gd name="T13" fmla="*/ 666461 h 11"/>
              <a:gd name="T14" fmla="*/ 260478 w 22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11">
                <a:moveTo>
                  <a:pt x="2" y="10"/>
                </a:moveTo>
                <a:lnTo>
                  <a:pt x="1" y="10"/>
                </a:lnTo>
                <a:lnTo>
                  <a:pt x="0" y="9"/>
                </a:lnTo>
                <a:cubicBezTo>
                  <a:pt x="9" y="0"/>
                  <a:pt x="13" y="4"/>
                  <a:pt x="18" y="6"/>
                </a:cubicBezTo>
                <a:cubicBezTo>
                  <a:pt x="19" y="8"/>
                  <a:pt x="21" y="8"/>
                  <a:pt x="21" y="9"/>
                </a:cubicBezTo>
                <a:lnTo>
                  <a:pt x="21" y="10"/>
                </a:lnTo>
                <a:cubicBezTo>
                  <a:pt x="19" y="9"/>
                  <a:pt x="18" y="9"/>
                  <a:pt x="17" y="8"/>
                </a:cubicBezTo>
                <a:cubicBezTo>
                  <a:pt x="13" y="5"/>
                  <a:pt x="9" y="2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7" name="Freeform 3143">
            <a:extLst>
              <a:ext uri="{FF2B5EF4-FFF2-40B4-BE49-F238E27FC236}">
                <a16:creationId xmlns:a16="http://schemas.microsoft.com/office/drawing/2014/main" id="{8993CF67-FACE-F64D-A1B5-B1E154B0D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57438"/>
            <a:ext cx="4762" cy="4762"/>
          </a:xfrm>
          <a:custGeom>
            <a:avLst/>
            <a:gdLst>
              <a:gd name="T0" fmla="*/ 315086 w 12"/>
              <a:gd name="T1" fmla="*/ 1732178 h 12"/>
              <a:gd name="T2" fmla="*/ 1102403 w 12"/>
              <a:gd name="T3" fmla="*/ 0 h 12"/>
              <a:gd name="T4" fmla="*/ 1732178 w 12"/>
              <a:gd name="T5" fmla="*/ 629775 h 12"/>
              <a:gd name="T6" fmla="*/ 315086 w 12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2">
                <a:moveTo>
                  <a:pt x="2" y="11"/>
                </a:moveTo>
                <a:cubicBezTo>
                  <a:pt x="2" y="6"/>
                  <a:pt x="0" y="2"/>
                  <a:pt x="7" y="0"/>
                </a:cubicBezTo>
                <a:cubicBezTo>
                  <a:pt x="10" y="2"/>
                  <a:pt x="11" y="4"/>
                  <a:pt x="11" y="4"/>
                </a:cubicBezTo>
                <a:cubicBezTo>
                  <a:pt x="7" y="6"/>
                  <a:pt x="3" y="7"/>
                  <a:pt x="2" y="11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8" name="Freeform 3144">
            <a:extLst>
              <a:ext uri="{FF2B5EF4-FFF2-40B4-BE49-F238E27FC236}">
                <a16:creationId xmlns:a16="http://schemas.microsoft.com/office/drawing/2014/main" id="{2A24BCBC-3D19-F34C-A495-1BDFEDAD9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2357438"/>
            <a:ext cx="4762" cy="4762"/>
          </a:xfrm>
          <a:custGeom>
            <a:avLst/>
            <a:gdLst>
              <a:gd name="T0" fmla="*/ 268504 w 13"/>
              <a:gd name="T1" fmla="*/ 1610289 h 13"/>
              <a:gd name="T2" fmla="*/ 268504 w 13"/>
              <a:gd name="T3" fmla="*/ 1610289 h 13"/>
              <a:gd name="T4" fmla="*/ 268504 w 13"/>
              <a:gd name="T5" fmla="*/ 1341785 h 13"/>
              <a:gd name="T6" fmla="*/ 939213 w 13"/>
              <a:gd name="T7" fmla="*/ 0 h 13"/>
              <a:gd name="T8" fmla="*/ 1475854 w 13"/>
              <a:gd name="T9" fmla="*/ 939213 h 13"/>
              <a:gd name="T10" fmla="*/ 536641 w 13"/>
              <a:gd name="T11" fmla="*/ 1610289 h 13"/>
              <a:gd name="T12" fmla="*/ 268504 w 13"/>
              <a:gd name="T13" fmla="*/ 1610289 h 13"/>
              <a:gd name="T14" fmla="*/ 805144 w 13"/>
              <a:gd name="T15" fmla="*/ 134069 h 13"/>
              <a:gd name="T16" fmla="*/ 268504 w 13"/>
              <a:gd name="T17" fmla="*/ 1341785 h 13"/>
              <a:gd name="T18" fmla="*/ 1341785 w 13"/>
              <a:gd name="T19" fmla="*/ 805144 h 13"/>
              <a:gd name="T20" fmla="*/ 805144 w 13"/>
              <a:gd name="T21" fmla="*/ 13406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3">
                <a:moveTo>
                  <a:pt x="2" y="12"/>
                </a:moveTo>
                <a:lnTo>
                  <a:pt x="2" y="12"/>
                </a:lnTo>
                <a:lnTo>
                  <a:pt x="2" y="10"/>
                </a:lnTo>
                <a:cubicBezTo>
                  <a:pt x="1" y="7"/>
                  <a:pt x="0" y="2"/>
                  <a:pt x="7" y="0"/>
                </a:cubicBezTo>
                <a:cubicBezTo>
                  <a:pt x="10" y="1"/>
                  <a:pt x="12" y="4"/>
                  <a:pt x="11" y="7"/>
                </a:cubicBezTo>
                <a:cubicBezTo>
                  <a:pt x="8" y="7"/>
                  <a:pt x="4" y="8"/>
                  <a:pt x="4" y="12"/>
                </a:cubicBezTo>
                <a:lnTo>
                  <a:pt x="2" y="12"/>
                </a:lnTo>
                <a:close/>
                <a:moveTo>
                  <a:pt x="6" y="1"/>
                </a:moveTo>
                <a:cubicBezTo>
                  <a:pt x="2" y="3"/>
                  <a:pt x="2" y="6"/>
                  <a:pt x="2" y="10"/>
                </a:cubicBezTo>
                <a:cubicBezTo>
                  <a:pt x="5" y="7"/>
                  <a:pt x="8" y="6"/>
                  <a:pt x="10" y="6"/>
                </a:cubicBezTo>
                <a:cubicBezTo>
                  <a:pt x="10" y="6"/>
                  <a:pt x="9" y="3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9" name="Freeform 3145">
            <a:extLst>
              <a:ext uri="{FF2B5EF4-FFF2-40B4-BE49-F238E27FC236}">
                <a16:creationId xmlns:a16="http://schemas.microsoft.com/office/drawing/2014/main" id="{82301E6B-0A45-3340-86DA-31169E150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55850"/>
            <a:ext cx="3175" cy="3175"/>
          </a:xfrm>
          <a:custGeom>
            <a:avLst/>
            <a:gdLst>
              <a:gd name="T0" fmla="*/ 83416 w 11"/>
              <a:gd name="T1" fmla="*/ 907415 h 10"/>
              <a:gd name="T2" fmla="*/ 666461 w 11"/>
              <a:gd name="T3" fmla="*/ 0 h 10"/>
              <a:gd name="T4" fmla="*/ 83416 w 11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0">
                <a:moveTo>
                  <a:pt x="1" y="9"/>
                </a:moveTo>
                <a:cubicBezTo>
                  <a:pt x="1" y="4"/>
                  <a:pt x="0" y="0"/>
                  <a:pt x="8" y="0"/>
                </a:cubicBezTo>
                <a:cubicBezTo>
                  <a:pt x="10" y="6"/>
                  <a:pt x="3" y="5"/>
                  <a:pt x="1" y="9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0" name="Freeform 3146">
            <a:extLst>
              <a:ext uri="{FF2B5EF4-FFF2-40B4-BE49-F238E27FC236}">
                <a16:creationId xmlns:a16="http://schemas.microsoft.com/office/drawing/2014/main" id="{69725419-41CD-604D-8D0F-8E21C2DA7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2355850"/>
            <a:ext cx="3175" cy="4763"/>
          </a:xfrm>
          <a:custGeom>
            <a:avLst/>
            <a:gdLst>
              <a:gd name="T0" fmla="*/ 83416 w 11"/>
              <a:gd name="T1" fmla="*/ 1732938 h 12"/>
              <a:gd name="T2" fmla="*/ 0 w 11"/>
              <a:gd name="T3" fmla="*/ 1575362 h 12"/>
              <a:gd name="T4" fmla="*/ 83416 w 11"/>
              <a:gd name="T5" fmla="*/ 1575362 h 12"/>
              <a:gd name="T6" fmla="*/ 0 w 11"/>
              <a:gd name="T7" fmla="*/ 1417786 h 12"/>
              <a:gd name="T8" fmla="*/ 166543 w 11"/>
              <a:gd name="T9" fmla="*/ 157576 h 12"/>
              <a:gd name="T10" fmla="*/ 583045 w 11"/>
              <a:gd name="T11" fmla="*/ 0 h 12"/>
              <a:gd name="T12" fmla="*/ 499918 w 11"/>
              <a:gd name="T13" fmla="*/ 1102635 h 12"/>
              <a:gd name="T14" fmla="*/ 83416 w 11"/>
              <a:gd name="T15" fmla="*/ 1575362 h 12"/>
              <a:gd name="T16" fmla="*/ 83416 w 11"/>
              <a:gd name="T17" fmla="*/ 1732938 h 12"/>
              <a:gd name="T18" fmla="*/ 583045 w 11"/>
              <a:gd name="T19" fmla="*/ 157576 h 12"/>
              <a:gd name="T20" fmla="*/ 249959 w 11"/>
              <a:gd name="T21" fmla="*/ 315152 h 12"/>
              <a:gd name="T22" fmla="*/ 166543 w 11"/>
              <a:gd name="T23" fmla="*/ 1417786 h 12"/>
              <a:gd name="T24" fmla="*/ 416502 w 11"/>
              <a:gd name="T25" fmla="*/ 945456 h 12"/>
              <a:gd name="T26" fmla="*/ 583045 w 11"/>
              <a:gd name="T27" fmla="*/ 15757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2">
                <a:moveTo>
                  <a:pt x="1" y="11"/>
                </a:moveTo>
                <a:cubicBezTo>
                  <a:pt x="1" y="10"/>
                  <a:pt x="0" y="10"/>
                  <a:pt x="0" y="10"/>
                </a:cubicBezTo>
                <a:lnTo>
                  <a:pt x="1" y="10"/>
                </a:lnTo>
                <a:lnTo>
                  <a:pt x="0" y="9"/>
                </a:lnTo>
                <a:cubicBezTo>
                  <a:pt x="0" y="6"/>
                  <a:pt x="0" y="3"/>
                  <a:pt x="2" y="1"/>
                </a:cubicBezTo>
                <a:cubicBezTo>
                  <a:pt x="3" y="1"/>
                  <a:pt x="5" y="0"/>
                  <a:pt x="7" y="0"/>
                </a:cubicBezTo>
                <a:cubicBezTo>
                  <a:pt x="10" y="4"/>
                  <a:pt x="7" y="6"/>
                  <a:pt x="6" y="7"/>
                </a:cubicBezTo>
                <a:cubicBezTo>
                  <a:pt x="4" y="9"/>
                  <a:pt x="2" y="9"/>
                  <a:pt x="1" y="10"/>
                </a:cubicBezTo>
                <a:lnTo>
                  <a:pt x="1" y="11"/>
                </a:lnTo>
                <a:close/>
                <a:moveTo>
                  <a:pt x="7" y="1"/>
                </a:moveTo>
                <a:cubicBezTo>
                  <a:pt x="6" y="1"/>
                  <a:pt x="4" y="1"/>
                  <a:pt x="3" y="2"/>
                </a:cubicBezTo>
                <a:cubicBezTo>
                  <a:pt x="2" y="4"/>
                  <a:pt x="2" y="6"/>
                  <a:pt x="2" y="9"/>
                </a:cubicBezTo>
                <a:cubicBezTo>
                  <a:pt x="2" y="7"/>
                  <a:pt x="4" y="7"/>
                  <a:pt x="5" y="6"/>
                </a:cubicBezTo>
                <a:cubicBezTo>
                  <a:pt x="7" y="4"/>
                  <a:pt x="9" y="4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1" name="Freeform 3147">
            <a:extLst>
              <a:ext uri="{FF2B5EF4-FFF2-40B4-BE49-F238E27FC236}">
                <a16:creationId xmlns:a16="http://schemas.microsoft.com/office/drawing/2014/main" id="{747BFA09-D538-444E-B829-BCBA2598A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352675"/>
            <a:ext cx="3175" cy="4763"/>
          </a:xfrm>
          <a:custGeom>
            <a:avLst/>
            <a:gdLst>
              <a:gd name="T0" fmla="*/ 0 w 10"/>
              <a:gd name="T1" fmla="*/ 1732938 h 12"/>
              <a:gd name="T2" fmla="*/ 806450 w 10"/>
              <a:gd name="T3" fmla="*/ 315152 h 12"/>
              <a:gd name="T4" fmla="*/ 0 w 10"/>
              <a:gd name="T5" fmla="*/ 1732938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2">
                <a:moveTo>
                  <a:pt x="0" y="11"/>
                </a:moveTo>
                <a:cubicBezTo>
                  <a:pt x="0" y="7"/>
                  <a:pt x="0" y="0"/>
                  <a:pt x="8" y="2"/>
                </a:cubicBezTo>
                <a:cubicBezTo>
                  <a:pt x="9" y="8"/>
                  <a:pt x="3" y="7"/>
                  <a:pt x="0" y="11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2" name="Freeform 3148">
            <a:extLst>
              <a:ext uri="{FF2B5EF4-FFF2-40B4-BE49-F238E27FC236}">
                <a16:creationId xmlns:a16="http://schemas.microsoft.com/office/drawing/2014/main" id="{7BCD6BF7-219C-DD46-BDB1-B93E3C735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352675"/>
            <a:ext cx="3175" cy="4763"/>
          </a:xfrm>
          <a:custGeom>
            <a:avLst/>
            <a:gdLst>
              <a:gd name="T0" fmla="*/ 83416 w 11"/>
              <a:gd name="T1" fmla="*/ 1610993 h 13"/>
              <a:gd name="T2" fmla="*/ 0 w 11"/>
              <a:gd name="T3" fmla="*/ 1610993 h 13"/>
              <a:gd name="T4" fmla="*/ 83416 w 11"/>
              <a:gd name="T5" fmla="*/ 1207970 h 13"/>
              <a:gd name="T6" fmla="*/ 749877 w 11"/>
              <a:gd name="T7" fmla="*/ 268560 h 13"/>
              <a:gd name="T8" fmla="*/ 416502 w 11"/>
              <a:gd name="T9" fmla="*/ 1207970 h 13"/>
              <a:gd name="T10" fmla="*/ 83416 w 11"/>
              <a:gd name="T11" fmla="*/ 1610993 h 13"/>
              <a:gd name="T12" fmla="*/ 583045 w 11"/>
              <a:gd name="T13" fmla="*/ 402657 h 13"/>
              <a:gd name="T14" fmla="*/ 83416 w 11"/>
              <a:gd name="T15" fmla="*/ 1207970 h 13"/>
              <a:gd name="T16" fmla="*/ 83416 w 11"/>
              <a:gd name="T17" fmla="*/ 1207970 h 13"/>
              <a:gd name="T18" fmla="*/ 416502 w 11"/>
              <a:gd name="T19" fmla="*/ 1207970 h 13"/>
              <a:gd name="T20" fmla="*/ 583045 w 11"/>
              <a:gd name="T21" fmla="*/ 40265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3">
                <a:moveTo>
                  <a:pt x="1" y="12"/>
                </a:moveTo>
                <a:lnTo>
                  <a:pt x="0" y="12"/>
                </a:lnTo>
                <a:cubicBezTo>
                  <a:pt x="0" y="11"/>
                  <a:pt x="1" y="9"/>
                  <a:pt x="1" y="9"/>
                </a:cubicBezTo>
                <a:cubicBezTo>
                  <a:pt x="1" y="5"/>
                  <a:pt x="1" y="0"/>
                  <a:pt x="9" y="2"/>
                </a:cubicBezTo>
                <a:cubicBezTo>
                  <a:pt x="10" y="6"/>
                  <a:pt x="8" y="8"/>
                  <a:pt x="5" y="9"/>
                </a:cubicBezTo>
                <a:cubicBezTo>
                  <a:pt x="4" y="9"/>
                  <a:pt x="2" y="11"/>
                  <a:pt x="1" y="12"/>
                </a:cubicBezTo>
                <a:close/>
                <a:moveTo>
                  <a:pt x="7" y="3"/>
                </a:moveTo>
                <a:cubicBezTo>
                  <a:pt x="3" y="1"/>
                  <a:pt x="2" y="5"/>
                  <a:pt x="1" y="9"/>
                </a:cubicBezTo>
                <a:cubicBezTo>
                  <a:pt x="3" y="9"/>
                  <a:pt x="4" y="9"/>
                  <a:pt x="5" y="9"/>
                </a:cubicBezTo>
                <a:cubicBezTo>
                  <a:pt x="7" y="6"/>
                  <a:pt x="10" y="4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3" name="Freeform 3149">
            <a:extLst>
              <a:ext uri="{FF2B5EF4-FFF2-40B4-BE49-F238E27FC236}">
                <a16:creationId xmlns:a16="http://schemas.microsoft.com/office/drawing/2014/main" id="{9297658E-628C-6949-935A-85EE1F5F9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401888"/>
            <a:ext cx="4762" cy="4762"/>
          </a:xfrm>
          <a:custGeom>
            <a:avLst/>
            <a:gdLst>
              <a:gd name="T0" fmla="*/ 1732178 w 12"/>
              <a:gd name="T1" fmla="*/ 0 h 13"/>
              <a:gd name="T2" fmla="*/ 1259946 w 12"/>
              <a:gd name="T3" fmla="*/ 1610289 h 13"/>
              <a:gd name="T4" fmla="*/ 157543 w 12"/>
              <a:gd name="T5" fmla="*/ 1610289 h 13"/>
              <a:gd name="T6" fmla="*/ 1732178 w 12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3">
                <a:moveTo>
                  <a:pt x="11" y="0"/>
                </a:moveTo>
                <a:cubicBezTo>
                  <a:pt x="7" y="3"/>
                  <a:pt x="7" y="9"/>
                  <a:pt x="8" y="12"/>
                </a:cubicBezTo>
                <a:lnTo>
                  <a:pt x="1" y="12"/>
                </a:lnTo>
                <a:cubicBezTo>
                  <a:pt x="1" y="6"/>
                  <a:pt x="0" y="0"/>
                  <a:pt x="11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4" name="Freeform 3150">
            <a:extLst>
              <a:ext uri="{FF2B5EF4-FFF2-40B4-BE49-F238E27FC236}">
                <a16:creationId xmlns:a16="http://schemas.microsoft.com/office/drawing/2014/main" id="{A6180887-CD7A-E94F-B957-B7523D782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401888"/>
            <a:ext cx="4762" cy="4762"/>
          </a:xfrm>
          <a:custGeom>
            <a:avLst/>
            <a:gdLst>
              <a:gd name="T0" fmla="*/ 157543 w 12"/>
              <a:gd name="T1" fmla="*/ 1411139 h 15"/>
              <a:gd name="T2" fmla="*/ 0 w 12"/>
              <a:gd name="T3" fmla="*/ 1310185 h 15"/>
              <a:gd name="T4" fmla="*/ 1102403 w 12"/>
              <a:gd name="T5" fmla="*/ 100637 h 15"/>
              <a:gd name="T6" fmla="*/ 315086 w 12"/>
              <a:gd name="T7" fmla="*/ 1310185 h 15"/>
              <a:gd name="T8" fmla="*/ 1259946 w 12"/>
              <a:gd name="T9" fmla="*/ 1310185 h 15"/>
              <a:gd name="T10" fmla="*/ 1574635 w 12"/>
              <a:gd name="T11" fmla="*/ 0 h 15"/>
              <a:gd name="T12" fmla="*/ 1732178 w 12"/>
              <a:gd name="T13" fmla="*/ 0 h 15"/>
              <a:gd name="T14" fmla="*/ 1417489 w 12"/>
              <a:gd name="T15" fmla="*/ 1411139 h 15"/>
              <a:gd name="T16" fmla="*/ 157543 w 12"/>
              <a:gd name="T17" fmla="*/ 1411139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5">
                <a:moveTo>
                  <a:pt x="1" y="14"/>
                </a:moveTo>
                <a:lnTo>
                  <a:pt x="0" y="13"/>
                </a:lnTo>
                <a:cubicBezTo>
                  <a:pt x="0" y="8"/>
                  <a:pt x="0" y="3"/>
                  <a:pt x="7" y="1"/>
                </a:cubicBezTo>
                <a:cubicBezTo>
                  <a:pt x="2" y="3"/>
                  <a:pt x="2" y="8"/>
                  <a:pt x="2" y="13"/>
                </a:cubicBezTo>
                <a:lnTo>
                  <a:pt x="8" y="13"/>
                </a:lnTo>
                <a:cubicBezTo>
                  <a:pt x="5" y="11"/>
                  <a:pt x="5" y="5"/>
                  <a:pt x="10" y="0"/>
                </a:cubicBezTo>
                <a:lnTo>
                  <a:pt x="11" y="0"/>
                </a:lnTo>
                <a:cubicBezTo>
                  <a:pt x="8" y="5"/>
                  <a:pt x="9" y="11"/>
                  <a:pt x="9" y="14"/>
                </a:cubicBezTo>
                <a:lnTo>
                  <a:pt x="1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5" name="Freeform 3151">
            <a:extLst>
              <a:ext uri="{FF2B5EF4-FFF2-40B4-BE49-F238E27FC236}">
                <a16:creationId xmlns:a16="http://schemas.microsoft.com/office/drawing/2014/main" id="{453370AD-6474-414C-B66F-F2C282B91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405063"/>
            <a:ext cx="4763" cy="4762"/>
          </a:xfrm>
          <a:custGeom>
            <a:avLst/>
            <a:gdLst>
              <a:gd name="T0" fmla="*/ 1209802 w 15"/>
              <a:gd name="T1" fmla="*/ 1411139 h 15"/>
              <a:gd name="T2" fmla="*/ 705877 w 15"/>
              <a:gd name="T3" fmla="*/ 0 h 15"/>
              <a:gd name="T4" fmla="*/ 1209802 w 15"/>
              <a:gd name="T5" fmla="*/ 1411139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5">
                <a:moveTo>
                  <a:pt x="12" y="14"/>
                </a:moveTo>
                <a:cubicBezTo>
                  <a:pt x="7" y="12"/>
                  <a:pt x="0" y="8"/>
                  <a:pt x="7" y="0"/>
                </a:cubicBezTo>
                <a:cubicBezTo>
                  <a:pt x="14" y="0"/>
                  <a:pt x="8" y="5"/>
                  <a:pt x="12" y="14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6" name="Freeform 3152">
            <a:extLst>
              <a:ext uri="{FF2B5EF4-FFF2-40B4-BE49-F238E27FC236}">
                <a16:creationId xmlns:a16="http://schemas.microsoft.com/office/drawing/2014/main" id="{5A77C78E-96E3-EA48-9A19-0DF267002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405063"/>
            <a:ext cx="4762" cy="4762"/>
          </a:xfrm>
          <a:custGeom>
            <a:avLst/>
            <a:gdLst>
              <a:gd name="T0" fmla="*/ 1574635 w 12"/>
              <a:gd name="T1" fmla="*/ 1411139 h 15"/>
              <a:gd name="T2" fmla="*/ 1574635 w 12"/>
              <a:gd name="T3" fmla="*/ 1411139 h 15"/>
              <a:gd name="T4" fmla="*/ 1574635 w 12"/>
              <a:gd name="T5" fmla="*/ 1411139 h 15"/>
              <a:gd name="T6" fmla="*/ 1574635 w 12"/>
              <a:gd name="T7" fmla="*/ 1411139 h 15"/>
              <a:gd name="T8" fmla="*/ 157543 w 12"/>
              <a:gd name="T9" fmla="*/ 705411 h 15"/>
              <a:gd name="T10" fmla="*/ 787317 w 12"/>
              <a:gd name="T11" fmla="*/ 0 h 15"/>
              <a:gd name="T12" fmla="*/ 1574635 w 12"/>
              <a:gd name="T13" fmla="*/ 503820 h 15"/>
              <a:gd name="T14" fmla="*/ 1732178 w 12"/>
              <a:gd name="T15" fmla="*/ 1310185 h 15"/>
              <a:gd name="T16" fmla="*/ 1574635 w 12"/>
              <a:gd name="T17" fmla="*/ 1411139 h 15"/>
              <a:gd name="T18" fmla="*/ 787317 w 12"/>
              <a:gd name="T19" fmla="*/ 201591 h 15"/>
              <a:gd name="T20" fmla="*/ 472629 w 12"/>
              <a:gd name="T21" fmla="*/ 705411 h 15"/>
              <a:gd name="T22" fmla="*/ 1574635 w 12"/>
              <a:gd name="T23" fmla="*/ 1209548 h 15"/>
              <a:gd name="T24" fmla="*/ 1259946 w 12"/>
              <a:gd name="T25" fmla="*/ 503820 h 15"/>
              <a:gd name="T26" fmla="*/ 787317 w 12"/>
              <a:gd name="T27" fmla="*/ 201591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5">
                <a:moveTo>
                  <a:pt x="10" y="14"/>
                </a:moveTo>
                <a:lnTo>
                  <a:pt x="10" y="14"/>
                </a:lnTo>
                <a:cubicBezTo>
                  <a:pt x="6" y="12"/>
                  <a:pt x="2" y="12"/>
                  <a:pt x="1" y="7"/>
                </a:cubicBezTo>
                <a:cubicBezTo>
                  <a:pt x="0" y="5"/>
                  <a:pt x="1" y="2"/>
                  <a:pt x="5" y="0"/>
                </a:cubicBezTo>
                <a:cubicBezTo>
                  <a:pt x="10" y="0"/>
                  <a:pt x="10" y="2"/>
                  <a:pt x="10" y="5"/>
                </a:cubicBezTo>
                <a:cubicBezTo>
                  <a:pt x="10" y="7"/>
                  <a:pt x="10" y="11"/>
                  <a:pt x="11" y="13"/>
                </a:cubicBezTo>
                <a:cubicBezTo>
                  <a:pt x="11" y="13"/>
                  <a:pt x="11" y="14"/>
                  <a:pt x="10" y="14"/>
                </a:cubicBezTo>
                <a:close/>
                <a:moveTo>
                  <a:pt x="5" y="2"/>
                </a:moveTo>
                <a:cubicBezTo>
                  <a:pt x="3" y="2"/>
                  <a:pt x="3" y="5"/>
                  <a:pt x="3" y="7"/>
                </a:cubicBezTo>
                <a:cubicBezTo>
                  <a:pt x="3" y="9"/>
                  <a:pt x="5" y="11"/>
                  <a:pt x="10" y="12"/>
                </a:cubicBezTo>
                <a:cubicBezTo>
                  <a:pt x="8" y="10"/>
                  <a:pt x="8" y="7"/>
                  <a:pt x="8" y="5"/>
                </a:cubicBezTo>
                <a:cubicBezTo>
                  <a:pt x="8" y="2"/>
                  <a:pt x="8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7" name="Freeform 3153">
            <a:extLst>
              <a:ext uri="{FF2B5EF4-FFF2-40B4-BE49-F238E27FC236}">
                <a16:creationId xmlns:a16="http://schemas.microsoft.com/office/drawing/2014/main" id="{5C496865-2615-6F40-AC4C-A2A5FE619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406650"/>
            <a:ext cx="4763" cy="4763"/>
          </a:xfrm>
          <a:custGeom>
            <a:avLst/>
            <a:gdLst>
              <a:gd name="T0" fmla="*/ 1476530 w 13"/>
              <a:gd name="T1" fmla="*/ 1504768 h 14"/>
              <a:gd name="T2" fmla="*/ 671217 w 13"/>
              <a:gd name="T3" fmla="*/ 0 h 14"/>
              <a:gd name="T4" fmla="*/ 1476530 w 13"/>
              <a:gd name="T5" fmla="*/ 1504768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4">
                <a:moveTo>
                  <a:pt x="11" y="13"/>
                </a:moveTo>
                <a:cubicBezTo>
                  <a:pt x="8" y="10"/>
                  <a:pt x="0" y="9"/>
                  <a:pt x="5" y="0"/>
                </a:cubicBezTo>
                <a:cubicBezTo>
                  <a:pt x="12" y="0"/>
                  <a:pt x="9" y="5"/>
                  <a:pt x="11" y="13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8" name="Freeform 3154">
            <a:extLst>
              <a:ext uri="{FF2B5EF4-FFF2-40B4-BE49-F238E27FC236}">
                <a16:creationId xmlns:a16="http://schemas.microsoft.com/office/drawing/2014/main" id="{87060D5D-19A2-CC4A-A67B-042B5A6E8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405063"/>
            <a:ext cx="4763" cy="6350"/>
          </a:xfrm>
          <a:custGeom>
            <a:avLst/>
            <a:gdLst>
              <a:gd name="T0" fmla="*/ 1476530 w 13"/>
              <a:gd name="T1" fmla="*/ 2362597 h 16"/>
              <a:gd name="T2" fmla="*/ 1342433 w 13"/>
              <a:gd name="T3" fmla="*/ 2205038 h 16"/>
              <a:gd name="T4" fmla="*/ 1073873 w 13"/>
              <a:gd name="T5" fmla="*/ 1732756 h 16"/>
              <a:gd name="T6" fmla="*/ 671217 w 13"/>
              <a:gd name="T7" fmla="*/ 157559 h 16"/>
              <a:gd name="T8" fmla="*/ 1476530 w 13"/>
              <a:gd name="T9" fmla="*/ 944959 h 16"/>
              <a:gd name="T10" fmla="*/ 1476530 w 13"/>
              <a:gd name="T11" fmla="*/ 2047478 h 16"/>
              <a:gd name="T12" fmla="*/ 1476530 w 13"/>
              <a:gd name="T13" fmla="*/ 2362597 h 16"/>
              <a:gd name="T14" fmla="*/ 805313 w 13"/>
              <a:gd name="T15" fmla="*/ 157559 h 16"/>
              <a:gd name="T16" fmla="*/ 1073873 w 13"/>
              <a:gd name="T17" fmla="*/ 1732756 h 16"/>
              <a:gd name="T18" fmla="*/ 1207970 w 13"/>
              <a:gd name="T19" fmla="*/ 1732756 h 16"/>
              <a:gd name="T20" fmla="*/ 1207970 w 13"/>
              <a:gd name="T21" fmla="*/ 944959 h 16"/>
              <a:gd name="T22" fmla="*/ 805313 w 13"/>
              <a:gd name="T23" fmla="*/ 157559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6">
                <a:moveTo>
                  <a:pt x="11" y="15"/>
                </a:moveTo>
                <a:cubicBezTo>
                  <a:pt x="11" y="15"/>
                  <a:pt x="11" y="15"/>
                  <a:pt x="10" y="14"/>
                </a:cubicBezTo>
                <a:cubicBezTo>
                  <a:pt x="10" y="14"/>
                  <a:pt x="9" y="13"/>
                  <a:pt x="8" y="11"/>
                </a:cubicBezTo>
                <a:cubicBezTo>
                  <a:pt x="5" y="10"/>
                  <a:pt x="0" y="7"/>
                  <a:pt x="5" y="1"/>
                </a:cubicBezTo>
                <a:cubicBezTo>
                  <a:pt x="11" y="0"/>
                  <a:pt x="11" y="3"/>
                  <a:pt x="11" y="6"/>
                </a:cubicBezTo>
                <a:cubicBezTo>
                  <a:pt x="11" y="8"/>
                  <a:pt x="11" y="10"/>
                  <a:pt x="11" y="13"/>
                </a:cubicBezTo>
                <a:cubicBezTo>
                  <a:pt x="12" y="14"/>
                  <a:pt x="11" y="14"/>
                  <a:pt x="11" y="15"/>
                </a:cubicBezTo>
                <a:close/>
                <a:moveTo>
                  <a:pt x="6" y="1"/>
                </a:moveTo>
                <a:cubicBezTo>
                  <a:pt x="1" y="7"/>
                  <a:pt x="5" y="9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7"/>
                  <a:pt x="9" y="6"/>
                </a:cubicBezTo>
                <a:cubicBezTo>
                  <a:pt x="9" y="3"/>
                  <a:pt x="9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09" name="Freeform 3155">
            <a:extLst>
              <a:ext uri="{FF2B5EF4-FFF2-40B4-BE49-F238E27FC236}">
                <a16:creationId xmlns:a16="http://schemas.microsoft.com/office/drawing/2014/main" id="{D80EC580-6AFB-EC4F-A653-1BD9DD963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406650"/>
            <a:ext cx="4763" cy="4763"/>
          </a:xfrm>
          <a:custGeom>
            <a:avLst/>
            <a:gdLst>
              <a:gd name="T0" fmla="*/ 1273082 w 14"/>
              <a:gd name="T1" fmla="*/ 1504768 h 14"/>
              <a:gd name="T2" fmla="*/ 463032 w 14"/>
              <a:gd name="T3" fmla="*/ 0 h 14"/>
              <a:gd name="T4" fmla="*/ 1273082 w 14"/>
              <a:gd name="T5" fmla="*/ 1504768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14">
                <a:moveTo>
                  <a:pt x="11" y="13"/>
                </a:moveTo>
                <a:cubicBezTo>
                  <a:pt x="7" y="10"/>
                  <a:pt x="0" y="10"/>
                  <a:pt x="4" y="0"/>
                </a:cubicBezTo>
                <a:cubicBezTo>
                  <a:pt x="13" y="1"/>
                  <a:pt x="7" y="5"/>
                  <a:pt x="11" y="13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0" name="Freeform 3156">
            <a:extLst>
              <a:ext uri="{FF2B5EF4-FFF2-40B4-BE49-F238E27FC236}">
                <a16:creationId xmlns:a16="http://schemas.microsoft.com/office/drawing/2014/main" id="{CECB4932-0132-1347-A1F6-E6DFE641F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68550"/>
            <a:ext cx="22225" cy="42863"/>
          </a:xfrm>
          <a:custGeom>
            <a:avLst/>
            <a:gdLst>
              <a:gd name="T0" fmla="*/ 8095456 w 60"/>
              <a:gd name="T1" fmla="*/ 15182789 h 120"/>
              <a:gd name="T2" fmla="*/ 7958032 w 60"/>
              <a:gd name="T3" fmla="*/ 15182789 h 120"/>
              <a:gd name="T4" fmla="*/ 7546499 w 60"/>
              <a:gd name="T5" fmla="*/ 14927397 h 120"/>
              <a:gd name="T6" fmla="*/ 7134966 w 60"/>
              <a:gd name="T7" fmla="*/ 13396473 h 120"/>
              <a:gd name="T8" fmla="*/ 8095456 w 60"/>
              <a:gd name="T9" fmla="*/ 14161935 h 120"/>
              <a:gd name="T10" fmla="*/ 8095456 w 60"/>
              <a:gd name="T11" fmla="*/ 15055272 h 120"/>
              <a:gd name="T12" fmla="*/ 8095456 w 60"/>
              <a:gd name="T13" fmla="*/ 15182789 h 120"/>
              <a:gd name="T14" fmla="*/ 7134966 w 60"/>
              <a:gd name="T15" fmla="*/ 13396473 h 120"/>
              <a:gd name="T16" fmla="*/ 7546499 w 60"/>
              <a:gd name="T17" fmla="*/ 14672362 h 120"/>
              <a:gd name="T18" fmla="*/ 7820978 w 60"/>
              <a:gd name="T19" fmla="*/ 14799880 h 120"/>
              <a:gd name="T20" fmla="*/ 7820978 w 60"/>
              <a:gd name="T21" fmla="*/ 14161935 h 120"/>
              <a:gd name="T22" fmla="*/ 7134966 w 60"/>
              <a:gd name="T23" fmla="*/ 13396473 h 120"/>
              <a:gd name="T24" fmla="*/ 3155950 w 60"/>
              <a:gd name="T25" fmla="*/ 4593128 h 120"/>
              <a:gd name="T26" fmla="*/ 3155950 w 60"/>
              <a:gd name="T27" fmla="*/ 4465610 h 120"/>
              <a:gd name="T28" fmla="*/ 2744047 w 60"/>
              <a:gd name="T29" fmla="*/ 3572274 h 120"/>
              <a:gd name="T30" fmla="*/ 2744047 w 60"/>
              <a:gd name="T31" fmla="*/ 2806812 h 120"/>
              <a:gd name="T32" fmla="*/ 2881471 w 60"/>
              <a:gd name="T33" fmla="*/ 2806812 h 120"/>
              <a:gd name="T34" fmla="*/ 3018525 w 60"/>
              <a:gd name="T35" fmla="*/ 3444756 h 120"/>
              <a:gd name="T36" fmla="*/ 3293004 w 60"/>
              <a:gd name="T37" fmla="*/ 4338093 h 120"/>
              <a:gd name="T38" fmla="*/ 3155950 w 60"/>
              <a:gd name="T39" fmla="*/ 4593128 h 120"/>
              <a:gd name="T40" fmla="*/ 2195460 w 60"/>
              <a:gd name="T41" fmla="*/ 3444756 h 120"/>
              <a:gd name="T42" fmla="*/ 1920981 w 60"/>
              <a:gd name="T43" fmla="*/ 3444756 h 120"/>
              <a:gd name="T44" fmla="*/ 1920981 w 60"/>
              <a:gd name="T45" fmla="*/ 3062204 h 120"/>
              <a:gd name="T46" fmla="*/ 1783556 w 60"/>
              <a:gd name="T47" fmla="*/ 3317239 h 120"/>
              <a:gd name="T48" fmla="*/ 1783556 w 60"/>
              <a:gd name="T49" fmla="*/ 3189722 h 120"/>
              <a:gd name="T50" fmla="*/ 1509448 w 60"/>
              <a:gd name="T51" fmla="*/ 1786316 h 120"/>
              <a:gd name="T52" fmla="*/ 1783556 w 60"/>
              <a:gd name="T53" fmla="*/ 1658441 h 120"/>
              <a:gd name="T54" fmla="*/ 1783556 w 60"/>
              <a:gd name="T55" fmla="*/ 1786316 h 120"/>
              <a:gd name="T56" fmla="*/ 1920981 w 60"/>
              <a:gd name="T57" fmla="*/ 3062204 h 120"/>
              <a:gd name="T58" fmla="*/ 1920981 w 60"/>
              <a:gd name="T59" fmla="*/ 2551777 h 120"/>
              <a:gd name="T60" fmla="*/ 2195460 w 60"/>
              <a:gd name="T61" fmla="*/ 2551777 h 120"/>
              <a:gd name="T62" fmla="*/ 2195460 w 60"/>
              <a:gd name="T63" fmla="*/ 2679295 h 120"/>
              <a:gd name="T64" fmla="*/ 2195460 w 60"/>
              <a:gd name="T65" fmla="*/ 3444756 h 120"/>
              <a:gd name="T66" fmla="*/ 1097545 w 60"/>
              <a:gd name="T67" fmla="*/ 2168868 h 120"/>
              <a:gd name="T68" fmla="*/ 960490 w 60"/>
              <a:gd name="T69" fmla="*/ 2168868 h 120"/>
              <a:gd name="T70" fmla="*/ 823436 w 60"/>
              <a:gd name="T71" fmla="*/ 892979 h 120"/>
              <a:gd name="T72" fmla="*/ 960490 w 60"/>
              <a:gd name="T73" fmla="*/ 765462 h 120"/>
              <a:gd name="T74" fmla="*/ 1097545 w 60"/>
              <a:gd name="T75" fmla="*/ 1020854 h 120"/>
              <a:gd name="T76" fmla="*/ 1097545 w 60"/>
              <a:gd name="T77" fmla="*/ 2041350 h 120"/>
              <a:gd name="T78" fmla="*/ 1097545 w 60"/>
              <a:gd name="T79" fmla="*/ 2168868 h 120"/>
              <a:gd name="T80" fmla="*/ 548958 w 60"/>
              <a:gd name="T81" fmla="*/ 2168868 h 120"/>
              <a:gd name="T82" fmla="*/ 411533 w 60"/>
              <a:gd name="T83" fmla="*/ 2041350 h 120"/>
              <a:gd name="T84" fmla="*/ 274479 w 60"/>
              <a:gd name="T85" fmla="*/ 127517 h 120"/>
              <a:gd name="T86" fmla="*/ 411533 w 60"/>
              <a:gd name="T87" fmla="*/ 0 h 120"/>
              <a:gd name="T88" fmla="*/ 548958 w 60"/>
              <a:gd name="T89" fmla="*/ 127517 h 120"/>
              <a:gd name="T90" fmla="*/ 548958 w 60"/>
              <a:gd name="T91" fmla="*/ 1913833 h 120"/>
              <a:gd name="T92" fmla="*/ 548958 w 60"/>
              <a:gd name="T93" fmla="*/ 2168868 h 1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" h="120">
                <a:moveTo>
                  <a:pt x="59" y="119"/>
                </a:moveTo>
                <a:lnTo>
                  <a:pt x="58" y="119"/>
                </a:lnTo>
                <a:cubicBezTo>
                  <a:pt x="57" y="118"/>
                  <a:pt x="55" y="117"/>
                  <a:pt x="55" y="117"/>
                </a:cubicBezTo>
                <a:cubicBezTo>
                  <a:pt x="52" y="115"/>
                  <a:pt x="48" y="111"/>
                  <a:pt x="52" y="105"/>
                </a:cubicBezTo>
                <a:cubicBezTo>
                  <a:pt x="59" y="105"/>
                  <a:pt x="59" y="108"/>
                  <a:pt x="59" y="111"/>
                </a:cubicBezTo>
                <a:cubicBezTo>
                  <a:pt x="58" y="114"/>
                  <a:pt x="58" y="115"/>
                  <a:pt x="59" y="118"/>
                </a:cubicBezTo>
                <a:lnTo>
                  <a:pt x="59" y="119"/>
                </a:lnTo>
                <a:close/>
                <a:moveTo>
                  <a:pt x="52" y="105"/>
                </a:moveTo>
                <a:cubicBezTo>
                  <a:pt x="50" y="111"/>
                  <a:pt x="53" y="114"/>
                  <a:pt x="55" y="115"/>
                </a:cubicBezTo>
                <a:cubicBezTo>
                  <a:pt x="56" y="115"/>
                  <a:pt x="57" y="116"/>
                  <a:pt x="57" y="116"/>
                </a:cubicBezTo>
                <a:lnTo>
                  <a:pt x="57" y="111"/>
                </a:lnTo>
                <a:cubicBezTo>
                  <a:pt x="58" y="108"/>
                  <a:pt x="58" y="106"/>
                  <a:pt x="52" y="105"/>
                </a:cubicBezTo>
                <a:close/>
                <a:moveTo>
                  <a:pt x="23" y="36"/>
                </a:moveTo>
                <a:lnTo>
                  <a:pt x="23" y="35"/>
                </a:lnTo>
                <a:cubicBezTo>
                  <a:pt x="22" y="31"/>
                  <a:pt x="21" y="30"/>
                  <a:pt x="20" y="28"/>
                </a:cubicBezTo>
                <a:cubicBezTo>
                  <a:pt x="20" y="26"/>
                  <a:pt x="19" y="25"/>
                  <a:pt x="20" y="22"/>
                </a:cubicBezTo>
                <a:lnTo>
                  <a:pt x="21" y="22"/>
                </a:lnTo>
                <a:cubicBezTo>
                  <a:pt x="21" y="24"/>
                  <a:pt x="21" y="26"/>
                  <a:pt x="22" y="27"/>
                </a:cubicBezTo>
                <a:cubicBezTo>
                  <a:pt x="23" y="29"/>
                  <a:pt x="23" y="31"/>
                  <a:pt x="24" y="34"/>
                </a:cubicBezTo>
                <a:cubicBezTo>
                  <a:pt x="24" y="35"/>
                  <a:pt x="24" y="36"/>
                  <a:pt x="23" y="36"/>
                </a:cubicBezTo>
                <a:close/>
                <a:moveTo>
                  <a:pt x="16" y="27"/>
                </a:moveTo>
                <a:lnTo>
                  <a:pt x="14" y="27"/>
                </a:lnTo>
                <a:lnTo>
                  <a:pt x="14" y="24"/>
                </a:lnTo>
                <a:lnTo>
                  <a:pt x="13" y="26"/>
                </a:lnTo>
                <a:lnTo>
                  <a:pt x="13" y="25"/>
                </a:lnTo>
                <a:cubicBezTo>
                  <a:pt x="11" y="22"/>
                  <a:pt x="11" y="17"/>
                  <a:pt x="11" y="14"/>
                </a:cubicBezTo>
                <a:cubicBezTo>
                  <a:pt x="11" y="13"/>
                  <a:pt x="12" y="13"/>
                  <a:pt x="13" y="13"/>
                </a:cubicBezTo>
                <a:lnTo>
                  <a:pt x="13" y="14"/>
                </a:lnTo>
                <a:cubicBezTo>
                  <a:pt x="13" y="17"/>
                  <a:pt x="13" y="21"/>
                  <a:pt x="14" y="24"/>
                </a:cubicBezTo>
                <a:lnTo>
                  <a:pt x="14" y="20"/>
                </a:lnTo>
                <a:lnTo>
                  <a:pt x="16" y="20"/>
                </a:lnTo>
                <a:lnTo>
                  <a:pt x="16" y="21"/>
                </a:lnTo>
                <a:lnTo>
                  <a:pt x="16" y="27"/>
                </a:lnTo>
                <a:close/>
                <a:moveTo>
                  <a:pt x="8" y="17"/>
                </a:moveTo>
                <a:lnTo>
                  <a:pt x="7" y="17"/>
                </a:lnTo>
                <a:cubicBezTo>
                  <a:pt x="5" y="14"/>
                  <a:pt x="5" y="11"/>
                  <a:pt x="6" y="7"/>
                </a:cubicBezTo>
                <a:cubicBezTo>
                  <a:pt x="6" y="7"/>
                  <a:pt x="6" y="6"/>
                  <a:pt x="7" y="6"/>
                </a:cubicBezTo>
                <a:cubicBezTo>
                  <a:pt x="7" y="6"/>
                  <a:pt x="8" y="7"/>
                  <a:pt x="8" y="8"/>
                </a:cubicBezTo>
                <a:cubicBezTo>
                  <a:pt x="7" y="11"/>
                  <a:pt x="7" y="14"/>
                  <a:pt x="8" y="16"/>
                </a:cubicBezTo>
                <a:lnTo>
                  <a:pt x="8" y="17"/>
                </a:lnTo>
                <a:close/>
                <a:moveTo>
                  <a:pt x="4" y="17"/>
                </a:moveTo>
                <a:cubicBezTo>
                  <a:pt x="4" y="17"/>
                  <a:pt x="3" y="17"/>
                  <a:pt x="3" y="16"/>
                </a:cubicBezTo>
                <a:cubicBezTo>
                  <a:pt x="2" y="12"/>
                  <a:pt x="0" y="6"/>
                  <a:pt x="2" y="1"/>
                </a:cubicBezTo>
                <a:cubicBezTo>
                  <a:pt x="2" y="0"/>
                  <a:pt x="3" y="0"/>
                  <a:pt x="3" y="0"/>
                </a:cubicBezTo>
                <a:lnTo>
                  <a:pt x="4" y="1"/>
                </a:lnTo>
                <a:cubicBezTo>
                  <a:pt x="2" y="6"/>
                  <a:pt x="3" y="11"/>
                  <a:pt x="4" y="15"/>
                </a:cubicBezTo>
                <a:lnTo>
                  <a:pt x="4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1" name="Freeform 3157">
            <a:extLst>
              <a:ext uri="{FF2B5EF4-FFF2-40B4-BE49-F238E27FC236}">
                <a16:creationId xmlns:a16="http://schemas.microsoft.com/office/drawing/2014/main" id="{9B4BEB7E-F461-A240-BAAA-0660E9D2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2382838"/>
            <a:ext cx="3175" cy="7937"/>
          </a:xfrm>
          <a:custGeom>
            <a:avLst/>
            <a:gdLst>
              <a:gd name="T0" fmla="*/ 705803 w 10"/>
              <a:gd name="T1" fmla="*/ 0 h 23"/>
              <a:gd name="T2" fmla="*/ 504190 w 10"/>
              <a:gd name="T3" fmla="*/ 2619900 h 23"/>
              <a:gd name="T4" fmla="*/ 0 w 10"/>
              <a:gd name="T5" fmla="*/ 714675 h 23"/>
              <a:gd name="T6" fmla="*/ 705803 w 10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3">
                <a:moveTo>
                  <a:pt x="7" y="0"/>
                </a:moveTo>
                <a:cubicBezTo>
                  <a:pt x="9" y="6"/>
                  <a:pt x="7" y="15"/>
                  <a:pt x="5" y="22"/>
                </a:cubicBezTo>
                <a:cubicBezTo>
                  <a:pt x="5" y="16"/>
                  <a:pt x="4" y="10"/>
                  <a:pt x="0" y="6"/>
                </a:cubicBezTo>
                <a:cubicBezTo>
                  <a:pt x="4" y="6"/>
                  <a:pt x="6" y="3"/>
                  <a:pt x="7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2" name="Freeform 3158">
            <a:extLst>
              <a:ext uri="{FF2B5EF4-FFF2-40B4-BE49-F238E27FC236}">
                <a16:creationId xmlns:a16="http://schemas.microsoft.com/office/drawing/2014/main" id="{4A35E87F-4F4B-1945-BD45-1110A673A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2381250"/>
            <a:ext cx="3175" cy="7938"/>
          </a:xfrm>
          <a:custGeom>
            <a:avLst/>
            <a:gdLst>
              <a:gd name="T0" fmla="*/ 416502 w 11"/>
              <a:gd name="T1" fmla="*/ 2516015 h 24"/>
              <a:gd name="T2" fmla="*/ 333375 w 11"/>
              <a:gd name="T3" fmla="*/ 2516015 h 24"/>
              <a:gd name="T4" fmla="*/ 0 w 11"/>
              <a:gd name="T5" fmla="*/ 875165 h 24"/>
              <a:gd name="T6" fmla="*/ 499918 w 11"/>
              <a:gd name="T7" fmla="*/ 109478 h 24"/>
              <a:gd name="T8" fmla="*/ 583045 w 11"/>
              <a:gd name="T9" fmla="*/ 0 h 24"/>
              <a:gd name="T10" fmla="*/ 583045 w 11"/>
              <a:gd name="T11" fmla="*/ 109478 h 24"/>
              <a:gd name="T12" fmla="*/ 583045 w 11"/>
              <a:gd name="T13" fmla="*/ 2187911 h 24"/>
              <a:gd name="T14" fmla="*/ 499918 w 11"/>
              <a:gd name="T15" fmla="*/ 2516015 h 24"/>
              <a:gd name="T16" fmla="*/ 499918 w 11"/>
              <a:gd name="T17" fmla="*/ 2516015 h 24"/>
              <a:gd name="T18" fmla="*/ 416502 w 11"/>
              <a:gd name="T19" fmla="*/ 2516015 h 24"/>
              <a:gd name="T20" fmla="*/ 583045 w 11"/>
              <a:gd name="T21" fmla="*/ 328104 h 24"/>
              <a:gd name="T22" fmla="*/ 0 w 11"/>
              <a:gd name="T23" fmla="*/ 875165 h 24"/>
              <a:gd name="T24" fmla="*/ 499918 w 11"/>
              <a:gd name="T25" fmla="*/ 1859807 h 24"/>
              <a:gd name="T26" fmla="*/ 583045 w 11"/>
              <a:gd name="T27" fmla="*/ 32810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24">
                <a:moveTo>
                  <a:pt x="5" y="23"/>
                </a:moveTo>
                <a:cubicBezTo>
                  <a:pt x="4" y="23"/>
                  <a:pt x="4" y="23"/>
                  <a:pt x="4" y="23"/>
                </a:cubicBezTo>
                <a:cubicBezTo>
                  <a:pt x="4" y="17"/>
                  <a:pt x="4" y="11"/>
                  <a:pt x="0" y="8"/>
                </a:cubicBezTo>
                <a:cubicBezTo>
                  <a:pt x="3" y="7"/>
                  <a:pt x="5" y="4"/>
                  <a:pt x="6" y="1"/>
                </a:cubicBezTo>
                <a:cubicBezTo>
                  <a:pt x="6" y="1"/>
                  <a:pt x="6" y="0"/>
                  <a:pt x="7" y="0"/>
                </a:cubicBezTo>
                <a:lnTo>
                  <a:pt x="7" y="1"/>
                </a:lnTo>
                <a:cubicBezTo>
                  <a:pt x="10" y="7"/>
                  <a:pt x="8" y="14"/>
                  <a:pt x="7" y="20"/>
                </a:cubicBezTo>
                <a:lnTo>
                  <a:pt x="6" y="23"/>
                </a:lnTo>
                <a:lnTo>
                  <a:pt x="5" y="23"/>
                </a:lnTo>
                <a:close/>
                <a:moveTo>
                  <a:pt x="7" y="3"/>
                </a:moveTo>
                <a:cubicBezTo>
                  <a:pt x="5" y="7"/>
                  <a:pt x="3" y="8"/>
                  <a:pt x="0" y="8"/>
                </a:cubicBezTo>
                <a:cubicBezTo>
                  <a:pt x="4" y="10"/>
                  <a:pt x="5" y="14"/>
                  <a:pt x="6" y="17"/>
                </a:cubicBezTo>
                <a:cubicBezTo>
                  <a:pt x="7" y="13"/>
                  <a:pt x="8" y="7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3" name="Freeform 3159">
            <a:extLst>
              <a:ext uri="{FF2B5EF4-FFF2-40B4-BE49-F238E27FC236}">
                <a16:creationId xmlns:a16="http://schemas.microsoft.com/office/drawing/2014/main" id="{99FC94E7-1FAA-0645-82F4-88D2F0E5F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2374900"/>
            <a:ext cx="34925" cy="22225"/>
          </a:xfrm>
          <a:custGeom>
            <a:avLst/>
            <a:gdLst>
              <a:gd name="T0" fmla="*/ 10058764 w 96"/>
              <a:gd name="T1" fmla="*/ 0 h 61"/>
              <a:gd name="T2" fmla="*/ 12573364 w 96"/>
              <a:gd name="T3" fmla="*/ 3053205 h 61"/>
              <a:gd name="T4" fmla="*/ 12573364 w 96"/>
              <a:gd name="T5" fmla="*/ 3849661 h 61"/>
              <a:gd name="T6" fmla="*/ 9793916 w 96"/>
              <a:gd name="T7" fmla="*/ 3318812 h 61"/>
              <a:gd name="T8" fmla="*/ 7941072 w 96"/>
              <a:gd name="T9" fmla="*/ 4646118 h 61"/>
              <a:gd name="T10" fmla="*/ 7279316 w 96"/>
              <a:gd name="T11" fmla="*/ 5840803 h 61"/>
              <a:gd name="T12" fmla="*/ 7146892 w 96"/>
              <a:gd name="T13" fmla="*/ 5973424 h 61"/>
              <a:gd name="T14" fmla="*/ 6882408 w 96"/>
              <a:gd name="T15" fmla="*/ 5973424 h 61"/>
              <a:gd name="T16" fmla="*/ 6617560 w 96"/>
              <a:gd name="T17" fmla="*/ 5973424 h 61"/>
              <a:gd name="T18" fmla="*/ 6220652 w 96"/>
              <a:gd name="T19" fmla="*/ 6106410 h 61"/>
              <a:gd name="T20" fmla="*/ 5823380 w 96"/>
              <a:gd name="T21" fmla="*/ 6372017 h 61"/>
              <a:gd name="T22" fmla="*/ 5690956 w 96"/>
              <a:gd name="T23" fmla="*/ 6372017 h 61"/>
              <a:gd name="T24" fmla="*/ 5294048 w 96"/>
              <a:gd name="T25" fmla="*/ 6372017 h 61"/>
              <a:gd name="T26" fmla="*/ 5029200 w 96"/>
              <a:gd name="T27" fmla="*/ 6637259 h 61"/>
              <a:gd name="T28" fmla="*/ 4632292 w 96"/>
              <a:gd name="T29" fmla="*/ 6637259 h 61"/>
              <a:gd name="T30" fmla="*/ 4632292 w 96"/>
              <a:gd name="T31" fmla="*/ 6902866 h 61"/>
              <a:gd name="T32" fmla="*/ 4235384 w 96"/>
              <a:gd name="T33" fmla="*/ 7035488 h 61"/>
              <a:gd name="T34" fmla="*/ 3705688 w 96"/>
              <a:gd name="T35" fmla="*/ 7035488 h 61"/>
              <a:gd name="T36" fmla="*/ 3441204 w 96"/>
              <a:gd name="T37" fmla="*/ 7035488 h 61"/>
              <a:gd name="T38" fmla="*/ 3441204 w 96"/>
              <a:gd name="T39" fmla="*/ 7301095 h 61"/>
              <a:gd name="T40" fmla="*/ 3043932 w 96"/>
              <a:gd name="T41" fmla="*/ 7699323 h 61"/>
              <a:gd name="T42" fmla="*/ 2779448 w 96"/>
              <a:gd name="T43" fmla="*/ 7699323 h 61"/>
              <a:gd name="T44" fmla="*/ 2514600 w 96"/>
              <a:gd name="T45" fmla="*/ 7831944 h 61"/>
              <a:gd name="T46" fmla="*/ 2382176 w 96"/>
              <a:gd name="T47" fmla="*/ 7699323 h 61"/>
              <a:gd name="T48" fmla="*/ 794180 w 96"/>
              <a:gd name="T49" fmla="*/ 7168473 h 61"/>
              <a:gd name="T50" fmla="*/ 0 w 96"/>
              <a:gd name="T51" fmla="*/ 5840803 h 61"/>
              <a:gd name="T52" fmla="*/ 1455936 w 96"/>
              <a:gd name="T53" fmla="*/ 4380511 h 61"/>
              <a:gd name="T54" fmla="*/ 2250116 w 96"/>
              <a:gd name="T55" fmla="*/ 4911725 h 61"/>
              <a:gd name="T56" fmla="*/ 3573628 w 96"/>
              <a:gd name="T57" fmla="*/ 5309953 h 61"/>
              <a:gd name="T58" fmla="*/ 5823380 w 96"/>
              <a:gd name="T59" fmla="*/ 3185826 h 61"/>
              <a:gd name="T60" fmla="*/ 5426472 w 96"/>
              <a:gd name="T61" fmla="*/ 1858520 h 61"/>
              <a:gd name="T62" fmla="*/ 10058764 w 96"/>
              <a:gd name="T63" fmla="*/ 0 h 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6" h="61">
                <a:moveTo>
                  <a:pt x="76" y="0"/>
                </a:moveTo>
                <a:cubicBezTo>
                  <a:pt x="79" y="8"/>
                  <a:pt x="95" y="14"/>
                  <a:pt x="95" y="23"/>
                </a:cubicBezTo>
                <a:cubicBezTo>
                  <a:pt x="95" y="26"/>
                  <a:pt x="95" y="27"/>
                  <a:pt x="95" y="29"/>
                </a:cubicBezTo>
                <a:cubicBezTo>
                  <a:pt x="87" y="29"/>
                  <a:pt x="88" y="24"/>
                  <a:pt x="74" y="25"/>
                </a:cubicBezTo>
                <a:cubicBezTo>
                  <a:pt x="62" y="26"/>
                  <a:pt x="60" y="29"/>
                  <a:pt x="60" y="35"/>
                </a:cubicBezTo>
                <a:cubicBezTo>
                  <a:pt x="59" y="39"/>
                  <a:pt x="59" y="43"/>
                  <a:pt x="55" y="44"/>
                </a:cubicBezTo>
                <a:cubicBezTo>
                  <a:pt x="55" y="44"/>
                  <a:pt x="54" y="44"/>
                  <a:pt x="54" y="45"/>
                </a:cubicBezTo>
                <a:cubicBezTo>
                  <a:pt x="54" y="45"/>
                  <a:pt x="53" y="45"/>
                  <a:pt x="52" y="45"/>
                </a:cubicBezTo>
                <a:lnTo>
                  <a:pt x="50" y="45"/>
                </a:lnTo>
                <a:cubicBezTo>
                  <a:pt x="48" y="46"/>
                  <a:pt x="47" y="46"/>
                  <a:pt x="47" y="46"/>
                </a:cubicBezTo>
                <a:cubicBezTo>
                  <a:pt x="46" y="47"/>
                  <a:pt x="45" y="47"/>
                  <a:pt x="44" y="48"/>
                </a:cubicBezTo>
                <a:cubicBezTo>
                  <a:pt x="44" y="48"/>
                  <a:pt x="44" y="48"/>
                  <a:pt x="43" y="48"/>
                </a:cubicBezTo>
                <a:lnTo>
                  <a:pt x="40" y="48"/>
                </a:lnTo>
                <a:cubicBezTo>
                  <a:pt x="39" y="48"/>
                  <a:pt x="38" y="50"/>
                  <a:pt x="38" y="50"/>
                </a:cubicBezTo>
                <a:cubicBezTo>
                  <a:pt x="38" y="50"/>
                  <a:pt x="37" y="50"/>
                  <a:pt x="35" y="50"/>
                </a:cubicBezTo>
                <a:cubicBezTo>
                  <a:pt x="35" y="50"/>
                  <a:pt x="35" y="51"/>
                  <a:pt x="35" y="52"/>
                </a:cubicBezTo>
                <a:cubicBezTo>
                  <a:pt x="34" y="53"/>
                  <a:pt x="34" y="53"/>
                  <a:pt x="32" y="53"/>
                </a:cubicBezTo>
                <a:cubicBezTo>
                  <a:pt x="31" y="53"/>
                  <a:pt x="30" y="53"/>
                  <a:pt x="28" y="53"/>
                </a:cubicBezTo>
                <a:lnTo>
                  <a:pt x="26" y="53"/>
                </a:lnTo>
                <a:cubicBezTo>
                  <a:pt x="26" y="53"/>
                  <a:pt x="26" y="54"/>
                  <a:pt x="26" y="55"/>
                </a:cubicBezTo>
                <a:lnTo>
                  <a:pt x="23" y="58"/>
                </a:lnTo>
                <a:cubicBezTo>
                  <a:pt x="23" y="58"/>
                  <a:pt x="22" y="58"/>
                  <a:pt x="21" y="58"/>
                </a:cubicBezTo>
                <a:cubicBezTo>
                  <a:pt x="21" y="58"/>
                  <a:pt x="19" y="60"/>
                  <a:pt x="19" y="59"/>
                </a:cubicBezTo>
                <a:cubicBezTo>
                  <a:pt x="19" y="59"/>
                  <a:pt x="18" y="59"/>
                  <a:pt x="18" y="58"/>
                </a:cubicBezTo>
                <a:lnTo>
                  <a:pt x="6" y="54"/>
                </a:lnTo>
                <a:lnTo>
                  <a:pt x="0" y="44"/>
                </a:lnTo>
                <a:cubicBezTo>
                  <a:pt x="1" y="37"/>
                  <a:pt x="6" y="33"/>
                  <a:pt x="11" y="33"/>
                </a:cubicBezTo>
                <a:cubicBezTo>
                  <a:pt x="15" y="33"/>
                  <a:pt x="16" y="34"/>
                  <a:pt x="17" y="37"/>
                </a:cubicBezTo>
                <a:cubicBezTo>
                  <a:pt x="21" y="36"/>
                  <a:pt x="24" y="39"/>
                  <a:pt x="27" y="40"/>
                </a:cubicBezTo>
                <a:cubicBezTo>
                  <a:pt x="35" y="36"/>
                  <a:pt x="44" y="31"/>
                  <a:pt x="44" y="24"/>
                </a:cubicBezTo>
                <a:cubicBezTo>
                  <a:pt x="44" y="18"/>
                  <a:pt x="41" y="18"/>
                  <a:pt x="41" y="14"/>
                </a:cubicBezTo>
                <a:cubicBezTo>
                  <a:pt x="41" y="6"/>
                  <a:pt x="62" y="3"/>
                  <a:pt x="76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4" name="Freeform 3160">
            <a:extLst>
              <a:ext uri="{FF2B5EF4-FFF2-40B4-BE49-F238E27FC236}">
                <a16:creationId xmlns:a16="http://schemas.microsoft.com/office/drawing/2014/main" id="{5342C8DE-8316-1243-8314-4224ED976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2374900"/>
            <a:ext cx="34925" cy="22225"/>
          </a:xfrm>
          <a:custGeom>
            <a:avLst/>
            <a:gdLst>
              <a:gd name="T0" fmla="*/ 2382176 w 96"/>
              <a:gd name="T1" fmla="*/ 7715956 h 63"/>
              <a:gd name="T2" fmla="*/ 0 w 96"/>
              <a:gd name="T3" fmla="*/ 5849408 h 63"/>
              <a:gd name="T4" fmla="*/ 2382176 w 96"/>
              <a:gd name="T5" fmla="*/ 4729339 h 63"/>
              <a:gd name="T6" fmla="*/ 3705688 w 96"/>
              <a:gd name="T7" fmla="*/ 5102578 h 63"/>
              <a:gd name="T8" fmla="*/ 5426472 w 96"/>
              <a:gd name="T9" fmla="*/ 2613378 h 63"/>
              <a:gd name="T10" fmla="*/ 8602828 w 96"/>
              <a:gd name="T11" fmla="*/ 373239 h 63"/>
              <a:gd name="T12" fmla="*/ 10058764 w 96"/>
              <a:gd name="T13" fmla="*/ 124531 h 63"/>
              <a:gd name="T14" fmla="*/ 12573364 w 96"/>
              <a:gd name="T15" fmla="*/ 3111147 h 63"/>
              <a:gd name="T16" fmla="*/ 11647124 w 96"/>
              <a:gd name="T17" fmla="*/ 3733447 h 63"/>
              <a:gd name="T18" fmla="*/ 7941072 w 96"/>
              <a:gd name="T19" fmla="*/ 4604808 h 63"/>
              <a:gd name="T20" fmla="*/ 6882408 w 96"/>
              <a:gd name="T21" fmla="*/ 5973586 h 63"/>
              <a:gd name="T22" fmla="*/ 6353076 w 96"/>
              <a:gd name="T23" fmla="*/ 6098117 h 63"/>
              <a:gd name="T24" fmla="*/ 6220652 w 96"/>
              <a:gd name="T25" fmla="*/ 6222647 h 63"/>
              <a:gd name="T26" fmla="*/ 5690956 w 96"/>
              <a:gd name="T27" fmla="*/ 6347178 h 63"/>
              <a:gd name="T28" fmla="*/ 5161624 w 96"/>
              <a:gd name="T29" fmla="*/ 6595886 h 63"/>
              <a:gd name="T30" fmla="*/ 4632292 w 96"/>
              <a:gd name="T31" fmla="*/ 6720417 h 63"/>
              <a:gd name="T32" fmla="*/ 3970536 w 96"/>
              <a:gd name="T33" fmla="*/ 6844947 h 63"/>
              <a:gd name="T34" fmla="*/ 3441204 w 96"/>
              <a:gd name="T35" fmla="*/ 7093656 h 63"/>
              <a:gd name="T36" fmla="*/ 2779448 w 96"/>
              <a:gd name="T37" fmla="*/ 7591425 h 63"/>
              <a:gd name="T38" fmla="*/ 1455936 w 96"/>
              <a:gd name="T39" fmla="*/ 4480278 h 63"/>
              <a:gd name="T40" fmla="*/ 926604 w 96"/>
              <a:gd name="T41" fmla="*/ 6844947 h 63"/>
              <a:gd name="T42" fmla="*/ 2779448 w 96"/>
              <a:gd name="T43" fmla="*/ 7467247 h 63"/>
              <a:gd name="T44" fmla="*/ 3308780 w 96"/>
              <a:gd name="T45" fmla="*/ 6969478 h 63"/>
              <a:gd name="T46" fmla="*/ 3838112 w 96"/>
              <a:gd name="T47" fmla="*/ 6720417 h 63"/>
              <a:gd name="T48" fmla="*/ 4499868 w 96"/>
              <a:gd name="T49" fmla="*/ 6720417 h 63"/>
              <a:gd name="T50" fmla="*/ 5029200 w 96"/>
              <a:gd name="T51" fmla="*/ 6347178 h 63"/>
              <a:gd name="T52" fmla="*/ 5558896 w 96"/>
              <a:gd name="T53" fmla="*/ 6222647 h 63"/>
              <a:gd name="T54" fmla="*/ 5955804 w 96"/>
              <a:gd name="T55" fmla="*/ 5973586 h 63"/>
              <a:gd name="T56" fmla="*/ 6749984 w 96"/>
              <a:gd name="T57" fmla="*/ 5849408 h 63"/>
              <a:gd name="T58" fmla="*/ 7279316 w 96"/>
              <a:gd name="T59" fmla="*/ 5724878 h 63"/>
              <a:gd name="T60" fmla="*/ 9793916 w 96"/>
              <a:gd name="T61" fmla="*/ 3235678 h 63"/>
              <a:gd name="T62" fmla="*/ 12573364 w 96"/>
              <a:gd name="T63" fmla="*/ 3857978 h 63"/>
              <a:gd name="T64" fmla="*/ 11117428 w 96"/>
              <a:gd name="T65" fmla="*/ 1369131 h 63"/>
              <a:gd name="T66" fmla="*/ 8867676 w 96"/>
              <a:gd name="T67" fmla="*/ 622300 h 63"/>
              <a:gd name="T68" fmla="*/ 5558896 w 96"/>
              <a:gd name="T69" fmla="*/ 2364669 h 63"/>
              <a:gd name="T70" fmla="*/ 3838112 w 96"/>
              <a:gd name="T71" fmla="*/ 5227108 h 63"/>
              <a:gd name="T72" fmla="*/ 3441204 w 96"/>
              <a:gd name="T73" fmla="*/ 5227108 h 63"/>
              <a:gd name="T74" fmla="*/ 1455936 w 96"/>
              <a:gd name="T75" fmla="*/ 4480278 h 63"/>
              <a:gd name="T76" fmla="*/ 1323512 w 96"/>
              <a:gd name="T77" fmla="*/ 6595886 h 63"/>
              <a:gd name="T78" fmla="*/ 1323512 w 96"/>
              <a:gd name="T79" fmla="*/ 6471356 h 63"/>
              <a:gd name="T80" fmla="*/ 1720420 w 96"/>
              <a:gd name="T81" fmla="*/ 6222647 h 63"/>
              <a:gd name="T82" fmla="*/ 2250116 w 96"/>
              <a:gd name="T83" fmla="*/ 5849408 h 63"/>
              <a:gd name="T84" fmla="*/ 3308780 w 96"/>
              <a:gd name="T85" fmla="*/ 5849408 h 63"/>
              <a:gd name="T86" fmla="*/ 3441204 w 96"/>
              <a:gd name="T87" fmla="*/ 5849408 h 63"/>
              <a:gd name="T88" fmla="*/ 3043932 w 96"/>
              <a:gd name="T89" fmla="*/ 5973586 h 63"/>
              <a:gd name="T90" fmla="*/ 2117692 w 96"/>
              <a:gd name="T91" fmla="*/ 5973586 h 63"/>
              <a:gd name="T92" fmla="*/ 1455936 w 96"/>
              <a:gd name="T93" fmla="*/ 6595886 h 63"/>
              <a:gd name="T94" fmla="*/ 529332 w 96"/>
              <a:gd name="T95" fmla="*/ 6222647 h 63"/>
              <a:gd name="T96" fmla="*/ 396908 w 96"/>
              <a:gd name="T97" fmla="*/ 5973586 h 63"/>
              <a:gd name="T98" fmla="*/ 661756 w 96"/>
              <a:gd name="T99" fmla="*/ 5849408 h 63"/>
              <a:gd name="T100" fmla="*/ 1323512 w 96"/>
              <a:gd name="T101" fmla="*/ 5351286 h 63"/>
              <a:gd name="T102" fmla="*/ 1852844 w 96"/>
              <a:gd name="T103" fmla="*/ 5102578 h 63"/>
              <a:gd name="T104" fmla="*/ 2117692 w 96"/>
              <a:gd name="T105" fmla="*/ 5102578 h 63"/>
              <a:gd name="T106" fmla="*/ 1455936 w 96"/>
              <a:gd name="T107" fmla="*/ 5475817 h 63"/>
              <a:gd name="T108" fmla="*/ 1323512 w 96"/>
              <a:gd name="T109" fmla="*/ 5475817 h 63"/>
              <a:gd name="T110" fmla="*/ 661756 w 96"/>
              <a:gd name="T111" fmla="*/ 6098117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96" h="63">
                <a:moveTo>
                  <a:pt x="19" y="62"/>
                </a:moveTo>
                <a:cubicBezTo>
                  <a:pt x="19" y="62"/>
                  <a:pt x="19" y="62"/>
                  <a:pt x="18" y="62"/>
                </a:cubicBezTo>
                <a:lnTo>
                  <a:pt x="7" y="57"/>
                </a:lnTo>
                <a:lnTo>
                  <a:pt x="0" y="47"/>
                </a:lnTo>
                <a:cubicBezTo>
                  <a:pt x="1" y="39"/>
                  <a:pt x="6" y="34"/>
                  <a:pt x="11" y="34"/>
                </a:cubicBezTo>
                <a:cubicBezTo>
                  <a:pt x="15" y="34"/>
                  <a:pt x="17" y="35"/>
                  <a:pt x="18" y="38"/>
                </a:cubicBezTo>
                <a:cubicBezTo>
                  <a:pt x="21" y="38"/>
                  <a:pt x="24" y="39"/>
                  <a:pt x="26" y="41"/>
                </a:cubicBezTo>
                <a:lnTo>
                  <a:pt x="28" y="41"/>
                </a:lnTo>
                <a:cubicBezTo>
                  <a:pt x="35" y="37"/>
                  <a:pt x="44" y="32"/>
                  <a:pt x="44" y="26"/>
                </a:cubicBezTo>
                <a:cubicBezTo>
                  <a:pt x="44" y="23"/>
                  <a:pt x="42" y="22"/>
                  <a:pt x="41" y="21"/>
                </a:cubicBezTo>
                <a:cubicBezTo>
                  <a:pt x="41" y="19"/>
                  <a:pt x="40" y="19"/>
                  <a:pt x="40" y="16"/>
                </a:cubicBezTo>
                <a:cubicBezTo>
                  <a:pt x="40" y="9"/>
                  <a:pt x="53" y="6"/>
                  <a:pt x="65" y="3"/>
                </a:cubicBezTo>
                <a:cubicBezTo>
                  <a:pt x="70" y="3"/>
                  <a:pt x="73" y="2"/>
                  <a:pt x="76" y="0"/>
                </a:cubicBezTo>
                <a:cubicBezTo>
                  <a:pt x="76" y="0"/>
                  <a:pt x="76" y="0"/>
                  <a:pt x="76" y="1"/>
                </a:cubicBezTo>
                <a:cubicBezTo>
                  <a:pt x="78" y="5"/>
                  <a:pt x="81" y="7"/>
                  <a:pt x="86" y="10"/>
                </a:cubicBezTo>
                <a:cubicBezTo>
                  <a:pt x="90" y="14"/>
                  <a:pt x="95" y="19"/>
                  <a:pt x="95" y="25"/>
                </a:cubicBezTo>
                <a:cubicBezTo>
                  <a:pt x="95" y="27"/>
                  <a:pt x="95" y="29"/>
                  <a:pt x="95" y="31"/>
                </a:cubicBezTo>
                <a:cubicBezTo>
                  <a:pt x="92" y="32"/>
                  <a:pt x="90" y="31"/>
                  <a:pt x="88" y="30"/>
                </a:cubicBezTo>
                <a:cubicBezTo>
                  <a:pt x="86" y="28"/>
                  <a:pt x="82" y="27"/>
                  <a:pt x="74" y="28"/>
                </a:cubicBezTo>
                <a:cubicBezTo>
                  <a:pt x="62" y="28"/>
                  <a:pt x="61" y="31"/>
                  <a:pt x="60" y="37"/>
                </a:cubicBezTo>
                <a:cubicBezTo>
                  <a:pt x="60" y="41"/>
                  <a:pt x="59" y="46"/>
                  <a:pt x="56" y="47"/>
                </a:cubicBezTo>
                <a:cubicBezTo>
                  <a:pt x="54" y="47"/>
                  <a:pt x="54" y="48"/>
                  <a:pt x="52" y="48"/>
                </a:cubicBezTo>
                <a:cubicBezTo>
                  <a:pt x="51" y="48"/>
                  <a:pt x="50" y="48"/>
                  <a:pt x="50" y="48"/>
                </a:cubicBezTo>
                <a:cubicBezTo>
                  <a:pt x="49" y="49"/>
                  <a:pt x="48" y="49"/>
                  <a:pt x="48" y="49"/>
                </a:cubicBezTo>
                <a:lnTo>
                  <a:pt x="47" y="48"/>
                </a:lnTo>
                <a:lnTo>
                  <a:pt x="47" y="50"/>
                </a:lnTo>
                <a:cubicBezTo>
                  <a:pt x="46" y="50"/>
                  <a:pt x="45" y="50"/>
                  <a:pt x="44" y="50"/>
                </a:cubicBezTo>
                <a:cubicBezTo>
                  <a:pt x="44" y="50"/>
                  <a:pt x="44" y="51"/>
                  <a:pt x="43" y="51"/>
                </a:cubicBezTo>
                <a:cubicBezTo>
                  <a:pt x="41" y="50"/>
                  <a:pt x="41" y="50"/>
                  <a:pt x="41" y="50"/>
                </a:cubicBezTo>
                <a:cubicBezTo>
                  <a:pt x="39" y="52"/>
                  <a:pt x="39" y="53"/>
                  <a:pt x="39" y="53"/>
                </a:cubicBezTo>
                <a:cubicBezTo>
                  <a:pt x="37" y="53"/>
                  <a:pt x="37" y="53"/>
                  <a:pt x="36" y="53"/>
                </a:cubicBezTo>
                <a:lnTo>
                  <a:pt x="35" y="54"/>
                </a:lnTo>
                <a:cubicBezTo>
                  <a:pt x="35" y="55"/>
                  <a:pt x="34" y="56"/>
                  <a:pt x="32" y="56"/>
                </a:cubicBezTo>
                <a:cubicBezTo>
                  <a:pt x="31" y="55"/>
                  <a:pt x="30" y="55"/>
                  <a:pt x="30" y="55"/>
                </a:cubicBezTo>
                <a:cubicBezTo>
                  <a:pt x="28" y="55"/>
                  <a:pt x="26" y="55"/>
                  <a:pt x="26" y="55"/>
                </a:cubicBezTo>
                <a:lnTo>
                  <a:pt x="26" y="57"/>
                </a:lnTo>
                <a:cubicBezTo>
                  <a:pt x="26" y="58"/>
                  <a:pt x="25" y="58"/>
                  <a:pt x="25" y="58"/>
                </a:cubicBezTo>
                <a:cubicBezTo>
                  <a:pt x="23" y="60"/>
                  <a:pt x="22" y="61"/>
                  <a:pt x="21" y="61"/>
                </a:cubicBezTo>
                <a:cubicBezTo>
                  <a:pt x="21" y="62"/>
                  <a:pt x="21" y="62"/>
                  <a:pt x="19" y="62"/>
                </a:cubicBezTo>
                <a:close/>
                <a:moveTo>
                  <a:pt x="11" y="36"/>
                </a:moveTo>
                <a:cubicBezTo>
                  <a:pt x="7" y="36"/>
                  <a:pt x="2" y="41"/>
                  <a:pt x="1" y="47"/>
                </a:cubicBezTo>
                <a:lnTo>
                  <a:pt x="7" y="55"/>
                </a:lnTo>
                <a:lnTo>
                  <a:pt x="18" y="60"/>
                </a:lnTo>
                <a:lnTo>
                  <a:pt x="21" y="60"/>
                </a:lnTo>
                <a:lnTo>
                  <a:pt x="22" y="58"/>
                </a:lnTo>
                <a:cubicBezTo>
                  <a:pt x="23" y="57"/>
                  <a:pt x="24" y="57"/>
                  <a:pt x="25" y="56"/>
                </a:cubicBezTo>
                <a:cubicBezTo>
                  <a:pt x="25" y="56"/>
                  <a:pt x="26" y="55"/>
                  <a:pt x="26" y="54"/>
                </a:cubicBezTo>
                <a:cubicBezTo>
                  <a:pt x="26" y="54"/>
                  <a:pt x="26" y="54"/>
                  <a:pt x="29" y="54"/>
                </a:cubicBezTo>
                <a:cubicBezTo>
                  <a:pt x="30" y="54"/>
                  <a:pt x="31" y="54"/>
                  <a:pt x="32" y="54"/>
                </a:cubicBezTo>
                <a:cubicBezTo>
                  <a:pt x="32" y="54"/>
                  <a:pt x="33" y="54"/>
                  <a:pt x="34" y="54"/>
                </a:cubicBezTo>
                <a:cubicBezTo>
                  <a:pt x="34" y="53"/>
                  <a:pt x="35" y="52"/>
                  <a:pt x="35" y="51"/>
                </a:cubicBezTo>
                <a:cubicBezTo>
                  <a:pt x="35" y="51"/>
                  <a:pt x="37" y="51"/>
                  <a:pt x="38" y="51"/>
                </a:cubicBezTo>
                <a:cubicBezTo>
                  <a:pt x="38" y="51"/>
                  <a:pt x="39" y="50"/>
                  <a:pt x="40" y="50"/>
                </a:cubicBezTo>
                <a:lnTo>
                  <a:pt x="42" y="50"/>
                </a:lnTo>
                <a:lnTo>
                  <a:pt x="44" y="48"/>
                </a:lnTo>
                <a:cubicBezTo>
                  <a:pt x="45" y="48"/>
                  <a:pt x="45" y="48"/>
                  <a:pt x="45" y="48"/>
                </a:cubicBezTo>
                <a:cubicBezTo>
                  <a:pt x="48" y="47"/>
                  <a:pt x="48" y="47"/>
                  <a:pt x="48" y="47"/>
                </a:cubicBezTo>
                <a:cubicBezTo>
                  <a:pt x="50" y="47"/>
                  <a:pt x="51" y="47"/>
                  <a:pt x="51" y="47"/>
                </a:cubicBezTo>
                <a:cubicBezTo>
                  <a:pt x="53" y="47"/>
                  <a:pt x="53" y="47"/>
                  <a:pt x="53" y="47"/>
                </a:cubicBezTo>
                <a:lnTo>
                  <a:pt x="55" y="46"/>
                </a:lnTo>
                <a:cubicBezTo>
                  <a:pt x="58" y="44"/>
                  <a:pt x="58" y="41"/>
                  <a:pt x="58" y="38"/>
                </a:cubicBezTo>
                <a:cubicBezTo>
                  <a:pt x="60" y="31"/>
                  <a:pt x="61" y="27"/>
                  <a:pt x="74" y="26"/>
                </a:cubicBezTo>
                <a:cubicBezTo>
                  <a:pt x="82" y="25"/>
                  <a:pt x="86" y="28"/>
                  <a:pt x="88" y="28"/>
                </a:cubicBezTo>
                <a:cubicBezTo>
                  <a:pt x="91" y="29"/>
                  <a:pt x="92" y="31"/>
                  <a:pt x="95" y="31"/>
                </a:cubicBezTo>
                <a:cubicBezTo>
                  <a:pt x="94" y="29"/>
                  <a:pt x="94" y="28"/>
                  <a:pt x="94" y="25"/>
                </a:cubicBezTo>
                <a:cubicBezTo>
                  <a:pt x="94" y="20"/>
                  <a:pt x="89" y="16"/>
                  <a:pt x="84" y="11"/>
                </a:cubicBezTo>
                <a:cubicBezTo>
                  <a:pt x="81" y="9"/>
                  <a:pt x="77" y="6"/>
                  <a:pt x="76" y="3"/>
                </a:cubicBezTo>
                <a:cubicBezTo>
                  <a:pt x="73" y="3"/>
                  <a:pt x="70" y="4"/>
                  <a:pt x="67" y="5"/>
                </a:cubicBezTo>
                <a:cubicBezTo>
                  <a:pt x="54" y="7"/>
                  <a:pt x="41" y="10"/>
                  <a:pt x="41" y="16"/>
                </a:cubicBezTo>
                <a:cubicBezTo>
                  <a:pt x="41" y="18"/>
                  <a:pt x="42" y="19"/>
                  <a:pt x="42" y="19"/>
                </a:cubicBezTo>
                <a:cubicBezTo>
                  <a:pt x="44" y="22"/>
                  <a:pt x="44" y="23"/>
                  <a:pt x="44" y="26"/>
                </a:cubicBezTo>
                <a:cubicBezTo>
                  <a:pt x="44" y="33"/>
                  <a:pt x="36" y="38"/>
                  <a:pt x="29" y="42"/>
                </a:cubicBezTo>
                <a:lnTo>
                  <a:pt x="27" y="43"/>
                </a:lnTo>
                <a:lnTo>
                  <a:pt x="26" y="42"/>
                </a:lnTo>
                <a:cubicBezTo>
                  <a:pt x="23" y="41"/>
                  <a:pt x="19" y="39"/>
                  <a:pt x="17" y="40"/>
                </a:cubicBezTo>
                <a:cubicBezTo>
                  <a:pt x="16" y="37"/>
                  <a:pt x="14" y="36"/>
                  <a:pt x="11" y="36"/>
                </a:cubicBezTo>
                <a:close/>
                <a:moveTo>
                  <a:pt x="10" y="53"/>
                </a:moveTo>
                <a:lnTo>
                  <a:pt x="10" y="53"/>
                </a:lnTo>
                <a:cubicBezTo>
                  <a:pt x="9" y="53"/>
                  <a:pt x="9" y="52"/>
                  <a:pt x="10" y="52"/>
                </a:cubicBezTo>
                <a:cubicBezTo>
                  <a:pt x="11" y="52"/>
                  <a:pt x="11" y="51"/>
                  <a:pt x="11" y="51"/>
                </a:cubicBezTo>
                <a:cubicBezTo>
                  <a:pt x="13" y="50"/>
                  <a:pt x="13" y="50"/>
                  <a:pt x="13" y="50"/>
                </a:cubicBezTo>
                <a:cubicBezTo>
                  <a:pt x="13" y="48"/>
                  <a:pt x="13" y="47"/>
                  <a:pt x="15" y="47"/>
                </a:cubicBezTo>
                <a:cubicBezTo>
                  <a:pt x="16" y="47"/>
                  <a:pt x="16" y="47"/>
                  <a:pt x="17" y="47"/>
                </a:cubicBezTo>
                <a:cubicBezTo>
                  <a:pt x="19" y="47"/>
                  <a:pt x="21" y="47"/>
                  <a:pt x="22" y="47"/>
                </a:cubicBezTo>
                <a:cubicBezTo>
                  <a:pt x="23" y="47"/>
                  <a:pt x="25" y="47"/>
                  <a:pt x="25" y="47"/>
                </a:cubicBezTo>
                <a:lnTo>
                  <a:pt x="27" y="46"/>
                </a:lnTo>
                <a:lnTo>
                  <a:pt x="26" y="47"/>
                </a:lnTo>
                <a:cubicBezTo>
                  <a:pt x="27" y="47"/>
                  <a:pt x="26" y="48"/>
                  <a:pt x="26" y="48"/>
                </a:cubicBezTo>
                <a:lnTo>
                  <a:pt x="23" y="48"/>
                </a:lnTo>
                <a:cubicBezTo>
                  <a:pt x="21" y="48"/>
                  <a:pt x="19" y="48"/>
                  <a:pt x="19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50"/>
                  <a:pt x="13" y="51"/>
                  <a:pt x="13" y="52"/>
                </a:cubicBezTo>
                <a:cubicBezTo>
                  <a:pt x="12" y="53"/>
                  <a:pt x="11" y="53"/>
                  <a:pt x="11" y="53"/>
                </a:cubicBezTo>
                <a:lnTo>
                  <a:pt x="10" y="53"/>
                </a:lnTo>
                <a:close/>
                <a:moveTo>
                  <a:pt x="4" y="50"/>
                </a:moveTo>
                <a:lnTo>
                  <a:pt x="4" y="50"/>
                </a:lnTo>
                <a:cubicBezTo>
                  <a:pt x="4" y="50"/>
                  <a:pt x="3" y="49"/>
                  <a:pt x="3" y="48"/>
                </a:cubicBezTo>
                <a:lnTo>
                  <a:pt x="4" y="48"/>
                </a:lnTo>
                <a:cubicBezTo>
                  <a:pt x="4" y="47"/>
                  <a:pt x="5" y="47"/>
                  <a:pt x="5" y="47"/>
                </a:cubicBezTo>
                <a:cubicBezTo>
                  <a:pt x="6" y="45"/>
                  <a:pt x="7" y="44"/>
                  <a:pt x="7" y="43"/>
                </a:cubicBezTo>
                <a:lnTo>
                  <a:pt x="10" y="43"/>
                </a:lnTo>
                <a:cubicBezTo>
                  <a:pt x="11" y="42"/>
                  <a:pt x="12" y="42"/>
                  <a:pt x="12" y="42"/>
                </a:cubicBezTo>
                <a:cubicBezTo>
                  <a:pt x="13" y="41"/>
                  <a:pt x="13" y="41"/>
                  <a:pt x="14" y="41"/>
                </a:cubicBezTo>
                <a:cubicBezTo>
                  <a:pt x="14" y="41"/>
                  <a:pt x="16" y="39"/>
                  <a:pt x="16" y="40"/>
                </a:cubicBezTo>
                <a:lnTo>
                  <a:pt x="16" y="41"/>
                </a:lnTo>
                <a:lnTo>
                  <a:pt x="15" y="41"/>
                </a:lnTo>
                <a:cubicBezTo>
                  <a:pt x="13" y="42"/>
                  <a:pt x="13" y="44"/>
                  <a:pt x="11" y="44"/>
                </a:cubicBezTo>
                <a:lnTo>
                  <a:pt x="10" y="44"/>
                </a:lnTo>
                <a:cubicBezTo>
                  <a:pt x="7" y="46"/>
                  <a:pt x="7" y="46"/>
                  <a:pt x="7" y="46"/>
                </a:cubicBezTo>
                <a:cubicBezTo>
                  <a:pt x="7" y="47"/>
                  <a:pt x="6" y="48"/>
                  <a:pt x="5" y="49"/>
                </a:cubicBezTo>
                <a:lnTo>
                  <a:pt x="4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5" name="Freeform 3161">
            <a:extLst>
              <a:ext uri="{FF2B5EF4-FFF2-40B4-BE49-F238E27FC236}">
                <a16:creationId xmlns:a16="http://schemas.microsoft.com/office/drawing/2014/main" id="{FF59C4CC-9C89-1A48-93BD-4F970D277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2390775"/>
            <a:ext cx="6350" cy="6350"/>
          </a:xfrm>
          <a:custGeom>
            <a:avLst/>
            <a:gdLst>
              <a:gd name="T0" fmla="*/ 837079 w 17"/>
              <a:gd name="T1" fmla="*/ 2232212 h 17"/>
              <a:gd name="T2" fmla="*/ 976779 w 17"/>
              <a:gd name="T3" fmla="*/ 0 h 17"/>
              <a:gd name="T4" fmla="*/ 837079 w 17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7">
                <a:moveTo>
                  <a:pt x="6" y="16"/>
                </a:moveTo>
                <a:cubicBezTo>
                  <a:pt x="0" y="9"/>
                  <a:pt x="2" y="4"/>
                  <a:pt x="7" y="0"/>
                </a:cubicBezTo>
                <a:cubicBezTo>
                  <a:pt x="16" y="6"/>
                  <a:pt x="7" y="7"/>
                  <a:pt x="6" y="16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6" name="Freeform 3162">
            <a:extLst>
              <a:ext uri="{FF2B5EF4-FFF2-40B4-BE49-F238E27FC236}">
                <a16:creationId xmlns:a16="http://schemas.microsoft.com/office/drawing/2014/main" id="{64C973BD-46F2-014B-93B4-C62D2DFF8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2390775"/>
            <a:ext cx="3175" cy="6350"/>
          </a:xfrm>
          <a:custGeom>
            <a:avLst/>
            <a:gdLst>
              <a:gd name="T0" fmla="*/ 333375 w 11"/>
              <a:gd name="T1" fmla="*/ 2232212 h 17"/>
              <a:gd name="T2" fmla="*/ 333375 w 11"/>
              <a:gd name="T3" fmla="*/ 2232212 h 17"/>
              <a:gd name="T4" fmla="*/ 0 w 11"/>
              <a:gd name="T5" fmla="*/ 837079 h 17"/>
              <a:gd name="T6" fmla="*/ 333375 w 11"/>
              <a:gd name="T7" fmla="*/ 0 h 17"/>
              <a:gd name="T8" fmla="*/ 833005 w 11"/>
              <a:gd name="T9" fmla="*/ 558053 h 17"/>
              <a:gd name="T10" fmla="*/ 666461 w 11"/>
              <a:gd name="T11" fmla="*/ 1255806 h 17"/>
              <a:gd name="T12" fmla="*/ 416502 w 11"/>
              <a:gd name="T13" fmla="*/ 2232212 h 17"/>
              <a:gd name="T14" fmla="*/ 333375 w 11"/>
              <a:gd name="T15" fmla="*/ 2232212 h 17"/>
              <a:gd name="T16" fmla="*/ 333375 w 11"/>
              <a:gd name="T17" fmla="*/ 139700 h 17"/>
              <a:gd name="T18" fmla="*/ 83416 w 11"/>
              <a:gd name="T19" fmla="*/ 837079 h 17"/>
              <a:gd name="T20" fmla="*/ 333375 w 11"/>
              <a:gd name="T21" fmla="*/ 1813859 h 17"/>
              <a:gd name="T22" fmla="*/ 499918 w 11"/>
              <a:gd name="T23" fmla="*/ 1116106 h 17"/>
              <a:gd name="T24" fmla="*/ 666461 w 11"/>
              <a:gd name="T25" fmla="*/ 837079 h 17"/>
              <a:gd name="T26" fmla="*/ 333375 w 11"/>
              <a:gd name="T27" fmla="*/ 139700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7">
                <a:moveTo>
                  <a:pt x="4" y="16"/>
                </a:moveTo>
                <a:lnTo>
                  <a:pt x="4" y="16"/>
                </a:lnTo>
                <a:cubicBezTo>
                  <a:pt x="1" y="13"/>
                  <a:pt x="0" y="9"/>
                  <a:pt x="0" y="6"/>
                </a:cubicBezTo>
                <a:cubicBezTo>
                  <a:pt x="0" y="4"/>
                  <a:pt x="1" y="2"/>
                  <a:pt x="4" y="0"/>
                </a:cubicBezTo>
                <a:cubicBezTo>
                  <a:pt x="8" y="2"/>
                  <a:pt x="9" y="3"/>
                  <a:pt x="10" y="4"/>
                </a:cubicBezTo>
                <a:cubicBezTo>
                  <a:pt x="10" y="6"/>
                  <a:pt x="9" y="7"/>
                  <a:pt x="8" y="9"/>
                </a:cubicBezTo>
                <a:cubicBezTo>
                  <a:pt x="6" y="11"/>
                  <a:pt x="5" y="13"/>
                  <a:pt x="5" y="16"/>
                </a:cubicBezTo>
                <a:lnTo>
                  <a:pt x="4" y="16"/>
                </a:lnTo>
                <a:close/>
                <a:moveTo>
                  <a:pt x="4" y="1"/>
                </a:moveTo>
                <a:cubicBezTo>
                  <a:pt x="2" y="3"/>
                  <a:pt x="1" y="5"/>
                  <a:pt x="1" y="6"/>
                </a:cubicBezTo>
                <a:cubicBezTo>
                  <a:pt x="1" y="9"/>
                  <a:pt x="2" y="11"/>
                  <a:pt x="4" y="13"/>
                </a:cubicBezTo>
                <a:cubicBezTo>
                  <a:pt x="4" y="11"/>
                  <a:pt x="5" y="9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6" y="3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7" name="Freeform 3163">
            <a:extLst>
              <a:ext uri="{FF2B5EF4-FFF2-40B4-BE49-F238E27FC236}">
                <a16:creationId xmlns:a16="http://schemas.microsoft.com/office/drawing/2014/main" id="{3BF5E43E-319B-654C-91EE-93CE8BD36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2392363"/>
            <a:ext cx="6350" cy="6350"/>
          </a:xfrm>
          <a:custGeom>
            <a:avLst/>
            <a:gdLst>
              <a:gd name="T0" fmla="*/ 976779 w 17"/>
              <a:gd name="T1" fmla="*/ 2362597 h 16"/>
              <a:gd name="T2" fmla="*/ 837079 w 17"/>
              <a:gd name="T3" fmla="*/ 0 h 16"/>
              <a:gd name="T4" fmla="*/ 976779 w 17"/>
              <a:gd name="T5" fmla="*/ 2362597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6">
                <a:moveTo>
                  <a:pt x="7" y="15"/>
                </a:moveTo>
                <a:cubicBezTo>
                  <a:pt x="4" y="13"/>
                  <a:pt x="0" y="5"/>
                  <a:pt x="6" y="0"/>
                </a:cubicBezTo>
                <a:cubicBezTo>
                  <a:pt x="16" y="4"/>
                  <a:pt x="6" y="8"/>
                  <a:pt x="7" y="15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8" name="Freeform 3164">
            <a:extLst>
              <a:ext uri="{FF2B5EF4-FFF2-40B4-BE49-F238E27FC236}">
                <a16:creationId xmlns:a16="http://schemas.microsoft.com/office/drawing/2014/main" id="{F3C3AC92-A5F7-6245-94B4-D376BFF42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2392363"/>
            <a:ext cx="3175" cy="6350"/>
          </a:xfrm>
          <a:custGeom>
            <a:avLst/>
            <a:gdLst>
              <a:gd name="T0" fmla="*/ 416502 w 11"/>
              <a:gd name="T1" fmla="*/ 2362597 h 16"/>
              <a:gd name="T2" fmla="*/ 333375 w 11"/>
              <a:gd name="T3" fmla="*/ 2362597 h 16"/>
              <a:gd name="T4" fmla="*/ 0 w 11"/>
              <a:gd name="T5" fmla="*/ 1102519 h 16"/>
              <a:gd name="T6" fmla="*/ 333375 w 11"/>
              <a:gd name="T7" fmla="*/ 0 h 16"/>
              <a:gd name="T8" fmla="*/ 416502 w 11"/>
              <a:gd name="T9" fmla="*/ 0 h 16"/>
              <a:gd name="T10" fmla="*/ 166543 w 11"/>
              <a:gd name="T11" fmla="*/ 1102519 h 16"/>
              <a:gd name="T12" fmla="*/ 416502 w 11"/>
              <a:gd name="T13" fmla="*/ 2205038 h 16"/>
              <a:gd name="T14" fmla="*/ 416502 w 11"/>
              <a:gd name="T15" fmla="*/ 1575197 h 16"/>
              <a:gd name="T16" fmla="*/ 666461 w 11"/>
              <a:gd name="T17" fmla="*/ 630238 h 16"/>
              <a:gd name="T18" fmla="*/ 416502 w 11"/>
              <a:gd name="T19" fmla="*/ 0 h 16"/>
              <a:gd name="T20" fmla="*/ 749877 w 11"/>
              <a:gd name="T21" fmla="*/ 472678 h 16"/>
              <a:gd name="T22" fmla="*/ 666461 w 11"/>
              <a:gd name="T23" fmla="*/ 1260078 h 16"/>
              <a:gd name="T24" fmla="*/ 499918 w 11"/>
              <a:gd name="T25" fmla="*/ 2362597 h 16"/>
              <a:gd name="T26" fmla="*/ 416502 w 11"/>
              <a:gd name="T27" fmla="*/ 2362597 h 16"/>
              <a:gd name="T28" fmla="*/ 416502 w 11"/>
              <a:gd name="T29" fmla="*/ 0 h 16"/>
              <a:gd name="T30" fmla="*/ 416502 w 11"/>
              <a:gd name="T31" fmla="*/ 0 h 16"/>
              <a:gd name="T32" fmla="*/ 416502 w 11"/>
              <a:gd name="T33" fmla="*/ 0 h 16"/>
              <a:gd name="T34" fmla="*/ 416502 w 11"/>
              <a:gd name="T35" fmla="*/ 0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16">
                <a:moveTo>
                  <a:pt x="5" y="15"/>
                </a:moveTo>
                <a:lnTo>
                  <a:pt x="4" y="15"/>
                </a:lnTo>
                <a:cubicBezTo>
                  <a:pt x="2" y="15"/>
                  <a:pt x="0" y="11"/>
                  <a:pt x="0" y="7"/>
                </a:cubicBezTo>
                <a:cubicBezTo>
                  <a:pt x="0" y="4"/>
                  <a:pt x="1" y="1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2" y="3"/>
                  <a:pt x="2" y="5"/>
                  <a:pt x="2" y="7"/>
                </a:cubicBezTo>
                <a:cubicBezTo>
                  <a:pt x="2" y="10"/>
                  <a:pt x="3" y="13"/>
                  <a:pt x="5" y="14"/>
                </a:cubicBezTo>
                <a:lnTo>
                  <a:pt x="5" y="10"/>
                </a:lnTo>
                <a:cubicBezTo>
                  <a:pt x="8" y="6"/>
                  <a:pt x="8" y="5"/>
                  <a:pt x="8" y="4"/>
                </a:cubicBezTo>
                <a:cubicBezTo>
                  <a:pt x="8" y="3"/>
                  <a:pt x="6" y="1"/>
                  <a:pt x="5" y="0"/>
                </a:cubicBezTo>
                <a:cubicBezTo>
                  <a:pt x="7" y="0"/>
                  <a:pt x="9" y="1"/>
                  <a:pt x="9" y="3"/>
                </a:cubicBezTo>
                <a:cubicBezTo>
                  <a:pt x="10" y="5"/>
                  <a:pt x="9" y="7"/>
                  <a:pt x="8" y="8"/>
                </a:cubicBezTo>
                <a:cubicBezTo>
                  <a:pt x="7" y="10"/>
                  <a:pt x="5" y="13"/>
                  <a:pt x="6" y="15"/>
                </a:cubicBezTo>
                <a:lnTo>
                  <a:pt x="5" y="15"/>
                </a:ln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19" name="Freeform 3165">
            <a:extLst>
              <a:ext uri="{FF2B5EF4-FFF2-40B4-BE49-F238E27FC236}">
                <a16:creationId xmlns:a16="http://schemas.microsoft.com/office/drawing/2014/main" id="{CBA879DB-F370-044D-A09E-269E1F795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2393950"/>
            <a:ext cx="6350" cy="4763"/>
          </a:xfrm>
          <a:custGeom>
            <a:avLst/>
            <a:gdLst>
              <a:gd name="T0" fmla="*/ 781718 w 19"/>
              <a:gd name="T1" fmla="*/ 1411436 h 15"/>
              <a:gd name="T2" fmla="*/ 781718 w 19"/>
              <a:gd name="T3" fmla="*/ 0 h 15"/>
              <a:gd name="T4" fmla="*/ 781718 w 19"/>
              <a:gd name="T5" fmla="*/ 141143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5">
                <a:moveTo>
                  <a:pt x="7" y="14"/>
                </a:moveTo>
                <a:cubicBezTo>
                  <a:pt x="2" y="11"/>
                  <a:pt x="0" y="1"/>
                  <a:pt x="7" y="0"/>
                </a:cubicBezTo>
                <a:cubicBezTo>
                  <a:pt x="18" y="4"/>
                  <a:pt x="8" y="7"/>
                  <a:pt x="7" y="14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0" name="Freeform 3166">
            <a:extLst>
              <a:ext uri="{FF2B5EF4-FFF2-40B4-BE49-F238E27FC236}">
                <a16:creationId xmlns:a16="http://schemas.microsoft.com/office/drawing/2014/main" id="{A416447E-551E-6641-8503-107DCB949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2379663"/>
            <a:ext cx="28575" cy="20637"/>
          </a:xfrm>
          <a:custGeom>
            <a:avLst/>
            <a:gdLst>
              <a:gd name="T0" fmla="*/ 671146 w 78"/>
              <a:gd name="T1" fmla="*/ 7469120 h 56"/>
              <a:gd name="T2" fmla="*/ 805229 w 78"/>
              <a:gd name="T3" fmla="*/ 5296339 h 56"/>
              <a:gd name="T4" fmla="*/ 1207843 w 78"/>
              <a:gd name="T5" fmla="*/ 6654327 h 56"/>
              <a:gd name="T6" fmla="*/ 939312 w 78"/>
              <a:gd name="T7" fmla="*/ 7469120 h 56"/>
              <a:gd name="T8" fmla="*/ 671146 w 78"/>
              <a:gd name="T9" fmla="*/ 5567936 h 56"/>
              <a:gd name="T10" fmla="*/ 671146 w 78"/>
              <a:gd name="T11" fmla="*/ 7061908 h 56"/>
              <a:gd name="T12" fmla="*/ 1341926 w 78"/>
              <a:gd name="T13" fmla="*/ 5839534 h 56"/>
              <a:gd name="T14" fmla="*/ 6844812 w 78"/>
              <a:gd name="T15" fmla="*/ 2851960 h 56"/>
              <a:gd name="T16" fmla="*/ 5905134 w 78"/>
              <a:gd name="T17" fmla="*/ 1901184 h 56"/>
              <a:gd name="T18" fmla="*/ 6844812 w 78"/>
              <a:gd name="T19" fmla="*/ 2580362 h 56"/>
              <a:gd name="T20" fmla="*/ 6844812 w 78"/>
              <a:gd name="T21" fmla="*/ 2851960 h 56"/>
              <a:gd name="T22" fmla="*/ 6442197 w 78"/>
              <a:gd name="T23" fmla="*/ 1493971 h 56"/>
              <a:gd name="T24" fmla="*/ 7112977 w 78"/>
              <a:gd name="T25" fmla="*/ 2444379 h 56"/>
              <a:gd name="T26" fmla="*/ 6844812 w 78"/>
              <a:gd name="T27" fmla="*/ 2308764 h 56"/>
              <a:gd name="T28" fmla="*/ 7112977 w 78"/>
              <a:gd name="T29" fmla="*/ 1901184 h 56"/>
              <a:gd name="T30" fmla="*/ 6576280 w 78"/>
              <a:gd name="T31" fmla="*/ 814793 h 56"/>
              <a:gd name="T32" fmla="*/ 7247426 w 78"/>
              <a:gd name="T33" fmla="*/ 1901184 h 56"/>
              <a:gd name="T34" fmla="*/ 10334259 w 78"/>
              <a:gd name="T35" fmla="*/ 1901184 h 56"/>
              <a:gd name="T36" fmla="*/ 9797195 w 78"/>
              <a:gd name="T37" fmla="*/ 271598 h 56"/>
              <a:gd name="T38" fmla="*/ 10334259 w 78"/>
              <a:gd name="T39" fmla="*/ 1901184 h 56"/>
              <a:gd name="T40" fmla="*/ 6978894 w 78"/>
              <a:gd name="T41" fmla="*/ 679178 h 56"/>
              <a:gd name="T42" fmla="*/ 7918206 w 78"/>
              <a:gd name="T43" fmla="*/ 1765569 h 56"/>
              <a:gd name="T44" fmla="*/ 8320820 w 78"/>
              <a:gd name="T45" fmla="*/ 1901184 h 56"/>
              <a:gd name="T46" fmla="*/ 7515591 w 78"/>
              <a:gd name="T47" fmla="*/ 407581 h 56"/>
              <a:gd name="T48" fmla="*/ 7784123 w 78"/>
              <a:gd name="T49" fmla="*/ 271598 h 56"/>
              <a:gd name="T50" fmla="*/ 8455269 w 78"/>
              <a:gd name="T51" fmla="*/ 1901184 h 56"/>
              <a:gd name="T52" fmla="*/ 9663113 w 78"/>
              <a:gd name="T53" fmla="*/ 1901184 h 56"/>
              <a:gd name="T54" fmla="*/ 8991966 w 78"/>
              <a:gd name="T55" fmla="*/ 271598 h 56"/>
              <a:gd name="T56" fmla="*/ 9260498 w 78"/>
              <a:gd name="T57" fmla="*/ 0 h 56"/>
              <a:gd name="T58" fmla="*/ 9663113 w 78"/>
              <a:gd name="T59" fmla="*/ 1901184 h 56"/>
              <a:gd name="T60" fmla="*/ 8186738 w 78"/>
              <a:gd name="T61" fmla="*/ 0 h 56"/>
              <a:gd name="T62" fmla="*/ 8455269 w 78"/>
              <a:gd name="T63" fmla="*/ 0 h 56"/>
              <a:gd name="T64" fmla="*/ 8991966 w 78"/>
              <a:gd name="T65" fmla="*/ 1765569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8" h="56">
                <a:moveTo>
                  <a:pt x="6" y="55"/>
                </a:moveTo>
                <a:lnTo>
                  <a:pt x="5" y="55"/>
                </a:lnTo>
                <a:cubicBezTo>
                  <a:pt x="2" y="52"/>
                  <a:pt x="0" y="47"/>
                  <a:pt x="1" y="43"/>
                </a:cubicBezTo>
                <a:cubicBezTo>
                  <a:pt x="1" y="41"/>
                  <a:pt x="3" y="40"/>
                  <a:pt x="6" y="39"/>
                </a:cubicBezTo>
                <a:cubicBezTo>
                  <a:pt x="9" y="40"/>
                  <a:pt x="10" y="41"/>
                  <a:pt x="10" y="43"/>
                </a:cubicBezTo>
                <a:cubicBezTo>
                  <a:pt x="12" y="46"/>
                  <a:pt x="10" y="46"/>
                  <a:pt x="9" y="49"/>
                </a:cubicBezTo>
                <a:cubicBezTo>
                  <a:pt x="8" y="50"/>
                  <a:pt x="7" y="52"/>
                  <a:pt x="7" y="54"/>
                </a:cubicBezTo>
                <a:lnTo>
                  <a:pt x="7" y="55"/>
                </a:lnTo>
                <a:lnTo>
                  <a:pt x="6" y="55"/>
                </a:lnTo>
                <a:close/>
                <a:moveTo>
                  <a:pt x="5" y="41"/>
                </a:moveTo>
                <a:cubicBezTo>
                  <a:pt x="4" y="41"/>
                  <a:pt x="3" y="42"/>
                  <a:pt x="2" y="44"/>
                </a:cubicBezTo>
                <a:cubicBezTo>
                  <a:pt x="2" y="44"/>
                  <a:pt x="3" y="51"/>
                  <a:pt x="5" y="52"/>
                </a:cubicBezTo>
                <a:cubicBezTo>
                  <a:pt x="6" y="51"/>
                  <a:pt x="7" y="49"/>
                  <a:pt x="7" y="47"/>
                </a:cubicBezTo>
                <a:cubicBezTo>
                  <a:pt x="9" y="46"/>
                  <a:pt x="10" y="44"/>
                  <a:pt x="10" y="43"/>
                </a:cubicBezTo>
                <a:cubicBezTo>
                  <a:pt x="9" y="43"/>
                  <a:pt x="7" y="41"/>
                  <a:pt x="5" y="41"/>
                </a:cubicBezTo>
                <a:close/>
                <a:moveTo>
                  <a:pt x="51" y="21"/>
                </a:moveTo>
                <a:lnTo>
                  <a:pt x="50" y="21"/>
                </a:lnTo>
                <a:lnTo>
                  <a:pt x="44" y="14"/>
                </a:lnTo>
                <a:lnTo>
                  <a:pt x="45" y="14"/>
                </a:lnTo>
                <a:lnTo>
                  <a:pt x="51" y="19"/>
                </a:lnTo>
                <a:lnTo>
                  <a:pt x="51" y="20"/>
                </a:lnTo>
                <a:lnTo>
                  <a:pt x="51" y="21"/>
                </a:lnTo>
                <a:close/>
                <a:moveTo>
                  <a:pt x="51" y="17"/>
                </a:moveTo>
                <a:lnTo>
                  <a:pt x="48" y="11"/>
                </a:lnTo>
                <a:lnTo>
                  <a:pt x="53" y="17"/>
                </a:lnTo>
                <a:lnTo>
                  <a:pt x="53" y="18"/>
                </a:lnTo>
                <a:lnTo>
                  <a:pt x="52" y="18"/>
                </a:lnTo>
                <a:cubicBezTo>
                  <a:pt x="52" y="18"/>
                  <a:pt x="51" y="18"/>
                  <a:pt x="51" y="17"/>
                </a:cubicBezTo>
                <a:close/>
                <a:moveTo>
                  <a:pt x="54" y="15"/>
                </a:moveTo>
                <a:lnTo>
                  <a:pt x="53" y="14"/>
                </a:lnTo>
                <a:lnTo>
                  <a:pt x="49" y="8"/>
                </a:lnTo>
                <a:lnTo>
                  <a:pt x="49" y="6"/>
                </a:lnTo>
                <a:cubicBezTo>
                  <a:pt x="49" y="6"/>
                  <a:pt x="50" y="6"/>
                  <a:pt x="50" y="7"/>
                </a:cubicBezTo>
                <a:lnTo>
                  <a:pt x="54" y="14"/>
                </a:lnTo>
                <a:lnTo>
                  <a:pt x="54" y="15"/>
                </a:lnTo>
                <a:close/>
                <a:moveTo>
                  <a:pt x="77" y="14"/>
                </a:moveTo>
                <a:cubicBezTo>
                  <a:pt x="77" y="11"/>
                  <a:pt x="75" y="8"/>
                  <a:pt x="73" y="3"/>
                </a:cubicBezTo>
                <a:lnTo>
                  <a:pt x="73" y="2"/>
                </a:lnTo>
                <a:lnTo>
                  <a:pt x="75" y="2"/>
                </a:lnTo>
                <a:cubicBezTo>
                  <a:pt x="77" y="7"/>
                  <a:pt x="77" y="11"/>
                  <a:pt x="77" y="14"/>
                </a:cubicBezTo>
                <a:close/>
                <a:moveTo>
                  <a:pt x="58" y="14"/>
                </a:moveTo>
                <a:lnTo>
                  <a:pt x="52" y="5"/>
                </a:lnTo>
                <a:lnTo>
                  <a:pt x="53" y="5"/>
                </a:lnTo>
                <a:lnTo>
                  <a:pt x="59" y="13"/>
                </a:lnTo>
                <a:cubicBezTo>
                  <a:pt x="59" y="13"/>
                  <a:pt x="59" y="14"/>
                  <a:pt x="58" y="14"/>
                </a:cubicBezTo>
                <a:close/>
                <a:moveTo>
                  <a:pt x="62" y="14"/>
                </a:moveTo>
                <a:lnTo>
                  <a:pt x="62" y="13"/>
                </a:lnTo>
                <a:lnTo>
                  <a:pt x="56" y="3"/>
                </a:lnTo>
                <a:lnTo>
                  <a:pt x="56" y="2"/>
                </a:lnTo>
                <a:lnTo>
                  <a:pt x="58" y="2"/>
                </a:lnTo>
                <a:lnTo>
                  <a:pt x="63" y="13"/>
                </a:lnTo>
                <a:lnTo>
                  <a:pt x="63" y="14"/>
                </a:lnTo>
                <a:lnTo>
                  <a:pt x="62" y="14"/>
                </a:lnTo>
                <a:close/>
                <a:moveTo>
                  <a:pt x="72" y="14"/>
                </a:moveTo>
                <a:lnTo>
                  <a:pt x="72" y="13"/>
                </a:lnTo>
                <a:lnTo>
                  <a:pt x="67" y="2"/>
                </a:lnTo>
                <a:lnTo>
                  <a:pt x="67" y="0"/>
                </a:lnTo>
                <a:lnTo>
                  <a:pt x="69" y="0"/>
                </a:lnTo>
                <a:lnTo>
                  <a:pt x="73" y="13"/>
                </a:lnTo>
                <a:lnTo>
                  <a:pt x="72" y="14"/>
                </a:lnTo>
                <a:close/>
                <a:moveTo>
                  <a:pt x="67" y="13"/>
                </a:moveTo>
                <a:lnTo>
                  <a:pt x="61" y="0"/>
                </a:lnTo>
                <a:lnTo>
                  <a:pt x="62" y="0"/>
                </a:lnTo>
                <a:lnTo>
                  <a:pt x="63" y="0"/>
                </a:lnTo>
                <a:lnTo>
                  <a:pt x="67" y="12"/>
                </a:lnTo>
                <a:lnTo>
                  <a:pt x="67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1" name="Freeform 3167">
            <a:extLst>
              <a:ext uri="{FF2B5EF4-FFF2-40B4-BE49-F238E27FC236}">
                <a16:creationId xmlns:a16="http://schemas.microsoft.com/office/drawing/2014/main" id="{A56A111A-3113-5449-9272-C9B0613BF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5213"/>
            <a:ext cx="6350" cy="3175"/>
          </a:xfrm>
          <a:custGeom>
            <a:avLst/>
            <a:gdLst>
              <a:gd name="T0" fmla="*/ 373239 w 18"/>
              <a:gd name="T1" fmla="*/ 0 h 9"/>
              <a:gd name="T2" fmla="*/ 1866900 w 18"/>
              <a:gd name="T3" fmla="*/ 373239 h 9"/>
              <a:gd name="T4" fmla="*/ 2115608 w 18"/>
              <a:gd name="T5" fmla="*/ 995539 h 9"/>
              <a:gd name="T6" fmla="*/ 373239 w 18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9">
                <a:moveTo>
                  <a:pt x="3" y="0"/>
                </a:moveTo>
                <a:cubicBezTo>
                  <a:pt x="3" y="0"/>
                  <a:pt x="13" y="2"/>
                  <a:pt x="15" y="3"/>
                </a:cubicBezTo>
                <a:cubicBezTo>
                  <a:pt x="17" y="4"/>
                  <a:pt x="17" y="8"/>
                  <a:pt x="17" y="8"/>
                </a:cubicBezTo>
                <a:cubicBezTo>
                  <a:pt x="13" y="6"/>
                  <a:pt x="0" y="6"/>
                  <a:pt x="3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2" name="Freeform 3168">
            <a:extLst>
              <a:ext uri="{FF2B5EF4-FFF2-40B4-BE49-F238E27FC236}">
                <a16:creationId xmlns:a16="http://schemas.microsoft.com/office/drawing/2014/main" id="{06760B39-3009-9A4D-A316-7F7A7D16E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33625"/>
            <a:ext cx="6350" cy="3175"/>
          </a:xfrm>
          <a:custGeom>
            <a:avLst/>
            <a:gdLst>
              <a:gd name="T0" fmla="*/ 2092885 w 17"/>
              <a:gd name="T1" fmla="*/ 907415 h 10"/>
              <a:gd name="T2" fmla="*/ 2092885 w 17"/>
              <a:gd name="T3" fmla="*/ 907415 h 10"/>
              <a:gd name="T4" fmla="*/ 1395132 w 17"/>
              <a:gd name="T5" fmla="*/ 907415 h 10"/>
              <a:gd name="T6" fmla="*/ 0 w 17"/>
              <a:gd name="T7" fmla="*/ 403225 h 10"/>
              <a:gd name="T8" fmla="*/ 139700 w 17"/>
              <a:gd name="T9" fmla="*/ 0 h 10"/>
              <a:gd name="T10" fmla="*/ 1953185 w 17"/>
              <a:gd name="T11" fmla="*/ 403225 h 10"/>
              <a:gd name="T12" fmla="*/ 2232212 w 17"/>
              <a:gd name="T13" fmla="*/ 907415 h 10"/>
              <a:gd name="T14" fmla="*/ 2232212 w 17"/>
              <a:gd name="T15" fmla="*/ 907415 h 10"/>
              <a:gd name="T16" fmla="*/ 2092885 w 17"/>
              <a:gd name="T17" fmla="*/ 907415 h 10"/>
              <a:gd name="T18" fmla="*/ 139700 w 17"/>
              <a:gd name="T19" fmla="*/ 100965 h 10"/>
              <a:gd name="T20" fmla="*/ 279026 w 17"/>
              <a:gd name="T21" fmla="*/ 403225 h 10"/>
              <a:gd name="T22" fmla="*/ 1395132 w 17"/>
              <a:gd name="T23" fmla="*/ 705803 h 10"/>
              <a:gd name="T24" fmla="*/ 1953185 w 17"/>
              <a:gd name="T25" fmla="*/ 705803 h 10"/>
              <a:gd name="T26" fmla="*/ 1813859 w 17"/>
              <a:gd name="T27" fmla="*/ 403225 h 10"/>
              <a:gd name="T28" fmla="*/ 139700 w 17"/>
              <a:gd name="T29" fmla="*/ 100965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0">
                <a:moveTo>
                  <a:pt x="15" y="9"/>
                </a:moveTo>
                <a:lnTo>
                  <a:pt x="15" y="9"/>
                </a:lnTo>
                <a:cubicBezTo>
                  <a:pt x="14" y="9"/>
                  <a:pt x="12" y="9"/>
                  <a:pt x="10" y="9"/>
                </a:cubicBezTo>
                <a:cubicBezTo>
                  <a:pt x="6" y="7"/>
                  <a:pt x="1" y="6"/>
                  <a:pt x="0" y="4"/>
                </a:cubicBezTo>
                <a:cubicBezTo>
                  <a:pt x="0" y="4"/>
                  <a:pt x="0" y="1"/>
                  <a:pt x="1" y="0"/>
                </a:cubicBezTo>
                <a:cubicBezTo>
                  <a:pt x="2" y="0"/>
                  <a:pt x="11" y="2"/>
                  <a:pt x="14" y="4"/>
                </a:cubicBezTo>
                <a:cubicBezTo>
                  <a:pt x="16" y="4"/>
                  <a:pt x="16" y="9"/>
                  <a:pt x="16" y="9"/>
                </a:cubicBezTo>
                <a:lnTo>
                  <a:pt x="15" y="9"/>
                </a:lnTo>
                <a:close/>
                <a:moveTo>
                  <a:pt x="1" y="1"/>
                </a:moveTo>
                <a:cubicBezTo>
                  <a:pt x="1" y="1"/>
                  <a:pt x="1" y="3"/>
                  <a:pt x="2" y="4"/>
                </a:cubicBezTo>
                <a:cubicBezTo>
                  <a:pt x="2" y="4"/>
                  <a:pt x="7" y="6"/>
                  <a:pt x="10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7"/>
                  <a:pt x="14" y="5"/>
                  <a:pt x="13" y="4"/>
                </a:cubicBezTo>
                <a:cubicBezTo>
                  <a:pt x="11" y="4"/>
                  <a:pt x="4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3" name="Freeform 3169">
            <a:extLst>
              <a:ext uri="{FF2B5EF4-FFF2-40B4-BE49-F238E27FC236}">
                <a16:creationId xmlns:a16="http://schemas.microsoft.com/office/drawing/2014/main" id="{B2396AE8-3C83-D847-9432-0E182BD8E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3625"/>
            <a:ext cx="3175" cy="3175"/>
          </a:xfrm>
          <a:custGeom>
            <a:avLst/>
            <a:gdLst>
              <a:gd name="T0" fmla="*/ 0 w 10"/>
              <a:gd name="T1" fmla="*/ 1102519 h 8"/>
              <a:gd name="T2" fmla="*/ 504190 w 10"/>
              <a:gd name="T3" fmla="*/ 0 h 8"/>
              <a:gd name="T4" fmla="*/ 806450 w 10"/>
              <a:gd name="T5" fmla="*/ 787400 h 8"/>
              <a:gd name="T6" fmla="*/ 0 w 10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8">
                <a:moveTo>
                  <a:pt x="0" y="7"/>
                </a:moveTo>
                <a:cubicBezTo>
                  <a:pt x="0" y="3"/>
                  <a:pt x="3" y="1"/>
                  <a:pt x="5" y="0"/>
                </a:cubicBezTo>
                <a:cubicBezTo>
                  <a:pt x="9" y="1"/>
                  <a:pt x="8" y="3"/>
                  <a:pt x="8" y="5"/>
                </a:cubicBezTo>
                <a:cubicBezTo>
                  <a:pt x="4" y="3"/>
                  <a:pt x="2" y="5"/>
                  <a:pt x="0" y="7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4" name="Freeform 3170">
            <a:extLst>
              <a:ext uri="{FF2B5EF4-FFF2-40B4-BE49-F238E27FC236}">
                <a16:creationId xmlns:a16="http://schemas.microsoft.com/office/drawing/2014/main" id="{A4BD88C1-A7DC-C24E-B370-2777B1F74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2038"/>
            <a:ext cx="3175" cy="3175"/>
          </a:xfrm>
          <a:custGeom>
            <a:avLst/>
            <a:gdLst>
              <a:gd name="T0" fmla="*/ 83416 w 11"/>
              <a:gd name="T1" fmla="*/ 907415 h 10"/>
              <a:gd name="T2" fmla="*/ 83416 w 11"/>
              <a:gd name="T3" fmla="*/ 907415 h 10"/>
              <a:gd name="T4" fmla="*/ 0 w 11"/>
              <a:gd name="T5" fmla="*/ 907415 h 10"/>
              <a:gd name="T6" fmla="*/ 499918 w 11"/>
              <a:gd name="T7" fmla="*/ 0 h 10"/>
              <a:gd name="T8" fmla="*/ 833005 w 11"/>
              <a:gd name="T9" fmla="*/ 504190 h 10"/>
              <a:gd name="T10" fmla="*/ 749877 w 11"/>
              <a:gd name="T11" fmla="*/ 705803 h 10"/>
              <a:gd name="T12" fmla="*/ 249959 w 11"/>
              <a:gd name="T13" fmla="*/ 806450 h 10"/>
              <a:gd name="T14" fmla="*/ 83416 w 11"/>
              <a:gd name="T15" fmla="*/ 907415 h 10"/>
              <a:gd name="T16" fmla="*/ 499918 w 11"/>
              <a:gd name="T17" fmla="*/ 302578 h 10"/>
              <a:gd name="T18" fmla="*/ 166543 w 11"/>
              <a:gd name="T19" fmla="*/ 604838 h 10"/>
              <a:gd name="T20" fmla="*/ 749877 w 11"/>
              <a:gd name="T21" fmla="*/ 604838 h 10"/>
              <a:gd name="T22" fmla="*/ 749877 w 11"/>
              <a:gd name="T23" fmla="*/ 504190 h 10"/>
              <a:gd name="T24" fmla="*/ 499918 w 11"/>
              <a:gd name="T25" fmla="*/ 302578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0">
                <a:moveTo>
                  <a:pt x="1" y="9"/>
                </a:moveTo>
                <a:lnTo>
                  <a:pt x="1" y="9"/>
                </a:lnTo>
                <a:lnTo>
                  <a:pt x="0" y="9"/>
                </a:lnTo>
                <a:cubicBezTo>
                  <a:pt x="1" y="4"/>
                  <a:pt x="3" y="2"/>
                  <a:pt x="6" y="0"/>
                </a:cubicBezTo>
                <a:cubicBezTo>
                  <a:pt x="10" y="3"/>
                  <a:pt x="10" y="4"/>
                  <a:pt x="10" y="5"/>
                </a:cubicBezTo>
                <a:cubicBezTo>
                  <a:pt x="10" y="5"/>
                  <a:pt x="10" y="6"/>
                  <a:pt x="9" y="7"/>
                </a:cubicBezTo>
                <a:cubicBezTo>
                  <a:pt x="6" y="6"/>
                  <a:pt x="4" y="6"/>
                  <a:pt x="3" y="8"/>
                </a:cubicBezTo>
                <a:lnTo>
                  <a:pt x="1" y="9"/>
                </a:lnTo>
                <a:close/>
                <a:moveTo>
                  <a:pt x="6" y="3"/>
                </a:moveTo>
                <a:cubicBezTo>
                  <a:pt x="5" y="3"/>
                  <a:pt x="3" y="4"/>
                  <a:pt x="2" y="6"/>
                </a:cubicBezTo>
                <a:cubicBezTo>
                  <a:pt x="4" y="5"/>
                  <a:pt x="6" y="5"/>
                  <a:pt x="9" y="6"/>
                </a:cubicBezTo>
                <a:lnTo>
                  <a:pt x="9" y="5"/>
                </a:lnTo>
                <a:cubicBezTo>
                  <a:pt x="9" y="4"/>
                  <a:pt x="9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5" name="Freeform 3171">
            <a:extLst>
              <a:ext uri="{FF2B5EF4-FFF2-40B4-BE49-F238E27FC236}">
                <a16:creationId xmlns:a16="http://schemas.microsoft.com/office/drawing/2014/main" id="{DBA15CEF-5E0D-0D4C-B657-E6679C3D1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6800"/>
            <a:ext cx="7938" cy="3175"/>
          </a:xfrm>
          <a:custGeom>
            <a:avLst/>
            <a:gdLst>
              <a:gd name="T0" fmla="*/ 476625 w 23"/>
              <a:gd name="T1" fmla="*/ 0 h 10"/>
              <a:gd name="T2" fmla="*/ 714765 w 23"/>
              <a:gd name="T3" fmla="*/ 100965 h 10"/>
              <a:gd name="T4" fmla="*/ 952905 w 23"/>
              <a:gd name="T5" fmla="*/ 100965 h 10"/>
              <a:gd name="T6" fmla="*/ 2263020 w 23"/>
              <a:gd name="T7" fmla="*/ 504190 h 10"/>
              <a:gd name="T8" fmla="*/ 952905 w 23"/>
              <a:gd name="T9" fmla="*/ 705803 h 10"/>
              <a:gd name="T10" fmla="*/ 238140 w 23"/>
              <a:gd name="T11" fmla="*/ 0 h 10"/>
              <a:gd name="T12" fmla="*/ 476625 w 23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0">
                <a:moveTo>
                  <a:pt x="4" y="0"/>
                </a:moveTo>
                <a:lnTo>
                  <a:pt x="6" y="1"/>
                </a:lnTo>
                <a:cubicBezTo>
                  <a:pt x="8" y="1"/>
                  <a:pt x="8" y="1"/>
                  <a:pt x="8" y="1"/>
                </a:cubicBezTo>
                <a:lnTo>
                  <a:pt x="19" y="5"/>
                </a:lnTo>
                <a:cubicBezTo>
                  <a:pt x="22" y="9"/>
                  <a:pt x="14" y="8"/>
                  <a:pt x="8" y="7"/>
                </a:cubicBezTo>
                <a:cubicBezTo>
                  <a:pt x="3" y="5"/>
                  <a:pt x="0" y="4"/>
                  <a:pt x="2" y="0"/>
                </a:cubicBezTo>
                <a:lnTo>
                  <a:pt x="4" y="0"/>
                </a:ln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6" name="Freeform 3172">
            <a:extLst>
              <a:ext uri="{FF2B5EF4-FFF2-40B4-BE49-F238E27FC236}">
                <a16:creationId xmlns:a16="http://schemas.microsoft.com/office/drawing/2014/main" id="{84246CE2-0D72-8849-9207-7B9040DF9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5213"/>
            <a:ext cx="7938" cy="3175"/>
          </a:xfrm>
          <a:custGeom>
            <a:avLst/>
            <a:gdLst>
              <a:gd name="T0" fmla="*/ 2286144 w 21"/>
              <a:gd name="T1" fmla="*/ 833005 h 11"/>
              <a:gd name="T2" fmla="*/ 1143072 w 21"/>
              <a:gd name="T3" fmla="*/ 749877 h 11"/>
              <a:gd name="T4" fmla="*/ 0 w 21"/>
              <a:gd name="T5" fmla="*/ 416502 h 11"/>
              <a:gd name="T6" fmla="*/ 0 w 21"/>
              <a:gd name="T7" fmla="*/ 83416 h 11"/>
              <a:gd name="T8" fmla="*/ 571536 w 21"/>
              <a:gd name="T9" fmla="*/ 0 h 11"/>
              <a:gd name="T10" fmla="*/ 2714796 w 21"/>
              <a:gd name="T11" fmla="*/ 416502 h 11"/>
              <a:gd name="T12" fmla="*/ 2714796 w 21"/>
              <a:gd name="T13" fmla="*/ 749877 h 11"/>
              <a:gd name="T14" fmla="*/ 2286144 w 21"/>
              <a:gd name="T15" fmla="*/ 833005 h 11"/>
              <a:gd name="T16" fmla="*/ 571536 w 21"/>
              <a:gd name="T17" fmla="*/ 166543 h 11"/>
              <a:gd name="T18" fmla="*/ 285768 w 21"/>
              <a:gd name="T19" fmla="*/ 166543 h 11"/>
              <a:gd name="T20" fmla="*/ 285768 w 21"/>
              <a:gd name="T21" fmla="*/ 249959 h 11"/>
              <a:gd name="T22" fmla="*/ 1143072 w 21"/>
              <a:gd name="T23" fmla="*/ 666461 h 11"/>
              <a:gd name="T24" fmla="*/ 2286144 w 21"/>
              <a:gd name="T25" fmla="*/ 666461 h 11"/>
              <a:gd name="T26" fmla="*/ 2714796 w 21"/>
              <a:gd name="T27" fmla="*/ 666461 h 11"/>
              <a:gd name="T28" fmla="*/ 571536 w 21"/>
              <a:gd name="T29" fmla="*/ 166543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" h="11">
                <a:moveTo>
                  <a:pt x="16" y="10"/>
                </a:moveTo>
                <a:cubicBezTo>
                  <a:pt x="14" y="10"/>
                  <a:pt x="11" y="9"/>
                  <a:pt x="8" y="9"/>
                </a:cubicBezTo>
                <a:cubicBezTo>
                  <a:pt x="4" y="8"/>
                  <a:pt x="2" y="6"/>
                  <a:pt x="0" y="5"/>
                </a:cubicBezTo>
                <a:cubicBezTo>
                  <a:pt x="0" y="5"/>
                  <a:pt x="0" y="3"/>
                  <a:pt x="0" y="1"/>
                </a:cubicBezTo>
                <a:lnTo>
                  <a:pt x="4" y="0"/>
                </a:lnTo>
                <a:lnTo>
                  <a:pt x="19" y="5"/>
                </a:lnTo>
                <a:cubicBezTo>
                  <a:pt x="20" y="6"/>
                  <a:pt x="20" y="8"/>
                  <a:pt x="19" y="9"/>
                </a:cubicBezTo>
                <a:cubicBezTo>
                  <a:pt x="19" y="9"/>
                  <a:pt x="18" y="10"/>
                  <a:pt x="16" y="10"/>
                </a:cubicBezTo>
                <a:close/>
                <a:moveTo>
                  <a:pt x="4" y="2"/>
                </a:moveTo>
                <a:lnTo>
                  <a:pt x="2" y="2"/>
                </a:lnTo>
                <a:cubicBezTo>
                  <a:pt x="2" y="3"/>
                  <a:pt x="2" y="3"/>
                  <a:pt x="2" y="3"/>
                </a:cubicBezTo>
                <a:cubicBezTo>
                  <a:pt x="3" y="6"/>
                  <a:pt x="5" y="6"/>
                  <a:pt x="8" y="8"/>
                </a:cubicBezTo>
                <a:cubicBezTo>
                  <a:pt x="11" y="8"/>
                  <a:pt x="14" y="8"/>
                  <a:pt x="16" y="8"/>
                </a:cubicBezTo>
                <a:cubicBezTo>
                  <a:pt x="19" y="8"/>
                  <a:pt x="19" y="8"/>
                  <a:pt x="19" y="8"/>
                </a:cubicBezTo>
                <a:lnTo>
                  <a:pt x="4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7" name="Freeform 3173">
            <a:extLst>
              <a:ext uri="{FF2B5EF4-FFF2-40B4-BE49-F238E27FC236}">
                <a16:creationId xmlns:a16="http://schemas.microsoft.com/office/drawing/2014/main" id="{B8896822-5C1C-8C4C-AC0E-83F57E545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8388"/>
            <a:ext cx="7938" cy="3175"/>
          </a:xfrm>
          <a:custGeom>
            <a:avLst/>
            <a:gdLst>
              <a:gd name="T0" fmla="*/ 437582 w 24"/>
              <a:gd name="T1" fmla="*/ 0 h 8"/>
              <a:gd name="T2" fmla="*/ 1859807 w 24"/>
              <a:gd name="T3" fmla="*/ 1102519 h 8"/>
              <a:gd name="T4" fmla="*/ 437582 w 24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8">
                <a:moveTo>
                  <a:pt x="4" y="0"/>
                </a:moveTo>
                <a:cubicBezTo>
                  <a:pt x="23" y="1"/>
                  <a:pt x="13" y="4"/>
                  <a:pt x="17" y="7"/>
                </a:cubicBezTo>
                <a:cubicBezTo>
                  <a:pt x="11" y="5"/>
                  <a:pt x="0" y="7"/>
                  <a:pt x="4" y="0"/>
                </a:cubicBezTo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8" name="Freeform 3174">
            <a:extLst>
              <a:ext uri="{FF2B5EF4-FFF2-40B4-BE49-F238E27FC236}">
                <a16:creationId xmlns:a16="http://schemas.microsoft.com/office/drawing/2014/main" id="{CF61A5AE-8106-4A4A-925C-F04CD81BC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2338388"/>
            <a:ext cx="6350" cy="3175"/>
          </a:xfrm>
          <a:custGeom>
            <a:avLst/>
            <a:gdLst>
              <a:gd name="T0" fmla="*/ 2362597 w 16"/>
              <a:gd name="T1" fmla="*/ 995539 h 9"/>
              <a:gd name="T2" fmla="*/ 2205038 w 16"/>
              <a:gd name="T3" fmla="*/ 995539 h 9"/>
              <a:gd name="T4" fmla="*/ 1417638 w 16"/>
              <a:gd name="T5" fmla="*/ 871008 h 9"/>
              <a:gd name="T6" fmla="*/ 0 w 16"/>
              <a:gd name="T7" fmla="*/ 497769 h 9"/>
              <a:gd name="T8" fmla="*/ 0 w 16"/>
              <a:gd name="T9" fmla="*/ 0 h 9"/>
              <a:gd name="T10" fmla="*/ 2205038 w 16"/>
              <a:gd name="T11" fmla="*/ 249061 h 9"/>
              <a:gd name="T12" fmla="*/ 2362597 w 16"/>
              <a:gd name="T13" fmla="*/ 497769 h 9"/>
              <a:gd name="T14" fmla="*/ 2362597 w 16"/>
              <a:gd name="T15" fmla="*/ 871008 h 9"/>
              <a:gd name="T16" fmla="*/ 2362597 w 16"/>
              <a:gd name="T17" fmla="*/ 995539 h 9"/>
              <a:gd name="T18" fmla="*/ 315119 w 16"/>
              <a:gd name="T19" fmla="*/ 124531 h 9"/>
              <a:gd name="T20" fmla="*/ 315119 w 16"/>
              <a:gd name="T21" fmla="*/ 373239 h 9"/>
              <a:gd name="T22" fmla="*/ 1417638 w 16"/>
              <a:gd name="T23" fmla="*/ 622300 h 9"/>
              <a:gd name="T24" fmla="*/ 2047478 w 16"/>
              <a:gd name="T25" fmla="*/ 746831 h 9"/>
              <a:gd name="T26" fmla="*/ 2047478 w 16"/>
              <a:gd name="T27" fmla="*/ 497769 h 9"/>
              <a:gd name="T28" fmla="*/ 315119 w 16"/>
              <a:gd name="T29" fmla="*/ 124531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9">
                <a:moveTo>
                  <a:pt x="15" y="8"/>
                </a:moveTo>
                <a:lnTo>
                  <a:pt x="14" y="8"/>
                </a:lnTo>
                <a:cubicBezTo>
                  <a:pt x="13" y="7"/>
                  <a:pt x="11" y="7"/>
                  <a:pt x="9" y="7"/>
                </a:cubicBezTo>
                <a:cubicBezTo>
                  <a:pt x="5" y="7"/>
                  <a:pt x="1" y="6"/>
                  <a:pt x="0" y="4"/>
                </a:cubicBezTo>
                <a:cubicBezTo>
                  <a:pt x="0" y="2"/>
                  <a:pt x="0" y="1"/>
                  <a:pt x="0" y="0"/>
                </a:cubicBezTo>
                <a:cubicBezTo>
                  <a:pt x="10" y="0"/>
                  <a:pt x="14" y="1"/>
                  <a:pt x="14" y="2"/>
                </a:cubicBezTo>
                <a:lnTo>
                  <a:pt x="15" y="4"/>
                </a:lnTo>
                <a:cubicBezTo>
                  <a:pt x="14" y="6"/>
                  <a:pt x="14" y="6"/>
                  <a:pt x="15" y="7"/>
                </a:cubicBezTo>
                <a:lnTo>
                  <a:pt x="15" y="8"/>
                </a:lnTo>
                <a:close/>
                <a:moveTo>
                  <a:pt x="2" y="1"/>
                </a:moveTo>
                <a:lnTo>
                  <a:pt x="2" y="3"/>
                </a:lnTo>
                <a:cubicBezTo>
                  <a:pt x="2" y="4"/>
                  <a:pt x="6" y="5"/>
                  <a:pt x="9" y="5"/>
                </a:cubicBezTo>
                <a:cubicBezTo>
                  <a:pt x="9" y="5"/>
                  <a:pt x="12" y="6"/>
                  <a:pt x="13" y="6"/>
                </a:cubicBezTo>
                <a:lnTo>
                  <a:pt x="13" y="4"/>
                </a:lnTo>
                <a:cubicBezTo>
                  <a:pt x="13" y="1"/>
                  <a:pt x="9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29" name="Freeform 3175">
            <a:extLst>
              <a:ext uri="{FF2B5EF4-FFF2-40B4-BE49-F238E27FC236}">
                <a16:creationId xmlns:a16="http://schemas.microsoft.com/office/drawing/2014/main" id="{E10576FB-EE73-E54B-8547-74922301C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32038"/>
            <a:ext cx="23812" cy="23812"/>
          </a:xfrm>
          <a:custGeom>
            <a:avLst/>
            <a:gdLst>
              <a:gd name="T0" fmla="*/ 1348880 w 68"/>
              <a:gd name="T1" fmla="*/ 0 h 65"/>
              <a:gd name="T2" fmla="*/ 1594003 w 68"/>
              <a:gd name="T3" fmla="*/ 0 h 65"/>
              <a:gd name="T4" fmla="*/ 2329724 w 68"/>
              <a:gd name="T5" fmla="*/ 671132 h 65"/>
              <a:gd name="T6" fmla="*/ 3556042 w 68"/>
              <a:gd name="T7" fmla="*/ 2549716 h 65"/>
              <a:gd name="T8" fmla="*/ 4414325 w 68"/>
              <a:gd name="T9" fmla="*/ 3354928 h 65"/>
              <a:gd name="T10" fmla="*/ 8215840 w 68"/>
              <a:gd name="T11" fmla="*/ 6576142 h 65"/>
              <a:gd name="T12" fmla="*/ 6744399 w 68"/>
              <a:gd name="T13" fmla="*/ 8186566 h 65"/>
              <a:gd name="T14" fmla="*/ 6744399 w 68"/>
              <a:gd name="T15" fmla="*/ 8320645 h 65"/>
              <a:gd name="T16" fmla="*/ 6498925 w 68"/>
              <a:gd name="T17" fmla="*/ 8320645 h 65"/>
              <a:gd name="T18" fmla="*/ 6376363 w 68"/>
              <a:gd name="T19" fmla="*/ 8320645 h 65"/>
              <a:gd name="T20" fmla="*/ 6253802 w 68"/>
              <a:gd name="T21" fmla="*/ 8454725 h 65"/>
              <a:gd name="T22" fmla="*/ 5885766 w 68"/>
              <a:gd name="T23" fmla="*/ 8454725 h 65"/>
              <a:gd name="T24" fmla="*/ 5763204 w 68"/>
              <a:gd name="T25" fmla="*/ 8454725 h 65"/>
              <a:gd name="T26" fmla="*/ 5518081 w 68"/>
              <a:gd name="T27" fmla="*/ 7515434 h 65"/>
              <a:gd name="T28" fmla="*/ 5150045 w 68"/>
              <a:gd name="T29" fmla="*/ 7918040 h 65"/>
              <a:gd name="T30" fmla="*/ 5150045 w 68"/>
              <a:gd name="T31" fmla="*/ 6576142 h 65"/>
              <a:gd name="T32" fmla="*/ 4659798 w 68"/>
              <a:gd name="T33" fmla="*/ 7381354 h 65"/>
              <a:gd name="T34" fmla="*/ 4537237 w 68"/>
              <a:gd name="T35" fmla="*/ 6307616 h 65"/>
              <a:gd name="T36" fmla="*/ 4046639 w 68"/>
              <a:gd name="T37" fmla="*/ 6978748 h 65"/>
              <a:gd name="T38" fmla="*/ 3924078 w 68"/>
              <a:gd name="T39" fmla="*/ 5905010 h 65"/>
              <a:gd name="T40" fmla="*/ 3433480 w 68"/>
              <a:gd name="T41" fmla="*/ 6307616 h 65"/>
              <a:gd name="T42" fmla="*/ 3188357 w 68"/>
              <a:gd name="T43" fmla="*/ 4965718 h 65"/>
              <a:gd name="T44" fmla="*/ 2697760 w 68"/>
              <a:gd name="T45" fmla="*/ 5770930 h 65"/>
              <a:gd name="T46" fmla="*/ 2329724 w 68"/>
              <a:gd name="T47" fmla="*/ 4160140 h 65"/>
              <a:gd name="T48" fmla="*/ 1839477 w 68"/>
              <a:gd name="T49" fmla="*/ 4697192 h 65"/>
              <a:gd name="T50" fmla="*/ 1103756 w 68"/>
              <a:gd name="T51" fmla="*/ 3489374 h 65"/>
              <a:gd name="T52" fmla="*/ 0 w 68"/>
              <a:gd name="T53" fmla="*/ 2549716 h 65"/>
              <a:gd name="T54" fmla="*/ 368035 w 68"/>
              <a:gd name="T55" fmla="*/ 2549716 h 65"/>
              <a:gd name="T56" fmla="*/ 1716565 w 68"/>
              <a:gd name="T57" fmla="*/ 2281556 h 65"/>
              <a:gd name="T58" fmla="*/ 1348880 w 68"/>
              <a:gd name="T59" fmla="*/ 2147110 h 65"/>
              <a:gd name="T60" fmla="*/ 1471442 w 68"/>
              <a:gd name="T61" fmla="*/ 2147110 h 65"/>
              <a:gd name="T62" fmla="*/ 1226318 w 68"/>
              <a:gd name="T63" fmla="*/ 1476344 h 65"/>
              <a:gd name="T64" fmla="*/ 0 w 68"/>
              <a:gd name="T65" fmla="*/ 1073738 h 65"/>
              <a:gd name="T66" fmla="*/ 368035 w 68"/>
              <a:gd name="T67" fmla="*/ 1207818 h 65"/>
              <a:gd name="T68" fmla="*/ 122562 w 68"/>
              <a:gd name="T69" fmla="*/ 536686 h 65"/>
              <a:gd name="T70" fmla="*/ 1348880 w 68"/>
              <a:gd name="T71" fmla="*/ 0 h 65"/>
              <a:gd name="T72" fmla="*/ 368035 w 68"/>
              <a:gd name="T73" fmla="*/ 1744504 h 65"/>
              <a:gd name="T74" fmla="*/ 490597 w 68"/>
              <a:gd name="T75" fmla="*/ 1744504 h 65"/>
              <a:gd name="T76" fmla="*/ 368035 w 68"/>
              <a:gd name="T77" fmla="*/ 1744504 h 6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8" h="65">
                <a:moveTo>
                  <a:pt x="11" y="0"/>
                </a:moveTo>
                <a:lnTo>
                  <a:pt x="13" y="0"/>
                </a:lnTo>
                <a:cubicBezTo>
                  <a:pt x="14" y="0"/>
                  <a:pt x="17" y="2"/>
                  <a:pt x="19" y="5"/>
                </a:cubicBezTo>
                <a:cubicBezTo>
                  <a:pt x="20" y="9"/>
                  <a:pt x="22" y="12"/>
                  <a:pt x="29" y="19"/>
                </a:cubicBezTo>
                <a:cubicBezTo>
                  <a:pt x="31" y="20"/>
                  <a:pt x="32" y="23"/>
                  <a:pt x="36" y="25"/>
                </a:cubicBezTo>
                <a:cubicBezTo>
                  <a:pt x="47" y="31"/>
                  <a:pt x="58" y="38"/>
                  <a:pt x="67" y="49"/>
                </a:cubicBezTo>
                <a:cubicBezTo>
                  <a:pt x="61" y="50"/>
                  <a:pt x="57" y="54"/>
                  <a:pt x="55" y="61"/>
                </a:cubicBezTo>
                <a:lnTo>
                  <a:pt x="55" y="62"/>
                </a:lnTo>
                <a:cubicBezTo>
                  <a:pt x="55" y="63"/>
                  <a:pt x="54" y="62"/>
                  <a:pt x="53" y="62"/>
                </a:cubicBezTo>
                <a:cubicBezTo>
                  <a:pt x="52" y="62"/>
                  <a:pt x="54" y="63"/>
                  <a:pt x="52" y="62"/>
                </a:cubicBezTo>
                <a:lnTo>
                  <a:pt x="51" y="63"/>
                </a:lnTo>
                <a:cubicBezTo>
                  <a:pt x="50" y="64"/>
                  <a:pt x="48" y="63"/>
                  <a:pt x="48" y="63"/>
                </a:cubicBezTo>
                <a:cubicBezTo>
                  <a:pt x="48" y="62"/>
                  <a:pt x="47" y="62"/>
                  <a:pt x="47" y="63"/>
                </a:cubicBezTo>
                <a:cubicBezTo>
                  <a:pt x="47" y="61"/>
                  <a:pt x="45" y="58"/>
                  <a:pt x="45" y="56"/>
                </a:cubicBezTo>
                <a:cubicBezTo>
                  <a:pt x="45" y="58"/>
                  <a:pt x="44" y="58"/>
                  <a:pt x="42" y="59"/>
                </a:cubicBezTo>
                <a:lnTo>
                  <a:pt x="42" y="49"/>
                </a:lnTo>
                <a:cubicBezTo>
                  <a:pt x="42" y="53"/>
                  <a:pt x="40" y="54"/>
                  <a:pt x="38" y="55"/>
                </a:cubicBezTo>
                <a:cubicBezTo>
                  <a:pt x="38" y="52"/>
                  <a:pt x="38" y="49"/>
                  <a:pt x="37" y="47"/>
                </a:cubicBezTo>
                <a:lnTo>
                  <a:pt x="33" y="52"/>
                </a:lnTo>
                <a:cubicBezTo>
                  <a:pt x="33" y="49"/>
                  <a:pt x="32" y="46"/>
                  <a:pt x="32" y="44"/>
                </a:cubicBezTo>
                <a:cubicBezTo>
                  <a:pt x="30" y="44"/>
                  <a:pt x="30" y="46"/>
                  <a:pt x="28" y="47"/>
                </a:cubicBezTo>
                <a:cubicBezTo>
                  <a:pt x="28" y="41"/>
                  <a:pt x="27" y="41"/>
                  <a:pt x="26" y="37"/>
                </a:cubicBezTo>
                <a:cubicBezTo>
                  <a:pt x="26" y="39"/>
                  <a:pt x="23" y="41"/>
                  <a:pt x="22" y="43"/>
                </a:cubicBezTo>
                <a:cubicBezTo>
                  <a:pt x="20" y="39"/>
                  <a:pt x="20" y="35"/>
                  <a:pt x="19" y="31"/>
                </a:cubicBezTo>
                <a:lnTo>
                  <a:pt x="15" y="35"/>
                </a:lnTo>
                <a:cubicBezTo>
                  <a:pt x="14" y="31"/>
                  <a:pt x="13" y="28"/>
                  <a:pt x="9" y="26"/>
                </a:cubicBezTo>
                <a:cubicBezTo>
                  <a:pt x="7" y="23"/>
                  <a:pt x="14" y="20"/>
                  <a:pt x="0" y="19"/>
                </a:cubicBezTo>
                <a:lnTo>
                  <a:pt x="3" y="19"/>
                </a:lnTo>
                <a:cubicBezTo>
                  <a:pt x="9" y="20"/>
                  <a:pt x="17" y="21"/>
                  <a:pt x="14" y="17"/>
                </a:cubicBezTo>
                <a:lnTo>
                  <a:pt x="11" y="16"/>
                </a:lnTo>
                <a:cubicBezTo>
                  <a:pt x="11" y="16"/>
                  <a:pt x="11" y="16"/>
                  <a:pt x="12" y="16"/>
                </a:cubicBezTo>
                <a:cubicBezTo>
                  <a:pt x="12" y="16"/>
                  <a:pt x="12" y="12"/>
                  <a:pt x="10" y="11"/>
                </a:cubicBezTo>
                <a:cubicBezTo>
                  <a:pt x="8" y="11"/>
                  <a:pt x="3" y="9"/>
                  <a:pt x="0" y="8"/>
                </a:cubicBezTo>
                <a:cubicBezTo>
                  <a:pt x="1" y="8"/>
                  <a:pt x="1" y="8"/>
                  <a:pt x="3" y="9"/>
                </a:cubicBezTo>
                <a:cubicBezTo>
                  <a:pt x="3" y="7"/>
                  <a:pt x="4" y="5"/>
                  <a:pt x="1" y="4"/>
                </a:cubicBezTo>
                <a:cubicBezTo>
                  <a:pt x="4" y="4"/>
                  <a:pt x="7" y="2"/>
                  <a:pt x="11" y="0"/>
                </a:cubicBezTo>
                <a:close/>
                <a:moveTo>
                  <a:pt x="3" y="13"/>
                </a:moveTo>
                <a:cubicBezTo>
                  <a:pt x="3" y="13"/>
                  <a:pt x="4" y="13"/>
                  <a:pt x="4" y="13"/>
                </a:cubicBezTo>
                <a:lnTo>
                  <a:pt x="3" y="13"/>
                </a:lnTo>
                <a:close/>
              </a:path>
            </a:pathLst>
          </a:custGeom>
          <a:solidFill>
            <a:srgbClr val="F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0" name="Freeform 3176">
            <a:extLst>
              <a:ext uri="{FF2B5EF4-FFF2-40B4-BE49-F238E27FC236}">
                <a16:creationId xmlns:a16="http://schemas.microsoft.com/office/drawing/2014/main" id="{032F26C0-2C92-C040-8BF1-230DC9D9E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32038"/>
            <a:ext cx="25400" cy="23812"/>
          </a:xfrm>
          <a:custGeom>
            <a:avLst/>
            <a:gdLst>
              <a:gd name="T0" fmla="*/ 6319883 w 70"/>
              <a:gd name="T1" fmla="*/ 8454725 h 65"/>
              <a:gd name="T2" fmla="*/ 5661660 w 70"/>
              <a:gd name="T3" fmla="*/ 8052119 h 65"/>
              <a:gd name="T4" fmla="*/ 5661660 w 70"/>
              <a:gd name="T5" fmla="*/ 7381354 h 65"/>
              <a:gd name="T6" fmla="*/ 4871720 w 70"/>
              <a:gd name="T7" fmla="*/ 6441696 h 65"/>
              <a:gd name="T8" fmla="*/ 4476569 w 70"/>
              <a:gd name="T9" fmla="*/ 7246907 h 65"/>
              <a:gd name="T10" fmla="*/ 4476569 w 70"/>
              <a:gd name="T11" fmla="*/ 6576142 h 65"/>
              <a:gd name="T12" fmla="*/ 5266509 w 70"/>
              <a:gd name="T13" fmla="*/ 7381354 h 65"/>
              <a:gd name="T14" fmla="*/ 5793377 w 70"/>
              <a:gd name="T15" fmla="*/ 7783960 h 65"/>
              <a:gd name="T16" fmla="*/ 6056449 w 70"/>
              <a:gd name="T17" fmla="*/ 7381354 h 65"/>
              <a:gd name="T18" fmla="*/ 6451600 w 70"/>
              <a:gd name="T19" fmla="*/ 8320645 h 65"/>
              <a:gd name="T20" fmla="*/ 6978106 w 70"/>
              <a:gd name="T21" fmla="*/ 8186566 h 65"/>
              <a:gd name="T22" fmla="*/ 7109823 w 70"/>
              <a:gd name="T23" fmla="*/ 8320645 h 65"/>
              <a:gd name="T24" fmla="*/ 8953137 w 70"/>
              <a:gd name="T25" fmla="*/ 6441696 h 65"/>
              <a:gd name="T26" fmla="*/ 4871720 w 70"/>
              <a:gd name="T27" fmla="*/ 3489374 h 65"/>
              <a:gd name="T28" fmla="*/ 3818346 w 70"/>
              <a:gd name="T29" fmla="*/ 2549716 h 65"/>
              <a:gd name="T30" fmla="*/ 1843314 w 70"/>
              <a:gd name="T31" fmla="*/ 268526 h 65"/>
              <a:gd name="T32" fmla="*/ 526506 w 70"/>
              <a:gd name="T33" fmla="*/ 671132 h 65"/>
              <a:gd name="T34" fmla="*/ 526506 w 70"/>
              <a:gd name="T35" fmla="*/ 1073738 h 65"/>
              <a:gd name="T36" fmla="*/ 1843314 w 70"/>
              <a:gd name="T37" fmla="*/ 2147110 h 65"/>
              <a:gd name="T38" fmla="*/ 1316809 w 70"/>
              <a:gd name="T39" fmla="*/ 2818242 h 65"/>
              <a:gd name="T40" fmla="*/ 1448163 w 70"/>
              <a:gd name="T41" fmla="*/ 3489374 h 65"/>
              <a:gd name="T42" fmla="*/ 2106749 w 70"/>
              <a:gd name="T43" fmla="*/ 4697192 h 65"/>
              <a:gd name="T44" fmla="*/ 1185091 w 70"/>
              <a:gd name="T45" fmla="*/ 3086768 h 65"/>
              <a:gd name="T46" fmla="*/ 0 w 70"/>
              <a:gd name="T47" fmla="*/ 2549716 h 65"/>
              <a:gd name="T48" fmla="*/ 1579880 w 70"/>
              <a:gd name="T49" fmla="*/ 2549716 h 65"/>
              <a:gd name="T50" fmla="*/ 526506 w 70"/>
              <a:gd name="T51" fmla="*/ 1878950 h 65"/>
              <a:gd name="T52" fmla="*/ 526506 w 70"/>
              <a:gd name="T53" fmla="*/ 1610424 h 65"/>
              <a:gd name="T54" fmla="*/ 1579880 w 70"/>
              <a:gd name="T55" fmla="*/ 1878950 h 65"/>
              <a:gd name="T56" fmla="*/ 131717 w 70"/>
              <a:gd name="T57" fmla="*/ 1207818 h 65"/>
              <a:gd name="T58" fmla="*/ 526506 w 70"/>
              <a:gd name="T59" fmla="*/ 1073738 h 65"/>
              <a:gd name="T60" fmla="*/ 131717 w 70"/>
              <a:gd name="T61" fmla="*/ 671132 h 65"/>
              <a:gd name="T62" fmla="*/ 263434 w 70"/>
              <a:gd name="T63" fmla="*/ 402606 h 65"/>
              <a:gd name="T64" fmla="*/ 1579880 w 70"/>
              <a:gd name="T65" fmla="*/ 0 h 65"/>
              <a:gd name="T66" fmla="*/ 4081780 w 70"/>
              <a:gd name="T67" fmla="*/ 2281556 h 65"/>
              <a:gd name="T68" fmla="*/ 4871720 w 70"/>
              <a:gd name="T69" fmla="*/ 3220848 h 65"/>
              <a:gd name="T70" fmla="*/ 9084854 w 70"/>
              <a:gd name="T71" fmla="*/ 6441696 h 65"/>
              <a:gd name="T72" fmla="*/ 7373257 w 70"/>
              <a:gd name="T73" fmla="*/ 8454725 h 65"/>
              <a:gd name="T74" fmla="*/ 7109823 w 70"/>
              <a:gd name="T75" fmla="*/ 8454725 h 65"/>
              <a:gd name="T76" fmla="*/ 6846751 w 70"/>
              <a:gd name="T77" fmla="*/ 8454725 h 65"/>
              <a:gd name="T78" fmla="*/ 6715034 w 70"/>
              <a:gd name="T79" fmla="*/ 8589172 h 65"/>
              <a:gd name="T80" fmla="*/ 3950063 w 70"/>
              <a:gd name="T81" fmla="*/ 6441696 h 65"/>
              <a:gd name="T82" fmla="*/ 3818346 w 70"/>
              <a:gd name="T83" fmla="*/ 6307616 h 65"/>
              <a:gd name="T84" fmla="*/ 3554911 w 70"/>
              <a:gd name="T85" fmla="*/ 5233878 h 65"/>
              <a:gd name="T86" fmla="*/ 3028406 w 70"/>
              <a:gd name="T87" fmla="*/ 5770930 h 65"/>
              <a:gd name="T88" fmla="*/ 2764971 w 70"/>
              <a:gd name="T89" fmla="*/ 5636484 h 65"/>
              <a:gd name="T90" fmla="*/ 2238466 w 70"/>
              <a:gd name="T91" fmla="*/ 4563112 h 65"/>
              <a:gd name="T92" fmla="*/ 3028406 w 70"/>
              <a:gd name="T93" fmla="*/ 5368324 h 65"/>
              <a:gd name="T94" fmla="*/ 3554911 w 70"/>
              <a:gd name="T95" fmla="*/ 4831272 h 65"/>
              <a:gd name="T96" fmla="*/ 3686629 w 70"/>
              <a:gd name="T97" fmla="*/ 5233878 h 65"/>
              <a:gd name="T98" fmla="*/ 4344851 w 70"/>
              <a:gd name="T99" fmla="*/ 5770930 h 65"/>
              <a:gd name="T100" fmla="*/ 4344851 w 70"/>
              <a:gd name="T101" fmla="*/ 6441696 h 6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0" h="65">
                <a:moveTo>
                  <a:pt x="51" y="64"/>
                </a:moveTo>
                <a:cubicBezTo>
                  <a:pt x="49" y="64"/>
                  <a:pt x="48" y="63"/>
                  <a:pt x="48" y="63"/>
                </a:cubicBezTo>
                <a:cubicBezTo>
                  <a:pt x="48" y="61"/>
                  <a:pt x="46" y="59"/>
                  <a:pt x="46" y="59"/>
                </a:cubicBezTo>
                <a:cubicBezTo>
                  <a:pt x="45" y="59"/>
                  <a:pt x="44" y="59"/>
                  <a:pt x="43" y="60"/>
                </a:cubicBezTo>
                <a:lnTo>
                  <a:pt x="43" y="58"/>
                </a:lnTo>
                <a:lnTo>
                  <a:pt x="43" y="55"/>
                </a:lnTo>
                <a:cubicBezTo>
                  <a:pt x="42" y="55"/>
                  <a:pt x="41" y="55"/>
                  <a:pt x="39" y="56"/>
                </a:cubicBezTo>
                <a:cubicBezTo>
                  <a:pt x="39" y="52"/>
                  <a:pt x="38" y="49"/>
                  <a:pt x="37" y="48"/>
                </a:cubicBezTo>
                <a:lnTo>
                  <a:pt x="35" y="52"/>
                </a:lnTo>
                <a:lnTo>
                  <a:pt x="34" y="54"/>
                </a:lnTo>
                <a:lnTo>
                  <a:pt x="34" y="52"/>
                </a:lnTo>
                <a:lnTo>
                  <a:pt x="34" y="49"/>
                </a:lnTo>
                <a:lnTo>
                  <a:pt x="37" y="46"/>
                </a:lnTo>
                <a:cubicBezTo>
                  <a:pt x="40" y="49"/>
                  <a:pt x="40" y="52"/>
                  <a:pt x="40" y="55"/>
                </a:cubicBezTo>
                <a:cubicBezTo>
                  <a:pt x="40" y="54"/>
                  <a:pt x="43" y="52"/>
                  <a:pt x="43" y="49"/>
                </a:cubicBezTo>
                <a:cubicBezTo>
                  <a:pt x="44" y="52"/>
                  <a:pt x="44" y="55"/>
                  <a:pt x="44" y="58"/>
                </a:cubicBezTo>
                <a:lnTo>
                  <a:pt x="44" y="59"/>
                </a:lnTo>
                <a:cubicBezTo>
                  <a:pt x="44" y="59"/>
                  <a:pt x="45" y="58"/>
                  <a:pt x="46" y="55"/>
                </a:cubicBezTo>
                <a:lnTo>
                  <a:pt x="48" y="55"/>
                </a:lnTo>
                <a:cubicBezTo>
                  <a:pt x="48" y="58"/>
                  <a:pt x="48" y="59"/>
                  <a:pt x="49" y="62"/>
                </a:cubicBezTo>
                <a:lnTo>
                  <a:pt x="51" y="63"/>
                </a:lnTo>
                <a:cubicBezTo>
                  <a:pt x="52" y="63"/>
                  <a:pt x="53" y="61"/>
                  <a:pt x="53" y="61"/>
                </a:cubicBezTo>
                <a:lnTo>
                  <a:pt x="53" y="62"/>
                </a:lnTo>
                <a:lnTo>
                  <a:pt x="54" y="62"/>
                </a:lnTo>
                <a:cubicBezTo>
                  <a:pt x="54" y="62"/>
                  <a:pt x="55" y="61"/>
                  <a:pt x="55" y="62"/>
                </a:cubicBezTo>
                <a:cubicBezTo>
                  <a:pt x="57" y="52"/>
                  <a:pt x="64" y="49"/>
                  <a:pt x="68" y="48"/>
                </a:cubicBezTo>
                <a:cubicBezTo>
                  <a:pt x="59" y="39"/>
                  <a:pt x="50" y="33"/>
                  <a:pt x="39" y="27"/>
                </a:cubicBezTo>
                <a:lnTo>
                  <a:pt x="37" y="26"/>
                </a:lnTo>
                <a:cubicBezTo>
                  <a:pt x="34" y="24"/>
                  <a:pt x="33" y="23"/>
                  <a:pt x="31" y="21"/>
                </a:cubicBezTo>
                <a:lnTo>
                  <a:pt x="29" y="19"/>
                </a:lnTo>
                <a:cubicBezTo>
                  <a:pt x="23" y="13"/>
                  <a:pt x="20" y="9"/>
                  <a:pt x="20" y="6"/>
                </a:cubicBezTo>
                <a:cubicBezTo>
                  <a:pt x="17" y="2"/>
                  <a:pt x="14" y="2"/>
                  <a:pt x="14" y="2"/>
                </a:cubicBezTo>
                <a:cubicBezTo>
                  <a:pt x="10" y="2"/>
                  <a:pt x="9" y="2"/>
                  <a:pt x="7" y="3"/>
                </a:cubicBezTo>
                <a:cubicBezTo>
                  <a:pt x="6" y="4"/>
                  <a:pt x="5" y="4"/>
                  <a:pt x="4" y="5"/>
                </a:cubicBezTo>
                <a:cubicBezTo>
                  <a:pt x="5" y="5"/>
                  <a:pt x="5" y="7"/>
                  <a:pt x="5" y="7"/>
                </a:cubicBezTo>
                <a:cubicBezTo>
                  <a:pt x="5" y="7"/>
                  <a:pt x="5" y="8"/>
                  <a:pt x="4" y="8"/>
                </a:cubicBezTo>
                <a:cubicBezTo>
                  <a:pt x="8" y="9"/>
                  <a:pt x="10" y="10"/>
                  <a:pt x="12" y="11"/>
                </a:cubicBezTo>
                <a:cubicBezTo>
                  <a:pt x="14" y="11"/>
                  <a:pt x="14" y="16"/>
                  <a:pt x="14" y="16"/>
                </a:cubicBezTo>
                <a:cubicBezTo>
                  <a:pt x="16" y="17"/>
                  <a:pt x="16" y="19"/>
                  <a:pt x="15" y="20"/>
                </a:cubicBezTo>
                <a:cubicBezTo>
                  <a:pt x="15" y="20"/>
                  <a:pt x="14" y="21"/>
                  <a:pt x="10" y="21"/>
                </a:cubicBezTo>
                <a:lnTo>
                  <a:pt x="11" y="23"/>
                </a:lnTo>
                <a:cubicBezTo>
                  <a:pt x="10" y="25"/>
                  <a:pt x="10" y="25"/>
                  <a:pt x="11" y="26"/>
                </a:cubicBezTo>
                <a:cubicBezTo>
                  <a:pt x="14" y="27"/>
                  <a:pt x="15" y="30"/>
                  <a:pt x="17" y="34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1"/>
                  <a:pt x="14" y="29"/>
                  <a:pt x="10" y="27"/>
                </a:cubicBezTo>
                <a:cubicBezTo>
                  <a:pt x="9" y="26"/>
                  <a:pt x="9" y="24"/>
                  <a:pt x="9" y="23"/>
                </a:cubicBezTo>
                <a:cubicBezTo>
                  <a:pt x="9" y="21"/>
                  <a:pt x="6" y="20"/>
                  <a:pt x="1" y="20"/>
                </a:cubicBezTo>
                <a:lnTo>
                  <a:pt x="0" y="19"/>
                </a:lnTo>
                <a:cubicBezTo>
                  <a:pt x="2" y="17"/>
                  <a:pt x="4" y="17"/>
                  <a:pt x="4" y="19"/>
                </a:cubicBezTo>
                <a:lnTo>
                  <a:pt x="12" y="19"/>
                </a:lnTo>
                <a:lnTo>
                  <a:pt x="15" y="19"/>
                </a:lnTo>
                <a:lnTo>
                  <a:pt x="4" y="14"/>
                </a:lnTo>
                <a:cubicBezTo>
                  <a:pt x="2" y="14"/>
                  <a:pt x="2" y="14"/>
                  <a:pt x="2" y="13"/>
                </a:cubicBezTo>
                <a:lnTo>
                  <a:pt x="4" y="12"/>
                </a:lnTo>
                <a:cubicBezTo>
                  <a:pt x="5" y="13"/>
                  <a:pt x="7" y="13"/>
                  <a:pt x="8" y="14"/>
                </a:cubicBezTo>
                <a:lnTo>
                  <a:pt x="12" y="14"/>
                </a:lnTo>
                <a:cubicBezTo>
                  <a:pt x="12" y="14"/>
                  <a:pt x="12" y="12"/>
                  <a:pt x="11" y="11"/>
                </a:cubicBezTo>
                <a:cubicBezTo>
                  <a:pt x="9" y="11"/>
                  <a:pt x="4" y="9"/>
                  <a:pt x="1" y="9"/>
                </a:cubicBezTo>
                <a:lnTo>
                  <a:pt x="0" y="8"/>
                </a:lnTo>
                <a:cubicBezTo>
                  <a:pt x="0" y="8"/>
                  <a:pt x="2" y="7"/>
                  <a:pt x="4" y="8"/>
                </a:cubicBezTo>
                <a:lnTo>
                  <a:pt x="4" y="7"/>
                </a:lnTo>
                <a:cubicBezTo>
                  <a:pt x="4" y="6"/>
                  <a:pt x="4" y="5"/>
                  <a:pt x="1" y="5"/>
                </a:cubicBezTo>
                <a:lnTo>
                  <a:pt x="1" y="4"/>
                </a:lnTo>
                <a:cubicBezTo>
                  <a:pt x="1" y="3"/>
                  <a:pt x="1" y="3"/>
                  <a:pt x="2" y="3"/>
                </a:cubicBezTo>
                <a:cubicBezTo>
                  <a:pt x="4" y="3"/>
                  <a:pt x="5" y="2"/>
                  <a:pt x="5" y="2"/>
                </a:cubicBezTo>
                <a:cubicBezTo>
                  <a:pt x="8" y="0"/>
                  <a:pt x="10" y="0"/>
                  <a:pt x="12" y="0"/>
                </a:cubicBezTo>
                <a:cubicBezTo>
                  <a:pt x="16" y="0"/>
                  <a:pt x="20" y="2"/>
                  <a:pt x="20" y="5"/>
                </a:cubicBezTo>
                <a:cubicBezTo>
                  <a:pt x="21" y="8"/>
                  <a:pt x="24" y="11"/>
                  <a:pt x="31" y="17"/>
                </a:cubicBezTo>
                <a:cubicBezTo>
                  <a:pt x="31" y="19"/>
                  <a:pt x="32" y="19"/>
                  <a:pt x="33" y="20"/>
                </a:cubicBezTo>
                <a:cubicBezTo>
                  <a:pt x="34" y="21"/>
                  <a:pt x="35" y="23"/>
                  <a:pt x="37" y="24"/>
                </a:cubicBezTo>
                <a:lnTo>
                  <a:pt x="40" y="26"/>
                </a:lnTo>
                <a:cubicBezTo>
                  <a:pt x="51" y="32"/>
                  <a:pt x="61" y="38"/>
                  <a:pt x="69" y="48"/>
                </a:cubicBezTo>
                <a:cubicBezTo>
                  <a:pt x="62" y="51"/>
                  <a:pt x="58" y="55"/>
                  <a:pt x="57" y="61"/>
                </a:cubicBezTo>
                <a:lnTo>
                  <a:pt x="56" y="63"/>
                </a:lnTo>
                <a:lnTo>
                  <a:pt x="55" y="62"/>
                </a:lnTo>
                <a:lnTo>
                  <a:pt x="54" y="63"/>
                </a:lnTo>
                <a:cubicBezTo>
                  <a:pt x="54" y="63"/>
                  <a:pt x="53" y="63"/>
                  <a:pt x="53" y="62"/>
                </a:cubicBezTo>
                <a:lnTo>
                  <a:pt x="52" y="63"/>
                </a:lnTo>
                <a:lnTo>
                  <a:pt x="53" y="63"/>
                </a:lnTo>
                <a:lnTo>
                  <a:pt x="51" y="64"/>
                </a:lnTo>
                <a:close/>
                <a:moveTo>
                  <a:pt x="33" y="44"/>
                </a:moveTo>
                <a:cubicBezTo>
                  <a:pt x="32" y="44"/>
                  <a:pt x="31" y="46"/>
                  <a:pt x="30" y="48"/>
                </a:cubicBezTo>
                <a:lnTo>
                  <a:pt x="29" y="48"/>
                </a:lnTo>
                <a:lnTo>
                  <a:pt x="29" y="47"/>
                </a:lnTo>
                <a:cubicBezTo>
                  <a:pt x="28" y="44"/>
                  <a:pt x="28" y="43"/>
                  <a:pt x="27" y="41"/>
                </a:cubicBezTo>
                <a:lnTo>
                  <a:pt x="27" y="39"/>
                </a:lnTo>
                <a:cubicBezTo>
                  <a:pt x="26" y="39"/>
                  <a:pt x="25" y="41"/>
                  <a:pt x="24" y="42"/>
                </a:cubicBezTo>
                <a:lnTo>
                  <a:pt x="23" y="43"/>
                </a:lnTo>
                <a:cubicBezTo>
                  <a:pt x="23" y="44"/>
                  <a:pt x="23" y="43"/>
                  <a:pt x="21" y="43"/>
                </a:cubicBezTo>
                <a:lnTo>
                  <a:pt x="21" y="42"/>
                </a:lnTo>
                <a:cubicBezTo>
                  <a:pt x="21" y="38"/>
                  <a:pt x="20" y="35"/>
                  <a:pt x="20" y="31"/>
                </a:cubicBezTo>
                <a:cubicBezTo>
                  <a:pt x="20" y="32"/>
                  <a:pt x="18" y="33"/>
                  <a:pt x="17" y="34"/>
                </a:cubicBezTo>
                <a:cubicBezTo>
                  <a:pt x="17" y="32"/>
                  <a:pt x="18" y="30"/>
                  <a:pt x="20" y="30"/>
                </a:cubicBezTo>
                <a:cubicBezTo>
                  <a:pt x="23" y="33"/>
                  <a:pt x="23" y="37"/>
                  <a:pt x="23" y="40"/>
                </a:cubicBezTo>
                <a:cubicBezTo>
                  <a:pt x="24" y="39"/>
                  <a:pt x="25" y="39"/>
                  <a:pt x="26" y="37"/>
                </a:cubicBezTo>
                <a:lnTo>
                  <a:pt x="27" y="36"/>
                </a:lnTo>
                <a:lnTo>
                  <a:pt x="27" y="37"/>
                </a:lnTo>
                <a:lnTo>
                  <a:pt x="28" y="39"/>
                </a:lnTo>
                <a:cubicBezTo>
                  <a:pt x="29" y="42"/>
                  <a:pt x="29" y="43"/>
                  <a:pt x="30" y="44"/>
                </a:cubicBezTo>
                <a:cubicBezTo>
                  <a:pt x="30" y="44"/>
                  <a:pt x="32" y="43"/>
                  <a:pt x="33" y="43"/>
                </a:cubicBezTo>
                <a:lnTo>
                  <a:pt x="33" y="44"/>
                </a:lnTo>
                <a:lnTo>
                  <a:pt x="33" y="48"/>
                </a:lnTo>
                <a:cubicBezTo>
                  <a:pt x="33" y="46"/>
                  <a:pt x="32" y="44"/>
                  <a:pt x="33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1" name="Freeform 3177">
            <a:extLst>
              <a:ext uri="{FF2B5EF4-FFF2-40B4-BE49-F238E27FC236}">
                <a16:creationId xmlns:a16="http://schemas.microsoft.com/office/drawing/2014/main" id="{C582685B-B8F2-154F-90A1-07B90256F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2327275"/>
            <a:ext cx="3175" cy="3175"/>
          </a:xfrm>
          <a:custGeom>
            <a:avLst/>
            <a:gdLst>
              <a:gd name="T0" fmla="*/ 907415 w 10"/>
              <a:gd name="T1" fmla="*/ 0 h 10"/>
              <a:gd name="T2" fmla="*/ 302578 w 10"/>
              <a:gd name="T3" fmla="*/ 907415 h 10"/>
              <a:gd name="T4" fmla="*/ 201613 w 10"/>
              <a:gd name="T5" fmla="*/ 705803 h 10"/>
              <a:gd name="T6" fmla="*/ 604838 w 10"/>
              <a:gd name="T7" fmla="*/ 100965 h 10"/>
              <a:gd name="T8" fmla="*/ 907415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0"/>
                </a:moveTo>
                <a:cubicBezTo>
                  <a:pt x="9" y="4"/>
                  <a:pt x="6" y="7"/>
                  <a:pt x="3" y="9"/>
                </a:cubicBezTo>
                <a:lnTo>
                  <a:pt x="2" y="7"/>
                </a:lnTo>
                <a:cubicBezTo>
                  <a:pt x="0" y="3"/>
                  <a:pt x="3" y="1"/>
                  <a:pt x="6" y="1"/>
                </a:cubicBezTo>
                <a:cubicBezTo>
                  <a:pt x="6" y="1"/>
                  <a:pt x="7" y="0"/>
                  <a:pt x="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2" name="Freeform 3178">
            <a:extLst>
              <a:ext uri="{FF2B5EF4-FFF2-40B4-BE49-F238E27FC236}">
                <a16:creationId xmlns:a16="http://schemas.microsoft.com/office/drawing/2014/main" id="{6DF16EB1-558F-AE44-8847-686CF7CBB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25688"/>
            <a:ext cx="3175" cy="3175"/>
          </a:xfrm>
          <a:custGeom>
            <a:avLst/>
            <a:gdLst>
              <a:gd name="T0" fmla="*/ 995539 w 9"/>
              <a:gd name="T1" fmla="*/ 497769 h 9"/>
              <a:gd name="T2" fmla="*/ 497769 w 9"/>
              <a:gd name="T3" fmla="*/ 995539 h 9"/>
              <a:gd name="T4" fmla="*/ 0 w 9"/>
              <a:gd name="T5" fmla="*/ 497769 h 9"/>
              <a:gd name="T6" fmla="*/ 497769 w 9"/>
              <a:gd name="T7" fmla="*/ 0 h 9"/>
              <a:gd name="T8" fmla="*/ 995539 w 9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8" y="4"/>
                </a:moveTo>
                <a:cubicBezTo>
                  <a:pt x="8" y="6"/>
                  <a:pt x="7" y="8"/>
                  <a:pt x="4" y="8"/>
                </a:cubicBezTo>
                <a:cubicBezTo>
                  <a:pt x="3" y="8"/>
                  <a:pt x="0" y="6"/>
                  <a:pt x="0" y="4"/>
                </a:cubicBezTo>
                <a:cubicBezTo>
                  <a:pt x="0" y="2"/>
                  <a:pt x="3" y="0"/>
                  <a:pt x="4" y="0"/>
                </a:cubicBezTo>
                <a:cubicBezTo>
                  <a:pt x="7" y="0"/>
                  <a:pt x="8" y="2"/>
                  <a:pt x="8" y="4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3" name="Freeform 3179">
            <a:extLst>
              <a:ext uri="{FF2B5EF4-FFF2-40B4-BE49-F238E27FC236}">
                <a16:creationId xmlns:a16="http://schemas.microsoft.com/office/drawing/2014/main" id="{D8B0A68C-FD82-EE48-BBAE-FF93C8A8C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2325688"/>
            <a:ext cx="3175" cy="3175"/>
          </a:xfrm>
          <a:custGeom>
            <a:avLst/>
            <a:gdLst>
              <a:gd name="T0" fmla="*/ 497769 w 9"/>
              <a:gd name="T1" fmla="*/ 995539 h 9"/>
              <a:gd name="T2" fmla="*/ 0 w 9"/>
              <a:gd name="T3" fmla="*/ 497769 h 9"/>
              <a:gd name="T4" fmla="*/ 497769 w 9"/>
              <a:gd name="T5" fmla="*/ 0 h 9"/>
              <a:gd name="T6" fmla="*/ 995539 w 9"/>
              <a:gd name="T7" fmla="*/ 497769 h 9"/>
              <a:gd name="T8" fmla="*/ 497769 w 9"/>
              <a:gd name="T9" fmla="*/ 995539 h 9"/>
              <a:gd name="T10" fmla="*/ 497769 w 9"/>
              <a:gd name="T11" fmla="*/ 124531 h 9"/>
              <a:gd name="T12" fmla="*/ 124531 w 9"/>
              <a:gd name="T13" fmla="*/ 497769 h 9"/>
              <a:gd name="T14" fmla="*/ 995539 w 9"/>
              <a:gd name="T15" fmla="*/ 497769 h 9"/>
              <a:gd name="T16" fmla="*/ 497769 w 9"/>
              <a:gd name="T17" fmla="*/ 124531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9">
                <a:moveTo>
                  <a:pt x="4" y="8"/>
                </a:moveTo>
                <a:cubicBezTo>
                  <a:pt x="3" y="8"/>
                  <a:pt x="0" y="6"/>
                  <a:pt x="0" y="4"/>
                </a:cubicBezTo>
                <a:cubicBezTo>
                  <a:pt x="0" y="2"/>
                  <a:pt x="3" y="0"/>
                  <a:pt x="4" y="0"/>
                </a:cubicBezTo>
                <a:cubicBezTo>
                  <a:pt x="7" y="0"/>
                  <a:pt x="8" y="2"/>
                  <a:pt x="8" y="4"/>
                </a:cubicBezTo>
                <a:cubicBezTo>
                  <a:pt x="8" y="6"/>
                  <a:pt x="7" y="8"/>
                  <a:pt x="4" y="8"/>
                </a:cubicBezTo>
                <a:close/>
                <a:moveTo>
                  <a:pt x="4" y="1"/>
                </a:moveTo>
                <a:cubicBezTo>
                  <a:pt x="3" y="1"/>
                  <a:pt x="1" y="3"/>
                  <a:pt x="1" y="4"/>
                </a:cubicBezTo>
                <a:cubicBezTo>
                  <a:pt x="1" y="8"/>
                  <a:pt x="8" y="8"/>
                  <a:pt x="8" y="4"/>
                </a:cubicBezTo>
                <a:cubicBezTo>
                  <a:pt x="8" y="3"/>
                  <a:pt x="6" y="1"/>
                  <a:pt x="4" y="1"/>
                </a:cubicBezTo>
                <a:close/>
              </a:path>
            </a:pathLst>
          </a:custGeom>
          <a:solidFill>
            <a:srgbClr val="88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4" name="Freeform 3180">
            <a:extLst>
              <a:ext uri="{FF2B5EF4-FFF2-40B4-BE49-F238E27FC236}">
                <a16:creationId xmlns:a16="http://schemas.microsoft.com/office/drawing/2014/main" id="{3D9E696D-7CE4-5046-8C70-37201D4E0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2327275"/>
            <a:ext cx="3175" cy="3175"/>
          </a:xfrm>
          <a:custGeom>
            <a:avLst/>
            <a:gdLst>
              <a:gd name="T0" fmla="*/ 1102519 w 8"/>
              <a:gd name="T1" fmla="*/ 617311 h 7"/>
              <a:gd name="T2" fmla="*/ 472678 w 8"/>
              <a:gd name="T3" fmla="*/ 1234168 h 7"/>
              <a:gd name="T4" fmla="*/ 0 w 8"/>
              <a:gd name="T5" fmla="*/ 617311 h 7"/>
              <a:gd name="T6" fmla="*/ 472678 w 8"/>
              <a:gd name="T7" fmla="*/ 0 h 7"/>
              <a:gd name="T8" fmla="*/ 1102519 w 8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3"/>
                </a:moveTo>
                <a:cubicBezTo>
                  <a:pt x="7" y="5"/>
                  <a:pt x="5" y="6"/>
                  <a:pt x="3" y="6"/>
                </a:cubicBezTo>
                <a:cubicBezTo>
                  <a:pt x="2" y="6"/>
                  <a:pt x="0" y="5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7" y="1"/>
                  <a:pt x="7" y="3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" name="Freeform 3181">
            <a:extLst>
              <a:ext uri="{FF2B5EF4-FFF2-40B4-BE49-F238E27FC236}">
                <a16:creationId xmlns:a16="http://schemas.microsoft.com/office/drawing/2014/main" id="{485B0DE8-6A20-6C4D-9B5B-0CCD0F266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2325688"/>
            <a:ext cx="3175" cy="3175"/>
          </a:xfrm>
          <a:custGeom>
            <a:avLst/>
            <a:gdLst>
              <a:gd name="T0" fmla="*/ 472678 w 8"/>
              <a:gd name="T1" fmla="*/ 1102519 h 8"/>
              <a:gd name="T2" fmla="*/ 0 w 8"/>
              <a:gd name="T3" fmla="*/ 630238 h 8"/>
              <a:gd name="T4" fmla="*/ 472678 w 8"/>
              <a:gd name="T5" fmla="*/ 0 h 8"/>
              <a:gd name="T6" fmla="*/ 1102519 w 8"/>
              <a:gd name="T7" fmla="*/ 472678 h 8"/>
              <a:gd name="T8" fmla="*/ 472678 w 8"/>
              <a:gd name="T9" fmla="*/ 157559 h 8"/>
              <a:gd name="T10" fmla="*/ 157559 w 8"/>
              <a:gd name="T11" fmla="*/ 630238 h 8"/>
              <a:gd name="T12" fmla="*/ 1102519 w 8"/>
              <a:gd name="T13" fmla="*/ 630238 h 8"/>
              <a:gd name="T14" fmla="*/ 472678 w 8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8">
                <a:moveTo>
                  <a:pt x="3" y="7"/>
                </a:moveTo>
                <a:cubicBezTo>
                  <a:pt x="2" y="7"/>
                  <a:pt x="0" y="6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7" y="0"/>
                  <a:pt x="7" y="2"/>
                  <a:pt x="7" y="3"/>
                </a:cubicBezTo>
                <a:cubicBezTo>
                  <a:pt x="7" y="2"/>
                  <a:pt x="5" y="1"/>
                  <a:pt x="3" y="1"/>
                </a:cubicBezTo>
                <a:cubicBezTo>
                  <a:pt x="2" y="1"/>
                  <a:pt x="1" y="2"/>
                  <a:pt x="1" y="4"/>
                </a:cubicBezTo>
                <a:cubicBezTo>
                  <a:pt x="1" y="7"/>
                  <a:pt x="7" y="7"/>
                  <a:pt x="7" y="4"/>
                </a:cubicBezTo>
                <a:cubicBezTo>
                  <a:pt x="7" y="6"/>
                  <a:pt x="7" y="7"/>
                  <a:pt x="3" y="7"/>
                </a:cubicBezTo>
              </a:path>
            </a:pathLst>
          </a:custGeom>
          <a:solidFill>
            <a:srgbClr val="88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" name="Freeform 3182">
            <a:extLst>
              <a:ext uri="{FF2B5EF4-FFF2-40B4-BE49-F238E27FC236}">
                <a16:creationId xmlns:a16="http://schemas.microsoft.com/office/drawing/2014/main" id="{CB7F483A-E6BC-D94B-BCD0-2C494957E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27275"/>
            <a:ext cx="3175" cy="3175"/>
          </a:xfrm>
          <a:custGeom>
            <a:avLst/>
            <a:gdLst>
              <a:gd name="T0" fmla="*/ 1102519 w 8"/>
              <a:gd name="T1" fmla="*/ 630238 h 8"/>
              <a:gd name="T2" fmla="*/ 472678 w 8"/>
              <a:gd name="T3" fmla="*/ 1102519 h 8"/>
              <a:gd name="T4" fmla="*/ 0 w 8"/>
              <a:gd name="T5" fmla="*/ 630238 h 8"/>
              <a:gd name="T6" fmla="*/ 472678 w 8"/>
              <a:gd name="T7" fmla="*/ 0 h 8"/>
              <a:gd name="T8" fmla="*/ 1102519 w 8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4"/>
                </a:moveTo>
                <a:cubicBezTo>
                  <a:pt x="7" y="5"/>
                  <a:pt x="5" y="7"/>
                  <a:pt x="3" y="7"/>
                </a:cubicBezTo>
                <a:cubicBezTo>
                  <a:pt x="2" y="7"/>
                  <a:pt x="0" y="5"/>
                  <a:pt x="0" y="4"/>
                </a:cubicBezTo>
                <a:cubicBezTo>
                  <a:pt x="0" y="1"/>
                  <a:pt x="2" y="0"/>
                  <a:pt x="3" y="0"/>
                </a:cubicBezTo>
                <a:cubicBezTo>
                  <a:pt x="5" y="0"/>
                  <a:pt x="7" y="1"/>
                  <a:pt x="7" y="4"/>
                </a:cubicBezTo>
              </a:path>
            </a:pathLst>
          </a:custGeom>
          <a:solidFill>
            <a:srgbClr val="B5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" name="Freeform 3183">
            <a:extLst>
              <a:ext uri="{FF2B5EF4-FFF2-40B4-BE49-F238E27FC236}">
                <a16:creationId xmlns:a16="http://schemas.microsoft.com/office/drawing/2014/main" id="{47DD102A-5E8E-3B44-A39A-61DCC6F37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27275"/>
            <a:ext cx="3175" cy="3175"/>
          </a:xfrm>
          <a:custGeom>
            <a:avLst/>
            <a:gdLst>
              <a:gd name="T0" fmla="*/ 403225 w 10"/>
              <a:gd name="T1" fmla="*/ 1102519 h 8"/>
              <a:gd name="T2" fmla="*/ 0 w 10"/>
              <a:gd name="T3" fmla="*/ 630238 h 8"/>
              <a:gd name="T4" fmla="*/ 100965 w 10"/>
              <a:gd name="T5" fmla="*/ 315119 h 8"/>
              <a:gd name="T6" fmla="*/ 100965 w 10"/>
              <a:gd name="T7" fmla="*/ 630238 h 8"/>
              <a:gd name="T8" fmla="*/ 806450 w 10"/>
              <a:gd name="T9" fmla="*/ 630238 h 8"/>
              <a:gd name="T10" fmla="*/ 705803 w 10"/>
              <a:gd name="T11" fmla="*/ 315119 h 8"/>
              <a:gd name="T12" fmla="*/ 907415 w 10"/>
              <a:gd name="T13" fmla="*/ 630238 h 8"/>
              <a:gd name="T14" fmla="*/ 403225 w 10"/>
              <a:gd name="T15" fmla="*/ 1102519 h 8"/>
              <a:gd name="T16" fmla="*/ 705803 w 10"/>
              <a:gd name="T17" fmla="*/ 315119 h 8"/>
              <a:gd name="T18" fmla="*/ 100965 w 10"/>
              <a:gd name="T19" fmla="*/ 315119 h 8"/>
              <a:gd name="T20" fmla="*/ 403225 w 10"/>
              <a:gd name="T21" fmla="*/ 0 h 8"/>
              <a:gd name="T22" fmla="*/ 705803 w 10"/>
              <a:gd name="T23" fmla="*/ 31511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8">
                <a:moveTo>
                  <a:pt x="4" y="7"/>
                </a:moveTo>
                <a:cubicBezTo>
                  <a:pt x="2" y="7"/>
                  <a:pt x="0" y="6"/>
                  <a:pt x="0" y="4"/>
                </a:cubicBezTo>
                <a:cubicBezTo>
                  <a:pt x="0" y="3"/>
                  <a:pt x="1" y="3"/>
                  <a:pt x="1" y="2"/>
                </a:cubicBezTo>
                <a:cubicBezTo>
                  <a:pt x="1" y="3"/>
                  <a:pt x="1" y="3"/>
                  <a:pt x="1" y="4"/>
                </a:cubicBezTo>
                <a:cubicBezTo>
                  <a:pt x="1" y="7"/>
                  <a:pt x="8" y="7"/>
                  <a:pt x="8" y="4"/>
                </a:cubicBezTo>
                <a:cubicBezTo>
                  <a:pt x="8" y="3"/>
                  <a:pt x="8" y="3"/>
                  <a:pt x="7" y="2"/>
                </a:cubicBezTo>
                <a:cubicBezTo>
                  <a:pt x="8" y="3"/>
                  <a:pt x="9" y="3"/>
                  <a:pt x="9" y="4"/>
                </a:cubicBezTo>
                <a:cubicBezTo>
                  <a:pt x="9" y="6"/>
                  <a:pt x="6" y="7"/>
                  <a:pt x="4" y="7"/>
                </a:cubicBezTo>
                <a:close/>
                <a:moveTo>
                  <a:pt x="7" y="2"/>
                </a:moveTo>
                <a:cubicBezTo>
                  <a:pt x="6" y="1"/>
                  <a:pt x="3" y="1"/>
                  <a:pt x="1" y="2"/>
                </a:cubicBezTo>
                <a:cubicBezTo>
                  <a:pt x="2" y="1"/>
                  <a:pt x="3" y="0"/>
                  <a:pt x="4" y="0"/>
                </a:cubicBezTo>
                <a:cubicBezTo>
                  <a:pt x="6" y="0"/>
                  <a:pt x="7" y="1"/>
                  <a:pt x="7" y="2"/>
                </a:cubicBezTo>
                <a:close/>
              </a:path>
            </a:pathLst>
          </a:custGeom>
          <a:solidFill>
            <a:srgbClr val="88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" name="Freeform 3184">
            <a:extLst>
              <a:ext uri="{FF2B5EF4-FFF2-40B4-BE49-F238E27FC236}">
                <a16:creationId xmlns:a16="http://schemas.microsoft.com/office/drawing/2014/main" id="{943A5AA3-9541-DD4F-8702-9FB18BBBA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4575"/>
            <a:ext cx="15875" cy="9525"/>
          </a:xfrm>
          <a:custGeom>
            <a:avLst/>
            <a:gdLst>
              <a:gd name="T0" fmla="*/ 2714625 w 42"/>
              <a:gd name="T1" fmla="*/ 0 h 27"/>
              <a:gd name="T2" fmla="*/ 3142872 w 42"/>
              <a:gd name="T3" fmla="*/ 124531 h 27"/>
              <a:gd name="T4" fmla="*/ 3142872 w 42"/>
              <a:gd name="T5" fmla="*/ 124531 h 27"/>
              <a:gd name="T6" fmla="*/ 3857247 w 42"/>
              <a:gd name="T7" fmla="*/ 249061 h 27"/>
              <a:gd name="T8" fmla="*/ 4285872 w 42"/>
              <a:gd name="T9" fmla="*/ 622300 h 27"/>
              <a:gd name="T10" fmla="*/ 4428747 w 42"/>
              <a:gd name="T11" fmla="*/ 622300 h 27"/>
              <a:gd name="T12" fmla="*/ 5857497 w 42"/>
              <a:gd name="T13" fmla="*/ 1369131 h 27"/>
              <a:gd name="T14" fmla="*/ 5857497 w 42"/>
              <a:gd name="T15" fmla="*/ 1742369 h 27"/>
              <a:gd name="T16" fmla="*/ 5571747 w 42"/>
              <a:gd name="T17" fmla="*/ 1866900 h 27"/>
              <a:gd name="T18" fmla="*/ 5714622 w 42"/>
              <a:gd name="T19" fmla="*/ 1991078 h 27"/>
              <a:gd name="T20" fmla="*/ 5571747 w 42"/>
              <a:gd name="T21" fmla="*/ 1991078 h 27"/>
              <a:gd name="T22" fmla="*/ 5571747 w 42"/>
              <a:gd name="T23" fmla="*/ 2115608 h 27"/>
              <a:gd name="T24" fmla="*/ 5571747 w 42"/>
              <a:gd name="T25" fmla="*/ 2240139 h 27"/>
              <a:gd name="T26" fmla="*/ 5285997 w 42"/>
              <a:gd name="T27" fmla="*/ 2613378 h 27"/>
              <a:gd name="T28" fmla="*/ 5143122 w 42"/>
              <a:gd name="T29" fmla="*/ 2737908 h 27"/>
              <a:gd name="T30" fmla="*/ 5143122 w 42"/>
              <a:gd name="T31" fmla="*/ 2862439 h 27"/>
              <a:gd name="T32" fmla="*/ 5143122 w 42"/>
              <a:gd name="T33" fmla="*/ 2986969 h 27"/>
              <a:gd name="T34" fmla="*/ 5143122 w 42"/>
              <a:gd name="T35" fmla="*/ 3111147 h 27"/>
              <a:gd name="T36" fmla="*/ 4857372 w 42"/>
              <a:gd name="T37" fmla="*/ 3111147 h 27"/>
              <a:gd name="T38" fmla="*/ 3285747 w 42"/>
              <a:gd name="T39" fmla="*/ 2862439 h 27"/>
              <a:gd name="T40" fmla="*/ 2714625 w 42"/>
              <a:gd name="T41" fmla="*/ 2862439 h 27"/>
              <a:gd name="T42" fmla="*/ 2000250 w 42"/>
              <a:gd name="T43" fmla="*/ 2862439 h 27"/>
              <a:gd name="T44" fmla="*/ 428625 w 42"/>
              <a:gd name="T45" fmla="*/ 2737908 h 27"/>
              <a:gd name="T46" fmla="*/ 428625 w 42"/>
              <a:gd name="T47" fmla="*/ 2737908 h 27"/>
              <a:gd name="T48" fmla="*/ 285750 w 42"/>
              <a:gd name="T49" fmla="*/ 2489200 h 27"/>
              <a:gd name="T50" fmla="*/ 142875 w 42"/>
              <a:gd name="T51" fmla="*/ 1617839 h 27"/>
              <a:gd name="T52" fmla="*/ 0 w 42"/>
              <a:gd name="T53" fmla="*/ 1493308 h 27"/>
              <a:gd name="T54" fmla="*/ 0 w 42"/>
              <a:gd name="T55" fmla="*/ 1369131 h 27"/>
              <a:gd name="T56" fmla="*/ 142875 w 42"/>
              <a:gd name="T57" fmla="*/ 1244600 h 27"/>
              <a:gd name="T58" fmla="*/ 142875 w 42"/>
              <a:gd name="T59" fmla="*/ 871008 h 27"/>
              <a:gd name="T60" fmla="*/ 142875 w 42"/>
              <a:gd name="T61" fmla="*/ 871008 h 27"/>
              <a:gd name="T62" fmla="*/ 1285875 w 42"/>
              <a:gd name="T63" fmla="*/ 249061 h 27"/>
              <a:gd name="T64" fmla="*/ 1857375 w 42"/>
              <a:gd name="T65" fmla="*/ 249061 h 27"/>
              <a:gd name="T66" fmla="*/ 2428875 w 42"/>
              <a:gd name="T67" fmla="*/ 124531 h 27"/>
              <a:gd name="T68" fmla="*/ 2714625 w 42"/>
              <a:gd name="T69" fmla="*/ 0 h 2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2" h="27">
                <a:moveTo>
                  <a:pt x="19" y="0"/>
                </a:moveTo>
                <a:cubicBezTo>
                  <a:pt x="20" y="1"/>
                  <a:pt x="21" y="1"/>
                  <a:pt x="22" y="1"/>
                </a:cubicBezTo>
                <a:cubicBezTo>
                  <a:pt x="22" y="1"/>
                  <a:pt x="24" y="1"/>
                  <a:pt x="27" y="2"/>
                </a:cubicBezTo>
                <a:cubicBezTo>
                  <a:pt x="27" y="2"/>
                  <a:pt x="28" y="3"/>
                  <a:pt x="30" y="5"/>
                </a:cubicBezTo>
                <a:lnTo>
                  <a:pt x="31" y="5"/>
                </a:lnTo>
                <a:cubicBezTo>
                  <a:pt x="34" y="5"/>
                  <a:pt x="41" y="5"/>
                  <a:pt x="41" y="11"/>
                </a:cubicBezTo>
                <a:lnTo>
                  <a:pt x="41" y="14"/>
                </a:lnTo>
                <a:cubicBezTo>
                  <a:pt x="40" y="14"/>
                  <a:pt x="39" y="15"/>
                  <a:pt x="39" y="15"/>
                </a:cubicBezTo>
                <a:cubicBezTo>
                  <a:pt x="39" y="15"/>
                  <a:pt x="41" y="16"/>
                  <a:pt x="40" y="16"/>
                </a:cubicBezTo>
                <a:lnTo>
                  <a:pt x="39" y="16"/>
                </a:lnTo>
                <a:lnTo>
                  <a:pt x="39" y="17"/>
                </a:lnTo>
                <a:lnTo>
                  <a:pt x="39" y="18"/>
                </a:lnTo>
                <a:cubicBezTo>
                  <a:pt x="37" y="19"/>
                  <a:pt x="37" y="21"/>
                  <a:pt x="37" y="21"/>
                </a:cubicBezTo>
                <a:lnTo>
                  <a:pt x="36" y="22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4" y="25"/>
                </a:lnTo>
                <a:cubicBezTo>
                  <a:pt x="31" y="26"/>
                  <a:pt x="28" y="25"/>
                  <a:pt x="23" y="23"/>
                </a:cubicBezTo>
                <a:lnTo>
                  <a:pt x="19" y="23"/>
                </a:lnTo>
                <a:lnTo>
                  <a:pt x="14" y="23"/>
                </a:lnTo>
                <a:cubicBezTo>
                  <a:pt x="8" y="23"/>
                  <a:pt x="6" y="23"/>
                  <a:pt x="3" y="22"/>
                </a:cubicBezTo>
                <a:cubicBezTo>
                  <a:pt x="3" y="21"/>
                  <a:pt x="2" y="20"/>
                  <a:pt x="2" y="20"/>
                </a:cubicBezTo>
                <a:cubicBezTo>
                  <a:pt x="2" y="20"/>
                  <a:pt x="1" y="14"/>
                  <a:pt x="1" y="13"/>
                </a:cubicBezTo>
                <a:lnTo>
                  <a:pt x="0" y="12"/>
                </a:lnTo>
                <a:lnTo>
                  <a:pt x="0" y="11"/>
                </a:lnTo>
                <a:cubicBezTo>
                  <a:pt x="0" y="11"/>
                  <a:pt x="1" y="11"/>
                  <a:pt x="1" y="10"/>
                </a:cubicBezTo>
                <a:cubicBezTo>
                  <a:pt x="1" y="10"/>
                  <a:pt x="0" y="8"/>
                  <a:pt x="1" y="7"/>
                </a:cubicBezTo>
                <a:cubicBezTo>
                  <a:pt x="3" y="0"/>
                  <a:pt x="8" y="1"/>
                  <a:pt x="9" y="2"/>
                </a:cubicBezTo>
                <a:lnTo>
                  <a:pt x="13" y="2"/>
                </a:lnTo>
                <a:cubicBezTo>
                  <a:pt x="14" y="0"/>
                  <a:pt x="16" y="0"/>
                  <a:pt x="17" y="1"/>
                </a:cubicBezTo>
                <a:lnTo>
                  <a:pt x="19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" name="Freeform 3185">
            <a:extLst>
              <a:ext uri="{FF2B5EF4-FFF2-40B4-BE49-F238E27FC236}">
                <a16:creationId xmlns:a16="http://schemas.microsoft.com/office/drawing/2014/main" id="{40631B48-EC25-D34C-840C-A1CE0E791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4575"/>
            <a:ext cx="15875" cy="9525"/>
          </a:xfrm>
          <a:custGeom>
            <a:avLst/>
            <a:gdLst>
              <a:gd name="T0" fmla="*/ 3285747 w 42"/>
              <a:gd name="T1" fmla="*/ 3220915 h 26"/>
              <a:gd name="T2" fmla="*/ 1285875 w 42"/>
              <a:gd name="T3" fmla="*/ 3086833 h 26"/>
              <a:gd name="T4" fmla="*/ 3285747 w 42"/>
              <a:gd name="T5" fmla="*/ 3086833 h 26"/>
              <a:gd name="T6" fmla="*/ 4000122 w 42"/>
              <a:gd name="T7" fmla="*/ 3355364 h 26"/>
              <a:gd name="T8" fmla="*/ 3285747 w 42"/>
              <a:gd name="T9" fmla="*/ 3220915 h 26"/>
              <a:gd name="T10" fmla="*/ 5143122 w 42"/>
              <a:gd name="T11" fmla="*/ 3220915 h 26"/>
              <a:gd name="T12" fmla="*/ 5143122 w 42"/>
              <a:gd name="T13" fmla="*/ 3355364 h 26"/>
              <a:gd name="T14" fmla="*/ 4857372 w 42"/>
              <a:gd name="T15" fmla="*/ 3355364 h 26"/>
              <a:gd name="T16" fmla="*/ 5143122 w 42"/>
              <a:gd name="T17" fmla="*/ 3220915 h 26"/>
              <a:gd name="T18" fmla="*/ 5285997 w 42"/>
              <a:gd name="T19" fmla="*/ 2415687 h 26"/>
              <a:gd name="T20" fmla="*/ 5857497 w 42"/>
              <a:gd name="T21" fmla="*/ 1878989 h 26"/>
              <a:gd name="T22" fmla="*/ 5714622 w 42"/>
              <a:gd name="T23" fmla="*/ 2147521 h 26"/>
              <a:gd name="T24" fmla="*/ 5857497 w 42"/>
              <a:gd name="T25" fmla="*/ 2147521 h 26"/>
              <a:gd name="T26" fmla="*/ 5571747 w 42"/>
              <a:gd name="T27" fmla="*/ 2415687 h 26"/>
              <a:gd name="T28" fmla="*/ 5285997 w 42"/>
              <a:gd name="T29" fmla="*/ 2818301 h 26"/>
              <a:gd name="T30" fmla="*/ 5285997 w 42"/>
              <a:gd name="T31" fmla="*/ 2415687 h 26"/>
              <a:gd name="T32" fmla="*/ 428625 w 42"/>
              <a:gd name="T33" fmla="*/ 2952750 h 26"/>
              <a:gd name="T34" fmla="*/ 1285875 w 42"/>
              <a:gd name="T35" fmla="*/ 3086833 h 26"/>
              <a:gd name="T36" fmla="*/ 428625 w 42"/>
              <a:gd name="T37" fmla="*/ 2952750 h 26"/>
              <a:gd name="T38" fmla="*/ 285750 w 42"/>
              <a:gd name="T39" fmla="*/ 2818301 h 26"/>
              <a:gd name="T40" fmla="*/ 142875 w 42"/>
              <a:gd name="T41" fmla="*/ 2013072 h 26"/>
              <a:gd name="T42" fmla="*/ 285750 w 42"/>
              <a:gd name="T43" fmla="*/ 2684218 h 26"/>
              <a:gd name="T44" fmla="*/ 428625 w 42"/>
              <a:gd name="T45" fmla="*/ 2952750 h 26"/>
              <a:gd name="T46" fmla="*/ 285750 w 42"/>
              <a:gd name="T47" fmla="*/ 2818301 h 26"/>
              <a:gd name="T48" fmla="*/ 0 w 42"/>
              <a:gd name="T49" fmla="*/ 1610458 h 26"/>
              <a:gd name="T50" fmla="*/ 0 w 42"/>
              <a:gd name="T51" fmla="*/ 1341926 h 26"/>
              <a:gd name="T52" fmla="*/ 142875 w 42"/>
              <a:gd name="T53" fmla="*/ 939312 h 26"/>
              <a:gd name="T54" fmla="*/ 142875 w 42"/>
              <a:gd name="T55" fmla="*/ 1341926 h 26"/>
              <a:gd name="T56" fmla="*/ 142875 w 42"/>
              <a:gd name="T57" fmla="*/ 2013072 h 26"/>
              <a:gd name="T58" fmla="*/ 0 w 42"/>
              <a:gd name="T59" fmla="*/ 1610458 h 26"/>
              <a:gd name="T60" fmla="*/ 1285875 w 42"/>
              <a:gd name="T61" fmla="*/ 268532 h 26"/>
              <a:gd name="T62" fmla="*/ 285750 w 42"/>
              <a:gd name="T63" fmla="*/ 402614 h 26"/>
              <a:gd name="T64" fmla="*/ 1285875 w 42"/>
              <a:gd name="T65" fmla="*/ 268532 h 26"/>
              <a:gd name="T66" fmla="*/ 1857375 w 42"/>
              <a:gd name="T67" fmla="*/ 134083 h 26"/>
              <a:gd name="T68" fmla="*/ 2286000 w 42"/>
              <a:gd name="T69" fmla="*/ 0 h 26"/>
              <a:gd name="T70" fmla="*/ 2714625 w 42"/>
              <a:gd name="T71" fmla="*/ 0 h 26"/>
              <a:gd name="T72" fmla="*/ 2428875 w 42"/>
              <a:gd name="T73" fmla="*/ 134083 h 26"/>
              <a:gd name="T74" fmla="*/ 1714500 w 42"/>
              <a:gd name="T75" fmla="*/ 268532 h 26"/>
              <a:gd name="T76" fmla="*/ 1571625 w 42"/>
              <a:gd name="T77" fmla="*/ 268532 h 26"/>
              <a:gd name="T78" fmla="*/ 1428750 w 42"/>
              <a:gd name="T79" fmla="*/ 268532 h 26"/>
              <a:gd name="T80" fmla="*/ 1857375 w 42"/>
              <a:gd name="T81" fmla="*/ 134083 h 26"/>
              <a:gd name="T82" fmla="*/ 3000375 w 42"/>
              <a:gd name="T83" fmla="*/ 134083 h 26"/>
              <a:gd name="T84" fmla="*/ 2714625 w 42"/>
              <a:gd name="T85" fmla="*/ 0 h 26"/>
              <a:gd name="T86" fmla="*/ 3000375 w 42"/>
              <a:gd name="T87" fmla="*/ 134083 h 26"/>
              <a:gd name="T88" fmla="*/ 3714372 w 42"/>
              <a:gd name="T89" fmla="*/ 268532 h 26"/>
              <a:gd name="T90" fmla="*/ 4285872 w 42"/>
              <a:gd name="T91" fmla="*/ 671146 h 26"/>
              <a:gd name="T92" fmla="*/ 3714372 w 42"/>
              <a:gd name="T93" fmla="*/ 268532 h 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2" h="26">
                <a:moveTo>
                  <a:pt x="23" y="24"/>
                </a:moveTo>
                <a:lnTo>
                  <a:pt x="9" y="23"/>
                </a:lnTo>
                <a:lnTo>
                  <a:pt x="23" y="23"/>
                </a:lnTo>
                <a:cubicBezTo>
                  <a:pt x="25" y="24"/>
                  <a:pt x="26" y="24"/>
                  <a:pt x="28" y="25"/>
                </a:cubicBezTo>
                <a:cubicBezTo>
                  <a:pt x="26" y="25"/>
                  <a:pt x="25" y="24"/>
                  <a:pt x="23" y="24"/>
                </a:cubicBezTo>
                <a:close/>
                <a:moveTo>
                  <a:pt x="36" y="24"/>
                </a:moveTo>
                <a:lnTo>
                  <a:pt x="36" y="25"/>
                </a:lnTo>
                <a:lnTo>
                  <a:pt x="34" y="25"/>
                </a:lnTo>
                <a:lnTo>
                  <a:pt x="36" y="24"/>
                </a:lnTo>
                <a:close/>
                <a:moveTo>
                  <a:pt x="37" y="18"/>
                </a:moveTo>
                <a:lnTo>
                  <a:pt x="41" y="14"/>
                </a:lnTo>
                <a:lnTo>
                  <a:pt x="40" y="16"/>
                </a:lnTo>
                <a:lnTo>
                  <a:pt x="41" y="16"/>
                </a:lnTo>
                <a:lnTo>
                  <a:pt x="39" y="18"/>
                </a:lnTo>
                <a:cubicBezTo>
                  <a:pt x="37" y="19"/>
                  <a:pt x="37" y="21"/>
                  <a:pt x="37" y="21"/>
                </a:cubicBezTo>
                <a:lnTo>
                  <a:pt x="37" y="18"/>
                </a:lnTo>
                <a:close/>
                <a:moveTo>
                  <a:pt x="3" y="22"/>
                </a:moveTo>
                <a:cubicBezTo>
                  <a:pt x="5" y="23"/>
                  <a:pt x="7" y="23"/>
                  <a:pt x="9" y="23"/>
                </a:cubicBezTo>
                <a:cubicBezTo>
                  <a:pt x="6" y="23"/>
                  <a:pt x="5" y="23"/>
                  <a:pt x="3" y="22"/>
                </a:cubicBezTo>
                <a:close/>
                <a:moveTo>
                  <a:pt x="2" y="21"/>
                </a:moveTo>
                <a:cubicBezTo>
                  <a:pt x="2" y="21"/>
                  <a:pt x="1" y="17"/>
                  <a:pt x="1" y="15"/>
                </a:cubicBezTo>
                <a:cubicBezTo>
                  <a:pt x="2" y="19"/>
                  <a:pt x="2" y="20"/>
                  <a:pt x="2" y="20"/>
                </a:cubicBezTo>
                <a:lnTo>
                  <a:pt x="3" y="22"/>
                </a:lnTo>
                <a:lnTo>
                  <a:pt x="2" y="21"/>
                </a:lnTo>
                <a:close/>
                <a:moveTo>
                  <a:pt x="0" y="12"/>
                </a:moveTo>
                <a:lnTo>
                  <a:pt x="0" y="10"/>
                </a:lnTo>
                <a:cubicBezTo>
                  <a:pt x="0" y="10"/>
                  <a:pt x="0" y="8"/>
                  <a:pt x="1" y="7"/>
                </a:cubicBezTo>
                <a:lnTo>
                  <a:pt x="1" y="10"/>
                </a:lnTo>
                <a:lnTo>
                  <a:pt x="1" y="15"/>
                </a:lnTo>
                <a:lnTo>
                  <a:pt x="0" y="12"/>
                </a:lnTo>
                <a:close/>
                <a:moveTo>
                  <a:pt x="9" y="2"/>
                </a:moveTo>
                <a:cubicBezTo>
                  <a:pt x="6" y="1"/>
                  <a:pt x="4" y="2"/>
                  <a:pt x="2" y="3"/>
                </a:cubicBezTo>
                <a:cubicBezTo>
                  <a:pt x="4" y="0"/>
                  <a:pt x="7" y="1"/>
                  <a:pt x="9" y="2"/>
                </a:cubicBezTo>
                <a:close/>
                <a:moveTo>
                  <a:pt x="13" y="1"/>
                </a:moveTo>
                <a:cubicBezTo>
                  <a:pt x="13" y="1"/>
                  <a:pt x="15" y="0"/>
                  <a:pt x="16" y="0"/>
                </a:cubicBezTo>
                <a:lnTo>
                  <a:pt x="19" y="0"/>
                </a:lnTo>
                <a:lnTo>
                  <a:pt x="17" y="1"/>
                </a:lnTo>
                <a:cubicBezTo>
                  <a:pt x="15" y="1"/>
                  <a:pt x="12" y="1"/>
                  <a:pt x="12" y="2"/>
                </a:cubicBezTo>
                <a:lnTo>
                  <a:pt x="11" y="2"/>
                </a:lnTo>
                <a:lnTo>
                  <a:pt x="10" y="2"/>
                </a:lnTo>
                <a:lnTo>
                  <a:pt x="13" y="1"/>
                </a:lnTo>
                <a:close/>
                <a:moveTo>
                  <a:pt x="21" y="1"/>
                </a:moveTo>
                <a:lnTo>
                  <a:pt x="19" y="0"/>
                </a:lnTo>
                <a:cubicBezTo>
                  <a:pt x="20" y="0"/>
                  <a:pt x="21" y="1"/>
                  <a:pt x="21" y="1"/>
                </a:cubicBezTo>
                <a:close/>
                <a:moveTo>
                  <a:pt x="26" y="2"/>
                </a:moveTo>
                <a:cubicBezTo>
                  <a:pt x="26" y="2"/>
                  <a:pt x="28" y="3"/>
                  <a:pt x="30" y="5"/>
                </a:cubicBezTo>
                <a:cubicBezTo>
                  <a:pt x="28" y="3"/>
                  <a:pt x="26" y="3"/>
                  <a:pt x="2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0" name="Freeform 3186">
            <a:extLst>
              <a:ext uri="{FF2B5EF4-FFF2-40B4-BE49-F238E27FC236}">
                <a16:creationId xmlns:a16="http://schemas.microsoft.com/office/drawing/2014/main" id="{CEB60406-2D52-164B-BC31-9FD974277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16163"/>
            <a:ext cx="3175" cy="4762"/>
          </a:xfrm>
          <a:custGeom>
            <a:avLst/>
            <a:gdLst>
              <a:gd name="T0" fmla="*/ 302578 w 10"/>
              <a:gd name="T1" fmla="*/ 0 h 15"/>
              <a:gd name="T2" fmla="*/ 504190 w 10"/>
              <a:gd name="T3" fmla="*/ 604774 h 15"/>
              <a:gd name="T4" fmla="*/ 504190 w 10"/>
              <a:gd name="T5" fmla="*/ 806365 h 15"/>
              <a:gd name="T6" fmla="*/ 604838 w 10"/>
              <a:gd name="T7" fmla="*/ 604774 h 15"/>
              <a:gd name="T8" fmla="*/ 806450 w 10"/>
              <a:gd name="T9" fmla="*/ 1007957 h 15"/>
              <a:gd name="T10" fmla="*/ 806450 w 10"/>
              <a:gd name="T11" fmla="*/ 1007957 h 15"/>
              <a:gd name="T12" fmla="*/ 806450 w 10"/>
              <a:gd name="T13" fmla="*/ 1007957 h 15"/>
              <a:gd name="T14" fmla="*/ 806450 w 10"/>
              <a:gd name="T15" fmla="*/ 1007957 h 15"/>
              <a:gd name="T16" fmla="*/ 604838 w 10"/>
              <a:gd name="T17" fmla="*/ 806365 h 15"/>
              <a:gd name="T18" fmla="*/ 504190 w 10"/>
              <a:gd name="T19" fmla="*/ 907002 h 15"/>
              <a:gd name="T20" fmla="*/ 504190 w 10"/>
              <a:gd name="T21" fmla="*/ 1007957 h 15"/>
              <a:gd name="T22" fmla="*/ 604838 w 10"/>
              <a:gd name="T23" fmla="*/ 1209548 h 15"/>
              <a:gd name="T24" fmla="*/ 907415 w 10"/>
              <a:gd name="T25" fmla="*/ 1411139 h 15"/>
              <a:gd name="T26" fmla="*/ 302578 w 10"/>
              <a:gd name="T27" fmla="*/ 1411139 h 15"/>
              <a:gd name="T28" fmla="*/ 302578 w 10"/>
              <a:gd name="T29" fmla="*/ 1411139 h 15"/>
              <a:gd name="T30" fmla="*/ 302578 w 10"/>
              <a:gd name="T31" fmla="*/ 1411139 h 15"/>
              <a:gd name="T32" fmla="*/ 0 w 10"/>
              <a:gd name="T33" fmla="*/ 1411139 h 15"/>
              <a:gd name="T34" fmla="*/ 201613 w 10"/>
              <a:gd name="T35" fmla="*/ 1209548 h 15"/>
              <a:gd name="T36" fmla="*/ 302578 w 10"/>
              <a:gd name="T37" fmla="*/ 1007957 h 15"/>
              <a:gd name="T38" fmla="*/ 302578 w 10"/>
              <a:gd name="T39" fmla="*/ 907002 h 15"/>
              <a:gd name="T40" fmla="*/ 201613 w 10"/>
              <a:gd name="T41" fmla="*/ 806365 h 15"/>
              <a:gd name="T42" fmla="*/ 0 w 10"/>
              <a:gd name="T43" fmla="*/ 1007957 h 15"/>
              <a:gd name="T44" fmla="*/ 0 w 10"/>
              <a:gd name="T45" fmla="*/ 1007957 h 15"/>
              <a:gd name="T46" fmla="*/ 0 w 10"/>
              <a:gd name="T47" fmla="*/ 1007957 h 15"/>
              <a:gd name="T48" fmla="*/ 0 w 10"/>
              <a:gd name="T49" fmla="*/ 907002 h 15"/>
              <a:gd name="T50" fmla="*/ 201613 w 10"/>
              <a:gd name="T51" fmla="*/ 604774 h 15"/>
              <a:gd name="T52" fmla="*/ 302578 w 10"/>
              <a:gd name="T53" fmla="*/ 806365 h 15"/>
              <a:gd name="T54" fmla="*/ 302578 w 10"/>
              <a:gd name="T55" fmla="*/ 604774 h 15"/>
              <a:gd name="T56" fmla="*/ 302578 w 10"/>
              <a:gd name="T57" fmla="*/ 0 h 1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0" h="15">
                <a:moveTo>
                  <a:pt x="3" y="0"/>
                </a:moveTo>
                <a:cubicBezTo>
                  <a:pt x="5" y="0"/>
                  <a:pt x="5" y="5"/>
                  <a:pt x="5" y="6"/>
                </a:cubicBezTo>
                <a:lnTo>
                  <a:pt x="5" y="8"/>
                </a:lnTo>
                <a:cubicBezTo>
                  <a:pt x="5" y="7"/>
                  <a:pt x="6" y="6"/>
                  <a:pt x="6" y="6"/>
                </a:cubicBezTo>
                <a:cubicBezTo>
                  <a:pt x="8" y="6"/>
                  <a:pt x="8" y="10"/>
                  <a:pt x="8" y="10"/>
                </a:cubicBezTo>
                <a:lnTo>
                  <a:pt x="6" y="8"/>
                </a:lnTo>
                <a:cubicBezTo>
                  <a:pt x="5" y="8"/>
                  <a:pt x="5" y="9"/>
                  <a:pt x="5" y="9"/>
                </a:cubicBezTo>
                <a:lnTo>
                  <a:pt x="5" y="10"/>
                </a:lnTo>
                <a:cubicBezTo>
                  <a:pt x="5" y="10"/>
                  <a:pt x="5" y="11"/>
                  <a:pt x="6" y="12"/>
                </a:cubicBezTo>
                <a:lnTo>
                  <a:pt x="9" y="14"/>
                </a:lnTo>
                <a:lnTo>
                  <a:pt x="3" y="14"/>
                </a:lnTo>
                <a:lnTo>
                  <a:pt x="0" y="14"/>
                </a:lnTo>
                <a:cubicBezTo>
                  <a:pt x="0" y="14"/>
                  <a:pt x="2" y="14"/>
                  <a:pt x="2" y="12"/>
                </a:cubicBezTo>
                <a:cubicBezTo>
                  <a:pt x="3" y="11"/>
                  <a:pt x="3" y="10"/>
                  <a:pt x="3" y="10"/>
                </a:cubicBezTo>
                <a:lnTo>
                  <a:pt x="3" y="9"/>
                </a:lnTo>
                <a:lnTo>
                  <a:pt x="2" y="8"/>
                </a:lnTo>
                <a:cubicBezTo>
                  <a:pt x="0" y="8"/>
                  <a:pt x="0" y="10"/>
                  <a:pt x="0" y="10"/>
                </a:cubicBezTo>
                <a:lnTo>
                  <a:pt x="0" y="9"/>
                </a:lnTo>
                <a:cubicBezTo>
                  <a:pt x="0" y="9"/>
                  <a:pt x="0" y="5"/>
                  <a:pt x="2" y="6"/>
                </a:cubicBezTo>
                <a:cubicBezTo>
                  <a:pt x="2" y="6"/>
                  <a:pt x="3" y="7"/>
                  <a:pt x="3" y="8"/>
                </a:cubicBezTo>
                <a:lnTo>
                  <a:pt x="3" y="6"/>
                </a:lnTo>
                <a:cubicBezTo>
                  <a:pt x="2" y="5"/>
                  <a:pt x="3" y="0"/>
                  <a:pt x="3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1" name="Freeform 3187">
            <a:extLst>
              <a:ext uri="{FF2B5EF4-FFF2-40B4-BE49-F238E27FC236}">
                <a16:creationId xmlns:a16="http://schemas.microsoft.com/office/drawing/2014/main" id="{0931654F-40DE-D94F-A2D8-05ADECFF1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17750"/>
            <a:ext cx="3175" cy="3175"/>
          </a:xfrm>
          <a:custGeom>
            <a:avLst/>
            <a:gdLst>
              <a:gd name="T0" fmla="*/ 871008 w 9"/>
              <a:gd name="T1" fmla="*/ 871008 h 9"/>
              <a:gd name="T2" fmla="*/ 622300 w 9"/>
              <a:gd name="T3" fmla="*/ 497769 h 9"/>
              <a:gd name="T4" fmla="*/ 871008 w 9"/>
              <a:gd name="T5" fmla="*/ 746831 h 9"/>
              <a:gd name="T6" fmla="*/ 995539 w 9"/>
              <a:gd name="T7" fmla="*/ 995539 h 9"/>
              <a:gd name="T8" fmla="*/ 871008 w 9"/>
              <a:gd name="T9" fmla="*/ 871008 h 9"/>
              <a:gd name="T10" fmla="*/ 0 w 9"/>
              <a:gd name="T11" fmla="*/ 995539 h 9"/>
              <a:gd name="T12" fmla="*/ 249061 w 9"/>
              <a:gd name="T13" fmla="*/ 746831 h 9"/>
              <a:gd name="T14" fmla="*/ 0 w 9"/>
              <a:gd name="T15" fmla="*/ 995539 h 9"/>
              <a:gd name="T16" fmla="*/ 373239 w 9"/>
              <a:gd name="T17" fmla="*/ 622300 h 9"/>
              <a:gd name="T18" fmla="*/ 373239 w 9"/>
              <a:gd name="T19" fmla="*/ 622300 h 9"/>
              <a:gd name="T20" fmla="*/ 373239 w 9"/>
              <a:gd name="T21" fmla="*/ 497769 h 9"/>
              <a:gd name="T22" fmla="*/ 373239 w 9"/>
              <a:gd name="T23" fmla="*/ 622300 h 9"/>
              <a:gd name="T24" fmla="*/ 249061 w 9"/>
              <a:gd name="T25" fmla="*/ 746831 h 9"/>
              <a:gd name="T26" fmla="*/ 373239 w 9"/>
              <a:gd name="T27" fmla="*/ 622300 h 9"/>
              <a:gd name="T28" fmla="*/ 373239 w 9"/>
              <a:gd name="T29" fmla="*/ 622300 h 9"/>
              <a:gd name="T30" fmla="*/ 249061 w 9"/>
              <a:gd name="T31" fmla="*/ 746831 h 9"/>
              <a:gd name="T32" fmla="*/ 249061 w 9"/>
              <a:gd name="T33" fmla="*/ 249061 h 9"/>
              <a:gd name="T34" fmla="*/ 249061 w 9"/>
              <a:gd name="T35" fmla="*/ 249061 h 9"/>
              <a:gd name="T36" fmla="*/ 249061 w 9"/>
              <a:gd name="T37" fmla="*/ 249061 h 9"/>
              <a:gd name="T38" fmla="*/ 249061 w 9"/>
              <a:gd name="T39" fmla="*/ 249061 h 9"/>
              <a:gd name="T40" fmla="*/ 124531 w 9"/>
              <a:gd name="T41" fmla="*/ 373239 h 9"/>
              <a:gd name="T42" fmla="*/ 124531 w 9"/>
              <a:gd name="T43" fmla="*/ 373239 h 9"/>
              <a:gd name="T44" fmla="*/ 124531 w 9"/>
              <a:gd name="T45" fmla="*/ 373239 h 9"/>
              <a:gd name="T46" fmla="*/ 249061 w 9"/>
              <a:gd name="T47" fmla="*/ 249061 h 9"/>
              <a:gd name="T48" fmla="*/ 124531 w 9"/>
              <a:gd name="T49" fmla="*/ 373239 h 9"/>
              <a:gd name="T50" fmla="*/ 373239 w 9"/>
              <a:gd name="T51" fmla="*/ 373239 h 9"/>
              <a:gd name="T52" fmla="*/ 373239 w 9"/>
              <a:gd name="T53" fmla="*/ 497769 h 9"/>
              <a:gd name="T54" fmla="*/ 249061 w 9"/>
              <a:gd name="T55" fmla="*/ 249061 h 9"/>
              <a:gd name="T56" fmla="*/ 373239 w 9"/>
              <a:gd name="T57" fmla="*/ 373239 h 9"/>
              <a:gd name="T58" fmla="*/ 0 w 9"/>
              <a:gd name="T59" fmla="*/ 373239 h 9"/>
              <a:gd name="T60" fmla="*/ 124531 w 9"/>
              <a:gd name="T61" fmla="*/ 373239 h 9"/>
              <a:gd name="T62" fmla="*/ 0 w 9"/>
              <a:gd name="T63" fmla="*/ 497769 h 9"/>
              <a:gd name="T64" fmla="*/ 0 w 9"/>
              <a:gd name="T65" fmla="*/ 373239 h 9"/>
              <a:gd name="T66" fmla="*/ 995539 w 9"/>
              <a:gd name="T67" fmla="*/ 497769 h 9"/>
              <a:gd name="T68" fmla="*/ 871008 w 9"/>
              <a:gd name="T69" fmla="*/ 249061 h 9"/>
              <a:gd name="T70" fmla="*/ 995539 w 9"/>
              <a:gd name="T71" fmla="*/ 373239 h 9"/>
              <a:gd name="T72" fmla="*/ 871008 w 9"/>
              <a:gd name="T73" fmla="*/ 0 h 9"/>
              <a:gd name="T74" fmla="*/ 995539 w 9"/>
              <a:gd name="T75" fmla="*/ 497769 h 9"/>
              <a:gd name="T76" fmla="*/ 995539 w 9"/>
              <a:gd name="T77" fmla="*/ 497769 h 9"/>
              <a:gd name="T78" fmla="*/ 995539 w 9"/>
              <a:gd name="T79" fmla="*/ 373239 h 9"/>
              <a:gd name="T80" fmla="*/ 995539 w 9"/>
              <a:gd name="T81" fmla="*/ 497769 h 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" h="9">
                <a:moveTo>
                  <a:pt x="7" y="7"/>
                </a:moveTo>
                <a:cubicBezTo>
                  <a:pt x="5" y="5"/>
                  <a:pt x="5" y="5"/>
                  <a:pt x="5" y="4"/>
                </a:cubicBezTo>
                <a:cubicBezTo>
                  <a:pt x="5" y="5"/>
                  <a:pt x="5" y="5"/>
                  <a:pt x="7" y="6"/>
                </a:cubicBezTo>
                <a:cubicBezTo>
                  <a:pt x="7" y="6"/>
                  <a:pt x="7" y="7"/>
                  <a:pt x="8" y="8"/>
                </a:cubicBezTo>
                <a:lnTo>
                  <a:pt x="7" y="7"/>
                </a:lnTo>
                <a:close/>
                <a:moveTo>
                  <a:pt x="0" y="8"/>
                </a:moveTo>
                <a:lnTo>
                  <a:pt x="2" y="6"/>
                </a:lnTo>
                <a:cubicBezTo>
                  <a:pt x="2" y="8"/>
                  <a:pt x="0" y="8"/>
                  <a:pt x="0" y="8"/>
                </a:cubicBezTo>
                <a:close/>
                <a:moveTo>
                  <a:pt x="3" y="5"/>
                </a:moveTo>
                <a:lnTo>
                  <a:pt x="3" y="5"/>
                </a:lnTo>
                <a:cubicBezTo>
                  <a:pt x="3" y="4"/>
                  <a:pt x="3" y="4"/>
                  <a:pt x="3" y="4"/>
                </a:cubicBezTo>
                <a:lnTo>
                  <a:pt x="3" y="5"/>
                </a:lnTo>
                <a:close/>
                <a:moveTo>
                  <a:pt x="2" y="6"/>
                </a:moveTo>
                <a:lnTo>
                  <a:pt x="3" y="5"/>
                </a:lnTo>
                <a:cubicBezTo>
                  <a:pt x="3" y="5"/>
                  <a:pt x="3" y="5"/>
                  <a:pt x="3" y="5"/>
                </a:cubicBezTo>
                <a:cubicBezTo>
                  <a:pt x="3" y="5"/>
                  <a:pt x="2" y="6"/>
                  <a:pt x="2" y="6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1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1"/>
                  <a:pt x="2" y="2"/>
                </a:cubicBezTo>
                <a:cubicBezTo>
                  <a:pt x="1" y="2"/>
                  <a:pt x="1" y="3"/>
                  <a:pt x="1" y="3"/>
                </a:cubicBezTo>
                <a:close/>
                <a:moveTo>
                  <a:pt x="3" y="3"/>
                </a:moveTo>
                <a:lnTo>
                  <a:pt x="3" y="4"/>
                </a:lnTo>
                <a:cubicBezTo>
                  <a:pt x="3" y="3"/>
                  <a:pt x="2" y="2"/>
                  <a:pt x="2" y="2"/>
                </a:cubicBezTo>
                <a:cubicBezTo>
                  <a:pt x="2" y="2"/>
                  <a:pt x="3" y="2"/>
                  <a:pt x="3" y="3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1" y="3"/>
                </a:cubicBezTo>
                <a:cubicBezTo>
                  <a:pt x="1" y="3"/>
                  <a:pt x="0" y="3"/>
                  <a:pt x="0" y="4"/>
                </a:cubicBezTo>
                <a:lnTo>
                  <a:pt x="0" y="3"/>
                </a:lnTo>
                <a:close/>
                <a:moveTo>
                  <a:pt x="8" y="4"/>
                </a:moveTo>
                <a:cubicBezTo>
                  <a:pt x="7" y="3"/>
                  <a:pt x="7" y="3"/>
                  <a:pt x="7" y="2"/>
                </a:cubicBezTo>
                <a:cubicBezTo>
                  <a:pt x="7" y="3"/>
                  <a:pt x="7" y="3"/>
                  <a:pt x="8" y="3"/>
                </a:cubicBezTo>
                <a:lnTo>
                  <a:pt x="7" y="0"/>
                </a:lnTo>
                <a:cubicBezTo>
                  <a:pt x="8" y="0"/>
                  <a:pt x="8" y="4"/>
                  <a:pt x="8" y="4"/>
                </a:cubicBezTo>
                <a:close/>
                <a:moveTo>
                  <a:pt x="8" y="4"/>
                </a:moveTo>
                <a:cubicBezTo>
                  <a:pt x="8" y="4"/>
                  <a:pt x="8" y="3"/>
                  <a:pt x="8" y="3"/>
                </a:cubicBez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2" name="Freeform 3188">
            <a:extLst>
              <a:ext uri="{FF2B5EF4-FFF2-40B4-BE49-F238E27FC236}">
                <a16:creationId xmlns:a16="http://schemas.microsoft.com/office/drawing/2014/main" id="{F232722F-C7DB-C340-9A65-9453DA325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17750"/>
            <a:ext cx="3175" cy="4763"/>
          </a:xfrm>
          <a:custGeom>
            <a:avLst/>
            <a:gdLst>
              <a:gd name="T0" fmla="*/ 604838 w 10"/>
              <a:gd name="T1" fmla="*/ 0 h 15"/>
              <a:gd name="T2" fmla="*/ 604838 w 10"/>
              <a:gd name="T3" fmla="*/ 504243 h 15"/>
              <a:gd name="T4" fmla="*/ 604838 w 10"/>
              <a:gd name="T5" fmla="*/ 705877 h 15"/>
              <a:gd name="T6" fmla="*/ 907415 w 10"/>
              <a:gd name="T7" fmla="*/ 504243 h 15"/>
              <a:gd name="T8" fmla="*/ 806450 w 10"/>
              <a:gd name="T9" fmla="*/ 1008168 h 15"/>
              <a:gd name="T10" fmla="*/ 806450 w 10"/>
              <a:gd name="T11" fmla="*/ 1008168 h 15"/>
              <a:gd name="T12" fmla="*/ 806450 w 10"/>
              <a:gd name="T13" fmla="*/ 1008168 h 15"/>
              <a:gd name="T14" fmla="*/ 806450 w 10"/>
              <a:gd name="T15" fmla="*/ 1008168 h 15"/>
              <a:gd name="T16" fmla="*/ 604838 w 10"/>
              <a:gd name="T17" fmla="*/ 705877 h 15"/>
              <a:gd name="T18" fmla="*/ 504190 w 10"/>
              <a:gd name="T19" fmla="*/ 806535 h 15"/>
              <a:gd name="T20" fmla="*/ 504190 w 10"/>
              <a:gd name="T21" fmla="*/ 907510 h 15"/>
              <a:gd name="T22" fmla="*/ 604838 w 10"/>
              <a:gd name="T23" fmla="*/ 1109144 h 15"/>
              <a:gd name="T24" fmla="*/ 705803 w 10"/>
              <a:gd name="T25" fmla="*/ 1411436 h 15"/>
              <a:gd name="T26" fmla="*/ 302578 w 10"/>
              <a:gd name="T27" fmla="*/ 1209802 h 15"/>
              <a:gd name="T28" fmla="*/ 302578 w 10"/>
              <a:gd name="T29" fmla="*/ 1209802 h 15"/>
              <a:gd name="T30" fmla="*/ 302578 w 10"/>
              <a:gd name="T31" fmla="*/ 1209802 h 15"/>
              <a:gd name="T32" fmla="*/ 302578 w 10"/>
              <a:gd name="T33" fmla="*/ 1209802 h 15"/>
              <a:gd name="T34" fmla="*/ 0 w 10"/>
              <a:gd name="T35" fmla="*/ 1109144 h 15"/>
              <a:gd name="T36" fmla="*/ 100965 w 10"/>
              <a:gd name="T37" fmla="*/ 1008168 h 15"/>
              <a:gd name="T38" fmla="*/ 302578 w 10"/>
              <a:gd name="T39" fmla="*/ 806535 h 15"/>
              <a:gd name="T40" fmla="*/ 302578 w 10"/>
              <a:gd name="T41" fmla="*/ 806535 h 15"/>
              <a:gd name="T42" fmla="*/ 302578 w 10"/>
              <a:gd name="T43" fmla="*/ 705877 h 15"/>
              <a:gd name="T44" fmla="*/ 100965 w 10"/>
              <a:gd name="T45" fmla="*/ 705877 h 15"/>
              <a:gd name="T46" fmla="*/ 100965 w 10"/>
              <a:gd name="T47" fmla="*/ 705877 h 15"/>
              <a:gd name="T48" fmla="*/ 100965 w 10"/>
              <a:gd name="T49" fmla="*/ 705877 h 15"/>
              <a:gd name="T50" fmla="*/ 100965 w 10"/>
              <a:gd name="T51" fmla="*/ 705877 h 15"/>
              <a:gd name="T52" fmla="*/ 302578 w 10"/>
              <a:gd name="T53" fmla="*/ 403267 h 15"/>
              <a:gd name="T54" fmla="*/ 403225 w 10"/>
              <a:gd name="T55" fmla="*/ 604901 h 15"/>
              <a:gd name="T56" fmla="*/ 403225 w 10"/>
              <a:gd name="T57" fmla="*/ 403267 h 15"/>
              <a:gd name="T58" fmla="*/ 604838 w 10"/>
              <a:gd name="T59" fmla="*/ 0 h 1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0" h="15">
                <a:moveTo>
                  <a:pt x="6" y="0"/>
                </a:moveTo>
                <a:cubicBezTo>
                  <a:pt x="6" y="0"/>
                  <a:pt x="6" y="4"/>
                  <a:pt x="6" y="5"/>
                </a:cubicBezTo>
                <a:cubicBezTo>
                  <a:pt x="6" y="5"/>
                  <a:pt x="6" y="6"/>
                  <a:pt x="6" y="7"/>
                </a:cubicBezTo>
                <a:cubicBezTo>
                  <a:pt x="6" y="6"/>
                  <a:pt x="6" y="5"/>
                  <a:pt x="9" y="5"/>
                </a:cubicBezTo>
                <a:cubicBezTo>
                  <a:pt x="9" y="5"/>
                  <a:pt x="9" y="9"/>
                  <a:pt x="8" y="10"/>
                </a:cubicBezTo>
                <a:cubicBezTo>
                  <a:pt x="8" y="10"/>
                  <a:pt x="8" y="7"/>
                  <a:pt x="6" y="7"/>
                </a:cubicBezTo>
                <a:cubicBezTo>
                  <a:pt x="6" y="7"/>
                  <a:pt x="6" y="8"/>
                  <a:pt x="5" y="8"/>
                </a:cubicBezTo>
                <a:lnTo>
                  <a:pt x="5" y="9"/>
                </a:lnTo>
                <a:cubicBezTo>
                  <a:pt x="5" y="9"/>
                  <a:pt x="5" y="10"/>
                  <a:pt x="6" y="11"/>
                </a:cubicBezTo>
                <a:cubicBezTo>
                  <a:pt x="6" y="13"/>
                  <a:pt x="7" y="14"/>
                  <a:pt x="7" y="14"/>
                </a:cubicBezTo>
                <a:cubicBezTo>
                  <a:pt x="7" y="14"/>
                  <a:pt x="5" y="13"/>
                  <a:pt x="3" y="12"/>
                </a:cubicBezTo>
                <a:lnTo>
                  <a:pt x="0" y="11"/>
                </a:lnTo>
                <a:cubicBezTo>
                  <a:pt x="0" y="11"/>
                  <a:pt x="0" y="10"/>
                  <a:pt x="1" y="10"/>
                </a:cubicBezTo>
                <a:cubicBezTo>
                  <a:pt x="3" y="10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6"/>
                  <a:pt x="1" y="7"/>
                  <a:pt x="1" y="7"/>
                </a:cubicBezTo>
                <a:cubicBezTo>
                  <a:pt x="1" y="7"/>
                  <a:pt x="2" y="4"/>
                  <a:pt x="3" y="4"/>
                </a:cubicBezTo>
                <a:lnTo>
                  <a:pt x="4" y="6"/>
                </a:lnTo>
                <a:cubicBezTo>
                  <a:pt x="4" y="6"/>
                  <a:pt x="4" y="5"/>
                  <a:pt x="4" y="4"/>
                </a:cubicBezTo>
                <a:cubicBezTo>
                  <a:pt x="4" y="3"/>
                  <a:pt x="6" y="0"/>
                  <a:pt x="6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3" name="Freeform 3189">
            <a:extLst>
              <a:ext uri="{FF2B5EF4-FFF2-40B4-BE49-F238E27FC236}">
                <a16:creationId xmlns:a16="http://schemas.microsoft.com/office/drawing/2014/main" id="{41F14D45-F822-5A45-AEC3-0F20AA90D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19338"/>
            <a:ext cx="3175" cy="3175"/>
          </a:xfrm>
          <a:custGeom>
            <a:avLst/>
            <a:gdLst>
              <a:gd name="T0" fmla="*/ 995539 w 9"/>
              <a:gd name="T1" fmla="*/ 907415 h 10"/>
              <a:gd name="T2" fmla="*/ 871008 w 9"/>
              <a:gd name="T3" fmla="*/ 907415 h 10"/>
              <a:gd name="T4" fmla="*/ 373239 w 9"/>
              <a:gd name="T5" fmla="*/ 705803 h 10"/>
              <a:gd name="T6" fmla="*/ 871008 w 9"/>
              <a:gd name="T7" fmla="*/ 806450 h 10"/>
              <a:gd name="T8" fmla="*/ 746831 w 9"/>
              <a:gd name="T9" fmla="*/ 604838 h 10"/>
              <a:gd name="T10" fmla="*/ 871008 w 9"/>
              <a:gd name="T11" fmla="*/ 806450 h 10"/>
              <a:gd name="T12" fmla="*/ 995539 w 9"/>
              <a:gd name="T13" fmla="*/ 907415 h 10"/>
              <a:gd name="T14" fmla="*/ 124531 w 9"/>
              <a:gd name="T15" fmla="*/ 504190 h 10"/>
              <a:gd name="T16" fmla="*/ 373239 w 9"/>
              <a:gd name="T17" fmla="*/ 403225 h 10"/>
              <a:gd name="T18" fmla="*/ 249061 w 9"/>
              <a:gd name="T19" fmla="*/ 504190 h 10"/>
              <a:gd name="T20" fmla="*/ 0 w 9"/>
              <a:gd name="T21" fmla="*/ 604838 h 10"/>
              <a:gd name="T22" fmla="*/ 124531 w 9"/>
              <a:gd name="T23" fmla="*/ 504190 h 10"/>
              <a:gd name="T24" fmla="*/ 622300 w 9"/>
              <a:gd name="T25" fmla="*/ 403225 h 10"/>
              <a:gd name="T26" fmla="*/ 622300 w 9"/>
              <a:gd name="T27" fmla="*/ 302578 h 10"/>
              <a:gd name="T28" fmla="*/ 746831 w 9"/>
              <a:gd name="T29" fmla="*/ 604838 h 10"/>
              <a:gd name="T30" fmla="*/ 622300 w 9"/>
              <a:gd name="T31" fmla="*/ 403225 h 10"/>
              <a:gd name="T32" fmla="*/ 871008 w 9"/>
              <a:gd name="T33" fmla="*/ 0 h 10"/>
              <a:gd name="T34" fmla="*/ 746831 w 9"/>
              <a:gd name="T35" fmla="*/ 201613 h 10"/>
              <a:gd name="T36" fmla="*/ 746831 w 9"/>
              <a:gd name="T37" fmla="*/ 100965 h 10"/>
              <a:gd name="T38" fmla="*/ 871008 w 9"/>
              <a:gd name="T39" fmla="*/ 0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10">
                <a:moveTo>
                  <a:pt x="8" y="9"/>
                </a:moveTo>
                <a:lnTo>
                  <a:pt x="7" y="9"/>
                </a:lnTo>
                <a:lnTo>
                  <a:pt x="3" y="7"/>
                </a:lnTo>
                <a:lnTo>
                  <a:pt x="7" y="8"/>
                </a:lnTo>
                <a:cubicBezTo>
                  <a:pt x="7" y="8"/>
                  <a:pt x="6" y="7"/>
                  <a:pt x="6" y="6"/>
                </a:cubicBezTo>
                <a:lnTo>
                  <a:pt x="7" y="8"/>
                </a:lnTo>
                <a:lnTo>
                  <a:pt x="8" y="9"/>
                </a:lnTo>
                <a:close/>
                <a:moveTo>
                  <a:pt x="1" y="5"/>
                </a:moveTo>
                <a:cubicBezTo>
                  <a:pt x="1" y="5"/>
                  <a:pt x="3" y="5"/>
                  <a:pt x="3" y="4"/>
                </a:cubicBezTo>
                <a:cubicBezTo>
                  <a:pt x="3" y="5"/>
                  <a:pt x="2" y="5"/>
                  <a:pt x="2" y="5"/>
                </a:cubicBezTo>
                <a:cubicBezTo>
                  <a:pt x="2" y="5"/>
                  <a:pt x="1" y="5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5" y="4"/>
                </a:moveTo>
                <a:lnTo>
                  <a:pt x="5" y="3"/>
                </a:lnTo>
                <a:cubicBezTo>
                  <a:pt x="5" y="5"/>
                  <a:pt x="6" y="5"/>
                  <a:pt x="6" y="6"/>
                </a:cubicBezTo>
                <a:cubicBezTo>
                  <a:pt x="5" y="5"/>
                  <a:pt x="5" y="5"/>
                  <a:pt x="5" y="4"/>
                </a:cubicBezTo>
                <a:close/>
                <a:moveTo>
                  <a:pt x="7" y="0"/>
                </a:moveTo>
                <a:cubicBezTo>
                  <a:pt x="6" y="0"/>
                  <a:pt x="6" y="1"/>
                  <a:pt x="6" y="2"/>
                </a:cubicBezTo>
                <a:lnTo>
                  <a:pt x="6" y="1"/>
                </a:lnTo>
                <a:cubicBezTo>
                  <a:pt x="6" y="1"/>
                  <a:pt x="6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4" name="Freeform 3190">
            <a:extLst>
              <a:ext uri="{FF2B5EF4-FFF2-40B4-BE49-F238E27FC236}">
                <a16:creationId xmlns:a16="http://schemas.microsoft.com/office/drawing/2014/main" id="{C28DF15B-3DD9-E246-BEA6-226CBA4E7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1400"/>
            <a:ext cx="7938" cy="6350"/>
          </a:xfrm>
          <a:custGeom>
            <a:avLst/>
            <a:gdLst>
              <a:gd name="T0" fmla="*/ 357210 w 23"/>
              <a:gd name="T1" fmla="*/ 2115608 h 18"/>
              <a:gd name="T2" fmla="*/ 238140 w 23"/>
              <a:gd name="T3" fmla="*/ 1866900 h 18"/>
              <a:gd name="T4" fmla="*/ 119070 w 23"/>
              <a:gd name="T5" fmla="*/ 1369131 h 18"/>
              <a:gd name="T6" fmla="*/ 0 w 23"/>
              <a:gd name="T7" fmla="*/ 995539 h 18"/>
              <a:gd name="T8" fmla="*/ 476625 w 23"/>
              <a:gd name="T9" fmla="*/ 373239 h 18"/>
              <a:gd name="T10" fmla="*/ 714765 w 23"/>
              <a:gd name="T11" fmla="*/ 124531 h 18"/>
              <a:gd name="T12" fmla="*/ 1191045 w 23"/>
              <a:gd name="T13" fmla="*/ 124531 h 18"/>
              <a:gd name="T14" fmla="*/ 1905810 w 23"/>
              <a:gd name="T15" fmla="*/ 249061 h 18"/>
              <a:gd name="T16" fmla="*/ 2620575 w 23"/>
              <a:gd name="T17" fmla="*/ 373239 h 18"/>
              <a:gd name="T18" fmla="*/ 2620575 w 23"/>
              <a:gd name="T19" fmla="*/ 497769 h 18"/>
              <a:gd name="T20" fmla="*/ 1905810 w 23"/>
              <a:gd name="T21" fmla="*/ 373239 h 18"/>
              <a:gd name="T22" fmla="*/ 1191045 w 23"/>
              <a:gd name="T23" fmla="*/ 249061 h 18"/>
              <a:gd name="T24" fmla="*/ 595695 w 23"/>
              <a:gd name="T25" fmla="*/ 249061 h 18"/>
              <a:gd name="T26" fmla="*/ 238140 w 23"/>
              <a:gd name="T27" fmla="*/ 746831 h 18"/>
              <a:gd name="T28" fmla="*/ 476625 w 23"/>
              <a:gd name="T29" fmla="*/ 1991078 h 18"/>
              <a:gd name="T30" fmla="*/ 357210 w 23"/>
              <a:gd name="T31" fmla="*/ 2115608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18">
                <a:moveTo>
                  <a:pt x="3" y="17"/>
                </a:moveTo>
                <a:lnTo>
                  <a:pt x="2" y="15"/>
                </a:lnTo>
                <a:cubicBezTo>
                  <a:pt x="2" y="15"/>
                  <a:pt x="2" y="14"/>
                  <a:pt x="1" y="11"/>
                </a:cubicBezTo>
                <a:cubicBezTo>
                  <a:pt x="1" y="11"/>
                  <a:pt x="0" y="9"/>
                  <a:pt x="0" y="8"/>
                </a:cubicBezTo>
                <a:cubicBezTo>
                  <a:pt x="0" y="6"/>
                  <a:pt x="1" y="4"/>
                  <a:pt x="4" y="3"/>
                </a:cubicBezTo>
                <a:cubicBezTo>
                  <a:pt x="4" y="3"/>
                  <a:pt x="4" y="2"/>
                  <a:pt x="6" y="1"/>
                </a:cubicBezTo>
                <a:cubicBezTo>
                  <a:pt x="7" y="0"/>
                  <a:pt x="9" y="1"/>
                  <a:pt x="10" y="1"/>
                </a:cubicBezTo>
                <a:cubicBezTo>
                  <a:pt x="12" y="2"/>
                  <a:pt x="14" y="2"/>
                  <a:pt x="16" y="2"/>
                </a:cubicBezTo>
                <a:cubicBezTo>
                  <a:pt x="17" y="3"/>
                  <a:pt x="20" y="3"/>
                  <a:pt x="22" y="3"/>
                </a:cubicBezTo>
                <a:lnTo>
                  <a:pt x="22" y="4"/>
                </a:lnTo>
                <a:cubicBezTo>
                  <a:pt x="22" y="4"/>
                  <a:pt x="17" y="3"/>
                  <a:pt x="16" y="3"/>
                </a:cubicBezTo>
                <a:cubicBezTo>
                  <a:pt x="14" y="3"/>
                  <a:pt x="14" y="2"/>
                  <a:pt x="10" y="2"/>
                </a:cubicBezTo>
                <a:cubicBezTo>
                  <a:pt x="9" y="2"/>
                  <a:pt x="8" y="1"/>
                  <a:pt x="5" y="2"/>
                </a:cubicBezTo>
                <a:cubicBezTo>
                  <a:pt x="4" y="3"/>
                  <a:pt x="3" y="5"/>
                  <a:pt x="2" y="6"/>
                </a:cubicBezTo>
                <a:cubicBezTo>
                  <a:pt x="1" y="8"/>
                  <a:pt x="1" y="11"/>
                  <a:pt x="4" y="16"/>
                </a:cubicBezTo>
                <a:lnTo>
                  <a:pt x="3" y="17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5" name="Freeform 3191">
            <a:extLst>
              <a:ext uri="{FF2B5EF4-FFF2-40B4-BE49-F238E27FC236}">
                <a16:creationId xmlns:a16="http://schemas.microsoft.com/office/drawing/2014/main" id="{6A2072A3-95B9-C442-89CA-F05AADC5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2988"/>
            <a:ext cx="7938" cy="6350"/>
          </a:xfrm>
          <a:custGeom>
            <a:avLst/>
            <a:gdLst>
              <a:gd name="T0" fmla="*/ 315139 w 20"/>
              <a:gd name="T1" fmla="*/ 1953185 h 17"/>
              <a:gd name="T2" fmla="*/ 315139 w 20"/>
              <a:gd name="T3" fmla="*/ 1813859 h 17"/>
              <a:gd name="T4" fmla="*/ 472708 w 20"/>
              <a:gd name="T5" fmla="*/ 2232212 h 17"/>
              <a:gd name="T6" fmla="*/ 315139 w 20"/>
              <a:gd name="T7" fmla="*/ 1953185 h 17"/>
              <a:gd name="T8" fmla="*/ 157569 w 20"/>
              <a:gd name="T9" fmla="*/ 1395132 h 17"/>
              <a:gd name="T10" fmla="*/ 315139 w 20"/>
              <a:gd name="T11" fmla="*/ 1813859 h 17"/>
              <a:gd name="T12" fmla="*/ 157569 w 20"/>
              <a:gd name="T13" fmla="*/ 1395132 h 17"/>
              <a:gd name="T14" fmla="*/ 0 w 20"/>
              <a:gd name="T15" fmla="*/ 1395132 h 17"/>
              <a:gd name="T16" fmla="*/ 157569 w 20"/>
              <a:gd name="T17" fmla="*/ 1395132 h 17"/>
              <a:gd name="T18" fmla="*/ 315139 w 20"/>
              <a:gd name="T19" fmla="*/ 418726 h 17"/>
              <a:gd name="T20" fmla="*/ 0 w 20"/>
              <a:gd name="T21" fmla="*/ 976779 h 17"/>
              <a:gd name="T22" fmla="*/ 315139 w 20"/>
              <a:gd name="T23" fmla="*/ 418726 h 17"/>
              <a:gd name="T24" fmla="*/ 472708 w 20"/>
              <a:gd name="T25" fmla="*/ 279026 h 17"/>
              <a:gd name="T26" fmla="*/ 630277 w 20"/>
              <a:gd name="T27" fmla="*/ 139700 h 17"/>
              <a:gd name="T28" fmla="*/ 630277 w 20"/>
              <a:gd name="T29" fmla="*/ 279026 h 17"/>
              <a:gd name="T30" fmla="*/ 315139 w 20"/>
              <a:gd name="T31" fmla="*/ 418726 h 17"/>
              <a:gd name="T32" fmla="*/ 472708 w 20"/>
              <a:gd name="T33" fmla="*/ 279026 h 17"/>
              <a:gd name="T34" fmla="*/ 945019 w 20"/>
              <a:gd name="T35" fmla="*/ 0 h 17"/>
              <a:gd name="T36" fmla="*/ 1102588 w 20"/>
              <a:gd name="T37" fmla="*/ 0 h 17"/>
              <a:gd name="T38" fmla="*/ 630277 w 20"/>
              <a:gd name="T39" fmla="*/ 139700 h 17"/>
              <a:gd name="T40" fmla="*/ 945019 w 20"/>
              <a:gd name="T41" fmla="*/ 0 h 17"/>
              <a:gd name="T42" fmla="*/ 2993023 w 20"/>
              <a:gd name="T43" fmla="*/ 279026 h 17"/>
              <a:gd name="T44" fmla="*/ 2520315 w 20"/>
              <a:gd name="T45" fmla="*/ 139700 h 17"/>
              <a:gd name="T46" fmla="*/ 2993023 w 20"/>
              <a:gd name="T47" fmla="*/ 279026 h 17"/>
              <a:gd name="T48" fmla="*/ 315139 w 20"/>
              <a:gd name="T49" fmla="*/ 697753 h 17"/>
              <a:gd name="T50" fmla="*/ 787847 w 20"/>
              <a:gd name="T51" fmla="*/ 139700 h 17"/>
              <a:gd name="T52" fmla="*/ 315139 w 20"/>
              <a:gd name="T53" fmla="*/ 697753 h 17"/>
              <a:gd name="T54" fmla="*/ 630277 w 20"/>
              <a:gd name="T55" fmla="*/ 2092885 h 17"/>
              <a:gd name="T56" fmla="*/ 315139 w 20"/>
              <a:gd name="T57" fmla="*/ 697753 h 1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" h="17">
                <a:moveTo>
                  <a:pt x="2" y="14"/>
                </a:moveTo>
                <a:lnTo>
                  <a:pt x="2" y="13"/>
                </a:lnTo>
                <a:lnTo>
                  <a:pt x="3" y="16"/>
                </a:lnTo>
                <a:lnTo>
                  <a:pt x="2" y="14"/>
                </a:lnTo>
                <a:close/>
                <a:moveTo>
                  <a:pt x="1" y="10"/>
                </a:moveTo>
                <a:cubicBezTo>
                  <a:pt x="2" y="11"/>
                  <a:pt x="2" y="12"/>
                  <a:pt x="2" y="13"/>
                </a:cubicBezTo>
                <a:cubicBezTo>
                  <a:pt x="2" y="12"/>
                  <a:pt x="1" y="11"/>
                  <a:pt x="1" y="10"/>
                </a:cubicBezTo>
                <a:lnTo>
                  <a:pt x="0" y="10"/>
                </a:lnTo>
                <a:cubicBezTo>
                  <a:pt x="1" y="10"/>
                  <a:pt x="1" y="10"/>
                  <a:pt x="1" y="10"/>
                </a:cubicBezTo>
                <a:close/>
                <a:moveTo>
                  <a:pt x="2" y="3"/>
                </a:moveTo>
                <a:cubicBezTo>
                  <a:pt x="1" y="5"/>
                  <a:pt x="0" y="6"/>
                  <a:pt x="0" y="7"/>
                </a:cubicBezTo>
                <a:cubicBezTo>
                  <a:pt x="0" y="6"/>
                  <a:pt x="1" y="4"/>
                  <a:pt x="2" y="3"/>
                </a:cubicBezTo>
                <a:close/>
                <a:moveTo>
                  <a:pt x="3" y="2"/>
                </a:moveTo>
                <a:lnTo>
                  <a:pt x="4" y="1"/>
                </a:lnTo>
                <a:lnTo>
                  <a:pt x="4" y="2"/>
                </a:lnTo>
                <a:cubicBezTo>
                  <a:pt x="3" y="2"/>
                  <a:pt x="2" y="3"/>
                  <a:pt x="2" y="3"/>
                </a:cubicBezTo>
                <a:cubicBezTo>
                  <a:pt x="2" y="3"/>
                  <a:pt x="2" y="3"/>
                  <a:pt x="3" y="2"/>
                </a:cubicBezTo>
                <a:close/>
                <a:moveTo>
                  <a:pt x="6" y="0"/>
                </a:moveTo>
                <a:lnTo>
                  <a:pt x="7" y="0"/>
                </a:lnTo>
                <a:cubicBezTo>
                  <a:pt x="6" y="1"/>
                  <a:pt x="5" y="1"/>
                  <a:pt x="4" y="1"/>
                </a:cubicBezTo>
                <a:cubicBezTo>
                  <a:pt x="5" y="1"/>
                  <a:pt x="5" y="0"/>
                  <a:pt x="6" y="0"/>
                </a:cubicBezTo>
                <a:close/>
                <a:moveTo>
                  <a:pt x="19" y="2"/>
                </a:moveTo>
                <a:cubicBezTo>
                  <a:pt x="17" y="2"/>
                  <a:pt x="16" y="2"/>
                  <a:pt x="16" y="1"/>
                </a:cubicBezTo>
                <a:cubicBezTo>
                  <a:pt x="16" y="1"/>
                  <a:pt x="17" y="2"/>
                  <a:pt x="19" y="2"/>
                </a:cubicBezTo>
                <a:close/>
                <a:moveTo>
                  <a:pt x="2" y="5"/>
                </a:moveTo>
                <a:cubicBezTo>
                  <a:pt x="3" y="4"/>
                  <a:pt x="4" y="2"/>
                  <a:pt x="5" y="1"/>
                </a:cubicBezTo>
                <a:cubicBezTo>
                  <a:pt x="4" y="2"/>
                  <a:pt x="3" y="5"/>
                  <a:pt x="2" y="5"/>
                </a:cubicBezTo>
                <a:cubicBezTo>
                  <a:pt x="2" y="5"/>
                  <a:pt x="1" y="10"/>
                  <a:pt x="4" y="15"/>
                </a:cubicBezTo>
                <a:cubicBezTo>
                  <a:pt x="1" y="10"/>
                  <a:pt x="1" y="7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6" name="Freeform 3192">
            <a:extLst>
              <a:ext uri="{FF2B5EF4-FFF2-40B4-BE49-F238E27FC236}">
                <a16:creationId xmlns:a16="http://schemas.microsoft.com/office/drawing/2014/main" id="{675E8E94-0E9B-6045-92BC-2E7072F7B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7937" cy="7937"/>
          </a:xfrm>
          <a:custGeom>
            <a:avLst/>
            <a:gdLst>
              <a:gd name="T0" fmla="*/ 2024280 w 23"/>
              <a:gd name="T1" fmla="*/ 2992249 h 20"/>
              <a:gd name="T2" fmla="*/ 1786170 w 23"/>
              <a:gd name="T3" fmla="*/ 2519998 h 20"/>
              <a:gd name="T4" fmla="*/ 2381790 w 23"/>
              <a:gd name="T5" fmla="*/ 1259999 h 20"/>
              <a:gd name="T6" fmla="*/ 2024280 w 23"/>
              <a:gd name="T7" fmla="*/ 472648 h 20"/>
              <a:gd name="T8" fmla="*/ 1309950 w 23"/>
              <a:gd name="T9" fmla="*/ 315099 h 20"/>
              <a:gd name="T10" fmla="*/ 714675 w 23"/>
              <a:gd name="T11" fmla="*/ 315099 h 20"/>
              <a:gd name="T12" fmla="*/ 0 w 23"/>
              <a:gd name="T13" fmla="*/ 315099 h 20"/>
              <a:gd name="T14" fmla="*/ 0 w 23"/>
              <a:gd name="T15" fmla="*/ 0 h 20"/>
              <a:gd name="T16" fmla="*/ 833730 w 23"/>
              <a:gd name="T17" fmla="*/ 0 h 20"/>
              <a:gd name="T18" fmla="*/ 1190895 w 23"/>
              <a:gd name="T19" fmla="*/ 0 h 20"/>
              <a:gd name="T20" fmla="*/ 2024280 w 23"/>
              <a:gd name="T21" fmla="*/ 315099 h 20"/>
              <a:gd name="T22" fmla="*/ 2381790 w 23"/>
              <a:gd name="T23" fmla="*/ 787350 h 20"/>
              <a:gd name="T24" fmla="*/ 2500845 w 23"/>
              <a:gd name="T25" fmla="*/ 1732250 h 20"/>
              <a:gd name="T26" fmla="*/ 2262735 w 23"/>
              <a:gd name="T27" fmla="*/ 2204899 h 20"/>
              <a:gd name="T28" fmla="*/ 2262735 w 23"/>
              <a:gd name="T29" fmla="*/ 2519998 h 20"/>
              <a:gd name="T30" fmla="*/ 2024280 w 23"/>
              <a:gd name="T31" fmla="*/ 2992249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20">
                <a:moveTo>
                  <a:pt x="17" y="19"/>
                </a:moveTo>
                <a:lnTo>
                  <a:pt x="15" y="16"/>
                </a:lnTo>
                <a:cubicBezTo>
                  <a:pt x="19" y="13"/>
                  <a:pt x="20" y="10"/>
                  <a:pt x="20" y="8"/>
                </a:cubicBezTo>
                <a:cubicBezTo>
                  <a:pt x="19" y="8"/>
                  <a:pt x="19" y="6"/>
                  <a:pt x="17" y="3"/>
                </a:cubicBezTo>
                <a:cubicBezTo>
                  <a:pt x="14" y="1"/>
                  <a:pt x="14" y="2"/>
                  <a:pt x="11" y="2"/>
                </a:cubicBezTo>
                <a:lnTo>
                  <a:pt x="6" y="2"/>
                </a:lnTo>
                <a:lnTo>
                  <a:pt x="0" y="2"/>
                </a:lnTo>
                <a:lnTo>
                  <a:pt x="0" y="0"/>
                </a:lnTo>
                <a:cubicBezTo>
                  <a:pt x="3" y="0"/>
                  <a:pt x="6" y="1"/>
                  <a:pt x="7" y="0"/>
                </a:cubicBezTo>
                <a:lnTo>
                  <a:pt x="10" y="0"/>
                </a:lnTo>
                <a:cubicBezTo>
                  <a:pt x="14" y="1"/>
                  <a:pt x="15" y="0"/>
                  <a:pt x="17" y="2"/>
                </a:cubicBezTo>
                <a:cubicBezTo>
                  <a:pt x="19" y="3"/>
                  <a:pt x="19" y="4"/>
                  <a:pt x="20" y="5"/>
                </a:cubicBezTo>
                <a:cubicBezTo>
                  <a:pt x="21" y="6"/>
                  <a:pt x="22" y="8"/>
                  <a:pt x="21" y="11"/>
                </a:cubicBezTo>
                <a:cubicBezTo>
                  <a:pt x="21" y="12"/>
                  <a:pt x="20" y="13"/>
                  <a:pt x="19" y="14"/>
                </a:cubicBezTo>
                <a:lnTo>
                  <a:pt x="19" y="16"/>
                </a:lnTo>
                <a:cubicBezTo>
                  <a:pt x="18" y="17"/>
                  <a:pt x="17" y="19"/>
                  <a:pt x="17" y="19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7" name="Freeform 3193">
            <a:extLst>
              <a:ext uri="{FF2B5EF4-FFF2-40B4-BE49-F238E27FC236}">
                <a16:creationId xmlns:a16="http://schemas.microsoft.com/office/drawing/2014/main" id="{B57B2AAA-BC8F-E741-8A6A-968363464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7937" cy="7937"/>
          </a:xfrm>
          <a:custGeom>
            <a:avLst/>
            <a:gdLst>
              <a:gd name="T0" fmla="*/ 2212619 w 22"/>
              <a:gd name="T1" fmla="*/ 2992249 h 20"/>
              <a:gd name="T2" fmla="*/ 2473097 w 22"/>
              <a:gd name="T3" fmla="*/ 2519998 h 20"/>
              <a:gd name="T4" fmla="*/ 2212619 w 22"/>
              <a:gd name="T5" fmla="*/ 2992249 h 20"/>
              <a:gd name="T6" fmla="*/ 2473097 w 22"/>
              <a:gd name="T7" fmla="*/ 2047349 h 20"/>
              <a:gd name="T8" fmla="*/ 2733214 w 22"/>
              <a:gd name="T9" fmla="*/ 1732250 h 20"/>
              <a:gd name="T10" fmla="*/ 2473097 w 22"/>
              <a:gd name="T11" fmla="*/ 2204899 h 20"/>
              <a:gd name="T12" fmla="*/ 2473097 w 22"/>
              <a:gd name="T13" fmla="*/ 2047349 h 20"/>
              <a:gd name="T14" fmla="*/ 2212619 w 22"/>
              <a:gd name="T15" fmla="*/ 472648 h 20"/>
              <a:gd name="T16" fmla="*/ 2602975 w 22"/>
              <a:gd name="T17" fmla="*/ 1259999 h 20"/>
              <a:gd name="T18" fmla="*/ 2212619 w 22"/>
              <a:gd name="T19" fmla="*/ 472648 h 20"/>
              <a:gd name="T20" fmla="*/ 1822263 w 22"/>
              <a:gd name="T21" fmla="*/ 315099 h 20"/>
              <a:gd name="T22" fmla="*/ 2082380 w 22"/>
              <a:gd name="T23" fmla="*/ 472648 h 20"/>
              <a:gd name="T24" fmla="*/ 1692024 w 22"/>
              <a:gd name="T25" fmla="*/ 315099 h 20"/>
              <a:gd name="T26" fmla="*/ 1822263 w 22"/>
              <a:gd name="T27" fmla="*/ 315099 h 20"/>
              <a:gd name="T28" fmla="*/ 0 w 22"/>
              <a:gd name="T29" fmla="*/ 315099 h 20"/>
              <a:gd name="T30" fmla="*/ 130239 w 22"/>
              <a:gd name="T31" fmla="*/ 157549 h 20"/>
              <a:gd name="T32" fmla="*/ 781073 w 22"/>
              <a:gd name="T33" fmla="*/ 315099 h 20"/>
              <a:gd name="T34" fmla="*/ 0 w 22"/>
              <a:gd name="T35" fmla="*/ 315099 h 20"/>
              <a:gd name="T36" fmla="*/ 1822263 w 22"/>
              <a:gd name="T37" fmla="*/ 0 h 20"/>
              <a:gd name="T38" fmla="*/ 2212619 w 22"/>
              <a:gd name="T39" fmla="*/ 315099 h 20"/>
              <a:gd name="T40" fmla="*/ 1822263 w 22"/>
              <a:gd name="T41" fmla="*/ 157549 h 20"/>
              <a:gd name="T42" fmla="*/ 1561785 w 22"/>
              <a:gd name="T43" fmla="*/ 0 h 20"/>
              <a:gd name="T44" fmla="*/ 1822263 w 22"/>
              <a:gd name="T45" fmla="*/ 0 h 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2" h="20">
                <a:moveTo>
                  <a:pt x="17" y="19"/>
                </a:moveTo>
                <a:cubicBezTo>
                  <a:pt x="17" y="18"/>
                  <a:pt x="19" y="17"/>
                  <a:pt x="19" y="16"/>
                </a:cubicBezTo>
                <a:cubicBezTo>
                  <a:pt x="19" y="17"/>
                  <a:pt x="17" y="19"/>
                  <a:pt x="17" y="19"/>
                </a:cubicBezTo>
                <a:close/>
                <a:moveTo>
                  <a:pt x="19" y="13"/>
                </a:moveTo>
                <a:cubicBezTo>
                  <a:pt x="20" y="13"/>
                  <a:pt x="21" y="12"/>
                  <a:pt x="21" y="11"/>
                </a:cubicBezTo>
                <a:cubicBezTo>
                  <a:pt x="21" y="12"/>
                  <a:pt x="20" y="13"/>
                  <a:pt x="19" y="14"/>
                </a:cubicBezTo>
                <a:lnTo>
                  <a:pt x="19" y="13"/>
                </a:lnTo>
                <a:close/>
                <a:moveTo>
                  <a:pt x="17" y="3"/>
                </a:moveTo>
                <a:cubicBezTo>
                  <a:pt x="19" y="5"/>
                  <a:pt x="19" y="6"/>
                  <a:pt x="20" y="8"/>
                </a:cubicBezTo>
                <a:cubicBezTo>
                  <a:pt x="19" y="8"/>
                  <a:pt x="19" y="6"/>
                  <a:pt x="17" y="3"/>
                </a:cubicBezTo>
                <a:close/>
                <a:moveTo>
                  <a:pt x="14" y="2"/>
                </a:moveTo>
                <a:cubicBezTo>
                  <a:pt x="14" y="2"/>
                  <a:pt x="15" y="2"/>
                  <a:pt x="16" y="3"/>
                </a:cubicBezTo>
                <a:cubicBezTo>
                  <a:pt x="15" y="2"/>
                  <a:pt x="14" y="2"/>
                  <a:pt x="13" y="2"/>
                </a:cubicBezTo>
                <a:lnTo>
                  <a:pt x="14" y="2"/>
                </a:lnTo>
                <a:close/>
                <a:moveTo>
                  <a:pt x="0" y="2"/>
                </a:moveTo>
                <a:lnTo>
                  <a:pt x="1" y="1"/>
                </a:lnTo>
                <a:cubicBezTo>
                  <a:pt x="1" y="2"/>
                  <a:pt x="5" y="2"/>
                  <a:pt x="6" y="2"/>
                </a:cubicBezTo>
                <a:lnTo>
                  <a:pt x="0" y="2"/>
                </a:lnTo>
                <a:close/>
                <a:moveTo>
                  <a:pt x="14" y="0"/>
                </a:moveTo>
                <a:cubicBezTo>
                  <a:pt x="14" y="0"/>
                  <a:pt x="15" y="0"/>
                  <a:pt x="17" y="2"/>
                </a:cubicBezTo>
                <a:cubicBezTo>
                  <a:pt x="15" y="1"/>
                  <a:pt x="14" y="1"/>
                  <a:pt x="14" y="1"/>
                </a:cubicBezTo>
                <a:lnTo>
                  <a:pt x="12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8" name="Freeform 3194">
            <a:extLst>
              <a:ext uri="{FF2B5EF4-FFF2-40B4-BE49-F238E27FC236}">
                <a16:creationId xmlns:a16="http://schemas.microsoft.com/office/drawing/2014/main" id="{9CAB12B4-9752-8744-9D62-2062A1D43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2988"/>
            <a:ext cx="3175" cy="4762"/>
          </a:xfrm>
          <a:custGeom>
            <a:avLst/>
            <a:gdLst>
              <a:gd name="T0" fmla="*/ 157559 w 8"/>
              <a:gd name="T1" fmla="*/ 0 h 15"/>
              <a:gd name="T2" fmla="*/ 1102519 w 8"/>
              <a:gd name="T3" fmla="*/ 100637 h 15"/>
              <a:gd name="T4" fmla="*/ 944959 w 8"/>
              <a:gd name="T5" fmla="*/ 1411139 h 15"/>
              <a:gd name="T6" fmla="*/ 0 w 8"/>
              <a:gd name="T7" fmla="*/ 1310185 h 15"/>
              <a:gd name="T8" fmla="*/ 157559 w 8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5">
                <a:moveTo>
                  <a:pt x="1" y="0"/>
                </a:moveTo>
                <a:lnTo>
                  <a:pt x="7" y="1"/>
                </a:lnTo>
                <a:lnTo>
                  <a:pt x="6" y="14"/>
                </a:lnTo>
                <a:lnTo>
                  <a:pt x="0" y="13"/>
                </a:lnTo>
                <a:lnTo>
                  <a:pt x="1" y="0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49" name="Freeform 3195">
            <a:extLst>
              <a:ext uri="{FF2B5EF4-FFF2-40B4-BE49-F238E27FC236}">
                <a16:creationId xmlns:a16="http://schemas.microsoft.com/office/drawing/2014/main" id="{04ABC209-457F-4640-A417-EC47FDCCE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1587" cy="4762"/>
          </a:xfrm>
          <a:custGeom>
            <a:avLst/>
            <a:gdLst>
              <a:gd name="T0" fmla="*/ 279841 w 3"/>
              <a:gd name="T1" fmla="*/ 1504112 h 14"/>
              <a:gd name="T2" fmla="*/ 0 w 3"/>
              <a:gd name="T3" fmla="*/ 1504112 h 14"/>
              <a:gd name="T4" fmla="*/ 559682 w 3"/>
              <a:gd name="T5" fmla="*/ 0 h 14"/>
              <a:gd name="T6" fmla="*/ 279841 w 3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4">
                <a:moveTo>
                  <a:pt x="1" y="13"/>
                </a:moveTo>
                <a:lnTo>
                  <a:pt x="0" y="13"/>
                </a:lnTo>
                <a:lnTo>
                  <a:pt x="2" y="0"/>
                </a:lnTo>
                <a:lnTo>
                  <a:pt x="1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0" name="Freeform 3196">
            <a:extLst>
              <a:ext uri="{FF2B5EF4-FFF2-40B4-BE49-F238E27FC236}">
                <a16:creationId xmlns:a16="http://schemas.microsoft.com/office/drawing/2014/main" id="{A9D0EEC7-6D43-7546-BD76-5AFA71B8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09813"/>
            <a:ext cx="3175" cy="3175"/>
          </a:xfrm>
          <a:custGeom>
            <a:avLst/>
            <a:gdLst>
              <a:gd name="T0" fmla="*/ 411389 w 7"/>
              <a:gd name="T1" fmla="*/ 0 h 9"/>
              <a:gd name="T2" fmla="*/ 1234168 w 7"/>
              <a:gd name="T3" fmla="*/ 124531 h 9"/>
              <a:gd name="T4" fmla="*/ 1234168 w 7"/>
              <a:gd name="T5" fmla="*/ 622300 h 9"/>
              <a:gd name="T6" fmla="*/ 1028700 w 7"/>
              <a:gd name="T7" fmla="*/ 622300 h 9"/>
              <a:gd name="T8" fmla="*/ 617311 w 7"/>
              <a:gd name="T9" fmla="*/ 373239 h 9"/>
              <a:gd name="T10" fmla="*/ 617311 w 7"/>
              <a:gd name="T11" fmla="*/ 622300 h 9"/>
              <a:gd name="T12" fmla="*/ 1028700 w 7"/>
              <a:gd name="T13" fmla="*/ 995539 h 9"/>
              <a:gd name="T14" fmla="*/ 205921 w 7"/>
              <a:gd name="T15" fmla="*/ 871008 h 9"/>
              <a:gd name="T16" fmla="*/ 411389 w 7"/>
              <a:gd name="T17" fmla="*/ 622300 h 9"/>
              <a:gd name="T18" fmla="*/ 411389 w 7"/>
              <a:gd name="T19" fmla="*/ 497769 h 9"/>
              <a:gd name="T20" fmla="*/ 0 w 7"/>
              <a:gd name="T21" fmla="*/ 622300 h 9"/>
              <a:gd name="T22" fmla="*/ 205921 w 7"/>
              <a:gd name="T23" fmla="*/ 124531 h 9"/>
              <a:gd name="T24" fmla="*/ 411389 w 7"/>
              <a:gd name="T25" fmla="*/ 124531 h 9"/>
              <a:gd name="T26" fmla="*/ 411389 w 7"/>
              <a:gd name="T27" fmla="*/ 0 h 9"/>
              <a:gd name="T28" fmla="*/ 1028700 w 7"/>
              <a:gd name="T29" fmla="*/ 124531 h 9"/>
              <a:gd name="T30" fmla="*/ 617311 w 7"/>
              <a:gd name="T31" fmla="*/ 373239 h 9"/>
              <a:gd name="T32" fmla="*/ 1028700 w 7"/>
              <a:gd name="T33" fmla="*/ 124531 h 9"/>
              <a:gd name="T34" fmla="*/ 1234168 w 7"/>
              <a:gd name="T35" fmla="*/ 124531 h 9"/>
              <a:gd name="T36" fmla="*/ 1028700 w 7"/>
              <a:gd name="T37" fmla="*/ 124531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" h="9">
                <a:moveTo>
                  <a:pt x="2" y="0"/>
                </a:moveTo>
                <a:lnTo>
                  <a:pt x="6" y="1"/>
                </a:lnTo>
                <a:lnTo>
                  <a:pt x="6" y="5"/>
                </a:lnTo>
                <a:lnTo>
                  <a:pt x="5" y="5"/>
                </a:lnTo>
                <a:cubicBezTo>
                  <a:pt x="5" y="4"/>
                  <a:pt x="3" y="3"/>
                  <a:pt x="3" y="3"/>
                </a:cubicBezTo>
                <a:lnTo>
                  <a:pt x="3" y="5"/>
                </a:lnTo>
                <a:lnTo>
                  <a:pt x="5" y="8"/>
                </a:lnTo>
                <a:lnTo>
                  <a:pt x="1" y="7"/>
                </a:lnTo>
                <a:lnTo>
                  <a:pt x="2" y="5"/>
                </a:lnTo>
                <a:lnTo>
                  <a:pt x="2" y="4"/>
                </a:lnTo>
                <a:cubicBezTo>
                  <a:pt x="1" y="5"/>
                  <a:pt x="0" y="5"/>
                  <a:pt x="0" y="5"/>
                </a:cubicBez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close/>
                <a:moveTo>
                  <a:pt x="5" y="1"/>
                </a:moveTo>
                <a:cubicBezTo>
                  <a:pt x="4" y="1"/>
                  <a:pt x="3" y="3"/>
                  <a:pt x="3" y="3"/>
                </a:cubicBezTo>
                <a:lnTo>
                  <a:pt x="5" y="1"/>
                </a:lnTo>
                <a:cubicBezTo>
                  <a:pt x="6" y="1"/>
                  <a:pt x="6" y="1"/>
                  <a:pt x="6" y="1"/>
                </a:cubicBezTo>
                <a:lnTo>
                  <a:pt x="5" y="1"/>
                </a:lnTo>
                <a:close/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1" name="Freeform 3197">
            <a:extLst>
              <a:ext uri="{FF2B5EF4-FFF2-40B4-BE49-F238E27FC236}">
                <a16:creationId xmlns:a16="http://schemas.microsoft.com/office/drawing/2014/main" id="{F4271397-D491-044A-99D4-D7FD45A60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09813"/>
            <a:ext cx="3175" cy="3175"/>
          </a:xfrm>
          <a:custGeom>
            <a:avLst/>
            <a:gdLst>
              <a:gd name="T0" fmla="*/ 1028700 w 7"/>
              <a:gd name="T1" fmla="*/ 1102519 h 8"/>
              <a:gd name="T2" fmla="*/ 822779 w 7"/>
              <a:gd name="T3" fmla="*/ 944959 h 8"/>
              <a:gd name="T4" fmla="*/ 617311 w 7"/>
              <a:gd name="T5" fmla="*/ 630238 h 8"/>
              <a:gd name="T6" fmla="*/ 1028700 w 7"/>
              <a:gd name="T7" fmla="*/ 1102519 h 8"/>
              <a:gd name="T8" fmla="*/ 205921 w 7"/>
              <a:gd name="T9" fmla="*/ 944959 h 8"/>
              <a:gd name="T10" fmla="*/ 822779 w 7"/>
              <a:gd name="T11" fmla="*/ 944959 h 8"/>
              <a:gd name="T12" fmla="*/ 822779 w 7"/>
              <a:gd name="T13" fmla="*/ 1102519 h 8"/>
              <a:gd name="T14" fmla="*/ 205921 w 7"/>
              <a:gd name="T15" fmla="*/ 944959 h 8"/>
              <a:gd name="T16" fmla="*/ 0 w 7"/>
              <a:gd name="T17" fmla="*/ 630238 h 8"/>
              <a:gd name="T18" fmla="*/ 411389 w 7"/>
              <a:gd name="T19" fmla="*/ 472678 h 8"/>
              <a:gd name="T20" fmla="*/ 0 w 7"/>
              <a:gd name="T21" fmla="*/ 630238 h 8"/>
              <a:gd name="T22" fmla="*/ 1234168 w 7"/>
              <a:gd name="T23" fmla="*/ 0 h 8"/>
              <a:gd name="T24" fmla="*/ 1028700 w 7"/>
              <a:gd name="T25" fmla="*/ 157559 h 8"/>
              <a:gd name="T26" fmla="*/ 822779 w 7"/>
              <a:gd name="T27" fmla="*/ 157559 h 8"/>
              <a:gd name="T28" fmla="*/ 1028700 w 7"/>
              <a:gd name="T29" fmla="*/ 0 h 8"/>
              <a:gd name="T30" fmla="*/ 1234168 w 7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8">
                <a:moveTo>
                  <a:pt x="5" y="7"/>
                </a:moveTo>
                <a:lnTo>
                  <a:pt x="4" y="6"/>
                </a:lnTo>
                <a:lnTo>
                  <a:pt x="3" y="4"/>
                </a:lnTo>
                <a:lnTo>
                  <a:pt x="5" y="7"/>
                </a:lnTo>
                <a:close/>
                <a:moveTo>
                  <a:pt x="1" y="6"/>
                </a:moveTo>
                <a:lnTo>
                  <a:pt x="4" y="6"/>
                </a:lnTo>
                <a:lnTo>
                  <a:pt x="4" y="7"/>
                </a:lnTo>
                <a:lnTo>
                  <a:pt x="1" y="6"/>
                </a:lnTo>
                <a:close/>
                <a:moveTo>
                  <a:pt x="0" y="4"/>
                </a:moveTo>
                <a:cubicBezTo>
                  <a:pt x="0" y="4"/>
                  <a:pt x="1" y="3"/>
                  <a:pt x="2" y="3"/>
                </a:cubicBezTo>
                <a:cubicBezTo>
                  <a:pt x="1" y="4"/>
                  <a:pt x="0" y="4"/>
                  <a:pt x="0" y="4"/>
                </a:cubicBezTo>
                <a:close/>
                <a:moveTo>
                  <a:pt x="6" y="0"/>
                </a:moveTo>
                <a:cubicBezTo>
                  <a:pt x="6" y="0"/>
                  <a:pt x="6" y="1"/>
                  <a:pt x="5" y="1"/>
                </a:cubicBezTo>
                <a:lnTo>
                  <a:pt x="4" y="1"/>
                </a:lnTo>
                <a:lnTo>
                  <a:pt x="5" y="0"/>
                </a:ln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2" name="Freeform 3198">
            <a:extLst>
              <a:ext uri="{FF2B5EF4-FFF2-40B4-BE49-F238E27FC236}">
                <a16:creationId xmlns:a16="http://schemas.microsoft.com/office/drawing/2014/main" id="{88837470-88DF-1642-8712-C01FB7621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1400"/>
            <a:ext cx="3175" cy="3175"/>
          </a:xfrm>
          <a:custGeom>
            <a:avLst/>
            <a:gdLst>
              <a:gd name="T0" fmla="*/ 944959 w 8"/>
              <a:gd name="T1" fmla="*/ 617311 h 7"/>
              <a:gd name="T2" fmla="*/ 472678 w 8"/>
              <a:gd name="T3" fmla="*/ 1234168 h 7"/>
              <a:gd name="T4" fmla="*/ 157559 w 8"/>
              <a:gd name="T5" fmla="*/ 617311 h 7"/>
              <a:gd name="T6" fmla="*/ 472678 w 8"/>
              <a:gd name="T7" fmla="*/ 0 h 7"/>
              <a:gd name="T8" fmla="*/ 944959 w 8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6" y="3"/>
                </a:moveTo>
                <a:cubicBezTo>
                  <a:pt x="6" y="5"/>
                  <a:pt x="5" y="6"/>
                  <a:pt x="3" y="6"/>
                </a:cubicBezTo>
                <a:cubicBezTo>
                  <a:pt x="2" y="6"/>
                  <a:pt x="0" y="4"/>
                  <a:pt x="1" y="3"/>
                </a:cubicBezTo>
                <a:cubicBezTo>
                  <a:pt x="1" y="0"/>
                  <a:pt x="3" y="0"/>
                  <a:pt x="3" y="0"/>
                </a:cubicBezTo>
                <a:cubicBezTo>
                  <a:pt x="6" y="0"/>
                  <a:pt x="7" y="1"/>
                  <a:pt x="6" y="3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3" name="Freeform 3199">
            <a:extLst>
              <a:ext uri="{FF2B5EF4-FFF2-40B4-BE49-F238E27FC236}">
                <a16:creationId xmlns:a16="http://schemas.microsoft.com/office/drawing/2014/main" id="{A15FDC44-9BD1-1147-B434-40C8E79A2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1400"/>
            <a:ext cx="3175" cy="3175"/>
          </a:xfrm>
          <a:custGeom>
            <a:avLst/>
            <a:gdLst>
              <a:gd name="T0" fmla="*/ 472678 w 8"/>
              <a:gd name="T1" fmla="*/ 1234168 h 7"/>
              <a:gd name="T2" fmla="*/ 944959 w 8"/>
              <a:gd name="T3" fmla="*/ 617311 h 7"/>
              <a:gd name="T4" fmla="*/ 944959 w 8"/>
              <a:gd name="T5" fmla="*/ 205921 h 7"/>
              <a:gd name="T6" fmla="*/ 1102519 w 8"/>
              <a:gd name="T7" fmla="*/ 617311 h 7"/>
              <a:gd name="T8" fmla="*/ 472678 w 8"/>
              <a:gd name="T9" fmla="*/ 1234168 h 7"/>
              <a:gd name="T10" fmla="*/ 0 w 8"/>
              <a:gd name="T11" fmla="*/ 617311 h 7"/>
              <a:gd name="T12" fmla="*/ 472678 w 8"/>
              <a:gd name="T13" fmla="*/ 0 h 7"/>
              <a:gd name="T14" fmla="*/ 472678 w 8"/>
              <a:gd name="T15" fmla="*/ 0 h 7"/>
              <a:gd name="T16" fmla="*/ 157559 w 8"/>
              <a:gd name="T17" fmla="*/ 617311 h 7"/>
              <a:gd name="T18" fmla="*/ 472678 w 8"/>
              <a:gd name="T19" fmla="*/ 1234168 h 7"/>
              <a:gd name="T20" fmla="*/ 0 w 8"/>
              <a:gd name="T21" fmla="*/ 617311 h 7"/>
              <a:gd name="T22" fmla="*/ 944959 w 8"/>
              <a:gd name="T23" fmla="*/ 205921 h 7"/>
              <a:gd name="T24" fmla="*/ 472678 w 8"/>
              <a:gd name="T25" fmla="*/ 0 h 7"/>
              <a:gd name="T26" fmla="*/ 472678 w 8"/>
              <a:gd name="T27" fmla="*/ 0 h 7"/>
              <a:gd name="T28" fmla="*/ 944959 w 8"/>
              <a:gd name="T29" fmla="*/ 205921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" h="7">
                <a:moveTo>
                  <a:pt x="3" y="6"/>
                </a:moveTo>
                <a:cubicBezTo>
                  <a:pt x="5" y="6"/>
                  <a:pt x="6" y="5"/>
                  <a:pt x="6" y="3"/>
                </a:cubicBezTo>
                <a:cubicBezTo>
                  <a:pt x="7" y="2"/>
                  <a:pt x="7" y="1"/>
                  <a:pt x="6" y="1"/>
                </a:cubicBezTo>
                <a:cubicBezTo>
                  <a:pt x="7" y="1"/>
                  <a:pt x="7" y="2"/>
                  <a:pt x="7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0" y="3"/>
                </a:moveTo>
                <a:cubicBezTo>
                  <a:pt x="1" y="0"/>
                  <a:pt x="3" y="0"/>
                  <a:pt x="3" y="0"/>
                </a:cubicBezTo>
                <a:cubicBezTo>
                  <a:pt x="3" y="0"/>
                  <a:pt x="1" y="1"/>
                  <a:pt x="1" y="3"/>
                </a:cubicBezTo>
                <a:cubicBezTo>
                  <a:pt x="0" y="4"/>
                  <a:pt x="3" y="6"/>
                  <a:pt x="3" y="6"/>
                </a:cubicBezTo>
                <a:cubicBezTo>
                  <a:pt x="3" y="6"/>
                  <a:pt x="0" y="4"/>
                  <a:pt x="0" y="3"/>
                </a:cubicBezTo>
                <a:close/>
                <a:moveTo>
                  <a:pt x="6" y="1"/>
                </a:moveTo>
                <a:cubicBezTo>
                  <a:pt x="5" y="1"/>
                  <a:pt x="4" y="0"/>
                  <a:pt x="3" y="0"/>
                </a:cubicBezTo>
                <a:cubicBezTo>
                  <a:pt x="4" y="0"/>
                  <a:pt x="5" y="0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4" name="Freeform 3200">
            <a:extLst>
              <a:ext uri="{FF2B5EF4-FFF2-40B4-BE49-F238E27FC236}">
                <a16:creationId xmlns:a16="http://schemas.microsoft.com/office/drawing/2014/main" id="{7E856495-5FF5-4D40-A578-8DA19EC6F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1400"/>
            <a:ext cx="3175" cy="1588"/>
          </a:xfrm>
          <a:custGeom>
            <a:avLst/>
            <a:gdLst>
              <a:gd name="T0" fmla="*/ 157559 w 8"/>
              <a:gd name="T1" fmla="*/ 302673 h 5"/>
              <a:gd name="T2" fmla="*/ 157559 w 8"/>
              <a:gd name="T3" fmla="*/ 100997 h 5"/>
              <a:gd name="T4" fmla="*/ 472678 w 8"/>
              <a:gd name="T5" fmla="*/ 100997 h 5"/>
              <a:gd name="T6" fmla="*/ 472678 w 8"/>
              <a:gd name="T7" fmla="*/ 0 h 5"/>
              <a:gd name="T8" fmla="*/ 472678 w 8"/>
              <a:gd name="T9" fmla="*/ 0 h 5"/>
              <a:gd name="T10" fmla="*/ 630238 w 8"/>
              <a:gd name="T11" fmla="*/ 0 h 5"/>
              <a:gd name="T12" fmla="*/ 630238 w 8"/>
              <a:gd name="T13" fmla="*/ 201676 h 5"/>
              <a:gd name="T14" fmla="*/ 944959 w 8"/>
              <a:gd name="T15" fmla="*/ 201676 h 5"/>
              <a:gd name="T16" fmla="*/ 944959 w 8"/>
              <a:gd name="T17" fmla="*/ 403352 h 5"/>
              <a:gd name="T18" fmla="*/ 157559 w 8"/>
              <a:gd name="T19" fmla="*/ 302673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5">
                <a:moveTo>
                  <a:pt x="1" y="3"/>
                </a:moveTo>
                <a:cubicBezTo>
                  <a:pt x="1" y="3"/>
                  <a:pt x="0" y="2"/>
                  <a:pt x="1" y="1"/>
                </a:cubicBez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cubicBezTo>
                  <a:pt x="7" y="3"/>
                  <a:pt x="6" y="4"/>
                  <a:pt x="6" y="4"/>
                </a:cubicBezTo>
                <a:lnTo>
                  <a:pt x="1" y="3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5" name="Freeform 3201">
            <a:extLst>
              <a:ext uri="{FF2B5EF4-FFF2-40B4-BE49-F238E27FC236}">
                <a16:creationId xmlns:a16="http://schemas.microsoft.com/office/drawing/2014/main" id="{8A2C58E6-4FE0-374C-BC97-DA6F31305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1400"/>
            <a:ext cx="3175" cy="1588"/>
          </a:xfrm>
          <a:custGeom>
            <a:avLst/>
            <a:gdLst>
              <a:gd name="T0" fmla="*/ 1234168 w 7"/>
              <a:gd name="T1" fmla="*/ 472827 h 4"/>
              <a:gd name="T2" fmla="*/ 1028700 w 7"/>
              <a:gd name="T3" fmla="*/ 472827 h 4"/>
              <a:gd name="T4" fmla="*/ 1028700 w 7"/>
              <a:gd name="T5" fmla="*/ 157609 h 4"/>
              <a:gd name="T6" fmla="*/ 1234168 w 7"/>
              <a:gd name="T7" fmla="*/ 472827 h 4"/>
              <a:gd name="T8" fmla="*/ 0 w 7"/>
              <a:gd name="T9" fmla="*/ 315218 h 4"/>
              <a:gd name="T10" fmla="*/ 0 w 7"/>
              <a:gd name="T11" fmla="*/ 0 h 4"/>
              <a:gd name="T12" fmla="*/ 1028700 w 7"/>
              <a:gd name="T13" fmla="*/ 472827 h 4"/>
              <a:gd name="T14" fmla="*/ 0 w 7"/>
              <a:gd name="T15" fmla="*/ 315218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4">
                <a:moveTo>
                  <a:pt x="6" y="3"/>
                </a:moveTo>
                <a:lnTo>
                  <a:pt x="5" y="3"/>
                </a:lnTo>
                <a:cubicBezTo>
                  <a:pt x="5" y="2"/>
                  <a:pt x="6" y="2"/>
                  <a:pt x="5" y="1"/>
                </a:cubicBezTo>
                <a:cubicBezTo>
                  <a:pt x="6" y="2"/>
                  <a:pt x="6" y="3"/>
                  <a:pt x="6" y="3"/>
                </a:cubicBezTo>
                <a:close/>
                <a:moveTo>
                  <a:pt x="0" y="2"/>
                </a:moveTo>
                <a:lnTo>
                  <a:pt x="0" y="0"/>
                </a:lnTo>
                <a:lnTo>
                  <a:pt x="5" y="3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6" name="Freeform 3202">
            <a:extLst>
              <a:ext uri="{FF2B5EF4-FFF2-40B4-BE49-F238E27FC236}">
                <a16:creationId xmlns:a16="http://schemas.microsoft.com/office/drawing/2014/main" id="{ADB066FB-72C8-9649-AC10-8ACB59A61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17750"/>
            <a:ext cx="4762" cy="3175"/>
          </a:xfrm>
          <a:custGeom>
            <a:avLst/>
            <a:gdLst>
              <a:gd name="T0" fmla="*/ 315086 w 12"/>
              <a:gd name="T1" fmla="*/ 0 h 11"/>
              <a:gd name="T2" fmla="*/ 1574635 w 12"/>
              <a:gd name="T3" fmla="*/ 0 h 11"/>
              <a:gd name="T4" fmla="*/ 1102403 w 12"/>
              <a:gd name="T5" fmla="*/ 166543 h 11"/>
              <a:gd name="T6" fmla="*/ 1102403 w 12"/>
              <a:gd name="T7" fmla="*/ 333375 h 11"/>
              <a:gd name="T8" fmla="*/ 1259946 w 12"/>
              <a:gd name="T9" fmla="*/ 249959 h 11"/>
              <a:gd name="T10" fmla="*/ 1732178 w 12"/>
              <a:gd name="T11" fmla="*/ 83416 h 11"/>
              <a:gd name="T12" fmla="*/ 1574635 w 12"/>
              <a:gd name="T13" fmla="*/ 749877 h 11"/>
              <a:gd name="T14" fmla="*/ 1102403 w 12"/>
              <a:gd name="T15" fmla="*/ 583045 h 11"/>
              <a:gd name="T16" fmla="*/ 944860 w 12"/>
              <a:gd name="T17" fmla="*/ 416502 h 11"/>
              <a:gd name="T18" fmla="*/ 1102403 w 12"/>
              <a:gd name="T19" fmla="*/ 666461 h 11"/>
              <a:gd name="T20" fmla="*/ 1259946 w 12"/>
              <a:gd name="T21" fmla="*/ 833005 h 11"/>
              <a:gd name="T22" fmla="*/ 157543 w 12"/>
              <a:gd name="T23" fmla="*/ 833005 h 11"/>
              <a:gd name="T24" fmla="*/ 472629 w 12"/>
              <a:gd name="T25" fmla="*/ 583045 h 11"/>
              <a:gd name="T26" fmla="*/ 787317 w 12"/>
              <a:gd name="T27" fmla="*/ 416502 h 11"/>
              <a:gd name="T28" fmla="*/ 315086 w 12"/>
              <a:gd name="T29" fmla="*/ 499918 h 11"/>
              <a:gd name="T30" fmla="*/ 0 w 12"/>
              <a:gd name="T31" fmla="*/ 666461 h 11"/>
              <a:gd name="T32" fmla="*/ 157543 w 12"/>
              <a:gd name="T33" fmla="*/ 83416 h 11"/>
              <a:gd name="T34" fmla="*/ 472629 w 12"/>
              <a:gd name="T35" fmla="*/ 249959 h 11"/>
              <a:gd name="T36" fmla="*/ 787317 w 12"/>
              <a:gd name="T37" fmla="*/ 333375 h 11"/>
              <a:gd name="T38" fmla="*/ 629775 w 12"/>
              <a:gd name="T39" fmla="*/ 83416 h 11"/>
              <a:gd name="T40" fmla="*/ 315086 w 12"/>
              <a:gd name="T41" fmla="*/ 0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11">
                <a:moveTo>
                  <a:pt x="2" y="0"/>
                </a:moveTo>
                <a:lnTo>
                  <a:pt x="10" y="0"/>
                </a:lnTo>
                <a:cubicBezTo>
                  <a:pt x="10" y="0"/>
                  <a:pt x="8" y="1"/>
                  <a:pt x="7" y="2"/>
                </a:cubicBezTo>
                <a:lnTo>
                  <a:pt x="7" y="4"/>
                </a:lnTo>
                <a:cubicBezTo>
                  <a:pt x="7" y="4"/>
                  <a:pt x="7" y="4"/>
                  <a:pt x="8" y="3"/>
                </a:cubicBezTo>
                <a:cubicBezTo>
                  <a:pt x="10" y="3"/>
                  <a:pt x="11" y="1"/>
                  <a:pt x="11" y="1"/>
                </a:cubicBezTo>
                <a:lnTo>
                  <a:pt x="10" y="9"/>
                </a:lnTo>
                <a:cubicBezTo>
                  <a:pt x="10" y="9"/>
                  <a:pt x="9" y="8"/>
                  <a:pt x="7" y="7"/>
                </a:cubicBezTo>
                <a:cubicBezTo>
                  <a:pt x="7" y="6"/>
                  <a:pt x="6" y="5"/>
                  <a:pt x="6" y="5"/>
                </a:cubicBezTo>
                <a:cubicBezTo>
                  <a:pt x="6" y="5"/>
                  <a:pt x="7" y="7"/>
                  <a:pt x="7" y="8"/>
                </a:cubicBezTo>
                <a:lnTo>
                  <a:pt x="8" y="10"/>
                </a:lnTo>
                <a:lnTo>
                  <a:pt x="1" y="10"/>
                </a:lnTo>
                <a:cubicBezTo>
                  <a:pt x="1" y="10"/>
                  <a:pt x="2" y="8"/>
                  <a:pt x="3" y="7"/>
                </a:cubicBezTo>
                <a:cubicBezTo>
                  <a:pt x="4" y="7"/>
                  <a:pt x="5" y="5"/>
                  <a:pt x="5" y="5"/>
                </a:cubicBezTo>
                <a:lnTo>
                  <a:pt x="2" y="6"/>
                </a:lnTo>
                <a:cubicBezTo>
                  <a:pt x="1" y="7"/>
                  <a:pt x="0" y="8"/>
                  <a:pt x="0" y="8"/>
                </a:cubicBezTo>
                <a:lnTo>
                  <a:pt x="1" y="1"/>
                </a:lnTo>
                <a:cubicBezTo>
                  <a:pt x="1" y="1"/>
                  <a:pt x="1" y="1"/>
                  <a:pt x="3" y="3"/>
                </a:cubicBezTo>
                <a:cubicBezTo>
                  <a:pt x="4" y="4"/>
                  <a:pt x="5" y="4"/>
                  <a:pt x="5" y="4"/>
                </a:cubicBezTo>
                <a:cubicBezTo>
                  <a:pt x="5" y="4"/>
                  <a:pt x="4" y="3"/>
                  <a:pt x="4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7" name="Freeform 3203">
            <a:extLst>
              <a:ext uri="{FF2B5EF4-FFF2-40B4-BE49-F238E27FC236}">
                <a16:creationId xmlns:a16="http://schemas.microsoft.com/office/drawing/2014/main" id="{E23C853D-5E9F-6F44-9BA2-2F97EFEBE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17750"/>
            <a:ext cx="3175" cy="3175"/>
          </a:xfrm>
          <a:custGeom>
            <a:avLst/>
            <a:gdLst>
              <a:gd name="T0" fmla="*/ 249959 w 11"/>
              <a:gd name="T1" fmla="*/ 666461 h 11"/>
              <a:gd name="T2" fmla="*/ 83416 w 11"/>
              <a:gd name="T3" fmla="*/ 833005 h 11"/>
              <a:gd name="T4" fmla="*/ 249959 w 11"/>
              <a:gd name="T5" fmla="*/ 666461 h 11"/>
              <a:gd name="T6" fmla="*/ 416502 w 11"/>
              <a:gd name="T7" fmla="*/ 416502 h 11"/>
              <a:gd name="T8" fmla="*/ 249959 w 11"/>
              <a:gd name="T9" fmla="*/ 583045 h 11"/>
              <a:gd name="T10" fmla="*/ 416502 w 11"/>
              <a:gd name="T11" fmla="*/ 416502 h 11"/>
              <a:gd name="T12" fmla="*/ 249959 w 11"/>
              <a:gd name="T13" fmla="*/ 499918 h 11"/>
              <a:gd name="T14" fmla="*/ 0 w 11"/>
              <a:gd name="T15" fmla="*/ 666461 h 11"/>
              <a:gd name="T16" fmla="*/ 0 w 11"/>
              <a:gd name="T17" fmla="*/ 583045 h 11"/>
              <a:gd name="T18" fmla="*/ 166543 w 11"/>
              <a:gd name="T19" fmla="*/ 499918 h 11"/>
              <a:gd name="T20" fmla="*/ 333375 w 11"/>
              <a:gd name="T21" fmla="*/ 416502 h 11"/>
              <a:gd name="T22" fmla="*/ 249959 w 11"/>
              <a:gd name="T23" fmla="*/ 499918 h 11"/>
              <a:gd name="T24" fmla="*/ 416502 w 11"/>
              <a:gd name="T25" fmla="*/ 333375 h 11"/>
              <a:gd name="T26" fmla="*/ 249959 w 11"/>
              <a:gd name="T27" fmla="*/ 249959 h 11"/>
              <a:gd name="T28" fmla="*/ 416502 w 11"/>
              <a:gd name="T29" fmla="*/ 333375 h 11"/>
              <a:gd name="T30" fmla="*/ 833005 w 11"/>
              <a:gd name="T31" fmla="*/ 0 h 11"/>
              <a:gd name="T32" fmla="*/ 583045 w 11"/>
              <a:gd name="T33" fmla="*/ 249959 h 11"/>
              <a:gd name="T34" fmla="*/ 583045 w 11"/>
              <a:gd name="T35" fmla="*/ 166543 h 11"/>
              <a:gd name="T36" fmla="*/ 833005 w 11"/>
              <a:gd name="T37" fmla="*/ 0 h 11"/>
              <a:gd name="T38" fmla="*/ 583045 w 11"/>
              <a:gd name="T39" fmla="*/ 333375 h 11"/>
              <a:gd name="T40" fmla="*/ 583045 w 11"/>
              <a:gd name="T41" fmla="*/ 249959 h 11"/>
              <a:gd name="T42" fmla="*/ 583045 w 11"/>
              <a:gd name="T43" fmla="*/ 333375 h 11"/>
              <a:gd name="T44" fmla="*/ 583045 w 11"/>
              <a:gd name="T45" fmla="*/ 333375 h 11"/>
              <a:gd name="T46" fmla="*/ 666461 w 11"/>
              <a:gd name="T47" fmla="*/ 249959 h 11"/>
              <a:gd name="T48" fmla="*/ 583045 w 11"/>
              <a:gd name="T49" fmla="*/ 333375 h 11"/>
              <a:gd name="T50" fmla="*/ 583045 w 11"/>
              <a:gd name="T51" fmla="*/ 583045 h 11"/>
              <a:gd name="T52" fmla="*/ 833005 w 11"/>
              <a:gd name="T53" fmla="*/ 749877 h 11"/>
              <a:gd name="T54" fmla="*/ 583045 w 11"/>
              <a:gd name="T55" fmla="*/ 583045 h 11"/>
              <a:gd name="T56" fmla="*/ 499918 w 11"/>
              <a:gd name="T57" fmla="*/ 416502 h 11"/>
              <a:gd name="T58" fmla="*/ 583045 w 11"/>
              <a:gd name="T59" fmla="*/ 666461 h 11"/>
              <a:gd name="T60" fmla="*/ 666461 w 11"/>
              <a:gd name="T61" fmla="*/ 833005 h 11"/>
              <a:gd name="T62" fmla="*/ 583045 w 11"/>
              <a:gd name="T63" fmla="*/ 749877 h 11"/>
              <a:gd name="T64" fmla="*/ 499918 w 11"/>
              <a:gd name="T65" fmla="*/ 416502 h 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" h="11">
                <a:moveTo>
                  <a:pt x="3" y="8"/>
                </a:moveTo>
                <a:cubicBezTo>
                  <a:pt x="2" y="8"/>
                  <a:pt x="1" y="10"/>
                  <a:pt x="1" y="10"/>
                </a:cubicBezTo>
                <a:cubicBezTo>
                  <a:pt x="1" y="9"/>
                  <a:pt x="2" y="8"/>
                  <a:pt x="3" y="8"/>
                </a:cubicBezTo>
                <a:close/>
                <a:moveTo>
                  <a:pt x="5" y="5"/>
                </a:moveTo>
                <a:cubicBezTo>
                  <a:pt x="5" y="5"/>
                  <a:pt x="4" y="7"/>
                  <a:pt x="3" y="7"/>
                </a:cubicBezTo>
                <a:cubicBezTo>
                  <a:pt x="3" y="7"/>
                  <a:pt x="4" y="5"/>
                  <a:pt x="5" y="5"/>
                </a:cubicBezTo>
                <a:close/>
                <a:moveTo>
                  <a:pt x="3" y="6"/>
                </a:moveTo>
                <a:cubicBezTo>
                  <a:pt x="1" y="7"/>
                  <a:pt x="0" y="8"/>
                  <a:pt x="0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7"/>
                  <a:pt x="1" y="7"/>
                  <a:pt x="2" y="6"/>
                </a:cubicBezTo>
                <a:lnTo>
                  <a:pt x="4" y="5"/>
                </a:lnTo>
                <a:cubicBezTo>
                  <a:pt x="3" y="6"/>
                  <a:pt x="3" y="6"/>
                  <a:pt x="3" y="6"/>
                </a:cubicBezTo>
                <a:close/>
                <a:moveTo>
                  <a:pt x="5" y="4"/>
                </a:moveTo>
                <a:lnTo>
                  <a:pt x="3" y="3"/>
                </a:lnTo>
                <a:cubicBezTo>
                  <a:pt x="4" y="3"/>
                  <a:pt x="5" y="4"/>
                  <a:pt x="5" y="4"/>
                </a:cubicBezTo>
                <a:close/>
                <a:moveTo>
                  <a:pt x="10" y="0"/>
                </a:moveTo>
                <a:cubicBezTo>
                  <a:pt x="9" y="1"/>
                  <a:pt x="8" y="1"/>
                  <a:pt x="7" y="3"/>
                </a:cubicBezTo>
                <a:lnTo>
                  <a:pt x="7" y="2"/>
                </a:lnTo>
                <a:cubicBezTo>
                  <a:pt x="8" y="1"/>
                  <a:pt x="10" y="0"/>
                  <a:pt x="10" y="0"/>
                </a:cubicBezTo>
                <a:close/>
                <a:moveTo>
                  <a:pt x="7" y="4"/>
                </a:moveTo>
                <a:cubicBezTo>
                  <a:pt x="6" y="4"/>
                  <a:pt x="7" y="3"/>
                  <a:pt x="7" y="3"/>
                </a:cubicBezTo>
                <a:lnTo>
                  <a:pt x="7" y="4"/>
                </a:lnTo>
                <a:close/>
                <a:moveTo>
                  <a:pt x="7" y="4"/>
                </a:moveTo>
                <a:lnTo>
                  <a:pt x="8" y="3"/>
                </a:lnTo>
                <a:cubicBezTo>
                  <a:pt x="8" y="3"/>
                  <a:pt x="8" y="4"/>
                  <a:pt x="7" y="4"/>
                </a:cubicBezTo>
                <a:close/>
                <a:moveTo>
                  <a:pt x="7" y="7"/>
                </a:moveTo>
                <a:cubicBezTo>
                  <a:pt x="9" y="8"/>
                  <a:pt x="10" y="9"/>
                  <a:pt x="10" y="9"/>
                </a:cubicBezTo>
                <a:cubicBezTo>
                  <a:pt x="9" y="9"/>
                  <a:pt x="9" y="8"/>
                  <a:pt x="7" y="7"/>
                </a:cubicBezTo>
                <a:close/>
                <a:moveTo>
                  <a:pt x="6" y="5"/>
                </a:moveTo>
                <a:cubicBezTo>
                  <a:pt x="7" y="5"/>
                  <a:pt x="7" y="7"/>
                  <a:pt x="7" y="8"/>
                </a:cubicBezTo>
                <a:lnTo>
                  <a:pt x="8" y="10"/>
                </a:lnTo>
                <a:cubicBezTo>
                  <a:pt x="7" y="10"/>
                  <a:pt x="7" y="9"/>
                  <a:pt x="7" y="9"/>
                </a:cubicBezTo>
                <a:cubicBezTo>
                  <a:pt x="6" y="6"/>
                  <a:pt x="6" y="5"/>
                  <a:pt x="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8" name="Freeform 3204">
            <a:extLst>
              <a:ext uri="{FF2B5EF4-FFF2-40B4-BE49-F238E27FC236}">
                <a16:creationId xmlns:a16="http://schemas.microsoft.com/office/drawing/2014/main" id="{35744044-053E-E14E-AAC3-6D2A26602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7750"/>
            <a:ext cx="3175" cy="3175"/>
          </a:xfrm>
          <a:custGeom>
            <a:avLst/>
            <a:gdLst>
              <a:gd name="T0" fmla="*/ 205921 w 7"/>
              <a:gd name="T1" fmla="*/ 833005 h 11"/>
              <a:gd name="T2" fmla="*/ 0 w 7"/>
              <a:gd name="T3" fmla="*/ 83416 h 11"/>
              <a:gd name="T4" fmla="*/ 617311 w 7"/>
              <a:gd name="T5" fmla="*/ 0 h 11"/>
              <a:gd name="T6" fmla="*/ 617311 w 7"/>
              <a:gd name="T7" fmla="*/ 166543 h 11"/>
              <a:gd name="T8" fmla="*/ 205921 w 7"/>
              <a:gd name="T9" fmla="*/ 416502 h 11"/>
              <a:gd name="T10" fmla="*/ 617311 w 7"/>
              <a:gd name="T11" fmla="*/ 333375 h 11"/>
              <a:gd name="T12" fmla="*/ 1028700 w 7"/>
              <a:gd name="T13" fmla="*/ 83416 h 11"/>
              <a:gd name="T14" fmla="*/ 1234168 w 7"/>
              <a:gd name="T15" fmla="*/ 749877 h 11"/>
              <a:gd name="T16" fmla="*/ 617311 w 7"/>
              <a:gd name="T17" fmla="*/ 583045 h 11"/>
              <a:gd name="T18" fmla="*/ 205921 w 7"/>
              <a:gd name="T19" fmla="*/ 499918 h 11"/>
              <a:gd name="T20" fmla="*/ 617311 w 7"/>
              <a:gd name="T21" fmla="*/ 666461 h 11"/>
              <a:gd name="T22" fmla="*/ 822779 w 7"/>
              <a:gd name="T23" fmla="*/ 833005 h 11"/>
              <a:gd name="T24" fmla="*/ 205921 w 7"/>
              <a:gd name="T25" fmla="*/ 833005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1">
                <a:moveTo>
                  <a:pt x="1" y="10"/>
                </a:moveTo>
                <a:lnTo>
                  <a:pt x="0" y="1"/>
                </a:lnTo>
                <a:lnTo>
                  <a:pt x="3" y="0"/>
                </a:lnTo>
                <a:cubicBezTo>
                  <a:pt x="3" y="0"/>
                  <a:pt x="3" y="1"/>
                  <a:pt x="3" y="2"/>
                </a:cubicBezTo>
                <a:cubicBezTo>
                  <a:pt x="2" y="4"/>
                  <a:pt x="1" y="5"/>
                  <a:pt x="1" y="5"/>
                </a:cubicBezTo>
                <a:lnTo>
                  <a:pt x="3" y="4"/>
                </a:lnTo>
                <a:cubicBezTo>
                  <a:pt x="4" y="3"/>
                  <a:pt x="5" y="1"/>
                  <a:pt x="5" y="1"/>
                </a:cubicBezTo>
                <a:lnTo>
                  <a:pt x="6" y="9"/>
                </a:lnTo>
                <a:cubicBezTo>
                  <a:pt x="6" y="9"/>
                  <a:pt x="5" y="8"/>
                  <a:pt x="3" y="7"/>
                </a:cubicBezTo>
                <a:lnTo>
                  <a:pt x="1" y="6"/>
                </a:lnTo>
                <a:cubicBezTo>
                  <a:pt x="1" y="6"/>
                  <a:pt x="2" y="7"/>
                  <a:pt x="3" y="8"/>
                </a:cubicBezTo>
                <a:cubicBezTo>
                  <a:pt x="3" y="10"/>
                  <a:pt x="4" y="10"/>
                  <a:pt x="4" y="10"/>
                </a:cubicBezTo>
                <a:lnTo>
                  <a:pt x="1" y="10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59" name="Freeform 3205">
            <a:extLst>
              <a:ext uri="{FF2B5EF4-FFF2-40B4-BE49-F238E27FC236}">
                <a16:creationId xmlns:a16="http://schemas.microsoft.com/office/drawing/2014/main" id="{2C2E828B-983F-5C47-9AF2-02B1C92B7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7750"/>
            <a:ext cx="1588" cy="3175"/>
          </a:xfrm>
          <a:custGeom>
            <a:avLst/>
            <a:gdLst>
              <a:gd name="T0" fmla="*/ 0 w 6"/>
              <a:gd name="T1" fmla="*/ 630238 h 8"/>
              <a:gd name="T2" fmla="*/ 140009 w 6"/>
              <a:gd name="T3" fmla="*/ 944959 h 8"/>
              <a:gd name="T4" fmla="*/ 0 w 6"/>
              <a:gd name="T5" fmla="*/ 630238 h 8"/>
              <a:gd name="T6" fmla="*/ 350154 w 6"/>
              <a:gd name="T7" fmla="*/ 1102519 h 8"/>
              <a:gd name="T8" fmla="*/ 140009 w 6"/>
              <a:gd name="T9" fmla="*/ 787400 h 8"/>
              <a:gd name="T10" fmla="*/ 350154 w 6"/>
              <a:gd name="T11" fmla="*/ 1102519 h 8"/>
              <a:gd name="T12" fmla="*/ 0 w 6"/>
              <a:gd name="T13" fmla="*/ 472678 h 8"/>
              <a:gd name="T14" fmla="*/ 140009 w 6"/>
              <a:gd name="T15" fmla="*/ 0 h 8"/>
              <a:gd name="T16" fmla="*/ 0 w 6"/>
              <a:gd name="T17" fmla="*/ 472678 h 8"/>
              <a:gd name="T18" fmla="*/ 140009 w 6"/>
              <a:gd name="T19" fmla="*/ 315119 h 8"/>
              <a:gd name="T20" fmla="*/ 0 w 6"/>
              <a:gd name="T21" fmla="*/ 472678 h 8"/>
              <a:gd name="T22" fmla="*/ 140009 w 6"/>
              <a:gd name="T23" fmla="*/ 31511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8">
                <a:moveTo>
                  <a:pt x="0" y="4"/>
                </a:moveTo>
                <a:cubicBezTo>
                  <a:pt x="1" y="4"/>
                  <a:pt x="2" y="5"/>
                  <a:pt x="2" y="6"/>
                </a:cubicBezTo>
                <a:cubicBezTo>
                  <a:pt x="0" y="5"/>
                  <a:pt x="0" y="4"/>
                  <a:pt x="0" y="4"/>
                </a:cubicBezTo>
                <a:close/>
                <a:moveTo>
                  <a:pt x="5" y="7"/>
                </a:moveTo>
                <a:cubicBezTo>
                  <a:pt x="4" y="7"/>
                  <a:pt x="3" y="6"/>
                  <a:pt x="2" y="5"/>
                </a:cubicBezTo>
                <a:cubicBezTo>
                  <a:pt x="4" y="6"/>
                  <a:pt x="5" y="7"/>
                  <a:pt x="5" y="7"/>
                </a:cubicBezTo>
                <a:close/>
                <a:moveTo>
                  <a:pt x="0" y="3"/>
                </a:moveTo>
                <a:cubicBezTo>
                  <a:pt x="0" y="3"/>
                  <a:pt x="1" y="1"/>
                  <a:pt x="2" y="0"/>
                </a:cubicBezTo>
                <a:cubicBezTo>
                  <a:pt x="1" y="2"/>
                  <a:pt x="0" y="3"/>
                  <a:pt x="0" y="3"/>
                </a:cubicBezTo>
                <a:close/>
                <a:moveTo>
                  <a:pt x="2" y="2"/>
                </a:moveTo>
                <a:cubicBezTo>
                  <a:pt x="1" y="2"/>
                  <a:pt x="1" y="3"/>
                  <a:pt x="0" y="3"/>
                </a:cubicBezTo>
                <a:cubicBezTo>
                  <a:pt x="0" y="3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0" name="Freeform 3206">
            <a:extLst>
              <a:ext uri="{FF2B5EF4-FFF2-40B4-BE49-F238E27FC236}">
                <a16:creationId xmlns:a16="http://schemas.microsoft.com/office/drawing/2014/main" id="{CAF4C52A-0770-604B-97A7-5FAD6409F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19338"/>
            <a:ext cx="3175" cy="3175"/>
          </a:xfrm>
          <a:custGeom>
            <a:avLst/>
            <a:gdLst>
              <a:gd name="T0" fmla="*/ 373239 w 9"/>
              <a:gd name="T1" fmla="*/ 0 h 11"/>
              <a:gd name="T2" fmla="*/ 995539 w 9"/>
              <a:gd name="T3" fmla="*/ 83416 h 11"/>
              <a:gd name="T4" fmla="*/ 746831 w 9"/>
              <a:gd name="T5" fmla="*/ 416502 h 11"/>
              <a:gd name="T6" fmla="*/ 497769 w 9"/>
              <a:gd name="T7" fmla="*/ 249959 h 11"/>
              <a:gd name="T8" fmla="*/ 373239 w 9"/>
              <a:gd name="T9" fmla="*/ 0 h 11"/>
              <a:gd name="T10" fmla="*/ 746831 w 9"/>
              <a:gd name="T11" fmla="*/ 499918 h 11"/>
              <a:gd name="T12" fmla="*/ 373239 w 9"/>
              <a:gd name="T13" fmla="*/ 499918 h 11"/>
              <a:gd name="T14" fmla="*/ 0 w 9"/>
              <a:gd name="T15" fmla="*/ 666461 h 11"/>
              <a:gd name="T16" fmla="*/ 373239 w 9"/>
              <a:gd name="T17" fmla="*/ 83416 h 11"/>
              <a:gd name="T18" fmla="*/ 373239 w 9"/>
              <a:gd name="T19" fmla="*/ 249959 h 11"/>
              <a:gd name="T20" fmla="*/ 746831 w 9"/>
              <a:gd name="T21" fmla="*/ 499918 h 11"/>
              <a:gd name="T22" fmla="*/ 746831 w 9"/>
              <a:gd name="T23" fmla="*/ 499918 h 11"/>
              <a:gd name="T24" fmla="*/ 497769 w 9"/>
              <a:gd name="T25" fmla="*/ 833005 h 11"/>
              <a:gd name="T26" fmla="*/ 124531 w 9"/>
              <a:gd name="T27" fmla="*/ 833005 h 11"/>
              <a:gd name="T28" fmla="*/ 373239 w 9"/>
              <a:gd name="T29" fmla="*/ 666461 h 11"/>
              <a:gd name="T30" fmla="*/ 746831 w 9"/>
              <a:gd name="T31" fmla="*/ 499918 h 11"/>
              <a:gd name="T32" fmla="*/ 497769 w 9"/>
              <a:gd name="T33" fmla="*/ 833005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1">
                <a:moveTo>
                  <a:pt x="3" y="0"/>
                </a:moveTo>
                <a:lnTo>
                  <a:pt x="8" y="1"/>
                </a:lnTo>
                <a:lnTo>
                  <a:pt x="6" y="5"/>
                </a:lnTo>
                <a:cubicBezTo>
                  <a:pt x="6" y="4"/>
                  <a:pt x="5" y="3"/>
                  <a:pt x="4" y="3"/>
                </a:cubicBezTo>
                <a:cubicBezTo>
                  <a:pt x="4" y="1"/>
                  <a:pt x="3" y="0"/>
                  <a:pt x="3" y="0"/>
                </a:cubicBezTo>
                <a:close/>
                <a:moveTo>
                  <a:pt x="6" y="6"/>
                </a:moveTo>
                <a:lnTo>
                  <a:pt x="3" y="6"/>
                </a:lnTo>
                <a:cubicBezTo>
                  <a:pt x="1" y="7"/>
                  <a:pt x="0" y="8"/>
                  <a:pt x="0" y="8"/>
                </a:cubicBezTo>
                <a:lnTo>
                  <a:pt x="3" y="1"/>
                </a:lnTo>
                <a:lnTo>
                  <a:pt x="3" y="3"/>
                </a:lnTo>
                <a:lnTo>
                  <a:pt x="6" y="6"/>
                </a:lnTo>
                <a:close/>
                <a:moveTo>
                  <a:pt x="4" y="10"/>
                </a:moveTo>
                <a:lnTo>
                  <a:pt x="1" y="10"/>
                </a:lnTo>
                <a:cubicBezTo>
                  <a:pt x="1" y="10"/>
                  <a:pt x="3" y="10"/>
                  <a:pt x="3" y="8"/>
                </a:cubicBezTo>
                <a:cubicBezTo>
                  <a:pt x="4" y="7"/>
                  <a:pt x="5" y="6"/>
                  <a:pt x="6" y="6"/>
                </a:cubicBezTo>
                <a:lnTo>
                  <a:pt x="4" y="10"/>
                </a:lnTo>
                <a:close/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1" name="Freeform 3207">
            <a:extLst>
              <a:ext uri="{FF2B5EF4-FFF2-40B4-BE49-F238E27FC236}">
                <a16:creationId xmlns:a16="http://schemas.microsoft.com/office/drawing/2014/main" id="{36070C2E-C724-3845-A57D-8C7397655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19338"/>
            <a:ext cx="1588" cy="3175"/>
          </a:xfrm>
          <a:custGeom>
            <a:avLst/>
            <a:gdLst>
              <a:gd name="T0" fmla="*/ 140009 w 6"/>
              <a:gd name="T1" fmla="*/ 1234168 h 7"/>
              <a:gd name="T2" fmla="*/ 140009 w 6"/>
              <a:gd name="T3" fmla="*/ 1028700 h 7"/>
              <a:gd name="T4" fmla="*/ 280282 w 6"/>
              <a:gd name="T5" fmla="*/ 617311 h 7"/>
              <a:gd name="T6" fmla="*/ 350154 w 6"/>
              <a:gd name="T7" fmla="*/ 617311 h 7"/>
              <a:gd name="T8" fmla="*/ 280282 w 6"/>
              <a:gd name="T9" fmla="*/ 617311 h 7"/>
              <a:gd name="T10" fmla="*/ 350154 w 6"/>
              <a:gd name="T11" fmla="*/ 617311 h 7"/>
              <a:gd name="T12" fmla="*/ 350154 w 6"/>
              <a:gd name="T13" fmla="*/ 617311 h 7"/>
              <a:gd name="T14" fmla="*/ 350154 w 6"/>
              <a:gd name="T15" fmla="*/ 617311 h 7"/>
              <a:gd name="T16" fmla="*/ 350154 w 6"/>
              <a:gd name="T17" fmla="*/ 617311 h 7"/>
              <a:gd name="T18" fmla="*/ 280282 w 6"/>
              <a:gd name="T19" fmla="*/ 617311 h 7"/>
              <a:gd name="T20" fmla="*/ 140009 w 6"/>
              <a:gd name="T21" fmla="*/ 1234168 h 7"/>
              <a:gd name="T22" fmla="*/ 140009 w 6"/>
              <a:gd name="T23" fmla="*/ 0 h 7"/>
              <a:gd name="T24" fmla="*/ 350154 w 6"/>
              <a:gd name="T25" fmla="*/ 411389 h 7"/>
              <a:gd name="T26" fmla="*/ 350154 w 6"/>
              <a:gd name="T27" fmla="*/ 411389 h 7"/>
              <a:gd name="T28" fmla="*/ 350154 w 6"/>
              <a:gd name="T29" fmla="*/ 617311 h 7"/>
              <a:gd name="T30" fmla="*/ 350154 w 6"/>
              <a:gd name="T31" fmla="*/ 617311 h 7"/>
              <a:gd name="T32" fmla="*/ 140009 w 6"/>
              <a:gd name="T33" fmla="*/ 0 h 7"/>
              <a:gd name="T34" fmla="*/ 140009 w 6"/>
              <a:gd name="T35" fmla="*/ 822779 h 7"/>
              <a:gd name="T36" fmla="*/ 0 w 6"/>
              <a:gd name="T37" fmla="*/ 822779 h 7"/>
              <a:gd name="T38" fmla="*/ 140009 w 6"/>
              <a:gd name="T39" fmla="*/ 617311 h 7"/>
              <a:gd name="T40" fmla="*/ 210145 w 6"/>
              <a:gd name="T41" fmla="*/ 617311 h 7"/>
              <a:gd name="T42" fmla="*/ 140009 w 6"/>
              <a:gd name="T43" fmla="*/ 822779 h 7"/>
              <a:gd name="T44" fmla="*/ 350154 w 6"/>
              <a:gd name="T45" fmla="*/ 411389 h 7"/>
              <a:gd name="T46" fmla="*/ 280282 w 6"/>
              <a:gd name="T47" fmla="*/ 0 h 7"/>
              <a:gd name="T48" fmla="*/ 350154 w 6"/>
              <a:gd name="T49" fmla="*/ 411389 h 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2" y="5"/>
                </a:lnTo>
                <a:cubicBezTo>
                  <a:pt x="3" y="4"/>
                  <a:pt x="3" y="3"/>
                  <a:pt x="4" y="3"/>
                </a:cubicBezTo>
                <a:lnTo>
                  <a:pt x="5" y="3"/>
                </a:lnTo>
                <a:lnTo>
                  <a:pt x="4" y="3"/>
                </a:lnTo>
                <a:lnTo>
                  <a:pt x="5" y="3"/>
                </a:lnTo>
                <a:lnTo>
                  <a:pt x="4" y="3"/>
                </a:lnTo>
                <a:lnTo>
                  <a:pt x="2" y="6"/>
                </a:lnTo>
                <a:close/>
                <a:moveTo>
                  <a:pt x="2" y="0"/>
                </a:moveTo>
                <a:cubicBezTo>
                  <a:pt x="3" y="1"/>
                  <a:pt x="4" y="2"/>
                  <a:pt x="5" y="2"/>
                </a:cubicBezTo>
                <a:lnTo>
                  <a:pt x="5" y="3"/>
                </a:lnTo>
                <a:lnTo>
                  <a:pt x="2" y="0"/>
                </a:lnTo>
                <a:close/>
                <a:moveTo>
                  <a:pt x="2" y="4"/>
                </a:moveTo>
                <a:lnTo>
                  <a:pt x="0" y="4"/>
                </a:lnTo>
                <a:cubicBezTo>
                  <a:pt x="0" y="4"/>
                  <a:pt x="1" y="4"/>
                  <a:pt x="2" y="3"/>
                </a:cubicBezTo>
                <a:lnTo>
                  <a:pt x="3" y="3"/>
                </a:lnTo>
                <a:cubicBezTo>
                  <a:pt x="2" y="3"/>
                  <a:pt x="2" y="4"/>
                  <a:pt x="2" y="4"/>
                </a:cubicBezTo>
                <a:close/>
                <a:moveTo>
                  <a:pt x="5" y="2"/>
                </a:moveTo>
                <a:cubicBezTo>
                  <a:pt x="5" y="1"/>
                  <a:pt x="4" y="0"/>
                  <a:pt x="4" y="0"/>
                </a:cubicBezTo>
                <a:cubicBezTo>
                  <a:pt x="5" y="0"/>
                  <a:pt x="5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2" name="Freeform 3208">
            <a:extLst>
              <a:ext uri="{FF2B5EF4-FFF2-40B4-BE49-F238E27FC236}">
                <a16:creationId xmlns:a16="http://schemas.microsoft.com/office/drawing/2014/main" id="{829D9D1E-DF59-B24A-B603-9184A4575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0925"/>
            <a:ext cx="14288" cy="4763"/>
          </a:xfrm>
          <a:custGeom>
            <a:avLst/>
            <a:gdLst>
              <a:gd name="T0" fmla="*/ 141376 w 38"/>
              <a:gd name="T1" fmla="*/ 315152 h 12"/>
              <a:gd name="T2" fmla="*/ 2827520 w 38"/>
              <a:gd name="T3" fmla="*/ 157576 h 12"/>
              <a:gd name="T4" fmla="*/ 5230912 w 38"/>
              <a:gd name="T5" fmla="*/ 945456 h 12"/>
              <a:gd name="T6" fmla="*/ 5089536 w 38"/>
              <a:gd name="T7" fmla="*/ 1732938 h 12"/>
              <a:gd name="T8" fmla="*/ 2686144 w 38"/>
              <a:gd name="T9" fmla="*/ 945456 h 12"/>
              <a:gd name="T10" fmla="*/ 0 w 38"/>
              <a:gd name="T11" fmla="*/ 1102635 h 12"/>
              <a:gd name="T12" fmla="*/ 141376 w 38"/>
              <a:gd name="T13" fmla="*/ 315152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12">
                <a:moveTo>
                  <a:pt x="1" y="2"/>
                </a:moveTo>
                <a:cubicBezTo>
                  <a:pt x="1" y="2"/>
                  <a:pt x="11" y="0"/>
                  <a:pt x="20" y="1"/>
                </a:cubicBezTo>
                <a:cubicBezTo>
                  <a:pt x="28" y="2"/>
                  <a:pt x="37" y="6"/>
                  <a:pt x="37" y="6"/>
                </a:cubicBezTo>
                <a:lnTo>
                  <a:pt x="36" y="11"/>
                </a:lnTo>
                <a:cubicBezTo>
                  <a:pt x="36" y="11"/>
                  <a:pt x="28" y="7"/>
                  <a:pt x="19" y="6"/>
                </a:cubicBezTo>
                <a:cubicBezTo>
                  <a:pt x="9" y="6"/>
                  <a:pt x="0" y="7"/>
                  <a:pt x="0" y="7"/>
                </a:cubicBezTo>
                <a:lnTo>
                  <a:pt x="1" y="2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3" name="Freeform 3209">
            <a:extLst>
              <a:ext uri="{FF2B5EF4-FFF2-40B4-BE49-F238E27FC236}">
                <a16:creationId xmlns:a16="http://schemas.microsoft.com/office/drawing/2014/main" id="{E47B3442-6C49-F741-8D3C-7DE9AA6F8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2513"/>
            <a:ext cx="12700" cy="1587"/>
          </a:xfrm>
          <a:custGeom>
            <a:avLst/>
            <a:gdLst>
              <a:gd name="T0" fmla="*/ 2238632 w 37"/>
              <a:gd name="T1" fmla="*/ 0 h 6"/>
              <a:gd name="T2" fmla="*/ 235465 w 37"/>
              <a:gd name="T3" fmla="*/ 70093 h 6"/>
              <a:gd name="T4" fmla="*/ 1531551 w 37"/>
              <a:gd name="T5" fmla="*/ 0 h 6"/>
              <a:gd name="T6" fmla="*/ 2238632 w 37"/>
              <a:gd name="T7" fmla="*/ 0 h 6"/>
              <a:gd name="T8" fmla="*/ 4241457 w 37"/>
              <a:gd name="T9" fmla="*/ 349934 h 6"/>
              <a:gd name="T10" fmla="*/ 2238632 w 37"/>
              <a:gd name="T11" fmla="*/ 0 h 6"/>
              <a:gd name="T12" fmla="*/ 0 w 37"/>
              <a:gd name="T13" fmla="*/ 70093 h 6"/>
              <a:gd name="T14" fmla="*/ 235465 w 37"/>
              <a:gd name="T15" fmla="*/ 70093 h 6"/>
              <a:gd name="T16" fmla="*/ 0 w 37"/>
              <a:gd name="T17" fmla="*/ 70093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6">
                <a:moveTo>
                  <a:pt x="19" y="0"/>
                </a:moveTo>
                <a:cubicBezTo>
                  <a:pt x="12" y="0"/>
                  <a:pt x="5" y="0"/>
                  <a:pt x="2" y="1"/>
                </a:cubicBezTo>
                <a:cubicBezTo>
                  <a:pt x="4" y="0"/>
                  <a:pt x="8" y="0"/>
                  <a:pt x="13" y="0"/>
                </a:cubicBezTo>
                <a:lnTo>
                  <a:pt x="19" y="0"/>
                </a:lnTo>
                <a:cubicBezTo>
                  <a:pt x="28" y="1"/>
                  <a:pt x="36" y="5"/>
                  <a:pt x="36" y="5"/>
                </a:cubicBezTo>
                <a:cubicBezTo>
                  <a:pt x="36" y="5"/>
                  <a:pt x="28" y="2"/>
                  <a:pt x="19" y="0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2" y="1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4" name="Freeform 3210">
            <a:extLst>
              <a:ext uri="{FF2B5EF4-FFF2-40B4-BE49-F238E27FC236}">
                <a16:creationId xmlns:a16="http://schemas.microsoft.com/office/drawing/2014/main" id="{6378558D-C483-C945-AD55-CCAB46A9E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6163"/>
            <a:ext cx="1588" cy="1587"/>
          </a:xfrm>
          <a:custGeom>
            <a:avLst/>
            <a:gdLst>
              <a:gd name="T0" fmla="*/ 472827 w 4"/>
              <a:gd name="T1" fmla="*/ 315020 h 4"/>
              <a:gd name="T2" fmla="*/ 315218 w 4"/>
              <a:gd name="T3" fmla="*/ 472133 h 4"/>
              <a:gd name="T4" fmla="*/ 0 w 4"/>
              <a:gd name="T5" fmla="*/ 157510 h 4"/>
              <a:gd name="T6" fmla="*/ 157609 w 4"/>
              <a:gd name="T7" fmla="*/ 0 h 4"/>
              <a:gd name="T8" fmla="*/ 472827 w 4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lnTo>
                  <a:pt x="2" y="3"/>
                </a:ln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3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5" name="Freeform 3211">
            <a:extLst>
              <a:ext uri="{FF2B5EF4-FFF2-40B4-BE49-F238E27FC236}">
                <a16:creationId xmlns:a16="http://schemas.microsoft.com/office/drawing/2014/main" id="{D99DAED8-3C8E-CA48-98D2-6076E66B5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14575"/>
            <a:ext cx="1587" cy="1588"/>
          </a:xfrm>
          <a:custGeom>
            <a:avLst/>
            <a:gdLst>
              <a:gd name="T0" fmla="*/ 472133 w 4"/>
              <a:gd name="T1" fmla="*/ 201676 h 5"/>
              <a:gd name="T2" fmla="*/ 157510 w 4"/>
              <a:gd name="T3" fmla="*/ 201676 h 5"/>
              <a:gd name="T4" fmla="*/ 0 w 4"/>
              <a:gd name="T5" fmla="*/ 201676 h 5"/>
              <a:gd name="T6" fmla="*/ 157510 w 4"/>
              <a:gd name="T7" fmla="*/ 0 h 5"/>
              <a:gd name="T8" fmla="*/ 472133 w 4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2"/>
                  <a:pt x="2" y="4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1" y="0"/>
                </a:cubicBezTo>
                <a:lnTo>
                  <a:pt x="3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6" name="Freeform 3212">
            <a:extLst>
              <a:ext uri="{FF2B5EF4-FFF2-40B4-BE49-F238E27FC236}">
                <a16:creationId xmlns:a16="http://schemas.microsoft.com/office/drawing/2014/main" id="{40A981AD-7BE4-484F-9BAD-3E59792F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12988"/>
            <a:ext cx="1587" cy="1587"/>
          </a:xfrm>
          <a:custGeom>
            <a:avLst/>
            <a:gdLst>
              <a:gd name="T0" fmla="*/ 472133 w 4"/>
              <a:gd name="T1" fmla="*/ 157510 h 4"/>
              <a:gd name="T2" fmla="*/ 157510 w 4"/>
              <a:gd name="T3" fmla="*/ 472133 h 4"/>
              <a:gd name="T4" fmla="*/ 0 w 4"/>
              <a:gd name="T5" fmla="*/ 315020 h 4"/>
              <a:gd name="T6" fmla="*/ 157510 w 4"/>
              <a:gd name="T7" fmla="*/ 0 h 4"/>
              <a:gd name="T8" fmla="*/ 472133 w 4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1" y="3"/>
                </a:lnTo>
                <a:cubicBezTo>
                  <a:pt x="0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lnTo>
                  <a:pt x="3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7" name="Freeform 3213">
            <a:extLst>
              <a:ext uri="{FF2B5EF4-FFF2-40B4-BE49-F238E27FC236}">
                <a16:creationId xmlns:a16="http://schemas.microsoft.com/office/drawing/2014/main" id="{C33D28A5-9A54-A941-A223-2C32EEA67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2312988"/>
            <a:ext cx="1587" cy="1587"/>
          </a:xfrm>
          <a:custGeom>
            <a:avLst/>
            <a:gdLst>
              <a:gd name="T0" fmla="*/ 0 w 3"/>
              <a:gd name="T1" fmla="*/ 315020 h 4"/>
              <a:gd name="T2" fmla="*/ 0 w 3"/>
              <a:gd name="T3" fmla="*/ 157510 h 4"/>
              <a:gd name="T4" fmla="*/ 279841 w 3"/>
              <a:gd name="T5" fmla="*/ 472133 h 4"/>
              <a:gd name="T6" fmla="*/ 0 w 3"/>
              <a:gd name="T7" fmla="*/ 315020 h 4"/>
              <a:gd name="T8" fmla="*/ 0 w 3"/>
              <a:gd name="T9" fmla="*/ 157510 h 4"/>
              <a:gd name="T10" fmla="*/ 0 w 3"/>
              <a:gd name="T11" fmla="*/ 157510 h 4"/>
              <a:gd name="T12" fmla="*/ 0 w 3"/>
              <a:gd name="T13" fmla="*/ 157510 h 4"/>
              <a:gd name="T14" fmla="*/ 0 w 3"/>
              <a:gd name="T15" fmla="*/ 157510 h 4"/>
              <a:gd name="T16" fmla="*/ 279841 w 3"/>
              <a:gd name="T17" fmla="*/ 0 h 4"/>
              <a:gd name="T18" fmla="*/ 559682 w 3"/>
              <a:gd name="T19" fmla="*/ 157510 h 4"/>
              <a:gd name="T20" fmla="*/ 0 w 3"/>
              <a:gd name="T21" fmla="*/ 157510 h 4"/>
              <a:gd name="T22" fmla="*/ 279841 w 3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lnTo>
                  <a:pt x="1" y="3"/>
                </a:lnTo>
                <a:cubicBezTo>
                  <a:pt x="0" y="3"/>
                  <a:pt x="0" y="2"/>
                  <a:pt x="0" y="2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lose/>
                <a:moveTo>
                  <a:pt x="1" y="0"/>
                </a:moveTo>
                <a:lnTo>
                  <a:pt x="2" y="1"/>
                </a:ln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8" name="Freeform 3214">
            <a:extLst>
              <a:ext uri="{FF2B5EF4-FFF2-40B4-BE49-F238E27FC236}">
                <a16:creationId xmlns:a16="http://schemas.microsoft.com/office/drawing/2014/main" id="{7E1CF8BF-E600-2C4F-88DC-7DD8EC47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2988"/>
            <a:ext cx="1588" cy="1587"/>
          </a:xfrm>
          <a:custGeom>
            <a:avLst/>
            <a:gdLst>
              <a:gd name="T0" fmla="*/ 472827 w 4"/>
              <a:gd name="T1" fmla="*/ 157510 h 4"/>
              <a:gd name="T2" fmla="*/ 315218 w 4"/>
              <a:gd name="T3" fmla="*/ 472133 h 4"/>
              <a:gd name="T4" fmla="*/ 0 w 4"/>
              <a:gd name="T5" fmla="*/ 157510 h 4"/>
              <a:gd name="T6" fmla="*/ 157609 w 4"/>
              <a:gd name="T7" fmla="*/ 0 h 4"/>
              <a:gd name="T8" fmla="*/ 472827 w 4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3" y="2"/>
                  <a:pt x="2" y="3"/>
                  <a:pt x="2" y="3"/>
                </a:cubicBezTo>
                <a:cubicBezTo>
                  <a:pt x="0" y="3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lnTo>
                  <a:pt x="3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69" name="Freeform 3215">
            <a:extLst>
              <a:ext uri="{FF2B5EF4-FFF2-40B4-BE49-F238E27FC236}">
                <a16:creationId xmlns:a16="http://schemas.microsoft.com/office/drawing/2014/main" id="{042D26DF-752C-DF4F-BAE1-E1928B79E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1400"/>
            <a:ext cx="1588" cy="1588"/>
          </a:xfrm>
          <a:custGeom>
            <a:avLst/>
            <a:gdLst>
              <a:gd name="T0" fmla="*/ 560564 w 3"/>
              <a:gd name="T1" fmla="*/ 280017 h 3"/>
              <a:gd name="T2" fmla="*/ 280017 w 3"/>
              <a:gd name="T3" fmla="*/ 560564 h 3"/>
              <a:gd name="T4" fmla="*/ 0 w 3"/>
              <a:gd name="T5" fmla="*/ 560564 h 3"/>
              <a:gd name="T6" fmla="*/ 280017 w 3"/>
              <a:gd name="T7" fmla="*/ 0 h 3"/>
              <a:gd name="T8" fmla="*/ 560564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1" y="2"/>
                </a:lnTo>
                <a:lnTo>
                  <a:pt x="0" y="2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0" name="Freeform 3216">
            <a:extLst>
              <a:ext uri="{FF2B5EF4-FFF2-40B4-BE49-F238E27FC236}">
                <a16:creationId xmlns:a16="http://schemas.microsoft.com/office/drawing/2014/main" id="{9CDE18AC-D1C0-A04F-8DBE-19730D1F2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11400"/>
            <a:ext cx="1587" cy="1588"/>
          </a:xfrm>
          <a:custGeom>
            <a:avLst/>
            <a:gdLst>
              <a:gd name="T0" fmla="*/ 403098 w 5"/>
              <a:gd name="T1" fmla="*/ 302673 h 5"/>
              <a:gd name="T2" fmla="*/ 201549 w 5"/>
              <a:gd name="T3" fmla="*/ 403352 h 5"/>
              <a:gd name="T4" fmla="*/ 100616 w 5"/>
              <a:gd name="T5" fmla="*/ 201676 h 5"/>
              <a:gd name="T6" fmla="*/ 201549 w 5"/>
              <a:gd name="T7" fmla="*/ 0 h 5"/>
              <a:gd name="T8" fmla="*/ 403098 w 5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3"/>
                </a:moveTo>
                <a:lnTo>
                  <a:pt x="2" y="4"/>
                </a:lnTo>
                <a:cubicBezTo>
                  <a:pt x="1" y="4"/>
                  <a:pt x="0" y="3"/>
                  <a:pt x="1" y="2"/>
                </a:cubicBezTo>
                <a:lnTo>
                  <a:pt x="2" y="0"/>
                </a:lnTo>
                <a:cubicBezTo>
                  <a:pt x="2" y="0"/>
                  <a:pt x="4" y="1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1" name="Freeform 3217">
            <a:extLst>
              <a:ext uri="{FF2B5EF4-FFF2-40B4-BE49-F238E27FC236}">
                <a16:creationId xmlns:a16="http://schemas.microsoft.com/office/drawing/2014/main" id="{77E40A9D-BE6A-7249-B79C-E8166140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11400"/>
            <a:ext cx="1587" cy="1588"/>
          </a:xfrm>
          <a:custGeom>
            <a:avLst/>
            <a:gdLst>
              <a:gd name="T0" fmla="*/ 0 w 3"/>
              <a:gd name="T1" fmla="*/ 201676 h 5"/>
              <a:gd name="T2" fmla="*/ 559682 w 3"/>
              <a:gd name="T3" fmla="*/ 0 h 5"/>
              <a:gd name="T4" fmla="*/ 279841 w 3"/>
              <a:gd name="T5" fmla="*/ 100997 h 5"/>
              <a:gd name="T6" fmla="*/ 559682 w 3"/>
              <a:gd name="T7" fmla="*/ 403352 h 5"/>
              <a:gd name="T8" fmla="*/ 0 w 3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2"/>
                </a:moveTo>
                <a:cubicBezTo>
                  <a:pt x="1" y="1"/>
                  <a:pt x="1" y="0"/>
                  <a:pt x="2" y="0"/>
                </a:cubicBezTo>
                <a:lnTo>
                  <a:pt x="1" y="1"/>
                </a:lnTo>
                <a:lnTo>
                  <a:pt x="2" y="4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2" name="Freeform 3218">
            <a:extLst>
              <a:ext uri="{FF2B5EF4-FFF2-40B4-BE49-F238E27FC236}">
                <a16:creationId xmlns:a16="http://schemas.microsoft.com/office/drawing/2014/main" id="{1A499106-D1AE-5947-A3AD-849B2F370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11400"/>
            <a:ext cx="1588" cy="1588"/>
          </a:xfrm>
          <a:custGeom>
            <a:avLst/>
            <a:gdLst>
              <a:gd name="T0" fmla="*/ 472827 w 4"/>
              <a:gd name="T1" fmla="*/ 201676 h 5"/>
              <a:gd name="T2" fmla="*/ 157609 w 4"/>
              <a:gd name="T3" fmla="*/ 403352 h 5"/>
              <a:gd name="T4" fmla="*/ 0 w 4"/>
              <a:gd name="T5" fmla="*/ 201676 h 5"/>
              <a:gd name="T6" fmla="*/ 157609 w 4"/>
              <a:gd name="T7" fmla="*/ 0 h 5"/>
              <a:gd name="T8" fmla="*/ 472827 w 4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3"/>
                  <a:pt x="3" y="4"/>
                  <a:pt x="1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2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3" name="Freeform 3219">
            <a:extLst>
              <a:ext uri="{FF2B5EF4-FFF2-40B4-BE49-F238E27FC236}">
                <a16:creationId xmlns:a16="http://schemas.microsoft.com/office/drawing/2014/main" id="{7A41F88F-FAA3-C44B-99D5-9385E05FF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11400"/>
            <a:ext cx="1587" cy="1588"/>
          </a:xfrm>
          <a:custGeom>
            <a:avLst/>
            <a:gdLst>
              <a:gd name="T0" fmla="*/ 559682 w 3"/>
              <a:gd name="T1" fmla="*/ 280017 h 3"/>
              <a:gd name="T2" fmla="*/ 0 w 3"/>
              <a:gd name="T3" fmla="*/ 560564 h 3"/>
              <a:gd name="T4" fmla="*/ 0 w 3"/>
              <a:gd name="T5" fmla="*/ 280017 h 3"/>
              <a:gd name="T6" fmla="*/ 0 w 3"/>
              <a:gd name="T7" fmla="*/ 0 h 3"/>
              <a:gd name="T8" fmla="*/ 559682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1"/>
                  <a:pt x="1" y="2"/>
                  <a:pt x="0" y="2"/>
                </a:cubicBez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4" name="Freeform 3220">
            <a:extLst>
              <a:ext uri="{FF2B5EF4-FFF2-40B4-BE49-F238E27FC236}">
                <a16:creationId xmlns:a16="http://schemas.microsoft.com/office/drawing/2014/main" id="{36B079CD-7BA4-8240-9822-D3512C2CC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11400"/>
            <a:ext cx="1587" cy="1588"/>
          </a:xfrm>
          <a:custGeom>
            <a:avLst/>
            <a:gdLst>
              <a:gd name="T0" fmla="*/ 403098 w 5"/>
              <a:gd name="T1" fmla="*/ 315218 h 4"/>
              <a:gd name="T2" fmla="*/ 302165 w 5"/>
              <a:gd name="T3" fmla="*/ 472827 h 4"/>
              <a:gd name="T4" fmla="*/ 0 w 5"/>
              <a:gd name="T5" fmla="*/ 315218 h 4"/>
              <a:gd name="T6" fmla="*/ 302165 w 5"/>
              <a:gd name="T7" fmla="*/ 0 h 4"/>
              <a:gd name="T8" fmla="*/ 403098 w 5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2"/>
                  <a:pt x="1" y="0"/>
                  <a:pt x="3" y="0"/>
                </a:cubicBezTo>
                <a:lnTo>
                  <a:pt x="4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5" name="Freeform 3221">
            <a:extLst>
              <a:ext uri="{FF2B5EF4-FFF2-40B4-BE49-F238E27FC236}">
                <a16:creationId xmlns:a16="http://schemas.microsoft.com/office/drawing/2014/main" id="{CF8EF3E9-6C94-CF4E-8E1F-91F1EDDBF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11400"/>
            <a:ext cx="1587" cy="1588"/>
          </a:xfrm>
          <a:custGeom>
            <a:avLst/>
            <a:gdLst>
              <a:gd name="T0" fmla="*/ 201549 w 5"/>
              <a:gd name="T1" fmla="*/ 472827 h 4"/>
              <a:gd name="T2" fmla="*/ 201549 w 5"/>
              <a:gd name="T3" fmla="*/ 472827 h 4"/>
              <a:gd name="T4" fmla="*/ 0 w 5"/>
              <a:gd name="T5" fmla="*/ 315218 h 4"/>
              <a:gd name="T6" fmla="*/ 201549 w 5"/>
              <a:gd name="T7" fmla="*/ 0 h 4"/>
              <a:gd name="T8" fmla="*/ 302165 w 5"/>
              <a:gd name="T9" fmla="*/ 0 h 4"/>
              <a:gd name="T10" fmla="*/ 302165 w 5"/>
              <a:gd name="T11" fmla="*/ 0 h 4"/>
              <a:gd name="T12" fmla="*/ 302165 w 5"/>
              <a:gd name="T13" fmla="*/ 0 h 4"/>
              <a:gd name="T14" fmla="*/ 100616 w 5"/>
              <a:gd name="T15" fmla="*/ 157609 h 4"/>
              <a:gd name="T16" fmla="*/ 201549 w 5"/>
              <a:gd name="T17" fmla="*/ 472827 h 4"/>
              <a:gd name="T18" fmla="*/ 201549 w 5"/>
              <a:gd name="T19" fmla="*/ 472827 h 4"/>
              <a:gd name="T20" fmla="*/ 302165 w 5"/>
              <a:gd name="T21" fmla="*/ 315218 h 4"/>
              <a:gd name="T22" fmla="*/ 302165 w 5"/>
              <a:gd name="T23" fmla="*/ 157609 h 4"/>
              <a:gd name="T24" fmla="*/ 403098 w 5"/>
              <a:gd name="T25" fmla="*/ 315218 h 4"/>
              <a:gd name="T26" fmla="*/ 302165 w 5"/>
              <a:gd name="T27" fmla="*/ 472827 h 4"/>
              <a:gd name="T28" fmla="*/ 201549 w 5"/>
              <a:gd name="T29" fmla="*/ 472827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2" y="3"/>
                </a:lnTo>
                <a:cubicBezTo>
                  <a:pt x="1" y="3"/>
                  <a:pt x="0" y="2"/>
                  <a:pt x="0" y="2"/>
                </a:cubicBezTo>
                <a:cubicBezTo>
                  <a:pt x="0" y="2"/>
                  <a:pt x="1" y="0"/>
                  <a:pt x="2" y="0"/>
                </a:cubicBezTo>
                <a:lnTo>
                  <a:pt x="3" y="0"/>
                </a:ln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3"/>
                  <a:pt x="2" y="3"/>
                </a:cubicBezTo>
                <a:lnTo>
                  <a:pt x="3" y="2"/>
                </a:lnTo>
                <a:lnTo>
                  <a:pt x="3" y="1"/>
                </a:lnTo>
                <a:lnTo>
                  <a:pt x="4" y="2"/>
                </a:lnTo>
                <a:cubicBezTo>
                  <a:pt x="4" y="3"/>
                  <a:pt x="3" y="3"/>
                  <a:pt x="3" y="3"/>
                </a:cubicBez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6" name="Freeform 3222">
            <a:extLst>
              <a:ext uri="{FF2B5EF4-FFF2-40B4-BE49-F238E27FC236}">
                <a16:creationId xmlns:a16="http://schemas.microsoft.com/office/drawing/2014/main" id="{0A283751-828C-CA47-9A8C-6C819FBDE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2317750"/>
            <a:ext cx="1587" cy="1588"/>
          </a:xfrm>
          <a:custGeom>
            <a:avLst/>
            <a:gdLst>
              <a:gd name="T0" fmla="*/ 279841 w 3"/>
              <a:gd name="T1" fmla="*/ 280017 h 3"/>
              <a:gd name="T2" fmla="*/ 279841 w 3"/>
              <a:gd name="T3" fmla="*/ 0 h 3"/>
              <a:gd name="T4" fmla="*/ 559682 w 3"/>
              <a:gd name="T5" fmla="*/ 280017 h 3"/>
              <a:gd name="T6" fmla="*/ 279841 w 3"/>
              <a:gd name="T7" fmla="*/ 560564 h 3"/>
              <a:gd name="T8" fmla="*/ 279841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0" y="2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7" name="Freeform 3223">
            <a:extLst>
              <a:ext uri="{FF2B5EF4-FFF2-40B4-BE49-F238E27FC236}">
                <a16:creationId xmlns:a16="http://schemas.microsoft.com/office/drawing/2014/main" id="{642B44EE-64BB-934E-A975-CFB801DC3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2317750"/>
            <a:ext cx="1587" cy="1588"/>
          </a:xfrm>
          <a:custGeom>
            <a:avLst/>
            <a:gdLst>
              <a:gd name="T0" fmla="*/ 0 w 4"/>
              <a:gd name="T1" fmla="*/ 280017 h 3"/>
              <a:gd name="T2" fmla="*/ 0 w 4"/>
              <a:gd name="T3" fmla="*/ 0 h 3"/>
              <a:gd name="T4" fmla="*/ 315020 w 4"/>
              <a:gd name="T5" fmla="*/ 0 h 3"/>
              <a:gd name="T6" fmla="*/ 472133 w 4"/>
              <a:gd name="T7" fmla="*/ 280017 h 3"/>
              <a:gd name="T8" fmla="*/ 157510 w 4"/>
              <a:gd name="T9" fmla="*/ 560564 h 3"/>
              <a:gd name="T10" fmla="*/ 0 w 4"/>
              <a:gd name="T11" fmla="*/ 28001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  <a:lnTo>
                  <a:pt x="3" y="1"/>
                </a:lnTo>
                <a:cubicBezTo>
                  <a:pt x="3" y="2"/>
                  <a:pt x="2" y="2"/>
                  <a:pt x="1" y="2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8" name="Freeform 3224">
            <a:extLst>
              <a:ext uri="{FF2B5EF4-FFF2-40B4-BE49-F238E27FC236}">
                <a16:creationId xmlns:a16="http://schemas.microsoft.com/office/drawing/2014/main" id="{95674912-8F00-464E-8DC7-D42AD7E0B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316163"/>
            <a:ext cx="1588" cy="1587"/>
          </a:xfrm>
          <a:custGeom>
            <a:avLst/>
            <a:gdLst>
              <a:gd name="T0" fmla="*/ 0 w 3"/>
              <a:gd name="T1" fmla="*/ 0 h 4"/>
              <a:gd name="T2" fmla="*/ 280017 w 3"/>
              <a:gd name="T3" fmla="*/ 0 h 4"/>
              <a:gd name="T4" fmla="*/ 560564 w 3"/>
              <a:gd name="T5" fmla="*/ 315020 h 4"/>
              <a:gd name="T6" fmla="*/ 280017 w 3"/>
              <a:gd name="T7" fmla="*/ 472133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1" y="0"/>
                </a:lnTo>
                <a:cubicBezTo>
                  <a:pt x="2" y="0"/>
                  <a:pt x="2" y="0"/>
                  <a:pt x="2" y="2"/>
                </a:cubicBez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2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79" name="Freeform 3225">
            <a:extLst>
              <a:ext uri="{FF2B5EF4-FFF2-40B4-BE49-F238E27FC236}">
                <a16:creationId xmlns:a16="http://schemas.microsoft.com/office/drawing/2014/main" id="{2FE1D279-5C08-4F4E-93FC-32D57E2B2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2314575"/>
            <a:ext cx="1587" cy="1588"/>
          </a:xfrm>
          <a:custGeom>
            <a:avLst/>
            <a:gdLst>
              <a:gd name="T0" fmla="*/ 0 w 4"/>
              <a:gd name="T1" fmla="*/ 140009 h 6"/>
              <a:gd name="T2" fmla="*/ 315020 w 4"/>
              <a:gd name="T3" fmla="*/ 70137 h 6"/>
              <a:gd name="T4" fmla="*/ 472133 w 4"/>
              <a:gd name="T5" fmla="*/ 210145 h 6"/>
              <a:gd name="T6" fmla="*/ 0 w 4"/>
              <a:gd name="T7" fmla="*/ 350154 h 6"/>
              <a:gd name="T8" fmla="*/ 0 w 4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0" y="2"/>
                </a:moveTo>
                <a:cubicBezTo>
                  <a:pt x="0" y="1"/>
                  <a:pt x="1" y="0"/>
                  <a:pt x="2" y="1"/>
                </a:cubicBezTo>
                <a:cubicBezTo>
                  <a:pt x="2" y="1"/>
                  <a:pt x="3" y="2"/>
                  <a:pt x="3" y="3"/>
                </a:cubicBezTo>
                <a:cubicBezTo>
                  <a:pt x="3" y="3"/>
                  <a:pt x="2" y="5"/>
                  <a:pt x="0" y="5"/>
                </a:cubicBezTo>
                <a:cubicBezTo>
                  <a:pt x="0" y="5"/>
                  <a:pt x="0" y="3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0" name="Freeform 3226">
            <a:extLst>
              <a:ext uri="{FF2B5EF4-FFF2-40B4-BE49-F238E27FC236}">
                <a16:creationId xmlns:a16="http://schemas.microsoft.com/office/drawing/2014/main" id="{2A436D3B-8A7E-A64D-9D2E-B3A8CA9CA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2314575"/>
            <a:ext cx="1587" cy="1588"/>
          </a:xfrm>
          <a:custGeom>
            <a:avLst/>
            <a:gdLst>
              <a:gd name="T0" fmla="*/ 0 w 3"/>
              <a:gd name="T1" fmla="*/ 140009 h 6"/>
              <a:gd name="T2" fmla="*/ 279841 w 3"/>
              <a:gd name="T3" fmla="*/ 350154 h 6"/>
              <a:gd name="T4" fmla="*/ 0 w 3"/>
              <a:gd name="T5" fmla="*/ 350154 h 6"/>
              <a:gd name="T6" fmla="*/ 0 w 3"/>
              <a:gd name="T7" fmla="*/ 140009 h 6"/>
              <a:gd name="T8" fmla="*/ 559682 w 3"/>
              <a:gd name="T9" fmla="*/ 0 h 6"/>
              <a:gd name="T10" fmla="*/ 559682 w 3"/>
              <a:gd name="T11" fmla="*/ 70137 h 6"/>
              <a:gd name="T12" fmla="*/ 0 w 3"/>
              <a:gd name="T13" fmla="*/ 140009 h 6"/>
              <a:gd name="T14" fmla="*/ 559682 w 3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2"/>
                </a:moveTo>
                <a:cubicBezTo>
                  <a:pt x="0" y="3"/>
                  <a:pt x="1" y="5"/>
                  <a:pt x="1" y="5"/>
                </a:cubicBezTo>
                <a:lnTo>
                  <a:pt x="0" y="5"/>
                </a:lnTo>
                <a:lnTo>
                  <a:pt x="0" y="2"/>
                </a:lnTo>
                <a:close/>
                <a:moveTo>
                  <a:pt x="2" y="0"/>
                </a:moveTo>
                <a:lnTo>
                  <a:pt x="2" y="1"/>
                </a:lnTo>
                <a:cubicBezTo>
                  <a:pt x="1" y="1"/>
                  <a:pt x="0" y="1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1" name="Freeform 3227">
            <a:extLst>
              <a:ext uri="{FF2B5EF4-FFF2-40B4-BE49-F238E27FC236}">
                <a16:creationId xmlns:a16="http://schemas.microsoft.com/office/drawing/2014/main" id="{0911A25C-7E59-1446-9656-F9996DBDC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2312988"/>
            <a:ext cx="1587" cy="1587"/>
          </a:xfrm>
          <a:custGeom>
            <a:avLst/>
            <a:gdLst>
              <a:gd name="T0" fmla="*/ 0 w 3"/>
              <a:gd name="T1" fmla="*/ 315020 h 4"/>
              <a:gd name="T2" fmla="*/ 0 w 3"/>
              <a:gd name="T3" fmla="*/ 0 h 4"/>
              <a:gd name="T4" fmla="*/ 559682 w 3"/>
              <a:gd name="T5" fmla="*/ 472133 h 4"/>
              <a:gd name="T6" fmla="*/ 0 w 3"/>
              <a:gd name="T7" fmla="*/ 472133 h 4"/>
              <a:gd name="T8" fmla="*/ 0 w 3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0" y="0"/>
                </a:lnTo>
                <a:cubicBezTo>
                  <a:pt x="1" y="0"/>
                  <a:pt x="2" y="3"/>
                  <a:pt x="2" y="3"/>
                </a:cubicBezTo>
                <a:cubicBezTo>
                  <a:pt x="2" y="3"/>
                  <a:pt x="1" y="3"/>
                  <a:pt x="0" y="3"/>
                </a:cubicBez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2" name="Freeform 3228">
            <a:extLst>
              <a:ext uri="{FF2B5EF4-FFF2-40B4-BE49-F238E27FC236}">
                <a16:creationId xmlns:a16="http://schemas.microsoft.com/office/drawing/2014/main" id="{D1F3BAFF-B0C7-F64F-BE8C-0B502D3A9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12988"/>
            <a:ext cx="1588" cy="1587"/>
          </a:xfrm>
          <a:custGeom>
            <a:avLst/>
            <a:gdLst>
              <a:gd name="T0" fmla="*/ 0 w 6"/>
              <a:gd name="T1" fmla="*/ 279841 h 3"/>
              <a:gd name="T2" fmla="*/ 70137 w 6"/>
              <a:gd name="T3" fmla="*/ 0 h 3"/>
              <a:gd name="T4" fmla="*/ 350154 w 6"/>
              <a:gd name="T5" fmla="*/ 279841 h 3"/>
              <a:gd name="T6" fmla="*/ 70137 w 6"/>
              <a:gd name="T7" fmla="*/ 559682 h 3"/>
              <a:gd name="T8" fmla="*/ 0 w 6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3" y="0"/>
                  <a:pt x="5" y="0"/>
                  <a:pt x="5" y="1"/>
                </a:cubicBezTo>
                <a:cubicBezTo>
                  <a:pt x="4" y="1"/>
                  <a:pt x="3" y="2"/>
                  <a:pt x="1" y="2"/>
                </a:cubicBezTo>
                <a:cubicBezTo>
                  <a:pt x="0" y="2"/>
                  <a:pt x="0" y="1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3" name="Freeform 3229">
            <a:extLst>
              <a:ext uri="{FF2B5EF4-FFF2-40B4-BE49-F238E27FC236}">
                <a16:creationId xmlns:a16="http://schemas.microsoft.com/office/drawing/2014/main" id="{51715987-B09A-8F4C-BC41-8D3F62CAD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12988"/>
            <a:ext cx="1588" cy="1587"/>
          </a:xfrm>
          <a:custGeom>
            <a:avLst/>
            <a:gdLst>
              <a:gd name="T0" fmla="*/ 0 w 5"/>
              <a:gd name="T1" fmla="*/ 559682 h 3"/>
              <a:gd name="T2" fmla="*/ 302673 w 5"/>
              <a:gd name="T3" fmla="*/ 279841 h 3"/>
              <a:gd name="T4" fmla="*/ 0 w 5"/>
              <a:gd name="T5" fmla="*/ 559682 h 3"/>
              <a:gd name="T6" fmla="*/ 0 w 5"/>
              <a:gd name="T7" fmla="*/ 0 h 3"/>
              <a:gd name="T8" fmla="*/ 403352 w 5"/>
              <a:gd name="T9" fmla="*/ 279841 h 3"/>
              <a:gd name="T10" fmla="*/ 302673 w 5"/>
              <a:gd name="T11" fmla="*/ 279841 h 3"/>
              <a:gd name="T12" fmla="*/ 0 w 5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2" y="2"/>
                  <a:pt x="3" y="1"/>
                  <a:pt x="3" y="1"/>
                </a:cubicBezTo>
                <a:cubicBezTo>
                  <a:pt x="2" y="2"/>
                  <a:pt x="1" y="2"/>
                  <a:pt x="0" y="2"/>
                </a:cubicBezTo>
                <a:close/>
                <a:moveTo>
                  <a:pt x="0" y="0"/>
                </a:moveTo>
                <a:lnTo>
                  <a:pt x="4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4" name="Freeform 3230">
            <a:extLst>
              <a:ext uri="{FF2B5EF4-FFF2-40B4-BE49-F238E27FC236}">
                <a16:creationId xmlns:a16="http://schemas.microsoft.com/office/drawing/2014/main" id="{6824C68D-1DB5-F548-88DD-614C755C1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12988"/>
            <a:ext cx="1587" cy="1587"/>
          </a:xfrm>
          <a:custGeom>
            <a:avLst/>
            <a:gdLst>
              <a:gd name="T0" fmla="*/ 0 w 5"/>
              <a:gd name="T1" fmla="*/ 279841 h 3"/>
              <a:gd name="T2" fmla="*/ 201549 w 5"/>
              <a:gd name="T3" fmla="*/ 0 h 3"/>
              <a:gd name="T4" fmla="*/ 403098 w 5"/>
              <a:gd name="T5" fmla="*/ 279841 h 3"/>
              <a:gd name="T6" fmla="*/ 201549 w 5"/>
              <a:gd name="T7" fmla="*/ 559682 h 3"/>
              <a:gd name="T8" fmla="*/ 0 w 5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0" y="0"/>
                  <a:pt x="2" y="0"/>
                  <a:pt x="2" y="0"/>
                </a:cubicBez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2"/>
                  <a:pt x="2" y="2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5" name="Freeform 3231">
            <a:extLst>
              <a:ext uri="{FF2B5EF4-FFF2-40B4-BE49-F238E27FC236}">
                <a16:creationId xmlns:a16="http://schemas.microsoft.com/office/drawing/2014/main" id="{94CD5FE0-8E6F-BF46-ABC6-4872F2761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12988"/>
            <a:ext cx="1588" cy="1587"/>
          </a:xfrm>
          <a:custGeom>
            <a:avLst/>
            <a:gdLst>
              <a:gd name="T0" fmla="*/ 157609 w 4"/>
              <a:gd name="T1" fmla="*/ 279841 h 3"/>
              <a:gd name="T2" fmla="*/ 472827 w 4"/>
              <a:gd name="T3" fmla="*/ 0 h 3"/>
              <a:gd name="T4" fmla="*/ 472827 w 4"/>
              <a:gd name="T5" fmla="*/ 279841 h 3"/>
              <a:gd name="T6" fmla="*/ 472827 w 4"/>
              <a:gd name="T7" fmla="*/ 559682 h 3"/>
              <a:gd name="T8" fmla="*/ 157609 w 4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1"/>
                </a:cubicBezTo>
                <a:lnTo>
                  <a:pt x="3" y="2"/>
                </a:lnTo>
                <a:cubicBezTo>
                  <a:pt x="2" y="2"/>
                  <a:pt x="0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6" name="Freeform 3232">
            <a:extLst>
              <a:ext uri="{FF2B5EF4-FFF2-40B4-BE49-F238E27FC236}">
                <a16:creationId xmlns:a16="http://schemas.microsoft.com/office/drawing/2014/main" id="{27D98D04-5976-7240-B799-6AC4D7F37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12988"/>
            <a:ext cx="1588" cy="1587"/>
          </a:xfrm>
          <a:custGeom>
            <a:avLst/>
            <a:gdLst>
              <a:gd name="T0" fmla="*/ 0 w 3"/>
              <a:gd name="T1" fmla="*/ 279841 h 3"/>
              <a:gd name="T2" fmla="*/ 280017 w 3"/>
              <a:gd name="T3" fmla="*/ 0 h 3"/>
              <a:gd name="T4" fmla="*/ 560564 w 3"/>
              <a:gd name="T5" fmla="*/ 279841 h 3"/>
              <a:gd name="T6" fmla="*/ 280017 w 3"/>
              <a:gd name="T7" fmla="*/ 559682 h 3"/>
              <a:gd name="T8" fmla="*/ 0 w 3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2"/>
                  <a:pt x="1" y="2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7" name="Freeform 3233">
            <a:extLst>
              <a:ext uri="{FF2B5EF4-FFF2-40B4-BE49-F238E27FC236}">
                <a16:creationId xmlns:a16="http://schemas.microsoft.com/office/drawing/2014/main" id="{158C8689-566B-BD45-B6F1-944B4B6EF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6163"/>
            <a:ext cx="1588" cy="1587"/>
          </a:xfrm>
          <a:custGeom>
            <a:avLst/>
            <a:gdLst>
              <a:gd name="T0" fmla="*/ 472827 w 4"/>
              <a:gd name="T1" fmla="*/ 302165 h 5"/>
              <a:gd name="T2" fmla="*/ 472827 w 4"/>
              <a:gd name="T3" fmla="*/ 403098 h 5"/>
              <a:gd name="T4" fmla="*/ 157609 w 4"/>
              <a:gd name="T5" fmla="*/ 302165 h 5"/>
              <a:gd name="T6" fmla="*/ 472827 w 4"/>
              <a:gd name="T7" fmla="*/ 0 h 5"/>
              <a:gd name="T8" fmla="*/ 472827 w 4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3"/>
                </a:moveTo>
                <a:lnTo>
                  <a:pt x="3" y="4"/>
                </a:lnTo>
                <a:cubicBezTo>
                  <a:pt x="1" y="4"/>
                  <a:pt x="0" y="3"/>
                  <a:pt x="1" y="3"/>
                </a:cubicBezTo>
                <a:cubicBezTo>
                  <a:pt x="1" y="2"/>
                  <a:pt x="2" y="0"/>
                  <a:pt x="3" y="0"/>
                </a:cubicBezTo>
                <a:cubicBezTo>
                  <a:pt x="3" y="0"/>
                  <a:pt x="3" y="2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8" name="Freeform 3234">
            <a:extLst>
              <a:ext uri="{FF2B5EF4-FFF2-40B4-BE49-F238E27FC236}">
                <a16:creationId xmlns:a16="http://schemas.microsoft.com/office/drawing/2014/main" id="{B9F753F0-5195-D44F-BEA8-CE0AAD3CE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4575"/>
            <a:ext cx="1588" cy="1588"/>
          </a:xfrm>
          <a:custGeom>
            <a:avLst/>
            <a:gdLst>
              <a:gd name="T0" fmla="*/ 560564 w 3"/>
              <a:gd name="T1" fmla="*/ 201676 h 5"/>
              <a:gd name="T2" fmla="*/ 560564 w 3"/>
              <a:gd name="T3" fmla="*/ 403352 h 5"/>
              <a:gd name="T4" fmla="*/ 0 w 3"/>
              <a:gd name="T5" fmla="*/ 201676 h 5"/>
              <a:gd name="T6" fmla="*/ 560564 w 3"/>
              <a:gd name="T7" fmla="*/ 0 h 5"/>
              <a:gd name="T8" fmla="*/ 560564 w 3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2"/>
                </a:moveTo>
                <a:lnTo>
                  <a:pt x="2" y="4"/>
                </a:lnTo>
                <a:cubicBezTo>
                  <a:pt x="1" y="4"/>
                  <a:pt x="0" y="2"/>
                  <a:pt x="0" y="2"/>
                </a:cubicBezTo>
                <a:cubicBezTo>
                  <a:pt x="0" y="2"/>
                  <a:pt x="1" y="0"/>
                  <a:pt x="2" y="0"/>
                </a:cubicBezTo>
                <a:lnTo>
                  <a:pt x="2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89" name="Freeform 3235">
            <a:extLst>
              <a:ext uri="{FF2B5EF4-FFF2-40B4-BE49-F238E27FC236}">
                <a16:creationId xmlns:a16="http://schemas.microsoft.com/office/drawing/2014/main" id="{BF691E1E-CA4D-D64D-807A-CE0F0788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4575"/>
            <a:ext cx="1588" cy="1588"/>
          </a:xfrm>
          <a:custGeom>
            <a:avLst/>
            <a:gdLst>
              <a:gd name="T0" fmla="*/ 560564 w 3"/>
              <a:gd name="T1" fmla="*/ 201676 h 5"/>
              <a:gd name="T2" fmla="*/ 560564 w 3"/>
              <a:gd name="T3" fmla="*/ 403352 h 5"/>
              <a:gd name="T4" fmla="*/ 0 w 3"/>
              <a:gd name="T5" fmla="*/ 201676 h 5"/>
              <a:gd name="T6" fmla="*/ 560564 w 3"/>
              <a:gd name="T7" fmla="*/ 0 h 5"/>
              <a:gd name="T8" fmla="*/ 560564 w 3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2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2"/>
                  <a:pt x="0" y="2"/>
                </a:cubicBezTo>
                <a:cubicBezTo>
                  <a:pt x="0" y="1"/>
                  <a:pt x="2" y="0"/>
                  <a:pt x="2" y="0"/>
                </a:cubicBezTo>
                <a:cubicBezTo>
                  <a:pt x="2" y="0"/>
                  <a:pt x="2" y="1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0" name="Freeform 3236">
            <a:extLst>
              <a:ext uri="{FF2B5EF4-FFF2-40B4-BE49-F238E27FC236}">
                <a16:creationId xmlns:a16="http://schemas.microsoft.com/office/drawing/2014/main" id="{E6DCCDB6-A4A3-EC42-9B12-45916B9DD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4575"/>
            <a:ext cx="1587" cy="1588"/>
          </a:xfrm>
          <a:custGeom>
            <a:avLst/>
            <a:gdLst>
              <a:gd name="T0" fmla="*/ 279841 w 3"/>
              <a:gd name="T1" fmla="*/ 157609 h 4"/>
              <a:gd name="T2" fmla="*/ 279841 w 3"/>
              <a:gd name="T3" fmla="*/ 315218 h 4"/>
              <a:gd name="T4" fmla="*/ 0 w 3"/>
              <a:gd name="T5" fmla="*/ 0 h 4"/>
              <a:gd name="T6" fmla="*/ 279841 w 3"/>
              <a:gd name="T7" fmla="*/ 0 h 4"/>
              <a:gd name="T8" fmla="*/ 279841 w 3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1"/>
                </a:moveTo>
                <a:cubicBezTo>
                  <a:pt x="1" y="2"/>
                  <a:pt x="1" y="3"/>
                  <a:pt x="1" y="2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2" y="0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1" name="Freeform 3237">
            <a:extLst>
              <a:ext uri="{FF2B5EF4-FFF2-40B4-BE49-F238E27FC236}">
                <a16:creationId xmlns:a16="http://schemas.microsoft.com/office/drawing/2014/main" id="{E51214F7-4F95-4346-98D2-B8B2A4E36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4575"/>
            <a:ext cx="1588" cy="1588"/>
          </a:xfrm>
          <a:custGeom>
            <a:avLst/>
            <a:gdLst>
              <a:gd name="T0" fmla="*/ 0 w 4"/>
              <a:gd name="T1" fmla="*/ 157609 h 4"/>
              <a:gd name="T2" fmla="*/ 157609 w 4"/>
              <a:gd name="T3" fmla="*/ 0 h 4"/>
              <a:gd name="T4" fmla="*/ 315218 w 4"/>
              <a:gd name="T5" fmla="*/ 315218 h 4"/>
              <a:gd name="T6" fmla="*/ 315218 w 4"/>
              <a:gd name="T7" fmla="*/ 157609 h 4"/>
              <a:gd name="T8" fmla="*/ 315218 w 4"/>
              <a:gd name="T9" fmla="*/ 0 h 4"/>
              <a:gd name="T10" fmla="*/ 472827 w 4"/>
              <a:gd name="T11" fmla="*/ 157609 h 4"/>
              <a:gd name="T12" fmla="*/ 315218 w 4"/>
              <a:gd name="T13" fmla="*/ 472827 h 4"/>
              <a:gd name="T14" fmla="*/ 0 w 4"/>
              <a:gd name="T15" fmla="*/ 157609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0" y="1"/>
                </a:moveTo>
                <a:lnTo>
                  <a:pt x="1" y="0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3" y="1"/>
                </a:lnTo>
                <a:cubicBezTo>
                  <a:pt x="2" y="2"/>
                  <a:pt x="2" y="3"/>
                  <a:pt x="2" y="3"/>
                </a:cubicBezTo>
                <a:cubicBezTo>
                  <a:pt x="2" y="2"/>
                  <a:pt x="0" y="1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2" name="Freeform 3238">
            <a:extLst>
              <a:ext uri="{FF2B5EF4-FFF2-40B4-BE49-F238E27FC236}">
                <a16:creationId xmlns:a16="http://schemas.microsoft.com/office/drawing/2014/main" id="{84574D9F-35F3-774A-BECB-7DE541F27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1400"/>
            <a:ext cx="1587" cy="1588"/>
          </a:xfrm>
          <a:custGeom>
            <a:avLst/>
            <a:gdLst>
              <a:gd name="T0" fmla="*/ 559682 w 3"/>
              <a:gd name="T1" fmla="*/ 315218 h 4"/>
              <a:gd name="T2" fmla="*/ 0 w 3"/>
              <a:gd name="T3" fmla="*/ 315218 h 4"/>
              <a:gd name="T4" fmla="*/ 0 w 3"/>
              <a:gd name="T5" fmla="*/ 157609 h 4"/>
              <a:gd name="T6" fmla="*/ 0 w 3"/>
              <a:gd name="T7" fmla="*/ 0 h 4"/>
              <a:gd name="T8" fmla="*/ 559682 w 3"/>
              <a:gd name="T9" fmla="*/ 157609 h 4"/>
              <a:gd name="T10" fmla="*/ 559682 w 3"/>
              <a:gd name="T11" fmla="*/ 315218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2" y="2"/>
                </a:moveTo>
                <a:cubicBezTo>
                  <a:pt x="2" y="2"/>
                  <a:pt x="0" y="3"/>
                  <a:pt x="0" y="2"/>
                </a:cubicBez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  <a:lnTo>
                  <a:pt x="2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3" name="Freeform 3239">
            <a:extLst>
              <a:ext uri="{FF2B5EF4-FFF2-40B4-BE49-F238E27FC236}">
                <a16:creationId xmlns:a16="http://schemas.microsoft.com/office/drawing/2014/main" id="{44DE5AF8-303B-9142-8FE7-1B9C4DE34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1400"/>
            <a:ext cx="1587" cy="1588"/>
          </a:xfrm>
          <a:custGeom>
            <a:avLst/>
            <a:gdLst>
              <a:gd name="T0" fmla="*/ 559682 w 3"/>
              <a:gd name="T1" fmla="*/ 315218 h 4"/>
              <a:gd name="T2" fmla="*/ 0 w 3"/>
              <a:gd name="T3" fmla="*/ 472827 h 4"/>
              <a:gd name="T4" fmla="*/ 0 w 3"/>
              <a:gd name="T5" fmla="*/ 157609 h 4"/>
              <a:gd name="T6" fmla="*/ 0 w 3"/>
              <a:gd name="T7" fmla="*/ 0 h 4"/>
              <a:gd name="T8" fmla="*/ 559682 w 3"/>
              <a:gd name="T9" fmla="*/ 157609 h 4"/>
              <a:gd name="T10" fmla="*/ 559682 w 3"/>
              <a:gd name="T11" fmla="*/ 315218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2" y="2"/>
                </a:moveTo>
                <a:lnTo>
                  <a:pt x="0" y="3"/>
                </a:ln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  <a:lnTo>
                  <a:pt x="2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4" name="Freeform 3240">
            <a:extLst>
              <a:ext uri="{FF2B5EF4-FFF2-40B4-BE49-F238E27FC236}">
                <a16:creationId xmlns:a16="http://schemas.microsoft.com/office/drawing/2014/main" id="{60091702-6B54-1C47-A948-0E37CE43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1587" cy="1587"/>
          </a:xfrm>
          <a:custGeom>
            <a:avLst/>
            <a:gdLst>
              <a:gd name="T0" fmla="*/ 559682 w 3"/>
              <a:gd name="T1" fmla="*/ 315020 h 4"/>
              <a:gd name="T2" fmla="*/ 279841 w 3"/>
              <a:gd name="T3" fmla="*/ 315020 h 4"/>
              <a:gd name="T4" fmla="*/ 279841 w 3"/>
              <a:gd name="T5" fmla="*/ 157510 h 4"/>
              <a:gd name="T6" fmla="*/ 279841 w 3"/>
              <a:gd name="T7" fmla="*/ 0 h 4"/>
              <a:gd name="T8" fmla="*/ 559682 w 3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1" y="2"/>
                  <a:pt x="0" y="2"/>
                  <a:pt x="1" y="1"/>
                </a:cubicBezTo>
                <a:lnTo>
                  <a:pt x="1" y="0"/>
                </a:lnTo>
                <a:cubicBezTo>
                  <a:pt x="2" y="1"/>
                  <a:pt x="2" y="1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5" name="Freeform 3241">
            <a:extLst>
              <a:ext uri="{FF2B5EF4-FFF2-40B4-BE49-F238E27FC236}">
                <a16:creationId xmlns:a16="http://schemas.microsoft.com/office/drawing/2014/main" id="{A6CD3513-69DD-AF4E-9F31-91107DF5D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1587" cy="1587"/>
          </a:xfrm>
          <a:custGeom>
            <a:avLst/>
            <a:gdLst>
              <a:gd name="T0" fmla="*/ 0 w 2"/>
              <a:gd name="T1" fmla="*/ 630039 h 2"/>
              <a:gd name="T2" fmla="*/ 0 w 2"/>
              <a:gd name="T3" fmla="*/ 0 h 2"/>
              <a:gd name="T4" fmla="*/ 630039 w 2"/>
              <a:gd name="T5" fmla="*/ 0 h 2"/>
              <a:gd name="T6" fmla="*/ 0 w 2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6" name="Freeform 3242">
            <a:extLst>
              <a:ext uri="{FF2B5EF4-FFF2-40B4-BE49-F238E27FC236}">
                <a16:creationId xmlns:a16="http://schemas.microsoft.com/office/drawing/2014/main" id="{B6F6A307-E1F7-1A46-B16B-F948AC0BE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1587" cy="1587"/>
          </a:xfrm>
          <a:custGeom>
            <a:avLst/>
            <a:gdLst>
              <a:gd name="T0" fmla="*/ 559682 w 3"/>
              <a:gd name="T1" fmla="*/ 157510 h 4"/>
              <a:gd name="T2" fmla="*/ 279841 w 3"/>
              <a:gd name="T3" fmla="*/ 472133 h 4"/>
              <a:gd name="T4" fmla="*/ 0 w 3"/>
              <a:gd name="T5" fmla="*/ 157510 h 4"/>
              <a:gd name="T6" fmla="*/ 279841 w 3"/>
              <a:gd name="T7" fmla="*/ 0 h 4"/>
              <a:gd name="T8" fmla="*/ 559682 w 3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lnTo>
                  <a:pt x="1" y="3"/>
                </a:ln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7" name="Freeform 3243">
            <a:extLst>
              <a:ext uri="{FF2B5EF4-FFF2-40B4-BE49-F238E27FC236}">
                <a16:creationId xmlns:a16="http://schemas.microsoft.com/office/drawing/2014/main" id="{268D11FE-2202-2942-BB0A-1F1B48FD4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2988"/>
            <a:ext cx="1587" cy="1587"/>
          </a:xfrm>
          <a:custGeom>
            <a:avLst/>
            <a:gdLst>
              <a:gd name="T0" fmla="*/ 630039 w 2"/>
              <a:gd name="T1" fmla="*/ 0 h 2"/>
              <a:gd name="T2" fmla="*/ 0 w 2"/>
              <a:gd name="T3" fmla="*/ 630039 h 2"/>
              <a:gd name="T4" fmla="*/ 630039 w 2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8" name="Freeform 3244">
            <a:extLst>
              <a:ext uri="{FF2B5EF4-FFF2-40B4-BE49-F238E27FC236}">
                <a16:creationId xmlns:a16="http://schemas.microsoft.com/office/drawing/2014/main" id="{4A91C3DC-67C6-BA4A-883E-5016648C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20925"/>
            <a:ext cx="1588" cy="1588"/>
          </a:xfrm>
          <a:custGeom>
            <a:avLst/>
            <a:gdLst>
              <a:gd name="T0" fmla="*/ 0 w 6"/>
              <a:gd name="T1" fmla="*/ 0 h 5"/>
              <a:gd name="T2" fmla="*/ 350154 w 6"/>
              <a:gd name="T3" fmla="*/ 0 h 5"/>
              <a:gd name="T4" fmla="*/ 350154 w 6"/>
              <a:gd name="T5" fmla="*/ 403352 h 5"/>
              <a:gd name="T6" fmla="*/ 0 w 6"/>
              <a:gd name="T7" fmla="*/ 302673 h 5"/>
              <a:gd name="T8" fmla="*/ 0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0"/>
                </a:moveTo>
                <a:lnTo>
                  <a:pt x="5" y="0"/>
                </a:lnTo>
                <a:lnTo>
                  <a:pt x="5" y="4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99" name="Freeform 3245">
            <a:extLst>
              <a:ext uri="{FF2B5EF4-FFF2-40B4-BE49-F238E27FC236}">
                <a16:creationId xmlns:a16="http://schemas.microsoft.com/office/drawing/2014/main" id="{B64A4F13-B45F-9645-8CA0-DAA598BB9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20925"/>
            <a:ext cx="1588" cy="1588"/>
          </a:xfrm>
          <a:custGeom>
            <a:avLst/>
            <a:gdLst>
              <a:gd name="T0" fmla="*/ 350154 w 6"/>
              <a:gd name="T1" fmla="*/ 403352 h 5"/>
              <a:gd name="T2" fmla="*/ 0 w 6"/>
              <a:gd name="T3" fmla="*/ 302673 h 5"/>
              <a:gd name="T4" fmla="*/ 0 w 6"/>
              <a:gd name="T5" fmla="*/ 0 h 5"/>
              <a:gd name="T6" fmla="*/ 350154 w 6"/>
              <a:gd name="T7" fmla="*/ 0 h 5"/>
              <a:gd name="T8" fmla="*/ 350154 w 6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4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0" name="Freeform 3246">
            <a:extLst>
              <a:ext uri="{FF2B5EF4-FFF2-40B4-BE49-F238E27FC236}">
                <a16:creationId xmlns:a16="http://schemas.microsoft.com/office/drawing/2014/main" id="{D42C7742-3A24-AC4C-A72F-87232EEBF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0925"/>
            <a:ext cx="3175" cy="1588"/>
          </a:xfrm>
          <a:custGeom>
            <a:avLst/>
            <a:gdLst>
              <a:gd name="T0" fmla="*/ 205921 w 7"/>
              <a:gd name="T1" fmla="*/ 560564 h 3"/>
              <a:gd name="T2" fmla="*/ 617311 w 7"/>
              <a:gd name="T3" fmla="*/ 0 h 3"/>
              <a:gd name="T4" fmla="*/ 1234168 w 7"/>
              <a:gd name="T5" fmla="*/ 560564 h 3"/>
              <a:gd name="T6" fmla="*/ 617311 w 7"/>
              <a:gd name="T7" fmla="*/ 560564 h 3"/>
              <a:gd name="T8" fmla="*/ 205921 w 7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1" y="2"/>
                </a:moveTo>
                <a:cubicBezTo>
                  <a:pt x="1" y="0"/>
                  <a:pt x="1" y="0"/>
                  <a:pt x="3" y="0"/>
                </a:cubicBezTo>
                <a:cubicBezTo>
                  <a:pt x="4" y="1"/>
                  <a:pt x="6" y="2"/>
                  <a:pt x="6" y="2"/>
                </a:cubicBezTo>
                <a:cubicBezTo>
                  <a:pt x="6" y="2"/>
                  <a:pt x="4" y="2"/>
                  <a:pt x="3" y="2"/>
                </a:cubicBezTo>
                <a:cubicBezTo>
                  <a:pt x="1" y="2"/>
                  <a:pt x="0" y="2"/>
                  <a:pt x="1" y="2"/>
                </a:cubicBezTo>
              </a:path>
            </a:pathLst>
          </a:custGeom>
          <a:solidFill>
            <a:srgbClr val="4D82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1" name="Freeform 3247">
            <a:extLst>
              <a:ext uri="{FF2B5EF4-FFF2-40B4-BE49-F238E27FC236}">
                <a16:creationId xmlns:a16="http://schemas.microsoft.com/office/drawing/2014/main" id="{84A3E15C-843F-2840-9A45-36512AF4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0925"/>
            <a:ext cx="3175" cy="1588"/>
          </a:xfrm>
          <a:custGeom>
            <a:avLst/>
            <a:gdLst>
              <a:gd name="T0" fmla="*/ 617311 w 7"/>
              <a:gd name="T1" fmla="*/ 560564 h 3"/>
              <a:gd name="T2" fmla="*/ 617311 w 7"/>
              <a:gd name="T3" fmla="*/ 560564 h 3"/>
              <a:gd name="T4" fmla="*/ 0 w 7"/>
              <a:gd name="T5" fmla="*/ 560564 h 3"/>
              <a:gd name="T6" fmla="*/ 205921 w 7"/>
              <a:gd name="T7" fmla="*/ 0 h 3"/>
              <a:gd name="T8" fmla="*/ 1234168 w 7"/>
              <a:gd name="T9" fmla="*/ 560564 h 3"/>
              <a:gd name="T10" fmla="*/ 617311 w 7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3">
                <a:moveTo>
                  <a:pt x="3" y="2"/>
                </a:moveTo>
                <a:lnTo>
                  <a:pt x="3" y="2"/>
                </a:lnTo>
                <a:cubicBezTo>
                  <a:pt x="1" y="2"/>
                  <a:pt x="0" y="2"/>
                  <a:pt x="0" y="2"/>
                </a:cubicBezTo>
                <a:cubicBezTo>
                  <a:pt x="1" y="1"/>
                  <a:pt x="1" y="0"/>
                  <a:pt x="1" y="0"/>
                </a:cubicBezTo>
                <a:cubicBezTo>
                  <a:pt x="5" y="1"/>
                  <a:pt x="6" y="2"/>
                  <a:pt x="6" y="2"/>
                </a:cubicBezTo>
                <a:cubicBezTo>
                  <a:pt x="6" y="2"/>
                  <a:pt x="5" y="2"/>
                  <a:pt x="3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2" name="Freeform 3248">
            <a:extLst>
              <a:ext uri="{FF2B5EF4-FFF2-40B4-BE49-F238E27FC236}">
                <a16:creationId xmlns:a16="http://schemas.microsoft.com/office/drawing/2014/main" id="{B854E781-BCC2-8543-8C7A-3B381660B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0925"/>
            <a:ext cx="1588" cy="1588"/>
          </a:xfrm>
          <a:custGeom>
            <a:avLst/>
            <a:gdLst>
              <a:gd name="T0" fmla="*/ 140009 w 6"/>
              <a:gd name="T1" fmla="*/ 0 h 4"/>
              <a:gd name="T2" fmla="*/ 350154 w 6"/>
              <a:gd name="T3" fmla="*/ 0 h 4"/>
              <a:gd name="T4" fmla="*/ 350154 w 6"/>
              <a:gd name="T5" fmla="*/ 472827 h 4"/>
              <a:gd name="T6" fmla="*/ 140009 w 6"/>
              <a:gd name="T7" fmla="*/ 472827 h 4"/>
              <a:gd name="T8" fmla="*/ 0 w 6"/>
              <a:gd name="T9" fmla="*/ 315218 h 4"/>
              <a:gd name="T10" fmla="*/ 140009 w 6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5" y="0"/>
                </a:lnTo>
                <a:lnTo>
                  <a:pt x="5" y="3"/>
                </a:lnTo>
                <a:lnTo>
                  <a:pt x="2" y="3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3" name="Freeform 3249">
            <a:extLst>
              <a:ext uri="{FF2B5EF4-FFF2-40B4-BE49-F238E27FC236}">
                <a16:creationId xmlns:a16="http://schemas.microsoft.com/office/drawing/2014/main" id="{B41450CE-EE42-B441-BDF5-8F6AF2958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22513"/>
            <a:ext cx="1588" cy="1587"/>
          </a:xfrm>
          <a:custGeom>
            <a:avLst/>
            <a:gdLst>
              <a:gd name="T0" fmla="*/ 210145 w 6"/>
              <a:gd name="T1" fmla="*/ 201549 h 5"/>
              <a:gd name="T2" fmla="*/ 350154 w 6"/>
              <a:gd name="T3" fmla="*/ 302165 h 5"/>
              <a:gd name="T4" fmla="*/ 210145 w 6"/>
              <a:gd name="T5" fmla="*/ 403098 h 5"/>
              <a:gd name="T6" fmla="*/ 0 w 6"/>
              <a:gd name="T7" fmla="*/ 201549 h 5"/>
              <a:gd name="T8" fmla="*/ 0 w 6"/>
              <a:gd name="T9" fmla="*/ 0 h 5"/>
              <a:gd name="T10" fmla="*/ 210145 w 6"/>
              <a:gd name="T11" fmla="*/ 201549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3" y="2"/>
                </a:moveTo>
                <a:lnTo>
                  <a:pt x="5" y="3"/>
                </a:lnTo>
                <a:lnTo>
                  <a:pt x="3" y="4"/>
                </a:ln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4" name="Freeform 3250">
            <a:extLst>
              <a:ext uri="{FF2B5EF4-FFF2-40B4-BE49-F238E27FC236}">
                <a16:creationId xmlns:a16="http://schemas.microsoft.com/office/drawing/2014/main" id="{3F459D48-76C8-014A-A820-9D6171B45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20925"/>
            <a:ext cx="1588" cy="1588"/>
          </a:xfrm>
          <a:custGeom>
            <a:avLst/>
            <a:gdLst>
              <a:gd name="T0" fmla="*/ 350154 w 6"/>
              <a:gd name="T1" fmla="*/ 315218 h 4"/>
              <a:gd name="T2" fmla="*/ 210145 w 6"/>
              <a:gd name="T3" fmla="*/ 472827 h 4"/>
              <a:gd name="T4" fmla="*/ 0 w 6"/>
              <a:gd name="T5" fmla="*/ 315218 h 4"/>
              <a:gd name="T6" fmla="*/ 210145 w 6"/>
              <a:gd name="T7" fmla="*/ 0 h 4"/>
              <a:gd name="T8" fmla="*/ 350154 w 6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2"/>
                </a:moveTo>
                <a:cubicBezTo>
                  <a:pt x="5" y="3"/>
                  <a:pt x="5" y="3"/>
                  <a:pt x="3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0"/>
                  <a:pt x="1" y="0"/>
                  <a:pt x="3" y="0"/>
                </a:cubicBezTo>
                <a:cubicBezTo>
                  <a:pt x="5" y="0"/>
                  <a:pt x="5" y="0"/>
                  <a:pt x="5" y="2"/>
                </a:cubicBezTo>
              </a:path>
            </a:pathLst>
          </a:custGeom>
          <a:solidFill>
            <a:srgbClr val="4D82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5" name="Freeform 3251">
            <a:extLst>
              <a:ext uri="{FF2B5EF4-FFF2-40B4-BE49-F238E27FC236}">
                <a16:creationId xmlns:a16="http://schemas.microsoft.com/office/drawing/2014/main" id="{88AD9E1A-3B29-FD43-B351-D776C9628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2320925"/>
            <a:ext cx="1587" cy="1588"/>
          </a:xfrm>
          <a:custGeom>
            <a:avLst/>
            <a:gdLst>
              <a:gd name="T0" fmla="*/ 559682 w 3"/>
              <a:gd name="T1" fmla="*/ 280017 h 3"/>
              <a:gd name="T2" fmla="*/ 279841 w 3"/>
              <a:gd name="T3" fmla="*/ 560564 h 3"/>
              <a:gd name="T4" fmla="*/ 279841 w 3"/>
              <a:gd name="T5" fmla="*/ 0 h 3"/>
              <a:gd name="T6" fmla="*/ 279841 w 3"/>
              <a:gd name="T7" fmla="*/ 0 h 3"/>
              <a:gd name="T8" fmla="*/ 559682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1" y="2"/>
                </a:lnTo>
                <a:cubicBezTo>
                  <a:pt x="1" y="2"/>
                  <a:pt x="0" y="1"/>
                  <a:pt x="1" y="0"/>
                </a:cubicBezTo>
                <a:cubicBezTo>
                  <a:pt x="1" y="0"/>
                  <a:pt x="2" y="0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6" name="Freeform 3252">
            <a:extLst>
              <a:ext uri="{FF2B5EF4-FFF2-40B4-BE49-F238E27FC236}">
                <a16:creationId xmlns:a16="http://schemas.microsoft.com/office/drawing/2014/main" id="{71DD869D-2CBF-144B-9001-695C1193D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20925"/>
            <a:ext cx="1587" cy="1588"/>
          </a:xfrm>
          <a:custGeom>
            <a:avLst/>
            <a:gdLst>
              <a:gd name="T0" fmla="*/ 630039 w 2"/>
              <a:gd name="T1" fmla="*/ 0 h 2"/>
              <a:gd name="T2" fmla="*/ 630039 w 2"/>
              <a:gd name="T3" fmla="*/ 630436 h 2"/>
              <a:gd name="T4" fmla="*/ 0 w 2"/>
              <a:gd name="T5" fmla="*/ 0 h 2"/>
              <a:gd name="T6" fmla="*/ 630039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7" name="Freeform 3253">
            <a:extLst>
              <a:ext uri="{FF2B5EF4-FFF2-40B4-BE49-F238E27FC236}">
                <a16:creationId xmlns:a16="http://schemas.microsoft.com/office/drawing/2014/main" id="{EE2435B6-2824-664F-A5DD-1FCE1ED5F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2320925"/>
            <a:ext cx="1587" cy="1588"/>
          </a:xfrm>
          <a:custGeom>
            <a:avLst/>
            <a:gdLst>
              <a:gd name="T0" fmla="*/ 559682 w 3"/>
              <a:gd name="T1" fmla="*/ 280017 h 3"/>
              <a:gd name="T2" fmla="*/ 0 w 3"/>
              <a:gd name="T3" fmla="*/ 560564 h 3"/>
              <a:gd name="T4" fmla="*/ 0 w 3"/>
              <a:gd name="T5" fmla="*/ 280017 h 3"/>
              <a:gd name="T6" fmla="*/ 0 w 3"/>
              <a:gd name="T7" fmla="*/ 0 h 3"/>
              <a:gd name="T8" fmla="*/ 559682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8" name="Freeform 3254">
            <a:extLst>
              <a:ext uri="{FF2B5EF4-FFF2-40B4-BE49-F238E27FC236}">
                <a16:creationId xmlns:a16="http://schemas.microsoft.com/office/drawing/2014/main" id="{300B67F3-1A8E-7A43-B59D-63D8BEB14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20925"/>
            <a:ext cx="1587" cy="1588"/>
          </a:xfrm>
          <a:custGeom>
            <a:avLst/>
            <a:gdLst>
              <a:gd name="T0" fmla="*/ 0 w 3"/>
              <a:gd name="T1" fmla="*/ 280017 h 3"/>
              <a:gd name="T2" fmla="*/ 559682 w 3"/>
              <a:gd name="T3" fmla="*/ 0 h 3"/>
              <a:gd name="T4" fmla="*/ 559682 w 3"/>
              <a:gd name="T5" fmla="*/ 280017 h 3"/>
              <a:gd name="T6" fmla="*/ 559682 w 3"/>
              <a:gd name="T7" fmla="*/ 560564 h 3"/>
              <a:gd name="T8" fmla="*/ 0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1" y="0"/>
                  <a:pt x="1" y="0"/>
                  <a:pt x="2" y="0"/>
                </a:cubicBezTo>
                <a:lnTo>
                  <a:pt x="2" y="1"/>
                </a:lnTo>
                <a:lnTo>
                  <a:pt x="2" y="2"/>
                </a:lnTo>
                <a:cubicBezTo>
                  <a:pt x="1" y="2"/>
                  <a:pt x="0" y="1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09" name="Freeform 3255">
            <a:extLst>
              <a:ext uri="{FF2B5EF4-FFF2-40B4-BE49-F238E27FC236}">
                <a16:creationId xmlns:a16="http://schemas.microsoft.com/office/drawing/2014/main" id="{44E5DC6E-DD25-234F-8D73-828B5D530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22513"/>
            <a:ext cx="1587" cy="1587"/>
          </a:xfrm>
          <a:custGeom>
            <a:avLst/>
            <a:gdLst>
              <a:gd name="T0" fmla="*/ 0 w 3"/>
              <a:gd name="T1" fmla="*/ 630039 h 2"/>
              <a:gd name="T2" fmla="*/ 279841 w 3"/>
              <a:gd name="T3" fmla="*/ 0 h 2"/>
              <a:gd name="T4" fmla="*/ 559682 w 3"/>
              <a:gd name="T5" fmla="*/ 630039 h 2"/>
              <a:gd name="T6" fmla="*/ 0 w 3"/>
              <a:gd name="T7" fmla="*/ 630039 h 2"/>
              <a:gd name="T8" fmla="*/ 0 w 3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lnTo>
                  <a:pt x="1" y="0"/>
                </a:ln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0" name="Freeform 3256">
            <a:extLst>
              <a:ext uri="{FF2B5EF4-FFF2-40B4-BE49-F238E27FC236}">
                <a16:creationId xmlns:a16="http://schemas.microsoft.com/office/drawing/2014/main" id="{C370C291-6B8B-9542-942A-A220BC556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22513"/>
            <a:ext cx="1587" cy="1587"/>
          </a:xfrm>
          <a:custGeom>
            <a:avLst/>
            <a:gdLst>
              <a:gd name="T0" fmla="*/ 0 w 2"/>
              <a:gd name="T1" fmla="*/ 279841 h 3"/>
              <a:gd name="T2" fmla="*/ 0 w 2"/>
              <a:gd name="T3" fmla="*/ 0 h 3"/>
              <a:gd name="T4" fmla="*/ 630039 w 2"/>
              <a:gd name="T5" fmla="*/ 559682 h 3"/>
              <a:gd name="T6" fmla="*/ 0 w 2"/>
              <a:gd name="T7" fmla="*/ 559682 h 3"/>
              <a:gd name="T8" fmla="*/ 0 w 2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1"/>
                  <a:pt x="1" y="2"/>
                </a:cubicBezTo>
                <a:lnTo>
                  <a:pt x="0" y="2"/>
                </a:lnTo>
                <a:cubicBezTo>
                  <a:pt x="0" y="2"/>
                  <a:pt x="0" y="2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1" name="Freeform 3257">
            <a:extLst>
              <a:ext uri="{FF2B5EF4-FFF2-40B4-BE49-F238E27FC236}">
                <a16:creationId xmlns:a16="http://schemas.microsoft.com/office/drawing/2014/main" id="{A0F3B0A9-2506-FA4E-8141-DB8BAA3B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0925"/>
            <a:ext cx="3175" cy="3175"/>
          </a:xfrm>
          <a:custGeom>
            <a:avLst/>
            <a:gdLst>
              <a:gd name="T0" fmla="*/ 995539 w 9"/>
              <a:gd name="T1" fmla="*/ 617311 h 7"/>
              <a:gd name="T2" fmla="*/ 995539 w 9"/>
              <a:gd name="T3" fmla="*/ 617311 h 7"/>
              <a:gd name="T4" fmla="*/ 373239 w 9"/>
              <a:gd name="T5" fmla="*/ 1028700 h 7"/>
              <a:gd name="T6" fmla="*/ 124531 w 9"/>
              <a:gd name="T7" fmla="*/ 0 h 7"/>
              <a:gd name="T8" fmla="*/ 124531 w 9"/>
              <a:gd name="T9" fmla="*/ 0 h 7"/>
              <a:gd name="T10" fmla="*/ 373239 w 9"/>
              <a:gd name="T11" fmla="*/ 822779 h 7"/>
              <a:gd name="T12" fmla="*/ 995539 w 9"/>
              <a:gd name="T13" fmla="*/ 61731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7">
                <a:moveTo>
                  <a:pt x="8" y="3"/>
                </a:moveTo>
                <a:lnTo>
                  <a:pt x="8" y="3"/>
                </a:lnTo>
                <a:cubicBezTo>
                  <a:pt x="8" y="3"/>
                  <a:pt x="7" y="6"/>
                  <a:pt x="3" y="5"/>
                </a:cubicBezTo>
                <a:cubicBezTo>
                  <a:pt x="0" y="4"/>
                  <a:pt x="1" y="0"/>
                  <a:pt x="1" y="0"/>
                </a:cubicBezTo>
                <a:cubicBezTo>
                  <a:pt x="1" y="0"/>
                  <a:pt x="1" y="3"/>
                  <a:pt x="3" y="4"/>
                </a:cubicBezTo>
                <a:cubicBezTo>
                  <a:pt x="7" y="6"/>
                  <a:pt x="8" y="3"/>
                  <a:pt x="8" y="3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2" name="Freeform 3258">
            <a:extLst>
              <a:ext uri="{FF2B5EF4-FFF2-40B4-BE49-F238E27FC236}">
                <a16:creationId xmlns:a16="http://schemas.microsoft.com/office/drawing/2014/main" id="{AC517B96-14DE-AF45-AFD4-E02E2185F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20925"/>
            <a:ext cx="3175" cy="1588"/>
          </a:xfrm>
          <a:custGeom>
            <a:avLst/>
            <a:gdLst>
              <a:gd name="T0" fmla="*/ 944959 w 8"/>
              <a:gd name="T1" fmla="*/ 403352 h 5"/>
              <a:gd name="T2" fmla="*/ 630238 w 8"/>
              <a:gd name="T3" fmla="*/ 403352 h 5"/>
              <a:gd name="T4" fmla="*/ 472678 w 8"/>
              <a:gd name="T5" fmla="*/ 302673 h 5"/>
              <a:gd name="T6" fmla="*/ 1102519 w 8"/>
              <a:gd name="T7" fmla="*/ 201676 h 5"/>
              <a:gd name="T8" fmla="*/ 1102519 w 8"/>
              <a:gd name="T9" fmla="*/ 201676 h 5"/>
              <a:gd name="T10" fmla="*/ 1102519 w 8"/>
              <a:gd name="T11" fmla="*/ 201676 h 5"/>
              <a:gd name="T12" fmla="*/ 1102519 w 8"/>
              <a:gd name="T13" fmla="*/ 201676 h 5"/>
              <a:gd name="T14" fmla="*/ 1102519 w 8"/>
              <a:gd name="T15" fmla="*/ 201676 h 5"/>
              <a:gd name="T16" fmla="*/ 944959 w 8"/>
              <a:gd name="T17" fmla="*/ 403352 h 5"/>
              <a:gd name="T18" fmla="*/ 944959 w 8"/>
              <a:gd name="T19" fmla="*/ 201676 h 5"/>
              <a:gd name="T20" fmla="*/ 1102519 w 8"/>
              <a:gd name="T21" fmla="*/ 100997 h 5"/>
              <a:gd name="T22" fmla="*/ 1102519 w 8"/>
              <a:gd name="T23" fmla="*/ 201676 h 5"/>
              <a:gd name="T24" fmla="*/ 944959 w 8"/>
              <a:gd name="T25" fmla="*/ 201676 h 5"/>
              <a:gd name="T26" fmla="*/ 315119 w 8"/>
              <a:gd name="T27" fmla="*/ 201676 h 5"/>
              <a:gd name="T28" fmla="*/ 472678 w 8"/>
              <a:gd name="T29" fmla="*/ 302673 h 5"/>
              <a:gd name="T30" fmla="*/ 315119 w 8"/>
              <a:gd name="T31" fmla="*/ 302673 h 5"/>
              <a:gd name="T32" fmla="*/ 315119 w 8"/>
              <a:gd name="T33" fmla="*/ 201676 h 5"/>
              <a:gd name="T34" fmla="*/ 630238 w 8"/>
              <a:gd name="T35" fmla="*/ 302673 h 5"/>
              <a:gd name="T36" fmla="*/ 472678 w 8"/>
              <a:gd name="T37" fmla="*/ 201676 h 5"/>
              <a:gd name="T38" fmla="*/ 787400 w 8"/>
              <a:gd name="T39" fmla="*/ 201676 h 5"/>
              <a:gd name="T40" fmla="*/ 630238 w 8"/>
              <a:gd name="T41" fmla="*/ 302673 h 5"/>
              <a:gd name="T42" fmla="*/ 315119 w 8"/>
              <a:gd name="T43" fmla="*/ 201676 h 5"/>
              <a:gd name="T44" fmla="*/ 472678 w 8"/>
              <a:gd name="T45" fmla="*/ 201676 h 5"/>
              <a:gd name="T46" fmla="*/ 315119 w 8"/>
              <a:gd name="T47" fmla="*/ 201676 h 5"/>
              <a:gd name="T48" fmla="*/ 944959 w 8"/>
              <a:gd name="T49" fmla="*/ 201676 h 5"/>
              <a:gd name="T50" fmla="*/ 787400 w 8"/>
              <a:gd name="T51" fmla="*/ 201676 h 5"/>
              <a:gd name="T52" fmla="*/ 944959 w 8"/>
              <a:gd name="T53" fmla="*/ 201676 h 5"/>
              <a:gd name="T54" fmla="*/ 944959 w 8"/>
              <a:gd name="T55" fmla="*/ 201676 h 5"/>
              <a:gd name="T56" fmla="*/ 944959 w 8"/>
              <a:gd name="T57" fmla="*/ 201676 h 5"/>
              <a:gd name="T58" fmla="*/ 0 w 8"/>
              <a:gd name="T59" fmla="*/ 0 h 5"/>
              <a:gd name="T60" fmla="*/ 315119 w 8"/>
              <a:gd name="T61" fmla="*/ 201676 h 5"/>
              <a:gd name="T62" fmla="*/ 0 w 8"/>
              <a:gd name="T63" fmla="*/ 0 h 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" h="5">
                <a:moveTo>
                  <a:pt x="6" y="4"/>
                </a:moveTo>
                <a:lnTo>
                  <a:pt x="4" y="4"/>
                </a:lnTo>
                <a:cubicBezTo>
                  <a:pt x="3" y="3"/>
                  <a:pt x="3" y="3"/>
                  <a:pt x="3" y="3"/>
                </a:cubicBezTo>
                <a:cubicBezTo>
                  <a:pt x="6" y="4"/>
                  <a:pt x="6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4"/>
                  <a:pt x="6" y="4"/>
                </a:cubicBezTo>
                <a:close/>
                <a:moveTo>
                  <a:pt x="6" y="2"/>
                </a:moveTo>
                <a:cubicBezTo>
                  <a:pt x="7" y="2"/>
                  <a:pt x="7" y="1"/>
                  <a:pt x="7" y="1"/>
                </a:cubicBezTo>
                <a:lnTo>
                  <a:pt x="7" y="2"/>
                </a:lnTo>
                <a:lnTo>
                  <a:pt x="6" y="2"/>
                </a:lnTo>
                <a:close/>
                <a:moveTo>
                  <a:pt x="2" y="2"/>
                </a:moveTo>
                <a:cubicBezTo>
                  <a:pt x="2" y="2"/>
                  <a:pt x="2" y="3"/>
                  <a:pt x="3" y="3"/>
                </a:cubicBezTo>
                <a:cubicBezTo>
                  <a:pt x="3" y="3"/>
                  <a:pt x="2" y="3"/>
                  <a:pt x="2" y="3"/>
                </a:cubicBezTo>
                <a:lnTo>
                  <a:pt x="2" y="2"/>
                </a:lnTo>
                <a:close/>
                <a:moveTo>
                  <a:pt x="4" y="3"/>
                </a:moveTo>
                <a:cubicBezTo>
                  <a:pt x="4" y="3"/>
                  <a:pt x="4" y="2"/>
                  <a:pt x="3" y="2"/>
                </a:cubicBezTo>
                <a:cubicBezTo>
                  <a:pt x="4" y="3"/>
                  <a:pt x="5" y="3"/>
                  <a:pt x="5" y="2"/>
                </a:cubicBezTo>
                <a:cubicBezTo>
                  <a:pt x="5" y="2"/>
                  <a:pt x="4" y="3"/>
                  <a:pt x="4" y="3"/>
                </a:cubicBezTo>
                <a:close/>
                <a:moveTo>
                  <a:pt x="2" y="2"/>
                </a:moveTo>
                <a:cubicBezTo>
                  <a:pt x="2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close/>
                <a:moveTo>
                  <a:pt x="6" y="2"/>
                </a:moveTo>
                <a:cubicBezTo>
                  <a:pt x="6" y="2"/>
                  <a:pt x="6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lose/>
                <a:moveTo>
                  <a:pt x="0" y="0"/>
                </a:moveTo>
                <a:cubicBezTo>
                  <a:pt x="1" y="0"/>
                  <a:pt x="1" y="1"/>
                  <a:pt x="2" y="2"/>
                </a:cubicBezTo>
                <a:cubicBezTo>
                  <a:pt x="1" y="2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3" name="Freeform 3259">
            <a:extLst>
              <a:ext uri="{FF2B5EF4-FFF2-40B4-BE49-F238E27FC236}">
                <a16:creationId xmlns:a16="http://schemas.microsoft.com/office/drawing/2014/main" id="{9AA007C5-817B-5948-B8C3-FA26653C4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9338"/>
            <a:ext cx="3175" cy="1587"/>
          </a:xfrm>
          <a:custGeom>
            <a:avLst/>
            <a:gdLst>
              <a:gd name="T0" fmla="*/ 907415 w 10"/>
              <a:gd name="T1" fmla="*/ 139921 h 6"/>
              <a:gd name="T2" fmla="*/ 907415 w 10"/>
              <a:gd name="T3" fmla="*/ 210013 h 6"/>
              <a:gd name="T4" fmla="*/ 403225 w 10"/>
              <a:gd name="T5" fmla="*/ 279841 h 6"/>
              <a:gd name="T6" fmla="*/ 0 w 10"/>
              <a:gd name="T7" fmla="*/ 0 h 6"/>
              <a:gd name="T8" fmla="*/ 100965 w 10"/>
              <a:gd name="T9" fmla="*/ 0 h 6"/>
              <a:gd name="T10" fmla="*/ 403225 w 10"/>
              <a:gd name="T11" fmla="*/ 279841 h 6"/>
              <a:gd name="T12" fmla="*/ 705803 w 10"/>
              <a:gd name="T13" fmla="*/ 139921 h 6"/>
              <a:gd name="T14" fmla="*/ 907415 w 10"/>
              <a:gd name="T15" fmla="*/ 139921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6">
                <a:moveTo>
                  <a:pt x="9" y="2"/>
                </a:moveTo>
                <a:lnTo>
                  <a:pt x="9" y="3"/>
                </a:lnTo>
                <a:cubicBezTo>
                  <a:pt x="9" y="3"/>
                  <a:pt x="7" y="5"/>
                  <a:pt x="4" y="4"/>
                </a:cubicBezTo>
                <a:cubicBezTo>
                  <a:pt x="0" y="4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3"/>
                  <a:pt x="4" y="4"/>
                </a:cubicBezTo>
                <a:cubicBezTo>
                  <a:pt x="7" y="4"/>
                  <a:pt x="7" y="2"/>
                  <a:pt x="7" y="2"/>
                </a:cubicBezTo>
                <a:lnTo>
                  <a:pt x="9" y="2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4" name="Freeform 3260">
            <a:extLst>
              <a:ext uri="{FF2B5EF4-FFF2-40B4-BE49-F238E27FC236}">
                <a16:creationId xmlns:a16="http://schemas.microsoft.com/office/drawing/2014/main" id="{6ED86DC9-67EE-794C-AC5C-09EBD5DE8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2319338"/>
            <a:ext cx="3175" cy="1587"/>
          </a:xfrm>
          <a:custGeom>
            <a:avLst/>
            <a:gdLst>
              <a:gd name="T0" fmla="*/ 630238 w 8"/>
              <a:gd name="T1" fmla="*/ 403098 h 5"/>
              <a:gd name="T2" fmla="*/ 787400 w 8"/>
              <a:gd name="T3" fmla="*/ 403098 h 5"/>
              <a:gd name="T4" fmla="*/ 630238 w 8"/>
              <a:gd name="T5" fmla="*/ 403098 h 5"/>
              <a:gd name="T6" fmla="*/ 472678 w 8"/>
              <a:gd name="T7" fmla="*/ 403098 h 5"/>
              <a:gd name="T8" fmla="*/ 630238 w 8"/>
              <a:gd name="T9" fmla="*/ 403098 h 5"/>
              <a:gd name="T10" fmla="*/ 472678 w 8"/>
              <a:gd name="T11" fmla="*/ 403098 h 5"/>
              <a:gd name="T12" fmla="*/ 315119 w 8"/>
              <a:gd name="T13" fmla="*/ 302165 h 5"/>
              <a:gd name="T14" fmla="*/ 315119 w 8"/>
              <a:gd name="T15" fmla="*/ 302165 h 5"/>
              <a:gd name="T16" fmla="*/ 0 w 8"/>
              <a:gd name="T17" fmla="*/ 0 h 5"/>
              <a:gd name="T18" fmla="*/ 157559 w 8"/>
              <a:gd name="T19" fmla="*/ 100616 h 5"/>
              <a:gd name="T20" fmla="*/ 157559 w 8"/>
              <a:gd name="T21" fmla="*/ 201549 h 5"/>
              <a:gd name="T22" fmla="*/ 157559 w 8"/>
              <a:gd name="T23" fmla="*/ 201549 h 5"/>
              <a:gd name="T24" fmla="*/ 157559 w 8"/>
              <a:gd name="T25" fmla="*/ 201549 h 5"/>
              <a:gd name="T26" fmla="*/ 157559 w 8"/>
              <a:gd name="T27" fmla="*/ 201549 h 5"/>
              <a:gd name="T28" fmla="*/ 630238 w 8"/>
              <a:gd name="T29" fmla="*/ 403098 h 5"/>
              <a:gd name="T30" fmla="*/ 1102519 w 8"/>
              <a:gd name="T31" fmla="*/ 201549 h 5"/>
              <a:gd name="T32" fmla="*/ 787400 w 8"/>
              <a:gd name="T33" fmla="*/ 403098 h 5"/>
              <a:gd name="T34" fmla="*/ 630238 w 8"/>
              <a:gd name="T35" fmla="*/ 403098 h 5"/>
              <a:gd name="T36" fmla="*/ 315119 w 8"/>
              <a:gd name="T37" fmla="*/ 302165 h 5"/>
              <a:gd name="T38" fmla="*/ 472678 w 8"/>
              <a:gd name="T39" fmla="*/ 403098 h 5"/>
              <a:gd name="T40" fmla="*/ 315119 w 8"/>
              <a:gd name="T41" fmla="*/ 302165 h 5"/>
              <a:gd name="T42" fmla="*/ 157559 w 8"/>
              <a:gd name="T43" fmla="*/ 201549 h 5"/>
              <a:gd name="T44" fmla="*/ 315119 w 8"/>
              <a:gd name="T45" fmla="*/ 302165 h 5"/>
              <a:gd name="T46" fmla="*/ 157559 w 8"/>
              <a:gd name="T47" fmla="*/ 201549 h 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5">
                <a:moveTo>
                  <a:pt x="4" y="4"/>
                </a:moveTo>
                <a:lnTo>
                  <a:pt x="5" y="4"/>
                </a:lnTo>
                <a:lnTo>
                  <a:pt x="4" y="4"/>
                </a:lnTo>
                <a:lnTo>
                  <a:pt x="3" y="4"/>
                </a:lnTo>
                <a:lnTo>
                  <a:pt x="4" y="4"/>
                </a:lnTo>
                <a:lnTo>
                  <a:pt x="3" y="4"/>
                </a:lnTo>
                <a:cubicBezTo>
                  <a:pt x="2" y="4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4" y="4"/>
                </a:cubicBezTo>
                <a:cubicBezTo>
                  <a:pt x="6" y="4"/>
                  <a:pt x="7" y="2"/>
                  <a:pt x="7" y="2"/>
                </a:cubicBezTo>
                <a:cubicBezTo>
                  <a:pt x="7" y="2"/>
                  <a:pt x="6" y="4"/>
                  <a:pt x="5" y="4"/>
                </a:cubicBezTo>
                <a:lnTo>
                  <a:pt x="4" y="4"/>
                </a:lnTo>
                <a:close/>
                <a:moveTo>
                  <a:pt x="2" y="3"/>
                </a:moveTo>
                <a:cubicBezTo>
                  <a:pt x="2" y="4"/>
                  <a:pt x="3" y="4"/>
                  <a:pt x="3" y="4"/>
                </a:cubicBezTo>
                <a:cubicBezTo>
                  <a:pt x="2" y="4"/>
                  <a:pt x="2" y="4"/>
                  <a:pt x="2" y="3"/>
                </a:cubicBezTo>
                <a:close/>
                <a:moveTo>
                  <a:pt x="1" y="2"/>
                </a:moveTo>
                <a:cubicBezTo>
                  <a:pt x="1" y="2"/>
                  <a:pt x="1" y="3"/>
                  <a:pt x="2" y="3"/>
                </a:cubicBezTo>
                <a:cubicBezTo>
                  <a:pt x="2" y="3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5" name="Freeform 3261">
            <a:extLst>
              <a:ext uri="{FF2B5EF4-FFF2-40B4-BE49-F238E27FC236}">
                <a16:creationId xmlns:a16="http://schemas.microsoft.com/office/drawing/2014/main" id="{63A8548B-1675-114C-8C74-72941A88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19338"/>
            <a:ext cx="1588" cy="1587"/>
          </a:xfrm>
          <a:custGeom>
            <a:avLst/>
            <a:gdLst>
              <a:gd name="T0" fmla="*/ 472827 w 4"/>
              <a:gd name="T1" fmla="*/ 630039 h 2"/>
              <a:gd name="T2" fmla="*/ 315218 w 4"/>
              <a:gd name="T3" fmla="*/ 630039 h 2"/>
              <a:gd name="T4" fmla="*/ 315218 w 4"/>
              <a:gd name="T5" fmla="*/ 630039 h 2"/>
              <a:gd name="T6" fmla="*/ 0 w 4"/>
              <a:gd name="T7" fmla="*/ 630039 h 2"/>
              <a:gd name="T8" fmla="*/ 0 w 4"/>
              <a:gd name="T9" fmla="*/ 0 h 2"/>
              <a:gd name="T10" fmla="*/ 315218 w 4"/>
              <a:gd name="T11" fmla="*/ 0 h 2"/>
              <a:gd name="T12" fmla="*/ 472827 w 4"/>
              <a:gd name="T13" fmla="*/ 630039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6" name="Freeform 3262">
            <a:extLst>
              <a:ext uri="{FF2B5EF4-FFF2-40B4-BE49-F238E27FC236}">
                <a16:creationId xmlns:a16="http://schemas.microsoft.com/office/drawing/2014/main" id="{8A821F30-020A-AC49-BE4B-1681AC4E7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20925"/>
            <a:ext cx="1588" cy="1588"/>
          </a:xfrm>
          <a:custGeom>
            <a:avLst/>
            <a:gdLst>
              <a:gd name="T0" fmla="*/ 0 w 6"/>
              <a:gd name="T1" fmla="*/ 201676 h 5"/>
              <a:gd name="T2" fmla="*/ 210145 w 6"/>
              <a:gd name="T3" fmla="*/ 0 h 5"/>
              <a:gd name="T4" fmla="*/ 350154 w 6"/>
              <a:gd name="T5" fmla="*/ 201676 h 5"/>
              <a:gd name="T6" fmla="*/ 210145 w 6"/>
              <a:gd name="T7" fmla="*/ 403352 h 5"/>
              <a:gd name="T8" fmla="*/ 0 w 6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2"/>
                </a:moveTo>
                <a:cubicBezTo>
                  <a:pt x="0" y="0"/>
                  <a:pt x="1" y="0"/>
                  <a:pt x="3" y="0"/>
                </a:cubicBezTo>
                <a:cubicBezTo>
                  <a:pt x="5" y="0"/>
                  <a:pt x="5" y="1"/>
                  <a:pt x="5" y="2"/>
                </a:cubicBezTo>
                <a:cubicBezTo>
                  <a:pt x="5" y="3"/>
                  <a:pt x="5" y="4"/>
                  <a:pt x="3" y="4"/>
                </a:cubicBezTo>
                <a:cubicBezTo>
                  <a:pt x="1" y="4"/>
                  <a:pt x="0" y="2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7" name="Freeform 3263">
            <a:extLst>
              <a:ext uri="{FF2B5EF4-FFF2-40B4-BE49-F238E27FC236}">
                <a16:creationId xmlns:a16="http://schemas.microsoft.com/office/drawing/2014/main" id="{08674FA8-0B1E-7D4E-8EC2-36416128C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9338"/>
            <a:ext cx="3175" cy="1587"/>
          </a:xfrm>
          <a:custGeom>
            <a:avLst/>
            <a:gdLst>
              <a:gd name="T0" fmla="*/ 124531 w 9"/>
              <a:gd name="T1" fmla="*/ 100616 h 5"/>
              <a:gd name="T2" fmla="*/ 622300 w 9"/>
              <a:gd name="T3" fmla="*/ 302165 h 5"/>
              <a:gd name="T4" fmla="*/ 995539 w 9"/>
              <a:gd name="T5" fmla="*/ 0 h 5"/>
              <a:gd name="T6" fmla="*/ 995539 w 9"/>
              <a:gd name="T7" fmla="*/ 0 h 5"/>
              <a:gd name="T8" fmla="*/ 622300 w 9"/>
              <a:gd name="T9" fmla="*/ 403098 h 5"/>
              <a:gd name="T10" fmla="*/ 0 w 9"/>
              <a:gd name="T11" fmla="*/ 100616 h 5"/>
              <a:gd name="T12" fmla="*/ 124531 w 9"/>
              <a:gd name="T13" fmla="*/ 10061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5">
                <a:moveTo>
                  <a:pt x="1" y="1"/>
                </a:moveTo>
                <a:cubicBezTo>
                  <a:pt x="1" y="1"/>
                  <a:pt x="2" y="4"/>
                  <a:pt x="5" y="3"/>
                </a:cubicBezTo>
                <a:cubicBezTo>
                  <a:pt x="7" y="3"/>
                  <a:pt x="8" y="0"/>
                  <a:pt x="8" y="0"/>
                </a:cubicBezTo>
                <a:cubicBezTo>
                  <a:pt x="8" y="0"/>
                  <a:pt x="8" y="4"/>
                  <a:pt x="5" y="4"/>
                </a:cubicBezTo>
                <a:cubicBezTo>
                  <a:pt x="2" y="4"/>
                  <a:pt x="1" y="1"/>
                  <a:pt x="0" y="1"/>
                </a:cubicBezTo>
                <a:lnTo>
                  <a:pt x="1" y="1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8" name="Freeform 3264">
            <a:extLst>
              <a:ext uri="{FF2B5EF4-FFF2-40B4-BE49-F238E27FC236}">
                <a16:creationId xmlns:a16="http://schemas.microsoft.com/office/drawing/2014/main" id="{3FCAFE55-D425-5A4B-A0D6-3C7C11CF7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9338"/>
            <a:ext cx="3175" cy="1587"/>
          </a:xfrm>
          <a:custGeom>
            <a:avLst/>
            <a:gdLst>
              <a:gd name="T0" fmla="*/ 0 w 9"/>
              <a:gd name="T1" fmla="*/ 100616 h 5"/>
              <a:gd name="T2" fmla="*/ 124531 w 9"/>
              <a:gd name="T3" fmla="*/ 100616 h 5"/>
              <a:gd name="T4" fmla="*/ 497769 w 9"/>
              <a:gd name="T5" fmla="*/ 403098 h 5"/>
              <a:gd name="T6" fmla="*/ 0 w 9"/>
              <a:gd name="T7" fmla="*/ 100616 h 5"/>
              <a:gd name="T8" fmla="*/ 622300 w 9"/>
              <a:gd name="T9" fmla="*/ 302165 h 5"/>
              <a:gd name="T10" fmla="*/ 497769 w 9"/>
              <a:gd name="T11" fmla="*/ 302165 h 5"/>
              <a:gd name="T12" fmla="*/ 995539 w 9"/>
              <a:gd name="T13" fmla="*/ 0 h 5"/>
              <a:gd name="T14" fmla="*/ 622300 w 9"/>
              <a:gd name="T15" fmla="*/ 302165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5">
                <a:moveTo>
                  <a:pt x="0" y="1"/>
                </a:moveTo>
                <a:lnTo>
                  <a:pt x="1" y="1"/>
                </a:lnTo>
                <a:cubicBezTo>
                  <a:pt x="1" y="2"/>
                  <a:pt x="2" y="4"/>
                  <a:pt x="4" y="4"/>
                </a:cubicBezTo>
                <a:cubicBezTo>
                  <a:pt x="2" y="4"/>
                  <a:pt x="2" y="3"/>
                  <a:pt x="0" y="1"/>
                </a:cubicBezTo>
                <a:close/>
                <a:moveTo>
                  <a:pt x="5" y="3"/>
                </a:moveTo>
                <a:cubicBezTo>
                  <a:pt x="4" y="3"/>
                  <a:pt x="4" y="3"/>
                  <a:pt x="4" y="3"/>
                </a:cubicBezTo>
                <a:cubicBezTo>
                  <a:pt x="7" y="2"/>
                  <a:pt x="8" y="0"/>
                  <a:pt x="8" y="0"/>
                </a:cubicBezTo>
                <a:cubicBezTo>
                  <a:pt x="8" y="1"/>
                  <a:pt x="7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19" name="Freeform 3265">
            <a:extLst>
              <a:ext uri="{FF2B5EF4-FFF2-40B4-BE49-F238E27FC236}">
                <a16:creationId xmlns:a16="http://schemas.microsoft.com/office/drawing/2014/main" id="{A17D532F-D7B6-9D4B-B062-AF89C4E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19338"/>
            <a:ext cx="4763" cy="1587"/>
          </a:xfrm>
          <a:custGeom>
            <a:avLst/>
            <a:gdLst>
              <a:gd name="T0" fmla="*/ 0 w 12"/>
              <a:gd name="T1" fmla="*/ 0 h 4"/>
              <a:gd name="T2" fmla="*/ 315152 w 12"/>
              <a:gd name="T3" fmla="*/ 0 h 4"/>
              <a:gd name="T4" fmla="*/ 945456 w 12"/>
              <a:gd name="T5" fmla="*/ 315020 h 4"/>
              <a:gd name="T6" fmla="*/ 1575362 w 12"/>
              <a:gd name="T7" fmla="*/ 0 h 4"/>
              <a:gd name="T8" fmla="*/ 1575362 w 12"/>
              <a:gd name="T9" fmla="*/ 0 h 4"/>
              <a:gd name="T10" fmla="*/ 945456 w 12"/>
              <a:gd name="T11" fmla="*/ 472133 h 4"/>
              <a:gd name="T12" fmla="*/ 0 w 1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4">
                <a:moveTo>
                  <a:pt x="0" y="0"/>
                </a:moveTo>
                <a:lnTo>
                  <a:pt x="2" y="0"/>
                </a:lnTo>
                <a:cubicBezTo>
                  <a:pt x="2" y="0"/>
                  <a:pt x="2" y="3"/>
                  <a:pt x="6" y="2"/>
                </a:cubicBezTo>
                <a:cubicBezTo>
                  <a:pt x="10" y="2"/>
                  <a:pt x="10" y="0"/>
                  <a:pt x="10" y="0"/>
                </a:cubicBez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3"/>
                  <a:pt x="6" y="3"/>
                </a:cubicBezTo>
                <a:cubicBezTo>
                  <a:pt x="2" y="3"/>
                  <a:pt x="0" y="1"/>
                  <a:pt x="0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0" name="Freeform 3266">
            <a:extLst>
              <a:ext uri="{FF2B5EF4-FFF2-40B4-BE49-F238E27FC236}">
                <a16:creationId xmlns:a16="http://schemas.microsoft.com/office/drawing/2014/main" id="{FDA3AFE5-36DF-5F4C-B876-B843D3599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19338"/>
            <a:ext cx="3175" cy="1587"/>
          </a:xfrm>
          <a:custGeom>
            <a:avLst/>
            <a:gdLst>
              <a:gd name="T0" fmla="*/ 499918 w 11"/>
              <a:gd name="T1" fmla="*/ 403098 h 5"/>
              <a:gd name="T2" fmla="*/ 749877 w 11"/>
              <a:gd name="T3" fmla="*/ 201549 h 5"/>
              <a:gd name="T4" fmla="*/ 749877 w 11"/>
              <a:gd name="T5" fmla="*/ 201549 h 5"/>
              <a:gd name="T6" fmla="*/ 499918 w 11"/>
              <a:gd name="T7" fmla="*/ 403098 h 5"/>
              <a:gd name="T8" fmla="*/ 749877 w 11"/>
              <a:gd name="T9" fmla="*/ 201549 h 5"/>
              <a:gd name="T10" fmla="*/ 749877 w 11"/>
              <a:gd name="T11" fmla="*/ 201549 h 5"/>
              <a:gd name="T12" fmla="*/ 749877 w 11"/>
              <a:gd name="T13" fmla="*/ 201549 h 5"/>
              <a:gd name="T14" fmla="*/ 749877 w 11"/>
              <a:gd name="T15" fmla="*/ 201549 h 5"/>
              <a:gd name="T16" fmla="*/ 749877 w 11"/>
              <a:gd name="T17" fmla="*/ 201549 h 5"/>
              <a:gd name="T18" fmla="*/ 749877 w 11"/>
              <a:gd name="T19" fmla="*/ 201549 h 5"/>
              <a:gd name="T20" fmla="*/ 749877 w 11"/>
              <a:gd name="T21" fmla="*/ 201549 h 5"/>
              <a:gd name="T22" fmla="*/ 749877 w 11"/>
              <a:gd name="T23" fmla="*/ 201549 h 5"/>
              <a:gd name="T24" fmla="*/ 749877 w 11"/>
              <a:gd name="T25" fmla="*/ 201549 h 5"/>
              <a:gd name="T26" fmla="*/ 749877 w 11"/>
              <a:gd name="T27" fmla="*/ 201549 h 5"/>
              <a:gd name="T28" fmla="*/ 749877 w 11"/>
              <a:gd name="T29" fmla="*/ 201549 h 5"/>
              <a:gd name="T30" fmla="*/ 749877 w 11"/>
              <a:gd name="T31" fmla="*/ 201549 h 5"/>
              <a:gd name="T32" fmla="*/ 749877 w 11"/>
              <a:gd name="T33" fmla="*/ 201549 h 5"/>
              <a:gd name="T34" fmla="*/ 749877 w 11"/>
              <a:gd name="T35" fmla="*/ 201549 h 5"/>
              <a:gd name="T36" fmla="*/ 499918 w 11"/>
              <a:gd name="T37" fmla="*/ 403098 h 5"/>
              <a:gd name="T38" fmla="*/ 166543 w 11"/>
              <a:gd name="T39" fmla="*/ 201549 h 5"/>
              <a:gd name="T40" fmla="*/ 499918 w 11"/>
              <a:gd name="T41" fmla="*/ 302165 h 5"/>
              <a:gd name="T42" fmla="*/ 749877 w 11"/>
              <a:gd name="T43" fmla="*/ 201549 h 5"/>
              <a:gd name="T44" fmla="*/ 499918 w 11"/>
              <a:gd name="T45" fmla="*/ 403098 h 5"/>
              <a:gd name="T46" fmla="*/ 833005 w 11"/>
              <a:gd name="T47" fmla="*/ 100616 h 5"/>
              <a:gd name="T48" fmla="*/ 749877 w 11"/>
              <a:gd name="T49" fmla="*/ 201549 h 5"/>
              <a:gd name="T50" fmla="*/ 749877 w 11"/>
              <a:gd name="T51" fmla="*/ 201549 h 5"/>
              <a:gd name="T52" fmla="*/ 833005 w 11"/>
              <a:gd name="T53" fmla="*/ 100616 h 5"/>
              <a:gd name="T54" fmla="*/ 833005 w 11"/>
              <a:gd name="T55" fmla="*/ 0 h 5"/>
              <a:gd name="T56" fmla="*/ 833005 w 11"/>
              <a:gd name="T57" fmla="*/ 100616 h 5"/>
              <a:gd name="T58" fmla="*/ 833005 w 11"/>
              <a:gd name="T59" fmla="*/ 100616 h 5"/>
              <a:gd name="T60" fmla="*/ 833005 w 11"/>
              <a:gd name="T61" fmla="*/ 0 h 5"/>
              <a:gd name="T62" fmla="*/ 0 w 11"/>
              <a:gd name="T63" fmla="*/ 100616 h 5"/>
              <a:gd name="T64" fmla="*/ 166543 w 11"/>
              <a:gd name="T65" fmla="*/ 100616 h 5"/>
              <a:gd name="T66" fmla="*/ 83416 w 11"/>
              <a:gd name="T67" fmla="*/ 201549 h 5"/>
              <a:gd name="T68" fmla="*/ 0 w 11"/>
              <a:gd name="T69" fmla="*/ 100616 h 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" h="5">
                <a:moveTo>
                  <a:pt x="6" y="4"/>
                </a:moveTo>
                <a:cubicBezTo>
                  <a:pt x="8" y="4"/>
                  <a:pt x="9" y="3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4"/>
                  <a:pt x="6" y="4"/>
                </a:cubicBezTo>
                <a:close/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lose/>
                <a:moveTo>
                  <a:pt x="6" y="4"/>
                </a:moveTo>
                <a:cubicBezTo>
                  <a:pt x="4" y="4"/>
                  <a:pt x="2" y="2"/>
                  <a:pt x="2" y="2"/>
                </a:cubicBezTo>
                <a:cubicBezTo>
                  <a:pt x="2" y="2"/>
                  <a:pt x="4" y="3"/>
                  <a:pt x="6" y="3"/>
                </a:cubicBezTo>
                <a:cubicBezTo>
                  <a:pt x="7" y="3"/>
                  <a:pt x="8" y="3"/>
                  <a:pt x="9" y="2"/>
                </a:cubicBezTo>
                <a:cubicBezTo>
                  <a:pt x="9" y="3"/>
                  <a:pt x="8" y="3"/>
                  <a:pt x="6" y="4"/>
                </a:cubicBezTo>
                <a:close/>
                <a:moveTo>
                  <a:pt x="10" y="1"/>
                </a:moveTo>
                <a:cubicBezTo>
                  <a:pt x="10" y="1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lnTo>
                  <a:pt x="10" y="1"/>
                </a:lnTo>
                <a:close/>
                <a:moveTo>
                  <a:pt x="10" y="0"/>
                </a:moveTo>
                <a:lnTo>
                  <a:pt x="10" y="1"/>
                </a:ln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lose/>
                <a:moveTo>
                  <a:pt x="0" y="1"/>
                </a:moveTo>
                <a:lnTo>
                  <a:pt x="2" y="1"/>
                </a:lnTo>
                <a:cubicBezTo>
                  <a:pt x="1" y="1"/>
                  <a:pt x="1" y="1"/>
                  <a:pt x="1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1" name="Freeform 3267">
            <a:extLst>
              <a:ext uri="{FF2B5EF4-FFF2-40B4-BE49-F238E27FC236}">
                <a16:creationId xmlns:a16="http://schemas.microsoft.com/office/drawing/2014/main" id="{2E61A41D-39BD-0A44-BC64-421904438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19338"/>
            <a:ext cx="1588" cy="1587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560564 w 3"/>
              <a:gd name="T5" fmla="*/ 0 h 2"/>
              <a:gd name="T6" fmla="*/ 560564 w 3"/>
              <a:gd name="T7" fmla="*/ 630039 h 2"/>
              <a:gd name="T8" fmla="*/ 0 w 3"/>
              <a:gd name="T9" fmla="*/ 630039 h 2"/>
              <a:gd name="T10" fmla="*/ 0 w 3"/>
              <a:gd name="T11" fmla="*/ 630039 h 2"/>
              <a:gd name="T12" fmla="*/ 0 w 3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lnTo>
                  <a:pt x="2" y="1"/>
                </a:lnTo>
                <a:cubicBezTo>
                  <a:pt x="2" y="1"/>
                  <a:pt x="2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2" name="Freeform 3268">
            <a:extLst>
              <a:ext uri="{FF2B5EF4-FFF2-40B4-BE49-F238E27FC236}">
                <a16:creationId xmlns:a16="http://schemas.microsoft.com/office/drawing/2014/main" id="{F99AE494-60E6-AD40-934F-56BEFF337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19338"/>
            <a:ext cx="1588" cy="1587"/>
          </a:xfrm>
          <a:custGeom>
            <a:avLst/>
            <a:gdLst>
              <a:gd name="T0" fmla="*/ 403352 w 5"/>
              <a:gd name="T1" fmla="*/ 315020 h 4"/>
              <a:gd name="T2" fmla="*/ 201676 w 5"/>
              <a:gd name="T3" fmla="*/ 472133 h 4"/>
              <a:gd name="T4" fmla="*/ 0 w 5"/>
              <a:gd name="T5" fmla="*/ 157510 h 4"/>
              <a:gd name="T6" fmla="*/ 100997 w 5"/>
              <a:gd name="T7" fmla="*/ 0 h 4"/>
              <a:gd name="T8" fmla="*/ 403352 w 5"/>
              <a:gd name="T9" fmla="*/ 157510 h 4"/>
              <a:gd name="T10" fmla="*/ 403352 w 5"/>
              <a:gd name="T11" fmla="*/ 31502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4" y="3"/>
                  <a:pt x="3" y="3"/>
                  <a:pt x="2" y="3"/>
                </a:cubicBez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1"/>
                  <a:pt x="4" y="1"/>
                </a:cubicBezTo>
                <a:lnTo>
                  <a:pt x="4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3" name="Freeform 3269">
            <a:extLst>
              <a:ext uri="{FF2B5EF4-FFF2-40B4-BE49-F238E27FC236}">
                <a16:creationId xmlns:a16="http://schemas.microsoft.com/office/drawing/2014/main" id="{36666C8A-DB70-BA44-9048-DA5C23E2E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17750"/>
            <a:ext cx="1588" cy="1588"/>
          </a:xfrm>
          <a:custGeom>
            <a:avLst/>
            <a:gdLst>
              <a:gd name="T0" fmla="*/ 472827 w 4"/>
              <a:gd name="T1" fmla="*/ 315218 h 4"/>
              <a:gd name="T2" fmla="*/ 157609 w 4"/>
              <a:gd name="T3" fmla="*/ 472827 h 4"/>
              <a:gd name="T4" fmla="*/ 0 w 4"/>
              <a:gd name="T5" fmla="*/ 157609 h 4"/>
              <a:gd name="T6" fmla="*/ 315218 w 4"/>
              <a:gd name="T7" fmla="*/ 0 h 4"/>
              <a:gd name="T8" fmla="*/ 472827 w 4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2"/>
                  <a:pt x="3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0" y="0"/>
                  <a:pt x="2" y="0"/>
                </a:cubicBezTo>
                <a:cubicBezTo>
                  <a:pt x="3" y="0"/>
                  <a:pt x="3" y="1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4" name="Freeform 3270">
            <a:extLst>
              <a:ext uri="{FF2B5EF4-FFF2-40B4-BE49-F238E27FC236}">
                <a16:creationId xmlns:a16="http://schemas.microsoft.com/office/drawing/2014/main" id="{80637FBA-EA40-334D-A382-A1DF1D80E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2513"/>
            <a:ext cx="14288" cy="3175"/>
          </a:xfrm>
          <a:custGeom>
            <a:avLst/>
            <a:gdLst>
              <a:gd name="T0" fmla="*/ 671170 w 39"/>
              <a:gd name="T1" fmla="*/ 0 h 10"/>
              <a:gd name="T2" fmla="*/ 2684312 w 39"/>
              <a:gd name="T3" fmla="*/ 0 h 10"/>
              <a:gd name="T4" fmla="*/ 4697821 w 39"/>
              <a:gd name="T5" fmla="*/ 403225 h 10"/>
              <a:gd name="T6" fmla="*/ 5100450 w 39"/>
              <a:gd name="T7" fmla="*/ 504190 h 10"/>
              <a:gd name="T8" fmla="*/ 5100450 w 39"/>
              <a:gd name="T9" fmla="*/ 504190 h 10"/>
              <a:gd name="T10" fmla="*/ 4965996 w 39"/>
              <a:gd name="T11" fmla="*/ 907415 h 10"/>
              <a:gd name="T12" fmla="*/ 2684312 w 39"/>
              <a:gd name="T13" fmla="*/ 302578 h 10"/>
              <a:gd name="T14" fmla="*/ 134087 w 39"/>
              <a:gd name="T15" fmla="*/ 504190 h 10"/>
              <a:gd name="T16" fmla="*/ 134087 w 39"/>
              <a:gd name="T17" fmla="*/ 100965 h 10"/>
              <a:gd name="T18" fmla="*/ 134087 w 39"/>
              <a:gd name="T19" fmla="*/ 100965 h 10"/>
              <a:gd name="T20" fmla="*/ 671170 w 39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" h="10">
                <a:moveTo>
                  <a:pt x="5" y="0"/>
                </a:moveTo>
                <a:cubicBezTo>
                  <a:pt x="8" y="0"/>
                  <a:pt x="12" y="0"/>
                  <a:pt x="20" y="0"/>
                </a:cubicBezTo>
                <a:cubicBezTo>
                  <a:pt x="29" y="0"/>
                  <a:pt x="32" y="3"/>
                  <a:pt x="35" y="4"/>
                </a:cubicBezTo>
                <a:cubicBezTo>
                  <a:pt x="35" y="4"/>
                  <a:pt x="37" y="5"/>
                  <a:pt x="38" y="5"/>
                </a:cubicBezTo>
                <a:cubicBezTo>
                  <a:pt x="38" y="5"/>
                  <a:pt x="38" y="7"/>
                  <a:pt x="37" y="9"/>
                </a:cubicBezTo>
                <a:cubicBezTo>
                  <a:pt x="35" y="7"/>
                  <a:pt x="28" y="4"/>
                  <a:pt x="20" y="3"/>
                </a:cubicBezTo>
                <a:cubicBezTo>
                  <a:pt x="12" y="2"/>
                  <a:pt x="4" y="3"/>
                  <a:pt x="1" y="5"/>
                </a:cubicBezTo>
                <a:cubicBezTo>
                  <a:pt x="0" y="3"/>
                  <a:pt x="1" y="2"/>
                  <a:pt x="1" y="1"/>
                </a:cubicBez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5" name="Freeform 3271">
            <a:extLst>
              <a:ext uri="{FF2B5EF4-FFF2-40B4-BE49-F238E27FC236}">
                <a16:creationId xmlns:a16="http://schemas.microsoft.com/office/drawing/2014/main" id="{9DAB56FD-52F3-E743-976B-DC9D2E823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2513"/>
            <a:ext cx="14288" cy="3175"/>
          </a:xfrm>
          <a:custGeom>
            <a:avLst/>
            <a:gdLst>
              <a:gd name="T0" fmla="*/ 4965996 w 39"/>
              <a:gd name="T1" fmla="*/ 907415 h 10"/>
              <a:gd name="T2" fmla="*/ 5100450 w 39"/>
              <a:gd name="T3" fmla="*/ 604838 h 10"/>
              <a:gd name="T4" fmla="*/ 5100450 w 39"/>
              <a:gd name="T5" fmla="*/ 604838 h 10"/>
              <a:gd name="T6" fmla="*/ 4965996 w 39"/>
              <a:gd name="T7" fmla="*/ 907415 h 10"/>
              <a:gd name="T8" fmla="*/ 2684312 w 39"/>
              <a:gd name="T9" fmla="*/ 302578 h 10"/>
              <a:gd name="T10" fmla="*/ 134087 w 39"/>
              <a:gd name="T11" fmla="*/ 504190 h 10"/>
              <a:gd name="T12" fmla="*/ 134087 w 39"/>
              <a:gd name="T13" fmla="*/ 201613 h 10"/>
              <a:gd name="T14" fmla="*/ 134087 w 39"/>
              <a:gd name="T15" fmla="*/ 504190 h 10"/>
              <a:gd name="T16" fmla="*/ 2684312 w 39"/>
              <a:gd name="T17" fmla="*/ 201613 h 10"/>
              <a:gd name="T18" fmla="*/ 4965996 w 39"/>
              <a:gd name="T19" fmla="*/ 806450 h 10"/>
              <a:gd name="T20" fmla="*/ 2684312 w 39"/>
              <a:gd name="T21" fmla="*/ 302578 h 10"/>
              <a:gd name="T22" fmla="*/ 4563367 w 39"/>
              <a:gd name="T23" fmla="*/ 403225 h 10"/>
              <a:gd name="T24" fmla="*/ 4294826 w 39"/>
              <a:gd name="T25" fmla="*/ 302578 h 10"/>
              <a:gd name="T26" fmla="*/ 2684312 w 39"/>
              <a:gd name="T27" fmla="*/ 0 h 10"/>
              <a:gd name="T28" fmla="*/ 4294826 w 39"/>
              <a:gd name="T29" fmla="*/ 201613 h 10"/>
              <a:gd name="T30" fmla="*/ 4429280 w 39"/>
              <a:gd name="T31" fmla="*/ 302578 h 10"/>
              <a:gd name="T32" fmla="*/ 5100450 w 39"/>
              <a:gd name="T33" fmla="*/ 504190 h 10"/>
              <a:gd name="T34" fmla="*/ 5100450 w 39"/>
              <a:gd name="T35" fmla="*/ 604838 h 10"/>
              <a:gd name="T36" fmla="*/ 4563367 w 39"/>
              <a:gd name="T37" fmla="*/ 403225 h 10"/>
              <a:gd name="T38" fmla="*/ 134087 w 39"/>
              <a:gd name="T39" fmla="*/ 100965 h 10"/>
              <a:gd name="T40" fmla="*/ 671170 w 39"/>
              <a:gd name="T41" fmla="*/ 0 h 10"/>
              <a:gd name="T42" fmla="*/ 134087 w 39"/>
              <a:gd name="T43" fmla="*/ 100965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" h="10">
                <a:moveTo>
                  <a:pt x="37" y="9"/>
                </a:moveTo>
                <a:cubicBezTo>
                  <a:pt x="38" y="8"/>
                  <a:pt x="38" y="6"/>
                  <a:pt x="38" y="6"/>
                </a:cubicBezTo>
                <a:cubicBezTo>
                  <a:pt x="38" y="7"/>
                  <a:pt x="38" y="8"/>
                  <a:pt x="37" y="9"/>
                </a:cubicBezTo>
                <a:close/>
                <a:moveTo>
                  <a:pt x="20" y="3"/>
                </a:moveTo>
                <a:cubicBezTo>
                  <a:pt x="12" y="2"/>
                  <a:pt x="4" y="4"/>
                  <a:pt x="1" y="5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0" y="3"/>
                  <a:pt x="1" y="5"/>
                </a:cubicBezTo>
                <a:cubicBezTo>
                  <a:pt x="4" y="3"/>
                  <a:pt x="12" y="2"/>
                  <a:pt x="20" y="2"/>
                </a:cubicBezTo>
                <a:cubicBezTo>
                  <a:pt x="27" y="3"/>
                  <a:pt x="33" y="6"/>
                  <a:pt x="37" y="8"/>
                </a:cubicBezTo>
                <a:cubicBezTo>
                  <a:pt x="33" y="6"/>
                  <a:pt x="27" y="4"/>
                  <a:pt x="20" y="3"/>
                </a:cubicBezTo>
                <a:close/>
                <a:moveTo>
                  <a:pt x="34" y="4"/>
                </a:moveTo>
                <a:lnTo>
                  <a:pt x="32" y="3"/>
                </a:lnTo>
                <a:cubicBezTo>
                  <a:pt x="29" y="2"/>
                  <a:pt x="27" y="0"/>
                  <a:pt x="20" y="0"/>
                </a:cubicBezTo>
                <a:cubicBezTo>
                  <a:pt x="27" y="0"/>
                  <a:pt x="29" y="2"/>
                  <a:pt x="32" y="2"/>
                </a:cubicBezTo>
                <a:cubicBezTo>
                  <a:pt x="32" y="3"/>
                  <a:pt x="33" y="3"/>
                  <a:pt x="33" y="3"/>
                </a:cubicBezTo>
                <a:cubicBezTo>
                  <a:pt x="33" y="3"/>
                  <a:pt x="37" y="5"/>
                  <a:pt x="38" y="5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5"/>
                  <a:pt x="34" y="4"/>
                  <a:pt x="34" y="4"/>
                </a:cubicBezTo>
                <a:close/>
                <a:moveTo>
                  <a:pt x="1" y="1"/>
                </a:moveTo>
                <a:cubicBezTo>
                  <a:pt x="3" y="0"/>
                  <a:pt x="5" y="0"/>
                  <a:pt x="5" y="0"/>
                </a:cubicBezTo>
                <a:cubicBezTo>
                  <a:pt x="5" y="0"/>
                  <a:pt x="3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6" name="Freeform 3272">
            <a:extLst>
              <a:ext uri="{FF2B5EF4-FFF2-40B4-BE49-F238E27FC236}">
                <a16:creationId xmlns:a16="http://schemas.microsoft.com/office/drawing/2014/main" id="{8BE38C6C-4AE9-C44F-852E-82F1C0C32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2322513"/>
            <a:ext cx="1588" cy="1587"/>
          </a:xfrm>
          <a:custGeom>
            <a:avLst/>
            <a:gdLst>
              <a:gd name="T0" fmla="*/ 630436 w 2"/>
              <a:gd name="T1" fmla="*/ 630039 h 2"/>
              <a:gd name="T2" fmla="*/ 630436 w 2"/>
              <a:gd name="T3" fmla="*/ 630039 h 2"/>
              <a:gd name="T4" fmla="*/ 0 w 2"/>
              <a:gd name="T5" fmla="*/ 630039 h 2"/>
              <a:gd name="T6" fmla="*/ 630436 w 2"/>
              <a:gd name="T7" fmla="*/ 0 h 2"/>
              <a:gd name="T8" fmla="*/ 630436 w 2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7" name="Freeform 3273">
            <a:extLst>
              <a:ext uri="{FF2B5EF4-FFF2-40B4-BE49-F238E27FC236}">
                <a16:creationId xmlns:a16="http://schemas.microsoft.com/office/drawing/2014/main" id="{0D6D007C-CDB2-5146-A39E-455509F15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2322513"/>
            <a:ext cx="1588" cy="1587"/>
          </a:xfrm>
          <a:custGeom>
            <a:avLst/>
            <a:gdLst>
              <a:gd name="T0" fmla="*/ 0 w 3"/>
              <a:gd name="T1" fmla="*/ 630039 h 2"/>
              <a:gd name="T2" fmla="*/ 560564 w 3"/>
              <a:gd name="T3" fmla="*/ 0 h 2"/>
              <a:gd name="T4" fmla="*/ 560564 w 3"/>
              <a:gd name="T5" fmla="*/ 630039 h 2"/>
              <a:gd name="T6" fmla="*/ 560564 w 3"/>
              <a:gd name="T7" fmla="*/ 630039 h 2"/>
              <a:gd name="T8" fmla="*/ 560564 w 3"/>
              <a:gd name="T9" fmla="*/ 630039 h 2"/>
              <a:gd name="T10" fmla="*/ 560564 w 3"/>
              <a:gd name="T11" fmla="*/ 630039 h 2"/>
              <a:gd name="T12" fmla="*/ 0 w 3"/>
              <a:gd name="T13" fmla="*/ 630039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0" y="1"/>
                </a:move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8" name="Freeform 3274">
            <a:extLst>
              <a:ext uri="{FF2B5EF4-FFF2-40B4-BE49-F238E27FC236}">
                <a16:creationId xmlns:a16="http://schemas.microsoft.com/office/drawing/2014/main" id="{B5FA6C88-2E6C-C64B-8B18-A32311B2F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22513"/>
            <a:ext cx="1588" cy="1587"/>
          </a:xfrm>
          <a:custGeom>
            <a:avLst/>
            <a:gdLst>
              <a:gd name="T0" fmla="*/ 630436 w 2"/>
              <a:gd name="T1" fmla="*/ 0 h 2"/>
              <a:gd name="T2" fmla="*/ 630436 w 2"/>
              <a:gd name="T3" fmla="*/ 630039 h 2"/>
              <a:gd name="T4" fmla="*/ 0 w 2"/>
              <a:gd name="T5" fmla="*/ 0 h 2"/>
              <a:gd name="T6" fmla="*/ 63043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29" name="Freeform 3275">
            <a:extLst>
              <a:ext uri="{FF2B5EF4-FFF2-40B4-BE49-F238E27FC236}">
                <a16:creationId xmlns:a16="http://schemas.microsoft.com/office/drawing/2014/main" id="{265FE3D7-BA5F-F240-8F98-D137EAE79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22513"/>
            <a:ext cx="1588" cy="1587"/>
          </a:xfrm>
          <a:custGeom>
            <a:avLst/>
            <a:gdLst>
              <a:gd name="T0" fmla="*/ 630436 w 2"/>
              <a:gd name="T1" fmla="*/ 630039 h 2"/>
              <a:gd name="T2" fmla="*/ 630436 w 2"/>
              <a:gd name="T3" fmla="*/ 630039 h 2"/>
              <a:gd name="T4" fmla="*/ 0 w 2"/>
              <a:gd name="T5" fmla="*/ 630039 h 2"/>
              <a:gd name="T6" fmla="*/ 630436 w 2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0" name="Freeform 3276">
            <a:extLst>
              <a:ext uri="{FF2B5EF4-FFF2-40B4-BE49-F238E27FC236}">
                <a16:creationId xmlns:a16="http://schemas.microsoft.com/office/drawing/2014/main" id="{F82EC6DE-C345-B94A-9CDD-DD331366C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2322513"/>
            <a:ext cx="1588" cy="1587"/>
          </a:xfrm>
          <a:custGeom>
            <a:avLst/>
            <a:gdLst>
              <a:gd name="T0" fmla="*/ 560564 w 3"/>
              <a:gd name="T1" fmla="*/ 630039 h 2"/>
              <a:gd name="T2" fmla="*/ 280017 w 3"/>
              <a:gd name="T3" fmla="*/ 630039 h 2"/>
              <a:gd name="T4" fmla="*/ 0 w 3"/>
              <a:gd name="T5" fmla="*/ 0 h 2"/>
              <a:gd name="T6" fmla="*/ 560564 w 3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1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1" name="Freeform 3277">
            <a:extLst>
              <a:ext uri="{FF2B5EF4-FFF2-40B4-BE49-F238E27FC236}">
                <a16:creationId xmlns:a16="http://schemas.microsoft.com/office/drawing/2014/main" id="{B68A874B-92A6-8B46-8AFC-960355B63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4100"/>
            <a:ext cx="1588" cy="1588"/>
          </a:xfrm>
          <a:custGeom>
            <a:avLst/>
            <a:gdLst>
              <a:gd name="T0" fmla="*/ 630436 w 2"/>
              <a:gd name="T1" fmla="*/ 0 h 2"/>
              <a:gd name="T2" fmla="*/ 0 w 2"/>
              <a:gd name="T3" fmla="*/ 630436 h 2"/>
              <a:gd name="T4" fmla="*/ 0 w 2"/>
              <a:gd name="T5" fmla="*/ 0 h 2"/>
              <a:gd name="T6" fmla="*/ 0 w 2"/>
              <a:gd name="T7" fmla="*/ 0 h 2"/>
              <a:gd name="T8" fmla="*/ 630436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2" name="Freeform 3278">
            <a:extLst>
              <a:ext uri="{FF2B5EF4-FFF2-40B4-BE49-F238E27FC236}">
                <a16:creationId xmlns:a16="http://schemas.microsoft.com/office/drawing/2014/main" id="{E370DA97-8E63-C943-B66F-E099A81C7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2513"/>
            <a:ext cx="1588" cy="1587"/>
          </a:xfrm>
          <a:custGeom>
            <a:avLst/>
            <a:gdLst>
              <a:gd name="T0" fmla="*/ 630436 w 2"/>
              <a:gd name="T1" fmla="*/ 0 h 2"/>
              <a:gd name="T2" fmla="*/ 630436 w 2"/>
              <a:gd name="T3" fmla="*/ 630039 h 2"/>
              <a:gd name="T4" fmla="*/ 0 w 2"/>
              <a:gd name="T5" fmla="*/ 0 h 2"/>
              <a:gd name="T6" fmla="*/ 630436 w 2"/>
              <a:gd name="T7" fmla="*/ 0 h 2"/>
              <a:gd name="T8" fmla="*/ 630436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3" name="Freeform 3279">
            <a:extLst>
              <a:ext uri="{FF2B5EF4-FFF2-40B4-BE49-F238E27FC236}">
                <a16:creationId xmlns:a16="http://schemas.microsoft.com/office/drawing/2014/main" id="{D0F3ED78-6C1B-104E-A404-F29897CC1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2324100"/>
            <a:ext cx="1588" cy="1588"/>
          </a:xfrm>
          <a:custGeom>
            <a:avLst/>
            <a:gdLst>
              <a:gd name="T0" fmla="*/ 0 w 3"/>
              <a:gd name="T1" fmla="*/ 0 h 3"/>
              <a:gd name="T2" fmla="*/ 560564 w 3"/>
              <a:gd name="T3" fmla="*/ 0 h 3"/>
              <a:gd name="T4" fmla="*/ 560564 w 3"/>
              <a:gd name="T5" fmla="*/ 0 h 3"/>
              <a:gd name="T6" fmla="*/ 560564 w 3"/>
              <a:gd name="T7" fmla="*/ 0 h 3"/>
              <a:gd name="T8" fmla="*/ 560564 w 3"/>
              <a:gd name="T9" fmla="*/ 0 h 3"/>
              <a:gd name="T10" fmla="*/ 560564 w 3"/>
              <a:gd name="T11" fmla="*/ 560564 h 3"/>
              <a:gd name="T12" fmla="*/ 0 w 3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4" name="Freeform 3280">
            <a:extLst>
              <a:ext uri="{FF2B5EF4-FFF2-40B4-BE49-F238E27FC236}">
                <a16:creationId xmlns:a16="http://schemas.microsoft.com/office/drawing/2014/main" id="{D54226A6-3654-BB4B-90E1-34BCC514F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24100"/>
            <a:ext cx="1587" cy="1588"/>
          </a:xfrm>
          <a:custGeom>
            <a:avLst/>
            <a:gdLst>
              <a:gd name="T0" fmla="*/ 630039 w 2"/>
              <a:gd name="T1" fmla="*/ 630436 h 2"/>
              <a:gd name="T2" fmla="*/ 0 w 2"/>
              <a:gd name="T3" fmla="*/ 630436 h 2"/>
              <a:gd name="T4" fmla="*/ 630039 w 2"/>
              <a:gd name="T5" fmla="*/ 0 h 2"/>
              <a:gd name="T6" fmla="*/ 630039 w 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5" name="Freeform 3281">
            <a:extLst>
              <a:ext uri="{FF2B5EF4-FFF2-40B4-BE49-F238E27FC236}">
                <a16:creationId xmlns:a16="http://schemas.microsoft.com/office/drawing/2014/main" id="{651FF75D-01DB-F242-AEAB-F186D475F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2324100"/>
            <a:ext cx="1588" cy="1588"/>
          </a:xfrm>
          <a:custGeom>
            <a:avLst/>
            <a:gdLst>
              <a:gd name="T0" fmla="*/ 0 w 3"/>
              <a:gd name="T1" fmla="*/ 0 h 2"/>
              <a:gd name="T2" fmla="*/ 560564 w 3"/>
              <a:gd name="T3" fmla="*/ 0 h 2"/>
              <a:gd name="T4" fmla="*/ 560564 w 3"/>
              <a:gd name="T5" fmla="*/ 0 h 2"/>
              <a:gd name="T6" fmla="*/ 560564 w 3"/>
              <a:gd name="T7" fmla="*/ 630436 h 2"/>
              <a:gd name="T8" fmla="*/ 560564 w 3"/>
              <a:gd name="T9" fmla="*/ 630436 h 2"/>
              <a:gd name="T10" fmla="*/ 560564 w 3"/>
              <a:gd name="T11" fmla="*/ 630436 h 2"/>
              <a:gd name="T12" fmla="*/ 0 w 3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6" name="Freeform 3282">
            <a:extLst>
              <a:ext uri="{FF2B5EF4-FFF2-40B4-BE49-F238E27FC236}">
                <a16:creationId xmlns:a16="http://schemas.microsoft.com/office/drawing/2014/main" id="{47042DF1-4608-7743-9A8E-387AB34DA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2297113"/>
            <a:ext cx="127000" cy="123825"/>
          </a:xfrm>
          <a:custGeom>
            <a:avLst/>
            <a:gdLst>
              <a:gd name="T0" fmla="*/ 22780850 w 353"/>
              <a:gd name="T1" fmla="*/ 44442016 h 344"/>
              <a:gd name="T2" fmla="*/ 0 w 353"/>
              <a:gd name="T3" fmla="*/ 22285980 h 344"/>
              <a:gd name="T4" fmla="*/ 22780850 w 353"/>
              <a:gd name="T5" fmla="*/ 0 h 344"/>
              <a:gd name="T6" fmla="*/ 45561700 w 353"/>
              <a:gd name="T7" fmla="*/ 22285980 h 344"/>
              <a:gd name="T8" fmla="*/ 22780850 w 353"/>
              <a:gd name="T9" fmla="*/ 44442016 h 344"/>
              <a:gd name="T10" fmla="*/ 22780850 w 353"/>
              <a:gd name="T11" fmla="*/ 259169 h 344"/>
              <a:gd name="T12" fmla="*/ 129518 w 353"/>
              <a:gd name="T13" fmla="*/ 22285980 h 344"/>
              <a:gd name="T14" fmla="*/ 22780850 w 353"/>
              <a:gd name="T15" fmla="*/ 44312432 h 344"/>
              <a:gd name="T16" fmla="*/ 45303023 w 353"/>
              <a:gd name="T17" fmla="*/ 22285980 h 344"/>
              <a:gd name="T18" fmla="*/ 22780850 w 353"/>
              <a:gd name="T19" fmla="*/ 259169 h 3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3" h="344">
                <a:moveTo>
                  <a:pt x="176" y="343"/>
                </a:moveTo>
                <a:cubicBezTo>
                  <a:pt x="78" y="343"/>
                  <a:pt x="0" y="266"/>
                  <a:pt x="0" y="172"/>
                </a:cubicBezTo>
                <a:cubicBezTo>
                  <a:pt x="0" y="78"/>
                  <a:pt x="78" y="0"/>
                  <a:pt x="176" y="0"/>
                </a:cubicBezTo>
                <a:cubicBezTo>
                  <a:pt x="274" y="0"/>
                  <a:pt x="352" y="78"/>
                  <a:pt x="352" y="172"/>
                </a:cubicBezTo>
                <a:cubicBezTo>
                  <a:pt x="352" y="266"/>
                  <a:pt x="274" y="343"/>
                  <a:pt x="176" y="343"/>
                </a:cubicBezTo>
                <a:close/>
                <a:moveTo>
                  <a:pt x="176" y="2"/>
                </a:moveTo>
                <a:cubicBezTo>
                  <a:pt x="79" y="2"/>
                  <a:pt x="1" y="78"/>
                  <a:pt x="1" y="172"/>
                </a:cubicBezTo>
                <a:cubicBezTo>
                  <a:pt x="1" y="265"/>
                  <a:pt x="79" y="342"/>
                  <a:pt x="176" y="342"/>
                </a:cubicBezTo>
                <a:cubicBezTo>
                  <a:pt x="272" y="342"/>
                  <a:pt x="350" y="265"/>
                  <a:pt x="350" y="172"/>
                </a:cubicBezTo>
                <a:cubicBezTo>
                  <a:pt x="350" y="78"/>
                  <a:pt x="272" y="2"/>
                  <a:pt x="17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7" name="Freeform 3283">
            <a:extLst>
              <a:ext uri="{FF2B5EF4-FFF2-40B4-BE49-F238E27FC236}">
                <a16:creationId xmlns:a16="http://schemas.microsoft.com/office/drawing/2014/main" id="{C5447A83-B2B5-0C4B-8955-DCC462E59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2389188"/>
            <a:ext cx="69850" cy="31750"/>
          </a:xfrm>
          <a:custGeom>
            <a:avLst/>
            <a:gdLst>
              <a:gd name="T0" fmla="*/ 23577089 w 193"/>
              <a:gd name="T1" fmla="*/ 0 h 90"/>
              <a:gd name="T2" fmla="*/ 25148895 w 193"/>
              <a:gd name="T3" fmla="*/ 2364669 h 90"/>
              <a:gd name="T4" fmla="*/ 23315061 w 193"/>
              <a:gd name="T5" fmla="*/ 5475817 h 90"/>
              <a:gd name="T6" fmla="*/ 23315061 w 193"/>
              <a:gd name="T7" fmla="*/ 5475817 h 90"/>
              <a:gd name="T8" fmla="*/ 23184047 w 193"/>
              <a:gd name="T9" fmla="*/ 5475817 h 90"/>
              <a:gd name="T10" fmla="*/ 7859030 w 193"/>
              <a:gd name="T11" fmla="*/ 11076164 h 90"/>
              <a:gd name="T12" fmla="*/ 0 w 193"/>
              <a:gd name="T13" fmla="*/ 9831564 h 90"/>
              <a:gd name="T14" fmla="*/ 3143612 w 193"/>
              <a:gd name="T15" fmla="*/ 9831564 h 90"/>
              <a:gd name="T16" fmla="*/ 1833834 w 193"/>
              <a:gd name="T17" fmla="*/ 7467247 h 90"/>
              <a:gd name="T18" fmla="*/ 2488542 w 193"/>
              <a:gd name="T19" fmla="*/ 7591425 h 90"/>
              <a:gd name="T20" fmla="*/ 4846432 w 193"/>
              <a:gd name="T21" fmla="*/ 8213725 h 90"/>
              <a:gd name="T22" fmla="*/ 5370488 w 193"/>
              <a:gd name="T23" fmla="*/ 7591425 h 90"/>
              <a:gd name="T24" fmla="*/ 2488542 w 193"/>
              <a:gd name="T25" fmla="*/ 5351286 h 90"/>
              <a:gd name="T26" fmla="*/ 4977446 w 193"/>
              <a:gd name="T27" fmla="*/ 5600347 h 90"/>
              <a:gd name="T28" fmla="*/ 12967490 w 193"/>
              <a:gd name="T29" fmla="*/ 9333794 h 90"/>
              <a:gd name="T30" fmla="*/ 18861672 w 193"/>
              <a:gd name="T31" fmla="*/ 7965017 h 90"/>
              <a:gd name="T32" fmla="*/ 18861672 w 193"/>
              <a:gd name="T33" fmla="*/ 8213725 h 90"/>
              <a:gd name="T34" fmla="*/ 23053033 w 193"/>
              <a:gd name="T35" fmla="*/ 5102578 h 90"/>
              <a:gd name="T36" fmla="*/ 23053033 w 193"/>
              <a:gd name="T37" fmla="*/ 746831 h 90"/>
              <a:gd name="T38" fmla="*/ 23577089 w 193"/>
              <a:gd name="T39" fmla="*/ 0 h 9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3" h="90">
                <a:moveTo>
                  <a:pt x="180" y="0"/>
                </a:moveTo>
                <a:cubicBezTo>
                  <a:pt x="185" y="0"/>
                  <a:pt x="192" y="8"/>
                  <a:pt x="192" y="19"/>
                </a:cubicBezTo>
                <a:cubicBezTo>
                  <a:pt x="192" y="26"/>
                  <a:pt x="187" y="36"/>
                  <a:pt x="178" y="44"/>
                </a:cubicBezTo>
                <a:cubicBezTo>
                  <a:pt x="178" y="44"/>
                  <a:pt x="178" y="44"/>
                  <a:pt x="177" y="44"/>
                </a:cubicBezTo>
                <a:cubicBezTo>
                  <a:pt x="146" y="72"/>
                  <a:pt x="105" y="89"/>
                  <a:pt x="60" y="89"/>
                </a:cubicBezTo>
                <a:cubicBezTo>
                  <a:pt x="39" y="89"/>
                  <a:pt x="19" y="85"/>
                  <a:pt x="0" y="79"/>
                </a:cubicBezTo>
                <a:cubicBezTo>
                  <a:pt x="10" y="66"/>
                  <a:pt x="15" y="80"/>
                  <a:pt x="24" y="79"/>
                </a:cubicBezTo>
                <a:cubicBezTo>
                  <a:pt x="26" y="71"/>
                  <a:pt x="19" y="76"/>
                  <a:pt x="14" y="60"/>
                </a:cubicBezTo>
                <a:cubicBezTo>
                  <a:pt x="17" y="58"/>
                  <a:pt x="19" y="59"/>
                  <a:pt x="19" y="61"/>
                </a:cubicBezTo>
                <a:cubicBezTo>
                  <a:pt x="23" y="55"/>
                  <a:pt x="31" y="66"/>
                  <a:pt x="37" y="66"/>
                </a:cubicBezTo>
                <a:cubicBezTo>
                  <a:pt x="41" y="66"/>
                  <a:pt x="41" y="63"/>
                  <a:pt x="41" y="61"/>
                </a:cubicBezTo>
                <a:cubicBezTo>
                  <a:pt x="41" y="56"/>
                  <a:pt x="22" y="55"/>
                  <a:pt x="19" y="43"/>
                </a:cubicBezTo>
                <a:cubicBezTo>
                  <a:pt x="26" y="45"/>
                  <a:pt x="35" y="39"/>
                  <a:pt x="38" y="45"/>
                </a:cubicBezTo>
                <a:cubicBezTo>
                  <a:pt x="42" y="70"/>
                  <a:pt x="89" y="75"/>
                  <a:pt x="99" y="75"/>
                </a:cubicBezTo>
                <a:cubicBezTo>
                  <a:pt x="117" y="75"/>
                  <a:pt x="132" y="71"/>
                  <a:pt x="144" y="64"/>
                </a:cubicBezTo>
                <a:lnTo>
                  <a:pt x="144" y="66"/>
                </a:lnTo>
                <a:cubicBezTo>
                  <a:pt x="154" y="59"/>
                  <a:pt x="169" y="52"/>
                  <a:pt x="176" y="41"/>
                </a:cubicBezTo>
                <a:cubicBezTo>
                  <a:pt x="186" y="29"/>
                  <a:pt x="189" y="14"/>
                  <a:pt x="176" y="6"/>
                </a:cubicBezTo>
                <a:cubicBezTo>
                  <a:pt x="176" y="2"/>
                  <a:pt x="176" y="0"/>
                  <a:pt x="180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8" name="Freeform 3284">
            <a:extLst>
              <a:ext uri="{FF2B5EF4-FFF2-40B4-BE49-F238E27FC236}">
                <a16:creationId xmlns:a16="http://schemas.microsoft.com/office/drawing/2014/main" id="{F33146F8-E521-4C48-9AD5-89FA8E367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2389188"/>
            <a:ext cx="69850" cy="31750"/>
          </a:xfrm>
          <a:custGeom>
            <a:avLst/>
            <a:gdLst>
              <a:gd name="T0" fmla="*/ 7778194 w 194"/>
              <a:gd name="T1" fmla="*/ 11076164 h 90"/>
              <a:gd name="T2" fmla="*/ 0 w 194"/>
              <a:gd name="T3" fmla="*/ 9956094 h 90"/>
              <a:gd name="T4" fmla="*/ 1944638 w 194"/>
              <a:gd name="T5" fmla="*/ 9333794 h 90"/>
              <a:gd name="T6" fmla="*/ 3111205 w 194"/>
              <a:gd name="T7" fmla="*/ 9831564 h 90"/>
              <a:gd name="T8" fmla="*/ 2851968 w 194"/>
              <a:gd name="T9" fmla="*/ 9209617 h 90"/>
              <a:gd name="T10" fmla="*/ 1815020 w 194"/>
              <a:gd name="T11" fmla="*/ 7467247 h 90"/>
              <a:gd name="T12" fmla="*/ 2074257 w 194"/>
              <a:gd name="T13" fmla="*/ 7218186 h 90"/>
              <a:gd name="T14" fmla="*/ 2592731 w 194"/>
              <a:gd name="T15" fmla="*/ 7591425 h 90"/>
              <a:gd name="T16" fmla="*/ 3889277 w 194"/>
              <a:gd name="T17" fmla="*/ 7591425 h 90"/>
              <a:gd name="T18" fmla="*/ 4796607 w 194"/>
              <a:gd name="T19" fmla="*/ 7965017 h 90"/>
              <a:gd name="T20" fmla="*/ 5444699 w 194"/>
              <a:gd name="T21" fmla="*/ 7591425 h 90"/>
              <a:gd name="T22" fmla="*/ 4537370 w 194"/>
              <a:gd name="T23" fmla="*/ 7093656 h 90"/>
              <a:gd name="T24" fmla="*/ 2463113 w 194"/>
              <a:gd name="T25" fmla="*/ 5600347 h 90"/>
              <a:gd name="T26" fmla="*/ 4537370 w 194"/>
              <a:gd name="T27" fmla="*/ 6969478 h 90"/>
              <a:gd name="T28" fmla="*/ 5574318 w 194"/>
              <a:gd name="T29" fmla="*/ 7591425 h 90"/>
              <a:gd name="T30" fmla="*/ 4796607 w 194"/>
              <a:gd name="T31" fmla="*/ 8213725 h 90"/>
              <a:gd name="T32" fmla="*/ 3759298 w 194"/>
              <a:gd name="T33" fmla="*/ 7840486 h 90"/>
              <a:gd name="T34" fmla="*/ 2722350 w 194"/>
              <a:gd name="T35" fmla="*/ 7715956 h 90"/>
              <a:gd name="T36" fmla="*/ 1944638 w 194"/>
              <a:gd name="T37" fmla="*/ 7591425 h 90"/>
              <a:gd name="T38" fmla="*/ 2981587 w 194"/>
              <a:gd name="T39" fmla="*/ 8960556 h 90"/>
              <a:gd name="T40" fmla="*/ 3240824 w 194"/>
              <a:gd name="T41" fmla="*/ 9831564 h 90"/>
              <a:gd name="T42" fmla="*/ 1944638 w 194"/>
              <a:gd name="T43" fmla="*/ 9458325 h 90"/>
              <a:gd name="T44" fmla="*/ 1166567 w 194"/>
              <a:gd name="T45" fmla="*/ 9209617 h 90"/>
              <a:gd name="T46" fmla="*/ 129619 w 194"/>
              <a:gd name="T47" fmla="*/ 9956094 h 90"/>
              <a:gd name="T48" fmla="*/ 7778194 w 194"/>
              <a:gd name="T49" fmla="*/ 10951633 h 90"/>
              <a:gd name="T50" fmla="*/ 18667593 w 194"/>
              <a:gd name="T51" fmla="*/ 8338256 h 90"/>
              <a:gd name="T52" fmla="*/ 18537974 w 194"/>
              <a:gd name="T53" fmla="*/ 7965017 h 90"/>
              <a:gd name="T54" fmla="*/ 12834037 w 194"/>
              <a:gd name="T55" fmla="*/ 9458325 h 90"/>
              <a:gd name="T56" fmla="*/ 4796607 w 194"/>
              <a:gd name="T57" fmla="*/ 5600347 h 90"/>
              <a:gd name="T58" fmla="*/ 3629680 w 194"/>
              <a:gd name="T59" fmla="*/ 5475817 h 90"/>
              <a:gd name="T60" fmla="*/ 2463113 w 194"/>
              <a:gd name="T61" fmla="*/ 5475817 h 90"/>
              <a:gd name="T62" fmla="*/ 2463113 w 194"/>
              <a:gd name="T63" fmla="*/ 5351286 h 90"/>
              <a:gd name="T64" fmla="*/ 2981587 w 194"/>
              <a:gd name="T65" fmla="*/ 5351286 h 90"/>
              <a:gd name="T66" fmla="*/ 3629680 w 194"/>
              <a:gd name="T67" fmla="*/ 5227108 h 90"/>
              <a:gd name="T68" fmla="*/ 5055844 w 194"/>
              <a:gd name="T69" fmla="*/ 5475817 h 90"/>
              <a:gd name="T70" fmla="*/ 12834037 w 194"/>
              <a:gd name="T71" fmla="*/ 9333794 h 90"/>
              <a:gd name="T72" fmla="*/ 18537974 w 194"/>
              <a:gd name="T73" fmla="*/ 7840486 h 90"/>
              <a:gd name="T74" fmla="*/ 18797211 w 194"/>
              <a:gd name="T75" fmla="*/ 8213725 h 90"/>
              <a:gd name="T76" fmla="*/ 18927190 w 194"/>
              <a:gd name="T77" fmla="*/ 7965017 h 90"/>
              <a:gd name="T78" fmla="*/ 22816106 w 194"/>
              <a:gd name="T79" fmla="*/ 5102578 h 90"/>
              <a:gd name="T80" fmla="*/ 23853055 w 194"/>
              <a:gd name="T81" fmla="*/ 2364669 h 90"/>
              <a:gd name="T82" fmla="*/ 22686488 w 194"/>
              <a:gd name="T83" fmla="*/ 746831 h 90"/>
              <a:gd name="T84" fmla="*/ 23334581 w 194"/>
              <a:gd name="T85" fmla="*/ 0 h 90"/>
              <a:gd name="T86" fmla="*/ 25019982 w 194"/>
              <a:gd name="T87" fmla="*/ 2364669 h 90"/>
              <a:gd name="T88" fmla="*/ 23204962 w 194"/>
              <a:gd name="T89" fmla="*/ 5475817 h 90"/>
              <a:gd name="T90" fmla="*/ 7778194 w 194"/>
              <a:gd name="T91" fmla="*/ 11076164 h 90"/>
              <a:gd name="T92" fmla="*/ 22816106 w 194"/>
              <a:gd name="T93" fmla="*/ 5475817 h 90"/>
              <a:gd name="T94" fmla="*/ 24760745 w 194"/>
              <a:gd name="T95" fmla="*/ 2364669 h 90"/>
              <a:gd name="T96" fmla="*/ 23334581 w 194"/>
              <a:gd name="T97" fmla="*/ 0 h 90"/>
              <a:gd name="T98" fmla="*/ 22816106 w 194"/>
              <a:gd name="T99" fmla="*/ 746831 h 90"/>
              <a:gd name="T100" fmla="*/ 24112652 w 194"/>
              <a:gd name="T101" fmla="*/ 2364669 h 90"/>
              <a:gd name="T102" fmla="*/ 23075344 w 194"/>
              <a:gd name="T103" fmla="*/ 5102578 h 90"/>
              <a:gd name="T104" fmla="*/ 21519921 w 194"/>
              <a:gd name="T105" fmla="*/ 6595886 h 90"/>
              <a:gd name="T106" fmla="*/ 22816106 w 194"/>
              <a:gd name="T107" fmla="*/ 5475817 h 9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4" h="90">
                <a:moveTo>
                  <a:pt x="60" y="89"/>
                </a:moveTo>
                <a:cubicBezTo>
                  <a:pt x="39" y="89"/>
                  <a:pt x="19" y="86"/>
                  <a:pt x="0" y="80"/>
                </a:cubicBezTo>
                <a:cubicBezTo>
                  <a:pt x="5" y="70"/>
                  <a:pt x="10" y="72"/>
                  <a:pt x="15" y="75"/>
                </a:cubicBezTo>
                <a:cubicBezTo>
                  <a:pt x="19" y="76"/>
                  <a:pt x="21" y="79"/>
                  <a:pt x="24" y="79"/>
                </a:cubicBezTo>
                <a:cubicBezTo>
                  <a:pt x="24" y="75"/>
                  <a:pt x="23" y="75"/>
                  <a:pt x="22" y="74"/>
                </a:cubicBezTo>
                <a:cubicBezTo>
                  <a:pt x="19" y="72"/>
                  <a:pt x="16" y="69"/>
                  <a:pt x="14" y="60"/>
                </a:cubicBezTo>
                <a:cubicBezTo>
                  <a:pt x="15" y="59"/>
                  <a:pt x="16" y="58"/>
                  <a:pt x="16" y="58"/>
                </a:cubicBezTo>
                <a:cubicBezTo>
                  <a:pt x="19" y="58"/>
                  <a:pt x="19" y="59"/>
                  <a:pt x="20" y="61"/>
                </a:cubicBezTo>
                <a:cubicBezTo>
                  <a:pt x="19" y="57"/>
                  <a:pt x="25" y="59"/>
                  <a:pt x="30" y="61"/>
                </a:cubicBezTo>
                <a:cubicBezTo>
                  <a:pt x="32" y="63"/>
                  <a:pt x="35" y="64"/>
                  <a:pt x="37" y="64"/>
                </a:cubicBezTo>
                <a:cubicBezTo>
                  <a:pt x="42" y="64"/>
                  <a:pt x="42" y="63"/>
                  <a:pt x="42" y="61"/>
                </a:cubicBezTo>
                <a:cubicBezTo>
                  <a:pt x="42" y="59"/>
                  <a:pt x="38" y="58"/>
                  <a:pt x="35" y="57"/>
                </a:cubicBezTo>
                <a:cubicBezTo>
                  <a:pt x="29" y="54"/>
                  <a:pt x="22" y="51"/>
                  <a:pt x="19" y="45"/>
                </a:cubicBezTo>
                <a:cubicBezTo>
                  <a:pt x="23" y="50"/>
                  <a:pt x="30" y="53"/>
                  <a:pt x="35" y="56"/>
                </a:cubicBezTo>
                <a:cubicBezTo>
                  <a:pt x="40" y="57"/>
                  <a:pt x="43" y="58"/>
                  <a:pt x="43" y="61"/>
                </a:cubicBezTo>
                <a:cubicBezTo>
                  <a:pt x="43" y="63"/>
                  <a:pt x="42" y="66"/>
                  <a:pt x="37" y="66"/>
                </a:cubicBezTo>
                <a:cubicBezTo>
                  <a:pt x="35" y="66"/>
                  <a:pt x="32" y="64"/>
                  <a:pt x="29" y="63"/>
                </a:cubicBezTo>
                <a:cubicBezTo>
                  <a:pt x="25" y="60"/>
                  <a:pt x="22" y="59"/>
                  <a:pt x="21" y="62"/>
                </a:cubicBezTo>
                <a:cubicBezTo>
                  <a:pt x="17" y="60"/>
                  <a:pt x="17" y="59"/>
                  <a:pt x="15" y="61"/>
                </a:cubicBezTo>
                <a:cubicBezTo>
                  <a:pt x="18" y="69"/>
                  <a:pt x="21" y="71"/>
                  <a:pt x="23" y="72"/>
                </a:cubicBezTo>
                <a:cubicBezTo>
                  <a:pt x="25" y="74"/>
                  <a:pt x="26" y="75"/>
                  <a:pt x="25" y="79"/>
                </a:cubicBezTo>
                <a:cubicBezTo>
                  <a:pt x="21" y="80"/>
                  <a:pt x="18" y="78"/>
                  <a:pt x="15" y="76"/>
                </a:cubicBezTo>
                <a:cubicBezTo>
                  <a:pt x="13" y="75"/>
                  <a:pt x="10" y="74"/>
                  <a:pt x="9" y="74"/>
                </a:cubicBezTo>
                <a:cubicBezTo>
                  <a:pt x="7" y="74"/>
                  <a:pt x="5" y="75"/>
                  <a:pt x="1" y="80"/>
                </a:cubicBezTo>
                <a:cubicBezTo>
                  <a:pt x="19" y="85"/>
                  <a:pt x="39" y="88"/>
                  <a:pt x="60" y="88"/>
                </a:cubicBezTo>
                <a:cubicBezTo>
                  <a:pt x="90" y="88"/>
                  <a:pt x="119" y="80"/>
                  <a:pt x="144" y="67"/>
                </a:cubicBezTo>
                <a:lnTo>
                  <a:pt x="143" y="64"/>
                </a:lnTo>
                <a:cubicBezTo>
                  <a:pt x="131" y="72"/>
                  <a:pt x="116" y="76"/>
                  <a:pt x="99" y="76"/>
                </a:cubicBezTo>
                <a:cubicBezTo>
                  <a:pt x="90" y="76"/>
                  <a:pt x="41" y="71"/>
                  <a:pt x="37" y="45"/>
                </a:cubicBezTo>
                <a:cubicBezTo>
                  <a:pt x="35" y="43"/>
                  <a:pt x="32" y="43"/>
                  <a:pt x="28" y="44"/>
                </a:cubicBezTo>
                <a:cubicBezTo>
                  <a:pt x="25" y="44"/>
                  <a:pt x="22" y="44"/>
                  <a:pt x="19" y="44"/>
                </a:cubicBezTo>
                <a:cubicBezTo>
                  <a:pt x="19" y="43"/>
                  <a:pt x="19" y="43"/>
                  <a:pt x="19" y="43"/>
                </a:cubicBezTo>
                <a:lnTo>
                  <a:pt x="23" y="43"/>
                </a:lnTo>
                <a:cubicBezTo>
                  <a:pt x="24" y="43"/>
                  <a:pt x="26" y="43"/>
                  <a:pt x="28" y="42"/>
                </a:cubicBezTo>
                <a:cubicBezTo>
                  <a:pt x="31" y="41"/>
                  <a:pt x="35" y="40"/>
                  <a:pt x="39" y="44"/>
                </a:cubicBezTo>
                <a:cubicBezTo>
                  <a:pt x="43" y="69"/>
                  <a:pt x="90" y="75"/>
                  <a:pt x="99" y="75"/>
                </a:cubicBezTo>
                <a:cubicBezTo>
                  <a:pt x="116" y="75"/>
                  <a:pt x="130" y="71"/>
                  <a:pt x="143" y="63"/>
                </a:cubicBezTo>
                <a:lnTo>
                  <a:pt x="145" y="66"/>
                </a:lnTo>
                <a:lnTo>
                  <a:pt x="146" y="64"/>
                </a:lnTo>
                <a:cubicBezTo>
                  <a:pt x="156" y="57"/>
                  <a:pt x="169" y="50"/>
                  <a:pt x="176" y="41"/>
                </a:cubicBezTo>
                <a:cubicBezTo>
                  <a:pt x="183" y="33"/>
                  <a:pt x="185" y="25"/>
                  <a:pt x="184" y="19"/>
                </a:cubicBezTo>
                <a:cubicBezTo>
                  <a:pt x="183" y="13"/>
                  <a:pt x="180" y="9"/>
                  <a:pt x="175" y="6"/>
                </a:cubicBezTo>
                <a:cubicBezTo>
                  <a:pt x="174" y="0"/>
                  <a:pt x="178" y="0"/>
                  <a:pt x="180" y="0"/>
                </a:cubicBezTo>
                <a:cubicBezTo>
                  <a:pt x="185" y="0"/>
                  <a:pt x="193" y="7"/>
                  <a:pt x="193" y="19"/>
                </a:cubicBezTo>
                <a:cubicBezTo>
                  <a:pt x="193" y="26"/>
                  <a:pt x="188" y="36"/>
                  <a:pt x="179" y="44"/>
                </a:cubicBezTo>
                <a:cubicBezTo>
                  <a:pt x="145" y="74"/>
                  <a:pt x="104" y="89"/>
                  <a:pt x="60" y="89"/>
                </a:cubicBezTo>
                <a:close/>
                <a:moveTo>
                  <a:pt x="176" y="44"/>
                </a:moveTo>
                <a:cubicBezTo>
                  <a:pt x="186" y="34"/>
                  <a:pt x="191" y="25"/>
                  <a:pt x="191" y="19"/>
                </a:cubicBezTo>
                <a:cubicBezTo>
                  <a:pt x="191" y="9"/>
                  <a:pt x="184" y="0"/>
                  <a:pt x="180" y="0"/>
                </a:cubicBezTo>
                <a:cubicBezTo>
                  <a:pt x="176" y="0"/>
                  <a:pt x="176" y="4"/>
                  <a:pt x="176" y="6"/>
                </a:cubicBezTo>
                <a:cubicBezTo>
                  <a:pt x="180" y="9"/>
                  <a:pt x="184" y="12"/>
                  <a:pt x="186" y="19"/>
                </a:cubicBezTo>
                <a:cubicBezTo>
                  <a:pt x="186" y="25"/>
                  <a:pt x="184" y="33"/>
                  <a:pt x="178" y="41"/>
                </a:cubicBezTo>
                <a:cubicBezTo>
                  <a:pt x="175" y="46"/>
                  <a:pt x="170" y="49"/>
                  <a:pt x="166" y="53"/>
                </a:cubicBezTo>
                <a:cubicBezTo>
                  <a:pt x="170" y="50"/>
                  <a:pt x="173" y="47"/>
                  <a:pt x="17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39" name="Freeform 3285">
            <a:extLst>
              <a:ext uri="{FF2B5EF4-FFF2-40B4-BE49-F238E27FC236}">
                <a16:creationId xmlns:a16="http://schemas.microsoft.com/office/drawing/2014/main" id="{538BF392-45D4-0E40-8D9A-F5634C040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2411413"/>
            <a:ext cx="9525" cy="4762"/>
          </a:xfrm>
          <a:custGeom>
            <a:avLst/>
            <a:gdLst>
              <a:gd name="T0" fmla="*/ 0 w 26"/>
              <a:gd name="T1" fmla="*/ 0 h 15"/>
              <a:gd name="T2" fmla="*/ 3355364 w 26"/>
              <a:gd name="T3" fmla="*/ 1411139 h 15"/>
              <a:gd name="T4" fmla="*/ 0 w 26"/>
              <a:gd name="T5" fmla="*/ 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0"/>
                </a:moveTo>
                <a:lnTo>
                  <a:pt x="25" y="14"/>
                </a:lnTo>
                <a:cubicBezTo>
                  <a:pt x="13" y="13"/>
                  <a:pt x="8" y="8"/>
                  <a:pt x="0" y="0"/>
                </a:cubicBezTo>
              </a:path>
            </a:pathLst>
          </a:custGeom>
          <a:solidFill>
            <a:srgbClr val="F7DE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0" name="Freeform 3286">
            <a:extLst>
              <a:ext uri="{FF2B5EF4-FFF2-40B4-BE49-F238E27FC236}">
                <a16:creationId xmlns:a16="http://schemas.microsoft.com/office/drawing/2014/main" id="{D1E165F6-0532-2E44-9F4C-7E6BCCD88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2403475"/>
            <a:ext cx="9525" cy="12700"/>
          </a:xfrm>
          <a:custGeom>
            <a:avLst/>
            <a:gdLst>
              <a:gd name="T0" fmla="*/ 3111147 w 27"/>
              <a:gd name="T1" fmla="*/ 4476569 h 35"/>
              <a:gd name="T2" fmla="*/ 3111147 w 27"/>
              <a:gd name="T3" fmla="*/ 4476569 h 35"/>
              <a:gd name="T4" fmla="*/ 0 w 27"/>
              <a:gd name="T5" fmla="*/ 2633254 h 35"/>
              <a:gd name="T6" fmla="*/ 0 w 27"/>
              <a:gd name="T7" fmla="*/ 2501537 h 35"/>
              <a:gd name="T8" fmla="*/ 124531 w 27"/>
              <a:gd name="T9" fmla="*/ 2501537 h 35"/>
              <a:gd name="T10" fmla="*/ 3111147 w 27"/>
              <a:gd name="T11" fmla="*/ 4344851 h 35"/>
              <a:gd name="T12" fmla="*/ 3235678 w 27"/>
              <a:gd name="T13" fmla="*/ 4344851 h 35"/>
              <a:gd name="T14" fmla="*/ 3111147 w 27"/>
              <a:gd name="T15" fmla="*/ 4476569 h 35"/>
              <a:gd name="T16" fmla="*/ 2737908 w 27"/>
              <a:gd name="T17" fmla="*/ 1711597 h 35"/>
              <a:gd name="T18" fmla="*/ 2737908 w 27"/>
              <a:gd name="T19" fmla="*/ 1711597 h 35"/>
              <a:gd name="T20" fmla="*/ 0 w 27"/>
              <a:gd name="T21" fmla="*/ 263434 h 35"/>
              <a:gd name="T22" fmla="*/ 0 w 27"/>
              <a:gd name="T23" fmla="*/ 131717 h 35"/>
              <a:gd name="T24" fmla="*/ 0 w 27"/>
              <a:gd name="T25" fmla="*/ 131717 h 35"/>
              <a:gd name="T26" fmla="*/ 2862439 w 27"/>
              <a:gd name="T27" fmla="*/ 1448163 h 35"/>
              <a:gd name="T28" fmla="*/ 2862439 w 27"/>
              <a:gd name="T29" fmla="*/ 1579880 h 35"/>
              <a:gd name="T30" fmla="*/ 2737908 w 27"/>
              <a:gd name="T31" fmla="*/ 1711597 h 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5">
                <a:moveTo>
                  <a:pt x="25" y="34"/>
                </a:moveTo>
                <a:lnTo>
                  <a:pt x="25" y="34"/>
                </a:lnTo>
                <a:cubicBezTo>
                  <a:pt x="13" y="33"/>
                  <a:pt x="8" y="29"/>
                  <a:pt x="0" y="20"/>
                </a:cubicBezTo>
                <a:lnTo>
                  <a:pt x="0" y="19"/>
                </a:lnTo>
                <a:lnTo>
                  <a:pt x="1" y="19"/>
                </a:lnTo>
                <a:cubicBezTo>
                  <a:pt x="9" y="27"/>
                  <a:pt x="13" y="31"/>
                  <a:pt x="25" y="33"/>
                </a:cubicBezTo>
                <a:lnTo>
                  <a:pt x="26" y="33"/>
                </a:lnTo>
                <a:cubicBezTo>
                  <a:pt x="26" y="34"/>
                  <a:pt x="25" y="34"/>
                  <a:pt x="25" y="34"/>
                </a:cubicBezTo>
                <a:close/>
                <a:moveTo>
                  <a:pt x="22" y="13"/>
                </a:moveTo>
                <a:lnTo>
                  <a:pt x="22" y="13"/>
                </a:lnTo>
                <a:cubicBezTo>
                  <a:pt x="13" y="10"/>
                  <a:pt x="7" y="8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ubicBezTo>
                  <a:pt x="8" y="6"/>
                  <a:pt x="13" y="8"/>
                  <a:pt x="23" y="11"/>
                </a:cubicBezTo>
                <a:lnTo>
                  <a:pt x="23" y="12"/>
                </a:lnTo>
                <a:cubicBezTo>
                  <a:pt x="22" y="13"/>
                  <a:pt x="22" y="13"/>
                  <a:pt x="2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1" name="Freeform 3287">
            <a:extLst>
              <a:ext uri="{FF2B5EF4-FFF2-40B4-BE49-F238E27FC236}">
                <a16:creationId xmlns:a16="http://schemas.microsoft.com/office/drawing/2014/main" id="{6B4E21AC-C633-1B47-BB4D-891D58A56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233613"/>
            <a:ext cx="144462" cy="252412"/>
          </a:xfrm>
          <a:custGeom>
            <a:avLst/>
            <a:gdLst>
              <a:gd name="T0" fmla="*/ 25827793 w 402"/>
              <a:gd name="T1" fmla="*/ 90886710 h 700"/>
              <a:gd name="T2" fmla="*/ 0 w 402"/>
              <a:gd name="T3" fmla="*/ 90886710 h 700"/>
              <a:gd name="T4" fmla="*/ 0 w 402"/>
              <a:gd name="T5" fmla="*/ 0 h 700"/>
              <a:gd name="T6" fmla="*/ 51784596 w 402"/>
              <a:gd name="T7" fmla="*/ 0 h 700"/>
              <a:gd name="T8" fmla="*/ 51784596 w 402"/>
              <a:gd name="T9" fmla="*/ 90886710 h 700"/>
              <a:gd name="T10" fmla="*/ 25827793 w 4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  <a:lnTo>
                  <a:pt x="401" y="699"/>
                </a:lnTo>
                <a:lnTo>
                  <a:pt x="200" y="6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2" name="Freeform 3288">
            <a:extLst>
              <a:ext uri="{FF2B5EF4-FFF2-40B4-BE49-F238E27FC236}">
                <a16:creationId xmlns:a16="http://schemas.microsoft.com/office/drawing/2014/main" id="{A64F704C-2137-3A49-A3A0-D88194727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25" y="2233613"/>
            <a:ext cx="144463" cy="252412"/>
          </a:xfrm>
          <a:custGeom>
            <a:avLst/>
            <a:gdLst>
              <a:gd name="T0" fmla="*/ 25956390 w 400"/>
              <a:gd name="T1" fmla="*/ 90886710 h 700"/>
              <a:gd name="T2" fmla="*/ 0 w 400"/>
              <a:gd name="T3" fmla="*/ 90886710 h 700"/>
              <a:gd name="T4" fmla="*/ 0 w 400"/>
              <a:gd name="T5" fmla="*/ 0 h 700"/>
              <a:gd name="T6" fmla="*/ 52043518 w 400"/>
              <a:gd name="T7" fmla="*/ 0 h 700"/>
              <a:gd name="T8" fmla="*/ 52043518 w 400"/>
              <a:gd name="T9" fmla="*/ 90886710 h 700"/>
              <a:gd name="T10" fmla="*/ 25956390 w 4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199" y="699"/>
                </a:move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199" y="699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3" name="Freeform 3289">
            <a:extLst>
              <a:ext uri="{FF2B5EF4-FFF2-40B4-BE49-F238E27FC236}">
                <a16:creationId xmlns:a16="http://schemas.microsoft.com/office/drawing/2014/main" id="{771B8BBC-FD3F-4B49-A7CB-C3F54BE83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2233613"/>
            <a:ext cx="144463" cy="252412"/>
          </a:xfrm>
          <a:custGeom>
            <a:avLst/>
            <a:gdLst>
              <a:gd name="T0" fmla="*/ 51785314 w 402"/>
              <a:gd name="T1" fmla="*/ 90886710 h 700"/>
              <a:gd name="T2" fmla="*/ 25827972 w 402"/>
              <a:gd name="T3" fmla="*/ 90886710 h 700"/>
              <a:gd name="T4" fmla="*/ 0 w 402"/>
              <a:gd name="T5" fmla="*/ 90886710 h 700"/>
              <a:gd name="T6" fmla="*/ 0 w 402"/>
              <a:gd name="T7" fmla="*/ 0 h 700"/>
              <a:gd name="T8" fmla="*/ 51785314 w 402"/>
              <a:gd name="T9" fmla="*/ 0 h 700"/>
              <a:gd name="T10" fmla="*/ 51785314 w 4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401" y="699"/>
                </a:move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  <a:lnTo>
                  <a:pt x="401" y="699"/>
                </a:lnTo>
              </a:path>
            </a:pathLst>
          </a:custGeom>
          <a:solidFill>
            <a:srgbClr val="DA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4" name="Freeform 3290">
            <a:extLst>
              <a:ext uri="{FF2B5EF4-FFF2-40B4-BE49-F238E27FC236}">
                <a16:creationId xmlns:a16="http://schemas.microsoft.com/office/drawing/2014/main" id="{696ABC1A-839B-814F-9267-744D109B7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233613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68801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5" name="Freeform 3291">
            <a:extLst>
              <a:ext uri="{FF2B5EF4-FFF2-40B4-BE49-F238E27FC236}">
                <a16:creationId xmlns:a16="http://schemas.microsoft.com/office/drawing/2014/main" id="{FCDF0965-F683-8D40-BBC8-63D46A108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401888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68801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6" name="Freeform 3292">
            <a:extLst>
              <a:ext uri="{FF2B5EF4-FFF2-40B4-BE49-F238E27FC236}">
                <a16:creationId xmlns:a16="http://schemas.microsoft.com/office/drawing/2014/main" id="{9CDB39EE-6A95-8646-8F45-425092A5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317750"/>
            <a:ext cx="431800" cy="84138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3561 h 234"/>
              <a:gd name="T6" fmla="*/ 77688017 w 1200"/>
              <a:gd name="T7" fmla="*/ 30123561 h 234"/>
              <a:gd name="T8" fmla="*/ 0 w 1200"/>
              <a:gd name="T9" fmla="*/ 30123561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7" name="Freeform 3293">
            <a:extLst>
              <a:ext uri="{FF2B5EF4-FFF2-40B4-BE49-F238E27FC236}">
                <a16:creationId xmlns:a16="http://schemas.microsoft.com/office/drawing/2014/main" id="{8DA8ABC3-1186-8045-A857-DFEB4E203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233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68801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8" name="Freeform 3294">
            <a:extLst>
              <a:ext uri="{FF2B5EF4-FFF2-40B4-BE49-F238E27FC236}">
                <a16:creationId xmlns:a16="http://schemas.microsoft.com/office/drawing/2014/main" id="{DF996780-2A8C-BC49-AE2D-0690345F5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251075"/>
            <a:ext cx="431800" cy="217488"/>
          </a:xfrm>
          <a:custGeom>
            <a:avLst/>
            <a:gdLst>
              <a:gd name="T0" fmla="*/ 0 w 1200"/>
              <a:gd name="T1" fmla="*/ 0 h 602"/>
              <a:gd name="T2" fmla="*/ 155246493 w 1200"/>
              <a:gd name="T3" fmla="*/ 0 h 602"/>
              <a:gd name="T4" fmla="*/ 155246493 w 1200"/>
              <a:gd name="T5" fmla="*/ 78442719 h 602"/>
              <a:gd name="T6" fmla="*/ 77688017 w 1200"/>
              <a:gd name="T7" fmla="*/ 78442719 h 602"/>
              <a:gd name="T8" fmla="*/ 0 w 1200"/>
              <a:gd name="T9" fmla="*/ 78442719 h 602"/>
              <a:gd name="T10" fmla="*/ 0 w 1200"/>
              <a:gd name="T11" fmla="*/ 0 h 6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02">
                <a:moveTo>
                  <a:pt x="0" y="0"/>
                </a:moveTo>
                <a:lnTo>
                  <a:pt x="1199" y="0"/>
                </a:lnTo>
                <a:lnTo>
                  <a:pt x="1199" y="601"/>
                </a:lnTo>
                <a:lnTo>
                  <a:pt x="600" y="601"/>
                </a:lnTo>
                <a:lnTo>
                  <a:pt x="0" y="601"/>
                </a:lnTo>
                <a:lnTo>
                  <a:pt x="0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49" name="Freeform 3295">
            <a:extLst>
              <a:ext uri="{FF2B5EF4-FFF2-40B4-BE49-F238E27FC236}">
                <a16:creationId xmlns:a16="http://schemas.microsoft.com/office/drawing/2014/main" id="{F22087BD-574F-B641-985A-E7A4A37E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488" y="2260600"/>
            <a:ext cx="198437" cy="196850"/>
          </a:xfrm>
          <a:custGeom>
            <a:avLst/>
            <a:gdLst>
              <a:gd name="T0" fmla="*/ 71464740 w 550"/>
              <a:gd name="T1" fmla="*/ 35227186 h 549"/>
              <a:gd name="T2" fmla="*/ 35667427 w 550"/>
              <a:gd name="T3" fmla="*/ 70454013 h 549"/>
              <a:gd name="T4" fmla="*/ 0 w 550"/>
              <a:gd name="T5" fmla="*/ 35227186 h 549"/>
              <a:gd name="T6" fmla="*/ 35667427 w 550"/>
              <a:gd name="T7" fmla="*/ 0 h 549"/>
              <a:gd name="T8" fmla="*/ 71464740 w 550"/>
              <a:gd name="T9" fmla="*/ 35227186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0" h="549">
                <a:moveTo>
                  <a:pt x="549" y="274"/>
                </a:moveTo>
                <a:cubicBezTo>
                  <a:pt x="549" y="427"/>
                  <a:pt x="427" y="548"/>
                  <a:pt x="274" y="548"/>
                </a:cubicBezTo>
                <a:cubicBezTo>
                  <a:pt x="122" y="548"/>
                  <a:pt x="0" y="427"/>
                  <a:pt x="0" y="274"/>
                </a:cubicBezTo>
                <a:cubicBezTo>
                  <a:pt x="0" y="122"/>
                  <a:pt x="122" y="0"/>
                  <a:pt x="274" y="0"/>
                </a:cubicBezTo>
                <a:cubicBezTo>
                  <a:pt x="427" y="0"/>
                  <a:pt x="549" y="122"/>
                  <a:pt x="549" y="27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0" name="Freeform 3296">
            <a:extLst>
              <a:ext uri="{FF2B5EF4-FFF2-40B4-BE49-F238E27FC236}">
                <a16:creationId xmlns:a16="http://schemas.microsoft.com/office/drawing/2014/main" id="{50BB6D6C-40DB-9443-B414-53CAE1852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2274888"/>
            <a:ext cx="168275" cy="166687"/>
          </a:xfrm>
          <a:custGeom>
            <a:avLst/>
            <a:gdLst>
              <a:gd name="T0" fmla="*/ 30251945 w 466"/>
              <a:gd name="T1" fmla="*/ 59623402 h 465"/>
              <a:gd name="T2" fmla="*/ 0 w 466"/>
              <a:gd name="T3" fmla="*/ 29811522 h 465"/>
              <a:gd name="T4" fmla="*/ 30251945 w 466"/>
              <a:gd name="T5" fmla="*/ 0 h 465"/>
              <a:gd name="T6" fmla="*/ 60634610 w 466"/>
              <a:gd name="T7" fmla="*/ 29811522 h 465"/>
              <a:gd name="T8" fmla="*/ 30251945 w 466"/>
              <a:gd name="T9" fmla="*/ 59623402 h 465"/>
              <a:gd name="T10" fmla="*/ 30251945 w 466"/>
              <a:gd name="T11" fmla="*/ 1156413 h 465"/>
              <a:gd name="T12" fmla="*/ 1173592 w 466"/>
              <a:gd name="T13" fmla="*/ 29811522 h 465"/>
              <a:gd name="T14" fmla="*/ 30251945 w 466"/>
              <a:gd name="T15" fmla="*/ 58466630 h 465"/>
              <a:gd name="T16" fmla="*/ 59330659 w 466"/>
              <a:gd name="T17" fmla="*/ 29811522 h 465"/>
              <a:gd name="T18" fmla="*/ 30251945 w 466"/>
              <a:gd name="T19" fmla="*/ 1156413 h 4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6" h="465">
                <a:moveTo>
                  <a:pt x="232" y="464"/>
                </a:moveTo>
                <a:cubicBezTo>
                  <a:pt x="104" y="464"/>
                  <a:pt x="0" y="360"/>
                  <a:pt x="0" y="232"/>
                </a:cubicBezTo>
                <a:cubicBezTo>
                  <a:pt x="0" y="104"/>
                  <a:pt x="104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360"/>
                  <a:pt x="360" y="464"/>
                  <a:pt x="232" y="464"/>
                </a:cubicBezTo>
                <a:close/>
                <a:moveTo>
                  <a:pt x="232" y="9"/>
                </a:moveTo>
                <a:cubicBezTo>
                  <a:pt x="108" y="9"/>
                  <a:pt x="9" y="108"/>
                  <a:pt x="9" y="232"/>
                </a:cubicBezTo>
                <a:cubicBezTo>
                  <a:pt x="9" y="355"/>
                  <a:pt x="108" y="455"/>
                  <a:pt x="232" y="455"/>
                </a:cubicBezTo>
                <a:cubicBezTo>
                  <a:pt x="356" y="455"/>
                  <a:pt x="455" y="356"/>
                  <a:pt x="455" y="232"/>
                </a:cubicBezTo>
                <a:cubicBezTo>
                  <a:pt x="455" y="108"/>
                  <a:pt x="356" y="9"/>
                  <a:pt x="232" y="9"/>
                </a:cubicBezTo>
                <a:close/>
              </a:path>
            </a:pathLst>
          </a:custGeom>
          <a:solidFill>
            <a:srgbClr val="5027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1" name="Freeform 3297">
            <a:extLst>
              <a:ext uri="{FF2B5EF4-FFF2-40B4-BE49-F238E27FC236}">
                <a16:creationId xmlns:a16="http://schemas.microsoft.com/office/drawing/2014/main" id="{E03EB163-3F39-2D49-A618-ABD296A75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265363"/>
            <a:ext cx="14287" cy="26987"/>
          </a:xfrm>
          <a:custGeom>
            <a:avLst/>
            <a:gdLst>
              <a:gd name="T0" fmla="*/ 242879 w 41"/>
              <a:gd name="T1" fmla="*/ 2579537 h 77"/>
              <a:gd name="T2" fmla="*/ 4857232 w 41"/>
              <a:gd name="T3" fmla="*/ 4667700 h 77"/>
              <a:gd name="T4" fmla="*/ 0 w 41"/>
              <a:gd name="T5" fmla="*/ 6755862 h 77"/>
              <a:gd name="T6" fmla="*/ 4128595 w 41"/>
              <a:gd name="T7" fmla="*/ 4667700 h 77"/>
              <a:gd name="T8" fmla="*/ 242879 w 41"/>
              <a:gd name="T9" fmla="*/ 257953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77">
                <a:moveTo>
                  <a:pt x="2" y="21"/>
                </a:moveTo>
                <a:cubicBezTo>
                  <a:pt x="21" y="0"/>
                  <a:pt x="40" y="27"/>
                  <a:pt x="40" y="38"/>
                </a:cubicBezTo>
                <a:cubicBezTo>
                  <a:pt x="40" y="49"/>
                  <a:pt x="18" y="76"/>
                  <a:pt x="0" y="55"/>
                </a:cubicBezTo>
                <a:cubicBezTo>
                  <a:pt x="19" y="60"/>
                  <a:pt x="25" y="38"/>
                  <a:pt x="34" y="38"/>
                </a:cubicBezTo>
                <a:cubicBezTo>
                  <a:pt x="25" y="38"/>
                  <a:pt x="21" y="17"/>
                  <a:pt x="2" y="21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2" name="Freeform 3298">
            <a:extLst>
              <a:ext uri="{FF2B5EF4-FFF2-40B4-BE49-F238E27FC236}">
                <a16:creationId xmlns:a16="http://schemas.microsoft.com/office/drawing/2014/main" id="{EB3DB162-2A43-ED40-B6E8-B1224339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278063"/>
            <a:ext cx="12700" cy="9525"/>
          </a:xfrm>
          <a:custGeom>
            <a:avLst/>
            <a:gdLst>
              <a:gd name="T0" fmla="*/ 0 w 34"/>
              <a:gd name="T1" fmla="*/ 2281604 h 26"/>
              <a:gd name="T2" fmla="*/ 4604124 w 34"/>
              <a:gd name="T3" fmla="*/ 0 h 26"/>
              <a:gd name="T4" fmla="*/ 0 w 34"/>
              <a:gd name="T5" fmla="*/ 2281604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26">
                <a:moveTo>
                  <a:pt x="0" y="17"/>
                </a:moveTo>
                <a:cubicBezTo>
                  <a:pt x="19" y="22"/>
                  <a:pt x="24" y="0"/>
                  <a:pt x="33" y="0"/>
                </a:cubicBezTo>
                <a:cubicBezTo>
                  <a:pt x="27" y="7"/>
                  <a:pt x="13" y="25"/>
                  <a:pt x="0" y="17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3" name="Freeform 3299">
            <a:extLst>
              <a:ext uri="{FF2B5EF4-FFF2-40B4-BE49-F238E27FC236}">
                <a16:creationId xmlns:a16="http://schemas.microsoft.com/office/drawing/2014/main" id="{BEA9C416-FE46-5148-BFEF-0348B4305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265363"/>
            <a:ext cx="14288" cy="14287"/>
          </a:xfrm>
          <a:custGeom>
            <a:avLst/>
            <a:gdLst>
              <a:gd name="T0" fmla="*/ 0 w 39"/>
              <a:gd name="T1" fmla="*/ 2818202 h 39"/>
              <a:gd name="T2" fmla="*/ 5100450 w 39"/>
              <a:gd name="T3" fmla="*/ 5099726 h 39"/>
              <a:gd name="T4" fmla="*/ 0 w 39"/>
              <a:gd name="T5" fmla="*/ 2818202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39">
                <a:moveTo>
                  <a:pt x="0" y="21"/>
                </a:moveTo>
                <a:cubicBezTo>
                  <a:pt x="19" y="0"/>
                  <a:pt x="38" y="27"/>
                  <a:pt x="38" y="38"/>
                </a:cubicBezTo>
                <a:cubicBezTo>
                  <a:pt x="21" y="7"/>
                  <a:pt x="15" y="12"/>
                  <a:pt x="0" y="21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4" name="Freeform 3300">
            <a:extLst>
              <a:ext uri="{FF2B5EF4-FFF2-40B4-BE49-F238E27FC236}">
                <a16:creationId xmlns:a16="http://schemas.microsoft.com/office/drawing/2014/main" id="{AAE786B4-4CE2-D34D-9DF5-7572BCA7D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7013" y="2322513"/>
            <a:ext cx="23812" cy="19050"/>
          </a:xfrm>
          <a:custGeom>
            <a:avLst/>
            <a:gdLst>
              <a:gd name="T0" fmla="*/ 1348880 w 68"/>
              <a:gd name="T1" fmla="*/ 4604124 h 51"/>
              <a:gd name="T2" fmla="*/ 5272957 w 68"/>
              <a:gd name="T3" fmla="*/ 697753 h 51"/>
              <a:gd name="T4" fmla="*/ 4904922 w 68"/>
              <a:gd name="T5" fmla="*/ 6976035 h 51"/>
              <a:gd name="T6" fmla="*/ 4904922 w 68"/>
              <a:gd name="T7" fmla="*/ 1395132 h 51"/>
              <a:gd name="T8" fmla="*/ 1348880 w 68"/>
              <a:gd name="T9" fmla="*/ 4604124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51">
                <a:moveTo>
                  <a:pt x="11" y="33"/>
                </a:moveTo>
                <a:cubicBezTo>
                  <a:pt x="0" y="5"/>
                  <a:pt x="31" y="0"/>
                  <a:pt x="43" y="5"/>
                </a:cubicBezTo>
                <a:cubicBezTo>
                  <a:pt x="53" y="11"/>
                  <a:pt x="67" y="41"/>
                  <a:pt x="40" y="50"/>
                </a:cubicBezTo>
                <a:cubicBezTo>
                  <a:pt x="53" y="34"/>
                  <a:pt x="35" y="19"/>
                  <a:pt x="40" y="10"/>
                </a:cubicBezTo>
                <a:cubicBezTo>
                  <a:pt x="35" y="19"/>
                  <a:pt x="14" y="12"/>
                  <a:pt x="11" y="33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5" name="Freeform 3301">
            <a:extLst>
              <a:ext uri="{FF2B5EF4-FFF2-40B4-BE49-F238E27FC236}">
                <a16:creationId xmlns:a16="http://schemas.microsoft.com/office/drawing/2014/main" id="{5B7E3AAA-8F10-B34A-9444-08DB7D653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2327275"/>
            <a:ext cx="6350" cy="14288"/>
          </a:xfrm>
          <a:custGeom>
            <a:avLst/>
            <a:gdLst>
              <a:gd name="T0" fmla="*/ 558466 w 19"/>
              <a:gd name="T1" fmla="*/ 4976153 h 40"/>
              <a:gd name="T2" fmla="*/ 558466 w 19"/>
              <a:gd name="T3" fmla="*/ 0 h 40"/>
              <a:gd name="T4" fmla="*/ 558466 w 19"/>
              <a:gd name="T5" fmla="*/ 497615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40">
                <a:moveTo>
                  <a:pt x="5" y="39"/>
                </a:moveTo>
                <a:cubicBezTo>
                  <a:pt x="18" y="23"/>
                  <a:pt x="0" y="8"/>
                  <a:pt x="5" y="0"/>
                </a:cubicBezTo>
                <a:cubicBezTo>
                  <a:pt x="8" y="8"/>
                  <a:pt x="18" y="29"/>
                  <a:pt x="5" y="39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6" name="Freeform 3302">
            <a:extLst>
              <a:ext uri="{FF2B5EF4-FFF2-40B4-BE49-F238E27FC236}">
                <a16:creationId xmlns:a16="http://schemas.microsoft.com/office/drawing/2014/main" id="{F05EBD46-71CE-1049-9E1E-DE7CEF155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7013" y="2322513"/>
            <a:ext cx="15875" cy="12700"/>
          </a:xfrm>
          <a:custGeom>
            <a:avLst/>
            <a:gdLst>
              <a:gd name="T0" fmla="*/ 1431997 w 44"/>
              <a:gd name="T1" fmla="*/ 4604124 h 34"/>
              <a:gd name="T2" fmla="*/ 5597381 w 44"/>
              <a:gd name="T3" fmla="*/ 697753 h 34"/>
              <a:gd name="T4" fmla="*/ 1431997 w 44"/>
              <a:gd name="T5" fmla="*/ 4604124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34">
                <a:moveTo>
                  <a:pt x="11" y="33"/>
                </a:moveTo>
                <a:cubicBezTo>
                  <a:pt x="0" y="5"/>
                  <a:pt x="31" y="0"/>
                  <a:pt x="43" y="5"/>
                </a:cubicBezTo>
                <a:cubicBezTo>
                  <a:pt x="8" y="7"/>
                  <a:pt x="11" y="13"/>
                  <a:pt x="11" y="33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7" name="Freeform 3303">
            <a:extLst>
              <a:ext uri="{FF2B5EF4-FFF2-40B4-BE49-F238E27FC236}">
                <a16:creationId xmlns:a16="http://schemas.microsoft.com/office/drawing/2014/main" id="{DF62D5C1-3CF1-694E-A0E7-262D6C2C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2324100"/>
            <a:ext cx="26988" cy="17463"/>
          </a:xfrm>
          <a:custGeom>
            <a:avLst/>
            <a:gdLst>
              <a:gd name="T0" fmla="*/ 5985501 w 74"/>
              <a:gd name="T1" fmla="*/ 0 h 47"/>
              <a:gd name="T2" fmla="*/ 5985501 w 74"/>
              <a:gd name="T3" fmla="*/ 5798088 h 47"/>
              <a:gd name="T4" fmla="*/ 1862172 w 74"/>
              <a:gd name="T5" fmla="*/ 1518538 h 47"/>
              <a:gd name="T6" fmla="*/ 5586516 w 74"/>
              <a:gd name="T7" fmla="*/ 5245960 h 47"/>
              <a:gd name="T8" fmla="*/ 5985501 w 74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47">
                <a:moveTo>
                  <a:pt x="45" y="0"/>
                </a:moveTo>
                <a:cubicBezTo>
                  <a:pt x="73" y="11"/>
                  <a:pt x="56" y="38"/>
                  <a:pt x="45" y="42"/>
                </a:cubicBezTo>
                <a:cubicBezTo>
                  <a:pt x="32" y="46"/>
                  <a:pt x="0" y="36"/>
                  <a:pt x="14" y="11"/>
                </a:cubicBezTo>
                <a:cubicBezTo>
                  <a:pt x="16" y="30"/>
                  <a:pt x="39" y="28"/>
                  <a:pt x="42" y="38"/>
                </a:cubicBezTo>
                <a:cubicBezTo>
                  <a:pt x="39" y="28"/>
                  <a:pt x="59" y="16"/>
                  <a:pt x="45" y="0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8" name="Freeform 3304">
            <a:extLst>
              <a:ext uri="{FF2B5EF4-FFF2-40B4-BE49-F238E27FC236}">
                <a16:creationId xmlns:a16="http://schemas.microsoft.com/office/drawing/2014/main" id="{19330F0F-5E18-2240-87AC-99A4845BE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328863"/>
            <a:ext cx="11113" cy="9525"/>
          </a:xfrm>
          <a:custGeom>
            <a:avLst/>
            <a:gdLst>
              <a:gd name="T0" fmla="*/ 361867 w 32"/>
              <a:gd name="T1" fmla="*/ 0 h 26"/>
              <a:gd name="T2" fmla="*/ 3738830 w 32"/>
              <a:gd name="T3" fmla="*/ 3355364 h 26"/>
              <a:gd name="T4" fmla="*/ 361867 w 32"/>
              <a:gd name="T5" fmla="*/ 0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" h="26">
                <a:moveTo>
                  <a:pt x="3" y="0"/>
                </a:moveTo>
                <a:cubicBezTo>
                  <a:pt x="5" y="19"/>
                  <a:pt x="27" y="16"/>
                  <a:pt x="31" y="25"/>
                </a:cubicBezTo>
                <a:cubicBezTo>
                  <a:pt x="23" y="22"/>
                  <a:pt x="0" y="15"/>
                  <a:pt x="3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59" name="Freeform 3305">
            <a:extLst>
              <a:ext uri="{FF2B5EF4-FFF2-40B4-BE49-F238E27FC236}">
                <a16:creationId xmlns:a16="http://schemas.microsoft.com/office/drawing/2014/main" id="{B56BE639-49AA-E442-91C3-ACDECC627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2324100"/>
            <a:ext cx="11113" cy="15875"/>
          </a:xfrm>
          <a:custGeom>
            <a:avLst/>
            <a:gdLst>
              <a:gd name="T0" fmla="*/ 0 w 29"/>
              <a:gd name="T1" fmla="*/ 0 h 43"/>
              <a:gd name="T2" fmla="*/ 0 w 29"/>
              <a:gd name="T3" fmla="*/ 5724599 h 43"/>
              <a:gd name="T4" fmla="*/ 0 w 29"/>
              <a:gd name="T5" fmla="*/ 0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43">
                <a:moveTo>
                  <a:pt x="0" y="0"/>
                </a:moveTo>
                <a:cubicBezTo>
                  <a:pt x="28" y="11"/>
                  <a:pt x="11" y="38"/>
                  <a:pt x="0" y="42"/>
                </a:cubicBezTo>
                <a:cubicBezTo>
                  <a:pt x="21" y="16"/>
                  <a:pt x="14" y="12"/>
                  <a:pt x="0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0" name="Freeform 3306">
            <a:extLst>
              <a:ext uri="{FF2B5EF4-FFF2-40B4-BE49-F238E27FC236}">
                <a16:creationId xmlns:a16="http://schemas.microsoft.com/office/drawing/2014/main" id="{68746CFC-468A-594A-93F4-F01D7F01B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0" y="2414588"/>
            <a:ext cx="23813" cy="17462"/>
          </a:xfrm>
          <a:custGeom>
            <a:avLst/>
            <a:gdLst>
              <a:gd name="T0" fmla="*/ 4160681 w 65"/>
              <a:gd name="T1" fmla="*/ 6349480 h 47"/>
              <a:gd name="T2" fmla="*/ 2684275 w 65"/>
              <a:gd name="T3" fmla="*/ 966355 h 47"/>
              <a:gd name="T4" fmla="*/ 7784653 w 65"/>
              <a:gd name="T5" fmla="*/ 3726837 h 47"/>
              <a:gd name="T6" fmla="*/ 2952812 w 65"/>
              <a:gd name="T7" fmla="*/ 1518451 h 47"/>
              <a:gd name="T8" fmla="*/ 4160681 w 65"/>
              <a:gd name="T9" fmla="*/ 634948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47">
                <a:moveTo>
                  <a:pt x="31" y="46"/>
                </a:moveTo>
                <a:cubicBezTo>
                  <a:pt x="0" y="43"/>
                  <a:pt x="10" y="14"/>
                  <a:pt x="20" y="7"/>
                </a:cubicBezTo>
                <a:cubicBezTo>
                  <a:pt x="31" y="0"/>
                  <a:pt x="64" y="1"/>
                  <a:pt x="58" y="27"/>
                </a:cubicBezTo>
                <a:cubicBezTo>
                  <a:pt x="50" y="10"/>
                  <a:pt x="30" y="18"/>
                  <a:pt x="22" y="11"/>
                </a:cubicBezTo>
                <a:cubicBezTo>
                  <a:pt x="30" y="18"/>
                  <a:pt x="14" y="34"/>
                  <a:pt x="31" y="46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1" name="Freeform 3307">
            <a:extLst>
              <a:ext uri="{FF2B5EF4-FFF2-40B4-BE49-F238E27FC236}">
                <a16:creationId xmlns:a16="http://schemas.microsoft.com/office/drawing/2014/main" id="{4F72EB2C-5719-2E4E-9599-95B4E4DF6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1938" y="2417763"/>
            <a:ext cx="12700" cy="6350"/>
          </a:xfrm>
          <a:custGeom>
            <a:avLst/>
            <a:gdLst>
              <a:gd name="T0" fmla="*/ 4355747 w 36"/>
              <a:gd name="T1" fmla="*/ 2115608 h 18"/>
              <a:gd name="T2" fmla="*/ 0 w 36"/>
              <a:gd name="T3" fmla="*/ 124531 h 18"/>
              <a:gd name="T4" fmla="*/ 4355747 w 36"/>
              <a:gd name="T5" fmla="*/ 2115608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18">
                <a:moveTo>
                  <a:pt x="35" y="17"/>
                </a:moveTo>
                <a:cubicBezTo>
                  <a:pt x="27" y="0"/>
                  <a:pt x="8" y="8"/>
                  <a:pt x="0" y="1"/>
                </a:cubicBezTo>
                <a:cubicBezTo>
                  <a:pt x="10" y="1"/>
                  <a:pt x="33" y="3"/>
                  <a:pt x="35" y="17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2" name="Freeform 3308">
            <a:extLst>
              <a:ext uri="{FF2B5EF4-FFF2-40B4-BE49-F238E27FC236}">
                <a16:creationId xmlns:a16="http://schemas.microsoft.com/office/drawing/2014/main" id="{0DBE3365-27FC-9F46-B1AD-728B38741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0" y="2417763"/>
            <a:ext cx="11113" cy="14287"/>
          </a:xfrm>
          <a:custGeom>
            <a:avLst/>
            <a:gdLst>
              <a:gd name="T0" fmla="*/ 3738830 w 32"/>
              <a:gd name="T1" fmla="*/ 4975448 h 40"/>
              <a:gd name="T2" fmla="*/ 2412216 w 32"/>
              <a:gd name="T3" fmla="*/ 0 h 40"/>
              <a:gd name="T4" fmla="*/ 3738830 w 32"/>
              <a:gd name="T5" fmla="*/ 4975448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" h="40">
                <a:moveTo>
                  <a:pt x="31" y="39"/>
                </a:moveTo>
                <a:cubicBezTo>
                  <a:pt x="0" y="36"/>
                  <a:pt x="10" y="7"/>
                  <a:pt x="20" y="0"/>
                </a:cubicBezTo>
                <a:cubicBezTo>
                  <a:pt x="6" y="30"/>
                  <a:pt x="13" y="32"/>
                  <a:pt x="31" y="39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3" name="Freeform 3309">
            <a:extLst>
              <a:ext uri="{FF2B5EF4-FFF2-40B4-BE49-F238E27FC236}">
                <a16:creationId xmlns:a16="http://schemas.microsoft.com/office/drawing/2014/main" id="{DBF59AEC-5B1F-8F41-9506-3180C4537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414588"/>
            <a:ext cx="19050" cy="20637"/>
          </a:xfrm>
          <a:custGeom>
            <a:avLst/>
            <a:gdLst>
              <a:gd name="T0" fmla="*/ 6844812 w 52"/>
              <a:gd name="T1" fmla="*/ 3291602 h 58"/>
              <a:gd name="T2" fmla="*/ 1744907 w 52"/>
              <a:gd name="T3" fmla="*/ 5317230 h 58"/>
              <a:gd name="T4" fmla="*/ 3892062 w 52"/>
              <a:gd name="T5" fmla="*/ 379650 h 58"/>
              <a:gd name="T6" fmla="*/ 2147521 w 52"/>
              <a:gd name="T7" fmla="*/ 4810912 h 58"/>
              <a:gd name="T8" fmla="*/ 6844812 w 52"/>
              <a:gd name="T9" fmla="*/ 3291602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58">
                <a:moveTo>
                  <a:pt x="51" y="26"/>
                </a:moveTo>
                <a:cubicBezTo>
                  <a:pt x="51" y="57"/>
                  <a:pt x="20" y="51"/>
                  <a:pt x="13" y="42"/>
                </a:cubicBezTo>
                <a:cubicBezTo>
                  <a:pt x="4" y="32"/>
                  <a:pt x="0" y="0"/>
                  <a:pt x="29" y="3"/>
                </a:cubicBezTo>
                <a:cubicBezTo>
                  <a:pt x="13" y="12"/>
                  <a:pt x="22" y="31"/>
                  <a:pt x="16" y="38"/>
                </a:cubicBezTo>
                <a:cubicBezTo>
                  <a:pt x="22" y="31"/>
                  <a:pt x="41" y="44"/>
                  <a:pt x="51" y="26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4" name="Freeform 3310">
            <a:extLst>
              <a:ext uri="{FF2B5EF4-FFF2-40B4-BE49-F238E27FC236}">
                <a16:creationId xmlns:a16="http://schemas.microsoft.com/office/drawing/2014/main" id="{E40B61A8-A2BA-4A4C-A764-CD1692578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416175"/>
            <a:ext cx="6350" cy="12700"/>
          </a:xfrm>
          <a:custGeom>
            <a:avLst/>
            <a:gdLst>
              <a:gd name="T0" fmla="*/ 2232212 w 17"/>
              <a:gd name="T1" fmla="*/ 0 h 36"/>
              <a:gd name="T2" fmla="*/ 418726 w 17"/>
              <a:gd name="T3" fmla="*/ 4355747 h 36"/>
              <a:gd name="T4" fmla="*/ 2232212 w 17"/>
              <a:gd name="T5" fmla="*/ 0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6">
                <a:moveTo>
                  <a:pt x="16" y="0"/>
                </a:moveTo>
                <a:cubicBezTo>
                  <a:pt x="0" y="9"/>
                  <a:pt x="10" y="28"/>
                  <a:pt x="3" y="35"/>
                </a:cubicBezTo>
                <a:cubicBezTo>
                  <a:pt x="3" y="25"/>
                  <a:pt x="1" y="4"/>
                  <a:pt x="16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5" name="Freeform 3311">
            <a:extLst>
              <a:ext uri="{FF2B5EF4-FFF2-40B4-BE49-F238E27FC236}">
                <a16:creationId xmlns:a16="http://schemas.microsoft.com/office/drawing/2014/main" id="{EF829331-FFC9-D445-B34E-BF9E5A3AA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424113"/>
            <a:ext cx="14287" cy="11112"/>
          </a:xfrm>
          <a:custGeom>
            <a:avLst/>
            <a:gdLst>
              <a:gd name="T0" fmla="*/ 5099726 w 39"/>
              <a:gd name="T1" fmla="*/ 0 h 32"/>
              <a:gd name="T2" fmla="*/ 0 w 39"/>
              <a:gd name="T3" fmla="*/ 1929321 h 32"/>
              <a:gd name="T4" fmla="*/ 5099726 w 39"/>
              <a:gd name="T5" fmla="*/ 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32">
                <a:moveTo>
                  <a:pt x="38" y="0"/>
                </a:moveTo>
                <a:cubicBezTo>
                  <a:pt x="38" y="31"/>
                  <a:pt x="7" y="25"/>
                  <a:pt x="0" y="16"/>
                </a:cubicBezTo>
                <a:cubicBezTo>
                  <a:pt x="32" y="26"/>
                  <a:pt x="33" y="18"/>
                  <a:pt x="38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6" name="Freeform 3312">
            <a:extLst>
              <a:ext uri="{FF2B5EF4-FFF2-40B4-BE49-F238E27FC236}">
                <a16:creationId xmlns:a16="http://schemas.microsoft.com/office/drawing/2014/main" id="{842722BB-2C50-6C44-B4FF-8A226665B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6538" y="2303463"/>
            <a:ext cx="19050" cy="19050"/>
          </a:xfrm>
          <a:custGeom>
            <a:avLst/>
            <a:gdLst>
              <a:gd name="T0" fmla="*/ 359872 w 55"/>
              <a:gd name="T1" fmla="*/ 3746740 h 53"/>
              <a:gd name="T2" fmla="*/ 4678680 w 55"/>
              <a:gd name="T3" fmla="*/ 1421202 h 53"/>
              <a:gd name="T4" fmla="*/ 3119005 w 55"/>
              <a:gd name="T5" fmla="*/ 6588784 h 53"/>
              <a:gd name="T6" fmla="*/ 4438650 w 55"/>
              <a:gd name="T7" fmla="*/ 1938068 h 53"/>
              <a:gd name="T8" fmla="*/ 359872 w 55"/>
              <a:gd name="T9" fmla="*/ 374674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53">
                <a:moveTo>
                  <a:pt x="3" y="29"/>
                </a:moveTo>
                <a:cubicBezTo>
                  <a:pt x="0" y="0"/>
                  <a:pt x="31" y="2"/>
                  <a:pt x="39" y="11"/>
                </a:cubicBezTo>
                <a:cubicBezTo>
                  <a:pt x="48" y="19"/>
                  <a:pt x="54" y="52"/>
                  <a:pt x="26" y="51"/>
                </a:cubicBezTo>
                <a:cubicBezTo>
                  <a:pt x="42" y="41"/>
                  <a:pt x="31" y="22"/>
                  <a:pt x="37" y="15"/>
                </a:cubicBezTo>
                <a:cubicBezTo>
                  <a:pt x="31" y="22"/>
                  <a:pt x="13" y="11"/>
                  <a:pt x="3" y="29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7" name="Freeform 3313">
            <a:extLst>
              <a:ext uri="{FF2B5EF4-FFF2-40B4-BE49-F238E27FC236}">
                <a16:creationId xmlns:a16="http://schemas.microsoft.com/office/drawing/2014/main" id="{DC30BD9C-14F1-4B42-ACFB-396C55BA8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63" y="2309813"/>
            <a:ext cx="6350" cy="12700"/>
          </a:xfrm>
          <a:custGeom>
            <a:avLst/>
            <a:gdLst>
              <a:gd name="T0" fmla="*/ 0 w 17"/>
              <a:gd name="T1" fmla="*/ 4241457 h 37"/>
              <a:gd name="T2" fmla="*/ 1395132 w 17"/>
              <a:gd name="T3" fmla="*/ 0 h 37"/>
              <a:gd name="T4" fmla="*/ 0 w 17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7">
                <a:moveTo>
                  <a:pt x="0" y="36"/>
                </a:moveTo>
                <a:cubicBezTo>
                  <a:pt x="16" y="26"/>
                  <a:pt x="4" y="8"/>
                  <a:pt x="10" y="0"/>
                </a:cubicBezTo>
                <a:cubicBezTo>
                  <a:pt x="12" y="9"/>
                  <a:pt x="14" y="32"/>
                  <a:pt x="0" y="36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8" name="Freeform 3314">
            <a:extLst>
              <a:ext uri="{FF2B5EF4-FFF2-40B4-BE49-F238E27FC236}">
                <a16:creationId xmlns:a16="http://schemas.microsoft.com/office/drawing/2014/main" id="{6B6A9F3F-6D2D-5544-9C82-A6571627D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6538" y="2303463"/>
            <a:ext cx="14287" cy="11112"/>
          </a:xfrm>
          <a:custGeom>
            <a:avLst/>
            <a:gdLst>
              <a:gd name="T0" fmla="*/ 382892 w 40"/>
              <a:gd name="T1" fmla="*/ 3978837 h 30"/>
              <a:gd name="T2" fmla="*/ 4975448 w 40"/>
              <a:gd name="T3" fmla="*/ 1509010 h 30"/>
              <a:gd name="T4" fmla="*/ 382892 w 40"/>
              <a:gd name="T5" fmla="*/ 3978837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30">
                <a:moveTo>
                  <a:pt x="3" y="29"/>
                </a:moveTo>
                <a:cubicBezTo>
                  <a:pt x="0" y="0"/>
                  <a:pt x="31" y="2"/>
                  <a:pt x="39" y="11"/>
                </a:cubicBezTo>
                <a:cubicBezTo>
                  <a:pt x="7" y="3"/>
                  <a:pt x="7" y="11"/>
                  <a:pt x="3" y="29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69" name="Freeform 3315">
            <a:extLst>
              <a:ext uri="{FF2B5EF4-FFF2-40B4-BE49-F238E27FC236}">
                <a16:creationId xmlns:a16="http://schemas.microsoft.com/office/drawing/2014/main" id="{A2A351E5-DF04-1E4B-97D8-637738DA9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2398713"/>
            <a:ext cx="23812" cy="17462"/>
          </a:xfrm>
          <a:custGeom>
            <a:avLst/>
            <a:gdLst>
              <a:gd name="T0" fmla="*/ 3905168 w 66"/>
              <a:gd name="T1" fmla="*/ 6220110 h 48"/>
              <a:gd name="T2" fmla="*/ 2733690 w 66"/>
              <a:gd name="T3" fmla="*/ 926577 h 48"/>
              <a:gd name="T4" fmla="*/ 7549847 w 66"/>
              <a:gd name="T5" fmla="*/ 3838002 h 48"/>
              <a:gd name="T6" fmla="*/ 3254307 w 66"/>
              <a:gd name="T7" fmla="*/ 1323474 h 48"/>
              <a:gd name="T8" fmla="*/ 3905168 w 66"/>
              <a:gd name="T9" fmla="*/ 6220110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48">
                <a:moveTo>
                  <a:pt x="30" y="47"/>
                </a:moveTo>
                <a:cubicBezTo>
                  <a:pt x="0" y="41"/>
                  <a:pt x="12" y="13"/>
                  <a:pt x="21" y="7"/>
                </a:cubicBezTo>
                <a:cubicBezTo>
                  <a:pt x="32" y="0"/>
                  <a:pt x="65" y="2"/>
                  <a:pt x="58" y="29"/>
                </a:cubicBezTo>
                <a:cubicBezTo>
                  <a:pt x="52" y="11"/>
                  <a:pt x="30" y="19"/>
                  <a:pt x="25" y="10"/>
                </a:cubicBezTo>
                <a:cubicBezTo>
                  <a:pt x="30" y="19"/>
                  <a:pt x="14" y="33"/>
                  <a:pt x="30" y="47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0" name="Freeform 3316">
            <a:extLst>
              <a:ext uri="{FF2B5EF4-FFF2-40B4-BE49-F238E27FC236}">
                <a16:creationId xmlns:a16="http://schemas.microsoft.com/office/drawing/2014/main" id="{7BC88638-7077-6E40-A3B0-0E66F0E86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7650" y="2401888"/>
            <a:ext cx="11113" cy="7937"/>
          </a:xfrm>
          <a:custGeom>
            <a:avLst/>
            <a:gdLst>
              <a:gd name="T0" fmla="*/ 3628900 w 33"/>
              <a:gd name="T1" fmla="*/ 2992249 h 20"/>
              <a:gd name="T2" fmla="*/ 0 w 33"/>
              <a:gd name="T3" fmla="*/ 0 h 20"/>
              <a:gd name="T4" fmla="*/ 3628900 w 33"/>
              <a:gd name="T5" fmla="*/ 2992249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20">
                <a:moveTo>
                  <a:pt x="32" y="19"/>
                </a:moveTo>
                <a:cubicBezTo>
                  <a:pt x="26" y="1"/>
                  <a:pt x="4" y="9"/>
                  <a:pt x="0" y="0"/>
                </a:cubicBezTo>
                <a:cubicBezTo>
                  <a:pt x="8" y="2"/>
                  <a:pt x="32" y="5"/>
                  <a:pt x="32" y="19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1" name="Freeform 3317">
            <a:extLst>
              <a:ext uri="{FF2B5EF4-FFF2-40B4-BE49-F238E27FC236}">
                <a16:creationId xmlns:a16="http://schemas.microsoft.com/office/drawing/2014/main" id="{A0763032-7487-E54C-8DF6-25D0E7283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2401888"/>
            <a:ext cx="11112" cy="14287"/>
          </a:xfrm>
          <a:custGeom>
            <a:avLst/>
            <a:gdLst>
              <a:gd name="T0" fmla="*/ 3854789 w 31"/>
              <a:gd name="T1" fmla="*/ 4857232 h 41"/>
              <a:gd name="T2" fmla="*/ 2698065 w 31"/>
              <a:gd name="T3" fmla="*/ 0 h 41"/>
              <a:gd name="T4" fmla="*/ 3854789 w 31"/>
              <a:gd name="T5" fmla="*/ 4857232 h 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" h="41">
                <a:moveTo>
                  <a:pt x="30" y="40"/>
                </a:moveTo>
                <a:cubicBezTo>
                  <a:pt x="0" y="34"/>
                  <a:pt x="12" y="6"/>
                  <a:pt x="21" y="0"/>
                </a:cubicBezTo>
                <a:cubicBezTo>
                  <a:pt x="8" y="29"/>
                  <a:pt x="13" y="31"/>
                  <a:pt x="30" y="4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2" name="Freeform 3318">
            <a:extLst>
              <a:ext uri="{FF2B5EF4-FFF2-40B4-BE49-F238E27FC236}">
                <a16:creationId xmlns:a16="http://schemas.microsoft.com/office/drawing/2014/main" id="{2BC0BFFC-DEAA-2A4F-9B98-713B45233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2268538"/>
            <a:ext cx="17463" cy="25400"/>
          </a:xfrm>
          <a:custGeom>
            <a:avLst/>
            <a:gdLst>
              <a:gd name="T0" fmla="*/ 1720833 w 48"/>
              <a:gd name="T1" fmla="*/ 1919668 h 71"/>
              <a:gd name="T2" fmla="*/ 5559055 w 48"/>
              <a:gd name="T3" fmla="*/ 5503214 h 71"/>
              <a:gd name="T4" fmla="*/ 0 w 48"/>
              <a:gd name="T5" fmla="*/ 5631287 h 71"/>
              <a:gd name="T6" fmla="*/ 5029708 w 48"/>
              <a:gd name="T7" fmla="*/ 5119352 h 71"/>
              <a:gd name="T8" fmla="*/ 1720833 w 48"/>
              <a:gd name="T9" fmla="*/ 1919668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" h="71">
                <a:moveTo>
                  <a:pt x="13" y="15"/>
                </a:moveTo>
                <a:cubicBezTo>
                  <a:pt x="39" y="0"/>
                  <a:pt x="47" y="31"/>
                  <a:pt x="42" y="43"/>
                </a:cubicBezTo>
                <a:cubicBezTo>
                  <a:pt x="38" y="53"/>
                  <a:pt x="9" y="70"/>
                  <a:pt x="0" y="44"/>
                </a:cubicBezTo>
                <a:cubicBezTo>
                  <a:pt x="15" y="56"/>
                  <a:pt x="29" y="37"/>
                  <a:pt x="38" y="40"/>
                </a:cubicBezTo>
                <a:cubicBezTo>
                  <a:pt x="29" y="37"/>
                  <a:pt x="33" y="16"/>
                  <a:pt x="13" y="15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3" name="Freeform 3319">
            <a:extLst>
              <a:ext uri="{FF2B5EF4-FFF2-40B4-BE49-F238E27FC236}">
                <a16:creationId xmlns:a16="http://schemas.microsoft.com/office/drawing/2014/main" id="{3D211DC6-47A4-114D-ACAD-6C493249D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2282825"/>
            <a:ext cx="14288" cy="7938"/>
          </a:xfrm>
          <a:custGeom>
            <a:avLst/>
            <a:gdLst>
              <a:gd name="T0" fmla="*/ 0 w 38"/>
              <a:gd name="T1" fmla="*/ 1102588 h 20"/>
              <a:gd name="T2" fmla="*/ 5230912 w 38"/>
              <a:gd name="T3" fmla="*/ 472708 h 20"/>
              <a:gd name="T4" fmla="*/ 0 w 38"/>
              <a:gd name="T5" fmla="*/ 1102588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0">
                <a:moveTo>
                  <a:pt x="0" y="7"/>
                </a:moveTo>
                <a:cubicBezTo>
                  <a:pt x="15" y="19"/>
                  <a:pt x="28" y="0"/>
                  <a:pt x="37" y="3"/>
                </a:cubicBezTo>
                <a:cubicBezTo>
                  <a:pt x="29" y="9"/>
                  <a:pt x="9" y="19"/>
                  <a:pt x="0" y="7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4" name="Freeform 3320">
            <a:extLst>
              <a:ext uri="{FF2B5EF4-FFF2-40B4-BE49-F238E27FC236}">
                <a16:creationId xmlns:a16="http://schemas.microsoft.com/office/drawing/2014/main" id="{915CD791-B51E-B04C-84A1-3856A7DFC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3" y="2268538"/>
            <a:ext cx="12700" cy="15875"/>
          </a:xfrm>
          <a:custGeom>
            <a:avLst/>
            <a:gdLst>
              <a:gd name="T0" fmla="*/ 0 w 35"/>
              <a:gd name="T1" fmla="*/ 1952625 h 44"/>
              <a:gd name="T2" fmla="*/ 3818346 w 35"/>
              <a:gd name="T3" fmla="*/ 5597381 h 44"/>
              <a:gd name="T4" fmla="*/ 0 w 35"/>
              <a:gd name="T5" fmla="*/ 1952625 h 4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44">
                <a:moveTo>
                  <a:pt x="0" y="15"/>
                </a:moveTo>
                <a:cubicBezTo>
                  <a:pt x="26" y="0"/>
                  <a:pt x="34" y="31"/>
                  <a:pt x="29" y="43"/>
                </a:cubicBezTo>
                <a:cubicBezTo>
                  <a:pt x="24" y="9"/>
                  <a:pt x="18" y="12"/>
                  <a:pt x="0" y="15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5" name="Freeform 3321">
            <a:extLst>
              <a:ext uri="{FF2B5EF4-FFF2-40B4-BE49-F238E27FC236}">
                <a16:creationId xmlns:a16="http://schemas.microsoft.com/office/drawing/2014/main" id="{AC8F83C6-8482-094D-B7BF-5D36A1135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2420938"/>
            <a:ext cx="15875" cy="26987"/>
          </a:xfrm>
          <a:custGeom>
            <a:avLst/>
            <a:gdLst>
              <a:gd name="T0" fmla="*/ 5475817 w 45"/>
              <a:gd name="T1" fmla="*/ 5926132 h 76"/>
              <a:gd name="T2" fmla="*/ 249061 w 45"/>
              <a:gd name="T3" fmla="*/ 5421901 h 76"/>
              <a:gd name="T4" fmla="*/ 4480278 w 45"/>
              <a:gd name="T5" fmla="*/ 1891221 h 76"/>
              <a:gd name="T6" fmla="*/ 995539 w 45"/>
              <a:gd name="T7" fmla="*/ 5295844 h 76"/>
              <a:gd name="T8" fmla="*/ 5475817 w 45"/>
              <a:gd name="T9" fmla="*/ 5926132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76">
                <a:moveTo>
                  <a:pt x="44" y="47"/>
                </a:moveTo>
                <a:cubicBezTo>
                  <a:pt x="31" y="75"/>
                  <a:pt x="6" y="55"/>
                  <a:pt x="2" y="43"/>
                </a:cubicBezTo>
                <a:cubicBezTo>
                  <a:pt x="0" y="32"/>
                  <a:pt x="12" y="0"/>
                  <a:pt x="36" y="15"/>
                </a:cubicBezTo>
                <a:cubicBezTo>
                  <a:pt x="16" y="16"/>
                  <a:pt x="17" y="38"/>
                  <a:pt x="8" y="42"/>
                </a:cubicBezTo>
                <a:cubicBezTo>
                  <a:pt x="17" y="38"/>
                  <a:pt x="27" y="59"/>
                  <a:pt x="44" y="47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6" name="Freeform 3322">
            <a:extLst>
              <a:ext uri="{FF2B5EF4-FFF2-40B4-BE49-F238E27FC236}">
                <a16:creationId xmlns:a16="http://schemas.microsoft.com/office/drawing/2014/main" id="{5C2C8D76-74B4-E743-8ABC-3FB386442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2425700"/>
            <a:ext cx="11113" cy="11113"/>
          </a:xfrm>
          <a:custGeom>
            <a:avLst/>
            <a:gdLst>
              <a:gd name="T0" fmla="*/ 4111810 w 29"/>
              <a:gd name="T1" fmla="*/ 385370 h 31"/>
              <a:gd name="T2" fmla="*/ 0 w 29"/>
              <a:gd name="T3" fmla="*/ 3855494 h 31"/>
              <a:gd name="T4" fmla="*/ 4111810 w 29"/>
              <a:gd name="T5" fmla="*/ 385370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31">
                <a:moveTo>
                  <a:pt x="28" y="3"/>
                </a:moveTo>
                <a:cubicBezTo>
                  <a:pt x="8" y="4"/>
                  <a:pt x="10" y="26"/>
                  <a:pt x="0" y="30"/>
                </a:cubicBezTo>
                <a:cubicBezTo>
                  <a:pt x="4" y="21"/>
                  <a:pt x="13" y="0"/>
                  <a:pt x="28" y="3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7" name="Freeform 3323">
            <a:extLst>
              <a:ext uri="{FF2B5EF4-FFF2-40B4-BE49-F238E27FC236}">
                <a16:creationId xmlns:a16="http://schemas.microsoft.com/office/drawing/2014/main" id="{0F997DEC-D3BC-024A-B134-5E5B185AF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2436813"/>
            <a:ext cx="15875" cy="11112"/>
          </a:xfrm>
          <a:custGeom>
            <a:avLst/>
            <a:gdLst>
              <a:gd name="T0" fmla="*/ 5724599 w 43"/>
              <a:gd name="T1" fmla="*/ 453572 h 33"/>
              <a:gd name="T2" fmla="*/ 0 w 43"/>
              <a:gd name="T3" fmla="*/ 0 h 33"/>
              <a:gd name="T4" fmla="*/ 5724599 w 43"/>
              <a:gd name="T5" fmla="*/ 453572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33">
                <a:moveTo>
                  <a:pt x="42" y="4"/>
                </a:moveTo>
                <a:cubicBezTo>
                  <a:pt x="29" y="32"/>
                  <a:pt x="4" y="12"/>
                  <a:pt x="0" y="0"/>
                </a:cubicBezTo>
                <a:cubicBezTo>
                  <a:pt x="25" y="24"/>
                  <a:pt x="29" y="18"/>
                  <a:pt x="42" y="4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8" name="Freeform 3324">
            <a:extLst>
              <a:ext uri="{FF2B5EF4-FFF2-40B4-BE49-F238E27FC236}">
                <a16:creationId xmlns:a16="http://schemas.microsoft.com/office/drawing/2014/main" id="{C5FC59D8-4EA3-324C-A021-EBF4F028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344738"/>
            <a:ext cx="28575" cy="14287"/>
          </a:xfrm>
          <a:custGeom>
            <a:avLst/>
            <a:gdLst>
              <a:gd name="T0" fmla="*/ 7381509 w 78"/>
              <a:gd name="T1" fmla="*/ 0 h 40"/>
              <a:gd name="T2" fmla="*/ 5368437 w 78"/>
              <a:gd name="T3" fmla="*/ 4975448 h 40"/>
              <a:gd name="T4" fmla="*/ 2818301 w 78"/>
              <a:gd name="T5" fmla="*/ 0 h 40"/>
              <a:gd name="T6" fmla="*/ 5234354 w 78"/>
              <a:gd name="T7" fmla="*/ 4210022 h 40"/>
              <a:gd name="T8" fmla="*/ 7381509 w 78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40">
                <a:moveTo>
                  <a:pt x="55" y="0"/>
                </a:moveTo>
                <a:cubicBezTo>
                  <a:pt x="77" y="20"/>
                  <a:pt x="52" y="39"/>
                  <a:pt x="40" y="39"/>
                </a:cubicBezTo>
                <a:cubicBezTo>
                  <a:pt x="28" y="39"/>
                  <a:pt x="0" y="19"/>
                  <a:pt x="21" y="0"/>
                </a:cubicBezTo>
                <a:cubicBezTo>
                  <a:pt x="17" y="19"/>
                  <a:pt x="39" y="24"/>
                  <a:pt x="39" y="33"/>
                </a:cubicBezTo>
                <a:cubicBezTo>
                  <a:pt x="39" y="24"/>
                  <a:pt x="60" y="20"/>
                  <a:pt x="55" y="0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79" name="Freeform 3325">
            <a:extLst>
              <a:ext uri="{FF2B5EF4-FFF2-40B4-BE49-F238E27FC236}">
                <a16:creationId xmlns:a16="http://schemas.microsoft.com/office/drawing/2014/main" id="{BF20B92E-7473-B54B-8A78-E914CB1B2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2344738"/>
            <a:ext cx="9525" cy="12700"/>
          </a:xfrm>
          <a:custGeom>
            <a:avLst/>
            <a:gdLst>
              <a:gd name="T0" fmla="*/ 939312 w 26"/>
              <a:gd name="T1" fmla="*/ 0 h 34"/>
              <a:gd name="T2" fmla="*/ 3355364 w 26"/>
              <a:gd name="T3" fmla="*/ 4604124 h 34"/>
              <a:gd name="T4" fmla="*/ 939312 w 2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34">
                <a:moveTo>
                  <a:pt x="7" y="0"/>
                </a:moveTo>
                <a:cubicBezTo>
                  <a:pt x="3" y="19"/>
                  <a:pt x="24" y="23"/>
                  <a:pt x="25" y="33"/>
                </a:cubicBezTo>
                <a:cubicBezTo>
                  <a:pt x="17" y="28"/>
                  <a:pt x="0" y="14"/>
                  <a:pt x="7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0" name="Freeform 3326">
            <a:extLst>
              <a:ext uri="{FF2B5EF4-FFF2-40B4-BE49-F238E27FC236}">
                <a16:creationId xmlns:a16="http://schemas.microsoft.com/office/drawing/2014/main" id="{56E38E41-0289-5848-832B-314BD145D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2344738"/>
            <a:ext cx="14287" cy="14287"/>
          </a:xfrm>
          <a:custGeom>
            <a:avLst/>
            <a:gdLst>
              <a:gd name="T0" fmla="*/ 2120492 w 38"/>
              <a:gd name="T1" fmla="*/ 0 h 40"/>
              <a:gd name="T2" fmla="*/ 0 w 38"/>
              <a:gd name="T3" fmla="*/ 4975448 h 40"/>
              <a:gd name="T4" fmla="*/ 2120492 w 38"/>
              <a:gd name="T5" fmla="*/ 0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40">
                <a:moveTo>
                  <a:pt x="15" y="0"/>
                </a:moveTo>
                <a:cubicBezTo>
                  <a:pt x="37" y="20"/>
                  <a:pt x="12" y="39"/>
                  <a:pt x="0" y="39"/>
                </a:cubicBezTo>
                <a:cubicBezTo>
                  <a:pt x="29" y="22"/>
                  <a:pt x="24" y="17"/>
                  <a:pt x="15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1" name="Freeform 3327">
            <a:extLst>
              <a:ext uri="{FF2B5EF4-FFF2-40B4-BE49-F238E27FC236}">
                <a16:creationId xmlns:a16="http://schemas.microsoft.com/office/drawing/2014/main" id="{5A3812B0-3919-514C-B515-1778A67E2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276475"/>
            <a:ext cx="17462" cy="23813"/>
          </a:xfrm>
          <a:custGeom>
            <a:avLst/>
            <a:gdLst>
              <a:gd name="T0" fmla="*/ 0 w 47"/>
              <a:gd name="T1" fmla="*/ 3679109 h 68"/>
              <a:gd name="T2" fmla="*/ 5659546 w 47"/>
              <a:gd name="T3" fmla="*/ 2943357 h 68"/>
              <a:gd name="T4" fmla="*/ 2070547 w 47"/>
              <a:gd name="T5" fmla="*/ 7112733 h 68"/>
              <a:gd name="T6" fmla="*/ 4969239 w 47"/>
              <a:gd name="T7" fmla="*/ 3188491 h 68"/>
              <a:gd name="T8" fmla="*/ 0 w 47"/>
              <a:gd name="T9" fmla="*/ 3679109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68">
                <a:moveTo>
                  <a:pt x="0" y="30"/>
                </a:moveTo>
                <a:cubicBezTo>
                  <a:pt x="7" y="0"/>
                  <a:pt x="36" y="13"/>
                  <a:pt x="41" y="24"/>
                </a:cubicBezTo>
                <a:cubicBezTo>
                  <a:pt x="46" y="35"/>
                  <a:pt x="42" y="67"/>
                  <a:pt x="15" y="58"/>
                </a:cubicBezTo>
                <a:cubicBezTo>
                  <a:pt x="35" y="53"/>
                  <a:pt x="29" y="31"/>
                  <a:pt x="36" y="26"/>
                </a:cubicBezTo>
                <a:cubicBezTo>
                  <a:pt x="29" y="31"/>
                  <a:pt x="14" y="14"/>
                  <a:pt x="0" y="30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2" name="Freeform 3328">
            <a:extLst>
              <a:ext uri="{FF2B5EF4-FFF2-40B4-BE49-F238E27FC236}">
                <a16:creationId xmlns:a16="http://schemas.microsoft.com/office/drawing/2014/main" id="{362D97C7-36CF-204C-B30F-1CACD82CF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286000"/>
            <a:ext cx="7938" cy="11113"/>
          </a:xfrm>
          <a:custGeom>
            <a:avLst/>
            <a:gdLst>
              <a:gd name="T0" fmla="*/ 0 w 22"/>
              <a:gd name="T1" fmla="*/ 3738830 h 32"/>
              <a:gd name="T2" fmla="*/ 2733919 w 22"/>
              <a:gd name="T3" fmla="*/ 0 h 32"/>
              <a:gd name="T4" fmla="*/ 0 w 22"/>
              <a:gd name="T5" fmla="*/ 3738830 h 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32">
                <a:moveTo>
                  <a:pt x="0" y="31"/>
                </a:moveTo>
                <a:cubicBezTo>
                  <a:pt x="20" y="26"/>
                  <a:pt x="13" y="5"/>
                  <a:pt x="21" y="0"/>
                </a:cubicBezTo>
                <a:cubicBezTo>
                  <a:pt x="21" y="8"/>
                  <a:pt x="16" y="31"/>
                  <a:pt x="0" y="31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3" name="Freeform 3329">
            <a:extLst>
              <a:ext uri="{FF2B5EF4-FFF2-40B4-BE49-F238E27FC236}">
                <a16:creationId xmlns:a16="http://schemas.microsoft.com/office/drawing/2014/main" id="{65104915-E591-2444-A3AB-26D6CBB18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276475"/>
            <a:ext cx="15875" cy="11113"/>
          </a:xfrm>
          <a:custGeom>
            <a:avLst/>
            <a:gdLst>
              <a:gd name="T0" fmla="*/ 0 w 42"/>
              <a:gd name="T1" fmla="*/ 3855494 h 31"/>
              <a:gd name="T2" fmla="*/ 5857497 w 42"/>
              <a:gd name="T3" fmla="*/ 3084395 h 31"/>
              <a:gd name="T4" fmla="*/ 0 w 42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31">
                <a:moveTo>
                  <a:pt x="0" y="30"/>
                </a:moveTo>
                <a:cubicBezTo>
                  <a:pt x="7" y="0"/>
                  <a:pt x="36" y="13"/>
                  <a:pt x="41" y="24"/>
                </a:cubicBezTo>
                <a:cubicBezTo>
                  <a:pt x="12" y="7"/>
                  <a:pt x="10" y="13"/>
                  <a:pt x="0" y="3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4" name="Freeform 3330">
            <a:extLst>
              <a:ext uri="{FF2B5EF4-FFF2-40B4-BE49-F238E27FC236}">
                <a16:creationId xmlns:a16="http://schemas.microsoft.com/office/drawing/2014/main" id="{E71BBA71-6823-4942-B4FB-86DB88103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2362200"/>
            <a:ext cx="26987" cy="15875"/>
          </a:xfrm>
          <a:custGeom>
            <a:avLst/>
            <a:gdLst>
              <a:gd name="T0" fmla="*/ 3530681 w 76"/>
              <a:gd name="T1" fmla="*/ 5359538 h 46"/>
              <a:gd name="T2" fmla="*/ 4160969 w 76"/>
              <a:gd name="T3" fmla="*/ 357188 h 46"/>
              <a:gd name="T4" fmla="*/ 7439180 w 76"/>
              <a:gd name="T5" fmla="*/ 4525755 h 46"/>
              <a:gd name="T6" fmla="*/ 4287027 w 76"/>
              <a:gd name="T7" fmla="*/ 952845 h 46"/>
              <a:gd name="T8" fmla="*/ 3530681 w 76"/>
              <a:gd name="T9" fmla="*/ 5359538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46">
                <a:moveTo>
                  <a:pt x="28" y="45"/>
                </a:moveTo>
                <a:cubicBezTo>
                  <a:pt x="0" y="31"/>
                  <a:pt x="21" y="7"/>
                  <a:pt x="33" y="3"/>
                </a:cubicBezTo>
                <a:cubicBezTo>
                  <a:pt x="44" y="0"/>
                  <a:pt x="75" y="15"/>
                  <a:pt x="59" y="38"/>
                </a:cubicBezTo>
                <a:cubicBezTo>
                  <a:pt x="60" y="18"/>
                  <a:pt x="37" y="18"/>
                  <a:pt x="34" y="8"/>
                </a:cubicBezTo>
                <a:cubicBezTo>
                  <a:pt x="37" y="18"/>
                  <a:pt x="16" y="27"/>
                  <a:pt x="28" y="45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5" name="Freeform 3331">
            <a:extLst>
              <a:ext uri="{FF2B5EF4-FFF2-40B4-BE49-F238E27FC236}">
                <a16:creationId xmlns:a16="http://schemas.microsoft.com/office/drawing/2014/main" id="{994BA050-7225-AA43-9F6E-0861A390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4950" y="2365375"/>
            <a:ext cx="11113" cy="11113"/>
          </a:xfrm>
          <a:custGeom>
            <a:avLst/>
            <a:gdLst>
              <a:gd name="T0" fmla="*/ 3293152 w 30"/>
              <a:gd name="T1" fmla="*/ 4111810 h 29"/>
              <a:gd name="T2" fmla="*/ 0 w 30"/>
              <a:gd name="T3" fmla="*/ 0 h 29"/>
              <a:gd name="T4" fmla="*/ 3293152 w 30"/>
              <a:gd name="T5" fmla="*/ 4111810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29">
                <a:moveTo>
                  <a:pt x="24" y="28"/>
                </a:moveTo>
                <a:cubicBezTo>
                  <a:pt x="25" y="8"/>
                  <a:pt x="2" y="9"/>
                  <a:pt x="0" y="0"/>
                </a:cubicBezTo>
                <a:cubicBezTo>
                  <a:pt x="8" y="3"/>
                  <a:pt x="29" y="14"/>
                  <a:pt x="24" y="28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6" name="Freeform 3332">
            <a:extLst>
              <a:ext uri="{FF2B5EF4-FFF2-40B4-BE49-F238E27FC236}">
                <a16:creationId xmlns:a16="http://schemas.microsoft.com/office/drawing/2014/main" id="{C79DE41A-C2AA-DB4F-BB24-882A964EE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2362200"/>
            <a:ext cx="12700" cy="15875"/>
          </a:xfrm>
          <a:custGeom>
            <a:avLst/>
            <a:gdLst>
              <a:gd name="T0" fmla="*/ 3906744 w 34"/>
              <a:gd name="T1" fmla="*/ 5724599 h 43"/>
              <a:gd name="T2" fmla="*/ 4604124 w 34"/>
              <a:gd name="T3" fmla="*/ 0 h 43"/>
              <a:gd name="T4" fmla="*/ 3906744 w 34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43">
                <a:moveTo>
                  <a:pt x="28" y="42"/>
                </a:moveTo>
                <a:cubicBezTo>
                  <a:pt x="0" y="28"/>
                  <a:pt x="21" y="4"/>
                  <a:pt x="33" y="0"/>
                </a:cubicBezTo>
                <a:cubicBezTo>
                  <a:pt x="8" y="24"/>
                  <a:pt x="15" y="28"/>
                  <a:pt x="28" y="42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7" name="Freeform 3333">
            <a:extLst>
              <a:ext uri="{FF2B5EF4-FFF2-40B4-BE49-F238E27FC236}">
                <a16:creationId xmlns:a16="http://schemas.microsoft.com/office/drawing/2014/main" id="{633542EB-465E-5043-87DD-2141C47F1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2292350"/>
            <a:ext cx="19050" cy="20638"/>
          </a:xfrm>
          <a:custGeom>
            <a:avLst/>
            <a:gdLst>
              <a:gd name="T0" fmla="*/ 2952750 w 52"/>
              <a:gd name="T1" fmla="*/ 506343 h 58"/>
              <a:gd name="T2" fmla="*/ 5636968 w 52"/>
              <a:gd name="T3" fmla="*/ 5191169 h 58"/>
              <a:gd name="T4" fmla="*/ 0 w 52"/>
              <a:gd name="T5" fmla="*/ 3671785 h 58"/>
              <a:gd name="T6" fmla="*/ 5099905 w 52"/>
              <a:gd name="T7" fmla="*/ 4684826 h 58"/>
              <a:gd name="T8" fmla="*/ 2952750 w 52"/>
              <a:gd name="T9" fmla="*/ 506343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58">
                <a:moveTo>
                  <a:pt x="22" y="4"/>
                </a:moveTo>
                <a:cubicBezTo>
                  <a:pt x="51" y="0"/>
                  <a:pt x="50" y="32"/>
                  <a:pt x="42" y="41"/>
                </a:cubicBezTo>
                <a:cubicBezTo>
                  <a:pt x="35" y="50"/>
                  <a:pt x="2" y="57"/>
                  <a:pt x="0" y="29"/>
                </a:cubicBezTo>
                <a:cubicBezTo>
                  <a:pt x="13" y="45"/>
                  <a:pt x="31" y="32"/>
                  <a:pt x="38" y="37"/>
                </a:cubicBezTo>
                <a:cubicBezTo>
                  <a:pt x="31" y="32"/>
                  <a:pt x="41" y="12"/>
                  <a:pt x="22" y="4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8" name="Freeform 3334">
            <a:extLst>
              <a:ext uri="{FF2B5EF4-FFF2-40B4-BE49-F238E27FC236}">
                <a16:creationId xmlns:a16="http://schemas.microsoft.com/office/drawing/2014/main" id="{A0418AA6-DA77-E84E-A7CA-864545C6E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2303463"/>
            <a:ext cx="14287" cy="6350"/>
          </a:xfrm>
          <a:custGeom>
            <a:avLst/>
            <a:gdLst>
              <a:gd name="T0" fmla="*/ 0 w 39"/>
              <a:gd name="T1" fmla="*/ 0 h 17"/>
              <a:gd name="T2" fmla="*/ 5099726 w 39"/>
              <a:gd name="T3" fmla="*/ 1116106 h 17"/>
              <a:gd name="T4" fmla="*/ 0 w 39"/>
              <a:gd name="T5" fmla="*/ 0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17">
                <a:moveTo>
                  <a:pt x="0" y="0"/>
                </a:moveTo>
                <a:cubicBezTo>
                  <a:pt x="13" y="16"/>
                  <a:pt x="30" y="2"/>
                  <a:pt x="38" y="8"/>
                </a:cubicBezTo>
                <a:cubicBezTo>
                  <a:pt x="29" y="10"/>
                  <a:pt x="6" y="14"/>
                  <a:pt x="0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89" name="Freeform 3335">
            <a:extLst>
              <a:ext uri="{FF2B5EF4-FFF2-40B4-BE49-F238E27FC236}">
                <a16:creationId xmlns:a16="http://schemas.microsoft.com/office/drawing/2014/main" id="{C924CD11-E65E-0C4B-93A4-BBA969443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292350"/>
            <a:ext cx="11113" cy="15875"/>
          </a:xfrm>
          <a:custGeom>
            <a:avLst/>
            <a:gdLst>
              <a:gd name="T0" fmla="*/ 0 w 30"/>
              <a:gd name="T1" fmla="*/ 571500 h 42"/>
              <a:gd name="T2" fmla="*/ 2744541 w 30"/>
              <a:gd name="T3" fmla="*/ 5857497 h 42"/>
              <a:gd name="T4" fmla="*/ 0 w 30"/>
              <a:gd name="T5" fmla="*/ 57150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42">
                <a:moveTo>
                  <a:pt x="0" y="4"/>
                </a:moveTo>
                <a:cubicBezTo>
                  <a:pt x="29" y="0"/>
                  <a:pt x="28" y="32"/>
                  <a:pt x="20" y="41"/>
                </a:cubicBezTo>
                <a:cubicBezTo>
                  <a:pt x="25" y="7"/>
                  <a:pt x="19" y="7"/>
                  <a:pt x="0" y="4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0" name="Freeform 3336">
            <a:extLst>
              <a:ext uri="{FF2B5EF4-FFF2-40B4-BE49-F238E27FC236}">
                <a16:creationId xmlns:a16="http://schemas.microsoft.com/office/drawing/2014/main" id="{BE80A1DD-9F12-8647-8BE1-0BAFF3C4C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427288"/>
            <a:ext cx="17462" cy="25400"/>
          </a:xfrm>
          <a:custGeom>
            <a:avLst/>
            <a:gdLst>
              <a:gd name="T0" fmla="*/ 4444970 w 49"/>
              <a:gd name="T1" fmla="*/ 7504974 h 70"/>
              <a:gd name="T2" fmla="*/ 635047 w 49"/>
              <a:gd name="T3" fmla="*/ 3686629 h 70"/>
              <a:gd name="T4" fmla="*/ 6096020 w 49"/>
              <a:gd name="T5" fmla="*/ 3686629 h 70"/>
              <a:gd name="T6" fmla="*/ 1270093 w 49"/>
              <a:gd name="T7" fmla="*/ 3950063 h 70"/>
              <a:gd name="T8" fmla="*/ 4444970 w 49"/>
              <a:gd name="T9" fmla="*/ 7504974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70">
                <a:moveTo>
                  <a:pt x="35" y="57"/>
                </a:moveTo>
                <a:cubicBezTo>
                  <a:pt x="7" y="69"/>
                  <a:pt x="0" y="39"/>
                  <a:pt x="5" y="28"/>
                </a:cubicBezTo>
                <a:cubicBezTo>
                  <a:pt x="10" y="18"/>
                  <a:pt x="40" y="0"/>
                  <a:pt x="48" y="28"/>
                </a:cubicBezTo>
                <a:cubicBezTo>
                  <a:pt x="33" y="16"/>
                  <a:pt x="19" y="34"/>
                  <a:pt x="10" y="30"/>
                </a:cubicBezTo>
                <a:cubicBezTo>
                  <a:pt x="19" y="34"/>
                  <a:pt x="13" y="55"/>
                  <a:pt x="35" y="57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1" name="Freeform 3337">
            <a:extLst>
              <a:ext uri="{FF2B5EF4-FFF2-40B4-BE49-F238E27FC236}">
                <a16:creationId xmlns:a16="http://schemas.microsoft.com/office/drawing/2014/main" id="{AC644C91-E556-8D4D-BDD0-A22D551AC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33638"/>
            <a:ext cx="14288" cy="6350"/>
          </a:xfrm>
          <a:custGeom>
            <a:avLst/>
            <a:gdLst>
              <a:gd name="T0" fmla="*/ 5100450 w 39"/>
              <a:gd name="T1" fmla="*/ 1340518 h 19"/>
              <a:gd name="T2" fmla="*/ 0 w 39"/>
              <a:gd name="T3" fmla="*/ 1563771 h 19"/>
              <a:gd name="T4" fmla="*/ 5100450 w 39"/>
              <a:gd name="T5" fmla="*/ 1340518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19">
                <a:moveTo>
                  <a:pt x="38" y="12"/>
                </a:moveTo>
                <a:cubicBezTo>
                  <a:pt x="23" y="0"/>
                  <a:pt x="10" y="18"/>
                  <a:pt x="0" y="14"/>
                </a:cubicBezTo>
                <a:cubicBezTo>
                  <a:pt x="9" y="10"/>
                  <a:pt x="29" y="0"/>
                  <a:pt x="38" y="12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2" name="Freeform 3338">
            <a:extLst>
              <a:ext uri="{FF2B5EF4-FFF2-40B4-BE49-F238E27FC236}">
                <a16:creationId xmlns:a16="http://schemas.microsoft.com/office/drawing/2014/main" id="{254DABE3-4A31-7343-A19F-1C5D445A4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438400"/>
            <a:ext cx="12700" cy="15875"/>
          </a:xfrm>
          <a:custGeom>
            <a:avLst/>
            <a:gdLst>
              <a:gd name="T0" fmla="*/ 4355747 w 36"/>
              <a:gd name="T1" fmla="*/ 4142997 h 42"/>
              <a:gd name="T2" fmla="*/ 622300 w 36"/>
              <a:gd name="T3" fmla="*/ 0 h 42"/>
              <a:gd name="T4" fmla="*/ 4355747 w 36"/>
              <a:gd name="T5" fmla="*/ 41429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42">
                <a:moveTo>
                  <a:pt x="35" y="29"/>
                </a:moveTo>
                <a:cubicBezTo>
                  <a:pt x="7" y="41"/>
                  <a:pt x="0" y="11"/>
                  <a:pt x="5" y="0"/>
                </a:cubicBezTo>
                <a:cubicBezTo>
                  <a:pt x="9" y="34"/>
                  <a:pt x="15" y="31"/>
                  <a:pt x="35" y="29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3" name="Freeform 3339">
            <a:extLst>
              <a:ext uri="{FF2B5EF4-FFF2-40B4-BE49-F238E27FC236}">
                <a16:creationId xmlns:a16="http://schemas.microsoft.com/office/drawing/2014/main" id="{C8AE1B83-343D-B642-9698-D011CD09B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2382838"/>
            <a:ext cx="25400" cy="17462"/>
          </a:xfrm>
          <a:custGeom>
            <a:avLst/>
            <a:gdLst>
              <a:gd name="T0" fmla="*/ 7295166 w 71"/>
              <a:gd name="T1" fmla="*/ 1720371 h 48"/>
              <a:gd name="T2" fmla="*/ 3455473 w 71"/>
              <a:gd name="T3" fmla="*/ 5558373 h 48"/>
              <a:gd name="T4" fmla="*/ 3455473 w 71"/>
              <a:gd name="T5" fmla="*/ 0 h 48"/>
              <a:gd name="T6" fmla="*/ 3839335 w 71"/>
              <a:gd name="T7" fmla="*/ 5029056 h 48"/>
              <a:gd name="T8" fmla="*/ 7295166 w 71"/>
              <a:gd name="T9" fmla="*/ 172037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48">
                <a:moveTo>
                  <a:pt x="57" y="13"/>
                </a:moveTo>
                <a:cubicBezTo>
                  <a:pt x="70" y="40"/>
                  <a:pt x="39" y="47"/>
                  <a:pt x="27" y="42"/>
                </a:cubicBezTo>
                <a:cubicBezTo>
                  <a:pt x="17" y="38"/>
                  <a:pt x="0" y="8"/>
                  <a:pt x="27" y="0"/>
                </a:cubicBezTo>
                <a:cubicBezTo>
                  <a:pt x="14" y="16"/>
                  <a:pt x="33" y="28"/>
                  <a:pt x="30" y="38"/>
                </a:cubicBezTo>
                <a:cubicBezTo>
                  <a:pt x="33" y="28"/>
                  <a:pt x="55" y="33"/>
                  <a:pt x="57" y="13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4" name="Freeform 3340">
            <a:extLst>
              <a:ext uri="{FF2B5EF4-FFF2-40B4-BE49-F238E27FC236}">
                <a16:creationId xmlns:a16="http://schemas.microsoft.com/office/drawing/2014/main" id="{3B0F0156-A6EB-8B4F-BCF6-3CC1C05A2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382838"/>
            <a:ext cx="7938" cy="14287"/>
          </a:xfrm>
          <a:custGeom>
            <a:avLst/>
            <a:gdLst>
              <a:gd name="T0" fmla="*/ 2048004 w 20"/>
              <a:gd name="T1" fmla="*/ 0 h 38"/>
              <a:gd name="T2" fmla="*/ 2520315 w 20"/>
              <a:gd name="T3" fmla="*/ 5230170 h 38"/>
              <a:gd name="T4" fmla="*/ 2048004 w 20"/>
              <a:gd name="T5" fmla="*/ 0 h 3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8">
                <a:moveTo>
                  <a:pt x="13" y="0"/>
                </a:moveTo>
                <a:cubicBezTo>
                  <a:pt x="0" y="16"/>
                  <a:pt x="19" y="27"/>
                  <a:pt x="16" y="37"/>
                </a:cubicBezTo>
                <a:cubicBezTo>
                  <a:pt x="12" y="28"/>
                  <a:pt x="0" y="9"/>
                  <a:pt x="13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5" name="Freeform 3341">
            <a:extLst>
              <a:ext uri="{FF2B5EF4-FFF2-40B4-BE49-F238E27FC236}">
                <a16:creationId xmlns:a16="http://schemas.microsoft.com/office/drawing/2014/main" id="{9AB95FE9-593C-0D47-9B8B-D27D23183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2387600"/>
            <a:ext cx="15875" cy="12700"/>
          </a:xfrm>
          <a:custGeom>
            <a:avLst/>
            <a:gdLst>
              <a:gd name="T0" fmla="*/ 3905250 w 44"/>
              <a:gd name="T1" fmla="*/ 0 h 35"/>
              <a:gd name="T2" fmla="*/ 0 w 44"/>
              <a:gd name="T3" fmla="*/ 3818346 h 35"/>
              <a:gd name="T4" fmla="*/ 3905250 w 44"/>
              <a:gd name="T5" fmla="*/ 0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35">
                <a:moveTo>
                  <a:pt x="30" y="0"/>
                </a:moveTo>
                <a:cubicBezTo>
                  <a:pt x="43" y="27"/>
                  <a:pt x="12" y="34"/>
                  <a:pt x="0" y="29"/>
                </a:cubicBezTo>
                <a:cubicBezTo>
                  <a:pt x="35" y="26"/>
                  <a:pt x="33" y="19"/>
                  <a:pt x="30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6" name="Freeform 3342">
            <a:extLst>
              <a:ext uri="{FF2B5EF4-FFF2-40B4-BE49-F238E27FC236}">
                <a16:creationId xmlns:a16="http://schemas.microsoft.com/office/drawing/2014/main" id="{318AA681-1AF6-4F4D-9668-868E83F83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0" y="2343150"/>
            <a:ext cx="26988" cy="17463"/>
          </a:xfrm>
          <a:custGeom>
            <a:avLst/>
            <a:gdLst>
              <a:gd name="T0" fmla="*/ 2330684 w 75"/>
              <a:gd name="T1" fmla="*/ 5245960 h 47"/>
              <a:gd name="T2" fmla="*/ 5438262 w 75"/>
              <a:gd name="T3" fmla="*/ 552128 h 47"/>
              <a:gd name="T4" fmla="*/ 6474241 w 75"/>
              <a:gd name="T5" fmla="*/ 6350216 h 47"/>
              <a:gd name="T6" fmla="*/ 5179537 w 75"/>
              <a:gd name="T7" fmla="*/ 1242474 h 47"/>
              <a:gd name="T8" fmla="*/ 2330684 w 75"/>
              <a:gd name="T9" fmla="*/ 524596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47">
                <a:moveTo>
                  <a:pt x="18" y="38"/>
                </a:moveTo>
                <a:cubicBezTo>
                  <a:pt x="0" y="14"/>
                  <a:pt x="30" y="0"/>
                  <a:pt x="42" y="4"/>
                </a:cubicBezTo>
                <a:cubicBezTo>
                  <a:pt x="54" y="7"/>
                  <a:pt x="74" y="33"/>
                  <a:pt x="50" y="46"/>
                </a:cubicBezTo>
                <a:cubicBezTo>
                  <a:pt x="59" y="28"/>
                  <a:pt x="39" y="19"/>
                  <a:pt x="40" y="9"/>
                </a:cubicBezTo>
                <a:cubicBezTo>
                  <a:pt x="39" y="19"/>
                  <a:pt x="17" y="18"/>
                  <a:pt x="18" y="38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7" name="Freeform 3343">
            <a:extLst>
              <a:ext uri="{FF2B5EF4-FFF2-40B4-BE49-F238E27FC236}">
                <a16:creationId xmlns:a16="http://schemas.microsoft.com/office/drawing/2014/main" id="{257E059C-36F5-C444-AF29-6D6D0D6ED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6538" y="2346325"/>
            <a:ext cx="7937" cy="14288"/>
          </a:xfrm>
          <a:custGeom>
            <a:avLst/>
            <a:gdLst>
              <a:gd name="T0" fmla="*/ 1431907 w 22"/>
              <a:gd name="T1" fmla="*/ 5230912 h 38"/>
              <a:gd name="T2" fmla="*/ 130239 w 22"/>
              <a:gd name="T3" fmla="*/ 0 h 38"/>
              <a:gd name="T4" fmla="*/ 1431907 w 22"/>
              <a:gd name="T5" fmla="*/ 5230912 h 3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38">
                <a:moveTo>
                  <a:pt x="11" y="37"/>
                </a:moveTo>
                <a:cubicBezTo>
                  <a:pt x="20" y="19"/>
                  <a:pt x="0" y="10"/>
                  <a:pt x="1" y="0"/>
                </a:cubicBezTo>
                <a:cubicBezTo>
                  <a:pt x="7" y="8"/>
                  <a:pt x="21" y="25"/>
                  <a:pt x="11" y="37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8" name="Freeform 3344">
            <a:extLst>
              <a:ext uri="{FF2B5EF4-FFF2-40B4-BE49-F238E27FC236}">
                <a16:creationId xmlns:a16="http://schemas.microsoft.com/office/drawing/2014/main" id="{63D80724-2A98-FB40-9A51-8A59461DB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2250" y="2343150"/>
            <a:ext cx="15875" cy="14288"/>
          </a:xfrm>
          <a:custGeom>
            <a:avLst/>
            <a:gdLst>
              <a:gd name="T0" fmla="*/ 2453241 w 43"/>
              <a:gd name="T1" fmla="*/ 5100450 h 39"/>
              <a:gd name="T2" fmla="*/ 5724599 w 43"/>
              <a:gd name="T3" fmla="*/ 536716 h 39"/>
              <a:gd name="T4" fmla="*/ 2453241 w 43"/>
              <a:gd name="T5" fmla="*/ 5100450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39">
                <a:moveTo>
                  <a:pt x="18" y="38"/>
                </a:moveTo>
                <a:cubicBezTo>
                  <a:pt x="0" y="14"/>
                  <a:pt x="30" y="0"/>
                  <a:pt x="42" y="4"/>
                </a:cubicBezTo>
                <a:cubicBezTo>
                  <a:pt x="9" y="14"/>
                  <a:pt x="13" y="20"/>
                  <a:pt x="18" y="38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699" name="Freeform 3345">
            <a:extLst>
              <a:ext uri="{FF2B5EF4-FFF2-40B4-BE49-F238E27FC236}">
                <a16:creationId xmlns:a16="http://schemas.microsoft.com/office/drawing/2014/main" id="{DCB749E8-8B98-EA41-B49A-C643C7740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420938"/>
            <a:ext cx="17463" cy="23812"/>
          </a:xfrm>
          <a:custGeom>
            <a:avLst/>
            <a:gdLst>
              <a:gd name="T0" fmla="*/ 4064246 w 49"/>
              <a:gd name="T1" fmla="*/ 6947062 h 67"/>
              <a:gd name="T2" fmla="*/ 761957 w 49"/>
              <a:gd name="T3" fmla="*/ 3031587 h 67"/>
              <a:gd name="T4" fmla="*/ 6096725 w 49"/>
              <a:gd name="T5" fmla="*/ 3410447 h 67"/>
              <a:gd name="T6" fmla="*/ 1270166 w 49"/>
              <a:gd name="T7" fmla="*/ 3410447 h 67"/>
              <a:gd name="T8" fmla="*/ 4064246 w 49"/>
              <a:gd name="T9" fmla="*/ 6947062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67">
                <a:moveTo>
                  <a:pt x="32" y="55"/>
                </a:moveTo>
                <a:cubicBezTo>
                  <a:pt x="5" y="66"/>
                  <a:pt x="0" y="35"/>
                  <a:pt x="6" y="24"/>
                </a:cubicBezTo>
                <a:cubicBezTo>
                  <a:pt x="11" y="14"/>
                  <a:pt x="42" y="0"/>
                  <a:pt x="48" y="27"/>
                </a:cubicBezTo>
                <a:cubicBezTo>
                  <a:pt x="34" y="14"/>
                  <a:pt x="19" y="30"/>
                  <a:pt x="10" y="27"/>
                </a:cubicBezTo>
                <a:cubicBezTo>
                  <a:pt x="19" y="30"/>
                  <a:pt x="12" y="52"/>
                  <a:pt x="32" y="55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0" name="Freeform 3346">
            <a:extLst>
              <a:ext uri="{FF2B5EF4-FFF2-40B4-BE49-F238E27FC236}">
                <a16:creationId xmlns:a16="http://schemas.microsoft.com/office/drawing/2014/main" id="{A211A7E1-4669-9646-AD39-C5471CC2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2425700"/>
            <a:ext cx="14288" cy="6350"/>
          </a:xfrm>
          <a:custGeom>
            <a:avLst/>
            <a:gdLst>
              <a:gd name="T0" fmla="*/ 5230912 w 38"/>
              <a:gd name="T1" fmla="*/ 1617839 h 18"/>
              <a:gd name="T2" fmla="*/ 0 w 38"/>
              <a:gd name="T3" fmla="*/ 1617839 h 18"/>
              <a:gd name="T4" fmla="*/ 5230912 w 38"/>
              <a:gd name="T5" fmla="*/ 161783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18">
                <a:moveTo>
                  <a:pt x="37" y="13"/>
                </a:moveTo>
                <a:cubicBezTo>
                  <a:pt x="23" y="0"/>
                  <a:pt x="8" y="17"/>
                  <a:pt x="0" y="13"/>
                </a:cubicBezTo>
                <a:cubicBezTo>
                  <a:pt x="8" y="9"/>
                  <a:pt x="29" y="0"/>
                  <a:pt x="37" y="13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1" name="Freeform 3347">
            <a:extLst>
              <a:ext uri="{FF2B5EF4-FFF2-40B4-BE49-F238E27FC236}">
                <a16:creationId xmlns:a16="http://schemas.microsoft.com/office/drawing/2014/main" id="{96827402-38B8-1C41-87C9-62A05A5AF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428875"/>
            <a:ext cx="11113" cy="15875"/>
          </a:xfrm>
          <a:custGeom>
            <a:avLst/>
            <a:gdLst>
              <a:gd name="T0" fmla="*/ 3628900 w 33"/>
              <a:gd name="T1" fmla="*/ 4225334 h 43"/>
              <a:gd name="T2" fmla="*/ 680587 w 33"/>
              <a:gd name="T3" fmla="*/ 0 h 43"/>
              <a:gd name="T4" fmla="*/ 3628900 w 33"/>
              <a:gd name="T5" fmla="*/ 4225334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43">
                <a:moveTo>
                  <a:pt x="32" y="31"/>
                </a:moveTo>
                <a:cubicBezTo>
                  <a:pt x="5" y="42"/>
                  <a:pt x="0" y="11"/>
                  <a:pt x="6" y="0"/>
                </a:cubicBezTo>
                <a:cubicBezTo>
                  <a:pt x="6" y="34"/>
                  <a:pt x="13" y="32"/>
                  <a:pt x="32" y="31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2" name="Freeform 3348">
            <a:extLst>
              <a:ext uri="{FF2B5EF4-FFF2-40B4-BE49-F238E27FC236}">
                <a16:creationId xmlns:a16="http://schemas.microsoft.com/office/drawing/2014/main" id="{0FE82A19-77F2-534A-AC89-0993727F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266950"/>
            <a:ext cx="15875" cy="26988"/>
          </a:xfrm>
          <a:custGeom>
            <a:avLst/>
            <a:gdLst>
              <a:gd name="T0" fmla="*/ 0 w 43"/>
              <a:gd name="T1" fmla="*/ 3194047 h 77"/>
              <a:gd name="T2" fmla="*/ 5451770 w 43"/>
              <a:gd name="T3" fmla="*/ 4299504 h 77"/>
              <a:gd name="T4" fmla="*/ 409058 w 43"/>
              <a:gd name="T5" fmla="*/ 7247855 h 77"/>
              <a:gd name="T6" fmla="*/ 4770622 w 43"/>
              <a:gd name="T7" fmla="*/ 4545200 h 77"/>
              <a:gd name="T8" fmla="*/ 0 w 43"/>
              <a:gd name="T9" fmla="*/ 319404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77">
                <a:moveTo>
                  <a:pt x="0" y="26"/>
                </a:moveTo>
                <a:cubicBezTo>
                  <a:pt x="17" y="0"/>
                  <a:pt x="39" y="24"/>
                  <a:pt x="40" y="35"/>
                </a:cubicBezTo>
                <a:cubicBezTo>
                  <a:pt x="42" y="47"/>
                  <a:pt x="25" y="76"/>
                  <a:pt x="3" y="59"/>
                </a:cubicBezTo>
                <a:cubicBezTo>
                  <a:pt x="23" y="60"/>
                  <a:pt x="26" y="38"/>
                  <a:pt x="35" y="37"/>
                </a:cubicBezTo>
                <a:cubicBezTo>
                  <a:pt x="26" y="38"/>
                  <a:pt x="19" y="18"/>
                  <a:pt x="0" y="26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3" name="Freeform 3349">
            <a:extLst>
              <a:ext uri="{FF2B5EF4-FFF2-40B4-BE49-F238E27FC236}">
                <a16:creationId xmlns:a16="http://schemas.microsoft.com/office/drawing/2014/main" id="{BC85314C-6F6A-A94C-95DE-F75B77831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0" y="2281238"/>
            <a:ext cx="11113" cy="9525"/>
          </a:xfrm>
          <a:custGeom>
            <a:avLst/>
            <a:gdLst>
              <a:gd name="T0" fmla="*/ 0 w 33"/>
              <a:gd name="T1" fmla="*/ 2545896 h 28"/>
              <a:gd name="T2" fmla="*/ 3628900 w 33"/>
              <a:gd name="T3" fmla="*/ 0 h 28"/>
              <a:gd name="T4" fmla="*/ 0 w 33"/>
              <a:gd name="T5" fmla="*/ 2545896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28">
                <a:moveTo>
                  <a:pt x="0" y="22"/>
                </a:moveTo>
                <a:cubicBezTo>
                  <a:pt x="20" y="23"/>
                  <a:pt x="21" y="1"/>
                  <a:pt x="32" y="0"/>
                </a:cubicBezTo>
                <a:cubicBezTo>
                  <a:pt x="27" y="7"/>
                  <a:pt x="15" y="27"/>
                  <a:pt x="0" y="22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4" name="Freeform 3350">
            <a:extLst>
              <a:ext uri="{FF2B5EF4-FFF2-40B4-BE49-F238E27FC236}">
                <a16:creationId xmlns:a16="http://schemas.microsoft.com/office/drawing/2014/main" id="{2D374779-B8EC-7A4D-90E1-64868B57B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266950"/>
            <a:ext cx="14287" cy="12700"/>
          </a:xfrm>
          <a:custGeom>
            <a:avLst/>
            <a:gdLst>
              <a:gd name="T0" fmla="*/ 0 w 41"/>
              <a:gd name="T1" fmla="*/ 3235678 h 36"/>
              <a:gd name="T2" fmla="*/ 4857232 w 41"/>
              <a:gd name="T3" fmla="*/ 4355747 h 36"/>
              <a:gd name="T4" fmla="*/ 0 w 41"/>
              <a:gd name="T5" fmla="*/ 3235678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36">
                <a:moveTo>
                  <a:pt x="0" y="26"/>
                </a:moveTo>
                <a:cubicBezTo>
                  <a:pt x="17" y="0"/>
                  <a:pt x="39" y="24"/>
                  <a:pt x="40" y="35"/>
                </a:cubicBezTo>
                <a:cubicBezTo>
                  <a:pt x="20" y="9"/>
                  <a:pt x="15" y="15"/>
                  <a:pt x="0" y="26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5" name="Freeform 3351">
            <a:extLst>
              <a:ext uri="{FF2B5EF4-FFF2-40B4-BE49-F238E27FC236}">
                <a16:creationId xmlns:a16="http://schemas.microsoft.com/office/drawing/2014/main" id="{CC794D1F-9CAD-0B4A-8CE5-8E4FA66A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400300"/>
            <a:ext cx="19050" cy="20638"/>
          </a:xfrm>
          <a:custGeom>
            <a:avLst/>
            <a:gdLst>
              <a:gd name="T0" fmla="*/ 6347178 w 54"/>
              <a:gd name="T1" fmla="*/ 3408529 h 57"/>
              <a:gd name="T2" fmla="*/ 1617839 w 54"/>
              <a:gd name="T3" fmla="*/ 5768140 h 57"/>
              <a:gd name="T4" fmla="*/ 3484739 w 54"/>
              <a:gd name="T5" fmla="*/ 262139 h 57"/>
              <a:gd name="T6" fmla="*/ 1991078 w 54"/>
              <a:gd name="T7" fmla="*/ 5243862 h 57"/>
              <a:gd name="T8" fmla="*/ 6347178 w 54"/>
              <a:gd name="T9" fmla="*/ 3408529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57">
                <a:moveTo>
                  <a:pt x="51" y="26"/>
                </a:moveTo>
                <a:cubicBezTo>
                  <a:pt x="53" y="56"/>
                  <a:pt x="22" y="51"/>
                  <a:pt x="13" y="44"/>
                </a:cubicBezTo>
                <a:cubicBezTo>
                  <a:pt x="5" y="35"/>
                  <a:pt x="0" y="0"/>
                  <a:pt x="28" y="2"/>
                </a:cubicBezTo>
                <a:cubicBezTo>
                  <a:pt x="11" y="13"/>
                  <a:pt x="23" y="32"/>
                  <a:pt x="16" y="40"/>
                </a:cubicBezTo>
                <a:cubicBezTo>
                  <a:pt x="23" y="32"/>
                  <a:pt x="42" y="44"/>
                  <a:pt x="51" y="26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6" name="Freeform 3352">
            <a:extLst>
              <a:ext uri="{FF2B5EF4-FFF2-40B4-BE49-F238E27FC236}">
                <a16:creationId xmlns:a16="http://schemas.microsoft.com/office/drawing/2014/main" id="{1F89A470-CE55-6B44-A6EF-03C5C3340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2400300"/>
            <a:ext cx="6350" cy="12700"/>
          </a:xfrm>
          <a:custGeom>
            <a:avLst/>
            <a:gdLst>
              <a:gd name="T0" fmla="*/ 2115608 w 18"/>
              <a:gd name="T1" fmla="*/ 0 h 37"/>
              <a:gd name="T2" fmla="*/ 746831 w 18"/>
              <a:gd name="T3" fmla="*/ 4241457 h 37"/>
              <a:gd name="T4" fmla="*/ 2115608 w 18"/>
              <a:gd name="T5" fmla="*/ 0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37">
                <a:moveTo>
                  <a:pt x="17" y="0"/>
                </a:moveTo>
                <a:cubicBezTo>
                  <a:pt x="0" y="11"/>
                  <a:pt x="13" y="29"/>
                  <a:pt x="6" y="36"/>
                </a:cubicBezTo>
                <a:cubicBezTo>
                  <a:pt x="5" y="27"/>
                  <a:pt x="3" y="5"/>
                  <a:pt x="17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7" name="Freeform 3353">
            <a:extLst>
              <a:ext uri="{FF2B5EF4-FFF2-40B4-BE49-F238E27FC236}">
                <a16:creationId xmlns:a16="http://schemas.microsoft.com/office/drawing/2014/main" id="{5EEB6FE8-8D11-FB4C-A0A1-AE36BFA0C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2409825"/>
            <a:ext cx="14287" cy="11113"/>
          </a:xfrm>
          <a:custGeom>
            <a:avLst/>
            <a:gdLst>
              <a:gd name="T0" fmla="*/ 4614353 w 41"/>
              <a:gd name="T1" fmla="*/ 0 h 31"/>
              <a:gd name="T2" fmla="*/ 0 w 41"/>
              <a:gd name="T3" fmla="*/ 2313296 h 31"/>
              <a:gd name="T4" fmla="*/ 4614353 w 41"/>
              <a:gd name="T5" fmla="*/ 0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31">
                <a:moveTo>
                  <a:pt x="38" y="0"/>
                </a:moveTo>
                <a:cubicBezTo>
                  <a:pt x="40" y="30"/>
                  <a:pt x="9" y="25"/>
                  <a:pt x="0" y="18"/>
                </a:cubicBezTo>
                <a:cubicBezTo>
                  <a:pt x="33" y="25"/>
                  <a:pt x="34" y="18"/>
                  <a:pt x="38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8" name="Freeform 3354">
            <a:extLst>
              <a:ext uri="{FF2B5EF4-FFF2-40B4-BE49-F238E27FC236}">
                <a16:creationId xmlns:a16="http://schemas.microsoft.com/office/drawing/2014/main" id="{1DBAB879-5F01-E44E-B505-572485FAC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2308225"/>
            <a:ext cx="23812" cy="17463"/>
          </a:xfrm>
          <a:custGeom>
            <a:avLst/>
            <a:gdLst>
              <a:gd name="T0" fmla="*/ 4537237 w 68"/>
              <a:gd name="T1" fmla="*/ 0 h 47"/>
              <a:gd name="T2" fmla="*/ 5395519 w 68"/>
              <a:gd name="T3" fmla="*/ 5660241 h 47"/>
              <a:gd name="T4" fmla="*/ 1103756 w 68"/>
              <a:gd name="T5" fmla="*/ 2070666 h 47"/>
              <a:gd name="T6" fmla="*/ 5027484 w 68"/>
              <a:gd name="T7" fmla="*/ 5107742 h 47"/>
              <a:gd name="T8" fmla="*/ 4537237 w 68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" h="47">
                <a:moveTo>
                  <a:pt x="37" y="0"/>
                </a:moveTo>
                <a:cubicBezTo>
                  <a:pt x="67" y="6"/>
                  <a:pt x="54" y="35"/>
                  <a:pt x="44" y="41"/>
                </a:cubicBezTo>
                <a:cubicBezTo>
                  <a:pt x="33" y="46"/>
                  <a:pt x="0" y="43"/>
                  <a:pt x="9" y="15"/>
                </a:cubicBezTo>
                <a:cubicBezTo>
                  <a:pt x="14" y="35"/>
                  <a:pt x="37" y="29"/>
                  <a:pt x="41" y="37"/>
                </a:cubicBezTo>
                <a:cubicBezTo>
                  <a:pt x="37" y="29"/>
                  <a:pt x="53" y="14"/>
                  <a:pt x="37" y="0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09" name="Freeform 3355">
            <a:extLst>
              <a:ext uri="{FF2B5EF4-FFF2-40B4-BE49-F238E27FC236}">
                <a16:creationId xmlns:a16="http://schemas.microsoft.com/office/drawing/2014/main" id="{290B7E5A-F8BC-7946-A74F-B15FE6B80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2312988"/>
            <a:ext cx="11112" cy="7937"/>
          </a:xfrm>
          <a:custGeom>
            <a:avLst/>
            <a:gdLst>
              <a:gd name="T0" fmla="*/ 0 w 33"/>
              <a:gd name="T1" fmla="*/ 0 h 23"/>
              <a:gd name="T2" fmla="*/ 3628236 w 33"/>
              <a:gd name="T3" fmla="*/ 2619900 h 23"/>
              <a:gd name="T4" fmla="*/ 0 w 33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23">
                <a:moveTo>
                  <a:pt x="0" y="0"/>
                </a:moveTo>
                <a:cubicBezTo>
                  <a:pt x="5" y="20"/>
                  <a:pt x="26" y="13"/>
                  <a:pt x="32" y="22"/>
                </a:cubicBezTo>
                <a:cubicBezTo>
                  <a:pt x="22" y="20"/>
                  <a:pt x="0" y="17"/>
                  <a:pt x="0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0" name="Freeform 3356">
            <a:extLst>
              <a:ext uri="{FF2B5EF4-FFF2-40B4-BE49-F238E27FC236}">
                <a16:creationId xmlns:a16="http://schemas.microsoft.com/office/drawing/2014/main" id="{643466EB-C97E-BD41-AC6D-9C7FEA32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2308225"/>
            <a:ext cx="11112" cy="15875"/>
          </a:xfrm>
          <a:custGeom>
            <a:avLst/>
            <a:gdLst>
              <a:gd name="T0" fmla="*/ 0 w 31"/>
              <a:gd name="T1" fmla="*/ 0 h 42"/>
              <a:gd name="T2" fmla="*/ 899355 w 31"/>
              <a:gd name="T3" fmla="*/ 5857497 h 42"/>
              <a:gd name="T4" fmla="*/ 0 w 31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" h="42">
                <a:moveTo>
                  <a:pt x="0" y="0"/>
                </a:moveTo>
                <a:cubicBezTo>
                  <a:pt x="30" y="6"/>
                  <a:pt x="17" y="35"/>
                  <a:pt x="7" y="41"/>
                </a:cubicBezTo>
                <a:cubicBezTo>
                  <a:pt x="24" y="12"/>
                  <a:pt x="17" y="9"/>
                  <a:pt x="0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1" name="Freeform 3357">
            <a:extLst>
              <a:ext uri="{FF2B5EF4-FFF2-40B4-BE49-F238E27FC236}">
                <a16:creationId xmlns:a16="http://schemas.microsoft.com/office/drawing/2014/main" id="{ACC2710F-A8EB-984E-885A-74E2F4BA9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2289175"/>
            <a:ext cx="19050" cy="20638"/>
          </a:xfrm>
          <a:custGeom>
            <a:avLst/>
            <a:gdLst>
              <a:gd name="T0" fmla="*/ 0 w 51"/>
              <a:gd name="T1" fmla="*/ 3545110 h 58"/>
              <a:gd name="T2" fmla="*/ 5580903 w 51"/>
              <a:gd name="T3" fmla="*/ 1899052 h 58"/>
              <a:gd name="T4" fmla="*/ 3069665 w 51"/>
              <a:gd name="T5" fmla="*/ 6837227 h 58"/>
              <a:gd name="T6" fmla="*/ 5162550 w 51"/>
              <a:gd name="T7" fmla="*/ 2279076 h 58"/>
              <a:gd name="T8" fmla="*/ 0 w 51"/>
              <a:gd name="T9" fmla="*/ 354511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58">
                <a:moveTo>
                  <a:pt x="0" y="28"/>
                </a:moveTo>
                <a:cubicBezTo>
                  <a:pt x="1" y="0"/>
                  <a:pt x="32" y="6"/>
                  <a:pt x="40" y="15"/>
                </a:cubicBezTo>
                <a:cubicBezTo>
                  <a:pt x="48" y="23"/>
                  <a:pt x="50" y="57"/>
                  <a:pt x="22" y="54"/>
                </a:cubicBezTo>
                <a:cubicBezTo>
                  <a:pt x="40" y="44"/>
                  <a:pt x="29" y="24"/>
                  <a:pt x="37" y="18"/>
                </a:cubicBezTo>
                <a:cubicBezTo>
                  <a:pt x="29" y="24"/>
                  <a:pt x="11" y="12"/>
                  <a:pt x="0" y="28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2" name="Freeform 3358">
            <a:extLst>
              <a:ext uri="{FF2B5EF4-FFF2-40B4-BE49-F238E27FC236}">
                <a16:creationId xmlns:a16="http://schemas.microsoft.com/office/drawing/2014/main" id="{4F3B4F40-BE2A-9B42-AE98-2D39FAFD3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295525"/>
            <a:ext cx="6350" cy="12700"/>
          </a:xfrm>
          <a:custGeom>
            <a:avLst/>
            <a:gdLst>
              <a:gd name="T0" fmla="*/ 0 w 19"/>
              <a:gd name="T1" fmla="*/ 4355747 h 36"/>
              <a:gd name="T2" fmla="*/ 1452145 w 19"/>
              <a:gd name="T3" fmla="*/ 0 h 36"/>
              <a:gd name="T4" fmla="*/ 0 w 19"/>
              <a:gd name="T5" fmla="*/ 4355747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36">
                <a:moveTo>
                  <a:pt x="0" y="35"/>
                </a:moveTo>
                <a:cubicBezTo>
                  <a:pt x="18" y="25"/>
                  <a:pt x="7" y="6"/>
                  <a:pt x="13" y="0"/>
                </a:cubicBezTo>
                <a:cubicBezTo>
                  <a:pt x="15" y="9"/>
                  <a:pt x="16" y="32"/>
                  <a:pt x="0" y="35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3" name="Freeform 3359">
            <a:extLst>
              <a:ext uri="{FF2B5EF4-FFF2-40B4-BE49-F238E27FC236}">
                <a16:creationId xmlns:a16="http://schemas.microsoft.com/office/drawing/2014/main" id="{8E8B7539-F601-7841-A435-3D760E280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2289175"/>
            <a:ext cx="14288" cy="11113"/>
          </a:xfrm>
          <a:custGeom>
            <a:avLst/>
            <a:gdLst>
              <a:gd name="T0" fmla="*/ 0 w 41"/>
              <a:gd name="T1" fmla="*/ 4111810 h 29"/>
              <a:gd name="T2" fmla="*/ 4857920 w 41"/>
              <a:gd name="T3" fmla="*/ 2202673 h 29"/>
              <a:gd name="T4" fmla="*/ 0 w 41"/>
              <a:gd name="T5" fmla="*/ 4111810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29">
                <a:moveTo>
                  <a:pt x="0" y="28"/>
                </a:moveTo>
                <a:cubicBezTo>
                  <a:pt x="1" y="0"/>
                  <a:pt x="32" y="6"/>
                  <a:pt x="40" y="15"/>
                </a:cubicBezTo>
                <a:cubicBezTo>
                  <a:pt x="7" y="5"/>
                  <a:pt x="7" y="11"/>
                  <a:pt x="0" y="28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4" name="Freeform 3360">
            <a:extLst>
              <a:ext uri="{FF2B5EF4-FFF2-40B4-BE49-F238E27FC236}">
                <a16:creationId xmlns:a16="http://schemas.microsoft.com/office/drawing/2014/main" id="{57B27804-C772-1B41-AB69-00E646998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381250"/>
            <a:ext cx="26988" cy="15875"/>
          </a:xfrm>
          <a:custGeom>
            <a:avLst/>
            <a:gdLst>
              <a:gd name="T0" fmla="*/ 3496205 w 75"/>
              <a:gd name="T1" fmla="*/ 5597381 h 44"/>
              <a:gd name="T2" fmla="*/ 4143558 w 75"/>
              <a:gd name="T3" fmla="*/ 260494 h 44"/>
              <a:gd name="T4" fmla="*/ 7639763 w 75"/>
              <a:gd name="T5" fmla="*/ 4556125 h 44"/>
              <a:gd name="T6" fmla="*/ 4143558 w 75"/>
              <a:gd name="T7" fmla="*/ 911369 h 44"/>
              <a:gd name="T8" fmla="*/ 3496205 w 75"/>
              <a:gd name="T9" fmla="*/ 5597381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" h="44">
                <a:moveTo>
                  <a:pt x="27" y="43"/>
                </a:moveTo>
                <a:cubicBezTo>
                  <a:pt x="0" y="29"/>
                  <a:pt x="20" y="5"/>
                  <a:pt x="32" y="2"/>
                </a:cubicBezTo>
                <a:cubicBezTo>
                  <a:pt x="43" y="0"/>
                  <a:pt x="74" y="11"/>
                  <a:pt x="59" y="35"/>
                </a:cubicBezTo>
                <a:cubicBezTo>
                  <a:pt x="59" y="16"/>
                  <a:pt x="37" y="16"/>
                  <a:pt x="32" y="7"/>
                </a:cubicBezTo>
                <a:cubicBezTo>
                  <a:pt x="37" y="16"/>
                  <a:pt x="17" y="25"/>
                  <a:pt x="27" y="43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5" name="Freeform 3361">
            <a:extLst>
              <a:ext uri="{FF2B5EF4-FFF2-40B4-BE49-F238E27FC236}">
                <a16:creationId xmlns:a16="http://schemas.microsoft.com/office/drawing/2014/main" id="{8836B398-80C3-6F45-8399-7990E8783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1300" y="2384425"/>
            <a:ext cx="11113" cy="11113"/>
          </a:xfrm>
          <a:custGeom>
            <a:avLst/>
            <a:gdLst>
              <a:gd name="T0" fmla="*/ 3671122 w 29"/>
              <a:gd name="T1" fmla="*/ 4111810 h 29"/>
              <a:gd name="T2" fmla="*/ 0 w 29"/>
              <a:gd name="T3" fmla="*/ 0 h 29"/>
              <a:gd name="T4" fmla="*/ 3671122 w 29"/>
              <a:gd name="T5" fmla="*/ 4111810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29">
                <a:moveTo>
                  <a:pt x="25" y="28"/>
                </a:moveTo>
                <a:cubicBezTo>
                  <a:pt x="25" y="9"/>
                  <a:pt x="3" y="10"/>
                  <a:pt x="0" y="0"/>
                </a:cubicBezTo>
                <a:cubicBezTo>
                  <a:pt x="7" y="4"/>
                  <a:pt x="28" y="13"/>
                  <a:pt x="25" y="28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6" name="Freeform 3362">
            <a:extLst>
              <a:ext uri="{FF2B5EF4-FFF2-40B4-BE49-F238E27FC236}">
                <a16:creationId xmlns:a16="http://schemas.microsoft.com/office/drawing/2014/main" id="{BA9C6C05-492A-5346-8FB9-E68C0E31F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382838"/>
            <a:ext cx="11113" cy="15875"/>
          </a:xfrm>
          <a:custGeom>
            <a:avLst/>
            <a:gdLst>
              <a:gd name="T0" fmla="*/ 3061800 w 33"/>
              <a:gd name="T1" fmla="*/ 5857497 h 42"/>
              <a:gd name="T2" fmla="*/ 3628900 w 33"/>
              <a:gd name="T3" fmla="*/ 0 h 42"/>
              <a:gd name="T4" fmla="*/ 3061800 w 33"/>
              <a:gd name="T5" fmla="*/ 58574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42">
                <a:moveTo>
                  <a:pt x="27" y="41"/>
                </a:moveTo>
                <a:cubicBezTo>
                  <a:pt x="0" y="27"/>
                  <a:pt x="20" y="3"/>
                  <a:pt x="32" y="0"/>
                </a:cubicBezTo>
                <a:cubicBezTo>
                  <a:pt x="8" y="24"/>
                  <a:pt x="14" y="27"/>
                  <a:pt x="27" y="41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7" name="Freeform 3363">
            <a:extLst>
              <a:ext uri="{FF2B5EF4-FFF2-40B4-BE49-F238E27FC236}">
                <a16:creationId xmlns:a16="http://schemas.microsoft.com/office/drawing/2014/main" id="{F11BDF11-5AD2-634F-9ED1-1AC8F0BC1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0" y="2278063"/>
            <a:ext cx="19050" cy="23812"/>
          </a:xfrm>
          <a:custGeom>
            <a:avLst/>
            <a:gdLst>
              <a:gd name="T0" fmla="*/ 2232212 w 51"/>
              <a:gd name="T1" fmla="*/ 1263102 h 67"/>
              <a:gd name="T2" fmla="*/ 6138956 w 51"/>
              <a:gd name="T3" fmla="*/ 5178932 h 67"/>
              <a:gd name="T4" fmla="*/ 0 w 51"/>
              <a:gd name="T5" fmla="*/ 4926241 h 67"/>
              <a:gd name="T6" fmla="*/ 5580903 w 51"/>
              <a:gd name="T7" fmla="*/ 4926241 h 67"/>
              <a:gd name="T8" fmla="*/ 2232212 w 51"/>
              <a:gd name="T9" fmla="*/ 1263102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67">
                <a:moveTo>
                  <a:pt x="16" y="10"/>
                </a:moveTo>
                <a:cubicBezTo>
                  <a:pt x="45" y="0"/>
                  <a:pt x="50" y="30"/>
                  <a:pt x="44" y="41"/>
                </a:cubicBezTo>
                <a:cubicBezTo>
                  <a:pt x="38" y="51"/>
                  <a:pt x="7" y="66"/>
                  <a:pt x="0" y="39"/>
                </a:cubicBezTo>
                <a:cubicBezTo>
                  <a:pt x="15" y="52"/>
                  <a:pt x="31" y="35"/>
                  <a:pt x="40" y="39"/>
                </a:cubicBezTo>
                <a:cubicBezTo>
                  <a:pt x="31" y="35"/>
                  <a:pt x="37" y="13"/>
                  <a:pt x="16" y="10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8" name="Freeform 3364">
            <a:extLst>
              <a:ext uri="{FF2B5EF4-FFF2-40B4-BE49-F238E27FC236}">
                <a16:creationId xmlns:a16="http://schemas.microsoft.com/office/drawing/2014/main" id="{EF966D33-4574-6442-A801-58A33308C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0" y="2290763"/>
            <a:ext cx="14288" cy="6350"/>
          </a:xfrm>
          <a:custGeom>
            <a:avLst/>
            <a:gdLst>
              <a:gd name="T0" fmla="*/ 0 w 40"/>
              <a:gd name="T1" fmla="*/ 497769 h 18"/>
              <a:gd name="T2" fmla="*/ 4976153 w 40"/>
              <a:gd name="T3" fmla="*/ 497769 h 18"/>
              <a:gd name="T4" fmla="*/ 0 w 40"/>
              <a:gd name="T5" fmla="*/ 497769 h 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18">
                <a:moveTo>
                  <a:pt x="0" y="4"/>
                </a:moveTo>
                <a:cubicBezTo>
                  <a:pt x="15" y="17"/>
                  <a:pt x="31" y="0"/>
                  <a:pt x="39" y="4"/>
                </a:cubicBezTo>
                <a:cubicBezTo>
                  <a:pt x="31" y="7"/>
                  <a:pt x="8" y="16"/>
                  <a:pt x="0" y="4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19" name="Freeform 3365">
            <a:extLst>
              <a:ext uri="{FF2B5EF4-FFF2-40B4-BE49-F238E27FC236}">
                <a16:creationId xmlns:a16="http://schemas.microsoft.com/office/drawing/2014/main" id="{06E707A8-E850-3D45-9365-98921DB33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278063"/>
            <a:ext cx="12700" cy="15875"/>
          </a:xfrm>
          <a:custGeom>
            <a:avLst/>
            <a:gdLst>
              <a:gd name="T0" fmla="*/ 0 w 35"/>
              <a:gd name="T1" fmla="*/ 1428750 h 42"/>
              <a:gd name="T2" fmla="*/ 3686629 w 35"/>
              <a:gd name="T3" fmla="*/ 5857497 h 42"/>
              <a:gd name="T4" fmla="*/ 0 w 35"/>
              <a:gd name="T5" fmla="*/ 142875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42">
                <a:moveTo>
                  <a:pt x="0" y="10"/>
                </a:moveTo>
                <a:cubicBezTo>
                  <a:pt x="29" y="0"/>
                  <a:pt x="34" y="30"/>
                  <a:pt x="28" y="41"/>
                </a:cubicBezTo>
                <a:cubicBezTo>
                  <a:pt x="26" y="8"/>
                  <a:pt x="20" y="9"/>
                  <a:pt x="0" y="1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0" name="Freeform 3366">
            <a:extLst>
              <a:ext uri="{FF2B5EF4-FFF2-40B4-BE49-F238E27FC236}">
                <a16:creationId xmlns:a16="http://schemas.microsoft.com/office/drawing/2014/main" id="{464879F8-56C1-1345-832B-AB9CA714C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425700"/>
            <a:ext cx="17462" cy="26988"/>
          </a:xfrm>
          <a:custGeom>
            <a:avLst/>
            <a:gdLst>
              <a:gd name="T0" fmla="*/ 5383497 w 47"/>
              <a:gd name="T1" fmla="*/ 7251136 h 75"/>
              <a:gd name="T2" fmla="*/ 414258 w 47"/>
              <a:gd name="T3" fmla="*/ 4402642 h 75"/>
              <a:gd name="T4" fmla="*/ 6349480 w 47"/>
              <a:gd name="T5" fmla="*/ 3237121 h 75"/>
              <a:gd name="T6" fmla="*/ 1242403 w 47"/>
              <a:gd name="T7" fmla="*/ 4531825 h 75"/>
              <a:gd name="T8" fmla="*/ 5383497 w 47"/>
              <a:gd name="T9" fmla="*/ 7251136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5">
                <a:moveTo>
                  <a:pt x="39" y="56"/>
                </a:moveTo>
                <a:cubicBezTo>
                  <a:pt x="15" y="74"/>
                  <a:pt x="0" y="46"/>
                  <a:pt x="3" y="34"/>
                </a:cubicBezTo>
                <a:cubicBezTo>
                  <a:pt x="6" y="24"/>
                  <a:pt x="32" y="0"/>
                  <a:pt x="46" y="25"/>
                </a:cubicBezTo>
                <a:cubicBezTo>
                  <a:pt x="28" y="16"/>
                  <a:pt x="18" y="37"/>
                  <a:pt x="9" y="35"/>
                </a:cubicBezTo>
                <a:cubicBezTo>
                  <a:pt x="18" y="37"/>
                  <a:pt x="18" y="59"/>
                  <a:pt x="39" y="56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1" name="Freeform 3367">
            <a:extLst>
              <a:ext uri="{FF2B5EF4-FFF2-40B4-BE49-F238E27FC236}">
                <a16:creationId xmlns:a16="http://schemas.microsoft.com/office/drawing/2014/main" id="{F63D2E99-AD68-6842-A1F0-237C60EED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430463"/>
            <a:ext cx="14288" cy="7937"/>
          </a:xfrm>
          <a:custGeom>
            <a:avLst/>
            <a:gdLst>
              <a:gd name="T0" fmla="*/ 5230912 w 38"/>
              <a:gd name="T1" fmla="*/ 1203117 h 24"/>
              <a:gd name="T2" fmla="*/ 0 w 38"/>
              <a:gd name="T3" fmla="*/ 2296769 h 24"/>
              <a:gd name="T4" fmla="*/ 5230912 w 38"/>
              <a:gd name="T5" fmla="*/ 1203117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4">
                <a:moveTo>
                  <a:pt x="37" y="11"/>
                </a:moveTo>
                <a:cubicBezTo>
                  <a:pt x="19" y="2"/>
                  <a:pt x="10" y="23"/>
                  <a:pt x="0" y="21"/>
                </a:cubicBezTo>
                <a:cubicBezTo>
                  <a:pt x="7" y="16"/>
                  <a:pt x="26" y="0"/>
                  <a:pt x="37" y="11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2" name="Freeform 3368">
            <a:extLst>
              <a:ext uri="{FF2B5EF4-FFF2-40B4-BE49-F238E27FC236}">
                <a16:creationId xmlns:a16="http://schemas.microsoft.com/office/drawing/2014/main" id="{A11A850E-948D-5E4F-9133-0B9B34856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438400"/>
            <a:ext cx="14287" cy="14288"/>
          </a:xfrm>
          <a:custGeom>
            <a:avLst/>
            <a:gdLst>
              <a:gd name="T0" fmla="*/ 4975448 w 40"/>
              <a:gd name="T1" fmla="*/ 2671856 h 41"/>
              <a:gd name="T2" fmla="*/ 382892 w 40"/>
              <a:gd name="T3" fmla="*/ 0 h 41"/>
              <a:gd name="T4" fmla="*/ 4975448 w 40"/>
              <a:gd name="T5" fmla="*/ 2671856 h 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41">
                <a:moveTo>
                  <a:pt x="39" y="22"/>
                </a:moveTo>
                <a:cubicBezTo>
                  <a:pt x="15" y="40"/>
                  <a:pt x="0" y="12"/>
                  <a:pt x="3" y="0"/>
                </a:cubicBezTo>
                <a:cubicBezTo>
                  <a:pt x="15" y="32"/>
                  <a:pt x="21" y="28"/>
                  <a:pt x="39" y="22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3" name="Freeform 3369">
            <a:extLst>
              <a:ext uri="{FF2B5EF4-FFF2-40B4-BE49-F238E27FC236}">
                <a16:creationId xmlns:a16="http://schemas.microsoft.com/office/drawing/2014/main" id="{8BE48475-4D4F-1140-AA33-3FEAB9AD8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2588" y="2362200"/>
            <a:ext cx="26987" cy="15875"/>
          </a:xfrm>
          <a:custGeom>
            <a:avLst/>
            <a:gdLst>
              <a:gd name="T0" fmla="*/ 6878881 w 77"/>
              <a:gd name="T1" fmla="*/ 390381 h 44"/>
              <a:gd name="T2" fmla="*/ 4545031 w 77"/>
              <a:gd name="T3" fmla="*/ 5467134 h 44"/>
              <a:gd name="T4" fmla="*/ 2702555 w 77"/>
              <a:gd name="T5" fmla="*/ 0 h 44"/>
              <a:gd name="T6" fmla="*/ 4545031 w 77"/>
              <a:gd name="T7" fmla="*/ 4816259 h 44"/>
              <a:gd name="T8" fmla="*/ 6878881 w 77"/>
              <a:gd name="T9" fmla="*/ 390381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44">
                <a:moveTo>
                  <a:pt x="56" y="3"/>
                </a:moveTo>
                <a:cubicBezTo>
                  <a:pt x="76" y="27"/>
                  <a:pt x="49" y="43"/>
                  <a:pt x="37" y="42"/>
                </a:cubicBezTo>
                <a:cubicBezTo>
                  <a:pt x="25" y="41"/>
                  <a:pt x="0" y="18"/>
                  <a:pt x="22" y="0"/>
                </a:cubicBezTo>
                <a:cubicBezTo>
                  <a:pt x="16" y="19"/>
                  <a:pt x="38" y="28"/>
                  <a:pt x="37" y="37"/>
                </a:cubicBezTo>
                <a:cubicBezTo>
                  <a:pt x="38" y="28"/>
                  <a:pt x="60" y="25"/>
                  <a:pt x="56" y="3"/>
                </a:cubicBezTo>
              </a:path>
            </a:pathLst>
          </a:custGeom>
          <a:solidFill>
            <a:srgbClr val="3480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4" name="Freeform 3370">
            <a:extLst>
              <a:ext uri="{FF2B5EF4-FFF2-40B4-BE49-F238E27FC236}">
                <a16:creationId xmlns:a16="http://schemas.microsoft.com/office/drawing/2014/main" id="{F479D2E0-B611-7C49-80D7-8B069770C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362200"/>
            <a:ext cx="7938" cy="12700"/>
          </a:xfrm>
          <a:custGeom>
            <a:avLst/>
            <a:gdLst>
              <a:gd name="T0" fmla="*/ 765686 w 24"/>
              <a:gd name="T1" fmla="*/ 0 h 37"/>
              <a:gd name="T2" fmla="*/ 2406868 w 24"/>
              <a:gd name="T3" fmla="*/ 4241457 h 37"/>
              <a:gd name="T4" fmla="*/ 765686 w 24"/>
              <a:gd name="T5" fmla="*/ 0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37">
                <a:moveTo>
                  <a:pt x="7" y="0"/>
                </a:moveTo>
                <a:cubicBezTo>
                  <a:pt x="1" y="19"/>
                  <a:pt x="23" y="27"/>
                  <a:pt x="22" y="36"/>
                </a:cubicBezTo>
                <a:cubicBezTo>
                  <a:pt x="16" y="30"/>
                  <a:pt x="0" y="13"/>
                  <a:pt x="7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5" name="Freeform 3371">
            <a:extLst>
              <a:ext uri="{FF2B5EF4-FFF2-40B4-BE49-F238E27FC236}">
                <a16:creationId xmlns:a16="http://schemas.microsoft.com/office/drawing/2014/main" id="{4F5A51BF-26ED-0040-983B-91590919C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2363788"/>
            <a:ext cx="14287" cy="14287"/>
          </a:xfrm>
          <a:custGeom>
            <a:avLst/>
            <a:gdLst>
              <a:gd name="T0" fmla="*/ 2423790 w 40"/>
              <a:gd name="T1" fmla="*/ 0 h 41"/>
              <a:gd name="T2" fmla="*/ 0 w 40"/>
              <a:gd name="T3" fmla="*/ 4735618 h 41"/>
              <a:gd name="T4" fmla="*/ 2423790 w 40"/>
              <a:gd name="T5" fmla="*/ 0 h 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41">
                <a:moveTo>
                  <a:pt x="19" y="0"/>
                </a:moveTo>
                <a:cubicBezTo>
                  <a:pt x="39" y="24"/>
                  <a:pt x="12" y="40"/>
                  <a:pt x="0" y="39"/>
                </a:cubicBezTo>
                <a:cubicBezTo>
                  <a:pt x="31" y="25"/>
                  <a:pt x="26" y="19"/>
                  <a:pt x="19" y="0"/>
                </a:cubicBezTo>
              </a:path>
            </a:pathLst>
          </a:custGeom>
          <a:solidFill>
            <a:srgbClr val="245A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6" name="Freeform 3372">
            <a:extLst>
              <a:ext uri="{FF2B5EF4-FFF2-40B4-BE49-F238E27FC236}">
                <a16:creationId xmlns:a16="http://schemas.microsoft.com/office/drawing/2014/main" id="{146666C9-AE00-A24F-BFF3-F56CAD1E4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86013"/>
            <a:ext cx="111125" cy="25400"/>
          </a:xfrm>
          <a:custGeom>
            <a:avLst/>
            <a:gdLst>
              <a:gd name="T0" fmla="*/ 1542128 w 310"/>
              <a:gd name="T1" fmla="*/ 1625968 h 69"/>
              <a:gd name="T2" fmla="*/ 5782443 w 310"/>
              <a:gd name="T3" fmla="*/ 1897270 h 69"/>
              <a:gd name="T4" fmla="*/ 6553507 w 310"/>
              <a:gd name="T5" fmla="*/ 1625968 h 69"/>
              <a:gd name="T6" fmla="*/ 7324571 w 310"/>
              <a:gd name="T7" fmla="*/ 1355035 h 69"/>
              <a:gd name="T8" fmla="*/ 8609320 w 310"/>
              <a:gd name="T9" fmla="*/ 2032736 h 69"/>
              <a:gd name="T10" fmla="*/ 11821908 w 310"/>
              <a:gd name="T11" fmla="*/ 0 h 69"/>
              <a:gd name="T12" fmla="*/ 13107015 w 310"/>
              <a:gd name="T13" fmla="*/ 0 h 69"/>
              <a:gd name="T14" fmla="*/ 28141152 w 310"/>
              <a:gd name="T15" fmla="*/ 541867 h 69"/>
              <a:gd name="T16" fmla="*/ 30711365 w 310"/>
              <a:gd name="T17" fmla="*/ 1355035 h 69"/>
              <a:gd name="T18" fmla="*/ 33538242 w 310"/>
              <a:gd name="T19" fmla="*/ 2574603 h 69"/>
              <a:gd name="T20" fmla="*/ 34437638 w 310"/>
              <a:gd name="T21" fmla="*/ 2574603 h 69"/>
              <a:gd name="T22" fmla="*/ 35722744 w 310"/>
              <a:gd name="T23" fmla="*/ 2574603 h 69"/>
              <a:gd name="T24" fmla="*/ 38678311 w 310"/>
              <a:gd name="T25" fmla="*/ 3929638 h 69"/>
              <a:gd name="T26" fmla="*/ 39320685 w 310"/>
              <a:gd name="T27" fmla="*/ 4471872 h 69"/>
              <a:gd name="T28" fmla="*/ 39320685 w 310"/>
              <a:gd name="T29" fmla="*/ 5420507 h 69"/>
              <a:gd name="T30" fmla="*/ 38678311 w 310"/>
              <a:gd name="T31" fmla="*/ 6911009 h 69"/>
              <a:gd name="T32" fmla="*/ 37650225 w 310"/>
              <a:gd name="T33" fmla="*/ 7452875 h 69"/>
              <a:gd name="T34" fmla="*/ 36750830 w 310"/>
              <a:gd name="T35" fmla="*/ 7724177 h 69"/>
              <a:gd name="T36" fmla="*/ 34694659 w 310"/>
              <a:gd name="T37" fmla="*/ 7181942 h 69"/>
              <a:gd name="T38" fmla="*/ 33152889 w 310"/>
              <a:gd name="T39" fmla="*/ 6911009 h 69"/>
              <a:gd name="T40" fmla="*/ 32381825 w 310"/>
              <a:gd name="T41" fmla="*/ 6775542 h 69"/>
              <a:gd name="T42" fmla="*/ 31096718 w 310"/>
              <a:gd name="T43" fmla="*/ 6775542 h 69"/>
              <a:gd name="T44" fmla="*/ 29811970 w 310"/>
              <a:gd name="T45" fmla="*/ 6775542 h 69"/>
              <a:gd name="T46" fmla="*/ 29040906 w 310"/>
              <a:gd name="T47" fmla="*/ 7046475 h 69"/>
              <a:gd name="T48" fmla="*/ 27627467 w 310"/>
              <a:gd name="T49" fmla="*/ 7181942 h 69"/>
              <a:gd name="T50" fmla="*/ 26599382 w 310"/>
              <a:gd name="T51" fmla="*/ 7181942 h 69"/>
              <a:gd name="T52" fmla="*/ 25442965 w 310"/>
              <a:gd name="T53" fmla="*/ 7588342 h 69"/>
              <a:gd name="T54" fmla="*/ 24543211 w 310"/>
              <a:gd name="T55" fmla="*/ 8130577 h 69"/>
              <a:gd name="T56" fmla="*/ 23129773 w 310"/>
              <a:gd name="T57" fmla="*/ 8401510 h 69"/>
              <a:gd name="T58" fmla="*/ 21973356 w 310"/>
              <a:gd name="T59" fmla="*/ 8808278 h 69"/>
              <a:gd name="T60" fmla="*/ 19917185 w 310"/>
              <a:gd name="T61" fmla="*/ 9079212 h 69"/>
              <a:gd name="T62" fmla="*/ 19403500 w 310"/>
              <a:gd name="T63" fmla="*/ 8401510 h 69"/>
              <a:gd name="T64" fmla="*/ 17604351 w 310"/>
              <a:gd name="T65" fmla="*/ 8808278 h 69"/>
              <a:gd name="T66" fmla="*/ 16704955 w 310"/>
              <a:gd name="T67" fmla="*/ 8401510 h 69"/>
              <a:gd name="T68" fmla="*/ 15676870 w 310"/>
              <a:gd name="T69" fmla="*/ 7859643 h 69"/>
              <a:gd name="T70" fmla="*/ 15034496 w 310"/>
              <a:gd name="T71" fmla="*/ 7317409 h 69"/>
              <a:gd name="T72" fmla="*/ 13235346 w 310"/>
              <a:gd name="T73" fmla="*/ 7046475 h 69"/>
              <a:gd name="T74" fmla="*/ 11693576 w 310"/>
              <a:gd name="T75" fmla="*/ 6911009 h 69"/>
              <a:gd name="T76" fmla="*/ 10536801 w 310"/>
              <a:gd name="T77" fmla="*/ 5962374 h 69"/>
              <a:gd name="T78" fmla="*/ 8352298 w 310"/>
              <a:gd name="T79" fmla="*/ 5826907 h 69"/>
              <a:gd name="T80" fmla="*/ 7709924 w 310"/>
              <a:gd name="T81" fmla="*/ 5555974 h 69"/>
              <a:gd name="T82" fmla="*/ 6424817 w 310"/>
              <a:gd name="T83" fmla="*/ 5555974 h 69"/>
              <a:gd name="T84" fmla="*/ 5782443 w 310"/>
              <a:gd name="T85" fmla="*/ 6233307 h 69"/>
              <a:gd name="T86" fmla="*/ 5140069 w 310"/>
              <a:gd name="T87" fmla="*/ 6504609 h 69"/>
              <a:gd name="T88" fmla="*/ 3212588 w 310"/>
              <a:gd name="T89" fmla="*/ 6775542 h 69"/>
              <a:gd name="T90" fmla="*/ 1542128 w 310"/>
              <a:gd name="T91" fmla="*/ 6504609 h 69"/>
              <a:gd name="T92" fmla="*/ 642374 w 310"/>
              <a:gd name="T93" fmla="*/ 5962374 h 69"/>
              <a:gd name="T94" fmla="*/ 0 w 310"/>
              <a:gd name="T95" fmla="*/ 4607339 h 69"/>
              <a:gd name="T96" fmla="*/ 128331 w 310"/>
              <a:gd name="T97" fmla="*/ 2981371 h 69"/>
              <a:gd name="T98" fmla="*/ 6553507 w 310"/>
              <a:gd name="T99" fmla="*/ 5555974 h 69"/>
              <a:gd name="T100" fmla="*/ 6553507 w 310"/>
              <a:gd name="T101" fmla="*/ 5555974 h 6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10" h="69">
                <a:moveTo>
                  <a:pt x="12" y="22"/>
                </a:moveTo>
                <a:cubicBezTo>
                  <a:pt x="13" y="23"/>
                  <a:pt x="12" y="15"/>
                  <a:pt x="12" y="12"/>
                </a:cubicBezTo>
                <a:cubicBezTo>
                  <a:pt x="13" y="10"/>
                  <a:pt x="20" y="19"/>
                  <a:pt x="22" y="21"/>
                </a:cubicBezTo>
                <a:cubicBezTo>
                  <a:pt x="26" y="22"/>
                  <a:pt x="45" y="14"/>
                  <a:pt x="45" y="14"/>
                </a:cubicBezTo>
                <a:lnTo>
                  <a:pt x="49" y="6"/>
                </a:lnTo>
                <a:lnTo>
                  <a:pt x="51" y="12"/>
                </a:lnTo>
                <a:cubicBezTo>
                  <a:pt x="51" y="12"/>
                  <a:pt x="57" y="7"/>
                  <a:pt x="58" y="4"/>
                </a:cubicBezTo>
                <a:cubicBezTo>
                  <a:pt x="60" y="2"/>
                  <a:pt x="58" y="9"/>
                  <a:pt x="57" y="10"/>
                </a:cubicBezTo>
                <a:cubicBezTo>
                  <a:pt x="54" y="13"/>
                  <a:pt x="61" y="14"/>
                  <a:pt x="60" y="19"/>
                </a:cubicBezTo>
                <a:cubicBezTo>
                  <a:pt x="60" y="22"/>
                  <a:pt x="67" y="15"/>
                  <a:pt x="67" y="15"/>
                </a:cubicBezTo>
                <a:lnTo>
                  <a:pt x="84" y="16"/>
                </a:lnTo>
                <a:cubicBezTo>
                  <a:pt x="84" y="16"/>
                  <a:pt x="87" y="7"/>
                  <a:pt x="92" y="0"/>
                </a:cubicBezTo>
                <a:lnTo>
                  <a:pt x="93" y="7"/>
                </a:lnTo>
                <a:lnTo>
                  <a:pt x="102" y="0"/>
                </a:lnTo>
                <a:cubicBezTo>
                  <a:pt x="109" y="20"/>
                  <a:pt x="126" y="44"/>
                  <a:pt x="160" y="57"/>
                </a:cubicBezTo>
                <a:cubicBezTo>
                  <a:pt x="194" y="46"/>
                  <a:pt x="211" y="23"/>
                  <a:pt x="219" y="4"/>
                </a:cubicBezTo>
                <a:lnTo>
                  <a:pt x="230" y="13"/>
                </a:lnTo>
                <a:cubicBezTo>
                  <a:pt x="230" y="13"/>
                  <a:pt x="237" y="11"/>
                  <a:pt x="239" y="10"/>
                </a:cubicBezTo>
                <a:cubicBezTo>
                  <a:pt x="240" y="10"/>
                  <a:pt x="256" y="16"/>
                  <a:pt x="256" y="16"/>
                </a:cubicBezTo>
                <a:cubicBezTo>
                  <a:pt x="256" y="16"/>
                  <a:pt x="259" y="17"/>
                  <a:pt x="261" y="19"/>
                </a:cubicBezTo>
                <a:cubicBezTo>
                  <a:pt x="263" y="19"/>
                  <a:pt x="261" y="13"/>
                  <a:pt x="261" y="13"/>
                </a:cubicBezTo>
                <a:cubicBezTo>
                  <a:pt x="261" y="13"/>
                  <a:pt x="270" y="15"/>
                  <a:pt x="268" y="19"/>
                </a:cubicBezTo>
                <a:cubicBezTo>
                  <a:pt x="268" y="19"/>
                  <a:pt x="271" y="15"/>
                  <a:pt x="272" y="15"/>
                </a:cubicBezTo>
                <a:cubicBezTo>
                  <a:pt x="274" y="14"/>
                  <a:pt x="277" y="19"/>
                  <a:pt x="278" y="19"/>
                </a:cubicBezTo>
                <a:cubicBezTo>
                  <a:pt x="279" y="21"/>
                  <a:pt x="297" y="24"/>
                  <a:pt x="300" y="25"/>
                </a:cubicBezTo>
                <a:lnTo>
                  <a:pt x="301" y="29"/>
                </a:lnTo>
                <a:lnTo>
                  <a:pt x="309" y="29"/>
                </a:lnTo>
                <a:cubicBezTo>
                  <a:pt x="309" y="29"/>
                  <a:pt x="306" y="30"/>
                  <a:pt x="306" y="33"/>
                </a:cubicBezTo>
                <a:cubicBezTo>
                  <a:pt x="306" y="34"/>
                  <a:pt x="305" y="36"/>
                  <a:pt x="303" y="38"/>
                </a:cubicBezTo>
                <a:cubicBezTo>
                  <a:pt x="300" y="38"/>
                  <a:pt x="303" y="39"/>
                  <a:pt x="306" y="40"/>
                </a:cubicBezTo>
                <a:cubicBezTo>
                  <a:pt x="309" y="40"/>
                  <a:pt x="306" y="44"/>
                  <a:pt x="300" y="48"/>
                </a:cubicBezTo>
                <a:cubicBezTo>
                  <a:pt x="300" y="48"/>
                  <a:pt x="299" y="50"/>
                  <a:pt x="301" y="51"/>
                </a:cubicBezTo>
                <a:cubicBezTo>
                  <a:pt x="301" y="51"/>
                  <a:pt x="296" y="52"/>
                  <a:pt x="295" y="50"/>
                </a:cubicBezTo>
                <a:cubicBezTo>
                  <a:pt x="295" y="50"/>
                  <a:pt x="293" y="54"/>
                  <a:pt x="293" y="55"/>
                </a:cubicBezTo>
                <a:cubicBezTo>
                  <a:pt x="293" y="55"/>
                  <a:pt x="287" y="54"/>
                  <a:pt x="286" y="53"/>
                </a:cubicBezTo>
                <a:cubicBezTo>
                  <a:pt x="286" y="53"/>
                  <a:pt x="284" y="55"/>
                  <a:pt x="286" y="57"/>
                </a:cubicBezTo>
                <a:cubicBezTo>
                  <a:pt x="286" y="57"/>
                  <a:pt x="275" y="55"/>
                  <a:pt x="272" y="51"/>
                </a:cubicBezTo>
                <a:cubicBezTo>
                  <a:pt x="272" y="51"/>
                  <a:pt x="269" y="52"/>
                  <a:pt x="270" y="53"/>
                </a:cubicBezTo>
                <a:cubicBezTo>
                  <a:pt x="268" y="52"/>
                  <a:pt x="263" y="48"/>
                  <a:pt x="259" y="48"/>
                </a:cubicBezTo>
                <a:lnTo>
                  <a:pt x="258" y="51"/>
                </a:lnTo>
                <a:cubicBezTo>
                  <a:pt x="258" y="51"/>
                  <a:pt x="253" y="48"/>
                  <a:pt x="252" y="48"/>
                </a:cubicBezTo>
                <a:cubicBezTo>
                  <a:pt x="250" y="48"/>
                  <a:pt x="252" y="50"/>
                  <a:pt x="252" y="50"/>
                </a:cubicBezTo>
                <a:lnTo>
                  <a:pt x="244" y="46"/>
                </a:lnTo>
                <a:lnTo>
                  <a:pt x="242" y="50"/>
                </a:lnTo>
                <a:cubicBezTo>
                  <a:pt x="242" y="50"/>
                  <a:pt x="236" y="48"/>
                  <a:pt x="235" y="48"/>
                </a:cubicBezTo>
                <a:cubicBezTo>
                  <a:pt x="233" y="46"/>
                  <a:pt x="233" y="49"/>
                  <a:pt x="232" y="50"/>
                </a:cubicBezTo>
                <a:cubicBezTo>
                  <a:pt x="232" y="50"/>
                  <a:pt x="230" y="46"/>
                  <a:pt x="226" y="48"/>
                </a:cubicBezTo>
                <a:lnTo>
                  <a:pt x="226" y="52"/>
                </a:lnTo>
                <a:cubicBezTo>
                  <a:pt x="226" y="52"/>
                  <a:pt x="218" y="50"/>
                  <a:pt x="215" y="50"/>
                </a:cubicBezTo>
                <a:cubicBezTo>
                  <a:pt x="214" y="49"/>
                  <a:pt x="215" y="51"/>
                  <a:pt x="215" y="53"/>
                </a:cubicBezTo>
                <a:cubicBezTo>
                  <a:pt x="215" y="53"/>
                  <a:pt x="208" y="51"/>
                  <a:pt x="207" y="50"/>
                </a:cubicBezTo>
                <a:lnTo>
                  <a:pt x="207" y="53"/>
                </a:lnTo>
                <a:cubicBezTo>
                  <a:pt x="207" y="53"/>
                  <a:pt x="202" y="53"/>
                  <a:pt x="201" y="51"/>
                </a:cubicBezTo>
                <a:lnTo>
                  <a:pt x="198" y="56"/>
                </a:lnTo>
                <a:lnTo>
                  <a:pt x="193" y="56"/>
                </a:lnTo>
                <a:lnTo>
                  <a:pt x="191" y="60"/>
                </a:lnTo>
                <a:cubicBezTo>
                  <a:pt x="191" y="60"/>
                  <a:pt x="181" y="57"/>
                  <a:pt x="180" y="59"/>
                </a:cubicBezTo>
                <a:lnTo>
                  <a:pt x="180" y="62"/>
                </a:lnTo>
                <a:lnTo>
                  <a:pt x="173" y="62"/>
                </a:lnTo>
                <a:lnTo>
                  <a:pt x="171" y="65"/>
                </a:lnTo>
                <a:cubicBezTo>
                  <a:pt x="171" y="65"/>
                  <a:pt x="161" y="62"/>
                  <a:pt x="160" y="63"/>
                </a:cubicBezTo>
                <a:cubicBezTo>
                  <a:pt x="160" y="63"/>
                  <a:pt x="156" y="66"/>
                  <a:pt x="155" y="67"/>
                </a:cubicBezTo>
                <a:cubicBezTo>
                  <a:pt x="153" y="68"/>
                  <a:pt x="155" y="66"/>
                  <a:pt x="155" y="66"/>
                </a:cubicBezTo>
                <a:lnTo>
                  <a:pt x="151" y="62"/>
                </a:lnTo>
                <a:cubicBezTo>
                  <a:pt x="151" y="62"/>
                  <a:pt x="148" y="63"/>
                  <a:pt x="147" y="63"/>
                </a:cubicBezTo>
                <a:cubicBezTo>
                  <a:pt x="145" y="62"/>
                  <a:pt x="139" y="66"/>
                  <a:pt x="137" y="65"/>
                </a:cubicBezTo>
                <a:cubicBezTo>
                  <a:pt x="137" y="65"/>
                  <a:pt x="137" y="62"/>
                  <a:pt x="136" y="62"/>
                </a:cubicBezTo>
                <a:cubicBezTo>
                  <a:pt x="133" y="60"/>
                  <a:pt x="131" y="60"/>
                  <a:pt x="130" y="62"/>
                </a:cubicBezTo>
                <a:cubicBezTo>
                  <a:pt x="130" y="62"/>
                  <a:pt x="129" y="61"/>
                  <a:pt x="127" y="58"/>
                </a:cubicBezTo>
                <a:cubicBezTo>
                  <a:pt x="124" y="55"/>
                  <a:pt x="122" y="58"/>
                  <a:pt x="122" y="58"/>
                </a:cubicBezTo>
                <a:lnTo>
                  <a:pt x="122" y="55"/>
                </a:lnTo>
                <a:cubicBezTo>
                  <a:pt x="122" y="55"/>
                  <a:pt x="119" y="55"/>
                  <a:pt x="117" y="54"/>
                </a:cubicBezTo>
                <a:cubicBezTo>
                  <a:pt x="114" y="54"/>
                  <a:pt x="112" y="51"/>
                  <a:pt x="112" y="51"/>
                </a:cubicBezTo>
                <a:cubicBezTo>
                  <a:pt x="112" y="51"/>
                  <a:pt x="105" y="53"/>
                  <a:pt x="103" y="52"/>
                </a:cubicBezTo>
                <a:lnTo>
                  <a:pt x="105" y="50"/>
                </a:lnTo>
                <a:cubicBezTo>
                  <a:pt x="105" y="50"/>
                  <a:pt x="94" y="53"/>
                  <a:pt x="91" y="51"/>
                </a:cubicBezTo>
                <a:cubicBezTo>
                  <a:pt x="89" y="50"/>
                  <a:pt x="95" y="48"/>
                  <a:pt x="95" y="48"/>
                </a:cubicBezTo>
                <a:cubicBezTo>
                  <a:pt x="95" y="48"/>
                  <a:pt x="84" y="44"/>
                  <a:pt x="82" y="44"/>
                </a:cubicBezTo>
                <a:cubicBezTo>
                  <a:pt x="79" y="44"/>
                  <a:pt x="69" y="46"/>
                  <a:pt x="67" y="46"/>
                </a:cubicBezTo>
                <a:cubicBezTo>
                  <a:pt x="66" y="46"/>
                  <a:pt x="65" y="43"/>
                  <a:pt x="65" y="43"/>
                </a:cubicBezTo>
                <a:cubicBezTo>
                  <a:pt x="65" y="43"/>
                  <a:pt x="63" y="46"/>
                  <a:pt x="60" y="48"/>
                </a:cubicBezTo>
                <a:cubicBezTo>
                  <a:pt x="60" y="48"/>
                  <a:pt x="59" y="42"/>
                  <a:pt x="60" y="41"/>
                </a:cubicBezTo>
                <a:cubicBezTo>
                  <a:pt x="59" y="42"/>
                  <a:pt x="53" y="43"/>
                  <a:pt x="52" y="46"/>
                </a:cubicBezTo>
                <a:cubicBezTo>
                  <a:pt x="52" y="46"/>
                  <a:pt x="50" y="42"/>
                  <a:pt x="50" y="41"/>
                </a:cubicBezTo>
                <a:cubicBezTo>
                  <a:pt x="50" y="42"/>
                  <a:pt x="46" y="48"/>
                  <a:pt x="45" y="48"/>
                </a:cubicBezTo>
                <a:cubicBezTo>
                  <a:pt x="44" y="49"/>
                  <a:pt x="45" y="46"/>
                  <a:pt x="45" y="46"/>
                </a:cubicBezTo>
                <a:lnTo>
                  <a:pt x="40" y="51"/>
                </a:lnTo>
                <a:lnTo>
                  <a:pt x="40" y="48"/>
                </a:lnTo>
                <a:cubicBezTo>
                  <a:pt x="40" y="48"/>
                  <a:pt x="26" y="54"/>
                  <a:pt x="23" y="53"/>
                </a:cubicBezTo>
                <a:cubicBezTo>
                  <a:pt x="23" y="53"/>
                  <a:pt x="23" y="50"/>
                  <a:pt x="25" y="50"/>
                </a:cubicBezTo>
                <a:cubicBezTo>
                  <a:pt x="25" y="50"/>
                  <a:pt x="20" y="50"/>
                  <a:pt x="17" y="49"/>
                </a:cubicBezTo>
                <a:cubicBezTo>
                  <a:pt x="16" y="48"/>
                  <a:pt x="13" y="48"/>
                  <a:pt x="12" y="48"/>
                </a:cubicBezTo>
                <a:cubicBezTo>
                  <a:pt x="9" y="48"/>
                  <a:pt x="13" y="46"/>
                  <a:pt x="17" y="46"/>
                </a:cubicBezTo>
                <a:cubicBezTo>
                  <a:pt x="17" y="46"/>
                  <a:pt x="8" y="43"/>
                  <a:pt x="5" y="44"/>
                </a:cubicBezTo>
                <a:cubicBezTo>
                  <a:pt x="5" y="44"/>
                  <a:pt x="4" y="41"/>
                  <a:pt x="9" y="40"/>
                </a:cubicBezTo>
                <a:cubicBezTo>
                  <a:pt x="9" y="40"/>
                  <a:pt x="3" y="34"/>
                  <a:pt x="0" y="34"/>
                </a:cubicBezTo>
                <a:cubicBezTo>
                  <a:pt x="0" y="34"/>
                  <a:pt x="3" y="33"/>
                  <a:pt x="6" y="34"/>
                </a:cubicBezTo>
                <a:cubicBezTo>
                  <a:pt x="6" y="34"/>
                  <a:pt x="3" y="24"/>
                  <a:pt x="1" y="22"/>
                </a:cubicBezTo>
                <a:cubicBezTo>
                  <a:pt x="1" y="22"/>
                  <a:pt x="9" y="21"/>
                  <a:pt x="12" y="22"/>
                </a:cubicBezTo>
                <a:close/>
                <a:moveTo>
                  <a:pt x="51" y="41"/>
                </a:moveTo>
                <a:cubicBezTo>
                  <a:pt x="51" y="41"/>
                  <a:pt x="50" y="41"/>
                  <a:pt x="50" y="41"/>
                </a:cubicBezTo>
                <a:cubicBezTo>
                  <a:pt x="51" y="41"/>
                  <a:pt x="51" y="41"/>
                  <a:pt x="51" y="41"/>
                </a:cubicBezTo>
                <a:close/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7" name="Freeform 3373">
            <a:extLst>
              <a:ext uri="{FF2B5EF4-FFF2-40B4-BE49-F238E27FC236}">
                <a16:creationId xmlns:a16="http://schemas.microsoft.com/office/drawing/2014/main" id="{A6A6D4EE-2B76-0E4A-85A3-4510ABDA4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86013"/>
            <a:ext cx="111125" cy="23812"/>
          </a:xfrm>
          <a:custGeom>
            <a:avLst/>
            <a:gdLst>
              <a:gd name="T0" fmla="*/ 21973356 w 310"/>
              <a:gd name="T1" fmla="*/ 7970367 h 68"/>
              <a:gd name="T2" fmla="*/ 19403500 w 310"/>
              <a:gd name="T3" fmla="*/ 7602681 h 68"/>
              <a:gd name="T4" fmla="*/ 19403500 w 310"/>
              <a:gd name="T5" fmla="*/ 7602681 h 68"/>
              <a:gd name="T6" fmla="*/ 17347329 w 310"/>
              <a:gd name="T7" fmla="*/ 7602681 h 68"/>
              <a:gd name="T8" fmla="*/ 15034496 w 310"/>
              <a:gd name="T9" fmla="*/ 6744399 h 68"/>
              <a:gd name="T10" fmla="*/ 15034496 w 310"/>
              <a:gd name="T11" fmla="*/ 6621837 h 68"/>
              <a:gd name="T12" fmla="*/ 17476019 w 310"/>
              <a:gd name="T13" fmla="*/ 7480120 h 68"/>
              <a:gd name="T14" fmla="*/ 18632436 w 310"/>
              <a:gd name="T15" fmla="*/ 7725243 h 68"/>
              <a:gd name="T16" fmla="*/ 9380384 w 310"/>
              <a:gd name="T17" fmla="*/ 5640643 h 68"/>
              <a:gd name="T18" fmla="*/ 8609320 w 310"/>
              <a:gd name="T19" fmla="*/ 5640643 h 68"/>
              <a:gd name="T20" fmla="*/ 11950598 w 310"/>
              <a:gd name="T21" fmla="*/ 6253802 h 68"/>
              <a:gd name="T22" fmla="*/ 7581593 w 310"/>
              <a:gd name="T23" fmla="*/ 5027484 h 68"/>
              <a:gd name="T24" fmla="*/ 7709924 w 310"/>
              <a:gd name="T25" fmla="*/ 5518081 h 68"/>
              <a:gd name="T26" fmla="*/ 7581593 w 310"/>
              <a:gd name="T27" fmla="*/ 5027484 h 68"/>
              <a:gd name="T28" fmla="*/ 6424817 w 310"/>
              <a:gd name="T29" fmla="*/ 5027484 h 68"/>
              <a:gd name="T30" fmla="*/ 5268400 w 310"/>
              <a:gd name="T31" fmla="*/ 6253802 h 68"/>
              <a:gd name="T32" fmla="*/ 2184502 w 310"/>
              <a:gd name="T33" fmla="*/ 5885766 h 68"/>
              <a:gd name="T34" fmla="*/ 1413438 w 310"/>
              <a:gd name="T35" fmla="*/ 5763204 h 68"/>
              <a:gd name="T36" fmla="*/ 771064 w 310"/>
              <a:gd name="T37" fmla="*/ 5395519 h 68"/>
              <a:gd name="T38" fmla="*/ 899396 w 310"/>
              <a:gd name="T39" fmla="*/ 5027484 h 68"/>
              <a:gd name="T40" fmla="*/ 1413438 w 310"/>
              <a:gd name="T41" fmla="*/ 5763204 h 68"/>
              <a:gd name="T42" fmla="*/ 24800232 w 310"/>
              <a:gd name="T43" fmla="*/ 6866961 h 68"/>
              <a:gd name="T44" fmla="*/ 25442965 w 310"/>
              <a:gd name="T45" fmla="*/ 6989522 h 68"/>
              <a:gd name="T46" fmla="*/ 21973356 w 310"/>
              <a:gd name="T47" fmla="*/ 7602681 h 68"/>
              <a:gd name="T48" fmla="*/ 29040906 w 310"/>
              <a:gd name="T49" fmla="*/ 6376363 h 68"/>
              <a:gd name="T50" fmla="*/ 29040906 w 310"/>
              <a:gd name="T51" fmla="*/ 6376363 h 68"/>
              <a:gd name="T52" fmla="*/ 31225408 w 310"/>
              <a:gd name="T53" fmla="*/ 6131240 h 68"/>
              <a:gd name="T54" fmla="*/ 32381825 w 310"/>
              <a:gd name="T55" fmla="*/ 6131240 h 68"/>
              <a:gd name="T56" fmla="*/ 30068633 w 310"/>
              <a:gd name="T57" fmla="*/ 5885766 h 68"/>
              <a:gd name="T58" fmla="*/ 33281221 w 310"/>
              <a:gd name="T59" fmla="*/ 5885766 h 68"/>
              <a:gd name="T60" fmla="*/ 33152889 w 310"/>
              <a:gd name="T61" fmla="*/ 6253802 h 68"/>
              <a:gd name="T62" fmla="*/ 10793822 w 310"/>
              <a:gd name="T63" fmla="*/ 1962039 h 68"/>
              <a:gd name="T64" fmla="*/ 7581593 w 310"/>
              <a:gd name="T65" fmla="*/ 613159 h 68"/>
              <a:gd name="T66" fmla="*/ 10793822 w 310"/>
              <a:gd name="T67" fmla="*/ 1962039 h 68"/>
              <a:gd name="T68" fmla="*/ 28141152 w 310"/>
              <a:gd name="T69" fmla="*/ 368035 h 68"/>
              <a:gd name="T70" fmla="*/ 30582675 w 310"/>
              <a:gd name="T71" fmla="*/ 1226318 h 68"/>
              <a:gd name="T72" fmla="*/ 33538242 w 310"/>
              <a:gd name="T73" fmla="*/ 1594003 h 68"/>
              <a:gd name="T74" fmla="*/ 33538242 w 310"/>
              <a:gd name="T75" fmla="*/ 2207162 h 68"/>
              <a:gd name="T76" fmla="*/ 35722744 w 310"/>
              <a:gd name="T77" fmla="*/ 2329724 h 68"/>
              <a:gd name="T78" fmla="*/ 38549621 w 310"/>
              <a:gd name="T79" fmla="*/ 3065445 h 68"/>
              <a:gd name="T80" fmla="*/ 39706396 w 310"/>
              <a:gd name="T81" fmla="*/ 3556042 h 68"/>
              <a:gd name="T82" fmla="*/ 38549621 w 310"/>
              <a:gd name="T83" fmla="*/ 5885766 h 68"/>
              <a:gd name="T84" fmla="*/ 37907247 w 310"/>
              <a:gd name="T85" fmla="*/ 6131240 h 68"/>
              <a:gd name="T86" fmla="*/ 38678311 w 310"/>
              <a:gd name="T87" fmla="*/ 4782360 h 68"/>
              <a:gd name="T88" fmla="*/ 36622140 w 310"/>
              <a:gd name="T89" fmla="*/ 6744399 h 68"/>
              <a:gd name="T90" fmla="*/ 34694659 w 310"/>
              <a:gd name="T91" fmla="*/ 6498925 h 68"/>
              <a:gd name="T92" fmla="*/ 642374 w 310"/>
              <a:gd name="T93" fmla="*/ 4169201 h 68"/>
              <a:gd name="T94" fmla="*/ 899396 w 310"/>
              <a:gd name="T95" fmla="*/ 4169201 h 68"/>
              <a:gd name="T96" fmla="*/ 1028085 w 310"/>
              <a:gd name="T97" fmla="*/ 2697760 h 68"/>
              <a:gd name="T98" fmla="*/ 1542128 w 310"/>
              <a:gd name="T99" fmla="*/ 2207162 h 68"/>
              <a:gd name="T100" fmla="*/ 2184502 w 310"/>
              <a:gd name="T101" fmla="*/ 1962039 h 68"/>
              <a:gd name="T102" fmla="*/ 5782443 w 310"/>
              <a:gd name="T103" fmla="*/ 1594003 h 68"/>
              <a:gd name="T104" fmla="*/ 2826877 w 310"/>
              <a:gd name="T105" fmla="*/ 2575198 h 68"/>
              <a:gd name="T106" fmla="*/ 6681839 w 310"/>
              <a:gd name="T107" fmla="*/ 1594003 h 6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10" h="68">
                <a:moveTo>
                  <a:pt x="151" y="62"/>
                </a:moveTo>
                <a:cubicBezTo>
                  <a:pt x="151" y="62"/>
                  <a:pt x="152" y="62"/>
                  <a:pt x="152" y="62"/>
                </a:cubicBezTo>
                <a:lnTo>
                  <a:pt x="155" y="66"/>
                </a:lnTo>
                <a:cubicBezTo>
                  <a:pt x="156" y="66"/>
                  <a:pt x="159" y="63"/>
                  <a:pt x="159" y="63"/>
                </a:cubicBezTo>
                <a:cubicBezTo>
                  <a:pt x="161" y="62"/>
                  <a:pt x="171" y="64"/>
                  <a:pt x="171" y="65"/>
                </a:cubicBezTo>
                <a:cubicBezTo>
                  <a:pt x="171" y="65"/>
                  <a:pt x="164" y="63"/>
                  <a:pt x="162" y="63"/>
                </a:cubicBezTo>
                <a:lnTo>
                  <a:pt x="160" y="63"/>
                </a:lnTo>
                <a:cubicBezTo>
                  <a:pt x="160" y="63"/>
                  <a:pt x="156" y="66"/>
                  <a:pt x="155" y="67"/>
                </a:cubicBezTo>
                <a:lnTo>
                  <a:pt x="151" y="62"/>
                </a:lnTo>
                <a:close/>
                <a:moveTo>
                  <a:pt x="151" y="62"/>
                </a:moveTo>
                <a:lnTo>
                  <a:pt x="151" y="62"/>
                </a:lnTo>
                <a:cubicBezTo>
                  <a:pt x="150" y="62"/>
                  <a:pt x="148" y="63"/>
                  <a:pt x="147" y="63"/>
                </a:cubicBezTo>
                <a:cubicBezTo>
                  <a:pt x="147" y="63"/>
                  <a:pt x="147" y="63"/>
                  <a:pt x="147" y="63"/>
                </a:cubicBezTo>
                <a:cubicBezTo>
                  <a:pt x="147" y="63"/>
                  <a:pt x="147" y="63"/>
                  <a:pt x="147" y="63"/>
                </a:cubicBezTo>
                <a:cubicBezTo>
                  <a:pt x="149" y="63"/>
                  <a:pt x="151" y="62"/>
                  <a:pt x="151" y="62"/>
                </a:cubicBezTo>
                <a:close/>
                <a:moveTo>
                  <a:pt x="145" y="63"/>
                </a:moveTo>
                <a:lnTo>
                  <a:pt x="143" y="63"/>
                </a:lnTo>
                <a:cubicBezTo>
                  <a:pt x="140" y="65"/>
                  <a:pt x="139" y="66"/>
                  <a:pt x="139" y="66"/>
                </a:cubicBezTo>
                <a:lnTo>
                  <a:pt x="136" y="65"/>
                </a:lnTo>
                <a:cubicBezTo>
                  <a:pt x="136" y="65"/>
                  <a:pt x="136" y="62"/>
                  <a:pt x="135" y="62"/>
                </a:cubicBezTo>
                <a:cubicBezTo>
                  <a:pt x="134" y="61"/>
                  <a:pt x="132" y="60"/>
                  <a:pt x="131" y="63"/>
                </a:cubicBezTo>
                <a:lnTo>
                  <a:pt x="126" y="58"/>
                </a:lnTo>
                <a:cubicBezTo>
                  <a:pt x="124" y="57"/>
                  <a:pt x="123" y="57"/>
                  <a:pt x="122" y="59"/>
                </a:cubicBezTo>
                <a:lnTo>
                  <a:pt x="121" y="55"/>
                </a:lnTo>
                <a:lnTo>
                  <a:pt x="117" y="55"/>
                </a:lnTo>
                <a:cubicBezTo>
                  <a:pt x="114" y="54"/>
                  <a:pt x="112" y="52"/>
                  <a:pt x="112" y="52"/>
                </a:cubicBezTo>
                <a:lnTo>
                  <a:pt x="103" y="53"/>
                </a:lnTo>
                <a:lnTo>
                  <a:pt x="103" y="52"/>
                </a:lnTo>
                <a:cubicBezTo>
                  <a:pt x="108" y="52"/>
                  <a:pt x="112" y="51"/>
                  <a:pt x="112" y="51"/>
                </a:cubicBezTo>
                <a:cubicBezTo>
                  <a:pt x="113" y="51"/>
                  <a:pt x="114" y="54"/>
                  <a:pt x="117" y="54"/>
                </a:cubicBezTo>
                <a:lnTo>
                  <a:pt x="122" y="54"/>
                </a:lnTo>
                <a:lnTo>
                  <a:pt x="122" y="57"/>
                </a:lnTo>
                <a:cubicBezTo>
                  <a:pt x="122" y="57"/>
                  <a:pt x="126" y="56"/>
                  <a:pt x="127" y="57"/>
                </a:cubicBezTo>
                <a:cubicBezTo>
                  <a:pt x="129" y="60"/>
                  <a:pt x="130" y="62"/>
                  <a:pt x="130" y="62"/>
                </a:cubicBezTo>
                <a:cubicBezTo>
                  <a:pt x="131" y="60"/>
                  <a:pt x="133" y="60"/>
                  <a:pt x="136" y="61"/>
                </a:cubicBezTo>
                <a:cubicBezTo>
                  <a:pt x="137" y="62"/>
                  <a:pt x="137" y="65"/>
                  <a:pt x="137" y="65"/>
                </a:cubicBezTo>
                <a:cubicBezTo>
                  <a:pt x="139" y="65"/>
                  <a:pt x="140" y="64"/>
                  <a:pt x="142" y="63"/>
                </a:cubicBezTo>
                <a:cubicBezTo>
                  <a:pt x="142" y="63"/>
                  <a:pt x="145" y="62"/>
                  <a:pt x="146" y="62"/>
                </a:cubicBezTo>
                <a:lnTo>
                  <a:pt x="147" y="63"/>
                </a:lnTo>
                <a:lnTo>
                  <a:pt x="145" y="63"/>
                </a:lnTo>
                <a:close/>
                <a:moveTo>
                  <a:pt x="105" y="50"/>
                </a:moveTo>
                <a:cubicBezTo>
                  <a:pt x="103" y="51"/>
                  <a:pt x="94" y="53"/>
                  <a:pt x="92" y="52"/>
                </a:cubicBezTo>
                <a:cubicBezTo>
                  <a:pt x="91" y="50"/>
                  <a:pt x="93" y="48"/>
                  <a:pt x="94" y="48"/>
                </a:cubicBezTo>
                <a:cubicBezTo>
                  <a:pt x="93" y="48"/>
                  <a:pt x="84" y="46"/>
                  <a:pt x="82" y="44"/>
                </a:cubicBezTo>
                <a:cubicBezTo>
                  <a:pt x="79" y="44"/>
                  <a:pt x="76" y="46"/>
                  <a:pt x="73" y="46"/>
                </a:cubicBezTo>
                <a:cubicBezTo>
                  <a:pt x="70" y="48"/>
                  <a:pt x="68" y="48"/>
                  <a:pt x="67" y="48"/>
                </a:cubicBezTo>
                <a:cubicBezTo>
                  <a:pt x="66" y="48"/>
                  <a:pt x="65" y="44"/>
                  <a:pt x="65" y="44"/>
                </a:cubicBezTo>
                <a:cubicBezTo>
                  <a:pt x="65" y="44"/>
                  <a:pt x="63" y="48"/>
                  <a:pt x="61" y="48"/>
                </a:cubicBezTo>
                <a:cubicBezTo>
                  <a:pt x="63" y="46"/>
                  <a:pt x="65" y="43"/>
                  <a:pt x="65" y="43"/>
                </a:cubicBezTo>
                <a:cubicBezTo>
                  <a:pt x="66" y="44"/>
                  <a:pt x="67" y="46"/>
                  <a:pt x="67" y="46"/>
                </a:cubicBezTo>
                <a:lnTo>
                  <a:pt x="73" y="46"/>
                </a:lnTo>
                <a:cubicBezTo>
                  <a:pt x="76" y="44"/>
                  <a:pt x="79" y="44"/>
                  <a:pt x="82" y="44"/>
                </a:cubicBezTo>
                <a:cubicBezTo>
                  <a:pt x="85" y="44"/>
                  <a:pt x="95" y="48"/>
                  <a:pt x="95" y="48"/>
                </a:cubicBezTo>
                <a:cubicBezTo>
                  <a:pt x="93" y="48"/>
                  <a:pt x="92" y="50"/>
                  <a:pt x="92" y="50"/>
                </a:cubicBezTo>
                <a:lnTo>
                  <a:pt x="93" y="51"/>
                </a:lnTo>
                <a:cubicBezTo>
                  <a:pt x="97" y="51"/>
                  <a:pt x="105" y="50"/>
                  <a:pt x="105" y="50"/>
                </a:cubicBezTo>
                <a:close/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8" y="41"/>
                  <a:pt x="58" y="41"/>
                </a:cubicBezTo>
                <a:cubicBezTo>
                  <a:pt x="58" y="41"/>
                  <a:pt x="59" y="41"/>
                  <a:pt x="59" y="41"/>
                </a:cubicBezTo>
                <a:close/>
                <a:moveTo>
                  <a:pt x="53" y="46"/>
                </a:moveTo>
                <a:cubicBezTo>
                  <a:pt x="52" y="43"/>
                  <a:pt x="56" y="42"/>
                  <a:pt x="58" y="41"/>
                </a:cubicBezTo>
                <a:cubicBezTo>
                  <a:pt x="56" y="43"/>
                  <a:pt x="53" y="44"/>
                  <a:pt x="53" y="46"/>
                </a:cubicBezTo>
                <a:close/>
                <a:moveTo>
                  <a:pt x="60" y="41"/>
                </a:moveTo>
                <a:cubicBezTo>
                  <a:pt x="59" y="42"/>
                  <a:pt x="59" y="43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59" y="43"/>
                  <a:pt x="59" y="42"/>
                  <a:pt x="59" y="41"/>
                </a:cubicBezTo>
                <a:cubicBezTo>
                  <a:pt x="59" y="41"/>
                  <a:pt x="59" y="41"/>
                  <a:pt x="60" y="41"/>
                </a:cubicBezTo>
                <a:close/>
                <a:moveTo>
                  <a:pt x="53" y="46"/>
                </a:moveTo>
                <a:cubicBezTo>
                  <a:pt x="53" y="46"/>
                  <a:pt x="50" y="43"/>
                  <a:pt x="50" y="41"/>
                </a:cubicBezTo>
                <a:cubicBezTo>
                  <a:pt x="50" y="43"/>
                  <a:pt x="47" y="47"/>
                  <a:pt x="45" y="48"/>
                </a:cubicBezTo>
                <a:cubicBezTo>
                  <a:pt x="47" y="47"/>
                  <a:pt x="50" y="41"/>
                  <a:pt x="50" y="41"/>
                </a:cubicBezTo>
                <a:cubicBezTo>
                  <a:pt x="51" y="42"/>
                  <a:pt x="52" y="44"/>
                  <a:pt x="53" y="46"/>
                </a:cubicBezTo>
                <a:close/>
                <a:moveTo>
                  <a:pt x="41" y="51"/>
                </a:moveTo>
                <a:cubicBezTo>
                  <a:pt x="41" y="51"/>
                  <a:pt x="44" y="47"/>
                  <a:pt x="45" y="44"/>
                </a:cubicBezTo>
                <a:lnTo>
                  <a:pt x="45" y="46"/>
                </a:lnTo>
                <a:cubicBezTo>
                  <a:pt x="45" y="47"/>
                  <a:pt x="41" y="51"/>
                  <a:pt x="41" y="51"/>
                </a:cubicBezTo>
                <a:close/>
                <a:moveTo>
                  <a:pt x="24" y="54"/>
                </a:moveTo>
                <a:cubicBezTo>
                  <a:pt x="23" y="53"/>
                  <a:pt x="23" y="50"/>
                  <a:pt x="24" y="50"/>
                </a:cubicBezTo>
                <a:lnTo>
                  <a:pt x="17" y="50"/>
                </a:lnTo>
                <a:lnTo>
                  <a:pt x="13" y="48"/>
                </a:lnTo>
                <a:lnTo>
                  <a:pt x="17" y="48"/>
                </a:lnTo>
                <a:cubicBezTo>
                  <a:pt x="20" y="49"/>
                  <a:pt x="25" y="49"/>
                  <a:pt x="25" y="49"/>
                </a:cubicBezTo>
                <a:cubicBezTo>
                  <a:pt x="24" y="50"/>
                  <a:pt x="24" y="53"/>
                  <a:pt x="24" y="53"/>
                </a:cubicBezTo>
                <a:cubicBezTo>
                  <a:pt x="28" y="53"/>
                  <a:pt x="39" y="48"/>
                  <a:pt x="40" y="48"/>
                </a:cubicBezTo>
                <a:cubicBezTo>
                  <a:pt x="39" y="48"/>
                  <a:pt x="28" y="54"/>
                  <a:pt x="24" y="54"/>
                </a:cubicBezTo>
                <a:close/>
                <a:moveTo>
                  <a:pt x="11" y="47"/>
                </a:moveTo>
                <a:cubicBezTo>
                  <a:pt x="11" y="47"/>
                  <a:pt x="12" y="47"/>
                  <a:pt x="12" y="48"/>
                </a:cubicBezTo>
                <a:lnTo>
                  <a:pt x="10" y="48"/>
                </a:lnTo>
                <a:cubicBezTo>
                  <a:pt x="11" y="48"/>
                  <a:pt x="11" y="47"/>
                  <a:pt x="11" y="47"/>
                </a:cubicBezTo>
                <a:close/>
                <a:moveTo>
                  <a:pt x="15" y="46"/>
                </a:moveTo>
                <a:cubicBezTo>
                  <a:pt x="12" y="44"/>
                  <a:pt x="7" y="44"/>
                  <a:pt x="6" y="44"/>
                </a:cubicBezTo>
                <a:cubicBezTo>
                  <a:pt x="5" y="44"/>
                  <a:pt x="4" y="43"/>
                  <a:pt x="5" y="41"/>
                </a:cubicBezTo>
                <a:cubicBezTo>
                  <a:pt x="6" y="41"/>
                  <a:pt x="7" y="40"/>
                  <a:pt x="8" y="39"/>
                </a:cubicBezTo>
                <a:cubicBezTo>
                  <a:pt x="8" y="39"/>
                  <a:pt x="3" y="35"/>
                  <a:pt x="0" y="35"/>
                </a:cubicBezTo>
                <a:cubicBezTo>
                  <a:pt x="3" y="34"/>
                  <a:pt x="9" y="39"/>
                  <a:pt x="9" y="39"/>
                </a:cubicBezTo>
                <a:lnTo>
                  <a:pt x="7" y="41"/>
                </a:lnTo>
                <a:cubicBezTo>
                  <a:pt x="5" y="43"/>
                  <a:pt x="6" y="44"/>
                  <a:pt x="6" y="44"/>
                </a:cubicBezTo>
                <a:cubicBezTo>
                  <a:pt x="6" y="43"/>
                  <a:pt x="7" y="43"/>
                  <a:pt x="7" y="43"/>
                </a:cubicBezTo>
                <a:cubicBezTo>
                  <a:pt x="12" y="43"/>
                  <a:pt x="17" y="46"/>
                  <a:pt x="17" y="46"/>
                </a:cubicBezTo>
                <a:lnTo>
                  <a:pt x="16" y="46"/>
                </a:lnTo>
                <a:cubicBezTo>
                  <a:pt x="14" y="46"/>
                  <a:pt x="13" y="47"/>
                  <a:pt x="11" y="47"/>
                </a:cubicBezTo>
                <a:cubicBezTo>
                  <a:pt x="11" y="47"/>
                  <a:pt x="13" y="46"/>
                  <a:pt x="15" y="46"/>
                </a:cubicBezTo>
                <a:close/>
                <a:moveTo>
                  <a:pt x="180" y="62"/>
                </a:moveTo>
                <a:cubicBezTo>
                  <a:pt x="180" y="62"/>
                  <a:pt x="179" y="60"/>
                  <a:pt x="180" y="59"/>
                </a:cubicBezTo>
                <a:cubicBezTo>
                  <a:pt x="181" y="57"/>
                  <a:pt x="191" y="60"/>
                  <a:pt x="191" y="60"/>
                </a:cubicBezTo>
                <a:lnTo>
                  <a:pt x="193" y="56"/>
                </a:lnTo>
                <a:lnTo>
                  <a:pt x="198" y="56"/>
                </a:lnTo>
                <a:lnTo>
                  <a:pt x="200" y="51"/>
                </a:lnTo>
                <a:cubicBezTo>
                  <a:pt x="202" y="52"/>
                  <a:pt x="205" y="53"/>
                  <a:pt x="207" y="53"/>
                </a:cubicBezTo>
                <a:cubicBezTo>
                  <a:pt x="207" y="53"/>
                  <a:pt x="202" y="53"/>
                  <a:pt x="200" y="52"/>
                </a:cubicBezTo>
                <a:lnTo>
                  <a:pt x="198" y="57"/>
                </a:lnTo>
                <a:lnTo>
                  <a:pt x="193" y="57"/>
                </a:lnTo>
                <a:lnTo>
                  <a:pt x="191" y="60"/>
                </a:lnTo>
                <a:cubicBezTo>
                  <a:pt x="191" y="60"/>
                  <a:pt x="184" y="59"/>
                  <a:pt x="182" y="59"/>
                </a:cubicBezTo>
                <a:cubicBezTo>
                  <a:pt x="180" y="60"/>
                  <a:pt x="181" y="62"/>
                  <a:pt x="181" y="62"/>
                </a:cubicBezTo>
                <a:cubicBezTo>
                  <a:pt x="179" y="63"/>
                  <a:pt x="174" y="63"/>
                  <a:pt x="171" y="62"/>
                </a:cubicBezTo>
                <a:lnTo>
                  <a:pt x="180" y="62"/>
                </a:lnTo>
                <a:close/>
                <a:moveTo>
                  <a:pt x="215" y="50"/>
                </a:moveTo>
                <a:lnTo>
                  <a:pt x="215" y="53"/>
                </a:lnTo>
                <a:cubicBezTo>
                  <a:pt x="214" y="51"/>
                  <a:pt x="214" y="50"/>
                  <a:pt x="215" y="50"/>
                </a:cubicBezTo>
                <a:close/>
                <a:moveTo>
                  <a:pt x="226" y="52"/>
                </a:moveTo>
                <a:cubicBezTo>
                  <a:pt x="225" y="52"/>
                  <a:pt x="217" y="50"/>
                  <a:pt x="215" y="50"/>
                </a:cubicBezTo>
                <a:cubicBezTo>
                  <a:pt x="218" y="50"/>
                  <a:pt x="225" y="52"/>
                  <a:pt x="226" y="52"/>
                </a:cubicBezTo>
                <a:close/>
                <a:moveTo>
                  <a:pt x="226" y="48"/>
                </a:moveTo>
                <a:lnTo>
                  <a:pt x="227" y="48"/>
                </a:lnTo>
                <a:cubicBezTo>
                  <a:pt x="227" y="48"/>
                  <a:pt x="226" y="51"/>
                  <a:pt x="226" y="52"/>
                </a:cubicBezTo>
                <a:cubicBezTo>
                  <a:pt x="225" y="51"/>
                  <a:pt x="226" y="48"/>
                  <a:pt x="226" y="48"/>
                </a:cubicBezTo>
                <a:close/>
                <a:moveTo>
                  <a:pt x="232" y="49"/>
                </a:moveTo>
                <a:lnTo>
                  <a:pt x="233" y="48"/>
                </a:lnTo>
                <a:lnTo>
                  <a:pt x="234" y="46"/>
                </a:lnTo>
                <a:cubicBezTo>
                  <a:pt x="237" y="48"/>
                  <a:pt x="243" y="50"/>
                  <a:pt x="243" y="50"/>
                </a:cubicBezTo>
                <a:lnTo>
                  <a:pt x="244" y="46"/>
                </a:lnTo>
                <a:lnTo>
                  <a:pt x="251" y="50"/>
                </a:lnTo>
                <a:lnTo>
                  <a:pt x="251" y="48"/>
                </a:lnTo>
                <a:lnTo>
                  <a:pt x="252" y="48"/>
                </a:lnTo>
                <a:lnTo>
                  <a:pt x="252" y="50"/>
                </a:lnTo>
                <a:lnTo>
                  <a:pt x="251" y="50"/>
                </a:lnTo>
                <a:lnTo>
                  <a:pt x="244" y="48"/>
                </a:lnTo>
                <a:lnTo>
                  <a:pt x="243" y="51"/>
                </a:lnTo>
                <a:cubicBezTo>
                  <a:pt x="241" y="51"/>
                  <a:pt x="237" y="48"/>
                  <a:pt x="235" y="48"/>
                </a:cubicBezTo>
                <a:lnTo>
                  <a:pt x="234" y="48"/>
                </a:lnTo>
                <a:cubicBezTo>
                  <a:pt x="233" y="49"/>
                  <a:pt x="233" y="50"/>
                  <a:pt x="232" y="50"/>
                </a:cubicBezTo>
                <a:cubicBezTo>
                  <a:pt x="232" y="50"/>
                  <a:pt x="230" y="48"/>
                  <a:pt x="228" y="48"/>
                </a:cubicBezTo>
                <a:cubicBezTo>
                  <a:pt x="231" y="48"/>
                  <a:pt x="232" y="49"/>
                  <a:pt x="232" y="49"/>
                </a:cubicBezTo>
                <a:close/>
                <a:moveTo>
                  <a:pt x="258" y="51"/>
                </a:moveTo>
                <a:lnTo>
                  <a:pt x="259" y="48"/>
                </a:lnTo>
                <a:cubicBezTo>
                  <a:pt x="262" y="48"/>
                  <a:pt x="268" y="52"/>
                  <a:pt x="269" y="53"/>
                </a:cubicBezTo>
                <a:cubicBezTo>
                  <a:pt x="267" y="53"/>
                  <a:pt x="262" y="49"/>
                  <a:pt x="259" y="49"/>
                </a:cubicBezTo>
                <a:lnTo>
                  <a:pt x="258" y="52"/>
                </a:lnTo>
                <a:cubicBezTo>
                  <a:pt x="257" y="52"/>
                  <a:pt x="255" y="50"/>
                  <a:pt x="254" y="49"/>
                </a:cubicBezTo>
                <a:lnTo>
                  <a:pt x="258" y="51"/>
                </a:lnTo>
                <a:close/>
                <a:moveTo>
                  <a:pt x="100" y="0"/>
                </a:moveTo>
                <a:cubicBezTo>
                  <a:pt x="111" y="26"/>
                  <a:pt x="132" y="46"/>
                  <a:pt x="160" y="57"/>
                </a:cubicBezTo>
                <a:cubicBezTo>
                  <a:pt x="132" y="48"/>
                  <a:pt x="111" y="26"/>
                  <a:pt x="100" y="0"/>
                </a:cubicBezTo>
                <a:close/>
                <a:moveTo>
                  <a:pt x="85" y="16"/>
                </a:moveTo>
                <a:lnTo>
                  <a:pt x="84" y="16"/>
                </a:lnTo>
                <a:lnTo>
                  <a:pt x="67" y="16"/>
                </a:lnTo>
                <a:cubicBezTo>
                  <a:pt x="67" y="16"/>
                  <a:pt x="63" y="19"/>
                  <a:pt x="60" y="19"/>
                </a:cubicBezTo>
                <a:cubicBezTo>
                  <a:pt x="60" y="16"/>
                  <a:pt x="59" y="15"/>
                  <a:pt x="57" y="13"/>
                </a:cubicBezTo>
                <a:cubicBezTo>
                  <a:pt x="57" y="13"/>
                  <a:pt x="55" y="12"/>
                  <a:pt x="56" y="10"/>
                </a:cubicBezTo>
                <a:cubicBezTo>
                  <a:pt x="57" y="10"/>
                  <a:pt x="59" y="6"/>
                  <a:pt x="59" y="5"/>
                </a:cubicBezTo>
                <a:cubicBezTo>
                  <a:pt x="59" y="6"/>
                  <a:pt x="58" y="10"/>
                  <a:pt x="57" y="10"/>
                </a:cubicBezTo>
                <a:cubicBezTo>
                  <a:pt x="57" y="12"/>
                  <a:pt x="57" y="12"/>
                  <a:pt x="58" y="13"/>
                </a:cubicBezTo>
                <a:cubicBezTo>
                  <a:pt x="59" y="15"/>
                  <a:pt x="61" y="16"/>
                  <a:pt x="60" y="19"/>
                </a:cubicBezTo>
                <a:cubicBezTo>
                  <a:pt x="62" y="19"/>
                  <a:pt x="64" y="16"/>
                  <a:pt x="66" y="15"/>
                </a:cubicBezTo>
                <a:lnTo>
                  <a:pt x="84" y="16"/>
                </a:lnTo>
                <a:cubicBezTo>
                  <a:pt x="84" y="16"/>
                  <a:pt x="87" y="6"/>
                  <a:pt x="92" y="0"/>
                </a:cubicBezTo>
                <a:cubicBezTo>
                  <a:pt x="87" y="7"/>
                  <a:pt x="85" y="16"/>
                  <a:pt x="85" y="16"/>
                </a:cubicBezTo>
                <a:close/>
                <a:moveTo>
                  <a:pt x="230" y="13"/>
                </a:moveTo>
                <a:lnTo>
                  <a:pt x="219" y="4"/>
                </a:lnTo>
                <a:lnTo>
                  <a:pt x="219" y="3"/>
                </a:lnTo>
                <a:lnTo>
                  <a:pt x="230" y="13"/>
                </a:lnTo>
                <a:close/>
                <a:moveTo>
                  <a:pt x="238" y="10"/>
                </a:moveTo>
                <a:cubicBezTo>
                  <a:pt x="238" y="10"/>
                  <a:pt x="238" y="10"/>
                  <a:pt x="239" y="10"/>
                </a:cubicBezTo>
                <a:cubicBezTo>
                  <a:pt x="236" y="11"/>
                  <a:pt x="231" y="13"/>
                  <a:pt x="230" y="13"/>
                </a:cubicBezTo>
                <a:cubicBezTo>
                  <a:pt x="231" y="13"/>
                  <a:pt x="237" y="10"/>
                  <a:pt x="238" y="10"/>
                </a:cubicBezTo>
                <a:close/>
                <a:moveTo>
                  <a:pt x="256" y="16"/>
                </a:moveTo>
                <a:cubicBezTo>
                  <a:pt x="256" y="16"/>
                  <a:pt x="243" y="11"/>
                  <a:pt x="239" y="10"/>
                </a:cubicBezTo>
                <a:cubicBezTo>
                  <a:pt x="241" y="10"/>
                  <a:pt x="256" y="16"/>
                  <a:pt x="256" y="16"/>
                </a:cubicBezTo>
                <a:close/>
                <a:moveTo>
                  <a:pt x="261" y="18"/>
                </a:moveTo>
                <a:lnTo>
                  <a:pt x="261" y="13"/>
                </a:lnTo>
                <a:cubicBezTo>
                  <a:pt x="261" y="13"/>
                  <a:pt x="265" y="14"/>
                  <a:pt x="267" y="16"/>
                </a:cubicBezTo>
                <a:cubicBezTo>
                  <a:pt x="265" y="14"/>
                  <a:pt x="262" y="14"/>
                  <a:pt x="262" y="14"/>
                </a:cubicBezTo>
                <a:cubicBezTo>
                  <a:pt x="262" y="15"/>
                  <a:pt x="263" y="17"/>
                  <a:pt x="262" y="19"/>
                </a:cubicBezTo>
                <a:lnTo>
                  <a:pt x="256" y="16"/>
                </a:lnTo>
                <a:cubicBezTo>
                  <a:pt x="256" y="16"/>
                  <a:pt x="259" y="17"/>
                  <a:pt x="261" y="18"/>
                </a:cubicBezTo>
                <a:close/>
                <a:moveTo>
                  <a:pt x="271" y="15"/>
                </a:moveTo>
                <a:cubicBezTo>
                  <a:pt x="272" y="15"/>
                  <a:pt x="272" y="15"/>
                  <a:pt x="272" y="15"/>
                </a:cubicBezTo>
                <a:cubicBezTo>
                  <a:pt x="272" y="16"/>
                  <a:pt x="270" y="19"/>
                  <a:pt x="269" y="19"/>
                </a:cubicBezTo>
                <a:lnTo>
                  <a:pt x="271" y="15"/>
                </a:lnTo>
                <a:close/>
                <a:moveTo>
                  <a:pt x="278" y="19"/>
                </a:moveTo>
                <a:cubicBezTo>
                  <a:pt x="279" y="20"/>
                  <a:pt x="286" y="21"/>
                  <a:pt x="290" y="22"/>
                </a:cubicBezTo>
                <a:cubicBezTo>
                  <a:pt x="295" y="23"/>
                  <a:pt x="299" y="24"/>
                  <a:pt x="300" y="25"/>
                </a:cubicBezTo>
                <a:lnTo>
                  <a:pt x="302" y="29"/>
                </a:lnTo>
                <a:lnTo>
                  <a:pt x="301" y="29"/>
                </a:lnTo>
                <a:lnTo>
                  <a:pt x="300" y="25"/>
                </a:lnTo>
                <a:cubicBezTo>
                  <a:pt x="299" y="25"/>
                  <a:pt x="294" y="24"/>
                  <a:pt x="290" y="23"/>
                </a:cubicBezTo>
                <a:cubicBezTo>
                  <a:pt x="282" y="21"/>
                  <a:pt x="278" y="21"/>
                  <a:pt x="277" y="19"/>
                </a:cubicBezTo>
                <a:cubicBezTo>
                  <a:pt x="277" y="19"/>
                  <a:pt x="275" y="16"/>
                  <a:pt x="274" y="15"/>
                </a:cubicBezTo>
                <a:cubicBezTo>
                  <a:pt x="276" y="16"/>
                  <a:pt x="278" y="19"/>
                  <a:pt x="278" y="19"/>
                </a:cubicBezTo>
                <a:close/>
                <a:moveTo>
                  <a:pt x="309" y="29"/>
                </a:moveTo>
                <a:cubicBezTo>
                  <a:pt x="309" y="29"/>
                  <a:pt x="307" y="30"/>
                  <a:pt x="307" y="33"/>
                </a:cubicBezTo>
                <a:cubicBezTo>
                  <a:pt x="307" y="35"/>
                  <a:pt x="305" y="37"/>
                  <a:pt x="303" y="38"/>
                </a:cubicBezTo>
                <a:cubicBezTo>
                  <a:pt x="302" y="38"/>
                  <a:pt x="303" y="39"/>
                  <a:pt x="306" y="39"/>
                </a:cubicBezTo>
                <a:lnTo>
                  <a:pt x="308" y="40"/>
                </a:lnTo>
                <a:cubicBezTo>
                  <a:pt x="309" y="43"/>
                  <a:pt x="305" y="46"/>
                  <a:pt x="300" y="48"/>
                </a:cubicBezTo>
                <a:cubicBezTo>
                  <a:pt x="300" y="48"/>
                  <a:pt x="299" y="50"/>
                  <a:pt x="301" y="51"/>
                </a:cubicBezTo>
                <a:lnTo>
                  <a:pt x="300" y="52"/>
                </a:lnTo>
                <a:cubicBezTo>
                  <a:pt x="296" y="52"/>
                  <a:pt x="295" y="51"/>
                  <a:pt x="295" y="51"/>
                </a:cubicBezTo>
                <a:cubicBezTo>
                  <a:pt x="295" y="51"/>
                  <a:pt x="293" y="54"/>
                  <a:pt x="293" y="55"/>
                </a:cubicBezTo>
                <a:cubicBezTo>
                  <a:pt x="293" y="54"/>
                  <a:pt x="295" y="50"/>
                  <a:pt x="295" y="50"/>
                </a:cubicBezTo>
                <a:cubicBezTo>
                  <a:pt x="296" y="51"/>
                  <a:pt x="297" y="51"/>
                  <a:pt x="300" y="51"/>
                </a:cubicBezTo>
                <a:lnTo>
                  <a:pt x="301" y="51"/>
                </a:lnTo>
                <a:cubicBezTo>
                  <a:pt x="299" y="51"/>
                  <a:pt x="299" y="48"/>
                  <a:pt x="300" y="48"/>
                </a:cubicBezTo>
                <a:cubicBezTo>
                  <a:pt x="305" y="44"/>
                  <a:pt x="308" y="41"/>
                  <a:pt x="308" y="41"/>
                </a:cubicBezTo>
                <a:cubicBezTo>
                  <a:pt x="305" y="40"/>
                  <a:pt x="301" y="39"/>
                  <a:pt x="301" y="39"/>
                </a:cubicBezTo>
                <a:lnTo>
                  <a:pt x="301" y="38"/>
                </a:lnTo>
                <a:lnTo>
                  <a:pt x="303" y="38"/>
                </a:lnTo>
                <a:cubicBezTo>
                  <a:pt x="305" y="36"/>
                  <a:pt x="306" y="34"/>
                  <a:pt x="306" y="33"/>
                </a:cubicBezTo>
                <a:cubicBezTo>
                  <a:pt x="306" y="30"/>
                  <a:pt x="308" y="29"/>
                  <a:pt x="309" y="29"/>
                </a:cubicBezTo>
                <a:close/>
                <a:moveTo>
                  <a:pt x="285" y="55"/>
                </a:moveTo>
                <a:cubicBezTo>
                  <a:pt x="284" y="54"/>
                  <a:pt x="286" y="53"/>
                  <a:pt x="286" y="53"/>
                </a:cubicBezTo>
                <a:cubicBezTo>
                  <a:pt x="286" y="54"/>
                  <a:pt x="285" y="54"/>
                  <a:pt x="285" y="55"/>
                </a:cubicBezTo>
                <a:close/>
                <a:moveTo>
                  <a:pt x="282" y="56"/>
                </a:moveTo>
                <a:cubicBezTo>
                  <a:pt x="281" y="56"/>
                  <a:pt x="274" y="54"/>
                  <a:pt x="272" y="52"/>
                </a:cubicBezTo>
                <a:lnTo>
                  <a:pt x="270" y="53"/>
                </a:lnTo>
                <a:lnTo>
                  <a:pt x="272" y="51"/>
                </a:lnTo>
                <a:cubicBezTo>
                  <a:pt x="275" y="54"/>
                  <a:pt x="282" y="55"/>
                  <a:pt x="284" y="56"/>
                </a:cubicBezTo>
                <a:lnTo>
                  <a:pt x="282" y="56"/>
                </a:lnTo>
                <a:close/>
                <a:moveTo>
                  <a:pt x="6" y="34"/>
                </a:moveTo>
                <a:lnTo>
                  <a:pt x="5" y="34"/>
                </a:lnTo>
                <a:lnTo>
                  <a:pt x="0" y="34"/>
                </a:lnTo>
                <a:cubicBezTo>
                  <a:pt x="1" y="34"/>
                  <a:pt x="4" y="33"/>
                  <a:pt x="6" y="34"/>
                </a:cubicBezTo>
                <a:close/>
                <a:moveTo>
                  <a:pt x="1" y="23"/>
                </a:moveTo>
                <a:cubicBezTo>
                  <a:pt x="1" y="23"/>
                  <a:pt x="1" y="22"/>
                  <a:pt x="1" y="22"/>
                </a:cubicBezTo>
                <a:cubicBezTo>
                  <a:pt x="3" y="24"/>
                  <a:pt x="6" y="33"/>
                  <a:pt x="7" y="34"/>
                </a:cubicBezTo>
                <a:lnTo>
                  <a:pt x="6" y="34"/>
                </a:lnTo>
                <a:cubicBezTo>
                  <a:pt x="5" y="31"/>
                  <a:pt x="3" y="24"/>
                  <a:pt x="1" y="23"/>
                </a:cubicBezTo>
                <a:close/>
                <a:moveTo>
                  <a:pt x="2" y="22"/>
                </a:moveTo>
                <a:cubicBezTo>
                  <a:pt x="5" y="21"/>
                  <a:pt x="9" y="20"/>
                  <a:pt x="12" y="22"/>
                </a:cubicBezTo>
                <a:lnTo>
                  <a:pt x="8" y="22"/>
                </a:lnTo>
                <a:lnTo>
                  <a:pt x="2" y="22"/>
                </a:lnTo>
                <a:cubicBezTo>
                  <a:pt x="2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lnTo>
                  <a:pt x="2" y="22"/>
                </a:lnTo>
                <a:close/>
                <a:moveTo>
                  <a:pt x="12" y="18"/>
                </a:moveTo>
                <a:cubicBezTo>
                  <a:pt x="12" y="20"/>
                  <a:pt x="13" y="21"/>
                  <a:pt x="12" y="22"/>
                </a:cubicBezTo>
                <a:lnTo>
                  <a:pt x="12" y="18"/>
                </a:lnTo>
                <a:close/>
                <a:moveTo>
                  <a:pt x="17" y="16"/>
                </a:moveTo>
                <a:cubicBezTo>
                  <a:pt x="17" y="16"/>
                  <a:pt x="16" y="15"/>
                  <a:pt x="16" y="15"/>
                </a:cubicBezTo>
                <a:cubicBezTo>
                  <a:pt x="17" y="15"/>
                  <a:pt x="17" y="16"/>
                  <a:pt x="17" y="16"/>
                </a:cubicBezTo>
                <a:close/>
                <a:moveTo>
                  <a:pt x="12" y="12"/>
                </a:moveTo>
                <a:cubicBezTo>
                  <a:pt x="13" y="11"/>
                  <a:pt x="15" y="13"/>
                  <a:pt x="16" y="15"/>
                </a:cubicBezTo>
                <a:cubicBezTo>
                  <a:pt x="16" y="14"/>
                  <a:pt x="12" y="12"/>
                  <a:pt x="12" y="12"/>
                </a:cubicBezTo>
                <a:close/>
                <a:moveTo>
                  <a:pt x="22" y="21"/>
                </a:moveTo>
                <a:cubicBezTo>
                  <a:pt x="28" y="21"/>
                  <a:pt x="45" y="13"/>
                  <a:pt x="45" y="13"/>
                </a:cubicBezTo>
                <a:lnTo>
                  <a:pt x="48" y="6"/>
                </a:lnTo>
                <a:lnTo>
                  <a:pt x="45" y="14"/>
                </a:lnTo>
                <a:cubicBezTo>
                  <a:pt x="44" y="15"/>
                  <a:pt x="28" y="22"/>
                  <a:pt x="22" y="22"/>
                </a:cubicBezTo>
                <a:cubicBezTo>
                  <a:pt x="21" y="21"/>
                  <a:pt x="19" y="19"/>
                  <a:pt x="17" y="16"/>
                </a:cubicBezTo>
                <a:cubicBezTo>
                  <a:pt x="20" y="18"/>
                  <a:pt x="22" y="20"/>
                  <a:pt x="22" y="21"/>
                </a:cubicBezTo>
                <a:close/>
                <a:moveTo>
                  <a:pt x="48" y="6"/>
                </a:moveTo>
                <a:lnTo>
                  <a:pt x="52" y="12"/>
                </a:lnTo>
                <a:cubicBezTo>
                  <a:pt x="52" y="11"/>
                  <a:pt x="57" y="6"/>
                  <a:pt x="58" y="4"/>
                </a:cubicBezTo>
                <a:lnTo>
                  <a:pt x="59" y="4"/>
                </a:lnTo>
                <a:cubicBezTo>
                  <a:pt x="57" y="7"/>
                  <a:pt x="52" y="13"/>
                  <a:pt x="52" y="13"/>
                </a:cubicBezTo>
                <a:lnTo>
                  <a:pt x="48" y="6"/>
                </a:lnTo>
                <a:close/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8" name="Freeform 3374">
            <a:extLst>
              <a:ext uri="{FF2B5EF4-FFF2-40B4-BE49-F238E27FC236}">
                <a16:creationId xmlns:a16="http://schemas.microsoft.com/office/drawing/2014/main" id="{A0543D96-2CEC-224C-B515-DACF44999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63788"/>
            <a:ext cx="44450" cy="26987"/>
          </a:xfrm>
          <a:custGeom>
            <a:avLst/>
            <a:gdLst>
              <a:gd name="T0" fmla="*/ 1137920 w 125"/>
              <a:gd name="T1" fmla="*/ 9212731 h 77"/>
              <a:gd name="T2" fmla="*/ 0 w 125"/>
              <a:gd name="T3" fmla="*/ 6878881 h 77"/>
              <a:gd name="T4" fmla="*/ 7839913 w 125"/>
              <a:gd name="T5" fmla="*/ 0 h 77"/>
              <a:gd name="T6" fmla="*/ 15679826 w 125"/>
              <a:gd name="T7" fmla="*/ 6878881 h 77"/>
              <a:gd name="T8" fmla="*/ 14541906 w 125"/>
              <a:gd name="T9" fmla="*/ 9212731 h 77"/>
              <a:gd name="T10" fmla="*/ 14541906 w 125"/>
              <a:gd name="T11" fmla="*/ 9212731 h 77"/>
              <a:gd name="T12" fmla="*/ 13909650 w 125"/>
              <a:gd name="T13" fmla="*/ 9090063 h 77"/>
              <a:gd name="T14" fmla="*/ 13530224 w 125"/>
              <a:gd name="T15" fmla="*/ 9335750 h 77"/>
              <a:gd name="T16" fmla="*/ 13024561 w 125"/>
              <a:gd name="T17" fmla="*/ 9090063 h 77"/>
              <a:gd name="T18" fmla="*/ 12392304 w 125"/>
              <a:gd name="T19" fmla="*/ 9335750 h 77"/>
              <a:gd name="T20" fmla="*/ 11760048 w 125"/>
              <a:gd name="T21" fmla="*/ 9090063 h 77"/>
              <a:gd name="T22" fmla="*/ 11127791 w 125"/>
              <a:gd name="T23" fmla="*/ 9335750 h 77"/>
              <a:gd name="T24" fmla="*/ 10748366 w 125"/>
              <a:gd name="T25" fmla="*/ 9090063 h 77"/>
              <a:gd name="T26" fmla="*/ 10242702 w 125"/>
              <a:gd name="T27" fmla="*/ 9335750 h 77"/>
              <a:gd name="T28" fmla="*/ 9610446 w 125"/>
              <a:gd name="T29" fmla="*/ 9090063 h 77"/>
              <a:gd name="T30" fmla="*/ 8851595 w 125"/>
              <a:gd name="T31" fmla="*/ 9335750 h 77"/>
              <a:gd name="T32" fmla="*/ 8345932 w 125"/>
              <a:gd name="T33" fmla="*/ 9090063 h 77"/>
              <a:gd name="T34" fmla="*/ 7839913 w 125"/>
              <a:gd name="T35" fmla="*/ 9335750 h 77"/>
              <a:gd name="T36" fmla="*/ 7207656 w 125"/>
              <a:gd name="T37" fmla="*/ 9090063 h 77"/>
              <a:gd name="T38" fmla="*/ 6449162 w 125"/>
              <a:gd name="T39" fmla="*/ 9212731 h 77"/>
              <a:gd name="T40" fmla="*/ 5690311 w 125"/>
              <a:gd name="T41" fmla="*/ 8967044 h 77"/>
              <a:gd name="T42" fmla="*/ 5058054 w 125"/>
              <a:gd name="T43" fmla="*/ 9212731 h 77"/>
              <a:gd name="T44" fmla="*/ 4425798 w 125"/>
              <a:gd name="T45" fmla="*/ 8967044 h 77"/>
              <a:gd name="T46" fmla="*/ 3793541 w 125"/>
              <a:gd name="T47" fmla="*/ 9212731 h 77"/>
              <a:gd name="T48" fmla="*/ 3161284 w 125"/>
              <a:gd name="T49" fmla="*/ 8967044 h 77"/>
              <a:gd name="T50" fmla="*/ 2529027 w 125"/>
              <a:gd name="T51" fmla="*/ 9212731 h 77"/>
              <a:gd name="T52" fmla="*/ 1896770 w 125"/>
              <a:gd name="T53" fmla="*/ 8967044 h 77"/>
              <a:gd name="T54" fmla="*/ 1264514 w 125"/>
              <a:gd name="T55" fmla="*/ 9212731 h 77"/>
              <a:gd name="T56" fmla="*/ 1137920 w 125"/>
              <a:gd name="T57" fmla="*/ 9212731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5" h="77">
                <a:moveTo>
                  <a:pt x="9" y="75"/>
                </a:moveTo>
                <a:cubicBezTo>
                  <a:pt x="7" y="69"/>
                  <a:pt x="4" y="62"/>
                  <a:pt x="0" y="56"/>
                </a:cubicBezTo>
                <a:lnTo>
                  <a:pt x="62" y="0"/>
                </a:lnTo>
                <a:lnTo>
                  <a:pt x="124" y="56"/>
                </a:lnTo>
                <a:cubicBezTo>
                  <a:pt x="123" y="62"/>
                  <a:pt x="120" y="69"/>
                  <a:pt x="115" y="75"/>
                </a:cubicBezTo>
                <a:cubicBezTo>
                  <a:pt x="114" y="75"/>
                  <a:pt x="110" y="74"/>
                  <a:pt x="110" y="74"/>
                </a:cubicBezTo>
                <a:cubicBezTo>
                  <a:pt x="110" y="74"/>
                  <a:pt x="108" y="76"/>
                  <a:pt x="107" y="76"/>
                </a:cubicBezTo>
                <a:cubicBezTo>
                  <a:pt x="104" y="76"/>
                  <a:pt x="103" y="74"/>
                  <a:pt x="103" y="74"/>
                </a:cubicBezTo>
                <a:cubicBezTo>
                  <a:pt x="103" y="74"/>
                  <a:pt x="100" y="76"/>
                  <a:pt x="98" y="76"/>
                </a:cubicBezTo>
                <a:cubicBezTo>
                  <a:pt x="95" y="76"/>
                  <a:pt x="93" y="74"/>
                  <a:pt x="93" y="74"/>
                </a:cubicBezTo>
                <a:cubicBezTo>
                  <a:pt x="93" y="74"/>
                  <a:pt x="90" y="76"/>
                  <a:pt x="88" y="76"/>
                </a:cubicBezTo>
                <a:cubicBezTo>
                  <a:pt x="86" y="75"/>
                  <a:pt x="85" y="74"/>
                  <a:pt x="85" y="74"/>
                </a:cubicBezTo>
                <a:cubicBezTo>
                  <a:pt x="85" y="74"/>
                  <a:pt x="83" y="76"/>
                  <a:pt x="81" y="76"/>
                </a:cubicBezTo>
                <a:cubicBezTo>
                  <a:pt x="79" y="75"/>
                  <a:pt x="76" y="74"/>
                  <a:pt x="76" y="74"/>
                </a:cubicBezTo>
                <a:cubicBezTo>
                  <a:pt x="76" y="74"/>
                  <a:pt x="73" y="76"/>
                  <a:pt x="70" y="76"/>
                </a:cubicBezTo>
                <a:cubicBezTo>
                  <a:pt x="68" y="76"/>
                  <a:pt x="66" y="74"/>
                  <a:pt x="66" y="74"/>
                </a:cubicBezTo>
                <a:cubicBezTo>
                  <a:pt x="66" y="74"/>
                  <a:pt x="63" y="76"/>
                  <a:pt x="62" y="76"/>
                </a:cubicBezTo>
                <a:lnTo>
                  <a:pt x="57" y="74"/>
                </a:lnTo>
                <a:cubicBezTo>
                  <a:pt x="57" y="74"/>
                  <a:pt x="53" y="75"/>
                  <a:pt x="51" y="75"/>
                </a:cubicBezTo>
                <a:cubicBezTo>
                  <a:pt x="50" y="75"/>
                  <a:pt x="45" y="73"/>
                  <a:pt x="45" y="73"/>
                </a:cubicBezTo>
                <a:cubicBezTo>
                  <a:pt x="45" y="73"/>
                  <a:pt x="41" y="75"/>
                  <a:pt x="40" y="75"/>
                </a:cubicBezTo>
                <a:cubicBezTo>
                  <a:pt x="38" y="75"/>
                  <a:pt x="35" y="73"/>
                  <a:pt x="35" y="73"/>
                </a:cubicBezTo>
                <a:cubicBezTo>
                  <a:pt x="35" y="73"/>
                  <a:pt x="32" y="75"/>
                  <a:pt x="30" y="75"/>
                </a:cubicBezTo>
                <a:cubicBezTo>
                  <a:pt x="28" y="74"/>
                  <a:pt x="25" y="73"/>
                  <a:pt x="25" y="73"/>
                </a:cubicBezTo>
                <a:cubicBezTo>
                  <a:pt x="25" y="73"/>
                  <a:pt x="22" y="75"/>
                  <a:pt x="20" y="75"/>
                </a:cubicBezTo>
                <a:cubicBezTo>
                  <a:pt x="17" y="74"/>
                  <a:pt x="15" y="73"/>
                  <a:pt x="15" y="73"/>
                </a:cubicBezTo>
                <a:cubicBezTo>
                  <a:pt x="15" y="73"/>
                  <a:pt x="14" y="73"/>
                  <a:pt x="10" y="75"/>
                </a:cubicBezTo>
                <a:lnTo>
                  <a:pt x="9" y="75"/>
                </a:lnTo>
              </a:path>
            </a:pathLst>
          </a:custGeom>
          <a:solidFill>
            <a:srgbClr val="A7D5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29" name="Freeform 3375">
            <a:extLst>
              <a:ext uri="{FF2B5EF4-FFF2-40B4-BE49-F238E27FC236}">
                <a16:creationId xmlns:a16="http://schemas.microsoft.com/office/drawing/2014/main" id="{9632EFD0-D0EA-BB41-8D56-ED7CF78F7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379663"/>
            <a:ext cx="3175" cy="7937"/>
          </a:xfrm>
          <a:custGeom>
            <a:avLst/>
            <a:gdLst>
              <a:gd name="T0" fmla="*/ 0 w 7"/>
              <a:gd name="T1" fmla="*/ 2733214 h 22"/>
              <a:gd name="T2" fmla="*/ 1028700 w 7"/>
              <a:gd name="T3" fmla="*/ 1171429 h 22"/>
              <a:gd name="T4" fmla="*/ 0 w 7"/>
              <a:gd name="T5" fmla="*/ 0 h 22"/>
              <a:gd name="T6" fmla="*/ 0 w 7"/>
              <a:gd name="T7" fmla="*/ 0 h 22"/>
              <a:gd name="T8" fmla="*/ 1234168 w 7"/>
              <a:gd name="T9" fmla="*/ 1171429 h 22"/>
              <a:gd name="T10" fmla="*/ 0 w 7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2">
                <a:moveTo>
                  <a:pt x="0" y="21"/>
                </a:moveTo>
                <a:cubicBezTo>
                  <a:pt x="4" y="17"/>
                  <a:pt x="6" y="13"/>
                  <a:pt x="5" y="9"/>
                </a:cubicBezTo>
                <a:cubicBezTo>
                  <a:pt x="5" y="5"/>
                  <a:pt x="0" y="0"/>
                  <a:pt x="0" y="0"/>
                </a:cubicBezTo>
                <a:cubicBezTo>
                  <a:pt x="0" y="0"/>
                  <a:pt x="5" y="4"/>
                  <a:pt x="6" y="9"/>
                </a:cubicBezTo>
                <a:cubicBezTo>
                  <a:pt x="6" y="13"/>
                  <a:pt x="5" y="17"/>
                  <a:pt x="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0" name="Freeform 3376">
            <a:extLst>
              <a:ext uri="{FF2B5EF4-FFF2-40B4-BE49-F238E27FC236}">
                <a16:creationId xmlns:a16="http://schemas.microsoft.com/office/drawing/2014/main" id="{B6689E0F-53D2-E14B-9EBC-713166937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386013"/>
            <a:ext cx="25400" cy="6350"/>
          </a:xfrm>
          <a:custGeom>
            <a:avLst/>
            <a:gdLst>
              <a:gd name="T0" fmla="*/ 0 w 69"/>
              <a:gd name="T1" fmla="*/ 157559 h 16"/>
              <a:gd name="T2" fmla="*/ 0 w 69"/>
              <a:gd name="T3" fmla="*/ 0 h 16"/>
              <a:gd name="T4" fmla="*/ 135467 w 69"/>
              <a:gd name="T5" fmla="*/ 157559 h 16"/>
              <a:gd name="T6" fmla="*/ 0 w 69"/>
              <a:gd name="T7" fmla="*/ 157559 h 16"/>
              <a:gd name="T8" fmla="*/ 1761803 w 69"/>
              <a:gd name="T9" fmla="*/ 944959 h 16"/>
              <a:gd name="T10" fmla="*/ 5691441 w 69"/>
              <a:gd name="T11" fmla="*/ 1417638 h 16"/>
              <a:gd name="T12" fmla="*/ 9214678 w 69"/>
              <a:gd name="T13" fmla="*/ 944959 h 16"/>
              <a:gd name="T14" fmla="*/ 8130577 w 69"/>
              <a:gd name="T15" fmla="*/ 2362597 h 16"/>
              <a:gd name="T16" fmla="*/ 2032736 w 69"/>
              <a:gd name="T17" fmla="*/ 1890316 h 16"/>
              <a:gd name="T18" fmla="*/ 135467 w 69"/>
              <a:gd name="T19" fmla="*/ 157559 h 16"/>
              <a:gd name="T20" fmla="*/ 1761803 w 69"/>
              <a:gd name="T21" fmla="*/ 944959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9" h="16">
                <a:moveTo>
                  <a:pt x="0" y="1"/>
                </a:moveTo>
                <a:lnTo>
                  <a:pt x="0" y="0"/>
                </a:lnTo>
                <a:cubicBezTo>
                  <a:pt x="0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13" y="6"/>
                </a:moveTo>
                <a:cubicBezTo>
                  <a:pt x="21" y="9"/>
                  <a:pt x="30" y="9"/>
                  <a:pt x="42" y="9"/>
                </a:cubicBezTo>
                <a:cubicBezTo>
                  <a:pt x="60" y="9"/>
                  <a:pt x="66" y="8"/>
                  <a:pt x="68" y="6"/>
                </a:cubicBezTo>
                <a:lnTo>
                  <a:pt x="60" y="15"/>
                </a:lnTo>
                <a:cubicBezTo>
                  <a:pt x="60" y="15"/>
                  <a:pt x="20" y="15"/>
                  <a:pt x="15" y="12"/>
                </a:cubicBezTo>
                <a:cubicBezTo>
                  <a:pt x="13" y="11"/>
                  <a:pt x="6" y="7"/>
                  <a:pt x="1" y="1"/>
                </a:cubicBezTo>
                <a:cubicBezTo>
                  <a:pt x="3" y="2"/>
                  <a:pt x="7" y="3"/>
                  <a:pt x="13" y="6"/>
                </a:cubicBezTo>
                <a:close/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1" name="Freeform 3377">
            <a:extLst>
              <a:ext uri="{FF2B5EF4-FFF2-40B4-BE49-F238E27FC236}">
                <a16:creationId xmlns:a16="http://schemas.microsoft.com/office/drawing/2014/main" id="{6C802882-600B-DE45-B991-8872579C3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386013"/>
            <a:ext cx="25400" cy="4762"/>
          </a:xfrm>
          <a:custGeom>
            <a:avLst/>
            <a:gdLst>
              <a:gd name="T0" fmla="*/ 7373257 w 70"/>
              <a:gd name="T1" fmla="*/ 1411139 h 15"/>
              <a:gd name="T2" fmla="*/ 1975031 w 70"/>
              <a:gd name="T3" fmla="*/ 1209548 h 15"/>
              <a:gd name="T4" fmla="*/ 0 w 70"/>
              <a:gd name="T5" fmla="*/ 0 h 15"/>
              <a:gd name="T6" fmla="*/ 0 w 70"/>
              <a:gd name="T7" fmla="*/ 0 h 15"/>
              <a:gd name="T8" fmla="*/ 1975031 w 70"/>
              <a:gd name="T9" fmla="*/ 1108594 h 15"/>
              <a:gd name="T10" fmla="*/ 7373257 w 70"/>
              <a:gd name="T11" fmla="*/ 1310185 h 15"/>
              <a:gd name="T12" fmla="*/ 7899763 w 70"/>
              <a:gd name="T13" fmla="*/ 1310185 h 15"/>
              <a:gd name="T14" fmla="*/ 8821420 w 70"/>
              <a:gd name="T15" fmla="*/ 604774 h 15"/>
              <a:gd name="T16" fmla="*/ 8821420 w 70"/>
              <a:gd name="T17" fmla="*/ 604774 h 15"/>
              <a:gd name="T18" fmla="*/ 9084854 w 70"/>
              <a:gd name="T19" fmla="*/ 403183 h 15"/>
              <a:gd name="T20" fmla="*/ 8953137 w 70"/>
              <a:gd name="T21" fmla="*/ 604774 h 15"/>
              <a:gd name="T22" fmla="*/ 8821420 w 70"/>
              <a:gd name="T23" fmla="*/ 604774 h 15"/>
              <a:gd name="T24" fmla="*/ 7899763 w 70"/>
              <a:gd name="T25" fmla="*/ 1411139 h 15"/>
              <a:gd name="T26" fmla="*/ 7373257 w 70"/>
              <a:gd name="T27" fmla="*/ 1411139 h 15"/>
              <a:gd name="T28" fmla="*/ 1711597 w 70"/>
              <a:gd name="T29" fmla="*/ 503820 h 15"/>
              <a:gd name="T30" fmla="*/ 5529943 w 70"/>
              <a:gd name="T31" fmla="*/ 806365 h 15"/>
              <a:gd name="T32" fmla="*/ 8821420 w 70"/>
              <a:gd name="T33" fmla="*/ 604774 h 15"/>
              <a:gd name="T34" fmla="*/ 5529943 w 70"/>
              <a:gd name="T35" fmla="*/ 907002 h 15"/>
              <a:gd name="T36" fmla="*/ 1711597 w 70"/>
              <a:gd name="T37" fmla="*/ 503820 h 15"/>
              <a:gd name="T38" fmla="*/ 0 w 70"/>
              <a:gd name="T39" fmla="*/ 0 h 15"/>
              <a:gd name="T40" fmla="*/ 1711597 w 70"/>
              <a:gd name="T41" fmla="*/ 503820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15">
                <a:moveTo>
                  <a:pt x="56" y="14"/>
                </a:moveTo>
                <a:cubicBezTo>
                  <a:pt x="45" y="14"/>
                  <a:pt x="19" y="14"/>
                  <a:pt x="15" y="12"/>
                </a:cubicBezTo>
                <a:cubicBezTo>
                  <a:pt x="12" y="10"/>
                  <a:pt x="5" y="6"/>
                  <a:pt x="0" y="0"/>
                </a:cubicBezTo>
                <a:cubicBezTo>
                  <a:pt x="6" y="5"/>
                  <a:pt x="13" y="10"/>
                  <a:pt x="15" y="11"/>
                </a:cubicBezTo>
                <a:cubicBezTo>
                  <a:pt x="20" y="13"/>
                  <a:pt x="47" y="13"/>
                  <a:pt x="56" y="13"/>
                </a:cubicBezTo>
                <a:lnTo>
                  <a:pt x="60" y="13"/>
                </a:lnTo>
                <a:lnTo>
                  <a:pt x="67" y="6"/>
                </a:lnTo>
                <a:lnTo>
                  <a:pt x="69" y="4"/>
                </a:lnTo>
                <a:cubicBezTo>
                  <a:pt x="69" y="4"/>
                  <a:pt x="69" y="5"/>
                  <a:pt x="68" y="6"/>
                </a:cubicBezTo>
                <a:lnTo>
                  <a:pt x="67" y="6"/>
                </a:lnTo>
                <a:lnTo>
                  <a:pt x="60" y="14"/>
                </a:lnTo>
                <a:lnTo>
                  <a:pt x="56" y="14"/>
                </a:lnTo>
                <a:close/>
                <a:moveTo>
                  <a:pt x="13" y="5"/>
                </a:moveTo>
                <a:cubicBezTo>
                  <a:pt x="21" y="8"/>
                  <a:pt x="30" y="8"/>
                  <a:pt x="42" y="8"/>
                </a:cubicBezTo>
                <a:cubicBezTo>
                  <a:pt x="58" y="8"/>
                  <a:pt x="65" y="8"/>
                  <a:pt x="67" y="6"/>
                </a:cubicBezTo>
                <a:cubicBezTo>
                  <a:pt x="65" y="8"/>
                  <a:pt x="59" y="9"/>
                  <a:pt x="42" y="9"/>
                </a:cubicBezTo>
                <a:cubicBezTo>
                  <a:pt x="30" y="9"/>
                  <a:pt x="21" y="8"/>
                  <a:pt x="13" y="5"/>
                </a:cubicBezTo>
                <a:cubicBezTo>
                  <a:pt x="5" y="3"/>
                  <a:pt x="1" y="0"/>
                  <a:pt x="0" y="0"/>
                </a:cubicBezTo>
                <a:cubicBezTo>
                  <a:pt x="1" y="0"/>
                  <a:pt x="5" y="2"/>
                  <a:pt x="1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2" name="Freeform 3378">
            <a:extLst>
              <a:ext uri="{FF2B5EF4-FFF2-40B4-BE49-F238E27FC236}">
                <a16:creationId xmlns:a16="http://schemas.microsoft.com/office/drawing/2014/main" id="{FCFD14AF-B97D-9D41-90FC-18EDC5EF0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379663"/>
            <a:ext cx="6350" cy="6350"/>
          </a:xfrm>
          <a:custGeom>
            <a:avLst/>
            <a:gdLst>
              <a:gd name="T0" fmla="*/ 0 w 19"/>
              <a:gd name="T1" fmla="*/ 2115608 h 18"/>
              <a:gd name="T2" fmla="*/ 0 w 19"/>
              <a:gd name="T3" fmla="*/ 1991078 h 18"/>
              <a:gd name="T4" fmla="*/ 2010611 w 19"/>
              <a:gd name="T5" fmla="*/ 0 h 18"/>
              <a:gd name="T6" fmla="*/ 0 w 19"/>
              <a:gd name="T7" fmla="*/ 2115608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0" y="17"/>
                </a:moveTo>
                <a:lnTo>
                  <a:pt x="0" y="16"/>
                </a:lnTo>
                <a:lnTo>
                  <a:pt x="18" y="0"/>
                </a:lnTo>
                <a:lnTo>
                  <a:pt x="0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3" name="Freeform 3379">
            <a:extLst>
              <a:ext uri="{FF2B5EF4-FFF2-40B4-BE49-F238E27FC236}">
                <a16:creationId xmlns:a16="http://schemas.microsoft.com/office/drawing/2014/main" id="{CB4386DD-F770-4247-8CF7-821A096AB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74900"/>
            <a:ext cx="1587" cy="15875"/>
          </a:xfrm>
          <a:custGeom>
            <a:avLst/>
            <a:gdLst>
              <a:gd name="T0" fmla="*/ 630039 w 2"/>
              <a:gd name="T1" fmla="*/ 5857497 h 42"/>
              <a:gd name="T2" fmla="*/ 0 w 2"/>
              <a:gd name="T3" fmla="*/ 5857497 h 42"/>
              <a:gd name="T4" fmla="*/ 0 w 2"/>
              <a:gd name="T5" fmla="*/ 0 h 42"/>
              <a:gd name="T6" fmla="*/ 630039 w 2"/>
              <a:gd name="T7" fmla="*/ 5857497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2">
                <a:moveTo>
                  <a:pt x="1" y="41"/>
                </a:moveTo>
                <a:lnTo>
                  <a:pt x="0" y="41"/>
                </a:lnTo>
                <a:lnTo>
                  <a:pt x="0" y="0"/>
                </a:lnTo>
                <a:lnTo>
                  <a:pt x="1" y="4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4" name="Freeform 3380">
            <a:extLst>
              <a:ext uri="{FF2B5EF4-FFF2-40B4-BE49-F238E27FC236}">
                <a16:creationId xmlns:a16="http://schemas.microsoft.com/office/drawing/2014/main" id="{184013C2-C73F-9D44-968E-839E230D2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76488"/>
            <a:ext cx="3175" cy="1587"/>
          </a:xfrm>
          <a:custGeom>
            <a:avLst/>
            <a:gdLst>
              <a:gd name="T0" fmla="*/ 995539 w 9"/>
              <a:gd name="T1" fmla="*/ 0 h 4"/>
              <a:gd name="T2" fmla="*/ 995539 w 9"/>
              <a:gd name="T3" fmla="*/ 472133 h 4"/>
              <a:gd name="T4" fmla="*/ 0 w 9"/>
              <a:gd name="T5" fmla="*/ 472133 h 4"/>
              <a:gd name="T6" fmla="*/ 995539 w 9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8" y="0"/>
                </a:moveTo>
                <a:lnTo>
                  <a:pt x="8" y="3"/>
                </a:lnTo>
                <a:lnTo>
                  <a:pt x="0" y="3"/>
                </a:lnTo>
                <a:lnTo>
                  <a:pt x="8" y="0"/>
                </a:lnTo>
              </a:path>
            </a:pathLst>
          </a:custGeom>
          <a:solidFill>
            <a:srgbClr val="EA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5" name="Freeform 3381">
            <a:extLst>
              <a:ext uri="{FF2B5EF4-FFF2-40B4-BE49-F238E27FC236}">
                <a16:creationId xmlns:a16="http://schemas.microsoft.com/office/drawing/2014/main" id="{530596D2-7975-7A4D-816D-AFE591B18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76488"/>
            <a:ext cx="3175" cy="1587"/>
          </a:xfrm>
          <a:custGeom>
            <a:avLst/>
            <a:gdLst>
              <a:gd name="T0" fmla="*/ 995539 w 9"/>
              <a:gd name="T1" fmla="*/ 349934 h 6"/>
              <a:gd name="T2" fmla="*/ 0 w 9"/>
              <a:gd name="T3" fmla="*/ 279841 h 6"/>
              <a:gd name="T4" fmla="*/ 995539 w 9"/>
              <a:gd name="T5" fmla="*/ 0 h 6"/>
              <a:gd name="T6" fmla="*/ 995539 w 9"/>
              <a:gd name="T7" fmla="*/ 70093 h 6"/>
              <a:gd name="T8" fmla="*/ 0 w 9"/>
              <a:gd name="T9" fmla="*/ 279841 h 6"/>
              <a:gd name="T10" fmla="*/ 995539 w 9"/>
              <a:gd name="T11" fmla="*/ 279841 h 6"/>
              <a:gd name="T12" fmla="*/ 995539 w 9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6">
                <a:moveTo>
                  <a:pt x="8" y="5"/>
                </a:moveTo>
                <a:lnTo>
                  <a:pt x="0" y="4"/>
                </a:lnTo>
                <a:lnTo>
                  <a:pt x="8" y="0"/>
                </a:lnTo>
                <a:lnTo>
                  <a:pt x="8" y="1"/>
                </a:lnTo>
                <a:lnTo>
                  <a:pt x="0" y="4"/>
                </a:lnTo>
                <a:lnTo>
                  <a:pt x="8" y="4"/>
                </a:lnTo>
                <a:lnTo>
                  <a:pt x="8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6" name="Freeform 3382">
            <a:extLst>
              <a:ext uri="{FF2B5EF4-FFF2-40B4-BE49-F238E27FC236}">
                <a16:creationId xmlns:a16="http://schemas.microsoft.com/office/drawing/2014/main" id="{08558C40-C1B7-8E49-AF71-50BA5ABCF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374900"/>
            <a:ext cx="3175" cy="1588"/>
          </a:xfrm>
          <a:custGeom>
            <a:avLst/>
            <a:gdLst>
              <a:gd name="T0" fmla="*/ 995539 w 9"/>
              <a:gd name="T1" fmla="*/ 0 h 4"/>
              <a:gd name="T2" fmla="*/ 995539 w 9"/>
              <a:gd name="T3" fmla="*/ 472827 h 4"/>
              <a:gd name="T4" fmla="*/ 0 w 9"/>
              <a:gd name="T5" fmla="*/ 472827 h 4"/>
              <a:gd name="T6" fmla="*/ 995539 w 9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8" y="0"/>
                </a:moveTo>
                <a:lnTo>
                  <a:pt x="8" y="3"/>
                </a:lnTo>
                <a:lnTo>
                  <a:pt x="0" y="3"/>
                </a:lnTo>
                <a:lnTo>
                  <a:pt x="8" y="0"/>
                </a:lnTo>
              </a:path>
            </a:pathLst>
          </a:custGeom>
          <a:solidFill>
            <a:srgbClr val="EA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7" name="Freeform 3383">
            <a:extLst>
              <a:ext uri="{FF2B5EF4-FFF2-40B4-BE49-F238E27FC236}">
                <a16:creationId xmlns:a16="http://schemas.microsoft.com/office/drawing/2014/main" id="{B15B1612-1A3E-A844-8C1B-6416CEA6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374900"/>
            <a:ext cx="3175" cy="1588"/>
          </a:xfrm>
          <a:custGeom>
            <a:avLst/>
            <a:gdLst>
              <a:gd name="T0" fmla="*/ 995539 w 9"/>
              <a:gd name="T1" fmla="*/ 472827 h 4"/>
              <a:gd name="T2" fmla="*/ 871008 w 9"/>
              <a:gd name="T3" fmla="*/ 472827 h 4"/>
              <a:gd name="T4" fmla="*/ 871008 w 9"/>
              <a:gd name="T5" fmla="*/ 157609 h 4"/>
              <a:gd name="T6" fmla="*/ 995539 w 9"/>
              <a:gd name="T7" fmla="*/ 0 h 4"/>
              <a:gd name="T8" fmla="*/ 995539 w 9"/>
              <a:gd name="T9" fmla="*/ 472827 h 4"/>
              <a:gd name="T10" fmla="*/ 871008 w 9"/>
              <a:gd name="T11" fmla="*/ 157609 h 4"/>
              <a:gd name="T12" fmla="*/ 0 w 9"/>
              <a:gd name="T13" fmla="*/ 472827 h 4"/>
              <a:gd name="T14" fmla="*/ 871008 w 9"/>
              <a:gd name="T15" fmla="*/ 0 h 4"/>
              <a:gd name="T16" fmla="*/ 871008 w 9"/>
              <a:gd name="T17" fmla="*/ 157609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4">
                <a:moveTo>
                  <a:pt x="8" y="3"/>
                </a:moveTo>
                <a:lnTo>
                  <a:pt x="7" y="3"/>
                </a:lnTo>
                <a:lnTo>
                  <a:pt x="7" y="1"/>
                </a:lnTo>
                <a:lnTo>
                  <a:pt x="8" y="0"/>
                </a:lnTo>
                <a:lnTo>
                  <a:pt x="8" y="3"/>
                </a:lnTo>
                <a:close/>
                <a:moveTo>
                  <a:pt x="7" y="1"/>
                </a:moveTo>
                <a:lnTo>
                  <a:pt x="0" y="3"/>
                </a:lnTo>
                <a:lnTo>
                  <a:pt x="7" y="0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8" name="Freeform 3384">
            <a:extLst>
              <a:ext uri="{FF2B5EF4-FFF2-40B4-BE49-F238E27FC236}">
                <a16:creationId xmlns:a16="http://schemas.microsoft.com/office/drawing/2014/main" id="{5B8AF8BA-7576-104D-AEEE-BB7C50D2D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4900"/>
            <a:ext cx="3175" cy="1588"/>
          </a:xfrm>
          <a:custGeom>
            <a:avLst/>
            <a:gdLst>
              <a:gd name="T0" fmla="*/ 907415 w 10"/>
              <a:gd name="T1" fmla="*/ 0 h 4"/>
              <a:gd name="T2" fmla="*/ 907415 w 10"/>
              <a:gd name="T3" fmla="*/ 472827 h 4"/>
              <a:gd name="T4" fmla="*/ 0 w 10"/>
              <a:gd name="T5" fmla="*/ 315218 h 4"/>
              <a:gd name="T6" fmla="*/ 907415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9" y="0"/>
                </a:moveTo>
                <a:lnTo>
                  <a:pt x="9" y="3"/>
                </a:lnTo>
                <a:lnTo>
                  <a:pt x="0" y="2"/>
                </a:lnTo>
                <a:lnTo>
                  <a:pt x="9" y="0"/>
                </a:lnTo>
              </a:path>
            </a:pathLst>
          </a:custGeom>
          <a:solidFill>
            <a:srgbClr val="EA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39" name="Freeform 3385">
            <a:extLst>
              <a:ext uri="{FF2B5EF4-FFF2-40B4-BE49-F238E27FC236}">
                <a16:creationId xmlns:a16="http://schemas.microsoft.com/office/drawing/2014/main" id="{D2AE30D0-A5EE-8049-8223-1C54B8A44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4900"/>
            <a:ext cx="3175" cy="1588"/>
          </a:xfrm>
          <a:custGeom>
            <a:avLst/>
            <a:gdLst>
              <a:gd name="T0" fmla="*/ 907415 w 10"/>
              <a:gd name="T1" fmla="*/ 403352 h 5"/>
              <a:gd name="T2" fmla="*/ 0 w 10"/>
              <a:gd name="T3" fmla="*/ 403352 h 5"/>
              <a:gd name="T4" fmla="*/ 907415 w 10"/>
              <a:gd name="T5" fmla="*/ 0 h 5"/>
              <a:gd name="T6" fmla="*/ 907415 w 10"/>
              <a:gd name="T7" fmla="*/ 100997 h 5"/>
              <a:gd name="T8" fmla="*/ 0 w 10"/>
              <a:gd name="T9" fmla="*/ 403352 h 5"/>
              <a:gd name="T10" fmla="*/ 907415 w 10"/>
              <a:gd name="T11" fmla="*/ 302673 h 5"/>
              <a:gd name="T12" fmla="*/ 907415 w 10"/>
              <a:gd name="T13" fmla="*/ 4033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5">
                <a:moveTo>
                  <a:pt x="9" y="4"/>
                </a:moveTo>
                <a:lnTo>
                  <a:pt x="0" y="4"/>
                </a:lnTo>
                <a:lnTo>
                  <a:pt x="9" y="0"/>
                </a:lnTo>
                <a:lnTo>
                  <a:pt x="9" y="1"/>
                </a:lnTo>
                <a:lnTo>
                  <a:pt x="0" y="4"/>
                </a:lnTo>
                <a:lnTo>
                  <a:pt x="9" y="3"/>
                </a:lnTo>
                <a:lnTo>
                  <a:pt x="9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" name="Freeform 3386">
            <a:extLst>
              <a:ext uri="{FF2B5EF4-FFF2-40B4-BE49-F238E27FC236}">
                <a16:creationId xmlns:a16="http://schemas.microsoft.com/office/drawing/2014/main" id="{CCC73FDB-8C62-6A42-B21B-66E632A40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3" y="2379663"/>
            <a:ext cx="6350" cy="6350"/>
          </a:xfrm>
          <a:custGeom>
            <a:avLst/>
            <a:gdLst>
              <a:gd name="T0" fmla="*/ 0 w 16"/>
              <a:gd name="T1" fmla="*/ 1742369 h 18"/>
              <a:gd name="T2" fmla="*/ 2362597 w 16"/>
              <a:gd name="T3" fmla="*/ 0 h 18"/>
              <a:gd name="T4" fmla="*/ 2205038 w 16"/>
              <a:gd name="T5" fmla="*/ 995539 h 18"/>
              <a:gd name="T6" fmla="*/ 1102519 w 16"/>
              <a:gd name="T7" fmla="*/ 2115608 h 18"/>
              <a:gd name="T8" fmla="*/ 0 w 16"/>
              <a:gd name="T9" fmla="*/ 1742369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8">
                <a:moveTo>
                  <a:pt x="0" y="14"/>
                </a:moveTo>
                <a:lnTo>
                  <a:pt x="15" y="0"/>
                </a:lnTo>
                <a:lnTo>
                  <a:pt x="14" y="8"/>
                </a:lnTo>
                <a:cubicBezTo>
                  <a:pt x="14" y="8"/>
                  <a:pt x="7" y="14"/>
                  <a:pt x="7" y="17"/>
                </a:cubicBezTo>
                <a:lnTo>
                  <a:pt x="0" y="1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1" name="Freeform 3387">
            <a:extLst>
              <a:ext uri="{FF2B5EF4-FFF2-40B4-BE49-F238E27FC236}">
                <a16:creationId xmlns:a16="http://schemas.microsoft.com/office/drawing/2014/main" id="{C30BE73D-3237-FF4B-BE7D-3601BF1B7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3" y="2379663"/>
            <a:ext cx="6350" cy="6350"/>
          </a:xfrm>
          <a:custGeom>
            <a:avLst/>
            <a:gdLst>
              <a:gd name="T0" fmla="*/ 1102519 w 16"/>
              <a:gd name="T1" fmla="*/ 2010611 h 19"/>
              <a:gd name="T2" fmla="*/ 0 w 16"/>
              <a:gd name="T3" fmla="*/ 1675397 h 19"/>
              <a:gd name="T4" fmla="*/ 1102519 w 16"/>
              <a:gd name="T5" fmla="*/ 1898984 h 19"/>
              <a:gd name="T6" fmla="*/ 1102519 w 16"/>
              <a:gd name="T7" fmla="*/ 2010611 h 19"/>
              <a:gd name="T8" fmla="*/ 2362597 w 16"/>
              <a:gd name="T9" fmla="*/ 893679 h 19"/>
              <a:gd name="T10" fmla="*/ 1102519 w 16"/>
              <a:gd name="T11" fmla="*/ 1898984 h 19"/>
              <a:gd name="T12" fmla="*/ 2205038 w 16"/>
              <a:gd name="T13" fmla="*/ 893679 h 19"/>
              <a:gd name="T14" fmla="*/ 2362597 w 16"/>
              <a:gd name="T15" fmla="*/ 0 h 19"/>
              <a:gd name="T16" fmla="*/ 2362597 w 16"/>
              <a:gd name="T17" fmla="*/ 893679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9">
                <a:moveTo>
                  <a:pt x="7" y="18"/>
                </a:moveTo>
                <a:lnTo>
                  <a:pt x="0" y="15"/>
                </a:lnTo>
                <a:lnTo>
                  <a:pt x="7" y="17"/>
                </a:lnTo>
                <a:lnTo>
                  <a:pt x="7" y="18"/>
                </a:lnTo>
                <a:close/>
                <a:moveTo>
                  <a:pt x="15" y="8"/>
                </a:moveTo>
                <a:cubicBezTo>
                  <a:pt x="15" y="8"/>
                  <a:pt x="7" y="14"/>
                  <a:pt x="7" y="17"/>
                </a:cubicBezTo>
                <a:cubicBezTo>
                  <a:pt x="7" y="13"/>
                  <a:pt x="14" y="8"/>
                  <a:pt x="14" y="8"/>
                </a:cubicBezTo>
                <a:lnTo>
                  <a:pt x="15" y="0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2" name="Freeform 3388">
            <a:extLst>
              <a:ext uri="{FF2B5EF4-FFF2-40B4-BE49-F238E27FC236}">
                <a16:creationId xmlns:a16="http://schemas.microsoft.com/office/drawing/2014/main" id="{C8BBF7E6-F92A-5A41-94E0-DD776D156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384425"/>
            <a:ext cx="3175" cy="3175"/>
          </a:xfrm>
          <a:custGeom>
            <a:avLst/>
            <a:gdLst>
              <a:gd name="T0" fmla="*/ 0 w 7"/>
              <a:gd name="T1" fmla="*/ 604838 h 10"/>
              <a:gd name="T2" fmla="*/ 1234168 w 7"/>
              <a:gd name="T3" fmla="*/ 0 h 10"/>
              <a:gd name="T4" fmla="*/ 1234168 w 7"/>
              <a:gd name="T5" fmla="*/ 907415 h 10"/>
              <a:gd name="T6" fmla="*/ 0 w 7"/>
              <a:gd name="T7" fmla="*/ 604838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0" y="6"/>
                </a:moveTo>
                <a:cubicBezTo>
                  <a:pt x="0" y="6"/>
                  <a:pt x="2" y="1"/>
                  <a:pt x="6" y="0"/>
                </a:cubicBezTo>
                <a:lnTo>
                  <a:pt x="6" y="9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3" name="Freeform 3389">
            <a:extLst>
              <a:ext uri="{FF2B5EF4-FFF2-40B4-BE49-F238E27FC236}">
                <a16:creationId xmlns:a16="http://schemas.microsoft.com/office/drawing/2014/main" id="{F4EB8234-87F8-1545-9978-94419860C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384425"/>
            <a:ext cx="3175" cy="3175"/>
          </a:xfrm>
          <a:custGeom>
            <a:avLst/>
            <a:gdLst>
              <a:gd name="T0" fmla="*/ 1234168 w 7"/>
              <a:gd name="T1" fmla="*/ 907415 h 10"/>
              <a:gd name="T2" fmla="*/ 0 w 7"/>
              <a:gd name="T3" fmla="*/ 705803 h 10"/>
              <a:gd name="T4" fmla="*/ 1234168 w 7"/>
              <a:gd name="T5" fmla="*/ 0 h 10"/>
              <a:gd name="T6" fmla="*/ 1234168 w 7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6" y="9"/>
                </a:moveTo>
                <a:lnTo>
                  <a:pt x="0" y="7"/>
                </a:lnTo>
                <a:cubicBezTo>
                  <a:pt x="0" y="7"/>
                  <a:pt x="2" y="1"/>
                  <a:pt x="6" y="0"/>
                </a:cubicBezTo>
                <a:lnTo>
                  <a:pt x="6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4" name="Freeform 3390">
            <a:extLst>
              <a:ext uri="{FF2B5EF4-FFF2-40B4-BE49-F238E27FC236}">
                <a16:creationId xmlns:a16="http://schemas.microsoft.com/office/drawing/2014/main" id="{0FC4A910-FE8F-9147-9FC8-29C2ABF9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378075"/>
            <a:ext cx="4762" cy="3175"/>
          </a:xfrm>
          <a:custGeom>
            <a:avLst/>
            <a:gdLst>
              <a:gd name="T0" fmla="*/ 268504 w 13"/>
              <a:gd name="T1" fmla="*/ 0 h 10"/>
              <a:gd name="T2" fmla="*/ 1610289 w 13"/>
              <a:gd name="T3" fmla="*/ 0 h 10"/>
              <a:gd name="T4" fmla="*/ 1610289 w 13"/>
              <a:gd name="T5" fmla="*/ 806450 h 10"/>
              <a:gd name="T6" fmla="*/ 134069 w 13"/>
              <a:gd name="T7" fmla="*/ 907415 h 10"/>
              <a:gd name="T8" fmla="*/ 268504 w 1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2" y="0"/>
                </a:moveTo>
                <a:cubicBezTo>
                  <a:pt x="2" y="0"/>
                  <a:pt x="8" y="0"/>
                  <a:pt x="12" y="0"/>
                </a:cubicBezTo>
                <a:cubicBezTo>
                  <a:pt x="12" y="0"/>
                  <a:pt x="12" y="7"/>
                  <a:pt x="12" y="8"/>
                </a:cubicBezTo>
                <a:cubicBezTo>
                  <a:pt x="12" y="8"/>
                  <a:pt x="5" y="5"/>
                  <a:pt x="1" y="9"/>
                </a:cubicBezTo>
                <a:cubicBezTo>
                  <a:pt x="1" y="9"/>
                  <a:pt x="0" y="2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5" name="Freeform 3391">
            <a:extLst>
              <a:ext uri="{FF2B5EF4-FFF2-40B4-BE49-F238E27FC236}">
                <a16:creationId xmlns:a16="http://schemas.microsoft.com/office/drawing/2014/main" id="{50CCD887-F6C1-BE47-B151-3EE834B16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376488"/>
            <a:ext cx="4762" cy="4762"/>
          </a:xfrm>
          <a:custGeom>
            <a:avLst/>
            <a:gdLst>
              <a:gd name="T0" fmla="*/ 115649 w 14"/>
              <a:gd name="T1" fmla="*/ 1732178 h 12"/>
              <a:gd name="T2" fmla="*/ 346946 w 14"/>
              <a:gd name="T3" fmla="*/ 157543 h 12"/>
              <a:gd name="T4" fmla="*/ 1504112 w 14"/>
              <a:gd name="T5" fmla="*/ 157543 h 12"/>
              <a:gd name="T6" fmla="*/ 1041177 w 14"/>
              <a:gd name="T7" fmla="*/ 157543 h 12"/>
              <a:gd name="T8" fmla="*/ 346946 w 14"/>
              <a:gd name="T9" fmla="*/ 315086 h 12"/>
              <a:gd name="T10" fmla="*/ 231297 w 14"/>
              <a:gd name="T11" fmla="*/ 1417489 h 12"/>
              <a:gd name="T12" fmla="*/ 1504112 w 14"/>
              <a:gd name="T13" fmla="*/ 1259946 h 12"/>
              <a:gd name="T14" fmla="*/ 925529 w 14"/>
              <a:gd name="T15" fmla="*/ 1259946 h 12"/>
              <a:gd name="T16" fmla="*/ 231297 w 14"/>
              <a:gd name="T17" fmla="*/ 1732178 h 12"/>
              <a:gd name="T18" fmla="*/ 115649 w 14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2">
                <a:moveTo>
                  <a:pt x="1" y="11"/>
                </a:moveTo>
                <a:cubicBezTo>
                  <a:pt x="1" y="11"/>
                  <a:pt x="0" y="3"/>
                  <a:pt x="3" y="1"/>
                </a:cubicBezTo>
                <a:cubicBezTo>
                  <a:pt x="3" y="1"/>
                  <a:pt x="9" y="0"/>
                  <a:pt x="13" y="1"/>
                </a:cubicBezTo>
                <a:cubicBezTo>
                  <a:pt x="12" y="2"/>
                  <a:pt x="10" y="1"/>
                  <a:pt x="9" y="1"/>
                </a:cubicBezTo>
                <a:cubicBezTo>
                  <a:pt x="6" y="1"/>
                  <a:pt x="3" y="2"/>
                  <a:pt x="3" y="2"/>
                </a:cubicBezTo>
                <a:cubicBezTo>
                  <a:pt x="1" y="3"/>
                  <a:pt x="2" y="8"/>
                  <a:pt x="2" y="9"/>
                </a:cubicBezTo>
                <a:cubicBezTo>
                  <a:pt x="6" y="6"/>
                  <a:pt x="13" y="8"/>
                  <a:pt x="13" y="8"/>
                </a:cubicBezTo>
                <a:cubicBezTo>
                  <a:pt x="13" y="9"/>
                  <a:pt x="11" y="8"/>
                  <a:pt x="8" y="8"/>
                </a:cubicBezTo>
                <a:cubicBezTo>
                  <a:pt x="6" y="8"/>
                  <a:pt x="3" y="9"/>
                  <a:pt x="2" y="11"/>
                </a:cubicBezTo>
                <a:lnTo>
                  <a:pt x="1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6" name="Freeform 3392">
            <a:extLst>
              <a:ext uri="{FF2B5EF4-FFF2-40B4-BE49-F238E27FC236}">
                <a16:creationId xmlns:a16="http://schemas.microsoft.com/office/drawing/2014/main" id="{32FCFAAC-D1DD-1B41-B47D-DE56CEEB3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78075"/>
            <a:ext cx="4763" cy="3175"/>
          </a:xfrm>
          <a:custGeom>
            <a:avLst/>
            <a:gdLst>
              <a:gd name="T0" fmla="*/ 347359 w 14"/>
              <a:gd name="T1" fmla="*/ 0 h 10"/>
              <a:gd name="T2" fmla="*/ 1504768 w 14"/>
              <a:gd name="T3" fmla="*/ 0 h 10"/>
              <a:gd name="T4" fmla="*/ 1389095 w 14"/>
              <a:gd name="T5" fmla="*/ 907415 h 10"/>
              <a:gd name="T6" fmla="*/ 347359 w 14"/>
              <a:gd name="T7" fmla="*/ 907415 h 10"/>
              <a:gd name="T8" fmla="*/ 347359 w 1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3" y="0"/>
                </a:moveTo>
                <a:cubicBezTo>
                  <a:pt x="3" y="0"/>
                  <a:pt x="9" y="0"/>
                  <a:pt x="13" y="0"/>
                </a:cubicBezTo>
                <a:cubicBezTo>
                  <a:pt x="13" y="0"/>
                  <a:pt x="12" y="8"/>
                  <a:pt x="12" y="9"/>
                </a:cubicBezTo>
                <a:cubicBezTo>
                  <a:pt x="12" y="9"/>
                  <a:pt x="6" y="4"/>
                  <a:pt x="3" y="9"/>
                </a:cubicBezTo>
                <a:cubicBezTo>
                  <a:pt x="3" y="9"/>
                  <a:pt x="0" y="3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7" name="Freeform 3393">
            <a:extLst>
              <a:ext uri="{FF2B5EF4-FFF2-40B4-BE49-F238E27FC236}">
                <a16:creationId xmlns:a16="http://schemas.microsoft.com/office/drawing/2014/main" id="{65662380-A303-EC44-ADAE-8210920C5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78075"/>
            <a:ext cx="4763" cy="3175"/>
          </a:xfrm>
          <a:custGeom>
            <a:avLst/>
            <a:gdLst>
              <a:gd name="T0" fmla="*/ 347359 w 14"/>
              <a:gd name="T1" fmla="*/ 907415 h 10"/>
              <a:gd name="T2" fmla="*/ 231346 w 14"/>
              <a:gd name="T3" fmla="*/ 0 h 10"/>
              <a:gd name="T4" fmla="*/ 926063 w 14"/>
              <a:gd name="T5" fmla="*/ 0 h 10"/>
              <a:gd name="T6" fmla="*/ 1504768 w 14"/>
              <a:gd name="T7" fmla="*/ 0 h 10"/>
              <a:gd name="T8" fmla="*/ 1389095 w 14"/>
              <a:gd name="T9" fmla="*/ 907415 h 10"/>
              <a:gd name="T10" fmla="*/ 347359 w 14"/>
              <a:gd name="T11" fmla="*/ 907415 h 10"/>
              <a:gd name="T12" fmla="*/ 694377 w 14"/>
              <a:gd name="T13" fmla="*/ 705803 h 10"/>
              <a:gd name="T14" fmla="*/ 1273082 w 14"/>
              <a:gd name="T15" fmla="*/ 806450 h 10"/>
              <a:gd name="T16" fmla="*/ 1389095 w 14"/>
              <a:gd name="T17" fmla="*/ 100965 h 10"/>
              <a:gd name="T18" fmla="*/ 926063 w 14"/>
              <a:gd name="T19" fmla="*/ 0 h 10"/>
              <a:gd name="T20" fmla="*/ 347359 w 14"/>
              <a:gd name="T21" fmla="*/ 100965 h 10"/>
              <a:gd name="T22" fmla="*/ 347359 w 14"/>
              <a:gd name="T23" fmla="*/ 907415 h 10"/>
              <a:gd name="T24" fmla="*/ 694377 w 14"/>
              <a:gd name="T25" fmla="*/ 70580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0">
                <a:moveTo>
                  <a:pt x="3" y="9"/>
                </a:moveTo>
                <a:cubicBezTo>
                  <a:pt x="2" y="9"/>
                  <a:pt x="0" y="3"/>
                  <a:pt x="2" y="0"/>
                </a:cubicBezTo>
                <a:lnTo>
                  <a:pt x="8" y="0"/>
                </a:lnTo>
                <a:lnTo>
                  <a:pt x="13" y="0"/>
                </a:lnTo>
                <a:cubicBezTo>
                  <a:pt x="13" y="3"/>
                  <a:pt x="12" y="9"/>
                  <a:pt x="12" y="9"/>
                </a:cubicBezTo>
                <a:cubicBezTo>
                  <a:pt x="12" y="9"/>
                  <a:pt x="6" y="6"/>
                  <a:pt x="3" y="9"/>
                </a:cubicBezTo>
                <a:close/>
                <a:moveTo>
                  <a:pt x="6" y="7"/>
                </a:moveTo>
                <a:cubicBezTo>
                  <a:pt x="8" y="7"/>
                  <a:pt x="11" y="8"/>
                  <a:pt x="11" y="8"/>
                </a:cubicBezTo>
                <a:cubicBezTo>
                  <a:pt x="12" y="6"/>
                  <a:pt x="12" y="1"/>
                  <a:pt x="12" y="1"/>
                </a:cubicBezTo>
                <a:cubicBezTo>
                  <a:pt x="11" y="0"/>
                  <a:pt x="10" y="0"/>
                  <a:pt x="8" y="0"/>
                </a:cubicBezTo>
                <a:cubicBezTo>
                  <a:pt x="6" y="0"/>
                  <a:pt x="3" y="1"/>
                  <a:pt x="3" y="1"/>
                </a:cubicBezTo>
                <a:cubicBezTo>
                  <a:pt x="1" y="3"/>
                  <a:pt x="3" y="9"/>
                  <a:pt x="3" y="9"/>
                </a:cubicBezTo>
                <a:cubicBezTo>
                  <a:pt x="3" y="7"/>
                  <a:pt x="5" y="7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8" name="Freeform 3394">
            <a:extLst>
              <a:ext uri="{FF2B5EF4-FFF2-40B4-BE49-F238E27FC236}">
                <a16:creationId xmlns:a16="http://schemas.microsoft.com/office/drawing/2014/main" id="{13E342D8-978A-B145-AB38-8010362C7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81250"/>
            <a:ext cx="4763" cy="3175"/>
          </a:xfrm>
          <a:custGeom>
            <a:avLst/>
            <a:gdLst>
              <a:gd name="T0" fmla="*/ 268560 w 13"/>
              <a:gd name="T1" fmla="*/ 0 h 10"/>
              <a:gd name="T2" fmla="*/ 1610993 w 13"/>
              <a:gd name="T3" fmla="*/ 0 h 10"/>
              <a:gd name="T4" fmla="*/ 1610993 w 13"/>
              <a:gd name="T5" fmla="*/ 705803 h 10"/>
              <a:gd name="T6" fmla="*/ 268560 w 13"/>
              <a:gd name="T7" fmla="*/ 907415 h 10"/>
              <a:gd name="T8" fmla="*/ 268560 w 1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2" y="0"/>
                </a:moveTo>
                <a:cubicBezTo>
                  <a:pt x="2" y="0"/>
                  <a:pt x="8" y="0"/>
                  <a:pt x="12" y="0"/>
                </a:cubicBezTo>
                <a:cubicBezTo>
                  <a:pt x="12" y="0"/>
                  <a:pt x="12" y="6"/>
                  <a:pt x="12" y="7"/>
                </a:cubicBezTo>
                <a:cubicBezTo>
                  <a:pt x="12" y="7"/>
                  <a:pt x="5" y="5"/>
                  <a:pt x="2" y="9"/>
                </a:cubicBezTo>
                <a:cubicBezTo>
                  <a:pt x="2" y="9"/>
                  <a:pt x="0" y="3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9" name="Freeform 3395">
            <a:extLst>
              <a:ext uri="{FF2B5EF4-FFF2-40B4-BE49-F238E27FC236}">
                <a16:creationId xmlns:a16="http://schemas.microsoft.com/office/drawing/2014/main" id="{D10B9A65-93E7-3941-B24B-0DDE89606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81250"/>
            <a:ext cx="4763" cy="3175"/>
          </a:xfrm>
          <a:custGeom>
            <a:avLst/>
            <a:gdLst>
              <a:gd name="T0" fmla="*/ 268560 w 13"/>
              <a:gd name="T1" fmla="*/ 833005 h 11"/>
              <a:gd name="T2" fmla="*/ 134097 w 13"/>
              <a:gd name="T3" fmla="*/ 833005 h 11"/>
              <a:gd name="T4" fmla="*/ 268560 w 13"/>
              <a:gd name="T5" fmla="*/ 83416 h 11"/>
              <a:gd name="T6" fmla="*/ 1610993 w 13"/>
              <a:gd name="T7" fmla="*/ 83416 h 11"/>
              <a:gd name="T8" fmla="*/ 1073873 w 13"/>
              <a:gd name="T9" fmla="*/ 83416 h 11"/>
              <a:gd name="T10" fmla="*/ 268560 w 13"/>
              <a:gd name="T11" fmla="*/ 83416 h 11"/>
              <a:gd name="T12" fmla="*/ 268560 w 13"/>
              <a:gd name="T13" fmla="*/ 583045 h 11"/>
              <a:gd name="T14" fmla="*/ 1476530 w 13"/>
              <a:gd name="T15" fmla="*/ 666461 h 11"/>
              <a:gd name="T16" fmla="*/ 939777 w 13"/>
              <a:gd name="T17" fmla="*/ 666461 h 11"/>
              <a:gd name="T18" fmla="*/ 268560 w 13"/>
              <a:gd name="T19" fmla="*/ 833005 h 11"/>
              <a:gd name="T20" fmla="*/ 1476530 w 13"/>
              <a:gd name="T21" fmla="*/ 666461 h 11"/>
              <a:gd name="T22" fmla="*/ 1610993 w 13"/>
              <a:gd name="T23" fmla="*/ 583045 h 11"/>
              <a:gd name="T24" fmla="*/ 1610993 w 13"/>
              <a:gd name="T25" fmla="*/ 666461 h 11"/>
              <a:gd name="T26" fmla="*/ 1476530 w 13"/>
              <a:gd name="T27" fmla="*/ 666461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1">
                <a:moveTo>
                  <a:pt x="2" y="10"/>
                </a:moveTo>
                <a:lnTo>
                  <a:pt x="1" y="10"/>
                </a:lnTo>
                <a:cubicBezTo>
                  <a:pt x="1" y="9"/>
                  <a:pt x="0" y="4"/>
                  <a:pt x="2" y="1"/>
                </a:cubicBezTo>
                <a:cubicBezTo>
                  <a:pt x="2" y="1"/>
                  <a:pt x="8" y="0"/>
                  <a:pt x="12" y="1"/>
                </a:cubicBezTo>
                <a:lnTo>
                  <a:pt x="8" y="1"/>
                </a:lnTo>
                <a:lnTo>
                  <a:pt x="2" y="1"/>
                </a:lnTo>
                <a:cubicBezTo>
                  <a:pt x="1" y="4"/>
                  <a:pt x="2" y="7"/>
                  <a:pt x="2" y="7"/>
                </a:cubicBezTo>
                <a:cubicBezTo>
                  <a:pt x="4" y="7"/>
                  <a:pt x="8" y="7"/>
                  <a:pt x="11" y="8"/>
                </a:cubicBezTo>
                <a:lnTo>
                  <a:pt x="7" y="8"/>
                </a:lnTo>
                <a:cubicBezTo>
                  <a:pt x="5" y="8"/>
                  <a:pt x="3" y="9"/>
                  <a:pt x="2" y="10"/>
                </a:cubicBezTo>
                <a:close/>
                <a:moveTo>
                  <a:pt x="11" y="8"/>
                </a:moveTo>
                <a:cubicBezTo>
                  <a:pt x="11" y="8"/>
                  <a:pt x="12" y="8"/>
                  <a:pt x="12" y="7"/>
                </a:cubicBezTo>
                <a:lnTo>
                  <a:pt x="12" y="8"/>
                </a:lnTo>
                <a:lnTo>
                  <a:pt x="11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0" name="Freeform 3396">
            <a:extLst>
              <a:ext uri="{FF2B5EF4-FFF2-40B4-BE49-F238E27FC236}">
                <a16:creationId xmlns:a16="http://schemas.microsoft.com/office/drawing/2014/main" id="{DC89DC2A-7A41-3B48-85E1-BCD113308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379663"/>
            <a:ext cx="6350" cy="3175"/>
          </a:xfrm>
          <a:custGeom>
            <a:avLst/>
            <a:gdLst>
              <a:gd name="T0" fmla="*/ 279026 w 17"/>
              <a:gd name="T1" fmla="*/ 100965 h 10"/>
              <a:gd name="T2" fmla="*/ 2092885 w 17"/>
              <a:gd name="T3" fmla="*/ 100965 h 10"/>
              <a:gd name="T4" fmla="*/ 2232212 w 17"/>
              <a:gd name="T5" fmla="*/ 806450 h 10"/>
              <a:gd name="T6" fmla="*/ 418726 w 17"/>
              <a:gd name="T7" fmla="*/ 907415 h 10"/>
              <a:gd name="T8" fmla="*/ 279026 w 17"/>
              <a:gd name="T9" fmla="*/ 10096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2" y="1"/>
                </a:moveTo>
                <a:cubicBezTo>
                  <a:pt x="2" y="1"/>
                  <a:pt x="11" y="0"/>
                  <a:pt x="15" y="1"/>
                </a:cubicBezTo>
                <a:cubicBezTo>
                  <a:pt x="15" y="1"/>
                  <a:pt x="13" y="5"/>
                  <a:pt x="16" y="8"/>
                </a:cubicBezTo>
                <a:cubicBezTo>
                  <a:pt x="16" y="8"/>
                  <a:pt x="7" y="6"/>
                  <a:pt x="3" y="9"/>
                </a:cubicBezTo>
                <a:cubicBezTo>
                  <a:pt x="3" y="9"/>
                  <a:pt x="0" y="4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1" name="Freeform 3397">
            <a:extLst>
              <a:ext uri="{FF2B5EF4-FFF2-40B4-BE49-F238E27FC236}">
                <a16:creationId xmlns:a16="http://schemas.microsoft.com/office/drawing/2014/main" id="{93F6CB81-515A-EC4B-A5DF-169819C50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379663"/>
            <a:ext cx="6350" cy="4762"/>
          </a:xfrm>
          <a:custGeom>
            <a:avLst/>
            <a:gdLst>
              <a:gd name="T0" fmla="*/ 497769 w 18"/>
              <a:gd name="T1" fmla="*/ 1732178 h 12"/>
              <a:gd name="T2" fmla="*/ 497769 w 18"/>
              <a:gd name="T3" fmla="*/ 1574635 h 12"/>
              <a:gd name="T4" fmla="*/ 249061 w 18"/>
              <a:gd name="T5" fmla="*/ 315086 h 12"/>
              <a:gd name="T6" fmla="*/ 1991078 w 18"/>
              <a:gd name="T7" fmla="*/ 157543 h 12"/>
              <a:gd name="T8" fmla="*/ 2115608 w 18"/>
              <a:gd name="T9" fmla="*/ 1417489 h 12"/>
              <a:gd name="T10" fmla="*/ 2115608 w 18"/>
              <a:gd name="T11" fmla="*/ 1417489 h 12"/>
              <a:gd name="T12" fmla="*/ 1991078 w 18"/>
              <a:gd name="T13" fmla="*/ 157543 h 12"/>
              <a:gd name="T14" fmla="*/ 1617839 w 18"/>
              <a:gd name="T15" fmla="*/ 315086 h 12"/>
              <a:gd name="T16" fmla="*/ 373239 w 18"/>
              <a:gd name="T17" fmla="*/ 472629 h 12"/>
              <a:gd name="T18" fmla="*/ 497769 w 18"/>
              <a:gd name="T19" fmla="*/ 1417489 h 12"/>
              <a:gd name="T20" fmla="*/ 1991078 w 18"/>
              <a:gd name="T21" fmla="*/ 1417489 h 12"/>
              <a:gd name="T22" fmla="*/ 1120069 w 18"/>
              <a:gd name="T23" fmla="*/ 1417489 h 12"/>
              <a:gd name="T24" fmla="*/ 622300 w 18"/>
              <a:gd name="T25" fmla="*/ 1417489 h 12"/>
              <a:gd name="T26" fmla="*/ 497769 w 18"/>
              <a:gd name="T27" fmla="*/ 1732178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12">
                <a:moveTo>
                  <a:pt x="4" y="11"/>
                </a:moveTo>
                <a:lnTo>
                  <a:pt x="4" y="10"/>
                </a:lnTo>
                <a:cubicBezTo>
                  <a:pt x="4" y="10"/>
                  <a:pt x="0" y="5"/>
                  <a:pt x="2" y="2"/>
                </a:cubicBezTo>
                <a:cubicBezTo>
                  <a:pt x="3" y="2"/>
                  <a:pt x="12" y="0"/>
                  <a:pt x="16" y="1"/>
                </a:cubicBezTo>
                <a:cubicBezTo>
                  <a:pt x="17" y="2"/>
                  <a:pt x="14" y="6"/>
                  <a:pt x="17" y="9"/>
                </a:cubicBezTo>
                <a:cubicBezTo>
                  <a:pt x="14" y="6"/>
                  <a:pt x="16" y="2"/>
                  <a:pt x="16" y="1"/>
                </a:cubicBezTo>
                <a:cubicBezTo>
                  <a:pt x="14" y="2"/>
                  <a:pt x="14" y="2"/>
                  <a:pt x="13" y="2"/>
                </a:cubicBezTo>
                <a:cubicBezTo>
                  <a:pt x="8" y="2"/>
                  <a:pt x="3" y="3"/>
                  <a:pt x="3" y="3"/>
                </a:cubicBezTo>
                <a:cubicBezTo>
                  <a:pt x="1" y="4"/>
                  <a:pt x="3" y="8"/>
                  <a:pt x="4" y="9"/>
                </a:cubicBezTo>
                <a:cubicBezTo>
                  <a:pt x="6" y="7"/>
                  <a:pt x="14" y="9"/>
                  <a:pt x="16" y="9"/>
                </a:cubicBezTo>
                <a:cubicBezTo>
                  <a:pt x="15" y="9"/>
                  <a:pt x="12" y="9"/>
                  <a:pt x="9" y="9"/>
                </a:cubicBezTo>
                <a:cubicBezTo>
                  <a:pt x="7" y="9"/>
                  <a:pt x="5" y="9"/>
                  <a:pt x="5" y="9"/>
                </a:cubicBezTo>
                <a:lnTo>
                  <a:pt x="4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2" name="Freeform 3398">
            <a:extLst>
              <a:ext uri="{FF2B5EF4-FFF2-40B4-BE49-F238E27FC236}">
                <a16:creationId xmlns:a16="http://schemas.microsoft.com/office/drawing/2014/main" id="{F8A32726-DEE4-2847-8AF5-16D410B02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384425"/>
            <a:ext cx="6350" cy="3175"/>
          </a:xfrm>
          <a:custGeom>
            <a:avLst/>
            <a:gdLst>
              <a:gd name="T0" fmla="*/ 630238 w 16"/>
              <a:gd name="T1" fmla="*/ 0 h 11"/>
              <a:gd name="T2" fmla="*/ 2362597 w 16"/>
              <a:gd name="T3" fmla="*/ 0 h 11"/>
              <a:gd name="T4" fmla="*/ 2205038 w 16"/>
              <a:gd name="T5" fmla="*/ 833005 h 11"/>
              <a:gd name="T6" fmla="*/ 630238 w 16"/>
              <a:gd name="T7" fmla="*/ 833005 h 11"/>
              <a:gd name="T8" fmla="*/ 630238 w 16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1">
                <a:moveTo>
                  <a:pt x="4" y="0"/>
                </a:moveTo>
                <a:cubicBezTo>
                  <a:pt x="4" y="0"/>
                  <a:pt x="11" y="0"/>
                  <a:pt x="15" y="0"/>
                </a:cubicBezTo>
                <a:cubicBezTo>
                  <a:pt x="15" y="0"/>
                  <a:pt x="14" y="9"/>
                  <a:pt x="14" y="10"/>
                </a:cubicBezTo>
                <a:cubicBezTo>
                  <a:pt x="14" y="10"/>
                  <a:pt x="5" y="7"/>
                  <a:pt x="4" y="10"/>
                </a:cubicBezTo>
                <a:cubicBezTo>
                  <a:pt x="4" y="10"/>
                  <a:pt x="0" y="3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3" name="Freeform 3399">
            <a:extLst>
              <a:ext uri="{FF2B5EF4-FFF2-40B4-BE49-F238E27FC236}">
                <a16:creationId xmlns:a16="http://schemas.microsoft.com/office/drawing/2014/main" id="{CB9A1E07-265D-6440-9613-431F5E750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384425"/>
            <a:ext cx="6350" cy="4763"/>
          </a:xfrm>
          <a:custGeom>
            <a:avLst/>
            <a:gdLst>
              <a:gd name="T0" fmla="*/ 630238 w 16"/>
              <a:gd name="T1" fmla="*/ 1610993 h 13"/>
              <a:gd name="T2" fmla="*/ 472678 w 16"/>
              <a:gd name="T3" fmla="*/ 1610993 h 13"/>
              <a:gd name="T4" fmla="*/ 630238 w 16"/>
              <a:gd name="T5" fmla="*/ 0 h 13"/>
              <a:gd name="T6" fmla="*/ 2362597 w 16"/>
              <a:gd name="T7" fmla="*/ 134097 h 13"/>
              <a:gd name="T8" fmla="*/ 2205038 w 16"/>
              <a:gd name="T9" fmla="*/ 1342433 h 13"/>
              <a:gd name="T10" fmla="*/ 1260078 w 16"/>
              <a:gd name="T11" fmla="*/ 1342433 h 13"/>
              <a:gd name="T12" fmla="*/ 630238 w 16"/>
              <a:gd name="T13" fmla="*/ 1610993 h 13"/>
              <a:gd name="T14" fmla="*/ 630238 w 16"/>
              <a:gd name="T15" fmla="*/ 134097 h 13"/>
              <a:gd name="T16" fmla="*/ 630238 w 16"/>
              <a:gd name="T17" fmla="*/ 1476530 h 13"/>
              <a:gd name="T18" fmla="*/ 2205038 w 16"/>
              <a:gd name="T19" fmla="*/ 1342433 h 13"/>
              <a:gd name="T20" fmla="*/ 2205038 w 16"/>
              <a:gd name="T21" fmla="*/ 134097 h 13"/>
              <a:gd name="T22" fmla="*/ 630238 w 16"/>
              <a:gd name="T23" fmla="*/ 134097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3">
                <a:moveTo>
                  <a:pt x="4" y="12"/>
                </a:moveTo>
                <a:lnTo>
                  <a:pt x="3" y="12"/>
                </a:lnTo>
                <a:cubicBezTo>
                  <a:pt x="3" y="12"/>
                  <a:pt x="0" y="4"/>
                  <a:pt x="4" y="0"/>
                </a:cubicBezTo>
                <a:cubicBezTo>
                  <a:pt x="4" y="0"/>
                  <a:pt x="11" y="0"/>
                  <a:pt x="15" y="1"/>
                </a:cubicBezTo>
                <a:cubicBezTo>
                  <a:pt x="15" y="4"/>
                  <a:pt x="14" y="10"/>
                  <a:pt x="14" y="10"/>
                </a:cubicBezTo>
                <a:cubicBezTo>
                  <a:pt x="14" y="10"/>
                  <a:pt x="11" y="10"/>
                  <a:pt x="8" y="10"/>
                </a:cubicBezTo>
                <a:cubicBezTo>
                  <a:pt x="6" y="10"/>
                  <a:pt x="4" y="11"/>
                  <a:pt x="4" y="12"/>
                </a:cubicBezTo>
                <a:close/>
                <a:moveTo>
                  <a:pt x="4" y="1"/>
                </a:moveTo>
                <a:cubicBezTo>
                  <a:pt x="2" y="3"/>
                  <a:pt x="3" y="9"/>
                  <a:pt x="4" y="11"/>
                </a:cubicBezTo>
                <a:cubicBezTo>
                  <a:pt x="6" y="9"/>
                  <a:pt x="14" y="10"/>
                  <a:pt x="14" y="10"/>
                </a:cubicBezTo>
                <a:cubicBezTo>
                  <a:pt x="14" y="10"/>
                  <a:pt x="14" y="2"/>
                  <a:pt x="14" y="1"/>
                </a:cubicBezTo>
                <a:cubicBezTo>
                  <a:pt x="11" y="1"/>
                  <a:pt x="4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4" name="Freeform 3400">
            <a:extLst>
              <a:ext uri="{FF2B5EF4-FFF2-40B4-BE49-F238E27FC236}">
                <a16:creationId xmlns:a16="http://schemas.microsoft.com/office/drawing/2014/main" id="{DB7001A2-9409-7640-A018-50046EC26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384425"/>
            <a:ext cx="6350" cy="4763"/>
          </a:xfrm>
          <a:custGeom>
            <a:avLst/>
            <a:gdLst>
              <a:gd name="T0" fmla="*/ 446839 w 19"/>
              <a:gd name="T1" fmla="*/ 134097 h 13"/>
              <a:gd name="T2" fmla="*/ 2010611 w 19"/>
              <a:gd name="T3" fmla="*/ 134097 h 13"/>
              <a:gd name="T4" fmla="*/ 2010611 w 19"/>
              <a:gd name="T5" fmla="*/ 1610993 h 13"/>
              <a:gd name="T6" fmla="*/ 446839 w 19"/>
              <a:gd name="T7" fmla="*/ 1476530 h 13"/>
              <a:gd name="T8" fmla="*/ 446839 w 19"/>
              <a:gd name="T9" fmla="*/ 13409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3">
                <a:moveTo>
                  <a:pt x="4" y="1"/>
                </a:moveTo>
                <a:cubicBezTo>
                  <a:pt x="4" y="1"/>
                  <a:pt x="13" y="0"/>
                  <a:pt x="18" y="1"/>
                </a:cubicBezTo>
                <a:cubicBezTo>
                  <a:pt x="18" y="1"/>
                  <a:pt x="15" y="7"/>
                  <a:pt x="18" y="12"/>
                </a:cubicBezTo>
                <a:cubicBezTo>
                  <a:pt x="18" y="12"/>
                  <a:pt x="5" y="8"/>
                  <a:pt x="4" y="11"/>
                </a:cubicBezTo>
                <a:cubicBezTo>
                  <a:pt x="4" y="11"/>
                  <a:pt x="0" y="4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5" name="Freeform 3401">
            <a:extLst>
              <a:ext uri="{FF2B5EF4-FFF2-40B4-BE49-F238E27FC236}">
                <a16:creationId xmlns:a16="http://schemas.microsoft.com/office/drawing/2014/main" id="{5B87BBF9-1DA2-C948-84FD-0DD92B2D7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382838"/>
            <a:ext cx="7938" cy="4762"/>
          </a:xfrm>
          <a:custGeom>
            <a:avLst/>
            <a:gdLst>
              <a:gd name="T0" fmla="*/ 2993023 w 20"/>
              <a:gd name="T1" fmla="*/ 1411139 h 15"/>
              <a:gd name="T2" fmla="*/ 2835454 w 20"/>
              <a:gd name="T3" fmla="*/ 1411139 h 15"/>
              <a:gd name="T4" fmla="*/ 630277 w 20"/>
              <a:gd name="T5" fmla="*/ 1310185 h 15"/>
              <a:gd name="T6" fmla="*/ 472708 w 20"/>
              <a:gd name="T7" fmla="*/ 100637 h 15"/>
              <a:gd name="T8" fmla="*/ 2835454 w 20"/>
              <a:gd name="T9" fmla="*/ 100637 h 15"/>
              <a:gd name="T10" fmla="*/ 2993023 w 20"/>
              <a:gd name="T11" fmla="*/ 1310185 h 15"/>
              <a:gd name="T12" fmla="*/ 2993023 w 20"/>
              <a:gd name="T13" fmla="*/ 1411139 h 15"/>
              <a:gd name="T14" fmla="*/ 1260158 w 20"/>
              <a:gd name="T15" fmla="*/ 1108594 h 15"/>
              <a:gd name="T16" fmla="*/ 2677884 w 20"/>
              <a:gd name="T17" fmla="*/ 1310185 h 15"/>
              <a:gd name="T18" fmla="*/ 2677884 w 20"/>
              <a:gd name="T19" fmla="*/ 100637 h 15"/>
              <a:gd name="T20" fmla="*/ 1890435 w 20"/>
              <a:gd name="T21" fmla="*/ 201591 h 15"/>
              <a:gd name="T22" fmla="*/ 630277 w 20"/>
              <a:gd name="T23" fmla="*/ 201591 h 15"/>
              <a:gd name="T24" fmla="*/ 630277 w 20"/>
              <a:gd name="T25" fmla="*/ 1209548 h 15"/>
              <a:gd name="T26" fmla="*/ 1260158 w 20"/>
              <a:gd name="T27" fmla="*/ 1108594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5">
                <a:moveTo>
                  <a:pt x="19" y="14"/>
                </a:moveTo>
                <a:lnTo>
                  <a:pt x="18" y="14"/>
                </a:lnTo>
                <a:cubicBezTo>
                  <a:pt x="18" y="14"/>
                  <a:pt x="5" y="11"/>
                  <a:pt x="4" y="13"/>
                </a:cubicBezTo>
                <a:cubicBezTo>
                  <a:pt x="3" y="12"/>
                  <a:pt x="0" y="5"/>
                  <a:pt x="3" y="1"/>
                </a:cubicBezTo>
                <a:cubicBezTo>
                  <a:pt x="3" y="1"/>
                  <a:pt x="13" y="0"/>
                  <a:pt x="18" y="1"/>
                </a:cubicBezTo>
                <a:cubicBezTo>
                  <a:pt x="18" y="2"/>
                  <a:pt x="16" y="8"/>
                  <a:pt x="19" y="13"/>
                </a:cubicBezTo>
                <a:lnTo>
                  <a:pt x="19" y="14"/>
                </a:lnTo>
                <a:close/>
                <a:moveTo>
                  <a:pt x="8" y="11"/>
                </a:moveTo>
                <a:cubicBezTo>
                  <a:pt x="11" y="11"/>
                  <a:pt x="16" y="12"/>
                  <a:pt x="17" y="13"/>
                </a:cubicBezTo>
                <a:cubicBezTo>
                  <a:pt x="15" y="7"/>
                  <a:pt x="17" y="2"/>
                  <a:pt x="17" y="1"/>
                </a:cubicBezTo>
                <a:cubicBezTo>
                  <a:pt x="17" y="2"/>
                  <a:pt x="14" y="2"/>
                  <a:pt x="12" y="2"/>
                </a:cubicBezTo>
                <a:lnTo>
                  <a:pt x="4" y="2"/>
                </a:lnTo>
                <a:cubicBezTo>
                  <a:pt x="1" y="4"/>
                  <a:pt x="4" y="10"/>
                  <a:pt x="4" y="12"/>
                </a:cubicBezTo>
                <a:cubicBezTo>
                  <a:pt x="4" y="11"/>
                  <a:pt x="6" y="11"/>
                  <a:pt x="8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6" name="Freeform 3402">
            <a:extLst>
              <a:ext uri="{FF2B5EF4-FFF2-40B4-BE49-F238E27FC236}">
                <a16:creationId xmlns:a16="http://schemas.microsoft.com/office/drawing/2014/main" id="{260812F7-689A-D24D-9BA0-67CB30C49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8075"/>
            <a:ext cx="4763" cy="3175"/>
          </a:xfrm>
          <a:custGeom>
            <a:avLst/>
            <a:gdLst>
              <a:gd name="T0" fmla="*/ 231346 w 14"/>
              <a:gd name="T1" fmla="*/ 0 h 10"/>
              <a:gd name="T2" fmla="*/ 1504768 w 14"/>
              <a:gd name="T3" fmla="*/ 0 h 10"/>
              <a:gd name="T4" fmla="*/ 1504768 w 14"/>
              <a:gd name="T5" fmla="*/ 806450 h 10"/>
              <a:gd name="T6" fmla="*/ 0 w 14"/>
              <a:gd name="T7" fmla="*/ 907415 h 10"/>
              <a:gd name="T8" fmla="*/ 231346 w 14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2" y="0"/>
                </a:moveTo>
                <a:cubicBezTo>
                  <a:pt x="2" y="0"/>
                  <a:pt x="9" y="0"/>
                  <a:pt x="13" y="0"/>
                </a:cubicBezTo>
                <a:cubicBezTo>
                  <a:pt x="13" y="0"/>
                  <a:pt x="12" y="7"/>
                  <a:pt x="13" y="8"/>
                </a:cubicBezTo>
                <a:cubicBezTo>
                  <a:pt x="13" y="8"/>
                  <a:pt x="4" y="5"/>
                  <a:pt x="0" y="9"/>
                </a:cubicBezTo>
                <a:cubicBezTo>
                  <a:pt x="0" y="9"/>
                  <a:pt x="0" y="2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7" name="Freeform 3403">
            <a:extLst>
              <a:ext uri="{FF2B5EF4-FFF2-40B4-BE49-F238E27FC236}">
                <a16:creationId xmlns:a16="http://schemas.microsoft.com/office/drawing/2014/main" id="{60F8D48A-EFBC-4549-97A5-F6428E5E3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6488"/>
            <a:ext cx="4763" cy="4762"/>
          </a:xfrm>
          <a:custGeom>
            <a:avLst/>
            <a:gdLst>
              <a:gd name="T0" fmla="*/ 100976 w 15"/>
              <a:gd name="T1" fmla="*/ 1732178 h 12"/>
              <a:gd name="T2" fmla="*/ 201634 w 15"/>
              <a:gd name="T3" fmla="*/ 157543 h 12"/>
              <a:gd name="T4" fmla="*/ 1411436 w 15"/>
              <a:gd name="T5" fmla="*/ 157543 h 12"/>
              <a:gd name="T6" fmla="*/ 1411436 w 15"/>
              <a:gd name="T7" fmla="*/ 315086 h 12"/>
              <a:gd name="T8" fmla="*/ 1411436 w 15"/>
              <a:gd name="T9" fmla="*/ 315086 h 12"/>
              <a:gd name="T10" fmla="*/ 1411436 w 15"/>
              <a:gd name="T11" fmla="*/ 1259946 h 12"/>
              <a:gd name="T12" fmla="*/ 806535 w 15"/>
              <a:gd name="T13" fmla="*/ 1259946 h 12"/>
              <a:gd name="T14" fmla="*/ 100976 w 15"/>
              <a:gd name="T15" fmla="*/ 1732178 h 12"/>
              <a:gd name="T16" fmla="*/ 806535 w 15"/>
              <a:gd name="T17" fmla="*/ 157543 h 12"/>
              <a:gd name="T18" fmla="*/ 302609 w 15"/>
              <a:gd name="T19" fmla="*/ 315086 h 12"/>
              <a:gd name="T20" fmla="*/ 100976 w 15"/>
              <a:gd name="T21" fmla="*/ 1417489 h 12"/>
              <a:gd name="T22" fmla="*/ 1411436 w 15"/>
              <a:gd name="T23" fmla="*/ 1259946 h 12"/>
              <a:gd name="T24" fmla="*/ 1411436 w 15"/>
              <a:gd name="T25" fmla="*/ 315086 h 12"/>
              <a:gd name="T26" fmla="*/ 806535 w 15"/>
              <a:gd name="T27" fmla="*/ 157543 h 12"/>
              <a:gd name="T28" fmla="*/ 1411436 w 15"/>
              <a:gd name="T29" fmla="*/ 1259946 h 12"/>
              <a:gd name="T30" fmla="*/ 1411436 w 15"/>
              <a:gd name="T31" fmla="*/ 1259946 h 12"/>
              <a:gd name="T32" fmla="*/ 1411436 w 15"/>
              <a:gd name="T33" fmla="*/ 1259946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12">
                <a:moveTo>
                  <a:pt x="1" y="11"/>
                </a:moveTo>
                <a:cubicBezTo>
                  <a:pt x="1" y="11"/>
                  <a:pt x="0" y="3"/>
                  <a:pt x="2" y="1"/>
                </a:cubicBezTo>
                <a:cubicBezTo>
                  <a:pt x="3" y="1"/>
                  <a:pt x="10" y="0"/>
                  <a:pt x="14" y="1"/>
                </a:cubicBezTo>
                <a:lnTo>
                  <a:pt x="14" y="2"/>
                </a:lnTo>
                <a:cubicBezTo>
                  <a:pt x="14" y="2"/>
                  <a:pt x="14" y="2"/>
                  <a:pt x="14" y="2"/>
                </a:cubicBezTo>
                <a:lnTo>
                  <a:pt x="14" y="8"/>
                </a:lnTo>
                <a:cubicBezTo>
                  <a:pt x="14" y="9"/>
                  <a:pt x="11" y="8"/>
                  <a:pt x="8" y="8"/>
                </a:cubicBezTo>
                <a:cubicBezTo>
                  <a:pt x="5" y="8"/>
                  <a:pt x="3" y="9"/>
                  <a:pt x="1" y="11"/>
                </a:cubicBezTo>
                <a:close/>
                <a:moveTo>
                  <a:pt x="8" y="1"/>
                </a:moveTo>
                <a:cubicBezTo>
                  <a:pt x="5" y="1"/>
                  <a:pt x="3" y="2"/>
                  <a:pt x="3" y="2"/>
                </a:cubicBezTo>
                <a:cubicBezTo>
                  <a:pt x="1" y="3"/>
                  <a:pt x="1" y="8"/>
                  <a:pt x="1" y="9"/>
                </a:cubicBezTo>
                <a:cubicBezTo>
                  <a:pt x="3" y="6"/>
                  <a:pt x="13" y="8"/>
                  <a:pt x="14" y="8"/>
                </a:cubicBezTo>
                <a:cubicBezTo>
                  <a:pt x="13" y="7"/>
                  <a:pt x="14" y="2"/>
                  <a:pt x="14" y="2"/>
                </a:cubicBezTo>
                <a:cubicBezTo>
                  <a:pt x="12" y="2"/>
                  <a:pt x="11" y="1"/>
                  <a:pt x="8" y="1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8" name="Freeform 3404">
            <a:extLst>
              <a:ext uri="{FF2B5EF4-FFF2-40B4-BE49-F238E27FC236}">
                <a16:creationId xmlns:a16="http://schemas.microsoft.com/office/drawing/2014/main" id="{30FDBE58-206B-7B40-A3AF-BD28B3B7D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9663"/>
            <a:ext cx="4763" cy="3175"/>
          </a:xfrm>
          <a:custGeom>
            <a:avLst/>
            <a:gdLst>
              <a:gd name="T0" fmla="*/ 231346 w 14"/>
              <a:gd name="T1" fmla="*/ 100965 h 10"/>
              <a:gd name="T2" fmla="*/ 1504768 w 14"/>
              <a:gd name="T3" fmla="*/ 100965 h 10"/>
              <a:gd name="T4" fmla="*/ 1504768 w 14"/>
              <a:gd name="T5" fmla="*/ 806450 h 10"/>
              <a:gd name="T6" fmla="*/ 0 w 14"/>
              <a:gd name="T7" fmla="*/ 907415 h 10"/>
              <a:gd name="T8" fmla="*/ 231346 w 14"/>
              <a:gd name="T9" fmla="*/ 10096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0">
                <a:moveTo>
                  <a:pt x="2" y="1"/>
                </a:moveTo>
                <a:cubicBezTo>
                  <a:pt x="2" y="1"/>
                  <a:pt x="9" y="0"/>
                  <a:pt x="13" y="1"/>
                </a:cubicBezTo>
                <a:cubicBezTo>
                  <a:pt x="13" y="1"/>
                  <a:pt x="12" y="7"/>
                  <a:pt x="13" y="8"/>
                </a:cubicBezTo>
                <a:cubicBezTo>
                  <a:pt x="13" y="8"/>
                  <a:pt x="4" y="6"/>
                  <a:pt x="0" y="9"/>
                </a:cubicBezTo>
                <a:cubicBezTo>
                  <a:pt x="0" y="9"/>
                  <a:pt x="0" y="4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59" name="Freeform 3405">
            <a:extLst>
              <a:ext uri="{FF2B5EF4-FFF2-40B4-BE49-F238E27FC236}">
                <a16:creationId xmlns:a16="http://schemas.microsoft.com/office/drawing/2014/main" id="{128C7D1C-FB21-4D4C-9311-4DA630D6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79663"/>
            <a:ext cx="4763" cy="3175"/>
          </a:xfrm>
          <a:custGeom>
            <a:avLst/>
            <a:gdLst>
              <a:gd name="T0" fmla="*/ 100976 w 15"/>
              <a:gd name="T1" fmla="*/ 833005 h 11"/>
              <a:gd name="T2" fmla="*/ 100976 w 15"/>
              <a:gd name="T3" fmla="*/ 749877 h 11"/>
              <a:gd name="T4" fmla="*/ 201634 w 15"/>
              <a:gd name="T5" fmla="*/ 83416 h 11"/>
              <a:gd name="T6" fmla="*/ 1411436 w 15"/>
              <a:gd name="T7" fmla="*/ 83416 h 11"/>
              <a:gd name="T8" fmla="*/ 1411436 w 15"/>
              <a:gd name="T9" fmla="*/ 583045 h 11"/>
              <a:gd name="T10" fmla="*/ 1411436 w 15"/>
              <a:gd name="T11" fmla="*/ 666461 h 11"/>
              <a:gd name="T12" fmla="*/ 1411436 w 15"/>
              <a:gd name="T13" fmla="*/ 83416 h 11"/>
              <a:gd name="T14" fmla="*/ 806535 w 15"/>
              <a:gd name="T15" fmla="*/ 83416 h 11"/>
              <a:gd name="T16" fmla="*/ 302609 w 15"/>
              <a:gd name="T17" fmla="*/ 166543 h 11"/>
              <a:gd name="T18" fmla="*/ 100976 w 15"/>
              <a:gd name="T19" fmla="*/ 666461 h 11"/>
              <a:gd name="T20" fmla="*/ 1411436 w 15"/>
              <a:gd name="T21" fmla="*/ 666461 h 11"/>
              <a:gd name="T22" fmla="*/ 806535 w 15"/>
              <a:gd name="T23" fmla="*/ 666461 h 11"/>
              <a:gd name="T24" fmla="*/ 100976 w 15"/>
              <a:gd name="T25" fmla="*/ 833005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1">
                <a:moveTo>
                  <a:pt x="1" y="10"/>
                </a:moveTo>
                <a:lnTo>
                  <a:pt x="1" y="9"/>
                </a:lnTo>
                <a:cubicBezTo>
                  <a:pt x="1" y="9"/>
                  <a:pt x="0" y="4"/>
                  <a:pt x="2" y="1"/>
                </a:cubicBezTo>
                <a:cubicBezTo>
                  <a:pt x="3" y="1"/>
                  <a:pt x="10" y="0"/>
                  <a:pt x="14" y="1"/>
                </a:cubicBezTo>
                <a:cubicBezTo>
                  <a:pt x="14" y="3"/>
                  <a:pt x="14" y="7"/>
                  <a:pt x="14" y="7"/>
                </a:cubicBezTo>
                <a:lnTo>
                  <a:pt x="14" y="8"/>
                </a:lnTo>
                <a:cubicBezTo>
                  <a:pt x="13" y="7"/>
                  <a:pt x="14" y="2"/>
                  <a:pt x="14" y="1"/>
                </a:cubicBezTo>
                <a:cubicBezTo>
                  <a:pt x="12" y="2"/>
                  <a:pt x="11" y="1"/>
                  <a:pt x="8" y="1"/>
                </a:cubicBezTo>
                <a:cubicBezTo>
                  <a:pt x="5" y="1"/>
                  <a:pt x="3" y="2"/>
                  <a:pt x="3" y="2"/>
                </a:cubicBezTo>
                <a:cubicBezTo>
                  <a:pt x="1" y="3"/>
                  <a:pt x="1" y="7"/>
                  <a:pt x="1" y="8"/>
                </a:cubicBezTo>
                <a:cubicBezTo>
                  <a:pt x="4" y="6"/>
                  <a:pt x="13" y="8"/>
                  <a:pt x="14" y="8"/>
                </a:cubicBezTo>
                <a:cubicBezTo>
                  <a:pt x="13" y="8"/>
                  <a:pt x="11" y="8"/>
                  <a:pt x="8" y="8"/>
                </a:cubicBezTo>
                <a:cubicBezTo>
                  <a:pt x="5" y="8"/>
                  <a:pt x="3" y="8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0" name="Freeform 3406">
            <a:extLst>
              <a:ext uri="{FF2B5EF4-FFF2-40B4-BE49-F238E27FC236}">
                <a16:creationId xmlns:a16="http://schemas.microsoft.com/office/drawing/2014/main" id="{2B9A01C8-26EF-4E4B-8231-2B2DB6415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82838"/>
            <a:ext cx="4763" cy="4762"/>
          </a:xfrm>
          <a:custGeom>
            <a:avLst/>
            <a:gdLst>
              <a:gd name="T0" fmla="*/ 201634 w 15"/>
              <a:gd name="T1" fmla="*/ 268504 h 13"/>
              <a:gd name="T2" fmla="*/ 1411436 w 15"/>
              <a:gd name="T3" fmla="*/ 268504 h 13"/>
              <a:gd name="T4" fmla="*/ 1310778 w 15"/>
              <a:gd name="T5" fmla="*/ 1610289 h 13"/>
              <a:gd name="T6" fmla="*/ 201634 w 15"/>
              <a:gd name="T7" fmla="*/ 1610289 h 13"/>
              <a:gd name="T8" fmla="*/ 201634 w 15"/>
              <a:gd name="T9" fmla="*/ 268504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2" y="2"/>
                </a:moveTo>
                <a:cubicBezTo>
                  <a:pt x="2" y="2"/>
                  <a:pt x="10" y="0"/>
                  <a:pt x="14" y="2"/>
                </a:cubicBezTo>
                <a:cubicBezTo>
                  <a:pt x="14" y="2"/>
                  <a:pt x="12" y="11"/>
                  <a:pt x="13" y="12"/>
                </a:cubicBezTo>
                <a:cubicBezTo>
                  <a:pt x="13" y="12"/>
                  <a:pt x="6" y="9"/>
                  <a:pt x="2" y="12"/>
                </a:cubicBezTo>
                <a:cubicBezTo>
                  <a:pt x="2" y="12"/>
                  <a:pt x="0" y="3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1" name="Freeform 3407">
            <a:extLst>
              <a:ext uri="{FF2B5EF4-FFF2-40B4-BE49-F238E27FC236}">
                <a16:creationId xmlns:a16="http://schemas.microsoft.com/office/drawing/2014/main" id="{196B3042-BBCD-FD48-9808-ED0E5C8E1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82838"/>
            <a:ext cx="4763" cy="4762"/>
          </a:xfrm>
          <a:custGeom>
            <a:avLst/>
            <a:gdLst>
              <a:gd name="T0" fmla="*/ 1310778 w 15"/>
              <a:gd name="T1" fmla="*/ 268504 h 13"/>
              <a:gd name="T2" fmla="*/ 1008168 w 15"/>
              <a:gd name="T3" fmla="*/ 268504 h 13"/>
              <a:gd name="T4" fmla="*/ 302609 w 15"/>
              <a:gd name="T5" fmla="*/ 268504 h 13"/>
              <a:gd name="T6" fmla="*/ 302609 w 15"/>
              <a:gd name="T7" fmla="*/ 1475854 h 13"/>
              <a:gd name="T8" fmla="*/ 201634 w 15"/>
              <a:gd name="T9" fmla="*/ 1610289 h 13"/>
              <a:gd name="T10" fmla="*/ 201634 w 15"/>
              <a:gd name="T11" fmla="*/ 134069 h 13"/>
              <a:gd name="T12" fmla="*/ 1411436 w 15"/>
              <a:gd name="T13" fmla="*/ 134069 h 13"/>
              <a:gd name="T14" fmla="*/ 1310778 w 15"/>
              <a:gd name="T15" fmla="*/ 1610289 h 13"/>
              <a:gd name="T16" fmla="*/ 1310778 w 15"/>
              <a:gd name="T17" fmla="*/ 268504 h 13"/>
              <a:gd name="T18" fmla="*/ 302609 w 15"/>
              <a:gd name="T19" fmla="*/ 1475854 h 13"/>
              <a:gd name="T20" fmla="*/ 907510 w 15"/>
              <a:gd name="T21" fmla="*/ 1475854 h 13"/>
              <a:gd name="T22" fmla="*/ 302609 w 15"/>
              <a:gd name="T23" fmla="*/ 1475854 h 13"/>
              <a:gd name="T24" fmla="*/ 1209802 w 15"/>
              <a:gd name="T25" fmla="*/ 1610289 h 13"/>
              <a:gd name="T26" fmla="*/ 907510 w 15"/>
              <a:gd name="T27" fmla="*/ 1475854 h 13"/>
              <a:gd name="T28" fmla="*/ 1209802 w 15"/>
              <a:gd name="T29" fmla="*/ 161028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" h="13">
                <a:moveTo>
                  <a:pt x="13" y="2"/>
                </a:moveTo>
                <a:lnTo>
                  <a:pt x="10" y="2"/>
                </a:lnTo>
                <a:lnTo>
                  <a:pt x="3" y="2"/>
                </a:lnTo>
                <a:cubicBezTo>
                  <a:pt x="1" y="3"/>
                  <a:pt x="2" y="10"/>
                  <a:pt x="3" y="11"/>
                </a:cubicBezTo>
                <a:lnTo>
                  <a:pt x="2" y="12"/>
                </a:lnTo>
                <a:cubicBezTo>
                  <a:pt x="2" y="12"/>
                  <a:pt x="0" y="3"/>
                  <a:pt x="2" y="1"/>
                </a:cubicBezTo>
                <a:cubicBezTo>
                  <a:pt x="2" y="1"/>
                  <a:pt x="10" y="0"/>
                  <a:pt x="14" y="1"/>
                </a:cubicBezTo>
                <a:cubicBezTo>
                  <a:pt x="13" y="6"/>
                  <a:pt x="13" y="12"/>
                  <a:pt x="13" y="12"/>
                </a:cubicBezTo>
                <a:cubicBezTo>
                  <a:pt x="12" y="9"/>
                  <a:pt x="13" y="3"/>
                  <a:pt x="13" y="2"/>
                </a:cubicBezTo>
                <a:close/>
                <a:moveTo>
                  <a:pt x="3" y="11"/>
                </a:moveTo>
                <a:cubicBezTo>
                  <a:pt x="3" y="9"/>
                  <a:pt x="6" y="10"/>
                  <a:pt x="9" y="11"/>
                </a:cubicBezTo>
                <a:cubicBezTo>
                  <a:pt x="7" y="10"/>
                  <a:pt x="4" y="10"/>
                  <a:pt x="3" y="11"/>
                </a:cubicBezTo>
                <a:close/>
                <a:moveTo>
                  <a:pt x="12" y="12"/>
                </a:moveTo>
                <a:cubicBezTo>
                  <a:pt x="11" y="11"/>
                  <a:pt x="10" y="11"/>
                  <a:pt x="9" y="11"/>
                </a:cubicBezTo>
                <a:cubicBezTo>
                  <a:pt x="10" y="11"/>
                  <a:pt x="11" y="11"/>
                  <a:pt x="1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2" name="Freeform 3408">
            <a:extLst>
              <a:ext uri="{FF2B5EF4-FFF2-40B4-BE49-F238E27FC236}">
                <a16:creationId xmlns:a16="http://schemas.microsoft.com/office/drawing/2014/main" id="{1F170B87-0A28-6A42-A470-2DEE09CB8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381250"/>
            <a:ext cx="3175" cy="3175"/>
          </a:xfrm>
          <a:custGeom>
            <a:avLst/>
            <a:gdLst>
              <a:gd name="T0" fmla="*/ 0 w 7"/>
              <a:gd name="T1" fmla="*/ 201613 h 10"/>
              <a:gd name="T2" fmla="*/ 822779 w 7"/>
              <a:gd name="T3" fmla="*/ 0 h 10"/>
              <a:gd name="T4" fmla="*/ 822779 w 7"/>
              <a:gd name="T5" fmla="*/ 907415 h 10"/>
              <a:gd name="T6" fmla="*/ 205921 w 7"/>
              <a:gd name="T7" fmla="*/ 907415 h 10"/>
              <a:gd name="T8" fmla="*/ 0 w 7"/>
              <a:gd name="T9" fmla="*/ 20161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0" y="2"/>
                </a:moveTo>
                <a:cubicBezTo>
                  <a:pt x="0" y="0"/>
                  <a:pt x="4" y="0"/>
                  <a:pt x="4" y="0"/>
                </a:cubicBezTo>
                <a:cubicBezTo>
                  <a:pt x="4" y="0"/>
                  <a:pt x="6" y="6"/>
                  <a:pt x="4" y="9"/>
                </a:cubicBezTo>
                <a:lnTo>
                  <a:pt x="1" y="9"/>
                </a:lnTo>
                <a:cubicBezTo>
                  <a:pt x="1" y="9"/>
                  <a:pt x="1" y="4"/>
                  <a:pt x="0" y="2"/>
                </a:cubicBezTo>
              </a:path>
            </a:pathLst>
          </a:custGeom>
          <a:solidFill>
            <a:srgbClr val="EA0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3" name="Freeform 3409">
            <a:extLst>
              <a:ext uri="{FF2B5EF4-FFF2-40B4-BE49-F238E27FC236}">
                <a16:creationId xmlns:a16="http://schemas.microsoft.com/office/drawing/2014/main" id="{1F24E4AF-EFAA-6D43-B0F7-3A97D04E7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381250"/>
            <a:ext cx="3175" cy="3175"/>
          </a:xfrm>
          <a:custGeom>
            <a:avLst/>
            <a:gdLst>
              <a:gd name="T0" fmla="*/ 1028700 w 7"/>
              <a:gd name="T1" fmla="*/ 907415 h 10"/>
              <a:gd name="T2" fmla="*/ 822779 w 7"/>
              <a:gd name="T3" fmla="*/ 907415 h 10"/>
              <a:gd name="T4" fmla="*/ 1028700 w 7"/>
              <a:gd name="T5" fmla="*/ 100965 h 10"/>
              <a:gd name="T6" fmla="*/ 1028700 w 7"/>
              <a:gd name="T7" fmla="*/ 907415 h 10"/>
              <a:gd name="T8" fmla="*/ 205921 w 7"/>
              <a:gd name="T9" fmla="*/ 907415 h 10"/>
              <a:gd name="T10" fmla="*/ 0 w 7"/>
              <a:gd name="T11" fmla="*/ 201613 h 10"/>
              <a:gd name="T12" fmla="*/ 205921 w 7"/>
              <a:gd name="T13" fmla="*/ 100965 h 10"/>
              <a:gd name="T14" fmla="*/ 205921 w 7"/>
              <a:gd name="T15" fmla="*/ 907415 h 10"/>
              <a:gd name="T16" fmla="*/ 822779 w 7"/>
              <a:gd name="T17" fmla="*/ 0 h 10"/>
              <a:gd name="T18" fmla="*/ 205921 w 7"/>
              <a:gd name="T19" fmla="*/ 100965 h 10"/>
              <a:gd name="T20" fmla="*/ 205921 w 7"/>
              <a:gd name="T21" fmla="*/ 0 h 10"/>
              <a:gd name="T22" fmla="*/ 822779 w 7"/>
              <a:gd name="T23" fmla="*/ 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0">
                <a:moveTo>
                  <a:pt x="5" y="9"/>
                </a:moveTo>
                <a:lnTo>
                  <a:pt x="4" y="9"/>
                </a:lnTo>
                <a:cubicBezTo>
                  <a:pt x="6" y="6"/>
                  <a:pt x="5" y="2"/>
                  <a:pt x="5" y="1"/>
                </a:cubicBezTo>
                <a:cubicBezTo>
                  <a:pt x="6" y="2"/>
                  <a:pt x="6" y="6"/>
                  <a:pt x="5" y="9"/>
                </a:cubicBezTo>
                <a:close/>
                <a:moveTo>
                  <a:pt x="1" y="9"/>
                </a:moveTo>
                <a:cubicBezTo>
                  <a:pt x="0" y="8"/>
                  <a:pt x="1" y="4"/>
                  <a:pt x="0" y="2"/>
                </a:cubicBezTo>
                <a:cubicBezTo>
                  <a:pt x="0" y="1"/>
                  <a:pt x="0" y="1"/>
                  <a:pt x="1" y="1"/>
                </a:cubicBezTo>
                <a:lnTo>
                  <a:pt x="1" y="9"/>
                </a:lnTo>
                <a:close/>
                <a:moveTo>
                  <a:pt x="4" y="0"/>
                </a:moveTo>
                <a:cubicBezTo>
                  <a:pt x="4" y="0"/>
                  <a:pt x="2" y="0"/>
                  <a:pt x="1" y="1"/>
                </a:cubicBezTo>
                <a:lnTo>
                  <a:pt x="1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4" name="Freeform 3410">
            <a:extLst>
              <a:ext uri="{FF2B5EF4-FFF2-40B4-BE49-F238E27FC236}">
                <a16:creationId xmlns:a16="http://schemas.microsoft.com/office/drawing/2014/main" id="{9CBE79D2-8C35-BC44-B514-8F8E16A99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384425"/>
            <a:ext cx="3175" cy="4763"/>
          </a:xfrm>
          <a:custGeom>
            <a:avLst/>
            <a:gdLst>
              <a:gd name="T0" fmla="*/ 630238 w 8"/>
              <a:gd name="T1" fmla="*/ 0 h 12"/>
              <a:gd name="T2" fmla="*/ 1102519 w 8"/>
              <a:gd name="T3" fmla="*/ 1102635 h 12"/>
              <a:gd name="T4" fmla="*/ 630238 w 8"/>
              <a:gd name="T5" fmla="*/ 1732938 h 12"/>
              <a:gd name="T6" fmla="*/ 0 w 8"/>
              <a:gd name="T7" fmla="*/ 787880 h 12"/>
              <a:gd name="T8" fmla="*/ 630238 w 8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2">
                <a:moveTo>
                  <a:pt x="4" y="0"/>
                </a:moveTo>
                <a:cubicBezTo>
                  <a:pt x="4" y="0"/>
                  <a:pt x="5" y="6"/>
                  <a:pt x="7" y="7"/>
                </a:cubicBezTo>
                <a:lnTo>
                  <a:pt x="4" y="11"/>
                </a:lnTo>
                <a:cubicBezTo>
                  <a:pt x="4" y="11"/>
                  <a:pt x="1" y="9"/>
                  <a:pt x="0" y="5"/>
                </a:cubicBezTo>
                <a:cubicBezTo>
                  <a:pt x="0" y="5"/>
                  <a:pt x="3" y="1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5" name="Freeform 3411">
            <a:extLst>
              <a:ext uri="{FF2B5EF4-FFF2-40B4-BE49-F238E27FC236}">
                <a16:creationId xmlns:a16="http://schemas.microsoft.com/office/drawing/2014/main" id="{8CFECD5E-1BFC-E342-83DA-32B0F05A0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384425"/>
            <a:ext cx="3175" cy="4763"/>
          </a:xfrm>
          <a:custGeom>
            <a:avLst/>
            <a:gdLst>
              <a:gd name="T0" fmla="*/ 497769 w 9"/>
              <a:gd name="T1" fmla="*/ 1504768 h 14"/>
              <a:gd name="T2" fmla="*/ 497769 w 9"/>
              <a:gd name="T3" fmla="*/ 1504768 h 14"/>
              <a:gd name="T4" fmla="*/ 0 w 9"/>
              <a:gd name="T5" fmla="*/ 694377 h 14"/>
              <a:gd name="T6" fmla="*/ 373239 w 9"/>
              <a:gd name="T7" fmla="*/ 0 h 14"/>
              <a:gd name="T8" fmla="*/ 995539 w 9"/>
              <a:gd name="T9" fmla="*/ 926063 h 14"/>
              <a:gd name="T10" fmla="*/ 497769 w 9"/>
              <a:gd name="T11" fmla="*/ 1504768 h 14"/>
              <a:gd name="T12" fmla="*/ 373239 w 9"/>
              <a:gd name="T13" fmla="*/ 115673 h 14"/>
              <a:gd name="T14" fmla="*/ 124531 w 9"/>
              <a:gd name="T15" fmla="*/ 694377 h 14"/>
              <a:gd name="T16" fmla="*/ 497769 w 9"/>
              <a:gd name="T17" fmla="*/ 1389095 h 14"/>
              <a:gd name="T18" fmla="*/ 871008 w 9"/>
              <a:gd name="T19" fmla="*/ 926063 h 14"/>
              <a:gd name="T20" fmla="*/ 373239 w 9"/>
              <a:gd name="T21" fmla="*/ 115673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4">
                <a:moveTo>
                  <a:pt x="4" y="13"/>
                </a:moveTo>
                <a:lnTo>
                  <a:pt x="4" y="13"/>
                </a:lnTo>
                <a:cubicBezTo>
                  <a:pt x="4" y="12"/>
                  <a:pt x="0" y="10"/>
                  <a:pt x="0" y="6"/>
                </a:cubicBezTo>
                <a:cubicBezTo>
                  <a:pt x="0" y="6"/>
                  <a:pt x="3" y="2"/>
                  <a:pt x="3" y="0"/>
                </a:cubicBezTo>
                <a:cubicBezTo>
                  <a:pt x="4" y="1"/>
                  <a:pt x="7" y="7"/>
                  <a:pt x="8" y="8"/>
                </a:cubicBezTo>
                <a:lnTo>
                  <a:pt x="4" y="13"/>
                </a:lnTo>
                <a:close/>
                <a:moveTo>
                  <a:pt x="3" y="1"/>
                </a:moveTo>
                <a:cubicBezTo>
                  <a:pt x="3" y="3"/>
                  <a:pt x="1" y="6"/>
                  <a:pt x="1" y="6"/>
                </a:cubicBezTo>
                <a:cubicBezTo>
                  <a:pt x="1" y="9"/>
                  <a:pt x="4" y="11"/>
                  <a:pt x="4" y="12"/>
                </a:cubicBezTo>
                <a:lnTo>
                  <a:pt x="7" y="8"/>
                </a:lnTo>
                <a:cubicBezTo>
                  <a:pt x="5" y="8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6" name="Freeform 3412">
            <a:extLst>
              <a:ext uri="{FF2B5EF4-FFF2-40B4-BE49-F238E27FC236}">
                <a16:creationId xmlns:a16="http://schemas.microsoft.com/office/drawing/2014/main" id="{4C247488-0B86-2F41-8CCF-27348101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390775"/>
            <a:ext cx="38100" cy="15875"/>
          </a:xfrm>
          <a:custGeom>
            <a:avLst/>
            <a:gdLst>
              <a:gd name="T0" fmla="*/ 13439686 w 107"/>
              <a:gd name="T1" fmla="*/ 249061 h 45"/>
              <a:gd name="T2" fmla="*/ 6719843 w 107"/>
              <a:gd name="T3" fmla="*/ 5475817 h 45"/>
              <a:gd name="T4" fmla="*/ 0 w 107"/>
              <a:gd name="T5" fmla="*/ 249061 h 45"/>
              <a:gd name="T6" fmla="*/ 126763 w 107"/>
              <a:gd name="T7" fmla="*/ 249061 h 45"/>
              <a:gd name="T8" fmla="*/ 760576 w 107"/>
              <a:gd name="T9" fmla="*/ 0 h 45"/>
              <a:gd name="T10" fmla="*/ 1394745 w 107"/>
              <a:gd name="T11" fmla="*/ 249061 h 45"/>
              <a:gd name="T12" fmla="*/ 2028558 w 107"/>
              <a:gd name="T13" fmla="*/ 0 h 45"/>
              <a:gd name="T14" fmla="*/ 2662727 w 107"/>
              <a:gd name="T15" fmla="*/ 249061 h 45"/>
              <a:gd name="T16" fmla="*/ 3296540 w 107"/>
              <a:gd name="T17" fmla="*/ 0 h 45"/>
              <a:gd name="T18" fmla="*/ 3930353 w 107"/>
              <a:gd name="T19" fmla="*/ 249061 h 45"/>
              <a:gd name="T20" fmla="*/ 4564522 w 107"/>
              <a:gd name="T21" fmla="*/ 0 h 45"/>
              <a:gd name="T22" fmla="*/ 5325098 w 107"/>
              <a:gd name="T23" fmla="*/ 249061 h 45"/>
              <a:gd name="T24" fmla="*/ 6086030 w 107"/>
              <a:gd name="T25" fmla="*/ 124531 h 45"/>
              <a:gd name="T26" fmla="*/ 6719843 w 107"/>
              <a:gd name="T27" fmla="*/ 373239 h 45"/>
              <a:gd name="T28" fmla="*/ 7226893 w 107"/>
              <a:gd name="T29" fmla="*/ 124531 h 45"/>
              <a:gd name="T30" fmla="*/ 7734300 w 107"/>
              <a:gd name="T31" fmla="*/ 373239 h 45"/>
              <a:gd name="T32" fmla="*/ 8494876 w 107"/>
              <a:gd name="T33" fmla="*/ 124531 h 45"/>
              <a:gd name="T34" fmla="*/ 9128689 w 107"/>
              <a:gd name="T35" fmla="*/ 373239 h 45"/>
              <a:gd name="T36" fmla="*/ 9636095 w 107"/>
              <a:gd name="T37" fmla="*/ 124531 h 45"/>
              <a:gd name="T38" fmla="*/ 10016383 w 107"/>
              <a:gd name="T39" fmla="*/ 373239 h 45"/>
              <a:gd name="T40" fmla="*/ 10650196 w 107"/>
              <a:gd name="T41" fmla="*/ 124531 h 45"/>
              <a:gd name="T42" fmla="*/ 11284365 w 107"/>
              <a:gd name="T43" fmla="*/ 373239 h 45"/>
              <a:gd name="T44" fmla="*/ 11918179 w 107"/>
              <a:gd name="T45" fmla="*/ 124531 h 45"/>
              <a:gd name="T46" fmla="*/ 12425229 w 107"/>
              <a:gd name="T47" fmla="*/ 373239 h 45"/>
              <a:gd name="T48" fmla="*/ 12805873 w 107"/>
              <a:gd name="T49" fmla="*/ 124531 h 45"/>
              <a:gd name="T50" fmla="*/ 13439686 w 107"/>
              <a:gd name="T51" fmla="*/ 249061 h 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7" h="45">
                <a:moveTo>
                  <a:pt x="106" y="2"/>
                </a:moveTo>
                <a:cubicBezTo>
                  <a:pt x="96" y="19"/>
                  <a:pt x="79" y="35"/>
                  <a:pt x="53" y="44"/>
                </a:cubicBezTo>
                <a:cubicBezTo>
                  <a:pt x="27" y="35"/>
                  <a:pt x="10" y="19"/>
                  <a:pt x="0" y="2"/>
                </a:cubicBezTo>
                <a:lnTo>
                  <a:pt x="1" y="2"/>
                </a:lnTo>
                <a:cubicBezTo>
                  <a:pt x="5" y="0"/>
                  <a:pt x="6" y="0"/>
                  <a:pt x="6" y="0"/>
                </a:cubicBezTo>
                <a:cubicBezTo>
                  <a:pt x="6" y="0"/>
                  <a:pt x="8" y="1"/>
                  <a:pt x="11" y="2"/>
                </a:cubicBezTo>
                <a:cubicBezTo>
                  <a:pt x="13" y="2"/>
                  <a:pt x="16" y="0"/>
                  <a:pt x="16" y="0"/>
                </a:cubicBezTo>
                <a:cubicBezTo>
                  <a:pt x="16" y="0"/>
                  <a:pt x="19" y="1"/>
                  <a:pt x="21" y="2"/>
                </a:cubicBezTo>
                <a:cubicBezTo>
                  <a:pt x="23" y="2"/>
                  <a:pt x="26" y="0"/>
                  <a:pt x="26" y="0"/>
                </a:cubicBezTo>
                <a:cubicBezTo>
                  <a:pt x="26" y="0"/>
                  <a:pt x="29" y="2"/>
                  <a:pt x="31" y="2"/>
                </a:cubicBezTo>
                <a:cubicBezTo>
                  <a:pt x="32" y="2"/>
                  <a:pt x="36" y="0"/>
                  <a:pt x="36" y="0"/>
                </a:cubicBezTo>
                <a:cubicBezTo>
                  <a:pt x="36" y="0"/>
                  <a:pt x="41" y="2"/>
                  <a:pt x="42" y="2"/>
                </a:cubicBezTo>
                <a:cubicBezTo>
                  <a:pt x="44" y="2"/>
                  <a:pt x="48" y="1"/>
                  <a:pt x="48" y="1"/>
                </a:cubicBezTo>
                <a:lnTo>
                  <a:pt x="53" y="3"/>
                </a:lnTo>
                <a:cubicBezTo>
                  <a:pt x="54" y="3"/>
                  <a:pt x="57" y="1"/>
                  <a:pt x="57" y="1"/>
                </a:cubicBezTo>
                <a:cubicBezTo>
                  <a:pt x="57" y="1"/>
                  <a:pt x="59" y="3"/>
                  <a:pt x="61" y="3"/>
                </a:cubicBezTo>
                <a:cubicBezTo>
                  <a:pt x="64" y="3"/>
                  <a:pt x="67" y="1"/>
                  <a:pt x="67" y="1"/>
                </a:cubicBezTo>
                <a:cubicBezTo>
                  <a:pt x="67" y="1"/>
                  <a:pt x="70" y="2"/>
                  <a:pt x="72" y="3"/>
                </a:cubicBezTo>
                <a:cubicBezTo>
                  <a:pt x="74" y="3"/>
                  <a:pt x="76" y="1"/>
                  <a:pt x="76" y="1"/>
                </a:cubicBezTo>
                <a:cubicBezTo>
                  <a:pt x="76" y="1"/>
                  <a:pt x="77" y="2"/>
                  <a:pt x="79" y="3"/>
                </a:cubicBezTo>
                <a:cubicBezTo>
                  <a:pt x="81" y="3"/>
                  <a:pt x="84" y="1"/>
                  <a:pt x="84" y="1"/>
                </a:cubicBezTo>
                <a:cubicBezTo>
                  <a:pt x="84" y="1"/>
                  <a:pt x="86" y="3"/>
                  <a:pt x="89" y="3"/>
                </a:cubicBezTo>
                <a:cubicBezTo>
                  <a:pt x="91" y="3"/>
                  <a:pt x="94" y="1"/>
                  <a:pt x="94" y="1"/>
                </a:cubicBezTo>
                <a:cubicBezTo>
                  <a:pt x="94" y="1"/>
                  <a:pt x="95" y="3"/>
                  <a:pt x="98" y="3"/>
                </a:cubicBezTo>
                <a:cubicBezTo>
                  <a:pt x="99" y="3"/>
                  <a:pt x="101" y="1"/>
                  <a:pt x="101" y="1"/>
                </a:cubicBezTo>
                <a:cubicBezTo>
                  <a:pt x="101" y="1"/>
                  <a:pt x="105" y="2"/>
                  <a:pt x="106" y="2"/>
                </a:cubicBezTo>
              </a:path>
            </a:pathLst>
          </a:custGeom>
          <a:solidFill>
            <a:srgbClr val="3667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7" name="Freeform 3413">
            <a:extLst>
              <a:ext uri="{FF2B5EF4-FFF2-40B4-BE49-F238E27FC236}">
                <a16:creationId xmlns:a16="http://schemas.microsoft.com/office/drawing/2014/main" id="{4FEBBCE5-ED4D-894B-BB8E-02029D9CE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2390775"/>
            <a:ext cx="36513" cy="1588"/>
          </a:xfrm>
          <a:custGeom>
            <a:avLst/>
            <a:gdLst>
              <a:gd name="T0" fmla="*/ 12023622 w 101"/>
              <a:gd name="T1" fmla="*/ 302673 h 5"/>
              <a:gd name="T2" fmla="*/ 11893116 w 101"/>
              <a:gd name="T3" fmla="*/ 302673 h 5"/>
              <a:gd name="T4" fmla="*/ 11370365 w 101"/>
              <a:gd name="T5" fmla="*/ 100997 h 5"/>
              <a:gd name="T6" fmla="*/ 11893116 w 101"/>
              <a:gd name="T7" fmla="*/ 302673 h 5"/>
              <a:gd name="T8" fmla="*/ 12677241 w 101"/>
              <a:gd name="T9" fmla="*/ 100997 h 5"/>
              <a:gd name="T10" fmla="*/ 13069123 w 101"/>
              <a:gd name="T11" fmla="*/ 302673 h 5"/>
              <a:gd name="T12" fmla="*/ 12677241 w 101"/>
              <a:gd name="T13" fmla="*/ 302673 h 5"/>
              <a:gd name="T14" fmla="*/ 12023622 w 101"/>
              <a:gd name="T15" fmla="*/ 302673 h 5"/>
              <a:gd name="T16" fmla="*/ 10847615 w 101"/>
              <a:gd name="T17" fmla="*/ 302673 h 5"/>
              <a:gd name="T18" fmla="*/ 10193996 w 101"/>
              <a:gd name="T19" fmla="*/ 201676 h 5"/>
              <a:gd name="T20" fmla="*/ 9932621 w 101"/>
              <a:gd name="T21" fmla="*/ 302673 h 5"/>
              <a:gd name="T22" fmla="*/ 10193996 w 101"/>
              <a:gd name="T23" fmla="*/ 100997 h 5"/>
              <a:gd name="T24" fmla="*/ 10847615 w 101"/>
              <a:gd name="T25" fmla="*/ 302673 h 5"/>
              <a:gd name="T26" fmla="*/ 11370365 w 101"/>
              <a:gd name="T27" fmla="*/ 100997 h 5"/>
              <a:gd name="T28" fmla="*/ 10847615 w 101"/>
              <a:gd name="T29" fmla="*/ 302673 h 5"/>
              <a:gd name="T30" fmla="*/ 9671245 w 101"/>
              <a:gd name="T31" fmla="*/ 302673 h 5"/>
              <a:gd name="T32" fmla="*/ 9148495 w 101"/>
              <a:gd name="T33" fmla="*/ 201676 h 5"/>
              <a:gd name="T34" fmla="*/ 8364369 w 101"/>
              <a:gd name="T35" fmla="*/ 302673 h 5"/>
              <a:gd name="T36" fmla="*/ 7710750 w 101"/>
              <a:gd name="T37" fmla="*/ 100997 h 5"/>
              <a:gd name="T38" fmla="*/ 8233501 w 101"/>
              <a:gd name="T39" fmla="*/ 302673 h 5"/>
              <a:gd name="T40" fmla="*/ 9148495 w 101"/>
              <a:gd name="T41" fmla="*/ 100997 h 5"/>
              <a:gd name="T42" fmla="*/ 9802114 w 101"/>
              <a:gd name="T43" fmla="*/ 302673 h 5"/>
              <a:gd name="T44" fmla="*/ 9671245 w 101"/>
              <a:gd name="T45" fmla="*/ 302673 h 5"/>
              <a:gd name="T46" fmla="*/ 6926625 w 101"/>
              <a:gd name="T47" fmla="*/ 302673 h 5"/>
              <a:gd name="T48" fmla="*/ 6665249 w 101"/>
              <a:gd name="T49" fmla="*/ 302673 h 5"/>
              <a:gd name="T50" fmla="*/ 7710750 w 101"/>
              <a:gd name="T51" fmla="*/ 100997 h 5"/>
              <a:gd name="T52" fmla="*/ 6926625 w 101"/>
              <a:gd name="T53" fmla="*/ 302673 h 5"/>
              <a:gd name="T54" fmla="*/ 6534742 w 101"/>
              <a:gd name="T55" fmla="*/ 302673 h 5"/>
              <a:gd name="T56" fmla="*/ 6665249 w 101"/>
              <a:gd name="T57" fmla="*/ 302673 h 5"/>
              <a:gd name="T58" fmla="*/ 6665249 w 101"/>
              <a:gd name="T59" fmla="*/ 302673 h 5"/>
              <a:gd name="T60" fmla="*/ 6534742 w 101"/>
              <a:gd name="T61" fmla="*/ 302673 h 5"/>
              <a:gd name="T62" fmla="*/ 6142499 w 101"/>
              <a:gd name="T63" fmla="*/ 100997 h 5"/>
              <a:gd name="T64" fmla="*/ 6534742 w 101"/>
              <a:gd name="T65" fmla="*/ 302673 h 5"/>
              <a:gd name="T66" fmla="*/ 6142499 w 101"/>
              <a:gd name="T67" fmla="*/ 100997 h 5"/>
              <a:gd name="T68" fmla="*/ 5750617 w 101"/>
              <a:gd name="T69" fmla="*/ 302673 h 5"/>
              <a:gd name="T70" fmla="*/ 4835623 w 101"/>
              <a:gd name="T71" fmla="*/ 100997 h 5"/>
              <a:gd name="T72" fmla="*/ 4051497 w 101"/>
              <a:gd name="T73" fmla="*/ 302673 h 5"/>
              <a:gd name="T74" fmla="*/ 3397878 w 101"/>
              <a:gd name="T75" fmla="*/ 100997 h 5"/>
              <a:gd name="T76" fmla="*/ 2744621 w 101"/>
              <a:gd name="T77" fmla="*/ 302673 h 5"/>
              <a:gd name="T78" fmla="*/ 2221870 w 101"/>
              <a:gd name="T79" fmla="*/ 100997 h 5"/>
              <a:gd name="T80" fmla="*/ 1306876 w 101"/>
              <a:gd name="T81" fmla="*/ 302673 h 5"/>
              <a:gd name="T82" fmla="*/ 784126 w 101"/>
              <a:gd name="T83" fmla="*/ 0 h 5"/>
              <a:gd name="T84" fmla="*/ 1306876 w 101"/>
              <a:gd name="T85" fmla="*/ 201676 h 5"/>
              <a:gd name="T86" fmla="*/ 2221870 w 101"/>
              <a:gd name="T87" fmla="*/ 0 h 5"/>
              <a:gd name="T88" fmla="*/ 2744621 w 101"/>
              <a:gd name="T89" fmla="*/ 201676 h 5"/>
              <a:gd name="T90" fmla="*/ 3397878 w 101"/>
              <a:gd name="T91" fmla="*/ 0 h 5"/>
              <a:gd name="T92" fmla="*/ 4051497 w 101"/>
              <a:gd name="T93" fmla="*/ 201676 h 5"/>
              <a:gd name="T94" fmla="*/ 4835623 w 101"/>
              <a:gd name="T95" fmla="*/ 0 h 5"/>
              <a:gd name="T96" fmla="*/ 5750617 w 101"/>
              <a:gd name="T97" fmla="*/ 302673 h 5"/>
              <a:gd name="T98" fmla="*/ 6142499 w 101"/>
              <a:gd name="T99" fmla="*/ 100997 h 5"/>
              <a:gd name="T100" fmla="*/ 5750617 w 101"/>
              <a:gd name="T101" fmla="*/ 302673 h 5"/>
              <a:gd name="T102" fmla="*/ 784126 w 101"/>
              <a:gd name="T103" fmla="*/ 0 h 5"/>
              <a:gd name="T104" fmla="*/ 784126 w 101"/>
              <a:gd name="T105" fmla="*/ 0 h 5"/>
              <a:gd name="T106" fmla="*/ 653619 w 101"/>
              <a:gd name="T107" fmla="*/ 0 h 5"/>
              <a:gd name="T108" fmla="*/ 0 w 101"/>
              <a:gd name="T109" fmla="*/ 302673 h 5"/>
              <a:gd name="T110" fmla="*/ 653619 w 101"/>
              <a:gd name="T111" fmla="*/ 0 h 5"/>
              <a:gd name="T112" fmla="*/ 653619 w 101"/>
              <a:gd name="T113" fmla="*/ 0 h 5"/>
              <a:gd name="T114" fmla="*/ 784126 w 101"/>
              <a:gd name="T115" fmla="*/ 0 h 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1" h="5">
                <a:moveTo>
                  <a:pt x="92" y="3"/>
                </a:moveTo>
                <a:lnTo>
                  <a:pt x="91" y="3"/>
                </a:lnTo>
                <a:cubicBezTo>
                  <a:pt x="89" y="3"/>
                  <a:pt x="88" y="2"/>
                  <a:pt x="87" y="1"/>
                </a:cubicBezTo>
                <a:cubicBezTo>
                  <a:pt x="88" y="1"/>
                  <a:pt x="89" y="3"/>
                  <a:pt x="91" y="3"/>
                </a:cubicBezTo>
                <a:cubicBezTo>
                  <a:pt x="94" y="3"/>
                  <a:pt x="97" y="1"/>
                  <a:pt x="97" y="1"/>
                </a:cubicBezTo>
                <a:cubicBezTo>
                  <a:pt x="97" y="1"/>
                  <a:pt x="97" y="3"/>
                  <a:pt x="100" y="3"/>
                </a:cubicBezTo>
                <a:lnTo>
                  <a:pt x="97" y="3"/>
                </a:lnTo>
                <a:lnTo>
                  <a:pt x="92" y="3"/>
                </a:lnTo>
                <a:close/>
                <a:moveTo>
                  <a:pt x="83" y="3"/>
                </a:moveTo>
                <a:cubicBezTo>
                  <a:pt x="82" y="3"/>
                  <a:pt x="80" y="3"/>
                  <a:pt x="78" y="2"/>
                </a:cubicBezTo>
                <a:cubicBezTo>
                  <a:pt x="78" y="2"/>
                  <a:pt x="78" y="3"/>
                  <a:pt x="76" y="3"/>
                </a:cubicBezTo>
                <a:cubicBezTo>
                  <a:pt x="77" y="3"/>
                  <a:pt x="78" y="1"/>
                  <a:pt x="78" y="1"/>
                </a:cubicBezTo>
                <a:cubicBezTo>
                  <a:pt x="80" y="1"/>
                  <a:pt x="82" y="3"/>
                  <a:pt x="83" y="3"/>
                </a:cubicBezTo>
                <a:cubicBezTo>
                  <a:pt x="83" y="3"/>
                  <a:pt x="87" y="2"/>
                  <a:pt x="87" y="1"/>
                </a:cubicBezTo>
                <a:cubicBezTo>
                  <a:pt x="87" y="2"/>
                  <a:pt x="85" y="3"/>
                  <a:pt x="83" y="3"/>
                </a:cubicBezTo>
                <a:close/>
                <a:moveTo>
                  <a:pt x="74" y="3"/>
                </a:moveTo>
                <a:cubicBezTo>
                  <a:pt x="72" y="3"/>
                  <a:pt x="70" y="2"/>
                  <a:pt x="70" y="2"/>
                </a:cubicBezTo>
                <a:cubicBezTo>
                  <a:pt x="70" y="2"/>
                  <a:pt x="66" y="3"/>
                  <a:pt x="64" y="3"/>
                </a:cubicBezTo>
                <a:cubicBezTo>
                  <a:pt x="62" y="4"/>
                  <a:pt x="59" y="2"/>
                  <a:pt x="59" y="1"/>
                </a:cubicBezTo>
                <a:cubicBezTo>
                  <a:pt x="59" y="2"/>
                  <a:pt x="62" y="3"/>
                  <a:pt x="63" y="3"/>
                </a:cubicBezTo>
                <a:cubicBezTo>
                  <a:pt x="66" y="3"/>
                  <a:pt x="70" y="1"/>
                  <a:pt x="70" y="1"/>
                </a:cubicBezTo>
                <a:cubicBezTo>
                  <a:pt x="70" y="1"/>
                  <a:pt x="72" y="3"/>
                  <a:pt x="75" y="3"/>
                </a:cubicBezTo>
                <a:lnTo>
                  <a:pt x="74" y="3"/>
                </a:lnTo>
                <a:close/>
                <a:moveTo>
                  <a:pt x="53" y="3"/>
                </a:moveTo>
                <a:cubicBezTo>
                  <a:pt x="52" y="3"/>
                  <a:pt x="52" y="3"/>
                  <a:pt x="51" y="3"/>
                </a:cubicBezTo>
                <a:cubicBezTo>
                  <a:pt x="53" y="2"/>
                  <a:pt x="57" y="1"/>
                  <a:pt x="59" y="1"/>
                </a:cubicBezTo>
                <a:cubicBezTo>
                  <a:pt x="59" y="2"/>
                  <a:pt x="53" y="3"/>
                  <a:pt x="53" y="3"/>
                </a:cubicBezTo>
                <a:close/>
                <a:moveTo>
                  <a:pt x="50" y="3"/>
                </a:move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0" y="3"/>
                </a:cubicBezTo>
                <a:close/>
                <a:moveTo>
                  <a:pt x="47" y="1"/>
                </a:moveTo>
                <a:cubicBezTo>
                  <a:pt x="48" y="1"/>
                  <a:pt x="50" y="2"/>
                  <a:pt x="50" y="3"/>
                </a:cubicBezTo>
                <a:cubicBezTo>
                  <a:pt x="49" y="2"/>
                  <a:pt x="47" y="1"/>
                  <a:pt x="47" y="1"/>
                </a:cubicBezTo>
                <a:close/>
                <a:moveTo>
                  <a:pt x="44" y="3"/>
                </a:moveTo>
                <a:cubicBezTo>
                  <a:pt x="41" y="3"/>
                  <a:pt x="37" y="1"/>
                  <a:pt x="37" y="1"/>
                </a:cubicBezTo>
                <a:cubicBezTo>
                  <a:pt x="37" y="1"/>
                  <a:pt x="33" y="3"/>
                  <a:pt x="31" y="3"/>
                </a:cubicBezTo>
                <a:cubicBezTo>
                  <a:pt x="29" y="3"/>
                  <a:pt x="26" y="1"/>
                  <a:pt x="26" y="1"/>
                </a:cubicBezTo>
                <a:cubicBezTo>
                  <a:pt x="26" y="1"/>
                  <a:pt x="22" y="3"/>
                  <a:pt x="21" y="3"/>
                </a:cubicBezTo>
                <a:cubicBezTo>
                  <a:pt x="19" y="3"/>
                  <a:pt x="17" y="1"/>
                  <a:pt x="17" y="1"/>
                </a:cubicBezTo>
                <a:cubicBezTo>
                  <a:pt x="17" y="1"/>
                  <a:pt x="12" y="3"/>
                  <a:pt x="10" y="3"/>
                </a:cubicBezTo>
                <a:cubicBezTo>
                  <a:pt x="8" y="3"/>
                  <a:pt x="7" y="1"/>
                  <a:pt x="6" y="0"/>
                </a:cubicBezTo>
                <a:cubicBezTo>
                  <a:pt x="7" y="1"/>
                  <a:pt x="8" y="1"/>
                  <a:pt x="10" y="2"/>
                </a:cubicBezTo>
                <a:cubicBezTo>
                  <a:pt x="12" y="3"/>
                  <a:pt x="17" y="0"/>
                  <a:pt x="17" y="0"/>
                </a:cubicBezTo>
                <a:lnTo>
                  <a:pt x="21" y="2"/>
                </a:lnTo>
                <a:cubicBezTo>
                  <a:pt x="22" y="3"/>
                  <a:pt x="26" y="0"/>
                  <a:pt x="26" y="0"/>
                </a:cubicBezTo>
                <a:cubicBezTo>
                  <a:pt x="27" y="0"/>
                  <a:pt x="29" y="2"/>
                  <a:pt x="31" y="2"/>
                </a:cubicBezTo>
                <a:cubicBezTo>
                  <a:pt x="33" y="2"/>
                  <a:pt x="37" y="0"/>
                  <a:pt x="37" y="0"/>
                </a:cubicBezTo>
                <a:cubicBezTo>
                  <a:pt x="37" y="0"/>
                  <a:pt x="41" y="3"/>
                  <a:pt x="44" y="3"/>
                </a:cubicBezTo>
                <a:lnTo>
                  <a:pt x="47" y="1"/>
                </a:lnTo>
                <a:cubicBezTo>
                  <a:pt x="47" y="2"/>
                  <a:pt x="44" y="3"/>
                  <a:pt x="44" y="3"/>
                </a:cubicBezTo>
                <a:close/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  <a:lnTo>
                  <a:pt x="0" y="3"/>
                </a:lnTo>
                <a:cubicBezTo>
                  <a:pt x="4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8" name="Freeform 3414">
            <a:extLst>
              <a:ext uri="{FF2B5EF4-FFF2-40B4-BE49-F238E27FC236}">
                <a16:creationId xmlns:a16="http://schemas.microsoft.com/office/drawing/2014/main" id="{B23F261B-7110-B543-A13B-FB597067C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41563"/>
            <a:ext cx="25400" cy="42862"/>
          </a:xfrm>
          <a:custGeom>
            <a:avLst/>
            <a:gdLst>
              <a:gd name="T0" fmla="*/ 9214678 w 69"/>
              <a:gd name="T1" fmla="*/ 0 h 118"/>
              <a:gd name="T2" fmla="*/ 9214678 w 69"/>
              <a:gd name="T3" fmla="*/ 7916393 h 118"/>
              <a:gd name="T4" fmla="*/ 813168 w 69"/>
              <a:gd name="T5" fmla="*/ 15437222 h 118"/>
              <a:gd name="T6" fmla="*/ 0 w 69"/>
              <a:gd name="T7" fmla="*/ 10027529 h 118"/>
              <a:gd name="T8" fmla="*/ 0 w 69"/>
              <a:gd name="T9" fmla="*/ 0 h 118"/>
              <a:gd name="T10" fmla="*/ 9214678 w 69"/>
              <a:gd name="T11" fmla="*/ 0 h 1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9" h="118">
                <a:moveTo>
                  <a:pt x="68" y="0"/>
                </a:moveTo>
                <a:lnTo>
                  <a:pt x="68" y="60"/>
                </a:lnTo>
                <a:lnTo>
                  <a:pt x="6" y="117"/>
                </a:lnTo>
                <a:cubicBezTo>
                  <a:pt x="1" y="99"/>
                  <a:pt x="0" y="84"/>
                  <a:pt x="0" y="76"/>
                </a:cubicBezTo>
                <a:lnTo>
                  <a:pt x="0" y="0"/>
                </a:lnTo>
                <a:lnTo>
                  <a:pt x="6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69" name="Freeform 3415">
            <a:extLst>
              <a:ext uri="{FF2B5EF4-FFF2-40B4-BE49-F238E27FC236}">
                <a16:creationId xmlns:a16="http://schemas.microsoft.com/office/drawing/2014/main" id="{8C4FAAB0-BDFD-714F-9813-493789E56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41563"/>
            <a:ext cx="25400" cy="42862"/>
          </a:xfrm>
          <a:custGeom>
            <a:avLst/>
            <a:gdLst>
              <a:gd name="T0" fmla="*/ 789940 w 70"/>
              <a:gd name="T1" fmla="*/ 15308578 h 119"/>
              <a:gd name="T2" fmla="*/ 0 w 70"/>
              <a:gd name="T3" fmla="*/ 9989367 h 119"/>
              <a:gd name="T4" fmla="*/ 0 w 70"/>
              <a:gd name="T5" fmla="*/ 129667 h 119"/>
              <a:gd name="T6" fmla="*/ 8953137 w 70"/>
              <a:gd name="T7" fmla="*/ 0 h 119"/>
              <a:gd name="T8" fmla="*/ 8953137 w 70"/>
              <a:gd name="T9" fmla="*/ 129667 h 119"/>
              <a:gd name="T10" fmla="*/ 8953137 w 70"/>
              <a:gd name="T11" fmla="*/ 129667 h 119"/>
              <a:gd name="T12" fmla="*/ 0 w 70"/>
              <a:gd name="T13" fmla="*/ 129667 h 119"/>
              <a:gd name="T14" fmla="*/ 131717 w 70"/>
              <a:gd name="T15" fmla="*/ 9989367 h 119"/>
              <a:gd name="T16" fmla="*/ 1053374 w 70"/>
              <a:gd name="T17" fmla="*/ 15178911 h 119"/>
              <a:gd name="T18" fmla="*/ 789940 w 70"/>
              <a:gd name="T19" fmla="*/ 15308578 h 119"/>
              <a:gd name="T20" fmla="*/ 9084854 w 70"/>
              <a:gd name="T21" fmla="*/ 7913622 h 119"/>
              <a:gd name="T22" fmla="*/ 4344851 w 70"/>
              <a:gd name="T23" fmla="*/ 12194779 h 119"/>
              <a:gd name="T24" fmla="*/ 8953137 w 70"/>
              <a:gd name="T25" fmla="*/ 7913622 h 119"/>
              <a:gd name="T26" fmla="*/ 8953137 w 70"/>
              <a:gd name="T27" fmla="*/ 129667 h 119"/>
              <a:gd name="T28" fmla="*/ 9084854 w 70"/>
              <a:gd name="T29" fmla="*/ 7913622 h 1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0" h="119">
                <a:moveTo>
                  <a:pt x="6" y="118"/>
                </a:moveTo>
                <a:cubicBezTo>
                  <a:pt x="3" y="104"/>
                  <a:pt x="0" y="92"/>
                  <a:pt x="0" y="77"/>
                </a:cubicBezTo>
                <a:lnTo>
                  <a:pt x="0" y="1"/>
                </a:lnTo>
                <a:lnTo>
                  <a:pt x="68" y="0"/>
                </a:lnTo>
                <a:lnTo>
                  <a:pt x="68" y="1"/>
                </a:lnTo>
                <a:lnTo>
                  <a:pt x="0" y="1"/>
                </a:lnTo>
                <a:lnTo>
                  <a:pt x="1" y="77"/>
                </a:lnTo>
                <a:cubicBezTo>
                  <a:pt x="1" y="92"/>
                  <a:pt x="3" y="104"/>
                  <a:pt x="8" y="117"/>
                </a:cubicBezTo>
                <a:lnTo>
                  <a:pt x="6" y="118"/>
                </a:lnTo>
                <a:close/>
                <a:moveTo>
                  <a:pt x="69" y="61"/>
                </a:moveTo>
                <a:lnTo>
                  <a:pt x="33" y="94"/>
                </a:lnTo>
                <a:lnTo>
                  <a:pt x="68" y="61"/>
                </a:lnTo>
                <a:lnTo>
                  <a:pt x="68" y="1"/>
                </a:lnTo>
                <a:lnTo>
                  <a:pt x="69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0" name="Freeform 3416">
            <a:extLst>
              <a:ext uri="{FF2B5EF4-FFF2-40B4-BE49-F238E27FC236}">
                <a16:creationId xmlns:a16="http://schemas.microsoft.com/office/drawing/2014/main" id="{8ED1BDEC-A813-F243-BF0A-9AC66D6FD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41563"/>
            <a:ext cx="25400" cy="42862"/>
          </a:xfrm>
          <a:custGeom>
            <a:avLst/>
            <a:gdLst>
              <a:gd name="T0" fmla="*/ 0 w 70"/>
              <a:gd name="T1" fmla="*/ 0 h 118"/>
              <a:gd name="T2" fmla="*/ 9084854 w 70"/>
              <a:gd name="T3" fmla="*/ 0 h 118"/>
              <a:gd name="T4" fmla="*/ 9084854 w 70"/>
              <a:gd name="T5" fmla="*/ 10027529 h 118"/>
              <a:gd name="T6" fmla="*/ 8163197 w 70"/>
              <a:gd name="T7" fmla="*/ 15437222 h 118"/>
              <a:gd name="T8" fmla="*/ 0 w 70"/>
              <a:gd name="T9" fmla="*/ 7916393 h 118"/>
              <a:gd name="T10" fmla="*/ 0 w 70"/>
              <a:gd name="T11" fmla="*/ 0 h 1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0" h="118">
                <a:moveTo>
                  <a:pt x="0" y="0"/>
                </a:moveTo>
                <a:lnTo>
                  <a:pt x="69" y="0"/>
                </a:lnTo>
                <a:lnTo>
                  <a:pt x="69" y="76"/>
                </a:lnTo>
                <a:cubicBezTo>
                  <a:pt x="69" y="84"/>
                  <a:pt x="68" y="99"/>
                  <a:pt x="62" y="117"/>
                </a:cubicBezTo>
                <a:lnTo>
                  <a:pt x="0" y="60"/>
                </a:lnTo>
                <a:lnTo>
                  <a:pt x="0" y="0"/>
                </a:lnTo>
              </a:path>
            </a:pathLst>
          </a:custGeom>
          <a:solidFill>
            <a:srgbClr val="F6D8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1" name="Freeform 3417">
            <a:extLst>
              <a:ext uri="{FF2B5EF4-FFF2-40B4-BE49-F238E27FC236}">
                <a16:creationId xmlns:a16="http://schemas.microsoft.com/office/drawing/2014/main" id="{C8C9BB7A-2CB4-924F-9A52-9E0ED40F9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41563"/>
            <a:ext cx="25400" cy="42862"/>
          </a:xfrm>
          <a:custGeom>
            <a:avLst/>
            <a:gdLst>
              <a:gd name="T0" fmla="*/ 8294914 w 70"/>
              <a:gd name="T1" fmla="*/ 15308578 h 119"/>
              <a:gd name="T2" fmla="*/ 0 w 70"/>
              <a:gd name="T3" fmla="*/ 8043288 h 119"/>
              <a:gd name="T4" fmla="*/ 0 w 70"/>
              <a:gd name="T5" fmla="*/ 129667 h 119"/>
              <a:gd name="T6" fmla="*/ 0 w 70"/>
              <a:gd name="T7" fmla="*/ 129667 h 119"/>
              <a:gd name="T8" fmla="*/ 131717 w 70"/>
              <a:gd name="T9" fmla="*/ 7913622 h 119"/>
              <a:gd name="T10" fmla="*/ 8163197 w 70"/>
              <a:gd name="T11" fmla="*/ 15178911 h 119"/>
              <a:gd name="T12" fmla="*/ 8953137 w 70"/>
              <a:gd name="T13" fmla="*/ 9989367 h 119"/>
              <a:gd name="T14" fmla="*/ 8953137 w 70"/>
              <a:gd name="T15" fmla="*/ 129667 h 119"/>
              <a:gd name="T16" fmla="*/ 131717 w 70"/>
              <a:gd name="T17" fmla="*/ 129667 h 119"/>
              <a:gd name="T18" fmla="*/ 9084854 w 70"/>
              <a:gd name="T19" fmla="*/ 0 h 119"/>
              <a:gd name="T20" fmla="*/ 9084854 w 70"/>
              <a:gd name="T21" fmla="*/ 9989367 h 119"/>
              <a:gd name="T22" fmla="*/ 8294914 w 70"/>
              <a:gd name="T23" fmla="*/ 1530857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0" h="119">
                <a:moveTo>
                  <a:pt x="63" y="118"/>
                </a:moveTo>
                <a:lnTo>
                  <a:pt x="0" y="62"/>
                </a:lnTo>
                <a:lnTo>
                  <a:pt x="0" y="1"/>
                </a:lnTo>
                <a:lnTo>
                  <a:pt x="1" y="61"/>
                </a:lnTo>
                <a:lnTo>
                  <a:pt x="62" y="117"/>
                </a:lnTo>
                <a:cubicBezTo>
                  <a:pt x="66" y="104"/>
                  <a:pt x="68" y="92"/>
                  <a:pt x="68" y="77"/>
                </a:cubicBezTo>
                <a:lnTo>
                  <a:pt x="68" y="1"/>
                </a:lnTo>
                <a:lnTo>
                  <a:pt x="1" y="1"/>
                </a:lnTo>
                <a:lnTo>
                  <a:pt x="69" y="0"/>
                </a:lnTo>
                <a:lnTo>
                  <a:pt x="69" y="77"/>
                </a:lnTo>
                <a:cubicBezTo>
                  <a:pt x="69" y="92"/>
                  <a:pt x="67" y="104"/>
                  <a:pt x="63" y="1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2" name="Freeform 3418">
            <a:extLst>
              <a:ext uri="{FF2B5EF4-FFF2-40B4-BE49-F238E27FC236}">
                <a16:creationId xmlns:a16="http://schemas.microsoft.com/office/drawing/2014/main" id="{DAFAFF9A-035E-6A4C-823F-9EA4196F1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44738"/>
            <a:ext cx="20637" cy="23812"/>
          </a:xfrm>
          <a:custGeom>
            <a:avLst/>
            <a:gdLst>
              <a:gd name="T0" fmla="*/ 393189 w 57"/>
              <a:gd name="T1" fmla="*/ 1471442 h 68"/>
              <a:gd name="T2" fmla="*/ 393189 w 57"/>
              <a:gd name="T3" fmla="*/ 245124 h 68"/>
              <a:gd name="T4" fmla="*/ 1573119 w 57"/>
              <a:gd name="T5" fmla="*/ 368035 h 68"/>
              <a:gd name="T6" fmla="*/ 5505372 w 57"/>
              <a:gd name="T7" fmla="*/ 5640643 h 68"/>
              <a:gd name="T8" fmla="*/ 6160688 w 57"/>
              <a:gd name="T9" fmla="*/ 6621837 h 68"/>
              <a:gd name="T10" fmla="*/ 6816365 w 57"/>
              <a:gd name="T11" fmla="*/ 6866961 h 68"/>
              <a:gd name="T12" fmla="*/ 7209554 w 57"/>
              <a:gd name="T13" fmla="*/ 7480120 h 68"/>
              <a:gd name="T14" fmla="*/ 6947428 w 57"/>
              <a:gd name="T15" fmla="*/ 7725243 h 68"/>
              <a:gd name="T16" fmla="*/ 6554239 w 57"/>
              <a:gd name="T17" fmla="*/ 7480120 h 68"/>
              <a:gd name="T18" fmla="*/ 6685302 w 57"/>
              <a:gd name="T19" fmla="*/ 7847805 h 68"/>
              <a:gd name="T20" fmla="*/ 6423176 w 57"/>
              <a:gd name="T21" fmla="*/ 8093279 h 68"/>
              <a:gd name="T22" fmla="*/ 5898561 w 57"/>
              <a:gd name="T23" fmla="*/ 7602681 h 68"/>
              <a:gd name="T24" fmla="*/ 5374309 w 57"/>
              <a:gd name="T25" fmla="*/ 6376363 h 68"/>
              <a:gd name="T26" fmla="*/ 393189 w 57"/>
              <a:gd name="T27" fmla="*/ 1471442 h 6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7" h="68">
                <a:moveTo>
                  <a:pt x="3" y="12"/>
                </a:moveTo>
                <a:cubicBezTo>
                  <a:pt x="0" y="9"/>
                  <a:pt x="1" y="3"/>
                  <a:pt x="3" y="2"/>
                </a:cubicBezTo>
                <a:cubicBezTo>
                  <a:pt x="7" y="0"/>
                  <a:pt x="10" y="1"/>
                  <a:pt x="12" y="3"/>
                </a:cubicBezTo>
                <a:lnTo>
                  <a:pt x="42" y="46"/>
                </a:lnTo>
                <a:cubicBezTo>
                  <a:pt x="43" y="47"/>
                  <a:pt x="47" y="52"/>
                  <a:pt x="47" y="54"/>
                </a:cubicBezTo>
                <a:cubicBezTo>
                  <a:pt x="47" y="56"/>
                  <a:pt x="52" y="56"/>
                  <a:pt x="52" y="56"/>
                </a:cubicBezTo>
                <a:cubicBezTo>
                  <a:pt x="54" y="57"/>
                  <a:pt x="54" y="58"/>
                  <a:pt x="55" y="61"/>
                </a:cubicBezTo>
                <a:cubicBezTo>
                  <a:pt x="56" y="62"/>
                  <a:pt x="53" y="63"/>
                  <a:pt x="53" y="63"/>
                </a:cubicBezTo>
                <a:cubicBezTo>
                  <a:pt x="52" y="62"/>
                  <a:pt x="50" y="61"/>
                  <a:pt x="50" y="61"/>
                </a:cubicBezTo>
                <a:cubicBezTo>
                  <a:pt x="50" y="61"/>
                  <a:pt x="51" y="62"/>
                  <a:pt x="51" y="64"/>
                </a:cubicBezTo>
                <a:cubicBezTo>
                  <a:pt x="52" y="64"/>
                  <a:pt x="51" y="67"/>
                  <a:pt x="49" y="66"/>
                </a:cubicBezTo>
                <a:cubicBezTo>
                  <a:pt x="49" y="66"/>
                  <a:pt x="45" y="65"/>
                  <a:pt x="45" y="62"/>
                </a:cubicBezTo>
                <a:cubicBezTo>
                  <a:pt x="45" y="59"/>
                  <a:pt x="43" y="54"/>
                  <a:pt x="41" y="52"/>
                </a:cubicBezTo>
                <a:lnTo>
                  <a:pt x="3" y="12"/>
                </a:lnTo>
              </a:path>
            </a:pathLst>
          </a:custGeom>
          <a:solidFill>
            <a:srgbClr val="A549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3" name="Freeform 3419">
            <a:extLst>
              <a:ext uri="{FF2B5EF4-FFF2-40B4-BE49-F238E27FC236}">
                <a16:creationId xmlns:a16="http://schemas.microsoft.com/office/drawing/2014/main" id="{538241AE-215A-314F-B056-5A5D36CF5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44738"/>
            <a:ext cx="20637" cy="23812"/>
          </a:xfrm>
          <a:custGeom>
            <a:avLst/>
            <a:gdLst>
              <a:gd name="T0" fmla="*/ 6654327 w 56"/>
              <a:gd name="T1" fmla="*/ 8215840 h 68"/>
              <a:gd name="T2" fmla="*/ 6518712 w 56"/>
              <a:gd name="T3" fmla="*/ 8215840 h 68"/>
              <a:gd name="T4" fmla="*/ 5975517 w 56"/>
              <a:gd name="T5" fmla="*/ 7602681 h 68"/>
              <a:gd name="T6" fmla="*/ 5432322 w 56"/>
              <a:gd name="T7" fmla="*/ 6621837 h 68"/>
              <a:gd name="T8" fmla="*/ 135983 w 56"/>
              <a:gd name="T9" fmla="*/ 1471442 h 68"/>
              <a:gd name="T10" fmla="*/ 0 w 56"/>
              <a:gd name="T11" fmla="*/ 613159 h 68"/>
              <a:gd name="T12" fmla="*/ 271598 w 56"/>
              <a:gd name="T13" fmla="*/ 1471442 h 68"/>
              <a:gd name="T14" fmla="*/ 5567936 w 56"/>
              <a:gd name="T15" fmla="*/ 6376363 h 68"/>
              <a:gd name="T16" fmla="*/ 5975517 w 56"/>
              <a:gd name="T17" fmla="*/ 7602681 h 68"/>
              <a:gd name="T18" fmla="*/ 6518712 w 56"/>
              <a:gd name="T19" fmla="*/ 8093279 h 68"/>
              <a:gd name="T20" fmla="*/ 6654327 w 56"/>
              <a:gd name="T21" fmla="*/ 8093279 h 68"/>
              <a:gd name="T22" fmla="*/ 6654327 w 56"/>
              <a:gd name="T23" fmla="*/ 7970367 h 68"/>
              <a:gd name="T24" fmla="*/ 6790310 w 56"/>
              <a:gd name="T25" fmla="*/ 7847805 h 68"/>
              <a:gd name="T26" fmla="*/ 6654327 w 56"/>
              <a:gd name="T27" fmla="*/ 7602681 h 68"/>
              <a:gd name="T28" fmla="*/ 6790310 w 56"/>
              <a:gd name="T29" fmla="*/ 7602681 h 68"/>
              <a:gd name="T30" fmla="*/ 6925925 w 56"/>
              <a:gd name="T31" fmla="*/ 7602681 h 68"/>
              <a:gd name="T32" fmla="*/ 7061908 w 56"/>
              <a:gd name="T33" fmla="*/ 7725243 h 68"/>
              <a:gd name="T34" fmla="*/ 7333505 w 56"/>
              <a:gd name="T35" fmla="*/ 7480120 h 68"/>
              <a:gd name="T36" fmla="*/ 6925925 w 56"/>
              <a:gd name="T37" fmla="*/ 6866961 h 68"/>
              <a:gd name="T38" fmla="*/ 7469120 w 56"/>
              <a:gd name="T39" fmla="*/ 7480120 h 68"/>
              <a:gd name="T40" fmla="*/ 7333505 w 56"/>
              <a:gd name="T41" fmla="*/ 7725243 h 68"/>
              <a:gd name="T42" fmla="*/ 7197522 w 56"/>
              <a:gd name="T43" fmla="*/ 7847805 h 68"/>
              <a:gd name="T44" fmla="*/ 6790310 w 56"/>
              <a:gd name="T45" fmla="*/ 7602681 h 68"/>
              <a:gd name="T46" fmla="*/ 6925925 w 56"/>
              <a:gd name="T47" fmla="*/ 7725243 h 68"/>
              <a:gd name="T48" fmla="*/ 6790310 w 56"/>
              <a:gd name="T49" fmla="*/ 8093279 h 68"/>
              <a:gd name="T50" fmla="*/ 6654327 w 56"/>
              <a:gd name="T51" fmla="*/ 8215840 h 68"/>
              <a:gd name="T52" fmla="*/ 271598 w 56"/>
              <a:gd name="T53" fmla="*/ 245124 h 68"/>
              <a:gd name="T54" fmla="*/ 0 w 56"/>
              <a:gd name="T55" fmla="*/ 613159 h 68"/>
              <a:gd name="T56" fmla="*/ 271598 w 56"/>
              <a:gd name="T57" fmla="*/ 245124 h 68"/>
              <a:gd name="T58" fmla="*/ 271598 w 56"/>
              <a:gd name="T59" fmla="*/ 245124 h 68"/>
              <a:gd name="T60" fmla="*/ 271598 w 56"/>
              <a:gd name="T61" fmla="*/ 122562 h 68"/>
              <a:gd name="T62" fmla="*/ 407581 w 56"/>
              <a:gd name="T63" fmla="*/ 122562 h 68"/>
              <a:gd name="T64" fmla="*/ 271598 w 56"/>
              <a:gd name="T65" fmla="*/ 245124 h 68"/>
              <a:gd name="T66" fmla="*/ 1493971 w 56"/>
              <a:gd name="T67" fmla="*/ 368035 h 68"/>
              <a:gd name="T68" fmla="*/ 5567936 w 56"/>
              <a:gd name="T69" fmla="*/ 5640643 h 68"/>
              <a:gd name="T70" fmla="*/ 6247115 w 56"/>
              <a:gd name="T71" fmla="*/ 6621837 h 68"/>
              <a:gd name="T72" fmla="*/ 5432322 w 56"/>
              <a:gd name="T73" fmla="*/ 5763204 h 68"/>
              <a:gd name="T74" fmla="*/ 1493971 w 56"/>
              <a:gd name="T75" fmla="*/ 368035 h 68"/>
              <a:gd name="T76" fmla="*/ 814793 w 56"/>
              <a:gd name="T77" fmla="*/ 122562 h 68"/>
              <a:gd name="T78" fmla="*/ 407581 w 56"/>
              <a:gd name="T79" fmla="*/ 122562 h 68"/>
              <a:gd name="T80" fmla="*/ 1493971 w 56"/>
              <a:gd name="T81" fmla="*/ 368035 h 68"/>
              <a:gd name="T82" fmla="*/ 6925925 w 56"/>
              <a:gd name="T83" fmla="*/ 6866961 h 68"/>
              <a:gd name="T84" fmla="*/ 6790310 w 56"/>
              <a:gd name="T85" fmla="*/ 6866961 h 68"/>
              <a:gd name="T86" fmla="*/ 6925925 w 56"/>
              <a:gd name="T87" fmla="*/ 6866961 h 68"/>
              <a:gd name="T88" fmla="*/ 6247115 w 56"/>
              <a:gd name="T89" fmla="*/ 6621837 h 68"/>
              <a:gd name="T90" fmla="*/ 6790310 w 56"/>
              <a:gd name="T91" fmla="*/ 6866961 h 68"/>
              <a:gd name="T92" fmla="*/ 6247115 w 56"/>
              <a:gd name="T93" fmla="*/ 6621837 h 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6" h="68">
                <a:moveTo>
                  <a:pt x="49" y="67"/>
                </a:moveTo>
                <a:lnTo>
                  <a:pt x="48" y="67"/>
                </a:lnTo>
                <a:cubicBezTo>
                  <a:pt x="46" y="65"/>
                  <a:pt x="44" y="64"/>
                  <a:pt x="44" y="62"/>
                </a:cubicBezTo>
                <a:cubicBezTo>
                  <a:pt x="44" y="59"/>
                  <a:pt x="42" y="54"/>
                  <a:pt x="40" y="54"/>
                </a:cubicBezTo>
                <a:lnTo>
                  <a:pt x="1" y="12"/>
                </a:lnTo>
                <a:cubicBezTo>
                  <a:pt x="0" y="10"/>
                  <a:pt x="0" y="9"/>
                  <a:pt x="0" y="5"/>
                </a:cubicBezTo>
                <a:cubicBezTo>
                  <a:pt x="0" y="8"/>
                  <a:pt x="0" y="10"/>
                  <a:pt x="2" y="12"/>
                </a:cubicBezTo>
                <a:lnTo>
                  <a:pt x="41" y="52"/>
                </a:lnTo>
                <a:cubicBezTo>
                  <a:pt x="43" y="54"/>
                  <a:pt x="44" y="59"/>
                  <a:pt x="44" y="62"/>
                </a:cubicBezTo>
                <a:cubicBezTo>
                  <a:pt x="44" y="63"/>
                  <a:pt x="46" y="65"/>
                  <a:pt x="48" y="66"/>
                </a:cubicBezTo>
                <a:lnTo>
                  <a:pt x="49" y="66"/>
                </a:lnTo>
                <a:lnTo>
                  <a:pt x="49" y="65"/>
                </a:lnTo>
                <a:lnTo>
                  <a:pt x="50" y="64"/>
                </a:lnTo>
                <a:lnTo>
                  <a:pt x="49" y="62"/>
                </a:lnTo>
                <a:lnTo>
                  <a:pt x="50" y="62"/>
                </a:lnTo>
                <a:lnTo>
                  <a:pt x="51" y="62"/>
                </a:lnTo>
                <a:cubicBezTo>
                  <a:pt x="51" y="62"/>
                  <a:pt x="52" y="62"/>
                  <a:pt x="52" y="63"/>
                </a:cubicBezTo>
                <a:cubicBezTo>
                  <a:pt x="54" y="62"/>
                  <a:pt x="54" y="61"/>
                  <a:pt x="54" y="61"/>
                </a:cubicBezTo>
                <a:cubicBezTo>
                  <a:pt x="53" y="59"/>
                  <a:pt x="52" y="58"/>
                  <a:pt x="51" y="56"/>
                </a:cubicBezTo>
                <a:cubicBezTo>
                  <a:pt x="53" y="57"/>
                  <a:pt x="54" y="58"/>
                  <a:pt x="55" y="61"/>
                </a:cubicBezTo>
                <a:cubicBezTo>
                  <a:pt x="55" y="61"/>
                  <a:pt x="55" y="62"/>
                  <a:pt x="54" y="63"/>
                </a:cubicBezTo>
                <a:lnTo>
                  <a:pt x="53" y="64"/>
                </a:lnTo>
                <a:cubicBezTo>
                  <a:pt x="51" y="63"/>
                  <a:pt x="51" y="62"/>
                  <a:pt x="50" y="62"/>
                </a:cubicBezTo>
                <a:cubicBezTo>
                  <a:pt x="50" y="62"/>
                  <a:pt x="51" y="62"/>
                  <a:pt x="51" y="63"/>
                </a:cubicBezTo>
                <a:cubicBezTo>
                  <a:pt x="51" y="63"/>
                  <a:pt x="51" y="65"/>
                  <a:pt x="50" y="66"/>
                </a:cubicBezTo>
                <a:lnTo>
                  <a:pt x="49" y="67"/>
                </a:lnTo>
                <a:close/>
                <a:moveTo>
                  <a:pt x="2" y="2"/>
                </a:moveTo>
                <a:cubicBezTo>
                  <a:pt x="1" y="3"/>
                  <a:pt x="0" y="4"/>
                  <a:pt x="0" y="5"/>
                </a:cubicBezTo>
                <a:cubicBezTo>
                  <a:pt x="0" y="4"/>
                  <a:pt x="0" y="2"/>
                  <a:pt x="2" y="2"/>
                </a:cubicBezTo>
                <a:close/>
                <a:moveTo>
                  <a:pt x="2" y="2"/>
                </a:moveTo>
                <a:lnTo>
                  <a:pt x="2" y="1"/>
                </a:lnTo>
                <a:lnTo>
                  <a:pt x="3" y="1"/>
                </a:lnTo>
                <a:cubicBezTo>
                  <a:pt x="2" y="1"/>
                  <a:pt x="2" y="1"/>
                  <a:pt x="2" y="2"/>
                </a:cubicBezTo>
                <a:close/>
                <a:moveTo>
                  <a:pt x="11" y="3"/>
                </a:moveTo>
                <a:lnTo>
                  <a:pt x="41" y="46"/>
                </a:lnTo>
                <a:cubicBezTo>
                  <a:pt x="42" y="47"/>
                  <a:pt x="46" y="51"/>
                  <a:pt x="46" y="54"/>
                </a:cubicBezTo>
                <a:cubicBezTo>
                  <a:pt x="45" y="52"/>
                  <a:pt x="42" y="48"/>
                  <a:pt x="40" y="47"/>
                </a:cubicBezTo>
                <a:lnTo>
                  <a:pt x="11" y="3"/>
                </a:lnTo>
                <a:cubicBezTo>
                  <a:pt x="9" y="2"/>
                  <a:pt x="7" y="1"/>
                  <a:pt x="6" y="1"/>
                </a:cubicBezTo>
                <a:lnTo>
                  <a:pt x="3" y="1"/>
                </a:lnTo>
                <a:cubicBezTo>
                  <a:pt x="5" y="0"/>
                  <a:pt x="9" y="1"/>
                  <a:pt x="11" y="3"/>
                </a:cubicBezTo>
                <a:close/>
                <a:moveTo>
                  <a:pt x="51" y="56"/>
                </a:moveTo>
                <a:cubicBezTo>
                  <a:pt x="50" y="56"/>
                  <a:pt x="50" y="56"/>
                  <a:pt x="50" y="56"/>
                </a:cubicBezTo>
                <a:cubicBezTo>
                  <a:pt x="50" y="56"/>
                  <a:pt x="51" y="56"/>
                  <a:pt x="51" y="56"/>
                </a:cubicBezTo>
                <a:close/>
                <a:moveTo>
                  <a:pt x="46" y="54"/>
                </a:moveTo>
                <a:cubicBezTo>
                  <a:pt x="46" y="54"/>
                  <a:pt x="49" y="55"/>
                  <a:pt x="50" y="56"/>
                </a:cubicBezTo>
                <a:cubicBezTo>
                  <a:pt x="49" y="55"/>
                  <a:pt x="46" y="55"/>
                  <a:pt x="46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4" name="Freeform 3420">
            <a:extLst>
              <a:ext uri="{FF2B5EF4-FFF2-40B4-BE49-F238E27FC236}">
                <a16:creationId xmlns:a16="http://schemas.microsoft.com/office/drawing/2014/main" id="{2E593741-5BCC-274D-8BC9-67DEBAF47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44738"/>
            <a:ext cx="14287" cy="17462"/>
          </a:xfrm>
          <a:custGeom>
            <a:avLst/>
            <a:gdLst>
              <a:gd name="T0" fmla="*/ 4857232 w 41"/>
              <a:gd name="T1" fmla="*/ 6096020 h 49"/>
              <a:gd name="T2" fmla="*/ 0 w 41"/>
              <a:gd name="T3" fmla="*/ 126867 h 49"/>
              <a:gd name="T4" fmla="*/ 242879 w 41"/>
              <a:gd name="T5" fmla="*/ 0 h 49"/>
              <a:gd name="T6" fmla="*/ 4857232 w 41"/>
              <a:gd name="T7" fmla="*/ 6096020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49">
                <a:moveTo>
                  <a:pt x="40" y="48"/>
                </a:moveTo>
                <a:lnTo>
                  <a:pt x="0" y="1"/>
                </a:lnTo>
                <a:lnTo>
                  <a:pt x="2" y="0"/>
                </a:lnTo>
                <a:lnTo>
                  <a:pt x="40" y="4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5" name="Freeform 3421">
            <a:extLst>
              <a:ext uri="{FF2B5EF4-FFF2-40B4-BE49-F238E27FC236}">
                <a16:creationId xmlns:a16="http://schemas.microsoft.com/office/drawing/2014/main" id="{FA1ACE21-64B1-E445-B6F8-E33987877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2351088"/>
            <a:ext cx="15875" cy="17462"/>
          </a:xfrm>
          <a:custGeom>
            <a:avLst/>
            <a:gdLst>
              <a:gd name="T0" fmla="*/ 0 w 43"/>
              <a:gd name="T1" fmla="*/ 5715063 h 49"/>
              <a:gd name="T2" fmla="*/ 5179311 w 43"/>
              <a:gd name="T3" fmla="*/ 0 h 49"/>
              <a:gd name="T4" fmla="*/ 5724599 w 43"/>
              <a:gd name="T5" fmla="*/ 507823 h 49"/>
              <a:gd name="T6" fmla="*/ 681517 w 43"/>
              <a:gd name="T7" fmla="*/ 6096020 h 49"/>
              <a:gd name="T8" fmla="*/ 0 w 43"/>
              <a:gd name="T9" fmla="*/ 5715063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9">
                <a:moveTo>
                  <a:pt x="0" y="45"/>
                </a:moveTo>
                <a:lnTo>
                  <a:pt x="38" y="0"/>
                </a:lnTo>
                <a:cubicBezTo>
                  <a:pt x="38" y="0"/>
                  <a:pt x="39" y="2"/>
                  <a:pt x="42" y="4"/>
                </a:cubicBezTo>
                <a:lnTo>
                  <a:pt x="5" y="48"/>
                </a:lnTo>
                <a:cubicBezTo>
                  <a:pt x="5" y="48"/>
                  <a:pt x="2" y="48"/>
                  <a:pt x="0" y="45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6" name="Freeform 3422">
            <a:extLst>
              <a:ext uri="{FF2B5EF4-FFF2-40B4-BE49-F238E27FC236}">
                <a16:creationId xmlns:a16="http://schemas.microsoft.com/office/drawing/2014/main" id="{796BB352-73D2-F043-A2EE-20AFCB6C5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51088"/>
            <a:ext cx="15875" cy="19050"/>
          </a:xfrm>
          <a:custGeom>
            <a:avLst/>
            <a:gdLst>
              <a:gd name="T0" fmla="*/ 871008 w 45"/>
              <a:gd name="T1" fmla="*/ 6976035 h 51"/>
              <a:gd name="T2" fmla="*/ 0 w 45"/>
              <a:gd name="T3" fmla="*/ 6278656 h 51"/>
              <a:gd name="T4" fmla="*/ 4978047 w 45"/>
              <a:gd name="T5" fmla="*/ 0 h 51"/>
              <a:gd name="T6" fmla="*/ 249061 w 45"/>
              <a:gd name="T7" fmla="*/ 6278656 h 51"/>
              <a:gd name="T8" fmla="*/ 871008 w 45"/>
              <a:gd name="T9" fmla="*/ 6697009 h 51"/>
              <a:gd name="T10" fmla="*/ 5475817 w 45"/>
              <a:gd name="T11" fmla="*/ 558053 h 51"/>
              <a:gd name="T12" fmla="*/ 5475817 w 45"/>
              <a:gd name="T13" fmla="*/ 558053 h 51"/>
              <a:gd name="T14" fmla="*/ 871008 w 45"/>
              <a:gd name="T15" fmla="*/ 6976035 h 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51">
                <a:moveTo>
                  <a:pt x="7" y="50"/>
                </a:moveTo>
                <a:cubicBezTo>
                  <a:pt x="7" y="50"/>
                  <a:pt x="4" y="48"/>
                  <a:pt x="0" y="45"/>
                </a:cubicBezTo>
                <a:lnTo>
                  <a:pt x="40" y="0"/>
                </a:lnTo>
                <a:lnTo>
                  <a:pt x="2" y="45"/>
                </a:lnTo>
                <a:cubicBezTo>
                  <a:pt x="4" y="48"/>
                  <a:pt x="7" y="48"/>
                  <a:pt x="7" y="48"/>
                </a:cubicBezTo>
                <a:lnTo>
                  <a:pt x="44" y="4"/>
                </a:lnTo>
                <a:lnTo>
                  <a:pt x="7" y="5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7" name="Freeform 3423">
            <a:extLst>
              <a:ext uri="{FF2B5EF4-FFF2-40B4-BE49-F238E27FC236}">
                <a16:creationId xmlns:a16="http://schemas.microsoft.com/office/drawing/2014/main" id="{3CB0CC92-AECD-154F-B74D-2E6BF3702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346325"/>
            <a:ext cx="7937" cy="7938"/>
          </a:xfrm>
          <a:custGeom>
            <a:avLst/>
            <a:gdLst>
              <a:gd name="T0" fmla="*/ 0 w 23"/>
              <a:gd name="T1" fmla="*/ 1191045 h 23"/>
              <a:gd name="T2" fmla="*/ 952785 w 23"/>
              <a:gd name="T3" fmla="*/ 0 h 23"/>
              <a:gd name="T4" fmla="*/ 2619900 w 23"/>
              <a:gd name="T5" fmla="*/ 1548600 h 23"/>
              <a:gd name="T6" fmla="*/ 1548060 w 23"/>
              <a:gd name="T7" fmla="*/ 2501505 h 23"/>
              <a:gd name="T8" fmla="*/ 0 w 23"/>
              <a:gd name="T9" fmla="*/ 119104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0" y="10"/>
                </a:moveTo>
                <a:cubicBezTo>
                  <a:pt x="0" y="10"/>
                  <a:pt x="0" y="3"/>
                  <a:pt x="8" y="0"/>
                </a:cubicBezTo>
                <a:cubicBezTo>
                  <a:pt x="8" y="0"/>
                  <a:pt x="18" y="5"/>
                  <a:pt x="22" y="13"/>
                </a:cubicBezTo>
                <a:cubicBezTo>
                  <a:pt x="22" y="13"/>
                  <a:pt x="18" y="22"/>
                  <a:pt x="13" y="21"/>
                </a:cubicBezTo>
                <a:cubicBezTo>
                  <a:pt x="13" y="21"/>
                  <a:pt x="6" y="19"/>
                  <a:pt x="0" y="1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8" name="Freeform 3424">
            <a:extLst>
              <a:ext uri="{FF2B5EF4-FFF2-40B4-BE49-F238E27FC236}">
                <a16:creationId xmlns:a16="http://schemas.microsoft.com/office/drawing/2014/main" id="{042A9CED-8C4C-D249-AAB1-2AAA10AB8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346325"/>
            <a:ext cx="7937" cy="7938"/>
          </a:xfrm>
          <a:custGeom>
            <a:avLst/>
            <a:gdLst>
              <a:gd name="T0" fmla="*/ 1667115 w 23"/>
              <a:gd name="T1" fmla="*/ 2993023 h 20"/>
              <a:gd name="T2" fmla="*/ 1548060 w 23"/>
              <a:gd name="T3" fmla="*/ 2993023 h 20"/>
              <a:gd name="T4" fmla="*/ 0 w 23"/>
              <a:gd name="T5" fmla="*/ 1102588 h 20"/>
              <a:gd name="T6" fmla="*/ 357165 w 23"/>
              <a:gd name="T7" fmla="*/ 0 h 20"/>
              <a:gd name="T8" fmla="*/ 119055 w 23"/>
              <a:gd name="T9" fmla="*/ 945019 h 20"/>
              <a:gd name="T10" fmla="*/ 1667115 w 23"/>
              <a:gd name="T11" fmla="*/ 2677884 h 20"/>
              <a:gd name="T12" fmla="*/ 2619900 w 23"/>
              <a:gd name="T13" fmla="*/ 1575296 h 20"/>
              <a:gd name="T14" fmla="*/ 1667115 w 23"/>
              <a:gd name="T15" fmla="*/ 2993023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0">
                <a:moveTo>
                  <a:pt x="14" y="19"/>
                </a:moveTo>
                <a:lnTo>
                  <a:pt x="13" y="19"/>
                </a:lnTo>
                <a:cubicBezTo>
                  <a:pt x="13" y="19"/>
                  <a:pt x="6" y="16"/>
                  <a:pt x="0" y="7"/>
                </a:cubicBezTo>
                <a:cubicBezTo>
                  <a:pt x="0" y="7"/>
                  <a:pt x="0" y="3"/>
                  <a:pt x="3" y="0"/>
                </a:cubicBezTo>
                <a:cubicBezTo>
                  <a:pt x="1" y="3"/>
                  <a:pt x="1" y="6"/>
                  <a:pt x="1" y="6"/>
                </a:cubicBezTo>
                <a:cubicBezTo>
                  <a:pt x="6" y="16"/>
                  <a:pt x="14" y="17"/>
                  <a:pt x="14" y="17"/>
                </a:cubicBezTo>
                <a:cubicBezTo>
                  <a:pt x="18" y="17"/>
                  <a:pt x="22" y="10"/>
                  <a:pt x="22" y="10"/>
                </a:cubicBezTo>
                <a:cubicBezTo>
                  <a:pt x="22" y="10"/>
                  <a:pt x="18" y="19"/>
                  <a:pt x="14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79" name="Freeform 3425">
            <a:extLst>
              <a:ext uri="{FF2B5EF4-FFF2-40B4-BE49-F238E27FC236}">
                <a16:creationId xmlns:a16="http://schemas.microsoft.com/office/drawing/2014/main" id="{E4CE8207-6EF4-D847-86B1-DA865CC6D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347913"/>
            <a:ext cx="6350" cy="4762"/>
          </a:xfrm>
          <a:custGeom>
            <a:avLst/>
            <a:gdLst>
              <a:gd name="T0" fmla="*/ 1395132 w 17"/>
              <a:gd name="T1" fmla="*/ 1732178 h 12"/>
              <a:gd name="T2" fmla="*/ 1116106 w 17"/>
              <a:gd name="T3" fmla="*/ 1732178 h 12"/>
              <a:gd name="T4" fmla="*/ 0 w 17"/>
              <a:gd name="T5" fmla="*/ 315086 h 12"/>
              <a:gd name="T6" fmla="*/ 139700 w 17"/>
              <a:gd name="T7" fmla="*/ 0 h 12"/>
              <a:gd name="T8" fmla="*/ 1116106 w 17"/>
              <a:gd name="T9" fmla="*/ 1259946 h 12"/>
              <a:gd name="T10" fmla="*/ 1255806 w 17"/>
              <a:gd name="T11" fmla="*/ 787317 h 12"/>
              <a:gd name="T12" fmla="*/ 2232212 w 17"/>
              <a:gd name="T13" fmla="*/ 629775 h 12"/>
              <a:gd name="T14" fmla="*/ 2232212 w 17"/>
              <a:gd name="T15" fmla="*/ 944860 h 12"/>
              <a:gd name="T16" fmla="*/ 1534832 w 17"/>
              <a:gd name="T17" fmla="*/ 1102403 h 12"/>
              <a:gd name="T18" fmla="*/ 1395132 w 17"/>
              <a:gd name="T19" fmla="*/ 1574635 h 12"/>
              <a:gd name="T20" fmla="*/ 1395132 w 17"/>
              <a:gd name="T21" fmla="*/ 173217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2">
                <a:moveTo>
                  <a:pt x="10" y="11"/>
                </a:moveTo>
                <a:lnTo>
                  <a:pt x="8" y="11"/>
                </a:lnTo>
                <a:cubicBezTo>
                  <a:pt x="2" y="7"/>
                  <a:pt x="0" y="2"/>
                  <a:pt x="0" y="2"/>
                </a:cubicBezTo>
                <a:lnTo>
                  <a:pt x="1" y="0"/>
                </a:lnTo>
                <a:cubicBezTo>
                  <a:pt x="1" y="0"/>
                  <a:pt x="3" y="4"/>
                  <a:pt x="8" y="8"/>
                </a:cubicBezTo>
                <a:cubicBezTo>
                  <a:pt x="8" y="8"/>
                  <a:pt x="8" y="6"/>
                  <a:pt x="9" y="5"/>
                </a:cubicBezTo>
                <a:cubicBezTo>
                  <a:pt x="11" y="3"/>
                  <a:pt x="13" y="3"/>
                  <a:pt x="16" y="4"/>
                </a:cubicBezTo>
                <a:lnTo>
                  <a:pt x="16" y="6"/>
                </a:lnTo>
                <a:cubicBezTo>
                  <a:pt x="13" y="5"/>
                  <a:pt x="12" y="5"/>
                  <a:pt x="11" y="7"/>
                </a:cubicBezTo>
                <a:cubicBezTo>
                  <a:pt x="10" y="8"/>
                  <a:pt x="10" y="10"/>
                  <a:pt x="10" y="10"/>
                </a:cubicBezTo>
                <a:lnTo>
                  <a:pt x="10" y="11"/>
                </a:ln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0" name="Freeform 3426">
            <a:extLst>
              <a:ext uri="{FF2B5EF4-FFF2-40B4-BE49-F238E27FC236}">
                <a16:creationId xmlns:a16="http://schemas.microsoft.com/office/drawing/2014/main" id="{1C811FB1-E632-0C4A-A02E-504A6D06E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346325"/>
            <a:ext cx="19050" cy="22225"/>
          </a:xfrm>
          <a:custGeom>
            <a:avLst/>
            <a:gdLst>
              <a:gd name="T0" fmla="*/ 6844812 w 52"/>
              <a:gd name="T1" fmla="*/ 7699323 h 61"/>
              <a:gd name="T2" fmla="*/ 6173665 w 52"/>
              <a:gd name="T3" fmla="*/ 7964930 h 61"/>
              <a:gd name="T4" fmla="*/ 4965822 w 52"/>
              <a:gd name="T5" fmla="*/ 6372017 h 61"/>
              <a:gd name="T6" fmla="*/ 0 w 52"/>
              <a:gd name="T7" fmla="*/ 398228 h 61"/>
              <a:gd name="T8" fmla="*/ 536697 w 52"/>
              <a:gd name="T9" fmla="*/ 0 h 61"/>
              <a:gd name="T10" fmla="*/ 4965822 w 52"/>
              <a:gd name="T11" fmla="*/ 5176968 h 61"/>
              <a:gd name="T12" fmla="*/ 6844812 w 52"/>
              <a:gd name="T13" fmla="*/ 7301095 h 61"/>
              <a:gd name="T14" fmla="*/ 6844812 w 52"/>
              <a:gd name="T15" fmla="*/ 7699323 h 6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" h="61">
                <a:moveTo>
                  <a:pt x="51" y="58"/>
                </a:moveTo>
                <a:cubicBezTo>
                  <a:pt x="49" y="59"/>
                  <a:pt x="46" y="60"/>
                  <a:pt x="46" y="60"/>
                </a:cubicBezTo>
                <a:cubicBezTo>
                  <a:pt x="44" y="58"/>
                  <a:pt x="42" y="53"/>
                  <a:pt x="37" y="48"/>
                </a:cubicBezTo>
                <a:lnTo>
                  <a:pt x="0" y="3"/>
                </a:lnTo>
                <a:lnTo>
                  <a:pt x="4" y="0"/>
                </a:lnTo>
                <a:lnTo>
                  <a:pt x="37" y="39"/>
                </a:lnTo>
                <a:cubicBezTo>
                  <a:pt x="38" y="40"/>
                  <a:pt x="46" y="47"/>
                  <a:pt x="51" y="55"/>
                </a:cubicBezTo>
                <a:lnTo>
                  <a:pt x="51" y="58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1" name="Freeform 3427">
            <a:extLst>
              <a:ext uri="{FF2B5EF4-FFF2-40B4-BE49-F238E27FC236}">
                <a16:creationId xmlns:a16="http://schemas.microsoft.com/office/drawing/2014/main" id="{A00EADF4-3193-B344-A716-970D370A3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346325"/>
            <a:ext cx="19050" cy="22225"/>
          </a:xfrm>
          <a:custGeom>
            <a:avLst/>
            <a:gdLst>
              <a:gd name="T0" fmla="*/ 5849408 w 54"/>
              <a:gd name="T1" fmla="*/ 7838614 h 62"/>
              <a:gd name="T2" fmla="*/ 5600347 w 54"/>
              <a:gd name="T3" fmla="*/ 7581593 h 62"/>
              <a:gd name="T4" fmla="*/ 4729339 w 54"/>
              <a:gd name="T5" fmla="*/ 6424817 h 62"/>
              <a:gd name="T6" fmla="*/ 0 w 54"/>
              <a:gd name="T7" fmla="*/ 514043 h 62"/>
              <a:gd name="T8" fmla="*/ 622300 w 54"/>
              <a:gd name="T9" fmla="*/ 0 h 62"/>
              <a:gd name="T10" fmla="*/ 4853517 w 54"/>
              <a:gd name="T11" fmla="*/ 5140069 h 62"/>
              <a:gd name="T12" fmla="*/ 6471356 w 54"/>
              <a:gd name="T13" fmla="*/ 7067550 h 62"/>
              <a:gd name="T14" fmla="*/ 6471356 w 54"/>
              <a:gd name="T15" fmla="*/ 7581593 h 62"/>
              <a:gd name="T16" fmla="*/ 5849408 w 54"/>
              <a:gd name="T17" fmla="*/ 7838614 h 62"/>
              <a:gd name="T18" fmla="*/ 622300 w 54"/>
              <a:gd name="T19" fmla="*/ 128331 h 62"/>
              <a:gd name="T20" fmla="*/ 124531 w 54"/>
              <a:gd name="T21" fmla="*/ 514043 h 62"/>
              <a:gd name="T22" fmla="*/ 4729339 w 54"/>
              <a:gd name="T23" fmla="*/ 6424817 h 62"/>
              <a:gd name="T24" fmla="*/ 5600347 w 54"/>
              <a:gd name="T25" fmla="*/ 7452903 h 62"/>
              <a:gd name="T26" fmla="*/ 5849408 w 54"/>
              <a:gd name="T27" fmla="*/ 7709924 h 62"/>
              <a:gd name="T28" fmla="*/ 6471356 w 54"/>
              <a:gd name="T29" fmla="*/ 7581593 h 62"/>
              <a:gd name="T30" fmla="*/ 6471356 w 54"/>
              <a:gd name="T31" fmla="*/ 7195881 h 62"/>
              <a:gd name="T32" fmla="*/ 4729339 w 54"/>
              <a:gd name="T33" fmla="*/ 5140069 h 62"/>
              <a:gd name="T34" fmla="*/ 622300 w 54"/>
              <a:gd name="T35" fmla="*/ 128331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4" h="62">
                <a:moveTo>
                  <a:pt x="47" y="61"/>
                </a:moveTo>
                <a:lnTo>
                  <a:pt x="45" y="59"/>
                </a:lnTo>
                <a:cubicBezTo>
                  <a:pt x="43" y="56"/>
                  <a:pt x="41" y="53"/>
                  <a:pt x="38" y="50"/>
                </a:cubicBezTo>
                <a:lnTo>
                  <a:pt x="0" y="4"/>
                </a:lnTo>
                <a:lnTo>
                  <a:pt x="5" y="0"/>
                </a:lnTo>
                <a:lnTo>
                  <a:pt x="39" y="40"/>
                </a:lnTo>
                <a:cubicBezTo>
                  <a:pt x="40" y="41"/>
                  <a:pt x="47" y="48"/>
                  <a:pt x="52" y="55"/>
                </a:cubicBezTo>
                <a:cubicBezTo>
                  <a:pt x="52" y="56"/>
                  <a:pt x="53" y="59"/>
                  <a:pt x="52" y="59"/>
                </a:cubicBezTo>
                <a:cubicBezTo>
                  <a:pt x="50" y="61"/>
                  <a:pt x="47" y="61"/>
                  <a:pt x="47" y="61"/>
                </a:cubicBezTo>
                <a:close/>
                <a:moveTo>
                  <a:pt x="5" y="1"/>
                </a:moveTo>
                <a:lnTo>
                  <a:pt x="1" y="4"/>
                </a:lnTo>
                <a:lnTo>
                  <a:pt x="38" y="50"/>
                </a:lnTo>
                <a:cubicBezTo>
                  <a:pt x="41" y="53"/>
                  <a:pt x="44" y="55"/>
                  <a:pt x="45" y="58"/>
                </a:cubicBezTo>
                <a:lnTo>
                  <a:pt x="47" y="60"/>
                </a:lnTo>
                <a:cubicBezTo>
                  <a:pt x="47" y="60"/>
                  <a:pt x="50" y="59"/>
                  <a:pt x="52" y="59"/>
                </a:cubicBezTo>
                <a:cubicBezTo>
                  <a:pt x="52" y="58"/>
                  <a:pt x="52" y="56"/>
                  <a:pt x="52" y="56"/>
                </a:cubicBezTo>
                <a:cubicBezTo>
                  <a:pt x="47" y="48"/>
                  <a:pt x="39" y="41"/>
                  <a:pt x="38" y="40"/>
                </a:cubicBez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2" name="Freeform 3428">
            <a:extLst>
              <a:ext uri="{FF2B5EF4-FFF2-40B4-BE49-F238E27FC236}">
                <a16:creationId xmlns:a16="http://schemas.microsoft.com/office/drawing/2014/main" id="{9FAA2FE0-25B1-1D45-89B3-FDF1EBD07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47913"/>
            <a:ext cx="9525" cy="9525"/>
          </a:xfrm>
          <a:custGeom>
            <a:avLst/>
            <a:gdLst>
              <a:gd name="T0" fmla="*/ 3338703 w 25"/>
              <a:gd name="T1" fmla="*/ 870966 h 25"/>
              <a:gd name="T2" fmla="*/ 2758059 w 25"/>
              <a:gd name="T3" fmla="*/ 1741932 h 25"/>
              <a:gd name="T4" fmla="*/ 1887093 w 25"/>
              <a:gd name="T5" fmla="*/ 3483864 h 25"/>
              <a:gd name="T6" fmla="*/ 0 w 25"/>
              <a:gd name="T7" fmla="*/ 1161288 h 25"/>
              <a:gd name="T8" fmla="*/ 1887093 w 25"/>
              <a:gd name="T9" fmla="*/ 435483 h 25"/>
              <a:gd name="T10" fmla="*/ 2612898 w 25"/>
              <a:gd name="T11" fmla="*/ 0 h 25"/>
              <a:gd name="T12" fmla="*/ 3338703 w 25"/>
              <a:gd name="T13" fmla="*/ 870966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5">
                <a:moveTo>
                  <a:pt x="23" y="6"/>
                </a:moveTo>
                <a:cubicBezTo>
                  <a:pt x="24" y="10"/>
                  <a:pt x="19" y="12"/>
                  <a:pt x="19" y="12"/>
                </a:cubicBezTo>
                <a:cubicBezTo>
                  <a:pt x="16" y="14"/>
                  <a:pt x="13" y="24"/>
                  <a:pt x="13" y="24"/>
                </a:cubicBezTo>
                <a:cubicBezTo>
                  <a:pt x="2" y="19"/>
                  <a:pt x="0" y="8"/>
                  <a:pt x="0" y="8"/>
                </a:cubicBezTo>
                <a:cubicBezTo>
                  <a:pt x="10" y="8"/>
                  <a:pt x="13" y="3"/>
                  <a:pt x="13" y="3"/>
                </a:cubicBezTo>
                <a:cubicBezTo>
                  <a:pt x="13" y="0"/>
                  <a:pt x="18" y="0"/>
                  <a:pt x="18" y="0"/>
                </a:cubicBezTo>
                <a:lnTo>
                  <a:pt x="23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3" name="Freeform 3429">
            <a:extLst>
              <a:ext uri="{FF2B5EF4-FFF2-40B4-BE49-F238E27FC236}">
                <a16:creationId xmlns:a16="http://schemas.microsoft.com/office/drawing/2014/main" id="{3846DB70-60D2-734D-B040-72C404ABE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47913"/>
            <a:ext cx="9525" cy="9525"/>
          </a:xfrm>
          <a:custGeom>
            <a:avLst/>
            <a:gdLst>
              <a:gd name="T0" fmla="*/ 1887093 w 25"/>
              <a:gd name="T1" fmla="*/ 3483864 h 25"/>
              <a:gd name="T2" fmla="*/ 290322 w 25"/>
              <a:gd name="T3" fmla="*/ 2032254 h 25"/>
              <a:gd name="T4" fmla="*/ 1887093 w 25"/>
              <a:gd name="T5" fmla="*/ 3483864 h 25"/>
              <a:gd name="T6" fmla="*/ 2758059 w 25"/>
              <a:gd name="T7" fmla="*/ 1596771 h 25"/>
              <a:gd name="T8" fmla="*/ 3338703 w 25"/>
              <a:gd name="T9" fmla="*/ 870966 h 25"/>
              <a:gd name="T10" fmla="*/ 2467737 w 25"/>
              <a:gd name="T11" fmla="*/ 0 h 25"/>
              <a:gd name="T12" fmla="*/ 3483864 w 25"/>
              <a:gd name="T13" fmla="*/ 870966 h 25"/>
              <a:gd name="T14" fmla="*/ 2903220 w 25"/>
              <a:gd name="T15" fmla="*/ 1741932 h 25"/>
              <a:gd name="T16" fmla="*/ 1887093 w 25"/>
              <a:gd name="T17" fmla="*/ 3483864 h 25"/>
              <a:gd name="T18" fmla="*/ 0 w 25"/>
              <a:gd name="T19" fmla="*/ 1161288 h 25"/>
              <a:gd name="T20" fmla="*/ 1741932 w 25"/>
              <a:gd name="T21" fmla="*/ 290322 h 25"/>
              <a:gd name="T22" fmla="*/ 2467737 w 25"/>
              <a:gd name="T23" fmla="*/ 0 h 25"/>
              <a:gd name="T24" fmla="*/ 1887093 w 25"/>
              <a:gd name="T25" fmla="*/ 435483 h 25"/>
              <a:gd name="T26" fmla="*/ 0 w 25"/>
              <a:gd name="T27" fmla="*/ 1306449 h 25"/>
              <a:gd name="T28" fmla="*/ 0 w 25"/>
              <a:gd name="T29" fmla="*/ 1161288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25">
                <a:moveTo>
                  <a:pt x="13" y="24"/>
                </a:moveTo>
                <a:cubicBezTo>
                  <a:pt x="7" y="21"/>
                  <a:pt x="4" y="17"/>
                  <a:pt x="2" y="14"/>
                </a:cubicBezTo>
                <a:cubicBezTo>
                  <a:pt x="4" y="17"/>
                  <a:pt x="7" y="20"/>
                  <a:pt x="13" y="24"/>
                </a:cubicBezTo>
                <a:cubicBezTo>
                  <a:pt x="13" y="21"/>
                  <a:pt x="16" y="14"/>
                  <a:pt x="19" y="11"/>
                </a:cubicBezTo>
                <a:cubicBezTo>
                  <a:pt x="19" y="11"/>
                  <a:pt x="23" y="9"/>
                  <a:pt x="23" y="6"/>
                </a:cubicBezTo>
                <a:lnTo>
                  <a:pt x="17" y="0"/>
                </a:lnTo>
                <a:lnTo>
                  <a:pt x="24" y="6"/>
                </a:lnTo>
                <a:cubicBezTo>
                  <a:pt x="24" y="10"/>
                  <a:pt x="20" y="12"/>
                  <a:pt x="20" y="12"/>
                </a:cubicBezTo>
                <a:cubicBezTo>
                  <a:pt x="17" y="14"/>
                  <a:pt x="13" y="24"/>
                  <a:pt x="13" y="24"/>
                </a:cubicBezTo>
                <a:close/>
                <a:moveTo>
                  <a:pt x="0" y="8"/>
                </a:moveTo>
                <a:cubicBezTo>
                  <a:pt x="10" y="8"/>
                  <a:pt x="12" y="2"/>
                  <a:pt x="12" y="2"/>
                </a:cubicBezTo>
                <a:cubicBezTo>
                  <a:pt x="13" y="0"/>
                  <a:pt x="17" y="0"/>
                  <a:pt x="17" y="0"/>
                </a:cubicBezTo>
                <a:cubicBezTo>
                  <a:pt x="17" y="0"/>
                  <a:pt x="13" y="0"/>
                  <a:pt x="13" y="3"/>
                </a:cubicBezTo>
                <a:cubicBezTo>
                  <a:pt x="13" y="3"/>
                  <a:pt x="10" y="8"/>
                  <a:pt x="0" y="9"/>
                </a:cubicBezTo>
                <a:cubicBezTo>
                  <a:pt x="0" y="8"/>
                  <a:pt x="0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4" name="Freeform 3430">
            <a:extLst>
              <a:ext uri="{FF2B5EF4-FFF2-40B4-BE49-F238E27FC236}">
                <a16:creationId xmlns:a16="http://schemas.microsoft.com/office/drawing/2014/main" id="{B127FF78-9F05-6048-96C2-024391263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349500"/>
            <a:ext cx="3175" cy="3175"/>
          </a:xfrm>
          <a:custGeom>
            <a:avLst/>
            <a:gdLst>
              <a:gd name="T0" fmla="*/ 1234168 w 7"/>
              <a:gd name="T1" fmla="*/ 1102519 h 8"/>
              <a:gd name="T2" fmla="*/ 0 w 7"/>
              <a:gd name="T3" fmla="*/ 157559 h 8"/>
              <a:gd name="T4" fmla="*/ 205921 w 7"/>
              <a:gd name="T5" fmla="*/ 0 h 8"/>
              <a:gd name="T6" fmla="*/ 1234168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6" y="7"/>
                </a:moveTo>
                <a:cubicBezTo>
                  <a:pt x="5" y="7"/>
                  <a:pt x="1" y="1"/>
                  <a:pt x="0" y="1"/>
                </a:cubicBezTo>
                <a:lnTo>
                  <a:pt x="1" y="0"/>
                </a:lnTo>
                <a:cubicBezTo>
                  <a:pt x="2" y="1"/>
                  <a:pt x="6" y="7"/>
                  <a:pt x="6" y="7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5" name="Freeform 3431">
            <a:extLst>
              <a:ext uri="{FF2B5EF4-FFF2-40B4-BE49-F238E27FC236}">
                <a16:creationId xmlns:a16="http://schemas.microsoft.com/office/drawing/2014/main" id="{7BBED72A-6C68-CA40-8C0F-24F717153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349500"/>
            <a:ext cx="3175" cy="1588"/>
          </a:xfrm>
          <a:custGeom>
            <a:avLst/>
            <a:gdLst>
              <a:gd name="T0" fmla="*/ 0 w 9"/>
              <a:gd name="T1" fmla="*/ 350154 h 6"/>
              <a:gd name="T2" fmla="*/ 871008 w 9"/>
              <a:gd name="T3" fmla="*/ 0 h 6"/>
              <a:gd name="T4" fmla="*/ 995539 w 9"/>
              <a:gd name="T5" fmla="*/ 70137 h 6"/>
              <a:gd name="T6" fmla="*/ 0 w 9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0" y="5"/>
                </a:moveTo>
                <a:cubicBezTo>
                  <a:pt x="2" y="4"/>
                  <a:pt x="6" y="0"/>
                  <a:pt x="7" y="0"/>
                </a:cubicBezTo>
                <a:lnTo>
                  <a:pt x="8" y="1"/>
                </a:lnTo>
                <a:cubicBezTo>
                  <a:pt x="8" y="1"/>
                  <a:pt x="3" y="4"/>
                  <a:pt x="0" y="5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6" name="Freeform 3432">
            <a:extLst>
              <a:ext uri="{FF2B5EF4-FFF2-40B4-BE49-F238E27FC236}">
                <a16:creationId xmlns:a16="http://schemas.microsoft.com/office/drawing/2014/main" id="{E7AA8B76-1A2F-C546-A144-3287E67CB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351088"/>
            <a:ext cx="1588" cy="1587"/>
          </a:xfrm>
          <a:custGeom>
            <a:avLst/>
            <a:gdLst>
              <a:gd name="T0" fmla="*/ 0 w 6"/>
              <a:gd name="T1" fmla="*/ 403098 h 5"/>
              <a:gd name="T2" fmla="*/ 280282 w 6"/>
              <a:gd name="T3" fmla="*/ 0 h 5"/>
              <a:gd name="T4" fmla="*/ 350154 w 6"/>
              <a:gd name="T5" fmla="*/ 0 h 5"/>
              <a:gd name="T6" fmla="*/ 0 w 6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0" y="4"/>
                </a:moveTo>
                <a:cubicBezTo>
                  <a:pt x="1" y="2"/>
                  <a:pt x="4" y="0"/>
                  <a:pt x="4" y="0"/>
                </a:cubicBezTo>
                <a:lnTo>
                  <a:pt x="5" y="0"/>
                </a:lnTo>
                <a:cubicBezTo>
                  <a:pt x="4" y="2"/>
                  <a:pt x="1" y="3"/>
                  <a:pt x="0" y="4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7" name="Freeform 3433">
            <a:extLst>
              <a:ext uri="{FF2B5EF4-FFF2-40B4-BE49-F238E27FC236}">
                <a16:creationId xmlns:a16="http://schemas.microsoft.com/office/drawing/2014/main" id="{9E537C5D-7DB1-DC4B-845D-4F9E6D9C8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346325"/>
            <a:ext cx="19050" cy="19050"/>
          </a:xfrm>
          <a:custGeom>
            <a:avLst/>
            <a:gdLst>
              <a:gd name="T0" fmla="*/ 0 w 55"/>
              <a:gd name="T1" fmla="*/ 5102578 h 54"/>
              <a:gd name="T2" fmla="*/ 5278582 w 55"/>
              <a:gd name="T3" fmla="*/ 0 h 54"/>
              <a:gd name="T4" fmla="*/ 6478385 w 55"/>
              <a:gd name="T5" fmla="*/ 1369131 h 54"/>
              <a:gd name="T6" fmla="*/ 5998325 w 55"/>
              <a:gd name="T7" fmla="*/ 1369131 h 54"/>
              <a:gd name="T8" fmla="*/ 6238355 w 55"/>
              <a:gd name="T9" fmla="*/ 1742369 h 54"/>
              <a:gd name="T10" fmla="*/ 5878484 w 55"/>
              <a:gd name="T11" fmla="*/ 1742369 h 54"/>
              <a:gd name="T12" fmla="*/ 5878484 w 55"/>
              <a:gd name="T13" fmla="*/ 2115608 h 54"/>
              <a:gd name="T14" fmla="*/ 5638454 w 55"/>
              <a:gd name="T15" fmla="*/ 1991078 h 54"/>
              <a:gd name="T16" fmla="*/ 5638454 w 55"/>
              <a:gd name="T17" fmla="*/ 2364669 h 54"/>
              <a:gd name="T18" fmla="*/ 5278582 w 55"/>
              <a:gd name="T19" fmla="*/ 2364669 h 54"/>
              <a:gd name="T20" fmla="*/ 5278582 w 55"/>
              <a:gd name="T21" fmla="*/ 2737908 h 54"/>
              <a:gd name="T22" fmla="*/ 4798868 w 55"/>
              <a:gd name="T23" fmla="*/ 2737908 h 54"/>
              <a:gd name="T24" fmla="*/ 4798868 w 55"/>
              <a:gd name="T25" fmla="*/ 2986969 h 54"/>
              <a:gd name="T26" fmla="*/ 4318808 w 55"/>
              <a:gd name="T27" fmla="*/ 3111147 h 54"/>
              <a:gd name="T28" fmla="*/ 4318808 w 55"/>
              <a:gd name="T29" fmla="*/ 3484739 h 54"/>
              <a:gd name="T30" fmla="*/ 4078778 w 55"/>
              <a:gd name="T31" fmla="*/ 3360208 h 54"/>
              <a:gd name="T32" fmla="*/ 4078778 w 55"/>
              <a:gd name="T33" fmla="*/ 3857978 h 54"/>
              <a:gd name="T34" fmla="*/ 3718906 w 55"/>
              <a:gd name="T35" fmla="*/ 3857978 h 54"/>
              <a:gd name="T36" fmla="*/ 3718906 w 55"/>
              <a:gd name="T37" fmla="*/ 4231217 h 54"/>
              <a:gd name="T38" fmla="*/ 3359035 w 55"/>
              <a:gd name="T39" fmla="*/ 4107039 h 54"/>
              <a:gd name="T40" fmla="*/ 3359035 w 55"/>
              <a:gd name="T41" fmla="*/ 4480278 h 54"/>
              <a:gd name="T42" fmla="*/ 2999163 w 55"/>
              <a:gd name="T43" fmla="*/ 4480278 h 54"/>
              <a:gd name="T44" fmla="*/ 2999163 w 55"/>
              <a:gd name="T45" fmla="*/ 4978047 h 54"/>
              <a:gd name="T46" fmla="*/ 2639291 w 55"/>
              <a:gd name="T47" fmla="*/ 4978047 h 54"/>
              <a:gd name="T48" fmla="*/ 2639291 w 55"/>
              <a:gd name="T49" fmla="*/ 5227108 h 54"/>
              <a:gd name="T50" fmla="*/ 2159577 w 55"/>
              <a:gd name="T51" fmla="*/ 5227108 h 54"/>
              <a:gd name="T52" fmla="*/ 2159577 w 55"/>
              <a:gd name="T53" fmla="*/ 5600347 h 54"/>
              <a:gd name="T54" fmla="*/ 1799359 w 55"/>
              <a:gd name="T55" fmla="*/ 5600347 h 54"/>
              <a:gd name="T56" fmla="*/ 1799359 w 55"/>
              <a:gd name="T57" fmla="*/ 5973586 h 54"/>
              <a:gd name="T58" fmla="*/ 1559675 w 55"/>
              <a:gd name="T59" fmla="*/ 5849408 h 54"/>
              <a:gd name="T60" fmla="*/ 1559675 w 55"/>
              <a:gd name="T61" fmla="*/ 6347178 h 54"/>
              <a:gd name="T62" fmla="*/ 1319645 w 55"/>
              <a:gd name="T63" fmla="*/ 5973586 h 54"/>
              <a:gd name="T64" fmla="*/ 1439487 w 55"/>
              <a:gd name="T65" fmla="*/ 6595886 h 54"/>
              <a:gd name="T66" fmla="*/ 1079615 w 55"/>
              <a:gd name="T67" fmla="*/ 6471356 h 54"/>
              <a:gd name="T68" fmla="*/ 0 w 55"/>
              <a:gd name="T69" fmla="*/ 5102578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5" h="54">
                <a:moveTo>
                  <a:pt x="0" y="41"/>
                </a:moveTo>
                <a:lnTo>
                  <a:pt x="44" y="0"/>
                </a:lnTo>
                <a:lnTo>
                  <a:pt x="54" y="11"/>
                </a:lnTo>
                <a:cubicBezTo>
                  <a:pt x="54" y="11"/>
                  <a:pt x="52" y="11"/>
                  <a:pt x="50" y="11"/>
                </a:cubicBezTo>
                <a:lnTo>
                  <a:pt x="52" y="14"/>
                </a:lnTo>
                <a:lnTo>
                  <a:pt x="49" y="14"/>
                </a:lnTo>
                <a:cubicBezTo>
                  <a:pt x="48" y="14"/>
                  <a:pt x="49" y="17"/>
                  <a:pt x="49" y="17"/>
                </a:cubicBezTo>
                <a:cubicBezTo>
                  <a:pt x="49" y="17"/>
                  <a:pt x="47" y="15"/>
                  <a:pt x="47" y="16"/>
                </a:cubicBezTo>
                <a:lnTo>
                  <a:pt x="47" y="19"/>
                </a:lnTo>
                <a:cubicBezTo>
                  <a:pt x="47" y="19"/>
                  <a:pt x="44" y="18"/>
                  <a:pt x="44" y="19"/>
                </a:cubicBezTo>
                <a:cubicBezTo>
                  <a:pt x="42" y="20"/>
                  <a:pt x="44" y="22"/>
                  <a:pt x="44" y="22"/>
                </a:cubicBezTo>
                <a:cubicBezTo>
                  <a:pt x="44" y="22"/>
                  <a:pt x="41" y="21"/>
                  <a:pt x="40" y="22"/>
                </a:cubicBezTo>
                <a:cubicBezTo>
                  <a:pt x="38" y="23"/>
                  <a:pt x="40" y="24"/>
                  <a:pt x="40" y="24"/>
                </a:cubicBezTo>
                <a:cubicBezTo>
                  <a:pt x="40" y="24"/>
                  <a:pt x="37" y="23"/>
                  <a:pt x="36" y="25"/>
                </a:cubicBezTo>
                <a:cubicBezTo>
                  <a:pt x="35" y="27"/>
                  <a:pt x="36" y="28"/>
                  <a:pt x="36" y="28"/>
                </a:cubicBezTo>
                <a:lnTo>
                  <a:pt x="34" y="27"/>
                </a:lnTo>
                <a:cubicBezTo>
                  <a:pt x="33" y="28"/>
                  <a:pt x="34" y="31"/>
                  <a:pt x="34" y="31"/>
                </a:cubicBezTo>
                <a:cubicBezTo>
                  <a:pt x="34" y="31"/>
                  <a:pt x="31" y="30"/>
                  <a:pt x="31" y="31"/>
                </a:cubicBezTo>
                <a:cubicBezTo>
                  <a:pt x="29" y="33"/>
                  <a:pt x="31" y="34"/>
                  <a:pt x="31" y="34"/>
                </a:cubicBezTo>
                <a:cubicBezTo>
                  <a:pt x="31" y="34"/>
                  <a:pt x="29" y="33"/>
                  <a:pt x="28" y="33"/>
                </a:cubicBezTo>
                <a:cubicBezTo>
                  <a:pt x="27" y="34"/>
                  <a:pt x="28" y="36"/>
                  <a:pt x="28" y="36"/>
                </a:cubicBezTo>
                <a:cubicBezTo>
                  <a:pt x="28" y="36"/>
                  <a:pt x="27" y="36"/>
                  <a:pt x="25" y="36"/>
                </a:cubicBezTo>
                <a:cubicBezTo>
                  <a:pt x="23" y="38"/>
                  <a:pt x="25" y="40"/>
                  <a:pt x="25" y="40"/>
                </a:cubicBezTo>
                <a:cubicBezTo>
                  <a:pt x="25" y="40"/>
                  <a:pt x="23" y="38"/>
                  <a:pt x="22" y="40"/>
                </a:cubicBezTo>
                <a:cubicBezTo>
                  <a:pt x="20" y="41"/>
                  <a:pt x="22" y="42"/>
                  <a:pt x="22" y="42"/>
                </a:cubicBezTo>
                <a:cubicBezTo>
                  <a:pt x="22" y="42"/>
                  <a:pt x="20" y="41"/>
                  <a:pt x="18" y="42"/>
                </a:cubicBezTo>
                <a:cubicBezTo>
                  <a:pt x="17" y="44"/>
                  <a:pt x="18" y="45"/>
                  <a:pt x="18" y="45"/>
                </a:cubicBezTo>
                <a:cubicBezTo>
                  <a:pt x="18" y="45"/>
                  <a:pt x="17" y="44"/>
                  <a:pt x="15" y="45"/>
                </a:cubicBezTo>
                <a:lnTo>
                  <a:pt x="15" y="48"/>
                </a:lnTo>
                <a:cubicBezTo>
                  <a:pt x="15" y="48"/>
                  <a:pt x="14" y="45"/>
                  <a:pt x="13" y="47"/>
                </a:cubicBezTo>
                <a:cubicBezTo>
                  <a:pt x="12" y="48"/>
                  <a:pt x="13" y="51"/>
                  <a:pt x="13" y="51"/>
                </a:cubicBezTo>
                <a:cubicBezTo>
                  <a:pt x="13" y="51"/>
                  <a:pt x="12" y="48"/>
                  <a:pt x="11" y="48"/>
                </a:cubicBezTo>
                <a:cubicBezTo>
                  <a:pt x="10" y="51"/>
                  <a:pt x="12" y="53"/>
                  <a:pt x="12" y="53"/>
                </a:cubicBezTo>
                <a:lnTo>
                  <a:pt x="9" y="52"/>
                </a:lnTo>
                <a:lnTo>
                  <a:pt x="0" y="4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8" name="Freeform 3434">
            <a:extLst>
              <a:ext uri="{FF2B5EF4-FFF2-40B4-BE49-F238E27FC236}">
                <a16:creationId xmlns:a16="http://schemas.microsoft.com/office/drawing/2014/main" id="{8F7B4A2E-7FB9-9D49-865B-7439F20C4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346325"/>
            <a:ext cx="19050" cy="20638"/>
          </a:xfrm>
          <a:custGeom>
            <a:avLst/>
            <a:gdLst>
              <a:gd name="T0" fmla="*/ 1079615 w 55"/>
              <a:gd name="T1" fmla="*/ 7198240 h 56"/>
              <a:gd name="T2" fmla="*/ 5158740 w 55"/>
              <a:gd name="T3" fmla="*/ 0 h 56"/>
              <a:gd name="T4" fmla="*/ 5158740 w 55"/>
              <a:gd name="T5" fmla="*/ 135990 h 56"/>
              <a:gd name="T6" fmla="*/ 1199804 w 55"/>
              <a:gd name="T7" fmla="*/ 7198240 h 56"/>
              <a:gd name="T8" fmla="*/ 1319645 w 55"/>
              <a:gd name="T9" fmla="*/ 6655018 h 56"/>
              <a:gd name="T10" fmla="*/ 1439487 w 55"/>
              <a:gd name="T11" fmla="*/ 6519397 h 56"/>
              <a:gd name="T12" fmla="*/ 1559675 w 55"/>
              <a:gd name="T13" fmla="*/ 7062618 h 56"/>
              <a:gd name="T14" fmla="*/ 1439487 w 55"/>
              <a:gd name="T15" fmla="*/ 7334229 h 56"/>
              <a:gd name="T16" fmla="*/ 6238355 w 55"/>
              <a:gd name="T17" fmla="*/ 2037265 h 56"/>
              <a:gd name="T18" fmla="*/ 5878484 w 55"/>
              <a:gd name="T19" fmla="*/ 2308876 h 56"/>
              <a:gd name="T20" fmla="*/ 5638454 w 55"/>
              <a:gd name="T21" fmla="*/ 2716477 h 56"/>
              <a:gd name="T22" fmla="*/ 5278582 w 55"/>
              <a:gd name="T23" fmla="*/ 3123709 h 56"/>
              <a:gd name="T24" fmla="*/ 4798868 w 55"/>
              <a:gd name="T25" fmla="*/ 3123709 h 56"/>
              <a:gd name="T26" fmla="*/ 5158740 w 55"/>
              <a:gd name="T27" fmla="*/ 2580487 h 56"/>
              <a:gd name="T28" fmla="*/ 5518612 w 55"/>
              <a:gd name="T29" fmla="*/ 2308876 h 56"/>
              <a:gd name="T30" fmla="*/ 5878484 w 55"/>
              <a:gd name="T31" fmla="*/ 1901644 h 56"/>
              <a:gd name="T32" fmla="*/ 5998325 w 55"/>
              <a:gd name="T33" fmla="*/ 1629665 h 56"/>
              <a:gd name="T34" fmla="*/ 6238355 w 55"/>
              <a:gd name="T35" fmla="*/ 2037265 h 56"/>
              <a:gd name="T36" fmla="*/ 2159577 w 55"/>
              <a:gd name="T37" fmla="*/ 6247786 h 56"/>
              <a:gd name="T38" fmla="*/ 2399261 w 55"/>
              <a:gd name="T39" fmla="*/ 5704564 h 56"/>
              <a:gd name="T40" fmla="*/ 2639291 w 55"/>
              <a:gd name="T41" fmla="*/ 5432585 h 56"/>
              <a:gd name="T42" fmla="*/ 2639291 w 55"/>
              <a:gd name="T43" fmla="*/ 5840185 h 56"/>
              <a:gd name="T44" fmla="*/ 2279419 w 55"/>
              <a:gd name="T45" fmla="*/ 6247786 h 56"/>
              <a:gd name="T46" fmla="*/ 1919547 w 55"/>
              <a:gd name="T47" fmla="*/ 6247786 h 56"/>
              <a:gd name="T48" fmla="*/ 1799359 w 55"/>
              <a:gd name="T49" fmla="*/ 6519397 h 56"/>
              <a:gd name="T50" fmla="*/ 2999163 w 55"/>
              <a:gd name="T51" fmla="*/ 5025353 h 56"/>
              <a:gd name="T52" fmla="*/ 2999163 w 55"/>
              <a:gd name="T53" fmla="*/ 5432585 h 56"/>
              <a:gd name="T54" fmla="*/ 3359035 w 55"/>
              <a:gd name="T55" fmla="*/ 4617753 h 56"/>
              <a:gd name="T56" fmla="*/ 3599065 w 55"/>
              <a:gd name="T57" fmla="*/ 4346142 h 56"/>
              <a:gd name="T58" fmla="*/ 4078778 w 55"/>
              <a:gd name="T59" fmla="*/ 3802920 h 56"/>
              <a:gd name="T60" fmla="*/ 4318808 w 55"/>
              <a:gd name="T61" fmla="*/ 3531309 h 56"/>
              <a:gd name="T62" fmla="*/ 4918710 w 55"/>
              <a:gd name="T63" fmla="*/ 3259698 h 56"/>
              <a:gd name="T64" fmla="*/ 4318808 w 55"/>
              <a:gd name="T65" fmla="*/ 3531309 h 56"/>
              <a:gd name="T66" fmla="*/ 4078778 w 55"/>
              <a:gd name="T67" fmla="*/ 3802920 h 56"/>
              <a:gd name="T68" fmla="*/ 4078778 w 55"/>
              <a:gd name="T69" fmla="*/ 4210521 h 56"/>
              <a:gd name="T70" fmla="*/ 3839095 w 55"/>
              <a:gd name="T71" fmla="*/ 4346142 h 56"/>
              <a:gd name="T72" fmla="*/ 3718906 w 55"/>
              <a:gd name="T73" fmla="*/ 4753742 h 56"/>
              <a:gd name="T74" fmla="*/ 3359035 w 55"/>
              <a:gd name="T75" fmla="*/ 5025353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56">
                <a:moveTo>
                  <a:pt x="12" y="55"/>
                </a:moveTo>
                <a:lnTo>
                  <a:pt x="9" y="53"/>
                </a:lnTo>
                <a:cubicBezTo>
                  <a:pt x="9" y="53"/>
                  <a:pt x="4" y="46"/>
                  <a:pt x="0" y="43"/>
                </a:cubicBezTo>
                <a:lnTo>
                  <a:pt x="43" y="0"/>
                </a:lnTo>
                <a:lnTo>
                  <a:pt x="54" y="12"/>
                </a:lnTo>
                <a:lnTo>
                  <a:pt x="43" y="1"/>
                </a:lnTo>
                <a:lnTo>
                  <a:pt x="2" y="43"/>
                </a:lnTo>
                <a:lnTo>
                  <a:pt x="10" y="53"/>
                </a:lnTo>
                <a:lnTo>
                  <a:pt x="11" y="53"/>
                </a:lnTo>
                <a:cubicBezTo>
                  <a:pt x="11" y="53"/>
                  <a:pt x="10" y="51"/>
                  <a:pt x="11" y="49"/>
                </a:cubicBezTo>
                <a:lnTo>
                  <a:pt x="12" y="49"/>
                </a:lnTo>
                <a:lnTo>
                  <a:pt x="12" y="48"/>
                </a:lnTo>
                <a:lnTo>
                  <a:pt x="14" y="48"/>
                </a:lnTo>
                <a:cubicBezTo>
                  <a:pt x="12" y="50"/>
                  <a:pt x="13" y="50"/>
                  <a:pt x="13" y="52"/>
                </a:cubicBezTo>
                <a:cubicBezTo>
                  <a:pt x="12" y="52"/>
                  <a:pt x="12" y="50"/>
                  <a:pt x="12" y="50"/>
                </a:cubicBezTo>
                <a:cubicBezTo>
                  <a:pt x="11" y="52"/>
                  <a:pt x="12" y="53"/>
                  <a:pt x="12" y="54"/>
                </a:cubicBezTo>
                <a:lnTo>
                  <a:pt x="12" y="55"/>
                </a:lnTo>
                <a:close/>
                <a:moveTo>
                  <a:pt x="52" y="15"/>
                </a:moveTo>
                <a:lnTo>
                  <a:pt x="50" y="15"/>
                </a:lnTo>
                <a:cubicBezTo>
                  <a:pt x="48" y="15"/>
                  <a:pt x="49" y="17"/>
                  <a:pt x="49" y="17"/>
                </a:cubicBezTo>
                <a:cubicBezTo>
                  <a:pt x="48" y="18"/>
                  <a:pt x="48" y="17"/>
                  <a:pt x="48" y="17"/>
                </a:cubicBezTo>
                <a:cubicBezTo>
                  <a:pt x="47" y="18"/>
                  <a:pt x="47" y="18"/>
                  <a:pt x="47" y="20"/>
                </a:cubicBezTo>
                <a:lnTo>
                  <a:pt x="44" y="20"/>
                </a:lnTo>
                <a:lnTo>
                  <a:pt x="44" y="23"/>
                </a:lnTo>
                <a:lnTo>
                  <a:pt x="42" y="23"/>
                </a:lnTo>
                <a:lnTo>
                  <a:pt x="40" y="23"/>
                </a:lnTo>
                <a:cubicBezTo>
                  <a:pt x="42" y="20"/>
                  <a:pt x="43" y="23"/>
                  <a:pt x="44" y="23"/>
                </a:cubicBezTo>
                <a:cubicBezTo>
                  <a:pt x="42" y="22"/>
                  <a:pt x="42" y="21"/>
                  <a:pt x="43" y="19"/>
                </a:cubicBezTo>
                <a:lnTo>
                  <a:pt x="47" y="19"/>
                </a:lnTo>
                <a:lnTo>
                  <a:pt x="46" y="17"/>
                </a:lnTo>
                <a:cubicBezTo>
                  <a:pt x="47" y="16"/>
                  <a:pt x="48" y="17"/>
                  <a:pt x="48" y="17"/>
                </a:cubicBezTo>
                <a:cubicBezTo>
                  <a:pt x="48" y="16"/>
                  <a:pt x="48" y="15"/>
                  <a:pt x="49" y="14"/>
                </a:cubicBezTo>
                <a:lnTo>
                  <a:pt x="50" y="14"/>
                </a:lnTo>
                <a:lnTo>
                  <a:pt x="50" y="12"/>
                </a:lnTo>
                <a:lnTo>
                  <a:pt x="52" y="12"/>
                </a:lnTo>
                <a:cubicBezTo>
                  <a:pt x="50" y="12"/>
                  <a:pt x="51" y="14"/>
                  <a:pt x="52" y="15"/>
                </a:cubicBezTo>
                <a:close/>
                <a:moveTo>
                  <a:pt x="15" y="46"/>
                </a:moveTo>
                <a:cubicBezTo>
                  <a:pt x="17" y="45"/>
                  <a:pt x="17" y="46"/>
                  <a:pt x="18" y="46"/>
                </a:cubicBezTo>
                <a:cubicBezTo>
                  <a:pt x="17" y="45"/>
                  <a:pt x="17" y="44"/>
                  <a:pt x="18" y="43"/>
                </a:cubicBezTo>
                <a:lnTo>
                  <a:pt x="20" y="42"/>
                </a:lnTo>
                <a:lnTo>
                  <a:pt x="22" y="43"/>
                </a:lnTo>
                <a:cubicBezTo>
                  <a:pt x="22" y="43"/>
                  <a:pt x="20" y="41"/>
                  <a:pt x="22" y="40"/>
                </a:cubicBezTo>
                <a:lnTo>
                  <a:pt x="23" y="40"/>
                </a:lnTo>
                <a:cubicBezTo>
                  <a:pt x="22" y="42"/>
                  <a:pt x="22" y="43"/>
                  <a:pt x="22" y="43"/>
                </a:cubicBezTo>
                <a:lnTo>
                  <a:pt x="20" y="43"/>
                </a:lnTo>
                <a:cubicBezTo>
                  <a:pt x="17" y="45"/>
                  <a:pt x="19" y="46"/>
                  <a:pt x="19" y="46"/>
                </a:cubicBezTo>
                <a:lnTo>
                  <a:pt x="18" y="46"/>
                </a:lnTo>
                <a:lnTo>
                  <a:pt x="16" y="46"/>
                </a:lnTo>
                <a:lnTo>
                  <a:pt x="16" y="48"/>
                </a:lnTo>
                <a:lnTo>
                  <a:pt x="15" y="48"/>
                </a:lnTo>
                <a:lnTo>
                  <a:pt x="15" y="46"/>
                </a:lnTo>
                <a:close/>
                <a:moveTo>
                  <a:pt x="25" y="37"/>
                </a:moveTo>
                <a:lnTo>
                  <a:pt x="27" y="37"/>
                </a:lnTo>
                <a:cubicBezTo>
                  <a:pt x="25" y="39"/>
                  <a:pt x="25" y="40"/>
                  <a:pt x="25" y="40"/>
                </a:cubicBezTo>
                <a:cubicBezTo>
                  <a:pt x="23" y="39"/>
                  <a:pt x="23" y="38"/>
                  <a:pt x="25" y="37"/>
                </a:cubicBezTo>
                <a:close/>
                <a:moveTo>
                  <a:pt x="28" y="34"/>
                </a:moveTo>
                <a:lnTo>
                  <a:pt x="30" y="34"/>
                </a:lnTo>
                <a:lnTo>
                  <a:pt x="30" y="32"/>
                </a:lnTo>
                <a:cubicBezTo>
                  <a:pt x="31" y="31"/>
                  <a:pt x="33" y="31"/>
                  <a:pt x="34" y="31"/>
                </a:cubicBezTo>
                <a:cubicBezTo>
                  <a:pt x="33" y="31"/>
                  <a:pt x="33" y="29"/>
                  <a:pt x="34" y="28"/>
                </a:cubicBezTo>
                <a:lnTo>
                  <a:pt x="36" y="28"/>
                </a:lnTo>
                <a:lnTo>
                  <a:pt x="36" y="26"/>
                </a:lnTo>
                <a:cubicBezTo>
                  <a:pt x="37" y="24"/>
                  <a:pt x="38" y="24"/>
                  <a:pt x="40" y="24"/>
                </a:cubicBezTo>
                <a:lnTo>
                  <a:pt x="41" y="24"/>
                </a:lnTo>
                <a:cubicBezTo>
                  <a:pt x="41" y="26"/>
                  <a:pt x="40" y="25"/>
                  <a:pt x="38" y="25"/>
                </a:cubicBezTo>
                <a:cubicBezTo>
                  <a:pt x="37" y="25"/>
                  <a:pt x="37" y="26"/>
                  <a:pt x="36" y="26"/>
                </a:cubicBezTo>
                <a:cubicBezTo>
                  <a:pt x="36" y="28"/>
                  <a:pt x="37" y="28"/>
                  <a:pt x="37" y="29"/>
                </a:cubicBezTo>
                <a:cubicBezTo>
                  <a:pt x="36" y="29"/>
                  <a:pt x="35" y="28"/>
                  <a:pt x="34" y="28"/>
                </a:cubicBezTo>
                <a:lnTo>
                  <a:pt x="34" y="31"/>
                </a:lnTo>
                <a:cubicBezTo>
                  <a:pt x="34" y="31"/>
                  <a:pt x="34" y="31"/>
                  <a:pt x="34" y="31"/>
                </a:cubicBezTo>
                <a:lnTo>
                  <a:pt x="34" y="32"/>
                </a:lnTo>
                <a:lnTo>
                  <a:pt x="32" y="32"/>
                </a:lnTo>
                <a:lnTo>
                  <a:pt x="31" y="32"/>
                </a:lnTo>
                <a:cubicBezTo>
                  <a:pt x="30" y="34"/>
                  <a:pt x="31" y="35"/>
                  <a:pt x="31" y="35"/>
                </a:cubicBezTo>
                <a:lnTo>
                  <a:pt x="28" y="35"/>
                </a:lnTo>
                <a:lnTo>
                  <a:pt x="28" y="37"/>
                </a:lnTo>
                <a:cubicBezTo>
                  <a:pt x="27" y="37"/>
                  <a:pt x="27" y="35"/>
                  <a:pt x="2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89" name="Freeform 3435">
            <a:extLst>
              <a:ext uri="{FF2B5EF4-FFF2-40B4-BE49-F238E27FC236}">
                <a16:creationId xmlns:a16="http://schemas.microsoft.com/office/drawing/2014/main" id="{E64430C7-4E66-1C43-98AD-445882DA1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347913"/>
            <a:ext cx="1588" cy="6350"/>
          </a:xfrm>
          <a:custGeom>
            <a:avLst/>
            <a:gdLst>
              <a:gd name="T0" fmla="*/ 403352 w 5"/>
              <a:gd name="T1" fmla="*/ 0 h 16"/>
              <a:gd name="T2" fmla="*/ 403352 w 5"/>
              <a:gd name="T3" fmla="*/ 1890316 h 16"/>
              <a:gd name="T4" fmla="*/ 403352 w 5"/>
              <a:gd name="T5" fmla="*/ 2205038 h 16"/>
              <a:gd name="T6" fmla="*/ 100997 w 5"/>
              <a:gd name="T7" fmla="*/ 2362597 h 16"/>
              <a:gd name="T8" fmla="*/ 0 w 5"/>
              <a:gd name="T9" fmla="*/ 787400 h 16"/>
              <a:gd name="T10" fmla="*/ 403352 w 5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6">
                <a:moveTo>
                  <a:pt x="4" y="0"/>
                </a:moveTo>
                <a:lnTo>
                  <a:pt x="4" y="12"/>
                </a:lnTo>
                <a:lnTo>
                  <a:pt x="4" y="14"/>
                </a:lnTo>
                <a:cubicBezTo>
                  <a:pt x="2" y="12"/>
                  <a:pt x="1" y="15"/>
                  <a:pt x="1" y="15"/>
                </a:cubicBezTo>
                <a:lnTo>
                  <a:pt x="0" y="5"/>
                </a:lnTo>
                <a:lnTo>
                  <a:pt x="4" y="0"/>
                </a:ln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0" name="Freeform 3436">
            <a:extLst>
              <a:ext uri="{FF2B5EF4-FFF2-40B4-BE49-F238E27FC236}">
                <a16:creationId xmlns:a16="http://schemas.microsoft.com/office/drawing/2014/main" id="{D7518BB4-37C5-FE42-911B-CE3C7C4E8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49500"/>
            <a:ext cx="1587" cy="4763"/>
          </a:xfrm>
          <a:custGeom>
            <a:avLst/>
            <a:gdLst>
              <a:gd name="T0" fmla="*/ 0 w 3"/>
              <a:gd name="T1" fmla="*/ 347359 h 14"/>
              <a:gd name="T2" fmla="*/ 559682 w 3"/>
              <a:gd name="T3" fmla="*/ 0 h 14"/>
              <a:gd name="T4" fmla="*/ 559682 w 3"/>
              <a:gd name="T5" fmla="*/ 926063 h 14"/>
              <a:gd name="T6" fmla="*/ 559682 w 3"/>
              <a:gd name="T7" fmla="*/ 1273082 h 14"/>
              <a:gd name="T8" fmla="*/ 279841 w 3"/>
              <a:gd name="T9" fmla="*/ 1504768 h 14"/>
              <a:gd name="T10" fmla="*/ 0 w 3"/>
              <a:gd name="T11" fmla="*/ 347359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4">
                <a:moveTo>
                  <a:pt x="0" y="3"/>
                </a:moveTo>
                <a:lnTo>
                  <a:pt x="2" y="0"/>
                </a:lnTo>
                <a:lnTo>
                  <a:pt x="2" y="8"/>
                </a:lnTo>
                <a:cubicBezTo>
                  <a:pt x="2" y="9"/>
                  <a:pt x="2" y="10"/>
                  <a:pt x="2" y="11"/>
                </a:cubicBezTo>
                <a:cubicBezTo>
                  <a:pt x="1" y="10"/>
                  <a:pt x="1" y="13"/>
                  <a:pt x="1" y="13"/>
                </a:cubicBezTo>
                <a:lnTo>
                  <a:pt x="0" y="3"/>
                </a:ln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1" name="Freeform 3437">
            <a:extLst>
              <a:ext uri="{FF2B5EF4-FFF2-40B4-BE49-F238E27FC236}">
                <a16:creationId xmlns:a16="http://schemas.microsoft.com/office/drawing/2014/main" id="{093844D1-D1ED-644B-80F0-BD1C39BA6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359025"/>
            <a:ext cx="1587" cy="3175"/>
          </a:xfrm>
          <a:custGeom>
            <a:avLst/>
            <a:gdLst>
              <a:gd name="T0" fmla="*/ 559682 w 3"/>
              <a:gd name="T1" fmla="*/ 0 h 10"/>
              <a:gd name="T2" fmla="*/ 559682 w 3"/>
              <a:gd name="T3" fmla="*/ 403225 h 10"/>
              <a:gd name="T4" fmla="*/ 559682 w 3"/>
              <a:gd name="T5" fmla="*/ 705803 h 10"/>
              <a:gd name="T6" fmla="*/ 279841 w 3"/>
              <a:gd name="T7" fmla="*/ 907415 h 10"/>
              <a:gd name="T8" fmla="*/ 0 w 3"/>
              <a:gd name="T9" fmla="*/ 100965 h 10"/>
              <a:gd name="T10" fmla="*/ 559682 w 3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0">
                <a:moveTo>
                  <a:pt x="2" y="0"/>
                </a:moveTo>
                <a:cubicBezTo>
                  <a:pt x="2" y="0"/>
                  <a:pt x="2" y="5"/>
                  <a:pt x="2" y="4"/>
                </a:cubicBezTo>
                <a:cubicBezTo>
                  <a:pt x="2" y="5"/>
                  <a:pt x="2" y="7"/>
                  <a:pt x="2" y="7"/>
                </a:cubicBezTo>
                <a:cubicBezTo>
                  <a:pt x="1" y="4"/>
                  <a:pt x="1" y="9"/>
                  <a:pt x="1" y="9"/>
                </a:cubicBez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2" name="Freeform 3438">
            <a:extLst>
              <a:ext uri="{FF2B5EF4-FFF2-40B4-BE49-F238E27FC236}">
                <a16:creationId xmlns:a16="http://schemas.microsoft.com/office/drawing/2014/main" id="{BB97ABBD-EABE-A846-AF0E-F228ABB12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359025"/>
            <a:ext cx="3175" cy="3175"/>
          </a:xfrm>
          <a:custGeom>
            <a:avLst/>
            <a:gdLst>
              <a:gd name="T0" fmla="*/ 705803 w 10"/>
              <a:gd name="T1" fmla="*/ 1028700 h 7"/>
              <a:gd name="T2" fmla="*/ 302578 w 10"/>
              <a:gd name="T3" fmla="*/ 1028700 h 7"/>
              <a:gd name="T4" fmla="*/ 0 w 10"/>
              <a:gd name="T5" fmla="*/ 822779 h 7"/>
              <a:gd name="T6" fmla="*/ 100965 w 10"/>
              <a:gd name="T7" fmla="*/ 617311 h 7"/>
              <a:gd name="T8" fmla="*/ 907415 w 10"/>
              <a:gd name="T9" fmla="*/ 205921 h 7"/>
              <a:gd name="T10" fmla="*/ 705803 w 10"/>
              <a:gd name="T11" fmla="*/ 102870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7">
                <a:moveTo>
                  <a:pt x="7" y="5"/>
                </a:moveTo>
                <a:cubicBezTo>
                  <a:pt x="4" y="4"/>
                  <a:pt x="4" y="5"/>
                  <a:pt x="3" y="5"/>
                </a:cubicBezTo>
                <a:cubicBezTo>
                  <a:pt x="1" y="6"/>
                  <a:pt x="0" y="6"/>
                  <a:pt x="0" y="4"/>
                </a:cubicBezTo>
                <a:cubicBezTo>
                  <a:pt x="0" y="3"/>
                  <a:pt x="0" y="3"/>
                  <a:pt x="1" y="3"/>
                </a:cubicBezTo>
                <a:cubicBezTo>
                  <a:pt x="4" y="1"/>
                  <a:pt x="7" y="0"/>
                  <a:pt x="9" y="1"/>
                </a:cubicBezTo>
                <a:lnTo>
                  <a:pt x="7" y="5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3" name="Freeform 3439">
            <a:extLst>
              <a:ext uri="{FF2B5EF4-FFF2-40B4-BE49-F238E27FC236}">
                <a16:creationId xmlns:a16="http://schemas.microsoft.com/office/drawing/2014/main" id="{109A3232-A898-FC4F-BA01-AF9C4F06E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359025"/>
            <a:ext cx="3175" cy="3175"/>
          </a:xfrm>
          <a:custGeom>
            <a:avLst/>
            <a:gdLst>
              <a:gd name="T0" fmla="*/ 0 w 10"/>
              <a:gd name="T1" fmla="*/ 1028700 h 7"/>
              <a:gd name="T2" fmla="*/ 0 w 10"/>
              <a:gd name="T3" fmla="*/ 822779 h 7"/>
              <a:gd name="T4" fmla="*/ 100965 w 10"/>
              <a:gd name="T5" fmla="*/ 617311 h 7"/>
              <a:gd name="T6" fmla="*/ 907415 w 10"/>
              <a:gd name="T7" fmla="*/ 205921 h 7"/>
              <a:gd name="T8" fmla="*/ 705803 w 10"/>
              <a:gd name="T9" fmla="*/ 1028700 h 7"/>
              <a:gd name="T10" fmla="*/ 302578 w 10"/>
              <a:gd name="T11" fmla="*/ 1028700 h 7"/>
              <a:gd name="T12" fmla="*/ 403225 w 10"/>
              <a:gd name="T13" fmla="*/ 822779 h 7"/>
              <a:gd name="T14" fmla="*/ 907415 w 10"/>
              <a:gd name="T15" fmla="*/ 205921 h 7"/>
              <a:gd name="T16" fmla="*/ 705803 w 10"/>
              <a:gd name="T17" fmla="*/ 205921 h 7"/>
              <a:gd name="T18" fmla="*/ 302578 w 10"/>
              <a:gd name="T19" fmla="*/ 411389 h 7"/>
              <a:gd name="T20" fmla="*/ 0 w 10"/>
              <a:gd name="T21" fmla="*/ 822779 h 7"/>
              <a:gd name="T22" fmla="*/ 100965 w 10"/>
              <a:gd name="T23" fmla="*/ 1234168 h 7"/>
              <a:gd name="T24" fmla="*/ 0 w 10"/>
              <a:gd name="T25" fmla="*/ 102870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7">
                <a:moveTo>
                  <a:pt x="0" y="5"/>
                </a:moveTo>
                <a:lnTo>
                  <a:pt x="0" y="4"/>
                </a:lnTo>
                <a:cubicBezTo>
                  <a:pt x="0" y="4"/>
                  <a:pt x="0" y="3"/>
                  <a:pt x="1" y="3"/>
                </a:cubicBezTo>
                <a:cubicBezTo>
                  <a:pt x="4" y="0"/>
                  <a:pt x="7" y="0"/>
                  <a:pt x="9" y="1"/>
                </a:cubicBezTo>
                <a:lnTo>
                  <a:pt x="7" y="5"/>
                </a:lnTo>
                <a:lnTo>
                  <a:pt x="3" y="5"/>
                </a:lnTo>
                <a:cubicBezTo>
                  <a:pt x="3" y="4"/>
                  <a:pt x="4" y="4"/>
                  <a:pt x="4" y="4"/>
                </a:cubicBezTo>
                <a:lnTo>
                  <a:pt x="9" y="1"/>
                </a:lnTo>
                <a:lnTo>
                  <a:pt x="7" y="1"/>
                </a:lnTo>
                <a:cubicBezTo>
                  <a:pt x="4" y="1"/>
                  <a:pt x="3" y="2"/>
                  <a:pt x="3" y="2"/>
                </a:cubicBezTo>
                <a:lnTo>
                  <a:pt x="0" y="4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4" name="Freeform 3440">
            <a:extLst>
              <a:ext uri="{FF2B5EF4-FFF2-40B4-BE49-F238E27FC236}">
                <a16:creationId xmlns:a16="http://schemas.microsoft.com/office/drawing/2014/main" id="{18EAFF5A-731E-9B4A-8A9D-0DE54046F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344738"/>
            <a:ext cx="3175" cy="3175"/>
          </a:xfrm>
          <a:custGeom>
            <a:avLst/>
            <a:gdLst>
              <a:gd name="T0" fmla="*/ 822779 w 7"/>
              <a:gd name="T1" fmla="*/ 705803 h 10"/>
              <a:gd name="T2" fmla="*/ 617311 w 7"/>
              <a:gd name="T3" fmla="*/ 907415 h 10"/>
              <a:gd name="T4" fmla="*/ 617311 w 7"/>
              <a:gd name="T5" fmla="*/ 100965 h 10"/>
              <a:gd name="T6" fmla="*/ 1028700 w 7"/>
              <a:gd name="T7" fmla="*/ 403225 h 10"/>
              <a:gd name="T8" fmla="*/ 822779 w 7"/>
              <a:gd name="T9" fmla="*/ 70580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0">
                <a:moveTo>
                  <a:pt x="4" y="7"/>
                </a:moveTo>
                <a:lnTo>
                  <a:pt x="3" y="9"/>
                </a:lnTo>
                <a:cubicBezTo>
                  <a:pt x="0" y="4"/>
                  <a:pt x="2" y="2"/>
                  <a:pt x="3" y="1"/>
                </a:cubicBezTo>
                <a:cubicBezTo>
                  <a:pt x="6" y="0"/>
                  <a:pt x="6" y="2"/>
                  <a:pt x="5" y="4"/>
                </a:cubicBezTo>
                <a:cubicBezTo>
                  <a:pt x="4" y="4"/>
                  <a:pt x="4" y="5"/>
                  <a:pt x="4" y="7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5" name="Freeform 3441">
            <a:extLst>
              <a:ext uri="{FF2B5EF4-FFF2-40B4-BE49-F238E27FC236}">
                <a16:creationId xmlns:a16="http://schemas.microsoft.com/office/drawing/2014/main" id="{36ABF4E3-E582-F447-8F58-4C9983B94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344738"/>
            <a:ext cx="3175" cy="3175"/>
          </a:xfrm>
          <a:custGeom>
            <a:avLst/>
            <a:gdLst>
              <a:gd name="T0" fmla="*/ 617311 w 7"/>
              <a:gd name="T1" fmla="*/ 995539 h 9"/>
              <a:gd name="T2" fmla="*/ 411389 w 7"/>
              <a:gd name="T3" fmla="*/ 995539 h 9"/>
              <a:gd name="T4" fmla="*/ 411389 w 7"/>
              <a:gd name="T5" fmla="*/ 373239 h 9"/>
              <a:gd name="T6" fmla="*/ 617311 w 7"/>
              <a:gd name="T7" fmla="*/ 0 h 9"/>
              <a:gd name="T8" fmla="*/ 617311 w 7"/>
              <a:gd name="T9" fmla="*/ 249061 h 9"/>
              <a:gd name="T10" fmla="*/ 617311 w 7"/>
              <a:gd name="T11" fmla="*/ 995539 h 9"/>
              <a:gd name="T12" fmla="*/ 822779 w 7"/>
              <a:gd name="T13" fmla="*/ 622300 h 9"/>
              <a:gd name="T14" fmla="*/ 822779 w 7"/>
              <a:gd name="T15" fmla="*/ 373239 h 9"/>
              <a:gd name="T16" fmla="*/ 1028700 w 7"/>
              <a:gd name="T17" fmla="*/ 0 h 9"/>
              <a:gd name="T18" fmla="*/ 1234168 w 7"/>
              <a:gd name="T19" fmla="*/ 0 h 9"/>
              <a:gd name="T20" fmla="*/ 1234168 w 7"/>
              <a:gd name="T21" fmla="*/ 373239 h 9"/>
              <a:gd name="T22" fmla="*/ 1028700 w 7"/>
              <a:gd name="T23" fmla="*/ 746831 h 9"/>
              <a:gd name="T24" fmla="*/ 617311 w 7"/>
              <a:gd name="T25" fmla="*/ 99553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9">
                <a:moveTo>
                  <a:pt x="3" y="8"/>
                </a:moveTo>
                <a:lnTo>
                  <a:pt x="2" y="8"/>
                </a:lnTo>
                <a:cubicBezTo>
                  <a:pt x="0" y="6"/>
                  <a:pt x="0" y="3"/>
                  <a:pt x="2" y="3"/>
                </a:cubicBezTo>
                <a:cubicBezTo>
                  <a:pt x="2" y="1"/>
                  <a:pt x="3" y="0"/>
                  <a:pt x="3" y="0"/>
                </a:cubicBezTo>
                <a:lnTo>
                  <a:pt x="3" y="2"/>
                </a:lnTo>
                <a:cubicBezTo>
                  <a:pt x="2" y="3"/>
                  <a:pt x="2" y="5"/>
                  <a:pt x="3" y="8"/>
                </a:cubicBezTo>
                <a:lnTo>
                  <a:pt x="4" y="5"/>
                </a:lnTo>
                <a:cubicBezTo>
                  <a:pt x="4" y="4"/>
                  <a:pt x="3" y="3"/>
                  <a:pt x="4" y="3"/>
                </a:cubicBezTo>
                <a:cubicBezTo>
                  <a:pt x="5" y="2"/>
                  <a:pt x="6" y="1"/>
                  <a:pt x="5" y="0"/>
                </a:cubicBezTo>
                <a:lnTo>
                  <a:pt x="6" y="0"/>
                </a:lnTo>
                <a:lnTo>
                  <a:pt x="6" y="3"/>
                </a:lnTo>
                <a:cubicBezTo>
                  <a:pt x="4" y="3"/>
                  <a:pt x="4" y="4"/>
                  <a:pt x="5" y="6"/>
                </a:cubicBez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6" name="Freeform 3442">
            <a:extLst>
              <a:ext uri="{FF2B5EF4-FFF2-40B4-BE49-F238E27FC236}">
                <a16:creationId xmlns:a16="http://schemas.microsoft.com/office/drawing/2014/main" id="{25960B50-C196-7E4A-A5B7-BAF2A8BE9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2327275"/>
            <a:ext cx="7937" cy="4763"/>
          </a:xfrm>
          <a:custGeom>
            <a:avLst/>
            <a:gdLst>
              <a:gd name="T0" fmla="*/ 2519998 w 20"/>
              <a:gd name="T1" fmla="*/ 1209802 h 15"/>
              <a:gd name="T2" fmla="*/ 1889800 w 20"/>
              <a:gd name="T3" fmla="*/ 1411436 h 15"/>
              <a:gd name="T4" fmla="*/ 1417548 w 20"/>
              <a:gd name="T5" fmla="*/ 1411436 h 15"/>
              <a:gd name="T6" fmla="*/ 1417548 w 20"/>
              <a:gd name="T7" fmla="*/ 1008168 h 15"/>
              <a:gd name="T8" fmla="*/ 1102449 w 20"/>
              <a:gd name="T9" fmla="*/ 1209802 h 15"/>
              <a:gd name="T10" fmla="*/ 944900 w 20"/>
              <a:gd name="T11" fmla="*/ 907510 h 15"/>
              <a:gd name="T12" fmla="*/ 629801 w 20"/>
              <a:gd name="T13" fmla="*/ 1008168 h 15"/>
              <a:gd name="T14" fmla="*/ 472648 w 20"/>
              <a:gd name="T15" fmla="*/ 705877 h 15"/>
              <a:gd name="T16" fmla="*/ 157549 w 20"/>
              <a:gd name="T17" fmla="*/ 806535 h 15"/>
              <a:gd name="T18" fmla="*/ 0 w 20"/>
              <a:gd name="T19" fmla="*/ 403267 h 15"/>
              <a:gd name="T20" fmla="*/ 787350 w 20"/>
              <a:gd name="T21" fmla="*/ 0 h 15"/>
              <a:gd name="T22" fmla="*/ 1417548 w 20"/>
              <a:gd name="T23" fmla="*/ 302609 h 15"/>
              <a:gd name="T24" fmla="*/ 2204899 w 20"/>
              <a:gd name="T25" fmla="*/ 403267 h 15"/>
              <a:gd name="T26" fmla="*/ 2519998 w 20"/>
              <a:gd name="T27" fmla="*/ 705877 h 15"/>
              <a:gd name="T28" fmla="*/ 2519998 w 20"/>
              <a:gd name="T29" fmla="*/ 1209802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15">
                <a:moveTo>
                  <a:pt x="16" y="12"/>
                </a:moveTo>
                <a:cubicBezTo>
                  <a:pt x="12" y="10"/>
                  <a:pt x="13" y="12"/>
                  <a:pt x="12" y="14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2"/>
                  <a:pt x="9" y="10"/>
                  <a:pt x="9" y="10"/>
                </a:cubicBezTo>
                <a:cubicBezTo>
                  <a:pt x="9" y="10"/>
                  <a:pt x="9" y="12"/>
                  <a:pt x="7" y="12"/>
                </a:cubicBezTo>
                <a:cubicBezTo>
                  <a:pt x="6" y="12"/>
                  <a:pt x="6" y="9"/>
                  <a:pt x="6" y="9"/>
                </a:cubicBezTo>
                <a:cubicBezTo>
                  <a:pt x="5" y="10"/>
                  <a:pt x="6" y="11"/>
                  <a:pt x="4" y="10"/>
                </a:cubicBezTo>
                <a:cubicBezTo>
                  <a:pt x="3" y="9"/>
                  <a:pt x="3" y="7"/>
                  <a:pt x="3" y="7"/>
                </a:cubicBezTo>
                <a:cubicBezTo>
                  <a:pt x="3" y="8"/>
                  <a:pt x="1" y="8"/>
                  <a:pt x="1" y="8"/>
                </a:cubicBezTo>
                <a:cubicBezTo>
                  <a:pt x="0" y="7"/>
                  <a:pt x="0" y="5"/>
                  <a:pt x="0" y="4"/>
                </a:cubicBezTo>
                <a:lnTo>
                  <a:pt x="5" y="0"/>
                </a:lnTo>
                <a:cubicBezTo>
                  <a:pt x="6" y="0"/>
                  <a:pt x="9" y="3"/>
                  <a:pt x="9" y="3"/>
                </a:cubicBezTo>
                <a:cubicBezTo>
                  <a:pt x="12" y="1"/>
                  <a:pt x="14" y="4"/>
                  <a:pt x="14" y="4"/>
                </a:cubicBezTo>
                <a:cubicBezTo>
                  <a:pt x="16" y="4"/>
                  <a:pt x="16" y="7"/>
                  <a:pt x="16" y="7"/>
                </a:cubicBezTo>
                <a:cubicBezTo>
                  <a:pt x="19" y="9"/>
                  <a:pt x="16" y="12"/>
                  <a:pt x="16" y="12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7" name="Freeform 3443">
            <a:extLst>
              <a:ext uri="{FF2B5EF4-FFF2-40B4-BE49-F238E27FC236}">
                <a16:creationId xmlns:a16="http://schemas.microsoft.com/office/drawing/2014/main" id="{82F7C1C5-6F7C-D344-8524-BB35079EA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2327275"/>
            <a:ext cx="6350" cy="4763"/>
          </a:xfrm>
          <a:custGeom>
            <a:avLst/>
            <a:gdLst>
              <a:gd name="T0" fmla="*/ 1228558 w 19"/>
              <a:gd name="T1" fmla="*/ 1411436 h 15"/>
              <a:gd name="T2" fmla="*/ 1005305 w 19"/>
              <a:gd name="T3" fmla="*/ 1411436 h 15"/>
              <a:gd name="T4" fmla="*/ 1005305 w 19"/>
              <a:gd name="T5" fmla="*/ 1209802 h 15"/>
              <a:gd name="T6" fmla="*/ 893679 w 19"/>
              <a:gd name="T7" fmla="*/ 1209802 h 15"/>
              <a:gd name="T8" fmla="*/ 781718 w 19"/>
              <a:gd name="T9" fmla="*/ 1209802 h 15"/>
              <a:gd name="T10" fmla="*/ 1005305 w 19"/>
              <a:gd name="T11" fmla="*/ 1109144 h 15"/>
              <a:gd name="T12" fmla="*/ 1005305 w 19"/>
              <a:gd name="T13" fmla="*/ 1209802 h 15"/>
              <a:gd name="T14" fmla="*/ 1228558 w 19"/>
              <a:gd name="T15" fmla="*/ 1411436 h 15"/>
              <a:gd name="T16" fmla="*/ 1340518 w 19"/>
              <a:gd name="T17" fmla="*/ 1209802 h 15"/>
              <a:gd name="T18" fmla="*/ 1787024 w 19"/>
              <a:gd name="T19" fmla="*/ 1209802 h 15"/>
              <a:gd name="T20" fmla="*/ 1898984 w 19"/>
              <a:gd name="T21" fmla="*/ 1008168 h 15"/>
              <a:gd name="T22" fmla="*/ 1787024 w 19"/>
              <a:gd name="T23" fmla="*/ 705877 h 15"/>
              <a:gd name="T24" fmla="*/ 1563771 w 19"/>
              <a:gd name="T25" fmla="*/ 403267 h 15"/>
              <a:gd name="T26" fmla="*/ 1005305 w 19"/>
              <a:gd name="T27" fmla="*/ 302609 h 15"/>
              <a:gd name="T28" fmla="*/ 558466 w 19"/>
              <a:gd name="T29" fmla="*/ 100976 h 15"/>
              <a:gd name="T30" fmla="*/ 0 w 19"/>
              <a:gd name="T31" fmla="*/ 403267 h 15"/>
              <a:gd name="T32" fmla="*/ 558466 w 19"/>
              <a:gd name="T33" fmla="*/ 0 h 15"/>
              <a:gd name="T34" fmla="*/ 1005305 w 19"/>
              <a:gd name="T35" fmla="*/ 201634 h 15"/>
              <a:gd name="T36" fmla="*/ 1563771 w 19"/>
              <a:gd name="T37" fmla="*/ 403267 h 15"/>
              <a:gd name="T38" fmla="*/ 1787024 w 19"/>
              <a:gd name="T39" fmla="*/ 705877 h 15"/>
              <a:gd name="T40" fmla="*/ 2010611 w 19"/>
              <a:gd name="T41" fmla="*/ 1008168 h 15"/>
              <a:gd name="T42" fmla="*/ 1787024 w 19"/>
              <a:gd name="T43" fmla="*/ 1209802 h 15"/>
              <a:gd name="T44" fmla="*/ 1563771 w 19"/>
              <a:gd name="T45" fmla="*/ 1209802 h 15"/>
              <a:gd name="T46" fmla="*/ 1340518 w 19"/>
              <a:gd name="T47" fmla="*/ 1411436 h 15"/>
              <a:gd name="T48" fmla="*/ 1228558 w 19"/>
              <a:gd name="T49" fmla="*/ 1411436 h 15"/>
              <a:gd name="T50" fmla="*/ 111626 w 19"/>
              <a:gd name="T51" fmla="*/ 705877 h 15"/>
              <a:gd name="T52" fmla="*/ 335213 w 19"/>
              <a:gd name="T53" fmla="*/ 604901 h 15"/>
              <a:gd name="T54" fmla="*/ 558466 w 19"/>
              <a:gd name="T55" fmla="*/ 907510 h 15"/>
              <a:gd name="T56" fmla="*/ 670092 w 19"/>
              <a:gd name="T57" fmla="*/ 907510 h 15"/>
              <a:gd name="T58" fmla="*/ 781718 w 19"/>
              <a:gd name="T59" fmla="*/ 1209802 h 15"/>
              <a:gd name="T60" fmla="*/ 670092 w 19"/>
              <a:gd name="T61" fmla="*/ 1109144 h 15"/>
              <a:gd name="T62" fmla="*/ 558466 w 19"/>
              <a:gd name="T63" fmla="*/ 1109144 h 15"/>
              <a:gd name="T64" fmla="*/ 335213 w 19"/>
              <a:gd name="T65" fmla="*/ 907510 h 15"/>
              <a:gd name="T66" fmla="*/ 223253 w 19"/>
              <a:gd name="T67" fmla="*/ 907510 h 15"/>
              <a:gd name="T68" fmla="*/ 111626 w 19"/>
              <a:gd name="T69" fmla="*/ 705877 h 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" h="15">
                <a:moveTo>
                  <a:pt x="11" y="14"/>
                </a:moveTo>
                <a:lnTo>
                  <a:pt x="9" y="14"/>
                </a:ln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ubicBezTo>
                  <a:pt x="8" y="12"/>
                  <a:pt x="8" y="12"/>
                  <a:pt x="7" y="12"/>
                </a:cubicBezTo>
                <a:lnTo>
                  <a:pt x="9" y="11"/>
                </a:lnTo>
                <a:lnTo>
                  <a:pt x="9" y="12"/>
                </a:lnTo>
                <a:lnTo>
                  <a:pt x="11" y="14"/>
                </a:lnTo>
                <a:lnTo>
                  <a:pt x="12" y="12"/>
                </a:lnTo>
                <a:cubicBezTo>
                  <a:pt x="13" y="10"/>
                  <a:pt x="14" y="10"/>
                  <a:pt x="16" y="12"/>
                </a:cubicBezTo>
                <a:cubicBezTo>
                  <a:pt x="16" y="12"/>
                  <a:pt x="16" y="10"/>
                  <a:pt x="17" y="10"/>
                </a:cubicBezTo>
                <a:cubicBezTo>
                  <a:pt x="17" y="9"/>
                  <a:pt x="17" y="9"/>
                  <a:pt x="16" y="7"/>
                </a:cubicBezTo>
                <a:cubicBezTo>
                  <a:pt x="16" y="7"/>
                  <a:pt x="15" y="5"/>
                  <a:pt x="14" y="4"/>
                </a:cubicBezTo>
                <a:cubicBezTo>
                  <a:pt x="14" y="4"/>
                  <a:pt x="12" y="3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1"/>
                  <a:pt x="1" y="4"/>
                  <a:pt x="0" y="4"/>
                </a:cubicBezTo>
                <a:cubicBezTo>
                  <a:pt x="0" y="3"/>
                  <a:pt x="3" y="0"/>
                  <a:pt x="5" y="0"/>
                </a:cubicBezTo>
                <a:cubicBezTo>
                  <a:pt x="6" y="0"/>
                  <a:pt x="9" y="1"/>
                  <a:pt x="9" y="2"/>
                </a:cubicBezTo>
                <a:cubicBezTo>
                  <a:pt x="12" y="1"/>
                  <a:pt x="14" y="4"/>
                  <a:pt x="14" y="4"/>
                </a:cubicBezTo>
                <a:cubicBezTo>
                  <a:pt x="16" y="4"/>
                  <a:pt x="16" y="7"/>
                  <a:pt x="16" y="7"/>
                </a:cubicBezTo>
                <a:cubicBezTo>
                  <a:pt x="18" y="8"/>
                  <a:pt x="18" y="9"/>
                  <a:pt x="18" y="10"/>
                </a:cubicBezTo>
                <a:cubicBezTo>
                  <a:pt x="17" y="12"/>
                  <a:pt x="16" y="12"/>
                  <a:pt x="16" y="12"/>
                </a:cubicBezTo>
                <a:lnTo>
                  <a:pt x="14" y="12"/>
                </a:lnTo>
                <a:lnTo>
                  <a:pt x="12" y="14"/>
                </a:lnTo>
                <a:cubicBezTo>
                  <a:pt x="12" y="14"/>
                  <a:pt x="12" y="14"/>
                  <a:pt x="11" y="14"/>
                </a:cubicBezTo>
                <a:close/>
                <a:moveTo>
                  <a:pt x="1" y="7"/>
                </a:moveTo>
                <a:lnTo>
                  <a:pt x="3" y="6"/>
                </a:lnTo>
                <a:cubicBezTo>
                  <a:pt x="3" y="7"/>
                  <a:pt x="3" y="9"/>
                  <a:pt x="5" y="9"/>
                </a:cubicBezTo>
                <a:lnTo>
                  <a:pt x="6" y="9"/>
                </a:lnTo>
                <a:cubicBezTo>
                  <a:pt x="6" y="9"/>
                  <a:pt x="6" y="10"/>
                  <a:pt x="7" y="12"/>
                </a:cubicBezTo>
                <a:cubicBezTo>
                  <a:pt x="6" y="12"/>
                  <a:pt x="6" y="11"/>
                  <a:pt x="6" y="11"/>
                </a:cubicBezTo>
                <a:lnTo>
                  <a:pt x="5" y="11"/>
                </a:lnTo>
                <a:cubicBezTo>
                  <a:pt x="3" y="10"/>
                  <a:pt x="3" y="9"/>
                  <a:pt x="3" y="9"/>
                </a:cubicBezTo>
                <a:lnTo>
                  <a:pt x="2" y="9"/>
                </a:lnTo>
                <a:cubicBezTo>
                  <a:pt x="2" y="8"/>
                  <a:pt x="1" y="8"/>
                  <a:pt x="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8" name="Freeform 3444">
            <a:extLst>
              <a:ext uri="{FF2B5EF4-FFF2-40B4-BE49-F238E27FC236}">
                <a16:creationId xmlns:a16="http://schemas.microsoft.com/office/drawing/2014/main" id="{20A690C2-826D-D143-8EF2-13AB6AD27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327275"/>
            <a:ext cx="3175" cy="3175"/>
          </a:xfrm>
          <a:custGeom>
            <a:avLst/>
            <a:gdLst>
              <a:gd name="T0" fmla="*/ 0 w 7"/>
              <a:gd name="T1" fmla="*/ 1234168 h 7"/>
              <a:gd name="T2" fmla="*/ 0 w 7"/>
              <a:gd name="T3" fmla="*/ 1028700 h 7"/>
              <a:gd name="T4" fmla="*/ 1234168 w 7"/>
              <a:gd name="T5" fmla="*/ 205921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5"/>
                </a:lnTo>
                <a:cubicBezTo>
                  <a:pt x="0" y="3"/>
                  <a:pt x="3" y="0"/>
                  <a:pt x="6" y="1"/>
                </a:cubicBezTo>
                <a:cubicBezTo>
                  <a:pt x="3" y="2"/>
                  <a:pt x="1" y="3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99" name="Freeform 3445">
            <a:extLst>
              <a:ext uri="{FF2B5EF4-FFF2-40B4-BE49-F238E27FC236}">
                <a16:creationId xmlns:a16="http://schemas.microsoft.com/office/drawing/2014/main" id="{EA27D0EA-BFFD-0440-8A98-3A54087B6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328863"/>
            <a:ext cx="3175" cy="1587"/>
          </a:xfrm>
          <a:custGeom>
            <a:avLst/>
            <a:gdLst>
              <a:gd name="T0" fmla="*/ 157559 w 8"/>
              <a:gd name="T1" fmla="*/ 315020 h 4"/>
              <a:gd name="T2" fmla="*/ 0 w 8"/>
              <a:gd name="T3" fmla="*/ 472133 h 4"/>
              <a:gd name="T4" fmla="*/ 0 w 8"/>
              <a:gd name="T5" fmla="*/ 472133 h 4"/>
              <a:gd name="T6" fmla="*/ 157559 w 8"/>
              <a:gd name="T7" fmla="*/ 315020 h 4"/>
              <a:gd name="T8" fmla="*/ 944959 w 8"/>
              <a:gd name="T9" fmla="*/ 0 h 4"/>
              <a:gd name="T10" fmla="*/ 1102519 w 8"/>
              <a:gd name="T11" fmla="*/ 0 h 4"/>
              <a:gd name="T12" fmla="*/ 157559 w 8"/>
              <a:gd name="T13" fmla="*/ 315020 h 4"/>
              <a:gd name="T14" fmla="*/ 944959 w 8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4">
                <a:moveTo>
                  <a:pt x="1" y="2"/>
                </a:move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3"/>
                  <a:pt x="1" y="2"/>
                </a:cubicBezTo>
                <a:close/>
                <a:moveTo>
                  <a:pt x="6" y="0"/>
                </a:moveTo>
                <a:lnTo>
                  <a:pt x="7" y="0"/>
                </a:lnTo>
                <a:cubicBezTo>
                  <a:pt x="4" y="1"/>
                  <a:pt x="2" y="1"/>
                  <a:pt x="1" y="2"/>
                </a:cubicBezTo>
                <a:cubicBezTo>
                  <a:pt x="2" y="0"/>
                  <a:pt x="4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0" name="Freeform 3446">
            <a:extLst>
              <a:ext uri="{FF2B5EF4-FFF2-40B4-BE49-F238E27FC236}">
                <a16:creationId xmlns:a16="http://schemas.microsoft.com/office/drawing/2014/main" id="{C5C251B5-0ACD-8445-BA28-8D432B63E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2330450"/>
            <a:ext cx="3175" cy="1588"/>
          </a:xfrm>
          <a:custGeom>
            <a:avLst/>
            <a:gdLst>
              <a:gd name="T0" fmla="*/ 0 w 8"/>
              <a:gd name="T1" fmla="*/ 350154 h 6"/>
              <a:gd name="T2" fmla="*/ 0 w 8"/>
              <a:gd name="T3" fmla="*/ 210145 h 6"/>
              <a:gd name="T4" fmla="*/ 315119 w 8"/>
              <a:gd name="T5" fmla="*/ 70137 h 6"/>
              <a:gd name="T6" fmla="*/ 1102519 w 8"/>
              <a:gd name="T7" fmla="*/ 0 h 6"/>
              <a:gd name="T8" fmla="*/ 472678 w 8"/>
              <a:gd name="T9" fmla="*/ 140009 h 6"/>
              <a:gd name="T10" fmla="*/ 0 w 8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6">
                <a:moveTo>
                  <a:pt x="0" y="5"/>
                </a:moveTo>
                <a:lnTo>
                  <a:pt x="0" y="3"/>
                </a:lnTo>
                <a:lnTo>
                  <a:pt x="2" y="1"/>
                </a:lnTo>
                <a:cubicBezTo>
                  <a:pt x="3" y="0"/>
                  <a:pt x="5" y="0"/>
                  <a:pt x="7" y="0"/>
                </a:cubicBezTo>
                <a:cubicBezTo>
                  <a:pt x="5" y="0"/>
                  <a:pt x="3" y="2"/>
                  <a:pt x="3" y="2"/>
                </a:cubicBezTo>
                <a:cubicBezTo>
                  <a:pt x="1" y="3"/>
                  <a:pt x="0" y="3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1" name="Freeform 3447">
            <a:extLst>
              <a:ext uri="{FF2B5EF4-FFF2-40B4-BE49-F238E27FC236}">
                <a16:creationId xmlns:a16="http://schemas.microsoft.com/office/drawing/2014/main" id="{21820B23-D70D-E84B-A96A-808DE9754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297113"/>
            <a:ext cx="1587" cy="3175"/>
          </a:xfrm>
          <a:custGeom>
            <a:avLst/>
            <a:gdLst>
              <a:gd name="T0" fmla="*/ 0 w 5"/>
              <a:gd name="T1" fmla="*/ 249061 h 9"/>
              <a:gd name="T2" fmla="*/ 201549 w 5"/>
              <a:gd name="T3" fmla="*/ 249061 h 9"/>
              <a:gd name="T4" fmla="*/ 403098 w 5"/>
              <a:gd name="T5" fmla="*/ 995539 h 9"/>
              <a:gd name="T6" fmla="*/ 201549 w 5"/>
              <a:gd name="T7" fmla="*/ 995539 h 9"/>
              <a:gd name="T8" fmla="*/ 0 w 5"/>
              <a:gd name="T9" fmla="*/ 24906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9">
                <a:moveTo>
                  <a:pt x="0" y="2"/>
                </a:moveTo>
                <a:cubicBezTo>
                  <a:pt x="0" y="2"/>
                  <a:pt x="1" y="0"/>
                  <a:pt x="2" y="2"/>
                </a:cubicBezTo>
                <a:cubicBezTo>
                  <a:pt x="3" y="2"/>
                  <a:pt x="4" y="8"/>
                  <a:pt x="4" y="8"/>
                </a:cubicBezTo>
                <a:lnTo>
                  <a:pt x="2" y="8"/>
                </a:lnTo>
                <a:cubicBezTo>
                  <a:pt x="2" y="8"/>
                  <a:pt x="3" y="7"/>
                  <a:pt x="0" y="2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2" name="Freeform 3448">
            <a:extLst>
              <a:ext uri="{FF2B5EF4-FFF2-40B4-BE49-F238E27FC236}">
                <a16:creationId xmlns:a16="http://schemas.microsoft.com/office/drawing/2014/main" id="{34293355-C842-9446-8091-39CC986C8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297113"/>
            <a:ext cx="1587" cy="3175"/>
          </a:xfrm>
          <a:custGeom>
            <a:avLst/>
            <a:gdLst>
              <a:gd name="T0" fmla="*/ 139921 w 6"/>
              <a:gd name="T1" fmla="*/ 833005 h 11"/>
              <a:gd name="T2" fmla="*/ 139921 w 6"/>
              <a:gd name="T3" fmla="*/ 583045 h 11"/>
              <a:gd name="T4" fmla="*/ 0 w 6"/>
              <a:gd name="T5" fmla="*/ 83416 h 11"/>
              <a:gd name="T6" fmla="*/ 139921 w 6"/>
              <a:gd name="T7" fmla="*/ 0 h 11"/>
              <a:gd name="T8" fmla="*/ 210013 w 6"/>
              <a:gd name="T9" fmla="*/ 83416 h 11"/>
              <a:gd name="T10" fmla="*/ 139921 w 6"/>
              <a:gd name="T11" fmla="*/ 83416 h 11"/>
              <a:gd name="T12" fmla="*/ 70093 w 6"/>
              <a:gd name="T13" fmla="*/ 83416 h 11"/>
              <a:gd name="T14" fmla="*/ 279841 w 6"/>
              <a:gd name="T15" fmla="*/ 583045 h 11"/>
              <a:gd name="T16" fmla="*/ 349934 w 6"/>
              <a:gd name="T17" fmla="*/ 583045 h 11"/>
              <a:gd name="T18" fmla="*/ 349934 w 6"/>
              <a:gd name="T19" fmla="*/ 583045 h 11"/>
              <a:gd name="T20" fmla="*/ 139921 w 6"/>
              <a:gd name="T21" fmla="*/ 833005 h 11"/>
              <a:gd name="T22" fmla="*/ 349934 w 6"/>
              <a:gd name="T23" fmla="*/ 583045 h 11"/>
              <a:gd name="T24" fmla="*/ 279841 w 6"/>
              <a:gd name="T25" fmla="*/ 83416 h 11"/>
              <a:gd name="T26" fmla="*/ 349934 w 6"/>
              <a:gd name="T27" fmla="*/ 583045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" h="11">
                <a:moveTo>
                  <a:pt x="2" y="10"/>
                </a:moveTo>
                <a:lnTo>
                  <a:pt x="2" y="7"/>
                </a:lnTo>
                <a:cubicBezTo>
                  <a:pt x="2" y="7"/>
                  <a:pt x="4" y="6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0"/>
                  <a:pt x="3" y="1"/>
                </a:cubicBezTo>
                <a:lnTo>
                  <a:pt x="2" y="1"/>
                </a:lnTo>
                <a:lnTo>
                  <a:pt x="1" y="1"/>
                </a:lnTo>
                <a:cubicBezTo>
                  <a:pt x="4" y="4"/>
                  <a:pt x="4" y="7"/>
                  <a:pt x="4" y="7"/>
                </a:cubicBezTo>
                <a:lnTo>
                  <a:pt x="5" y="7"/>
                </a:lnTo>
                <a:lnTo>
                  <a:pt x="2" y="10"/>
                </a:lnTo>
                <a:close/>
                <a:moveTo>
                  <a:pt x="5" y="7"/>
                </a:moveTo>
                <a:cubicBezTo>
                  <a:pt x="4" y="5"/>
                  <a:pt x="4" y="3"/>
                  <a:pt x="4" y="1"/>
                </a:cubicBezTo>
                <a:cubicBezTo>
                  <a:pt x="5" y="3"/>
                  <a:pt x="5" y="7"/>
                  <a:pt x="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3" name="Freeform 3449">
            <a:extLst>
              <a:ext uri="{FF2B5EF4-FFF2-40B4-BE49-F238E27FC236}">
                <a16:creationId xmlns:a16="http://schemas.microsoft.com/office/drawing/2014/main" id="{4032C962-F89A-3F41-B34F-C31BDC686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311400"/>
            <a:ext cx="1588" cy="1588"/>
          </a:xfrm>
          <a:custGeom>
            <a:avLst/>
            <a:gdLst>
              <a:gd name="T0" fmla="*/ 0 w 4"/>
              <a:gd name="T1" fmla="*/ 70137 h 6"/>
              <a:gd name="T2" fmla="*/ 315218 w 4"/>
              <a:gd name="T3" fmla="*/ 0 h 6"/>
              <a:gd name="T4" fmla="*/ 315218 w 4"/>
              <a:gd name="T5" fmla="*/ 350154 h 6"/>
              <a:gd name="T6" fmla="*/ 0 w 4"/>
              <a:gd name="T7" fmla="*/ 350154 h 6"/>
              <a:gd name="T8" fmla="*/ 0 w 4"/>
              <a:gd name="T9" fmla="*/ 7013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0" y="1"/>
                </a:moveTo>
                <a:lnTo>
                  <a:pt x="2" y="0"/>
                </a:lnTo>
                <a:cubicBezTo>
                  <a:pt x="2" y="0"/>
                  <a:pt x="3" y="3"/>
                  <a:pt x="2" y="5"/>
                </a:cubicBezTo>
                <a:lnTo>
                  <a:pt x="0" y="5"/>
                </a:lnTo>
                <a:cubicBezTo>
                  <a:pt x="0" y="5"/>
                  <a:pt x="1" y="3"/>
                  <a:pt x="0" y="1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4" name="Freeform 3450">
            <a:extLst>
              <a:ext uri="{FF2B5EF4-FFF2-40B4-BE49-F238E27FC236}">
                <a16:creationId xmlns:a16="http://schemas.microsoft.com/office/drawing/2014/main" id="{8552FB47-6B04-C542-939C-B2FF25263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311400"/>
            <a:ext cx="1588" cy="3175"/>
          </a:xfrm>
          <a:custGeom>
            <a:avLst/>
            <a:gdLst>
              <a:gd name="T0" fmla="*/ 302673 w 5"/>
              <a:gd name="T1" fmla="*/ 1102519 h 8"/>
              <a:gd name="T2" fmla="*/ 100997 w 5"/>
              <a:gd name="T3" fmla="*/ 1102519 h 8"/>
              <a:gd name="T4" fmla="*/ 0 w 5"/>
              <a:gd name="T5" fmla="*/ 315119 h 8"/>
              <a:gd name="T6" fmla="*/ 302673 w 5"/>
              <a:gd name="T7" fmla="*/ 0 h 8"/>
              <a:gd name="T8" fmla="*/ 302673 w 5"/>
              <a:gd name="T9" fmla="*/ 944959 h 8"/>
              <a:gd name="T10" fmla="*/ 302673 w 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8">
                <a:moveTo>
                  <a:pt x="3" y="7"/>
                </a:moveTo>
                <a:lnTo>
                  <a:pt x="1" y="7"/>
                </a:lnTo>
                <a:cubicBezTo>
                  <a:pt x="1" y="7"/>
                  <a:pt x="1" y="5"/>
                  <a:pt x="0" y="2"/>
                </a:cubicBezTo>
                <a:lnTo>
                  <a:pt x="3" y="0"/>
                </a:lnTo>
                <a:cubicBezTo>
                  <a:pt x="3" y="0"/>
                  <a:pt x="4" y="4"/>
                  <a:pt x="3" y="6"/>
                </a:cubicBezTo>
                <a:lnTo>
                  <a:pt x="3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5" name="Freeform 3451">
            <a:extLst>
              <a:ext uri="{FF2B5EF4-FFF2-40B4-BE49-F238E27FC236}">
                <a16:creationId xmlns:a16="http://schemas.microsoft.com/office/drawing/2014/main" id="{34ED8F0B-58F9-1341-969B-16F0D2F25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295525"/>
            <a:ext cx="1587" cy="1588"/>
          </a:xfrm>
          <a:custGeom>
            <a:avLst/>
            <a:gdLst>
              <a:gd name="T0" fmla="*/ 472133 w 4"/>
              <a:gd name="T1" fmla="*/ 560564 h 3"/>
              <a:gd name="T2" fmla="*/ 0 w 4"/>
              <a:gd name="T3" fmla="*/ 0 h 3"/>
              <a:gd name="T4" fmla="*/ 472133 w 4"/>
              <a:gd name="T5" fmla="*/ 560564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3" y="2"/>
                  <a:pt x="1" y="1"/>
                  <a:pt x="0" y="0"/>
                </a:cubicBezTo>
                <a:lnTo>
                  <a:pt x="3" y="2"/>
                </a:lnTo>
              </a:path>
            </a:pathLst>
          </a:custGeom>
          <a:solidFill>
            <a:srgbClr val="88FF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6" name="Freeform 3452">
            <a:extLst>
              <a:ext uri="{FF2B5EF4-FFF2-40B4-BE49-F238E27FC236}">
                <a16:creationId xmlns:a16="http://schemas.microsoft.com/office/drawing/2014/main" id="{2E0BE2D9-0456-504D-8E3A-1C0DE3B53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2311400"/>
            <a:ext cx="3175" cy="1588"/>
          </a:xfrm>
          <a:custGeom>
            <a:avLst/>
            <a:gdLst>
              <a:gd name="T0" fmla="*/ 604838 w 10"/>
              <a:gd name="T1" fmla="*/ 0 h 5"/>
              <a:gd name="T2" fmla="*/ 907415 w 10"/>
              <a:gd name="T3" fmla="*/ 0 h 5"/>
              <a:gd name="T4" fmla="*/ 201613 w 10"/>
              <a:gd name="T5" fmla="*/ 403352 h 5"/>
              <a:gd name="T6" fmla="*/ 0 w 10"/>
              <a:gd name="T7" fmla="*/ 302673 h 5"/>
              <a:gd name="T8" fmla="*/ 604838 w 10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6" y="0"/>
                </a:moveTo>
                <a:lnTo>
                  <a:pt x="9" y="0"/>
                </a:lnTo>
                <a:lnTo>
                  <a:pt x="2" y="4"/>
                </a:lnTo>
                <a:lnTo>
                  <a:pt x="0" y="3"/>
                </a:lnTo>
                <a:lnTo>
                  <a:pt x="6" y="0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7" name="Freeform 3453">
            <a:extLst>
              <a:ext uri="{FF2B5EF4-FFF2-40B4-BE49-F238E27FC236}">
                <a16:creationId xmlns:a16="http://schemas.microsoft.com/office/drawing/2014/main" id="{E53746DF-B5E4-E34B-8176-4096380C0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2311400"/>
            <a:ext cx="3175" cy="1588"/>
          </a:xfrm>
          <a:custGeom>
            <a:avLst/>
            <a:gdLst>
              <a:gd name="T0" fmla="*/ 201613 w 10"/>
              <a:gd name="T1" fmla="*/ 350154 h 6"/>
              <a:gd name="T2" fmla="*/ 0 w 10"/>
              <a:gd name="T3" fmla="*/ 210145 h 6"/>
              <a:gd name="T4" fmla="*/ 604838 w 10"/>
              <a:gd name="T5" fmla="*/ 0 h 6"/>
              <a:gd name="T6" fmla="*/ 100965 w 10"/>
              <a:gd name="T7" fmla="*/ 210145 h 6"/>
              <a:gd name="T8" fmla="*/ 201613 w 10"/>
              <a:gd name="T9" fmla="*/ 280282 h 6"/>
              <a:gd name="T10" fmla="*/ 907415 w 10"/>
              <a:gd name="T11" fmla="*/ 0 h 6"/>
              <a:gd name="T12" fmla="*/ 201613 w 10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6">
                <a:moveTo>
                  <a:pt x="2" y="5"/>
                </a:moveTo>
                <a:lnTo>
                  <a:pt x="0" y="3"/>
                </a:lnTo>
                <a:lnTo>
                  <a:pt x="6" y="0"/>
                </a:lnTo>
                <a:lnTo>
                  <a:pt x="1" y="3"/>
                </a:lnTo>
                <a:lnTo>
                  <a:pt x="2" y="4"/>
                </a:lnTo>
                <a:lnTo>
                  <a:pt x="9" y="0"/>
                </a:lnTo>
                <a:lnTo>
                  <a:pt x="2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8" name="Freeform 3454">
            <a:extLst>
              <a:ext uri="{FF2B5EF4-FFF2-40B4-BE49-F238E27FC236}">
                <a16:creationId xmlns:a16="http://schemas.microsoft.com/office/drawing/2014/main" id="{84BDA3A6-D436-3444-ADD6-91A0FDE7F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2298700"/>
            <a:ext cx="34925" cy="44450"/>
          </a:xfrm>
          <a:custGeom>
            <a:avLst/>
            <a:gdLst>
              <a:gd name="T0" fmla="*/ 6098117 w 99"/>
              <a:gd name="T1" fmla="*/ 8488866 h 123"/>
              <a:gd name="T2" fmla="*/ 6471356 w 99"/>
              <a:gd name="T3" fmla="*/ 11623133 h 123"/>
              <a:gd name="T4" fmla="*/ 6844947 w 99"/>
              <a:gd name="T5" fmla="*/ 13843465 h 123"/>
              <a:gd name="T6" fmla="*/ 6969478 w 99"/>
              <a:gd name="T7" fmla="*/ 8227587 h 123"/>
              <a:gd name="T8" fmla="*/ 6471356 w 99"/>
              <a:gd name="T9" fmla="*/ 7835848 h 123"/>
              <a:gd name="T10" fmla="*/ 5724878 w 99"/>
              <a:gd name="T11" fmla="*/ 3656826 h 123"/>
              <a:gd name="T12" fmla="*/ 2489200 w 99"/>
              <a:gd name="T13" fmla="*/ 914297 h 123"/>
              <a:gd name="T14" fmla="*/ 3733447 w 99"/>
              <a:gd name="T15" fmla="*/ 914297 h 123"/>
              <a:gd name="T16" fmla="*/ 4231217 w 99"/>
              <a:gd name="T17" fmla="*/ 0 h 123"/>
              <a:gd name="T18" fmla="*/ 5475817 w 99"/>
              <a:gd name="T19" fmla="*/ 3134267 h 123"/>
              <a:gd name="T20" fmla="*/ 5973586 w 99"/>
              <a:gd name="T21" fmla="*/ 653017 h 123"/>
              <a:gd name="T22" fmla="*/ 6347178 w 99"/>
              <a:gd name="T23" fmla="*/ 1306035 h 123"/>
              <a:gd name="T24" fmla="*/ 6844947 w 99"/>
              <a:gd name="T25" fmla="*/ 914297 h 123"/>
              <a:gd name="T26" fmla="*/ 6347178 w 99"/>
              <a:gd name="T27" fmla="*/ 3395546 h 123"/>
              <a:gd name="T28" fmla="*/ 6969478 w 99"/>
              <a:gd name="T29" fmla="*/ 6138075 h 123"/>
              <a:gd name="T30" fmla="*/ 7591425 w 99"/>
              <a:gd name="T31" fmla="*/ 7705389 h 123"/>
              <a:gd name="T32" fmla="*/ 7965017 w 99"/>
              <a:gd name="T33" fmla="*/ 10317098 h 123"/>
              <a:gd name="T34" fmla="*/ 9333794 w 99"/>
              <a:gd name="T35" fmla="*/ 9011063 h 123"/>
              <a:gd name="T36" fmla="*/ 9831564 w 99"/>
              <a:gd name="T37" fmla="*/ 9272342 h 123"/>
              <a:gd name="T38" fmla="*/ 11200694 w 99"/>
              <a:gd name="T39" fmla="*/ 9011063 h 123"/>
              <a:gd name="T40" fmla="*/ 11573933 w 99"/>
              <a:gd name="T41" fmla="*/ 9403163 h 123"/>
              <a:gd name="T42" fmla="*/ 10951633 w 99"/>
              <a:gd name="T43" fmla="*/ 9925360 h 123"/>
              <a:gd name="T44" fmla="*/ 7965017 w 99"/>
              <a:gd name="T45" fmla="*/ 11753592 h 123"/>
              <a:gd name="T46" fmla="*/ 7840486 w 99"/>
              <a:gd name="T47" fmla="*/ 15932976 h 123"/>
              <a:gd name="T48" fmla="*/ 5973586 w 99"/>
              <a:gd name="T49" fmla="*/ 13973924 h 123"/>
              <a:gd name="T50" fmla="*/ 4604808 w 99"/>
              <a:gd name="T51" fmla="*/ 11884412 h 123"/>
              <a:gd name="T52" fmla="*/ 5475817 w 99"/>
              <a:gd name="T53" fmla="*/ 12667889 h 123"/>
              <a:gd name="T54" fmla="*/ 4107039 w 99"/>
              <a:gd name="T55" fmla="*/ 7705389 h 123"/>
              <a:gd name="T56" fmla="*/ 0 w 99"/>
              <a:gd name="T57" fmla="*/ 6921552 h 123"/>
              <a:gd name="T58" fmla="*/ 995539 w 99"/>
              <a:gd name="T59" fmla="*/ 6399354 h 123"/>
              <a:gd name="T60" fmla="*/ 3609269 w 99"/>
              <a:gd name="T61" fmla="*/ 5876796 h 123"/>
              <a:gd name="T62" fmla="*/ 4231217 w 99"/>
              <a:gd name="T63" fmla="*/ 6007616 h 123"/>
              <a:gd name="T64" fmla="*/ 4978047 w 99"/>
              <a:gd name="T65" fmla="*/ 7835848 h 123"/>
              <a:gd name="T66" fmla="*/ 5849408 w 99"/>
              <a:gd name="T67" fmla="*/ 7705389 h 123"/>
              <a:gd name="T68" fmla="*/ 6471356 w 99"/>
              <a:gd name="T69" fmla="*/ 6791093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9" h="123">
                <a:moveTo>
                  <a:pt x="52" y="60"/>
                </a:moveTo>
                <a:cubicBezTo>
                  <a:pt x="52" y="61"/>
                  <a:pt x="49" y="63"/>
                  <a:pt x="49" y="65"/>
                </a:cubicBezTo>
                <a:cubicBezTo>
                  <a:pt x="48" y="67"/>
                  <a:pt x="48" y="67"/>
                  <a:pt x="49" y="69"/>
                </a:cubicBezTo>
                <a:cubicBezTo>
                  <a:pt x="51" y="72"/>
                  <a:pt x="54" y="81"/>
                  <a:pt x="52" y="89"/>
                </a:cubicBezTo>
                <a:cubicBezTo>
                  <a:pt x="51" y="98"/>
                  <a:pt x="52" y="100"/>
                  <a:pt x="52" y="101"/>
                </a:cubicBezTo>
                <a:cubicBezTo>
                  <a:pt x="52" y="103"/>
                  <a:pt x="54" y="106"/>
                  <a:pt x="55" y="106"/>
                </a:cubicBezTo>
                <a:cubicBezTo>
                  <a:pt x="57" y="105"/>
                  <a:pt x="57" y="104"/>
                  <a:pt x="57" y="104"/>
                </a:cubicBezTo>
                <a:cubicBezTo>
                  <a:pt x="59" y="100"/>
                  <a:pt x="57" y="72"/>
                  <a:pt x="56" y="63"/>
                </a:cubicBezTo>
                <a:cubicBezTo>
                  <a:pt x="56" y="61"/>
                  <a:pt x="55" y="58"/>
                  <a:pt x="54" y="56"/>
                </a:cubicBezTo>
                <a:cubicBezTo>
                  <a:pt x="53" y="58"/>
                  <a:pt x="52" y="59"/>
                  <a:pt x="52" y="60"/>
                </a:cubicBezTo>
                <a:close/>
                <a:moveTo>
                  <a:pt x="52" y="47"/>
                </a:moveTo>
                <a:cubicBezTo>
                  <a:pt x="49" y="42"/>
                  <a:pt x="46" y="38"/>
                  <a:pt x="46" y="28"/>
                </a:cubicBezTo>
                <a:cubicBezTo>
                  <a:pt x="46" y="28"/>
                  <a:pt x="39" y="29"/>
                  <a:pt x="34" y="16"/>
                </a:cubicBezTo>
                <a:cubicBezTo>
                  <a:pt x="31" y="9"/>
                  <a:pt x="27" y="10"/>
                  <a:pt x="20" y="7"/>
                </a:cubicBezTo>
                <a:lnTo>
                  <a:pt x="23" y="6"/>
                </a:lnTo>
                <a:cubicBezTo>
                  <a:pt x="23" y="6"/>
                  <a:pt x="28" y="7"/>
                  <a:pt x="30" y="7"/>
                </a:cubicBezTo>
                <a:cubicBezTo>
                  <a:pt x="33" y="7"/>
                  <a:pt x="32" y="3"/>
                  <a:pt x="32" y="3"/>
                </a:cubicBezTo>
                <a:lnTo>
                  <a:pt x="34" y="0"/>
                </a:lnTo>
                <a:lnTo>
                  <a:pt x="34" y="11"/>
                </a:lnTo>
                <a:cubicBezTo>
                  <a:pt x="34" y="16"/>
                  <a:pt x="40" y="21"/>
                  <a:pt x="44" y="24"/>
                </a:cubicBezTo>
                <a:cubicBezTo>
                  <a:pt x="46" y="25"/>
                  <a:pt x="48" y="19"/>
                  <a:pt x="48" y="16"/>
                </a:cubicBezTo>
                <a:lnTo>
                  <a:pt x="48" y="5"/>
                </a:lnTo>
                <a:lnTo>
                  <a:pt x="52" y="7"/>
                </a:lnTo>
                <a:cubicBezTo>
                  <a:pt x="52" y="7"/>
                  <a:pt x="51" y="9"/>
                  <a:pt x="51" y="10"/>
                </a:cubicBezTo>
                <a:cubicBezTo>
                  <a:pt x="51" y="10"/>
                  <a:pt x="52" y="9"/>
                  <a:pt x="53" y="7"/>
                </a:cubicBezTo>
                <a:lnTo>
                  <a:pt x="55" y="7"/>
                </a:lnTo>
                <a:cubicBezTo>
                  <a:pt x="55" y="7"/>
                  <a:pt x="52" y="12"/>
                  <a:pt x="52" y="13"/>
                </a:cubicBezTo>
                <a:cubicBezTo>
                  <a:pt x="51" y="16"/>
                  <a:pt x="51" y="22"/>
                  <a:pt x="51" y="26"/>
                </a:cubicBezTo>
                <a:cubicBezTo>
                  <a:pt x="51" y="29"/>
                  <a:pt x="52" y="35"/>
                  <a:pt x="52" y="36"/>
                </a:cubicBezTo>
                <a:cubicBezTo>
                  <a:pt x="52" y="38"/>
                  <a:pt x="54" y="44"/>
                  <a:pt x="56" y="47"/>
                </a:cubicBezTo>
                <a:cubicBezTo>
                  <a:pt x="57" y="49"/>
                  <a:pt x="58" y="53"/>
                  <a:pt x="58" y="53"/>
                </a:cubicBezTo>
                <a:cubicBezTo>
                  <a:pt x="60" y="55"/>
                  <a:pt x="60" y="57"/>
                  <a:pt x="61" y="59"/>
                </a:cubicBezTo>
                <a:cubicBezTo>
                  <a:pt x="61" y="60"/>
                  <a:pt x="63" y="63"/>
                  <a:pt x="63" y="69"/>
                </a:cubicBezTo>
                <a:cubicBezTo>
                  <a:pt x="64" y="70"/>
                  <a:pt x="64" y="76"/>
                  <a:pt x="64" y="79"/>
                </a:cubicBezTo>
                <a:cubicBezTo>
                  <a:pt x="64" y="82"/>
                  <a:pt x="68" y="80"/>
                  <a:pt x="71" y="77"/>
                </a:cubicBezTo>
                <a:cubicBezTo>
                  <a:pt x="75" y="75"/>
                  <a:pt x="75" y="69"/>
                  <a:pt x="75" y="69"/>
                </a:cubicBezTo>
                <a:lnTo>
                  <a:pt x="77" y="68"/>
                </a:lnTo>
                <a:cubicBezTo>
                  <a:pt x="77" y="70"/>
                  <a:pt x="79" y="71"/>
                  <a:pt x="79" y="71"/>
                </a:cubicBezTo>
                <a:cubicBezTo>
                  <a:pt x="77" y="76"/>
                  <a:pt x="78" y="75"/>
                  <a:pt x="80" y="75"/>
                </a:cubicBezTo>
                <a:cubicBezTo>
                  <a:pt x="82" y="74"/>
                  <a:pt x="90" y="69"/>
                  <a:pt x="90" y="69"/>
                </a:cubicBezTo>
                <a:lnTo>
                  <a:pt x="95" y="69"/>
                </a:lnTo>
                <a:lnTo>
                  <a:pt x="93" y="72"/>
                </a:lnTo>
                <a:lnTo>
                  <a:pt x="98" y="72"/>
                </a:lnTo>
                <a:cubicBezTo>
                  <a:pt x="96" y="72"/>
                  <a:pt x="90" y="76"/>
                  <a:pt x="88" y="76"/>
                </a:cubicBezTo>
                <a:cubicBezTo>
                  <a:pt x="85" y="78"/>
                  <a:pt x="78" y="81"/>
                  <a:pt x="75" y="82"/>
                </a:cubicBezTo>
                <a:cubicBezTo>
                  <a:pt x="71" y="84"/>
                  <a:pt x="64" y="87"/>
                  <a:pt x="64" y="90"/>
                </a:cubicBezTo>
                <a:cubicBezTo>
                  <a:pt x="64" y="95"/>
                  <a:pt x="65" y="103"/>
                  <a:pt x="64" y="105"/>
                </a:cubicBezTo>
                <a:cubicBezTo>
                  <a:pt x="64" y="109"/>
                  <a:pt x="63" y="122"/>
                  <a:pt x="63" y="122"/>
                </a:cubicBezTo>
                <a:lnTo>
                  <a:pt x="48" y="122"/>
                </a:lnTo>
                <a:cubicBezTo>
                  <a:pt x="48" y="122"/>
                  <a:pt x="52" y="111"/>
                  <a:pt x="48" y="107"/>
                </a:cubicBezTo>
                <a:cubicBezTo>
                  <a:pt x="45" y="104"/>
                  <a:pt x="39" y="95"/>
                  <a:pt x="34" y="92"/>
                </a:cubicBezTo>
                <a:cubicBezTo>
                  <a:pt x="30" y="89"/>
                  <a:pt x="37" y="91"/>
                  <a:pt x="37" y="91"/>
                </a:cubicBezTo>
                <a:lnTo>
                  <a:pt x="37" y="88"/>
                </a:lnTo>
                <a:lnTo>
                  <a:pt x="44" y="97"/>
                </a:lnTo>
                <a:cubicBezTo>
                  <a:pt x="44" y="97"/>
                  <a:pt x="55" y="85"/>
                  <a:pt x="44" y="72"/>
                </a:cubicBezTo>
                <a:cubicBezTo>
                  <a:pt x="39" y="67"/>
                  <a:pt x="36" y="60"/>
                  <a:pt x="33" y="59"/>
                </a:cubicBezTo>
                <a:cubicBezTo>
                  <a:pt x="30" y="58"/>
                  <a:pt x="29" y="58"/>
                  <a:pt x="23" y="59"/>
                </a:cubicBezTo>
                <a:cubicBezTo>
                  <a:pt x="17" y="60"/>
                  <a:pt x="5" y="60"/>
                  <a:pt x="0" y="53"/>
                </a:cubicBezTo>
                <a:lnTo>
                  <a:pt x="4" y="52"/>
                </a:lnTo>
                <a:lnTo>
                  <a:pt x="8" y="49"/>
                </a:lnTo>
                <a:cubicBezTo>
                  <a:pt x="8" y="49"/>
                  <a:pt x="7" y="55"/>
                  <a:pt x="17" y="55"/>
                </a:cubicBezTo>
                <a:cubicBezTo>
                  <a:pt x="28" y="55"/>
                  <a:pt x="30" y="55"/>
                  <a:pt x="29" y="45"/>
                </a:cubicBezTo>
                <a:lnTo>
                  <a:pt x="32" y="44"/>
                </a:lnTo>
                <a:lnTo>
                  <a:pt x="34" y="46"/>
                </a:lnTo>
                <a:cubicBezTo>
                  <a:pt x="34" y="46"/>
                  <a:pt x="33" y="52"/>
                  <a:pt x="33" y="54"/>
                </a:cubicBezTo>
                <a:cubicBezTo>
                  <a:pt x="34" y="56"/>
                  <a:pt x="38" y="58"/>
                  <a:pt x="40" y="60"/>
                </a:cubicBezTo>
                <a:cubicBezTo>
                  <a:pt x="42" y="61"/>
                  <a:pt x="43" y="61"/>
                  <a:pt x="44" y="61"/>
                </a:cubicBezTo>
                <a:cubicBezTo>
                  <a:pt x="44" y="61"/>
                  <a:pt x="45" y="61"/>
                  <a:pt x="47" y="59"/>
                </a:cubicBezTo>
                <a:cubicBezTo>
                  <a:pt x="49" y="57"/>
                  <a:pt x="48" y="57"/>
                  <a:pt x="52" y="54"/>
                </a:cubicBezTo>
                <a:lnTo>
                  <a:pt x="52" y="52"/>
                </a:lnTo>
                <a:lnTo>
                  <a:pt x="52" y="47"/>
                </a:lnTo>
                <a:close/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09" name="Freeform 3455">
            <a:extLst>
              <a:ext uri="{FF2B5EF4-FFF2-40B4-BE49-F238E27FC236}">
                <a16:creationId xmlns:a16="http://schemas.microsoft.com/office/drawing/2014/main" id="{85F806A9-0501-BE4F-9AF0-D9DC81525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2298700"/>
            <a:ext cx="36513" cy="44450"/>
          </a:xfrm>
          <a:custGeom>
            <a:avLst/>
            <a:gdLst>
              <a:gd name="T0" fmla="*/ 8665630 w 100"/>
              <a:gd name="T1" fmla="*/ 12667889 h 123"/>
              <a:gd name="T2" fmla="*/ 13065447 w 100"/>
              <a:gd name="T3" fmla="*/ 9272342 h 123"/>
              <a:gd name="T4" fmla="*/ 8799268 w 100"/>
              <a:gd name="T5" fmla="*/ 11753592 h 123"/>
              <a:gd name="T6" fmla="*/ 8532358 w 100"/>
              <a:gd name="T7" fmla="*/ 15932976 h 123"/>
              <a:gd name="T8" fmla="*/ 4666361 w 100"/>
              <a:gd name="T9" fmla="*/ 11884412 h 123"/>
              <a:gd name="T10" fmla="*/ 6532541 w 100"/>
              <a:gd name="T11" fmla="*/ 13973924 h 123"/>
              <a:gd name="T12" fmla="*/ 5066179 w 100"/>
              <a:gd name="T13" fmla="*/ 11884412 h 123"/>
              <a:gd name="T14" fmla="*/ 5999451 w 100"/>
              <a:gd name="T15" fmla="*/ 9403163 h 123"/>
              <a:gd name="T16" fmla="*/ 2399634 w 100"/>
              <a:gd name="T17" fmla="*/ 7835848 h 123"/>
              <a:gd name="T18" fmla="*/ 133272 w 100"/>
              <a:gd name="T19" fmla="*/ 6921552 h 123"/>
              <a:gd name="T20" fmla="*/ 5465996 w 100"/>
              <a:gd name="T21" fmla="*/ 8750145 h 123"/>
              <a:gd name="T22" fmla="*/ 5999451 w 100"/>
              <a:gd name="T23" fmla="*/ 12537430 h 123"/>
              <a:gd name="T24" fmla="*/ 3866362 w 100"/>
              <a:gd name="T25" fmla="*/ 7052372 h 123"/>
              <a:gd name="T26" fmla="*/ 3999634 w 100"/>
              <a:gd name="T27" fmla="*/ 5876796 h 123"/>
              <a:gd name="T28" fmla="*/ 5332724 w 100"/>
              <a:gd name="T29" fmla="*/ 7574569 h 123"/>
              <a:gd name="T30" fmla="*/ 6532541 w 100"/>
              <a:gd name="T31" fmla="*/ 7444110 h 123"/>
              <a:gd name="T32" fmla="*/ 6132723 w 100"/>
              <a:gd name="T33" fmla="*/ 7966307 h 123"/>
              <a:gd name="T34" fmla="*/ 4666361 w 100"/>
              <a:gd name="T35" fmla="*/ 6007616 h 123"/>
              <a:gd name="T36" fmla="*/ 3999634 w 100"/>
              <a:gd name="T37" fmla="*/ 5876796 h 123"/>
              <a:gd name="T38" fmla="*/ 7732723 w 100"/>
              <a:gd name="T39" fmla="*/ 8227587 h 123"/>
              <a:gd name="T40" fmla="*/ 7199268 w 100"/>
              <a:gd name="T41" fmla="*/ 7705389 h 123"/>
              <a:gd name="T42" fmla="*/ 7199268 w 100"/>
              <a:gd name="T43" fmla="*/ 7052372 h 123"/>
              <a:gd name="T44" fmla="*/ 6932723 w 100"/>
              <a:gd name="T45" fmla="*/ 5876796 h 123"/>
              <a:gd name="T46" fmla="*/ 7065996 w 100"/>
              <a:gd name="T47" fmla="*/ 11623133 h 123"/>
              <a:gd name="T48" fmla="*/ 7065996 w 100"/>
              <a:gd name="T49" fmla="*/ 7835848 h 123"/>
              <a:gd name="T50" fmla="*/ 6799451 w 100"/>
              <a:gd name="T51" fmla="*/ 9011063 h 123"/>
              <a:gd name="T52" fmla="*/ 7732723 w 100"/>
              <a:gd name="T53" fmla="*/ 13712644 h 123"/>
              <a:gd name="T54" fmla="*/ 12798537 w 100"/>
              <a:gd name="T55" fmla="*/ 9011063 h 123"/>
              <a:gd name="T56" fmla="*/ 10398902 w 100"/>
              <a:gd name="T57" fmla="*/ 9272342 h 123"/>
              <a:gd name="T58" fmla="*/ 10799085 w 100"/>
              <a:gd name="T59" fmla="*/ 9925360 h 123"/>
              <a:gd name="T60" fmla="*/ 10532175 w 100"/>
              <a:gd name="T61" fmla="*/ 9272342 h 123"/>
              <a:gd name="T62" fmla="*/ 9598903 w 100"/>
              <a:gd name="T63" fmla="*/ 10055819 h 123"/>
              <a:gd name="T64" fmla="*/ 10532175 w 100"/>
              <a:gd name="T65" fmla="*/ 9272342 h 123"/>
              <a:gd name="T66" fmla="*/ 9065813 w 100"/>
              <a:gd name="T67" fmla="*/ 10447918 h 123"/>
              <a:gd name="T68" fmla="*/ 8799268 w 100"/>
              <a:gd name="T69" fmla="*/ 10578377 h 123"/>
              <a:gd name="T70" fmla="*/ 8532358 w 100"/>
              <a:gd name="T71" fmla="*/ 9011063 h 123"/>
              <a:gd name="T72" fmla="*/ 7599086 w 100"/>
              <a:gd name="T73" fmla="*/ 6138075 h 123"/>
              <a:gd name="T74" fmla="*/ 8265813 w 100"/>
              <a:gd name="T75" fmla="*/ 7444110 h 123"/>
              <a:gd name="T76" fmla="*/ 8532358 w 100"/>
              <a:gd name="T77" fmla="*/ 9011063 h 123"/>
              <a:gd name="T78" fmla="*/ 6932723 w 100"/>
              <a:gd name="T79" fmla="*/ 4048564 h 123"/>
              <a:gd name="T80" fmla="*/ 7332541 w 100"/>
              <a:gd name="T81" fmla="*/ 1044756 h 123"/>
              <a:gd name="T82" fmla="*/ 7465813 w 100"/>
              <a:gd name="T83" fmla="*/ 914297 h 123"/>
              <a:gd name="T84" fmla="*/ 7065996 w 100"/>
              <a:gd name="T85" fmla="*/ 4048564 h 123"/>
              <a:gd name="T86" fmla="*/ 7199268 w 100"/>
              <a:gd name="T87" fmla="*/ 1044756 h 123"/>
              <a:gd name="T88" fmla="*/ 7465813 w 100"/>
              <a:gd name="T89" fmla="*/ 914297 h 123"/>
              <a:gd name="T90" fmla="*/ 6932723 w 100"/>
              <a:gd name="T91" fmla="*/ 914297 h 123"/>
              <a:gd name="T92" fmla="*/ 6132723 w 100"/>
              <a:gd name="T93" fmla="*/ 3134267 h 123"/>
              <a:gd name="T94" fmla="*/ 5999451 w 100"/>
              <a:gd name="T95" fmla="*/ 3003808 h 123"/>
              <a:gd name="T96" fmla="*/ 7065996 w 100"/>
              <a:gd name="T97" fmla="*/ 783476 h 123"/>
              <a:gd name="T98" fmla="*/ 6932723 w 100"/>
              <a:gd name="T99" fmla="*/ 1306035 h 123"/>
              <a:gd name="T100" fmla="*/ 3199634 w 100"/>
              <a:gd name="T101" fmla="*/ 653017 h 123"/>
              <a:gd name="T102" fmla="*/ 3599817 w 100"/>
              <a:gd name="T103" fmla="*/ 1044756 h 123"/>
              <a:gd name="T104" fmla="*/ 4666361 w 100"/>
              <a:gd name="T105" fmla="*/ 2089511 h 12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123">
                <a:moveTo>
                  <a:pt x="49" y="122"/>
                </a:moveTo>
                <a:lnTo>
                  <a:pt x="64" y="121"/>
                </a:lnTo>
                <a:cubicBezTo>
                  <a:pt x="64" y="119"/>
                  <a:pt x="65" y="109"/>
                  <a:pt x="65" y="105"/>
                </a:cubicBezTo>
                <a:lnTo>
                  <a:pt x="65" y="97"/>
                </a:lnTo>
                <a:lnTo>
                  <a:pt x="65" y="90"/>
                </a:lnTo>
                <a:cubicBezTo>
                  <a:pt x="65" y="87"/>
                  <a:pt x="72" y="84"/>
                  <a:pt x="76" y="82"/>
                </a:cubicBezTo>
                <a:cubicBezTo>
                  <a:pt x="79" y="81"/>
                  <a:pt x="86" y="77"/>
                  <a:pt x="89" y="76"/>
                </a:cubicBezTo>
                <a:cubicBezTo>
                  <a:pt x="92" y="75"/>
                  <a:pt x="96" y="72"/>
                  <a:pt x="98" y="71"/>
                </a:cubicBezTo>
                <a:lnTo>
                  <a:pt x="99" y="71"/>
                </a:lnTo>
                <a:cubicBezTo>
                  <a:pt x="97" y="72"/>
                  <a:pt x="92" y="76"/>
                  <a:pt x="89" y="76"/>
                </a:cubicBezTo>
                <a:cubicBezTo>
                  <a:pt x="87" y="78"/>
                  <a:pt x="79" y="81"/>
                  <a:pt x="76" y="82"/>
                </a:cubicBezTo>
                <a:cubicBezTo>
                  <a:pt x="71" y="85"/>
                  <a:pt x="66" y="88"/>
                  <a:pt x="66" y="90"/>
                </a:cubicBezTo>
                <a:cubicBezTo>
                  <a:pt x="65" y="91"/>
                  <a:pt x="66" y="95"/>
                  <a:pt x="66" y="97"/>
                </a:cubicBezTo>
                <a:lnTo>
                  <a:pt x="66" y="106"/>
                </a:lnTo>
                <a:cubicBezTo>
                  <a:pt x="65" y="109"/>
                  <a:pt x="65" y="122"/>
                  <a:pt x="65" y="122"/>
                </a:cubicBezTo>
                <a:lnTo>
                  <a:pt x="64" y="122"/>
                </a:lnTo>
                <a:lnTo>
                  <a:pt x="49" y="122"/>
                </a:lnTo>
                <a:close/>
                <a:moveTo>
                  <a:pt x="49" y="107"/>
                </a:moveTo>
                <a:cubicBezTo>
                  <a:pt x="48" y="107"/>
                  <a:pt x="47" y="104"/>
                  <a:pt x="46" y="104"/>
                </a:cubicBezTo>
                <a:cubicBezTo>
                  <a:pt x="42" y="100"/>
                  <a:pt x="38" y="95"/>
                  <a:pt x="35" y="91"/>
                </a:cubicBezTo>
                <a:cubicBezTo>
                  <a:pt x="34" y="91"/>
                  <a:pt x="34" y="90"/>
                  <a:pt x="34" y="90"/>
                </a:cubicBezTo>
                <a:lnTo>
                  <a:pt x="36" y="91"/>
                </a:lnTo>
                <a:cubicBezTo>
                  <a:pt x="38" y="95"/>
                  <a:pt x="43" y="99"/>
                  <a:pt x="46" y="103"/>
                </a:cubicBezTo>
                <a:cubicBezTo>
                  <a:pt x="47" y="104"/>
                  <a:pt x="49" y="106"/>
                  <a:pt x="49" y="107"/>
                </a:cubicBezTo>
                <a:cubicBezTo>
                  <a:pt x="53" y="110"/>
                  <a:pt x="50" y="119"/>
                  <a:pt x="50" y="121"/>
                </a:cubicBezTo>
                <a:cubicBezTo>
                  <a:pt x="50" y="119"/>
                  <a:pt x="51" y="110"/>
                  <a:pt x="49" y="107"/>
                </a:cubicBezTo>
                <a:close/>
                <a:moveTo>
                  <a:pt x="38" y="90"/>
                </a:moveTo>
                <a:lnTo>
                  <a:pt x="38" y="91"/>
                </a:lnTo>
                <a:cubicBezTo>
                  <a:pt x="38" y="91"/>
                  <a:pt x="36" y="90"/>
                  <a:pt x="35" y="90"/>
                </a:cubicBezTo>
                <a:lnTo>
                  <a:pt x="38" y="90"/>
                </a:lnTo>
                <a:close/>
                <a:moveTo>
                  <a:pt x="45" y="96"/>
                </a:moveTo>
                <a:cubicBezTo>
                  <a:pt x="45" y="96"/>
                  <a:pt x="56" y="85"/>
                  <a:pt x="45" y="72"/>
                </a:cubicBezTo>
                <a:cubicBezTo>
                  <a:pt x="43" y="70"/>
                  <a:pt x="42" y="68"/>
                  <a:pt x="40" y="67"/>
                </a:cubicBezTo>
                <a:cubicBezTo>
                  <a:pt x="39" y="63"/>
                  <a:pt x="36" y="60"/>
                  <a:pt x="34" y="60"/>
                </a:cubicBezTo>
                <a:cubicBezTo>
                  <a:pt x="31" y="58"/>
                  <a:pt x="29" y="58"/>
                  <a:pt x="24" y="60"/>
                </a:cubicBezTo>
                <a:lnTo>
                  <a:pt x="18" y="60"/>
                </a:lnTo>
                <a:cubicBezTo>
                  <a:pt x="14" y="60"/>
                  <a:pt x="5" y="60"/>
                  <a:pt x="0" y="53"/>
                </a:cubicBezTo>
                <a:lnTo>
                  <a:pt x="9" y="49"/>
                </a:lnTo>
                <a:lnTo>
                  <a:pt x="5" y="52"/>
                </a:lnTo>
                <a:lnTo>
                  <a:pt x="1" y="53"/>
                </a:lnTo>
                <a:cubicBezTo>
                  <a:pt x="5" y="59"/>
                  <a:pt x="14" y="60"/>
                  <a:pt x="18" y="60"/>
                </a:cubicBezTo>
                <a:cubicBezTo>
                  <a:pt x="20" y="60"/>
                  <a:pt x="21" y="59"/>
                  <a:pt x="24" y="59"/>
                </a:cubicBezTo>
                <a:cubicBezTo>
                  <a:pt x="29" y="58"/>
                  <a:pt x="31" y="58"/>
                  <a:pt x="34" y="58"/>
                </a:cubicBezTo>
                <a:cubicBezTo>
                  <a:pt x="37" y="60"/>
                  <a:pt x="40" y="63"/>
                  <a:pt x="41" y="67"/>
                </a:cubicBezTo>
                <a:cubicBezTo>
                  <a:pt x="43" y="67"/>
                  <a:pt x="44" y="69"/>
                  <a:pt x="45" y="71"/>
                </a:cubicBezTo>
                <a:cubicBezTo>
                  <a:pt x="57" y="85"/>
                  <a:pt x="45" y="97"/>
                  <a:pt x="45" y="97"/>
                </a:cubicBezTo>
                <a:lnTo>
                  <a:pt x="38" y="88"/>
                </a:lnTo>
                <a:lnTo>
                  <a:pt x="45" y="96"/>
                </a:lnTo>
                <a:close/>
                <a:moveTo>
                  <a:pt x="9" y="49"/>
                </a:moveTo>
                <a:cubicBezTo>
                  <a:pt x="9" y="49"/>
                  <a:pt x="9" y="52"/>
                  <a:pt x="10" y="53"/>
                </a:cubicBezTo>
                <a:cubicBezTo>
                  <a:pt x="11" y="54"/>
                  <a:pt x="13" y="55"/>
                  <a:pt x="18" y="55"/>
                </a:cubicBezTo>
                <a:cubicBezTo>
                  <a:pt x="24" y="55"/>
                  <a:pt x="28" y="55"/>
                  <a:pt x="29" y="54"/>
                </a:cubicBezTo>
                <a:cubicBezTo>
                  <a:pt x="28" y="56"/>
                  <a:pt x="24" y="56"/>
                  <a:pt x="18" y="56"/>
                </a:cubicBezTo>
                <a:cubicBezTo>
                  <a:pt x="14" y="56"/>
                  <a:pt x="11" y="54"/>
                  <a:pt x="9" y="53"/>
                </a:cubicBezTo>
                <a:lnTo>
                  <a:pt x="9" y="49"/>
                </a:lnTo>
                <a:close/>
                <a:moveTo>
                  <a:pt x="30" y="45"/>
                </a:moveTo>
                <a:lnTo>
                  <a:pt x="33" y="43"/>
                </a:lnTo>
                <a:lnTo>
                  <a:pt x="36" y="45"/>
                </a:lnTo>
                <a:cubicBezTo>
                  <a:pt x="36" y="46"/>
                  <a:pt x="34" y="52"/>
                  <a:pt x="35" y="54"/>
                </a:cubicBezTo>
                <a:cubicBezTo>
                  <a:pt x="35" y="55"/>
                  <a:pt x="37" y="56"/>
                  <a:pt x="40" y="58"/>
                </a:cubicBezTo>
                <a:cubicBezTo>
                  <a:pt x="40" y="58"/>
                  <a:pt x="40" y="59"/>
                  <a:pt x="42" y="60"/>
                </a:cubicBezTo>
                <a:lnTo>
                  <a:pt x="45" y="60"/>
                </a:lnTo>
                <a:cubicBezTo>
                  <a:pt x="45" y="60"/>
                  <a:pt x="46" y="60"/>
                  <a:pt x="47" y="59"/>
                </a:cubicBezTo>
                <a:cubicBezTo>
                  <a:pt x="49" y="58"/>
                  <a:pt x="49" y="57"/>
                  <a:pt x="49" y="57"/>
                </a:cubicBezTo>
                <a:cubicBezTo>
                  <a:pt x="50" y="56"/>
                  <a:pt x="50" y="55"/>
                  <a:pt x="53" y="54"/>
                </a:cubicBezTo>
                <a:lnTo>
                  <a:pt x="50" y="57"/>
                </a:lnTo>
                <a:cubicBezTo>
                  <a:pt x="49" y="58"/>
                  <a:pt x="49" y="58"/>
                  <a:pt x="48" y="60"/>
                </a:cubicBezTo>
                <a:cubicBezTo>
                  <a:pt x="46" y="61"/>
                  <a:pt x="46" y="61"/>
                  <a:pt x="46" y="61"/>
                </a:cubicBezTo>
                <a:cubicBezTo>
                  <a:pt x="44" y="61"/>
                  <a:pt x="43" y="61"/>
                  <a:pt x="41" y="60"/>
                </a:cubicBezTo>
                <a:lnTo>
                  <a:pt x="39" y="58"/>
                </a:lnTo>
                <a:cubicBezTo>
                  <a:pt x="37" y="57"/>
                  <a:pt x="34" y="56"/>
                  <a:pt x="34" y="54"/>
                </a:cubicBezTo>
                <a:cubicBezTo>
                  <a:pt x="34" y="52"/>
                  <a:pt x="35" y="46"/>
                  <a:pt x="35" y="46"/>
                </a:cubicBezTo>
                <a:lnTo>
                  <a:pt x="33" y="44"/>
                </a:lnTo>
                <a:lnTo>
                  <a:pt x="31" y="45"/>
                </a:lnTo>
                <a:cubicBezTo>
                  <a:pt x="31" y="49"/>
                  <a:pt x="31" y="53"/>
                  <a:pt x="29" y="54"/>
                </a:cubicBezTo>
                <a:cubicBezTo>
                  <a:pt x="30" y="53"/>
                  <a:pt x="30" y="49"/>
                  <a:pt x="30" y="45"/>
                </a:cubicBezTo>
                <a:close/>
                <a:moveTo>
                  <a:pt x="53" y="52"/>
                </a:moveTo>
                <a:lnTo>
                  <a:pt x="53" y="51"/>
                </a:lnTo>
                <a:lnTo>
                  <a:pt x="55" y="54"/>
                </a:lnTo>
                <a:cubicBezTo>
                  <a:pt x="56" y="56"/>
                  <a:pt x="57" y="60"/>
                  <a:pt x="58" y="63"/>
                </a:cubicBezTo>
                <a:cubicBezTo>
                  <a:pt x="58" y="70"/>
                  <a:pt x="61" y="97"/>
                  <a:pt x="58" y="103"/>
                </a:cubicBezTo>
                <a:cubicBezTo>
                  <a:pt x="59" y="94"/>
                  <a:pt x="58" y="71"/>
                  <a:pt x="57" y="63"/>
                </a:cubicBezTo>
                <a:cubicBezTo>
                  <a:pt x="57" y="61"/>
                  <a:pt x="56" y="58"/>
                  <a:pt x="55" y="57"/>
                </a:cubicBezTo>
                <a:lnTo>
                  <a:pt x="54" y="59"/>
                </a:lnTo>
                <a:cubicBezTo>
                  <a:pt x="54" y="60"/>
                  <a:pt x="53" y="60"/>
                  <a:pt x="53" y="60"/>
                </a:cubicBezTo>
                <a:lnTo>
                  <a:pt x="53" y="58"/>
                </a:lnTo>
                <a:lnTo>
                  <a:pt x="55" y="56"/>
                </a:lnTo>
                <a:lnTo>
                  <a:pt x="54" y="54"/>
                </a:lnTo>
                <a:lnTo>
                  <a:pt x="53" y="53"/>
                </a:lnTo>
                <a:lnTo>
                  <a:pt x="53" y="52"/>
                </a:lnTo>
                <a:close/>
                <a:moveTo>
                  <a:pt x="47" y="31"/>
                </a:moveTo>
                <a:cubicBezTo>
                  <a:pt x="49" y="38"/>
                  <a:pt x="50" y="41"/>
                  <a:pt x="52" y="45"/>
                </a:cubicBezTo>
                <a:cubicBezTo>
                  <a:pt x="50" y="41"/>
                  <a:pt x="47" y="37"/>
                  <a:pt x="47" y="31"/>
                </a:cubicBezTo>
                <a:close/>
                <a:moveTo>
                  <a:pt x="56" y="106"/>
                </a:moveTo>
                <a:cubicBezTo>
                  <a:pt x="55" y="106"/>
                  <a:pt x="53" y="102"/>
                  <a:pt x="53" y="102"/>
                </a:cubicBezTo>
                <a:cubicBezTo>
                  <a:pt x="53" y="101"/>
                  <a:pt x="52" y="98"/>
                  <a:pt x="53" y="89"/>
                </a:cubicBezTo>
                <a:cubicBezTo>
                  <a:pt x="54" y="82"/>
                  <a:pt x="52" y="72"/>
                  <a:pt x="50" y="70"/>
                </a:cubicBezTo>
                <a:cubicBezTo>
                  <a:pt x="49" y="67"/>
                  <a:pt x="49" y="66"/>
                  <a:pt x="49" y="65"/>
                </a:cubicBezTo>
                <a:cubicBezTo>
                  <a:pt x="49" y="63"/>
                  <a:pt x="51" y="63"/>
                  <a:pt x="52" y="61"/>
                </a:cubicBezTo>
                <a:cubicBezTo>
                  <a:pt x="53" y="61"/>
                  <a:pt x="53" y="60"/>
                  <a:pt x="53" y="60"/>
                </a:cubicBezTo>
                <a:cubicBezTo>
                  <a:pt x="53" y="60"/>
                  <a:pt x="53" y="61"/>
                  <a:pt x="53" y="60"/>
                </a:cubicBezTo>
                <a:lnTo>
                  <a:pt x="53" y="61"/>
                </a:lnTo>
                <a:cubicBezTo>
                  <a:pt x="52" y="63"/>
                  <a:pt x="50" y="63"/>
                  <a:pt x="50" y="65"/>
                </a:cubicBezTo>
                <a:cubicBezTo>
                  <a:pt x="50" y="67"/>
                  <a:pt x="50" y="67"/>
                  <a:pt x="51" y="69"/>
                </a:cubicBezTo>
                <a:cubicBezTo>
                  <a:pt x="52" y="72"/>
                  <a:pt x="55" y="82"/>
                  <a:pt x="53" y="90"/>
                </a:cubicBezTo>
                <a:lnTo>
                  <a:pt x="53" y="101"/>
                </a:lnTo>
                <a:cubicBezTo>
                  <a:pt x="54" y="104"/>
                  <a:pt x="56" y="105"/>
                  <a:pt x="56" y="105"/>
                </a:cubicBezTo>
                <a:lnTo>
                  <a:pt x="58" y="105"/>
                </a:lnTo>
                <a:cubicBezTo>
                  <a:pt x="58" y="106"/>
                  <a:pt x="57" y="106"/>
                  <a:pt x="56" y="106"/>
                </a:cubicBezTo>
                <a:close/>
                <a:moveTo>
                  <a:pt x="94" y="72"/>
                </a:moveTo>
                <a:cubicBezTo>
                  <a:pt x="94" y="72"/>
                  <a:pt x="94" y="70"/>
                  <a:pt x="95" y="69"/>
                </a:cubicBezTo>
                <a:lnTo>
                  <a:pt x="96" y="69"/>
                </a:lnTo>
                <a:cubicBezTo>
                  <a:pt x="96" y="70"/>
                  <a:pt x="95" y="71"/>
                  <a:pt x="94" y="72"/>
                </a:cubicBezTo>
                <a:close/>
                <a:moveTo>
                  <a:pt x="81" y="76"/>
                </a:moveTo>
                <a:lnTo>
                  <a:pt x="79" y="76"/>
                </a:lnTo>
                <a:cubicBezTo>
                  <a:pt x="78" y="74"/>
                  <a:pt x="78" y="73"/>
                  <a:pt x="78" y="71"/>
                </a:cubicBezTo>
                <a:cubicBezTo>
                  <a:pt x="78" y="72"/>
                  <a:pt x="78" y="74"/>
                  <a:pt x="79" y="74"/>
                </a:cubicBezTo>
                <a:lnTo>
                  <a:pt x="81" y="74"/>
                </a:lnTo>
                <a:cubicBezTo>
                  <a:pt x="82" y="74"/>
                  <a:pt x="89" y="70"/>
                  <a:pt x="91" y="69"/>
                </a:cubicBezTo>
                <a:cubicBezTo>
                  <a:pt x="91" y="69"/>
                  <a:pt x="83" y="75"/>
                  <a:pt x="81" y="76"/>
                </a:cubicBezTo>
                <a:close/>
                <a:moveTo>
                  <a:pt x="79" y="71"/>
                </a:moveTo>
                <a:cubicBezTo>
                  <a:pt x="79" y="71"/>
                  <a:pt x="79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lose/>
                <a:moveTo>
                  <a:pt x="78" y="68"/>
                </a:moveTo>
                <a:lnTo>
                  <a:pt x="77" y="69"/>
                </a:lnTo>
                <a:cubicBezTo>
                  <a:pt x="77" y="69"/>
                  <a:pt x="77" y="76"/>
                  <a:pt x="72" y="78"/>
                </a:cubicBezTo>
                <a:lnTo>
                  <a:pt x="72" y="77"/>
                </a:lnTo>
                <a:cubicBezTo>
                  <a:pt x="76" y="75"/>
                  <a:pt x="76" y="69"/>
                  <a:pt x="76" y="69"/>
                </a:cubicBezTo>
                <a:lnTo>
                  <a:pt x="78" y="67"/>
                </a:lnTo>
                <a:cubicBezTo>
                  <a:pt x="78" y="69"/>
                  <a:pt x="79" y="70"/>
                  <a:pt x="79" y="70"/>
                </a:cubicBezTo>
                <a:cubicBezTo>
                  <a:pt x="79" y="70"/>
                  <a:pt x="79" y="70"/>
                  <a:pt x="79" y="71"/>
                </a:cubicBezTo>
                <a:cubicBezTo>
                  <a:pt x="78" y="70"/>
                  <a:pt x="78" y="69"/>
                  <a:pt x="78" y="68"/>
                </a:cubicBezTo>
                <a:close/>
                <a:moveTo>
                  <a:pt x="68" y="80"/>
                </a:moveTo>
                <a:cubicBezTo>
                  <a:pt x="69" y="80"/>
                  <a:pt x="70" y="79"/>
                  <a:pt x="72" y="79"/>
                </a:cubicBezTo>
                <a:cubicBezTo>
                  <a:pt x="71" y="79"/>
                  <a:pt x="69" y="80"/>
                  <a:pt x="68" y="80"/>
                </a:cubicBezTo>
                <a:close/>
                <a:moveTo>
                  <a:pt x="66" y="81"/>
                </a:moveTo>
                <a:cubicBezTo>
                  <a:pt x="67" y="81"/>
                  <a:pt x="68" y="81"/>
                  <a:pt x="68" y="80"/>
                </a:cubicBezTo>
                <a:lnTo>
                  <a:pt x="68" y="81"/>
                </a:lnTo>
                <a:lnTo>
                  <a:pt x="66" y="81"/>
                </a:lnTo>
                <a:close/>
                <a:moveTo>
                  <a:pt x="65" y="79"/>
                </a:moveTo>
                <a:cubicBezTo>
                  <a:pt x="66" y="80"/>
                  <a:pt x="66" y="81"/>
                  <a:pt x="66" y="81"/>
                </a:cubicBezTo>
                <a:cubicBezTo>
                  <a:pt x="66" y="81"/>
                  <a:pt x="65" y="80"/>
                  <a:pt x="65" y="79"/>
                </a:cubicBezTo>
                <a:close/>
                <a:moveTo>
                  <a:pt x="64" y="69"/>
                </a:moveTo>
                <a:cubicBezTo>
                  <a:pt x="63" y="63"/>
                  <a:pt x="63" y="60"/>
                  <a:pt x="63" y="59"/>
                </a:cubicBezTo>
                <a:lnTo>
                  <a:pt x="61" y="57"/>
                </a:lnTo>
                <a:cubicBezTo>
                  <a:pt x="61" y="56"/>
                  <a:pt x="60" y="54"/>
                  <a:pt x="59" y="53"/>
                </a:cubicBezTo>
                <a:cubicBezTo>
                  <a:pt x="59" y="53"/>
                  <a:pt x="58" y="49"/>
                  <a:pt x="57" y="47"/>
                </a:cubicBezTo>
                <a:cubicBezTo>
                  <a:pt x="55" y="45"/>
                  <a:pt x="54" y="42"/>
                  <a:pt x="53" y="39"/>
                </a:cubicBezTo>
                <a:cubicBezTo>
                  <a:pt x="54" y="41"/>
                  <a:pt x="56" y="44"/>
                  <a:pt x="58" y="47"/>
                </a:cubicBezTo>
                <a:cubicBezTo>
                  <a:pt x="58" y="49"/>
                  <a:pt x="59" y="53"/>
                  <a:pt x="59" y="53"/>
                </a:cubicBezTo>
                <a:cubicBezTo>
                  <a:pt x="61" y="54"/>
                  <a:pt x="62" y="55"/>
                  <a:pt x="62" y="57"/>
                </a:cubicBezTo>
                <a:cubicBezTo>
                  <a:pt x="63" y="57"/>
                  <a:pt x="63" y="58"/>
                  <a:pt x="63" y="58"/>
                </a:cubicBezTo>
                <a:cubicBezTo>
                  <a:pt x="63" y="60"/>
                  <a:pt x="64" y="63"/>
                  <a:pt x="65" y="69"/>
                </a:cubicBezTo>
                <a:lnTo>
                  <a:pt x="65" y="73"/>
                </a:lnTo>
                <a:cubicBezTo>
                  <a:pt x="64" y="72"/>
                  <a:pt x="64" y="70"/>
                  <a:pt x="64" y="69"/>
                </a:cubicBezTo>
                <a:close/>
                <a:moveTo>
                  <a:pt x="53" y="36"/>
                </a:moveTo>
                <a:cubicBezTo>
                  <a:pt x="53" y="36"/>
                  <a:pt x="53" y="37"/>
                  <a:pt x="53" y="39"/>
                </a:cubicBezTo>
                <a:cubicBezTo>
                  <a:pt x="53" y="38"/>
                  <a:pt x="53" y="37"/>
                  <a:pt x="53" y="36"/>
                </a:cubicBezTo>
                <a:close/>
                <a:moveTo>
                  <a:pt x="52" y="31"/>
                </a:moveTo>
                <a:cubicBezTo>
                  <a:pt x="52" y="29"/>
                  <a:pt x="51" y="27"/>
                  <a:pt x="51" y="26"/>
                </a:cubicBezTo>
                <a:cubicBezTo>
                  <a:pt x="51" y="21"/>
                  <a:pt x="52" y="15"/>
                  <a:pt x="53" y="13"/>
                </a:cubicBezTo>
                <a:cubicBezTo>
                  <a:pt x="53" y="12"/>
                  <a:pt x="53" y="10"/>
                  <a:pt x="54" y="8"/>
                </a:cubicBezTo>
                <a:lnTo>
                  <a:pt x="55" y="8"/>
                </a:lnTo>
                <a:cubicBezTo>
                  <a:pt x="55" y="8"/>
                  <a:pt x="55" y="8"/>
                  <a:pt x="55" y="8"/>
                </a:cubicBezTo>
                <a:cubicBezTo>
                  <a:pt x="55" y="8"/>
                  <a:pt x="55" y="8"/>
                  <a:pt x="55" y="8"/>
                </a:cubicBezTo>
                <a:lnTo>
                  <a:pt x="56" y="7"/>
                </a:lnTo>
                <a:lnTo>
                  <a:pt x="56" y="8"/>
                </a:lnTo>
                <a:lnTo>
                  <a:pt x="53" y="14"/>
                </a:lnTo>
                <a:cubicBezTo>
                  <a:pt x="52" y="16"/>
                  <a:pt x="52" y="23"/>
                  <a:pt x="52" y="26"/>
                </a:cubicBezTo>
                <a:cubicBezTo>
                  <a:pt x="52" y="27"/>
                  <a:pt x="53" y="29"/>
                  <a:pt x="53" y="31"/>
                </a:cubicBezTo>
                <a:lnTo>
                  <a:pt x="53" y="36"/>
                </a:lnTo>
                <a:cubicBezTo>
                  <a:pt x="53" y="35"/>
                  <a:pt x="52" y="34"/>
                  <a:pt x="52" y="31"/>
                </a:cubicBezTo>
                <a:close/>
                <a:moveTo>
                  <a:pt x="55" y="8"/>
                </a:moveTo>
                <a:cubicBezTo>
                  <a:pt x="54" y="8"/>
                  <a:pt x="54" y="8"/>
                  <a:pt x="54" y="8"/>
                </a:cubicBezTo>
                <a:lnTo>
                  <a:pt x="54" y="9"/>
                </a:lnTo>
                <a:lnTo>
                  <a:pt x="54" y="7"/>
                </a:lnTo>
                <a:lnTo>
                  <a:pt x="55" y="8"/>
                </a:lnTo>
                <a:close/>
                <a:moveTo>
                  <a:pt x="56" y="7"/>
                </a:moveTo>
                <a:cubicBezTo>
                  <a:pt x="55" y="7"/>
                  <a:pt x="55" y="7"/>
                  <a:pt x="55" y="8"/>
                </a:cubicBezTo>
                <a:cubicBezTo>
                  <a:pt x="55" y="7"/>
                  <a:pt x="55" y="7"/>
                  <a:pt x="56" y="7"/>
                </a:cubicBezTo>
                <a:close/>
                <a:moveTo>
                  <a:pt x="52" y="10"/>
                </a:moveTo>
                <a:cubicBezTo>
                  <a:pt x="51" y="9"/>
                  <a:pt x="52" y="7"/>
                  <a:pt x="52" y="7"/>
                </a:cubicBezTo>
                <a:lnTo>
                  <a:pt x="50" y="5"/>
                </a:lnTo>
                <a:lnTo>
                  <a:pt x="50" y="16"/>
                </a:lnTo>
                <a:cubicBezTo>
                  <a:pt x="50" y="18"/>
                  <a:pt x="50" y="21"/>
                  <a:pt x="47" y="23"/>
                </a:cubicBezTo>
                <a:cubicBezTo>
                  <a:pt x="47" y="24"/>
                  <a:pt x="46" y="24"/>
                  <a:pt x="46" y="24"/>
                </a:cubicBezTo>
                <a:cubicBezTo>
                  <a:pt x="40" y="22"/>
                  <a:pt x="35" y="16"/>
                  <a:pt x="35" y="11"/>
                </a:cubicBezTo>
                <a:lnTo>
                  <a:pt x="35" y="0"/>
                </a:lnTo>
                <a:lnTo>
                  <a:pt x="36" y="11"/>
                </a:lnTo>
                <a:cubicBezTo>
                  <a:pt x="36" y="15"/>
                  <a:pt x="41" y="21"/>
                  <a:pt x="45" y="23"/>
                </a:cubicBezTo>
                <a:lnTo>
                  <a:pt x="47" y="22"/>
                </a:lnTo>
                <a:cubicBezTo>
                  <a:pt x="48" y="21"/>
                  <a:pt x="50" y="18"/>
                  <a:pt x="50" y="16"/>
                </a:cubicBezTo>
                <a:cubicBezTo>
                  <a:pt x="48" y="11"/>
                  <a:pt x="50" y="5"/>
                  <a:pt x="50" y="5"/>
                </a:cubicBezTo>
                <a:lnTo>
                  <a:pt x="53" y="6"/>
                </a:lnTo>
                <a:lnTo>
                  <a:pt x="52" y="9"/>
                </a:lnTo>
                <a:lnTo>
                  <a:pt x="53" y="9"/>
                </a:lnTo>
                <a:lnTo>
                  <a:pt x="54" y="9"/>
                </a:lnTo>
                <a:cubicBezTo>
                  <a:pt x="53" y="10"/>
                  <a:pt x="52" y="10"/>
                  <a:pt x="52" y="10"/>
                </a:cubicBezTo>
                <a:close/>
                <a:moveTo>
                  <a:pt x="33" y="7"/>
                </a:moveTo>
                <a:cubicBezTo>
                  <a:pt x="29" y="8"/>
                  <a:pt x="24" y="6"/>
                  <a:pt x="24" y="6"/>
                </a:cubicBezTo>
                <a:lnTo>
                  <a:pt x="22" y="7"/>
                </a:lnTo>
                <a:lnTo>
                  <a:pt x="24" y="5"/>
                </a:lnTo>
                <a:cubicBezTo>
                  <a:pt x="25" y="5"/>
                  <a:pt x="29" y="7"/>
                  <a:pt x="31" y="7"/>
                </a:cubicBezTo>
                <a:cubicBezTo>
                  <a:pt x="33" y="6"/>
                  <a:pt x="33" y="4"/>
                  <a:pt x="33" y="3"/>
                </a:cubicBezTo>
                <a:cubicBezTo>
                  <a:pt x="33" y="4"/>
                  <a:pt x="34" y="6"/>
                  <a:pt x="33" y="7"/>
                </a:cubicBezTo>
                <a:close/>
                <a:moveTo>
                  <a:pt x="27" y="8"/>
                </a:moveTo>
                <a:cubicBezTo>
                  <a:pt x="31" y="9"/>
                  <a:pt x="33" y="9"/>
                  <a:pt x="36" y="16"/>
                </a:cubicBezTo>
                <a:cubicBezTo>
                  <a:pt x="40" y="26"/>
                  <a:pt x="45" y="27"/>
                  <a:pt x="47" y="27"/>
                </a:cubicBezTo>
                <a:lnTo>
                  <a:pt x="47" y="28"/>
                </a:lnTo>
                <a:cubicBezTo>
                  <a:pt x="45" y="28"/>
                  <a:pt x="40" y="26"/>
                  <a:pt x="35" y="16"/>
                </a:cubicBezTo>
                <a:cubicBezTo>
                  <a:pt x="33" y="10"/>
                  <a:pt x="30" y="9"/>
                  <a:pt x="27" y="9"/>
                </a:cubicBezTo>
                <a:cubicBezTo>
                  <a:pt x="25" y="8"/>
                  <a:pt x="22" y="8"/>
                  <a:pt x="22" y="7"/>
                </a:cubicBezTo>
                <a:cubicBezTo>
                  <a:pt x="24" y="7"/>
                  <a:pt x="25" y="7"/>
                  <a:pt x="2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0" name="Freeform 3456">
            <a:extLst>
              <a:ext uri="{FF2B5EF4-FFF2-40B4-BE49-F238E27FC236}">
                <a16:creationId xmlns:a16="http://schemas.microsoft.com/office/drawing/2014/main" id="{4444ABE8-A943-4A4D-9158-25CB47090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06638"/>
            <a:ext cx="6350" cy="11112"/>
          </a:xfrm>
          <a:custGeom>
            <a:avLst/>
            <a:gdLst>
              <a:gd name="T0" fmla="*/ 0 w 19"/>
              <a:gd name="T1" fmla="*/ 3670409 h 29"/>
              <a:gd name="T2" fmla="*/ 223253 w 19"/>
              <a:gd name="T3" fmla="*/ 2936250 h 29"/>
              <a:gd name="T4" fmla="*/ 893679 w 19"/>
              <a:gd name="T5" fmla="*/ 1615072 h 29"/>
              <a:gd name="T6" fmla="*/ 1116932 w 19"/>
              <a:gd name="T7" fmla="*/ 0 h 29"/>
              <a:gd name="T8" fmla="*/ 1563771 w 19"/>
              <a:gd name="T9" fmla="*/ 293510 h 29"/>
              <a:gd name="T10" fmla="*/ 1563771 w 19"/>
              <a:gd name="T11" fmla="*/ 1027668 h 29"/>
              <a:gd name="T12" fmla="*/ 1898984 w 19"/>
              <a:gd name="T13" fmla="*/ 587403 h 29"/>
              <a:gd name="T14" fmla="*/ 2010611 w 19"/>
              <a:gd name="T15" fmla="*/ 587403 h 29"/>
              <a:gd name="T16" fmla="*/ 111626 w 19"/>
              <a:gd name="T17" fmla="*/ 4111057 h 29"/>
              <a:gd name="T18" fmla="*/ 0 w 19"/>
              <a:gd name="T19" fmla="*/ 3670409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29">
                <a:moveTo>
                  <a:pt x="0" y="25"/>
                </a:moveTo>
                <a:cubicBezTo>
                  <a:pt x="0" y="25"/>
                  <a:pt x="1" y="21"/>
                  <a:pt x="2" y="20"/>
                </a:cubicBezTo>
                <a:cubicBezTo>
                  <a:pt x="4" y="17"/>
                  <a:pt x="6" y="15"/>
                  <a:pt x="8" y="11"/>
                </a:cubicBezTo>
                <a:cubicBezTo>
                  <a:pt x="10" y="8"/>
                  <a:pt x="11" y="4"/>
                  <a:pt x="10" y="0"/>
                </a:cubicBezTo>
                <a:lnTo>
                  <a:pt x="14" y="2"/>
                </a:lnTo>
                <a:lnTo>
                  <a:pt x="14" y="7"/>
                </a:lnTo>
                <a:cubicBezTo>
                  <a:pt x="14" y="7"/>
                  <a:pt x="16" y="4"/>
                  <a:pt x="17" y="4"/>
                </a:cubicBezTo>
                <a:lnTo>
                  <a:pt x="18" y="4"/>
                </a:lnTo>
                <a:cubicBezTo>
                  <a:pt x="18" y="4"/>
                  <a:pt x="10" y="13"/>
                  <a:pt x="1" y="28"/>
                </a:cubicBezTo>
                <a:lnTo>
                  <a:pt x="0" y="25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1" name="Freeform 3457">
            <a:extLst>
              <a:ext uri="{FF2B5EF4-FFF2-40B4-BE49-F238E27FC236}">
                <a16:creationId xmlns:a16="http://schemas.microsoft.com/office/drawing/2014/main" id="{DBCE06C2-33EF-A142-929F-19B4C9388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06638"/>
            <a:ext cx="6350" cy="11112"/>
          </a:xfrm>
          <a:custGeom>
            <a:avLst/>
            <a:gdLst>
              <a:gd name="T0" fmla="*/ 111626 w 19"/>
              <a:gd name="T1" fmla="*/ 3978837 h 30"/>
              <a:gd name="T2" fmla="*/ 0 w 19"/>
              <a:gd name="T3" fmla="*/ 3429904 h 30"/>
              <a:gd name="T4" fmla="*/ 111626 w 19"/>
              <a:gd name="T5" fmla="*/ 2880971 h 30"/>
              <a:gd name="T6" fmla="*/ 446839 w 19"/>
              <a:gd name="T7" fmla="*/ 2194990 h 30"/>
              <a:gd name="T8" fmla="*/ 781718 w 19"/>
              <a:gd name="T9" fmla="*/ 1509010 h 30"/>
              <a:gd name="T10" fmla="*/ 1116932 w 19"/>
              <a:gd name="T11" fmla="*/ 274466 h 30"/>
              <a:gd name="T12" fmla="*/ 893679 w 19"/>
              <a:gd name="T13" fmla="*/ 1509010 h 30"/>
              <a:gd name="T14" fmla="*/ 558466 w 19"/>
              <a:gd name="T15" fmla="*/ 2194990 h 30"/>
              <a:gd name="T16" fmla="*/ 446839 w 19"/>
              <a:gd name="T17" fmla="*/ 2469457 h 30"/>
              <a:gd name="T18" fmla="*/ 0 w 19"/>
              <a:gd name="T19" fmla="*/ 3429904 h 30"/>
              <a:gd name="T20" fmla="*/ 111626 w 19"/>
              <a:gd name="T21" fmla="*/ 3704370 h 30"/>
              <a:gd name="T22" fmla="*/ 2010611 w 19"/>
              <a:gd name="T23" fmla="*/ 548933 h 30"/>
              <a:gd name="T24" fmla="*/ 1563771 w 19"/>
              <a:gd name="T25" fmla="*/ 960447 h 30"/>
              <a:gd name="T26" fmla="*/ 1452145 w 19"/>
              <a:gd name="T27" fmla="*/ 274466 h 30"/>
              <a:gd name="T28" fmla="*/ 1116932 w 19"/>
              <a:gd name="T29" fmla="*/ 137048 h 30"/>
              <a:gd name="T30" fmla="*/ 1116932 w 19"/>
              <a:gd name="T31" fmla="*/ 0 h 30"/>
              <a:gd name="T32" fmla="*/ 1563771 w 19"/>
              <a:gd name="T33" fmla="*/ 137048 h 30"/>
              <a:gd name="T34" fmla="*/ 1563771 w 19"/>
              <a:gd name="T35" fmla="*/ 960447 h 30"/>
              <a:gd name="T36" fmla="*/ 1898984 w 19"/>
              <a:gd name="T37" fmla="*/ 548933 h 30"/>
              <a:gd name="T38" fmla="*/ 2010611 w 19"/>
              <a:gd name="T39" fmla="*/ 548933 h 30"/>
              <a:gd name="T40" fmla="*/ 2010611 w 19"/>
              <a:gd name="T41" fmla="*/ 548933 h 30"/>
              <a:gd name="T42" fmla="*/ 2010611 w 19"/>
              <a:gd name="T43" fmla="*/ 548933 h 30"/>
              <a:gd name="T44" fmla="*/ 2010611 w 19"/>
              <a:gd name="T45" fmla="*/ 548933 h 30"/>
              <a:gd name="T46" fmla="*/ 111626 w 19"/>
              <a:gd name="T47" fmla="*/ 3841418 h 30"/>
              <a:gd name="T48" fmla="*/ 111626 w 19"/>
              <a:gd name="T49" fmla="*/ 3978837 h 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" h="30">
                <a:moveTo>
                  <a:pt x="1" y="29"/>
                </a:moveTo>
                <a:lnTo>
                  <a:pt x="0" y="25"/>
                </a:lnTo>
                <a:cubicBezTo>
                  <a:pt x="0" y="23"/>
                  <a:pt x="1" y="21"/>
                  <a:pt x="1" y="21"/>
                </a:cubicBezTo>
                <a:cubicBezTo>
                  <a:pt x="3" y="18"/>
                  <a:pt x="4" y="17"/>
                  <a:pt x="4" y="16"/>
                </a:cubicBezTo>
                <a:cubicBezTo>
                  <a:pt x="6" y="15"/>
                  <a:pt x="7" y="13"/>
                  <a:pt x="7" y="11"/>
                </a:cubicBezTo>
                <a:cubicBezTo>
                  <a:pt x="9" y="9"/>
                  <a:pt x="11" y="5"/>
                  <a:pt x="10" y="2"/>
                </a:cubicBezTo>
                <a:cubicBezTo>
                  <a:pt x="11" y="5"/>
                  <a:pt x="11" y="9"/>
                  <a:pt x="8" y="11"/>
                </a:cubicBezTo>
                <a:cubicBezTo>
                  <a:pt x="7" y="14"/>
                  <a:pt x="6" y="15"/>
                  <a:pt x="5" y="16"/>
                </a:cubicBezTo>
                <a:cubicBezTo>
                  <a:pt x="4" y="17"/>
                  <a:pt x="4" y="18"/>
                  <a:pt x="4" y="18"/>
                </a:cubicBezTo>
                <a:cubicBezTo>
                  <a:pt x="1" y="22"/>
                  <a:pt x="0" y="25"/>
                  <a:pt x="0" y="25"/>
                </a:cubicBezTo>
                <a:lnTo>
                  <a:pt x="1" y="27"/>
                </a:lnTo>
                <a:cubicBezTo>
                  <a:pt x="9" y="13"/>
                  <a:pt x="17" y="5"/>
                  <a:pt x="18" y="4"/>
                </a:cubicBezTo>
                <a:cubicBezTo>
                  <a:pt x="16" y="5"/>
                  <a:pt x="14" y="7"/>
                  <a:pt x="14" y="7"/>
                </a:cubicBezTo>
                <a:lnTo>
                  <a:pt x="13" y="2"/>
                </a:lnTo>
                <a:lnTo>
                  <a:pt x="10" y="1"/>
                </a:lnTo>
                <a:cubicBezTo>
                  <a:pt x="10" y="0"/>
                  <a:pt x="10" y="0"/>
                  <a:pt x="10" y="0"/>
                </a:cubicBezTo>
                <a:lnTo>
                  <a:pt x="14" y="1"/>
                </a:lnTo>
                <a:lnTo>
                  <a:pt x="14" y="7"/>
                </a:lnTo>
                <a:cubicBezTo>
                  <a:pt x="14" y="7"/>
                  <a:pt x="16" y="4"/>
                  <a:pt x="17" y="4"/>
                </a:cubicBezTo>
                <a:lnTo>
                  <a:pt x="18" y="4"/>
                </a:lnTo>
                <a:cubicBezTo>
                  <a:pt x="18" y="5"/>
                  <a:pt x="10" y="14"/>
                  <a:pt x="1" y="28"/>
                </a:cubicBezTo>
                <a:lnTo>
                  <a:pt x="1" y="2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2" name="Freeform 3458">
            <a:extLst>
              <a:ext uri="{FF2B5EF4-FFF2-40B4-BE49-F238E27FC236}">
                <a16:creationId xmlns:a16="http://schemas.microsoft.com/office/drawing/2014/main" id="{B211A9A7-90D1-E941-94D3-020D98A00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305050"/>
            <a:ext cx="3175" cy="3175"/>
          </a:xfrm>
          <a:custGeom>
            <a:avLst/>
            <a:gdLst>
              <a:gd name="T0" fmla="*/ 0 w 8"/>
              <a:gd name="T1" fmla="*/ 83416 h 11"/>
              <a:gd name="T2" fmla="*/ 315119 w 8"/>
              <a:gd name="T3" fmla="*/ 0 h 11"/>
              <a:gd name="T4" fmla="*/ 1102519 w 8"/>
              <a:gd name="T5" fmla="*/ 749877 h 11"/>
              <a:gd name="T6" fmla="*/ 944959 w 8"/>
              <a:gd name="T7" fmla="*/ 833005 h 11"/>
              <a:gd name="T8" fmla="*/ 0 w 8"/>
              <a:gd name="T9" fmla="*/ 8341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0" y="1"/>
                </a:moveTo>
                <a:lnTo>
                  <a:pt x="2" y="0"/>
                </a:lnTo>
                <a:cubicBezTo>
                  <a:pt x="2" y="3"/>
                  <a:pt x="7" y="9"/>
                  <a:pt x="7" y="9"/>
                </a:cubicBezTo>
                <a:lnTo>
                  <a:pt x="6" y="10"/>
                </a:lnTo>
                <a:cubicBezTo>
                  <a:pt x="1" y="7"/>
                  <a:pt x="0" y="3"/>
                  <a:pt x="0" y="1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3" name="Freeform 3459">
            <a:extLst>
              <a:ext uri="{FF2B5EF4-FFF2-40B4-BE49-F238E27FC236}">
                <a16:creationId xmlns:a16="http://schemas.microsoft.com/office/drawing/2014/main" id="{64B89C5D-60DE-7048-999D-FB988D34B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305050"/>
            <a:ext cx="3175" cy="3175"/>
          </a:xfrm>
          <a:custGeom>
            <a:avLst/>
            <a:gdLst>
              <a:gd name="T0" fmla="*/ 787400 w 8"/>
              <a:gd name="T1" fmla="*/ 833005 h 11"/>
              <a:gd name="T2" fmla="*/ 0 w 8"/>
              <a:gd name="T3" fmla="*/ 249959 h 11"/>
              <a:gd name="T4" fmla="*/ 944959 w 8"/>
              <a:gd name="T5" fmla="*/ 833005 h 11"/>
              <a:gd name="T6" fmla="*/ 787400 w 8"/>
              <a:gd name="T7" fmla="*/ 833005 h 11"/>
              <a:gd name="T8" fmla="*/ 630238 w 8"/>
              <a:gd name="T9" fmla="*/ 416502 h 11"/>
              <a:gd name="T10" fmla="*/ 157559 w 8"/>
              <a:gd name="T11" fmla="*/ 0 h 11"/>
              <a:gd name="T12" fmla="*/ 630238 w 8"/>
              <a:gd name="T13" fmla="*/ 416502 h 11"/>
              <a:gd name="T14" fmla="*/ 1102519 w 8"/>
              <a:gd name="T15" fmla="*/ 749877 h 11"/>
              <a:gd name="T16" fmla="*/ 630238 w 8"/>
              <a:gd name="T17" fmla="*/ 416502 h 11"/>
              <a:gd name="T18" fmla="*/ 1102519 w 8"/>
              <a:gd name="T19" fmla="*/ 666461 h 11"/>
              <a:gd name="T20" fmla="*/ 1102519 w 8"/>
              <a:gd name="T21" fmla="*/ 749877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1">
                <a:moveTo>
                  <a:pt x="5" y="10"/>
                </a:moveTo>
                <a:cubicBezTo>
                  <a:pt x="2" y="8"/>
                  <a:pt x="1" y="5"/>
                  <a:pt x="0" y="3"/>
                </a:cubicBezTo>
                <a:cubicBezTo>
                  <a:pt x="1" y="4"/>
                  <a:pt x="3" y="7"/>
                  <a:pt x="6" y="10"/>
                </a:cubicBezTo>
                <a:lnTo>
                  <a:pt x="5" y="10"/>
                </a:lnTo>
                <a:close/>
                <a:moveTo>
                  <a:pt x="4" y="5"/>
                </a:moveTo>
                <a:cubicBezTo>
                  <a:pt x="3" y="4"/>
                  <a:pt x="1" y="1"/>
                  <a:pt x="1" y="0"/>
                </a:cubicBezTo>
                <a:cubicBezTo>
                  <a:pt x="1" y="1"/>
                  <a:pt x="3" y="3"/>
                  <a:pt x="4" y="5"/>
                </a:cubicBezTo>
                <a:close/>
                <a:moveTo>
                  <a:pt x="7" y="9"/>
                </a:moveTo>
                <a:cubicBezTo>
                  <a:pt x="6" y="8"/>
                  <a:pt x="5" y="7"/>
                  <a:pt x="4" y="5"/>
                </a:cubicBezTo>
                <a:lnTo>
                  <a:pt x="7" y="8"/>
                </a:lnTo>
                <a:lnTo>
                  <a:pt x="7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4" name="Freeform 3460">
            <a:extLst>
              <a:ext uri="{FF2B5EF4-FFF2-40B4-BE49-F238E27FC236}">
                <a16:creationId xmlns:a16="http://schemas.microsoft.com/office/drawing/2014/main" id="{524044F3-A67C-D640-A8E0-ABE5BAF92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03463"/>
            <a:ext cx="1587" cy="3175"/>
          </a:xfrm>
          <a:custGeom>
            <a:avLst/>
            <a:gdLst>
              <a:gd name="T0" fmla="*/ 0 w 6"/>
              <a:gd name="T1" fmla="*/ 833005 h 11"/>
              <a:gd name="T2" fmla="*/ 70093 w 6"/>
              <a:gd name="T3" fmla="*/ 0 h 11"/>
              <a:gd name="T4" fmla="*/ 349934 w 6"/>
              <a:gd name="T5" fmla="*/ 0 h 11"/>
              <a:gd name="T6" fmla="*/ 210013 w 6"/>
              <a:gd name="T7" fmla="*/ 666461 h 11"/>
              <a:gd name="T8" fmla="*/ 0 w 6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1">
                <a:moveTo>
                  <a:pt x="0" y="10"/>
                </a:moveTo>
                <a:cubicBezTo>
                  <a:pt x="3" y="6"/>
                  <a:pt x="1" y="1"/>
                  <a:pt x="1" y="0"/>
                </a:cubicBezTo>
                <a:lnTo>
                  <a:pt x="5" y="0"/>
                </a:lnTo>
                <a:cubicBezTo>
                  <a:pt x="5" y="3"/>
                  <a:pt x="3" y="8"/>
                  <a:pt x="3" y="8"/>
                </a:cubicBezTo>
                <a:lnTo>
                  <a:pt x="0" y="10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5" name="Freeform 3461">
            <a:extLst>
              <a:ext uri="{FF2B5EF4-FFF2-40B4-BE49-F238E27FC236}">
                <a16:creationId xmlns:a16="http://schemas.microsoft.com/office/drawing/2014/main" id="{D73CCA19-E168-A145-83C8-4C86BB0B3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03463"/>
            <a:ext cx="1587" cy="3175"/>
          </a:xfrm>
          <a:custGeom>
            <a:avLst/>
            <a:gdLst>
              <a:gd name="T0" fmla="*/ 157510 w 4"/>
              <a:gd name="T1" fmla="*/ 833005 h 11"/>
              <a:gd name="T2" fmla="*/ 0 w 4"/>
              <a:gd name="T3" fmla="*/ 749877 h 11"/>
              <a:gd name="T4" fmla="*/ 157510 w 4"/>
              <a:gd name="T5" fmla="*/ 0 h 11"/>
              <a:gd name="T6" fmla="*/ 157510 w 4"/>
              <a:gd name="T7" fmla="*/ 0 h 11"/>
              <a:gd name="T8" fmla="*/ 157510 w 4"/>
              <a:gd name="T9" fmla="*/ 749877 h 11"/>
              <a:gd name="T10" fmla="*/ 472133 w 4"/>
              <a:gd name="T11" fmla="*/ 666461 h 11"/>
              <a:gd name="T12" fmla="*/ 157510 w 4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1">
                <a:moveTo>
                  <a:pt x="1" y="10"/>
                </a:moveTo>
                <a:lnTo>
                  <a:pt x="0" y="9"/>
                </a:lnTo>
                <a:cubicBezTo>
                  <a:pt x="1" y="6"/>
                  <a:pt x="1" y="0"/>
                  <a:pt x="1" y="0"/>
                </a:cubicBezTo>
                <a:cubicBezTo>
                  <a:pt x="1" y="0"/>
                  <a:pt x="3" y="5"/>
                  <a:pt x="1" y="9"/>
                </a:cubicBezTo>
                <a:lnTo>
                  <a:pt x="3" y="8"/>
                </a:lnTo>
                <a:lnTo>
                  <a:pt x="1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6" name="Freeform 3462">
            <a:extLst>
              <a:ext uri="{FF2B5EF4-FFF2-40B4-BE49-F238E27FC236}">
                <a16:creationId xmlns:a16="http://schemas.microsoft.com/office/drawing/2014/main" id="{B2D8004E-FACF-3748-B817-7BE60B97D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295525"/>
            <a:ext cx="6350" cy="6350"/>
          </a:xfrm>
          <a:custGeom>
            <a:avLst/>
            <a:gdLst>
              <a:gd name="T0" fmla="*/ 0 w 16"/>
              <a:gd name="T1" fmla="*/ 0 h 18"/>
              <a:gd name="T2" fmla="*/ 315119 w 16"/>
              <a:gd name="T3" fmla="*/ 249061 h 18"/>
              <a:gd name="T4" fmla="*/ 787400 w 16"/>
              <a:gd name="T5" fmla="*/ 1369131 h 18"/>
              <a:gd name="T6" fmla="*/ 1417638 w 16"/>
              <a:gd name="T7" fmla="*/ 1120069 h 18"/>
              <a:gd name="T8" fmla="*/ 2362597 w 16"/>
              <a:gd name="T9" fmla="*/ 622300 h 18"/>
              <a:gd name="T10" fmla="*/ 2362597 w 16"/>
              <a:gd name="T11" fmla="*/ 995539 h 18"/>
              <a:gd name="T12" fmla="*/ 944959 w 16"/>
              <a:gd name="T13" fmla="*/ 1742369 h 18"/>
              <a:gd name="T14" fmla="*/ 630238 w 16"/>
              <a:gd name="T15" fmla="*/ 1991078 h 18"/>
              <a:gd name="T16" fmla="*/ 157559 w 16"/>
              <a:gd name="T17" fmla="*/ 2115608 h 18"/>
              <a:gd name="T18" fmla="*/ 0 w 16"/>
              <a:gd name="T19" fmla="*/ 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2" y="2"/>
                </a:lnTo>
                <a:cubicBezTo>
                  <a:pt x="1" y="8"/>
                  <a:pt x="3" y="11"/>
                  <a:pt x="5" y="11"/>
                </a:cubicBezTo>
                <a:cubicBezTo>
                  <a:pt x="6" y="11"/>
                  <a:pt x="7" y="11"/>
                  <a:pt x="9" y="9"/>
                </a:cubicBezTo>
                <a:cubicBezTo>
                  <a:pt x="11" y="8"/>
                  <a:pt x="15" y="5"/>
                  <a:pt x="15" y="5"/>
                </a:cubicBezTo>
                <a:lnTo>
                  <a:pt x="15" y="8"/>
                </a:lnTo>
                <a:cubicBezTo>
                  <a:pt x="13" y="10"/>
                  <a:pt x="8" y="13"/>
                  <a:pt x="6" y="14"/>
                </a:cubicBezTo>
                <a:cubicBezTo>
                  <a:pt x="3" y="14"/>
                  <a:pt x="4" y="16"/>
                  <a:pt x="4" y="16"/>
                </a:cubicBezTo>
                <a:lnTo>
                  <a:pt x="1" y="17"/>
                </a:lnTo>
                <a:cubicBezTo>
                  <a:pt x="0" y="11"/>
                  <a:pt x="0" y="0"/>
                  <a:pt x="0" y="0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7" name="Freeform 3463">
            <a:extLst>
              <a:ext uri="{FF2B5EF4-FFF2-40B4-BE49-F238E27FC236}">
                <a16:creationId xmlns:a16="http://schemas.microsoft.com/office/drawing/2014/main" id="{BE53D444-DE08-F44D-A1B9-83BE62A28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0675" y="2295525"/>
            <a:ext cx="6350" cy="6350"/>
          </a:xfrm>
          <a:custGeom>
            <a:avLst/>
            <a:gdLst>
              <a:gd name="T0" fmla="*/ 0 w 18"/>
              <a:gd name="T1" fmla="*/ 2115608 h 18"/>
              <a:gd name="T2" fmla="*/ 0 w 18"/>
              <a:gd name="T3" fmla="*/ 124531 h 18"/>
              <a:gd name="T4" fmla="*/ 0 w 18"/>
              <a:gd name="T5" fmla="*/ 0 h 18"/>
              <a:gd name="T6" fmla="*/ 373239 w 18"/>
              <a:gd name="T7" fmla="*/ 249061 h 18"/>
              <a:gd name="T8" fmla="*/ 622300 w 18"/>
              <a:gd name="T9" fmla="*/ 1369131 h 18"/>
              <a:gd name="T10" fmla="*/ 871008 w 18"/>
              <a:gd name="T11" fmla="*/ 1244600 h 18"/>
              <a:gd name="T12" fmla="*/ 1742369 w 18"/>
              <a:gd name="T13" fmla="*/ 622300 h 18"/>
              <a:gd name="T14" fmla="*/ 2115608 w 18"/>
              <a:gd name="T15" fmla="*/ 995539 h 18"/>
              <a:gd name="T16" fmla="*/ 746831 w 18"/>
              <a:gd name="T17" fmla="*/ 1742369 h 18"/>
              <a:gd name="T18" fmla="*/ 497769 w 18"/>
              <a:gd name="T19" fmla="*/ 1991078 h 18"/>
              <a:gd name="T20" fmla="*/ 124531 w 18"/>
              <a:gd name="T21" fmla="*/ 1991078 h 18"/>
              <a:gd name="T22" fmla="*/ 373239 w 18"/>
              <a:gd name="T23" fmla="*/ 1866900 h 18"/>
              <a:gd name="T24" fmla="*/ 622300 w 18"/>
              <a:gd name="T25" fmla="*/ 1617839 h 18"/>
              <a:gd name="T26" fmla="*/ 1866900 w 18"/>
              <a:gd name="T27" fmla="*/ 871008 h 18"/>
              <a:gd name="T28" fmla="*/ 1742369 w 18"/>
              <a:gd name="T29" fmla="*/ 622300 h 18"/>
              <a:gd name="T30" fmla="*/ 1120069 w 18"/>
              <a:gd name="T31" fmla="*/ 1244600 h 18"/>
              <a:gd name="T32" fmla="*/ 622300 w 18"/>
              <a:gd name="T33" fmla="*/ 1369131 h 18"/>
              <a:gd name="T34" fmla="*/ 249061 w 18"/>
              <a:gd name="T35" fmla="*/ 249061 h 18"/>
              <a:gd name="T36" fmla="*/ 0 w 18"/>
              <a:gd name="T37" fmla="*/ 124531 h 18"/>
              <a:gd name="T38" fmla="*/ 124531 w 18"/>
              <a:gd name="T39" fmla="*/ 2115608 h 18"/>
              <a:gd name="T40" fmla="*/ 0 w 18"/>
              <a:gd name="T41" fmla="*/ 2115608 h 18"/>
              <a:gd name="T42" fmla="*/ 124531 w 18"/>
              <a:gd name="T43" fmla="*/ 2115608 h 18"/>
              <a:gd name="T44" fmla="*/ 124531 w 18"/>
              <a:gd name="T45" fmla="*/ 1991078 h 18"/>
              <a:gd name="T46" fmla="*/ 124531 w 18"/>
              <a:gd name="T47" fmla="*/ 2115608 h 18"/>
              <a:gd name="T48" fmla="*/ 124531 w 18"/>
              <a:gd name="T49" fmla="*/ 2115608 h 1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" h="18">
                <a:moveTo>
                  <a:pt x="0" y="17"/>
                </a:moveTo>
                <a:lnTo>
                  <a:pt x="0" y="1"/>
                </a:lnTo>
                <a:lnTo>
                  <a:pt x="0" y="0"/>
                </a:lnTo>
                <a:lnTo>
                  <a:pt x="3" y="2"/>
                </a:lnTo>
                <a:cubicBezTo>
                  <a:pt x="1" y="8"/>
                  <a:pt x="3" y="10"/>
                  <a:pt x="5" y="11"/>
                </a:cubicBezTo>
                <a:cubicBezTo>
                  <a:pt x="6" y="11"/>
                  <a:pt x="6" y="10"/>
                  <a:pt x="7" y="10"/>
                </a:cubicBezTo>
                <a:cubicBezTo>
                  <a:pt x="10" y="8"/>
                  <a:pt x="14" y="5"/>
                  <a:pt x="14" y="5"/>
                </a:cubicBezTo>
                <a:lnTo>
                  <a:pt x="17" y="8"/>
                </a:lnTo>
                <a:cubicBezTo>
                  <a:pt x="13" y="11"/>
                  <a:pt x="8" y="13"/>
                  <a:pt x="6" y="14"/>
                </a:cubicBezTo>
                <a:cubicBezTo>
                  <a:pt x="4" y="15"/>
                  <a:pt x="4" y="16"/>
                  <a:pt x="4" y="16"/>
                </a:cubicBezTo>
                <a:lnTo>
                  <a:pt x="1" y="16"/>
                </a:lnTo>
                <a:lnTo>
                  <a:pt x="3" y="15"/>
                </a:lnTo>
                <a:cubicBezTo>
                  <a:pt x="3" y="15"/>
                  <a:pt x="3" y="14"/>
                  <a:pt x="5" y="13"/>
                </a:cubicBezTo>
                <a:cubicBezTo>
                  <a:pt x="7" y="11"/>
                  <a:pt x="13" y="10"/>
                  <a:pt x="15" y="7"/>
                </a:cubicBezTo>
                <a:lnTo>
                  <a:pt x="14" y="5"/>
                </a:lnTo>
                <a:cubicBezTo>
                  <a:pt x="14" y="5"/>
                  <a:pt x="11" y="9"/>
                  <a:pt x="9" y="10"/>
                </a:cubicBezTo>
                <a:cubicBezTo>
                  <a:pt x="7" y="11"/>
                  <a:pt x="6" y="11"/>
                  <a:pt x="5" y="11"/>
                </a:cubicBezTo>
                <a:cubicBezTo>
                  <a:pt x="3" y="11"/>
                  <a:pt x="0" y="8"/>
                  <a:pt x="2" y="2"/>
                </a:cubicBezTo>
                <a:lnTo>
                  <a:pt x="0" y="1"/>
                </a:lnTo>
                <a:cubicBezTo>
                  <a:pt x="0" y="1"/>
                  <a:pt x="0" y="10"/>
                  <a:pt x="1" y="17"/>
                </a:cubicBezTo>
                <a:lnTo>
                  <a:pt x="0" y="17"/>
                </a:lnTo>
                <a:close/>
                <a:moveTo>
                  <a:pt x="1" y="17"/>
                </a:moveTo>
                <a:lnTo>
                  <a:pt x="1" y="16"/>
                </a:lnTo>
                <a:lnTo>
                  <a:pt x="1" y="17"/>
                </a:lnTo>
                <a:cubicBezTo>
                  <a:pt x="1" y="17"/>
                  <a:pt x="1" y="17"/>
                  <a:pt x="1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8" name="Freeform 3464">
            <a:extLst>
              <a:ext uri="{FF2B5EF4-FFF2-40B4-BE49-F238E27FC236}">
                <a16:creationId xmlns:a16="http://schemas.microsoft.com/office/drawing/2014/main" id="{03F3D3E3-4057-9D41-91CC-C2886D4DE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12988"/>
            <a:ext cx="1587" cy="4762"/>
          </a:xfrm>
          <a:custGeom>
            <a:avLst/>
            <a:gdLst>
              <a:gd name="T0" fmla="*/ 100616 w 5"/>
              <a:gd name="T1" fmla="*/ 0 h 13"/>
              <a:gd name="T2" fmla="*/ 403098 w 5"/>
              <a:gd name="T3" fmla="*/ 134069 h 13"/>
              <a:gd name="T4" fmla="*/ 302165 w 5"/>
              <a:gd name="T5" fmla="*/ 1610289 h 13"/>
              <a:gd name="T6" fmla="*/ 0 w 5"/>
              <a:gd name="T7" fmla="*/ 1475854 h 13"/>
              <a:gd name="T8" fmla="*/ 100616 w 5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3">
                <a:moveTo>
                  <a:pt x="1" y="0"/>
                </a:moveTo>
                <a:lnTo>
                  <a:pt x="4" y="1"/>
                </a:lnTo>
                <a:cubicBezTo>
                  <a:pt x="2" y="2"/>
                  <a:pt x="3" y="12"/>
                  <a:pt x="3" y="12"/>
                </a:cubicBezTo>
                <a:lnTo>
                  <a:pt x="0" y="11"/>
                </a:lnTo>
                <a:cubicBezTo>
                  <a:pt x="0" y="7"/>
                  <a:pt x="1" y="0"/>
                  <a:pt x="1" y="0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19" name="Freeform 3465">
            <a:extLst>
              <a:ext uri="{FF2B5EF4-FFF2-40B4-BE49-F238E27FC236}">
                <a16:creationId xmlns:a16="http://schemas.microsoft.com/office/drawing/2014/main" id="{F57914B9-9C43-3245-933C-855284A1E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12988"/>
            <a:ext cx="1587" cy="4762"/>
          </a:xfrm>
          <a:custGeom>
            <a:avLst/>
            <a:gdLst>
              <a:gd name="T0" fmla="*/ 349934 w 6"/>
              <a:gd name="T1" fmla="*/ 1610289 h 13"/>
              <a:gd name="T2" fmla="*/ 70093 w 6"/>
              <a:gd name="T3" fmla="*/ 1475854 h 13"/>
              <a:gd name="T4" fmla="*/ 70093 w 6"/>
              <a:gd name="T5" fmla="*/ 0 h 13"/>
              <a:gd name="T6" fmla="*/ 139921 w 6"/>
              <a:gd name="T7" fmla="*/ 0 h 13"/>
              <a:gd name="T8" fmla="*/ 139921 w 6"/>
              <a:gd name="T9" fmla="*/ 1475854 h 13"/>
              <a:gd name="T10" fmla="*/ 210013 w 6"/>
              <a:gd name="T11" fmla="*/ 1475854 h 13"/>
              <a:gd name="T12" fmla="*/ 349934 w 6"/>
              <a:gd name="T13" fmla="*/ 134069 h 13"/>
              <a:gd name="T14" fmla="*/ 349934 w 6"/>
              <a:gd name="T15" fmla="*/ 134069 h 13"/>
              <a:gd name="T16" fmla="*/ 349934 w 6"/>
              <a:gd name="T17" fmla="*/ 134069 h 13"/>
              <a:gd name="T18" fmla="*/ 349934 w 6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3">
                <a:moveTo>
                  <a:pt x="5" y="12"/>
                </a:moveTo>
                <a:lnTo>
                  <a:pt x="1" y="11"/>
                </a:lnTo>
                <a:cubicBezTo>
                  <a:pt x="0" y="7"/>
                  <a:pt x="1" y="0"/>
                  <a:pt x="1" y="0"/>
                </a:cubicBezTo>
                <a:lnTo>
                  <a:pt x="2" y="0"/>
                </a:lnTo>
                <a:cubicBezTo>
                  <a:pt x="2" y="2"/>
                  <a:pt x="1" y="8"/>
                  <a:pt x="2" y="11"/>
                </a:cubicBezTo>
                <a:lnTo>
                  <a:pt x="3" y="11"/>
                </a:lnTo>
                <a:cubicBezTo>
                  <a:pt x="3" y="9"/>
                  <a:pt x="3" y="2"/>
                  <a:pt x="5" y="1"/>
                </a:cubicBezTo>
                <a:cubicBezTo>
                  <a:pt x="5" y="2"/>
                  <a:pt x="4" y="7"/>
                  <a:pt x="5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0" name="Freeform 3466">
            <a:extLst>
              <a:ext uri="{FF2B5EF4-FFF2-40B4-BE49-F238E27FC236}">
                <a16:creationId xmlns:a16="http://schemas.microsoft.com/office/drawing/2014/main" id="{522D401D-DC42-7E40-A620-5D5699226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3" y="2314575"/>
            <a:ext cx="3175" cy="3175"/>
          </a:xfrm>
          <a:custGeom>
            <a:avLst/>
            <a:gdLst>
              <a:gd name="T0" fmla="*/ 622300 w 9"/>
              <a:gd name="T1" fmla="*/ 0 h 7"/>
              <a:gd name="T2" fmla="*/ 995539 w 9"/>
              <a:gd name="T3" fmla="*/ 411389 h 7"/>
              <a:gd name="T4" fmla="*/ 497769 w 9"/>
              <a:gd name="T5" fmla="*/ 822779 h 7"/>
              <a:gd name="T6" fmla="*/ 0 w 9"/>
              <a:gd name="T7" fmla="*/ 1234168 h 7"/>
              <a:gd name="T8" fmla="*/ 622300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7">
                <a:moveTo>
                  <a:pt x="5" y="0"/>
                </a:moveTo>
                <a:lnTo>
                  <a:pt x="8" y="2"/>
                </a:lnTo>
                <a:cubicBezTo>
                  <a:pt x="5" y="4"/>
                  <a:pt x="4" y="4"/>
                  <a:pt x="4" y="4"/>
                </a:cubicBezTo>
                <a:lnTo>
                  <a:pt x="0" y="6"/>
                </a:lnTo>
                <a:cubicBezTo>
                  <a:pt x="3" y="4"/>
                  <a:pt x="5" y="0"/>
                  <a:pt x="5" y="0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1" name="Freeform 3467">
            <a:extLst>
              <a:ext uri="{FF2B5EF4-FFF2-40B4-BE49-F238E27FC236}">
                <a16:creationId xmlns:a16="http://schemas.microsoft.com/office/drawing/2014/main" id="{6F9FAD5F-2BE4-BB4B-A9EE-DAF4B417D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314575"/>
            <a:ext cx="3175" cy="3175"/>
          </a:xfrm>
          <a:custGeom>
            <a:avLst/>
            <a:gdLst>
              <a:gd name="T0" fmla="*/ 0 w 10"/>
              <a:gd name="T1" fmla="*/ 1234168 h 7"/>
              <a:gd name="T2" fmla="*/ 0 w 10"/>
              <a:gd name="T3" fmla="*/ 1234168 h 7"/>
              <a:gd name="T4" fmla="*/ 0 w 10"/>
              <a:gd name="T5" fmla="*/ 1234168 h 7"/>
              <a:gd name="T6" fmla="*/ 604838 w 10"/>
              <a:gd name="T7" fmla="*/ 0 h 7"/>
              <a:gd name="T8" fmla="*/ 907415 w 10"/>
              <a:gd name="T9" fmla="*/ 411389 h 7"/>
              <a:gd name="T10" fmla="*/ 504190 w 10"/>
              <a:gd name="T11" fmla="*/ 1234168 h 7"/>
              <a:gd name="T12" fmla="*/ 0 w 10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0" y="6"/>
                </a:lnTo>
                <a:cubicBezTo>
                  <a:pt x="3" y="4"/>
                  <a:pt x="6" y="0"/>
                  <a:pt x="6" y="0"/>
                </a:cubicBezTo>
                <a:lnTo>
                  <a:pt x="9" y="2"/>
                </a:lnTo>
                <a:cubicBezTo>
                  <a:pt x="6" y="4"/>
                  <a:pt x="5" y="4"/>
                  <a:pt x="5" y="6"/>
                </a:cubicBez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2" name="Freeform 3468">
            <a:extLst>
              <a:ext uri="{FF2B5EF4-FFF2-40B4-BE49-F238E27FC236}">
                <a16:creationId xmlns:a16="http://schemas.microsoft.com/office/drawing/2014/main" id="{AD9F7F16-78E7-B34D-9685-CCC2E05EB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297113"/>
            <a:ext cx="34925" cy="15875"/>
          </a:xfrm>
          <a:custGeom>
            <a:avLst/>
            <a:gdLst>
              <a:gd name="T0" fmla="*/ 1244600 w 99"/>
              <a:gd name="T1" fmla="*/ 3334785 h 46"/>
              <a:gd name="T2" fmla="*/ 995539 w 99"/>
              <a:gd name="T3" fmla="*/ 3453848 h 46"/>
              <a:gd name="T4" fmla="*/ 497769 w 99"/>
              <a:gd name="T5" fmla="*/ 3572910 h 46"/>
              <a:gd name="T6" fmla="*/ 0 w 99"/>
              <a:gd name="T7" fmla="*/ 3811035 h 46"/>
              <a:gd name="T8" fmla="*/ 124531 w 99"/>
              <a:gd name="T9" fmla="*/ 3215723 h 46"/>
              <a:gd name="T10" fmla="*/ 0 w 99"/>
              <a:gd name="T11" fmla="*/ 2858535 h 46"/>
              <a:gd name="T12" fmla="*/ 249061 w 99"/>
              <a:gd name="T13" fmla="*/ 2262878 h 46"/>
              <a:gd name="T14" fmla="*/ 871008 w 99"/>
              <a:gd name="T15" fmla="*/ 2143815 h 46"/>
              <a:gd name="T16" fmla="*/ 1244600 w 99"/>
              <a:gd name="T17" fmla="*/ 2024753 h 46"/>
              <a:gd name="T18" fmla="*/ 1617839 w 99"/>
              <a:gd name="T19" fmla="*/ 1905690 h 46"/>
              <a:gd name="T20" fmla="*/ 1991078 w 99"/>
              <a:gd name="T21" fmla="*/ 1667565 h 46"/>
              <a:gd name="T22" fmla="*/ 2862439 w 99"/>
              <a:gd name="T23" fmla="*/ 1190970 h 46"/>
              <a:gd name="T24" fmla="*/ 3111147 w 99"/>
              <a:gd name="T25" fmla="*/ 1429095 h 46"/>
              <a:gd name="T26" fmla="*/ 3360208 w 99"/>
              <a:gd name="T27" fmla="*/ 1429095 h 46"/>
              <a:gd name="T28" fmla="*/ 3609269 w 99"/>
              <a:gd name="T29" fmla="*/ 1429095 h 46"/>
              <a:gd name="T30" fmla="*/ 3857978 w 99"/>
              <a:gd name="T31" fmla="*/ 1310033 h 46"/>
              <a:gd name="T32" fmla="*/ 4355747 w 99"/>
              <a:gd name="T33" fmla="*/ 1429095 h 46"/>
              <a:gd name="T34" fmla="*/ 4978047 w 99"/>
              <a:gd name="T35" fmla="*/ 1310033 h 46"/>
              <a:gd name="T36" fmla="*/ 5475817 w 99"/>
              <a:gd name="T37" fmla="*/ 1429095 h 46"/>
              <a:gd name="T38" fmla="*/ 5849408 w 99"/>
              <a:gd name="T39" fmla="*/ 1310033 h 46"/>
              <a:gd name="T40" fmla="*/ 6098117 w 99"/>
              <a:gd name="T41" fmla="*/ 952845 h 46"/>
              <a:gd name="T42" fmla="*/ 6595886 w 99"/>
              <a:gd name="T43" fmla="*/ 595658 h 46"/>
              <a:gd name="T44" fmla="*/ 7093656 w 99"/>
              <a:gd name="T45" fmla="*/ 357188 h 46"/>
              <a:gd name="T46" fmla="*/ 7342717 w 99"/>
              <a:gd name="T47" fmla="*/ 476250 h 46"/>
              <a:gd name="T48" fmla="*/ 7840486 w 99"/>
              <a:gd name="T49" fmla="*/ 357188 h 46"/>
              <a:gd name="T50" fmla="*/ 8462786 w 99"/>
              <a:gd name="T51" fmla="*/ 595658 h 46"/>
              <a:gd name="T52" fmla="*/ 8836025 w 99"/>
              <a:gd name="T53" fmla="*/ 476250 h 46"/>
              <a:gd name="T54" fmla="*/ 9582856 w 99"/>
              <a:gd name="T55" fmla="*/ 476250 h 46"/>
              <a:gd name="T56" fmla="*/ 10578394 w 99"/>
              <a:gd name="T57" fmla="*/ 952845 h 46"/>
              <a:gd name="T58" fmla="*/ 10951633 w 99"/>
              <a:gd name="T59" fmla="*/ 1429095 h 46"/>
              <a:gd name="T60" fmla="*/ 11200694 w 99"/>
              <a:gd name="T61" fmla="*/ 2143815 h 46"/>
              <a:gd name="T62" fmla="*/ 11325225 w 99"/>
              <a:gd name="T63" fmla="*/ 2501003 h 46"/>
              <a:gd name="T64" fmla="*/ 11822994 w 99"/>
              <a:gd name="T65" fmla="*/ 3096660 h 46"/>
              <a:gd name="T66" fmla="*/ 11822994 w 99"/>
              <a:gd name="T67" fmla="*/ 3572910 h 46"/>
              <a:gd name="T68" fmla="*/ 11698464 w 99"/>
              <a:gd name="T69" fmla="*/ 4049505 h 46"/>
              <a:gd name="T70" fmla="*/ 11200694 w 99"/>
              <a:gd name="T71" fmla="*/ 5240476 h 46"/>
              <a:gd name="T72" fmla="*/ 10329686 w 99"/>
              <a:gd name="T73" fmla="*/ 4882943 h 46"/>
              <a:gd name="T74" fmla="*/ 9582856 w 99"/>
              <a:gd name="T75" fmla="*/ 4763880 h 46"/>
              <a:gd name="T76" fmla="*/ 8960556 w 99"/>
              <a:gd name="T77" fmla="*/ 4763880 h 46"/>
              <a:gd name="T78" fmla="*/ 8462786 w 99"/>
              <a:gd name="T79" fmla="*/ 4763880 h 46"/>
              <a:gd name="T80" fmla="*/ 4978047 w 99"/>
              <a:gd name="T81" fmla="*/ 3334785 h 46"/>
              <a:gd name="T82" fmla="*/ 4480278 w 99"/>
              <a:gd name="T83" fmla="*/ 4763880 h 46"/>
              <a:gd name="T84" fmla="*/ 3857978 w 99"/>
              <a:gd name="T85" fmla="*/ 5240476 h 46"/>
              <a:gd name="T86" fmla="*/ 3111147 w 99"/>
              <a:gd name="T87" fmla="*/ 5121413 h 46"/>
              <a:gd name="T88" fmla="*/ 3111147 w 99"/>
              <a:gd name="T89" fmla="*/ 4644818 h 46"/>
              <a:gd name="T90" fmla="*/ 2613378 w 99"/>
              <a:gd name="T91" fmla="*/ 4049505 h 46"/>
              <a:gd name="T92" fmla="*/ 1991078 w 99"/>
              <a:gd name="T93" fmla="*/ 3691973 h 4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9" h="46">
                <a:moveTo>
                  <a:pt x="13" y="29"/>
                </a:moveTo>
                <a:lnTo>
                  <a:pt x="10" y="28"/>
                </a:lnTo>
                <a:lnTo>
                  <a:pt x="7" y="30"/>
                </a:lnTo>
                <a:lnTo>
                  <a:pt x="8" y="29"/>
                </a:lnTo>
                <a:cubicBezTo>
                  <a:pt x="7" y="30"/>
                  <a:pt x="4" y="31"/>
                  <a:pt x="4" y="31"/>
                </a:cubicBezTo>
                <a:lnTo>
                  <a:pt x="4" y="30"/>
                </a:lnTo>
                <a:cubicBezTo>
                  <a:pt x="4" y="31"/>
                  <a:pt x="4" y="31"/>
                  <a:pt x="3" y="31"/>
                </a:cubicBezTo>
                <a:cubicBezTo>
                  <a:pt x="2" y="33"/>
                  <a:pt x="0" y="32"/>
                  <a:pt x="0" y="32"/>
                </a:cubicBezTo>
                <a:cubicBezTo>
                  <a:pt x="0" y="30"/>
                  <a:pt x="3" y="27"/>
                  <a:pt x="3" y="27"/>
                </a:cubicBezTo>
                <a:lnTo>
                  <a:pt x="1" y="27"/>
                </a:lnTo>
                <a:cubicBezTo>
                  <a:pt x="2" y="26"/>
                  <a:pt x="3" y="26"/>
                  <a:pt x="3" y="26"/>
                </a:cubicBezTo>
                <a:lnTo>
                  <a:pt x="0" y="24"/>
                </a:lnTo>
                <a:cubicBezTo>
                  <a:pt x="1" y="21"/>
                  <a:pt x="3" y="21"/>
                  <a:pt x="3" y="21"/>
                </a:cubicBezTo>
                <a:lnTo>
                  <a:pt x="2" y="19"/>
                </a:lnTo>
                <a:cubicBezTo>
                  <a:pt x="3" y="18"/>
                  <a:pt x="7" y="20"/>
                  <a:pt x="7" y="20"/>
                </a:cubicBezTo>
                <a:cubicBezTo>
                  <a:pt x="7" y="20"/>
                  <a:pt x="6" y="19"/>
                  <a:pt x="7" y="18"/>
                </a:cubicBezTo>
                <a:lnTo>
                  <a:pt x="12" y="18"/>
                </a:lnTo>
                <a:cubicBezTo>
                  <a:pt x="12" y="18"/>
                  <a:pt x="8" y="18"/>
                  <a:pt x="10" y="17"/>
                </a:cubicBezTo>
                <a:cubicBezTo>
                  <a:pt x="13" y="16"/>
                  <a:pt x="15" y="17"/>
                  <a:pt x="15" y="17"/>
                </a:cubicBezTo>
                <a:lnTo>
                  <a:pt x="13" y="16"/>
                </a:lnTo>
                <a:cubicBezTo>
                  <a:pt x="16" y="15"/>
                  <a:pt x="17" y="15"/>
                  <a:pt x="17" y="15"/>
                </a:cubicBezTo>
                <a:cubicBezTo>
                  <a:pt x="17" y="15"/>
                  <a:pt x="15" y="15"/>
                  <a:pt x="16" y="14"/>
                </a:cubicBezTo>
                <a:cubicBezTo>
                  <a:pt x="18" y="13"/>
                  <a:pt x="20" y="13"/>
                  <a:pt x="20" y="13"/>
                </a:cubicBezTo>
                <a:cubicBezTo>
                  <a:pt x="20" y="10"/>
                  <a:pt x="22" y="10"/>
                  <a:pt x="23" y="10"/>
                </a:cubicBezTo>
                <a:cubicBezTo>
                  <a:pt x="21" y="10"/>
                  <a:pt x="23" y="14"/>
                  <a:pt x="23" y="14"/>
                </a:cubicBezTo>
                <a:lnTo>
                  <a:pt x="25" y="12"/>
                </a:lnTo>
                <a:lnTo>
                  <a:pt x="25" y="13"/>
                </a:lnTo>
                <a:lnTo>
                  <a:pt x="27" y="12"/>
                </a:lnTo>
                <a:cubicBezTo>
                  <a:pt x="26" y="11"/>
                  <a:pt x="28" y="8"/>
                  <a:pt x="28" y="8"/>
                </a:cubicBezTo>
                <a:cubicBezTo>
                  <a:pt x="27" y="10"/>
                  <a:pt x="29" y="12"/>
                  <a:pt x="29" y="12"/>
                </a:cubicBezTo>
                <a:cubicBezTo>
                  <a:pt x="29" y="12"/>
                  <a:pt x="28" y="8"/>
                  <a:pt x="30" y="10"/>
                </a:cubicBezTo>
                <a:cubicBezTo>
                  <a:pt x="30" y="11"/>
                  <a:pt x="31" y="11"/>
                  <a:pt x="31" y="11"/>
                </a:cubicBezTo>
                <a:cubicBezTo>
                  <a:pt x="31" y="11"/>
                  <a:pt x="32" y="11"/>
                  <a:pt x="33" y="11"/>
                </a:cubicBezTo>
                <a:cubicBezTo>
                  <a:pt x="35" y="11"/>
                  <a:pt x="35" y="12"/>
                  <a:pt x="35" y="12"/>
                </a:cubicBezTo>
                <a:lnTo>
                  <a:pt x="36" y="11"/>
                </a:lnTo>
                <a:cubicBezTo>
                  <a:pt x="38" y="8"/>
                  <a:pt x="40" y="11"/>
                  <a:pt x="40" y="11"/>
                </a:cubicBezTo>
                <a:cubicBezTo>
                  <a:pt x="41" y="14"/>
                  <a:pt x="44" y="14"/>
                  <a:pt x="44" y="14"/>
                </a:cubicBezTo>
                <a:lnTo>
                  <a:pt x="44" y="12"/>
                </a:lnTo>
                <a:lnTo>
                  <a:pt x="47" y="12"/>
                </a:lnTo>
                <a:lnTo>
                  <a:pt x="47" y="11"/>
                </a:lnTo>
                <a:cubicBezTo>
                  <a:pt x="48" y="11"/>
                  <a:pt x="49" y="11"/>
                  <a:pt x="49" y="11"/>
                </a:cubicBezTo>
                <a:cubicBezTo>
                  <a:pt x="49" y="11"/>
                  <a:pt x="47" y="11"/>
                  <a:pt x="49" y="8"/>
                </a:cubicBezTo>
                <a:cubicBezTo>
                  <a:pt x="50" y="6"/>
                  <a:pt x="51" y="8"/>
                  <a:pt x="51" y="8"/>
                </a:cubicBezTo>
                <a:cubicBezTo>
                  <a:pt x="51" y="7"/>
                  <a:pt x="53" y="5"/>
                  <a:pt x="53" y="5"/>
                </a:cubicBezTo>
                <a:cubicBezTo>
                  <a:pt x="55" y="1"/>
                  <a:pt x="57" y="0"/>
                  <a:pt x="57" y="0"/>
                </a:cubicBezTo>
                <a:lnTo>
                  <a:pt x="57" y="3"/>
                </a:lnTo>
                <a:lnTo>
                  <a:pt x="59" y="1"/>
                </a:lnTo>
                <a:cubicBezTo>
                  <a:pt x="59" y="1"/>
                  <a:pt x="59" y="3"/>
                  <a:pt x="59" y="4"/>
                </a:cubicBezTo>
                <a:cubicBezTo>
                  <a:pt x="60" y="5"/>
                  <a:pt x="63" y="2"/>
                  <a:pt x="63" y="2"/>
                </a:cubicBezTo>
                <a:lnTo>
                  <a:pt x="63" y="3"/>
                </a:lnTo>
                <a:cubicBezTo>
                  <a:pt x="63" y="2"/>
                  <a:pt x="66" y="0"/>
                  <a:pt x="66" y="0"/>
                </a:cubicBezTo>
                <a:cubicBezTo>
                  <a:pt x="68" y="2"/>
                  <a:pt x="68" y="5"/>
                  <a:pt x="68" y="5"/>
                </a:cubicBezTo>
                <a:cubicBezTo>
                  <a:pt x="69" y="5"/>
                  <a:pt x="72" y="7"/>
                  <a:pt x="72" y="7"/>
                </a:cubicBezTo>
                <a:cubicBezTo>
                  <a:pt x="72" y="7"/>
                  <a:pt x="69" y="4"/>
                  <a:pt x="71" y="4"/>
                </a:cubicBezTo>
                <a:cubicBezTo>
                  <a:pt x="73" y="4"/>
                  <a:pt x="75" y="6"/>
                  <a:pt x="75" y="6"/>
                </a:cubicBezTo>
                <a:cubicBezTo>
                  <a:pt x="75" y="5"/>
                  <a:pt x="77" y="4"/>
                  <a:pt x="77" y="4"/>
                </a:cubicBezTo>
                <a:cubicBezTo>
                  <a:pt x="78" y="6"/>
                  <a:pt x="78" y="8"/>
                  <a:pt x="78" y="8"/>
                </a:cubicBezTo>
                <a:cubicBezTo>
                  <a:pt x="83" y="7"/>
                  <a:pt x="85" y="8"/>
                  <a:pt x="85" y="8"/>
                </a:cubicBezTo>
                <a:lnTo>
                  <a:pt x="82" y="10"/>
                </a:lnTo>
                <a:cubicBezTo>
                  <a:pt x="86" y="8"/>
                  <a:pt x="88" y="12"/>
                  <a:pt x="88" y="12"/>
                </a:cubicBezTo>
                <a:cubicBezTo>
                  <a:pt x="86" y="12"/>
                  <a:pt x="86" y="14"/>
                  <a:pt x="86" y="14"/>
                </a:cubicBezTo>
                <a:cubicBezTo>
                  <a:pt x="87" y="14"/>
                  <a:pt x="90" y="18"/>
                  <a:pt x="90" y="18"/>
                </a:cubicBezTo>
                <a:lnTo>
                  <a:pt x="88" y="18"/>
                </a:lnTo>
                <a:cubicBezTo>
                  <a:pt x="91" y="18"/>
                  <a:pt x="91" y="21"/>
                  <a:pt x="91" y="21"/>
                </a:cubicBezTo>
                <a:cubicBezTo>
                  <a:pt x="94" y="21"/>
                  <a:pt x="97" y="24"/>
                  <a:pt x="97" y="24"/>
                </a:cubicBezTo>
                <a:cubicBezTo>
                  <a:pt x="97" y="24"/>
                  <a:pt x="96" y="26"/>
                  <a:pt x="95" y="26"/>
                </a:cubicBezTo>
                <a:lnTo>
                  <a:pt x="93" y="28"/>
                </a:lnTo>
                <a:cubicBezTo>
                  <a:pt x="93" y="28"/>
                  <a:pt x="95" y="29"/>
                  <a:pt x="95" y="30"/>
                </a:cubicBezTo>
                <a:cubicBezTo>
                  <a:pt x="96" y="31"/>
                  <a:pt x="98" y="32"/>
                  <a:pt x="98" y="32"/>
                </a:cubicBezTo>
                <a:cubicBezTo>
                  <a:pt x="96" y="32"/>
                  <a:pt x="94" y="34"/>
                  <a:pt x="94" y="34"/>
                </a:cubicBezTo>
                <a:cubicBezTo>
                  <a:pt x="94" y="34"/>
                  <a:pt x="93" y="36"/>
                  <a:pt x="91" y="37"/>
                </a:cubicBezTo>
                <a:cubicBezTo>
                  <a:pt x="90" y="40"/>
                  <a:pt x="90" y="44"/>
                  <a:pt x="90" y="44"/>
                </a:cubicBezTo>
                <a:lnTo>
                  <a:pt x="88" y="45"/>
                </a:lnTo>
                <a:cubicBezTo>
                  <a:pt x="88" y="44"/>
                  <a:pt x="85" y="42"/>
                  <a:pt x="83" y="41"/>
                </a:cubicBezTo>
                <a:cubicBezTo>
                  <a:pt x="84" y="42"/>
                  <a:pt x="81" y="44"/>
                  <a:pt x="81" y="44"/>
                </a:cubicBezTo>
                <a:cubicBezTo>
                  <a:pt x="81" y="42"/>
                  <a:pt x="77" y="40"/>
                  <a:pt x="77" y="40"/>
                </a:cubicBezTo>
                <a:cubicBezTo>
                  <a:pt x="77" y="40"/>
                  <a:pt x="73" y="40"/>
                  <a:pt x="72" y="40"/>
                </a:cubicBezTo>
                <a:cubicBezTo>
                  <a:pt x="70" y="40"/>
                  <a:pt x="67" y="34"/>
                  <a:pt x="66" y="36"/>
                </a:cubicBezTo>
                <a:cubicBezTo>
                  <a:pt x="66" y="36"/>
                  <a:pt x="67" y="40"/>
                  <a:pt x="68" y="40"/>
                </a:cubicBezTo>
                <a:cubicBezTo>
                  <a:pt x="69" y="41"/>
                  <a:pt x="68" y="43"/>
                  <a:pt x="68" y="43"/>
                </a:cubicBezTo>
                <a:lnTo>
                  <a:pt x="40" y="28"/>
                </a:lnTo>
                <a:cubicBezTo>
                  <a:pt x="38" y="27"/>
                  <a:pt x="31" y="23"/>
                  <a:pt x="28" y="30"/>
                </a:cubicBezTo>
                <a:cubicBezTo>
                  <a:pt x="25" y="33"/>
                  <a:pt x="28" y="36"/>
                  <a:pt x="36" y="40"/>
                </a:cubicBezTo>
                <a:cubicBezTo>
                  <a:pt x="36" y="40"/>
                  <a:pt x="36" y="41"/>
                  <a:pt x="35" y="41"/>
                </a:cubicBezTo>
                <a:lnTo>
                  <a:pt x="31" y="44"/>
                </a:lnTo>
                <a:lnTo>
                  <a:pt x="28" y="40"/>
                </a:lnTo>
                <a:lnTo>
                  <a:pt x="25" y="43"/>
                </a:lnTo>
                <a:lnTo>
                  <a:pt x="25" y="39"/>
                </a:lnTo>
                <a:lnTo>
                  <a:pt x="23" y="34"/>
                </a:lnTo>
                <a:cubicBezTo>
                  <a:pt x="23" y="34"/>
                  <a:pt x="23" y="36"/>
                  <a:pt x="21" y="34"/>
                </a:cubicBezTo>
                <a:cubicBezTo>
                  <a:pt x="19" y="33"/>
                  <a:pt x="16" y="31"/>
                  <a:pt x="16" y="31"/>
                </a:cubicBezTo>
                <a:lnTo>
                  <a:pt x="13" y="29"/>
                </a:ln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3" name="Freeform 3469">
            <a:extLst>
              <a:ext uri="{FF2B5EF4-FFF2-40B4-BE49-F238E27FC236}">
                <a16:creationId xmlns:a16="http://schemas.microsoft.com/office/drawing/2014/main" id="{3FE2CB80-0D1C-4147-ABD8-3C95608FA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295525"/>
            <a:ext cx="34925" cy="17463"/>
          </a:xfrm>
          <a:custGeom>
            <a:avLst/>
            <a:gdLst>
              <a:gd name="T0" fmla="*/ 11076164 w 99"/>
              <a:gd name="T1" fmla="*/ 6088402 h 48"/>
              <a:gd name="T2" fmla="*/ 12071703 w 99"/>
              <a:gd name="T3" fmla="*/ 4367933 h 48"/>
              <a:gd name="T4" fmla="*/ 11947525 w 99"/>
              <a:gd name="T5" fmla="*/ 3308875 h 48"/>
              <a:gd name="T6" fmla="*/ 11200694 w 99"/>
              <a:gd name="T7" fmla="*/ 2514672 h 48"/>
              <a:gd name="T8" fmla="*/ 11698464 w 99"/>
              <a:gd name="T9" fmla="*/ 3838586 h 48"/>
              <a:gd name="T10" fmla="*/ 11325225 w 99"/>
              <a:gd name="T11" fmla="*/ 5029708 h 48"/>
              <a:gd name="T12" fmla="*/ 11200694 w 99"/>
              <a:gd name="T13" fmla="*/ 2382608 h 48"/>
              <a:gd name="T14" fmla="*/ 10453864 w 99"/>
              <a:gd name="T15" fmla="*/ 1588405 h 48"/>
              <a:gd name="T16" fmla="*/ 10578394 w 99"/>
              <a:gd name="T17" fmla="*/ 1191122 h 48"/>
              <a:gd name="T18" fmla="*/ 9707386 w 99"/>
              <a:gd name="T19" fmla="*/ 1191122 h 48"/>
              <a:gd name="T20" fmla="*/ 8960556 w 99"/>
              <a:gd name="T21" fmla="*/ 926630 h 48"/>
              <a:gd name="T22" fmla="*/ 9458325 w 99"/>
              <a:gd name="T23" fmla="*/ 661775 h 48"/>
              <a:gd name="T24" fmla="*/ 9707386 w 99"/>
              <a:gd name="T25" fmla="*/ 5426627 h 48"/>
              <a:gd name="T26" fmla="*/ 8462786 w 99"/>
              <a:gd name="T27" fmla="*/ 5029708 h 48"/>
              <a:gd name="T28" fmla="*/ 8587317 w 99"/>
              <a:gd name="T29" fmla="*/ 4897280 h 48"/>
              <a:gd name="T30" fmla="*/ 3484739 w 99"/>
              <a:gd name="T31" fmla="*/ 5559055 h 48"/>
              <a:gd name="T32" fmla="*/ 4355747 w 99"/>
              <a:gd name="T33" fmla="*/ 5559055 h 48"/>
              <a:gd name="T34" fmla="*/ 4978047 w 99"/>
              <a:gd name="T35" fmla="*/ 3706158 h 48"/>
              <a:gd name="T36" fmla="*/ 3360208 w 99"/>
              <a:gd name="T37" fmla="*/ 4500361 h 48"/>
              <a:gd name="T38" fmla="*/ 3111147 w 99"/>
              <a:gd name="T39" fmla="*/ 5426627 h 48"/>
              <a:gd name="T40" fmla="*/ 1244600 w 99"/>
              <a:gd name="T41" fmla="*/ 3838586 h 48"/>
              <a:gd name="T42" fmla="*/ 1991078 w 99"/>
              <a:gd name="T43" fmla="*/ 4103077 h 48"/>
              <a:gd name="T44" fmla="*/ 3111147 w 99"/>
              <a:gd name="T45" fmla="*/ 5294563 h 48"/>
              <a:gd name="T46" fmla="*/ 249061 w 99"/>
              <a:gd name="T47" fmla="*/ 3838586 h 48"/>
              <a:gd name="T48" fmla="*/ 497769 w 99"/>
              <a:gd name="T49" fmla="*/ 3970650 h 48"/>
              <a:gd name="T50" fmla="*/ 124531 w 99"/>
              <a:gd name="T51" fmla="*/ 4500361 h 48"/>
              <a:gd name="T52" fmla="*/ 124531 w 99"/>
              <a:gd name="T53" fmla="*/ 3838586 h 48"/>
              <a:gd name="T54" fmla="*/ 746831 w 99"/>
              <a:gd name="T55" fmla="*/ 2647100 h 48"/>
              <a:gd name="T56" fmla="*/ 871008 w 99"/>
              <a:gd name="T57" fmla="*/ 2779528 h 48"/>
              <a:gd name="T58" fmla="*/ 373239 w 99"/>
              <a:gd name="T59" fmla="*/ 3573730 h 48"/>
              <a:gd name="T60" fmla="*/ 871008 w 99"/>
              <a:gd name="T61" fmla="*/ 2514672 h 48"/>
              <a:gd name="T62" fmla="*/ 1120069 w 99"/>
              <a:gd name="T63" fmla="*/ 2514672 h 48"/>
              <a:gd name="T64" fmla="*/ 1244600 w 99"/>
              <a:gd name="T65" fmla="*/ 2382608 h 48"/>
              <a:gd name="T66" fmla="*/ 2862439 w 99"/>
              <a:gd name="T67" fmla="*/ 1455978 h 48"/>
              <a:gd name="T68" fmla="*/ 2489200 w 99"/>
              <a:gd name="T69" fmla="*/ 1985325 h 48"/>
              <a:gd name="T70" fmla="*/ 2240139 w 99"/>
              <a:gd name="T71" fmla="*/ 2117753 h 48"/>
              <a:gd name="T72" fmla="*/ 3235678 w 99"/>
              <a:gd name="T73" fmla="*/ 1720833 h 48"/>
              <a:gd name="T74" fmla="*/ 3484739 w 99"/>
              <a:gd name="T75" fmla="*/ 1191122 h 48"/>
              <a:gd name="T76" fmla="*/ 3733447 w 99"/>
              <a:gd name="T77" fmla="*/ 1588405 h 48"/>
              <a:gd name="T78" fmla="*/ 3360208 w 99"/>
              <a:gd name="T79" fmla="*/ 1588405 h 48"/>
              <a:gd name="T80" fmla="*/ 4978047 w 99"/>
              <a:gd name="T81" fmla="*/ 1588405 h 48"/>
              <a:gd name="T82" fmla="*/ 5475817 w 99"/>
              <a:gd name="T83" fmla="*/ 1720833 h 48"/>
              <a:gd name="T84" fmla="*/ 4729339 w 99"/>
              <a:gd name="T85" fmla="*/ 1588405 h 48"/>
              <a:gd name="T86" fmla="*/ 4729339 w 99"/>
              <a:gd name="T87" fmla="*/ 1588405 h 48"/>
              <a:gd name="T88" fmla="*/ 5973586 w 99"/>
              <a:gd name="T89" fmla="*/ 1191122 h 48"/>
              <a:gd name="T90" fmla="*/ 6222647 w 99"/>
              <a:gd name="T91" fmla="*/ 1191122 h 48"/>
              <a:gd name="T92" fmla="*/ 7093656 w 99"/>
              <a:gd name="T93" fmla="*/ 132428 h 48"/>
              <a:gd name="T94" fmla="*/ 7467247 w 99"/>
              <a:gd name="T95" fmla="*/ 529347 h 48"/>
              <a:gd name="T96" fmla="*/ 7093656 w 99"/>
              <a:gd name="T97" fmla="*/ 529347 h 48"/>
              <a:gd name="T98" fmla="*/ 8213725 w 99"/>
              <a:gd name="T99" fmla="*/ 264856 h 4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9" h="48">
                <a:moveTo>
                  <a:pt x="89" y="47"/>
                </a:moveTo>
                <a:lnTo>
                  <a:pt x="88" y="46"/>
                </a:lnTo>
                <a:cubicBezTo>
                  <a:pt x="88" y="46"/>
                  <a:pt x="85" y="43"/>
                  <a:pt x="83" y="42"/>
                </a:cubicBezTo>
                <a:cubicBezTo>
                  <a:pt x="85" y="41"/>
                  <a:pt x="87" y="44"/>
                  <a:pt x="89" y="46"/>
                </a:cubicBezTo>
                <a:lnTo>
                  <a:pt x="89" y="45"/>
                </a:lnTo>
                <a:cubicBezTo>
                  <a:pt x="89" y="44"/>
                  <a:pt x="90" y="41"/>
                  <a:pt x="91" y="37"/>
                </a:cubicBezTo>
                <a:cubicBezTo>
                  <a:pt x="93" y="36"/>
                  <a:pt x="94" y="35"/>
                  <a:pt x="94" y="35"/>
                </a:cubicBezTo>
                <a:cubicBezTo>
                  <a:pt x="94" y="35"/>
                  <a:pt x="95" y="34"/>
                  <a:pt x="97" y="33"/>
                </a:cubicBezTo>
                <a:cubicBezTo>
                  <a:pt x="96" y="32"/>
                  <a:pt x="95" y="32"/>
                  <a:pt x="95" y="32"/>
                </a:cubicBezTo>
                <a:cubicBezTo>
                  <a:pt x="94" y="30"/>
                  <a:pt x="93" y="30"/>
                  <a:pt x="93" y="30"/>
                </a:cubicBezTo>
                <a:cubicBezTo>
                  <a:pt x="94" y="28"/>
                  <a:pt x="95" y="27"/>
                  <a:pt x="95" y="27"/>
                </a:cubicBezTo>
                <a:lnTo>
                  <a:pt x="96" y="25"/>
                </a:lnTo>
                <a:cubicBezTo>
                  <a:pt x="95" y="25"/>
                  <a:pt x="93" y="24"/>
                  <a:pt x="91" y="22"/>
                </a:cubicBezTo>
                <a:cubicBezTo>
                  <a:pt x="91" y="22"/>
                  <a:pt x="91" y="19"/>
                  <a:pt x="89" y="19"/>
                </a:cubicBezTo>
                <a:lnTo>
                  <a:pt x="90" y="18"/>
                </a:lnTo>
                <a:lnTo>
                  <a:pt x="90" y="19"/>
                </a:lnTo>
                <a:cubicBezTo>
                  <a:pt x="91" y="19"/>
                  <a:pt x="91" y="22"/>
                  <a:pt x="91" y="22"/>
                </a:cubicBezTo>
                <a:cubicBezTo>
                  <a:pt x="94" y="22"/>
                  <a:pt x="97" y="25"/>
                  <a:pt x="97" y="25"/>
                </a:cubicBezTo>
                <a:lnTo>
                  <a:pt x="96" y="27"/>
                </a:lnTo>
                <a:cubicBezTo>
                  <a:pt x="95" y="27"/>
                  <a:pt x="94" y="29"/>
                  <a:pt x="94" y="29"/>
                </a:cubicBezTo>
                <a:lnTo>
                  <a:pt x="95" y="31"/>
                </a:lnTo>
                <a:cubicBezTo>
                  <a:pt x="96" y="32"/>
                  <a:pt x="98" y="33"/>
                  <a:pt x="98" y="33"/>
                </a:cubicBezTo>
                <a:cubicBezTo>
                  <a:pt x="96" y="34"/>
                  <a:pt x="95" y="35"/>
                  <a:pt x="95" y="36"/>
                </a:cubicBezTo>
                <a:cubicBezTo>
                  <a:pt x="95" y="36"/>
                  <a:pt x="94" y="37"/>
                  <a:pt x="91" y="38"/>
                </a:cubicBezTo>
                <a:cubicBezTo>
                  <a:pt x="91" y="41"/>
                  <a:pt x="90" y="44"/>
                  <a:pt x="90" y="45"/>
                </a:cubicBezTo>
                <a:lnTo>
                  <a:pt x="89" y="47"/>
                </a:lnTo>
                <a:close/>
                <a:moveTo>
                  <a:pt x="86" y="15"/>
                </a:moveTo>
                <a:cubicBezTo>
                  <a:pt x="88" y="14"/>
                  <a:pt x="90" y="18"/>
                  <a:pt x="90" y="18"/>
                </a:cubicBezTo>
                <a:cubicBezTo>
                  <a:pt x="89" y="18"/>
                  <a:pt x="87" y="16"/>
                  <a:pt x="86" y="15"/>
                </a:cubicBezTo>
                <a:close/>
                <a:moveTo>
                  <a:pt x="86" y="15"/>
                </a:moveTo>
                <a:cubicBezTo>
                  <a:pt x="86" y="15"/>
                  <a:pt x="86" y="13"/>
                  <a:pt x="88" y="13"/>
                </a:cubicBezTo>
                <a:cubicBezTo>
                  <a:pt x="88" y="13"/>
                  <a:pt x="86" y="12"/>
                  <a:pt x="84" y="12"/>
                </a:cubicBezTo>
                <a:lnTo>
                  <a:pt x="83" y="11"/>
                </a:lnTo>
                <a:lnTo>
                  <a:pt x="82" y="11"/>
                </a:lnTo>
                <a:lnTo>
                  <a:pt x="84" y="9"/>
                </a:lnTo>
                <a:lnTo>
                  <a:pt x="85" y="9"/>
                </a:lnTo>
                <a:lnTo>
                  <a:pt x="84" y="11"/>
                </a:lnTo>
                <a:cubicBezTo>
                  <a:pt x="86" y="11"/>
                  <a:pt x="89" y="13"/>
                  <a:pt x="89" y="13"/>
                </a:cubicBezTo>
                <a:cubicBezTo>
                  <a:pt x="87" y="13"/>
                  <a:pt x="86" y="15"/>
                  <a:pt x="86" y="15"/>
                </a:cubicBezTo>
                <a:close/>
                <a:moveTo>
                  <a:pt x="78" y="9"/>
                </a:moveTo>
                <a:cubicBezTo>
                  <a:pt x="78" y="9"/>
                  <a:pt x="78" y="7"/>
                  <a:pt x="77" y="6"/>
                </a:cubicBezTo>
                <a:cubicBezTo>
                  <a:pt x="77" y="6"/>
                  <a:pt x="75" y="6"/>
                  <a:pt x="75" y="7"/>
                </a:cubicBezTo>
                <a:cubicBezTo>
                  <a:pt x="75" y="7"/>
                  <a:pt x="72" y="6"/>
                  <a:pt x="71" y="6"/>
                </a:cubicBezTo>
                <a:cubicBezTo>
                  <a:pt x="71" y="6"/>
                  <a:pt x="71" y="7"/>
                  <a:pt x="72" y="7"/>
                </a:cubicBezTo>
                <a:cubicBezTo>
                  <a:pt x="72" y="8"/>
                  <a:pt x="69" y="6"/>
                  <a:pt x="68" y="6"/>
                </a:cubicBezTo>
                <a:lnTo>
                  <a:pt x="69" y="6"/>
                </a:lnTo>
                <a:cubicBezTo>
                  <a:pt x="73" y="5"/>
                  <a:pt x="75" y="6"/>
                  <a:pt x="75" y="6"/>
                </a:cubicBezTo>
                <a:lnTo>
                  <a:pt x="76" y="5"/>
                </a:lnTo>
                <a:cubicBezTo>
                  <a:pt x="79" y="7"/>
                  <a:pt x="79" y="9"/>
                  <a:pt x="79" y="9"/>
                </a:cubicBezTo>
                <a:lnTo>
                  <a:pt x="78" y="9"/>
                </a:lnTo>
                <a:close/>
                <a:moveTo>
                  <a:pt x="82" y="45"/>
                </a:moveTo>
                <a:cubicBezTo>
                  <a:pt x="81" y="44"/>
                  <a:pt x="79" y="43"/>
                  <a:pt x="78" y="41"/>
                </a:cubicBezTo>
                <a:cubicBezTo>
                  <a:pt x="80" y="42"/>
                  <a:pt x="82" y="44"/>
                  <a:pt x="82" y="45"/>
                </a:cubicBezTo>
                <a:cubicBezTo>
                  <a:pt x="82" y="44"/>
                  <a:pt x="83" y="43"/>
                  <a:pt x="83" y="43"/>
                </a:cubicBezTo>
                <a:cubicBezTo>
                  <a:pt x="83" y="44"/>
                  <a:pt x="82" y="45"/>
                  <a:pt x="82" y="45"/>
                </a:cubicBezTo>
                <a:close/>
                <a:moveTo>
                  <a:pt x="68" y="38"/>
                </a:moveTo>
                <a:lnTo>
                  <a:pt x="67" y="37"/>
                </a:lnTo>
                <a:cubicBezTo>
                  <a:pt x="66" y="37"/>
                  <a:pt x="67" y="41"/>
                  <a:pt x="68" y="41"/>
                </a:cubicBezTo>
                <a:cubicBezTo>
                  <a:pt x="66" y="41"/>
                  <a:pt x="66" y="37"/>
                  <a:pt x="66" y="37"/>
                </a:cubicBezTo>
                <a:cubicBezTo>
                  <a:pt x="68" y="36"/>
                  <a:pt x="68" y="37"/>
                  <a:pt x="69" y="37"/>
                </a:cubicBezTo>
                <a:cubicBezTo>
                  <a:pt x="70" y="39"/>
                  <a:pt x="71" y="41"/>
                  <a:pt x="72" y="41"/>
                </a:cubicBezTo>
                <a:cubicBezTo>
                  <a:pt x="71" y="41"/>
                  <a:pt x="69" y="40"/>
                  <a:pt x="68" y="38"/>
                </a:cubicBezTo>
                <a:close/>
                <a:moveTo>
                  <a:pt x="31" y="45"/>
                </a:moveTo>
                <a:lnTo>
                  <a:pt x="28" y="42"/>
                </a:lnTo>
                <a:lnTo>
                  <a:pt x="25" y="44"/>
                </a:lnTo>
                <a:lnTo>
                  <a:pt x="28" y="41"/>
                </a:lnTo>
                <a:lnTo>
                  <a:pt x="31" y="44"/>
                </a:lnTo>
                <a:lnTo>
                  <a:pt x="35" y="42"/>
                </a:lnTo>
                <a:cubicBezTo>
                  <a:pt x="36" y="42"/>
                  <a:pt x="36" y="41"/>
                  <a:pt x="36" y="41"/>
                </a:cubicBezTo>
                <a:cubicBezTo>
                  <a:pt x="30" y="40"/>
                  <a:pt x="28" y="37"/>
                  <a:pt x="27" y="34"/>
                </a:cubicBezTo>
                <a:cubicBezTo>
                  <a:pt x="26" y="33"/>
                  <a:pt x="26" y="32"/>
                  <a:pt x="27" y="30"/>
                </a:cubicBezTo>
                <a:cubicBezTo>
                  <a:pt x="30" y="25"/>
                  <a:pt x="36" y="27"/>
                  <a:pt x="40" y="28"/>
                </a:cubicBezTo>
                <a:lnTo>
                  <a:pt x="68" y="44"/>
                </a:lnTo>
                <a:lnTo>
                  <a:pt x="40" y="29"/>
                </a:lnTo>
                <a:cubicBezTo>
                  <a:pt x="35" y="27"/>
                  <a:pt x="30" y="27"/>
                  <a:pt x="28" y="31"/>
                </a:cubicBezTo>
                <a:cubicBezTo>
                  <a:pt x="27" y="32"/>
                  <a:pt x="27" y="33"/>
                  <a:pt x="27" y="34"/>
                </a:cubicBezTo>
                <a:cubicBezTo>
                  <a:pt x="28" y="37"/>
                  <a:pt x="31" y="39"/>
                  <a:pt x="36" y="41"/>
                </a:cubicBezTo>
                <a:cubicBezTo>
                  <a:pt x="36" y="41"/>
                  <a:pt x="36" y="43"/>
                  <a:pt x="35" y="43"/>
                </a:cubicBezTo>
                <a:lnTo>
                  <a:pt x="31" y="45"/>
                </a:lnTo>
                <a:close/>
                <a:moveTo>
                  <a:pt x="25" y="41"/>
                </a:moveTo>
                <a:lnTo>
                  <a:pt x="22" y="35"/>
                </a:lnTo>
                <a:cubicBezTo>
                  <a:pt x="22" y="37"/>
                  <a:pt x="22" y="37"/>
                  <a:pt x="21" y="36"/>
                </a:cubicBezTo>
                <a:cubicBezTo>
                  <a:pt x="19" y="34"/>
                  <a:pt x="16" y="32"/>
                  <a:pt x="16" y="32"/>
                </a:cubicBezTo>
                <a:lnTo>
                  <a:pt x="10" y="29"/>
                </a:lnTo>
                <a:lnTo>
                  <a:pt x="7" y="31"/>
                </a:lnTo>
                <a:lnTo>
                  <a:pt x="7" y="30"/>
                </a:lnTo>
                <a:lnTo>
                  <a:pt x="10" y="28"/>
                </a:lnTo>
                <a:lnTo>
                  <a:pt x="16" y="31"/>
                </a:lnTo>
                <a:lnTo>
                  <a:pt x="16" y="32"/>
                </a:lnTo>
                <a:cubicBezTo>
                  <a:pt x="17" y="32"/>
                  <a:pt x="19" y="34"/>
                  <a:pt x="22" y="35"/>
                </a:cubicBezTo>
                <a:lnTo>
                  <a:pt x="23" y="35"/>
                </a:lnTo>
                <a:lnTo>
                  <a:pt x="25" y="40"/>
                </a:lnTo>
                <a:lnTo>
                  <a:pt x="25" y="41"/>
                </a:lnTo>
                <a:close/>
                <a:moveTo>
                  <a:pt x="1" y="34"/>
                </a:moveTo>
                <a:lnTo>
                  <a:pt x="0" y="33"/>
                </a:lnTo>
                <a:cubicBezTo>
                  <a:pt x="0" y="31"/>
                  <a:pt x="2" y="29"/>
                  <a:pt x="2" y="29"/>
                </a:cubicBezTo>
                <a:lnTo>
                  <a:pt x="3" y="29"/>
                </a:lnTo>
                <a:cubicBezTo>
                  <a:pt x="2" y="30"/>
                  <a:pt x="0" y="32"/>
                  <a:pt x="0" y="33"/>
                </a:cubicBezTo>
                <a:cubicBezTo>
                  <a:pt x="2" y="32"/>
                  <a:pt x="3" y="32"/>
                  <a:pt x="3" y="32"/>
                </a:cubicBezTo>
                <a:lnTo>
                  <a:pt x="4" y="30"/>
                </a:lnTo>
                <a:lnTo>
                  <a:pt x="4" y="31"/>
                </a:lnTo>
                <a:lnTo>
                  <a:pt x="3" y="32"/>
                </a:lnTo>
                <a:cubicBezTo>
                  <a:pt x="3" y="33"/>
                  <a:pt x="2" y="34"/>
                  <a:pt x="2" y="34"/>
                </a:cubicBezTo>
                <a:lnTo>
                  <a:pt x="1" y="34"/>
                </a:lnTo>
                <a:close/>
                <a:moveTo>
                  <a:pt x="1" y="29"/>
                </a:moveTo>
                <a:cubicBezTo>
                  <a:pt x="2" y="28"/>
                  <a:pt x="2" y="27"/>
                  <a:pt x="2" y="27"/>
                </a:cubicBezTo>
                <a:lnTo>
                  <a:pt x="2" y="28"/>
                </a:lnTo>
                <a:lnTo>
                  <a:pt x="1" y="29"/>
                </a:lnTo>
                <a:close/>
                <a:moveTo>
                  <a:pt x="0" y="25"/>
                </a:moveTo>
                <a:cubicBezTo>
                  <a:pt x="1" y="22"/>
                  <a:pt x="3" y="22"/>
                  <a:pt x="3" y="22"/>
                </a:cubicBezTo>
                <a:cubicBezTo>
                  <a:pt x="3" y="22"/>
                  <a:pt x="2" y="21"/>
                  <a:pt x="2" y="20"/>
                </a:cubicBezTo>
                <a:cubicBezTo>
                  <a:pt x="3" y="19"/>
                  <a:pt x="6" y="20"/>
                  <a:pt x="6" y="20"/>
                </a:cubicBezTo>
                <a:lnTo>
                  <a:pt x="7" y="20"/>
                </a:lnTo>
                <a:lnTo>
                  <a:pt x="7" y="21"/>
                </a:lnTo>
                <a:lnTo>
                  <a:pt x="7" y="20"/>
                </a:lnTo>
                <a:lnTo>
                  <a:pt x="7" y="21"/>
                </a:lnTo>
                <a:lnTo>
                  <a:pt x="3" y="20"/>
                </a:lnTo>
                <a:cubicBezTo>
                  <a:pt x="2" y="20"/>
                  <a:pt x="3" y="22"/>
                  <a:pt x="3" y="22"/>
                </a:cubicBezTo>
                <a:cubicBezTo>
                  <a:pt x="3" y="22"/>
                  <a:pt x="1" y="24"/>
                  <a:pt x="1" y="25"/>
                </a:cubicBezTo>
                <a:lnTo>
                  <a:pt x="3" y="27"/>
                </a:lnTo>
                <a:lnTo>
                  <a:pt x="0" y="25"/>
                </a:lnTo>
                <a:close/>
                <a:moveTo>
                  <a:pt x="8" y="19"/>
                </a:moveTo>
                <a:cubicBezTo>
                  <a:pt x="7" y="19"/>
                  <a:pt x="7" y="19"/>
                  <a:pt x="6" y="20"/>
                </a:cubicBezTo>
                <a:lnTo>
                  <a:pt x="7" y="19"/>
                </a:lnTo>
                <a:lnTo>
                  <a:pt x="8" y="19"/>
                </a:lnTo>
                <a:close/>
                <a:moveTo>
                  <a:pt x="9" y="19"/>
                </a:moveTo>
                <a:lnTo>
                  <a:pt x="8" y="19"/>
                </a:lnTo>
                <a:cubicBezTo>
                  <a:pt x="9" y="18"/>
                  <a:pt x="9" y="19"/>
                  <a:pt x="9" y="19"/>
                </a:cubicBezTo>
                <a:close/>
                <a:moveTo>
                  <a:pt x="10" y="18"/>
                </a:moveTo>
                <a:cubicBezTo>
                  <a:pt x="12" y="17"/>
                  <a:pt x="13" y="17"/>
                  <a:pt x="13" y="18"/>
                </a:cubicBezTo>
                <a:lnTo>
                  <a:pt x="12" y="18"/>
                </a:lnTo>
                <a:lnTo>
                  <a:pt x="10" y="18"/>
                </a:lnTo>
                <a:close/>
                <a:moveTo>
                  <a:pt x="16" y="16"/>
                </a:moveTo>
                <a:lnTo>
                  <a:pt x="16" y="15"/>
                </a:lnTo>
                <a:cubicBezTo>
                  <a:pt x="17" y="14"/>
                  <a:pt x="19" y="14"/>
                  <a:pt x="19" y="13"/>
                </a:cubicBezTo>
                <a:cubicBezTo>
                  <a:pt x="20" y="11"/>
                  <a:pt x="22" y="11"/>
                  <a:pt x="23" y="11"/>
                </a:cubicBezTo>
                <a:cubicBezTo>
                  <a:pt x="22" y="12"/>
                  <a:pt x="22" y="13"/>
                  <a:pt x="23" y="15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0" y="14"/>
                </a:cubicBezTo>
                <a:lnTo>
                  <a:pt x="20" y="15"/>
                </a:lnTo>
                <a:lnTo>
                  <a:pt x="20" y="16"/>
                </a:lnTo>
                <a:lnTo>
                  <a:pt x="19" y="16"/>
                </a:lnTo>
                <a:cubicBezTo>
                  <a:pt x="20" y="15"/>
                  <a:pt x="18" y="15"/>
                  <a:pt x="16" y="16"/>
                </a:cubicBezTo>
                <a:lnTo>
                  <a:pt x="18" y="16"/>
                </a:lnTo>
                <a:lnTo>
                  <a:pt x="16" y="17"/>
                </a:lnTo>
                <a:lnTo>
                  <a:pt x="13" y="17"/>
                </a:lnTo>
                <a:lnTo>
                  <a:pt x="16" y="16"/>
                </a:lnTo>
                <a:close/>
                <a:moveTo>
                  <a:pt x="26" y="13"/>
                </a:moveTo>
                <a:lnTo>
                  <a:pt x="25" y="16"/>
                </a:lnTo>
                <a:lnTo>
                  <a:pt x="25" y="14"/>
                </a:lnTo>
                <a:lnTo>
                  <a:pt x="26" y="13"/>
                </a:lnTo>
                <a:close/>
                <a:moveTo>
                  <a:pt x="28" y="9"/>
                </a:moveTo>
                <a:lnTo>
                  <a:pt x="28" y="11"/>
                </a:lnTo>
                <a:lnTo>
                  <a:pt x="31" y="12"/>
                </a:lnTo>
                <a:lnTo>
                  <a:pt x="31" y="14"/>
                </a:lnTo>
                <a:cubicBezTo>
                  <a:pt x="31" y="13"/>
                  <a:pt x="30" y="12"/>
                  <a:pt x="30" y="12"/>
                </a:cubicBezTo>
                <a:lnTo>
                  <a:pt x="29" y="12"/>
                </a:lnTo>
                <a:lnTo>
                  <a:pt x="29" y="13"/>
                </a:lnTo>
                <a:lnTo>
                  <a:pt x="28" y="11"/>
                </a:lnTo>
                <a:lnTo>
                  <a:pt x="27" y="12"/>
                </a:lnTo>
                <a:lnTo>
                  <a:pt x="27" y="13"/>
                </a:lnTo>
                <a:cubicBezTo>
                  <a:pt x="26" y="11"/>
                  <a:pt x="28" y="9"/>
                  <a:pt x="28" y="9"/>
                </a:cubicBezTo>
                <a:close/>
                <a:moveTo>
                  <a:pt x="43" y="15"/>
                </a:moveTo>
                <a:cubicBezTo>
                  <a:pt x="43" y="15"/>
                  <a:pt x="40" y="14"/>
                  <a:pt x="40" y="12"/>
                </a:cubicBezTo>
                <a:lnTo>
                  <a:pt x="41" y="12"/>
                </a:lnTo>
                <a:cubicBezTo>
                  <a:pt x="41" y="14"/>
                  <a:pt x="43" y="14"/>
                  <a:pt x="44" y="14"/>
                </a:cubicBezTo>
                <a:lnTo>
                  <a:pt x="43" y="13"/>
                </a:lnTo>
                <a:lnTo>
                  <a:pt x="44" y="13"/>
                </a:lnTo>
                <a:lnTo>
                  <a:pt x="44" y="14"/>
                </a:lnTo>
                <a:lnTo>
                  <a:pt x="44" y="15"/>
                </a:lnTo>
                <a:lnTo>
                  <a:pt x="43" y="15"/>
                </a:lnTo>
                <a:close/>
                <a:moveTo>
                  <a:pt x="38" y="12"/>
                </a:moveTo>
                <a:lnTo>
                  <a:pt x="36" y="13"/>
                </a:lnTo>
                <a:lnTo>
                  <a:pt x="35" y="13"/>
                </a:lnTo>
                <a:cubicBezTo>
                  <a:pt x="35" y="12"/>
                  <a:pt x="36" y="12"/>
                  <a:pt x="36" y="12"/>
                </a:cubicBezTo>
                <a:lnTo>
                  <a:pt x="38" y="12"/>
                </a:lnTo>
                <a:close/>
                <a:moveTo>
                  <a:pt x="47" y="13"/>
                </a:move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3"/>
                  <a:pt x="47" y="13"/>
                </a:cubicBezTo>
                <a:close/>
                <a:moveTo>
                  <a:pt x="48" y="9"/>
                </a:moveTo>
                <a:cubicBezTo>
                  <a:pt x="49" y="7"/>
                  <a:pt x="51" y="9"/>
                  <a:pt x="51" y="9"/>
                </a:cubicBezTo>
                <a:cubicBezTo>
                  <a:pt x="50" y="7"/>
                  <a:pt x="54" y="6"/>
                  <a:pt x="54" y="6"/>
                </a:cubicBezTo>
                <a:cubicBezTo>
                  <a:pt x="54" y="6"/>
                  <a:pt x="51" y="8"/>
                  <a:pt x="51" y="9"/>
                </a:cubicBezTo>
                <a:lnTo>
                  <a:pt x="50" y="9"/>
                </a:lnTo>
                <a:lnTo>
                  <a:pt x="48" y="12"/>
                </a:lnTo>
                <a:cubicBezTo>
                  <a:pt x="47" y="11"/>
                  <a:pt x="47" y="11"/>
                  <a:pt x="48" y="9"/>
                </a:cubicBezTo>
                <a:close/>
                <a:moveTo>
                  <a:pt x="57" y="0"/>
                </a:moveTo>
                <a:lnTo>
                  <a:pt x="57" y="1"/>
                </a:lnTo>
                <a:cubicBezTo>
                  <a:pt x="57" y="2"/>
                  <a:pt x="55" y="3"/>
                  <a:pt x="54" y="6"/>
                </a:cubicBezTo>
                <a:cubicBezTo>
                  <a:pt x="54" y="2"/>
                  <a:pt x="57" y="0"/>
                  <a:pt x="57" y="0"/>
                </a:cubicBezTo>
                <a:close/>
                <a:moveTo>
                  <a:pt x="59" y="2"/>
                </a:moveTo>
                <a:lnTo>
                  <a:pt x="60" y="4"/>
                </a:lnTo>
                <a:cubicBezTo>
                  <a:pt x="60" y="4"/>
                  <a:pt x="61" y="3"/>
                  <a:pt x="63" y="3"/>
                </a:cubicBezTo>
                <a:cubicBezTo>
                  <a:pt x="63" y="3"/>
                  <a:pt x="61" y="5"/>
                  <a:pt x="60" y="5"/>
                </a:cubicBezTo>
                <a:cubicBezTo>
                  <a:pt x="59" y="4"/>
                  <a:pt x="59" y="3"/>
                  <a:pt x="59" y="3"/>
                </a:cubicBezTo>
                <a:lnTo>
                  <a:pt x="57" y="4"/>
                </a:lnTo>
                <a:lnTo>
                  <a:pt x="59" y="2"/>
                </a:lnTo>
                <a:close/>
                <a:moveTo>
                  <a:pt x="66" y="1"/>
                </a:moveTo>
                <a:cubicBezTo>
                  <a:pt x="68" y="3"/>
                  <a:pt x="68" y="6"/>
                  <a:pt x="68" y="6"/>
                </a:cubicBezTo>
                <a:cubicBezTo>
                  <a:pt x="67" y="5"/>
                  <a:pt x="68" y="3"/>
                  <a:pt x="66" y="2"/>
                </a:cubicBezTo>
                <a:cubicBezTo>
                  <a:pt x="66" y="2"/>
                  <a:pt x="64" y="3"/>
                  <a:pt x="63" y="4"/>
                </a:cubicBezTo>
                <a:cubicBezTo>
                  <a:pt x="63" y="3"/>
                  <a:pt x="66" y="1"/>
                  <a:pt x="66" y="1"/>
                </a:cubicBez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4" name="Freeform 3470">
            <a:extLst>
              <a:ext uri="{FF2B5EF4-FFF2-40B4-BE49-F238E27FC236}">
                <a16:creationId xmlns:a16="http://schemas.microsoft.com/office/drawing/2014/main" id="{600A0414-942D-5D4D-99DB-BE6EF85C4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289175"/>
            <a:ext cx="19050" cy="9525"/>
          </a:xfrm>
          <a:custGeom>
            <a:avLst/>
            <a:gdLst>
              <a:gd name="T0" fmla="*/ 1079615 w 55"/>
              <a:gd name="T1" fmla="*/ 671146 h 26"/>
              <a:gd name="T2" fmla="*/ 1079615 w 55"/>
              <a:gd name="T3" fmla="*/ 268532 h 26"/>
              <a:gd name="T4" fmla="*/ 1919547 w 55"/>
              <a:gd name="T5" fmla="*/ 402614 h 26"/>
              <a:gd name="T6" fmla="*/ 2159577 w 55"/>
              <a:gd name="T7" fmla="*/ 0 h 26"/>
              <a:gd name="T8" fmla="*/ 2639291 w 55"/>
              <a:gd name="T9" fmla="*/ 268532 h 26"/>
              <a:gd name="T10" fmla="*/ 3718906 w 55"/>
              <a:gd name="T11" fmla="*/ 134083 h 26"/>
              <a:gd name="T12" fmla="*/ 3599065 w 55"/>
              <a:gd name="T13" fmla="*/ 671146 h 26"/>
              <a:gd name="T14" fmla="*/ 4678680 w 55"/>
              <a:gd name="T15" fmla="*/ 671146 h 26"/>
              <a:gd name="T16" fmla="*/ 4558838 w 55"/>
              <a:gd name="T17" fmla="*/ 1073761 h 26"/>
              <a:gd name="T18" fmla="*/ 5758295 w 55"/>
              <a:gd name="T19" fmla="*/ 1341926 h 26"/>
              <a:gd name="T20" fmla="*/ 5878484 w 55"/>
              <a:gd name="T21" fmla="*/ 1878989 h 26"/>
              <a:gd name="T22" fmla="*/ 6478385 w 55"/>
              <a:gd name="T23" fmla="*/ 2684218 h 26"/>
              <a:gd name="T24" fmla="*/ 5518612 w 55"/>
              <a:gd name="T25" fmla="*/ 2952750 h 26"/>
              <a:gd name="T26" fmla="*/ 5278582 w 55"/>
              <a:gd name="T27" fmla="*/ 2818301 h 26"/>
              <a:gd name="T28" fmla="*/ 5158740 w 55"/>
              <a:gd name="T29" fmla="*/ 3355364 h 26"/>
              <a:gd name="T30" fmla="*/ 4558838 w 55"/>
              <a:gd name="T31" fmla="*/ 2952750 h 26"/>
              <a:gd name="T32" fmla="*/ 4318808 w 55"/>
              <a:gd name="T33" fmla="*/ 3355364 h 26"/>
              <a:gd name="T34" fmla="*/ 3479223 w 55"/>
              <a:gd name="T35" fmla="*/ 2684218 h 26"/>
              <a:gd name="T36" fmla="*/ 3119005 w 55"/>
              <a:gd name="T37" fmla="*/ 2952750 h 26"/>
              <a:gd name="T38" fmla="*/ 2639291 w 55"/>
              <a:gd name="T39" fmla="*/ 2415687 h 26"/>
              <a:gd name="T40" fmla="*/ 2159577 w 55"/>
              <a:gd name="T41" fmla="*/ 2550136 h 26"/>
              <a:gd name="T42" fmla="*/ 1919547 w 55"/>
              <a:gd name="T43" fmla="*/ 2281604 h 26"/>
              <a:gd name="T44" fmla="*/ 1919547 w 55"/>
              <a:gd name="T45" fmla="*/ 2550136 h 26"/>
              <a:gd name="T46" fmla="*/ 1559675 w 55"/>
              <a:gd name="T47" fmla="*/ 2147521 h 26"/>
              <a:gd name="T48" fmla="*/ 1199804 w 55"/>
              <a:gd name="T49" fmla="*/ 1878989 h 26"/>
              <a:gd name="T50" fmla="*/ 839932 w 55"/>
              <a:gd name="T51" fmla="*/ 2147521 h 26"/>
              <a:gd name="T52" fmla="*/ 719744 w 55"/>
              <a:gd name="T53" fmla="*/ 1878989 h 26"/>
              <a:gd name="T54" fmla="*/ 119842 w 55"/>
              <a:gd name="T55" fmla="*/ 1878989 h 26"/>
              <a:gd name="T56" fmla="*/ 479714 w 55"/>
              <a:gd name="T57" fmla="*/ 805229 h 26"/>
              <a:gd name="T58" fmla="*/ 1079615 w 55"/>
              <a:gd name="T59" fmla="*/ 671146 h 2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26">
                <a:moveTo>
                  <a:pt x="9" y="5"/>
                </a:moveTo>
                <a:lnTo>
                  <a:pt x="9" y="2"/>
                </a:lnTo>
                <a:cubicBezTo>
                  <a:pt x="9" y="2"/>
                  <a:pt x="13" y="2"/>
                  <a:pt x="16" y="3"/>
                </a:cubicBezTo>
                <a:lnTo>
                  <a:pt x="18" y="0"/>
                </a:lnTo>
                <a:cubicBezTo>
                  <a:pt x="18" y="0"/>
                  <a:pt x="22" y="1"/>
                  <a:pt x="22" y="2"/>
                </a:cubicBezTo>
                <a:cubicBezTo>
                  <a:pt x="22" y="2"/>
                  <a:pt x="29" y="0"/>
                  <a:pt x="31" y="1"/>
                </a:cubicBezTo>
                <a:lnTo>
                  <a:pt x="30" y="5"/>
                </a:lnTo>
                <a:cubicBezTo>
                  <a:pt x="30" y="5"/>
                  <a:pt x="36" y="5"/>
                  <a:pt x="39" y="5"/>
                </a:cubicBezTo>
                <a:cubicBezTo>
                  <a:pt x="41" y="6"/>
                  <a:pt x="38" y="8"/>
                  <a:pt x="38" y="8"/>
                </a:cubicBezTo>
                <a:cubicBezTo>
                  <a:pt x="38" y="8"/>
                  <a:pt x="44" y="9"/>
                  <a:pt x="48" y="10"/>
                </a:cubicBezTo>
                <a:cubicBezTo>
                  <a:pt x="50" y="12"/>
                  <a:pt x="50" y="14"/>
                  <a:pt x="49" y="14"/>
                </a:cubicBezTo>
                <a:lnTo>
                  <a:pt x="54" y="20"/>
                </a:lnTo>
                <a:cubicBezTo>
                  <a:pt x="54" y="20"/>
                  <a:pt x="47" y="21"/>
                  <a:pt x="46" y="22"/>
                </a:cubicBezTo>
                <a:cubicBezTo>
                  <a:pt x="44" y="23"/>
                  <a:pt x="44" y="21"/>
                  <a:pt x="44" y="21"/>
                </a:cubicBezTo>
                <a:lnTo>
                  <a:pt x="43" y="25"/>
                </a:lnTo>
                <a:cubicBezTo>
                  <a:pt x="43" y="25"/>
                  <a:pt x="39" y="23"/>
                  <a:pt x="38" y="22"/>
                </a:cubicBezTo>
                <a:cubicBezTo>
                  <a:pt x="38" y="22"/>
                  <a:pt x="35" y="23"/>
                  <a:pt x="36" y="25"/>
                </a:cubicBezTo>
                <a:cubicBezTo>
                  <a:pt x="36" y="25"/>
                  <a:pt x="31" y="25"/>
                  <a:pt x="29" y="20"/>
                </a:cubicBezTo>
                <a:cubicBezTo>
                  <a:pt x="29" y="20"/>
                  <a:pt x="26" y="20"/>
                  <a:pt x="26" y="22"/>
                </a:cubicBezTo>
                <a:cubicBezTo>
                  <a:pt x="26" y="22"/>
                  <a:pt x="23" y="19"/>
                  <a:pt x="22" y="18"/>
                </a:cubicBezTo>
                <a:lnTo>
                  <a:pt x="18" y="19"/>
                </a:lnTo>
                <a:cubicBezTo>
                  <a:pt x="18" y="19"/>
                  <a:pt x="17" y="18"/>
                  <a:pt x="16" y="17"/>
                </a:cubicBezTo>
                <a:cubicBezTo>
                  <a:pt x="13" y="16"/>
                  <a:pt x="16" y="19"/>
                  <a:pt x="16" y="19"/>
                </a:cubicBezTo>
                <a:lnTo>
                  <a:pt x="13" y="16"/>
                </a:lnTo>
                <a:lnTo>
                  <a:pt x="10" y="14"/>
                </a:lnTo>
                <a:cubicBezTo>
                  <a:pt x="10" y="14"/>
                  <a:pt x="8" y="16"/>
                  <a:pt x="7" y="16"/>
                </a:cubicBezTo>
                <a:cubicBezTo>
                  <a:pt x="5" y="16"/>
                  <a:pt x="5" y="15"/>
                  <a:pt x="6" y="14"/>
                </a:cubicBezTo>
                <a:cubicBezTo>
                  <a:pt x="7" y="12"/>
                  <a:pt x="1" y="12"/>
                  <a:pt x="1" y="14"/>
                </a:cubicBezTo>
                <a:cubicBezTo>
                  <a:pt x="1" y="14"/>
                  <a:pt x="0" y="8"/>
                  <a:pt x="4" y="6"/>
                </a:cubicBezTo>
                <a:lnTo>
                  <a:pt x="9" y="5"/>
                </a:ln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5" name="Freeform 3471">
            <a:extLst>
              <a:ext uri="{FF2B5EF4-FFF2-40B4-BE49-F238E27FC236}">
                <a16:creationId xmlns:a16="http://schemas.microsoft.com/office/drawing/2014/main" id="{7C45EF02-19F1-E244-BF40-D14ABF048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289175"/>
            <a:ext cx="20637" cy="9525"/>
          </a:xfrm>
          <a:custGeom>
            <a:avLst/>
            <a:gdLst>
              <a:gd name="T0" fmla="*/ 5296339 w 56"/>
              <a:gd name="T1" fmla="*/ 2952750 h 26"/>
              <a:gd name="T2" fmla="*/ 6111132 w 56"/>
              <a:gd name="T3" fmla="*/ 2818301 h 26"/>
              <a:gd name="T4" fmla="*/ 7333505 w 56"/>
              <a:gd name="T5" fmla="*/ 2550136 h 26"/>
              <a:gd name="T6" fmla="*/ 7469120 w 56"/>
              <a:gd name="T7" fmla="*/ 2550136 h 26"/>
              <a:gd name="T8" fmla="*/ 6111132 w 56"/>
              <a:gd name="T9" fmla="*/ 2952750 h 26"/>
              <a:gd name="T10" fmla="*/ 5024741 w 56"/>
              <a:gd name="T11" fmla="*/ 3220915 h 26"/>
              <a:gd name="T12" fmla="*/ 5296339 w 56"/>
              <a:gd name="T13" fmla="*/ 2952750 h 26"/>
              <a:gd name="T14" fmla="*/ 4889126 w 56"/>
              <a:gd name="T15" fmla="*/ 3355364 h 26"/>
              <a:gd name="T16" fmla="*/ 5024741 w 56"/>
              <a:gd name="T17" fmla="*/ 3355364 h 26"/>
              <a:gd name="T18" fmla="*/ 3938350 w 56"/>
              <a:gd name="T19" fmla="*/ 2818301 h 26"/>
              <a:gd name="T20" fmla="*/ 3938350 w 56"/>
              <a:gd name="T21" fmla="*/ 2684218 h 26"/>
              <a:gd name="T22" fmla="*/ 3938350 w 56"/>
              <a:gd name="T23" fmla="*/ 2818301 h 26"/>
              <a:gd name="T24" fmla="*/ 2715977 w 56"/>
              <a:gd name="T25" fmla="*/ 2550136 h 26"/>
              <a:gd name="T26" fmla="*/ 3666753 w 56"/>
              <a:gd name="T27" fmla="*/ 2952750 h 26"/>
              <a:gd name="T28" fmla="*/ 2308764 w 56"/>
              <a:gd name="T29" fmla="*/ 2415687 h 26"/>
              <a:gd name="T30" fmla="*/ 2172781 w 56"/>
              <a:gd name="T31" fmla="*/ 2415687 h 26"/>
              <a:gd name="T32" fmla="*/ 2580362 w 56"/>
              <a:gd name="T33" fmla="*/ 2550136 h 26"/>
              <a:gd name="T34" fmla="*/ 814793 w 56"/>
              <a:gd name="T35" fmla="*/ 1878989 h 26"/>
              <a:gd name="T36" fmla="*/ 679178 w 56"/>
              <a:gd name="T37" fmla="*/ 805229 h 26"/>
              <a:gd name="T38" fmla="*/ 1357988 w 56"/>
              <a:gd name="T39" fmla="*/ 268532 h 26"/>
              <a:gd name="T40" fmla="*/ 2580362 w 56"/>
              <a:gd name="T41" fmla="*/ 0 h 26"/>
              <a:gd name="T42" fmla="*/ 4209948 w 56"/>
              <a:gd name="T43" fmla="*/ 0 h 26"/>
              <a:gd name="T44" fmla="*/ 4209948 w 56"/>
              <a:gd name="T45" fmla="*/ 671146 h 26"/>
              <a:gd name="T46" fmla="*/ 5432322 w 56"/>
              <a:gd name="T47" fmla="*/ 805229 h 26"/>
              <a:gd name="T48" fmla="*/ 4209948 w 56"/>
              <a:gd name="T49" fmla="*/ 134083 h 26"/>
              <a:gd name="T50" fmla="*/ 2580362 w 56"/>
              <a:gd name="T51" fmla="*/ 0 h 26"/>
              <a:gd name="T52" fmla="*/ 1357988 w 56"/>
              <a:gd name="T53" fmla="*/ 268532 h 26"/>
              <a:gd name="T54" fmla="*/ 679178 w 56"/>
              <a:gd name="T55" fmla="*/ 805229 h 26"/>
              <a:gd name="T56" fmla="*/ 543195 w 56"/>
              <a:gd name="T57" fmla="*/ 1610458 h 26"/>
              <a:gd name="T58" fmla="*/ 950776 w 56"/>
              <a:gd name="T59" fmla="*/ 2147521 h 26"/>
              <a:gd name="T60" fmla="*/ 5432322 w 56"/>
              <a:gd name="T61" fmla="*/ 939312 h 26"/>
              <a:gd name="T62" fmla="*/ 5567936 w 56"/>
              <a:gd name="T63" fmla="*/ 805229 h 26"/>
              <a:gd name="T64" fmla="*/ 5432322 w 56"/>
              <a:gd name="T65" fmla="*/ 939312 h 26"/>
              <a:gd name="T66" fmla="*/ 6925925 w 56"/>
              <a:gd name="T67" fmla="*/ 1744907 h 26"/>
              <a:gd name="T68" fmla="*/ 6790310 w 56"/>
              <a:gd name="T69" fmla="*/ 2013072 h 26"/>
              <a:gd name="T70" fmla="*/ 6925925 w 56"/>
              <a:gd name="T71" fmla="*/ 1744907 h 26"/>
              <a:gd name="T72" fmla="*/ 5296339 w 56"/>
              <a:gd name="T73" fmla="*/ 1073761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6" h="26">
                <a:moveTo>
                  <a:pt x="44" y="25"/>
                </a:moveTo>
                <a:cubicBezTo>
                  <a:pt x="44" y="25"/>
                  <a:pt x="41" y="24"/>
                  <a:pt x="39" y="22"/>
                </a:cubicBezTo>
                <a:cubicBezTo>
                  <a:pt x="41" y="23"/>
                  <a:pt x="43" y="23"/>
                  <a:pt x="44" y="24"/>
                </a:cubicBezTo>
                <a:lnTo>
                  <a:pt x="45" y="21"/>
                </a:lnTo>
                <a:cubicBezTo>
                  <a:pt x="45" y="21"/>
                  <a:pt x="45" y="22"/>
                  <a:pt x="46" y="22"/>
                </a:cubicBezTo>
                <a:cubicBezTo>
                  <a:pt x="48" y="20"/>
                  <a:pt x="54" y="19"/>
                  <a:pt x="54" y="19"/>
                </a:cubicBezTo>
                <a:lnTo>
                  <a:pt x="52" y="16"/>
                </a:lnTo>
                <a:lnTo>
                  <a:pt x="55" y="19"/>
                </a:lnTo>
                <a:cubicBezTo>
                  <a:pt x="52" y="20"/>
                  <a:pt x="48" y="22"/>
                  <a:pt x="47" y="22"/>
                </a:cubicBezTo>
                <a:cubicBezTo>
                  <a:pt x="45" y="23"/>
                  <a:pt x="45" y="22"/>
                  <a:pt x="45" y="22"/>
                </a:cubicBezTo>
                <a:lnTo>
                  <a:pt x="44" y="25"/>
                </a:lnTo>
                <a:close/>
                <a:moveTo>
                  <a:pt x="37" y="24"/>
                </a:moveTo>
                <a:cubicBezTo>
                  <a:pt x="36" y="23"/>
                  <a:pt x="37" y="22"/>
                  <a:pt x="37" y="22"/>
                </a:cubicBezTo>
                <a:lnTo>
                  <a:pt x="39" y="22"/>
                </a:lnTo>
                <a:lnTo>
                  <a:pt x="37" y="24"/>
                </a:lnTo>
                <a:close/>
                <a:moveTo>
                  <a:pt x="36" y="25"/>
                </a:moveTo>
                <a:cubicBezTo>
                  <a:pt x="37" y="25"/>
                  <a:pt x="37" y="24"/>
                  <a:pt x="37" y="24"/>
                </a:cubicBezTo>
                <a:lnTo>
                  <a:pt x="37" y="25"/>
                </a:lnTo>
                <a:lnTo>
                  <a:pt x="36" y="25"/>
                </a:lnTo>
                <a:close/>
                <a:moveTo>
                  <a:pt x="29" y="21"/>
                </a:moveTo>
                <a:cubicBezTo>
                  <a:pt x="29" y="21"/>
                  <a:pt x="27" y="21"/>
                  <a:pt x="27" y="22"/>
                </a:cubicBezTo>
                <a:cubicBezTo>
                  <a:pt x="26" y="21"/>
                  <a:pt x="28" y="20"/>
                  <a:pt x="29" y="20"/>
                </a:cubicBezTo>
                <a:cubicBezTo>
                  <a:pt x="31" y="24"/>
                  <a:pt x="35" y="24"/>
                  <a:pt x="36" y="25"/>
                </a:cubicBezTo>
                <a:cubicBezTo>
                  <a:pt x="35" y="25"/>
                  <a:pt x="31" y="24"/>
                  <a:pt x="29" y="21"/>
                </a:cubicBezTo>
                <a:close/>
                <a:moveTo>
                  <a:pt x="23" y="19"/>
                </a:moveTo>
                <a:lnTo>
                  <a:pt x="20" y="19"/>
                </a:lnTo>
                <a:lnTo>
                  <a:pt x="23" y="18"/>
                </a:lnTo>
                <a:lnTo>
                  <a:pt x="27" y="22"/>
                </a:lnTo>
                <a:cubicBezTo>
                  <a:pt x="26" y="22"/>
                  <a:pt x="23" y="19"/>
                  <a:pt x="23" y="19"/>
                </a:cubicBezTo>
                <a:close/>
                <a:moveTo>
                  <a:pt x="17" y="18"/>
                </a:moveTo>
                <a:lnTo>
                  <a:pt x="17" y="19"/>
                </a:lnTo>
                <a:lnTo>
                  <a:pt x="16" y="18"/>
                </a:lnTo>
                <a:lnTo>
                  <a:pt x="16" y="17"/>
                </a:lnTo>
                <a:cubicBezTo>
                  <a:pt x="18" y="17"/>
                  <a:pt x="19" y="19"/>
                  <a:pt x="19" y="19"/>
                </a:cubicBezTo>
                <a:lnTo>
                  <a:pt x="17" y="18"/>
                </a:lnTo>
                <a:close/>
                <a:moveTo>
                  <a:pt x="6" y="14"/>
                </a:moveTo>
                <a:cubicBezTo>
                  <a:pt x="6" y="14"/>
                  <a:pt x="2" y="12"/>
                  <a:pt x="2" y="14"/>
                </a:cubicBezTo>
                <a:cubicBezTo>
                  <a:pt x="1" y="14"/>
                  <a:pt x="0" y="7"/>
                  <a:pt x="5" y="6"/>
                </a:cubicBezTo>
                <a:lnTo>
                  <a:pt x="10" y="5"/>
                </a:lnTo>
                <a:lnTo>
                  <a:pt x="10" y="2"/>
                </a:lnTo>
                <a:cubicBezTo>
                  <a:pt x="10" y="1"/>
                  <a:pt x="14" y="1"/>
                  <a:pt x="17" y="2"/>
                </a:cubicBezTo>
                <a:lnTo>
                  <a:pt x="19" y="0"/>
                </a:lnTo>
                <a:cubicBezTo>
                  <a:pt x="20" y="0"/>
                  <a:pt x="23" y="0"/>
                  <a:pt x="23" y="2"/>
                </a:cubicBezTo>
                <a:cubicBezTo>
                  <a:pt x="23" y="2"/>
                  <a:pt x="28" y="0"/>
                  <a:pt x="31" y="0"/>
                </a:cubicBezTo>
                <a:lnTo>
                  <a:pt x="32" y="0"/>
                </a:lnTo>
                <a:lnTo>
                  <a:pt x="31" y="5"/>
                </a:lnTo>
                <a:lnTo>
                  <a:pt x="40" y="5"/>
                </a:lnTo>
                <a:lnTo>
                  <a:pt x="40" y="6"/>
                </a:lnTo>
                <a:cubicBezTo>
                  <a:pt x="37" y="5"/>
                  <a:pt x="31" y="5"/>
                  <a:pt x="31" y="5"/>
                </a:cubicBezTo>
                <a:lnTo>
                  <a:pt x="31" y="1"/>
                </a:lnTo>
                <a:cubicBezTo>
                  <a:pt x="28" y="1"/>
                  <a:pt x="23" y="3"/>
                  <a:pt x="23" y="3"/>
                </a:cubicBezTo>
                <a:cubicBezTo>
                  <a:pt x="22" y="1"/>
                  <a:pt x="19" y="0"/>
                  <a:pt x="19" y="0"/>
                </a:cubicBezTo>
                <a:lnTo>
                  <a:pt x="18" y="3"/>
                </a:lnTo>
                <a:cubicBezTo>
                  <a:pt x="14" y="2"/>
                  <a:pt x="10" y="2"/>
                  <a:pt x="10" y="2"/>
                </a:cubicBezTo>
                <a:lnTo>
                  <a:pt x="11" y="5"/>
                </a:lnTo>
                <a:lnTo>
                  <a:pt x="5" y="6"/>
                </a:lnTo>
                <a:cubicBezTo>
                  <a:pt x="1" y="8"/>
                  <a:pt x="2" y="12"/>
                  <a:pt x="2" y="13"/>
                </a:cubicBezTo>
                <a:cubicBezTo>
                  <a:pt x="2" y="12"/>
                  <a:pt x="4" y="12"/>
                  <a:pt x="4" y="12"/>
                </a:cubicBezTo>
                <a:cubicBezTo>
                  <a:pt x="5" y="12"/>
                  <a:pt x="7" y="12"/>
                  <a:pt x="7" y="13"/>
                </a:cubicBezTo>
                <a:lnTo>
                  <a:pt x="7" y="16"/>
                </a:lnTo>
                <a:cubicBezTo>
                  <a:pt x="6" y="15"/>
                  <a:pt x="6" y="14"/>
                  <a:pt x="6" y="14"/>
                </a:cubicBezTo>
                <a:close/>
                <a:moveTo>
                  <a:pt x="40" y="7"/>
                </a:moveTo>
                <a:lnTo>
                  <a:pt x="40" y="6"/>
                </a:lnTo>
                <a:lnTo>
                  <a:pt x="41" y="6"/>
                </a:lnTo>
                <a:cubicBezTo>
                  <a:pt x="41" y="6"/>
                  <a:pt x="41" y="7"/>
                  <a:pt x="40" y="7"/>
                </a:cubicBezTo>
                <a:close/>
                <a:moveTo>
                  <a:pt x="40" y="7"/>
                </a:moveTo>
                <a:cubicBezTo>
                  <a:pt x="40" y="7"/>
                  <a:pt x="46" y="9"/>
                  <a:pt x="49" y="9"/>
                </a:cubicBezTo>
                <a:cubicBezTo>
                  <a:pt x="51" y="11"/>
                  <a:pt x="51" y="12"/>
                  <a:pt x="51" y="13"/>
                </a:cubicBezTo>
                <a:lnTo>
                  <a:pt x="51" y="14"/>
                </a:lnTo>
                <a:lnTo>
                  <a:pt x="50" y="15"/>
                </a:lnTo>
                <a:lnTo>
                  <a:pt x="50" y="14"/>
                </a:lnTo>
                <a:lnTo>
                  <a:pt x="51" y="13"/>
                </a:lnTo>
                <a:cubicBezTo>
                  <a:pt x="51" y="12"/>
                  <a:pt x="50" y="12"/>
                  <a:pt x="48" y="10"/>
                </a:cubicBezTo>
                <a:cubicBezTo>
                  <a:pt x="45" y="9"/>
                  <a:pt x="39" y="8"/>
                  <a:pt x="39" y="8"/>
                </a:cubicBezTo>
                <a:cubicBezTo>
                  <a:pt x="40" y="8"/>
                  <a:pt x="40" y="7"/>
                  <a:pt x="40" y="7"/>
                </a:cubicBez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6" name="Freeform 3472">
            <a:extLst>
              <a:ext uri="{FF2B5EF4-FFF2-40B4-BE49-F238E27FC236}">
                <a16:creationId xmlns:a16="http://schemas.microsoft.com/office/drawing/2014/main" id="{79B9581A-BAF8-0F4B-BC7C-A82FEE18A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2289175"/>
            <a:ext cx="22225" cy="12700"/>
          </a:xfrm>
          <a:custGeom>
            <a:avLst/>
            <a:gdLst>
              <a:gd name="T0" fmla="*/ 6448954 w 60"/>
              <a:gd name="T1" fmla="*/ 4344851 h 35"/>
              <a:gd name="T2" fmla="*/ 6586008 w 60"/>
              <a:gd name="T3" fmla="*/ 4081780 h 35"/>
              <a:gd name="T4" fmla="*/ 6997541 w 60"/>
              <a:gd name="T5" fmla="*/ 4476569 h 35"/>
              <a:gd name="T6" fmla="*/ 6174475 w 60"/>
              <a:gd name="T7" fmla="*/ 3950063 h 35"/>
              <a:gd name="T8" fmla="*/ 5351039 w 60"/>
              <a:gd name="T9" fmla="*/ 3686629 h 35"/>
              <a:gd name="T10" fmla="*/ 4939506 w 60"/>
              <a:gd name="T11" fmla="*/ 3686629 h 35"/>
              <a:gd name="T12" fmla="*/ 4939506 w 60"/>
              <a:gd name="T13" fmla="*/ 3160123 h 35"/>
              <a:gd name="T14" fmla="*/ 5351039 w 60"/>
              <a:gd name="T15" fmla="*/ 3291477 h 35"/>
              <a:gd name="T16" fmla="*/ 4802452 w 60"/>
              <a:gd name="T17" fmla="*/ 3423194 h 35"/>
              <a:gd name="T18" fmla="*/ 3841962 w 60"/>
              <a:gd name="T19" fmla="*/ 2896689 h 35"/>
              <a:gd name="T20" fmla="*/ 4527973 w 60"/>
              <a:gd name="T21" fmla="*/ 3423194 h 35"/>
              <a:gd name="T22" fmla="*/ 3704537 w 60"/>
              <a:gd name="T23" fmla="*/ 3160123 h 35"/>
              <a:gd name="T24" fmla="*/ 2469938 w 60"/>
              <a:gd name="T25" fmla="*/ 3423194 h 35"/>
              <a:gd name="T26" fmla="*/ 1509448 w 60"/>
              <a:gd name="T27" fmla="*/ 4081780 h 35"/>
              <a:gd name="T28" fmla="*/ 960490 w 60"/>
              <a:gd name="T29" fmla="*/ 3950063 h 35"/>
              <a:gd name="T30" fmla="*/ 1509448 w 60"/>
              <a:gd name="T31" fmla="*/ 3950063 h 35"/>
              <a:gd name="T32" fmla="*/ 1920981 w 60"/>
              <a:gd name="T33" fmla="*/ 3818346 h 35"/>
              <a:gd name="T34" fmla="*/ 686012 w 60"/>
              <a:gd name="T35" fmla="*/ 4213134 h 35"/>
              <a:gd name="T36" fmla="*/ 274479 w 60"/>
              <a:gd name="T37" fmla="*/ 4213134 h 35"/>
              <a:gd name="T38" fmla="*/ 960490 w 60"/>
              <a:gd name="T39" fmla="*/ 3818346 h 35"/>
              <a:gd name="T40" fmla="*/ 7683553 w 60"/>
              <a:gd name="T41" fmla="*/ 4213134 h 35"/>
              <a:gd name="T42" fmla="*/ 7683553 w 60"/>
              <a:gd name="T43" fmla="*/ 4213134 h 35"/>
              <a:gd name="T44" fmla="*/ 7683553 w 60"/>
              <a:gd name="T45" fmla="*/ 4213134 h 35"/>
              <a:gd name="T46" fmla="*/ 6860487 w 60"/>
              <a:gd name="T47" fmla="*/ 2633254 h 35"/>
              <a:gd name="T48" fmla="*/ 6723063 w 60"/>
              <a:gd name="T49" fmla="*/ 1843314 h 35"/>
              <a:gd name="T50" fmla="*/ 7546499 w 60"/>
              <a:gd name="T51" fmla="*/ 3423194 h 35"/>
              <a:gd name="T52" fmla="*/ 6174475 w 60"/>
              <a:gd name="T53" fmla="*/ 1579880 h 35"/>
              <a:gd name="T54" fmla="*/ 6311530 w 60"/>
              <a:gd name="T55" fmla="*/ 1448163 h 35"/>
              <a:gd name="T56" fmla="*/ 4665028 w 60"/>
              <a:gd name="T57" fmla="*/ 658223 h 35"/>
              <a:gd name="T58" fmla="*/ 3018525 w 60"/>
              <a:gd name="T59" fmla="*/ 263434 h 35"/>
              <a:gd name="T60" fmla="*/ 4665028 w 60"/>
              <a:gd name="T61" fmla="*/ 526506 h 35"/>
              <a:gd name="T62" fmla="*/ 4665028 w 60"/>
              <a:gd name="T63" fmla="*/ 658223 h 35"/>
              <a:gd name="T64" fmla="*/ 2881471 w 60"/>
              <a:gd name="T65" fmla="*/ 263434 h 35"/>
              <a:gd name="T66" fmla="*/ 1509448 w 60"/>
              <a:gd name="T67" fmla="*/ 526506 h 35"/>
              <a:gd name="T68" fmla="*/ 2744047 w 60"/>
              <a:gd name="T69" fmla="*/ 131717 h 35"/>
              <a:gd name="T70" fmla="*/ 1097545 w 60"/>
              <a:gd name="T71" fmla="*/ 1448163 h 35"/>
              <a:gd name="T72" fmla="*/ 1097545 w 60"/>
              <a:gd name="T73" fmla="*/ 1448163 h 35"/>
              <a:gd name="T74" fmla="*/ 960490 w 60"/>
              <a:gd name="T75" fmla="*/ 1579880 h 35"/>
              <a:gd name="T76" fmla="*/ 548958 w 60"/>
              <a:gd name="T77" fmla="*/ 2369820 h 35"/>
              <a:gd name="T78" fmla="*/ 411533 w 60"/>
              <a:gd name="T79" fmla="*/ 1843314 h 35"/>
              <a:gd name="T80" fmla="*/ 274479 w 60"/>
              <a:gd name="T81" fmla="*/ 3423194 h 35"/>
              <a:gd name="T82" fmla="*/ 137054 w 60"/>
              <a:gd name="T83" fmla="*/ 3028406 h 35"/>
              <a:gd name="T84" fmla="*/ 548958 w 60"/>
              <a:gd name="T85" fmla="*/ 3423194 h 3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" h="35">
                <a:moveTo>
                  <a:pt x="51" y="34"/>
                </a:moveTo>
                <a:lnTo>
                  <a:pt x="48" y="32"/>
                </a:lnTo>
                <a:lnTo>
                  <a:pt x="47" y="33"/>
                </a:lnTo>
                <a:cubicBezTo>
                  <a:pt x="47" y="31"/>
                  <a:pt x="45" y="30"/>
                  <a:pt x="45" y="30"/>
                </a:cubicBezTo>
                <a:cubicBezTo>
                  <a:pt x="46" y="30"/>
                  <a:pt x="47" y="31"/>
                  <a:pt x="47" y="31"/>
                </a:cubicBezTo>
                <a:lnTo>
                  <a:pt x="48" y="31"/>
                </a:lnTo>
                <a:lnTo>
                  <a:pt x="50" y="33"/>
                </a:lnTo>
                <a:lnTo>
                  <a:pt x="52" y="30"/>
                </a:lnTo>
                <a:lnTo>
                  <a:pt x="51" y="34"/>
                </a:lnTo>
                <a:close/>
                <a:moveTo>
                  <a:pt x="44" y="30"/>
                </a:moveTo>
                <a:lnTo>
                  <a:pt x="44" y="29"/>
                </a:lnTo>
                <a:lnTo>
                  <a:pt x="45" y="30"/>
                </a:lnTo>
                <a:lnTo>
                  <a:pt x="44" y="30"/>
                </a:lnTo>
                <a:close/>
                <a:moveTo>
                  <a:pt x="39" y="29"/>
                </a:moveTo>
                <a:lnTo>
                  <a:pt x="39" y="28"/>
                </a:lnTo>
                <a:cubicBezTo>
                  <a:pt x="39" y="28"/>
                  <a:pt x="42" y="29"/>
                  <a:pt x="43" y="30"/>
                </a:cubicBezTo>
                <a:cubicBezTo>
                  <a:pt x="42" y="30"/>
                  <a:pt x="39" y="29"/>
                  <a:pt x="39" y="29"/>
                </a:cubicBezTo>
                <a:close/>
                <a:moveTo>
                  <a:pt x="36" y="28"/>
                </a:moveTo>
                <a:lnTo>
                  <a:pt x="36" y="26"/>
                </a:lnTo>
                <a:lnTo>
                  <a:pt x="35" y="26"/>
                </a:lnTo>
                <a:cubicBezTo>
                  <a:pt x="35" y="24"/>
                  <a:pt x="36" y="24"/>
                  <a:pt x="36" y="24"/>
                </a:cubicBezTo>
                <a:lnTo>
                  <a:pt x="36" y="26"/>
                </a:lnTo>
                <a:lnTo>
                  <a:pt x="39" y="24"/>
                </a:lnTo>
                <a:lnTo>
                  <a:pt x="39" y="25"/>
                </a:lnTo>
                <a:lnTo>
                  <a:pt x="36" y="28"/>
                </a:lnTo>
                <a:close/>
                <a:moveTo>
                  <a:pt x="33" y="23"/>
                </a:moveTo>
                <a:cubicBezTo>
                  <a:pt x="33" y="23"/>
                  <a:pt x="34" y="25"/>
                  <a:pt x="35" y="26"/>
                </a:cubicBezTo>
                <a:cubicBezTo>
                  <a:pt x="34" y="26"/>
                  <a:pt x="33" y="24"/>
                  <a:pt x="33" y="23"/>
                </a:cubicBezTo>
                <a:close/>
                <a:moveTo>
                  <a:pt x="33" y="26"/>
                </a:moveTo>
                <a:cubicBezTo>
                  <a:pt x="33" y="26"/>
                  <a:pt x="30" y="24"/>
                  <a:pt x="28" y="22"/>
                </a:cubicBezTo>
                <a:lnTo>
                  <a:pt x="29" y="21"/>
                </a:lnTo>
                <a:cubicBezTo>
                  <a:pt x="30" y="24"/>
                  <a:pt x="33" y="25"/>
                  <a:pt x="33" y="25"/>
                </a:cubicBezTo>
                <a:lnTo>
                  <a:pt x="33" y="26"/>
                </a:lnTo>
                <a:close/>
                <a:moveTo>
                  <a:pt x="28" y="21"/>
                </a:moveTo>
                <a:lnTo>
                  <a:pt x="28" y="22"/>
                </a:lnTo>
                <a:lnTo>
                  <a:pt x="27" y="24"/>
                </a:lnTo>
                <a:lnTo>
                  <a:pt x="28" y="21"/>
                </a:lnTo>
                <a:close/>
                <a:moveTo>
                  <a:pt x="21" y="28"/>
                </a:moveTo>
                <a:lnTo>
                  <a:pt x="18" y="26"/>
                </a:lnTo>
                <a:lnTo>
                  <a:pt x="21" y="26"/>
                </a:lnTo>
                <a:lnTo>
                  <a:pt x="21" y="28"/>
                </a:lnTo>
                <a:close/>
                <a:moveTo>
                  <a:pt x="11" y="31"/>
                </a:moveTo>
                <a:lnTo>
                  <a:pt x="11" y="30"/>
                </a:lnTo>
                <a:lnTo>
                  <a:pt x="8" y="31"/>
                </a:lnTo>
                <a:lnTo>
                  <a:pt x="7" y="30"/>
                </a:lnTo>
                <a:lnTo>
                  <a:pt x="8" y="30"/>
                </a:lnTo>
                <a:cubicBezTo>
                  <a:pt x="8" y="30"/>
                  <a:pt x="10" y="29"/>
                  <a:pt x="11" y="28"/>
                </a:cubicBezTo>
                <a:lnTo>
                  <a:pt x="11" y="30"/>
                </a:lnTo>
                <a:lnTo>
                  <a:pt x="12" y="29"/>
                </a:lnTo>
                <a:cubicBezTo>
                  <a:pt x="12" y="30"/>
                  <a:pt x="11" y="30"/>
                  <a:pt x="11" y="31"/>
                </a:cubicBezTo>
                <a:close/>
                <a:moveTo>
                  <a:pt x="14" y="29"/>
                </a:moveTo>
                <a:lnTo>
                  <a:pt x="12" y="29"/>
                </a:lnTo>
                <a:cubicBezTo>
                  <a:pt x="13" y="29"/>
                  <a:pt x="13" y="29"/>
                  <a:pt x="14" y="29"/>
                </a:cubicBezTo>
                <a:close/>
                <a:moveTo>
                  <a:pt x="5" y="32"/>
                </a:moveTo>
                <a:cubicBezTo>
                  <a:pt x="4" y="31"/>
                  <a:pt x="5" y="30"/>
                  <a:pt x="5" y="30"/>
                </a:cubicBezTo>
                <a:lnTo>
                  <a:pt x="2" y="33"/>
                </a:lnTo>
                <a:lnTo>
                  <a:pt x="2" y="32"/>
                </a:lnTo>
                <a:lnTo>
                  <a:pt x="5" y="30"/>
                </a:lnTo>
                <a:lnTo>
                  <a:pt x="5" y="31"/>
                </a:lnTo>
                <a:cubicBezTo>
                  <a:pt x="7" y="31"/>
                  <a:pt x="7" y="29"/>
                  <a:pt x="7" y="29"/>
                </a:cubicBezTo>
                <a:lnTo>
                  <a:pt x="7" y="30"/>
                </a:lnTo>
                <a:cubicBezTo>
                  <a:pt x="7" y="30"/>
                  <a:pt x="7" y="32"/>
                  <a:pt x="5" y="32"/>
                </a:cubicBezTo>
                <a:close/>
                <a:moveTo>
                  <a:pt x="56" y="32"/>
                </a:moveTo>
                <a:lnTo>
                  <a:pt x="55" y="33"/>
                </a:lnTo>
                <a:cubicBezTo>
                  <a:pt x="55" y="33"/>
                  <a:pt x="53" y="31"/>
                  <a:pt x="53" y="30"/>
                </a:cubicBezTo>
                <a:cubicBezTo>
                  <a:pt x="54" y="31"/>
                  <a:pt x="55" y="32"/>
                  <a:pt x="56" y="32"/>
                </a:cubicBezTo>
                <a:close/>
                <a:moveTo>
                  <a:pt x="55" y="26"/>
                </a:moveTo>
                <a:cubicBezTo>
                  <a:pt x="56" y="27"/>
                  <a:pt x="58" y="30"/>
                  <a:pt x="58" y="32"/>
                </a:cubicBezTo>
                <a:lnTo>
                  <a:pt x="56" y="32"/>
                </a:lnTo>
                <a:cubicBezTo>
                  <a:pt x="56" y="30"/>
                  <a:pt x="55" y="26"/>
                  <a:pt x="55" y="26"/>
                </a:cubicBezTo>
                <a:close/>
                <a:moveTo>
                  <a:pt x="58" y="23"/>
                </a:moveTo>
                <a:cubicBezTo>
                  <a:pt x="58" y="23"/>
                  <a:pt x="54" y="21"/>
                  <a:pt x="50" y="20"/>
                </a:cubicBezTo>
                <a:cubicBezTo>
                  <a:pt x="49" y="19"/>
                  <a:pt x="49" y="14"/>
                  <a:pt x="49" y="14"/>
                </a:cubicBezTo>
                <a:cubicBezTo>
                  <a:pt x="48" y="15"/>
                  <a:pt x="46" y="15"/>
                  <a:pt x="45" y="16"/>
                </a:cubicBezTo>
                <a:cubicBezTo>
                  <a:pt x="45" y="15"/>
                  <a:pt x="48" y="14"/>
                  <a:pt x="49" y="14"/>
                </a:cubicBezTo>
                <a:cubicBezTo>
                  <a:pt x="50" y="14"/>
                  <a:pt x="51" y="18"/>
                  <a:pt x="51" y="20"/>
                </a:cubicBezTo>
                <a:cubicBezTo>
                  <a:pt x="52" y="20"/>
                  <a:pt x="58" y="21"/>
                  <a:pt x="59" y="23"/>
                </a:cubicBezTo>
                <a:cubicBezTo>
                  <a:pt x="58" y="23"/>
                  <a:pt x="58" y="24"/>
                  <a:pt x="55" y="26"/>
                </a:cubicBezTo>
                <a:cubicBezTo>
                  <a:pt x="56" y="24"/>
                  <a:pt x="58" y="23"/>
                  <a:pt x="58" y="23"/>
                </a:cubicBezTo>
                <a:close/>
                <a:moveTo>
                  <a:pt x="44" y="16"/>
                </a:moveTo>
                <a:cubicBezTo>
                  <a:pt x="44" y="15"/>
                  <a:pt x="45" y="12"/>
                  <a:pt x="45" y="12"/>
                </a:cubicBezTo>
                <a:lnTo>
                  <a:pt x="45" y="11"/>
                </a:lnTo>
                <a:cubicBezTo>
                  <a:pt x="45" y="11"/>
                  <a:pt x="41" y="10"/>
                  <a:pt x="39" y="9"/>
                </a:cubicBezTo>
                <a:cubicBezTo>
                  <a:pt x="39" y="9"/>
                  <a:pt x="45" y="10"/>
                  <a:pt x="46" y="11"/>
                </a:cubicBezTo>
                <a:cubicBezTo>
                  <a:pt x="46" y="13"/>
                  <a:pt x="45" y="14"/>
                  <a:pt x="45" y="16"/>
                </a:cubicBezTo>
                <a:lnTo>
                  <a:pt x="44" y="16"/>
                </a:lnTo>
                <a:close/>
                <a:moveTo>
                  <a:pt x="34" y="5"/>
                </a:moveTo>
                <a:lnTo>
                  <a:pt x="30" y="1"/>
                </a:lnTo>
                <a:lnTo>
                  <a:pt x="26" y="3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34" y="4"/>
                </a:lnTo>
                <a:lnTo>
                  <a:pt x="39" y="4"/>
                </a:lnTo>
                <a:lnTo>
                  <a:pt x="39" y="5"/>
                </a:lnTo>
                <a:lnTo>
                  <a:pt x="34" y="5"/>
                </a:lnTo>
                <a:close/>
                <a:moveTo>
                  <a:pt x="21" y="1"/>
                </a:moveTo>
                <a:lnTo>
                  <a:pt x="22" y="2"/>
                </a:lnTo>
                <a:lnTo>
                  <a:pt x="21" y="2"/>
                </a:lnTo>
                <a:lnTo>
                  <a:pt x="21" y="1"/>
                </a:lnTo>
                <a:close/>
                <a:moveTo>
                  <a:pt x="20" y="4"/>
                </a:moveTo>
                <a:lnTo>
                  <a:pt x="11" y="4"/>
                </a:lnTo>
                <a:lnTo>
                  <a:pt x="11" y="3"/>
                </a:lnTo>
                <a:lnTo>
                  <a:pt x="20" y="4"/>
                </a:lnTo>
                <a:lnTo>
                  <a:pt x="20" y="1"/>
                </a:lnTo>
                <a:lnTo>
                  <a:pt x="21" y="2"/>
                </a:lnTo>
                <a:lnTo>
                  <a:pt x="20" y="4"/>
                </a:lnTo>
                <a:close/>
                <a:moveTo>
                  <a:pt x="8" y="11"/>
                </a:moveTo>
                <a:cubicBezTo>
                  <a:pt x="7" y="11"/>
                  <a:pt x="7" y="11"/>
                  <a:pt x="7" y="12"/>
                </a:cubicBezTo>
                <a:lnTo>
                  <a:pt x="7" y="10"/>
                </a:lnTo>
                <a:lnTo>
                  <a:pt x="8" y="11"/>
                </a:lnTo>
                <a:close/>
                <a:moveTo>
                  <a:pt x="6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lose/>
                <a:moveTo>
                  <a:pt x="4" y="14"/>
                </a:moveTo>
                <a:lnTo>
                  <a:pt x="4" y="18"/>
                </a:lnTo>
                <a:cubicBezTo>
                  <a:pt x="2" y="20"/>
                  <a:pt x="1" y="21"/>
                  <a:pt x="1" y="23"/>
                </a:cubicBezTo>
                <a:cubicBezTo>
                  <a:pt x="0" y="21"/>
                  <a:pt x="2" y="19"/>
                  <a:pt x="3" y="18"/>
                </a:cubicBezTo>
                <a:lnTo>
                  <a:pt x="3" y="14"/>
                </a:lnTo>
                <a:cubicBezTo>
                  <a:pt x="4" y="14"/>
                  <a:pt x="5" y="12"/>
                  <a:pt x="6" y="12"/>
                </a:cubicBezTo>
                <a:cubicBezTo>
                  <a:pt x="5" y="13"/>
                  <a:pt x="4" y="14"/>
                  <a:pt x="4" y="14"/>
                </a:cubicBezTo>
                <a:close/>
                <a:moveTo>
                  <a:pt x="2" y="26"/>
                </a:moveTo>
                <a:lnTo>
                  <a:pt x="2" y="24"/>
                </a:lnTo>
                <a:lnTo>
                  <a:pt x="2" y="23"/>
                </a:lnTo>
                <a:lnTo>
                  <a:pt x="1" y="23"/>
                </a:lnTo>
                <a:cubicBezTo>
                  <a:pt x="2" y="22"/>
                  <a:pt x="3" y="23"/>
                  <a:pt x="3" y="23"/>
                </a:cubicBezTo>
                <a:lnTo>
                  <a:pt x="2" y="24"/>
                </a:lnTo>
                <a:lnTo>
                  <a:pt x="4" y="26"/>
                </a:lnTo>
                <a:cubicBezTo>
                  <a:pt x="2" y="28"/>
                  <a:pt x="2" y="29"/>
                  <a:pt x="2" y="29"/>
                </a:cubicBezTo>
                <a:lnTo>
                  <a:pt x="2" y="26"/>
                </a:ln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7" name="Freeform 3473">
            <a:extLst>
              <a:ext uri="{FF2B5EF4-FFF2-40B4-BE49-F238E27FC236}">
                <a16:creationId xmlns:a16="http://schemas.microsoft.com/office/drawing/2014/main" id="{C62FBD20-913A-814B-A3D5-5E506B1F7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2293938"/>
            <a:ext cx="17463" cy="12700"/>
          </a:xfrm>
          <a:custGeom>
            <a:avLst/>
            <a:gdLst>
              <a:gd name="T0" fmla="*/ 396919 w 48"/>
              <a:gd name="T1" fmla="*/ 4213134 h 35"/>
              <a:gd name="T2" fmla="*/ 396919 w 48"/>
              <a:gd name="T3" fmla="*/ 3291477 h 35"/>
              <a:gd name="T4" fmla="*/ 529347 w 48"/>
              <a:gd name="T5" fmla="*/ 3160123 h 35"/>
              <a:gd name="T6" fmla="*/ 794203 w 48"/>
              <a:gd name="T7" fmla="*/ 3686629 h 35"/>
              <a:gd name="T8" fmla="*/ 529347 w 48"/>
              <a:gd name="T9" fmla="*/ 4213134 h 35"/>
              <a:gd name="T10" fmla="*/ 1191122 w 48"/>
              <a:gd name="T11" fmla="*/ 3818346 h 35"/>
              <a:gd name="T12" fmla="*/ 1455978 w 48"/>
              <a:gd name="T13" fmla="*/ 3686629 h 35"/>
              <a:gd name="T14" fmla="*/ 1985325 w 48"/>
              <a:gd name="T15" fmla="*/ 3686629 h 35"/>
              <a:gd name="T16" fmla="*/ 1323550 w 48"/>
              <a:gd name="T17" fmla="*/ 4213134 h 35"/>
              <a:gd name="T18" fmla="*/ 396919 w 48"/>
              <a:gd name="T19" fmla="*/ 4476569 h 35"/>
              <a:gd name="T20" fmla="*/ 529347 w 48"/>
              <a:gd name="T21" fmla="*/ 4081780 h 35"/>
              <a:gd name="T22" fmla="*/ 529347 w 48"/>
              <a:gd name="T23" fmla="*/ 4081780 h 35"/>
              <a:gd name="T24" fmla="*/ 132428 w 48"/>
              <a:gd name="T25" fmla="*/ 3291477 h 35"/>
              <a:gd name="T26" fmla="*/ 396919 w 48"/>
              <a:gd name="T27" fmla="*/ 3028406 h 35"/>
              <a:gd name="T28" fmla="*/ 132428 w 48"/>
              <a:gd name="T29" fmla="*/ 2896689 h 35"/>
              <a:gd name="T30" fmla="*/ 264856 w 48"/>
              <a:gd name="T31" fmla="*/ 3028406 h 35"/>
              <a:gd name="T32" fmla="*/ 2911955 w 48"/>
              <a:gd name="T33" fmla="*/ 4081780 h 35"/>
              <a:gd name="T34" fmla="*/ 2911955 w 48"/>
              <a:gd name="T35" fmla="*/ 3686629 h 35"/>
              <a:gd name="T36" fmla="*/ 3176811 w 48"/>
              <a:gd name="T37" fmla="*/ 3686629 h 35"/>
              <a:gd name="T38" fmla="*/ 2911955 w 48"/>
              <a:gd name="T39" fmla="*/ 4081780 h 35"/>
              <a:gd name="T40" fmla="*/ 3706158 w 48"/>
              <a:gd name="T41" fmla="*/ 3028406 h 35"/>
              <a:gd name="T42" fmla="*/ 1985325 w 48"/>
              <a:gd name="T43" fmla="*/ 3686629 h 35"/>
              <a:gd name="T44" fmla="*/ 1985325 w 48"/>
              <a:gd name="T45" fmla="*/ 3686629 h 35"/>
              <a:gd name="T46" fmla="*/ 4367933 w 48"/>
              <a:gd name="T47" fmla="*/ 3423194 h 35"/>
              <a:gd name="T48" fmla="*/ 4632425 w 48"/>
              <a:gd name="T49" fmla="*/ 3160123 h 35"/>
              <a:gd name="T50" fmla="*/ 4632425 w 48"/>
              <a:gd name="T51" fmla="*/ 3160123 h 35"/>
              <a:gd name="T52" fmla="*/ 5029708 w 48"/>
              <a:gd name="T53" fmla="*/ 2633254 h 35"/>
              <a:gd name="T54" fmla="*/ 5029708 w 48"/>
              <a:gd name="T55" fmla="*/ 2764971 h 35"/>
              <a:gd name="T56" fmla="*/ 5029708 w 48"/>
              <a:gd name="T57" fmla="*/ 2764971 h 35"/>
              <a:gd name="T58" fmla="*/ 5294563 w 48"/>
              <a:gd name="T59" fmla="*/ 2106749 h 35"/>
              <a:gd name="T60" fmla="*/ 5823911 w 48"/>
              <a:gd name="T61" fmla="*/ 2501537 h 35"/>
              <a:gd name="T62" fmla="*/ 5823911 w 48"/>
              <a:gd name="T63" fmla="*/ 2633254 h 35"/>
              <a:gd name="T64" fmla="*/ 5691483 w 48"/>
              <a:gd name="T65" fmla="*/ 1579880 h 35"/>
              <a:gd name="T66" fmla="*/ 5823911 w 48"/>
              <a:gd name="T67" fmla="*/ 1711597 h 35"/>
              <a:gd name="T68" fmla="*/ 5691483 w 48"/>
              <a:gd name="T69" fmla="*/ 1579880 h 35"/>
              <a:gd name="T70" fmla="*/ 6088402 w 48"/>
              <a:gd name="T71" fmla="*/ 1316809 h 35"/>
              <a:gd name="T72" fmla="*/ 5029708 w 48"/>
              <a:gd name="T73" fmla="*/ 1053374 h 35"/>
              <a:gd name="T74" fmla="*/ 4764852 w 48"/>
              <a:gd name="T75" fmla="*/ 526506 h 35"/>
              <a:gd name="T76" fmla="*/ 3838586 w 48"/>
              <a:gd name="T77" fmla="*/ 0 h 35"/>
              <a:gd name="T78" fmla="*/ 4764852 w 48"/>
              <a:gd name="T79" fmla="*/ 395151 h 35"/>
              <a:gd name="T80" fmla="*/ 5162136 w 48"/>
              <a:gd name="T81" fmla="*/ 789940 h 35"/>
              <a:gd name="T82" fmla="*/ 6220830 w 48"/>
              <a:gd name="T83" fmla="*/ 1448163 h 35"/>
              <a:gd name="T84" fmla="*/ 6088402 w 48"/>
              <a:gd name="T85" fmla="*/ 1316809 h 35"/>
              <a:gd name="T86" fmla="*/ 2779528 w 48"/>
              <a:gd name="T87" fmla="*/ 526506 h 35"/>
              <a:gd name="T88" fmla="*/ 2382608 w 48"/>
              <a:gd name="T89" fmla="*/ 921657 h 35"/>
              <a:gd name="T90" fmla="*/ 2514672 w 48"/>
              <a:gd name="T91" fmla="*/ 395151 h 35"/>
              <a:gd name="T92" fmla="*/ 3308875 w 48"/>
              <a:gd name="T93" fmla="*/ 131717 h 35"/>
              <a:gd name="T94" fmla="*/ 3441302 w 48"/>
              <a:gd name="T95" fmla="*/ 263434 h 35"/>
              <a:gd name="T96" fmla="*/ 1720833 w 48"/>
              <a:gd name="T97" fmla="*/ 921657 h 35"/>
              <a:gd name="T98" fmla="*/ 1985325 w 48"/>
              <a:gd name="T99" fmla="*/ 1053374 h 35"/>
              <a:gd name="T100" fmla="*/ 1455978 w 48"/>
              <a:gd name="T101" fmla="*/ 1053374 h 35"/>
              <a:gd name="T102" fmla="*/ 1323550 w 48"/>
              <a:gd name="T103" fmla="*/ 1711597 h 35"/>
              <a:gd name="T104" fmla="*/ 926630 w 48"/>
              <a:gd name="T105" fmla="*/ 1975031 h 35"/>
              <a:gd name="T106" fmla="*/ 396919 w 48"/>
              <a:gd name="T107" fmla="*/ 2238466 h 35"/>
              <a:gd name="T108" fmla="*/ 794203 w 48"/>
              <a:gd name="T109" fmla="*/ 1711597 h 35"/>
              <a:gd name="T110" fmla="*/ 1191122 w 48"/>
              <a:gd name="T111" fmla="*/ 1053374 h 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35">
                <a:moveTo>
                  <a:pt x="2" y="34"/>
                </a:moveTo>
                <a:lnTo>
                  <a:pt x="3" y="32"/>
                </a:lnTo>
                <a:cubicBezTo>
                  <a:pt x="2" y="33"/>
                  <a:pt x="2" y="33"/>
                  <a:pt x="2" y="34"/>
                </a:cubicBezTo>
                <a:cubicBezTo>
                  <a:pt x="1" y="31"/>
                  <a:pt x="3" y="25"/>
                  <a:pt x="3" y="25"/>
                </a:cubicBezTo>
                <a:lnTo>
                  <a:pt x="1" y="25"/>
                </a:lnTo>
                <a:lnTo>
                  <a:pt x="4" y="24"/>
                </a:lnTo>
                <a:cubicBezTo>
                  <a:pt x="4" y="25"/>
                  <a:pt x="2" y="31"/>
                  <a:pt x="2" y="33"/>
                </a:cubicBezTo>
                <a:cubicBezTo>
                  <a:pt x="2" y="33"/>
                  <a:pt x="5" y="29"/>
                  <a:pt x="6" y="28"/>
                </a:cubicBezTo>
                <a:lnTo>
                  <a:pt x="4" y="31"/>
                </a:lnTo>
                <a:lnTo>
                  <a:pt x="4" y="32"/>
                </a:lnTo>
                <a:cubicBezTo>
                  <a:pt x="6" y="32"/>
                  <a:pt x="8" y="31"/>
                  <a:pt x="8" y="31"/>
                </a:cubicBezTo>
                <a:lnTo>
                  <a:pt x="9" y="29"/>
                </a:lnTo>
                <a:lnTo>
                  <a:pt x="10" y="30"/>
                </a:lnTo>
                <a:cubicBezTo>
                  <a:pt x="10" y="30"/>
                  <a:pt x="10" y="29"/>
                  <a:pt x="11" y="28"/>
                </a:cubicBezTo>
                <a:lnTo>
                  <a:pt x="12" y="28"/>
                </a:lnTo>
                <a:lnTo>
                  <a:pt x="15" y="28"/>
                </a:lnTo>
                <a:cubicBezTo>
                  <a:pt x="13" y="29"/>
                  <a:pt x="12" y="28"/>
                  <a:pt x="12" y="28"/>
                </a:cubicBezTo>
                <a:cubicBezTo>
                  <a:pt x="12" y="29"/>
                  <a:pt x="10" y="32"/>
                  <a:pt x="10" y="32"/>
                </a:cubicBezTo>
                <a:lnTo>
                  <a:pt x="9" y="31"/>
                </a:lnTo>
                <a:cubicBezTo>
                  <a:pt x="8" y="32"/>
                  <a:pt x="5" y="33"/>
                  <a:pt x="3" y="34"/>
                </a:cubicBezTo>
                <a:lnTo>
                  <a:pt x="2" y="34"/>
                </a:lnTo>
                <a:close/>
                <a:moveTo>
                  <a:pt x="4" y="31"/>
                </a:moveTo>
                <a:lnTo>
                  <a:pt x="3" y="32"/>
                </a:lnTo>
                <a:cubicBezTo>
                  <a:pt x="3" y="32"/>
                  <a:pt x="4" y="31"/>
                  <a:pt x="4" y="31"/>
                </a:cubicBezTo>
                <a:close/>
                <a:moveTo>
                  <a:pt x="3" y="23"/>
                </a:moveTo>
                <a:lnTo>
                  <a:pt x="1" y="25"/>
                </a:lnTo>
                <a:lnTo>
                  <a:pt x="2" y="23"/>
                </a:lnTo>
                <a:lnTo>
                  <a:pt x="3" y="23"/>
                </a:lnTo>
                <a:close/>
                <a:moveTo>
                  <a:pt x="0" y="23"/>
                </a:moveTo>
                <a:lnTo>
                  <a:pt x="1" y="22"/>
                </a:lnTo>
                <a:lnTo>
                  <a:pt x="3" y="22"/>
                </a:lnTo>
                <a:lnTo>
                  <a:pt x="2" y="23"/>
                </a:lnTo>
                <a:lnTo>
                  <a:pt x="0" y="23"/>
                </a:lnTo>
                <a:close/>
                <a:moveTo>
                  <a:pt x="22" y="31"/>
                </a:moveTo>
                <a:lnTo>
                  <a:pt x="21" y="28"/>
                </a:lnTo>
                <a:lnTo>
                  <a:pt x="22" y="28"/>
                </a:lnTo>
                <a:lnTo>
                  <a:pt x="22" y="29"/>
                </a:lnTo>
                <a:cubicBezTo>
                  <a:pt x="22" y="29"/>
                  <a:pt x="23" y="28"/>
                  <a:pt x="24" y="28"/>
                </a:cubicBezTo>
                <a:lnTo>
                  <a:pt x="25" y="28"/>
                </a:lnTo>
                <a:lnTo>
                  <a:pt x="22" y="31"/>
                </a:lnTo>
                <a:close/>
                <a:moveTo>
                  <a:pt x="33" y="26"/>
                </a:moveTo>
                <a:cubicBezTo>
                  <a:pt x="32" y="25"/>
                  <a:pt x="30" y="24"/>
                  <a:pt x="28" y="23"/>
                </a:cubicBezTo>
                <a:cubicBezTo>
                  <a:pt x="29" y="23"/>
                  <a:pt x="32" y="25"/>
                  <a:pt x="33" y="26"/>
                </a:cubicBezTo>
                <a:close/>
                <a:moveTo>
                  <a:pt x="15" y="28"/>
                </a:moveTo>
                <a:lnTo>
                  <a:pt x="19" y="28"/>
                </a:lnTo>
                <a:cubicBezTo>
                  <a:pt x="18" y="29"/>
                  <a:pt x="15" y="28"/>
                  <a:pt x="15" y="28"/>
                </a:cubicBezTo>
                <a:close/>
                <a:moveTo>
                  <a:pt x="35" y="28"/>
                </a:moveTo>
                <a:lnTo>
                  <a:pt x="33" y="26"/>
                </a:lnTo>
                <a:cubicBezTo>
                  <a:pt x="34" y="27"/>
                  <a:pt x="35" y="27"/>
                  <a:pt x="35" y="28"/>
                </a:cubicBezTo>
                <a:close/>
                <a:moveTo>
                  <a:pt x="35" y="24"/>
                </a:moveTo>
                <a:cubicBezTo>
                  <a:pt x="36" y="25"/>
                  <a:pt x="35" y="28"/>
                  <a:pt x="35" y="28"/>
                </a:cubicBezTo>
                <a:lnTo>
                  <a:pt x="35" y="24"/>
                </a:lnTo>
                <a:close/>
                <a:moveTo>
                  <a:pt x="44" y="22"/>
                </a:moveTo>
                <a:cubicBezTo>
                  <a:pt x="42" y="19"/>
                  <a:pt x="39" y="20"/>
                  <a:pt x="38" y="20"/>
                </a:cubicBezTo>
                <a:cubicBezTo>
                  <a:pt x="39" y="19"/>
                  <a:pt x="43" y="19"/>
                  <a:pt x="44" y="22"/>
                </a:cubicBezTo>
                <a:close/>
                <a:moveTo>
                  <a:pt x="38" y="21"/>
                </a:moveTo>
                <a:cubicBezTo>
                  <a:pt x="38" y="21"/>
                  <a:pt x="38" y="20"/>
                  <a:pt x="38" y="20"/>
                </a:cubicBezTo>
                <a:cubicBezTo>
                  <a:pt x="38" y="20"/>
                  <a:pt x="38" y="21"/>
                  <a:pt x="38" y="21"/>
                </a:cubicBezTo>
                <a:close/>
                <a:moveTo>
                  <a:pt x="44" y="20"/>
                </a:moveTo>
                <a:cubicBezTo>
                  <a:pt x="44" y="17"/>
                  <a:pt x="43" y="17"/>
                  <a:pt x="40" y="16"/>
                </a:cubicBezTo>
                <a:lnTo>
                  <a:pt x="40" y="13"/>
                </a:lnTo>
                <a:cubicBezTo>
                  <a:pt x="43" y="16"/>
                  <a:pt x="44" y="17"/>
                  <a:pt x="44" y="19"/>
                </a:cubicBezTo>
                <a:cubicBezTo>
                  <a:pt x="45" y="21"/>
                  <a:pt x="44" y="22"/>
                  <a:pt x="44" y="22"/>
                </a:cubicBezTo>
                <a:lnTo>
                  <a:pt x="44" y="20"/>
                </a:lnTo>
                <a:close/>
                <a:moveTo>
                  <a:pt x="43" y="11"/>
                </a:moveTo>
                <a:cubicBezTo>
                  <a:pt x="43" y="11"/>
                  <a:pt x="43" y="11"/>
                  <a:pt x="43" y="12"/>
                </a:cubicBezTo>
                <a:lnTo>
                  <a:pt x="43" y="11"/>
                </a:lnTo>
                <a:close/>
                <a:moveTo>
                  <a:pt x="44" y="13"/>
                </a:moveTo>
                <a:lnTo>
                  <a:pt x="43" y="13"/>
                </a:lnTo>
                <a:cubicBezTo>
                  <a:pt x="43" y="13"/>
                  <a:pt x="43" y="12"/>
                  <a:pt x="43" y="12"/>
                </a:cubicBezTo>
                <a:lnTo>
                  <a:pt x="44" y="13"/>
                </a:lnTo>
                <a:close/>
                <a:moveTo>
                  <a:pt x="46" y="10"/>
                </a:moveTo>
                <a:cubicBezTo>
                  <a:pt x="45" y="10"/>
                  <a:pt x="44" y="9"/>
                  <a:pt x="40" y="8"/>
                </a:cubicBezTo>
                <a:lnTo>
                  <a:pt x="38" y="8"/>
                </a:lnTo>
                <a:lnTo>
                  <a:pt x="38" y="4"/>
                </a:lnTo>
                <a:lnTo>
                  <a:pt x="36" y="4"/>
                </a:lnTo>
                <a:cubicBezTo>
                  <a:pt x="36" y="4"/>
                  <a:pt x="33" y="3"/>
                  <a:pt x="31" y="4"/>
                </a:cubicBezTo>
                <a:cubicBezTo>
                  <a:pt x="31" y="4"/>
                  <a:pt x="28" y="1"/>
                  <a:pt x="29" y="0"/>
                </a:cubicBezTo>
                <a:cubicBezTo>
                  <a:pt x="29" y="1"/>
                  <a:pt x="31" y="3"/>
                  <a:pt x="31" y="3"/>
                </a:cubicBezTo>
                <a:cubicBezTo>
                  <a:pt x="31" y="1"/>
                  <a:pt x="36" y="3"/>
                  <a:pt x="36" y="3"/>
                </a:cubicBezTo>
                <a:cubicBezTo>
                  <a:pt x="38" y="3"/>
                  <a:pt x="39" y="4"/>
                  <a:pt x="39" y="4"/>
                </a:cubicBezTo>
                <a:lnTo>
                  <a:pt x="39" y="6"/>
                </a:lnTo>
                <a:cubicBezTo>
                  <a:pt x="38" y="7"/>
                  <a:pt x="39" y="8"/>
                  <a:pt x="40" y="8"/>
                </a:cubicBezTo>
                <a:cubicBezTo>
                  <a:pt x="44" y="8"/>
                  <a:pt x="47" y="10"/>
                  <a:pt x="47" y="11"/>
                </a:cubicBezTo>
                <a:lnTo>
                  <a:pt x="43" y="11"/>
                </a:lnTo>
                <a:lnTo>
                  <a:pt x="46" y="10"/>
                </a:lnTo>
                <a:close/>
                <a:moveTo>
                  <a:pt x="26" y="2"/>
                </a:moveTo>
                <a:cubicBezTo>
                  <a:pt x="26" y="2"/>
                  <a:pt x="25" y="4"/>
                  <a:pt x="21" y="4"/>
                </a:cubicBezTo>
                <a:lnTo>
                  <a:pt x="19" y="4"/>
                </a:lnTo>
                <a:lnTo>
                  <a:pt x="18" y="7"/>
                </a:lnTo>
                <a:lnTo>
                  <a:pt x="17" y="7"/>
                </a:lnTo>
                <a:lnTo>
                  <a:pt x="19" y="3"/>
                </a:lnTo>
                <a:cubicBezTo>
                  <a:pt x="20" y="4"/>
                  <a:pt x="21" y="4"/>
                  <a:pt x="21" y="4"/>
                </a:cubicBezTo>
                <a:cubicBezTo>
                  <a:pt x="24" y="4"/>
                  <a:pt x="25" y="1"/>
                  <a:pt x="25" y="1"/>
                </a:cubicBezTo>
                <a:cubicBezTo>
                  <a:pt x="26" y="0"/>
                  <a:pt x="29" y="0"/>
                  <a:pt x="29" y="0"/>
                </a:cubicBezTo>
                <a:cubicBezTo>
                  <a:pt x="29" y="0"/>
                  <a:pt x="27" y="0"/>
                  <a:pt x="26" y="2"/>
                </a:cubicBezTo>
                <a:close/>
                <a:moveTo>
                  <a:pt x="15" y="8"/>
                </a:moveTo>
                <a:lnTo>
                  <a:pt x="13" y="7"/>
                </a:lnTo>
                <a:lnTo>
                  <a:pt x="15" y="7"/>
                </a:lnTo>
                <a:lnTo>
                  <a:pt x="15" y="8"/>
                </a:lnTo>
                <a:close/>
                <a:moveTo>
                  <a:pt x="15" y="8"/>
                </a:moveTo>
                <a:lnTo>
                  <a:pt x="11" y="8"/>
                </a:lnTo>
                <a:lnTo>
                  <a:pt x="10" y="8"/>
                </a:lnTo>
                <a:cubicBezTo>
                  <a:pt x="10" y="8"/>
                  <a:pt x="11" y="11"/>
                  <a:pt x="10" y="13"/>
                </a:cubicBezTo>
                <a:lnTo>
                  <a:pt x="6" y="13"/>
                </a:lnTo>
                <a:lnTo>
                  <a:pt x="7" y="15"/>
                </a:lnTo>
                <a:lnTo>
                  <a:pt x="8" y="16"/>
                </a:lnTo>
                <a:cubicBezTo>
                  <a:pt x="6" y="16"/>
                  <a:pt x="4" y="17"/>
                  <a:pt x="3" y="17"/>
                </a:cubicBezTo>
                <a:lnTo>
                  <a:pt x="6" y="15"/>
                </a:lnTo>
                <a:lnTo>
                  <a:pt x="6" y="13"/>
                </a:lnTo>
                <a:cubicBezTo>
                  <a:pt x="7" y="13"/>
                  <a:pt x="10" y="12"/>
                  <a:pt x="10" y="12"/>
                </a:cubicBezTo>
                <a:cubicBezTo>
                  <a:pt x="10" y="11"/>
                  <a:pt x="9" y="8"/>
                  <a:pt x="9" y="8"/>
                </a:cubicBezTo>
                <a:cubicBezTo>
                  <a:pt x="10" y="7"/>
                  <a:pt x="14" y="8"/>
                  <a:pt x="15" y="8"/>
                </a:cubicBez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8" name="Freeform 3474">
            <a:extLst>
              <a:ext uri="{FF2B5EF4-FFF2-40B4-BE49-F238E27FC236}">
                <a16:creationId xmlns:a16="http://schemas.microsoft.com/office/drawing/2014/main" id="{C55B09D4-41BA-C44D-BC05-F93D7A3F3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305050"/>
            <a:ext cx="28575" cy="12700"/>
          </a:xfrm>
          <a:custGeom>
            <a:avLst/>
            <a:gdLst>
              <a:gd name="T0" fmla="*/ 3827621 w 80"/>
              <a:gd name="T1" fmla="*/ 3360208 h 36"/>
              <a:gd name="T2" fmla="*/ 3827621 w 80"/>
              <a:gd name="T3" fmla="*/ 2364669 h 36"/>
              <a:gd name="T4" fmla="*/ 2041327 w 80"/>
              <a:gd name="T5" fmla="*/ 3111147 h 36"/>
              <a:gd name="T6" fmla="*/ 3827621 w 80"/>
              <a:gd name="T7" fmla="*/ 2240139 h 36"/>
              <a:gd name="T8" fmla="*/ 4082653 w 80"/>
              <a:gd name="T9" fmla="*/ 3360208 h 36"/>
              <a:gd name="T10" fmla="*/ 5231011 w 80"/>
              <a:gd name="T11" fmla="*/ 3857978 h 36"/>
              <a:gd name="T12" fmla="*/ 4210169 w 80"/>
              <a:gd name="T13" fmla="*/ 4355747 h 36"/>
              <a:gd name="T14" fmla="*/ 2041327 w 80"/>
              <a:gd name="T15" fmla="*/ 3111147 h 36"/>
              <a:gd name="T16" fmla="*/ 1658422 w 80"/>
              <a:gd name="T17" fmla="*/ 3235678 h 36"/>
              <a:gd name="T18" fmla="*/ 382905 w 80"/>
              <a:gd name="T19" fmla="*/ 2862439 h 36"/>
              <a:gd name="T20" fmla="*/ 127516 w 80"/>
              <a:gd name="T21" fmla="*/ 4231217 h 36"/>
              <a:gd name="T22" fmla="*/ 382905 w 80"/>
              <a:gd name="T23" fmla="*/ 2737908 h 36"/>
              <a:gd name="T24" fmla="*/ 382905 w 80"/>
              <a:gd name="T25" fmla="*/ 2737908 h 36"/>
              <a:gd name="T26" fmla="*/ 1530906 w 80"/>
              <a:gd name="T27" fmla="*/ 1617839 h 36"/>
              <a:gd name="T28" fmla="*/ 2424232 w 80"/>
              <a:gd name="T29" fmla="*/ 1369131 h 36"/>
              <a:gd name="T30" fmla="*/ 3317200 w 80"/>
              <a:gd name="T31" fmla="*/ 871008 h 36"/>
              <a:gd name="T32" fmla="*/ 4465558 w 80"/>
              <a:gd name="T33" fmla="*/ 746831 h 36"/>
              <a:gd name="T34" fmla="*/ 4593074 w 80"/>
              <a:gd name="T35" fmla="*/ 995539 h 36"/>
              <a:gd name="T36" fmla="*/ 3572232 w 80"/>
              <a:gd name="T37" fmla="*/ 995539 h 36"/>
              <a:gd name="T38" fmla="*/ 2424232 w 80"/>
              <a:gd name="T39" fmla="*/ 1493308 h 36"/>
              <a:gd name="T40" fmla="*/ 1658422 w 80"/>
              <a:gd name="T41" fmla="*/ 1617839 h 36"/>
              <a:gd name="T42" fmla="*/ 892969 w 80"/>
              <a:gd name="T43" fmla="*/ 2364669 h 36"/>
              <a:gd name="T44" fmla="*/ 5741075 w 80"/>
              <a:gd name="T45" fmla="*/ 3857978 h 36"/>
              <a:gd name="T46" fmla="*/ 5231011 w 80"/>
              <a:gd name="T47" fmla="*/ 4107039 h 36"/>
              <a:gd name="T48" fmla="*/ 5996464 w 80"/>
              <a:gd name="T49" fmla="*/ 4107039 h 36"/>
              <a:gd name="T50" fmla="*/ 6761917 w 80"/>
              <a:gd name="T51" fmla="*/ 3857978 h 36"/>
              <a:gd name="T52" fmla="*/ 5996464 w 80"/>
              <a:gd name="T53" fmla="*/ 4231217 h 36"/>
              <a:gd name="T54" fmla="*/ 5996464 w 80"/>
              <a:gd name="T55" fmla="*/ 4107039 h 36"/>
              <a:gd name="T56" fmla="*/ 7144822 w 80"/>
              <a:gd name="T57" fmla="*/ 3360208 h 36"/>
              <a:gd name="T58" fmla="*/ 6889433 w 80"/>
              <a:gd name="T59" fmla="*/ 3360208 h 36"/>
              <a:gd name="T60" fmla="*/ 6761917 w 80"/>
              <a:gd name="T61" fmla="*/ 3733447 h 36"/>
              <a:gd name="T62" fmla="*/ 7527369 w 80"/>
              <a:gd name="T63" fmla="*/ 3235678 h 36"/>
              <a:gd name="T64" fmla="*/ 7527369 w 80"/>
              <a:gd name="T65" fmla="*/ 3235678 h 36"/>
              <a:gd name="T66" fmla="*/ 8292822 w 80"/>
              <a:gd name="T67" fmla="*/ 3111147 h 36"/>
              <a:gd name="T68" fmla="*/ 8803243 w 80"/>
              <a:gd name="T69" fmla="*/ 3609269 h 36"/>
              <a:gd name="T70" fmla="*/ 8930759 w 80"/>
              <a:gd name="T71" fmla="*/ 3857978 h 36"/>
              <a:gd name="T72" fmla="*/ 8292822 w 80"/>
              <a:gd name="T73" fmla="*/ 3235678 h 36"/>
              <a:gd name="T74" fmla="*/ 7527369 w 80"/>
              <a:gd name="T75" fmla="*/ 3235678 h 36"/>
              <a:gd name="T76" fmla="*/ 9186148 w 80"/>
              <a:gd name="T77" fmla="*/ 3235678 h 36"/>
              <a:gd name="T78" fmla="*/ 9186148 w 80"/>
              <a:gd name="T79" fmla="*/ 3857978 h 36"/>
              <a:gd name="T80" fmla="*/ 10079117 w 80"/>
              <a:gd name="T81" fmla="*/ 3609269 h 36"/>
              <a:gd name="T82" fmla="*/ 9313664 w 80"/>
              <a:gd name="T83" fmla="*/ 3235678 h 36"/>
              <a:gd name="T84" fmla="*/ 9696212 w 80"/>
              <a:gd name="T85" fmla="*/ 2862439 h 36"/>
              <a:gd name="T86" fmla="*/ 9823728 w 80"/>
              <a:gd name="T87" fmla="*/ 2489200 h 36"/>
              <a:gd name="T88" fmla="*/ 9951601 w 80"/>
              <a:gd name="T89" fmla="*/ 2115608 h 36"/>
              <a:gd name="T90" fmla="*/ 9951601 w 80"/>
              <a:gd name="T91" fmla="*/ 2364669 h 36"/>
              <a:gd name="T92" fmla="*/ 9823728 w 80"/>
              <a:gd name="T93" fmla="*/ 2862439 h 36"/>
              <a:gd name="T94" fmla="*/ 9696212 w 80"/>
              <a:gd name="T95" fmla="*/ 2862439 h 36"/>
              <a:gd name="T96" fmla="*/ 9823728 w 80"/>
              <a:gd name="T97" fmla="*/ 2613378 h 36"/>
              <a:gd name="T98" fmla="*/ 9951601 w 80"/>
              <a:gd name="T99" fmla="*/ 2489200 h 36"/>
              <a:gd name="T100" fmla="*/ 9823728 w 80"/>
              <a:gd name="T101" fmla="*/ 1991078 h 36"/>
              <a:gd name="T102" fmla="*/ 9568696 w 80"/>
              <a:gd name="T103" fmla="*/ 1244600 h 36"/>
              <a:gd name="T104" fmla="*/ 9568696 w 80"/>
              <a:gd name="T105" fmla="*/ 1244600 h 36"/>
              <a:gd name="T106" fmla="*/ 9823728 w 80"/>
              <a:gd name="T107" fmla="*/ 1991078 h 36"/>
              <a:gd name="T108" fmla="*/ 9568696 w 80"/>
              <a:gd name="T109" fmla="*/ 2115608 h 36"/>
              <a:gd name="T110" fmla="*/ 8803243 w 80"/>
              <a:gd name="T111" fmla="*/ 995539 h 36"/>
              <a:gd name="T112" fmla="*/ 8420338 w 80"/>
              <a:gd name="T113" fmla="*/ 622300 h 36"/>
              <a:gd name="T114" fmla="*/ 8037790 w 80"/>
              <a:gd name="T115" fmla="*/ 497769 h 36"/>
              <a:gd name="T116" fmla="*/ 6761917 w 80"/>
              <a:gd name="T117" fmla="*/ 0 h 36"/>
              <a:gd name="T118" fmla="*/ 8037790 w 80"/>
              <a:gd name="T119" fmla="*/ 373239 h 36"/>
              <a:gd name="T120" fmla="*/ 8548211 w 80"/>
              <a:gd name="T121" fmla="*/ 622300 h 36"/>
              <a:gd name="T122" fmla="*/ 8420338 w 80"/>
              <a:gd name="T123" fmla="*/ 622300 h 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0" h="36">
                <a:moveTo>
                  <a:pt x="33" y="35"/>
                </a:moveTo>
                <a:cubicBezTo>
                  <a:pt x="33" y="35"/>
                  <a:pt x="30" y="31"/>
                  <a:pt x="30" y="27"/>
                </a:cubicBezTo>
                <a:lnTo>
                  <a:pt x="33" y="26"/>
                </a:lnTo>
                <a:lnTo>
                  <a:pt x="30" y="19"/>
                </a:lnTo>
                <a:lnTo>
                  <a:pt x="27" y="21"/>
                </a:lnTo>
                <a:lnTo>
                  <a:pt x="16" y="25"/>
                </a:lnTo>
                <a:lnTo>
                  <a:pt x="26" y="20"/>
                </a:lnTo>
                <a:lnTo>
                  <a:pt x="30" y="18"/>
                </a:lnTo>
                <a:lnTo>
                  <a:pt x="35" y="26"/>
                </a:lnTo>
                <a:lnTo>
                  <a:pt x="32" y="27"/>
                </a:lnTo>
                <a:cubicBezTo>
                  <a:pt x="32" y="29"/>
                  <a:pt x="33" y="33"/>
                  <a:pt x="35" y="34"/>
                </a:cubicBezTo>
                <a:lnTo>
                  <a:pt x="41" y="31"/>
                </a:lnTo>
                <a:lnTo>
                  <a:pt x="37" y="34"/>
                </a:lnTo>
                <a:lnTo>
                  <a:pt x="33" y="35"/>
                </a:lnTo>
                <a:close/>
                <a:moveTo>
                  <a:pt x="13" y="26"/>
                </a:moveTo>
                <a:lnTo>
                  <a:pt x="16" y="25"/>
                </a:lnTo>
                <a:lnTo>
                  <a:pt x="1" y="34"/>
                </a:lnTo>
                <a:lnTo>
                  <a:pt x="13" y="26"/>
                </a:lnTo>
                <a:close/>
                <a:moveTo>
                  <a:pt x="2" y="31"/>
                </a:moveTo>
                <a:cubicBezTo>
                  <a:pt x="3" y="29"/>
                  <a:pt x="3" y="27"/>
                  <a:pt x="3" y="23"/>
                </a:cubicBezTo>
                <a:lnTo>
                  <a:pt x="3" y="31"/>
                </a:lnTo>
                <a:cubicBezTo>
                  <a:pt x="3" y="31"/>
                  <a:pt x="2" y="33"/>
                  <a:pt x="1" y="34"/>
                </a:cubicBezTo>
                <a:cubicBezTo>
                  <a:pt x="0" y="33"/>
                  <a:pt x="2" y="31"/>
                  <a:pt x="2" y="31"/>
                </a:cubicBezTo>
                <a:close/>
                <a:moveTo>
                  <a:pt x="3" y="22"/>
                </a:moveTo>
                <a:cubicBezTo>
                  <a:pt x="3" y="22"/>
                  <a:pt x="6" y="20"/>
                  <a:pt x="7" y="20"/>
                </a:cubicBezTo>
                <a:cubicBezTo>
                  <a:pt x="6" y="21"/>
                  <a:pt x="3" y="22"/>
                  <a:pt x="3" y="22"/>
                </a:cubicBezTo>
                <a:close/>
                <a:moveTo>
                  <a:pt x="5" y="16"/>
                </a:moveTo>
                <a:lnTo>
                  <a:pt x="12" y="13"/>
                </a:lnTo>
                <a:lnTo>
                  <a:pt x="13" y="11"/>
                </a:lnTo>
                <a:cubicBezTo>
                  <a:pt x="13" y="11"/>
                  <a:pt x="18" y="10"/>
                  <a:pt x="19" y="11"/>
                </a:cubicBezTo>
                <a:cubicBezTo>
                  <a:pt x="21" y="10"/>
                  <a:pt x="22" y="8"/>
                  <a:pt x="22" y="8"/>
                </a:cubicBezTo>
                <a:cubicBezTo>
                  <a:pt x="22" y="7"/>
                  <a:pt x="25" y="7"/>
                  <a:pt x="26" y="7"/>
                </a:cubicBezTo>
                <a:cubicBezTo>
                  <a:pt x="28" y="7"/>
                  <a:pt x="30" y="6"/>
                  <a:pt x="30" y="4"/>
                </a:cubicBezTo>
                <a:cubicBezTo>
                  <a:pt x="33" y="3"/>
                  <a:pt x="35" y="5"/>
                  <a:pt x="35" y="6"/>
                </a:cubicBezTo>
                <a:lnTo>
                  <a:pt x="37" y="6"/>
                </a:lnTo>
                <a:cubicBezTo>
                  <a:pt x="37" y="6"/>
                  <a:pt x="37" y="8"/>
                  <a:pt x="36" y="8"/>
                </a:cubicBezTo>
                <a:cubicBezTo>
                  <a:pt x="35" y="6"/>
                  <a:pt x="32" y="4"/>
                  <a:pt x="32" y="4"/>
                </a:cubicBezTo>
                <a:cubicBezTo>
                  <a:pt x="32" y="6"/>
                  <a:pt x="28" y="8"/>
                  <a:pt x="28" y="8"/>
                </a:cubicBezTo>
                <a:cubicBezTo>
                  <a:pt x="25" y="7"/>
                  <a:pt x="23" y="8"/>
                  <a:pt x="23" y="8"/>
                </a:cubicBezTo>
                <a:cubicBezTo>
                  <a:pt x="23" y="9"/>
                  <a:pt x="21" y="11"/>
                  <a:pt x="19" y="12"/>
                </a:cubicBezTo>
                <a:cubicBezTo>
                  <a:pt x="17" y="11"/>
                  <a:pt x="15" y="11"/>
                  <a:pt x="14" y="11"/>
                </a:cubicBezTo>
                <a:lnTo>
                  <a:pt x="13" y="13"/>
                </a:lnTo>
                <a:lnTo>
                  <a:pt x="6" y="16"/>
                </a:lnTo>
                <a:lnTo>
                  <a:pt x="7" y="19"/>
                </a:lnTo>
                <a:lnTo>
                  <a:pt x="5" y="16"/>
                </a:lnTo>
                <a:close/>
                <a:moveTo>
                  <a:pt x="45" y="31"/>
                </a:moveTo>
                <a:cubicBezTo>
                  <a:pt x="44" y="33"/>
                  <a:pt x="41" y="33"/>
                  <a:pt x="41" y="34"/>
                </a:cubicBezTo>
                <a:lnTo>
                  <a:pt x="41" y="33"/>
                </a:lnTo>
                <a:cubicBezTo>
                  <a:pt x="41" y="33"/>
                  <a:pt x="43" y="31"/>
                  <a:pt x="45" y="31"/>
                </a:cubicBezTo>
                <a:close/>
                <a:moveTo>
                  <a:pt x="47" y="33"/>
                </a:moveTo>
                <a:cubicBezTo>
                  <a:pt x="47" y="33"/>
                  <a:pt x="50" y="31"/>
                  <a:pt x="50" y="29"/>
                </a:cubicBezTo>
                <a:lnTo>
                  <a:pt x="53" y="31"/>
                </a:lnTo>
                <a:lnTo>
                  <a:pt x="50" y="31"/>
                </a:lnTo>
                <a:cubicBezTo>
                  <a:pt x="50" y="31"/>
                  <a:pt x="49" y="34"/>
                  <a:pt x="47" y="34"/>
                </a:cubicBezTo>
                <a:cubicBezTo>
                  <a:pt x="46" y="34"/>
                  <a:pt x="45" y="31"/>
                  <a:pt x="45" y="31"/>
                </a:cubicBezTo>
                <a:cubicBezTo>
                  <a:pt x="46" y="31"/>
                  <a:pt x="46" y="33"/>
                  <a:pt x="47" y="33"/>
                </a:cubicBezTo>
                <a:close/>
                <a:moveTo>
                  <a:pt x="54" y="27"/>
                </a:moveTo>
                <a:lnTo>
                  <a:pt x="56" y="27"/>
                </a:lnTo>
                <a:cubicBezTo>
                  <a:pt x="56" y="28"/>
                  <a:pt x="54" y="30"/>
                  <a:pt x="53" y="30"/>
                </a:cubicBezTo>
                <a:cubicBezTo>
                  <a:pt x="54" y="30"/>
                  <a:pt x="54" y="28"/>
                  <a:pt x="54" y="27"/>
                </a:cubicBezTo>
                <a:close/>
                <a:moveTo>
                  <a:pt x="53" y="31"/>
                </a:moveTo>
                <a:cubicBezTo>
                  <a:pt x="53" y="31"/>
                  <a:pt x="53" y="31"/>
                  <a:pt x="53" y="30"/>
                </a:cubicBezTo>
                <a:cubicBezTo>
                  <a:pt x="53" y="31"/>
                  <a:pt x="53" y="31"/>
                  <a:pt x="53" y="31"/>
                </a:cubicBezTo>
                <a:close/>
                <a:moveTo>
                  <a:pt x="59" y="26"/>
                </a:moveTo>
                <a:lnTo>
                  <a:pt x="57" y="27"/>
                </a:lnTo>
                <a:cubicBezTo>
                  <a:pt x="57" y="27"/>
                  <a:pt x="58" y="26"/>
                  <a:pt x="59" y="26"/>
                </a:cubicBezTo>
                <a:close/>
                <a:moveTo>
                  <a:pt x="62" y="28"/>
                </a:moveTo>
                <a:lnTo>
                  <a:pt x="65" y="25"/>
                </a:lnTo>
                <a:cubicBezTo>
                  <a:pt x="66" y="26"/>
                  <a:pt x="66" y="27"/>
                  <a:pt x="66" y="27"/>
                </a:cubicBezTo>
                <a:cubicBezTo>
                  <a:pt x="68" y="27"/>
                  <a:pt x="69" y="29"/>
                  <a:pt x="69" y="29"/>
                </a:cubicBezTo>
                <a:cubicBezTo>
                  <a:pt x="71" y="29"/>
                  <a:pt x="72" y="31"/>
                  <a:pt x="72" y="31"/>
                </a:cubicBezTo>
                <a:lnTo>
                  <a:pt x="70" y="31"/>
                </a:lnTo>
                <a:cubicBezTo>
                  <a:pt x="69" y="29"/>
                  <a:pt x="68" y="28"/>
                  <a:pt x="67" y="28"/>
                </a:cubicBezTo>
                <a:cubicBezTo>
                  <a:pt x="66" y="28"/>
                  <a:pt x="65" y="26"/>
                  <a:pt x="65" y="26"/>
                </a:cubicBezTo>
                <a:lnTo>
                  <a:pt x="63" y="29"/>
                </a:lnTo>
                <a:lnTo>
                  <a:pt x="59" y="26"/>
                </a:lnTo>
                <a:lnTo>
                  <a:pt x="62" y="28"/>
                </a:lnTo>
                <a:close/>
                <a:moveTo>
                  <a:pt x="72" y="26"/>
                </a:moveTo>
                <a:lnTo>
                  <a:pt x="73" y="27"/>
                </a:lnTo>
                <a:cubicBezTo>
                  <a:pt x="72" y="28"/>
                  <a:pt x="72" y="31"/>
                  <a:pt x="72" y="31"/>
                </a:cubicBezTo>
                <a:lnTo>
                  <a:pt x="72" y="26"/>
                </a:lnTo>
                <a:close/>
                <a:moveTo>
                  <a:pt x="79" y="29"/>
                </a:moveTo>
                <a:lnTo>
                  <a:pt x="73" y="27"/>
                </a:lnTo>
                <a:lnTo>
                  <a:pt x="73" y="26"/>
                </a:lnTo>
                <a:lnTo>
                  <a:pt x="79" y="29"/>
                </a:lnTo>
                <a:close/>
                <a:moveTo>
                  <a:pt x="76" y="23"/>
                </a:moveTo>
                <a:cubicBezTo>
                  <a:pt x="76" y="22"/>
                  <a:pt x="77" y="21"/>
                  <a:pt x="77" y="21"/>
                </a:cubicBezTo>
                <a:lnTo>
                  <a:pt x="77" y="20"/>
                </a:lnTo>
                <a:lnTo>
                  <a:pt x="76" y="19"/>
                </a:lnTo>
                <a:lnTo>
                  <a:pt x="78" y="17"/>
                </a:lnTo>
                <a:lnTo>
                  <a:pt x="77" y="19"/>
                </a:lnTo>
                <a:lnTo>
                  <a:pt x="78" y="19"/>
                </a:lnTo>
                <a:lnTo>
                  <a:pt x="79" y="20"/>
                </a:lnTo>
                <a:cubicBezTo>
                  <a:pt x="79" y="21"/>
                  <a:pt x="77" y="23"/>
                  <a:pt x="77" y="23"/>
                </a:cubicBezTo>
                <a:lnTo>
                  <a:pt x="79" y="29"/>
                </a:lnTo>
                <a:cubicBezTo>
                  <a:pt x="78" y="26"/>
                  <a:pt x="76" y="23"/>
                  <a:pt x="76" y="23"/>
                </a:cubicBezTo>
                <a:close/>
                <a:moveTo>
                  <a:pt x="78" y="20"/>
                </a:moveTo>
                <a:cubicBezTo>
                  <a:pt x="78" y="20"/>
                  <a:pt x="78" y="20"/>
                  <a:pt x="77" y="21"/>
                </a:cubicBezTo>
                <a:lnTo>
                  <a:pt x="78" y="21"/>
                </a:lnTo>
                <a:lnTo>
                  <a:pt x="78" y="20"/>
                </a:lnTo>
                <a:close/>
                <a:moveTo>
                  <a:pt x="75" y="17"/>
                </a:moveTo>
                <a:lnTo>
                  <a:pt x="77" y="16"/>
                </a:lnTo>
                <a:lnTo>
                  <a:pt x="72" y="15"/>
                </a:lnTo>
                <a:lnTo>
                  <a:pt x="75" y="10"/>
                </a:lnTo>
                <a:cubicBezTo>
                  <a:pt x="75" y="10"/>
                  <a:pt x="72" y="9"/>
                  <a:pt x="69" y="8"/>
                </a:cubicBezTo>
                <a:cubicBezTo>
                  <a:pt x="71" y="9"/>
                  <a:pt x="74" y="9"/>
                  <a:pt x="75" y="10"/>
                </a:cubicBezTo>
                <a:lnTo>
                  <a:pt x="73" y="14"/>
                </a:lnTo>
                <a:lnTo>
                  <a:pt x="77" y="16"/>
                </a:lnTo>
                <a:lnTo>
                  <a:pt x="76" y="17"/>
                </a:lnTo>
                <a:lnTo>
                  <a:pt x="75" y="17"/>
                </a:lnTo>
                <a:close/>
                <a:moveTo>
                  <a:pt x="65" y="8"/>
                </a:moveTo>
                <a:cubicBezTo>
                  <a:pt x="66" y="8"/>
                  <a:pt x="68" y="8"/>
                  <a:pt x="69" y="8"/>
                </a:cubicBezTo>
                <a:cubicBezTo>
                  <a:pt x="67" y="8"/>
                  <a:pt x="65" y="8"/>
                  <a:pt x="65" y="8"/>
                </a:cubicBezTo>
                <a:close/>
                <a:moveTo>
                  <a:pt x="66" y="5"/>
                </a:moveTo>
                <a:lnTo>
                  <a:pt x="65" y="4"/>
                </a:lnTo>
                <a:lnTo>
                  <a:pt x="63" y="4"/>
                </a:lnTo>
                <a:cubicBezTo>
                  <a:pt x="57" y="4"/>
                  <a:pt x="57" y="3"/>
                  <a:pt x="57" y="3"/>
                </a:cubicBezTo>
                <a:cubicBezTo>
                  <a:pt x="57" y="3"/>
                  <a:pt x="56" y="1"/>
                  <a:pt x="53" y="0"/>
                </a:cubicBezTo>
                <a:cubicBezTo>
                  <a:pt x="56" y="1"/>
                  <a:pt x="58" y="3"/>
                  <a:pt x="58" y="3"/>
                </a:cubicBezTo>
                <a:lnTo>
                  <a:pt x="63" y="3"/>
                </a:lnTo>
                <a:lnTo>
                  <a:pt x="64" y="3"/>
                </a:lnTo>
                <a:cubicBezTo>
                  <a:pt x="66" y="3"/>
                  <a:pt x="67" y="5"/>
                  <a:pt x="67" y="5"/>
                </a:cubicBezTo>
                <a:lnTo>
                  <a:pt x="65" y="8"/>
                </a:lnTo>
                <a:lnTo>
                  <a:pt x="66" y="5"/>
                </a:ln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29" name="Freeform 3475">
            <a:extLst>
              <a:ext uri="{FF2B5EF4-FFF2-40B4-BE49-F238E27FC236}">
                <a16:creationId xmlns:a16="http://schemas.microsoft.com/office/drawing/2014/main" id="{ABAAEA12-B94E-9344-AEDC-D7A933D9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22513"/>
            <a:ext cx="23813" cy="14287"/>
          </a:xfrm>
          <a:custGeom>
            <a:avLst/>
            <a:gdLst>
              <a:gd name="T0" fmla="*/ 1768560 w 67"/>
              <a:gd name="T1" fmla="*/ 4210022 h 40"/>
              <a:gd name="T2" fmla="*/ 1010453 w 67"/>
              <a:gd name="T3" fmla="*/ 3954642 h 40"/>
              <a:gd name="T4" fmla="*/ 1010453 w 67"/>
              <a:gd name="T5" fmla="*/ 3827130 h 40"/>
              <a:gd name="T6" fmla="*/ 1768560 w 67"/>
              <a:gd name="T7" fmla="*/ 4210022 h 40"/>
              <a:gd name="T8" fmla="*/ 2652839 w 67"/>
              <a:gd name="T9" fmla="*/ 4082510 h 40"/>
              <a:gd name="T10" fmla="*/ 2652839 w 67"/>
              <a:gd name="T11" fmla="*/ 4210022 h 40"/>
              <a:gd name="T12" fmla="*/ 0 w 67"/>
              <a:gd name="T13" fmla="*/ 2934193 h 40"/>
              <a:gd name="T14" fmla="*/ 126173 w 67"/>
              <a:gd name="T15" fmla="*/ 2934193 h 40"/>
              <a:gd name="T16" fmla="*/ 0 w 67"/>
              <a:gd name="T17" fmla="*/ 2934193 h 40"/>
              <a:gd name="T18" fmla="*/ 1515857 w 67"/>
              <a:gd name="T19" fmla="*/ 1275829 h 40"/>
              <a:gd name="T20" fmla="*/ 1642031 w 67"/>
              <a:gd name="T21" fmla="*/ 1275829 h 40"/>
              <a:gd name="T22" fmla="*/ 1010453 w 67"/>
              <a:gd name="T23" fmla="*/ 1785875 h 40"/>
              <a:gd name="T24" fmla="*/ 2147435 w 67"/>
              <a:gd name="T25" fmla="*/ 637915 h 40"/>
              <a:gd name="T26" fmla="*/ 2147435 w 67"/>
              <a:gd name="T27" fmla="*/ 765426 h 40"/>
              <a:gd name="T28" fmla="*/ 3157888 w 67"/>
              <a:gd name="T29" fmla="*/ 510403 h 40"/>
              <a:gd name="T30" fmla="*/ 3157888 w 67"/>
              <a:gd name="T31" fmla="*/ 255023 h 40"/>
              <a:gd name="T32" fmla="*/ 3157888 w 67"/>
              <a:gd name="T33" fmla="*/ 382892 h 40"/>
              <a:gd name="T34" fmla="*/ 2526311 w 67"/>
              <a:gd name="T35" fmla="*/ 637915 h 40"/>
              <a:gd name="T36" fmla="*/ 4421399 w 67"/>
              <a:gd name="T37" fmla="*/ 255023 h 40"/>
              <a:gd name="T38" fmla="*/ 3663292 w 67"/>
              <a:gd name="T39" fmla="*/ 127511 h 40"/>
              <a:gd name="T40" fmla="*/ 4421399 w 67"/>
              <a:gd name="T41" fmla="*/ 127511 h 40"/>
              <a:gd name="T42" fmla="*/ 4421399 w 67"/>
              <a:gd name="T43" fmla="*/ 255023 h 40"/>
              <a:gd name="T44" fmla="*/ 5179150 w 67"/>
              <a:gd name="T45" fmla="*/ 0 h 40"/>
              <a:gd name="T46" fmla="*/ 5305679 w 67"/>
              <a:gd name="T47" fmla="*/ 127511 h 40"/>
              <a:gd name="T48" fmla="*/ 4421399 w 67"/>
              <a:gd name="T49" fmla="*/ 127511 h 40"/>
              <a:gd name="T50" fmla="*/ 5558025 w 67"/>
              <a:gd name="T51" fmla="*/ 255023 h 40"/>
              <a:gd name="T52" fmla="*/ 5558025 w 67"/>
              <a:gd name="T53" fmla="*/ 255023 h 40"/>
              <a:gd name="T54" fmla="*/ 5684554 w 67"/>
              <a:gd name="T55" fmla="*/ 127511 h 40"/>
              <a:gd name="T56" fmla="*/ 5684554 w 67"/>
              <a:gd name="T57" fmla="*/ 255023 h 40"/>
              <a:gd name="T58" fmla="*/ 5684554 w 67"/>
              <a:gd name="T59" fmla="*/ 255023 h 40"/>
              <a:gd name="T60" fmla="*/ 5810727 w 67"/>
              <a:gd name="T61" fmla="*/ 127511 h 40"/>
              <a:gd name="T62" fmla="*/ 5937256 w 67"/>
              <a:gd name="T63" fmla="*/ 127511 h 40"/>
              <a:gd name="T64" fmla="*/ 5937256 w 67"/>
              <a:gd name="T65" fmla="*/ 127511 h 40"/>
              <a:gd name="T66" fmla="*/ 6568834 w 67"/>
              <a:gd name="T67" fmla="*/ 255023 h 40"/>
              <a:gd name="T68" fmla="*/ 7705460 w 67"/>
              <a:gd name="T69" fmla="*/ 1020449 h 40"/>
              <a:gd name="T70" fmla="*/ 7958162 w 67"/>
              <a:gd name="T71" fmla="*/ 1658364 h 40"/>
              <a:gd name="T72" fmla="*/ 7705460 w 67"/>
              <a:gd name="T73" fmla="*/ 1020449 h 40"/>
              <a:gd name="T74" fmla="*/ 6695007 w 67"/>
              <a:gd name="T75" fmla="*/ 510403 h 40"/>
              <a:gd name="T76" fmla="*/ 6568834 w 67"/>
              <a:gd name="T77" fmla="*/ 255023 h 40"/>
              <a:gd name="T78" fmla="*/ 7705460 w 67"/>
              <a:gd name="T79" fmla="*/ 2168767 h 40"/>
              <a:gd name="T80" fmla="*/ 7705460 w 67"/>
              <a:gd name="T81" fmla="*/ 2296278 h 40"/>
              <a:gd name="T82" fmla="*/ 6947709 w 67"/>
              <a:gd name="T83" fmla="*/ 3061704 h 40"/>
              <a:gd name="T84" fmla="*/ 6947709 w 67"/>
              <a:gd name="T85" fmla="*/ 3189216 h 40"/>
              <a:gd name="T86" fmla="*/ 5305679 w 67"/>
              <a:gd name="T87" fmla="*/ 2806681 h 40"/>
              <a:gd name="T88" fmla="*/ 5810727 w 67"/>
              <a:gd name="T89" fmla="*/ 2551658 h 40"/>
              <a:gd name="T90" fmla="*/ 4042168 w 67"/>
              <a:gd name="T91" fmla="*/ 3699619 h 40"/>
              <a:gd name="T92" fmla="*/ 4042168 w 67"/>
              <a:gd name="T93" fmla="*/ 3572107 h 40"/>
              <a:gd name="T94" fmla="*/ 4042168 w 67"/>
              <a:gd name="T95" fmla="*/ 3699619 h 40"/>
              <a:gd name="T96" fmla="*/ 3284417 w 67"/>
              <a:gd name="T97" fmla="*/ 4592556 h 40"/>
              <a:gd name="T98" fmla="*/ 3284417 w 67"/>
              <a:gd name="T99" fmla="*/ 3827130 h 40"/>
              <a:gd name="T100" fmla="*/ 3284417 w 67"/>
              <a:gd name="T101" fmla="*/ 3954642 h 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7" h="40">
                <a:moveTo>
                  <a:pt x="14" y="39"/>
                </a:moveTo>
                <a:lnTo>
                  <a:pt x="14" y="33"/>
                </a:lnTo>
                <a:lnTo>
                  <a:pt x="11" y="35"/>
                </a:lnTo>
                <a:lnTo>
                  <a:pt x="8" y="31"/>
                </a:lnTo>
                <a:lnTo>
                  <a:pt x="2" y="30"/>
                </a:lnTo>
                <a:lnTo>
                  <a:pt x="8" y="30"/>
                </a:lnTo>
                <a:lnTo>
                  <a:pt x="11" y="34"/>
                </a:lnTo>
                <a:lnTo>
                  <a:pt x="14" y="33"/>
                </a:lnTo>
                <a:lnTo>
                  <a:pt x="15" y="36"/>
                </a:lnTo>
                <a:lnTo>
                  <a:pt x="21" y="32"/>
                </a:lnTo>
                <a:cubicBezTo>
                  <a:pt x="22" y="33"/>
                  <a:pt x="24" y="35"/>
                  <a:pt x="25" y="35"/>
                </a:cubicBezTo>
                <a:cubicBezTo>
                  <a:pt x="23" y="35"/>
                  <a:pt x="22" y="33"/>
                  <a:pt x="21" y="33"/>
                </a:cubicBezTo>
                <a:lnTo>
                  <a:pt x="14" y="39"/>
                </a:lnTo>
                <a:close/>
                <a:moveTo>
                  <a:pt x="0" y="23"/>
                </a:moveTo>
                <a:lnTo>
                  <a:pt x="6" y="17"/>
                </a:lnTo>
                <a:lnTo>
                  <a:pt x="1" y="23"/>
                </a:lnTo>
                <a:lnTo>
                  <a:pt x="4" y="27"/>
                </a:lnTo>
                <a:lnTo>
                  <a:pt x="0" y="23"/>
                </a:lnTo>
                <a:close/>
                <a:moveTo>
                  <a:pt x="13" y="11"/>
                </a:moveTo>
                <a:lnTo>
                  <a:pt x="12" y="10"/>
                </a:lnTo>
                <a:lnTo>
                  <a:pt x="17" y="8"/>
                </a:lnTo>
                <a:lnTo>
                  <a:pt x="13" y="10"/>
                </a:lnTo>
                <a:lnTo>
                  <a:pt x="14" y="11"/>
                </a:lnTo>
                <a:cubicBezTo>
                  <a:pt x="14" y="12"/>
                  <a:pt x="10" y="13"/>
                  <a:pt x="8" y="14"/>
                </a:cubicBezTo>
                <a:cubicBezTo>
                  <a:pt x="9" y="12"/>
                  <a:pt x="13" y="11"/>
                  <a:pt x="13" y="11"/>
                </a:cubicBezTo>
                <a:close/>
                <a:moveTo>
                  <a:pt x="17" y="5"/>
                </a:moveTo>
                <a:lnTo>
                  <a:pt x="20" y="7"/>
                </a:lnTo>
                <a:lnTo>
                  <a:pt x="17" y="6"/>
                </a:lnTo>
                <a:lnTo>
                  <a:pt x="17" y="5"/>
                </a:lnTo>
                <a:close/>
                <a:moveTo>
                  <a:pt x="25" y="4"/>
                </a:moveTo>
                <a:lnTo>
                  <a:pt x="25" y="3"/>
                </a:lnTo>
                <a:lnTo>
                  <a:pt x="25" y="2"/>
                </a:lnTo>
                <a:lnTo>
                  <a:pt x="29" y="3"/>
                </a:lnTo>
                <a:lnTo>
                  <a:pt x="25" y="3"/>
                </a:lnTo>
                <a:lnTo>
                  <a:pt x="26" y="4"/>
                </a:lnTo>
                <a:lnTo>
                  <a:pt x="20" y="5"/>
                </a:lnTo>
                <a:lnTo>
                  <a:pt x="25" y="4"/>
                </a:lnTo>
                <a:close/>
                <a:moveTo>
                  <a:pt x="35" y="2"/>
                </a:moveTo>
                <a:lnTo>
                  <a:pt x="35" y="2"/>
                </a:lnTo>
                <a:lnTo>
                  <a:pt x="29" y="1"/>
                </a:lnTo>
                <a:lnTo>
                  <a:pt x="35" y="2"/>
                </a:lnTo>
                <a:lnTo>
                  <a:pt x="35" y="1"/>
                </a:lnTo>
                <a:lnTo>
                  <a:pt x="36" y="2"/>
                </a:lnTo>
                <a:lnTo>
                  <a:pt x="35" y="2"/>
                </a:lnTo>
                <a:close/>
                <a:moveTo>
                  <a:pt x="41" y="2"/>
                </a:moveTo>
                <a:cubicBezTo>
                  <a:pt x="41" y="1"/>
                  <a:pt x="40" y="1"/>
                  <a:pt x="41" y="0"/>
                </a:cubicBezTo>
                <a:cubicBezTo>
                  <a:pt x="41" y="0"/>
                  <a:pt x="42" y="1"/>
                  <a:pt x="43" y="1"/>
                </a:cubicBezTo>
                <a:cubicBezTo>
                  <a:pt x="42" y="1"/>
                  <a:pt x="42" y="1"/>
                  <a:pt x="42" y="1"/>
                </a:cubicBezTo>
                <a:lnTo>
                  <a:pt x="42" y="3"/>
                </a:lnTo>
                <a:lnTo>
                  <a:pt x="35" y="1"/>
                </a:lnTo>
                <a:lnTo>
                  <a:pt x="41" y="2"/>
                </a:lnTo>
                <a:close/>
                <a:moveTo>
                  <a:pt x="44" y="2"/>
                </a:move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4" y="2"/>
                </a:cubicBezTo>
                <a:close/>
                <a:moveTo>
                  <a:pt x="45" y="2"/>
                </a:moveTo>
                <a:lnTo>
                  <a:pt x="45" y="1"/>
                </a:lnTo>
                <a:cubicBezTo>
                  <a:pt x="45" y="1"/>
                  <a:pt x="46" y="1"/>
                  <a:pt x="46" y="1"/>
                </a:cubicBezTo>
                <a:cubicBezTo>
                  <a:pt x="45" y="1"/>
                  <a:pt x="45" y="2"/>
                  <a:pt x="45" y="2"/>
                </a:cubicBezTo>
                <a:cubicBezTo>
                  <a:pt x="45" y="2"/>
                  <a:pt x="44" y="2"/>
                  <a:pt x="44" y="2"/>
                </a:cubicBezTo>
                <a:cubicBezTo>
                  <a:pt x="44" y="2"/>
                  <a:pt x="44" y="2"/>
                  <a:pt x="45" y="2"/>
                </a:cubicBezTo>
                <a:close/>
                <a:moveTo>
                  <a:pt x="47" y="1"/>
                </a:moveTo>
                <a:cubicBezTo>
                  <a:pt x="47" y="1"/>
                  <a:pt x="46" y="1"/>
                  <a:pt x="46" y="1"/>
                </a:cubicBezTo>
                <a:cubicBezTo>
                  <a:pt x="46" y="1"/>
                  <a:pt x="46" y="1"/>
                  <a:pt x="47" y="1"/>
                </a:cubicBezTo>
                <a:cubicBezTo>
                  <a:pt x="47" y="1"/>
                  <a:pt x="47" y="1"/>
                  <a:pt x="47" y="1"/>
                </a:cubicBezTo>
                <a:close/>
                <a:moveTo>
                  <a:pt x="50" y="4"/>
                </a:moveTo>
                <a:cubicBezTo>
                  <a:pt x="49" y="4"/>
                  <a:pt x="48" y="2"/>
                  <a:pt x="47" y="1"/>
                </a:cubicBezTo>
                <a:cubicBezTo>
                  <a:pt x="48" y="2"/>
                  <a:pt x="49" y="3"/>
                  <a:pt x="50" y="4"/>
                </a:cubicBezTo>
                <a:close/>
                <a:moveTo>
                  <a:pt x="52" y="2"/>
                </a:moveTo>
                <a:cubicBezTo>
                  <a:pt x="54" y="4"/>
                  <a:pt x="57" y="6"/>
                  <a:pt x="57" y="6"/>
                </a:cubicBezTo>
                <a:cubicBezTo>
                  <a:pt x="57" y="6"/>
                  <a:pt x="60" y="6"/>
                  <a:pt x="61" y="8"/>
                </a:cubicBezTo>
                <a:lnTo>
                  <a:pt x="66" y="12"/>
                </a:lnTo>
                <a:lnTo>
                  <a:pt x="63" y="13"/>
                </a:lnTo>
                <a:lnTo>
                  <a:pt x="65" y="12"/>
                </a:lnTo>
                <a:cubicBezTo>
                  <a:pt x="64" y="12"/>
                  <a:pt x="61" y="8"/>
                  <a:pt x="61" y="8"/>
                </a:cubicBezTo>
                <a:lnTo>
                  <a:pt x="57" y="8"/>
                </a:lnTo>
                <a:cubicBezTo>
                  <a:pt x="57" y="8"/>
                  <a:pt x="54" y="4"/>
                  <a:pt x="53" y="4"/>
                </a:cubicBezTo>
                <a:lnTo>
                  <a:pt x="50" y="4"/>
                </a:lnTo>
                <a:cubicBezTo>
                  <a:pt x="50" y="4"/>
                  <a:pt x="51" y="2"/>
                  <a:pt x="52" y="2"/>
                </a:cubicBezTo>
                <a:close/>
                <a:moveTo>
                  <a:pt x="61" y="18"/>
                </a:moveTo>
                <a:lnTo>
                  <a:pt x="61" y="17"/>
                </a:lnTo>
                <a:cubicBezTo>
                  <a:pt x="62" y="16"/>
                  <a:pt x="63" y="13"/>
                  <a:pt x="63" y="13"/>
                </a:cubicBezTo>
                <a:cubicBezTo>
                  <a:pt x="64" y="13"/>
                  <a:pt x="62" y="17"/>
                  <a:pt x="61" y="18"/>
                </a:cubicBezTo>
                <a:close/>
                <a:moveTo>
                  <a:pt x="55" y="25"/>
                </a:moveTo>
                <a:lnTo>
                  <a:pt x="55" y="24"/>
                </a:lnTo>
                <a:lnTo>
                  <a:pt x="59" y="20"/>
                </a:lnTo>
                <a:lnTo>
                  <a:pt x="55" y="25"/>
                </a:lnTo>
                <a:close/>
                <a:moveTo>
                  <a:pt x="47" y="23"/>
                </a:moveTo>
                <a:lnTo>
                  <a:pt x="42" y="22"/>
                </a:lnTo>
                <a:lnTo>
                  <a:pt x="46" y="22"/>
                </a:lnTo>
                <a:lnTo>
                  <a:pt x="46" y="20"/>
                </a:lnTo>
                <a:lnTo>
                  <a:pt x="47" y="23"/>
                </a:lnTo>
                <a:close/>
                <a:moveTo>
                  <a:pt x="32" y="29"/>
                </a:moveTo>
                <a:lnTo>
                  <a:pt x="30" y="27"/>
                </a:lnTo>
                <a:lnTo>
                  <a:pt x="32" y="28"/>
                </a:lnTo>
                <a:lnTo>
                  <a:pt x="35" y="24"/>
                </a:lnTo>
                <a:lnTo>
                  <a:pt x="32" y="29"/>
                </a:lnTo>
                <a:close/>
                <a:moveTo>
                  <a:pt x="26" y="31"/>
                </a:moveTo>
                <a:cubicBezTo>
                  <a:pt x="26" y="31"/>
                  <a:pt x="27" y="34"/>
                  <a:pt x="26" y="36"/>
                </a:cubicBezTo>
                <a:lnTo>
                  <a:pt x="25" y="36"/>
                </a:lnTo>
                <a:cubicBezTo>
                  <a:pt x="26" y="34"/>
                  <a:pt x="26" y="30"/>
                  <a:pt x="26" y="30"/>
                </a:cubicBezTo>
                <a:lnTo>
                  <a:pt x="29" y="30"/>
                </a:lnTo>
                <a:lnTo>
                  <a:pt x="26" y="31"/>
                </a:ln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0" name="Freeform 3476">
            <a:extLst>
              <a:ext uri="{FF2B5EF4-FFF2-40B4-BE49-F238E27FC236}">
                <a16:creationId xmlns:a16="http://schemas.microsoft.com/office/drawing/2014/main" id="{258B0FCF-FC41-6B45-9610-0B3B3D3BF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12988"/>
            <a:ext cx="28575" cy="14287"/>
          </a:xfrm>
          <a:custGeom>
            <a:avLst/>
            <a:gdLst>
              <a:gd name="T0" fmla="*/ 8504137 w 79"/>
              <a:gd name="T1" fmla="*/ 4614353 h 41"/>
              <a:gd name="T2" fmla="*/ 8635076 w 79"/>
              <a:gd name="T3" fmla="*/ 4857232 h 41"/>
              <a:gd name="T4" fmla="*/ 7850167 w 79"/>
              <a:gd name="T5" fmla="*/ 4128595 h 41"/>
              <a:gd name="T6" fmla="*/ 7719229 w 79"/>
              <a:gd name="T7" fmla="*/ 4128595 h 41"/>
              <a:gd name="T8" fmla="*/ 7588290 w 79"/>
              <a:gd name="T9" fmla="*/ 4492739 h 41"/>
              <a:gd name="T10" fmla="*/ 6803382 w 79"/>
              <a:gd name="T11" fmla="*/ 4006981 h 41"/>
              <a:gd name="T12" fmla="*/ 6018474 w 79"/>
              <a:gd name="T13" fmla="*/ 3885716 h 41"/>
              <a:gd name="T14" fmla="*/ 5102627 w 79"/>
              <a:gd name="T15" fmla="*/ 3642837 h 41"/>
              <a:gd name="T16" fmla="*/ 5233204 w 79"/>
              <a:gd name="T17" fmla="*/ 3521223 h 41"/>
              <a:gd name="T18" fmla="*/ 6018474 w 79"/>
              <a:gd name="T19" fmla="*/ 3764102 h 41"/>
              <a:gd name="T20" fmla="*/ 6803382 w 79"/>
              <a:gd name="T21" fmla="*/ 3885716 h 41"/>
              <a:gd name="T22" fmla="*/ 7457352 w 79"/>
              <a:gd name="T23" fmla="*/ 4128595 h 41"/>
              <a:gd name="T24" fmla="*/ 7719229 w 79"/>
              <a:gd name="T25" fmla="*/ 4128595 h 41"/>
              <a:gd name="T26" fmla="*/ 7457352 w 79"/>
              <a:gd name="T27" fmla="*/ 4249860 h 41"/>
              <a:gd name="T28" fmla="*/ 7588290 w 79"/>
              <a:gd name="T29" fmla="*/ 4371474 h 41"/>
              <a:gd name="T30" fmla="*/ 3663387 w 79"/>
              <a:gd name="T31" fmla="*/ 2792934 h 41"/>
              <a:gd name="T32" fmla="*/ 4186780 w 79"/>
              <a:gd name="T33" fmla="*/ 3278692 h 41"/>
              <a:gd name="T34" fmla="*/ 2747541 w 79"/>
              <a:gd name="T35" fmla="*/ 3642837 h 41"/>
              <a:gd name="T36" fmla="*/ 2224148 w 79"/>
              <a:gd name="T37" fmla="*/ 3521223 h 41"/>
              <a:gd name="T38" fmla="*/ 2224148 w 79"/>
              <a:gd name="T39" fmla="*/ 3399958 h 41"/>
              <a:gd name="T40" fmla="*/ 2747541 w 79"/>
              <a:gd name="T41" fmla="*/ 3399958 h 41"/>
              <a:gd name="T42" fmla="*/ 2747541 w 79"/>
              <a:gd name="T43" fmla="*/ 3642837 h 41"/>
              <a:gd name="T44" fmla="*/ 1308301 w 79"/>
              <a:gd name="T45" fmla="*/ 3035813 h 41"/>
              <a:gd name="T46" fmla="*/ 1962632 w 79"/>
              <a:gd name="T47" fmla="*/ 3035813 h 41"/>
              <a:gd name="T48" fmla="*/ 784908 w 79"/>
              <a:gd name="T49" fmla="*/ 3764102 h 41"/>
              <a:gd name="T50" fmla="*/ 1308301 w 79"/>
              <a:gd name="T51" fmla="*/ 3035813 h 41"/>
              <a:gd name="T52" fmla="*/ 392454 w 79"/>
              <a:gd name="T53" fmla="*/ 3278692 h 41"/>
              <a:gd name="T54" fmla="*/ 523393 w 79"/>
              <a:gd name="T55" fmla="*/ 3157079 h 41"/>
              <a:gd name="T56" fmla="*/ 523393 w 79"/>
              <a:gd name="T57" fmla="*/ 3278692 h 41"/>
              <a:gd name="T58" fmla="*/ 392454 w 79"/>
              <a:gd name="T59" fmla="*/ 3278692 h 41"/>
              <a:gd name="T60" fmla="*/ 261516 w 79"/>
              <a:gd name="T61" fmla="*/ 1821418 h 41"/>
              <a:gd name="T62" fmla="*/ 392454 w 79"/>
              <a:gd name="T63" fmla="*/ 1699805 h 41"/>
              <a:gd name="T64" fmla="*/ 130939 w 79"/>
              <a:gd name="T65" fmla="*/ 2550055 h 41"/>
              <a:gd name="T66" fmla="*/ 915847 w 79"/>
              <a:gd name="T67" fmla="*/ 607023 h 41"/>
              <a:gd name="T68" fmla="*/ 784908 w 79"/>
              <a:gd name="T69" fmla="*/ 607023 h 41"/>
              <a:gd name="T70" fmla="*/ 3270933 w 79"/>
              <a:gd name="T71" fmla="*/ 242879 h 41"/>
              <a:gd name="T72" fmla="*/ 4186780 w 79"/>
              <a:gd name="T73" fmla="*/ 0 h 41"/>
              <a:gd name="T74" fmla="*/ 4710173 w 79"/>
              <a:gd name="T75" fmla="*/ 242879 h 41"/>
              <a:gd name="T76" fmla="*/ 4971688 w 79"/>
              <a:gd name="T77" fmla="*/ 1092781 h 41"/>
              <a:gd name="T78" fmla="*/ 6018474 w 79"/>
              <a:gd name="T79" fmla="*/ 1092781 h 41"/>
              <a:gd name="T80" fmla="*/ 7064897 w 79"/>
              <a:gd name="T81" fmla="*/ 849902 h 41"/>
              <a:gd name="T82" fmla="*/ 7850167 w 79"/>
              <a:gd name="T83" fmla="*/ 1214395 h 41"/>
              <a:gd name="T84" fmla="*/ 7064897 w 79"/>
              <a:gd name="T85" fmla="*/ 849902 h 41"/>
              <a:gd name="T86" fmla="*/ 6018474 w 79"/>
              <a:gd name="T87" fmla="*/ 1214395 h 41"/>
              <a:gd name="T88" fmla="*/ 5233204 w 79"/>
              <a:gd name="T89" fmla="*/ 485758 h 41"/>
              <a:gd name="T90" fmla="*/ 4317357 w 79"/>
              <a:gd name="T91" fmla="*/ 485758 h 41"/>
              <a:gd name="T92" fmla="*/ 3270933 w 79"/>
              <a:gd name="T93" fmla="*/ 364144 h 41"/>
              <a:gd name="T94" fmla="*/ 2355086 w 79"/>
              <a:gd name="T95" fmla="*/ 607023 h 41"/>
              <a:gd name="T96" fmla="*/ 2355086 w 79"/>
              <a:gd name="T97" fmla="*/ 242879 h 41"/>
              <a:gd name="T98" fmla="*/ 8242622 w 79"/>
              <a:gd name="T99" fmla="*/ 1821418 h 41"/>
              <a:gd name="T100" fmla="*/ 8242622 w 79"/>
              <a:gd name="T101" fmla="*/ 1942684 h 41"/>
              <a:gd name="T102" fmla="*/ 8242622 w 79"/>
              <a:gd name="T103" fmla="*/ 1699805 h 41"/>
              <a:gd name="T104" fmla="*/ 8373198 w 79"/>
              <a:gd name="T105" fmla="*/ 1699805 h 41"/>
              <a:gd name="T106" fmla="*/ 9681499 w 79"/>
              <a:gd name="T107" fmla="*/ 3035813 h 41"/>
              <a:gd name="T108" fmla="*/ 10204892 w 79"/>
              <a:gd name="T109" fmla="*/ 3521223 h 41"/>
              <a:gd name="T110" fmla="*/ 9681499 w 79"/>
              <a:gd name="T111" fmla="*/ 4128595 h 41"/>
              <a:gd name="T112" fmla="*/ 9550922 w 79"/>
              <a:gd name="T113" fmla="*/ 4128595 h 41"/>
              <a:gd name="T114" fmla="*/ 10074315 w 79"/>
              <a:gd name="T115" fmla="*/ 3399958 h 41"/>
              <a:gd name="T116" fmla="*/ 9681499 w 79"/>
              <a:gd name="T117" fmla="*/ 3035813 h 41"/>
              <a:gd name="T118" fmla="*/ 9158468 w 79"/>
              <a:gd name="T119" fmla="*/ 1942684 h 4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9" h="41">
                <a:moveTo>
                  <a:pt x="61" y="36"/>
                </a:moveTo>
                <a:lnTo>
                  <a:pt x="65" y="38"/>
                </a:lnTo>
                <a:lnTo>
                  <a:pt x="68" y="37"/>
                </a:lnTo>
                <a:cubicBezTo>
                  <a:pt x="68" y="37"/>
                  <a:pt x="66" y="39"/>
                  <a:pt x="66" y="40"/>
                </a:cubicBezTo>
                <a:cubicBezTo>
                  <a:pt x="65" y="39"/>
                  <a:pt x="63" y="37"/>
                  <a:pt x="61" y="36"/>
                </a:cubicBezTo>
                <a:close/>
                <a:moveTo>
                  <a:pt x="60" y="34"/>
                </a:moveTo>
                <a:cubicBezTo>
                  <a:pt x="60" y="34"/>
                  <a:pt x="61" y="35"/>
                  <a:pt x="61" y="36"/>
                </a:cubicBezTo>
                <a:cubicBezTo>
                  <a:pt x="61" y="35"/>
                  <a:pt x="60" y="35"/>
                  <a:pt x="59" y="34"/>
                </a:cubicBezTo>
                <a:lnTo>
                  <a:pt x="60" y="34"/>
                </a:lnTo>
                <a:close/>
                <a:moveTo>
                  <a:pt x="58" y="37"/>
                </a:moveTo>
                <a:cubicBezTo>
                  <a:pt x="57" y="36"/>
                  <a:pt x="57" y="36"/>
                  <a:pt x="57" y="35"/>
                </a:cubicBezTo>
                <a:lnTo>
                  <a:pt x="52" y="33"/>
                </a:lnTo>
                <a:lnTo>
                  <a:pt x="52" y="36"/>
                </a:lnTo>
                <a:lnTo>
                  <a:pt x="46" y="32"/>
                </a:lnTo>
                <a:lnTo>
                  <a:pt x="44" y="34"/>
                </a:lnTo>
                <a:lnTo>
                  <a:pt x="39" y="30"/>
                </a:lnTo>
                <a:lnTo>
                  <a:pt x="35" y="30"/>
                </a:lnTo>
                <a:lnTo>
                  <a:pt x="40" y="29"/>
                </a:lnTo>
                <a:lnTo>
                  <a:pt x="44" y="34"/>
                </a:lnTo>
                <a:lnTo>
                  <a:pt x="46" y="31"/>
                </a:lnTo>
                <a:lnTo>
                  <a:pt x="51" y="35"/>
                </a:lnTo>
                <a:lnTo>
                  <a:pt x="52" y="32"/>
                </a:lnTo>
                <a:lnTo>
                  <a:pt x="57" y="35"/>
                </a:lnTo>
                <a:cubicBezTo>
                  <a:pt x="57" y="34"/>
                  <a:pt x="57" y="34"/>
                  <a:pt x="57" y="34"/>
                </a:cubicBezTo>
                <a:lnTo>
                  <a:pt x="58" y="34"/>
                </a:lnTo>
                <a:lnTo>
                  <a:pt x="59" y="34"/>
                </a:lnTo>
                <a:cubicBezTo>
                  <a:pt x="58" y="35"/>
                  <a:pt x="58" y="37"/>
                  <a:pt x="58" y="37"/>
                </a:cubicBezTo>
                <a:close/>
                <a:moveTo>
                  <a:pt x="57" y="35"/>
                </a:moveTo>
                <a:cubicBezTo>
                  <a:pt x="57" y="35"/>
                  <a:pt x="57" y="35"/>
                  <a:pt x="57" y="35"/>
                </a:cubicBezTo>
                <a:lnTo>
                  <a:pt x="58" y="36"/>
                </a:lnTo>
                <a:lnTo>
                  <a:pt x="57" y="35"/>
                </a:lnTo>
                <a:close/>
                <a:moveTo>
                  <a:pt x="28" y="23"/>
                </a:moveTo>
                <a:lnTo>
                  <a:pt x="28" y="22"/>
                </a:lnTo>
                <a:lnTo>
                  <a:pt x="32" y="27"/>
                </a:lnTo>
                <a:lnTo>
                  <a:pt x="28" y="23"/>
                </a:lnTo>
                <a:close/>
                <a:moveTo>
                  <a:pt x="21" y="30"/>
                </a:moveTo>
                <a:cubicBezTo>
                  <a:pt x="21" y="30"/>
                  <a:pt x="19" y="28"/>
                  <a:pt x="19" y="26"/>
                </a:cubicBezTo>
                <a:cubicBezTo>
                  <a:pt x="19" y="26"/>
                  <a:pt x="18" y="27"/>
                  <a:pt x="17" y="29"/>
                </a:cubicBezTo>
                <a:lnTo>
                  <a:pt x="15" y="25"/>
                </a:lnTo>
                <a:lnTo>
                  <a:pt x="17" y="28"/>
                </a:lnTo>
                <a:cubicBezTo>
                  <a:pt x="17" y="27"/>
                  <a:pt x="18" y="25"/>
                  <a:pt x="19" y="25"/>
                </a:cubicBezTo>
                <a:cubicBezTo>
                  <a:pt x="20" y="28"/>
                  <a:pt x="21" y="28"/>
                  <a:pt x="21" y="28"/>
                </a:cubicBezTo>
                <a:lnTo>
                  <a:pt x="25" y="25"/>
                </a:lnTo>
                <a:lnTo>
                  <a:pt x="21" y="30"/>
                </a:lnTo>
                <a:close/>
                <a:moveTo>
                  <a:pt x="13" y="29"/>
                </a:moveTo>
                <a:cubicBezTo>
                  <a:pt x="13" y="29"/>
                  <a:pt x="12" y="26"/>
                  <a:pt x="10" y="25"/>
                </a:cubicBezTo>
                <a:cubicBezTo>
                  <a:pt x="13" y="25"/>
                  <a:pt x="13" y="28"/>
                  <a:pt x="13" y="28"/>
                </a:cubicBezTo>
                <a:lnTo>
                  <a:pt x="15" y="25"/>
                </a:lnTo>
                <a:lnTo>
                  <a:pt x="13" y="29"/>
                </a:lnTo>
                <a:close/>
                <a:moveTo>
                  <a:pt x="6" y="31"/>
                </a:moveTo>
                <a:lnTo>
                  <a:pt x="6" y="30"/>
                </a:lnTo>
                <a:cubicBezTo>
                  <a:pt x="7" y="29"/>
                  <a:pt x="8" y="26"/>
                  <a:pt x="10" y="25"/>
                </a:cubicBezTo>
                <a:cubicBezTo>
                  <a:pt x="8" y="26"/>
                  <a:pt x="7" y="29"/>
                  <a:pt x="6" y="31"/>
                </a:cubicBezTo>
                <a:close/>
                <a:moveTo>
                  <a:pt x="3" y="27"/>
                </a:moveTo>
                <a:lnTo>
                  <a:pt x="4" y="21"/>
                </a:lnTo>
                <a:lnTo>
                  <a:pt x="4" y="26"/>
                </a:lnTo>
                <a:lnTo>
                  <a:pt x="5" y="25"/>
                </a:lnTo>
                <a:lnTo>
                  <a:pt x="4" y="27"/>
                </a:lnTo>
                <a:lnTo>
                  <a:pt x="4" y="26"/>
                </a:lnTo>
                <a:lnTo>
                  <a:pt x="3" y="27"/>
                </a:lnTo>
                <a:close/>
                <a:moveTo>
                  <a:pt x="1" y="21"/>
                </a:moveTo>
                <a:lnTo>
                  <a:pt x="2" y="15"/>
                </a:lnTo>
                <a:lnTo>
                  <a:pt x="0" y="14"/>
                </a:lnTo>
                <a:lnTo>
                  <a:pt x="3" y="14"/>
                </a:lnTo>
                <a:lnTo>
                  <a:pt x="2" y="21"/>
                </a:lnTo>
                <a:lnTo>
                  <a:pt x="1" y="21"/>
                </a:lnTo>
                <a:close/>
                <a:moveTo>
                  <a:pt x="6" y="5"/>
                </a:moveTo>
                <a:lnTo>
                  <a:pt x="7" y="5"/>
                </a:lnTo>
                <a:lnTo>
                  <a:pt x="1" y="11"/>
                </a:lnTo>
                <a:lnTo>
                  <a:pt x="6" y="5"/>
                </a:lnTo>
                <a:close/>
                <a:moveTo>
                  <a:pt x="18" y="2"/>
                </a:moveTo>
                <a:lnTo>
                  <a:pt x="25" y="2"/>
                </a:lnTo>
                <a:cubicBezTo>
                  <a:pt x="27" y="2"/>
                  <a:pt x="29" y="1"/>
                  <a:pt x="30" y="0"/>
                </a:cubicBezTo>
                <a:lnTo>
                  <a:pt x="32" y="0"/>
                </a:lnTo>
                <a:lnTo>
                  <a:pt x="33" y="3"/>
                </a:lnTo>
                <a:cubicBezTo>
                  <a:pt x="33" y="3"/>
                  <a:pt x="35" y="2"/>
                  <a:pt x="36" y="2"/>
                </a:cubicBezTo>
                <a:cubicBezTo>
                  <a:pt x="38" y="2"/>
                  <a:pt x="40" y="3"/>
                  <a:pt x="41" y="4"/>
                </a:cubicBezTo>
                <a:lnTo>
                  <a:pt x="38" y="9"/>
                </a:lnTo>
                <a:lnTo>
                  <a:pt x="42" y="9"/>
                </a:lnTo>
                <a:lnTo>
                  <a:pt x="46" y="9"/>
                </a:lnTo>
                <a:lnTo>
                  <a:pt x="50" y="7"/>
                </a:lnTo>
                <a:lnTo>
                  <a:pt x="54" y="7"/>
                </a:lnTo>
                <a:lnTo>
                  <a:pt x="56" y="10"/>
                </a:lnTo>
                <a:lnTo>
                  <a:pt x="60" y="10"/>
                </a:lnTo>
                <a:lnTo>
                  <a:pt x="56" y="11"/>
                </a:lnTo>
                <a:lnTo>
                  <a:pt x="54" y="7"/>
                </a:lnTo>
                <a:lnTo>
                  <a:pt x="50" y="9"/>
                </a:lnTo>
                <a:lnTo>
                  <a:pt x="46" y="10"/>
                </a:lnTo>
                <a:lnTo>
                  <a:pt x="38" y="9"/>
                </a:lnTo>
                <a:lnTo>
                  <a:pt x="40" y="4"/>
                </a:lnTo>
                <a:cubicBezTo>
                  <a:pt x="40" y="4"/>
                  <a:pt x="38" y="3"/>
                  <a:pt x="36" y="3"/>
                </a:cubicBezTo>
                <a:cubicBezTo>
                  <a:pt x="35" y="3"/>
                  <a:pt x="33" y="4"/>
                  <a:pt x="33" y="4"/>
                </a:cubicBezTo>
                <a:lnTo>
                  <a:pt x="32" y="0"/>
                </a:lnTo>
                <a:cubicBezTo>
                  <a:pt x="30" y="1"/>
                  <a:pt x="27" y="3"/>
                  <a:pt x="25" y="3"/>
                </a:cubicBezTo>
                <a:cubicBezTo>
                  <a:pt x="24" y="2"/>
                  <a:pt x="20" y="2"/>
                  <a:pt x="18" y="2"/>
                </a:cubicBezTo>
                <a:lnTo>
                  <a:pt x="18" y="5"/>
                </a:lnTo>
                <a:lnTo>
                  <a:pt x="17" y="5"/>
                </a:lnTo>
                <a:lnTo>
                  <a:pt x="18" y="2"/>
                </a:lnTo>
                <a:close/>
                <a:moveTo>
                  <a:pt x="64" y="14"/>
                </a:moveTo>
                <a:lnTo>
                  <a:pt x="63" y="15"/>
                </a:lnTo>
                <a:cubicBezTo>
                  <a:pt x="63" y="15"/>
                  <a:pt x="66" y="16"/>
                  <a:pt x="68" y="16"/>
                </a:cubicBezTo>
                <a:lnTo>
                  <a:pt x="63" y="16"/>
                </a:lnTo>
                <a:lnTo>
                  <a:pt x="63" y="15"/>
                </a:lnTo>
                <a:lnTo>
                  <a:pt x="63" y="14"/>
                </a:lnTo>
                <a:lnTo>
                  <a:pt x="58" y="12"/>
                </a:lnTo>
                <a:lnTo>
                  <a:pt x="64" y="14"/>
                </a:lnTo>
                <a:close/>
                <a:moveTo>
                  <a:pt x="70" y="21"/>
                </a:moveTo>
                <a:cubicBezTo>
                  <a:pt x="70" y="21"/>
                  <a:pt x="71" y="24"/>
                  <a:pt x="74" y="25"/>
                </a:cubicBezTo>
                <a:lnTo>
                  <a:pt x="78" y="25"/>
                </a:lnTo>
                <a:lnTo>
                  <a:pt x="78" y="29"/>
                </a:lnTo>
                <a:cubicBezTo>
                  <a:pt x="77" y="30"/>
                  <a:pt x="76" y="30"/>
                  <a:pt x="74" y="30"/>
                </a:cubicBezTo>
                <a:lnTo>
                  <a:pt x="74" y="34"/>
                </a:lnTo>
                <a:lnTo>
                  <a:pt x="70" y="38"/>
                </a:lnTo>
                <a:cubicBezTo>
                  <a:pt x="70" y="37"/>
                  <a:pt x="73" y="34"/>
                  <a:pt x="73" y="34"/>
                </a:cubicBezTo>
                <a:lnTo>
                  <a:pt x="73" y="30"/>
                </a:lnTo>
                <a:cubicBezTo>
                  <a:pt x="76" y="30"/>
                  <a:pt x="76" y="30"/>
                  <a:pt x="77" y="28"/>
                </a:cubicBezTo>
                <a:cubicBezTo>
                  <a:pt x="78" y="27"/>
                  <a:pt x="78" y="26"/>
                  <a:pt x="77" y="26"/>
                </a:cubicBezTo>
                <a:cubicBezTo>
                  <a:pt x="77" y="26"/>
                  <a:pt x="77" y="25"/>
                  <a:pt x="74" y="25"/>
                </a:cubicBezTo>
                <a:cubicBezTo>
                  <a:pt x="69" y="25"/>
                  <a:pt x="69" y="21"/>
                  <a:pt x="69" y="21"/>
                </a:cubicBezTo>
                <a:cubicBezTo>
                  <a:pt x="70" y="19"/>
                  <a:pt x="70" y="16"/>
                  <a:pt x="70" y="16"/>
                </a:cubicBezTo>
                <a:lnTo>
                  <a:pt x="70" y="21"/>
                </a:ln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1" name="Freeform 3477">
            <a:extLst>
              <a:ext uri="{FF2B5EF4-FFF2-40B4-BE49-F238E27FC236}">
                <a16:creationId xmlns:a16="http://schemas.microsoft.com/office/drawing/2014/main" id="{3183AAC4-FD3B-FF46-9A16-CF3CBB632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325688"/>
            <a:ext cx="19050" cy="12700"/>
          </a:xfrm>
          <a:custGeom>
            <a:avLst/>
            <a:gdLst>
              <a:gd name="T0" fmla="*/ 4107039 w 54"/>
              <a:gd name="T1" fmla="*/ 3906744 h 34"/>
              <a:gd name="T2" fmla="*/ 3982508 w 54"/>
              <a:gd name="T3" fmla="*/ 4464797 h 34"/>
              <a:gd name="T4" fmla="*/ 4604808 w 54"/>
              <a:gd name="T5" fmla="*/ 4185771 h 34"/>
              <a:gd name="T6" fmla="*/ 5849408 w 54"/>
              <a:gd name="T7" fmla="*/ 3767044 h 34"/>
              <a:gd name="T8" fmla="*/ 6098117 w 54"/>
              <a:gd name="T9" fmla="*/ 3208991 h 34"/>
              <a:gd name="T10" fmla="*/ 4978047 w 54"/>
              <a:gd name="T11" fmla="*/ 3767044 h 34"/>
              <a:gd name="T12" fmla="*/ 3733447 w 54"/>
              <a:gd name="T13" fmla="*/ 4185771 h 34"/>
              <a:gd name="T14" fmla="*/ 3982508 w 54"/>
              <a:gd name="T15" fmla="*/ 4464797 h 34"/>
              <a:gd name="T16" fmla="*/ 2986969 w 54"/>
              <a:gd name="T17" fmla="*/ 3488018 h 34"/>
              <a:gd name="T18" fmla="*/ 2737908 w 54"/>
              <a:gd name="T19" fmla="*/ 3627718 h 34"/>
              <a:gd name="T20" fmla="*/ 3733447 w 54"/>
              <a:gd name="T21" fmla="*/ 4185771 h 34"/>
              <a:gd name="T22" fmla="*/ 2613378 w 54"/>
              <a:gd name="T23" fmla="*/ 3488018 h 34"/>
              <a:gd name="T24" fmla="*/ 2737908 w 54"/>
              <a:gd name="T25" fmla="*/ 3767044 h 34"/>
              <a:gd name="T26" fmla="*/ 2364669 w 54"/>
              <a:gd name="T27" fmla="*/ 2929965 h 34"/>
              <a:gd name="T28" fmla="*/ 2489200 w 54"/>
              <a:gd name="T29" fmla="*/ 2929965 h 34"/>
              <a:gd name="T30" fmla="*/ 2364669 w 54"/>
              <a:gd name="T31" fmla="*/ 2929965 h 34"/>
              <a:gd name="T32" fmla="*/ 1120069 w 54"/>
              <a:gd name="T33" fmla="*/ 3348691 h 34"/>
              <a:gd name="T34" fmla="*/ 2115608 w 54"/>
              <a:gd name="T35" fmla="*/ 2511612 h 34"/>
              <a:gd name="T36" fmla="*/ 1120069 w 54"/>
              <a:gd name="T37" fmla="*/ 2929965 h 34"/>
              <a:gd name="T38" fmla="*/ 995539 w 54"/>
              <a:gd name="T39" fmla="*/ 2929965 h 34"/>
              <a:gd name="T40" fmla="*/ 995539 w 54"/>
              <a:gd name="T41" fmla="*/ 2790638 h 34"/>
              <a:gd name="T42" fmla="*/ 995539 w 54"/>
              <a:gd name="T43" fmla="*/ 2790638 h 34"/>
              <a:gd name="T44" fmla="*/ 249061 w 54"/>
              <a:gd name="T45" fmla="*/ 1534832 h 34"/>
              <a:gd name="T46" fmla="*/ 2489200 w 54"/>
              <a:gd name="T47" fmla="*/ 279026 h 34"/>
              <a:gd name="T48" fmla="*/ 622300 w 54"/>
              <a:gd name="T49" fmla="*/ 1255806 h 34"/>
              <a:gd name="T50" fmla="*/ 373239 w 54"/>
              <a:gd name="T51" fmla="*/ 2929965 h 34"/>
              <a:gd name="T52" fmla="*/ 373239 w 54"/>
              <a:gd name="T53" fmla="*/ 3208991 h 34"/>
              <a:gd name="T54" fmla="*/ 2489200 w 54"/>
              <a:gd name="T55" fmla="*/ 279026 h 34"/>
              <a:gd name="T56" fmla="*/ 2613378 w 54"/>
              <a:gd name="T57" fmla="*/ 279026 h 34"/>
              <a:gd name="T58" fmla="*/ 2986969 w 54"/>
              <a:gd name="T59" fmla="*/ 558053 h 34"/>
              <a:gd name="T60" fmla="*/ 2737908 w 54"/>
              <a:gd name="T61" fmla="*/ 279026 h 34"/>
              <a:gd name="T62" fmla="*/ 3609269 w 54"/>
              <a:gd name="T63" fmla="*/ 558053 h 34"/>
              <a:gd name="T64" fmla="*/ 4231217 w 54"/>
              <a:gd name="T65" fmla="*/ 558053 h 34"/>
              <a:gd name="T66" fmla="*/ 4231217 w 54"/>
              <a:gd name="T67" fmla="*/ 697753 h 34"/>
              <a:gd name="T68" fmla="*/ 3609269 w 54"/>
              <a:gd name="T69" fmla="*/ 697753 h 34"/>
              <a:gd name="T70" fmla="*/ 2986969 w 54"/>
              <a:gd name="T71" fmla="*/ 558053 h 34"/>
              <a:gd name="T72" fmla="*/ 4853517 w 54"/>
              <a:gd name="T73" fmla="*/ 976779 h 34"/>
              <a:gd name="T74" fmla="*/ 4853517 w 54"/>
              <a:gd name="T75" fmla="*/ 1116106 h 34"/>
              <a:gd name="T76" fmla="*/ 4853517 w 54"/>
              <a:gd name="T77" fmla="*/ 976779 h 34"/>
              <a:gd name="T78" fmla="*/ 5351286 w 54"/>
              <a:gd name="T79" fmla="*/ 1534832 h 34"/>
              <a:gd name="T80" fmla="*/ 6098117 w 54"/>
              <a:gd name="T81" fmla="*/ 1534832 h 34"/>
              <a:gd name="T82" fmla="*/ 6595886 w 54"/>
              <a:gd name="T83" fmla="*/ 3627718 h 34"/>
              <a:gd name="T84" fmla="*/ 6222647 w 54"/>
              <a:gd name="T85" fmla="*/ 2511612 h 34"/>
              <a:gd name="T86" fmla="*/ 6098117 w 54"/>
              <a:gd name="T87" fmla="*/ 1534832 h 34"/>
              <a:gd name="T88" fmla="*/ 6471356 w 54"/>
              <a:gd name="T89" fmla="*/ 3627718 h 34"/>
              <a:gd name="T90" fmla="*/ 6347178 w 54"/>
              <a:gd name="T91" fmla="*/ 3627718 h 34"/>
              <a:gd name="T92" fmla="*/ 6347178 w 54"/>
              <a:gd name="T93" fmla="*/ 3627718 h 34"/>
              <a:gd name="T94" fmla="*/ 6098117 w 54"/>
              <a:gd name="T95" fmla="*/ 3208991 h 34"/>
              <a:gd name="T96" fmla="*/ 6098117 w 54"/>
              <a:gd name="T97" fmla="*/ 3208991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4" h="34">
                <a:moveTo>
                  <a:pt x="37" y="33"/>
                </a:moveTo>
                <a:cubicBezTo>
                  <a:pt x="37" y="32"/>
                  <a:pt x="34" y="28"/>
                  <a:pt x="33" y="28"/>
                </a:cubicBezTo>
                <a:lnTo>
                  <a:pt x="33" y="33"/>
                </a:lnTo>
                <a:cubicBezTo>
                  <a:pt x="33" y="33"/>
                  <a:pt x="32" y="32"/>
                  <a:pt x="32" y="32"/>
                </a:cubicBezTo>
                <a:lnTo>
                  <a:pt x="33" y="27"/>
                </a:lnTo>
                <a:cubicBezTo>
                  <a:pt x="34" y="27"/>
                  <a:pt x="37" y="30"/>
                  <a:pt x="37" y="30"/>
                </a:cubicBezTo>
                <a:lnTo>
                  <a:pt x="40" y="27"/>
                </a:lnTo>
                <a:lnTo>
                  <a:pt x="47" y="27"/>
                </a:lnTo>
                <a:cubicBezTo>
                  <a:pt x="48" y="27"/>
                  <a:pt x="48" y="23"/>
                  <a:pt x="48" y="23"/>
                </a:cubicBezTo>
                <a:lnTo>
                  <a:pt x="49" y="23"/>
                </a:lnTo>
                <a:cubicBezTo>
                  <a:pt x="49" y="25"/>
                  <a:pt x="49" y="27"/>
                  <a:pt x="48" y="28"/>
                </a:cubicBezTo>
                <a:cubicBezTo>
                  <a:pt x="46" y="29"/>
                  <a:pt x="41" y="27"/>
                  <a:pt x="40" y="27"/>
                </a:cubicBezTo>
                <a:lnTo>
                  <a:pt x="37" y="33"/>
                </a:lnTo>
                <a:close/>
                <a:moveTo>
                  <a:pt x="30" y="30"/>
                </a:moveTo>
                <a:cubicBezTo>
                  <a:pt x="31" y="31"/>
                  <a:pt x="31" y="31"/>
                  <a:pt x="32" y="32"/>
                </a:cubicBezTo>
                <a:cubicBezTo>
                  <a:pt x="32" y="32"/>
                  <a:pt x="31" y="31"/>
                  <a:pt x="30" y="30"/>
                </a:cubicBezTo>
                <a:close/>
                <a:moveTo>
                  <a:pt x="24" y="25"/>
                </a:moveTo>
                <a:cubicBezTo>
                  <a:pt x="23" y="24"/>
                  <a:pt x="23" y="27"/>
                  <a:pt x="23" y="27"/>
                </a:cubicBezTo>
                <a:cubicBezTo>
                  <a:pt x="23" y="27"/>
                  <a:pt x="22" y="26"/>
                  <a:pt x="22" y="26"/>
                </a:cubicBezTo>
                <a:cubicBezTo>
                  <a:pt x="22" y="25"/>
                  <a:pt x="23" y="24"/>
                  <a:pt x="24" y="24"/>
                </a:cubicBezTo>
                <a:cubicBezTo>
                  <a:pt x="26" y="26"/>
                  <a:pt x="29" y="29"/>
                  <a:pt x="30" y="30"/>
                </a:cubicBezTo>
                <a:cubicBezTo>
                  <a:pt x="28" y="28"/>
                  <a:pt x="26" y="26"/>
                  <a:pt x="24" y="25"/>
                </a:cubicBezTo>
                <a:close/>
                <a:moveTo>
                  <a:pt x="21" y="25"/>
                </a:moveTo>
                <a:cubicBezTo>
                  <a:pt x="21" y="25"/>
                  <a:pt x="22" y="26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1" y="26"/>
                  <a:pt x="21" y="25"/>
                  <a:pt x="21" y="25"/>
                </a:cubicBezTo>
                <a:close/>
                <a:moveTo>
                  <a:pt x="19" y="21"/>
                </a:moveTo>
                <a:cubicBezTo>
                  <a:pt x="19" y="20"/>
                  <a:pt x="18" y="19"/>
                  <a:pt x="17" y="18"/>
                </a:cubicBezTo>
                <a:cubicBezTo>
                  <a:pt x="19" y="19"/>
                  <a:pt x="20" y="20"/>
                  <a:pt x="20" y="21"/>
                </a:cubicBezTo>
                <a:cubicBezTo>
                  <a:pt x="20" y="21"/>
                  <a:pt x="20" y="23"/>
                  <a:pt x="21" y="25"/>
                </a:cubicBezTo>
                <a:cubicBezTo>
                  <a:pt x="20" y="23"/>
                  <a:pt x="19" y="22"/>
                  <a:pt x="19" y="21"/>
                </a:cubicBezTo>
                <a:close/>
                <a:moveTo>
                  <a:pt x="9" y="25"/>
                </a:moveTo>
                <a:lnTo>
                  <a:pt x="9" y="24"/>
                </a:lnTo>
                <a:cubicBezTo>
                  <a:pt x="12" y="23"/>
                  <a:pt x="16" y="18"/>
                  <a:pt x="16" y="18"/>
                </a:cubicBezTo>
                <a:lnTo>
                  <a:pt x="17" y="18"/>
                </a:lnTo>
                <a:cubicBezTo>
                  <a:pt x="17" y="19"/>
                  <a:pt x="12" y="23"/>
                  <a:pt x="9" y="25"/>
                </a:cubicBezTo>
                <a:close/>
                <a:moveTo>
                  <a:pt x="9" y="21"/>
                </a:moveTo>
                <a:lnTo>
                  <a:pt x="9" y="24"/>
                </a:lnTo>
                <a:cubicBezTo>
                  <a:pt x="9" y="24"/>
                  <a:pt x="9" y="22"/>
                  <a:pt x="8" y="21"/>
                </a:cubicBezTo>
                <a:cubicBezTo>
                  <a:pt x="8" y="21"/>
                  <a:pt x="9" y="21"/>
                  <a:pt x="9" y="21"/>
                </a:cubicBezTo>
                <a:close/>
                <a:moveTo>
                  <a:pt x="8" y="20"/>
                </a:moveTo>
                <a:cubicBezTo>
                  <a:pt x="8" y="20"/>
                  <a:pt x="8" y="20"/>
                  <a:pt x="8" y="21"/>
                </a:cubicBezTo>
                <a:cubicBezTo>
                  <a:pt x="8" y="20"/>
                  <a:pt x="8" y="20"/>
                  <a:pt x="8" y="20"/>
                </a:cubicBezTo>
                <a:close/>
                <a:moveTo>
                  <a:pt x="3" y="23"/>
                </a:moveTo>
                <a:cubicBezTo>
                  <a:pt x="3" y="23"/>
                  <a:pt x="0" y="18"/>
                  <a:pt x="2" y="11"/>
                </a:cubicBezTo>
                <a:lnTo>
                  <a:pt x="3" y="8"/>
                </a:lnTo>
                <a:lnTo>
                  <a:pt x="20" y="2"/>
                </a:lnTo>
                <a:lnTo>
                  <a:pt x="18" y="4"/>
                </a:lnTo>
                <a:lnTo>
                  <a:pt x="5" y="9"/>
                </a:lnTo>
                <a:lnTo>
                  <a:pt x="3" y="11"/>
                </a:lnTo>
                <a:cubicBezTo>
                  <a:pt x="1" y="16"/>
                  <a:pt x="3" y="21"/>
                  <a:pt x="3" y="21"/>
                </a:cubicBezTo>
                <a:cubicBezTo>
                  <a:pt x="3" y="21"/>
                  <a:pt x="6" y="20"/>
                  <a:pt x="8" y="20"/>
                </a:cubicBezTo>
                <a:cubicBezTo>
                  <a:pt x="6" y="20"/>
                  <a:pt x="5" y="22"/>
                  <a:pt x="3" y="23"/>
                </a:cubicBezTo>
                <a:close/>
                <a:moveTo>
                  <a:pt x="21" y="2"/>
                </a:moveTo>
                <a:lnTo>
                  <a:pt x="20" y="2"/>
                </a:lnTo>
                <a:lnTo>
                  <a:pt x="21" y="2"/>
                </a:lnTo>
                <a:close/>
                <a:moveTo>
                  <a:pt x="22" y="2"/>
                </a:moveTo>
                <a:lnTo>
                  <a:pt x="24" y="4"/>
                </a:lnTo>
                <a:lnTo>
                  <a:pt x="21" y="2"/>
                </a:lnTo>
                <a:lnTo>
                  <a:pt x="22" y="2"/>
                </a:lnTo>
                <a:close/>
                <a:moveTo>
                  <a:pt x="26" y="0"/>
                </a:moveTo>
                <a:lnTo>
                  <a:pt x="29" y="4"/>
                </a:lnTo>
                <a:lnTo>
                  <a:pt x="31" y="2"/>
                </a:lnTo>
                <a:lnTo>
                  <a:pt x="34" y="4"/>
                </a:lnTo>
                <a:lnTo>
                  <a:pt x="36" y="4"/>
                </a:lnTo>
                <a:lnTo>
                  <a:pt x="34" y="5"/>
                </a:lnTo>
                <a:lnTo>
                  <a:pt x="31" y="3"/>
                </a:lnTo>
                <a:lnTo>
                  <a:pt x="29" y="5"/>
                </a:lnTo>
                <a:lnTo>
                  <a:pt x="26" y="1"/>
                </a:lnTo>
                <a:lnTo>
                  <a:pt x="24" y="4"/>
                </a:lnTo>
                <a:lnTo>
                  <a:pt x="26" y="0"/>
                </a:lnTo>
                <a:close/>
                <a:moveTo>
                  <a:pt x="39" y="7"/>
                </a:moveTo>
                <a:lnTo>
                  <a:pt x="42" y="7"/>
                </a:lnTo>
                <a:cubicBezTo>
                  <a:pt x="42" y="8"/>
                  <a:pt x="42" y="8"/>
                  <a:pt x="39" y="8"/>
                </a:cubicBezTo>
                <a:lnTo>
                  <a:pt x="37" y="8"/>
                </a:lnTo>
                <a:cubicBezTo>
                  <a:pt x="37" y="7"/>
                  <a:pt x="37" y="7"/>
                  <a:pt x="39" y="7"/>
                </a:cubicBezTo>
                <a:close/>
                <a:moveTo>
                  <a:pt x="42" y="7"/>
                </a:moveTo>
                <a:cubicBezTo>
                  <a:pt x="43" y="6"/>
                  <a:pt x="43" y="7"/>
                  <a:pt x="43" y="11"/>
                </a:cubicBezTo>
                <a:cubicBezTo>
                  <a:pt x="43" y="9"/>
                  <a:pt x="42" y="7"/>
                  <a:pt x="42" y="7"/>
                </a:cubicBezTo>
                <a:close/>
                <a:moveTo>
                  <a:pt x="49" y="11"/>
                </a:moveTo>
                <a:lnTo>
                  <a:pt x="50" y="18"/>
                </a:lnTo>
                <a:cubicBezTo>
                  <a:pt x="50" y="18"/>
                  <a:pt x="53" y="23"/>
                  <a:pt x="53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3" y="24"/>
                  <a:pt x="50" y="20"/>
                  <a:pt x="50" y="18"/>
                </a:cubicBezTo>
                <a:lnTo>
                  <a:pt x="48" y="11"/>
                </a:lnTo>
                <a:lnTo>
                  <a:pt x="49" y="11"/>
                </a:lnTo>
                <a:close/>
                <a:moveTo>
                  <a:pt x="51" y="26"/>
                </a:moveTo>
                <a:cubicBezTo>
                  <a:pt x="52" y="26"/>
                  <a:pt x="52" y="26"/>
                  <a:pt x="52" y="26"/>
                </a:cubicBezTo>
                <a:cubicBezTo>
                  <a:pt x="52" y="26"/>
                  <a:pt x="52" y="26"/>
                  <a:pt x="52" y="26"/>
                </a:cubicBezTo>
                <a:lnTo>
                  <a:pt x="51" y="26"/>
                </a:lnTo>
                <a:close/>
                <a:moveTo>
                  <a:pt x="50" y="24"/>
                </a:moveTo>
                <a:lnTo>
                  <a:pt x="51" y="26"/>
                </a:lnTo>
                <a:cubicBezTo>
                  <a:pt x="50" y="25"/>
                  <a:pt x="50" y="25"/>
                  <a:pt x="50" y="24"/>
                </a:cubicBezTo>
                <a:close/>
                <a:moveTo>
                  <a:pt x="49" y="23"/>
                </a:moveTo>
                <a:cubicBezTo>
                  <a:pt x="49" y="23"/>
                  <a:pt x="49" y="24"/>
                  <a:pt x="50" y="24"/>
                </a:cubicBezTo>
                <a:cubicBezTo>
                  <a:pt x="49" y="24"/>
                  <a:pt x="49" y="24"/>
                  <a:pt x="49" y="23"/>
                </a:cubicBezTo>
                <a:close/>
              </a:path>
            </a:pathLst>
          </a:custGeom>
          <a:solidFill>
            <a:srgbClr val="16370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2" name="Freeform 3478">
            <a:extLst>
              <a:ext uri="{FF2B5EF4-FFF2-40B4-BE49-F238E27FC236}">
                <a16:creationId xmlns:a16="http://schemas.microsoft.com/office/drawing/2014/main" id="{0B207CF0-556A-9B46-B854-BD8B3BA0E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298700"/>
            <a:ext cx="6350" cy="11113"/>
          </a:xfrm>
          <a:custGeom>
            <a:avLst/>
            <a:gdLst>
              <a:gd name="T0" fmla="*/ 837079 w 17"/>
              <a:gd name="T1" fmla="*/ 4111810 h 29"/>
              <a:gd name="T2" fmla="*/ 837079 w 17"/>
              <a:gd name="T3" fmla="*/ 4111810 h 29"/>
              <a:gd name="T4" fmla="*/ 1534832 w 17"/>
              <a:gd name="T5" fmla="*/ 3817890 h 29"/>
              <a:gd name="T6" fmla="*/ 837079 w 17"/>
              <a:gd name="T7" fmla="*/ 4111810 h 29"/>
              <a:gd name="T8" fmla="*/ 1255806 w 17"/>
              <a:gd name="T9" fmla="*/ 3377586 h 29"/>
              <a:gd name="T10" fmla="*/ 1255806 w 17"/>
              <a:gd name="T11" fmla="*/ 3377586 h 29"/>
              <a:gd name="T12" fmla="*/ 1534832 w 17"/>
              <a:gd name="T13" fmla="*/ 3671122 h 29"/>
              <a:gd name="T14" fmla="*/ 1534832 w 17"/>
              <a:gd name="T15" fmla="*/ 3817890 h 29"/>
              <a:gd name="T16" fmla="*/ 1255806 w 17"/>
              <a:gd name="T17" fmla="*/ 3377586 h 29"/>
              <a:gd name="T18" fmla="*/ 1674159 w 17"/>
              <a:gd name="T19" fmla="*/ 2936898 h 29"/>
              <a:gd name="T20" fmla="*/ 1813859 w 17"/>
              <a:gd name="T21" fmla="*/ 3230817 h 29"/>
              <a:gd name="T22" fmla="*/ 1674159 w 17"/>
              <a:gd name="T23" fmla="*/ 2936898 h 29"/>
              <a:gd name="T24" fmla="*/ 1674159 w 17"/>
              <a:gd name="T25" fmla="*/ 2936898 h 29"/>
              <a:gd name="T26" fmla="*/ 2092885 w 17"/>
              <a:gd name="T27" fmla="*/ 2643361 h 29"/>
              <a:gd name="T28" fmla="*/ 1255806 w 17"/>
              <a:gd name="T29" fmla="*/ 1909137 h 29"/>
              <a:gd name="T30" fmla="*/ 1255806 w 17"/>
              <a:gd name="T31" fmla="*/ 1909137 h 29"/>
              <a:gd name="T32" fmla="*/ 2232212 w 17"/>
              <a:gd name="T33" fmla="*/ 2643361 h 29"/>
              <a:gd name="T34" fmla="*/ 1674159 w 17"/>
              <a:gd name="T35" fmla="*/ 2936898 h 29"/>
              <a:gd name="T36" fmla="*/ 2092885 w 17"/>
              <a:gd name="T37" fmla="*/ 2643361 h 29"/>
              <a:gd name="T38" fmla="*/ 697753 w 17"/>
              <a:gd name="T39" fmla="*/ 1027761 h 29"/>
              <a:gd name="T40" fmla="*/ 837079 w 17"/>
              <a:gd name="T41" fmla="*/ 440688 h 29"/>
              <a:gd name="T42" fmla="*/ 139700 w 17"/>
              <a:gd name="T43" fmla="*/ 587456 h 29"/>
              <a:gd name="T44" fmla="*/ 0 w 17"/>
              <a:gd name="T45" fmla="*/ 0 h 29"/>
              <a:gd name="T46" fmla="*/ 139700 w 17"/>
              <a:gd name="T47" fmla="*/ 0 h 29"/>
              <a:gd name="T48" fmla="*/ 139700 w 17"/>
              <a:gd name="T49" fmla="*/ 587456 h 29"/>
              <a:gd name="T50" fmla="*/ 837079 w 17"/>
              <a:gd name="T51" fmla="*/ 440688 h 29"/>
              <a:gd name="T52" fmla="*/ 697753 w 17"/>
              <a:gd name="T53" fmla="*/ 1027761 h 29"/>
              <a:gd name="T54" fmla="*/ 1255806 w 17"/>
              <a:gd name="T55" fmla="*/ 1027761 h 29"/>
              <a:gd name="T56" fmla="*/ 697753 w 17"/>
              <a:gd name="T57" fmla="*/ 1027761 h 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" h="29">
                <a:moveTo>
                  <a:pt x="6" y="28"/>
                </a:moveTo>
                <a:lnTo>
                  <a:pt x="6" y="28"/>
                </a:lnTo>
                <a:cubicBezTo>
                  <a:pt x="7" y="28"/>
                  <a:pt x="10" y="27"/>
                  <a:pt x="11" y="26"/>
                </a:cubicBezTo>
                <a:cubicBezTo>
                  <a:pt x="10" y="28"/>
                  <a:pt x="9" y="28"/>
                  <a:pt x="6" y="28"/>
                </a:cubicBezTo>
                <a:close/>
                <a:moveTo>
                  <a:pt x="9" y="23"/>
                </a:moveTo>
                <a:lnTo>
                  <a:pt x="9" y="23"/>
                </a:lnTo>
                <a:cubicBezTo>
                  <a:pt x="11" y="23"/>
                  <a:pt x="11" y="25"/>
                  <a:pt x="11" y="25"/>
                </a:cubicBezTo>
                <a:cubicBezTo>
                  <a:pt x="11" y="26"/>
                  <a:pt x="11" y="26"/>
                  <a:pt x="11" y="26"/>
                </a:cubicBezTo>
                <a:lnTo>
                  <a:pt x="9" y="23"/>
                </a:lnTo>
                <a:close/>
                <a:moveTo>
                  <a:pt x="12" y="20"/>
                </a:moveTo>
                <a:lnTo>
                  <a:pt x="13" y="22"/>
                </a:lnTo>
                <a:cubicBezTo>
                  <a:pt x="12" y="21"/>
                  <a:pt x="12" y="20"/>
                  <a:pt x="12" y="20"/>
                </a:cubicBezTo>
                <a:close/>
                <a:moveTo>
                  <a:pt x="15" y="18"/>
                </a:moveTo>
                <a:cubicBezTo>
                  <a:pt x="15" y="16"/>
                  <a:pt x="11" y="15"/>
                  <a:pt x="9" y="13"/>
                </a:cubicBezTo>
                <a:cubicBezTo>
                  <a:pt x="11" y="13"/>
                  <a:pt x="15" y="15"/>
                  <a:pt x="16" y="18"/>
                </a:cubicBezTo>
                <a:cubicBezTo>
                  <a:pt x="15" y="19"/>
                  <a:pt x="13" y="20"/>
                  <a:pt x="12" y="20"/>
                </a:cubicBezTo>
                <a:cubicBezTo>
                  <a:pt x="12" y="19"/>
                  <a:pt x="15" y="18"/>
                  <a:pt x="15" y="18"/>
                </a:cubicBezTo>
                <a:close/>
                <a:moveTo>
                  <a:pt x="5" y="7"/>
                </a:moveTo>
                <a:cubicBezTo>
                  <a:pt x="5" y="6"/>
                  <a:pt x="6" y="3"/>
                  <a:pt x="6" y="3"/>
                </a:cubicBezTo>
                <a:cubicBezTo>
                  <a:pt x="3" y="4"/>
                  <a:pt x="1" y="4"/>
                  <a:pt x="1" y="4"/>
                </a:cubicBezTo>
                <a:lnTo>
                  <a:pt x="0" y="0"/>
                </a:lnTo>
                <a:lnTo>
                  <a:pt x="1" y="0"/>
                </a:lnTo>
                <a:lnTo>
                  <a:pt x="1" y="4"/>
                </a:lnTo>
                <a:cubicBezTo>
                  <a:pt x="1" y="4"/>
                  <a:pt x="3" y="3"/>
                  <a:pt x="6" y="3"/>
                </a:cubicBezTo>
                <a:cubicBezTo>
                  <a:pt x="6" y="3"/>
                  <a:pt x="6" y="6"/>
                  <a:pt x="5" y="7"/>
                </a:cubicBezTo>
                <a:cubicBezTo>
                  <a:pt x="5" y="7"/>
                  <a:pt x="8" y="6"/>
                  <a:pt x="9" y="7"/>
                </a:cubicBezTo>
                <a:lnTo>
                  <a:pt x="5" y="7"/>
                </a:ln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3" name="Freeform 3479">
            <a:extLst>
              <a:ext uri="{FF2B5EF4-FFF2-40B4-BE49-F238E27FC236}">
                <a16:creationId xmlns:a16="http://schemas.microsoft.com/office/drawing/2014/main" id="{A7AE88AB-8414-9C41-93AD-71F4D1EEE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2301875"/>
            <a:ext cx="4762" cy="4763"/>
          </a:xfrm>
          <a:custGeom>
            <a:avLst/>
            <a:gdLst>
              <a:gd name="T0" fmla="*/ 115649 w 14"/>
              <a:gd name="T1" fmla="*/ 1732938 h 12"/>
              <a:gd name="T2" fmla="*/ 0 w 14"/>
              <a:gd name="T3" fmla="*/ 1732938 h 12"/>
              <a:gd name="T4" fmla="*/ 0 w 14"/>
              <a:gd name="T5" fmla="*/ 787880 h 12"/>
              <a:gd name="T6" fmla="*/ 115649 w 14"/>
              <a:gd name="T7" fmla="*/ 1732938 h 12"/>
              <a:gd name="T8" fmla="*/ 0 w 14"/>
              <a:gd name="T9" fmla="*/ 787880 h 12"/>
              <a:gd name="T10" fmla="*/ 694232 w 14"/>
              <a:gd name="T11" fmla="*/ 1102635 h 12"/>
              <a:gd name="T12" fmla="*/ 694232 w 14"/>
              <a:gd name="T13" fmla="*/ 472728 h 12"/>
              <a:gd name="T14" fmla="*/ 809880 w 14"/>
              <a:gd name="T15" fmla="*/ 630304 h 12"/>
              <a:gd name="T16" fmla="*/ 809880 w 14"/>
              <a:gd name="T17" fmla="*/ 1102635 h 12"/>
              <a:gd name="T18" fmla="*/ 0 w 14"/>
              <a:gd name="T19" fmla="*/ 787880 h 12"/>
              <a:gd name="T20" fmla="*/ 0 w 14"/>
              <a:gd name="T21" fmla="*/ 787880 h 12"/>
              <a:gd name="T22" fmla="*/ 0 w 14"/>
              <a:gd name="T23" fmla="*/ 787880 h 12"/>
              <a:gd name="T24" fmla="*/ 0 w 14"/>
              <a:gd name="T25" fmla="*/ 787880 h 12"/>
              <a:gd name="T26" fmla="*/ 0 w 14"/>
              <a:gd name="T27" fmla="*/ 787880 h 12"/>
              <a:gd name="T28" fmla="*/ 925529 w 14"/>
              <a:gd name="T29" fmla="*/ 630304 h 12"/>
              <a:gd name="T30" fmla="*/ 809880 w 14"/>
              <a:gd name="T31" fmla="*/ 630304 h 12"/>
              <a:gd name="T32" fmla="*/ 694232 w 14"/>
              <a:gd name="T33" fmla="*/ 472728 h 12"/>
              <a:gd name="T34" fmla="*/ 925529 w 14"/>
              <a:gd name="T35" fmla="*/ 630304 h 12"/>
              <a:gd name="T36" fmla="*/ 1388463 w 14"/>
              <a:gd name="T37" fmla="*/ 787880 h 12"/>
              <a:gd name="T38" fmla="*/ 1041177 w 14"/>
              <a:gd name="T39" fmla="*/ 315152 h 12"/>
              <a:gd name="T40" fmla="*/ 1041177 w 14"/>
              <a:gd name="T41" fmla="*/ 157576 h 12"/>
              <a:gd name="T42" fmla="*/ 1272815 w 14"/>
              <a:gd name="T43" fmla="*/ 157576 h 12"/>
              <a:gd name="T44" fmla="*/ 1504112 w 14"/>
              <a:gd name="T45" fmla="*/ 157576 h 12"/>
              <a:gd name="T46" fmla="*/ 1388463 w 14"/>
              <a:gd name="T47" fmla="*/ 157576 h 12"/>
              <a:gd name="T48" fmla="*/ 1272815 w 14"/>
              <a:gd name="T49" fmla="*/ 157576 h 12"/>
              <a:gd name="T50" fmla="*/ 1388463 w 14"/>
              <a:gd name="T51" fmla="*/ 787880 h 12"/>
              <a:gd name="T52" fmla="*/ 925529 w 14"/>
              <a:gd name="T53" fmla="*/ 630304 h 12"/>
              <a:gd name="T54" fmla="*/ 1388463 w 14"/>
              <a:gd name="T55" fmla="*/ 787880 h 1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12">
                <a:moveTo>
                  <a:pt x="1" y="11"/>
                </a:moveTo>
                <a:lnTo>
                  <a:pt x="0" y="11"/>
                </a:lnTo>
                <a:cubicBezTo>
                  <a:pt x="0" y="10"/>
                  <a:pt x="0" y="6"/>
                  <a:pt x="0" y="5"/>
                </a:cubicBezTo>
                <a:cubicBezTo>
                  <a:pt x="1" y="7"/>
                  <a:pt x="1" y="11"/>
                  <a:pt x="1" y="11"/>
                </a:cubicBezTo>
                <a:close/>
                <a:moveTo>
                  <a:pt x="0" y="5"/>
                </a:moveTo>
                <a:cubicBezTo>
                  <a:pt x="0" y="4"/>
                  <a:pt x="4" y="7"/>
                  <a:pt x="6" y="7"/>
                </a:cubicBezTo>
                <a:cubicBezTo>
                  <a:pt x="7" y="7"/>
                  <a:pt x="6" y="5"/>
                  <a:pt x="6" y="3"/>
                </a:cubicBezTo>
                <a:lnTo>
                  <a:pt x="7" y="4"/>
                </a:lnTo>
                <a:cubicBezTo>
                  <a:pt x="7" y="5"/>
                  <a:pt x="8" y="7"/>
                  <a:pt x="7" y="7"/>
                </a:cubicBezTo>
                <a:cubicBezTo>
                  <a:pt x="4" y="8"/>
                  <a:pt x="2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lose/>
                <a:moveTo>
                  <a:pt x="8" y="4"/>
                </a:moveTo>
                <a:lnTo>
                  <a:pt x="7" y="4"/>
                </a:lnTo>
                <a:cubicBezTo>
                  <a:pt x="7" y="3"/>
                  <a:pt x="6" y="3"/>
                  <a:pt x="6" y="3"/>
                </a:cubicBezTo>
                <a:cubicBezTo>
                  <a:pt x="7" y="3"/>
                  <a:pt x="7" y="4"/>
                  <a:pt x="8" y="4"/>
                </a:cubicBezTo>
                <a:close/>
                <a:moveTo>
                  <a:pt x="12" y="5"/>
                </a:moveTo>
                <a:lnTo>
                  <a:pt x="9" y="2"/>
                </a:lnTo>
                <a:lnTo>
                  <a:pt x="9" y="1"/>
                </a:lnTo>
                <a:lnTo>
                  <a:pt x="11" y="1"/>
                </a:lnTo>
                <a:cubicBezTo>
                  <a:pt x="12" y="0"/>
                  <a:pt x="13" y="1"/>
                  <a:pt x="13" y="1"/>
                </a:cubicBezTo>
                <a:lnTo>
                  <a:pt x="12" y="1"/>
                </a:lnTo>
                <a:lnTo>
                  <a:pt x="11" y="1"/>
                </a:lnTo>
                <a:cubicBezTo>
                  <a:pt x="11" y="2"/>
                  <a:pt x="12" y="5"/>
                  <a:pt x="12" y="5"/>
                </a:cubicBezTo>
                <a:cubicBezTo>
                  <a:pt x="11" y="5"/>
                  <a:pt x="9" y="5"/>
                  <a:pt x="8" y="4"/>
                </a:cubicBezTo>
                <a:cubicBezTo>
                  <a:pt x="10" y="5"/>
                  <a:pt x="11" y="5"/>
                  <a:pt x="12" y="5"/>
                </a:cubicBez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4" name="Freeform 3480">
            <a:extLst>
              <a:ext uri="{FF2B5EF4-FFF2-40B4-BE49-F238E27FC236}">
                <a16:creationId xmlns:a16="http://schemas.microsoft.com/office/drawing/2014/main" id="{D3739383-5848-8F4B-8288-5213CCEB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2263" y="2293938"/>
            <a:ext cx="3175" cy="1587"/>
          </a:xfrm>
          <a:custGeom>
            <a:avLst/>
            <a:gdLst>
              <a:gd name="T0" fmla="*/ 1234168 w 7"/>
              <a:gd name="T1" fmla="*/ 349934 h 6"/>
              <a:gd name="T2" fmla="*/ 411389 w 7"/>
              <a:gd name="T3" fmla="*/ 139921 h 6"/>
              <a:gd name="T4" fmla="*/ 411389 w 7"/>
              <a:gd name="T5" fmla="*/ 279841 h 6"/>
              <a:gd name="T6" fmla="*/ 205921 w 7"/>
              <a:gd name="T7" fmla="*/ 279841 h 6"/>
              <a:gd name="T8" fmla="*/ 205921 w 7"/>
              <a:gd name="T9" fmla="*/ 210013 h 6"/>
              <a:gd name="T10" fmla="*/ 0 w 7"/>
              <a:gd name="T11" fmla="*/ 0 h 6"/>
              <a:gd name="T12" fmla="*/ 411389 w 7"/>
              <a:gd name="T13" fmla="*/ 70093 h 6"/>
              <a:gd name="T14" fmla="*/ 1234168 w 7"/>
              <a:gd name="T15" fmla="*/ 34993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6">
                <a:moveTo>
                  <a:pt x="6" y="5"/>
                </a:moveTo>
                <a:cubicBezTo>
                  <a:pt x="4" y="5"/>
                  <a:pt x="3" y="4"/>
                  <a:pt x="2" y="2"/>
                </a:cubicBezTo>
                <a:lnTo>
                  <a:pt x="2" y="4"/>
                </a:lnTo>
                <a:lnTo>
                  <a:pt x="1" y="4"/>
                </a:lnTo>
                <a:cubicBezTo>
                  <a:pt x="1" y="3"/>
                  <a:pt x="1" y="3"/>
                  <a:pt x="1" y="3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2" y="1"/>
                </a:cubicBezTo>
                <a:cubicBezTo>
                  <a:pt x="3" y="3"/>
                  <a:pt x="6" y="5"/>
                  <a:pt x="6" y="5"/>
                </a:cubicBezTo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5" name="Freeform 3481">
            <a:extLst>
              <a:ext uri="{FF2B5EF4-FFF2-40B4-BE49-F238E27FC236}">
                <a16:creationId xmlns:a16="http://schemas.microsoft.com/office/drawing/2014/main" id="{0C498E83-BD7E-9A49-A5F4-F1BC87616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293938"/>
            <a:ext cx="6350" cy="3175"/>
          </a:xfrm>
          <a:custGeom>
            <a:avLst/>
            <a:gdLst>
              <a:gd name="T0" fmla="*/ 497769 w 18"/>
              <a:gd name="T1" fmla="*/ 1102519 h 8"/>
              <a:gd name="T2" fmla="*/ 0 w 18"/>
              <a:gd name="T3" fmla="*/ 787400 h 8"/>
              <a:gd name="T4" fmla="*/ 0 w 18"/>
              <a:gd name="T5" fmla="*/ 630238 h 8"/>
              <a:gd name="T6" fmla="*/ 497769 w 18"/>
              <a:gd name="T7" fmla="*/ 944959 h 8"/>
              <a:gd name="T8" fmla="*/ 249061 w 18"/>
              <a:gd name="T9" fmla="*/ 315119 h 8"/>
              <a:gd name="T10" fmla="*/ 622300 w 18"/>
              <a:gd name="T11" fmla="*/ 315119 h 8"/>
              <a:gd name="T12" fmla="*/ 1120069 w 18"/>
              <a:gd name="T13" fmla="*/ 472678 h 8"/>
              <a:gd name="T14" fmla="*/ 1244600 w 18"/>
              <a:gd name="T15" fmla="*/ 0 h 8"/>
              <a:gd name="T16" fmla="*/ 2115608 w 18"/>
              <a:gd name="T17" fmla="*/ 315119 h 8"/>
              <a:gd name="T18" fmla="*/ 1244600 w 18"/>
              <a:gd name="T19" fmla="*/ 157559 h 8"/>
              <a:gd name="T20" fmla="*/ 1244600 w 18"/>
              <a:gd name="T21" fmla="*/ 630238 h 8"/>
              <a:gd name="T22" fmla="*/ 497769 w 18"/>
              <a:gd name="T23" fmla="*/ 315119 h 8"/>
              <a:gd name="T24" fmla="*/ 497769 w 18"/>
              <a:gd name="T25" fmla="*/ 315119 h 8"/>
              <a:gd name="T26" fmla="*/ 622300 w 18"/>
              <a:gd name="T27" fmla="*/ 944959 h 8"/>
              <a:gd name="T28" fmla="*/ 497769 w 18"/>
              <a:gd name="T29" fmla="*/ 1102519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8">
                <a:moveTo>
                  <a:pt x="4" y="7"/>
                </a:moveTo>
                <a:cubicBezTo>
                  <a:pt x="2" y="7"/>
                  <a:pt x="0" y="5"/>
                  <a:pt x="0" y="5"/>
                </a:cubicBezTo>
                <a:lnTo>
                  <a:pt x="0" y="4"/>
                </a:lnTo>
                <a:cubicBezTo>
                  <a:pt x="2" y="4"/>
                  <a:pt x="4" y="6"/>
                  <a:pt x="4" y="6"/>
                </a:cubicBezTo>
                <a:cubicBezTo>
                  <a:pt x="4" y="6"/>
                  <a:pt x="4" y="2"/>
                  <a:pt x="2" y="2"/>
                </a:cubicBezTo>
                <a:cubicBezTo>
                  <a:pt x="2" y="0"/>
                  <a:pt x="4" y="0"/>
                  <a:pt x="5" y="2"/>
                </a:cubicBezTo>
                <a:lnTo>
                  <a:pt x="9" y="3"/>
                </a:lnTo>
                <a:cubicBezTo>
                  <a:pt x="10" y="2"/>
                  <a:pt x="10" y="1"/>
                  <a:pt x="10" y="0"/>
                </a:cubicBezTo>
                <a:cubicBezTo>
                  <a:pt x="11" y="0"/>
                  <a:pt x="16" y="1"/>
                  <a:pt x="17" y="2"/>
                </a:cubicBezTo>
                <a:cubicBezTo>
                  <a:pt x="16" y="2"/>
                  <a:pt x="12" y="1"/>
                  <a:pt x="10" y="1"/>
                </a:cubicBezTo>
                <a:cubicBezTo>
                  <a:pt x="11" y="1"/>
                  <a:pt x="11" y="3"/>
                  <a:pt x="10" y="4"/>
                </a:cubicBezTo>
                <a:cubicBezTo>
                  <a:pt x="8" y="4"/>
                  <a:pt x="5" y="3"/>
                  <a:pt x="4" y="2"/>
                </a:cubicBezTo>
                <a:cubicBezTo>
                  <a:pt x="4" y="2"/>
                  <a:pt x="5" y="5"/>
                  <a:pt x="5" y="6"/>
                </a:cubicBezTo>
                <a:lnTo>
                  <a:pt x="4" y="7"/>
                </a:lnTo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6" name="Freeform 3482">
            <a:extLst>
              <a:ext uri="{FF2B5EF4-FFF2-40B4-BE49-F238E27FC236}">
                <a16:creationId xmlns:a16="http://schemas.microsoft.com/office/drawing/2014/main" id="{33951123-FD82-A147-A315-B3BCC72A2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295525"/>
            <a:ext cx="7937" cy="4763"/>
          </a:xfrm>
          <a:custGeom>
            <a:avLst/>
            <a:gdLst>
              <a:gd name="T0" fmla="*/ 0 w 20"/>
              <a:gd name="T1" fmla="*/ 1610993 h 13"/>
              <a:gd name="T2" fmla="*/ 0 w 20"/>
              <a:gd name="T3" fmla="*/ 1207970 h 13"/>
              <a:gd name="T4" fmla="*/ 157549 w 20"/>
              <a:gd name="T5" fmla="*/ 939777 h 13"/>
              <a:gd name="T6" fmla="*/ 315099 w 20"/>
              <a:gd name="T7" fmla="*/ 939777 h 13"/>
              <a:gd name="T8" fmla="*/ 157549 w 20"/>
              <a:gd name="T9" fmla="*/ 1207970 h 13"/>
              <a:gd name="T10" fmla="*/ 0 w 20"/>
              <a:gd name="T11" fmla="*/ 1610993 h 13"/>
              <a:gd name="T12" fmla="*/ 629801 w 20"/>
              <a:gd name="T13" fmla="*/ 537120 h 13"/>
              <a:gd name="T14" fmla="*/ 787350 w 20"/>
              <a:gd name="T15" fmla="*/ 537120 h 13"/>
              <a:gd name="T16" fmla="*/ 1102449 w 20"/>
              <a:gd name="T17" fmla="*/ 402657 h 13"/>
              <a:gd name="T18" fmla="*/ 787350 w 20"/>
              <a:gd name="T19" fmla="*/ 671217 h 13"/>
              <a:gd name="T20" fmla="*/ 629801 w 20"/>
              <a:gd name="T21" fmla="*/ 939777 h 13"/>
              <a:gd name="T22" fmla="*/ 472648 w 20"/>
              <a:gd name="T23" fmla="*/ 939777 h 13"/>
              <a:gd name="T24" fmla="*/ 629801 w 20"/>
              <a:gd name="T25" fmla="*/ 537120 h 13"/>
              <a:gd name="T26" fmla="*/ 1417548 w 20"/>
              <a:gd name="T27" fmla="*/ 402657 h 13"/>
              <a:gd name="T28" fmla="*/ 1575098 w 20"/>
              <a:gd name="T29" fmla="*/ 268560 h 13"/>
              <a:gd name="T30" fmla="*/ 2047349 w 20"/>
              <a:gd name="T31" fmla="*/ 402657 h 13"/>
              <a:gd name="T32" fmla="*/ 1732250 w 20"/>
              <a:gd name="T33" fmla="*/ 268560 h 13"/>
              <a:gd name="T34" fmla="*/ 1417548 w 20"/>
              <a:gd name="T35" fmla="*/ 537120 h 13"/>
              <a:gd name="T36" fmla="*/ 1102449 w 20"/>
              <a:gd name="T37" fmla="*/ 402657 h 13"/>
              <a:gd name="T38" fmla="*/ 1417548 w 20"/>
              <a:gd name="T39" fmla="*/ 402657 h 13"/>
              <a:gd name="T40" fmla="*/ 2834700 w 20"/>
              <a:gd name="T41" fmla="*/ 268560 h 13"/>
              <a:gd name="T42" fmla="*/ 2834700 w 20"/>
              <a:gd name="T43" fmla="*/ 0 h 13"/>
              <a:gd name="T44" fmla="*/ 2834700 w 20"/>
              <a:gd name="T45" fmla="*/ 402657 h 13"/>
              <a:gd name="T46" fmla="*/ 2362448 w 20"/>
              <a:gd name="T47" fmla="*/ 268560 h 13"/>
              <a:gd name="T48" fmla="*/ 2834700 w 20"/>
              <a:gd name="T49" fmla="*/ 268560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0" h="13">
                <a:moveTo>
                  <a:pt x="0" y="12"/>
                </a:moveTo>
                <a:lnTo>
                  <a:pt x="0" y="9"/>
                </a:lnTo>
                <a:cubicBezTo>
                  <a:pt x="1" y="9"/>
                  <a:pt x="2" y="7"/>
                  <a:pt x="1" y="7"/>
                </a:cubicBezTo>
                <a:lnTo>
                  <a:pt x="2" y="7"/>
                </a:lnTo>
                <a:cubicBezTo>
                  <a:pt x="2" y="7"/>
                  <a:pt x="2" y="9"/>
                  <a:pt x="1" y="9"/>
                </a:cubicBezTo>
                <a:lnTo>
                  <a:pt x="0" y="12"/>
                </a:lnTo>
                <a:close/>
                <a:moveTo>
                  <a:pt x="4" y="4"/>
                </a:moveTo>
                <a:lnTo>
                  <a:pt x="5" y="4"/>
                </a:lnTo>
                <a:lnTo>
                  <a:pt x="7" y="3"/>
                </a:lnTo>
                <a:cubicBezTo>
                  <a:pt x="7" y="4"/>
                  <a:pt x="5" y="5"/>
                  <a:pt x="5" y="5"/>
                </a:cubicBezTo>
                <a:cubicBezTo>
                  <a:pt x="5" y="6"/>
                  <a:pt x="5" y="7"/>
                  <a:pt x="4" y="7"/>
                </a:cubicBezTo>
                <a:lnTo>
                  <a:pt x="3" y="7"/>
                </a:lnTo>
                <a:cubicBezTo>
                  <a:pt x="3" y="7"/>
                  <a:pt x="4" y="5"/>
                  <a:pt x="4" y="4"/>
                </a:cubicBezTo>
                <a:close/>
                <a:moveTo>
                  <a:pt x="9" y="3"/>
                </a:moveTo>
                <a:lnTo>
                  <a:pt x="10" y="2"/>
                </a:lnTo>
                <a:cubicBezTo>
                  <a:pt x="11" y="1"/>
                  <a:pt x="11" y="1"/>
                  <a:pt x="13" y="3"/>
                </a:cubicBezTo>
                <a:cubicBezTo>
                  <a:pt x="12" y="3"/>
                  <a:pt x="11" y="2"/>
                  <a:pt x="11" y="2"/>
                </a:cubicBezTo>
                <a:lnTo>
                  <a:pt x="9" y="4"/>
                </a:lnTo>
                <a:cubicBezTo>
                  <a:pt x="9" y="3"/>
                  <a:pt x="7" y="3"/>
                  <a:pt x="7" y="3"/>
                </a:cubicBezTo>
                <a:cubicBezTo>
                  <a:pt x="7" y="2"/>
                  <a:pt x="8" y="2"/>
                  <a:pt x="9" y="3"/>
                </a:cubicBezTo>
                <a:close/>
                <a:moveTo>
                  <a:pt x="18" y="2"/>
                </a:moveTo>
                <a:lnTo>
                  <a:pt x="18" y="0"/>
                </a:lnTo>
                <a:cubicBezTo>
                  <a:pt x="19" y="0"/>
                  <a:pt x="18" y="3"/>
                  <a:pt x="18" y="3"/>
                </a:cubicBezTo>
                <a:cubicBezTo>
                  <a:pt x="16" y="2"/>
                  <a:pt x="15" y="2"/>
                  <a:pt x="15" y="2"/>
                </a:cubicBezTo>
                <a:cubicBezTo>
                  <a:pt x="15" y="0"/>
                  <a:pt x="17" y="2"/>
                  <a:pt x="18" y="2"/>
                </a:cubicBez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7" name="Freeform 3483">
            <a:extLst>
              <a:ext uri="{FF2B5EF4-FFF2-40B4-BE49-F238E27FC236}">
                <a16:creationId xmlns:a16="http://schemas.microsoft.com/office/drawing/2014/main" id="{7BAA42FD-576C-D44F-9DEB-3EA831D9B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2301875"/>
            <a:ext cx="1587" cy="1588"/>
          </a:xfrm>
          <a:custGeom>
            <a:avLst/>
            <a:gdLst>
              <a:gd name="T0" fmla="*/ 0 w 5"/>
              <a:gd name="T1" fmla="*/ 350154 h 6"/>
              <a:gd name="T2" fmla="*/ 0 w 5"/>
              <a:gd name="T3" fmla="*/ 280282 h 6"/>
              <a:gd name="T4" fmla="*/ 0 w 5"/>
              <a:gd name="T5" fmla="*/ 0 h 6"/>
              <a:gd name="T6" fmla="*/ 403098 w 5"/>
              <a:gd name="T7" fmla="*/ 70137 h 6"/>
              <a:gd name="T8" fmla="*/ 100616 w 5"/>
              <a:gd name="T9" fmla="*/ 70137 h 6"/>
              <a:gd name="T10" fmla="*/ 100616 w 5"/>
              <a:gd name="T11" fmla="*/ 280282 h 6"/>
              <a:gd name="T12" fmla="*/ 0 w 5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0" y="4"/>
                </a:lnTo>
                <a:cubicBezTo>
                  <a:pt x="0" y="3"/>
                  <a:pt x="1" y="0"/>
                  <a:pt x="0" y="0"/>
                </a:cubicBezTo>
                <a:cubicBezTo>
                  <a:pt x="2" y="0"/>
                  <a:pt x="4" y="1"/>
                  <a:pt x="4" y="1"/>
                </a:cubicBezTo>
                <a:lnTo>
                  <a:pt x="1" y="1"/>
                </a:lnTo>
                <a:cubicBezTo>
                  <a:pt x="1" y="1"/>
                  <a:pt x="1" y="2"/>
                  <a:pt x="1" y="4"/>
                </a:cubicBezTo>
                <a:lnTo>
                  <a:pt x="0" y="5"/>
                </a:lnTo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8" name="Freeform 3484">
            <a:extLst>
              <a:ext uri="{FF2B5EF4-FFF2-40B4-BE49-F238E27FC236}">
                <a16:creationId xmlns:a16="http://schemas.microsoft.com/office/drawing/2014/main" id="{705DC63B-3B10-2442-9D3C-B4EC92E64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8" y="2328863"/>
            <a:ext cx="4762" cy="3175"/>
          </a:xfrm>
          <a:custGeom>
            <a:avLst/>
            <a:gdLst>
              <a:gd name="T0" fmla="*/ 403183 w 15"/>
              <a:gd name="T1" fmla="*/ 1234168 h 7"/>
              <a:gd name="T2" fmla="*/ 503820 w 15"/>
              <a:gd name="T3" fmla="*/ 411389 h 7"/>
              <a:gd name="T4" fmla="*/ 604774 w 15"/>
              <a:gd name="T5" fmla="*/ 822779 h 7"/>
              <a:gd name="T6" fmla="*/ 907002 w 15"/>
              <a:gd name="T7" fmla="*/ 0 h 7"/>
              <a:gd name="T8" fmla="*/ 1411139 w 15"/>
              <a:gd name="T9" fmla="*/ 1234168 h 7"/>
              <a:gd name="T10" fmla="*/ 907002 w 15"/>
              <a:gd name="T11" fmla="*/ 205921 h 7"/>
              <a:gd name="T12" fmla="*/ 604774 w 15"/>
              <a:gd name="T13" fmla="*/ 822779 h 7"/>
              <a:gd name="T14" fmla="*/ 503820 w 15"/>
              <a:gd name="T15" fmla="*/ 617311 h 7"/>
              <a:gd name="T16" fmla="*/ 403183 w 15"/>
              <a:gd name="T17" fmla="*/ 1234168 h 7"/>
              <a:gd name="T18" fmla="*/ 0 w 15"/>
              <a:gd name="T19" fmla="*/ 1028700 h 7"/>
              <a:gd name="T20" fmla="*/ 0 w 15"/>
              <a:gd name="T21" fmla="*/ 822779 h 7"/>
              <a:gd name="T22" fmla="*/ 100637 w 15"/>
              <a:gd name="T23" fmla="*/ 205921 h 7"/>
              <a:gd name="T24" fmla="*/ 0 w 15"/>
              <a:gd name="T25" fmla="*/ 102870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7">
                <a:moveTo>
                  <a:pt x="4" y="6"/>
                </a:moveTo>
                <a:lnTo>
                  <a:pt x="5" y="2"/>
                </a:lnTo>
                <a:lnTo>
                  <a:pt x="6" y="4"/>
                </a:lnTo>
                <a:lnTo>
                  <a:pt x="9" y="0"/>
                </a:lnTo>
                <a:lnTo>
                  <a:pt x="14" y="6"/>
                </a:lnTo>
                <a:lnTo>
                  <a:pt x="9" y="1"/>
                </a:lnTo>
                <a:lnTo>
                  <a:pt x="6" y="4"/>
                </a:lnTo>
                <a:lnTo>
                  <a:pt x="5" y="3"/>
                </a:lnTo>
                <a:lnTo>
                  <a:pt x="4" y="6"/>
                </a:lnTo>
                <a:close/>
                <a:moveTo>
                  <a:pt x="0" y="5"/>
                </a:moveTo>
                <a:lnTo>
                  <a:pt x="0" y="4"/>
                </a:lnTo>
                <a:lnTo>
                  <a:pt x="1" y="1"/>
                </a:lnTo>
                <a:lnTo>
                  <a:pt x="0" y="5"/>
                </a:ln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39" name="Freeform 3485">
            <a:extLst>
              <a:ext uri="{FF2B5EF4-FFF2-40B4-BE49-F238E27FC236}">
                <a16:creationId xmlns:a16="http://schemas.microsoft.com/office/drawing/2014/main" id="{257D640F-A307-4A42-8478-AFFFFFE0A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316163"/>
            <a:ext cx="9525" cy="6350"/>
          </a:xfrm>
          <a:custGeom>
            <a:avLst/>
            <a:gdLst>
              <a:gd name="T0" fmla="*/ 0 w 26"/>
              <a:gd name="T1" fmla="*/ 2232212 h 17"/>
              <a:gd name="T2" fmla="*/ 268532 w 26"/>
              <a:gd name="T3" fmla="*/ 1395132 h 17"/>
              <a:gd name="T4" fmla="*/ 939312 w 26"/>
              <a:gd name="T5" fmla="*/ 1674159 h 17"/>
              <a:gd name="T6" fmla="*/ 268532 w 26"/>
              <a:gd name="T7" fmla="*/ 1534832 h 17"/>
              <a:gd name="T8" fmla="*/ 0 w 26"/>
              <a:gd name="T9" fmla="*/ 2232212 h 17"/>
              <a:gd name="T10" fmla="*/ 939312 w 26"/>
              <a:gd name="T11" fmla="*/ 976779 h 17"/>
              <a:gd name="T12" fmla="*/ 1610458 w 26"/>
              <a:gd name="T13" fmla="*/ 1255806 h 17"/>
              <a:gd name="T14" fmla="*/ 1744907 w 26"/>
              <a:gd name="T15" fmla="*/ 697753 h 17"/>
              <a:gd name="T16" fmla="*/ 2147521 w 26"/>
              <a:gd name="T17" fmla="*/ 837079 h 17"/>
              <a:gd name="T18" fmla="*/ 1744907 w 26"/>
              <a:gd name="T19" fmla="*/ 837079 h 17"/>
              <a:gd name="T20" fmla="*/ 1610458 w 26"/>
              <a:gd name="T21" fmla="*/ 1395132 h 17"/>
              <a:gd name="T22" fmla="*/ 1073761 w 26"/>
              <a:gd name="T23" fmla="*/ 1116106 h 17"/>
              <a:gd name="T24" fmla="*/ 939312 w 26"/>
              <a:gd name="T25" fmla="*/ 1674159 h 17"/>
              <a:gd name="T26" fmla="*/ 939312 w 26"/>
              <a:gd name="T27" fmla="*/ 976779 h 17"/>
              <a:gd name="T28" fmla="*/ 2147521 w 26"/>
              <a:gd name="T29" fmla="*/ 418726 h 17"/>
              <a:gd name="T30" fmla="*/ 2281604 w 26"/>
              <a:gd name="T31" fmla="*/ 837079 h 17"/>
              <a:gd name="T32" fmla="*/ 2147521 w 26"/>
              <a:gd name="T33" fmla="*/ 837079 h 17"/>
              <a:gd name="T34" fmla="*/ 2147521 w 26"/>
              <a:gd name="T35" fmla="*/ 418726 h 17"/>
              <a:gd name="T36" fmla="*/ 2818301 w 26"/>
              <a:gd name="T37" fmla="*/ 837079 h 17"/>
              <a:gd name="T38" fmla="*/ 2147521 w 26"/>
              <a:gd name="T39" fmla="*/ 418726 h 17"/>
              <a:gd name="T40" fmla="*/ 2818301 w 26"/>
              <a:gd name="T41" fmla="*/ 837079 h 17"/>
              <a:gd name="T42" fmla="*/ 2684218 w 26"/>
              <a:gd name="T43" fmla="*/ 279026 h 17"/>
              <a:gd name="T44" fmla="*/ 3086833 w 26"/>
              <a:gd name="T45" fmla="*/ 418726 h 17"/>
              <a:gd name="T46" fmla="*/ 2818301 w 26"/>
              <a:gd name="T47" fmla="*/ 418726 h 17"/>
              <a:gd name="T48" fmla="*/ 2818301 w 26"/>
              <a:gd name="T49" fmla="*/ 837079 h 17"/>
              <a:gd name="T50" fmla="*/ 2684218 w 26"/>
              <a:gd name="T51" fmla="*/ 279026 h 17"/>
              <a:gd name="T52" fmla="*/ 3355364 w 26"/>
              <a:gd name="T53" fmla="*/ 279026 h 17"/>
              <a:gd name="T54" fmla="*/ 3220915 w 26"/>
              <a:gd name="T55" fmla="*/ 418726 h 17"/>
              <a:gd name="T56" fmla="*/ 3220915 w 26"/>
              <a:gd name="T57" fmla="*/ 279026 h 17"/>
              <a:gd name="T58" fmla="*/ 3355364 w 26"/>
              <a:gd name="T59" fmla="*/ 279026 h 17"/>
              <a:gd name="T60" fmla="*/ 2952750 w 26"/>
              <a:gd name="T61" fmla="*/ 139700 h 17"/>
              <a:gd name="T62" fmla="*/ 3355364 w 26"/>
              <a:gd name="T63" fmla="*/ 139700 h 17"/>
              <a:gd name="T64" fmla="*/ 3220915 w 26"/>
              <a:gd name="T65" fmla="*/ 279026 h 17"/>
              <a:gd name="T66" fmla="*/ 2952750 w 26"/>
              <a:gd name="T67" fmla="*/ 139700 h 17"/>
              <a:gd name="T68" fmla="*/ 3220915 w 26"/>
              <a:gd name="T69" fmla="*/ 418726 h 17"/>
              <a:gd name="T70" fmla="*/ 3086833 w 26"/>
              <a:gd name="T71" fmla="*/ 418726 h 17"/>
              <a:gd name="T72" fmla="*/ 3220915 w 26"/>
              <a:gd name="T73" fmla="*/ 418726 h 17"/>
              <a:gd name="T74" fmla="*/ 3220915 w 26"/>
              <a:gd name="T75" fmla="*/ 418726 h 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6" h="17">
                <a:moveTo>
                  <a:pt x="0" y="16"/>
                </a:moveTo>
                <a:lnTo>
                  <a:pt x="2" y="10"/>
                </a:lnTo>
                <a:lnTo>
                  <a:pt x="7" y="12"/>
                </a:lnTo>
                <a:lnTo>
                  <a:pt x="2" y="11"/>
                </a:lnTo>
                <a:lnTo>
                  <a:pt x="0" y="16"/>
                </a:lnTo>
                <a:close/>
                <a:moveTo>
                  <a:pt x="7" y="7"/>
                </a:moveTo>
                <a:lnTo>
                  <a:pt x="12" y="9"/>
                </a:lnTo>
                <a:lnTo>
                  <a:pt x="13" y="5"/>
                </a:lnTo>
                <a:lnTo>
                  <a:pt x="16" y="6"/>
                </a:lnTo>
                <a:lnTo>
                  <a:pt x="13" y="6"/>
                </a:lnTo>
                <a:lnTo>
                  <a:pt x="12" y="10"/>
                </a:lnTo>
                <a:lnTo>
                  <a:pt x="8" y="8"/>
                </a:lnTo>
                <a:lnTo>
                  <a:pt x="7" y="12"/>
                </a:lnTo>
                <a:lnTo>
                  <a:pt x="7" y="7"/>
                </a:lnTo>
                <a:close/>
                <a:moveTo>
                  <a:pt x="16" y="3"/>
                </a:moveTo>
                <a:lnTo>
                  <a:pt x="17" y="6"/>
                </a:lnTo>
                <a:lnTo>
                  <a:pt x="16" y="6"/>
                </a:lnTo>
                <a:lnTo>
                  <a:pt x="16" y="3"/>
                </a:lnTo>
                <a:close/>
                <a:moveTo>
                  <a:pt x="21" y="6"/>
                </a:moveTo>
                <a:cubicBezTo>
                  <a:pt x="19" y="5"/>
                  <a:pt x="18" y="4"/>
                  <a:pt x="16" y="3"/>
                </a:cubicBezTo>
                <a:cubicBezTo>
                  <a:pt x="17" y="3"/>
                  <a:pt x="20" y="5"/>
                  <a:pt x="21" y="6"/>
                </a:cubicBezTo>
                <a:close/>
                <a:moveTo>
                  <a:pt x="20" y="2"/>
                </a:moveTo>
                <a:lnTo>
                  <a:pt x="23" y="3"/>
                </a:lnTo>
                <a:lnTo>
                  <a:pt x="21" y="3"/>
                </a:lnTo>
                <a:lnTo>
                  <a:pt x="21" y="6"/>
                </a:lnTo>
                <a:lnTo>
                  <a:pt x="20" y="2"/>
                </a:lnTo>
                <a:close/>
                <a:moveTo>
                  <a:pt x="25" y="2"/>
                </a:moveTo>
                <a:cubicBezTo>
                  <a:pt x="25" y="2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5" y="2"/>
                  <a:pt x="25" y="2"/>
                  <a:pt x="25" y="2"/>
                </a:cubicBezTo>
                <a:close/>
                <a:moveTo>
                  <a:pt x="22" y="1"/>
                </a:moveTo>
                <a:cubicBezTo>
                  <a:pt x="24" y="0"/>
                  <a:pt x="25" y="1"/>
                  <a:pt x="25" y="1"/>
                </a:cubicBezTo>
                <a:cubicBezTo>
                  <a:pt x="25" y="1"/>
                  <a:pt x="25" y="1"/>
                  <a:pt x="24" y="2"/>
                </a:cubicBezTo>
                <a:cubicBezTo>
                  <a:pt x="24" y="1"/>
                  <a:pt x="23" y="1"/>
                  <a:pt x="22" y="1"/>
                </a:cubicBezTo>
                <a:close/>
                <a:moveTo>
                  <a:pt x="24" y="3"/>
                </a:moveTo>
                <a:lnTo>
                  <a:pt x="23" y="3"/>
                </a:lnTo>
                <a:cubicBezTo>
                  <a:pt x="23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0" name="Freeform 3486">
            <a:extLst>
              <a:ext uri="{FF2B5EF4-FFF2-40B4-BE49-F238E27FC236}">
                <a16:creationId xmlns:a16="http://schemas.microsoft.com/office/drawing/2014/main" id="{C7A3AB79-7C80-E74A-8073-828409882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2319338"/>
            <a:ext cx="11112" cy="3175"/>
          </a:xfrm>
          <a:custGeom>
            <a:avLst/>
            <a:gdLst>
              <a:gd name="T0" fmla="*/ 3014477 w 32"/>
              <a:gd name="T1" fmla="*/ 833005 h 11"/>
              <a:gd name="T2" fmla="*/ 3014477 w 32"/>
              <a:gd name="T3" fmla="*/ 499918 h 11"/>
              <a:gd name="T4" fmla="*/ 3738146 w 32"/>
              <a:gd name="T5" fmla="*/ 583045 h 11"/>
              <a:gd name="T6" fmla="*/ 3135320 w 32"/>
              <a:gd name="T7" fmla="*/ 583045 h 11"/>
              <a:gd name="T8" fmla="*/ 3014477 w 32"/>
              <a:gd name="T9" fmla="*/ 833005 h 11"/>
              <a:gd name="T10" fmla="*/ 2049817 w 32"/>
              <a:gd name="T11" fmla="*/ 666461 h 11"/>
              <a:gd name="T12" fmla="*/ 1446991 w 32"/>
              <a:gd name="T13" fmla="*/ 499918 h 11"/>
              <a:gd name="T14" fmla="*/ 1205999 w 32"/>
              <a:gd name="T15" fmla="*/ 499918 h 11"/>
              <a:gd name="T16" fmla="*/ 1446991 w 32"/>
              <a:gd name="T17" fmla="*/ 416502 h 11"/>
              <a:gd name="T18" fmla="*/ 2049817 w 32"/>
              <a:gd name="T19" fmla="*/ 583045 h 11"/>
              <a:gd name="T20" fmla="*/ 2291156 w 32"/>
              <a:gd name="T21" fmla="*/ 583045 h 11"/>
              <a:gd name="T22" fmla="*/ 2049817 w 32"/>
              <a:gd name="T23" fmla="*/ 666461 h 11"/>
              <a:gd name="T24" fmla="*/ 361835 w 32"/>
              <a:gd name="T25" fmla="*/ 499918 h 11"/>
              <a:gd name="T26" fmla="*/ 0 w 32"/>
              <a:gd name="T27" fmla="*/ 0 h 11"/>
              <a:gd name="T28" fmla="*/ 361835 w 32"/>
              <a:gd name="T29" fmla="*/ 416502 h 11"/>
              <a:gd name="T30" fmla="*/ 723669 w 32"/>
              <a:gd name="T31" fmla="*/ 166543 h 11"/>
              <a:gd name="T32" fmla="*/ 361835 w 32"/>
              <a:gd name="T33" fmla="*/ 499918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" h="11">
                <a:moveTo>
                  <a:pt x="25" y="10"/>
                </a:moveTo>
                <a:lnTo>
                  <a:pt x="25" y="6"/>
                </a:lnTo>
                <a:lnTo>
                  <a:pt x="31" y="7"/>
                </a:lnTo>
                <a:lnTo>
                  <a:pt x="26" y="7"/>
                </a:lnTo>
                <a:lnTo>
                  <a:pt x="25" y="10"/>
                </a:lnTo>
                <a:close/>
                <a:moveTo>
                  <a:pt x="17" y="8"/>
                </a:moveTo>
                <a:lnTo>
                  <a:pt x="12" y="6"/>
                </a:lnTo>
                <a:lnTo>
                  <a:pt x="10" y="6"/>
                </a:lnTo>
                <a:lnTo>
                  <a:pt x="12" y="5"/>
                </a:lnTo>
                <a:lnTo>
                  <a:pt x="17" y="7"/>
                </a:lnTo>
                <a:lnTo>
                  <a:pt x="19" y="7"/>
                </a:lnTo>
                <a:lnTo>
                  <a:pt x="17" y="8"/>
                </a:lnTo>
                <a:close/>
                <a:moveTo>
                  <a:pt x="3" y="6"/>
                </a:moveTo>
                <a:lnTo>
                  <a:pt x="0" y="0"/>
                </a:lnTo>
                <a:lnTo>
                  <a:pt x="3" y="5"/>
                </a:lnTo>
                <a:lnTo>
                  <a:pt x="6" y="2"/>
                </a:lnTo>
                <a:lnTo>
                  <a:pt x="3" y="6"/>
                </a:ln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1" name="Freeform 3487">
            <a:extLst>
              <a:ext uri="{FF2B5EF4-FFF2-40B4-BE49-F238E27FC236}">
                <a16:creationId xmlns:a16="http://schemas.microsoft.com/office/drawing/2014/main" id="{B5EA680E-8529-1748-B873-F9AC8F706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305050"/>
            <a:ext cx="28575" cy="12700"/>
          </a:xfrm>
          <a:custGeom>
            <a:avLst/>
            <a:gdLst>
              <a:gd name="T0" fmla="*/ 654331 w 79"/>
              <a:gd name="T1" fmla="*/ 1991078 h 36"/>
              <a:gd name="T2" fmla="*/ 1439240 w 79"/>
              <a:gd name="T3" fmla="*/ 1617839 h 36"/>
              <a:gd name="T4" fmla="*/ 1700755 w 79"/>
              <a:gd name="T5" fmla="*/ 1369131 h 36"/>
              <a:gd name="T6" fmla="*/ 2355086 w 79"/>
              <a:gd name="T7" fmla="*/ 1369131 h 36"/>
              <a:gd name="T8" fmla="*/ 2878479 w 79"/>
              <a:gd name="T9" fmla="*/ 995539 h 36"/>
              <a:gd name="T10" fmla="*/ 3401510 w 79"/>
              <a:gd name="T11" fmla="*/ 995539 h 36"/>
              <a:gd name="T12" fmla="*/ 4055841 w 79"/>
              <a:gd name="T13" fmla="*/ 497769 h 36"/>
              <a:gd name="T14" fmla="*/ 4448296 w 79"/>
              <a:gd name="T15" fmla="*/ 871008 h 36"/>
              <a:gd name="T16" fmla="*/ 4710173 w 79"/>
              <a:gd name="T17" fmla="*/ 746831 h 36"/>
              <a:gd name="T18" fmla="*/ 5233204 w 79"/>
              <a:gd name="T19" fmla="*/ 0 h 36"/>
              <a:gd name="T20" fmla="*/ 5756597 w 79"/>
              <a:gd name="T21" fmla="*/ 497769 h 36"/>
              <a:gd name="T22" fmla="*/ 5887535 w 79"/>
              <a:gd name="T23" fmla="*/ 373239 h 36"/>
              <a:gd name="T24" fmla="*/ 6279989 w 79"/>
              <a:gd name="T25" fmla="*/ 373239 h 36"/>
              <a:gd name="T26" fmla="*/ 6410928 w 79"/>
              <a:gd name="T27" fmla="*/ 373239 h 36"/>
              <a:gd name="T28" fmla="*/ 6934321 w 79"/>
              <a:gd name="T29" fmla="*/ 0 h 36"/>
              <a:gd name="T30" fmla="*/ 7326775 w 79"/>
              <a:gd name="T31" fmla="*/ 373239 h 36"/>
              <a:gd name="T32" fmla="*/ 8373198 w 79"/>
              <a:gd name="T33" fmla="*/ 373239 h 36"/>
              <a:gd name="T34" fmla="*/ 8635076 w 79"/>
              <a:gd name="T35" fmla="*/ 622300 h 36"/>
              <a:gd name="T36" fmla="*/ 8373198 w 79"/>
              <a:gd name="T37" fmla="*/ 995539 h 36"/>
              <a:gd name="T38" fmla="*/ 9681499 w 79"/>
              <a:gd name="T39" fmla="*/ 1244600 h 36"/>
              <a:gd name="T40" fmla="*/ 9289045 w 79"/>
              <a:gd name="T41" fmla="*/ 1742369 h 36"/>
              <a:gd name="T42" fmla="*/ 9943377 w 79"/>
              <a:gd name="T43" fmla="*/ 1991078 h 36"/>
              <a:gd name="T44" fmla="*/ 9812438 w 79"/>
              <a:gd name="T45" fmla="*/ 2115608 h 36"/>
              <a:gd name="T46" fmla="*/ 10074315 w 79"/>
              <a:gd name="T47" fmla="*/ 2115608 h 36"/>
              <a:gd name="T48" fmla="*/ 9943377 w 79"/>
              <a:gd name="T49" fmla="*/ 2489200 h 36"/>
              <a:gd name="T50" fmla="*/ 10074315 w 79"/>
              <a:gd name="T51" fmla="*/ 2489200 h 36"/>
              <a:gd name="T52" fmla="*/ 9943377 w 79"/>
              <a:gd name="T53" fmla="*/ 2862439 h 36"/>
              <a:gd name="T54" fmla="*/ 10204892 w 79"/>
              <a:gd name="T55" fmla="*/ 3609269 h 36"/>
              <a:gd name="T56" fmla="*/ 9419984 w 79"/>
              <a:gd name="T57" fmla="*/ 3235678 h 36"/>
              <a:gd name="T58" fmla="*/ 9289045 w 79"/>
              <a:gd name="T59" fmla="*/ 3857978 h 36"/>
              <a:gd name="T60" fmla="*/ 8635076 w 79"/>
              <a:gd name="T61" fmla="*/ 3484739 h 36"/>
              <a:gd name="T62" fmla="*/ 8373198 w 79"/>
              <a:gd name="T63" fmla="*/ 3235678 h 36"/>
              <a:gd name="T64" fmla="*/ 7980744 w 79"/>
              <a:gd name="T65" fmla="*/ 3484739 h 36"/>
              <a:gd name="T66" fmla="*/ 7588290 w 79"/>
              <a:gd name="T67" fmla="*/ 3235678 h 36"/>
              <a:gd name="T68" fmla="*/ 6934321 w 79"/>
              <a:gd name="T69" fmla="*/ 3360208 h 36"/>
              <a:gd name="T70" fmla="*/ 6803382 w 79"/>
              <a:gd name="T71" fmla="*/ 3857978 h 36"/>
              <a:gd name="T72" fmla="*/ 6410928 w 79"/>
              <a:gd name="T73" fmla="*/ 3609269 h 36"/>
              <a:gd name="T74" fmla="*/ 6018474 w 79"/>
              <a:gd name="T75" fmla="*/ 4107039 h 36"/>
              <a:gd name="T76" fmla="*/ 5756597 w 79"/>
              <a:gd name="T77" fmla="*/ 3857978 h 36"/>
              <a:gd name="T78" fmla="*/ 5233204 w 79"/>
              <a:gd name="T79" fmla="*/ 4231217 h 36"/>
              <a:gd name="T80" fmla="*/ 5233204 w 79"/>
              <a:gd name="T81" fmla="*/ 3857978 h 36"/>
              <a:gd name="T82" fmla="*/ 4710173 w 79"/>
              <a:gd name="T83" fmla="*/ 4231217 h 36"/>
              <a:gd name="T84" fmla="*/ 4186780 w 79"/>
              <a:gd name="T85" fmla="*/ 4355747 h 36"/>
              <a:gd name="T86" fmla="*/ 4055841 w 79"/>
              <a:gd name="T87" fmla="*/ 3360208 h 36"/>
              <a:gd name="T88" fmla="*/ 4186780 w 79"/>
              <a:gd name="T89" fmla="*/ 3235678 h 36"/>
              <a:gd name="T90" fmla="*/ 4055841 w 79"/>
              <a:gd name="T91" fmla="*/ 2240139 h 36"/>
              <a:gd name="T92" fmla="*/ 3270933 w 79"/>
              <a:gd name="T93" fmla="*/ 2613378 h 36"/>
              <a:gd name="T94" fmla="*/ 3270933 w 79"/>
              <a:gd name="T95" fmla="*/ 2489200 h 36"/>
              <a:gd name="T96" fmla="*/ 1439240 w 79"/>
              <a:gd name="T97" fmla="*/ 3235678 h 36"/>
              <a:gd name="T98" fmla="*/ 1439240 w 79"/>
              <a:gd name="T99" fmla="*/ 3235678 h 36"/>
              <a:gd name="T100" fmla="*/ 0 w 79"/>
              <a:gd name="T101" fmla="*/ 4107039 h 36"/>
              <a:gd name="T102" fmla="*/ 130939 w 79"/>
              <a:gd name="T103" fmla="*/ 3857978 h 36"/>
              <a:gd name="T104" fmla="*/ 261516 w 79"/>
              <a:gd name="T105" fmla="*/ 2737908 h 36"/>
              <a:gd name="T106" fmla="*/ 784908 w 79"/>
              <a:gd name="T107" fmla="*/ 2489200 h 36"/>
              <a:gd name="T108" fmla="*/ 654331 w 79"/>
              <a:gd name="T109" fmla="*/ 1991078 h 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9" h="36">
                <a:moveTo>
                  <a:pt x="5" y="16"/>
                </a:moveTo>
                <a:lnTo>
                  <a:pt x="11" y="13"/>
                </a:lnTo>
                <a:lnTo>
                  <a:pt x="13" y="11"/>
                </a:lnTo>
                <a:cubicBezTo>
                  <a:pt x="13" y="11"/>
                  <a:pt x="16" y="10"/>
                  <a:pt x="18" y="11"/>
                </a:cubicBezTo>
                <a:cubicBezTo>
                  <a:pt x="18" y="11"/>
                  <a:pt x="21" y="9"/>
                  <a:pt x="22" y="8"/>
                </a:cubicBezTo>
                <a:cubicBezTo>
                  <a:pt x="22" y="7"/>
                  <a:pt x="25" y="7"/>
                  <a:pt x="26" y="8"/>
                </a:cubicBezTo>
                <a:cubicBezTo>
                  <a:pt x="26" y="8"/>
                  <a:pt x="29" y="6"/>
                  <a:pt x="31" y="4"/>
                </a:cubicBezTo>
                <a:cubicBezTo>
                  <a:pt x="31" y="3"/>
                  <a:pt x="34" y="5"/>
                  <a:pt x="34" y="7"/>
                </a:cubicBezTo>
                <a:cubicBezTo>
                  <a:pt x="36" y="8"/>
                  <a:pt x="36" y="6"/>
                  <a:pt x="36" y="6"/>
                </a:cubicBezTo>
                <a:cubicBezTo>
                  <a:pt x="36" y="6"/>
                  <a:pt x="40" y="1"/>
                  <a:pt x="40" y="0"/>
                </a:cubicBezTo>
                <a:cubicBezTo>
                  <a:pt x="40" y="0"/>
                  <a:pt x="43" y="3"/>
                  <a:pt x="44" y="4"/>
                </a:cubicBezTo>
                <a:cubicBezTo>
                  <a:pt x="45" y="6"/>
                  <a:pt x="45" y="3"/>
                  <a:pt x="45" y="3"/>
                </a:cubicBezTo>
                <a:lnTo>
                  <a:pt x="48" y="3"/>
                </a:lnTo>
                <a:lnTo>
                  <a:pt x="49" y="3"/>
                </a:lnTo>
                <a:lnTo>
                  <a:pt x="53" y="0"/>
                </a:lnTo>
                <a:lnTo>
                  <a:pt x="56" y="3"/>
                </a:lnTo>
                <a:cubicBezTo>
                  <a:pt x="57" y="3"/>
                  <a:pt x="62" y="3"/>
                  <a:pt x="64" y="3"/>
                </a:cubicBezTo>
                <a:cubicBezTo>
                  <a:pt x="65" y="3"/>
                  <a:pt x="66" y="5"/>
                  <a:pt x="66" y="5"/>
                </a:cubicBezTo>
                <a:lnTo>
                  <a:pt x="64" y="8"/>
                </a:lnTo>
                <a:cubicBezTo>
                  <a:pt x="64" y="8"/>
                  <a:pt x="73" y="10"/>
                  <a:pt x="74" y="10"/>
                </a:cubicBezTo>
                <a:lnTo>
                  <a:pt x="71" y="14"/>
                </a:lnTo>
                <a:lnTo>
                  <a:pt x="76" y="16"/>
                </a:lnTo>
                <a:lnTo>
                  <a:pt x="75" y="17"/>
                </a:lnTo>
                <a:lnTo>
                  <a:pt x="77" y="17"/>
                </a:lnTo>
                <a:lnTo>
                  <a:pt x="76" y="20"/>
                </a:lnTo>
                <a:cubicBezTo>
                  <a:pt x="76" y="20"/>
                  <a:pt x="77" y="19"/>
                  <a:pt x="77" y="20"/>
                </a:cubicBezTo>
                <a:cubicBezTo>
                  <a:pt x="78" y="21"/>
                  <a:pt x="76" y="23"/>
                  <a:pt x="76" y="23"/>
                </a:cubicBezTo>
                <a:cubicBezTo>
                  <a:pt x="76" y="23"/>
                  <a:pt x="77" y="26"/>
                  <a:pt x="78" y="29"/>
                </a:cubicBezTo>
                <a:lnTo>
                  <a:pt x="72" y="26"/>
                </a:lnTo>
                <a:cubicBezTo>
                  <a:pt x="72" y="26"/>
                  <a:pt x="71" y="29"/>
                  <a:pt x="71" y="31"/>
                </a:cubicBezTo>
                <a:cubicBezTo>
                  <a:pt x="71" y="31"/>
                  <a:pt x="68" y="28"/>
                  <a:pt x="66" y="28"/>
                </a:cubicBezTo>
                <a:cubicBezTo>
                  <a:pt x="65" y="27"/>
                  <a:pt x="64" y="26"/>
                  <a:pt x="64" y="26"/>
                </a:cubicBezTo>
                <a:lnTo>
                  <a:pt x="61" y="28"/>
                </a:lnTo>
                <a:lnTo>
                  <a:pt x="58" y="26"/>
                </a:lnTo>
                <a:lnTo>
                  <a:pt x="53" y="27"/>
                </a:lnTo>
                <a:cubicBezTo>
                  <a:pt x="53" y="29"/>
                  <a:pt x="52" y="31"/>
                  <a:pt x="52" y="31"/>
                </a:cubicBezTo>
                <a:lnTo>
                  <a:pt x="49" y="29"/>
                </a:lnTo>
                <a:cubicBezTo>
                  <a:pt x="49" y="29"/>
                  <a:pt x="48" y="33"/>
                  <a:pt x="46" y="33"/>
                </a:cubicBezTo>
                <a:cubicBezTo>
                  <a:pt x="45" y="34"/>
                  <a:pt x="44" y="31"/>
                  <a:pt x="44" y="31"/>
                </a:cubicBezTo>
                <a:cubicBezTo>
                  <a:pt x="44" y="31"/>
                  <a:pt x="40" y="33"/>
                  <a:pt x="40" y="34"/>
                </a:cubicBezTo>
                <a:lnTo>
                  <a:pt x="40" y="31"/>
                </a:lnTo>
                <a:lnTo>
                  <a:pt x="36" y="34"/>
                </a:lnTo>
                <a:lnTo>
                  <a:pt x="32" y="35"/>
                </a:lnTo>
                <a:cubicBezTo>
                  <a:pt x="32" y="35"/>
                  <a:pt x="31" y="31"/>
                  <a:pt x="31" y="27"/>
                </a:cubicBezTo>
                <a:lnTo>
                  <a:pt x="32" y="26"/>
                </a:lnTo>
                <a:lnTo>
                  <a:pt x="31" y="18"/>
                </a:lnTo>
                <a:lnTo>
                  <a:pt x="25" y="21"/>
                </a:lnTo>
                <a:lnTo>
                  <a:pt x="25" y="20"/>
                </a:lnTo>
                <a:lnTo>
                  <a:pt x="11" y="26"/>
                </a:lnTo>
                <a:lnTo>
                  <a:pt x="0" y="33"/>
                </a:lnTo>
                <a:cubicBezTo>
                  <a:pt x="0" y="33"/>
                  <a:pt x="2" y="31"/>
                  <a:pt x="1" y="31"/>
                </a:cubicBezTo>
                <a:cubicBezTo>
                  <a:pt x="1" y="31"/>
                  <a:pt x="2" y="31"/>
                  <a:pt x="2" y="22"/>
                </a:cubicBezTo>
                <a:cubicBezTo>
                  <a:pt x="2" y="22"/>
                  <a:pt x="5" y="20"/>
                  <a:pt x="6" y="20"/>
                </a:cubicBezTo>
                <a:lnTo>
                  <a:pt x="5" y="16"/>
                </a:ln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2" name="Freeform 3488">
            <a:extLst>
              <a:ext uri="{FF2B5EF4-FFF2-40B4-BE49-F238E27FC236}">
                <a16:creationId xmlns:a16="http://schemas.microsoft.com/office/drawing/2014/main" id="{AFB818A6-106C-6D42-9E2E-C37D63139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325688"/>
            <a:ext cx="19050" cy="11112"/>
          </a:xfrm>
          <a:custGeom>
            <a:avLst/>
            <a:gdLst>
              <a:gd name="T0" fmla="*/ 258433 w 53"/>
              <a:gd name="T1" fmla="*/ 1133761 h 33"/>
              <a:gd name="T2" fmla="*/ 258433 w 53"/>
              <a:gd name="T3" fmla="*/ 793666 h 33"/>
              <a:gd name="T4" fmla="*/ 1421202 w 53"/>
              <a:gd name="T5" fmla="*/ 453572 h 33"/>
              <a:gd name="T6" fmla="*/ 2196142 w 53"/>
              <a:gd name="T7" fmla="*/ 340095 h 33"/>
              <a:gd name="T8" fmla="*/ 2713008 w 53"/>
              <a:gd name="T9" fmla="*/ 113477 h 33"/>
              <a:gd name="T10" fmla="*/ 2842404 w 53"/>
              <a:gd name="T11" fmla="*/ 340095 h 33"/>
              <a:gd name="T12" fmla="*/ 3229874 w 53"/>
              <a:gd name="T13" fmla="*/ 0 h 33"/>
              <a:gd name="T14" fmla="*/ 3617343 w 53"/>
              <a:gd name="T15" fmla="*/ 340095 h 33"/>
              <a:gd name="T16" fmla="*/ 3875776 w 53"/>
              <a:gd name="T17" fmla="*/ 226617 h 33"/>
              <a:gd name="T18" fmla="*/ 4263246 w 53"/>
              <a:gd name="T19" fmla="*/ 340095 h 33"/>
              <a:gd name="T20" fmla="*/ 4521679 w 53"/>
              <a:gd name="T21" fmla="*/ 340095 h 33"/>
              <a:gd name="T22" fmla="*/ 4651075 w 53"/>
              <a:gd name="T23" fmla="*/ 793666 h 33"/>
              <a:gd name="T24" fmla="*/ 5296978 w 53"/>
              <a:gd name="T25" fmla="*/ 680189 h 33"/>
              <a:gd name="T26" fmla="*/ 5426015 w 53"/>
              <a:gd name="T27" fmla="*/ 1133761 h 33"/>
              <a:gd name="T28" fmla="*/ 6201314 w 53"/>
              <a:gd name="T29" fmla="*/ 1133761 h 33"/>
              <a:gd name="T30" fmla="*/ 6330351 w 53"/>
              <a:gd name="T31" fmla="*/ 1927427 h 33"/>
              <a:gd name="T32" fmla="*/ 6718180 w 53"/>
              <a:gd name="T33" fmla="*/ 2834570 h 33"/>
              <a:gd name="T34" fmla="*/ 6201314 w 53"/>
              <a:gd name="T35" fmla="*/ 2494476 h 33"/>
              <a:gd name="T36" fmla="*/ 6071918 w 53"/>
              <a:gd name="T37" fmla="*/ 2948047 h 33"/>
              <a:gd name="T38" fmla="*/ 5167582 w 53"/>
              <a:gd name="T39" fmla="*/ 2948047 h 33"/>
              <a:gd name="T40" fmla="*/ 4651075 w 53"/>
              <a:gd name="T41" fmla="*/ 3628236 h 33"/>
              <a:gd name="T42" fmla="*/ 4134209 w 53"/>
              <a:gd name="T43" fmla="*/ 2948047 h 33"/>
              <a:gd name="T44" fmla="*/ 4004813 w 53"/>
              <a:gd name="T45" fmla="*/ 3628236 h 33"/>
              <a:gd name="T46" fmla="*/ 3100477 w 53"/>
              <a:gd name="T47" fmla="*/ 2721093 h 33"/>
              <a:gd name="T48" fmla="*/ 2713008 w 53"/>
              <a:gd name="T49" fmla="*/ 2948047 h 33"/>
              <a:gd name="T50" fmla="*/ 2325538 w 53"/>
              <a:gd name="T51" fmla="*/ 2267858 h 33"/>
              <a:gd name="T52" fmla="*/ 2067105 w 53"/>
              <a:gd name="T53" fmla="*/ 1927427 h 33"/>
              <a:gd name="T54" fmla="*/ 1033373 w 53"/>
              <a:gd name="T55" fmla="*/ 2607953 h 33"/>
              <a:gd name="T56" fmla="*/ 1033373 w 53"/>
              <a:gd name="T57" fmla="*/ 2154381 h 33"/>
              <a:gd name="T58" fmla="*/ 258433 w 53"/>
              <a:gd name="T59" fmla="*/ 2494476 h 33"/>
              <a:gd name="T60" fmla="*/ 258433 w 53"/>
              <a:gd name="T61" fmla="*/ 1133761 h 3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3" h="33">
                <a:moveTo>
                  <a:pt x="2" y="10"/>
                </a:moveTo>
                <a:lnTo>
                  <a:pt x="2" y="7"/>
                </a:lnTo>
                <a:lnTo>
                  <a:pt x="11" y="4"/>
                </a:lnTo>
                <a:lnTo>
                  <a:pt x="17" y="3"/>
                </a:lnTo>
                <a:lnTo>
                  <a:pt x="21" y="1"/>
                </a:lnTo>
                <a:lnTo>
                  <a:pt x="22" y="3"/>
                </a:lnTo>
                <a:lnTo>
                  <a:pt x="25" y="0"/>
                </a:lnTo>
                <a:lnTo>
                  <a:pt x="28" y="3"/>
                </a:lnTo>
                <a:lnTo>
                  <a:pt x="30" y="2"/>
                </a:lnTo>
                <a:lnTo>
                  <a:pt x="33" y="3"/>
                </a:lnTo>
                <a:lnTo>
                  <a:pt x="35" y="3"/>
                </a:lnTo>
                <a:lnTo>
                  <a:pt x="36" y="7"/>
                </a:lnTo>
                <a:cubicBezTo>
                  <a:pt x="36" y="7"/>
                  <a:pt x="41" y="7"/>
                  <a:pt x="41" y="6"/>
                </a:cubicBezTo>
                <a:cubicBezTo>
                  <a:pt x="42" y="4"/>
                  <a:pt x="42" y="10"/>
                  <a:pt x="42" y="10"/>
                </a:cubicBezTo>
                <a:lnTo>
                  <a:pt x="48" y="10"/>
                </a:lnTo>
                <a:lnTo>
                  <a:pt x="49" y="17"/>
                </a:lnTo>
                <a:cubicBezTo>
                  <a:pt x="49" y="17"/>
                  <a:pt x="52" y="22"/>
                  <a:pt x="52" y="25"/>
                </a:cubicBezTo>
                <a:cubicBezTo>
                  <a:pt x="51" y="26"/>
                  <a:pt x="48" y="22"/>
                  <a:pt x="48" y="22"/>
                </a:cubicBezTo>
                <a:lnTo>
                  <a:pt x="47" y="26"/>
                </a:lnTo>
                <a:cubicBezTo>
                  <a:pt x="47" y="28"/>
                  <a:pt x="40" y="26"/>
                  <a:pt x="40" y="26"/>
                </a:cubicBezTo>
                <a:lnTo>
                  <a:pt x="36" y="32"/>
                </a:lnTo>
                <a:cubicBezTo>
                  <a:pt x="36" y="32"/>
                  <a:pt x="34" y="26"/>
                  <a:pt x="32" y="26"/>
                </a:cubicBezTo>
                <a:lnTo>
                  <a:pt x="31" y="32"/>
                </a:lnTo>
                <a:cubicBezTo>
                  <a:pt x="31" y="32"/>
                  <a:pt x="27" y="26"/>
                  <a:pt x="24" y="24"/>
                </a:cubicBezTo>
                <a:cubicBezTo>
                  <a:pt x="22" y="22"/>
                  <a:pt x="21" y="26"/>
                  <a:pt x="21" y="26"/>
                </a:cubicBezTo>
                <a:cubicBezTo>
                  <a:pt x="21" y="26"/>
                  <a:pt x="18" y="22"/>
                  <a:pt x="18" y="20"/>
                </a:cubicBezTo>
                <a:cubicBezTo>
                  <a:pt x="18" y="19"/>
                  <a:pt x="16" y="17"/>
                  <a:pt x="16" y="17"/>
                </a:cubicBezTo>
                <a:cubicBezTo>
                  <a:pt x="16" y="17"/>
                  <a:pt x="11" y="22"/>
                  <a:pt x="8" y="23"/>
                </a:cubicBezTo>
                <a:cubicBezTo>
                  <a:pt x="8" y="23"/>
                  <a:pt x="8" y="20"/>
                  <a:pt x="8" y="19"/>
                </a:cubicBezTo>
                <a:cubicBezTo>
                  <a:pt x="5" y="18"/>
                  <a:pt x="2" y="22"/>
                  <a:pt x="2" y="22"/>
                </a:cubicBezTo>
                <a:cubicBezTo>
                  <a:pt x="2" y="22"/>
                  <a:pt x="0" y="17"/>
                  <a:pt x="2" y="10"/>
                </a:cubicBez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3" name="Freeform 3489">
            <a:extLst>
              <a:ext uri="{FF2B5EF4-FFF2-40B4-BE49-F238E27FC236}">
                <a16:creationId xmlns:a16="http://schemas.microsoft.com/office/drawing/2014/main" id="{2F2048DE-35B6-594E-886D-B972DF7CF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2289175"/>
            <a:ext cx="20638" cy="12700"/>
          </a:xfrm>
          <a:custGeom>
            <a:avLst/>
            <a:gdLst>
              <a:gd name="T0" fmla="*/ 3548337 w 59"/>
              <a:gd name="T1" fmla="*/ 2929965 h 34"/>
              <a:gd name="T2" fmla="*/ 3303829 w 59"/>
              <a:gd name="T3" fmla="*/ 3348691 h 34"/>
              <a:gd name="T4" fmla="*/ 3058971 w 59"/>
              <a:gd name="T5" fmla="*/ 3208991 h 34"/>
              <a:gd name="T6" fmla="*/ 2692035 w 59"/>
              <a:gd name="T7" fmla="*/ 3627718 h 34"/>
              <a:gd name="T8" fmla="*/ 2569606 w 59"/>
              <a:gd name="T9" fmla="*/ 3488018 h 34"/>
              <a:gd name="T10" fmla="*/ 2569606 w 59"/>
              <a:gd name="T11" fmla="*/ 3906744 h 34"/>
              <a:gd name="T12" fmla="*/ 2202319 w 59"/>
              <a:gd name="T13" fmla="*/ 3627718 h 34"/>
              <a:gd name="T14" fmla="*/ 2080240 w 59"/>
              <a:gd name="T15" fmla="*/ 4046071 h 34"/>
              <a:gd name="T16" fmla="*/ 1712954 w 59"/>
              <a:gd name="T17" fmla="*/ 4046071 h 34"/>
              <a:gd name="T18" fmla="*/ 1346017 w 59"/>
              <a:gd name="T19" fmla="*/ 4185771 h 34"/>
              <a:gd name="T20" fmla="*/ 1346017 w 59"/>
              <a:gd name="T21" fmla="*/ 3906744 h 34"/>
              <a:gd name="T22" fmla="*/ 978731 w 59"/>
              <a:gd name="T23" fmla="*/ 4185771 h 34"/>
              <a:gd name="T24" fmla="*/ 856652 w 59"/>
              <a:gd name="T25" fmla="*/ 4185771 h 34"/>
              <a:gd name="T26" fmla="*/ 611794 w 59"/>
              <a:gd name="T27" fmla="*/ 4464797 h 34"/>
              <a:gd name="T28" fmla="*/ 611794 w 59"/>
              <a:gd name="T29" fmla="*/ 4185771 h 34"/>
              <a:gd name="T30" fmla="*/ 244858 w 59"/>
              <a:gd name="T31" fmla="*/ 4464797 h 34"/>
              <a:gd name="T32" fmla="*/ 244858 w 59"/>
              <a:gd name="T33" fmla="*/ 4185771 h 34"/>
              <a:gd name="T34" fmla="*/ 244858 w 59"/>
              <a:gd name="T35" fmla="*/ 4185771 h 34"/>
              <a:gd name="T36" fmla="*/ 366937 w 59"/>
              <a:gd name="T37" fmla="*/ 3627718 h 34"/>
              <a:gd name="T38" fmla="*/ 244858 w 59"/>
              <a:gd name="T39" fmla="*/ 3348691 h 34"/>
              <a:gd name="T40" fmla="*/ 366937 w 59"/>
              <a:gd name="T41" fmla="*/ 3208991 h 34"/>
              <a:gd name="T42" fmla="*/ 0 w 59"/>
              <a:gd name="T43" fmla="*/ 3208991 h 34"/>
              <a:gd name="T44" fmla="*/ 489365 w 59"/>
              <a:gd name="T45" fmla="*/ 2511612 h 34"/>
              <a:gd name="T46" fmla="*/ 489365 w 59"/>
              <a:gd name="T47" fmla="*/ 1953185 h 34"/>
              <a:gd name="T48" fmla="*/ 856652 w 59"/>
              <a:gd name="T49" fmla="*/ 1813859 h 34"/>
              <a:gd name="T50" fmla="*/ 856652 w 59"/>
              <a:gd name="T51" fmla="*/ 1255806 h 34"/>
              <a:gd name="T52" fmla="*/ 1468446 w 59"/>
              <a:gd name="T53" fmla="*/ 976779 h 34"/>
              <a:gd name="T54" fmla="*/ 1468446 w 59"/>
              <a:gd name="T55" fmla="*/ 418726 h 34"/>
              <a:gd name="T56" fmla="*/ 2447177 w 59"/>
              <a:gd name="T57" fmla="*/ 558053 h 34"/>
              <a:gd name="T58" fmla="*/ 2569606 w 59"/>
              <a:gd name="T59" fmla="*/ 139700 h 34"/>
              <a:gd name="T60" fmla="*/ 3181400 w 59"/>
              <a:gd name="T61" fmla="*/ 418726 h 34"/>
              <a:gd name="T62" fmla="*/ 3670766 w 59"/>
              <a:gd name="T63" fmla="*/ 0 h 34"/>
              <a:gd name="T64" fmla="*/ 4160131 w 59"/>
              <a:gd name="T65" fmla="*/ 558053 h 34"/>
              <a:gd name="T66" fmla="*/ 4894354 w 59"/>
              <a:gd name="T67" fmla="*/ 697753 h 34"/>
              <a:gd name="T68" fmla="*/ 4894354 w 59"/>
              <a:gd name="T69" fmla="*/ 1255806 h 34"/>
              <a:gd name="T70" fmla="*/ 5628577 w 59"/>
              <a:gd name="T71" fmla="*/ 1674159 h 34"/>
              <a:gd name="T72" fmla="*/ 5383720 w 59"/>
              <a:gd name="T73" fmla="*/ 2232212 h 34"/>
              <a:gd name="T74" fmla="*/ 5995514 w 59"/>
              <a:gd name="T75" fmla="*/ 1953185 h 34"/>
              <a:gd name="T76" fmla="*/ 6117943 w 59"/>
              <a:gd name="T77" fmla="*/ 2790638 h 34"/>
              <a:gd name="T78" fmla="*/ 7096674 w 59"/>
              <a:gd name="T79" fmla="*/ 3208991 h 34"/>
              <a:gd name="T80" fmla="*/ 6729737 w 59"/>
              <a:gd name="T81" fmla="*/ 3627718 h 34"/>
              <a:gd name="T82" fmla="*/ 6852166 w 59"/>
              <a:gd name="T83" fmla="*/ 4464797 h 34"/>
              <a:gd name="T84" fmla="*/ 6729737 w 59"/>
              <a:gd name="T85" fmla="*/ 4604124 h 34"/>
              <a:gd name="T86" fmla="*/ 6484879 w 59"/>
              <a:gd name="T87" fmla="*/ 4185771 h 34"/>
              <a:gd name="T88" fmla="*/ 6240372 w 59"/>
              <a:gd name="T89" fmla="*/ 4604124 h 34"/>
              <a:gd name="T90" fmla="*/ 5873085 w 59"/>
              <a:gd name="T91" fmla="*/ 4464797 h 34"/>
              <a:gd name="T92" fmla="*/ 5750656 w 59"/>
              <a:gd name="T93" fmla="*/ 4464797 h 34"/>
              <a:gd name="T94" fmla="*/ 5383720 w 59"/>
              <a:gd name="T95" fmla="*/ 4185771 h 34"/>
              <a:gd name="T96" fmla="*/ 5383720 w 59"/>
              <a:gd name="T97" fmla="*/ 4046071 h 34"/>
              <a:gd name="T98" fmla="*/ 5261291 w 59"/>
              <a:gd name="T99" fmla="*/ 4185771 h 34"/>
              <a:gd name="T100" fmla="*/ 4894354 w 59"/>
              <a:gd name="T101" fmla="*/ 3906744 h 34"/>
              <a:gd name="T102" fmla="*/ 4894354 w 59"/>
              <a:gd name="T103" fmla="*/ 3488018 h 34"/>
              <a:gd name="T104" fmla="*/ 4404989 w 59"/>
              <a:gd name="T105" fmla="*/ 3906744 h 34"/>
              <a:gd name="T106" fmla="*/ 4404989 w 59"/>
              <a:gd name="T107" fmla="*/ 3488018 h 34"/>
              <a:gd name="T108" fmla="*/ 4282560 w 59"/>
              <a:gd name="T109" fmla="*/ 3627718 h 34"/>
              <a:gd name="T110" fmla="*/ 4037702 w 59"/>
              <a:gd name="T111" fmla="*/ 3208991 h 34"/>
              <a:gd name="T112" fmla="*/ 4037702 w 59"/>
              <a:gd name="T113" fmla="*/ 3627718 h 34"/>
              <a:gd name="T114" fmla="*/ 3548337 w 59"/>
              <a:gd name="T115" fmla="*/ 2929965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9" h="34">
                <a:moveTo>
                  <a:pt x="29" y="21"/>
                </a:moveTo>
                <a:lnTo>
                  <a:pt x="27" y="24"/>
                </a:lnTo>
                <a:lnTo>
                  <a:pt x="25" y="23"/>
                </a:lnTo>
                <a:lnTo>
                  <a:pt x="22" y="26"/>
                </a:lnTo>
                <a:lnTo>
                  <a:pt x="21" y="25"/>
                </a:lnTo>
                <a:lnTo>
                  <a:pt x="21" y="28"/>
                </a:lnTo>
                <a:lnTo>
                  <a:pt x="18" y="26"/>
                </a:lnTo>
                <a:lnTo>
                  <a:pt x="17" y="29"/>
                </a:lnTo>
                <a:lnTo>
                  <a:pt x="14" y="29"/>
                </a:lnTo>
                <a:lnTo>
                  <a:pt x="11" y="30"/>
                </a:lnTo>
                <a:cubicBezTo>
                  <a:pt x="10" y="30"/>
                  <a:pt x="11" y="28"/>
                  <a:pt x="11" y="28"/>
                </a:cubicBezTo>
                <a:cubicBezTo>
                  <a:pt x="11" y="28"/>
                  <a:pt x="10" y="30"/>
                  <a:pt x="8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1"/>
                  <a:pt x="5" y="32"/>
                </a:cubicBezTo>
                <a:lnTo>
                  <a:pt x="5" y="30"/>
                </a:lnTo>
                <a:lnTo>
                  <a:pt x="2" y="32"/>
                </a:lnTo>
                <a:lnTo>
                  <a:pt x="2" y="30"/>
                </a:lnTo>
                <a:cubicBezTo>
                  <a:pt x="2" y="30"/>
                  <a:pt x="2" y="28"/>
                  <a:pt x="3" y="26"/>
                </a:cubicBezTo>
                <a:cubicBezTo>
                  <a:pt x="4" y="26"/>
                  <a:pt x="2" y="24"/>
                  <a:pt x="2" y="24"/>
                </a:cubicBezTo>
                <a:lnTo>
                  <a:pt x="3" y="23"/>
                </a:lnTo>
                <a:lnTo>
                  <a:pt x="0" y="23"/>
                </a:lnTo>
                <a:cubicBezTo>
                  <a:pt x="0" y="23"/>
                  <a:pt x="2" y="19"/>
                  <a:pt x="4" y="18"/>
                </a:cubicBezTo>
                <a:lnTo>
                  <a:pt x="4" y="14"/>
                </a:lnTo>
                <a:cubicBezTo>
                  <a:pt x="4" y="14"/>
                  <a:pt x="6" y="13"/>
                  <a:pt x="7" y="13"/>
                </a:cubicBezTo>
                <a:cubicBezTo>
                  <a:pt x="10" y="12"/>
                  <a:pt x="7" y="9"/>
                  <a:pt x="7" y="9"/>
                </a:cubicBezTo>
                <a:lnTo>
                  <a:pt x="12" y="7"/>
                </a:lnTo>
                <a:lnTo>
                  <a:pt x="12" y="3"/>
                </a:lnTo>
                <a:lnTo>
                  <a:pt x="20" y="4"/>
                </a:lnTo>
                <a:lnTo>
                  <a:pt x="21" y="1"/>
                </a:lnTo>
                <a:lnTo>
                  <a:pt x="26" y="3"/>
                </a:lnTo>
                <a:lnTo>
                  <a:pt x="30" y="0"/>
                </a:lnTo>
                <a:lnTo>
                  <a:pt x="34" y="4"/>
                </a:lnTo>
                <a:lnTo>
                  <a:pt x="40" y="5"/>
                </a:lnTo>
                <a:cubicBezTo>
                  <a:pt x="40" y="5"/>
                  <a:pt x="40" y="7"/>
                  <a:pt x="40" y="9"/>
                </a:cubicBezTo>
                <a:cubicBezTo>
                  <a:pt x="40" y="9"/>
                  <a:pt x="45" y="11"/>
                  <a:pt x="46" y="12"/>
                </a:cubicBezTo>
                <a:cubicBezTo>
                  <a:pt x="46" y="12"/>
                  <a:pt x="44" y="15"/>
                  <a:pt x="44" y="16"/>
                </a:cubicBezTo>
                <a:lnTo>
                  <a:pt x="49" y="14"/>
                </a:lnTo>
                <a:lnTo>
                  <a:pt x="50" y="20"/>
                </a:lnTo>
                <a:cubicBezTo>
                  <a:pt x="50" y="20"/>
                  <a:pt x="58" y="21"/>
                  <a:pt x="58" y="23"/>
                </a:cubicBezTo>
                <a:cubicBezTo>
                  <a:pt x="58" y="23"/>
                  <a:pt x="56" y="24"/>
                  <a:pt x="55" y="26"/>
                </a:cubicBezTo>
                <a:cubicBezTo>
                  <a:pt x="55" y="26"/>
                  <a:pt x="56" y="30"/>
                  <a:pt x="56" y="32"/>
                </a:cubicBezTo>
                <a:lnTo>
                  <a:pt x="55" y="33"/>
                </a:lnTo>
                <a:cubicBezTo>
                  <a:pt x="55" y="33"/>
                  <a:pt x="54" y="30"/>
                  <a:pt x="53" y="30"/>
                </a:cubicBezTo>
                <a:lnTo>
                  <a:pt x="51" y="33"/>
                </a:lnTo>
                <a:lnTo>
                  <a:pt x="48" y="32"/>
                </a:lnTo>
                <a:lnTo>
                  <a:pt x="47" y="32"/>
                </a:lnTo>
                <a:cubicBezTo>
                  <a:pt x="47" y="32"/>
                  <a:pt x="46" y="30"/>
                  <a:pt x="44" y="30"/>
                </a:cubicBezTo>
                <a:lnTo>
                  <a:pt x="44" y="29"/>
                </a:lnTo>
                <a:lnTo>
                  <a:pt x="43" y="30"/>
                </a:lnTo>
                <a:lnTo>
                  <a:pt x="40" y="28"/>
                </a:lnTo>
                <a:cubicBezTo>
                  <a:pt x="40" y="26"/>
                  <a:pt x="40" y="25"/>
                  <a:pt x="40" y="25"/>
                </a:cubicBezTo>
                <a:lnTo>
                  <a:pt x="36" y="28"/>
                </a:lnTo>
                <a:cubicBezTo>
                  <a:pt x="36" y="28"/>
                  <a:pt x="36" y="26"/>
                  <a:pt x="36" y="25"/>
                </a:cubicBezTo>
                <a:cubicBezTo>
                  <a:pt x="36" y="24"/>
                  <a:pt x="35" y="26"/>
                  <a:pt x="35" y="26"/>
                </a:cubicBezTo>
                <a:lnTo>
                  <a:pt x="33" y="23"/>
                </a:lnTo>
                <a:lnTo>
                  <a:pt x="33" y="26"/>
                </a:lnTo>
                <a:cubicBezTo>
                  <a:pt x="33" y="26"/>
                  <a:pt x="30" y="24"/>
                  <a:pt x="29" y="21"/>
                </a:cubicBez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4" name="Freeform 3490">
            <a:extLst>
              <a:ext uri="{FF2B5EF4-FFF2-40B4-BE49-F238E27FC236}">
                <a16:creationId xmlns:a16="http://schemas.microsoft.com/office/drawing/2014/main" id="{D7BEC6D6-EC5F-7642-B17A-5E5B4849B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2293938"/>
            <a:ext cx="17463" cy="12700"/>
          </a:xfrm>
          <a:custGeom>
            <a:avLst/>
            <a:gdLst>
              <a:gd name="T0" fmla="*/ 3706158 w 48"/>
              <a:gd name="T1" fmla="*/ 3208991 h 34"/>
              <a:gd name="T2" fmla="*/ 3308875 w 48"/>
              <a:gd name="T3" fmla="*/ 3208991 h 34"/>
              <a:gd name="T4" fmla="*/ 3176811 w 48"/>
              <a:gd name="T5" fmla="*/ 3906744 h 34"/>
              <a:gd name="T6" fmla="*/ 2779528 w 48"/>
              <a:gd name="T7" fmla="*/ 4325097 h 34"/>
              <a:gd name="T8" fmla="*/ 2911955 w 48"/>
              <a:gd name="T9" fmla="*/ 3906744 h 34"/>
              <a:gd name="T10" fmla="*/ 2514672 w 48"/>
              <a:gd name="T11" fmla="*/ 3906744 h 34"/>
              <a:gd name="T12" fmla="*/ 2514672 w 48"/>
              <a:gd name="T13" fmla="*/ 4046071 h 34"/>
              <a:gd name="T14" fmla="*/ 1985325 w 48"/>
              <a:gd name="T15" fmla="*/ 3906744 h 34"/>
              <a:gd name="T16" fmla="*/ 1985325 w 48"/>
              <a:gd name="T17" fmla="*/ 4046071 h 34"/>
              <a:gd name="T18" fmla="*/ 1588405 w 48"/>
              <a:gd name="T19" fmla="*/ 3906744 h 34"/>
              <a:gd name="T20" fmla="*/ 1191122 w 48"/>
              <a:gd name="T21" fmla="*/ 4325097 h 34"/>
              <a:gd name="T22" fmla="*/ 396919 w 48"/>
              <a:gd name="T23" fmla="*/ 4604124 h 34"/>
              <a:gd name="T24" fmla="*/ 794203 w 48"/>
              <a:gd name="T25" fmla="*/ 4046071 h 34"/>
              <a:gd name="T26" fmla="*/ 132428 w 48"/>
              <a:gd name="T27" fmla="*/ 4604124 h 34"/>
              <a:gd name="T28" fmla="*/ 529347 w 48"/>
              <a:gd name="T29" fmla="*/ 3488018 h 34"/>
              <a:gd name="T30" fmla="*/ 132428 w 48"/>
              <a:gd name="T31" fmla="*/ 3348691 h 34"/>
              <a:gd name="T32" fmla="*/ 396919 w 48"/>
              <a:gd name="T33" fmla="*/ 3208991 h 34"/>
              <a:gd name="T34" fmla="*/ 132428 w 48"/>
              <a:gd name="T35" fmla="*/ 3069665 h 34"/>
              <a:gd name="T36" fmla="*/ 661775 w 48"/>
              <a:gd name="T37" fmla="*/ 2929965 h 34"/>
              <a:gd name="T38" fmla="*/ 396919 w 48"/>
              <a:gd name="T39" fmla="*/ 2790638 h 34"/>
              <a:gd name="T40" fmla="*/ 661775 w 48"/>
              <a:gd name="T41" fmla="*/ 2511612 h 34"/>
              <a:gd name="T42" fmla="*/ 396919 w 48"/>
              <a:gd name="T43" fmla="*/ 2371912 h 34"/>
              <a:gd name="T44" fmla="*/ 1059058 w 48"/>
              <a:gd name="T45" fmla="*/ 2092885 h 34"/>
              <a:gd name="T46" fmla="*/ 794203 w 48"/>
              <a:gd name="T47" fmla="*/ 1813859 h 34"/>
              <a:gd name="T48" fmla="*/ 1323550 w 48"/>
              <a:gd name="T49" fmla="*/ 1813859 h 34"/>
              <a:gd name="T50" fmla="*/ 1191122 w 48"/>
              <a:gd name="T51" fmla="*/ 1116106 h 34"/>
              <a:gd name="T52" fmla="*/ 1985325 w 48"/>
              <a:gd name="T53" fmla="*/ 1116106 h 34"/>
              <a:gd name="T54" fmla="*/ 1985325 w 48"/>
              <a:gd name="T55" fmla="*/ 976779 h 34"/>
              <a:gd name="T56" fmla="*/ 2250180 w 48"/>
              <a:gd name="T57" fmla="*/ 976779 h 34"/>
              <a:gd name="T58" fmla="*/ 2514672 w 48"/>
              <a:gd name="T59" fmla="*/ 418726 h 34"/>
              <a:gd name="T60" fmla="*/ 2779528 w 48"/>
              <a:gd name="T61" fmla="*/ 558053 h 34"/>
              <a:gd name="T62" fmla="*/ 3441302 w 48"/>
              <a:gd name="T63" fmla="*/ 279026 h 34"/>
              <a:gd name="T64" fmla="*/ 3838586 w 48"/>
              <a:gd name="T65" fmla="*/ 0 h 34"/>
              <a:gd name="T66" fmla="*/ 4103077 w 48"/>
              <a:gd name="T67" fmla="*/ 418726 h 34"/>
              <a:gd name="T68" fmla="*/ 4764852 w 48"/>
              <a:gd name="T69" fmla="*/ 418726 h 34"/>
              <a:gd name="T70" fmla="*/ 4764852 w 48"/>
              <a:gd name="T71" fmla="*/ 558053 h 34"/>
              <a:gd name="T72" fmla="*/ 5162136 w 48"/>
              <a:gd name="T73" fmla="*/ 558053 h 34"/>
              <a:gd name="T74" fmla="*/ 5162136 w 48"/>
              <a:gd name="T75" fmla="*/ 976779 h 34"/>
              <a:gd name="T76" fmla="*/ 5294563 w 48"/>
              <a:gd name="T77" fmla="*/ 1116106 h 34"/>
              <a:gd name="T78" fmla="*/ 6220830 w 48"/>
              <a:gd name="T79" fmla="*/ 1534832 h 34"/>
              <a:gd name="T80" fmla="*/ 5691483 w 48"/>
              <a:gd name="T81" fmla="*/ 1534832 h 34"/>
              <a:gd name="T82" fmla="*/ 5823911 w 48"/>
              <a:gd name="T83" fmla="*/ 1813859 h 34"/>
              <a:gd name="T84" fmla="*/ 5294563 w 48"/>
              <a:gd name="T85" fmla="*/ 2092885 h 34"/>
              <a:gd name="T86" fmla="*/ 5823911 w 48"/>
              <a:gd name="T87" fmla="*/ 3069665 h 34"/>
              <a:gd name="T88" fmla="*/ 5029708 w 48"/>
              <a:gd name="T89" fmla="*/ 2929965 h 34"/>
              <a:gd name="T90" fmla="*/ 5029708 w 48"/>
              <a:gd name="T91" fmla="*/ 3488018 h 34"/>
              <a:gd name="T92" fmla="*/ 4632425 w 48"/>
              <a:gd name="T93" fmla="*/ 3208991 h 34"/>
              <a:gd name="T94" fmla="*/ 4632425 w 48"/>
              <a:gd name="T95" fmla="*/ 3906744 h 34"/>
              <a:gd name="T96" fmla="*/ 3706158 w 48"/>
              <a:gd name="T97" fmla="*/ 3208991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8" h="34">
                <a:moveTo>
                  <a:pt x="28" y="23"/>
                </a:moveTo>
                <a:lnTo>
                  <a:pt x="25" y="23"/>
                </a:lnTo>
                <a:lnTo>
                  <a:pt x="24" y="28"/>
                </a:lnTo>
                <a:cubicBezTo>
                  <a:pt x="24" y="29"/>
                  <a:pt x="21" y="31"/>
                  <a:pt x="21" y="31"/>
                </a:cubicBezTo>
                <a:lnTo>
                  <a:pt x="22" y="28"/>
                </a:lnTo>
                <a:lnTo>
                  <a:pt x="19" y="28"/>
                </a:lnTo>
                <a:lnTo>
                  <a:pt x="19" y="29"/>
                </a:lnTo>
                <a:cubicBezTo>
                  <a:pt x="18" y="28"/>
                  <a:pt x="15" y="28"/>
                  <a:pt x="15" y="28"/>
                </a:cubicBezTo>
                <a:lnTo>
                  <a:pt x="15" y="29"/>
                </a:lnTo>
                <a:cubicBezTo>
                  <a:pt x="15" y="29"/>
                  <a:pt x="12" y="26"/>
                  <a:pt x="12" y="28"/>
                </a:cubicBezTo>
                <a:lnTo>
                  <a:pt x="9" y="31"/>
                </a:lnTo>
                <a:cubicBezTo>
                  <a:pt x="8" y="31"/>
                  <a:pt x="3" y="33"/>
                  <a:pt x="3" y="33"/>
                </a:cubicBezTo>
                <a:lnTo>
                  <a:pt x="6" y="29"/>
                </a:lnTo>
                <a:cubicBezTo>
                  <a:pt x="5" y="29"/>
                  <a:pt x="1" y="33"/>
                  <a:pt x="1" y="33"/>
                </a:cubicBezTo>
                <a:cubicBezTo>
                  <a:pt x="2" y="31"/>
                  <a:pt x="4" y="25"/>
                  <a:pt x="4" y="25"/>
                </a:cubicBezTo>
                <a:lnTo>
                  <a:pt x="1" y="24"/>
                </a:lnTo>
                <a:lnTo>
                  <a:pt x="3" y="23"/>
                </a:lnTo>
                <a:cubicBezTo>
                  <a:pt x="3" y="23"/>
                  <a:pt x="0" y="23"/>
                  <a:pt x="1" y="22"/>
                </a:cubicBezTo>
                <a:lnTo>
                  <a:pt x="5" y="21"/>
                </a:lnTo>
                <a:lnTo>
                  <a:pt x="3" y="20"/>
                </a:lnTo>
                <a:lnTo>
                  <a:pt x="5" y="18"/>
                </a:lnTo>
                <a:lnTo>
                  <a:pt x="3" y="17"/>
                </a:lnTo>
                <a:cubicBezTo>
                  <a:pt x="4" y="16"/>
                  <a:pt x="8" y="15"/>
                  <a:pt x="8" y="15"/>
                </a:cubicBezTo>
                <a:cubicBezTo>
                  <a:pt x="8" y="15"/>
                  <a:pt x="6" y="15"/>
                  <a:pt x="6" y="13"/>
                </a:cubicBezTo>
                <a:lnTo>
                  <a:pt x="10" y="13"/>
                </a:lnTo>
                <a:cubicBezTo>
                  <a:pt x="10" y="10"/>
                  <a:pt x="9" y="8"/>
                  <a:pt x="9" y="8"/>
                </a:cubicBezTo>
                <a:cubicBezTo>
                  <a:pt x="10" y="7"/>
                  <a:pt x="15" y="8"/>
                  <a:pt x="15" y="8"/>
                </a:cubicBezTo>
                <a:lnTo>
                  <a:pt x="15" y="7"/>
                </a:lnTo>
                <a:lnTo>
                  <a:pt x="17" y="7"/>
                </a:lnTo>
                <a:lnTo>
                  <a:pt x="19" y="3"/>
                </a:lnTo>
                <a:cubicBezTo>
                  <a:pt x="19" y="3"/>
                  <a:pt x="20" y="4"/>
                  <a:pt x="21" y="4"/>
                </a:cubicBezTo>
                <a:cubicBezTo>
                  <a:pt x="25" y="4"/>
                  <a:pt x="26" y="2"/>
                  <a:pt x="26" y="2"/>
                </a:cubicBezTo>
                <a:cubicBezTo>
                  <a:pt x="27" y="0"/>
                  <a:pt x="29" y="0"/>
                  <a:pt x="29" y="0"/>
                </a:cubicBezTo>
                <a:cubicBezTo>
                  <a:pt x="29" y="2"/>
                  <a:pt x="31" y="3"/>
                  <a:pt x="31" y="3"/>
                </a:cubicBezTo>
                <a:cubicBezTo>
                  <a:pt x="33" y="2"/>
                  <a:pt x="36" y="3"/>
                  <a:pt x="36" y="3"/>
                </a:cubicBezTo>
                <a:lnTo>
                  <a:pt x="36" y="4"/>
                </a:lnTo>
                <a:cubicBezTo>
                  <a:pt x="38" y="3"/>
                  <a:pt x="39" y="4"/>
                  <a:pt x="39" y="4"/>
                </a:cubicBezTo>
                <a:cubicBezTo>
                  <a:pt x="39" y="4"/>
                  <a:pt x="38" y="6"/>
                  <a:pt x="39" y="7"/>
                </a:cubicBezTo>
                <a:cubicBezTo>
                  <a:pt x="39" y="7"/>
                  <a:pt x="38" y="8"/>
                  <a:pt x="40" y="8"/>
                </a:cubicBezTo>
                <a:cubicBezTo>
                  <a:pt x="44" y="9"/>
                  <a:pt x="47" y="11"/>
                  <a:pt x="47" y="11"/>
                </a:cubicBezTo>
                <a:lnTo>
                  <a:pt x="43" y="11"/>
                </a:lnTo>
                <a:lnTo>
                  <a:pt x="44" y="13"/>
                </a:lnTo>
                <a:cubicBezTo>
                  <a:pt x="40" y="13"/>
                  <a:pt x="40" y="15"/>
                  <a:pt x="40" y="15"/>
                </a:cubicBezTo>
                <a:cubicBezTo>
                  <a:pt x="47" y="18"/>
                  <a:pt x="44" y="22"/>
                  <a:pt x="44" y="22"/>
                </a:cubicBezTo>
                <a:cubicBezTo>
                  <a:pt x="43" y="18"/>
                  <a:pt x="36" y="20"/>
                  <a:pt x="38" y="21"/>
                </a:cubicBezTo>
                <a:lnTo>
                  <a:pt x="38" y="25"/>
                </a:lnTo>
                <a:lnTo>
                  <a:pt x="35" y="23"/>
                </a:lnTo>
                <a:cubicBezTo>
                  <a:pt x="36" y="24"/>
                  <a:pt x="35" y="28"/>
                  <a:pt x="35" y="28"/>
                </a:cubicBezTo>
                <a:cubicBezTo>
                  <a:pt x="35" y="26"/>
                  <a:pt x="28" y="23"/>
                  <a:pt x="28" y="23"/>
                </a:cubicBez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5" name="Freeform 3491">
            <a:extLst>
              <a:ext uri="{FF2B5EF4-FFF2-40B4-BE49-F238E27FC236}">
                <a16:creationId xmlns:a16="http://schemas.microsoft.com/office/drawing/2014/main" id="{9429D09D-BBE1-EA45-8FD4-BEA010E9E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22513"/>
            <a:ext cx="23813" cy="14287"/>
          </a:xfrm>
          <a:custGeom>
            <a:avLst/>
            <a:gdLst>
              <a:gd name="T0" fmla="*/ 5988248 w 66"/>
              <a:gd name="T1" fmla="*/ 3061704 h 40"/>
              <a:gd name="T2" fmla="*/ 5467609 w 66"/>
              <a:gd name="T3" fmla="*/ 2934193 h 40"/>
              <a:gd name="T4" fmla="*/ 5076859 w 66"/>
              <a:gd name="T5" fmla="*/ 3954642 h 40"/>
              <a:gd name="T6" fmla="*/ 4556221 w 66"/>
              <a:gd name="T7" fmla="*/ 3061704 h 40"/>
              <a:gd name="T8" fmla="*/ 3905332 w 66"/>
              <a:gd name="T9" fmla="*/ 3827130 h 40"/>
              <a:gd name="T10" fmla="*/ 3775082 w 66"/>
              <a:gd name="T11" fmla="*/ 3572107 h 40"/>
              <a:gd name="T12" fmla="*/ 3775082 w 66"/>
              <a:gd name="T13" fmla="*/ 3954642 h 40"/>
              <a:gd name="T14" fmla="*/ 3384693 w 66"/>
              <a:gd name="T15" fmla="*/ 3954642 h 40"/>
              <a:gd name="T16" fmla="*/ 3384693 w 66"/>
              <a:gd name="T17" fmla="*/ 4720068 h 40"/>
              <a:gd name="T18" fmla="*/ 2733805 w 66"/>
              <a:gd name="T19" fmla="*/ 4210022 h 40"/>
              <a:gd name="T20" fmla="*/ 1822416 w 66"/>
              <a:gd name="T21" fmla="*/ 4975448 h 40"/>
              <a:gd name="T22" fmla="*/ 1822416 w 66"/>
              <a:gd name="T23" fmla="*/ 4337533 h 40"/>
              <a:gd name="T24" fmla="*/ 1171527 w 66"/>
              <a:gd name="T25" fmla="*/ 4465045 h 40"/>
              <a:gd name="T26" fmla="*/ 1041278 w 66"/>
              <a:gd name="T27" fmla="*/ 3954642 h 40"/>
              <a:gd name="T28" fmla="*/ 260500 w 66"/>
              <a:gd name="T29" fmla="*/ 3954642 h 40"/>
              <a:gd name="T30" fmla="*/ 520639 w 66"/>
              <a:gd name="T31" fmla="*/ 3572107 h 40"/>
              <a:gd name="T32" fmla="*/ 0 w 66"/>
              <a:gd name="T33" fmla="*/ 3061704 h 40"/>
              <a:gd name="T34" fmla="*/ 781139 w 66"/>
              <a:gd name="T35" fmla="*/ 2296278 h 40"/>
              <a:gd name="T36" fmla="*/ 390389 w 66"/>
              <a:gd name="T37" fmla="*/ 2168767 h 40"/>
              <a:gd name="T38" fmla="*/ 1171527 w 66"/>
              <a:gd name="T39" fmla="*/ 2296278 h 40"/>
              <a:gd name="T40" fmla="*/ 1041278 w 66"/>
              <a:gd name="T41" fmla="*/ 1913744 h 40"/>
              <a:gd name="T42" fmla="*/ 1822416 w 66"/>
              <a:gd name="T43" fmla="*/ 1530852 h 40"/>
              <a:gd name="T44" fmla="*/ 1562277 w 66"/>
              <a:gd name="T45" fmla="*/ 1403341 h 40"/>
              <a:gd name="T46" fmla="*/ 2213166 w 66"/>
              <a:gd name="T47" fmla="*/ 1148318 h 40"/>
              <a:gd name="T48" fmla="*/ 2213166 w 66"/>
              <a:gd name="T49" fmla="*/ 765426 h 40"/>
              <a:gd name="T50" fmla="*/ 2603555 w 66"/>
              <a:gd name="T51" fmla="*/ 1148318 h 40"/>
              <a:gd name="T52" fmla="*/ 2603555 w 66"/>
              <a:gd name="T53" fmla="*/ 765426 h 40"/>
              <a:gd name="T54" fmla="*/ 3254443 w 66"/>
              <a:gd name="T55" fmla="*/ 637915 h 40"/>
              <a:gd name="T56" fmla="*/ 3254443 w 66"/>
              <a:gd name="T57" fmla="*/ 382892 h 40"/>
              <a:gd name="T58" fmla="*/ 3775082 w 66"/>
              <a:gd name="T59" fmla="*/ 510403 h 40"/>
              <a:gd name="T60" fmla="*/ 3775082 w 66"/>
              <a:gd name="T61" fmla="*/ 255023 h 40"/>
              <a:gd name="T62" fmla="*/ 4686471 w 66"/>
              <a:gd name="T63" fmla="*/ 382892 h 40"/>
              <a:gd name="T64" fmla="*/ 4556221 w 66"/>
              <a:gd name="T65" fmla="*/ 127511 h 40"/>
              <a:gd name="T66" fmla="*/ 5467609 w 66"/>
              <a:gd name="T67" fmla="*/ 382892 h 40"/>
              <a:gd name="T68" fmla="*/ 5467609 w 66"/>
              <a:gd name="T69" fmla="*/ 255023 h 40"/>
              <a:gd name="T70" fmla="*/ 5857998 w 66"/>
              <a:gd name="T71" fmla="*/ 510403 h 40"/>
              <a:gd name="T72" fmla="*/ 6118498 w 66"/>
              <a:gd name="T73" fmla="*/ 255023 h 40"/>
              <a:gd name="T74" fmla="*/ 6508887 w 66"/>
              <a:gd name="T75" fmla="*/ 637915 h 40"/>
              <a:gd name="T76" fmla="*/ 6899636 w 66"/>
              <a:gd name="T77" fmla="*/ 510403 h 40"/>
              <a:gd name="T78" fmla="*/ 7420275 w 66"/>
              <a:gd name="T79" fmla="*/ 1020449 h 40"/>
              <a:gd name="T80" fmla="*/ 7940914 w 66"/>
              <a:gd name="T81" fmla="*/ 1148318 h 40"/>
              <a:gd name="T82" fmla="*/ 8461553 w 66"/>
              <a:gd name="T83" fmla="*/ 1658364 h 40"/>
              <a:gd name="T84" fmla="*/ 8201414 w 66"/>
              <a:gd name="T85" fmla="*/ 1785875 h 40"/>
              <a:gd name="T86" fmla="*/ 7940914 w 66"/>
              <a:gd name="T87" fmla="*/ 2296278 h 40"/>
              <a:gd name="T88" fmla="*/ 7940914 w 66"/>
              <a:gd name="T89" fmla="*/ 2806681 h 40"/>
              <a:gd name="T90" fmla="*/ 7810664 w 66"/>
              <a:gd name="T91" fmla="*/ 2679170 h 40"/>
              <a:gd name="T92" fmla="*/ 7159775 w 66"/>
              <a:gd name="T93" fmla="*/ 3061704 h 40"/>
              <a:gd name="T94" fmla="*/ 7159775 w 66"/>
              <a:gd name="T95" fmla="*/ 2679170 h 40"/>
              <a:gd name="T96" fmla="*/ 7029525 w 66"/>
              <a:gd name="T97" fmla="*/ 2934193 h 40"/>
              <a:gd name="T98" fmla="*/ 6639137 w 66"/>
              <a:gd name="T99" fmla="*/ 2679170 h 40"/>
              <a:gd name="T100" fmla="*/ 6378637 w 66"/>
              <a:gd name="T101" fmla="*/ 2934193 h 40"/>
              <a:gd name="T102" fmla="*/ 5988248 w 66"/>
              <a:gd name="T103" fmla="*/ 2679170 h 40"/>
              <a:gd name="T104" fmla="*/ 5988248 w 66"/>
              <a:gd name="T105" fmla="*/ 3061704 h 4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6" h="40">
                <a:moveTo>
                  <a:pt x="46" y="24"/>
                </a:moveTo>
                <a:lnTo>
                  <a:pt x="42" y="23"/>
                </a:lnTo>
                <a:lnTo>
                  <a:pt x="39" y="31"/>
                </a:lnTo>
                <a:lnTo>
                  <a:pt x="35" y="24"/>
                </a:lnTo>
                <a:lnTo>
                  <a:pt x="30" y="30"/>
                </a:lnTo>
                <a:lnTo>
                  <a:pt x="29" y="28"/>
                </a:lnTo>
                <a:lnTo>
                  <a:pt x="29" y="31"/>
                </a:lnTo>
                <a:lnTo>
                  <a:pt x="26" y="31"/>
                </a:lnTo>
                <a:cubicBezTo>
                  <a:pt x="26" y="31"/>
                  <a:pt x="26" y="35"/>
                  <a:pt x="26" y="37"/>
                </a:cubicBezTo>
                <a:lnTo>
                  <a:pt x="21" y="33"/>
                </a:lnTo>
                <a:lnTo>
                  <a:pt x="14" y="39"/>
                </a:lnTo>
                <a:lnTo>
                  <a:pt x="14" y="34"/>
                </a:lnTo>
                <a:lnTo>
                  <a:pt x="9" y="35"/>
                </a:lnTo>
                <a:lnTo>
                  <a:pt x="8" y="31"/>
                </a:lnTo>
                <a:lnTo>
                  <a:pt x="2" y="31"/>
                </a:lnTo>
                <a:lnTo>
                  <a:pt x="4" y="28"/>
                </a:lnTo>
                <a:lnTo>
                  <a:pt x="0" y="24"/>
                </a:lnTo>
                <a:lnTo>
                  <a:pt x="6" y="18"/>
                </a:lnTo>
                <a:lnTo>
                  <a:pt x="3" y="17"/>
                </a:lnTo>
                <a:lnTo>
                  <a:pt x="9" y="18"/>
                </a:lnTo>
                <a:cubicBezTo>
                  <a:pt x="9" y="18"/>
                  <a:pt x="6" y="17"/>
                  <a:pt x="8" y="15"/>
                </a:cubicBezTo>
                <a:lnTo>
                  <a:pt x="14" y="12"/>
                </a:lnTo>
                <a:lnTo>
                  <a:pt x="12" y="11"/>
                </a:lnTo>
                <a:lnTo>
                  <a:pt x="17" y="9"/>
                </a:lnTo>
                <a:lnTo>
                  <a:pt x="17" y="6"/>
                </a:lnTo>
                <a:lnTo>
                  <a:pt x="20" y="9"/>
                </a:lnTo>
                <a:lnTo>
                  <a:pt x="20" y="6"/>
                </a:lnTo>
                <a:lnTo>
                  <a:pt x="25" y="5"/>
                </a:lnTo>
                <a:lnTo>
                  <a:pt x="25" y="3"/>
                </a:lnTo>
                <a:lnTo>
                  <a:pt x="29" y="4"/>
                </a:lnTo>
                <a:lnTo>
                  <a:pt x="29" y="2"/>
                </a:lnTo>
                <a:lnTo>
                  <a:pt x="36" y="3"/>
                </a:lnTo>
                <a:lnTo>
                  <a:pt x="35" y="1"/>
                </a:lnTo>
                <a:lnTo>
                  <a:pt x="42" y="3"/>
                </a:lnTo>
                <a:cubicBezTo>
                  <a:pt x="42" y="3"/>
                  <a:pt x="40" y="0"/>
                  <a:pt x="42" y="2"/>
                </a:cubicBezTo>
                <a:cubicBezTo>
                  <a:pt x="44" y="2"/>
                  <a:pt x="45" y="4"/>
                  <a:pt x="45" y="4"/>
                </a:cubicBezTo>
                <a:cubicBezTo>
                  <a:pt x="45" y="4"/>
                  <a:pt x="45" y="2"/>
                  <a:pt x="47" y="2"/>
                </a:cubicBezTo>
                <a:cubicBezTo>
                  <a:pt x="48" y="2"/>
                  <a:pt x="50" y="5"/>
                  <a:pt x="50" y="5"/>
                </a:cubicBezTo>
                <a:cubicBezTo>
                  <a:pt x="50" y="5"/>
                  <a:pt x="51" y="3"/>
                  <a:pt x="53" y="4"/>
                </a:cubicBezTo>
                <a:cubicBezTo>
                  <a:pt x="54" y="5"/>
                  <a:pt x="57" y="8"/>
                  <a:pt x="57" y="8"/>
                </a:cubicBezTo>
                <a:cubicBezTo>
                  <a:pt x="57" y="8"/>
                  <a:pt x="60" y="8"/>
                  <a:pt x="61" y="9"/>
                </a:cubicBezTo>
                <a:lnTo>
                  <a:pt x="65" y="13"/>
                </a:lnTo>
                <a:lnTo>
                  <a:pt x="63" y="14"/>
                </a:lnTo>
                <a:cubicBezTo>
                  <a:pt x="64" y="14"/>
                  <a:pt x="61" y="18"/>
                  <a:pt x="61" y="18"/>
                </a:cubicBezTo>
                <a:lnTo>
                  <a:pt x="61" y="22"/>
                </a:lnTo>
                <a:lnTo>
                  <a:pt x="60" y="21"/>
                </a:lnTo>
                <a:lnTo>
                  <a:pt x="55" y="24"/>
                </a:lnTo>
                <a:lnTo>
                  <a:pt x="55" y="21"/>
                </a:lnTo>
                <a:lnTo>
                  <a:pt x="54" y="23"/>
                </a:lnTo>
                <a:lnTo>
                  <a:pt x="51" y="21"/>
                </a:lnTo>
                <a:lnTo>
                  <a:pt x="49" y="23"/>
                </a:lnTo>
                <a:lnTo>
                  <a:pt x="46" y="21"/>
                </a:lnTo>
                <a:lnTo>
                  <a:pt x="46" y="24"/>
                </a:ln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6" name="Freeform 3492">
            <a:extLst>
              <a:ext uri="{FF2B5EF4-FFF2-40B4-BE49-F238E27FC236}">
                <a16:creationId xmlns:a16="http://schemas.microsoft.com/office/drawing/2014/main" id="{6B72DCD2-907B-3C44-A2EC-2B0D8D598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2312988"/>
            <a:ext cx="28575" cy="14287"/>
          </a:xfrm>
          <a:custGeom>
            <a:avLst/>
            <a:gdLst>
              <a:gd name="T0" fmla="*/ 784908 w 79"/>
              <a:gd name="T1" fmla="*/ 3764102 h 41"/>
              <a:gd name="T2" fmla="*/ 784908 w 79"/>
              <a:gd name="T3" fmla="*/ 3035813 h 41"/>
              <a:gd name="T4" fmla="*/ 392454 w 79"/>
              <a:gd name="T5" fmla="*/ 3278692 h 41"/>
              <a:gd name="T6" fmla="*/ 523393 w 79"/>
              <a:gd name="T7" fmla="*/ 2550055 h 41"/>
              <a:gd name="T8" fmla="*/ 130939 w 79"/>
              <a:gd name="T9" fmla="*/ 2550055 h 41"/>
              <a:gd name="T10" fmla="*/ 392454 w 79"/>
              <a:gd name="T11" fmla="*/ 1821418 h 41"/>
              <a:gd name="T12" fmla="*/ 0 w 79"/>
              <a:gd name="T13" fmla="*/ 1699805 h 41"/>
              <a:gd name="T14" fmla="*/ 0 w 79"/>
              <a:gd name="T15" fmla="*/ 1335660 h 41"/>
              <a:gd name="T16" fmla="*/ 392454 w 79"/>
              <a:gd name="T17" fmla="*/ 1092781 h 41"/>
              <a:gd name="T18" fmla="*/ 915847 w 79"/>
              <a:gd name="T19" fmla="*/ 607023 h 41"/>
              <a:gd name="T20" fmla="*/ 2224148 w 79"/>
              <a:gd name="T21" fmla="*/ 607023 h 41"/>
              <a:gd name="T22" fmla="*/ 2355086 w 79"/>
              <a:gd name="T23" fmla="*/ 242879 h 41"/>
              <a:gd name="T24" fmla="*/ 3270933 w 79"/>
              <a:gd name="T25" fmla="*/ 242879 h 41"/>
              <a:gd name="T26" fmla="*/ 3924903 w 79"/>
              <a:gd name="T27" fmla="*/ 0 h 41"/>
              <a:gd name="T28" fmla="*/ 4186780 w 79"/>
              <a:gd name="T29" fmla="*/ 0 h 41"/>
              <a:gd name="T30" fmla="*/ 4317357 w 79"/>
              <a:gd name="T31" fmla="*/ 364144 h 41"/>
              <a:gd name="T32" fmla="*/ 5364142 w 79"/>
              <a:gd name="T33" fmla="*/ 485758 h 41"/>
              <a:gd name="T34" fmla="*/ 4971688 w 79"/>
              <a:gd name="T35" fmla="*/ 849902 h 41"/>
              <a:gd name="T36" fmla="*/ 5495081 w 79"/>
              <a:gd name="T37" fmla="*/ 1092781 h 41"/>
              <a:gd name="T38" fmla="*/ 6018474 w 79"/>
              <a:gd name="T39" fmla="*/ 1214395 h 41"/>
              <a:gd name="T40" fmla="*/ 6541505 w 79"/>
              <a:gd name="T41" fmla="*/ 849902 h 41"/>
              <a:gd name="T42" fmla="*/ 7064897 w 79"/>
              <a:gd name="T43" fmla="*/ 849902 h 41"/>
              <a:gd name="T44" fmla="*/ 7326775 w 79"/>
              <a:gd name="T45" fmla="*/ 1214395 h 41"/>
              <a:gd name="T46" fmla="*/ 7850167 w 79"/>
              <a:gd name="T47" fmla="*/ 1214395 h 41"/>
              <a:gd name="T48" fmla="*/ 7588290 w 79"/>
              <a:gd name="T49" fmla="*/ 1457274 h 41"/>
              <a:gd name="T50" fmla="*/ 8373198 w 79"/>
              <a:gd name="T51" fmla="*/ 1699805 h 41"/>
              <a:gd name="T52" fmla="*/ 8242622 w 79"/>
              <a:gd name="T53" fmla="*/ 1821418 h 41"/>
              <a:gd name="T54" fmla="*/ 8896591 w 79"/>
              <a:gd name="T55" fmla="*/ 1942684 h 41"/>
              <a:gd name="T56" fmla="*/ 9158468 w 79"/>
              <a:gd name="T57" fmla="*/ 1942684 h 41"/>
              <a:gd name="T58" fmla="*/ 9027530 w 79"/>
              <a:gd name="T59" fmla="*/ 2428442 h 41"/>
              <a:gd name="T60" fmla="*/ 9681499 w 79"/>
              <a:gd name="T61" fmla="*/ 3035813 h 41"/>
              <a:gd name="T62" fmla="*/ 10204892 w 79"/>
              <a:gd name="T63" fmla="*/ 3157079 h 41"/>
              <a:gd name="T64" fmla="*/ 9681499 w 79"/>
              <a:gd name="T65" fmla="*/ 3642837 h 41"/>
              <a:gd name="T66" fmla="*/ 9681499 w 79"/>
              <a:gd name="T67" fmla="*/ 4128595 h 41"/>
              <a:gd name="T68" fmla="*/ 9158468 w 79"/>
              <a:gd name="T69" fmla="*/ 4614353 h 41"/>
              <a:gd name="T70" fmla="*/ 8896591 w 79"/>
              <a:gd name="T71" fmla="*/ 4492739 h 41"/>
              <a:gd name="T72" fmla="*/ 8635076 w 79"/>
              <a:gd name="T73" fmla="*/ 4857232 h 41"/>
              <a:gd name="T74" fmla="*/ 7850167 w 79"/>
              <a:gd name="T75" fmla="*/ 4128595 h 41"/>
              <a:gd name="T76" fmla="*/ 7588290 w 79"/>
              <a:gd name="T77" fmla="*/ 4492739 h 41"/>
              <a:gd name="T78" fmla="*/ 6803382 w 79"/>
              <a:gd name="T79" fmla="*/ 4006981 h 41"/>
              <a:gd name="T80" fmla="*/ 6672443 w 79"/>
              <a:gd name="T81" fmla="*/ 4371474 h 41"/>
              <a:gd name="T82" fmla="*/ 6149051 w 79"/>
              <a:gd name="T83" fmla="*/ 3885716 h 41"/>
              <a:gd name="T84" fmla="*/ 5756597 w 79"/>
              <a:gd name="T85" fmla="*/ 4128595 h 41"/>
              <a:gd name="T86" fmla="*/ 5233204 w 79"/>
              <a:gd name="T87" fmla="*/ 3521223 h 41"/>
              <a:gd name="T88" fmla="*/ 4579234 w 79"/>
              <a:gd name="T89" fmla="*/ 3642837 h 41"/>
              <a:gd name="T90" fmla="*/ 4840750 w 79"/>
              <a:gd name="T91" fmla="*/ 3278692 h 41"/>
              <a:gd name="T92" fmla="*/ 4186780 w 79"/>
              <a:gd name="T93" fmla="*/ 3278692 h 41"/>
              <a:gd name="T94" fmla="*/ 3924903 w 79"/>
              <a:gd name="T95" fmla="*/ 2671321 h 41"/>
              <a:gd name="T96" fmla="*/ 3794326 w 79"/>
              <a:gd name="T97" fmla="*/ 3157079 h 41"/>
              <a:gd name="T98" fmla="*/ 3270933 w 79"/>
              <a:gd name="T99" fmla="*/ 3035813 h 41"/>
              <a:gd name="T100" fmla="*/ 2747541 w 79"/>
              <a:gd name="T101" fmla="*/ 3521223 h 41"/>
              <a:gd name="T102" fmla="*/ 2485663 w 79"/>
              <a:gd name="T103" fmla="*/ 3157079 h 41"/>
              <a:gd name="T104" fmla="*/ 2224148 w 79"/>
              <a:gd name="T105" fmla="*/ 3521223 h 41"/>
              <a:gd name="T106" fmla="*/ 1962632 w 79"/>
              <a:gd name="T107" fmla="*/ 3035813 h 41"/>
              <a:gd name="T108" fmla="*/ 1700755 w 79"/>
              <a:gd name="T109" fmla="*/ 3521223 h 41"/>
              <a:gd name="T110" fmla="*/ 1308301 w 79"/>
              <a:gd name="T111" fmla="*/ 3035813 h 41"/>
              <a:gd name="T112" fmla="*/ 784908 w 79"/>
              <a:gd name="T113" fmla="*/ 3764102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9" h="41">
                <a:moveTo>
                  <a:pt x="6" y="31"/>
                </a:moveTo>
                <a:lnTo>
                  <a:pt x="6" y="25"/>
                </a:lnTo>
                <a:lnTo>
                  <a:pt x="3" y="27"/>
                </a:lnTo>
                <a:lnTo>
                  <a:pt x="4" y="21"/>
                </a:lnTo>
                <a:lnTo>
                  <a:pt x="1" y="21"/>
                </a:lnTo>
                <a:lnTo>
                  <a:pt x="3" y="15"/>
                </a:lnTo>
                <a:lnTo>
                  <a:pt x="0" y="14"/>
                </a:lnTo>
                <a:lnTo>
                  <a:pt x="0" y="11"/>
                </a:lnTo>
                <a:lnTo>
                  <a:pt x="3" y="9"/>
                </a:lnTo>
                <a:lnTo>
                  <a:pt x="7" y="5"/>
                </a:lnTo>
                <a:lnTo>
                  <a:pt x="17" y="5"/>
                </a:lnTo>
                <a:lnTo>
                  <a:pt x="18" y="2"/>
                </a:lnTo>
                <a:cubicBezTo>
                  <a:pt x="18" y="2"/>
                  <a:pt x="24" y="2"/>
                  <a:pt x="25" y="2"/>
                </a:cubicBezTo>
                <a:cubicBezTo>
                  <a:pt x="26" y="4"/>
                  <a:pt x="30" y="0"/>
                  <a:pt x="30" y="0"/>
                </a:cubicBezTo>
                <a:lnTo>
                  <a:pt x="32" y="0"/>
                </a:lnTo>
                <a:lnTo>
                  <a:pt x="33" y="3"/>
                </a:lnTo>
                <a:cubicBezTo>
                  <a:pt x="33" y="3"/>
                  <a:pt x="38" y="2"/>
                  <a:pt x="41" y="4"/>
                </a:cubicBezTo>
                <a:lnTo>
                  <a:pt x="38" y="7"/>
                </a:lnTo>
                <a:lnTo>
                  <a:pt x="42" y="9"/>
                </a:lnTo>
                <a:lnTo>
                  <a:pt x="46" y="10"/>
                </a:lnTo>
                <a:lnTo>
                  <a:pt x="50" y="7"/>
                </a:lnTo>
                <a:lnTo>
                  <a:pt x="54" y="7"/>
                </a:lnTo>
                <a:lnTo>
                  <a:pt x="56" y="10"/>
                </a:lnTo>
                <a:lnTo>
                  <a:pt x="60" y="10"/>
                </a:lnTo>
                <a:lnTo>
                  <a:pt x="58" y="12"/>
                </a:lnTo>
                <a:lnTo>
                  <a:pt x="64" y="14"/>
                </a:lnTo>
                <a:lnTo>
                  <a:pt x="63" y="15"/>
                </a:lnTo>
                <a:cubicBezTo>
                  <a:pt x="63" y="15"/>
                  <a:pt x="65" y="16"/>
                  <a:pt x="68" y="16"/>
                </a:cubicBezTo>
                <a:lnTo>
                  <a:pt x="70" y="16"/>
                </a:lnTo>
                <a:cubicBezTo>
                  <a:pt x="70" y="16"/>
                  <a:pt x="70" y="19"/>
                  <a:pt x="69" y="20"/>
                </a:cubicBezTo>
                <a:cubicBezTo>
                  <a:pt x="69" y="20"/>
                  <a:pt x="70" y="25"/>
                  <a:pt x="74" y="25"/>
                </a:cubicBezTo>
                <a:cubicBezTo>
                  <a:pt x="77" y="25"/>
                  <a:pt x="77" y="25"/>
                  <a:pt x="78" y="26"/>
                </a:cubicBezTo>
                <a:cubicBezTo>
                  <a:pt x="78" y="27"/>
                  <a:pt x="78" y="30"/>
                  <a:pt x="74" y="30"/>
                </a:cubicBezTo>
                <a:lnTo>
                  <a:pt x="74" y="34"/>
                </a:lnTo>
                <a:cubicBezTo>
                  <a:pt x="74" y="34"/>
                  <a:pt x="71" y="37"/>
                  <a:pt x="70" y="38"/>
                </a:cubicBezTo>
                <a:lnTo>
                  <a:pt x="68" y="37"/>
                </a:lnTo>
                <a:cubicBezTo>
                  <a:pt x="68" y="37"/>
                  <a:pt x="66" y="39"/>
                  <a:pt x="66" y="40"/>
                </a:cubicBezTo>
                <a:cubicBezTo>
                  <a:pt x="66" y="40"/>
                  <a:pt x="61" y="34"/>
                  <a:pt x="60" y="34"/>
                </a:cubicBezTo>
                <a:cubicBezTo>
                  <a:pt x="57" y="34"/>
                  <a:pt x="58" y="37"/>
                  <a:pt x="58" y="37"/>
                </a:cubicBezTo>
                <a:lnTo>
                  <a:pt x="52" y="33"/>
                </a:lnTo>
                <a:lnTo>
                  <a:pt x="51" y="36"/>
                </a:lnTo>
                <a:lnTo>
                  <a:pt x="47" y="32"/>
                </a:lnTo>
                <a:lnTo>
                  <a:pt x="44" y="34"/>
                </a:lnTo>
                <a:lnTo>
                  <a:pt x="40" y="29"/>
                </a:lnTo>
                <a:lnTo>
                  <a:pt x="35" y="30"/>
                </a:lnTo>
                <a:lnTo>
                  <a:pt x="37" y="27"/>
                </a:lnTo>
                <a:lnTo>
                  <a:pt x="32" y="27"/>
                </a:lnTo>
                <a:lnTo>
                  <a:pt x="30" y="22"/>
                </a:lnTo>
                <a:lnTo>
                  <a:pt x="29" y="26"/>
                </a:lnTo>
                <a:lnTo>
                  <a:pt x="25" y="25"/>
                </a:lnTo>
                <a:lnTo>
                  <a:pt x="21" y="29"/>
                </a:lnTo>
                <a:cubicBezTo>
                  <a:pt x="21" y="29"/>
                  <a:pt x="20" y="28"/>
                  <a:pt x="19" y="26"/>
                </a:cubicBezTo>
                <a:cubicBezTo>
                  <a:pt x="19" y="25"/>
                  <a:pt x="17" y="29"/>
                  <a:pt x="17" y="29"/>
                </a:cubicBezTo>
                <a:lnTo>
                  <a:pt x="15" y="25"/>
                </a:lnTo>
                <a:lnTo>
                  <a:pt x="13" y="29"/>
                </a:lnTo>
                <a:cubicBezTo>
                  <a:pt x="13" y="29"/>
                  <a:pt x="13" y="26"/>
                  <a:pt x="10" y="25"/>
                </a:cubicBezTo>
                <a:cubicBezTo>
                  <a:pt x="9" y="25"/>
                  <a:pt x="6" y="30"/>
                  <a:pt x="6" y="31"/>
                </a:cubicBezTo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7" name="Freeform 3493">
            <a:extLst>
              <a:ext uri="{FF2B5EF4-FFF2-40B4-BE49-F238E27FC236}">
                <a16:creationId xmlns:a16="http://schemas.microsoft.com/office/drawing/2014/main" id="{79B9458F-F604-C342-BA5D-DA14DC908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308225"/>
            <a:ext cx="11112" cy="7938"/>
          </a:xfrm>
          <a:custGeom>
            <a:avLst/>
            <a:gdLst>
              <a:gd name="T0" fmla="*/ 0 w 33"/>
              <a:gd name="T1" fmla="*/ 2857680 h 21"/>
              <a:gd name="T2" fmla="*/ 113477 w 33"/>
              <a:gd name="T3" fmla="*/ 2143260 h 21"/>
              <a:gd name="T4" fmla="*/ 567049 w 33"/>
              <a:gd name="T5" fmla="*/ 2429028 h 21"/>
              <a:gd name="T6" fmla="*/ 0 w 33"/>
              <a:gd name="T7" fmla="*/ 2857680 h 21"/>
              <a:gd name="T8" fmla="*/ 567049 w 33"/>
              <a:gd name="T9" fmla="*/ 1714608 h 21"/>
              <a:gd name="T10" fmla="*/ 907143 w 33"/>
              <a:gd name="T11" fmla="*/ 2000376 h 21"/>
              <a:gd name="T12" fmla="*/ 567049 w 33"/>
              <a:gd name="T13" fmla="*/ 2286144 h 21"/>
              <a:gd name="T14" fmla="*/ 567049 w 33"/>
              <a:gd name="T15" fmla="*/ 1714608 h 21"/>
              <a:gd name="T16" fmla="*/ 1247238 w 33"/>
              <a:gd name="T17" fmla="*/ 2429028 h 21"/>
              <a:gd name="T18" fmla="*/ 907143 w 33"/>
              <a:gd name="T19" fmla="*/ 2000376 h 21"/>
              <a:gd name="T20" fmla="*/ 1247238 w 33"/>
              <a:gd name="T21" fmla="*/ 1714608 h 21"/>
              <a:gd name="T22" fmla="*/ 1247238 w 33"/>
              <a:gd name="T23" fmla="*/ 2429028 h 21"/>
              <a:gd name="T24" fmla="*/ 1247238 w 33"/>
              <a:gd name="T25" fmla="*/ 1571724 h 21"/>
              <a:gd name="T26" fmla="*/ 1587332 w 33"/>
              <a:gd name="T27" fmla="*/ 1571724 h 21"/>
              <a:gd name="T28" fmla="*/ 1247238 w 33"/>
              <a:gd name="T29" fmla="*/ 1714608 h 21"/>
              <a:gd name="T30" fmla="*/ 1247238 w 33"/>
              <a:gd name="T31" fmla="*/ 1571724 h 21"/>
              <a:gd name="T32" fmla="*/ 1814287 w 33"/>
              <a:gd name="T33" fmla="*/ 1714608 h 21"/>
              <a:gd name="T34" fmla="*/ 1587332 w 33"/>
              <a:gd name="T35" fmla="*/ 1571724 h 21"/>
              <a:gd name="T36" fmla="*/ 3515096 w 33"/>
              <a:gd name="T37" fmla="*/ 0 h 21"/>
              <a:gd name="T38" fmla="*/ 3628236 w 33"/>
              <a:gd name="T39" fmla="*/ 714420 h 21"/>
              <a:gd name="T40" fmla="*/ 2948047 w 33"/>
              <a:gd name="T41" fmla="*/ 714420 h 21"/>
              <a:gd name="T42" fmla="*/ 3288142 w 33"/>
              <a:gd name="T43" fmla="*/ 1285956 h 21"/>
              <a:gd name="T44" fmla="*/ 2834570 w 33"/>
              <a:gd name="T45" fmla="*/ 857304 h 21"/>
              <a:gd name="T46" fmla="*/ 2834570 w 33"/>
              <a:gd name="T47" fmla="*/ 1714608 h 21"/>
              <a:gd name="T48" fmla="*/ 2154381 w 33"/>
              <a:gd name="T49" fmla="*/ 1428840 h 21"/>
              <a:gd name="T50" fmla="*/ 1814287 w 33"/>
              <a:gd name="T51" fmla="*/ 1714608 h 2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3" h="21">
                <a:moveTo>
                  <a:pt x="0" y="20"/>
                </a:moveTo>
                <a:cubicBezTo>
                  <a:pt x="0" y="20"/>
                  <a:pt x="2" y="16"/>
                  <a:pt x="1" y="15"/>
                </a:cubicBezTo>
                <a:cubicBezTo>
                  <a:pt x="0" y="13"/>
                  <a:pt x="4" y="16"/>
                  <a:pt x="5" y="17"/>
                </a:cubicBezTo>
                <a:lnTo>
                  <a:pt x="0" y="20"/>
                </a:lnTo>
                <a:close/>
                <a:moveTo>
                  <a:pt x="5" y="12"/>
                </a:moveTo>
                <a:cubicBezTo>
                  <a:pt x="5" y="12"/>
                  <a:pt x="7" y="13"/>
                  <a:pt x="8" y="14"/>
                </a:cubicBezTo>
                <a:lnTo>
                  <a:pt x="5" y="16"/>
                </a:lnTo>
                <a:cubicBezTo>
                  <a:pt x="6" y="15"/>
                  <a:pt x="6" y="13"/>
                  <a:pt x="5" y="12"/>
                </a:cubicBezTo>
                <a:close/>
                <a:moveTo>
                  <a:pt x="11" y="17"/>
                </a:moveTo>
                <a:cubicBezTo>
                  <a:pt x="11" y="17"/>
                  <a:pt x="10" y="16"/>
                  <a:pt x="8" y="14"/>
                </a:cubicBezTo>
                <a:lnTo>
                  <a:pt x="11" y="12"/>
                </a:lnTo>
                <a:cubicBezTo>
                  <a:pt x="11" y="14"/>
                  <a:pt x="11" y="17"/>
                  <a:pt x="11" y="17"/>
                </a:cubicBezTo>
                <a:close/>
                <a:moveTo>
                  <a:pt x="11" y="11"/>
                </a:moveTo>
                <a:cubicBezTo>
                  <a:pt x="11" y="10"/>
                  <a:pt x="12" y="10"/>
                  <a:pt x="14" y="11"/>
                </a:cubicBezTo>
                <a:lnTo>
                  <a:pt x="11" y="12"/>
                </a:lnTo>
                <a:lnTo>
                  <a:pt x="11" y="11"/>
                </a:lnTo>
                <a:close/>
                <a:moveTo>
                  <a:pt x="16" y="12"/>
                </a:moveTo>
                <a:cubicBezTo>
                  <a:pt x="16" y="12"/>
                  <a:pt x="15" y="11"/>
                  <a:pt x="14" y="11"/>
                </a:cubicBezTo>
                <a:lnTo>
                  <a:pt x="31" y="0"/>
                </a:lnTo>
                <a:lnTo>
                  <a:pt x="32" y="5"/>
                </a:lnTo>
                <a:lnTo>
                  <a:pt x="26" y="5"/>
                </a:lnTo>
                <a:lnTo>
                  <a:pt x="29" y="9"/>
                </a:lnTo>
                <a:cubicBezTo>
                  <a:pt x="29" y="9"/>
                  <a:pt x="26" y="7"/>
                  <a:pt x="25" y="6"/>
                </a:cubicBezTo>
                <a:cubicBezTo>
                  <a:pt x="26" y="8"/>
                  <a:pt x="25" y="12"/>
                  <a:pt x="25" y="12"/>
                </a:cubicBezTo>
                <a:cubicBezTo>
                  <a:pt x="25" y="12"/>
                  <a:pt x="17" y="8"/>
                  <a:pt x="19" y="10"/>
                </a:cubicBezTo>
                <a:cubicBezTo>
                  <a:pt x="21" y="11"/>
                  <a:pt x="16" y="12"/>
                  <a:pt x="16" y="12"/>
                </a:cubicBezTo>
                <a:close/>
              </a:path>
            </a:pathLst>
          </a:custGeom>
          <a:solidFill>
            <a:srgbClr val="479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8" name="Freeform 3494">
            <a:extLst>
              <a:ext uri="{FF2B5EF4-FFF2-40B4-BE49-F238E27FC236}">
                <a16:creationId xmlns:a16="http://schemas.microsoft.com/office/drawing/2014/main" id="{504F66C7-47FA-2347-847E-44A97C9E3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308225"/>
            <a:ext cx="12700" cy="7938"/>
          </a:xfrm>
          <a:custGeom>
            <a:avLst/>
            <a:gdLst>
              <a:gd name="T0" fmla="*/ 263434 w 35"/>
              <a:gd name="T1" fmla="*/ 2857680 h 21"/>
              <a:gd name="T2" fmla="*/ 0 w 35"/>
              <a:gd name="T3" fmla="*/ 2857680 h 21"/>
              <a:gd name="T4" fmla="*/ 263434 w 35"/>
              <a:gd name="T5" fmla="*/ 2143260 h 21"/>
              <a:gd name="T6" fmla="*/ 789940 w 35"/>
              <a:gd name="T7" fmla="*/ 2143260 h 21"/>
              <a:gd name="T8" fmla="*/ 789940 w 35"/>
              <a:gd name="T9" fmla="*/ 1714608 h 21"/>
              <a:gd name="T10" fmla="*/ 1579880 w 35"/>
              <a:gd name="T11" fmla="*/ 2143260 h 21"/>
              <a:gd name="T12" fmla="*/ 1711597 w 35"/>
              <a:gd name="T13" fmla="*/ 1571724 h 21"/>
              <a:gd name="T14" fmla="*/ 1711597 w 35"/>
              <a:gd name="T15" fmla="*/ 1571724 h 21"/>
              <a:gd name="T16" fmla="*/ 1843314 w 35"/>
              <a:gd name="T17" fmla="*/ 2429028 h 21"/>
              <a:gd name="T18" fmla="*/ 1843314 w 35"/>
              <a:gd name="T19" fmla="*/ 2857680 h 21"/>
              <a:gd name="T20" fmla="*/ 1579880 w 35"/>
              <a:gd name="T21" fmla="*/ 2571912 h 21"/>
              <a:gd name="T22" fmla="*/ 1185091 w 35"/>
              <a:gd name="T23" fmla="*/ 2000376 h 21"/>
              <a:gd name="T24" fmla="*/ 1053374 w 35"/>
              <a:gd name="T25" fmla="*/ 2571912 h 21"/>
              <a:gd name="T26" fmla="*/ 921657 w 35"/>
              <a:gd name="T27" fmla="*/ 2857680 h 21"/>
              <a:gd name="T28" fmla="*/ 789940 w 35"/>
              <a:gd name="T29" fmla="*/ 2571912 h 21"/>
              <a:gd name="T30" fmla="*/ 263434 w 35"/>
              <a:gd name="T31" fmla="*/ 2143260 h 21"/>
              <a:gd name="T32" fmla="*/ 263434 w 35"/>
              <a:gd name="T33" fmla="*/ 2857680 h 21"/>
              <a:gd name="T34" fmla="*/ 1711597 w 35"/>
              <a:gd name="T35" fmla="*/ 1571724 h 21"/>
              <a:gd name="T36" fmla="*/ 2501537 w 35"/>
              <a:gd name="T37" fmla="*/ 1571724 h 21"/>
              <a:gd name="T38" fmla="*/ 2764971 w 35"/>
              <a:gd name="T39" fmla="*/ 1571724 h 21"/>
              <a:gd name="T40" fmla="*/ 2501537 w 35"/>
              <a:gd name="T41" fmla="*/ 1428840 h 21"/>
              <a:gd name="T42" fmla="*/ 2764971 w 35"/>
              <a:gd name="T43" fmla="*/ 1285956 h 21"/>
              <a:gd name="T44" fmla="*/ 3686629 w 35"/>
              <a:gd name="T45" fmla="*/ 1571724 h 21"/>
              <a:gd name="T46" fmla="*/ 3423194 w 35"/>
              <a:gd name="T47" fmla="*/ 1000188 h 21"/>
              <a:gd name="T48" fmla="*/ 3423194 w 35"/>
              <a:gd name="T49" fmla="*/ 857304 h 21"/>
              <a:gd name="T50" fmla="*/ 3686629 w 35"/>
              <a:gd name="T51" fmla="*/ 857304 h 21"/>
              <a:gd name="T52" fmla="*/ 3686629 w 35"/>
              <a:gd name="T53" fmla="*/ 428652 h 21"/>
              <a:gd name="T54" fmla="*/ 4476569 w 35"/>
              <a:gd name="T55" fmla="*/ 571536 h 21"/>
              <a:gd name="T56" fmla="*/ 4344851 w 35"/>
              <a:gd name="T57" fmla="*/ 0 h 21"/>
              <a:gd name="T58" fmla="*/ 4476569 w 35"/>
              <a:gd name="T59" fmla="*/ 0 h 21"/>
              <a:gd name="T60" fmla="*/ 4476569 w 35"/>
              <a:gd name="T61" fmla="*/ 714420 h 21"/>
              <a:gd name="T62" fmla="*/ 4081780 w 35"/>
              <a:gd name="T63" fmla="*/ 857304 h 21"/>
              <a:gd name="T64" fmla="*/ 4344851 w 35"/>
              <a:gd name="T65" fmla="*/ 1571724 h 21"/>
              <a:gd name="T66" fmla="*/ 4081780 w 35"/>
              <a:gd name="T67" fmla="*/ 1285956 h 21"/>
              <a:gd name="T68" fmla="*/ 3686629 w 35"/>
              <a:gd name="T69" fmla="*/ 1143072 h 21"/>
              <a:gd name="T70" fmla="*/ 3686629 w 35"/>
              <a:gd name="T71" fmla="*/ 1714608 h 21"/>
              <a:gd name="T72" fmla="*/ 2764971 w 35"/>
              <a:gd name="T73" fmla="*/ 1428840 h 21"/>
              <a:gd name="T74" fmla="*/ 2501537 w 35"/>
              <a:gd name="T75" fmla="*/ 1714608 h 21"/>
              <a:gd name="T76" fmla="*/ 1711597 w 35"/>
              <a:gd name="T77" fmla="*/ 1571724 h 2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5" h="21">
                <a:moveTo>
                  <a:pt x="2" y="20"/>
                </a:moveTo>
                <a:lnTo>
                  <a:pt x="0" y="20"/>
                </a:lnTo>
                <a:cubicBezTo>
                  <a:pt x="2" y="18"/>
                  <a:pt x="2" y="15"/>
                  <a:pt x="2" y="15"/>
                </a:cubicBezTo>
                <a:cubicBezTo>
                  <a:pt x="2" y="13"/>
                  <a:pt x="3" y="12"/>
                  <a:pt x="6" y="15"/>
                </a:cubicBezTo>
                <a:cubicBezTo>
                  <a:pt x="6" y="15"/>
                  <a:pt x="7" y="13"/>
                  <a:pt x="6" y="12"/>
                </a:cubicBezTo>
                <a:cubicBezTo>
                  <a:pt x="7" y="11"/>
                  <a:pt x="8" y="11"/>
                  <a:pt x="12" y="15"/>
                </a:cubicBezTo>
                <a:cubicBezTo>
                  <a:pt x="13" y="13"/>
                  <a:pt x="13" y="11"/>
                  <a:pt x="13" y="11"/>
                </a:cubicBezTo>
                <a:cubicBezTo>
                  <a:pt x="15" y="11"/>
                  <a:pt x="14" y="15"/>
                  <a:pt x="14" y="17"/>
                </a:cubicBezTo>
                <a:lnTo>
                  <a:pt x="14" y="20"/>
                </a:lnTo>
                <a:lnTo>
                  <a:pt x="12" y="18"/>
                </a:lnTo>
                <a:cubicBezTo>
                  <a:pt x="12" y="16"/>
                  <a:pt x="9" y="15"/>
                  <a:pt x="9" y="14"/>
                </a:cubicBezTo>
                <a:cubicBezTo>
                  <a:pt x="9" y="15"/>
                  <a:pt x="8" y="17"/>
                  <a:pt x="8" y="18"/>
                </a:cubicBezTo>
                <a:lnTo>
                  <a:pt x="7" y="20"/>
                </a:lnTo>
                <a:lnTo>
                  <a:pt x="6" y="18"/>
                </a:lnTo>
                <a:cubicBezTo>
                  <a:pt x="5" y="16"/>
                  <a:pt x="3" y="15"/>
                  <a:pt x="2" y="15"/>
                </a:cubicBezTo>
                <a:cubicBezTo>
                  <a:pt x="5" y="16"/>
                  <a:pt x="2" y="20"/>
                  <a:pt x="2" y="20"/>
                </a:cubicBezTo>
                <a:close/>
                <a:moveTo>
                  <a:pt x="13" y="11"/>
                </a:moveTo>
                <a:cubicBezTo>
                  <a:pt x="13" y="9"/>
                  <a:pt x="13" y="9"/>
                  <a:pt x="19" y="11"/>
                </a:cubicBezTo>
                <a:lnTo>
                  <a:pt x="21" y="11"/>
                </a:lnTo>
                <a:lnTo>
                  <a:pt x="19" y="10"/>
                </a:lnTo>
                <a:lnTo>
                  <a:pt x="21" y="9"/>
                </a:lnTo>
                <a:cubicBezTo>
                  <a:pt x="21" y="8"/>
                  <a:pt x="21" y="8"/>
                  <a:pt x="28" y="11"/>
                </a:cubicBezTo>
                <a:cubicBezTo>
                  <a:pt x="26" y="10"/>
                  <a:pt x="27" y="8"/>
                  <a:pt x="26" y="7"/>
                </a:cubicBezTo>
                <a:lnTo>
                  <a:pt x="26" y="6"/>
                </a:lnTo>
                <a:cubicBezTo>
                  <a:pt x="26" y="6"/>
                  <a:pt x="26" y="6"/>
                  <a:pt x="28" y="6"/>
                </a:cubicBezTo>
                <a:lnTo>
                  <a:pt x="28" y="3"/>
                </a:lnTo>
                <a:lnTo>
                  <a:pt x="34" y="4"/>
                </a:lnTo>
                <a:lnTo>
                  <a:pt x="33" y="0"/>
                </a:lnTo>
                <a:lnTo>
                  <a:pt x="34" y="0"/>
                </a:lnTo>
                <a:lnTo>
                  <a:pt x="34" y="5"/>
                </a:lnTo>
                <a:lnTo>
                  <a:pt x="31" y="6"/>
                </a:lnTo>
                <a:lnTo>
                  <a:pt x="33" y="11"/>
                </a:lnTo>
                <a:lnTo>
                  <a:pt x="31" y="9"/>
                </a:lnTo>
                <a:lnTo>
                  <a:pt x="28" y="8"/>
                </a:lnTo>
                <a:cubicBezTo>
                  <a:pt x="28" y="10"/>
                  <a:pt x="28" y="12"/>
                  <a:pt x="28" y="12"/>
                </a:cubicBezTo>
                <a:cubicBezTo>
                  <a:pt x="25" y="11"/>
                  <a:pt x="22" y="10"/>
                  <a:pt x="21" y="10"/>
                </a:cubicBezTo>
                <a:cubicBezTo>
                  <a:pt x="22" y="12"/>
                  <a:pt x="19" y="12"/>
                  <a:pt x="19" y="12"/>
                </a:cubicBezTo>
                <a:cubicBezTo>
                  <a:pt x="17" y="12"/>
                  <a:pt x="14" y="11"/>
                  <a:pt x="13" y="11"/>
                </a:cubicBezTo>
                <a:close/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9" name="Freeform 3495">
            <a:extLst>
              <a:ext uri="{FF2B5EF4-FFF2-40B4-BE49-F238E27FC236}">
                <a16:creationId xmlns:a16="http://schemas.microsoft.com/office/drawing/2014/main" id="{C6648773-32D3-D64F-ACA1-92A891DF8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330450"/>
            <a:ext cx="9525" cy="3175"/>
          </a:xfrm>
          <a:custGeom>
            <a:avLst/>
            <a:gdLst>
              <a:gd name="T0" fmla="*/ 0 w 27"/>
              <a:gd name="T1" fmla="*/ 871008 h 9"/>
              <a:gd name="T2" fmla="*/ 373239 w 27"/>
              <a:gd name="T3" fmla="*/ 622300 h 9"/>
              <a:gd name="T4" fmla="*/ 497769 w 27"/>
              <a:gd name="T5" fmla="*/ 746831 h 9"/>
              <a:gd name="T6" fmla="*/ 0 w 27"/>
              <a:gd name="T7" fmla="*/ 871008 h 9"/>
              <a:gd name="T8" fmla="*/ 746831 w 27"/>
              <a:gd name="T9" fmla="*/ 995539 h 9"/>
              <a:gd name="T10" fmla="*/ 497769 w 27"/>
              <a:gd name="T11" fmla="*/ 746831 h 9"/>
              <a:gd name="T12" fmla="*/ 995539 w 27"/>
              <a:gd name="T13" fmla="*/ 622300 h 9"/>
              <a:gd name="T14" fmla="*/ 746831 w 27"/>
              <a:gd name="T15" fmla="*/ 995539 h 9"/>
              <a:gd name="T16" fmla="*/ 1120069 w 27"/>
              <a:gd name="T17" fmla="*/ 373239 h 9"/>
              <a:gd name="T18" fmla="*/ 1369131 w 27"/>
              <a:gd name="T19" fmla="*/ 497769 h 9"/>
              <a:gd name="T20" fmla="*/ 995539 w 27"/>
              <a:gd name="T21" fmla="*/ 622300 h 9"/>
              <a:gd name="T22" fmla="*/ 1120069 w 27"/>
              <a:gd name="T23" fmla="*/ 373239 h 9"/>
              <a:gd name="T24" fmla="*/ 1742369 w 27"/>
              <a:gd name="T25" fmla="*/ 871008 h 9"/>
              <a:gd name="T26" fmla="*/ 1369131 w 27"/>
              <a:gd name="T27" fmla="*/ 497769 h 9"/>
              <a:gd name="T28" fmla="*/ 1742369 w 27"/>
              <a:gd name="T29" fmla="*/ 373239 h 9"/>
              <a:gd name="T30" fmla="*/ 1742369 w 27"/>
              <a:gd name="T31" fmla="*/ 871008 h 9"/>
              <a:gd name="T32" fmla="*/ 2240139 w 27"/>
              <a:gd name="T33" fmla="*/ 622300 h 9"/>
              <a:gd name="T34" fmla="*/ 1866900 w 27"/>
              <a:gd name="T35" fmla="*/ 373239 h 9"/>
              <a:gd name="T36" fmla="*/ 3235678 w 27"/>
              <a:gd name="T37" fmla="*/ 0 h 9"/>
              <a:gd name="T38" fmla="*/ 3235678 w 27"/>
              <a:gd name="T39" fmla="*/ 249061 h 9"/>
              <a:gd name="T40" fmla="*/ 2986969 w 27"/>
              <a:gd name="T41" fmla="*/ 124531 h 9"/>
              <a:gd name="T42" fmla="*/ 2862439 w 27"/>
              <a:gd name="T43" fmla="*/ 622300 h 9"/>
              <a:gd name="T44" fmla="*/ 2364669 w 27"/>
              <a:gd name="T45" fmla="*/ 249061 h 9"/>
              <a:gd name="T46" fmla="*/ 2240139 w 27"/>
              <a:gd name="T47" fmla="*/ 622300 h 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7" h="9">
                <a:moveTo>
                  <a:pt x="0" y="7"/>
                </a:moveTo>
                <a:lnTo>
                  <a:pt x="3" y="5"/>
                </a:lnTo>
                <a:lnTo>
                  <a:pt x="4" y="6"/>
                </a:lnTo>
                <a:lnTo>
                  <a:pt x="0" y="7"/>
                </a:lnTo>
                <a:close/>
                <a:moveTo>
                  <a:pt x="6" y="8"/>
                </a:moveTo>
                <a:lnTo>
                  <a:pt x="4" y="6"/>
                </a:lnTo>
                <a:lnTo>
                  <a:pt x="8" y="5"/>
                </a:lnTo>
                <a:lnTo>
                  <a:pt x="6" y="8"/>
                </a:lnTo>
                <a:close/>
                <a:moveTo>
                  <a:pt x="9" y="3"/>
                </a:moveTo>
                <a:lnTo>
                  <a:pt x="11" y="4"/>
                </a:lnTo>
                <a:lnTo>
                  <a:pt x="8" y="5"/>
                </a:lnTo>
                <a:lnTo>
                  <a:pt x="9" y="3"/>
                </a:lnTo>
                <a:close/>
                <a:moveTo>
                  <a:pt x="14" y="7"/>
                </a:moveTo>
                <a:lnTo>
                  <a:pt x="11" y="4"/>
                </a:lnTo>
                <a:lnTo>
                  <a:pt x="14" y="3"/>
                </a:lnTo>
                <a:lnTo>
                  <a:pt x="14" y="7"/>
                </a:lnTo>
                <a:close/>
                <a:moveTo>
                  <a:pt x="18" y="5"/>
                </a:moveTo>
                <a:lnTo>
                  <a:pt x="15" y="3"/>
                </a:lnTo>
                <a:lnTo>
                  <a:pt x="26" y="0"/>
                </a:lnTo>
                <a:lnTo>
                  <a:pt x="26" y="2"/>
                </a:lnTo>
                <a:lnTo>
                  <a:pt x="24" y="1"/>
                </a:lnTo>
                <a:lnTo>
                  <a:pt x="23" y="5"/>
                </a:lnTo>
                <a:lnTo>
                  <a:pt x="19" y="2"/>
                </a:lnTo>
                <a:lnTo>
                  <a:pt x="18" y="5"/>
                </a:lnTo>
                <a:close/>
              </a:path>
            </a:pathLst>
          </a:custGeom>
          <a:solidFill>
            <a:srgbClr val="50B0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0" name="Freeform 3496">
            <a:extLst>
              <a:ext uri="{FF2B5EF4-FFF2-40B4-BE49-F238E27FC236}">
                <a16:creationId xmlns:a16="http://schemas.microsoft.com/office/drawing/2014/main" id="{0AAFA096-8468-B54F-82EF-F33AEE1C1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330450"/>
            <a:ext cx="11113" cy="3175"/>
          </a:xfrm>
          <a:custGeom>
            <a:avLst/>
            <a:gdLst>
              <a:gd name="T0" fmla="*/ 2202673 w 29"/>
              <a:gd name="T1" fmla="*/ 907415 h 10"/>
              <a:gd name="T2" fmla="*/ 1468449 w 29"/>
              <a:gd name="T3" fmla="*/ 302578 h 10"/>
              <a:gd name="T4" fmla="*/ 1027761 w 29"/>
              <a:gd name="T5" fmla="*/ 907415 h 10"/>
              <a:gd name="T6" fmla="*/ 440688 w 29"/>
              <a:gd name="T7" fmla="*/ 705803 h 10"/>
              <a:gd name="T8" fmla="*/ 293536 w 29"/>
              <a:gd name="T9" fmla="*/ 705803 h 10"/>
              <a:gd name="T10" fmla="*/ 0 w 29"/>
              <a:gd name="T11" fmla="*/ 705803 h 10"/>
              <a:gd name="T12" fmla="*/ 440688 w 29"/>
              <a:gd name="T13" fmla="*/ 504190 h 10"/>
              <a:gd name="T14" fmla="*/ 1027761 w 29"/>
              <a:gd name="T15" fmla="*/ 705803 h 10"/>
              <a:gd name="T16" fmla="*/ 1468449 w 29"/>
              <a:gd name="T17" fmla="*/ 201613 h 10"/>
              <a:gd name="T18" fmla="*/ 1909137 w 29"/>
              <a:gd name="T19" fmla="*/ 504190 h 10"/>
              <a:gd name="T20" fmla="*/ 1909137 w 29"/>
              <a:gd name="T21" fmla="*/ 302578 h 10"/>
              <a:gd name="T22" fmla="*/ 2936898 w 29"/>
              <a:gd name="T23" fmla="*/ 302578 h 10"/>
              <a:gd name="T24" fmla="*/ 2790129 w 29"/>
              <a:gd name="T25" fmla="*/ 201613 h 10"/>
              <a:gd name="T26" fmla="*/ 3524354 w 29"/>
              <a:gd name="T27" fmla="*/ 302578 h 10"/>
              <a:gd name="T28" fmla="*/ 3524354 w 29"/>
              <a:gd name="T29" fmla="*/ 100965 h 10"/>
              <a:gd name="T30" fmla="*/ 3965042 w 29"/>
              <a:gd name="T31" fmla="*/ 100965 h 10"/>
              <a:gd name="T32" fmla="*/ 3817890 w 29"/>
              <a:gd name="T33" fmla="*/ 0 h 10"/>
              <a:gd name="T34" fmla="*/ 4111810 w 29"/>
              <a:gd name="T35" fmla="*/ 0 h 10"/>
              <a:gd name="T36" fmla="*/ 3965042 w 29"/>
              <a:gd name="T37" fmla="*/ 201613 h 10"/>
              <a:gd name="T38" fmla="*/ 3524354 w 29"/>
              <a:gd name="T39" fmla="*/ 201613 h 10"/>
              <a:gd name="T40" fmla="*/ 3817890 w 29"/>
              <a:gd name="T41" fmla="*/ 504190 h 10"/>
              <a:gd name="T42" fmla="*/ 3671122 w 29"/>
              <a:gd name="T43" fmla="*/ 705803 h 10"/>
              <a:gd name="T44" fmla="*/ 2936898 w 29"/>
              <a:gd name="T45" fmla="*/ 302578 h 10"/>
              <a:gd name="T46" fmla="*/ 2936898 w 29"/>
              <a:gd name="T47" fmla="*/ 504190 h 10"/>
              <a:gd name="T48" fmla="*/ 2202673 w 29"/>
              <a:gd name="T49" fmla="*/ 302578 h 10"/>
              <a:gd name="T50" fmla="*/ 2202673 w 29"/>
              <a:gd name="T51" fmla="*/ 705803 h 10"/>
              <a:gd name="T52" fmla="*/ 2202673 w 29"/>
              <a:gd name="T53" fmla="*/ 907415 h 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9" h="10">
                <a:moveTo>
                  <a:pt x="15" y="9"/>
                </a:moveTo>
                <a:lnTo>
                  <a:pt x="10" y="3"/>
                </a:lnTo>
                <a:lnTo>
                  <a:pt x="7" y="9"/>
                </a:lnTo>
                <a:lnTo>
                  <a:pt x="3" y="7"/>
                </a:lnTo>
                <a:lnTo>
                  <a:pt x="2" y="7"/>
                </a:lnTo>
                <a:lnTo>
                  <a:pt x="0" y="7"/>
                </a:lnTo>
                <a:lnTo>
                  <a:pt x="3" y="5"/>
                </a:lnTo>
                <a:lnTo>
                  <a:pt x="7" y="7"/>
                </a:lnTo>
                <a:lnTo>
                  <a:pt x="10" y="2"/>
                </a:lnTo>
                <a:lnTo>
                  <a:pt x="13" y="5"/>
                </a:lnTo>
                <a:lnTo>
                  <a:pt x="13" y="3"/>
                </a:lnTo>
                <a:lnTo>
                  <a:pt x="20" y="3"/>
                </a:lnTo>
                <a:lnTo>
                  <a:pt x="19" y="2"/>
                </a:lnTo>
                <a:lnTo>
                  <a:pt x="24" y="3"/>
                </a:lnTo>
                <a:lnTo>
                  <a:pt x="24" y="1"/>
                </a:lnTo>
                <a:lnTo>
                  <a:pt x="27" y="1"/>
                </a:lnTo>
                <a:lnTo>
                  <a:pt x="26" y="0"/>
                </a:lnTo>
                <a:lnTo>
                  <a:pt x="28" y="0"/>
                </a:lnTo>
                <a:lnTo>
                  <a:pt x="27" y="2"/>
                </a:lnTo>
                <a:lnTo>
                  <a:pt x="24" y="2"/>
                </a:lnTo>
                <a:lnTo>
                  <a:pt x="26" y="5"/>
                </a:lnTo>
                <a:lnTo>
                  <a:pt x="25" y="7"/>
                </a:lnTo>
                <a:lnTo>
                  <a:pt x="20" y="3"/>
                </a:lnTo>
                <a:lnTo>
                  <a:pt x="20" y="5"/>
                </a:lnTo>
                <a:lnTo>
                  <a:pt x="15" y="3"/>
                </a:lnTo>
                <a:lnTo>
                  <a:pt x="15" y="7"/>
                </a:lnTo>
                <a:lnTo>
                  <a:pt x="15" y="9"/>
                </a:lnTo>
              </a:path>
            </a:pathLst>
          </a:custGeom>
          <a:solidFill>
            <a:srgbClr val="1F4E0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1" name="Freeform 3497">
            <a:extLst>
              <a:ext uri="{FF2B5EF4-FFF2-40B4-BE49-F238E27FC236}">
                <a16:creationId xmlns:a16="http://schemas.microsoft.com/office/drawing/2014/main" id="{3EB5C7F6-D958-1049-8F38-A23A7043F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403475"/>
            <a:ext cx="85725" cy="20638"/>
          </a:xfrm>
          <a:custGeom>
            <a:avLst/>
            <a:gdLst>
              <a:gd name="T0" fmla="*/ 15438458 w 237"/>
              <a:gd name="T1" fmla="*/ 7090220 h 58"/>
              <a:gd name="T2" fmla="*/ 7588290 w 237"/>
              <a:gd name="T3" fmla="*/ 4937819 h 58"/>
              <a:gd name="T4" fmla="*/ 6934321 w 237"/>
              <a:gd name="T5" fmla="*/ 4431477 h 58"/>
              <a:gd name="T6" fmla="*/ 1570178 w 237"/>
              <a:gd name="T7" fmla="*/ 4811145 h 58"/>
              <a:gd name="T8" fmla="*/ 0 w 237"/>
              <a:gd name="T9" fmla="*/ 1392709 h 58"/>
              <a:gd name="T10" fmla="*/ 2878479 w 237"/>
              <a:gd name="T11" fmla="*/ 0 h 58"/>
              <a:gd name="T12" fmla="*/ 8242622 w 237"/>
              <a:gd name="T13" fmla="*/ 2025726 h 58"/>
              <a:gd name="T14" fmla="*/ 15438458 w 237"/>
              <a:gd name="T15" fmla="*/ 4304802 h 58"/>
              <a:gd name="T16" fmla="*/ 22895809 w 237"/>
              <a:gd name="T17" fmla="*/ 2025726 h 58"/>
              <a:gd name="T18" fmla="*/ 27998436 w 237"/>
              <a:gd name="T19" fmla="*/ 0 h 58"/>
              <a:gd name="T20" fmla="*/ 30876553 w 237"/>
              <a:gd name="T21" fmla="*/ 1392709 h 58"/>
              <a:gd name="T22" fmla="*/ 29437314 w 237"/>
              <a:gd name="T23" fmla="*/ 4811145 h 58"/>
              <a:gd name="T24" fmla="*/ 24204110 w 237"/>
              <a:gd name="T25" fmla="*/ 4431477 h 58"/>
              <a:gd name="T26" fmla="*/ 23550141 w 237"/>
              <a:gd name="T27" fmla="*/ 4937819 h 58"/>
              <a:gd name="T28" fmla="*/ 15438458 w 237"/>
              <a:gd name="T29" fmla="*/ 7090220 h 58"/>
              <a:gd name="T30" fmla="*/ 27867497 w 237"/>
              <a:gd name="T31" fmla="*/ 2785418 h 58"/>
              <a:gd name="T32" fmla="*/ 24727503 w 237"/>
              <a:gd name="T33" fmla="*/ 4178128 h 58"/>
              <a:gd name="T34" fmla="*/ 27475043 w 237"/>
              <a:gd name="T35" fmla="*/ 4684826 h 58"/>
              <a:gd name="T36" fmla="*/ 29568253 w 237"/>
              <a:gd name="T37" fmla="*/ 3545110 h 58"/>
              <a:gd name="T38" fmla="*/ 27867497 w 237"/>
              <a:gd name="T39" fmla="*/ 2785418 h 58"/>
              <a:gd name="T40" fmla="*/ 6934321 w 237"/>
              <a:gd name="T41" fmla="*/ 4431477 h 58"/>
              <a:gd name="T42" fmla="*/ 6672443 w 237"/>
              <a:gd name="T43" fmla="*/ 4304802 h 58"/>
              <a:gd name="T44" fmla="*/ 6934321 w 237"/>
              <a:gd name="T45" fmla="*/ 4431477 h 58"/>
              <a:gd name="T46" fmla="*/ 6410928 w 237"/>
              <a:gd name="T47" fmla="*/ 4178128 h 58"/>
              <a:gd name="T48" fmla="*/ 6672443 w 237"/>
              <a:gd name="T49" fmla="*/ 4304802 h 58"/>
              <a:gd name="T50" fmla="*/ 3139995 w 237"/>
              <a:gd name="T51" fmla="*/ 2785418 h 58"/>
              <a:gd name="T52" fmla="*/ 1570178 w 237"/>
              <a:gd name="T53" fmla="*/ 3545110 h 58"/>
              <a:gd name="T54" fmla="*/ 3532449 w 237"/>
              <a:gd name="T55" fmla="*/ 4684826 h 58"/>
              <a:gd name="T56" fmla="*/ 6410928 w 237"/>
              <a:gd name="T57" fmla="*/ 4178128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7" h="58">
                <a:moveTo>
                  <a:pt x="118" y="56"/>
                </a:moveTo>
                <a:cubicBezTo>
                  <a:pt x="87" y="56"/>
                  <a:pt x="68" y="45"/>
                  <a:pt x="58" y="39"/>
                </a:cubicBezTo>
                <a:cubicBezTo>
                  <a:pt x="56" y="38"/>
                  <a:pt x="54" y="36"/>
                  <a:pt x="53" y="35"/>
                </a:cubicBezTo>
                <a:cubicBezTo>
                  <a:pt x="49" y="37"/>
                  <a:pt x="18" y="47"/>
                  <a:pt x="12" y="38"/>
                </a:cubicBezTo>
                <a:cubicBezTo>
                  <a:pt x="7" y="28"/>
                  <a:pt x="0" y="11"/>
                  <a:pt x="0" y="11"/>
                </a:cubicBezTo>
                <a:cubicBezTo>
                  <a:pt x="0" y="11"/>
                  <a:pt x="8" y="0"/>
                  <a:pt x="22" y="0"/>
                </a:cubicBezTo>
                <a:cubicBezTo>
                  <a:pt x="37" y="0"/>
                  <a:pt x="53" y="9"/>
                  <a:pt x="63" y="16"/>
                </a:cubicBezTo>
                <a:cubicBezTo>
                  <a:pt x="72" y="23"/>
                  <a:pt x="86" y="34"/>
                  <a:pt x="118" y="34"/>
                </a:cubicBezTo>
                <a:cubicBezTo>
                  <a:pt x="152" y="34"/>
                  <a:pt x="165" y="23"/>
                  <a:pt x="175" y="16"/>
                </a:cubicBezTo>
                <a:cubicBezTo>
                  <a:pt x="184" y="9"/>
                  <a:pt x="199" y="0"/>
                  <a:pt x="214" y="0"/>
                </a:cubicBezTo>
                <a:cubicBezTo>
                  <a:pt x="230" y="0"/>
                  <a:pt x="236" y="11"/>
                  <a:pt x="236" y="11"/>
                </a:cubicBezTo>
                <a:cubicBezTo>
                  <a:pt x="236" y="11"/>
                  <a:pt x="230" y="28"/>
                  <a:pt x="225" y="38"/>
                </a:cubicBezTo>
                <a:cubicBezTo>
                  <a:pt x="219" y="47"/>
                  <a:pt x="190" y="37"/>
                  <a:pt x="185" y="35"/>
                </a:cubicBezTo>
                <a:cubicBezTo>
                  <a:pt x="184" y="37"/>
                  <a:pt x="182" y="38"/>
                  <a:pt x="180" y="39"/>
                </a:cubicBezTo>
                <a:cubicBezTo>
                  <a:pt x="170" y="45"/>
                  <a:pt x="151" y="57"/>
                  <a:pt x="118" y="56"/>
                </a:cubicBezTo>
                <a:close/>
                <a:moveTo>
                  <a:pt x="213" y="22"/>
                </a:moveTo>
                <a:cubicBezTo>
                  <a:pt x="210" y="22"/>
                  <a:pt x="206" y="22"/>
                  <a:pt x="189" y="33"/>
                </a:cubicBezTo>
                <a:cubicBezTo>
                  <a:pt x="190" y="33"/>
                  <a:pt x="204" y="37"/>
                  <a:pt x="210" y="37"/>
                </a:cubicBezTo>
                <a:cubicBezTo>
                  <a:pt x="215" y="37"/>
                  <a:pt x="226" y="34"/>
                  <a:pt x="226" y="28"/>
                </a:cubicBezTo>
                <a:cubicBezTo>
                  <a:pt x="225" y="23"/>
                  <a:pt x="217" y="22"/>
                  <a:pt x="213" y="22"/>
                </a:cubicBezTo>
                <a:close/>
                <a:moveTo>
                  <a:pt x="53" y="35"/>
                </a:moveTo>
                <a:lnTo>
                  <a:pt x="51" y="34"/>
                </a:lnTo>
                <a:cubicBezTo>
                  <a:pt x="51" y="35"/>
                  <a:pt x="52" y="35"/>
                  <a:pt x="53" y="35"/>
                </a:cubicBezTo>
                <a:close/>
                <a:moveTo>
                  <a:pt x="49" y="33"/>
                </a:moveTo>
                <a:lnTo>
                  <a:pt x="51" y="34"/>
                </a:lnTo>
                <a:cubicBezTo>
                  <a:pt x="32" y="22"/>
                  <a:pt x="26" y="22"/>
                  <a:pt x="24" y="22"/>
                </a:cubicBezTo>
                <a:cubicBezTo>
                  <a:pt x="19" y="22"/>
                  <a:pt x="12" y="23"/>
                  <a:pt x="12" y="28"/>
                </a:cubicBezTo>
                <a:cubicBezTo>
                  <a:pt x="12" y="34"/>
                  <a:pt x="22" y="37"/>
                  <a:pt x="27" y="37"/>
                </a:cubicBezTo>
                <a:cubicBezTo>
                  <a:pt x="33" y="37"/>
                  <a:pt x="49" y="33"/>
                  <a:pt x="49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2" name="Freeform 3498">
            <a:extLst>
              <a:ext uri="{FF2B5EF4-FFF2-40B4-BE49-F238E27FC236}">
                <a16:creationId xmlns:a16="http://schemas.microsoft.com/office/drawing/2014/main" id="{2C3B7741-F689-5749-B463-3F80F1E57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403475"/>
            <a:ext cx="85725" cy="20638"/>
          </a:xfrm>
          <a:custGeom>
            <a:avLst/>
            <a:gdLst>
              <a:gd name="T0" fmla="*/ 15308756 w 238"/>
              <a:gd name="T1" fmla="*/ 7096674 h 59"/>
              <a:gd name="T2" fmla="*/ 6746341 w 238"/>
              <a:gd name="T3" fmla="*/ 4527068 h 59"/>
              <a:gd name="T4" fmla="*/ 1556737 w 238"/>
              <a:gd name="T5" fmla="*/ 4771925 h 59"/>
              <a:gd name="T6" fmla="*/ 6616673 w 238"/>
              <a:gd name="T7" fmla="*/ 4404989 h 59"/>
              <a:gd name="T8" fmla="*/ 7524710 w 238"/>
              <a:gd name="T9" fmla="*/ 4771925 h 59"/>
              <a:gd name="T10" fmla="*/ 15438784 w 238"/>
              <a:gd name="T11" fmla="*/ 6974245 h 59"/>
              <a:gd name="T12" fmla="*/ 24520232 w 238"/>
              <a:gd name="T13" fmla="*/ 4160131 h 59"/>
              <a:gd name="T14" fmla="*/ 29320471 w 238"/>
              <a:gd name="T15" fmla="*/ 3548337 h 59"/>
              <a:gd name="T16" fmla="*/ 27244702 w 238"/>
              <a:gd name="T17" fmla="*/ 4771925 h 59"/>
              <a:gd name="T18" fmla="*/ 24260535 w 238"/>
              <a:gd name="T19" fmla="*/ 4282560 h 59"/>
              <a:gd name="T20" fmla="*/ 27633706 w 238"/>
              <a:gd name="T21" fmla="*/ 5138862 h 59"/>
              <a:gd name="T22" fmla="*/ 30487844 w 238"/>
              <a:gd name="T23" fmla="*/ 1468446 h 59"/>
              <a:gd name="T24" fmla="*/ 22703798 w 238"/>
              <a:gd name="T25" fmla="*/ 2080240 h 59"/>
              <a:gd name="T26" fmla="*/ 8173411 w 238"/>
              <a:gd name="T27" fmla="*/ 2080240 h 59"/>
              <a:gd name="T28" fmla="*/ 129668 w 238"/>
              <a:gd name="T29" fmla="*/ 1468446 h 59"/>
              <a:gd name="T30" fmla="*/ 0 w 238"/>
              <a:gd name="T31" fmla="*/ 1468446 h 59"/>
              <a:gd name="T32" fmla="*/ 8173411 w 238"/>
              <a:gd name="T33" fmla="*/ 2080240 h 59"/>
              <a:gd name="T34" fmla="*/ 22444462 w 238"/>
              <a:gd name="T35" fmla="*/ 2080240 h 59"/>
              <a:gd name="T36" fmla="*/ 30747540 w 238"/>
              <a:gd name="T37" fmla="*/ 1468446 h 59"/>
              <a:gd name="T38" fmla="*/ 27633706 w 238"/>
              <a:gd name="T39" fmla="*/ 5261291 h 59"/>
              <a:gd name="T40" fmla="*/ 23352499 w 238"/>
              <a:gd name="T41" fmla="*/ 4894354 h 59"/>
              <a:gd name="T42" fmla="*/ 6486645 w 238"/>
              <a:gd name="T43" fmla="*/ 4282560 h 59"/>
              <a:gd name="T44" fmla="*/ 3502839 w 238"/>
              <a:gd name="T45" fmla="*/ 4771925 h 59"/>
              <a:gd name="T46" fmla="*/ 1556737 w 238"/>
              <a:gd name="T47" fmla="*/ 3548337 h 59"/>
              <a:gd name="T48" fmla="*/ 6356977 w 238"/>
              <a:gd name="T49" fmla="*/ 4160131 h 59"/>
              <a:gd name="T50" fmla="*/ 6486645 w 238"/>
              <a:gd name="T51" fmla="*/ 4282560 h 59"/>
              <a:gd name="T52" fmla="*/ 24649900 w 238"/>
              <a:gd name="T53" fmla="*/ 4160131 h 59"/>
              <a:gd name="T54" fmla="*/ 28931107 w 238"/>
              <a:gd name="T55" fmla="*/ 4037702 h 59"/>
              <a:gd name="T56" fmla="*/ 27633706 w 238"/>
              <a:gd name="T57" fmla="*/ 2814114 h 59"/>
              <a:gd name="T58" fmla="*/ 3243503 w 238"/>
              <a:gd name="T59" fmla="*/ 2814114 h 59"/>
              <a:gd name="T60" fmla="*/ 1816434 w 238"/>
              <a:gd name="T61" fmla="*/ 4037702 h 59"/>
              <a:gd name="T62" fmla="*/ 6097641 w 238"/>
              <a:gd name="T63" fmla="*/ 4160131 h 5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38" h="59">
                <a:moveTo>
                  <a:pt x="119" y="58"/>
                </a:moveTo>
                <a:lnTo>
                  <a:pt x="118" y="58"/>
                </a:lnTo>
                <a:cubicBezTo>
                  <a:pt x="84" y="58"/>
                  <a:pt x="64" y="45"/>
                  <a:pt x="56" y="40"/>
                </a:cubicBezTo>
                <a:cubicBezTo>
                  <a:pt x="56" y="40"/>
                  <a:pt x="54" y="38"/>
                  <a:pt x="52" y="37"/>
                </a:cubicBezTo>
                <a:cubicBezTo>
                  <a:pt x="49" y="39"/>
                  <a:pt x="34" y="43"/>
                  <a:pt x="24" y="43"/>
                </a:cubicBezTo>
                <a:cubicBezTo>
                  <a:pt x="18" y="43"/>
                  <a:pt x="14" y="42"/>
                  <a:pt x="12" y="39"/>
                </a:cubicBezTo>
                <a:cubicBezTo>
                  <a:pt x="15" y="41"/>
                  <a:pt x="18" y="42"/>
                  <a:pt x="24" y="42"/>
                </a:cubicBezTo>
                <a:cubicBezTo>
                  <a:pt x="34" y="42"/>
                  <a:pt x="48" y="38"/>
                  <a:pt x="51" y="36"/>
                </a:cubicBezTo>
                <a:cubicBezTo>
                  <a:pt x="51" y="35"/>
                  <a:pt x="50" y="35"/>
                  <a:pt x="50" y="35"/>
                </a:cubicBezTo>
                <a:cubicBezTo>
                  <a:pt x="53" y="35"/>
                  <a:pt x="54" y="38"/>
                  <a:pt x="58" y="39"/>
                </a:cubicBezTo>
                <a:cubicBezTo>
                  <a:pt x="65" y="44"/>
                  <a:pt x="85" y="57"/>
                  <a:pt x="118" y="57"/>
                </a:cubicBezTo>
                <a:lnTo>
                  <a:pt x="119" y="57"/>
                </a:lnTo>
                <a:cubicBezTo>
                  <a:pt x="152" y="57"/>
                  <a:pt x="171" y="45"/>
                  <a:pt x="179" y="39"/>
                </a:cubicBezTo>
                <a:cubicBezTo>
                  <a:pt x="183" y="37"/>
                  <a:pt x="185" y="35"/>
                  <a:pt x="189" y="34"/>
                </a:cubicBezTo>
                <a:cubicBezTo>
                  <a:pt x="205" y="23"/>
                  <a:pt x="209" y="22"/>
                  <a:pt x="212" y="22"/>
                </a:cubicBezTo>
                <a:cubicBezTo>
                  <a:pt x="216" y="23"/>
                  <a:pt x="226" y="24"/>
                  <a:pt x="226" y="29"/>
                </a:cubicBezTo>
                <a:cubicBezTo>
                  <a:pt x="226" y="31"/>
                  <a:pt x="226" y="32"/>
                  <a:pt x="223" y="33"/>
                </a:cubicBezTo>
                <a:cubicBezTo>
                  <a:pt x="221" y="37"/>
                  <a:pt x="214" y="39"/>
                  <a:pt x="210" y="39"/>
                </a:cubicBezTo>
                <a:cubicBezTo>
                  <a:pt x="204" y="39"/>
                  <a:pt x="191" y="35"/>
                  <a:pt x="189" y="35"/>
                </a:cubicBezTo>
                <a:lnTo>
                  <a:pt x="187" y="35"/>
                </a:lnTo>
                <a:lnTo>
                  <a:pt x="185" y="37"/>
                </a:lnTo>
                <a:cubicBezTo>
                  <a:pt x="187" y="37"/>
                  <a:pt x="202" y="42"/>
                  <a:pt x="213" y="42"/>
                </a:cubicBezTo>
                <a:cubicBezTo>
                  <a:pt x="219" y="42"/>
                  <a:pt x="222" y="41"/>
                  <a:pt x="224" y="39"/>
                </a:cubicBezTo>
                <a:cubicBezTo>
                  <a:pt x="230" y="29"/>
                  <a:pt x="235" y="12"/>
                  <a:pt x="235" y="12"/>
                </a:cubicBezTo>
                <a:cubicBezTo>
                  <a:pt x="235" y="12"/>
                  <a:pt x="229" y="1"/>
                  <a:pt x="214" y="1"/>
                </a:cubicBezTo>
                <a:cubicBezTo>
                  <a:pt x="199" y="1"/>
                  <a:pt x="185" y="10"/>
                  <a:pt x="175" y="17"/>
                </a:cubicBezTo>
                <a:cubicBezTo>
                  <a:pt x="165" y="26"/>
                  <a:pt x="151" y="35"/>
                  <a:pt x="118" y="35"/>
                </a:cubicBezTo>
                <a:cubicBezTo>
                  <a:pt x="87" y="35"/>
                  <a:pt x="73" y="26"/>
                  <a:pt x="63" y="17"/>
                </a:cubicBezTo>
                <a:cubicBezTo>
                  <a:pt x="53" y="10"/>
                  <a:pt x="37" y="1"/>
                  <a:pt x="22" y="1"/>
                </a:cubicBezTo>
                <a:cubicBezTo>
                  <a:pt x="8" y="1"/>
                  <a:pt x="1" y="12"/>
                  <a:pt x="1" y="12"/>
                </a:cubicBezTo>
                <a:cubicBezTo>
                  <a:pt x="1" y="12"/>
                  <a:pt x="8" y="28"/>
                  <a:pt x="12" y="38"/>
                </a:cubicBezTo>
                <a:cubicBezTo>
                  <a:pt x="6" y="29"/>
                  <a:pt x="0" y="12"/>
                  <a:pt x="0" y="12"/>
                </a:cubicBezTo>
                <a:cubicBezTo>
                  <a:pt x="0" y="12"/>
                  <a:pt x="8" y="0"/>
                  <a:pt x="22" y="0"/>
                </a:cubicBezTo>
                <a:cubicBezTo>
                  <a:pt x="37" y="0"/>
                  <a:pt x="53" y="9"/>
                  <a:pt x="63" y="17"/>
                </a:cubicBezTo>
                <a:cubicBezTo>
                  <a:pt x="74" y="24"/>
                  <a:pt x="87" y="34"/>
                  <a:pt x="118" y="34"/>
                </a:cubicBezTo>
                <a:cubicBezTo>
                  <a:pt x="151" y="34"/>
                  <a:pt x="163" y="24"/>
                  <a:pt x="173" y="17"/>
                </a:cubicBezTo>
                <a:cubicBezTo>
                  <a:pt x="184" y="9"/>
                  <a:pt x="199" y="0"/>
                  <a:pt x="214" y="0"/>
                </a:cubicBezTo>
                <a:cubicBezTo>
                  <a:pt x="230" y="0"/>
                  <a:pt x="237" y="12"/>
                  <a:pt x="237" y="12"/>
                </a:cubicBezTo>
                <a:cubicBezTo>
                  <a:pt x="237" y="12"/>
                  <a:pt x="230" y="29"/>
                  <a:pt x="225" y="39"/>
                </a:cubicBezTo>
                <a:cubicBezTo>
                  <a:pt x="223" y="42"/>
                  <a:pt x="219" y="43"/>
                  <a:pt x="213" y="43"/>
                </a:cubicBezTo>
                <a:cubicBezTo>
                  <a:pt x="202" y="43"/>
                  <a:pt x="187" y="39"/>
                  <a:pt x="185" y="37"/>
                </a:cubicBezTo>
                <a:cubicBezTo>
                  <a:pt x="184" y="39"/>
                  <a:pt x="182" y="39"/>
                  <a:pt x="180" y="40"/>
                </a:cubicBezTo>
                <a:cubicBezTo>
                  <a:pt x="172" y="45"/>
                  <a:pt x="152" y="58"/>
                  <a:pt x="119" y="58"/>
                </a:cubicBezTo>
                <a:close/>
                <a:moveTo>
                  <a:pt x="50" y="35"/>
                </a:moveTo>
                <a:lnTo>
                  <a:pt x="49" y="35"/>
                </a:lnTo>
                <a:cubicBezTo>
                  <a:pt x="47" y="35"/>
                  <a:pt x="33" y="39"/>
                  <a:pt x="27" y="39"/>
                </a:cubicBezTo>
                <a:cubicBezTo>
                  <a:pt x="24" y="39"/>
                  <a:pt x="17" y="37"/>
                  <a:pt x="13" y="33"/>
                </a:cubicBezTo>
                <a:cubicBezTo>
                  <a:pt x="12" y="32"/>
                  <a:pt x="12" y="31"/>
                  <a:pt x="12" y="29"/>
                </a:cubicBezTo>
                <a:cubicBezTo>
                  <a:pt x="12" y="24"/>
                  <a:pt x="21" y="23"/>
                  <a:pt x="24" y="22"/>
                </a:cubicBezTo>
                <a:cubicBezTo>
                  <a:pt x="28" y="23"/>
                  <a:pt x="32" y="23"/>
                  <a:pt x="49" y="34"/>
                </a:cubicBezTo>
                <a:lnTo>
                  <a:pt x="50" y="35"/>
                </a:ln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lose/>
                <a:moveTo>
                  <a:pt x="190" y="34"/>
                </a:moveTo>
                <a:cubicBezTo>
                  <a:pt x="194" y="35"/>
                  <a:pt x="205" y="37"/>
                  <a:pt x="210" y="37"/>
                </a:cubicBezTo>
                <a:cubicBezTo>
                  <a:pt x="214" y="37"/>
                  <a:pt x="221" y="35"/>
                  <a:pt x="223" y="33"/>
                </a:cubicBezTo>
                <a:cubicBezTo>
                  <a:pt x="224" y="32"/>
                  <a:pt x="225" y="31"/>
                  <a:pt x="225" y="29"/>
                </a:cubicBezTo>
                <a:cubicBezTo>
                  <a:pt x="224" y="26"/>
                  <a:pt x="219" y="24"/>
                  <a:pt x="213" y="23"/>
                </a:cubicBezTo>
                <a:cubicBezTo>
                  <a:pt x="209" y="23"/>
                  <a:pt x="205" y="24"/>
                  <a:pt x="190" y="34"/>
                </a:cubicBezTo>
                <a:close/>
                <a:moveTo>
                  <a:pt x="25" y="23"/>
                </a:moveTo>
                <a:cubicBezTo>
                  <a:pt x="18" y="24"/>
                  <a:pt x="12" y="26"/>
                  <a:pt x="12" y="29"/>
                </a:cubicBezTo>
                <a:cubicBezTo>
                  <a:pt x="12" y="31"/>
                  <a:pt x="13" y="32"/>
                  <a:pt x="14" y="33"/>
                </a:cubicBezTo>
                <a:cubicBezTo>
                  <a:pt x="17" y="35"/>
                  <a:pt x="23" y="37"/>
                  <a:pt x="27" y="37"/>
                </a:cubicBezTo>
                <a:cubicBezTo>
                  <a:pt x="31" y="37"/>
                  <a:pt x="44" y="35"/>
                  <a:pt x="47" y="34"/>
                </a:cubicBezTo>
                <a:cubicBezTo>
                  <a:pt x="33" y="24"/>
                  <a:pt x="28" y="23"/>
                  <a:pt x="2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3" name="Freeform 3499">
            <a:extLst>
              <a:ext uri="{FF2B5EF4-FFF2-40B4-BE49-F238E27FC236}">
                <a16:creationId xmlns:a16="http://schemas.microsoft.com/office/drawing/2014/main" id="{67BE1145-436F-3942-A656-7A5590270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411413"/>
            <a:ext cx="14287" cy="6350"/>
          </a:xfrm>
          <a:custGeom>
            <a:avLst/>
            <a:gdLst>
              <a:gd name="T0" fmla="*/ 5230170 w 38"/>
              <a:gd name="T1" fmla="*/ 1732756 h 16"/>
              <a:gd name="T2" fmla="*/ 2120492 w 38"/>
              <a:gd name="T3" fmla="*/ 2362597 h 16"/>
              <a:gd name="T4" fmla="*/ 0 w 38"/>
              <a:gd name="T5" fmla="*/ 944959 h 16"/>
              <a:gd name="T6" fmla="*/ 1696393 w 38"/>
              <a:gd name="T7" fmla="*/ 0 h 16"/>
              <a:gd name="T8" fmla="*/ 5230170 w 38"/>
              <a:gd name="T9" fmla="*/ 1732756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6">
                <a:moveTo>
                  <a:pt x="37" y="11"/>
                </a:moveTo>
                <a:cubicBezTo>
                  <a:pt x="37" y="11"/>
                  <a:pt x="21" y="15"/>
                  <a:pt x="15" y="15"/>
                </a:cubicBezTo>
                <a:cubicBezTo>
                  <a:pt x="10" y="15"/>
                  <a:pt x="0" y="12"/>
                  <a:pt x="0" y="6"/>
                </a:cubicBezTo>
                <a:cubicBezTo>
                  <a:pt x="0" y="1"/>
                  <a:pt x="7" y="0"/>
                  <a:pt x="12" y="0"/>
                </a:cubicBezTo>
                <a:cubicBezTo>
                  <a:pt x="15" y="0"/>
                  <a:pt x="19" y="0"/>
                  <a:pt x="37" y="11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4" name="Freeform 3500">
            <a:extLst>
              <a:ext uri="{FF2B5EF4-FFF2-40B4-BE49-F238E27FC236}">
                <a16:creationId xmlns:a16="http://schemas.microsoft.com/office/drawing/2014/main" id="{B48A54EC-5820-E646-BC1D-764C372E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411413"/>
            <a:ext cx="14287" cy="6350"/>
          </a:xfrm>
          <a:custGeom>
            <a:avLst/>
            <a:gdLst>
              <a:gd name="T0" fmla="*/ 2120492 w 38"/>
              <a:gd name="T1" fmla="*/ 2115608 h 18"/>
              <a:gd name="T2" fmla="*/ 141366 w 38"/>
              <a:gd name="T3" fmla="*/ 1369131 h 18"/>
              <a:gd name="T4" fmla="*/ 0 w 38"/>
              <a:gd name="T5" fmla="*/ 871008 h 18"/>
              <a:gd name="T6" fmla="*/ 1696393 w 38"/>
              <a:gd name="T7" fmla="*/ 0 h 18"/>
              <a:gd name="T8" fmla="*/ 2968312 w 38"/>
              <a:gd name="T9" fmla="*/ 373239 h 18"/>
              <a:gd name="T10" fmla="*/ 1837759 w 38"/>
              <a:gd name="T11" fmla="*/ 124531 h 18"/>
              <a:gd name="T12" fmla="*/ 0 w 38"/>
              <a:gd name="T13" fmla="*/ 871008 h 18"/>
              <a:gd name="T14" fmla="*/ 282732 w 38"/>
              <a:gd name="T15" fmla="*/ 1369131 h 18"/>
              <a:gd name="T16" fmla="*/ 2120492 w 38"/>
              <a:gd name="T17" fmla="*/ 1866900 h 18"/>
              <a:gd name="T18" fmla="*/ 5088804 w 38"/>
              <a:gd name="T19" fmla="*/ 1369131 h 18"/>
              <a:gd name="T20" fmla="*/ 5230170 w 38"/>
              <a:gd name="T21" fmla="*/ 1493308 h 18"/>
              <a:gd name="T22" fmla="*/ 2120492 w 38"/>
              <a:gd name="T23" fmla="*/ 2115608 h 18"/>
              <a:gd name="T24" fmla="*/ 5088804 w 38"/>
              <a:gd name="T25" fmla="*/ 1369131 h 18"/>
              <a:gd name="T26" fmla="*/ 2968312 w 38"/>
              <a:gd name="T27" fmla="*/ 373239 h 18"/>
              <a:gd name="T28" fmla="*/ 5230170 w 38"/>
              <a:gd name="T29" fmla="*/ 1369131 h 18"/>
              <a:gd name="T30" fmla="*/ 5088804 w 38"/>
              <a:gd name="T31" fmla="*/ 1369131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" h="18">
                <a:moveTo>
                  <a:pt x="15" y="17"/>
                </a:moveTo>
                <a:cubicBezTo>
                  <a:pt x="12" y="17"/>
                  <a:pt x="5" y="15"/>
                  <a:pt x="1" y="11"/>
                </a:cubicBezTo>
                <a:cubicBezTo>
                  <a:pt x="0" y="10"/>
                  <a:pt x="0" y="9"/>
                  <a:pt x="0" y="7"/>
                </a:cubicBezTo>
                <a:cubicBezTo>
                  <a:pt x="0" y="2"/>
                  <a:pt x="9" y="1"/>
                  <a:pt x="12" y="0"/>
                </a:cubicBezTo>
                <a:cubicBezTo>
                  <a:pt x="14" y="0"/>
                  <a:pt x="17" y="1"/>
                  <a:pt x="21" y="3"/>
                </a:cubicBezTo>
                <a:cubicBezTo>
                  <a:pt x="17" y="1"/>
                  <a:pt x="14" y="1"/>
                  <a:pt x="13" y="1"/>
                </a:cubicBezTo>
                <a:cubicBezTo>
                  <a:pt x="6" y="2"/>
                  <a:pt x="0" y="4"/>
                  <a:pt x="0" y="7"/>
                </a:cubicBezTo>
                <a:cubicBezTo>
                  <a:pt x="0" y="9"/>
                  <a:pt x="1" y="10"/>
                  <a:pt x="2" y="11"/>
                </a:cubicBezTo>
                <a:cubicBezTo>
                  <a:pt x="5" y="13"/>
                  <a:pt x="11" y="15"/>
                  <a:pt x="15" y="15"/>
                </a:cubicBezTo>
                <a:cubicBezTo>
                  <a:pt x="20" y="15"/>
                  <a:pt x="32" y="12"/>
                  <a:pt x="36" y="11"/>
                </a:cubicBezTo>
                <a:cubicBezTo>
                  <a:pt x="36" y="12"/>
                  <a:pt x="36" y="12"/>
                  <a:pt x="37" y="12"/>
                </a:cubicBezTo>
                <a:cubicBezTo>
                  <a:pt x="36" y="13"/>
                  <a:pt x="21" y="17"/>
                  <a:pt x="15" y="17"/>
                </a:cubicBezTo>
                <a:close/>
                <a:moveTo>
                  <a:pt x="36" y="11"/>
                </a:moveTo>
                <a:cubicBezTo>
                  <a:pt x="29" y="7"/>
                  <a:pt x="25" y="5"/>
                  <a:pt x="21" y="3"/>
                </a:cubicBezTo>
                <a:cubicBezTo>
                  <a:pt x="25" y="5"/>
                  <a:pt x="30" y="7"/>
                  <a:pt x="37" y="11"/>
                </a:cubicBezTo>
                <a:lnTo>
                  <a:pt x="3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5" name="Freeform 3501">
            <a:extLst>
              <a:ext uri="{FF2B5EF4-FFF2-40B4-BE49-F238E27FC236}">
                <a16:creationId xmlns:a16="http://schemas.microsoft.com/office/drawing/2014/main" id="{ECD92EDA-FA2B-7E46-9EA7-9F314AC20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2411413"/>
            <a:ext cx="14287" cy="6350"/>
          </a:xfrm>
          <a:custGeom>
            <a:avLst/>
            <a:gdLst>
              <a:gd name="T0" fmla="*/ 0 w 38"/>
              <a:gd name="T1" fmla="*/ 1732756 h 16"/>
              <a:gd name="T2" fmla="*/ 3392411 w 38"/>
              <a:gd name="T3" fmla="*/ 0 h 16"/>
              <a:gd name="T4" fmla="*/ 5230170 w 38"/>
              <a:gd name="T5" fmla="*/ 944959 h 16"/>
              <a:gd name="T6" fmla="*/ 2968312 w 38"/>
              <a:gd name="T7" fmla="*/ 2362597 h 16"/>
              <a:gd name="T8" fmla="*/ 0 w 38"/>
              <a:gd name="T9" fmla="*/ 1732756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6">
                <a:moveTo>
                  <a:pt x="0" y="11"/>
                </a:moveTo>
                <a:cubicBezTo>
                  <a:pt x="16" y="0"/>
                  <a:pt x="21" y="0"/>
                  <a:pt x="24" y="0"/>
                </a:cubicBezTo>
                <a:cubicBezTo>
                  <a:pt x="28" y="0"/>
                  <a:pt x="36" y="1"/>
                  <a:pt x="37" y="6"/>
                </a:cubicBezTo>
                <a:cubicBezTo>
                  <a:pt x="37" y="12"/>
                  <a:pt x="26" y="15"/>
                  <a:pt x="21" y="15"/>
                </a:cubicBezTo>
                <a:cubicBezTo>
                  <a:pt x="15" y="15"/>
                  <a:pt x="0" y="11"/>
                  <a:pt x="0" y="11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6" name="Freeform 3502">
            <a:extLst>
              <a:ext uri="{FF2B5EF4-FFF2-40B4-BE49-F238E27FC236}">
                <a16:creationId xmlns:a16="http://schemas.microsoft.com/office/drawing/2014/main" id="{7CF3B69B-F179-334C-AFEA-BCDAFC0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2411413"/>
            <a:ext cx="14287" cy="6350"/>
          </a:xfrm>
          <a:custGeom>
            <a:avLst/>
            <a:gdLst>
              <a:gd name="T0" fmla="*/ 2968312 w 38"/>
              <a:gd name="T1" fmla="*/ 2115608 h 18"/>
              <a:gd name="T2" fmla="*/ 0 w 38"/>
              <a:gd name="T3" fmla="*/ 1617839 h 18"/>
              <a:gd name="T4" fmla="*/ 3251044 w 38"/>
              <a:gd name="T5" fmla="*/ 0 h 18"/>
              <a:gd name="T6" fmla="*/ 5230170 w 38"/>
              <a:gd name="T7" fmla="*/ 871008 h 18"/>
              <a:gd name="T8" fmla="*/ 4806072 w 38"/>
              <a:gd name="T9" fmla="*/ 1369131 h 18"/>
              <a:gd name="T10" fmla="*/ 2968312 w 38"/>
              <a:gd name="T11" fmla="*/ 2115608 h 18"/>
              <a:gd name="T12" fmla="*/ 0 w 38"/>
              <a:gd name="T13" fmla="*/ 1617839 h 18"/>
              <a:gd name="T14" fmla="*/ 2968312 w 38"/>
              <a:gd name="T15" fmla="*/ 1866900 h 18"/>
              <a:gd name="T16" fmla="*/ 4806072 w 38"/>
              <a:gd name="T17" fmla="*/ 1369131 h 18"/>
              <a:gd name="T18" fmla="*/ 5088804 w 38"/>
              <a:gd name="T19" fmla="*/ 871008 h 18"/>
              <a:gd name="T20" fmla="*/ 3392411 w 38"/>
              <a:gd name="T21" fmla="*/ 124531 h 18"/>
              <a:gd name="T22" fmla="*/ 0 w 38"/>
              <a:gd name="T23" fmla="*/ 1617839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18">
                <a:moveTo>
                  <a:pt x="21" y="17"/>
                </a:moveTo>
                <a:cubicBezTo>
                  <a:pt x="15" y="17"/>
                  <a:pt x="0" y="13"/>
                  <a:pt x="0" y="13"/>
                </a:cubicBezTo>
                <a:cubicBezTo>
                  <a:pt x="14" y="2"/>
                  <a:pt x="20" y="0"/>
                  <a:pt x="23" y="0"/>
                </a:cubicBezTo>
                <a:cubicBezTo>
                  <a:pt x="27" y="1"/>
                  <a:pt x="37" y="2"/>
                  <a:pt x="37" y="7"/>
                </a:cubicBezTo>
                <a:cubicBezTo>
                  <a:pt x="37" y="9"/>
                  <a:pt x="37" y="10"/>
                  <a:pt x="34" y="11"/>
                </a:cubicBezTo>
                <a:cubicBezTo>
                  <a:pt x="32" y="15"/>
                  <a:pt x="25" y="17"/>
                  <a:pt x="21" y="17"/>
                </a:cubicBezTo>
                <a:close/>
                <a:moveTo>
                  <a:pt x="0" y="13"/>
                </a:moveTo>
                <a:cubicBezTo>
                  <a:pt x="3" y="13"/>
                  <a:pt x="16" y="15"/>
                  <a:pt x="21" y="15"/>
                </a:cubicBezTo>
                <a:cubicBezTo>
                  <a:pt x="25" y="15"/>
                  <a:pt x="32" y="13"/>
                  <a:pt x="34" y="11"/>
                </a:cubicBezTo>
                <a:cubicBezTo>
                  <a:pt x="35" y="10"/>
                  <a:pt x="36" y="9"/>
                  <a:pt x="36" y="7"/>
                </a:cubicBezTo>
                <a:cubicBezTo>
                  <a:pt x="35" y="4"/>
                  <a:pt x="30" y="2"/>
                  <a:pt x="24" y="1"/>
                </a:cubicBezTo>
                <a:cubicBezTo>
                  <a:pt x="20" y="1"/>
                  <a:pt x="15" y="2"/>
                  <a:pt x="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7" name="Freeform 3503">
            <a:extLst>
              <a:ext uri="{FF2B5EF4-FFF2-40B4-BE49-F238E27FC236}">
                <a16:creationId xmlns:a16="http://schemas.microsoft.com/office/drawing/2014/main" id="{A1E72626-E8CB-5845-A9D2-8B33552C4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06650"/>
            <a:ext cx="4762" cy="4763"/>
          </a:xfrm>
          <a:custGeom>
            <a:avLst/>
            <a:gdLst>
              <a:gd name="T0" fmla="*/ 1610289 w 13"/>
              <a:gd name="T1" fmla="*/ 1504768 h 14"/>
              <a:gd name="T2" fmla="*/ 939213 w 13"/>
              <a:gd name="T3" fmla="*/ 1157409 h 14"/>
              <a:gd name="T4" fmla="*/ 0 w 13"/>
              <a:gd name="T5" fmla="*/ 578705 h 14"/>
              <a:gd name="T6" fmla="*/ 671076 w 13"/>
              <a:gd name="T7" fmla="*/ 0 h 14"/>
              <a:gd name="T8" fmla="*/ 1475854 w 13"/>
              <a:gd name="T9" fmla="*/ 694377 h 14"/>
              <a:gd name="T10" fmla="*/ 1610289 w 13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4">
                <a:moveTo>
                  <a:pt x="12" y="13"/>
                </a:moveTo>
                <a:cubicBezTo>
                  <a:pt x="9" y="12"/>
                  <a:pt x="8" y="10"/>
                  <a:pt x="7" y="10"/>
                </a:cubicBezTo>
                <a:cubicBezTo>
                  <a:pt x="5" y="9"/>
                  <a:pt x="2" y="6"/>
                  <a:pt x="0" y="5"/>
                </a:cubicBezTo>
                <a:cubicBezTo>
                  <a:pt x="0" y="5"/>
                  <a:pt x="4" y="1"/>
                  <a:pt x="5" y="0"/>
                </a:cubicBezTo>
                <a:cubicBezTo>
                  <a:pt x="7" y="0"/>
                  <a:pt x="10" y="1"/>
                  <a:pt x="11" y="6"/>
                </a:cubicBezTo>
                <a:cubicBezTo>
                  <a:pt x="12" y="10"/>
                  <a:pt x="12" y="13"/>
                  <a:pt x="12" y="13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8" name="Freeform 3504">
            <a:extLst>
              <a:ext uri="{FF2B5EF4-FFF2-40B4-BE49-F238E27FC236}">
                <a16:creationId xmlns:a16="http://schemas.microsoft.com/office/drawing/2014/main" id="{13F3D96F-014E-5548-B67D-A57068142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06650"/>
            <a:ext cx="4762" cy="4763"/>
          </a:xfrm>
          <a:custGeom>
            <a:avLst/>
            <a:gdLst>
              <a:gd name="T0" fmla="*/ 1475854 w 13"/>
              <a:gd name="T1" fmla="*/ 1411436 h 15"/>
              <a:gd name="T2" fmla="*/ 939213 w 13"/>
              <a:gd name="T3" fmla="*/ 1008168 h 15"/>
              <a:gd name="T4" fmla="*/ 268504 w 13"/>
              <a:gd name="T5" fmla="*/ 604901 h 15"/>
              <a:gd name="T6" fmla="*/ 939213 w 13"/>
              <a:gd name="T7" fmla="*/ 1008168 h 15"/>
              <a:gd name="T8" fmla="*/ 1475854 w 13"/>
              <a:gd name="T9" fmla="*/ 1209802 h 15"/>
              <a:gd name="T10" fmla="*/ 1341785 w 13"/>
              <a:gd name="T11" fmla="*/ 604901 h 15"/>
              <a:gd name="T12" fmla="*/ 939213 w 13"/>
              <a:gd name="T13" fmla="*/ 100976 h 15"/>
              <a:gd name="T14" fmla="*/ 0 w 13"/>
              <a:gd name="T15" fmla="*/ 504243 h 15"/>
              <a:gd name="T16" fmla="*/ 671076 w 13"/>
              <a:gd name="T17" fmla="*/ 0 h 15"/>
              <a:gd name="T18" fmla="*/ 939213 w 13"/>
              <a:gd name="T19" fmla="*/ 0 h 15"/>
              <a:gd name="T20" fmla="*/ 1610289 w 13"/>
              <a:gd name="T21" fmla="*/ 604901 h 15"/>
              <a:gd name="T22" fmla="*/ 1610289 w 13"/>
              <a:gd name="T23" fmla="*/ 1310778 h 15"/>
              <a:gd name="T24" fmla="*/ 1610289 w 13"/>
              <a:gd name="T25" fmla="*/ 1411436 h 15"/>
              <a:gd name="T26" fmla="*/ 1475854 w 13"/>
              <a:gd name="T27" fmla="*/ 1411436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5">
                <a:moveTo>
                  <a:pt x="11" y="14"/>
                </a:moveTo>
                <a:cubicBezTo>
                  <a:pt x="9" y="12"/>
                  <a:pt x="7" y="11"/>
                  <a:pt x="7" y="10"/>
                </a:cubicBezTo>
                <a:cubicBezTo>
                  <a:pt x="5" y="9"/>
                  <a:pt x="4" y="8"/>
                  <a:pt x="2" y="6"/>
                </a:cubicBezTo>
                <a:cubicBezTo>
                  <a:pt x="4" y="7"/>
                  <a:pt x="5" y="9"/>
                  <a:pt x="7" y="10"/>
                </a:cubicBezTo>
                <a:cubicBezTo>
                  <a:pt x="8" y="10"/>
                  <a:pt x="9" y="11"/>
                  <a:pt x="11" y="12"/>
                </a:cubicBezTo>
                <a:cubicBezTo>
                  <a:pt x="11" y="12"/>
                  <a:pt x="11" y="10"/>
                  <a:pt x="10" y="6"/>
                </a:cubicBezTo>
                <a:cubicBezTo>
                  <a:pt x="10" y="3"/>
                  <a:pt x="8" y="1"/>
                  <a:pt x="7" y="1"/>
                </a:cubicBezTo>
                <a:cubicBezTo>
                  <a:pt x="4" y="2"/>
                  <a:pt x="2" y="4"/>
                  <a:pt x="0" y="5"/>
                </a:cubicBezTo>
                <a:cubicBezTo>
                  <a:pt x="0" y="5"/>
                  <a:pt x="4" y="0"/>
                  <a:pt x="5" y="0"/>
                </a:cubicBezTo>
                <a:lnTo>
                  <a:pt x="7" y="0"/>
                </a:lnTo>
                <a:cubicBezTo>
                  <a:pt x="7" y="0"/>
                  <a:pt x="11" y="0"/>
                  <a:pt x="12" y="6"/>
                </a:cubicBezTo>
                <a:lnTo>
                  <a:pt x="12" y="13"/>
                </a:lnTo>
                <a:lnTo>
                  <a:pt x="12" y="14"/>
                </a:lnTo>
                <a:lnTo>
                  <a:pt x="11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59" name="Freeform 3505">
            <a:extLst>
              <a:ext uri="{FF2B5EF4-FFF2-40B4-BE49-F238E27FC236}">
                <a16:creationId xmlns:a16="http://schemas.microsoft.com/office/drawing/2014/main" id="{4911D618-1E03-204E-8CA1-39B227C03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405063"/>
            <a:ext cx="14288" cy="9525"/>
          </a:xfrm>
          <a:custGeom>
            <a:avLst/>
            <a:gdLst>
              <a:gd name="T0" fmla="*/ 2041398 w 40"/>
              <a:gd name="T1" fmla="*/ 1851592 h 28"/>
              <a:gd name="T2" fmla="*/ 1913878 w 40"/>
              <a:gd name="T3" fmla="*/ 1041627 h 28"/>
              <a:gd name="T4" fmla="*/ 1148398 w 40"/>
              <a:gd name="T5" fmla="*/ 347322 h 28"/>
              <a:gd name="T6" fmla="*/ 510439 w 40"/>
              <a:gd name="T7" fmla="*/ 925626 h 28"/>
              <a:gd name="T8" fmla="*/ 510439 w 40"/>
              <a:gd name="T9" fmla="*/ 925626 h 28"/>
              <a:gd name="T10" fmla="*/ 0 w 40"/>
              <a:gd name="T11" fmla="*/ 694304 h 28"/>
              <a:gd name="T12" fmla="*/ 1148398 w 40"/>
              <a:gd name="T13" fmla="*/ 0 h 28"/>
              <a:gd name="T14" fmla="*/ 4720755 w 40"/>
              <a:gd name="T15" fmla="*/ 1504270 h 28"/>
              <a:gd name="T16" fmla="*/ 4976153 w 40"/>
              <a:gd name="T17" fmla="*/ 3124540 h 28"/>
              <a:gd name="T18" fmla="*/ 2041398 w 40"/>
              <a:gd name="T19" fmla="*/ 1851592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0" h="28">
                <a:moveTo>
                  <a:pt x="16" y="16"/>
                </a:moveTo>
                <a:cubicBezTo>
                  <a:pt x="16" y="16"/>
                  <a:pt x="16" y="13"/>
                  <a:pt x="15" y="9"/>
                </a:cubicBezTo>
                <a:cubicBezTo>
                  <a:pt x="14" y="4"/>
                  <a:pt x="11" y="3"/>
                  <a:pt x="9" y="3"/>
                </a:cubicBezTo>
                <a:cubicBezTo>
                  <a:pt x="8" y="4"/>
                  <a:pt x="4" y="8"/>
                  <a:pt x="4" y="8"/>
                </a:cubicBezTo>
                <a:cubicBezTo>
                  <a:pt x="2" y="7"/>
                  <a:pt x="1" y="6"/>
                  <a:pt x="0" y="6"/>
                </a:cubicBezTo>
                <a:cubicBezTo>
                  <a:pt x="1" y="4"/>
                  <a:pt x="8" y="0"/>
                  <a:pt x="9" y="0"/>
                </a:cubicBezTo>
                <a:cubicBezTo>
                  <a:pt x="11" y="0"/>
                  <a:pt x="29" y="8"/>
                  <a:pt x="37" y="13"/>
                </a:cubicBezTo>
                <a:cubicBezTo>
                  <a:pt x="39" y="15"/>
                  <a:pt x="39" y="24"/>
                  <a:pt x="39" y="27"/>
                </a:cubicBezTo>
                <a:cubicBezTo>
                  <a:pt x="28" y="25"/>
                  <a:pt x="20" y="20"/>
                  <a:pt x="16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0" name="Freeform 3506">
            <a:extLst>
              <a:ext uri="{FF2B5EF4-FFF2-40B4-BE49-F238E27FC236}">
                <a16:creationId xmlns:a16="http://schemas.microsoft.com/office/drawing/2014/main" id="{98852655-3DBE-DD46-9F8B-7B927178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405063"/>
            <a:ext cx="14288" cy="9525"/>
          </a:xfrm>
          <a:custGeom>
            <a:avLst/>
            <a:gdLst>
              <a:gd name="T0" fmla="*/ 4857920 w 41"/>
              <a:gd name="T1" fmla="*/ 3124540 h 28"/>
              <a:gd name="T2" fmla="*/ 4857920 w 41"/>
              <a:gd name="T3" fmla="*/ 3124540 h 28"/>
              <a:gd name="T4" fmla="*/ 4493402 w 41"/>
              <a:gd name="T5" fmla="*/ 1620271 h 28"/>
              <a:gd name="T6" fmla="*/ 1214480 w 41"/>
              <a:gd name="T7" fmla="*/ 115661 h 28"/>
              <a:gd name="T8" fmla="*/ 121274 w 41"/>
              <a:gd name="T9" fmla="*/ 694304 h 28"/>
              <a:gd name="T10" fmla="*/ 607066 w 41"/>
              <a:gd name="T11" fmla="*/ 925626 h 28"/>
              <a:gd name="T12" fmla="*/ 0 w 41"/>
              <a:gd name="T13" fmla="*/ 694304 h 28"/>
              <a:gd name="T14" fmla="*/ 1214480 w 41"/>
              <a:gd name="T15" fmla="*/ 0 h 28"/>
              <a:gd name="T16" fmla="*/ 4615024 w 41"/>
              <a:gd name="T17" fmla="*/ 1504270 h 28"/>
              <a:gd name="T18" fmla="*/ 4857920 w 41"/>
              <a:gd name="T19" fmla="*/ 3124540 h 28"/>
              <a:gd name="T20" fmla="*/ 1943168 w 41"/>
              <a:gd name="T21" fmla="*/ 1967253 h 28"/>
              <a:gd name="T22" fmla="*/ 4736298 w 41"/>
              <a:gd name="T23" fmla="*/ 3124540 h 28"/>
              <a:gd name="T24" fmla="*/ 1943168 w 41"/>
              <a:gd name="T25" fmla="*/ 1967253 h 28"/>
              <a:gd name="T26" fmla="*/ 1214480 w 41"/>
              <a:gd name="T27" fmla="*/ 347322 h 28"/>
              <a:gd name="T28" fmla="*/ 1700272 w 41"/>
              <a:gd name="T29" fmla="*/ 347322 h 28"/>
              <a:gd name="T30" fmla="*/ 2064442 w 41"/>
              <a:gd name="T31" fmla="*/ 1041627 h 28"/>
              <a:gd name="T32" fmla="*/ 2064442 w 41"/>
              <a:gd name="T33" fmla="*/ 1851592 h 28"/>
              <a:gd name="T34" fmla="*/ 1943168 w 41"/>
              <a:gd name="T35" fmla="*/ 1851592 h 28"/>
              <a:gd name="T36" fmla="*/ 1821546 w 41"/>
              <a:gd name="T37" fmla="*/ 1041627 h 28"/>
              <a:gd name="T38" fmla="*/ 1578650 w 41"/>
              <a:gd name="T39" fmla="*/ 578644 h 28"/>
              <a:gd name="T40" fmla="*/ 1214480 w 41"/>
              <a:gd name="T41" fmla="*/ 462983 h 28"/>
              <a:gd name="T42" fmla="*/ 607066 w 41"/>
              <a:gd name="T43" fmla="*/ 925626 h 28"/>
              <a:gd name="T44" fmla="*/ 607066 w 41"/>
              <a:gd name="T45" fmla="*/ 925626 h 28"/>
              <a:gd name="T46" fmla="*/ 1214480 w 41"/>
              <a:gd name="T47" fmla="*/ 347322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28">
                <a:moveTo>
                  <a:pt x="40" y="27"/>
                </a:moveTo>
                <a:lnTo>
                  <a:pt x="40" y="27"/>
                </a:lnTo>
                <a:cubicBezTo>
                  <a:pt x="40" y="24"/>
                  <a:pt x="39" y="15"/>
                  <a:pt x="37" y="14"/>
                </a:cubicBezTo>
                <a:cubicBezTo>
                  <a:pt x="30" y="9"/>
                  <a:pt x="12" y="1"/>
                  <a:pt x="10" y="1"/>
                </a:cubicBezTo>
                <a:cubicBezTo>
                  <a:pt x="9" y="1"/>
                  <a:pt x="2" y="5"/>
                  <a:pt x="1" y="6"/>
                </a:cubicBezTo>
                <a:cubicBezTo>
                  <a:pt x="2" y="6"/>
                  <a:pt x="4" y="6"/>
                  <a:pt x="5" y="8"/>
                </a:cubicBezTo>
                <a:cubicBezTo>
                  <a:pt x="3" y="8"/>
                  <a:pt x="1" y="6"/>
                  <a:pt x="0" y="6"/>
                </a:cubicBezTo>
                <a:cubicBezTo>
                  <a:pt x="2" y="4"/>
                  <a:pt x="9" y="0"/>
                  <a:pt x="10" y="0"/>
                </a:cubicBezTo>
                <a:cubicBezTo>
                  <a:pt x="12" y="0"/>
                  <a:pt x="30" y="8"/>
                  <a:pt x="38" y="13"/>
                </a:cubicBezTo>
                <a:cubicBezTo>
                  <a:pt x="40" y="15"/>
                  <a:pt x="40" y="25"/>
                  <a:pt x="40" y="27"/>
                </a:cubicBezTo>
                <a:close/>
                <a:moveTo>
                  <a:pt x="16" y="17"/>
                </a:moveTo>
                <a:cubicBezTo>
                  <a:pt x="21" y="19"/>
                  <a:pt x="28" y="24"/>
                  <a:pt x="39" y="27"/>
                </a:cubicBezTo>
                <a:cubicBezTo>
                  <a:pt x="27" y="25"/>
                  <a:pt x="21" y="20"/>
                  <a:pt x="16" y="17"/>
                </a:cubicBezTo>
                <a:close/>
                <a:moveTo>
                  <a:pt x="10" y="3"/>
                </a:moveTo>
                <a:lnTo>
                  <a:pt x="14" y="3"/>
                </a:lnTo>
                <a:cubicBezTo>
                  <a:pt x="14" y="4"/>
                  <a:pt x="16" y="6"/>
                  <a:pt x="17" y="9"/>
                </a:cubicBezTo>
                <a:lnTo>
                  <a:pt x="17" y="16"/>
                </a:lnTo>
                <a:lnTo>
                  <a:pt x="16" y="16"/>
                </a:lnTo>
                <a:cubicBezTo>
                  <a:pt x="16" y="16"/>
                  <a:pt x="16" y="13"/>
                  <a:pt x="15" y="9"/>
                </a:cubicBezTo>
                <a:cubicBezTo>
                  <a:pt x="15" y="7"/>
                  <a:pt x="14" y="6"/>
                  <a:pt x="13" y="5"/>
                </a:cubicBezTo>
                <a:cubicBezTo>
                  <a:pt x="12" y="4"/>
                  <a:pt x="12" y="3"/>
                  <a:pt x="10" y="4"/>
                </a:cubicBezTo>
                <a:cubicBezTo>
                  <a:pt x="9" y="5"/>
                  <a:pt x="7" y="8"/>
                  <a:pt x="5" y="8"/>
                </a:cubicBezTo>
                <a:cubicBezTo>
                  <a:pt x="5" y="7"/>
                  <a:pt x="9" y="3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1" name="Freeform 3507">
            <a:extLst>
              <a:ext uri="{FF2B5EF4-FFF2-40B4-BE49-F238E27FC236}">
                <a16:creationId xmlns:a16="http://schemas.microsoft.com/office/drawing/2014/main" id="{1B220805-8B72-F645-9C56-B67368150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17763"/>
            <a:ext cx="7937" cy="7937"/>
          </a:xfrm>
          <a:custGeom>
            <a:avLst/>
            <a:gdLst>
              <a:gd name="T0" fmla="*/ 650834 w 22"/>
              <a:gd name="T1" fmla="*/ 0 h 22"/>
              <a:gd name="T2" fmla="*/ 2733214 w 22"/>
              <a:gd name="T3" fmla="*/ 1171429 h 22"/>
              <a:gd name="T4" fmla="*/ 1431907 w 22"/>
              <a:gd name="T5" fmla="*/ 2733214 h 22"/>
              <a:gd name="T6" fmla="*/ 0 w 22"/>
              <a:gd name="T7" fmla="*/ 1561785 h 22"/>
              <a:gd name="T8" fmla="*/ 650834 w 22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2">
                <a:moveTo>
                  <a:pt x="5" y="0"/>
                </a:moveTo>
                <a:cubicBezTo>
                  <a:pt x="12" y="5"/>
                  <a:pt x="21" y="9"/>
                  <a:pt x="21" y="9"/>
                </a:cubicBezTo>
                <a:cubicBezTo>
                  <a:pt x="21" y="18"/>
                  <a:pt x="16" y="21"/>
                  <a:pt x="11" y="21"/>
                </a:cubicBezTo>
                <a:cubicBezTo>
                  <a:pt x="7" y="21"/>
                  <a:pt x="0" y="21"/>
                  <a:pt x="0" y="12"/>
                </a:cubicBezTo>
                <a:cubicBezTo>
                  <a:pt x="0" y="5"/>
                  <a:pt x="5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2" name="Freeform 3508">
            <a:extLst>
              <a:ext uri="{FF2B5EF4-FFF2-40B4-BE49-F238E27FC236}">
                <a16:creationId xmlns:a16="http://schemas.microsoft.com/office/drawing/2014/main" id="{615F6703-F555-B640-8B3B-09EDB1429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17763"/>
            <a:ext cx="7937" cy="7937"/>
          </a:xfrm>
          <a:custGeom>
            <a:avLst/>
            <a:gdLst>
              <a:gd name="T0" fmla="*/ 1190895 w 23"/>
              <a:gd name="T1" fmla="*/ 2619900 h 23"/>
              <a:gd name="T2" fmla="*/ 238110 w 23"/>
              <a:gd name="T3" fmla="*/ 2262735 h 23"/>
              <a:gd name="T4" fmla="*/ 0 w 23"/>
              <a:gd name="T5" fmla="*/ 1429005 h 23"/>
              <a:gd name="T6" fmla="*/ 595275 w 23"/>
              <a:gd name="T7" fmla="*/ 0 h 23"/>
              <a:gd name="T8" fmla="*/ 119055 w 23"/>
              <a:gd name="T9" fmla="*/ 1429005 h 23"/>
              <a:gd name="T10" fmla="*/ 357165 w 23"/>
              <a:gd name="T11" fmla="*/ 2143680 h 23"/>
              <a:gd name="T12" fmla="*/ 1190895 w 23"/>
              <a:gd name="T13" fmla="*/ 2500845 h 23"/>
              <a:gd name="T14" fmla="*/ 1309950 w 23"/>
              <a:gd name="T15" fmla="*/ 2500845 h 23"/>
              <a:gd name="T16" fmla="*/ 2381790 w 23"/>
              <a:gd name="T17" fmla="*/ 1071840 h 23"/>
              <a:gd name="T18" fmla="*/ 595275 w 23"/>
              <a:gd name="T19" fmla="*/ 0 h 23"/>
              <a:gd name="T20" fmla="*/ 2500845 w 23"/>
              <a:gd name="T21" fmla="*/ 952785 h 23"/>
              <a:gd name="T22" fmla="*/ 1309950 w 23"/>
              <a:gd name="T23" fmla="*/ 2619900 h 23"/>
              <a:gd name="T24" fmla="*/ 1190895 w 23"/>
              <a:gd name="T25" fmla="*/ 261990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3">
                <a:moveTo>
                  <a:pt x="10" y="22"/>
                </a:moveTo>
                <a:cubicBezTo>
                  <a:pt x="8" y="22"/>
                  <a:pt x="5" y="21"/>
                  <a:pt x="2" y="19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5" y="0"/>
                </a:cubicBezTo>
                <a:cubicBezTo>
                  <a:pt x="5" y="1"/>
                  <a:pt x="1" y="5"/>
                  <a:pt x="1" y="12"/>
                </a:cubicBezTo>
                <a:cubicBezTo>
                  <a:pt x="1" y="14"/>
                  <a:pt x="1" y="17"/>
                  <a:pt x="3" y="18"/>
                </a:cubicBezTo>
                <a:cubicBezTo>
                  <a:pt x="5" y="20"/>
                  <a:pt x="8" y="21"/>
                  <a:pt x="10" y="21"/>
                </a:cubicBezTo>
                <a:lnTo>
                  <a:pt x="11" y="21"/>
                </a:lnTo>
                <a:cubicBezTo>
                  <a:pt x="17" y="20"/>
                  <a:pt x="20" y="17"/>
                  <a:pt x="20" y="9"/>
                </a:cubicBezTo>
                <a:cubicBezTo>
                  <a:pt x="20" y="9"/>
                  <a:pt x="12" y="5"/>
                  <a:pt x="5" y="0"/>
                </a:cubicBezTo>
                <a:cubicBezTo>
                  <a:pt x="12" y="5"/>
                  <a:pt x="21" y="8"/>
                  <a:pt x="21" y="8"/>
                </a:cubicBezTo>
                <a:cubicBezTo>
                  <a:pt x="22" y="17"/>
                  <a:pt x="19" y="21"/>
                  <a:pt x="11" y="22"/>
                </a:cubicBezTo>
                <a:lnTo>
                  <a:pt x="1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3" name="Freeform 3509">
            <a:extLst>
              <a:ext uri="{FF2B5EF4-FFF2-40B4-BE49-F238E27FC236}">
                <a16:creationId xmlns:a16="http://schemas.microsoft.com/office/drawing/2014/main" id="{EC49916D-1681-D648-8371-4F3B485D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17763"/>
            <a:ext cx="6350" cy="6350"/>
          </a:xfrm>
          <a:custGeom>
            <a:avLst/>
            <a:gdLst>
              <a:gd name="T0" fmla="*/ 697753 w 17"/>
              <a:gd name="T1" fmla="*/ 0 h 17"/>
              <a:gd name="T2" fmla="*/ 1813859 w 17"/>
              <a:gd name="T3" fmla="*/ 558053 h 17"/>
              <a:gd name="T4" fmla="*/ 976779 w 17"/>
              <a:gd name="T5" fmla="*/ 2232212 h 17"/>
              <a:gd name="T6" fmla="*/ 279026 w 17"/>
              <a:gd name="T7" fmla="*/ 1255806 h 17"/>
              <a:gd name="T8" fmla="*/ 697753 w 17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7">
                <a:moveTo>
                  <a:pt x="5" y="0"/>
                </a:moveTo>
                <a:lnTo>
                  <a:pt x="13" y="4"/>
                </a:lnTo>
                <a:cubicBezTo>
                  <a:pt x="16" y="8"/>
                  <a:pt x="13" y="16"/>
                  <a:pt x="7" y="16"/>
                </a:cubicBezTo>
                <a:cubicBezTo>
                  <a:pt x="4" y="16"/>
                  <a:pt x="0" y="14"/>
                  <a:pt x="2" y="9"/>
                </a:cubicBezTo>
                <a:cubicBezTo>
                  <a:pt x="2" y="3"/>
                  <a:pt x="5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4" name="Freeform 3510">
            <a:extLst>
              <a:ext uri="{FF2B5EF4-FFF2-40B4-BE49-F238E27FC236}">
                <a16:creationId xmlns:a16="http://schemas.microsoft.com/office/drawing/2014/main" id="{937C0890-AB64-DB45-AF55-7115F06AE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17763"/>
            <a:ext cx="6350" cy="6350"/>
          </a:xfrm>
          <a:custGeom>
            <a:avLst/>
            <a:gdLst>
              <a:gd name="T0" fmla="*/ 630238 w 16"/>
              <a:gd name="T1" fmla="*/ 2092885 h 17"/>
              <a:gd name="T2" fmla="*/ 0 w 16"/>
              <a:gd name="T3" fmla="*/ 1255806 h 17"/>
              <a:gd name="T4" fmla="*/ 787400 w 16"/>
              <a:gd name="T5" fmla="*/ 0 h 17"/>
              <a:gd name="T6" fmla="*/ 2047478 w 16"/>
              <a:gd name="T7" fmla="*/ 558053 h 17"/>
              <a:gd name="T8" fmla="*/ 2047478 w 16"/>
              <a:gd name="T9" fmla="*/ 1674159 h 17"/>
              <a:gd name="T10" fmla="*/ 1102519 w 16"/>
              <a:gd name="T11" fmla="*/ 2232212 h 17"/>
              <a:gd name="T12" fmla="*/ 2047478 w 16"/>
              <a:gd name="T13" fmla="*/ 1674159 h 17"/>
              <a:gd name="T14" fmla="*/ 2047478 w 16"/>
              <a:gd name="T15" fmla="*/ 697753 h 17"/>
              <a:gd name="T16" fmla="*/ 787400 w 16"/>
              <a:gd name="T17" fmla="*/ 0 h 17"/>
              <a:gd name="T18" fmla="*/ 315119 w 16"/>
              <a:gd name="T19" fmla="*/ 1255806 h 17"/>
              <a:gd name="T20" fmla="*/ 630238 w 16"/>
              <a:gd name="T21" fmla="*/ 1953185 h 17"/>
              <a:gd name="T22" fmla="*/ 1102519 w 16"/>
              <a:gd name="T23" fmla="*/ 2232212 h 17"/>
              <a:gd name="T24" fmla="*/ 630238 w 16"/>
              <a:gd name="T25" fmla="*/ 2092885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7">
                <a:moveTo>
                  <a:pt x="4" y="15"/>
                </a:moveTo>
                <a:cubicBezTo>
                  <a:pt x="2" y="13"/>
                  <a:pt x="0" y="12"/>
                  <a:pt x="0" y="9"/>
                </a:cubicBezTo>
                <a:cubicBezTo>
                  <a:pt x="2" y="3"/>
                  <a:pt x="5" y="0"/>
                  <a:pt x="5" y="0"/>
                </a:cubicBezTo>
                <a:lnTo>
                  <a:pt x="13" y="4"/>
                </a:lnTo>
                <a:cubicBezTo>
                  <a:pt x="15" y="7"/>
                  <a:pt x="15" y="10"/>
                  <a:pt x="13" y="12"/>
                </a:cubicBezTo>
                <a:cubicBezTo>
                  <a:pt x="13" y="15"/>
                  <a:pt x="10" y="16"/>
                  <a:pt x="7" y="16"/>
                </a:cubicBezTo>
                <a:cubicBezTo>
                  <a:pt x="9" y="15"/>
                  <a:pt x="12" y="15"/>
                  <a:pt x="13" y="12"/>
                </a:cubicBezTo>
                <a:cubicBezTo>
                  <a:pt x="13" y="10"/>
                  <a:pt x="13" y="7"/>
                  <a:pt x="13" y="5"/>
                </a:cubicBezTo>
                <a:lnTo>
                  <a:pt x="5" y="0"/>
                </a:lnTo>
                <a:cubicBezTo>
                  <a:pt x="5" y="0"/>
                  <a:pt x="2" y="4"/>
                  <a:pt x="2" y="9"/>
                </a:cubicBezTo>
                <a:cubicBezTo>
                  <a:pt x="2" y="12"/>
                  <a:pt x="2" y="12"/>
                  <a:pt x="4" y="14"/>
                </a:cubicBezTo>
                <a:cubicBezTo>
                  <a:pt x="4" y="15"/>
                  <a:pt x="6" y="16"/>
                  <a:pt x="7" y="16"/>
                </a:cubicBezTo>
                <a:cubicBezTo>
                  <a:pt x="5" y="16"/>
                  <a:pt x="4" y="16"/>
                  <a:pt x="4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5" name="Freeform 3511">
            <a:extLst>
              <a:ext uri="{FF2B5EF4-FFF2-40B4-BE49-F238E27FC236}">
                <a16:creationId xmlns:a16="http://schemas.microsoft.com/office/drawing/2014/main" id="{087658F4-6AFC-6D45-B407-845D409E4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20938"/>
            <a:ext cx="14287" cy="7937"/>
          </a:xfrm>
          <a:custGeom>
            <a:avLst/>
            <a:gdLst>
              <a:gd name="T0" fmla="*/ 0 w 39"/>
              <a:gd name="T1" fmla="*/ 1732250 h 20"/>
              <a:gd name="T2" fmla="*/ 1073723 w 39"/>
              <a:gd name="T3" fmla="*/ 1889800 h 20"/>
              <a:gd name="T4" fmla="*/ 2415602 w 39"/>
              <a:gd name="T5" fmla="*/ 0 h 20"/>
              <a:gd name="T6" fmla="*/ 4697126 w 39"/>
              <a:gd name="T7" fmla="*/ 787350 h 20"/>
              <a:gd name="T8" fmla="*/ 5099726 w 39"/>
              <a:gd name="T9" fmla="*/ 1732250 h 20"/>
              <a:gd name="T10" fmla="*/ 4428604 w 39"/>
              <a:gd name="T11" fmla="*/ 2834700 h 20"/>
              <a:gd name="T12" fmla="*/ 1073723 w 39"/>
              <a:gd name="T13" fmla="*/ 2204899 h 20"/>
              <a:gd name="T14" fmla="*/ 0 w 39"/>
              <a:gd name="T15" fmla="*/ 173225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20">
                <a:moveTo>
                  <a:pt x="0" y="11"/>
                </a:moveTo>
                <a:cubicBezTo>
                  <a:pt x="4" y="12"/>
                  <a:pt x="7" y="12"/>
                  <a:pt x="8" y="12"/>
                </a:cubicBezTo>
                <a:cubicBezTo>
                  <a:pt x="13" y="12"/>
                  <a:pt x="18" y="9"/>
                  <a:pt x="18" y="0"/>
                </a:cubicBezTo>
                <a:cubicBezTo>
                  <a:pt x="18" y="0"/>
                  <a:pt x="24" y="2"/>
                  <a:pt x="35" y="5"/>
                </a:cubicBezTo>
                <a:cubicBezTo>
                  <a:pt x="35" y="5"/>
                  <a:pt x="37" y="8"/>
                  <a:pt x="38" y="11"/>
                </a:cubicBezTo>
                <a:cubicBezTo>
                  <a:pt x="38" y="15"/>
                  <a:pt x="35" y="19"/>
                  <a:pt x="33" y="18"/>
                </a:cubicBezTo>
                <a:cubicBezTo>
                  <a:pt x="33" y="18"/>
                  <a:pt x="17" y="16"/>
                  <a:pt x="8" y="14"/>
                </a:cubicBezTo>
                <a:cubicBezTo>
                  <a:pt x="4" y="14"/>
                  <a:pt x="0" y="11"/>
                  <a:pt x="0" y="11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6" name="Freeform 3512">
            <a:extLst>
              <a:ext uri="{FF2B5EF4-FFF2-40B4-BE49-F238E27FC236}">
                <a16:creationId xmlns:a16="http://schemas.microsoft.com/office/drawing/2014/main" id="{4CB49657-4BEC-554D-82D2-184AED3F4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420938"/>
            <a:ext cx="14287" cy="7937"/>
          </a:xfrm>
          <a:custGeom>
            <a:avLst/>
            <a:gdLst>
              <a:gd name="T0" fmla="*/ 4428604 w 39"/>
              <a:gd name="T1" fmla="*/ 2856942 h 21"/>
              <a:gd name="T2" fmla="*/ 4428604 w 39"/>
              <a:gd name="T3" fmla="*/ 2856942 h 21"/>
              <a:gd name="T4" fmla="*/ 939279 w 39"/>
              <a:gd name="T5" fmla="*/ 2285478 h 21"/>
              <a:gd name="T6" fmla="*/ 0 w 39"/>
              <a:gd name="T7" fmla="*/ 1714014 h 21"/>
              <a:gd name="T8" fmla="*/ 0 w 39"/>
              <a:gd name="T9" fmla="*/ 1714014 h 21"/>
              <a:gd name="T10" fmla="*/ 268522 w 39"/>
              <a:gd name="T11" fmla="*/ 1714014 h 21"/>
              <a:gd name="T12" fmla="*/ 939279 w 39"/>
              <a:gd name="T13" fmla="*/ 1856880 h 21"/>
              <a:gd name="T14" fmla="*/ 1073723 w 39"/>
              <a:gd name="T15" fmla="*/ 1856880 h 21"/>
              <a:gd name="T16" fmla="*/ 2281524 w 39"/>
              <a:gd name="T17" fmla="*/ 142866 h 21"/>
              <a:gd name="T18" fmla="*/ 4697126 w 39"/>
              <a:gd name="T19" fmla="*/ 857196 h 21"/>
              <a:gd name="T20" fmla="*/ 5099726 w 39"/>
              <a:gd name="T21" fmla="*/ 1714014 h 21"/>
              <a:gd name="T22" fmla="*/ 4697126 w 39"/>
              <a:gd name="T23" fmla="*/ 2714076 h 21"/>
              <a:gd name="T24" fmla="*/ 4428604 w 39"/>
              <a:gd name="T25" fmla="*/ 2856942 h 21"/>
              <a:gd name="T26" fmla="*/ 536678 w 39"/>
              <a:gd name="T27" fmla="*/ 1856880 h 21"/>
              <a:gd name="T28" fmla="*/ 1073723 w 39"/>
              <a:gd name="T29" fmla="*/ 2142612 h 21"/>
              <a:gd name="T30" fmla="*/ 4428604 w 39"/>
              <a:gd name="T31" fmla="*/ 2714076 h 21"/>
              <a:gd name="T32" fmla="*/ 4428604 w 39"/>
              <a:gd name="T33" fmla="*/ 2714076 h 21"/>
              <a:gd name="T34" fmla="*/ 4697126 w 39"/>
              <a:gd name="T35" fmla="*/ 2571210 h 21"/>
              <a:gd name="T36" fmla="*/ 4965282 w 39"/>
              <a:gd name="T37" fmla="*/ 1714014 h 21"/>
              <a:gd name="T38" fmla="*/ 4697126 w 39"/>
              <a:gd name="T39" fmla="*/ 857196 h 21"/>
              <a:gd name="T40" fmla="*/ 2415602 w 39"/>
              <a:gd name="T41" fmla="*/ 142866 h 21"/>
              <a:gd name="T42" fmla="*/ 1073723 w 39"/>
              <a:gd name="T43" fmla="*/ 1999746 h 21"/>
              <a:gd name="T44" fmla="*/ 536678 w 39"/>
              <a:gd name="T45" fmla="*/ 1856880 h 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9" h="21">
                <a:moveTo>
                  <a:pt x="33" y="20"/>
                </a:moveTo>
                <a:lnTo>
                  <a:pt x="33" y="20"/>
                </a:lnTo>
                <a:cubicBezTo>
                  <a:pt x="33" y="20"/>
                  <a:pt x="17" y="18"/>
                  <a:pt x="7" y="16"/>
                </a:cubicBezTo>
                <a:cubicBezTo>
                  <a:pt x="4" y="15"/>
                  <a:pt x="0" y="12"/>
                  <a:pt x="0" y="12"/>
                </a:cubicBezTo>
                <a:cubicBezTo>
                  <a:pt x="0" y="12"/>
                  <a:pt x="0" y="12"/>
                  <a:pt x="2" y="12"/>
                </a:cubicBezTo>
                <a:cubicBezTo>
                  <a:pt x="4" y="12"/>
                  <a:pt x="5" y="13"/>
                  <a:pt x="7" y="13"/>
                </a:cubicBezTo>
                <a:lnTo>
                  <a:pt x="8" y="13"/>
                </a:lnTo>
                <a:cubicBezTo>
                  <a:pt x="14" y="12"/>
                  <a:pt x="17" y="9"/>
                  <a:pt x="17" y="1"/>
                </a:cubicBezTo>
                <a:cubicBezTo>
                  <a:pt x="18" y="0"/>
                  <a:pt x="25" y="3"/>
                  <a:pt x="35" y="6"/>
                </a:cubicBezTo>
                <a:cubicBezTo>
                  <a:pt x="35" y="6"/>
                  <a:pt x="38" y="8"/>
                  <a:pt x="38" y="12"/>
                </a:cubicBezTo>
                <a:cubicBezTo>
                  <a:pt x="38" y="15"/>
                  <a:pt x="38" y="17"/>
                  <a:pt x="35" y="19"/>
                </a:cubicBezTo>
                <a:cubicBezTo>
                  <a:pt x="35" y="19"/>
                  <a:pt x="34" y="20"/>
                  <a:pt x="33" y="20"/>
                </a:cubicBezTo>
                <a:close/>
                <a:moveTo>
                  <a:pt x="4" y="13"/>
                </a:moveTo>
                <a:cubicBezTo>
                  <a:pt x="5" y="14"/>
                  <a:pt x="7" y="15"/>
                  <a:pt x="8" y="15"/>
                </a:cubicBezTo>
                <a:cubicBezTo>
                  <a:pt x="17" y="16"/>
                  <a:pt x="33" y="19"/>
                  <a:pt x="33" y="19"/>
                </a:cubicBezTo>
                <a:cubicBezTo>
                  <a:pt x="34" y="19"/>
                  <a:pt x="35" y="19"/>
                  <a:pt x="35" y="18"/>
                </a:cubicBezTo>
                <a:cubicBezTo>
                  <a:pt x="36" y="16"/>
                  <a:pt x="37" y="15"/>
                  <a:pt x="37" y="12"/>
                </a:cubicBezTo>
                <a:cubicBezTo>
                  <a:pt x="36" y="9"/>
                  <a:pt x="35" y="6"/>
                  <a:pt x="35" y="6"/>
                </a:cubicBezTo>
                <a:cubicBezTo>
                  <a:pt x="24" y="4"/>
                  <a:pt x="18" y="1"/>
                  <a:pt x="18" y="1"/>
                </a:cubicBezTo>
                <a:cubicBezTo>
                  <a:pt x="19" y="9"/>
                  <a:pt x="16" y="13"/>
                  <a:pt x="8" y="14"/>
                </a:cubicBezTo>
                <a:cubicBezTo>
                  <a:pt x="7" y="14"/>
                  <a:pt x="5" y="14"/>
                  <a:pt x="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7" name="Freeform 3513">
            <a:extLst>
              <a:ext uri="{FF2B5EF4-FFF2-40B4-BE49-F238E27FC236}">
                <a16:creationId xmlns:a16="http://schemas.microsoft.com/office/drawing/2014/main" id="{E8C492F6-6043-994F-99BE-1177FEB72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424113"/>
            <a:ext cx="1587" cy="3175"/>
          </a:xfrm>
          <a:custGeom>
            <a:avLst/>
            <a:gdLst>
              <a:gd name="T0" fmla="*/ 0 w 3"/>
              <a:gd name="T1" fmla="*/ 995539 h 9"/>
              <a:gd name="T2" fmla="*/ 279841 w 3"/>
              <a:gd name="T3" fmla="*/ 373239 h 9"/>
              <a:gd name="T4" fmla="*/ 0 w 3"/>
              <a:gd name="T5" fmla="*/ 124531 h 9"/>
              <a:gd name="T6" fmla="*/ 279841 w 3"/>
              <a:gd name="T7" fmla="*/ 0 h 9"/>
              <a:gd name="T8" fmla="*/ 559682 w 3"/>
              <a:gd name="T9" fmla="*/ 373239 h 9"/>
              <a:gd name="T10" fmla="*/ 0 w 3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9">
                <a:moveTo>
                  <a:pt x="0" y="8"/>
                </a:moveTo>
                <a:cubicBezTo>
                  <a:pt x="1" y="6"/>
                  <a:pt x="1" y="4"/>
                  <a:pt x="1" y="3"/>
                </a:cubicBezTo>
                <a:cubicBezTo>
                  <a:pt x="1" y="1"/>
                  <a:pt x="0" y="1"/>
                  <a:pt x="0" y="1"/>
                </a:cubicBezTo>
                <a:lnTo>
                  <a:pt x="1" y="0"/>
                </a:lnTo>
                <a:cubicBezTo>
                  <a:pt x="1" y="0"/>
                  <a:pt x="2" y="1"/>
                  <a:pt x="2" y="3"/>
                </a:cubicBezTo>
                <a:cubicBezTo>
                  <a:pt x="2" y="4"/>
                  <a:pt x="1" y="6"/>
                  <a:pt x="0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8" name="Freeform 3514">
            <a:extLst>
              <a:ext uri="{FF2B5EF4-FFF2-40B4-BE49-F238E27FC236}">
                <a16:creationId xmlns:a16="http://schemas.microsoft.com/office/drawing/2014/main" id="{844CF802-A236-8941-AF19-20FE0AC7F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22525"/>
            <a:ext cx="6350" cy="3175"/>
          </a:xfrm>
          <a:custGeom>
            <a:avLst/>
            <a:gdLst>
              <a:gd name="T0" fmla="*/ 2232212 w 17"/>
              <a:gd name="T1" fmla="*/ 1234168 h 7"/>
              <a:gd name="T2" fmla="*/ 0 w 17"/>
              <a:gd name="T3" fmla="*/ 0 h 7"/>
              <a:gd name="T4" fmla="*/ 139700 w 17"/>
              <a:gd name="T5" fmla="*/ 0 h 7"/>
              <a:gd name="T6" fmla="*/ 2232212 w 1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7">
                <a:moveTo>
                  <a:pt x="16" y="6"/>
                </a:moveTo>
                <a:lnTo>
                  <a:pt x="0" y="0"/>
                </a:lnTo>
                <a:lnTo>
                  <a:pt x="1" y="0"/>
                </a:lnTo>
                <a:lnTo>
                  <a:pt x="1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69" name="Freeform 3515">
            <a:extLst>
              <a:ext uri="{FF2B5EF4-FFF2-40B4-BE49-F238E27FC236}">
                <a16:creationId xmlns:a16="http://schemas.microsoft.com/office/drawing/2014/main" id="{74469381-D5B3-B840-8B09-BEC518DD9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3" y="2406650"/>
            <a:ext cx="4762" cy="4763"/>
          </a:xfrm>
          <a:custGeom>
            <a:avLst/>
            <a:gdLst>
              <a:gd name="T0" fmla="*/ 0 w 13"/>
              <a:gd name="T1" fmla="*/ 1504768 h 14"/>
              <a:gd name="T2" fmla="*/ 0 w 13"/>
              <a:gd name="T3" fmla="*/ 694377 h 14"/>
              <a:gd name="T4" fmla="*/ 939213 w 13"/>
              <a:gd name="T5" fmla="*/ 0 h 14"/>
              <a:gd name="T6" fmla="*/ 1610289 w 13"/>
              <a:gd name="T7" fmla="*/ 578705 h 14"/>
              <a:gd name="T8" fmla="*/ 671076 w 13"/>
              <a:gd name="T9" fmla="*/ 1157409 h 14"/>
              <a:gd name="T10" fmla="*/ 0 w 13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4">
                <a:moveTo>
                  <a:pt x="0" y="13"/>
                </a:moveTo>
                <a:cubicBezTo>
                  <a:pt x="0" y="13"/>
                  <a:pt x="0" y="10"/>
                  <a:pt x="0" y="6"/>
                </a:cubicBezTo>
                <a:cubicBezTo>
                  <a:pt x="1" y="1"/>
                  <a:pt x="5" y="0"/>
                  <a:pt x="7" y="0"/>
                </a:cubicBezTo>
                <a:cubicBezTo>
                  <a:pt x="9" y="1"/>
                  <a:pt x="12" y="5"/>
                  <a:pt x="12" y="5"/>
                </a:cubicBezTo>
                <a:cubicBezTo>
                  <a:pt x="9" y="6"/>
                  <a:pt x="7" y="9"/>
                  <a:pt x="5" y="10"/>
                </a:cubicBezTo>
                <a:cubicBezTo>
                  <a:pt x="3" y="10"/>
                  <a:pt x="1" y="12"/>
                  <a:pt x="0" y="13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0" name="Freeform 3516">
            <a:extLst>
              <a:ext uri="{FF2B5EF4-FFF2-40B4-BE49-F238E27FC236}">
                <a16:creationId xmlns:a16="http://schemas.microsoft.com/office/drawing/2014/main" id="{4CAB70AE-BF38-5F4B-B5C1-2746595BF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3" y="2406650"/>
            <a:ext cx="4762" cy="4763"/>
          </a:xfrm>
          <a:custGeom>
            <a:avLst/>
            <a:gdLst>
              <a:gd name="T0" fmla="*/ 0 w 13"/>
              <a:gd name="T1" fmla="*/ 1411436 h 15"/>
              <a:gd name="T2" fmla="*/ 0 w 13"/>
              <a:gd name="T3" fmla="*/ 1310778 h 15"/>
              <a:gd name="T4" fmla="*/ 0 w 13"/>
              <a:gd name="T5" fmla="*/ 604901 h 15"/>
              <a:gd name="T6" fmla="*/ 805144 w 13"/>
              <a:gd name="T7" fmla="*/ 0 h 15"/>
              <a:gd name="T8" fmla="*/ 939213 w 13"/>
              <a:gd name="T9" fmla="*/ 0 h 15"/>
              <a:gd name="T10" fmla="*/ 1610289 w 13"/>
              <a:gd name="T11" fmla="*/ 504243 h 15"/>
              <a:gd name="T12" fmla="*/ 1610289 w 13"/>
              <a:gd name="T13" fmla="*/ 504243 h 15"/>
              <a:gd name="T14" fmla="*/ 1475854 w 13"/>
              <a:gd name="T15" fmla="*/ 604901 h 15"/>
              <a:gd name="T16" fmla="*/ 805144 w 13"/>
              <a:gd name="T17" fmla="*/ 1008168 h 15"/>
              <a:gd name="T18" fmla="*/ 0 w 13"/>
              <a:gd name="T19" fmla="*/ 1411436 h 15"/>
              <a:gd name="T20" fmla="*/ 134069 w 13"/>
              <a:gd name="T21" fmla="*/ 604901 h 15"/>
              <a:gd name="T22" fmla="*/ 134069 w 13"/>
              <a:gd name="T23" fmla="*/ 1109144 h 15"/>
              <a:gd name="T24" fmla="*/ 671076 w 13"/>
              <a:gd name="T25" fmla="*/ 1008168 h 15"/>
              <a:gd name="T26" fmla="*/ 1341785 w 13"/>
              <a:gd name="T27" fmla="*/ 504243 h 15"/>
              <a:gd name="T28" fmla="*/ 939213 w 13"/>
              <a:gd name="T29" fmla="*/ 100976 h 15"/>
              <a:gd name="T30" fmla="*/ 805144 w 13"/>
              <a:gd name="T31" fmla="*/ 100976 h 15"/>
              <a:gd name="T32" fmla="*/ 134069 w 13"/>
              <a:gd name="T33" fmla="*/ 604901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5">
                <a:moveTo>
                  <a:pt x="0" y="14"/>
                </a:moveTo>
                <a:lnTo>
                  <a:pt x="0" y="13"/>
                </a:lnTo>
                <a:cubicBezTo>
                  <a:pt x="0" y="13"/>
                  <a:pt x="0" y="10"/>
                  <a:pt x="0" y="6"/>
                </a:cubicBezTo>
                <a:cubicBezTo>
                  <a:pt x="0" y="3"/>
                  <a:pt x="3" y="0"/>
                  <a:pt x="6" y="0"/>
                </a:cubicBezTo>
                <a:lnTo>
                  <a:pt x="7" y="0"/>
                </a:lnTo>
                <a:cubicBezTo>
                  <a:pt x="9" y="0"/>
                  <a:pt x="12" y="5"/>
                  <a:pt x="12" y="5"/>
                </a:cubicBezTo>
                <a:lnTo>
                  <a:pt x="11" y="6"/>
                </a:lnTo>
                <a:cubicBezTo>
                  <a:pt x="9" y="8"/>
                  <a:pt x="7" y="9"/>
                  <a:pt x="6" y="10"/>
                </a:cubicBezTo>
                <a:lnTo>
                  <a:pt x="0" y="14"/>
                </a:lnTo>
                <a:close/>
                <a:moveTo>
                  <a:pt x="1" y="6"/>
                </a:moveTo>
                <a:lnTo>
                  <a:pt x="1" y="11"/>
                </a:lnTo>
                <a:lnTo>
                  <a:pt x="5" y="10"/>
                </a:lnTo>
                <a:cubicBezTo>
                  <a:pt x="7" y="9"/>
                  <a:pt x="9" y="6"/>
                  <a:pt x="10" y="5"/>
                </a:cubicBezTo>
                <a:cubicBezTo>
                  <a:pt x="9" y="4"/>
                  <a:pt x="8" y="2"/>
                  <a:pt x="7" y="1"/>
                </a:cubicBezTo>
                <a:lnTo>
                  <a:pt x="6" y="1"/>
                </a:lnTo>
                <a:cubicBezTo>
                  <a:pt x="3" y="1"/>
                  <a:pt x="1" y="3"/>
                  <a:pt x="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1" name="Freeform 3517">
            <a:extLst>
              <a:ext uri="{FF2B5EF4-FFF2-40B4-BE49-F238E27FC236}">
                <a16:creationId xmlns:a16="http://schemas.microsoft.com/office/drawing/2014/main" id="{73C56F60-95CA-484B-A319-B77AC1F7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405063"/>
            <a:ext cx="14288" cy="9525"/>
          </a:xfrm>
          <a:custGeom>
            <a:avLst/>
            <a:gdLst>
              <a:gd name="T0" fmla="*/ 3062276 w 40"/>
              <a:gd name="T1" fmla="*/ 1851592 h 28"/>
              <a:gd name="T2" fmla="*/ 0 w 40"/>
              <a:gd name="T3" fmla="*/ 3124540 h 28"/>
              <a:gd name="T4" fmla="*/ 382918 w 40"/>
              <a:gd name="T5" fmla="*/ 1504270 h 28"/>
              <a:gd name="T6" fmla="*/ 3955276 w 40"/>
              <a:gd name="T7" fmla="*/ 0 h 28"/>
              <a:gd name="T8" fmla="*/ 4976153 w 40"/>
              <a:gd name="T9" fmla="*/ 694304 h 28"/>
              <a:gd name="T10" fmla="*/ 4593235 w 40"/>
              <a:gd name="T11" fmla="*/ 925626 h 28"/>
              <a:gd name="T12" fmla="*/ 4593235 w 40"/>
              <a:gd name="T13" fmla="*/ 925626 h 28"/>
              <a:gd name="T14" fmla="*/ 3955276 w 40"/>
              <a:gd name="T15" fmla="*/ 347322 h 28"/>
              <a:gd name="T16" fmla="*/ 3062276 w 40"/>
              <a:gd name="T17" fmla="*/ 1041627 h 28"/>
              <a:gd name="T18" fmla="*/ 3062276 w 40"/>
              <a:gd name="T19" fmla="*/ 1851592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0" h="28">
                <a:moveTo>
                  <a:pt x="24" y="16"/>
                </a:moveTo>
                <a:cubicBezTo>
                  <a:pt x="19" y="20"/>
                  <a:pt x="12" y="25"/>
                  <a:pt x="0" y="27"/>
                </a:cubicBezTo>
                <a:cubicBezTo>
                  <a:pt x="0" y="24"/>
                  <a:pt x="1" y="15"/>
                  <a:pt x="3" y="13"/>
                </a:cubicBezTo>
                <a:cubicBezTo>
                  <a:pt x="10" y="8"/>
                  <a:pt x="30" y="0"/>
                  <a:pt x="31" y="0"/>
                </a:cubicBezTo>
                <a:cubicBezTo>
                  <a:pt x="33" y="0"/>
                  <a:pt x="38" y="4"/>
                  <a:pt x="39" y="6"/>
                </a:cubicBezTo>
                <a:cubicBezTo>
                  <a:pt x="38" y="6"/>
                  <a:pt x="37" y="7"/>
                  <a:pt x="36" y="8"/>
                </a:cubicBezTo>
                <a:cubicBezTo>
                  <a:pt x="36" y="8"/>
                  <a:pt x="33" y="4"/>
                  <a:pt x="31" y="3"/>
                </a:cubicBezTo>
                <a:cubicBezTo>
                  <a:pt x="29" y="3"/>
                  <a:pt x="25" y="4"/>
                  <a:pt x="24" y="9"/>
                </a:cubicBezTo>
                <a:cubicBezTo>
                  <a:pt x="24" y="13"/>
                  <a:pt x="24" y="16"/>
                  <a:pt x="24" y="1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2" name="Freeform 3518">
            <a:extLst>
              <a:ext uri="{FF2B5EF4-FFF2-40B4-BE49-F238E27FC236}">
                <a16:creationId xmlns:a16="http://schemas.microsoft.com/office/drawing/2014/main" id="{1B379E7C-3E96-8D41-B724-D183A6FCB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405063"/>
            <a:ext cx="15875" cy="9525"/>
          </a:xfrm>
          <a:custGeom>
            <a:avLst/>
            <a:gdLst>
              <a:gd name="T0" fmla="*/ 571500 w 42"/>
              <a:gd name="T1" fmla="*/ 1504270 h 28"/>
              <a:gd name="T2" fmla="*/ 4571622 w 42"/>
              <a:gd name="T3" fmla="*/ 0 h 28"/>
              <a:gd name="T4" fmla="*/ 5857497 w 42"/>
              <a:gd name="T5" fmla="*/ 578644 h 28"/>
              <a:gd name="T6" fmla="*/ 5285997 w 42"/>
              <a:gd name="T7" fmla="*/ 925626 h 28"/>
              <a:gd name="T8" fmla="*/ 5714622 w 42"/>
              <a:gd name="T9" fmla="*/ 578644 h 28"/>
              <a:gd name="T10" fmla="*/ 4571622 w 42"/>
              <a:gd name="T11" fmla="*/ 115661 h 28"/>
              <a:gd name="T12" fmla="*/ 571500 w 42"/>
              <a:gd name="T13" fmla="*/ 1620271 h 28"/>
              <a:gd name="T14" fmla="*/ 285750 w 42"/>
              <a:gd name="T15" fmla="*/ 3124540 h 28"/>
              <a:gd name="T16" fmla="*/ 571500 w 42"/>
              <a:gd name="T17" fmla="*/ 1504270 h 28"/>
              <a:gd name="T18" fmla="*/ 4571622 w 42"/>
              <a:gd name="T19" fmla="*/ 462983 h 28"/>
              <a:gd name="T20" fmla="*/ 4000122 w 42"/>
              <a:gd name="T21" fmla="*/ 462983 h 28"/>
              <a:gd name="T22" fmla="*/ 3714372 w 42"/>
              <a:gd name="T23" fmla="*/ 1041627 h 28"/>
              <a:gd name="T24" fmla="*/ 3571497 w 42"/>
              <a:gd name="T25" fmla="*/ 1851592 h 28"/>
              <a:gd name="T26" fmla="*/ 3571497 w 42"/>
              <a:gd name="T27" fmla="*/ 1851592 h 28"/>
              <a:gd name="T28" fmla="*/ 3571497 w 42"/>
              <a:gd name="T29" fmla="*/ 1041627 h 28"/>
              <a:gd name="T30" fmla="*/ 4000122 w 42"/>
              <a:gd name="T31" fmla="*/ 347322 h 28"/>
              <a:gd name="T32" fmla="*/ 4571622 w 42"/>
              <a:gd name="T33" fmla="*/ 347322 h 28"/>
              <a:gd name="T34" fmla="*/ 5285997 w 42"/>
              <a:gd name="T35" fmla="*/ 925626 h 28"/>
              <a:gd name="T36" fmla="*/ 4571622 w 42"/>
              <a:gd name="T37" fmla="*/ 462983 h 28"/>
              <a:gd name="T38" fmla="*/ 285750 w 42"/>
              <a:gd name="T39" fmla="*/ 3124540 h 28"/>
              <a:gd name="T40" fmla="*/ 3428622 w 42"/>
              <a:gd name="T41" fmla="*/ 1851592 h 28"/>
              <a:gd name="T42" fmla="*/ 285750 w 42"/>
              <a:gd name="T43" fmla="*/ 312454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28">
                <a:moveTo>
                  <a:pt x="4" y="13"/>
                </a:moveTo>
                <a:cubicBezTo>
                  <a:pt x="11" y="8"/>
                  <a:pt x="30" y="0"/>
                  <a:pt x="32" y="0"/>
                </a:cubicBezTo>
                <a:cubicBezTo>
                  <a:pt x="34" y="0"/>
                  <a:pt x="40" y="3"/>
                  <a:pt x="41" y="5"/>
                </a:cubicBezTo>
                <a:cubicBezTo>
                  <a:pt x="39" y="6"/>
                  <a:pt x="38" y="8"/>
                  <a:pt x="37" y="8"/>
                </a:cubicBezTo>
                <a:cubicBezTo>
                  <a:pt x="37" y="6"/>
                  <a:pt x="39" y="6"/>
                  <a:pt x="40" y="5"/>
                </a:cubicBezTo>
                <a:cubicBezTo>
                  <a:pt x="39" y="5"/>
                  <a:pt x="33" y="1"/>
                  <a:pt x="32" y="1"/>
                </a:cubicBezTo>
                <a:cubicBezTo>
                  <a:pt x="31" y="1"/>
                  <a:pt x="11" y="8"/>
                  <a:pt x="4" y="14"/>
                </a:cubicBezTo>
                <a:cubicBezTo>
                  <a:pt x="3" y="15"/>
                  <a:pt x="1" y="24"/>
                  <a:pt x="2" y="27"/>
                </a:cubicBezTo>
                <a:cubicBezTo>
                  <a:pt x="0" y="24"/>
                  <a:pt x="1" y="15"/>
                  <a:pt x="4" y="13"/>
                </a:cubicBezTo>
                <a:close/>
                <a:moveTo>
                  <a:pt x="32" y="4"/>
                </a:moveTo>
                <a:cubicBezTo>
                  <a:pt x="31" y="3"/>
                  <a:pt x="30" y="4"/>
                  <a:pt x="28" y="4"/>
                </a:cubicBezTo>
                <a:cubicBezTo>
                  <a:pt x="28" y="6"/>
                  <a:pt x="26" y="7"/>
                  <a:pt x="26" y="9"/>
                </a:cubicBezTo>
                <a:cubicBezTo>
                  <a:pt x="26" y="13"/>
                  <a:pt x="25" y="16"/>
                  <a:pt x="25" y="16"/>
                </a:cubicBezTo>
                <a:cubicBezTo>
                  <a:pt x="25" y="16"/>
                  <a:pt x="25" y="12"/>
                  <a:pt x="25" y="9"/>
                </a:cubicBezTo>
                <a:cubicBezTo>
                  <a:pt x="25" y="6"/>
                  <a:pt x="27" y="4"/>
                  <a:pt x="28" y="3"/>
                </a:cubicBezTo>
                <a:lnTo>
                  <a:pt x="32" y="3"/>
                </a:lnTo>
                <a:cubicBezTo>
                  <a:pt x="34" y="3"/>
                  <a:pt x="36" y="8"/>
                  <a:pt x="37" y="8"/>
                </a:cubicBezTo>
                <a:cubicBezTo>
                  <a:pt x="35" y="8"/>
                  <a:pt x="33" y="5"/>
                  <a:pt x="32" y="4"/>
                </a:cubicBezTo>
                <a:close/>
                <a:moveTo>
                  <a:pt x="2" y="27"/>
                </a:moveTo>
                <a:cubicBezTo>
                  <a:pt x="12" y="24"/>
                  <a:pt x="19" y="20"/>
                  <a:pt x="24" y="16"/>
                </a:cubicBezTo>
                <a:cubicBezTo>
                  <a:pt x="20" y="20"/>
                  <a:pt x="13" y="25"/>
                  <a:pt x="2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3" name="Freeform 3519">
            <a:extLst>
              <a:ext uri="{FF2B5EF4-FFF2-40B4-BE49-F238E27FC236}">
                <a16:creationId xmlns:a16="http://schemas.microsoft.com/office/drawing/2014/main" id="{A6ABAC74-98D5-3248-B095-9EC87B880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417763"/>
            <a:ext cx="7937" cy="7937"/>
          </a:xfrm>
          <a:custGeom>
            <a:avLst/>
            <a:gdLst>
              <a:gd name="T0" fmla="*/ 2082380 w 22"/>
              <a:gd name="T1" fmla="*/ 0 h 22"/>
              <a:gd name="T2" fmla="*/ 2733214 w 22"/>
              <a:gd name="T3" fmla="*/ 1561785 h 22"/>
              <a:gd name="T4" fmla="*/ 1301668 w 22"/>
              <a:gd name="T5" fmla="*/ 2733214 h 22"/>
              <a:gd name="T6" fmla="*/ 0 w 22"/>
              <a:gd name="T7" fmla="*/ 1171429 h 22"/>
              <a:gd name="T8" fmla="*/ 2082380 w 22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2">
                <a:moveTo>
                  <a:pt x="16" y="0"/>
                </a:moveTo>
                <a:cubicBezTo>
                  <a:pt x="16" y="0"/>
                  <a:pt x="21" y="5"/>
                  <a:pt x="21" y="12"/>
                </a:cubicBezTo>
                <a:cubicBezTo>
                  <a:pt x="21" y="21"/>
                  <a:pt x="14" y="21"/>
                  <a:pt x="10" y="21"/>
                </a:cubicBezTo>
                <a:cubicBezTo>
                  <a:pt x="4" y="21"/>
                  <a:pt x="0" y="18"/>
                  <a:pt x="0" y="9"/>
                </a:cubicBezTo>
                <a:cubicBezTo>
                  <a:pt x="0" y="9"/>
                  <a:pt x="10" y="5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4" name="Freeform 3520">
            <a:extLst>
              <a:ext uri="{FF2B5EF4-FFF2-40B4-BE49-F238E27FC236}">
                <a16:creationId xmlns:a16="http://schemas.microsoft.com/office/drawing/2014/main" id="{C0905AA4-9F4A-344E-A1DC-2D5F1F02D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417763"/>
            <a:ext cx="7937" cy="7937"/>
          </a:xfrm>
          <a:custGeom>
            <a:avLst/>
            <a:gdLst>
              <a:gd name="T0" fmla="*/ 1561785 w 22"/>
              <a:gd name="T1" fmla="*/ 2619900 h 23"/>
              <a:gd name="T2" fmla="*/ 1301668 w 22"/>
              <a:gd name="T3" fmla="*/ 2619900 h 23"/>
              <a:gd name="T4" fmla="*/ 0 w 22"/>
              <a:gd name="T5" fmla="*/ 1071840 h 23"/>
              <a:gd name="T6" fmla="*/ 2082380 w 22"/>
              <a:gd name="T7" fmla="*/ 0 h 23"/>
              <a:gd name="T8" fmla="*/ 0 w 22"/>
              <a:gd name="T9" fmla="*/ 1071840 h 23"/>
              <a:gd name="T10" fmla="*/ 1301668 w 22"/>
              <a:gd name="T11" fmla="*/ 2500845 h 23"/>
              <a:gd name="T12" fmla="*/ 1561785 w 22"/>
              <a:gd name="T13" fmla="*/ 2500845 h 23"/>
              <a:gd name="T14" fmla="*/ 2473097 w 22"/>
              <a:gd name="T15" fmla="*/ 2143680 h 23"/>
              <a:gd name="T16" fmla="*/ 2733214 w 22"/>
              <a:gd name="T17" fmla="*/ 1429005 h 23"/>
              <a:gd name="T18" fmla="*/ 2473097 w 22"/>
              <a:gd name="T19" fmla="*/ 2262735 h 23"/>
              <a:gd name="T20" fmla="*/ 1561785 w 22"/>
              <a:gd name="T21" fmla="*/ 2619900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23">
                <a:moveTo>
                  <a:pt x="12" y="22"/>
                </a:moveTo>
                <a:lnTo>
                  <a:pt x="10" y="22"/>
                </a:lnTo>
                <a:cubicBezTo>
                  <a:pt x="3" y="21"/>
                  <a:pt x="0" y="17"/>
                  <a:pt x="0" y="9"/>
                </a:cubicBezTo>
                <a:cubicBezTo>
                  <a:pt x="0" y="8"/>
                  <a:pt x="9" y="5"/>
                  <a:pt x="16" y="0"/>
                </a:cubicBezTo>
                <a:cubicBezTo>
                  <a:pt x="10" y="5"/>
                  <a:pt x="1" y="9"/>
                  <a:pt x="0" y="9"/>
                </a:cubicBezTo>
                <a:cubicBezTo>
                  <a:pt x="1" y="17"/>
                  <a:pt x="3" y="20"/>
                  <a:pt x="10" y="21"/>
                </a:cubicBezTo>
                <a:lnTo>
                  <a:pt x="12" y="21"/>
                </a:lnTo>
                <a:cubicBezTo>
                  <a:pt x="14" y="21"/>
                  <a:pt x="16" y="20"/>
                  <a:pt x="19" y="18"/>
                </a:cubicBezTo>
                <a:cubicBezTo>
                  <a:pt x="20" y="17"/>
                  <a:pt x="21" y="14"/>
                  <a:pt x="21" y="12"/>
                </a:cubicBezTo>
                <a:cubicBezTo>
                  <a:pt x="21" y="14"/>
                  <a:pt x="21" y="18"/>
                  <a:pt x="19" y="19"/>
                </a:cubicBezTo>
                <a:cubicBezTo>
                  <a:pt x="16" y="21"/>
                  <a:pt x="14" y="22"/>
                  <a:pt x="12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5" name="Freeform 3521">
            <a:extLst>
              <a:ext uri="{FF2B5EF4-FFF2-40B4-BE49-F238E27FC236}">
                <a16:creationId xmlns:a16="http://schemas.microsoft.com/office/drawing/2014/main" id="{5BED0571-4733-B14E-B202-33F8A4D2D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417763"/>
            <a:ext cx="4763" cy="6350"/>
          </a:xfrm>
          <a:custGeom>
            <a:avLst/>
            <a:gdLst>
              <a:gd name="T0" fmla="*/ 1008168 w 15"/>
              <a:gd name="T1" fmla="*/ 0 h 17"/>
              <a:gd name="T2" fmla="*/ 1411436 w 15"/>
              <a:gd name="T3" fmla="*/ 1255806 h 17"/>
              <a:gd name="T4" fmla="*/ 705877 w 15"/>
              <a:gd name="T5" fmla="*/ 2232212 h 17"/>
              <a:gd name="T6" fmla="*/ 302609 w 15"/>
              <a:gd name="T7" fmla="*/ 558053 h 17"/>
              <a:gd name="T8" fmla="*/ 1008168 w 15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7">
                <a:moveTo>
                  <a:pt x="10" y="0"/>
                </a:moveTo>
                <a:cubicBezTo>
                  <a:pt x="10" y="0"/>
                  <a:pt x="13" y="3"/>
                  <a:pt x="14" y="9"/>
                </a:cubicBezTo>
                <a:cubicBezTo>
                  <a:pt x="14" y="14"/>
                  <a:pt x="11" y="16"/>
                  <a:pt x="7" y="16"/>
                </a:cubicBezTo>
                <a:cubicBezTo>
                  <a:pt x="2" y="16"/>
                  <a:pt x="0" y="8"/>
                  <a:pt x="3" y="4"/>
                </a:cubicBezTo>
                <a:lnTo>
                  <a:pt x="1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6" name="Freeform 3522">
            <a:extLst>
              <a:ext uri="{FF2B5EF4-FFF2-40B4-BE49-F238E27FC236}">
                <a16:creationId xmlns:a16="http://schemas.microsoft.com/office/drawing/2014/main" id="{F2627108-005F-4449-9CC6-A2D173745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417763"/>
            <a:ext cx="6350" cy="6350"/>
          </a:xfrm>
          <a:custGeom>
            <a:avLst/>
            <a:gdLst>
              <a:gd name="T0" fmla="*/ 315119 w 16"/>
              <a:gd name="T1" fmla="*/ 1674159 h 17"/>
              <a:gd name="T2" fmla="*/ 315119 w 16"/>
              <a:gd name="T3" fmla="*/ 558053 h 17"/>
              <a:gd name="T4" fmla="*/ 1575197 w 16"/>
              <a:gd name="T5" fmla="*/ 0 h 17"/>
              <a:gd name="T6" fmla="*/ 2362597 w 16"/>
              <a:gd name="T7" fmla="*/ 1255806 h 17"/>
              <a:gd name="T8" fmla="*/ 2047478 w 16"/>
              <a:gd name="T9" fmla="*/ 2092885 h 17"/>
              <a:gd name="T10" fmla="*/ 1417638 w 16"/>
              <a:gd name="T11" fmla="*/ 2232212 h 17"/>
              <a:gd name="T12" fmla="*/ 2047478 w 16"/>
              <a:gd name="T13" fmla="*/ 1953185 h 17"/>
              <a:gd name="T14" fmla="*/ 2047478 w 16"/>
              <a:gd name="T15" fmla="*/ 1255806 h 17"/>
              <a:gd name="T16" fmla="*/ 1575197 w 16"/>
              <a:gd name="T17" fmla="*/ 0 h 17"/>
              <a:gd name="T18" fmla="*/ 472678 w 16"/>
              <a:gd name="T19" fmla="*/ 697753 h 17"/>
              <a:gd name="T20" fmla="*/ 472678 w 16"/>
              <a:gd name="T21" fmla="*/ 1674159 h 17"/>
              <a:gd name="T22" fmla="*/ 1102519 w 16"/>
              <a:gd name="T23" fmla="*/ 2232212 h 17"/>
              <a:gd name="T24" fmla="*/ 315119 w 16"/>
              <a:gd name="T25" fmla="*/ 1674159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7">
                <a:moveTo>
                  <a:pt x="2" y="12"/>
                </a:moveTo>
                <a:cubicBezTo>
                  <a:pt x="0" y="10"/>
                  <a:pt x="0" y="7"/>
                  <a:pt x="2" y="4"/>
                </a:cubicBezTo>
                <a:lnTo>
                  <a:pt x="10" y="0"/>
                </a:lnTo>
                <a:cubicBezTo>
                  <a:pt x="11" y="0"/>
                  <a:pt x="13" y="3"/>
                  <a:pt x="15" y="9"/>
                </a:cubicBezTo>
                <a:cubicBezTo>
                  <a:pt x="15" y="12"/>
                  <a:pt x="14" y="13"/>
                  <a:pt x="13" y="15"/>
                </a:cubicBezTo>
                <a:cubicBezTo>
                  <a:pt x="12" y="16"/>
                  <a:pt x="11" y="16"/>
                  <a:pt x="9" y="16"/>
                </a:cubicBezTo>
                <a:cubicBezTo>
                  <a:pt x="11" y="16"/>
                  <a:pt x="11" y="15"/>
                  <a:pt x="13" y="14"/>
                </a:cubicBezTo>
                <a:cubicBezTo>
                  <a:pt x="13" y="12"/>
                  <a:pt x="13" y="12"/>
                  <a:pt x="13" y="9"/>
                </a:cubicBezTo>
                <a:cubicBezTo>
                  <a:pt x="13" y="4"/>
                  <a:pt x="10" y="0"/>
                  <a:pt x="10" y="0"/>
                </a:cubicBezTo>
                <a:lnTo>
                  <a:pt x="3" y="5"/>
                </a:lnTo>
                <a:cubicBezTo>
                  <a:pt x="1" y="7"/>
                  <a:pt x="1" y="10"/>
                  <a:pt x="3" y="12"/>
                </a:cubicBezTo>
                <a:cubicBezTo>
                  <a:pt x="4" y="15"/>
                  <a:pt x="5" y="15"/>
                  <a:pt x="7" y="16"/>
                </a:cubicBezTo>
                <a:cubicBezTo>
                  <a:pt x="5" y="16"/>
                  <a:pt x="4" y="15"/>
                  <a:pt x="2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7" name="Freeform 3523">
            <a:extLst>
              <a:ext uri="{FF2B5EF4-FFF2-40B4-BE49-F238E27FC236}">
                <a16:creationId xmlns:a16="http://schemas.microsoft.com/office/drawing/2014/main" id="{E129AAC2-A2E4-394C-9956-1EE01D3EA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420938"/>
            <a:ext cx="14287" cy="7937"/>
          </a:xfrm>
          <a:custGeom>
            <a:avLst/>
            <a:gdLst>
              <a:gd name="T0" fmla="*/ 5230170 w 38"/>
              <a:gd name="T1" fmla="*/ 1732250 h 20"/>
              <a:gd name="T2" fmla="*/ 4099241 w 38"/>
              <a:gd name="T3" fmla="*/ 2204899 h 20"/>
              <a:gd name="T4" fmla="*/ 706831 w 38"/>
              <a:gd name="T5" fmla="*/ 2834700 h 20"/>
              <a:gd name="T6" fmla="*/ 0 w 38"/>
              <a:gd name="T7" fmla="*/ 1732250 h 20"/>
              <a:gd name="T8" fmla="*/ 282732 w 38"/>
              <a:gd name="T9" fmla="*/ 787350 h 20"/>
              <a:gd name="T10" fmla="*/ 2685956 w 38"/>
              <a:gd name="T11" fmla="*/ 0 h 20"/>
              <a:gd name="T12" fmla="*/ 4099241 w 38"/>
              <a:gd name="T13" fmla="*/ 1889800 h 20"/>
              <a:gd name="T14" fmla="*/ 5230170 w 38"/>
              <a:gd name="T15" fmla="*/ 173225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20">
                <a:moveTo>
                  <a:pt x="37" y="11"/>
                </a:moveTo>
                <a:cubicBezTo>
                  <a:pt x="37" y="11"/>
                  <a:pt x="35" y="14"/>
                  <a:pt x="29" y="14"/>
                </a:cubicBezTo>
                <a:cubicBezTo>
                  <a:pt x="20" y="16"/>
                  <a:pt x="5" y="18"/>
                  <a:pt x="5" y="18"/>
                </a:cubicBezTo>
                <a:cubicBezTo>
                  <a:pt x="2" y="19"/>
                  <a:pt x="0" y="15"/>
                  <a:pt x="0" y="11"/>
                </a:cubicBezTo>
                <a:cubicBezTo>
                  <a:pt x="0" y="8"/>
                  <a:pt x="2" y="5"/>
                  <a:pt x="2" y="5"/>
                </a:cubicBezTo>
                <a:cubicBezTo>
                  <a:pt x="13" y="2"/>
                  <a:pt x="19" y="0"/>
                  <a:pt x="19" y="0"/>
                </a:cubicBezTo>
                <a:cubicBezTo>
                  <a:pt x="19" y="9"/>
                  <a:pt x="23" y="12"/>
                  <a:pt x="29" y="12"/>
                </a:cubicBezTo>
                <a:cubicBezTo>
                  <a:pt x="31" y="12"/>
                  <a:pt x="35" y="12"/>
                  <a:pt x="37" y="11"/>
                </a:cubicBezTo>
              </a:path>
            </a:pathLst>
          </a:custGeom>
          <a:solidFill>
            <a:srgbClr val="7493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8" name="Freeform 3524">
            <a:extLst>
              <a:ext uri="{FF2B5EF4-FFF2-40B4-BE49-F238E27FC236}">
                <a16:creationId xmlns:a16="http://schemas.microsoft.com/office/drawing/2014/main" id="{88520694-EC35-C549-93A3-EFEB2E20A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420938"/>
            <a:ext cx="14287" cy="7937"/>
          </a:xfrm>
          <a:custGeom>
            <a:avLst/>
            <a:gdLst>
              <a:gd name="T0" fmla="*/ 805201 w 39"/>
              <a:gd name="T1" fmla="*/ 2856942 h 21"/>
              <a:gd name="T2" fmla="*/ 402600 w 39"/>
              <a:gd name="T3" fmla="*/ 2714076 h 21"/>
              <a:gd name="T4" fmla="*/ 0 w 39"/>
              <a:gd name="T5" fmla="*/ 1714014 h 21"/>
              <a:gd name="T6" fmla="*/ 402600 w 39"/>
              <a:gd name="T7" fmla="*/ 857196 h 21"/>
              <a:gd name="T8" fmla="*/ 2684124 w 39"/>
              <a:gd name="T9" fmla="*/ 0 h 21"/>
              <a:gd name="T10" fmla="*/ 4026003 w 39"/>
              <a:gd name="T11" fmla="*/ 1856880 h 21"/>
              <a:gd name="T12" fmla="*/ 4294526 w 39"/>
              <a:gd name="T13" fmla="*/ 1856880 h 21"/>
              <a:gd name="T14" fmla="*/ 4831204 w 39"/>
              <a:gd name="T15" fmla="*/ 1714014 h 21"/>
              <a:gd name="T16" fmla="*/ 4026003 w 39"/>
              <a:gd name="T17" fmla="*/ 2142612 h 21"/>
              <a:gd name="T18" fmla="*/ 4562682 w 39"/>
              <a:gd name="T19" fmla="*/ 1999746 h 21"/>
              <a:gd name="T20" fmla="*/ 4026003 w 39"/>
              <a:gd name="T21" fmla="*/ 1999746 h 21"/>
              <a:gd name="T22" fmla="*/ 2684124 w 39"/>
              <a:gd name="T23" fmla="*/ 142866 h 21"/>
              <a:gd name="T24" fmla="*/ 402600 w 39"/>
              <a:gd name="T25" fmla="*/ 857196 h 21"/>
              <a:gd name="T26" fmla="*/ 134078 w 39"/>
              <a:gd name="T27" fmla="*/ 1714014 h 21"/>
              <a:gd name="T28" fmla="*/ 402600 w 39"/>
              <a:gd name="T29" fmla="*/ 2571210 h 21"/>
              <a:gd name="T30" fmla="*/ 805201 w 39"/>
              <a:gd name="T31" fmla="*/ 2714076 h 21"/>
              <a:gd name="T32" fmla="*/ 4026003 w 39"/>
              <a:gd name="T33" fmla="*/ 2142612 h 21"/>
              <a:gd name="T34" fmla="*/ 4026003 w 39"/>
              <a:gd name="T35" fmla="*/ 2142612 h 21"/>
              <a:gd name="T36" fmla="*/ 4026003 w 39"/>
              <a:gd name="T37" fmla="*/ 2142612 h 21"/>
              <a:gd name="T38" fmla="*/ 805201 w 39"/>
              <a:gd name="T39" fmla="*/ 2856942 h 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21">
                <a:moveTo>
                  <a:pt x="6" y="20"/>
                </a:moveTo>
                <a:cubicBezTo>
                  <a:pt x="5" y="20"/>
                  <a:pt x="3" y="19"/>
                  <a:pt x="3" y="19"/>
                </a:cubicBezTo>
                <a:cubicBezTo>
                  <a:pt x="1" y="17"/>
                  <a:pt x="0" y="15"/>
                  <a:pt x="0" y="12"/>
                </a:cubicBezTo>
                <a:cubicBezTo>
                  <a:pt x="1" y="8"/>
                  <a:pt x="3" y="6"/>
                  <a:pt x="3" y="6"/>
                </a:cubicBezTo>
                <a:cubicBezTo>
                  <a:pt x="14" y="3"/>
                  <a:pt x="20" y="0"/>
                  <a:pt x="20" y="0"/>
                </a:cubicBezTo>
                <a:cubicBezTo>
                  <a:pt x="21" y="9"/>
                  <a:pt x="23" y="12"/>
                  <a:pt x="30" y="13"/>
                </a:cubicBezTo>
                <a:lnTo>
                  <a:pt x="32" y="13"/>
                </a:lnTo>
                <a:cubicBezTo>
                  <a:pt x="34" y="13"/>
                  <a:pt x="36" y="12"/>
                  <a:pt x="36" y="12"/>
                </a:cubicBezTo>
                <a:cubicBezTo>
                  <a:pt x="38" y="12"/>
                  <a:pt x="36" y="15"/>
                  <a:pt x="30" y="15"/>
                </a:cubicBezTo>
                <a:cubicBezTo>
                  <a:pt x="32" y="15"/>
                  <a:pt x="34" y="14"/>
                  <a:pt x="34" y="14"/>
                </a:cubicBezTo>
                <a:lnTo>
                  <a:pt x="30" y="14"/>
                </a:lnTo>
                <a:cubicBezTo>
                  <a:pt x="23" y="13"/>
                  <a:pt x="20" y="9"/>
                  <a:pt x="20" y="1"/>
                </a:cubicBezTo>
                <a:cubicBezTo>
                  <a:pt x="20" y="1"/>
                  <a:pt x="13" y="4"/>
                  <a:pt x="3" y="6"/>
                </a:cubicBezTo>
                <a:cubicBezTo>
                  <a:pt x="3" y="6"/>
                  <a:pt x="1" y="9"/>
                  <a:pt x="1" y="12"/>
                </a:cubicBezTo>
                <a:cubicBezTo>
                  <a:pt x="1" y="15"/>
                  <a:pt x="2" y="16"/>
                  <a:pt x="3" y="18"/>
                </a:cubicBezTo>
                <a:cubicBezTo>
                  <a:pt x="3" y="18"/>
                  <a:pt x="4" y="19"/>
                  <a:pt x="6" y="19"/>
                </a:cubicBezTo>
                <a:lnTo>
                  <a:pt x="30" y="15"/>
                </a:ln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lnTo>
                  <a:pt x="6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79" name="Freeform 3525">
            <a:extLst>
              <a:ext uri="{FF2B5EF4-FFF2-40B4-BE49-F238E27FC236}">
                <a16:creationId xmlns:a16="http://schemas.microsoft.com/office/drawing/2014/main" id="{F77AE496-E700-3A49-A0E2-8CF2DD3EF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424113"/>
            <a:ext cx="1587" cy="3175"/>
          </a:xfrm>
          <a:custGeom>
            <a:avLst/>
            <a:gdLst>
              <a:gd name="T0" fmla="*/ 349934 w 6"/>
              <a:gd name="T1" fmla="*/ 1102519 h 8"/>
              <a:gd name="T2" fmla="*/ 0 w 6"/>
              <a:gd name="T3" fmla="*/ 472678 h 8"/>
              <a:gd name="T4" fmla="*/ 210013 w 6"/>
              <a:gd name="T5" fmla="*/ 0 h 8"/>
              <a:gd name="T6" fmla="*/ 210013 w 6"/>
              <a:gd name="T7" fmla="*/ 157559 h 8"/>
              <a:gd name="T8" fmla="*/ 139921 w 6"/>
              <a:gd name="T9" fmla="*/ 472678 h 8"/>
              <a:gd name="T10" fmla="*/ 349934 w 6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5" y="7"/>
                </a:moveTo>
                <a:cubicBezTo>
                  <a:pt x="2" y="6"/>
                  <a:pt x="0" y="4"/>
                  <a:pt x="0" y="3"/>
                </a:cubicBezTo>
                <a:cubicBezTo>
                  <a:pt x="1" y="1"/>
                  <a:pt x="3" y="0"/>
                  <a:pt x="3" y="0"/>
                </a:cubicBezTo>
                <a:lnTo>
                  <a:pt x="3" y="1"/>
                </a:lnTo>
                <a:cubicBezTo>
                  <a:pt x="3" y="1"/>
                  <a:pt x="2" y="1"/>
                  <a:pt x="2" y="3"/>
                </a:cubicBezTo>
                <a:cubicBezTo>
                  <a:pt x="2" y="4"/>
                  <a:pt x="2" y="6"/>
                  <a:pt x="5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0" name="Freeform 3526">
            <a:extLst>
              <a:ext uri="{FF2B5EF4-FFF2-40B4-BE49-F238E27FC236}">
                <a16:creationId xmlns:a16="http://schemas.microsoft.com/office/drawing/2014/main" id="{F80CBB93-DE43-4D4C-A454-993ACD6D0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422525"/>
            <a:ext cx="6350" cy="3175"/>
          </a:xfrm>
          <a:custGeom>
            <a:avLst/>
            <a:gdLst>
              <a:gd name="T0" fmla="*/ 0 w 16"/>
              <a:gd name="T1" fmla="*/ 1102519 h 8"/>
              <a:gd name="T2" fmla="*/ 2205038 w 16"/>
              <a:gd name="T3" fmla="*/ 0 h 8"/>
              <a:gd name="T4" fmla="*/ 2362597 w 16"/>
              <a:gd name="T5" fmla="*/ 0 h 8"/>
              <a:gd name="T6" fmla="*/ 0 w 1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8">
                <a:moveTo>
                  <a:pt x="0" y="7"/>
                </a:moveTo>
                <a:lnTo>
                  <a:pt x="14" y="0"/>
                </a:lnTo>
                <a:lnTo>
                  <a:pt x="15" y="0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1" name="Freeform 3527">
            <a:extLst>
              <a:ext uri="{FF2B5EF4-FFF2-40B4-BE49-F238E27FC236}">
                <a16:creationId xmlns:a16="http://schemas.microsoft.com/office/drawing/2014/main" id="{F1E1FD63-F912-3946-ACFC-132CE5AA2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405063"/>
            <a:ext cx="3175" cy="6350"/>
          </a:xfrm>
          <a:custGeom>
            <a:avLst/>
            <a:gdLst>
              <a:gd name="T0" fmla="*/ 0 w 9"/>
              <a:gd name="T1" fmla="*/ 1890316 h 16"/>
              <a:gd name="T2" fmla="*/ 0 w 9"/>
              <a:gd name="T3" fmla="*/ 1417638 h 16"/>
              <a:gd name="T4" fmla="*/ 124531 w 9"/>
              <a:gd name="T5" fmla="*/ 1417638 h 16"/>
              <a:gd name="T6" fmla="*/ 124531 w 9"/>
              <a:gd name="T7" fmla="*/ 1890316 h 16"/>
              <a:gd name="T8" fmla="*/ 373239 w 9"/>
              <a:gd name="T9" fmla="*/ 1890316 h 16"/>
              <a:gd name="T10" fmla="*/ 871008 w 9"/>
              <a:gd name="T11" fmla="*/ 1732756 h 16"/>
              <a:gd name="T12" fmla="*/ 373239 w 9"/>
              <a:gd name="T13" fmla="*/ 1102519 h 16"/>
              <a:gd name="T14" fmla="*/ 0 w 9"/>
              <a:gd name="T15" fmla="*/ 472678 h 16"/>
              <a:gd name="T16" fmla="*/ 373239 w 9"/>
              <a:gd name="T17" fmla="*/ 0 h 16"/>
              <a:gd name="T18" fmla="*/ 871008 w 9"/>
              <a:gd name="T19" fmla="*/ 0 h 16"/>
              <a:gd name="T20" fmla="*/ 871008 w 9"/>
              <a:gd name="T21" fmla="*/ 315119 h 16"/>
              <a:gd name="T22" fmla="*/ 871008 w 9"/>
              <a:gd name="T23" fmla="*/ 315119 h 16"/>
              <a:gd name="T24" fmla="*/ 373239 w 9"/>
              <a:gd name="T25" fmla="*/ 157559 h 16"/>
              <a:gd name="T26" fmla="*/ 249061 w 9"/>
              <a:gd name="T27" fmla="*/ 315119 h 16"/>
              <a:gd name="T28" fmla="*/ 497769 w 9"/>
              <a:gd name="T29" fmla="*/ 787400 h 16"/>
              <a:gd name="T30" fmla="*/ 995539 w 9"/>
              <a:gd name="T31" fmla="*/ 1417638 h 16"/>
              <a:gd name="T32" fmla="*/ 373239 w 9"/>
              <a:gd name="T33" fmla="*/ 2047478 h 16"/>
              <a:gd name="T34" fmla="*/ 124531 w 9"/>
              <a:gd name="T35" fmla="*/ 2047478 h 16"/>
              <a:gd name="T36" fmla="*/ 124531 w 9"/>
              <a:gd name="T37" fmla="*/ 2362597 h 16"/>
              <a:gd name="T38" fmla="*/ 0 w 9"/>
              <a:gd name="T39" fmla="*/ 2362597 h 16"/>
              <a:gd name="T40" fmla="*/ 0 w 9"/>
              <a:gd name="T41" fmla="*/ 1890316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" h="16">
                <a:moveTo>
                  <a:pt x="0" y="12"/>
                </a:moveTo>
                <a:lnTo>
                  <a:pt x="0" y="9"/>
                </a:lnTo>
                <a:lnTo>
                  <a:pt x="1" y="9"/>
                </a:lnTo>
                <a:lnTo>
                  <a:pt x="1" y="12"/>
                </a:lnTo>
                <a:lnTo>
                  <a:pt x="3" y="12"/>
                </a:lnTo>
                <a:cubicBezTo>
                  <a:pt x="6" y="12"/>
                  <a:pt x="7" y="12"/>
                  <a:pt x="7" y="11"/>
                </a:cubicBezTo>
                <a:cubicBezTo>
                  <a:pt x="7" y="8"/>
                  <a:pt x="5" y="8"/>
                  <a:pt x="3" y="7"/>
                </a:cubicBezTo>
                <a:cubicBezTo>
                  <a:pt x="3" y="7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lnTo>
                  <a:pt x="7" y="0"/>
                </a:lnTo>
                <a:lnTo>
                  <a:pt x="7" y="2"/>
                </a:lnTo>
                <a:cubicBezTo>
                  <a:pt x="7" y="2"/>
                  <a:pt x="7" y="3"/>
                  <a:pt x="7" y="2"/>
                </a:cubicBezTo>
                <a:cubicBezTo>
                  <a:pt x="7" y="2"/>
                  <a:pt x="5" y="0"/>
                  <a:pt x="3" y="1"/>
                </a:cubicBezTo>
                <a:lnTo>
                  <a:pt x="2" y="2"/>
                </a:lnTo>
                <a:cubicBezTo>
                  <a:pt x="2" y="4"/>
                  <a:pt x="3" y="4"/>
                  <a:pt x="4" y="5"/>
                </a:cubicBezTo>
                <a:cubicBezTo>
                  <a:pt x="7" y="5"/>
                  <a:pt x="8" y="7"/>
                  <a:pt x="8" y="9"/>
                </a:cubicBezTo>
                <a:cubicBezTo>
                  <a:pt x="8" y="11"/>
                  <a:pt x="7" y="13"/>
                  <a:pt x="3" y="13"/>
                </a:cubicBezTo>
                <a:lnTo>
                  <a:pt x="1" y="13"/>
                </a:lnTo>
                <a:lnTo>
                  <a:pt x="1" y="15"/>
                </a:lnTo>
                <a:lnTo>
                  <a:pt x="0" y="15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2" name="Freeform 3528">
            <a:extLst>
              <a:ext uri="{FF2B5EF4-FFF2-40B4-BE49-F238E27FC236}">
                <a16:creationId xmlns:a16="http://schemas.microsoft.com/office/drawing/2014/main" id="{67446D78-65FE-8644-89B2-A0C03135C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406650"/>
            <a:ext cx="6350" cy="4763"/>
          </a:xfrm>
          <a:custGeom>
            <a:avLst/>
            <a:gdLst>
              <a:gd name="T0" fmla="*/ 279026 w 17"/>
              <a:gd name="T1" fmla="*/ 302609 h 15"/>
              <a:gd name="T2" fmla="*/ 697753 w 17"/>
              <a:gd name="T3" fmla="*/ 0 h 15"/>
              <a:gd name="T4" fmla="*/ 837079 w 17"/>
              <a:gd name="T5" fmla="*/ 0 h 15"/>
              <a:gd name="T6" fmla="*/ 1116106 w 17"/>
              <a:gd name="T7" fmla="*/ 100976 h 15"/>
              <a:gd name="T8" fmla="*/ 1116106 w 17"/>
              <a:gd name="T9" fmla="*/ 201634 h 15"/>
              <a:gd name="T10" fmla="*/ 837079 w 17"/>
              <a:gd name="T11" fmla="*/ 100976 h 15"/>
              <a:gd name="T12" fmla="*/ 697753 w 17"/>
              <a:gd name="T13" fmla="*/ 504243 h 15"/>
              <a:gd name="T14" fmla="*/ 558053 w 17"/>
              <a:gd name="T15" fmla="*/ 705877 h 15"/>
              <a:gd name="T16" fmla="*/ 697753 w 17"/>
              <a:gd name="T17" fmla="*/ 1310778 h 15"/>
              <a:gd name="T18" fmla="*/ 837079 w 17"/>
              <a:gd name="T19" fmla="*/ 1411436 h 15"/>
              <a:gd name="T20" fmla="*/ 1534832 w 17"/>
              <a:gd name="T21" fmla="*/ 1008168 h 15"/>
              <a:gd name="T22" fmla="*/ 1534832 w 17"/>
              <a:gd name="T23" fmla="*/ 907510 h 15"/>
              <a:gd name="T24" fmla="*/ 1953185 w 17"/>
              <a:gd name="T25" fmla="*/ 403267 h 15"/>
              <a:gd name="T26" fmla="*/ 1534832 w 17"/>
              <a:gd name="T27" fmla="*/ 302609 h 15"/>
              <a:gd name="T28" fmla="*/ 1953185 w 17"/>
              <a:gd name="T29" fmla="*/ 302609 h 15"/>
              <a:gd name="T30" fmla="*/ 2232212 w 17"/>
              <a:gd name="T31" fmla="*/ 504243 h 15"/>
              <a:gd name="T32" fmla="*/ 2092885 w 17"/>
              <a:gd name="T33" fmla="*/ 504243 h 15"/>
              <a:gd name="T34" fmla="*/ 1953185 w 17"/>
              <a:gd name="T35" fmla="*/ 806535 h 15"/>
              <a:gd name="T36" fmla="*/ 1953185 w 17"/>
              <a:gd name="T37" fmla="*/ 907510 h 15"/>
              <a:gd name="T38" fmla="*/ 1674159 w 17"/>
              <a:gd name="T39" fmla="*/ 1008168 h 15"/>
              <a:gd name="T40" fmla="*/ 1116106 w 17"/>
              <a:gd name="T41" fmla="*/ 1411436 h 15"/>
              <a:gd name="T42" fmla="*/ 837079 w 17"/>
              <a:gd name="T43" fmla="*/ 1411436 h 15"/>
              <a:gd name="T44" fmla="*/ 558053 w 17"/>
              <a:gd name="T45" fmla="*/ 1411436 h 15"/>
              <a:gd name="T46" fmla="*/ 279026 w 17"/>
              <a:gd name="T47" fmla="*/ 705877 h 15"/>
              <a:gd name="T48" fmla="*/ 279026 w 17"/>
              <a:gd name="T49" fmla="*/ 302609 h 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" h="15">
                <a:moveTo>
                  <a:pt x="2" y="3"/>
                </a:moveTo>
                <a:cubicBezTo>
                  <a:pt x="4" y="3"/>
                  <a:pt x="5" y="0"/>
                  <a:pt x="5" y="0"/>
                </a:cubicBezTo>
                <a:lnTo>
                  <a:pt x="6" y="0"/>
                </a:lnTo>
                <a:lnTo>
                  <a:pt x="8" y="1"/>
                </a:lnTo>
                <a:lnTo>
                  <a:pt x="8" y="2"/>
                </a:lnTo>
                <a:lnTo>
                  <a:pt x="6" y="1"/>
                </a:lnTo>
                <a:cubicBezTo>
                  <a:pt x="6" y="1"/>
                  <a:pt x="5" y="3"/>
                  <a:pt x="5" y="5"/>
                </a:cubicBezTo>
                <a:lnTo>
                  <a:pt x="4" y="7"/>
                </a:lnTo>
                <a:cubicBezTo>
                  <a:pt x="2" y="10"/>
                  <a:pt x="2" y="12"/>
                  <a:pt x="5" y="13"/>
                </a:cubicBezTo>
                <a:lnTo>
                  <a:pt x="6" y="14"/>
                </a:lnTo>
                <a:cubicBezTo>
                  <a:pt x="8" y="13"/>
                  <a:pt x="9" y="12"/>
                  <a:pt x="11" y="10"/>
                </a:cubicBezTo>
                <a:lnTo>
                  <a:pt x="11" y="9"/>
                </a:lnTo>
                <a:cubicBezTo>
                  <a:pt x="11" y="9"/>
                  <a:pt x="14" y="5"/>
                  <a:pt x="14" y="4"/>
                </a:cubicBezTo>
                <a:cubicBezTo>
                  <a:pt x="14" y="4"/>
                  <a:pt x="12" y="3"/>
                  <a:pt x="11" y="3"/>
                </a:cubicBezTo>
                <a:lnTo>
                  <a:pt x="14" y="3"/>
                </a:lnTo>
                <a:cubicBezTo>
                  <a:pt x="15" y="5"/>
                  <a:pt x="16" y="5"/>
                  <a:pt x="16" y="5"/>
                </a:cubicBezTo>
                <a:lnTo>
                  <a:pt x="15" y="5"/>
                </a:lnTo>
                <a:cubicBezTo>
                  <a:pt x="15" y="5"/>
                  <a:pt x="14" y="7"/>
                  <a:pt x="14" y="8"/>
                </a:cubicBezTo>
                <a:lnTo>
                  <a:pt x="14" y="9"/>
                </a:lnTo>
                <a:cubicBezTo>
                  <a:pt x="13" y="10"/>
                  <a:pt x="12" y="10"/>
                  <a:pt x="12" y="10"/>
                </a:cubicBezTo>
                <a:cubicBezTo>
                  <a:pt x="11" y="12"/>
                  <a:pt x="11" y="14"/>
                  <a:pt x="8" y="14"/>
                </a:cubicBezTo>
                <a:lnTo>
                  <a:pt x="6" y="14"/>
                </a:lnTo>
                <a:lnTo>
                  <a:pt x="4" y="14"/>
                </a:lnTo>
                <a:cubicBezTo>
                  <a:pt x="1" y="12"/>
                  <a:pt x="0" y="10"/>
                  <a:pt x="2" y="7"/>
                </a:cubicBez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3" name="Freeform 3529">
            <a:extLst>
              <a:ext uri="{FF2B5EF4-FFF2-40B4-BE49-F238E27FC236}">
                <a16:creationId xmlns:a16="http://schemas.microsoft.com/office/drawing/2014/main" id="{1E05FF4D-0A4C-7643-ABC6-BB0BE8EA1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2411413"/>
            <a:ext cx="6350" cy="6350"/>
          </a:xfrm>
          <a:custGeom>
            <a:avLst/>
            <a:gdLst>
              <a:gd name="T0" fmla="*/ 279026 w 17"/>
              <a:gd name="T1" fmla="*/ 746831 h 18"/>
              <a:gd name="T2" fmla="*/ 558053 w 17"/>
              <a:gd name="T3" fmla="*/ 249061 h 18"/>
              <a:gd name="T4" fmla="*/ 558053 w 17"/>
              <a:gd name="T5" fmla="*/ 249061 h 18"/>
              <a:gd name="T6" fmla="*/ 558053 w 17"/>
              <a:gd name="T7" fmla="*/ 0 h 18"/>
              <a:gd name="T8" fmla="*/ 976779 w 17"/>
              <a:gd name="T9" fmla="*/ 249061 h 18"/>
              <a:gd name="T10" fmla="*/ 1116106 w 17"/>
              <a:gd name="T11" fmla="*/ 497769 h 18"/>
              <a:gd name="T12" fmla="*/ 1116106 w 17"/>
              <a:gd name="T13" fmla="*/ 497769 h 18"/>
              <a:gd name="T14" fmla="*/ 1116106 w 17"/>
              <a:gd name="T15" fmla="*/ 497769 h 18"/>
              <a:gd name="T16" fmla="*/ 558053 w 17"/>
              <a:gd name="T17" fmla="*/ 871008 h 18"/>
              <a:gd name="T18" fmla="*/ 418726 w 17"/>
              <a:gd name="T19" fmla="*/ 1120069 h 18"/>
              <a:gd name="T20" fmla="*/ 558053 w 17"/>
              <a:gd name="T21" fmla="*/ 1991078 h 18"/>
              <a:gd name="T22" fmla="*/ 976779 w 17"/>
              <a:gd name="T23" fmla="*/ 1991078 h 18"/>
              <a:gd name="T24" fmla="*/ 1395132 w 17"/>
              <a:gd name="T25" fmla="*/ 1493308 h 18"/>
              <a:gd name="T26" fmla="*/ 1534832 w 17"/>
              <a:gd name="T27" fmla="*/ 1369131 h 18"/>
              <a:gd name="T28" fmla="*/ 1813859 w 17"/>
              <a:gd name="T29" fmla="*/ 871008 h 18"/>
              <a:gd name="T30" fmla="*/ 1534832 w 17"/>
              <a:gd name="T31" fmla="*/ 746831 h 18"/>
              <a:gd name="T32" fmla="*/ 1534832 w 17"/>
              <a:gd name="T33" fmla="*/ 622300 h 18"/>
              <a:gd name="T34" fmla="*/ 1953185 w 17"/>
              <a:gd name="T35" fmla="*/ 871008 h 18"/>
              <a:gd name="T36" fmla="*/ 2232212 w 17"/>
              <a:gd name="T37" fmla="*/ 995539 h 18"/>
              <a:gd name="T38" fmla="*/ 2232212 w 17"/>
              <a:gd name="T39" fmla="*/ 995539 h 18"/>
              <a:gd name="T40" fmla="*/ 2092885 w 17"/>
              <a:gd name="T41" fmla="*/ 995539 h 18"/>
              <a:gd name="T42" fmla="*/ 1813859 w 17"/>
              <a:gd name="T43" fmla="*/ 1369131 h 18"/>
              <a:gd name="T44" fmla="*/ 1674159 w 17"/>
              <a:gd name="T45" fmla="*/ 1369131 h 18"/>
              <a:gd name="T46" fmla="*/ 1534832 w 17"/>
              <a:gd name="T47" fmla="*/ 1617839 h 18"/>
              <a:gd name="T48" fmla="*/ 1116106 w 17"/>
              <a:gd name="T49" fmla="*/ 2115608 h 18"/>
              <a:gd name="T50" fmla="*/ 418726 w 17"/>
              <a:gd name="T51" fmla="*/ 1991078 h 18"/>
              <a:gd name="T52" fmla="*/ 279026 w 17"/>
              <a:gd name="T53" fmla="*/ 995539 h 18"/>
              <a:gd name="T54" fmla="*/ 279026 w 17"/>
              <a:gd name="T55" fmla="*/ 746831 h 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" h="18">
                <a:moveTo>
                  <a:pt x="2" y="6"/>
                </a:moveTo>
                <a:cubicBezTo>
                  <a:pt x="4" y="5"/>
                  <a:pt x="4" y="2"/>
                  <a:pt x="4" y="2"/>
                </a:cubicBezTo>
                <a:lnTo>
                  <a:pt x="4" y="0"/>
                </a:lnTo>
                <a:cubicBezTo>
                  <a:pt x="4" y="2"/>
                  <a:pt x="5" y="2"/>
                  <a:pt x="7" y="2"/>
                </a:cubicBezTo>
                <a:cubicBezTo>
                  <a:pt x="8" y="3"/>
                  <a:pt x="8" y="4"/>
                  <a:pt x="8" y="4"/>
                </a:cubicBezTo>
                <a:cubicBezTo>
                  <a:pt x="8" y="4"/>
                  <a:pt x="5" y="5"/>
                  <a:pt x="4" y="7"/>
                </a:cubicBezTo>
                <a:lnTo>
                  <a:pt x="3" y="9"/>
                </a:lnTo>
                <a:cubicBezTo>
                  <a:pt x="2" y="12"/>
                  <a:pt x="2" y="15"/>
                  <a:pt x="4" y="16"/>
                </a:cubicBezTo>
                <a:cubicBezTo>
                  <a:pt x="4" y="16"/>
                  <a:pt x="6" y="16"/>
                  <a:pt x="7" y="16"/>
                </a:cubicBezTo>
                <a:cubicBezTo>
                  <a:pt x="7" y="16"/>
                  <a:pt x="9" y="15"/>
                  <a:pt x="10" y="12"/>
                </a:cubicBezTo>
                <a:lnTo>
                  <a:pt x="11" y="11"/>
                </a:lnTo>
                <a:cubicBezTo>
                  <a:pt x="11" y="11"/>
                  <a:pt x="13" y="8"/>
                  <a:pt x="13" y="7"/>
                </a:cubicBezTo>
                <a:lnTo>
                  <a:pt x="11" y="6"/>
                </a:lnTo>
                <a:lnTo>
                  <a:pt x="11" y="5"/>
                </a:lnTo>
                <a:cubicBezTo>
                  <a:pt x="11" y="5"/>
                  <a:pt x="13" y="7"/>
                  <a:pt x="14" y="7"/>
                </a:cubicBezTo>
                <a:lnTo>
                  <a:pt x="16" y="8"/>
                </a:lnTo>
                <a:cubicBezTo>
                  <a:pt x="15" y="8"/>
                  <a:pt x="15" y="8"/>
                  <a:pt x="15" y="8"/>
                </a:cubicBezTo>
                <a:lnTo>
                  <a:pt x="13" y="11"/>
                </a:lnTo>
                <a:lnTo>
                  <a:pt x="12" y="11"/>
                </a:lnTo>
                <a:lnTo>
                  <a:pt x="11" y="13"/>
                </a:lnTo>
                <a:cubicBezTo>
                  <a:pt x="11" y="15"/>
                  <a:pt x="9" y="16"/>
                  <a:pt x="8" y="17"/>
                </a:cubicBezTo>
                <a:cubicBezTo>
                  <a:pt x="6" y="17"/>
                  <a:pt x="4" y="17"/>
                  <a:pt x="3" y="16"/>
                </a:cubicBezTo>
                <a:cubicBezTo>
                  <a:pt x="0" y="15"/>
                  <a:pt x="0" y="11"/>
                  <a:pt x="2" y="8"/>
                </a:cubicBezTo>
                <a:lnTo>
                  <a:pt x="2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4" name="Freeform 3530">
            <a:extLst>
              <a:ext uri="{FF2B5EF4-FFF2-40B4-BE49-F238E27FC236}">
                <a16:creationId xmlns:a16="http://schemas.microsoft.com/office/drawing/2014/main" id="{7603B95C-C056-7244-8EC3-83E8CCE50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14588"/>
            <a:ext cx="7938" cy="6350"/>
          </a:xfrm>
          <a:custGeom>
            <a:avLst/>
            <a:gdLst>
              <a:gd name="T0" fmla="*/ 1890435 w 20"/>
              <a:gd name="T1" fmla="*/ 1866900 h 18"/>
              <a:gd name="T2" fmla="*/ 2048004 w 20"/>
              <a:gd name="T3" fmla="*/ 1991078 h 18"/>
              <a:gd name="T4" fmla="*/ 2363143 w 20"/>
              <a:gd name="T5" fmla="*/ 746831 h 18"/>
              <a:gd name="T6" fmla="*/ 945019 w 20"/>
              <a:gd name="T7" fmla="*/ 1866900 h 18"/>
              <a:gd name="T8" fmla="*/ 945019 w 20"/>
              <a:gd name="T9" fmla="*/ 249061 h 18"/>
              <a:gd name="T10" fmla="*/ 157569 w 20"/>
              <a:gd name="T11" fmla="*/ 1493308 h 18"/>
              <a:gd name="T12" fmla="*/ 315139 w 20"/>
              <a:gd name="T13" fmla="*/ 1493308 h 18"/>
              <a:gd name="T14" fmla="*/ 315139 w 20"/>
              <a:gd name="T15" fmla="*/ 1617839 h 18"/>
              <a:gd name="T16" fmla="*/ 0 w 20"/>
              <a:gd name="T17" fmla="*/ 1493308 h 18"/>
              <a:gd name="T18" fmla="*/ 0 w 20"/>
              <a:gd name="T19" fmla="*/ 1493308 h 18"/>
              <a:gd name="T20" fmla="*/ 0 w 20"/>
              <a:gd name="T21" fmla="*/ 1493308 h 18"/>
              <a:gd name="T22" fmla="*/ 787847 w 20"/>
              <a:gd name="T23" fmla="*/ 249061 h 18"/>
              <a:gd name="T24" fmla="*/ 472708 w 20"/>
              <a:gd name="T25" fmla="*/ 124531 h 18"/>
              <a:gd name="T26" fmla="*/ 472708 w 20"/>
              <a:gd name="T27" fmla="*/ 0 h 18"/>
              <a:gd name="T28" fmla="*/ 945019 w 20"/>
              <a:gd name="T29" fmla="*/ 124531 h 18"/>
              <a:gd name="T30" fmla="*/ 1417727 w 20"/>
              <a:gd name="T31" fmla="*/ 249061 h 18"/>
              <a:gd name="T32" fmla="*/ 1102588 w 20"/>
              <a:gd name="T33" fmla="*/ 249061 h 18"/>
              <a:gd name="T34" fmla="*/ 1102588 w 20"/>
              <a:gd name="T35" fmla="*/ 1493308 h 18"/>
              <a:gd name="T36" fmla="*/ 2363143 w 20"/>
              <a:gd name="T37" fmla="*/ 497769 h 18"/>
              <a:gd name="T38" fmla="*/ 2205573 w 20"/>
              <a:gd name="T39" fmla="*/ 373239 h 18"/>
              <a:gd name="T40" fmla="*/ 2520315 w 20"/>
              <a:gd name="T41" fmla="*/ 497769 h 18"/>
              <a:gd name="T42" fmla="*/ 2993023 w 20"/>
              <a:gd name="T43" fmla="*/ 622300 h 18"/>
              <a:gd name="T44" fmla="*/ 2993023 w 20"/>
              <a:gd name="T45" fmla="*/ 746831 h 18"/>
              <a:gd name="T46" fmla="*/ 2520315 w 20"/>
              <a:gd name="T47" fmla="*/ 622300 h 18"/>
              <a:gd name="T48" fmla="*/ 2520315 w 20"/>
              <a:gd name="T49" fmla="*/ 1991078 h 18"/>
              <a:gd name="T50" fmla="*/ 2520315 w 20"/>
              <a:gd name="T51" fmla="*/ 2115608 h 18"/>
              <a:gd name="T52" fmla="*/ 2205573 w 20"/>
              <a:gd name="T53" fmla="*/ 1991078 h 18"/>
              <a:gd name="T54" fmla="*/ 1732865 w 20"/>
              <a:gd name="T55" fmla="*/ 1991078 h 18"/>
              <a:gd name="T56" fmla="*/ 1890435 w 20"/>
              <a:gd name="T57" fmla="*/ 1866900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" h="18">
                <a:moveTo>
                  <a:pt x="12" y="15"/>
                </a:moveTo>
                <a:lnTo>
                  <a:pt x="13" y="16"/>
                </a:lnTo>
                <a:cubicBezTo>
                  <a:pt x="13" y="15"/>
                  <a:pt x="15" y="7"/>
                  <a:pt x="15" y="6"/>
                </a:cubicBezTo>
                <a:cubicBezTo>
                  <a:pt x="14" y="7"/>
                  <a:pt x="6" y="13"/>
                  <a:pt x="6" y="15"/>
                </a:cubicBezTo>
                <a:cubicBezTo>
                  <a:pt x="6" y="13"/>
                  <a:pt x="6" y="3"/>
                  <a:pt x="6" y="2"/>
                </a:cubicBezTo>
                <a:cubicBezTo>
                  <a:pt x="4" y="6"/>
                  <a:pt x="2" y="9"/>
                  <a:pt x="1" y="12"/>
                </a:cubicBezTo>
                <a:lnTo>
                  <a:pt x="2" y="12"/>
                </a:lnTo>
                <a:lnTo>
                  <a:pt x="2" y="13"/>
                </a:lnTo>
                <a:cubicBezTo>
                  <a:pt x="2" y="12"/>
                  <a:pt x="0" y="12"/>
                  <a:pt x="0" y="12"/>
                </a:cubicBezTo>
                <a:cubicBezTo>
                  <a:pt x="0" y="11"/>
                  <a:pt x="5" y="2"/>
                  <a:pt x="5" y="2"/>
                </a:cubicBezTo>
                <a:lnTo>
                  <a:pt x="3" y="1"/>
                </a:lnTo>
                <a:lnTo>
                  <a:pt x="3" y="0"/>
                </a:lnTo>
                <a:lnTo>
                  <a:pt x="6" y="1"/>
                </a:lnTo>
                <a:cubicBezTo>
                  <a:pt x="6" y="2"/>
                  <a:pt x="9" y="2"/>
                  <a:pt x="9" y="2"/>
                </a:cubicBezTo>
                <a:lnTo>
                  <a:pt x="7" y="2"/>
                </a:lnTo>
                <a:lnTo>
                  <a:pt x="7" y="12"/>
                </a:lnTo>
                <a:cubicBezTo>
                  <a:pt x="9" y="11"/>
                  <a:pt x="15" y="5"/>
                  <a:pt x="15" y="4"/>
                </a:cubicBezTo>
                <a:lnTo>
                  <a:pt x="14" y="3"/>
                </a:lnTo>
                <a:lnTo>
                  <a:pt x="16" y="4"/>
                </a:lnTo>
                <a:lnTo>
                  <a:pt x="19" y="5"/>
                </a:lnTo>
                <a:lnTo>
                  <a:pt x="19" y="6"/>
                </a:lnTo>
                <a:lnTo>
                  <a:pt x="16" y="5"/>
                </a:lnTo>
                <a:cubicBezTo>
                  <a:pt x="16" y="7"/>
                  <a:pt x="16" y="15"/>
                  <a:pt x="16" y="16"/>
                </a:cubicBezTo>
                <a:lnTo>
                  <a:pt x="16" y="17"/>
                </a:lnTo>
                <a:cubicBezTo>
                  <a:pt x="16" y="17"/>
                  <a:pt x="16" y="16"/>
                  <a:pt x="14" y="16"/>
                </a:cubicBezTo>
                <a:lnTo>
                  <a:pt x="11" y="16"/>
                </a:lnTo>
                <a:lnTo>
                  <a:pt x="12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5" name="Freeform 3531">
            <a:extLst>
              <a:ext uri="{FF2B5EF4-FFF2-40B4-BE49-F238E27FC236}">
                <a16:creationId xmlns:a16="http://schemas.microsoft.com/office/drawing/2014/main" id="{B9859E1B-9A08-E041-A1A0-65CF1B8B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416175"/>
            <a:ext cx="4763" cy="6350"/>
          </a:xfrm>
          <a:custGeom>
            <a:avLst/>
            <a:gdLst>
              <a:gd name="T0" fmla="*/ 472728 w 12"/>
              <a:gd name="T1" fmla="*/ 1260078 h 16"/>
              <a:gd name="T2" fmla="*/ 315152 w 12"/>
              <a:gd name="T3" fmla="*/ 630238 h 16"/>
              <a:gd name="T4" fmla="*/ 0 w 12"/>
              <a:gd name="T5" fmla="*/ 630238 h 16"/>
              <a:gd name="T6" fmla="*/ 472728 w 12"/>
              <a:gd name="T7" fmla="*/ 315119 h 16"/>
              <a:gd name="T8" fmla="*/ 1575362 w 12"/>
              <a:gd name="T9" fmla="*/ 0 h 16"/>
              <a:gd name="T10" fmla="*/ 1575362 w 12"/>
              <a:gd name="T11" fmla="*/ 315119 h 16"/>
              <a:gd name="T12" fmla="*/ 630304 w 12"/>
              <a:gd name="T13" fmla="*/ 472678 h 16"/>
              <a:gd name="T14" fmla="*/ 787880 w 12"/>
              <a:gd name="T15" fmla="*/ 1102519 h 16"/>
              <a:gd name="T16" fmla="*/ 1575362 w 12"/>
              <a:gd name="T17" fmla="*/ 1102519 h 16"/>
              <a:gd name="T18" fmla="*/ 1575362 w 12"/>
              <a:gd name="T19" fmla="*/ 787400 h 16"/>
              <a:gd name="T20" fmla="*/ 1732938 w 12"/>
              <a:gd name="T21" fmla="*/ 1102519 h 16"/>
              <a:gd name="T22" fmla="*/ 1732938 w 12"/>
              <a:gd name="T23" fmla="*/ 1417638 h 16"/>
              <a:gd name="T24" fmla="*/ 1575362 w 12"/>
              <a:gd name="T25" fmla="*/ 1102519 h 16"/>
              <a:gd name="T26" fmla="*/ 945456 w 12"/>
              <a:gd name="T27" fmla="*/ 1260078 h 16"/>
              <a:gd name="T28" fmla="*/ 945456 w 12"/>
              <a:gd name="T29" fmla="*/ 1417638 h 16"/>
              <a:gd name="T30" fmla="*/ 1260210 w 12"/>
              <a:gd name="T31" fmla="*/ 2205038 h 16"/>
              <a:gd name="T32" fmla="*/ 1575362 w 12"/>
              <a:gd name="T33" fmla="*/ 2047478 h 16"/>
              <a:gd name="T34" fmla="*/ 1575362 w 12"/>
              <a:gd name="T35" fmla="*/ 2205038 h 16"/>
              <a:gd name="T36" fmla="*/ 1260210 w 12"/>
              <a:gd name="T37" fmla="*/ 2205038 h 16"/>
              <a:gd name="T38" fmla="*/ 1260210 w 12"/>
              <a:gd name="T39" fmla="*/ 2205038 h 16"/>
              <a:gd name="T40" fmla="*/ 1102635 w 12"/>
              <a:gd name="T41" fmla="*/ 2205038 h 16"/>
              <a:gd name="T42" fmla="*/ 472728 w 12"/>
              <a:gd name="T43" fmla="*/ 2362597 h 16"/>
              <a:gd name="T44" fmla="*/ 472728 w 12"/>
              <a:gd name="T45" fmla="*/ 2205038 h 16"/>
              <a:gd name="T46" fmla="*/ 787880 w 12"/>
              <a:gd name="T47" fmla="*/ 2205038 h 16"/>
              <a:gd name="T48" fmla="*/ 630304 w 12"/>
              <a:gd name="T49" fmla="*/ 1417638 h 16"/>
              <a:gd name="T50" fmla="*/ 472728 w 12"/>
              <a:gd name="T51" fmla="*/ 1260078 h 1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" h="16">
                <a:moveTo>
                  <a:pt x="3" y="8"/>
                </a:moveTo>
                <a:cubicBezTo>
                  <a:pt x="3" y="7"/>
                  <a:pt x="2" y="4"/>
                  <a:pt x="2" y="4"/>
                </a:cubicBezTo>
                <a:lnTo>
                  <a:pt x="0" y="4"/>
                </a:lnTo>
                <a:cubicBezTo>
                  <a:pt x="0" y="4"/>
                  <a:pt x="2" y="3"/>
                  <a:pt x="3" y="2"/>
                </a:cubicBezTo>
                <a:cubicBezTo>
                  <a:pt x="4" y="2"/>
                  <a:pt x="10" y="0"/>
                  <a:pt x="10" y="0"/>
                </a:cubicBezTo>
                <a:lnTo>
                  <a:pt x="10" y="2"/>
                </a:lnTo>
                <a:cubicBezTo>
                  <a:pt x="8" y="1"/>
                  <a:pt x="5" y="2"/>
                  <a:pt x="4" y="3"/>
                </a:cubicBezTo>
                <a:cubicBezTo>
                  <a:pt x="4" y="3"/>
                  <a:pt x="5" y="6"/>
                  <a:pt x="5" y="7"/>
                </a:cubicBezTo>
                <a:cubicBezTo>
                  <a:pt x="6" y="7"/>
                  <a:pt x="10" y="7"/>
                  <a:pt x="10" y="7"/>
                </a:cubicBezTo>
                <a:lnTo>
                  <a:pt x="10" y="5"/>
                </a:lnTo>
                <a:cubicBezTo>
                  <a:pt x="10" y="6"/>
                  <a:pt x="11" y="7"/>
                  <a:pt x="11" y="7"/>
                </a:cubicBezTo>
                <a:lnTo>
                  <a:pt x="11" y="9"/>
                </a:lnTo>
                <a:lnTo>
                  <a:pt x="10" y="7"/>
                </a:lnTo>
                <a:cubicBezTo>
                  <a:pt x="10" y="7"/>
                  <a:pt x="8" y="8"/>
                  <a:pt x="6" y="8"/>
                </a:cubicBezTo>
                <a:lnTo>
                  <a:pt x="6" y="9"/>
                </a:lnTo>
                <a:cubicBezTo>
                  <a:pt x="6" y="10"/>
                  <a:pt x="8" y="13"/>
                  <a:pt x="8" y="14"/>
                </a:cubicBezTo>
                <a:cubicBezTo>
                  <a:pt x="10" y="14"/>
                  <a:pt x="10" y="13"/>
                  <a:pt x="10" y="13"/>
                </a:cubicBezTo>
                <a:lnTo>
                  <a:pt x="10" y="14"/>
                </a:lnTo>
                <a:lnTo>
                  <a:pt x="8" y="14"/>
                </a:lnTo>
                <a:lnTo>
                  <a:pt x="7" y="14"/>
                </a:lnTo>
                <a:cubicBezTo>
                  <a:pt x="5" y="14"/>
                  <a:pt x="4" y="15"/>
                  <a:pt x="3" y="15"/>
                </a:cubicBezTo>
                <a:lnTo>
                  <a:pt x="3" y="14"/>
                </a:lnTo>
                <a:lnTo>
                  <a:pt x="5" y="14"/>
                </a:lnTo>
                <a:cubicBezTo>
                  <a:pt x="5" y="14"/>
                  <a:pt x="5" y="10"/>
                  <a:pt x="4" y="9"/>
                </a:cubicBez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6" name="Freeform 3532">
            <a:extLst>
              <a:ext uri="{FF2B5EF4-FFF2-40B4-BE49-F238E27FC236}">
                <a16:creationId xmlns:a16="http://schemas.microsoft.com/office/drawing/2014/main" id="{B0E3C442-C3D8-6A4F-BDAA-F19B08F24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2414588"/>
            <a:ext cx="4762" cy="4762"/>
          </a:xfrm>
          <a:custGeom>
            <a:avLst/>
            <a:gdLst>
              <a:gd name="T0" fmla="*/ 503820 w 15"/>
              <a:gd name="T1" fmla="*/ 705411 h 15"/>
              <a:gd name="T2" fmla="*/ 302228 w 15"/>
              <a:gd name="T3" fmla="*/ 302228 h 15"/>
              <a:gd name="T4" fmla="*/ 0 w 15"/>
              <a:gd name="T5" fmla="*/ 302228 h 15"/>
              <a:gd name="T6" fmla="*/ 403183 w 15"/>
              <a:gd name="T7" fmla="*/ 100637 h 15"/>
              <a:gd name="T8" fmla="*/ 604774 w 15"/>
              <a:gd name="T9" fmla="*/ 0 h 15"/>
              <a:gd name="T10" fmla="*/ 705411 w 15"/>
              <a:gd name="T11" fmla="*/ 0 h 15"/>
              <a:gd name="T12" fmla="*/ 503820 w 15"/>
              <a:gd name="T13" fmla="*/ 100637 h 15"/>
              <a:gd name="T14" fmla="*/ 705411 w 15"/>
              <a:gd name="T15" fmla="*/ 604774 h 15"/>
              <a:gd name="T16" fmla="*/ 705411 w 15"/>
              <a:gd name="T17" fmla="*/ 705411 h 15"/>
              <a:gd name="T18" fmla="*/ 907002 w 15"/>
              <a:gd name="T19" fmla="*/ 1209548 h 15"/>
              <a:gd name="T20" fmla="*/ 806365 w 15"/>
              <a:gd name="T21" fmla="*/ 1310185 h 15"/>
              <a:gd name="T22" fmla="*/ 604774 w 15"/>
              <a:gd name="T23" fmla="*/ 1411139 h 15"/>
              <a:gd name="T24" fmla="*/ 503820 w 15"/>
              <a:gd name="T25" fmla="*/ 1411139 h 15"/>
              <a:gd name="T26" fmla="*/ 806365 w 15"/>
              <a:gd name="T27" fmla="*/ 1310185 h 15"/>
              <a:gd name="T28" fmla="*/ 503820 w 15"/>
              <a:gd name="T29" fmla="*/ 806365 h 15"/>
              <a:gd name="T30" fmla="*/ 503820 w 15"/>
              <a:gd name="T31" fmla="*/ 705411 h 15"/>
              <a:gd name="T32" fmla="*/ 907002 w 15"/>
              <a:gd name="T33" fmla="*/ 1310185 h 15"/>
              <a:gd name="T34" fmla="*/ 907002 w 15"/>
              <a:gd name="T35" fmla="*/ 1209548 h 15"/>
              <a:gd name="T36" fmla="*/ 1007957 w 15"/>
              <a:gd name="T37" fmla="*/ 1209548 h 15"/>
              <a:gd name="T38" fmla="*/ 907002 w 15"/>
              <a:gd name="T39" fmla="*/ 1310185 h 15"/>
              <a:gd name="T40" fmla="*/ 1310185 w 15"/>
              <a:gd name="T41" fmla="*/ 1007957 h 15"/>
              <a:gd name="T42" fmla="*/ 1310185 w 15"/>
              <a:gd name="T43" fmla="*/ 806365 h 15"/>
              <a:gd name="T44" fmla="*/ 1411139 w 15"/>
              <a:gd name="T45" fmla="*/ 1310185 h 15"/>
              <a:gd name="T46" fmla="*/ 1411139 w 15"/>
              <a:gd name="T47" fmla="*/ 1310185 h 15"/>
              <a:gd name="T48" fmla="*/ 1310185 w 15"/>
              <a:gd name="T49" fmla="*/ 1108594 h 15"/>
              <a:gd name="T50" fmla="*/ 1007957 w 15"/>
              <a:gd name="T51" fmla="*/ 1209548 h 15"/>
              <a:gd name="T52" fmla="*/ 1310185 w 15"/>
              <a:gd name="T53" fmla="*/ 1007957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15">
                <a:moveTo>
                  <a:pt x="5" y="7"/>
                </a:moveTo>
                <a:cubicBezTo>
                  <a:pt x="4" y="6"/>
                  <a:pt x="3" y="3"/>
                  <a:pt x="3" y="3"/>
                </a:cubicBezTo>
                <a:lnTo>
                  <a:pt x="0" y="3"/>
                </a:lnTo>
                <a:cubicBezTo>
                  <a:pt x="0" y="3"/>
                  <a:pt x="3" y="3"/>
                  <a:pt x="4" y="1"/>
                </a:cubicBezTo>
                <a:cubicBezTo>
                  <a:pt x="5" y="1"/>
                  <a:pt x="6" y="0"/>
                  <a:pt x="6" y="0"/>
                </a:cubicBezTo>
                <a:lnTo>
                  <a:pt x="7" y="0"/>
                </a:lnTo>
                <a:cubicBezTo>
                  <a:pt x="6" y="1"/>
                  <a:pt x="5" y="1"/>
                  <a:pt x="5" y="1"/>
                </a:cubicBezTo>
                <a:cubicBezTo>
                  <a:pt x="5" y="3"/>
                  <a:pt x="6" y="4"/>
                  <a:pt x="7" y="6"/>
                </a:cubicBezTo>
                <a:lnTo>
                  <a:pt x="7" y="7"/>
                </a:lnTo>
                <a:cubicBezTo>
                  <a:pt x="8" y="9"/>
                  <a:pt x="9" y="12"/>
                  <a:pt x="9" y="12"/>
                </a:cubicBezTo>
                <a:cubicBezTo>
                  <a:pt x="9" y="13"/>
                  <a:pt x="9" y="13"/>
                  <a:pt x="8" y="13"/>
                </a:cubicBezTo>
                <a:lnTo>
                  <a:pt x="6" y="14"/>
                </a:lnTo>
                <a:lnTo>
                  <a:pt x="5" y="14"/>
                </a:lnTo>
                <a:cubicBezTo>
                  <a:pt x="6" y="14"/>
                  <a:pt x="7" y="13"/>
                  <a:pt x="8" y="13"/>
                </a:cubicBezTo>
                <a:cubicBezTo>
                  <a:pt x="7" y="13"/>
                  <a:pt x="5" y="9"/>
                  <a:pt x="5" y="8"/>
                </a:cubicBezTo>
                <a:lnTo>
                  <a:pt x="5" y="7"/>
                </a:lnTo>
                <a:close/>
                <a:moveTo>
                  <a:pt x="9" y="13"/>
                </a:moveTo>
                <a:lnTo>
                  <a:pt x="9" y="12"/>
                </a:ln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9" y="13"/>
                </a:cubicBezTo>
                <a:close/>
                <a:moveTo>
                  <a:pt x="13" y="10"/>
                </a:moveTo>
                <a:lnTo>
                  <a:pt x="13" y="8"/>
                </a:lnTo>
                <a:cubicBezTo>
                  <a:pt x="13" y="9"/>
                  <a:pt x="14" y="11"/>
                  <a:pt x="14" y="13"/>
                </a:cubicBezTo>
                <a:lnTo>
                  <a:pt x="13" y="11"/>
                </a:lnTo>
                <a:cubicBezTo>
                  <a:pt x="13" y="11"/>
                  <a:pt x="12" y="12"/>
                  <a:pt x="10" y="12"/>
                </a:cubicBezTo>
                <a:cubicBezTo>
                  <a:pt x="12" y="11"/>
                  <a:pt x="13" y="10"/>
                  <a:pt x="1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7" name="Freeform 3533">
            <a:extLst>
              <a:ext uri="{FF2B5EF4-FFF2-40B4-BE49-F238E27FC236}">
                <a16:creationId xmlns:a16="http://schemas.microsoft.com/office/drawing/2014/main" id="{F232F208-1031-EB46-91B3-A75E5249D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2406650"/>
            <a:ext cx="4763" cy="6350"/>
          </a:xfrm>
          <a:custGeom>
            <a:avLst/>
            <a:gdLst>
              <a:gd name="T0" fmla="*/ 504243 w 15"/>
              <a:gd name="T1" fmla="*/ 1244600 h 18"/>
              <a:gd name="T2" fmla="*/ 201634 w 15"/>
              <a:gd name="T3" fmla="*/ 746831 h 18"/>
              <a:gd name="T4" fmla="*/ 0 w 15"/>
              <a:gd name="T5" fmla="*/ 746831 h 18"/>
              <a:gd name="T6" fmla="*/ 0 w 15"/>
              <a:gd name="T7" fmla="*/ 746831 h 18"/>
              <a:gd name="T8" fmla="*/ 0 w 15"/>
              <a:gd name="T9" fmla="*/ 746831 h 18"/>
              <a:gd name="T10" fmla="*/ 201634 w 15"/>
              <a:gd name="T11" fmla="*/ 622300 h 18"/>
              <a:gd name="T12" fmla="*/ 705877 w 15"/>
              <a:gd name="T13" fmla="*/ 249061 h 18"/>
              <a:gd name="T14" fmla="*/ 705877 w 15"/>
              <a:gd name="T15" fmla="*/ 124531 h 18"/>
              <a:gd name="T16" fmla="*/ 806535 w 15"/>
              <a:gd name="T17" fmla="*/ 0 h 18"/>
              <a:gd name="T18" fmla="*/ 806535 w 15"/>
              <a:gd name="T19" fmla="*/ 373239 h 18"/>
              <a:gd name="T20" fmla="*/ 403267 w 15"/>
              <a:gd name="T21" fmla="*/ 622300 h 18"/>
              <a:gd name="T22" fmla="*/ 604901 w 15"/>
              <a:gd name="T23" fmla="*/ 1244600 h 18"/>
              <a:gd name="T24" fmla="*/ 907510 w 15"/>
              <a:gd name="T25" fmla="*/ 871008 h 18"/>
              <a:gd name="T26" fmla="*/ 907510 w 15"/>
              <a:gd name="T27" fmla="*/ 746831 h 18"/>
              <a:gd name="T28" fmla="*/ 1109144 w 15"/>
              <a:gd name="T29" fmla="*/ 1244600 h 18"/>
              <a:gd name="T30" fmla="*/ 907510 w 15"/>
              <a:gd name="T31" fmla="*/ 1120069 h 18"/>
              <a:gd name="T32" fmla="*/ 705877 w 15"/>
              <a:gd name="T33" fmla="*/ 1244600 h 18"/>
              <a:gd name="T34" fmla="*/ 907510 w 15"/>
              <a:gd name="T35" fmla="*/ 1866900 h 18"/>
              <a:gd name="T36" fmla="*/ 1209802 w 15"/>
              <a:gd name="T37" fmla="*/ 1617839 h 18"/>
              <a:gd name="T38" fmla="*/ 1209802 w 15"/>
              <a:gd name="T39" fmla="*/ 1244600 h 18"/>
              <a:gd name="T40" fmla="*/ 1411436 w 15"/>
              <a:gd name="T41" fmla="*/ 1742369 h 18"/>
              <a:gd name="T42" fmla="*/ 1310778 w 15"/>
              <a:gd name="T43" fmla="*/ 1742369 h 18"/>
              <a:gd name="T44" fmla="*/ 806535 w 15"/>
              <a:gd name="T45" fmla="*/ 1991078 h 18"/>
              <a:gd name="T46" fmla="*/ 604901 w 15"/>
              <a:gd name="T47" fmla="*/ 2115608 h 18"/>
              <a:gd name="T48" fmla="*/ 806535 w 15"/>
              <a:gd name="T49" fmla="*/ 1991078 h 18"/>
              <a:gd name="T50" fmla="*/ 504243 w 15"/>
              <a:gd name="T51" fmla="*/ 1244600 h 1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" h="18">
                <a:moveTo>
                  <a:pt x="5" y="10"/>
                </a:moveTo>
                <a:cubicBezTo>
                  <a:pt x="3" y="9"/>
                  <a:pt x="2" y="6"/>
                  <a:pt x="2" y="6"/>
                </a:cubicBezTo>
                <a:cubicBezTo>
                  <a:pt x="1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5"/>
                  <a:pt x="2" y="5"/>
                </a:cubicBezTo>
                <a:cubicBezTo>
                  <a:pt x="3" y="4"/>
                  <a:pt x="7" y="2"/>
                  <a:pt x="7" y="2"/>
                </a:cubicBezTo>
                <a:lnTo>
                  <a:pt x="7" y="1"/>
                </a:lnTo>
                <a:lnTo>
                  <a:pt x="8" y="0"/>
                </a:lnTo>
                <a:lnTo>
                  <a:pt x="8" y="3"/>
                </a:lnTo>
                <a:cubicBezTo>
                  <a:pt x="8" y="3"/>
                  <a:pt x="5" y="3"/>
                  <a:pt x="4" y="5"/>
                </a:cubicBezTo>
                <a:cubicBezTo>
                  <a:pt x="4" y="5"/>
                  <a:pt x="5" y="8"/>
                  <a:pt x="6" y="10"/>
                </a:cubicBezTo>
                <a:cubicBezTo>
                  <a:pt x="8" y="9"/>
                  <a:pt x="9" y="7"/>
                  <a:pt x="9" y="7"/>
                </a:cubicBezTo>
                <a:lnTo>
                  <a:pt x="9" y="6"/>
                </a:lnTo>
                <a:lnTo>
                  <a:pt x="11" y="10"/>
                </a:lnTo>
                <a:cubicBezTo>
                  <a:pt x="11" y="10"/>
                  <a:pt x="10" y="10"/>
                  <a:pt x="9" y="9"/>
                </a:cubicBezTo>
                <a:lnTo>
                  <a:pt x="7" y="10"/>
                </a:lnTo>
                <a:lnTo>
                  <a:pt x="9" y="15"/>
                </a:lnTo>
                <a:cubicBezTo>
                  <a:pt x="11" y="14"/>
                  <a:pt x="12" y="13"/>
                  <a:pt x="12" y="13"/>
                </a:cubicBezTo>
                <a:lnTo>
                  <a:pt x="12" y="10"/>
                </a:lnTo>
                <a:lnTo>
                  <a:pt x="14" y="14"/>
                </a:lnTo>
                <a:lnTo>
                  <a:pt x="13" y="14"/>
                </a:lnTo>
                <a:cubicBezTo>
                  <a:pt x="12" y="14"/>
                  <a:pt x="9" y="16"/>
                  <a:pt x="8" y="16"/>
                </a:cubicBezTo>
                <a:cubicBezTo>
                  <a:pt x="8" y="16"/>
                  <a:pt x="7" y="17"/>
                  <a:pt x="6" y="17"/>
                </a:cubicBezTo>
                <a:lnTo>
                  <a:pt x="8" y="16"/>
                </a:lnTo>
                <a:lnTo>
                  <a:pt x="5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8" name="Freeform 3534">
            <a:extLst>
              <a:ext uri="{FF2B5EF4-FFF2-40B4-BE49-F238E27FC236}">
                <a16:creationId xmlns:a16="http://schemas.microsoft.com/office/drawing/2014/main" id="{EA11EF4C-0B2E-0D46-8C3C-4DCF75523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408238"/>
            <a:ext cx="6350" cy="6350"/>
          </a:xfrm>
          <a:custGeom>
            <a:avLst/>
            <a:gdLst>
              <a:gd name="T0" fmla="*/ 944959 w 16"/>
              <a:gd name="T1" fmla="*/ 837079 h 17"/>
              <a:gd name="T2" fmla="*/ 1417638 w 16"/>
              <a:gd name="T3" fmla="*/ 418726 h 17"/>
              <a:gd name="T4" fmla="*/ 1102519 w 16"/>
              <a:gd name="T5" fmla="*/ 139700 h 17"/>
              <a:gd name="T6" fmla="*/ 1260078 w 16"/>
              <a:gd name="T7" fmla="*/ 0 h 17"/>
              <a:gd name="T8" fmla="*/ 1890316 w 16"/>
              <a:gd name="T9" fmla="*/ 558053 h 17"/>
              <a:gd name="T10" fmla="*/ 2047478 w 16"/>
              <a:gd name="T11" fmla="*/ 1116106 h 17"/>
              <a:gd name="T12" fmla="*/ 1890316 w 16"/>
              <a:gd name="T13" fmla="*/ 1255806 h 17"/>
              <a:gd name="T14" fmla="*/ 1575197 w 16"/>
              <a:gd name="T15" fmla="*/ 1395132 h 17"/>
              <a:gd name="T16" fmla="*/ 1732756 w 16"/>
              <a:gd name="T17" fmla="*/ 2092885 h 17"/>
              <a:gd name="T18" fmla="*/ 787400 w 16"/>
              <a:gd name="T19" fmla="*/ 2232212 h 17"/>
              <a:gd name="T20" fmla="*/ 472678 w 16"/>
              <a:gd name="T21" fmla="*/ 1813859 h 17"/>
              <a:gd name="T22" fmla="*/ 0 w 16"/>
              <a:gd name="T23" fmla="*/ 1534832 h 17"/>
              <a:gd name="T24" fmla="*/ 0 w 16"/>
              <a:gd name="T25" fmla="*/ 1534832 h 17"/>
              <a:gd name="T26" fmla="*/ 472678 w 16"/>
              <a:gd name="T27" fmla="*/ 1813859 h 17"/>
              <a:gd name="T28" fmla="*/ 787400 w 16"/>
              <a:gd name="T29" fmla="*/ 1116106 h 17"/>
              <a:gd name="T30" fmla="*/ 944959 w 16"/>
              <a:gd name="T31" fmla="*/ 837079 h 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7">
                <a:moveTo>
                  <a:pt x="6" y="6"/>
                </a:moveTo>
                <a:cubicBezTo>
                  <a:pt x="7" y="5"/>
                  <a:pt x="9" y="4"/>
                  <a:pt x="9" y="3"/>
                </a:cubicBezTo>
                <a:cubicBezTo>
                  <a:pt x="9" y="3"/>
                  <a:pt x="8" y="1"/>
                  <a:pt x="7" y="1"/>
                </a:cubicBezTo>
                <a:lnTo>
                  <a:pt x="8" y="0"/>
                </a:lnTo>
                <a:lnTo>
                  <a:pt x="12" y="4"/>
                </a:lnTo>
                <a:cubicBezTo>
                  <a:pt x="15" y="5"/>
                  <a:pt x="14" y="7"/>
                  <a:pt x="13" y="8"/>
                </a:cubicBezTo>
                <a:lnTo>
                  <a:pt x="12" y="9"/>
                </a:lnTo>
                <a:cubicBezTo>
                  <a:pt x="12" y="10"/>
                  <a:pt x="10" y="10"/>
                  <a:pt x="10" y="10"/>
                </a:cubicBezTo>
                <a:cubicBezTo>
                  <a:pt x="11" y="11"/>
                  <a:pt x="12" y="13"/>
                  <a:pt x="11" y="15"/>
                </a:cubicBezTo>
                <a:cubicBezTo>
                  <a:pt x="9" y="16"/>
                  <a:pt x="8" y="16"/>
                  <a:pt x="5" y="16"/>
                </a:cubicBezTo>
                <a:cubicBezTo>
                  <a:pt x="4" y="15"/>
                  <a:pt x="3" y="14"/>
                  <a:pt x="3" y="13"/>
                </a:cubicBezTo>
                <a:cubicBezTo>
                  <a:pt x="3" y="13"/>
                  <a:pt x="0" y="13"/>
                  <a:pt x="0" y="11"/>
                </a:cubicBezTo>
                <a:lnTo>
                  <a:pt x="3" y="13"/>
                </a:lnTo>
                <a:cubicBezTo>
                  <a:pt x="3" y="11"/>
                  <a:pt x="4" y="9"/>
                  <a:pt x="5" y="8"/>
                </a:cubicBezTo>
                <a:lnTo>
                  <a:pt x="6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89" name="Freeform 3535">
            <a:extLst>
              <a:ext uri="{FF2B5EF4-FFF2-40B4-BE49-F238E27FC236}">
                <a16:creationId xmlns:a16="http://schemas.microsoft.com/office/drawing/2014/main" id="{A9A388E4-9765-104D-A913-79EBAA085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2411413"/>
            <a:ext cx="1587" cy="3175"/>
          </a:xfrm>
          <a:custGeom>
            <a:avLst/>
            <a:gdLst>
              <a:gd name="T0" fmla="*/ 210013 w 6"/>
              <a:gd name="T1" fmla="*/ 315119 h 8"/>
              <a:gd name="T2" fmla="*/ 279841 w 6"/>
              <a:gd name="T3" fmla="*/ 0 h 8"/>
              <a:gd name="T4" fmla="*/ 349934 w 6"/>
              <a:gd name="T5" fmla="*/ 315119 h 8"/>
              <a:gd name="T6" fmla="*/ 349934 w 6"/>
              <a:gd name="T7" fmla="*/ 787400 h 8"/>
              <a:gd name="T8" fmla="*/ 70093 w 6"/>
              <a:gd name="T9" fmla="*/ 944959 h 8"/>
              <a:gd name="T10" fmla="*/ 0 w 6"/>
              <a:gd name="T11" fmla="*/ 787400 h 8"/>
              <a:gd name="T12" fmla="*/ 210013 w 6"/>
              <a:gd name="T13" fmla="*/ 3151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3" y="2"/>
                </a:moveTo>
                <a:lnTo>
                  <a:pt x="4" y="0"/>
                </a:lnTo>
                <a:lnTo>
                  <a:pt x="5" y="2"/>
                </a:lnTo>
                <a:cubicBezTo>
                  <a:pt x="5" y="3"/>
                  <a:pt x="5" y="5"/>
                  <a:pt x="5" y="5"/>
                </a:cubicBezTo>
                <a:cubicBezTo>
                  <a:pt x="4" y="7"/>
                  <a:pt x="3" y="7"/>
                  <a:pt x="1" y="6"/>
                </a:cubicBezTo>
                <a:cubicBezTo>
                  <a:pt x="1" y="6"/>
                  <a:pt x="1" y="5"/>
                  <a:pt x="0" y="5"/>
                </a:cubicBezTo>
                <a:cubicBezTo>
                  <a:pt x="0" y="5"/>
                  <a:pt x="2" y="3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0" name="Freeform 3536">
            <a:extLst>
              <a:ext uri="{FF2B5EF4-FFF2-40B4-BE49-F238E27FC236}">
                <a16:creationId xmlns:a16="http://schemas.microsoft.com/office/drawing/2014/main" id="{436AAE69-2456-7745-B050-9FA291AB6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409825"/>
            <a:ext cx="1588" cy="1588"/>
          </a:xfrm>
          <a:custGeom>
            <a:avLst/>
            <a:gdLst>
              <a:gd name="T0" fmla="*/ 0 w 5"/>
              <a:gd name="T1" fmla="*/ 350154 h 6"/>
              <a:gd name="T2" fmla="*/ 100997 w 5"/>
              <a:gd name="T3" fmla="*/ 280282 h 6"/>
              <a:gd name="T4" fmla="*/ 201676 w 5"/>
              <a:gd name="T5" fmla="*/ 0 h 6"/>
              <a:gd name="T6" fmla="*/ 201676 w 5"/>
              <a:gd name="T7" fmla="*/ 70137 h 6"/>
              <a:gd name="T8" fmla="*/ 302673 w 5"/>
              <a:gd name="T9" fmla="*/ 280282 h 6"/>
              <a:gd name="T10" fmla="*/ 100997 w 5"/>
              <a:gd name="T11" fmla="*/ 350154 h 6"/>
              <a:gd name="T12" fmla="*/ 0 w 5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4"/>
                </a:lnTo>
                <a:cubicBezTo>
                  <a:pt x="1" y="3"/>
                  <a:pt x="2" y="0"/>
                  <a:pt x="2" y="0"/>
                </a:cubicBezTo>
                <a:lnTo>
                  <a:pt x="2" y="1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5"/>
                  <a:pt x="1" y="5"/>
                </a:cubicBez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1" name="Freeform 3537">
            <a:extLst>
              <a:ext uri="{FF2B5EF4-FFF2-40B4-BE49-F238E27FC236}">
                <a16:creationId xmlns:a16="http://schemas.microsoft.com/office/drawing/2014/main" id="{792E8C59-3ECF-644E-878C-DA8942AEE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975" y="2417763"/>
            <a:ext cx="3175" cy="4762"/>
          </a:xfrm>
          <a:custGeom>
            <a:avLst/>
            <a:gdLst>
              <a:gd name="T0" fmla="*/ 166543 w 11"/>
              <a:gd name="T1" fmla="*/ 578583 h 14"/>
              <a:gd name="T2" fmla="*/ 249959 w 11"/>
              <a:gd name="T3" fmla="*/ 0 h 14"/>
              <a:gd name="T4" fmla="*/ 499918 w 11"/>
              <a:gd name="T5" fmla="*/ 0 h 14"/>
              <a:gd name="T6" fmla="*/ 833005 w 11"/>
              <a:gd name="T7" fmla="*/ 231297 h 14"/>
              <a:gd name="T8" fmla="*/ 749877 w 11"/>
              <a:gd name="T9" fmla="*/ 578583 h 14"/>
              <a:gd name="T10" fmla="*/ 499918 w 11"/>
              <a:gd name="T11" fmla="*/ 694232 h 14"/>
              <a:gd name="T12" fmla="*/ 833005 w 11"/>
              <a:gd name="T13" fmla="*/ 1156826 h 14"/>
              <a:gd name="T14" fmla="*/ 416502 w 11"/>
              <a:gd name="T15" fmla="*/ 1388463 h 14"/>
              <a:gd name="T16" fmla="*/ 166543 w 11"/>
              <a:gd name="T17" fmla="*/ 1388463 h 14"/>
              <a:gd name="T18" fmla="*/ 0 w 11"/>
              <a:gd name="T19" fmla="*/ 1388463 h 14"/>
              <a:gd name="T20" fmla="*/ 0 w 11"/>
              <a:gd name="T21" fmla="*/ 1272815 h 14"/>
              <a:gd name="T22" fmla="*/ 166543 w 11"/>
              <a:gd name="T23" fmla="*/ 1272815 h 14"/>
              <a:gd name="T24" fmla="*/ 166543 w 11"/>
              <a:gd name="T25" fmla="*/ 694232 h 14"/>
              <a:gd name="T26" fmla="*/ 166543 w 11"/>
              <a:gd name="T27" fmla="*/ 578583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4">
                <a:moveTo>
                  <a:pt x="2" y="5"/>
                </a:moveTo>
                <a:lnTo>
                  <a:pt x="3" y="0"/>
                </a:lnTo>
                <a:lnTo>
                  <a:pt x="6" y="0"/>
                </a:lnTo>
                <a:cubicBezTo>
                  <a:pt x="10" y="1"/>
                  <a:pt x="10" y="2"/>
                  <a:pt x="10" y="2"/>
                </a:cubicBezTo>
                <a:cubicBezTo>
                  <a:pt x="10" y="3"/>
                  <a:pt x="10" y="3"/>
                  <a:pt x="9" y="5"/>
                </a:cubicBezTo>
                <a:cubicBezTo>
                  <a:pt x="8" y="6"/>
                  <a:pt x="7" y="6"/>
                  <a:pt x="6" y="6"/>
                </a:cubicBezTo>
                <a:cubicBezTo>
                  <a:pt x="8" y="6"/>
                  <a:pt x="10" y="8"/>
                  <a:pt x="10" y="10"/>
                </a:cubicBezTo>
                <a:cubicBezTo>
                  <a:pt x="10" y="12"/>
                  <a:pt x="8" y="13"/>
                  <a:pt x="5" y="12"/>
                </a:cubicBezTo>
                <a:lnTo>
                  <a:pt x="2" y="12"/>
                </a:lnTo>
                <a:lnTo>
                  <a:pt x="0" y="12"/>
                </a:lnTo>
                <a:lnTo>
                  <a:pt x="0" y="11"/>
                </a:lnTo>
                <a:lnTo>
                  <a:pt x="2" y="11"/>
                </a:lnTo>
                <a:lnTo>
                  <a:pt x="2" y="6"/>
                </a:lnTo>
                <a:lnTo>
                  <a:pt x="2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2" name="Freeform 3538">
            <a:extLst>
              <a:ext uri="{FF2B5EF4-FFF2-40B4-BE49-F238E27FC236}">
                <a16:creationId xmlns:a16="http://schemas.microsoft.com/office/drawing/2014/main" id="{C276B498-A2EB-D94A-BB64-03FD32BC2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2419350"/>
            <a:ext cx="1587" cy="1588"/>
          </a:xfrm>
          <a:custGeom>
            <a:avLst/>
            <a:gdLst>
              <a:gd name="T0" fmla="*/ 0 w 3"/>
              <a:gd name="T1" fmla="*/ 0 h 5"/>
              <a:gd name="T2" fmla="*/ 559682 w 3"/>
              <a:gd name="T3" fmla="*/ 302673 h 5"/>
              <a:gd name="T4" fmla="*/ 0 w 3"/>
              <a:gd name="T5" fmla="*/ 403352 h 5"/>
              <a:gd name="T6" fmla="*/ 0 w 3"/>
              <a:gd name="T7" fmla="*/ 302673 h 5"/>
              <a:gd name="T8" fmla="*/ 0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2" y="1"/>
                  <a:pt x="2" y="2"/>
                  <a:pt x="2" y="3"/>
                </a:cubicBez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3" name="Freeform 3539">
            <a:extLst>
              <a:ext uri="{FF2B5EF4-FFF2-40B4-BE49-F238E27FC236}">
                <a16:creationId xmlns:a16="http://schemas.microsoft.com/office/drawing/2014/main" id="{9B0864E9-766F-5E45-9085-44709BB87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2417763"/>
            <a:ext cx="1587" cy="1587"/>
          </a:xfrm>
          <a:custGeom>
            <a:avLst/>
            <a:gdLst>
              <a:gd name="T0" fmla="*/ 0 w 3"/>
              <a:gd name="T1" fmla="*/ 349934 h 6"/>
              <a:gd name="T2" fmla="*/ 0 w 3"/>
              <a:gd name="T3" fmla="*/ 279841 h 6"/>
              <a:gd name="T4" fmla="*/ 0 w 3"/>
              <a:gd name="T5" fmla="*/ 0 h 6"/>
              <a:gd name="T6" fmla="*/ 0 w 3"/>
              <a:gd name="T7" fmla="*/ 0 h 6"/>
              <a:gd name="T8" fmla="*/ 559682 w 3"/>
              <a:gd name="T9" fmla="*/ 210013 h 6"/>
              <a:gd name="T10" fmla="*/ 279841 w 3"/>
              <a:gd name="T11" fmla="*/ 279841 h 6"/>
              <a:gd name="T12" fmla="*/ 0 w 3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6">
                <a:moveTo>
                  <a:pt x="0" y="5"/>
                </a:moveTo>
                <a:lnTo>
                  <a:pt x="0" y="4"/>
                </a:lnTo>
                <a:lnTo>
                  <a:pt x="0" y="0"/>
                </a:lnTo>
                <a:cubicBezTo>
                  <a:pt x="2" y="0"/>
                  <a:pt x="2" y="1"/>
                  <a:pt x="2" y="3"/>
                </a:cubicBezTo>
                <a:cubicBezTo>
                  <a:pt x="2" y="3"/>
                  <a:pt x="2" y="4"/>
                  <a:pt x="1" y="4"/>
                </a:cubicBezTo>
                <a:cubicBezTo>
                  <a:pt x="0" y="5"/>
                  <a:pt x="0" y="5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4" name="Freeform 3540">
            <a:extLst>
              <a:ext uri="{FF2B5EF4-FFF2-40B4-BE49-F238E27FC236}">
                <a16:creationId xmlns:a16="http://schemas.microsoft.com/office/drawing/2014/main" id="{EFEDED64-8F41-EF45-B055-F224CDF40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417763"/>
            <a:ext cx="4762" cy="4762"/>
          </a:xfrm>
          <a:custGeom>
            <a:avLst/>
            <a:gdLst>
              <a:gd name="T0" fmla="*/ 302228 w 15"/>
              <a:gd name="T1" fmla="*/ 100637 h 15"/>
              <a:gd name="T2" fmla="*/ 201591 w 15"/>
              <a:gd name="T3" fmla="*/ 0 h 15"/>
              <a:gd name="T4" fmla="*/ 604774 w 15"/>
              <a:gd name="T5" fmla="*/ 0 h 15"/>
              <a:gd name="T6" fmla="*/ 1007957 w 15"/>
              <a:gd name="T7" fmla="*/ 100637 h 15"/>
              <a:gd name="T8" fmla="*/ 1209548 w 15"/>
              <a:gd name="T9" fmla="*/ 302228 h 15"/>
              <a:gd name="T10" fmla="*/ 907002 w 15"/>
              <a:gd name="T11" fmla="*/ 604774 h 15"/>
              <a:gd name="T12" fmla="*/ 1411139 w 15"/>
              <a:gd name="T13" fmla="*/ 1411139 h 15"/>
              <a:gd name="T14" fmla="*/ 1209548 w 15"/>
              <a:gd name="T15" fmla="*/ 1411139 h 15"/>
              <a:gd name="T16" fmla="*/ 604774 w 15"/>
              <a:gd name="T17" fmla="*/ 705411 h 15"/>
              <a:gd name="T18" fmla="*/ 604774 w 15"/>
              <a:gd name="T19" fmla="*/ 705411 h 15"/>
              <a:gd name="T20" fmla="*/ 604774 w 15"/>
              <a:gd name="T21" fmla="*/ 806365 h 15"/>
              <a:gd name="T22" fmla="*/ 503820 w 15"/>
              <a:gd name="T23" fmla="*/ 1209548 h 15"/>
              <a:gd name="T24" fmla="*/ 604774 w 15"/>
              <a:gd name="T25" fmla="*/ 1310185 h 15"/>
              <a:gd name="T26" fmla="*/ 403183 w 15"/>
              <a:gd name="T27" fmla="*/ 1310185 h 15"/>
              <a:gd name="T28" fmla="*/ 0 w 15"/>
              <a:gd name="T29" fmla="*/ 1310185 h 15"/>
              <a:gd name="T30" fmla="*/ 100637 w 15"/>
              <a:gd name="T31" fmla="*/ 1209548 h 15"/>
              <a:gd name="T32" fmla="*/ 201591 w 15"/>
              <a:gd name="T33" fmla="*/ 1209548 h 15"/>
              <a:gd name="T34" fmla="*/ 302228 w 15"/>
              <a:gd name="T35" fmla="*/ 604774 h 15"/>
              <a:gd name="T36" fmla="*/ 302228 w 15"/>
              <a:gd name="T37" fmla="*/ 503820 h 15"/>
              <a:gd name="T38" fmla="*/ 302228 w 15"/>
              <a:gd name="T39" fmla="*/ 100637 h 1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15">
                <a:moveTo>
                  <a:pt x="3" y="1"/>
                </a:moveTo>
                <a:cubicBezTo>
                  <a:pt x="2" y="0"/>
                  <a:pt x="2" y="0"/>
                  <a:pt x="2" y="0"/>
                </a:cubicBezTo>
                <a:lnTo>
                  <a:pt x="6" y="0"/>
                </a:lnTo>
                <a:cubicBezTo>
                  <a:pt x="6" y="0"/>
                  <a:pt x="9" y="0"/>
                  <a:pt x="10" y="1"/>
                </a:cubicBezTo>
                <a:lnTo>
                  <a:pt x="12" y="3"/>
                </a:lnTo>
                <a:cubicBezTo>
                  <a:pt x="12" y="3"/>
                  <a:pt x="11" y="5"/>
                  <a:pt x="9" y="6"/>
                </a:cubicBezTo>
                <a:cubicBezTo>
                  <a:pt x="9" y="6"/>
                  <a:pt x="12" y="11"/>
                  <a:pt x="14" y="14"/>
                </a:cubicBezTo>
                <a:lnTo>
                  <a:pt x="12" y="14"/>
                </a:lnTo>
                <a:cubicBezTo>
                  <a:pt x="12" y="13"/>
                  <a:pt x="7" y="8"/>
                  <a:pt x="6" y="7"/>
                </a:cubicBezTo>
                <a:lnTo>
                  <a:pt x="6" y="8"/>
                </a:lnTo>
                <a:cubicBezTo>
                  <a:pt x="5" y="9"/>
                  <a:pt x="5" y="11"/>
                  <a:pt x="5" y="12"/>
                </a:cubicBezTo>
                <a:cubicBezTo>
                  <a:pt x="6" y="12"/>
                  <a:pt x="6" y="13"/>
                  <a:pt x="6" y="13"/>
                </a:cubicBezTo>
                <a:lnTo>
                  <a:pt x="4" y="13"/>
                </a:lnTo>
                <a:lnTo>
                  <a:pt x="0" y="13"/>
                </a:lnTo>
                <a:lnTo>
                  <a:pt x="1" y="12"/>
                </a:lnTo>
                <a:lnTo>
                  <a:pt x="2" y="12"/>
                </a:lnTo>
                <a:cubicBezTo>
                  <a:pt x="2" y="11"/>
                  <a:pt x="3" y="8"/>
                  <a:pt x="3" y="6"/>
                </a:cubicBezTo>
                <a:lnTo>
                  <a:pt x="3" y="5"/>
                </a:lnTo>
                <a:lnTo>
                  <a:pt x="3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5" name="Freeform 3541">
            <a:extLst>
              <a:ext uri="{FF2B5EF4-FFF2-40B4-BE49-F238E27FC236}">
                <a16:creationId xmlns:a16="http://schemas.microsoft.com/office/drawing/2014/main" id="{A172F136-4A58-E04F-A183-8309D296D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2417763"/>
            <a:ext cx="1588" cy="1587"/>
          </a:xfrm>
          <a:custGeom>
            <a:avLst/>
            <a:gdLst>
              <a:gd name="T0" fmla="*/ 0 w 4"/>
              <a:gd name="T1" fmla="*/ 403098 h 5"/>
              <a:gd name="T2" fmla="*/ 0 w 4"/>
              <a:gd name="T3" fmla="*/ 0 h 5"/>
              <a:gd name="T4" fmla="*/ 472827 w 4"/>
              <a:gd name="T5" fmla="*/ 302165 h 5"/>
              <a:gd name="T6" fmla="*/ 157609 w 4"/>
              <a:gd name="T7" fmla="*/ 403098 h 5"/>
              <a:gd name="T8" fmla="*/ 0 w 4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4"/>
                </a:moveTo>
                <a:cubicBezTo>
                  <a:pt x="0" y="4"/>
                  <a:pt x="0" y="1"/>
                  <a:pt x="0" y="0"/>
                </a:cubicBezTo>
                <a:cubicBezTo>
                  <a:pt x="2" y="1"/>
                  <a:pt x="3" y="3"/>
                  <a:pt x="3" y="3"/>
                </a:cubicBezTo>
                <a:cubicBezTo>
                  <a:pt x="3" y="4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6" name="Freeform 3542">
            <a:extLst>
              <a:ext uri="{FF2B5EF4-FFF2-40B4-BE49-F238E27FC236}">
                <a16:creationId xmlns:a16="http://schemas.microsoft.com/office/drawing/2014/main" id="{91722B73-5A60-9E49-99C6-B6E4B17E4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2409825"/>
            <a:ext cx="7937" cy="6350"/>
          </a:xfrm>
          <a:custGeom>
            <a:avLst/>
            <a:gdLst>
              <a:gd name="T0" fmla="*/ 787350 w 20"/>
              <a:gd name="T1" fmla="*/ 1116106 h 17"/>
              <a:gd name="T2" fmla="*/ 315099 w 20"/>
              <a:gd name="T3" fmla="*/ 558053 h 17"/>
              <a:gd name="T4" fmla="*/ 157549 w 20"/>
              <a:gd name="T5" fmla="*/ 697753 h 17"/>
              <a:gd name="T6" fmla="*/ 0 w 20"/>
              <a:gd name="T7" fmla="*/ 558053 h 17"/>
              <a:gd name="T8" fmla="*/ 629801 w 20"/>
              <a:gd name="T9" fmla="*/ 279026 h 17"/>
              <a:gd name="T10" fmla="*/ 1259999 w 20"/>
              <a:gd name="T11" fmla="*/ 0 h 17"/>
              <a:gd name="T12" fmla="*/ 1889800 w 20"/>
              <a:gd name="T13" fmla="*/ 139700 h 17"/>
              <a:gd name="T14" fmla="*/ 1732250 w 20"/>
              <a:gd name="T15" fmla="*/ 697753 h 17"/>
              <a:gd name="T16" fmla="*/ 2992249 w 20"/>
              <a:gd name="T17" fmla="*/ 1395132 h 17"/>
              <a:gd name="T18" fmla="*/ 2834700 w 20"/>
              <a:gd name="T19" fmla="*/ 1395132 h 17"/>
              <a:gd name="T20" fmla="*/ 1259999 w 20"/>
              <a:gd name="T21" fmla="*/ 976779 h 17"/>
              <a:gd name="T22" fmla="*/ 1259999 w 20"/>
              <a:gd name="T23" fmla="*/ 1116106 h 17"/>
              <a:gd name="T24" fmla="*/ 1732250 w 20"/>
              <a:gd name="T25" fmla="*/ 1813859 h 17"/>
              <a:gd name="T26" fmla="*/ 1889800 w 20"/>
              <a:gd name="T27" fmla="*/ 1813859 h 17"/>
              <a:gd name="T28" fmla="*/ 1575098 w 20"/>
              <a:gd name="T29" fmla="*/ 1953185 h 17"/>
              <a:gd name="T30" fmla="*/ 1259999 w 20"/>
              <a:gd name="T31" fmla="*/ 2092885 h 17"/>
              <a:gd name="T32" fmla="*/ 787350 w 20"/>
              <a:gd name="T33" fmla="*/ 1116106 h 17"/>
              <a:gd name="T34" fmla="*/ 1102449 w 20"/>
              <a:gd name="T35" fmla="*/ 2232212 h 17"/>
              <a:gd name="T36" fmla="*/ 1102449 w 20"/>
              <a:gd name="T37" fmla="*/ 2092885 h 17"/>
              <a:gd name="T38" fmla="*/ 1259999 w 20"/>
              <a:gd name="T39" fmla="*/ 2092885 h 17"/>
              <a:gd name="T40" fmla="*/ 1102449 w 20"/>
              <a:gd name="T41" fmla="*/ 2232212 h 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" h="17">
                <a:moveTo>
                  <a:pt x="5" y="8"/>
                </a:moveTo>
                <a:cubicBezTo>
                  <a:pt x="5" y="7"/>
                  <a:pt x="2" y="4"/>
                  <a:pt x="2" y="4"/>
                </a:cubicBezTo>
                <a:lnTo>
                  <a:pt x="1" y="5"/>
                </a:lnTo>
                <a:lnTo>
                  <a:pt x="0" y="4"/>
                </a:lnTo>
                <a:lnTo>
                  <a:pt x="4" y="2"/>
                </a:lnTo>
                <a:cubicBezTo>
                  <a:pt x="5" y="1"/>
                  <a:pt x="7" y="0"/>
                  <a:pt x="8" y="0"/>
                </a:cubicBezTo>
                <a:lnTo>
                  <a:pt x="12" y="1"/>
                </a:lnTo>
                <a:cubicBezTo>
                  <a:pt x="12" y="2"/>
                  <a:pt x="12" y="4"/>
                  <a:pt x="11" y="5"/>
                </a:cubicBezTo>
                <a:cubicBezTo>
                  <a:pt x="11" y="5"/>
                  <a:pt x="16" y="8"/>
                  <a:pt x="19" y="10"/>
                </a:cubicBezTo>
                <a:lnTo>
                  <a:pt x="18" y="10"/>
                </a:lnTo>
                <a:cubicBezTo>
                  <a:pt x="16" y="10"/>
                  <a:pt x="9" y="8"/>
                  <a:pt x="8" y="7"/>
                </a:cubicBezTo>
                <a:lnTo>
                  <a:pt x="8" y="8"/>
                </a:lnTo>
                <a:cubicBezTo>
                  <a:pt x="8" y="10"/>
                  <a:pt x="10" y="13"/>
                  <a:pt x="11" y="13"/>
                </a:cubicBezTo>
                <a:lnTo>
                  <a:pt x="12" y="13"/>
                </a:lnTo>
                <a:cubicBezTo>
                  <a:pt x="12" y="13"/>
                  <a:pt x="11" y="13"/>
                  <a:pt x="10" y="14"/>
                </a:cubicBezTo>
                <a:cubicBezTo>
                  <a:pt x="10" y="14"/>
                  <a:pt x="9" y="14"/>
                  <a:pt x="8" y="15"/>
                </a:cubicBezTo>
                <a:cubicBezTo>
                  <a:pt x="8" y="13"/>
                  <a:pt x="7" y="10"/>
                  <a:pt x="5" y="8"/>
                </a:cubicBezTo>
                <a:close/>
                <a:moveTo>
                  <a:pt x="7" y="16"/>
                </a:moveTo>
                <a:lnTo>
                  <a:pt x="7" y="15"/>
                </a:lnTo>
                <a:lnTo>
                  <a:pt x="8" y="15"/>
                </a:lnTo>
                <a:cubicBezTo>
                  <a:pt x="7" y="15"/>
                  <a:pt x="7" y="15"/>
                  <a:pt x="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7" name="Freeform 3543">
            <a:extLst>
              <a:ext uri="{FF2B5EF4-FFF2-40B4-BE49-F238E27FC236}">
                <a16:creationId xmlns:a16="http://schemas.microsoft.com/office/drawing/2014/main" id="{64B9D83E-3CDD-1947-B552-4E4B0DEB7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2409825"/>
            <a:ext cx="1588" cy="3175"/>
          </a:xfrm>
          <a:custGeom>
            <a:avLst/>
            <a:gdLst>
              <a:gd name="T0" fmla="*/ 140009 w 6"/>
              <a:gd name="T1" fmla="*/ 1234168 h 7"/>
              <a:gd name="T2" fmla="*/ 0 w 6"/>
              <a:gd name="T3" fmla="*/ 411389 h 7"/>
              <a:gd name="T4" fmla="*/ 210145 w 6"/>
              <a:gd name="T5" fmla="*/ 411389 h 7"/>
              <a:gd name="T6" fmla="*/ 210145 w 6"/>
              <a:gd name="T7" fmla="*/ 1028700 h 7"/>
              <a:gd name="T8" fmla="*/ 140009 w 6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2" y="5"/>
                  <a:pt x="0" y="2"/>
                  <a:pt x="0" y="2"/>
                </a:cubicBezTo>
                <a:cubicBezTo>
                  <a:pt x="2" y="0"/>
                  <a:pt x="3" y="1"/>
                  <a:pt x="3" y="2"/>
                </a:cubicBezTo>
                <a:cubicBezTo>
                  <a:pt x="5" y="3"/>
                  <a:pt x="3" y="5"/>
                  <a:pt x="3" y="5"/>
                </a:cubicBezTo>
                <a:cubicBezTo>
                  <a:pt x="3" y="6"/>
                  <a:pt x="2" y="6"/>
                  <a:pt x="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8" name="Freeform 3544">
            <a:extLst>
              <a:ext uri="{FF2B5EF4-FFF2-40B4-BE49-F238E27FC236}">
                <a16:creationId xmlns:a16="http://schemas.microsoft.com/office/drawing/2014/main" id="{B397E387-F278-BD43-B289-8C78B3798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417763"/>
            <a:ext cx="6350" cy="4762"/>
          </a:xfrm>
          <a:custGeom>
            <a:avLst/>
            <a:gdLst>
              <a:gd name="T0" fmla="*/ 1260078 w 16"/>
              <a:gd name="T1" fmla="*/ 1209548 h 15"/>
              <a:gd name="T2" fmla="*/ 1732756 w 16"/>
              <a:gd name="T3" fmla="*/ 1108594 h 15"/>
              <a:gd name="T4" fmla="*/ 1260078 w 16"/>
              <a:gd name="T5" fmla="*/ 705411 h 15"/>
              <a:gd name="T6" fmla="*/ 630238 w 16"/>
              <a:gd name="T7" fmla="*/ 806365 h 15"/>
              <a:gd name="T8" fmla="*/ 472678 w 16"/>
              <a:gd name="T9" fmla="*/ 1209548 h 15"/>
              <a:gd name="T10" fmla="*/ 630238 w 16"/>
              <a:gd name="T11" fmla="*/ 1209548 h 15"/>
              <a:gd name="T12" fmla="*/ 630238 w 16"/>
              <a:gd name="T13" fmla="*/ 1310185 h 15"/>
              <a:gd name="T14" fmla="*/ 315119 w 16"/>
              <a:gd name="T15" fmla="*/ 1310185 h 15"/>
              <a:gd name="T16" fmla="*/ 0 w 16"/>
              <a:gd name="T17" fmla="*/ 1411139 h 15"/>
              <a:gd name="T18" fmla="*/ 0 w 16"/>
              <a:gd name="T19" fmla="*/ 1310185 h 15"/>
              <a:gd name="T20" fmla="*/ 157559 w 16"/>
              <a:gd name="T21" fmla="*/ 1209548 h 15"/>
              <a:gd name="T22" fmla="*/ 630238 w 16"/>
              <a:gd name="T23" fmla="*/ 201591 h 15"/>
              <a:gd name="T24" fmla="*/ 630238 w 16"/>
              <a:gd name="T25" fmla="*/ 0 h 15"/>
              <a:gd name="T26" fmla="*/ 1102519 w 16"/>
              <a:gd name="T27" fmla="*/ 0 h 15"/>
              <a:gd name="T28" fmla="*/ 1260078 w 16"/>
              <a:gd name="T29" fmla="*/ 0 h 15"/>
              <a:gd name="T30" fmla="*/ 1732756 w 16"/>
              <a:gd name="T31" fmla="*/ 503820 h 15"/>
              <a:gd name="T32" fmla="*/ 2205038 w 16"/>
              <a:gd name="T33" fmla="*/ 1108594 h 15"/>
              <a:gd name="T34" fmla="*/ 2362597 w 16"/>
              <a:gd name="T35" fmla="*/ 1108594 h 15"/>
              <a:gd name="T36" fmla="*/ 2362597 w 16"/>
              <a:gd name="T37" fmla="*/ 1209548 h 15"/>
              <a:gd name="T38" fmla="*/ 1890316 w 16"/>
              <a:gd name="T39" fmla="*/ 1209548 h 15"/>
              <a:gd name="T40" fmla="*/ 1260078 w 16"/>
              <a:gd name="T41" fmla="*/ 1310185 h 15"/>
              <a:gd name="T42" fmla="*/ 1260078 w 16"/>
              <a:gd name="T43" fmla="*/ 1209548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5">
                <a:moveTo>
                  <a:pt x="8" y="12"/>
                </a:moveTo>
                <a:cubicBezTo>
                  <a:pt x="10" y="12"/>
                  <a:pt x="11" y="11"/>
                  <a:pt x="11" y="11"/>
                </a:cubicBezTo>
                <a:lnTo>
                  <a:pt x="8" y="7"/>
                </a:lnTo>
                <a:cubicBezTo>
                  <a:pt x="7" y="7"/>
                  <a:pt x="4" y="7"/>
                  <a:pt x="4" y="8"/>
                </a:cubicBezTo>
                <a:cubicBezTo>
                  <a:pt x="4" y="8"/>
                  <a:pt x="3" y="11"/>
                  <a:pt x="3" y="12"/>
                </a:cubicBezTo>
                <a:lnTo>
                  <a:pt x="4" y="12"/>
                </a:lnTo>
                <a:lnTo>
                  <a:pt x="4" y="13"/>
                </a:lnTo>
                <a:lnTo>
                  <a:pt x="2" y="13"/>
                </a:lnTo>
                <a:lnTo>
                  <a:pt x="0" y="14"/>
                </a:lnTo>
                <a:lnTo>
                  <a:pt x="0" y="13"/>
                </a:lnTo>
                <a:cubicBezTo>
                  <a:pt x="0" y="13"/>
                  <a:pt x="1" y="13"/>
                  <a:pt x="1" y="12"/>
                </a:cubicBezTo>
                <a:cubicBezTo>
                  <a:pt x="1" y="11"/>
                  <a:pt x="4" y="2"/>
                  <a:pt x="4" y="2"/>
                </a:cubicBezTo>
                <a:cubicBezTo>
                  <a:pt x="4" y="0"/>
                  <a:pt x="4" y="0"/>
                  <a:pt x="4" y="0"/>
                </a:cubicBezTo>
                <a:lnTo>
                  <a:pt x="7" y="0"/>
                </a:lnTo>
                <a:lnTo>
                  <a:pt x="8" y="0"/>
                </a:lnTo>
                <a:cubicBezTo>
                  <a:pt x="8" y="1"/>
                  <a:pt x="10" y="4"/>
                  <a:pt x="11" y="5"/>
                </a:cubicBezTo>
                <a:cubicBezTo>
                  <a:pt x="11" y="7"/>
                  <a:pt x="12" y="10"/>
                  <a:pt x="14" y="11"/>
                </a:cubicBezTo>
                <a:lnTo>
                  <a:pt x="15" y="11"/>
                </a:lnTo>
                <a:lnTo>
                  <a:pt x="15" y="12"/>
                </a:lnTo>
                <a:lnTo>
                  <a:pt x="12" y="12"/>
                </a:lnTo>
                <a:cubicBezTo>
                  <a:pt x="11" y="12"/>
                  <a:pt x="10" y="12"/>
                  <a:pt x="8" y="13"/>
                </a:cubicBezTo>
                <a:lnTo>
                  <a:pt x="8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99" name="Freeform 3545">
            <a:extLst>
              <a:ext uri="{FF2B5EF4-FFF2-40B4-BE49-F238E27FC236}">
                <a16:creationId xmlns:a16="http://schemas.microsoft.com/office/drawing/2014/main" id="{4E13700D-481D-624D-969E-EC18D65D0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417763"/>
            <a:ext cx="1587" cy="1587"/>
          </a:xfrm>
          <a:custGeom>
            <a:avLst/>
            <a:gdLst>
              <a:gd name="T0" fmla="*/ 302165 w 5"/>
              <a:gd name="T1" fmla="*/ 0 h 4"/>
              <a:gd name="T2" fmla="*/ 403098 w 5"/>
              <a:gd name="T3" fmla="*/ 472133 h 4"/>
              <a:gd name="T4" fmla="*/ 0 w 5"/>
              <a:gd name="T5" fmla="*/ 472133 h 4"/>
              <a:gd name="T6" fmla="*/ 302165 w 5"/>
              <a:gd name="T7" fmla="*/ 0 h 4"/>
              <a:gd name="T8" fmla="*/ 302165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3" y="0"/>
                  <a:pt x="3" y="3"/>
                  <a:pt x="4" y="3"/>
                </a:cubicBezTo>
                <a:lnTo>
                  <a:pt x="0" y="3"/>
                </a:lnTo>
                <a:cubicBezTo>
                  <a:pt x="0" y="3"/>
                  <a:pt x="1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0" name="Freeform 3546">
            <a:extLst>
              <a:ext uri="{FF2B5EF4-FFF2-40B4-BE49-F238E27FC236}">
                <a16:creationId xmlns:a16="http://schemas.microsoft.com/office/drawing/2014/main" id="{6EA106DD-2C40-8641-9EF3-E3947786F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411413"/>
            <a:ext cx="6350" cy="6350"/>
          </a:xfrm>
          <a:custGeom>
            <a:avLst/>
            <a:gdLst>
              <a:gd name="T0" fmla="*/ 746831 w 18"/>
              <a:gd name="T1" fmla="*/ 2092885 h 17"/>
              <a:gd name="T2" fmla="*/ 249061 w 18"/>
              <a:gd name="T3" fmla="*/ 1674159 h 17"/>
              <a:gd name="T4" fmla="*/ 746831 w 18"/>
              <a:gd name="T5" fmla="*/ 279026 h 17"/>
              <a:gd name="T6" fmla="*/ 1369131 w 18"/>
              <a:gd name="T7" fmla="*/ 0 h 17"/>
              <a:gd name="T8" fmla="*/ 1866900 w 18"/>
              <a:gd name="T9" fmla="*/ 558053 h 17"/>
              <a:gd name="T10" fmla="*/ 1493308 w 18"/>
              <a:gd name="T11" fmla="*/ 1953185 h 17"/>
              <a:gd name="T12" fmla="*/ 746831 w 18"/>
              <a:gd name="T13" fmla="*/ 2092885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7">
                <a:moveTo>
                  <a:pt x="6" y="15"/>
                </a:moveTo>
                <a:cubicBezTo>
                  <a:pt x="4" y="15"/>
                  <a:pt x="2" y="14"/>
                  <a:pt x="2" y="12"/>
                </a:cubicBezTo>
                <a:cubicBezTo>
                  <a:pt x="0" y="9"/>
                  <a:pt x="1" y="5"/>
                  <a:pt x="6" y="2"/>
                </a:cubicBezTo>
                <a:cubicBezTo>
                  <a:pt x="6" y="0"/>
                  <a:pt x="8" y="0"/>
                  <a:pt x="11" y="0"/>
                </a:cubicBezTo>
                <a:cubicBezTo>
                  <a:pt x="12" y="0"/>
                  <a:pt x="14" y="2"/>
                  <a:pt x="15" y="4"/>
                </a:cubicBezTo>
                <a:cubicBezTo>
                  <a:pt x="17" y="7"/>
                  <a:pt x="15" y="11"/>
                  <a:pt x="12" y="14"/>
                </a:cubicBezTo>
                <a:cubicBezTo>
                  <a:pt x="11" y="15"/>
                  <a:pt x="9" y="16"/>
                  <a:pt x="6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1" name="Freeform 3547">
            <a:extLst>
              <a:ext uri="{FF2B5EF4-FFF2-40B4-BE49-F238E27FC236}">
                <a16:creationId xmlns:a16="http://schemas.microsoft.com/office/drawing/2014/main" id="{0F0D1B58-9A29-FB48-94D2-D836C360F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2413000"/>
            <a:ext cx="4763" cy="3175"/>
          </a:xfrm>
          <a:custGeom>
            <a:avLst/>
            <a:gdLst>
              <a:gd name="T0" fmla="*/ 1575362 w 12"/>
              <a:gd name="T1" fmla="*/ 249959 h 11"/>
              <a:gd name="T2" fmla="*/ 1575362 w 12"/>
              <a:gd name="T3" fmla="*/ 666461 h 11"/>
              <a:gd name="T4" fmla="*/ 472728 w 12"/>
              <a:gd name="T5" fmla="*/ 583045 h 11"/>
              <a:gd name="T6" fmla="*/ 630304 w 12"/>
              <a:gd name="T7" fmla="*/ 83416 h 11"/>
              <a:gd name="T8" fmla="*/ 1575362 w 12"/>
              <a:gd name="T9" fmla="*/ 249959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1">
                <a:moveTo>
                  <a:pt x="10" y="3"/>
                </a:moveTo>
                <a:cubicBezTo>
                  <a:pt x="11" y="5"/>
                  <a:pt x="11" y="8"/>
                  <a:pt x="10" y="8"/>
                </a:cubicBezTo>
                <a:cubicBezTo>
                  <a:pt x="7" y="10"/>
                  <a:pt x="4" y="9"/>
                  <a:pt x="3" y="7"/>
                </a:cubicBezTo>
                <a:cubicBezTo>
                  <a:pt x="0" y="4"/>
                  <a:pt x="2" y="2"/>
                  <a:pt x="4" y="1"/>
                </a:cubicBezTo>
                <a:cubicBezTo>
                  <a:pt x="5" y="0"/>
                  <a:pt x="9" y="1"/>
                  <a:pt x="1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2" name="Freeform 3548">
            <a:extLst>
              <a:ext uri="{FF2B5EF4-FFF2-40B4-BE49-F238E27FC236}">
                <a16:creationId xmlns:a16="http://schemas.microsoft.com/office/drawing/2014/main" id="{AB88009E-67A0-F74B-81F1-588FCC784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405063"/>
            <a:ext cx="6350" cy="4762"/>
          </a:xfrm>
          <a:custGeom>
            <a:avLst/>
            <a:gdLst>
              <a:gd name="T0" fmla="*/ 446839 w 19"/>
              <a:gd name="T1" fmla="*/ 1504112 h 14"/>
              <a:gd name="T2" fmla="*/ 223253 w 19"/>
              <a:gd name="T3" fmla="*/ 1041177 h 14"/>
              <a:gd name="T4" fmla="*/ 781718 w 19"/>
              <a:gd name="T5" fmla="*/ 0 h 14"/>
              <a:gd name="T6" fmla="*/ 1340518 w 19"/>
              <a:gd name="T7" fmla="*/ 0 h 14"/>
              <a:gd name="T8" fmla="*/ 1787024 w 19"/>
              <a:gd name="T9" fmla="*/ 346946 h 14"/>
              <a:gd name="T10" fmla="*/ 1228558 w 19"/>
              <a:gd name="T11" fmla="*/ 1504112 h 14"/>
              <a:gd name="T12" fmla="*/ 446839 w 19"/>
              <a:gd name="T13" fmla="*/ 1504112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4">
                <a:moveTo>
                  <a:pt x="4" y="13"/>
                </a:moveTo>
                <a:cubicBezTo>
                  <a:pt x="4" y="13"/>
                  <a:pt x="2" y="11"/>
                  <a:pt x="2" y="9"/>
                </a:cubicBezTo>
                <a:cubicBezTo>
                  <a:pt x="0" y="6"/>
                  <a:pt x="2" y="2"/>
                  <a:pt x="7" y="0"/>
                </a:cubicBezTo>
                <a:cubicBezTo>
                  <a:pt x="8" y="0"/>
                  <a:pt x="10" y="0"/>
                  <a:pt x="12" y="0"/>
                </a:cubicBezTo>
                <a:cubicBezTo>
                  <a:pt x="14" y="0"/>
                  <a:pt x="16" y="3"/>
                  <a:pt x="16" y="3"/>
                </a:cubicBezTo>
                <a:cubicBezTo>
                  <a:pt x="18" y="8"/>
                  <a:pt x="14" y="13"/>
                  <a:pt x="11" y="13"/>
                </a:cubicBezTo>
                <a:cubicBezTo>
                  <a:pt x="8" y="13"/>
                  <a:pt x="7" y="13"/>
                  <a:pt x="4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3" name="Freeform 3549">
            <a:extLst>
              <a:ext uri="{FF2B5EF4-FFF2-40B4-BE49-F238E27FC236}">
                <a16:creationId xmlns:a16="http://schemas.microsoft.com/office/drawing/2014/main" id="{D9AC32FD-19C1-B544-AF90-7D1CFFAFC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405063"/>
            <a:ext cx="3175" cy="3175"/>
          </a:xfrm>
          <a:custGeom>
            <a:avLst/>
            <a:gdLst>
              <a:gd name="T0" fmla="*/ 907415 w 10"/>
              <a:gd name="T1" fmla="*/ 333375 h 11"/>
              <a:gd name="T2" fmla="*/ 705803 w 10"/>
              <a:gd name="T3" fmla="*/ 749877 h 11"/>
              <a:gd name="T4" fmla="*/ 0 w 10"/>
              <a:gd name="T5" fmla="*/ 499918 h 11"/>
              <a:gd name="T6" fmla="*/ 302578 w 10"/>
              <a:gd name="T7" fmla="*/ 83416 h 11"/>
              <a:gd name="T8" fmla="*/ 907415 w 10"/>
              <a:gd name="T9" fmla="*/ 33337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9" y="4"/>
                </a:moveTo>
                <a:cubicBezTo>
                  <a:pt x="9" y="6"/>
                  <a:pt x="8" y="8"/>
                  <a:pt x="7" y="9"/>
                </a:cubicBezTo>
                <a:cubicBezTo>
                  <a:pt x="3" y="10"/>
                  <a:pt x="0" y="7"/>
                  <a:pt x="0" y="6"/>
                </a:cubicBezTo>
                <a:cubicBezTo>
                  <a:pt x="0" y="3"/>
                  <a:pt x="0" y="1"/>
                  <a:pt x="3" y="1"/>
                </a:cubicBezTo>
                <a:cubicBezTo>
                  <a:pt x="5" y="0"/>
                  <a:pt x="8" y="1"/>
                  <a:pt x="9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4" name="Freeform 3550">
            <a:extLst>
              <a:ext uri="{FF2B5EF4-FFF2-40B4-BE49-F238E27FC236}">
                <a16:creationId xmlns:a16="http://schemas.microsoft.com/office/drawing/2014/main" id="{E106B05B-4C60-CA44-8DFC-00B7A11CD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2311400"/>
            <a:ext cx="44450" cy="26988"/>
          </a:xfrm>
          <a:custGeom>
            <a:avLst/>
            <a:gdLst>
              <a:gd name="T0" fmla="*/ 2529027 w 125"/>
              <a:gd name="T1" fmla="*/ 7493551 h 77"/>
              <a:gd name="T2" fmla="*/ 1264514 w 125"/>
              <a:gd name="T3" fmla="*/ 8845054 h 77"/>
              <a:gd name="T4" fmla="*/ 632257 w 125"/>
              <a:gd name="T5" fmla="*/ 9336446 h 77"/>
              <a:gd name="T6" fmla="*/ 632257 w 125"/>
              <a:gd name="T7" fmla="*/ 8967727 h 77"/>
              <a:gd name="T8" fmla="*/ 758850 w 125"/>
              <a:gd name="T9" fmla="*/ 8353662 h 77"/>
              <a:gd name="T10" fmla="*/ 379425 w 125"/>
              <a:gd name="T11" fmla="*/ 8476335 h 77"/>
              <a:gd name="T12" fmla="*/ 632257 w 125"/>
              <a:gd name="T13" fmla="*/ 7493551 h 77"/>
              <a:gd name="T14" fmla="*/ 4172966 w 125"/>
              <a:gd name="T15" fmla="*/ 5159615 h 77"/>
              <a:gd name="T16" fmla="*/ 15553588 w 125"/>
              <a:gd name="T17" fmla="*/ 0 h 77"/>
              <a:gd name="T18" fmla="*/ 15679826 w 125"/>
              <a:gd name="T19" fmla="*/ 859761 h 77"/>
              <a:gd name="T20" fmla="*/ 2529027 w 125"/>
              <a:gd name="T21" fmla="*/ 7493551 h 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77">
                <a:moveTo>
                  <a:pt x="20" y="61"/>
                </a:moveTo>
                <a:cubicBezTo>
                  <a:pt x="18" y="63"/>
                  <a:pt x="12" y="69"/>
                  <a:pt x="10" y="72"/>
                </a:cubicBezTo>
                <a:cubicBezTo>
                  <a:pt x="9" y="76"/>
                  <a:pt x="7" y="76"/>
                  <a:pt x="5" y="76"/>
                </a:cubicBezTo>
                <a:cubicBezTo>
                  <a:pt x="5" y="76"/>
                  <a:pt x="4" y="73"/>
                  <a:pt x="5" y="73"/>
                </a:cubicBezTo>
                <a:cubicBezTo>
                  <a:pt x="6" y="72"/>
                  <a:pt x="6" y="68"/>
                  <a:pt x="6" y="68"/>
                </a:cubicBezTo>
                <a:cubicBezTo>
                  <a:pt x="4" y="68"/>
                  <a:pt x="3" y="69"/>
                  <a:pt x="3" y="69"/>
                </a:cubicBezTo>
                <a:cubicBezTo>
                  <a:pt x="3" y="69"/>
                  <a:pt x="0" y="66"/>
                  <a:pt x="5" y="61"/>
                </a:cubicBezTo>
                <a:cubicBezTo>
                  <a:pt x="13" y="49"/>
                  <a:pt x="29" y="43"/>
                  <a:pt x="33" y="42"/>
                </a:cubicBezTo>
                <a:lnTo>
                  <a:pt x="123" y="0"/>
                </a:lnTo>
                <a:lnTo>
                  <a:pt x="124" y="7"/>
                </a:lnTo>
                <a:lnTo>
                  <a:pt x="20" y="61"/>
                </a:ln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5" name="Freeform 3551">
            <a:extLst>
              <a:ext uri="{FF2B5EF4-FFF2-40B4-BE49-F238E27FC236}">
                <a16:creationId xmlns:a16="http://schemas.microsoft.com/office/drawing/2014/main" id="{A0A69E66-DDF7-EB40-8B45-EE26BBB2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2311400"/>
            <a:ext cx="44450" cy="28575"/>
          </a:xfrm>
          <a:custGeom>
            <a:avLst/>
            <a:gdLst>
              <a:gd name="T0" fmla="*/ 758850 w 125"/>
              <a:gd name="T1" fmla="*/ 10334259 h 78"/>
              <a:gd name="T2" fmla="*/ 1264514 w 125"/>
              <a:gd name="T3" fmla="*/ 9797195 h 78"/>
              <a:gd name="T4" fmla="*/ 2529027 w 125"/>
              <a:gd name="T5" fmla="*/ 8320820 h 78"/>
              <a:gd name="T6" fmla="*/ 1391107 w 125"/>
              <a:gd name="T7" fmla="*/ 9797195 h 78"/>
              <a:gd name="T8" fmla="*/ 758850 w 125"/>
              <a:gd name="T9" fmla="*/ 10334259 h 78"/>
              <a:gd name="T10" fmla="*/ 505663 w 125"/>
              <a:gd name="T11" fmla="*/ 10199810 h 78"/>
              <a:gd name="T12" fmla="*/ 632257 w 125"/>
              <a:gd name="T13" fmla="*/ 9931644 h 78"/>
              <a:gd name="T14" fmla="*/ 632257 w 125"/>
              <a:gd name="T15" fmla="*/ 10199810 h 78"/>
              <a:gd name="T16" fmla="*/ 505663 w 125"/>
              <a:gd name="T17" fmla="*/ 10199810 h 78"/>
              <a:gd name="T18" fmla="*/ 632257 w 125"/>
              <a:gd name="T19" fmla="*/ 9260498 h 78"/>
              <a:gd name="T20" fmla="*/ 379425 w 125"/>
              <a:gd name="T21" fmla="*/ 9529030 h 78"/>
              <a:gd name="T22" fmla="*/ 632257 w 125"/>
              <a:gd name="T23" fmla="*/ 8186738 h 78"/>
              <a:gd name="T24" fmla="*/ 3920134 w 125"/>
              <a:gd name="T25" fmla="*/ 5771051 h 78"/>
              <a:gd name="T26" fmla="*/ 15300757 w 125"/>
              <a:gd name="T27" fmla="*/ 0 h 78"/>
              <a:gd name="T28" fmla="*/ 15679826 w 125"/>
              <a:gd name="T29" fmla="*/ 1073761 h 78"/>
              <a:gd name="T30" fmla="*/ 15300757 w 125"/>
              <a:gd name="T31" fmla="*/ 134083 h 78"/>
              <a:gd name="T32" fmla="*/ 4172966 w 125"/>
              <a:gd name="T33" fmla="*/ 5905134 h 78"/>
              <a:gd name="T34" fmla="*/ 632257 w 125"/>
              <a:gd name="T35" fmla="*/ 8320820 h 78"/>
              <a:gd name="T36" fmla="*/ 379425 w 125"/>
              <a:gd name="T37" fmla="*/ 9394581 h 78"/>
              <a:gd name="T38" fmla="*/ 758850 w 125"/>
              <a:gd name="T39" fmla="*/ 9126415 h 78"/>
              <a:gd name="T40" fmla="*/ 632257 w 125"/>
              <a:gd name="T41" fmla="*/ 9931644 h 78"/>
              <a:gd name="T42" fmla="*/ 632257 w 125"/>
              <a:gd name="T43" fmla="*/ 9260498 h 7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5" h="78">
                <a:moveTo>
                  <a:pt x="6" y="77"/>
                </a:moveTo>
                <a:cubicBezTo>
                  <a:pt x="6" y="77"/>
                  <a:pt x="9" y="76"/>
                  <a:pt x="10" y="73"/>
                </a:cubicBezTo>
                <a:cubicBezTo>
                  <a:pt x="11" y="70"/>
                  <a:pt x="18" y="64"/>
                  <a:pt x="20" y="62"/>
                </a:cubicBezTo>
                <a:cubicBezTo>
                  <a:pt x="18" y="64"/>
                  <a:pt x="13" y="71"/>
                  <a:pt x="11" y="73"/>
                </a:cubicBezTo>
                <a:cubicBezTo>
                  <a:pt x="9" y="77"/>
                  <a:pt x="8" y="77"/>
                  <a:pt x="6" y="77"/>
                </a:cubicBezTo>
                <a:close/>
                <a:moveTo>
                  <a:pt x="4" y="76"/>
                </a:moveTo>
                <a:lnTo>
                  <a:pt x="5" y="74"/>
                </a:lnTo>
                <a:lnTo>
                  <a:pt x="5" y="76"/>
                </a:lnTo>
                <a:lnTo>
                  <a:pt x="4" y="76"/>
                </a:lnTo>
                <a:close/>
                <a:moveTo>
                  <a:pt x="5" y="69"/>
                </a:moveTo>
                <a:cubicBezTo>
                  <a:pt x="5" y="70"/>
                  <a:pt x="3" y="71"/>
                  <a:pt x="3" y="71"/>
                </a:cubicBezTo>
                <a:cubicBezTo>
                  <a:pt x="2" y="70"/>
                  <a:pt x="0" y="67"/>
                  <a:pt x="5" y="61"/>
                </a:cubicBezTo>
                <a:cubicBezTo>
                  <a:pt x="15" y="49"/>
                  <a:pt x="31" y="43"/>
                  <a:pt x="31" y="43"/>
                </a:cubicBezTo>
                <a:lnTo>
                  <a:pt x="121" y="0"/>
                </a:lnTo>
                <a:lnTo>
                  <a:pt x="124" y="8"/>
                </a:lnTo>
                <a:lnTo>
                  <a:pt x="121" y="1"/>
                </a:lnTo>
                <a:lnTo>
                  <a:pt x="33" y="44"/>
                </a:lnTo>
                <a:cubicBezTo>
                  <a:pt x="33" y="44"/>
                  <a:pt x="15" y="50"/>
                  <a:pt x="5" y="62"/>
                </a:cubicBezTo>
                <a:cubicBezTo>
                  <a:pt x="1" y="66"/>
                  <a:pt x="3" y="69"/>
                  <a:pt x="3" y="70"/>
                </a:cubicBezTo>
                <a:lnTo>
                  <a:pt x="6" y="68"/>
                </a:lnTo>
                <a:cubicBezTo>
                  <a:pt x="6" y="68"/>
                  <a:pt x="6" y="73"/>
                  <a:pt x="5" y="74"/>
                </a:cubicBezTo>
                <a:cubicBezTo>
                  <a:pt x="6" y="73"/>
                  <a:pt x="5" y="69"/>
                  <a:pt x="5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6" name="Freeform 3552">
            <a:extLst>
              <a:ext uri="{FF2B5EF4-FFF2-40B4-BE49-F238E27FC236}">
                <a16:creationId xmlns:a16="http://schemas.microsoft.com/office/drawing/2014/main" id="{3C7E1D22-E5ED-1B45-8035-E694BD05B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311400"/>
            <a:ext cx="11113" cy="12700"/>
          </a:xfrm>
          <a:custGeom>
            <a:avLst/>
            <a:gdLst>
              <a:gd name="T0" fmla="*/ 0 w 31"/>
              <a:gd name="T1" fmla="*/ 789940 h 35"/>
              <a:gd name="T2" fmla="*/ 1799231 w 31"/>
              <a:gd name="T3" fmla="*/ 0 h 35"/>
              <a:gd name="T4" fmla="*/ 2570329 w 31"/>
              <a:gd name="T5" fmla="*/ 921657 h 35"/>
              <a:gd name="T6" fmla="*/ 3855494 w 31"/>
              <a:gd name="T7" fmla="*/ 2896689 h 35"/>
              <a:gd name="T8" fmla="*/ 642403 w 31"/>
              <a:gd name="T9" fmla="*/ 4476569 h 35"/>
              <a:gd name="T10" fmla="*/ 385370 w 31"/>
              <a:gd name="T11" fmla="*/ 1975031 h 35"/>
              <a:gd name="T12" fmla="*/ 0 w 31"/>
              <a:gd name="T13" fmla="*/ 78994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35">
                <a:moveTo>
                  <a:pt x="0" y="6"/>
                </a:moveTo>
                <a:lnTo>
                  <a:pt x="14" y="0"/>
                </a:lnTo>
                <a:cubicBezTo>
                  <a:pt x="14" y="0"/>
                  <a:pt x="20" y="3"/>
                  <a:pt x="20" y="7"/>
                </a:cubicBezTo>
                <a:cubicBezTo>
                  <a:pt x="20" y="7"/>
                  <a:pt x="20" y="16"/>
                  <a:pt x="30" y="22"/>
                </a:cubicBezTo>
                <a:cubicBezTo>
                  <a:pt x="30" y="22"/>
                  <a:pt x="21" y="34"/>
                  <a:pt x="5" y="34"/>
                </a:cubicBezTo>
                <a:cubicBezTo>
                  <a:pt x="5" y="34"/>
                  <a:pt x="6" y="19"/>
                  <a:pt x="3" y="15"/>
                </a:cubicBezTo>
                <a:cubicBezTo>
                  <a:pt x="3" y="15"/>
                  <a:pt x="0" y="9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7" name="Freeform 3553">
            <a:extLst>
              <a:ext uri="{FF2B5EF4-FFF2-40B4-BE49-F238E27FC236}">
                <a16:creationId xmlns:a16="http://schemas.microsoft.com/office/drawing/2014/main" id="{8EA65473-64A7-B340-BCAE-2491596F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311400"/>
            <a:ext cx="12700" cy="12700"/>
          </a:xfrm>
          <a:custGeom>
            <a:avLst/>
            <a:gdLst>
              <a:gd name="T0" fmla="*/ 697753 w 34"/>
              <a:gd name="T1" fmla="*/ 1975031 h 35"/>
              <a:gd name="T2" fmla="*/ 279026 w 34"/>
              <a:gd name="T3" fmla="*/ 789940 h 35"/>
              <a:gd name="T4" fmla="*/ 2232212 w 34"/>
              <a:gd name="T5" fmla="*/ 0 h 35"/>
              <a:gd name="T6" fmla="*/ 3069665 w 34"/>
              <a:gd name="T7" fmla="*/ 921657 h 35"/>
              <a:gd name="T8" fmla="*/ 4604124 w 34"/>
              <a:gd name="T9" fmla="*/ 2896689 h 35"/>
              <a:gd name="T10" fmla="*/ 976779 w 34"/>
              <a:gd name="T11" fmla="*/ 4476569 h 35"/>
              <a:gd name="T12" fmla="*/ 837079 w 34"/>
              <a:gd name="T13" fmla="*/ 4476569 h 35"/>
              <a:gd name="T14" fmla="*/ 697753 w 34"/>
              <a:gd name="T15" fmla="*/ 1975031 h 35"/>
              <a:gd name="T16" fmla="*/ 2232212 w 34"/>
              <a:gd name="T17" fmla="*/ 0 h 35"/>
              <a:gd name="T18" fmla="*/ 418726 w 34"/>
              <a:gd name="T19" fmla="*/ 789940 h 35"/>
              <a:gd name="T20" fmla="*/ 697753 w 34"/>
              <a:gd name="T21" fmla="*/ 1975031 h 35"/>
              <a:gd name="T22" fmla="*/ 976779 w 34"/>
              <a:gd name="T23" fmla="*/ 4476569 h 35"/>
              <a:gd name="T24" fmla="*/ 4464797 w 34"/>
              <a:gd name="T25" fmla="*/ 2896689 h 35"/>
              <a:gd name="T26" fmla="*/ 2790638 w 34"/>
              <a:gd name="T27" fmla="*/ 921657 h 35"/>
              <a:gd name="T28" fmla="*/ 2232212 w 34"/>
              <a:gd name="T29" fmla="*/ 0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5">
                <a:moveTo>
                  <a:pt x="5" y="15"/>
                </a:moveTo>
                <a:cubicBezTo>
                  <a:pt x="5" y="15"/>
                  <a:pt x="0" y="9"/>
                  <a:pt x="2" y="6"/>
                </a:cubicBezTo>
                <a:lnTo>
                  <a:pt x="16" y="0"/>
                </a:lnTo>
                <a:cubicBezTo>
                  <a:pt x="16" y="0"/>
                  <a:pt x="22" y="3"/>
                  <a:pt x="22" y="7"/>
                </a:cubicBezTo>
                <a:cubicBezTo>
                  <a:pt x="22" y="7"/>
                  <a:pt x="22" y="16"/>
                  <a:pt x="33" y="22"/>
                </a:cubicBezTo>
                <a:cubicBezTo>
                  <a:pt x="33" y="22"/>
                  <a:pt x="23" y="34"/>
                  <a:pt x="7" y="34"/>
                </a:cubicBezTo>
                <a:lnTo>
                  <a:pt x="6" y="34"/>
                </a:lnTo>
                <a:cubicBezTo>
                  <a:pt x="6" y="34"/>
                  <a:pt x="7" y="19"/>
                  <a:pt x="5" y="15"/>
                </a:cubicBezTo>
                <a:close/>
                <a:moveTo>
                  <a:pt x="16" y="0"/>
                </a:moveTo>
                <a:lnTo>
                  <a:pt x="3" y="6"/>
                </a:lnTo>
                <a:cubicBezTo>
                  <a:pt x="2" y="9"/>
                  <a:pt x="5" y="15"/>
                  <a:pt x="5" y="15"/>
                </a:cubicBezTo>
                <a:cubicBezTo>
                  <a:pt x="8" y="19"/>
                  <a:pt x="7" y="32"/>
                  <a:pt x="7" y="34"/>
                </a:cubicBezTo>
                <a:cubicBezTo>
                  <a:pt x="23" y="34"/>
                  <a:pt x="32" y="22"/>
                  <a:pt x="32" y="22"/>
                </a:cubicBezTo>
                <a:cubicBezTo>
                  <a:pt x="22" y="16"/>
                  <a:pt x="20" y="7"/>
                  <a:pt x="20" y="7"/>
                </a:cubicBezTo>
                <a:cubicBezTo>
                  <a:pt x="22" y="3"/>
                  <a:pt x="16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8" name="Freeform 3554">
            <a:extLst>
              <a:ext uri="{FF2B5EF4-FFF2-40B4-BE49-F238E27FC236}">
                <a16:creationId xmlns:a16="http://schemas.microsoft.com/office/drawing/2014/main" id="{6A9629DD-E539-494D-AF1D-E8B3659A1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314575"/>
            <a:ext cx="4763" cy="3175"/>
          </a:xfrm>
          <a:custGeom>
            <a:avLst/>
            <a:gdLst>
              <a:gd name="T0" fmla="*/ 134097 w 13"/>
              <a:gd name="T1" fmla="*/ 1102519 h 8"/>
              <a:gd name="T2" fmla="*/ 1610993 w 13"/>
              <a:gd name="T3" fmla="*/ 0 h 8"/>
              <a:gd name="T4" fmla="*/ 1610993 w 13"/>
              <a:gd name="T5" fmla="*/ 157559 h 8"/>
              <a:gd name="T6" fmla="*/ 134097 w 13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8">
                <a:moveTo>
                  <a:pt x="1" y="7"/>
                </a:moveTo>
                <a:cubicBezTo>
                  <a:pt x="0" y="6"/>
                  <a:pt x="10" y="1"/>
                  <a:pt x="12" y="0"/>
                </a:cubicBezTo>
                <a:lnTo>
                  <a:pt x="12" y="1"/>
                </a:lnTo>
                <a:cubicBezTo>
                  <a:pt x="10" y="3"/>
                  <a:pt x="1" y="7"/>
                  <a:pt x="1" y="7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09" name="Freeform 3555">
            <a:extLst>
              <a:ext uri="{FF2B5EF4-FFF2-40B4-BE49-F238E27FC236}">
                <a16:creationId xmlns:a16="http://schemas.microsoft.com/office/drawing/2014/main" id="{039BC144-151D-B748-9B3D-6FD0936A9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16163"/>
            <a:ext cx="1588" cy="3175"/>
          </a:xfrm>
          <a:custGeom>
            <a:avLst/>
            <a:gdLst>
              <a:gd name="T0" fmla="*/ 472827 w 4"/>
              <a:gd name="T1" fmla="*/ 995539 h 9"/>
              <a:gd name="T2" fmla="*/ 157609 w 4"/>
              <a:gd name="T3" fmla="*/ 249061 h 9"/>
              <a:gd name="T4" fmla="*/ 472827 w 4"/>
              <a:gd name="T5" fmla="*/ 0 h 9"/>
              <a:gd name="T6" fmla="*/ 472827 w 4"/>
              <a:gd name="T7" fmla="*/ 249061 h 9"/>
              <a:gd name="T8" fmla="*/ 472827 w 4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9">
                <a:moveTo>
                  <a:pt x="3" y="8"/>
                </a:moveTo>
                <a:cubicBezTo>
                  <a:pt x="0" y="5"/>
                  <a:pt x="1" y="3"/>
                  <a:pt x="1" y="2"/>
                </a:cubicBezTo>
                <a:lnTo>
                  <a:pt x="3" y="0"/>
                </a:lnTo>
                <a:lnTo>
                  <a:pt x="3" y="2"/>
                </a:lnTo>
                <a:cubicBezTo>
                  <a:pt x="3" y="4"/>
                  <a:pt x="2" y="5"/>
                  <a:pt x="3" y="8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0" name="Freeform 3556">
            <a:extLst>
              <a:ext uri="{FF2B5EF4-FFF2-40B4-BE49-F238E27FC236}">
                <a16:creationId xmlns:a16="http://schemas.microsoft.com/office/drawing/2014/main" id="{1C3219A8-6788-6248-8EE8-B9DF13816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16163"/>
            <a:ext cx="1588" cy="3175"/>
          </a:xfrm>
          <a:custGeom>
            <a:avLst/>
            <a:gdLst>
              <a:gd name="T0" fmla="*/ 630436 w 2"/>
              <a:gd name="T1" fmla="*/ 995539 h 9"/>
              <a:gd name="T2" fmla="*/ 0 w 2"/>
              <a:gd name="T3" fmla="*/ 249061 h 9"/>
              <a:gd name="T4" fmla="*/ 630436 w 2"/>
              <a:gd name="T5" fmla="*/ 0 h 9"/>
              <a:gd name="T6" fmla="*/ 630436 w 2"/>
              <a:gd name="T7" fmla="*/ 249061 h 9"/>
              <a:gd name="T8" fmla="*/ 630436 w 2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9">
                <a:moveTo>
                  <a:pt x="1" y="8"/>
                </a:moveTo>
                <a:cubicBezTo>
                  <a:pt x="0" y="5"/>
                  <a:pt x="0" y="3"/>
                  <a:pt x="0" y="2"/>
                </a:cubicBezTo>
                <a:lnTo>
                  <a:pt x="1" y="0"/>
                </a:lnTo>
                <a:lnTo>
                  <a:pt x="1" y="2"/>
                </a:lnTo>
                <a:cubicBezTo>
                  <a:pt x="1" y="3"/>
                  <a:pt x="0" y="5"/>
                  <a:pt x="1" y="8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1" name="Freeform 3557">
            <a:extLst>
              <a:ext uri="{FF2B5EF4-FFF2-40B4-BE49-F238E27FC236}">
                <a16:creationId xmlns:a16="http://schemas.microsoft.com/office/drawing/2014/main" id="{C0A6EFEA-12E9-314F-9987-8E69CB14F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16163"/>
            <a:ext cx="3175" cy="3175"/>
          </a:xfrm>
          <a:custGeom>
            <a:avLst/>
            <a:gdLst>
              <a:gd name="T0" fmla="*/ 1102519 w 8"/>
              <a:gd name="T1" fmla="*/ 907415 h 10"/>
              <a:gd name="T2" fmla="*/ 0 w 8"/>
              <a:gd name="T3" fmla="*/ 0 h 10"/>
              <a:gd name="T4" fmla="*/ 315119 w 8"/>
              <a:gd name="T5" fmla="*/ 0 h 10"/>
              <a:gd name="T6" fmla="*/ 1102519 w 8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5" y="7"/>
                  <a:pt x="0" y="2"/>
                  <a:pt x="0" y="0"/>
                </a:cubicBezTo>
                <a:lnTo>
                  <a:pt x="2" y="0"/>
                </a:lnTo>
                <a:cubicBezTo>
                  <a:pt x="2" y="1"/>
                  <a:pt x="5" y="7"/>
                  <a:pt x="7" y="9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2" name="Freeform 3558">
            <a:extLst>
              <a:ext uri="{FF2B5EF4-FFF2-40B4-BE49-F238E27FC236}">
                <a16:creationId xmlns:a16="http://schemas.microsoft.com/office/drawing/2014/main" id="{A234C124-49BD-814C-9A50-50DF0C558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17750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0 w 8"/>
              <a:gd name="T3" fmla="*/ 0 h 7"/>
              <a:gd name="T4" fmla="*/ 315119 w 8"/>
              <a:gd name="T5" fmla="*/ 0 h 7"/>
              <a:gd name="T6" fmla="*/ 1102519 w 8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7" y="6"/>
                </a:moveTo>
                <a:cubicBezTo>
                  <a:pt x="4" y="5"/>
                  <a:pt x="2" y="1"/>
                  <a:pt x="0" y="0"/>
                </a:cubicBezTo>
                <a:lnTo>
                  <a:pt x="2" y="0"/>
                </a:lnTo>
                <a:cubicBezTo>
                  <a:pt x="2" y="0"/>
                  <a:pt x="5" y="4"/>
                  <a:pt x="7" y="6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3" name="Freeform 3559">
            <a:extLst>
              <a:ext uri="{FF2B5EF4-FFF2-40B4-BE49-F238E27FC236}">
                <a16:creationId xmlns:a16="http://schemas.microsoft.com/office/drawing/2014/main" id="{9EC5DED2-7F41-A94F-8381-595F74185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317750"/>
            <a:ext cx="1587" cy="1588"/>
          </a:xfrm>
          <a:custGeom>
            <a:avLst/>
            <a:gdLst>
              <a:gd name="T0" fmla="*/ 403098 w 5"/>
              <a:gd name="T1" fmla="*/ 350154 h 6"/>
              <a:gd name="T2" fmla="*/ 0 w 5"/>
              <a:gd name="T3" fmla="*/ 70137 h 6"/>
              <a:gd name="T4" fmla="*/ 201549 w 5"/>
              <a:gd name="T5" fmla="*/ 0 h 6"/>
              <a:gd name="T6" fmla="*/ 403098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cubicBezTo>
                  <a:pt x="2" y="4"/>
                  <a:pt x="2" y="2"/>
                  <a:pt x="0" y="1"/>
                </a:cubicBezTo>
                <a:lnTo>
                  <a:pt x="2" y="0"/>
                </a:lnTo>
                <a:cubicBezTo>
                  <a:pt x="2" y="1"/>
                  <a:pt x="4" y="4"/>
                  <a:pt x="4" y="5"/>
                </a:cubicBezTo>
              </a:path>
            </a:pathLst>
          </a:custGeom>
          <a:solidFill>
            <a:srgbClr val="7849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4" name="Freeform 3560">
            <a:extLst>
              <a:ext uri="{FF2B5EF4-FFF2-40B4-BE49-F238E27FC236}">
                <a16:creationId xmlns:a16="http://schemas.microsoft.com/office/drawing/2014/main" id="{A0BF6623-3D7F-D84D-BA0A-FB2D83203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1400"/>
            <a:ext cx="9525" cy="12700"/>
          </a:xfrm>
          <a:custGeom>
            <a:avLst/>
            <a:gdLst>
              <a:gd name="T0" fmla="*/ 347322 w 28"/>
              <a:gd name="T1" fmla="*/ 279026 h 34"/>
              <a:gd name="T2" fmla="*/ 2661557 w 28"/>
              <a:gd name="T3" fmla="*/ 0 h 34"/>
              <a:gd name="T4" fmla="*/ 2661557 w 28"/>
              <a:gd name="T5" fmla="*/ 418726 h 34"/>
              <a:gd name="T6" fmla="*/ 2661557 w 28"/>
              <a:gd name="T7" fmla="*/ 1674159 h 34"/>
              <a:gd name="T8" fmla="*/ 3008879 w 28"/>
              <a:gd name="T9" fmla="*/ 1953185 h 34"/>
              <a:gd name="T10" fmla="*/ 2777218 w 28"/>
              <a:gd name="T11" fmla="*/ 2650938 h 34"/>
              <a:gd name="T12" fmla="*/ 2661557 w 28"/>
              <a:gd name="T13" fmla="*/ 2650938 h 34"/>
              <a:gd name="T14" fmla="*/ 2661557 w 28"/>
              <a:gd name="T15" fmla="*/ 3488018 h 34"/>
              <a:gd name="T16" fmla="*/ 2082913 w 28"/>
              <a:gd name="T17" fmla="*/ 3906744 h 34"/>
              <a:gd name="T18" fmla="*/ 809965 w 28"/>
              <a:gd name="T19" fmla="*/ 4185771 h 34"/>
              <a:gd name="T20" fmla="*/ 231321 w 28"/>
              <a:gd name="T21" fmla="*/ 3348691 h 34"/>
              <a:gd name="T22" fmla="*/ 0 w 28"/>
              <a:gd name="T23" fmla="*/ 2092885 h 34"/>
              <a:gd name="T24" fmla="*/ 0 w 28"/>
              <a:gd name="T25" fmla="*/ 2092885 h 34"/>
              <a:gd name="T26" fmla="*/ 115661 w 28"/>
              <a:gd name="T27" fmla="*/ 279026 h 34"/>
              <a:gd name="T28" fmla="*/ 115661 w 28"/>
              <a:gd name="T29" fmla="*/ 139700 h 34"/>
              <a:gd name="T30" fmla="*/ 347322 w 28"/>
              <a:gd name="T31" fmla="*/ 279026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" h="34">
                <a:moveTo>
                  <a:pt x="3" y="2"/>
                </a:moveTo>
                <a:cubicBezTo>
                  <a:pt x="9" y="2"/>
                  <a:pt x="17" y="3"/>
                  <a:pt x="23" y="0"/>
                </a:cubicBezTo>
                <a:cubicBezTo>
                  <a:pt x="25" y="0"/>
                  <a:pt x="23" y="3"/>
                  <a:pt x="23" y="3"/>
                </a:cubicBezTo>
                <a:cubicBezTo>
                  <a:pt x="25" y="5"/>
                  <a:pt x="24" y="8"/>
                  <a:pt x="23" y="12"/>
                </a:cubicBezTo>
                <a:cubicBezTo>
                  <a:pt x="26" y="11"/>
                  <a:pt x="27" y="14"/>
                  <a:pt x="26" y="14"/>
                </a:cubicBezTo>
                <a:cubicBezTo>
                  <a:pt x="26" y="16"/>
                  <a:pt x="26" y="17"/>
                  <a:pt x="24" y="19"/>
                </a:cubicBezTo>
                <a:lnTo>
                  <a:pt x="23" y="19"/>
                </a:lnTo>
                <a:cubicBezTo>
                  <a:pt x="23" y="22"/>
                  <a:pt x="23" y="24"/>
                  <a:pt x="23" y="25"/>
                </a:cubicBezTo>
                <a:cubicBezTo>
                  <a:pt x="22" y="26"/>
                  <a:pt x="20" y="27"/>
                  <a:pt x="18" y="28"/>
                </a:cubicBezTo>
                <a:cubicBezTo>
                  <a:pt x="16" y="30"/>
                  <a:pt x="11" y="33"/>
                  <a:pt x="7" y="30"/>
                </a:cubicBezTo>
                <a:cubicBezTo>
                  <a:pt x="4" y="29"/>
                  <a:pt x="4" y="27"/>
                  <a:pt x="2" y="24"/>
                </a:cubicBezTo>
                <a:cubicBezTo>
                  <a:pt x="1" y="22"/>
                  <a:pt x="0" y="19"/>
                  <a:pt x="0" y="15"/>
                </a:cubicBezTo>
                <a:cubicBezTo>
                  <a:pt x="0" y="11"/>
                  <a:pt x="0" y="6"/>
                  <a:pt x="1" y="2"/>
                </a:cubicBezTo>
                <a:lnTo>
                  <a:pt x="1" y="1"/>
                </a:lnTo>
                <a:cubicBezTo>
                  <a:pt x="2" y="1"/>
                  <a:pt x="3" y="2"/>
                  <a:pt x="3" y="2"/>
                </a:cubicBezTo>
              </a:path>
            </a:pathLst>
          </a:custGeom>
          <a:solidFill>
            <a:srgbClr val="D85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5" name="Freeform 3561">
            <a:extLst>
              <a:ext uri="{FF2B5EF4-FFF2-40B4-BE49-F238E27FC236}">
                <a16:creationId xmlns:a16="http://schemas.microsoft.com/office/drawing/2014/main" id="{F1B0BB83-EB34-E943-A140-586CDA157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1400"/>
            <a:ext cx="9525" cy="11113"/>
          </a:xfrm>
          <a:custGeom>
            <a:avLst/>
            <a:gdLst>
              <a:gd name="T0" fmla="*/ 2198574 w 28"/>
              <a:gd name="T1" fmla="*/ 0 h 30"/>
              <a:gd name="T2" fmla="*/ 2314575 w 28"/>
              <a:gd name="T3" fmla="*/ 0 h 30"/>
              <a:gd name="T4" fmla="*/ 2777218 w 28"/>
              <a:gd name="T5" fmla="*/ 686043 h 30"/>
              <a:gd name="T6" fmla="*/ 2661557 w 28"/>
              <a:gd name="T7" fmla="*/ 1372085 h 30"/>
              <a:gd name="T8" fmla="*/ 3008879 w 28"/>
              <a:gd name="T9" fmla="*/ 1509516 h 30"/>
              <a:gd name="T10" fmla="*/ 3124540 w 28"/>
              <a:gd name="T11" fmla="*/ 1646576 h 30"/>
              <a:gd name="T12" fmla="*/ 3008879 w 28"/>
              <a:gd name="T13" fmla="*/ 1646576 h 30"/>
              <a:gd name="T14" fmla="*/ 2777218 w 28"/>
              <a:gd name="T15" fmla="*/ 2332619 h 30"/>
              <a:gd name="T16" fmla="*/ 2661557 w 28"/>
              <a:gd name="T17" fmla="*/ 2332619 h 30"/>
              <a:gd name="T18" fmla="*/ 2661557 w 28"/>
              <a:gd name="T19" fmla="*/ 3156092 h 30"/>
              <a:gd name="T20" fmla="*/ 2082913 w 28"/>
              <a:gd name="T21" fmla="*/ 3567643 h 30"/>
              <a:gd name="T22" fmla="*/ 1504270 w 28"/>
              <a:gd name="T23" fmla="*/ 3979565 h 30"/>
              <a:gd name="T24" fmla="*/ 809965 w 28"/>
              <a:gd name="T25" fmla="*/ 3705074 h 30"/>
              <a:gd name="T26" fmla="*/ 231321 w 28"/>
              <a:gd name="T27" fmla="*/ 2881601 h 30"/>
              <a:gd name="T28" fmla="*/ 115661 w 28"/>
              <a:gd name="T29" fmla="*/ 2744541 h 30"/>
              <a:gd name="T30" fmla="*/ 0 w 28"/>
              <a:gd name="T31" fmla="*/ 1784007 h 30"/>
              <a:gd name="T32" fmla="*/ 0 w 28"/>
              <a:gd name="T33" fmla="*/ 1784007 h 30"/>
              <a:gd name="T34" fmla="*/ 0 w 28"/>
              <a:gd name="T35" fmla="*/ 1509516 h 30"/>
              <a:gd name="T36" fmla="*/ 231321 w 28"/>
              <a:gd name="T37" fmla="*/ 823473 h 30"/>
              <a:gd name="T38" fmla="*/ 694304 w 28"/>
              <a:gd name="T39" fmla="*/ 0 h 30"/>
              <a:gd name="T40" fmla="*/ 2198574 w 28"/>
              <a:gd name="T41" fmla="*/ 0 h 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30">
                <a:moveTo>
                  <a:pt x="19" y="0"/>
                </a:moveTo>
                <a:cubicBezTo>
                  <a:pt x="19" y="0"/>
                  <a:pt x="19" y="0"/>
                  <a:pt x="20" y="0"/>
                </a:cubicBezTo>
                <a:cubicBezTo>
                  <a:pt x="22" y="1"/>
                  <a:pt x="23" y="3"/>
                  <a:pt x="24" y="5"/>
                </a:cubicBezTo>
                <a:cubicBezTo>
                  <a:pt x="24" y="7"/>
                  <a:pt x="24" y="8"/>
                  <a:pt x="23" y="10"/>
                </a:cubicBezTo>
                <a:cubicBezTo>
                  <a:pt x="25" y="9"/>
                  <a:pt x="26" y="10"/>
                  <a:pt x="26" y="11"/>
                </a:cubicBezTo>
                <a:cubicBezTo>
                  <a:pt x="26" y="11"/>
                  <a:pt x="26" y="11"/>
                  <a:pt x="27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4"/>
                  <a:pt x="26" y="15"/>
                  <a:pt x="24" y="17"/>
                </a:cubicBezTo>
                <a:lnTo>
                  <a:pt x="23" y="17"/>
                </a:lnTo>
                <a:cubicBezTo>
                  <a:pt x="23" y="20"/>
                  <a:pt x="23" y="22"/>
                  <a:pt x="23" y="23"/>
                </a:cubicBezTo>
                <a:cubicBezTo>
                  <a:pt x="22" y="24"/>
                  <a:pt x="20" y="25"/>
                  <a:pt x="18" y="26"/>
                </a:cubicBezTo>
                <a:cubicBezTo>
                  <a:pt x="17" y="27"/>
                  <a:pt x="15" y="28"/>
                  <a:pt x="13" y="29"/>
                </a:cubicBezTo>
                <a:cubicBezTo>
                  <a:pt x="10" y="29"/>
                  <a:pt x="8" y="28"/>
                  <a:pt x="7" y="27"/>
                </a:cubicBezTo>
                <a:cubicBezTo>
                  <a:pt x="5" y="25"/>
                  <a:pt x="3" y="23"/>
                  <a:pt x="2" y="21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8"/>
                  <a:pt x="0" y="16"/>
                  <a:pt x="0" y="13"/>
                </a:cubicBezTo>
                <a:cubicBezTo>
                  <a:pt x="0" y="13"/>
                  <a:pt x="0" y="12"/>
                  <a:pt x="0" y="11"/>
                </a:cubicBezTo>
                <a:cubicBezTo>
                  <a:pt x="0" y="9"/>
                  <a:pt x="1" y="7"/>
                  <a:pt x="2" y="6"/>
                </a:cubicBezTo>
                <a:cubicBezTo>
                  <a:pt x="2" y="4"/>
                  <a:pt x="4" y="2"/>
                  <a:pt x="6" y="0"/>
                </a:cubicBezTo>
                <a:cubicBezTo>
                  <a:pt x="10" y="0"/>
                  <a:pt x="15" y="1"/>
                  <a:pt x="19" y="0"/>
                </a:cubicBezTo>
              </a:path>
            </a:pathLst>
          </a:custGeom>
          <a:solidFill>
            <a:srgbClr val="D85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6" name="Freeform 3562">
            <a:extLst>
              <a:ext uri="{FF2B5EF4-FFF2-40B4-BE49-F238E27FC236}">
                <a16:creationId xmlns:a16="http://schemas.microsoft.com/office/drawing/2014/main" id="{4606338F-9E7D-CB43-992A-048C9F6FF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1400"/>
            <a:ext cx="11112" cy="11113"/>
          </a:xfrm>
          <a:custGeom>
            <a:avLst/>
            <a:gdLst>
              <a:gd name="T0" fmla="*/ 1615072 w 29"/>
              <a:gd name="T1" fmla="*/ 3628900 h 33"/>
              <a:gd name="T2" fmla="*/ 1027668 w 29"/>
              <a:gd name="T3" fmla="*/ 3515412 h 33"/>
              <a:gd name="T4" fmla="*/ 440648 w 29"/>
              <a:gd name="T5" fmla="*/ 2835162 h 33"/>
              <a:gd name="T6" fmla="*/ 0 w 29"/>
              <a:gd name="T7" fmla="*/ 1814450 h 33"/>
              <a:gd name="T8" fmla="*/ 0 w 29"/>
              <a:gd name="T9" fmla="*/ 1814450 h 33"/>
              <a:gd name="T10" fmla="*/ 0 w 29"/>
              <a:gd name="T11" fmla="*/ 1814450 h 33"/>
              <a:gd name="T12" fmla="*/ 0 w 29"/>
              <a:gd name="T13" fmla="*/ 340125 h 33"/>
              <a:gd name="T14" fmla="*/ 293510 w 29"/>
              <a:gd name="T15" fmla="*/ 226975 h 33"/>
              <a:gd name="T16" fmla="*/ 0 w 29"/>
              <a:gd name="T17" fmla="*/ 1814450 h 33"/>
              <a:gd name="T18" fmla="*/ 440648 w 29"/>
              <a:gd name="T19" fmla="*/ 2835162 h 33"/>
              <a:gd name="T20" fmla="*/ 1027668 w 29"/>
              <a:gd name="T21" fmla="*/ 3402262 h 33"/>
              <a:gd name="T22" fmla="*/ 1615072 w 29"/>
              <a:gd name="T23" fmla="*/ 3628900 h 33"/>
              <a:gd name="T24" fmla="*/ 2642740 w 29"/>
              <a:gd name="T25" fmla="*/ 3288774 h 33"/>
              <a:gd name="T26" fmla="*/ 2789495 w 29"/>
              <a:gd name="T27" fmla="*/ 3175287 h 33"/>
              <a:gd name="T28" fmla="*/ 3230143 w 29"/>
              <a:gd name="T29" fmla="*/ 2835162 h 33"/>
              <a:gd name="T30" fmla="*/ 3376898 w 29"/>
              <a:gd name="T31" fmla="*/ 2608187 h 33"/>
              <a:gd name="T32" fmla="*/ 3376898 w 29"/>
              <a:gd name="T33" fmla="*/ 2154575 h 33"/>
              <a:gd name="T34" fmla="*/ 3670409 w 29"/>
              <a:gd name="T35" fmla="*/ 1814450 h 33"/>
              <a:gd name="T36" fmla="*/ 3817164 w 29"/>
              <a:gd name="T37" fmla="*/ 1587812 h 33"/>
              <a:gd name="T38" fmla="*/ 3523654 w 29"/>
              <a:gd name="T39" fmla="*/ 1360837 h 33"/>
              <a:gd name="T40" fmla="*/ 3964302 w 29"/>
              <a:gd name="T41" fmla="*/ 1360837 h 33"/>
              <a:gd name="T42" fmla="*/ 3964302 w 29"/>
              <a:gd name="T43" fmla="*/ 1587812 h 33"/>
              <a:gd name="T44" fmla="*/ 3964302 w 29"/>
              <a:gd name="T45" fmla="*/ 1814450 h 33"/>
              <a:gd name="T46" fmla="*/ 3670409 w 29"/>
              <a:gd name="T47" fmla="*/ 2154575 h 33"/>
              <a:gd name="T48" fmla="*/ 3523654 w 29"/>
              <a:gd name="T49" fmla="*/ 2154575 h 33"/>
              <a:gd name="T50" fmla="*/ 3523654 w 29"/>
              <a:gd name="T51" fmla="*/ 2608187 h 33"/>
              <a:gd name="T52" fmla="*/ 3376898 w 29"/>
              <a:gd name="T53" fmla="*/ 2835162 h 33"/>
              <a:gd name="T54" fmla="*/ 2789495 w 29"/>
              <a:gd name="T55" fmla="*/ 3288774 h 33"/>
              <a:gd name="T56" fmla="*/ 2642740 w 29"/>
              <a:gd name="T57" fmla="*/ 3402262 h 33"/>
              <a:gd name="T58" fmla="*/ 1615072 w 29"/>
              <a:gd name="T59" fmla="*/ 3628900 h 33"/>
              <a:gd name="T60" fmla="*/ 3523654 w 29"/>
              <a:gd name="T61" fmla="*/ 1247350 h 33"/>
              <a:gd name="T62" fmla="*/ 3523654 w 29"/>
              <a:gd name="T63" fmla="*/ 340125 h 33"/>
              <a:gd name="T64" fmla="*/ 3523654 w 29"/>
              <a:gd name="T65" fmla="*/ 0 h 33"/>
              <a:gd name="T66" fmla="*/ 3670409 w 29"/>
              <a:gd name="T67" fmla="*/ 113487 h 33"/>
              <a:gd name="T68" fmla="*/ 3523654 w 29"/>
              <a:gd name="T69" fmla="*/ 1247350 h 33"/>
              <a:gd name="T70" fmla="*/ 1321562 w 29"/>
              <a:gd name="T71" fmla="*/ 340125 h 33"/>
              <a:gd name="T72" fmla="*/ 440648 w 29"/>
              <a:gd name="T73" fmla="*/ 340125 h 33"/>
              <a:gd name="T74" fmla="*/ 293510 w 29"/>
              <a:gd name="T75" fmla="*/ 226975 h 33"/>
              <a:gd name="T76" fmla="*/ 440648 w 29"/>
              <a:gd name="T77" fmla="*/ 226975 h 33"/>
              <a:gd name="T78" fmla="*/ 1321562 w 29"/>
              <a:gd name="T79" fmla="*/ 340125 h 33"/>
              <a:gd name="T80" fmla="*/ 3376898 w 29"/>
              <a:gd name="T81" fmla="*/ 0 h 33"/>
              <a:gd name="T82" fmla="*/ 3523654 w 29"/>
              <a:gd name="T83" fmla="*/ 0 h 33"/>
              <a:gd name="T84" fmla="*/ 1321562 w 29"/>
              <a:gd name="T85" fmla="*/ 340125 h 3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9" h="33">
                <a:moveTo>
                  <a:pt x="11" y="32"/>
                </a:moveTo>
                <a:cubicBezTo>
                  <a:pt x="9" y="32"/>
                  <a:pt x="9" y="32"/>
                  <a:pt x="7" y="31"/>
                </a:cubicBezTo>
                <a:cubicBezTo>
                  <a:pt x="5" y="29"/>
                  <a:pt x="4" y="28"/>
                  <a:pt x="3" y="25"/>
                </a:cubicBezTo>
                <a:cubicBezTo>
                  <a:pt x="1" y="22"/>
                  <a:pt x="0" y="19"/>
                  <a:pt x="0" y="16"/>
                </a:cubicBezTo>
                <a:lnTo>
                  <a:pt x="0" y="3"/>
                </a:lnTo>
                <a:lnTo>
                  <a:pt x="2" y="2"/>
                </a:lnTo>
                <a:cubicBezTo>
                  <a:pt x="0" y="7"/>
                  <a:pt x="0" y="11"/>
                  <a:pt x="0" y="16"/>
                </a:cubicBezTo>
                <a:cubicBezTo>
                  <a:pt x="0" y="19"/>
                  <a:pt x="2" y="21"/>
                  <a:pt x="3" y="25"/>
                </a:cubicBezTo>
                <a:cubicBezTo>
                  <a:pt x="5" y="27"/>
                  <a:pt x="6" y="29"/>
                  <a:pt x="7" y="30"/>
                </a:cubicBezTo>
                <a:cubicBezTo>
                  <a:pt x="9" y="31"/>
                  <a:pt x="9" y="32"/>
                  <a:pt x="11" y="32"/>
                </a:cubicBezTo>
                <a:cubicBezTo>
                  <a:pt x="14" y="32"/>
                  <a:pt x="15" y="30"/>
                  <a:pt x="18" y="29"/>
                </a:cubicBezTo>
                <a:lnTo>
                  <a:pt x="19" y="28"/>
                </a:lnTo>
                <a:cubicBezTo>
                  <a:pt x="20" y="28"/>
                  <a:pt x="22" y="26"/>
                  <a:pt x="22" y="25"/>
                </a:cubicBezTo>
                <a:cubicBezTo>
                  <a:pt x="23" y="25"/>
                  <a:pt x="23" y="23"/>
                  <a:pt x="23" y="23"/>
                </a:cubicBezTo>
                <a:lnTo>
                  <a:pt x="23" y="19"/>
                </a:lnTo>
                <a:cubicBezTo>
                  <a:pt x="25" y="18"/>
                  <a:pt x="25" y="17"/>
                  <a:pt x="25" y="16"/>
                </a:cubicBezTo>
                <a:cubicBezTo>
                  <a:pt x="26" y="16"/>
                  <a:pt x="26" y="14"/>
                  <a:pt x="26" y="14"/>
                </a:cubicBezTo>
                <a:cubicBezTo>
                  <a:pt x="26" y="12"/>
                  <a:pt x="25" y="12"/>
                  <a:pt x="24" y="12"/>
                </a:cubicBezTo>
                <a:cubicBezTo>
                  <a:pt x="25" y="11"/>
                  <a:pt x="27" y="12"/>
                  <a:pt x="27" y="12"/>
                </a:cubicBezTo>
                <a:cubicBezTo>
                  <a:pt x="28" y="14"/>
                  <a:pt x="28" y="14"/>
                  <a:pt x="27" y="14"/>
                </a:cubicBezTo>
                <a:lnTo>
                  <a:pt x="27" y="16"/>
                </a:lnTo>
                <a:cubicBezTo>
                  <a:pt x="26" y="17"/>
                  <a:pt x="26" y="18"/>
                  <a:pt x="25" y="19"/>
                </a:cubicBezTo>
                <a:lnTo>
                  <a:pt x="24" y="19"/>
                </a:lnTo>
                <a:lnTo>
                  <a:pt x="24" y="23"/>
                </a:lnTo>
                <a:lnTo>
                  <a:pt x="23" y="25"/>
                </a:lnTo>
                <a:cubicBezTo>
                  <a:pt x="22" y="27"/>
                  <a:pt x="21" y="28"/>
                  <a:pt x="19" y="29"/>
                </a:cubicBezTo>
                <a:lnTo>
                  <a:pt x="18" y="30"/>
                </a:lnTo>
                <a:cubicBezTo>
                  <a:pt x="15" y="31"/>
                  <a:pt x="14" y="32"/>
                  <a:pt x="11" y="32"/>
                </a:cubicBezTo>
                <a:close/>
                <a:moveTo>
                  <a:pt x="24" y="11"/>
                </a:moveTo>
                <a:cubicBezTo>
                  <a:pt x="25" y="8"/>
                  <a:pt x="25" y="5"/>
                  <a:pt x="24" y="3"/>
                </a:cubicBezTo>
                <a:lnTo>
                  <a:pt x="24" y="0"/>
                </a:lnTo>
                <a:cubicBezTo>
                  <a:pt x="25" y="0"/>
                  <a:pt x="25" y="1"/>
                  <a:pt x="25" y="1"/>
                </a:cubicBezTo>
                <a:cubicBezTo>
                  <a:pt x="25" y="5"/>
                  <a:pt x="25" y="8"/>
                  <a:pt x="24" y="11"/>
                </a:cubicBezTo>
                <a:close/>
                <a:moveTo>
                  <a:pt x="9" y="3"/>
                </a:moveTo>
                <a:lnTo>
                  <a:pt x="3" y="3"/>
                </a:lnTo>
                <a:lnTo>
                  <a:pt x="2" y="2"/>
                </a:lnTo>
                <a:lnTo>
                  <a:pt x="3" y="2"/>
                </a:lnTo>
                <a:lnTo>
                  <a:pt x="9" y="3"/>
                </a:lnTo>
                <a:cubicBezTo>
                  <a:pt x="15" y="3"/>
                  <a:pt x="19" y="2"/>
                  <a:pt x="23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19" y="3"/>
                  <a:pt x="15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7" name="Freeform 3563">
            <a:extLst>
              <a:ext uri="{FF2B5EF4-FFF2-40B4-BE49-F238E27FC236}">
                <a16:creationId xmlns:a16="http://schemas.microsoft.com/office/drawing/2014/main" id="{48710163-A845-3743-9FE1-89FC81697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08225"/>
            <a:ext cx="11112" cy="7938"/>
          </a:xfrm>
          <a:custGeom>
            <a:avLst/>
            <a:gdLst>
              <a:gd name="T0" fmla="*/ 0 w 29"/>
              <a:gd name="T1" fmla="*/ 1531703 h 24"/>
              <a:gd name="T2" fmla="*/ 0 w 29"/>
              <a:gd name="T3" fmla="*/ 984643 h 24"/>
              <a:gd name="T4" fmla="*/ 293510 w 29"/>
              <a:gd name="T5" fmla="*/ 547061 h 24"/>
              <a:gd name="T6" fmla="*/ 734158 w 29"/>
              <a:gd name="T7" fmla="*/ 218957 h 24"/>
              <a:gd name="T8" fmla="*/ 1321562 w 29"/>
              <a:gd name="T9" fmla="*/ 218957 h 24"/>
              <a:gd name="T10" fmla="*/ 2055337 w 29"/>
              <a:gd name="T11" fmla="*/ 0 h 24"/>
              <a:gd name="T12" fmla="*/ 3230143 w 29"/>
              <a:gd name="T13" fmla="*/ 109478 h 24"/>
              <a:gd name="T14" fmla="*/ 3817164 w 29"/>
              <a:gd name="T15" fmla="*/ 547061 h 24"/>
              <a:gd name="T16" fmla="*/ 4111057 w 29"/>
              <a:gd name="T17" fmla="*/ 1859807 h 24"/>
              <a:gd name="T18" fmla="*/ 3964302 w 29"/>
              <a:gd name="T19" fmla="*/ 2516015 h 24"/>
              <a:gd name="T20" fmla="*/ 3376898 w 29"/>
              <a:gd name="T21" fmla="*/ 2297390 h 24"/>
              <a:gd name="T22" fmla="*/ 3523654 w 29"/>
              <a:gd name="T23" fmla="*/ 1969286 h 24"/>
              <a:gd name="T24" fmla="*/ 3523654 w 29"/>
              <a:gd name="T25" fmla="*/ 1094121 h 24"/>
              <a:gd name="T26" fmla="*/ 1761827 w 29"/>
              <a:gd name="T27" fmla="*/ 1422225 h 24"/>
              <a:gd name="T28" fmla="*/ 146755 w 29"/>
              <a:gd name="T29" fmla="*/ 1094121 h 24"/>
              <a:gd name="T30" fmla="*/ 0 w 29"/>
              <a:gd name="T31" fmla="*/ 1531703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9" h="24">
                <a:moveTo>
                  <a:pt x="0" y="14"/>
                </a:moveTo>
                <a:cubicBezTo>
                  <a:pt x="0" y="14"/>
                  <a:pt x="0" y="12"/>
                  <a:pt x="0" y="9"/>
                </a:cubicBezTo>
                <a:cubicBezTo>
                  <a:pt x="1" y="7"/>
                  <a:pt x="0" y="6"/>
                  <a:pt x="2" y="5"/>
                </a:cubicBezTo>
                <a:cubicBezTo>
                  <a:pt x="4" y="3"/>
                  <a:pt x="3" y="3"/>
                  <a:pt x="5" y="2"/>
                </a:cubicBezTo>
                <a:lnTo>
                  <a:pt x="9" y="2"/>
                </a:lnTo>
                <a:cubicBezTo>
                  <a:pt x="9" y="2"/>
                  <a:pt x="11" y="0"/>
                  <a:pt x="14" y="0"/>
                </a:cubicBezTo>
                <a:cubicBezTo>
                  <a:pt x="15" y="0"/>
                  <a:pt x="19" y="0"/>
                  <a:pt x="22" y="1"/>
                </a:cubicBezTo>
                <a:cubicBezTo>
                  <a:pt x="23" y="2"/>
                  <a:pt x="25" y="5"/>
                  <a:pt x="26" y="5"/>
                </a:cubicBezTo>
                <a:cubicBezTo>
                  <a:pt x="28" y="7"/>
                  <a:pt x="28" y="11"/>
                  <a:pt x="28" y="17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5" y="18"/>
                  <a:pt x="23" y="21"/>
                </a:cubicBezTo>
                <a:cubicBezTo>
                  <a:pt x="23" y="21"/>
                  <a:pt x="23" y="19"/>
                  <a:pt x="24" y="18"/>
                </a:cubicBezTo>
                <a:cubicBezTo>
                  <a:pt x="24" y="15"/>
                  <a:pt x="23" y="13"/>
                  <a:pt x="24" y="10"/>
                </a:cubicBezTo>
                <a:cubicBezTo>
                  <a:pt x="24" y="10"/>
                  <a:pt x="16" y="13"/>
                  <a:pt x="12" y="13"/>
                </a:cubicBezTo>
                <a:cubicBezTo>
                  <a:pt x="9" y="13"/>
                  <a:pt x="2" y="12"/>
                  <a:pt x="1" y="10"/>
                </a:cubicBezTo>
                <a:lnTo>
                  <a:pt x="0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8" name="Freeform 3564">
            <a:extLst>
              <a:ext uri="{FF2B5EF4-FFF2-40B4-BE49-F238E27FC236}">
                <a16:creationId xmlns:a16="http://schemas.microsoft.com/office/drawing/2014/main" id="{66C2FBC0-A77D-7B4E-9699-473992263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08225"/>
            <a:ext cx="11112" cy="7938"/>
          </a:xfrm>
          <a:custGeom>
            <a:avLst/>
            <a:gdLst>
              <a:gd name="T0" fmla="*/ 3964302 w 29"/>
              <a:gd name="T1" fmla="*/ 2516015 h 24"/>
              <a:gd name="T2" fmla="*/ 3670409 w 29"/>
              <a:gd name="T3" fmla="*/ 2297390 h 24"/>
              <a:gd name="T4" fmla="*/ 3523654 w 29"/>
              <a:gd name="T5" fmla="*/ 2516015 h 24"/>
              <a:gd name="T6" fmla="*/ 3376898 w 29"/>
              <a:gd name="T7" fmla="*/ 2297390 h 24"/>
              <a:gd name="T8" fmla="*/ 3376898 w 29"/>
              <a:gd name="T9" fmla="*/ 1969286 h 24"/>
              <a:gd name="T10" fmla="*/ 3376898 w 29"/>
              <a:gd name="T11" fmla="*/ 1640851 h 24"/>
              <a:gd name="T12" fmla="*/ 3376898 w 29"/>
              <a:gd name="T13" fmla="*/ 1203269 h 24"/>
              <a:gd name="T14" fmla="*/ 3523654 w 29"/>
              <a:gd name="T15" fmla="*/ 1640851 h 24"/>
              <a:gd name="T16" fmla="*/ 3523654 w 29"/>
              <a:gd name="T17" fmla="*/ 1859807 h 24"/>
              <a:gd name="T18" fmla="*/ 3523654 w 29"/>
              <a:gd name="T19" fmla="*/ 2297390 h 24"/>
              <a:gd name="T20" fmla="*/ 3670409 w 29"/>
              <a:gd name="T21" fmla="*/ 2187911 h 24"/>
              <a:gd name="T22" fmla="*/ 3964302 w 29"/>
              <a:gd name="T23" fmla="*/ 2297390 h 24"/>
              <a:gd name="T24" fmla="*/ 4111057 w 29"/>
              <a:gd name="T25" fmla="*/ 1969286 h 24"/>
              <a:gd name="T26" fmla="*/ 3964302 w 29"/>
              <a:gd name="T27" fmla="*/ 2516015 h 24"/>
              <a:gd name="T28" fmla="*/ 146755 w 29"/>
              <a:gd name="T29" fmla="*/ 1203269 h 24"/>
              <a:gd name="T30" fmla="*/ 146755 w 29"/>
              <a:gd name="T31" fmla="*/ 1531703 h 24"/>
              <a:gd name="T32" fmla="*/ 0 w 29"/>
              <a:gd name="T33" fmla="*/ 1312747 h 24"/>
              <a:gd name="T34" fmla="*/ 146755 w 29"/>
              <a:gd name="T35" fmla="*/ 1094121 h 24"/>
              <a:gd name="T36" fmla="*/ 1761827 w 29"/>
              <a:gd name="T37" fmla="*/ 1422225 h 24"/>
              <a:gd name="T38" fmla="*/ 146755 w 29"/>
              <a:gd name="T39" fmla="*/ 1203269 h 24"/>
              <a:gd name="T40" fmla="*/ 0 w 29"/>
              <a:gd name="T41" fmla="*/ 1312747 h 24"/>
              <a:gd name="T42" fmla="*/ 0 w 29"/>
              <a:gd name="T43" fmla="*/ 1312747 h 24"/>
              <a:gd name="T44" fmla="*/ 0 w 29"/>
              <a:gd name="T45" fmla="*/ 1422225 h 24"/>
              <a:gd name="T46" fmla="*/ 0 w 29"/>
              <a:gd name="T47" fmla="*/ 1312747 h 24"/>
              <a:gd name="T48" fmla="*/ 0 w 29"/>
              <a:gd name="T49" fmla="*/ 984643 h 24"/>
              <a:gd name="T50" fmla="*/ 0 w 29"/>
              <a:gd name="T51" fmla="*/ 765686 h 24"/>
              <a:gd name="T52" fmla="*/ 293510 w 29"/>
              <a:gd name="T53" fmla="*/ 547061 h 24"/>
              <a:gd name="T54" fmla="*/ 440648 w 29"/>
              <a:gd name="T55" fmla="*/ 328104 h 24"/>
              <a:gd name="T56" fmla="*/ 587403 w 29"/>
              <a:gd name="T57" fmla="*/ 218957 h 24"/>
              <a:gd name="T58" fmla="*/ 880913 w 29"/>
              <a:gd name="T59" fmla="*/ 218957 h 24"/>
              <a:gd name="T60" fmla="*/ 734158 w 29"/>
              <a:gd name="T61" fmla="*/ 328104 h 24"/>
              <a:gd name="T62" fmla="*/ 440648 w 29"/>
              <a:gd name="T63" fmla="*/ 547061 h 24"/>
              <a:gd name="T64" fmla="*/ 146755 w 29"/>
              <a:gd name="T65" fmla="*/ 765686 h 24"/>
              <a:gd name="T66" fmla="*/ 146755 w 29"/>
              <a:gd name="T67" fmla="*/ 984643 h 24"/>
              <a:gd name="T68" fmla="*/ 0 w 29"/>
              <a:gd name="T69" fmla="*/ 1312747 h 24"/>
              <a:gd name="T70" fmla="*/ 0 w 29"/>
              <a:gd name="T71" fmla="*/ 984643 h 24"/>
              <a:gd name="T72" fmla="*/ 2055337 w 29"/>
              <a:gd name="T73" fmla="*/ 0 h 24"/>
              <a:gd name="T74" fmla="*/ 1321562 w 29"/>
              <a:gd name="T75" fmla="*/ 218957 h 24"/>
              <a:gd name="T76" fmla="*/ 2055337 w 29"/>
              <a:gd name="T77" fmla="*/ 0 h 24"/>
              <a:gd name="T78" fmla="*/ 3230143 w 29"/>
              <a:gd name="T79" fmla="*/ 109478 h 24"/>
              <a:gd name="T80" fmla="*/ 3670409 w 29"/>
              <a:gd name="T81" fmla="*/ 547061 h 24"/>
              <a:gd name="T82" fmla="*/ 3964302 w 29"/>
              <a:gd name="T83" fmla="*/ 547061 h 24"/>
              <a:gd name="T84" fmla="*/ 4111057 w 29"/>
              <a:gd name="T85" fmla="*/ 1859807 h 24"/>
              <a:gd name="T86" fmla="*/ 3817164 w 29"/>
              <a:gd name="T87" fmla="*/ 656539 h 24"/>
              <a:gd name="T88" fmla="*/ 3523654 w 29"/>
              <a:gd name="T89" fmla="*/ 547061 h 24"/>
              <a:gd name="T90" fmla="*/ 3230143 w 29"/>
              <a:gd name="T91" fmla="*/ 218957 h 24"/>
              <a:gd name="T92" fmla="*/ 2202475 w 29"/>
              <a:gd name="T93" fmla="*/ 0 h 24"/>
              <a:gd name="T94" fmla="*/ 3230143 w 29"/>
              <a:gd name="T95" fmla="*/ 109478 h 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9" h="24">
                <a:moveTo>
                  <a:pt x="27" y="23"/>
                </a:moveTo>
                <a:lnTo>
                  <a:pt x="25" y="21"/>
                </a:lnTo>
                <a:lnTo>
                  <a:pt x="24" y="23"/>
                </a:lnTo>
                <a:lnTo>
                  <a:pt x="23" y="21"/>
                </a:lnTo>
                <a:lnTo>
                  <a:pt x="23" y="18"/>
                </a:lnTo>
                <a:lnTo>
                  <a:pt x="23" y="15"/>
                </a:lnTo>
                <a:lnTo>
                  <a:pt x="23" y="11"/>
                </a:lnTo>
                <a:cubicBezTo>
                  <a:pt x="23" y="13"/>
                  <a:pt x="24" y="14"/>
                  <a:pt x="24" y="15"/>
                </a:cubicBezTo>
                <a:lnTo>
                  <a:pt x="24" y="17"/>
                </a:lnTo>
                <a:lnTo>
                  <a:pt x="24" y="21"/>
                </a:ln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7" y="21"/>
                  <a:pt x="27" y="21"/>
                </a:cubicBezTo>
                <a:lnTo>
                  <a:pt x="28" y="18"/>
                </a:lnTo>
                <a:cubicBezTo>
                  <a:pt x="28" y="23"/>
                  <a:pt x="28" y="23"/>
                  <a:pt x="27" y="23"/>
                </a:cubicBezTo>
                <a:close/>
                <a:moveTo>
                  <a:pt x="1" y="11"/>
                </a:moveTo>
                <a:lnTo>
                  <a:pt x="1" y="14"/>
                </a:lnTo>
                <a:cubicBezTo>
                  <a:pt x="0" y="14"/>
                  <a:pt x="0" y="13"/>
                  <a:pt x="0" y="12"/>
                </a:cubicBezTo>
                <a:lnTo>
                  <a:pt x="1" y="10"/>
                </a:lnTo>
                <a:cubicBezTo>
                  <a:pt x="1" y="10"/>
                  <a:pt x="7" y="12"/>
                  <a:pt x="12" y="13"/>
                </a:cubicBezTo>
                <a:cubicBezTo>
                  <a:pt x="12" y="13"/>
                  <a:pt x="2" y="12"/>
                  <a:pt x="1" y="11"/>
                </a:cubicBezTo>
                <a:close/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lnTo>
                  <a:pt x="0" y="13"/>
                </a:lnTo>
                <a:cubicBezTo>
                  <a:pt x="0" y="13"/>
                  <a:pt x="0" y="13"/>
                  <a:pt x="0" y="12"/>
                </a:cubicBezTo>
                <a:close/>
                <a:moveTo>
                  <a:pt x="0" y="9"/>
                </a:move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3" y="4"/>
                  <a:pt x="3" y="3"/>
                  <a:pt x="3" y="3"/>
                </a:cubicBezTo>
                <a:lnTo>
                  <a:pt x="4" y="2"/>
                </a:lnTo>
                <a:lnTo>
                  <a:pt x="6" y="2"/>
                </a:lnTo>
                <a:lnTo>
                  <a:pt x="5" y="3"/>
                </a:lnTo>
                <a:cubicBezTo>
                  <a:pt x="3" y="4"/>
                  <a:pt x="3" y="5"/>
                  <a:pt x="3" y="5"/>
                </a:cubicBezTo>
                <a:cubicBezTo>
                  <a:pt x="1" y="5"/>
                  <a:pt x="1" y="6"/>
                  <a:pt x="1" y="7"/>
                </a:cubicBezTo>
                <a:lnTo>
                  <a:pt x="1" y="9"/>
                </a:lnTo>
                <a:cubicBezTo>
                  <a:pt x="0" y="10"/>
                  <a:pt x="0" y="11"/>
                  <a:pt x="0" y="12"/>
                </a:cubicBezTo>
                <a:cubicBezTo>
                  <a:pt x="0" y="11"/>
                  <a:pt x="0" y="10"/>
                  <a:pt x="0" y="9"/>
                </a:cubicBezTo>
                <a:close/>
                <a:moveTo>
                  <a:pt x="14" y="0"/>
                </a:moveTo>
                <a:cubicBezTo>
                  <a:pt x="12" y="1"/>
                  <a:pt x="10" y="2"/>
                  <a:pt x="9" y="2"/>
                </a:cubicBezTo>
                <a:cubicBezTo>
                  <a:pt x="9" y="2"/>
                  <a:pt x="11" y="0"/>
                  <a:pt x="14" y="0"/>
                </a:cubicBezTo>
                <a:close/>
                <a:moveTo>
                  <a:pt x="22" y="1"/>
                </a:moveTo>
                <a:cubicBezTo>
                  <a:pt x="23" y="2"/>
                  <a:pt x="24" y="3"/>
                  <a:pt x="25" y="5"/>
                </a:cubicBezTo>
                <a:lnTo>
                  <a:pt x="27" y="5"/>
                </a:lnTo>
                <a:cubicBezTo>
                  <a:pt x="28" y="7"/>
                  <a:pt x="28" y="11"/>
                  <a:pt x="28" y="17"/>
                </a:cubicBezTo>
                <a:cubicBezTo>
                  <a:pt x="28" y="10"/>
                  <a:pt x="27" y="7"/>
                  <a:pt x="26" y="6"/>
                </a:cubicBezTo>
                <a:cubicBezTo>
                  <a:pt x="25" y="5"/>
                  <a:pt x="25" y="5"/>
                  <a:pt x="24" y="5"/>
                </a:cubicBezTo>
                <a:cubicBezTo>
                  <a:pt x="23" y="3"/>
                  <a:pt x="22" y="2"/>
                  <a:pt x="22" y="2"/>
                </a:cubicBezTo>
                <a:cubicBezTo>
                  <a:pt x="19" y="1"/>
                  <a:pt x="16" y="0"/>
                  <a:pt x="15" y="0"/>
                </a:cubicBezTo>
                <a:cubicBezTo>
                  <a:pt x="17" y="0"/>
                  <a:pt x="20" y="0"/>
                  <a:pt x="2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19" name="Freeform 3565">
            <a:extLst>
              <a:ext uri="{FF2B5EF4-FFF2-40B4-BE49-F238E27FC236}">
                <a16:creationId xmlns:a16="http://schemas.microsoft.com/office/drawing/2014/main" id="{E251CD68-AA77-CD4E-8AA3-7AACA2D91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08225"/>
            <a:ext cx="1588" cy="3175"/>
          </a:xfrm>
          <a:custGeom>
            <a:avLst/>
            <a:gdLst>
              <a:gd name="T0" fmla="*/ 210145 w 6"/>
              <a:gd name="T1" fmla="*/ 746831 h 9"/>
              <a:gd name="T2" fmla="*/ 140009 w 6"/>
              <a:gd name="T3" fmla="*/ 124531 h 9"/>
              <a:gd name="T4" fmla="*/ 350154 w 6"/>
              <a:gd name="T5" fmla="*/ 746831 h 9"/>
              <a:gd name="T6" fmla="*/ 210145 w 6"/>
              <a:gd name="T7" fmla="*/ 746831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3" y="6"/>
                </a:moveTo>
                <a:cubicBezTo>
                  <a:pt x="3" y="6"/>
                  <a:pt x="0" y="2"/>
                  <a:pt x="2" y="1"/>
                </a:cubicBezTo>
                <a:cubicBezTo>
                  <a:pt x="4" y="0"/>
                  <a:pt x="3" y="5"/>
                  <a:pt x="5" y="6"/>
                </a:cubicBezTo>
                <a:cubicBezTo>
                  <a:pt x="5" y="6"/>
                  <a:pt x="4" y="8"/>
                  <a:pt x="3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0" name="Freeform 3566">
            <a:extLst>
              <a:ext uri="{FF2B5EF4-FFF2-40B4-BE49-F238E27FC236}">
                <a16:creationId xmlns:a16="http://schemas.microsoft.com/office/drawing/2014/main" id="{8164BB1A-7FC8-6940-85BE-9E78B6711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09813"/>
            <a:ext cx="1588" cy="1587"/>
          </a:xfrm>
          <a:custGeom>
            <a:avLst/>
            <a:gdLst>
              <a:gd name="T0" fmla="*/ 70137 w 6"/>
              <a:gd name="T1" fmla="*/ 0 h 6"/>
              <a:gd name="T2" fmla="*/ 280282 w 6"/>
              <a:gd name="T3" fmla="*/ 70093 h 6"/>
              <a:gd name="T4" fmla="*/ 350154 w 6"/>
              <a:gd name="T5" fmla="*/ 349934 h 6"/>
              <a:gd name="T6" fmla="*/ 280282 w 6"/>
              <a:gd name="T7" fmla="*/ 349934 h 6"/>
              <a:gd name="T8" fmla="*/ 210145 w 6"/>
              <a:gd name="T9" fmla="*/ 70093 h 6"/>
              <a:gd name="T10" fmla="*/ 140009 w 6"/>
              <a:gd name="T11" fmla="*/ 70093 h 6"/>
              <a:gd name="T12" fmla="*/ 210145 w 6"/>
              <a:gd name="T13" fmla="*/ 349934 h 6"/>
              <a:gd name="T14" fmla="*/ 70137 w 6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3" y="0"/>
                  <a:pt x="3" y="1"/>
                  <a:pt x="4" y="1"/>
                </a:cubicBezTo>
                <a:cubicBezTo>
                  <a:pt x="4" y="3"/>
                  <a:pt x="4" y="5"/>
                  <a:pt x="5" y="5"/>
                </a:cubicBezTo>
                <a:lnTo>
                  <a:pt x="4" y="5"/>
                </a:lnTo>
                <a:cubicBezTo>
                  <a:pt x="3" y="5"/>
                  <a:pt x="3" y="3"/>
                  <a:pt x="3" y="1"/>
                </a:cubicBezTo>
                <a:lnTo>
                  <a:pt x="2" y="1"/>
                </a:lnTo>
                <a:cubicBezTo>
                  <a:pt x="1" y="1"/>
                  <a:pt x="2" y="3"/>
                  <a:pt x="3" y="5"/>
                </a:cubicBezTo>
                <a:cubicBezTo>
                  <a:pt x="1" y="3"/>
                  <a:pt x="0" y="1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1" name="Freeform 3567">
            <a:extLst>
              <a:ext uri="{FF2B5EF4-FFF2-40B4-BE49-F238E27FC236}">
                <a16:creationId xmlns:a16="http://schemas.microsoft.com/office/drawing/2014/main" id="{F3D19296-AE1E-524D-A377-CA4BAE05E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17750"/>
            <a:ext cx="44450" cy="30163"/>
          </a:xfrm>
          <a:custGeom>
            <a:avLst/>
            <a:gdLst>
              <a:gd name="T0" fmla="*/ 8995031 w 124"/>
              <a:gd name="T1" fmla="*/ 0 h 82"/>
              <a:gd name="T2" fmla="*/ 8866341 w 124"/>
              <a:gd name="T3" fmla="*/ 1623652 h 82"/>
              <a:gd name="T4" fmla="*/ 10151448 w 124"/>
              <a:gd name="T5" fmla="*/ 2706210 h 82"/>
              <a:gd name="T6" fmla="*/ 11436555 w 124"/>
              <a:gd name="T7" fmla="*/ 3653401 h 82"/>
              <a:gd name="T8" fmla="*/ 11436555 w 124"/>
              <a:gd name="T9" fmla="*/ 5277054 h 82"/>
              <a:gd name="T10" fmla="*/ 11693576 w 124"/>
              <a:gd name="T11" fmla="*/ 6224245 h 82"/>
              <a:gd name="T12" fmla="*/ 11821908 w 124"/>
              <a:gd name="T13" fmla="*/ 8253627 h 82"/>
              <a:gd name="T14" fmla="*/ 11950598 w 124"/>
              <a:gd name="T15" fmla="*/ 8524358 h 82"/>
              <a:gd name="T16" fmla="*/ 13107015 w 124"/>
              <a:gd name="T17" fmla="*/ 8253627 h 82"/>
              <a:gd name="T18" fmla="*/ 14134742 w 124"/>
              <a:gd name="T19" fmla="*/ 8253627 h 82"/>
              <a:gd name="T20" fmla="*/ 15034496 w 124"/>
              <a:gd name="T21" fmla="*/ 8388992 h 82"/>
              <a:gd name="T22" fmla="*/ 15805560 w 124"/>
              <a:gd name="T23" fmla="*/ 8930455 h 82"/>
              <a:gd name="T24" fmla="*/ 15805560 w 124"/>
              <a:gd name="T25" fmla="*/ 9200819 h 82"/>
              <a:gd name="T26" fmla="*/ 15034496 w 124"/>
              <a:gd name="T27" fmla="*/ 9200819 h 82"/>
              <a:gd name="T28" fmla="*/ 14520453 w 124"/>
              <a:gd name="T29" fmla="*/ 8930455 h 82"/>
              <a:gd name="T30" fmla="*/ 14648784 w 124"/>
              <a:gd name="T31" fmla="*/ 9065453 h 82"/>
              <a:gd name="T32" fmla="*/ 14391763 w 124"/>
              <a:gd name="T33" fmla="*/ 9336184 h 82"/>
              <a:gd name="T34" fmla="*/ 13878079 w 124"/>
              <a:gd name="T35" fmla="*/ 9200819 h 82"/>
              <a:gd name="T36" fmla="*/ 13492367 w 124"/>
              <a:gd name="T37" fmla="*/ 9200819 h 82"/>
              <a:gd name="T38" fmla="*/ 11950598 w 124"/>
              <a:gd name="T39" fmla="*/ 9200819 h 82"/>
              <a:gd name="T40" fmla="*/ 11950598 w 124"/>
              <a:gd name="T41" fmla="*/ 10418742 h 82"/>
              <a:gd name="T42" fmla="*/ 11307865 w 124"/>
              <a:gd name="T43" fmla="*/ 10824471 h 82"/>
              <a:gd name="T44" fmla="*/ 10408469 w 124"/>
              <a:gd name="T45" fmla="*/ 10012645 h 82"/>
              <a:gd name="T46" fmla="*/ 10022758 w 124"/>
              <a:gd name="T47" fmla="*/ 8795089 h 82"/>
              <a:gd name="T48" fmla="*/ 9894427 w 124"/>
              <a:gd name="T49" fmla="*/ 10283376 h 82"/>
              <a:gd name="T50" fmla="*/ 7838614 w 124"/>
              <a:gd name="T51" fmla="*/ 10554107 h 82"/>
              <a:gd name="T52" fmla="*/ 4883048 w 124"/>
              <a:gd name="T53" fmla="*/ 10283376 h 82"/>
              <a:gd name="T54" fmla="*/ 4754358 w 124"/>
              <a:gd name="T55" fmla="*/ 7983263 h 82"/>
              <a:gd name="T56" fmla="*/ 3469609 w 124"/>
              <a:gd name="T57" fmla="*/ 9200819 h 82"/>
              <a:gd name="T58" fmla="*/ 2955567 w 124"/>
              <a:gd name="T59" fmla="*/ 10012645 h 82"/>
              <a:gd name="T60" fmla="*/ 2312834 w 124"/>
              <a:gd name="T61" fmla="*/ 10148010 h 82"/>
              <a:gd name="T62" fmla="*/ 1799150 w 124"/>
              <a:gd name="T63" fmla="*/ 9877279 h 82"/>
              <a:gd name="T64" fmla="*/ 1028085 w 124"/>
              <a:gd name="T65" fmla="*/ 9200819 h 82"/>
              <a:gd name="T66" fmla="*/ 385353 w 124"/>
              <a:gd name="T67" fmla="*/ 6224245 h 82"/>
              <a:gd name="T68" fmla="*/ 0 w 124"/>
              <a:gd name="T69" fmla="*/ 5818148 h 82"/>
              <a:gd name="T70" fmla="*/ 1670460 w 124"/>
              <a:gd name="T71" fmla="*/ 4870957 h 82"/>
              <a:gd name="T72" fmla="*/ 1799150 w 124"/>
              <a:gd name="T73" fmla="*/ 4194496 h 82"/>
              <a:gd name="T74" fmla="*/ 1670460 w 124"/>
              <a:gd name="T75" fmla="*/ 4059131 h 82"/>
              <a:gd name="T76" fmla="*/ 1799150 w 124"/>
              <a:gd name="T77" fmla="*/ 3788767 h 82"/>
              <a:gd name="T78" fmla="*/ 2312834 w 124"/>
              <a:gd name="T79" fmla="*/ 4194496 h 82"/>
              <a:gd name="T80" fmla="*/ 2312834 w 124"/>
              <a:gd name="T81" fmla="*/ 5277054 h 82"/>
              <a:gd name="T82" fmla="*/ 1927481 w 124"/>
              <a:gd name="T83" fmla="*/ 6224245 h 82"/>
              <a:gd name="T84" fmla="*/ 2441524 w 124"/>
              <a:gd name="T85" fmla="*/ 6765340 h 82"/>
              <a:gd name="T86" fmla="*/ 3083898 w 124"/>
              <a:gd name="T87" fmla="*/ 5547417 h 82"/>
              <a:gd name="T88" fmla="*/ 3212588 w 124"/>
              <a:gd name="T89" fmla="*/ 5277054 h 82"/>
              <a:gd name="T90" fmla="*/ 3212588 w 124"/>
              <a:gd name="T91" fmla="*/ 4059131 h 82"/>
              <a:gd name="T92" fmla="*/ 6039465 w 124"/>
              <a:gd name="T93" fmla="*/ 2435478 h 82"/>
              <a:gd name="T94" fmla="*/ 6681839 w 124"/>
              <a:gd name="T95" fmla="*/ 1488287 h 82"/>
              <a:gd name="T96" fmla="*/ 6810529 w 124"/>
              <a:gd name="T97" fmla="*/ 1488287 h 82"/>
              <a:gd name="T98" fmla="*/ 8223967 w 124"/>
              <a:gd name="T99" fmla="*/ 1352921 h 82"/>
              <a:gd name="T100" fmla="*/ 8866341 w 124"/>
              <a:gd name="T101" fmla="*/ 811826 h 82"/>
              <a:gd name="T102" fmla="*/ 8866341 w 124"/>
              <a:gd name="T103" fmla="*/ 0 h 82"/>
              <a:gd name="T104" fmla="*/ 8995031 w 124"/>
              <a:gd name="T105" fmla="*/ 0 h 8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4" h="82">
                <a:moveTo>
                  <a:pt x="70" y="0"/>
                </a:moveTo>
                <a:cubicBezTo>
                  <a:pt x="69" y="2"/>
                  <a:pt x="69" y="8"/>
                  <a:pt x="69" y="12"/>
                </a:cubicBezTo>
                <a:cubicBezTo>
                  <a:pt x="69" y="16"/>
                  <a:pt x="74" y="20"/>
                  <a:pt x="79" y="20"/>
                </a:cubicBezTo>
                <a:cubicBezTo>
                  <a:pt x="85" y="21"/>
                  <a:pt x="88" y="24"/>
                  <a:pt x="89" y="27"/>
                </a:cubicBezTo>
                <a:lnTo>
                  <a:pt x="89" y="39"/>
                </a:lnTo>
                <a:cubicBezTo>
                  <a:pt x="88" y="41"/>
                  <a:pt x="88" y="44"/>
                  <a:pt x="91" y="46"/>
                </a:cubicBezTo>
                <a:cubicBezTo>
                  <a:pt x="92" y="50"/>
                  <a:pt x="92" y="60"/>
                  <a:pt x="92" y="61"/>
                </a:cubicBezTo>
                <a:cubicBezTo>
                  <a:pt x="92" y="64"/>
                  <a:pt x="92" y="64"/>
                  <a:pt x="93" y="63"/>
                </a:cubicBezTo>
                <a:cubicBezTo>
                  <a:pt x="96" y="61"/>
                  <a:pt x="101" y="61"/>
                  <a:pt x="102" y="61"/>
                </a:cubicBezTo>
                <a:cubicBezTo>
                  <a:pt x="105" y="60"/>
                  <a:pt x="107" y="60"/>
                  <a:pt x="110" y="61"/>
                </a:cubicBezTo>
                <a:cubicBezTo>
                  <a:pt x="112" y="61"/>
                  <a:pt x="115" y="61"/>
                  <a:pt x="117" y="62"/>
                </a:cubicBezTo>
                <a:cubicBezTo>
                  <a:pt x="119" y="64"/>
                  <a:pt x="122" y="64"/>
                  <a:pt x="123" y="66"/>
                </a:cubicBezTo>
                <a:lnTo>
                  <a:pt x="123" y="68"/>
                </a:lnTo>
                <a:lnTo>
                  <a:pt x="117" y="68"/>
                </a:lnTo>
                <a:cubicBezTo>
                  <a:pt x="117" y="68"/>
                  <a:pt x="115" y="66"/>
                  <a:pt x="113" y="66"/>
                </a:cubicBezTo>
                <a:lnTo>
                  <a:pt x="114" y="67"/>
                </a:lnTo>
                <a:cubicBezTo>
                  <a:pt x="115" y="68"/>
                  <a:pt x="114" y="69"/>
                  <a:pt x="112" y="69"/>
                </a:cubicBezTo>
                <a:cubicBezTo>
                  <a:pt x="112" y="69"/>
                  <a:pt x="110" y="69"/>
                  <a:pt x="108" y="68"/>
                </a:cubicBezTo>
                <a:cubicBezTo>
                  <a:pt x="107" y="68"/>
                  <a:pt x="105" y="68"/>
                  <a:pt x="105" y="68"/>
                </a:cubicBezTo>
                <a:lnTo>
                  <a:pt x="93" y="68"/>
                </a:lnTo>
                <a:lnTo>
                  <a:pt x="93" y="77"/>
                </a:lnTo>
                <a:cubicBezTo>
                  <a:pt x="93" y="78"/>
                  <a:pt x="91" y="81"/>
                  <a:pt x="88" y="80"/>
                </a:cubicBezTo>
                <a:cubicBezTo>
                  <a:pt x="84" y="80"/>
                  <a:pt x="82" y="76"/>
                  <a:pt x="81" y="74"/>
                </a:cubicBezTo>
                <a:cubicBezTo>
                  <a:pt x="79" y="71"/>
                  <a:pt x="78" y="66"/>
                  <a:pt x="78" y="65"/>
                </a:cubicBezTo>
                <a:cubicBezTo>
                  <a:pt x="78" y="68"/>
                  <a:pt x="77" y="76"/>
                  <a:pt x="77" y="76"/>
                </a:cubicBezTo>
                <a:cubicBezTo>
                  <a:pt x="77" y="76"/>
                  <a:pt x="72" y="78"/>
                  <a:pt x="61" y="78"/>
                </a:cubicBezTo>
                <a:cubicBezTo>
                  <a:pt x="50" y="78"/>
                  <a:pt x="38" y="76"/>
                  <a:pt x="38" y="76"/>
                </a:cubicBezTo>
                <a:cubicBezTo>
                  <a:pt x="40" y="68"/>
                  <a:pt x="37" y="59"/>
                  <a:pt x="37" y="59"/>
                </a:cubicBezTo>
                <a:cubicBezTo>
                  <a:pt x="37" y="61"/>
                  <a:pt x="30" y="66"/>
                  <a:pt x="27" y="68"/>
                </a:cubicBezTo>
                <a:cubicBezTo>
                  <a:pt x="25" y="70"/>
                  <a:pt x="24" y="71"/>
                  <a:pt x="23" y="74"/>
                </a:cubicBezTo>
                <a:cubicBezTo>
                  <a:pt x="22" y="77"/>
                  <a:pt x="18" y="75"/>
                  <a:pt x="18" y="75"/>
                </a:cubicBezTo>
                <a:cubicBezTo>
                  <a:pt x="17" y="74"/>
                  <a:pt x="15" y="74"/>
                  <a:pt x="14" y="73"/>
                </a:cubicBezTo>
                <a:cubicBezTo>
                  <a:pt x="13" y="71"/>
                  <a:pt x="13" y="74"/>
                  <a:pt x="8" y="68"/>
                </a:cubicBezTo>
                <a:cubicBezTo>
                  <a:pt x="3" y="61"/>
                  <a:pt x="3" y="47"/>
                  <a:pt x="3" y="46"/>
                </a:cubicBezTo>
                <a:lnTo>
                  <a:pt x="0" y="43"/>
                </a:lnTo>
                <a:lnTo>
                  <a:pt x="13" y="36"/>
                </a:lnTo>
                <a:cubicBezTo>
                  <a:pt x="13" y="34"/>
                  <a:pt x="14" y="31"/>
                  <a:pt x="14" y="31"/>
                </a:cubicBezTo>
                <a:cubicBezTo>
                  <a:pt x="13" y="31"/>
                  <a:pt x="13" y="30"/>
                  <a:pt x="13" y="30"/>
                </a:cubicBezTo>
                <a:cubicBezTo>
                  <a:pt x="13" y="29"/>
                  <a:pt x="13" y="27"/>
                  <a:pt x="14" y="28"/>
                </a:cubicBezTo>
                <a:cubicBezTo>
                  <a:pt x="15" y="29"/>
                  <a:pt x="18" y="30"/>
                  <a:pt x="18" y="31"/>
                </a:cubicBezTo>
                <a:cubicBezTo>
                  <a:pt x="19" y="32"/>
                  <a:pt x="18" y="37"/>
                  <a:pt x="18" y="39"/>
                </a:cubicBezTo>
                <a:cubicBezTo>
                  <a:pt x="17" y="41"/>
                  <a:pt x="15" y="43"/>
                  <a:pt x="15" y="46"/>
                </a:cubicBezTo>
                <a:cubicBezTo>
                  <a:pt x="15" y="48"/>
                  <a:pt x="19" y="50"/>
                  <a:pt x="19" y="50"/>
                </a:cubicBezTo>
                <a:cubicBezTo>
                  <a:pt x="21" y="46"/>
                  <a:pt x="23" y="43"/>
                  <a:pt x="24" y="41"/>
                </a:cubicBezTo>
                <a:cubicBezTo>
                  <a:pt x="25" y="41"/>
                  <a:pt x="25" y="40"/>
                  <a:pt x="25" y="39"/>
                </a:cubicBezTo>
                <a:cubicBezTo>
                  <a:pt x="23" y="33"/>
                  <a:pt x="25" y="30"/>
                  <a:pt x="25" y="30"/>
                </a:cubicBezTo>
                <a:cubicBezTo>
                  <a:pt x="25" y="30"/>
                  <a:pt x="46" y="20"/>
                  <a:pt x="47" y="18"/>
                </a:cubicBezTo>
                <a:cubicBezTo>
                  <a:pt x="54" y="16"/>
                  <a:pt x="52" y="11"/>
                  <a:pt x="52" y="11"/>
                </a:cubicBezTo>
                <a:lnTo>
                  <a:pt x="53" y="11"/>
                </a:lnTo>
                <a:cubicBezTo>
                  <a:pt x="58" y="14"/>
                  <a:pt x="61" y="11"/>
                  <a:pt x="64" y="10"/>
                </a:cubicBezTo>
                <a:cubicBezTo>
                  <a:pt x="64" y="10"/>
                  <a:pt x="67" y="8"/>
                  <a:pt x="69" y="6"/>
                </a:cubicBezTo>
                <a:cubicBezTo>
                  <a:pt x="69" y="5"/>
                  <a:pt x="69" y="3"/>
                  <a:pt x="69" y="0"/>
                </a:cubicBezTo>
                <a:lnTo>
                  <a:pt x="70" y="0"/>
                </a:lnTo>
              </a:path>
            </a:pathLst>
          </a:custGeom>
          <a:solidFill>
            <a:srgbClr val="D85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2" name="Freeform 3568">
            <a:extLst>
              <a:ext uri="{FF2B5EF4-FFF2-40B4-BE49-F238E27FC236}">
                <a16:creationId xmlns:a16="http://schemas.microsoft.com/office/drawing/2014/main" id="{EC7A526A-8EF9-204F-850E-1DEFF13D1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17750"/>
            <a:ext cx="41275" cy="28575"/>
          </a:xfrm>
          <a:custGeom>
            <a:avLst/>
            <a:gdLst>
              <a:gd name="T0" fmla="*/ 8913952 w 114"/>
              <a:gd name="T1" fmla="*/ 1570178 h 79"/>
              <a:gd name="T2" fmla="*/ 10224976 w 114"/>
              <a:gd name="T3" fmla="*/ 2616602 h 79"/>
              <a:gd name="T4" fmla="*/ 11535638 w 114"/>
              <a:gd name="T5" fmla="*/ 3532449 h 79"/>
              <a:gd name="T6" fmla="*/ 11535638 w 114"/>
              <a:gd name="T7" fmla="*/ 5102627 h 79"/>
              <a:gd name="T8" fmla="*/ 11798133 w 114"/>
              <a:gd name="T9" fmla="*/ 6018474 h 79"/>
              <a:gd name="T10" fmla="*/ 11929199 w 114"/>
              <a:gd name="T11" fmla="*/ 7980744 h 79"/>
              <a:gd name="T12" fmla="*/ 12060265 w 114"/>
              <a:gd name="T13" fmla="*/ 8242622 h 79"/>
              <a:gd name="T14" fmla="*/ 13239861 w 114"/>
              <a:gd name="T15" fmla="*/ 7980744 h 79"/>
              <a:gd name="T16" fmla="*/ 14288753 w 114"/>
              <a:gd name="T17" fmla="*/ 7980744 h 79"/>
              <a:gd name="T18" fmla="*/ 14813018 w 114"/>
              <a:gd name="T19" fmla="*/ 7980744 h 79"/>
              <a:gd name="T20" fmla="*/ 13895555 w 114"/>
              <a:gd name="T21" fmla="*/ 8896591 h 79"/>
              <a:gd name="T22" fmla="*/ 13633060 w 114"/>
              <a:gd name="T23" fmla="*/ 8896591 h 79"/>
              <a:gd name="T24" fmla="*/ 12060265 w 114"/>
              <a:gd name="T25" fmla="*/ 8896591 h 79"/>
              <a:gd name="T26" fmla="*/ 12060265 w 114"/>
              <a:gd name="T27" fmla="*/ 9812438 h 79"/>
              <a:gd name="T28" fmla="*/ 11929199 w 114"/>
              <a:gd name="T29" fmla="*/ 9943377 h 79"/>
              <a:gd name="T30" fmla="*/ 10880307 w 114"/>
              <a:gd name="T31" fmla="*/ 10204892 h 79"/>
              <a:gd name="T32" fmla="*/ 10487109 w 114"/>
              <a:gd name="T33" fmla="*/ 9681499 h 79"/>
              <a:gd name="T34" fmla="*/ 10093910 w 114"/>
              <a:gd name="T35" fmla="*/ 8504137 h 79"/>
              <a:gd name="T36" fmla="*/ 9962844 w 114"/>
              <a:gd name="T37" fmla="*/ 9943377 h 79"/>
              <a:gd name="T38" fmla="*/ 7865422 w 114"/>
              <a:gd name="T39" fmla="*/ 10204892 h 79"/>
              <a:gd name="T40" fmla="*/ 4850175 w 114"/>
              <a:gd name="T41" fmla="*/ 9943377 h 79"/>
              <a:gd name="T42" fmla="*/ 4719108 w 114"/>
              <a:gd name="T43" fmla="*/ 7719229 h 79"/>
              <a:gd name="T44" fmla="*/ 3408446 w 114"/>
              <a:gd name="T45" fmla="*/ 8896591 h 79"/>
              <a:gd name="T46" fmla="*/ 2883819 w 114"/>
              <a:gd name="T47" fmla="*/ 9550922 h 79"/>
              <a:gd name="T48" fmla="*/ 1048530 w 114"/>
              <a:gd name="T49" fmla="*/ 7980744 h 79"/>
              <a:gd name="T50" fmla="*/ 393199 w 114"/>
              <a:gd name="T51" fmla="*/ 7064897 h 79"/>
              <a:gd name="T52" fmla="*/ 262132 w 114"/>
              <a:gd name="T53" fmla="*/ 6018474 h 79"/>
              <a:gd name="T54" fmla="*/ 0 w 114"/>
              <a:gd name="T55" fmla="*/ 5887535 h 79"/>
              <a:gd name="T56" fmla="*/ 0 w 114"/>
              <a:gd name="T57" fmla="*/ 5625658 h 79"/>
              <a:gd name="T58" fmla="*/ 1573157 w 114"/>
              <a:gd name="T59" fmla="*/ 4710173 h 79"/>
              <a:gd name="T60" fmla="*/ 1704223 w 114"/>
              <a:gd name="T61" fmla="*/ 4055841 h 79"/>
              <a:gd name="T62" fmla="*/ 1573157 w 114"/>
              <a:gd name="T63" fmla="*/ 3924903 h 79"/>
              <a:gd name="T64" fmla="*/ 1704223 w 114"/>
              <a:gd name="T65" fmla="*/ 3663387 h 79"/>
              <a:gd name="T66" fmla="*/ 2228488 w 114"/>
              <a:gd name="T67" fmla="*/ 4055841 h 79"/>
              <a:gd name="T68" fmla="*/ 2228488 w 114"/>
              <a:gd name="T69" fmla="*/ 5102627 h 79"/>
              <a:gd name="T70" fmla="*/ 1835289 w 114"/>
              <a:gd name="T71" fmla="*/ 6018474 h 79"/>
              <a:gd name="T72" fmla="*/ 2359554 w 114"/>
              <a:gd name="T73" fmla="*/ 6541505 h 79"/>
              <a:gd name="T74" fmla="*/ 3014885 w 114"/>
              <a:gd name="T75" fmla="*/ 5364142 h 79"/>
              <a:gd name="T76" fmla="*/ 3145952 w 114"/>
              <a:gd name="T77" fmla="*/ 5102627 h 79"/>
              <a:gd name="T78" fmla="*/ 3145952 w 114"/>
              <a:gd name="T79" fmla="*/ 3924903 h 79"/>
              <a:gd name="T80" fmla="*/ 6030133 w 114"/>
              <a:gd name="T81" fmla="*/ 2355086 h 79"/>
              <a:gd name="T82" fmla="*/ 6685464 w 114"/>
              <a:gd name="T83" fmla="*/ 1439240 h 79"/>
              <a:gd name="T84" fmla="*/ 6816530 w 114"/>
              <a:gd name="T85" fmla="*/ 1439240 h 79"/>
              <a:gd name="T86" fmla="*/ 8258621 w 114"/>
              <a:gd name="T87" fmla="*/ 1308301 h 79"/>
              <a:gd name="T88" fmla="*/ 8913952 w 114"/>
              <a:gd name="T89" fmla="*/ 784908 h 79"/>
              <a:gd name="T90" fmla="*/ 8913952 w 114"/>
              <a:gd name="T91" fmla="*/ 0 h 79"/>
              <a:gd name="T92" fmla="*/ 9045018 w 114"/>
              <a:gd name="T93" fmla="*/ 0 h 79"/>
              <a:gd name="T94" fmla="*/ 8913952 w 114"/>
              <a:gd name="T95" fmla="*/ 1570178 h 7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4" h="79">
                <a:moveTo>
                  <a:pt x="68" y="12"/>
                </a:moveTo>
                <a:cubicBezTo>
                  <a:pt x="68" y="16"/>
                  <a:pt x="73" y="20"/>
                  <a:pt x="78" y="20"/>
                </a:cubicBezTo>
                <a:cubicBezTo>
                  <a:pt x="84" y="21"/>
                  <a:pt x="87" y="24"/>
                  <a:pt x="88" y="27"/>
                </a:cubicBezTo>
                <a:lnTo>
                  <a:pt x="88" y="39"/>
                </a:lnTo>
                <a:cubicBezTo>
                  <a:pt x="87" y="41"/>
                  <a:pt x="87" y="44"/>
                  <a:pt x="90" y="46"/>
                </a:cubicBezTo>
                <a:cubicBezTo>
                  <a:pt x="91" y="50"/>
                  <a:pt x="91" y="60"/>
                  <a:pt x="91" y="61"/>
                </a:cubicBezTo>
                <a:cubicBezTo>
                  <a:pt x="91" y="64"/>
                  <a:pt x="91" y="64"/>
                  <a:pt x="92" y="63"/>
                </a:cubicBezTo>
                <a:cubicBezTo>
                  <a:pt x="95" y="61"/>
                  <a:pt x="100" y="61"/>
                  <a:pt x="101" y="61"/>
                </a:cubicBezTo>
                <a:cubicBezTo>
                  <a:pt x="104" y="60"/>
                  <a:pt x="106" y="60"/>
                  <a:pt x="109" y="61"/>
                </a:cubicBezTo>
                <a:cubicBezTo>
                  <a:pt x="110" y="61"/>
                  <a:pt x="112" y="61"/>
                  <a:pt x="113" y="61"/>
                </a:cubicBezTo>
                <a:cubicBezTo>
                  <a:pt x="111" y="64"/>
                  <a:pt x="109" y="66"/>
                  <a:pt x="106" y="68"/>
                </a:cubicBezTo>
                <a:cubicBezTo>
                  <a:pt x="105" y="68"/>
                  <a:pt x="104" y="68"/>
                  <a:pt x="104" y="68"/>
                </a:cubicBezTo>
                <a:lnTo>
                  <a:pt x="92" y="68"/>
                </a:lnTo>
                <a:lnTo>
                  <a:pt x="92" y="75"/>
                </a:lnTo>
                <a:cubicBezTo>
                  <a:pt x="92" y="75"/>
                  <a:pt x="91" y="76"/>
                  <a:pt x="91" y="76"/>
                </a:cubicBezTo>
                <a:cubicBezTo>
                  <a:pt x="88" y="77"/>
                  <a:pt x="85" y="78"/>
                  <a:pt x="83" y="78"/>
                </a:cubicBezTo>
                <a:cubicBezTo>
                  <a:pt x="82" y="77"/>
                  <a:pt x="81" y="75"/>
                  <a:pt x="80" y="74"/>
                </a:cubicBezTo>
                <a:cubicBezTo>
                  <a:pt x="78" y="71"/>
                  <a:pt x="77" y="66"/>
                  <a:pt x="77" y="65"/>
                </a:cubicBezTo>
                <a:cubicBezTo>
                  <a:pt x="77" y="68"/>
                  <a:pt x="76" y="76"/>
                  <a:pt x="76" y="76"/>
                </a:cubicBezTo>
                <a:cubicBezTo>
                  <a:pt x="76" y="76"/>
                  <a:pt x="71" y="78"/>
                  <a:pt x="60" y="78"/>
                </a:cubicBezTo>
                <a:cubicBezTo>
                  <a:pt x="49" y="78"/>
                  <a:pt x="37" y="76"/>
                  <a:pt x="37" y="76"/>
                </a:cubicBezTo>
                <a:cubicBezTo>
                  <a:pt x="39" y="68"/>
                  <a:pt x="36" y="59"/>
                  <a:pt x="36" y="59"/>
                </a:cubicBezTo>
                <a:cubicBezTo>
                  <a:pt x="36" y="61"/>
                  <a:pt x="29" y="66"/>
                  <a:pt x="26" y="68"/>
                </a:cubicBezTo>
                <a:cubicBezTo>
                  <a:pt x="24" y="70"/>
                  <a:pt x="23" y="71"/>
                  <a:pt x="22" y="73"/>
                </a:cubicBezTo>
                <a:cubicBezTo>
                  <a:pt x="17" y="69"/>
                  <a:pt x="12" y="65"/>
                  <a:pt x="8" y="61"/>
                </a:cubicBezTo>
                <a:cubicBezTo>
                  <a:pt x="6" y="59"/>
                  <a:pt x="4" y="56"/>
                  <a:pt x="3" y="54"/>
                </a:cubicBezTo>
                <a:cubicBezTo>
                  <a:pt x="2" y="50"/>
                  <a:pt x="2" y="47"/>
                  <a:pt x="2" y="46"/>
                </a:cubicBezTo>
                <a:lnTo>
                  <a:pt x="0" y="45"/>
                </a:lnTo>
                <a:cubicBezTo>
                  <a:pt x="0" y="44"/>
                  <a:pt x="0" y="43"/>
                  <a:pt x="0" y="43"/>
                </a:cubicBezTo>
                <a:lnTo>
                  <a:pt x="12" y="36"/>
                </a:lnTo>
                <a:cubicBezTo>
                  <a:pt x="12" y="34"/>
                  <a:pt x="13" y="31"/>
                  <a:pt x="13" y="31"/>
                </a:cubicBezTo>
                <a:cubicBezTo>
                  <a:pt x="12" y="31"/>
                  <a:pt x="12" y="30"/>
                  <a:pt x="12" y="30"/>
                </a:cubicBezTo>
                <a:cubicBezTo>
                  <a:pt x="12" y="29"/>
                  <a:pt x="12" y="27"/>
                  <a:pt x="13" y="28"/>
                </a:cubicBezTo>
                <a:cubicBezTo>
                  <a:pt x="14" y="29"/>
                  <a:pt x="17" y="30"/>
                  <a:pt x="17" y="31"/>
                </a:cubicBezTo>
                <a:cubicBezTo>
                  <a:pt x="18" y="32"/>
                  <a:pt x="17" y="37"/>
                  <a:pt x="17" y="39"/>
                </a:cubicBezTo>
                <a:cubicBezTo>
                  <a:pt x="16" y="41"/>
                  <a:pt x="14" y="43"/>
                  <a:pt x="14" y="46"/>
                </a:cubicBezTo>
                <a:cubicBezTo>
                  <a:pt x="14" y="48"/>
                  <a:pt x="18" y="50"/>
                  <a:pt x="18" y="50"/>
                </a:cubicBezTo>
                <a:cubicBezTo>
                  <a:pt x="20" y="46"/>
                  <a:pt x="22" y="43"/>
                  <a:pt x="23" y="41"/>
                </a:cubicBezTo>
                <a:cubicBezTo>
                  <a:pt x="24" y="41"/>
                  <a:pt x="24" y="40"/>
                  <a:pt x="24" y="39"/>
                </a:cubicBezTo>
                <a:cubicBezTo>
                  <a:pt x="22" y="33"/>
                  <a:pt x="24" y="30"/>
                  <a:pt x="24" y="30"/>
                </a:cubicBezTo>
                <a:cubicBezTo>
                  <a:pt x="24" y="30"/>
                  <a:pt x="45" y="20"/>
                  <a:pt x="46" y="18"/>
                </a:cubicBezTo>
                <a:cubicBezTo>
                  <a:pt x="53" y="16"/>
                  <a:pt x="51" y="11"/>
                  <a:pt x="51" y="11"/>
                </a:cubicBezTo>
                <a:lnTo>
                  <a:pt x="52" y="11"/>
                </a:lnTo>
                <a:cubicBezTo>
                  <a:pt x="57" y="14"/>
                  <a:pt x="60" y="11"/>
                  <a:pt x="63" y="10"/>
                </a:cubicBezTo>
                <a:cubicBezTo>
                  <a:pt x="63" y="10"/>
                  <a:pt x="66" y="8"/>
                  <a:pt x="68" y="6"/>
                </a:cubicBezTo>
                <a:cubicBezTo>
                  <a:pt x="68" y="5"/>
                  <a:pt x="68" y="3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3"/>
                  <a:pt x="68" y="8"/>
                  <a:pt x="68" y="12"/>
                </a:cubicBezTo>
              </a:path>
            </a:pathLst>
          </a:custGeom>
          <a:solidFill>
            <a:srgbClr val="D85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3" name="Freeform 3569">
            <a:extLst>
              <a:ext uri="{FF2B5EF4-FFF2-40B4-BE49-F238E27FC236}">
                <a16:creationId xmlns:a16="http://schemas.microsoft.com/office/drawing/2014/main" id="{60EF9FB0-25AF-9041-88A2-010A4F99F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325688"/>
            <a:ext cx="22225" cy="14287"/>
          </a:xfrm>
          <a:custGeom>
            <a:avLst/>
            <a:gdLst>
              <a:gd name="T0" fmla="*/ 7699323 w 61"/>
              <a:gd name="T1" fmla="*/ 2185563 h 41"/>
              <a:gd name="T2" fmla="*/ 7964930 w 61"/>
              <a:gd name="T3" fmla="*/ 3035813 h 41"/>
              <a:gd name="T4" fmla="*/ 7566702 w 61"/>
              <a:gd name="T5" fmla="*/ 3642837 h 41"/>
              <a:gd name="T6" fmla="*/ 6106410 w 61"/>
              <a:gd name="T7" fmla="*/ 4614353 h 41"/>
              <a:gd name="T8" fmla="*/ 4115268 w 61"/>
              <a:gd name="T9" fmla="*/ 4857232 h 41"/>
              <a:gd name="T10" fmla="*/ 2124127 w 61"/>
              <a:gd name="T11" fmla="*/ 4614353 h 41"/>
              <a:gd name="T12" fmla="*/ 530850 w 61"/>
              <a:gd name="T13" fmla="*/ 3642837 h 41"/>
              <a:gd name="T14" fmla="*/ 0 w 61"/>
              <a:gd name="T15" fmla="*/ 2428442 h 41"/>
              <a:gd name="T16" fmla="*/ 530850 w 61"/>
              <a:gd name="T17" fmla="*/ 1214395 h 41"/>
              <a:gd name="T18" fmla="*/ 2124127 w 61"/>
              <a:gd name="T19" fmla="*/ 242879 h 41"/>
              <a:gd name="T20" fmla="*/ 4115268 w 61"/>
              <a:gd name="T21" fmla="*/ 0 h 41"/>
              <a:gd name="T22" fmla="*/ 6106410 w 61"/>
              <a:gd name="T23" fmla="*/ 242879 h 41"/>
              <a:gd name="T24" fmla="*/ 7566702 w 61"/>
              <a:gd name="T25" fmla="*/ 1214395 h 41"/>
              <a:gd name="T26" fmla="*/ 7699323 w 61"/>
              <a:gd name="T27" fmla="*/ 1457274 h 41"/>
              <a:gd name="T28" fmla="*/ 7699323 w 61"/>
              <a:gd name="T29" fmla="*/ 2185563 h 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41">
                <a:moveTo>
                  <a:pt x="58" y="18"/>
                </a:moveTo>
                <a:cubicBezTo>
                  <a:pt x="57" y="20"/>
                  <a:pt x="57" y="23"/>
                  <a:pt x="60" y="25"/>
                </a:cubicBezTo>
                <a:cubicBezTo>
                  <a:pt x="59" y="27"/>
                  <a:pt x="58" y="28"/>
                  <a:pt x="57" y="30"/>
                </a:cubicBezTo>
                <a:cubicBezTo>
                  <a:pt x="54" y="33"/>
                  <a:pt x="51" y="36"/>
                  <a:pt x="46" y="38"/>
                </a:cubicBezTo>
                <a:cubicBezTo>
                  <a:pt x="41" y="40"/>
                  <a:pt x="36" y="40"/>
                  <a:pt x="31" y="40"/>
                </a:cubicBezTo>
                <a:cubicBezTo>
                  <a:pt x="25" y="40"/>
                  <a:pt x="20" y="40"/>
                  <a:pt x="16" y="38"/>
                </a:cubicBezTo>
                <a:cubicBezTo>
                  <a:pt x="11" y="36"/>
                  <a:pt x="6" y="33"/>
                  <a:pt x="4" y="30"/>
                </a:cubicBezTo>
                <a:cubicBezTo>
                  <a:pt x="1" y="26"/>
                  <a:pt x="0" y="24"/>
                  <a:pt x="0" y="20"/>
                </a:cubicBezTo>
                <a:cubicBezTo>
                  <a:pt x="0" y="16"/>
                  <a:pt x="1" y="13"/>
                  <a:pt x="4" y="10"/>
                </a:cubicBezTo>
                <a:cubicBezTo>
                  <a:pt x="6" y="7"/>
                  <a:pt x="11" y="3"/>
                  <a:pt x="16" y="2"/>
                </a:cubicBezTo>
                <a:cubicBezTo>
                  <a:pt x="20" y="0"/>
                  <a:pt x="25" y="0"/>
                  <a:pt x="31" y="0"/>
                </a:cubicBezTo>
                <a:cubicBezTo>
                  <a:pt x="36" y="0"/>
                  <a:pt x="41" y="0"/>
                  <a:pt x="46" y="2"/>
                </a:cubicBezTo>
                <a:cubicBezTo>
                  <a:pt x="51" y="3"/>
                  <a:pt x="54" y="7"/>
                  <a:pt x="57" y="10"/>
                </a:cubicBezTo>
                <a:cubicBezTo>
                  <a:pt x="57" y="10"/>
                  <a:pt x="58" y="11"/>
                  <a:pt x="58" y="12"/>
                </a:cubicBezTo>
                <a:lnTo>
                  <a:pt x="58" y="18"/>
                </a:lnTo>
              </a:path>
            </a:pathLst>
          </a:custGeom>
          <a:solidFill>
            <a:srgbClr val="E9A1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4" name="Freeform 3570">
            <a:extLst>
              <a:ext uri="{FF2B5EF4-FFF2-40B4-BE49-F238E27FC236}">
                <a16:creationId xmlns:a16="http://schemas.microsoft.com/office/drawing/2014/main" id="{DC4788FF-55DF-2B4E-97B5-566545B2D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17750"/>
            <a:ext cx="44450" cy="30163"/>
          </a:xfrm>
          <a:custGeom>
            <a:avLst/>
            <a:gdLst>
              <a:gd name="T0" fmla="*/ 10665491 w 124"/>
              <a:gd name="T1" fmla="*/ 9905093 h 83"/>
              <a:gd name="T2" fmla="*/ 10022758 w 124"/>
              <a:gd name="T3" fmla="*/ 8848298 h 83"/>
              <a:gd name="T4" fmla="*/ 7966946 w 124"/>
              <a:gd name="T5" fmla="*/ 10301210 h 83"/>
              <a:gd name="T6" fmla="*/ 9894427 w 124"/>
              <a:gd name="T7" fmla="*/ 10037011 h 83"/>
              <a:gd name="T8" fmla="*/ 10408469 w 124"/>
              <a:gd name="T9" fmla="*/ 9772812 h 83"/>
              <a:gd name="T10" fmla="*/ 11307865 w 124"/>
              <a:gd name="T11" fmla="*/ 10697326 h 83"/>
              <a:gd name="T12" fmla="*/ 11950598 w 124"/>
              <a:gd name="T13" fmla="*/ 8980579 h 83"/>
              <a:gd name="T14" fmla="*/ 14391763 w 124"/>
              <a:gd name="T15" fmla="*/ 9112497 h 83"/>
              <a:gd name="T16" fmla="*/ 11950598 w 124"/>
              <a:gd name="T17" fmla="*/ 8980579 h 83"/>
              <a:gd name="T18" fmla="*/ 11307865 w 124"/>
              <a:gd name="T19" fmla="*/ 10829607 h 83"/>
              <a:gd name="T20" fmla="*/ 7838614 w 124"/>
              <a:gd name="T21" fmla="*/ 10301210 h 83"/>
              <a:gd name="T22" fmla="*/ 6553507 w 124"/>
              <a:gd name="T23" fmla="*/ 10169292 h 83"/>
              <a:gd name="T24" fmla="*/ 4626026 w 124"/>
              <a:gd name="T25" fmla="*/ 7791866 h 83"/>
              <a:gd name="T26" fmla="*/ 2955567 w 124"/>
              <a:gd name="T27" fmla="*/ 9772812 h 83"/>
              <a:gd name="T28" fmla="*/ 4626026 w 124"/>
              <a:gd name="T29" fmla="*/ 7791866 h 83"/>
              <a:gd name="T30" fmla="*/ 6553507 w 124"/>
              <a:gd name="T31" fmla="*/ 10169292 h 83"/>
              <a:gd name="T32" fmla="*/ 2955567 w 124"/>
              <a:gd name="T33" fmla="*/ 9772812 h 83"/>
              <a:gd name="T34" fmla="*/ 2698545 w 124"/>
              <a:gd name="T35" fmla="*/ 10037011 h 83"/>
              <a:gd name="T36" fmla="*/ 2955567 w 124"/>
              <a:gd name="T37" fmla="*/ 9772812 h 83"/>
              <a:gd name="T38" fmla="*/ 2698545 w 124"/>
              <a:gd name="T39" fmla="*/ 10037011 h 83"/>
              <a:gd name="T40" fmla="*/ 2569855 w 124"/>
              <a:gd name="T41" fmla="*/ 10037011 h 83"/>
              <a:gd name="T42" fmla="*/ 1799150 w 124"/>
              <a:gd name="T43" fmla="*/ 9772812 h 83"/>
              <a:gd name="T44" fmla="*/ 385353 w 124"/>
              <a:gd name="T45" fmla="*/ 6603153 h 83"/>
              <a:gd name="T46" fmla="*/ 0 w 124"/>
              <a:gd name="T47" fmla="*/ 5810920 h 83"/>
              <a:gd name="T48" fmla="*/ 1799150 w 124"/>
              <a:gd name="T49" fmla="*/ 4094173 h 83"/>
              <a:gd name="T50" fmla="*/ 128331 w 124"/>
              <a:gd name="T51" fmla="*/ 5810920 h 83"/>
              <a:gd name="T52" fmla="*/ 514043 w 124"/>
              <a:gd name="T53" fmla="*/ 6603153 h 83"/>
              <a:gd name="T54" fmla="*/ 1799150 w 124"/>
              <a:gd name="T55" fmla="*/ 9508613 h 83"/>
              <a:gd name="T56" fmla="*/ 2569855 w 124"/>
              <a:gd name="T57" fmla="*/ 10037011 h 83"/>
              <a:gd name="T58" fmla="*/ 14777474 w 124"/>
              <a:gd name="T59" fmla="*/ 9112497 h 83"/>
              <a:gd name="T60" fmla="*/ 14648784 w 124"/>
              <a:gd name="T61" fmla="*/ 8980579 h 83"/>
              <a:gd name="T62" fmla="*/ 14648784 w 124"/>
              <a:gd name="T63" fmla="*/ 8716380 h 83"/>
              <a:gd name="T64" fmla="*/ 15419848 w 124"/>
              <a:gd name="T65" fmla="*/ 8848298 h 83"/>
              <a:gd name="T66" fmla="*/ 14777474 w 124"/>
              <a:gd name="T67" fmla="*/ 8848298 h 83"/>
              <a:gd name="T68" fmla="*/ 14648784 w 124"/>
              <a:gd name="T69" fmla="*/ 8980579 h 83"/>
              <a:gd name="T70" fmla="*/ 15805560 w 124"/>
              <a:gd name="T71" fmla="*/ 8716380 h 83"/>
              <a:gd name="T72" fmla="*/ 14263431 w 124"/>
              <a:gd name="T73" fmla="*/ 8056065 h 83"/>
              <a:gd name="T74" fmla="*/ 11950598 w 124"/>
              <a:gd name="T75" fmla="*/ 8452181 h 83"/>
              <a:gd name="T76" fmla="*/ 11564886 w 124"/>
              <a:gd name="T77" fmla="*/ 6207037 h 83"/>
              <a:gd name="T78" fmla="*/ 11436555 w 124"/>
              <a:gd name="T79" fmla="*/ 3565775 h 83"/>
              <a:gd name="T80" fmla="*/ 8866341 w 124"/>
              <a:gd name="T81" fmla="*/ 1716747 h 83"/>
              <a:gd name="T82" fmla="*/ 8866341 w 124"/>
              <a:gd name="T83" fmla="*/ 792233 h 83"/>
              <a:gd name="T84" fmla="*/ 7966946 w 124"/>
              <a:gd name="T85" fmla="*/ 1584829 h 83"/>
              <a:gd name="T86" fmla="*/ 6167796 w 124"/>
              <a:gd name="T87" fmla="*/ 2509344 h 83"/>
              <a:gd name="T88" fmla="*/ 3212588 w 124"/>
              <a:gd name="T89" fmla="*/ 5150605 h 83"/>
              <a:gd name="T90" fmla="*/ 2569855 w 124"/>
              <a:gd name="T91" fmla="*/ 6603153 h 83"/>
              <a:gd name="T92" fmla="*/ 2184502 w 124"/>
              <a:gd name="T93" fmla="*/ 5414804 h 83"/>
              <a:gd name="T94" fmla="*/ 2312834 w 124"/>
              <a:gd name="T95" fmla="*/ 4094173 h 83"/>
              <a:gd name="T96" fmla="*/ 1670460 w 124"/>
              <a:gd name="T97" fmla="*/ 3697693 h 83"/>
              <a:gd name="T98" fmla="*/ 2441524 w 124"/>
              <a:gd name="T99" fmla="*/ 4094173 h 83"/>
              <a:gd name="T100" fmla="*/ 2312834 w 124"/>
              <a:gd name="T101" fmla="*/ 5414804 h 83"/>
              <a:gd name="T102" fmla="*/ 2569855 w 124"/>
              <a:gd name="T103" fmla="*/ 6603153 h 83"/>
              <a:gd name="T104" fmla="*/ 3212588 w 124"/>
              <a:gd name="T105" fmla="*/ 5414804 h 83"/>
              <a:gd name="T106" fmla="*/ 6167796 w 124"/>
              <a:gd name="T107" fmla="*/ 2377062 h 83"/>
              <a:gd name="T108" fmla="*/ 7966946 w 124"/>
              <a:gd name="T109" fmla="*/ 1452912 h 83"/>
              <a:gd name="T110" fmla="*/ 8738010 w 124"/>
              <a:gd name="T111" fmla="*/ 792233 h 83"/>
              <a:gd name="T112" fmla="*/ 8866341 w 124"/>
              <a:gd name="T113" fmla="*/ 0 h 83"/>
              <a:gd name="T114" fmla="*/ 9123363 w 124"/>
              <a:gd name="T115" fmla="*/ 0 h 83"/>
              <a:gd name="T116" fmla="*/ 10279779 w 124"/>
              <a:gd name="T117" fmla="*/ 2641261 h 83"/>
              <a:gd name="T118" fmla="*/ 11564886 w 124"/>
              <a:gd name="T119" fmla="*/ 5150605 h 83"/>
              <a:gd name="T120" fmla="*/ 11950598 w 124"/>
              <a:gd name="T121" fmla="*/ 8187983 h 83"/>
              <a:gd name="T122" fmla="*/ 14263431 w 124"/>
              <a:gd name="T123" fmla="*/ 7924147 h 83"/>
              <a:gd name="T124" fmla="*/ 15805560 w 124"/>
              <a:gd name="T125" fmla="*/ 8716380 h 8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4" h="83">
                <a:moveTo>
                  <a:pt x="88" y="82"/>
                </a:moveTo>
                <a:cubicBezTo>
                  <a:pt x="85" y="82"/>
                  <a:pt x="83" y="78"/>
                  <a:pt x="83" y="75"/>
                </a:cubicBezTo>
                <a:cubicBezTo>
                  <a:pt x="81" y="75"/>
                  <a:pt x="81" y="74"/>
                  <a:pt x="80" y="74"/>
                </a:cubicBezTo>
                <a:cubicBezTo>
                  <a:pt x="80" y="72"/>
                  <a:pt x="79" y="69"/>
                  <a:pt x="78" y="67"/>
                </a:cubicBezTo>
                <a:lnTo>
                  <a:pt x="78" y="76"/>
                </a:lnTo>
                <a:cubicBezTo>
                  <a:pt x="77" y="77"/>
                  <a:pt x="73" y="78"/>
                  <a:pt x="62" y="78"/>
                </a:cubicBezTo>
                <a:cubicBezTo>
                  <a:pt x="61" y="78"/>
                  <a:pt x="61" y="78"/>
                  <a:pt x="61" y="78"/>
                </a:cubicBezTo>
                <a:cubicBezTo>
                  <a:pt x="73" y="78"/>
                  <a:pt x="77" y="76"/>
                  <a:pt x="77" y="76"/>
                </a:cubicBezTo>
                <a:cubicBezTo>
                  <a:pt x="77" y="74"/>
                  <a:pt x="78" y="68"/>
                  <a:pt x="78" y="66"/>
                </a:cubicBezTo>
                <a:cubicBezTo>
                  <a:pt x="78" y="66"/>
                  <a:pt x="80" y="72"/>
                  <a:pt x="81" y="74"/>
                </a:cubicBezTo>
                <a:cubicBezTo>
                  <a:pt x="83" y="74"/>
                  <a:pt x="83" y="75"/>
                  <a:pt x="83" y="75"/>
                </a:cubicBezTo>
                <a:cubicBezTo>
                  <a:pt x="84" y="78"/>
                  <a:pt x="86" y="81"/>
                  <a:pt x="88" y="81"/>
                </a:cubicBezTo>
                <a:cubicBezTo>
                  <a:pt x="91" y="81"/>
                  <a:pt x="93" y="78"/>
                  <a:pt x="93" y="78"/>
                </a:cubicBezTo>
                <a:lnTo>
                  <a:pt x="93" y="68"/>
                </a:lnTo>
                <a:lnTo>
                  <a:pt x="106" y="67"/>
                </a:lnTo>
                <a:cubicBezTo>
                  <a:pt x="108" y="68"/>
                  <a:pt x="110" y="69"/>
                  <a:pt x="112" y="69"/>
                </a:cubicBezTo>
                <a:cubicBezTo>
                  <a:pt x="110" y="69"/>
                  <a:pt x="108" y="68"/>
                  <a:pt x="106" y="68"/>
                </a:cubicBezTo>
                <a:lnTo>
                  <a:pt x="93" y="68"/>
                </a:lnTo>
                <a:lnTo>
                  <a:pt x="94" y="77"/>
                </a:lnTo>
                <a:cubicBezTo>
                  <a:pt x="93" y="78"/>
                  <a:pt x="92" y="82"/>
                  <a:pt x="88" y="82"/>
                </a:cubicBezTo>
                <a:close/>
                <a:moveTo>
                  <a:pt x="51" y="77"/>
                </a:moveTo>
                <a:cubicBezTo>
                  <a:pt x="54" y="77"/>
                  <a:pt x="58" y="78"/>
                  <a:pt x="61" y="78"/>
                </a:cubicBezTo>
                <a:cubicBezTo>
                  <a:pt x="61" y="78"/>
                  <a:pt x="61" y="78"/>
                  <a:pt x="61" y="78"/>
                </a:cubicBezTo>
                <a:cubicBezTo>
                  <a:pt x="57" y="78"/>
                  <a:pt x="54" y="78"/>
                  <a:pt x="51" y="77"/>
                </a:cubicBezTo>
                <a:close/>
                <a:moveTo>
                  <a:pt x="39" y="76"/>
                </a:moveTo>
                <a:cubicBezTo>
                  <a:pt x="39" y="69"/>
                  <a:pt x="37" y="62"/>
                  <a:pt x="36" y="59"/>
                </a:cubicBezTo>
                <a:cubicBezTo>
                  <a:pt x="36" y="62"/>
                  <a:pt x="31" y="67"/>
                  <a:pt x="28" y="69"/>
                </a:cubicBezTo>
                <a:cubicBezTo>
                  <a:pt x="26" y="70"/>
                  <a:pt x="25" y="72"/>
                  <a:pt x="23" y="74"/>
                </a:cubicBezTo>
                <a:cubicBezTo>
                  <a:pt x="24" y="72"/>
                  <a:pt x="25" y="70"/>
                  <a:pt x="27" y="69"/>
                </a:cubicBezTo>
                <a:cubicBezTo>
                  <a:pt x="30" y="66"/>
                  <a:pt x="36" y="61"/>
                  <a:pt x="36" y="59"/>
                </a:cubicBezTo>
                <a:cubicBezTo>
                  <a:pt x="37" y="59"/>
                  <a:pt x="41" y="68"/>
                  <a:pt x="40" y="76"/>
                </a:cubicBezTo>
                <a:cubicBezTo>
                  <a:pt x="40" y="76"/>
                  <a:pt x="45" y="77"/>
                  <a:pt x="51" y="77"/>
                </a:cubicBezTo>
                <a:cubicBezTo>
                  <a:pt x="44" y="77"/>
                  <a:pt x="39" y="76"/>
                  <a:pt x="39" y="76"/>
                </a:cubicBezTo>
                <a:close/>
                <a:moveTo>
                  <a:pt x="23" y="74"/>
                </a:moveTo>
                <a:cubicBezTo>
                  <a:pt x="23" y="74"/>
                  <a:pt x="23" y="74"/>
                  <a:pt x="23" y="74"/>
                </a:cubicBezTo>
                <a:cubicBezTo>
                  <a:pt x="23" y="75"/>
                  <a:pt x="22" y="75"/>
                  <a:pt x="21" y="76"/>
                </a:cubicBezTo>
                <a:cubicBezTo>
                  <a:pt x="21" y="75"/>
                  <a:pt x="23" y="75"/>
                  <a:pt x="23" y="74"/>
                </a:cubicBezTo>
                <a:cubicBezTo>
                  <a:pt x="23" y="74"/>
                  <a:pt x="23" y="74"/>
                  <a:pt x="23" y="74"/>
                </a:cubicBezTo>
                <a:close/>
                <a:moveTo>
                  <a:pt x="20" y="76"/>
                </a:moveTo>
                <a:cubicBezTo>
                  <a:pt x="21" y="76"/>
                  <a:pt x="21" y="76"/>
                  <a:pt x="21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6"/>
                  <a:pt x="21" y="76"/>
                  <a:pt x="20" y="76"/>
                </a:cubicBezTo>
                <a:close/>
                <a:moveTo>
                  <a:pt x="18" y="76"/>
                </a:moveTo>
                <a:cubicBezTo>
                  <a:pt x="17" y="75"/>
                  <a:pt x="14" y="74"/>
                  <a:pt x="14" y="74"/>
                </a:cubicBezTo>
                <a:cubicBezTo>
                  <a:pt x="13" y="73"/>
                  <a:pt x="11" y="72"/>
                  <a:pt x="8" y="68"/>
                </a:cubicBezTo>
                <a:cubicBezTo>
                  <a:pt x="5" y="63"/>
                  <a:pt x="4" y="55"/>
                  <a:pt x="3" y="50"/>
                </a:cubicBezTo>
                <a:lnTo>
                  <a:pt x="3" y="47"/>
                </a:lnTo>
                <a:lnTo>
                  <a:pt x="0" y="44"/>
                </a:lnTo>
                <a:lnTo>
                  <a:pt x="13" y="36"/>
                </a:lnTo>
                <a:cubicBezTo>
                  <a:pt x="13" y="34"/>
                  <a:pt x="14" y="32"/>
                  <a:pt x="14" y="31"/>
                </a:cubicBezTo>
                <a:cubicBezTo>
                  <a:pt x="14" y="32"/>
                  <a:pt x="13" y="35"/>
                  <a:pt x="14" y="36"/>
                </a:cubicBezTo>
                <a:lnTo>
                  <a:pt x="1" y="44"/>
                </a:lnTo>
                <a:cubicBezTo>
                  <a:pt x="2" y="44"/>
                  <a:pt x="3" y="46"/>
                  <a:pt x="3" y="46"/>
                </a:cubicBezTo>
                <a:cubicBezTo>
                  <a:pt x="4" y="47"/>
                  <a:pt x="4" y="47"/>
                  <a:pt x="4" y="50"/>
                </a:cubicBezTo>
                <a:cubicBezTo>
                  <a:pt x="4" y="55"/>
                  <a:pt x="5" y="63"/>
                  <a:pt x="8" y="68"/>
                </a:cubicBezTo>
                <a:cubicBezTo>
                  <a:pt x="11" y="72"/>
                  <a:pt x="13" y="72"/>
                  <a:pt x="14" y="72"/>
                </a:cubicBezTo>
                <a:cubicBezTo>
                  <a:pt x="16" y="74"/>
                  <a:pt x="18" y="75"/>
                  <a:pt x="18" y="75"/>
                </a:cubicBezTo>
                <a:cubicBezTo>
                  <a:pt x="18" y="75"/>
                  <a:pt x="19" y="76"/>
                  <a:pt x="20" y="76"/>
                </a:cubicBezTo>
                <a:cubicBezTo>
                  <a:pt x="19" y="76"/>
                  <a:pt x="18" y="76"/>
                  <a:pt x="18" y="76"/>
                </a:cubicBezTo>
                <a:close/>
                <a:moveTo>
                  <a:pt x="115" y="69"/>
                </a:moveTo>
                <a:lnTo>
                  <a:pt x="113" y="69"/>
                </a:lnTo>
                <a:cubicBezTo>
                  <a:pt x="114" y="69"/>
                  <a:pt x="114" y="68"/>
                  <a:pt x="114" y="68"/>
                </a:cubicBezTo>
                <a:lnTo>
                  <a:pt x="115" y="69"/>
                </a:lnTo>
                <a:close/>
                <a:moveTo>
                  <a:pt x="114" y="66"/>
                </a:moveTo>
                <a:cubicBezTo>
                  <a:pt x="116" y="67"/>
                  <a:pt x="117" y="67"/>
                  <a:pt x="117" y="67"/>
                </a:cubicBezTo>
                <a:lnTo>
                  <a:pt x="120" y="67"/>
                </a:lnTo>
                <a:lnTo>
                  <a:pt x="117" y="68"/>
                </a:lnTo>
                <a:lnTo>
                  <a:pt x="115" y="67"/>
                </a:lnTo>
                <a:lnTo>
                  <a:pt x="115" y="68"/>
                </a:lnTo>
                <a:cubicBezTo>
                  <a:pt x="115" y="68"/>
                  <a:pt x="115" y="68"/>
                  <a:pt x="114" y="68"/>
                </a:cubicBezTo>
                <a:lnTo>
                  <a:pt x="114" y="66"/>
                </a:lnTo>
                <a:close/>
                <a:moveTo>
                  <a:pt x="123" y="66"/>
                </a:moveTo>
                <a:cubicBezTo>
                  <a:pt x="121" y="65"/>
                  <a:pt x="118" y="64"/>
                  <a:pt x="117" y="63"/>
                </a:cubicBezTo>
                <a:cubicBezTo>
                  <a:pt x="115" y="62"/>
                  <a:pt x="112" y="61"/>
                  <a:pt x="111" y="61"/>
                </a:cubicBezTo>
                <a:cubicBezTo>
                  <a:pt x="108" y="61"/>
                  <a:pt x="106" y="61"/>
                  <a:pt x="103" y="62"/>
                </a:cubicBezTo>
                <a:cubicBezTo>
                  <a:pt x="99" y="62"/>
                  <a:pt x="96" y="62"/>
                  <a:pt x="93" y="64"/>
                </a:cubicBezTo>
                <a:lnTo>
                  <a:pt x="93" y="62"/>
                </a:lnTo>
                <a:cubicBezTo>
                  <a:pt x="93" y="60"/>
                  <a:pt x="93" y="50"/>
                  <a:pt x="90" y="47"/>
                </a:cubicBezTo>
                <a:cubicBezTo>
                  <a:pt x="88" y="44"/>
                  <a:pt x="89" y="41"/>
                  <a:pt x="89" y="39"/>
                </a:cubicBezTo>
                <a:lnTo>
                  <a:pt x="89" y="27"/>
                </a:lnTo>
                <a:cubicBezTo>
                  <a:pt x="88" y="25"/>
                  <a:pt x="87" y="22"/>
                  <a:pt x="80" y="22"/>
                </a:cubicBezTo>
                <a:cubicBezTo>
                  <a:pt x="74" y="20"/>
                  <a:pt x="69" y="16"/>
                  <a:pt x="69" y="13"/>
                </a:cubicBezTo>
                <a:cubicBezTo>
                  <a:pt x="69" y="10"/>
                  <a:pt x="69" y="6"/>
                  <a:pt x="70" y="3"/>
                </a:cubicBezTo>
                <a:cubicBezTo>
                  <a:pt x="69" y="4"/>
                  <a:pt x="69" y="6"/>
                  <a:pt x="69" y="6"/>
                </a:cubicBezTo>
                <a:cubicBezTo>
                  <a:pt x="68" y="9"/>
                  <a:pt x="65" y="11"/>
                  <a:pt x="65" y="11"/>
                </a:cubicBezTo>
                <a:cubicBezTo>
                  <a:pt x="65" y="11"/>
                  <a:pt x="64" y="11"/>
                  <a:pt x="62" y="12"/>
                </a:cubicBezTo>
                <a:cubicBezTo>
                  <a:pt x="60" y="13"/>
                  <a:pt x="56" y="13"/>
                  <a:pt x="53" y="12"/>
                </a:cubicBezTo>
                <a:cubicBezTo>
                  <a:pt x="53" y="12"/>
                  <a:pt x="54" y="17"/>
                  <a:pt x="48" y="19"/>
                </a:cubicBezTo>
                <a:cubicBezTo>
                  <a:pt x="46" y="20"/>
                  <a:pt x="27" y="31"/>
                  <a:pt x="26" y="31"/>
                </a:cubicBezTo>
                <a:cubicBezTo>
                  <a:pt x="27" y="31"/>
                  <a:pt x="23" y="34"/>
                  <a:pt x="25" y="39"/>
                </a:cubicBezTo>
                <a:cubicBezTo>
                  <a:pt x="25" y="41"/>
                  <a:pt x="26" y="41"/>
                  <a:pt x="26" y="41"/>
                </a:cubicBezTo>
                <a:cubicBezTo>
                  <a:pt x="23" y="43"/>
                  <a:pt x="21" y="46"/>
                  <a:pt x="20" y="50"/>
                </a:cubicBezTo>
                <a:cubicBezTo>
                  <a:pt x="20" y="50"/>
                  <a:pt x="14" y="48"/>
                  <a:pt x="14" y="46"/>
                </a:cubicBezTo>
                <a:cubicBezTo>
                  <a:pt x="14" y="44"/>
                  <a:pt x="16" y="43"/>
                  <a:pt x="17" y="41"/>
                </a:cubicBezTo>
                <a:cubicBezTo>
                  <a:pt x="18" y="41"/>
                  <a:pt x="18" y="41"/>
                  <a:pt x="18" y="39"/>
                </a:cubicBezTo>
                <a:lnTo>
                  <a:pt x="18" y="31"/>
                </a:lnTo>
                <a:lnTo>
                  <a:pt x="16" y="29"/>
                </a:lnTo>
                <a:lnTo>
                  <a:pt x="13" y="28"/>
                </a:lnTo>
                <a:lnTo>
                  <a:pt x="14" y="28"/>
                </a:lnTo>
                <a:cubicBezTo>
                  <a:pt x="18" y="29"/>
                  <a:pt x="18" y="30"/>
                  <a:pt x="19" y="31"/>
                </a:cubicBezTo>
                <a:cubicBezTo>
                  <a:pt x="20" y="32"/>
                  <a:pt x="18" y="37"/>
                  <a:pt x="18" y="39"/>
                </a:cubicBezTo>
                <a:lnTo>
                  <a:pt x="18" y="41"/>
                </a:lnTo>
                <a:cubicBezTo>
                  <a:pt x="17" y="43"/>
                  <a:pt x="16" y="44"/>
                  <a:pt x="16" y="46"/>
                </a:cubicBezTo>
                <a:cubicBezTo>
                  <a:pt x="16" y="48"/>
                  <a:pt x="20" y="50"/>
                  <a:pt x="20" y="50"/>
                </a:cubicBezTo>
                <a:cubicBezTo>
                  <a:pt x="21" y="46"/>
                  <a:pt x="23" y="43"/>
                  <a:pt x="24" y="41"/>
                </a:cubicBezTo>
                <a:lnTo>
                  <a:pt x="25" y="41"/>
                </a:lnTo>
                <a:cubicBezTo>
                  <a:pt x="23" y="34"/>
                  <a:pt x="25" y="30"/>
                  <a:pt x="25" y="30"/>
                </a:cubicBezTo>
                <a:cubicBezTo>
                  <a:pt x="25" y="30"/>
                  <a:pt x="46" y="19"/>
                  <a:pt x="48" y="18"/>
                </a:cubicBezTo>
                <a:cubicBezTo>
                  <a:pt x="53" y="16"/>
                  <a:pt x="52" y="11"/>
                  <a:pt x="52" y="11"/>
                </a:cubicBezTo>
                <a:cubicBezTo>
                  <a:pt x="58" y="13"/>
                  <a:pt x="60" y="13"/>
                  <a:pt x="62" y="11"/>
                </a:cubicBezTo>
                <a:cubicBezTo>
                  <a:pt x="62" y="11"/>
                  <a:pt x="64" y="10"/>
                  <a:pt x="65" y="9"/>
                </a:cubicBezTo>
                <a:cubicBezTo>
                  <a:pt x="65" y="9"/>
                  <a:pt x="68" y="8"/>
                  <a:pt x="68" y="6"/>
                </a:cubicBezTo>
                <a:cubicBezTo>
                  <a:pt x="69" y="5"/>
                  <a:pt x="69" y="4"/>
                  <a:pt x="69" y="3"/>
                </a:cubicBezTo>
                <a:lnTo>
                  <a:pt x="69" y="0"/>
                </a:lnTo>
                <a:lnTo>
                  <a:pt x="70" y="0"/>
                </a:lnTo>
                <a:lnTo>
                  <a:pt x="71" y="0"/>
                </a:lnTo>
                <a:cubicBezTo>
                  <a:pt x="70" y="3"/>
                  <a:pt x="70" y="9"/>
                  <a:pt x="70" y="13"/>
                </a:cubicBezTo>
                <a:cubicBezTo>
                  <a:pt x="70" y="15"/>
                  <a:pt x="74" y="20"/>
                  <a:pt x="80" y="20"/>
                </a:cubicBezTo>
                <a:cubicBezTo>
                  <a:pt x="86" y="22"/>
                  <a:pt x="89" y="25"/>
                  <a:pt x="90" y="27"/>
                </a:cubicBezTo>
                <a:lnTo>
                  <a:pt x="90" y="39"/>
                </a:lnTo>
                <a:cubicBezTo>
                  <a:pt x="90" y="41"/>
                  <a:pt x="89" y="44"/>
                  <a:pt x="91" y="46"/>
                </a:cubicBezTo>
                <a:cubicBezTo>
                  <a:pt x="93" y="50"/>
                  <a:pt x="93" y="60"/>
                  <a:pt x="93" y="62"/>
                </a:cubicBezTo>
                <a:cubicBezTo>
                  <a:pt x="96" y="62"/>
                  <a:pt x="99" y="61"/>
                  <a:pt x="101" y="61"/>
                </a:cubicBezTo>
                <a:cubicBezTo>
                  <a:pt x="106" y="60"/>
                  <a:pt x="108" y="60"/>
                  <a:pt x="111" y="60"/>
                </a:cubicBezTo>
                <a:cubicBezTo>
                  <a:pt x="112" y="60"/>
                  <a:pt x="115" y="61"/>
                  <a:pt x="117" y="62"/>
                </a:cubicBezTo>
                <a:cubicBezTo>
                  <a:pt x="120" y="64"/>
                  <a:pt x="123" y="65"/>
                  <a:pt x="123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5" name="Freeform 3571">
            <a:extLst>
              <a:ext uri="{FF2B5EF4-FFF2-40B4-BE49-F238E27FC236}">
                <a16:creationId xmlns:a16="http://schemas.microsoft.com/office/drawing/2014/main" id="{9245916F-26E1-E940-94E0-0863956A9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2339975"/>
            <a:ext cx="3175" cy="1588"/>
          </a:xfrm>
          <a:custGeom>
            <a:avLst/>
            <a:gdLst>
              <a:gd name="T0" fmla="*/ 995539 w 9"/>
              <a:gd name="T1" fmla="*/ 350154 h 6"/>
              <a:gd name="T2" fmla="*/ 746831 w 9"/>
              <a:gd name="T3" fmla="*/ 210145 h 6"/>
              <a:gd name="T4" fmla="*/ 497769 w 9"/>
              <a:gd name="T5" fmla="*/ 140009 h 6"/>
              <a:gd name="T6" fmla="*/ 249061 w 9"/>
              <a:gd name="T7" fmla="*/ 70137 h 6"/>
              <a:gd name="T8" fmla="*/ 0 w 9"/>
              <a:gd name="T9" fmla="*/ 70137 h 6"/>
              <a:gd name="T10" fmla="*/ 249061 w 9"/>
              <a:gd name="T11" fmla="*/ 70137 h 6"/>
              <a:gd name="T12" fmla="*/ 373239 w 9"/>
              <a:gd name="T13" fmla="*/ 70137 h 6"/>
              <a:gd name="T14" fmla="*/ 746831 w 9"/>
              <a:gd name="T15" fmla="*/ 140009 h 6"/>
              <a:gd name="T16" fmla="*/ 995539 w 9"/>
              <a:gd name="T17" fmla="*/ 280282 h 6"/>
              <a:gd name="T18" fmla="*/ 995539 w 9"/>
              <a:gd name="T19" fmla="*/ 350154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6">
                <a:moveTo>
                  <a:pt x="8" y="5"/>
                </a:moveTo>
                <a:cubicBezTo>
                  <a:pt x="7" y="3"/>
                  <a:pt x="7" y="3"/>
                  <a:pt x="6" y="3"/>
                </a:cubicBezTo>
                <a:lnTo>
                  <a:pt x="4" y="2"/>
                </a:lnTo>
                <a:cubicBezTo>
                  <a:pt x="2" y="2"/>
                  <a:pt x="2" y="2"/>
                  <a:pt x="2" y="1"/>
                </a:cubicBezTo>
                <a:lnTo>
                  <a:pt x="0" y="1"/>
                </a:lnTo>
                <a:cubicBezTo>
                  <a:pt x="1" y="0"/>
                  <a:pt x="2" y="0"/>
                  <a:pt x="2" y="1"/>
                </a:cubicBezTo>
                <a:lnTo>
                  <a:pt x="3" y="1"/>
                </a:lnTo>
                <a:lnTo>
                  <a:pt x="6" y="2"/>
                </a:lnTo>
                <a:cubicBezTo>
                  <a:pt x="7" y="3"/>
                  <a:pt x="8" y="3"/>
                  <a:pt x="8" y="4"/>
                </a:cubicBezTo>
                <a:lnTo>
                  <a:pt x="8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6" name="Freeform 3572">
            <a:extLst>
              <a:ext uri="{FF2B5EF4-FFF2-40B4-BE49-F238E27FC236}">
                <a16:creationId xmlns:a16="http://schemas.microsoft.com/office/drawing/2014/main" id="{D4A41446-5167-C549-8407-F9703309C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5113" y="2335213"/>
            <a:ext cx="3175" cy="4762"/>
          </a:xfrm>
          <a:custGeom>
            <a:avLst/>
            <a:gdLst>
              <a:gd name="T0" fmla="*/ 1234168 w 7"/>
              <a:gd name="T1" fmla="*/ 1610289 h 13"/>
              <a:gd name="T2" fmla="*/ 617311 w 7"/>
              <a:gd name="T3" fmla="*/ 1073282 h 13"/>
              <a:gd name="T4" fmla="*/ 0 w 7"/>
              <a:gd name="T5" fmla="*/ 0 h 13"/>
              <a:gd name="T6" fmla="*/ 0 w 7"/>
              <a:gd name="T7" fmla="*/ 0 h 13"/>
              <a:gd name="T8" fmla="*/ 205921 w 7"/>
              <a:gd name="T9" fmla="*/ 0 h 13"/>
              <a:gd name="T10" fmla="*/ 822779 w 7"/>
              <a:gd name="T11" fmla="*/ 1073282 h 13"/>
              <a:gd name="T12" fmla="*/ 1234168 w 7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3">
                <a:moveTo>
                  <a:pt x="6" y="12"/>
                </a:moveTo>
                <a:cubicBezTo>
                  <a:pt x="6" y="12"/>
                  <a:pt x="3" y="10"/>
                  <a:pt x="3" y="8"/>
                </a:cubicBezTo>
                <a:cubicBezTo>
                  <a:pt x="3" y="3"/>
                  <a:pt x="1" y="1"/>
                  <a:pt x="0" y="0"/>
                </a:cubicBezTo>
                <a:lnTo>
                  <a:pt x="1" y="0"/>
                </a:lnTo>
                <a:cubicBezTo>
                  <a:pt x="1" y="0"/>
                  <a:pt x="4" y="3"/>
                  <a:pt x="4" y="8"/>
                </a:cubicBezTo>
                <a:cubicBezTo>
                  <a:pt x="5" y="10"/>
                  <a:pt x="6" y="12"/>
                  <a:pt x="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7" name="Freeform 3573">
            <a:extLst>
              <a:ext uri="{FF2B5EF4-FFF2-40B4-BE49-F238E27FC236}">
                <a16:creationId xmlns:a16="http://schemas.microsoft.com/office/drawing/2014/main" id="{4523F68C-E196-A043-AFF8-D80C23660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0350" y="2335213"/>
            <a:ext cx="3175" cy="7937"/>
          </a:xfrm>
          <a:custGeom>
            <a:avLst/>
            <a:gdLst>
              <a:gd name="T0" fmla="*/ 833005 w 11"/>
              <a:gd name="T1" fmla="*/ 2992249 h 20"/>
              <a:gd name="T2" fmla="*/ 0 w 11"/>
              <a:gd name="T3" fmla="*/ 472648 h 20"/>
              <a:gd name="T4" fmla="*/ 0 w 11"/>
              <a:gd name="T5" fmla="*/ 0 h 20"/>
              <a:gd name="T6" fmla="*/ 83416 w 11"/>
              <a:gd name="T7" fmla="*/ 0 h 20"/>
              <a:gd name="T8" fmla="*/ 83416 w 11"/>
              <a:gd name="T9" fmla="*/ 315099 h 20"/>
              <a:gd name="T10" fmla="*/ 833005 w 11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20">
                <a:moveTo>
                  <a:pt x="10" y="19"/>
                </a:moveTo>
                <a:cubicBezTo>
                  <a:pt x="1" y="13"/>
                  <a:pt x="1" y="6"/>
                  <a:pt x="0" y="3"/>
                </a:cubicBezTo>
                <a:cubicBezTo>
                  <a:pt x="0" y="2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1" y="1"/>
                  <a:pt x="1" y="2"/>
                </a:cubicBezTo>
                <a:cubicBezTo>
                  <a:pt x="1" y="6"/>
                  <a:pt x="2" y="12"/>
                  <a:pt x="10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8" name="Freeform 3574">
            <a:extLst>
              <a:ext uri="{FF2B5EF4-FFF2-40B4-BE49-F238E27FC236}">
                <a16:creationId xmlns:a16="http://schemas.microsoft.com/office/drawing/2014/main" id="{3DAA0F1D-E599-314C-A820-DA7EF15AE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2336800"/>
            <a:ext cx="3175" cy="3175"/>
          </a:xfrm>
          <a:custGeom>
            <a:avLst/>
            <a:gdLst>
              <a:gd name="T0" fmla="*/ 0 w 8"/>
              <a:gd name="T1" fmla="*/ 1102519 h 8"/>
              <a:gd name="T2" fmla="*/ 0 w 8"/>
              <a:gd name="T3" fmla="*/ 1102519 h 8"/>
              <a:gd name="T4" fmla="*/ 472678 w 8"/>
              <a:gd name="T5" fmla="*/ 472678 h 8"/>
              <a:gd name="T6" fmla="*/ 1102519 w 8"/>
              <a:gd name="T7" fmla="*/ 0 h 8"/>
              <a:gd name="T8" fmla="*/ 630238 w 8"/>
              <a:gd name="T9" fmla="*/ 630238 h 8"/>
              <a:gd name="T10" fmla="*/ 0 w 8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8">
                <a:moveTo>
                  <a:pt x="0" y="7"/>
                </a:moveTo>
                <a:lnTo>
                  <a:pt x="0" y="7"/>
                </a:lnTo>
                <a:cubicBezTo>
                  <a:pt x="1" y="4"/>
                  <a:pt x="2" y="4"/>
                  <a:pt x="3" y="3"/>
                </a:cubicBezTo>
                <a:cubicBezTo>
                  <a:pt x="5" y="3"/>
                  <a:pt x="7" y="1"/>
                  <a:pt x="7" y="0"/>
                </a:cubicBezTo>
                <a:cubicBezTo>
                  <a:pt x="7" y="3"/>
                  <a:pt x="5" y="3"/>
                  <a:pt x="4" y="4"/>
                </a:cubicBezTo>
                <a:cubicBezTo>
                  <a:pt x="3" y="4"/>
                  <a:pt x="1" y="6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29" name="Freeform 3575">
            <a:extLst>
              <a:ext uri="{FF2B5EF4-FFF2-40B4-BE49-F238E27FC236}">
                <a16:creationId xmlns:a16="http://schemas.microsoft.com/office/drawing/2014/main" id="{05FB9162-1F78-7341-B1C2-5D1089B50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330450"/>
            <a:ext cx="1588" cy="9525"/>
          </a:xfrm>
          <a:custGeom>
            <a:avLst/>
            <a:gdLst>
              <a:gd name="T0" fmla="*/ 280282 w 6"/>
              <a:gd name="T1" fmla="*/ 3355364 h 26"/>
              <a:gd name="T2" fmla="*/ 280282 w 6"/>
              <a:gd name="T3" fmla="*/ 2952750 h 26"/>
              <a:gd name="T4" fmla="*/ 280282 w 6"/>
              <a:gd name="T5" fmla="*/ 1610458 h 26"/>
              <a:gd name="T6" fmla="*/ 280282 w 6"/>
              <a:gd name="T7" fmla="*/ 1341926 h 26"/>
              <a:gd name="T8" fmla="*/ 0 w 6"/>
              <a:gd name="T9" fmla="*/ 1744907 h 26"/>
              <a:gd name="T10" fmla="*/ 280282 w 6"/>
              <a:gd name="T11" fmla="*/ 671146 h 26"/>
              <a:gd name="T12" fmla="*/ 280282 w 6"/>
              <a:gd name="T13" fmla="*/ 0 h 26"/>
              <a:gd name="T14" fmla="*/ 350154 w 6"/>
              <a:gd name="T15" fmla="*/ 671146 h 26"/>
              <a:gd name="T16" fmla="*/ 280282 w 6"/>
              <a:gd name="T17" fmla="*/ 1610458 h 26"/>
              <a:gd name="T18" fmla="*/ 350154 w 6"/>
              <a:gd name="T19" fmla="*/ 2818301 h 26"/>
              <a:gd name="T20" fmla="*/ 350154 w 6"/>
              <a:gd name="T21" fmla="*/ 3355364 h 26"/>
              <a:gd name="T22" fmla="*/ 280282 w 6"/>
              <a:gd name="T23" fmla="*/ 3355364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26">
                <a:moveTo>
                  <a:pt x="4" y="25"/>
                </a:moveTo>
                <a:lnTo>
                  <a:pt x="4" y="22"/>
                </a:lnTo>
                <a:cubicBezTo>
                  <a:pt x="4" y="19"/>
                  <a:pt x="3" y="16"/>
                  <a:pt x="4" y="12"/>
                </a:cubicBezTo>
                <a:lnTo>
                  <a:pt x="4" y="10"/>
                </a:lnTo>
                <a:cubicBezTo>
                  <a:pt x="3" y="11"/>
                  <a:pt x="2" y="12"/>
                  <a:pt x="0" y="13"/>
                </a:cubicBezTo>
                <a:cubicBezTo>
                  <a:pt x="3" y="11"/>
                  <a:pt x="4" y="7"/>
                  <a:pt x="4" y="5"/>
                </a:cubicBezTo>
                <a:lnTo>
                  <a:pt x="4" y="0"/>
                </a:lnTo>
                <a:cubicBezTo>
                  <a:pt x="4" y="0"/>
                  <a:pt x="5" y="3"/>
                  <a:pt x="5" y="5"/>
                </a:cubicBezTo>
                <a:cubicBezTo>
                  <a:pt x="5" y="8"/>
                  <a:pt x="5" y="11"/>
                  <a:pt x="4" y="12"/>
                </a:cubicBezTo>
                <a:cubicBezTo>
                  <a:pt x="4" y="16"/>
                  <a:pt x="4" y="19"/>
                  <a:pt x="5" y="21"/>
                </a:cubicBezTo>
                <a:lnTo>
                  <a:pt x="5" y="25"/>
                </a:lnTo>
                <a:lnTo>
                  <a:pt x="4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0" name="Freeform 3576">
            <a:extLst>
              <a:ext uri="{FF2B5EF4-FFF2-40B4-BE49-F238E27FC236}">
                <a16:creationId xmlns:a16="http://schemas.microsoft.com/office/drawing/2014/main" id="{D95C2C45-C377-404E-BA7A-A4424D3BB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28863"/>
            <a:ext cx="6350" cy="12700"/>
          </a:xfrm>
          <a:custGeom>
            <a:avLst/>
            <a:gdLst>
              <a:gd name="T0" fmla="*/ 1742369 w 18"/>
              <a:gd name="T1" fmla="*/ 4476569 h 35"/>
              <a:gd name="T2" fmla="*/ 1866900 w 18"/>
              <a:gd name="T3" fmla="*/ 3160123 h 35"/>
              <a:gd name="T4" fmla="*/ 1866900 w 18"/>
              <a:gd name="T5" fmla="*/ 1975031 h 35"/>
              <a:gd name="T6" fmla="*/ 1742369 w 18"/>
              <a:gd name="T7" fmla="*/ 1711597 h 35"/>
              <a:gd name="T8" fmla="*/ 1991078 w 18"/>
              <a:gd name="T9" fmla="*/ 263434 h 35"/>
              <a:gd name="T10" fmla="*/ 1991078 w 18"/>
              <a:gd name="T11" fmla="*/ 1579880 h 35"/>
              <a:gd name="T12" fmla="*/ 1991078 w 18"/>
              <a:gd name="T13" fmla="*/ 1843314 h 35"/>
              <a:gd name="T14" fmla="*/ 1991078 w 18"/>
              <a:gd name="T15" fmla="*/ 3160123 h 35"/>
              <a:gd name="T16" fmla="*/ 1742369 w 18"/>
              <a:gd name="T17" fmla="*/ 4476569 h 35"/>
              <a:gd name="T18" fmla="*/ 1991078 w 18"/>
              <a:gd name="T19" fmla="*/ 0 h 35"/>
              <a:gd name="T20" fmla="*/ 1991078 w 18"/>
              <a:gd name="T21" fmla="*/ 263434 h 35"/>
              <a:gd name="T22" fmla="*/ 1991078 w 18"/>
              <a:gd name="T23" fmla="*/ 263434 h 35"/>
              <a:gd name="T24" fmla="*/ 1991078 w 18"/>
              <a:gd name="T25" fmla="*/ 0 h 35"/>
              <a:gd name="T26" fmla="*/ 1742369 w 18"/>
              <a:gd name="T27" fmla="*/ 1579880 h 35"/>
              <a:gd name="T28" fmla="*/ 1742369 w 18"/>
              <a:gd name="T29" fmla="*/ 1711597 h 35"/>
              <a:gd name="T30" fmla="*/ 1617839 w 18"/>
              <a:gd name="T31" fmla="*/ 1711597 h 35"/>
              <a:gd name="T32" fmla="*/ 1742369 w 18"/>
              <a:gd name="T33" fmla="*/ 1579880 h 35"/>
              <a:gd name="T34" fmla="*/ 124531 w 18"/>
              <a:gd name="T35" fmla="*/ 1579880 h 35"/>
              <a:gd name="T36" fmla="*/ 0 w 18"/>
              <a:gd name="T37" fmla="*/ 1316809 h 35"/>
              <a:gd name="T38" fmla="*/ 124531 w 18"/>
              <a:gd name="T39" fmla="*/ 1579880 h 35"/>
              <a:gd name="T40" fmla="*/ 1244600 w 18"/>
              <a:gd name="T41" fmla="*/ 1843314 h 35"/>
              <a:gd name="T42" fmla="*/ 124531 w 18"/>
              <a:gd name="T43" fmla="*/ 1579880 h 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35">
                <a:moveTo>
                  <a:pt x="14" y="34"/>
                </a:moveTo>
                <a:cubicBezTo>
                  <a:pt x="14" y="28"/>
                  <a:pt x="15" y="24"/>
                  <a:pt x="15" y="24"/>
                </a:cubicBezTo>
                <a:cubicBezTo>
                  <a:pt x="16" y="20"/>
                  <a:pt x="16" y="18"/>
                  <a:pt x="15" y="15"/>
                </a:cubicBezTo>
                <a:cubicBezTo>
                  <a:pt x="15" y="15"/>
                  <a:pt x="14" y="14"/>
                  <a:pt x="14" y="13"/>
                </a:cubicBezTo>
                <a:cubicBezTo>
                  <a:pt x="16" y="9"/>
                  <a:pt x="16" y="5"/>
                  <a:pt x="16" y="2"/>
                </a:cubicBezTo>
                <a:cubicBezTo>
                  <a:pt x="17" y="7"/>
                  <a:pt x="17" y="9"/>
                  <a:pt x="16" y="12"/>
                </a:cubicBezTo>
                <a:cubicBezTo>
                  <a:pt x="15" y="13"/>
                  <a:pt x="16" y="14"/>
                  <a:pt x="16" y="14"/>
                </a:cubicBezTo>
                <a:lnTo>
                  <a:pt x="16" y="24"/>
                </a:lnTo>
                <a:cubicBezTo>
                  <a:pt x="16" y="24"/>
                  <a:pt x="14" y="28"/>
                  <a:pt x="14" y="34"/>
                </a:cubicBezTo>
                <a:close/>
                <a:moveTo>
                  <a:pt x="16" y="0"/>
                </a:move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lnTo>
                  <a:pt x="16" y="0"/>
                </a:lnTo>
                <a:close/>
                <a:moveTo>
                  <a:pt x="14" y="12"/>
                </a:moveTo>
                <a:lnTo>
                  <a:pt x="14" y="13"/>
                </a:lnTo>
                <a:cubicBezTo>
                  <a:pt x="14" y="13"/>
                  <a:pt x="14" y="13"/>
                  <a:pt x="13" y="13"/>
                </a:cubicBezTo>
                <a:cubicBezTo>
                  <a:pt x="14" y="13"/>
                  <a:pt x="14" y="13"/>
                  <a:pt x="14" y="12"/>
                </a:cubicBezTo>
                <a:close/>
                <a:moveTo>
                  <a:pt x="1" y="12"/>
                </a:moveTo>
                <a:cubicBezTo>
                  <a:pt x="0" y="12"/>
                  <a:pt x="0" y="11"/>
                  <a:pt x="0" y="10"/>
                </a:cubicBezTo>
                <a:lnTo>
                  <a:pt x="1" y="12"/>
                </a:lnTo>
                <a:cubicBezTo>
                  <a:pt x="1" y="12"/>
                  <a:pt x="4" y="14"/>
                  <a:pt x="10" y="14"/>
                </a:cubicBezTo>
                <a:cubicBezTo>
                  <a:pt x="4" y="14"/>
                  <a:pt x="1" y="13"/>
                  <a:pt x="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1" name="Freeform 3577">
            <a:extLst>
              <a:ext uri="{FF2B5EF4-FFF2-40B4-BE49-F238E27FC236}">
                <a16:creationId xmlns:a16="http://schemas.microsoft.com/office/drawing/2014/main" id="{2E8CC90C-2F60-9940-A308-67C0F07B1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2330450"/>
            <a:ext cx="7937" cy="4763"/>
          </a:xfrm>
          <a:custGeom>
            <a:avLst/>
            <a:gdLst>
              <a:gd name="T0" fmla="*/ 1548060 w 23"/>
              <a:gd name="T1" fmla="*/ 1504768 h 14"/>
              <a:gd name="T2" fmla="*/ 0 w 23"/>
              <a:gd name="T3" fmla="*/ 0 h 14"/>
              <a:gd name="T4" fmla="*/ 0 w 23"/>
              <a:gd name="T5" fmla="*/ 0 h 14"/>
              <a:gd name="T6" fmla="*/ 1548060 w 23"/>
              <a:gd name="T7" fmla="*/ 1389095 h 14"/>
              <a:gd name="T8" fmla="*/ 2619900 w 23"/>
              <a:gd name="T9" fmla="*/ 810390 h 14"/>
              <a:gd name="T10" fmla="*/ 1548060 w 23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13" y="13"/>
                </a:moveTo>
                <a:cubicBezTo>
                  <a:pt x="0" y="13"/>
                  <a:pt x="0" y="3"/>
                  <a:pt x="0" y="0"/>
                </a:cubicBezTo>
                <a:cubicBezTo>
                  <a:pt x="0" y="3"/>
                  <a:pt x="0" y="12"/>
                  <a:pt x="13" y="12"/>
                </a:cubicBezTo>
                <a:cubicBezTo>
                  <a:pt x="17" y="12"/>
                  <a:pt x="21" y="10"/>
                  <a:pt x="22" y="7"/>
                </a:cubicBezTo>
                <a:cubicBezTo>
                  <a:pt x="21" y="10"/>
                  <a:pt x="17" y="13"/>
                  <a:pt x="1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2" name="Freeform 3578">
            <a:extLst>
              <a:ext uri="{FF2B5EF4-FFF2-40B4-BE49-F238E27FC236}">
                <a16:creationId xmlns:a16="http://schemas.microsoft.com/office/drawing/2014/main" id="{F8ACC4CD-028F-DE46-9470-10282E5C4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27275"/>
            <a:ext cx="1587" cy="4763"/>
          </a:xfrm>
          <a:custGeom>
            <a:avLst/>
            <a:gdLst>
              <a:gd name="T0" fmla="*/ 0 w 2"/>
              <a:gd name="T1" fmla="*/ 1732938 h 12"/>
              <a:gd name="T2" fmla="*/ 0 w 2"/>
              <a:gd name="T3" fmla="*/ 0 h 12"/>
              <a:gd name="T4" fmla="*/ 630039 w 2"/>
              <a:gd name="T5" fmla="*/ 1417786 h 12"/>
              <a:gd name="T6" fmla="*/ 0 w 2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2">
                <a:moveTo>
                  <a:pt x="0" y="11"/>
                </a:moveTo>
                <a:cubicBezTo>
                  <a:pt x="0" y="7"/>
                  <a:pt x="0" y="3"/>
                  <a:pt x="0" y="0"/>
                </a:cubicBezTo>
                <a:cubicBezTo>
                  <a:pt x="0" y="3"/>
                  <a:pt x="0" y="7"/>
                  <a:pt x="1" y="9"/>
                </a:cubicBezTo>
                <a:lnTo>
                  <a:pt x="0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3" name="Freeform 3579">
            <a:extLst>
              <a:ext uri="{FF2B5EF4-FFF2-40B4-BE49-F238E27FC236}">
                <a16:creationId xmlns:a16="http://schemas.microsoft.com/office/drawing/2014/main" id="{537A1C46-D5CB-7342-88F1-8125F8FCD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25688"/>
            <a:ext cx="4763" cy="1587"/>
          </a:xfrm>
          <a:custGeom>
            <a:avLst/>
            <a:gdLst>
              <a:gd name="T0" fmla="*/ 115673 w 14"/>
              <a:gd name="T1" fmla="*/ 559682 h 3"/>
              <a:gd name="T2" fmla="*/ 0 w 14"/>
              <a:gd name="T3" fmla="*/ 279841 h 3"/>
              <a:gd name="T4" fmla="*/ 115673 w 14"/>
              <a:gd name="T5" fmla="*/ 279841 h 3"/>
              <a:gd name="T6" fmla="*/ 1504768 w 14"/>
              <a:gd name="T7" fmla="*/ 0 h 3"/>
              <a:gd name="T8" fmla="*/ 115673 w 1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3">
                <a:moveTo>
                  <a:pt x="1" y="2"/>
                </a:moveTo>
                <a:lnTo>
                  <a:pt x="0" y="1"/>
                </a:lnTo>
                <a:lnTo>
                  <a:pt x="1" y="1"/>
                </a:lnTo>
                <a:cubicBezTo>
                  <a:pt x="4" y="0"/>
                  <a:pt x="7" y="0"/>
                  <a:pt x="13" y="0"/>
                </a:cubicBezTo>
                <a:cubicBezTo>
                  <a:pt x="7" y="1"/>
                  <a:pt x="4" y="1"/>
                  <a:pt x="1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4" name="Freeform 3580">
            <a:extLst>
              <a:ext uri="{FF2B5EF4-FFF2-40B4-BE49-F238E27FC236}">
                <a16:creationId xmlns:a16="http://schemas.microsoft.com/office/drawing/2014/main" id="{033850E2-34B2-3147-A5D6-3EDD19985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324100"/>
            <a:ext cx="3175" cy="3175"/>
          </a:xfrm>
          <a:custGeom>
            <a:avLst/>
            <a:gdLst>
              <a:gd name="T0" fmla="*/ 1028700 w 7"/>
              <a:gd name="T1" fmla="*/ 1234168 h 7"/>
              <a:gd name="T2" fmla="*/ 0 w 7"/>
              <a:gd name="T3" fmla="*/ 0 h 7"/>
              <a:gd name="T4" fmla="*/ 1234168 w 7"/>
              <a:gd name="T5" fmla="*/ 1234168 h 7"/>
              <a:gd name="T6" fmla="*/ 102870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5" y="6"/>
                </a:moveTo>
                <a:cubicBezTo>
                  <a:pt x="0" y="6"/>
                  <a:pt x="0" y="2"/>
                  <a:pt x="0" y="0"/>
                </a:cubicBezTo>
                <a:cubicBezTo>
                  <a:pt x="1" y="2"/>
                  <a:pt x="1" y="6"/>
                  <a:pt x="6" y="6"/>
                </a:cubicBezTo>
                <a:lnTo>
                  <a:pt x="5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5" name="Freeform 3581">
            <a:extLst>
              <a:ext uri="{FF2B5EF4-FFF2-40B4-BE49-F238E27FC236}">
                <a16:creationId xmlns:a16="http://schemas.microsoft.com/office/drawing/2014/main" id="{9D05D765-8A2B-0C4B-9AA5-782370D9F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25688"/>
            <a:ext cx="1587" cy="1587"/>
          </a:xfrm>
          <a:custGeom>
            <a:avLst/>
            <a:gdLst>
              <a:gd name="T0" fmla="*/ 0 w 4"/>
              <a:gd name="T1" fmla="*/ 630039 h 2"/>
              <a:gd name="T2" fmla="*/ 0 w 4"/>
              <a:gd name="T3" fmla="*/ 0 h 2"/>
              <a:gd name="T4" fmla="*/ 472133 w 4"/>
              <a:gd name="T5" fmla="*/ 0 h 2"/>
              <a:gd name="T6" fmla="*/ 157510 w 4"/>
              <a:gd name="T7" fmla="*/ 630039 h 2"/>
              <a:gd name="T8" fmla="*/ 0 w 4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">
                <a:moveTo>
                  <a:pt x="0" y="1"/>
                </a:moveTo>
                <a:lnTo>
                  <a:pt x="0" y="0"/>
                </a:lnTo>
                <a:lnTo>
                  <a:pt x="3" y="0"/>
                </a:lnTo>
                <a:cubicBezTo>
                  <a:pt x="3" y="1"/>
                  <a:pt x="1" y="1"/>
                  <a:pt x="1" y="1"/>
                </a:cubicBez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6" name="Freeform 3582">
            <a:extLst>
              <a:ext uri="{FF2B5EF4-FFF2-40B4-BE49-F238E27FC236}">
                <a16:creationId xmlns:a16="http://schemas.microsoft.com/office/drawing/2014/main" id="{FCDDAB15-1396-AA41-AF7B-EF9D5872E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336800"/>
            <a:ext cx="3175" cy="3175"/>
          </a:xfrm>
          <a:custGeom>
            <a:avLst/>
            <a:gdLst>
              <a:gd name="T0" fmla="*/ 1234168 w 7"/>
              <a:gd name="T1" fmla="*/ 995539 h 9"/>
              <a:gd name="T2" fmla="*/ 0 w 7"/>
              <a:gd name="T3" fmla="*/ 124531 h 9"/>
              <a:gd name="T4" fmla="*/ 0 w 7"/>
              <a:gd name="T5" fmla="*/ 0 h 9"/>
              <a:gd name="T6" fmla="*/ 0 w 7"/>
              <a:gd name="T7" fmla="*/ 0 h 9"/>
              <a:gd name="T8" fmla="*/ 205921 w 7"/>
              <a:gd name="T9" fmla="*/ 124531 h 9"/>
              <a:gd name="T10" fmla="*/ 1234168 w 7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">
                <a:moveTo>
                  <a:pt x="6" y="8"/>
                </a:moveTo>
                <a:cubicBezTo>
                  <a:pt x="3" y="6"/>
                  <a:pt x="1" y="4"/>
                  <a:pt x="0" y="1"/>
                </a:cubicBezTo>
                <a:lnTo>
                  <a:pt x="0" y="0"/>
                </a:lnTo>
                <a:cubicBezTo>
                  <a:pt x="0" y="0"/>
                  <a:pt x="1" y="0"/>
                  <a:pt x="1" y="1"/>
                </a:cubicBezTo>
                <a:cubicBezTo>
                  <a:pt x="3" y="3"/>
                  <a:pt x="3" y="5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7" name="Freeform 3583">
            <a:extLst>
              <a:ext uri="{FF2B5EF4-FFF2-40B4-BE49-F238E27FC236}">
                <a16:creationId xmlns:a16="http://schemas.microsoft.com/office/drawing/2014/main" id="{C4723E5C-AAB9-AD4C-AD91-E0831725F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35213"/>
            <a:ext cx="1588" cy="11112"/>
          </a:xfrm>
          <a:custGeom>
            <a:avLst/>
            <a:gdLst>
              <a:gd name="T0" fmla="*/ 100997 w 5"/>
              <a:gd name="T1" fmla="*/ 3978837 h 30"/>
              <a:gd name="T2" fmla="*/ 201676 w 5"/>
              <a:gd name="T3" fmla="*/ 1783476 h 30"/>
              <a:gd name="T4" fmla="*/ 201676 w 5"/>
              <a:gd name="T5" fmla="*/ 411514 h 30"/>
              <a:gd name="T6" fmla="*/ 302673 w 5"/>
              <a:gd name="T7" fmla="*/ 0 h 30"/>
              <a:gd name="T8" fmla="*/ 302673 w 5"/>
              <a:gd name="T9" fmla="*/ 0 h 30"/>
              <a:gd name="T10" fmla="*/ 302673 w 5"/>
              <a:gd name="T11" fmla="*/ 411514 h 30"/>
              <a:gd name="T12" fmla="*/ 302673 w 5"/>
              <a:gd name="T13" fmla="*/ 1783476 h 30"/>
              <a:gd name="T14" fmla="*/ 100997 w 5"/>
              <a:gd name="T15" fmla="*/ 397883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30">
                <a:moveTo>
                  <a:pt x="1" y="29"/>
                </a:moveTo>
                <a:cubicBezTo>
                  <a:pt x="3" y="24"/>
                  <a:pt x="4" y="18"/>
                  <a:pt x="2" y="13"/>
                </a:cubicBezTo>
                <a:cubicBezTo>
                  <a:pt x="0" y="9"/>
                  <a:pt x="1" y="6"/>
                  <a:pt x="2" y="3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2"/>
                  <a:pt x="3" y="3"/>
                </a:cubicBezTo>
                <a:cubicBezTo>
                  <a:pt x="2" y="6"/>
                  <a:pt x="1" y="9"/>
                  <a:pt x="3" y="13"/>
                </a:cubicBezTo>
                <a:cubicBezTo>
                  <a:pt x="4" y="18"/>
                  <a:pt x="4" y="24"/>
                  <a:pt x="1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8" name="Freeform 3584">
            <a:extLst>
              <a:ext uri="{FF2B5EF4-FFF2-40B4-BE49-F238E27FC236}">
                <a16:creationId xmlns:a16="http://schemas.microsoft.com/office/drawing/2014/main" id="{482355C9-2169-F842-82D3-864D8EA4A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35213"/>
            <a:ext cx="1587" cy="3175"/>
          </a:xfrm>
          <a:custGeom>
            <a:avLst/>
            <a:gdLst>
              <a:gd name="T0" fmla="*/ 0 w 4"/>
              <a:gd name="T1" fmla="*/ 205921 h 7"/>
              <a:gd name="T2" fmla="*/ 472133 w 4"/>
              <a:gd name="T3" fmla="*/ 0 h 7"/>
              <a:gd name="T4" fmla="*/ 157510 w 4"/>
              <a:gd name="T5" fmla="*/ 411389 h 7"/>
              <a:gd name="T6" fmla="*/ 0 w 4"/>
              <a:gd name="T7" fmla="*/ 1234168 h 7"/>
              <a:gd name="T8" fmla="*/ 0 w 4"/>
              <a:gd name="T9" fmla="*/ 1234168 h 7"/>
              <a:gd name="T10" fmla="*/ 0 w 4"/>
              <a:gd name="T11" fmla="*/ 2059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0" y="1"/>
                </a:moveTo>
                <a:cubicBezTo>
                  <a:pt x="1" y="1"/>
                  <a:pt x="2" y="1"/>
                  <a:pt x="3" y="0"/>
                </a:cubicBezTo>
                <a:lnTo>
                  <a:pt x="1" y="2"/>
                </a:lnTo>
                <a:cubicBezTo>
                  <a:pt x="0" y="4"/>
                  <a:pt x="0" y="6"/>
                  <a:pt x="0" y="6"/>
                </a:cubicBezTo>
                <a:cubicBezTo>
                  <a:pt x="0" y="6"/>
                  <a:pt x="0" y="4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39" name="Freeform 3585">
            <a:extLst>
              <a:ext uri="{FF2B5EF4-FFF2-40B4-BE49-F238E27FC236}">
                <a16:creationId xmlns:a16="http://schemas.microsoft.com/office/drawing/2014/main" id="{73DC6F44-1BC3-E44B-AB39-FD4FE5284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36800"/>
            <a:ext cx="3175" cy="9525"/>
          </a:xfrm>
          <a:custGeom>
            <a:avLst/>
            <a:gdLst>
              <a:gd name="T0" fmla="*/ 630238 w 8"/>
              <a:gd name="T1" fmla="*/ 3355364 h 26"/>
              <a:gd name="T2" fmla="*/ 0 w 8"/>
              <a:gd name="T3" fmla="*/ 2147521 h 26"/>
              <a:gd name="T4" fmla="*/ 630238 w 8"/>
              <a:gd name="T5" fmla="*/ 3355364 h 26"/>
              <a:gd name="T6" fmla="*/ 0 w 8"/>
              <a:gd name="T7" fmla="*/ 2147521 h 26"/>
              <a:gd name="T8" fmla="*/ 0 w 8"/>
              <a:gd name="T9" fmla="*/ 2147521 h 26"/>
              <a:gd name="T10" fmla="*/ 0 w 8"/>
              <a:gd name="T11" fmla="*/ 2147521 h 26"/>
              <a:gd name="T12" fmla="*/ 315119 w 8"/>
              <a:gd name="T13" fmla="*/ 1744907 h 26"/>
              <a:gd name="T14" fmla="*/ 0 w 8"/>
              <a:gd name="T15" fmla="*/ 2147521 h 26"/>
              <a:gd name="T16" fmla="*/ 315119 w 8"/>
              <a:gd name="T17" fmla="*/ 1744907 h 26"/>
              <a:gd name="T18" fmla="*/ 1102519 w 8"/>
              <a:gd name="T19" fmla="*/ 268532 h 26"/>
              <a:gd name="T20" fmla="*/ 472678 w 8"/>
              <a:gd name="T21" fmla="*/ 1207843 h 26"/>
              <a:gd name="T22" fmla="*/ 1102519 w 8"/>
              <a:gd name="T23" fmla="*/ 0 h 26"/>
              <a:gd name="T24" fmla="*/ 1102519 w 8"/>
              <a:gd name="T25" fmla="*/ 268532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26">
                <a:moveTo>
                  <a:pt x="4" y="25"/>
                </a:moveTo>
                <a:cubicBezTo>
                  <a:pt x="4" y="20"/>
                  <a:pt x="2" y="17"/>
                  <a:pt x="0" y="16"/>
                </a:cubicBezTo>
                <a:cubicBezTo>
                  <a:pt x="2" y="17"/>
                  <a:pt x="4" y="19"/>
                  <a:pt x="4" y="25"/>
                </a:cubicBezTo>
                <a:close/>
                <a:moveTo>
                  <a:pt x="0" y="16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lose/>
                <a:moveTo>
                  <a:pt x="2" y="13"/>
                </a:moveTo>
                <a:cubicBezTo>
                  <a:pt x="1" y="14"/>
                  <a:pt x="1" y="15"/>
                  <a:pt x="0" y="16"/>
                </a:cubicBezTo>
                <a:cubicBezTo>
                  <a:pt x="0" y="15"/>
                  <a:pt x="1" y="14"/>
                  <a:pt x="2" y="13"/>
                </a:cubicBezTo>
                <a:close/>
                <a:moveTo>
                  <a:pt x="7" y="2"/>
                </a:moveTo>
                <a:cubicBezTo>
                  <a:pt x="7" y="2"/>
                  <a:pt x="5" y="5"/>
                  <a:pt x="3" y="9"/>
                </a:cubicBezTo>
                <a:cubicBezTo>
                  <a:pt x="5" y="5"/>
                  <a:pt x="7" y="0"/>
                  <a:pt x="7" y="0"/>
                </a:cubicBez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0" name="Freeform 3586">
            <a:extLst>
              <a:ext uri="{FF2B5EF4-FFF2-40B4-BE49-F238E27FC236}">
                <a16:creationId xmlns:a16="http://schemas.microsoft.com/office/drawing/2014/main" id="{E9B0B138-D786-1046-9E1B-6459A68E8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2336800"/>
            <a:ext cx="3175" cy="4763"/>
          </a:xfrm>
          <a:custGeom>
            <a:avLst/>
            <a:gdLst>
              <a:gd name="T0" fmla="*/ 1102519 w 8"/>
              <a:gd name="T1" fmla="*/ 1411436 h 15"/>
              <a:gd name="T2" fmla="*/ 0 w 8"/>
              <a:gd name="T3" fmla="*/ 100976 h 15"/>
              <a:gd name="T4" fmla="*/ 0 w 8"/>
              <a:gd name="T5" fmla="*/ 0 h 15"/>
              <a:gd name="T6" fmla="*/ 157559 w 8"/>
              <a:gd name="T7" fmla="*/ 100976 h 15"/>
              <a:gd name="T8" fmla="*/ 1102519 w 8"/>
              <a:gd name="T9" fmla="*/ 1411436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5">
                <a:moveTo>
                  <a:pt x="7" y="14"/>
                </a:moveTo>
                <a:cubicBezTo>
                  <a:pt x="7" y="10"/>
                  <a:pt x="2" y="4"/>
                  <a:pt x="0" y="1"/>
                </a:cubicBezTo>
                <a:lnTo>
                  <a:pt x="0" y="0"/>
                </a:lnTo>
                <a:lnTo>
                  <a:pt x="1" y="1"/>
                </a:lnTo>
                <a:cubicBezTo>
                  <a:pt x="2" y="4"/>
                  <a:pt x="7" y="10"/>
                  <a:pt x="7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1" name="Freeform 3587">
            <a:extLst>
              <a:ext uri="{FF2B5EF4-FFF2-40B4-BE49-F238E27FC236}">
                <a16:creationId xmlns:a16="http://schemas.microsoft.com/office/drawing/2014/main" id="{8F5AED4B-A751-F04B-A2FF-6E4E85889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36800"/>
            <a:ext cx="1587" cy="4763"/>
          </a:xfrm>
          <a:custGeom>
            <a:avLst/>
            <a:gdLst>
              <a:gd name="T0" fmla="*/ 0 w 3"/>
              <a:gd name="T1" fmla="*/ 1411436 h 15"/>
              <a:gd name="T2" fmla="*/ 0 w 3"/>
              <a:gd name="T3" fmla="*/ 0 h 15"/>
              <a:gd name="T4" fmla="*/ 279841 w 3"/>
              <a:gd name="T5" fmla="*/ 0 h 15"/>
              <a:gd name="T6" fmla="*/ 0 w 3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5">
                <a:moveTo>
                  <a:pt x="0" y="14"/>
                </a:moveTo>
                <a:cubicBezTo>
                  <a:pt x="1" y="10"/>
                  <a:pt x="1" y="1"/>
                  <a:pt x="0" y="0"/>
                </a:cubicBezTo>
                <a:lnTo>
                  <a:pt x="1" y="0"/>
                </a:lnTo>
                <a:cubicBezTo>
                  <a:pt x="2" y="1"/>
                  <a:pt x="2" y="10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2" name="Freeform 3588">
            <a:extLst>
              <a:ext uri="{FF2B5EF4-FFF2-40B4-BE49-F238E27FC236}">
                <a16:creationId xmlns:a16="http://schemas.microsoft.com/office/drawing/2014/main" id="{E516DA77-125E-734B-A39D-8BBBEF5D9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341563"/>
            <a:ext cx="1587" cy="1587"/>
          </a:xfrm>
          <a:custGeom>
            <a:avLst/>
            <a:gdLst>
              <a:gd name="T0" fmla="*/ 0 w 5"/>
              <a:gd name="T1" fmla="*/ 403098 h 5"/>
              <a:gd name="T2" fmla="*/ 403098 w 5"/>
              <a:gd name="T3" fmla="*/ 0 h 5"/>
              <a:gd name="T4" fmla="*/ 403098 w 5"/>
              <a:gd name="T5" fmla="*/ 100616 h 5"/>
              <a:gd name="T6" fmla="*/ 0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4"/>
                </a:moveTo>
                <a:cubicBezTo>
                  <a:pt x="0" y="1"/>
                  <a:pt x="2" y="0"/>
                  <a:pt x="4" y="0"/>
                </a:cubicBezTo>
                <a:lnTo>
                  <a:pt x="4" y="1"/>
                </a:lnTo>
                <a:cubicBezTo>
                  <a:pt x="3" y="1"/>
                  <a:pt x="0" y="1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3" name="Freeform 3589">
            <a:extLst>
              <a:ext uri="{FF2B5EF4-FFF2-40B4-BE49-F238E27FC236}">
                <a16:creationId xmlns:a16="http://schemas.microsoft.com/office/drawing/2014/main" id="{CF346A17-6761-E741-AC00-15EF7A45B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2341563"/>
            <a:ext cx="1588" cy="4762"/>
          </a:xfrm>
          <a:custGeom>
            <a:avLst/>
            <a:gdLst>
              <a:gd name="T0" fmla="*/ 350154 w 6"/>
              <a:gd name="T1" fmla="*/ 1732178 h 12"/>
              <a:gd name="T2" fmla="*/ 70137 w 6"/>
              <a:gd name="T3" fmla="*/ 315086 h 12"/>
              <a:gd name="T4" fmla="*/ 0 w 6"/>
              <a:gd name="T5" fmla="*/ 0 h 12"/>
              <a:gd name="T6" fmla="*/ 140009 w 6"/>
              <a:gd name="T7" fmla="*/ 157543 h 12"/>
              <a:gd name="T8" fmla="*/ 350154 w 6"/>
              <a:gd name="T9" fmla="*/ 173217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2">
                <a:moveTo>
                  <a:pt x="5" y="11"/>
                </a:moveTo>
                <a:cubicBezTo>
                  <a:pt x="4" y="4"/>
                  <a:pt x="2" y="2"/>
                  <a:pt x="1" y="2"/>
                </a:cubicBezTo>
                <a:lnTo>
                  <a:pt x="0" y="0"/>
                </a:lnTo>
                <a:cubicBezTo>
                  <a:pt x="1" y="0"/>
                  <a:pt x="1" y="0"/>
                  <a:pt x="2" y="1"/>
                </a:cubicBezTo>
                <a:cubicBezTo>
                  <a:pt x="2" y="1"/>
                  <a:pt x="5" y="3"/>
                  <a:pt x="5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" name="Freeform 3590">
            <a:extLst>
              <a:ext uri="{FF2B5EF4-FFF2-40B4-BE49-F238E27FC236}">
                <a16:creationId xmlns:a16="http://schemas.microsoft.com/office/drawing/2014/main" id="{3254EF45-CBAC-D24D-BD9B-7AAB4EEBA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2339975"/>
            <a:ext cx="1587" cy="1588"/>
          </a:xfrm>
          <a:custGeom>
            <a:avLst/>
            <a:gdLst>
              <a:gd name="T0" fmla="*/ 472133 w 4"/>
              <a:gd name="T1" fmla="*/ 0 h 4"/>
              <a:gd name="T2" fmla="*/ 472133 w 4"/>
              <a:gd name="T3" fmla="*/ 315218 h 4"/>
              <a:gd name="T4" fmla="*/ 0 w 4"/>
              <a:gd name="T5" fmla="*/ 472827 h 4"/>
              <a:gd name="T6" fmla="*/ 472133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2"/>
                </a:lnTo>
                <a:cubicBezTo>
                  <a:pt x="3" y="2"/>
                  <a:pt x="2" y="3"/>
                  <a:pt x="0" y="3"/>
                </a:cubicBezTo>
                <a:cubicBezTo>
                  <a:pt x="1" y="2"/>
                  <a:pt x="3" y="1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" name="Freeform 3591">
            <a:extLst>
              <a:ext uri="{FF2B5EF4-FFF2-40B4-BE49-F238E27FC236}">
                <a16:creationId xmlns:a16="http://schemas.microsoft.com/office/drawing/2014/main" id="{CF85814E-5FFC-C84F-B2D6-AF2F33345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33625"/>
            <a:ext cx="1588" cy="1588"/>
          </a:xfrm>
          <a:custGeom>
            <a:avLst/>
            <a:gdLst>
              <a:gd name="T0" fmla="*/ 100997 w 5"/>
              <a:gd name="T1" fmla="*/ 472827 h 4"/>
              <a:gd name="T2" fmla="*/ 0 w 5"/>
              <a:gd name="T3" fmla="*/ 157609 h 4"/>
              <a:gd name="T4" fmla="*/ 100997 w 5"/>
              <a:gd name="T5" fmla="*/ 0 h 4"/>
              <a:gd name="T6" fmla="*/ 403352 w 5"/>
              <a:gd name="T7" fmla="*/ 315218 h 4"/>
              <a:gd name="T8" fmla="*/ 100997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0" y="1"/>
                </a:lnTo>
                <a:lnTo>
                  <a:pt x="1" y="0"/>
                </a:lnTo>
                <a:cubicBezTo>
                  <a:pt x="3" y="0"/>
                  <a:pt x="4" y="1"/>
                  <a:pt x="4" y="2"/>
                </a:cubicBezTo>
                <a:cubicBezTo>
                  <a:pt x="4" y="2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6" name="Freeform 3592">
            <a:extLst>
              <a:ext uri="{FF2B5EF4-FFF2-40B4-BE49-F238E27FC236}">
                <a16:creationId xmlns:a16="http://schemas.microsoft.com/office/drawing/2014/main" id="{CCAF30E1-F7E5-924B-8B81-F254AB4DD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0" y="2333625"/>
            <a:ext cx="1588" cy="1588"/>
          </a:xfrm>
          <a:custGeom>
            <a:avLst/>
            <a:gdLst>
              <a:gd name="T0" fmla="*/ 157609 w 4"/>
              <a:gd name="T1" fmla="*/ 560564 h 3"/>
              <a:gd name="T2" fmla="*/ 0 w 4"/>
              <a:gd name="T3" fmla="*/ 0 h 3"/>
              <a:gd name="T4" fmla="*/ 157609 w 4"/>
              <a:gd name="T5" fmla="*/ 0 h 3"/>
              <a:gd name="T6" fmla="*/ 472827 w 4"/>
              <a:gd name="T7" fmla="*/ 0 h 3"/>
              <a:gd name="T8" fmla="*/ 157609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0" y="2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  <a:lnTo>
                  <a:pt x="1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7" name="Freeform 3593">
            <a:extLst>
              <a:ext uri="{FF2B5EF4-FFF2-40B4-BE49-F238E27FC236}">
                <a16:creationId xmlns:a16="http://schemas.microsoft.com/office/drawing/2014/main" id="{2F79BB9E-40DE-D84B-B4EF-F22691A41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2988"/>
            <a:ext cx="4762" cy="4762"/>
          </a:xfrm>
          <a:custGeom>
            <a:avLst/>
            <a:gdLst>
              <a:gd name="T0" fmla="*/ 787317 w 12"/>
              <a:gd name="T1" fmla="*/ 1610289 h 13"/>
              <a:gd name="T2" fmla="*/ 472629 w 12"/>
              <a:gd name="T3" fmla="*/ 1475854 h 13"/>
              <a:gd name="T4" fmla="*/ 472629 w 12"/>
              <a:gd name="T5" fmla="*/ 1341785 h 13"/>
              <a:gd name="T6" fmla="*/ 629775 w 12"/>
              <a:gd name="T7" fmla="*/ 805144 h 13"/>
              <a:gd name="T8" fmla="*/ 629775 w 12"/>
              <a:gd name="T9" fmla="*/ 134069 h 13"/>
              <a:gd name="T10" fmla="*/ 0 w 12"/>
              <a:gd name="T11" fmla="*/ 134069 h 13"/>
              <a:gd name="T12" fmla="*/ 0 w 12"/>
              <a:gd name="T13" fmla="*/ 0 h 13"/>
              <a:gd name="T14" fmla="*/ 629775 w 12"/>
              <a:gd name="T15" fmla="*/ 134069 h 13"/>
              <a:gd name="T16" fmla="*/ 787317 w 12"/>
              <a:gd name="T17" fmla="*/ 805144 h 13"/>
              <a:gd name="T18" fmla="*/ 629775 w 12"/>
              <a:gd name="T19" fmla="*/ 1207716 h 13"/>
              <a:gd name="T20" fmla="*/ 629775 w 12"/>
              <a:gd name="T21" fmla="*/ 1475854 h 13"/>
              <a:gd name="T22" fmla="*/ 944860 w 12"/>
              <a:gd name="T23" fmla="*/ 1475854 h 13"/>
              <a:gd name="T24" fmla="*/ 1259946 w 12"/>
              <a:gd name="T25" fmla="*/ 1475854 h 13"/>
              <a:gd name="T26" fmla="*/ 1259946 w 12"/>
              <a:gd name="T27" fmla="*/ 1475854 h 13"/>
              <a:gd name="T28" fmla="*/ 787317 w 12"/>
              <a:gd name="T29" fmla="*/ 1610289 h 13"/>
              <a:gd name="T30" fmla="*/ 1574635 w 12"/>
              <a:gd name="T31" fmla="*/ 1341785 h 13"/>
              <a:gd name="T32" fmla="*/ 1574635 w 12"/>
              <a:gd name="T33" fmla="*/ 1475854 h 13"/>
              <a:gd name="T34" fmla="*/ 1417489 w 12"/>
              <a:gd name="T35" fmla="*/ 1475854 h 13"/>
              <a:gd name="T36" fmla="*/ 1574635 w 12"/>
              <a:gd name="T37" fmla="*/ 1341785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4" y="12"/>
                  <a:pt x="4" y="12"/>
                  <a:pt x="3" y="11"/>
                </a:cubicBezTo>
                <a:cubicBezTo>
                  <a:pt x="2" y="11"/>
                  <a:pt x="3" y="10"/>
                  <a:pt x="3" y="10"/>
                </a:cubicBezTo>
                <a:lnTo>
                  <a:pt x="4" y="6"/>
                </a:lnTo>
                <a:cubicBezTo>
                  <a:pt x="5" y="4"/>
                  <a:pt x="5" y="2"/>
                  <a:pt x="4" y="1"/>
                </a:cubicBezTo>
                <a:cubicBezTo>
                  <a:pt x="2" y="1"/>
                  <a:pt x="2" y="1"/>
                  <a:pt x="0" y="1"/>
                </a:cubicBezTo>
                <a:lnTo>
                  <a:pt x="0" y="0"/>
                </a:lnTo>
                <a:cubicBezTo>
                  <a:pt x="2" y="0"/>
                  <a:pt x="3" y="1"/>
                  <a:pt x="4" y="1"/>
                </a:cubicBezTo>
                <a:cubicBezTo>
                  <a:pt x="6" y="1"/>
                  <a:pt x="5" y="6"/>
                  <a:pt x="5" y="6"/>
                </a:cubicBezTo>
                <a:lnTo>
                  <a:pt x="4" y="9"/>
                </a:lnTo>
                <a:lnTo>
                  <a:pt x="4" y="11"/>
                </a:lnTo>
                <a:lnTo>
                  <a:pt x="6" y="11"/>
                </a:lnTo>
                <a:lnTo>
                  <a:pt x="8" y="11"/>
                </a:lnTo>
                <a:lnTo>
                  <a:pt x="5" y="12"/>
                </a:lnTo>
                <a:close/>
                <a:moveTo>
                  <a:pt x="10" y="10"/>
                </a:moveTo>
                <a:cubicBezTo>
                  <a:pt x="11" y="10"/>
                  <a:pt x="11" y="11"/>
                  <a:pt x="10" y="11"/>
                </a:cubicBezTo>
                <a:lnTo>
                  <a:pt x="9" y="11"/>
                </a:ln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8" name="Freeform 3594">
            <a:extLst>
              <a:ext uri="{FF2B5EF4-FFF2-40B4-BE49-F238E27FC236}">
                <a16:creationId xmlns:a16="http://schemas.microsoft.com/office/drawing/2014/main" id="{9BEDC561-4335-EA4F-ABEA-A48691498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312988"/>
            <a:ext cx="3175" cy="1587"/>
          </a:xfrm>
          <a:custGeom>
            <a:avLst/>
            <a:gdLst>
              <a:gd name="T0" fmla="*/ 83416 w 11"/>
              <a:gd name="T1" fmla="*/ 559682 h 3"/>
              <a:gd name="T2" fmla="*/ 0 w 11"/>
              <a:gd name="T3" fmla="*/ 559682 h 3"/>
              <a:gd name="T4" fmla="*/ 249959 w 11"/>
              <a:gd name="T5" fmla="*/ 279841 h 3"/>
              <a:gd name="T6" fmla="*/ 833005 w 11"/>
              <a:gd name="T7" fmla="*/ 279841 h 3"/>
              <a:gd name="T8" fmla="*/ 333375 w 11"/>
              <a:gd name="T9" fmla="*/ 279841 h 3"/>
              <a:gd name="T10" fmla="*/ 83416 w 11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">
                <a:moveTo>
                  <a:pt x="1" y="2"/>
                </a:moveTo>
                <a:lnTo>
                  <a:pt x="0" y="2"/>
                </a:lnTo>
                <a:cubicBezTo>
                  <a:pt x="0" y="2"/>
                  <a:pt x="2" y="1"/>
                  <a:pt x="3" y="1"/>
                </a:cubicBezTo>
                <a:cubicBezTo>
                  <a:pt x="5" y="1"/>
                  <a:pt x="8" y="0"/>
                  <a:pt x="10" y="1"/>
                </a:cubicBezTo>
                <a:cubicBezTo>
                  <a:pt x="8" y="1"/>
                  <a:pt x="5" y="1"/>
                  <a:pt x="4" y="1"/>
                </a:cubicBezTo>
                <a:cubicBezTo>
                  <a:pt x="2" y="1"/>
                  <a:pt x="1" y="2"/>
                  <a:pt x="1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9" name="Freeform 3595">
            <a:extLst>
              <a:ext uri="{FF2B5EF4-FFF2-40B4-BE49-F238E27FC236}">
                <a16:creationId xmlns:a16="http://schemas.microsoft.com/office/drawing/2014/main" id="{2E6DC3F2-56AC-0D4C-87F9-0C212094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4575"/>
            <a:ext cx="3175" cy="1588"/>
          </a:xfrm>
          <a:custGeom>
            <a:avLst/>
            <a:gdLst>
              <a:gd name="T0" fmla="*/ 0 w 7"/>
              <a:gd name="T1" fmla="*/ 201676 h 5"/>
              <a:gd name="T2" fmla="*/ 1028700 w 7"/>
              <a:gd name="T3" fmla="*/ 201676 h 5"/>
              <a:gd name="T4" fmla="*/ 411389 w 7"/>
              <a:gd name="T5" fmla="*/ 403352 h 5"/>
              <a:gd name="T6" fmla="*/ 0 w 7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0" y="2"/>
                </a:moveTo>
                <a:cubicBezTo>
                  <a:pt x="1" y="1"/>
                  <a:pt x="2" y="0"/>
                  <a:pt x="5" y="2"/>
                </a:cubicBezTo>
                <a:cubicBezTo>
                  <a:pt x="6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0" name="Freeform 3596">
            <a:extLst>
              <a:ext uri="{FF2B5EF4-FFF2-40B4-BE49-F238E27FC236}">
                <a16:creationId xmlns:a16="http://schemas.microsoft.com/office/drawing/2014/main" id="{484C8C56-17C0-B54D-8E95-184933C5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14575"/>
            <a:ext cx="3175" cy="1588"/>
          </a:xfrm>
          <a:custGeom>
            <a:avLst/>
            <a:gdLst>
              <a:gd name="T0" fmla="*/ 617311 w 7"/>
              <a:gd name="T1" fmla="*/ 350154 h 6"/>
              <a:gd name="T2" fmla="*/ 1234168 w 7"/>
              <a:gd name="T3" fmla="*/ 210145 h 6"/>
              <a:gd name="T4" fmla="*/ 617311 w 7"/>
              <a:gd name="T5" fmla="*/ 350154 h 6"/>
              <a:gd name="T6" fmla="*/ 0 w 7"/>
              <a:gd name="T7" fmla="*/ 210145 h 6"/>
              <a:gd name="T8" fmla="*/ 205921 w 7"/>
              <a:gd name="T9" fmla="*/ 210145 h 6"/>
              <a:gd name="T10" fmla="*/ 617311 w 7"/>
              <a:gd name="T11" fmla="*/ 350154 h 6"/>
              <a:gd name="T12" fmla="*/ 0 w 7"/>
              <a:gd name="T13" fmla="*/ 210145 h 6"/>
              <a:gd name="T14" fmla="*/ 1234168 w 7"/>
              <a:gd name="T15" fmla="*/ 210145 h 6"/>
              <a:gd name="T16" fmla="*/ 617311 w 7"/>
              <a:gd name="T17" fmla="*/ 140009 h 6"/>
              <a:gd name="T18" fmla="*/ 205921 w 7"/>
              <a:gd name="T19" fmla="*/ 210145 h 6"/>
              <a:gd name="T20" fmla="*/ 1234168 w 7"/>
              <a:gd name="T21" fmla="*/ 210145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6">
                <a:moveTo>
                  <a:pt x="3" y="5"/>
                </a:moveTo>
                <a:cubicBezTo>
                  <a:pt x="6" y="5"/>
                  <a:pt x="6" y="3"/>
                  <a:pt x="6" y="3"/>
                </a:cubicBezTo>
                <a:cubicBezTo>
                  <a:pt x="6" y="5"/>
                  <a:pt x="5" y="5"/>
                  <a:pt x="3" y="5"/>
                </a:cubicBezTo>
                <a:close/>
                <a:moveTo>
                  <a:pt x="0" y="3"/>
                </a:moveTo>
                <a:lnTo>
                  <a:pt x="1" y="3"/>
                </a:lnTo>
                <a:cubicBezTo>
                  <a:pt x="1" y="5"/>
                  <a:pt x="2" y="5"/>
                  <a:pt x="3" y="5"/>
                </a:cubicBezTo>
                <a:cubicBezTo>
                  <a:pt x="1" y="5"/>
                  <a:pt x="1" y="5"/>
                  <a:pt x="0" y="3"/>
                </a:cubicBezTo>
                <a:close/>
                <a:moveTo>
                  <a:pt x="6" y="3"/>
                </a:moveTo>
                <a:cubicBezTo>
                  <a:pt x="5" y="3"/>
                  <a:pt x="4" y="2"/>
                  <a:pt x="3" y="2"/>
                </a:cubicBezTo>
                <a:lnTo>
                  <a:pt x="1" y="3"/>
                </a:lnTo>
                <a:cubicBezTo>
                  <a:pt x="3" y="0"/>
                  <a:pt x="4" y="1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1" name="Freeform 3597">
            <a:extLst>
              <a:ext uri="{FF2B5EF4-FFF2-40B4-BE49-F238E27FC236}">
                <a16:creationId xmlns:a16="http://schemas.microsoft.com/office/drawing/2014/main" id="{F86851FE-5DBE-9640-83F0-46C595441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14575"/>
            <a:ext cx="1588" cy="1588"/>
          </a:xfrm>
          <a:custGeom>
            <a:avLst/>
            <a:gdLst>
              <a:gd name="T0" fmla="*/ 280017 w 3"/>
              <a:gd name="T1" fmla="*/ 403352 h 5"/>
              <a:gd name="T2" fmla="*/ 0 w 3"/>
              <a:gd name="T3" fmla="*/ 201676 h 5"/>
              <a:gd name="T4" fmla="*/ 280017 w 3"/>
              <a:gd name="T5" fmla="*/ 0 h 5"/>
              <a:gd name="T6" fmla="*/ 560564 w 3"/>
              <a:gd name="T7" fmla="*/ 201676 h 5"/>
              <a:gd name="T8" fmla="*/ 280017 w 3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1" y="4"/>
                </a:move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lnTo>
                  <a:pt x="1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2" name="Freeform 3598">
            <a:extLst>
              <a:ext uri="{FF2B5EF4-FFF2-40B4-BE49-F238E27FC236}">
                <a16:creationId xmlns:a16="http://schemas.microsoft.com/office/drawing/2014/main" id="{1C79D1F9-C187-3A4E-BEDD-DE793DCEC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19338"/>
            <a:ext cx="3175" cy="1587"/>
          </a:xfrm>
          <a:custGeom>
            <a:avLst/>
            <a:gdLst>
              <a:gd name="T0" fmla="*/ 630238 w 8"/>
              <a:gd name="T1" fmla="*/ 559682 h 3"/>
              <a:gd name="T2" fmla="*/ 0 w 8"/>
              <a:gd name="T3" fmla="*/ 0 h 3"/>
              <a:gd name="T4" fmla="*/ 1102519 w 8"/>
              <a:gd name="T5" fmla="*/ 0 h 3"/>
              <a:gd name="T6" fmla="*/ 1102519 w 8"/>
              <a:gd name="T7" fmla="*/ 279841 h 3"/>
              <a:gd name="T8" fmla="*/ 630238 w 8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">
                <a:moveTo>
                  <a:pt x="4" y="2"/>
                </a:moveTo>
                <a:cubicBezTo>
                  <a:pt x="3" y="2"/>
                  <a:pt x="1" y="1"/>
                  <a:pt x="0" y="0"/>
                </a:cubicBezTo>
                <a:cubicBezTo>
                  <a:pt x="4" y="1"/>
                  <a:pt x="5" y="1"/>
                  <a:pt x="7" y="0"/>
                </a:cubicBezTo>
                <a:lnTo>
                  <a:pt x="7" y="1"/>
                </a:lnTo>
                <a:lnTo>
                  <a:pt x="4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3" name="Freeform 3599">
            <a:extLst>
              <a:ext uri="{FF2B5EF4-FFF2-40B4-BE49-F238E27FC236}">
                <a16:creationId xmlns:a16="http://schemas.microsoft.com/office/drawing/2014/main" id="{6AE21BB8-77FB-EE49-ADEC-169723A79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319338"/>
            <a:ext cx="3175" cy="1587"/>
          </a:xfrm>
          <a:custGeom>
            <a:avLst/>
            <a:gdLst>
              <a:gd name="T0" fmla="*/ 0 w 8"/>
              <a:gd name="T1" fmla="*/ 630039 h 2"/>
              <a:gd name="T2" fmla="*/ 0 w 8"/>
              <a:gd name="T3" fmla="*/ 630039 h 2"/>
              <a:gd name="T4" fmla="*/ 0 w 8"/>
              <a:gd name="T5" fmla="*/ 630039 h 2"/>
              <a:gd name="T6" fmla="*/ 472678 w 8"/>
              <a:gd name="T7" fmla="*/ 0 h 2"/>
              <a:gd name="T8" fmla="*/ 472678 w 8"/>
              <a:gd name="T9" fmla="*/ 0 h 2"/>
              <a:gd name="T10" fmla="*/ 472678 w 8"/>
              <a:gd name="T11" fmla="*/ 0 h 2"/>
              <a:gd name="T12" fmla="*/ 1102519 w 8"/>
              <a:gd name="T13" fmla="*/ 630039 h 2"/>
              <a:gd name="T14" fmla="*/ 472678 w 8"/>
              <a:gd name="T15" fmla="*/ 630039 h 2"/>
              <a:gd name="T16" fmla="*/ 472678 w 8"/>
              <a:gd name="T17" fmla="*/ 630039 h 2"/>
              <a:gd name="T18" fmla="*/ 0 w 8"/>
              <a:gd name="T19" fmla="*/ 630039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2">
                <a:moveTo>
                  <a:pt x="0" y="1"/>
                </a:moveTo>
                <a:lnTo>
                  <a:pt x="0" y="1"/>
                </a:lnTo>
                <a:cubicBezTo>
                  <a:pt x="1" y="0"/>
                  <a:pt x="1" y="0"/>
                  <a:pt x="3" y="0"/>
                </a:cubicBezTo>
                <a:cubicBezTo>
                  <a:pt x="5" y="0"/>
                  <a:pt x="6" y="0"/>
                  <a:pt x="7" y="1"/>
                </a:cubicBezTo>
                <a:cubicBezTo>
                  <a:pt x="6" y="1"/>
                  <a:pt x="5" y="1"/>
                  <a:pt x="3" y="1"/>
                </a:cubicBezTo>
                <a:cubicBezTo>
                  <a:pt x="1" y="1"/>
                  <a:pt x="1" y="1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4" name="Freeform 3600">
            <a:extLst>
              <a:ext uri="{FF2B5EF4-FFF2-40B4-BE49-F238E27FC236}">
                <a16:creationId xmlns:a16="http://schemas.microsoft.com/office/drawing/2014/main" id="{EFC1FF10-94A7-164A-9775-0C92EBBC9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19338"/>
            <a:ext cx="3175" cy="1587"/>
          </a:xfrm>
          <a:custGeom>
            <a:avLst/>
            <a:gdLst>
              <a:gd name="T0" fmla="*/ 124531 w 9"/>
              <a:gd name="T1" fmla="*/ 630039 h 2"/>
              <a:gd name="T2" fmla="*/ 0 w 9"/>
              <a:gd name="T3" fmla="*/ 630039 h 2"/>
              <a:gd name="T4" fmla="*/ 995539 w 9"/>
              <a:gd name="T5" fmla="*/ 630039 h 2"/>
              <a:gd name="T6" fmla="*/ 124531 w 9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">
                <a:moveTo>
                  <a:pt x="1" y="1"/>
                </a:moveTo>
                <a:lnTo>
                  <a:pt x="0" y="1"/>
                </a:lnTo>
                <a:cubicBezTo>
                  <a:pt x="2" y="0"/>
                  <a:pt x="4" y="0"/>
                  <a:pt x="8" y="1"/>
                </a:cubicBezTo>
                <a:cubicBezTo>
                  <a:pt x="4" y="1"/>
                  <a:pt x="2" y="1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5" name="Freeform 3601">
            <a:extLst>
              <a:ext uri="{FF2B5EF4-FFF2-40B4-BE49-F238E27FC236}">
                <a16:creationId xmlns:a16="http://schemas.microsoft.com/office/drawing/2014/main" id="{715ADC97-827C-0E44-9AFB-9817ABC11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2314575"/>
            <a:ext cx="3175" cy="1588"/>
          </a:xfrm>
          <a:custGeom>
            <a:avLst/>
            <a:gdLst>
              <a:gd name="T0" fmla="*/ 0 w 7"/>
              <a:gd name="T1" fmla="*/ 201676 h 5"/>
              <a:gd name="T2" fmla="*/ 822779 w 7"/>
              <a:gd name="T3" fmla="*/ 201676 h 5"/>
              <a:gd name="T4" fmla="*/ 1234168 w 7"/>
              <a:gd name="T5" fmla="*/ 201676 h 5"/>
              <a:gd name="T6" fmla="*/ 822779 w 7"/>
              <a:gd name="T7" fmla="*/ 403352 h 5"/>
              <a:gd name="T8" fmla="*/ 411389 w 7"/>
              <a:gd name="T9" fmla="*/ 403352 h 5"/>
              <a:gd name="T10" fmla="*/ 0 w 7"/>
              <a:gd name="T11" fmla="*/ 20167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0" y="2"/>
                </a:moveTo>
                <a:cubicBezTo>
                  <a:pt x="2" y="0"/>
                  <a:pt x="3" y="1"/>
                  <a:pt x="4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6" y="4"/>
                  <a:pt x="4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0" y="4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6" name="Freeform 3602">
            <a:extLst>
              <a:ext uri="{FF2B5EF4-FFF2-40B4-BE49-F238E27FC236}">
                <a16:creationId xmlns:a16="http://schemas.microsoft.com/office/drawing/2014/main" id="{FB3159E0-5DDA-0D4C-AC4A-B48D4BD85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2314575"/>
            <a:ext cx="3175" cy="1588"/>
          </a:xfrm>
          <a:custGeom>
            <a:avLst/>
            <a:gdLst>
              <a:gd name="T0" fmla="*/ 411389 w 7"/>
              <a:gd name="T1" fmla="*/ 472827 h 4"/>
              <a:gd name="T2" fmla="*/ 205921 w 7"/>
              <a:gd name="T3" fmla="*/ 472827 h 4"/>
              <a:gd name="T4" fmla="*/ 0 w 7"/>
              <a:gd name="T5" fmla="*/ 157609 h 4"/>
              <a:gd name="T6" fmla="*/ 822779 w 7"/>
              <a:gd name="T7" fmla="*/ 0 h 4"/>
              <a:gd name="T8" fmla="*/ 1234168 w 7"/>
              <a:gd name="T9" fmla="*/ 157609 h 4"/>
              <a:gd name="T10" fmla="*/ 1234168 w 7"/>
              <a:gd name="T11" fmla="*/ 472827 h 4"/>
              <a:gd name="T12" fmla="*/ 411389 w 7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2" y="3"/>
                </a:moveTo>
                <a:lnTo>
                  <a:pt x="1" y="3"/>
                </a:lnTo>
                <a:lnTo>
                  <a:pt x="0" y="1"/>
                </a:lnTo>
                <a:cubicBezTo>
                  <a:pt x="2" y="0"/>
                  <a:pt x="3" y="0"/>
                  <a:pt x="4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6" y="3"/>
                  <a:pt x="6" y="3"/>
                </a:cubicBezTo>
                <a:cubicBezTo>
                  <a:pt x="3" y="3"/>
                  <a:pt x="3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7" name="Freeform 3603">
            <a:extLst>
              <a:ext uri="{FF2B5EF4-FFF2-40B4-BE49-F238E27FC236}">
                <a16:creationId xmlns:a16="http://schemas.microsoft.com/office/drawing/2014/main" id="{CBA58697-31D9-9042-AB71-AD693B0ED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2314575"/>
            <a:ext cx="1588" cy="1588"/>
          </a:xfrm>
          <a:custGeom>
            <a:avLst/>
            <a:gdLst>
              <a:gd name="T0" fmla="*/ 630436 w 2"/>
              <a:gd name="T1" fmla="*/ 472827 h 4"/>
              <a:gd name="T2" fmla="*/ 0 w 2"/>
              <a:gd name="T3" fmla="*/ 157609 h 4"/>
              <a:gd name="T4" fmla="*/ 630436 w 2"/>
              <a:gd name="T5" fmla="*/ 0 h 4"/>
              <a:gd name="T6" fmla="*/ 630436 w 2"/>
              <a:gd name="T7" fmla="*/ 157609 h 4"/>
              <a:gd name="T8" fmla="*/ 630436 w 2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cubicBezTo>
                  <a:pt x="0" y="3"/>
                  <a:pt x="0" y="3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1" y="1"/>
                </a:ln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8" name="Freeform 3604">
            <a:extLst>
              <a:ext uri="{FF2B5EF4-FFF2-40B4-BE49-F238E27FC236}">
                <a16:creationId xmlns:a16="http://schemas.microsoft.com/office/drawing/2014/main" id="{AF43EAE7-D3AF-F74E-B21D-0F79EB9DC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175" y="2325688"/>
            <a:ext cx="6350" cy="4762"/>
          </a:xfrm>
          <a:custGeom>
            <a:avLst/>
            <a:gdLst>
              <a:gd name="T0" fmla="*/ 0 w 19"/>
              <a:gd name="T1" fmla="*/ 1388463 h 14"/>
              <a:gd name="T2" fmla="*/ 111626 w 19"/>
              <a:gd name="T3" fmla="*/ 925529 h 14"/>
              <a:gd name="T4" fmla="*/ 446839 w 19"/>
              <a:gd name="T5" fmla="*/ 578583 h 14"/>
              <a:gd name="T6" fmla="*/ 1005305 w 19"/>
              <a:gd name="T7" fmla="*/ 346946 h 14"/>
              <a:gd name="T8" fmla="*/ 1452145 w 19"/>
              <a:gd name="T9" fmla="*/ 0 h 14"/>
              <a:gd name="T10" fmla="*/ 2010611 w 19"/>
              <a:gd name="T11" fmla="*/ 578583 h 14"/>
              <a:gd name="T12" fmla="*/ 1787024 w 19"/>
              <a:gd name="T13" fmla="*/ 925529 h 14"/>
              <a:gd name="T14" fmla="*/ 1563771 w 19"/>
              <a:gd name="T15" fmla="*/ 809880 h 14"/>
              <a:gd name="T16" fmla="*/ 1452145 w 19"/>
              <a:gd name="T17" fmla="*/ 1041177 h 14"/>
              <a:gd name="T18" fmla="*/ 1340518 w 19"/>
              <a:gd name="T19" fmla="*/ 1041177 h 14"/>
              <a:gd name="T20" fmla="*/ 1005305 w 19"/>
              <a:gd name="T21" fmla="*/ 1272815 h 14"/>
              <a:gd name="T22" fmla="*/ 893679 w 19"/>
              <a:gd name="T23" fmla="*/ 1156826 h 14"/>
              <a:gd name="T24" fmla="*/ 893679 w 19"/>
              <a:gd name="T25" fmla="*/ 1388463 h 14"/>
              <a:gd name="T26" fmla="*/ 558466 w 19"/>
              <a:gd name="T27" fmla="*/ 1388463 h 14"/>
              <a:gd name="T28" fmla="*/ 0 w 19"/>
              <a:gd name="T29" fmla="*/ 1388463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" h="14">
                <a:moveTo>
                  <a:pt x="0" y="12"/>
                </a:moveTo>
                <a:cubicBezTo>
                  <a:pt x="0" y="12"/>
                  <a:pt x="0" y="9"/>
                  <a:pt x="1" y="8"/>
                </a:cubicBezTo>
                <a:cubicBezTo>
                  <a:pt x="1" y="8"/>
                  <a:pt x="2" y="5"/>
                  <a:pt x="4" y="5"/>
                </a:cubicBezTo>
                <a:cubicBezTo>
                  <a:pt x="4" y="5"/>
                  <a:pt x="6" y="2"/>
                  <a:pt x="9" y="3"/>
                </a:cubicBezTo>
                <a:cubicBezTo>
                  <a:pt x="9" y="3"/>
                  <a:pt x="11" y="0"/>
                  <a:pt x="13" y="0"/>
                </a:cubicBezTo>
                <a:cubicBezTo>
                  <a:pt x="13" y="0"/>
                  <a:pt x="16" y="4"/>
                  <a:pt x="18" y="5"/>
                </a:cubicBezTo>
                <a:cubicBezTo>
                  <a:pt x="18" y="5"/>
                  <a:pt x="18" y="7"/>
                  <a:pt x="16" y="8"/>
                </a:cubicBezTo>
                <a:cubicBezTo>
                  <a:pt x="15" y="9"/>
                  <a:pt x="15" y="8"/>
                  <a:pt x="14" y="7"/>
                </a:cubicBezTo>
                <a:cubicBezTo>
                  <a:pt x="14" y="8"/>
                  <a:pt x="14" y="9"/>
                  <a:pt x="13" y="9"/>
                </a:cubicBezTo>
                <a:cubicBezTo>
                  <a:pt x="12" y="10"/>
                  <a:pt x="12" y="9"/>
                  <a:pt x="12" y="9"/>
                </a:cubicBezTo>
                <a:cubicBezTo>
                  <a:pt x="12" y="9"/>
                  <a:pt x="11" y="11"/>
                  <a:pt x="9" y="11"/>
                </a:cubicBezTo>
                <a:cubicBezTo>
                  <a:pt x="9" y="12"/>
                  <a:pt x="9" y="10"/>
                  <a:pt x="8" y="10"/>
                </a:cubicBezTo>
                <a:cubicBezTo>
                  <a:pt x="8" y="10"/>
                  <a:pt x="9" y="12"/>
                  <a:pt x="8" y="12"/>
                </a:cubicBezTo>
                <a:cubicBezTo>
                  <a:pt x="7" y="13"/>
                  <a:pt x="6" y="13"/>
                  <a:pt x="5" y="12"/>
                </a:cubicBezTo>
                <a:cubicBezTo>
                  <a:pt x="4" y="12"/>
                  <a:pt x="3" y="9"/>
                  <a:pt x="0" y="12"/>
                </a:cubicBezTo>
              </a:path>
            </a:pathLst>
          </a:custGeom>
          <a:solidFill>
            <a:srgbClr val="F3B06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9" name="Freeform 3605">
            <a:extLst>
              <a:ext uri="{FF2B5EF4-FFF2-40B4-BE49-F238E27FC236}">
                <a16:creationId xmlns:a16="http://schemas.microsoft.com/office/drawing/2014/main" id="{F7C7E217-7229-6E4E-B27D-AADC815B1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175" y="2325688"/>
            <a:ext cx="6350" cy="4762"/>
          </a:xfrm>
          <a:custGeom>
            <a:avLst/>
            <a:gdLst>
              <a:gd name="T0" fmla="*/ 781718 w 19"/>
              <a:gd name="T1" fmla="*/ 1411139 h 15"/>
              <a:gd name="T2" fmla="*/ 558466 w 19"/>
              <a:gd name="T3" fmla="*/ 1209548 h 15"/>
              <a:gd name="T4" fmla="*/ 0 w 19"/>
              <a:gd name="T5" fmla="*/ 1209548 h 15"/>
              <a:gd name="T6" fmla="*/ 558466 w 19"/>
              <a:gd name="T7" fmla="*/ 1209548 h 15"/>
              <a:gd name="T8" fmla="*/ 781718 w 19"/>
              <a:gd name="T9" fmla="*/ 1209548 h 15"/>
              <a:gd name="T10" fmla="*/ 781718 w 19"/>
              <a:gd name="T11" fmla="*/ 1310185 h 15"/>
              <a:gd name="T12" fmla="*/ 893679 w 19"/>
              <a:gd name="T13" fmla="*/ 1209548 h 15"/>
              <a:gd name="T14" fmla="*/ 781718 w 19"/>
              <a:gd name="T15" fmla="*/ 1209548 h 15"/>
              <a:gd name="T16" fmla="*/ 893679 w 19"/>
              <a:gd name="T17" fmla="*/ 1007957 h 15"/>
              <a:gd name="T18" fmla="*/ 1005305 w 19"/>
              <a:gd name="T19" fmla="*/ 1108594 h 15"/>
              <a:gd name="T20" fmla="*/ 1005305 w 19"/>
              <a:gd name="T21" fmla="*/ 1108594 h 15"/>
              <a:gd name="T22" fmla="*/ 893679 w 19"/>
              <a:gd name="T23" fmla="*/ 1310185 h 15"/>
              <a:gd name="T24" fmla="*/ 781718 w 19"/>
              <a:gd name="T25" fmla="*/ 1411139 h 15"/>
              <a:gd name="T26" fmla="*/ 1228558 w 19"/>
              <a:gd name="T27" fmla="*/ 907002 h 15"/>
              <a:gd name="T28" fmla="*/ 1340518 w 19"/>
              <a:gd name="T29" fmla="*/ 907002 h 15"/>
              <a:gd name="T30" fmla="*/ 1452145 w 19"/>
              <a:gd name="T31" fmla="*/ 907002 h 15"/>
              <a:gd name="T32" fmla="*/ 1563771 w 19"/>
              <a:gd name="T33" fmla="*/ 604774 h 15"/>
              <a:gd name="T34" fmla="*/ 1675397 w 19"/>
              <a:gd name="T35" fmla="*/ 806365 h 15"/>
              <a:gd name="T36" fmla="*/ 1787024 w 19"/>
              <a:gd name="T37" fmla="*/ 503820 h 15"/>
              <a:gd name="T38" fmla="*/ 1452145 w 19"/>
              <a:gd name="T39" fmla="*/ 100637 h 15"/>
              <a:gd name="T40" fmla="*/ 1005305 w 19"/>
              <a:gd name="T41" fmla="*/ 302228 h 15"/>
              <a:gd name="T42" fmla="*/ 446839 w 19"/>
              <a:gd name="T43" fmla="*/ 503820 h 15"/>
              <a:gd name="T44" fmla="*/ 223253 w 19"/>
              <a:gd name="T45" fmla="*/ 806365 h 15"/>
              <a:gd name="T46" fmla="*/ 0 w 19"/>
              <a:gd name="T47" fmla="*/ 1007957 h 15"/>
              <a:gd name="T48" fmla="*/ 0 w 19"/>
              <a:gd name="T49" fmla="*/ 705411 h 15"/>
              <a:gd name="T50" fmla="*/ 446839 w 19"/>
              <a:gd name="T51" fmla="*/ 403183 h 15"/>
              <a:gd name="T52" fmla="*/ 893679 w 19"/>
              <a:gd name="T53" fmla="*/ 201591 h 15"/>
              <a:gd name="T54" fmla="*/ 1452145 w 19"/>
              <a:gd name="T55" fmla="*/ 0 h 15"/>
              <a:gd name="T56" fmla="*/ 2010611 w 19"/>
              <a:gd name="T57" fmla="*/ 403183 h 15"/>
              <a:gd name="T58" fmla="*/ 1787024 w 19"/>
              <a:gd name="T59" fmla="*/ 806365 h 15"/>
              <a:gd name="T60" fmla="*/ 1563771 w 19"/>
              <a:gd name="T61" fmla="*/ 806365 h 15"/>
              <a:gd name="T62" fmla="*/ 1563771 w 19"/>
              <a:gd name="T63" fmla="*/ 907002 h 15"/>
              <a:gd name="T64" fmla="*/ 1340518 w 19"/>
              <a:gd name="T65" fmla="*/ 907002 h 15"/>
              <a:gd name="T66" fmla="*/ 1116932 w 19"/>
              <a:gd name="T67" fmla="*/ 1209548 h 15"/>
              <a:gd name="T68" fmla="*/ 1005305 w 19"/>
              <a:gd name="T69" fmla="*/ 1108594 h 15"/>
              <a:gd name="T70" fmla="*/ 1228558 w 19"/>
              <a:gd name="T71" fmla="*/ 907002 h 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" h="15">
                <a:moveTo>
                  <a:pt x="7" y="14"/>
                </a:moveTo>
                <a:cubicBezTo>
                  <a:pt x="6" y="14"/>
                  <a:pt x="5" y="13"/>
                  <a:pt x="5" y="12"/>
                </a:cubicBezTo>
                <a:cubicBezTo>
                  <a:pt x="3" y="11"/>
                  <a:pt x="3" y="10"/>
                  <a:pt x="0" y="12"/>
                </a:cubicBezTo>
                <a:cubicBezTo>
                  <a:pt x="3" y="9"/>
                  <a:pt x="4" y="11"/>
                  <a:pt x="5" y="12"/>
                </a:cubicBezTo>
                <a:cubicBezTo>
                  <a:pt x="5" y="12"/>
                  <a:pt x="6" y="12"/>
                  <a:pt x="7" y="12"/>
                </a:cubicBezTo>
                <a:lnTo>
                  <a:pt x="7" y="13"/>
                </a:lnTo>
                <a:lnTo>
                  <a:pt x="8" y="12"/>
                </a:lnTo>
                <a:lnTo>
                  <a:pt x="7" y="12"/>
                </a:lnTo>
                <a:lnTo>
                  <a:pt x="8" y="10"/>
                </a:lnTo>
                <a:lnTo>
                  <a:pt x="9" y="11"/>
                </a:lnTo>
                <a:lnTo>
                  <a:pt x="8" y="13"/>
                </a:lnTo>
                <a:lnTo>
                  <a:pt x="7" y="14"/>
                </a:lnTo>
                <a:close/>
                <a:moveTo>
                  <a:pt x="11" y="9"/>
                </a:moveTo>
                <a:lnTo>
                  <a:pt x="12" y="9"/>
                </a:lnTo>
                <a:lnTo>
                  <a:pt x="13" y="9"/>
                </a:lnTo>
                <a:cubicBezTo>
                  <a:pt x="13" y="9"/>
                  <a:pt x="14" y="8"/>
                  <a:pt x="14" y="6"/>
                </a:cubicBezTo>
                <a:lnTo>
                  <a:pt x="15" y="8"/>
                </a:lnTo>
                <a:cubicBezTo>
                  <a:pt x="16" y="6"/>
                  <a:pt x="16" y="5"/>
                  <a:pt x="16" y="5"/>
                </a:cubicBezTo>
                <a:lnTo>
                  <a:pt x="13" y="1"/>
                </a:lnTo>
                <a:cubicBezTo>
                  <a:pt x="11" y="1"/>
                  <a:pt x="9" y="2"/>
                  <a:pt x="9" y="3"/>
                </a:cubicBezTo>
                <a:cubicBezTo>
                  <a:pt x="6" y="3"/>
                  <a:pt x="4" y="5"/>
                  <a:pt x="4" y="5"/>
                </a:cubicBezTo>
                <a:cubicBezTo>
                  <a:pt x="2" y="5"/>
                  <a:pt x="2" y="8"/>
                  <a:pt x="2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2" y="5"/>
                  <a:pt x="4" y="4"/>
                </a:cubicBezTo>
                <a:cubicBezTo>
                  <a:pt x="4" y="4"/>
                  <a:pt x="5" y="2"/>
                  <a:pt x="8" y="2"/>
                </a:cubicBezTo>
                <a:cubicBezTo>
                  <a:pt x="9" y="2"/>
                  <a:pt x="10" y="0"/>
                  <a:pt x="13" y="0"/>
                </a:cubicBezTo>
                <a:cubicBezTo>
                  <a:pt x="13" y="0"/>
                  <a:pt x="18" y="3"/>
                  <a:pt x="18" y="4"/>
                </a:cubicBezTo>
                <a:cubicBezTo>
                  <a:pt x="18" y="4"/>
                  <a:pt x="18" y="7"/>
                  <a:pt x="16" y="8"/>
                </a:cubicBezTo>
                <a:cubicBezTo>
                  <a:pt x="15" y="9"/>
                  <a:pt x="14" y="8"/>
                  <a:pt x="14" y="8"/>
                </a:cubicBezTo>
                <a:lnTo>
                  <a:pt x="14" y="9"/>
                </a:lnTo>
                <a:cubicBezTo>
                  <a:pt x="13" y="10"/>
                  <a:pt x="12" y="9"/>
                  <a:pt x="12" y="9"/>
                </a:cubicBezTo>
                <a:cubicBezTo>
                  <a:pt x="11" y="10"/>
                  <a:pt x="10" y="11"/>
                  <a:pt x="10" y="12"/>
                </a:cubicBezTo>
                <a:lnTo>
                  <a:pt x="9" y="11"/>
                </a:lnTo>
                <a:cubicBezTo>
                  <a:pt x="10" y="10"/>
                  <a:pt x="11" y="9"/>
                  <a:pt x="1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0" name="Freeform 3606">
            <a:extLst>
              <a:ext uri="{FF2B5EF4-FFF2-40B4-BE49-F238E27FC236}">
                <a16:creationId xmlns:a16="http://schemas.microsoft.com/office/drawing/2014/main" id="{F22DA496-7F79-304D-9C4F-CB9DC723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0350" y="2325688"/>
            <a:ext cx="1588" cy="1587"/>
          </a:xfrm>
          <a:custGeom>
            <a:avLst/>
            <a:gdLst>
              <a:gd name="T0" fmla="*/ 350154 w 6"/>
              <a:gd name="T1" fmla="*/ 403098 h 5"/>
              <a:gd name="T2" fmla="*/ 0 w 6"/>
              <a:gd name="T3" fmla="*/ 100616 h 5"/>
              <a:gd name="T4" fmla="*/ 350154 w 6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5" y="4"/>
                </a:moveTo>
                <a:cubicBezTo>
                  <a:pt x="4" y="3"/>
                  <a:pt x="2" y="1"/>
                  <a:pt x="0" y="1"/>
                </a:cubicBezTo>
                <a:cubicBezTo>
                  <a:pt x="3" y="0"/>
                  <a:pt x="4" y="2"/>
                  <a:pt x="5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1" name="Freeform 3607">
            <a:extLst>
              <a:ext uri="{FF2B5EF4-FFF2-40B4-BE49-F238E27FC236}">
                <a16:creationId xmlns:a16="http://schemas.microsoft.com/office/drawing/2014/main" id="{B6E9FE14-C291-E145-AC8B-A62486989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327275"/>
            <a:ext cx="3175" cy="1588"/>
          </a:xfrm>
          <a:custGeom>
            <a:avLst/>
            <a:gdLst>
              <a:gd name="T0" fmla="*/ 944959 w 8"/>
              <a:gd name="T1" fmla="*/ 280282 h 6"/>
              <a:gd name="T2" fmla="*/ 630238 w 8"/>
              <a:gd name="T3" fmla="*/ 70137 h 6"/>
              <a:gd name="T4" fmla="*/ 0 w 8"/>
              <a:gd name="T5" fmla="*/ 70137 h 6"/>
              <a:gd name="T6" fmla="*/ 472678 w 8"/>
              <a:gd name="T7" fmla="*/ 0 h 6"/>
              <a:gd name="T8" fmla="*/ 1102519 w 8"/>
              <a:gd name="T9" fmla="*/ 140009 h 6"/>
              <a:gd name="T10" fmla="*/ 1102519 w 8"/>
              <a:gd name="T11" fmla="*/ 350154 h 6"/>
              <a:gd name="T12" fmla="*/ 944959 w 8"/>
              <a:gd name="T13" fmla="*/ 280282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6">
                <a:moveTo>
                  <a:pt x="6" y="4"/>
                </a:moveTo>
                <a:cubicBezTo>
                  <a:pt x="5" y="1"/>
                  <a:pt x="4" y="1"/>
                  <a:pt x="4" y="1"/>
                </a:cubicBezTo>
                <a:lnTo>
                  <a:pt x="0" y="1"/>
                </a:lnTo>
                <a:lnTo>
                  <a:pt x="3" y="0"/>
                </a:lnTo>
                <a:cubicBezTo>
                  <a:pt x="5" y="1"/>
                  <a:pt x="5" y="1"/>
                  <a:pt x="7" y="2"/>
                </a:cubicBezTo>
                <a:lnTo>
                  <a:pt x="7" y="5"/>
                </a:lnTo>
                <a:lnTo>
                  <a:pt x="6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2" name="Freeform 3608">
            <a:extLst>
              <a:ext uri="{FF2B5EF4-FFF2-40B4-BE49-F238E27FC236}">
                <a16:creationId xmlns:a16="http://schemas.microsoft.com/office/drawing/2014/main" id="{2B45021F-1D02-A244-9D62-3E1C703E7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2347913"/>
            <a:ext cx="23813" cy="50800"/>
          </a:xfrm>
          <a:custGeom>
            <a:avLst/>
            <a:gdLst>
              <a:gd name="T0" fmla="*/ 1103803 w 68"/>
              <a:gd name="T1" fmla="*/ 2633254 h 140"/>
              <a:gd name="T2" fmla="*/ 1962121 w 68"/>
              <a:gd name="T3" fmla="*/ 0 h 140"/>
              <a:gd name="T4" fmla="*/ 3801675 w 68"/>
              <a:gd name="T5" fmla="*/ 263434 h 140"/>
              <a:gd name="T6" fmla="*/ 5763797 w 68"/>
              <a:gd name="T7" fmla="*/ 263434 h 140"/>
              <a:gd name="T8" fmla="*/ 6867599 w 68"/>
              <a:gd name="T9" fmla="*/ 263434 h 140"/>
              <a:gd name="T10" fmla="*/ 7112733 w 68"/>
              <a:gd name="T11" fmla="*/ 1053374 h 140"/>
              <a:gd name="T12" fmla="*/ 7603351 w 68"/>
              <a:gd name="T13" fmla="*/ 7241540 h 140"/>
              <a:gd name="T14" fmla="*/ 7725918 w 68"/>
              <a:gd name="T15" fmla="*/ 9480006 h 140"/>
              <a:gd name="T16" fmla="*/ 8216536 w 68"/>
              <a:gd name="T17" fmla="*/ 16589829 h 140"/>
              <a:gd name="T18" fmla="*/ 7725918 w 68"/>
              <a:gd name="T19" fmla="*/ 16721546 h 140"/>
              <a:gd name="T20" fmla="*/ 5273179 w 68"/>
              <a:gd name="T21" fmla="*/ 16589829 h 140"/>
              <a:gd name="T22" fmla="*/ 5395746 w 68"/>
              <a:gd name="T23" fmla="*/ 8953137 h 140"/>
              <a:gd name="T24" fmla="*/ 5273179 w 68"/>
              <a:gd name="T25" fmla="*/ 7899763 h 140"/>
              <a:gd name="T26" fmla="*/ 4537427 w 68"/>
              <a:gd name="T27" fmla="*/ 5793377 h 140"/>
              <a:gd name="T28" fmla="*/ 3556542 w 68"/>
              <a:gd name="T29" fmla="*/ 9348289 h 140"/>
              <a:gd name="T30" fmla="*/ 3188491 w 68"/>
              <a:gd name="T31" fmla="*/ 16721546 h 140"/>
              <a:gd name="T32" fmla="*/ 1594070 w 68"/>
              <a:gd name="T33" fmla="*/ 18169709 h 140"/>
              <a:gd name="T34" fmla="*/ 0 w 68"/>
              <a:gd name="T35" fmla="*/ 17248051 h 140"/>
              <a:gd name="T36" fmla="*/ 735752 w 68"/>
              <a:gd name="T37" fmla="*/ 11191603 h 140"/>
              <a:gd name="T38" fmla="*/ 858319 w 68"/>
              <a:gd name="T39" fmla="*/ 9348289 h 140"/>
              <a:gd name="T40" fmla="*/ 1103803 w 68"/>
              <a:gd name="T41" fmla="*/ 2633254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140">
                <a:moveTo>
                  <a:pt x="9" y="20"/>
                </a:moveTo>
                <a:cubicBezTo>
                  <a:pt x="11" y="10"/>
                  <a:pt x="16" y="0"/>
                  <a:pt x="16" y="0"/>
                </a:cubicBezTo>
                <a:cubicBezTo>
                  <a:pt x="16" y="0"/>
                  <a:pt x="22" y="2"/>
                  <a:pt x="31" y="2"/>
                </a:cubicBezTo>
                <a:cubicBezTo>
                  <a:pt x="40" y="3"/>
                  <a:pt x="43" y="3"/>
                  <a:pt x="47" y="2"/>
                </a:cubicBezTo>
                <a:cubicBezTo>
                  <a:pt x="51" y="2"/>
                  <a:pt x="56" y="2"/>
                  <a:pt x="56" y="2"/>
                </a:cubicBezTo>
                <a:cubicBezTo>
                  <a:pt x="56" y="2"/>
                  <a:pt x="58" y="5"/>
                  <a:pt x="58" y="8"/>
                </a:cubicBezTo>
                <a:cubicBezTo>
                  <a:pt x="59" y="15"/>
                  <a:pt x="62" y="46"/>
                  <a:pt x="62" y="55"/>
                </a:cubicBezTo>
                <a:cubicBezTo>
                  <a:pt x="62" y="55"/>
                  <a:pt x="63" y="60"/>
                  <a:pt x="63" y="72"/>
                </a:cubicBezTo>
                <a:cubicBezTo>
                  <a:pt x="63" y="85"/>
                  <a:pt x="67" y="112"/>
                  <a:pt x="67" y="126"/>
                </a:cubicBezTo>
                <a:lnTo>
                  <a:pt x="63" y="127"/>
                </a:lnTo>
                <a:cubicBezTo>
                  <a:pt x="63" y="127"/>
                  <a:pt x="43" y="129"/>
                  <a:pt x="43" y="126"/>
                </a:cubicBezTo>
                <a:cubicBezTo>
                  <a:pt x="43" y="124"/>
                  <a:pt x="42" y="88"/>
                  <a:pt x="44" y="68"/>
                </a:cubicBezTo>
                <a:cubicBezTo>
                  <a:pt x="44" y="68"/>
                  <a:pt x="44" y="63"/>
                  <a:pt x="43" y="60"/>
                </a:cubicBezTo>
                <a:cubicBezTo>
                  <a:pt x="42" y="56"/>
                  <a:pt x="37" y="46"/>
                  <a:pt x="37" y="44"/>
                </a:cubicBezTo>
                <a:cubicBezTo>
                  <a:pt x="37" y="44"/>
                  <a:pt x="29" y="66"/>
                  <a:pt x="29" y="71"/>
                </a:cubicBezTo>
                <a:cubicBezTo>
                  <a:pt x="28" y="74"/>
                  <a:pt x="27" y="124"/>
                  <a:pt x="26" y="127"/>
                </a:cubicBezTo>
                <a:cubicBezTo>
                  <a:pt x="26" y="127"/>
                  <a:pt x="15" y="137"/>
                  <a:pt x="13" y="138"/>
                </a:cubicBezTo>
                <a:cubicBezTo>
                  <a:pt x="12" y="139"/>
                  <a:pt x="1" y="134"/>
                  <a:pt x="0" y="131"/>
                </a:cubicBezTo>
                <a:cubicBezTo>
                  <a:pt x="0" y="129"/>
                  <a:pt x="2" y="113"/>
                  <a:pt x="6" y="85"/>
                </a:cubicBezTo>
                <a:cubicBezTo>
                  <a:pt x="9" y="75"/>
                  <a:pt x="7" y="74"/>
                  <a:pt x="7" y="71"/>
                </a:cubicBezTo>
                <a:cubicBezTo>
                  <a:pt x="7" y="68"/>
                  <a:pt x="7" y="32"/>
                  <a:pt x="9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3" name="Freeform 3609">
            <a:extLst>
              <a:ext uri="{FF2B5EF4-FFF2-40B4-BE49-F238E27FC236}">
                <a16:creationId xmlns:a16="http://schemas.microsoft.com/office/drawing/2014/main" id="{94330DE7-52CE-124F-8744-D4EB8E1B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2347913"/>
            <a:ext cx="23813" cy="50800"/>
          </a:xfrm>
          <a:custGeom>
            <a:avLst/>
            <a:gdLst>
              <a:gd name="T0" fmla="*/ 1471503 w 68"/>
              <a:gd name="T1" fmla="*/ 18432360 h 139"/>
              <a:gd name="T2" fmla="*/ 0 w 68"/>
              <a:gd name="T3" fmla="*/ 17497128 h 139"/>
              <a:gd name="T4" fmla="*/ 735752 w 68"/>
              <a:gd name="T5" fmla="*/ 11219491 h 139"/>
              <a:gd name="T6" fmla="*/ 858319 w 68"/>
              <a:gd name="T7" fmla="*/ 9750311 h 139"/>
              <a:gd name="T8" fmla="*/ 858319 w 68"/>
              <a:gd name="T9" fmla="*/ 9483154 h 139"/>
              <a:gd name="T10" fmla="*/ 1103803 w 68"/>
              <a:gd name="T11" fmla="*/ 2671203 h 139"/>
              <a:gd name="T12" fmla="*/ 1962121 w 68"/>
              <a:gd name="T13" fmla="*/ 267157 h 139"/>
              <a:gd name="T14" fmla="*/ 1103803 w 68"/>
              <a:gd name="T15" fmla="*/ 2671203 h 139"/>
              <a:gd name="T16" fmla="*/ 981236 w 68"/>
              <a:gd name="T17" fmla="*/ 9483154 h 139"/>
              <a:gd name="T18" fmla="*/ 981236 w 68"/>
              <a:gd name="T19" fmla="*/ 9750311 h 139"/>
              <a:gd name="T20" fmla="*/ 735752 w 68"/>
              <a:gd name="T21" fmla="*/ 11353252 h 139"/>
              <a:gd name="T22" fmla="*/ 122567 w 68"/>
              <a:gd name="T23" fmla="*/ 17497128 h 139"/>
              <a:gd name="T24" fmla="*/ 1471503 w 68"/>
              <a:gd name="T25" fmla="*/ 18298599 h 139"/>
              <a:gd name="T26" fmla="*/ 1471503 w 68"/>
              <a:gd name="T27" fmla="*/ 18432360 h 139"/>
              <a:gd name="T28" fmla="*/ 1962121 w 68"/>
              <a:gd name="T29" fmla="*/ 0 h 139"/>
              <a:gd name="T30" fmla="*/ 3801675 w 68"/>
              <a:gd name="T31" fmla="*/ 267157 h 139"/>
              <a:gd name="T32" fmla="*/ 5641230 w 68"/>
              <a:gd name="T33" fmla="*/ 267157 h 139"/>
              <a:gd name="T34" fmla="*/ 5763797 w 68"/>
              <a:gd name="T35" fmla="*/ 267157 h 139"/>
              <a:gd name="T36" fmla="*/ 6867599 w 68"/>
              <a:gd name="T37" fmla="*/ 0 h 139"/>
              <a:gd name="T38" fmla="*/ 7235300 w 68"/>
              <a:gd name="T39" fmla="*/ 1068627 h 139"/>
              <a:gd name="T40" fmla="*/ 7235300 w 68"/>
              <a:gd name="T41" fmla="*/ 3072121 h 139"/>
              <a:gd name="T42" fmla="*/ 7603351 w 68"/>
              <a:gd name="T43" fmla="*/ 7346265 h 139"/>
              <a:gd name="T44" fmla="*/ 7725918 w 68"/>
              <a:gd name="T45" fmla="*/ 9616915 h 139"/>
              <a:gd name="T46" fmla="*/ 8093969 w 68"/>
              <a:gd name="T47" fmla="*/ 13222984 h 139"/>
              <a:gd name="T48" fmla="*/ 8216536 w 68"/>
              <a:gd name="T49" fmla="*/ 16829419 h 139"/>
              <a:gd name="T50" fmla="*/ 7971052 w 68"/>
              <a:gd name="T51" fmla="*/ 13222984 h 139"/>
              <a:gd name="T52" fmla="*/ 7603351 w 68"/>
              <a:gd name="T53" fmla="*/ 9616915 h 139"/>
              <a:gd name="T54" fmla="*/ 7603351 w 68"/>
              <a:gd name="T55" fmla="*/ 7346265 h 139"/>
              <a:gd name="T56" fmla="*/ 7235300 w 68"/>
              <a:gd name="T57" fmla="*/ 3072121 h 139"/>
              <a:gd name="T58" fmla="*/ 7112733 w 68"/>
              <a:gd name="T59" fmla="*/ 1068627 h 139"/>
              <a:gd name="T60" fmla="*/ 6867599 w 68"/>
              <a:gd name="T61" fmla="*/ 267157 h 139"/>
              <a:gd name="T62" fmla="*/ 5763797 w 68"/>
              <a:gd name="T63" fmla="*/ 400553 h 139"/>
              <a:gd name="T64" fmla="*/ 5641230 w 68"/>
              <a:gd name="T65" fmla="*/ 400553 h 139"/>
              <a:gd name="T66" fmla="*/ 3801675 w 68"/>
              <a:gd name="T67" fmla="*/ 267157 h 139"/>
              <a:gd name="T68" fmla="*/ 1962121 w 68"/>
              <a:gd name="T69" fmla="*/ 0 h 139"/>
              <a:gd name="T70" fmla="*/ 5641230 w 68"/>
              <a:gd name="T71" fmla="*/ 16962814 h 139"/>
              <a:gd name="T72" fmla="*/ 5273179 w 68"/>
              <a:gd name="T73" fmla="*/ 16962814 h 139"/>
              <a:gd name="T74" fmla="*/ 5273179 w 68"/>
              <a:gd name="T75" fmla="*/ 16562262 h 139"/>
              <a:gd name="T76" fmla="*/ 5395746 w 68"/>
              <a:gd name="T77" fmla="*/ 9082601 h 139"/>
              <a:gd name="T78" fmla="*/ 5273179 w 68"/>
              <a:gd name="T79" fmla="*/ 8013974 h 139"/>
              <a:gd name="T80" fmla="*/ 4905478 w 68"/>
              <a:gd name="T81" fmla="*/ 7346265 h 139"/>
              <a:gd name="T82" fmla="*/ 4537427 w 68"/>
              <a:gd name="T83" fmla="*/ 5877085 h 139"/>
              <a:gd name="T84" fmla="*/ 5028045 w 68"/>
              <a:gd name="T85" fmla="*/ 7346265 h 139"/>
              <a:gd name="T86" fmla="*/ 5395746 w 68"/>
              <a:gd name="T87" fmla="*/ 8013974 h 139"/>
              <a:gd name="T88" fmla="*/ 5518663 w 68"/>
              <a:gd name="T89" fmla="*/ 9082601 h 139"/>
              <a:gd name="T90" fmla="*/ 5395746 w 68"/>
              <a:gd name="T91" fmla="*/ 16562262 h 139"/>
              <a:gd name="T92" fmla="*/ 5395746 w 68"/>
              <a:gd name="T93" fmla="*/ 16829419 h 139"/>
              <a:gd name="T94" fmla="*/ 5641230 w 68"/>
              <a:gd name="T95" fmla="*/ 16962814 h 139"/>
              <a:gd name="T96" fmla="*/ 7725918 w 68"/>
              <a:gd name="T97" fmla="*/ 16962814 h 139"/>
              <a:gd name="T98" fmla="*/ 5641230 w 68"/>
              <a:gd name="T99" fmla="*/ 16962814 h 139"/>
              <a:gd name="T100" fmla="*/ 3556542 w 68"/>
              <a:gd name="T101" fmla="*/ 9483154 h 139"/>
              <a:gd name="T102" fmla="*/ 3433624 w 68"/>
              <a:gd name="T103" fmla="*/ 12421514 h 139"/>
              <a:gd name="T104" fmla="*/ 3311058 w 68"/>
              <a:gd name="T105" fmla="*/ 16962814 h 139"/>
              <a:gd name="T106" fmla="*/ 1594070 w 68"/>
              <a:gd name="T107" fmla="*/ 18432360 h 139"/>
              <a:gd name="T108" fmla="*/ 1594070 w 68"/>
              <a:gd name="T109" fmla="*/ 18298599 h 139"/>
              <a:gd name="T110" fmla="*/ 3188491 w 68"/>
              <a:gd name="T111" fmla="*/ 16962814 h 139"/>
              <a:gd name="T112" fmla="*/ 3433624 w 68"/>
              <a:gd name="T113" fmla="*/ 12421514 h 139"/>
              <a:gd name="T114" fmla="*/ 3433624 w 68"/>
              <a:gd name="T115" fmla="*/ 9349758 h 139"/>
              <a:gd name="T116" fmla="*/ 4537427 w 68"/>
              <a:gd name="T117" fmla="*/ 5877085 h 139"/>
              <a:gd name="T118" fmla="*/ 3556542 w 68"/>
              <a:gd name="T119" fmla="*/ 9483154 h 1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8" h="139">
                <a:moveTo>
                  <a:pt x="12" y="138"/>
                </a:moveTo>
                <a:cubicBezTo>
                  <a:pt x="10" y="138"/>
                  <a:pt x="0" y="134"/>
                  <a:pt x="0" y="131"/>
                </a:cubicBezTo>
                <a:cubicBezTo>
                  <a:pt x="0" y="129"/>
                  <a:pt x="2" y="112"/>
                  <a:pt x="6" y="84"/>
                </a:cubicBezTo>
                <a:cubicBezTo>
                  <a:pt x="8" y="77"/>
                  <a:pt x="7" y="74"/>
                  <a:pt x="7" y="73"/>
                </a:cubicBezTo>
                <a:lnTo>
                  <a:pt x="7" y="71"/>
                </a:lnTo>
                <a:cubicBezTo>
                  <a:pt x="7" y="71"/>
                  <a:pt x="7" y="33"/>
                  <a:pt x="9" y="20"/>
                </a:cubicBezTo>
                <a:cubicBezTo>
                  <a:pt x="10" y="12"/>
                  <a:pt x="14" y="5"/>
                  <a:pt x="16" y="2"/>
                </a:cubicBezTo>
                <a:cubicBezTo>
                  <a:pt x="15" y="5"/>
                  <a:pt x="11" y="13"/>
                  <a:pt x="9" y="20"/>
                </a:cubicBezTo>
                <a:cubicBezTo>
                  <a:pt x="8" y="31"/>
                  <a:pt x="8" y="63"/>
                  <a:pt x="8" y="71"/>
                </a:cubicBezTo>
                <a:lnTo>
                  <a:pt x="8" y="73"/>
                </a:lnTo>
                <a:cubicBezTo>
                  <a:pt x="8" y="74"/>
                  <a:pt x="8" y="77"/>
                  <a:pt x="6" y="85"/>
                </a:cubicBezTo>
                <a:cubicBezTo>
                  <a:pt x="2" y="114"/>
                  <a:pt x="0" y="129"/>
                  <a:pt x="1" y="131"/>
                </a:cubicBezTo>
                <a:cubicBezTo>
                  <a:pt x="1" y="132"/>
                  <a:pt x="10" y="137"/>
                  <a:pt x="12" y="137"/>
                </a:cubicBezTo>
                <a:lnTo>
                  <a:pt x="12" y="138"/>
                </a:lnTo>
                <a:close/>
                <a:moveTo>
                  <a:pt x="16" y="0"/>
                </a:moveTo>
                <a:cubicBezTo>
                  <a:pt x="16" y="0"/>
                  <a:pt x="22" y="0"/>
                  <a:pt x="31" y="2"/>
                </a:cubicBezTo>
                <a:lnTo>
                  <a:pt x="46" y="2"/>
                </a:lnTo>
                <a:lnTo>
                  <a:pt x="47" y="2"/>
                </a:lnTo>
                <a:cubicBezTo>
                  <a:pt x="51" y="2"/>
                  <a:pt x="56" y="0"/>
                  <a:pt x="56" y="0"/>
                </a:cubicBezTo>
                <a:cubicBezTo>
                  <a:pt x="57" y="2"/>
                  <a:pt x="59" y="5"/>
                  <a:pt x="59" y="8"/>
                </a:cubicBezTo>
                <a:lnTo>
                  <a:pt x="59" y="23"/>
                </a:lnTo>
                <a:cubicBezTo>
                  <a:pt x="60" y="34"/>
                  <a:pt x="62" y="50"/>
                  <a:pt x="62" y="55"/>
                </a:cubicBezTo>
                <a:cubicBezTo>
                  <a:pt x="62" y="55"/>
                  <a:pt x="63" y="60"/>
                  <a:pt x="63" y="72"/>
                </a:cubicBezTo>
                <a:cubicBezTo>
                  <a:pt x="63" y="79"/>
                  <a:pt x="65" y="88"/>
                  <a:pt x="66" y="99"/>
                </a:cubicBezTo>
                <a:cubicBezTo>
                  <a:pt x="66" y="109"/>
                  <a:pt x="67" y="120"/>
                  <a:pt x="67" y="126"/>
                </a:cubicBezTo>
                <a:cubicBezTo>
                  <a:pt x="66" y="120"/>
                  <a:pt x="66" y="109"/>
                  <a:pt x="65" y="99"/>
                </a:cubicBezTo>
                <a:cubicBezTo>
                  <a:pt x="63" y="88"/>
                  <a:pt x="62" y="79"/>
                  <a:pt x="62" y="72"/>
                </a:cubicBezTo>
                <a:lnTo>
                  <a:pt x="62" y="55"/>
                </a:lnTo>
                <a:cubicBezTo>
                  <a:pt x="62" y="50"/>
                  <a:pt x="59" y="34"/>
                  <a:pt x="59" y="23"/>
                </a:cubicBezTo>
                <a:cubicBezTo>
                  <a:pt x="59" y="17"/>
                  <a:pt x="58" y="11"/>
                  <a:pt x="58" y="8"/>
                </a:cubicBezTo>
                <a:lnTo>
                  <a:pt x="56" y="2"/>
                </a:lnTo>
                <a:cubicBezTo>
                  <a:pt x="56" y="2"/>
                  <a:pt x="51" y="2"/>
                  <a:pt x="47" y="3"/>
                </a:cubicBezTo>
                <a:lnTo>
                  <a:pt x="46" y="3"/>
                </a:lnTo>
                <a:cubicBezTo>
                  <a:pt x="43" y="3"/>
                  <a:pt x="39" y="3"/>
                  <a:pt x="31" y="2"/>
                </a:cubicBezTo>
                <a:cubicBezTo>
                  <a:pt x="23" y="2"/>
                  <a:pt x="18" y="0"/>
                  <a:pt x="16" y="0"/>
                </a:cubicBezTo>
                <a:close/>
                <a:moveTo>
                  <a:pt x="46" y="127"/>
                </a:moveTo>
                <a:lnTo>
                  <a:pt x="43" y="127"/>
                </a:lnTo>
                <a:lnTo>
                  <a:pt x="43" y="124"/>
                </a:lnTo>
                <a:cubicBezTo>
                  <a:pt x="42" y="99"/>
                  <a:pt x="43" y="80"/>
                  <a:pt x="44" y="68"/>
                </a:cubicBezTo>
                <a:cubicBezTo>
                  <a:pt x="44" y="68"/>
                  <a:pt x="44" y="63"/>
                  <a:pt x="43" y="60"/>
                </a:cubicBezTo>
                <a:cubicBezTo>
                  <a:pt x="42" y="60"/>
                  <a:pt x="41" y="57"/>
                  <a:pt x="40" y="55"/>
                </a:cubicBezTo>
                <a:cubicBezTo>
                  <a:pt x="39" y="51"/>
                  <a:pt x="37" y="46"/>
                  <a:pt x="37" y="44"/>
                </a:cubicBezTo>
                <a:cubicBezTo>
                  <a:pt x="37" y="44"/>
                  <a:pt x="39" y="51"/>
                  <a:pt x="41" y="55"/>
                </a:cubicBezTo>
                <a:cubicBezTo>
                  <a:pt x="42" y="56"/>
                  <a:pt x="43" y="58"/>
                  <a:pt x="44" y="60"/>
                </a:cubicBezTo>
                <a:cubicBezTo>
                  <a:pt x="44" y="63"/>
                  <a:pt x="45" y="68"/>
                  <a:pt x="45" y="68"/>
                </a:cubicBezTo>
                <a:cubicBezTo>
                  <a:pt x="44" y="80"/>
                  <a:pt x="43" y="99"/>
                  <a:pt x="44" y="124"/>
                </a:cubicBezTo>
                <a:lnTo>
                  <a:pt x="44" y="126"/>
                </a:lnTo>
                <a:cubicBezTo>
                  <a:pt x="44" y="126"/>
                  <a:pt x="44" y="127"/>
                  <a:pt x="46" y="127"/>
                </a:cubicBezTo>
                <a:cubicBezTo>
                  <a:pt x="51" y="128"/>
                  <a:pt x="63" y="127"/>
                  <a:pt x="63" y="127"/>
                </a:cubicBezTo>
                <a:cubicBezTo>
                  <a:pt x="63" y="127"/>
                  <a:pt x="51" y="129"/>
                  <a:pt x="46" y="127"/>
                </a:cubicBezTo>
                <a:close/>
                <a:moveTo>
                  <a:pt x="29" y="71"/>
                </a:moveTo>
                <a:cubicBezTo>
                  <a:pt x="29" y="72"/>
                  <a:pt x="28" y="81"/>
                  <a:pt x="28" y="93"/>
                </a:cubicBezTo>
                <a:cubicBezTo>
                  <a:pt x="28" y="108"/>
                  <a:pt x="27" y="124"/>
                  <a:pt x="27" y="127"/>
                </a:cubicBezTo>
                <a:lnTo>
                  <a:pt x="13" y="138"/>
                </a:lnTo>
                <a:lnTo>
                  <a:pt x="13" y="137"/>
                </a:lnTo>
                <a:cubicBezTo>
                  <a:pt x="15" y="137"/>
                  <a:pt x="26" y="127"/>
                  <a:pt x="26" y="127"/>
                </a:cubicBezTo>
                <a:cubicBezTo>
                  <a:pt x="26" y="124"/>
                  <a:pt x="27" y="107"/>
                  <a:pt x="28" y="93"/>
                </a:cubicBezTo>
                <a:lnTo>
                  <a:pt x="28" y="70"/>
                </a:lnTo>
                <a:cubicBezTo>
                  <a:pt x="29" y="66"/>
                  <a:pt x="36" y="44"/>
                  <a:pt x="37" y="44"/>
                </a:cubicBezTo>
                <a:cubicBezTo>
                  <a:pt x="36" y="46"/>
                  <a:pt x="30" y="67"/>
                  <a:pt x="29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4" name="Freeform 3610">
            <a:extLst>
              <a:ext uri="{FF2B5EF4-FFF2-40B4-BE49-F238E27FC236}">
                <a16:creationId xmlns:a16="http://schemas.microsoft.com/office/drawing/2014/main" id="{24596B30-6066-BE49-87B2-707D9E54D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349500"/>
            <a:ext cx="4763" cy="6350"/>
          </a:xfrm>
          <a:custGeom>
            <a:avLst/>
            <a:gdLst>
              <a:gd name="T0" fmla="*/ 0 w 12"/>
              <a:gd name="T1" fmla="*/ 2362597 h 16"/>
              <a:gd name="T2" fmla="*/ 1575362 w 12"/>
              <a:gd name="T3" fmla="*/ 0 h 16"/>
              <a:gd name="T4" fmla="*/ 1732938 w 12"/>
              <a:gd name="T5" fmla="*/ 0 h 16"/>
              <a:gd name="T6" fmla="*/ 0 w 12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6">
                <a:moveTo>
                  <a:pt x="0" y="15"/>
                </a:moveTo>
                <a:cubicBezTo>
                  <a:pt x="6" y="10"/>
                  <a:pt x="9" y="2"/>
                  <a:pt x="10" y="0"/>
                </a:cubicBezTo>
                <a:lnTo>
                  <a:pt x="11" y="0"/>
                </a:lnTo>
                <a:cubicBezTo>
                  <a:pt x="10" y="2"/>
                  <a:pt x="6" y="10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5" name="Freeform 3611">
            <a:extLst>
              <a:ext uri="{FF2B5EF4-FFF2-40B4-BE49-F238E27FC236}">
                <a16:creationId xmlns:a16="http://schemas.microsoft.com/office/drawing/2014/main" id="{FEC58A4F-EB78-6343-9C4D-A364E69D0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49500"/>
            <a:ext cx="3175" cy="23813"/>
          </a:xfrm>
          <a:custGeom>
            <a:avLst/>
            <a:gdLst>
              <a:gd name="T0" fmla="*/ 0 w 10"/>
              <a:gd name="T1" fmla="*/ 8589899 h 65"/>
              <a:gd name="T2" fmla="*/ 907415 w 10"/>
              <a:gd name="T3" fmla="*/ 0 h 65"/>
              <a:gd name="T4" fmla="*/ 907415 w 10"/>
              <a:gd name="T5" fmla="*/ 0 h 65"/>
              <a:gd name="T6" fmla="*/ 0 w 10"/>
              <a:gd name="T7" fmla="*/ 8589899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65">
                <a:moveTo>
                  <a:pt x="0" y="64"/>
                </a:moveTo>
                <a:cubicBezTo>
                  <a:pt x="1" y="30"/>
                  <a:pt x="7" y="3"/>
                  <a:pt x="9" y="0"/>
                </a:cubicBezTo>
                <a:cubicBezTo>
                  <a:pt x="8" y="4"/>
                  <a:pt x="1" y="30"/>
                  <a:pt x="0" y="6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6" name="Freeform 3612">
            <a:extLst>
              <a:ext uri="{FF2B5EF4-FFF2-40B4-BE49-F238E27FC236}">
                <a16:creationId xmlns:a16="http://schemas.microsoft.com/office/drawing/2014/main" id="{23C02F9F-7FB2-8D42-B211-1B04BDC46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2373313"/>
            <a:ext cx="1587" cy="3175"/>
          </a:xfrm>
          <a:custGeom>
            <a:avLst/>
            <a:gdLst>
              <a:gd name="T0" fmla="*/ 0 w 6"/>
              <a:gd name="T1" fmla="*/ 907415 h 10"/>
              <a:gd name="T2" fmla="*/ 279841 w 6"/>
              <a:gd name="T3" fmla="*/ 0 h 10"/>
              <a:gd name="T4" fmla="*/ 349934 w 6"/>
              <a:gd name="T5" fmla="*/ 100965 h 10"/>
              <a:gd name="T6" fmla="*/ 0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0" y="9"/>
                </a:moveTo>
                <a:cubicBezTo>
                  <a:pt x="1" y="7"/>
                  <a:pt x="4" y="4"/>
                  <a:pt x="4" y="0"/>
                </a:cubicBezTo>
                <a:lnTo>
                  <a:pt x="5" y="1"/>
                </a:lnTo>
                <a:cubicBezTo>
                  <a:pt x="4" y="4"/>
                  <a:pt x="2" y="7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7" name="Freeform 3613">
            <a:extLst>
              <a:ext uri="{FF2B5EF4-FFF2-40B4-BE49-F238E27FC236}">
                <a16:creationId xmlns:a16="http://schemas.microsoft.com/office/drawing/2014/main" id="{7D6A1C0E-4F1F-974A-8182-6E72179D8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76488"/>
            <a:ext cx="1588" cy="11112"/>
          </a:xfrm>
          <a:custGeom>
            <a:avLst/>
            <a:gdLst>
              <a:gd name="T0" fmla="*/ 157609 w 4"/>
              <a:gd name="T1" fmla="*/ 4111057 h 29"/>
              <a:gd name="T2" fmla="*/ 315218 w 4"/>
              <a:gd name="T3" fmla="*/ 1615072 h 29"/>
              <a:gd name="T4" fmla="*/ 472827 w 4"/>
              <a:gd name="T5" fmla="*/ 0 h 29"/>
              <a:gd name="T6" fmla="*/ 472827 w 4"/>
              <a:gd name="T7" fmla="*/ 1615072 h 29"/>
              <a:gd name="T8" fmla="*/ 157609 w 4"/>
              <a:gd name="T9" fmla="*/ 411105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9">
                <a:moveTo>
                  <a:pt x="1" y="28"/>
                </a:moveTo>
                <a:cubicBezTo>
                  <a:pt x="0" y="26"/>
                  <a:pt x="1" y="18"/>
                  <a:pt x="2" y="11"/>
                </a:cubicBezTo>
                <a:cubicBezTo>
                  <a:pt x="2" y="5"/>
                  <a:pt x="3" y="0"/>
                  <a:pt x="3" y="0"/>
                </a:cubicBezTo>
                <a:lnTo>
                  <a:pt x="3" y="11"/>
                </a:lnTo>
                <a:cubicBezTo>
                  <a:pt x="2" y="18"/>
                  <a:pt x="1" y="26"/>
                  <a:pt x="1" y="2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8" name="Freeform 3614">
            <a:extLst>
              <a:ext uri="{FF2B5EF4-FFF2-40B4-BE49-F238E27FC236}">
                <a16:creationId xmlns:a16="http://schemas.microsoft.com/office/drawing/2014/main" id="{E10B2469-4F95-A64D-87AB-DBD1C132A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387600"/>
            <a:ext cx="3175" cy="9525"/>
          </a:xfrm>
          <a:custGeom>
            <a:avLst/>
            <a:gdLst>
              <a:gd name="T0" fmla="*/ 205921 w 7"/>
              <a:gd name="T1" fmla="*/ 3124540 h 28"/>
              <a:gd name="T2" fmla="*/ 822779 w 7"/>
              <a:gd name="T3" fmla="*/ 0 h 28"/>
              <a:gd name="T4" fmla="*/ 1234168 w 7"/>
              <a:gd name="T5" fmla="*/ 115661 h 28"/>
              <a:gd name="T6" fmla="*/ 205921 w 7"/>
              <a:gd name="T7" fmla="*/ 312454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8">
                <a:moveTo>
                  <a:pt x="1" y="27"/>
                </a:moveTo>
                <a:cubicBezTo>
                  <a:pt x="0" y="14"/>
                  <a:pt x="4" y="2"/>
                  <a:pt x="4" y="0"/>
                </a:cubicBezTo>
                <a:lnTo>
                  <a:pt x="6" y="1"/>
                </a:lnTo>
                <a:cubicBezTo>
                  <a:pt x="4" y="2"/>
                  <a:pt x="1" y="14"/>
                  <a:pt x="1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69" name="Freeform 3615">
            <a:extLst>
              <a:ext uri="{FF2B5EF4-FFF2-40B4-BE49-F238E27FC236}">
                <a16:creationId xmlns:a16="http://schemas.microsoft.com/office/drawing/2014/main" id="{0A104E1D-60A2-A144-B7A6-875FB70DF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0" y="2379663"/>
            <a:ext cx="3175" cy="14287"/>
          </a:xfrm>
          <a:custGeom>
            <a:avLst/>
            <a:gdLst>
              <a:gd name="T0" fmla="*/ 1102519 w 8"/>
              <a:gd name="T1" fmla="*/ 4975448 h 40"/>
              <a:gd name="T2" fmla="*/ 157559 w 8"/>
              <a:gd name="T3" fmla="*/ 0 h 40"/>
              <a:gd name="T4" fmla="*/ 315119 w 8"/>
              <a:gd name="T5" fmla="*/ 0 h 40"/>
              <a:gd name="T6" fmla="*/ 1102519 w 8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0">
                <a:moveTo>
                  <a:pt x="7" y="39"/>
                </a:moveTo>
                <a:cubicBezTo>
                  <a:pt x="0" y="21"/>
                  <a:pt x="1" y="0"/>
                  <a:pt x="1" y="0"/>
                </a:cubicBezTo>
                <a:lnTo>
                  <a:pt x="2" y="0"/>
                </a:lnTo>
                <a:cubicBezTo>
                  <a:pt x="2" y="0"/>
                  <a:pt x="0" y="21"/>
                  <a:pt x="7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0" name="Freeform 3616">
            <a:extLst>
              <a:ext uri="{FF2B5EF4-FFF2-40B4-BE49-F238E27FC236}">
                <a16:creationId xmlns:a16="http://schemas.microsoft.com/office/drawing/2014/main" id="{C357DF47-01A2-DE4F-917E-2C302BDA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2349500"/>
            <a:ext cx="1588" cy="14288"/>
          </a:xfrm>
          <a:custGeom>
            <a:avLst/>
            <a:gdLst>
              <a:gd name="T0" fmla="*/ 100997 w 5"/>
              <a:gd name="T1" fmla="*/ 5100450 h 39"/>
              <a:gd name="T2" fmla="*/ 403352 w 5"/>
              <a:gd name="T3" fmla="*/ 3892198 h 39"/>
              <a:gd name="T4" fmla="*/ 0 w 5"/>
              <a:gd name="T5" fmla="*/ 3355482 h 39"/>
              <a:gd name="T6" fmla="*/ 100997 w 5"/>
              <a:gd name="T7" fmla="*/ 0 h 39"/>
              <a:gd name="T8" fmla="*/ 201676 w 5"/>
              <a:gd name="T9" fmla="*/ 0 h 39"/>
              <a:gd name="T10" fmla="*/ 100997 w 5"/>
              <a:gd name="T11" fmla="*/ 3355482 h 39"/>
              <a:gd name="T12" fmla="*/ 403352 w 5"/>
              <a:gd name="T13" fmla="*/ 3892198 h 39"/>
              <a:gd name="T14" fmla="*/ 100997 w 5"/>
              <a:gd name="T15" fmla="*/ 5100450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39">
                <a:moveTo>
                  <a:pt x="1" y="38"/>
                </a:moveTo>
                <a:cubicBezTo>
                  <a:pt x="1" y="30"/>
                  <a:pt x="3" y="29"/>
                  <a:pt x="4" y="29"/>
                </a:cubicBezTo>
                <a:cubicBezTo>
                  <a:pt x="3" y="29"/>
                  <a:pt x="0" y="27"/>
                  <a:pt x="0" y="25"/>
                </a:cubicBezTo>
                <a:cubicBezTo>
                  <a:pt x="0" y="23"/>
                  <a:pt x="1" y="4"/>
                  <a:pt x="1" y="0"/>
                </a:cubicBezTo>
                <a:lnTo>
                  <a:pt x="2" y="0"/>
                </a:lnTo>
                <a:cubicBezTo>
                  <a:pt x="1" y="4"/>
                  <a:pt x="1" y="23"/>
                  <a:pt x="1" y="25"/>
                </a:cubicBezTo>
                <a:cubicBezTo>
                  <a:pt x="1" y="27"/>
                  <a:pt x="3" y="28"/>
                  <a:pt x="4" y="29"/>
                </a:cubicBezTo>
                <a:cubicBezTo>
                  <a:pt x="4" y="29"/>
                  <a:pt x="1" y="30"/>
                  <a:pt x="1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1" name="Freeform 3617">
            <a:extLst>
              <a:ext uri="{FF2B5EF4-FFF2-40B4-BE49-F238E27FC236}">
                <a16:creationId xmlns:a16="http://schemas.microsoft.com/office/drawing/2014/main" id="{395B1D1C-E2A5-2846-BC09-8B0F9E4FA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57438"/>
            <a:ext cx="1588" cy="6350"/>
          </a:xfrm>
          <a:custGeom>
            <a:avLst/>
            <a:gdLst>
              <a:gd name="T0" fmla="*/ 0 w 5"/>
              <a:gd name="T1" fmla="*/ 2362597 h 16"/>
              <a:gd name="T2" fmla="*/ 302673 w 5"/>
              <a:gd name="T3" fmla="*/ 0 h 16"/>
              <a:gd name="T4" fmla="*/ 403352 w 5"/>
              <a:gd name="T5" fmla="*/ 0 h 16"/>
              <a:gd name="T6" fmla="*/ 0 w 5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6">
                <a:moveTo>
                  <a:pt x="0" y="15"/>
                </a:moveTo>
                <a:cubicBezTo>
                  <a:pt x="0" y="11"/>
                  <a:pt x="3" y="2"/>
                  <a:pt x="3" y="0"/>
                </a:cubicBezTo>
                <a:lnTo>
                  <a:pt x="4" y="0"/>
                </a:lnTo>
                <a:cubicBezTo>
                  <a:pt x="3" y="2"/>
                  <a:pt x="1" y="11"/>
                  <a:pt x="0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2" name="Freeform 3618">
            <a:extLst>
              <a:ext uri="{FF2B5EF4-FFF2-40B4-BE49-F238E27FC236}">
                <a16:creationId xmlns:a16="http://schemas.microsoft.com/office/drawing/2014/main" id="{BCCBF63D-02B4-F64B-ACD2-9410A389B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2349500"/>
            <a:ext cx="4763" cy="23813"/>
          </a:xfrm>
          <a:custGeom>
            <a:avLst/>
            <a:gdLst>
              <a:gd name="T0" fmla="*/ 1504768 w 14"/>
              <a:gd name="T1" fmla="*/ 8461553 h 66"/>
              <a:gd name="T2" fmla="*/ 810390 w 14"/>
              <a:gd name="T3" fmla="*/ 130250 h 66"/>
              <a:gd name="T4" fmla="*/ 0 w 14"/>
              <a:gd name="T5" fmla="*/ 130250 h 66"/>
              <a:gd name="T6" fmla="*/ 0 w 14"/>
              <a:gd name="T7" fmla="*/ 0 h 66"/>
              <a:gd name="T8" fmla="*/ 810390 w 14"/>
              <a:gd name="T9" fmla="*/ 130250 h 66"/>
              <a:gd name="T10" fmla="*/ 1504768 w 14"/>
              <a:gd name="T11" fmla="*/ 8461553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66">
                <a:moveTo>
                  <a:pt x="13" y="65"/>
                </a:moveTo>
                <a:cubicBezTo>
                  <a:pt x="9" y="43"/>
                  <a:pt x="7" y="3"/>
                  <a:pt x="7" y="1"/>
                </a:cubicBezTo>
                <a:cubicBezTo>
                  <a:pt x="7" y="3"/>
                  <a:pt x="2" y="2"/>
                  <a:pt x="0" y="1"/>
                </a:cubicBezTo>
                <a:lnTo>
                  <a:pt x="0" y="0"/>
                </a:lnTo>
                <a:cubicBezTo>
                  <a:pt x="3" y="1"/>
                  <a:pt x="7" y="1"/>
                  <a:pt x="7" y="1"/>
                </a:cubicBezTo>
                <a:cubicBezTo>
                  <a:pt x="8" y="1"/>
                  <a:pt x="10" y="42"/>
                  <a:pt x="13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3" name="Freeform 3619">
            <a:extLst>
              <a:ext uri="{FF2B5EF4-FFF2-40B4-BE49-F238E27FC236}">
                <a16:creationId xmlns:a16="http://schemas.microsoft.com/office/drawing/2014/main" id="{07A8B333-D86C-EA49-8DB9-B173E85D7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51088"/>
            <a:ext cx="1587" cy="7937"/>
          </a:xfrm>
          <a:custGeom>
            <a:avLst/>
            <a:gdLst>
              <a:gd name="T0" fmla="*/ 0 w 2"/>
              <a:gd name="T1" fmla="*/ 2619900 h 23"/>
              <a:gd name="T2" fmla="*/ 0 w 2"/>
              <a:gd name="T3" fmla="*/ 0 h 23"/>
              <a:gd name="T4" fmla="*/ 630039 w 2"/>
              <a:gd name="T5" fmla="*/ 0 h 23"/>
              <a:gd name="T6" fmla="*/ 0 w 2"/>
              <a:gd name="T7" fmla="*/ 261990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3">
                <a:moveTo>
                  <a:pt x="0" y="22"/>
                </a:moveTo>
                <a:cubicBezTo>
                  <a:pt x="0" y="22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0" y="22"/>
                  <a:pt x="0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4" name="Freeform 3620">
            <a:extLst>
              <a:ext uri="{FF2B5EF4-FFF2-40B4-BE49-F238E27FC236}">
                <a16:creationId xmlns:a16="http://schemas.microsoft.com/office/drawing/2014/main" id="{8AFB5466-8696-BC4B-A54B-B4F0EA3DE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60613"/>
            <a:ext cx="1587" cy="1587"/>
          </a:xfrm>
          <a:custGeom>
            <a:avLst/>
            <a:gdLst>
              <a:gd name="T0" fmla="*/ 302165 w 5"/>
              <a:gd name="T1" fmla="*/ 349934 h 6"/>
              <a:gd name="T2" fmla="*/ 0 w 5"/>
              <a:gd name="T3" fmla="*/ 0 h 6"/>
              <a:gd name="T4" fmla="*/ 100616 w 5"/>
              <a:gd name="T5" fmla="*/ 0 h 6"/>
              <a:gd name="T6" fmla="*/ 302165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3" y="5"/>
                </a:moveTo>
                <a:cubicBezTo>
                  <a:pt x="3" y="5"/>
                  <a:pt x="1" y="1"/>
                  <a:pt x="0" y="0"/>
                </a:cubicBezTo>
                <a:lnTo>
                  <a:pt x="1" y="0"/>
                </a:lnTo>
                <a:cubicBezTo>
                  <a:pt x="1" y="0"/>
                  <a:pt x="4" y="4"/>
                  <a:pt x="3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5" name="Freeform 3621">
            <a:extLst>
              <a:ext uri="{FF2B5EF4-FFF2-40B4-BE49-F238E27FC236}">
                <a16:creationId xmlns:a16="http://schemas.microsoft.com/office/drawing/2014/main" id="{049050E7-A8A1-3D4E-B95E-A56D1E87C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349500"/>
            <a:ext cx="1587" cy="3175"/>
          </a:xfrm>
          <a:custGeom>
            <a:avLst/>
            <a:gdLst>
              <a:gd name="T0" fmla="*/ 630039 w 2"/>
              <a:gd name="T1" fmla="*/ 1102519 h 8"/>
              <a:gd name="T2" fmla="*/ 630039 w 2"/>
              <a:gd name="T3" fmla="*/ 0 h 8"/>
              <a:gd name="T4" fmla="*/ 630039 w 2"/>
              <a:gd name="T5" fmla="*/ 0 h 8"/>
              <a:gd name="T6" fmla="*/ 630039 w 2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8">
                <a:moveTo>
                  <a:pt x="1" y="7"/>
                </a:moveTo>
                <a:cubicBezTo>
                  <a:pt x="0" y="7"/>
                  <a:pt x="1" y="1"/>
                  <a:pt x="1" y="0"/>
                </a:cubicBezTo>
                <a:cubicBezTo>
                  <a:pt x="1" y="1"/>
                  <a:pt x="1" y="5"/>
                  <a:pt x="1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6" name="Freeform 3622">
            <a:extLst>
              <a:ext uri="{FF2B5EF4-FFF2-40B4-BE49-F238E27FC236}">
                <a16:creationId xmlns:a16="http://schemas.microsoft.com/office/drawing/2014/main" id="{BBF166C8-E0CD-7C4B-A300-757645CB5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71725"/>
            <a:ext cx="1587" cy="3175"/>
          </a:xfrm>
          <a:custGeom>
            <a:avLst/>
            <a:gdLst>
              <a:gd name="T0" fmla="*/ 472133 w 4"/>
              <a:gd name="T1" fmla="*/ 1234168 h 7"/>
              <a:gd name="T2" fmla="*/ 0 w 4"/>
              <a:gd name="T3" fmla="*/ 0 h 7"/>
              <a:gd name="T4" fmla="*/ 157510 w 4"/>
              <a:gd name="T5" fmla="*/ 0 h 7"/>
              <a:gd name="T6" fmla="*/ 472133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3" y="6"/>
                </a:moveTo>
                <a:cubicBezTo>
                  <a:pt x="3" y="3"/>
                  <a:pt x="1" y="2"/>
                  <a:pt x="0" y="0"/>
                </a:cubicBezTo>
                <a:lnTo>
                  <a:pt x="1" y="0"/>
                </a:lnTo>
                <a:cubicBezTo>
                  <a:pt x="2" y="2"/>
                  <a:pt x="3" y="3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7" name="Freeform 3623">
            <a:extLst>
              <a:ext uri="{FF2B5EF4-FFF2-40B4-BE49-F238E27FC236}">
                <a16:creationId xmlns:a16="http://schemas.microsoft.com/office/drawing/2014/main" id="{88B37374-2762-F847-B7B1-9AA490679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2344738"/>
            <a:ext cx="15875" cy="3175"/>
          </a:xfrm>
          <a:custGeom>
            <a:avLst/>
            <a:gdLst>
              <a:gd name="T0" fmla="*/ 0 w 42"/>
              <a:gd name="T1" fmla="*/ 583045 h 11"/>
              <a:gd name="T2" fmla="*/ 285750 w 42"/>
              <a:gd name="T3" fmla="*/ 0 h 11"/>
              <a:gd name="T4" fmla="*/ 1857375 w 42"/>
              <a:gd name="T5" fmla="*/ 166543 h 11"/>
              <a:gd name="T6" fmla="*/ 4428747 w 42"/>
              <a:gd name="T7" fmla="*/ 166543 h 11"/>
              <a:gd name="T8" fmla="*/ 5714622 w 42"/>
              <a:gd name="T9" fmla="*/ 0 h 11"/>
              <a:gd name="T10" fmla="*/ 5857497 w 42"/>
              <a:gd name="T11" fmla="*/ 749877 h 11"/>
              <a:gd name="T12" fmla="*/ 4285872 w 42"/>
              <a:gd name="T13" fmla="*/ 833005 h 11"/>
              <a:gd name="T14" fmla="*/ 1428750 w 42"/>
              <a:gd name="T15" fmla="*/ 749877 h 11"/>
              <a:gd name="T16" fmla="*/ 0 w 42"/>
              <a:gd name="T17" fmla="*/ 58304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11">
                <a:moveTo>
                  <a:pt x="0" y="7"/>
                </a:moveTo>
                <a:cubicBezTo>
                  <a:pt x="0" y="7"/>
                  <a:pt x="0" y="2"/>
                  <a:pt x="2" y="0"/>
                </a:cubicBezTo>
                <a:cubicBezTo>
                  <a:pt x="2" y="0"/>
                  <a:pt x="6" y="1"/>
                  <a:pt x="13" y="2"/>
                </a:cubicBezTo>
                <a:cubicBezTo>
                  <a:pt x="20" y="2"/>
                  <a:pt x="25" y="2"/>
                  <a:pt x="31" y="2"/>
                </a:cubicBezTo>
                <a:cubicBezTo>
                  <a:pt x="36" y="2"/>
                  <a:pt x="40" y="0"/>
                  <a:pt x="40" y="0"/>
                </a:cubicBezTo>
                <a:cubicBezTo>
                  <a:pt x="40" y="0"/>
                  <a:pt x="41" y="7"/>
                  <a:pt x="41" y="9"/>
                </a:cubicBezTo>
                <a:cubicBezTo>
                  <a:pt x="41" y="9"/>
                  <a:pt x="36" y="9"/>
                  <a:pt x="30" y="10"/>
                </a:cubicBezTo>
                <a:cubicBezTo>
                  <a:pt x="24" y="10"/>
                  <a:pt x="14" y="9"/>
                  <a:pt x="10" y="9"/>
                </a:cubicBezTo>
                <a:cubicBezTo>
                  <a:pt x="5" y="7"/>
                  <a:pt x="0" y="7"/>
                  <a:pt x="0" y="7"/>
                </a:cubicBezTo>
              </a:path>
            </a:pathLst>
          </a:custGeom>
          <a:solidFill>
            <a:srgbClr val="905F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8" name="Freeform 3624">
            <a:extLst>
              <a:ext uri="{FF2B5EF4-FFF2-40B4-BE49-F238E27FC236}">
                <a16:creationId xmlns:a16="http://schemas.microsoft.com/office/drawing/2014/main" id="{B1A273FD-4F4C-9148-89A2-610BC73EC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1463" y="2344738"/>
            <a:ext cx="15875" cy="4762"/>
          </a:xfrm>
          <a:custGeom>
            <a:avLst/>
            <a:gdLst>
              <a:gd name="T0" fmla="*/ 3644756 w 44"/>
              <a:gd name="T1" fmla="*/ 1732178 h 12"/>
              <a:gd name="T2" fmla="*/ 1301750 w 44"/>
              <a:gd name="T3" fmla="*/ 1574635 h 12"/>
              <a:gd name="T4" fmla="*/ 130247 w 44"/>
              <a:gd name="T5" fmla="*/ 1259946 h 12"/>
              <a:gd name="T6" fmla="*/ 130247 w 44"/>
              <a:gd name="T7" fmla="*/ 0 h 12"/>
              <a:gd name="T8" fmla="*/ 1822378 w 44"/>
              <a:gd name="T9" fmla="*/ 315086 h 12"/>
              <a:gd name="T10" fmla="*/ 4165384 w 44"/>
              <a:gd name="T11" fmla="*/ 472629 h 12"/>
              <a:gd name="T12" fmla="*/ 5337247 w 44"/>
              <a:gd name="T13" fmla="*/ 157543 h 12"/>
              <a:gd name="T14" fmla="*/ 5467134 w 44"/>
              <a:gd name="T15" fmla="*/ 1574635 h 12"/>
              <a:gd name="T16" fmla="*/ 4035497 w 44"/>
              <a:gd name="T17" fmla="*/ 1732178 h 12"/>
              <a:gd name="T18" fmla="*/ 3644756 w 44"/>
              <a:gd name="T19" fmla="*/ 1732178 h 12"/>
              <a:gd name="T20" fmla="*/ 390381 w 44"/>
              <a:gd name="T21" fmla="*/ 157543 h 12"/>
              <a:gd name="T22" fmla="*/ 130247 w 44"/>
              <a:gd name="T23" fmla="*/ 1259946 h 12"/>
              <a:gd name="T24" fmla="*/ 1431997 w 44"/>
              <a:gd name="T25" fmla="*/ 1259946 h 12"/>
              <a:gd name="T26" fmla="*/ 4035497 w 44"/>
              <a:gd name="T27" fmla="*/ 1574635 h 12"/>
              <a:gd name="T28" fmla="*/ 5467134 w 44"/>
              <a:gd name="T29" fmla="*/ 1259946 h 12"/>
              <a:gd name="T30" fmla="*/ 5337247 w 44"/>
              <a:gd name="T31" fmla="*/ 157543 h 12"/>
              <a:gd name="T32" fmla="*/ 4165384 w 44"/>
              <a:gd name="T33" fmla="*/ 472629 h 12"/>
              <a:gd name="T34" fmla="*/ 1822378 w 44"/>
              <a:gd name="T35" fmla="*/ 472629 h 12"/>
              <a:gd name="T36" fmla="*/ 390381 w 44"/>
              <a:gd name="T37" fmla="*/ 157543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" h="12">
                <a:moveTo>
                  <a:pt x="28" y="11"/>
                </a:moveTo>
                <a:cubicBezTo>
                  <a:pt x="22" y="11"/>
                  <a:pt x="13" y="10"/>
                  <a:pt x="10" y="10"/>
                </a:cubicBezTo>
                <a:cubicBezTo>
                  <a:pt x="6" y="10"/>
                  <a:pt x="3" y="8"/>
                  <a:pt x="1" y="8"/>
                </a:cubicBezTo>
                <a:cubicBezTo>
                  <a:pt x="0" y="8"/>
                  <a:pt x="0" y="3"/>
                  <a:pt x="1" y="0"/>
                </a:cubicBezTo>
                <a:cubicBezTo>
                  <a:pt x="3" y="0"/>
                  <a:pt x="7" y="1"/>
                  <a:pt x="14" y="2"/>
                </a:cubicBezTo>
                <a:cubicBezTo>
                  <a:pt x="21" y="3"/>
                  <a:pt x="26" y="3"/>
                  <a:pt x="32" y="3"/>
                </a:cubicBezTo>
                <a:cubicBezTo>
                  <a:pt x="37" y="3"/>
                  <a:pt x="41" y="1"/>
                  <a:pt x="41" y="1"/>
                </a:cubicBezTo>
                <a:cubicBezTo>
                  <a:pt x="42" y="3"/>
                  <a:pt x="43" y="8"/>
                  <a:pt x="42" y="10"/>
                </a:cubicBezTo>
                <a:cubicBezTo>
                  <a:pt x="42" y="10"/>
                  <a:pt x="37" y="11"/>
                  <a:pt x="31" y="11"/>
                </a:cubicBezTo>
                <a:lnTo>
                  <a:pt x="28" y="11"/>
                </a:lnTo>
                <a:close/>
                <a:moveTo>
                  <a:pt x="3" y="1"/>
                </a:moveTo>
                <a:cubicBezTo>
                  <a:pt x="1" y="3"/>
                  <a:pt x="1" y="8"/>
                  <a:pt x="1" y="8"/>
                </a:cubicBezTo>
                <a:cubicBezTo>
                  <a:pt x="3" y="8"/>
                  <a:pt x="7" y="8"/>
                  <a:pt x="11" y="8"/>
                </a:cubicBezTo>
                <a:cubicBezTo>
                  <a:pt x="15" y="10"/>
                  <a:pt x="25" y="11"/>
                  <a:pt x="31" y="10"/>
                </a:cubicBezTo>
                <a:cubicBezTo>
                  <a:pt x="37" y="10"/>
                  <a:pt x="42" y="8"/>
                  <a:pt x="42" y="8"/>
                </a:cubicBezTo>
                <a:cubicBezTo>
                  <a:pt x="42" y="8"/>
                  <a:pt x="42" y="4"/>
                  <a:pt x="41" y="1"/>
                </a:cubicBezTo>
                <a:cubicBezTo>
                  <a:pt x="41" y="2"/>
                  <a:pt x="36" y="3"/>
                  <a:pt x="32" y="3"/>
                </a:cubicBezTo>
                <a:cubicBezTo>
                  <a:pt x="26" y="3"/>
                  <a:pt x="21" y="3"/>
                  <a:pt x="14" y="3"/>
                </a:cubicBezTo>
                <a:cubicBezTo>
                  <a:pt x="7" y="2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79" name="Freeform 3625">
            <a:extLst>
              <a:ext uri="{FF2B5EF4-FFF2-40B4-BE49-F238E27FC236}">
                <a16:creationId xmlns:a16="http://schemas.microsoft.com/office/drawing/2014/main" id="{8CBB9554-B4F0-3549-B9C2-BEF257648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44738"/>
            <a:ext cx="1588" cy="3175"/>
          </a:xfrm>
          <a:custGeom>
            <a:avLst/>
            <a:gdLst>
              <a:gd name="T0" fmla="*/ 630436 w 2"/>
              <a:gd name="T1" fmla="*/ 1102519 h 8"/>
              <a:gd name="T2" fmla="*/ 0 w 2"/>
              <a:gd name="T3" fmla="*/ 1102519 h 8"/>
              <a:gd name="T4" fmla="*/ 0 w 2"/>
              <a:gd name="T5" fmla="*/ 0 h 8"/>
              <a:gd name="T6" fmla="*/ 630436 w 2"/>
              <a:gd name="T7" fmla="*/ 0 h 8"/>
              <a:gd name="T8" fmla="*/ 630436 w 2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8">
                <a:moveTo>
                  <a:pt x="1" y="7"/>
                </a:moveTo>
                <a:lnTo>
                  <a:pt x="0" y="7"/>
                </a:lnTo>
                <a:lnTo>
                  <a:pt x="0" y="0"/>
                </a:lnTo>
                <a:lnTo>
                  <a:pt x="1" y="0"/>
                </a:lnTo>
                <a:lnTo>
                  <a:pt x="1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0" name="Freeform 3626">
            <a:extLst>
              <a:ext uri="{FF2B5EF4-FFF2-40B4-BE49-F238E27FC236}">
                <a16:creationId xmlns:a16="http://schemas.microsoft.com/office/drawing/2014/main" id="{B001B5A3-EC15-B546-9969-40B3CD835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44738"/>
            <a:ext cx="1588" cy="3175"/>
          </a:xfrm>
          <a:custGeom>
            <a:avLst/>
            <a:gdLst>
              <a:gd name="T0" fmla="*/ 630436 w 2"/>
              <a:gd name="T1" fmla="*/ 907415 h 10"/>
              <a:gd name="T2" fmla="*/ 0 w 2"/>
              <a:gd name="T3" fmla="*/ 705803 h 10"/>
              <a:gd name="T4" fmla="*/ 0 w 2"/>
              <a:gd name="T5" fmla="*/ 0 h 10"/>
              <a:gd name="T6" fmla="*/ 630436 w 2"/>
              <a:gd name="T7" fmla="*/ 0 h 10"/>
              <a:gd name="T8" fmla="*/ 630436 w 2"/>
              <a:gd name="T9" fmla="*/ 705803 h 10"/>
              <a:gd name="T10" fmla="*/ 630436 w 2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0">
                <a:moveTo>
                  <a:pt x="1" y="9"/>
                </a:moveTo>
                <a:lnTo>
                  <a:pt x="0" y="7"/>
                </a:lnTo>
                <a:lnTo>
                  <a:pt x="0" y="0"/>
                </a:lnTo>
                <a:lnTo>
                  <a:pt x="1" y="0"/>
                </a:lnTo>
                <a:lnTo>
                  <a:pt x="1" y="7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1" name="Freeform 3627">
            <a:extLst>
              <a:ext uri="{FF2B5EF4-FFF2-40B4-BE49-F238E27FC236}">
                <a16:creationId xmlns:a16="http://schemas.microsoft.com/office/drawing/2014/main" id="{7E951652-26B8-AD43-87C8-DED18118E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344738"/>
            <a:ext cx="1587" cy="3175"/>
          </a:xfrm>
          <a:custGeom>
            <a:avLst/>
            <a:gdLst>
              <a:gd name="T0" fmla="*/ 0 w 4"/>
              <a:gd name="T1" fmla="*/ 124531 h 9"/>
              <a:gd name="T2" fmla="*/ 472133 w 4"/>
              <a:gd name="T3" fmla="*/ 0 h 9"/>
              <a:gd name="T4" fmla="*/ 472133 w 4"/>
              <a:gd name="T5" fmla="*/ 995539 h 9"/>
              <a:gd name="T6" fmla="*/ 0 w 4"/>
              <a:gd name="T7" fmla="*/ 995539 h 9"/>
              <a:gd name="T8" fmla="*/ 0 w 4"/>
              <a:gd name="T9" fmla="*/ 12453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9">
                <a:moveTo>
                  <a:pt x="0" y="1"/>
                </a:moveTo>
                <a:lnTo>
                  <a:pt x="3" y="0"/>
                </a:lnTo>
                <a:lnTo>
                  <a:pt x="3" y="8"/>
                </a:lnTo>
                <a:lnTo>
                  <a:pt x="0" y="8"/>
                </a:ln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2" name="Freeform 3628">
            <a:extLst>
              <a:ext uri="{FF2B5EF4-FFF2-40B4-BE49-F238E27FC236}">
                <a16:creationId xmlns:a16="http://schemas.microsoft.com/office/drawing/2014/main" id="{314225AF-429F-0D4D-893B-F2023CB07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163" y="2344738"/>
            <a:ext cx="1587" cy="3175"/>
          </a:xfrm>
          <a:custGeom>
            <a:avLst/>
            <a:gdLst>
              <a:gd name="T0" fmla="*/ 0 w 4"/>
              <a:gd name="T1" fmla="*/ 907415 h 10"/>
              <a:gd name="T2" fmla="*/ 0 w 4"/>
              <a:gd name="T3" fmla="*/ 100965 h 10"/>
              <a:gd name="T4" fmla="*/ 315020 w 4"/>
              <a:gd name="T5" fmla="*/ 0 h 10"/>
              <a:gd name="T6" fmla="*/ 472133 w 4"/>
              <a:gd name="T7" fmla="*/ 806450 h 10"/>
              <a:gd name="T8" fmla="*/ 0 w 4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0">
                <a:moveTo>
                  <a:pt x="0" y="9"/>
                </a:moveTo>
                <a:lnTo>
                  <a:pt x="0" y="1"/>
                </a:lnTo>
                <a:lnTo>
                  <a:pt x="2" y="0"/>
                </a:lnTo>
                <a:lnTo>
                  <a:pt x="3" y="8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3" name="Freeform 3629">
            <a:extLst>
              <a:ext uri="{FF2B5EF4-FFF2-40B4-BE49-F238E27FC236}">
                <a16:creationId xmlns:a16="http://schemas.microsoft.com/office/drawing/2014/main" id="{BA70BBED-CDE0-594A-9DAD-3981A97A7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46325"/>
            <a:ext cx="1588" cy="3175"/>
          </a:xfrm>
          <a:custGeom>
            <a:avLst/>
            <a:gdLst>
              <a:gd name="T0" fmla="*/ 157609 w 4"/>
              <a:gd name="T1" fmla="*/ 0 h 8"/>
              <a:gd name="T2" fmla="*/ 472827 w 4"/>
              <a:gd name="T3" fmla="*/ 0 h 8"/>
              <a:gd name="T4" fmla="*/ 315218 w 4"/>
              <a:gd name="T5" fmla="*/ 1102519 h 8"/>
              <a:gd name="T6" fmla="*/ 0 w 4"/>
              <a:gd name="T7" fmla="*/ 1102519 h 8"/>
              <a:gd name="T8" fmla="*/ 157609 w 4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1" y="0"/>
                </a:moveTo>
                <a:lnTo>
                  <a:pt x="3" y="0"/>
                </a:lnTo>
                <a:lnTo>
                  <a:pt x="2" y="7"/>
                </a:lnTo>
                <a:lnTo>
                  <a:pt x="0" y="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4" name="Freeform 3630">
            <a:extLst>
              <a:ext uri="{FF2B5EF4-FFF2-40B4-BE49-F238E27FC236}">
                <a16:creationId xmlns:a16="http://schemas.microsoft.com/office/drawing/2014/main" id="{3DDC88A3-393B-BE46-B69E-6031417F6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6225" y="2344738"/>
            <a:ext cx="1588" cy="3175"/>
          </a:xfrm>
          <a:custGeom>
            <a:avLst/>
            <a:gdLst>
              <a:gd name="T0" fmla="*/ 315218 w 4"/>
              <a:gd name="T1" fmla="*/ 995539 h 9"/>
              <a:gd name="T2" fmla="*/ 0 w 4"/>
              <a:gd name="T3" fmla="*/ 995539 h 9"/>
              <a:gd name="T4" fmla="*/ 0 w 4"/>
              <a:gd name="T5" fmla="*/ 0 h 9"/>
              <a:gd name="T6" fmla="*/ 472827 w 4"/>
              <a:gd name="T7" fmla="*/ 0 h 9"/>
              <a:gd name="T8" fmla="*/ 315218 w 4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9">
                <a:moveTo>
                  <a:pt x="2" y="8"/>
                </a:moveTo>
                <a:lnTo>
                  <a:pt x="0" y="8"/>
                </a:lnTo>
                <a:lnTo>
                  <a:pt x="0" y="0"/>
                </a:lnTo>
                <a:lnTo>
                  <a:pt x="3" y="0"/>
                </a:lnTo>
                <a:lnTo>
                  <a:pt x="2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5" name="Freeform 3631">
            <a:extLst>
              <a:ext uri="{FF2B5EF4-FFF2-40B4-BE49-F238E27FC236}">
                <a16:creationId xmlns:a16="http://schemas.microsoft.com/office/drawing/2014/main" id="{F7743D1C-4EB0-814F-853D-F3010F82F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2395538"/>
            <a:ext cx="7938" cy="7937"/>
          </a:xfrm>
          <a:custGeom>
            <a:avLst/>
            <a:gdLst>
              <a:gd name="T0" fmla="*/ 260511 w 22"/>
              <a:gd name="T1" fmla="*/ 315099 h 20"/>
              <a:gd name="T2" fmla="*/ 1432087 w 22"/>
              <a:gd name="T3" fmla="*/ 944900 h 20"/>
              <a:gd name="T4" fmla="*/ 2473769 w 22"/>
              <a:gd name="T5" fmla="*/ 0 h 20"/>
              <a:gd name="T6" fmla="*/ 2473769 w 22"/>
              <a:gd name="T7" fmla="*/ 787350 h 20"/>
              <a:gd name="T8" fmla="*/ 2473769 w 22"/>
              <a:gd name="T9" fmla="*/ 2204899 h 20"/>
              <a:gd name="T10" fmla="*/ 2083003 w 22"/>
              <a:gd name="T11" fmla="*/ 2992249 h 20"/>
              <a:gd name="T12" fmla="*/ 1822493 w 22"/>
              <a:gd name="T13" fmla="*/ 2204899 h 20"/>
              <a:gd name="T14" fmla="*/ 1432087 w 22"/>
              <a:gd name="T15" fmla="*/ 2834700 h 20"/>
              <a:gd name="T16" fmla="*/ 1301832 w 22"/>
              <a:gd name="T17" fmla="*/ 2362448 h 20"/>
              <a:gd name="T18" fmla="*/ 911427 w 22"/>
              <a:gd name="T19" fmla="*/ 2834700 h 20"/>
              <a:gd name="T20" fmla="*/ 781171 w 22"/>
              <a:gd name="T21" fmla="*/ 2362448 h 20"/>
              <a:gd name="T22" fmla="*/ 520661 w 22"/>
              <a:gd name="T23" fmla="*/ 2519998 h 20"/>
              <a:gd name="T24" fmla="*/ 520661 w 22"/>
              <a:gd name="T25" fmla="*/ 1889800 h 20"/>
              <a:gd name="T26" fmla="*/ 260511 w 22"/>
              <a:gd name="T27" fmla="*/ 2204899 h 20"/>
              <a:gd name="T28" fmla="*/ 0 w 22"/>
              <a:gd name="T29" fmla="*/ 1575098 h 20"/>
              <a:gd name="T30" fmla="*/ 260511 w 22"/>
              <a:gd name="T31" fmla="*/ 315099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0">
                <a:moveTo>
                  <a:pt x="2" y="2"/>
                </a:moveTo>
                <a:cubicBezTo>
                  <a:pt x="2" y="2"/>
                  <a:pt x="10" y="7"/>
                  <a:pt x="11" y="6"/>
                </a:cubicBezTo>
                <a:cubicBezTo>
                  <a:pt x="14" y="3"/>
                  <a:pt x="19" y="0"/>
                  <a:pt x="19" y="0"/>
                </a:cubicBezTo>
                <a:lnTo>
                  <a:pt x="19" y="5"/>
                </a:lnTo>
                <a:cubicBezTo>
                  <a:pt x="21" y="8"/>
                  <a:pt x="19" y="11"/>
                  <a:pt x="19" y="14"/>
                </a:cubicBezTo>
                <a:cubicBezTo>
                  <a:pt x="19" y="15"/>
                  <a:pt x="19" y="18"/>
                  <a:pt x="16" y="19"/>
                </a:cubicBezTo>
                <a:cubicBezTo>
                  <a:pt x="14" y="19"/>
                  <a:pt x="14" y="16"/>
                  <a:pt x="14" y="14"/>
                </a:cubicBezTo>
                <a:cubicBezTo>
                  <a:pt x="13" y="16"/>
                  <a:pt x="13" y="18"/>
                  <a:pt x="11" y="18"/>
                </a:cubicBezTo>
                <a:cubicBezTo>
                  <a:pt x="10" y="18"/>
                  <a:pt x="10" y="16"/>
                  <a:pt x="10" y="15"/>
                </a:cubicBezTo>
                <a:cubicBezTo>
                  <a:pt x="10" y="16"/>
                  <a:pt x="9" y="18"/>
                  <a:pt x="7" y="18"/>
                </a:cubicBezTo>
                <a:cubicBezTo>
                  <a:pt x="6" y="17"/>
                  <a:pt x="6" y="16"/>
                  <a:pt x="6" y="15"/>
                </a:cubicBezTo>
                <a:cubicBezTo>
                  <a:pt x="6" y="15"/>
                  <a:pt x="5" y="16"/>
                  <a:pt x="4" y="16"/>
                </a:cubicBezTo>
                <a:cubicBezTo>
                  <a:pt x="3" y="15"/>
                  <a:pt x="4" y="14"/>
                  <a:pt x="4" y="12"/>
                </a:cubicBezTo>
                <a:cubicBezTo>
                  <a:pt x="3" y="13"/>
                  <a:pt x="3" y="14"/>
                  <a:pt x="2" y="14"/>
                </a:cubicBezTo>
                <a:cubicBezTo>
                  <a:pt x="0" y="14"/>
                  <a:pt x="0" y="10"/>
                  <a:pt x="0" y="10"/>
                </a:cubicBezTo>
                <a:cubicBezTo>
                  <a:pt x="0" y="7"/>
                  <a:pt x="1" y="4"/>
                  <a:pt x="2" y="2"/>
                </a:cubicBezTo>
              </a:path>
            </a:pathLst>
          </a:custGeom>
          <a:solidFill>
            <a:srgbClr val="F1A2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6" name="Freeform 3632">
            <a:extLst>
              <a:ext uri="{FF2B5EF4-FFF2-40B4-BE49-F238E27FC236}">
                <a16:creationId xmlns:a16="http://schemas.microsoft.com/office/drawing/2014/main" id="{F7CE2087-9BA7-6945-B0A0-31F19CC6B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2395538"/>
            <a:ext cx="7938" cy="7937"/>
          </a:xfrm>
          <a:custGeom>
            <a:avLst/>
            <a:gdLst>
              <a:gd name="T0" fmla="*/ 2083003 w 22"/>
              <a:gd name="T1" fmla="*/ 2992249 h 20"/>
              <a:gd name="T2" fmla="*/ 2083003 w 22"/>
              <a:gd name="T3" fmla="*/ 2834700 h 20"/>
              <a:gd name="T4" fmla="*/ 2473769 w 22"/>
              <a:gd name="T5" fmla="*/ 2204899 h 20"/>
              <a:gd name="T6" fmla="*/ 2473769 w 22"/>
              <a:gd name="T7" fmla="*/ 2047349 h 20"/>
              <a:gd name="T8" fmla="*/ 2473769 w 22"/>
              <a:gd name="T9" fmla="*/ 787350 h 20"/>
              <a:gd name="T10" fmla="*/ 2473769 w 22"/>
              <a:gd name="T11" fmla="*/ 315099 h 20"/>
              <a:gd name="T12" fmla="*/ 1432087 w 22"/>
              <a:gd name="T13" fmla="*/ 944900 h 20"/>
              <a:gd name="T14" fmla="*/ 260511 w 22"/>
              <a:gd name="T15" fmla="*/ 315099 h 20"/>
              <a:gd name="T16" fmla="*/ 0 w 22"/>
              <a:gd name="T17" fmla="*/ 1417548 h 20"/>
              <a:gd name="T18" fmla="*/ 130255 w 22"/>
              <a:gd name="T19" fmla="*/ 472648 h 20"/>
              <a:gd name="T20" fmla="*/ 260511 w 22"/>
              <a:gd name="T21" fmla="*/ 315099 h 20"/>
              <a:gd name="T22" fmla="*/ 1301832 w 22"/>
              <a:gd name="T23" fmla="*/ 787350 h 20"/>
              <a:gd name="T24" fmla="*/ 2473769 w 22"/>
              <a:gd name="T25" fmla="*/ 0 h 20"/>
              <a:gd name="T26" fmla="*/ 2603664 w 22"/>
              <a:gd name="T27" fmla="*/ 787350 h 20"/>
              <a:gd name="T28" fmla="*/ 2603664 w 22"/>
              <a:gd name="T29" fmla="*/ 2047349 h 20"/>
              <a:gd name="T30" fmla="*/ 2473769 w 22"/>
              <a:gd name="T31" fmla="*/ 2204899 h 20"/>
              <a:gd name="T32" fmla="*/ 2083003 w 22"/>
              <a:gd name="T33" fmla="*/ 2992249 h 20"/>
              <a:gd name="T34" fmla="*/ 1692598 w 22"/>
              <a:gd name="T35" fmla="*/ 2834700 h 20"/>
              <a:gd name="T36" fmla="*/ 1301832 w 22"/>
              <a:gd name="T37" fmla="*/ 2519998 h 20"/>
              <a:gd name="T38" fmla="*/ 1171577 w 22"/>
              <a:gd name="T39" fmla="*/ 2834700 h 20"/>
              <a:gd name="T40" fmla="*/ 781171 w 22"/>
              <a:gd name="T41" fmla="*/ 2362448 h 20"/>
              <a:gd name="T42" fmla="*/ 520661 w 22"/>
              <a:gd name="T43" fmla="*/ 2519998 h 20"/>
              <a:gd name="T44" fmla="*/ 520661 w 22"/>
              <a:gd name="T45" fmla="*/ 2362448 h 20"/>
              <a:gd name="T46" fmla="*/ 781171 w 22"/>
              <a:gd name="T47" fmla="*/ 2204899 h 20"/>
              <a:gd name="T48" fmla="*/ 911427 w 22"/>
              <a:gd name="T49" fmla="*/ 1732250 h 20"/>
              <a:gd name="T50" fmla="*/ 911427 w 22"/>
              <a:gd name="T51" fmla="*/ 2204899 h 20"/>
              <a:gd name="T52" fmla="*/ 1041682 w 22"/>
              <a:gd name="T53" fmla="*/ 2519998 h 20"/>
              <a:gd name="T54" fmla="*/ 1301832 w 22"/>
              <a:gd name="T55" fmla="*/ 2204899 h 20"/>
              <a:gd name="T56" fmla="*/ 1301832 w 22"/>
              <a:gd name="T57" fmla="*/ 1732250 h 20"/>
              <a:gd name="T58" fmla="*/ 1301832 w 22"/>
              <a:gd name="T59" fmla="*/ 2204899 h 20"/>
              <a:gd name="T60" fmla="*/ 1432087 w 22"/>
              <a:gd name="T61" fmla="*/ 2519998 h 20"/>
              <a:gd name="T62" fmla="*/ 1822493 w 22"/>
              <a:gd name="T63" fmla="*/ 2204899 h 20"/>
              <a:gd name="T64" fmla="*/ 1822493 w 22"/>
              <a:gd name="T65" fmla="*/ 2519998 h 20"/>
              <a:gd name="T66" fmla="*/ 1692598 w 22"/>
              <a:gd name="T67" fmla="*/ 2834700 h 20"/>
              <a:gd name="T68" fmla="*/ 260511 w 22"/>
              <a:gd name="T69" fmla="*/ 2204899 h 20"/>
              <a:gd name="T70" fmla="*/ 130255 w 22"/>
              <a:gd name="T71" fmla="*/ 2047349 h 20"/>
              <a:gd name="T72" fmla="*/ 520661 w 22"/>
              <a:gd name="T73" fmla="*/ 1889800 h 20"/>
              <a:gd name="T74" fmla="*/ 520661 w 22"/>
              <a:gd name="T75" fmla="*/ 2047349 h 20"/>
              <a:gd name="T76" fmla="*/ 520661 w 22"/>
              <a:gd name="T77" fmla="*/ 2204899 h 20"/>
              <a:gd name="T78" fmla="*/ 260511 w 22"/>
              <a:gd name="T79" fmla="*/ 2204899 h 20"/>
              <a:gd name="T80" fmla="*/ 0 w 22"/>
              <a:gd name="T81" fmla="*/ 2047349 h 20"/>
              <a:gd name="T82" fmla="*/ 130255 w 22"/>
              <a:gd name="T83" fmla="*/ 2047349 h 20"/>
              <a:gd name="T84" fmla="*/ 0 w 22"/>
              <a:gd name="T85" fmla="*/ 2047349 h 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2" h="20">
                <a:moveTo>
                  <a:pt x="16" y="19"/>
                </a:moveTo>
                <a:lnTo>
                  <a:pt x="16" y="18"/>
                </a:lnTo>
                <a:cubicBezTo>
                  <a:pt x="18" y="18"/>
                  <a:pt x="19" y="16"/>
                  <a:pt x="19" y="14"/>
                </a:cubicBezTo>
                <a:lnTo>
                  <a:pt x="19" y="13"/>
                </a:lnTo>
                <a:cubicBezTo>
                  <a:pt x="19" y="11"/>
                  <a:pt x="20" y="8"/>
                  <a:pt x="19" y="5"/>
                </a:cubicBezTo>
                <a:lnTo>
                  <a:pt x="19" y="2"/>
                </a:lnTo>
                <a:cubicBezTo>
                  <a:pt x="19" y="2"/>
                  <a:pt x="14" y="4"/>
                  <a:pt x="11" y="6"/>
                </a:cubicBezTo>
                <a:cubicBezTo>
                  <a:pt x="8" y="6"/>
                  <a:pt x="2" y="2"/>
                  <a:pt x="2" y="2"/>
                </a:cubicBezTo>
                <a:cubicBezTo>
                  <a:pt x="1" y="5"/>
                  <a:pt x="1" y="7"/>
                  <a:pt x="0" y="9"/>
                </a:cubicBezTo>
                <a:cubicBezTo>
                  <a:pt x="0" y="6"/>
                  <a:pt x="1" y="5"/>
                  <a:pt x="1" y="3"/>
                </a:cubicBezTo>
                <a:lnTo>
                  <a:pt x="2" y="2"/>
                </a:lnTo>
                <a:cubicBezTo>
                  <a:pt x="2" y="2"/>
                  <a:pt x="9" y="5"/>
                  <a:pt x="10" y="5"/>
                </a:cubicBezTo>
                <a:cubicBezTo>
                  <a:pt x="14" y="3"/>
                  <a:pt x="19" y="0"/>
                  <a:pt x="19" y="0"/>
                </a:cubicBezTo>
                <a:cubicBezTo>
                  <a:pt x="19" y="0"/>
                  <a:pt x="19" y="2"/>
                  <a:pt x="20" y="5"/>
                </a:cubicBezTo>
                <a:cubicBezTo>
                  <a:pt x="21" y="8"/>
                  <a:pt x="20" y="11"/>
                  <a:pt x="20" y="13"/>
                </a:cubicBezTo>
                <a:lnTo>
                  <a:pt x="19" y="14"/>
                </a:lnTo>
                <a:cubicBezTo>
                  <a:pt x="19" y="16"/>
                  <a:pt x="19" y="19"/>
                  <a:pt x="16" y="19"/>
                </a:cubicBezTo>
                <a:close/>
                <a:moveTo>
                  <a:pt x="13" y="18"/>
                </a:moveTo>
                <a:cubicBezTo>
                  <a:pt x="10" y="18"/>
                  <a:pt x="10" y="16"/>
                  <a:pt x="10" y="16"/>
                </a:cubicBezTo>
                <a:lnTo>
                  <a:pt x="9" y="18"/>
                </a:lnTo>
                <a:cubicBezTo>
                  <a:pt x="7" y="18"/>
                  <a:pt x="6" y="16"/>
                  <a:pt x="6" y="15"/>
                </a:cubicBezTo>
                <a:cubicBezTo>
                  <a:pt x="6" y="16"/>
                  <a:pt x="5" y="16"/>
                  <a:pt x="4" y="16"/>
                </a:cubicBezTo>
                <a:lnTo>
                  <a:pt x="4" y="15"/>
                </a:lnTo>
                <a:cubicBezTo>
                  <a:pt x="5" y="15"/>
                  <a:pt x="6" y="14"/>
                  <a:pt x="6" y="14"/>
                </a:cubicBezTo>
                <a:cubicBezTo>
                  <a:pt x="6" y="13"/>
                  <a:pt x="6" y="12"/>
                  <a:pt x="7" y="11"/>
                </a:cubicBezTo>
                <a:cubicBezTo>
                  <a:pt x="8" y="11"/>
                  <a:pt x="7" y="13"/>
                  <a:pt x="7" y="14"/>
                </a:cubicBezTo>
                <a:cubicBezTo>
                  <a:pt x="7" y="16"/>
                  <a:pt x="7" y="16"/>
                  <a:pt x="8" y="16"/>
                </a:cubicBezTo>
                <a:lnTo>
                  <a:pt x="10" y="14"/>
                </a:lnTo>
                <a:lnTo>
                  <a:pt x="10" y="11"/>
                </a:lnTo>
                <a:cubicBezTo>
                  <a:pt x="11" y="11"/>
                  <a:pt x="11" y="13"/>
                  <a:pt x="10" y="14"/>
                </a:cubicBezTo>
                <a:cubicBezTo>
                  <a:pt x="10" y="14"/>
                  <a:pt x="10" y="16"/>
                  <a:pt x="11" y="16"/>
                </a:cubicBezTo>
                <a:cubicBezTo>
                  <a:pt x="13" y="17"/>
                  <a:pt x="13" y="15"/>
                  <a:pt x="14" y="14"/>
                </a:cubicBezTo>
                <a:lnTo>
                  <a:pt x="14" y="16"/>
                </a:lnTo>
                <a:lnTo>
                  <a:pt x="13" y="18"/>
                </a:lnTo>
                <a:close/>
                <a:moveTo>
                  <a:pt x="2" y="14"/>
                </a:moveTo>
                <a:cubicBezTo>
                  <a:pt x="1" y="14"/>
                  <a:pt x="1" y="13"/>
                  <a:pt x="1" y="13"/>
                </a:cubicBezTo>
                <a:cubicBezTo>
                  <a:pt x="2" y="14"/>
                  <a:pt x="3" y="13"/>
                  <a:pt x="4" y="12"/>
                </a:cubicBezTo>
                <a:lnTo>
                  <a:pt x="4" y="13"/>
                </a:lnTo>
                <a:lnTo>
                  <a:pt x="4" y="14"/>
                </a:lnTo>
                <a:lnTo>
                  <a:pt x="2" y="14"/>
                </a:lnTo>
                <a:close/>
                <a:moveTo>
                  <a:pt x="0" y="13"/>
                </a:moveTo>
                <a:cubicBezTo>
                  <a:pt x="0" y="13"/>
                  <a:pt x="0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7" name="Freeform 3633">
            <a:extLst>
              <a:ext uri="{FF2B5EF4-FFF2-40B4-BE49-F238E27FC236}">
                <a16:creationId xmlns:a16="http://schemas.microsoft.com/office/drawing/2014/main" id="{9AAE9054-0806-BB40-8908-9928B315E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93950"/>
            <a:ext cx="15875" cy="3175"/>
          </a:xfrm>
          <a:custGeom>
            <a:avLst/>
            <a:gdLst>
              <a:gd name="T0" fmla="*/ 142875 w 42"/>
              <a:gd name="T1" fmla="*/ 0 h 11"/>
              <a:gd name="T2" fmla="*/ 1714500 w 42"/>
              <a:gd name="T3" fmla="*/ 83416 h 11"/>
              <a:gd name="T4" fmla="*/ 3000375 w 42"/>
              <a:gd name="T5" fmla="*/ 0 h 11"/>
              <a:gd name="T6" fmla="*/ 4000122 w 42"/>
              <a:gd name="T7" fmla="*/ 249959 h 11"/>
              <a:gd name="T8" fmla="*/ 5143122 w 42"/>
              <a:gd name="T9" fmla="*/ 416502 h 11"/>
              <a:gd name="T10" fmla="*/ 5857497 w 42"/>
              <a:gd name="T11" fmla="*/ 583045 h 11"/>
              <a:gd name="T12" fmla="*/ 5428872 w 42"/>
              <a:gd name="T13" fmla="*/ 833005 h 11"/>
              <a:gd name="T14" fmla="*/ 4714497 w 42"/>
              <a:gd name="T15" fmla="*/ 749877 h 11"/>
              <a:gd name="T16" fmla="*/ 4000122 w 42"/>
              <a:gd name="T17" fmla="*/ 833005 h 11"/>
              <a:gd name="T18" fmla="*/ 2571750 w 42"/>
              <a:gd name="T19" fmla="*/ 749877 h 11"/>
              <a:gd name="T20" fmla="*/ 714375 w 42"/>
              <a:gd name="T21" fmla="*/ 833005 h 11"/>
              <a:gd name="T22" fmla="*/ 0 w 42"/>
              <a:gd name="T23" fmla="*/ 416502 h 11"/>
              <a:gd name="T24" fmla="*/ 142875 w 42"/>
              <a:gd name="T25" fmla="*/ 0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" h="11">
                <a:moveTo>
                  <a:pt x="1" y="0"/>
                </a:moveTo>
                <a:cubicBezTo>
                  <a:pt x="3" y="1"/>
                  <a:pt x="11" y="0"/>
                  <a:pt x="12" y="1"/>
                </a:cubicBezTo>
                <a:cubicBezTo>
                  <a:pt x="13" y="1"/>
                  <a:pt x="21" y="0"/>
                  <a:pt x="21" y="0"/>
                </a:cubicBezTo>
                <a:cubicBezTo>
                  <a:pt x="24" y="1"/>
                  <a:pt x="28" y="2"/>
                  <a:pt x="28" y="3"/>
                </a:cubicBezTo>
                <a:cubicBezTo>
                  <a:pt x="30" y="4"/>
                  <a:pt x="33" y="4"/>
                  <a:pt x="36" y="5"/>
                </a:cubicBezTo>
                <a:cubicBezTo>
                  <a:pt x="38" y="5"/>
                  <a:pt x="39" y="5"/>
                  <a:pt x="41" y="7"/>
                </a:cubicBezTo>
                <a:cubicBezTo>
                  <a:pt x="41" y="8"/>
                  <a:pt x="38" y="10"/>
                  <a:pt x="38" y="10"/>
                </a:cubicBezTo>
                <a:cubicBezTo>
                  <a:pt x="36" y="10"/>
                  <a:pt x="34" y="8"/>
                  <a:pt x="33" y="9"/>
                </a:cubicBezTo>
                <a:cubicBezTo>
                  <a:pt x="32" y="10"/>
                  <a:pt x="31" y="10"/>
                  <a:pt x="28" y="10"/>
                </a:cubicBezTo>
                <a:cubicBezTo>
                  <a:pt x="26" y="10"/>
                  <a:pt x="22" y="10"/>
                  <a:pt x="18" y="9"/>
                </a:cubicBezTo>
                <a:cubicBezTo>
                  <a:pt x="15" y="8"/>
                  <a:pt x="10" y="9"/>
                  <a:pt x="5" y="10"/>
                </a:cubicBezTo>
                <a:cubicBezTo>
                  <a:pt x="1" y="10"/>
                  <a:pt x="0" y="5"/>
                  <a:pt x="0" y="5"/>
                </a:cubicBezTo>
                <a:cubicBezTo>
                  <a:pt x="1" y="3"/>
                  <a:pt x="0" y="0"/>
                  <a:pt x="1" y="0"/>
                </a:cubicBezTo>
              </a:path>
            </a:pathLst>
          </a:custGeom>
          <a:solidFill>
            <a:srgbClr val="F1A2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8" name="Freeform 3634">
            <a:extLst>
              <a:ext uri="{FF2B5EF4-FFF2-40B4-BE49-F238E27FC236}">
                <a16:creationId xmlns:a16="http://schemas.microsoft.com/office/drawing/2014/main" id="{F49294FE-F90A-2145-8AC1-EE2BCB10A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0988" y="2393950"/>
            <a:ext cx="15875" cy="3175"/>
          </a:xfrm>
          <a:custGeom>
            <a:avLst/>
            <a:gdLst>
              <a:gd name="T0" fmla="*/ 4000122 w 42"/>
              <a:gd name="T1" fmla="*/ 833005 h 11"/>
              <a:gd name="T2" fmla="*/ 2571750 w 42"/>
              <a:gd name="T3" fmla="*/ 749877 h 11"/>
              <a:gd name="T4" fmla="*/ 1285875 w 42"/>
              <a:gd name="T5" fmla="*/ 833005 h 11"/>
              <a:gd name="T6" fmla="*/ 857250 w 42"/>
              <a:gd name="T7" fmla="*/ 833005 h 11"/>
              <a:gd name="T8" fmla="*/ 142875 w 42"/>
              <a:gd name="T9" fmla="*/ 666461 h 11"/>
              <a:gd name="T10" fmla="*/ 0 w 42"/>
              <a:gd name="T11" fmla="*/ 416502 h 11"/>
              <a:gd name="T12" fmla="*/ 0 w 42"/>
              <a:gd name="T13" fmla="*/ 249959 h 11"/>
              <a:gd name="T14" fmla="*/ 0 w 42"/>
              <a:gd name="T15" fmla="*/ 0 h 11"/>
              <a:gd name="T16" fmla="*/ 571500 w 42"/>
              <a:gd name="T17" fmla="*/ 83416 h 11"/>
              <a:gd name="T18" fmla="*/ 1285875 w 42"/>
              <a:gd name="T19" fmla="*/ 0 h 11"/>
              <a:gd name="T20" fmla="*/ 1714500 w 42"/>
              <a:gd name="T21" fmla="*/ 0 h 11"/>
              <a:gd name="T22" fmla="*/ 3000375 w 42"/>
              <a:gd name="T23" fmla="*/ 0 h 11"/>
              <a:gd name="T24" fmla="*/ 4000122 w 42"/>
              <a:gd name="T25" fmla="*/ 166543 h 11"/>
              <a:gd name="T26" fmla="*/ 4000122 w 42"/>
              <a:gd name="T27" fmla="*/ 249959 h 11"/>
              <a:gd name="T28" fmla="*/ 5143122 w 42"/>
              <a:gd name="T29" fmla="*/ 333375 h 11"/>
              <a:gd name="T30" fmla="*/ 5857497 w 42"/>
              <a:gd name="T31" fmla="*/ 583045 h 11"/>
              <a:gd name="T32" fmla="*/ 5571747 w 42"/>
              <a:gd name="T33" fmla="*/ 749877 h 11"/>
              <a:gd name="T34" fmla="*/ 5143122 w 42"/>
              <a:gd name="T35" fmla="*/ 833005 h 11"/>
              <a:gd name="T36" fmla="*/ 4857372 w 42"/>
              <a:gd name="T37" fmla="*/ 833005 h 11"/>
              <a:gd name="T38" fmla="*/ 4000122 w 42"/>
              <a:gd name="T39" fmla="*/ 833005 h 11"/>
              <a:gd name="T40" fmla="*/ 2143125 w 42"/>
              <a:gd name="T41" fmla="*/ 666461 h 11"/>
              <a:gd name="T42" fmla="*/ 2571750 w 42"/>
              <a:gd name="T43" fmla="*/ 666461 h 11"/>
              <a:gd name="T44" fmla="*/ 4000122 w 42"/>
              <a:gd name="T45" fmla="*/ 833005 h 11"/>
              <a:gd name="T46" fmla="*/ 4714497 w 42"/>
              <a:gd name="T47" fmla="*/ 749877 h 11"/>
              <a:gd name="T48" fmla="*/ 5143122 w 42"/>
              <a:gd name="T49" fmla="*/ 749877 h 11"/>
              <a:gd name="T50" fmla="*/ 5571747 w 42"/>
              <a:gd name="T51" fmla="*/ 666461 h 11"/>
              <a:gd name="T52" fmla="*/ 5143122 w 42"/>
              <a:gd name="T53" fmla="*/ 416502 h 11"/>
              <a:gd name="T54" fmla="*/ 4000122 w 42"/>
              <a:gd name="T55" fmla="*/ 249959 h 11"/>
              <a:gd name="T56" fmla="*/ 3857247 w 42"/>
              <a:gd name="T57" fmla="*/ 249959 h 11"/>
              <a:gd name="T58" fmla="*/ 3000375 w 42"/>
              <a:gd name="T59" fmla="*/ 0 h 11"/>
              <a:gd name="T60" fmla="*/ 1714500 w 42"/>
              <a:gd name="T61" fmla="*/ 83416 h 11"/>
              <a:gd name="T62" fmla="*/ 1285875 w 42"/>
              <a:gd name="T63" fmla="*/ 83416 h 11"/>
              <a:gd name="T64" fmla="*/ 571500 w 42"/>
              <a:gd name="T65" fmla="*/ 83416 h 11"/>
              <a:gd name="T66" fmla="*/ 142875 w 42"/>
              <a:gd name="T67" fmla="*/ 83416 h 11"/>
              <a:gd name="T68" fmla="*/ 142875 w 42"/>
              <a:gd name="T69" fmla="*/ 249959 h 11"/>
              <a:gd name="T70" fmla="*/ 142875 w 42"/>
              <a:gd name="T71" fmla="*/ 416502 h 11"/>
              <a:gd name="T72" fmla="*/ 285750 w 42"/>
              <a:gd name="T73" fmla="*/ 666461 h 11"/>
              <a:gd name="T74" fmla="*/ 714375 w 42"/>
              <a:gd name="T75" fmla="*/ 749877 h 11"/>
              <a:gd name="T76" fmla="*/ 1285875 w 42"/>
              <a:gd name="T77" fmla="*/ 666461 h 11"/>
              <a:gd name="T78" fmla="*/ 2143125 w 42"/>
              <a:gd name="T79" fmla="*/ 666461 h 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" h="11">
                <a:moveTo>
                  <a:pt x="28" y="10"/>
                </a:moveTo>
                <a:cubicBezTo>
                  <a:pt x="26" y="10"/>
                  <a:pt x="22" y="10"/>
                  <a:pt x="18" y="9"/>
                </a:cubicBezTo>
                <a:cubicBezTo>
                  <a:pt x="15" y="8"/>
                  <a:pt x="13" y="9"/>
                  <a:pt x="9" y="10"/>
                </a:cubicBezTo>
                <a:lnTo>
                  <a:pt x="6" y="10"/>
                </a:lnTo>
                <a:cubicBezTo>
                  <a:pt x="4" y="10"/>
                  <a:pt x="2" y="10"/>
                  <a:pt x="1" y="8"/>
                </a:cubicBezTo>
                <a:cubicBezTo>
                  <a:pt x="0" y="7"/>
                  <a:pt x="0" y="5"/>
                  <a:pt x="0" y="5"/>
                </a:cubicBezTo>
                <a:cubicBezTo>
                  <a:pt x="0" y="4"/>
                  <a:pt x="0" y="4"/>
                  <a:pt x="0" y="3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3" y="1"/>
                  <a:pt x="4" y="1"/>
                </a:cubicBezTo>
                <a:cubicBezTo>
                  <a:pt x="6" y="1"/>
                  <a:pt x="9" y="1"/>
                  <a:pt x="9" y="0"/>
                </a:cubicBezTo>
                <a:lnTo>
                  <a:pt x="12" y="0"/>
                </a:lnTo>
                <a:cubicBezTo>
                  <a:pt x="13" y="0"/>
                  <a:pt x="21" y="0"/>
                  <a:pt x="21" y="0"/>
                </a:cubicBezTo>
                <a:cubicBezTo>
                  <a:pt x="23" y="1"/>
                  <a:pt x="25" y="2"/>
                  <a:pt x="28" y="2"/>
                </a:cubicBezTo>
                <a:lnTo>
                  <a:pt x="28" y="3"/>
                </a:lnTo>
                <a:cubicBezTo>
                  <a:pt x="30" y="4"/>
                  <a:pt x="33" y="4"/>
                  <a:pt x="36" y="4"/>
                </a:cubicBezTo>
                <a:cubicBezTo>
                  <a:pt x="38" y="4"/>
                  <a:pt x="41" y="4"/>
                  <a:pt x="41" y="7"/>
                </a:cubicBezTo>
                <a:cubicBezTo>
                  <a:pt x="41" y="7"/>
                  <a:pt x="41" y="8"/>
                  <a:pt x="39" y="9"/>
                </a:cubicBezTo>
                <a:cubicBezTo>
                  <a:pt x="39" y="9"/>
                  <a:pt x="38" y="10"/>
                  <a:pt x="36" y="10"/>
                </a:cubicBezTo>
                <a:lnTo>
                  <a:pt x="34" y="10"/>
                </a:lnTo>
                <a:cubicBezTo>
                  <a:pt x="32" y="10"/>
                  <a:pt x="31" y="10"/>
                  <a:pt x="28" y="10"/>
                </a:cubicBezTo>
                <a:close/>
                <a:moveTo>
                  <a:pt x="15" y="8"/>
                </a:moveTo>
                <a:cubicBezTo>
                  <a:pt x="16" y="8"/>
                  <a:pt x="18" y="8"/>
                  <a:pt x="18" y="8"/>
                </a:cubicBezTo>
                <a:cubicBezTo>
                  <a:pt x="22" y="9"/>
                  <a:pt x="26" y="10"/>
                  <a:pt x="28" y="10"/>
                </a:cubicBezTo>
                <a:cubicBezTo>
                  <a:pt x="30" y="10"/>
                  <a:pt x="32" y="9"/>
                  <a:pt x="33" y="9"/>
                </a:cubicBezTo>
                <a:cubicBezTo>
                  <a:pt x="34" y="8"/>
                  <a:pt x="36" y="9"/>
                  <a:pt x="36" y="9"/>
                </a:cubicBezTo>
                <a:cubicBezTo>
                  <a:pt x="38" y="9"/>
                  <a:pt x="39" y="9"/>
                  <a:pt x="39" y="8"/>
                </a:cubicBezTo>
                <a:cubicBezTo>
                  <a:pt x="39" y="5"/>
                  <a:pt x="38" y="5"/>
                  <a:pt x="36" y="5"/>
                </a:cubicBezTo>
                <a:cubicBezTo>
                  <a:pt x="33" y="5"/>
                  <a:pt x="30" y="4"/>
                  <a:pt x="28" y="3"/>
                </a:cubicBezTo>
                <a:lnTo>
                  <a:pt x="27" y="3"/>
                </a:lnTo>
                <a:cubicBezTo>
                  <a:pt x="25" y="2"/>
                  <a:pt x="23" y="1"/>
                  <a:pt x="21" y="0"/>
                </a:cubicBezTo>
                <a:cubicBezTo>
                  <a:pt x="21" y="0"/>
                  <a:pt x="13" y="1"/>
                  <a:pt x="12" y="1"/>
                </a:cubicBezTo>
                <a:lnTo>
                  <a:pt x="9" y="1"/>
                </a:lnTo>
                <a:cubicBezTo>
                  <a:pt x="9" y="1"/>
                  <a:pt x="6" y="1"/>
                  <a:pt x="4" y="1"/>
                </a:cubicBezTo>
                <a:cubicBezTo>
                  <a:pt x="2" y="1"/>
                  <a:pt x="1" y="1"/>
                  <a:pt x="1" y="1"/>
                </a:cubicBezTo>
                <a:lnTo>
                  <a:pt x="1" y="3"/>
                </a:lnTo>
                <a:cubicBezTo>
                  <a:pt x="1" y="3"/>
                  <a:pt x="1" y="4"/>
                  <a:pt x="1" y="5"/>
                </a:cubicBezTo>
                <a:cubicBezTo>
                  <a:pt x="1" y="5"/>
                  <a:pt x="1" y="7"/>
                  <a:pt x="2" y="8"/>
                </a:cubicBezTo>
                <a:cubicBezTo>
                  <a:pt x="3" y="9"/>
                  <a:pt x="3" y="9"/>
                  <a:pt x="5" y="9"/>
                </a:cubicBezTo>
                <a:lnTo>
                  <a:pt x="9" y="8"/>
                </a:lnTo>
                <a:cubicBezTo>
                  <a:pt x="12" y="8"/>
                  <a:pt x="13" y="8"/>
                  <a:pt x="1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89" name="Freeform 3635">
            <a:extLst>
              <a:ext uri="{FF2B5EF4-FFF2-40B4-BE49-F238E27FC236}">
                <a16:creationId xmlns:a16="http://schemas.microsoft.com/office/drawing/2014/main" id="{6DD84A0E-401B-FC43-8890-17A502E55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3850" y="2305050"/>
            <a:ext cx="58738" cy="34925"/>
          </a:xfrm>
          <a:custGeom>
            <a:avLst/>
            <a:gdLst>
              <a:gd name="T0" fmla="*/ 1709203 w 162"/>
              <a:gd name="T1" fmla="*/ 2382176 h 96"/>
              <a:gd name="T2" fmla="*/ 262871 w 162"/>
              <a:gd name="T3" fmla="*/ 926604 h 96"/>
              <a:gd name="T4" fmla="*/ 1972074 w 162"/>
              <a:gd name="T5" fmla="*/ 661756 h 96"/>
              <a:gd name="T6" fmla="*/ 16827349 w 162"/>
              <a:gd name="T7" fmla="*/ 8735252 h 96"/>
              <a:gd name="T8" fmla="*/ 18536553 w 162"/>
              <a:gd name="T9" fmla="*/ 9926340 h 96"/>
              <a:gd name="T10" fmla="*/ 19719652 w 162"/>
              <a:gd name="T11" fmla="*/ 10455672 h 96"/>
              <a:gd name="T12" fmla="*/ 20771497 w 162"/>
              <a:gd name="T13" fmla="*/ 10852944 h 96"/>
              <a:gd name="T14" fmla="*/ 20771497 w 162"/>
              <a:gd name="T15" fmla="*/ 11647124 h 96"/>
              <a:gd name="T16" fmla="*/ 19851269 w 162"/>
              <a:gd name="T17" fmla="*/ 11249852 h 96"/>
              <a:gd name="T18" fmla="*/ 20377010 w 162"/>
              <a:gd name="T19" fmla="*/ 11647124 h 96"/>
              <a:gd name="T20" fmla="*/ 20114139 w 162"/>
              <a:gd name="T21" fmla="*/ 12573364 h 96"/>
              <a:gd name="T22" fmla="*/ 19456781 w 162"/>
              <a:gd name="T23" fmla="*/ 12044032 h 96"/>
              <a:gd name="T24" fmla="*/ 18142065 w 162"/>
              <a:gd name="T25" fmla="*/ 10588096 h 96"/>
              <a:gd name="T26" fmla="*/ 1709203 w 162"/>
              <a:gd name="T27" fmla="*/ 238217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2" h="96">
                <a:moveTo>
                  <a:pt x="13" y="18"/>
                </a:moveTo>
                <a:cubicBezTo>
                  <a:pt x="4" y="15"/>
                  <a:pt x="0" y="11"/>
                  <a:pt x="2" y="7"/>
                </a:cubicBezTo>
                <a:cubicBezTo>
                  <a:pt x="6" y="0"/>
                  <a:pt x="13" y="4"/>
                  <a:pt x="15" y="5"/>
                </a:cubicBezTo>
                <a:lnTo>
                  <a:pt x="128" y="66"/>
                </a:lnTo>
                <a:cubicBezTo>
                  <a:pt x="130" y="67"/>
                  <a:pt x="136" y="70"/>
                  <a:pt x="141" y="75"/>
                </a:cubicBezTo>
                <a:cubicBezTo>
                  <a:pt x="144" y="77"/>
                  <a:pt x="150" y="79"/>
                  <a:pt x="150" y="79"/>
                </a:cubicBezTo>
                <a:cubicBezTo>
                  <a:pt x="154" y="80"/>
                  <a:pt x="155" y="80"/>
                  <a:pt x="158" y="82"/>
                </a:cubicBezTo>
                <a:cubicBezTo>
                  <a:pt x="161" y="86"/>
                  <a:pt x="161" y="88"/>
                  <a:pt x="158" y="88"/>
                </a:cubicBezTo>
                <a:cubicBezTo>
                  <a:pt x="153" y="88"/>
                  <a:pt x="152" y="83"/>
                  <a:pt x="151" y="85"/>
                </a:cubicBezTo>
                <a:cubicBezTo>
                  <a:pt x="151" y="85"/>
                  <a:pt x="153" y="86"/>
                  <a:pt x="155" y="88"/>
                </a:cubicBezTo>
                <a:cubicBezTo>
                  <a:pt x="156" y="89"/>
                  <a:pt x="157" y="95"/>
                  <a:pt x="153" y="95"/>
                </a:cubicBezTo>
                <a:cubicBezTo>
                  <a:pt x="151" y="95"/>
                  <a:pt x="151" y="94"/>
                  <a:pt x="148" y="91"/>
                </a:cubicBezTo>
                <a:cubicBezTo>
                  <a:pt x="144" y="86"/>
                  <a:pt x="145" y="81"/>
                  <a:pt x="138" y="80"/>
                </a:cubicBezTo>
                <a:lnTo>
                  <a:pt x="13" y="18"/>
                </a:lnTo>
              </a:path>
            </a:pathLst>
          </a:custGeom>
          <a:solidFill>
            <a:srgbClr val="A549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0" name="Freeform 3636">
            <a:extLst>
              <a:ext uri="{FF2B5EF4-FFF2-40B4-BE49-F238E27FC236}">
                <a16:creationId xmlns:a16="http://schemas.microsoft.com/office/drawing/2014/main" id="{7C84184C-E39F-8548-AB7A-19E6F423D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438" y="2305050"/>
            <a:ext cx="58737" cy="33338"/>
          </a:xfrm>
          <a:custGeom>
            <a:avLst/>
            <a:gdLst>
              <a:gd name="T0" fmla="*/ 20231066 w 161"/>
              <a:gd name="T1" fmla="*/ 11822443 h 93"/>
              <a:gd name="T2" fmla="*/ 19565258 w 161"/>
              <a:gd name="T3" fmla="*/ 11436726 h 93"/>
              <a:gd name="T4" fmla="*/ 19565258 w 161"/>
              <a:gd name="T5" fmla="*/ 11308393 h 93"/>
              <a:gd name="T6" fmla="*/ 19166138 w 161"/>
              <a:gd name="T7" fmla="*/ 10665651 h 93"/>
              <a:gd name="T8" fmla="*/ 18234373 w 161"/>
              <a:gd name="T9" fmla="*/ 9894575 h 93"/>
              <a:gd name="T10" fmla="*/ 1597209 w 161"/>
              <a:gd name="T11" fmla="*/ 1927510 h 93"/>
              <a:gd name="T12" fmla="*/ 0 w 161"/>
              <a:gd name="T13" fmla="*/ 899409 h 93"/>
              <a:gd name="T14" fmla="*/ 133162 w 161"/>
              <a:gd name="T15" fmla="*/ 514050 h 93"/>
              <a:gd name="T16" fmla="*/ 798604 w 161"/>
              <a:gd name="T17" fmla="*/ 0 h 93"/>
              <a:gd name="T18" fmla="*/ 266323 w 161"/>
              <a:gd name="T19" fmla="*/ 514050 h 93"/>
              <a:gd name="T20" fmla="*/ 133162 w 161"/>
              <a:gd name="T21" fmla="*/ 899409 h 93"/>
              <a:gd name="T22" fmla="*/ 1597209 w 161"/>
              <a:gd name="T23" fmla="*/ 1799177 h 93"/>
              <a:gd name="T24" fmla="*/ 18367534 w 161"/>
              <a:gd name="T25" fmla="*/ 9894575 h 93"/>
              <a:gd name="T26" fmla="*/ 19166138 w 161"/>
              <a:gd name="T27" fmla="*/ 10537317 h 93"/>
              <a:gd name="T28" fmla="*/ 19565258 w 161"/>
              <a:gd name="T29" fmla="*/ 11308393 h 93"/>
              <a:gd name="T30" fmla="*/ 19698420 w 161"/>
              <a:gd name="T31" fmla="*/ 11436726 h 93"/>
              <a:gd name="T32" fmla="*/ 20231066 w 161"/>
              <a:gd name="T33" fmla="*/ 11822443 h 93"/>
              <a:gd name="T34" fmla="*/ 20497024 w 161"/>
              <a:gd name="T35" fmla="*/ 11436726 h 93"/>
              <a:gd name="T36" fmla="*/ 20231066 w 161"/>
              <a:gd name="T37" fmla="*/ 11822443 h 93"/>
              <a:gd name="T38" fmla="*/ 1863532 w 161"/>
              <a:gd name="T39" fmla="*/ 128333 h 93"/>
              <a:gd name="T40" fmla="*/ 17036649 w 161"/>
              <a:gd name="T41" fmla="*/ 8095757 h 93"/>
              <a:gd name="T42" fmla="*/ 18633857 w 161"/>
              <a:gd name="T43" fmla="*/ 8995166 h 93"/>
              <a:gd name="T44" fmla="*/ 19964743 w 161"/>
              <a:gd name="T45" fmla="*/ 9766242 h 93"/>
              <a:gd name="T46" fmla="*/ 20896509 w 161"/>
              <a:gd name="T47" fmla="*/ 10151600 h 93"/>
              <a:gd name="T48" fmla="*/ 21295628 w 161"/>
              <a:gd name="T49" fmla="*/ 10665651 h 93"/>
              <a:gd name="T50" fmla="*/ 20497024 w 161"/>
              <a:gd name="T51" fmla="*/ 10922676 h 93"/>
              <a:gd name="T52" fmla="*/ 20497024 w 161"/>
              <a:gd name="T53" fmla="*/ 11436726 h 93"/>
              <a:gd name="T54" fmla="*/ 20497024 w 161"/>
              <a:gd name="T55" fmla="*/ 11051368 h 93"/>
              <a:gd name="T56" fmla="*/ 19964743 w 161"/>
              <a:gd name="T57" fmla="*/ 10665651 h 93"/>
              <a:gd name="T58" fmla="*/ 20231066 w 161"/>
              <a:gd name="T59" fmla="*/ 10665651 h 93"/>
              <a:gd name="T60" fmla="*/ 20896509 w 161"/>
              <a:gd name="T61" fmla="*/ 10794343 h 93"/>
              <a:gd name="T62" fmla="*/ 21162467 w 161"/>
              <a:gd name="T63" fmla="*/ 10665651 h 93"/>
              <a:gd name="T64" fmla="*/ 20896509 w 161"/>
              <a:gd name="T65" fmla="*/ 10280292 h 93"/>
              <a:gd name="T66" fmla="*/ 19964743 w 161"/>
              <a:gd name="T67" fmla="*/ 9894575 h 93"/>
              <a:gd name="T68" fmla="*/ 18500696 w 161"/>
              <a:gd name="T69" fmla="*/ 9252191 h 93"/>
              <a:gd name="T70" fmla="*/ 16903487 w 161"/>
              <a:gd name="T71" fmla="*/ 8095757 h 93"/>
              <a:gd name="T72" fmla="*/ 1863532 w 161"/>
              <a:gd name="T73" fmla="*/ 257025 h 93"/>
              <a:gd name="T74" fmla="*/ 1064927 w 161"/>
              <a:gd name="T75" fmla="*/ 0 h 93"/>
              <a:gd name="T76" fmla="*/ 1863532 w 161"/>
              <a:gd name="T77" fmla="*/ 128333 h 93"/>
              <a:gd name="T78" fmla="*/ 1064927 w 161"/>
              <a:gd name="T79" fmla="*/ 0 h 93"/>
              <a:gd name="T80" fmla="*/ 1064927 w 161"/>
              <a:gd name="T81" fmla="*/ 0 h 93"/>
              <a:gd name="T82" fmla="*/ 1064927 w 161"/>
              <a:gd name="T83" fmla="*/ 0 h 93"/>
              <a:gd name="T84" fmla="*/ 1064927 w 161"/>
              <a:gd name="T85" fmla="*/ 0 h 93"/>
              <a:gd name="T86" fmla="*/ 1064927 w 161"/>
              <a:gd name="T87" fmla="*/ 0 h 93"/>
              <a:gd name="T88" fmla="*/ 1064927 w 161"/>
              <a:gd name="T89" fmla="*/ 0 h 93"/>
              <a:gd name="T90" fmla="*/ 1064927 w 161"/>
              <a:gd name="T91" fmla="*/ 0 h 93"/>
              <a:gd name="T92" fmla="*/ 1064927 w 161"/>
              <a:gd name="T93" fmla="*/ 0 h 93"/>
              <a:gd name="T94" fmla="*/ 1064927 w 161"/>
              <a:gd name="T95" fmla="*/ 0 h 9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1" h="93">
                <a:moveTo>
                  <a:pt x="152" y="92"/>
                </a:moveTo>
                <a:cubicBezTo>
                  <a:pt x="150" y="92"/>
                  <a:pt x="150" y="92"/>
                  <a:pt x="147" y="89"/>
                </a:cubicBezTo>
                <a:lnTo>
                  <a:pt x="147" y="88"/>
                </a:lnTo>
                <a:cubicBezTo>
                  <a:pt x="145" y="86"/>
                  <a:pt x="144" y="83"/>
                  <a:pt x="144" y="83"/>
                </a:cubicBezTo>
                <a:cubicBezTo>
                  <a:pt x="143" y="79"/>
                  <a:pt x="142" y="78"/>
                  <a:pt x="137" y="77"/>
                </a:cubicBezTo>
                <a:lnTo>
                  <a:pt x="12" y="15"/>
                </a:lnTo>
                <a:cubicBezTo>
                  <a:pt x="5" y="13"/>
                  <a:pt x="2" y="10"/>
                  <a:pt x="0" y="7"/>
                </a:cubicBezTo>
                <a:cubicBezTo>
                  <a:pt x="0" y="6"/>
                  <a:pt x="0" y="5"/>
                  <a:pt x="1" y="4"/>
                </a:cubicBezTo>
                <a:cubicBezTo>
                  <a:pt x="2" y="2"/>
                  <a:pt x="4" y="1"/>
                  <a:pt x="6" y="0"/>
                </a:cubicBezTo>
                <a:cubicBezTo>
                  <a:pt x="4" y="1"/>
                  <a:pt x="3" y="2"/>
                  <a:pt x="2" y="4"/>
                </a:cubicBezTo>
                <a:cubicBezTo>
                  <a:pt x="1" y="5"/>
                  <a:pt x="1" y="6"/>
                  <a:pt x="1" y="7"/>
                </a:cubicBezTo>
                <a:cubicBezTo>
                  <a:pt x="2" y="10"/>
                  <a:pt x="6" y="13"/>
                  <a:pt x="12" y="14"/>
                </a:cubicBezTo>
                <a:lnTo>
                  <a:pt x="138" y="77"/>
                </a:lnTo>
                <a:cubicBezTo>
                  <a:pt x="143" y="77"/>
                  <a:pt x="144" y="79"/>
                  <a:pt x="144" y="82"/>
                </a:cubicBezTo>
                <a:cubicBezTo>
                  <a:pt x="144" y="83"/>
                  <a:pt x="145" y="86"/>
                  <a:pt x="147" y="88"/>
                </a:cubicBezTo>
                <a:lnTo>
                  <a:pt x="148" y="89"/>
                </a:lnTo>
                <a:cubicBezTo>
                  <a:pt x="150" y="91"/>
                  <a:pt x="150" y="92"/>
                  <a:pt x="152" y="92"/>
                </a:cubicBezTo>
                <a:cubicBezTo>
                  <a:pt x="153" y="92"/>
                  <a:pt x="153" y="91"/>
                  <a:pt x="154" y="89"/>
                </a:cubicBezTo>
                <a:cubicBezTo>
                  <a:pt x="154" y="92"/>
                  <a:pt x="153" y="92"/>
                  <a:pt x="152" y="92"/>
                </a:cubicBezTo>
                <a:close/>
                <a:moveTo>
                  <a:pt x="14" y="1"/>
                </a:moveTo>
                <a:lnTo>
                  <a:pt x="128" y="63"/>
                </a:lnTo>
                <a:cubicBezTo>
                  <a:pt x="130" y="64"/>
                  <a:pt x="136" y="67"/>
                  <a:pt x="140" y="70"/>
                </a:cubicBezTo>
                <a:cubicBezTo>
                  <a:pt x="143" y="72"/>
                  <a:pt x="149" y="76"/>
                  <a:pt x="150" y="76"/>
                </a:cubicBezTo>
                <a:cubicBezTo>
                  <a:pt x="153" y="76"/>
                  <a:pt x="154" y="76"/>
                  <a:pt x="157" y="79"/>
                </a:cubicBezTo>
                <a:cubicBezTo>
                  <a:pt x="160" y="81"/>
                  <a:pt x="160" y="83"/>
                  <a:pt x="160" y="83"/>
                </a:cubicBezTo>
                <a:cubicBezTo>
                  <a:pt x="159" y="85"/>
                  <a:pt x="157" y="86"/>
                  <a:pt x="154" y="85"/>
                </a:cubicBezTo>
                <a:cubicBezTo>
                  <a:pt x="155" y="86"/>
                  <a:pt x="156" y="88"/>
                  <a:pt x="154" y="89"/>
                </a:cubicBezTo>
                <a:cubicBezTo>
                  <a:pt x="155" y="88"/>
                  <a:pt x="154" y="86"/>
                  <a:pt x="154" y="86"/>
                </a:cubicBezTo>
                <a:cubicBezTo>
                  <a:pt x="152" y="83"/>
                  <a:pt x="150" y="83"/>
                  <a:pt x="150" y="83"/>
                </a:cubicBezTo>
                <a:lnTo>
                  <a:pt x="152" y="83"/>
                </a:lnTo>
                <a:cubicBezTo>
                  <a:pt x="153" y="83"/>
                  <a:pt x="154" y="84"/>
                  <a:pt x="157" y="84"/>
                </a:cubicBezTo>
                <a:cubicBezTo>
                  <a:pt x="157" y="84"/>
                  <a:pt x="158" y="84"/>
                  <a:pt x="159" y="83"/>
                </a:cubicBezTo>
                <a:lnTo>
                  <a:pt x="157" y="80"/>
                </a:lnTo>
                <a:cubicBezTo>
                  <a:pt x="154" y="77"/>
                  <a:pt x="153" y="77"/>
                  <a:pt x="150" y="77"/>
                </a:cubicBezTo>
                <a:cubicBezTo>
                  <a:pt x="149" y="76"/>
                  <a:pt x="142" y="74"/>
                  <a:pt x="139" y="72"/>
                </a:cubicBezTo>
                <a:cubicBezTo>
                  <a:pt x="135" y="67"/>
                  <a:pt x="129" y="64"/>
                  <a:pt x="127" y="63"/>
                </a:cubicBezTo>
                <a:lnTo>
                  <a:pt x="14" y="2"/>
                </a:lnTo>
                <a:cubicBezTo>
                  <a:pt x="12" y="2"/>
                  <a:pt x="11" y="0"/>
                  <a:pt x="8" y="0"/>
                </a:cubicBezTo>
                <a:cubicBezTo>
                  <a:pt x="10" y="0"/>
                  <a:pt x="12" y="1"/>
                  <a:pt x="14" y="1"/>
                </a:cubicBezTo>
                <a:close/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1" name="Freeform 3637">
            <a:extLst>
              <a:ext uri="{FF2B5EF4-FFF2-40B4-BE49-F238E27FC236}">
                <a16:creationId xmlns:a16="http://schemas.microsoft.com/office/drawing/2014/main" id="{61ACC9EB-7A39-AF43-9F0C-F6A00F318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11400"/>
            <a:ext cx="11112" cy="12700"/>
          </a:xfrm>
          <a:custGeom>
            <a:avLst/>
            <a:gdLst>
              <a:gd name="T0" fmla="*/ 514020 w 31"/>
              <a:gd name="T1" fmla="*/ 1674159 h 34"/>
              <a:gd name="T2" fmla="*/ 514020 w 31"/>
              <a:gd name="T3" fmla="*/ 418726 h 34"/>
              <a:gd name="T4" fmla="*/ 514020 w 31"/>
              <a:gd name="T5" fmla="*/ 0 h 34"/>
              <a:gd name="T6" fmla="*/ 514020 w 31"/>
              <a:gd name="T7" fmla="*/ 0 h 34"/>
              <a:gd name="T8" fmla="*/ 3212085 w 31"/>
              <a:gd name="T9" fmla="*/ 279026 h 34"/>
              <a:gd name="T10" fmla="*/ 3597779 w 31"/>
              <a:gd name="T11" fmla="*/ 139700 h 34"/>
              <a:gd name="T12" fmla="*/ 3597779 w 31"/>
              <a:gd name="T13" fmla="*/ 279026 h 34"/>
              <a:gd name="T14" fmla="*/ 3726105 w 31"/>
              <a:gd name="T15" fmla="*/ 1255806 h 34"/>
              <a:gd name="T16" fmla="*/ 3726105 w 31"/>
              <a:gd name="T17" fmla="*/ 1953185 h 34"/>
              <a:gd name="T18" fmla="*/ 3212085 w 31"/>
              <a:gd name="T19" fmla="*/ 3348691 h 34"/>
              <a:gd name="T20" fmla="*/ 2826749 w 31"/>
              <a:gd name="T21" fmla="*/ 4185771 h 34"/>
              <a:gd name="T22" fmla="*/ 1028039 w 31"/>
              <a:gd name="T23" fmla="*/ 3767044 h 34"/>
              <a:gd name="T24" fmla="*/ 771029 w 31"/>
              <a:gd name="T25" fmla="*/ 3488018 h 34"/>
              <a:gd name="T26" fmla="*/ 514020 w 31"/>
              <a:gd name="T27" fmla="*/ 2790638 h 34"/>
              <a:gd name="T28" fmla="*/ 514020 w 31"/>
              <a:gd name="T29" fmla="*/ 2650938 h 34"/>
              <a:gd name="T30" fmla="*/ 0 w 31"/>
              <a:gd name="T31" fmla="*/ 1953185 h 34"/>
              <a:gd name="T32" fmla="*/ 514020 w 31"/>
              <a:gd name="T33" fmla="*/ 1674159 h 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" h="34">
                <a:moveTo>
                  <a:pt x="4" y="12"/>
                </a:moveTo>
                <a:cubicBezTo>
                  <a:pt x="4" y="8"/>
                  <a:pt x="3" y="5"/>
                  <a:pt x="4" y="3"/>
                </a:cubicBezTo>
                <a:lnTo>
                  <a:pt x="4" y="0"/>
                </a:lnTo>
                <a:cubicBezTo>
                  <a:pt x="10" y="3"/>
                  <a:pt x="19" y="2"/>
                  <a:pt x="25" y="2"/>
                </a:cubicBezTo>
                <a:cubicBezTo>
                  <a:pt x="26" y="2"/>
                  <a:pt x="26" y="1"/>
                  <a:pt x="28" y="1"/>
                </a:cubicBezTo>
                <a:lnTo>
                  <a:pt x="28" y="2"/>
                </a:lnTo>
                <a:cubicBezTo>
                  <a:pt x="29" y="6"/>
                  <a:pt x="29" y="8"/>
                  <a:pt x="29" y="9"/>
                </a:cubicBezTo>
                <a:cubicBezTo>
                  <a:pt x="29" y="12"/>
                  <a:pt x="29" y="12"/>
                  <a:pt x="29" y="14"/>
                </a:cubicBezTo>
                <a:cubicBezTo>
                  <a:pt x="30" y="18"/>
                  <a:pt x="29" y="21"/>
                  <a:pt x="25" y="24"/>
                </a:cubicBezTo>
                <a:cubicBezTo>
                  <a:pt x="25" y="27"/>
                  <a:pt x="24" y="29"/>
                  <a:pt x="22" y="30"/>
                </a:cubicBezTo>
                <a:cubicBezTo>
                  <a:pt x="17" y="33"/>
                  <a:pt x="10" y="30"/>
                  <a:pt x="8" y="27"/>
                </a:cubicBezTo>
                <a:cubicBezTo>
                  <a:pt x="6" y="27"/>
                  <a:pt x="6" y="26"/>
                  <a:pt x="6" y="25"/>
                </a:cubicBezTo>
                <a:cubicBezTo>
                  <a:pt x="5" y="24"/>
                  <a:pt x="5" y="22"/>
                  <a:pt x="4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1" y="17"/>
                  <a:pt x="2" y="16"/>
                  <a:pt x="0" y="14"/>
                </a:cubicBezTo>
                <a:cubicBezTo>
                  <a:pt x="0" y="14"/>
                  <a:pt x="3" y="11"/>
                  <a:pt x="4" y="12"/>
                </a:cubicBezTo>
              </a:path>
            </a:pathLst>
          </a:custGeom>
          <a:solidFill>
            <a:srgbClr val="4D0A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2" name="Freeform 3638">
            <a:extLst>
              <a:ext uri="{FF2B5EF4-FFF2-40B4-BE49-F238E27FC236}">
                <a16:creationId xmlns:a16="http://schemas.microsoft.com/office/drawing/2014/main" id="{3C4ABEF6-5960-FE49-8F97-C49C18129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11400"/>
            <a:ext cx="11112" cy="11113"/>
          </a:xfrm>
          <a:custGeom>
            <a:avLst/>
            <a:gdLst>
              <a:gd name="T0" fmla="*/ 411514 w 30"/>
              <a:gd name="T1" fmla="*/ 1413502 h 31"/>
              <a:gd name="T2" fmla="*/ 274466 w 30"/>
              <a:gd name="T3" fmla="*/ 771099 h 31"/>
              <a:gd name="T4" fmla="*/ 960447 w 30"/>
              <a:gd name="T5" fmla="*/ 128337 h 31"/>
              <a:gd name="T6" fmla="*/ 960447 w 30"/>
              <a:gd name="T7" fmla="*/ 0 h 31"/>
              <a:gd name="T8" fmla="*/ 3018390 w 30"/>
              <a:gd name="T9" fmla="*/ 128337 h 31"/>
              <a:gd name="T10" fmla="*/ 3704370 w 30"/>
              <a:gd name="T11" fmla="*/ 899436 h 31"/>
              <a:gd name="T12" fmla="*/ 3841418 w 30"/>
              <a:gd name="T13" fmla="*/ 1285165 h 31"/>
              <a:gd name="T14" fmla="*/ 3841418 w 30"/>
              <a:gd name="T15" fmla="*/ 1670535 h 31"/>
              <a:gd name="T16" fmla="*/ 3292856 w 30"/>
              <a:gd name="T17" fmla="*/ 2955700 h 31"/>
              <a:gd name="T18" fmla="*/ 3155438 w 30"/>
              <a:gd name="T19" fmla="*/ 3341428 h 31"/>
              <a:gd name="T20" fmla="*/ 3018390 w 30"/>
              <a:gd name="T21" fmla="*/ 3598461 h 31"/>
              <a:gd name="T22" fmla="*/ 2057942 w 30"/>
              <a:gd name="T23" fmla="*/ 3855494 h 31"/>
              <a:gd name="T24" fmla="*/ 1920894 w 30"/>
              <a:gd name="T25" fmla="*/ 3855494 h 31"/>
              <a:gd name="T26" fmla="*/ 960447 w 30"/>
              <a:gd name="T27" fmla="*/ 3341428 h 31"/>
              <a:gd name="T28" fmla="*/ 685981 w 30"/>
              <a:gd name="T29" fmla="*/ 3084395 h 31"/>
              <a:gd name="T30" fmla="*/ 411514 w 30"/>
              <a:gd name="T31" fmla="*/ 2441634 h 31"/>
              <a:gd name="T32" fmla="*/ 411514 w 30"/>
              <a:gd name="T33" fmla="*/ 2313296 h 31"/>
              <a:gd name="T34" fmla="*/ 0 w 30"/>
              <a:gd name="T35" fmla="*/ 1670535 h 31"/>
              <a:gd name="T36" fmla="*/ 0 w 30"/>
              <a:gd name="T37" fmla="*/ 1542198 h 31"/>
              <a:gd name="T38" fmla="*/ 411514 w 30"/>
              <a:gd name="T39" fmla="*/ 1413502 h 3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31">
                <a:moveTo>
                  <a:pt x="3" y="11"/>
                </a:moveTo>
                <a:cubicBezTo>
                  <a:pt x="3" y="9"/>
                  <a:pt x="3" y="7"/>
                  <a:pt x="2" y="6"/>
                </a:cubicBezTo>
                <a:cubicBezTo>
                  <a:pt x="3" y="4"/>
                  <a:pt x="4" y="2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12" y="2"/>
                  <a:pt x="18" y="1"/>
                  <a:pt x="22" y="1"/>
                </a:cubicBezTo>
                <a:cubicBezTo>
                  <a:pt x="24" y="3"/>
                  <a:pt x="25" y="5"/>
                  <a:pt x="27" y="7"/>
                </a:cubicBezTo>
                <a:cubicBezTo>
                  <a:pt x="27" y="8"/>
                  <a:pt x="28" y="9"/>
                  <a:pt x="28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9" y="17"/>
                  <a:pt x="28" y="20"/>
                  <a:pt x="24" y="23"/>
                </a:cubicBezTo>
                <a:cubicBezTo>
                  <a:pt x="24" y="24"/>
                  <a:pt x="24" y="26"/>
                  <a:pt x="23" y="26"/>
                </a:cubicBezTo>
                <a:cubicBezTo>
                  <a:pt x="23" y="27"/>
                  <a:pt x="22" y="27"/>
                  <a:pt x="22" y="28"/>
                </a:cubicBezTo>
                <a:cubicBezTo>
                  <a:pt x="19" y="29"/>
                  <a:pt x="17" y="30"/>
                  <a:pt x="15" y="30"/>
                </a:cubicBezTo>
                <a:cubicBezTo>
                  <a:pt x="15" y="30"/>
                  <a:pt x="14" y="30"/>
                  <a:pt x="14" y="30"/>
                </a:cubicBezTo>
                <a:cubicBezTo>
                  <a:pt x="11" y="29"/>
                  <a:pt x="8" y="28"/>
                  <a:pt x="7" y="26"/>
                </a:cubicBezTo>
                <a:cubicBezTo>
                  <a:pt x="5" y="26"/>
                  <a:pt x="5" y="25"/>
                  <a:pt x="5" y="24"/>
                </a:cubicBezTo>
                <a:cubicBezTo>
                  <a:pt x="4" y="23"/>
                  <a:pt x="4" y="21"/>
                  <a:pt x="3" y="19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16"/>
                  <a:pt x="1" y="15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2" y="10"/>
                  <a:pt x="3" y="11"/>
                </a:cubicBezTo>
              </a:path>
            </a:pathLst>
          </a:custGeom>
          <a:solidFill>
            <a:srgbClr val="4D0A0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3" name="Freeform 3639">
            <a:extLst>
              <a:ext uri="{FF2B5EF4-FFF2-40B4-BE49-F238E27FC236}">
                <a16:creationId xmlns:a16="http://schemas.microsoft.com/office/drawing/2014/main" id="{86DCBBF5-E222-4D44-AE6D-A92FF2B40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11400"/>
            <a:ext cx="11112" cy="11113"/>
          </a:xfrm>
          <a:custGeom>
            <a:avLst/>
            <a:gdLst>
              <a:gd name="T0" fmla="*/ 2332409 w 30"/>
              <a:gd name="T1" fmla="*/ 3628900 h 33"/>
              <a:gd name="T2" fmla="*/ 1234914 w 30"/>
              <a:gd name="T3" fmla="*/ 3288774 h 33"/>
              <a:gd name="T4" fmla="*/ 1097495 w 30"/>
              <a:gd name="T5" fmla="*/ 3175287 h 33"/>
              <a:gd name="T6" fmla="*/ 548933 w 30"/>
              <a:gd name="T7" fmla="*/ 2835162 h 33"/>
              <a:gd name="T8" fmla="*/ 548933 w 30"/>
              <a:gd name="T9" fmla="*/ 2495037 h 33"/>
              <a:gd name="T10" fmla="*/ 685981 w 30"/>
              <a:gd name="T11" fmla="*/ 2835162 h 33"/>
              <a:gd name="T12" fmla="*/ 1097495 w 30"/>
              <a:gd name="T13" fmla="*/ 3175287 h 33"/>
              <a:gd name="T14" fmla="*/ 1234914 w 30"/>
              <a:gd name="T15" fmla="*/ 3175287 h 33"/>
              <a:gd name="T16" fmla="*/ 2880971 w 30"/>
              <a:gd name="T17" fmla="*/ 3402262 h 33"/>
              <a:gd name="T18" fmla="*/ 3292856 w 30"/>
              <a:gd name="T19" fmla="*/ 2948649 h 33"/>
              <a:gd name="T20" fmla="*/ 3018390 w 30"/>
              <a:gd name="T21" fmla="*/ 3515412 h 33"/>
              <a:gd name="T22" fmla="*/ 2332409 w 30"/>
              <a:gd name="T23" fmla="*/ 3628900 h 33"/>
              <a:gd name="T24" fmla="*/ 137048 w 30"/>
              <a:gd name="T25" fmla="*/ 1814450 h 33"/>
              <a:gd name="T26" fmla="*/ 137048 w 30"/>
              <a:gd name="T27" fmla="*/ 1360837 h 33"/>
              <a:gd name="T28" fmla="*/ 548933 w 30"/>
              <a:gd name="T29" fmla="*/ 1247350 h 33"/>
              <a:gd name="T30" fmla="*/ 137048 w 30"/>
              <a:gd name="T31" fmla="*/ 1587812 h 33"/>
              <a:gd name="T32" fmla="*/ 137048 w 30"/>
              <a:gd name="T33" fmla="*/ 1814450 h 33"/>
              <a:gd name="T34" fmla="*/ 411514 w 30"/>
              <a:gd name="T35" fmla="*/ 2154575 h 33"/>
              <a:gd name="T36" fmla="*/ 548933 w 30"/>
              <a:gd name="T37" fmla="*/ 2154575 h 33"/>
              <a:gd name="T38" fmla="*/ 548933 w 30"/>
              <a:gd name="T39" fmla="*/ 2268062 h 33"/>
              <a:gd name="T40" fmla="*/ 137048 w 30"/>
              <a:gd name="T41" fmla="*/ 1814450 h 33"/>
              <a:gd name="T42" fmla="*/ 411514 w 30"/>
              <a:gd name="T43" fmla="*/ 340125 h 33"/>
              <a:gd name="T44" fmla="*/ 411514 w 30"/>
              <a:gd name="T45" fmla="*/ 0 h 33"/>
              <a:gd name="T46" fmla="*/ 548933 w 30"/>
              <a:gd name="T47" fmla="*/ 0 h 33"/>
              <a:gd name="T48" fmla="*/ 548933 w 30"/>
              <a:gd name="T49" fmla="*/ 340125 h 33"/>
              <a:gd name="T50" fmla="*/ 548933 w 30"/>
              <a:gd name="T51" fmla="*/ 1247350 h 33"/>
              <a:gd name="T52" fmla="*/ 411514 w 30"/>
              <a:gd name="T53" fmla="*/ 340125 h 33"/>
              <a:gd name="T54" fmla="*/ 685981 w 30"/>
              <a:gd name="T55" fmla="*/ 113487 h 33"/>
              <a:gd name="T56" fmla="*/ 548933 w 30"/>
              <a:gd name="T57" fmla="*/ 0 h 33"/>
              <a:gd name="T58" fmla="*/ 685981 w 30"/>
              <a:gd name="T59" fmla="*/ 113487 h 33"/>
              <a:gd name="T60" fmla="*/ 2469457 w 30"/>
              <a:gd name="T61" fmla="*/ 226975 h 33"/>
              <a:gd name="T62" fmla="*/ 3292856 w 30"/>
              <a:gd name="T63" fmla="*/ 226975 h 33"/>
              <a:gd name="T64" fmla="*/ 3704370 w 30"/>
              <a:gd name="T65" fmla="*/ 113487 h 33"/>
              <a:gd name="T66" fmla="*/ 3704370 w 30"/>
              <a:gd name="T67" fmla="*/ 340125 h 33"/>
              <a:gd name="T68" fmla="*/ 3292856 w 30"/>
              <a:gd name="T69" fmla="*/ 340125 h 33"/>
              <a:gd name="T70" fmla="*/ 2469457 w 30"/>
              <a:gd name="T71" fmla="*/ 340125 h 33"/>
              <a:gd name="T72" fmla="*/ 685981 w 30"/>
              <a:gd name="T73" fmla="*/ 113487 h 33"/>
              <a:gd name="T74" fmla="*/ 2469457 w 30"/>
              <a:gd name="T75" fmla="*/ 226975 h 33"/>
              <a:gd name="T76" fmla="*/ 3978837 w 30"/>
              <a:gd name="T77" fmla="*/ 1020712 h 33"/>
              <a:gd name="T78" fmla="*/ 3978837 w 30"/>
              <a:gd name="T79" fmla="*/ 1247350 h 33"/>
              <a:gd name="T80" fmla="*/ 3978837 w 30"/>
              <a:gd name="T81" fmla="*/ 1587812 h 33"/>
              <a:gd name="T82" fmla="*/ 3566952 w 30"/>
              <a:gd name="T83" fmla="*/ 2835162 h 33"/>
              <a:gd name="T84" fmla="*/ 3292856 w 30"/>
              <a:gd name="T85" fmla="*/ 2948649 h 33"/>
              <a:gd name="T86" fmla="*/ 3292856 w 30"/>
              <a:gd name="T87" fmla="*/ 2835162 h 33"/>
              <a:gd name="T88" fmla="*/ 3841418 w 30"/>
              <a:gd name="T89" fmla="*/ 1587812 h 33"/>
              <a:gd name="T90" fmla="*/ 3841418 w 30"/>
              <a:gd name="T91" fmla="*/ 1247350 h 33"/>
              <a:gd name="T92" fmla="*/ 3704370 w 30"/>
              <a:gd name="T93" fmla="*/ 340125 h 33"/>
              <a:gd name="T94" fmla="*/ 3978837 w 30"/>
              <a:gd name="T95" fmla="*/ 1020712 h 3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0" h="33">
                <a:moveTo>
                  <a:pt x="17" y="32"/>
                </a:moveTo>
                <a:cubicBezTo>
                  <a:pt x="15" y="32"/>
                  <a:pt x="11" y="31"/>
                  <a:pt x="9" y="29"/>
                </a:cubicBezTo>
                <a:lnTo>
                  <a:pt x="8" y="28"/>
                </a:lnTo>
                <a:cubicBezTo>
                  <a:pt x="6" y="28"/>
                  <a:pt x="5" y="27"/>
                  <a:pt x="4" y="25"/>
                </a:cubicBezTo>
                <a:lnTo>
                  <a:pt x="4" y="22"/>
                </a:lnTo>
                <a:cubicBezTo>
                  <a:pt x="5" y="23"/>
                  <a:pt x="5" y="24"/>
                  <a:pt x="5" y="25"/>
                </a:cubicBezTo>
                <a:cubicBezTo>
                  <a:pt x="5" y="26"/>
                  <a:pt x="6" y="28"/>
                  <a:pt x="8" y="28"/>
                </a:cubicBezTo>
                <a:lnTo>
                  <a:pt x="9" y="28"/>
                </a:lnTo>
                <a:cubicBezTo>
                  <a:pt x="13" y="30"/>
                  <a:pt x="18" y="32"/>
                  <a:pt x="21" y="30"/>
                </a:cubicBezTo>
                <a:cubicBezTo>
                  <a:pt x="23" y="29"/>
                  <a:pt x="23" y="28"/>
                  <a:pt x="24" y="26"/>
                </a:cubicBezTo>
                <a:cubicBezTo>
                  <a:pt x="24" y="28"/>
                  <a:pt x="23" y="30"/>
                  <a:pt x="22" y="31"/>
                </a:cubicBezTo>
                <a:cubicBezTo>
                  <a:pt x="20" y="32"/>
                  <a:pt x="19" y="32"/>
                  <a:pt x="17" y="32"/>
                </a:cubicBezTo>
                <a:close/>
                <a:moveTo>
                  <a:pt x="1" y="16"/>
                </a:moveTo>
                <a:cubicBezTo>
                  <a:pt x="0" y="14"/>
                  <a:pt x="0" y="14"/>
                  <a:pt x="1" y="12"/>
                </a:cubicBezTo>
                <a:cubicBezTo>
                  <a:pt x="1" y="12"/>
                  <a:pt x="2" y="11"/>
                  <a:pt x="4" y="11"/>
                </a:cubicBezTo>
                <a:cubicBezTo>
                  <a:pt x="2" y="12"/>
                  <a:pt x="1" y="12"/>
                  <a:pt x="1" y="14"/>
                </a:cubicBezTo>
                <a:lnTo>
                  <a:pt x="1" y="16"/>
                </a:lnTo>
                <a:cubicBezTo>
                  <a:pt x="1" y="17"/>
                  <a:pt x="2" y="18"/>
                  <a:pt x="3" y="19"/>
                </a:cubicBezTo>
                <a:lnTo>
                  <a:pt x="4" y="19"/>
                </a:lnTo>
                <a:lnTo>
                  <a:pt x="4" y="20"/>
                </a:lnTo>
                <a:cubicBezTo>
                  <a:pt x="1" y="18"/>
                  <a:pt x="1" y="17"/>
                  <a:pt x="1" y="16"/>
                </a:cubicBezTo>
                <a:close/>
                <a:moveTo>
                  <a:pt x="3" y="3"/>
                </a:moveTo>
                <a:lnTo>
                  <a:pt x="3" y="0"/>
                </a:lnTo>
                <a:lnTo>
                  <a:pt x="4" y="0"/>
                </a:lnTo>
                <a:lnTo>
                  <a:pt x="4" y="3"/>
                </a:lnTo>
                <a:cubicBezTo>
                  <a:pt x="3" y="5"/>
                  <a:pt x="3" y="8"/>
                  <a:pt x="4" y="11"/>
                </a:cubicBezTo>
                <a:cubicBezTo>
                  <a:pt x="2" y="8"/>
                  <a:pt x="2" y="5"/>
                  <a:pt x="3" y="3"/>
                </a:cubicBezTo>
                <a:close/>
                <a:moveTo>
                  <a:pt x="5" y="1"/>
                </a:moveTo>
                <a:cubicBezTo>
                  <a:pt x="4" y="1"/>
                  <a:pt x="4" y="1"/>
                  <a:pt x="4" y="0"/>
                </a:cubicBezTo>
                <a:cubicBezTo>
                  <a:pt x="4" y="0"/>
                  <a:pt x="4" y="1"/>
                  <a:pt x="5" y="1"/>
                </a:cubicBezTo>
                <a:close/>
                <a:moveTo>
                  <a:pt x="18" y="2"/>
                </a:moveTo>
                <a:lnTo>
                  <a:pt x="24" y="2"/>
                </a:lnTo>
                <a:lnTo>
                  <a:pt x="27" y="1"/>
                </a:lnTo>
                <a:lnTo>
                  <a:pt x="27" y="3"/>
                </a:lnTo>
                <a:lnTo>
                  <a:pt x="24" y="3"/>
                </a:lnTo>
                <a:lnTo>
                  <a:pt x="18" y="3"/>
                </a:lnTo>
                <a:cubicBezTo>
                  <a:pt x="14" y="3"/>
                  <a:pt x="9" y="3"/>
                  <a:pt x="5" y="1"/>
                </a:cubicBezTo>
                <a:cubicBezTo>
                  <a:pt x="9" y="2"/>
                  <a:pt x="15" y="2"/>
                  <a:pt x="18" y="2"/>
                </a:cubicBezTo>
                <a:close/>
                <a:moveTo>
                  <a:pt x="29" y="9"/>
                </a:moveTo>
                <a:lnTo>
                  <a:pt x="29" y="11"/>
                </a:lnTo>
                <a:lnTo>
                  <a:pt x="29" y="14"/>
                </a:lnTo>
                <a:cubicBezTo>
                  <a:pt x="29" y="18"/>
                  <a:pt x="28" y="21"/>
                  <a:pt x="26" y="25"/>
                </a:cubicBezTo>
                <a:lnTo>
                  <a:pt x="24" y="26"/>
                </a:lnTo>
                <a:lnTo>
                  <a:pt x="24" y="25"/>
                </a:lnTo>
                <a:cubicBezTo>
                  <a:pt x="27" y="21"/>
                  <a:pt x="29" y="18"/>
                  <a:pt x="28" y="14"/>
                </a:cubicBezTo>
                <a:lnTo>
                  <a:pt x="28" y="11"/>
                </a:lnTo>
                <a:cubicBezTo>
                  <a:pt x="29" y="8"/>
                  <a:pt x="28" y="7"/>
                  <a:pt x="27" y="3"/>
                </a:cubicBezTo>
                <a:cubicBezTo>
                  <a:pt x="29" y="7"/>
                  <a:pt x="29" y="8"/>
                  <a:pt x="2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4" name="Freeform 3640">
            <a:extLst>
              <a:ext uri="{FF2B5EF4-FFF2-40B4-BE49-F238E27FC236}">
                <a16:creationId xmlns:a16="http://schemas.microsoft.com/office/drawing/2014/main" id="{FC11C8AC-6FCC-A54B-861E-BE5E0854C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08225"/>
            <a:ext cx="11112" cy="7938"/>
          </a:xfrm>
          <a:custGeom>
            <a:avLst/>
            <a:gdLst>
              <a:gd name="T0" fmla="*/ 3978837 w 30"/>
              <a:gd name="T1" fmla="*/ 1548600 h 23"/>
              <a:gd name="T2" fmla="*/ 3841418 w 30"/>
              <a:gd name="T3" fmla="*/ 1071975 h 23"/>
              <a:gd name="T4" fmla="*/ 2469457 w 30"/>
              <a:gd name="T5" fmla="*/ 1310115 h 23"/>
              <a:gd name="T6" fmla="*/ 685981 w 30"/>
              <a:gd name="T7" fmla="*/ 952905 h 23"/>
              <a:gd name="T8" fmla="*/ 548933 w 30"/>
              <a:gd name="T9" fmla="*/ 1667670 h 23"/>
              <a:gd name="T10" fmla="*/ 685981 w 30"/>
              <a:gd name="T11" fmla="*/ 2382435 h 23"/>
              <a:gd name="T12" fmla="*/ 274466 w 30"/>
              <a:gd name="T13" fmla="*/ 2620575 h 23"/>
              <a:gd name="T14" fmla="*/ 137048 w 30"/>
              <a:gd name="T15" fmla="*/ 1905810 h 23"/>
              <a:gd name="T16" fmla="*/ 274466 w 30"/>
              <a:gd name="T17" fmla="*/ 833835 h 23"/>
              <a:gd name="T18" fmla="*/ 823029 w 30"/>
              <a:gd name="T19" fmla="*/ 238140 h 23"/>
              <a:gd name="T20" fmla="*/ 1646428 w 30"/>
              <a:gd name="T21" fmla="*/ 119070 h 23"/>
              <a:gd name="T22" fmla="*/ 2469457 w 30"/>
              <a:gd name="T23" fmla="*/ 119070 h 23"/>
              <a:gd name="T24" fmla="*/ 3018390 w 30"/>
              <a:gd name="T25" fmla="*/ 119070 h 23"/>
              <a:gd name="T26" fmla="*/ 3429904 w 30"/>
              <a:gd name="T27" fmla="*/ 476625 h 23"/>
              <a:gd name="T28" fmla="*/ 3841418 w 30"/>
              <a:gd name="T29" fmla="*/ 833835 h 23"/>
              <a:gd name="T30" fmla="*/ 3978837 w 30"/>
              <a:gd name="T31" fmla="*/ 1548600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" h="23">
                <a:moveTo>
                  <a:pt x="29" y="13"/>
                </a:moveTo>
                <a:lnTo>
                  <a:pt x="28" y="9"/>
                </a:lnTo>
                <a:cubicBezTo>
                  <a:pt x="28" y="11"/>
                  <a:pt x="22" y="11"/>
                  <a:pt x="18" y="11"/>
                </a:cubicBezTo>
                <a:cubicBezTo>
                  <a:pt x="11" y="11"/>
                  <a:pt x="5" y="8"/>
                  <a:pt x="5" y="8"/>
                </a:cubicBezTo>
                <a:cubicBezTo>
                  <a:pt x="4" y="11"/>
                  <a:pt x="4" y="13"/>
                  <a:pt x="4" y="14"/>
                </a:cubicBezTo>
                <a:cubicBezTo>
                  <a:pt x="5" y="17"/>
                  <a:pt x="5" y="20"/>
                  <a:pt x="5" y="20"/>
                </a:cubicBezTo>
                <a:cubicBezTo>
                  <a:pt x="4" y="18"/>
                  <a:pt x="2" y="22"/>
                  <a:pt x="2" y="22"/>
                </a:cubicBezTo>
                <a:cubicBezTo>
                  <a:pt x="2" y="22"/>
                  <a:pt x="1" y="22"/>
                  <a:pt x="1" y="16"/>
                </a:cubicBezTo>
                <a:cubicBezTo>
                  <a:pt x="0" y="10"/>
                  <a:pt x="1" y="8"/>
                  <a:pt x="2" y="7"/>
                </a:cubicBezTo>
                <a:cubicBezTo>
                  <a:pt x="2" y="4"/>
                  <a:pt x="4" y="4"/>
                  <a:pt x="6" y="2"/>
                </a:cubicBezTo>
                <a:cubicBezTo>
                  <a:pt x="9" y="1"/>
                  <a:pt x="10" y="1"/>
                  <a:pt x="12" y="1"/>
                </a:cubicBezTo>
                <a:cubicBezTo>
                  <a:pt x="16" y="1"/>
                  <a:pt x="17" y="0"/>
                  <a:pt x="18" y="1"/>
                </a:cubicBezTo>
                <a:cubicBezTo>
                  <a:pt x="19" y="1"/>
                  <a:pt x="22" y="1"/>
                  <a:pt x="22" y="1"/>
                </a:cubicBezTo>
                <a:cubicBezTo>
                  <a:pt x="23" y="2"/>
                  <a:pt x="24" y="2"/>
                  <a:pt x="25" y="4"/>
                </a:cubicBezTo>
                <a:cubicBezTo>
                  <a:pt x="27" y="4"/>
                  <a:pt x="28" y="5"/>
                  <a:pt x="28" y="7"/>
                </a:cubicBezTo>
                <a:cubicBezTo>
                  <a:pt x="29" y="9"/>
                  <a:pt x="29" y="13"/>
                  <a:pt x="29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5" name="Freeform 3641">
            <a:extLst>
              <a:ext uri="{FF2B5EF4-FFF2-40B4-BE49-F238E27FC236}">
                <a16:creationId xmlns:a16="http://schemas.microsoft.com/office/drawing/2014/main" id="{11C8B432-238C-0F48-A6EF-58079D422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08225"/>
            <a:ext cx="11112" cy="7938"/>
          </a:xfrm>
          <a:custGeom>
            <a:avLst/>
            <a:gdLst>
              <a:gd name="T0" fmla="*/ 257010 w 31"/>
              <a:gd name="T1" fmla="*/ 2620575 h 23"/>
              <a:gd name="T2" fmla="*/ 0 w 31"/>
              <a:gd name="T3" fmla="*/ 1905810 h 23"/>
              <a:gd name="T4" fmla="*/ 128326 w 31"/>
              <a:gd name="T5" fmla="*/ 952905 h 23"/>
              <a:gd name="T6" fmla="*/ 771029 w 31"/>
              <a:gd name="T7" fmla="*/ 238140 h 23"/>
              <a:gd name="T8" fmla="*/ 1413375 w 31"/>
              <a:gd name="T9" fmla="*/ 119070 h 23"/>
              <a:gd name="T10" fmla="*/ 771029 w 31"/>
              <a:gd name="T11" fmla="*/ 238140 h 23"/>
              <a:gd name="T12" fmla="*/ 257010 w 31"/>
              <a:gd name="T13" fmla="*/ 833835 h 23"/>
              <a:gd name="T14" fmla="*/ 128326 w 31"/>
              <a:gd name="T15" fmla="*/ 1905810 h 23"/>
              <a:gd name="T16" fmla="*/ 257010 w 31"/>
              <a:gd name="T17" fmla="*/ 2382435 h 23"/>
              <a:gd name="T18" fmla="*/ 514020 w 31"/>
              <a:gd name="T19" fmla="*/ 2263020 h 23"/>
              <a:gd name="T20" fmla="*/ 514020 w 31"/>
              <a:gd name="T21" fmla="*/ 1667670 h 23"/>
              <a:gd name="T22" fmla="*/ 642345 w 31"/>
              <a:gd name="T23" fmla="*/ 952905 h 23"/>
              <a:gd name="T24" fmla="*/ 642345 w 31"/>
              <a:gd name="T25" fmla="*/ 1667670 h 23"/>
              <a:gd name="T26" fmla="*/ 642345 w 31"/>
              <a:gd name="T27" fmla="*/ 2382435 h 23"/>
              <a:gd name="T28" fmla="*/ 257010 w 31"/>
              <a:gd name="T29" fmla="*/ 2620575 h 23"/>
              <a:gd name="T30" fmla="*/ 2312730 w 31"/>
              <a:gd name="T31" fmla="*/ 119070 h 23"/>
              <a:gd name="T32" fmla="*/ 2055720 w 31"/>
              <a:gd name="T33" fmla="*/ 119070 h 23"/>
              <a:gd name="T34" fmla="*/ 1541700 w 31"/>
              <a:gd name="T35" fmla="*/ 119070 h 23"/>
              <a:gd name="T36" fmla="*/ 2312730 w 31"/>
              <a:gd name="T37" fmla="*/ 119070 h 23"/>
              <a:gd name="T38" fmla="*/ 3212085 w 31"/>
              <a:gd name="T39" fmla="*/ 357210 h 23"/>
              <a:gd name="T40" fmla="*/ 3469095 w 31"/>
              <a:gd name="T41" fmla="*/ 476625 h 23"/>
              <a:gd name="T42" fmla="*/ 3726105 w 31"/>
              <a:gd name="T43" fmla="*/ 833835 h 23"/>
              <a:gd name="T44" fmla="*/ 3854789 w 31"/>
              <a:gd name="T45" fmla="*/ 1548600 h 23"/>
              <a:gd name="T46" fmla="*/ 3726105 w 31"/>
              <a:gd name="T47" fmla="*/ 1429530 h 23"/>
              <a:gd name="T48" fmla="*/ 3597779 w 31"/>
              <a:gd name="T49" fmla="*/ 833835 h 23"/>
              <a:gd name="T50" fmla="*/ 3340769 w 31"/>
              <a:gd name="T51" fmla="*/ 476625 h 23"/>
              <a:gd name="T52" fmla="*/ 3212085 w 31"/>
              <a:gd name="T53" fmla="*/ 476625 h 23"/>
              <a:gd name="T54" fmla="*/ 2955075 w 31"/>
              <a:gd name="T55" fmla="*/ 238140 h 23"/>
              <a:gd name="T56" fmla="*/ 2698065 w 31"/>
              <a:gd name="T57" fmla="*/ 119070 h 23"/>
              <a:gd name="T58" fmla="*/ 3212085 w 31"/>
              <a:gd name="T59" fmla="*/ 357210 h 23"/>
              <a:gd name="T60" fmla="*/ 3597779 w 31"/>
              <a:gd name="T61" fmla="*/ 1310115 h 23"/>
              <a:gd name="T62" fmla="*/ 3726105 w 31"/>
              <a:gd name="T63" fmla="*/ 1429530 h 23"/>
              <a:gd name="T64" fmla="*/ 3726105 w 31"/>
              <a:gd name="T65" fmla="*/ 1548600 h 23"/>
              <a:gd name="T66" fmla="*/ 3597779 w 31"/>
              <a:gd name="T67" fmla="*/ 1310115 h 23"/>
              <a:gd name="T68" fmla="*/ 2312730 w 31"/>
              <a:gd name="T69" fmla="*/ 1310115 h 23"/>
              <a:gd name="T70" fmla="*/ 3597779 w 31"/>
              <a:gd name="T71" fmla="*/ 1071975 h 23"/>
              <a:gd name="T72" fmla="*/ 3597779 w 31"/>
              <a:gd name="T73" fmla="*/ 1191045 h 23"/>
              <a:gd name="T74" fmla="*/ 2312730 w 31"/>
              <a:gd name="T75" fmla="*/ 1310115 h 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1" h="23">
                <a:moveTo>
                  <a:pt x="2" y="22"/>
                </a:moveTo>
                <a:cubicBezTo>
                  <a:pt x="2" y="22"/>
                  <a:pt x="1" y="22"/>
                  <a:pt x="0" y="16"/>
                </a:cubicBezTo>
                <a:cubicBezTo>
                  <a:pt x="0" y="11"/>
                  <a:pt x="1" y="8"/>
                  <a:pt x="1" y="8"/>
                </a:cubicBezTo>
                <a:cubicBezTo>
                  <a:pt x="2" y="4"/>
                  <a:pt x="5" y="3"/>
                  <a:pt x="6" y="2"/>
                </a:cubicBezTo>
                <a:cubicBezTo>
                  <a:pt x="8" y="1"/>
                  <a:pt x="9" y="1"/>
                  <a:pt x="11" y="1"/>
                </a:cubicBezTo>
                <a:cubicBezTo>
                  <a:pt x="9" y="1"/>
                  <a:pt x="8" y="2"/>
                  <a:pt x="6" y="2"/>
                </a:cubicBezTo>
                <a:cubicBezTo>
                  <a:pt x="5" y="4"/>
                  <a:pt x="2" y="4"/>
                  <a:pt x="2" y="7"/>
                </a:cubicBezTo>
                <a:cubicBezTo>
                  <a:pt x="2" y="8"/>
                  <a:pt x="1" y="11"/>
                  <a:pt x="1" y="16"/>
                </a:cubicBezTo>
                <a:cubicBezTo>
                  <a:pt x="1" y="20"/>
                  <a:pt x="2" y="20"/>
                  <a:pt x="2" y="20"/>
                </a:cubicBezTo>
                <a:cubicBezTo>
                  <a:pt x="2" y="20"/>
                  <a:pt x="2" y="19"/>
                  <a:pt x="4" y="19"/>
                </a:cubicBezTo>
                <a:lnTo>
                  <a:pt x="4" y="14"/>
                </a:lnTo>
                <a:cubicBezTo>
                  <a:pt x="4" y="13"/>
                  <a:pt x="4" y="11"/>
                  <a:pt x="5" y="8"/>
                </a:cubicBezTo>
                <a:lnTo>
                  <a:pt x="5" y="14"/>
                </a:lnTo>
                <a:lnTo>
                  <a:pt x="5" y="20"/>
                </a:lnTo>
                <a:cubicBezTo>
                  <a:pt x="3" y="20"/>
                  <a:pt x="2" y="22"/>
                  <a:pt x="2" y="22"/>
                </a:cubicBezTo>
                <a:close/>
                <a:moveTo>
                  <a:pt x="18" y="1"/>
                </a:moveTo>
                <a:lnTo>
                  <a:pt x="16" y="1"/>
                </a:lnTo>
                <a:lnTo>
                  <a:pt x="12" y="1"/>
                </a:lnTo>
                <a:cubicBezTo>
                  <a:pt x="16" y="0"/>
                  <a:pt x="18" y="0"/>
                  <a:pt x="18" y="1"/>
                </a:cubicBezTo>
                <a:close/>
                <a:moveTo>
                  <a:pt x="25" y="3"/>
                </a:moveTo>
                <a:lnTo>
                  <a:pt x="27" y="4"/>
                </a:lnTo>
                <a:cubicBezTo>
                  <a:pt x="28" y="4"/>
                  <a:pt x="28" y="5"/>
                  <a:pt x="29" y="7"/>
                </a:cubicBezTo>
                <a:cubicBezTo>
                  <a:pt x="30" y="11"/>
                  <a:pt x="30" y="13"/>
                  <a:pt x="30" y="13"/>
                </a:cubicBezTo>
                <a:lnTo>
                  <a:pt x="29" y="12"/>
                </a:lnTo>
                <a:cubicBezTo>
                  <a:pt x="29" y="11"/>
                  <a:pt x="29" y="9"/>
                  <a:pt x="28" y="7"/>
                </a:cubicBezTo>
                <a:lnTo>
                  <a:pt x="26" y="4"/>
                </a:lnTo>
                <a:lnTo>
                  <a:pt x="25" y="4"/>
                </a:lnTo>
                <a:cubicBezTo>
                  <a:pt x="24" y="2"/>
                  <a:pt x="23" y="2"/>
                  <a:pt x="23" y="2"/>
                </a:cubicBezTo>
                <a:lnTo>
                  <a:pt x="21" y="1"/>
                </a:lnTo>
                <a:cubicBezTo>
                  <a:pt x="24" y="1"/>
                  <a:pt x="24" y="2"/>
                  <a:pt x="25" y="3"/>
                </a:cubicBezTo>
                <a:close/>
                <a:moveTo>
                  <a:pt x="28" y="11"/>
                </a:moveTo>
                <a:lnTo>
                  <a:pt x="29" y="12"/>
                </a:lnTo>
                <a:lnTo>
                  <a:pt x="29" y="13"/>
                </a:lnTo>
                <a:lnTo>
                  <a:pt x="28" y="11"/>
                </a:lnTo>
                <a:close/>
                <a:moveTo>
                  <a:pt x="18" y="11"/>
                </a:moveTo>
                <a:cubicBezTo>
                  <a:pt x="23" y="11"/>
                  <a:pt x="27" y="10"/>
                  <a:pt x="28" y="9"/>
                </a:cubicBezTo>
                <a:lnTo>
                  <a:pt x="28" y="10"/>
                </a:lnTo>
                <a:cubicBezTo>
                  <a:pt x="28" y="11"/>
                  <a:pt x="21" y="11"/>
                  <a:pt x="18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6" name="Freeform 3642">
            <a:extLst>
              <a:ext uri="{FF2B5EF4-FFF2-40B4-BE49-F238E27FC236}">
                <a16:creationId xmlns:a16="http://schemas.microsoft.com/office/drawing/2014/main" id="{1C927792-DAA8-FA4C-90BE-392C13A92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2317750"/>
            <a:ext cx="44450" cy="30163"/>
          </a:xfrm>
          <a:custGeom>
            <a:avLst/>
            <a:gdLst>
              <a:gd name="T0" fmla="*/ 3726631 w 124"/>
              <a:gd name="T1" fmla="*/ 8980579 h 83"/>
              <a:gd name="T2" fmla="*/ 2055812 w 124"/>
              <a:gd name="T3" fmla="*/ 8980579 h 83"/>
              <a:gd name="T4" fmla="*/ 4626026 w 124"/>
              <a:gd name="T5" fmla="*/ 10697326 h 83"/>
              <a:gd name="T6" fmla="*/ 5654112 w 124"/>
              <a:gd name="T7" fmla="*/ 8584462 h 83"/>
              <a:gd name="T8" fmla="*/ 7324571 w 124"/>
              <a:gd name="T9" fmla="*/ 10301210 h 83"/>
              <a:gd name="T10" fmla="*/ 5397090 w 124"/>
              <a:gd name="T11" fmla="*/ 9772812 h 83"/>
              <a:gd name="T12" fmla="*/ 7709924 w 124"/>
              <a:gd name="T13" fmla="*/ 10301210 h 83"/>
              <a:gd name="T14" fmla="*/ 7709924 w 124"/>
              <a:gd name="T15" fmla="*/ 10301210 h 83"/>
              <a:gd name="T16" fmla="*/ 10922512 w 124"/>
              <a:gd name="T17" fmla="*/ 9905093 h 83"/>
              <a:gd name="T18" fmla="*/ 10665491 w 124"/>
              <a:gd name="T19" fmla="*/ 9905093 h 83"/>
              <a:gd name="T20" fmla="*/ 11307865 w 124"/>
              <a:gd name="T21" fmla="*/ 8056065 h 83"/>
              <a:gd name="T22" fmla="*/ 13107015 w 124"/>
              <a:gd name="T23" fmla="*/ 10037011 h 83"/>
              <a:gd name="T24" fmla="*/ 11307865 w 124"/>
              <a:gd name="T25" fmla="*/ 8056065 h 83"/>
              <a:gd name="T26" fmla="*/ 1028085 w 124"/>
              <a:gd name="T27" fmla="*/ 8980579 h 83"/>
              <a:gd name="T28" fmla="*/ 1285107 w 124"/>
              <a:gd name="T29" fmla="*/ 9112497 h 83"/>
              <a:gd name="T30" fmla="*/ 771064 w 124"/>
              <a:gd name="T31" fmla="*/ 8187983 h 83"/>
              <a:gd name="T32" fmla="*/ 3854962 w 124"/>
              <a:gd name="T33" fmla="*/ 8320264 h 83"/>
              <a:gd name="T34" fmla="*/ 3983652 w 124"/>
              <a:gd name="T35" fmla="*/ 5150605 h 83"/>
              <a:gd name="T36" fmla="*/ 3983652 w 124"/>
              <a:gd name="T37" fmla="*/ 3961892 h 83"/>
              <a:gd name="T38" fmla="*/ 6553507 w 124"/>
              <a:gd name="T39" fmla="*/ 792233 h 83"/>
              <a:gd name="T40" fmla="*/ 6810529 w 124"/>
              <a:gd name="T41" fmla="*/ 131918 h 83"/>
              <a:gd name="T42" fmla="*/ 6681839 w 124"/>
              <a:gd name="T43" fmla="*/ 1716747 h 83"/>
              <a:gd name="T44" fmla="*/ 3983652 w 124"/>
              <a:gd name="T45" fmla="*/ 3961892 h 83"/>
              <a:gd name="T46" fmla="*/ 4240315 w 124"/>
              <a:gd name="T47" fmla="*/ 5679002 h 83"/>
              <a:gd name="T48" fmla="*/ 3983652 w 124"/>
              <a:gd name="T49" fmla="*/ 8452181 h 83"/>
              <a:gd name="T50" fmla="*/ 1542128 w 124"/>
              <a:gd name="T51" fmla="*/ 8056065 h 83"/>
              <a:gd name="T52" fmla="*/ 771064 w 124"/>
              <a:gd name="T53" fmla="*/ 8848298 h 83"/>
              <a:gd name="T54" fmla="*/ 6938860 w 124"/>
              <a:gd name="T55" fmla="*/ 792233 h 83"/>
              <a:gd name="T56" fmla="*/ 9123363 w 124"/>
              <a:gd name="T57" fmla="*/ 1452912 h 83"/>
              <a:gd name="T58" fmla="*/ 12464282 w 124"/>
              <a:gd name="T59" fmla="*/ 3961892 h 83"/>
              <a:gd name="T60" fmla="*/ 13364036 w 124"/>
              <a:gd name="T61" fmla="*/ 6603153 h 83"/>
              <a:gd name="T62" fmla="*/ 12464282 w 124"/>
              <a:gd name="T63" fmla="*/ 4094173 h 83"/>
              <a:gd name="T64" fmla="*/ 8480988 w 124"/>
              <a:gd name="T65" fmla="*/ 1716747 h 83"/>
              <a:gd name="T66" fmla="*/ 6810529 w 124"/>
              <a:gd name="T67" fmla="*/ 396117 h 83"/>
              <a:gd name="T68" fmla="*/ 14006410 w 124"/>
              <a:gd name="T69" fmla="*/ 9508613 h 83"/>
              <a:gd name="T70" fmla="*/ 15419848 w 124"/>
              <a:gd name="T71" fmla="*/ 6207037 h 83"/>
              <a:gd name="T72" fmla="*/ 14006410 w 124"/>
              <a:gd name="T73" fmla="*/ 4094173 h 83"/>
              <a:gd name="T74" fmla="*/ 15805560 w 124"/>
              <a:gd name="T75" fmla="*/ 5810920 h 83"/>
              <a:gd name="T76" fmla="*/ 14777474 w 124"/>
              <a:gd name="T77" fmla="*/ 8980579 h 83"/>
              <a:gd name="T78" fmla="*/ 13235346 w 124"/>
              <a:gd name="T79" fmla="*/ 10037011 h 83"/>
              <a:gd name="T80" fmla="*/ 14134742 w 124"/>
              <a:gd name="T81" fmla="*/ 3697693 h 83"/>
              <a:gd name="T82" fmla="*/ 13621057 w 124"/>
              <a:gd name="T83" fmla="*/ 4886406 h 83"/>
              <a:gd name="T84" fmla="*/ 14134742 w 124"/>
              <a:gd name="T85" fmla="*/ 3697693 h 83"/>
              <a:gd name="T86" fmla="*/ 14134742 w 124"/>
              <a:gd name="T87" fmla="*/ 3697693 h 83"/>
              <a:gd name="T88" fmla="*/ 13364036 w 124"/>
              <a:gd name="T89" fmla="*/ 6603153 h 83"/>
              <a:gd name="T90" fmla="*/ 13621057 w 124"/>
              <a:gd name="T91" fmla="*/ 5150605 h 8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4" h="83">
                <a:moveTo>
                  <a:pt x="36" y="82"/>
                </a:moveTo>
                <a:cubicBezTo>
                  <a:pt x="32" y="82"/>
                  <a:pt x="30" y="78"/>
                  <a:pt x="29" y="77"/>
                </a:cubicBezTo>
                <a:lnTo>
                  <a:pt x="29" y="68"/>
                </a:lnTo>
                <a:lnTo>
                  <a:pt x="18" y="68"/>
                </a:lnTo>
                <a:cubicBezTo>
                  <a:pt x="15" y="69"/>
                  <a:pt x="13" y="69"/>
                  <a:pt x="10" y="69"/>
                </a:cubicBezTo>
                <a:cubicBezTo>
                  <a:pt x="12" y="69"/>
                  <a:pt x="15" y="68"/>
                  <a:pt x="16" y="68"/>
                </a:cubicBezTo>
                <a:lnTo>
                  <a:pt x="30" y="67"/>
                </a:lnTo>
                <a:lnTo>
                  <a:pt x="30" y="77"/>
                </a:lnTo>
                <a:cubicBezTo>
                  <a:pt x="31" y="78"/>
                  <a:pt x="32" y="81"/>
                  <a:pt x="36" y="81"/>
                </a:cubicBezTo>
                <a:cubicBezTo>
                  <a:pt x="37" y="81"/>
                  <a:pt x="39" y="78"/>
                  <a:pt x="41" y="75"/>
                </a:cubicBezTo>
                <a:lnTo>
                  <a:pt x="41" y="74"/>
                </a:lnTo>
                <a:cubicBezTo>
                  <a:pt x="42" y="72"/>
                  <a:pt x="44" y="66"/>
                  <a:pt x="44" y="65"/>
                </a:cubicBezTo>
                <a:lnTo>
                  <a:pt x="44" y="66"/>
                </a:lnTo>
                <a:cubicBezTo>
                  <a:pt x="45" y="69"/>
                  <a:pt x="45" y="74"/>
                  <a:pt x="45" y="76"/>
                </a:cubicBezTo>
                <a:cubicBezTo>
                  <a:pt x="45" y="76"/>
                  <a:pt x="49" y="77"/>
                  <a:pt x="57" y="78"/>
                </a:cubicBezTo>
                <a:cubicBezTo>
                  <a:pt x="48" y="77"/>
                  <a:pt x="45" y="77"/>
                  <a:pt x="45" y="77"/>
                </a:cubicBezTo>
                <a:cubicBezTo>
                  <a:pt x="45" y="76"/>
                  <a:pt x="44" y="70"/>
                  <a:pt x="44" y="68"/>
                </a:cubicBezTo>
                <a:cubicBezTo>
                  <a:pt x="44" y="69"/>
                  <a:pt x="42" y="72"/>
                  <a:pt x="42" y="74"/>
                </a:cubicBezTo>
                <a:cubicBezTo>
                  <a:pt x="42" y="74"/>
                  <a:pt x="41" y="75"/>
                  <a:pt x="41" y="76"/>
                </a:cubicBezTo>
                <a:cubicBezTo>
                  <a:pt x="40" y="78"/>
                  <a:pt x="38" y="82"/>
                  <a:pt x="36" y="82"/>
                </a:cubicBezTo>
                <a:close/>
                <a:moveTo>
                  <a:pt x="60" y="78"/>
                </a:moveTo>
                <a:cubicBezTo>
                  <a:pt x="59" y="78"/>
                  <a:pt x="58" y="78"/>
                  <a:pt x="57" y="78"/>
                </a:cubicBezTo>
                <a:cubicBezTo>
                  <a:pt x="58" y="78"/>
                  <a:pt x="59" y="78"/>
                  <a:pt x="60" y="78"/>
                </a:cubicBezTo>
                <a:cubicBezTo>
                  <a:pt x="60" y="78"/>
                  <a:pt x="60" y="78"/>
                  <a:pt x="60" y="78"/>
                </a:cubicBezTo>
                <a:close/>
                <a:moveTo>
                  <a:pt x="83" y="75"/>
                </a:moveTo>
                <a:cubicBezTo>
                  <a:pt x="83" y="68"/>
                  <a:pt x="87" y="59"/>
                  <a:pt x="87" y="59"/>
                </a:cubicBezTo>
                <a:cubicBezTo>
                  <a:pt x="87" y="61"/>
                  <a:pt x="83" y="69"/>
                  <a:pt x="85" y="75"/>
                </a:cubicBezTo>
                <a:cubicBezTo>
                  <a:pt x="83" y="76"/>
                  <a:pt x="72" y="78"/>
                  <a:pt x="62" y="78"/>
                </a:cubicBezTo>
                <a:cubicBezTo>
                  <a:pt x="61" y="78"/>
                  <a:pt x="61" y="78"/>
                  <a:pt x="60" y="78"/>
                </a:cubicBezTo>
                <a:cubicBezTo>
                  <a:pt x="72" y="78"/>
                  <a:pt x="83" y="75"/>
                  <a:pt x="83" y="75"/>
                </a:cubicBezTo>
                <a:close/>
                <a:moveTo>
                  <a:pt x="88" y="61"/>
                </a:moveTo>
                <a:cubicBezTo>
                  <a:pt x="87" y="60"/>
                  <a:pt x="87" y="59"/>
                  <a:pt x="87" y="59"/>
                </a:cubicBezTo>
                <a:cubicBezTo>
                  <a:pt x="87" y="59"/>
                  <a:pt x="87" y="60"/>
                  <a:pt x="88" y="61"/>
                </a:cubicBezTo>
                <a:close/>
                <a:moveTo>
                  <a:pt x="96" y="69"/>
                </a:moveTo>
                <a:cubicBezTo>
                  <a:pt x="98" y="70"/>
                  <a:pt x="99" y="72"/>
                  <a:pt x="100" y="74"/>
                </a:cubicBezTo>
                <a:cubicBezTo>
                  <a:pt x="100" y="75"/>
                  <a:pt x="101" y="76"/>
                  <a:pt x="102" y="76"/>
                </a:cubicBezTo>
                <a:cubicBezTo>
                  <a:pt x="101" y="76"/>
                  <a:pt x="99" y="75"/>
                  <a:pt x="99" y="74"/>
                </a:cubicBezTo>
                <a:cubicBezTo>
                  <a:pt x="98" y="72"/>
                  <a:pt x="97" y="70"/>
                  <a:pt x="95" y="69"/>
                </a:cubicBezTo>
                <a:cubicBezTo>
                  <a:pt x="92" y="66"/>
                  <a:pt x="89" y="63"/>
                  <a:pt x="88" y="61"/>
                </a:cubicBezTo>
                <a:cubicBezTo>
                  <a:pt x="89" y="63"/>
                  <a:pt x="93" y="66"/>
                  <a:pt x="96" y="69"/>
                </a:cubicBezTo>
                <a:close/>
                <a:moveTo>
                  <a:pt x="10" y="69"/>
                </a:moveTo>
                <a:cubicBezTo>
                  <a:pt x="9" y="69"/>
                  <a:pt x="8" y="69"/>
                  <a:pt x="8" y="68"/>
                </a:cubicBezTo>
                <a:lnTo>
                  <a:pt x="9" y="66"/>
                </a:lnTo>
                <a:lnTo>
                  <a:pt x="9" y="68"/>
                </a:lnTo>
                <a:cubicBezTo>
                  <a:pt x="9" y="68"/>
                  <a:pt x="9" y="69"/>
                  <a:pt x="10" y="69"/>
                </a:cubicBezTo>
                <a:close/>
                <a:moveTo>
                  <a:pt x="6" y="68"/>
                </a:moveTo>
                <a:lnTo>
                  <a:pt x="0" y="68"/>
                </a:lnTo>
                <a:cubicBezTo>
                  <a:pt x="0" y="65"/>
                  <a:pt x="3" y="64"/>
                  <a:pt x="6" y="62"/>
                </a:cubicBezTo>
                <a:lnTo>
                  <a:pt x="12" y="60"/>
                </a:lnTo>
                <a:cubicBezTo>
                  <a:pt x="16" y="60"/>
                  <a:pt x="18" y="60"/>
                  <a:pt x="22" y="61"/>
                </a:cubicBezTo>
                <a:cubicBezTo>
                  <a:pt x="24" y="61"/>
                  <a:pt x="27" y="62"/>
                  <a:pt x="30" y="63"/>
                </a:cubicBezTo>
                <a:cubicBezTo>
                  <a:pt x="29" y="56"/>
                  <a:pt x="29" y="52"/>
                  <a:pt x="31" y="50"/>
                </a:cubicBezTo>
                <a:cubicBezTo>
                  <a:pt x="32" y="47"/>
                  <a:pt x="32" y="45"/>
                  <a:pt x="31" y="43"/>
                </a:cubicBezTo>
                <a:lnTo>
                  <a:pt x="31" y="39"/>
                </a:lnTo>
                <a:lnTo>
                  <a:pt x="31" y="31"/>
                </a:lnTo>
                <a:cubicBezTo>
                  <a:pt x="31" y="31"/>
                  <a:pt x="31" y="31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6"/>
                  <a:pt x="34" y="22"/>
                  <a:pt x="42" y="18"/>
                </a:cubicBezTo>
                <a:cubicBezTo>
                  <a:pt x="47" y="18"/>
                  <a:pt x="52" y="15"/>
                  <a:pt x="51" y="13"/>
                </a:cubicBezTo>
                <a:lnTo>
                  <a:pt x="51" y="6"/>
                </a:lnTo>
                <a:cubicBezTo>
                  <a:pt x="52" y="4"/>
                  <a:pt x="52" y="1"/>
                  <a:pt x="52" y="0"/>
                </a:cubicBezTo>
                <a:lnTo>
                  <a:pt x="53" y="0"/>
                </a:lnTo>
                <a:lnTo>
                  <a:pt x="53" y="1"/>
                </a:ln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3" y="4"/>
                  <a:pt x="52" y="6"/>
                </a:cubicBezTo>
                <a:lnTo>
                  <a:pt x="52" y="13"/>
                </a:lnTo>
                <a:cubicBezTo>
                  <a:pt x="53" y="16"/>
                  <a:pt x="48" y="18"/>
                  <a:pt x="42" y="19"/>
                </a:cubicBezTo>
                <a:cubicBezTo>
                  <a:pt x="37" y="22"/>
                  <a:pt x="31" y="24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4"/>
                  <a:pt x="31" y="36"/>
                  <a:pt x="32" y="39"/>
                </a:cubicBezTo>
                <a:cubicBezTo>
                  <a:pt x="32" y="41"/>
                  <a:pt x="32" y="41"/>
                  <a:pt x="33" y="43"/>
                </a:cubicBezTo>
                <a:cubicBezTo>
                  <a:pt x="33" y="45"/>
                  <a:pt x="33" y="47"/>
                  <a:pt x="31" y="50"/>
                </a:cubicBezTo>
                <a:cubicBezTo>
                  <a:pt x="30" y="53"/>
                  <a:pt x="30" y="56"/>
                  <a:pt x="31" y="62"/>
                </a:cubicBezTo>
                <a:lnTo>
                  <a:pt x="31" y="64"/>
                </a:lnTo>
                <a:lnTo>
                  <a:pt x="30" y="64"/>
                </a:lnTo>
                <a:cubicBezTo>
                  <a:pt x="27" y="62"/>
                  <a:pt x="24" y="62"/>
                  <a:pt x="22" y="62"/>
                </a:cubicBezTo>
                <a:cubicBezTo>
                  <a:pt x="18" y="61"/>
                  <a:pt x="16" y="61"/>
                  <a:pt x="12" y="61"/>
                </a:cubicBezTo>
                <a:cubicBezTo>
                  <a:pt x="12" y="61"/>
                  <a:pt x="9" y="62"/>
                  <a:pt x="7" y="63"/>
                </a:cubicBezTo>
                <a:cubicBezTo>
                  <a:pt x="5" y="64"/>
                  <a:pt x="2" y="65"/>
                  <a:pt x="1" y="66"/>
                </a:cubicBezTo>
                <a:lnTo>
                  <a:pt x="6" y="67"/>
                </a:lnTo>
                <a:cubicBezTo>
                  <a:pt x="6" y="67"/>
                  <a:pt x="7" y="67"/>
                  <a:pt x="8" y="66"/>
                </a:cubicBezTo>
                <a:lnTo>
                  <a:pt x="6" y="68"/>
                </a:lnTo>
                <a:close/>
                <a:moveTo>
                  <a:pt x="54" y="6"/>
                </a:moveTo>
                <a:cubicBezTo>
                  <a:pt x="55" y="8"/>
                  <a:pt x="55" y="9"/>
                  <a:pt x="57" y="9"/>
                </a:cubicBezTo>
                <a:cubicBezTo>
                  <a:pt x="59" y="10"/>
                  <a:pt x="66" y="13"/>
                  <a:pt x="70" y="11"/>
                </a:cubicBezTo>
                <a:lnTo>
                  <a:pt x="71" y="11"/>
                </a:lnTo>
                <a:lnTo>
                  <a:pt x="72" y="11"/>
                </a:lnTo>
                <a:cubicBezTo>
                  <a:pt x="72" y="11"/>
                  <a:pt x="70" y="16"/>
                  <a:pt x="75" y="18"/>
                </a:cubicBezTo>
                <a:cubicBezTo>
                  <a:pt x="78" y="19"/>
                  <a:pt x="97" y="30"/>
                  <a:pt x="97" y="30"/>
                </a:cubicBezTo>
                <a:cubicBezTo>
                  <a:pt x="97" y="30"/>
                  <a:pt x="100" y="34"/>
                  <a:pt x="98" y="39"/>
                </a:cubicBezTo>
                <a:lnTo>
                  <a:pt x="98" y="41"/>
                </a:lnTo>
                <a:cubicBezTo>
                  <a:pt x="100" y="43"/>
                  <a:pt x="102" y="46"/>
                  <a:pt x="104" y="50"/>
                </a:cubicBezTo>
                <a:cubicBezTo>
                  <a:pt x="102" y="46"/>
                  <a:pt x="100" y="43"/>
                  <a:pt x="98" y="42"/>
                </a:cubicBezTo>
                <a:cubicBezTo>
                  <a:pt x="97" y="41"/>
                  <a:pt x="97" y="41"/>
                  <a:pt x="97" y="39"/>
                </a:cubicBezTo>
                <a:cubicBezTo>
                  <a:pt x="99" y="34"/>
                  <a:pt x="97" y="31"/>
                  <a:pt x="97" y="31"/>
                </a:cubicBezTo>
                <a:cubicBezTo>
                  <a:pt x="97" y="31"/>
                  <a:pt x="77" y="20"/>
                  <a:pt x="75" y="19"/>
                </a:cubicBezTo>
                <a:cubicBezTo>
                  <a:pt x="70" y="17"/>
                  <a:pt x="71" y="13"/>
                  <a:pt x="71" y="11"/>
                </a:cubicBezTo>
                <a:cubicBezTo>
                  <a:pt x="69" y="13"/>
                  <a:pt x="68" y="13"/>
                  <a:pt x="66" y="13"/>
                </a:cubicBezTo>
                <a:cubicBezTo>
                  <a:pt x="62" y="13"/>
                  <a:pt x="58" y="10"/>
                  <a:pt x="57" y="9"/>
                </a:cubicBezTo>
                <a:cubicBezTo>
                  <a:pt x="54" y="9"/>
                  <a:pt x="54" y="9"/>
                  <a:pt x="54" y="7"/>
                </a:cubicBezTo>
                <a:cubicBezTo>
                  <a:pt x="53" y="6"/>
                  <a:pt x="53" y="4"/>
                  <a:pt x="53" y="3"/>
                </a:cubicBezTo>
                <a:cubicBezTo>
                  <a:pt x="54" y="4"/>
                  <a:pt x="54" y="5"/>
                  <a:pt x="54" y="6"/>
                </a:cubicBezTo>
                <a:close/>
                <a:moveTo>
                  <a:pt x="106" y="75"/>
                </a:moveTo>
                <a:lnTo>
                  <a:pt x="109" y="72"/>
                </a:lnTo>
                <a:cubicBezTo>
                  <a:pt x="110" y="72"/>
                  <a:pt x="112" y="72"/>
                  <a:pt x="115" y="68"/>
                </a:cubicBezTo>
                <a:cubicBezTo>
                  <a:pt x="117" y="63"/>
                  <a:pt x="119" y="55"/>
                  <a:pt x="119" y="50"/>
                </a:cubicBezTo>
                <a:cubicBezTo>
                  <a:pt x="119" y="48"/>
                  <a:pt x="120" y="47"/>
                  <a:pt x="120" y="47"/>
                </a:cubicBezTo>
                <a:lnTo>
                  <a:pt x="122" y="44"/>
                </a:lnTo>
                <a:lnTo>
                  <a:pt x="110" y="37"/>
                </a:lnTo>
                <a:cubicBezTo>
                  <a:pt x="110" y="34"/>
                  <a:pt x="109" y="31"/>
                  <a:pt x="109" y="31"/>
                </a:cubicBezTo>
                <a:lnTo>
                  <a:pt x="110" y="31"/>
                </a:lnTo>
                <a:lnTo>
                  <a:pt x="110" y="36"/>
                </a:lnTo>
                <a:lnTo>
                  <a:pt x="123" y="44"/>
                </a:lnTo>
                <a:cubicBezTo>
                  <a:pt x="123" y="44"/>
                  <a:pt x="122" y="46"/>
                  <a:pt x="121" y="47"/>
                </a:cubicBezTo>
                <a:cubicBezTo>
                  <a:pt x="121" y="47"/>
                  <a:pt x="120" y="49"/>
                  <a:pt x="120" y="50"/>
                </a:cubicBezTo>
                <a:cubicBezTo>
                  <a:pt x="119" y="55"/>
                  <a:pt x="118" y="64"/>
                  <a:pt x="115" y="68"/>
                </a:cubicBezTo>
                <a:cubicBezTo>
                  <a:pt x="112" y="72"/>
                  <a:pt x="110" y="73"/>
                  <a:pt x="110" y="73"/>
                </a:cubicBezTo>
                <a:lnTo>
                  <a:pt x="106" y="76"/>
                </a:lnTo>
                <a:lnTo>
                  <a:pt x="103" y="76"/>
                </a:lnTo>
                <a:lnTo>
                  <a:pt x="102" y="76"/>
                </a:lnTo>
                <a:cubicBezTo>
                  <a:pt x="104" y="76"/>
                  <a:pt x="106" y="75"/>
                  <a:pt x="106" y="75"/>
                </a:cubicBezTo>
                <a:close/>
                <a:moveTo>
                  <a:pt x="110" y="28"/>
                </a:moveTo>
                <a:lnTo>
                  <a:pt x="109" y="29"/>
                </a:lnTo>
                <a:cubicBezTo>
                  <a:pt x="107" y="30"/>
                  <a:pt x="106" y="31"/>
                  <a:pt x="106" y="31"/>
                </a:cubicBezTo>
                <a:lnTo>
                  <a:pt x="106" y="37"/>
                </a:lnTo>
                <a:cubicBezTo>
                  <a:pt x="106" y="36"/>
                  <a:pt x="104" y="32"/>
                  <a:pt x="104" y="31"/>
                </a:cubicBezTo>
                <a:cubicBezTo>
                  <a:pt x="106" y="30"/>
                  <a:pt x="107" y="29"/>
                  <a:pt x="109" y="28"/>
                </a:cubicBezTo>
                <a:lnTo>
                  <a:pt x="110" y="28"/>
                </a:lnTo>
                <a:cubicBezTo>
                  <a:pt x="111" y="29"/>
                  <a:pt x="111" y="30"/>
                  <a:pt x="111" y="31"/>
                </a:cubicBezTo>
                <a:lnTo>
                  <a:pt x="110" y="31"/>
                </a:lnTo>
                <a:lnTo>
                  <a:pt x="110" y="28"/>
                </a:lnTo>
                <a:close/>
                <a:moveTo>
                  <a:pt x="107" y="41"/>
                </a:moveTo>
                <a:cubicBezTo>
                  <a:pt x="108" y="43"/>
                  <a:pt x="109" y="44"/>
                  <a:pt x="109" y="46"/>
                </a:cubicBezTo>
                <a:cubicBezTo>
                  <a:pt x="109" y="48"/>
                  <a:pt x="104" y="50"/>
                  <a:pt x="104" y="50"/>
                </a:cubicBezTo>
                <a:cubicBezTo>
                  <a:pt x="104" y="50"/>
                  <a:pt x="108" y="47"/>
                  <a:pt x="108" y="46"/>
                </a:cubicBezTo>
                <a:cubicBezTo>
                  <a:pt x="108" y="44"/>
                  <a:pt x="107" y="43"/>
                  <a:pt x="106" y="42"/>
                </a:cubicBezTo>
                <a:lnTo>
                  <a:pt x="106" y="39"/>
                </a:lnTo>
                <a:cubicBezTo>
                  <a:pt x="106" y="41"/>
                  <a:pt x="107" y="41"/>
                  <a:pt x="107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7" name="Freeform 3643">
            <a:extLst>
              <a:ext uri="{FF2B5EF4-FFF2-40B4-BE49-F238E27FC236}">
                <a16:creationId xmlns:a16="http://schemas.microsoft.com/office/drawing/2014/main" id="{FB22AE33-5B0B-E14B-912D-8139622B7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39975"/>
            <a:ext cx="3175" cy="3175"/>
          </a:xfrm>
          <a:custGeom>
            <a:avLst/>
            <a:gdLst>
              <a:gd name="T0" fmla="*/ 0 w 8"/>
              <a:gd name="T1" fmla="*/ 1234168 h 7"/>
              <a:gd name="T2" fmla="*/ 0 w 8"/>
              <a:gd name="T3" fmla="*/ 1028700 h 7"/>
              <a:gd name="T4" fmla="*/ 315119 w 8"/>
              <a:gd name="T5" fmla="*/ 617311 h 7"/>
              <a:gd name="T6" fmla="*/ 630238 w 8"/>
              <a:gd name="T7" fmla="*/ 617311 h 7"/>
              <a:gd name="T8" fmla="*/ 944959 w 8"/>
              <a:gd name="T9" fmla="*/ 411389 h 7"/>
              <a:gd name="T10" fmla="*/ 1102519 w 8"/>
              <a:gd name="T11" fmla="*/ 0 h 7"/>
              <a:gd name="T12" fmla="*/ 1102519 w 8"/>
              <a:gd name="T13" fmla="*/ 411389 h 7"/>
              <a:gd name="T14" fmla="*/ 944959 w 8"/>
              <a:gd name="T15" fmla="*/ 617311 h 7"/>
              <a:gd name="T16" fmla="*/ 472678 w 8"/>
              <a:gd name="T17" fmla="*/ 822779 h 7"/>
              <a:gd name="T18" fmla="*/ 0 w 8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7">
                <a:moveTo>
                  <a:pt x="0" y="6"/>
                </a:moveTo>
                <a:lnTo>
                  <a:pt x="0" y="5"/>
                </a:lnTo>
                <a:cubicBezTo>
                  <a:pt x="1" y="4"/>
                  <a:pt x="1" y="4"/>
                  <a:pt x="2" y="3"/>
                </a:cubicBezTo>
                <a:lnTo>
                  <a:pt x="4" y="3"/>
                </a:ln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8" name="Freeform 3644">
            <a:extLst>
              <a:ext uri="{FF2B5EF4-FFF2-40B4-BE49-F238E27FC236}">
                <a16:creationId xmlns:a16="http://schemas.microsoft.com/office/drawing/2014/main" id="{D6712959-84B5-8B43-A9A7-B7A0154E4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2335213"/>
            <a:ext cx="3175" cy="4762"/>
          </a:xfrm>
          <a:custGeom>
            <a:avLst/>
            <a:gdLst>
              <a:gd name="T0" fmla="*/ 0 w 8"/>
              <a:gd name="T1" fmla="*/ 1610289 h 13"/>
              <a:gd name="T2" fmla="*/ 157559 w 8"/>
              <a:gd name="T3" fmla="*/ 1073282 h 13"/>
              <a:gd name="T4" fmla="*/ 1102519 w 8"/>
              <a:gd name="T5" fmla="*/ 0 h 13"/>
              <a:gd name="T6" fmla="*/ 1102519 w 8"/>
              <a:gd name="T7" fmla="*/ 0 h 13"/>
              <a:gd name="T8" fmla="*/ 472678 w 8"/>
              <a:gd name="T9" fmla="*/ 1073282 h 13"/>
              <a:gd name="T10" fmla="*/ 0 w 8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3">
                <a:moveTo>
                  <a:pt x="0" y="12"/>
                </a:moveTo>
                <a:cubicBezTo>
                  <a:pt x="0" y="12"/>
                  <a:pt x="1" y="10"/>
                  <a:pt x="1" y="8"/>
                </a:cubicBezTo>
                <a:cubicBezTo>
                  <a:pt x="2" y="3"/>
                  <a:pt x="5" y="0"/>
                  <a:pt x="7" y="0"/>
                </a:cubicBezTo>
                <a:cubicBezTo>
                  <a:pt x="5" y="1"/>
                  <a:pt x="3" y="3"/>
                  <a:pt x="3" y="8"/>
                </a:cubicBezTo>
                <a:cubicBezTo>
                  <a:pt x="2" y="10"/>
                  <a:pt x="0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99" name="Freeform 3645">
            <a:extLst>
              <a:ext uri="{FF2B5EF4-FFF2-40B4-BE49-F238E27FC236}">
                <a16:creationId xmlns:a16="http://schemas.microsoft.com/office/drawing/2014/main" id="{695B585A-C1EC-FA43-B535-86CB4F1F0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9888" y="2335213"/>
            <a:ext cx="3175" cy="7937"/>
          </a:xfrm>
          <a:custGeom>
            <a:avLst/>
            <a:gdLst>
              <a:gd name="T0" fmla="*/ 0 w 9"/>
              <a:gd name="T1" fmla="*/ 2856942 h 21"/>
              <a:gd name="T2" fmla="*/ 871008 w 9"/>
              <a:gd name="T3" fmla="*/ 428598 h 21"/>
              <a:gd name="T4" fmla="*/ 995539 w 9"/>
              <a:gd name="T5" fmla="*/ 0 h 21"/>
              <a:gd name="T6" fmla="*/ 995539 w 9"/>
              <a:gd name="T7" fmla="*/ 0 h 21"/>
              <a:gd name="T8" fmla="*/ 995539 w 9"/>
              <a:gd name="T9" fmla="*/ 428598 h 21"/>
              <a:gd name="T10" fmla="*/ 0 w 9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21">
                <a:moveTo>
                  <a:pt x="0" y="20"/>
                </a:moveTo>
                <a:cubicBezTo>
                  <a:pt x="5" y="13"/>
                  <a:pt x="7" y="6"/>
                  <a:pt x="7" y="3"/>
                </a:cubicBezTo>
                <a:cubicBezTo>
                  <a:pt x="7" y="2"/>
                  <a:pt x="8" y="0"/>
                  <a:pt x="8" y="0"/>
                </a:cubicBezTo>
                <a:cubicBezTo>
                  <a:pt x="8" y="0"/>
                  <a:pt x="8" y="2"/>
                  <a:pt x="8" y="3"/>
                </a:cubicBezTo>
                <a:cubicBezTo>
                  <a:pt x="7" y="6"/>
                  <a:pt x="6" y="13"/>
                  <a:pt x="0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0" name="Freeform 3646">
            <a:extLst>
              <a:ext uri="{FF2B5EF4-FFF2-40B4-BE49-F238E27FC236}">
                <a16:creationId xmlns:a16="http://schemas.microsoft.com/office/drawing/2014/main" id="{B212896C-3D37-8442-823F-315C30951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2336800"/>
            <a:ext cx="3175" cy="3175"/>
          </a:xfrm>
          <a:custGeom>
            <a:avLst/>
            <a:gdLst>
              <a:gd name="T0" fmla="*/ 1234168 w 7"/>
              <a:gd name="T1" fmla="*/ 1102519 h 8"/>
              <a:gd name="T2" fmla="*/ 617311 w 7"/>
              <a:gd name="T3" fmla="*/ 630238 h 8"/>
              <a:gd name="T4" fmla="*/ 0 w 7"/>
              <a:gd name="T5" fmla="*/ 0 h 8"/>
              <a:gd name="T6" fmla="*/ 617311 w 7"/>
              <a:gd name="T7" fmla="*/ 472678 h 8"/>
              <a:gd name="T8" fmla="*/ 1234168 w 7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6" y="7"/>
                </a:moveTo>
                <a:cubicBezTo>
                  <a:pt x="5" y="6"/>
                  <a:pt x="3" y="4"/>
                  <a:pt x="3" y="4"/>
                </a:cubicBezTo>
                <a:cubicBezTo>
                  <a:pt x="1" y="3"/>
                  <a:pt x="0" y="3"/>
                  <a:pt x="0" y="0"/>
                </a:cubicBezTo>
                <a:cubicBezTo>
                  <a:pt x="0" y="1"/>
                  <a:pt x="1" y="3"/>
                  <a:pt x="3" y="3"/>
                </a:cubicBezTo>
                <a:cubicBezTo>
                  <a:pt x="3" y="4"/>
                  <a:pt x="6" y="4"/>
                  <a:pt x="6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1" name="Freeform 3647">
            <a:extLst>
              <a:ext uri="{FF2B5EF4-FFF2-40B4-BE49-F238E27FC236}">
                <a16:creationId xmlns:a16="http://schemas.microsoft.com/office/drawing/2014/main" id="{1C9F8AD4-AEE1-E941-9EA5-764C523C2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2330450"/>
            <a:ext cx="1588" cy="9525"/>
          </a:xfrm>
          <a:custGeom>
            <a:avLst/>
            <a:gdLst>
              <a:gd name="T0" fmla="*/ 140009 w 6"/>
              <a:gd name="T1" fmla="*/ 3355364 h 26"/>
              <a:gd name="T2" fmla="*/ 70137 w 6"/>
              <a:gd name="T3" fmla="*/ 3355364 h 26"/>
              <a:gd name="T4" fmla="*/ 70137 w 6"/>
              <a:gd name="T5" fmla="*/ 2818301 h 26"/>
              <a:gd name="T6" fmla="*/ 70137 w 6"/>
              <a:gd name="T7" fmla="*/ 1610458 h 26"/>
              <a:gd name="T8" fmla="*/ 70137 w 6"/>
              <a:gd name="T9" fmla="*/ 671146 h 26"/>
              <a:gd name="T10" fmla="*/ 70137 w 6"/>
              <a:gd name="T11" fmla="*/ 0 h 26"/>
              <a:gd name="T12" fmla="*/ 350154 w 6"/>
              <a:gd name="T13" fmla="*/ 1610458 h 26"/>
              <a:gd name="T14" fmla="*/ 140009 w 6"/>
              <a:gd name="T15" fmla="*/ 1207843 h 26"/>
              <a:gd name="T16" fmla="*/ 140009 w 6"/>
              <a:gd name="T17" fmla="*/ 1610458 h 26"/>
              <a:gd name="T18" fmla="*/ 140009 w 6"/>
              <a:gd name="T19" fmla="*/ 2550136 h 26"/>
              <a:gd name="T20" fmla="*/ 140009 w 6"/>
              <a:gd name="T21" fmla="*/ 3355364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26">
                <a:moveTo>
                  <a:pt x="2" y="25"/>
                </a:moveTo>
                <a:lnTo>
                  <a:pt x="1" y="25"/>
                </a:lnTo>
                <a:lnTo>
                  <a:pt x="1" y="21"/>
                </a:lnTo>
                <a:cubicBezTo>
                  <a:pt x="2" y="19"/>
                  <a:pt x="2" y="16"/>
                  <a:pt x="1" y="12"/>
                </a:cubicBezTo>
                <a:lnTo>
                  <a:pt x="1" y="5"/>
                </a:lnTo>
                <a:lnTo>
                  <a:pt x="1" y="0"/>
                </a:lnTo>
                <a:cubicBezTo>
                  <a:pt x="2" y="0"/>
                  <a:pt x="0" y="9"/>
                  <a:pt x="5" y="12"/>
                </a:cubicBezTo>
                <a:cubicBezTo>
                  <a:pt x="3" y="12"/>
                  <a:pt x="2" y="10"/>
                  <a:pt x="2" y="9"/>
                </a:cubicBezTo>
                <a:lnTo>
                  <a:pt x="2" y="12"/>
                </a:lnTo>
                <a:cubicBezTo>
                  <a:pt x="2" y="16"/>
                  <a:pt x="2" y="19"/>
                  <a:pt x="2" y="19"/>
                </a:cubicBezTo>
                <a:cubicBezTo>
                  <a:pt x="2" y="22"/>
                  <a:pt x="2" y="24"/>
                  <a:pt x="2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2" name="Freeform 3648">
            <a:extLst>
              <a:ext uri="{FF2B5EF4-FFF2-40B4-BE49-F238E27FC236}">
                <a16:creationId xmlns:a16="http://schemas.microsoft.com/office/drawing/2014/main" id="{EBD1EFEA-2E0B-1D42-9984-106D0F16D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2328863"/>
            <a:ext cx="6350" cy="12700"/>
          </a:xfrm>
          <a:custGeom>
            <a:avLst/>
            <a:gdLst>
              <a:gd name="T0" fmla="*/ 446839 w 19"/>
              <a:gd name="T1" fmla="*/ 4355747 h 36"/>
              <a:gd name="T2" fmla="*/ 335213 w 19"/>
              <a:gd name="T3" fmla="*/ 4355747 h 36"/>
              <a:gd name="T4" fmla="*/ 223253 w 19"/>
              <a:gd name="T5" fmla="*/ 3111147 h 36"/>
              <a:gd name="T6" fmla="*/ 223253 w 19"/>
              <a:gd name="T7" fmla="*/ 1991078 h 36"/>
              <a:gd name="T8" fmla="*/ 335213 w 19"/>
              <a:gd name="T9" fmla="*/ 1617839 h 36"/>
              <a:gd name="T10" fmla="*/ 111626 w 19"/>
              <a:gd name="T11" fmla="*/ 0 h 36"/>
              <a:gd name="T12" fmla="*/ 335213 w 19"/>
              <a:gd name="T13" fmla="*/ 1617839 h 36"/>
              <a:gd name="T14" fmla="*/ 893679 w 19"/>
              <a:gd name="T15" fmla="*/ 1866900 h 36"/>
              <a:gd name="T16" fmla="*/ 1898984 w 19"/>
              <a:gd name="T17" fmla="*/ 1617839 h 36"/>
              <a:gd name="T18" fmla="*/ 2010611 w 19"/>
              <a:gd name="T19" fmla="*/ 1369131 h 36"/>
              <a:gd name="T20" fmla="*/ 1898984 w 19"/>
              <a:gd name="T21" fmla="*/ 1617839 h 36"/>
              <a:gd name="T22" fmla="*/ 893679 w 19"/>
              <a:gd name="T23" fmla="*/ 1866900 h 36"/>
              <a:gd name="T24" fmla="*/ 335213 w 19"/>
              <a:gd name="T25" fmla="*/ 1617839 h 36"/>
              <a:gd name="T26" fmla="*/ 335213 w 19"/>
              <a:gd name="T27" fmla="*/ 1991078 h 36"/>
              <a:gd name="T28" fmla="*/ 335213 w 19"/>
              <a:gd name="T29" fmla="*/ 3111147 h 36"/>
              <a:gd name="T30" fmla="*/ 446839 w 19"/>
              <a:gd name="T31" fmla="*/ 4355747 h 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36">
                <a:moveTo>
                  <a:pt x="4" y="35"/>
                </a:moveTo>
                <a:lnTo>
                  <a:pt x="3" y="35"/>
                </a:lnTo>
                <a:cubicBezTo>
                  <a:pt x="3" y="29"/>
                  <a:pt x="2" y="25"/>
                  <a:pt x="2" y="25"/>
                </a:cubicBezTo>
                <a:cubicBezTo>
                  <a:pt x="1" y="21"/>
                  <a:pt x="1" y="19"/>
                  <a:pt x="2" y="16"/>
                </a:cubicBezTo>
                <a:lnTo>
                  <a:pt x="3" y="13"/>
                </a:lnTo>
                <a:cubicBezTo>
                  <a:pt x="0" y="10"/>
                  <a:pt x="0" y="5"/>
                  <a:pt x="1" y="0"/>
                </a:cubicBezTo>
                <a:cubicBezTo>
                  <a:pt x="3" y="0"/>
                  <a:pt x="0" y="8"/>
                  <a:pt x="3" y="13"/>
                </a:cubicBezTo>
                <a:cubicBezTo>
                  <a:pt x="4" y="14"/>
                  <a:pt x="6" y="15"/>
                  <a:pt x="8" y="15"/>
                </a:cubicBezTo>
                <a:cubicBezTo>
                  <a:pt x="13" y="15"/>
                  <a:pt x="16" y="13"/>
                  <a:pt x="17" y="13"/>
                </a:cubicBezTo>
                <a:lnTo>
                  <a:pt x="18" y="11"/>
                </a:lnTo>
                <a:cubicBezTo>
                  <a:pt x="18" y="12"/>
                  <a:pt x="18" y="13"/>
                  <a:pt x="17" y="13"/>
                </a:cubicBezTo>
                <a:cubicBezTo>
                  <a:pt x="17" y="13"/>
                  <a:pt x="14" y="15"/>
                  <a:pt x="8" y="15"/>
                </a:cubicBezTo>
                <a:cubicBezTo>
                  <a:pt x="6" y="15"/>
                  <a:pt x="4" y="15"/>
                  <a:pt x="3" y="13"/>
                </a:cubicBezTo>
                <a:cubicBezTo>
                  <a:pt x="3" y="15"/>
                  <a:pt x="3" y="15"/>
                  <a:pt x="3" y="16"/>
                </a:cubicBezTo>
                <a:cubicBezTo>
                  <a:pt x="3" y="19"/>
                  <a:pt x="1" y="21"/>
                  <a:pt x="3" y="25"/>
                </a:cubicBezTo>
                <a:cubicBezTo>
                  <a:pt x="3" y="25"/>
                  <a:pt x="4" y="29"/>
                  <a:pt x="4" y="3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3" name="Freeform 3649">
            <a:extLst>
              <a:ext uri="{FF2B5EF4-FFF2-40B4-BE49-F238E27FC236}">
                <a16:creationId xmlns:a16="http://schemas.microsoft.com/office/drawing/2014/main" id="{2566358E-20E4-0747-8BE5-FDCC61BB5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30450"/>
            <a:ext cx="9525" cy="4763"/>
          </a:xfrm>
          <a:custGeom>
            <a:avLst/>
            <a:gdLst>
              <a:gd name="T0" fmla="*/ 1596771 w 25"/>
              <a:gd name="T1" fmla="*/ 1504768 h 14"/>
              <a:gd name="T2" fmla="*/ 0 w 25"/>
              <a:gd name="T3" fmla="*/ 926063 h 14"/>
              <a:gd name="T4" fmla="*/ 1596771 w 25"/>
              <a:gd name="T5" fmla="*/ 1389095 h 14"/>
              <a:gd name="T6" fmla="*/ 3338703 w 25"/>
              <a:gd name="T7" fmla="*/ 0 h 14"/>
              <a:gd name="T8" fmla="*/ 3483864 w 25"/>
              <a:gd name="T9" fmla="*/ 0 h 14"/>
              <a:gd name="T10" fmla="*/ 1596771 w 25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14">
                <a:moveTo>
                  <a:pt x="11" y="13"/>
                </a:moveTo>
                <a:cubicBezTo>
                  <a:pt x="7" y="13"/>
                  <a:pt x="3" y="10"/>
                  <a:pt x="0" y="8"/>
                </a:cubicBezTo>
                <a:cubicBezTo>
                  <a:pt x="3" y="10"/>
                  <a:pt x="8" y="12"/>
                  <a:pt x="11" y="12"/>
                </a:cubicBezTo>
                <a:cubicBezTo>
                  <a:pt x="23" y="12"/>
                  <a:pt x="23" y="3"/>
                  <a:pt x="23" y="0"/>
                </a:cubicBezTo>
                <a:lnTo>
                  <a:pt x="24" y="0"/>
                </a:lnTo>
                <a:cubicBezTo>
                  <a:pt x="24" y="3"/>
                  <a:pt x="24" y="13"/>
                  <a:pt x="1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4" name="Freeform 3650">
            <a:extLst>
              <a:ext uri="{FF2B5EF4-FFF2-40B4-BE49-F238E27FC236}">
                <a16:creationId xmlns:a16="http://schemas.microsoft.com/office/drawing/2014/main" id="{B84DFF1D-19C8-AB48-A253-0178E4DC3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2327275"/>
            <a:ext cx="1588" cy="4763"/>
          </a:xfrm>
          <a:custGeom>
            <a:avLst/>
            <a:gdLst>
              <a:gd name="T0" fmla="*/ 560564 w 3"/>
              <a:gd name="T1" fmla="*/ 1732938 h 12"/>
              <a:gd name="T2" fmla="*/ 0 w 3"/>
              <a:gd name="T3" fmla="*/ 1417786 h 12"/>
              <a:gd name="T4" fmla="*/ 560564 w 3"/>
              <a:gd name="T5" fmla="*/ 0 h 12"/>
              <a:gd name="T6" fmla="*/ 560564 w 3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2">
                <a:moveTo>
                  <a:pt x="2" y="11"/>
                </a:moveTo>
                <a:lnTo>
                  <a:pt x="0" y="9"/>
                </a:lnTo>
                <a:cubicBezTo>
                  <a:pt x="2" y="7"/>
                  <a:pt x="2" y="3"/>
                  <a:pt x="2" y="0"/>
                </a:cubicBezTo>
                <a:cubicBezTo>
                  <a:pt x="2" y="3"/>
                  <a:pt x="2" y="7"/>
                  <a:pt x="2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5" name="Freeform 3651">
            <a:extLst>
              <a:ext uri="{FF2B5EF4-FFF2-40B4-BE49-F238E27FC236}">
                <a16:creationId xmlns:a16="http://schemas.microsoft.com/office/drawing/2014/main" id="{264B408D-13D5-C44E-8DF8-274FC34E1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25688"/>
            <a:ext cx="4763" cy="1587"/>
          </a:xfrm>
          <a:custGeom>
            <a:avLst/>
            <a:gdLst>
              <a:gd name="T0" fmla="*/ 1504768 w 14"/>
              <a:gd name="T1" fmla="*/ 559682 h 3"/>
              <a:gd name="T2" fmla="*/ 1157409 w 14"/>
              <a:gd name="T3" fmla="*/ 559682 h 3"/>
              <a:gd name="T4" fmla="*/ 0 w 14"/>
              <a:gd name="T5" fmla="*/ 279841 h 3"/>
              <a:gd name="T6" fmla="*/ 1157409 w 14"/>
              <a:gd name="T7" fmla="*/ 279841 h 3"/>
              <a:gd name="T8" fmla="*/ 1504768 w 1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3">
                <a:moveTo>
                  <a:pt x="13" y="2"/>
                </a:moveTo>
                <a:lnTo>
                  <a:pt x="10" y="2"/>
                </a:lnTo>
                <a:cubicBezTo>
                  <a:pt x="8" y="1"/>
                  <a:pt x="5" y="1"/>
                  <a:pt x="0" y="1"/>
                </a:cubicBezTo>
                <a:cubicBezTo>
                  <a:pt x="5" y="0"/>
                  <a:pt x="8" y="0"/>
                  <a:pt x="10" y="1"/>
                </a:cubicBezTo>
                <a:lnTo>
                  <a:pt x="13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6" name="Freeform 3652">
            <a:extLst>
              <a:ext uri="{FF2B5EF4-FFF2-40B4-BE49-F238E27FC236}">
                <a16:creationId xmlns:a16="http://schemas.microsoft.com/office/drawing/2014/main" id="{9674C4A5-D781-8942-AF17-B6CDA2093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2322513"/>
            <a:ext cx="3175" cy="3175"/>
          </a:xfrm>
          <a:custGeom>
            <a:avLst/>
            <a:gdLst>
              <a:gd name="T0" fmla="*/ 0 w 8"/>
              <a:gd name="T1" fmla="*/ 907415 h 10"/>
              <a:gd name="T2" fmla="*/ 787400 w 8"/>
              <a:gd name="T3" fmla="*/ 201613 h 10"/>
              <a:gd name="T4" fmla="*/ 944959 w 8"/>
              <a:gd name="T5" fmla="*/ 0 h 10"/>
              <a:gd name="T6" fmla="*/ 1102519 w 8"/>
              <a:gd name="T7" fmla="*/ 0 h 10"/>
              <a:gd name="T8" fmla="*/ 1102519 w 8"/>
              <a:gd name="T9" fmla="*/ 201613 h 10"/>
              <a:gd name="T10" fmla="*/ 0 w 8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5" y="8"/>
                  <a:pt x="5" y="4"/>
                  <a:pt x="5" y="2"/>
                </a:cubicBezTo>
                <a:cubicBezTo>
                  <a:pt x="5" y="1"/>
                  <a:pt x="6" y="1"/>
                  <a:pt x="6" y="0"/>
                </a:cubicBezTo>
                <a:lnTo>
                  <a:pt x="7" y="0"/>
                </a:lnTo>
                <a:cubicBezTo>
                  <a:pt x="7" y="1"/>
                  <a:pt x="7" y="1"/>
                  <a:pt x="7" y="2"/>
                </a:cubicBezTo>
                <a:cubicBezTo>
                  <a:pt x="6" y="4"/>
                  <a:pt x="6" y="8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7" name="Freeform 3653">
            <a:extLst>
              <a:ext uri="{FF2B5EF4-FFF2-40B4-BE49-F238E27FC236}">
                <a16:creationId xmlns:a16="http://schemas.microsoft.com/office/drawing/2014/main" id="{E60B7D93-4492-764D-A7CD-9A34B23C1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2325688"/>
            <a:ext cx="4763" cy="1587"/>
          </a:xfrm>
          <a:custGeom>
            <a:avLst/>
            <a:gdLst>
              <a:gd name="T0" fmla="*/ 0 w 13"/>
              <a:gd name="T1" fmla="*/ 630039 h 2"/>
              <a:gd name="T2" fmla="*/ 1342433 w 13"/>
              <a:gd name="T3" fmla="*/ 0 h 2"/>
              <a:gd name="T4" fmla="*/ 1610993 w 13"/>
              <a:gd name="T5" fmla="*/ 630039 h 2"/>
              <a:gd name="T6" fmla="*/ 1342433 w 13"/>
              <a:gd name="T7" fmla="*/ 630039 h 2"/>
              <a:gd name="T8" fmla="*/ 0 w 13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">
                <a:moveTo>
                  <a:pt x="0" y="1"/>
                </a:moveTo>
                <a:cubicBezTo>
                  <a:pt x="4" y="0"/>
                  <a:pt x="8" y="0"/>
                  <a:pt x="10" y="0"/>
                </a:cubicBezTo>
                <a:lnTo>
                  <a:pt x="12" y="1"/>
                </a:lnTo>
                <a:lnTo>
                  <a:pt x="10" y="1"/>
                </a:lnTo>
                <a:cubicBezTo>
                  <a:pt x="8" y="1"/>
                  <a:pt x="4" y="0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8" name="Freeform 3654">
            <a:extLst>
              <a:ext uri="{FF2B5EF4-FFF2-40B4-BE49-F238E27FC236}">
                <a16:creationId xmlns:a16="http://schemas.microsoft.com/office/drawing/2014/main" id="{0C0272E6-979C-6748-B2FC-878F72102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2336800"/>
            <a:ext cx="1587" cy="3175"/>
          </a:xfrm>
          <a:custGeom>
            <a:avLst/>
            <a:gdLst>
              <a:gd name="T0" fmla="*/ 0 w 6"/>
              <a:gd name="T1" fmla="*/ 907415 h 10"/>
              <a:gd name="T2" fmla="*/ 210013 w 6"/>
              <a:gd name="T3" fmla="*/ 100965 h 10"/>
              <a:gd name="T4" fmla="*/ 279841 w 6"/>
              <a:gd name="T5" fmla="*/ 0 h 10"/>
              <a:gd name="T6" fmla="*/ 349934 w 6"/>
              <a:gd name="T7" fmla="*/ 0 h 10"/>
              <a:gd name="T8" fmla="*/ 279841 w 6"/>
              <a:gd name="T9" fmla="*/ 100965 h 10"/>
              <a:gd name="T10" fmla="*/ 0 w 6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0">
                <a:moveTo>
                  <a:pt x="0" y="9"/>
                </a:moveTo>
                <a:cubicBezTo>
                  <a:pt x="2" y="5"/>
                  <a:pt x="3" y="3"/>
                  <a:pt x="3" y="1"/>
                </a:cubicBezTo>
                <a:cubicBezTo>
                  <a:pt x="4" y="0"/>
                  <a:pt x="4" y="0"/>
                  <a:pt x="4" y="0"/>
                </a:cubicBezTo>
                <a:lnTo>
                  <a:pt x="5" y="0"/>
                </a:lnTo>
                <a:lnTo>
                  <a:pt x="4" y="1"/>
                </a:lnTo>
                <a:cubicBezTo>
                  <a:pt x="3" y="4"/>
                  <a:pt x="3" y="6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09" name="Freeform 3655">
            <a:extLst>
              <a:ext uri="{FF2B5EF4-FFF2-40B4-BE49-F238E27FC236}">
                <a16:creationId xmlns:a16="http://schemas.microsoft.com/office/drawing/2014/main" id="{963F68D9-5FB9-A041-B588-AAFE6F32A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35213"/>
            <a:ext cx="1588" cy="11112"/>
          </a:xfrm>
          <a:custGeom>
            <a:avLst/>
            <a:gdLst>
              <a:gd name="T0" fmla="*/ 350154 w 6"/>
              <a:gd name="T1" fmla="*/ 4111057 h 29"/>
              <a:gd name="T2" fmla="*/ 210145 w 6"/>
              <a:gd name="T3" fmla="*/ 1908582 h 29"/>
              <a:gd name="T4" fmla="*/ 350154 w 6"/>
              <a:gd name="T5" fmla="*/ 4111057 h 29"/>
              <a:gd name="T6" fmla="*/ 210145 w 6"/>
              <a:gd name="T7" fmla="*/ 0 h 29"/>
              <a:gd name="T8" fmla="*/ 210145 w 6"/>
              <a:gd name="T9" fmla="*/ 440648 h 29"/>
              <a:gd name="T10" fmla="*/ 210145 w 6"/>
              <a:gd name="T11" fmla="*/ 0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5" y="28"/>
                </a:moveTo>
                <a:cubicBezTo>
                  <a:pt x="2" y="24"/>
                  <a:pt x="0" y="18"/>
                  <a:pt x="3" y="13"/>
                </a:cubicBezTo>
                <a:cubicBezTo>
                  <a:pt x="2" y="18"/>
                  <a:pt x="2" y="24"/>
                  <a:pt x="5" y="28"/>
                </a:cubicBezTo>
                <a:close/>
                <a:moveTo>
                  <a:pt x="3" y="0"/>
                </a:moveTo>
                <a:lnTo>
                  <a:pt x="3" y="3"/>
                </a:lnTo>
                <a:cubicBezTo>
                  <a:pt x="3" y="2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0" name="Freeform 3656">
            <a:extLst>
              <a:ext uri="{FF2B5EF4-FFF2-40B4-BE49-F238E27FC236}">
                <a16:creationId xmlns:a16="http://schemas.microsoft.com/office/drawing/2014/main" id="{16ED7191-48B6-E44A-817D-98C81AC17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7188" y="2335213"/>
            <a:ext cx="1587" cy="3175"/>
          </a:xfrm>
          <a:custGeom>
            <a:avLst/>
            <a:gdLst>
              <a:gd name="T0" fmla="*/ 472133 w 4"/>
              <a:gd name="T1" fmla="*/ 1234168 h 7"/>
              <a:gd name="T2" fmla="*/ 157510 w 4"/>
              <a:gd name="T3" fmla="*/ 411389 h 7"/>
              <a:gd name="T4" fmla="*/ 0 w 4"/>
              <a:gd name="T5" fmla="*/ 0 h 7"/>
              <a:gd name="T6" fmla="*/ 157510 w 4"/>
              <a:gd name="T7" fmla="*/ 0 h 7"/>
              <a:gd name="T8" fmla="*/ 315020 w 4"/>
              <a:gd name="T9" fmla="*/ 205921 h 7"/>
              <a:gd name="T10" fmla="*/ 472133 w 4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3" y="6"/>
                </a:moveTo>
                <a:cubicBezTo>
                  <a:pt x="3" y="6"/>
                  <a:pt x="2" y="4"/>
                  <a:pt x="1" y="2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1" y="1"/>
                  <a:pt x="2" y="1"/>
                </a:cubicBezTo>
                <a:cubicBezTo>
                  <a:pt x="3" y="4"/>
                  <a:pt x="3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1" name="Freeform 3657">
            <a:extLst>
              <a:ext uri="{FF2B5EF4-FFF2-40B4-BE49-F238E27FC236}">
                <a16:creationId xmlns:a16="http://schemas.microsoft.com/office/drawing/2014/main" id="{5CC1436D-3D87-B249-9906-B38E3B691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36800"/>
            <a:ext cx="3175" cy="9525"/>
          </a:xfrm>
          <a:custGeom>
            <a:avLst/>
            <a:gdLst>
              <a:gd name="T0" fmla="*/ 472678 w 8"/>
              <a:gd name="T1" fmla="*/ 3355364 h 26"/>
              <a:gd name="T2" fmla="*/ 1102519 w 8"/>
              <a:gd name="T3" fmla="*/ 2147521 h 26"/>
              <a:gd name="T4" fmla="*/ 0 w 8"/>
              <a:gd name="T5" fmla="*/ 268532 h 26"/>
              <a:gd name="T6" fmla="*/ 0 w 8"/>
              <a:gd name="T7" fmla="*/ 0 h 26"/>
              <a:gd name="T8" fmla="*/ 1102519 w 8"/>
              <a:gd name="T9" fmla="*/ 2147521 h 26"/>
              <a:gd name="T10" fmla="*/ 472678 w 8"/>
              <a:gd name="T11" fmla="*/ 3355364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26">
                <a:moveTo>
                  <a:pt x="3" y="25"/>
                </a:moveTo>
                <a:cubicBezTo>
                  <a:pt x="1" y="17"/>
                  <a:pt x="7" y="16"/>
                  <a:pt x="7" y="16"/>
                </a:cubicBezTo>
                <a:cubicBezTo>
                  <a:pt x="4" y="13"/>
                  <a:pt x="0" y="2"/>
                  <a:pt x="0" y="2"/>
                </a:cubicBezTo>
                <a:lnTo>
                  <a:pt x="0" y="0"/>
                </a:lnTo>
                <a:cubicBezTo>
                  <a:pt x="0" y="0"/>
                  <a:pt x="4" y="12"/>
                  <a:pt x="7" y="16"/>
                </a:cubicBezTo>
                <a:cubicBezTo>
                  <a:pt x="7" y="16"/>
                  <a:pt x="2" y="18"/>
                  <a:pt x="3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2" name="Freeform 3658">
            <a:extLst>
              <a:ext uri="{FF2B5EF4-FFF2-40B4-BE49-F238E27FC236}">
                <a16:creationId xmlns:a16="http://schemas.microsoft.com/office/drawing/2014/main" id="{28649304-C689-AA45-8095-9CF30AF8F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36800"/>
            <a:ext cx="3175" cy="4763"/>
          </a:xfrm>
          <a:custGeom>
            <a:avLst/>
            <a:gdLst>
              <a:gd name="T0" fmla="*/ 201613 w 10"/>
              <a:gd name="T1" fmla="*/ 1411436 h 15"/>
              <a:gd name="T2" fmla="*/ 806450 w 10"/>
              <a:gd name="T3" fmla="*/ 0 h 15"/>
              <a:gd name="T4" fmla="*/ 907415 w 10"/>
              <a:gd name="T5" fmla="*/ 100976 h 15"/>
              <a:gd name="T6" fmla="*/ 907415 w 10"/>
              <a:gd name="T7" fmla="*/ 100976 h 15"/>
              <a:gd name="T8" fmla="*/ 201613 w 10"/>
              <a:gd name="T9" fmla="*/ 1411436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5">
                <a:moveTo>
                  <a:pt x="2" y="14"/>
                </a:moveTo>
                <a:cubicBezTo>
                  <a:pt x="0" y="10"/>
                  <a:pt x="6" y="4"/>
                  <a:pt x="8" y="0"/>
                </a:cubicBezTo>
                <a:lnTo>
                  <a:pt x="9" y="1"/>
                </a:lnTo>
                <a:cubicBezTo>
                  <a:pt x="6" y="4"/>
                  <a:pt x="1" y="10"/>
                  <a:pt x="2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3" name="Freeform 3659">
            <a:extLst>
              <a:ext uri="{FF2B5EF4-FFF2-40B4-BE49-F238E27FC236}">
                <a16:creationId xmlns:a16="http://schemas.microsoft.com/office/drawing/2014/main" id="{61EB2AD7-3523-D743-970F-E3B5F54B6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336800"/>
            <a:ext cx="1587" cy="4763"/>
          </a:xfrm>
          <a:custGeom>
            <a:avLst/>
            <a:gdLst>
              <a:gd name="T0" fmla="*/ 472133 w 4"/>
              <a:gd name="T1" fmla="*/ 1504768 h 14"/>
              <a:gd name="T2" fmla="*/ 0 w 4"/>
              <a:gd name="T3" fmla="*/ 0 h 14"/>
              <a:gd name="T4" fmla="*/ 157510 w 4"/>
              <a:gd name="T5" fmla="*/ 0 h 14"/>
              <a:gd name="T6" fmla="*/ 472133 w 4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4">
                <a:moveTo>
                  <a:pt x="3" y="13"/>
                </a:moveTo>
                <a:cubicBezTo>
                  <a:pt x="0" y="10"/>
                  <a:pt x="0" y="1"/>
                  <a:pt x="0" y="0"/>
                </a:cubicBezTo>
                <a:lnTo>
                  <a:pt x="1" y="0"/>
                </a:lnTo>
                <a:cubicBezTo>
                  <a:pt x="1" y="1"/>
                  <a:pt x="1" y="10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4" name="Freeform 3660">
            <a:extLst>
              <a:ext uri="{FF2B5EF4-FFF2-40B4-BE49-F238E27FC236}">
                <a16:creationId xmlns:a16="http://schemas.microsoft.com/office/drawing/2014/main" id="{278B594E-FC74-3F44-B168-20E46E77B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41563"/>
            <a:ext cx="1587" cy="1587"/>
          </a:xfrm>
          <a:custGeom>
            <a:avLst/>
            <a:gdLst>
              <a:gd name="T0" fmla="*/ 349934 w 6"/>
              <a:gd name="T1" fmla="*/ 403098 h 5"/>
              <a:gd name="T2" fmla="*/ 0 w 6"/>
              <a:gd name="T3" fmla="*/ 100616 h 5"/>
              <a:gd name="T4" fmla="*/ 0 w 6"/>
              <a:gd name="T5" fmla="*/ 0 h 5"/>
              <a:gd name="T6" fmla="*/ 349934 w 6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5" y="4"/>
                </a:moveTo>
                <a:cubicBezTo>
                  <a:pt x="4" y="1"/>
                  <a:pt x="1" y="1"/>
                  <a:pt x="0" y="1"/>
                </a:cubicBezTo>
                <a:lnTo>
                  <a:pt x="0" y="0"/>
                </a:lnTo>
                <a:cubicBezTo>
                  <a:pt x="2" y="0"/>
                  <a:pt x="5" y="1"/>
                  <a:pt x="5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5" name="Freeform 3661">
            <a:extLst>
              <a:ext uri="{FF2B5EF4-FFF2-40B4-BE49-F238E27FC236}">
                <a16:creationId xmlns:a16="http://schemas.microsoft.com/office/drawing/2014/main" id="{EF516768-7FD4-F949-B917-B45757FFE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41563"/>
            <a:ext cx="3175" cy="4762"/>
          </a:xfrm>
          <a:custGeom>
            <a:avLst/>
            <a:gdLst>
              <a:gd name="T0" fmla="*/ 411389 w 7"/>
              <a:gd name="T1" fmla="*/ 1732178 h 12"/>
              <a:gd name="T2" fmla="*/ 822779 w 7"/>
              <a:gd name="T3" fmla="*/ 157543 h 12"/>
              <a:gd name="T4" fmla="*/ 1028700 w 7"/>
              <a:gd name="T5" fmla="*/ 0 h 12"/>
              <a:gd name="T6" fmla="*/ 1234168 w 7"/>
              <a:gd name="T7" fmla="*/ 157543 h 12"/>
              <a:gd name="T8" fmla="*/ 822779 w 7"/>
              <a:gd name="T9" fmla="*/ 315086 h 12"/>
              <a:gd name="T10" fmla="*/ 411389 w 7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2">
                <a:moveTo>
                  <a:pt x="2" y="11"/>
                </a:moveTo>
                <a:cubicBezTo>
                  <a:pt x="0" y="6"/>
                  <a:pt x="2" y="2"/>
                  <a:pt x="4" y="1"/>
                </a:cubicBezTo>
                <a:cubicBezTo>
                  <a:pt x="4" y="0"/>
                  <a:pt x="5" y="0"/>
                  <a:pt x="5" y="0"/>
                </a:cubicBezTo>
                <a:lnTo>
                  <a:pt x="6" y="1"/>
                </a:lnTo>
                <a:cubicBezTo>
                  <a:pt x="6" y="1"/>
                  <a:pt x="5" y="1"/>
                  <a:pt x="4" y="2"/>
                </a:cubicBezTo>
                <a:cubicBezTo>
                  <a:pt x="4" y="2"/>
                  <a:pt x="2" y="3"/>
                  <a:pt x="2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6" name="Freeform 3662">
            <a:extLst>
              <a:ext uri="{FF2B5EF4-FFF2-40B4-BE49-F238E27FC236}">
                <a16:creationId xmlns:a16="http://schemas.microsoft.com/office/drawing/2014/main" id="{67FDAC7F-6C1F-C94F-963A-0FF85AC72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2339975"/>
            <a:ext cx="3175" cy="1588"/>
          </a:xfrm>
          <a:custGeom>
            <a:avLst/>
            <a:gdLst>
              <a:gd name="T0" fmla="*/ 1234168 w 7"/>
              <a:gd name="T1" fmla="*/ 403352 h 5"/>
              <a:gd name="T2" fmla="*/ 617311 w 7"/>
              <a:gd name="T3" fmla="*/ 302673 h 5"/>
              <a:gd name="T4" fmla="*/ 617311 w 7"/>
              <a:gd name="T5" fmla="*/ 302673 h 5"/>
              <a:gd name="T6" fmla="*/ 0 w 7"/>
              <a:gd name="T7" fmla="*/ 201676 h 5"/>
              <a:gd name="T8" fmla="*/ 0 w 7"/>
              <a:gd name="T9" fmla="*/ 0 h 5"/>
              <a:gd name="T10" fmla="*/ 822779 w 7"/>
              <a:gd name="T11" fmla="*/ 302673 h 5"/>
              <a:gd name="T12" fmla="*/ 1234168 w 7"/>
              <a:gd name="T13" fmla="*/ 4033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">
                <a:moveTo>
                  <a:pt x="6" y="4"/>
                </a:moveTo>
                <a:cubicBezTo>
                  <a:pt x="6" y="4"/>
                  <a:pt x="4" y="4"/>
                  <a:pt x="3" y="3"/>
                </a:cubicBezTo>
                <a:cubicBezTo>
                  <a:pt x="3" y="3"/>
                  <a:pt x="1" y="2"/>
                  <a:pt x="0" y="2"/>
                </a:cubicBezTo>
                <a:lnTo>
                  <a:pt x="0" y="0"/>
                </a:lnTo>
                <a:cubicBezTo>
                  <a:pt x="1" y="2"/>
                  <a:pt x="4" y="3"/>
                  <a:pt x="4" y="3"/>
                </a:cubicBezTo>
                <a:cubicBezTo>
                  <a:pt x="5" y="4"/>
                  <a:pt x="6" y="4"/>
                  <a:pt x="6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7" name="Freeform 3663">
            <a:extLst>
              <a:ext uri="{FF2B5EF4-FFF2-40B4-BE49-F238E27FC236}">
                <a16:creationId xmlns:a16="http://schemas.microsoft.com/office/drawing/2014/main" id="{590E194A-CC8F-834B-9612-7A77876EA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33625"/>
            <a:ext cx="1588" cy="1588"/>
          </a:xfrm>
          <a:custGeom>
            <a:avLst/>
            <a:gdLst>
              <a:gd name="T0" fmla="*/ 201676 w 5"/>
              <a:gd name="T1" fmla="*/ 472827 h 4"/>
              <a:gd name="T2" fmla="*/ 0 w 5"/>
              <a:gd name="T3" fmla="*/ 315218 h 4"/>
              <a:gd name="T4" fmla="*/ 201676 w 5"/>
              <a:gd name="T5" fmla="*/ 0 h 4"/>
              <a:gd name="T6" fmla="*/ 403352 w 5"/>
              <a:gd name="T7" fmla="*/ 157609 h 4"/>
              <a:gd name="T8" fmla="*/ 201676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4" y="0"/>
                  <a:pt x="4" y="1"/>
                  <a:pt x="4" y="1"/>
                </a:cubicBezTo>
                <a:cubicBezTo>
                  <a:pt x="4" y="1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8" name="Freeform 3664">
            <a:extLst>
              <a:ext uri="{FF2B5EF4-FFF2-40B4-BE49-F238E27FC236}">
                <a16:creationId xmlns:a16="http://schemas.microsoft.com/office/drawing/2014/main" id="{3C6F0918-B6E1-0D4C-9F9C-B3C221A5D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33625"/>
            <a:ext cx="1587" cy="1588"/>
          </a:xfrm>
          <a:custGeom>
            <a:avLst/>
            <a:gdLst>
              <a:gd name="T0" fmla="*/ 315020 w 4"/>
              <a:gd name="T1" fmla="*/ 560564 h 3"/>
              <a:gd name="T2" fmla="*/ 0 w 4"/>
              <a:gd name="T3" fmla="*/ 280017 h 3"/>
              <a:gd name="T4" fmla="*/ 315020 w 4"/>
              <a:gd name="T5" fmla="*/ 0 h 3"/>
              <a:gd name="T6" fmla="*/ 472133 w 4"/>
              <a:gd name="T7" fmla="*/ 0 h 3"/>
              <a:gd name="T8" fmla="*/ 315020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2" y="2"/>
                </a:moveTo>
                <a:cubicBezTo>
                  <a:pt x="1" y="2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lnTo>
                  <a:pt x="3" y="0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19" name="Freeform 3665">
            <a:extLst>
              <a:ext uri="{FF2B5EF4-FFF2-40B4-BE49-F238E27FC236}">
                <a16:creationId xmlns:a16="http://schemas.microsoft.com/office/drawing/2014/main" id="{A5B1D38E-AAF6-2E48-BE21-C07A60EDB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14575"/>
            <a:ext cx="3175" cy="3175"/>
          </a:xfrm>
          <a:custGeom>
            <a:avLst/>
            <a:gdLst>
              <a:gd name="T0" fmla="*/ 124531 w 9"/>
              <a:gd name="T1" fmla="*/ 666461 h 11"/>
              <a:gd name="T2" fmla="*/ 124531 w 9"/>
              <a:gd name="T3" fmla="*/ 833005 h 11"/>
              <a:gd name="T4" fmla="*/ 124531 w 9"/>
              <a:gd name="T5" fmla="*/ 666461 h 11"/>
              <a:gd name="T6" fmla="*/ 871008 w 9"/>
              <a:gd name="T7" fmla="*/ 583045 h 11"/>
              <a:gd name="T8" fmla="*/ 746831 w 9"/>
              <a:gd name="T9" fmla="*/ 416502 h 11"/>
              <a:gd name="T10" fmla="*/ 871008 w 9"/>
              <a:gd name="T11" fmla="*/ 0 h 11"/>
              <a:gd name="T12" fmla="*/ 871008 w 9"/>
              <a:gd name="T13" fmla="*/ 416502 h 11"/>
              <a:gd name="T14" fmla="*/ 871008 w 9"/>
              <a:gd name="T15" fmla="*/ 583045 h 11"/>
              <a:gd name="T16" fmla="*/ 995539 w 9"/>
              <a:gd name="T17" fmla="*/ 749877 h 11"/>
              <a:gd name="T18" fmla="*/ 871008 w 9"/>
              <a:gd name="T19" fmla="*/ 833005 h 11"/>
              <a:gd name="T20" fmla="*/ 871008 w 9"/>
              <a:gd name="T21" fmla="*/ 58304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1" y="8"/>
                </a:moveTo>
                <a:lnTo>
                  <a:pt x="1" y="10"/>
                </a:lnTo>
                <a:cubicBezTo>
                  <a:pt x="0" y="10"/>
                  <a:pt x="0" y="9"/>
                  <a:pt x="1" y="8"/>
                </a:cubicBezTo>
                <a:close/>
                <a:moveTo>
                  <a:pt x="7" y="7"/>
                </a:moveTo>
                <a:lnTo>
                  <a:pt x="6" y="5"/>
                </a:lnTo>
                <a:cubicBezTo>
                  <a:pt x="6" y="3"/>
                  <a:pt x="4" y="1"/>
                  <a:pt x="7" y="0"/>
                </a:cubicBezTo>
                <a:cubicBezTo>
                  <a:pt x="6" y="2"/>
                  <a:pt x="6" y="3"/>
                  <a:pt x="7" y="5"/>
                </a:cubicBezTo>
                <a:lnTo>
                  <a:pt x="7" y="7"/>
                </a:lnTo>
                <a:cubicBezTo>
                  <a:pt x="8" y="8"/>
                  <a:pt x="8" y="9"/>
                  <a:pt x="8" y="9"/>
                </a:cubicBezTo>
                <a:lnTo>
                  <a:pt x="7" y="10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0" name="Freeform 3666">
            <a:extLst>
              <a:ext uri="{FF2B5EF4-FFF2-40B4-BE49-F238E27FC236}">
                <a16:creationId xmlns:a16="http://schemas.microsoft.com/office/drawing/2014/main" id="{43730D38-A958-BF4C-A379-4F4496D29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2314575"/>
            <a:ext cx="1588" cy="1588"/>
          </a:xfrm>
          <a:custGeom>
            <a:avLst/>
            <a:gdLst>
              <a:gd name="T0" fmla="*/ 403352 w 5"/>
              <a:gd name="T1" fmla="*/ 0 h 2"/>
              <a:gd name="T2" fmla="*/ 403352 w 5"/>
              <a:gd name="T3" fmla="*/ 630436 h 2"/>
              <a:gd name="T4" fmla="*/ 0 w 5"/>
              <a:gd name="T5" fmla="*/ 0 h 2"/>
              <a:gd name="T6" fmla="*/ 403352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4" y="0"/>
                </a:moveTo>
                <a:lnTo>
                  <a:pt x="4" y="1"/>
                </a:lnTo>
                <a:cubicBezTo>
                  <a:pt x="4" y="1"/>
                  <a:pt x="2" y="0"/>
                  <a:pt x="0" y="0"/>
                </a:cubicBezTo>
                <a:lnTo>
                  <a:pt x="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1" name="Freeform 3667">
            <a:extLst>
              <a:ext uri="{FF2B5EF4-FFF2-40B4-BE49-F238E27FC236}">
                <a16:creationId xmlns:a16="http://schemas.microsoft.com/office/drawing/2014/main" id="{BB659E4D-28C8-3F4C-96CB-0C4A16E61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14575"/>
            <a:ext cx="3175" cy="1588"/>
          </a:xfrm>
          <a:custGeom>
            <a:avLst/>
            <a:gdLst>
              <a:gd name="T0" fmla="*/ 1234168 w 7"/>
              <a:gd name="T1" fmla="*/ 201676 h 5"/>
              <a:gd name="T2" fmla="*/ 617311 w 7"/>
              <a:gd name="T3" fmla="*/ 403352 h 5"/>
              <a:gd name="T4" fmla="*/ 411389 w 7"/>
              <a:gd name="T5" fmla="*/ 201676 h 5"/>
              <a:gd name="T6" fmla="*/ 1234168 w 7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6" y="2"/>
                </a:moveTo>
                <a:cubicBezTo>
                  <a:pt x="6" y="4"/>
                  <a:pt x="6" y="4"/>
                  <a:pt x="3" y="4"/>
                </a:cubicBezTo>
                <a:cubicBezTo>
                  <a:pt x="5" y="4"/>
                  <a:pt x="0" y="4"/>
                  <a:pt x="2" y="2"/>
                </a:cubicBezTo>
                <a:cubicBezTo>
                  <a:pt x="5" y="0"/>
                  <a:pt x="6" y="1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2" name="Freeform 3668">
            <a:extLst>
              <a:ext uri="{FF2B5EF4-FFF2-40B4-BE49-F238E27FC236}">
                <a16:creationId xmlns:a16="http://schemas.microsoft.com/office/drawing/2014/main" id="{FEC57D92-CE7A-184D-913A-A5F4B7489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14575"/>
            <a:ext cx="1588" cy="1588"/>
          </a:xfrm>
          <a:custGeom>
            <a:avLst/>
            <a:gdLst>
              <a:gd name="T0" fmla="*/ 302673 w 5"/>
              <a:gd name="T1" fmla="*/ 403352 h 5"/>
              <a:gd name="T2" fmla="*/ 100997 w 5"/>
              <a:gd name="T3" fmla="*/ 403352 h 5"/>
              <a:gd name="T4" fmla="*/ 0 w 5"/>
              <a:gd name="T5" fmla="*/ 201676 h 5"/>
              <a:gd name="T6" fmla="*/ 302673 w 5"/>
              <a:gd name="T7" fmla="*/ 0 h 5"/>
              <a:gd name="T8" fmla="*/ 403352 w 5"/>
              <a:gd name="T9" fmla="*/ 201676 h 5"/>
              <a:gd name="T10" fmla="*/ 302673 w 5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3" y="4"/>
                </a:moveTo>
                <a:lnTo>
                  <a:pt x="1" y="4"/>
                </a:lnTo>
                <a:cubicBezTo>
                  <a:pt x="0" y="4"/>
                  <a:pt x="0" y="2"/>
                  <a:pt x="0" y="2"/>
                </a:cubicBezTo>
                <a:cubicBezTo>
                  <a:pt x="1" y="1"/>
                  <a:pt x="1" y="0"/>
                  <a:pt x="3" y="0"/>
                </a:cubicBezTo>
                <a:lnTo>
                  <a:pt x="4" y="2"/>
                </a:lnTo>
                <a:cubicBezTo>
                  <a:pt x="4" y="4"/>
                  <a:pt x="4" y="4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3" name="Freeform 3669">
            <a:extLst>
              <a:ext uri="{FF2B5EF4-FFF2-40B4-BE49-F238E27FC236}">
                <a16:creationId xmlns:a16="http://schemas.microsoft.com/office/drawing/2014/main" id="{511A41C3-C314-CD42-A99C-A35ED8C02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7188" y="2314575"/>
            <a:ext cx="1587" cy="1588"/>
          </a:xfrm>
          <a:custGeom>
            <a:avLst/>
            <a:gdLst>
              <a:gd name="T0" fmla="*/ 315020 w 4"/>
              <a:gd name="T1" fmla="*/ 403352 h 5"/>
              <a:gd name="T2" fmla="*/ 0 w 4"/>
              <a:gd name="T3" fmla="*/ 201676 h 5"/>
              <a:gd name="T4" fmla="*/ 315020 w 4"/>
              <a:gd name="T5" fmla="*/ 0 h 5"/>
              <a:gd name="T6" fmla="*/ 472133 w 4"/>
              <a:gd name="T7" fmla="*/ 201676 h 5"/>
              <a:gd name="T8" fmla="*/ 315020 w 4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2" y="4"/>
                </a:moveTo>
                <a:cubicBezTo>
                  <a:pt x="0" y="4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2" y="0"/>
                  <a:pt x="3" y="1"/>
                  <a:pt x="3" y="2"/>
                </a:cubicBezTo>
                <a:lnTo>
                  <a:pt x="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4" name="Freeform 3670">
            <a:extLst>
              <a:ext uri="{FF2B5EF4-FFF2-40B4-BE49-F238E27FC236}">
                <a16:creationId xmlns:a16="http://schemas.microsoft.com/office/drawing/2014/main" id="{33B8CD12-0B80-0940-8005-E3C3FD613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19338"/>
            <a:ext cx="3175" cy="1587"/>
          </a:xfrm>
          <a:custGeom>
            <a:avLst/>
            <a:gdLst>
              <a:gd name="T0" fmla="*/ 630238 w 8"/>
              <a:gd name="T1" fmla="*/ 279841 h 3"/>
              <a:gd name="T2" fmla="*/ 472678 w 8"/>
              <a:gd name="T3" fmla="*/ 279841 h 3"/>
              <a:gd name="T4" fmla="*/ 0 w 8"/>
              <a:gd name="T5" fmla="*/ 559682 h 3"/>
              <a:gd name="T6" fmla="*/ 472678 w 8"/>
              <a:gd name="T7" fmla="*/ 0 h 3"/>
              <a:gd name="T8" fmla="*/ 787400 w 8"/>
              <a:gd name="T9" fmla="*/ 279841 h 3"/>
              <a:gd name="T10" fmla="*/ 1102519 w 8"/>
              <a:gd name="T11" fmla="*/ 279841 h 3"/>
              <a:gd name="T12" fmla="*/ 1102519 w 8"/>
              <a:gd name="T13" fmla="*/ 559682 h 3"/>
              <a:gd name="T14" fmla="*/ 630238 w 8"/>
              <a:gd name="T15" fmla="*/ 279841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3">
                <a:moveTo>
                  <a:pt x="4" y="1"/>
                </a:moveTo>
                <a:lnTo>
                  <a:pt x="3" y="1"/>
                </a:lnTo>
                <a:cubicBezTo>
                  <a:pt x="1" y="1"/>
                  <a:pt x="1" y="1"/>
                  <a:pt x="0" y="2"/>
                </a:cubicBezTo>
                <a:cubicBezTo>
                  <a:pt x="0" y="2"/>
                  <a:pt x="1" y="0"/>
                  <a:pt x="3" y="0"/>
                </a:cubicBezTo>
                <a:lnTo>
                  <a:pt x="5" y="1"/>
                </a:lnTo>
                <a:cubicBezTo>
                  <a:pt x="6" y="0"/>
                  <a:pt x="7" y="1"/>
                  <a:pt x="7" y="1"/>
                </a:cubicBezTo>
                <a:lnTo>
                  <a:pt x="7" y="2"/>
                </a:lnTo>
                <a:cubicBezTo>
                  <a:pt x="7" y="2"/>
                  <a:pt x="7" y="1"/>
                  <a:pt x="4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5" name="Freeform 3671">
            <a:extLst>
              <a:ext uri="{FF2B5EF4-FFF2-40B4-BE49-F238E27FC236}">
                <a16:creationId xmlns:a16="http://schemas.microsoft.com/office/drawing/2014/main" id="{1EC0FFEF-4ACC-F04B-83FE-D333407E7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19338"/>
            <a:ext cx="3175" cy="1587"/>
          </a:xfrm>
          <a:custGeom>
            <a:avLst/>
            <a:gdLst>
              <a:gd name="T0" fmla="*/ 806450 w 10"/>
              <a:gd name="T1" fmla="*/ 630039 h 2"/>
              <a:gd name="T2" fmla="*/ 403225 w 10"/>
              <a:gd name="T3" fmla="*/ 630039 h 2"/>
              <a:gd name="T4" fmla="*/ 0 w 10"/>
              <a:gd name="T5" fmla="*/ 630039 h 2"/>
              <a:gd name="T6" fmla="*/ 403225 w 10"/>
              <a:gd name="T7" fmla="*/ 0 h 2"/>
              <a:gd name="T8" fmla="*/ 907415 w 10"/>
              <a:gd name="T9" fmla="*/ 0 h 2"/>
              <a:gd name="T10" fmla="*/ 806450 w 10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">
                <a:moveTo>
                  <a:pt x="8" y="1"/>
                </a:moveTo>
                <a:cubicBezTo>
                  <a:pt x="8" y="1"/>
                  <a:pt x="5" y="1"/>
                  <a:pt x="4" y="1"/>
                </a:cubicBezTo>
                <a:cubicBezTo>
                  <a:pt x="2" y="1"/>
                  <a:pt x="2" y="1"/>
                  <a:pt x="0" y="1"/>
                </a:cubicBezTo>
                <a:lnTo>
                  <a:pt x="4" y="0"/>
                </a:lnTo>
                <a:cubicBezTo>
                  <a:pt x="5" y="0"/>
                  <a:pt x="8" y="0"/>
                  <a:pt x="9" y="0"/>
                </a:cubicBezTo>
                <a:lnTo>
                  <a:pt x="8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6" name="Freeform 3672">
            <a:extLst>
              <a:ext uri="{FF2B5EF4-FFF2-40B4-BE49-F238E27FC236}">
                <a16:creationId xmlns:a16="http://schemas.microsoft.com/office/drawing/2014/main" id="{9F3FE3F5-F41B-8D4F-A21E-E6D89F0E0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2319338"/>
            <a:ext cx="3175" cy="1587"/>
          </a:xfrm>
          <a:custGeom>
            <a:avLst/>
            <a:gdLst>
              <a:gd name="T0" fmla="*/ 630238 w 8"/>
              <a:gd name="T1" fmla="*/ 630039 h 2"/>
              <a:gd name="T2" fmla="*/ 0 w 8"/>
              <a:gd name="T3" fmla="*/ 0 h 2"/>
              <a:gd name="T4" fmla="*/ 0 w 8"/>
              <a:gd name="T5" fmla="*/ 0 h 2"/>
              <a:gd name="T6" fmla="*/ 1102519 w 8"/>
              <a:gd name="T7" fmla="*/ 0 h 2"/>
              <a:gd name="T8" fmla="*/ 630238 w 8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">
                <a:moveTo>
                  <a:pt x="4" y="1"/>
                </a:moveTo>
                <a:cubicBezTo>
                  <a:pt x="2" y="1"/>
                  <a:pt x="1" y="1"/>
                  <a:pt x="0" y="0"/>
                </a:cubicBezTo>
                <a:cubicBezTo>
                  <a:pt x="3" y="1"/>
                  <a:pt x="4" y="1"/>
                  <a:pt x="7" y="0"/>
                </a:cubicBezTo>
                <a:cubicBezTo>
                  <a:pt x="6" y="1"/>
                  <a:pt x="4" y="1"/>
                  <a:pt x="4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7" name="Freeform 3673">
            <a:extLst>
              <a:ext uri="{FF2B5EF4-FFF2-40B4-BE49-F238E27FC236}">
                <a16:creationId xmlns:a16="http://schemas.microsoft.com/office/drawing/2014/main" id="{87CA854A-C3AD-1A43-AB05-02755E2C2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314575"/>
            <a:ext cx="3175" cy="1588"/>
          </a:xfrm>
          <a:custGeom>
            <a:avLst/>
            <a:gdLst>
              <a:gd name="T0" fmla="*/ 1028700 w 7"/>
              <a:gd name="T1" fmla="*/ 157609 h 4"/>
              <a:gd name="T2" fmla="*/ 1234168 w 7"/>
              <a:gd name="T3" fmla="*/ 157609 h 4"/>
              <a:gd name="T4" fmla="*/ 1028700 w 7"/>
              <a:gd name="T5" fmla="*/ 472827 h 4"/>
              <a:gd name="T6" fmla="*/ 205921 w 7"/>
              <a:gd name="T7" fmla="*/ 472827 h 4"/>
              <a:gd name="T8" fmla="*/ 0 w 7"/>
              <a:gd name="T9" fmla="*/ 157609 h 4"/>
              <a:gd name="T10" fmla="*/ 205921 w 7"/>
              <a:gd name="T11" fmla="*/ 157609 h 4"/>
              <a:gd name="T12" fmla="*/ 1028700 w 7"/>
              <a:gd name="T13" fmla="*/ 157609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5" y="1"/>
                </a:moveTo>
                <a:lnTo>
                  <a:pt x="6" y="1"/>
                </a:lnTo>
                <a:cubicBezTo>
                  <a:pt x="6" y="3"/>
                  <a:pt x="5" y="3"/>
                  <a:pt x="5" y="3"/>
                </a:cubicBezTo>
                <a:lnTo>
                  <a:pt x="1" y="3"/>
                </a:lnTo>
                <a:cubicBezTo>
                  <a:pt x="0" y="3"/>
                  <a:pt x="0" y="1"/>
                  <a:pt x="0" y="1"/>
                </a:cubicBezTo>
                <a:lnTo>
                  <a:pt x="1" y="1"/>
                </a:lnTo>
                <a:cubicBezTo>
                  <a:pt x="3" y="0"/>
                  <a:pt x="5" y="1"/>
                  <a:pt x="5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8" name="Freeform 3674">
            <a:extLst>
              <a:ext uri="{FF2B5EF4-FFF2-40B4-BE49-F238E27FC236}">
                <a16:creationId xmlns:a16="http://schemas.microsoft.com/office/drawing/2014/main" id="{582E0E05-E561-744A-9B1E-C025286FF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314575"/>
            <a:ext cx="3175" cy="1588"/>
          </a:xfrm>
          <a:custGeom>
            <a:avLst/>
            <a:gdLst>
              <a:gd name="T0" fmla="*/ 0 w 7"/>
              <a:gd name="T1" fmla="*/ 280017 h 3"/>
              <a:gd name="T2" fmla="*/ 822779 w 7"/>
              <a:gd name="T3" fmla="*/ 0 h 3"/>
              <a:gd name="T4" fmla="*/ 1234168 w 7"/>
              <a:gd name="T5" fmla="*/ 280017 h 3"/>
              <a:gd name="T6" fmla="*/ 822779 w 7"/>
              <a:gd name="T7" fmla="*/ 280017 h 3"/>
              <a:gd name="T8" fmla="*/ 205921 w 7"/>
              <a:gd name="T9" fmla="*/ 280017 h 3"/>
              <a:gd name="T10" fmla="*/ 205921 w 7"/>
              <a:gd name="T11" fmla="*/ 560564 h 3"/>
              <a:gd name="T12" fmla="*/ 0 w 7"/>
              <a:gd name="T13" fmla="*/ 28001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3">
                <a:moveTo>
                  <a:pt x="0" y="1"/>
                </a:moveTo>
                <a:lnTo>
                  <a:pt x="4" y="0"/>
                </a:lnTo>
                <a:cubicBezTo>
                  <a:pt x="5" y="0"/>
                  <a:pt x="6" y="1"/>
                  <a:pt x="6" y="1"/>
                </a:cubicBezTo>
                <a:lnTo>
                  <a:pt x="4" y="1"/>
                </a:lnTo>
                <a:lnTo>
                  <a:pt x="1" y="1"/>
                </a:lnTo>
                <a:lnTo>
                  <a:pt x="1" y="2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29" name="Freeform 3675">
            <a:extLst>
              <a:ext uri="{FF2B5EF4-FFF2-40B4-BE49-F238E27FC236}">
                <a16:creationId xmlns:a16="http://schemas.microsoft.com/office/drawing/2014/main" id="{2BB6439B-57DD-EC49-AF70-64E304FE0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2314575"/>
            <a:ext cx="1588" cy="1588"/>
          </a:xfrm>
          <a:custGeom>
            <a:avLst/>
            <a:gdLst>
              <a:gd name="T0" fmla="*/ 201676 w 5"/>
              <a:gd name="T1" fmla="*/ 472827 h 4"/>
              <a:gd name="T2" fmla="*/ 0 w 5"/>
              <a:gd name="T3" fmla="*/ 157609 h 4"/>
              <a:gd name="T4" fmla="*/ 201676 w 5"/>
              <a:gd name="T5" fmla="*/ 0 h 4"/>
              <a:gd name="T6" fmla="*/ 403352 w 5"/>
              <a:gd name="T7" fmla="*/ 157609 h 4"/>
              <a:gd name="T8" fmla="*/ 201676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0" y="3"/>
                  <a:pt x="0" y="1"/>
                </a:cubicBezTo>
                <a:lnTo>
                  <a:pt x="2" y="0"/>
                </a:lnTo>
                <a:cubicBezTo>
                  <a:pt x="3" y="0"/>
                  <a:pt x="4" y="1"/>
                  <a:pt x="4" y="1"/>
                </a:cubicBezTo>
                <a:cubicBezTo>
                  <a:pt x="4" y="3"/>
                  <a:pt x="3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0" name="Freeform 3676">
            <a:extLst>
              <a:ext uri="{FF2B5EF4-FFF2-40B4-BE49-F238E27FC236}">
                <a16:creationId xmlns:a16="http://schemas.microsoft.com/office/drawing/2014/main" id="{5457E608-3281-4E46-A583-6AE2102EA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2347913"/>
            <a:ext cx="23813" cy="50800"/>
          </a:xfrm>
          <a:custGeom>
            <a:avLst/>
            <a:gdLst>
              <a:gd name="T0" fmla="*/ 7112733 w 68"/>
              <a:gd name="T1" fmla="*/ 2633254 h 140"/>
              <a:gd name="T2" fmla="*/ 7357867 w 68"/>
              <a:gd name="T3" fmla="*/ 9348289 h 140"/>
              <a:gd name="T4" fmla="*/ 7480784 w 68"/>
              <a:gd name="T5" fmla="*/ 11191603 h 140"/>
              <a:gd name="T6" fmla="*/ 8216536 w 68"/>
              <a:gd name="T7" fmla="*/ 17248051 h 140"/>
              <a:gd name="T8" fmla="*/ 6622115 w 68"/>
              <a:gd name="T9" fmla="*/ 18169709 h 140"/>
              <a:gd name="T10" fmla="*/ 5028045 w 68"/>
              <a:gd name="T11" fmla="*/ 16721546 h 140"/>
              <a:gd name="T12" fmla="*/ 4659994 w 68"/>
              <a:gd name="T13" fmla="*/ 9348289 h 140"/>
              <a:gd name="T14" fmla="*/ 3679109 w 68"/>
              <a:gd name="T15" fmla="*/ 5793377 h 140"/>
              <a:gd name="T16" fmla="*/ 2943357 w 68"/>
              <a:gd name="T17" fmla="*/ 7899763 h 140"/>
              <a:gd name="T18" fmla="*/ 2697873 w 68"/>
              <a:gd name="T19" fmla="*/ 8953137 h 140"/>
              <a:gd name="T20" fmla="*/ 2943357 w 68"/>
              <a:gd name="T21" fmla="*/ 16589829 h 140"/>
              <a:gd name="T22" fmla="*/ 490618 w 68"/>
              <a:gd name="T23" fmla="*/ 16721546 h 140"/>
              <a:gd name="T24" fmla="*/ 0 w 68"/>
              <a:gd name="T25" fmla="*/ 16589829 h 140"/>
              <a:gd name="T26" fmla="*/ 490618 w 68"/>
              <a:gd name="T27" fmla="*/ 9480006 h 140"/>
              <a:gd name="T28" fmla="*/ 735752 w 68"/>
              <a:gd name="T29" fmla="*/ 7241540 h 140"/>
              <a:gd name="T30" fmla="*/ 1103803 w 68"/>
              <a:gd name="T31" fmla="*/ 1053374 h 140"/>
              <a:gd name="T32" fmla="*/ 1226370 w 68"/>
              <a:gd name="T33" fmla="*/ 263434 h 140"/>
              <a:gd name="T34" fmla="*/ 2330172 w 68"/>
              <a:gd name="T35" fmla="*/ 263434 h 140"/>
              <a:gd name="T36" fmla="*/ 4414860 w 68"/>
              <a:gd name="T37" fmla="*/ 263434 h 140"/>
              <a:gd name="T38" fmla="*/ 6376981 w 68"/>
              <a:gd name="T39" fmla="*/ 0 h 140"/>
              <a:gd name="T40" fmla="*/ 7112733 w 68"/>
              <a:gd name="T41" fmla="*/ 2633254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140">
                <a:moveTo>
                  <a:pt x="58" y="20"/>
                </a:moveTo>
                <a:cubicBezTo>
                  <a:pt x="60" y="32"/>
                  <a:pt x="60" y="68"/>
                  <a:pt x="60" y="71"/>
                </a:cubicBezTo>
                <a:cubicBezTo>
                  <a:pt x="60" y="74"/>
                  <a:pt x="59" y="75"/>
                  <a:pt x="61" y="85"/>
                </a:cubicBezTo>
                <a:cubicBezTo>
                  <a:pt x="66" y="113"/>
                  <a:pt x="67" y="129"/>
                  <a:pt x="67" y="131"/>
                </a:cubicBezTo>
                <a:cubicBezTo>
                  <a:pt x="66" y="134"/>
                  <a:pt x="56" y="139"/>
                  <a:pt x="54" y="138"/>
                </a:cubicBezTo>
                <a:cubicBezTo>
                  <a:pt x="53" y="137"/>
                  <a:pt x="41" y="127"/>
                  <a:pt x="41" y="127"/>
                </a:cubicBezTo>
                <a:cubicBezTo>
                  <a:pt x="40" y="124"/>
                  <a:pt x="39" y="74"/>
                  <a:pt x="38" y="71"/>
                </a:cubicBezTo>
                <a:cubicBezTo>
                  <a:pt x="38" y="66"/>
                  <a:pt x="30" y="44"/>
                  <a:pt x="30" y="44"/>
                </a:cubicBezTo>
                <a:cubicBezTo>
                  <a:pt x="30" y="46"/>
                  <a:pt x="25" y="56"/>
                  <a:pt x="24" y="60"/>
                </a:cubicBezTo>
                <a:cubicBezTo>
                  <a:pt x="23" y="63"/>
                  <a:pt x="22" y="68"/>
                  <a:pt x="22" y="68"/>
                </a:cubicBezTo>
                <a:cubicBezTo>
                  <a:pt x="25" y="88"/>
                  <a:pt x="24" y="124"/>
                  <a:pt x="24" y="126"/>
                </a:cubicBezTo>
                <a:cubicBezTo>
                  <a:pt x="24" y="129"/>
                  <a:pt x="4" y="127"/>
                  <a:pt x="4" y="127"/>
                </a:cubicBezTo>
                <a:lnTo>
                  <a:pt x="0" y="126"/>
                </a:lnTo>
                <a:cubicBezTo>
                  <a:pt x="0" y="112"/>
                  <a:pt x="4" y="85"/>
                  <a:pt x="4" y="72"/>
                </a:cubicBezTo>
                <a:cubicBezTo>
                  <a:pt x="4" y="60"/>
                  <a:pt x="6" y="55"/>
                  <a:pt x="6" y="55"/>
                </a:cubicBezTo>
                <a:cubicBezTo>
                  <a:pt x="6" y="46"/>
                  <a:pt x="8" y="15"/>
                  <a:pt x="9" y="8"/>
                </a:cubicBezTo>
                <a:cubicBezTo>
                  <a:pt x="9" y="5"/>
                  <a:pt x="10" y="2"/>
                  <a:pt x="10" y="2"/>
                </a:cubicBezTo>
                <a:cubicBezTo>
                  <a:pt x="10" y="2"/>
                  <a:pt x="15" y="2"/>
                  <a:pt x="19" y="2"/>
                </a:cubicBezTo>
                <a:cubicBezTo>
                  <a:pt x="24" y="3"/>
                  <a:pt x="27" y="3"/>
                  <a:pt x="36" y="2"/>
                </a:cubicBezTo>
                <a:cubicBezTo>
                  <a:pt x="45" y="2"/>
                  <a:pt x="52" y="0"/>
                  <a:pt x="52" y="0"/>
                </a:cubicBezTo>
                <a:cubicBezTo>
                  <a:pt x="52" y="0"/>
                  <a:pt x="56" y="10"/>
                  <a:pt x="58" y="2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1" name="Freeform 3677">
            <a:extLst>
              <a:ext uri="{FF2B5EF4-FFF2-40B4-BE49-F238E27FC236}">
                <a16:creationId xmlns:a16="http://schemas.microsoft.com/office/drawing/2014/main" id="{21A65FF7-464D-AA49-BB8F-C578926D8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2347913"/>
            <a:ext cx="23813" cy="50800"/>
          </a:xfrm>
          <a:custGeom>
            <a:avLst/>
            <a:gdLst>
              <a:gd name="T0" fmla="*/ 6622115 w 68"/>
              <a:gd name="T1" fmla="*/ 18432360 h 139"/>
              <a:gd name="T2" fmla="*/ 4782561 w 68"/>
              <a:gd name="T3" fmla="*/ 12020961 h 139"/>
              <a:gd name="T4" fmla="*/ 4046809 w 68"/>
              <a:gd name="T5" fmla="*/ 7079108 h 139"/>
              <a:gd name="T6" fmla="*/ 4905478 w 68"/>
              <a:gd name="T7" fmla="*/ 12020961 h 139"/>
              <a:gd name="T8" fmla="*/ 6622115 w 68"/>
              <a:gd name="T9" fmla="*/ 18298599 h 139"/>
              <a:gd name="T10" fmla="*/ 8093969 w 68"/>
              <a:gd name="T11" fmla="*/ 17497128 h 139"/>
              <a:gd name="T12" fmla="*/ 7235300 w 68"/>
              <a:gd name="T13" fmla="*/ 9750311 h 139"/>
              <a:gd name="T14" fmla="*/ 6990166 w 68"/>
              <a:gd name="T15" fmla="*/ 2671203 h 139"/>
              <a:gd name="T16" fmla="*/ 4414860 w 68"/>
              <a:gd name="T17" fmla="*/ 267157 h 139"/>
              <a:gd name="T18" fmla="*/ 1226370 w 68"/>
              <a:gd name="T19" fmla="*/ 267157 h 139"/>
              <a:gd name="T20" fmla="*/ 858319 w 68"/>
              <a:gd name="T21" fmla="*/ 3606435 h 139"/>
              <a:gd name="T22" fmla="*/ 613185 w 68"/>
              <a:gd name="T23" fmla="*/ 9616915 h 139"/>
              <a:gd name="T24" fmla="*/ 122567 w 68"/>
              <a:gd name="T25" fmla="*/ 16829419 h 139"/>
              <a:gd name="T26" fmla="*/ 0 w 68"/>
              <a:gd name="T27" fmla="*/ 16962814 h 139"/>
              <a:gd name="T28" fmla="*/ 490618 w 68"/>
              <a:gd name="T29" fmla="*/ 9616915 h 139"/>
              <a:gd name="T30" fmla="*/ 735752 w 68"/>
              <a:gd name="T31" fmla="*/ 3606435 h 139"/>
              <a:gd name="T32" fmla="*/ 1226370 w 68"/>
              <a:gd name="T33" fmla="*/ 0 h 139"/>
              <a:gd name="T34" fmla="*/ 4414860 w 68"/>
              <a:gd name="T35" fmla="*/ 267157 h 139"/>
              <a:gd name="T36" fmla="*/ 6376981 w 68"/>
              <a:gd name="T37" fmla="*/ 0 h 139"/>
              <a:gd name="T38" fmla="*/ 7480784 w 68"/>
              <a:gd name="T39" fmla="*/ 9483154 h 139"/>
              <a:gd name="T40" fmla="*/ 7480784 w 68"/>
              <a:gd name="T41" fmla="*/ 11219491 h 139"/>
              <a:gd name="T42" fmla="*/ 6745032 w 68"/>
              <a:gd name="T43" fmla="*/ 18432360 h 139"/>
              <a:gd name="T44" fmla="*/ 2943357 w 68"/>
              <a:gd name="T45" fmla="*/ 16562262 h 139"/>
              <a:gd name="T46" fmla="*/ 1839554 w 68"/>
              <a:gd name="T47" fmla="*/ 17096576 h 139"/>
              <a:gd name="T48" fmla="*/ 3679109 w 68"/>
              <a:gd name="T49" fmla="*/ 5877085 h 139"/>
              <a:gd name="T50" fmla="*/ 3679109 w 68"/>
              <a:gd name="T51" fmla="*/ 5877085 h 139"/>
              <a:gd name="T52" fmla="*/ 3679109 w 68"/>
              <a:gd name="T53" fmla="*/ 6010481 h 139"/>
              <a:gd name="T54" fmla="*/ 3311058 w 68"/>
              <a:gd name="T55" fmla="*/ 7346265 h 139"/>
              <a:gd name="T56" fmla="*/ 2697873 w 68"/>
              <a:gd name="T57" fmla="*/ 9082601 h 139"/>
              <a:gd name="T58" fmla="*/ 2697873 w 68"/>
              <a:gd name="T59" fmla="*/ 9082601 h 139"/>
              <a:gd name="T60" fmla="*/ 3065924 w 68"/>
              <a:gd name="T61" fmla="*/ 7212504 h 139"/>
              <a:gd name="T62" fmla="*/ 3311058 w 68"/>
              <a:gd name="T63" fmla="*/ 7346265 h 13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139">
                <a:moveTo>
                  <a:pt x="55" y="138"/>
                </a:moveTo>
                <a:lnTo>
                  <a:pt x="54" y="138"/>
                </a:lnTo>
                <a:cubicBezTo>
                  <a:pt x="53" y="137"/>
                  <a:pt x="41" y="128"/>
                  <a:pt x="41" y="128"/>
                </a:cubicBezTo>
                <a:cubicBezTo>
                  <a:pt x="40" y="124"/>
                  <a:pt x="40" y="106"/>
                  <a:pt x="39" y="90"/>
                </a:cubicBezTo>
                <a:cubicBezTo>
                  <a:pt x="38" y="80"/>
                  <a:pt x="38" y="72"/>
                  <a:pt x="38" y="71"/>
                </a:cubicBezTo>
                <a:cubicBezTo>
                  <a:pt x="38" y="68"/>
                  <a:pt x="35" y="59"/>
                  <a:pt x="33" y="53"/>
                </a:cubicBezTo>
                <a:cubicBezTo>
                  <a:pt x="36" y="59"/>
                  <a:pt x="39" y="68"/>
                  <a:pt x="39" y="70"/>
                </a:cubicBezTo>
                <a:cubicBezTo>
                  <a:pt x="39" y="72"/>
                  <a:pt x="40" y="80"/>
                  <a:pt x="40" y="90"/>
                </a:cubicBezTo>
                <a:cubicBezTo>
                  <a:pt x="41" y="106"/>
                  <a:pt x="41" y="124"/>
                  <a:pt x="41" y="127"/>
                </a:cubicBezTo>
                <a:cubicBezTo>
                  <a:pt x="42" y="127"/>
                  <a:pt x="53" y="137"/>
                  <a:pt x="54" y="137"/>
                </a:cubicBezTo>
                <a:lnTo>
                  <a:pt x="55" y="137"/>
                </a:lnTo>
                <a:cubicBezTo>
                  <a:pt x="56" y="137"/>
                  <a:pt x="66" y="132"/>
                  <a:pt x="66" y="131"/>
                </a:cubicBezTo>
                <a:cubicBezTo>
                  <a:pt x="67" y="129"/>
                  <a:pt x="66" y="114"/>
                  <a:pt x="61" y="85"/>
                </a:cubicBezTo>
                <a:cubicBezTo>
                  <a:pt x="59" y="77"/>
                  <a:pt x="59" y="74"/>
                  <a:pt x="59" y="73"/>
                </a:cubicBezTo>
                <a:lnTo>
                  <a:pt x="59" y="71"/>
                </a:lnTo>
                <a:cubicBezTo>
                  <a:pt x="59" y="71"/>
                  <a:pt x="59" y="33"/>
                  <a:pt x="57" y="20"/>
                </a:cubicBezTo>
                <a:cubicBezTo>
                  <a:pt x="56" y="12"/>
                  <a:pt x="53" y="5"/>
                  <a:pt x="51" y="2"/>
                </a:cubicBezTo>
                <a:cubicBezTo>
                  <a:pt x="51" y="0"/>
                  <a:pt x="47" y="2"/>
                  <a:pt x="36" y="2"/>
                </a:cubicBezTo>
                <a:cubicBezTo>
                  <a:pt x="28" y="4"/>
                  <a:pt x="24" y="3"/>
                  <a:pt x="21" y="3"/>
                </a:cubicBezTo>
                <a:cubicBezTo>
                  <a:pt x="15" y="2"/>
                  <a:pt x="10" y="2"/>
                  <a:pt x="10" y="2"/>
                </a:cubicBezTo>
                <a:cubicBezTo>
                  <a:pt x="10" y="2"/>
                  <a:pt x="9" y="5"/>
                  <a:pt x="9" y="8"/>
                </a:cubicBezTo>
                <a:cubicBezTo>
                  <a:pt x="9" y="11"/>
                  <a:pt x="8" y="19"/>
                  <a:pt x="7" y="27"/>
                </a:cubicBezTo>
                <a:cubicBezTo>
                  <a:pt x="6" y="38"/>
                  <a:pt x="6" y="51"/>
                  <a:pt x="6" y="55"/>
                </a:cubicBezTo>
                <a:cubicBezTo>
                  <a:pt x="6" y="55"/>
                  <a:pt x="5" y="60"/>
                  <a:pt x="5" y="72"/>
                </a:cubicBezTo>
                <a:cubicBezTo>
                  <a:pt x="5" y="79"/>
                  <a:pt x="3" y="88"/>
                  <a:pt x="3" y="99"/>
                </a:cubicBezTo>
                <a:cubicBezTo>
                  <a:pt x="1" y="109"/>
                  <a:pt x="1" y="120"/>
                  <a:pt x="1" y="126"/>
                </a:cubicBezTo>
                <a:lnTo>
                  <a:pt x="4" y="127"/>
                </a:lnTo>
                <a:lnTo>
                  <a:pt x="0" y="127"/>
                </a:lnTo>
                <a:cubicBezTo>
                  <a:pt x="0" y="120"/>
                  <a:pt x="1" y="109"/>
                  <a:pt x="2" y="99"/>
                </a:cubicBezTo>
                <a:cubicBezTo>
                  <a:pt x="3" y="88"/>
                  <a:pt x="4" y="79"/>
                  <a:pt x="4" y="72"/>
                </a:cubicBezTo>
                <a:cubicBezTo>
                  <a:pt x="4" y="60"/>
                  <a:pt x="5" y="55"/>
                  <a:pt x="5" y="55"/>
                </a:cubicBezTo>
                <a:cubicBezTo>
                  <a:pt x="5" y="51"/>
                  <a:pt x="6" y="38"/>
                  <a:pt x="6" y="27"/>
                </a:cubicBezTo>
                <a:cubicBezTo>
                  <a:pt x="7" y="19"/>
                  <a:pt x="8" y="11"/>
                  <a:pt x="8" y="8"/>
                </a:cubicBezTo>
                <a:cubicBezTo>
                  <a:pt x="9" y="5"/>
                  <a:pt x="10" y="2"/>
                  <a:pt x="10" y="0"/>
                </a:cubicBezTo>
                <a:cubicBezTo>
                  <a:pt x="10" y="0"/>
                  <a:pt x="15" y="2"/>
                  <a:pt x="19" y="2"/>
                </a:cubicBezTo>
                <a:lnTo>
                  <a:pt x="36" y="2"/>
                </a:lnTo>
                <a:cubicBezTo>
                  <a:pt x="45" y="0"/>
                  <a:pt x="51" y="0"/>
                  <a:pt x="51" y="0"/>
                </a:cubicBezTo>
                <a:lnTo>
                  <a:pt x="52" y="0"/>
                </a:lnTo>
                <a:cubicBezTo>
                  <a:pt x="53" y="5"/>
                  <a:pt x="56" y="12"/>
                  <a:pt x="58" y="20"/>
                </a:cubicBezTo>
                <a:cubicBezTo>
                  <a:pt x="60" y="33"/>
                  <a:pt x="61" y="71"/>
                  <a:pt x="61" y="71"/>
                </a:cubicBezTo>
                <a:lnTo>
                  <a:pt x="60" y="73"/>
                </a:lnTo>
                <a:cubicBezTo>
                  <a:pt x="60" y="74"/>
                  <a:pt x="59" y="77"/>
                  <a:pt x="61" y="84"/>
                </a:cubicBezTo>
                <a:cubicBezTo>
                  <a:pt x="66" y="112"/>
                  <a:pt x="67" y="129"/>
                  <a:pt x="67" y="131"/>
                </a:cubicBezTo>
                <a:cubicBezTo>
                  <a:pt x="67" y="134"/>
                  <a:pt x="56" y="138"/>
                  <a:pt x="55" y="138"/>
                </a:cubicBezTo>
                <a:close/>
                <a:moveTo>
                  <a:pt x="23" y="126"/>
                </a:moveTo>
                <a:lnTo>
                  <a:pt x="24" y="124"/>
                </a:lnTo>
                <a:lnTo>
                  <a:pt x="24" y="126"/>
                </a:lnTo>
                <a:cubicBezTo>
                  <a:pt x="24" y="126"/>
                  <a:pt x="23" y="128"/>
                  <a:pt x="15" y="128"/>
                </a:cubicBezTo>
                <a:cubicBezTo>
                  <a:pt x="23" y="128"/>
                  <a:pt x="23" y="126"/>
                  <a:pt x="23" y="126"/>
                </a:cubicBezTo>
                <a:close/>
                <a:moveTo>
                  <a:pt x="30" y="44"/>
                </a:moveTo>
                <a:cubicBezTo>
                  <a:pt x="30" y="44"/>
                  <a:pt x="30" y="44"/>
                  <a:pt x="30" y="45"/>
                </a:cubicBezTo>
                <a:cubicBezTo>
                  <a:pt x="30" y="44"/>
                  <a:pt x="30" y="44"/>
                  <a:pt x="30" y="44"/>
                </a:cubicBezTo>
                <a:close/>
                <a:moveTo>
                  <a:pt x="33" y="53"/>
                </a:moveTo>
                <a:cubicBezTo>
                  <a:pt x="31" y="49"/>
                  <a:pt x="30" y="46"/>
                  <a:pt x="30" y="45"/>
                </a:cubicBezTo>
                <a:cubicBezTo>
                  <a:pt x="30" y="46"/>
                  <a:pt x="32" y="49"/>
                  <a:pt x="33" y="53"/>
                </a:cubicBezTo>
                <a:close/>
                <a:moveTo>
                  <a:pt x="27" y="55"/>
                </a:moveTo>
                <a:cubicBezTo>
                  <a:pt x="25" y="56"/>
                  <a:pt x="24" y="58"/>
                  <a:pt x="24" y="60"/>
                </a:cubicBezTo>
                <a:cubicBezTo>
                  <a:pt x="23" y="65"/>
                  <a:pt x="22" y="68"/>
                  <a:pt x="22" y="68"/>
                </a:cubicBezTo>
                <a:cubicBezTo>
                  <a:pt x="24" y="80"/>
                  <a:pt x="24" y="99"/>
                  <a:pt x="24" y="124"/>
                </a:cubicBezTo>
                <a:cubicBezTo>
                  <a:pt x="24" y="99"/>
                  <a:pt x="23" y="80"/>
                  <a:pt x="22" y="68"/>
                </a:cubicBezTo>
                <a:cubicBezTo>
                  <a:pt x="22" y="68"/>
                  <a:pt x="22" y="63"/>
                  <a:pt x="23" y="60"/>
                </a:cubicBezTo>
                <a:cubicBezTo>
                  <a:pt x="24" y="58"/>
                  <a:pt x="25" y="56"/>
                  <a:pt x="25" y="54"/>
                </a:cubicBezTo>
                <a:cubicBezTo>
                  <a:pt x="28" y="51"/>
                  <a:pt x="30" y="44"/>
                  <a:pt x="30" y="44"/>
                </a:cubicBezTo>
                <a:cubicBezTo>
                  <a:pt x="30" y="46"/>
                  <a:pt x="29" y="51"/>
                  <a:pt x="27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2" name="Freeform 3678">
            <a:extLst>
              <a:ext uri="{FF2B5EF4-FFF2-40B4-BE49-F238E27FC236}">
                <a16:creationId xmlns:a16="http://schemas.microsoft.com/office/drawing/2014/main" id="{44F5863D-2341-5C41-8EBE-58220EBE9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349500"/>
            <a:ext cx="3175" cy="4763"/>
          </a:xfrm>
          <a:custGeom>
            <a:avLst/>
            <a:gdLst>
              <a:gd name="T0" fmla="*/ 833005 w 11"/>
              <a:gd name="T1" fmla="*/ 1411436 h 15"/>
              <a:gd name="T2" fmla="*/ 0 w 11"/>
              <a:gd name="T3" fmla="*/ 0 h 15"/>
              <a:gd name="T4" fmla="*/ 0 w 11"/>
              <a:gd name="T5" fmla="*/ 0 h 15"/>
              <a:gd name="T6" fmla="*/ 833005 w 11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5">
                <a:moveTo>
                  <a:pt x="10" y="14"/>
                </a:moveTo>
                <a:cubicBezTo>
                  <a:pt x="3" y="10"/>
                  <a:pt x="0" y="2"/>
                  <a:pt x="0" y="0"/>
                </a:cubicBezTo>
                <a:cubicBezTo>
                  <a:pt x="0" y="0"/>
                  <a:pt x="2" y="9"/>
                  <a:pt x="1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3" name="Freeform 3679">
            <a:extLst>
              <a:ext uri="{FF2B5EF4-FFF2-40B4-BE49-F238E27FC236}">
                <a16:creationId xmlns:a16="http://schemas.microsoft.com/office/drawing/2014/main" id="{1038ADE7-FA1E-D344-97E5-570BF53D3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49500"/>
            <a:ext cx="3175" cy="23813"/>
          </a:xfrm>
          <a:custGeom>
            <a:avLst/>
            <a:gdLst>
              <a:gd name="T0" fmla="*/ 833005 w 11"/>
              <a:gd name="T1" fmla="*/ 8589899 h 65"/>
              <a:gd name="T2" fmla="*/ 0 w 11"/>
              <a:gd name="T3" fmla="*/ 0 h 65"/>
              <a:gd name="T4" fmla="*/ 83416 w 11"/>
              <a:gd name="T5" fmla="*/ 0 h 65"/>
              <a:gd name="T6" fmla="*/ 833005 w 11"/>
              <a:gd name="T7" fmla="*/ 8589899 h 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65">
                <a:moveTo>
                  <a:pt x="10" y="64"/>
                </a:moveTo>
                <a:cubicBezTo>
                  <a:pt x="7" y="30"/>
                  <a:pt x="1" y="4"/>
                  <a:pt x="0" y="0"/>
                </a:cubicBezTo>
                <a:lnTo>
                  <a:pt x="1" y="0"/>
                </a:lnTo>
                <a:cubicBezTo>
                  <a:pt x="2" y="3"/>
                  <a:pt x="10" y="30"/>
                  <a:pt x="10" y="6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4" name="Freeform 3680">
            <a:extLst>
              <a:ext uri="{FF2B5EF4-FFF2-40B4-BE49-F238E27FC236}">
                <a16:creationId xmlns:a16="http://schemas.microsoft.com/office/drawing/2014/main" id="{7D525226-4B52-784A-82F0-C96B96FDF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7188" y="2373313"/>
            <a:ext cx="1587" cy="3175"/>
          </a:xfrm>
          <a:custGeom>
            <a:avLst/>
            <a:gdLst>
              <a:gd name="T0" fmla="*/ 349934 w 6"/>
              <a:gd name="T1" fmla="*/ 995539 h 9"/>
              <a:gd name="T2" fmla="*/ 0 w 6"/>
              <a:gd name="T3" fmla="*/ 124531 h 9"/>
              <a:gd name="T4" fmla="*/ 0 w 6"/>
              <a:gd name="T5" fmla="*/ 0 h 9"/>
              <a:gd name="T6" fmla="*/ 349934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8"/>
                </a:moveTo>
                <a:cubicBezTo>
                  <a:pt x="3" y="7"/>
                  <a:pt x="1" y="4"/>
                  <a:pt x="0" y="1"/>
                </a:cubicBezTo>
                <a:lnTo>
                  <a:pt x="0" y="0"/>
                </a:lnTo>
                <a:cubicBezTo>
                  <a:pt x="2" y="4"/>
                  <a:pt x="4" y="7"/>
                  <a:pt x="5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5" name="Freeform 3681">
            <a:extLst>
              <a:ext uri="{FF2B5EF4-FFF2-40B4-BE49-F238E27FC236}">
                <a16:creationId xmlns:a16="http://schemas.microsoft.com/office/drawing/2014/main" id="{78F90150-A003-5048-B364-78ECB5154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374900"/>
            <a:ext cx="1587" cy="11113"/>
          </a:xfrm>
          <a:custGeom>
            <a:avLst/>
            <a:gdLst>
              <a:gd name="T0" fmla="*/ 472133 w 4"/>
              <a:gd name="T1" fmla="*/ 3979565 h 30"/>
              <a:gd name="T2" fmla="*/ 157510 w 4"/>
              <a:gd name="T3" fmla="*/ 2195558 h 30"/>
              <a:gd name="T4" fmla="*/ 472133 w 4"/>
              <a:gd name="T5" fmla="*/ 3979565 h 30"/>
              <a:gd name="T6" fmla="*/ 0 w 4"/>
              <a:gd name="T7" fmla="*/ 137060 h 30"/>
              <a:gd name="T8" fmla="*/ 157510 w 4"/>
              <a:gd name="T9" fmla="*/ 0 h 30"/>
              <a:gd name="T10" fmla="*/ 157510 w 4"/>
              <a:gd name="T11" fmla="*/ 2195558 h 30"/>
              <a:gd name="T12" fmla="*/ 0 w 4"/>
              <a:gd name="T13" fmla="*/ 13706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0">
                <a:moveTo>
                  <a:pt x="3" y="29"/>
                </a:moveTo>
                <a:cubicBezTo>
                  <a:pt x="1" y="27"/>
                  <a:pt x="1" y="22"/>
                  <a:pt x="1" y="16"/>
                </a:cubicBezTo>
                <a:cubicBezTo>
                  <a:pt x="1" y="22"/>
                  <a:pt x="3" y="27"/>
                  <a:pt x="3" y="29"/>
                </a:cubicBezTo>
                <a:close/>
                <a:moveTo>
                  <a:pt x="0" y="1"/>
                </a:moveTo>
                <a:lnTo>
                  <a:pt x="1" y="0"/>
                </a:lnTo>
                <a:lnTo>
                  <a:pt x="1" y="16"/>
                </a:lnTo>
                <a:cubicBezTo>
                  <a:pt x="1" y="9"/>
                  <a:pt x="0" y="2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6" name="Freeform 3682">
            <a:extLst>
              <a:ext uri="{FF2B5EF4-FFF2-40B4-BE49-F238E27FC236}">
                <a16:creationId xmlns:a16="http://schemas.microsoft.com/office/drawing/2014/main" id="{94797E2C-F4B2-394E-9529-E03678102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387600"/>
            <a:ext cx="1587" cy="9525"/>
          </a:xfrm>
          <a:custGeom>
            <a:avLst/>
            <a:gdLst>
              <a:gd name="T0" fmla="*/ 349934 w 6"/>
              <a:gd name="T1" fmla="*/ 3124540 h 28"/>
              <a:gd name="T2" fmla="*/ 0 w 6"/>
              <a:gd name="T3" fmla="*/ 115661 h 28"/>
              <a:gd name="T4" fmla="*/ 70093 w 6"/>
              <a:gd name="T5" fmla="*/ 0 h 28"/>
              <a:gd name="T6" fmla="*/ 349934 w 6"/>
              <a:gd name="T7" fmla="*/ 312454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28">
                <a:moveTo>
                  <a:pt x="5" y="27"/>
                </a:moveTo>
                <a:cubicBezTo>
                  <a:pt x="4" y="14"/>
                  <a:pt x="1" y="2"/>
                  <a:pt x="0" y="1"/>
                </a:cubicBezTo>
                <a:lnTo>
                  <a:pt x="1" y="0"/>
                </a:lnTo>
                <a:cubicBezTo>
                  <a:pt x="2" y="2"/>
                  <a:pt x="5" y="14"/>
                  <a:pt x="5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7" name="Freeform 3683">
            <a:extLst>
              <a:ext uri="{FF2B5EF4-FFF2-40B4-BE49-F238E27FC236}">
                <a16:creationId xmlns:a16="http://schemas.microsoft.com/office/drawing/2014/main" id="{4974C3D9-7561-134C-94AA-972B6A694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4488" y="2379663"/>
            <a:ext cx="3175" cy="14287"/>
          </a:xfrm>
          <a:custGeom>
            <a:avLst/>
            <a:gdLst>
              <a:gd name="T0" fmla="*/ 0 w 7"/>
              <a:gd name="T1" fmla="*/ 4975448 h 40"/>
              <a:gd name="T2" fmla="*/ 822779 w 7"/>
              <a:gd name="T3" fmla="*/ 0 h 40"/>
              <a:gd name="T4" fmla="*/ 822779 w 7"/>
              <a:gd name="T5" fmla="*/ 0 h 40"/>
              <a:gd name="T6" fmla="*/ 0 w 7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0">
                <a:moveTo>
                  <a:pt x="0" y="39"/>
                </a:moveTo>
                <a:cubicBezTo>
                  <a:pt x="4" y="24"/>
                  <a:pt x="4" y="6"/>
                  <a:pt x="4" y="0"/>
                </a:cubicBezTo>
                <a:cubicBezTo>
                  <a:pt x="4" y="0"/>
                  <a:pt x="6" y="21"/>
                  <a:pt x="0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8" name="Freeform 3684">
            <a:extLst>
              <a:ext uri="{FF2B5EF4-FFF2-40B4-BE49-F238E27FC236}">
                <a16:creationId xmlns:a16="http://schemas.microsoft.com/office/drawing/2014/main" id="{F9F88DD3-083E-F046-A3D2-7D2FA0452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2349500"/>
            <a:ext cx="1588" cy="14288"/>
          </a:xfrm>
          <a:custGeom>
            <a:avLst/>
            <a:gdLst>
              <a:gd name="T0" fmla="*/ 403352 w 5"/>
              <a:gd name="T1" fmla="*/ 5100450 h 39"/>
              <a:gd name="T2" fmla="*/ 0 w 5"/>
              <a:gd name="T3" fmla="*/ 4026651 h 39"/>
              <a:gd name="T4" fmla="*/ 201676 w 5"/>
              <a:gd name="T5" fmla="*/ 3758110 h 39"/>
              <a:gd name="T6" fmla="*/ 403352 w 5"/>
              <a:gd name="T7" fmla="*/ 5100450 h 39"/>
              <a:gd name="T8" fmla="*/ 403352 w 5"/>
              <a:gd name="T9" fmla="*/ 3355482 h 39"/>
              <a:gd name="T10" fmla="*/ 201676 w 5"/>
              <a:gd name="T11" fmla="*/ 3624023 h 39"/>
              <a:gd name="T12" fmla="*/ 403352 w 5"/>
              <a:gd name="T13" fmla="*/ 3355482 h 39"/>
              <a:gd name="T14" fmla="*/ 201676 w 5"/>
              <a:gd name="T15" fmla="*/ 0 h 39"/>
              <a:gd name="T16" fmla="*/ 302673 w 5"/>
              <a:gd name="T17" fmla="*/ 0 h 39"/>
              <a:gd name="T18" fmla="*/ 403352 w 5"/>
              <a:gd name="T19" fmla="*/ 3355482 h 39"/>
              <a:gd name="T20" fmla="*/ 201676 w 5"/>
              <a:gd name="T21" fmla="*/ 0 h 3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39">
                <a:moveTo>
                  <a:pt x="4" y="38"/>
                </a:moveTo>
                <a:cubicBezTo>
                  <a:pt x="2" y="30"/>
                  <a:pt x="0" y="30"/>
                  <a:pt x="0" y="30"/>
                </a:cubicBezTo>
                <a:cubicBezTo>
                  <a:pt x="0" y="29"/>
                  <a:pt x="1" y="28"/>
                  <a:pt x="2" y="28"/>
                </a:cubicBezTo>
                <a:cubicBezTo>
                  <a:pt x="2" y="29"/>
                  <a:pt x="3" y="32"/>
                  <a:pt x="4" y="38"/>
                </a:cubicBezTo>
                <a:close/>
                <a:moveTo>
                  <a:pt x="4" y="25"/>
                </a:moveTo>
                <a:cubicBezTo>
                  <a:pt x="4" y="26"/>
                  <a:pt x="3" y="27"/>
                  <a:pt x="2" y="27"/>
                </a:cubicBezTo>
                <a:cubicBezTo>
                  <a:pt x="3" y="26"/>
                  <a:pt x="4" y="26"/>
                  <a:pt x="4" y="25"/>
                </a:cubicBezTo>
                <a:close/>
                <a:moveTo>
                  <a:pt x="2" y="0"/>
                </a:moveTo>
                <a:lnTo>
                  <a:pt x="3" y="0"/>
                </a:lnTo>
                <a:cubicBezTo>
                  <a:pt x="4" y="4"/>
                  <a:pt x="4" y="24"/>
                  <a:pt x="4" y="25"/>
                </a:cubicBezTo>
                <a:cubicBezTo>
                  <a:pt x="4" y="24"/>
                  <a:pt x="3" y="4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39" name="Freeform 3685">
            <a:extLst>
              <a:ext uri="{FF2B5EF4-FFF2-40B4-BE49-F238E27FC236}">
                <a16:creationId xmlns:a16="http://schemas.microsoft.com/office/drawing/2014/main" id="{B63C6078-2FDC-4040-9AF1-C40111EA6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57438"/>
            <a:ext cx="1588" cy="6350"/>
          </a:xfrm>
          <a:custGeom>
            <a:avLst/>
            <a:gdLst>
              <a:gd name="T0" fmla="*/ 350154 w 6"/>
              <a:gd name="T1" fmla="*/ 2362597 h 16"/>
              <a:gd name="T2" fmla="*/ 0 w 6"/>
              <a:gd name="T3" fmla="*/ 0 h 16"/>
              <a:gd name="T4" fmla="*/ 70137 w 6"/>
              <a:gd name="T5" fmla="*/ 0 h 16"/>
              <a:gd name="T6" fmla="*/ 350154 w 6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6">
                <a:moveTo>
                  <a:pt x="5" y="15"/>
                </a:moveTo>
                <a:cubicBezTo>
                  <a:pt x="2" y="11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3" y="11"/>
                  <a:pt x="5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0" name="Freeform 3686">
            <a:extLst>
              <a:ext uri="{FF2B5EF4-FFF2-40B4-BE49-F238E27FC236}">
                <a16:creationId xmlns:a16="http://schemas.microsoft.com/office/drawing/2014/main" id="{7E2D74D8-DF66-5842-90DD-E6C91401B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2349500"/>
            <a:ext cx="4763" cy="23813"/>
          </a:xfrm>
          <a:custGeom>
            <a:avLst/>
            <a:gdLst>
              <a:gd name="T0" fmla="*/ 0 w 13"/>
              <a:gd name="T1" fmla="*/ 8337393 h 67"/>
              <a:gd name="T2" fmla="*/ 537120 w 13"/>
              <a:gd name="T3" fmla="*/ 126173 h 67"/>
              <a:gd name="T4" fmla="*/ 1610993 w 13"/>
              <a:gd name="T5" fmla="*/ 0 h 67"/>
              <a:gd name="T6" fmla="*/ 1610993 w 13"/>
              <a:gd name="T7" fmla="*/ 126173 h 67"/>
              <a:gd name="T8" fmla="*/ 537120 w 13"/>
              <a:gd name="T9" fmla="*/ 126173 h 67"/>
              <a:gd name="T10" fmla="*/ 0 w 13"/>
              <a:gd name="T11" fmla="*/ 8337393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7">
                <a:moveTo>
                  <a:pt x="0" y="66"/>
                </a:moveTo>
                <a:cubicBezTo>
                  <a:pt x="2" y="42"/>
                  <a:pt x="4" y="1"/>
                  <a:pt x="4" y="1"/>
                </a:cubicBezTo>
                <a:cubicBezTo>
                  <a:pt x="4" y="1"/>
                  <a:pt x="8" y="1"/>
                  <a:pt x="12" y="0"/>
                </a:cubicBezTo>
                <a:lnTo>
                  <a:pt x="12" y="1"/>
                </a:lnTo>
                <a:cubicBezTo>
                  <a:pt x="10" y="2"/>
                  <a:pt x="5" y="3"/>
                  <a:pt x="4" y="1"/>
                </a:cubicBezTo>
                <a:cubicBezTo>
                  <a:pt x="5" y="4"/>
                  <a:pt x="3" y="43"/>
                  <a:pt x="0" y="6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1" name="Freeform 3687">
            <a:extLst>
              <a:ext uri="{FF2B5EF4-FFF2-40B4-BE49-F238E27FC236}">
                <a16:creationId xmlns:a16="http://schemas.microsoft.com/office/drawing/2014/main" id="{FC855DF4-33EF-D64C-A2F8-7A30BCBD4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351088"/>
            <a:ext cx="1587" cy="7937"/>
          </a:xfrm>
          <a:custGeom>
            <a:avLst/>
            <a:gdLst>
              <a:gd name="T0" fmla="*/ 630039 w 2"/>
              <a:gd name="T1" fmla="*/ 2619900 h 23"/>
              <a:gd name="T2" fmla="*/ 0 w 2"/>
              <a:gd name="T3" fmla="*/ 0 h 23"/>
              <a:gd name="T4" fmla="*/ 630039 w 2"/>
              <a:gd name="T5" fmla="*/ 0 h 23"/>
              <a:gd name="T6" fmla="*/ 630039 w 2"/>
              <a:gd name="T7" fmla="*/ 261990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3">
                <a:moveTo>
                  <a:pt x="1" y="22"/>
                </a:moveTo>
                <a:cubicBezTo>
                  <a:pt x="1" y="22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1" y="22"/>
                  <a:pt x="1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2" name="Freeform 3688">
            <a:extLst>
              <a:ext uri="{FF2B5EF4-FFF2-40B4-BE49-F238E27FC236}">
                <a16:creationId xmlns:a16="http://schemas.microsoft.com/office/drawing/2014/main" id="{6A20E5BA-97C1-C44B-8AB7-E916BB90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360613"/>
            <a:ext cx="1587" cy="1587"/>
          </a:xfrm>
          <a:custGeom>
            <a:avLst/>
            <a:gdLst>
              <a:gd name="T0" fmla="*/ 559682 w 3"/>
              <a:gd name="T1" fmla="*/ 0 h 5"/>
              <a:gd name="T2" fmla="*/ 559682 w 3"/>
              <a:gd name="T3" fmla="*/ 0 h 5"/>
              <a:gd name="T4" fmla="*/ 0 w 3"/>
              <a:gd name="T5" fmla="*/ 403098 h 5"/>
              <a:gd name="T6" fmla="*/ 559682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0" y="3"/>
                  <a:pt x="0" y="4"/>
                </a:cubicBezTo>
                <a:cubicBezTo>
                  <a:pt x="0" y="3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3" name="Freeform 3689">
            <a:extLst>
              <a:ext uri="{FF2B5EF4-FFF2-40B4-BE49-F238E27FC236}">
                <a16:creationId xmlns:a16="http://schemas.microsoft.com/office/drawing/2014/main" id="{B6DFD6E3-60E5-CC44-8BD5-CF4DE46B8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0" y="2371725"/>
            <a:ext cx="1588" cy="3175"/>
          </a:xfrm>
          <a:custGeom>
            <a:avLst/>
            <a:gdLst>
              <a:gd name="T0" fmla="*/ 472827 w 4"/>
              <a:gd name="T1" fmla="*/ 1234168 h 7"/>
              <a:gd name="T2" fmla="*/ 472827 w 4"/>
              <a:gd name="T3" fmla="*/ 0 h 7"/>
              <a:gd name="T4" fmla="*/ 472827 w 4"/>
              <a:gd name="T5" fmla="*/ 0 h 7"/>
              <a:gd name="T6" fmla="*/ 472827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3" y="6"/>
                </a:moveTo>
                <a:cubicBezTo>
                  <a:pt x="0" y="3"/>
                  <a:pt x="2" y="2"/>
                  <a:pt x="3" y="0"/>
                </a:cubicBezTo>
                <a:cubicBezTo>
                  <a:pt x="3" y="2"/>
                  <a:pt x="1" y="3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4" name="Freeform 3690">
            <a:extLst>
              <a:ext uri="{FF2B5EF4-FFF2-40B4-BE49-F238E27FC236}">
                <a16:creationId xmlns:a16="http://schemas.microsoft.com/office/drawing/2014/main" id="{0C5DD98B-F75F-DA49-B445-D79A2CB0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2344738"/>
            <a:ext cx="15875" cy="3175"/>
          </a:xfrm>
          <a:custGeom>
            <a:avLst/>
            <a:gdLst>
              <a:gd name="T0" fmla="*/ 5597381 w 44"/>
              <a:gd name="T1" fmla="*/ 583045 h 11"/>
              <a:gd name="T2" fmla="*/ 4295631 w 44"/>
              <a:gd name="T3" fmla="*/ 749877 h 11"/>
              <a:gd name="T4" fmla="*/ 1562244 w 44"/>
              <a:gd name="T5" fmla="*/ 833005 h 11"/>
              <a:gd name="T6" fmla="*/ 130247 w 44"/>
              <a:gd name="T7" fmla="*/ 749877 h 11"/>
              <a:gd name="T8" fmla="*/ 130247 w 44"/>
              <a:gd name="T9" fmla="*/ 0 h 11"/>
              <a:gd name="T10" fmla="*/ 1431997 w 44"/>
              <a:gd name="T11" fmla="*/ 166543 h 11"/>
              <a:gd name="T12" fmla="*/ 3775003 w 44"/>
              <a:gd name="T13" fmla="*/ 166543 h 11"/>
              <a:gd name="T14" fmla="*/ 5337247 w 44"/>
              <a:gd name="T15" fmla="*/ 0 h 11"/>
              <a:gd name="T16" fmla="*/ 5597381 w 44"/>
              <a:gd name="T17" fmla="*/ 58304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11">
                <a:moveTo>
                  <a:pt x="43" y="7"/>
                </a:moveTo>
                <a:cubicBezTo>
                  <a:pt x="41" y="7"/>
                  <a:pt x="38" y="7"/>
                  <a:pt x="33" y="9"/>
                </a:cubicBezTo>
                <a:cubicBezTo>
                  <a:pt x="29" y="9"/>
                  <a:pt x="19" y="10"/>
                  <a:pt x="12" y="10"/>
                </a:cubicBezTo>
                <a:cubicBezTo>
                  <a:pt x="6" y="9"/>
                  <a:pt x="1" y="9"/>
                  <a:pt x="1" y="9"/>
                </a:cubicBezTo>
                <a:cubicBezTo>
                  <a:pt x="0" y="7"/>
                  <a:pt x="1" y="0"/>
                  <a:pt x="1" y="0"/>
                </a:cubicBezTo>
                <a:cubicBezTo>
                  <a:pt x="1" y="0"/>
                  <a:pt x="6" y="2"/>
                  <a:pt x="11" y="2"/>
                </a:cubicBezTo>
                <a:cubicBezTo>
                  <a:pt x="16" y="2"/>
                  <a:pt x="22" y="2"/>
                  <a:pt x="29" y="2"/>
                </a:cubicBezTo>
                <a:cubicBezTo>
                  <a:pt x="36" y="1"/>
                  <a:pt x="41" y="0"/>
                  <a:pt x="41" y="0"/>
                </a:cubicBezTo>
                <a:cubicBezTo>
                  <a:pt x="43" y="2"/>
                  <a:pt x="43" y="7"/>
                  <a:pt x="43" y="7"/>
                </a:cubicBezTo>
              </a:path>
            </a:pathLst>
          </a:custGeom>
          <a:solidFill>
            <a:srgbClr val="905F1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5" name="Freeform 3691">
            <a:extLst>
              <a:ext uri="{FF2B5EF4-FFF2-40B4-BE49-F238E27FC236}">
                <a16:creationId xmlns:a16="http://schemas.microsoft.com/office/drawing/2014/main" id="{8ECBDA6B-2B89-974C-AF16-317B8D897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2344738"/>
            <a:ext cx="15875" cy="4762"/>
          </a:xfrm>
          <a:custGeom>
            <a:avLst/>
            <a:gdLst>
              <a:gd name="T0" fmla="*/ 1952625 w 44"/>
              <a:gd name="T1" fmla="*/ 1732178 h 12"/>
              <a:gd name="T2" fmla="*/ 1562244 w 44"/>
              <a:gd name="T3" fmla="*/ 1732178 h 12"/>
              <a:gd name="T4" fmla="*/ 130247 w 44"/>
              <a:gd name="T5" fmla="*/ 1574635 h 12"/>
              <a:gd name="T6" fmla="*/ 130247 w 44"/>
              <a:gd name="T7" fmla="*/ 157543 h 12"/>
              <a:gd name="T8" fmla="*/ 1431997 w 44"/>
              <a:gd name="T9" fmla="*/ 472629 h 12"/>
              <a:gd name="T10" fmla="*/ 3775003 w 44"/>
              <a:gd name="T11" fmla="*/ 315086 h 12"/>
              <a:gd name="T12" fmla="*/ 5337247 w 44"/>
              <a:gd name="T13" fmla="*/ 0 h 12"/>
              <a:gd name="T14" fmla="*/ 5597381 w 44"/>
              <a:gd name="T15" fmla="*/ 787317 h 12"/>
              <a:gd name="T16" fmla="*/ 5337247 w 44"/>
              <a:gd name="T17" fmla="*/ 157543 h 12"/>
              <a:gd name="T18" fmla="*/ 3775003 w 44"/>
              <a:gd name="T19" fmla="*/ 472629 h 12"/>
              <a:gd name="T20" fmla="*/ 1431997 w 44"/>
              <a:gd name="T21" fmla="*/ 472629 h 12"/>
              <a:gd name="T22" fmla="*/ 130247 w 44"/>
              <a:gd name="T23" fmla="*/ 315086 h 12"/>
              <a:gd name="T24" fmla="*/ 130247 w 44"/>
              <a:gd name="T25" fmla="*/ 1259946 h 12"/>
              <a:gd name="T26" fmla="*/ 1562244 w 44"/>
              <a:gd name="T27" fmla="*/ 1574635 h 12"/>
              <a:gd name="T28" fmla="*/ 4295631 w 44"/>
              <a:gd name="T29" fmla="*/ 1259946 h 12"/>
              <a:gd name="T30" fmla="*/ 5597381 w 44"/>
              <a:gd name="T31" fmla="*/ 1259946 h 12"/>
              <a:gd name="T32" fmla="*/ 4295631 w 44"/>
              <a:gd name="T33" fmla="*/ 1574635 h 12"/>
              <a:gd name="T34" fmla="*/ 1952625 w 44"/>
              <a:gd name="T35" fmla="*/ 1732178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" h="12">
                <a:moveTo>
                  <a:pt x="15" y="11"/>
                </a:moveTo>
                <a:lnTo>
                  <a:pt x="12" y="11"/>
                </a:lnTo>
                <a:cubicBezTo>
                  <a:pt x="6" y="11"/>
                  <a:pt x="1" y="10"/>
                  <a:pt x="1" y="10"/>
                </a:cubicBezTo>
                <a:cubicBezTo>
                  <a:pt x="0" y="8"/>
                  <a:pt x="1" y="3"/>
                  <a:pt x="1" y="1"/>
                </a:cubicBezTo>
                <a:cubicBezTo>
                  <a:pt x="1" y="1"/>
                  <a:pt x="6" y="3"/>
                  <a:pt x="11" y="3"/>
                </a:cubicBezTo>
                <a:cubicBezTo>
                  <a:pt x="16" y="3"/>
                  <a:pt x="22" y="3"/>
                  <a:pt x="29" y="2"/>
                </a:cubicBezTo>
                <a:cubicBezTo>
                  <a:pt x="36" y="1"/>
                  <a:pt x="41" y="0"/>
                  <a:pt x="41" y="0"/>
                </a:cubicBezTo>
                <a:cubicBezTo>
                  <a:pt x="42" y="2"/>
                  <a:pt x="42" y="4"/>
                  <a:pt x="43" y="5"/>
                </a:cubicBezTo>
                <a:cubicBezTo>
                  <a:pt x="42" y="4"/>
                  <a:pt x="42" y="2"/>
                  <a:pt x="41" y="1"/>
                </a:cubicBezTo>
                <a:cubicBezTo>
                  <a:pt x="41" y="1"/>
                  <a:pt x="36" y="2"/>
                  <a:pt x="29" y="3"/>
                </a:cubicBezTo>
                <a:cubicBezTo>
                  <a:pt x="22" y="3"/>
                  <a:pt x="16" y="3"/>
                  <a:pt x="11" y="3"/>
                </a:cubicBezTo>
                <a:cubicBezTo>
                  <a:pt x="6" y="3"/>
                  <a:pt x="1" y="2"/>
                  <a:pt x="1" y="2"/>
                </a:cubicBezTo>
                <a:cubicBezTo>
                  <a:pt x="1" y="4"/>
                  <a:pt x="1" y="8"/>
                  <a:pt x="1" y="8"/>
                </a:cubicBezTo>
                <a:cubicBezTo>
                  <a:pt x="1" y="8"/>
                  <a:pt x="6" y="10"/>
                  <a:pt x="12" y="10"/>
                </a:cubicBezTo>
                <a:cubicBezTo>
                  <a:pt x="18" y="11"/>
                  <a:pt x="28" y="10"/>
                  <a:pt x="33" y="8"/>
                </a:cubicBezTo>
                <a:lnTo>
                  <a:pt x="43" y="8"/>
                </a:lnTo>
                <a:cubicBezTo>
                  <a:pt x="41" y="8"/>
                  <a:pt x="38" y="10"/>
                  <a:pt x="33" y="10"/>
                </a:cubicBezTo>
                <a:cubicBezTo>
                  <a:pt x="29" y="10"/>
                  <a:pt x="21" y="11"/>
                  <a:pt x="15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6" name="Freeform 3692">
            <a:extLst>
              <a:ext uri="{FF2B5EF4-FFF2-40B4-BE49-F238E27FC236}">
                <a16:creationId xmlns:a16="http://schemas.microsoft.com/office/drawing/2014/main" id="{85508482-A2DB-484C-B8C5-A242A1FE2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44738"/>
            <a:ext cx="1588" cy="3175"/>
          </a:xfrm>
          <a:custGeom>
            <a:avLst/>
            <a:gdLst>
              <a:gd name="T0" fmla="*/ 472827 w 4"/>
              <a:gd name="T1" fmla="*/ 1102519 h 8"/>
              <a:gd name="T2" fmla="*/ 0 w 4"/>
              <a:gd name="T3" fmla="*/ 1102519 h 8"/>
              <a:gd name="T4" fmla="*/ 0 w 4"/>
              <a:gd name="T5" fmla="*/ 0 h 8"/>
              <a:gd name="T6" fmla="*/ 315218 w 4"/>
              <a:gd name="T7" fmla="*/ 0 h 8"/>
              <a:gd name="T8" fmla="*/ 472827 w 4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3" y="7"/>
                </a:moveTo>
                <a:lnTo>
                  <a:pt x="0" y="7"/>
                </a:lnTo>
                <a:lnTo>
                  <a:pt x="0" y="0"/>
                </a:lnTo>
                <a:lnTo>
                  <a:pt x="2" y="0"/>
                </a:lnTo>
                <a:lnTo>
                  <a:pt x="3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" name="Freeform 3693">
            <a:extLst>
              <a:ext uri="{FF2B5EF4-FFF2-40B4-BE49-F238E27FC236}">
                <a16:creationId xmlns:a16="http://schemas.microsoft.com/office/drawing/2014/main" id="{A3905A00-BF84-334F-BD22-5251C6862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44738"/>
            <a:ext cx="1588" cy="3175"/>
          </a:xfrm>
          <a:custGeom>
            <a:avLst/>
            <a:gdLst>
              <a:gd name="T0" fmla="*/ 100997 w 5"/>
              <a:gd name="T1" fmla="*/ 907415 h 10"/>
              <a:gd name="T2" fmla="*/ 0 w 5"/>
              <a:gd name="T3" fmla="*/ 0 h 10"/>
              <a:gd name="T4" fmla="*/ 302673 w 5"/>
              <a:gd name="T5" fmla="*/ 0 h 10"/>
              <a:gd name="T6" fmla="*/ 403352 w 5"/>
              <a:gd name="T7" fmla="*/ 705803 h 10"/>
              <a:gd name="T8" fmla="*/ 100997 w 5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0"/>
                </a:lnTo>
                <a:lnTo>
                  <a:pt x="3" y="0"/>
                </a:lnTo>
                <a:lnTo>
                  <a:pt x="4" y="7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8" name="Freeform 3694">
            <a:extLst>
              <a:ext uri="{FF2B5EF4-FFF2-40B4-BE49-F238E27FC236}">
                <a16:creationId xmlns:a16="http://schemas.microsoft.com/office/drawing/2014/main" id="{EAFB4D4E-1086-8944-ACCB-E375B98A9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44738"/>
            <a:ext cx="1587" cy="3175"/>
          </a:xfrm>
          <a:custGeom>
            <a:avLst/>
            <a:gdLst>
              <a:gd name="T0" fmla="*/ 630039 w 2"/>
              <a:gd name="T1" fmla="*/ 124531 h 9"/>
              <a:gd name="T2" fmla="*/ 630039 w 2"/>
              <a:gd name="T3" fmla="*/ 995539 h 9"/>
              <a:gd name="T4" fmla="*/ 0 w 2"/>
              <a:gd name="T5" fmla="*/ 995539 h 9"/>
              <a:gd name="T6" fmla="*/ 0 w 2"/>
              <a:gd name="T7" fmla="*/ 0 h 9"/>
              <a:gd name="T8" fmla="*/ 630039 w 2"/>
              <a:gd name="T9" fmla="*/ 12453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9">
                <a:moveTo>
                  <a:pt x="1" y="1"/>
                </a:moveTo>
                <a:lnTo>
                  <a:pt x="1" y="8"/>
                </a:lnTo>
                <a:lnTo>
                  <a:pt x="0" y="8"/>
                </a:ln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9" name="Freeform 3695">
            <a:extLst>
              <a:ext uri="{FF2B5EF4-FFF2-40B4-BE49-F238E27FC236}">
                <a16:creationId xmlns:a16="http://schemas.microsoft.com/office/drawing/2014/main" id="{34A863E9-2052-6049-B6EF-039F329A9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2344738"/>
            <a:ext cx="1587" cy="3175"/>
          </a:xfrm>
          <a:custGeom>
            <a:avLst/>
            <a:gdLst>
              <a:gd name="T0" fmla="*/ 559682 w 3"/>
              <a:gd name="T1" fmla="*/ 907415 h 10"/>
              <a:gd name="T2" fmla="*/ 279841 w 3"/>
              <a:gd name="T3" fmla="*/ 806450 h 10"/>
              <a:gd name="T4" fmla="*/ 0 w 3"/>
              <a:gd name="T5" fmla="*/ 0 h 10"/>
              <a:gd name="T6" fmla="*/ 559682 w 3"/>
              <a:gd name="T7" fmla="*/ 0 h 10"/>
              <a:gd name="T8" fmla="*/ 559682 w 3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2" y="9"/>
                </a:moveTo>
                <a:lnTo>
                  <a:pt x="1" y="8"/>
                </a:lnTo>
                <a:lnTo>
                  <a:pt x="0" y="0"/>
                </a:lnTo>
                <a:lnTo>
                  <a:pt x="2" y="0"/>
                </a:lnTo>
                <a:lnTo>
                  <a:pt x="2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0" name="Freeform 3696">
            <a:extLst>
              <a:ext uri="{FF2B5EF4-FFF2-40B4-BE49-F238E27FC236}">
                <a16:creationId xmlns:a16="http://schemas.microsoft.com/office/drawing/2014/main" id="{36FE753B-6C2E-594C-BC9C-D0228B99D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46325"/>
            <a:ext cx="1588" cy="3175"/>
          </a:xfrm>
          <a:custGeom>
            <a:avLst/>
            <a:gdLst>
              <a:gd name="T0" fmla="*/ 630436 w 2"/>
              <a:gd name="T1" fmla="*/ 0 h 8"/>
              <a:gd name="T2" fmla="*/ 630436 w 2"/>
              <a:gd name="T3" fmla="*/ 1102519 h 8"/>
              <a:gd name="T4" fmla="*/ 630436 w 2"/>
              <a:gd name="T5" fmla="*/ 1102519 h 8"/>
              <a:gd name="T6" fmla="*/ 0 w 2"/>
              <a:gd name="T7" fmla="*/ 0 h 8"/>
              <a:gd name="T8" fmla="*/ 630436 w 2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8">
                <a:moveTo>
                  <a:pt x="1" y="0"/>
                </a:moveTo>
                <a:lnTo>
                  <a:pt x="1" y="7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1" name="Freeform 3697">
            <a:extLst>
              <a:ext uri="{FF2B5EF4-FFF2-40B4-BE49-F238E27FC236}">
                <a16:creationId xmlns:a16="http://schemas.microsoft.com/office/drawing/2014/main" id="{F2917D7B-B899-9941-B23B-2DBCCCA8C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0" y="2344738"/>
            <a:ext cx="1588" cy="3175"/>
          </a:xfrm>
          <a:custGeom>
            <a:avLst/>
            <a:gdLst>
              <a:gd name="T0" fmla="*/ 560564 w 3"/>
              <a:gd name="T1" fmla="*/ 995539 h 9"/>
              <a:gd name="T2" fmla="*/ 280017 w 3"/>
              <a:gd name="T3" fmla="*/ 995539 h 9"/>
              <a:gd name="T4" fmla="*/ 0 w 3"/>
              <a:gd name="T5" fmla="*/ 0 h 9"/>
              <a:gd name="T6" fmla="*/ 280017 w 3"/>
              <a:gd name="T7" fmla="*/ 0 h 9"/>
              <a:gd name="T8" fmla="*/ 560564 w 3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9">
                <a:moveTo>
                  <a:pt x="2" y="8"/>
                </a:moveTo>
                <a:lnTo>
                  <a:pt x="1" y="8"/>
                </a:lnTo>
                <a:lnTo>
                  <a:pt x="0" y="0"/>
                </a:lnTo>
                <a:lnTo>
                  <a:pt x="1" y="0"/>
                </a:lnTo>
                <a:lnTo>
                  <a:pt x="2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2" name="Freeform 3698">
            <a:extLst>
              <a:ext uri="{FF2B5EF4-FFF2-40B4-BE49-F238E27FC236}">
                <a16:creationId xmlns:a16="http://schemas.microsoft.com/office/drawing/2014/main" id="{67B83D26-5718-2446-B49F-A377C0302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95538"/>
            <a:ext cx="7938" cy="7937"/>
          </a:xfrm>
          <a:custGeom>
            <a:avLst/>
            <a:gdLst>
              <a:gd name="T0" fmla="*/ 2263020 w 23"/>
              <a:gd name="T1" fmla="*/ 315099 h 20"/>
              <a:gd name="T2" fmla="*/ 2501505 w 23"/>
              <a:gd name="T3" fmla="*/ 1575098 h 20"/>
              <a:gd name="T4" fmla="*/ 2263020 w 23"/>
              <a:gd name="T5" fmla="*/ 2204899 h 20"/>
              <a:gd name="T6" fmla="*/ 2024880 w 23"/>
              <a:gd name="T7" fmla="*/ 1889800 h 20"/>
              <a:gd name="T8" fmla="*/ 2024880 w 23"/>
              <a:gd name="T9" fmla="*/ 2519998 h 20"/>
              <a:gd name="T10" fmla="*/ 1786740 w 23"/>
              <a:gd name="T11" fmla="*/ 2204899 h 20"/>
              <a:gd name="T12" fmla="*/ 1548600 w 23"/>
              <a:gd name="T13" fmla="*/ 2834700 h 20"/>
              <a:gd name="T14" fmla="*/ 1310115 w 23"/>
              <a:gd name="T15" fmla="*/ 2362448 h 20"/>
              <a:gd name="T16" fmla="*/ 1191045 w 23"/>
              <a:gd name="T17" fmla="*/ 2834700 h 20"/>
              <a:gd name="T18" fmla="*/ 952905 w 23"/>
              <a:gd name="T19" fmla="*/ 2047349 h 20"/>
              <a:gd name="T20" fmla="*/ 714765 w 23"/>
              <a:gd name="T21" fmla="*/ 2992249 h 20"/>
              <a:gd name="T22" fmla="*/ 357210 w 23"/>
              <a:gd name="T23" fmla="*/ 2204899 h 20"/>
              <a:gd name="T24" fmla="*/ 357210 w 23"/>
              <a:gd name="T25" fmla="*/ 787350 h 20"/>
              <a:gd name="T26" fmla="*/ 476625 w 23"/>
              <a:gd name="T27" fmla="*/ 0 h 20"/>
              <a:gd name="T28" fmla="*/ 1191045 w 23"/>
              <a:gd name="T29" fmla="*/ 944900 h 20"/>
              <a:gd name="T30" fmla="*/ 2263020 w 23"/>
              <a:gd name="T31" fmla="*/ 315099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" h="20">
                <a:moveTo>
                  <a:pt x="19" y="2"/>
                </a:moveTo>
                <a:cubicBezTo>
                  <a:pt x="19" y="4"/>
                  <a:pt x="21" y="7"/>
                  <a:pt x="21" y="10"/>
                </a:cubicBezTo>
                <a:cubicBezTo>
                  <a:pt x="21" y="10"/>
                  <a:pt x="22" y="14"/>
                  <a:pt x="19" y="14"/>
                </a:cubicBezTo>
                <a:cubicBezTo>
                  <a:pt x="18" y="14"/>
                  <a:pt x="18" y="13"/>
                  <a:pt x="17" y="12"/>
                </a:cubicBezTo>
                <a:cubicBezTo>
                  <a:pt x="18" y="13"/>
                  <a:pt x="18" y="15"/>
                  <a:pt x="17" y="16"/>
                </a:cubicBezTo>
                <a:cubicBezTo>
                  <a:pt x="16" y="16"/>
                  <a:pt x="15" y="15"/>
                  <a:pt x="15" y="14"/>
                </a:cubicBezTo>
                <a:cubicBezTo>
                  <a:pt x="15" y="16"/>
                  <a:pt x="15" y="17"/>
                  <a:pt x="13" y="18"/>
                </a:cubicBezTo>
                <a:cubicBezTo>
                  <a:pt x="12" y="18"/>
                  <a:pt x="12" y="17"/>
                  <a:pt x="11" y="15"/>
                </a:cubicBezTo>
                <a:cubicBezTo>
                  <a:pt x="11" y="17"/>
                  <a:pt x="11" y="18"/>
                  <a:pt x="10" y="18"/>
                </a:cubicBezTo>
                <a:cubicBezTo>
                  <a:pt x="9" y="18"/>
                  <a:pt x="8" y="15"/>
                  <a:pt x="8" y="13"/>
                </a:cubicBezTo>
                <a:cubicBezTo>
                  <a:pt x="8" y="15"/>
                  <a:pt x="8" y="19"/>
                  <a:pt x="6" y="19"/>
                </a:cubicBezTo>
                <a:cubicBezTo>
                  <a:pt x="4" y="18"/>
                  <a:pt x="4" y="15"/>
                  <a:pt x="3" y="14"/>
                </a:cubicBezTo>
                <a:cubicBezTo>
                  <a:pt x="3" y="11"/>
                  <a:pt x="0" y="8"/>
                  <a:pt x="3" y="5"/>
                </a:cubicBezTo>
                <a:cubicBezTo>
                  <a:pt x="4" y="2"/>
                  <a:pt x="4" y="0"/>
                  <a:pt x="4" y="0"/>
                </a:cubicBezTo>
                <a:cubicBezTo>
                  <a:pt x="4" y="0"/>
                  <a:pt x="8" y="3"/>
                  <a:pt x="10" y="6"/>
                </a:cubicBezTo>
                <a:cubicBezTo>
                  <a:pt x="12" y="7"/>
                  <a:pt x="19" y="2"/>
                  <a:pt x="19" y="2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3" name="Freeform 3699">
            <a:extLst>
              <a:ext uri="{FF2B5EF4-FFF2-40B4-BE49-F238E27FC236}">
                <a16:creationId xmlns:a16="http://schemas.microsoft.com/office/drawing/2014/main" id="{5BB20CFA-3E2F-E545-906D-B7CF83939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2395538"/>
            <a:ext cx="7938" cy="7937"/>
          </a:xfrm>
          <a:custGeom>
            <a:avLst/>
            <a:gdLst>
              <a:gd name="T0" fmla="*/ 714765 w 23"/>
              <a:gd name="T1" fmla="*/ 2992249 h 20"/>
              <a:gd name="T2" fmla="*/ 476625 w 23"/>
              <a:gd name="T3" fmla="*/ 2992249 h 20"/>
              <a:gd name="T4" fmla="*/ 357210 w 23"/>
              <a:gd name="T5" fmla="*/ 2204899 h 20"/>
              <a:gd name="T6" fmla="*/ 357210 w 23"/>
              <a:gd name="T7" fmla="*/ 2047349 h 20"/>
              <a:gd name="T8" fmla="*/ 357210 w 23"/>
              <a:gd name="T9" fmla="*/ 787350 h 20"/>
              <a:gd name="T10" fmla="*/ 357210 w 23"/>
              <a:gd name="T11" fmla="*/ 1889800 h 20"/>
              <a:gd name="T12" fmla="*/ 476625 w 23"/>
              <a:gd name="T13" fmla="*/ 2204899 h 20"/>
              <a:gd name="T14" fmla="*/ 714765 w 23"/>
              <a:gd name="T15" fmla="*/ 2834700 h 20"/>
              <a:gd name="T16" fmla="*/ 714765 w 23"/>
              <a:gd name="T17" fmla="*/ 2992249 h 20"/>
              <a:gd name="T18" fmla="*/ 833835 w 23"/>
              <a:gd name="T19" fmla="*/ 2834700 h 20"/>
              <a:gd name="T20" fmla="*/ 952905 w 23"/>
              <a:gd name="T21" fmla="*/ 2204899 h 20"/>
              <a:gd name="T22" fmla="*/ 1191045 w 23"/>
              <a:gd name="T23" fmla="*/ 2677150 h 20"/>
              <a:gd name="T24" fmla="*/ 952905 w 23"/>
              <a:gd name="T25" fmla="*/ 2519998 h 20"/>
              <a:gd name="T26" fmla="*/ 952905 w 23"/>
              <a:gd name="T27" fmla="*/ 2834700 h 20"/>
              <a:gd name="T28" fmla="*/ 714765 w 23"/>
              <a:gd name="T29" fmla="*/ 2992249 h 20"/>
              <a:gd name="T30" fmla="*/ 357210 w 23"/>
              <a:gd name="T31" fmla="*/ 0 h 20"/>
              <a:gd name="T32" fmla="*/ 1191045 w 23"/>
              <a:gd name="T33" fmla="*/ 787350 h 20"/>
              <a:gd name="T34" fmla="*/ 2143950 w 23"/>
              <a:gd name="T35" fmla="*/ 315099 h 20"/>
              <a:gd name="T36" fmla="*/ 1310115 w 23"/>
              <a:gd name="T37" fmla="*/ 944900 h 20"/>
              <a:gd name="T38" fmla="*/ 476625 w 23"/>
              <a:gd name="T39" fmla="*/ 315099 h 20"/>
              <a:gd name="T40" fmla="*/ 357210 w 23"/>
              <a:gd name="T41" fmla="*/ 787350 h 20"/>
              <a:gd name="T42" fmla="*/ 357210 w 23"/>
              <a:gd name="T43" fmla="*/ 0 h 20"/>
              <a:gd name="T44" fmla="*/ 2382435 w 23"/>
              <a:gd name="T45" fmla="*/ 629801 h 20"/>
              <a:gd name="T46" fmla="*/ 2501505 w 23"/>
              <a:gd name="T47" fmla="*/ 1575098 h 20"/>
              <a:gd name="T48" fmla="*/ 2501505 w 23"/>
              <a:gd name="T49" fmla="*/ 2204899 h 20"/>
              <a:gd name="T50" fmla="*/ 2143950 w 23"/>
              <a:gd name="T51" fmla="*/ 2204899 h 20"/>
              <a:gd name="T52" fmla="*/ 2024880 w 23"/>
              <a:gd name="T53" fmla="*/ 2519998 h 20"/>
              <a:gd name="T54" fmla="*/ 1786740 w 23"/>
              <a:gd name="T55" fmla="*/ 2362448 h 20"/>
              <a:gd name="T56" fmla="*/ 1667670 w 23"/>
              <a:gd name="T57" fmla="*/ 2834700 h 20"/>
              <a:gd name="T58" fmla="*/ 1429530 w 23"/>
              <a:gd name="T59" fmla="*/ 2519998 h 20"/>
              <a:gd name="T60" fmla="*/ 1429530 w 23"/>
              <a:gd name="T61" fmla="*/ 2834700 h 20"/>
              <a:gd name="T62" fmla="*/ 1191045 w 23"/>
              <a:gd name="T63" fmla="*/ 2677150 h 20"/>
              <a:gd name="T64" fmla="*/ 1310115 w 23"/>
              <a:gd name="T65" fmla="*/ 2204899 h 20"/>
              <a:gd name="T66" fmla="*/ 1191045 w 23"/>
              <a:gd name="T67" fmla="*/ 1732250 h 20"/>
              <a:gd name="T68" fmla="*/ 1429530 w 23"/>
              <a:gd name="T69" fmla="*/ 2204899 h 20"/>
              <a:gd name="T70" fmla="*/ 1429530 w 23"/>
              <a:gd name="T71" fmla="*/ 2519998 h 20"/>
              <a:gd name="T72" fmla="*/ 1786740 w 23"/>
              <a:gd name="T73" fmla="*/ 2204899 h 20"/>
              <a:gd name="T74" fmla="*/ 1548600 w 23"/>
              <a:gd name="T75" fmla="*/ 1732250 h 20"/>
              <a:gd name="T76" fmla="*/ 1667670 w 23"/>
              <a:gd name="T77" fmla="*/ 1732250 h 20"/>
              <a:gd name="T78" fmla="*/ 1786740 w 23"/>
              <a:gd name="T79" fmla="*/ 2204899 h 20"/>
              <a:gd name="T80" fmla="*/ 2024880 w 23"/>
              <a:gd name="T81" fmla="*/ 2362448 h 20"/>
              <a:gd name="T82" fmla="*/ 2024880 w 23"/>
              <a:gd name="T83" fmla="*/ 1889800 h 20"/>
              <a:gd name="T84" fmla="*/ 2024880 w 23"/>
              <a:gd name="T85" fmla="*/ 1732250 h 20"/>
              <a:gd name="T86" fmla="*/ 2143950 w 23"/>
              <a:gd name="T87" fmla="*/ 1889800 h 20"/>
              <a:gd name="T88" fmla="*/ 2143950 w 23"/>
              <a:gd name="T89" fmla="*/ 2204899 h 20"/>
              <a:gd name="T90" fmla="*/ 2501505 w 23"/>
              <a:gd name="T91" fmla="*/ 1732250 h 20"/>
              <a:gd name="T92" fmla="*/ 2263020 w 23"/>
              <a:gd name="T93" fmla="*/ 787350 h 20"/>
              <a:gd name="T94" fmla="*/ 2143950 w 23"/>
              <a:gd name="T95" fmla="*/ 315099 h 20"/>
              <a:gd name="T96" fmla="*/ 2382435 w 23"/>
              <a:gd name="T97" fmla="*/ 629801 h 2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3" h="20">
                <a:moveTo>
                  <a:pt x="6" y="19"/>
                </a:moveTo>
                <a:lnTo>
                  <a:pt x="4" y="19"/>
                </a:lnTo>
                <a:cubicBezTo>
                  <a:pt x="4" y="19"/>
                  <a:pt x="4" y="16"/>
                  <a:pt x="3" y="14"/>
                </a:cubicBezTo>
                <a:lnTo>
                  <a:pt x="3" y="13"/>
                </a:lnTo>
                <a:cubicBezTo>
                  <a:pt x="1" y="11"/>
                  <a:pt x="0" y="8"/>
                  <a:pt x="3" y="5"/>
                </a:cubicBezTo>
                <a:cubicBezTo>
                  <a:pt x="1" y="8"/>
                  <a:pt x="3" y="11"/>
                  <a:pt x="3" y="12"/>
                </a:cubicBezTo>
                <a:lnTo>
                  <a:pt x="4" y="14"/>
                </a:lnTo>
                <a:cubicBezTo>
                  <a:pt x="4" y="16"/>
                  <a:pt x="4" y="18"/>
                  <a:pt x="6" y="18"/>
                </a:cubicBezTo>
                <a:lnTo>
                  <a:pt x="6" y="19"/>
                </a:lnTo>
                <a:lnTo>
                  <a:pt x="7" y="18"/>
                </a:lnTo>
                <a:cubicBezTo>
                  <a:pt x="7" y="18"/>
                  <a:pt x="8" y="16"/>
                  <a:pt x="8" y="14"/>
                </a:cubicBezTo>
                <a:cubicBezTo>
                  <a:pt x="8" y="14"/>
                  <a:pt x="9" y="17"/>
                  <a:pt x="10" y="17"/>
                </a:cubicBezTo>
                <a:cubicBezTo>
                  <a:pt x="9" y="17"/>
                  <a:pt x="8" y="17"/>
                  <a:pt x="8" y="16"/>
                </a:cubicBezTo>
                <a:lnTo>
                  <a:pt x="8" y="18"/>
                </a:lnTo>
                <a:lnTo>
                  <a:pt x="6" y="19"/>
                </a:lnTo>
                <a:close/>
                <a:moveTo>
                  <a:pt x="3" y="0"/>
                </a:moveTo>
                <a:cubicBezTo>
                  <a:pt x="4" y="0"/>
                  <a:pt x="8" y="3"/>
                  <a:pt x="10" y="5"/>
                </a:cubicBezTo>
                <a:cubicBezTo>
                  <a:pt x="12" y="5"/>
                  <a:pt x="18" y="2"/>
                  <a:pt x="18" y="2"/>
                </a:cubicBezTo>
                <a:cubicBezTo>
                  <a:pt x="18" y="3"/>
                  <a:pt x="12" y="6"/>
                  <a:pt x="11" y="6"/>
                </a:cubicBezTo>
                <a:cubicBezTo>
                  <a:pt x="8" y="5"/>
                  <a:pt x="4" y="2"/>
                  <a:pt x="4" y="2"/>
                </a:cubicBezTo>
                <a:cubicBezTo>
                  <a:pt x="4" y="2"/>
                  <a:pt x="4" y="3"/>
                  <a:pt x="3" y="5"/>
                </a:cubicBezTo>
                <a:cubicBezTo>
                  <a:pt x="4" y="2"/>
                  <a:pt x="3" y="0"/>
                  <a:pt x="3" y="0"/>
                </a:cubicBezTo>
                <a:close/>
                <a:moveTo>
                  <a:pt x="20" y="4"/>
                </a:moveTo>
                <a:cubicBezTo>
                  <a:pt x="21" y="6"/>
                  <a:pt x="21" y="7"/>
                  <a:pt x="21" y="10"/>
                </a:cubicBezTo>
                <a:cubicBezTo>
                  <a:pt x="21" y="11"/>
                  <a:pt x="22" y="13"/>
                  <a:pt x="21" y="14"/>
                </a:cubicBezTo>
                <a:cubicBezTo>
                  <a:pt x="19" y="14"/>
                  <a:pt x="18" y="14"/>
                  <a:pt x="18" y="14"/>
                </a:cubicBezTo>
                <a:cubicBezTo>
                  <a:pt x="18" y="15"/>
                  <a:pt x="17" y="16"/>
                  <a:pt x="17" y="16"/>
                </a:cubicBezTo>
                <a:cubicBezTo>
                  <a:pt x="17" y="16"/>
                  <a:pt x="16" y="16"/>
                  <a:pt x="15" y="15"/>
                </a:cubicBezTo>
                <a:cubicBezTo>
                  <a:pt x="15" y="16"/>
                  <a:pt x="14" y="18"/>
                  <a:pt x="14" y="18"/>
                </a:cubicBezTo>
                <a:cubicBezTo>
                  <a:pt x="12" y="18"/>
                  <a:pt x="12" y="18"/>
                  <a:pt x="12" y="16"/>
                </a:cubicBezTo>
                <a:lnTo>
                  <a:pt x="12" y="18"/>
                </a:lnTo>
                <a:cubicBezTo>
                  <a:pt x="11" y="18"/>
                  <a:pt x="11" y="18"/>
                  <a:pt x="10" y="17"/>
                </a:cubicBezTo>
                <a:cubicBezTo>
                  <a:pt x="11" y="16"/>
                  <a:pt x="11" y="16"/>
                  <a:pt x="11" y="14"/>
                </a:cubicBezTo>
                <a:cubicBezTo>
                  <a:pt x="10" y="13"/>
                  <a:pt x="10" y="11"/>
                  <a:pt x="10" y="11"/>
                </a:cubicBezTo>
                <a:cubicBezTo>
                  <a:pt x="10" y="11"/>
                  <a:pt x="12" y="13"/>
                  <a:pt x="12" y="14"/>
                </a:cubicBezTo>
                <a:lnTo>
                  <a:pt x="12" y="16"/>
                </a:lnTo>
                <a:cubicBezTo>
                  <a:pt x="14" y="16"/>
                  <a:pt x="15" y="16"/>
                  <a:pt x="15" y="14"/>
                </a:cubicBezTo>
                <a:cubicBezTo>
                  <a:pt x="14" y="13"/>
                  <a:pt x="13" y="11"/>
                  <a:pt x="13" y="11"/>
                </a:cubicBezTo>
                <a:lnTo>
                  <a:pt x="14" y="11"/>
                </a:lnTo>
                <a:cubicBezTo>
                  <a:pt x="15" y="13"/>
                  <a:pt x="15" y="14"/>
                  <a:pt x="15" y="14"/>
                </a:cubicBezTo>
                <a:cubicBezTo>
                  <a:pt x="15" y="14"/>
                  <a:pt x="16" y="15"/>
                  <a:pt x="17" y="15"/>
                </a:cubicBezTo>
                <a:lnTo>
                  <a:pt x="17" y="12"/>
                </a:lnTo>
                <a:lnTo>
                  <a:pt x="17" y="11"/>
                </a:lnTo>
                <a:lnTo>
                  <a:pt x="18" y="12"/>
                </a:lnTo>
                <a:cubicBezTo>
                  <a:pt x="18" y="14"/>
                  <a:pt x="18" y="14"/>
                  <a:pt x="18" y="14"/>
                </a:cubicBezTo>
                <a:cubicBezTo>
                  <a:pt x="21" y="13"/>
                  <a:pt x="21" y="11"/>
                  <a:pt x="21" y="11"/>
                </a:cubicBezTo>
                <a:cubicBezTo>
                  <a:pt x="20" y="7"/>
                  <a:pt x="19" y="6"/>
                  <a:pt x="19" y="5"/>
                </a:cubicBezTo>
                <a:lnTo>
                  <a:pt x="18" y="2"/>
                </a:lnTo>
                <a:lnTo>
                  <a:pt x="2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4" name="Freeform 3700">
            <a:extLst>
              <a:ext uri="{FF2B5EF4-FFF2-40B4-BE49-F238E27FC236}">
                <a16:creationId xmlns:a16="http://schemas.microsoft.com/office/drawing/2014/main" id="{49E2214C-A225-B142-B5BE-BDB41C805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393950"/>
            <a:ext cx="14288" cy="3175"/>
          </a:xfrm>
          <a:custGeom>
            <a:avLst/>
            <a:gdLst>
              <a:gd name="T0" fmla="*/ 5100450 w 39"/>
              <a:gd name="T1" fmla="*/ 0 h 11"/>
              <a:gd name="T2" fmla="*/ 5100450 w 39"/>
              <a:gd name="T3" fmla="*/ 416502 h 11"/>
              <a:gd name="T4" fmla="*/ 4429280 w 39"/>
              <a:gd name="T5" fmla="*/ 833005 h 11"/>
              <a:gd name="T6" fmla="*/ 2818766 w 39"/>
              <a:gd name="T7" fmla="*/ 749877 h 11"/>
              <a:gd name="T8" fmla="*/ 1610514 w 39"/>
              <a:gd name="T9" fmla="*/ 833005 h 11"/>
              <a:gd name="T10" fmla="*/ 805257 w 39"/>
              <a:gd name="T11" fmla="*/ 749877 h 11"/>
              <a:gd name="T12" fmla="*/ 402629 w 39"/>
              <a:gd name="T13" fmla="*/ 833005 h 11"/>
              <a:gd name="T14" fmla="*/ 0 w 39"/>
              <a:gd name="T15" fmla="*/ 583045 h 11"/>
              <a:gd name="T16" fmla="*/ 402629 w 39"/>
              <a:gd name="T17" fmla="*/ 416502 h 11"/>
              <a:gd name="T18" fmla="*/ 1476427 w 39"/>
              <a:gd name="T19" fmla="*/ 249959 h 11"/>
              <a:gd name="T20" fmla="*/ 2550225 w 39"/>
              <a:gd name="T21" fmla="*/ 0 h 11"/>
              <a:gd name="T22" fmla="*/ 3489569 w 39"/>
              <a:gd name="T23" fmla="*/ 83416 h 11"/>
              <a:gd name="T24" fmla="*/ 5100450 w 39"/>
              <a:gd name="T25" fmla="*/ 0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" h="11">
                <a:moveTo>
                  <a:pt x="38" y="0"/>
                </a:moveTo>
                <a:cubicBezTo>
                  <a:pt x="38" y="0"/>
                  <a:pt x="38" y="3"/>
                  <a:pt x="38" y="5"/>
                </a:cubicBezTo>
                <a:cubicBezTo>
                  <a:pt x="38" y="5"/>
                  <a:pt x="38" y="10"/>
                  <a:pt x="33" y="10"/>
                </a:cubicBezTo>
                <a:cubicBezTo>
                  <a:pt x="29" y="9"/>
                  <a:pt x="24" y="8"/>
                  <a:pt x="21" y="9"/>
                </a:cubicBezTo>
                <a:cubicBezTo>
                  <a:pt x="18" y="10"/>
                  <a:pt x="14" y="10"/>
                  <a:pt x="12" y="10"/>
                </a:cubicBezTo>
                <a:cubicBezTo>
                  <a:pt x="9" y="10"/>
                  <a:pt x="8" y="10"/>
                  <a:pt x="6" y="9"/>
                </a:cubicBezTo>
                <a:cubicBezTo>
                  <a:pt x="6" y="8"/>
                  <a:pt x="3" y="10"/>
                  <a:pt x="3" y="10"/>
                </a:cubicBezTo>
                <a:cubicBezTo>
                  <a:pt x="1" y="10"/>
                  <a:pt x="0" y="8"/>
                  <a:pt x="0" y="7"/>
                </a:cubicBezTo>
                <a:cubicBezTo>
                  <a:pt x="0" y="5"/>
                  <a:pt x="1" y="5"/>
                  <a:pt x="3" y="5"/>
                </a:cubicBezTo>
                <a:cubicBezTo>
                  <a:pt x="6" y="4"/>
                  <a:pt x="9" y="4"/>
                  <a:pt x="11" y="3"/>
                </a:cubicBezTo>
                <a:cubicBezTo>
                  <a:pt x="12" y="2"/>
                  <a:pt x="15" y="1"/>
                  <a:pt x="19" y="0"/>
                </a:cubicBezTo>
                <a:lnTo>
                  <a:pt x="26" y="1"/>
                </a:lnTo>
                <a:cubicBezTo>
                  <a:pt x="29" y="0"/>
                  <a:pt x="36" y="1"/>
                  <a:pt x="38" y="0"/>
                </a:cubicBezTo>
              </a:path>
            </a:pathLst>
          </a:custGeom>
          <a:solidFill>
            <a:srgbClr val="6900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5" name="Freeform 3701">
            <a:extLst>
              <a:ext uri="{FF2B5EF4-FFF2-40B4-BE49-F238E27FC236}">
                <a16:creationId xmlns:a16="http://schemas.microsoft.com/office/drawing/2014/main" id="{7E4AA6E8-8C5D-0A45-B3B4-81AEC2A03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393950"/>
            <a:ext cx="14288" cy="3175"/>
          </a:xfrm>
          <a:custGeom>
            <a:avLst/>
            <a:gdLst>
              <a:gd name="T0" fmla="*/ 1530959 w 40"/>
              <a:gd name="T1" fmla="*/ 833005 h 11"/>
              <a:gd name="T2" fmla="*/ 765480 w 40"/>
              <a:gd name="T3" fmla="*/ 833005 h 11"/>
              <a:gd name="T4" fmla="*/ 510439 w 40"/>
              <a:gd name="T5" fmla="*/ 833005 h 11"/>
              <a:gd name="T6" fmla="*/ 127520 w 40"/>
              <a:gd name="T7" fmla="*/ 833005 h 11"/>
              <a:gd name="T8" fmla="*/ 0 w 40"/>
              <a:gd name="T9" fmla="*/ 583045 h 11"/>
              <a:gd name="T10" fmla="*/ 0 w 40"/>
              <a:gd name="T11" fmla="*/ 416502 h 11"/>
              <a:gd name="T12" fmla="*/ 382918 w 40"/>
              <a:gd name="T13" fmla="*/ 749877 h 11"/>
              <a:gd name="T14" fmla="*/ 765480 w 40"/>
              <a:gd name="T15" fmla="*/ 666461 h 11"/>
              <a:gd name="T16" fmla="*/ 1530959 w 40"/>
              <a:gd name="T17" fmla="*/ 833005 h 11"/>
              <a:gd name="T18" fmla="*/ 2679357 w 40"/>
              <a:gd name="T19" fmla="*/ 666461 h 11"/>
              <a:gd name="T20" fmla="*/ 3700235 w 40"/>
              <a:gd name="T21" fmla="*/ 666461 h 11"/>
              <a:gd name="T22" fmla="*/ 4210674 w 40"/>
              <a:gd name="T23" fmla="*/ 749877 h 11"/>
              <a:gd name="T24" fmla="*/ 4720755 w 40"/>
              <a:gd name="T25" fmla="*/ 666461 h 11"/>
              <a:gd name="T26" fmla="*/ 4848633 w 40"/>
              <a:gd name="T27" fmla="*/ 416502 h 11"/>
              <a:gd name="T28" fmla="*/ 4848633 w 40"/>
              <a:gd name="T29" fmla="*/ 333375 h 11"/>
              <a:gd name="T30" fmla="*/ 4848633 w 40"/>
              <a:gd name="T31" fmla="*/ 666461 h 11"/>
              <a:gd name="T32" fmla="*/ 4338194 w 40"/>
              <a:gd name="T33" fmla="*/ 833005 h 11"/>
              <a:gd name="T34" fmla="*/ 3700235 w 40"/>
              <a:gd name="T35" fmla="*/ 833005 h 11"/>
              <a:gd name="T36" fmla="*/ 2679357 w 40"/>
              <a:gd name="T37" fmla="*/ 749877 h 11"/>
              <a:gd name="T38" fmla="*/ 1530959 w 40"/>
              <a:gd name="T39" fmla="*/ 833005 h 11"/>
              <a:gd name="T40" fmla="*/ 0 w 40"/>
              <a:gd name="T41" fmla="*/ 416502 h 11"/>
              <a:gd name="T42" fmla="*/ 382918 w 40"/>
              <a:gd name="T43" fmla="*/ 333375 h 11"/>
              <a:gd name="T44" fmla="*/ 1403439 w 40"/>
              <a:gd name="T45" fmla="*/ 249959 h 11"/>
              <a:gd name="T46" fmla="*/ 1530959 w 40"/>
              <a:gd name="T47" fmla="*/ 166543 h 11"/>
              <a:gd name="T48" fmla="*/ 1913878 w 40"/>
              <a:gd name="T49" fmla="*/ 83416 h 11"/>
              <a:gd name="T50" fmla="*/ 1530959 w 40"/>
              <a:gd name="T51" fmla="*/ 249959 h 11"/>
              <a:gd name="T52" fmla="*/ 1403439 w 40"/>
              <a:gd name="T53" fmla="*/ 333375 h 11"/>
              <a:gd name="T54" fmla="*/ 382918 w 40"/>
              <a:gd name="T55" fmla="*/ 416502 h 11"/>
              <a:gd name="T56" fmla="*/ 0 w 40"/>
              <a:gd name="T57" fmla="*/ 416502 h 11"/>
              <a:gd name="T58" fmla="*/ 0 w 40"/>
              <a:gd name="T59" fmla="*/ 416502 h 11"/>
              <a:gd name="T60" fmla="*/ 0 w 40"/>
              <a:gd name="T61" fmla="*/ 416502 h 11"/>
              <a:gd name="T62" fmla="*/ 0 w 40"/>
              <a:gd name="T63" fmla="*/ 416502 h 11"/>
              <a:gd name="T64" fmla="*/ 2296796 w 40"/>
              <a:gd name="T65" fmla="*/ 0 h 11"/>
              <a:gd name="T66" fmla="*/ 1913878 w 40"/>
              <a:gd name="T67" fmla="*/ 83416 h 11"/>
              <a:gd name="T68" fmla="*/ 2296796 w 40"/>
              <a:gd name="T69" fmla="*/ 0 h 11"/>
              <a:gd name="T70" fmla="*/ 2296796 w 40"/>
              <a:gd name="T71" fmla="*/ 0 h 11"/>
              <a:gd name="T72" fmla="*/ 2424316 w 40"/>
              <a:gd name="T73" fmla="*/ 0 h 11"/>
              <a:gd name="T74" fmla="*/ 3317316 w 40"/>
              <a:gd name="T75" fmla="*/ 0 h 11"/>
              <a:gd name="T76" fmla="*/ 3700235 w 40"/>
              <a:gd name="T77" fmla="*/ 0 h 11"/>
              <a:gd name="T78" fmla="*/ 4338194 w 40"/>
              <a:gd name="T79" fmla="*/ 83416 h 11"/>
              <a:gd name="T80" fmla="*/ 4720755 w 40"/>
              <a:gd name="T81" fmla="*/ 0 h 11"/>
              <a:gd name="T82" fmla="*/ 4720755 w 40"/>
              <a:gd name="T83" fmla="*/ 83416 h 11"/>
              <a:gd name="T84" fmla="*/ 4338194 w 40"/>
              <a:gd name="T85" fmla="*/ 83416 h 11"/>
              <a:gd name="T86" fmla="*/ 3700235 w 40"/>
              <a:gd name="T87" fmla="*/ 83416 h 11"/>
              <a:gd name="T88" fmla="*/ 3317316 w 40"/>
              <a:gd name="T89" fmla="*/ 83416 h 11"/>
              <a:gd name="T90" fmla="*/ 2296796 w 40"/>
              <a:gd name="T91" fmla="*/ 0 h 11"/>
              <a:gd name="T92" fmla="*/ 2424316 w 40"/>
              <a:gd name="T93" fmla="*/ 0 h 11"/>
              <a:gd name="T94" fmla="*/ 4720755 w 40"/>
              <a:gd name="T95" fmla="*/ 83416 h 11"/>
              <a:gd name="T96" fmla="*/ 4848633 w 40"/>
              <a:gd name="T97" fmla="*/ 83416 h 11"/>
              <a:gd name="T98" fmla="*/ 4848633 w 40"/>
              <a:gd name="T99" fmla="*/ 333375 h 11"/>
              <a:gd name="T100" fmla="*/ 4720755 w 40"/>
              <a:gd name="T101" fmla="*/ 83416 h 11"/>
              <a:gd name="T102" fmla="*/ 4720755 w 40"/>
              <a:gd name="T103" fmla="*/ 83416 h 1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0" h="11">
                <a:moveTo>
                  <a:pt x="12" y="10"/>
                </a:moveTo>
                <a:lnTo>
                  <a:pt x="6" y="10"/>
                </a:lnTo>
                <a:lnTo>
                  <a:pt x="4" y="10"/>
                </a:lnTo>
                <a:lnTo>
                  <a:pt x="1" y="10"/>
                </a:ln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3" y="10"/>
                  <a:pt x="3" y="10"/>
                  <a:pt x="3" y="9"/>
                </a:cubicBezTo>
                <a:lnTo>
                  <a:pt x="6" y="8"/>
                </a:lnTo>
                <a:cubicBezTo>
                  <a:pt x="8" y="9"/>
                  <a:pt x="9" y="10"/>
                  <a:pt x="12" y="10"/>
                </a:cubicBezTo>
                <a:cubicBezTo>
                  <a:pt x="13" y="10"/>
                  <a:pt x="18" y="9"/>
                  <a:pt x="21" y="8"/>
                </a:cubicBezTo>
                <a:lnTo>
                  <a:pt x="29" y="8"/>
                </a:lnTo>
                <a:cubicBezTo>
                  <a:pt x="31" y="9"/>
                  <a:pt x="31" y="9"/>
                  <a:pt x="33" y="9"/>
                </a:cubicBezTo>
                <a:cubicBezTo>
                  <a:pt x="35" y="9"/>
                  <a:pt x="36" y="9"/>
                  <a:pt x="37" y="8"/>
                </a:cubicBezTo>
                <a:cubicBezTo>
                  <a:pt x="38" y="7"/>
                  <a:pt x="38" y="5"/>
                  <a:pt x="38" y="5"/>
                </a:cubicBezTo>
                <a:lnTo>
                  <a:pt x="38" y="4"/>
                </a:lnTo>
                <a:cubicBezTo>
                  <a:pt x="39" y="7"/>
                  <a:pt x="39" y="7"/>
                  <a:pt x="38" y="8"/>
                </a:cubicBezTo>
                <a:cubicBezTo>
                  <a:pt x="37" y="10"/>
                  <a:pt x="35" y="10"/>
                  <a:pt x="34" y="10"/>
                </a:cubicBezTo>
                <a:lnTo>
                  <a:pt x="29" y="10"/>
                </a:lnTo>
                <a:cubicBezTo>
                  <a:pt x="26" y="9"/>
                  <a:pt x="23" y="8"/>
                  <a:pt x="21" y="9"/>
                </a:cubicBezTo>
                <a:cubicBezTo>
                  <a:pt x="18" y="10"/>
                  <a:pt x="13" y="10"/>
                  <a:pt x="12" y="10"/>
                </a:cubicBezTo>
                <a:close/>
                <a:moveTo>
                  <a:pt x="0" y="5"/>
                </a:moveTo>
                <a:cubicBezTo>
                  <a:pt x="0" y="4"/>
                  <a:pt x="1" y="4"/>
                  <a:pt x="3" y="4"/>
                </a:cubicBezTo>
                <a:cubicBezTo>
                  <a:pt x="6" y="4"/>
                  <a:pt x="9" y="4"/>
                  <a:pt x="11" y="3"/>
                </a:cubicBezTo>
                <a:lnTo>
                  <a:pt x="12" y="2"/>
                </a:lnTo>
                <a:cubicBezTo>
                  <a:pt x="13" y="2"/>
                  <a:pt x="14" y="1"/>
                  <a:pt x="15" y="1"/>
                </a:cubicBezTo>
                <a:lnTo>
                  <a:pt x="12" y="3"/>
                </a:lnTo>
                <a:lnTo>
                  <a:pt x="11" y="4"/>
                </a:lnTo>
                <a:cubicBezTo>
                  <a:pt x="11" y="4"/>
                  <a:pt x="6" y="5"/>
                  <a:pt x="3" y="5"/>
                </a:cubicBezTo>
                <a:lnTo>
                  <a:pt x="0" y="5"/>
                </a:ln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lose/>
                <a:moveTo>
                  <a:pt x="18" y="0"/>
                </a:moveTo>
                <a:cubicBezTo>
                  <a:pt x="17" y="0"/>
                  <a:pt x="16" y="1"/>
                  <a:pt x="15" y="1"/>
                </a:cubicBezTo>
                <a:lnTo>
                  <a:pt x="18" y="0"/>
                </a:lnTo>
                <a:close/>
                <a:moveTo>
                  <a:pt x="19" y="0"/>
                </a:moveTo>
                <a:lnTo>
                  <a:pt x="26" y="0"/>
                </a:lnTo>
                <a:lnTo>
                  <a:pt x="29" y="0"/>
                </a:lnTo>
                <a:cubicBezTo>
                  <a:pt x="31" y="1"/>
                  <a:pt x="33" y="1"/>
                  <a:pt x="34" y="1"/>
                </a:cubicBezTo>
                <a:cubicBezTo>
                  <a:pt x="37" y="1"/>
                  <a:pt x="37" y="0"/>
                  <a:pt x="37" y="0"/>
                </a:cubicBezTo>
                <a:cubicBezTo>
                  <a:pt x="37" y="0"/>
                  <a:pt x="37" y="0"/>
                  <a:pt x="37" y="1"/>
                </a:cubicBezTo>
                <a:lnTo>
                  <a:pt x="34" y="1"/>
                </a:lnTo>
                <a:lnTo>
                  <a:pt x="29" y="1"/>
                </a:lnTo>
                <a:lnTo>
                  <a:pt x="26" y="1"/>
                </a:lnTo>
                <a:lnTo>
                  <a:pt x="18" y="0"/>
                </a:lnTo>
                <a:cubicBezTo>
                  <a:pt x="18" y="0"/>
                  <a:pt x="18" y="0"/>
                  <a:pt x="19" y="0"/>
                </a:cubicBezTo>
                <a:close/>
                <a:moveTo>
                  <a:pt x="37" y="1"/>
                </a:moveTo>
                <a:lnTo>
                  <a:pt x="38" y="1"/>
                </a:lnTo>
                <a:lnTo>
                  <a:pt x="38" y="4"/>
                </a:lnTo>
                <a:cubicBezTo>
                  <a:pt x="38" y="3"/>
                  <a:pt x="38" y="2"/>
                  <a:pt x="37" y="1"/>
                </a:cubicBezTo>
                <a:cubicBezTo>
                  <a:pt x="37" y="1"/>
                  <a:pt x="37" y="1"/>
                  <a:pt x="3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6" name="Freeform 3702">
            <a:extLst>
              <a:ext uri="{FF2B5EF4-FFF2-40B4-BE49-F238E27FC236}">
                <a16:creationId xmlns:a16="http://schemas.microsoft.com/office/drawing/2014/main" id="{587CFDEE-D26E-CD48-9AC0-54BE70567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92363"/>
            <a:ext cx="28575" cy="7937"/>
          </a:xfrm>
          <a:custGeom>
            <a:avLst/>
            <a:gdLst>
              <a:gd name="T0" fmla="*/ 134083 w 78"/>
              <a:gd name="T1" fmla="*/ 1786170 h 23"/>
              <a:gd name="T2" fmla="*/ 0 w 78"/>
              <a:gd name="T3" fmla="*/ 833730 h 23"/>
              <a:gd name="T4" fmla="*/ 402614 w 78"/>
              <a:gd name="T5" fmla="*/ 1190895 h 23"/>
              <a:gd name="T6" fmla="*/ 536697 w 78"/>
              <a:gd name="T7" fmla="*/ 595275 h 23"/>
              <a:gd name="T8" fmla="*/ 939312 w 78"/>
              <a:gd name="T9" fmla="*/ 833730 h 23"/>
              <a:gd name="T10" fmla="*/ 939312 w 78"/>
              <a:gd name="T11" fmla="*/ 119055 h 23"/>
              <a:gd name="T12" fmla="*/ 1610458 w 78"/>
              <a:gd name="T13" fmla="*/ 714675 h 23"/>
              <a:gd name="T14" fmla="*/ 1610458 w 78"/>
              <a:gd name="T15" fmla="*/ 0 h 23"/>
              <a:gd name="T16" fmla="*/ 2013072 w 78"/>
              <a:gd name="T17" fmla="*/ 714675 h 23"/>
              <a:gd name="T18" fmla="*/ 2415687 w 78"/>
              <a:gd name="T19" fmla="*/ 238110 h 23"/>
              <a:gd name="T20" fmla="*/ 2684218 w 78"/>
              <a:gd name="T21" fmla="*/ 1190895 h 23"/>
              <a:gd name="T22" fmla="*/ 2952750 w 78"/>
              <a:gd name="T23" fmla="*/ 833730 h 23"/>
              <a:gd name="T24" fmla="*/ 3086833 w 78"/>
              <a:gd name="T25" fmla="*/ 1548060 h 23"/>
              <a:gd name="T26" fmla="*/ 3489447 w 78"/>
              <a:gd name="T27" fmla="*/ 833730 h 23"/>
              <a:gd name="T28" fmla="*/ 3892062 w 78"/>
              <a:gd name="T29" fmla="*/ 1667115 h 23"/>
              <a:gd name="T30" fmla="*/ 4697290 w 78"/>
              <a:gd name="T31" fmla="*/ 1548060 h 23"/>
              <a:gd name="T32" fmla="*/ 4697290 w 78"/>
              <a:gd name="T33" fmla="*/ 1905225 h 23"/>
              <a:gd name="T34" fmla="*/ 5099905 w 78"/>
              <a:gd name="T35" fmla="*/ 1667115 h 23"/>
              <a:gd name="T36" fmla="*/ 5771051 w 78"/>
              <a:gd name="T37" fmla="*/ 1786170 h 23"/>
              <a:gd name="T38" fmla="*/ 6307748 w 78"/>
              <a:gd name="T39" fmla="*/ 1786170 h 23"/>
              <a:gd name="T40" fmla="*/ 6710363 w 78"/>
              <a:gd name="T41" fmla="*/ 1905225 h 23"/>
              <a:gd name="T42" fmla="*/ 7112977 w 78"/>
              <a:gd name="T43" fmla="*/ 1786170 h 23"/>
              <a:gd name="T44" fmla="*/ 7515591 w 78"/>
              <a:gd name="T45" fmla="*/ 1905225 h 23"/>
              <a:gd name="T46" fmla="*/ 7784123 w 78"/>
              <a:gd name="T47" fmla="*/ 1548060 h 23"/>
              <a:gd name="T48" fmla="*/ 8186738 w 78"/>
              <a:gd name="T49" fmla="*/ 1905225 h 23"/>
              <a:gd name="T50" fmla="*/ 8455269 w 78"/>
              <a:gd name="T51" fmla="*/ 1429005 h 23"/>
              <a:gd name="T52" fmla="*/ 8723801 w 78"/>
              <a:gd name="T53" fmla="*/ 1667115 h 23"/>
              <a:gd name="T54" fmla="*/ 9126415 w 78"/>
              <a:gd name="T55" fmla="*/ 833730 h 23"/>
              <a:gd name="T56" fmla="*/ 9529030 w 78"/>
              <a:gd name="T57" fmla="*/ 1190895 h 23"/>
              <a:gd name="T58" fmla="*/ 9663113 w 78"/>
              <a:gd name="T59" fmla="*/ 833730 h 23"/>
              <a:gd name="T60" fmla="*/ 10334259 w 78"/>
              <a:gd name="T61" fmla="*/ 1786170 h 23"/>
              <a:gd name="T62" fmla="*/ 4831373 w 78"/>
              <a:gd name="T63" fmla="*/ 2381790 h 23"/>
              <a:gd name="T64" fmla="*/ 134083 w 78"/>
              <a:gd name="T65" fmla="*/ 1786170 h 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8" h="23">
                <a:moveTo>
                  <a:pt x="1" y="15"/>
                </a:moveTo>
                <a:lnTo>
                  <a:pt x="0" y="7"/>
                </a:lnTo>
                <a:lnTo>
                  <a:pt x="3" y="10"/>
                </a:lnTo>
                <a:lnTo>
                  <a:pt x="4" y="5"/>
                </a:lnTo>
                <a:cubicBezTo>
                  <a:pt x="5" y="4"/>
                  <a:pt x="7" y="7"/>
                  <a:pt x="7" y="7"/>
                </a:cubicBezTo>
                <a:lnTo>
                  <a:pt x="7" y="1"/>
                </a:lnTo>
                <a:lnTo>
                  <a:pt x="12" y="6"/>
                </a:lnTo>
                <a:cubicBezTo>
                  <a:pt x="12" y="6"/>
                  <a:pt x="11" y="2"/>
                  <a:pt x="12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15" y="10"/>
                  <a:pt x="18" y="2"/>
                  <a:pt x="18" y="2"/>
                </a:cubicBezTo>
                <a:cubicBezTo>
                  <a:pt x="18" y="4"/>
                  <a:pt x="20" y="10"/>
                  <a:pt x="20" y="10"/>
                </a:cubicBezTo>
                <a:lnTo>
                  <a:pt x="22" y="7"/>
                </a:lnTo>
                <a:lnTo>
                  <a:pt x="23" y="13"/>
                </a:lnTo>
                <a:lnTo>
                  <a:pt x="26" y="7"/>
                </a:lnTo>
                <a:lnTo>
                  <a:pt x="29" y="14"/>
                </a:lnTo>
                <a:lnTo>
                  <a:pt x="35" y="13"/>
                </a:lnTo>
                <a:lnTo>
                  <a:pt x="35" y="16"/>
                </a:lnTo>
                <a:lnTo>
                  <a:pt x="38" y="14"/>
                </a:lnTo>
                <a:lnTo>
                  <a:pt x="43" y="15"/>
                </a:lnTo>
                <a:cubicBezTo>
                  <a:pt x="43" y="15"/>
                  <a:pt x="45" y="15"/>
                  <a:pt x="47" y="15"/>
                </a:cubicBezTo>
                <a:cubicBezTo>
                  <a:pt x="49" y="15"/>
                  <a:pt x="50" y="16"/>
                  <a:pt x="50" y="16"/>
                </a:cubicBezTo>
                <a:lnTo>
                  <a:pt x="53" y="15"/>
                </a:lnTo>
                <a:cubicBezTo>
                  <a:pt x="54" y="14"/>
                  <a:pt x="55" y="15"/>
                  <a:pt x="56" y="16"/>
                </a:cubicBezTo>
                <a:lnTo>
                  <a:pt x="58" y="13"/>
                </a:lnTo>
                <a:cubicBezTo>
                  <a:pt x="58" y="13"/>
                  <a:pt x="61" y="15"/>
                  <a:pt x="61" y="16"/>
                </a:cubicBezTo>
                <a:cubicBezTo>
                  <a:pt x="61" y="16"/>
                  <a:pt x="63" y="13"/>
                  <a:pt x="63" y="12"/>
                </a:cubicBezTo>
                <a:cubicBezTo>
                  <a:pt x="63" y="11"/>
                  <a:pt x="65" y="13"/>
                  <a:pt x="65" y="14"/>
                </a:cubicBezTo>
                <a:lnTo>
                  <a:pt x="68" y="7"/>
                </a:lnTo>
                <a:cubicBezTo>
                  <a:pt x="68" y="7"/>
                  <a:pt x="69" y="8"/>
                  <a:pt x="71" y="10"/>
                </a:cubicBezTo>
                <a:cubicBezTo>
                  <a:pt x="72" y="13"/>
                  <a:pt x="72" y="7"/>
                  <a:pt x="72" y="7"/>
                </a:cubicBezTo>
                <a:cubicBezTo>
                  <a:pt x="72" y="7"/>
                  <a:pt x="76" y="11"/>
                  <a:pt x="77" y="15"/>
                </a:cubicBezTo>
                <a:cubicBezTo>
                  <a:pt x="77" y="15"/>
                  <a:pt x="53" y="22"/>
                  <a:pt x="36" y="20"/>
                </a:cubicBezTo>
                <a:cubicBezTo>
                  <a:pt x="17" y="18"/>
                  <a:pt x="1" y="15"/>
                  <a:pt x="1" y="15"/>
                </a:cubicBezTo>
              </a:path>
            </a:pathLst>
          </a:custGeom>
          <a:solidFill>
            <a:srgbClr val="71CA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7" name="Freeform 3703">
            <a:extLst>
              <a:ext uri="{FF2B5EF4-FFF2-40B4-BE49-F238E27FC236}">
                <a16:creationId xmlns:a16="http://schemas.microsoft.com/office/drawing/2014/main" id="{C928FC41-9C9D-A442-B262-446614FE0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3050" y="2392363"/>
            <a:ext cx="28575" cy="6350"/>
          </a:xfrm>
          <a:custGeom>
            <a:avLst/>
            <a:gdLst>
              <a:gd name="T0" fmla="*/ 6710363 w 78"/>
              <a:gd name="T1" fmla="*/ 2232212 h 17"/>
              <a:gd name="T2" fmla="*/ 7112977 w 78"/>
              <a:gd name="T3" fmla="*/ 1953185 h 17"/>
              <a:gd name="T4" fmla="*/ 7515591 w 78"/>
              <a:gd name="T5" fmla="*/ 2232212 h 17"/>
              <a:gd name="T6" fmla="*/ 7247426 w 78"/>
              <a:gd name="T7" fmla="*/ 2092885 h 17"/>
              <a:gd name="T8" fmla="*/ 6710363 w 78"/>
              <a:gd name="T9" fmla="*/ 2232212 h 17"/>
              <a:gd name="T10" fmla="*/ 5771051 w 78"/>
              <a:gd name="T11" fmla="*/ 2232212 h 17"/>
              <a:gd name="T12" fmla="*/ 5099905 w 78"/>
              <a:gd name="T13" fmla="*/ 1953185 h 17"/>
              <a:gd name="T14" fmla="*/ 4831373 w 78"/>
              <a:gd name="T15" fmla="*/ 2232212 h 17"/>
              <a:gd name="T16" fmla="*/ 5099905 w 78"/>
              <a:gd name="T17" fmla="*/ 1813859 h 17"/>
              <a:gd name="T18" fmla="*/ 5771051 w 78"/>
              <a:gd name="T19" fmla="*/ 2092885 h 17"/>
              <a:gd name="T20" fmla="*/ 6307748 w 78"/>
              <a:gd name="T21" fmla="*/ 2092885 h 17"/>
              <a:gd name="T22" fmla="*/ 5771051 w 78"/>
              <a:gd name="T23" fmla="*/ 2232212 h 17"/>
              <a:gd name="T24" fmla="*/ 3892062 w 78"/>
              <a:gd name="T25" fmla="*/ 1953185 h 17"/>
              <a:gd name="T26" fmla="*/ 3489447 w 78"/>
              <a:gd name="T27" fmla="*/ 976779 h 17"/>
              <a:gd name="T28" fmla="*/ 4026144 w 78"/>
              <a:gd name="T29" fmla="*/ 1813859 h 17"/>
              <a:gd name="T30" fmla="*/ 4697290 w 78"/>
              <a:gd name="T31" fmla="*/ 1813859 h 17"/>
              <a:gd name="T32" fmla="*/ 3892062 w 78"/>
              <a:gd name="T33" fmla="*/ 1953185 h 17"/>
              <a:gd name="T34" fmla="*/ 3086833 w 78"/>
              <a:gd name="T35" fmla="*/ 1813859 h 17"/>
              <a:gd name="T36" fmla="*/ 2952750 w 78"/>
              <a:gd name="T37" fmla="*/ 976779 h 17"/>
              <a:gd name="T38" fmla="*/ 2684218 w 78"/>
              <a:gd name="T39" fmla="*/ 1395132 h 17"/>
              <a:gd name="T40" fmla="*/ 2952750 w 78"/>
              <a:gd name="T41" fmla="*/ 837079 h 17"/>
              <a:gd name="T42" fmla="*/ 3086833 w 78"/>
              <a:gd name="T43" fmla="*/ 1813859 h 17"/>
              <a:gd name="T44" fmla="*/ 2013072 w 78"/>
              <a:gd name="T45" fmla="*/ 837079 h 17"/>
              <a:gd name="T46" fmla="*/ 1610458 w 78"/>
              <a:gd name="T47" fmla="*/ 0 h 17"/>
              <a:gd name="T48" fmla="*/ 1610458 w 78"/>
              <a:gd name="T49" fmla="*/ 837079 h 17"/>
              <a:gd name="T50" fmla="*/ 1476375 w 78"/>
              <a:gd name="T51" fmla="*/ 697753 h 17"/>
              <a:gd name="T52" fmla="*/ 1610458 w 78"/>
              <a:gd name="T53" fmla="*/ 0 h 17"/>
              <a:gd name="T54" fmla="*/ 2013072 w 78"/>
              <a:gd name="T55" fmla="*/ 837079 h 17"/>
              <a:gd name="T56" fmla="*/ 2147521 w 78"/>
              <a:gd name="T57" fmla="*/ 418726 h 17"/>
              <a:gd name="T58" fmla="*/ 2013072 w 78"/>
              <a:gd name="T59" fmla="*/ 837079 h 17"/>
              <a:gd name="T60" fmla="*/ 2281604 w 78"/>
              <a:gd name="T61" fmla="*/ 418726 h 17"/>
              <a:gd name="T62" fmla="*/ 2147521 w 78"/>
              <a:gd name="T63" fmla="*/ 418726 h 17"/>
              <a:gd name="T64" fmla="*/ 2281604 w 78"/>
              <a:gd name="T65" fmla="*/ 418726 h 17"/>
              <a:gd name="T66" fmla="*/ 536697 w 78"/>
              <a:gd name="T67" fmla="*/ 697753 h 17"/>
              <a:gd name="T68" fmla="*/ 402614 w 78"/>
              <a:gd name="T69" fmla="*/ 1395132 h 17"/>
              <a:gd name="T70" fmla="*/ 402614 w 78"/>
              <a:gd name="T71" fmla="*/ 558053 h 17"/>
              <a:gd name="T72" fmla="*/ 1073761 w 78"/>
              <a:gd name="T73" fmla="*/ 837079 h 17"/>
              <a:gd name="T74" fmla="*/ 536697 w 78"/>
              <a:gd name="T75" fmla="*/ 697753 h 17"/>
              <a:gd name="T76" fmla="*/ 134083 w 78"/>
              <a:gd name="T77" fmla="*/ 2092885 h 17"/>
              <a:gd name="T78" fmla="*/ 0 w 78"/>
              <a:gd name="T79" fmla="*/ 2092885 h 17"/>
              <a:gd name="T80" fmla="*/ 0 w 78"/>
              <a:gd name="T81" fmla="*/ 976779 h 17"/>
              <a:gd name="T82" fmla="*/ 134083 w 78"/>
              <a:gd name="T83" fmla="*/ 2092885 h 17"/>
              <a:gd name="T84" fmla="*/ 8455269 w 78"/>
              <a:gd name="T85" fmla="*/ 1674159 h 17"/>
              <a:gd name="T86" fmla="*/ 8455269 w 78"/>
              <a:gd name="T87" fmla="*/ 2232212 h 17"/>
              <a:gd name="T88" fmla="*/ 8186738 w 78"/>
              <a:gd name="T89" fmla="*/ 2092885 h 17"/>
              <a:gd name="T90" fmla="*/ 8455269 w 78"/>
              <a:gd name="T91" fmla="*/ 1674159 h 17"/>
              <a:gd name="T92" fmla="*/ 8455269 w 78"/>
              <a:gd name="T93" fmla="*/ 1674159 h 17"/>
              <a:gd name="T94" fmla="*/ 8723801 w 78"/>
              <a:gd name="T95" fmla="*/ 1953185 h 17"/>
              <a:gd name="T96" fmla="*/ 8455269 w 78"/>
              <a:gd name="T97" fmla="*/ 1674159 h 17"/>
              <a:gd name="T98" fmla="*/ 8991966 w 78"/>
              <a:gd name="T99" fmla="*/ 976779 h 17"/>
              <a:gd name="T100" fmla="*/ 9663113 w 78"/>
              <a:gd name="T101" fmla="*/ 1395132 h 17"/>
              <a:gd name="T102" fmla="*/ 9663113 w 78"/>
              <a:gd name="T103" fmla="*/ 1534832 h 17"/>
              <a:gd name="T104" fmla="*/ 9126415 w 78"/>
              <a:gd name="T105" fmla="*/ 1116106 h 17"/>
              <a:gd name="T106" fmla="*/ 8723801 w 78"/>
              <a:gd name="T107" fmla="*/ 1953185 h 17"/>
              <a:gd name="T108" fmla="*/ 8991966 w 78"/>
              <a:gd name="T109" fmla="*/ 976779 h 17"/>
              <a:gd name="T110" fmla="*/ 10334259 w 78"/>
              <a:gd name="T111" fmla="*/ 2092885 h 17"/>
              <a:gd name="T112" fmla="*/ 9663113 w 78"/>
              <a:gd name="T113" fmla="*/ 837079 h 17"/>
              <a:gd name="T114" fmla="*/ 10334259 w 78"/>
              <a:gd name="T115" fmla="*/ 2092885 h 1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78" h="17">
                <a:moveTo>
                  <a:pt x="50" y="16"/>
                </a:moveTo>
                <a:cubicBezTo>
                  <a:pt x="50" y="16"/>
                  <a:pt x="51" y="15"/>
                  <a:pt x="53" y="14"/>
                </a:cubicBezTo>
                <a:cubicBezTo>
                  <a:pt x="55" y="15"/>
                  <a:pt x="56" y="15"/>
                  <a:pt x="56" y="16"/>
                </a:cubicBezTo>
                <a:cubicBezTo>
                  <a:pt x="55" y="15"/>
                  <a:pt x="54" y="15"/>
                  <a:pt x="54" y="15"/>
                </a:cubicBezTo>
                <a:cubicBezTo>
                  <a:pt x="52" y="15"/>
                  <a:pt x="50" y="16"/>
                  <a:pt x="50" y="16"/>
                </a:cubicBezTo>
                <a:close/>
                <a:moveTo>
                  <a:pt x="43" y="16"/>
                </a:moveTo>
                <a:lnTo>
                  <a:pt x="38" y="14"/>
                </a:lnTo>
                <a:lnTo>
                  <a:pt x="36" y="16"/>
                </a:lnTo>
                <a:lnTo>
                  <a:pt x="38" y="13"/>
                </a:lnTo>
                <a:lnTo>
                  <a:pt x="43" y="15"/>
                </a:lnTo>
                <a:lnTo>
                  <a:pt x="47" y="15"/>
                </a:lnTo>
                <a:cubicBezTo>
                  <a:pt x="45" y="15"/>
                  <a:pt x="43" y="16"/>
                  <a:pt x="43" y="16"/>
                </a:cubicBezTo>
                <a:close/>
                <a:moveTo>
                  <a:pt x="29" y="14"/>
                </a:moveTo>
                <a:lnTo>
                  <a:pt x="26" y="7"/>
                </a:lnTo>
                <a:lnTo>
                  <a:pt x="30" y="13"/>
                </a:lnTo>
                <a:lnTo>
                  <a:pt x="35" y="13"/>
                </a:lnTo>
                <a:lnTo>
                  <a:pt x="29" y="14"/>
                </a:lnTo>
                <a:close/>
                <a:moveTo>
                  <a:pt x="23" y="13"/>
                </a:moveTo>
                <a:lnTo>
                  <a:pt x="22" y="7"/>
                </a:lnTo>
                <a:lnTo>
                  <a:pt x="20" y="10"/>
                </a:lnTo>
                <a:lnTo>
                  <a:pt x="22" y="6"/>
                </a:lnTo>
                <a:lnTo>
                  <a:pt x="23" y="13"/>
                </a:lnTo>
                <a:close/>
                <a:moveTo>
                  <a:pt x="15" y="6"/>
                </a:moveTo>
                <a:cubicBezTo>
                  <a:pt x="15" y="3"/>
                  <a:pt x="12" y="0"/>
                  <a:pt x="12" y="0"/>
                </a:cubicBezTo>
                <a:lnTo>
                  <a:pt x="12" y="6"/>
                </a:lnTo>
                <a:lnTo>
                  <a:pt x="11" y="5"/>
                </a:lnTo>
                <a:cubicBezTo>
                  <a:pt x="11" y="4"/>
                  <a:pt x="11" y="1"/>
                  <a:pt x="12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15" y="6"/>
                  <a:pt x="16" y="4"/>
                  <a:pt x="16" y="3"/>
                </a:cubicBezTo>
                <a:cubicBezTo>
                  <a:pt x="15" y="7"/>
                  <a:pt x="15" y="6"/>
                  <a:pt x="15" y="6"/>
                </a:cubicBezTo>
                <a:close/>
                <a:moveTo>
                  <a:pt x="17" y="3"/>
                </a:move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lose/>
                <a:moveTo>
                  <a:pt x="4" y="5"/>
                </a:moveTo>
                <a:lnTo>
                  <a:pt x="3" y="10"/>
                </a:lnTo>
                <a:lnTo>
                  <a:pt x="3" y="4"/>
                </a:lnTo>
                <a:cubicBezTo>
                  <a:pt x="6" y="3"/>
                  <a:pt x="7" y="6"/>
                  <a:pt x="8" y="6"/>
                </a:cubicBezTo>
                <a:cubicBezTo>
                  <a:pt x="6" y="6"/>
                  <a:pt x="4" y="5"/>
                  <a:pt x="4" y="5"/>
                </a:cubicBezTo>
                <a:close/>
                <a:moveTo>
                  <a:pt x="1" y="15"/>
                </a:moveTo>
                <a:lnTo>
                  <a:pt x="0" y="15"/>
                </a:lnTo>
                <a:lnTo>
                  <a:pt x="0" y="7"/>
                </a:lnTo>
                <a:lnTo>
                  <a:pt x="1" y="15"/>
                </a:lnTo>
                <a:close/>
                <a:moveTo>
                  <a:pt x="63" y="12"/>
                </a:moveTo>
                <a:lnTo>
                  <a:pt x="63" y="16"/>
                </a:lnTo>
                <a:cubicBezTo>
                  <a:pt x="62" y="16"/>
                  <a:pt x="61" y="15"/>
                  <a:pt x="61" y="15"/>
                </a:cubicBezTo>
                <a:lnTo>
                  <a:pt x="63" y="12"/>
                </a:lnTo>
                <a:close/>
                <a:moveTo>
                  <a:pt x="63" y="12"/>
                </a:moveTo>
                <a:cubicBezTo>
                  <a:pt x="64" y="11"/>
                  <a:pt x="65" y="12"/>
                  <a:pt x="65" y="14"/>
                </a:cubicBezTo>
                <a:lnTo>
                  <a:pt x="63" y="12"/>
                </a:lnTo>
                <a:close/>
                <a:moveTo>
                  <a:pt x="67" y="7"/>
                </a:moveTo>
                <a:cubicBezTo>
                  <a:pt x="68" y="6"/>
                  <a:pt x="69" y="7"/>
                  <a:pt x="72" y="10"/>
                </a:cubicBezTo>
                <a:lnTo>
                  <a:pt x="72" y="11"/>
                </a:lnTo>
                <a:cubicBezTo>
                  <a:pt x="69" y="8"/>
                  <a:pt x="68" y="8"/>
                  <a:pt x="68" y="8"/>
                </a:cubicBezTo>
                <a:lnTo>
                  <a:pt x="65" y="14"/>
                </a:lnTo>
                <a:lnTo>
                  <a:pt x="67" y="7"/>
                </a:lnTo>
                <a:close/>
                <a:moveTo>
                  <a:pt x="77" y="15"/>
                </a:moveTo>
                <a:cubicBezTo>
                  <a:pt x="75" y="12"/>
                  <a:pt x="72" y="6"/>
                  <a:pt x="72" y="6"/>
                </a:cubicBezTo>
                <a:cubicBezTo>
                  <a:pt x="72" y="6"/>
                  <a:pt x="76" y="11"/>
                  <a:pt x="77" y="15"/>
                </a:cubicBezTo>
                <a:close/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8" name="Freeform 3704">
            <a:extLst>
              <a:ext uri="{FF2B5EF4-FFF2-40B4-BE49-F238E27FC236}">
                <a16:creationId xmlns:a16="http://schemas.microsoft.com/office/drawing/2014/main" id="{A2FF192E-4C8A-0343-9C74-1D6B74A4F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93950"/>
            <a:ext cx="28575" cy="6350"/>
          </a:xfrm>
          <a:custGeom>
            <a:avLst/>
            <a:gdLst>
              <a:gd name="T0" fmla="*/ 0 w 78"/>
              <a:gd name="T1" fmla="*/ 995539 h 18"/>
              <a:gd name="T2" fmla="*/ 402614 w 78"/>
              <a:gd name="T3" fmla="*/ 497769 h 18"/>
              <a:gd name="T4" fmla="*/ 805229 w 78"/>
              <a:gd name="T5" fmla="*/ 995539 h 18"/>
              <a:gd name="T6" fmla="*/ 1073761 w 78"/>
              <a:gd name="T7" fmla="*/ 746831 h 18"/>
              <a:gd name="T8" fmla="*/ 1476375 w 78"/>
              <a:gd name="T9" fmla="*/ 1120069 h 18"/>
              <a:gd name="T10" fmla="*/ 1878989 w 78"/>
              <a:gd name="T11" fmla="*/ 871008 h 18"/>
              <a:gd name="T12" fmla="*/ 2281604 w 78"/>
              <a:gd name="T13" fmla="*/ 1120069 h 18"/>
              <a:gd name="T14" fmla="*/ 2818301 w 78"/>
              <a:gd name="T15" fmla="*/ 871008 h 18"/>
              <a:gd name="T16" fmla="*/ 2952750 w 78"/>
              <a:gd name="T17" fmla="*/ 1120069 h 18"/>
              <a:gd name="T18" fmla="*/ 4026144 w 78"/>
              <a:gd name="T19" fmla="*/ 995539 h 18"/>
              <a:gd name="T20" fmla="*/ 4428759 w 78"/>
              <a:gd name="T21" fmla="*/ 1120069 h 18"/>
              <a:gd name="T22" fmla="*/ 4697290 w 78"/>
              <a:gd name="T23" fmla="*/ 746831 h 18"/>
              <a:gd name="T24" fmla="*/ 4965822 w 78"/>
              <a:gd name="T25" fmla="*/ 1120069 h 18"/>
              <a:gd name="T26" fmla="*/ 5502519 w 78"/>
              <a:gd name="T27" fmla="*/ 497769 h 18"/>
              <a:gd name="T28" fmla="*/ 5771051 w 78"/>
              <a:gd name="T29" fmla="*/ 871008 h 18"/>
              <a:gd name="T30" fmla="*/ 6307748 w 78"/>
              <a:gd name="T31" fmla="*/ 497769 h 18"/>
              <a:gd name="T32" fmla="*/ 6710363 w 78"/>
              <a:gd name="T33" fmla="*/ 622300 h 18"/>
              <a:gd name="T34" fmla="*/ 6978894 w 78"/>
              <a:gd name="T35" fmla="*/ 249061 h 18"/>
              <a:gd name="T36" fmla="*/ 7381509 w 78"/>
              <a:gd name="T37" fmla="*/ 497769 h 18"/>
              <a:gd name="T38" fmla="*/ 7918206 w 78"/>
              <a:gd name="T39" fmla="*/ 0 h 18"/>
              <a:gd name="T40" fmla="*/ 7918206 w 78"/>
              <a:gd name="T41" fmla="*/ 622300 h 18"/>
              <a:gd name="T42" fmla="*/ 8589352 w 78"/>
              <a:gd name="T43" fmla="*/ 249061 h 18"/>
              <a:gd name="T44" fmla="*/ 8589352 w 78"/>
              <a:gd name="T45" fmla="*/ 1120069 h 18"/>
              <a:gd name="T46" fmla="*/ 9126415 w 78"/>
              <a:gd name="T47" fmla="*/ 746831 h 18"/>
              <a:gd name="T48" fmla="*/ 9126415 w 78"/>
              <a:gd name="T49" fmla="*/ 1617839 h 18"/>
              <a:gd name="T50" fmla="*/ 9663113 w 78"/>
              <a:gd name="T51" fmla="*/ 1369131 h 18"/>
              <a:gd name="T52" fmla="*/ 9797195 w 78"/>
              <a:gd name="T53" fmla="*/ 1866900 h 18"/>
              <a:gd name="T54" fmla="*/ 4965822 w 78"/>
              <a:gd name="T55" fmla="*/ 1991078 h 18"/>
              <a:gd name="T56" fmla="*/ 0 w 78"/>
              <a:gd name="T57" fmla="*/ 995539 h 18"/>
              <a:gd name="T58" fmla="*/ 9797195 w 78"/>
              <a:gd name="T59" fmla="*/ 1866900 h 18"/>
              <a:gd name="T60" fmla="*/ 10334259 w 78"/>
              <a:gd name="T61" fmla="*/ 1742369 h 18"/>
              <a:gd name="T62" fmla="*/ 9797195 w 78"/>
              <a:gd name="T63" fmla="*/ 1866900 h 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8" h="18">
                <a:moveTo>
                  <a:pt x="0" y="8"/>
                </a:moveTo>
                <a:cubicBezTo>
                  <a:pt x="0" y="8"/>
                  <a:pt x="1" y="4"/>
                  <a:pt x="3" y="4"/>
                </a:cubicBezTo>
                <a:cubicBezTo>
                  <a:pt x="3" y="4"/>
                  <a:pt x="6" y="7"/>
                  <a:pt x="6" y="8"/>
                </a:cubicBezTo>
                <a:cubicBezTo>
                  <a:pt x="6" y="8"/>
                  <a:pt x="7" y="7"/>
                  <a:pt x="8" y="6"/>
                </a:cubicBezTo>
                <a:lnTo>
                  <a:pt x="11" y="9"/>
                </a:lnTo>
                <a:lnTo>
                  <a:pt x="14" y="7"/>
                </a:lnTo>
                <a:lnTo>
                  <a:pt x="17" y="9"/>
                </a:lnTo>
                <a:lnTo>
                  <a:pt x="21" y="7"/>
                </a:lnTo>
                <a:lnTo>
                  <a:pt x="22" y="9"/>
                </a:lnTo>
                <a:lnTo>
                  <a:pt x="30" y="8"/>
                </a:lnTo>
                <a:lnTo>
                  <a:pt x="33" y="9"/>
                </a:lnTo>
                <a:lnTo>
                  <a:pt x="35" y="6"/>
                </a:lnTo>
                <a:lnTo>
                  <a:pt x="37" y="9"/>
                </a:lnTo>
                <a:lnTo>
                  <a:pt x="41" y="4"/>
                </a:lnTo>
                <a:cubicBezTo>
                  <a:pt x="41" y="4"/>
                  <a:pt x="43" y="6"/>
                  <a:pt x="43" y="7"/>
                </a:cubicBezTo>
                <a:cubicBezTo>
                  <a:pt x="43" y="7"/>
                  <a:pt x="46" y="5"/>
                  <a:pt x="47" y="4"/>
                </a:cubicBezTo>
                <a:cubicBezTo>
                  <a:pt x="47" y="4"/>
                  <a:pt x="50" y="4"/>
                  <a:pt x="50" y="5"/>
                </a:cubicBezTo>
                <a:lnTo>
                  <a:pt x="52" y="2"/>
                </a:lnTo>
                <a:cubicBezTo>
                  <a:pt x="52" y="0"/>
                  <a:pt x="54" y="1"/>
                  <a:pt x="55" y="4"/>
                </a:cubicBezTo>
                <a:cubicBezTo>
                  <a:pt x="55" y="4"/>
                  <a:pt x="55" y="0"/>
                  <a:pt x="59" y="0"/>
                </a:cubicBezTo>
                <a:cubicBezTo>
                  <a:pt x="59" y="0"/>
                  <a:pt x="60" y="2"/>
                  <a:pt x="59" y="5"/>
                </a:cubicBezTo>
                <a:cubicBezTo>
                  <a:pt x="59" y="5"/>
                  <a:pt x="64" y="4"/>
                  <a:pt x="64" y="2"/>
                </a:cubicBezTo>
                <a:cubicBezTo>
                  <a:pt x="64" y="2"/>
                  <a:pt x="65" y="7"/>
                  <a:pt x="64" y="9"/>
                </a:cubicBezTo>
                <a:cubicBezTo>
                  <a:pt x="64" y="9"/>
                  <a:pt x="68" y="4"/>
                  <a:pt x="68" y="6"/>
                </a:cubicBezTo>
                <a:cubicBezTo>
                  <a:pt x="68" y="7"/>
                  <a:pt x="70" y="10"/>
                  <a:pt x="68" y="13"/>
                </a:cubicBezTo>
                <a:lnTo>
                  <a:pt x="72" y="11"/>
                </a:lnTo>
                <a:lnTo>
                  <a:pt x="73" y="15"/>
                </a:lnTo>
                <a:cubicBezTo>
                  <a:pt x="66" y="16"/>
                  <a:pt x="51" y="17"/>
                  <a:pt x="37" y="16"/>
                </a:cubicBezTo>
                <a:cubicBezTo>
                  <a:pt x="18" y="13"/>
                  <a:pt x="0" y="8"/>
                  <a:pt x="0" y="8"/>
                </a:cubicBezTo>
                <a:close/>
                <a:moveTo>
                  <a:pt x="73" y="15"/>
                </a:moveTo>
                <a:cubicBezTo>
                  <a:pt x="75" y="14"/>
                  <a:pt x="77" y="14"/>
                  <a:pt x="77" y="14"/>
                </a:cubicBezTo>
                <a:lnTo>
                  <a:pt x="73" y="15"/>
                </a:lnTo>
                <a:close/>
              </a:path>
            </a:pathLst>
          </a:custGeom>
          <a:solidFill>
            <a:srgbClr val="71CA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59" name="Freeform 3705">
            <a:extLst>
              <a:ext uri="{FF2B5EF4-FFF2-40B4-BE49-F238E27FC236}">
                <a16:creationId xmlns:a16="http://schemas.microsoft.com/office/drawing/2014/main" id="{E9ACDC70-5175-F24C-AD88-09FFF6662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2393950"/>
            <a:ext cx="28575" cy="6350"/>
          </a:xfrm>
          <a:custGeom>
            <a:avLst/>
            <a:gdLst>
              <a:gd name="T0" fmla="*/ 9529030 w 78"/>
              <a:gd name="T1" fmla="*/ 1617839 h 18"/>
              <a:gd name="T2" fmla="*/ 9663113 w 78"/>
              <a:gd name="T3" fmla="*/ 1493308 h 18"/>
              <a:gd name="T4" fmla="*/ 10334259 w 78"/>
              <a:gd name="T5" fmla="*/ 1866900 h 18"/>
              <a:gd name="T6" fmla="*/ 9126415 w 78"/>
              <a:gd name="T7" fmla="*/ 995539 h 18"/>
              <a:gd name="T8" fmla="*/ 9126415 w 78"/>
              <a:gd name="T9" fmla="*/ 995539 h 18"/>
              <a:gd name="T10" fmla="*/ 8589352 w 78"/>
              <a:gd name="T11" fmla="*/ 1244600 h 18"/>
              <a:gd name="T12" fmla="*/ 9126415 w 78"/>
              <a:gd name="T13" fmla="*/ 871008 h 18"/>
              <a:gd name="T14" fmla="*/ 8589352 w 78"/>
              <a:gd name="T15" fmla="*/ 373239 h 18"/>
              <a:gd name="T16" fmla="*/ 8589352 w 78"/>
              <a:gd name="T17" fmla="*/ 373239 h 18"/>
              <a:gd name="T18" fmla="*/ 7784123 w 78"/>
              <a:gd name="T19" fmla="*/ 124531 h 18"/>
              <a:gd name="T20" fmla="*/ 7918206 w 78"/>
              <a:gd name="T21" fmla="*/ 0 h 18"/>
              <a:gd name="T22" fmla="*/ 8455269 w 78"/>
              <a:gd name="T23" fmla="*/ 373239 h 18"/>
              <a:gd name="T24" fmla="*/ 7112977 w 78"/>
              <a:gd name="T25" fmla="*/ 373239 h 18"/>
              <a:gd name="T26" fmla="*/ 7112977 w 78"/>
              <a:gd name="T27" fmla="*/ 373239 h 18"/>
              <a:gd name="T28" fmla="*/ 6442197 w 78"/>
              <a:gd name="T29" fmla="*/ 622300 h 18"/>
              <a:gd name="T30" fmla="*/ 6978894 w 78"/>
              <a:gd name="T31" fmla="*/ 622300 h 18"/>
              <a:gd name="T32" fmla="*/ 6844812 w 78"/>
              <a:gd name="T33" fmla="*/ 746831 h 18"/>
              <a:gd name="T34" fmla="*/ 5905134 w 78"/>
              <a:gd name="T35" fmla="*/ 995539 h 18"/>
              <a:gd name="T36" fmla="*/ 6442197 w 78"/>
              <a:gd name="T37" fmla="*/ 622300 h 18"/>
              <a:gd name="T38" fmla="*/ 5905134 w 78"/>
              <a:gd name="T39" fmla="*/ 995539 h 18"/>
              <a:gd name="T40" fmla="*/ 4965822 w 78"/>
              <a:gd name="T41" fmla="*/ 1244600 h 18"/>
              <a:gd name="T42" fmla="*/ 4428759 w 78"/>
              <a:gd name="T43" fmla="*/ 1244600 h 18"/>
              <a:gd name="T44" fmla="*/ 4965822 w 78"/>
              <a:gd name="T45" fmla="*/ 1120069 h 18"/>
              <a:gd name="T46" fmla="*/ 4965822 w 78"/>
              <a:gd name="T47" fmla="*/ 1244600 h 18"/>
              <a:gd name="T48" fmla="*/ 3086833 w 78"/>
              <a:gd name="T49" fmla="*/ 1244600 h 18"/>
              <a:gd name="T50" fmla="*/ 4294676 w 78"/>
              <a:gd name="T51" fmla="*/ 1244600 h 18"/>
              <a:gd name="T52" fmla="*/ 2952750 w 78"/>
              <a:gd name="T53" fmla="*/ 1244600 h 18"/>
              <a:gd name="T54" fmla="*/ 3086833 w 78"/>
              <a:gd name="T55" fmla="*/ 1244600 h 18"/>
              <a:gd name="T56" fmla="*/ 1878989 w 78"/>
              <a:gd name="T57" fmla="*/ 995539 h 18"/>
              <a:gd name="T58" fmla="*/ 1073761 w 78"/>
              <a:gd name="T59" fmla="*/ 995539 h 18"/>
              <a:gd name="T60" fmla="*/ 402614 w 78"/>
              <a:gd name="T61" fmla="*/ 622300 h 18"/>
              <a:gd name="T62" fmla="*/ 0 w 78"/>
              <a:gd name="T63" fmla="*/ 995539 h 18"/>
              <a:gd name="T64" fmla="*/ 939312 w 78"/>
              <a:gd name="T65" fmla="*/ 995539 h 18"/>
              <a:gd name="T66" fmla="*/ 1476375 w 78"/>
              <a:gd name="T67" fmla="*/ 1120069 h 18"/>
              <a:gd name="T68" fmla="*/ 2281604 w 78"/>
              <a:gd name="T69" fmla="*/ 1244600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8" h="18">
                <a:moveTo>
                  <a:pt x="73" y="17"/>
                </a:moveTo>
                <a:lnTo>
                  <a:pt x="71" y="13"/>
                </a:lnTo>
                <a:lnTo>
                  <a:pt x="68" y="14"/>
                </a:lnTo>
                <a:lnTo>
                  <a:pt x="72" y="12"/>
                </a:lnTo>
                <a:lnTo>
                  <a:pt x="73" y="16"/>
                </a:lnTo>
                <a:lnTo>
                  <a:pt x="77" y="15"/>
                </a:lnTo>
                <a:lnTo>
                  <a:pt x="73" y="17"/>
                </a:lnTo>
                <a:close/>
                <a:moveTo>
                  <a:pt x="68" y="8"/>
                </a:moveTo>
                <a:cubicBezTo>
                  <a:pt x="69" y="10"/>
                  <a:pt x="69" y="12"/>
                  <a:pt x="68" y="14"/>
                </a:cubicBezTo>
                <a:cubicBezTo>
                  <a:pt x="69" y="12"/>
                  <a:pt x="68" y="9"/>
                  <a:pt x="68" y="8"/>
                </a:cubicBezTo>
                <a:close/>
                <a:moveTo>
                  <a:pt x="64" y="11"/>
                </a:moveTo>
                <a:lnTo>
                  <a:pt x="64" y="10"/>
                </a:lnTo>
                <a:cubicBezTo>
                  <a:pt x="65" y="8"/>
                  <a:pt x="67" y="6"/>
                  <a:pt x="67" y="6"/>
                </a:cubicBezTo>
                <a:cubicBezTo>
                  <a:pt x="68" y="6"/>
                  <a:pt x="68" y="7"/>
                  <a:pt x="68" y="7"/>
                </a:cubicBezTo>
                <a:lnTo>
                  <a:pt x="64" y="11"/>
                </a:lnTo>
                <a:close/>
                <a:moveTo>
                  <a:pt x="64" y="3"/>
                </a:moveTo>
                <a:cubicBezTo>
                  <a:pt x="64" y="3"/>
                  <a:pt x="65" y="6"/>
                  <a:pt x="64" y="10"/>
                </a:cubicBezTo>
                <a:lnTo>
                  <a:pt x="64" y="3"/>
                </a:lnTo>
                <a:close/>
                <a:moveTo>
                  <a:pt x="59" y="7"/>
                </a:moveTo>
                <a:cubicBezTo>
                  <a:pt x="59" y="3"/>
                  <a:pt x="58" y="1"/>
                  <a:pt x="58" y="1"/>
                </a:cubicBezTo>
                <a:cubicBezTo>
                  <a:pt x="57" y="2"/>
                  <a:pt x="55" y="5"/>
                  <a:pt x="55" y="5"/>
                </a:cubicBezTo>
                <a:cubicBezTo>
                  <a:pt x="55" y="4"/>
                  <a:pt x="57" y="1"/>
                  <a:pt x="59" y="0"/>
                </a:cubicBezTo>
                <a:cubicBezTo>
                  <a:pt x="59" y="0"/>
                  <a:pt x="60" y="2"/>
                  <a:pt x="60" y="6"/>
                </a:cubicBezTo>
                <a:cubicBezTo>
                  <a:pt x="60" y="5"/>
                  <a:pt x="62" y="4"/>
                  <a:pt x="63" y="3"/>
                </a:cubicBezTo>
                <a:cubicBezTo>
                  <a:pt x="63" y="4"/>
                  <a:pt x="60" y="6"/>
                  <a:pt x="59" y="7"/>
                </a:cubicBezTo>
                <a:close/>
                <a:moveTo>
                  <a:pt x="53" y="3"/>
                </a:moveTo>
                <a:cubicBezTo>
                  <a:pt x="54" y="3"/>
                  <a:pt x="54" y="3"/>
                  <a:pt x="55" y="4"/>
                </a:cubicBezTo>
                <a:cubicBezTo>
                  <a:pt x="54" y="4"/>
                  <a:pt x="54" y="3"/>
                  <a:pt x="53" y="3"/>
                </a:cubicBezTo>
                <a:close/>
                <a:moveTo>
                  <a:pt x="51" y="6"/>
                </a:moveTo>
                <a:cubicBezTo>
                  <a:pt x="50" y="5"/>
                  <a:pt x="48" y="5"/>
                  <a:pt x="48" y="5"/>
                </a:cubicBezTo>
                <a:lnTo>
                  <a:pt x="50" y="5"/>
                </a:lnTo>
                <a:cubicBezTo>
                  <a:pt x="50" y="6"/>
                  <a:pt x="52" y="5"/>
                  <a:pt x="52" y="5"/>
                </a:cubicBezTo>
                <a:cubicBezTo>
                  <a:pt x="52" y="3"/>
                  <a:pt x="53" y="3"/>
                  <a:pt x="53" y="3"/>
                </a:cubicBezTo>
                <a:cubicBezTo>
                  <a:pt x="53" y="5"/>
                  <a:pt x="51" y="6"/>
                  <a:pt x="51" y="6"/>
                </a:cubicBezTo>
                <a:close/>
                <a:moveTo>
                  <a:pt x="48" y="5"/>
                </a:moveTo>
                <a:cubicBezTo>
                  <a:pt x="47" y="7"/>
                  <a:pt x="44" y="8"/>
                  <a:pt x="44" y="8"/>
                </a:cubicBezTo>
                <a:lnTo>
                  <a:pt x="47" y="5"/>
                </a:lnTo>
                <a:lnTo>
                  <a:pt x="48" y="5"/>
                </a:lnTo>
                <a:close/>
                <a:moveTo>
                  <a:pt x="40" y="5"/>
                </a:moveTo>
                <a:cubicBezTo>
                  <a:pt x="41" y="5"/>
                  <a:pt x="43" y="7"/>
                  <a:pt x="44" y="8"/>
                </a:cubicBezTo>
                <a:cubicBezTo>
                  <a:pt x="43" y="8"/>
                  <a:pt x="41" y="6"/>
                  <a:pt x="40" y="5"/>
                </a:cubicBezTo>
                <a:close/>
                <a:moveTo>
                  <a:pt x="37" y="10"/>
                </a:moveTo>
                <a:lnTo>
                  <a:pt x="35" y="7"/>
                </a:lnTo>
                <a:lnTo>
                  <a:pt x="33" y="10"/>
                </a:lnTo>
                <a:lnTo>
                  <a:pt x="35" y="6"/>
                </a:lnTo>
                <a:lnTo>
                  <a:pt x="37" y="9"/>
                </a:lnTo>
                <a:lnTo>
                  <a:pt x="40" y="5"/>
                </a:lnTo>
                <a:lnTo>
                  <a:pt x="37" y="10"/>
                </a:lnTo>
                <a:close/>
                <a:moveTo>
                  <a:pt x="29" y="9"/>
                </a:moveTo>
                <a:lnTo>
                  <a:pt x="23" y="10"/>
                </a:lnTo>
                <a:lnTo>
                  <a:pt x="29" y="8"/>
                </a:lnTo>
                <a:lnTo>
                  <a:pt x="32" y="10"/>
                </a:lnTo>
                <a:lnTo>
                  <a:pt x="29" y="9"/>
                </a:lnTo>
                <a:close/>
                <a:moveTo>
                  <a:pt x="22" y="10"/>
                </a:moveTo>
                <a:lnTo>
                  <a:pt x="20" y="8"/>
                </a:lnTo>
                <a:lnTo>
                  <a:pt x="23" y="10"/>
                </a:lnTo>
                <a:lnTo>
                  <a:pt x="22" y="10"/>
                </a:lnTo>
                <a:close/>
                <a:moveTo>
                  <a:pt x="14" y="8"/>
                </a:moveTo>
                <a:lnTo>
                  <a:pt x="11" y="10"/>
                </a:lnTo>
                <a:lnTo>
                  <a:pt x="8" y="8"/>
                </a:lnTo>
                <a:lnTo>
                  <a:pt x="7" y="9"/>
                </a:lnTo>
                <a:cubicBezTo>
                  <a:pt x="5" y="8"/>
                  <a:pt x="4" y="5"/>
                  <a:pt x="3" y="5"/>
                </a:cubicBezTo>
                <a:cubicBezTo>
                  <a:pt x="1" y="5"/>
                  <a:pt x="1" y="9"/>
                  <a:pt x="1" y="9"/>
                </a:cubicBezTo>
                <a:lnTo>
                  <a:pt x="0" y="8"/>
                </a:lnTo>
                <a:cubicBezTo>
                  <a:pt x="0" y="8"/>
                  <a:pt x="1" y="5"/>
                  <a:pt x="3" y="3"/>
                </a:cubicBezTo>
                <a:cubicBezTo>
                  <a:pt x="3" y="3"/>
                  <a:pt x="5" y="7"/>
                  <a:pt x="7" y="8"/>
                </a:cubicBezTo>
                <a:cubicBezTo>
                  <a:pt x="7" y="8"/>
                  <a:pt x="8" y="8"/>
                  <a:pt x="8" y="7"/>
                </a:cubicBezTo>
                <a:lnTo>
                  <a:pt x="11" y="9"/>
                </a:lnTo>
                <a:lnTo>
                  <a:pt x="14" y="7"/>
                </a:lnTo>
                <a:lnTo>
                  <a:pt x="17" y="10"/>
                </a:lnTo>
                <a:lnTo>
                  <a:pt x="14" y="8"/>
                </a:lnTo>
                <a:close/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0" name="Freeform 3706">
            <a:extLst>
              <a:ext uri="{FF2B5EF4-FFF2-40B4-BE49-F238E27FC236}">
                <a16:creationId xmlns:a16="http://schemas.microsoft.com/office/drawing/2014/main" id="{D8A45A7E-51DE-1442-94A4-FA317CD2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393950"/>
            <a:ext cx="31750" cy="7938"/>
          </a:xfrm>
          <a:custGeom>
            <a:avLst/>
            <a:gdLst>
              <a:gd name="T0" fmla="*/ 8526837 w 89"/>
              <a:gd name="T1" fmla="*/ 2857680 h 21"/>
              <a:gd name="T2" fmla="*/ 8017767 w 89"/>
              <a:gd name="T3" fmla="*/ 2571912 h 21"/>
              <a:gd name="T4" fmla="*/ 7635697 w 89"/>
              <a:gd name="T5" fmla="*/ 2857680 h 21"/>
              <a:gd name="T6" fmla="*/ 6872270 w 89"/>
              <a:gd name="T7" fmla="*/ 2429028 h 21"/>
              <a:gd name="T8" fmla="*/ 6108843 w 89"/>
              <a:gd name="T9" fmla="*/ 2571912 h 21"/>
              <a:gd name="T10" fmla="*/ 5472416 w 89"/>
              <a:gd name="T11" fmla="*/ 2429028 h 21"/>
              <a:gd name="T12" fmla="*/ 4835989 w 89"/>
              <a:gd name="T13" fmla="*/ 2571912 h 21"/>
              <a:gd name="T14" fmla="*/ 4454275 w 89"/>
              <a:gd name="T15" fmla="*/ 2286144 h 21"/>
              <a:gd name="T16" fmla="*/ 3690848 w 89"/>
              <a:gd name="T17" fmla="*/ 2571912 h 21"/>
              <a:gd name="T18" fmla="*/ 2799708 w 89"/>
              <a:gd name="T19" fmla="*/ 2286144 h 21"/>
              <a:gd name="T20" fmla="*/ 2036281 w 89"/>
              <a:gd name="T21" fmla="*/ 2571912 h 21"/>
              <a:gd name="T22" fmla="*/ 0 w 89"/>
              <a:gd name="T23" fmla="*/ 285768 h 21"/>
              <a:gd name="T24" fmla="*/ 636427 w 89"/>
              <a:gd name="T25" fmla="*/ 0 h 21"/>
              <a:gd name="T26" fmla="*/ 1399854 w 89"/>
              <a:gd name="T27" fmla="*/ 285768 h 21"/>
              <a:gd name="T28" fmla="*/ 2036281 w 89"/>
              <a:gd name="T29" fmla="*/ 142884 h 21"/>
              <a:gd name="T30" fmla="*/ 2672708 w 89"/>
              <a:gd name="T31" fmla="*/ 285768 h 21"/>
              <a:gd name="T32" fmla="*/ 3181778 w 89"/>
              <a:gd name="T33" fmla="*/ 142884 h 21"/>
              <a:gd name="T34" fmla="*/ 3945205 w 89"/>
              <a:gd name="T35" fmla="*/ 285768 h 21"/>
              <a:gd name="T36" fmla="*/ 4708632 w 89"/>
              <a:gd name="T37" fmla="*/ 142884 h 21"/>
              <a:gd name="T38" fmla="*/ 5472416 w 89"/>
              <a:gd name="T39" fmla="*/ 571536 h 21"/>
              <a:gd name="T40" fmla="*/ 5981486 w 89"/>
              <a:gd name="T41" fmla="*/ 142884 h 21"/>
              <a:gd name="T42" fmla="*/ 6744913 w 89"/>
              <a:gd name="T43" fmla="*/ 571536 h 21"/>
              <a:gd name="T44" fmla="*/ 7635697 w 89"/>
              <a:gd name="T45" fmla="*/ 142884 h 21"/>
              <a:gd name="T46" fmla="*/ 8017767 w 89"/>
              <a:gd name="T47" fmla="*/ 571536 h 21"/>
              <a:gd name="T48" fmla="*/ 8908551 w 89"/>
              <a:gd name="T49" fmla="*/ 142884 h 21"/>
              <a:gd name="T50" fmla="*/ 9671978 w 89"/>
              <a:gd name="T51" fmla="*/ 571536 h 21"/>
              <a:gd name="T52" fmla="*/ 10054048 w 89"/>
              <a:gd name="T53" fmla="*/ 142884 h 21"/>
              <a:gd name="T54" fmla="*/ 10435761 w 89"/>
              <a:gd name="T55" fmla="*/ 571536 h 21"/>
              <a:gd name="T56" fmla="*/ 11199188 w 89"/>
              <a:gd name="T57" fmla="*/ 142884 h 21"/>
              <a:gd name="T58" fmla="*/ 8526837 w 89"/>
              <a:gd name="T59" fmla="*/ 2857680 h 2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9" h="21">
                <a:moveTo>
                  <a:pt x="67" y="20"/>
                </a:moveTo>
                <a:cubicBezTo>
                  <a:pt x="65" y="20"/>
                  <a:pt x="63" y="18"/>
                  <a:pt x="63" y="18"/>
                </a:cubicBezTo>
                <a:cubicBezTo>
                  <a:pt x="63" y="18"/>
                  <a:pt x="62" y="20"/>
                  <a:pt x="60" y="20"/>
                </a:cubicBezTo>
                <a:cubicBezTo>
                  <a:pt x="59" y="20"/>
                  <a:pt x="54" y="17"/>
                  <a:pt x="54" y="17"/>
                </a:cubicBezTo>
                <a:cubicBezTo>
                  <a:pt x="54" y="17"/>
                  <a:pt x="50" y="18"/>
                  <a:pt x="48" y="18"/>
                </a:cubicBezTo>
                <a:cubicBezTo>
                  <a:pt x="47" y="18"/>
                  <a:pt x="43" y="17"/>
                  <a:pt x="43" y="17"/>
                </a:cubicBezTo>
                <a:cubicBezTo>
                  <a:pt x="43" y="17"/>
                  <a:pt x="41" y="20"/>
                  <a:pt x="38" y="18"/>
                </a:cubicBezTo>
                <a:cubicBezTo>
                  <a:pt x="37" y="18"/>
                  <a:pt x="35" y="16"/>
                  <a:pt x="35" y="16"/>
                </a:cubicBezTo>
                <a:cubicBezTo>
                  <a:pt x="35" y="16"/>
                  <a:pt x="31" y="20"/>
                  <a:pt x="29" y="18"/>
                </a:cubicBezTo>
                <a:cubicBezTo>
                  <a:pt x="26" y="18"/>
                  <a:pt x="22" y="16"/>
                  <a:pt x="22" y="16"/>
                </a:cubicBezTo>
                <a:cubicBezTo>
                  <a:pt x="22" y="16"/>
                  <a:pt x="21" y="17"/>
                  <a:pt x="16" y="18"/>
                </a:cubicBezTo>
                <a:cubicBezTo>
                  <a:pt x="11" y="14"/>
                  <a:pt x="3" y="9"/>
                  <a:pt x="0" y="2"/>
                </a:cubicBezTo>
                <a:cubicBezTo>
                  <a:pt x="5" y="1"/>
                  <a:pt x="5" y="0"/>
                  <a:pt x="5" y="0"/>
                </a:cubicBezTo>
                <a:cubicBezTo>
                  <a:pt x="5" y="0"/>
                  <a:pt x="7" y="1"/>
                  <a:pt x="11" y="2"/>
                </a:cubicBezTo>
                <a:cubicBezTo>
                  <a:pt x="13" y="2"/>
                  <a:pt x="16" y="1"/>
                  <a:pt x="16" y="1"/>
                </a:cubicBezTo>
                <a:cubicBezTo>
                  <a:pt x="16" y="1"/>
                  <a:pt x="19" y="1"/>
                  <a:pt x="21" y="2"/>
                </a:cubicBezTo>
                <a:cubicBezTo>
                  <a:pt x="22" y="2"/>
                  <a:pt x="25" y="1"/>
                  <a:pt x="25" y="1"/>
                </a:cubicBezTo>
                <a:cubicBezTo>
                  <a:pt x="25" y="1"/>
                  <a:pt x="29" y="2"/>
                  <a:pt x="31" y="2"/>
                </a:cubicBezTo>
                <a:cubicBezTo>
                  <a:pt x="32" y="2"/>
                  <a:pt x="37" y="1"/>
                  <a:pt x="37" y="1"/>
                </a:cubicBezTo>
                <a:cubicBezTo>
                  <a:pt x="37" y="1"/>
                  <a:pt x="41" y="4"/>
                  <a:pt x="43" y="4"/>
                </a:cubicBezTo>
                <a:cubicBezTo>
                  <a:pt x="44" y="4"/>
                  <a:pt x="47" y="1"/>
                  <a:pt x="47" y="1"/>
                </a:cubicBezTo>
                <a:cubicBezTo>
                  <a:pt x="47" y="1"/>
                  <a:pt x="51" y="4"/>
                  <a:pt x="53" y="4"/>
                </a:cubicBezTo>
                <a:cubicBezTo>
                  <a:pt x="54" y="4"/>
                  <a:pt x="60" y="1"/>
                  <a:pt x="60" y="1"/>
                </a:cubicBezTo>
                <a:cubicBezTo>
                  <a:pt x="60" y="1"/>
                  <a:pt x="62" y="4"/>
                  <a:pt x="63" y="4"/>
                </a:cubicBezTo>
                <a:cubicBezTo>
                  <a:pt x="66" y="4"/>
                  <a:pt x="70" y="1"/>
                  <a:pt x="70" y="1"/>
                </a:cubicBezTo>
                <a:cubicBezTo>
                  <a:pt x="70" y="1"/>
                  <a:pt x="72" y="4"/>
                  <a:pt x="76" y="4"/>
                </a:cubicBezTo>
                <a:cubicBezTo>
                  <a:pt x="77" y="4"/>
                  <a:pt x="79" y="1"/>
                  <a:pt x="79" y="1"/>
                </a:cubicBezTo>
                <a:cubicBezTo>
                  <a:pt x="79" y="1"/>
                  <a:pt x="81" y="4"/>
                  <a:pt x="82" y="4"/>
                </a:cubicBezTo>
                <a:cubicBezTo>
                  <a:pt x="85" y="4"/>
                  <a:pt x="84" y="4"/>
                  <a:pt x="88" y="1"/>
                </a:cubicBezTo>
                <a:cubicBezTo>
                  <a:pt x="84" y="8"/>
                  <a:pt x="79" y="13"/>
                  <a:pt x="67" y="20"/>
                </a:cubicBezTo>
              </a:path>
            </a:pathLst>
          </a:custGeom>
          <a:solidFill>
            <a:srgbClr val="71CA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1" name="Freeform 3707">
            <a:extLst>
              <a:ext uri="{FF2B5EF4-FFF2-40B4-BE49-F238E27FC236}">
                <a16:creationId xmlns:a16="http://schemas.microsoft.com/office/drawing/2014/main" id="{B4D05D4D-1CCF-B741-8407-665D93FE0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400300"/>
            <a:ext cx="19050" cy="6350"/>
          </a:xfrm>
          <a:custGeom>
            <a:avLst/>
            <a:gdLst>
              <a:gd name="T0" fmla="*/ 3489447 w 52"/>
              <a:gd name="T1" fmla="*/ 2232212 h 17"/>
              <a:gd name="T2" fmla="*/ 0 w 52"/>
              <a:gd name="T3" fmla="*/ 279026 h 17"/>
              <a:gd name="T4" fmla="*/ 805229 w 52"/>
              <a:gd name="T5" fmla="*/ 0 h 17"/>
              <a:gd name="T6" fmla="*/ 1476375 w 52"/>
              <a:gd name="T7" fmla="*/ 279026 h 17"/>
              <a:gd name="T8" fmla="*/ 2281604 w 52"/>
              <a:gd name="T9" fmla="*/ 0 h 17"/>
              <a:gd name="T10" fmla="*/ 2818301 w 52"/>
              <a:gd name="T11" fmla="*/ 279026 h 17"/>
              <a:gd name="T12" fmla="*/ 3489447 w 52"/>
              <a:gd name="T13" fmla="*/ 0 h 17"/>
              <a:gd name="T14" fmla="*/ 4160593 w 52"/>
              <a:gd name="T15" fmla="*/ 279026 h 17"/>
              <a:gd name="T16" fmla="*/ 4965822 w 52"/>
              <a:gd name="T17" fmla="*/ 0 h 17"/>
              <a:gd name="T18" fmla="*/ 5905134 w 52"/>
              <a:gd name="T19" fmla="*/ 558053 h 17"/>
              <a:gd name="T20" fmla="*/ 6307748 w 52"/>
              <a:gd name="T21" fmla="*/ 279026 h 17"/>
              <a:gd name="T22" fmla="*/ 6844812 w 52"/>
              <a:gd name="T23" fmla="*/ 558053 h 17"/>
              <a:gd name="T24" fmla="*/ 3489447 w 52"/>
              <a:gd name="T25" fmla="*/ 2232212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17">
                <a:moveTo>
                  <a:pt x="26" y="16"/>
                </a:moveTo>
                <a:cubicBezTo>
                  <a:pt x="14" y="12"/>
                  <a:pt x="8" y="7"/>
                  <a:pt x="0" y="2"/>
                </a:cubicBezTo>
                <a:cubicBezTo>
                  <a:pt x="3" y="2"/>
                  <a:pt x="6" y="0"/>
                  <a:pt x="6" y="0"/>
                </a:cubicBezTo>
                <a:cubicBezTo>
                  <a:pt x="6" y="0"/>
                  <a:pt x="8" y="2"/>
                  <a:pt x="11" y="2"/>
                </a:cubicBezTo>
                <a:cubicBezTo>
                  <a:pt x="13" y="2"/>
                  <a:pt x="17" y="0"/>
                  <a:pt x="17" y="0"/>
                </a:cubicBezTo>
                <a:cubicBezTo>
                  <a:pt x="17" y="0"/>
                  <a:pt x="19" y="2"/>
                  <a:pt x="21" y="2"/>
                </a:cubicBezTo>
                <a:cubicBezTo>
                  <a:pt x="23" y="2"/>
                  <a:pt x="26" y="0"/>
                  <a:pt x="26" y="0"/>
                </a:cubicBezTo>
                <a:cubicBezTo>
                  <a:pt x="26" y="0"/>
                  <a:pt x="29" y="2"/>
                  <a:pt x="31" y="2"/>
                </a:cubicBezTo>
                <a:cubicBezTo>
                  <a:pt x="33" y="2"/>
                  <a:pt x="37" y="0"/>
                  <a:pt x="37" y="0"/>
                </a:cubicBezTo>
                <a:cubicBezTo>
                  <a:pt x="37" y="0"/>
                  <a:pt x="43" y="4"/>
                  <a:pt x="44" y="4"/>
                </a:cubicBezTo>
                <a:cubicBezTo>
                  <a:pt x="45" y="4"/>
                  <a:pt x="46" y="2"/>
                  <a:pt x="47" y="2"/>
                </a:cubicBezTo>
                <a:cubicBezTo>
                  <a:pt x="47" y="2"/>
                  <a:pt x="50" y="4"/>
                  <a:pt x="51" y="4"/>
                </a:cubicBezTo>
                <a:cubicBezTo>
                  <a:pt x="43" y="9"/>
                  <a:pt x="40" y="10"/>
                  <a:pt x="26" y="16"/>
                </a:cubicBezTo>
              </a:path>
            </a:pathLst>
          </a:custGeom>
          <a:solidFill>
            <a:srgbClr val="F6D8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2" name="Freeform 3708">
            <a:extLst>
              <a:ext uri="{FF2B5EF4-FFF2-40B4-BE49-F238E27FC236}">
                <a16:creationId xmlns:a16="http://schemas.microsoft.com/office/drawing/2014/main" id="{9E086F58-650C-584A-992A-05FA5E99F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400300"/>
            <a:ext cx="19050" cy="6350"/>
          </a:xfrm>
          <a:custGeom>
            <a:avLst/>
            <a:gdLst>
              <a:gd name="T0" fmla="*/ 3489447 w 52"/>
              <a:gd name="T1" fmla="*/ 2232212 h 17"/>
              <a:gd name="T2" fmla="*/ 0 w 52"/>
              <a:gd name="T3" fmla="*/ 279026 h 17"/>
              <a:gd name="T4" fmla="*/ 805229 w 52"/>
              <a:gd name="T5" fmla="*/ 0 h 17"/>
              <a:gd name="T6" fmla="*/ 1476375 w 52"/>
              <a:gd name="T7" fmla="*/ 279026 h 17"/>
              <a:gd name="T8" fmla="*/ 805229 w 52"/>
              <a:gd name="T9" fmla="*/ 0 h 17"/>
              <a:gd name="T10" fmla="*/ 134083 w 52"/>
              <a:gd name="T11" fmla="*/ 279026 h 17"/>
              <a:gd name="T12" fmla="*/ 3489447 w 52"/>
              <a:gd name="T13" fmla="*/ 2232212 h 17"/>
              <a:gd name="T14" fmla="*/ 6442197 w 52"/>
              <a:gd name="T15" fmla="*/ 697753 h 17"/>
              <a:gd name="T16" fmla="*/ 3623530 w 52"/>
              <a:gd name="T17" fmla="*/ 2232212 h 17"/>
              <a:gd name="T18" fmla="*/ 3489447 w 52"/>
              <a:gd name="T19" fmla="*/ 2232212 h 17"/>
              <a:gd name="T20" fmla="*/ 2281604 w 52"/>
              <a:gd name="T21" fmla="*/ 0 h 17"/>
              <a:gd name="T22" fmla="*/ 2818301 w 52"/>
              <a:gd name="T23" fmla="*/ 279026 h 17"/>
              <a:gd name="T24" fmla="*/ 2415687 w 52"/>
              <a:gd name="T25" fmla="*/ 139700 h 17"/>
              <a:gd name="T26" fmla="*/ 1610458 w 52"/>
              <a:gd name="T27" fmla="*/ 279026 h 17"/>
              <a:gd name="T28" fmla="*/ 1610458 w 52"/>
              <a:gd name="T29" fmla="*/ 279026 h 17"/>
              <a:gd name="T30" fmla="*/ 2281604 w 52"/>
              <a:gd name="T31" fmla="*/ 0 h 17"/>
              <a:gd name="T32" fmla="*/ 3489447 w 52"/>
              <a:gd name="T33" fmla="*/ 0 h 17"/>
              <a:gd name="T34" fmla="*/ 4160593 w 52"/>
              <a:gd name="T35" fmla="*/ 279026 h 17"/>
              <a:gd name="T36" fmla="*/ 3489447 w 52"/>
              <a:gd name="T37" fmla="*/ 139700 h 17"/>
              <a:gd name="T38" fmla="*/ 2818301 w 52"/>
              <a:gd name="T39" fmla="*/ 279026 h 17"/>
              <a:gd name="T40" fmla="*/ 2818301 w 52"/>
              <a:gd name="T41" fmla="*/ 279026 h 17"/>
              <a:gd name="T42" fmla="*/ 3489447 w 52"/>
              <a:gd name="T43" fmla="*/ 0 h 17"/>
              <a:gd name="T44" fmla="*/ 4965822 w 52"/>
              <a:gd name="T45" fmla="*/ 0 h 17"/>
              <a:gd name="T46" fmla="*/ 5905134 w 52"/>
              <a:gd name="T47" fmla="*/ 279026 h 17"/>
              <a:gd name="T48" fmla="*/ 6173665 w 52"/>
              <a:gd name="T49" fmla="*/ 139700 h 17"/>
              <a:gd name="T50" fmla="*/ 6307748 w 52"/>
              <a:gd name="T51" fmla="*/ 0 h 17"/>
              <a:gd name="T52" fmla="*/ 6307748 w 52"/>
              <a:gd name="T53" fmla="*/ 139700 h 17"/>
              <a:gd name="T54" fmla="*/ 6710363 w 52"/>
              <a:gd name="T55" fmla="*/ 418726 h 17"/>
              <a:gd name="T56" fmla="*/ 6173665 w 52"/>
              <a:gd name="T57" fmla="*/ 279026 h 17"/>
              <a:gd name="T58" fmla="*/ 5905134 w 52"/>
              <a:gd name="T59" fmla="*/ 558053 h 17"/>
              <a:gd name="T60" fmla="*/ 4965822 w 52"/>
              <a:gd name="T61" fmla="*/ 139700 h 17"/>
              <a:gd name="T62" fmla="*/ 4160593 w 52"/>
              <a:gd name="T63" fmla="*/ 279026 h 17"/>
              <a:gd name="T64" fmla="*/ 4160593 w 52"/>
              <a:gd name="T65" fmla="*/ 279026 h 17"/>
              <a:gd name="T66" fmla="*/ 4965822 w 52"/>
              <a:gd name="T67" fmla="*/ 0 h 17"/>
              <a:gd name="T68" fmla="*/ 6710363 w 52"/>
              <a:gd name="T69" fmla="*/ 558053 h 17"/>
              <a:gd name="T70" fmla="*/ 6710363 w 52"/>
              <a:gd name="T71" fmla="*/ 418726 h 17"/>
              <a:gd name="T72" fmla="*/ 6844812 w 52"/>
              <a:gd name="T73" fmla="*/ 558053 h 17"/>
              <a:gd name="T74" fmla="*/ 6442197 w 52"/>
              <a:gd name="T75" fmla="*/ 697753 h 17"/>
              <a:gd name="T76" fmla="*/ 6710363 w 52"/>
              <a:gd name="T77" fmla="*/ 558053 h 1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" h="17">
                <a:moveTo>
                  <a:pt x="26" y="16"/>
                </a:moveTo>
                <a:cubicBezTo>
                  <a:pt x="14" y="13"/>
                  <a:pt x="7" y="7"/>
                  <a:pt x="0" y="2"/>
                </a:cubicBezTo>
                <a:cubicBezTo>
                  <a:pt x="2" y="2"/>
                  <a:pt x="6" y="0"/>
                  <a:pt x="6" y="0"/>
                </a:cubicBezTo>
                <a:cubicBezTo>
                  <a:pt x="6" y="0"/>
                  <a:pt x="8" y="1"/>
                  <a:pt x="11" y="2"/>
                </a:cubicBezTo>
                <a:cubicBezTo>
                  <a:pt x="8" y="2"/>
                  <a:pt x="6" y="0"/>
                  <a:pt x="6" y="0"/>
                </a:cubicBezTo>
                <a:cubicBezTo>
                  <a:pt x="6" y="0"/>
                  <a:pt x="3" y="2"/>
                  <a:pt x="1" y="2"/>
                </a:cubicBezTo>
                <a:cubicBezTo>
                  <a:pt x="8" y="7"/>
                  <a:pt x="14" y="12"/>
                  <a:pt x="26" y="16"/>
                </a:cubicBezTo>
                <a:cubicBezTo>
                  <a:pt x="39" y="11"/>
                  <a:pt x="43" y="9"/>
                  <a:pt x="48" y="5"/>
                </a:cubicBezTo>
                <a:cubicBezTo>
                  <a:pt x="43" y="10"/>
                  <a:pt x="39" y="12"/>
                  <a:pt x="27" y="16"/>
                </a:cubicBezTo>
                <a:lnTo>
                  <a:pt x="26" y="16"/>
                </a:lnTo>
                <a:close/>
                <a:moveTo>
                  <a:pt x="17" y="0"/>
                </a:moveTo>
                <a:cubicBezTo>
                  <a:pt x="17" y="0"/>
                  <a:pt x="19" y="1"/>
                  <a:pt x="21" y="2"/>
                </a:cubicBezTo>
                <a:cubicBezTo>
                  <a:pt x="19" y="2"/>
                  <a:pt x="18" y="1"/>
                  <a:pt x="18" y="1"/>
                </a:cubicBezTo>
                <a:cubicBezTo>
                  <a:pt x="18" y="1"/>
                  <a:pt x="14" y="2"/>
                  <a:pt x="12" y="2"/>
                </a:cubicBezTo>
                <a:cubicBezTo>
                  <a:pt x="14" y="2"/>
                  <a:pt x="17" y="0"/>
                  <a:pt x="17" y="0"/>
                </a:cubicBezTo>
                <a:close/>
                <a:moveTo>
                  <a:pt x="26" y="0"/>
                </a:moveTo>
                <a:cubicBezTo>
                  <a:pt x="26" y="0"/>
                  <a:pt x="30" y="2"/>
                  <a:pt x="31" y="2"/>
                </a:cubicBezTo>
                <a:cubicBezTo>
                  <a:pt x="29" y="2"/>
                  <a:pt x="26" y="1"/>
                  <a:pt x="26" y="1"/>
                </a:cubicBezTo>
                <a:cubicBezTo>
                  <a:pt x="26" y="1"/>
                  <a:pt x="24" y="2"/>
                  <a:pt x="21" y="2"/>
                </a:cubicBezTo>
                <a:cubicBezTo>
                  <a:pt x="24" y="2"/>
                  <a:pt x="26" y="0"/>
                  <a:pt x="26" y="0"/>
                </a:cubicBezTo>
                <a:close/>
                <a:moveTo>
                  <a:pt x="37" y="0"/>
                </a:moveTo>
                <a:cubicBezTo>
                  <a:pt x="40" y="1"/>
                  <a:pt x="43" y="2"/>
                  <a:pt x="44" y="2"/>
                </a:cubicBezTo>
                <a:cubicBezTo>
                  <a:pt x="44" y="2"/>
                  <a:pt x="46" y="2"/>
                  <a:pt x="46" y="1"/>
                </a:cubicBezTo>
                <a:lnTo>
                  <a:pt x="47" y="0"/>
                </a:lnTo>
                <a:lnTo>
                  <a:pt x="47" y="1"/>
                </a:lnTo>
                <a:cubicBezTo>
                  <a:pt x="48" y="2"/>
                  <a:pt x="50" y="3"/>
                  <a:pt x="50" y="3"/>
                </a:cubicBezTo>
                <a:cubicBezTo>
                  <a:pt x="49" y="3"/>
                  <a:pt x="46" y="3"/>
                  <a:pt x="46" y="2"/>
                </a:cubicBezTo>
                <a:lnTo>
                  <a:pt x="44" y="4"/>
                </a:lnTo>
                <a:cubicBezTo>
                  <a:pt x="43" y="4"/>
                  <a:pt x="37" y="1"/>
                  <a:pt x="37" y="1"/>
                </a:cubicBezTo>
                <a:cubicBezTo>
                  <a:pt x="37" y="1"/>
                  <a:pt x="33" y="2"/>
                  <a:pt x="31" y="2"/>
                </a:cubicBezTo>
                <a:cubicBezTo>
                  <a:pt x="33" y="2"/>
                  <a:pt x="37" y="0"/>
                  <a:pt x="37" y="0"/>
                </a:cubicBezTo>
                <a:close/>
                <a:moveTo>
                  <a:pt x="50" y="4"/>
                </a:moveTo>
                <a:cubicBezTo>
                  <a:pt x="50" y="4"/>
                  <a:pt x="50" y="4"/>
                  <a:pt x="50" y="3"/>
                </a:cubicBezTo>
                <a:cubicBezTo>
                  <a:pt x="50" y="4"/>
                  <a:pt x="51" y="4"/>
                  <a:pt x="51" y="4"/>
                </a:cubicBezTo>
                <a:cubicBezTo>
                  <a:pt x="50" y="4"/>
                  <a:pt x="49" y="5"/>
                  <a:pt x="48" y="5"/>
                </a:cubicBezTo>
                <a:cubicBezTo>
                  <a:pt x="49" y="5"/>
                  <a:pt x="50" y="4"/>
                  <a:pt x="5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3" name="Freeform 3709">
            <a:extLst>
              <a:ext uri="{FF2B5EF4-FFF2-40B4-BE49-F238E27FC236}">
                <a16:creationId xmlns:a16="http://schemas.microsoft.com/office/drawing/2014/main" id="{FB129A69-3189-1B4D-BED3-B39ED565F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393950"/>
            <a:ext cx="31750" cy="1588"/>
          </a:xfrm>
          <a:custGeom>
            <a:avLst/>
            <a:gdLst>
              <a:gd name="T0" fmla="*/ 8144767 w 89"/>
              <a:gd name="T1" fmla="*/ 350154 h 6"/>
              <a:gd name="T2" fmla="*/ 8908551 w 89"/>
              <a:gd name="T3" fmla="*/ 140009 h 6"/>
              <a:gd name="T4" fmla="*/ 9671978 w 89"/>
              <a:gd name="T5" fmla="*/ 350154 h 6"/>
              <a:gd name="T6" fmla="*/ 10054048 w 89"/>
              <a:gd name="T7" fmla="*/ 140009 h 6"/>
              <a:gd name="T8" fmla="*/ 10563118 w 89"/>
              <a:gd name="T9" fmla="*/ 350154 h 6"/>
              <a:gd name="T10" fmla="*/ 11199188 w 89"/>
              <a:gd name="T11" fmla="*/ 140009 h 6"/>
              <a:gd name="T12" fmla="*/ 10563118 w 89"/>
              <a:gd name="T13" fmla="*/ 350154 h 6"/>
              <a:gd name="T14" fmla="*/ 10054048 w 89"/>
              <a:gd name="T15" fmla="*/ 140009 h 6"/>
              <a:gd name="T16" fmla="*/ 9671978 w 89"/>
              <a:gd name="T17" fmla="*/ 350154 h 6"/>
              <a:gd name="T18" fmla="*/ 8908551 w 89"/>
              <a:gd name="T19" fmla="*/ 140009 h 6"/>
              <a:gd name="T20" fmla="*/ 8144767 w 89"/>
              <a:gd name="T21" fmla="*/ 350154 h 6"/>
              <a:gd name="T22" fmla="*/ 6744913 w 89"/>
              <a:gd name="T23" fmla="*/ 350154 h 6"/>
              <a:gd name="T24" fmla="*/ 5981486 w 89"/>
              <a:gd name="T25" fmla="*/ 140009 h 6"/>
              <a:gd name="T26" fmla="*/ 5472416 w 89"/>
              <a:gd name="T27" fmla="*/ 350154 h 6"/>
              <a:gd name="T28" fmla="*/ 4708632 w 89"/>
              <a:gd name="T29" fmla="*/ 140009 h 6"/>
              <a:gd name="T30" fmla="*/ 3945205 w 89"/>
              <a:gd name="T31" fmla="*/ 210145 h 6"/>
              <a:gd name="T32" fmla="*/ 3181778 w 89"/>
              <a:gd name="T33" fmla="*/ 140009 h 6"/>
              <a:gd name="T34" fmla="*/ 2672708 w 89"/>
              <a:gd name="T35" fmla="*/ 210145 h 6"/>
              <a:gd name="T36" fmla="*/ 2163638 w 89"/>
              <a:gd name="T37" fmla="*/ 140009 h 6"/>
              <a:gd name="T38" fmla="*/ 1399854 w 89"/>
              <a:gd name="T39" fmla="*/ 210145 h 6"/>
              <a:gd name="T40" fmla="*/ 636427 w 89"/>
              <a:gd name="T41" fmla="*/ 70137 h 6"/>
              <a:gd name="T42" fmla="*/ 0 w 89"/>
              <a:gd name="T43" fmla="*/ 210145 h 6"/>
              <a:gd name="T44" fmla="*/ 636427 w 89"/>
              <a:gd name="T45" fmla="*/ 0 h 6"/>
              <a:gd name="T46" fmla="*/ 1399854 w 89"/>
              <a:gd name="T47" fmla="*/ 140009 h 6"/>
              <a:gd name="T48" fmla="*/ 2163638 w 89"/>
              <a:gd name="T49" fmla="*/ 70137 h 6"/>
              <a:gd name="T50" fmla="*/ 2672708 w 89"/>
              <a:gd name="T51" fmla="*/ 140009 h 6"/>
              <a:gd name="T52" fmla="*/ 3181778 w 89"/>
              <a:gd name="T53" fmla="*/ 70137 h 6"/>
              <a:gd name="T54" fmla="*/ 3945205 w 89"/>
              <a:gd name="T55" fmla="*/ 140009 h 6"/>
              <a:gd name="T56" fmla="*/ 4835989 w 89"/>
              <a:gd name="T57" fmla="*/ 70137 h 6"/>
              <a:gd name="T58" fmla="*/ 5345059 w 89"/>
              <a:gd name="T59" fmla="*/ 210145 h 6"/>
              <a:gd name="T60" fmla="*/ 5981486 w 89"/>
              <a:gd name="T61" fmla="*/ 140009 h 6"/>
              <a:gd name="T62" fmla="*/ 6744913 w 89"/>
              <a:gd name="T63" fmla="*/ 210145 h 6"/>
              <a:gd name="T64" fmla="*/ 7635697 w 89"/>
              <a:gd name="T65" fmla="*/ 140009 h 6"/>
              <a:gd name="T66" fmla="*/ 6744913 w 89"/>
              <a:gd name="T67" fmla="*/ 350154 h 6"/>
              <a:gd name="T68" fmla="*/ 4708632 w 89"/>
              <a:gd name="T69" fmla="*/ 140009 h 6"/>
              <a:gd name="T70" fmla="*/ 4708632 w 89"/>
              <a:gd name="T71" fmla="*/ 140009 h 6"/>
              <a:gd name="T72" fmla="*/ 4708632 w 89"/>
              <a:gd name="T73" fmla="*/ 140009 h 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9" h="6">
                <a:moveTo>
                  <a:pt x="64" y="5"/>
                </a:moveTo>
                <a:cubicBezTo>
                  <a:pt x="67" y="5"/>
                  <a:pt x="70" y="2"/>
                  <a:pt x="70" y="2"/>
                </a:cubicBezTo>
                <a:lnTo>
                  <a:pt x="76" y="5"/>
                </a:lnTo>
                <a:cubicBezTo>
                  <a:pt x="77" y="5"/>
                  <a:pt x="79" y="2"/>
                  <a:pt x="79" y="2"/>
                </a:cubicBezTo>
                <a:cubicBezTo>
                  <a:pt x="80" y="2"/>
                  <a:pt x="81" y="3"/>
                  <a:pt x="83" y="5"/>
                </a:cubicBezTo>
                <a:cubicBezTo>
                  <a:pt x="85" y="5"/>
                  <a:pt x="87" y="2"/>
                  <a:pt x="88" y="2"/>
                </a:cubicBezTo>
                <a:cubicBezTo>
                  <a:pt x="88" y="3"/>
                  <a:pt x="85" y="5"/>
                  <a:pt x="83" y="5"/>
                </a:cubicBezTo>
                <a:cubicBezTo>
                  <a:pt x="81" y="5"/>
                  <a:pt x="80" y="3"/>
                  <a:pt x="79" y="2"/>
                </a:cubicBezTo>
                <a:cubicBezTo>
                  <a:pt x="80" y="3"/>
                  <a:pt x="77" y="5"/>
                  <a:pt x="76" y="5"/>
                </a:cubicBezTo>
                <a:cubicBezTo>
                  <a:pt x="73" y="5"/>
                  <a:pt x="70" y="3"/>
                  <a:pt x="70" y="2"/>
                </a:cubicBezTo>
                <a:cubicBezTo>
                  <a:pt x="70" y="3"/>
                  <a:pt x="67" y="5"/>
                  <a:pt x="64" y="5"/>
                </a:cubicBezTo>
                <a:close/>
                <a:moveTo>
                  <a:pt x="53" y="5"/>
                </a:moveTo>
                <a:cubicBezTo>
                  <a:pt x="51" y="5"/>
                  <a:pt x="47" y="2"/>
                  <a:pt x="47" y="2"/>
                </a:cubicBezTo>
                <a:cubicBezTo>
                  <a:pt x="47" y="2"/>
                  <a:pt x="44" y="5"/>
                  <a:pt x="43" y="5"/>
                </a:cubicBezTo>
                <a:cubicBezTo>
                  <a:pt x="41" y="5"/>
                  <a:pt x="38" y="2"/>
                  <a:pt x="37" y="2"/>
                </a:cubicBezTo>
                <a:cubicBezTo>
                  <a:pt x="37" y="2"/>
                  <a:pt x="32" y="3"/>
                  <a:pt x="31" y="3"/>
                </a:cubicBezTo>
                <a:cubicBezTo>
                  <a:pt x="29" y="3"/>
                  <a:pt x="25" y="2"/>
                  <a:pt x="25" y="2"/>
                </a:cubicBezTo>
                <a:cubicBezTo>
                  <a:pt x="25" y="2"/>
                  <a:pt x="23" y="5"/>
                  <a:pt x="21" y="3"/>
                </a:cubicBezTo>
                <a:cubicBezTo>
                  <a:pt x="19" y="3"/>
                  <a:pt x="17" y="2"/>
                  <a:pt x="17" y="2"/>
                </a:cubicBezTo>
                <a:cubicBezTo>
                  <a:pt x="17" y="2"/>
                  <a:pt x="13" y="5"/>
                  <a:pt x="11" y="3"/>
                </a:cubicBezTo>
                <a:cubicBezTo>
                  <a:pt x="9" y="3"/>
                  <a:pt x="6" y="2"/>
                  <a:pt x="5" y="1"/>
                </a:cubicBezTo>
                <a:cubicBezTo>
                  <a:pt x="5" y="2"/>
                  <a:pt x="4" y="2"/>
                  <a:pt x="0" y="3"/>
                </a:cubicBezTo>
                <a:cubicBezTo>
                  <a:pt x="4" y="2"/>
                  <a:pt x="5" y="0"/>
                  <a:pt x="5" y="0"/>
                </a:cubicBezTo>
                <a:cubicBezTo>
                  <a:pt x="5" y="0"/>
                  <a:pt x="9" y="2"/>
                  <a:pt x="11" y="2"/>
                </a:cubicBezTo>
                <a:cubicBezTo>
                  <a:pt x="13" y="3"/>
                  <a:pt x="17" y="1"/>
                  <a:pt x="17" y="1"/>
                </a:cubicBezTo>
                <a:cubicBezTo>
                  <a:pt x="17" y="1"/>
                  <a:pt x="19" y="2"/>
                  <a:pt x="21" y="2"/>
                </a:cubicBezTo>
                <a:cubicBezTo>
                  <a:pt x="23" y="3"/>
                  <a:pt x="25" y="1"/>
                  <a:pt x="25" y="1"/>
                </a:cubicBezTo>
                <a:cubicBezTo>
                  <a:pt x="25" y="1"/>
                  <a:pt x="29" y="2"/>
                  <a:pt x="31" y="2"/>
                </a:cubicBezTo>
                <a:cubicBezTo>
                  <a:pt x="32" y="2"/>
                  <a:pt x="37" y="1"/>
                  <a:pt x="38" y="1"/>
                </a:cubicBezTo>
                <a:cubicBezTo>
                  <a:pt x="38" y="2"/>
                  <a:pt x="42" y="3"/>
                  <a:pt x="42" y="3"/>
                </a:cubicBezTo>
                <a:cubicBezTo>
                  <a:pt x="44" y="3"/>
                  <a:pt x="47" y="2"/>
                  <a:pt x="47" y="2"/>
                </a:cubicBezTo>
                <a:cubicBezTo>
                  <a:pt x="49" y="2"/>
                  <a:pt x="53" y="3"/>
                  <a:pt x="53" y="3"/>
                </a:cubicBezTo>
                <a:cubicBezTo>
                  <a:pt x="54" y="3"/>
                  <a:pt x="57" y="2"/>
                  <a:pt x="60" y="2"/>
                </a:cubicBezTo>
                <a:cubicBezTo>
                  <a:pt x="60" y="2"/>
                  <a:pt x="54" y="5"/>
                  <a:pt x="53" y="5"/>
                </a:cubicBezTo>
                <a:close/>
                <a:moveTo>
                  <a:pt x="37" y="2"/>
                </a:move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4" name="Freeform 3710">
            <a:extLst>
              <a:ext uri="{FF2B5EF4-FFF2-40B4-BE49-F238E27FC236}">
                <a16:creationId xmlns:a16="http://schemas.microsoft.com/office/drawing/2014/main" id="{E7E53FC8-6A69-234D-B1D4-E9CDA2DA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01888"/>
            <a:ext cx="25400" cy="6350"/>
          </a:xfrm>
          <a:custGeom>
            <a:avLst/>
            <a:gdLst>
              <a:gd name="T0" fmla="*/ 9084854 w 70"/>
              <a:gd name="T1" fmla="*/ 249061 h 18"/>
              <a:gd name="T2" fmla="*/ 8690066 w 70"/>
              <a:gd name="T3" fmla="*/ 746831 h 18"/>
              <a:gd name="T4" fmla="*/ 9084854 w 70"/>
              <a:gd name="T5" fmla="*/ 249061 h 18"/>
              <a:gd name="T6" fmla="*/ 5925094 w 70"/>
              <a:gd name="T7" fmla="*/ 1991078 h 18"/>
              <a:gd name="T8" fmla="*/ 0 w 70"/>
              <a:gd name="T9" fmla="*/ 746831 h 18"/>
              <a:gd name="T10" fmla="*/ 526506 w 70"/>
              <a:gd name="T11" fmla="*/ 0 h 18"/>
              <a:gd name="T12" fmla="*/ 1316809 w 70"/>
              <a:gd name="T13" fmla="*/ 871008 h 18"/>
              <a:gd name="T14" fmla="*/ 1448163 w 70"/>
              <a:gd name="T15" fmla="*/ 249061 h 18"/>
              <a:gd name="T16" fmla="*/ 2106749 w 70"/>
              <a:gd name="T17" fmla="*/ 871008 h 18"/>
              <a:gd name="T18" fmla="*/ 2501537 w 70"/>
              <a:gd name="T19" fmla="*/ 373239 h 18"/>
              <a:gd name="T20" fmla="*/ 2764971 w 70"/>
              <a:gd name="T21" fmla="*/ 995539 h 18"/>
              <a:gd name="T22" fmla="*/ 3291477 w 70"/>
              <a:gd name="T23" fmla="*/ 746831 h 18"/>
              <a:gd name="T24" fmla="*/ 3686629 w 70"/>
              <a:gd name="T25" fmla="*/ 1369131 h 18"/>
              <a:gd name="T26" fmla="*/ 4213134 w 70"/>
              <a:gd name="T27" fmla="*/ 1120069 h 18"/>
              <a:gd name="T28" fmla="*/ 4608286 w 70"/>
              <a:gd name="T29" fmla="*/ 1742369 h 18"/>
              <a:gd name="T30" fmla="*/ 5661660 w 70"/>
              <a:gd name="T31" fmla="*/ 1369131 h 18"/>
              <a:gd name="T32" fmla="*/ 6188166 w 70"/>
              <a:gd name="T33" fmla="*/ 1742369 h 18"/>
              <a:gd name="T34" fmla="*/ 6978106 w 70"/>
              <a:gd name="T35" fmla="*/ 995539 h 18"/>
              <a:gd name="T36" fmla="*/ 7241540 w 70"/>
              <a:gd name="T37" fmla="*/ 1369131 h 18"/>
              <a:gd name="T38" fmla="*/ 7636691 w 70"/>
              <a:gd name="T39" fmla="*/ 622300 h 18"/>
              <a:gd name="T40" fmla="*/ 7899763 w 70"/>
              <a:gd name="T41" fmla="*/ 995539 h 18"/>
              <a:gd name="T42" fmla="*/ 8294914 w 70"/>
              <a:gd name="T43" fmla="*/ 497769 h 18"/>
              <a:gd name="T44" fmla="*/ 8690066 w 70"/>
              <a:gd name="T45" fmla="*/ 746831 h 18"/>
              <a:gd name="T46" fmla="*/ 5925094 w 70"/>
              <a:gd name="T47" fmla="*/ 1991078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0" h="18">
                <a:moveTo>
                  <a:pt x="69" y="2"/>
                </a:moveTo>
                <a:cubicBezTo>
                  <a:pt x="69" y="1"/>
                  <a:pt x="69" y="3"/>
                  <a:pt x="66" y="6"/>
                </a:cubicBezTo>
                <a:cubicBezTo>
                  <a:pt x="66" y="5"/>
                  <a:pt x="68" y="2"/>
                  <a:pt x="69" y="2"/>
                </a:cubicBezTo>
                <a:close/>
                <a:moveTo>
                  <a:pt x="45" y="16"/>
                </a:moveTo>
                <a:cubicBezTo>
                  <a:pt x="22" y="17"/>
                  <a:pt x="0" y="6"/>
                  <a:pt x="0" y="6"/>
                </a:cubicBezTo>
                <a:cubicBezTo>
                  <a:pt x="0" y="6"/>
                  <a:pt x="3" y="2"/>
                  <a:pt x="4" y="0"/>
                </a:cubicBezTo>
                <a:cubicBezTo>
                  <a:pt x="4" y="0"/>
                  <a:pt x="9" y="2"/>
                  <a:pt x="10" y="7"/>
                </a:cubicBezTo>
                <a:cubicBezTo>
                  <a:pt x="10" y="7"/>
                  <a:pt x="10" y="4"/>
                  <a:pt x="11" y="2"/>
                </a:cubicBezTo>
                <a:cubicBezTo>
                  <a:pt x="11" y="2"/>
                  <a:pt x="16" y="4"/>
                  <a:pt x="16" y="7"/>
                </a:cubicBezTo>
                <a:lnTo>
                  <a:pt x="19" y="3"/>
                </a:lnTo>
                <a:cubicBezTo>
                  <a:pt x="20" y="2"/>
                  <a:pt x="21" y="7"/>
                  <a:pt x="21" y="8"/>
                </a:cubicBezTo>
                <a:cubicBezTo>
                  <a:pt x="21" y="8"/>
                  <a:pt x="23" y="6"/>
                  <a:pt x="25" y="6"/>
                </a:cubicBezTo>
                <a:cubicBezTo>
                  <a:pt x="25" y="6"/>
                  <a:pt x="28" y="7"/>
                  <a:pt x="28" y="11"/>
                </a:cubicBezTo>
                <a:lnTo>
                  <a:pt x="32" y="9"/>
                </a:lnTo>
                <a:cubicBezTo>
                  <a:pt x="32" y="9"/>
                  <a:pt x="35" y="11"/>
                  <a:pt x="35" y="14"/>
                </a:cubicBezTo>
                <a:cubicBezTo>
                  <a:pt x="35" y="16"/>
                  <a:pt x="38" y="13"/>
                  <a:pt x="43" y="11"/>
                </a:cubicBezTo>
                <a:lnTo>
                  <a:pt x="47" y="14"/>
                </a:lnTo>
                <a:lnTo>
                  <a:pt x="53" y="8"/>
                </a:lnTo>
                <a:cubicBezTo>
                  <a:pt x="53" y="8"/>
                  <a:pt x="55" y="9"/>
                  <a:pt x="55" y="11"/>
                </a:cubicBezTo>
                <a:cubicBezTo>
                  <a:pt x="55" y="11"/>
                  <a:pt x="57" y="6"/>
                  <a:pt x="58" y="5"/>
                </a:cubicBezTo>
                <a:cubicBezTo>
                  <a:pt x="58" y="5"/>
                  <a:pt x="60" y="7"/>
                  <a:pt x="60" y="8"/>
                </a:cubicBezTo>
                <a:cubicBezTo>
                  <a:pt x="60" y="8"/>
                  <a:pt x="61" y="4"/>
                  <a:pt x="63" y="4"/>
                </a:cubicBezTo>
                <a:cubicBezTo>
                  <a:pt x="63" y="4"/>
                  <a:pt x="65" y="5"/>
                  <a:pt x="66" y="6"/>
                </a:cubicBezTo>
                <a:cubicBezTo>
                  <a:pt x="62" y="11"/>
                  <a:pt x="55" y="16"/>
                  <a:pt x="45" y="16"/>
                </a:cubicBezTo>
                <a:close/>
              </a:path>
            </a:pathLst>
          </a:custGeom>
          <a:solidFill>
            <a:srgbClr val="71CA1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5" name="Freeform 3711">
            <a:extLst>
              <a:ext uri="{FF2B5EF4-FFF2-40B4-BE49-F238E27FC236}">
                <a16:creationId xmlns:a16="http://schemas.microsoft.com/office/drawing/2014/main" id="{BF561B20-6C63-BD40-87C3-1F0937E80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100" y="2341563"/>
            <a:ext cx="50800" cy="65087"/>
          </a:xfrm>
          <a:custGeom>
            <a:avLst/>
            <a:gdLst>
              <a:gd name="T0" fmla="*/ 9082601 w 139"/>
              <a:gd name="T1" fmla="*/ 23404200 h 180"/>
              <a:gd name="T2" fmla="*/ 9082601 w 139"/>
              <a:gd name="T3" fmla="*/ 23404200 h 180"/>
              <a:gd name="T4" fmla="*/ 0 w 139"/>
              <a:gd name="T5" fmla="*/ 10198410 h 180"/>
              <a:gd name="T6" fmla="*/ 0 w 139"/>
              <a:gd name="T7" fmla="*/ 261433 h 180"/>
              <a:gd name="T8" fmla="*/ 18298599 w 139"/>
              <a:gd name="T9" fmla="*/ 0 h 180"/>
              <a:gd name="T10" fmla="*/ 18432360 w 139"/>
              <a:gd name="T11" fmla="*/ 10198410 h 180"/>
              <a:gd name="T12" fmla="*/ 9082601 w 139"/>
              <a:gd name="T13" fmla="*/ 23404200 h 180"/>
              <a:gd name="T14" fmla="*/ 18031442 w 139"/>
              <a:gd name="T15" fmla="*/ 261433 h 180"/>
              <a:gd name="T16" fmla="*/ 0 w 139"/>
              <a:gd name="T17" fmla="*/ 392330 h 180"/>
              <a:gd name="T18" fmla="*/ 133396 w 139"/>
              <a:gd name="T19" fmla="*/ 10198410 h 180"/>
              <a:gd name="T20" fmla="*/ 9082601 w 139"/>
              <a:gd name="T21" fmla="*/ 23404200 h 180"/>
              <a:gd name="T22" fmla="*/ 18031442 w 139"/>
              <a:gd name="T23" fmla="*/ 10198410 h 180"/>
              <a:gd name="T24" fmla="*/ 18031442 w 139"/>
              <a:gd name="T25" fmla="*/ 261433 h 1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9" h="180">
                <a:moveTo>
                  <a:pt x="68" y="179"/>
                </a:moveTo>
                <a:lnTo>
                  <a:pt x="68" y="179"/>
                </a:lnTo>
                <a:cubicBezTo>
                  <a:pt x="6" y="157"/>
                  <a:pt x="0" y="101"/>
                  <a:pt x="0" y="78"/>
                </a:cubicBezTo>
                <a:lnTo>
                  <a:pt x="0" y="2"/>
                </a:lnTo>
                <a:lnTo>
                  <a:pt x="137" y="0"/>
                </a:lnTo>
                <a:lnTo>
                  <a:pt x="138" y="78"/>
                </a:lnTo>
                <a:cubicBezTo>
                  <a:pt x="138" y="101"/>
                  <a:pt x="131" y="157"/>
                  <a:pt x="68" y="179"/>
                </a:cubicBezTo>
                <a:close/>
                <a:moveTo>
                  <a:pt x="135" y="2"/>
                </a:moveTo>
                <a:lnTo>
                  <a:pt x="0" y="3"/>
                </a:lnTo>
                <a:lnTo>
                  <a:pt x="1" y="78"/>
                </a:lnTo>
                <a:cubicBezTo>
                  <a:pt x="1" y="101"/>
                  <a:pt x="8" y="156"/>
                  <a:pt x="68" y="179"/>
                </a:cubicBezTo>
                <a:cubicBezTo>
                  <a:pt x="129" y="156"/>
                  <a:pt x="135" y="101"/>
                  <a:pt x="135" y="78"/>
                </a:cubicBezTo>
                <a:lnTo>
                  <a:pt x="135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6" name="Freeform 3712">
            <a:extLst>
              <a:ext uri="{FF2B5EF4-FFF2-40B4-BE49-F238E27FC236}">
                <a16:creationId xmlns:a16="http://schemas.microsoft.com/office/drawing/2014/main" id="{FA264381-2FCD-364D-92CC-D73F345EA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2401888"/>
            <a:ext cx="23813" cy="6350"/>
          </a:xfrm>
          <a:custGeom>
            <a:avLst/>
            <a:gdLst>
              <a:gd name="T0" fmla="*/ 4292293 w 68"/>
              <a:gd name="T1" fmla="*/ 2232212 h 17"/>
              <a:gd name="T2" fmla="*/ 3924242 w 68"/>
              <a:gd name="T3" fmla="*/ 1395132 h 17"/>
              <a:gd name="T4" fmla="*/ 3433624 w 68"/>
              <a:gd name="T5" fmla="*/ 1674159 h 17"/>
              <a:gd name="T6" fmla="*/ 3065924 w 68"/>
              <a:gd name="T7" fmla="*/ 837079 h 17"/>
              <a:gd name="T8" fmla="*/ 2697873 w 68"/>
              <a:gd name="T9" fmla="*/ 1116106 h 17"/>
              <a:gd name="T10" fmla="*/ 2330172 w 68"/>
              <a:gd name="T11" fmla="*/ 558053 h 17"/>
              <a:gd name="T12" fmla="*/ 2084688 w 68"/>
              <a:gd name="T13" fmla="*/ 976779 h 17"/>
              <a:gd name="T14" fmla="*/ 2084688 w 68"/>
              <a:gd name="T15" fmla="*/ 837079 h 17"/>
              <a:gd name="T16" fmla="*/ 2207255 w 68"/>
              <a:gd name="T17" fmla="*/ 418726 h 17"/>
              <a:gd name="T18" fmla="*/ 2697873 w 68"/>
              <a:gd name="T19" fmla="*/ 1116106 h 17"/>
              <a:gd name="T20" fmla="*/ 3065924 w 68"/>
              <a:gd name="T21" fmla="*/ 697753 h 17"/>
              <a:gd name="T22" fmla="*/ 3556542 w 68"/>
              <a:gd name="T23" fmla="*/ 1534832 h 17"/>
              <a:gd name="T24" fmla="*/ 3924242 w 68"/>
              <a:gd name="T25" fmla="*/ 1255806 h 17"/>
              <a:gd name="T26" fmla="*/ 4292293 w 68"/>
              <a:gd name="T27" fmla="*/ 2092885 h 17"/>
              <a:gd name="T28" fmla="*/ 4537427 w 68"/>
              <a:gd name="T29" fmla="*/ 1953185 h 17"/>
              <a:gd name="T30" fmla="*/ 5273179 w 68"/>
              <a:gd name="T31" fmla="*/ 1534832 h 17"/>
              <a:gd name="T32" fmla="*/ 5763797 w 68"/>
              <a:gd name="T33" fmla="*/ 1953185 h 17"/>
              <a:gd name="T34" fmla="*/ 6254414 w 68"/>
              <a:gd name="T35" fmla="*/ 1116106 h 17"/>
              <a:gd name="T36" fmla="*/ 6376981 w 68"/>
              <a:gd name="T37" fmla="*/ 1116106 h 17"/>
              <a:gd name="T38" fmla="*/ 5763797 w 68"/>
              <a:gd name="T39" fmla="*/ 2092885 h 17"/>
              <a:gd name="T40" fmla="*/ 5150612 w 68"/>
              <a:gd name="T41" fmla="*/ 1674159 h 17"/>
              <a:gd name="T42" fmla="*/ 4537427 w 68"/>
              <a:gd name="T43" fmla="*/ 1953185 h 17"/>
              <a:gd name="T44" fmla="*/ 4292293 w 68"/>
              <a:gd name="T45" fmla="*/ 2232212 h 17"/>
              <a:gd name="T46" fmla="*/ 6499548 w 68"/>
              <a:gd name="T47" fmla="*/ 1116106 h 17"/>
              <a:gd name="T48" fmla="*/ 6376981 w 68"/>
              <a:gd name="T49" fmla="*/ 1116106 h 17"/>
              <a:gd name="T50" fmla="*/ 6499548 w 68"/>
              <a:gd name="T51" fmla="*/ 1116106 h 17"/>
              <a:gd name="T52" fmla="*/ 6499548 w 68"/>
              <a:gd name="T53" fmla="*/ 1116106 h 17"/>
              <a:gd name="T54" fmla="*/ 6867599 w 68"/>
              <a:gd name="T55" fmla="*/ 1534832 h 17"/>
              <a:gd name="T56" fmla="*/ 7112733 w 68"/>
              <a:gd name="T57" fmla="*/ 697753 h 17"/>
              <a:gd name="T58" fmla="*/ 7357867 w 68"/>
              <a:gd name="T59" fmla="*/ 976779 h 17"/>
              <a:gd name="T60" fmla="*/ 7725918 w 68"/>
              <a:gd name="T61" fmla="*/ 418726 h 17"/>
              <a:gd name="T62" fmla="*/ 8093969 w 68"/>
              <a:gd name="T63" fmla="*/ 976779 h 17"/>
              <a:gd name="T64" fmla="*/ 7725918 w 68"/>
              <a:gd name="T65" fmla="*/ 558053 h 17"/>
              <a:gd name="T66" fmla="*/ 7480784 w 68"/>
              <a:gd name="T67" fmla="*/ 1116106 h 17"/>
              <a:gd name="T68" fmla="*/ 7357867 w 68"/>
              <a:gd name="T69" fmla="*/ 1116106 h 17"/>
              <a:gd name="T70" fmla="*/ 7235300 w 68"/>
              <a:gd name="T71" fmla="*/ 837079 h 17"/>
              <a:gd name="T72" fmla="*/ 6867599 w 68"/>
              <a:gd name="T73" fmla="*/ 1534832 h 17"/>
              <a:gd name="T74" fmla="*/ 6499548 w 68"/>
              <a:gd name="T75" fmla="*/ 1116106 h 17"/>
              <a:gd name="T76" fmla="*/ 6867599 w 68"/>
              <a:gd name="T77" fmla="*/ 1534832 h 17"/>
              <a:gd name="T78" fmla="*/ 1962121 w 68"/>
              <a:gd name="T79" fmla="*/ 837079 h 17"/>
              <a:gd name="T80" fmla="*/ 2084688 w 68"/>
              <a:gd name="T81" fmla="*/ 837079 h 17"/>
              <a:gd name="T82" fmla="*/ 1962121 w 68"/>
              <a:gd name="T83" fmla="*/ 976779 h 17"/>
              <a:gd name="T84" fmla="*/ 1962121 w 68"/>
              <a:gd name="T85" fmla="*/ 837079 h 17"/>
              <a:gd name="T86" fmla="*/ 1348936 w 68"/>
              <a:gd name="T87" fmla="*/ 279026 h 17"/>
              <a:gd name="T88" fmla="*/ 1226370 w 68"/>
              <a:gd name="T89" fmla="*/ 976779 h 17"/>
              <a:gd name="T90" fmla="*/ 1226370 w 68"/>
              <a:gd name="T91" fmla="*/ 837079 h 17"/>
              <a:gd name="T92" fmla="*/ 368051 w 68"/>
              <a:gd name="T93" fmla="*/ 279026 h 17"/>
              <a:gd name="T94" fmla="*/ 0 w 68"/>
              <a:gd name="T95" fmla="*/ 837079 h 17"/>
              <a:gd name="T96" fmla="*/ 0 w 68"/>
              <a:gd name="T97" fmla="*/ 697753 h 17"/>
              <a:gd name="T98" fmla="*/ 368051 w 68"/>
              <a:gd name="T99" fmla="*/ 0 h 17"/>
              <a:gd name="T100" fmla="*/ 1226370 w 68"/>
              <a:gd name="T101" fmla="*/ 697753 h 17"/>
              <a:gd name="T102" fmla="*/ 1348936 w 68"/>
              <a:gd name="T103" fmla="*/ 279026 h 17"/>
              <a:gd name="T104" fmla="*/ 1962121 w 68"/>
              <a:gd name="T105" fmla="*/ 837079 h 17"/>
              <a:gd name="T106" fmla="*/ 1348936 w 68"/>
              <a:gd name="T107" fmla="*/ 279026 h 17"/>
              <a:gd name="T108" fmla="*/ 8216536 w 68"/>
              <a:gd name="T109" fmla="*/ 558053 h 17"/>
              <a:gd name="T110" fmla="*/ 8093969 w 68"/>
              <a:gd name="T111" fmla="*/ 976779 h 17"/>
              <a:gd name="T112" fmla="*/ 8216536 w 68"/>
              <a:gd name="T113" fmla="*/ 558053 h 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17">
                <a:moveTo>
                  <a:pt x="35" y="16"/>
                </a:moveTo>
                <a:cubicBezTo>
                  <a:pt x="35" y="11"/>
                  <a:pt x="32" y="10"/>
                  <a:pt x="32" y="10"/>
                </a:cubicBezTo>
                <a:lnTo>
                  <a:pt x="28" y="12"/>
                </a:lnTo>
                <a:cubicBezTo>
                  <a:pt x="27" y="7"/>
                  <a:pt x="25" y="6"/>
                  <a:pt x="25" y="6"/>
                </a:cubicBezTo>
                <a:lnTo>
                  <a:pt x="22" y="8"/>
                </a:lnTo>
                <a:cubicBezTo>
                  <a:pt x="20" y="7"/>
                  <a:pt x="19" y="4"/>
                  <a:pt x="19" y="4"/>
                </a:cubicBezTo>
                <a:cubicBezTo>
                  <a:pt x="18" y="5"/>
                  <a:pt x="17" y="7"/>
                  <a:pt x="17" y="7"/>
                </a:cubicBezTo>
                <a:lnTo>
                  <a:pt x="17" y="6"/>
                </a:lnTo>
                <a:lnTo>
                  <a:pt x="18" y="3"/>
                </a:lnTo>
                <a:cubicBezTo>
                  <a:pt x="20" y="4"/>
                  <a:pt x="22" y="7"/>
                  <a:pt x="22" y="8"/>
                </a:cubicBezTo>
                <a:cubicBezTo>
                  <a:pt x="22" y="8"/>
                  <a:pt x="23" y="5"/>
                  <a:pt x="25" y="5"/>
                </a:cubicBezTo>
                <a:cubicBezTo>
                  <a:pt x="25" y="5"/>
                  <a:pt x="28" y="7"/>
                  <a:pt x="29" y="11"/>
                </a:cubicBezTo>
                <a:lnTo>
                  <a:pt x="32" y="9"/>
                </a:lnTo>
                <a:cubicBezTo>
                  <a:pt x="33" y="9"/>
                  <a:pt x="36" y="11"/>
                  <a:pt x="35" y="15"/>
                </a:cubicBezTo>
                <a:lnTo>
                  <a:pt x="37" y="14"/>
                </a:lnTo>
                <a:cubicBezTo>
                  <a:pt x="38" y="14"/>
                  <a:pt x="40" y="12"/>
                  <a:pt x="43" y="11"/>
                </a:cubicBezTo>
                <a:lnTo>
                  <a:pt x="47" y="14"/>
                </a:lnTo>
                <a:cubicBezTo>
                  <a:pt x="47" y="14"/>
                  <a:pt x="51" y="9"/>
                  <a:pt x="51" y="8"/>
                </a:cubicBezTo>
                <a:cubicBezTo>
                  <a:pt x="51" y="8"/>
                  <a:pt x="52" y="8"/>
                  <a:pt x="52" y="8"/>
                </a:cubicBezTo>
                <a:cubicBezTo>
                  <a:pt x="50" y="11"/>
                  <a:pt x="47" y="15"/>
                  <a:pt x="47" y="15"/>
                </a:cubicBezTo>
                <a:lnTo>
                  <a:pt x="42" y="12"/>
                </a:lnTo>
                <a:cubicBezTo>
                  <a:pt x="41" y="13"/>
                  <a:pt x="38" y="14"/>
                  <a:pt x="37" y="14"/>
                </a:cubicBezTo>
                <a:lnTo>
                  <a:pt x="35" y="16"/>
                </a:lnTo>
                <a:close/>
                <a:moveTo>
                  <a:pt x="53" y="8"/>
                </a:moveTo>
                <a:cubicBezTo>
                  <a:pt x="53" y="8"/>
                  <a:pt x="53" y="8"/>
                  <a:pt x="52" y="8"/>
                </a:cubicBezTo>
                <a:cubicBezTo>
                  <a:pt x="52" y="8"/>
                  <a:pt x="53" y="8"/>
                  <a:pt x="53" y="8"/>
                </a:cubicBezTo>
                <a:close/>
                <a:moveTo>
                  <a:pt x="56" y="11"/>
                </a:moveTo>
                <a:cubicBezTo>
                  <a:pt x="56" y="9"/>
                  <a:pt x="57" y="6"/>
                  <a:pt x="58" y="5"/>
                </a:cubicBezTo>
                <a:lnTo>
                  <a:pt x="60" y="7"/>
                </a:lnTo>
                <a:cubicBezTo>
                  <a:pt x="60" y="7"/>
                  <a:pt x="61" y="4"/>
                  <a:pt x="63" y="3"/>
                </a:cubicBezTo>
                <a:cubicBezTo>
                  <a:pt x="63" y="3"/>
                  <a:pt x="65" y="5"/>
                  <a:pt x="66" y="7"/>
                </a:cubicBezTo>
                <a:cubicBezTo>
                  <a:pt x="65" y="6"/>
                  <a:pt x="63" y="5"/>
                  <a:pt x="63" y="4"/>
                </a:cubicBezTo>
                <a:cubicBezTo>
                  <a:pt x="61" y="5"/>
                  <a:pt x="61" y="8"/>
                  <a:pt x="61" y="8"/>
                </a:cubicBezTo>
                <a:lnTo>
                  <a:pt x="60" y="8"/>
                </a:lnTo>
                <a:cubicBezTo>
                  <a:pt x="60" y="7"/>
                  <a:pt x="59" y="6"/>
                  <a:pt x="59" y="6"/>
                </a:cubicBezTo>
                <a:cubicBezTo>
                  <a:pt x="57" y="6"/>
                  <a:pt x="57" y="9"/>
                  <a:pt x="56" y="11"/>
                </a:cubicBezTo>
                <a:lnTo>
                  <a:pt x="53" y="8"/>
                </a:lnTo>
                <a:cubicBezTo>
                  <a:pt x="54" y="9"/>
                  <a:pt x="55" y="10"/>
                  <a:pt x="56" y="11"/>
                </a:cubicBezTo>
                <a:close/>
                <a:moveTo>
                  <a:pt x="16" y="6"/>
                </a:moveTo>
                <a:lnTo>
                  <a:pt x="17" y="6"/>
                </a:lnTo>
                <a:lnTo>
                  <a:pt x="16" y="7"/>
                </a:lnTo>
                <a:lnTo>
                  <a:pt x="16" y="6"/>
                </a:lnTo>
                <a:close/>
                <a:moveTo>
                  <a:pt x="11" y="2"/>
                </a:moveTo>
                <a:cubicBezTo>
                  <a:pt x="10" y="5"/>
                  <a:pt x="10" y="7"/>
                  <a:pt x="10" y="7"/>
                </a:cubicBezTo>
                <a:lnTo>
                  <a:pt x="10" y="6"/>
                </a:lnTo>
                <a:cubicBezTo>
                  <a:pt x="8" y="2"/>
                  <a:pt x="3" y="2"/>
                  <a:pt x="3" y="2"/>
                </a:cubicBezTo>
                <a:lnTo>
                  <a:pt x="0" y="6"/>
                </a:lnTo>
                <a:lnTo>
                  <a:pt x="0" y="5"/>
                </a:lnTo>
                <a:cubicBezTo>
                  <a:pt x="0" y="5"/>
                  <a:pt x="3" y="2"/>
                  <a:pt x="3" y="0"/>
                </a:cubicBezTo>
                <a:cubicBezTo>
                  <a:pt x="3" y="0"/>
                  <a:pt x="9" y="2"/>
                  <a:pt x="10" y="5"/>
                </a:cubicBezTo>
                <a:cubicBezTo>
                  <a:pt x="10" y="5"/>
                  <a:pt x="10" y="3"/>
                  <a:pt x="11" y="2"/>
                </a:cubicBezTo>
                <a:cubicBezTo>
                  <a:pt x="12" y="2"/>
                  <a:pt x="15" y="3"/>
                  <a:pt x="16" y="6"/>
                </a:cubicBezTo>
                <a:cubicBezTo>
                  <a:pt x="14" y="4"/>
                  <a:pt x="11" y="2"/>
                  <a:pt x="11" y="2"/>
                </a:cubicBezTo>
                <a:close/>
                <a:moveTo>
                  <a:pt x="67" y="4"/>
                </a:moveTo>
                <a:cubicBezTo>
                  <a:pt x="66" y="6"/>
                  <a:pt x="66" y="7"/>
                  <a:pt x="66" y="7"/>
                </a:cubicBezTo>
                <a:cubicBezTo>
                  <a:pt x="66" y="6"/>
                  <a:pt x="66" y="5"/>
                  <a:pt x="67" y="4"/>
                </a:cubicBezTo>
                <a:close/>
              </a:path>
            </a:pathLst>
          </a:custGeom>
          <a:solidFill>
            <a:srgbClr val="2A680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7" name="Freeform 3713">
            <a:extLst>
              <a:ext uri="{FF2B5EF4-FFF2-40B4-BE49-F238E27FC236}">
                <a16:creationId xmlns:a16="http://schemas.microsoft.com/office/drawing/2014/main" id="{5211082C-F47B-1D43-9AE5-60CD4921B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233613"/>
            <a:ext cx="431800" cy="84137"/>
          </a:xfrm>
          <a:custGeom>
            <a:avLst/>
            <a:gdLst>
              <a:gd name="T0" fmla="*/ 77688017 w 1200"/>
              <a:gd name="T1" fmla="*/ 29995378 h 235"/>
              <a:gd name="T2" fmla="*/ 0 w 1200"/>
              <a:gd name="T3" fmla="*/ 29995378 h 235"/>
              <a:gd name="T4" fmla="*/ 0 w 1200"/>
              <a:gd name="T5" fmla="*/ 0 h 235"/>
              <a:gd name="T6" fmla="*/ 155246493 w 1200"/>
              <a:gd name="T7" fmla="*/ 0 h 235"/>
              <a:gd name="T8" fmla="*/ 155246493 w 1200"/>
              <a:gd name="T9" fmla="*/ 29995378 h 235"/>
              <a:gd name="T10" fmla="*/ 77688017 w 1200"/>
              <a:gd name="T11" fmla="*/ 29995378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600" y="234"/>
                </a:moveTo>
                <a:lnTo>
                  <a:pt x="0" y="234"/>
                </a:lnTo>
                <a:lnTo>
                  <a:pt x="0" y="0"/>
                </a:ln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8" name="Freeform 3714">
            <a:extLst>
              <a:ext uri="{FF2B5EF4-FFF2-40B4-BE49-F238E27FC236}">
                <a16:creationId xmlns:a16="http://schemas.microsoft.com/office/drawing/2014/main" id="{BDBD2234-6488-1D4D-9415-21711E446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401888"/>
            <a:ext cx="431800" cy="84137"/>
          </a:xfrm>
          <a:custGeom>
            <a:avLst/>
            <a:gdLst>
              <a:gd name="T0" fmla="*/ 77688017 w 1200"/>
              <a:gd name="T1" fmla="*/ 30251765 h 233"/>
              <a:gd name="T2" fmla="*/ 0 w 1200"/>
              <a:gd name="T3" fmla="*/ 30251765 h 233"/>
              <a:gd name="T4" fmla="*/ 0 w 1200"/>
              <a:gd name="T5" fmla="*/ 0 h 233"/>
              <a:gd name="T6" fmla="*/ 155246493 w 1200"/>
              <a:gd name="T7" fmla="*/ 0 h 233"/>
              <a:gd name="T8" fmla="*/ 155246493 w 1200"/>
              <a:gd name="T9" fmla="*/ 30251765 h 233"/>
              <a:gd name="T10" fmla="*/ 77688017 w 1200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600" y="232"/>
                </a:moveTo>
                <a:lnTo>
                  <a:pt x="0" y="232"/>
                </a:lnTo>
                <a:lnTo>
                  <a:pt x="0" y="0"/>
                </a:ln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</a:path>
            </a:pathLst>
          </a:custGeom>
          <a:solidFill>
            <a:srgbClr val="F096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69" name="Freeform 3715">
            <a:extLst>
              <a:ext uri="{FF2B5EF4-FFF2-40B4-BE49-F238E27FC236}">
                <a16:creationId xmlns:a16="http://schemas.microsoft.com/office/drawing/2014/main" id="{B4E2F686-94C4-9740-95BD-7B8A92ECA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317750"/>
            <a:ext cx="431800" cy="84138"/>
          </a:xfrm>
          <a:custGeom>
            <a:avLst/>
            <a:gdLst>
              <a:gd name="T0" fmla="*/ 77688017 w 1200"/>
              <a:gd name="T1" fmla="*/ 30123561 h 234"/>
              <a:gd name="T2" fmla="*/ 0 w 1200"/>
              <a:gd name="T3" fmla="*/ 30123561 h 234"/>
              <a:gd name="T4" fmla="*/ 0 w 1200"/>
              <a:gd name="T5" fmla="*/ 0 h 234"/>
              <a:gd name="T6" fmla="*/ 155246493 w 1200"/>
              <a:gd name="T7" fmla="*/ 0 h 234"/>
              <a:gd name="T8" fmla="*/ 155246493 w 1200"/>
              <a:gd name="T9" fmla="*/ 30123561 h 234"/>
              <a:gd name="T10" fmla="*/ 77688017 w 1200"/>
              <a:gd name="T11" fmla="*/ 30123561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600" y="233"/>
                </a:moveTo>
                <a:lnTo>
                  <a:pt x="0" y="233"/>
                </a:lnTo>
                <a:lnTo>
                  <a:pt x="0" y="0"/>
                </a:ln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</a:path>
            </a:pathLst>
          </a:custGeom>
          <a:solidFill>
            <a:srgbClr val="1D00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0" name="Freeform 3716">
            <a:extLst>
              <a:ext uri="{FF2B5EF4-FFF2-40B4-BE49-F238E27FC236}">
                <a16:creationId xmlns:a16="http://schemas.microsoft.com/office/drawing/2014/main" id="{8F28D801-FD18-AC4B-AB23-BDBA0CFA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233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1" name="Freeform 3717">
            <a:extLst>
              <a:ext uri="{FF2B5EF4-FFF2-40B4-BE49-F238E27FC236}">
                <a16:creationId xmlns:a16="http://schemas.microsoft.com/office/drawing/2014/main" id="{266DEC0D-AB62-B04F-AEB1-F2A15F390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2233613"/>
            <a:ext cx="320675" cy="252412"/>
          </a:xfrm>
          <a:custGeom>
            <a:avLst/>
            <a:gdLst>
              <a:gd name="T0" fmla="*/ 115153602 w 892"/>
              <a:gd name="T1" fmla="*/ 90886710 h 700"/>
              <a:gd name="T2" fmla="*/ 0 w 892"/>
              <a:gd name="T3" fmla="*/ 90886710 h 700"/>
              <a:gd name="T4" fmla="*/ 22617294 w 892"/>
              <a:gd name="T5" fmla="*/ 81915266 h 700"/>
              <a:gd name="T6" fmla="*/ 0 w 892"/>
              <a:gd name="T7" fmla="*/ 72683478 h 700"/>
              <a:gd name="T8" fmla="*/ 22617294 w 892"/>
              <a:gd name="T9" fmla="*/ 63711674 h 700"/>
              <a:gd name="T10" fmla="*/ 0 w 892"/>
              <a:gd name="T11" fmla="*/ 54610057 h 700"/>
              <a:gd name="T12" fmla="*/ 22617294 w 892"/>
              <a:gd name="T13" fmla="*/ 45508441 h 700"/>
              <a:gd name="T14" fmla="*/ 0 w 892"/>
              <a:gd name="T15" fmla="*/ 36406825 h 700"/>
              <a:gd name="T16" fmla="*/ 22617294 w 892"/>
              <a:gd name="T17" fmla="*/ 27435021 h 700"/>
              <a:gd name="T18" fmla="*/ 0 w 892"/>
              <a:gd name="T19" fmla="*/ 18333405 h 700"/>
              <a:gd name="T20" fmla="*/ 22617294 w 892"/>
              <a:gd name="T21" fmla="*/ 9101616 h 700"/>
              <a:gd name="T22" fmla="*/ 0 w 892"/>
              <a:gd name="T23" fmla="*/ 0 h 700"/>
              <a:gd name="T24" fmla="*/ 115153602 w 892"/>
              <a:gd name="T25" fmla="*/ 0 h 700"/>
              <a:gd name="T26" fmla="*/ 115153602 w 892"/>
              <a:gd name="T27" fmla="*/ 90886710 h 70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2" h="700">
                <a:moveTo>
                  <a:pt x="891" y="699"/>
                </a:moveTo>
                <a:lnTo>
                  <a:pt x="0" y="699"/>
                </a:lnTo>
                <a:lnTo>
                  <a:pt x="175" y="630"/>
                </a:lnTo>
                <a:lnTo>
                  <a:pt x="0" y="559"/>
                </a:lnTo>
                <a:lnTo>
                  <a:pt x="175" y="490"/>
                </a:lnTo>
                <a:lnTo>
                  <a:pt x="0" y="420"/>
                </a:lnTo>
                <a:lnTo>
                  <a:pt x="175" y="350"/>
                </a:lnTo>
                <a:lnTo>
                  <a:pt x="0" y="280"/>
                </a:lnTo>
                <a:lnTo>
                  <a:pt x="175" y="211"/>
                </a:lnTo>
                <a:lnTo>
                  <a:pt x="0" y="141"/>
                </a:lnTo>
                <a:lnTo>
                  <a:pt x="175" y="70"/>
                </a:lnTo>
                <a:lnTo>
                  <a:pt x="0" y="0"/>
                </a:lnTo>
                <a:lnTo>
                  <a:pt x="891" y="0"/>
                </a:lnTo>
                <a:lnTo>
                  <a:pt x="891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2" name="Freeform 3718">
            <a:extLst>
              <a:ext uri="{FF2B5EF4-FFF2-40B4-BE49-F238E27FC236}">
                <a16:creationId xmlns:a16="http://schemas.microsoft.com/office/drawing/2014/main" id="{98FCFAB5-1639-EB4D-899B-61B8DE453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233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3" name="Freeform 3719">
            <a:extLst>
              <a:ext uri="{FF2B5EF4-FFF2-40B4-BE49-F238E27FC236}">
                <a16:creationId xmlns:a16="http://schemas.microsoft.com/office/drawing/2014/main" id="{587DED58-84EE-164C-A5C1-75D12B833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233613"/>
            <a:ext cx="431800" cy="127000"/>
          </a:xfrm>
          <a:custGeom>
            <a:avLst/>
            <a:gdLst>
              <a:gd name="T0" fmla="*/ 0 w 1199"/>
              <a:gd name="T1" fmla="*/ 0 h 354"/>
              <a:gd name="T2" fmla="*/ 155375973 w 1199"/>
              <a:gd name="T3" fmla="*/ 0 h 354"/>
              <a:gd name="T4" fmla="*/ 155375973 w 1199"/>
              <a:gd name="T5" fmla="*/ 45433353 h 354"/>
              <a:gd name="T6" fmla="*/ 77687987 w 1199"/>
              <a:gd name="T7" fmla="*/ 45433353 h 354"/>
              <a:gd name="T8" fmla="*/ 0 w 1199"/>
              <a:gd name="T9" fmla="*/ 45433353 h 354"/>
              <a:gd name="T10" fmla="*/ 0 w 1199"/>
              <a:gd name="T11" fmla="*/ 0 h 3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4">
                <a:moveTo>
                  <a:pt x="0" y="0"/>
                </a:moveTo>
                <a:lnTo>
                  <a:pt x="1198" y="0"/>
                </a:lnTo>
                <a:lnTo>
                  <a:pt x="1198" y="353"/>
                </a:lnTo>
                <a:lnTo>
                  <a:pt x="599" y="353"/>
                </a:lnTo>
                <a:lnTo>
                  <a:pt x="0" y="353"/>
                </a:lnTo>
                <a:lnTo>
                  <a:pt x="0" y="0"/>
                </a:lnTo>
              </a:path>
            </a:pathLst>
          </a:custGeom>
          <a:solidFill>
            <a:srgbClr val="2C00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4" name="Freeform 3720">
            <a:extLst>
              <a:ext uri="{FF2B5EF4-FFF2-40B4-BE49-F238E27FC236}">
                <a16:creationId xmlns:a16="http://schemas.microsoft.com/office/drawing/2014/main" id="{D3205BF3-B1CD-9049-9D00-8624695BC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050" y="2301875"/>
            <a:ext cx="68263" cy="39688"/>
          </a:xfrm>
          <a:custGeom>
            <a:avLst/>
            <a:gdLst>
              <a:gd name="T0" fmla="*/ 0 w 189"/>
              <a:gd name="T1" fmla="*/ 2511329 h 112"/>
              <a:gd name="T2" fmla="*/ 260772 w 189"/>
              <a:gd name="T3" fmla="*/ 0 h 112"/>
              <a:gd name="T4" fmla="*/ 260772 w 189"/>
              <a:gd name="T5" fmla="*/ 376682 h 112"/>
              <a:gd name="T6" fmla="*/ 913063 w 189"/>
              <a:gd name="T7" fmla="*/ 2511329 h 112"/>
              <a:gd name="T8" fmla="*/ 2087259 w 189"/>
              <a:gd name="T9" fmla="*/ 4520534 h 112"/>
              <a:gd name="T10" fmla="*/ 3522226 w 189"/>
              <a:gd name="T11" fmla="*/ 6153057 h 112"/>
              <a:gd name="T12" fmla="*/ 5479099 w 189"/>
              <a:gd name="T13" fmla="*/ 7533987 h 112"/>
              <a:gd name="T14" fmla="*/ 7565996 w 189"/>
              <a:gd name="T15" fmla="*/ 8538590 h 112"/>
              <a:gd name="T16" fmla="*/ 9783641 w 189"/>
              <a:gd name="T17" fmla="*/ 9166511 h 112"/>
              <a:gd name="T18" fmla="*/ 12262419 w 189"/>
              <a:gd name="T19" fmla="*/ 9543192 h 112"/>
              <a:gd name="T20" fmla="*/ 14610449 w 189"/>
              <a:gd name="T21" fmla="*/ 9166511 h 112"/>
              <a:gd name="T22" fmla="*/ 17089227 w 189"/>
              <a:gd name="T23" fmla="*/ 8538590 h 112"/>
              <a:gd name="T24" fmla="*/ 19176124 w 189"/>
              <a:gd name="T25" fmla="*/ 7533987 h 112"/>
              <a:gd name="T26" fmla="*/ 20872225 w 189"/>
              <a:gd name="T27" fmla="*/ 6153057 h 112"/>
              <a:gd name="T28" fmla="*/ 22437579 w 189"/>
              <a:gd name="T29" fmla="*/ 4520534 h 112"/>
              <a:gd name="T30" fmla="*/ 23481027 w 189"/>
              <a:gd name="T31" fmla="*/ 2511329 h 112"/>
              <a:gd name="T32" fmla="*/ 24133318 w 189"/>
              <a:gd name="T33" fmla="*/ 251239 h 112"/>
              <a:gd name="T34" fmla="*/ 24133318 w 189"/>
              <a:gd name="T35" fmla="*/ 0 h 112"/>
              <a:gd name="T36" fmla="*/ 24524837 w 189"/>
              <a:gd name="T37" fmla="*/ 2511329 h 112"/>
              <a:gd name="T38" fmla="*/ 12262419 w 189"/>
              <a:gd name="T39" fmla="*/ 13938284 h 112"/>
              <a:gd name="T40" fmla="*/ 0 w 189"/>
              <a:gd name="T41" fmla="*/ 2511329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89" h="112">
                <a:moveTo>
                  <a:pt x="0" y="20"/>
                </a:moveTo>
                <a:cubicBezTo>
                  <a:pt x="0" y="13"/>
                  <a:pt x="0" y="6"/>
                  <a:pt x="2" y="0"/>
                </a:cubicBezTo>
                <a:cubicBezTo>
                  <a:pt x="2" y="1"/>
                  <a:pt x="2" y="3"/>
                  <a:pt x="2" y="3"/>
                </a:cubicBezTo>
                <a:cubicBezTo>
                  <a:pt x="3" y="8"/>
                  <a:pt x="4" y="15"/>
                  <a:pt x="7" y="20"/>
                </a:cubicBezTo>
                <a:cubicBezTo>
                  <a:pt x="9" y="26"/>
                  <a:pt x="13" y="31"/>
                  <a:pt x="16" y="36"/>
                </a:cubicBezTo>
                <a:cubicBezTo>
                  <a:pt x="19" y="41"/>
                  <a:pt x="23" y="46"/>
                  <a:pt x="27" y="49"/>
                </a:cubicBezTo>
                <a:cubicBezTo>
                  <a:pt x="33" y="53"/>
                  <a:pt x="37" y="57"/>
                  <a:pt x="42" y="60"/>
                </a:cubicBezTo>
                <a:cubicBezTo>
                  <a:pt x="46" y="64"/>
                  <a:pt x="53" y="66"/>
                  <a:pt x="58" y="68"/>
                </a:cubicBezTo>
                <a:cubicBezTo>
                  <a:pt x="64" y="71"/>
                  <a:pt x="68" y="72"/>
                  <a:pt x="75" y="73"/>
                </a:cubicBezTo>
                <a:cubicBezTo>
                  <a:pt x="80" y="74"/>
                  <a:pt x="87" y="76"/>
                  <a:pt x="94" y="76"/>
                </a:cubicBezTo>
                <a:cubicBezTo>
                  <a:pt x="100" y="76"/>
                  <a:pt x="106" y="74"/>
                  <a:pt x="112" y="73"/>
                </a:cubicBezTo>
                <a:cubicBezTo>
                  <a:pt x="119" y="72"/>
                  <a:pt x="125" y="71"/>
                  <a:pt x="131" y="68"/>
                </a:cubicBezTo>
                <a:cubicBezTo>
                  <a:pt x="136" y="66"/>
                  <a:pt x="142" y="64"/>
                  <a:pt x="147" y="60"/>
                </a:cubicBezTo>
                <a:cubicBezTo>
                  <a:pt x="151" y="57"/>
                  <a:pt x="156" y="53"/>
                  <a:pt x="160" y="49"/>
                </a:cubicBezTo>
                <a:cubicBezTo>
                  <a:pt x="165" y="46"/>
                  <a:pt x="168" y="41"/>
                  <a:pt x="172" y="36"/>
                </a:cubicBezTo>
                <a:cubicBezTo>
                  <a:pt x="175" y="31"/>
                  <a:pt x="178" y="26"/>
                  <a:pt x="180" y="20"/>
                </a:cubicBezTo>
                <a:cubicBezTo>
                  <a:pt x="182" y="15"/>
                  <a:pt x="185" y="8"/>
                  <a:pt x="185" y="2"/>
                </a:cubicBezTo>
                <a:cubicBezTo>
                  <a:pt x="185" y="2"/>
                  <a:pt x="185" y="2"/>
                  <a:pt x="185" y="0"/>
                </a:cubicBezTo>
                <a:cubicBezTo>
                  <a:pt x="187" y="6"/>
                  <a:pt x="188" y="13"/>
                  <a:pt x="188" y="20"/>
                </a:cubicBezTo>
                <a:cubicBezTo>
                  <a:pt x="188" y="70"/>
                  <a:pt x="146" y="111"/>
                  <a:pt x="94" y="111"/>
                </a:cubicBezTo>
                <a:cubicBezTo>
                  <a:pt x="42" y="111"/>
                  <a:pt x="0" y="70"/>
                  <a:pt x="0" y="20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5" name="Freeform 3721">
            <a:extLst>
              <a:ext uri="{FF2B5EF4-FFF2-40B4-BE49-F238E27FC236}">
                <a16:creationId xmlns:a16="http://schemas.microsoft.com/office/drawing/2014/main" id="{0A96AD06-B077-D34C-8CF0-815C4E56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988" y="2274888"/>
            <a:ext cx="50800" cy="49212"/>
          </a:xfrm>
          <a:custGeom>
            <a:avLst/>
            <a:gdLst>
              <a:gd name="T0" fmla="*/ 9216057 w 141"/>
              <a:gd name="T1" fmla="*/ 17676516 h 136"/>
              <a:gd name="T2" fmla="*/ 0 w 141"/>
              <a:gd name="T3" fmla="*/ 8641772 h 136"/>
              <a:gd name="T4" fmla="*/ 9216057 w 141"/>
              <a:gd name="T5" fmla="*/ 0 h 136"/>
              <a:gd name="T6" fmla="*/ 18172709 w 141"/>
              <a:gd name="T7" fmla="*/ 8641772 h 136"/>
              <a:gd name="T8" fmla="*/ 9216057 w 141"/>
              <a:gd name="T9" fmla="*/ 17676516 h 1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" h="136">
                <a:moveTo>
                  <a:pt x="71" y="135"/>
                </a:moveTo>
                <a:cubicBezTo>
                  <a:pt x="33" y="135"/>
                  <a:pt x="0" y="105"/>
                  <a:pt x="0" y="66"/>
                </a:cubicBezTo>
                <a:cubicBezTo>
                  <a:pt x="0" y="30"/>
                  <a:pt x="33" y="0"/>
                  <a:pt x="71" y="0"/>
                </a:cubicBezTo>
                <a:cubicBezTo>
                  <a:pt x="111" y="0"/>
                  <a:pt x="140" y="30"/>
                  <a:pt x="140" y="66"/>
                </a:cubicBezTo>
                <a:cubicBezTo>
                  <a:pt x="140" y="105"/>
                  <a:pt x="111" y="135"/>
                  <a:pt x="71" y="135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6" name="Freeform 3722">
            <a:extLst>
              <a:ext uri="{FF2B5EF4-FFF2-40B4-BE49-F238E27FC236}">
                <a16:creationId xmlns:a16="http://schemas.microsoft.com/office/drawing/2014/main" id="{CB628B7D-7124-F140-BFEC-0B2C64A64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8" y="2241550"/>
            <a:ext cx="25400" cy="33338"/>
          </a:xfrm>
          <a:custGeom>
            <a:avLst/>
            <a:gdLst>
              <a:gd name="T0" fmla="*/ 4863206 w 71"/>
              <a:gd name="T1" fmla="*/ 1073777 h 91"/>
              <a:gd name="T2" fmla="*/ 5247425 w 71"/>
              <a:gd name="T3" fmla="*/ 2147553 h 91"/>
              <a:gd name="T4" fmla="*/ 4991279 w 71"/>
              <a:gd name="T5" fmla="*/ 3220964 h 91"/>
              <a:gd name="T6" fmla="*/ 5119352 w 71"/>
              <a:gd name="T7" fmla="*/ 3892120 h 91"/>
              <a:gd name="T8" fmla="*/ 5631287 w 71"/>
              <a:gd name="T9" fmla="*/ 4965897 h 91"/>
              <a:gd name="T10" fmla="*/ 5503214 w 71"/>
              <a:gd name="T11" fmla="*/ 6308209 h 91"/>
              <a:gd name="T12" fmla="*/ 5375141 w 71"/>
              <a:gd name="T13" fmla="*/ 7113450 h 91"/>
              <a:gd name="T14" fmla="*/ 5759361 w 71"/>
              <a:gd name="T15" fmla="*/ 7784240 h 91"/>
              <a:gd name="T16" fmla="*/ 6271296 w 71"/>
              <a:gd name="T17" fmla="*/ 7247535 h 91"/>
              <a:gd name="T18" fmla="*/ 6143223 w 71"/>
              <a:gd name="T19" fmla="*/ 6308209 h 91"/>
              <a:gd name="T20" fmla="*/ 6399011 w 71"/>
              <a:gd name="T21" fmla="*/ 5637053 h 91"/>
              <a:gd name="T22" fmla="*/ 6527085 w 71"/>
              <a:gd name="T23" fmla="*/ 4294740 h 91"/>
              <a:gd name="T24" fmla="*/ 6399011 w 71"/>
              <a:gd name="T25" fmla="*/ 2952794 h 91"/>
              <a:gd name="T26" fmla="*/ 6910946 w 71"/>
              <a:gd name="T27" fmla="*/ 2952794 h 91"/>
              <a:gd name="T28" fmla="*/ 7550955 w 71"/>
              <a:gd name="T29" fmla="*/ 3623584 h 91"/>
              <a:gd name="T30" fmla="*/ 7550955 w 71"/>
              <a:gd name="T31" fmla="*/ 4965897 h 91"/>
              <a:gd name="T32" fmla="*/ 7679028 w 71"/>
              <a:gd name="T33" fmla="*/ 5905222 h 91"/>
              <a:gd name="T34" fmla="*/ 8446752 w 71"/>
              <a:gd name="T35" fmla="*/ 6442294 h 91"/>
              <a:gd name="T36" fmla="*/ 8958687 w 71"/>
              <a:gd name="T37" fmla="*/ 8186860 h 91"/>
              <a:gd name="T38" fmla="*/ 8958687 w 71"/>
              <a:gd name="T39" fmla="*/ 9126552 h 91"/>
              <a:gd name="T40" fmla="*/ 7550955 w 71"/>
              <a:gd name="T41" fmla="*/ 10334414 h 91"/>
              <a:gd name="T42" fmla="*/ 6015149 w 71"/>
              <a:gd name="T43" fmla="*/ 11139655 h 91"/>
              <a:gd name="T44" fmla="*/ 4863206 w 71"/>
              <a:gd name="T45" fmla="*/ 11676726 h 91"/>
              <a:gd name="T46" fmla="*/ 3711620 w 71"/>
              <a:gd name="T47" fmla="*/ 11274106 h 91"/>
              <a:gd name="T48" fmla="*/ 2047741 w 71"/>
              <a:gd name="T49" fmla="*/ 10871119 h 91"/>
              <a:gd name="T50" fmla="*/ 895797 w 71"/>
              <a:gd name="T51" fmla="*/ 10200329 h 91"/>
              <a:gd name="T52" fmla="*/ 128073 w 71"/>
              <a:gd name="T53" fmla="*/ 8723932 h 91"/>
              <a:gd name="T54" fmla="*/ 0 w 71"/>
              <a:gd name="T55" fmla="*/ 7113450 h 91"/>
              <a:gd name="T56" fmla="*/ 383862 w 71"/>
              <a:gd name="T57" fmla="*/ 6173758 h 91"/>
              <a:gd name="T58" fmla="*/ 895797 w 71"/>
              <a:gd name="T59" fmla="*/ 5368517 h 91"/>
              <a:gd name="T60" fmla="*/ 895797 w 71"/>
              <a:gd name="T61" fmla="*/ 4429191 h 91"/>
              <a:gd name="T62" fmla="*/ 1535806 w 71"/>
              <a:gd name="T63" fmla="*/ 3220964 h 91"/>
              <a:gd name="T64" fmla="*/ 2431603 w 71"/>
              <a:gd name="T65" fmla="*/ 2684259 h 91"/>
              <a:gd name="T66" fmla="*/ 2303530 w 71"/>
              <a:gd name="T67" fmla="*/ 4160656 h 91"/>
              <a:gd name="T68" fmla="*/ 2047741 w 71"/>
              <a:gd name="T69" fmla="*/ 4965897 h 91"/>
              <a:gd name="T70" fmla="*/ 2559676 w 71"/>
              <a:gd name="T71" fmla="*/ 5771138 h 91"/>
              <a:gd name="T72" fmla="*/ 2687749 w 71"/>
              <a:gd name="T73" fmla="*/ 6844914 h 91"/>
              <a:gd name="T74" fmla="*/ 2815465 w 71"/>
              <a:gd name="T75" fmla="*/ 7650155 h 91"/>
              <a:gd name="T76" fmla="*/ 3583546 w 71"/>
              <a:gd name="T77" fmla="*/ 7247535 h 91"/>
              <a:gd name="T78" fmla="*/ 3199685 w 71"/>
              <a:gd name="T79" fmla="*/ 5771138 h 91"/>
              <a:gd name="T80" fmla="*/ 3071611 w 71"/>
              <a:gd name="T81" fmla="*/ 4563276 h 91"/>
              <a:gd name="T82" fmla="*/ 3711620 w 71"/>
              <a:gd name="T83" fmla="*/ 3489499 h 91"/>
              <a:gd name="T84" fmla="*/ 3839335 w 71"/>
              <a:gd name="T85" fmla="*/ 2684259 h 91"/>
              <a:gd name="T86" fmla="*/ 3583546 w 71"/>
              <a:gd name="T87" fmla="*/ 1610482 h 91"/>
              <a:gd name="T88" fmla="*/ 3967408 w 71"/>
              <a:gd name="T89" fmla="*/ 268536 h 91"/>
              <a:gd name="T90" fmla="*/ 4479344 w 71"/>
              <a:gd name="T91" fmla="*/ 402620 h 9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1" h="91">
                <a:moveTo>
                  <a:pt x="35" y="3"/>
                </a:moveTo>
                <a:cubicBezTo>
                  <a:pt x="35" y="6"/>
                  <a:pt x="38" y="7"/>
                  <a:pt x="38" y="8"/>
                </a:cubicBezTo>
                <a:cubicBezTo>
                  <a:pt x="38" y="10"/>
                  <a:pt x="40" y="11"/>
                  <a:pt x="40" y="12"/>
                </a:cubicBezTo>
                <a:cubicBezTo>
                  <a:pt x="41" y="14"/>
                  <a:pt x="41" y="14"/>
                  <a:pt x="41" y="16"/>
                </a:cubicBezTo>
                <a:cubicBezTo>
                  <a:pt x="41" y="17"/>
                  <a:pt x="40" y="20"/>
                  <a:pt x="40" y="20"/>
                </a:cubicBezTo>
                <a:cubicBezTo>
                  <a:pt x="40" y="20"/>
                  <a:pt x="39" y="22"/>
                  <a:pt x="39" y="24"/>
                </a:cubicBezTo>
                <a:lnTo>
                  <a:pt x="39" y="26"/>
                </a:lnTo>
                <a:cubicBezTo>
                  <a:pt x="39" y="28"/>
                  <a:pt x="40" y="29"/>
                  <a:pt x="40" y="29"/>
                </a:cubicBezTo>
                <a:cubicBezTo>
                  <a:pt x="41" y="30"/>
                  <a:pt x="41" y="32"/>
                  <a:pt x="42" y="33"/>
                </a:cubicBezTo>
                <a:lnTo>
                  <a:pt x="44" y="37"/>
                </a:lnTo>
                <a:cubicBezTo>
                  <a:pt x="45" y="39"/>
                  <a:pt x="45" y="40"/>
                  <a:pt x="45" y="43"/>
                </a:cubicBezTo>
                <a:cubicBezTo>
                  <a:pt x="45" y="44"/>
                  <a:pt x="44" y="46"/>
                  <a:pt x="43" y="47"/>
                </a:cubicBezTo>
                <a:lnTo>
                  <a:pt x="43" y="51"/>
                </a:lnTo>
                <a:cubicBezTo>
                  <a:pt x="43" y="51"/>
                  <a:pt x="42" y="52"/>
                  <a:pt x="42" y="53"/>
                </a:cubicBezTo>
                <a:lnTo>
                  <a:pt x="42" y="55"/>
                </a:lnTo>
                <a:cubicBezTo>
                  <a:pt x="44" y="58"/>
                  <a:pt x="45" y="58"/>
                  <a:pt x="45" y="58"/>
                </a:cubicBezTo>
                <a:cubicBezTo>
                  <a:pt x="47" y="58"/>
                  <a:pt x="48" y="58"/>
                  <a:pt x="48" y="56"/>
                </a:cubicBezTo>
                <a:lnTo>
                  <a:pt x="49" y="54"/>
                </a:lnTo>
                <a:lnTo>
                  <a:pt x="49" y="52"/>
                </a:lnTo>
                <a:cubicBezTo>
                  <a:pt x="48" y="49"/>
                  <a:pt x="48" y="49"/>
                  <a:pt x="48" y="47"/>
                </a:cubicBezTo>
                <a:lnTo>
                  <a:pt x="48" y="45"/>
                </a:lnTo>
                <a:cubicBezTo>
                  <a:pt x="48" y="43"/>
                  <a:pt x="49" y="43"/>
                  <a:pt x="50" y="42"/>
                </a:cubicBezTo>
                <a:cubicBezTo>
                  <a:pt x="50" y="40"/>
                  <a:pt x="51" y="38"/>
                  <a:pt x="51" y="38"/>
                </a:cubicBezTo>
                <a:lnTo>
                  <a:pt x="51" y="32"/>
                </a:lnTo>
                <a:cubicBezTo>
                  <a:pt x="51" y="30"/>
                  <a:pt x="49" y="29"/>
                  <a:pt x="48" y="26"/>
                </a:cubicBezTo>
                <a:cubicBezTo>
                  <a:pt x="48" y="24"/>
                  <a:pt x="50" y="23"/>
                  <a:pt x="50" y="22"/>
                </a:cubicBezTo>
                <a:cubicBezTo>
                  <a:pt x="51" y="22"/>
                  <a:pt x="53" y="19"/>
                  <a:pt x="53" y="20"/>
                </a:cubicBezTo>
                <a:lnTo>
                  <a:pt x="54" y="22"/>
                </a:lnTo>
                <a:cubicBezTo>
                  <a:pt x="56" y="23"/>
                  <a:pt x="57" y="24"/>
                  <a:pt x="57" y="24"/>
                </a:cubicBezTo>
                <a:cubicBezTo>
                  <a:pt x="57" y="26"/>
                  <a:pt x="59" y="27"/>
                  <a:pt x="59" y="27"/>
                </a:cubicBezTo>
                <a:lnTo>
                  <a:pt x="59" y="32"/>
                </a:lnTo>
                <a:cubicBezTo>
                  <a:pt x="60" y="33"/>
                  <a:pt x="59" y="36"/>
                  <a:pt x="59" y="37"/>
                </a:cubicBezTo>
                <a:lnTo>
                  <a:pt x="59" y="41"/>
                </a:lnTo>
                <a:cubicBezTo>
                  <a:pt x="60" y="43"/>
                  <a:pt x="60" y="43"/>
                  <a:pt x="60" y="44"/>
                </a:cubicBezTo>
                <a:lnTo>
                  <a:pt x="63" y="45"/>
                </a:lnTo>
                <a:cubicBezTo>
                  <a:pt x="65" y="46"/>
                  <a:pt x="66" y="47"/>
                  <a:pt x="66" y="48"/>
                </a:cubicBezTo>
                <a:cubicBezTo>
                  <a:pt x="67" y="51"/>
                  <a:pt x="70" y="53"/>
                  <a:pt x="70" y="55"/>
                </a:cubicBezTo>
                <a:lnTo>
                  <a:pt x="70" y="61"/>
                </a:lnTo>
                <a:lnTo>
                  <a:pt x="70" y="65"/>
                </a:lnTo>
                <a:lnTo>
                  <a:pt x="70" y="68"/>
                </a:lnTo>
                <a:cubicBezTo>
                  <a:pt x="67" y="70"/>
                  <a:pt x="67" y="70"/>
                  <a:pt x="66" y="73"/>
                </a:cubicBezTo>
                <a:cubicBezTo>
                  <a:pt x="65" y="74"/>
                  <a:pt x="60" y="76"/>
                  <a:pt x="59" y="77"/>
                </a:cubicBezTo>
                <a:cubicBezTo>
                  <a:pt x="59" y="78"/>
                  <a:pt x="56" y="80"/>
                  <a:pt x="53" y="81"/>
                </a:cubicBezTo>
                <a:cubicBezTo>
                  <a:pt x="51" y="81"/>
                  <a:pt x="48" y="83"/>
                  <a:pt x="47" y="83"/>
                </a:cubicBezTo>
                <a:lnTo>
                  <a:pt x="43" y="83"/>
                </a:lnTo>
                <a:cubicBezTo>
                  <a:pt x="42" y="84"/>
                  <a:pt x="38" y="87"/>
                  <a:pt x="38" y="87"/>
                </a:cubicBezTo>
                <a:cubicBezTo>
                  <a:pt x="38" y="89"/>
                  <a:pt x="35" y="90"/>
                  <a:pt x="33" y="88"/>
                </a:cubicBezTo>
                <a:cubicBezTo>
                  <a:pt x="33" y="87"/>
                  <a:pt x="31" y="84"/>
                  <a:pt x="29" y="84"/>
                </a:cubicBezTo>
                <a:cubicBezTo>
                  <a:pt x="28" y="83"/>
                  <a:pt x="26" y="83"/>
                  <a:pt x="21" y="83"/>
                </a:cubicBezTo>
                <a:cubicBezTo>
                  <a:pt x="21" y="83"/>
                  <a:pt x="19" y="83"/>
                  <a:pt x="16" y="81"/>
                </a:cubicBezTo>
                <a:cubicBezTo>
                  <a:pt x="16" y="81"/>
                  <a:pt x="13" y="80"/>
                  <a:pt x="12" y="80"/>
                </a:cubicBezTo>
                <a:cubicBezTo>
                  <a:pt x="10" y="80"/>
                  <a:pt x="8" y="78"/>
                  <a:pt x="7" y="76"/>
                </a:cubicBezTo>
                <a:cubicBezTo>
                  <a:pt x="5" y="75"/>
                  <a:pt x="4" y="74"/>
                  <a:pt x="3" y="71"/>
                </a:cubicBezTo>
                <a:cubicBezTo>
                  <a:pt x="3" y="71"/>
                  <a:pt x="1" y="68"/>
                  <a:pt x="1" y="65"/>
                </a:cubicBezTo>
                <a:cubicBezTo>
                  <a:pt x="1" y="65"/>
                  <a:pt x="0" y="61"/>
                  <a:pt x="0" y="59"/>
                </a:cubicBezTo>
                <a:lnTo>
                  <a:pt x="0" y="53"/>
                </a:lnTo>
                <a:cubicBezTo>
                  <a:pt x="1" y="52"/>
                  <a:pt x="1" y="50"/>
                  <a:pt x="1" y="50"/>
                </a:cubicBezTo>
                <a:cubicBezTo>
                  <a:pt x="2" y="48"/>
                  <a:pt x="2" y="46"/>
                  <a:pt x="3" y="46"/>
                </a:cubicBezTo>
                <a:cubicBezTo>
                  <a:pt x="4" y="45"/>
                  <a:pt x="4" y="45"/>
                  <a:pt x="5" y="43"/>
                </a:cubicBezTo>
                <a:cubicBezTo>
                  <a:pt x="6" y="43"/>
                  <a:pt x="7" y="42"/>
                  <a:pt x="7" y="40"/>
                </a:cubicBezTo>
                <a:cubicBezTo>
                  <a:pt x="7" y="39"/>
                  <a:pt x="8" y="37"/>
                  <a:pt x="8" y="36"/>
                </a:cubicBezTo>
                <a:cubicBezTo>
                  <a:pt x="8" y="34"/>
                  <a:pt x="7" y="33"/>
                  <a:pt x="7" y="33"/>
                </a:cubicBezTo>
                <a:cubicBezTo>
                  <a:pt x="7" y="31"/>
                  <a:pt x="10" y="29"/>
                  <a:pt x="10" y="28"/>
                </a:cubicBezTo>
                <a:cubicBezTo>
                  <a:pt x="10" y="28"/>
                  <a:pt x="12" y="26"/>
                  <a:pt x="12" y="24"/>
                </a:cubicBezTo>
                <a:cubicBezTo>
                  <a:pt x="13" y="24"/>
                  <a:pt x="15" y="23"/>
                  <a:pt x="16" y="21"/>
                </a:cubicBezTo>
                <a:lnTo>
                  <a:pt x="19" y="20"/>
                </a:lnTo>
                <a:cubicBezTo>
                  <a:pt x="19" y="20"/>
                  <a:pt x="19" y="22"/>
                  <a:pt x="19" y="24"/>
                </a:cubicBezTo>
                <a:cubicBezTo>
                  <a:pt x="19" y="28"/>
                  <a:pt x="19" y="30"/>
                  <a:pt x="18" y="31"/>
                </a:cubicBezTo>
                <a:cubicBezTo>
                  <a:pt x="16" y="32"/>
                  <a:pt x="16" y="33"/>
                  <a:pt x="16" y="33"/>
                </a:cubicBezTo>
                <a:lnTo>
                  <a:pt x="16" y="37"/>
                </a:lnTo>
                <a:cubicBezTo>
                  <a:pt x="16" y="37"/>
                  <a:pt x="16" y="39"/>
                  <a:pt x="19" y="40"/>
                </a:cubicBezTo>
                <a:cubicBezTo>
                  <a:pt x="19" y="41"/>
                  <a:pt x="19" y="42"/>
                  <a:pt x="20" y="43"/>
                </a:cubicBezTo>
                <a:cubicBezTo>
                  <a:pt x="21" y="43"/>
                  <a:pt x="21" y="46"/>
                  <a:pt x="21" y="48"/>
                </a:cubicBezTo>
                <a:lnTo>
                  <a:pt x="21" y="51"/>
                </a:lnTo>
                <a:lnTo>
                  <a:pt x="21" y="55"/>
                </a:lnTo>
                <a:cubicBezTo>
                  <a:pt x="21" y="56"/>
                  <a:pt x="22" y="56"/>
                  <a:pt x="22" y="57"/>
                </a:cubicBezTo>
                <a:cubicBezTo>
                  <a:pt x="24" y="58"/>
                  <a:pt x="24" y="60"/>
                  <a:pt x="25" y="59"/>
                </a:cubicBezTo>
                <a:cubicBezTo>
                  <a:pt x="25" y="59"/>
                  <a:pt x="26" y="58"/>
                  <a:pt x="28" y="54"/>
                </a:cubicBezTo>
                <a:lnTo>
                  <a:pt x="28" y="49"/>
                </a:lnTo>
                <a:cubicBezTo>
                  <a:pt x="28" y="48"/>
                  <a:pt x="26" y="44"/>
                  <a:pt x="25" y="43"/>
                </a:cubicBezTo>
                <a:cubicBezTo>
                  <a:pt x="24" y="43"/>
                  <a:pt x="24" y="41"/>
                  <a:pt x="24" y="39"/>
                </a:cubicBezTo>
                <a:cubicBezTo>
                  <a:pt x="23" y="37"/>
                  <a:pt x="24" y="34"/>
                  <a:pt x="24" y="34"/>
                </a:cubicBezTo>
                <a:cubicBezTo>
                  <a:pt x="24" y="33"/>
                  <a:pt x="26" y="31"/>
                  <a:pt x="28" y="31"/>
                </a:cubicBezTo>
                <a:cubicBezTo>
                  <a:pt x="28" y="30"/>
                  <a:pt x="29" y="28"/>
                  <a:pt x="29" y="26"/>
                </a:cubicBezTo>
                <a:cubicBezTo>
                  <a:pt x="31" y="24"/>
                  <a:pt x="31" y="24"/>
                  <a:pt x="31" y="22"/>
                </a:cubicBezTo>
                <a:cubicBezTo>
                  <a:pt x="31" y="21"/>
                  <a:pt x="30" y="20"/>
                  <a:pt x="30" y="20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4"/>
                  <a:pt x="28" y="12"/>
                </a:cubicBezTo>
                <a:lnTo>
                  <a:pt x="28" y="7"/>
                </a:lnTo>
                <a:cubicBezTo>
                  <a:pt x="28" y="7"/>
                  <a:pt x="31" y="3"/>
                  <a:pt x="31" y="2"/>
                </a:cubicBezTo>
                <a:cubicBezTo>
                  <a:pt x="31" y="2"/>
                  <a:pt x="33" y="1"/>
                  <a:pt x="34" y="0"/>
                </a:cubicBezTo>
                <a:cubicBezTo>
                  <a:pt x="34" y="2"/>
                  <a:pt x="35" y="2"/>
                  <a:pt x="35" y="3"/>
                </a:cubicBezTo>
              </a:path>
            </a:pathLst>
          </a:custGeom>
          <a:solidFill>
            <a:srgbClr val="FC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7" name="Freeform 3723">
            <a:extLst>
              <a:ext uri="{FF2B5EF4-FFF2-40B4-BE49-F238E27FC236}">
                <a16:creationId xmlns:a16="http://schemas.microsoft.com/office/drawing/2014/main" id="{570F892E-B6FC-7D4A-864D-A15F90684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420938"/>
            <a:ext cx="431800" cy="63500"/>
          </a:xfrm>
          <a:custGeom>
            <a:avLst/>
            <a:gdLst>
              <a:gd name="T0" fmla="*/ 0 w 1199"/>
              <a:gd name="T1" fmla="*/ 0 h 178"/>
              <a:gd name="T2" fmla="*/ 155375973 w 1199"/>
              <a:gd name="T3" fmla="*/ 0 h 178"/>
              <a:gd name="T4" fmla="*/ 155375973 w 1199"/>
              <a:gd name="T5" fmla="*/ 22525733 h 178"/>
              <a:gd name="T6" fmla="*/ 77687987 w 1199"/>
              <a:gd name="T7" fmla="*/ 22525733 h 178"/>
              <a:gd name="T8" fmla="*/ 0 w 1199"/>
              <a:gd name="T9" fmla="*/ 22525733 h 178"/>
              <a:gd name="T10" fmla="*/ 0 w 1199"/>
              <a:gd name="T11" fmla="*/ 0 h 1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78">
                <a:moveTo>
                  <a:pt x="0" y="0"/>
                </a:moveTo>
                <a:lnTo>
                  <a:pt x="1198" y="0"/>
                </a:lnTo>
                <a:lnTo>
                  <a:pt x="1198" y="177"/>
                </a:lnTo>
                <a:lnTo>
                  <a:pt x="599" y="177"/>
                </a:lnTo>
                <a:lnTo>
                  <a:pt x="0" y="177"/>
                </a:lnTo>
                <a:lnTo>
                  <a:pt x="0" y="0"/>
                </a:lnTo>
              </a:path>
            </a:pathLst>
          </a:custGeom>
          <a:solidFill>
            <a:srgbClr val="F9FF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8" name="Freeform 3724">
            <a:extLst>
              <a:ext uri="{FF2B5EF4-FFF2-40B4-BE49-F238E27FC236}">
                <a16:creationId xmlns:a16="http://schemas.microsoft.com/office/drawing/2014/main" id="{59A57094-B752-4749-A65F-45CF00DBC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2233613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68801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3E69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79" name="Freeform 3725">
            <a:extLst>
              <a:ext uri="{FF2B5EF4-FFF2-40B4-BE49-F238E27FC236}">
                <a16:creationId xmlns:a16="http://schemas.microsoft.com/office/drawing/2014/main" id="{E6B4CC08-1792-F243-9BBF-1FBAA512B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2317750"/>
            <a:ext cx="431800" cy="84138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3561 h 234"/>
              <a:gd name="T6" fmla="*/ 77688017 w 1200"/>
              <a:gd name="T7" fmla="*/ 30123561 h 234"/>
              <a:gd name="T8" fmla="*/ 0 w 1200"/>
              <a:gd name="T9" fmla="*/ 30123561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0" name="Freeform 3726">
            <a:extLst>
              <a:ext uri="{FF2B5EF4-FFF2-40B4-BE49-F238E27FC236}">
                <a16:creationId xmlns:a16="http://schemas.microsoft.com/office/drawing/2014/main" id="{8011EF72-5C5B-834B-9894-9027CC4F7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2401888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68801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2E72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1" name="Freeform 3727">
            <a:extLst>
              <a:ext uri="{FF2B5EF4-FFF2-40B4-BE49-F238E27FC236}">
                <a16:creationId xmlns:a16="http://schemas.microsoft.com/office/drawing/2014/main" id="{B469FBB0-CD1A-AF48-B9C8-FA8A307CF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763" y="2325688"/>
            <a:ext cx="68262" cy="68262"/>
          </a:xfrm>
          <a:custGeom>
            <a:avLst/>
            <a:gdLst>
              <a:gd name="T0" fmla="*/ 12261878 w 189"/>
              <a:gd name="T1" fmla="*/ 24653838 h 188"/>
              <a:gd name="T2" fmla="*/ 0 w 189"/>
              <a:gd name="T3" fmla="*/ 12392821 h 188"/>
              <a:gd name="T4" fmla="*/ 12261878 w 189"/>
              <a:gd name="T5" fmla="*/ 0 h 188"/>
              <a:gd name="T6" fmla="*/ 24524117 w 189"/>
              <a:gd name="T7" fmla="*/ 12392821 h 188"/>
              <a:gd name="T8" fmla="*/ 12261878 w 189"/>
              <a:gd name="T9" fmla="*/ 24653838 h 188"/>
              <a:gd name="T10" fmla="*/ 12261878 w 189"/>
              <a:gd name="T11" fmla="*/ 1582008 h 188"/>
              <a:gd name="T12" fmla="*/ 1565331 w 189"/>
              <a:gd name="T13" fmla="*/ 12392821 h 188"/>
              <a:gd name="T14" fmla="*/ 12261878 w 189"/>
              <a:gd name="T15" fmla="*/ 23203634 h 188"/>
              <a:gd name="T16" fmla="*/ 22828402 w 189"/>
              <a:gd name="T17" fmla="*/ 12392821 h 188"/>
              <a:gd name="T18" fmla="*/ 12261878 w 189"/>
              <a:gd name="T19" fmla="*/ 1582008 h 1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9" h="188">
                <a:moveTo>
                  <a:pt x="94" y="187"/>
                </a:moveTo>
                <a:cubicBezTo>
                  <a:pt x="42" y="187"/>
                  <a:pt x="0" y="145"/>
                  <a:pt x="0" y="94"/>
                </a:cubicBezTo>
                <a:cubicBezTo>
                  <a:pt x="0" y="43"/>
                  <a:pt x="42" y="0"/>
                  <a:pt x="94" y="0"/>
                </a:cubicBezTo>
                <a:cubicBezTo>
                  <a:pt x="146" y="0"/>
                  <a:pt x="188" y="43"/>
                  <a:pt x="188" y="94"/>
                </a:cubicBezTo>
                <a:cubicBezTo>
                  <a:pt x="188" y="145"/>
                  <a:pt x="146" y="187"/>
                  <a:pt x="94" y="187"/>
                </a:cubicBezTo>
                <a:close/>
                <a:moveTo>
                  <a:pt x="94" y="12"/>
                </a:moveTo>
                <a:cubicBezTo>
                  <a:pt x="49" y="12"/>
                  <a:pt x="12" y="50"/>
                  <a:pt x="12" y="94"/>
                </a:cubicBezTo>
                <a:cubicBezTo>
                  <a:pt x="12" y="139"/>
                  <a:pt x="49" y="176"/>
                  <a:pt x="94" y="176"/>
                </a:cubicBezTo>
                <a:cubicBezTo>
                  <a:pt x="138" y="176"/>
                  <a:pt x="175" y="139"/>
                  <a:pt x="175" y="94"/>
                </a:cubicBezTo>
                <a:cubicBezTo>
                  <a:pt x="175" y="50"/>
                  <a:pt x="138" y="12"/>
                  <a:pt x="94" y="12"/>
                </a:cubicBezTo>
                <a:close/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2" name="Freeform 3728">
            <a:extLst>
              <a:ext uri="{FF2B5EF4-FFF2-40B4-BE49-F238E27FC236}">
                <a16:creationId xmlns:a16="http://schemas.microsoft.com/office/drawing/2014/main" id="{8E2B8C13-0506-E543-B9BA-8A9582534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2352675"/>
            <a:ext cx="14288" cy="14288"/>
          </a:xfrm>
          <a:custGeom>
            <a:avLst/>
            <a:gdLst>
              <a:gd name="T0" fmla="*/ 2550225 w 39"/>
              <a:gd name="T1" fmla="*/ 0 h 39"/>
              <a:gd name="T2" fmla="*/ 5100450 w 39"/>
              <a:gd name="T3" fmla="*/ 2550225 h 39"/>
              <a:gd name="T4" fmla="*/ 2550225 w 39"/>
              <a:gd name="T5" fmla="*/ 5100450 h 39"/>
              <a:gd name="T6" fmla="*/ 0 w 39"/>
              <a:gd name="T7" fmla="*/ 2550225 h 39"/>
              <a:gd name="T8" fmla="*/ 2550225 w 39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39">
                <a:moveTo>
                  <a:pt x="19" y="0"/>
                </a:moveTo>
                <a:cubicBezTo>
                  <a:pt x="29" y="0"/>
                  <a:pt x="38" y="10"/>
                  <a:pt x="38" y="19"/>
                </a:cubicBezTo>
                <a:cubicBezTo>
                  <a:pt x="38" y="28"/>
                  <a:pt x="29" y="38"/>
                  <a:pt x="19" y="38"/>
                </a:cubicBezTo>
                <a:cubicBezTo>
                  <a:pt x="9" y="38"/>
                  <a:pt x="0" y="28"/>
                  <a:pt x="0" y="19"/>
                </a:cubicBezTo>
                <a:cubicBezTo>
                  <a:pt x="0" y="10"/>
                  <a:pt x="9" y="0"/>
                  <a:pt x="19" y="0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3" name="Freeform 3729">
            <a:extLst>
              <a:ext uri="{FF2B5EF4-FFF2-40B4-BE49-F238E27FC236}">
                <a16:creationId xmlns:a16="http://schemas.microsoft.com/office/drawing/2014/main" id="{4EDB71AD-E78A-254F-92AC-DFF04207D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2359025"/>
            <a:ext cx="20637" cy="1588"/>
          </a:xfrm>
          <a:custGeom>
            <a:avLst/>
            <a:gdLst>
              <a:gd name="T0" fmla="*/ 7095980 w 59"/>
              <a:gd name="T1" fmla="*/ 350154 h 6"/>
              <a:gd name="T2" fmla="*/ 0 w 59"/>
              <a:gd name="T3" fmla="*/ 350154 h 6"/>
              <a:gd name="T4" fmla="*/ 0 w 59"/>
              <a:gd name="T5" fmla="*/ 0 h 6"/>
              <a:gd name="T6" fmla="*/ 7095980 w 59"/>
              <a:gd name="T7" fmla="*/ 0 h 6"/>
              <a:gd name="T8" fmla="*/ 7095980 w 59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" h="6">
                <a:moveTo>
                  <a:pt x="58" y="5"/>
                </a:moveTo>
                <a:lnTo>
                  <a:pt x="0" y="5"/>
                </a:lnTo>
                <a:lnTo>
                  <a:pt x="0" y="0"/>
                </a:lnTo>
                <a:lnTo>
                  <a:pt x="58" y="0"/>
                </a:lnTo>
                <a:lnTo>
                  <a:pt x="58" y="5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4" name="Freeform 3730">
            <a:extLst>
              <a:ext uri="{FF2B5EF4-FFF2-40B4-BE49-F238E27FC236}">
                <a16:creationId xmlns:a16="http://schemas.microsoft.com/office/drawing/2014/main" id="{558D1440-EB59-774D-AB8F-2CEF4A90C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563" y="2355850"/>
            <a:ext cx="7937" cy="7938"/>
          </a:xfrm>
          <a:custGeom>
            <a:avLst/>
            <a:gdLst>
              <a:gd name="T0" fmla="*/ 1203117 w 24"/>
              <a:gd name="T1" fmla="*/ 0 h 23"/>
              <a:gd name="T2" fmla="*/ 2515368 w 24"/>
              <a:gd name="T3" fmla="*/ 1310115 h 23"/>
              <a:gd name="T4" fmla="*/ 1203117 w 24"/>
              <a:gd name="T5" fmla="*/ 2620575 h 23"/>
              <a:gd name="T6" fmla="*/ 0 w 24"/>
              <a:gd name="T7" fmla="*/ 1310115 h 23"/>
              <a:gd name="T8" fmla="*/ 1203117 w 2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11" y="0"/>
                </a:moveTo>
                <a:cubicBezTo>
                  <a:pt x="18" y="0"/>
                  <a:pt x="23" y="5"/>
                  <a:pt x="23" y="11"/>
                </a:cubicBezTo>
                <a:cubicBezTo>
                  <a:pt x="23" y="17"/>
                  <a:pt x="18" y="22"/>
                  <a:pt x="11" y="22"/>
                </a:cubicBezTo>
                <a:cubicBezTo>
                  <a:pt x="6" y="22"/>
                  <a:pt x="0" y="17"/>
                  <a:pt x="0" y="11"/>
                </a:cubicBezTo>
                <a:cubicBezTo>
                  <a:pt x="0" y="5"/>
                  <a:pt x="6" y="0"/>
                  <a:pt x="11" y="0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5" name="Freeform 3731">
            <a:extLst>
              <a:ext uri="{FF2B5EF4-FFF2-40B4-BE49-F238E27FC236}">
                <a16:creationId xmlns:a16="http://schemas.microsoft.com/office/drawing/2014/main" id="{B03EA347-50A0-4E4C-A1F4-BF87A45F3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2347913"/>
            <a:ext cx="19050" cy="12700"/>
          </a:xfrm>
          <a:custGeom>
            <a:avLst/>
            <a:gdLst>
              <a:gd name="T0" fmla="*/ 240030 w 55"/>
              <a:gd name="T1" fmla="*/ 4604124 h 34"/>
              <a:gd name="T2" fmla="*/ 0 w 55"/>
              <a:gd name="T3" fmla="*/ 4046071 h 34"/>
              <a:gd name="T4" fmla="*/ 6238355 w 55"/>
              <a:gd name="T5" fmla="*/ 0 h 34"/>
              <a:gd name="T6" fmla="*/ 6478385 w 55"/>
              <a:gd name="T7" fmla="*/ 558053 h 34"/>
              <a:gd name="T8" fmla="*/ 240030 w 55"/>
              <a:gd name="T9" fmla="*/ 4604124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34">
                <a:moveTo>
                  <a:pt x="2" y="33"/>
                </a:moveTo>
                <a:lnTo>
                  <a:pt x="0" y="29"/>
                </a:lnTo>
                <a:lnTo>
                  <a:pt x="52" y="0"/>
                </a:lnTo>
                <a:lnTo>
                  <a:pt x="54" y="4"/>
                </a:lnTo>
                <a:lnTo>
                  <a:pt x="2" y="33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6" name="Freeform 3732">
            <a:extLst>
              <a:ext uri="{FF2B5EF4-FFF2-40B4-BE49-F238E27FC236}">
                <a16:creationId xmlns:a16="http://schemas.microsoft.com/office/drawing/2014/main" id="{8DD53FB6-01D3-0345-A859-1DC14D64C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2344738"/>
            <a:ext cx="9525" cy="9525"/>
          </a:xfrm>
          <a:custGeom>
            <a:avLst/>
            <a:gdLst>
              <a:gd name="T0" fmla="*/ 746831 w 27"/>
              <a:gd name="T1" fmla="*/ 347322 h 28"/>
              <a:gd name="T2" fmla="*/ 2737908 w 27"/>
              <a:gd name="T3" fmla="*/ 925626 h 28"/>
              <a:gd name="T4" fmla="*/ 2364669 w 27"/>
              <a:gd name="T5" fmla="*/ 2661557 h 28"/>
              <a:gd name="T6" fmla="*/ 373239 w 27"/>
              <a:gd name="T7" fmla="*/ 2198574 h 28"/>
              <a:gd name="T8" fmla="*/ 746831 w 27"/>
              <a:gd name="T9" fmla="*/ 347322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8">
                <a:moveTo>
                  <a:pt x="6" y="3"/>
                </a:moveTo>
                <a:cubicBezTo>
                  <a:pt x="13" y="0"/>
                  <a:pt x="19" y="2"/>
                  <a:pt x="22" y="8"/>
                </a:cubicBezTo>
                <a:cubicBezTo>
                  <a:pt x="26" y="14"/>
                  <a:pt x="24" y="20"/>
                  <a:pt x="19" y="23"/>
                </a:cubicBezTo>
                <a:cubicBezTo>
                  <a:pt x="13" y="27"/>
                  <a:pt x="6" y="24"/>
                  <a:pt x="3" y="19"/>
                </a:cubicBezTo>
                <a:cubicBezTo>
                  <a:pt x="0" y="14"/>
                  <a:pt x="0" y="6"/>
                  <a:pt x="6" y="3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7" name="Freeform 3733">
            <a:extLst>
              <a:ext uri="{FF2B5EF4-FFF2-40B4-BE49-F238E27FC236}">
                <a16:creationId xmlns:a16="http://schemas.microsoft.com/office/drawing/2014/main" id="{697AC02D-CAFD-434C-9A39-23A567785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2341563"/>
            <a:ext cx="12700" cy="19050"/>
          </a:xfrm>
          <a:custGeom>
            <a:avLst/>
            <a:gdLst>
              <a:gd name="T0" fmla="*/ 526506 w 35"/>
              <a:gd name="T1" fmla="*/ 6718180 h 53"/>
              <a:gd name="T2" fmla="*/ 0 w 35"/>
              <a:gd name="T3" fmla="*/ 6459747 h 53"/>
              <a:gd name="T4" fmla="*/ 3950063 w 35"/>
              <a:gd name="T5" fmla="*/ 0 h 53"/>
              <a:gd name="T6" fmla="*/ 4476569 w 35"/>
              <a:gd name="T7" fmla="*/ 258433 h 53"/>
              <a:gd name="T8" fmla="*/ 526506 w 35"/>
              <a:gd name="T9" fmla="*/ 671818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53">
                <a:moveTo>
                  <a:pt x="4" y="52"/>
                </a:moveTo>
                <a:lnTo>
                  <a:pt x="0" y="50"/>
                </a:lnTo>
                <a:lnTo>
                  <a:pt x="30" y="0"/>
                </a:lnTo>
                <a:lnTo>
                  <a:pt x="34" y="2"/>
                </a:lnTo>
                <a:lnTo>
                  <a:pt x="4" y="52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8" name="Freeform 3734">
            <a:extLst>
              <a:ext uri="{FF2B5EF4-FFF2-40B4-BE49-F238E27FC236}">
                <a16:creationId xmlns:a16="http://schemas.microsoft.com/office/drawing/2014/main" id="{779BEA32-F5FE-9446-90DC-857A36329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3450" y="2336800"/>
            <a:ext cx="9525" cy="9525"/>
          </a:xfrm>
          <a:custGeom>
            <a:avLst/>
            <a:gdLst>
              <a:gd name="T0" fmla="*/ 373239 w 27"/>
              <a:gd name="T1" fmla="*/ 995539 h 27"/>
              <a:gd name="T2" fmla="*/ 2364669 w 27"/>
              <a:gd name="T3" fmla="*/ 373239 h 27"/>
              <a:gd name="T4" fmla="*/ 2862439 w 27"/>
              <a:gd name="T5" fmla="*/ 2489200 h 27"/>
              <a:gd name="T6" fmla="*/ 871008 w 27"/>
              <a:gd name="T7" fmla="*/ 2986969 h 27"/>
              <a:gd name="T8" fmla="*/ 373239 w 27"/>
              <a:gd name="T9" fmla="*/ 995539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7">
                <a:moveTo>
                  <a:pt x="3" y="8"/>
                </a:moveTo>
                <a:cubicBezTo>
                  <a:pt x="6" y="3"/>
                  <a:pt x="13" y="0"/>
                  <a:pt x="19" y="3"/>
                </a:cubicBezTo>
                <a:cubicBezTo>
                  <a:pt x="25" y="7"/>
                  <a:pt x="26" y="14"/>
                  <a:pt x="23" y="20"/>
                </a:cubicBezTo>
                <a:cubicBezTo>
                  <a:pt x="20" y="26"/>
                  <a:pt x="13" y="26"/>
                  <a:pt x="7" y="24"/>
                </a:cubicBezTo>
                <a:cubicBezTo>
                  <a:pt x="1" y="21"/>
                  <a:pt x="0" y="14"/>
                  <a:pt x="3" y="8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89" name="Freeform 3735">
            <a:extLst>
              <a:ext uri="{FF2B5EF4-FFF2-40B4-BE49-F238E27FC236}">
                <a16:creationId xmlns:a16="http://schemas.microsoft.com/office/drawing/2014/main" id="{1571FF98-B0B1-194F-A992-5F493AAE8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2338388"/>
            <a:ext cx="1588" cy="20637"/>
          </a:xfrm>
          <a:custGeom>
            <a:avLst/>
            <a:gdLst>
              <a:gd name="T0" fmla="*/ 350154 w 6"/>
              <a:gd name="T1" fmla="*/ 7095980 h 59"/>
              <a:gd name="T2" fmla="*/ 0 w 6"/>
              <a:gd name="T3" fmla="*/ 7095980 h 59"/>
              <a:gd name="T4" fmla="*/ 0 w 6"/>
              <a:gd name="T5" fmla="*/ 0 h 59"/>
              <a:gd name="T6" fmla="*/ 350154 w 6"/>
              <a:gd name="T7" fmla="*/ 0 h 59"/>
              <a:gd name="T8" fmla="*/ 350154 w 6"/>
              <a:gd name="T9" fmla="*/ 709598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9">
                <a:moveTo>
                  <a:pt x="5" y="58"/>
                </a:moveTo>
                <a:lnTo>
                  <a:pt x="0" y="58"/>
                </a:lnTo>
                <a:lnTo>
                  <a:pt x="0" y="0"/>
                </a:lnTo>
                <a:lnTo>
                  <a:pt x="5" y="0"/>
                </a:lnTo>
                <a:lnTo>
                  <a:pt x="5" y="58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0" name="Freeform 3736">
            <a:extLst>
              <a:ext uri="{FF2B5EF4-FFF2-40B4-BE49-F238E27FC236}">
                <a16:creationId xmlns:a16="http://schemas.microsoft.com/office/drawing/2014/main" id="{16E5D382-877F-3649-9396-939AB7FE7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2333625"/>
            <a:ext cx="9525" cy="7938"/>
          </a:xfrm>
          <a:custGeom>
            <a:avLst/>
            <a:gdLst>
              <a:gd name="T0" fmla="*/ 0 w 25"/>
              <a:gd name="T1" fmla="*/ 1312747 h 24"/>
              <a:gd name="T2" fmla="*/ 1741932 w 25"/>
              <a:gd name="T3" fmla="*/ 0 h 24"/>
              <a:gd name="T4" fmla="*/ 3483864 w 25"/>
              <a:gd name="T5" fmla="*/ 1312747 h 24"/>
              <a:gd name="T6" fmla="*/ 1741932 w 25"/>
              <a:gd name="T7" fmla="*/ 2516015 h 24"/>
              <a:gd name="T8" fmla="*/ 0 w 25"/>
              <a:gd name="T9" fmla="*/ 13127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4">
                <a:moveTo>
                  <a:pt x="0" y="12"/>
                </a:moveTo>
                <a:cubicBezTo>
                  <a:pt x="0" y="5"/>
                  <a:pt x="6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9"/>
                  <a:pt x="19" y="23"/>
                  <a:pt x="12" y="23"/>
                </a:cubicBezTo>
                <a:cubicBezTo>
                  <a:pt x="6" y="23"/>
                  <a:pt x="0" y="19"/>
                  <a:pt x="0" y="12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1" name="Freeform 3737">
            <a:extLst>
              <a:ext uri="{FF2B5EF4-FFF2-40B4-BE49-F238E27FC236}">
                <a16:creationId xmlns:a16="http://schemas.microsoft.com/office/drawing/2014/main" id="{874C0C96-17A4-084E-9F59-0696038BE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2341563"/>
            <a:ext cx="11113" cy="19050"/>
          </a:xfrm>
          <a:custGeom>
            <a:avLst/>
            <a:gdLst>
              <a:gd name="T0" fmla="*/ 3175287 w 33"/>
              <a:gd name="T1" fmla="*/ 6718180 h 53"/>
              <a:gd name="T2" fmla="*/ 0 w 33"/>
              <a:gd name="T3" fmla="*/ 258433 h 53"/>
              <a:gd name="T4" fmla="*/ 453612 w 33"/>
              <a:gd name="T5" fmla="*/ 0 h 53"/>
              <a:gd name="T6" fmla="*/ 3628900 w 33"/>
              <a:gd name="T7" fmla="*/ 6459747 h 53"/>
              <a:gd name="T8" fmla="*/ 3175287 w 33"/>
              <a:gd name="T9" fmla="*/ 671818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3">
                <a:moveTo>
                  <a:pt x="28" y="52"/>
                </a:moveTo>
                <a:lnTo>
                  <a:pt x="0" y="2"/>
                </a:lnTo>
                <a:lnTo>
                  <a:pt x="4" y="0"/>
                </a:lnTo>
                <a:lnTo>
                  <a:pt x="32" y="50"/>
                </a:lnTo>
                <a:lnTo>
                  <a:pt x="28" y="52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2" name="Freeform 3738">
            <a:extLst>
              <a:ext uri="{FF2B5EF4-FFF2-40B4-BE49-F238E27FC236}">
                <a16:creationId xmlns:a16="http://schemas.microsoft.com/office/drawing/2014/main" id="{6B8B1EDA-821D-CE4A-AA9F-F708AEA1A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2336800"/>
            <a:ext cx="9525" cy="9525"/>
          </a:xfrm>
          <a:custGeom>
            <a:avLst/>
            <a:gdLst>
              <a:gd name="T0" fmla="*/ 347322 w 28"/>
              <a:gd name="T1" fmla="*/ 2489200 h 27"/>
              <a:gd name="T2" fmla="*/ 1041627 w 28"/>
              <a:gd name="T3" fmla="*/ 373239 h 27"/>
              <a:gd name="T4" fmla="*/ 2777218 w 28"/>
              <a:gd name="T5" fmla="*/ 995539 h 27"/>
              <a:gd name="T6" fmla="*/ 2314575 w 28"/>
              <a:gd name="T7" fmla="*/ 2986969 h 27"/>
              <a:gd name="T8" fmla="*/ 347322 w 28"/>
              <a:gd name="T9" fmla="*/ 248920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7">
                <a:moveTo>
                  <a:pt x="3" y="20"/>
                </a:moveTo>
                <a:cubicBezTo>
                  <a:pt x="0" y="14"/>
                  <a:pt x="3" y="7"/>
                  <a:pt x="9" y="3"/>
                </a:cubicBezTo>
                <a:cubicBezTo>
                  <a:pt x="14" y="0"/>
                  <a:pt x="21" y="3"/>
                  <a:pt x="24" y="8"/>
                </a:cubicBezTo>
                <a:cubicBezTo>
                  <a:pt x="27" y="14"/>
                  <a:pt x="25" y="21"/>
                  <a:pt x="20" y="24"/>
                </a:cubicBezTo>
                <a:cubicBezTo>
                  <a:pt x="15" y="26"/>
                  <a:pt x="8" y="26"/>
                  <a:pt x="3" y="20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3" name="Freeform 3739">
            <a:extLst>
              <a:ext uri="{FF2B5EF4-FFF2-40B4-BE49-F238E27FC236}">
                <a16:creationId xmlns:a16="http://schemas.microsoft.com/office/drawing/2014/main" id="{AD604750-762C-914B-AA18-60B25ED6E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2347913"/>
            <a:ext cx="19050" cy="12700"/>
          </a:xfrm>
          <a:custGeom>
            <a:avLst/>
            <a:gdLst>
              <a:gd name="T0" fmla="*/ 6459747 w 53"/>
              <a:gd name="T1" fmla="*/ 4604124 h 34"/>
              <a:gd name="T2" fmla="*/ 0 w 53"/>
              <a:gd name="T3" fmla="*/ 558053 h 34"/>
              <a:gd name="T4" fmla="*/ 258433 w 53"/>
              <a:gd name="T5" fmla="*/ 0 h 34"/>
              <a:gd name="T6" fmla="*/ 6718180 w 53"/>
              <a:gd name="T7" fmla="*/ 4046071 h 34"/>
              <a:gd name="T8" fmla="*/ 6459747 w 53"/>
              <a:gd name="T9" fmla="*/ 4604124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34">
                <a:moveTo>
                  <a:pt x="50" y="33"/>
                </a:moveTo>
                <a:lnTo>
                  <a:pt x="0" y="4"/>
                </a:lnTo>
                <a:lnTo>
                  <a:pt x="2" y="0"/>
                </a:lnTo>
                <a:lnTo>
                  <a:pt x="52" y="29"/>
                </a:lnTo>
                <a:lnTo>
                  <a:pt x="50" y="33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4" name="Freeform 3740">
            <a:extLst>
              <a:ext uri="{FF2B5EF4-FFF2-40B4-BE49-F238E27FC236}">
                <a16:creationId xmlns:a16="http://schemas.microsoft.com/office/drawing/2014/main" id="{88BFBD6F-C260-1747-8F3D-4D625CAF2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2344738"/>
            <a:ext cx="9525" cy="9525"/>
          </a:xfrm>
          <a:custGeom>
            <a:avLst/>
            <a:gdLst>
              <a:gd name="T0" fmla="*/ 925626 w 28"/>
              <a:gd name="T1" fmla="*/ 2661557 h 28"/>
              <a:gd name="T2" fmla="*/ 347322 w 28"/>
              <a:gd name="T3" fmla="*/ 925626 h 28"/>
              <a:gd name="T4" fmla="*/ 2198574 w 28"/>
              <a:gd name="T5" fmla="*/ 347322 h 28"/>
              <a:gd name="T6" fmla="*/ 2777218 w 28"/>
              <a:gd name="T7" fmla="*/ 2198574 h 28"/>
              <a:gd name="T8" fmla="*/ 925626 w 28"/>
              <a:gd name="T9" fmla="*/ 266155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8">
                <a:moveTo>
                  <a:pt x="8" y="23"/>
                </a:moveTo>
                <a:cubicBezTo>
                  <a:pt x="1" y="20"/>
                  <a:pt x="0" y="14"/>
                  <a:pt x="3" y="8"/>
                </a:cubicBezTo>
                <a:cubicBezTo>
                  <a:pt x="6" y="2"/>
                  <a:pt x="14" y="0"/>
                  <a:pt x="19" y="3"/>
                </a:cubicBezTo>
                <a:cubicBezTo>
                  <a:pt x="24" y="6"/>
                  <a:pt x="27" y="14"/>
                  <a:pt x="24" y="19"/>
                </a:cubicBezTo>
                <a:cubicBezTo>
                  <a:pt x="20" y="24"/>
                  <a:pt x="14" y="27"/>
                  <a:pt x="8" y="23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5" name="Freeform 3741">
            <a:extLst>
              <a:ext uri="{FF2B5EF4-FFF2-40B4-BE49-F238E27FC236}">
                <a16:creationId xmlns:a16="http://schemas.microsoft.com/office/drawing/2014/main" id="{43B4E882-364B-DD4E-8A5E-A6FEE10D1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2359025"/>
            <a:ext cx="22225" cy="1588"/>
          </a:xfrm>
          <a:custGeom>
            <a:avLst/>
            <a:gdLst>
              <a:gd name="T0" fmla="*/ 8095456 w 60"/>
              <a:gd name="T1" fmla="*/ 350154 h 6"/>
              <a:gd name="T2" fmla="*/ 0 w 60"/>
              <a:gd name="T3" fmla="*/ 350154 h 6"/>
              <a:gd name="T4" fmla="*/ 0 w 60"/>
              <a:gd name="T5" fmla="*/ 0 h 6"/>
              <a:gd name="T6" fmla="*/ 8095456 w 60"/>
              <a:gd name="T7" fmla="*/ 0 h 6"/>
              <a:gd name="T8" fmla="*/ 8095456 w 60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">
                <a:moveTo>
                  <a:pt x="59" y="5"/>
                </a:moveTo>
                <a:lnTo>
                  <a:pt x="0" y="5"/>
                </a:lnTo>
                <a:lnTo>
                  <a:pt x="0" y="0"/>
                </a:lnTo>
                <a:lnTo>
                  <a:pt x="59" y="0"/>
                </a:lnTo>
                <a:lnTo>
                  <a:pt x="59" y="5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6" name="Freeform 3742">
            <a:extLst>
              <a:ext uri="{FF2B5EF4-FFF2-40B4-BE49-F238E27FC236}">
                <a16:creationId xmlns:a16="http://schemas.microsoft.com/office/drawing/2014/main" id="{73947C95-4D76-8E42-A5C8-926A15F39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2355850"/>
            <a:ext cx="7937" cy="7938"/>
          </a:xfrm>
          <a:custGeom>
            <a:avLst/>
            <a:gdLst>
              <a:gd name="T0" fmla="*/ 1203117 w 24"/>
              <a:gd name="T1" fmla="*/ 0 h 23"/>
              <a:gd name="T2" fmla="*/ 2515368 w 24"/>
              <a:gd name="T3" fmla="*/ 1310115 h 23"/>
              <a:gd name="T4" fmla="*/ 1203117 w 24"/>
              <a:gd name="T5" fmla="*/ 2620575 h 23"/>
              <a:gd name="T6" fmla="*/ 0 w 24"/>
              <a:gd name="T7" fmla="*/ 1310115 h 23"/>
              <a:gd name="T8" fmla="*/ 1203117 w 2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11" y="0"/>
                </a:moveTo>
                <a:cubicBezTo>
                  <a:pt x="18" y="0"/>
                  <a:pt x="23" y="5"/>
                  <a:pt x="23" y="11"/>
                </a:cubicBezTo>
                <a:cubicBezTo>
                  <a:pt x="23" y="17"/>
                  <a:pt x="18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5"/>
                  <a:pt x="5" y="0"/>
                  <a:pt x="11" y="0"/>
                </a:cubicBez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7" name="Freeform 3743">
            <a:extLst>
              <a:ext uri="{FF2B5EF4-FFF2-40B4-BE49-F238E27FC236}">
                <a16:creationId xmlns:a16="http://schemas.microsoft.com/office/drawing/2014/main" id="{12F5FD3A-6774-114D-BFB5-4FE8009F4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2359025"/>
            <a:ext cx="1588" cy="22225"/>
          </a:xfrm>
          <a:custGeom>
            <a:avLst/>
            <a:gdLst>
              <a:gd name="T0" fmla="*/ 350154 w 6"/>
              <a:gd name="T1" fmla="*/ 8095456 h 60"/>
              <a:gd name="T2" fmla="*/ 0 w 6"/>
              <a:gd name="T3" fmla="*/ 8095456 h 60"/>
              <a:gd name="T4" fmla="*/ 0 w 6"/>
              <a:gd name="T5" fmla="*/ 0 h 60"/>
              <a:gd name="T6" fmla="*/ 350154 w 6"/>
              <a:gd name="T7" fmla="*/ 0 h 60"/>
              <a:gd name="T8" fmla="*/ 350154 w 6"/>
              <a:gd name="T9" fmla="*/ 8095456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0">
                <a:moveTo>
                  <a:pt x="5" y="59"/>
                </a:moveTo>
                <a:lnTo>
                  <a:pt x="0" y="59"/>
                </a:lnTo>
                <a:lnTo>
                  <a:pt x="0" y="0"/>
                </a:lnTo>
                <a:lnTo>
                  <a:pt x="5" y="0"/>
                </a:lnTo>
                <a:lnTo>
                  <a:pt x="5" y="5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8" name="Freeform 3744">
            <a:extLst>
              <a:ext uri="{FF2B5EF4-FFF2-40B4-BE49-F238E27FC236}">
                <a16:creationId xmlns:a16="http://schemas.microsoft.com/office/drawing/2014/main" id="{38F14FBF-5A0D-4A49-82FD-73F9CC227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3122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4279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99" name="Freeform 3745">
            <a:extLst>
              <a:ext uri="{FF2B5EF4-FFF2-40B4-BE49-F238E27FC236}">
                <a16:creationId xmlns:a16="http://schemas.microsoft.com/office/drawing/2014/main" id="{506F79A7-6923-E445-A124-072A52270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3122613"/>
            <a:ext cx="431800" cy="252412"/>
          </a:xfrm>
          <a:custGeom>
            <a:avLst/>
            <a:gdLst>
              <a:gd name="T0" fmla="*/ 0 w 1199"/>
              <a:gd name="T1" fmla="*/ 68132489 h 700"/>
              <a:gd name="T2" fmla="*/ 145778417 w 1199"/>
              <a:gd name="T3" fmla="*/ 0 h 700"/>
              <a:gd name="T4" fmla="*/ 155375973 w 1199"/>
              <a:gd name="T5" fmla="*/ 0 h 700"/>
              <a:gd name="T6" fmla="*/ 155375973 w 1199"/>
              <a:gd name="T7" fmla="*/ 22754221 h 700"/>
              <a:gd name="T8" fmla="*/ 9597556 w 1199"/>
              <a:gd name="T9" fmla="*/ 90886710 h 700"/>
              <a:gd name="T10" fmla="*/ 0 w 1199"/>
              <a:gd name="T11" fmla="*/ 90886710 h 700"/>
              <a:gd name="T12" fmla="*/ 0 w 1199"/>
              <a:gd name="T13" fmla="*/ 68132489 h 7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99" h="700">
                <a:moveTo>
                  <a:pt x="0" y="524"/>
                </a:moveTo>
                <a:lnTo>
                  <a:pt x="1124" y="0"/>
                </a:lnTo>
                <a:lnTo>
                  <a:pt x="1198" y="0"/>
                </a:lnTo>
                <a:lnTo>
                  <a:pt x="1198" y="175"/>
                </a:lnTo>
                <a:lnTo>
                  <a:pt x="74" y="699"/>
                </a:lnTo>
                <a:lnTo>
                  <a:pt x="0" y="699"/>
                </a:lnTo>
                <a:lnTo>
                  <a:pt x="0" y="524"/>
                </a:lnTo>
              </a:path>
            </a:pathLst>
          </a:custGeom>
          <a:solidFill>
            <a:srgbClr val="EFD6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0" name="Freeform 3746">
            <a:extLst>
              <a:ext uri="{FF2B5EF4-FFF2-40B4-BE49-F238E27FC236}">
                <a16:creationId xmlns:a16="http://schemas.microsoft.com/office/drawing/2014/main" id="{BB3C157D-541F-744B-ADA2-DC6190E32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3122613"/>
            <a:ext cx="431800" cy="252412"/>
          </a:xfrm>
          <a:custGeom>
            <a:avLst/>
            <a:gdLst>
              <a:gd name="T0" fmla="*/ 0 w 1199"/>
              <a:gd name="T1" fmla="*/ 72813650 h 700"/>
              <a:gd name="T2" fmla="*/ 155375973 w 1199"/>
              <a:gd name="T3" fmla="*/ 0 h 700"/>
              <a:gd name="T4" fmla="*/ 155375973 w 1199"/>
              <a:gd name="T5" fmla="*/ 18073420 h 700"/>
              <a:gd name="T6" fmla="*/ 129648 w 1199"/>
              <a:gd name="T7" fmla="*/ 90886710 h 700"/>
              <a:gd name="T8" fmla="*/ 0 w 1199"/>
              <a:gd name="T9" fmla="*/ 90886710 h 700"/>
              <a:gd name="T10" fmla="*/ 0 w 1199"/>
              <a:gd name="T11" fmla="*/ 7281365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560"/>
                </a:moveTo>
                <a:lnTo>
                  <a:pt x="1198" y="0"/>
                </a:lnTo>
                <a:lnTo>
                  <a:pt x="1198" y="139"/>
                </a:lnTo>
                <a:lnTo>
                  <a:pt x="1" y="699"/>
                </a:lnTo>
                <a:lnTo>
                  <a:pt x="0" y="699"/>
                </a:lnTo>
                <a:lnTo>
                  <a:pt x="0" y="560"/>
                </a:lnTo>
              </a:path>
            </a:pathLst>
          </a:custGeom>
          <a:solidFill>
            <a:srgbClr val="BC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1" name="Freeform 3747">
            <a:extLst>
              <a:ext uri="{FF2B5EF4-FFF2-40B4-BE49-F238E27FC236}">
                <a16:creationId xmlns:a16="http://schemas.microsoft.com/office/drawing/2014/main" id="{CB922EA4-1E7C-574E-BA63-6309846F1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140075"/>
            <a:ext cx="92075" cy="87313"/>
          </a:xfrm>
          <a:custGeom>
            <a:avLst/>
            <a:gdLst>
              <a:gd name="T0" fmla="*/ 16688323 w 255"/>
              <a:gd name="T1" fmla="*/ 0 h 241"/>
              <a:gd name="T2" fmla="*/ 20469175 w 255"/>
              <a:gd name="T3" fmla="*/ 11944491 h 241"/>
              <a:gd name="T4" fmla="*/ 33115947 w 255"/>
              <a:gd name="T5" fmla="*/ 11944491 h 241"/>
              <a:gd name="T6" fmla="*/ 22816185 w 255"/>
              <a:gd name="T7" fmla="*/ 19426237 h 241"/>
              <a:gd name="T8" fmla="*/ 26727387 w 255"/>
              <a:gd name="T9" fmla="*/ 31501878 h 241"/>
              <a:gd name="T10" fmla="*/ 16688323 w 255"/>
              <a:gd name="T11" fmla="*/ 24020132 h 241"/>
              <a:gd name="T12" fmla="*/ 6388561 w 255"/>
              <a:gd name="T13" fmla="*/ 31501878 h 241"/>
              <a:gd name="T14" fmla="*/ 10299762 w 255"/>
              <a:gd name="T15" fmla="*/ 19426237 h 241"/>
              <a:gd name="T16" fmla="*/ 0 w 255"/>
              <a:gd name="T17" fmla="*/ 11944491 h 241"/>
              <a:gd name="T18" fmla="*/ 12646772 w 255"/>
              <a:gd name="T19" fmla="*/ 11944491 h 241"/>
              <a:gd name="T20" fmla="*/ 16688323 w 255"/>
              <a:gd name="T21" fmla="*/ 0 h 2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5" h="241">
                <a:moveTo>
                  <a:pt x="128" y="0"/>
                </a:moveTo>
                <a:lnTo>
                  <a:pt x="157" y="91"/>
                </a:lnTo>
                <a:lnTo>
                  <a:pt x="254" y="91"/>
                </a:lnTo>
                <a:lnTo>
                  <a:pt x="175" y="148"/>
                </a:lnTo>
                <a:lnTo>
                  <a:pt x="205" y="240"/>
                </a:lnTo>
                <a:lnTo>
                  <a:pt x="128" y="183"/>
                </a:lnTo>
                <a:lnTo>
                  <a:pt x="49" y="240"/>
                </a:lnTo>
                <a:lnTo>
                  <a:pt x="79" y="148"/>
                </a:lnTo>
                <a:lnTo>
                  <a:pt x="0" y="91"/>
                </a:lnTo>
                <a:lnTo>
                  <a:pt x="97" y="91"/>
                </a:lnTo>
                <a:lnTo>
                  <a:pt x="128" y="0"/>
                </a:lnTo>
              </a:path>
            </a:pathLst>
          </a:custGeom>
          <a:solidFill>
            <a:srgbClr val="EFD6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2" name="Freeform 3748">
            <a:extLst>
              <a:ext uri="{FF2B5EF4-FFF2-40B4-BE49-F238E27FC236}">
                <a16:creationId xmlns:a16="http://schemas.microsoft.com/office/drawing/2014/main" id="{D8907CF2-25D1-054E-93C1-37C23B88C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122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3" name="Freeform 3749">
            <a:extLst>
              <a:ext uri="{FF2B5EF4-FFF2-40B4-BE49-F238E27FC236}">
                <a16:creationId xmlns:a16="http://schemas.microsoft.com/office/drawing/2014/main" id="{4229C8F6-85A5-4446-94DB-538ECE386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165475"/>
            <a:ext cx="431800" cy="168275"/>
          </a:xfrm>
          <a:custGeom>
            <a:avLst/>
            <a:gdLst>
              <a:gd name="T0" fmla="*/ 0 w 1200"/>
              <a:gd name="T1" fmla="*/ 0 h 467"/>
              <a:gd name="T2" fmla="*/ 155246493 w 1200"/>
              <a:gd name="T3" fmla="*/ 0 h 467"/>
              <a:gd name="T4" fmla="*/ 155246493 w 1200"/>
              <a:gd name="T5" fmla="*/ 60505132 h 467"/>
              <a:gd name="T6" fmla="*/ 77558477 w 1200"/>
              <a:gd name="T7" fmla="*/ 60505132 h 467"/>
              <a:gd name="T8" fmla="*/ 0 w 1200"/>
              <a:gd name="T9" fmla="*/ 60505132 h 467"/>
              <a:gd name="T10" fmla="*/ 0 w 1200"/>
              <a:gd name="T11" fmla="*/ 0 h 4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67">
                <a:moveTo>
                  <a:pt x="0" y="0"/>
                </a:moveTo>
                <a:lnTo>
                  <a:pt x="1199" y="0"/>
                </a:lnTo>
                <a:lnTo>
                  <a:pt x="1199" y="466"/>
                </a:lnTo>
                <a:lnTo>
                  <a:pt x="599" y="466"/>
                </a:lnTo>
                <a:lnTo>
                  <a:pt x="0" y="46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4" name="Freeform 3750">
            <a:extLst>
              <a:ext uri="{FF2B5EF4-FFF2-40B4-BE49-F238E27FC236}">
                <a16:creationId xmlns:a16="http://schemas.microsoft.com/office/drawing/2014/main" id="{52EDD7D8-D2A8-2249-9A57-A9401BB4F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206750"/>
            <a:ext cx="431800" cy="84138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6092 h 235"/>
              <a:gd name="T6" fmla="*/ 77558477 w 1200"/>
              <a:gd name="T7" fmla="*/ 29996092 h 235"/>
              <a:gd name="T8" fmla="*/ 0 w 1200"/>
              <a:gd name="T9" fmla="*/ 29996092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5" name="Freeform 3751">
            <a:extLst>
              <a:ext uri="{FF2B5EF4-FFF2-40B4-BE49-F238E27FC236}">
                <a16:creationId xmlns:a16="http://schemas.microsoft.com/office/drawing/2014/main" id="{FFD114AA-0F72-6942-9E41-4F0BB8A9C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122613"/>
            <a:ext cx="144462" cy="252412"/>
          </a:xfrm>
          <a:custGeom>
            <a:avLst/>
            <a:gdLst>
              <a:gd name="T0" fmla="*/ 0 w 400"/>
              <a:gd name="T1" fmla="*/ 0 h 700"/>
              <a:gd name="T2" fmla="*/ 52042797 w 400"/>
              <a:gd name="T3" fmla="*/ 0 h 700"/>
              <a:gd name="T4" fmla="*/ 52042797 w 400"/>
              <a:gd name="T5" fmla="*/ 90886710 h 700"/>
              <a:gd name="T6" fmla="*/ 26086587 w 400"/>
              <a:gd name="T7" fmla="*/ 90886710 h 700"/>
              <a:gd name="T8" fmla="*/ 0 w 400"/>
              <a:gd name="T9" fmla="*/ 90886710 h 700"/>
              <a:gd name="T10" fmla="*/ 0 w 4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0" y="0"/>
                </a:moveTo>
                <a:lnTo>
                  <a:pt x="399" y="0"/>
                </a:lnTo>
                <a:lnTo>
                  <a:pt x="399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8266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6" name="Freeform 3752">
            <a:extLst>
              <a:ext uri="{FF2B5EF4-FFF2-40B4-BE49-F238E27FC236}">
                <a16:creationId xmlns:a16="http://schemas.microsoft.com/office/drawing/2014/main" id="{30817502-8DA7-B544-AB0F-AE5E2F88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950" y="3122613"/>
            <a:ext cx="144463" cy="252412"/>
          </a:xfrm>
          <a:custGeom>
            <a:avLst/>
            <a:gdLst>
              <a:gd name="T0" fmla="*/ 25956867 w 401"/>
              <a:gd name="T1" fmla="*/ 90886710 h 700"/>
              <a:gd name="T2" fmla="*/ 0 w 401"/>
              <a:gd name="T3" fmla="*/ 90886710 h 700"/>
              <a:gd name="T4" fmla="*/ 0 w 401"/>
              <a:gd name="T5" fmla="*/ 0 h 700"/>
              <a:gd name="T6" fmla="*/ 51914094 w 401"/>
              <a:gd name="T7" fmla="*/ 0 h 700"/>
              <a:gd name="T8" fmla="*/ 51914094 w 401"/>
              <a:gd name="T9" fmla="*/ 90886710 h 700"/>
              <a:gd name="T10" fmla="*/ 25956867 w 4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7" name="Freeform 3753">
            <a:extLst>
              <a:ext uri="{FF2B5EF4-FFF2-40B4-BE49-F238E27FC236}">
                <a16:creationId xmlns:a16="http://schemas.microsoft.com/office/drawing/2014/main" id="{4A2C2FA5-2749-6142-81AD-9B11AE22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825" y="3122613"/>
            <a:ext cx="144463" cy="252412"/>
          </a:xfrm>
          <a:custGeom>
            <a:avLst/>
            <a:gdLst>
              <a:gd name="T0" fmla="*/ 25956867 w 401"/>
              <a:gd name="T1" fmla="*/ 90886710 h 700"/>
              <a:gd name="T2" fmla="*/ 0 w 401"/>
              <a:gd name="T3" fmla="*/ 90886710 h 700"/>
              <a:gd name="T4" fmla="*/ 0 w 401"/>
              <a:gd name="T5" fmla="*/ 0 h 700"/>
              <a:gd name="T6" fmla="*/ 51914094 w 401"/>
              <a:gd name="T7" fmla="*/ 0 h 700"/>
              <a:gd name="T8" fmla="*/ 51914094 w 401"/>
              <a:gd name="T9" fmla="*/ 90886710 h 700"/>
              <a:gd name="T10" fmla="*/ 25956867 w 4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8" name="Freeform 3754">
            <a:extLst>
              <a:ext uri="{FF2B5EF4-FFF2-40B4-BE49-F238E27FC236}">
                <a16:creationId xmlns:a16="http://schemas.microsoft.com/office/drawing/2014/main" id="{4928B9E1-76E6-AF44-8B6C-DD424206C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206750"/>
            <a:ext cx="431800" cy="84138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6092 h 235"/>
              <a:gd name="T6" fmla="*/ 77688017 w 1200"/>
              <a:gd name="T7" fmla="*/ 29996092 h 235"/>
              <a:gd name="T8" fmla="*/ 0 w 1200"/>
              <a:gd name="T9" fmla="*/ 29996092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09" name="Freeform 3755">
            <a:extLst>
              <a:ext uri="{FF2B5EF4-FFF2-40B4-BE49-F238E27FC236}">
                <a16:creationId xmlns:a16="http://schemas.microsoft.com/office/drawing/2014/main" id="{C5C4409F-5DA4-5949-A8E8-F3645B795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290888"/>
            <a:ext cx="431800" cy="84137"/>
          </a:xfrm>
          <a:custGeom>
            <a:avLst/>
            <a:gdLst>
              <a:gd name="T0" fmla="*/ 77688017 w 1200"/>
              <a:gd name="T1" fmla="*/ 30251765 h 233"/>
              <a:gd name="T2" fmla="*/ 0 w 1200"/>
              <a:gd name="T3" fmla="*/ 30251765 h 233"/>
              <a:gd name="T4" fmla="*/ 0 w 1200"/>
              <a:gd name="T5" fmla="*/ 0 h 233"/>
              <a:gd name="T6" fmla="*/ 155246493 w 1200"/>
              <a:gd name="T7" fmla="*/ 0 h 233"/>
              <a:gd name="T8" fmla="*/ 155246493 w 1200"/>
              <a:gd name="T9" fmla="*/ 30251765 h 233"/>
              <a:gd name="T10" fmla="*/ 77688017 w 1200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600" y="232"/>
                </a:moveTo>
                <a:lnTo>
                  <a:pt x="0" y="232"/>
                </a:lnTo>
                <a:lnTo>
                  <a:pt x="0" y="0"/>
                </a:ln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</a:path>
            </a:pathLst>
          </a:custGeom>
          <a:solidFill>
            <a:srgbClr val="1E27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0" name="Freeform 3756">
            <a:extLst>
              <a:ext uri="{FF2B5EF4-FFF2-40B4-BE49-F238E27FC236}">
                <a16:creationId xmlns:a16="http://schemas.microsoft.com/office/drawing/2014/main" id="{5B651D81-CF60-624A-8ABD-7B2145A8B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122613"/>
            <a:ext cx="431800" cy="84137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2844 h 234"/>
              <a:gd name="T6" fmla="*/ 77688017 w 1200"/>
              <a:gd name="T7" fmla="*/ 30122844 h 234"/>
              <a:gd name="T8" fmla="*/ 0 w 1200"/>
              <a:gd name="T9" fmla="*/ 30122844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1" name="Freeform 3757">
            <a:extLst>
              <a:ext uri="{FF2B5EF4-FFF2-40B4-BE49-F238E27FC236}">
                <a16:creationId xmlns:a16="http://schemas.microsoft.com/office/drawing/2014/main" id="{3AFF10D9-C6AA-8A4F-9ED8-A42AF96CD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1513" y="3157538"/>
            <a:ext cx="125412" cy="49212"/>
          </a:xfrm>
          <a:custGeom>
            <a:avLst/>
            <a:gdLst>
              <a:gd name="T0" fmla="*/ 4777874 w 349"/>
              <a:gd name="T1" fmla="*/ 17676516 h 136"/>
              <a:gd name="T2" fmla="*/ 0 w 349"/>
              <a:gd name="T3" fmla="*/ 8380152 h 136"/>
              <a:gd name="T4" fmla="*/ 3228371 w 349"/>
              <a:gd name="T5" fmla="*/ 2880711 h 136"/>
              <a:gd name="T6" fmla="*/ 8910002 w 349"/>
              <a:gd name="T7" fmla="*/ 5237459 h 136"/>
              <a:gd name="T8" fmla="*/ 12654754 w 349"/>
              <a:gd name="T9" fmla="*/ 654592 h 136"/>
              <a:gd name="T10" fmla="*/ 17949009 w 349"/>
              <a:gd name="T11" fmla="*/ 3797285 h 136"/>
              <a:gd name="T12" fmla="*/ 22468512 w 349"/>
              <a:gd name="T13" fmla="*/ 0 h 136"/>
              <a:gd name="T14" fmla="*/ 27117380 w 349"/>
              <a:gd name="T15" fmla="*/ 3797285 h 136"/>
              <a:gd name="T16" fmla="*/ 32282630 w 349"/>
              <a:gd name="T17" fmla="*/ 654592 h 136"/>
              <a:gd name="T18" fmla="*/ 36156387 w 349"/>
              <a:gd name="T19" fmla="*/ 5237459 h 136"/>
              <a:gd name="T20" fmla="*/ 41838018 w 349"/>
              <a:gd name="T21" fmla="*/ 2749721 h 136"/>
              <a:gd name="T22" fmla="*/ 44937383 w 349"/>
              <a:gd name="T23" fmla="*/ 8380152 h 136"/>
              <a:gd name="T24" fmla="*/ 40417880 w 349"/>
              <a:gd name="T25" fmla="*/ 17676516 h 136"/>
              <a:gd name="T26" fmla="*/ 22468512 w 349"/>
              <a:gd name="T27" fmla="*/ 14534185 h 136"/>
              <a:gd name="T28" fmla="*/ 4777874 w 349"/>
              <a:gd name="T29" fmla="*/ 17676516 h 1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9" h="136">
                <a:moveTo>
                  <a:pt x="37" y="135"/>
                </a:moveTo>
                <a:lnTo>
                  <a:pt x="0" y="64"/>
                </a:lnTo>
                <a:lnTo>
                  <a:pt x="25" y="22"/>
                </a:lnTo>
                <a:lnTo>
                  <a:pt x="69" y="40"/>
                </a:lnTo>
                <a:lnTo>
                  <a:pt x="98" y="5"/>
                </a:lnTo>
                <a:lnTo>
                  <a:pt x="139" y="29"/>
                </a:lnTo>
                <a:lnTo>
                  <a:pt x="174" y="0"/>
                </a:lnTo>
                <a:lnTo>
                  <a:pt x="210" y="29"/>
                </a:lnTo>
                <a:lnTo>
                  <a:pt x="250" y="5"/>
                </a:lnTo>
                <a:lnTo>
                  <a:pt x="280" y="40"/>
                </a:lnTo>
                <a:lnTo>
                  <a:pt x="324" y="21"/>
                </a:lnTo>
                <a:lnTo>
                  <a:pt x="348" y="64"/>
                </a:lnTo>
                <a:lnTo>
                  <a:pt x="313" y="135"/>
                </a:lnTo>
                <a:cubicBezTo>
                  <a:pt x="266" y="118"/>
                  <a:pt x="221" y="111"/>
                  <a:pt x="174" y="111"/>
                </a:cubicBezTo>
                <a:cubicBezTo>
                  <a:pt x="127" y="111"/>
                  <a:pt x="80" y="119"/>
                  <a:pt x="37" y="13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2" name="Freeform 3758">
            <a:extLst>
              <a:ext uri="{FF2B5EF4-FFF2-40B4-BE49-F238E27FC236}">
                <a16:creationId xmlns:a16="http://schemas.microsoft.com/office/drawing/2014/main" id="{282DC08A-135A-B74E-95EA-3577B8EA9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1513" y="3157538"/>
            <a:ext cx="125412" cy="49212"/>
          </a:xfrm>
          <a:custGeom>
            <a:avLst/>
            <a:gdLst>
              <a:gd name="T0" fmla="*/ 40315300 w 350"/>
              <a:gd name="T1" fmla="*/ 17676516 h 136"/>
              <a:gd name="T2" fmla="*/ 22468814 w 350"/>
              <a:gd name="T3" fmla="*/ 14665176 h 136"/>
              <a:gd name="T4" fmla="*/ 4878885 w 350"/>
              <a:gd name="T5" fmla="*/ 17676516 h 136"/>
              <a:gd name="T6" fmla="*/ 0 w 350"/>
              <a:gd name="T7" fmla="*/ 8510781 h 136"/>
              <a:gd name="T8" fmla="*/ 3081552 w 350"/>
              <a:gd name="T9" fmla="*/ 2749721 h 136"/>
              <a:gd name="T10" fmla="*/ 9116019 w 350"/>
              <a:gd name="T11" fmla="*/ 5237459 h 136"/>
              <a:gd name="T12" fmla="*/ 12711044 w 350"/>
              <a:gd name="T13" fmla="*/ 654592 h 136"/>
              <a:gd name="T14" fmla="*/ 17975123 w 350"/>
              <a:gd name="T15" fmla="*/ 3666294 h 136"/>
              <a:gd name="T16" fmla="*/ 22468814 w 350"/>
              <a:gd name="T17" fmla="*/ 0 h 136"/>
              <a:gd name="T18" fmla="*/ 27091142 w 350"/>
              <a:gd name="T19" fmla="*/ 3666294 h 136"/>
              <a:gd name="T20" fmla="*/ 31584833 w 350"/>
              <a:gd name="T21" fmla="*/ 916574 h 136"/>
              <a:gd name="T22" fmla="*/ 27091142 w 350"/>
              <a:gd name="T23" fmla="*/ 3928276 h 136"/>
              <a:gd name="T24" fmla="*/ 22468814 w 350"/>
              <a:gd name="T25" fmla="*/ 261982 h 136"/>
              <a:gd name="T26" fmla="*/ 17975123 w 350"/>
              <a:gd name="T27" fmla="*/ 3928276 h 136"/>
              <a:gd name="T28" fmla="*/ 12711044 w 350"/>
              <a:gd name="T29" fmla="*/ 785583 h 136"/>
              <a:gd name="T30" fmla="*/ 9116019 w 350"/>
              <a:gd name="T31" fmla="*/ 5368450 h 136"/>
              <a:gd name="T32" fmla="*/ 3338109 w 350"/>
              <a:gd name="T33" fmla="*/ 3142331 h 136"/>
              <a:gd name="T34" fmla="*/ 128279 w 350"/>
              <a:gd name="T35" fmla="*/ 8510781 h 136"/>
              <a:gd name="T36" fmla="*/ 5135801 w 350"/>
              <a:gd name="T37" fmla="*/ 17545525 h 136"/>
              <a:gd name="T38" fmla="*/ 22468814 w 350"/>
              <a:gd name="T39" fmla="*/ 14272204 h 136"/>
              <a:gd name="T40" fmla="*/ 40315300 w 350"/>
              <a:gd name="T41" fmla="*/ 17414535 h 136"/>
              <a:gd name="T42" fmla="*/ 43782046 w 350"/>
              <a:gd name="T43" fmla="*/ 10474919 h 136"/>
              <a:gd name="T44" fmla="*/ 40315300 w 350"/>
              <a:gd name="T45" fmla="*/ 17676516 h 136"/>
              <a:gd name="T46" fmla="*/ 31970027 w 350"/>
              <a:gd name="T47" fmla="*/ 785583 h 136"/>
              <a:gd name="T48" fmla="*/ 31584833 w 350"/>
              <a:gd name="T49" fmla="*/ 916574 h 136"/>
              <a:gd name="T50" fmla="*/ 31970027 w 350"/>
              <a:gd name="T51" fmla="*/ 785583 h 136"/>
              <a:gd name="T52" fmla="*/ 31970027 w 350"/>
              <a:gd name="T53" fmla="*/ 785583 h 136"/>
              <a:gd name="T54" fmla="*/ 32226584 w 350"/>
              <a:gd name="T55" fmla="*/ 654592 h 136"/>
              <a:gd name="T56" fmla="*/ 36078524 w 350"/>
              <a:gd name="T57" fmla="*/ 4975478 h 136"/>
              <a:gd name="T58" fmla="*/ 41727797 w 350"/>
              <a:gd name="T59" fmla="*/ 2749721 h 136"/>
              <a:gd name="T60" fmla="*/ 44809349 w 350"/>
              <a:gd name="T61" fmla="*/ 8249162 h 136"/>
              <a:gd name="T62" fmla="*/ 44809349 w 350"/>
              <a:gd name="T63" fmla="*/ 8380152 h 136"/>
              <a:gd name="T64" fmla="*/ 41727797 w 350"/>
              <a:gd name="T65" fmla="*/ 2880711 h 136"/>
              <a:gd name="T66" fmla="*/ 36078524 w 350"/>
              <a:gd name="T67" fmla="*/ 5237459 h 136"/>
              <a:gd name="T68" fmla="*/ 31970027 w 350"/>
              <a:gd name="T69" fmla="*/ 785583 h 136"/>
              <a:gd name="T70" fmla="*/ 32226584 w 350"/>
              <a:gd name="T71" fmla="*/ 654592 h 1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50" h="136">
                <a:moveTo>
                  <a:pt x="314" y="135"/>
                </a:moveTo>
                <a:cubicBezTo>
                  <a:pt x="270" y="120"/>
                  <a:pt x="225" y="112"/>
                  <a:pt x="175" y="112"/>
                </a:cubicBezTo>
                <a:cubicBezTo>
                  <a:pt x="129" y="112"/>
                  <a:pt x="81" y="120"/>
                  <a:pt x="38" y="135"/>
                </a:cubicBezTo>
                <a:lnTo>
                  <a:pt x="0" y="65"/>
                </a:lnTo>
                <a:lnTo>
                  <a:pt x="24" y="21"/>
                </a:lnTo>
                <a:lnTo>
                  <a:pt x="71" y="40"/>
                </a:lnTo>
                <a:lnTo>
                  <a:pt x="99" y="5"/>
                </a:lnTo>
                <a:lnTo>
                  <a:pt x="140" y="28"/>
                </a:lnTo>
                <a:lnTo>
                  <a:pt x="175" y="0"/>
                </a:lnTo>
                <a:lnTo>
                  <a:pt x="211" y="28"/>
                </a:lnTo>
                <a:lnTo>
                  <a:pt x="246" y="7"/>
                </a:lnTo>
                <a:lnTo>
                  <a:pt x="211" y="30"/>
                </a:lnTo>
                <a:lnTo>
                  <a:pt x="175" y="2"/>
                </a:lnTo>
                <a:lnTo>
                  <a:pt x="140" y="30"/>
                </a:lnTo>
                <a:lnTo>
                  <a:pt x="99" y="6"/>
                </a:lnTo>
                <a:lnTo>
                  <a:pt x="71" y="41"/>
                </a:lnTo>
                <a:lnTo>
                  <a:pt x="26" y="24"/>
                </a:lnTo>
                <a:lnTo>
                  <a:pt x="1" y="65"/>
                </a:lnTo>
                <a:lnTo>
                  <a:pt x="40" y="134"/>
                </a:lnTo>
                <a:cubicBezTo>
                  <a:pt x="81" y="118"/>
                  <a:pt x="128" y="109"/>
                  <a:pt x="175" y="109"/>
                </a:cubicBezTo>
                <a:cubicBezTo>
                  <a:pt x="225" y="109"/>
                  <a:pt x="270" y="118"/>
                  <a:pt x="314" y="133"/>
                </a:cubicBezTo>
                <a:lnTo>
                  <a:pt x="341" y="80"/>
                </a:lnTo>
                <a:lnTo>
                  <a:pt x="314" y="135"/>
                </a:lnTo>
                <a:close/>
                <a:moveTo>
                  <a:pt x="249" y="6"/>
                </a:moveTo>
                <a:lnTo>
                  <a:pt x="246" y="7"/>
                </a:lnTo>
                <a:lnTo>
                  <a:pt x="249" y="6"/>
                </a:lnTo>
                <a:cubicBezTo>
                  <a:pt x="249" y="6"/>
                  <a:pt x="249" y="6"/>
                  <a:pt x="249" y="6"/>
                </a:cubicBezTo>
                <a:close/>
                <a:moveTo>
                  <a:pt x="251" y="5"/>
                </a:moveTo>
                <a:cubicBezTo>
                  <a:pt x="263" y="18"/>
                  <a:pt x="279" y="37"/>
                  <a:pt x="281" y="38"/>
                </a:cubicBezTo>
                <a:cubicBezTo>
                  <a:pt x="282" y="37"/>
                  <a:pt x="314" y="25"/>
                  <a:pt x="325" y="21"/>
                </a:cubicBezTo>
                <a:lnTo>
                  <a:pt x="349" y="63"/>
                </a:lnTo>
                <a:lnTo>
                  <a:pt x="349" y="64"/>
                </a:lnTo>
                <a:lnTo>
                  <a:pt x="325" y="22"/>
                </a:lnTo>
                <a:lnTo>
                  <a:pt x="281" y="40"/>
                </a:lnTo>
                <a:cubicBezTo>
                  <a:pt x="279" y="40"/>
                  <a:pt x="279" y="40"/>
                  <a:pt x="249" y="6"/>
                </a:cubicBezTo>
                <a:lnTo>
                  <a:pt x="251" y="5"/>
                </a:lnTo>
                <a:close/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3" name="Freeform 3759">
            <a:extLst>
              <a:ext uri="{FF2B5EF4-FFF2-40B4-BE49-F238E27FC236}">
                <a16:creationId xmlns:a16="http://schemas.microsoft.com/office/drawing/2014/main" id="{6D659830-87C3-144F-B065-C74F5289F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5175" y="3167063"/>
            <a:ext cx="31750" cy="38100"/>
          </a:xfrm>
          <a:custGeom>
            <a:avLst/>
            <a:gdLst>
              <a:gd name="T0" fmla="*/ 0 w 86"/>
              <a:gd name="T1" fmla="*/ 11586391 h 105"/>
              <a:gd name="T2" fmla="*/ 2589840 w 86"/>
              <a:gd name="T3" fmla="*/ 2106749 h 105"/>
              <a:gd name="T4" fmla="*/ 8723128 w 86"/>
              <a:gd name="T5" fmla="*/ 0 h 105"/>
              <a:gd name="T6" fmla="*/ 11585427 w 86"/>
              <a:gd name="T7" fmla="*/ 5003437 h 105"/>
              <a:gd name="T8" fmla="*/ 7360093 w 86"/>
              <a:gd name="T9" fmla="*/ 13693140 h 105"/>
              <a:gd name="T10" fmla="*/ 0 w 86"/>
              <a:gd name="T11" fmla="*/ 11586391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" h="105">
                <a:moveTo>
                  <a:pt x="0" y="88"/>
                </a:moveTo>
                <a:lnTo>
                  <a:pt x="19" y="16"/>
                </a:lnTo>
                <a:lnTo>
                  <a:pt x="64" y="0"/>
                </a:lnTo>
                <a:lnTo>
                  <a:pt x="85" y="38"/>
                </a:lnTo>
                <a:lnTo>
                  <a:pt x="54" y="104"/>
                </a:lnTo>
                <a:cubicBezTo>
                  <a:pt x="36" y="96"/>
                  <a:pt x="26" y="93"/>
                  <a:pt x="0" y="88"/>
                </a:cubicBezTo>
              </a:path>
            </a:pathLst>
          </a:custGeom>
          <a:solidFill>
            <a:srgbClr val="3A7A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4" name="Freeform 3760">
            <a:extLst>
              <a:ext uri="{FF2B5EF4-FFF2-40B4-BE49-F238E27FC236}">
                <a16:creationId xmlns:a16="http://schemas.microsoft.com/office/drawing/2014/main" id="{3602D6B3-32C5-7244-B60E-57AEC1DA9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5175" y="3167063"/>
            <a:ext cx="31750" cy="38100"/>
          </a:xfrm>
          <a:custGeom>
            <a:avLst/>
            <a:gdLst>
              <a:gd name="T0" fmla="*/ 7191922 w 87"/>
              <a:gd name="T1" fmla="*/ 13693140 h 105"/>
              <a:gd name="T2" fmla="*/ 7191922 w 87"/>
              <a:gd name="T3" fmla="*/ 13693140 h 105"/>
              <a:gd name="T4" fmla="*/ 11320517 w 87"/>
              <a:gd name="T5" fmla="*/ 5003437 h 105"/>
              <a:gd name="T6" fmla="*/ 8523598 w 87"/>
              <a:gd name="T7" fmla="*/ 0 h 105"/>
              <a:gd name="T8" fmla="*/ 2796920 w 87"/>
              <a:gd name="T9" fmla="*/ 2106749 h 105"/>
              <a:gd name="T10" fmla="*/ 133204 w 87"/>
              <a:gd name="T11" fmla="*/ 11586391 h 105"/>
              <a:gd name="T12" fmla="*/ 7191922 w 87"/>
              <a:gd name="T13" fmla="*/ 13693140 h 105"/>
              <a:gd name="T14" fmla="*/ 0 w 87"/>
              <a:gd name="T15" fmla="*/ 11586391 h 105"/>
              <a:gd name="T16" fmla="*/ 2530511 w 87"/>
              <a:gd name="T17" fmla="*/ 2106749 h 105"/>
              <a:gd name="T18" fmla="*/ 8523598 w 87"/>
              <a:gd name="T19" fmla="*/ 0 h 105"/>
              <a:gd name="T20" fmla="*/ 11453721 w 87"/>
              <a:gd name="T21" fmla="*/ 5003437 h 105"/>
              <a:gd name="T22" fmla="*/ 7191922 w 87"/>
              <a:gd name="T23" fmla="*/ 13693140 h 1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7" h="105">
                <a:moveTo>
                  <a:pt x="54" y="104"/>
                </a:moveTo>
                <a:lnTo>
                  <a:pt x="54" y="104"/>
                </a:lnTo>
                <a:lnTo>
                  <a:pt x="85" y="38"/>
                </a:lnTo>
                <a:lnTo>
                  <a:pt x="64" y="0"/>
                </a:lnTo>
                <a:lnTo>
                  <a:pt x="21" y="16"/>
                </a:lnTo>
                <a:lnTo>
                  <a:pt x="1" y="88"/>
                </a:lnTo>
                <a:cubicBezTo>
                  <a:pt x="25" y="93"/>
                  <a:pt x="36" y="96"/>
                  <a:pt x="54" y="104"/>
                </a:cubicBezTo>
                <a:cubicBezTo>
                  <a:pt x="36" y="97"/>
                  <a:pt x="25" y="94"/>
                  <a:pt x="0" y="88"/>
                </a:cubicBezTo>
                <a:lnTo>
                  <a:pt x="19" y="16"/>
                </a:lnTo>
                <a:lnTo>
                  <a:pt x="64" y="0"/>
                </a:lnTo>
                <a:lnTo>
                  <a:pt x="86" y="38"/>
                </a:lnTo>
                <a:lnTo>
                  <a:pt x="54" y="104"/>
                </a:lnTo>
              </a:path>
            </a:pathLst>
          </a:custGeom>
          <a:solidFill>
            <a:srgbClr val="4C73D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5" name="Freeform 3761">
            <a:extLst>
              <a:ext uri="{FF2B5EF4-FFF2-40B4-BE49-F238E27FC236}">
                <a16:creationId xmlns:a16="http://schemas.microsoft.com/office/drawing/2014/main" id="{662E1849-E008-1B44-8EF1-56CDA49EB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3159125"/>
            <a:ext cx="25400" cy="36513"/>
          </a:xfrm>
          <a:custGeom>
            <a:avLst/>
            <a:gdLst>
              <a:gd name="T0" fmla="*/ 767724 w 71"/>
              <a:gd name="T1" fmla="*/ 12692344 h 103"/>
              <a:gd name="T2" fmla="*/ 0 w 71"/>
              <a:gd name="T3" fmla="*/ 3518719 h 103"/>
              <a:gd name="T4" fmla="*/ 4351270 w 71"/>
              <a:gd name="T5" fmla="*/ 0 h 103"/>
              <a:gd name="T6" fmla="*/ 8958687 w 71"/>
              <a:gd name="T7" fmla="*/ 3518719 h 103"/>
              <a:gd name="T8" fmla="*/ 7934817 w 71"/>
              <a:gd name="T9" fmla="*/ 12818190 h 103"/>
              <a:gd name="T10" fmla="*/ 767724 w 71"/>
              <a:gd name="T11" fmla="*/ 12692344 h 10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" h="103">
                <a:moveTo>
                  <a:pt x="6" y="101"/>
                </a:moveTo>
                <a:lnTo>
                  <a:pt x="0" y="28"/>
                </a:lnTo>
                <a:lnTo>
                  <a:pt x="34" y="0"/>
                </a:lnTo>
                <a:lnTo>
                  <a:pt x="70" y="28"/>
                </a:lnTo>
                <a:lnTo>
                  <a:pt x="62" y="102"/>
                </a:lnTo>
                <a:cubicBezTo>
                  <a:pt x="43" y="100"/>
                  <a:pt x="30" y="100"/>
                  <a:pt x="6" y="101"/>
                </a:cubicBezTo>
              </a:path>
            </a:pathLst>
          </a:custGeom>
          <a:solidFill>
            <a:srgbClr val="3A7A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6" name="Freeform 3762">
            <a:extLst>
              <a:ext uri="{FF2B5EF4-FFF2-40B4-BE49-F238E27FC236}">
                <a16:creationId xmlns:a16="http://schemas.microsoft.com/office/drawing/2014/main" id="{B575C175-4E02-7343-ABFE-1D3E9CB29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68650"/>
            <a:ext cx="23813" cy="26988"/>
          </a:xfrm>
          <a:custGeom>
            <a:avLst/>
            <a:gdLst>
              <a:gd name="T0" fmla="*/ 7326585 w 67"/>
              <a:gd name="T1" fmla="*/ 9581820 h 75"/>
              <a:gd name="T2" fmla="*/ 252702 w 67"/>
              <a:gd name="T3" fmla="*/ 9581820 h 75"/>
              <a:gd name="T4" fmla="*/ 0 w 67"/>
              <a:gd name="T5" fmla="*/ 5956432 h 75"/>
              <a:gd name="T6" fmla="*/ 252702 w 67"/>
              <a:gd name="T7" fmla="*/ 9452277 h 75"/>
              <a:gd name="T8" fmla="*/ 7326585 w 67"/>
              <a:gd name="T9" fmla="*/ 9452277 h 75"/>
              <a:gd name="T10" fmla="*/ 8337393 w 67"/>
              <a:gd name="T11" fmla="*/ 0 h 75"/>
              <a:gd name="T12" fmla="*/ 7326585 w 67"/>
              <a:gd name="T13" fmla="*/ 9581820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75">
                <a:moveTo>
                  <a:pt x="58" y="74"/>
                </a:moveTo>
                <a:cubicBezTo>
                  <a:pt x="39" y="72"/>
                  <a:pt x="26" y="73"/>
                  <a:pt x="2" y="74"/>
                </a:cubicBezTo>
                <a:lnTo>
                  <a:pt x="0" y="46"/>
                </a:lnTo>
                <a:lnTo>
                  <a:pt x="2" y="73"/>
                </a:lnTo>
                <a:cubicBezTo>
                  <a:pt x="25" y="72"/>
                  <a:pt x="39" y="72"/>
                  <a:pt x="58" y="73"/>
                </a:cubicBezTo>
                <a:lnTo>
                  <a:pt x="66" y="0"/>
                </a:lnTo>
                <a:lnTo>
                  <a:pt x="58" y="74"/>
                </a:lnTo>
              </a:path>
            </a:pathLst>
          </a:custGeom>
          <a:solidFill>
            <a:srgbClr val="4C73D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7" name="Freeform 3763">
            <a:extLst>
              <a:ext uri="{FF2B5EF4-FFF2-40B4-BE49-F238E27FC236}">
                <a16:creationId xmlns:a16="http://schemas.microsoft.com/office/drawing/2014/main" id="{47E8C7AC-619C-274F-843D-22F1721D8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3100" y="3167063"/>
            <a:ext cx="31750" cy="38100"/>
          </a:xfrm>
          <a:custGeom>
            <a:avLst/>
            <a:gdLst>
              <a:gd name="T0" fmla="*/ 4634023 w 86"/>
              <a:gd name="T1" fmla="*/ 13693140 h 105"/>
              <a:gd name="T2" fmla="*/ 0 w 86"/>
              <a:gd name="T3" fmla="*/ 4740003 h 105"/>
              <a:gd name="T4" fmla="*/ 2998529 w 86"/>
              <a:gd name="T5" fmla="*/ 0 h 105"/>
              <a:gd name="T6" fmla="*/ 9131817 w 86"/>
              <a:gd name="T7" fmla="*/ 2501537 h 105"/>
              <a:gd name="T8" fmla="*/ 11585427 w 86"/>
              <a:gd name="T9" fmla="*/ 11586391 h 105"/>
              <a:gd name="T10" fmla="*/ 4634023 w 86"/>
              <a:gd name="T11" fmla="*/ 1369314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" h="105">
                <a:moveTo>
                  <a:pt x="34" y="104"/>
                </a:moveTo>
                <a:lnTo>
                  <a:pt x="0" y="36"/>
                </a:lnTo>
                <a:lnTo>
                  <a:pt x="22" y="0"/>
                </a:lnTo>
                <a:lnTo>
                  <a:pt x="67" y="19"/>
                </a:lnTo>
                <a:lnTo>
                  <a:pt x="85" y="88"/>
                </a:lnTo>
                <a:cubicBezTo>
                  <a:pt x="65" y="92"/>
                  <a:pt x="55" y="95"/>
                  <a:pt x="34" y="104"/>
                </a:cubicBezTo>
              </a:path>
            </a:pathLst>
          </a:custGeom>
          <a:solidFill>
            <a:srgbClr val="3A7A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8" name="Freeform 3764">
            <a:extLst>
              <a:ext uri="{FF2B5EF4-FFF2-40B4-BE49-F238E27FC236}">
                <a16:creationId xmlns:a16="http://schemas.microsoft.com/office/drawing/2014/main" id="{3EB2F7C0-A78E-7F4C-BC97-B5B56802E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1038" y="3167063"/>
            <a:ext cx="23812" cy="38100"/>
          </a:xfrm>
          <a:custGeom>
            <a:avLst/>
            <a:gdLst>
              <a:gd name="T0" fmla="*/ 1661259 w 64"/>
              <a:gd name="T1" fmla="*/ 13693140 h 105"/>
              <a:gd name="T2" fmla="*/ 1661259 w 64"/>
              <a:gd name="T3" fmla="*/ 13693140 h 105"/>
              <a:gd name="T4" fmla="*/ 8721145 w 64"/>
              <a:gd name="T5" fmla="*/ 11586391 h 105"/>
              <a:gd name="T6" fmla="*/ 6229442 w 64"/>
              <a:gd name="T7" fmla="*/ 2501537 h 105"/>
              <a:gd name="T8" fmla="*/ 0 w 64"/>
              <a:gd name="T9" fmla="*/ 0 h 105"/>
              <a:gd name="T10" fmla="*/ 0 w 64"/>
              <a:gd name="T11" fmla="*/ 0 h 105"/>
              <a:gd name="T12" fmla="*/ 6229442 w 64"/>
              <a:gd name="T13" fmla="*/ 2369820 h 105"/>
              <a:gd name="T14" fmla="*/ 8721145 w 64"/>
              <a:gd name="T15" fmla="*/ 11586391 h 105"/>
              <a:gd name="T16" fmla="*/ 1661259 w 64"/>
              <a:gd name="T17" fmla="*/ 13693140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05">
                <a:moveTo>
                  <a:pt x="12" y="104"/>
                </a:moveTo>
                <a:lnTo>
                  <a:pt x="12" y="104"/>
                </a:lnTo>
                <a:cubicBezTo>
                  <a:pt x="33" y="95"/>
                  <a:pt x="43" y="92"/>
                  <a:pt x="63" y="88"/>
                </a:cubicBezTo>
                <a:lnTo>
                  <a:pt x="45" y="19"/>
                </a:lnTo>
                <a:lnTo>
                  <a:pt x="0" y="0"/>
                </a:lnTo>
                <a:lnTo>
                  <a:pt x="45" y="18"/>
                </a:lnTo>
                <a:lnTo>
                  <a:pt x="63" y="88"/>
                </a:lnTo>
                <a:cubicBezTo>
                  <a:pt x="43" y="93"/>
                  <a:pt x="33" y="96"/>
                  <a:pt x="12" y="104"/>
                </a:cubicBezTo>
              </a:path>
            </a:pathLst>
          </a:custGeom>
          <a:solidFill>
            <a:srgbClr val="4C73D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19" name="Freeform 3765">
            <a:extLst>
              <a:ext uri="{FF2B5EF4-FFF2-40B4-BE49-F238E27FC236}">
                <a16:creationId xmlns:a16="http://schemas.microsoft.com/office/drawing/2014/main" id="{C9D8E467-B24B-064A-80E1-D926FD488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3186113"/>
            <a:ext cx="15875" cy="11112"/>
          </a:xfrm>
          <a:custGeom>
            <a:avLst/>
            <a:gdLst>
              <a:gd name="T0" fmla="*/ 0 w 43"/>
              <a:gd name="T1" fmla="*/ 2332409 h 30"/>
              <a:gd name="T2" fmla="*/ 3543817 w 43"/>
              <a:gd name="T3" fmla="*/ 1920894 h 30"/>
              <a:gd name="T4" fmla="*/ 5588369 w 43"/>
              <a:gd name="T5" fmla="*/ 0 h 30"/>
              <a:gd name="T6" fmla="*/ 4361564 w 43"/>
              <a:gd name="T7" fmla="*/ 3155438 h 30"/>
              <a:gd name="T8" fmla="*/ 0 w 43"/>
              <a:gd name="T9" fmla="*/ 2332409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30">
                <a:moveTo>
                  <a:pt x="0" y="17"/>
                </a:moveTo>
                <a:cubicBezTo>
                  <a:pt x="11" y="18"/>
                  <a:pt x="17" y="18"/>
                  <a:pt x="26" y="14"/>
                </a:cubicBezTo>
                <a:cubicBezTo>
                  <a:pt x="35" y="10"/>
                  <a:pt x="38" y="4"/>
                  <a:pt x="41" y="0"/>
                </a:cubicBezTo>
                <a:cubicBezTo>
                  <a:pt x="42" y="8"/>
                  <a:pt x="42" y="17"/>
                  <a:pt x="32" y="23"/>
                </a:cubicBezTo>
                <a:cubicBezTo>
                  <a:pt x="21" y="29"/>
                  <a:pt x="8" y="27"/>
                  <a:pt x="0" y="1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0" name="Freeform 3766">
            <a:extLst>
              <a:ext uri="{FF2B5EF4-FFF2-40B4-BE49-F238E27FC236}">
                <a16:creationId xmlns:a16="http://schemas.microsoft.com/office/drawing/2014/main" id="{3E54D14D-142D-6B4D-8C48-110D95912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3186113"/>
            <a:ext cx="15875" cy="11112"/>
          </a:xfrm>
          <a:custGeom>
            <a:avLst/>
            <a:gdLst>
              <a:gd name="T0" fmla="*/ 2857500 w 42"/>
              <a:gd name="T1" fmla="*/ 3817164 h 29"/>
              <a:gd name="T2" fmla="*/ 0 w 42"/>
              <a:gd name="T3" fmla="*/ 2349230 h 29"/>
              <a:gd name="T4" fmla="*/ 1285875 w 42"/>
              <a:gd name="T5" fmla="*/ 2349230 h 29"/>
              <a:gd name="T6" fmla="*/ 3000375 w 42"/>
              <a:gd name="T7" fmla="*/ 2202475 h 29"/>
              <a:gd name="T8" fmla="*/ 0 w 42"/>
              <a:gd name="T9" fmla="*/ 2349230 h 29"/>
              <a:gd name="T10" fmla="*/ 4571622 w 42"/>
              <a:gd name="T11" fmla="*/ 3230143 h 29"/>
              <a:gd name="T12" fmla="*/ 2857500 w 42"/>
              <a:gd name="T13" fmla="*/ 3817164 h 29"/>
              <a:gd name="T14" fmla="*/ 3714372 w 42"/>
              <a:gd name="T15" fmla="*/ 1908582 h 29"/>
              <a:gd name="T16" fmla="*/ 3000375 w 42"/>
              <a:gd name="T17" fmla="*/ 2202475 h 29"/>
              <a:gd name="T18" fmla="*/ 3714372 w 42"/>
              <a:gd name="T19" fmla="*/ 1908582 h 29"/>
              <a:gd name="T20" fmla="*/ 5857497 w 42"/>
              <a:gd name="T21" fmla="*/ 0 h 29"/>
              <a:gd name="T22" fmla="*/ 3714372 w 42"/>
              <a:gd name="T23" fmla="*/ 1908582 h 29"/>
              <a:gd name="T24" fmla="*/ 5857497 w 42"/>
              <a:gd name="T25" fmla="*/ 0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" h="29">
                <a:moveTo>
                  <a:pt x="20" y="26"/>
                </a:moveTo>
                <a:cubicBezTo>
                  <a:pt x="12" y="26"/>
                  <a:pt x="3" y="22"/>
                  <a:pt x="0" y="16"/>
                </a:cubicBezTo>
                <a:lnTo>
                  <a:pt x="9" y="16"/>
                </a:lnTo>
                <a:cubicBezTo>
                  <a:pt x="13" y="16"/>
                  <a:pt x="17" y="16"/>
                  <a:pt x="21" y="15"/>
                </a:cubicBezTo>
                <a:cubicBezTo>
                  <a:pt x="14" y="17"/>
                  <a:pt x="9" y="16"/>
                  <a:pt x="0" y="16"/>
                </a:cubicBezTo>
                <a:cubicBezTo>
                  <a:pt x="8" y="25"/>
                  <a:pt x="21" y="28"/>
                  <a:pt x="32" y="22"/>
                </a:cubicBezTo>
                <a:cubicBezTo>
                  <a:pt x="29" y="25"/>
                  <a:pt x="23" y="26"/>
                  <a:pt x="20" y="26"/>
                </a:cubicBezTo>
                <a:close/>
                <a:moveTo>
                  <a:pt x="26" y="13"/>
                </a:moveTo>
                <a:cubicBezTo>
                  <a:pt x="24" y="14"/>
                  <a:pt x="23" y="14"/>
                  <a:pt x="21" y="15"/>
                </a:cubicBezTo>
                <a:cubicBezTo>
                  <a:pt x="22" y="14"/>
                  <a:pt x="24" y="13"/>
                  <a:pt x="26" y="13"/>
                </a:cubicBezTo>
                <a:close/>
                <a:moveTo>
                  <a:pt x="41" y="0"/>
                </a:moveTo>
                <a:cubicBezTo>
                  <a:pt x="38" y="4"/>
                  <a:pt x="33" y="9"/>
                  <a:pt x="26" y="13"/>
                </a:cubicBezTo>
                <a:cubicBezTo>
                  <a:pt x="33" y="9"/>
                  <a:pt x="38" y="3"/>
                  <a:pt x="4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1" name="Freeform 3767">
            <a:extLst>
              <a:ext uri="{FF2B5EF4-FFF2-40B4-BE49-F238E27FC236}">
                <a16:creationId xmlns:a16="http://schemas.microsoft.com/office/drawing/2014/main" id="{A160B1E1-B7B1-D24B-BA25-BC734E83E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0238"/>
            <a:ext cx="9525" cy="11112"/>
          </a:xfrm>
          <a:custGeom>
            <a:avLst/>
            <a:gdLst>
              <a:gd name="T0" fmla="*/ 462983 w 28"/>
              <a:gd name="T1" fmla="*/ 1174423 h 29"/>
              <a:gd name="T2" fmla="*/ 694304 w 28"/>
              <a:gd name="T3" fmla="*/ 880913 h 29"/>
              <a:gd name="T4" fmla="*/ 462983 w 28"/>
              <a:gd name="T5" fmla="*/ 440648 h 29"/>
              <a:gd name="T6" fmla="*/ 462983 w 28"/>
              <a:gd name="T7" fmla="*/ 146755 h 29"/>
              <a:gd name="T8" fmla="*/ 462983 w 28"/>
              <a:gd name="T9" fmla="*/ 146755 h 29"/>
              <a:gd name="T10" fmla="*/ 694304 w 28"/>
              <a:gd name="T11" fmla="*/ 440648 h 29"/>
              <a:gd name="T12" fmla="*/ 1041627 w 28"/>
              <a:gd name="T13" fmla="*/ 734158 h 29"/>
              <a:gd name="T14" fmla="*/ 1041627 w 28"/>
              <a:gd name="T15" fmla="*/ 587403 h 29"/>
              <a:gd name="T16" fmla="*/ 1041627 w 28"/>
              <a:gd name="T17" fmla="*/ 293510 h 29"/>
              <a:gd name="T18" fmla="*/ 1388609 w 28"/>
              <a:gd name="T19" fmla="*/ 0 h 29"/>
              <a:gd name="T20" fmla="*/ 1735931 w 28"/>
              <a:gd name="T21" fmla="*/ 146755 h 29"/>
              <a:gd name="T22" fmla="*/ 1735931 w 28"/>
              <a:gd name="T23" fmla="*/ 587403 h 29"/>
              <a:gd name="T24" fmla="*/ 1851592 w 28"/>
              <a:gd name="T25" fmla="*/ 587403 h 29"/>
              <a:gd name="T26" fmla="*/ 1851592 w 28"/>
              <a:gd name="T27" fmla="*/ 440648 h 29"/>
              <a:gd name="T28" fmla="*/ 1851592 w 28"/>
              <a:gd name="T29" fmla="*/ 146755 h 29"/>
              <a:gd name="T30" fmla="*/ 2198574 w 28"/>
              <a:gd name="T31" fmla="*/ 146755 h 29"/>
              <a:gd name="T32" fmla="*/ 2198574 w 28"/>
              <a:gd name="T33" fmla="*/ 0 h 29"/>
              <a:gd name="T34" fmla="*/ 2777218 w 28"/>
              <a:gd name="T35" fmla="*/ 0 h 29"/>
              <a:gd name="T36" fmla="*/ 2777218 w 28"/>
              <a:gd name="T37" fmla="*/ 146755 h 29"/>
              <a:gd name="T38" fmla="*/ 2198574 w 28"/>
              <a:gd name="T39" fmla="*/ 587403 h 29"/>
              <a:gd name="T40" fmla="*/ 2198574 w 28"/>
              <a:gd name="T41" fmla="*/ 880913 h 29"/>
              <a:gd name="T42" fmla="*/ 2777218 w 28"/>
              <a:gd name="T43" fmla="*/ 880913 h 29"/>
              <a:gd name="T44" fmla="*/ 2777218 w 28"/>
              <a:gd name="T45" fmla="*/ 1468317 h 29"/>
              <a:gd name="T46" fmla="*/ 2892879 w 28"/>
              <a:gd name="T47" fmla="*/ 1908582 h 29"/>
              <a:gd name="T48" fmla="*/ 2892879 w 28"/>
              <a:gd name="T49" fmla="*/ 2055337 h 29"/>
              <a:gd name="T50" fmla="*/ 3124540 w 28"/>
              <a:gd name="T51" fmla="*/ 2202475 h 29"/>
              <a:gd name="T52" fmla="*/ 3124540 w 28"/>
              <a:gd name="T53" fmla="*/ 2642740 h 29"/>
              <a:gd name="T54" fmla="*/ 2892879 w 28"/>
              <a:gd name="T55" fmla="*/ 2495985 h 29"/>
              <a:gd name="T56" fmla="*/ 2892879 w 28"/>
              <a:gd name="T57" fmla="*/ 2936250 h 29"/>
              <a:gd name="T58" fmla="*/ 2777218 w 28"/>
              <a:gd name="T59" fmla="*/ 2936250 h 29"/>
              <a:gd name="T60" fmla="*/ 2777218 w 28"/>
              <a:gd name="T61" fmla="*/ 3523654 h 29"/>
              <a:gd name="T62" fmla="*/ 2198574 w 28"/>
              <a:gd name="T63" fmla="*/ 3523654 h 29"/>
              <a:gd name="T64" fmla="*/ 2198574 w 28"/>
              <a:gd name="T65" fmla="*/ 3670409 h 29"/>
              <a:gd name="T66" fmla="*/ 2198574 w 28"/>
              <a:gd name="T67" fmla="*/ 3964302 h 29"/>
              <a:gd name="T68" fmla="*/ 1388609 w 28"/>
              <a:gd name="T69" fmla="*/ 4111057 h 29"/>
              <a:gd name="T70" fmla="*/ 1157288 w 28"/>
              <a:gd name="T71" fmla="*/ 3964302 h 29"/>
              <a:gd name="T72" fmla="*/ 809965 w 28"/>
              <a:gd name="T73" fmla="*/ 3964302 h 29"/>
              <a:gd name="T74" fmla="*/ 809965 w 28"/>
              <a:gd name="T75" fmla="*/ 3817164 h 29"/>
              <a:gd name="T76" fmla="*/ 694304 w 28"/>
              <a:gd name="T77" fmla="*/ 3670409 h 29"/>
              <a:gd name="T78" fmla="*/ 462983 w 28"/>
              <a:gd name="T79" fmla="*/ 3523654 h 29"/>
              <a:gd name="T80" fmla="*/ 347322 w 28"/>
              <a:gd name="T81" fmla="*/ 3230143 h 29"/>
              <a:gd name="T82" fmla="*/ 115661 w 28"/>
              <a:gd name="T83" fmla="*/ 3230143 h 29"/>
              <a:gd name="T84" fmla="*/ 115661 w 28"/>
              <a:gd name="T85" fmla="*/ 2789495 h 29"/>
              <a:gd name="T86" fmla="*/ 0 w 28"/>
              <a:gd name="T87" fmla="*/ 2789495 h 29"/>
              <a:gd name="T88" fmla="*/ 115661 w 28"/>
              <a:gd name="T89" fmla="*/ 2202475 h 29"/>
              <a:gd name="T90" fmla="*/ 0 w 28"/>
              <a:gd name="T91" fmla="*/ 2202475 h 29"/>
              <a:gd name="T92" fmla="*/ 115661 w 28"/>
              <a:gd name="T93" fmla="*/ 1761827 h 29"/>
              <a:gd name="T94" fmla="*/ 462983 w 28"/>
              <a:gd name="T95" fmla="*/ 1761827 h 29"/>
              <a:gd name="T96" fmla="*/ 462983 w 28"/>
              <a:gd name="T97" fmla="*/ 1174423 h 29"/>
              <a:gd name="T98" fmla="*/ 462983 w 28"/>
              <a:gd name="T99" fmla="*/ 1174423 h 2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8" h="29">
                <a:moveTo>
                  <a:pt x="4" y="8"/>
                </a:moveTo>
                <a:lnTo>
                  <a:pt x="6" y="6"/>
                </a:lnTo>
                <a:lnTo>
                  <a:pt x="4" y="3"/>
                </a:lnTo>
                <a:lnTo>
                  <a:pt x="4" y="1"/>
                </a:lnTo>
                <a:lnTo>
                  <a:pt x="6" y="3"/>
                </a:lnTo>
                <a:lnTo>
                  <a:pt x="9" y="5"/>
                </a:lnTo>
                <a:lnTo>
                  <a:pt x="9" y="4"/>
                </a:lnTo>
                <a:lnTo>
                  <a:pt x="9" y="2"/>
                </a:lnTo>
                <a:lnTo>
                  <a:pt x="12" y="0"/>
                </a:lnTo>
                <a:lnTo>
                  <a:pt x="15" y="1"/>
                </a:lnTo>
                <a:lnTo>
                  <a:pt x="15" y="4"/>
                </a:lnTo>
                <a:lnTo>
                  <a:pt x="16" y="4"/>
                </a:lnTo>
                <a:lnTo>
                  <a:pt x="16" y="3"/>
                </a:lnTo>
                <a:lnTo>
                  <a:pt x="16" y="1"/>
                </a:lnTo>
                <a:lnTo>
                  <a:pt x="19" y="1"/>
                </a:lnTo>
                <a:lnTo>
                  <a:pt x="19" y="0"/>
                </a:lnTo>
                <a:lnTo>
                  <a:pt x="24" y="0"/>
                </a:lnTo>
                <a:lnTo>
                  <a:pt x="24" y="1"/>
                </a:lnTo>
                <a:lnTo>
                  <a:pt x="19" y="4"/>
                </a:lnTo>
                <a:lnTo>
                  <a:pt x="19" y="6"/>
                </a:lnTo>
                <a:lnTo>
                  <a:pt x="24" y="6"/>
                </a:lnTo>
                <a:lnTo>
                  <a:pt x="24" y="10"/>
                </a:lnTo>
                <a:lnTo>
                  <a:pt x="25" y="13"/>
                </a:lnTo>
                <a:lnTo>
                  <a:pt x="25" y="14"/>
                </a:lnTo>
                <a:lnTo>
                  <a:pt x="27" y="15"/>
                </a:lnTo>
                <a:lnTo>
                  <a:pt x="27" y="18"/>
                </a:lnTo>
                <a:lnTo>
                  <a:pt x="25" y="17"/>
                </a:lnTo>
                <a:lnTo>
                  <a:pt x="25" y="20"/>
                </a:lnTo>
                <a:lnTo>
                  <a:pt x="24" y="20"/>
                </a:lnTo>
                <a:lnTo>
                  <a:pt x="24" y="24"/>
                </a:lnTo>
                <a:lnTo>
                  <a:pt x="19" y="24"/>
                </a:lnTo>
                <a:lnTo>
                  <a:pt x="19" y="25"/>
                </a:lnTo>
                <a:lnTo>
                  <a:pt x="19" y="27"/>
                </a:lnTo>
                <a:lnTo>
                  <a:pt x="12" y="28"/>
                </a:lnTo>
                <a:lnTo>
                  <a:pt x="10" y="27"/>
                </a:lnTo>
                <a:lnTo>
                  <a:pt x="7" y="27"/>
                </a:ln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2"/>
                </a:lnTo>
                <a:lnTo>
                  <a:pt x="1" y="22"/>
                </a:lnTo>
                <a:lnTo>
                  <a:pt x="1" y="19"/>
                </a:lnTo>
                <a:lnTo>
                  <a:pt x="0" y="19"/>
                </a:lnTo>
                <a:lnTo>
                  <a:pt x="1" y="15"/>
                </a:lnTo>
                <a:lnTo>
                  <a:pt x="0" y="15"/>
                </a:lnTo>
                <a:lnTo>
                  <a:pt x="1" y="12"/>
                </a:lnTo>
                <a:lnTo>
                  <a:pt x="4" y="12"/>
                </a:lnTo>
                <a:lnTo>
                  <a:pt x="4" y="8"/>
                </a:ln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2" name="Freeform 3768">
            <a:extLst>
              <a:ext uri="{FF2B5EF4-FFF2-40B4-BE49-F238E27FC236}">
                <a16:creationId xmlns:a16="http://schemas.microsoft.com/office/drawing/2014/main" id="{D3122C04-4F3B-B24C-BFAE-860E37C23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0238"/>
            <a:ext cx="11112" cy="11112"/>
          </a:xfrm>
          <a:custGeom>
            <a:avLst/>
            <a:gdLst>
              <a:gd name="T0" fmla="*/ 1027668 w 29"/>
              <a:gd name="T1" fmla="*/ 4111057 h 29"/>
              <a:gd name="T2" fmla="*/ 587403 w 29"/>
              <a:gd name="T3" fmla="*/ 3670409 h 29"/>
              <a:gd name="T4" fmla="*/ 587403 w 29"/>
              <a:gd name="T5" fmla="*/ 3230143 h 29"/>
              <a:gd name="T6" fmla="*/ 880913 w 29"/>
              <a:gd name="T7" fmla="*/ 3523654 h 29"/>
              <a:gd name="T8" fmla="*/ 1321562 w 29"/>
              <a:gd name="T9" fmla="*/ 3964302 h 29"/>
              <a:gd name="T10" fmla="*/ 1761827 w 29"/>
              <a:gd name="T11" fmla="*/ 3964302 h 29"/>
              <a:gd name="T12" fmla="*/ 2789495 w 29"/>
              <a:gd name="T13" fmla="*/ 3670409 h 29"/>
              <a:gd name="T14" fmla="*/ 3376898 w 29"/>
              <a:gd name="T15" fmla="*/ 3670409 h 29"/>
              <a:gd name="T16" fmla="*/ 1761827 w 29"/>
              <a:gd name="T17" fmla="*/ 4111057 h 29"/>
              <a:gd name="T18" fmla="*/ 146755 w 29"/>
              <a:gd name="T19" fmla="*/ 2349230 h 29"/>
              <a:gd name="T20" fmla="*/ 146755 w 29"/>
              <a:gd name="T21" fmla="*/ 2789495 h 29"/>
              <a:gd name="T22" fmla="*/ 0 w 29"/>
              <a:gd name="T23" fmla="*/ 2642740 h 29"/>
              <a:gd name="T24" fmla="*/ 146755 w 29"/>
              <a:gd name="T25" fmla="*/ 2349230 h 29"/>
              <a:gd name="T26" fmla="*/ 0 w 29"/>
              <a:gd name="T27" fmla="*/ 2202475 h 29"/>
              <a:gd name="T28" fmla="*/ 146755 w 29"/>
              <a:gd name="T29" fmla="*/ 2202475 h 29"/>
              <a:gd name="T30" fmla="*/ 587403 w 29"/>
              <a:gd name="T31" fmla="*/ 1615072 h 29"/>
              <a:gd name="T32" fmla="*/ 146755 w 29"/>
              <a:gd name="T33" fmla="*/ 1908582 h 29"/>
              <a:gd name="T34" fmla="*/ 146755 w 29"/>
              <a:gd name="T35" fmla="*/ 1761827 h 29"/>
              <a:gd name="T36" fmla="*/ 587403 w 29"/>
              <a:gd name="T37" fmla="*/ 1027668 h 29"/>
              <a:gd name="T38" fmla="*/ 587403 w 29"/>
              <a:gd name="T39" fmla="*/ 440648 h 29"/>
              <a:gd name="T40" fmla="*/ 587403 w 29"/>
              <a:gd name="T41" fmla="*/ 0 h 29"/>
              <a:gd name="T42" fmla="*/ 1027668 w 29"/>
              <a:gd name="T43" fmla="*/ 293510 h 29"/>
              <a:gd name="T44" fmla="*/ 1321562 w 29"/>
              <a:gd name="T45" fmla="*/ 293510 h 29"/>
              <a:gd name="T46" fmla="*/ 2202475 w 29"/>
              <a:gd name="T47" fmla="*/ 146755 h 29"/>
              <a:gd name="T48" fmla="*/ 2349230 w 29"/>
              <a:gd name="T49" fmla="*/ 440648 h 29"/>
              <a:gd name="T50" fmla="*/ 2349230 w 29"/>
              <a:gd name="T51" fmla="*/ 293510 h 29"/>
              <a:gd name="T52" fmla="*/ 2349230 w 29"/>
              <a:gd name="T53" fmla="*/ 293510 h 29"/>
              <a:gd name="T54" fmla="*/ 2642740 w 29"/>
              <a:gd name="T55" fmla="*/ 587403 h 29"/>
              <a:gd name="T56" fmla="*/ 1908582 w 29"/>
              <a:gd name="T57" fmla="*/ 146755 h 29"/>
              <a:gd name="T58" fmla="*/ 1321562 w 29"/>
              <a:gd name="T59" fmla="*/ 440648 h 29"/>
              <a:gd name="T60" fmla="*/ 1321562 w 29"/>
              <a:gd name="T61" fmla="*/ 734158 h 29"/>
              <a:gd name="T62" fmla="*/ 587403 w 29"/>
              <a:gd name="T63" fmla="*/ 293510 h 29"/>
              <a:gd name="T64" fmla="*/ 880913 w 29"/>
              <a:gd name="T65" fmla="*/ 880913 h 29"/>
              <a:gd name="T66" fmla="*/ 587403 w 29"/>
              <a:gd name="T67" fmla="*/ 1321562 h 29"/>
              <a:gd name="T68" fmla="*/ 2789495 w 29"/>
              <a:gd name="T69" fmla="*/ 0 h 29"/>
              <a:gd name="T70" fmla="*/ 3523654 w 29"/>
              <a:gd name="T71" fmla="*/ 146755 h 29"/>
              <a:gd name="T72" fmla="*/ 3376898 w 29"/>
              <a:gd name="T73" fmla="*/ 880913 h 29"/>
              <a:gd name="T74" fmla="*/ 3523654 w 29"/>
              <a:gd name="T75" fmla="*/ 1468317 h 29"/>
              <a:gd name="T76" fmla="*/ 4111057 w 29"/>
              <a:gd name="T77" fmla="*/ 2495985 h 29"/>
              <a:gd name="T78" fmla="*/ 3964302 w 29"/>
              <a:gd name="T79" fmla="*/ 2936250 h 29"/>
              <a:gd name="T80" fmla="*/ 3523654 w 29"/>
              <a:gd name="T81" fmla="*/ 2936250 h 29"/>
              <a:gd name="T82" fmla="*/ 3670409 w 29"/>
              <a:gd name="T83" fmla="*/ 2642740 h 29"/>
              <a:gd name="T84" fmla="*/ 3670409 w 29"/>
              <a:gd name="T85" fmla="*/ 2202475 h 29"/>
              <a:gd name="T86" fmla="*/ 3523654 w 29"/>
              <a:gd name="T87" fmla="*/ 1468317 h 29"/>
              <a:gd name="T88" fmla="*/ 2789495 w 29"/>
              <a:gd name="T89" fmla="*/ 880913 h 29"/>
              <a:gd name="T90" fmla="*/ 3376898 w 29"/>
              <a:gd name="T91" fmla="*/ 146755 h 29"/>
              <a:gd name="T92" fmla="*/ 2789495 w 29"/>
              <a:gd name="T93" fmla="*/ 293510 h 29"/>
              <a:gd name="T94" fmla="*/ 2789495 w 29"/>
              <a:gd name="T95" fmla="*/ 0 h 29"/>
              <a:gd name="T96" fmla="*/ 2789495 w 29"/>
              <a:gd name="T97" fmla="*/ 3523654 h 29"/>
              <a:gd name="T98" fmla="*/ 2789495 w 29"/>
              <a:gd name="T99" fmla="*/ 3670409 h 2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9" h="29">
                <a:moveTo>
                  <a:pt x="12" y="28"/>
                </a:moveTo>
                <a:lnTo>
                  <a:pt x="7" y="28"/>
                </a:lnTo>
                <a:lnTo>
                  <a:pt x="7" y="26"/>
                </a:lnTo>
                <a:lnTo>
                  <a:pt x="4" y="25"/>
                </a:lnTo>
                <a:lnTo>
                  <a:pt x="3" y="22"/>
                </a:lnTo>
                <a:lnTo>
                  <a:pt x="4" y="22"/>
                </a:lnTo>
                <a:lnTo>
                  <a:pt x="4" y="24"/>
                </a:lnTo>
                <a:lnTo>
                  <a:pt x="6" y="24"/>
                </a:lnTo>
                <a:lnTo>
                  <a:pt x="9" y="25"/>
                </a:lnTo>
                <a:lnTo>
                  <a:pt x="9" y="27"/>
                </a:lnTo>
                <a:lnTo>
                  <a:pt x="10" y="26"/>
                </a:lnTo>
                <a:lnTo>
                  <a:pt x="12" y="27"/>
                </a:lnTo>
                <a:lnTo>
                  <a:pt x="19" y="26"/>
                </a:lnTo>
                <a:lnTo>
                  <a:pt x="19" y="25"/>
                </a:lnTo>
                <a:lnTo>
                  <a:pt x="23" y="25"/>
                </a:lnTo>
                <a:lnTo>
                  <a:pt x="19" y="28"/>
                </a:lnTo>
                <a:lnTo>
                  <a:pt x="12" y="28"/>
                </a:lnTo>
                <a:close/>
                <a:moveTo>
                  <a:pt x="0" y="18"/>
                </a:moveTo>
                <a:lnTo>
                  <a:pt x="1" y="16"/>
                </a:lnTo>
                <a:cubicBezTo>
                  <a:pt x="1" y="16"/>
                  <a:pt x="1" y="17"/>
                  <a:pt x="1" y="18"/>
                </a:cubicBezTo>
                <a:lnTo>
                  <a:pt x="1" y="19"/>
                </a:lnTo>
                <a:lnTo>
                  <a:pt x="1" y="22"/>
                </a:lnTo>
                <a:lnTo>
                  <a:pt x="0" y="18"/>
                </a:lnTo>
                <a:close/>
                <a:moveTo>
                  <a:pt x="1" y="15"/>
                </a:moveTo>
                <a:lnTo>
                  <a:pt x="1" y="16"/>
                </a:lnTo>
                <a:lnTo>
                  <a:pt x="0" y="15"/>
                </a:lnTo>
                <a:lnTo>
                  <a:pt x="1" y="15"/>
                </a:lnTo>
                <a:close/>
                <a:moveTo>
                  <a:pt x="1" y="12"/>
                </a:moveTo>
                <a:lnTo>
                  <a:pt x="4" y="11"/>
                </a:lnTo>
                <a:lnTo>
                  <a:pt x="4" y="12"/>
                </a:lnTo>
                <a:lnTo>
                  <a:pt x="1" y="13"/>
                </a:lnTo>
                <a:lnTo>
                  <a:pt x="0" y="15"/>
                </a:lnTo>
                <a:lnTo>
                  <a:pt x="1" y="12"/>
                </a:lnTo>
                <a:close/>
                <a:moveTo>
                  <a:pt x="4" y="8"/>
                </a:moveTo>
                <a:lnTo>
                  <a:pt x="4" y="7"/>
                </a:lnTo>
                <a:lnTo>
                  <a:pt x="4" y="6"/>
                </a:lnTo>
                <a:lnTo>
                  <a:pt x="4" y="3"/>
                </a:lnTo>
                <a:lnTo>
                  <a:pt x="3" y="1"/>
                </a:lnTo>
                <a:lnTo>
                  <a:pt x="4" y="0"/>
                </a:lnTo>
                <a:lnTo>
                  <a:pt x="4" y="1"/>
                </a:lnTo>
                <a:lnTo>
                  <a:pt x="7" y="2"/>
                </a:lnTo>
                <a:lnTo>
                  <a:pt x="9" y="4"/>
                </a:lnTo>
                <a:lnTo>
                  <a:pt x="9" y="2"/>
                </a:lnTo>
                <a:cubicBezTo>
                  <a:pt x="9" y="1"/>
                  <a:pt x="9" y="1"/>
                  <a:pt x="12" y="0"/>
                </a:cubicBezTo>
                <a:lnTo>
                  <a:pt x="15" y="1"/>
                </a:lnTo>
                <a:lnTo>
                  <a:pt x="15" y="4"/>
                </a:lnTo>
                <a:lnTo>
                  <a:pt x="16" y="3"/>
                </a:lnTo>
                <a:cubicBezTo>
                  <a:pt x="16" y="2"/>
                  <a:pt x="16" y="2"/>
                  <a:pt x="16" y="2"/>
                </a:cubicBezTo>
                <a:lnTo>
                  <a:pt x="18" y="4"/>
                </a:lnTo>
                <a:lnTo>
                  <a:pt x="15" y="5"/>
                </a:lnTo>
                <a:lnTo>
                  <a:pt x="13" y="1"/>
                </a:lnTo>
                <a:lnTo>
                  <a:pt x="12" y="0"/>
                </a:lnTo>
                <a:cubicBezTo>
                  <a:pt x="12" y="0"/>
                  <a:pt x="10" y="2"/>
                  <a:pt x="9" y="3"/>
                </a:cubicBezTo>
                <a:cubicBezTo>
                  <a:pt x="10" y="3"/>
                  <a:pt x="10" y="4"/>
                  <a:pt x="10" y="4"/>
                </a:cubicBezTo>
                <a:lnTo>
                  <a:pt x="9" y="5"/>
                </a:lnTo>
                <a:lnTo>
                  <a:pt x="6" y="3"/>
                </a:lnTo>
                <a:lnTo>
                  <a:pt x="4" y="2"/>
                </a:lnTo>
                <a:lnTo>
                  <a:pt x="4" y="3"/>
                </a:lnTo>
                <a:lnTo>
                  <a:pt x="6" y="6"/>
                </a:lnTo>
                <a:lnTo>
                  <a:pt x="6" y="8"/>
                </a:lnTo>
                <a:lnTo>
                  <a:pt x="4" y="9"/>
                </a:lnTo>
                <a:lnTo>
                  <a:pt x="4" y="8"/>
                </a:lnTo>
                <a:close/>
                <a:moveTo>
                  <a:pt x="19" y="0"/>
                </a:moveTo>
                <a:lnTo>
                  <a:pt x="24" y="0"/>
                </a:lnTo>
                <a:lnTo>
                  <a:pt x="24" y="1"/>
                </a:lnTo>
                <a:lnTo>
                  <a:pt x="23" y="5"/>
                </a:lnTo>
                <a:lnTo>
                  <a:pt x="23" y="6"/>
                </a:lnTo>
                <a:lnTo>
                  <a:pt x="24" y="6"/>
                </a:lnTo>
                <a:lnTo>
                  <a:pt x="24" y="10"/>
                </a:lnTo>
                <a:lnTo>
                  <a:pt x="25" y="12"/>
                </a:lnTo>
                <a:lnTo>
                  <a:pt x="28" y="17"/>
                </a:lnTo>
                <a:lnTo>
                  <a:pt x="25" y="18"/>
                </a:lnTo>
                <a:lnTo>
                  <a:pt x="27" y="20"/>
                </a:lnTo>
                <a:lnTo>
                  <a:pt x="24" y="22"/>
                </a:lnTo>
                <a:lnTo>
                  <a:pt x="24" y="20"/>
                </a:lnTo>
                <a:lnTo>
                  <a:pt x="25" y="19"/>
                </a:lnTo>
                <a:lnTo>
                  <a:pt x="25" y="18"/>
                </a:lnTo>
                <a:lnTo>
                  <a:pt x="27" y="17"/>
                </a:lnTo>
                <a:lnTo>
                  <a:pt x="25" y="15"/>
                </a:lnTo>
                <a:lnTo>
                  <a:pt x="25" y="13"/>
                </a:lnTo>
                <a:lnTo>
                  <a:pt x="24" y="10"/>
                </a:lnTo>
                <a:lnTo>
                  <a:pt x="23" y="6"/>
                </a:lnTo>
                <a:lnTo>
                  <a:pt x="19" y="6"/>
                </a:lnTo>
                <a:lnTo>
                  <a:pt x="19" y="4"/>
                </a:lnTo>
                <a:lnTo>
                  <a:pt x="23" y="1"/>
                </a:lnTo>
                <a:lnTo>
                  <a:pt x="19" y="0"/>
                </a:lnTo>
                <a:lnTo>
                  <a:pt x="19" y="2"/>
                </a:lnTo>
                <a:lnTo>
                  <a:pt x="16" y="2"/>
                </a:lnTo>
                <a:cubicBezTo>
                  <a:pt x="16" y="1"/>
                  <a:pt x="17" y="0"/>
                  <a:pt x="19" y="0"/>
                </a:cubicBezTo>
                <a:close/>
                <a:moveTo>
                  <a:pt x="19" y="25"/>
                </a:moveTo>
                <a:lnTo>
                  <a:pt x="19" y="24"/>
                </a:lnTo>
                <a:lnTo>
                  <a:pt x="24" y="24"/>
                </a:lnTo>
                <a:lnTo>
                  <a:pt x="19" y="25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3" name="Freeform 3769">
            <a:extLst>
              <a:ext uri="{FF2B5EF4-FFF2-40B4-BE49-F238E27FC236}">
                <a16:creationId xmlns:a16="http://schemas.microsoft.com/office/drawing/2014/main" id="{6588FD84-AA15-874E-A932-D4F2F588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3413"/>
            <a:ext cx="9525" cy="7937"/>
          </a:xfrm>
          <a:custGeom>
            <a:avLst/>
            <a:gdLst>
              <a:gd name="T0" fmla="*/ 124531 w 27"/>
              <a:gd name="T1" fmla="*/ 1171429 h 22"/>
              <a:gd name="T2" fmla="*/ 0 w 27"/>
              <a:gd name="T3" fmla="*/ 1171429 h 22"/>
              <a:gd name="T4" fmla="*/ 124531 w 27"/>
              <a:gd name="T5" fmla="*/ 781073 h 22"/>
              <a:gd name="T6" fmla="*/ 497769 w 27"/>
              <a:gd name="T7" fmla="*/ 781073 h 22"/>
              <a:gd name="T8" fmla="*/ 497769 w 27"/>
              <a:gd name="T9" fmla="*/ 390356 h 22"/>
              <a:gd name="T10" fmla="*/ 746831 w 27"/>
              <a:gd name="T11" fmla="*/ 260478 h 22"/>
              <a:gd name="T12" fmla="*/ 871008 w 27"/>
              <a:gd name="T13" fmla="*/ 260478 h 22"/>
              <a:gd name="T14" fmla="*/ 746831 w 27"/>
              <a:gd name="T15" fmla="*/ 390356 h 22"/>
              <a:gd name="T16" fmla="*/ 746831 w 27"/>
              <a:gd name="T17" fmla="*/ 520595 h 22"/>
              <a:gd name="T18" fmla="*/ 871008 w 27"/>
              <a:gd name="T19" fmla="*/ 650834 h 22"/>
              <a:gd name="T20" fmla="*/ 746831 w 27"/>
              <a:gd name="T21" fmla="*/ 781073 h 22"/>
              <a:gd name="T22" fmla="*/ 746831 w 27"/>
              <a:gd name="T23" fmla="*/ 1041190 h 22"/>
              <a:gd name="T24" fmla="*/ 746831 w 27"/>
              <a:gd name="T25" fmla="*/ 1171429 h 22"/>
              <a:gd name="T26" fmla="*/ 871008 w 27"/>
              <a:gd name="T27" fmla="*/ 1171429 h 22"/>
              <a:gd name="T28" fmla="*/ 1120069 w 27"/>
              <a:gd name="T29" fmla="*/ 1431907 h 22"/>
              <a:gd name="T30" fmla="*/ 1120069 w 27"/>
              <a:gd name="T31" fmla="*/ 1561785 h 22"/>
              <a:gd name="T32" fmla="*/ 1120069 w 27"/>
              <a:gd name="T33" fmla="*/ 1561785 h 22"/>
              <a:gd name="T34" fmla="*/ 1244600 w 27"/>
              <a:gd name="T35" fmla="*/ 1822263 h 22"/>
              <a:gd name="T36" fmla="*/ 1493308 w 27"/>
              <a:gd name="T37" fmla="*/ 1822263 h 22"/>
              <a:gd name="T38" fmla="*/ 1493308 w 27"/>
              <a:gd name="T39" fmla="*/ 2212619 h 22"/>
              <a:gd name="T40" fmla="*/ 1742369 w 27"/>
              <a:gd name="T41" fmla="*/ 2342858 h 22"/>
              <a:gd name="T42" fmla="*/ 1866900 w 27"/>
              <a:gd name="T43" fmla="*/ 2342858 h 22"/>
              <a:gd name="T44" fmla="*/ 1991078 w 27"/>
              <a:gd name="T45" fmla="*/ 2082380 h 22"/>
              <a:gd name="T46" fmla="*/ 1991078 w 27"/>
              <a:gd name="T47" fmla="*/ 1692024 h 22"/>
              <a:gd name="T48" fmla="*/ 2240139 w 27"/>
              <a:gd name="T49" fmla="*/ 1692024 h 22"/>
              <a:gd name="T50" fmla="*/ 2240139 w 27"/>
              <a:gd name="T51" fmla="*/ 1171429 h 22"/>
              <a:gd name="T52" fmla="*/ 2364669 w 27"/>
              <a:gd name="T53" fmla="*/ 1171429 h 22"/>
              <a:gd name="T54" fmla="*/ 2862439 w 27"/>
              <a:gd name="T55" fmla="*/ 650834 h 22"/>
              <a:gd name="T56" fmla="*/ 2364669 w 27"/>
              <a:gd name="T57" fmla="*/ 520595 h 22"/>
              <a:gd name="T58" fmla="*/ 2364669 w 27"/>
              <a:gd name="T59" fmla="*/ 390356 h 22"/>
              <a:gd name="T60" fmla="*/ 2240139 w 27"/>
              <a:gd name="T61" fmla="*/ 0 h 22"/>
              <a:gd name="T62" fmla="*/ 2364669 w 27"/>
              <a:gd name="T63" fmla="*/ 0 h 22"/>
              <a:gd name="T64" fmla="*/ 2862439 w 27"/>
              <a:gd name="T65" fmla="*/ 0 h 22"/>
              <a:gd name="T66" fmla="*/ 2986969 w 27"/>
              <a:gd name="T67" fmla="*/ 520595 h 22"/>
              <a:gd name="T68" fmla="*/ 3235678 w 27"/>
              <a:gd name="T69" fmla="*/ 910951 h 22"/>
              <a:gd name="T70" fmla="*/ 3235678 w 27"/>
              <a:gd name="T71" fmla="*/ 1041190 h 22"/>
              <a:gd name="T72" fmla="*/ 2986969 w 27"/>
              <a:gd name="T73" fmla="*/ 1041190 h 22"/>
              <a:gd name="T74" fmla="*/ 2862439 w 27"/>
              <a:gd name="T75" fmla="*/ 1431907 h 22"/>
              <a:gd name="T76" fmla="*/ 2862439 w 27"/>
              <a:gd name="T77" fmla="*/ 2082380 h 22"/>
              <a:gd name="T78" fmla="*/ 2862439 w 27"/>
              <a:gd name="T79" fmla="*/ 2342858 h 22"/>
              <a:gd name="T80" fmla="*/ 2364669 w 27"/>
              <a:gd name="T81" fmla="*/ 2082380 h 22"/>
              <a:gd name="T82" fmla="*/ 1991078 w 27"/>
              <a:gd name="T83" fmla="*/ 2342858 h 22"/>
              <a:gd name="T84" fmla="*/ 1991078 w 27"/>
              <a:gd name="T85" fmla="*/ 2473097 h 22"/>
              <a:gd name="T86" fmla="*/ 2240139 w 27"/>
              <a:gd name="T87" fmla="*/ 2602975 h 22"/>
              <a:gd name="T88" fmla="*/ 1991078 w 27"/>
              <a:gd name="T89" fmla="*/ 2733214 h 22"/>
              <a:gd name="T90" fmla="*/ 1866900 w 27"/>
              <a:gd name="T91" fmla="*/ 2473097 h 22"/>
              <a:gd name="T92" fmla="*/ 1742369 w 27"/>
              <a:gd name="T93" fmla="*/ 2473097 h 22"/>
              <a:gd name="T94" fmla="*/ 1493308 w 27"/>
              <a:gd name="T95" fmla="*/ 2602975 h 22"/>
              <a:gd name="T96" fmla="*/ 1244600 w 27"/>
              <a:gd name="T97" fmla="*/ 2733214 h 22"/>
              <a:gd name="T98" fmla="*/ 1120069 w 27"/>
              <a:gd name="T99" fmla="*/ 2733214 h 22"/>
              <a:gd name="T100" fmla="*/ 1120069 w 27"/>
              <a:gd name="T101" fmla="*/ 2602975 h 22"/>
              <a:gd name="T102" fmla="*/ 1120069 w 27"/>
              <a:gd name="T103" fmla="*/ 2082380 h 22"/>
              <a:gd name="T104" fmla="*/ 746831 w 27"/>
              <a:gd name="T105" fmla="*/ 2082380 h 22"/>
              <a:gd name="T106" fmla="*/ 746831 w 27"/>
              <a:gd name="T107" fmla="*/ 2342858 h 22"/>
              <a:gd name="T108" fmla="*/ 497769 w 27"/>
              <a:gd name="T109" fmla="*/ 2342858 h 22"/>
              <a:gd name="T110" fmla="*/ 497769 w 27"/>
              <a:gd name="T111" fmla="*/ 1692024 h 22"/>
              <a:gd name="T112" fmla="*/ 497769 w 27"/>
              <a:gd name="T113" fmla="*/ 1171429 h 22"/>
              <a:gd name="T114" fmla="*/ 124531 w 27"/>
              <a:gd name="T115" fmla="*/ 1171429 h 2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7" h="22">
                <a:moveTo>
                  <a:pt x="1" y="9"/>
                </a:moveTo>
                <a:lnTo>
                  <a:pt x="0" y="9"/>
                </a:lnTo>
                <a:lnTo>
                  <a:pt x="1" y="6"/>
                </a:lnTo>
                <a:lnTo>
                  <a:pt x="4" y="6"/>
                </a:lnTo>
                <a:lnTo>
                  <a:pt x="4" y="3"/>
                </a:lnTo>
                <a:lnTo>
                  <a:pt x="6" y="2"/>
                </a:lnTo>
                <a:lnTo>
                  <a:pt x="7" y="2"/>
                </a:lnTo>
                <a:lnTo>
                  <a:pt x="6" y="3"/>
                </a:lnTo>
                <a:lnTo>
                  <a:pt x="6" y="4"/>
                </a:lnTo>
                <a:lnTo>
                  <a:pt x="7" y="5"/>
                </a:lnTo>
                <a:lnTo>
                  <a:pt x="6" y="6"/>
                </a:lnTo>
                <a:lnTo>
                  <a:pt x="6" y="8"/>
                </a:lnTo>
                <a:lnTo>
                  <a:pt x="6" y="9"/>
                </a:lnTo>
                <a:cubicBezTo>
                  <a:pt x="7" y="9"/>
                  <a:pt x="7" y="9"/>
                  <a:pt x="7" y="9"/>
                </a:cubicBezTo>
                <a:lnTo>
                  <a:pt x="9" y="11"/>
                </a:lnTo>
                <a:lnTo>
                  <a:pt x="9" y="12"/>
                </a:lnTo>
                <a:lnTo>
                  <a:pt x="10" y="14"/>
                </a:lnTo>
                <a:lnTo>
                  <a:pt x="12" y="14"/>
                </a:lnTo>
                <a:lnTo>
                  <a:pt x="12" y="17"/>
                </a:lnTo>
                <a:lnTo>
                  <a:pt x="14" y="18"/>
                </a:lnTo>
                <a:lnTo>
                  <a:pt x="15" y="18"/>
                </a:lnTo>
                <a:lnTo>
                  <a:pt x="16" y="16"/>
                </a:lnTo>
                <a:lnTo>
                  <a:pt x="16" y="13"/>
                </a:lnTo>
                <a:lnTo>
                  <a:pt x="18" y="13"/>
                </a:lnTo>
                <a:lnTo>
                  <a:pt x="18" y="9"/>
                </a:lnTo>
                <a:lnTo>
                  <a:pt x="19" y="9"/>
                </a:lnTo>
                <a:lnTo>
                  <a:pt x="23" y="5"/>
                </a:lnTo>
                <a:lnTo>
                  <a:pt x="19" y="4"/>
                </a:lnTo>
                <a:lnTo>
                  <a:pt x="19" y="3"/>
                </a:lnTo>
                <a:lnTo>
                  <a:pt x="18" y="0"/>
                </a:lnTo>
                <a:lnTo>
                  <a:pt x="19" y="0"/>
                </a:lnTo>
                <a:lnTo>
                  <a:pt x="23" y="0"/>
                </a:lnTo>
                <a:lnTo>
                  <a:pt x="24" y="4"/>
                </a:lnTo>
                <a:lnTo>
                  <a:pt x="26" y="7"/>
                </a:lnTo>
                <a:lnTo>
                  <a:pt x="26" y="8"/>
                </a:lnTo>
                <a:lnTo>
                  <a:pt x="24" y="8"/>
                </a:lnTo>
                <a:lnTo>
                  <a:pt x="23" y="11"/>
                </a:lnTo>
                <a:lnTo>
                  <a:pt x="23" y="16"/>
                </a:lnTo>
                <a:lnTo>
                  <a:pt x="23" y="18"/>
                </a:lnTo>
                <a:lnTo>
                  <a:pt x="19" y="16"/>
                </a:lnTo>
                <a:lnTo>
                  <a:pt x="16" y="18"/>
                </a:lnTo>
                <a:lnTo>
                  <a:pt x="16" y="19"/>
                </a:lnTo>
                <a:lnTo>
                  <a:pt x="18" y="20"/>
                </a:lnTo>
                <a:lnTo>
                  <a:pt x="16" y="21"/>
                </a:lnTo>
                <a:lnTo>
                  <a:pt x="15" y="19"/>
                </a:lnTo>
                <a:lnTo>
                  <a:pt x="14" y="19"/>
                </a:lnTo>
                <a:lnTo>
                  <a:pt x="12" y="20"/>
                </a:lnTo>
                <a:lnTo>
                  <a:pt x="10" y="21"/>
                </a:lnTo>
                <a:lnTo>
                  <a:pt x="9" y="21"/>
                </a:lnTo>
                <a:lnTo>
                  <a:pt x="9" y="20"/>
                </a:lnTo>
                <a:lnTo>
                  <a:pt x="9" y="16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4" y="13"/>
                </a:lnTo>
                <a:lnTo>
                  <a:pt x="4" y="9"/>
                </a:lnTo>
                <a:lnTo>
                  <a:pt x="1" y="9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4" name="Freeform 3770">
            <a:extLst>
              <a:ext uri="{FF2B5EF4-FFF2-40B4-BE49-F238E27FC236}">
                <a16:creationId xmlns:a16="http://schemas.microsoft.com/office/drawing/2014/main" id="{67D46442-C926-DE4D-9715-D5983A62D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3413"/>
            <a:ext cx="9525" cy="7937"/>
          </a:xfrm>
          <a:custGeom>
            <a:avLst/>
            <a:gdLst>
              <a:gd name="T0" fmla="*/ 939312 w 26"/>
              <a:gd name="T1" fmla="*/ 1905225 h 23"/>
              <a:gd name="T2" fmla="*/ 805229 w 26"/>
              <a:gd name="T3" fmla="*/ 2262735 h 23"/>
              <a:gd name="T4" fmla="*/ 536697 w 26"/>
              <a:gd name="T5" fmla="*/ 1548060 h 23"/>
              <a:gd name="T6" fmla="*/ 805229 w 26"/>
              <a:gd name="T7" fmla="*/ 1905225 h 23"/>
              <a:gd name="T8" fmla="*/ 1207843 w 26"/>
              <a:gd name="T9" fmla="*/ 1905225 h 23"/>
              <a:gd name="T10" fmla="*/ 1207843 w 26"/>
              <a:gd name="T11" fmla="*/ 2381790 h 23"/>
              <a:gd name="T12" fmla="*/ 1610458 w 26"/>
              <a:gd name="T13" fmla="*/ 2619900 h 23"/>
              <a:gd name="T14" fmla="*/ 939312 w 26"/>
              <a:gd name="T15" fmla="*/ 2500845 h 23"/>
              <a:gd name="T16" fmla="*/ 0 w 26"/>
              <a:gd name="T17" fmla="*/ 1190895 h 23"/>
              <a:gd name="T18" fmla="*/ 536697 w 26"/>
              <a:gd name="T19" fmla="*/ 595275 h 23"/>
              <a:gd name="T20" fmla="*/ 1207843 w 26"/>
              <a:gd name="T21" fmla="*/ 714675 h 23"/>
              <a:gd name="T22" fmla="*/ 805229 w 26"/>
              <a:gd name="T23" fmla="*/ 952785 h 23"/>
              <a:gd name="T24" fmla="*/ 1207843 w 26"/>
              <a:gd name="T25" fmla="*/ 1429005 h 23"/>
              <a:gd name="T26" fmla="*/ 1341926 w 26"/>
              <a:gd name="T27" fmla="*/ 1667115 h 23"/>
              <a:gd name="T28" fmla="*/ 1744907 w 26"/>
              <a:gd name="T29" fmla="*/ 2143680 h 23"/>
              <a:gd name="T30" fmla="*/ 2147521 w 26"/>
              <a:gd name="T31" fmla="*/ 1905225 h 23"/>
              <a:gd name="T32" fmla="*/ 2415687 w 26"/>
              <a:gd name="T33" fmla="*/ 1548060 h 23"/>
              <a:gd name="T34" fmla="*/ 2550136 w 26"/>
              <a:gd name="T35" fmla="*/ 1071840 h 23"/>
              <a:gd name="T36" fmla="*/ 2147521 w 26"/>
              <a:gd name="T37" fmla="*/ 119055 h 23"/>
              <a:gd name="T38" fmla="*/ 3220915 w 26"/>
              <a:gd name="T39" fmla="*/ 0 h 23"/>
              <a:gd name="T40" fmla="*/ 3086833 w 26"/>
              <a:gd name="T41" fmla="*/ 119055 h 23"/>
              <a:gd name="T42" fmla="*/ 2415687 w 26"/>
              <a:gd name="T43" fmla="*/ 119055 h 23"/>
              <a:gd name="T44" fmla="*/ 3086833 w 26"/>
              <a:gd name="T45" fmla="*/ 1190895 h 23"/>
              <a:gd name="T46" fmla="*/ 3086833 w 26"/>
              <a:gd name="T47" fmla="*/ 1190895 h 23"/>
              <a:gd name="T48" fmla="*/ 3355364 w 26"/>
              <a:gd name="T49" fmla="*/ 952785 h 23"/>
              <a:gd name="T50" fmla="*/ 3086833 w 26"/>
              <a:gd name="T51" fmla="*/ 1309950 h 23"/>
              <a:gd name="T52" fmla="*/ 3220915 w 26"/>
              <a:gd name="T53" fmla="*/ 2143680 h 23"/>
              <a:gd name="T54" fmla="*/ 2550136 w 26"/>
              <a:gd name="T55" fmla="*/ 1905225 h 23"/>
              <a:gd name="T56" fmla="*/ 2147521 w 26"/>
              <a:gd name="T57" fmla="*/ 1667115 h 23"/>
              <a:gd name="T58" fmla="*/ 2147521 w 26"/>
              <a:gd name="T59" fmla="*/ 2143680 h 23"/>
              <a:gd name="T60" fmla="*/ 1744907 w 26"/>
              <a:gd name="T61" fmla="*/ 2262735 h 23"/>
              <a:gd name="T62" fmla="*/ 1341926 w 26"/>
              <a:gd name="T63" fmla="*/ 1667115 h 23"/>
              <a:gd name="T64" fmla="*/ 939312 w 26"/>
              <a:gd name="T65" fmla="*/ 1548060 h 23"/>
              <a:gd name="T66" fmla="*/ 805229 w 26"/>
              <a:gd name="T67" fmla="*/ 1190895 h 23"/>
              <a:gd name="T68" fmla="*/ 536697 w 26"/>
              <a:gd name="T69" fmla="*/ 714675 h 23"/>
              <a:gd name="T70" fmla="*/ 134083 w 26"/>
              <a:gd name="T71" fmla="*/ 1071840 h 23"/>
              <a:gd name="T72" fmla="*/ 536697 w 26"/>
              <a:gd name="T73" fmla="*/ 1190895 h 23"/>
              <a:gd name="T74" fmla="*/ 536697 w 26"/>
              <a:gd name="T75" fmla="*/ 357165 h 23"/>
              <a:gd name="T76" fmla="*/ 939312 w 26"/>
              <a:gd name="T77" fmla="*/ 119055 h 23"/>
              <a:gd name="T78" fmla="*/ 805229 w 26"/>
              <a:gd name="T79" fmla="*/ 357165 h 23"/>
              <a:gd name="T80" fmla="*/ 2147521 w 26"/>
              <a:gd name="T81" fmla="*/ 2619900 h 23"/>
              <a:gd name="T82" fmla="*/ 2147521 w 26"/>
              <a:gd name="T83" fmla="*/ 2381790 h 23"/>
              <a:gd name="T84" fmla="*/ 2147521 w 26"/>
              <a:gd name="T85" fmla="*/ 2262735 h 23"/>
              <a:gd name="T86" fmla="*/ 2550136 w 26"/>
              <a:gd name="T87" fmla="*/ 2381790 h 23"/>
              <a:gd name="T88" fmla="*/ 3355364 w 26"/>
              <a:gd name="T89" fmla="*/ 833730 h 23"/>
              <a:gd name="T90" fmla="*/ 3220915 w 26"/>
              <a:gd name="T91" fmla="*/ 476220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6" h="23">
                <a:moveTo>
                  <a:pt x="7" y="21"/>
                </a:moveTo>
                <a:lnTo>
                  <a:pt x="7" y="16"/>
                </a:lnTo>
                <a:lnTo>
                  <a:pt x="6" y="18"/>
                </a:lnTo>
                <a:lnTo>
                  <a:pt x="6" y="19"/>
                </a:lnTo>
                <a:lnTo>
                  <a:pt x="4" y="19"/>
                </a:lnTo>
                <a:lnTo>
                  <a:pt x="4" y="13"/>
                </a:lnTo>
                <a:lnTo>
                  <a:pt x="6" y="18"/>
                </a:lnTo>
                <a:lnTo>
                  <a:pt x="6" y="16"/>
                </a:lnTo>
                <a:lnTo>
                  <a:pt x="7" y="16"/>
                </a:lnTo>
                <a:lnTo>
                  <a:pt x="9" y="16"/>
                </a:lnTo>
                <a:lnTo>
                  <a:pt x="9" y="19"/>
                </a:lnTo>
                <a:lnTo>
                  <a:pt x="9" y="20"/>
                </a:lnTo>
                <a:lnTo>
                  <a:pt x="12" y="20"/>
                </a:lnTo>
                <a:lnTo>
                  <a:pt x="12" y="22"/>
                </a:lnTo>
                <a:lnTo>
                  <a:pt x="7" y="22"/>
                </a:lnTo>
                <a:lnTo>
                  <a:pt x="7" y="21"/>
                </a:lnTo>
                <a:close/>
                <a:moveTo>
                  <a:pt x="1" y="10"/>
                </a:moveTo>
                <a:lnTo>
                  <a:pt x="0" y="10"/>
                </a:lnTo>
                <a:lnTo>
                  <a:pt x="1" y="6"/>
                </a:lnTo>
                <a:lnTo>
                  <a:pt x="4" y="5"/>
                </a:lnTo>
                <a:lnTo>
                  <a:pt x="7" y="4"/>
                </a:lnTo>
                <a:lnTo>
                  <a:pt x="9" y="6"/>
                </a:lnTo>
                <a:lnTo>
                  <a:pt x="6" y="6"/>
                </a:lnTo>
                <a:lnTo>
                  <a:pt x="6" y="8"/>
                </a:lnTo>
                <a:lnTo>
                  <a:pt x="9" y="9"/>
                </a:lnTo>
                <a:lnTo>
                  <a:pt x="9" y="12"/>
                </a:lnTo>
                <a:lnTo>
                  <a:pt x="10" y="13"/>
                </a:lnTo>
                <a:lnTo>
                  <a:pt x="10" y="14"/>
                </a:lnTo>
                <a:cubicBezTo>
                  <a:pt x="12" y="14"/>
                  <a:pt x="12" y="17"/>
                  <a:pt x="12" y="17"/>
                </a:cubicBezTo>
                <a:lnTo>
                  <a:pt x="13" y="18"/>
                </a:lnTo>
                <a:lnTo>
                  <a:pt x="15" y="18"/>
                </a:lnTo>
                <a:cubicBezTo>
                  <a:pt x="15" y="16"/>
                  <a:pt x="15" y="16"/>
                  <a:pt x="16" y="16"/>
                </a:cubicBezTo>
                <a:cubicBezTo>
                  <a:pt x="15" y="16"/>
                  <a:pt x="16" y="13"/>
                  <a:pt x="16" y="13"/>
                </a:cubicBezTo>
                <a:lnTo>
                  <a:pt x="18" y="13"/>
                </a:lnTo>
                <a:lnTo>
                  <a:pt x="18" y="9"/>
                </a:lnTo>
                <a:lnTo>
                  <a:pt x="19" y="9"/>
                </a:lnTo>
                <a:lnTo>
                  <a:pt x="19" y="3"/>
                </a:lnTo>
                <a:lnTo>
                  <a:pt x="16" y="1"/>
                </a:lnTo>
                <a:lnTo>
                  <a:pt x="19" y="0"/>
                </a:lnTo>
                <a:lnTo>
                  <a:pt x="24" y="0"/>
                </a:lnTo>
                <a:lnTo>
                  <a:pt x="24" y="4"/>
                </a:lnTo>
                <a:lnTo>
                  <a:pt x="23" y="1"/>
                </a:lnTo>
                <a:lnTo>
                  <a:pt x="19" y="0"/>
                </a:lnTo>
                <a:lnTo>
                  <a:pt x="18" y="1"/>
                </a:lnTo>
                <a:lnTo>
                  <a:pt x="19" y="3"/>
                </a:lnTo>
                <a:lnTo>
                  <a:pt x="23" y="10"/>
                </a:lnTo>
                <a:cubicBezTo>
                  <a:pt x="19" y="10"/>
                  <a:pt x="19" y="11"/>
                  <a:pt x="19" y="11"/>
                </a:cubicBezTo>
                <a:lnTo>
                  <a:pt x="23" y="10"/>
                </a:lnTo>
                <a:lnTo>
                  <a:pt x="24" y="8"/>
                </a:lnTo>
                <a:lnTo>
                  <a:pt x="25" y="8"/>
                </a:lnTo>
                <a:lnTo>
                  <a:pt x="24" y="9"/>
                </a:lnTo>
                <a:lnTo>
                  <a:pt x="23" y="11"/>
                </a:lnTo>
                <a:lnTo>
                  <a:pt x="23" y="16"/>
                </a:lnTo>
                <a:cubicBezTo>
                  <a:pt x="23" y="16"/>
                  <a:pt x="24" y="17"/>
                  <a:pt x="24" y="18"/>
                </a:cubicBezTo>
                <a:lnTo>
                  <a:pt x="23" y="18"/>
                </a:lnTo>
                <a:lnTo>
                  <a:pt x="19" y="16"/>
                </a:lnTo>
                <a:lnTo>
                  <a:pt x="19" y="13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18"/>
                </a:lnTo>
                <a:lnTo>
                  <a:pt x="13" y="19"/>
                </a:lnTo>
                <a:cubicBezTo>
                  <a:pt x="10" y="18"/>
                  <a:pt x="10" y="18"/>
                  <a:pt x="10" y="17"/>
                </a:cubicBezTo>
                <a:lnTo>
                  <a:pt x="10" y="14"/>
                </a:lnTo>
                <a:cubicBezTo>
                  <a:pt x="9" y="16"/>
                  <a:pt x="9" y="16"/>
                  <a:pt x="9" y="13"/>
                </a:cubicBezTo>
                <a:lnTo>
                  <a:pt x="7" y="13"/>
                </a:lnTo>
                <a:lnTo>
                  <a:pt x="7" y="11"/>
                </a:lnTo>
                <a:lnTo>
                  <a:pt x="6" y="10"/>
                </a:lnTo>
                <a:lnTo>
                  <a:pt x="6" y="9"/>
                </a:lnTo>
                <a:cubicBezTo>
                  <a:pt x="4" y="9"/>
                  <a:pt x="4" y="9"/>
                  <a:pt x="4" y="6"/>
                </a:cubicBezTo>
                <a:lnTo>
                  <a:pt x="1" y="7"/>
                </a:lnTo>
                <a:lnTo>
                  <a:pt x="1" y="9"/>
                </a:lnTo>
                <a:lnTo>
                  <a:pt x="4" y="9"/>
                </a:lnTo>
                <a:lnTo>
                  <a:pt x="4" y="10"/>
                </a:lnTo>
                <a:lnTo>
                  <a:pt x="1" y="10"/>
                </a:lnTo>
                <a:close/>
                <a:moveTo>
                  <a:pt x="4" y="3"/>
                </a:moveTo>
                <a:lnTo>
                  <a:pt x="4" y="1"/>
                </a:lnTo>
                <a:lnTo>
                  <a:pt x="7" y="1"/>
                </a:lnTo>
                <a:lnTo>
                  <a:pt x="6" y="4"/>
                </a:lnTo>
                <a:lnTo>
                  <a:pt x="6" y="3"/>
                </a:lnTo>
                <a:lnTo>
                  <a:pt x="4" y="3"/>
                </a:lnTo>
                <a:close/>
                <a:moveTo>
                  <a:pt x="16" y="22"/>
                </a:moveTo>
                <a:lnTo>
                  <a:pt x="15" y="19"/>
                </a:lnTo>
                <a:cubicBezTo>
                  <a:pt x="16" y="19"/>
                  <a:pt x="16" y="20"/>
                  <a:pt x="16" y="20"/>
                </a:cubicBezTo>
                <a:lnTo>
                  <a:pt x="18" y="20"/>
                </a:lnTo>
                <a:lnTo>
                  <a:pt x="16" y="19"/>
                </a:lnTo>
                <a:lnTo>
                  <a:pt x="16" y="18"/>
                </a:lnTo>
                <a:lnTo>
                  <a:pt x="19" y="20"/>
                </a:lnTo>
                <a:lnTo>
                  <a:pt x="16" y="22"/>
                </a:lnTo>
                <a:close/>
                <a:moveTo>
                  <a:pt x="25" y="7"/>
                </a:moveTo>
                <a:lnTo>
                  <a:pt x="25" y="8"/>
                </a:lnTo>
                <a:lnTo>
                  <a:pt x="24" y="4"/>
                </a:lnTo>
                <a:lnTo>
                  <a:pt x="25" y="7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5" name="Freeform 3771">
            <a:extLst>
              <a:ext uri="{FF2B5EF4-FFF2-40B4-BE49-F238E27FC236}">
                <a16:creationId xmlns:a16="http://schemas.microsoft.com/office/drawing/2014/main" id="{2A45ACF4-B708-404C-B129-68C81335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3176588"/>
            <a:ext cx="1588" cy="1587"/>
          </a:xfrm>
          <a:custGeom>
            <a:avLst/>
            <a:gdLst>
              <a:gd name="T0" fmla="*/ 0 w 4"/>
              <a:gd name="T1" fmla="*/ 210013 h 6"/>
              <a:gd name="T2" fmla="*/ 157609 w 4"/>
              <a:gd name="T3" fmla="*/ 139921 h 6"/>
              <a:gd name="T4" fmla="*/ 0 w 4"/>
              <a:gd name="T5" fmla="*/ 349934 h 6"/>
              <a:gd name="T6" fmla="*/ 0 w 4"/>
              <a:gd name="T7" fmla="*/ 210013 h 6"/>
              <a:gd name="T8" fmla="*/ 0 w 4"/>
              <a:gd name="T9" fmla="*/ 70093 h 6"/>
              <a:gd name="T10" fmla="*/ 157609 w 4"/>
              <a:gd name="T11" fmla="*/ 0 h 6"/>
              <a:gd name="T12" fmla="*/ 472827 w 4"/>
              <a:gd name="T13" fmla="*/ 0 h 6"/>
              <a:gd name="T14" fmla="*/ 157609 w 4"/>
              <a:gd name="T15" fmla="*/ 70093 h 6"/>
              <a:gd name="T16" fmla="*/ 157609 w 4"/>
              <a:gd name="T17" fmla="*/ 139921 h 6"/>
              <a:gd name="T18" fmla="*/ 0 w 4"/>
              <a:gd name="T19" fmla="*/ 70093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6">
                <a:moveTo>
                  <a:pt x="0" y="3"/>
                </a:moveTo>
                <a:lnTo>
                  <a:pt x="1" y="2"/>
                </a:lnTo>
                <a:lnTo>
                  <a:pt x="0" y="5"/>
                </a:lnTo>
                <a:lnTo>
                  <a:pt x="0" y="3"/>
                </a:lnTo>
                <a:close/>
                <a:moveTo>
                  <a:pt x="0" y="1"/>
                </a:moveTo>
                <a:lnTo>
                  <a:pt x="1" y="0"/>
                </a:lnTo>
                <a:lnTo>
                  <a:pt x="3" y="0"/>
                </a:lnTo>
                <a:lnTo>
                  <a:pt x="1" y="1"/>
                </a:lnTo>
                <a:lnTo>
                  <a:pt x="1" y="2"/>
                </a:lnTo>
                <a:lnTo>
                  <a:pt x="0" y="1"/>
                </a:lnTo>
                <a:close/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6" name="Freeform 3772">
            <a:extLst>
              <a:ext uri="{FF2B5EF4-FFF2-40B4-BE49-F238E27FC236}">
                <a16:creationId xmlns:a16="http://schemas.microsoft.com/office/drawing/2014/main" id="{0CA0D42C-5F81-064C-95C1-0B8E786E0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6588"/>
            <a:ext cx="3175" cy="1587"/>
          </a:xfrm>
          <a:custGeom>
            <a:avLst/>
            <a:gdLst>
              <a:gd name="T0" fmla="*/ 0 w 7"/>
              <a:gd name="T1" fmla="*/ 403098 h 5"/>
              <a:gd name="T2" fmla="*/ 411389 w 7"/>
              <a:gd name="T3" fmla="*/ 201549 h 5"/>
              <a:gd name="T4" fmla="*/ 411389 w 7"/>
              <a:gd name="T5" fmla="*/ 100616 h 5"/>
              <a:gd name="T6" fmla="*/ 411389 w 7"/>
              <a:gd name="T7" fmla="*/ 0 h 5"/>
              <a:gd name="T8" fmla="*/ 617311 w 7"/>
              <a:gd name="T9" fmla="*/ 100616 h 5"/>
              <a:gd name="T10" fmla="*/ 617311 w 7"/>
              <a:gd name="T11" fmla="*/ 100616 h 5"/>
              <a:gd name="T12" fmla="*/ 1234168 w 7"/>
              <a:gd name="T13" fmla="*/ 100616 h 5"/>
              <a:gd name="T14" fmla="*/ 617311 w 7"/>
              <a:gd name="T15" fmla="*/ 201549 h 5"/>
              <a:gd name="T16" fmla="*/ 0 w 7"/>
              <a:gd name="T17" fmla="*/ 403098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0" y="4"/>
                </a:move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3" y="1"/>
                </a:lnTo>
                <a:lnTo>
                  <a:pt x="6" y="1"/>
                </a:lnTo>
                <a:cubicBezTo>
                  <a:pt x="6" y="4"/>
                  <a:pt x="6" y="4"/>
                  <a:pt x="3" y="2"/>
                </a:cubicBezTo>
                <a:lnTo>
                  <a:pt x="0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7" name="Freeform 3773">
            <a:extLst>
              <a:ext uri="{FF2B5EF4-FFF2-40B4-BE49-F238E27FC236}">
                <a16:creationId xmlns:a16="http://schemas.microsoft.com/office/drawing/2014/main" id="{0D29793C-186C-9D4B-96CD-84D3FD25A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3413"/>
            <a:ext cx="4762" cy="3175"/>
          </a:xfrm>
          <a:custGeom>
            <a:avLst/>
            <a:gdLst>
              <a:gd name="T0" fmla="*/ 1610289 w 13"/>
              <a:gd name="T1" fmla="*/ 411389 h 7"/>
              <a:gd name="T2" fmla="*/ 1475854 w 13"/>
              <a:gd name="T3" fmla="*/ 617311 h 7"/>
              <a:gd name="T4" fmla="*/ 1207716 w 13"/>
              <a:gd name="T5" fmla="*/ 1028700 h 7"/>
              <a:gd name="T6" fmla="*/ 1073282 w 13"/>
              <a:gd name="T7" fmla="*/ 1028700 h 7"/>
              <a:gd name="T8" fmla="*/ 805144 w 13"/>
              <a:gd name="T9" fmla="*/ 617311 h 7"/>
              <a:gd name="T10" fmla="*/ 671076 w 13"/>
              <a:gd name="T11" fmla="*/ 617311 h 7"/>
              <a:gd name="T12" fmla="*/ 402572 w 13"/>
              <a:gd name="T13" fmla="*/ 1234168 h 7"/>
              <a:gd name="T14" fmla="*/ 268504 w 13"/>
              <a:gd name="T15" fmla="*/ 1234168 h 7"/>
              <a:gd name="T16" fmla="*/ 0 w 13"/>
              <a:gd name="T17" fmla="*/ 822779 h 7"/>
              <a:gd name="T18" fmla="*/ 0 w 13"/>
              <a:gd name="T19" fmla="*/ 617311 h 7"/>
              <a:gd name="T20" fmla="*/ 671076 w 13"/>
              <a:gd name="T21" fmla="*/ 617311 h 7"/>
              <a:gd name="T22" fmla="*/ 671076 w 13"/>
              <a:gd name="T23" fmla="*/ 0 h 7"/>
              <a:gd name="T24" fmla="*/ 671076 w 13"/>
              <a:gd name="T25" fmla="*/ 0 h 7"/>
              <a:gd name="T26" fmla="*/ 805144 w 13"/>
              <a:gd name="T27" fmla="*/ 0 h 7"/>
              <a:gd name="T28" fmla="*/ 805144 w 13"/>
              <a:gd name="T29" fmla="*/ 0 h 7"/>
              <a:gd name="T30" fmla="*/ 805144 w 13"/>
              <a:gd name="T31" fmla="*/ 411389 h 7"/>
              <a:gd name="T32" fmla="*/ 1475854 w 13"/>
              <a:gd name="T33" fmla="*/ 411389 h 7"/>
              <a:gd name="T34" fmla="*/ 1610289 w 13"/>
              <a:gd name="T35" fmla="*/ 411389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7">
                <a:moveTo>
                  <a:pt x="12" y="2"/>
                </a:moveTo>
                <a:lnTo>
                  <a:pt x="11" y="3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5" y="3"/>
                </a:lnTo>
                <a:lnTo>
                  <a:pt x="3" y="6"/>
                </a:lnTo>
                <a:lnTo>
                  <a:pt x="2" y="6"/>
                </a:lnTo>
                <a:lnTo>
                  <a:pt x="0" y="4"/>
                </a:lnTo>
                <a:lnTo>
                  <a:pt x="0" y="3"/>
                </a:lnTo>
                <a:lnTo>
                  <a:pt x="5" y="3"/>
                </a:lnTo>
                <a:lnTo>
                  <a:pt x="5" y="0"/>
                </a:lnTo>
                <a:lnTo>
                  <a:pt x="6" y="0"/>
                </a:lnTo>
                <a:lnTo>
                  <a:pt x="6" y="2"/>
                </a:lnTo>
                <a:lnTo>
                  <a:pt x="11" y="2"/>
                </a:lnTo>
                <a:lnTo>
                  <a:pt x="12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8" name="Freeform 3774">
            <a:extLst>
              <a:ext uri="{FF2B5EF4-FFF2-40B4-BE49-F238E27FC236}">
                <a16:creationId xmlns:a16="http://schemas.microsoft.com/office/drawing/2014/main" id="{CCAB4483-519A-1040-9633-0595FBE76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3413"/>
            <a:ext cx="4762" cy="3175"/>
          </a:xfrm>
          <a:custGeom>
            <a:avLst/>
            <a:gdLst>
              <a:gd name="T0" fmla="*/ 462934 w 14"/>
              <a:gd name="T1" fmla="*/ 1102519 h 8"/>
              <a:gd name="T2" fmla="*/ 346946 w 14"/>
              <a:gd name="T3" fmla="*/ 1102519 h 8"/>
              <a:gd name="T4" fmla="*/ 115649 w 14"/>
              <a:gd name="T5" fmla="*/ 787400 h 8"/>
              <a:gd name="T6" fmla="*/ 0 w 14"/>
              <a:gd name="T7" fmla="*/ 472678 h 8"/>
              <a:gd name="T8" fmla="*/ 694232 w 14"/>
              <a:gd name="T9" fmla="*/ 315119 h 8"/>
              <a:gd name="T10" fmla="*/ 694232 w 14"/>
              <a:gd name="T11" fmla="*/ 157559 h 8"/>
              <a:gd name="T12" fmla="*/ 809880 w 14"/>
              <a:gd name="T13" fmla="*/ 0 h 8"/>
              <a:gd name="T14" fmla="*/ 1156826 w 14"/>
              <a:gd name="T15" fmla="*/ 0 h 8"/>
              <a:gd name="T16" fmla="*/ 809880 w 14"/>
              <a:gd name="T17" fmla="*/ 157559 h 8"/>
              <a:gd name="T18" fmla="*/ 809880 w 14"/>
              <a:gd name="T19" fmla="*/ 472678 h 8"/>
              <a:gd name="T20" fmla="*/ 1504112 w 14"/>
              <a:gd name="T21" fmla="*/ 315119 h 8"/>
              <a:gd name="T22" fmla="*/ 1156826 w 14"/>
              <a:gd name="T23" fmla="*/ 1102519 h 8"/>
              <a:gd name="T24" fmla="*/ 1041177 w 14"/>
              <a:gd name="T25" fmla="*/ 1102519 h 8"/>
              <a:gd name="T26" fmla="*/ 809880 w 14"/>
              <a:gd name="T27" fmla="*/ 630238 h 8"/>
              <a:gd name="T28" fmla="*/ 809880 w 14"/>
              <a:gd name="T29" fmla="*/ 630238 h 8"/>
              <a:gd name="T30" fmla="*/ 809880 w 14"/>
              <a:gd name="T31" fmla="*/ 630238 h 8"/>
              <a:gd name="T32" fmla="*/ 809880 w 14"/>
              <a:gd name="T33" fmla="*/ 630238 h 8"/>
              <a:gd name="T34" fmla="*/ 809880 w 14"/>
              <a:gd name="T35" fmla="*/ 630238 h 8"/>
              <a:gd name="T36" fmla="*/ 809880 w 14"/>
              <a:gd name="T37" fmla="*/ 630238 h 8"/>
              <a:gd name="T38" fmla="*/ 809880 w 14"/>
              <a:gd name="T39" fmla="*/ 630238 h 8"/>
              <a:gd name="T40" fmla="*/ 694232 w 14"/>
              <a:gd name="T41" fmla="*/ 787400 h 8"/>
              <a:gd name="T42" fmla="*/ 694232 w 14"/>
              <a:gd name="T43" fmla="*/ 1102519 h 8"/>
              <a:gd name="T44" fmla="*/ 462934 w 14"/>
              <a:gd name="T45" fmla="*/ 1102519 h 8"/>
              <a:gd name="T46" fmla="*/ 115649 w 14"/>
              <a:gd name="T47" fmla="*/ 630238 h 8"/>
              <a:gd name="T48" fmla="*/ 462934 w 14"/>
              <a:gd name="T49" fmla="*/ 944959 h 8"/>
              <a:gd name="T50" fmla="*/ 694232 w 14"/>
              <a:gd name="T51" fmla="*/ 630238 h 8"/>
              <a:gd name="T52" fmla="*/ 115649 w 14"/>
              <a:gd name="T53" fmla="*/ 630238 h 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8">
                <a:moveTo>
                  <a:pt x="4" y="7"/>
                </a:moveTo>
                <a:lnTo>
                  <a:pt x="3" y="7"/>
                </a:lnTo>
                <a:lnTo>
                  <a:pt x="1" y="5"/>
                </a:lnTo>
                <a:lnTo>
                  <a:pt x="0" y="3"/>
                </a:lnTo>
                <a:lnTo>
                  <a:pt x="6" y="2"/>
                </a:lnTo>
                <a:lnTo>
                  <a:pt x="6" y="1"/>
                </a:lnTo>
                <a:cubicBezTo>
                  <a:pt x="6" y="0"/>
                  <a:pt x="6" y="0"/>
                  <a:pt x="7" y="0"/>
                </a:cubicBezTo>
                <a:lnTo>
                  <a:pt x="10" y="0"/>
                </a:lnTo>
                <a:lnTo>
                  <a:pt x="7" y="1"/>
                </a:lnTo>
                <a:lnTo>
                  <a:pt x="7" y="3"/>
                </a:lnTo>
                <a:lnTo>
                  <a:pt x="13" y="2"/>
                </a:lnTo>
                <a:lnTo>
                  <a:pt x="10" y="7"/>
                </a:lnTo>
                <a:lnTo>
                  <a:pt x="9" y="7"/>
                </a:lnTo>
                <a:lnTo>
                  <a:pt x="7" y="4"/>
                </a:lnTo>
                <a:lnTo>
                  <a:pt x="6" y="5"/>
                </a:lnTo>
                <a:lnTo>
                  <a:pt x="6" y="7"/>
                </a:lnTo>
                <a:lnTo>
                  <a:pt x="4" y="7"/>
                </a:lnTo>
                <a:close/>
                <a:moveTo>
                  <a:pt x="1" y="4"/>
                </a:moveTo>
                <a:lnTo>
                  <a:pt x="4" y="6"/>
                </a:lnTo>
                <a:lnTo>
                  <a:pt x="6" y="4"/>
                </a:lnTo>
                <a:lnTo>
                  <a:pt x="1" y="4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29" name="Freeform 3775">
            <a:extLst>
              <a:ext uri="{FF2B5EF4-FFF2-40B4-BE49-F238E27FC236}">
                <a16:creationId xmlns:a16="http://schemas.microsoft.com/office/drawing/2014/main" id="{020660F7-83F1-464C-91BA-02D670959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5000"/>
            <a:ext cx="1587" cy="1588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0 h 2"/>
              <a:gd name="T4" fmla="*/ 630039 w 2"/>
              <a:gd name="T5" fmla="*/ 630436 h 2"/>
              <a:gd name="T6" fmla="*/ 630039 w 2"/>
              <a:gd name="T7" fmla="*/ 630436 h 2"/>
              <a:gd name="T8" fmla="*/ 630039 w 2"/>
              <a:gd name="T9" fmla="*/ 630436 h 2"/>
              <a:gd name="T10" fmla="*/ 0 w 2"/>
              <a:gd name="T11" fmla="*/ 630436 h 2"/>
              <a:gd name="T12" fmla="*/ 0 w 2"/>
              <a:gd name="T13" fmla="*/ 630436 h 2"/>
              <a:gd name="T14" fmla="*/ 0 w 2"/>
              <a:gd name="T15" fmla="*/ 630436 h 2"/>
              <a:gd name="T16" fmla="*/ 0 w 2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1" y="0"/>
                  <a:pt x="1" y="1"/>
                </a:cubicBez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0" name="Freeform 3776">
            <a:extLst>
              <a:ext uri="{FF2B5EF4-FFF2-40B4-BE49-F238E27FC236}">
                <a16:creationId xmlns:a16="http://schemas.microsoft.com/office/drawing/2014/main" id="{4C0665CA-9191-454D-A1C1-924BFC09E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1363" y="3175000"/>
            <a:ext cx="1587" cy="1588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0 h 2"/>
              <a:gd name="T4" fmla="*/ 630039 w 2"/>
              <a:gd name="T5" fmla="*/ 0 h 2"/>
              <a:gd name="T6" fmla="*/ 630039 w 2"/>
              <a:gd name="T7" fmla="*/ 630436 h 2"/>
              <a:gd name="T8" fmla="*/ 630039 w 2"/>
              <a:gd name="T9" fmla="*/ 630436 h 2"/>
              <a:gd name="T10" fmla="*/ 0 w 2"/>
              <a:gd name="T11" fmla="*/ 630436 h 2"/>
              <a:gd name="T12" fmla="*/ 0 w 2"/>
              <a:gd name="T13" fmla="*/ 630436 h 2"/>
              <a:gd name="T14" fmla="*/ 0 w 2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1" name="Freeform 3777">
            <a:extLst>
              <a:ext uri="{FF2B5EF4-FFF2-40B4-BE49-F238E27FC236}">
                <a16:creationId xmlns:a16="http://schemas.microsoft.com/office/drawing/2014/main" id="{B16E4AAF-8FE8-C540-8C6E-212EBAF3E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3413"/>
            <a:ext cx="4762" cy="1587"/>
          </a:xfrm>
          <a:custGeom>
            <a:avLst/>
            <a:gdLst>
              <a:gd name="T0" fmla="*/ 115649 w 14"/>
              <a:gd name="T1" fmla="*/ 472133 h 4"/>
              <a:gd name="T2" fmla="*/ 0 w 14"/>
              <a:gd name="T3" fmla="*/ 315020 h 4"/>
              <a:gd name="T4" fmla="*/ 0 w 14"/>
              <a:gd name="T5" fmla="*/ 157510 h 4"/>
              <a:gd name="T6" fmla="*/ 694232 w 14"/>
              <a:gd name="T7" fmla="*/ 0 h 4"/>
              <a:gd name="T8" fmla="*/ 1504112 w 14"/>
              <a:gd name="T9" fmla="*/ 0 h 4"/>
              <a:gd name="T10" fmla="*/ 694232 w 14"/>
              <a:gd name="T11" fmla="*/ 157510 h 4"/>
              <a:gd name="T12" fmla="*/ 115649 w 14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4">
                <a:moveTo>
                  <a:pt x="1" y="3"/>
                </a:moveTo>
                <a:lnTo>
                  <a:pt x="0" y="2"/>
                </a:lnTo>
                <a:lnTo>
                  <a:pt x="0" y="1"/>
                </a:lnTo>
                <a:cubicBezTo>
                  <a:pt x="3" y="0"/>
                  <a:pt x="4" y="0"/>
                  <a:pt x="6" y="0"/>
                </a:cubicBezTo>
                <a:cubicBezTo>
                  <a:pt x="9" y="0"/>
                  <a:pt x="10" y="0"/>
                  <a:pt x="13" y="0"/>
                </a:cubicBezTo>
                <a:cubicBezTo>
                  <a:pt x="10" y="1"/>
                  <a:pt x="9" y="0"/>
                  <a:pt x="6" y="1"/>
                </a:cubicBezTo>
                <a:cubicBezTo>
                  <a:pt x="4" y="1"/>
                  <a:pt x="3" y="2"/>
                  <a:pt x="1" y="3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2" name="Freeform 3778">
            <a:extLst>
              <a:ext uri="{FF2B5EF4-FFF2-40B4-BE49-F238E27FC236}">
                <a16:creationId xmlns:a16="http://schemas.microsoft.com/office/drawing/2014/main" id="{1CBC8414-2E68-7749-9C37-97CD5850B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6600" y="3171825"/>
            <a:ext cx="1588" cy="1588"/>
          </a:xfrm>
          <a:custGeom>
            <a:avLst/>
            <a:gdLst>
              <a:gd name="T0" fmla="*/ 472827 w 4"/>
              <a:gd name="T1" fmla="*/ 472827 h 4"/>
              <a:gd name="T2" fmla="*/ 315218 w 4"/>
              <a:gd name="T3" fmla="*/ 472827 h 4"/>
              <a:gd name="T4" fmla="*/ 0 w 4"/>
              <a:gd name="T5" fmla="*/ 0 h 4"/>
              <a:gd name="T6" fmla="*/ 0 w 4"/>
              <a:gd name="T7" fmla="*/ 0 h 4"/>
              <a:gd name="T8" fmla="*/ 315218 w 4"/>
              <a:gd name="T9" fmla="*/ 157609 h 4"/>
              <a:gd name="T10" fmla="*/ 472827 w 4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2" y="3"/>
                </a:lnTo>
                <a:lnTo>
                  <a:pt x="0" y="0"/>
                </a:lnTo>
                <a:lnTo>
                  <a:pt x="2" y="1"/>
                </a:lnTo>
                <a:lnTo>
                  <a:pt x="3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3" name="Freeform 3779">
            <a:extLst>
              <a:ext uri="{FF2B5EF4-FFF2-40B4-BE49-F238E27FC236}">
                <a16:creationId xmlns:a16="http://schemas.microsoft.com/office/drawing/2014/main" id="{9585CBCA-3D12-E743-8B0A-A6BA90CD1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6600" y="3170238"/>
            <a:ext cx="3175" cy="1587"/>
          </a:xfrm>
          <a:custGeom>
            <a:avLst/>
            <a:gdLst>
              <a:gd name="T0" fmla="*/ 1234168 w 7"/>
              <a:gd name="T1" fmla="*/ 403098 h 5"/>
              <a:gd name="T2" fmla="*/ 617311 w 7"/>
              <a:gd name="T3" fmla="*/ 403098 h 5"/>
              <a:gd name="T4" fmla="*/ 0 w 7"/>
              <a:gd name="T5" fmla="*/ 0 h 5"/>
              <a:gd name="T6" fmla="*/ 822779 w 7"/>
              <a:gd name="T7" fmla="*/ 100616 h 5"/>
              <a:gd name="T8" fmla="*/ 1234168 w 7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6" y="4"/>
                </a:moveTo>
                <a:lnTo>
                  <a:pt x="3" y="4"/>
                </a:lnTo>
                <a:lnTo>
                  <a:pt x="0" y="0"/>
                </a:lnTo>
                <a:lnTo>
                  <a:pt x="4" y="1"/>
                </a:lnTo>
                <a:lnTo>
                  <a:pt x="6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4" name="Freeform 3780">
            <a:extLst>
              <a:ext uri="{FF2B5EF4-FFF2-40B4-BE49-F238E27FC236}">
                <a16:creationId xmlns:a16="http://schemas.microsoft.com/office/drawing/2014/main" id="{B3163027-14BA-B948-98B3-30F8A3185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1363" y="3170238"/>
            <a:ext cx="3175" cy="1587"/>
          </a:xfrm>
          <a:custGeom>
            <a:avLst/>
            <a:gdLst>
              <a:gd name="T0" fmla="*/ 315119 w 8"/>
              <a:gd name="T1" fmla="*/ 472133 h 4"/>
              <a:gd name="T2" fmla="*/ 0 w 8"/>
              <a:gd name="T3" fmla="*/ 315020 h 4"/>
              <a:gd name="T4" fmla="*/ 472678 w 8"/>
              <a:gd name="T5" fmla="*/ 157510 h 4"/>
              <a:gd name="T6" fmla="*/ 472678 w 8"/>
              <a:gd name="T7" fmla="*/ 0 h 4"/>
              <a:gd name="T8" fmla="*/ 1102519 w 8"/>
              <a:gd name="T9" fmla="*/ 0 h 4"/>
              <a:gd name="T10" fmla="*/ 315119 w 8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4">
                <a:moveTo>
                  <a:pt x="2" y="3"/>
                </a:moveTo>
                <a:lnTo>
                  <a:pt x="0" y="2"/>
                </a:lnTo>
                <a:lnTo>
                  <a:pt x="3" y="1"/>
                </a:lnTo>
                <a:lnTo>
                  <a:pt x="3" y="0"/>
                </a:lnTo>
                <a:lnTo>
                  <a:pt x="7" y="0"/>
                </a:lnTo>
                <a:lnTo>
                  <a:pt x="2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5" name="Freeform 3781">
            <a:extLst>
              <a:ext uri="{FF2B5EF4-FFF2-40B4-BE49-F238E27FC236}">
                <a16:creationId xmlns:a16="http://schemas.microsoft.com/office/drawing/2014/main" id="{575AE243-B7BA-5B43-AD40-03BCAB028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1825"/>
            <a:ext cx="3175" cy="1588"/>
          </a:xfrm>
          <a:custGeom>
            <a:avLst/>
            <a:gdLst>
              <a:gd name="T0" fmla="*/ 1234168 w 7"/>
              <a:gd name="T1" fmla="*/ 630436 h 2"/>
              <a:gd name="T2" fmla="*/ 0 w 7"/>
              <a:gd name="T3" fmla="*/ 630436 h 2"/>
              <a:gd name="T4" fmla="*/ 0 w 7"/>
              <a:gd name="T5" fmla="*/ 0 h 2"/>
              <a:gd name="T6" fmla="*/ 617311 w 7"/>
              <a:gd name="T7" fmla="*/ 0 h 2"/>
              <a:gd name="T8" fmla="*/ 617311 w 7"/>
              <a:gd name="T9" fmla="*/ 0 h 2"/>
              <a:gd name="T10" fmla="*/ 617311 w 7"/>
              <a:gd name="T11" fmla="*/ 0 h 2"/>
              <a:gd name="T12" fmla="*/ 822779 w 7"/>
              <a:gd name="T13" fmla="*/ 0 h 2"/>
              <a:gd name="T14" fmla="*/ 1234168 w 7"/>
              <a:gd name="T15" fmla="*/ 0 h 2"/>
              <a:gd name="T16" fmla="*/ 1234168 w 7"/>
              <a:gd name="T17" fmla="*/ 630436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2">
                <a:moveTo>
                  <a:pt x="6" y="1"/>
                </a:move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6" y="1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6" name="Freeform 3782">
            <a:extLst>
              <a:ext uri="{FF2B5EF4-FFF2-40B4-BE49-F238E27FC236}">
                <a16:creationId xmlns:a16="http://schemas.microsoft.com/office/drawing/2014/main" id="{91C5CD3C-CE39-CE4B-93FF-635C9EC01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1825"/>
            <a:ext cx="3175" cy="1588"/>
          </a:xfrm>
          <a:custGeom>
            <a:avLst/>
            <a:gdLst>
              <a:gd name="T0" fmla="*/ 0 w 7"/>
              <a:gd name="T1" fmla="*/ 560564 h 3"/>
              <a:gd name="T2" fmla="*/ 0 w 7"/>
              <a:gd name="T3" fmla="*/ 0 h 3"/>
              <a:gd name="T4" fmla="*/ 617311 w 7"/>
              <a:gd name="T5" fmla="*/ 0 h 3"/>
              <a:gd name="T6" fmla="*/ 205921 w 7"/>
              <a:gd name="T7" fmla="*/ 0 h 3"/>
              <a:gd name="T8" fmla="*/ 617311 w 7"/>
              <a:gd name="T9" fmla="*/ 0 h 3"/>
              <a:gd name="T10" fmla="*/ 617311 w 7"/>
              <a:gd name="T11" fmla="*/ 0 h 3"/>
              <a:gd name="T12" fmla="*/ 1234168 w 7"/>
              <a:gd name="T13" fmla="*/ 0 h 3"/>
              <a:gd name="T14" fmla="*/ 1234168 w 7"/>
              <a:gd name="T15" fmla="*/ 280017 h 3"/>
              <a:gd name="T16" fmla="*/ 1234168 w 7"/>
              <a:gd name="T17" fmla="*/ 560564 h 3"/>
              <a:gd name="T18" fmla="*/ 0 w 7"/>
              <a:gd name="T19" fmla="*/ 560564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3">
                <a:moveTo>
                  <a:pt x="0" y="2"/>
                </a:moveTo>
                <a:lnTo>
                  <a:pt x="0" y="0"/>
                </a:lnTo>
                <a:lnTo>
                  <a:pt x="3" y="0"/>
                </a:lnTo>
                <a:lnTo>
                  <a:pt x="1" y="0"/>
                </a:lnTo>
                <a:lnTo>
                  <a:pt x="3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0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7" name="Freeform 3783">
            <a:extLst>
              <a:ext uri="{FF2B5EF4-FFF2-40B4-BE49-F238E27FC236}">
                <a16:creationId xmlns:a16="http://schemas.microsoft.com/office/drawing/2014/main" id="{1ABBF13D-CC7E-5A47-A3ED-36F8C801C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3170238"/>
            <a:ext cx="1588" cy="1587"/>
          </a:xfrm>
          <a:custGeom>
            <a:avLst/>
            <a:gdLst>
              <a:gd name="T0" fmla="*/ 560564 w 3"/>
              <a:gd name="T1" fmla="*/ 630039 h 2"/>
              <a:gd name="T2" fmla="*/ 0 w 3"/>
              <a:gd name="T3" fmla="*/ 630039 h 2"/>
              <a:gd name="T4" fmla="*/ 0 w 3"/>
              <a:gd name="T5" fmla="*/ 0 h 2"/>
              <a:gd name="T6" fmla="*/ 560564 w 3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8" name="Freeform 3784">
            <a:extLst>
              <a:ext uri="{FF2B5EF4-FFF2-40B4-BE49-F238E27FC236}">
                <a16:creationId xmlns:a16="http://schemas.microsoft.com/office/drawing/2014/main" id="{1E8A5386-C10E-5F40-B74D-6A4AFF536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3170238"/>
            <a:ext cx="1587" cy="1587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279841 h 3"/>
              <a:gd name="T4" fmla="*/ 0 w 4"/>
              <a:gd name="T5" fmla="*/ 559682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39" name="Freeform 3785">
            <a:extLst>
              <a:ext uri="{FF2B5EF4-FFF2-40B4-BE49-F238E27FC236}">
                <a16:creationId xmlns:a16="http://schemas.microsoft.com/office/drawing/2014/main" id="{5178CA25-50CA-BA4E-B43B-62EA79BB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6588"/>
            <a:ext cx="1587" cy="1587"/>
          </a:xfrm>
          <a:custGeom>
            <a:avLst/>
            <a:gdLst>
              <a:gd name="T0" fmla="*/ 630039 w 2"/>
              <a:gd name="T1" fmla="*/ 403098 h 5"/>
              <a:gd name="T2" fmla="*/ 0 w 2"/>
              <a:gd name="T3" fmla="*/ 403098 h 5"/>
              <a:gd name="T4" fmla="*/ 630039 w 2"/>
              <a:gd name="T5" fmla="*/ 0 h 5"/>
              <a:gd name="T6" fmla="*/ 630039 w 2"/>
              <a:gd name="T7" fmla="*/ 302165 h 5"/>
              <a:gd name="T8" fmla="*/ 630039 w 2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1" y="4"/>
                </a:moveTo>
                <a:lnTo>
                  <a:pt x="0" y="4"/>
                </a:lnTo>
                <a:lnTo>
                  <a:pt x="1" y="0"/>
                </a:lnTo>
                <a:lnTo>
                  <a:pt x="1" y="3"/>
                </a:lnTo>
                <a:lnTo>
                  <a:pt x="1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0" name="Freeform 3786">
            <a:extLst>
              <a:ext uri="{FF2B5EF4-FFF2-40B4-BE49-F238E27FC236}">
                <a16:creationId xmlns:a16="http://schemas.microsoft.com/office/drawing/2014/main" id="{E109B673-C04C-F541-B1A1-B60F3B965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6588"/>
            <a:ext cx="1587" cy="1587"/>
          </a:xfrm>
          <a:custGeom>
            <a:avLst/>
            <a:gdLst>
              <a:gd name="T0" fmla="*/ 472133 w 4"/>
              <a:gd name="T1" fmla="*/ 472133 h 4"/>
              <a:gd name="T2" fmla="*/ 0 w 4"/>
              <a:gd name="T3" fmla="*/ 157510 h 4"/>
              <a:gd name="T4" fmla="*/ 472133 w 4"/>
              <a:gd name="T5" fmla="*/ 0 h 4"/>
              <a:gd name="T6" fmla="*/ 472133 w 4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1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1" name="Freeform 3787">
            <a:extLst>
              <a:ext uri="{FF2B5EF4-FFF2-40B4-BE49-F238E27FC236}">
                <a16:creationId xmlns:a16="http://schemas.microsoft.com/office/drawing/2014/main" id="{7AC3AC5E-C4A6-C14E-89D3-CB09D3B6F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76588"/>
            <a:ext cx="1587" cy="1587"/>
          </a:xfrm>
          <a:custGeom>
            <a:avLst/>
            <a:gdLst>
              <a:gd name="T0" fmla="*/ 472133 w 4"/>
              <a:gd name="T1" fmla="*/ 472133 h 4"/>
              <a:gd name="T2" fmla="*/ 315020 w 4"/>
              <a:gd name="T3" fmla="*/ 472133 h 4"/>
              <a:gd name="T4" fmla="*/ 472133 w 4"/>
              <a:gd name="T5" fmla="*/ 472133 h 4"/>
              <a:gd name="T6" fmla="*/ 315020 w 4"/>
              <a:gd name="T7" fmla="*/ 472133 h 4"/>
              <a:gd name="T8" fmla="*/ 0 w 4"/>
              <a:gd name="T9" fmla="*/ 472133 h 4"/>
              <a:gd name="T10" fmla="*/ 472133 w 4"/>
              <a:gd name="T11" fmla="*/ 0 h 4"/>
              <a:gd name="T12" fmla="*/ 472133 w 4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2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2" name="Freeform 3788">
            <a:extLst>
              <a:ext uri="{FF2B5EF4-FFF2-40B4-BE49-F238E27FC236}">
                <a16:creationId xmlns:a16="http://schemas.microsoft.com/office/drawing/2014/main" id="{0A362DB5-F6FA-8448-BEAF-93CC0FAB4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70238"/>
            <a:ext cx="11113" cy="9525"/>
          </a:xfrm>
          <a:custGeom>
            <a:avLst/>
            <a:gdLst>
              <a:gd name="T0" fmla="*/ 734224 w 29"/>
              <a:gd name="T1" fmla="*/ 925626 h 28"/>
              <a:gd name="T2" fmla="*/ 734224 w 29"/>
              <a:gd name="T3" fmla="*/ 578644 h 28"/>
              <a:gd name="T4" fmla="*/ 440688 w 29"/>
              <a:gd name="T5" fmla="*/ 347322 h 28"/>
              <a:gd name="T6" fmla="*/ 440688 w 29"/>
              <a:gd name="T7" fmla="*/ 231321 h 28"/>
              <a:gd name="T8" fmla="*/ 734224 w 29"/>
              <a:gd name="T9" fmla="*/ 231321 h 28"/>
              <a:gd name="T10" fmla="*/ 1174912 w 29"/>
              <a:gd name="T11" fmla="*/ 231321 h 28"/>
              <a:gd name="T12" fmla="*/ 1321681 w 29"/>
              <a:gd name="T13" fmla="*/ 462983 h 28"/>
              <a:gd name="T14" fmla="*/ 1321681 w 29"/>
              <a:gd name="T15" fmla="*/ 462983 h 28"/>
              <a:gd name="T16" fmla="*/ 1321681 w 29"/>
              <a:gd name="T17" fmla="*/ 231321 h 28"/>
              <a:gd name="T18" fmla="*/ 1909137 w 29"/>
              <a:gd name="T19" fmla="*/ 0 h 28"/>
              <a:gd name="T20" fmla="*/ 2349441 w 29"/>
              <a:gd name="T21" fmla="*/ 231321 h 28"/>
              <a:gd name="T22" fmla="*/ 2349441 w 29"/>
              <a:gd name="T23" fmla="*/ 462983 h 28"/>
              <a:gd name="T24" fmla="*/ 2790129 w 29"/>
              <a:gd name="T25" fmla="*/ 462983 h 28"/>
              <a:gd name="T26" fmla="*/ 2496593 w 29"/>
              <a:gd name="T27" fmla="*/ 231321 h 28"/>
              <a:gd name="T28" fmla="*/ 2496593 w 29"/>
              <a:gd name="T29" fmla="*/ 231321 h 28"/>
              <a:gd name="T30" fmla="*/ 2790129 w 29"/>
              <a:gd name="T31" fmla="*/ 231321 h 28"/>
              <a:gd name="T32" fmla="*/ 2936898 w 29"/>
              <a:gd name="T33" fmla="*/ 0 h 28"/>
              <a:gd name="T34" fmla="*/ 3230817 w 29"/>
              <a:gd name="T35" fmla="*/ 0 h 28"/>
              <a:gd name="T36" fmla="*/ 3230817 w 29"/>
              <a:gd name="T37" fmla="*/ 231321 h 28"/>
              <a:gd name="T38" fmla="*/ 2936898 w 29"/>
              <a:gd name="T39" fmla="*/ 462983 h 28"/>
              <a:gd name="T40" fmla="*/ 2936898 w 29"/>
              <a:gd name="T41" fmla="*/ 694304 h 28"/>
              <a:gd name="T42" fmla="*/ 3230817 w 29"/>
              <a:gd name="T43" fmla="*/ 809965 h 28"/>
              <a:gd name="T44" fmla="*/ 3377586 w 29"/>
              <a:gd name="T45" fmla="*/ 1157288 h 28"/>
              <a:gd name="T46" fmla="*/ 3817890 w 29"/>
              <a:gd name="T47" fmla="*/ 1504270 h 28"/>
              <a:gd name="T48" fmla="*/ 3817890 w 29"/>
              <a:gd name="T49" fmla="*/ 1620271 h 28"/>
              <a:gd name="T50" fmla="*/ 3817890 w 29"/>
              <a:gd name="T51" fmla="*/ 1851592 h 28"/>
              <a:gd name="T52" fmla="*/ 4111810 w 29"/>
              <a:gd name="T53" fmla="*/ 2082913 h 28"/>
              <a:gd name="T54" fmla="*/ 3817890 w 29"/>
              <a:gd name="T55" fmla="*/ 2082913 h 28"/>
              <a:gd name="T56" fmla="*/ 3817890 w 29"/>
              <a:gd name="T57" fmla="*/ 2430236 h 28"/>
              <a:gd name="T58" fmla="*/ 3524354 w 29"/>
              <a:gd name="T59" fmla="*/ 2430236 h 28"/>
              <a:gd name="T60" fmla="*/ 3377586 w 29"/>
              <a:gd name="T61" fmla="*/ 2777218 h 28"/>
              <a:gd name="T62" fmla="*/ 2790129 w 29"/>
              <a:gd name="T63" fmla="*/ 2777218 h 28"/>
              <a:gd name="T64" fmla="*/ 2790129 w 29"/>
              <a:gd name="T65" fmla="*/ 3008879 h 28"/>
              <a:gd name="T66" fmla="*/ 2790129 w 29"/>
              <a:gd name="T67" fmla="*/ 3124540 h 28"/>
              <a:gd name="T68" fmla="*/ 1909137 w 29"/>
              <a:gd name="T69" fmla="*/ 3124540 h 28"/>
              <a:gd name="T70" fmla="*/ 1615217 w 29"/>
              <a:gd name="T71" fmla="*/ 3124540 h 28"/>
              <a:gd name="T72" fmla="*/ 1321681 w 29"/>
              <a:gd name="T73" fmla="*/ 3124540 h 28"/>
              <a:gd name="T74" fmla="*/ 1321681 w 29"/>
              <a:gd name="T75" fmla="*/ 3008879 h 28"/>
              <a:gd name="T76" fmla="*/ 734224 w 29"/>
              <a:gd name="T77" fmla="*/ 2777218 h 28"/>
              <a:gd name="T78" fmla="*/ 440688 w 29"/>
              <a:gd name="T79" fmla="*/ 2777218 h 28"/>
              <a:gd name="T80" fmla="*/ 293536 w 29"/>
              <a:gd name="T81" fmla="*/ 2545896 h 28"/>
              <a:gd name="T82" fmla="*/ 293536 w 29"/>
              <a:gd name="T83" fmla="*/ 2545896 h 28"/>
              <a:gd name="T84" fmla="*/ 0 w 29"/>
              <a:gd name="T85" fmla="*/ 2198574 h 28"/>
              <a:gd name="T86" fmla="*/ 0 w 29"/>
              <a:gd name="T87" fmla="*/ 2082913 h 28"/>
              <a:gd name="T88" fmla="*/ 0 w 29"/>
              <a:gd name="T89" fmla="*/ 1851592 h 28"/>
              <a:gd name="T90" fmla="*/ 0 w 29"/>
              <a:gd name="T91" fmla="*/ 1735931 h 28"/>
              <a:gd name="T92" fmla="*/ 293536 w 29"/>
              <a:gd name="T93" fmla="*/ 1388609 h 28"/>
              <a:gd name="T94" fmla="*/ 440688 w 29"/>
              <a:gd name="T95" fmla="*/ 1388609 h 28"/>
              <a:gd name="T96" fmla="*/ 440688 w 29"/>
              <a:gd name="T97" fmla="*/ 925626 h 28"/>
              <a:gd name="T98" fmla="*/ 734224 w 29"/>
              <a:gd name="T99" fmla="*/ 925626 h 2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9" h="28">
                <a:moveTo>
                  <a:pt x="5" y="8"/>
                </a:moveTo>
                <a:lnTo>
                  <a:pt x="5" y="5"/>
                </a:lnTo>
                <a:lnTo>
                  <a:pt x="3" y="3"/>
                </a:lnTo>
                <a:lnTo>
                  <a:pt x="3" y="2"/>
                </a:lnTo>
                <a:lnTo>
                  <a:pt x="5" y="2"/>
                </a:lnTo>
                <a:lnTo>
                  <a:pt x="8" y="2"/>
                </a:lnTo>
                <a:lnTo>
                  <a:pt x="9" y="4"/>
                </a:lnTo>
                <a:lnTo>
                  <a:pt x="9" y="2"/>
                </a:lnTo>
                <a:lnTo>
                  <a:pt x="13" y="0"/>
                </a:lnTo>
                <a:lnTo>
                  <a:pt x="16" y="2"/>
                </a:lnTo>
                <a:lnTo>
                  <a:pt x="16" y="4"/>
                </a:lnTo>
                <a:lnTo>
                  <a:pt x="19" y="4"/>
                </a:lnTo>
                <a:lnTo>
                  <a:pt x="17" y="2"/>
                </a:lnTo>
                <a:lnTo>
                  <a:pt x="19" y="2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0" y="4"/>
                </a:lnTo>
                <a:lnTo>
                  <a:pt x="20" y="6"/>
                </a:lnTo>
                <a:lnTo>
                  <a:pt x="22" y="7"/>
                </a:lnTo>
                <a:lnTo>
                  <a:pt x="23" y="10"/>
                </a:lnTo>
                <a:lnTo>
                  <a:pt x="26" y="13"/>
                </a:lnTo>
                <a:lnTo>
                  <a:pt x="26" y="14"/>
                </a:lnTo>
                <a:lnTo>
                  <a:pt x="26" y="16"/>
                </a:lnTo>
                <a:lnTo>
                  <a:pt x="28" y="18"/>
                </a:lnTo>
                <a:lnTo>
                  <a:pt x="26" y="18"/>
                </a:lnTo>
                <a:lnTo>
                  <a:pt x="26" y="21"/>
                </a:lnTo>
                <a:lnTo>
                  <a:pt x="24" y="21"/>
                </a:lnTo>
                <a:lnTo>
                  <a:pt x="23" y="24"/>
                </a:lnTo>
                <a:lnTo>
                  <a:pt x="19" y="24"/>
                </a:lnTo>
                <a:lnTo>
                  <a:pt x="19" y="26"/>
                </a:lnTo>
                <a:lnTo>
                  <a:pt x="19" y="27"/>
                </a:lnTo>
                <a:lnTo>
                  <a:pt x="13" y="27"/>
                </a:lnTo>
                <a:lnTo>
                  <a:pt x="11" y="27"/>
                </a:lnTo>
                <a:lnTo>
                  <a:pt x="9" y="27"/>
                </a:lnTo>
                <a:lnTo>
                  <a:pt x="9" y="26"/>
                </a:lnTo>
                <a:lnTo>
                  <a:pt x="5" y="24"/>
                </a:lnTo>
                <a:lnTo>
                  <a:pt x="3" y="24"/>
                </a:lnTo>
                <a:lnTo>
                  <a:pt x="2" y="22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2" y="12"/>
                </a:lnTo>
                <a:lnTo>
                  <a:pt x="3" y="12"/>
                </a:lnTo>
                <a:lnTo>
                  <a:pt x="3" y="8"/>
                </a:lnTo>
                <a:lnTo>
                  <a:pt x="5" y="8"/>
                </a:ln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3" name="Freeform 3789">
            <a:extLst>
              <a:ext uri="{FF2B5EF4-FFF2-40B4-BE49-F238E27FC236}">
                <a16:creationId xmlns:a16="http://schemas.microsoft.com/office/drawing/2014/main" id="{8DA799C8-0943-754B-B542-9808CC3B8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70238"/>
            <a:ext cx="11113" cy="11112"/>
          </a:xfrm>
          <a:custGeom>
            <a:avLst/>
            <a:gdLst>
              <a:gd name="T0" fmla="*/ 1174912 w 29"/>
              <a:gd name="T1" fmla="*/ 3964302 h 29"/>
              <a:gd name="T2" fmla="*/ 1321681 w 29"/>
              <a:gd name="T3" fmla="*/ 3964302 h 29"/>
              <a:gd name="T4" fmla="*/ 1174912 w 29"/>
              <a:gd name="T5" fmla="*/ 4111057 h 29"/>
              <a:gd name="T6" fmla="*/ 293536 w 29"/>
              <a:gd name="T7" fmla="*/ 3523654 h 29"/>
              <a:gd name="T8" fmla="*/ 293536 w 29"/>
              <a:gd name="T9" fmla="*/ 2789495 h 29"/>
              <a:gd name="T10" fmla="*/ 440688 w 29"/>
              <a:gd name="T11" fmla="*/ 3670409 h 29"/>
              <a:gd name="T12" fmla="*/ 0 w 29"/>
              <a:gd name="T13" fmla="*/ 2789495 h 29"/>
              <a:gd name="T14" fmla="*/ 0 w 29"/>
              <a:gd name="T15" fmla="*/ 2789495 h 29"/>
              <a:gd name="T16" fmla="*/ 0 w 29"/>
              <a:gd name="T17" fmla="*/ 2349230 h 29"/>
              <a:gd name="T18" fmla="*/ 440688 w 29"/>
              <a:gd name="T19" fmla="*/ 1761827 h 29"/>
              <a:gd name="T20" fmla="*/ 734224 w 29"/>
              <a:gd name="T21" fmla="*/ 1174423 h 29"/>
              <a:gd name="T22" fmla="*/ 293536 w 29"/>
              <a:gd name="T23" fmla="*/ 734158 h 29"/>
              <a:gd name="T24" fmla="*/ 293536 w 29"/>
              <a:gd name="T25" fmla="*/ 293510 h 29"/>
              <a:gd name="T26" fmla="*/ 1174912 w 29"/>
              <a:gd name="T27" fmla="*/ 440648 h 29"/>
              <a:gd name="T28" fmla="*/ 1321681 w 29"/>
              <a:gd name="T29" fmla="*/ 880913 h 29"/>
              <a:gd name="T30" fmla="*/ 734224 w 29"/>
              <a:gd name="T31" fmla="*/ 440648 h 29"/>
              <a:gd name="T32" fmla="*/ 880993 w 29"/>
              <a:gd name="T33" fmla="*/ 880913 h 29"/>
              <a:gd name="T34" fmla="*/ 440688 w 29"/>
              <a:gd name="T35" fmla="*/ 1321562 h 29"/>
              <a:gd name="T36" fmla="*/ 293536 w 29"/>
              <a:gd name="T37" fmla="*/ 2055337 h 29"/>
              <a:gd name="T38" fmla="*/ 1321681 w 29"/>
              <a:gd name="T39" fmla="*/ 440648 h 29"/>
              <a:gd name="T40" fmla="*/ 2349441 w 29"/>
              <a:gd name="T41" fmla="*/ 293510 h 29"/>
              <a:gd name="T42" fmla="*/ 1909137 w 29"/>
              <a:gd name="T43" fmla="*/ 146755 h 29"/>
              <a:gd name="T44" fmla="*/ 2496593 w 29"/>
              <a:gd name="T45" fmla="*/ 587403 h 29"/>
              <a:gd name="T46" fmla="*/ 2790129 w 29"/>
              <a:gd name="T47" fmla="*/ 734158 h 29"/>
              <a:gd name="T48" fmla="*/ 2496593 w 29"/>
              <a:gd name="T49" fmla="*/ 587403 h 29"/>
              <a:gd name="T50" fmla="*/ 2790129 w 29"/>
              <a:gd name="T51" fmla="*/ 0 h 29"/>
              <a:gd name="T52" fmla="*/ 3377586 w 29"/>
              <a:gd name="T53" fmla="*/ 0 h 29"/>
              <a:gd name="T54" fmla="*/ 2936898 w 29"/>
              <a:gd name="T55" fmla="*/ 734158 h 29"/>
              <a:gd name="T56" fmla="*/ 3230817 w 29"/>
              <a:gd name="T57" fmla="*/ 1027668 h 29"/>
              <a:gd name="T58" fmla="*/ 3817890 w 29"/>
              <a:gd name="T59" fmla="*/ 1908582 h 29"/>
              <a:gd name="T60" fmla="*/ 3524354 w 29"/>
              <a:gd name="T61" fmla="*/ 2202475 h 29"/>
              <a:gd name="T62" fmla="*/ 3230817 w 29"/>
              <a:gd name="T63" fmla="*/ 1761827 h 29"/>
              <a:gd name="T64" fmla="*/ 2790129 w 29"/>
              <a:gd name="T65" fmla="*/ 1027668 h 29"/>
              <a:gd name="T66" fmla="*/ 3230817 w 29"/>
              <a:gd name="T67" fmla="*/ 293510 h 29"/>
              <a:gd name="T68" fmla="*/ 2790129 w 29"/>
              <a:gd name="T69" fmla="*/ 440648 h 29"/>
              <a:gd name="T70" fmla="*/ 2790129 w 29"/>
              <a:gd name="T71" fmla="*/ 146755 h 29"/>
              <a:gd name="T72" fmla="*/ 3671122 w 29"/>
              <a:gd name="T73" fmla="*/ 2789495 h 29"/>
              <a:gd name="T74" fmla="*/ 3524354 w 29"/>
              <a:gd name="T75" fmla="*/ 2789495 h 29"/>
              <a:gd name="T76" fmla="*/ 4111810 w 29"/>
              <a:gd name="T77" fmla="*/ 2789495 h 29"/>
              <a:gd name="T78" fmla="*/ 2790129 w 29"/>
              <a:gd name="T79" fmla="*/ 3670409 h 29"/>
              <a:gd name="T80" fmla="*/ 2790129 w 29"/>
              <a:gd name="T81" fmla="*/ 4111057 h 29"/>
              <a:gd name="T82" fmla="*/ 2790129 w 29"/>
              <a:gd name="T83" fmla="*/ 3670409 h 29"/>
              <a:gd name="T84" fmla="*/ 3377586 w 29"/>
              <a:gd name="T85" fmla="*/ 3230143 h 29"/>
              <a:gd name="T86" fmla="*/ 3671122 w 29"/>
              <a:gd name="T87" fmla="*/ 3670409 h 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9" h="29">
                <a:moveTo>
                  <a:pt x="8" y="28"/>
                </a:moveTo>
                <a:lnTo>
                  <a:pt x="8" y="27"/>
                </a:lnTo>
                <a:lnTo>
                  <a:pt x="5" y="25"/>
                </a:lnTo>
                <a:lnTo>
                  <a:pt x="9" y="27"/>
                </a:lnTo>
                <a:lnTo>
                  <a:pt x="9" y="28"/>
                </a:lnTo>
                <a:lnTo>
                  <a:pt x="8" y="28"/>
                </a:lnTo>
                <a:close/>
                <a:moveTo>
                  <a:pt x="2" y="25"/>
                </a:moveTo>
                <a:lnTo>
                  <a:pt x="2" y="24"/>
                </a:lnTo>
                <a:lnTo>
                  <a:pt x="0" y="19"/>
                </a:lnTo>
                <a:lnTo>
                  <a:pt x="2" y="19"/>
                </a:lnTo>
                <a:lnTo>
                  <a:pt x="2" y="22"/>
                </a:lnTo>
                <a:lnTo>
                  <a:pt x="3" y="25"/>
                </a:lnTo>
                <a:lnTo>
                  <a:pt x="2" y="25"/>
                </a:lnTo>
                <a:close/>
                <a:moveTo>
                  <a:pt x="0" y="19"/>
                </a:moveTo>
                <a:lnTo>
                  <a:pt x="0" y="17"/>
                </a:lnTo>
                <a:cubicBezTo>
                  <a:pt x="2" y="17"/>
                  <a:pt x="2" y="17"/>
                  <a:pt x="0" y="19"/>
                </a:cubicBezTo>
                <a:close/>
                <a:moveTo>
                  <a:pt x="0" y="17"/>
                </a:moveTo>
                <a:lnTo>
                  <a:pt x="0" y="16"/>
                </a:lnTo>
                <a:lnTo>
                  <a:pt x="0" y="13"/>
                </a:lnTo>
                <a:lnTo>
                  <a:pt x="3" y="12"/>
                </a:lnTo>
                <a:lnTo>
                  <a:pt x="2" y="9"/>
                </a:lnTo>
                <a:lnTo>
                  <a:pt x="5" y="8"/>
                </a:lnTo>
                <a:lnTo>
                  <a:pt x="5" y="6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5" y="2"/>
                </a:lnTo>
                <a:lnTo>
                  <a:pt x="8" y="3"/>
                </a:lnTo>
                <a:lnTo>
                  <a:pt x="9" y="5"/>
                </a:lnTo>
                <a:lnTo>
                  <a:pt x="9" y="6"/>
                </a:lnTo>
                <a:lnTo>
                  <a:pt x="6" y="4"/>
                </a:lnTo>
                <a:lnTo>
                  <a:pt x="5" y="3"/>
                </a:lnTo>
                <a:lnTo>
                  <a:pt x="3" y="4"/>
                </a:lnTo>
                <a:lnTo>
                  <a:pt x="6" y="6"/>
                </a:lnTo>
                <a:lnTo>
                  <a:pt x="6" y="9"/>
                </a:lnTo>
                <a:lnTo>
                  <a:pt x="3" y="9"/>
                </a:lnTo>
                <a:lnTo>
                  <a:pt x="5" y="13"/>
                </a:lnTo>
                <a:lnTo>
                  <a:pt x="2" y="14"/>
                </a:lnTo>
                <a:lnTo>
                  <a:pt x="0" y="17"/>
                </a:lnTo>
                <a:close/>
                <a:moveTo>
                  <a:pt x="9" y="3"/>
                </a:moveTo>
                <a:lnTo>
                  <a:pt x="13" y="0"/>
                </a:lnTo>
                <a:lnTo>
                  <a:pt x="16" y="2"/>
                </a:lnTo>
                <a:lnTo>
                  <a:pt x="16" y="3"/>
                </a:lnTo>
                <a:lnTo>
                  <a:pt x="13" y="1"/>
                </a:lnTo>
                <a:cubicBezTo>
                  <a:pt x="13" y="2"/>
                  <a:pt x="11" y="3"/>
                  <a:pt x="9" y="3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3"/>
                </a:cubicBezTo>
                <a:lnTo>
                  <a:pt x="19" y="5"/>
                </a:lnTo>
                <a:lnTo>
                  <a:pt x="17" y="5"/>
                </a:lnTo>
                <a:lnTo>
                  <a:pt x="17" y="4"/>
                </a:lnTo>
                <a:close/>
                <a:moveTo>
                  <a:pt x="19" y="1"/>
                </a:moveTo>
                <a:lnTo>
                  <a:pt x="19" y="0"/>
                </a:lnTo>
                <a:lnTo>
                  <a:pt x="22" y="0"/>
                </a:lnTo>
                <a:lnTo>
                  <a:pt x="23" y="0"/>
                </a:lnTo>
                <a:lnTo>
                  <a:pt x="23" y="3"/>
                </a:lnTo>
                <a:lnTo>
                  <a:pt x="20" y="5"/>
                </a:lnTo>
                <a:lnTo>
                  <a:pt x="20" y="7"/>
                </a:lnTo>
                <a:lnTo>
                  <a:pt x="22" y="7"/>
                </a:lnTo>
                <a:lnTo>
                  <a:pt x="23" y="11"/>
                </a:lnTo>
                <a:lnTo>
                  <a:pt x="26" y="13"/>
                </a:lnTo>
                <a:lnTo>
                  <a:pt x="27" y="18"/>
                </a:lnTo>
                <a:lnTo>
                  <a:pt x="24" y="15"/>
                </a:lnTo>
                <a:lnTo>
                  <a:pt x="24" y="14"/>
                </a:lnTo>
                <a:lnTo>
                  <a:pt x="22" y="12"/>
                </a:lnTo>
                <a:lnTo>
                  <a:pt x="22" y="8"/>
                </a:lnTo>
                <a:lnTo>
                  <a:pt x="19" y="7"/>
                </a:lnTo>
                <a:lnTo>
                  <a:pt x="19" y="5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cubicBezTo>
                  <a:pt x="17" y="2"/>
                  <a:pt x="17" y="2"/>
                  <a:pt x="19" y="1"/>
                </a:cubicBezTo>
                <a:close/>
                <a:moveTo>
                  <a:pt x="28" y="19"/>
                </a:moveTo>
                <a:lnTo>
                  <a:pt x="25" y="19"/>
                </a:lnTo>
                <a:lnTo>
                  <a:pt x="26" y="22"/>
                </a:lnTo>
                <a:lnTo>
                  <a:pt x="24" y="19"/>
                </a:lnTo>
                <a:lnTo>
                  <a:pt x="27" y="18"/>
                </a:lnTo>
                <a:lnTo>
                  <a:pt x="28" y="19"/>
                </a:lnTo>
                <a:close/>
                <a:moveTo>
                  <a:pt x="25" y="25"/>
                </a:moveTo>
                <a:lnTo>
                  <a:pt x="19" y="25"/>
                </a:lnTo>
                <a:lnTo>
                  <a:pt x="20" y="27"/>
                </a:lnTo>
                <a:lnTo>
                  <a:pt x="19" y="28"/>
                </a:lnTo>
                <a:lnTo>
                  <a:pt x="19" y="26"/>
                </a:lnTo>
                <a:lnTo>
                  <a:pt x="19" y="25"/>
                </a:lnTo>
                <a:lnTo>
                  <a:pt x="23" y="24"/>
                </a:lnTo>
                <a:lnTo>
                  <a:pt x="23" y="22"/>
                </a:lnTo>
                <a:lnTo>
                  <a:pt x="25" y="22"/>
                </a:lnTo>
                <a:lnTo>
                  <a:pt x="25" y="25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4" name="Freeform 3790">
            <a:extLst>
              <a:ext uri="{FF2B5EF4-FFF2-40B4-BE49-F238E27FC236}">
                <a16:creationId xmlns:a16="http://schemas.microsoft.com/office/drawing/2014/main" id="{0A40BAF8-291E-2141-9E18-7CF3B1170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73413"/>
            <a:ext cx="9525" cy="7937"/>
          </a:xfrm>
          <a:custGeom>
            <a:avLst/>
            <a:gdLst>
              <a:gd name="T0" fmla="*/ 373239 w 27"/>
              <a:gd name="T1" fmla="*/ 1301668 h 22"/>
              <a:gd name="T2" fmla="*/ 0 w 27"/>
              <a:gd name="T3" fmla="*/ 1301668 h 22"/>
              <a:gd name="T4" fmla="*/ 0 w 27"/>
              <a:gd name="T5" fmla="*/ 1041190 h 22"/>
              <a:gd name="T6" fmla="*/ 249061 w 27"/>
              <a:gd name="T7" fmla="*/ 910951 h 22"/>
              <a:gd name="T8" fmla="*/ 373239 w 27"/>
              <a:gd name="T9" fmla="*/ 781073 h 22"/>
              <a:gd name="T10" fmla="*/ 373239 w 27"/>
              <a:gd name="T11" fmla="*/ 260478 h 22"/>
              <a:gd name="T12" fmla="*/ 622300 w 27"/>
              <a:gd name="T13" fmla="*/ 260478 h 22"/>
              <a:gd name="T14" fmla="*/ 746831 w 27"/>
              <a:gd name="T15" fmla="*/ 260478 h 22"/>
              <a:gd name="T16" fmla="*/ 746831 w 27"/>
              <a:gd name="T17" fmla="*/ 390356 h 22"/>
              <a:gd name="T18" fmla="*/ 746831 w 27"/>
              <a:gd name="T19" fmla="*/ 650834 h 22"/>
              <a:gd name="T20" fmla="*/ 995539 w 27"/>
              <a:gd name="T21" fmla="*/ 650834 h 22"/>
              <a:gd name="T22" fmla="*/ 746831 w 27"/>
              <a:gd name="T23" fmla="*/ 781073 h 22"/>
              <a:gd name="T24" fmla="*/ 746831 w 27"/>
              <a:gd name="T25" fmla="*/ 1041190 h 22"/>
              <a:gd name="T26" fmla="*/ 995539 w 27"/>
              <a:gd name="T27" fmla="*/ 1041190 h 22"/>
              <a:gd name="T28" fmla="*/ 995539 w 27"/>
              <a:gd name="T29" fmla="*/ 1301668 h 22"/>
              <a:gd name="T30" fmla="*/ 1120069 w 27"/>
              <a:gd name="T31" fmla="*/ 1431907 h 22"/>
              <a:gd name="T32" fmla="*/ 1120069 w 27"/>
              <a:gd name="T33" fmla="*/ 1561785 h 22"/>
              <a:gd name="T34" fmla="*/ 1369131 w 27"/>
              <a:gd name="T35" fmla="*/ 1952502 h 22"/>
              <a:gd name="T36" fmla="*/ 1617839 w 27"/>
              <a:gd name="T37" fmla="*/ 1952502 h 22"/>
              <a:gd name="T38" fmla="*/ 1617839 w 27"/>
              <a:gd name="T39" fmla="*/ 2212619 h 22"/>
              <a:gd name="T40" fmla="*/ 1617839 w 27"/>
              <a:gd name="T41" fmla="*/ 2342858 h 22"/>
              <a:gd name="T42" fmla="*/ 1991078 w 27"/>
              <a:gd name="T43" fmla="*/ 2342858 h 22"/>
              <a:gd name="T44" fmla="*/ 2115608 w 27"/>
              <a:gd name="T45" fmla="*/ 2212619 h 22"/>
              <a:gd name="T46" fmla="*/ 2115608 w 27"/>
              <a:gd name="T47" fmla="*/ 1952502 h 22"/>
              <a:gd name="T48" fmla="*/ 2364669 w 27"/>
              <a:gd name="T49" fmla="*/ 1561785 h 22"/>
              <a:gd name="T50" fmla="*/ 2364669 w 27"/>
              <a:gd name="T51" fmla="*/ 1301668 h 22"/>
              <a:gd name="T52" fmla="*/ 2489200 w 27"/>
              <a:gd name="T53" fmla="*/ 1301668 h 22"/>
              <a:gd name="T54" fmla="*/ 2489200 w 27"/>
              <a:gd name="T55" fmla="*/ 650834 h 22"/>
              <a:gd name="T56" fmla="*/ 2364669 w 27"/>
              <a:gd name="T57" fmla="*/ 650834 h 22"/>
              <a:gd name="T58" fmla="*/ 2364669 w 27"/>
              <a:gd name="T59" fmla="*/ 390356 h 22"/>
              <a:gd name="T60" fmla="*/ 2364669 w 27"/>
              <a:gd name="T61" fmla="*/ 130239 h 22"/>
              <a:gd name="T62" fmla="*/ 2489200 w 27"/>
              <a:gd name="T63" fmla="*/ 0 h 22"/>
              <a:gd name="T64" fmla="*/ 2737908 w 27"/>
              <a:gd name="T65" fmla="*/ 130239 h 22"/>
              <a:gd name="T66" fmla="*/ 2862439 w 27"/>
              <a:gd name="T67" fmla="*/ 520595 h 22"/>
              <a:gd name="T68" fmla="*/ 3235678 w 27"/>
              <a:gd name="T69" fmla="*/ 910951 h 22"/>
              <a:gd name="T70" fmla="*/ 3235678 w 27"/>
              <a:gd name="T71" fmla="*/ 1041190 h 22"/>
              <a:gd name="T72" fmla="*/ 2862439 w 27"/>
              <a:gd name="T73" fmla="*/ 1041190 h 22"/>
              <a:gd name="T74" fmla="*/ 2489200 w 27"/>
              <a:gd name="T75" fmla="*/ 1561785 h 22"/>
              <a:gd name="T76" fmla="*/ 2489200 w 27"/>
              <a:gd name="T77" fmla="*/ 1952502 h 22"/>
              <a:gd name="T78" fmla="*/ 2737908 w 27"/>
              <a:gd name="T79" fmla="*/ 2342858 h 22"/>
              <a:gd name="T80" fmla="*/ 2489200 w 27"/>
              <a:gd name="T81" fmla="*/ 2342858 h 22"/>
              <a:gd name="T82" fmla="*/ 2364669 w 27"/>
              <a:gd name="T83" fmla="*/ 2082380 h 22"/>
              <a:gd name="T84" fmla="*/ 2115608 w 27"/>
              <a:gd name="T85" fmla="*/ 2212619 h 22"/>
              <a:gd name="T86" fmla="*/ 2364669 w 27"/>
              <a:gd name="T87" fmla="*/ 2473097 h 22"/>
              <a:gd name="T88" fmla="*/ 2364669 w 27"/>
              <a:gd name="T89" fmla="*/ 2733214 h 22"/>
              <a:gd name="T90" fmla="*/ 2115608 w 27"/>
              <a:gd name="T91" fmla="*/ 2733214 h 22"/>
              <a:gd name="T92" fmla="*/ 1991078 w 27"/>
              <a:gd name="T93" fmla="*/ 2473097 h 22"/>
              <a:gd name="T94" fmla="*/ 1742369 w 27"/>
              <a:gd name="T95" fmla="*/ 2733214 h 22"/>
              <a:gd name="T96" fmla="*/ 1742369 w 27"/>
              <a:gd name="T97" fmla="*/ 2602975 h 22"/>
              <a:gd name="T98" fmla="*/ 1617839 w 27"/>
              <a:gd name="T99" fmla="*/ 2602975 h 22"/>
              <a:gd name="T100" fmla="*/ 1369131 w 27"/>
              <a:gd name="T101" fmla="*/ 2733214 h 22"/>
              <a:gd name="T102" fmla="*/ 1120069 w 27"/>
              <a:gd name="T103" fmla="*/ 2733214 h 22"/>
              <a:gd name="T104" fmla="*/ 1120069 w 27"/>
              <a:gd name="T105" fmla="*/ 2602975 h 22"/>
              <a:gd name="T106" fmla="*/ 1120069 w 27"/>
              <a:gd name="T107" fmla="*/ 2212619 h 22"/>
              <a:gd name="T108" fmla="*/ 746831 w 27"/>
              <a:gd name="T109" fmla="*/ 2212619 h 22"/>
              <a:gd name="T110" fmla="*/ 746831 w 27"/>
              <a:gd name="T111" fmla="*/ 2342858 h 22"/>
              <a:gd name="T112" fmla="*/ 622300 w 27"/>
              <a:gd name="T113" fmla="*/ 2342858 h 22"/>
              <a:gd name="T114" fmla="*/ 622300 w 27"/>
              <a:gd name="T115" fmla="*/ 1561785 h 22"/>
              <a:gd name="T116" fmla="*/ 373239 w 27"/>
              <a:gd name="T117" fmla="*/ 1561785 h 22"/>
              <a:gd name="T118" fmla="*/ 373239 w 27"/>
              <a:gd name="T119" fmla="*/ 1301668 h 2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7" h="22">
                <a:moveTo>
                  <a:pt x="3" y="10"/>
                </a:moveTo>
                <a:lnTo>
                  <a:pt x="0" y="10"/>
                </a:lnTo>
                <a:lnTo>
                  <a:pt x="0" y="8"/>
                </a:lnTo>
                <a:lnTo>
                  <a:pt x="2" y="7"/>
                </a:lnTo>
                <a:lnTo>
                  <a:pt x="3" y="6"/>
                </a:lnTo>
                <a:lnTo>
                  <a:pt x="3" y="2"/>
                </a:lnTo>
                <a:lnTo>
                  <a:pt x="5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  <a:lnTo>
                  <a:pt x="8" y="5"/>
                </a:lnTo>
                <a:lnTo>
                  <a:pt x="6" y="6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9" y="11"/>
                </a:lnTo>
                <a:lnTo>
                  <a:pt x="9" y="12"/>
                </a:lnTo>
                <a:cubicBezTo>
                  <a:pt x="9" y="12"/>
                  <a:pt x="9" y="15"/>
                  <a:pt x="11" y="15"/>
                </a:cubicBezTo>
                <a:lnTo>
                  <a:pt x="13" y="15"/>
                </a:lnTo>
                <a:lnTo>
                  <a:pt x="13" y="17"/>
                </a:lnTo>
                <a:lnTo>
                  <a:pt x="13" y="18"/>
                </a:lnTo>
                <a:lnTo>
                  <a:pt x="16" y="18"/>
                </a:lnTo>
                <a:lnTo>
                  <a:pt x="17" y="17"/>
                </a:lnTo>
                <a:lnTo>
                  <a:pt x="17" y="15"/>
                </a:lnTo>
                <a:lnTo>
                  <a:pt x="19" y="12"/>
                </a:lnTo>
                <a:lnTo>
                  <a:pt x="19" y="10"/>
                </a:lnTo>
                <a:lnTo>
                  <a:pt x="20" y="10"/>
                </a:lnTo>
                <a:lnTo>
                  <a:pt x="20" y="5"/>
                </a:lnTo>
                <a:lnTo>
                  <a:pt x="19" y="5"/>
                </a:lnTo>
                <a:lnTo>
                  <a:pt x="19" y="3"/>
                </a:lnTo>
                <a:lnTo>
                  <a:pt x="19" y="1"/>
                </a:lnTo>
                <a:lnTo>
                  <a:pt x="20" y="0"/>
                </a:lnTo>
                <a:lnTo>
                  <a:pt x="22" y="1"/>
                </a:lnTo>
                <a:lnTo>
                  <a:pt x="23" y="4"/>
                </a:lnTo>
                <a:lnTo>
                  <a:pt x="26" y="7"/>
                </a:lnTo>
                <a:lnTo>
                  <a:pt x="26" y="8"/>
                </a:lnTo>
                <a:lnTo>
                  <a:pt x="23" y="8"/>
                </a:lnTo>
                <a:lnTo>
                  <a:pt x="20" y="12"/>
                </a:lnTo>
                <a:lnTo>
                  <a:pt x="20" y="15"/>
                </a:lnTo>
                <a:lnTo>
                  <a:pt x="22" y="18"/>
                </a:lnTo>
                <a:lnTo>
                  <a:pt x="20" y="18"/>
                </a:lnTo>
                <a:lnTo>
                  <a:pt x="19" y="16"/>
                </a:lnTo>
                <a:lnTo>
                  <a:pt x="17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6" y="19"/>
                </a:lnTo>
                <a:lnTo>
                  <a:pt x="14" y="21"/>
                </a:lnTo>
                <a:lnTo>
                  <a:pt x="14" y="20"/>
                </a:lnTo>
                <a:lnTo>
                  <a:pt x="13" y="20"/>
                </a:lnTo>
                <a:lnTo>
                  <a:pt x="11" y="21"/>
                </a:lnTo>
                <a:lnTo>
                  <a:pt x="9" y="21"/>
                </a:lnTo>
                <a:lnTo>
                  <a:pt x="9" y="20"/>
                </a:lnTo>
                <a:lnTo>
                  <a:pt x="9" y="17"/>
                </a:lnTo>
                <a:lnTo>
                  <a:pt x="6" y="17"/>
                </a:lnTo>
                <a:lnTo>
                  <a:pt x="6" y="18"/>
                </a:lnTo>
                <a:lnTo>
                  <a:pt x="5" y="18"/>
                </a:lnTo>
                <a:lnTo>
                  <a:pt x="5" y="12"/>
                </a:lnTo>
                <a:lnTo>
                  <a:pt x="3" y="12"/>
                </a:lnTo>
                <a:lnTo>
                  <a:pt x="3" y="10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5" name="Freeform 3791">
            <a:extLst>
              <a:ext uri="{FF2B5EF4-FFF2-40B4-BE49-F238E27FC236}">
                <a16:creationId xmlns:a16="http://schemas.microsoft.com/office/drawing/2014/main" id="{C6F7A476-AAED-1E47-8E5E-5543CC0A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73413"/>
            <a:ext cx="9525" cy="7937"/>
          </a:xfrm>
          <a:custGeom>
            <a:avLst/>
            <a:gdLst>
              <a:gd name="T0" fmla="*/ 995539 w 27"/>
              <a:gd name="T1" fmla="*/ 2733214 h 22"/>
              <a:gd name="T2" fmla="*/ 746831 w 27"/>
              <a:gd name="T3" fmla="*/ 2212619 h 22"/>
              <a:gd name="T4" fmla="*/ 746831 w 27"/>
              <a:gd name="T5" fmla="*/ 2473097 h 22"/>
              <a:gd name="T6" fmla="*/ 622300 w 27"/>
              <a:gd name="T7" fmla="*/ 2212619 h 22"/>
              <a:gd name="T8" fmla="*/ 1120069 w 27"/>
              <a:gd name="T9" fmla="*/ 2212619 h 22"/>
              <a:gd name="T10" fmla="*/ 1120069 w 27"/>
              <a:gd name="T11" fmla="*/ 2733214 h 22"/>
              <a:gd name="T12" fmla="*/ 1617839 w 27"/>
              <a:gd name="T13" fmla="*/ 2733214 h 22"/>
              <a:gd name="T14" fmla="*/ 249061 w 27"/>
              <a:gd name="T15" fmla="*/ 1301668 h 22"/>
              <a:gd name="T16" fmla="*/ 0 w 27"/>
              <a:gd name="T17" fmla="*/ 1301668 h 22"/>
              <a:gd name="T18" fmla="*/ 373239 w 27"/>
              <a:gd name="T19" fmla="*/ 1041190 h 22"/>
              <a:gd name="T20" fmla="*/ 249061 w 27"/>
              <a:gd name="T21" fmla="*/ 1301668 h 22"/>
              <a:gd name="T22" fmla="*/ 124531 w 27"/>
              <a:gd name="T23" fmla="*/ 1171429 h 22"/>
              <a:gd name="T24" fmla="*/ 124531 w 27"/>
              <a:gd name="T25" fmla="*/ 1041190 h 22"/>
              <a:gd name="T26" fmla="*/ 373239 w 27"/>
              <a:gd name="T27" fmla="*/ 650834 h 22"/>
              <a:gd name="T28" fmla="*/ 622300 w 27"/>
              <a:gd name="T29" fmla="*/ 130239 h 22"/>
              <a:gd name="T30" fmla="*/ 746831 w 27"/>
              <a:gd name="T31" fmla="*/ 520595 h 22"/>
              <a:gd name="T32" fmla="*/ 746831 w 27"/>
              <a:gd name="T33" fmla="*/ 260478 h 22"/>
              <a:gd name="T34" fmla="*/ 622300 w 27"/>
              <a:gd name="T35" fmla="*/ 650834 h 22"/>
              <a:gd name="T36" fmla="*/ 1120069 w 27"/>
              <a:gd name="T37" fmla="*/ 781073 h 22"/>
              <a:gd name="T38" fmla="*/ 995539 w 27"/>
              <a:gd name="T39" fmla="*/ 1041190 h 22"/>
              <a:gd name="T40" fmla="*/ 1120069 w 27"/>
              <a:gd name="T41" fmla="*/ 1431907 h 22"/>
              <a:gd name="T42" fmla="*/ 746831 w 27"/>
              <a:gd name="T43" fmla="*/ 1041190 h 22"/>
              <a:gd name="T44" fmla="*/ 249061 w 27"/>
              <a:gd name="T45" fmla="*/ 910951 h 22"/>
              <a:gd name="T46" fmla="*/ 249061 w 27"/>
              <a:gd name="T47" fmla="*/ 781073 h 22"/>
              <a:gd name="T48" fmla="*/ 1617839 w 27"/>
              <a:gd name="T49" fmla="*/ 2212619 h 22"/>
              <a:gd name="T50" fmla="*/ 1617839 w 27"/>
              <a:gd name="T51" fmla="*/ 2342858 h 22"/>
              <a:gd name="T52" fmla="*/ 1369131 w 27"/>
              <a:gd name="T53" fmla="*/ 1952502 h 22"/>
              <a:gd name="T54" fmla="*/ 1369131 w 27"/>
              <a:gd name="T55" fmla="*/ 1952502 h 22"/>
              <a:gd name="T56" fmla="*/ 2115608 w 27"/>
              <a:gd name="T57" fmla="*/ 1692024 h 22"/>
              <a:gd name="T58" fmla="*/ 2489200 w 27"/>
              <a:gd name="T59" fmla="*/ 1301668 h 22"/>
              <a:gd name="T60" fmla="*/ 2364669 w 27"/>
              <a:gd name="T61" fmla="*/ 1301668 h 22"/>
              <a:gd name="T62" fmla="*/ 2489200 w 27"/>
              <a:gd name="T63" fmla="*/ 1301668 h 22"/>
              <a:gd name="T64" fmla="*/ 2986969 w 27"/>
              <a:gd name="T65" fmla="*/ 910951 h 22"/>
              <a:gd name="T66" fmla="*/ 2737908 w 27"/>
              <a:gd name="T67" fmla="*/ 130239 h 22"/>
              <a:gd name="T68" fmla="*/ 2364669 w 27"/>
              <a:gd name="T69" fmla="*/ 0 h 22"/>
              <a:gd name="T70" fmla="*/ 2862439 w 27"/>
              <a:gd name="T71" fmla="*/ 520595 h 22"/>
              <a:gd name="T72" fmla="*/ 3235678 w 27"/>
              <a:gd name="T73" fmla="*/ 1041190 h 22"/>
              <a:gd name="T74" fmla="*/ 2489200 w 27"/>
              <a:gd name="T75" fmla="*/ 1561785 h 22"/>
              <a:gd name="T76" fmla="*/ 2737908 w 27"/>
              <a:gd name="T77" fmla="*/ 2212619 h 22"/>
              <a:gd name="T78" fmla="*/ 2364669 w 27"/>
              <a:gd name="T79" fmla="*/ 2212619 h 22"/>
              <a:gd name="T80" fmla="*/ 2364669 w 27"/>
              <a:gd name="T81" fmla="*/ 2602975 h 22"/>
              <a:gd name="T82" fmla="*/ 2115608 w 27"/>
              <a:gd name="T83" fmla="*/ 2342858 h 22"/>
              <a:gd name="T84" fmla="*/ 1991078 w 27"/>
              <a:gd name="T85" fmla="*/ 2342858 h 22"/>
              <a:gd name="T86" fmla="*/ 1991078 w 27"/>
              <a:gd name="T87" fmla="*/ 2473097 h 22"/>
              <a:gd name="T88" fmla="*/ 1742369 w 27"/>
              <a:gd name="T89" fmla="*/ 2473097 h 22"/>
              <a:gd name="T90" fmla="*/ 2115608 w 27"/>
              <a:gd name="T91" fmla="*/ 2733214 h 22"/>
              <a:gd name="T92" fmla="*/ 2364669 w 27"/>
              <a:gd name="T93" fmla="*/ 390356 h 22"/>
              <a:gd name="T94" fmla="*/ 2489200 w 27"/>
              <a:gd name="T95" fmla="*/ 260478 h 22"/>
              <a:gd name="T96" fmla="*/ 2364669 w 27"/>
              <a:gd name="T97" fmla="*/ 390356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7" h="22">
                <a:moveTo>
                  <a:pt x="9" y="21"/>
                </a:moveTo>
                <a:lnTo>
                  <a:pt x="8" y="21"/>
                </a:lnTo>
                <a:lnTo>
                  <a:pt x="9" y="17"/>
                </a:lnTo>
                <a:lnTo>
                  <a:pt x="6" y="17"/>
                </a:lnTo>
                <a:lnTo>
                  <a:pt x="6" y="18"/>
                </a:lnTo>
                <a:lnTo>
                  <a:pt x="6" y="19"/>
                </a:lnTo>
                <a:lnTo>
                  <a:pt x="5" y="18"/>
                </a:lnTo>
                <a:lnTo>
                  <a:pt x="5" y="17"/>
                </a:lnTo>
                <a:lnTo>
                  <a:pt x="9" y="16"/>
                </a:lnTo>
                <a:lnTo>
                  <a:pt x="9" y="17"/>
                </a:lnTo>
                <a:lnTo>
                  <a:pt x="9" y="20"/>
                </a:lnTo>
                <a:lnTo>
                  <a:pt x="9" y="21"/>
                </a:lnTo>
                <a:lnTo>
                  <a:pt x="13" y="20"/>
                </a:lnTo>
                <a:lnTo>
                  <a:pt x="13" y="21"/>
                </a:lnTo>
                <a:lnTo>
                  <a:pt x="9" y="21"/>
                </a:lnTo>
                <a:close/>
                <a:moveTo>
                  <a:pt x="2" y="10"/>
                </a:moveTo>
                <a:lnTo>
                  <a:pt x="0" y="11"/>
                </a:lnTo>
                <a:lnTo>
                  <a:pt x="0" y="10"/>
                </a:lnTo>
                <a:lnTo>
                  <a:pt x="1" y="9"/>
                </a:lnTo>
                <a:lnTo>
                  <a:pt x="3" y="8"/>
                </a:lnTo>
                <a:lnTo>
                  <a:pt x="5" y="12"/>
                </a:lnTo>
                <a:lnTo>
                  <a:pt x="2" y="10"/>
                </a:lnTo>
                <a:close/>
                <a:moveTo>
                  <a:pt x="1" y="8"/>
                </a:moveTo>
                <a:lnTo>
                  <a:pt x="1" y="9"/>
                </a:lnTo>
                <a:lnTo>
                  <a:pt x="0" y="9"/>
                </a:lnTo>
                <a:lnTo>
                  <a:pt x="1" y="8"/>
                </a:lnTo>
                <a:close/>
                <a:moveTo>
                  <a:pt x="2" y="6"/>
                </a:moveTo>
                <a:lnTo>
                  <a:pt x="3" y="5"/>
                </a:lnTo>
                <a:lnTo>
                  <a:pt x="3" y="2"/>
                </a:lnTo>
                <a:lnTo>
                  <a:pt x="5" y="1"/>
                </a:lnTo>
                <a:cubicBezTo>
                  <a:pt x="6" y="1"/>
                  <a:pt x="8" y="2"/>
                  <a:pt x="8" y="2"/>
                </a:cubicBezTo>
                <a:lnTo>
                  <a:pt x="6" y="4"/>
                </a:lnTo>
                <a:lnTo>
                  <a:pt x="6" y="3"/>
                </a:lnTo>
                <a:lnTo>
                  <a:pt x="6" y="2"/>
                </a:ln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9" y="6"/>
                </a:lnTo>
                <a:lnTo>
                  <a:pt x="6" y="6"/>
                </a:lnTo>
                <a:cubicBezTo>
                  <a:pt x="6" y="7"/>
                  <a:pt x="6" y="8"/>
                  <a:pt x="8" y="8"/>
                </a:cubicBezTo>
                <a:lnTo>
                  <a:pt x="9" y="10"/>
                </a:lnTo>
                <a:lnTo>
                  <a:pt x="9" y="11"/>
                </a:lnTo>
                <a:lnTo>
                  <a:pt x="6" y="11"/>
                </a:lnTo>
                <a:lnTo>
                  <a:pt x="6" y="8"/>
                </a:lnTo>
                <a:cubicBezTo>
                  <a:pt x="5" y="8"/>
                  <a:pt x="5" y="8"/>
                  <a:pt x="5" y="6"/>
                </a:cubicBezTo>
                <a:lnTo>
                  <a:pt x="2" y="7"/>
                </a:lnTo>
                <a:lnTo>
                  <a:pt x="1" y="8"/>
                </a:lnTo>
                <a:lnTo>
                  <a:pt x="2" y="6"/>
                </a:lnTo>
                <a:close/>
                <a:moveTo>
                  <a:pt x="11" y="15"/>
                </a:moveTo>
                <a:cubicBezTo>
                  <a:pt x="13" y="15"/>
                  <a:pt x="13" y="17"/>
                  <a:pt x="13" y="17"/>
                </a:cubicBezTo>
                <a:lnTo>
                  <a:pt x="14" y="18"/>
                </a:lnTo>
                <a:lnTo>
                  <a:pt x="13" y="18"/>
                </a:lnTo>
                <a:lnTo>
                  <a:pt x="11" y="17"/>
                </a:lnTo>
                <a:lnTo>
                  <a:pt x="11" y="15"/>
                </a:lnTo>
                <a:cubicBezTo>
                  <a:pt x="9" y="15"/>
                  <a:pt x="9" y="15"/>
                  <a:pt x="9" y="12"/>
                </a:cubicBezTo>
                <a:cubicBezTo>
                  <a:pt x="11" y="12"/>
                  <a:pt x="11" y="15"/>
                  <a:pt x="11" y="15"/>
                </a:cubicBezTo>
                <a:close/>
                <a:moveTo>
                  <a:pt x="17" y="16"/>
                </a:moveTo>
                <a:cubicBezTo>
                  <a:pt x="16" y="16"/>
                  <a:pt x="17" y="13"/>
                  <a:pt x="17" y="13"/>
                </a:cubicBezTo>
                <a:lnTo>
                  <a:pt x="19" y="12"/>
                </a:lnTo>
                <a:lnTo>
                  <a:pt x="20" y="10"/>
                </a:lnTo>
                <a:lnTo>
                  <a:pt x="19" y="11"/>
                </a:lnTo>
                <a:lnTo>
                  <a:pt x="19" y="10"/>
                </a:lnTo>
                <a:lnTo>
                  <a:pt x="20" y="9"/>
                </a:lnTo>
                <a:lnTo>
                  <a:pt x="20" y="10"/>
                </a:lnTo>
                <a:lnTo>
                  <a:pt x="22" y="8"/>
                </a:lnTo>
                <a:lnTo>
                  <a:pt x="24" y="7"/>
                </a:lnTo>
                <a:lnTo>
                  <a:pt x="22" y="5"/>
                </a:lnTo>
                <a:lnTo>
                  <a:pt x="22" y="1"/>
                </a:lnTo>
                <a:lnTo>
                  <a:pt x="19" y="1"/>
                </a:lnTo>
                <a:lnTo>
                  <a:pt x="19" y="0"/>
                </a:lnTo>
                <a:lnTo>
                  <a:pt x="22" y="0"/>
                </a:lnTo>
                <a:lnTo>
                  <a:pt x="23" y="4"/>
                </a:lnTo>
                <a:lnTo>
                  <a:pt x="26" y="7"/>
                </a:lnTo>
                <a:lnTo>
                  <a:pt x="26" y="8"/>
                </a:lnTo>
                <a:lnTo>
                  <a:pt x="23" y="8"/>
                </a:lnTo>
                <a:lnTo>
                  <a:pt x="20" y="12"/>
                </a:lnTo>
                <a:lnTo>
                  <a:pt x="22" y="15"/>
                </a:lnTo>
                <a:lnTo>
                  <a:pt x="22" y="17"/>
                </a:lnTo>
                <a:lnTo>
                  <a:pt x="20" y="18"/>
                </a:lnTo>
                <a:lnTo>
                  <a:pt x="19" y="17"/>
                </a:lnTo>
                <a:lnTo>
                  <a:pt x="17" y="18"/>
                </a:lnTo>
                <a:lnTo>
                  <a:pt x="19" y="20"/>
                </a:lnTo>
                <a:lnTo>
                  <a:pt x="17" y="20"/>
                </a:lnTo>
                <a:lnTo>
                  <a:pt x="17" y="18"/>
                </a:lnTo>
                <a:lnTo>
                  <a:pt x="17" y="17"/>
                </a:lnTo>
                <a:lnTo>
                  <a:pt x="16" y="18"/>
                </a:lnTo>
                <a:cubicBezTo>
                  <a:pt x="16" y="18"/>
                  <a:pt x="16" y="16"/>
                  <a:pt x="17" y="16"/>
                </a:cubicBezTo>
                <a:close/>
                <a:moveTo>
                  <a:pt x="16" y="19"/>
                </a:moveTo>
                <a:lnTo>
                  <a:pt x="16" y="20"/>
                </a:lnTo>
                <a:lnTo>
                  <a:pt x="14" y="19"/>
                </a:lnTo>
                <a:lnTo>
                  <a:pt x="16" y="18"/>
                </a:lnTo>
                <a:lnTo>
                  <a:pt x="17" y="21"/>
                </a:lnTo>
                <a:lnTo>
                  <a:pt x="16" y="19"/>
                </a:lnTo>
                <a:close/>
                <a:moveTo>
                  <a:pt x="19" y="3"/>
                </a:moveTo>
                <a:lnTo>
                  <a:pt x="19" y="2"/>
                </a:lnTo>
                <a:lnTo>
                  <a:pt x="20" y="2"/>
                </a:lnTo>
                <a:lnTo>
                  <a:pt x="20" y="9"/>
                </a:lnTo>
                <a:lnTo>
                  <a:pt x="19" y="3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6" name="Freeform 3792">
            <a:extLst>
              <a:ext uri="{FF2B5EF4-FFF2-40B4-BE49-F238E27FC236}">
                <a16:creationId xmlns:a16="http://schemas.microsoft.com/office/drawing/2014/main" id="{DE7A3DBB-C769-904E-ABFB-F0AFF071C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3176588"/>
            <a:ext cx="3175" cy="1587"/>
          </a:xfrm>
          <a:custGeom>
            <a:avLst/>
            <a:gdLst>
              <a:gd name="T0" fmla="*/ 411389 w 7"/>
              <a:gd name="T1" fmla="*/ 302165 h 5"/>
              <a:gd name="T2" fmla="*/ 411389 w 7"/>
              <a:gd name="T3" fmla="*/ 100616 h 5"/>
              <a:gd name="T4" fmla="*/ 411389 w 7"/>
              <a:gd name="T5" fmla="*/ 0 h 5"/>
              <a:gd name="T6" fmla="*/ 617311 w 7"/>
              <a:gd name="T7" fmla="*/ 0 h 5"/>
              <a:gd name="T8" fmla="*/ 617311 w 7"/>
              <a:gd name="T9" fmla="*/ 100616 h 5"/>
              <a:gd name="T10" fmla="*/ 1234168 w 7"/>
              <a:gd name="T11" fmla="*/ 302165 h 5"/>
              <a:gd name="T12" fmla="*/ 617311 w 7"/>
              <a:gd name="T13" fmla="*/ 302165 h 5"/>
              <a:gd name="T14" fmla="*/ 0 w 7"/>
              <a:gd name="T15" fmla="*/ 403098 h 5"/>
              <a:gd name="T16" fmla="*/ 411389 w 7"/>
              <a:gd name="T17" fmla="*/ 302165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5">
                <a:moveTo>
                  <a:pt x="2" y="3"/>
                </a:move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6" y="3"/>
                </a:lnTo>
                <a:lnTo>
                  <a:pt x="3" y="3"/>
                </a:lnTo>
                <a:lnTo>
                  <a:pt x="0" y="4"/>
                </a:lnTo>
                <a:lnTo>
                  <a:pt x="2" y="3"/>
                </a:ln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7" name="Freeform 3793">
            <a:extLst>
              <a:ext uri="{FF2B5EF4-FFF2-40B4-BE49-F238E27FC236}">
                <a16:creationId xmlns:a16="http://schemas.microsoft.com/office/drawing/2014/main" id="{ECA5E07F-8283-8945-90CA-575C0C9C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3176588"/>
            <a:ext cx="3175" cy="1587"/>
          </a:xfrm>
          <a:custGeom>
            <a:avLst/>
            <a:gdLst>
              <a:gd name="T0" fmla="*/ 0 w 7"/>
              <a:gd name="T1" fmla="*/ 349934 h 6"/>
              <a:gd name="T2" fmla="*/ 0 w 7"/>
              <a:gd name="T3" fmla="*/ 210013 h 6"/>
              <a:gd name="T4" fmla="*/ 411389 w 7"/>
              <a:gd name="T5" fmla="*/ 70093 h 6"/>
              <a:gd name="T6" fmla="*/ 411389 w 7"/>
              <a:gd name="T7" fmla="*/ 0 h 6"/>
              <a:gd name="T8" fmla="*/ 617311 w 7"/>
              <a:gd name="T9" fmla="*/ 0 h 6"/>
              <a:gd name="T10" fmla="*/ 617311 w 7"/>
              <a:gd name="T11" fmla="*/ 70093 h 6"/>
              <a:gd name="T12" fmla="*/ 1234168 w 7"/>
              <a:gd name="T13" fmla="*/ 210013 h 6"/>
              <a:gd name="T14" fmla="*/ 617311 w 7"/>
              <a:gd name="T15" fmla="*/ 210013 h 6"/>
              <a:gd name="T16" fmla="*/ 0 w 7"/>
              <a:gd name="T17" fmla="*/ 34993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6">
                <a:moveTo>
                  <a:pt x="0" y="5"/>
                </a:moveTo>
                <a:lnTo>
                  <a:pt x="0" y="3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6" y="3"/>
                </a:lnTo>
                <a:lnTo>
                  <a:pt x="3" y="3"/>
                </a:lnTo>
                <a:lnTo>
                  <a:pt x="0" y="5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8" name="Freeform 3794">
            <a:extLst>
              <a:ext uri="{FF2B5EF4-FFF2-40B4-BE49-F238E27FC236}">
                <a16:creationId xmlns:a16="http://schemas.microsoft.com/office/drawing/2014/main" id="{B1CE47BE-87A5-2C42-A5F5-FCCD5E6A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3413"/>
            <a:ext cx="4763" cy="3175"/>
          </a:xfrm>
          <a:custGeom>
            <a:avLst/>
            <a:gdLst>
              <a:gd name="T0" fmla="*/ 1732938 w 12"/>
              <a:gd name="T1" fmla="*/ 617311 h 7"/>
              <a:gd name="T2" fmla="*/ 1732938 w 12"/>
              <a:gd name="T3" fmla="*/ 822779 h 7"/>
              <a:gd name="T4" fmla="*/ 1417786 w 12"/>
              <a:gd name="T5" fmla="*/ 1234168 h 7"/>
              <a:gd name="T6" fmla="*/ 1260210 w 12"/>
              <a:gd name="T7" fmla="*/ 1234168 h 7"/>
              <a:gd name="T8" fmla="*/ 1260210 w 12"/>
              <a:gd name="T9" fmla="*/ 822779 h 7"/>
              <a:gd name="T10" fmla="*/ 787880 w 12"/>
              <a:gd name="T11" fmla="*/ 822779 h 7"/>
              <a:gd name="T12" fmla="*/ 472728 w 12"/>
              <a:gd name="T13" fmla="*/ 1234168 h 7"/>
              <a:gd name="T14" fmla="*/ 157576 w 12"/>
              <a:gd name="T15" fmla="*/ 1234168 h 7"/>
              <a:gd name="T16" fmla="*/ 157576 w 12"/>
              <a:gd name="T17" fmla="*/ 1028700 h 7"/>
              <a:gd name="T18" fmla="*/ 0 w 12"/>
              <a:gd name="T19" fmla="*/ 617311 h 7"/>
              <a:gd name="T20" fmla="*/ 787880 w 12"/>
              <a:gd name="T21" fmla="*/ 822779 h 7"/>
              <a:gd name="T22" fmla="*/ 787880 w 12"/>
              <a:gd name="T23" fmla="*/ 0 h 7"/>
              <a:gd name="T24" fmla="*/ 787880 w 12"/>
              <a:gd name="T25" fmla="*/ 0 h 7"/>
              <a:gd name="T26" fmla="*/ 1260210 w 12"/>
              <a:gd name="T27" fmla="*/ 0 h 7"/>
              <a:gd name="T28" fmla="*/ 945456 w 12"/>
              <a:gd name="T29" fmla="*/ 205921 h 7"/>
              <a:gd name="T30" fmla="*/ 945456 w 12"/>
              <a:gd name="T31" fmla="*/ 617311 h 7"/>
              <a:gd name="T32" fmla="*/ 1732938 w 12"/>
              <a:gd name="T33" fmla="*/ 617311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7">
                <a:moveTo>
                  <a:pt x="11" y="3"/>
                </a:moveTo>
                <a:lnTo>
                  <a:pt x="11" y="4"/>
                </a:lnTo>
                <a:lnTo>
                  <a:pt x="9" y="6"/>
                </a:lnTo>
                <a:lnTo>
                  <a:pt x="8" y="6"/>
                </a:lnTo>
                <a:lnTo>
                  <a:pt x="8" y="4"/>
                </a:lnTo>
                <a:lnTo>
                  <a:pt x="5" y="4"/>
                </a:lnTo>
                <a:lnTo>
                  <a:pt x="3" y="6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5" y="4"/>
                </a:lnTo>
                <a:lnTo>
                  <a:pt x="5" y="0"/>
                </a:lnTo>
                <a:lnTo>
                  <a:pt x="8" y="0"/>
                </a:lnTo>
                <a:lnTo>
                  <a:pt x="6" y="1"/>
                </a:lnTo>
                <a:lnTo>
                  <a:pt x="6" y="3"/>
                </a:lnTo>
                <a:lnTo>
                  <a:pt x="11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49" name="Freeform 3795">
            <a:extLst>
              <a:ext uri="{FF2B5EF4-FFF2-40B4-BE49-F238E27FC236}">
                <a16:creationId xmlns:a16="http://schemas.microsoft.com/office/drawing/2014/main" id="{380742E2-B8CC-EA41-92D8-2B6EDB823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3413"/>
            <a:ext cx="4763" cy="3175"/>
          </a:xfrm>
          <a:custGeom>
            <a:avLst/>
            <a:gdLst>
              <a:gd name="T0" fmla="*/ 472728 w 12"/>
              <a:gd name="T1" fmla="*/ 995539 h 9"/>
              <a:gd name="T2" fmla="*/ 157576 w 12"/>
              <a:gd name="T3" fmla="*/ 995539 h 9"/>
              <a:gd name="T4" fmla="*/ 0 w 12"/>
              <a:gd name="T5" fmla="*/ 622300 h 9"/>
              <a:gd name="T6" fmla="*/ 0 w 12"/>
              <a:gd name="T7" fmla="*/ 497769 h 9"/>
              <a:gd name="T8" fmla="*/ 0 w 12"/>
              <a:gd name="T9" fmla="*/ 373239 h 9"/>
              <a:gd name="T10" fmla="*/ 787880 w 12"/>
              <a:gd name="T11" fmla="*/ 373239 h 9"/>
              <a:gd name="T12" fmla="*/ 787880 w 12"/>
              <a:gd name="T13" fmla="*/ 124531 h 9"/>
              <a:gd name="T14" fmla="*/ 787880 w 12"/>
              <a:gd name="T15" fmla="*/ 0 h 9"/>
              <a:gd name="T16" fmla="*/ 1260210 w 12"/>
              <a:gd name="T17" fmla="*/ 0 h 9"/>
              <a:gd name="T18" fmla="*/ 1417786 w 12"/>
              <a:gd name="T19" fmla="*/ 0 h 9"/>
              <a:gd name="T20" fmla="*/ 945456 w 12"/>
              <a:gd name="T21" fmla="*/ 124531 h 9"/>
              <a:gd name="T22" fmla="*/ 945456 w 12"/>
              <a:gd name="T23" fmla="*/ 373239 h 9"/>
              <a:gd name="T24" fmla="*/ 1732938 w 12"/>
              <a:gd name="T25" fmla="*/ 249061 h 9"/>
              <a:gd name="T26" fmla="*/ 1417786 w 12"/>
              <a:gd name="T27" fmla="*/ 871008 h 9"/>
              <a:gd name="T28" fmla="*/ 1260210 w 12"/>
              <a:gd name="T29" fmla="*/ 871008 h 9"/>
              <a:gd name="T30" fmla="*/ 945456 w 12"/>
              <a:gd name="T31" fmla="*/ 622300 h 9"/>
              <a:gd name="T32" fmla="*/ 787880 w 12"/>
              <a:gd name="T33" fmla="*/ 622300 h 9"/>
              <a:gd name="T34" fmla="*/ 787880 w 12"/>
              <a:gd name="T35" fmla="*/ 871008 h 9"/>
              <a:gd name="T36" fmla="*/ 472728 w 12"/>
              <a:gd name="T37" fmla="*/ 995539 h 9"/>
              <a:gd name="T38" fmla="*/ 0 w 12"/>
              <a:gd name="T39" fmla="*/ 497769 h 9"/>
              <a:gd name="T40" fmla="*/ 157576 w 12"/>
              <a:gd name="T41" fmla="*/ 746831 h 9"/>
              <a:gd name="T42" fmla="*/ 787880 w 12"/>
              <a:gd name="T43" fmla="*/ 497769 h 9"/>
              <a:gd name="T44" fmla="*/ 0 w 12"/>
              <a:gd name="T45" fmla="*/ 497769 h 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" h="9">
                <a:moveTo>
                  <a:pt x="3" y="8"/>
                </a:moveTo>
                <a:lnTo>
                  <a:pt x="1" y="8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5" y="3"/>
                </a:lnTo>
                <a:lnTo>
                  <a:pt x="5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6" y="1"/>
                </a:lnTo>
                <a:lnTo>
                  <a:pt x="6" y="3"/>
                </a:lnTo>
                <a:lnTo>
                  <a:pt x="11" y="2"/>
                </a:lnTo>
                <a:lnTo>
                  <a:pt x="9" y="7"/>
                </a:lnTo>
                <a:lnTo>
                  <a:pt x="8" y="7"/>
                </a:lnTo>
                <a:lnTo>
                  <a:pt x="6" y="5"/>
                </a:lnTo>
                <a:lnTo>
                  <a:pt x="5" y="5"/>
                </a:lnTo>
                <a:lnTo>
                  <a:pt x="5" y="7"/>
                </a:lnTo>
                <a:lnTo>
                  <a:pt x="3" y="8"/>
                </a:lnTo>
                <a:close/>
                <a:moveTo>
                  <a:pt x="0" y="4"/>
                </a:moveTo>
                <a:lnTo>
                  <a:pt x="1" y="6"/>
                </a:lnTo>
                <a:cubicBezTo>
                  <a:pt x="3" y="6"/>
                  <a:pt x="3" y="5"/>
                  <a:pt x="5" y="4"/>
                </a:cubicBezTo>
                <a:lnTo>
                  <a:pt x="0" y="4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" name="Freeform 3796">
            <a:extLst>
              <a:ext uri="{FF2B5EF4-FFF2-40B4-BE49-F238E27FC236}">
                <a16:creationId xmlns:a16="http://schemas.microsoft.com/office/drawing/2014/main" id="{5AEF257C-00E2-914E-9BC0-BC79385F8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5000"/>
            <a:ext cx="1588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560564 w 3"/>
              <a:gd name="T5" fmla="*/ 630436 h 2"/>
              <a:gd name="T6" fmla="*/ 560564 w 3"/>
              <a:gd name="T7" fmla="*/ 630436 h 2"/>
              <a:gd name="T8" fmla="*/ 0 w 3"/>
              <a:gd name="T9" fmla="*/ 630436 h 2"/>
              <a:gd name="T10" fmla="*/ 0 w 3"/>
              <a:gd name="T11" fmla="*/ 630436 h 2"/>
              <a:gd name="T12" fmla="*/ 0 w 3"/>
              <a:gd name="T13" fmla="*/ 630436 h 2"/>
              <a:gd name="T14" fmla="*/ 0 w 3"/>
              <a:gd name="T15" fmla="*/ 630436 h 2"/>
              <a:gd name="T16" fmla="*/ 0 w 3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1" name="Freeform 3797">
            <a:extLst>
              <a:ext uri="{FF2B5EF4-FFF2-40B4-BE49-F238E27FC236}">
                <a16:creationId xmlns:a16="http://schemas.microsoft.com/office/drawing/2014/main" id="{FC890B69-DD36-CB4D-9BE3-86C055EA6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75000"/>
            <a:ext cx="1588" cy="1588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0 h 2"/>
              <a:gd name="T6" fmla="*/ 630436 w 2"/>
              <a:gd name="T7" fmla="*/ 630436 h 2"/>
              <a:gd name="T8" fmla="*/ 630436 w 2"/>
              <a:gd name="T9" fmla="*/ 630436 h 2"/>
              <a:gd name="T10" fmla="*/ 0 w 2"/>
              <a:gd name="T11" fmla="*/ 630436 h 2"/>
              <a:gd name="T12" fmla="*/ 0 w 2"/>
              <a:gd name="T13" fmla="*/ 630436 h 2"/>
              <a:gd name="T14" fmla="*/ 0 w 2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2" name="Freeform 3798">
            <a:extLst>
              <a:ext uri="{FF2B5EF4-FFF2-40B4-BE49-F238E27FC236}">
                <a16:creationId xmlns:a16="http://schemas.microsoft.com/office/drawing/2014/main" id="{020550A5-E513-1646-84AD-020ABF098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3413"/>
            <a:ext cx="4763" cy="1587"/>
          </a:xfrm>
          <a:custGeom>
            <a:avLst/>
            <a:gdLst>
              <a:gd name="T0" fmla="*/ 0 w 12"/>
              <a:gd name="T1" fmla="*/ 472133 h 4"/>
              <a:gd name="T2" fmla="*/ 0 w 12"/>
              <a:gd name="T3" fmla="*/ 472133 h 4"/>
              <a:gd name="T4" fmla="*/ 0 w 12"/>
              <a:gd name="T5" fmla="*/ 472133 h 4"/>
              <a:gd name="T6" fmla="*/ 787880 w 12"/>
              <a:gd name="T7" fmla="*/ 0 h 4"/>
              <a:gd name="T8" fmla="*/ 1732938 w 12"/>
              <a:gd name="T9" fmla="*/ 157510 h 4"/>
              <a:gd name="T10" fmla="*/ 787880 w 12"/>
              <a:gd name="T11" fmla="*/ 315020 h 4"/>
              <a:gd name="T12" fmla="*/ 0 w 12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0" y="3"/>
                </a:lnTo>
                <a:cubicBezTo>
                  <a:pt x="1" y="2"/>
                  <a:pt x="1" y="1"/>
                  <a:pt x="5" y="0"/>
                </a:cubicBezTo>
                <a:cubicBezTo>
                  <a:pt x="8" y="0"/>
                  <a:pt x="9" y="1"/>
                  <a:pt x="11" y="1"/>
                </a:cubicBezTo>
                <a:cubicBezTo>
                  <a:pt x="9" y="2"/>
                  <a:pt x="8" y="2"/>
                  <a:pt x="5" y="2"/>
                </a:cubicBezTo>
                <a:cubicBezTo>
                  <a:pt x="1" y="3"/>
                  <a:pt x="1" y="3"/>
                  <a:pt x="0" y="3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3" name="Freeform 3799">
            <a:extLst>
              <a:ext uri="{FF2B5EF4-FFF2-40B4-BE49-F238E27FC236}">
                <a16:creationId xmlns:a16="http://schemas.microsoft.com/office/drawing/2014/main" id="{710BBB91-59D6-9B4C-92F7-9F5865DF5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171825"/>
            <a:ext cx="3175" cy="1588"/>
          </a:xfrm>
          <a:custGeom>
            <a:avLst/>
            <a:gdLst>
              <a:gd name="T0" fmla="*/ 1234168 w 7"/>
              <a:gd name="T1" fmla="*/ 560564 h 3"/>
              <a:gd name="T2" fmla="*/ 617311 w 7"/>
              <a:gd name="T3" fmla="*/ 560564 h 3"/>
              <a:gd name="T4" fmla="*/ 0 w 7"/>
              <a:gd name="T5" fmla="*/ 0 h 3"/>
              <a:gd name="T6" fmla="*/ 411389 w 7"/>
              <a:gd name="T7" fmla="*/ 0 h 3"/>
              <a:gd name="T8" fmla="*/ 1028700 w 7"/>
              <a:gd name="T9" fmla="*/ 280017 h 3"/>
              <a:gd name="T10" fmla="*/ 1234168 w 7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3">
                <a:moveTo>
                  <a:pt x="6" y="2"/>
                </a:moveTo>
                <a:lnTo>
                  <a:pt x="3" y="2"/>
                </a:ln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6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4" name="Freeform 3800">
            <a:extLst>
              <a:ext uri="{FF2B5EF4-FFF2-40B4-BE49-F238E27FC236}">
                <a16:creationId xmlns:a16="http://schemas.microsoft.com/office/drawing/2014/main" id="{0556001A-3D2A-9743-98F9-771F658B4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171825"/>
            <a:ext cx="3175" cy="1588"/>
          </a:xfrm>
          <a:custGeom>
            <a:avLst/>
            <a:gdLst>
              <a:gd name="T0" fmla="*/ 1102519 w 8"/>
              <a:gd name="T1" fmla="*/ 403352 h 5"/>
              <a:gd name="T2" fmla="*/ 630238 w 8"/>
              <a:gd name="T3" fmla="*/ 403352 h 5"/>
              <a:gd name="T4" fmla="*/ 0 w 8"/>
              <a:gd name="T5" fmla="*/ 0 h 5"/>
              <a:gd name="T6" fmla="*/ 944959 w 8"/>
              <a:gd name="T7" fmla="*/ 100997 h 5"/>
              <a:gd name="T8" fmla="*/ 1102519 w 8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4"/>
                </a:moveTo>
                <a:lnTo>
                  <a:pt x="4" y="4"/>
                </a:lnTo>
                <a:lnTo>
                  <a:pt x="0" y="0"/>
                </a:lnTo>
                <a:lnTo>
                  <a:pt x="6" y="1"/>
                </a:lnTo>
                <a:lnTo>
                  <a:pt x="7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5" name="Freeform 3801">
            <a:extLst>
              <a:ext uri="{FF2B5EF4-FFF2-40B4-BE49-F238E27FC236}">
                <a16:creationId xmlns:a16="http://schemas.microsoft.com/office/drawing/2014/main" id="{E6D264E0-7DA5-5D46-B763-1AD8BAAD0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70238"/>
            <a:ext cx="1588" cy="1587"/>
          </a:xfrm>
          <a:custGeom>
            <a:avLst/>
            <a:gdLst>
              <a:gd name="T0" fmla="*/ 140009 w 6"/>
              <a:gd name="T1" fmla="*/ 403098 h 5"/>
              <a:gd name="T2" fmla="*/ 0 w 6"/>
              <a:gd name="T3" fmla="*/ 201549 h 5"/>
              <a:gd name="T4" fmla="*/ 140009 w 6"/>
              <a:gd name="T5" fmla="*/ 201549 h 5"/>
              <a:gd name="T6" fmla="*/ 210145 w 6"/>
              <a:gd name="T7" fmla="*/ 0 h 5"/>
              <a:gd name="T8" fmla="*/ 350154 w 6"/>
              <a:gd name="T9" fmla="*/ 0 h 5"/>
              <a:gd name="T10" fmla="*/ 140009 w 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2" y="4"/>
                </a:moveTo>
                <a:lnTo>
                  <a:pt x="0" y="2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2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6" name="Freeform 3802">
            <a:extLst>
              <a:ext uri="{FF2B5EF4-FFF2-40B4-BE49-F238E27FC236}">
                <a16:creationId xmlns:a16="http://schemas.microsoft.com/office/drawing/2014/main" id="{994DACCD-5DD5-5842-96AD-527740127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3171825"/>
            <a:ext cx="1587" cy="1588"/>
          </a:xfrm>
          <a:custGeom>
            <a:avLst/>
            <a:gdLst>
              <a:gd name="T0" fmla="*/ 472133 w 4"/>
              <a:gd name="T1" fmla="*/ 560564 h 3"/>
              <a:gd name="T2" fmla="*/ 0 w 4"/>
              <a:gd name="T3" fmla="*/ 560564 h 3"/>
              <a:gd name="T4" fmla="*/ 0 w 4"/>
              <a:gd name="T5" fmla="*/ 0 h 3"/>
              <a:gd name="T6" fmla="*/ 157510 w 4"/>
              <a:gd name="T7" fmla="*/ 280017 h 3"/>
              <a:gd name="T8" fmla="*/ 472133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0" y="2"/>
                </a:lnTo>
                <a:lnTo>
                  <a:pt x="0" y="0"/>
                </a:lnTo>
                <a:lnTo>
                  <a:pt x="1" y="1"/>
                </a:lnTo>
                <a:lnTo>
                  <a:pt x="3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7" name="Freeform 3803">
            <a:extLst>
              <a:ext uri="{FF2B5EF4-FFF2-40B4-BE49-F238E27FC236}">
                <a16:creationId xmlns:a16="http://schemas.microsoft.com/office/drawing/2014/main" id="{E277F1B7-162C-7346-83F2-CB1AE2E03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1825"/>
            <a:ext cx="3175" cy="1588"/>
          </a:xfrm>
          <a:custGeom>
            <a:avLst/>
            <a:gdLst>
              <a:gd name="T0" fmla="*/ 0 w 8"/>
              <a:gd name="T1" fmla="*/ 630436 h 2"/>
              <a:gd name="T2" fmla="*/ 630238 w 8"/>
              <a:gd name="T3" fmla="*/ 0 h 2"/>
              <a:gd name="T4" fmla="*/ 315119 w 8"/>
              <a:gd name="T5" fmla="*/ 630436 h 2"/>
              <a:gd name="T6" fmla="*/ 0 w 8"/>
              <a:gd name="T7" fmla="*/ 630436 h 2"/>
              <a:gd name="T8" fmla="*/ 630238 w 8"/>
              <a:gd name="T9" fmla="*/ 0 h 2"/>
              <a:gd name="T10" fmla="*/ 1102519 w 8"/>
              <a:gd name="T11" fmla="*/ 0 h 2"/>
              <a:gd name="T12" fmla="*/ 1102519 w 8"/>
              <a:gd name="T13" fmla="*/ 630436 h 2"/>
              <a:gd name="T14" fmla="*/ 630238 w 8"/>
              <a:gd name="T15" fmla="*/ 630436 h 2"/>
              <a:gd name="T16" fmla="*/ 630238 w 8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2">
                <a:moveTo>
                  <a:pt x="0" y="1"/>
                </a:moveTo>
                <a:lnTo>
                  <a:pt x="4" y="0"/>
                </a:lnTo>
                <a:lnTo>
                  <a:pt x="2" y="1"/>
                </a:lnTo>
                <a:lnTo>
                  <a:pt x="0" y="1"/>
                </a:lnTo>
                <a:close/>
                <a:moveTo>
                  <a:pt x="4" y="0"/>
                </a:moveTo>
                <a:lnTo>
                  <a:pt x="7" y="0"/>
                </a:lnTo>
                <a:lnTo>
                  <a:pt x="7" y="1"/>
                </a:lnTo>
                <a:lnTo>
                  <a:pt x="4" y="1"/>
                </a:lnTo>
                <a:lnTo>
                  <a:pt x="4" y="0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8" name="Freeform 3804">
            <a:extLst>
              <a:ext uri="{FF2B5EF4-FFF2-40B4-BE49-F238E27FC236}">
                <a16:creationId xmlns:a16="http://schemas.microsoft.com/office/drawing/2014/main" id="{C7F1B989-87CB-3D47-A62F-45FA66F5A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3170238"/>
            <a:ext cx="1587" cy="1587"/>
          </a:xfrm>
          <a:custGeom>
            <a:avLst/>
            <a:gdLst>
              <a:gd name="T0" fmla="*/ 472133 w 4"/>
              <a:gd name="T1" fmla="*/ 559682 h 3"/>
              <a:gd name="T2" fmla="*/ 157510 w 4"/>
              <a:gd name="T3" fmla="*/ 559682 h 3"/>
              <a:gd name="T4" fmla="*/ 0 w 4"/>
              <a:gd name="T5" fmla="*/ 0 h 3"/>
              <a:gd name="T6" fmla="*/ 472133 w 4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1" y="2"/>
                </a:lnTo>
                <a:lnTo>
                  <a:pt x="0" y="0"/>
                </a:lnTo>
                <a:lnTo>
                  <a:pt x="3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9" name="Freeform 3805">
            <a:extLst>
              <a:ext uri="{FF2B5EF4-FFF2-40B4-BE49-F238E27FC236}">
                <a16:creationId xmlns:a16="http://schemas.microsoft.com/office/drawing/2014/main" id="{8EC2F75E-4135-EB4C-B989-CDBECDBC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3170238"/>
            <a:ext cx="1588" cy="1587"/>
          </a:xfrm>
          <a:custGeom>
            <a:avLst/>
            <a:gdLst>
              <a:gd name="T0" fmla="*/ 403352 w 5"/>
              <a:gd name="T1" fmla="*/ 0 h 3"/>
              <a:gd name="T2" fmla="*/ 403352 w 5"/>
              <a:gd name="T3" fmla="*/ 559682 h 3"/>
              <a:gd name="T4" fmla="*/ 0 w 5"/>
              <a:gd name="T5" fmla="*/ 559682 h 3"/>
              <a:gd name="T6" fmla="*/ 403352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4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0" name="Freeform 3806">
            <a:extLst>
              <a:ext uri="{FF2B5EF4-FFF2-40B4-BE49-F238E27FC236}">
                <a16:creationId xmlns:a16="http://schemas.microsoft.com/office/drawing/2014/main" id="{2ADFF238-2313-7E4F-96CA-C9E771D61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3176588"/>
            <a:ext cx="1588" cy="1587"/>
          </a:xfrm>
          <a:custGeom>
            <a:avLst/>
            <a:gdLst>
              <a:gd name="T0" fmla="*/ 0 w 3"/>
              <a:gd name="T1" fmla="*/ 349934 h 6"/>
              <a:gd name="T2" fmla="*/ 0 w 3"/>
              <a:gd name="T3" fmla="*/ 139921 h 6"/>
              <a:gd name="T4" fmla="*/ 560564 w 3"/>
              <a:gd name="T5" fmla="*/ 0 h 6"/>
              <a:gd name="T6" fmla="*/ 560564 w 3"/>
              <a:gd name="T7" fmla="*/ 139921 h 6"/>
              <a:gd name="T8" fmla="*/ 0 w 3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0" y="5"/>
                </a:move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  <a:lnTo>
                  <a:pt x="0" y="5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1" name="Freeform 3807">
            <a:extLst>
              <a:ext uri="{FF2B5EF4-FFF2-40B4-BE49-F238E27FC236}">
                <a16:creationId xmlns:a16="http://schemas.microsoft.com/office/drawing/2014/main" id="{F8A5156D-B042-154C-8EF4-79C778A40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176588"/>
            <a:ext cx="1587" cy="1587"/>
          </a:xfrm>
          <a:custGeom>
            <a:avLst/>
            <a:gdLst>
              <a:gd name="T0" fmla="*/ 0 w 2"/>
              <a:gd name="T1" fmla="*/ 403098 h 5"/>
              <a:gd name="T2" fmla="*/ 0 w 2"/>
              <a:gd name="T3" fmla="*/ 302165 h 5"/>
              <a:gd name="T4" fmla="*/ 630039 w 2"/>
              <a:gd name="T5" fmla="*/ 0 h 5"/>
              <a:gd name="T6" fmla="*/ 0 w 2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0" y="3"/>
                </a:lnTo>
                <a:lnTo>
                  <a:pt x="1" y="0"/>
                </a:lnTo>
                <a:lnTo>
                  <a:pt x="0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2" name="Freeform 3808">
            <a:extLst>
              <a:ext uri="{FF2B5EF4-FFF2-40B4-BE49-F238E27FC236}">
                <a16:creationId xmlns:a16="http://schemas.microsoft.com/office/drawing/2014/main" id="{CE25142A-2A60-424A-9A1D-90689D8B4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176588"/>
            <a:ext cx="1587" cy="1587"/>
          </a:xfrm>
          <a:custGeom>
            <a:avLst/>
            <a:gdLst>
              <a:gd name="T0" fmla="*/ 0 w 2"/>
              <a:gd name="T1" fmla="*/ 349934 h 6"/>
              <a:gd name="T2" fmla="*/ 0 w 2"/>
              <a:gd name="T3" fmla="*/ 279841 h 6"/>
              <a:gd name="T4" fmla="*/ 0 w 2"/>
              <a:gd name="T5" fmla="*/ 210013 h 6"/>
              <a:gd name="T6" fmla="*/ 630039 w 2"/>
              <a:gd name="T7" fmla="*/ 0 h 6"/>
              <a:gd name="T8" fmla="*/ 0 w 2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0" y="5"/>
                </a:moveTo>
                <a:lnTo>
                  <a:pt x="0" y="4"/>
                </a:lnTo>
                <a:lnTo>
                  <a:pt x="0" y="3"/>
                </a:lnTo>
                <a:lnTo>
                  <a:pt x="1" y="0"/>
                </a:lnTo>
                <a:lnTo>
                  <a:pt x="0" y="5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3" name="Freeform 3809">
            <a:extLst>
              <a:ext uri="{FF2B5EF4-FFF2-40B4-BE49-F238E27FC236}">
                <a16:creationId xmlns:a16="http://schemas.microsoft.com/office/drawing/2014/main" id="{37332A3D-322E-FF42-B01B-3ADBA0446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162300"/>
            <a:ext cx="26987" cy="38100"/>
          </a:xfrm>
          <a:custGeom>
            <a:avLst/>
            <a:gdLst>
              <a:gd name="T0" fmla="*/ 0 w 75"/>
              <a:gd name="T1" fmla="*/ 12749945 h 104"/>
              <a:gd name="T2" fmla="*/ 776866 w 75"/>
              <a:gd name="T3" fmla="*/ 2952750 h 104"/>
              <a:gd name="T4" fmla="*/ 5955851 w 75"/>
              <a:gd name="T5" fmla="*/ 0 h 104"/>
              <a:gd name="T6" fmla="*/ 9581105 w 75"/>
              <a:gd name="T7" fmla="*/ 4160593 h 104"/>
              <a:gd name="T8" fmla="*/ 7120970 w 75"/>
              <a:gd name="T9" fmla="*/ 13823706 h 104"/>
              <a:gd name="T10" fmla="*/ 0 w 75"/>
              <a:gd name="T11" fmla="*/ 12749945 h 1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04">
                <a:moveTo>
                  <a:pt x="0" y="95"/>
                </a:moveTo>
                <a:lnTo>
                  <a:pt x="6" y="22"/>
                </a:lnTo>
                <a:lnTo>
                  <a:pt x="46" y="0"/>
                </a:lnTo>
                <a:lnTo>
                  <a:pt x="74" y="31"/>
                </a:lnTo>
                <a:lnTo>
                  <a:pt x="55" y="103"/>
                </a:lnTo>
                <a:cubicBezTo>
                  <a:pt x="37" y="99"/>
                  <a:pt x="26" y="97"/>
                  <a:pt x="0" y="95"/>
                </a:cubicBezTo>
              </a:path>
            </a:pathLst>
          </a:custGeom>
          <a:solidFill>
            <a:srgbClr val="1E27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4" name="Freeform 3810">
            <a:extLst>
              <a:ext uri="{FF2B5EF4-FFF2-40B4-BE49-F238E27FC236}">
                <a16:creationId xmlns:a16="http://schemas.microsoft.com/office/drawing/2014/main" id="{94DDE49E-2423-184C-8A09-8EE0EBFCF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160713"/>
            <a:ext cx="26987" cy="38100"/>
          </a:xfrm>
          <a:custGeom>
            <a:avLst/>
            <a:gdLst>
              <a:gd name="T0" fmla="*/ 0 w 75"/>
              <a:gd name="T1" fmla="*/ 13018477 h 104"/>
              <a:gd name="T2" fmla="*/ 0 w 75"/>
              <a:gd name="T3" fmla="*/ 12884028 h 104"/>
              <a:gd name="T4" fmla="*/ 6603179 w 75"/>
              <a:gd name="T5" fmla="*/ 13823706 h 104"/>
              <a:gd name="T6" fmla="*/ 0 w 75"/>
              <a:gd name="T7" fmla="*/ 13018477 h 104"/>
              <a:gd name="T8" fmla="*/ 5955851 w 75"/>
              <a:gd name="T9" fmla="*/ 0 h 104"/>
              <a:gd name="T10" fmla="*/ 9581105 w 75"/>
              <a:gd name="T11" fmla="*/ 4294676 h 104"/>
              <a:gd name="T12" fmla="*/ 9581105 w 75"/>
              <a:gd name="T13" fmla="*/ 4294676 h 104"/>
              <a:gd name="T14" fmla="*/ 5955851 w 75"/>
              <a:gd name="T15" fmla="*/ 134083 h 104"/>
              <a:gd name="T16" fmla="*/ 776866 w 75"/>
              <a:gd name="T17" fmla="*/ 3086833 h 104"/>
              <a:gd name="T18" fmla="*/ 5955851 w 75"/>
              <a:gd name="T19" fmla="*/ 0 h 1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5" h="104">
                <a:moveTo>
                  <a:pt x="0" y="97"/>
                </a:moveTo>
                <a:lnTo>
                  <a:pt x="0" y="96"/>
                </a:lnTo>
                <a:cubicBezTo>
                  <a:pt x="24" y="98"/>
                  <a:pt x="35" y="100"/>
                  <a:pt x="51" y="103"/>
                </a:cubicBezTo>
                <a:cubicBezTo>
                  <a:pt x="35" y="100"/>
                  <a:pt x="24" y="98"/>
                  <a:pt x="0" y="97"/>
                </a:cubicBezTo>
                <a:close/>
                <a:moveTo>
                  <a:pt x="46" y="0"/>
                </a:moveTo>
                <a:lnTo>
                  <a:pt x="74" y="32"/>
                </a:lnTo>
                <a:lnTo>
                  <a:pt x="46" y="1"/>
                </a:lnTo>
                <a:lnTo>
                  <a:pt x="6" y="23"/>
                </a:lnTo>
                <a:lnTo>
                  <a:pt x="46" y="0"/>
                </a:lnTo>
                <a:close/>
              </a:path>
            </a:pathLst>
          </a:custGeom>
          <a:solidFill>
            <a:srgbClr val="16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5" name="Freeform 3811">
            <a:extLst>
              <a:ext uri="{FF2B5EF4-FFF2-40B4-BE49-F238E27FC236}">
                <a16:creationId xmlns:a16="http://schemas.microsoft.com/office/drawing/2014/main" id="{15C73BBF-75D2-4A46-B1C2-46490FB93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1350"/>
            <a:ext cx="9525" cy="11113"/>
          </a:xfrm>
          <a:custGeom>
            <a:avLst/>
            <a:gdLst>
              <a:gd name="T0" fmla="*/ 694304 w 28"/>
              <a:gd name="T1" fmla="*/ 1321681 h 29"/>
              <a:gd name="T2" fmla="*/ 694304 w 28"/>
              <a:gd name="T3" fmla="*/ 880993 h 29"/>
              <a:gd name="T4" fmla="*/ 347322 w 28"/>
              <a:gd name="T5" fmla="*/ 440688 h 29"/>
              <a:gd name="T6" fmla="*/ 347322 w 28"/>
              <a:gd name="T7" fmla="*/ 293536 h 29"/>
              <a:gd name="T8" fmla="*/ 694304 w 28"/>
              <a:gd name="T9" fmla="*/ 293536 h 29"/>
              <a:gd name="T10" fmla="*/ 809965 w 28"/>
              <a:gd name="T11" fmla="*/ 440688 h 29"/>
              <a:gd name="T12" fmla="*/ 925626 w 28"/>
              <a:gd name="T13" fmla="*/ 734224 h 29"/>
              <a:gd name="T14" fmla="*/ 1157288 w 28"/>
              <a:gd name="T15" fmla="*/ 587456 h 29"/>
              <a:gd name="T16" fmla="*/ 1157288 w 28"/>
              <a:gd name="T17" fmla="*/ 293536 h 29"/>
              <a:gd name="T18" fmla="*/ 1388609 w 28"/>
              <a:gd name="T19" fmla="*/ 0 h 29"/>
              <a:gd name="T20" fmla="*/ 1735931 w 28"/>
              <a:gd name="T21" fmla="*/ 293536 h 29"/>
              <a:gd name="T22" fmla="*/ 1735931 w 28"/>
              <a:gd name="T23" fmla="*/ 587456 h 29"/>
              <a:gd name="T24" fmla="*/ 2082913 w 28"/>
              <a:gd name="T25" fmla="*/ 587456 h 29"/>
              <a:gd name="T26" fmla="*/ 1851592 w 28"/>
              <a:gd name="T27" fmla="*/ 440688 h 29"/>
              <a:gd name="T28" fmla="*/ 1851592 w 28"/>
              <a:gd name="T29" fmla="*/ 293536 h 29"/>
              <a:gd name="T30" fmla="*/ 2198574 w 28"/>
              <a:gd name="T31" fmla="*/ 293536 h 29"/>
              <a:gd name="T32" fmla="*/ 2198574 w 28"/>
              <a:gd name="T33" fmla="*/ 0 h 29"/>
              <a:gd name="T34" fmla="*/ 2430236 w 28"/>
              <a:gd name="T35" fmla="*/ 0 h 29"/>
              <a:gd name="T36" fmla="*/ 2430236 w 28"/>
              <a:gd name="T37" fmla="*/ 293536 h 29"/>
              <a:gd name="T38" fmla="*/ 2198574 w 28"/>
              <a:gd name="T39" fmla="*/ 587456 h 29"/>
              <a:gd name="T40" fmla="*/ 2198574 w 28"/>
              <a:gd name="T41" fmla="*/ 880993 h 29"/>
              <a:gd name="T42" fmla="*/ 2430236 w 28"/>
              <a:gd name="T43" fmla="*/ 1027761 h 29"/>
              <a:gd name="T44" fmla="*/ 2545896 w 28"/>
              <a:gd name="T45" fmla="*/ 1468449 h 29"/>
              <a:gd name="T46" fmla="*/ 2777218 w 28"/>
              <a:gd name="T47" fmla="*/ 1909137 h 29"/>
              <a:gd name="T48" fmla="*/ 2777218 w 28"/>
              <a:gd name="T49" fmla="*/ 2202673 h 29"/>
              <a:gd name="T50" fmla="*/ 2892879 w 28"/>
              <a:gd name="T51" fmla="*/ 2349441 h 29"/>
              <a:gd name="T52" fmla="*/ 3124540 w 28"/>
              <a:gd name="T53" fmla="*/ 2643361 h 29"/>
              <a:gd name="T54" fmla="*/ 2777218 w 28"/>
              <a:gd name="T55" fmla="*/ 2643361 h 29"/>
              <a:gd name="T56" fmla="*/ 2777218 w 28"/>
              <a:gd name="T57" fmla="*/ 3083666 h 29"/>
              <a:gd name="T58" fmla="*/ 2777218 w 28"/>
              <a:gd name="T59" fmla="*/ 3083666 h 29"/>
              <a:gd name="T60" fmla="*/ 2545896 w 28"/>
              <a:gd name="T61" fmla="*/ 3377586 h 29"/>
              <a:gd name="T62" fmla="*/ 2198574 w 28"/>
              <a:gd name="T63" fmla="*/ 3377586 h 29"/>
              <a:gd name="T64" fmla="*/ 2198574 w 28"/>
              <a:gd name="T65" fmla="*/ 3817890 h 29"/>
              <a:gd name="T66" fmla="*/ 2198574 w 28"/>
              <a:gd name="T67" fmla="*/ 4111810 h 29"/>
              <a:gd name="T68" fmla="*/ 1388609 w 28"/>
              <a:gd name="T69" fmla="*/ 4111810 h 29"/>
              <a:gd name="T70" fmla="*/ 1388609 w 28"/>
              <a:gd name="T71" fmla="*/ 4111810 h 29"/>
              <a:gd name="T72" fmla="*/ 925626 w 28"/>
              <a:gd name="T73" fmla="*/ 4111810 h 29"/>
              <a:gd name="T74" fmla="*/ 925626 w 28"/>
              <a:gd name="T75" fmla="*/ 3817890 h 29"/>
              <a:gd name="T76" fmla="*/ 694304 w 28"/>
              <a:gd name="T77" fmla="*/ 3671122 h 29"/>
              <a:gd name="T78" fmla="*/ 347322 w 28"/>
              <a:gd name="T79" fmla="*/ 3377586 h 29"/>
              <a:gd name="T80" fmla="*/ 347322 w 28"/>
              <a:gd name="T81" fmla="*/ 3230817 h 29"/>
              <a:gd name="T82" fmla="*/ 347322 w 28"/>
              <a:gd name="T83" fmla="*/ 3230817 h 29"/>
              <a:gd name="T84" fmla="*/ 115661 w 28"/>
              <a:gd name="T85" fmla="*/ 2790129 h 29"/>
              <a:gd name="T86" fmla="*/ 115661 w 28"/>
              <a:gd name="T87" fmla="*/ 2790129 h 29"/>
              <a:gd name="T88" fmla="*/ 115661 w 28"/>
              <a:gd name="T89" fmla="*/ 2349441 h 29"/>
              <a:gd name="T90" fmla="*/ 0 w 28"/>
              <a:gd name="T91" fmla="*/ 2349441 h 29"/>
              <a:gd name="T92" fmla="*/ 347322 w 28"/>
              <a:gd name="T93" fmla="*/ 1909137 h 29"/>
              <a:gd name="T94" fmla="*/ 462983 w 28"/>
              <a:gd name="T95" fmla="*/ 1909137 h 29"/>
              <a:gd name="T96" fmla="*/ 462983 w 28"/>
              <a:gd name="T97" fmla="*/ 1468449 h 29"/>
              <a:gd name="T98" fmla="*/ 694304 w 28"/>
              <a:gd name="T99" fmla="*/ 1321681 h 2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8" h="29">
                <a:moveTo>
                  <a:pt x="6" y="9"/>
                </a:moveTo>
                <a:lnTo>
                  <a:pt x="6" y="6"/>
                </a:lnTo>
                <a:lnTo>
                  <a:pt x="3" y="3"/>
                </a:lnTo>
                <a:lnTo>
                  <a:pt x="3" y="2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10" y="4"/>
                </a:lnTo>
                <a:lnTo>
                  <a:pt x="10" y="2"/>
                </a:lnTo>
                <a:lnTo>
                  <a:pt x="12" y="0"/>
                </a:lnTo>
                <a:lnTo>
                  <a:pt x="15" y="2"/>
                </a:lnTo>
                <a:lnTo>
                  <a:pt x="15" y="4"/>
                </a:lnTo>
                <a:lnTo>
                  <a:pt x="18" y="4"/>
                </a:lnTo>
                <a:lnTo>
                  <a:pt x="16" y="3"/>
                </a:lnTo>
                <a:lnTo>
                  <a:pt x="16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9" y="6"/>
                </a:lnTo>
                <a:lnTo>
                  <a:pt x="21" y="7"/>
                </a:lnTo>
                <a:lnTo>
                  <a:pt x="22" y="10"/>
                </a:lnTo>
                <a:lnTo>
                  <a:pt x="24" y="13"/>
                </a:lnTo>
                <a:lnTo>
                  <a:pt x="24" y="15"/>
                </a:lnTo>
                <a:lnTo>
                  <a:pt x="25" y="16"/>
                </a:lnTo>
                <a:lnTo>
                  <a:pt x="27" y="18"/>
                </a:lnTo>
                <a:lnTo>
                  <a:pt x="24" y="18"/>
                </a:lnTo>
                <a:lnTo>
                  <a:pt x="24" y="21"/>
                </a:lnTo>
                <a:lnTo>
                  <a:pt x="22" y="23"/>
                </a:lnTo>
                <a:lnTo>
                  <a:pt x="19" y="23"/>
                </a:lnTo>
                <a:lnTo>
                  <a:pt x="19" y="26"/>
                </a:lnTo>
                <a:lnTo>
                  <a:pt x="19" y="28"/>
                </a:lnTo>
                <a:lnTo>
                  <a:pt x="12" y="28"/>
                </a:lnTo>
                <a:lnTo>
                  <a:pt x="8" y="28"/>
                </a:lnTo>
                <a:lnTo>
                  <a:pt x="8" y="26"/>
                </a:lnTo>
                <a:lnTo>
                  <a:pt x="6" y="25"/>
                </a:lnTo>
                <a:lnTo>
                  <a:pt x="3" y="23"/>
                </a:lnTo>
                <a:lnTo>
                  <a:pt x="3" y="22"/>
                </a:lnTo>
                <a:lnTo>
                  <a:pt x="1" y="19"/>
                </a:lnTo>
                <a:lnTo>
                  <a:pt x="1" y="16"/>
                </a:lnTo>
                <a:lnTo>
                  <a:pt x="0" y="16"/>
                </a:lnTo>
                <a:lnTo>
                  <a:pt x="3" y="13"/>
                </a:lnTo>
                <a:lnTo>
                  <a:pt x="4" y="13"/>
                </a:lnTo>
                <a:lnTo>
                  <a:pt x="4" y="10"/>
                </a:lnTo>
                <a:lnTo>
                  <a:pt x="6" y="9"/>
                </a:ln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6" name="Freeform 3812">
            <a:extLst>
              <a:ext uri="{FF2B5EF4-FFF2-40B4-BE49-F238E27FC236}">
                <a16:creationId xmlns:a16="http://schemas.microsoft.com/office/drawing/2014/main" id="{CD323EE8-B90D-EA46-844D-8349CD43E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1350"/>
            <a:ext cx="9525" cy="11113"/>
          </a:xfrm>
          <a:custGeom>
            <a:avLst/>
            <a:gdLst>
              <a:gd name="T0" fmla="*/ 1157288 w 28"/>
              <a:gd name="T1" fmla="*/ 3965042 h 29"/>
              <a:gd name="T2" fmla="*/ 925626 w 28"/>
              <a:gd name="T3" fmla="*/ 3671122 h 29"/>
              <a:gd name="T4" fmla="*/ 1388609 w 28"/>
              <a:gd name="T5" fmla="*/ 3671122 h 29"/>
              <a:gd name="T6" fmla="*/ 2198574 w 28"/>
              <a:gd name="T7" fmla="*/ 3671122 h 29"/>
              <a:gd name="T8" fmla="*/ 1388609 w 28"/>
              <a:gd name="T9" fmla="*/ 4111810 h 29"/>
              <a:gd name="T10" fmla="*/ 2198574 w 28"/>
              <a:gd name="T11" fmla="*/ 3230817 h 29"/>
              <a:gd name="T12" fmla="*/ 2545896 w 28"/>
              <a:gd name="T13" fmla="*/ 2936898 h 29"/>
              <a:gd name="T14" fmla="*/ 2777218 w 28"/>
              <a:gd name="T15" fmla="*/ 2643361 h 29"/>
              <a:gd name="T16" fmla="*/ 3124540 w 28"/>
              <a:gd name="T17" fmla="*/ 2349441 h 29"/>
              <a:gd name="T18" fmla="*/ 2777218 w 28"/>
              <a:gd name="T19" fmla="*/ 2643361 h 29"/>
              <a:gd name="T20" fmla="*/ 2777218 w 28"/>
              <a:gd name="T21" fmla="*/ 2936898 h 29"/>
              <a:gd name="T22" fmla="*/ 2198574 w 28"/>
              <a:gd name="T23" fmla="*/ 3524354 h 29"/>
              <a:gd name="T24" fmla="*/ 694304 w 28"/>
              <a:gd name="T25" fmla="*/ 3524354 h 29"/>
              <a:gd name="T26" fmla="*/ 347322 w 28"/>
              <a:gd name="T27" fmla="*/ 3230817 h 29"/>
              <a:gd name="T28" fmla="*/ 0 w 28"/>
              <a:gd name="T29" fmla="*/ 2349441 h 29"/>
              <a:gd name="T30" fmla="*/ 115661 w 28"/>
              <a:gd name="T31" fmla="*/ 1761985 h 29"/>
              <a:gd name="T32" fmla="*/ 462983 w 28"/>
              <a:gd name="T33" fmla="*/ 1761985 h 29"/>
              <a:gd name="T34" fmla="*/ 115661 w 28"/>
              <a:gd name="T35" fmla="*/ 2202673 h 29"/>
              <a:gd name="T36" fmla="*/ 347322 w 28"/>
              <a:gd name="T37" fmla="*/ 2643361 h 29"/>
              <a:gd name="T38" fmla="*/ 462983 w 28"/>
              <a:gd name="T39" fmla="*/ 3230817 h 29"/>
              <a:gd name="T40" fmla="*/ 925626 w 28"/>
              <a:gd name="T41" fmla="*/ 3671122 h 29"/>
              <a:gd name="T42" fmla="*/ 347322 w 28"/>
              <a:gd name="T43" fmla="*/ 1321681 h 29"/>
              <a:gd name="T44" fmla="*/ 694304 w 28"/>
              <a:gd name="T45" fmla="*/ 734224 h 29"/>
              <a:gd name="T46" fmla="*/ 347322 w 28"/>
              <a:gd name="T47" fmla="*/ 146768 h 29"/>
              <a:gd name="T48" fmla="*/ 694304 w 28"/>
              <a:gd name="T49" fmla="*/ 0 h 29"/>
              <a:gd name="T50" fmla="*/ 1157288 w 28"/>
              <a:gd name="T51" fmla="*/ 440688 h 29"/>
              <a:gd name="T52" fmla="*/ 1388609 w 28"/>
              <a:gd name="T53" fmla="*/ 0 h 29"/>
              <a:gd name="T54" fmla="*/ 1851592 w 28"/>
              <a:gd name="T55" fmla="*/ 293536 h 29"/>
              <a:gd name="T56" fmla="*/ 1735931 w 28"/>
              <a:gd name="T57" fmla="*/ 587456 h 29"/>
              <a:gd name="T58" fmla="*/ 1388609 w 28"/>
              <a:gd name="T59" fmla="*/ 0 h 29"/>
              <a:gd name="T60" fmla="*/ 1388609 w 28"/>
              <a:gd name="T61" fmla="*/ 440688 h 29"/>
              <a:gd name="T62" fmla="*/ 925626 w 28"/>
              <a:gd name="T63" fmla="*/ 587456 h 29"/>
              <a:gd name="T64" fmla="*/ 462983 w 28"/>
              <a:gd name="T65" fmla="*/ 293536 h 29"/>
              <a:gd name="T66" fmla="*/ 809965 w 28"/>
              <a:gd name="T67" fmla="*/ 1174912 h 29"/>
              <a:gd name="T68" fmla="*/ 462983 w 28"/>
              <a:gd name="T69" fmla="*/ 1615217 h 29"/>
              <a:gd name="T70" fmla="*/ 2198574 w 28"/>
              <a:gd name="T71" fmla="*/ 0 h 29"/>
              <a:gd name="T72" fmla="*/ 1851592 w 28"/>
              <a:gd name="T73" fmla="*/ 293536 h 29"/>
              <a:gd name="T74" fmla="*/ 2545896 w 28"/>
              <a:gd name="T75" fmla="*/ 0 h 29"/>
              <a:gd name="T76" fmla="*/ 2198574 w 28"/>
              <a:gd name="T77" fmla="*/ 587456 h 29"/>
              <a:gd name="T78" fmla="*/ 2430236 w 28"/>
              <a:gd name="T79" fmla="*/ 0 h 29"/>
              <a:gd name="T80" fmla="*/ 2430236 w 28"/>
              <a:gd name="T81" fmla="*/ 880993 h 29"/>
              <a:gd name="T82" fmla="*/ 2892879 w 28"/>
              <a:gd name="T83" fmla="*/ 1761985 h 29"/>
              <a:gd name="T84" fmla="*/ 2777218 w 28"/>
              <a:gd name="T85" fmla="*/ 2202673 h 29"/>
              <a:gd name="T86" fmla="*/ 2430236 w 28"/>
              <a:gd name="T87" fmla="*/ 1468449 h 29"/>
              <a:gd name="T88" fmla="*/ 2198574 w 28"/>
              <a:gd name="T89" fmla="*/ 880993 h 29"/>
              <a:gd name="T90" fmla="*/ 2430236 w 28"/>
              <a:gd name="T91" fmla="*/ 880993 h 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8" h="29">
                <a:moveTo>
                  <a:pt x="12" y="27"/>
                </a:move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7"/>
                </a:lnTo>
                <a:lnTo>
                  <a:pt x="12" y="25"/>
                </a:lnTo>
                <a:lnTo>
                  <a:pt x="12" y="27"/>
                </a:lnTo>
                <a:lnTo>
                  <a:pt x="19" y="25"/>
                </a:lnTo>
                <a:lnTo>
                  <a:pt x="19" y="28"/>
                </a:lnTo>
                <a:lnTo>
                  <a:pt x="12" y="28"/>
                </a:lnTo>
                <a:lnTo>
                  <a:pt x="12" y="27"/>
                </a:lnTo>
                <a:close/>
                <a:moveTo>
                  <a:pt x="19" y="22"/>
                </a:moveTo>
                <a:lnTo>
                  <a:pt x="22" y="22"/>
                </a:lnTo>
                <a:lnTo>
                  <a:pt x="22" y="20"/>
                </a:lnTo>
                <a:lnTo>
                  <a:pt x="24" y="19"/>
                </a:lnTo>
                <a:lnTo>
                  <a:pt x="24" y="18"/>
                </a:lnTo>
                <a:lnTo>
                  <a:pt x="24" y="17"/>
                </a:lnTo>
                <a:lnTo>
                  <a:pt x="27" y="16"/>
                </a:lnTo>
                <a:lnTo>
                  <a:pt x="27" y="17"/>
                </a:lnTo>
                <a:lnTo>
                  <a:pt x="24" y="18"/>
                </a:lnTo>
                <a:lnTo>
                  <a:pt x="25" y="20"/>
                </a:lnTo>
                <a:lnTo>
                  <a:pt x="24" y="20"/>
                </a:lnTo>
                <a:lnTo>
                  <a:pt x="24" y="22"/>
                </a:lnTo>
                <a:lnTo>
                  <a:pt x="19" y="24"/>
                </a:lnTo>
                <a:lnTo>
                  <a:pt x="19" y="22"/>
                </a:lnTo>
                <a:close/>
                <a:moveTo>
                  <a:pt x="6" y="24"/>
                </a:moveTo>
                <a:lnTo>
                  <a:pt x="3" y="24"/>
                </a:lnTo>
                <a:lnTo>
                  <a:pt x="3" y="22"/>
                </a:lnTo>
                <a:lnTo>
                  <a:pt x="1" y="18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4" y="11"/>
                </a:lnTo>
                <a:lnTo>
                  <a:pt x="4" y="12"/>
                </a:lnTo>
                <a:lnTo>
                  <a:pt x="3" y="12"/>
                </a:lnTo>
                <a:lnTo>
                  <a:pt x="1" y="15"/>
                </a:lnTo>
                <a:cubicBezTo>
                  <a:pt x="3" y="15"/>
                  <a:pt x="3" y="15"/>
                  <a:pt x="1" y="18"/>
                </a:cubicBezTo>
                <a:lnTo>
                  <a:pt x="3" y="18"/>
                </a:lnTo>
                <a:lnTo>
                  <a:pt x="3" y="20"/>
                </a:lnTo>
                <a:lnTo>
                  <a:pt x="4" y="22"/>
                </a:lnTo>
                <a:lnTo>
                  <a:pt x="6" y="22"/>
                </a:lnTo>
                <a:lnTo>
                  <a:pt x="8" y="25"/>
                </a:lnTo>
                <a:lnTo>
                  <a:pt x="6" y="24"/>
                </a:lnTo>
                <a:close/>
                <a:moveTo>
                  <a:pt x="3" y="9"/>
                </a:moveTo>
                <a:lnTo>
                  <a:pt x="6" y="7"/>
                </a:lnTo>
                <a:lnTo>
                  <a:pt x="6" y="5"/>
                </a:lnTo>
                <a:lnTo>
                  <a:pt x="3" y="2"/>
                </a:lnTo>
                <a:lnTo>
                  <a:pt x="3" y="1"/>
                </a:lnTo>
                <a:lnTo>
                  <a:pt x="3" y="0"/>
                </a:lnTo>
                <a:lnTo>
                  <a:pt x="6" y="0"/>
                </a:lnTo>
                <a:lnTo>
                  <a:pt x="8" y="1"/>
                </a:lnTo>
                <a:lnTo>
                  <a:pt x="10" y="3"/>
                </a:lnTo>
                <a:lnTo>
                  <a:pt x="10" y="1"/>
                </a:lnTo>
                <a:lnTo>
                  <a:pt x="12" y="0"/>
                </a:lnTo>
                <a:lnTo>
                  <a:pt x="16" y="0"/>
                </a:lnTo>
                <a:lnTo>
                  <a:pt x="16" y="2"/>
                </a:lnTo>
                <a:lnTo>
                  <a:pt x="18" y="3"/>
                </a:lnTo>
                <a:lnTo>
                  <a:pt x="15" y="4"/>
                </a:lnTo>
                <a:lnTo>
                  <a:pt x="15" y="1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2" y="4"/>
                </a:lnTo>
                <a:lnTo>
                  <a:pt x="8" y="4"/>
                </a:lnTo>
                <a:lnTo>
                  <a:pt x="7" y="2"/>
                </a:lnTo>
                <a:lnTo>
                  <a:pt x="4" y="2"/>
                </a:lnTo>
                <a:lnTo>
                  <a:pt x="7" y="5"/>
                </a:lnTo>
                <a:lnTo>
                  <a:pt x="7" y="8"/>
                </a:lnTo>
                <a:lnTo>
                  <a:pt x="4" y="9"/>
                </a:lnTo>
                <a:lnTo>
                  <a:pt x="4" y="11"/>
                </a:lnTo>
                <a:lnTo>
                  <a:pt x="3" y="9"/>
                </a:lnTo>
                <a:close/>
                <a:moveTo>
                  <a:pt x="19" y="0"/>
                </a:moveTo>
                <a:lnTo>
                  <a:pt x="19" y="1"/>
                </a:lnTo>
                <a:cubicBezTo>
                  <a:pt x="19" y="1"/>
                  <a:pt x="18" y="2"/>
                  <a:pt x="16" y="2"/>
                </a:cubicBezTo>
                <a:cubicBezTo>
                  <a:pt x="16" y="0"/>
                  <a:pt x="17" y="0"/>
                  <a:pt x="19" y="0"/>
                </a:cubicBezTo>
                <a:close/>
                <a:moveTo>
                  <a:pt x="22" y="0"/>
                </a:moveTo>
                <a:lnTo>
                  <a:pt x="22" y="1"/>
                </a:lnTo>
                <a:lnTo>
                  <a:pt x="19" y="4"/>
                </a:lnTo>
                <a:lnTo>
                  <a:pt x="19" y="3"/>
                </a:lnTo>
                <a:lnTo>
                  <a:pt x="21" y="0"/>
                </a:lnTo>
                <a:lnTo>
                  <a:pt x="22" y="0"/>
                </a:lnTo>
                <a:close/>
                <a:moveTo>
                  <a:pt x="21" y="6"/>
                </a:moveTo>
                <a:lnTo>
                  <a:pt x="22" y="9"/>
                </a:lnTo>
                <a:lnTo>
                  <a:pt x="25" y="12"/>
                </a:lnTo>
                <a:lnTo>
                  <a:pt x="27" y="16"/>
                </a:lnTo>
                <a:lnTo>
                  <a:pt x="24" y="15"/>
                </a:lnTo>
                <a:lnTo>
                  <a:pt x="24" y="12"/>
                </a:lnTo>
                <a:lnTo>
                  <a:pt x="21" y="10"/>
                </a:lnTo>
                <a:lnTo>
                  <a:pt x="21" y="7"/>
                </a:lnTo>
                <a:lnTo>
                  <a:pt x="19" y="6"/>
                </a:lnTo>
                <a:lnTo>
                  <a:pt x="19" y="5"/>
                </a:lnTo>
                <a:lnTo>
                  <a:pt x="21" y="6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7" name="Freeform 3813">
            <a:extLst>
              <a:ext uri="{FF2B5EF4-FFF2-40B4-BE49-F238E27FC236}">
                <a16:creationId xmlns:a16="http://schemas.microsoft.com/office/drawing/2014/main" id="{38529F18-3EEC-9741-9ADB-763065404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2938"/>
            <a:ext cx="7938" cy="7937"/>
          </a:xfrm>
          <a:custGeom>
            <a:avLst/>
            <a:gdLst>
              <a:gd name="T0" fmla="*/ 0 w 24"/>
              <a:gd name="T1" fmla="*/ 1190895 h 23"/>
              <a:gd name="T2" fmla="*/ 218957 w 24"/>
              <a:gd name="T3" fmla="*/ 833730 h 23"/>
              <a:gd name="T4" fmla="*/ 328104 w 24"/>
              <a:gd name="T5" fmla="*/ 833730 h 23"/>
              <a:gd name="T6" fmla="*/ 328104 w 24"/>
              <a:gd name="T7" fmla="*/ 476220 h 23"/>
              <a:gd name="T8" fmla="*/ 547061 w 24"/>
              <a:gd name="T9" fmla="*/ 357165 h 23"/>
              <a:gd name="T10" fmla="*/ 765686 w 24"/>
              <a:gd name="T11" fmla="*/ 357165 h 23"/>
              <a:gd name="T12" fmla="*/ 656539 w 24"/>
              <a:gd name="T13" fmla="*/ 476220 h 23"/>
              <a:gd name="T14" fmla="*/ 656539 w 24"/>
              <a:gd name="T15" fmla="*/ 476220 h 23"/>
              <a:gd name="T16" fmla="*/ 656539 w 24"/>
              <a:gd name="T17" fmla="*/ 595275 h 23"/>
              <a:gd name="T18" fmla="*/ 765686 w 24"/>
              <a:gd name="T19" fmla="*/ 714675 h 23"/>
              <a:gd name="T20" fmla="*/ 656539 w 24"/>
              <a:gd name="T21" fmla="*/ 714675 h 23"/>
              <a:gd name="T22" fmla="*/ 656539 w 24"/>
              <a:gd name="T23" fmla="*/ 1071840 h 23"/>
              <a:gd name="T24" fmla="*/ 656539 w 24"/>
              <a:gd name="T25" fmla="*/ 1190895 h 23"/>
              <a:gd name="T26" fmla="*/ 765686 w 24"/>
              <a:gd name="T27" fmla="*/ 1190895 h 23"/>
              <a:gd name="T28" fmla="*/ 765686 w 24"/>
              <a:gd name="T29" fmla="*/ 1309950 h 23"/>
              <a:gd name="T30" fmla="*/ 765686 w 24"/>
              <a:gd name="T31" fmla="*/ 1429005 h 23"/>
              <a:gd name="T32" fmla="*/ 1203269 w 24"/>
              <a:gd name="T33" fmla="*/ 1548060 h 23"/>
              <a:gd name="T34" fmla="*/ 1203269 w 24"/>
              <a:gd name="T35" fmla="*/ 1786170 h 23"/>
              <a:gd name="T36" fmla="*/ 1203269 w 24"/>
              <a:gd name="T37" fmla="*/ 2024280 h 23"/>
              <a:gd name="T38" fmla="*/ 1531703 w 24"/>
              <a:gd name="T39" fmla="*/ 2024280 h 23"/>
              <a:gd name="T40" fmla="*/ 1640851 w 24"/>
              <a:gd name="T41" fmla="*/ 2024280 h 23"/>
              <a:gd name="T42" fmla="*/ 1640851 w 24"/>
              <a:gd name="T43" fmla="*/ 1548060 h 23"/>
              <a:gd name="T44" fmla="*/ 1969286 w 24"/>
              <a:gd name="T45" fmla="*/ 1548060 h 23"/>
              <a:gd name="T46" fmla="*/ 1969286 w 24"/>
              <a:gd name="T47" fmla="*/ 1786170 h 23"/>
              <a:gd name="T48" fmla="*/ 2187911 w 24"/>
              <a:gd name="T49" fmla="*/ 2024280 h 23"/>
              <a:gd name="T50" fmla="*/ 1969286 w 24"/>
              <a:gd name="T51" fmla="*/ 2024280 h 23"/>
              <a:gd name="T52" fmla="*/ 1969286 w 24"/>
              <a:gd name="T53" fmla="*/ 1905225 h 23"/>
              <a:gd name="T54" fmla="*/ 1640851 w 24"/>
              <a:gd name="T55" fmla="*/ 2024280 h 23"/>
              <a:gd name="T56" fmla="*/ 1859807 w 24"/>
              <a:gd name="T57" fmla="*/ 2262735 h 23"/>
              <a:gd name="T58" fmla="*/ 1969286 w 24"/>
              <a:gd name="T59" fmla="*/ 2381790 h 23"/>
              <a:gd name="T60" fmla="*/ 1640851 w 24"/>
              <a:gd name="T61" fmla="*/ 2619900 h 23"/>
              <a:gd name="T62" fmla="*/ 1640851 w 24"/>
              <a:gd name="T63" fmla="*/ 2262735 h 23"/>
              <a:gd name="T64" fmla="*/ 1312747 w 24"/>
              <a:gd name="T65" fmla="*/ 2262735 h 23"/>
              <a:gd name="T66" fmla="*/ 1312747 w 24"/>
              <a:gd name="T67" fmla="*/ 2381790 h 23"/>
              <a:gd name="T68" fmla="*/ 1203269 w 24"/>
              <a:gd name="T69" fmla="*/ 2381790 h 23"/>
              <a:gd name="T70" fmla="*/ 1203269 w 24"/>
              <a:gd name="T71" fmla="*/ 2619900 h 23"/>
              <a:gd name="T72" fmla="*/ 765686 w 24"/>
              <a:gd name="T73" fmla="*/ 2619900 h 23"/>
              <a:gd name="T74" fmla="*/ 765686 w 24"/>
              <a:gd name="T75" fmla="*/ 2381790 h 23"/>
              <a:gd name="T76" fmla="*/ 984643 w 24"/>
              <a:gd name="T77" fmla="*/ 2381790 h 23"/>
              <a:gd name="T78" fmla="*/ 765686 w 24"/>
              <a:gd name="T79" fmla="*/ 2024280 h 23"/>
              <a:gd name="T80" fmla="*/ 656539 w 24"/>
              <a:gd name="T81" fmla="*/ 2024280 h 23"/>
              <a:gd name="T82" fmla="*/ 547061 w 24"/>
              <a:gd name="T83" fmla="*/ 2024280 h 23"/>
              <a:gd name="T84" fmla="*/ 547061 w 24"/>
              <a:gd name="T85" fmla="*/ 1548060 h 23"/>
              <a:gd name="T86" fmla="*/ 328104 w 24"/>
              <a:gd name="T87" fmla="*/ 1548060 h 23"/>
              <a:gd name="T88" fmla="*/ 328104 w 24"/>
              <a:gd name="T89" fmla="*/ 1190895 h 23"/>
              <a:gd name="T90" fmla="*/ 0 w 24"/>
              <a:gd name="T91" fmla="*/ 1190895 h 23"/>
              <a:gd name="T92" fmla="*/ 2297390 w 24"/>
              <a:gd name="T93" fmla="*/ 1071840 h 23"/>
              <a:gd name="T94" fmla="*/ 1969286 w 24"/>
              <a:gd name="T95" fmla="*/ 1309950 h 23"/>
              <a:gd name="T96" fmla="*/ 1969286 w 24"/>
              <a:gd name="T97" fmla="*/ 1190895 h 23"/>
              <a:gd name="T98" fmla="*/ 1969286 w 24"/>
              <a:gd name="T99" fmla="*/ 714675 h 23"/>
              <a:gd name="T100" fmla="*/ 1969286 w 24"/>
              <a:gd name="T101" fmla="*/ 595275 h 23"/>
              <a:gd name="T102" fmla="*/ 1969286 w 24"/>
              <a:gd name="T103" fmla="*/ 476220 h 23"/>
              <a:gd name="T104" fmla="*/ 1859807 w 24"/>
              <a:gd name="T105" fmla="*/ 119055 h 23"/>
              <a:gd name="T106" fmla="*/ 1969286 w 24"/>
              <a:gd name="T107" fmla="*/ 119055 h 23"/>
              <a:gd name="T108" fmla="*/ 1969286 w 24"/>
              <a:gd name="T109" fmla="*/ 0 h 23"/>
              <a:gd name="T110" fmla="*/ 2187911 w 24"/>
              <a:gd name="T111" fmla="*/ 238110 h 23"/>
              <a:gd name="T112" fmla="*/ 2297390 w 24"/>
              <a:gd name="T113" fmla="*/ 476220 h 23"/>
              <a:gd name="T114" fmla="*/ 2516015 w 24"/>
              <a:gd name="T115" fmla="*/ 833730 h 23"/>
              <a:gd name="T116" fmla="*/ 2516015 w 24"/>
              <a:gd name="T117" fmla="*/ 952785 h 23"/>
              <a:gd name="T118" fmla="*/ 2297390 w 24"/>
              <a:gd name="T119" fmla="*/ 1071840 h 2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4" h="23">
                <a:moveTo>
                  <a:pt x="0" y="10"/>
                </a:moveTo>
                <a:lnTo>
                  <a:pt x="2" y="7"/>
                </a:lnTo>
                <a:lnTo>
                  <a:pt x="3" y="7"/>
                </a:lnTo>
                <a:lnTo>
                  <a:pt x="3" y="4"/>
                </a:lnTo>
                <a:lnTo>
                  <a:pt x="5" y="3"/>
                </a:lnTo>
                <a:lnTo>
                  <a:pt x="7" y="3"/>
                </a:lnTo>
                <a:lnTo>
                  <a:pt x="6" y="4"/>
                </a:lnTo>
                <a:lnTo>
                  <a:pt x="6" y="5"/>
                </a:lnTo>
                <a:lnTo>
                  <a:pt x="7" y="6"/>
                </a:lnTo>
                <a:lnTo>
                  <a:pt x="6" y="6"/>
                </a:lnTo>
                <a:lnTo>
                  <a:pt x="6" y="9"/>
                </a:lnTo>
                <a:lnTo>
                  <a:pt x="6" y="10"/>
                </a:lnTo>
                <a:lnTo>
                  <a:pt x="7" y="10"/>
                </a:lnTo>
                <a:lnTo>
                  <a:pt x="7" y="11"/>
                </a:lnTo>
                <a:lnTo>
                  <a:pt x="7" y="12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4" y="17"/>
                </a:lnTo>
                <a:lnTo>
                  <a:pt x="15" y="17"/>
                </a:lnTo>
                <a:lnTo>
                  <a:pt x="15" y="13"/>
                </a:lnTo>
                <a:lnTo>
                  <a:pt x="18" y="13"/>
                </a:lnTo>
                <a:lnTo>
                  <a:pt x="18" y="15"/>
                </a:lnTo>
                <a:lnTo>
                  <a:pt x="20" y="17"/>
                </a:lnTo>
                <a:lnTo>
                  <a:pt x="18" y="17"/>
                </a:lnTo>
                <a:lnTo>
                  <a:pt x="18" y="16"/>
                </a:lnTo>
                <a:lnTo>
                  <a:pt x="15" y="17"/>
                </a:lnTo>
                <a:lnTo>
                  <a:pt x="17" y="19"/>
                </a:lnTo>
                <a:lnTo>
                  <a:pt x="18" y="20"/>
                </a:lnTo>
                <a:lnTo>
                  <a:pt x="15" y="22"/>
                </a:lnTo>
                <a:lnTo>
                  <a:pt x="15" y="19"/>
                </a:lnTo>
                <a:lnTo>
                  <a:pt x="12" y="19"/>
                </a:lnTo>
                <a:lnTo>
                  <a:pt x="12" y="20"/>
                </a:lnTo>
                <a:lnTo>
                  <a:pt x="11" y="20"/>
                </a:lnTo>
                <a:lnTo>
                  <a:pt x="11" y="22"/>
                </a:lnTo>
                <a:lnTo>
                  <a:pt x="7" y="22"/>
                </a:lnTo>
                <a:lnTo>
                  <a:pt x="7" y="20"/>
                </a:lnTo>
                <a:lnTo>
                  <a:pt x="9" y="20"/>
                </a:lnTo>
                <a:lnTo>
                  <a:pt x="7" y="17"/>
                </a:lnTo>
                <a:lnTo>
                  <a:pt x="6" y="17"/>
                </a:lnTo>
                <a:lnTo>
                  <a:pt x="5" y="17"/>
                </a:lnTo>
                <a:lnTo>
                  <a:pt x="5" y="13"/>
                </a:lnTo>
                <a:lnTo>
                  <a:pt x="3" y="13"/>
                </a:lnTo>
                <a:lnTo>
                  <a:pt x="3" y="10"/>
                </a:lnTo>
                <a:lnTo>
                  <a:pt x="0" y="10"/>
                </a:lnTo>
                <a:close/>
                <a:moveTo>
                  <a:pt x="21" y="9"/>
                </a:moveTo>
                <a:lnTo>
                  <a:pt x="18" y="11"/>
                </a:lnTo>
                <a:lnTo>
                  <a:pt x="18" y="10"/>
                </a:lnTo>
                <a:lnTo>
                  <a:pt x="18" y="6"/>
                </a:lnTo>
                <a:lnTo>
                  <a:pt x="18" y="5"/>
                </a:lnTo>
                <a:lnTo>
                  <a:pt x="18" y="4"/>
                </a:lnTo>
                <a:lnTo>
                  <a:pt x="17" y="1"/>
                </a:lnTo>
                <a:lnTo>
                  <a:pt x="18" y="1"/>
                </a:lnTo>
                <a:lnTo>
                  <a:pt x="18" y="0"/>
                </a:lnTo>
                <a:lnTo>
                  <a:pt x="20" y="2"/>
                </a:lnTo>
                <a:lnTo>
                  <a:pt x="21" y="4"/>
                </a:lnTo>
                <a:lnTo>
                  <a:pt x="23" y="7"/>
                </a:lnTo>
                <a:lnTo>
                  <a:pt x="23" y="8"/>
                </a:lnTo>
                <a:lnTo>
                  <a:pt x="21" y="9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8" name="Freeform 3814">
            <a:extLst>
              <a:ext uri="{FF2B5EF4-FFF2-40B4-BE49-F238E27FC236}">
                <a16:creationId xmlns:a16="http://schemas.microsoft.com/office/drawing/2014/main" id="{42B36749-B287-4345-A8F5-5DE5E1A84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2938"/>
            <a:ext cx="9525" cy="7937"/>
          </a:xfrm>
          <a:custGeom>
            <a:avLst/>
            <a:gdLst>
              <a:gd name="T0" fmla="*/ 1073761 w 26"/>
              <a:gd name="T1" fmla="*/ 2024280 h 23"/>
              <a:gd name="T2" fmla="*/ 939312 w 26"/>
              <a:gd name="T3" fmla="*/ 2262735 h 23"/>
              <a:gd name="T4" fmla="*/ 536697 w 26"/>
              <a:gd name="T5" fmla="*/ 1548060 h 23"/>
              <a:gd name="T6" fmla="*/ 134083 w 26"/>
              <a:gd name="T7" fmla="*/ 1309950 h 23"/>
              <a:gd name="T8" fmla="*/ 402614 w 26"/>
              <a:gd name="T9" fmla="*/ 833730 h 23"/>
              <a:gd name="T10" fmla="*/ 402614 w 26"/>
              <a:gd name="T11" fmla="*/ 476220 h 23"/>
              <a:gd name="T12" fmla="*/ 1073761 w 26"/>
              <a:gd name="T13" fmla="*/ 238110 h 23"/>
              <a:gd name="T14" fmla="*/ 805229 w 26"/>
              <a:gd name="T15" fmla="*/ 476220 h 23"/>
              <a:gd name="T16" fmla="*/ 536697 w 26"/>
              <a:gd name="T17" fmla="*/ 476220 h 23"/>
              <a:gd name="T18" fmla="*/ 402614 w 26"/>
              <a:gd name="T19" fmla="*/ 833730 h 23"/>
              <a:gd name="T20" fmla="*/ 402614 w 26"/>
              <a:gd name="T21" fmla="*/ 1190895 h 23"/>
              <a:gd name="T22" fmla="*/ 805229 w 26"/>
              <a:gd name="T23" fmla="*/ 1548060 h 23"/>
              <a:gd name="T24" fmla="*/ 1073761 w 26"/>
              <a:gd name="T25" fmla="*/ 1905225 h 23"/>
              <a:gd name="T26" fmla="*/ 1610458 w 26"/>
              <a:gd name="T27" fmla="*/ 2381790 h 23"/>
              <a:gd name="T28" fmla="*/ 1073761 w 26"/>
              <a:gd name="T29" fmla="*/ 2619900 h 23"/>
              <a:gd name="T30" fmla="*/ 2147521 w 26"/>
              <a:gd name="T31" fmla="*/ 2619900 h 23"/>
              <a:gd name="T32" fmla="*/ 2147521 w 26"/>
              <a:gd name="T33" fmla="*/ 2262735 h 23"/>
              <a:gd name="T34" fmla="*/ 2550136 w 26"/>
              <a:gd name="T35" fmla="*/ 2381790 h 23"/>
              <a:gd name="T36" fmla="*/ 1744907 w 26"/>
              <a:gd name="T37" fmla="*/ 2619900 h 23"/>
              <a:gd name="T38" fmla="*/ 1744907 w 26"/>
              <a:gd name="T39" fmla="*/ 2262735 h 23"/>
              <a:gd name="T40" fmla="*/ 1744907 w 26"/>
              <a:gd name="T41" fmla="*/ 2619900 h 23"/>
              <a:gd name="T42" fmla="*/ 2550136 w 26"/>
              <a:gd name="T43" fmla="*/ 1548060 h 23"/>
              <a:gd name="T44" fmla="*/ 2147521 w 26"/>
              <a:gd name="T45" fmla="*/ 2024280 h 23"/>
              <a:gd name="T46" fmla="*/ 1610458 w 26"/>
              <a:gd name="T47" fmla="*/ 2024280 h 23"/>
              <a:gd name="T48" fmla="*/ 2013072 w 26"/>
              <a:gd name="T49" fmla="*/ 2024280 h 23"/>
              <a:gd name="T50" fmla="*/ 2147521 w 26"/>
              <a:gd name="T51" fmla="*/ 1548060 h 23"/>
              <a:gd name="T52" fmla="*/ 2415687 w 26"/>
              <a:gd name="T53" fmla="*/ 1190895 h 23"/>
              <a:gd name="T54" fmla="*/ 2818301 w 26"/>
              <a:gd name="T55" fmla="*/ 952785 h 23"/>
              <a:gd name="T56" fmla="*/ 2818301 w 26"/>
              <a:gd name="T57" fmla="*/ 595275 h 23"/>
              <a:gd name="T58" fmla="*/ 2550136 w 26"/>
              <a:gd name="T59" fmla="*/ 119055 h 23"/>
              <a:gd name="T60" fmla="*/ 2550136 w 26"/>
              <a:gd name="T61" fmla="*/ 0 h 23"/>
              <a:gd name="T62" fmla="*/ 2952750 w 26"/>
              <a:gd name="T63" fmla="*/ 476220 h 23"/>
              <a:gd name="T64" fmla="*/ 3355364 w 26"/>
              <a:gd name="T65" fmla="*/ 952785 h 23"/>
              <a:gd name="T66" fmla="*/ 2550136 w 26"/>
              <a:gd name="T67" fmla="*/ 1429005 h 23"/>
              <a:gd name="T68" fmla="*/ 2818301 w 26"/>
              <a:gd name="T69" fmla="*/ 2024280 h 23"/>
              <a:gd name="T70" fmla="*/ 2147521 w 26"/>
              <a:gd name="T71" fmla="*/ 2024280 h 23"/>
              <a:gd name="T72" fmla="*/ 1341926 w 26"/>
              <a:gd name="T73" fmla="*/ 1548060 h 23"/>
              <a:gd name="T74" fmla="*/ 1073761 w 26"/>
              <a:gd name="T75" fmla="*/ 1309950 h 23"/>
              <a:gd name="T76" fmla="*/ 939312 w 26"/>
              <a:gd name="T77" fmla="*/ 1190895 h 23"/>
              <a:gd name="T78" fmla="*/ 1073761 w 26"/>
              <a:gd name="T79" fmla="*/ 595275 h 23"/>
              <a:gd name="T80" fmla="*/ 939312 w 26"/>
              <a:gd name="T81" fmla="*/ 833730 h 23"/>
              <a:gd name="T82" fmla="*/ 1073761 w 26"/>
              <a:gd name="T83" fmla="*/ 1190895 h 23"/>
              <a:gd name="T84" fmla="*/ 1341926 w 26"/>
              <a:gd name="T85" fmla="*/ 1429005 h 23"/>
              <a:gd name="T86" fmla="*/ 1610458 w 26"/>
              <a:gd name="T87" fmla="*/ 1667115 h 23"/>
              <a:gd name="T88" fmla="*/ 1341926 w 26"/>
              <a:gd name="T89" fmla="*/ 1548060 h 2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" h="23">
                <a:moveTo>
                  <a:pt x="8" y="20"/>
                </a:moveTo>
                <a:lnTo>
                  <a:pt x="8" y="17"/>
                </a:lnTo>
                <a:lnTo>
                  <a:pt x="7" y="17"/>
                </a:lnTo>
                <a:lnTo>
                  <a:pt x="7" y="19"/>
                </a:lnTo>
                <a:lnTo>
                  <a:pt x="6" y="19"/>
                </a:lnTo>
                <a:lnTo>
                  <a:pt x="4" y="13"/>
                </a:lnTo>
                <a:lnTo>
                  <a:pt x="3" y="10"/>
                </a:lnTo>
                <a:lnTo>
                  <a:pt x="1" y="11"/>
                </a:lnTo>
                <a:lnTo>
                  <a:pt x="0" y="10"/>
                </a:lnTo>
                <a:lnTo>
                  <a:pt x="3" y="7"/>
                </a:lnTo>
                <a:lnTo>
                  <a:pt x="3" y="6"/>
                </a:lnTo>
                <a:lnTo>
                  <a:pt x="3" y="4"/>
                </a:lnTo>
                <a:cubicBezTo>
                  <a:pt x="4" y="3"/>
                  <a:pt x="6" y="2"/>
                  <a:pt x="6" y="2"/>
                </a:cubicBezTo>
                <a:lnTo>
                  <a:pt x="8" y="2"/>
                </a:lnTo>
                <a:lnTo>
                  <a:pt x="7" y="4"/>
                </a:lnTo>
                <a:lnTo>
                  <a:pt x="6" y="4"/>
                </a:lnTo>
                <a:cubicBezTo>
                  <a:pt x="7" y="4"/>
                  <a:pt x="6" y="4"/>
                  <a:pt x="6" y="4"/>
                </a:cubicBezTo>
                <a:lnTo>
                  <a:pt x="4" y="4"/>
                </a:lnTo>
                <a:lnTo>
                  <a:pt x="4" y="7"/>
                </a:lnTo>
                <a:lnTo>
                  <a:pt x="3" y="7"/>
                </a:lnTo>
                <a:lnTo>
                  <a:pt x="1" y="10"/>
                </a:lnTo>
                <a:lnTo>
                  <a:pt x="3" y="10"/>
                </a:lnTo>
                <a:lnTo>
                  <a:pt x="4" y="10"/>
                </a:lnTo>
                <a:lnTo>
                  <a:pt x="6" y="13"/>
                </a:lnTo>
                <a:lnTo>
                  <a:pt x="6" y="17"/>
                </a:lnTo>
                <a:lnTo>
                  <a:pt x="8" y="16"/>
                </a:lnTo>
                <a:lnTo>
                  <a:pt x="10" y="20"/>
                </a:lnTo>
                <a:lnTo>
                  <a:pt x="12" y="20"/>
                </a:lnTo>
                <a:lnTo>
                  <a:pt x="12" y="22"/>
                </a:lnTo>
                <a:lnTo>
                  <a:pt x="8" y="22"/>
                </a:lnTo>
                <a:lnTo>
                  <a:pt x="8" y="20"/>
                </a:lnTo>
                <a:close/>
                <a:moveTo>
                  <a:pt x="16" y="22"/>
                </a:moveTo>
                <a:lnTo>
                  <a:pt x="15" y="19"/>
                </a:lnTo>
                <a:lnTo>
                  <a:pt x="16" y="19"/>
                </a:lnTo>
                <a:lnTo>
                  <a:pt x="16" y="17"/>
                </a:lnTo>
                <a:lnTo>
                  <a:pt x="19" y="20"/>
                </a:lnTo>
                <a:lnTo>
                  <a:pt x="16" y="22"/>
                </a:lnTo>
                <a:close/>
                <a:moveTo>
                  <a:pt x="13" y="22"/>
                </a:moveTo>
                <a:lnTo>
                  <a:pt x="12" y="20"/>
                </a:lnTo>
                <a:lnTo>
                  <a:pt x="13" y="19"/>
                </a:lnTo>
                <a:lnTo>
                  <a:pt x="15" y="19"/>
                </a:lnTo>
                <a:lnTo>
                  <a:pt x="13" y="22"/>
                </a:lnTo>
                <a:close/>
                <a:moveTo>
                  <a:pt x="19" y="15"/>
                </a:moveTo>
                <a:lnTo>
                  <a:pt x="19" y="13"/>
                </a:lnTo>
                <a:lnTo>
                  <a:pt x="18" y="14"/>
                </a:lnTo>
                <a:lnTo>
                  <a:pt x="16" y="17"/>
                </a:lnTo>
                <a:lnTo>
                  <a:pt x="12" y="19"/>
                </a:lnTo>
                <a:lnTo>
                  <a:pt x="12" y="17"/>
                </a:lnTo>
                <a:lnTo>
                  <a:pt x="13" y="17"/>
                </a:lnTo>
                <a:lnTo>
                  <a:pt x="15" y="17"/>
                </a:lnTo>
                <a:cubicBezTo>
                  <a:pt x="16" y="17"/>
                  <a:pt x="16" y="16"/>
                  <a:pt x="16" y="16"/>
                </a:cubicBezTo>
                <a:lnTo>
                  <a:pt x="16" y="13"/>
                </a:lnTo>
                <a:lnTo>
                  <a:pt x="18" y="13"/>
                </a:lnTo>
                <a:lnTo>
                  <a:pt x="18" y="10"/>
                </a:lnTo>
                <a:lnTo>
                  <a:pt x="19" y="10"/>
                </a:lnTo>
                <a:lnTo>
                  <a:pt x="21" y="8"/>
                </a:lnTo>
                <a:lnTo>
                  <a:pt x="24" y="8"/>
                </a:lnTo>
                <a:lnTo>
                  <a:pt x="21" y="5"/>
                </a:lnTo>
                <a:lnTo>
                  <a:pt x="21" y="2"/>
                </a:lnTo>
                <a:lnTo>
                  <a:pt x="19" y="1"/>
                </a:lnTo>
                <a:lnTo>
                  <a:pt x="18" y="2"/>
                </a:lnTo>
                <a:lnTo>
                  <a:pt x="19" y="0"/>
                </a:lnTo>
                <a:lnTo>
                  <a:pt x="21" y="1"/>
                </a:lnTo>
                <a:lnTo>
                  <a:pt x="22" y="4"/>
                </a:lnTo>
                <a:lnTo>
                  <a:pt x="25" y="7"/>
                </a:lnTo>
                <a:lnTo>
                  <a:pt x="25" y="8"/>
                </a:lnTo>
                <a:lnTo>
                  <a:pt x="22" y="10"/>
                </a:lnTo>
                <a:lnTo>
                  <a:pt x="19" y="12"/>
                </a:lnTo>
                <a:lnTo>
                  <a:pt x="21" y="15"/>
                </a:lnTo>
                <a:lnTo>
                  <a:pt x="21" y="17"/>
                </a:lnTo>
                <a:lnTo>
                  <a:pt x="19" y="17"/>
                </a:lnTo>
                <a:lnTo>
                  <a:pt x="16" y="17"/>
                </a:lnTo>
                <a:lnTo>
                  <a:pt x="19" y="15"/>
                </a:lnTo>
                <a:close/>
                <a:moveTo>
                  <a:pt x="10" y="13"/>
                </a:moveTo>
                <a:lnTo>
                  <a:pt x="8" y="13"/>
                </a:lnTo>
                <a:lnTo>
                  <a:pt x="8" y="11"/>
                </a:lnTo>
                <a:lnTo>
                  <a:pt x="7" y="11"/>
                </a:lnTo>
                <a:lnTo>
                  <a:pt x="7" y="10"/>
                </a:lnTo>
                <a:cubicBezTo>
                  <a:pt x="6" y="10"/>
                  <a:pt x="6" y="10"/>
                  <a:pt x="6" y="6"/>
                </a:cubicBezTo>
                <a:lnTo>
                  <a:pt x="8" y="5"/>
                </a:lnTo>
                <a:lnTo>
                  <a:pt x="8" y="7"/>
                </a:lnTo>
                <a:lnTo>
                  <a:pt x="7" y="7"/>
                </a:lnTo>
                <a:lnTo>
                  <a:pt x="7" y="9"/>
                </a:lnTo>
                <a:cubicBezTo>
                  <a:pt x="8" y="9"/>
                  <a:pt x="8" y="9"/>
                  <a:pt x="8" y="10"/>
                </a:cubicBezTo>
                <a:lnTo>
                  <a:pt x="10" y="10"/>
                </a:lnTo>
                <a:lnTo>
                  <a:pt x="10" y="12"/>
                </a:lnTo>
                <a:lnTo>
                  <a:pt x="12" y="13"/>
                </a:lnTo>
                <a:lnTo>
                  <a:pt x="12" y="14"/>
                </a:lnTo>
                <a:lnTo>
                  <a:pt x="12" y="15"/>
                </a:lnTo>
                <a:lnTo>
                  <a:pt x="10" y="13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69" name="Freeform 3815">
            <a:extLst>
              <a:ext uri="{FF2B5EF4-FFF2-40B4-BE49-F238E27FC236}">
                <a16:creationId xmlns:a16="http://schemas.microsoft.com/office/drawing/2014/main" id="{954D0269-D339-514D-B704-ECC7E61C6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86113"/>
            <a:ext cx="1587" cy="1587"/>
          </a:xfrm>
          <a:custGeom>
            <a:avLst/>
            <a:gdLst>
              <a:gd name="T0" fmla="*/ 0 w 5"/>
              <a:gd name="T1" fmla="*/ 279841 h 6"/>
              <a:gd name="T2" fmla="*/ 0 w 5"/>
              <a:gd name="T3" fmla="*/ 139921 h 6"/>
              <a:gd name="T4" fmla="*/ 0 w 5"/>
              <a:gd name="T5" fmla="*/ 139921 h 6"/>
              <a:gd name="T6" fmla="*/ 0 w 5"/>
              <a:gd name="T7" fmla="*/ 70093 h 6"/>
              <a:gd name="T8" fmla="*/ 100616 w 5"/>
              <a:gd name="T9" fmla="*/ 70093 h 6"/>
              <a:gd name="T10" fmla="*/ 302165 w 5"/>
              <a:gd name="T11" fmla="*/ 0 h 6"/>
              <a:gd name="T12" fmla="*/ 302165 w 5"/>
              <a:gd name="T13" fmla="*/ 70093 h 6"/>
              <a:gd name="T14" fmla="*/ 100616 w 5"/>
              <a:gd name="T15" fmla="*/ 139921 h 6"/>
              <a:gd name="T16" fmla="*/ 100616 w 5"/>
              <a:gd name="T17" fmla="*/ 139921 h 6"/>
              <a:gd name="T18" fmla="*/ 403098 w 5"/>
              <a:gd name="T19" fmla="*/ 210013 h 6"/>
              <a:gd name="T20" fmla="*/ 403098 w 5"/>
              <a:gd name="T21" fmla="*/ 279841 h 6"/>
              <a:gd name="T22" fmla="*/ 100616 w 5"/>
              <a:gd name="T23" fmla="*/ 210013 h 6"/>
              <a:gd name="T24" fmla="*/ 0 w 5"/>
              <a:gd name="T25" fmla="*/ 349934 h 6"/>
              <a:gd name="T26" fmla="*/ 0 w 5"/>
              <a:gd name="T27" fmla="*/ 279841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6">
                <a:moveTo>
                  <a:pt x="0" y="4"/>
                </a:move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3" y="0"/>
                </a:lnTo>
                <a:lnTo>
                  <a:pt x="3" y="1"/>
                </a:lnTo>
                <a:lnTo>
                  <a:pt x="1" y="2"/>
                </a:lnTo>
                <a:lnTo>
                  <a:pt x="4" y="3"/>
                </a:lnTo>
                <a:lnTo>
                  <a:pt x="4" y="4"/>
                </a:lnTo>
                <a:lnTo>
                  <a:pt x="1" y="3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0" name="Freeform 3816">
            <a:extLst>
              <a:ext uri="{FF2B5EF4-FFF2-40B4-BE49-F238E27FC236}">
                <a16:creationId xmlns:a16="http://schemas.microsoft.com/office/drawing/2014/main" id="{530245CE-E87D-0A49-9520-406E28E4E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87700"/>
            <a:ext cx="1587" cy="1588"/>
          </a:xfrm>
          <a:custGeom>
            <a:avLst/>
            <a:gdLst>
              <a:gd name="T0" fmla="*/ 0 w 5"/>
              <a:gd name="T1" fmla="*/ 403352 h 5"/>
              <a:gd name="T2" fmla="*/ 0 w 5"/>
              <a:gd name="T3" fmla="*/ 201676 h 5"/>
              <a:gd name="T4" fmla="*/ 0 w 5"/>
              <a:gd name="T5" fmla="*/ 0 h 5"/>
              <a:gd name="T6" fmla="*/ 0 w 5"/>
              <a:gd name="T7" fmla="*/ 0 h 5"/>
              <a:gd name="T8" fmla="*/ 100616 w 5"/>
              <a:gd name="T9" fmla="*/ 0 h 5"/>
              <a:gd name="T10" fmla="*/ 100616 w 5"/>
              <a:gd name="T11" fmla="*/ 0 h 5"/>
              <a:gd name="T12" fmla="*/ 403098 w 5"/>
              <a:gd name="T13" fmla="*/ 100997 h 5"/>
              <a:gd name="T14" fmla="*/ 100616 w 5"/>
              <a:gd name="T15" fmla="*/ 201676 h 5"/>
              <a:gd name="T16" fmla="*/ 0 w 5"/>
              <a:gd name="T17" fmla="*/ 403352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2"/>
                  <a:pt x="1" y="2"/>
                </a:cubicBezTo>
                <a:lnTo>
                  <a:pt x="0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1" name="Freeform 3817">
            <a:extLst>
              <a:ext uri="{FF2B5EF4-FFF2-40B4-BE49-F238E27FC236}">
                <a16:creationId xmlns:a16="http://schemas.microsoft.com/office/drawing/2014/main" id="{A8B0A0BA-C549-6444-A469-4217D5262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3184525"/>
            <a:ext cx="4763" cy="3175"/>
          </a:xfrm>
          <a:custGeom>
            <a:avLst/>
            <a:gdLst>
              <a:gd name="T0" fmla="*/ 1732938 w 12"/>
              <a:gd name="T1" fmla="*/ 411389 h 7"/>
              <a:gd name="T2" fmla="*/ 1575362 w 12"/>
              <a:gd name="T3" fmla="*/ 617311 h 7"/>
              <a:gd name="T4" fmla="*/ 1260210 w 12"/>
              <a:gd name="T5" fmla="*/ 1028700 h 7"/>
              <a:gd name="T6" fmla="*/ 787880 w 12"/>
              <a:gd name="T7" fmla="*/ 617311 h 7"/>
              <a:gd name="T8" fmla="*/ 630304 w 12"/>
              <a:gd name="T9" fmla="*/ 617311 h 7"/>
              <a:gd name="T10" fmla="*/ 630304 w 12"/>
              <a:gd name="T11" fmla="*/ 1234168 h 7"/>
              <a:gd name="T12" fmla="*/ 0 w 12"/>
              <a:gd name="T13" fmla="*/ 617311 h 7"/>
              <a:gd name="T14" fmla="*/ 0 w 12"/>
              <a:gd name="T15" fmla="*/ 411389 h 7"/>
              <a:gd name="T16" fmla="*/ 630304 w 12"/>
              <a:gd name="T17" fmla="*/ 411389 h 7"/>
              <a:gd name="T18" fmla="*/ 630304 w 12"/>
              <a:gd name="T19" fmla="*/ 0 h 7"/>
              <a:gd name="T20" fmla="*/ 787880 w 12"/>
              <a:gd name="T21" fmla="*/ 0 h 7"/>
              <a:gd name="T22" fmla="*/ 787880 w 12"/>
              <a:gd name="T23" fmla="*/ 411389 h 7"/>
              <a:gd name="T24" fmla="*/ 1732938 w 12"/>
              <a:gd name="T25" fmla="*/ 411389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7">
                <a:moveTo>
                  <a:pt x="11" y="2"/>
                </a:moveTo>
                <a:lnTo>
                  <a:pt x="10" y="3"/>
                </a:lnTo>
                <a:lnTo>
                  <a:pt x="8" y="5"/>
                </a:lnTo>
                <a:lnTo>
                  <a:pt x="5" y="3"/>
                </a:lnTo>
                <a:lnTo>
                  <a:pt x="4" y="3"/>
                </a:lnTo>
                <a:lnTo>
                  <a:pt x="4" y="6"/>
                </a:lnTo>
                <a:lnTo>
                  <a:pt x="0" y="3"/>
                </a:lnTo>
                <a:lnTo>
                  <a:pt x="0" y="2"/>
                </a:lnTo>
                <a:lnTo>
                  <a:pt x="4" y="2"/>
                </a:lnTo>
                <a:lnTo>
                  <a:pt x="4" y="0"/>
                </a:lnTo>
                <a:lnTo>
                  <a:pt x="5" y="0"/>
                </a:lnTo>
                <a:lnTo>
                  <a:pt x="5" y="2"/>
                </a:lnTo>
                <a:lnTo>
                  <a:pt x="11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2" name="Freeform 3818">
            <a:extLst>
              <a:ext uri="{FF2B5EF4-FFF2-40B4-BE49-F238E27FC236}">
                <a16:creationId xmlns:a16="http://schemas.microsoft.com/office/drawing/2014/main" id="{48FEB585-D2ED-EB4C-B209-C532CE931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3184525"/>
            <a:ext cx="4762" cy="3175"/>
          </a:xfrm>
          <a:custGeom>
            <a:avLst/>
            <a:gdLst>
              <a:gd name="T0" fmla="*/ 671076 w 13"/>
              <a:gd name="T1" fmla="*/ 1102519 h 8"/>
              <a:gd name="T2" fmla="*/ 134069 w 13"/>
              <a:gd name="T3" fmla="*/ 630238 h 8"/>
              <a:gd name="T4" fmla="*/ 0 w 13"/>
              <a:gd name="T5" fmla="*/ 472678 h 8"/>
              <a:gd name="T6" fmla="*/ 671076 w 13"/>
              <a:gd name="T7" fmla="*/ 315119 h 8"/>
              <a:gd name="T8" fmla="*/ 671076 w 13"/>
              <a:gd name="T9" fmla="*/ 157559 h 8"/>
              <a:gd name="T10" fmla="*/ 1073282 w 13"/>
              <a:gd name="T11" fmla="*/ 0 h 8"/>
              <a:gd name="T12" fmla="*/ 1207716 w 13"/>
              <a:gd name="T13" fmla="*/ 0 h 8"/>
              <a:gd name="T14" fmla="*/ 805144 w 13"/>
              <a:gd name="T15" fmla="*/ 157559 h 8"/>
              <a:gd name="T16" fmla="*/ 805144 w 13"/>
              <a:gd name="T17" fmla="*/ 472678 h 8"/>
              <a:gd name="T18" fmla="*/ 1610289 w 13"/>
              <a:gd name="T19" fmla="*/ 157559 h 8"/>
              <a:gd name="T20" fmla="*/ 1207716 w 13"/>
              <a:gd name="T21" fmla="*/ 1102519 h 8"/>
              <a:gd name="T22" fmla="*/ 805144 w 13"/>
              <a:gd name="T23" fmla="*/ 630238 h 8"/>
              <a:gd name="T24" fmla="*/ 805144 w 13"/>
              <a:gd name="T25" fmla="*/ 472678 h 8"/>
              <a:gd name="T26" fmla="*/ 134069 w 13"/>
              <a:gd name="T27" fmla="*/ 630238 h 8"/>
              <a:gd name="T28" fmla="*/ 671076 w 13"/>
              <a:gd name="T29" fmla="*/ 944959 h 8"/>
              <a:gd name="T30" fmla="*/ 671076 w 13"/>
              <a:gd name="T31" fmla="*/ 1102519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8">
                <a:moveTo>
                  <a:pt x="5" y="7"/>
                </a:moveTo>
                <a:lnTo>
                  <a:pt x="1" y="4"/>
                </a:lnTo>
                <a:lnTo>
                  <a:pt x="0" y="3"/>
                </a:lnTo>
                <a:lnTo>
                  <a:pt x="5" y="2"/>
                </a:lnTo>
                <a:lnTo>
                  <a:pt x="5" y="1"/>
                </a:lnTo>
                <a:cubicBezTo>
                  <a:pt x="5" y="0"/>
                  <a:pt x="5" y="0"/>
                  <a:pt x="8" y="0"/>
                </a:cubicBezTo>
                <a:lnTo>
                  <a:pt x="9" y="0"/>
                </a:lnTo>
                <a:lnTo>
                  <a:pt x="6" y="1"/>
                </a:lnTo>
                <a:lnTo>
                  <a:pt x="6" y="3"/>
                </a:lnTo>
                <a:lnTo>
                  <a:pt x="12" y="1"/>
                </a:lnTo>
                <a:lnTo>
                  <a:pt x="9" y="7"/>
                </a:lnTo>
                <a:lnTo>
                  <a:pt x="6" y="4"/>
                </a:lnTo>
                <a:lnTo>
                  <a:pt x="6" y="3"/>
                </a:lnTo>
                <a:lnTo>
                  <a:pt x="1" y="4"/>
                </a:lnTo>
                <a:lnTo>
                  <a:pt x="5" y="6"/>
                </a:lnTo>
                <a:lnTo>
                  <a:pt x="5" y="7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3" name="Freeform 3819">
            <a:extLst>
              <a:ext uri="{FF2B5EF4-FFF2-40B4-BE49-F238E27FC236}">
                <a16:creationId xmlns:a16="http://schemas.microsoft.com/office/drawing/2014/main" id="{78F0C255-C137-9F41-97B1-F53A6265E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3184525"/>
            <a:ext cx="1588" cy="1588"/>
          </a:xfrm>
          <a:custGeom>
            <a:avLst/>
            <a:gdLst>
              <a:gd name="T0" fmla="*/ 560564 w 3"/>
              <a:gd name="T1" fmla="*/ 0 h 2"/>
              <a:gd name="T2" fmla="*/ 560564 w 3"/>
              <a:gd name="T3" fmla="*/ 0 h 2"/>
              <a:gd name="T4" fmla="*/ 560564 w 3"/>
              <a:gd name="T5" fmla="*/ 0 h 2"/>
              <a:gd name="T6" fmla="*/ 560564 w 3"/>
              <a:gd name="T7" fmla="*/ 630436 h 2"/>
              <a:gd name="T8" fmla="*/ 560564 w 3"/>
              <a:gd name="T9" fmla="*/ 630436 h 2"/>
              <a:gd name="T10" fmla="*/ 560564 w 3"/>
              <a:gd name="T11" fmla="*/ 630436 h 2"/>
              <a:gd name="T12" fmla="*/ 0 w 3"/>
              <a:gd name="T13" fmla="*/ 630436 h 2"/>
              <a:gd name="T14" fmla="*/ 0 w 3"/>
              <a:gd name="T15" fmla="*/ 0 h 2"/>
              <a:gd name="T16" fmla="*/ 560564 w 3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" h="2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613F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4" name="Freeform 3820">
            <a:extLst>
              <a:ext uri="{FF2B5EF4-FFF2-40B4-BE49-F238E27FC236}">
                <a16:creationId xmlns:a16="http://schemas.microsoft.com/office/drawing/2014/main" id="{53248072-6912-ED44-9DB1-CEEFFA249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3182938"/>
            <a:ext cx="4762" cy="1587"/>
          </a:xfrm>
          <a:custGeom>
            <a:avLst/>
            <a:gdLst>
              <a:gd name="T0" fmla="*/ 134069 w 13"/>
              <a:gd name="T1" fmla="*/ 403098 h 5"/>
              <a:gd name="T2" fmla="*/ 0 w 13"/>
              <a:gd name="T3" fmla="*/ 403098 h 5"/>
              <a:gd name="T4" fmla="*/ 0 w 13"/>
              <a:gd name="T5" fmla="*/ 201549 h 5"/>
              <a:gd name="T6" fmla="*/ 671076 w 13"/>
              <a:gd name="T7" fmla="*/ 0 h 5"/>
              <a:gd name="T8" fmla="*/ 1610289 w 13"/>
              <a:gd name="T9" fmla="*/ 100616 h 5"/>
              <a:gd name="T10" fmla="*/ 671076 w 13"/>
              <a:gd name="T11" fmla="*/ 201549 h 5"/>
              <a:gd name="T12" fmla="*/ 134069 w 13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5">
                <a:moveTo>
                  <a:pt x="1" y="4"/>
                </a:moveTo>
                <a:lnTo>
                  <a:pt x="0" y="4"/>
                </a:lnTo>
                <a:lnTo>
                  <a:pt x="0" y="2"/>
                </a:lnTo>
                <a:cubicBezTo>
                  <a:pt x="3" y="1"/>
                  <a:pt x="5" y="0"/>
                  <a:pt x="5" y="0"/>
                </a:cubicBezTo>
                <a:cubicBezTo>
                  <a:pt x="8" y="0"/>
                  <a:pt x="9" y="0"/>
                  <a:pt x="12" y="1"/>
                </a:cubicBezTo>
                <a:cubicBezTo>
                  <a:pt x="9" y="2"/>
                  <a:pt x="8" y="1"/>
                  <a:pt x="5" y="2"/>
                </a:cubicBezTo>
                <a:cubicBezTo>
                  <a:pt x="5" y="2"/>
                  <a:pt x="3" y="3"/>
                  <a:pt x="1" y="4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5" name="Freeform 3821">
            <a:extLst>
              <a:ext uri="{FF2B5EF4-FFF2-40B4-BE49-F238E27FC236}">
                <a16:creationId xmlns:a16="http://schemas.microsoft.com/office/drawing/2014/main" id="{C9109EAB-F8C7-E14F-9146-4991BA210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3181350"/>
            <a:ext cx="1587" cy="1588"/>
          </a:xfrm>
          <a:custGeom>
            <a:avLst/>
            <a:gdLst>
              <a:gd name="T0" fmla="*/ 403098 w 5"/>
              <a:gd name="T1" fmla="*/ 472827 h 4"/>
              <a:gd name="T2" fmla="*/ 302165 w 5"/>
              <a:gd name="T3" fmla="*/ 472827 h 4"/>
              <a:gd name="T4" fmla="*/ 0 w 5"/>
              <a:gd name="T5" fmla="*/ 0 h 4"/>
              <a:gd name="T6" fmla="*/ 201549 w 5"/>
              <a:gd name="T7" fmla="*/ 0 h 4"/>
              <a:gd name="T8" fmla="*/ 302165 w 5"/>
              <a:gd name="T9" fmla="*/ 157609 h 4"/>
              <a:gd name="T10" fmla="*/ 403098 w 5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4" y="3"/>
                </a:moveTo>
                <a:lnTo>
                  <a:pt x="3" y="3"/>
                </a:ln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  <a:lnTo>
                  <a:pt x="4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6" name="Freeform 3822">
            <a:extLst>
              <a:ext uri="{FF2B5EF4-FFF2-40B4-BE49-F238E27FC236}">
                <a16:creationId xmlns:a16="http://schemas.microsoft.com/office/drawing/2014/main" id="{C95BB48B-E242-4245-A333-8BF7BA88B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1350"/>
            <a:ext cx="3175" cy="1588"/>
          </a:xfrm>
          <a:custGeom>
            <a:avLst/>
            <a:gdLst>
              <a:gd name="T0" fmla="*/ 1102519 w 8"/>
              <a:gd name="T1" fmla="*/ 403352 h 5"/>
              <a:gd name="T2" fmla="*/ 630238 w 8"/>
              <a:gd name="T3" fmla="*/ 403352 h 5"/>
              <a:gd name="T4" fmla="*/ 0 w 8"/>
              <a:gd name="T5" fmla="*/ 0 h 5"/>
              <a:gd name="T6" fmla="*/ 630238 w 8"/>
              <a:gd name="T7" fmla="*/ 201676 h 5"/>
              <a:gd name="T8" fmla="*/ 1102519 w 8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">
                <a:moveTo>
                  <a:pt x="7" y="4"/>
                </a:moveTo>
                <a:lnTo>
                  <a:pt x="4" y="4"/>
                </a:lnTo>
                <a:lnTo>
                  <a:pt x="0" y="0"/>
                </a:lnTo>
                <a:lnTo>
                  <a:pt x="4" y="2"/>
                </a:lnTo>
                <a:lnTo>
                  <a:pt x="7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7" name="Freeform 3823">
            <a:extLst>
              <a:ext uri="{FF2B5EF4-FFF2-40B4-BE49-F238E27FC236}">
                <a16:creationId xmlns:a16="http://schemas.microsoft.com/office/drawing/2014/main" id="{8F4FFC3F-C24D-154B-BCF1-0CFD0681C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81350"/>
            <a:ext cx="1587" cy="1588"/>
          </a:xfrm>
          <a:custGeom>
            <a:avLst/>
            <a:gdLst>
              <a:gd name="T0" fmla="*/ 139921 w 6"/>
              <a:gd name="T1" fmla="*/ 472827 h 4"/>
              <a:gd name="T2" fmla="*/ 0 w 6"/>
              <a:gd name="T3" fmla="*/ 315218 h 4"/>
              <a:gd name="T4" fmla="*/ 210013 w 6"/>
              <a:gd name="T5" fmla="*/ 315218 h 4"/>
              <a:gd name="T6" fmla="*/ 210013 w 6"/>
              <a:gd name="T7" fmla="*/ 0 h 4"/>
              <a:gd name="T8" fmla="*/ 349934 w 6"/>
              <a:gd name="T9" fmla="*/ 0 h 4"/>
              <a:gd name="T10" fmla="*/ 139921 w 6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2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8" name="Freeform 3824">
            <a:extLst>
              <a:ext uri="{FF2B5EF4-FFF2-40B4-BE49-F238E27FC236}">
                <a16:creationId xmlns:a16="http://schemas.microsoft.com/office/drawing/2014/main" id="{8C3BAFF5-362E-394C-9A8A-70FEB908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3181350"/>
            <a:ext cx="1588" cy="1588"/>
          </a:xfrm>
          <a:custGeom>
            <a:avLst/>
            <a:gdLst>
              <a:gd name="T0" fmla="*/ 350154 w 6"/>
              <a:gd name="T1" fmla="*/ 630436 h 2"/>
              <a:gd name="T2" fmla="*/ 0 w 6"/>
              <a:gd name="T3" fmla="*/ 630436 h 2"/>
              <a:gd name="T4" fmla="*/ 0 w 6"/>
              <a:gd name="T5" fmla="*/ 630436 h 2"/>
              <a:gd name="T6" fmla="*/ 140009 w 6"/>
              <a:gd name="T7" fmla="*/ 0 h 2"/>
              <a:gd name="T8" fmla="*/ 140009 w 6"/>
              <a:gd name="T9" fmla="*/ 0 h 2"/>
              <a:gd name="T10" fmla="*/ 140009 w 6"/>
              <a:gd name="T11" fmla="*/ 0 h 2"/>
              <a:gd name="T12" fmla="*/ 210145 w 6"/>
              <a:gd name="T13" fmla="*/ 0 h 2"/>
              <a:gd name="T14" fmla="*/ 350154 w 6"/>
              <a:gd name="T15" fmla="*/ 630436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2">
                <a:moveTo>
                  <a:pt x="5" y="1"/>
                </a:move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5" y="1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79" name="Freeform 3825">
            <a:extLst>
              <a:ext uri="{FF2B5EF4-FFF2-40B4-BE49-F238E27FC236}">
                <a16:creationId xmlns:a16="http://schemas.microsoft.com/office/drawing/2014/main" id="{29C14CEB-DBC3-2E4C-9D2C-C25E0969E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3181350"/>
            <a:ext cx="3175" cy="1588"/>
          </a:xfrm>
          <a:custGeom>
            <a:avLst/>
            <a:gdLst>
              <a:gd name="T0" fmla="*/ 0 w 7"/>
              <a:gd name="T1" fmla="*/ 560564 h 3"/>
              <a:gd name="T2" fmla="*/ 0 w 7"/>
              <a:gd name="T3" fmla="*/ 0 h 3"/>
              <a:gd name="T4" fmla="*/ 411389 w 7"/>
              <a:gd name="T5" fmla="*/ 0 h 3"/>
              <a:gd name="T6" fmla="*/ 1028700 w 7"/>
              <a:gd name="T7" fmla="*/ 0 h 3"/>
              <a:gd name="T8" fmla="*/ 1234168 w 7"/>
              <a:gd name="T9" fmla="*/ 280017 h 3"/>
              <a:gd name="T10" fmla="*/ 1234168 w 7"/>
              <a:gd name="T11" fmla="*/ 560564 h 3"/>
              <a:gd name="T12" fmla="*/ 0 w 7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3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6" y="1"/>
                </a:lnTo>
                <a:lnTo>
                  <a:pt x="6" y="2"/>
                </a:lnTo>
                <a:lnTo>
                  <a:pt x="0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0" name="Freeform 3826">
            <a:extLst>
              <a:ext uri="{FF2B5EF4-FFF2-40B4-BE49-F238E27FC236}">
                <a16:creationId xmlns:a16="http://schemas.microsoft.com/office/drawing/2014/main" id="{2E20C626-544C-B64F-A3F6-4DF136675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5013" y="3181350"/>
            <a:ext cx="1587" cy="1588"/>
          </a:xfrm>
          <a:custGeom>
            <a:avLst/>
            <a:gdLst>
              <a:gd name="T0" fmla="*/ 472133 w 4"/>
              <a:gd name="T1" fmla="*/ 560564 h 3"/>
              <a:gd name="T2" fmla="*/ 157510 w 4"/>
              <a:gd name="T3" fmla="*/ 560564 h 3"/>
              <a:gd name="T4" fmla="*/ 0 w 4"/>
              <a:gd name="T5" fmla="*/ 0 h 3"/>
              <a:gd name="T6" fmla="*/ 472133 w 4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2"/>
                </a:moveTo>
                <a:lnTo>
                  <a:pt x="1" y="2"/>
                </a:lnTo>
                <a:lnTo>
                  <a:pt x="0" y="0"/>
                </a:lnTo>
                <a:lnTo>
                  <a:pt x="3" y="2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1" name="Freeform 3827">
            <a:extLst>
              <a:ext uri="{FF2B5EF4-FFF2-40B4-BE49-F238E27FC236}">
                <a16:creationId xmlns:a16="http://schemas.microsoft.com/office/drawing/2014/main" id="{78FBAD37-CA61-0247-A5E5-64B83A956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3425" y="3181350"/>
            <a:ext cx="1588" cy="1588"/>
          </a:xfrm>
          <a:custGeom>
            <a:avLst/>
            <a:gdLst>
              <a:gd name="T0" fmla="*/ 560564 w 3"/>
              <a:gd name="T1" fmla="*/ 0 h 4"/>
              <a:gd name="T2" fmla="*/ 560564 w 3"/>
              <a:gd name="T3" fmla="*/ 315218 h 4"/>
              <a:gd name="T4" fmla="*/ 0 w 3"/>
              <a:gd name="T5" fmla="*/ 472827 h 4"/>
              <a:gd name="T6" fmla="*/ 560564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2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2" name="Freeform 3828">
            <a:extLst>
              <a:ext uri="{FF2B5EF4-FFF2-40B4-BE49-F238E27FC236}">
                <a16:creationId xmlns:a16="http://schemas.microsoft.com/office/drawing/2014/main" id="{AA25E465-25D2-F94E-A3C7-9EAE796C0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6113"/>
            <a:ext cx="1588" cy="1587"/>
          </a:xfrm>
          <a:custGeom>
            <a:avLst/>
            <a:gdLst>
              <a:gd name="T0" fmla="*/ 0 w 3"/>
              <a:gd name="T1" fmla="*/ 403098 h 5"/>
              <a:gd name="T2" fmla="*/ 0 w 3"/>
              <a:gd name="T3" fmla="*/ 302165 h 5"/>
              <a:gd name="T4" fmla="*/ 560564 w 3"/>
              <a:gd name="T5" fmla="*/ 0 h 5"/>
              <a:gd name="T6" fmla="*/ 560564 w 3"/>
              <a:gd name="T7" fmla="*/ 201549 h 5"/>
              <a:gd name="T8" fmla="*/ 0 w 3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4"/>
                </a:moveTo>
                <a:lnTo>
                  <a:pt x="0" y="3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3" name="Freeform 3829">
            <a:extLst>
              <a:ext uri="{FF2B5EF4-FFF2-40B4-BE49-F238E27FC236}">
                <a16:creationId xmlns:a16="http://schemas.microsoft.com/office/drawing/2014/main" id="{CADCA1BA-02D3-2043-9179-8726E07F0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7700"/>
            <a:ext cx="1588" cy="1588"/>
          </a:xfrm>
          <a:custGeom>
            <a:avLst/>
            <a:gdLst>
              <a:gd name="T0" fmla="*/ 0 w 2"/>
              <a:gd name="T1" fmla="*/ 472827 h 4"/>
              <a:gd name="T2" fmla="*/ 0 w 2"/>
              <a:gd name="T3" fmla="*/ 315218 h 4"/>
              <a:gd name="T4" fmla="*/ 630436 w 2"/>
              <a:gd name="T5" fmla="*/ 0 h 4"/>
              <a:gd name="T6" fmla="*/ 0 w 2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2"/>
                </a:lnTo>
                <a:lnTo>
                  <a:pt x="1" y="0"/>
                </a:lnTo>
                <a:lnTo>
                  <a:pt x="0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4" name="Freeform 3830">
            <a:extLst>
              <a:ext uri="{FF2B5EF4-FFF2-40B4-BE49-F238E27FC236}">
                <a16:creationId xmlns:a16="http://schemas.microsoft.com/office/drawing/2014/main" id="{1E7D7876-176A-C243-8CBD-E225C06C9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3187700"/>
            <a:ext cx="1588" cy="1588"/>
          </a:xfrm>
          <a:custGeom>
            <a:avLst/>
            <a:gdLst>
              <a:gd name="T0" fmla="*/ 0 w 2"/>
              <a:gd name="T1" fmla="*/ 403352 h 5"/>
              <a:gd name="T2" fmla="*/ 0 w 2"/>
              <a:gd name="T3" fmla="*/ 302673 h 5"/>
              <a:gd name="T4" fmla="*/ 0 w 2"/>
              <a:gd name="T5" fmla="*/ 201676 h 5"/>
              <a:gd name="T6" fmla="*/ 630436 w 2"/>
              <a:gd name="T7" fmla="*/ 0 h 5"/>
              <a:gd name="T8" fmla="*/ 0 w 2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0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5" name="Freeform 3831">
            <a:extLst>
              <a:ext uri="{FF2B5EF4-FFF2-40B4-BE49-F238E27FC236}">
                <a16:creationId xmlns:a16="http://schemas.microsoft.com/office/drawing/2014/main" id="{7BF8B2F9-E28A-C644-96B3-60B8D6133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3190875"/>
            <a:ext cx="3175" cy="1588"/>
          </a:xfrm>
          <a:custGeom>
            <a:avLst/>
            <a:gdLst>
              <a:gd name="T0" fmla="*/ 0 w 7"/>
              <a:gd name="T1" fmla="*/ 0 h 6"/>
              <a:gd name="T2" fmla="*/ 1234168 w 7"/>
              <a:gd name="T3" fmla="*/ 70137 h 6"/>
              <a:gd name="T4" fmla="*/ 1234168 w 7"/>
              <a:gd name="T5" fmla="*/ 280282 h 6"/>
              <a:gd name="T6" fmla="*/ 617311 w 7"/>
              <a:gd name="T7" fmla="*/ 350154 h 6"/>
              <a:gd name="T8" fmla="*/ 0 w 7"/>
              <a:gd name="T9" fmla="*/ 350154 h 6"/>
              <a:gd name="T10" fmla="*/ 0 w 7"/>
              <a:gd name="T11" fmla="*/ 280282 h 6"/>
              <a:gd name="T12" fmla="*/ 0 w 7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0" y="0"/>
                </a:moveTo>
                <a:lnTo>
                  <a:pt x="6" y="1"/>
                </a:ln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5"/>
                  <a:pt x="3" y="5"/>
                </a:cubicBezTo>
                <a:lnTo>
                  <a:pt x="0" y="5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6" name="Freeform 3832">
            <a:extLst>
              <a:ext uri="{FF2B5EF4-FFF2-40B4-BE49-F238E27FC236}">
                <a16:creationId xmlns:a16="http://schemas.microsoft.com/office/drawing/2014/main" id="{9E69052A-1802-0A45-AB58-4BC49B329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3190875"/>
            <a:ext cx="3175" cy="1588"/>
          </a:xfrm>
          <a:custGeom>
            <a:avLst/>
            <a:gdLst>
              <a:gd name="T0" fmla="*/ 0 w 7"/>
              <a:gd name="T1" fmla="*/ 280282 h 6"/>
              <a:gd name="T2" fmla="*/ 0 w 7"/>
              <a:gd name="T3" fmla="*/ 0 h 6"/>
              <a:gd name="T4" fmla="*/ 1234168 w 7"/>
              <a:gd name="T5" fmla="*/ 70137 h 6"/>
              <a:gd name="T6" fmla="*/ 1234168 w 7"/>
              <a:gd name="T7" fmla="*/ 280282 h 6"/>
              <a:gd name="T8" fmla="*/ 1234168 w 7"/>
              <a:gd name="T9" fmla="*/ 280282 h 6"/>
              <a:gd name="T10" fmla="*/ 1028700 w 7"/>
              <a:gd name="T11" fmla="*/ 350154 h 6"/>
              <a:gd name="T12" fmla="*/ 0 w 7"/>
              <a:gd name="T13" fmla="*/ 350154 h 6"/>
              <a:gd name="T14" fmla="*/ 0 w 7"/>
              <a:gd name="T15" fmla="*/ 280282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6">
                <a:moveTo>
                  <a:pt x="0" y="4"/>
                </a:moveTo>
                <a:lnTo>
                  <a:pt x="0" y="0"/>
                </a:lnTo>
                <a:lnTo>
                  <a:pt x="6" y="1"/>
                </a:lnTo>
                <a:lnTo>
                  <a:pt x="6" y="4"/>
                </a:lnTo>
                <a:cubicBezTo>
                  <a:pt x="6" y="4"/>
                  <a:pt x="6" y="5"/>
                  <a:pt x="5" y="5"/>
                </a:cubicBezTo>
                <a:lnTo>
                  <a:pt x="0" y="5"/>
                </a:lnTo>
                <a:lnTo>
                  <a:pt x="0" y="4"/>
                </a:lnTo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7" name="Freeform 3833">
            <a:extLst>
              <a:ext uri="{FF2B5EF4-FFF2-40B4-BE49-F238E27FC236}">
                <a16:creationId xmlns:a16="http://schemas.microsoft.com/office/drawing/2014/main" id="{EBE872FC-F8D2-004C-9822-8A8EE6692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0888" y="3192463"/>
            <a:ext cx="3175" cy="1587"/>
          </a:xfrm>
          <a:custGeom>
            <a:avLst/>
            <a:gdLst>
              <a:gd name="T0" fmla="*/ 411389 w 7"/>
              <a:gd name="T1" fmla="*/ 0 h 5"/>
              <a:gd name="T2" fmla="*/ 1234168 w 7"/>
              <a:gd name="T3" fmla="*/ 100616 h 5"/>
              <a:gd name="T4" fmla="*/ 1028700 w 7"/>
              <a:gd name="T5" fmla="*/ 403098 h 5"/>
              <a:gd name="T6" fmla="*/ 1028700 w 7"/>
              <a:gd name="T7" fmla="*/ 403098 h 5"/>
              <a:gd name="T8" fmla="*/ 0 w 7"/>
              <a:gd name="T9" fmla="*/ 403098 h 5"/>
              <a:gd name="T10" fmla="*/ 0 w 7"/>
              <a:gd name="T11" fmla="*/ 100616 h 5"/>
              <a:gd name="T12" fmla="*/ 411389 w 7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">
                <a:moveTo>
                  <a:pt x="2" y="0"/>
                </a:moveTo>
                <a:lnTo>
                  <a:pt x="6" y="1"/>
                </a:lnTo>
                <a:cubicBezTo>
                  <a:pt x="6" y="2"/>
                  <a:pt x="6" y="2"/>
                  <a:pt x="5" y="4"/>
                </a:cubicBezTo>
                <a:lnTo>
                  <a:pt x="0" y="4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8" name="Freeform 3834">
            <a:extLst>
              <a:ext uri="{FF2B5EF4-FFF2-40B4-BE49-F238E27FC236}">
                <a16:creationId xmlns:a16="http://schemas.microsoft.com/office/drawing/2014/main" id="{C177D290-D085-834C-B438-DF6BCDF73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0888" y="3192463"/>
            <a:ext cx="3175" cy="1587"/>
          </a:xfrm>
          <a:custGeom>
            <a:avLst/>
            <a:gdLst>
              <a:gd name="T0" fmla="*/ 0 w 7"/>
              <a:gd name="T1" fmla="*/ 403098 h 5"/>
              <a:gd name="T2" fmla="*/ 0 w 7"/>
              <a:gd name="T3" fmla="*/ 100616 h 5"/>
              <a:gd name="T4" fmla="*/ 411389 w 7"/>
              <a:gd name="T5" fmla="*/ 0 h 5"/>
              <a:gd name="T6" fmla="*/ 1234168 w 7"/>
              <a:gd name="T7" fmla="*/ 100616 h 5"/>
              <a:gd name="T8" fmla="*/ 1028700 w 7"/>
              <a:gd name="T9" fmla="*/ 403098 h 5"/>
              <a:gd name="T10" fmla="*/ 0 w 7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0" y="4"/>
                </a:moveTo>
                <a:lnTo>
                  <a:pt x="0" y="1"/>
                </a:lnTo>
                <a:lnTo>
                  <a:pt x="2" y="0"/>
                </a:lnTo>
                <a:lnTo>
                  <a:pt x="6" y="1"/>
                </a:lnTo>
                <a:lnTo>
                  <a:pt x="5" y="4"/>
                </a:lnTo>
                <a:lnTo>
                  <a:pt x="0" y="4"/>
                </a:lnTo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89" name="Freeform 3835">
            <a:extLst>
              <a:ext uri="{FF2B5EF4-FFF2-40B4-BE49-F238E27FC236}">
                <a16:creationId xmlns:a16="http://schemas.microsoft.com/office/drawing/2014/main" id="{89A9030D-3D02-6344-8BE4-BFD944BCC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90875"/>
            <a:ext cx="1587" cy="1588"/>
          </a:xfrm>
          <a:custGeom>
            <a:avLst/>
            <a:gdLst>
              <a:gd name="T0" fmla="*/ 0 w 5"/>
              <a:gd name="T1" fmla="*/ 0 h 5"/>
              <a:gd name="T2" fmla="*/ 403098 w 5"/>
              <a:gd name="T3" fmla="*/ 201676 h 5"/>
              <a:gd name="T4" fmla="*/ 403098 w 5"/>
              <a:gd name="T5" fmla="*/ 302673 h 5"/>
              <a:gd name="T6" fmla="*/ 302165 w 5"/>
              <a:gd name="T7" fmla="*/ 403352 h 5"/>
              <a:gd name="T8" fmla="*/ 0 w 5"/>
              <a:gd name="T9" fmla="*/ 403352 h 5"/>
              <a:gd name="T10" fmla="*/ 0 w 5"/>
              <a:gd name="T11" fmla="*/ 302673 h 5"/>
              <a:gd name="T12" fmla="*/ 0 w 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4" y="2"/>
                </a:lnTo>
                <a:cubicBezTo>
                  <a:pt x="4" y="3"/>
                  <a:pt x="4" y="3"/>
                  <a:pt x="4" y="3"/>
                </a:cubicBezTo>
                <a:cubicBezTo>
                  <a:pt x="3" y="4"/>
                  <a:pt x="3" y="4"/>
                  <a:pt x="3" y="4"/>
                </a:cubicBez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0" name="Freeform 3836">
            <a:extLst>
              <a:ext uri="{FF2B5EF4-FFF2-40B4-BE49-F238E27FC236}">
                <a16:creationId xmlns:a16="http://schemas.microsoft.com/office/drawing/2014/main" id="{3C267A11-A7FE-B14F-B174-70FEBEE6C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90875"/>
            <a:ext cx="1587" cy="1588"/>
          </a:xfrm>
          <a:custGeom>
            <a:avLst/>
            <a:gdLst>
              <a:gd name="T0" fmla="*/ 302165 w 5"/>
              <a:gd name="T1" fmla="*/ 403352 h 5"/>
              <a:gd name="T2" fmla="*/ 0 w 5"/>
              <a:gd name="T3" fmla="*/ 403352 h 5"/>
              <a:gd name="T4" fmla="*/ 0 w 5"/>
              <a:gd name="T5" fmla="*/ 302673 h 5"/>
              <a:gd name="T6" fmla="*/ 0 w 5"/>
              <a:gd name="T7" fmla="*/ 0 h 5"/>
              <a:gd name="T8" fmla="*/ 403098 w 5"/>
              <a:gd name="T9" fmla="*/ 100997 h 5"/>
              <a:gd name="T10" fmla="*/ 403098 w 5"/>
              <a:gd name="T11" fmla="*/ 302673 h 5"/>
              <a:gd name="T12" fmla="*/ 403098 w 5"/>
              <a:gd name="T13" fmla="*/ 302673 h 5"/>
              <a:gd name="T14" fmla="*/ 302165 w 5"/>
              <a:gd name="T15" fmla="*/ 403352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3" y="4"/>
                </a:move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  <a:lnTo>
                  <a:pt x="4" y="1"/>
                </a:lnTo>
                <a:lnTo>
                  <a:pt x="4" y="3"/>
                </a:lnTo>
                <a:cubicBezTo>
                  <a:pt x="3" y="4"/>
                  <a:pt x="3" y="4"/>
                  <a:pt x="3" y="4"/>
                </a:cubicBezTo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1" name="Freeform 3837">
            <a:extLst>
              <a:ext uri="{FF2B5EF4-FFF2-40B4-BE49-F238E27FC236}">
                <a16:creationId xmlns:a16="http://schemas.microsoft.com/office/drawing/2014/main" id="{DDA64B3B-2F7A-0E4C-8884-6ED487E19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3192463"/>
            <a:ext cx="3175" cy="1587"/>
          </a:xfrm>
          <a:custGeom>
            <a:avLst/>
            <a:gdLst>
              <a:gd name="T0" fmla="*/ 617311 w 7"/>
              <a:gd name="T1" fmla="*/ 0 h 6"/>
              <a:gd name="T2" fmla="*/ 1234168 w 7"/>
              <a:gd name="T3" fmla="*/ 70093 h 6"/>
              <a:gd name="T4" fmla="*/ 1234168 w 7"/>
              <a:gd name="T5" fmla="*/ 139921 h 6"/>
              <a:gd name="T6" fmla="*/ 1028700 w 7"/>
              <a:gd name="T7" fmla="*/ 349934 h 6"/>
              <a:gd name="T8" fmla="*/ 0 w 7"/>
              <a:gd name="T9" fmla="*/ 349934 h 6"/>
              <a:gd name="T10" fmla="*/ 0 w 7"/>
              <a:gd name="T11" fmla="*/ 139921 h 6"/>
              <a:gd name="T12" fmla="*/ 617311 w 7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3" y="0"/>
                </a:moveTo>
                <a:lnTo>
                  <a:pt x="6" y="1"/>
                </a:ln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5"/>
                  <a:pt x="5" y="5"/>
                </a:cubicBez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2" name="Freeform 3838">
            <a:extLst>
              <a:ext uri="{FF2B5EF4-FFF2-40B4-BE49-F238E27FC236}">
                <a16:creationId xmlns:a16="http://schemas.microsoft.com/office/drawing/2014/main" id="{AF2218D5-F78E-AA4D-8ECE-20A50A19F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3192463"/>
            <a:ext cx="3175" cy="1587"/>
          </a:xfrm>
          <a:custGeom>
            <a:avLst/>
            <a:gdLst>
              <a:gd name="T0" fmla="*/ 1028700 w 7"/>
              <a:gd name="T1" fmla="*/ 349934 h 6"/>
              <a:gd name="T2" fmla="*/ 0 w 7"/>
              <a:gd name="T3" fmla="*/ 349934 h 6"/>
              <a:gd name="T4" fmla="*/ 0 w 7"/>
              <a:gd name="T5" fmla="*/ 139921 h 6"/>
              <a:gd name="T6" fmla="*/ 617311 w 7"/>
              <a:gd name="T7" fmla="*/ 0 h 6"/>
              <a:gd name="T8" fmla="*/ 1234168 w 7"/>
              <a:gd name="T9" fmla="*/ 70093 h 6"/>
              <a:gd name="T10" fmla="*/ 1234168 w 7"/>
              <a:gd name="T11" fmla="*/ 210013 h 6"/>
              <a:gd name="T12" fmla="*/ 1028700 w 7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5" y="5"/>
                </a:move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  <a:lnTo>
                  <a:pt x="6" y="1"/>
                </a:lnTo>
                <a:lnTo>
                  <a:pt x="6" y="3"/>
                </a:lnTo>
                <a:cubicBezTo>
                  <a:pt x="6" y="5"/>
                  <a:pt x="6" y="5"/>
                  <a:pt x="5" y="5"/>
                </a:cubicBezTo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3" name="Freeform 3839">
            <a:extLst>
              <a:ext uri="{FF2B5EF4-FFF2-40B4-BE49-F238E27FC236}">
                <a16:creationId xmlns:a16="http://schemas.microsoft.com/office/drawing/2014/main" id="{29B04243-6107-934E-ADA5-AF74631DF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2475" y="3173413"/>
            <a:ext cx="12700" cy="4762"/>
          </a:xfrm>
          <a:custGeom>
            <a:avLst/>
            <a:gdLst>
              <a:gd name="T0" fmla="*/ 0 w 37"/>
              <a:gd name="T1" fmla="*/ 462934 h 14"/>
              <a:gd name="T2" fmla="*/ 706738 w 37"/>
              <a:gd name="T3" fmla="*/ 0 h 14"/>
              <a:gd name="T4" fmla="*/ 1767359 w 37"/>
              <a:gd name="T5" fmla="*/ 0 h 14"/>
              <a:gd name="T6" fmla="*/ 2002824 w 37"/>
              <a:gd name="T7" fmla="*/ 0 h 14"/>
              <a:gd name="T8" fmla="*/ 2827638 w 37"/>
              <a:gd name="T9" fmla="*/ 231297 h 14"/>
              <a:gd name="T10" fmla="*/ 3416643 w 37"/>
              <a:gd name="T11" fmla="*/ 0 h 14"/>
              <a:gd name="T12" fmla="*/ 3534376 w 37"/>
              <a:gd name="T13" fmla="*/ 115649 h 14"/>
              <a:gd name="T14" fmla="*/ 3534376 w 37"/>
              <a:gd name="T15" fmla="*/ 346946 h 14"/>
              <a:gd name="T16" fmla="*/ 3181178 w 37"/>
              <a:gd name="T17" fmla="*/ 462934 h 14"/>
              <a:gd name="T18" fmla="*/ 2238632 w 37"/>
              <a:gd name="T19" fmla="*/ 578583 h 14"/>
              <a:gd name="T20" fmla="*/ 2238632 w 37"/>
              <a:gd name="T21" fmla="*/ 694232 h 14"/>
              <a:gd name="T22" fmla="*/ 3181178 w 37"/>
              <a:gd name="T23" fmla="*/ 1041177 h 14"/>
              <a:gd name="T24" fmla="*/ 4123724 w 37"/>
              <a:gd name="T25" fmla="*/ 925529 h 14"/>
              <a:gd name="T26" fmla="*/ 4241457 w 37"/>
              <a:gd name="T27" fmla="*/ 925529 h 14"/>
              <a:gd name="T28" fmla="*/ 4241457 w 37"/>
              <a:gd name="T29" fmla="*/ 1041177 h 14"/>
              <a:gd name="T30" fmla="*/ 3416643 w 37"/>
              <a:gd name="T31" fmla="*/ 1272815 h 14"/>
              <a:gd name="T32" fmla="*/ 2120557 w 37"/>
              <a:gd name="T33" fmla="*/ 1156826 h 14"/>
              <a:gd name="T34" fmla="*/ 1531551 w 37"/>
              <a:gd name="T35" fmla="*/ 925529 h 14"/>
              <a:gd name="T36" fmla="*/ 824814 w 37"/>
              <a:gd name="T37" fmla="*/ 1041177 h 14"/>
              <a:gd name="T38" fmla="*/ 0 w 37"/>
              <a:gd name="T39" fmla="*/ 462934 h 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14">
                <a:moveTo>
                  <a:pt x="0" y="4"/>
                </a:moveTo>
                <a:cubicBezTo>
                  <a:pt x="3" y="2"/>
                  <a:pt x="3" y="1"/>
                  <a:pt x="6" y="0"/>
                </a:cubicBezTo>
                <a:cubicBezTo>
                  <a:pt x="7" y="0"/>
                  <a:pt x="10" y="0"/>
                  <a:pt x="15" y="0"/>
                </a:cubicBezTo>
                <a:cubicBezTo>
                  <a:pt x="15" y="0"/>
                  <a:pt x="15" y="0"/>
                  <a:pt x="17" y="0"/>
                </a:cubicBezTo>
                <a:cubicBezTo>
                  <a:pt x="18" y="0"/>
                  <a:pt x="21" y="1"/>
                  <a:pt x="24" y="2"/>
                </a:cubicBezTo>
                <a:cubicBezTo>
                  <a:pt x="26" y="3"/>
                  <a:pt x="27" y="2"/>
                  <a:pt x="29" y="0"/>
                </a:cubicBezTo>
                <a:lnTo>
                  <a:pt x="30" y="1"/>
                </a:lnTo>
                <a:lnTo>
                  <a:pt x="30" y="3"/>
                </a:lnTo>
                <a:cubicBezTo>
                  <a:pt x="30" y="3"/>
                  <a:pt x="29" y="4"/>
                  <a:pt x="27" y="4"/>
                </a:cubicBezTo>
                <a:cubicBezTo>
                  <a:pt x="24" y="5"/>
                  <a:pt x="24" y="5"/>
                  <a:pt x="19" y="5"/>
                </a:cubicBezTo>
                <a:lnTo>
                  <a:pt x="19" y="6"/>
                </a:lnTo>
                <a:cubicBezTo>
                  <a:pt x="24" y="6"/>
                  <a:pt x="24" y="8"/>
                  <a:pt x="27" y="9"/>
                </a:cubicBezTo>
                <a:cubicBezTo>
                  <a:pt x="29" y="9"/>
                  <a:pt x="33" y="9"/>
                  <a:pt x="35" y="8"/>
                </a:cubicBezTo>
                <a:lnTo>
                  <a:pt x="36" y="8"/>
                </a:lnTo>
                <a:lnTo>
                  <a:pt x="36" y="9"/>
                </a:lnTo>
                <a:cubicBezTo>
                  <a:pt x="33" y="10"/>
                  <a:pt x="32" y="11"/>
                  <a:pt x="29" y="11"/>
                </a:cubicBezTo>
                <a:cubicBezTo>
                  <a:pt x="26" y="13"/>
                  <a:pt x="22" y="11"/>
                  <a:pt x="18" y="10"/>
                </a:cubicBezTo>
                <a:cubicBezTo>
                  <a:pt x="17" y="10"/>
                  <a:pt x="15" y="10"/>
                  <a:pt x="13" y="8"/>
                </a:cubicBezTo>
                <a:cubicBezTo>
                  <a:pt x="13" y="8"/>
                  <a:pt x="9" y="7"/>
                  <a:pt x="7" y="9"/>
                </a:cubicBezTo>
                <a:lnTo>
                  <a:pt x="0" y="4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4" name="Freeform 3840">
            <a:extLst>
              <a:ext uri="{FF2B5EF4-FFF2-40B4-BE49-F238E27FC236}">
                <a16:creationId xmlns:a16="http://schemas.microsoft.com/office/drawing/2014/main" id="{38BA3BFE-D4D1-2244-821B-C64F40549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2475" y="3173413"/>
            <a:ext cx="12700" cy="4762"/>
          </a:xfrm>
          <a:custGeom>
            <a:avLst/>
            <a:gdLst>
              <a:gd name="T0" fmla="*/ 3181178 w 37"/>
              <a:gd name="T1" fmla="*/ 1411139 h 15"/>
              <a:gd name="T2" fmla="*/ 2120557 w 37"/>
              <a:gd name="T3" fmla="*/ 1108594 h 15"/>
              <a:gd name="T4" fmla="*/ 3416643 w 37"/>
              <a:gd name="T5" fmla="*/ 1209548 h 15"/>
              <a:gd name="T6" fmla="*/ 4123724 w 37"/>
              <a:gd name="T7" fmla="*/ 1108594 h 15"/>
              <a:gd name="T8" fmla="*/ 3416643 w 37"/>
              <a:gd name="T9" fmla="*/ 1411139 h 15"/>
              <a:gd name="T10" fmla="*/ 3181178 w 37"/>
              <a:gd name="T11" fmla="*/ 1411139 h 15"/>
              <a:gd name="T12" fmla="*/ 1531551 w 37"/>
              <a:gd name="T13" fmla="*/ 1007957 h 15"/>
              <a:gd name="T14" fmla="*/ 1178011 w 37"/>
              <a:gd name="T15" fmla="*/ 907002 h 15"/>
              <a:gd name="T16" fmla="*/ 1531551 w 37"/>
              <a:gd name="T17" fmla="*/ 907002 h 15"/>
              <a:gd name="T18" fmla="*/ 1767359 w 37"/>
              <a:gd name="T19" fmla="*/ 1108594 h 15"/>
              <a:gd name="T20" fmla="*/ 1531551 w 37"/>
              <a:gd name="T21" fmla="*/ 1007957 h 15"/>
              <a:gd name="T22" fmla="*/ 824814 w 37"/>
              <a:gd name="T23" fmla="*/ 1007957 h 15"/>
              <a:gd name="T24" fmla="*/ 1178011 w 37"/>
              <a:gd name="T25" fmla="*/ 907002 h 15"/>
              <a:gd name="T26" fmla="*/ 824814 w 37"/>
              <a:gd name="T27" fmla="*/ 1007957 h 15"/>
              <a:gd name="T28" fmla="*/ 0 w 37"/>
              <a:gd name="T29" fmla="*/ 503820 h 15"/>
              <a:gd name="T30" fmla="*/ 706738 w 37"/>
              <a:gd name="T31" fmla="*/ 100637 h 15"/>
              <a:gd name="T32" fmla="*/ 1767359 w 37"/>
              <a:gd name="T33" fmla="*/ 100637 h 15"/>
              <a:gd name="T34" fmla="*/ 706738 w 37"/>
              <a:gd name="T35" fmla="*/ 100637 h 15"/>
              <a:gd name="T36" fmla="*/ 117732 w 37"/>
              <a:gd name="T37" fmla="*/ 403183 h 15"/>
              <a:gd name="T38" fmla="*/ 824814 w 37"/>
              <a:gd name="T39" fmla="*/ 1007957 h 15"/>
              <a:gd name="T40" fmla="*/ 0 w 37"/>
              <a:gd name="T41" fmla="*/ 503820 h 15"/>
              <a:gd name="T42" fmla="*/ 2238632 w 37"/>
              <a:gd name="T43" fmla="*/ 100637 h 15"/>
              <a:gd name="T44" fmla="*/ 2827638 w 37"/>
              <a:gd name="T45" fmla="*/ 201591 h 15"/>
              <a:gd name="T46" fmla="*/ 3416643 w 37"/>
              <a:gd name="T47" fmla="*/ 100637 h 15"/>
              <a:gd name="T48" fmla="*/ 3534376 w 37"/>
              <a:gd name="T49" fmla="*/ 100637 h 15"/>
              <a:gd name="T50" fmla="*/ 3534376 w 37"/>
              <a:gd name="T51" fmla="*/ 201591 h 15"/>
              <a:gd name="T52" fmla="*/ 2827638 w 37"/>
              <a:gd name="T53" fmla="*/ 403183 h 15"/>
              <a:gd name="T54" fmla="*/ 2238632 w 37"/>
              <a:gd name="T55" fmla="*/ 201591 h 15"/>
              <a:gd name="T56" fmla="*/ 2002824 w 37"/>
              <a:gd name="T57" fmla="*/ 100637 h 15"/>
              <a:gd name="T58" fmla="*/ 2238632 w 37"/>
              <a:gd name="T59" fmla="*/ 100637 h 15"/>
              <a:gd name="T60" fmla="*/ 3181178 w 37"/>
              <a:gd name="T61" fmla="*/ 604774 h 15"/>
              <a:gd name="T62" fmla="*/ 2591830 w 37"/>
              <a:gd name="T63" fmla="*/ 604774 h 15"/>
              <a:gd name="T64" fmla="*/ 3181178 w 37"/>
              <a:gd name="T65" fmla="*/ 503820 h 15"/>
              <a:gd name="T66" fmla="*/ 3534376 w 37"/>
              <a:gd name="T67" fmla="*/ 403183 h 15"/>
              <a:gd name="T68" fmla="*/ 3181178 w 37"/>
              <a:gd name="T69" fmla="*/ 604774 h 15"/>
              <a:gd name="T70" fmla="*/ 4123724 w 37"/>
              <a:gd name="T71" fmla="*/ 907002 h 15"/>
              <a:gd name="T72" fmla="*/ 3181178 w 37"/>
              <a:gd name="T73" fmla="*/ 1007957 h 15"/>
              <a:gd name="T74" fmla="*/ 2827638 w 37"/>
              <a:gd name="T75" fmla="*/ 907002 h 15"/>
              <a:gd name="T76" fmla="*/ 2238632 w 37"/>
              <a:gd name="T77" fmla="*/ 705411 h 15"/>
              <a:gd name="T78" fmla="*/ 2474097 w 37"/>
              <a:gd name="T79" fmla="*/ 604774 h 15"/>
              <a:gd name="T80" fmla="*/ 2827638 w 37"/>
              <a:gd name="T81" fmla="*/ 705411 h 15"/>
              <a:gd name="T82" fmla="*/ 3181178 w 37"/>
              <a:gd name="T83" fmla="*/ 907002 h 15"/>
              <a:gd name="T84" fmla="*/ 4123724 w 37"/>
              <a:gd name="T85" fmla="*/ 907002 h 15"/>
              <a:gd name="T86" fmla="*/ 4241457 w 37"/>
              <a:gd name="T87" fmla="*/ 907002 h 15"/>
              <a:gd name="T88" fmla="*/ 4123724 w 37"/>
              <a:gd name="T89" fmla="*/ 1108594 h 15"/>
              <a:gd name="T90" fmla="*/ 4123724 w 37"/>
              <a:gd name="T91" fmla="*/ 907002 h 1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7" h="15">
                <a:moveTo>
                  <a:pt x="27" y="14"/>
                </a:moveTo>
                <a:cubicBezTo>
                  <a:pt x="24" y="14"/>
                  <a:pt x="22" y="12"/>
                  <a:pt x="18" y="11"/>
                </a:cubicBezTo>
                <a:cubicBezTo>
                  <a:pt x="22" y="12"/>
                  <a:pt x="26" y="14"/>
                  <a:pt x="29" y="12"/>
                </a:cubicBezTo>
                <a:cubicBezTo>
                  <a:pt x="32" y="12"/>
                  <a:pt x="33" y="11"/>
                  <a:pt x="35" y="11"/>
                </a:cubicBezTo>
                <a:cubicBezTo>
                  <a:pt x="33" y="11"/>
                  <a:pt x="32" y="12"/>
                  <a:pt x="29" y="14"/>
                </a:cubicBezTo>
                <a:lnTo>
                  <a:pt x="27" y="14"/>
                </a:lnTo>
                <a:close/>
                <a:moveTo>
                  <a:pt x="13" y="10"/>
                </a:moveTo>
                <a:cubicBezTo>
                  <a:pt x="12" y="9"/>
                  <a:pt x="11" y="9"/>
                  <a:pt x="10" y="9"/>
                </a:cubicBezTo>
                <a:lnTo>
                  <a:pt x="13" y="9"/>
                </a:lnTo>
                <a:cubicBezTo>
                  <a:pt x="15" y="10"/>
                  <a:pt x="15" y="10"/>
                  <a:pt x="15" y="11"/>
                </a:cubicBezTo>
                <a:lnTo>
                  <a:pt x="13" y="10"/>
                </a:lnTo>
                <a:close/>
                <a:moveTo>
                  <a:pt x="7" y="10"/>
                </a:moveTo>
                <a:cubicBezTo>
                  <a:pt x="8" y="9"/>
                  <a:pt x="9" y="9"/>
                  <a:pt x="10" y="9"/>
                </a:cubicBezTo>
                <a:cubicBezTo>
                  <a:pt x="9" y="9"/>
                  <a:pt x="7" y="10"/>
                  <a:pt x="7" y="10"/>
                </a:cubicBezTo>
                <a:close/>
                <a:moveTo>
                  <a:pt x="0" y="5"/>
                </a:moveTo>
                <a:cubicBezTo>
                  <a:pt x="3" y="2"/>
                  <a:pt x="3" y="1"/>
                  <a:pt x="6" y="1"/>
                </a:cubicBezTo>
                <a:cubicBezTo>
                  <a:pt x="7" y="1"/>
                  <a:pt x="10" y="0"/>
                  <a:pt x="15" y="1"/>
                </a:cubicBezTo>
                <a:lnTo>
                  <a:pt x="6" y="1"/>
                </a:lnTo>
                <a:cubicBezTo>
                  <a:pt x="3" y="2"/>
                  <a:pt x="3" y="3"/>
                  <a:pt x="1" y="4"/>
                </a:cubicBezTo>
                <a:lnTo>
                  <a:pt x="7" y="10"/>
                </a:lnTo>
                <a:lnTo>
                  <a:pt x="0" y="5"/>
                </a:lnTo>
                <a:close/>
                <a:moveTo>
                  <a:pt x="19" y="1"/>
                </a:moveTo>
                <a:cubicBezTo>
                  <a:pt x="21" y="2"/>
                  <a:pt x="22" y="2"/>
                  <a:pt x="24" y="2"/>
                </a:cubicBezTo>
                <a:cubicBezTo>
                  <a:pt x="26" y="3"/>
                  <a:pt x="27" y="3"/>
                  <a:pt x="29" y="1"/>
                </a:cubicBezTo>
                <a:lnTo>
                  <a:pt x="30" y="1"/>
                </a:lnTo>
                <a:lnTo>
                  <a:pt x="30" y="2"/>
                </a:lnTo>
                <a:cubicBezTo>
                  <a:pt x="27" y="4"/>
                  <a:pt x="26" y="4"/>
                  <a:pt x="24" y="4"/>
                </a:cubicBezTo>
                <a:cubicBezTo>
                  <a:pt x="22" y="3"/>
                  <a:pt x="21" y="2"/>
                  <a:pt x="19" y="2"/>
                </a:cubicBezTo>
                <a:cubicBezTo>
                  <a:pt x="18" y="2"/>
                  <a:pt x="18" y="1"/>
                  <a:pt x="17" y="1"/>
                </a:cubicBezTo>
                <a:lnTo>
                  <a:pt x="19" y="1"/>
                </a:lnTo>
                <a:close/>
                <a:moveTo>
                  <a:pt x="27" y="6"/>
                </a:moveTo>
                <a:lnTo>
                  <a:pt x="22" y="6"/>
                </a:lnTo>
                <a:cubicBezTo>
                  <a:pt x="24" y="6"/>
                  <a:pt x="26" y="6"/>
                  <a:pt x="27" y="5"/>
                </a:cubicBezTo>
                <a:cubicBezTo>
                  <a:pt x="27" y="5"/>
                  <a:pt x="29" y="4"/>
                  <a:pt x="30" y="4"/>
                </a:cubicBezTo>
                <a:cubicBezTo>
                  <a:pt x="29" y="4"/>
                  <a:pt x="29" y="5"/>
                  <a:pt x="27" y="6"/>
                </a:cubicBezTo>
                <a:close/>
                <a:moveTo>
                  <a:pt x="35" y="9"/>
                </a:moveTo>
                <a:cubicBezTo>
                  <a:pt x="33" y="11"/>
                  <a:pt x="29" y="11"/>
                  <a:pt x="27" y="10"/>
                </a:cubicBezTo>
                <a:cubicBezTo>
                  <a:pt x="26" y="10"/>
                  <a:pt x="24" y="9"/>
                  <a:pt x="24" y="9"/>
                </a:cubicBezTo>
                <a:cubicBezTo>
                  <a:pt x="22" y="7"/>
                  <a:pt x="22" y="7"/>
                  <a:pt x="19" y="7"/>
                </a:cubicBezTo>
                <a:lnTo>
                  <a:pt x="21" y="6"/>
                </a:lnTo>
                <a:cubicBezTo>
                  <a:pt x="22" y="7"/>
                  <a:pt x="22" y="7"/>
                  <a:pt x="24" y="7"/>
                </a:cubicBezTo>
                <a:cubicBezTo>
                  <a:pt x="24" y="9"/>
                  <a:pt x="26" y="9"/>
                  <a:pt x="27" y="9"/>
                </a:cubicBezTo>
                <a:cubicBezTo>
                  <a:pt x="29" y="10"/>
                  <a:pt x="33" y="10"/>
                  <a:pt x="35" y="9"/>
                </a:cubicBezTo>
                <a:lnTo>
                  <a:pt x="36" y="9"/>
                </a:lnTo>
                <a:lnTo>
                  <a:pt x="35" y="11"/>
                </a:lnTo>
                <a:lnTo>
                  <a:pt x="35" y="9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5" name="Freeform 3841">
            <a:extLst>
              <a:ext uri="{FF2B5EF4-FFF2-40B4-BE49-F238E27FC236}">
                <a16:creationId xmlns:a16="http://schemas.microsoft.com/office/drawing/2014/main" id="{BC9942C0-7E94-5F4E-BFC1-F61D01328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3173413"/>
            <a:ext cx="1587" cy="1587"/>
          </a:xfrm>
          <a:custGeom>
            <a:avLst/>
            <a:gdLst>
              <a:gd name="T0" fmla="*/ 0 w 2"/>
              <a:gd name="T1" fmla="*/ 315020 h 4"/>
              <a:gd name="T2" fmla="*/ 0 w 2"/>
              <a:gd name="T3" fmla="*/ 0 h 4"/>
              <a:gd name="T4" fmla="*/ 630039 w 2"/>
              <a:gd name="T5" fmla="*/ 315020 h 4"/>
              <a:gd name="T6" fmla="*/ 630039 w 2"/>
              <a:gd name="T7" fmla="*/ 472133 h 4"/>
              <a:gd name="T8" fmla="*/ 0 w 2"/>
              <a:gd name="T9" fmla="*/ 315020 h 4"/>
              <a:gd name="T10" fmla="*/ 0 w 2"/>
              <a:gd name="T11" fmla="*/ 31502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2"/>
                  <a:pt x="1" y="2"/>
                  <a:pt x="0" y="2"/>
                </a:cubicBez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6" name="Freeform 3842">
            <a:extLst>
              <a:ext uri="{FF2B5EF4-FFF2-40B4-BE49-F238E27FC236}">
                <a16:creationId xmlns:a16="http://schemas.microsoft.com/office/drawing/2014/main" id="{C46E1720-E6A7-C14C-BA47-B1C2ACF9E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3175000"/>
            <a:ext cx="1587" cy="1588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0 h 2"/>
              <a:gd name="T4" fmla="*/ 630039 w 2"/>
              <a:gd name="T5" fmla="*/ 630436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7" name="Freeform 3843">
            <a:extLst>
              <a:ext uri="{FF2B5EF4-FFF2-40B4-BE49-F238E27FC236}">
                <a16:creationId xmlns:a16="http://schemas.microsoft.com/office/drawing/2014/main" id="{58FC0ACB-9E0B-7D40-82F1-A7B9F70DD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5650" y="3173413"/>
            <a:ext cx="1588" cy="1587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630039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8" name="Freeform 3844">
            <a:extLst>
              <a:ext uri="{FF2B5EF4-FFF2-40B4-BE49-F238E27FC236}">
                <a16:creationId xmlns:a16="http://schemas.microsoft.com/office/drawing/2014/main" id="{36EA0809-EAED-7A48-B8B2-4A21C181B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75000"/>
            <a:ext cx="1587" cy="1588"/>
          </a:xfrm>
          <a:custGeom>
            <a:avLst/>
            <a:gdLst>
              <a:gd name="T0" fmla="*/ 0 w 3"/>
              <a:gd name="T1" fmla="*/ 0 h 3"/>
              <a:gd name="T2" fmla="*/ 559682 w 3"/>
              <a:gd name="T3" fmla="*/ 280017 h 3"/>
              <a:gd name="T4" fmla="*/ 559682 w 3"/>
              <a:gd name="T5" fmla="*/ 560564 h 3"/>
              <a:gd name="T6" fmla="*/ 0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1"/>
                </a:lnTo>
                <a:lnTo>
                  <a:pt x="2" y="2"/>
                </a:lnTo>
                <a:cubicBezTo>
                  <a:pt x="2" y="2"/>
                  <a:pt x="2" y="1"/>
                  <a:pt x="0" y="0"/>
                </a:cubicBez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99" name="Freeform 3845">
            <a:extLst>
              <a:ext uri="{FF2B5EF4-FFF2-40B4-BE49-F238E27FC236}">
                <a16:creationId xmlns:a16="http://schemas.microsoft.com/office/drawing/2014/main" id="{18937432-33CD-3B4D-B4DD-2343EF1B2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176588"/>
            <a:ext cx="1588" cy="1587"/>
          </a:xfrm>
          <a:custGeom>
            <a:avLst/>
            <a:gdLst>
              <a:gd name="T0" fmla="*/ 0 w 4"/>
              <a:gd name="T1" fmla="*/ 559682 h 3"/>
              <a:gd name="T2" fmla="*/ 472827 w 4"/>
              <a:gd name="T3" fmla="*/ 0 h 3"/>
              <a:gd name="T4" fmla="*/ 472827 w 4"/>
              <a:gd name="T5" fmla="*/ 279841 h 3"/>
              <a:gd name="T6" fmla="*/ 0 w 4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1" y="2"/>
                  <a:pt x="1" y="2"/>
                  <a:pt x="3" y="0"/>
                </a:cubicBezTo>
                <a:lnTo>
                  <a:pt x="3" y="1"/>
                </a:lnTo>
                <a:cubicBezTo>
                  <a:pt x="3" y="2"/>
                  <a:pt x="1" y="2"/>
                  <a:pt x="0" y="2"/>
                </a:cubicBez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0" name="Freeform 3846">
            <a:extLst>
              <a:ext uri="{FF2B5EF4-FFF2-40B4-BE49-F238E27FC236}">
                <a16:creationId xmlns:a16="http://schemas.microsoft.com/office/drawing/2014/main" id="{CF0D3B14-9C04-EE4A-8818-8B206E4F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3175000"/>
            <a:ext cx="1587" cy="1588"/>
          </a:xfrm>
          <a:custGeom>
            <a:avLst/>
            <a:gdLst>
              <a:gd name="T0" fmla="*/ 630039 w 2"/>
              <a:gd name="T1" fmla="*/ 472827 h 4"/>
              <a:gd name="T2" fmla="*/ 0 w 2"/>
              <a:gd name="T3" fmla="*/ 157609 h 4"/>
              <a:gd name="T4" fmla="*/ 630039 w 2"/>
              <a:gd name="T5" fmla="*/ 157609 h 4"/>
              <a:gd name="T6" fmla="*/ 630039 w 2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cubicBezTo>
                  <a:pt x="0" y="3"/>
                  <a:pt x="0" y="1"/>
                  <a:pt x="0" y="1"/>
                </a:cubicBezTo>
                <a:cubicBezTo>
                  <a:pt x="0" y="1"/>
                  <a:pt x="0" y="0"/>
                  <a:pt x="1" y="1"/>
                </a:cubicBezTo>
                <a:cubicBezTo>
                  <a:pt x="1" y="1"/>
                  <a:pt x="1" y="2"/>
                  <a:pt x="1" y="3"/>
                </a:cubicBez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1" name="Freeform 3847">
            <a:extLst>
              <a:ext uri="{FF2B5EF4-FFF2-40B4-BE49-F238E27FC236}">
                <a16:creationId xmlns:a16="http://schemas.microsoft.com/office/drawing/2014/main" id="{9155D5D1-2C13-A742-90F2-CC2FC6D56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2000" y="3176588"/>
            <a:ext cx="1588" cy="1587"/>
          </a:xfrm>
          <a:custGeom>
            <a:avLst/>
            <a:gdLst>
              <a:gd name="T0" fmla="*/ 0 w 2"/>
              <a:gd name="T1" fmla="*/ 0 h 3"/>
              <a:gd name="T2" fmla="*/ 630436 w 2"/>
              <a:gd name="T3" fmla="*/ 279841 h 3"/>
              <a:gd name="T4" fmla="*/ 0 w 2"/>
              <a:gd name="T5" fmla="*/ 559682 h 3"/>
              <a:gd name="T6" fmla="*/ 0 w 2"/>
              <a:gd name="T7" fmla="*/ 559682 h 3"/>
              <a:gd name="T8" fmla="*/ 0 w 2"/>
              <a:gd name="T9" fmla="*/ 279841 h 3"/>
              <a:gd name="T10" fmla="*/ 0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2"/>
                </a:cubicBez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2" name="Freeform 3848">
            <a:extLst>
              <a:ext uri="{FF2B5EF4-FFF2-40B4-BE49-F238E27FC236}">
                <a16:creationId xmlns:a16="http://schemas.microsoft.com/office/drawing/2014/main" id="{7DC60E4A-F3C1-FE49-A5D8-A8C2B5C22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3176588"/>
            <a:ext cx="1587" cy="1587"/>
          </a:xfrm>
          <a:custGeom>
            <a:avLst/>
            <a:gdLst>
              <a:gd name="T0" fmla="*/ 472133 w 4"/>
              <a:gd name="T1" fmla="*/ 403098 h 5"/>
              <a:gd name="T2" fmla="*/ 315020 w 4"/>
              <a:gd name="T3" fmla="*/ 201549 h 5"/>
              <a:gd name="T4" fmla="*/ 472133 w 4"/>
              <a:gd name="T5" fmla="*/ 100616 h 5"/>
              <a:gd name="T6" fmla="*/ 472133 w 4"/>
              <a:gd name="T7" fmla="*/ 201549 h 5"/>
              <a:gd name="T8" fmla="*/ 472133 w 4"/>
              <a:gd name="T9" fmla="*/ 403098 h 5"/>
              <a:gd name="T10" fmla="*/ 315020 w 4"/>
              <a:gd name="T11" fmla="*/ 100616 h 5"/>
              <a:gd name="T12" fmla="*/ 0 w 4"/>
              <a:gd name="T13" fmla="*/ 0 h 5"/>
              <a:gd name="T14" fmla="*/ 315020 w 4"/>
              <a:gd name="T15" fmla="*/ 0 h 5"/>
              <a:gd name="T16" fmla="*/ 315020 w 4"/>
              <a:gd name="T17" fmla="*/ 100616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5">
                <a:moveTo>
                  <a:pt x="3" y="4"/>
                </a:moveTo>
                <a:lnTo>
                  <a:pt x="2" y="2"/>
                </a:lnTo>
                <a:cubicBezTo>
                  <a:pt x="3" y="1"/>
                  <a:pt x="3" y="1"/>
                  <a:pt x="3" y="1"/>
                </a:cubicBezTo>
                <a:lnTo>
                  <a:pt x="3" y="2"/>
                </a:lnTo>
                <a:lnTo>
                  <a:pt x="3" y="4"/>
                </a:lnTo>
                <a:close/>
                <a:moveTo>
                  <a:pt x="2" y="1"/>
                </a:move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close/>
              </a:path>
            </a:pathLst>
          </a:custGeom>
          <a:solidFill>
            <a:srgbClr val="8335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3" name="Freeform 3849">
            <a:extLst>
              <a:ext uri="{FF2B5EF4-FFF2-40B4-BE49-F238E27FC236}">
                <a16:creationId xmlns:a16="http://schemas.microsoft.com/office/drawing/2014/main" id="{C2BDB5A6-58E5-BA47-94C2-31099A921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176588"/>
            <a:ext cx="1587" cy="1587"/>
          </a:xfrm>
          <a:custGeom>
            <a:avLst/>
            <a:gdLst>
              <a:gd name="T0" fmla="*/ 279841 w 3"/>
              <a:gd name="T1" fmla="*/ 630039 h 2"/>
              <a:gd name="T2" fmla="*/ 0 w 3"/>
              <a:gd name="T3" fmla="*/ 630039 h 2"/>
              <a:gd name="T4" fmla="*/ 0 w 3"/>
              <a:gd name="T5" fmla="*/ 0 h 2"/>
              <a:gd name="T6" fmla="*/ 559682 w 3"/>
              <a:gd name="T7" fmla="*/ 0 h 2"/>
              <a:gd name="T8" fmla="*/ 559682 w 3"/>
              <a:gd name="T9" fmla="*/ 630039 h 2"/>
              <a:gd name="T10" fmla="*/ 279841 w 3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solidFill>
            <a:srgbClr val="8237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4" name="Freeform 3850">
            <a:extLst>
              <a:ext uri="{FF2B5EF4-FFF2-40B4-BE49-F238E27FC236}">
                <a16:creationId xmlns:a16="http://schemas.microsoft.com/office/drawing/2014/main" id="{A9A4CB6A-A2C6-DB4F-964C-34320A984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3175000"/>
            <a:ext cx="19050" cy="19050"/>
          </a:xfrm>
          <a:custGeom>
            <a:avLst/>
            <a:gdLst>
              <a:gd name="T0" fmla="*/ 2325538 w 53"/>
              <a:gd name="T1" fmla="*/ 697753 h 51"/>
              <a:gd name="T2" fmla="*/ 2196142 w 53"/>
              <a:gd name="T3" fmla="*/ 1534832 h 51"/>
              <a:gd name="T4" fmla="*/ 3100477 w 53"/>
              <a:gd name="T5" fmla="*/ 2232212 h 51"/>
              <a:gd name="T6" fmla="*/ 4263246 w 53"/>
              <a:gd name="T7" fmla="*/ 2232212 h 51"/>
              <a:gd name="T8" fmla="*/ 4521679 w 53"/>
              <a:gd name="T9" fmla="*/ 2092885 h 51"/>
              <a:gd name="T10" fmla="*/ 5296978 w 53"/>
              <a:gd name="T11" fmla="*/ 2092885 h 51"/>
              <a:gd name="T12" fmla="*/ 6071918 w 53"/>
              <a:gd name="T13" fmla="*/ 2092885 h 51"/>
              <a:gd name="T14" fmla="*/ 6459747 w 53"/>
              <a:gd name="T15" fmla="*/ 1813859 h 51"/>
              <a:gd name="T16" fmla="*/ 6718180 w 53"/>
              <a:gd name="T17" fmla="*/ 2511612 h 51"/>
              <a:gd name="T18" fmla="*/ 6459747 w 53"/>
              <a:gd name="T19" fmla="*/ 2929965 h 51"/>
              <a:gd name="T20" fmla="*/ 6718180 w 53"/>
              <a:gd name="T21" fmla="*/ 3348691 h 51"/>
              <a:gd name="T22" fmla="*/ 6330351 w 53"/>
              <a:gd name="T23" fmla="*/ 4464797 h 51"/>
              <a:gd name="T24" fmla="*/ 6330351 w 53"/>
              <a:gd name="T25" fmla="*/ 5022850 h 51"/>
              <a:gd name="T26" fmla="*/ 6330351 w 53"/>
              <a:gd name="T27" fmla="*/ 5301876 h 51"/>
              <a:gd name="T28" fmla="*/ 5684448 w 53"/>
              <a:gd name="T29" fmla="*/ 6557682 h 51"/>
              <a:gd name="T30" fmla="*/ 4909149 w 53"/>
              <a:gd name="T31" fmla="*/ 6697009 h 51"/>
              <a:gd name="T32" fmla="*/ 5296978 w 53"/>
              <a:gd name="T33" fmla="*/ 5999629 h 51"/>
              <a:gd name="T34" fmla="*/ 4909149 w 53"/>
              <a:gd name="T35" fmla="*/ 4883524 h 51"/>
              <a:gd name="T36" fmla="*/ 4263246 w 53"/>
              <a:gd name="T37" fmla="*/ 5999629 h 51"/>
              <a:gd name="T38" fmla="*/ 3875776 w 53"/>
              <a:gd name="T39" fmla="*/ 6278656 h 51"/>
              <a:gd name="T40" fmla="*/ 3617343 w 53"/>
              <a:gd name="T41" fmla="*/ 5999629 h 51"/>
              <a:gd name="T42" fmla="*/ 4134209 w 53"/>
              <a:gd name="T43" fmla="*/ 4883524 h 51"/>
              <a:gd name="T44" fmla="*/ 3617343 w 53"/>
              <a:gd name="T45" fmla="*/ 4743824 h 51"/>
              <a:gd name="T46" fmla="*/ 3358910 w 53"/>
              <a:gd name="T47" fmla="*/ 4743824 h 51"/>
              <a:gd name="T48" fmla="*/ 2713008 w 53"/>
              <a:gd name="T49" fmla="*/ 5022850 h 51"/>
              <a:gd name="T50" fmla="*/ 2196142 w 53"/>
              <a:gd name="T51" fmla="*/ 6697009 h 51"/>
              <a:gd name="T52" fmla="*/ 1421202 w 53"/>
              <a:gd name="T53" fmla="*/ 6697009 h 51"/>
              <a:gd name="T54" fmla="*/ 1808672 w 53"/>
              <a:gd name="T55" fmla="*/ 5301876 h 51"/>
              <a:gd name="T56" fmla="*/ 1808672 w 53"/>
              <a:gd name="T57" fmla="*/ 4743824 h 51"/>
              <a:gd name="T58" fmla="*/ 1033373 w 53"/>
              <a:gd name="T59" fmla="*/ 5580903 h 51"/>
              <a:gd name="T60" fmla="*/ 775299 w 53"/>
              <a:gd name="T61" fmla="*/ 6138956 h 51"/>
              <a:gd name="T62" fmla="*/ 645903 w 53"/>
              <a:gd name="T63" fmla="*/ 5301876 h 51"/>
              <a:gd name="T64" fmla="*/ 1033373 w 53"/>
              <a:gd name="T65" fmla="*/ 4325097 h 51"/>
              <a:gd name="T66" fmla="*/ 775299 w 53"/>
              <a:gd name="T67" fmla="*/ 3767044 h 51"/>
              <a:gd name="T68" fmla="*/ 775299 w 53"/>
              <a:gd name="T69" fmla="*/ 3208991 h 51"/>
              <a:gd name="T70" fmla="*/ 1162769 w 53"/>
              <a:gd name="T71" fmla="*/ 2650938 h 51"/>
              <a:gd name="T72" fmla="*/ 1033373 w 53"/>
              <a:gd name="T73" fmla="*/ 2371912 h 51"/>
              <a:gd name="T74" fmla="*/ 1033373 w 53"/>
              <a:gd name="T75" fmla="*/ 2092885 h 51"/>
              <a:gd name="T76" fmla="*/ 0 w 53"/>
              <a:gd name="T77" fmla="*/ 1674159 h 51"/>
              <a:gd name="T78" fmla="*/ 645903 w 53"/>
              <a:gd name="T79" fmla="*/ 837079 h 51"/>
              <a:gd name="T80" fmla="*/ 387470 w 53"/>
              <a:gd name="T81" fmla="*/ 0 h 51"/>
              <a:gd name="T82" fmla="*/ 1421202 w 53"/>
              <a:gd name="T83" fmla="*/ 0 h 5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3" h="51">
                <a:moveTo>
                  <a:pt x="11" y="0"/>
                </a:moveTo>
                <a:lnTo>
                  <a:pt x="18" y="5"/>
                </a:lnTo>
                <a:lnTo>
                  <a:pt x="24" y="5"/>
                </a:lnTo>
                <a:cubicBezTo>
                  <a:pt x="23" y="9"/>
                  <a:pt x="21" y="9"/>
                  <a:pt x="17" y="11"/>
                </a:cubicBezTo>
                <a:cubicBezTo>
                  <a:pt x="18" y="12"/>
                  <a:pt x="20" y="15"/>
                  <a:pt x="21" y="15"/>
                </a:cubicBezTo>
                <a:lnTo>
                  <a:pt x="24" y="16"/>
                </a:lnTo>
                <a:cubicBezTo>
                  <a:pt x="26" y="16"/>
                  <a:pt x="26" y="17"/>
                  <a:pt x="28" y="17"/>
                </a:cubicBezTo>
                <a:cubicBezTo>
                  <a:pt x="29" y="17"/>
                  <a:pt x="28" y="16"/>
                  <a:pt x="33" y="16"/>
                </a:cubicBezTo>
                <a:cubicBezTo>
                  <a:pt x="33" y="16"/>
                  <a:pt x="33" y="16"/>
                  <a:pt x="35" y="16"/>
                </a:cubicBezTo>
                <a:lnTo>
                  <a:pt x="35" y="15"/>
                </a:lnTo>
                <a:lnTo>
                  <a:pt x="38" y="15"/>
                </a:lnTo>
                <a:cubicBezTo>
                  <a:pt x="38" y="15"/>
                  <a:pt x="40" y="15"/>
                  <a:pt x="41" y="15"/>
                </a:cubicBezTo>
                <a:lnTo>
                  <a:pt x="44" y="15"/>
                </a:lnTo>
                <a:cubicBezTo>
                  <a:pt x="46" y="15"/>
                  <a:pt x="46" y="15"/>
                  <a:pt x="47" y="15"/>
                </a:cubicBezTo>
                <a:lnTo>
                  <a:pt x="50" y="14"/>
                </a:lnTo>
                <a:lnTo>
                  <a:pt x="50" y="13"/>
                </a:lnTo>
                <a:cubicBezTo>
                  <a:pt x="52" y="13"/>
                  <a:pt x="52" y="15"/>
                  <a:pt x="52" y="15"/>
                </a:cubicBezTo>
                <a:lnTo>
                  <a:pt x="52" y="18"/>
                </a:lnTo>
                <a:lnTo>
                  <a:pt x="52" y="19"/>
                </a:lnTo>
                <a:cubicBezTo>
                  <a:pt x="52" y="20"/>
                  <a:pt x="50" y="21"/>
                  <a:pt x="50" y="21"/>
                </a:cubicBezTo>
                <a:cubicBezTo>
                  <a:pt x="50" y="21"/>
                  <a:pt x="50" y="21"/>
                  <a:pt x="52" y="21"/>
                </a:cubicBezTo>
                <a:lnTo>
                  <a:pt x="52" y="24"/>
                </a:lnTo>
                <a:cubicBezTo>
                  <a:pt x="50" y="25"/>
                  <a:pt x="49" y="26"/>
                  <a:pt x="49" y="28"/>
                </a:cubicBezTo>
                <a:cubicBezTo>
                  <a:pt x="49" y="29"/>
                  <a:pt x="49" y="31"/>
                  <a:pt x="49" y="32"/>
                </a:cubicBezTo>
                <a:lnTo>
                  <a:pt x="49" y="33"/>
                </a:lnTo>
                <a:cubicBezTo>
                  <a:pt x="49" y="34"/>
                  <a:pt x="49" y="34"/>
                  <a:pt x="49" y="36"/>
                </a:cubicBezTo>
                <a:lnTo>
                  <a:pt x="49" y="38"/>
                </a:lnTo>
                <a:cubicBezTo>
                  <a:pt x="47" y="41"/>
                  <a:pt x="46" y="43"/>
                  <a:pt x="44" y="44"/>
                </a:cubicBezTo>
                <a:lnTo>
                  <a:pt x="44" y="47"/>
                </a:lnTo>
                <a:lnTo>
                  <a:pt x="43" y="49"/>
                </a:lnTo>
                <a:lnTo>
                  <a:pt x="38" y="48"/>
                </a:lnTo>
                <a:lnTo>
                  <a:pt x="38" y="47"/>
                </a:lnTo>
                <a:lnTo>
                  <a:pt x="41" y="43"/>
                </a:lnTo>
                <a:cubicBezTo>
                  <a:pt x="41" y="41"/>
                  <a:pt x="41" y="38"/>
                  <a:pt x="41" y="38"/>
                </a:cubicBezTo>
                <a:cubicBezTo>
                  <a:pt x="41" y="36"/>
                  <a:pt x="40" y="35"/>
                  <a:pt x="38" y="35"/>
                </a:cubicBezTo>
                <a:cubicBezTo>
                  <a:pt x="37" y="38"/>
                  <a:pt x="35" y="40"/>
                  <a:pt x="35" y="40"/>
                </a:cubicBezTo>
                <a:cubicBezTo>
                  <a:pt x="33" y="40"/>
                  <a:pt x="33" y="41"/>
                  <a:pt x="33" y="43"/>
                </a:cubicBezTo>
                <a:cubicBezTo>
                  <a:pt x="33" y="43"/>
                  <a:pt x="33" y="43"/>
                  <a:pt x="32" y="43"/>
                </a:cubicBezTo>
                <a:lnTo>
                  <a:pt x="30" y="45"/>
                </a:ln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5"/>
                </a:lnTo>
                <a:cubicBezTo>
                  <a:pt x="30" y="36"/>
                  <a:pt x="29" y="36"/>
                  <a:pt x="29" y="36"/>
                </a:cubicBezTo>
                <a:cubicBezTo>
                  <a:pt x="28" y="36"/>
                  <a:pt x="28" y="35"/>
                  <a:pt x="28" y="34"/>
                </a:cubicBezTo>
                <a:cubicBezTo>
                  <a:pt x="26" y="34"/>
                  <a:pt x="26" y="36"/>
                  <a:pt x="26" y="36"/>
                </a:cubicBezTo>
                <a:cubicBezTo>
                  <a:pt x="26" y="36"/>
                  <a:pt x="26" y="36"/>
                  <a:pt x="26" y="34"/>
                </a:cubicBezTo>
                <a:cubicBezTo>
                  <a:pt x="24" y="35"/>
                  <a:pt x="24" y="36"/>
                  <a:pt x="24" y="36"/>
                </a:cubicBezTo>
                <a:lnTo>
                  <a:pt x="21" y="36"/>
                </a:lnTo>
                <a:cubicBezTo>
                  <a:pt x="21" y="38"/>
                  <a:pt x="17" y="40"/>
                  <a:pt x="17" y="43"/>
                </a:cubicBezTo>
                <a:lnTo>
                  <a:pt x="17" y="48"/>
                </a:lnTo>
                <a:cubicBezTo>
                  <a:pt x="17" y="48"/>
                  <a:pt x="17" y="48"/>
                  <a:pt x="15" y="50"/>
                </a:cubicBezTo>
                <a:lnTo>
                  <a:pt x="11" y="48"/>
                </a:lnTo>
                <a:cubicBezTo>
                  <a:pt x="12" y="45"/>
                  <a:pt x="14" y="45"/>
                  <a:pt x="14" y="44"/>
                </a:cubicBezTo>
                <a:lnTo>
                  <a:pt x="14" y="38"/>
                </a:lnTo>
                <a:cubicBezTo>
                  <a:pt x="14" y="38"/>
                  <a:pt x="14" y="36"/>
                  <a:pt x="15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2" y="34"/>
                  <a:pt x="11" y="34"/>
                  <a:pt x="11" y="34"/>
                </a:cubicBezTo>
                <a:cubicBezTo>
                  <a:pt x="9" y="36"/>
                  <a:pt x="8" y="40"/>
                  <a:pt x="8" y="40"/>
                </a:cubicBezTo>
                <a:cubicBezTo>
                  <a:pt x="8" y="41"/>
                  <a:pt x="8" y="43"/>
                  <a:pt x="8" y="43"/>
                </a:cubicBezTo>
                <a:lnTo>
                  <a:pt x="6" y="44"/>
                </a:lnTo>
                <a:lnTo>
                  <a:pt x="0" y="43"/>
                </a:lnTo>
                <a:cubicBezTo>
                  <a:pt x="3" y="40"/>
                  <a:pt x="3" y="40"/>
                  <a:pt x="5" y="38"/>
                </a:cubicBezTo>
                <a:cubicBezTo>
                  <a:pt x="6" y="37"/>
                  <a:pt x="6" y="35"/>
                  <a:pt x="6" y="35"/>
                </a:cubicBezTo>
                <a:cubicBezTo>
                  <a:pt x="8" y="34"/>
                  <a:pt x="6" y="33"/>
                  <a:pt x="8" y="31"/>
                </a:cubicBezTo>
                <a:cubicBezTo>
                  <a:pt x="8" y="30"/>
                  <a:pt x="6" y="29"/>
                  <a:pt x="8" y="28"/>
                </a:cubicBezTo>
                <a:cubicBezTo>
                  <a:pt x="6" y="28"/>
                  <a:pt x="6" y="28"/>
                  <a:pt x="6" y="27"/>
                </a:cubicBezTo>
                <a:lnTo>
                  <a:pt x="6" y="25"/>
                </a:lnTo>
                <a:cubicBezTo>
                  <a:pt x="5" y="25"/>
                  <a:pt x="5" y="25"/>
                  <a:pt x="6" y="23"/>
                </a:cubicBezTo>
                <a:cubicBezTo>
                  <a:pt x="6" y="22"/>
                  <a:pt x="8" y="21"/>
                  <a:pt x="8" y="20"/>
                </a:cubicBezTo>
                <a:lnTo>
                  <a:pt x="9" y="19"/>
                </a:lnTo>
                <a:lnTo>
                  <a:pt x="8" y="18"/>
                </a:lnTo>
                <a:lnTo>
                  <a:pt x="8" y="17"/>
                </a:lnTo>
                <a:cubicBezTo>
                  <a:pt x="8" y="16"/>
                  <a:pt x="8" y="15"/>
                  <a:pt x="8" y="15"/>
                </a:cubicBezTo>
                <a:lnTo>
                  <a:pt x="3" y="15"/>
                </a:lnTo>
                <a:cubicBezTo>
                  <a:pt x="0" y="15"/>
                  <a:pt x="0" y="12"/>
                  <a:pt x="0" y="12"/>
                </a:cubicBezTo>
                <a:cubicBezTo>
                  <a:pt x="0" y="12"/>
                  <a:pt x="3" y="11"/>
                  <a:pt x="3" y="9"/>
                </a:cubicBezTo>
                <a:cubicBezTo>
                  <a:pt x="5" y="9"/>
                  <a:pt x="5" y="6"/>
                  <a:pt x="5" y="6"/>
                </a:cubicBezTo>
                <a:cubicBezTo>
                  <a:pt x="3" y="5"/>
                  <a:pt x="3" y="3"/>
                  <a:pt x="0" y="2"/>
                </a:cubicBezTo>
                <a:cubicBezTo>
                  <a:pt x="0" y="1"/>
                  <a:pt x="0" y="1"/>
                  <a:pt x="3" y="0"/>
                </a:cubicBezTo>
                <a:lnTo>
                  <a:pt x="8" y="1"/>
                </a:lnTo>
                <a:cubicBezTo>
                  <a:pt x="8" y="1"/>
                  <a:pt x="9" y="1"/>
                  <a:pt x="11" y="0"/>
                </a:cubicBez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5" name="Freeform 3851">
            <a:extLst>
              <a:ext uri="{FF2B5EF4-FFF2-40B4-BE49-F238E27FC236}">
                <a16:creationId xmlns:a16="http://schemas.microsoft.com/office/drawing/2014/main" id="{B974D809-3F17-ED42-AB33-F826550CF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3175000"/>
            <a:ext cx="19050" cy="19050"/>
          </a:xfrm>
          <a:custGeom>
            <a:avLst/>
            <a:gdLst>
              <a:gd name="T0" fmla="*/ 1808672 w 53"/>
              <a:gd name="T1" fmla="*/ 6278656 h 51"/>
              <a:gd name="T2" fmla="*/ 2196142 w 53"/>
              <a:gd name="T3" fmla="*/ 6697009 h 51"/>
              <a:gd name="T4" fmla="*/ 2196142 w 53"/>
              <a:gd name="T5" fmla="*/ 5999629 h 51"/>
              <a:gd name="T6" fmla="*/ 1808672 w 53"/>
              <a:gd name="T7" fmla="*/ 5022850 h 51"/>
              <a:gd name="T8" fmla="*/ 1162769 w 53"/>
              <a:gd name="T9" fmla="*/ 5162550 h 51"/>
              <a:gd name="T10" fmla="*/ 1162769 w 53"/>
              <a:gd name="T11" fmla="*/ 5162550 h 51"/>
              <a:gd name="T12" fmla="*/ 387470 w 53"/>
              <a:gd name="T13" fmla="*/ 5580903 h 51"/>
              <a:gd name="T14" fmla="*/ 775299 w 53"/>
              <a:gd name="T15" fmla="*/ 4743824 h 51"/>
              <a:gd name="T16" fmla="*/ 5555411 w 53"/>
              <a:gd name="T17" fmla="*/ 6836709 h 51"/>
              <a:gd name="T18" fmla="*/ 5555411 w 53"/>
              <a:gd name="T19" fmla="*/ 6697009 h 51"/>
              <a:gd name="T20" fmla="*/ 5296978 w 53"/>
              <a:gd name="T21" fmla="*/ 5999629 h 51"/>
              <a:gd name="T22" fmla="*/ 5296978 w 53"/>
              <a:gd name="T23" fmla="*/ 5999629 h 51"/>
              <a:gd name="T24" fmla="*/ 4909149 w 53"/>
              <a:gd name="T25" fmla="*/ 4743824 h 51"/>
              <a:gd name="T26" fmla="*/ 4909149 w 53"/>
              <a:gd name="T27" fmla="*/ 4883524 h 51"/>
              <a:gd name="T28" fmla="*/ 4521679 w 53"/>
              <a:gd name="T29" fmla="*/ 5301876 h 51"/>
              <a:gd name="T30" fmla="*/ 3358910 w 53"/>
              <a:gd name="T31" fmla="*/ 6138956 h 51"/>
              <a:gd name="T32" fmla="*/ 4134209 w 53"/>
              <a:gd name="T33" fmla="*/ 4883524 h 51"/>
              <a:gd name="T34" fmla="*/ 3100477 w 53"/>
              <a:gd name="T35" fmla="*/ 4883524 h 51"/>
              <a:gd name="T36" fmla="*/ 3746740 w 53"/>
              <a:gd name="T37" fmla="*/ 4883524 h 51"/>
              <a:gd name="T38" fmla="*/ 3875776 w 53"/>
              <a:gd name="T39" fmla="*/ 6138956 h 51"/>
              <a:gd name="T40" fmla="*/ 6071918 w 53"/>
              <a:gd name="T41" fmla="*/ 5720603 h 51"/>
              <a:gd name="T42" fmla="*/ 6330351 w 53"/>
              <a:gd name="T43" fmla="*/ 5580903 h 51"/>
              <a:gd name="T44" fmla="*/ 6330351 w 53"/>
              <a:gd name="T45" fmla="*/ 5580903 h 51"/>
              <a:gd name="T46" fmla="*/ 6459747 w 53"/>
              <a:gd name="T47" fmla="*/ 3488018 h 51"/>
              <a:gd name="T48" fmla="*/ 6718180 w 53"/>
              <a:gd name="T49" fmla="*/ 3348691 h 51"/>
              <a:gd name="T50" fmla="*/ 6330351 w 53"/>
              <a:gd name="T51" fmla="*/ 4464797 h 51"/>
              <a:gd name="T52" fmla="*/ 6071918 w 53"/>
              <a:gd name="T53" fmla="*/ 4604124 h 51"/>
              <a:gd name="T54" fmla="*/ 6588784 w 53"/>
              <a:gd name="T55" fmla="*/ 2790638 h 51"/>
              <a:gd name="T56" fmla="*/ 6718180 w 53"/>
              <a:gd name="T57" fmla="*/ 2511612 h 51"/>
              <a:gd name="T58" fmla="*/ 6718180 w 53"/>
              <a:gd name="T59" fmla="*/ 2650938 h 51"/>
              <a:gd name="T60" fmla="*/ 6071918 w 53"/>
              <a:gd name="T61" fmla="*/ 2092885 h 51"/>
              <a:gd name="T62" fmla="*/ 6718180 w 53"/>
              <a:gd name="T63" fmla="*/ 1953185 h 51"/>
              <a:gd name="T64" fmla="*/ 5684448 w 53"/>
              <a:gd name="T65" fmla="*/ 2092885 h 51"/>
              <a:gd name="T66" fmla="*/ 4780112 w 53"/>
              <a:gd name="T67" fmla="*/ 2092885 h 51"/>
              <a:gd name="T68" fmla="*/ 4780112 w 53"/>
              <a:gd name="T69" fmla="*/ 2092885 h 51"/>
              <a:gd name="T70" fmla="*/ 3746740 w 53"/>
              <a:gd name="T71" fmla="*/ 2371912 h 51"/>
              <a:gd name="T72" fmla="*/ 4521679 w 53"/>
              <a:gd name="T73" fmla="*/ 2092885 h 51"/>
              <a:gd name="T74" fmla="*/ 2713008 w 53"/>
              <a:gd name="T75" fmla="*/ 2232212 h 51"/>
              <a:gd name="T76" fmla="*/ 3100477 w 53"/>
              <a:gd name="T77" fmla="*/ 2232212 h 51"/>
              <a:gd name="T78" fmla="*/ 2196142 w 53"/>
              <a:gd name="T79" fmla="*/ 1534832 h 51"/>
              <a:gd name="T80" fmla="*/ 1162769 w 53"/>
              <a:gd name="T81" fmla="*/ 139700 h 51"/>
              <a:gd name="T82" fmla="*/ 1033373 w 53"/>
              <a:gd name="T83" fmla="*/ 139700 h 51"/>
              <a:gd name="T84" fmla="*/ 1033373 w 53"/>
              <a:gd name="T85" fmla="*/ 139700 h 51"/>
              <a:gd name="T86" fmla="*/ 1033373 w 53"/>
              <a:gd name="T87" fmla="*/ 3906744 h 51"/>
              <a:gd name="T88" fmla="*/ 775299 w 53"/>
              <a:gd name="T89" fmla="*/ 4743824 h 51"/>
              <a:gd name="T90" fmla="*/ 775299 w 53"/>
              <a:gd name="T91" fmla="*/ 3627718 h 51"/>
              <a:gd name="T92" fmla="*/ 645903 w 53"/>
              <a:gd name="T93" fmla="*/ 3767044 h 51"/>
              <a:gd name="T94" fmla="*/ 1033373 w 53"/>
              <a:gd name="T95" fmla="*/ 2929965 h 51"/>
              <a:gd name="T96" fmla="*/ 1033373 w 53"/>
              <a:gd name="T97" fmla="*/ 2929965 h 51"/>
              <a:gd name="T98" fmla="*/ 1033373 w 53"/>
              <a:gd name="T99" fmla="*/ 2929965 h 51"/>
              <a:gd name="T100" fmla="*/ 1162769 w 53"/>
              <a:gd name="T101" fmla="*/ 2511612 h 51"/>
              <a:gd name="T102" fmla="*/ 387470 w 53"/>
              <a:gd name="T103" fmla="*/ 1534832 h 51"/>
              <a:gd name="T104" fmla="*/ 0 w 53"/>
              <a:gd name="T105" fmla="*/ 418726 h 51"/>
              <a:gd name="T106" fmla="*/ 645903 w 53"/>
              <a:gd name="T107" fmla="*/ 1255806 h 51"/>
              <a:gd name="T108" fmla="*/ 387470 w 53"/>
              <a:gd name="T109" fmla="*/ 2092885 h 51"/>
              <a:gd name="T110" fmla="*/ 0 w 53"/>
              <a:gd name="T111" fmla="*/ 139700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3" h="51">
                <a:moveTo>
                  <a:pt x="15" y="50"/>
                </a:moveTo>
                <a:lnTo>
                  <a:pt x="11" y="49"/>
                </a:lnTo>
                <a:cubicBezTo>
                  <a:pt x="11" y="47"/>
                  <a:pt x="12" y="46"/>
                  <a:pt x="14" y="45"/>
                </a:cubicBezTo>
                <a:cubicBezTo>
                  <a:pt x="13" y="46"/>
                  <a:pt x="12" y="47"/>
                  <a:pt x="12" y="48"/>
                </a:cubicBezTo>
                <a:lnTo>
                  <a:pt x="15" y="50"/>
                </a:lnTo>
                <a:cubicBezTo>
                  <a:pt x="15" y="49"/>
                  <a:pt x="17" y="48"/>
                  <a:pt x="17" y="48"/>
                </a:cubicBezTo>
                <a:cubicBezTo>
                  <a:pt x="17" y="48"/>
                  <a:pt x="17" y="49"/>
                  <a:pt x="15" y="50"/>
                </a:cubicBezTo>
                <a:close/>
                <a:moveTo>
                  <a:pt x="18" y="40"/>
                </a:moveTo>
                <a:cubicBezTo>
                  <a:pt x="18" y="41"/>
                  <a:pt x="17" y="43"/>
                  <a:pt x="17" y="43"/>
                </a:cubicBezTo>
                <a:cubicBezTo>
                  <a:pt x="17" y="41"/>
                  <a:pt x="18" y="41"/>
                  <a:pt x="18" y="40"/>
                </a:cubicBezTo>
                <a:close/>
                <a:moveTo>
                  <a:pt x="14" y="34"/>
                </a:moveTo>
                <a:cubicBezTo>
                  <a:pt x="15" y="35"/>
                  <a:pt x="14" y="36"/>
                  <a:pt x="14" y="36"/>
                </a:cubicBezTo>
                <a:lnTo>
                  <a:pt x="14" y="34"/>
                </a:lnTo>
                <a:close/>
                <a:moveTo>
                  <a:pt x="11" y="34"/>
                </a:moveTo>
                <a:cubicBezTo>
                  <a:pt x="11" y="35"/>
                  <a:pt x="10" y="36"/>
                  <a:pt x="9" y="37"/>
                </a:cubicBezTo>
                <a:cubicBezTo>
                  <a:pt x="9" y="36"/>
                  <a:pt x="10" y="35"/>
                  <a:pt x="11" y="34"/>
                </a:cubicBezTo>
                <a:close/>
                <a:moveTo>
                  <a:pt x="8" y="38"/>
                </a:moveTo>
                <a:lnTo>
                  <a:pt x="9" y="37"/>
                </a:lnTo>
                <a:cubicBezTo>
                  <a:pt x="8" y="38"/>
                  <a:pt x="8" y="40"/>
                  <a:pt x="8" y="40"/>
                </a:cubicBezTo>
                <a:lnTo>
                  <a:pt x="8" y="38"/>
                </a:lnTo>
                <a:close/>
                <a:moveTo>
                  <a:pt x="3" y="40"/>
                </a:moveTo>
                <a:cubicBezTo>
                  <a:pt x="3" y="40"/>
                  <a:pt x="3" y="41"/>
                  <a:pt x="0" y="44"/>
                </a:cubicBezTo>
                <a:cubicBezTo>
                  <a:pt x="0" y="41"/>
                  <a:pt x="3" y="40"/>
                  <a:pt x="3" y="40"/>
                </a:cubicBezTo>
                <a:close/>
                <a:moveTo>
                  <a:pt x="6" y="34"/>
                </a:moveTo>
                <a:cubicBezTo>
                  <a:pt x="6" y="36"/>
                  <a:pt x="6" y="37"/>
                  <a:pt x="5" y="38"/>
                </a:cubicBezTo>
                <a:cubicBezTo>
                  <a:pt x="5" y="36"/>
                  <a:pt x="6" y="36"/>
                  <a:pt x="6" y="34"/>
                </a:cubicBezTo>
                <a:close/>
                <a:moveTo>
                  <a:pt x="43" y="49"/>
                </a:moveTo>
                <a:lnTo>
                  <a:pt x="38" y="48"/>
                </a:lnTo>
                <a:lnTo>
                  <a:pt x="39" y="47"/>
                </a:lnTo>
                <a:lnTo>
                  <a:pt x="43" y="48"/>
                </a:lnTo>
                <a:lnTo>
                  <a:pt x="44" y="47"/>
                </a:lnTo>
                <a:lnTo>
                  <a:pt x="43" y="49"/>
                </a:lnTo>
                <a:close/>
                <a:moveTo>
                  <a:pt x="41" y="43"/>
                </a:moveTo>
                <a:lnTo>
                  <a:pt x="39" y="47"/>
                </a:lnTo>
                <a:lnTo>
                  <a:pt x="38" y="47"/>
                </a:lnTo>
                <a:lnTo>
                  <a:pt x="41" y="43"/>
                </a:lnTo>
                <a:close/>
                <a:moveTo>
                  <a:pt x="38" y="35"/>
                </a:moveTo>
                <a:cubicBezTo>
                  <a:pt x="37" y="38"/>
                  <a:pt x="35" y="38"/>
                  <a:pt x="35" y="38"/>
                </a:cubicBezTo>
                <a:cubicBezTo>
                  <a:pt x="36" y="37"/>
                  <a:pt x="37" y="36"/>
                  <a:pt x="38" y="34"/>
                </a:cubicBezTo>
                <a:cubicBezTo>
                  <a:pt x="40" y="35"/>
                  <a:pt x="41" y="36"/>
                  <a:pt x="41" y="38"/>
                </a:cubicBezTo>
                <a:lnTo>
                  <a:pt x="41" y="40"/>
                </a:lnTo>
                <a:cubicBezTo>
                  <a:pt x="41" y="37"/>
                  <a:pt x="40" y="36"/>
                  <a:pt x="38" y="35"/>
                </a:cubicBezTo>
                <a:close/>
                <a:moveTo>
                  <a:pt x="33" y="43"/>
                </a:moveTo>
                <a:lnTo>
                  <a:pt x="33" y="40"/>
                </a:lnTo>
                <a:lnTo>
                  <a:pt x="35" y="38"/>
                </a:lnTo>
                <a:lnTo>
                  <a:pt x="33" y="43"/>
                </a:lnTo>
                <a:close/>
                <a:moveTo>
                  <a:pt x="30" y="45"/>
                </a:move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5"/>
                </a:lnTo>
                <a:cubicBezTo>
                  <a:pt x="30" y="36"/>
                  <a:pt x="29" y="36"/>
                  <a:pt x="29" y="36"/>
                </a:cubicBezTo>
                <a:lnTo>
                  <a:pt x="28" y="35"/>
                </a:lnTo>
                <a:cubicBezTo>
                  <a:pt x="26" y="36"/>
                  <a:pt x="26" y="38"/>
                  <a:pt x="24" y="35"/>
                </a:cubicBezTo>
                <a:lnTo>
                  <a:pt x="26" y="35"/>
                </a:lnTo>
                <a:lnTo>
                  <a:pt x="28" y="34"/>
                </a:lnTo>
                <a:lnTo>
                  <a:pt x="29" y="35"/>
                </a:lnTo>
                <a:lnTo>
                  <a:pt x="32" y="35"/>
                </a:lnTo>
                <a:lnTo>
                  <a:pt x="28" y="43"/>
                </a:lnTo>
                <a:lnTo>
                  <a:pt x="30" y="44"/>
                </a:lnTo>
                <a:lnTo>
                  <a:pt x="32" y="43"/>
                </a:lnTo>
                <a:lnTo>
                  <a:pt x="30" y="45"/>
                </a:lnTo>
                <a:close/>
                <a:moveTo>
                  <a:pt x="47" y="41"/>
                </a:moveTo>
                <a:cubicBezTo>
                  <a:pt x="46" y="43"/>
                  <a:pt x="45" y="44"/>
                  <a:pt x="44" y="44"/>
                </a:cubicBezTo>
                <a:cubicBezTo>
                  <a:pt x="44" y="43"/>
                  <a:pt x="45" y="42"/>
                  <a:pt x="47" y="41"/>
                </a:cubicBezTo>
                <a:close/>
                <a:moveTo>
                  <a:pt x="49" y="40"/>
                </a:moveTo>
                <a:cubicBezTo>
                  <a:pt x="48" y="40"/>
                  <a:pt x="47" y="40"/>
                  <a:pt x="47" y="41"/>
                </a:cubicBezTo>
                <a:cubicBezTo>
                  <a:pt x="47" y="40"/>
                  <a:pt x="48" y="39"/>
                  <a:pt x="49" y="38"/>
                </a:cubicBezTo>
                <a:lnTo>
                  <a:pt x="49" y="40"/>
                </a:lnTo>
                <a:close/>
                <a:moveTo>
                  <a:pt x="47" y="33"/>
                </a:moveTo>
                <a:cubicBezTo>
                  <a:pt x="47" y="31"/>
                  <a:pt x="49" y="29"/>
                  <a:pt x="49" y="28"/>
                </a:cubicBezTo>
                <a:cubicBezTo>
                  <a:pt x="49" y="27"/>
                  <a:pt x="49" y="25"/>
                  <a:pt x="50" y="25"/>
                </a:cubicBezTo>
                <a:lnTo>
                  <a:pt x="50" y="24"/>
                </a:lnTo>
                <a:lnTo>
                  <a:pt x="50" y="21"/>
                </a:lnTo>
                <a:lnTo>
                  <a:pt x="52" y="24"/>
                </a:lnTo>
                <a:cubicBezTo>
                  <a:pt x="52" y="25"/>
                  <a:pt x="50" y="25"/>
                  <a:pt x="50" y="25"/>
                </a:cubicBezTo>
                <a:cubicBezTo>
                  <a:pt x="50" y="25"/>
                  <a:pt x="49" y="27"/>
                  <a:pt x="49" y="28"/>
                </a:cubicBezTo>
                <a:lnTo>
                  <a:pt x="49" y="32"/>
                </a:lnTo>
                <a:lnTo>
                  <a:pt x="49" y="35"/>
                </a:lnTo>
                <a:lnTo>
                  <a:pt x="49" y="36"/>
                </a:lnTo>
                <a:cubicBezTo>
                  <a:pt x="47" y="34"/>
                  <a:pt x="47" y="34"/>
                  <a:pt x="47" y="33"/>
                </a:cubicBezTo>
                <a:close/>
                <a:moveTo>
                  <a:pt x="51" y="20"/>
                </a:moveTo>
                <a:lnTo>
                  <a:pt x="50" y="21"/>
                </a:lnTo>
                <a:cubicBezTo>
                  <a:pt x="50" y="20"/>
                  <a:pt x="50" y="20"/>
                  <a:pt x="51" y="20"/>
                </a:cubicBezTo>
                <a:close/>
                <a:moveTo>
                  <a:pt x="52" y="19"/>
                </a:moveTo>
                <a:cubicBezTo>
                  <a:pt x="52" y="19"/>
                  <a:pt x="52" y="19"/>
                  <a:pt x="52" y="19"/>
                </a:cubicBezTo>
                <a:lnTo>
                  <a:pt x="52" y="18"/>
                </a:lnTo>
                <a:lnTo>
                  <a:pt x="52" y="19"/>
                </a:lnTo>
                <a:close/>
                <a:moveTo>
                  <a:pt x="51" y="20"/>
                </a:moveTo>
                <a:cubicBezTo>
                  <a:pt x="51" y="19"/>
                  <a:pt x="51" y="19"/>
                  <a:pt x="52" y="19"/>
                </a:cubicBezTo>
                <a:lnTo>
                  <a:pt x="51" y="20"/>
                </a:lnTo>
                <a:close/>
                <a:moveTo>
                  <a:pt x="50" y="15"/>
                </a:moveTo>
                <a:lnTo>
                  <a:pt x="47" y="15"/>
                </a:lnTo>
                <a:lnTo>
                  <a:pt x="50" y="14"/>
                </a:lnTo>
                <a:lnTo>
                  <a:pt x="50" y="13"/>
                </a:lnTo>
                <a:cubicBezTo>
                  <a:pt x="52" y="13"/>
                  <a:pt x="52" y="14"/>
                  <a:pt x="52" y="14"/>
                </a:cubicBezTo>
                <a:lnTo>
                  <a:pt x="52" y="15"/>
                </a:lnTo>
                <a:lnTo>
                  <a:pt x="50" y="15"/>
                </a:lnTo>
                <a:close/>
                <a:moveTo>
                  <a:pt x="44" y="15"/>
                </a:moveTo>
                <a:lnTo>
                  <a:pt x="47" y="15"/>
                </a:lnTo>
                <a:cubicBezTo>
                  <a:pt x="46" y="16"/>
                  <a:pt x="46" y="16"/>
                  <a:pt x="44" y="15"/>
                </a:cubicBezTo>
                <a:close/>
                <a:moveTo>
                  <a:pt x="37" y="15"/>
                </a:moveTo>
                <a:lnTo>
                  <a:pt x="38" y="15"/>
                </a:lnTo>
                <a:lnTo>
                  <a:pt x="41" y="15"/>
                </a:lnTo>
                <a:cubicBezTo>
                  <a:pt x="40" y="16"/>
                  <a:pt x="38" y="16"/>
                  <a:pt x="37" y="15"/>
                </a:cubicBezTo>
                <a:close/>
                <a:moveTo>
                  <a:pt x="35" y="16"/>
                </a:moveTo>
                <a:lnTo>
                  <a:pt x="33" y="16"/>
                </a:lnTo>
                <a:lnTo>
                  <a:pt x="29" y="17"/>
                </a:lnTo>
                <a:lnTo>
                  <a:pt x="26" y="17"/>
                </a:lnTo>
                <a:cubicBezTo>
                  <a:pt x="29" y="16"/>
                  <a:pt x="29" y="16"/>
                  <a:pt x="33" y="15"/>
                </a:cubicBezTo>
                <a:lnTo>
                  <a:pt x="35" y="15"/>
                </a:lnTo>
                <a:lnTo>
                  <a:pt x="35" y="16"/>
                </a:lnTo>
                <a:close/>
                <a:moveTo>
                  <a:pt x="24" y="17"/>
                </a:moveTo>
                <a:lnTo>
                  <a:pt x="21" y="16"/>
                </a:lnTo>
                <a:cubicBezTo>
                  <a:pt x="20" y="16"/>
                  <a:pt x="19" y="14"/>
                  <a:pt x="17" y="11"/>
                </a:cubicBezTo>
                <a:cubicBezTo>
                  <a:pt x="19" y="13"/>
                  <a:pt x="20" y="15"/>
                  <a:pt x="21" y="15"/>
                </a:cubicBezTo>
                <a:lnTo>
                  <a:pt x="24" y="16"/>
                </a:lnTo>
                <a:cubicBezTo>
                  <a:pt x="26" y="16"/>
                  <a:pt x="26" y="16"/>
                  <a:pt x="26" y="17"/>
                </a:cubicBezTo>
                <a:lnTo>
                  <a:pt x="24" y="17"/>
                </a:lnTo>
                <a:close/>
                <a:moveTo>
                  <a:pt x="17" y="11"/>
                </a:moveTo>
                <a:cubicBezTo>
                  <a:pt x="21" y="9"/>
                  <a:pt x="23" y="7"/>
                  <a:pt x="24" y="5"/>
                </a:cubicBezTo>
                <a:cubicBezTo>
                  <a:pt x="24" y="9"/>
                  <a:pt x="21" y="10"/>
                  <a:pt x="17" y="11"/>
                </a:cubicBezTo>
                <a:close/>
                <a:moveTo>
                  <a:pt x="9" y="1"/>
                </a:moveTo>
                <a:cubicBezTo>
                  <a:pt x="9" y="0"/>
                  <a:pt x="10" y="0"/>
                  <a:pt x="11" y="0"/>
                </a:cubicBezTo>
                <a:cubicBezTo>
                  <a:pt x="10" y="1"/>
                  <a:pt x="9" y="1"/>
                  <a:pt x="9" y="1"/>
                </a:cubicBezTo>
                <a:close/>
                <a:moveTo>
                  <a:pt x="8" y="1"/>
                </a:moveTo>
                <a:lnTo>
                  <a:pt x="9" y="1"/>
                </a:lnTo>
                <a:cubicBezTo>
                  <a:pt x="8" y="1"/>
                  <a:pt x="8" y="2"/>
                  <a:pt x="8" y="2"/>
                </a:cubicBezTo>
                <a:lnTo>
                  <a:pt x="8" y="1"/>
                </a:lnTo>
                <a:close/>
                <a:moveTo>
                  <a:pt x="6" y="34"/>
                </a:moveTo>
                <a:cubicBezTo>
                  <a:pt x="6" y="34"/>
                  <a:pt x="6" y="32"/>
                  <a:pt x="8" y="31"/>
                </a:cubicBezTo>
                <a:cubicBezTo>
                  <a:pt x="6" y="30"/>
                  <a:pt x="6" y="29"/>
                  <a:pt x="8" y="28"/>
                </a:cubicBezTo>
                <a:lnTo>
                  <a:pt x="8" y="31"/>
                </a:lnTo>
                <a:lnTo>
                  <a:pt x="8" y="34"/>
                </a:lnTo>
                <a:lnTo>
                  <a:pt x="6" y="34"/>
                </a:lnTo>
                <a:close/>
                <a:moveTo>
                  <a:pt x="5" y="27"/>
                </a:moveTo>
                <a:lnTo>
                  <a:pt x="6" y="25"/>
                </a:lnTo>
                <a:lnTo>
                  <a:pt x="6" y="26"/>
                </a:lnTo>
                <a:lnTo>
                  <a:pt x="6" y="27"/>
                </a:lnTo>
                <a:lnTo>
                  <a:pt x="8" y="28"/>
                </a:lnTo>
                <a:cubicBezTo>
                  <a:pt x="6" y="28"/>
                  <a:pt x="6" y="28"/>
                  <a:pt x="5" y="27"/>
                </a:cubicBezTo>
                <a:close/>
                <a:moveTo>
                  <a:pt x="6" y="25"/>
                </a:moveTo>
                <a:cubicBezTo>
                  <a:pt x="5" y="25"/>
                  <a:pt x="5" y="24"/>
                  <a:pt x="6" y="23"/>
                </a:cubicBezTo>
                <a:cubicBezTo>
                  <a:pt x="6" y="22"/>
                  <a:pt x="7" y="22"/>
                  <a:pt x="8" y="21"/>
                </a:cubicBezTo>
                <a:cubicBezTo>
                  <a:pt x="7" y="23"/>
                  <a:pt x="6" y="23"/>
                  <a:pt x="6" y="23"/>
                </a:cubicBezTo>
                <a:lnTo>
                  <a:pt x="6" y="25"/>
                </a:lnTo>
                <a:close/>
                <a:moveTo>
                  <a:pt x="8" y="21"/>
                </a:moveTo>
                <a:lnTo>
                  <a:pt x="8" y="20"/>
                </a:lnTo>
                <a:lnTo>
                  <a:pt x="9" y="18"/>
                </a:lnTo>
                <a:lnTo>
                  <a:pt x="8" y="21"/>
                </a:lnTo>
                <a:close/>
                <a:moveTo>
                  <a:pt x="8" y="19"/>
                </a:moveTo>
                <a:lnTo>
                  <a:pt x="8" y="18"/>
                </a:lnTo>
                <a:lnTo>
                  <a:pt x="9" y="18"/>
                </a:lnTo>
                <a:lnTo>
                  <a:pt x="8" y="19"/>
                </a:lnTo>
                <a:close/>
                <a:moveTo>
                  <a:pt x="0" y="13"/>
                </a:moveTo>
                <a:cubicBezTo>
                  <a:pt x="0" y="13"/>
                  <a:pt x="0" y="12"/>
                  <a:pt x="3" y="11"/>
                </a:cubicBezTo>
                <a:lnTo>
                  <a:pt x="3" y="9"/>
                </a:lnTo>
                <a:cubicBezTo>
                  <a:pt x="5" y="9"/>
                  <a:pt x="5" y="6"/>
                  <a:pt x="5" y="6"/>
                </a:cubicBezTo>
                <a:cubicBezTo>
                  <a:pt x="3" y="5"/>
                  <a:pt x="0" y="3"/>
                  <a:pt x="0" y="3"/>
                </a:cubicBezTo>
                <a:lnTo>
                  <a:pt x="0" y="1"/>
                </a:lnTo>
                <a:cubicBezTo>
                  <a:pt x="3" y="3"/>
                  <a:pt x="5" y="5"/>
                  <a:pt x="5" y="6"/>
                </a:cubicBezTo>
                <a:lnTo>
                  <a:pt x="5" y="9"/>
                </a:lnTo>
                <a:lnTo>
                  <a:pt x="3" y="11"/>
                </a:lnTo>
                <a:lnTo>
                  <a:pt x="3" y="12"/>
                </a:lnTo>
                <a:lnTo>
                  <a:pt x="3" y="15"/>
                </a:lnTo>
                <a:cubicBezTo>
                  <a:pt x="0" y="15"/>
                  <a:pt x="0" y="13"/>
                  <a:pt x="0" y="13"/>
                </a:cubicBezTo>
                <a:close/>
                <a:moveTo>
                  <a:pt x="3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E8D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6" name="Freeform 3852">
            <a:extLst>
              <a:ext uri="{FF2B5EF4-FFF2-40B4-BE49-F238E27FC236}">
                <a16:creationId xmlns:a16="http://schemas.microsoft.com/office/drawing/2014/main" id="{56BEF357-C2A3-E049-91FC-DF48CE344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0888" y="3176588"/>
            <a:ext cx="3175" cy="1587"/>
          </a:xfrm>
          <a:custGeom>
            <a:avLst/>
            <a:gdLst>
              <a:gd name="T0" fmla="*/ 0 w 7"/>
              <a:gd name="T1" fmla="*/ 0 h 4"/>
              <a:gd name="T2" fmla="*/ 617311 w 7"/>
              <a:gd name="T3" fmla="*/ 0 h 4"/>
              <a:gd name="T4" fmla="*/ 1234168 w 7"/>
              <a:gd name="T5" fmla="*/ 0 h 4"/>
              <a:gd name="T6" fmla="*/ 822779 w 7"/>
              <a:gd name="T7" fmla="*/ 157510 h 4"/>
              <a:gd name="T8" fmla="*/ 617311 w 7"/>
              <a:gd name="T9" fmla="*/ 472133 h 4"/>
              <a:gd name="T10" fmla="*/ 617311 w 7"/>
              <a:gd name="T11" fmla="*/ 157510 h 4"/>
              <a:gd name="T12" fmla="*/ 0 w 7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1" y="0"/>
                  <a:pt x="3" y="0"/>
                  <a:pt x="3" y="0"/>
                </a:cubicBezTo>
                <a:cubicBezTo>
                  <a:pt x="4" y="0"/>
                  <a:pt x="4" y="0"/>
                  <a:pt x="6" y="0"/>
                </a:cubicBezTo>
                <a:lnTo>
                  <a:pt x="4" y="1"/>
                </a:ln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1"/>
                </a:cubicBezTo>
                <a:lnTo>
                  <a:pt x="0" y="0"/>
                </a:lnTo>
              </a:path>
            </a:pathLst>
          </a:custGeom>
          <a:solidFill>
            <a:srgbClr val="624E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7" name="Freeform 3853">
            <a:extLst>
              <a:ext uri="{FF2B5EF4-FFF2-40B4-BE49-F238E27FC236}">
                <a16:creationId xmlns:a16="http://schemas.microsoft.com/office/drawing/2014/main" id="{1FFA4807-55D5-C24D-92C5-AE6C91301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0888" y="3176588"/>
            <a:ext cx="3175" cy="1587"/>
          </a:xfrm>
          <a:custGeom>
            <a:avLst/>
            <a:gdLst>
              <a:gd name="T0" fmla="*/ 617311 w 7"/>
              <a:gd name="T1" fmla="*/ 472133 h 4"/>
              <a:gd name="T2" fmla="*/ 0 w 7"/>
              <a:gd name="T3" fmla="*/ 157510 h 4"/>
              <a:gd name="T4" fmla="*/ 0 w 7"/>
              <a:gd name="T5" fmla="*/ 0 h 4"/>
              <a:gd name="T6" fmla="*/ 617311 w 7"/>
              <a:gd name="T7" fmla="*/ 0 h 4"/>
              <a:gd name="T8" fmla="*/ 205921 w 7"/>
              <a:gd name="T9" fmla="*/ 157510 h 4"/>
              <a:gd name="T10" fmla="*/ 617311 w 7"/>
              <a:gd name="T11" fmla="*/ 472133 h 4"/>
              <a:gd name="T12" fmla="*/ 617311 w 7"/>
              <a:gd name="T13" fmla="*/ 157510 h 4"/>
              <a:gd name="T14" fmla="*/ 1234168 w 7"/>
              <a:gd name="T15" fmla="*/ 0 h 4"/>
              <a:gd name="T16" fmla="*/ 1234168 w 7"/>
              <a:gd name="T17" fmla="*/ 157510 h 4"/>
              <a:gd name="T18" fmla="*/ 617311 w 7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4">
                <a:moveTo>
                  <a:pt x="3" y="3"/>
                </a:move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1" y="1"/>
                </a:lnTo>
                <a:lnTo>
                  <a:pt x="3" y="3"/>
                </a:lnTo>
                <a:lnTo>
                  <a:pt x="3" y="1"/>
                </a:lnTo>
                <a:lnTo>
                  <a:pt x="6" y="0"/>
                </a:lnTo>
                <a:lnTo>
                  <a:pt x="6" y="1"/>
                </a:lnTo>
                <a:lnTo>
                  <a:pt x="3" y="3"/>
                </a:lnTo>
              </a:path>
            </a:pathLst>
          </a:custGeom>
          <a:solidFill>
            <a:srgbClr val="624E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8" name="Freeform 3854">
            <a:extLst>
              <a:ext uri="{FF2B5EF4-FFF2-40B4-BE49-F238E27FC236}">
                <a16:creationId xmlns:a16="http://schemas.microsoft.com/office/drawing/2014/main" id="{0875A1F3-BCB4-8041-9884-6C0ABC9A2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5650" y="3182938"/>
            <a:ext cx="1588" cy="1587"/>
          </a:xfrm>
          <a:custGeom>
            <a:avLst/>
            <a:gdLst>
              <a:gd name="T0" fmla="*/ 630436 w 2"/>
              <a:gd name="T1" fmla="*/ 472133 h 4"/>
              <a:gd name="T2" fmla="*/ 0 w 2"/>
              <a:gd name="T3" fmla="*/ 0 h 4"/>
              <a:gd name="T4" fmla="*/ 630436 w 2"/>
              <a:gd name="T5" fmla="*/ 315020 h 4"/>
              <a:gd name="T6" fmla="*/ 630436 w 2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1" y="3"/>
                </a:moveTo>
                <a:cubicBezTo>
                  <a:pt x="0" y="2"/>
                  <a:pt x="0" y="1"/>
                  <a:pt x="0" y="0"/>
                </a:cubicBezTo>
                <a:cubicBezTo>
                  <a:pt x="0" y="1"/>
                  <a:pt x="0" y="2"/>
                  <a:pt x="1" y="2"/>
                </a:cubicBezTo>
                <a:lnTo>
                  <a:pt x="1" y="3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09" name="Freeform 3855">
            <a:extLst>
              <a:ext uri="{FF2B5EF4-FFF2-40B4-BE49-F238E27FC236}">
                <a16:creationId xmlns:a16="http://schemas.microsoft.com/office/drawing/2014/main" id="{DB72BAED-5642-A641-A53F-FD57B267C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82938"/>
            <a:ext cx="1587" cy="1587"/>
          </a:xfrm>
          <a:custGeom>
            <a:avLst/>
            <a:gdLst>
              <a:gd name="T0" fmla="*/ 559682 w 3"/>
              <a:gd name="T1" fmla="*/ 403098 h 5"/>
              <a:gd name="T2" fmla="*/ 559682 w 3"/>
              <a:gd name="T3" fmla="*/ 403098 h 5"/>
              <a:gd name="T4" fmla="*/ 0 w 3"/>
              <a:gd name="T5" fmla="*/ 0 h 5"/>
              <a:gd name="T6" fmla="*/ 559682 w 3"/>
              <a:gd name="T7" fmla="*/ 201549 h 5"/>
              <a:gd name="T8" fmla="*/ 559682 w 3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4"/>
                </a:moveTo>
                <a:lnTo>
                  <a:pt x="2" y="4"/>
                </a:lnTo>
                <a:lnTo>
                  <a:pt x="0" y="0"/>
                </a:lnTo>
                <a:cubicBezTo>
                  <a:pt x="0" y="0"/>
                  <a:pt x="2" y="1"/>
                  <a:pt x="2" y="2"/>
                </a:cubicBezTo>
                <a:lnTo>
                  <a:pt x="2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0" name="Freeform 3856">
            <a:extLst>
              <a:ext uri="{FF2B5EF4-FFF2-40B4-BE49-F238E27FC236}">
                <a16:creationId xmlns:a16="http://schemas.microsoft.com/office/drawing/2014/main" id="{B07E9914-DFE4-CA4B-AF7A-7E94EF44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84525"/>
            <a:ext cx="1587" cy="3175"/>
          </a:xfrm>
          <a:custGeom>
            <a:avLst/>
            <a:gdLst>
              <a:gd name="T0" fmla="*/ 0 w 4"/>
              <a:gd name="T1" fmla="*/ 1234168 h 7"/>
              <a:gd name="T2" fmla="*/ 0 w 4"/>
              <a:gd name="T3" fmla="*/ 617311 h 7"/>
              <a:gd name="T4" fmla="*/ 472133 w 4"/>
              <a:gd name="T5" fmla="*/ 0 h 7"/>
              <a:gd name="T6" fmla="*/ 315020 w 4"/>
              <a:gd name="T7" fmla="*/ 617311 h 7"/>
              <a:gd name="T8" fmla="*/ 0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0" y="6"/>
                </a:moveTo>
                <a:lnTo>
                  <a:pt x="0" y="3"/>
                </a:lnTo>
                <a:cubicBezTo>
                  <a:pt x="2" y="1"/>
                  <a:pt x="2" y="0"/>
                  <a:pt x="3" y="0"/>
                </a:cubicBezTo>
                <a:lnTo>
                  <a:pt x="2" y="3"/>
                </a:lnTo>
                <a:cubicBezTo>
                  <a:pt x="2" y="4"/>
                  <a:pt x="0" y="4"/>
                  <a:pt x="0" y="6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1" name="Freeform 3857">
            <a:extLst>
              <a:ext uri="{FF2B5EF4-FFF2-40B4-BE49-F238E27FC236}">
                <a16:creationId xmlns:a16="http://schemas.microsoft.com/office/drawing/2014/main" id="{33A414EB-8FE2-914B-A0B2-80B018FCC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7238" y="3184525"/>
            <a:ext cx="1587" cy="3175"/>
          </a:xfrm>
          <a:custGeom>
            <a:avLst/>
            <a:gdLst>
              <a:gd name="T0" fmla="*/ 0 w 4"/>
              <a:gd name="T1" fmla="*/ 1234168 h 7"/>
              <a:gd name="T2" fmla="*/ 0 w 4"/>
              <a:gd name="T3" fmla="*/ 1028700 h 7"/>
              <a:gd name="T4" fmla="*/ 0 w 4"/>
              <a:gd name="T5" fmla="*/ 617311 h 7"/>
              <a:gd name="T6" fmla="*/ 0 w 4"/>
              <a:gd name="T7" fmla="*/ 1028700 h 7"/>
              <a:gd name="T8" fmla="*/ 0 w 4"/>
              <a:gd name="T9" fmla="*/ 617311 h 7"/>
              <a:gd name="T10" fmla="*/ 315020 w 4"/>
              <a:gd name="T11" fmla="*/ 0 h 7"/>
              <a:gd name="T12" fmla="*/ 0 w 4"/>
              <a:gd name="T13" fmla="*/ 411389 h 7"/>
              <a:gd name="T14" fmla="*/ 0 w 4"/>
              <a:gd name="T15" fmla="*/ 205921 h 7"/>
              <a:gd name="T16" fmla="*/ 315020 w 4"/>
              <a:gd name="T17" fmla="*/ 0 h 7"/>
              <a:gd name="T18" fmla="*/ 315020 w 4"/>
              <a:gd name="T19" fmla="*/ 617311 h 7"/>
              <a:gd name="T20" fmla="*/ 0 w 4"/>
              <a:gd name="T21" fmla="*/ 1234168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7">
                <a:moveTo>
                  <a:pt x="0" y="6"/>
                </a:moveTo>
                <a:lnTo>
                  <a:pt x="0" y="5"/>
                </a:lnTo>
                <a:lnTo>
                  <a:pt x="0" y="3"/>
                </a:lnTo>
                <a:lnTo>
                  <a:pt x="0" y="5"/>
                </a:lnTo>
                <a:lnTo>
                  <a:pt x="0" y="3"/>
                </a:lnTo>
                <a:cubicBezTo>
                  <a:pt x="2" y="2"/>
                  <a:pt x="2" y="1"/>
                  <a:pt x="2" y="0"/>
                </a:cubicBez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cubicBezTo>
                  <a:pt x="3" y="0"/>
                  <a:pt x="2" y="3"/>
                  <a:pt x="2" y="3"/>
                </a:cubicBezTo>
                <a:lnTo>
                  <a:pt x="0" y="6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2" name="Freeform 3858">
            <a:extLst>
              <a:ext uri="{FF2B5EF4-FFF2-40B4-BE49-F238E27FC236}">
                <a16:creationId xmlns:a16="http://schemas.microsoft.com/office/drawing/2014/main" id="{BD920ADE-0CC5-2D46-ABAD-D4AEA7FD2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184525"/>
            <a:ext cx="1588" cy="3175"/>
          </a:xfrm>
          <a:custGeom>
            <a:avLst/>
            <a:gdLst>
              <a:gd name="T0" fmla="*/ 157609 w 4"/>
              <a:gd name="T1" fmla="*/ 1234168 h 7"/>
              <a:gd name="T2" fmla="*/ 157609 w 4"/>
              <a:gd name="T3" fmla="*/ 617311 h 7"/>
              <a:gd name="T4" fmla="*/ 472827 w 4"/>
              <a:gd name="T5" fmla="*/ 0 h 7"/>
              <a:gd name="T6" fmla="*/ 157609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0" y="6"/>
                  <a:pt x="1" y="4"/>
                  <a:pt x="1" y="3"/>
                </a:cubicBezTo>
                <a:cubicBezTo>
                  <a:pt x="1" y="3"/>
                  <a:pt x="1" y="1"/>
                  <a:pt x="3" y="0"/>
                </a:cubicBezTo>
                <a:cubicBezTo>
                  <a:pt x="3" y="2"/>
                  <a:pt x="3" y="4"/>
                  <a:pt x="1" y="6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3" name="Freeform 3859">
            <a:extLst>
              <a:ext uri="{FF2B5EF4-FFF2-40B4-BE49-F238E27FC236}">
                <a16:creationId xmlns:a16="http://schemas.microsoft.com/office/drawing/2014/main" id="{4C06980E-52ED-7041-86E9-919E6BD42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184525"/>
            <a:ext cx="1588" cy="3175"/>
          </a:xfrm>
          <a:custGeom>
            <a:avLst/>
            <a:gdLst>
              <a:gd name="T0" fmla="*/ 157609 w 4"/>
              <a:gd name="T1" fmla="*/ 1102519 h 8"/>
              <a:gd name="T2" fmla="*/ 0 w 4"/>
              <a:gd name="T3" fmla="*/ 944959 h 8"/>
              <a:gd name="T4" fmla="*/ 157609 w 4"/>
              <a:gd name="T5" fmla="*/ 630238 h 8"/>
              <a:gd name="T6" fmla="*/ 472827 w 4"/>
              <a:gd name="T7" fmla="*/ 0 h 8"/>
              <a:gd name="T8" fmla="*/ 157609 w 4"/>
              <a:gd name="T9" fmla="*/ 944959 h 8"/>
              <a:gd name="T10" fmla="*/ 157609 w 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1" y="7"/>
                </a:moveTo>
                <a:lnTo>
                  <a:pt x="0" y="6"/>
                </a:lnTo>
                <a:cubicBezTo>
                  <a:pt x="0" y="6"/>
                  <a:pt x="0" y="6"/>
                  <a:pt x="1" y="4"/>
                </a:cubicBezTo>
                <a:lnTo>
                  <a:pt x="3" y="0"/>
                </a:lnTo>
                <a:cubicBezTo>
                  <a:pt x="3" y="2"/>
                  <a:pt x="3" y="5"/>
                  <a:pt x="1" y="6"/>
                </a:cubicBezTo>
                <a:lnTo>
                  <a:pt x="1" y="7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4" name="Freeform 3860">
            <a:extLst>
              <a:ext uri="{FF2B5EF4-FFF2-40B4-BE49-F238E27FC236}">
                <a16:creationId xmlns:a16="http://schemas.microsoft.com/office/drawing/2014/main" id="{C5C21CAE-B76B-6D47-943A-50CF8DF8A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8825" y="3182938"/>
            <a:ext cx="1588" cy="1587"/>
          </a:xfrm>
          <a:custGeom>
            <a:avLst/>
            <a:gdLst>
              <a:gd name="T0" fmla="*/ 472827 w 4"/>
              <a:gd name="T1" fmla="*/ 403098 h 5"/>
              <a:gd name="T2" fmla="*/ 315218 w 4"/>
              <a:gd name="T3" fmla="*/ 0 h 5"/>
              <a:gd name="T4" fmla="*/ 472827 w 4"/>
              <a:gd name="T5" fmla="*/ 302165 h 5"/>
              <a:gd name="T6" fmla="*/ 472827 w 4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3" y="4"/>
                  <a:pt x="0" y="0"/>
                  <a:pt x="2" y="0"/>
                </a:cubicBezTo>
                <a:cubicBezTo>
                  <a:pt x="2" y="0"/>
                  <a:pt x="3" y="2"/>
                  <a:pt x="3" y="3"/>
                </a:cubicBezTo>
                <a:lnTo>
                  <a:pt x="3" y="4"/>
                </a:ln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5" name="Freeform 3861">
            <a:extLst>
              <a:ext uri="{FF2B5EF4-FFF2-40B4-BE49-F238E27FC236}">
                <a16:creationId xmlns:a16="http://schemas.microsoft.com/office/drawing/2014/main" id="{A76B16FC-BC79-DE4F-9128-F6C4D1775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2000" y="3182938"/>
            <a:ext cx="1588" cy="1587"/>
          </a:xfrm>
          <a:custGeom>
            <a:avLst/>
            <a:gdLst>
              <a:gd name="T0" fmla="*/ 0 w 2"/>
              <a:gd name="T1" fmla="*/ 0 h 4"/>
              <a:gd name="T2" fmla="*/ 630436 w 2"/>
              <a:gd name="T3" fmla="*/ 0 h 4"/>
              <a:gd name="T4" fmla="*/ 630436 w 2"/>
              <a:gd name="T5" fmla="*/ 472133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6" name="Freeform 3862">
            <a:extLst>
              <a:ext uri="{FF2B5EF4-FFF2-40B4-BE49-F238E27FC236}">
                <a16:creationId xmlns:a16="http://schemas.microsoft.com/office/drawing/2014/main" id="{BB305726-C68F-CE4B-96C0-3598CE07A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182938"/>
            <a:ext cx="1587" cy="3175"/>
          </a:xfrm>
          <a:custGeom>
            <a:avLst/>
            <a:gdLst>
              <a:gd name="T0" fmla="*/ 139921 w 6"/>
              <a:gd name="T1" fmla="*/ 0 h 7"/>
              <a:gd name="T2" fmla="*/ 139921 w 6"/>
              <a:gd name="T3" fmla="*/ 411389 h 7"/>
              <a:gd name="T4" fmla="*/ 139921 w 6"/>
              <a:gd name="T5" fmla="*/ 0 h 7"/>
              <a:gd name="T6" fmla="*/ 210013 w 6"/>
              <a:gd name="T7" fmla="*/ 411389 h 7"/>
              <a:gd name="T8" fmla="*/ 210013 w 6"/>
              <a:gd name="T9" fmla="*/ 822779 h 7"/>
              <a:gd name="T10" fmla="*/ 139921 w 6"/>
              <a:gd name="T11" fmla="*/ 411389 h 7"/>
              <a:gd name="T12" fmla="*/ 210013 w 6"/>
              <a:gd name="T13" fmla="*/ 411389 h 7"/>
              <a:gd name="T14" fmla="*/ 210013 w 6"/>
              <a:gd name="T15" fmla="*/ 1234168 h 7"/>
              <a:gd name="T16" fmla="*/ 210013 w 6"/>
              <a:gd name="T17" fmla="*/ 822779 h 7"/>
              <a:gd name="T18" fmla="*/ 349934 w 6"/>
              <a:gd name="T19" fmla="*/ 1234168 h 7"/>
              <a:gd name="T20" fmla="*/ 210013 w 6"/>
              <a:gd name="T21" fmla="*/ 1234168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7">
                <a:moveTo>
                  <a:pt x="2" y="0"/>
                </a:moveTo>
                <a:cubicBezTo>
                  <a:pt x="2" y="1"/>
                  <a:pt x="2" y="1"/>
                  <a:pt x="2" y="2"/>
                </a:cubicBezTo>
                <a:cubicBezTo>
                  <a:pt x="1" y="1"/>
                  <a:pt x="0" y="0"/>
                  <a:pt x="2" y="0"/>
                </a:cubicBezTo>
                <a:close/>
                <a:moveTo>
                  <a:pt x="3" y="2"/>
                </a:moveTo>
                <a:lnTo>
                  <a:pt x="3" y="4"/>
                </a:lnTo>
                <a:cubicBezTo>
                  <a:pt x="3" y="3"/>
                  <a:pt x="3" y="2"/>
                  <a:pt x="2" y="2"/>
                </a:cubicBezTo>
                <a:cubicBezTo>
                  <a:pt x="3" y="2"/>
                  <a:pt x="3" y="2"/>
                  <a:pt x="3" y="2"/>
                </a:cubicBezTo>
                <a:close/>
                <a:moveTo>
                  <a:pt x="3" y="6"/>
                </a:moveTo>
                <a:lnTo>
                  <a:pt x="3" y="4"/>
                </a:lnTo>
                <a:cubicBezTo>
                  <a:pt x="3" y="5"/>
                  <a:pt x="5" y="6"/>
                  <a:pt x="5" y="6"/>
                </a:cubicBezTo>
                <a:lnTo>
                  <a:pt x="3" y="6"/>
                </a:ln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7" name="Freeform 3863">
            <a:extLst>
              <a:ext uri="{FF2B5EF4-FFF2-40B4-BE49-F238E27FC236}">
                <a16:creationId xmlns:a16="http://schemas.microsoft.com/office/drawing/2014/main" id="{01D14DE5-1941-2643-8981-3C69ED519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184525"/>
            <a:ext cx="1587" cy="3175"/>
          </a:xfrm>
          <a:custGeom>
            <a:avLst/>
            <a:gdLst>
              <a:gd name="T0" fmla="*/ 210013 w 6"/>
              <a:gd name="T1" fmla="*/ 1102519 h 8"/>
              <a:gd name="T2" fmla="*/ 210013 w 6"/>
              <a:gd name="T3" fmla="*/ 787400 h 8"/>
              <a:gd name="T4" fmla="*/ 139921 w 6"/>
              <a:gd name="T5" fmla="*/ 157559 h 8"/>
              <a:gd name="T6" fmla="*/ 139921 w 6"/>
              <a:gd name="T7" fmla="*/ 157559 h 8"/>
              <a:gd name="T8" fmla="*/ 210013 w 6"/>
              <a:gd name="T9" fmla="*/ 315119 h 8"/>
              <a:gd name="T10" fmla="*/ 349934 w 6"/>
              <a:gd name="T11" fmla="*/ 787400 h 8"/>
              <a:gd name="T12" fmla="*/ 210013 w 6"/>
              <a:gd name="T13" fmla="*/ 1102519 h 8"/>
              <a:gd name="T14" fmla="*/ 0 w 6"/>
              <a:gd name="T15" fmla="*/ 0 h 8"/>
              <a:gd name="T16" fmla="*/ 139921 w 6"/>
              <a:gd name="T17" fmla="*/ 157559 h 8"/>
              <a:gd name="T18" fmla="*/ 0 w 6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8">
                <a:moveTo>
                  <a:pt x="3" y="7"/>
                </a:moveTo>
                <a:lnTo>
                  <a:pt x="3" y="5"/>
                </a:lnTo>
                <a:cubicBezTo>
                  <a:pt x="3" y="4"/>
                  <a:pt x="3" y="3"/>
                  <a:pt x="2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4"/>
                  <a:pt x="5" y="4"/>
                  <a:pt x="5" y="5"/>
                </a:cubicBezTo>
                <a:lnTo>
                  <a:pt x="3" y="7"/>
                </a:lnTo>
                <a:close/>
                <a:moveTo>
                  <a:pt x="0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0"/>
                  <a:pt x="0" y="0"/>
                </a:cubicBezTo>
                <a:close/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8" name="Freeform 3864">
            <a:extLst>
              <a:ext uri="{FF2B5EF4-FFF2-40B4-BE49-F238E27FC236}">
                <a16:creationId xmlns:a16="http://schemas.microsoft.com/office/drawing/2014/main" id="{9A2120A7-2FB1-DC46-AFC8-6D1871A87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6763" y="3181350"/>
            <a:ext cx="25400" cy="19050"/>
          </a:xfrm>
          <a:custGeom>
            <a:avLst/>
            <a:gdLst>
              <a:gd name="T0" fmla="*/ 1151944 w 71"/>
              <a:gd name="T1" fmla="*/ 0 h 54"/>
              <a:gd name="T2" fmla="*/ 5247425 w 71"/>
              <a:gd name="T3" fmla="*/ 871008 h 54"/>
              <a:gd name="T4" fmla="*/ 8958687 w 71"/>
              <a:gd name="T5" fmla="*/ 2364669 h 54"/>
              <a:gd name="T6" fmla="*/ 7039020 w 71"/>
              <a:gd name="T7" fmla="*/ 6595886 h 54"/>
              <a:gd name="T8" fmla="*/ 3583546 w 71"/>
              <a:gd name="T9" fmla="*/ 5475817 h 54"/>
              <a:gd name="T10" fmla="*/ 0 w 71"/>
              <a:gd name="T11" fmla="*/ 4355747 h 54"/>
              <a:gd name="T12" fmla="*/ 1151944 w 71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" h="54">
                <a:moveTo>
                  <a:pt x="9" y="0"/>
                </a:moveTo>
                <a:cubicBezTo>
                  <a:pt x="22" y="2"/>
                  <a:pt x="32" y="4"/>
                  <a:pt x="41" y="7"/>
                </a:cubicBezTo>
                <a:cubicBezTo>
                  <a:pt x="52" y="11"/>
                  <a:pt x="61" y="14"/>
                  <a:pt x="70" y="19"/>
                </a:cubicBezTo>
                <a:lnTo>
                  <a:pt x="55" y="53"/>
                </a:lnTo>
                <a:cubicBezTo>
                  <a:pt x="46" y="49"/>
                  <a:pt x="37" y="47"/>
                  <a:pt x="28" y="44"/>
                </a:cubicBezTo>
                <a:cubicBezTo>
                  <a:pt x="18" y="41"/>
                  <a:pt x="9" y="38"/>
                  <a:pt x="0" y="35"/>
                </a:cubicBez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19" name="Freeform 3865">
            <a:extLst>
              <a:ext uri="{FF2B5EF4-FFF2-40B4-BE49-F238E27FC236}">
                <a16:creationId xmlns:a16="http://schemas.microsoft.com/office/drawing/2014/main" id="{DA945F48-A6D7-BD42-9A86-18A3EC6C7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6763" y="3181350"/>
            <a:ext cx="25400" cy="20638"/>
          </a:xfrm>
          <a:custGeom>
            <a:avLst/>
            <a:gdLst>
              <a:gd name="T0" fmla="*/ 7039020 w 71"/>
              <a:gd name="T1" fmla="*/ 7469850 h 56"/>
              <a:gd name="T2" fmla="*/ 4095482 w 71"/>
              <a:gd name="T3" fmla="*/ 6247786 h 56"/>
              <a:gd name="T4" fmla="*/ 3583546 w 71"/>
              <a:gd name="T5" fmla="*/ 6111796 h 56"/>
              <a:gd name="T6" fmla="*/ 1023870 w 71"/>
              <a:gd name="T7" fmla="*/ 5296964 h 56"/>
              <a:gd name="T8" fmla="*/ 3583546 w 71"/>
              <a:gd name="T9" fmla="*/ 6111796 h 56"/>
              <a:gd name="T10" fmla="*/ 4095482 w 71"/>
              <a:gd name="T11" fmla="*/ 6111796 h 56"/>
              <a:gd name="T12" fmla="*/ 6783231 w 71"/>
              <a:gd name="T13" fmla="*/ 7198240 h 56"/>
              <a:gd name="T14" fmla="*/ 8958687 w 71"/>
              <a:gd name="T15" fmla="*/ 2716477 h 56"/>
              <a:gd name="T16" fmla="*/ 7039020 w 71"/>
              <a:gd name="T17" fmla="*/ 7469850 h 56"/>
              <a:gd name="T18" fmla="*/ 1151944 w 71"/>
              <a:gd name="T19" fmla="*/ 0 h 56"/>
              <a:gd name="T20" fmla="*/ 5247425 w 71"/>
              <a:gd name="T21" fmla="*/ 1086443 h 56"/>
              <a:gd name="T22" fmla="*/ 8958687 w 71"/>
              <a:gd name="T23" fmla="*/ 2716477 h 56"/>
              <a:gd name="T24" fmla="*/ 5247425 w 71"/>
              <a:gd name="T25" fmla="*/ 1086443 h 56"/>
              <a:gd name="T26" fmla="*/ 1151944 w 71"/>
              <a:gd name="T27" fmla="*/ 135990 h 56"/>
              <a:gd name="T28" fmla="*/ 0 w 71"/>
              <a:gd name="T29" fmla="*/ 4889363 h 56"/>
              <a:gd name="T30" fmla="*/ 1151944 w 71"/>
              <a:gd name="T31" fmla="*/ 0 h 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56">
                <a:moveTo>
                  <a:pt x="55" y="55"/>
                </a:moveTo>
                <a:cubicBezTo>
                  <a:pt x="47" y="51"/>
                  <a:pt x="40" y="49"/>
                  <a:pt x="32" y="46"/>
                </a:cubicBezTo>
                <a:lnTo>
                  <a:pt x="28" y="45"/>
                </a:lnTo>
                <a:cubicBezTo>
                  <a:pt x="21" y="42"/>
                  <a:pt x="14" y="41"/>
                  <a:pt x="8" y="39"/>
                </a:cubicBezTo>
                <a:cubicBezTo>
                  <a:pt x="14" y="41"/>
                  <a:pt x="22" y="42"/>
                  <a:pt x="28" y="45"/>
                </a:cubicBezTo>
                <a:lnTo>
                  <a:pt x="32" y="45"/>
                </a:lnTo>
                <a:cubicBezTo>
                  <a:pt x="40" y="48"/>
                  <a:pt x="47" y="50"/>
                  <a:pt x="53" y="53"/>
                </a:cubicBezTo>
                <a:lnTo>
                  <a:pt x="70" y="20"/>
                </a:lnTo>
                <a:lnTo>
                  <a:pt x="55" y="55"/>
                </a:lnTo>
                <a:close/>
                <a:moveTo>
                  <a:pt x="9" y="0"/>
                </a:moveTo>
                <a:cubicBezTo>
                  <a:pt x="21" y="3"/>
                  <a:pt x="32" y="5"/>
                  <a:pt x="41" y="8"/>
                </a:cubicBezTo>
                <a:cubicBezTo>
                  <a:pt x="52" y="12"/>
                  <a:pt x="63" y="16"/>
                  <a:pt x="70" y="20"/>
                </a:cubicBezTo>
                <a:cubicBezTo>
                  <a:pt x="63" y="17"/>
                  <a:pt x="52" y="12"/>
                  <a:pt x="41" y="8"/>
                </a:cubicBezTo>
                <a:cubicBezTo>
                  <a:pt x="32" y="6"/>
                  <a:pt x="22" y="3"/>
                  <a:pt x="9" y="1"/>
                </a:cubicBezTo>
                <a:lnTo>
                  <a:pt x="0" y="36"/>
                </a:lnTo>
                <a:lnTo>
                  <a:pt x="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0" name="Freeform 3866">
            <a:extLst>
              <a:ext uri="{FF2B5EF4-FFF2-40B4-BE49-F238E27FC236}">
                <a16:creationId xmlns:a16="http://schemas.microsoft.com/office/drawing/2014/main" id="{74F2F4EA-FCF4-8F45-976B-0EA2D8B74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6763" y="3184525"/>
            <a:ext cx="23812" cy="14288"/>
          </a:xfrm>
          <a:custGeom>
            <a:avLst/>
            <a:gdLst>
              <a:gd name="T0" fmla="*/ 781106 w 66"/>
              <a:gd name="T1" fmla="*/ 0 h 40"/>
              <a:gd name="T2" fmla="*/ 4946402 w 66"/>
              <a:gd name="T3" fmla="*/ 1148398 h 40"/>
              <a:gd name="T4" fmla="*/ 8460837 w 66"/>
              <a:gd name="T5" fmla="*/ 2424316 h 40"/>
              <a:gd name="T6" fmla="*/ 7289358 w 66"/>
              <a:gd name="T7" fmla="*/ 4976153 h 40"/>
              <a:gd name="T8" fmla="*/ 3905168 w 66"/>
              <a:gd name="T9" fmla="*/ 3700235 h 40"/>
              <a:gd name="T10" fmla="*/ 0 w 66"/>
              <a:gd name="T11" fmla="*/ 2679357 h 40"/>
              <a:gd name="T12" fmla="*/ 781106 w 66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6" h="40">
                <a:moveTo>
                  <a:pt x="6" y="0"/>
                </a:moveTo>
                <a:cubicBezTo>
                  <a:pt x="6" y="0"/>
                  <a:pt x="19" y="4"/>
                  <a:pt x="38" y="9"/>
                </a:cubicBezTo>
                <a:cubicBezTo>
                  <a:pt x="51" y="13"/>
                  <a:pt x="65" y="19"/>
                  <a:pt x="65" y="19"/>
                </a:cubicBezTo>
                <a:lnTo>
                  <a:pt x="56" y="39"/>
                </a:lnTo>
                <a:cubicBezTo>
                  <a:pt x="48" y="35"/>
                  <a:pt x="39" y="32"/>
                  <a:pt x="30" y="29"/>
                </a:cubicBezTo>
                <a:cubicBezTo>
                  <a:pt x="19" y="25"/>
                  <a:pt x="10" y="23"/>
                  <a:pt x="0" y="21"/>
                </a:cubicBezTo>
                <a:lnTo>
                  <a:pt x="6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1" name="Freeform 3867">
            <a:extLst>
              <a:ext uri="{FF2B5EF4-FFF2-40B4-BE49-F238E27FC236}">
                <a16:creationId xmlns:a16="http://schemas.microsoft.com/office/drawing/2014/main" id="{D7D98EF8-4AFC-B34E-A271-2E93F7686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6763" y="3184525"/>
            <a:ext cx="23812" cy="14288"/>
          </a:xfrm>
          <a:custGeom>
            <a:avLst/>
            <a:gdLst>
              <a:gd name="T0" fmla="*/ 7289358 w 66"/>
              <a:gd name="T1" fmla="*/ 4976153 h 40"/>
              <a:gd name="T2" fmla="*/ 3905168 w 66"/>
              <a:gd name="T3" fmla="*/ 3700235 h 40"/>
              <a:gd name="T4" fmla="*/ 0 w 66"/>
              <a:gd name="T5" fmla="*/ 2679357 h 40"/>
              <a:gd name="T6" fmla="*/ 520617 w 66"/>
              <a:gd name="T7" fmla="*/ 0 h 40"/>
              <a:gd name="T8" fmla="*/ 781106 w 66"/>
              <a:gd name="T9" fmla="*/ 0 h 40"/>
              <a:gd name="T10" fmla="*/ 130244 w 66"/>
              <a:gd name="T11" fmla="*/ 2679357 h 40"/>
              <a:gd name="T12" fmla="*/ 3905168 w 66"/>
              <a:gd name="T13" fmla="*/ 3572714 h 40"/>
              <a:gd name="T14" fmla="*/ 7289358 w 66"/>
              <a:gd name="T15" fmla="*/ 4848633 h 40"/>
              <a:gd name="T16" fmla="*/ 8460837 w 66"/>
              <a:gd name="T17" fmla="*/ 2424316 h 40"/>
              <a:gd name="T18" fmla="*/ 7289358 w 66"/>
              <a:gd name="T19" fmla="*/ 4976153 h 40"/>
              <a:gd name="T20" fmla="*/ 4946402 w 66"/>
              <a:gd name="T21" fmla="*/ 1020878 h 40"/>
              <a:gd name="T22" fmla="*/ 8460837 w 66"/>
              <a:gd name="T23" fmla="*/ 2424316 h 40"/>
              <a:gd name="T24" fmla="*/ 4946402 w 66"/>
              <a:gd name="T25" fmla="*/ 1148398 h 40"/>
              <a:gd name="T26" fmla="*/ 1171478 w 66"/>
              <a:gd name="T27" fmla="*/ 0 h 40"/>
              <a:gd name="T28" fmla="*/ 4946402 w 66"/>
              <a:gd name="T29" fmla="*/ 1020878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6" h="40">
                <a:moveTo>
                  <a:pt x="56" y="39"/>
                </a:moveTo>
                <a:cubicBezTo>
                  <a:pt x="48" y="36"/>
                  <a:pt x="39" y="33"/>
                  <a:pt x="30" y="29"/>
                </a:cubicBezTo>
                <a:cubicBezTo>
                  <a:pt x="20" y="26"/>
                  <a:pt x="10" y="23"/>
                  <a:pt x="0" y="21"/>
                </a:cubicBezTo>
                <a:lnTo>
                  <a:pt x="4" y="0"/>
                </a:lnTo>
                <a:cubicBezTo>
                  <a:pt x="4" y="0"/>
                  <a:pt x="5" y="0"/>
                  <a:pt x="6" y="0"/>
                </a:cubicBezTo>
                <a:lnTo>
                  <a:pt x="1" y="21"/>
                </a:lnTo>
                <a:cubicBezTo>
                  <a:pt x="10" y="23"/>
                  <a:pt x="19" y="25"/>
                  <a:pt x="30" y="28"/>
                </a:cubicBezTo>
                <a:cubicBezTo>
                  <a:pt x="39" y="32"/>
                  <a:pt x="48" y="35"/>
                  <a:pt x="56" y="38"/>
                </a:cubicBezTo>
                <a:cubicBezTo>
                  <a:pt x="63" y="22"/>
                  <a:pt x="65" y="19"/>
                  <a:pt x="65" y="19"/>
                </a:cubicBezTo>
                <a:cubicBezTo>
                  <a:pt x="65" y="20"/>
                  <a:pt x="59" y="34"/>
                  <a:pt x="56" y="39"/>
                </a:cubicBezTo>
                <a:close/>
                <a:moveTo>
                  <a:pt x="38" y="8"/>
                </a:moveTo>
                <a:cubicBezTo>
                  <a:pt x="47" y="11"/>
                  <a:pt x="62" y="18"/>
                  <a:pt x="65" y="19"/>
                </a:cubicBezTo>
                <a:cubicBezTo>
                  <a:pt x="63" y="19"/>
                  <a:pt x="50" y="13"/>
                  <a:pt x="38" y="9"/>
                </a:cubicBezTo>
                <a:cubicBezTo>
                  <a:pt x="24" y="5"/>
                  <a:pt x="13" y="2"/>
                  <a:pt x="9" y="0"/>
                </a:cubicBezTo>
                <a:cubicBezTo>
                  <a:pt x="14" y="2"/>
                  <a:pt x="25" y="4"/>
                  <a:pt x="38" y="8"/>
                </a:cubicBezTo>
                <a:close/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2" name="Freeform 3868">
            <a:extLst>
              <a:ext uri="{FF2B5EF4-FFF2-40B4-BE49-F238E27FC236}">
                <a16:creationId xmlns:a16="http://schemas.microsoft.com/office/drawing/2014/main" id="{187644BB-1109-A148-BF0A-F8DD06685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8350" y="3186113"/>
            <a:ext cx="20638" cy="7937"/>
          </a:xfrm>
          <a:custGeom>
            <a:avLst/>
            <a:gdLst>
              <a:gd name="T0" fmla="*/ 379668 w 58"/>
              <a:gd name="T1" fmla="*/ 238110 h 23"/>
              <a:gd name="T2" fmla="*/ 759692 w 58"/>
              <a:gd name="T3" fmla="*/ 0 h 23"/>
              <a:gd name="T4" fmla="*/ 1392709 w 58"/>
              <a:gd name="T5" fmla="*/ 0 h 23"/>
              <a:gd name="T6" fmla="*/ 1392709 w 58"/>
              <a:gd name="T7" fmla="*/ 238110 h 23"/>
              <a:gd name="T8" fmla="*/ 1899052 w 58"/>
              <a:gd name="T9" fmla="*/ 476220 h 23"/>
              <a:gd name="T10" fmla="*/ 2785418 w 58"/>
              <a:gd name="T11" fmla="*/ 714675 h 23"/>
              <a:gd name="T12" fmla="*/ 4051453 w 58"/>
              <a:gd name="T13" fmla="*/ 714675 h 23"/>
              <a:gd name="T14" fmla="*/ 4684826 w 58"/>
              <a:gd name="T15" fmla="*/ 952785 h 23"/>
              <a:gd name="T16" fmla="*/ 5064494 w 58"/>
              <a:gd name="T17" fmla="*/ 1309950 h 23"/>
              <a:gd name="T18" fmla="*/ 5950861 w 58"/>
              <a:gd name="T19" fmla="*/ 1667115 h 23"/>
              <a:gd name="T20" fmla="*/ 6963902 w 58"/>
              <a:gd name="T21" fmla="*/ 1786170 h 23"/>
              <a:gd name="T22" fmla="*/ 7216895 w 58"/>
              <a:gd name="T23" fmla="*/ 1905225 h 23"/>
              <a:gd name="T24" fmla="*/ 6583878 w 58"/>
              <a:gd name="T25" fmla="*/ 2143680 h 23"/>
              <a:gd name="T26" fmla="*/ 5191169 w 58"/>
              <a:gd name="T27" fmla="*/ 1905225 h 23"/>
              <a:gd name="T28" fmla="*/ 5570837 w 58"/>
              <a:gd name="T29" fmla="*/ 2500845 h 23"/>
              <a:gd name="T30" fmla="*/ 5570837 w 58"/>
              <a:gd name="T31" fmla="*/ 2619900 h 23"/>
              <a:gd name="T32" fmla="*/ 5191169 w 58"/>
              <a:gd name="T33" fmla="*/ 2500845 h 23"/>
              <a:gd name="T34" fmla="*/ 4431477 w 58"/>
              <a:gd name="T35" fmla="*/ 2143680 h 23"/>
              <a:gd name="T36" fmla="*/ 4304802 w 58"/>
              <a:gd name="T37" fmla="*/ 2500845 h 23"/>
              <a:gd name="T38" fmla="*/ 4051453 w 58"/>
              <a:gd name="T39" fmla="*/ 2500845 h 23"/>
              <a:gd name="T40" fmla="*/ 3292117 w 58"/>
              <a:gd name="T41" fmla="*/ 2143680 h 23"/>
              <a:gd name="T42" fmla="*/ 3292117 w 58"/>
              <a:gd name="T43" fmla="*/ 2143680 h 23"/>
              <a:gd name="T44" fmla="*/ 3545110 w 58"/>
              <a:gd name="T45" fmla="*/ 2143680 h 23"/>
              <a:gd name="T46" fmla="*/ 4051453 w 58"/>
              <a:gd name="T47" fmla="*/ 2143680 h 23"/>
              <a:gd name="T48" fmla="*/ 4051453 w 58"/>
              <a:gd name="T49" fmla="*/ 1905225 h 23"/>
              <a:gd name="T50" fmla="*/ 4431477 w 58"/>
              <a:gd name="T51" fmla="*/ 1905225 h 23"/>
              <a:gd name="T52" fmla="*/ 3925134 w 58"/>
              <a:gd name="T53" fmla="*/ 1309950 h 23"/>
              <a:gd name="T54" fmla="*/ 2532425 w 58"/>
              <a:gd name="T55" fmla="*/ 1309950 h 23"/>
              <a:gd name="T56" fmla="*/ 2785418 w 58"/>
              <a:gd name="T57" fmla="*/ 1429005 h 23"/>
              <a:gd name="T58" fmla="*/ 1139360 w 58"/>
              <a:gd name="T59" fmla="*/ 1548060 h 23"/>
              <a:gd name="T60" fmla="*/ 759692 w 58"/>
              <a:gd name="T61" fmla="*/ 1667115 h 23"/>
              <a:gd name="T62" fmla="*/ 633017 w 58"/>
              <a:gd name="T63" fmla="*/ 1667115 h 23"/>
              <a:gd name="T64" fmla="*/ 633017 w 58"/>
              <a:gd name="T65" fmla="*/ 1429005 h 23"/>
              <a:gd name="T66" fmla="*/ 1392709 w 58"/>
              <a:gd name="T67" fmla="*/ 1309950 h 23"/>
              <a:gd name="T68" fmla="*/ 1139360 w 58"/>
              <a:gd name="T69" fmla="*/ 1071840 h 23"/>
              <a:gd name="T70" fmla="*/ 633017 w 58"/>
              <a:gd name="T71" fmla="*/ 1071840 h 23"/>
              <a:gd name="T72" fmla="*/ 0 w 58"/>
              <a:gd name="T73" fmla="*/ 952785 h 23"/>
              <a:gd name="T74" fmla="*/ 0 w 58"/>
              <a:gd name="T75" fmla="*/ 714675 h 23"/>
              <a:gd name="T76" fmla="*/ 379668 w 58"/>
              <a:gd name="T77" fmla="*/ 952785 h 23"/>
              <a:gd name="T78" fmla="*/ 1013041 w 58"/>
              <a:gd name="T79" fmla="*/ 952785 h 23"/>
              <a:gd name="T80" fmla="*/ 1013041 w 58"/>
              <a:gd name="T81" fmla="*/ 714675 h 23"/>
              <a:gd name="T82" fmla="*/ 1013041 w 58"/>
              <a:gd name="T83" fmla="*/ 595275 h 23"/>
              <a:gd name="T84" fmla="*/ 633017 w 58"/>
              <a:gd name="T85" fmla="*/ 476220 h 23"/>
              <a:gd name="T86" fmla="*/ 379668 w 58"/>
              <a:gd name="T87" fmla="*/ 238110 h 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" h="23">
                <a:moveTo>
                  <a:pt x="3" y="2"/>
                </a:moveTo>
                <a:cubicBezTo>
                  <a:pt x="5" y="2"/>
                  <a:pt x="6" y="2"/>
                  <a:pt x="6" y="0"/>
                </a:cubicBezTo>
                <a:lnTo>
                  <a:pt x="11" y="0"/>
                </a:lnTo>
                <a:lnTo>
                  <a:pt x="11" y="2"/>
                </a:lnTo>
                <a:cubicBezTo>
                  <a:pt x="14" y="2"/>
                  <a:pt x="14" y="2"/>
                  <a:pt x="15" y="4"/>
                </a:cubicBezTo>
                <a:cubicBezTo>
                  <a:pt x="15" y="4"/>
                  <a:pt x="20" y="6"/>
                  <a:pt x="22" y="6"/>
                </a:cubicBezTo>
                <a:lnTo>
                  <a:pt x="32" y="6"/>
                </a:lnTo>
                <a:cubicBezTo>
                  <a:pt x="32" y="6"/>
                  <a:pt x="35" y="8"/>
                  <a:pt x="37" y="8"/>
                </a:cubicBezTo>
                <a:cubicBezTo>
                  <a:pt x="38" y="9"/>
                  <a:pt x="40" y="11"/>
                  <a:pt x="40" y="11"/>
                </a:cubicBezTo>
                <a:cubicBezTo>
                  <a:pt x="43" y="12"/>
                  <a:pt x="44" y="13"/>
                  <a:pt x="47" y="14"/>
                </a:cubicBezTo>
                <a:cubicBezTo>
                  <a:pt x="50" y="14"/>
                  <a:pt x="52" y="15"/>
                  <a:pt x="55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7" y="16"/>
                  <a:pt x="54" y="18"/>
                  <a:pt x="52" y="18"/>
                </a:cubicBezTo>
                <a:cubicBezTo>
                  <a:pt x="47" y="18"/>
                  <a:pt x="44" y="16"/>
                  <a:pt x="41" y="16"/>
                </a:cubicBezTo>
                <a:cubicBezTo>
                  <a:pt x="43" y="17"/>
                  <a:pt x="44" y="19"/>
                  <a:pt x="44" y="21"/>
                </a:cubicBezTo>
                <a:lnTo>
                  <a:pt x="44" y="22"/>
                </a:lnTo>
                <a:cubicBezTo>
                  <a:pt x="43" y="21"/>
                  <a:pt x="43" y="21"/>
                  <a:pt x="41" y="21"/>
                </a:cubicBezTo>
                <a:cubicBezTo>
                  <a:pt x="40" y="21"/>
                  <a:pt x="38" y="19"/>
                  <a:pt x="35" y="18"/>
                </a:cubicBezTo>
                <a:cubicBezTo>
                  <a:pt x="35" y="18"/>
                  <a:pt x="35" y="19"/>
                  <a:pt x="34" y="21"/>
                </a:cubicBezTo>
                <a:lnTo>
                  <a:pt x="32" y="21"/>
                </a:lnTo>
                <a:lnTo>
                  <a:pt x="26" y="18"/>
                </a:lnTo>
                <a:lnTo>
                  <a:pt x="28" y="18"/>
                </a:lnTo>
                <a:lnTo>
                  <a:pt x="32" y="18"/>
                </a:lnTo>
                <a:lnTo>
                  <a:pt x="32" y="16"/>
                </a:lnTo>
                <a:lnTo>
                  <a:pt x="35" y="16"/>
                </a:lnTo>
                <a:cubicBezTo>
                  <a:pt x="35" y="13"/>
                  <a:pt x="34" y="11"/>
                  <a:pt x="31" y="11"/>
                </a:cubicBezTo>
                <a:lnTo>
                  <a:pt x="20" y="11"/>
                </a:lnTo>
                <a:lnTo>
                  <a:pt x="22" y="12"/>
                </a:lnTo>
                <a:cubicBezTo>
                  <a:pt x="16" y="12"/>
                  <a:pt x="12" y="12"/>
                  <a:pt x="9" y="13"/>
                </a:cubicBezTo>
                <a:cubicBezTo>
                  <a:pt x="8" y="13"/>
                  <a:pt x="6" y="14"/>
                  <a:pt x="6" y="14"/>
                </a:cubicBezTo>
                <a:lnTo>
                  <a:pt x="5" y="14"/>
                </a:lnTo>
                <a:lnTo>
                  <a:pt x="5" y="12"/>
                </a:lnTo>
                <a:cubicBezTo>
                  <a:pt x="8" y="12"/>
                  <a:pt x="9" y="11"/>
                  <a:pt x="11" y="11"/>
                </a:cubicBezTo>
                <a:lnTo>
                  <a:pt x="9" y="9"/>
                </a:lnTo>
                <a:lnTo>
                  <a:pt x="5" y="9"/>
                </a:lnTo>
                <a:cubicBezTo>
                  <a:pt x="3" y="9"/>
                  <a:pt x="0" y="8"/>
                  <a:pt x="0" y="8"/>
                </a:cubicBezTo>
                <a:lnTo>
                  <a:pt x="0" y="6"/>
                </a:lnTo>
                <a:lnTo>
                  <a:pt x="3" y="8"/>
                </a:lnTo>
                <a:lnTo>
                  <a:pt x="8" y="8"/>
                </a:lnTo>
                <a:lnTo>
                  <a:pt x="8" y="6"/>
                </a:lnTo>
                <a:lnTo>
                  <a:pt x="8" y="5"/>
                </a:lnTo>
                <a:cubicBezTo>
                  <a:pt x="8" y="5"/>
                  <a:pt x="6" y="4"/>
                  <a:pt x="5" y="4"/>
                </a:cubicBezTo>
                <a:cubicBezTo>
                  <a:pt x="3" y="4"/>
                  <a:pt x="3" y="2"/>
                  <a:pt x="3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3" name="Freeform 3869">
            <a:extLst>
              <a:ext uri="{FF2B5EF4-FFF2-40B4-BE49-F238E27FC236}">
                <a16:creationId xmlns:a16="http://schemas.microsoft.com/office/drawing/2014/main" id="{5E17F00F-FE29-3241-815D-0A80DEA27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8350" y="3186113"/>
            <a:ext cx="20638" cy="11112"/>
          </a:xfrm>
          <a:custGeom>
            <a:avLst/>
            <a:gdLst>
              <a:gd name="T0" fmla="*/ 5570837 w 58"/>
              <a:gd name="T1" fmla="*/ 3964302 h 29"/>
              <a:gd name="T2" fmla="*/ 5570837 w 58"/>
              <a:gd name="T3" fmla="*/ 3376898 h 29"/>
              <a:gd name="T4" fmla="*/ 5570837 w 58"/>
              <a:gd name="T5" fmla="*/ 3964302 h 29"/>
              <a:gd name="T6" fmla="*/ 5570837 w 58"/>
              <a:gd name="T7" fmla="*/ 3376898 h 29"/>
              <a:gd name="T8" fmla="*/ 4684826 w 58"/>
              <a:gd name="T9" fmla="*/ 2789495 h 29"/>
              <a:gd name="T10" fmla="*/ 5570837 w 58"/>
              <a:gd name="T11" fmla="*/ 3230143 h 29"/>
              <a:gd name="T12" fmla="*/ 5444518 w 58"/>
              <a:gd name="T13" fmla="*/ 2495985 h 29"/>
              <a:gd name="T14" fmla="*/ 6583878 w 58"/>
              <a:gd name="T15" fmla="*/ 2789495 h 29"/>
              <a:gd name="T16" fmla="*/ 5950861 w 58"/>
              <a:gd name="T17" fmla="*/ 2202475 h 29"/>
              <a:gd name="T18" fmla="*/ 4684826 w 58"/>
              <a:gd name="T19" fmla="*/ 1468317 h 29"/>
              <a:gd name="T20" fmla="*/ 4684826 w 58"/>
              <a:gd name="T21" fmla="*/ 1321562 h 29"/>
              <a:gd name="T22" fmla="*/ 5950861 w 58"/>
              <a:gd name="T23" fmla="*/ 2055337 h 29"/>
              <a:gd name="T24" fmla="*/ 7216895 w 58"/>
              <a:gd name="T25" fmla="*/ 2349230 h 29"/>
              <a:gd name="T26" fmla="*/ 5570837 w 58"/>
              <a:gd name="T27" fmla="*/ 2642740 h 29"/>
              <a:gd name="T28" fmla="*/ 5570837 w 58"/>
              <a:gd name="T29" fmla="*/ 3230143 h 29"/>
              <a:gd name="T30" fmla="*/ 5570837 w 58"/>
              <a:gd name="T31" fmla="*/ 4111057 h 29"/>
              <a:gd name="T32" fmla="*/ 4431477 w 58"/>
              <a:gd name="T33" fmla="*/ 1174423 h 29"/>
              <a:gd name="T34" fmla="*/ 4304802 w 58"/>
              <a:gd name="T35" fmla="*/ 1027668 h 29"/>
              <a:gd name="T36" fmla="*/ 2025726 w 58"/>
              <a:gd name="T37" fmla="*/ 734158 h 29"/>
              <a:gd name="T38" fmla="*/ 2025726 w 58"/>
              <a:gd name="T39" fmla="*/ 587403 h 29"/>
              <a:gd name="T40" fmla="*/ 2785418 w 58"/>
              <a:gd name="T41" fmla="*/ 1027668 h 29"/>
              <a:gd name="T42" fmla="*/ 1392709 w 58"/>
              <a:gd name="T43" fmla="*/ 440648 h 29"/>
              <a:gd name="T44" fmla="*/ 759692 w 58"/>
              <a:gd name="T45" fmla="*/ 146755 h 29"/>
              <a:gd name="T46" fmla="*/ 633017 w 58"/>
              <a:gd name="T47" fmla="*/ 734158 h 29"/>
              <a:gd name="T48" fmla="*/ 1139360 w 58"/>
              <a:gd name="T49" fmla="*/ 1027668 h 29"/>
              <a:gd name="T50" fmla="*/ 1013041 w 58"/>
              <a:gd name="T51" fmla="*/ 1321562 h 29"/>
              <a:gd name="T52" fmla="*/ 253349 w 58"/>
              <a:gd name="T53" fmla="*/ 1321562 h 29"/>
              <a:gd name="T54" fmla="*/ 759692 w 58"/>
              <a:gd name="T55" fmla="*/ 1468317 h 29"/>
              <a:gd name="T56" fmla="*/ 1139360 w 58"/>
              <a:gd name="T57" fmla="*/ 1468317 h 29"/>
              <a:gd name="T58" fmla="*/ 759692 w 58"/>
              <a:gd name="T59" fmla="*/ 1908582 h 29"/>
              <a:gd name="T60" fmla="*/ 1013041 w 58"/>
              <a:gd name="T61" fmla="*/ 1761827 h 29"/>
              <a:gd name="T62" fmla="*/ 633017 w 58"/>
              <a:gd name="T63" fmla="*/ 1468317 h 29"/>
              <a:gd name="T64" fmla="*/ 253349 w 58"/>
              <a:gd name="T65" fmla="*/ 1321562 h 29"/>
              <a:gd name="T66" fmla="*/ 1013041 w 58"/>
              <a:gd name="T67" fmla="*/ 1321562 h 29"/>
              <a:gd name="T68" fmla="*/ 633017 w 58"/>
              <a:gd name="T69" fmla="*/ 880913 h 29"/>
              <a:gd name="T70" fmla="*/ 759692 w 58"/>
              <a:gd name="T71" fmla="*/ 0 h 29"/>
              <a:gd name="T72" fmla="*/ 1519384 w 58"/>
              <a:gd name="T73" fmla="*/ 440648 h 29"/>
              <a:gd name="T74" fmla="*/ 4304802 w 58"/>
              <a:gd name="T75" fmla="*/ 3230143 h 29"/>
              <a:gd name="T76" fmla="*/ 3292117 w 58"/>
              <a:gd name="T77" fmla="*/ 2789495 h 29"/>
              <a:gd name="T78" fmla="*/ 4304802 w 58"/>
              <a:gd name="T79" fmla="*/ 2936250 h 29"/>
              <a:gd name="T80" fmla="*/ 4304802 w 58"/>
              <a:gd name="T81" fmla="*/ 3230143 h 29"/>
              <a:gd name="T82" fmla="*/ 4051453 w 58"/>
              <a:gd name="T83" fmla="*/ 2789495 h 29"/>
              <a:gd name="T84" fmla="*/ 3292117 w 58"/>
              <a:gd name="T85" fmla="*/ 2789495 h 29"/>
              <a:gd name="T86" fmla="*/ 4431477 w 58"/>
              <a:gd name="T87" fmla="*/ 2349230 h 29"/>
              <a:gd name="T88" fmla="*/ 4431477 w 58"/>
              <a:gd name="T89" fmla="*/ 2349230 h 29"/>
              <a:gd name="T90" fmla="*/ 4051453 w 58"/>
              <a:gd name="T91" fmla="*/ 1908582 h 29"/>
              <a:gd name="T92" fmla="*/ 2785418 w 58"/>
              <a:gd name="T93" fmla="*/ 1908582 h 29"/>
              <a:gd name="T94" fmla="*/ 2785418 w 58"/>
              <a:gd name="T95" fmla="*/ 1908582 h 29"/>
              <a:gd name="T96" fmla="*/ 2532425 w 58"/>
              <a:gd name="T97" fmla="*/ 1761827 h 29"/>
              <a:gd name="T98" fmla="*/ 1139360 w 58"/>
              <a:gd name="T99" fmla="*/ 2055337 h 29"/>
              <a:gd name="T100" fmla="*/ 759692 w 58"/>
              <a:gd name="T101" fmla="*/ 2349230 h 29"/>
              <a:gd name="T102" fmla="*/ 633017 w 58"/>
              <a:gd name="T103" fmla="*/ 2055337 h 29"/>
              <a:gd name="T104" fmla="*/ 1013041 w 58"/>
              <a:gd name="T105" fmla="*/ 2055337 h 29"/>
              <a:gd name="T106" fmla="*/ 1899052 w 58"/>
              <a:gd name="T107" fmla="*/ 1908582 h 2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8" h="29">
                <a:moveTo>
                  <a:pt x="44" y="28"/>
                </a:moveTo>
                <a:lnTo>
                  <a:pt x="44" y="27"/>
                </a:lnTo>
                <a:lnTo>
                  <a:pt x="44" y="26"/>
                </a:lnTo>
                <a:lnTo>
                  <a:pt x="44" y="23"/>
                </a:lnTo>
                <a:lnTo>
                  <a:pt x="44" y="26"/>
                </a:lnTo>
                <a:lnTo>
                  <a:pt x="44" y="27"/>
                </a:lnTo>
                <a:lnTo>
                  <a:pt x="44" y="26"/>
                </a:lnTo>
                <a:lnTo>
                  <a:pt x="44" y="23"/>
                </a:lnTo>
                <a:cubicBezTo>
                  <a:pt x="43" y="22"/>
                  <a:pt x="43" y="22"/>
                  <a:pt x="41" y="22"/>
                </a:cubicBezTo>
                <a:cubicBezTo>
                  <a:pt x="40" y="22"/>
                  <a:pt x="38" y="22"/>
                  <a:pt x="37" y="19"/>
                </a:cubicBezTo>
                <a:cubicBezTo>
                  <a:pt x="38" y="20"/>
                  <a:pt x="40" y="22"/>
                  <a:pt x="41" y="22"/>
                </a:cubicBezTo>
                <a:lnTo>
                  <a:pt x="44" y="22"/>
                </a:lnTo>
                <a:lnTo>
                  <a:pt x="41" y="17"/>
                </a:lnTo>
                <a:lnTo>
                  <a:pt x="43" y="17"/>
                </a:lnTo>
                <a:lnTo>
                  <a:pt x="44" y="17"/>
                </a:lnTo>
                <a:cubicBezTo>
                  <a:pt x="47" y="18"/>
                  <a:pt x="49" y="19"/>
                  <a:pt x="52" y="19"/>
                </a:cubicBezTo>
                <a:cubicBezTo>
                  <a:pt x="54" y="19"/>
                  <a:pt x="55" y="17"/>
                  <a:pt x="55" y="17"/>
                </a:cubicBezTo>
                <a:cubicBezTo>
                  <a:pt x="52" y="16"/>
                  <a:pt x="50" y="16"/>
                  <a:pt x="47" y="15"/>
                </a:cubicBezTo>
                <a:cubicBezTo>
                  <a:pt x="44" y="14"/>
                  <a:pt x="43" y="14"/>
                  <a:pt x="40" y="13"/>
                </a:cubicBezTo>
                <a:cubicBezTo>
                  <a:pt x="40" y="13"/>
                  <a:pt x="38" y="10"/>
                  <a:pt x="37" y="10"/>
                </a:cubicBezTo>
                <a:cubicBezTo>
                  <a:pt x="36" y="10"/>
                  <a:pt x="35" y="9"/>
                  <a:pt x="35" y="8"/>
                </a:cubicBezTo>
                <a:cubicBezTo>
                  <a:pt x="36" y="8"/>
                  <a:pt x="36" y="9"/>
                  <a:pt x="37" y="9"/>
                </a:cubicBezTo>
                <a:cubicBezTo>
                  <a:pt x="38" y="10"/>
                  <a:pt x="40" y="12"/>
                  <a:pt x="40" y="13"/>
                </a:cubicBezTo>
                <a:cubicBezTo>
                  <a:pt x="43" y="13"/>
                  <a:pt x="44" y="14"/>
                  <a:pt x="47" y="14"/>
                </a:cubicBezTo>
                <a:cubicBezTo>
                  <a:pt x="51" y="15"/>
                  <a:pt x="52" y="15"/>
                  <a:pt x="55" y="15"/>
                </a:cubicBezTo>
                <a:lnTo>
                  <a:pt x="57" y="16"/>
                </a:lnTo>
                <a:cubicBezTo>
                  <a:pt x="57" y="17"/>
                  <a:pt x="55" y="19"/>
                  <a:pt x="52" y="19"/>
                </a:cubicBezTo>
                <a:cubicBezTo>
                  <a:pt x="49" y="19"/>
                  <a:pt x="47" y="18"/>
                  <a:pt x="44" y="18"/>
                </a:cubicBezTo>
                <a:lnTo>
                  <a:pt x="43" y="17"/>
                </a:lnTo>
                <a:cubicBezTo>
                  <a:pt x="43" y="17"/>
                  <a:pt x="44" y="20"/>
                  <a:pt x="44" y="22"/>
                </a:cubicBezTo>
                <a:lnTo>
                  <a:pt x="46" y="27"/>
                </a:lnTo>
                <a:lnTo>
                  <a:pt x="44" y="28"/>
                </a:lnTo>
                <a:close/>
                <a:moveTo>
                  <a:pt x="34" y="7"/>
                </a:moveTo>
                <a:cubicBezTo>
                  <a:pt x="34" y="7"/>
                  <a:pt x="34" y="8"/>
                  <a:pt x="35" y="8"/>
                </a:cubicBezTo>
                <a:cubicBezTo>
                  <a:pt x="34" y="8"/>
                  <a:pt x="32" y="7"/>
                  <a:pt x="32" y="7"/>
                </a:cubicBezTo>
                <a:lnTo>
                  <a:pt x="34" y="7"/>
                </a:lnTo>
                <a:close/>
                <a:moveTo>
                  <a:pt x="19" y="7"/>
                </a:moveTo>
                <a:cubicBezTo>
                  <a:pt x="16" y="6"/>
                  <a:pt x="16" y="5"/>
                  <a:pt x="16" y="5"/>
                </a:cubicBezTo>
                <a:cubicBezTo>
                  <a:pt x="14" y="5"/>
                  <a:pt x="14" y="4"/>
                  <a:pt x="14" y="3"/>
                </a:cubicBezTo>
                <a:lnTo>
                  <a:pt x="16" y="4"/>
                </a:lnTo>
                <a:cubicBezTo>
                  <a:pt x="16" y="4"/>
                  <a:pt x="16" y="5"/>
                  <a:pt x="19" y="5"/>
                </a:cubicBezTo>
                <a:cubicBezTo>
                  <a:pt x="20" y="6"/>
                  <a:pt x="20" y="7"/>
                  <a:pt x="22" y="7"/>
                </a:cubicBezTo>
                <a:lnTo>
                  <a:pt x="19" y="7"/>
                </a:lnTo>
                <a:close/>
                <a:moveTo>
                  <a:pt x="11" y="3"/>
                </a:moveTo>
                <a:lnTo>
                  <a:pt x="11" y="1"/>
                </a:lnTo>
                <a:lnTo>
                  <a:pt x="6" y="1"/>
                </a:lnTo>
                <a:lnTo>
                  <a:pt x="5" y="3"/>
                </a:lnTo>
                <a:cubicBezTo>
                  <a:pt x="3" y="4"/>
                  <a:pt x="3" y="5"/>
                  <a:pt x="5" y="5"/>
                </a:cubicBezTo>
                <a:lnTo>
                  <a:pt x="8" y="5"/>
                </a:lnTo>
                <a:cubicBezTo>
                  <a:pt x="8" y="6"/>
                  <a:pt x="9" y="7"/>
                  <a:pt x="9" y="7"/>
                </a:cubicBezTo>
                <a:lnTo>
                  <a:pt x="9" y="9"/>
                </a:lnTo>
                <a:lnTo>
                  <a:pt x="8" y="9"/>
                </a:lnTo>
                <a:lnTo>
                  <a:pt x="3" y="9"/>
                </a:lnTo>
                <a:lnTo>
                  <a:pt x="2" y="9"/>
                </a:lnTo>
                <a:cubicBezTo>
                  <a:pt x="2" y="9"/>
                  <a:pt x="4" y="10"/>
                  <a:pt x="5" y="10"/>
                </a:cubicBezTo>
                <a:lnTo>
                  <a:pt x="6" y="10"/>
                </a:lnTo>
                <a:lnTo>
                  <a:pt x="8" y="10"/>
                </a:lnTo>
                <a:lnTo>
                  <a:pt x="9" y="10"/>
                </a:lnTo>
                <a:lnTo>
                  <a:pt x="11" y="12"/>
                </a:lnTo>
                <a:cubicBezTo>
                  <a:pt x="9" y="13"/>
                  <a:pt x="8" y="13"/>
                  <a:pt x="6" y="13"/>
                </a:cubicBezTo>
                <a:cubicBezTo>
                  <a:pt x="8" y="12"/>
                  <a:pt x="9" y="12"/>
                  <a:pt x="11" y="12"/>
                </a:cubicBezTo>
                <a:lnTo>
                  <a:pt x="8" y="12"/>
                </a:lnTo>
                <a:lnTo>
                  <a:pt x="6" y="12"/>
                </a:lnTo>
                <a:lnTo>
                  <a:pt x="5" y="10"/>
                </a:lnTo>
                <a:cubicBezTo>
                  <a:pt x="3" y="10"/>
                  <a:pt x="0" y="10"/>
                  <a:pt x="0" y="9"/>
                </a:cubicBezTo>
                <a:lnTo>
                  <a:pt x="2" y="9"/>
                </a:lnTo>
                <a:lnTo>
                  <a:pt x="2" y="7"/>
                </a:lnTo>
                <a:cubicBezTo>
                  <a:pt x="6" y="9"/>
                  <a:pt x="8" y="9"/>
                  <a:pt x="8" y="9"/>
                </a:cubicBezTo>
                <a:lnTo>
                  <a:pt x="8" y="7"/>
                </a:lnTo>
                <a:cubicBezTo>
                  <a:pt x="8" y="6"/>
                  <a:pt x="6" y="6"/>
                  <a:pt x="5" y="6"/>
                </a:cubicBezTo>
                <a:cubicBezTo>
                  <a:pt x="3" y="5"/>
                  <a:pt x="3" y="4"/>
                  <a:pt x="3" y="3"/>
                </a:cubicBezTo>
                <a:cubicBezTo>
                  <a:pt x="5" y="2"/>
                  <a:pt x="6" y="2"/>
                  <a:pt x="6" y="0"/>
                </a:cubicBezTo>
                <a:lnTo>
                  <a:pt x="11" y="0"/>
                </a:lnTo>
                <a:lnTo>
                  <a:pt x="12" y="3"/>
                </a:lnTo>
                <a:lnTo>
                  <a:pt x="11" y="3"/>
                </a:lnTo>
                <a:close/>
                <a:moveTo>
                  <a:pt x="34" y="22"/>
                </a:moveTo>
                <a:lnTo>
                  <a:pt x="32" y="22"/>
                </a:lnTo>
                <a:lnTo>
                  <a:pt x="26" y="19"/>
                </a:lnTo>
                <a:lnTo>
                  <a:pt x="32" y="20"/>
                </a:lnTo>
                <a:lnTo>
                  <a:pt x="34" y="20"/>
                </a:lnTo>
                <a:lnTo>
                  <a:pt x="35" y="19"/>
                </a:lnTo>
                <a:cubicBezTo>
                  <a:pt x="35" y="20"/>
                  <a:pt x="35" y="21"/>
                  <a:pt x="34" y="22"/>
                </a:cubicBezTo>
                <a:close/>
                <a:moveTo>
                  <a:pt x="28" y="18"/>
                </a:moveTo>
                <a:cubicBezTo>
                  <a:pt x="29" y="19"/>
                  <a:pt x="32" y="19"/>
                  <a:pt x="32" y="19"/>
                </a:cubicBezTo>
                <a:lnTo>
                  <a:pt x="28" y="19"/>
                </a:lnTo>
                <a:lnTo>
                  <a:pt x="26" y="19"/>
                </a:lnTo>
                <a:cubicBezTo>
                  <a:pt x="26" y="18"/>
                  <a:pt x="26" y="18"/>
                  <a:pt x="28" y="18"/>
                </a:cubicBezTo>
                <a:close/>
                <a:moveTo>
                  <a:pt x="35" y="16"/>
                </a:moveTo>
                <a:cubicBezTo>
                  <a:pt x="34" y="14"/>
                  <a:pt x="34" y="13"/>
                  <a:pt x="32" y="13"/>
                </a:cubicBezTo>
                <a:cubicBezTo>
                  <a:pt x="34" y="13"/>
                  <a:pt x="35" y="14"/>
                  <a:pt x="35" y="16"/>
                </a:cubicBezTo>
                <a:close/>
                <a:moveTo>
                  <a:pt x="31" y="12"/>
                </a:moveTo>
                <a:cubicBezTo>
                  <a:pt x="31" y="12"/>
                  <a:pt x="31" y="13"/>
                  <a:pt x="32" y="13"/>
                </a:cubicBezTo>
                <a:cubicBezTo>
                  <a:pt x="31" y="13"/>
                  <a:pt x="31" y="13"/>
                  <a:pt x="31" y="13"/>
                </a:cubicBezTo>
                <a:lnTo>
                  <a:pt x="22" y="13"/>
                </a:lnTo>
                <a:lnTo>
                  <a:pt x="20" y="13"/>
                </a:lnTo>
                <a:lnTo>
                  <a:pt x="22" y="13"/>
                </a:lnTo>
                <a:lnTo>
                  <a:pt x="20" y="13"/>
                </a:lnTo>
                <a:lnTo>
                  <a:pt x="20" y="12"/>
                </a:lnTo>
                <a:lnTo>
                  <a:pt x="31" y="12"/>
                </a:lnTo>
                <a:close/>
                <a:moveTo>
                  <a:pt x="9" y="14"/>
                </a:moveTo>
                <a:lnTo>
                  <a:pt x="8" y="15"/>
                </a:lnTo>
                <a:cubicBezTo>
                  <a:pt x="6" y="15"/>
                  <a:pt x="6" y="16"/>
                  <a:pt x="6" y="16"/>
                </a:cubicBezTo>
                <a:lnTo>
                  <a:pt x="3" y="14"/>
                </a:lnTo>
                <a:lnTo>
                  <a:pt x="5" y="14"/>
                </a:lnTo>
                <a:lnTo>
                  <a:pt x="6" y="15"/>
                </a:lnTo>
                <a:cubicBezTo>
                  <a:pt x="6" y="15"/>
                  <a:pt x="6" y="14"/>
                  <a:pt x="8" y="14"/>
                </a:cubicBezTo>
                <a:cubicBezTo>
                  <a:pt x="8" y="14"/>
                  <a:pt x="9" y="14"/>
                  <a:pt x="9" y="13"/>
                </a:cubicBezTo>
                <a:lnTo>
                  <a:pt x="15" y="13"/>
                </a:lnTo>
                <a:cubicBezTo>
                  <a:pt x="13" y="13"/>
                  <a:pt x="11" y="14"/>
                  <a:pt x="9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4" name="Freeform 3870">
            <a:extLst>
              <a:ext uri="{FF2B5EF4-FFF2-40B4-BE49-F238E27FC236}">
                <a16:creationId xmlns:a16="http://schemas.microsoft.com/office/drawing/2014/main" id="{1207D8B6-7FF9-714F-9D92-2FE80F066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288" y="3190875"/>
            <a:ext cx="6350" cy="1588"/>
          </a:xfrm>
          <a:custGeom>
            <a:avLst/>
            <a:gdLst>
              <a:gd name="T0" fmla="*/ 944959 w 16"/>
              <a:gd name="T1" fmla="*/ 280282 h 6"/>
              <a:gd name="T2" fmla="*/ 315119 w 16"/>
              <a:gd name="T3" fmla="*/ 70137 h 6"/>
              <a:gd name="T4" fmla="*/ 0 w 16"/>
              <a:gd name="T5" fmla="*/ 0 h 6"/>
              <a:gd name="T6" fmla="*/ 1732756 w 16"/>
              <a:gd name="T7" fmla="*/ 0 h 6"/>
              <a:gd name="T8" fmla="*/ 2362597 w 16"/>
              <a:gd name="T9" fmla="*/ 350154 h 6"/>
              <a:gd name="T10" fmla="*/ 1890316 w 16"/>
              <a:gd name="T11" fmla="*/ 350154 h 6"/>
              <a:gd name="T12" fmla="*/ 944959 w 16"/>
              <a:gd name="T13" fmla="*/ 280282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">
                <a:moveTo>
                  <a:pt x="6" y="4"/>
                </a:moveTo>
                <a:cubicBezTo>
                  <a:pt x="6" y="4"/>
                  <a:pt x="5" y="3"/>
                  <a:pt x="2" y="1"/>
                </a:cubicBezTo>
                <a:lnTo>
                  <a:pt x="0" y="0"/>
                </a:lnTo>
                <a:lnTo>
                  <a:pt x="11" y="0"/>
                </a:lnTo>
                <a:cubicBezTo>
                  <a:pt x="14" y="0"/>
                  <a:pt x="15" y="2"/>
                  <a:pt x="15" y="5"/>
                </a:cubicBezTo>
                <a:lnTo>
                  <a:pt x="12" y="5"/>
                </a:lnTo>
                <a:cubicBezTo>
                  <a:pt x="9" y="5"/>
                  <a:pt x="8" y="5"/>
                  <a:pt x="6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5" name="Freeform 3871">
            <a:extLst>
              <a:ext uri="{FF2B5EF4-FFF2-40B4-BE49-F238E27FC236}">
                <a16:creationId xmlns:a16="http://schemas.microsoft.com/office/drawing/2014/main" id="{52A8556E-DD15-3C4C-B3A0-F626C9F85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288" y="3190875"/>
            <a:ext cx="6350" cy="1588"/>
          </a:xfrm>
          <a:custGeom>
            <a:avLst/>
            <a:gdLst>
              <a:gd name="T0" fmla="*/ 944959 w 16"/>
              <a:gd name="T1" fmla="*/ 280282 h 6"/>
              <a:gd name="T2" fmla="*/ 0 w 16"/>
              <a:gd name="T3" fmla="*/ 140009 h 6"/>
              <a:gd name="T4" fmla="*/ 0 w 16"/>
              <a:gd name="T5" fmla="*/ 0 h 6"/>
              <a:gd name="T6" fmla="*/ 315119 w 16"/>
              <a:gd name="T7" fmla="*/ 70137 h 6"/>
              <a:gd name="T8" fmla="*/ 944959 w 16"/>
              <a:gd name="T9" fmla="*/ 280282 h 6"/>
              <a:gd name="T10" fmla="*/ 1890316 w 16"/>
              <a:gd name="T11" fmla="*/ 350154 h 6"/>
              <a:gd name="T12" fmla="*/ 944959 w 16"/>
              <a:gd name="T13" fmla="*/ 280282 h 6"/>
              <a:gd name="T14" fmla="*/ 2362597 w 16"/>
              <a:gd name="T15" fmla="*/ 280282 h 6"/>
              <a:gd name="T16" fmla="*/ 1732756 w 16"/>
              <a:gd name="T17" fmla="*/ 0 h 6"/>
              <a:gd name="T18" fmla="*/ 2362597 w 16"/>
              <a:gd name="T19" fmla="*/ 280282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6">
                <a:moveTo>
                  <a:pt x="6" y="4"/>
                </a:moveTo>
                <a:cubicBezTo>
                  <a:pt x="5" y="4"/>
                  <a:pt x="3" y="3"/>
                  <a:pt x="0" y="2"/>
                </a:cubicBezTo>
                <a:lnTo>
                  <a:pt x="0" y="0"/>
                </a:lnTo>
                <a:lnTo>
                  <a:pt x="2" y="1"/>
                </a:lnTo>
                <a:cubicBezTo>
                  <a:pt x="5" y="2"/>
                  <a:pt x="5" y="3"/>
                  <a:pt x="6" y="4"/>
                </a:cubicBezTo>
                <a:cubicBezTo>
                  <a:pt x="8" y="4"/>
                  <a:pt x="9" y="4"/>
                  <a:pt x="12" y="5"/>
                </a:cubicBezTo>
                <a:cubicBezTo>
                  <a:pt x="9" y="5"/>
                  <a:pt x="8" y="5"/>
                  <a:pt x="6" y="4"/>
                </a:cubicBezTo>
                <a:close/>
                <a:moveTo>
                  <a:pt x="15" y="4"/>
                </a:moveTo>
                <a:cubicBezTo>
                  <a:pt x="14" y="2"/>
                  <a:pt x="14" y="0"/>
                  <a:pt x="11" y="0"/>
                </a:cubicBezTo>
                <a:cubicBezTo>
                  <a:pt x="14" y="0"/>
                  <a:pt x="15" y="2"/>
                  <a:pt x="1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6" name="Freeform 3872">
            <a:extLst>
              <a:ext uri="{FF2B5EF4-FFF2-40B4-BE49-F238E27FC236}">
                <a16:creationId xmlns:a16="http://schemas.microsoft.com/office/drawing/2014/main" id="{81ED662F-F4FC-5B44-833F-F8E2FDD29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3160713"/>
            <a:ext cx="26987" cy="38100"/>
          </a:xfrm>
          <a:custGeom>
            <a:avLst/>
            <a:gdLst>
              <a:gd name="T0" fmla="*/ 2330597 w 75"/>
              <a:gd name="T1" fmla="*/ 13693140 h 105"/>
              <a:gd name="T2" fmla="*/ 0 w 75"/>
              <a:gd name="T3" fmla="*/ 4476569 h 105"/>
              <a:gd name="T4" fmla="*/ 3495716 w 75"/>
              <a:gd name="T5" fmla="*/ 0 h 105"/>
              <a:gd name="T6" fmla="*/ 8804239 w 75"/>
              <a:gd name="T7" fmla="*/ 3028406 h 105"/>
              <a:gd name="T8" fmla="*/ 9581105 w 75"/>
              <a:gd name="T9" fmla="*/ 12771483 h 105"/>
              <a:gd name="T10" fmla="*/ 2330597 w 75"/>
              <a:gd name="T11" fmla="*/ 1369314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05">
                <a:moveTo>
                  <a:pt x="18" y="104"/>
                </a:moveTo>
                <a:lnTo>
                  <a:pt x="0" y="34"/>
                </a:lnTo>
                <a:lnTo>
                  <a:pt x="27" y="0"/>
                </a:lnTo>
                <a:lnTo>
                  <a:pt x="68" y="23"/>
                </a:lnTo>
                <a:lnTo>
                  <a:pt x="74" y="97"/>
                </a:lnTo>
                <a:cubicBezTo>
                  <a:pt x="55" y="98"/>
                  <a:pt x="41" y="100"/>
                  <a:pt x="18" y="104"/>
                </a:cubicBezTo>
              </a:path>
            </a:pathLst>
          </a:custGeom>
          <a:solidFill>
            <a:srgbClr val="1E27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7" name="Freeform 3873">
            <a:extLst>
              <a:ext uri="{FF2B5EF4-FFF2-40B4-BE49-F238E27FC236}">
                <a16:creationId xmlns:a16="http://schemas.microsoft.com/office/drawing/2014/main" id="{0244CE1E-87DB-E34E-AC9B-BBD605159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3160713"/>
            <a:ext cx="26987" cy="38100"/>
          </a:xfrm>
          <a:custGeom>
            <a:avLst/>
            <a:gdLst>
              <a:gd name="T0" fmla="*/ 3495716 w 75"/>
              <a:gd name="T1" fmla="*/ 0 h 104"/>
              <a:gd name="T2" fmla="*/ 8804239 w 75"/>
              <a:gd name="T3" fmla="*/ 3086833 h 104"/>
              <a:gd name="T4" fmla="*/ 9581105 w 75"/>
              <a:gd name="T5" fmla="*/ 12615863 h 104"/>
              <a:gd name="T6" fmla="*/ 8674701 w 75"/>
              <a:gd name="T7" fmla="*/ 3220915 h 104"/>
              <a:gd name="T8" fmla="*/ 3495716 w 75"/>
              <a:gd name="T9" fmla="*/ 134083 h 104"/>
              <a:gd name="T10" fmla="*/ 0 w 75"/>
              <a:gd name="T11" fmla="*/ 4697290 h 104"/>
              <a:gd name="T12" fmla="*/ 3495716 w 75"/>
              <a:gd name="T13" fmla="*/ 0 h 104"/>
              <a:gd name="T14" fmla="*/ 9581105 w 75"/>
              <a:gd name="T15" fmla="*/ 13152560 h 104"/>
              <a:gd name="T16" fmla="*/ 3366178 w 75"/>
              <a:gd name="T17" fmla="*/ 13823706 h 104"/>
              <a:gd name="T18" fmla="*/ 9581105 w 75"/>
              <a:gd name="T19" fmla="*/ 13018477 h 104"/>
              <a:gd name="T20" fmla="*/ 9581105 w 75"/>
              <a:gd name="T21" fmla="*/ 1315256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104">
                <a:moveTo>
                  <a:pt x="27" y="0"/>
                </a:moveTo>
                <a:lnTo>
                  <a:pt x="68" y="23"/>
                </a:lnTo>
                <a:lnTo>
                  <a:pt x="74" y="94"/>
                </a:lnTo>
                <a:lnTo>
                  <a:pt x="67" y="24"/>
                </a:lnTo>
                <a:lnTo>
                  <a:pt x="27" y="1"/>
                </a:lnTo>
                <a:lnTo>
                  <a:pt x="0" y="35"/>
                </a:lnTo>
                <a:lnTo>
                  <a:pt x="27" y="0"/>
                </a:lnTo>
                <a:close/>
                <a:moveTo>
                  <a:pt x="74" y="98"/>
                </a:moveTo>
                <a:cubicBezTo>
                  <a:pt x="57" y="99"/>
                  <a:pt x="45" y="100"/>
                  <a:pt x="26" y="103"/>
                </a:cubicBezTo>
                <a:cubicBezTo>
                  <a:pt x="45" y="100"/>
                  <a:pt x="57" y="98"/>
                  <a:pt x="74" y="97"/>
                </a:cubicBezTo>
                <a:lnTo>
                  <a:pt x="74" y="98"/>
                </a:lnTo>
                <a:close/>
              </a:path>
            </a:pathLst>
          </a:custGeom>
          <a:solidFill>
            <a:srgbClr val="16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8" name="Freeform 3874">
            <a:extLst>
              <a:ext uri="{FF2B5EF4-FFF2-40B4-BE49-F238E27FC236}">
                <a16:creationId xmlns:a16="http://schemas.microsoft.com/office/drawing/2014/main" id="{0C382D59-D086-3B46-BA8A-62EF435B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0" y="3173413"/>
            <a:ext cx="11113" cy="11112"/>
          </a:xfrm>
          <a:custGeom>
            <a:avLst/>
            <a:gdLst>
              <a:gd name="T0" fmla="*/ 0 w 32"/>
              <a:gd name="T1" fmla="*/ 1615072 h 29"/>
              <a:gd name="T2" fmla="*/ 1326614 w 32"/>
              <a:gd name="T3" fmla="*/ 1027668 h 29"/>
              <a:gd name="T4" fmla="*/ 1326614 w 32"/>
              <a:gd name="T5" fmla="*/ 0 h 29"/>
              <a:gd name="T6" fmla="*/ 2291362 w 32"/>
              <a:gd name="T7" fmla="*/ 734158 h 29"/>
              <a:gd name="T8" fmla="*/ 3135602 w 32"/>
              <a:gd name="T9" fmla="*/ 293510 h 29"/>
              <a:gd name="T10" fmla="*/ 3015096 w 32"/>
              <a:gd name="T11" fmla="*/ 1615072 h 29"/>
              <a:gd name="T12" fmla="*/ 3738830 w 32"/>
              <a:gd name="T13" fmla="*/ 2495985 h 29"/>
              <a:gd name="T14" fmla="*/ 2773735 w 32"/>
              <a:gd name="T15" fmla="*/ 2936250 h 29"/>
              <a:gd name="T16" fmla="*/ 2773735 w 32"/>
              <a:gd name="T17" fmla="*/ 4111057 h 29"/>
              <a:gd name="T18" fmla="*/ 1929842 w 32"/>
              <a:gd name="T19" fmla="*/ 3376898 h 29"/>
              <a:gd name="T20" fmla="*/ 723734 w 32"/>
              <a:gd name="T21" fmla="*/ 3817164 h 29"/>
              <a:gd name="T22" fmla="*/ 723734 w 32"/>
              <a:gd name="T23" fmla="*/ 2495985 h 29"/>
              <a:gd name="T24" fmla="*/ 0 w 32"/>
              <a:gd name="T25" fmla="*/ 1615072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29">
                <a:moveTo>
                  <a:pt x="0" y="11"/>
                </a:moveTo>
                <a:lnTo>
                  <a:pt x="11" y="7"/>
                </a:lnTo>
                <a:lnTo>
                  <a:pt x="11" y="0"/>
                </a:lnTo>
                <a:lnTo>
                  <a:pt x="19" y="5"/>
                </a:lnTo>
                <a:lnTo>
                  <a:pt x="26" y="2"/>
                </a:lnTo>
                <a:lnTo>
                  <a:pt x="25" y="11"/>
                </a:lnTo>
                <a:lnTo>
                  <a:pt x="31" y="17"/>
                </a:lnTo>
                <a:lnTo>
                  <a:pt x="23" y="20"/>
                </a:lnTo>
                <a:lnTo>
                  <a:pt x="23" y="28"/>
                </a:lnTo>
                <a:lnTo>
                  <a:pt x="16" y="23"/>
                </a:lnTo>
                <a:lnTo>
                  <a:pt x="6" y="26"/>
                </a:lnTo>
                <a:lnTo>
                  <a:pt x="6" y="17"/>
                </a:lnTo>
                <a:lnTo>
                  <a:pt x="0" y="11"/>
                </a:ln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29" name="Freeform 3875">
            <a:extLst>
              <a:ext uri="{FF2B5EF4-FFF2-40B4-BE49-F238E27FC236}">
                <a16:creationId xmlns:a16="http://schemas.microsoft.com/office/drawing/2014/main" id="{3D876BFF-427D-7E45-B4C6-899C195FF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0" y="3173413"/>
            <a:ext cx="9525" cy="11112"/>
          </a:xfrm>
          <a:custGeom>
            <a:avLst/>
            <a:gdLst>
              <a:gd name="T0" fmla="*/ 2862439 w 27"/>
              <a:gd name="T1" fmla="*/ 3978837 h 30"/>
              <a:gd name="T2" fmla="*/ 1991078 w 27"/>
              <a:gd name="T3" fmla="*/ 3155438 h 30"/>
              <a:gd name="T4" fmla="*/ 871008 w 27"/>
              <a:gd name="T5" fmla="*/ 3566952 h 30"/>
              <a:gd name="T6" fmla="*/ 1991078 w 27"/>
              <a:gd name="T7" fmla="*/ 3018390 h 30"/>
              <a:gd name="T8" fmla="*/ 2862439 w 27"/>
              <a:gd name="T9" fmla="*/ 3704370 h 30"/>
              <a:gd name="T10" fmla="*/ 2862439 w 27"/>
              <a:gd name="T11" fmla="*/ 3978837 h 30"/>
              <a:gd name="T12" fmla="*/ 0 w 27"/>
              <a:gd name="T13" fmla="*/ 1509010 h 30"/>
              <a:gd name="T14" fmla="*/ 1369131 w 27"/>
              <a:gd name="T15" fmla="*/ 960447 h 30"/>
              <a:gd name="T16" fmla="*/ 1369131 w 27"/>
              <a:gd name="T17" fmla="*/ 1097495 h 30"/>
              <a:gd name="T18" fmla="*/ 0 w 27"/>
              <a:gd name="T19" fmla="*/ 1509010 h 30"/>
              <a:gd name="T20" fmla="*/ 1369131 w 27"/>
              <a:gd name="T21" fmla="*/ 0 h 30"/>
              <a:gd name="T22" fmla="*/ 2364669 w 27"/>
              <a:gd name="T23" fmla="*/ 685981 h 30"/>
              <a:gd name="T24" fmla="*/ 3235678 w 27"/>
              <a:gd name="T25" fmla="*/ 137048 h 30"/>
              <a:gd name="T26" fmla="*/ 2364669 w 27"/>
              <a:gd name="T27" fmla="*/ 823029 h 30"/>
              <a:gd name="T28" fmla="*/ 1369131 w 27"/>
              <a:gd name="T29" fmla="*/ 137048 h 30"/>
              <a:gd name="T30" fmla="*/ 1369131 w 27"/>
              <a:gd name="T31" fmla="*/ 0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0">
                <a:moveTo>
                  <a:pt x="23" y="29"/>
                </a:moveTo>
                <a:lnTo>
                  <a:pt x="16" y="23"/>
                </a:lnTo>
                <a:lnTo>
                  <a:pt x="7" y="26"/>
                </a:lnTo>
                <a:lnTo>
                  <a:pt x="16" y="22"/>
                </a:lnTo>
                <a:lnTo>
                  <a:pt x="23" y="27"/>
                </a:lnTo>
                <a:lnTo>
                  <a:pt x="23" y="29"/>
                </a:lnTo>
                <a:close/>
                <a:moveTo>
                  <a:pt x="0" y="11"/>
                </a:moveTo>
                <a:lnTo>
                  <a:pt x="11" y="7"/>
                </a:lnTo>
                <a:lnTo>
                  <a:pt x="11" y="8"/>
                </a:lnTo>
                <a:lnTo>
                  <a:pt x="0" y="11"/>
                </a:lnTo>
                <a:close/>
                <a:moveTo>
                  <a:pt x="11" y="0"/>
                </a:moveTo>
                <a:lnTo>
                  <a:pt x="19" y="5"/>
                </a:lnTo>
                <a:lnTo>
                  <a:pt x="26" y="1"/>
                </a:lnTo>
                <a:lnTo>
                  <a:pt x="19" y="6"/>
                </a:lnTo>
                <a:cubicBezTo>
                  <a:pt x="17" y="5"/>
                  <a:pt x="11" y="1"/>
                  <a:pt x="11" y="1"/>
                </a:cubicBezTo>
                <a:lnTo>
                  <a:pt x="11" y="0"/>
                </a:lnTo>
                <a:close/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0" name="Freeform 3876">
            <a:extLst>
              <a:ext uri="{FF2B5EF4-FFF2-40B4-BE49-F238E27FC236}">
                <a16:creationId xmlns:a16="http://schemas.microsoft.com/office/drawing/2014/main" id="{CB003FD8-BFC4-2A41-9B61-541909FFC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0" y="3176588"/>
            <a:ext cx="11113" cy="6350"/>
          </a:xfrm>
          <a:custGeom>
            <a:avLst/>
            <a:gdLst>
              <a:gd name="T0" fmla="*/ 0 w 32"/>
              <a:gd name="T1" fmla="*/ 0 h 18"/>
              <a:gd name="T2" fmla="*/ 3738830 w 32"/>
              <a:gd name="T3" fmla="*/ 746831 h 18"/>
              <a:gd name="T4" fmla="*/ 2773735 w 32"/>
              <a:gd name="T5" fmla="*/ 1120069 h 18"/>
              <a:gd name="T6" fmla="*/ 2050349 w 32"/>
              <a:gd name="T7" fmla="*/ 497769 h 18"/>
              <a:gd name="T8" fmla="*/ 2773735 w 32"/>
              <a:gd name="T9" fmla="*/ 2115608 h 18"/>
              <a:gd name="T10" fmla="*/ 1929842 w 32"/>
              <a:gd name="T11" fmla="*/ 1493308 h 18"/>
              <a:gd name="T12" fmla="*/ 1929842 w 32"/>
              <a:gd name="T13" fmla="*/ 497769 h 18"/>
              <a:gd name="T14" fmla="*/ 723734 w 32"/>
              <a:gd name="T15" fmla="*/ 1866900 h 18"/>
              <a:gd name="T16" fmla="*/ 723734 w 32"/>
              <a:gd name="T17" fmla="*/ 746831 h 18"/>
              <a:gd name="T18" fmla="*/ 0 w 32"/>
              <a:gd name="T19" fmla="*/ 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8">
                <a:moveTo>
                  <a:pt x="0" y="0"/>
                </a:moveTo>
                <a:lnTo>
                  <a:pt x="31" y="6"/>
                </a:lnTo>
                <a:lnTo>
                  <a:pt x="23" y="9"/>
                </a:lnTo>
                <a:lnTo>
                  <a:pt x="17" y="4"/>
                </a:lnTo>
                <a:lnTo>
                  <a:pt x="23" y="17"/>
                </a:lnTo>
                <a:cubicBezTo>
                  <a:pt x="22" y="16"/>
                  <a:pt x="16" y="12"/>
                  <a:pt x="16" y="12"/>
                </a:cubicBezTo>
                <a:lnTo>
                  <a:pt x="16" y="4"/>
                </a:lnTo>
                <a:lnTo>
                  <a:pt x="6" y="15"/>
                </a:lnTo>
                <a:lnTo>
                  <a:pt x="6" y="6"/>
                </a:lnTo>
                <a:lnTo>
                  <a:pt x="0" y="0"/>
                </a:lnTo>
              </a:path>
            </a:pathLst>
          </a:custGeom>
          <a:solidFill>
            <a:srgbClr val="F4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1" name="Freeform 3877">
            <a:extLst>
              <a:ext uri="{FF2B5EF4-FFF2-40B4-BE49-F238E27FC236}">
                <a16:creationId xmlns:a16="http://schemas.microsoft.com/office/drawing/2014/main" id="{9D91F581-ED16-6648-A98C-9979241D5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3173413"/>
            <a:ext cx="3175" cy="4762"/>
          </a:xfrm>
          <a:custGeom>
            <a:avLst/>
            <a:gdLst>
              <a:gd name="T0" fmla="*/ 0 w 7"/>
              <a:gd name="T1" fmla="*/ 705411 h 15"/>
              <a:gd name="T2" fmla="*/ 0 w 7"/>
              <a:gd name="T3" fmla="*/ 0 h 15"/>
              <a:gd name="T4" fmla="*/ 1234168 w 7"/>
              <a:gd name="T5" fmla="*/ 1411139 h 15"/>
              <a:gd name="T6" fmla="*/ 0 w 7"/>
              <a:gd name="T7" fmla="*/ 705411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5">
                <a:moveTo>
                  <a:pt x="0" y="7"/>
                </a:moveTo>
                <a:lnTo>
                  <a:pt x="0" y="0"/>
                </a:lnTo>
                <a:lnTo>
                  <a:pt x="6" y="14"/>
                </a:lnTo>
                <a:lnTo>
                  <a:pt x="0" y="7"/>
                </a:lnTo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2" name="Freeform 3878">
            <a:extLst>
              <a:ext uri="{FF2B5EF4-FFF2-40B4-BE49-F238E27FC236}">
                <a16:creationId xmlns:a16="http://schemas.microsoft.com/office/drawing/2014/main" id="{5294DC57-38F8-414A-B462-7505A60A3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3173413"/>
            <a:ext cx="3175" cy="4762"/>
          </a:xfrm>
          <a:custGeom>
            <a:avLst/>
            <a:gdLst>
              <a:gd name="T0" fmla="*/ 249959 w 11"/>
              <a:gd name="T1" fmla="*/ 536641 h 13"/>
              <a:gd name="T2" fmla="*/ 833005 w 11"/>
              <a:gd name="T3" fmla="*/ 0 h 13"/>
              <a:gd name="T4" fmla="*/ 83416 w 11"/>
              <a:gd name="T5" fmla="*/ 1610289 h 13"/>
              <a:gd name="T6" fmla="*/ 249959 w 11"/>
              <a:gd name="T7" fmla="*/ 536641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3">
                <a:moveTo>
                  <a:pt x="3" y="4"/>
                </a:moveTo>
                <a:lnTo>
                  <a:pt x="10" y="0"/>
                </a:lnTo>
                <a:lnTo>
                  <a:pt x="1" y="12"/>
                </a:lnTo>
                <a:cubicBezTo>
                  <a:pt x="0" y="12"/>
                  <a:pt x="3" y="4"/>
                  <a:pt x="3" y="4"/>
                </a:cubicBezTo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3" name="Freeform 3879">
            <a:extLst>
              <a:ext uri="{FF2B5EF4-FFF2-40B4-BE49-F238E27FC236}">
                <a16:creationId xmlns:a16="http://schemas.microsoft.com/office/drawing/2014/main" id="{617F4CDF-5C92-C343-B0FE-CEB8E3A81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3171825"/>
            <a:ext cx="11113" cy="11113"/>
          </a:xfrm>
          <a:custGeom>
            <a:avLst/>
            <a:gdLst>
              <a:gd name="T0" fmla="*/ 771099 w 31"/>
              <a:gd name="T1" fmla="*/ 411551 h 30"/>
              <a:gd name="T2" fmla="*/ 1927568 w 31"/>
              <a:gd name="T3" fmla="*/ 686043 h 30"/>
              <a:gd name="T4" fmla="*/ 2441634 w 31"/>
              <a:gd name="T5" fmla="*/ 0 h 30"/>
              <a:gd name="T6" fmla="*/ 2827362 w 31"/>
              <a:gd name="T7" fmla="*/ 1097594 h 30"/>
              <a:gd name="T8" fmla="*/ 3855494 w 31"/>
              <a:gd name="T9" fmla="*/ 1372085 h 30"/>
              <a:gd name="T10" fmla="*/ 3084395 w 31"/>
              <a:gd name="T11" fmla="*/ 2332619 h 30"/>
              <a:gd name="T12" fmla="*/ 3084395 w 31"/>
              <a:gd name="T13" fmla="*/ 3430583 h 30"/>
              <a:gd name="T14" fmla="*/ 2056263 w 31"/>
              <a:gd name="T15" fmla="*/ 3156092 h 30"/>
              <a:gd name="T16" fmla="*/ 1285165 w 31"/>
              <a:gd name="T17" fmla="*/ 3979565 h 30"/>
              <a:gd name="T18" fmla="*/ 1156469 w 31"/>
              <a:gd name="T19" fmla="*/ 2744541 h 30"/>
              <a:gd name="T20" fmla="*/ 0 w 31"/>
              <a:gd name="T21" fmla="*/ 2470049 h 30"/>
              <a:gd name="T22" fmla="*/ 899436 w 31"/>
              <a:gd name="T23" fmla="*/ 1372085 h 30"/>
              <a:gd name="T24" fmla="*/ 771099 w 31"/>
              <a:gd name="T25" fmla="*/ 411551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30">
                <a:moveTo>
                  <a:pt x="6" y="3"/>
                </a:moveTo>
                <a:lnTo>
                  <a:pt x="15" y="5"/>
                </a:lnTo>
                <a:lnTo>
                  <a:pt x="19" y="0"/>
                </a:lnTo>
                <a:lnTo>
                  <a:pt x="22" y="8"/>
                </a:lnTo>
                <a:lnTo>
                  <a:pt x="30" y="10"/>
                </a:lnTo>
                <a:lnTo>
                  <a:pt x="24" y="17"/>
                </a:lnTo>
                <a:lnTo>
                  <a:pt x="24" y="25"/>
                </a:lnTo>
                <a:lnTo>
                  <a:pt x="16" y="23"/>
                </a:lnTo>
                <a:lnTo>
                  <a:pt x="10" y="29"/>
                </a:lnTo>
                <a:lnTo>
                  <a:pt x="9" y="20"/>
                </a:lnTo>
                <a:lnTo>
                  <a:pt x="0" y="18"/>
                </a:lnTo>
                <a:lnTo>
                  <a:pt x="7" y="10"/>
                </a:lnTo>
                <a:lnTo>
                  <a:pt x="6" y="3"/>
                </a:lnTo>
              </a:path>
            </a:pathLst>
          </a:custGeom>
          <a:solidFill>
            <a:srgbClr val="FBFC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4" name="Freeform 3880">
            <a:extLst>
              <a:ext uri="{FF2B5EF4-FFF2-40B4-BE49-F238E27FC236}">
                <a16:creationId xmlns:a16="http://schemas.microsoft.com/office/drawing/2014/main" id="{4D4904B7-74A4-054B-BC1D-E965284F6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3171825"/>
            <a:ext cx="11113" cy="11113"/>
          </a:xfrm>
          <a:custGeom>
            <a:avLst/>
            <a:gdLst>
              <a:gd name="T0" fmla="*/ 1285165 w 31"/>
              <a:gd name="T1" fmla="*/ 3979565 h 30"/>
              <a:gd name="T2" fmla="*/ 1156469 w 31"/>
              <a:gd name="T3" fmla="*/ 2744541 h 30"/>
              <a:gd name="T4" fmla="*/ 1285165 w 31"/>
              <a:gd name="T5" fmla="*/ 3842135 h 30"/>
              <a:gd name="T6" fmla="*/ 2056263 w 31"/>
              <a:gd name="T7" fmla="*/ 3156092 h 30"/>
              <a:gd name="T8" fmla="*/ 1285165 w 31"/>
              <a:gd name="T9" fmla="*/ 3979565 h 30"/>
              <a:gd name="T10" fmla="*/ 0 w 31"/>
              <a:gd name="T11" fmla="*/ 2470049 h 30"/>
              <a:gd name="T12" fmla="*/ 899436 w 31"/>
              <a:gd name="T13" fmla="*/ 1372085 h 30"/>
              <a:gd name="T14" fmla="*/ 899436 w 31"/>
              <a:gd name="T15" fmla="*/ 1509516 h 30"/>
              <a:gd name="T16" fmla="*/ 0 w 31"/>
              <a:gd name="T17" fmla="*/ 2470049 h 30"/>
              <a:gd name="T18" fmla="*/ 899436 w 31"/>
              <a:gd name="T19" fmla="*/ 1372085 h 30"/>
              <a:gd name="T20" fmla="*/ 899436 w 31"/>
              <a:gd name="T21" fmla="*/ 1372085 h 30"/>
              <a:gd name="T22" fmla="*/ 771099 w 31"/>
              <a:gd name="T23" fmla="*/ 411551 h 30"/>
              <a:gd name="T24" fmla="*/ 899436 w 31"/>
              <a:gd name="T25" fmla="*/ 1372085 h 30"/>
              <a:gd name="T26" fmla="*/ 2827362 w 31"/>
              <a:gd name="T27" fmla="*/ 1097594 h 30"/>
              <a:gd name="T28" fmla="*/ 3855494 w 31"/>
              <a:gd name="T29" fmla="*/ 1372085 h 30"/>
              <a:gd name="T30" fmla="*/ 3855494 w 31"/>
              <a:gd name="T31" fmla="*/ 1509516 h 30"/>
              <a:gd name="T32" fmla="*/ 2698667 w 31"/>
              <a:gd name="T33" fmla="*/ 1097594 h 30"/>
              <a:gd name="T34" fmla="*/ 2441634 w 31"/>
              <a:gd name="T35" fmla="*/ 0 h 30"/>
              <a:gd name="T36" fmla="*/ 2827362 w 31"/>
              <a:gd name="T37" fmla="*/ 1097594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1" h="30">
                <a:moveTo>
                  <a:pt x="10" y="29"/>
                </a:moveTo>
                <a:lnTo>
                  <a:pt x="9" y="20"/>
                </a:lnTo>
                <a:lnTo>
                  <a:pt x="10" y="28"/>
                </a:lnTo>
                <a:lnTo>
                  <a:pt x="16" y="23"/>
                </a:lnTo>
                <a:lnTo>
                  <a:pt x="10" y="29"/>
                </a:lnTo>
                <a:close/>
                <a:moveTo>
                  <a:pt x="0" y="18"/>
                </a:moveTo>
                <a:lnTo>
                  <a:pt x="7" y="10"/>
                </a:lnTo>
                <a:lnTo>
                  <a:pt x="7" y="11"/>
                </a:lnTo>
                <a:lnTo>
                  <a:pt x="0" y="18"/>
                </a:lnTo>
                <a:close/>
                <a:moveTo>
                  <a:pt x="7" y="10"/>
                </a:moveTo>
                <a:lnTo>
                  <a:pt x="7" y="10"/>
                </a:lnTo>
                <a:lnTo>
                  <a:pt x="6" y="3"/>
                </a:lnTo>
                <a:lnTo>
                  <a:pt x="7" y="10"/>
                </a:lnTo>
                <a:close/>
                <a:moveTo>
                  <a:pt x="22" y="8"/>
                </a:moveTo>
                <a:lnTo>
                  <a:pt x="30" y="10"/>
                </a:lnTo>
                <a:lnTo>
                  <a:pt x="30" y="11"/>
                </a:lnTo>
                <a:lnTo>
                  <a:pt x="21" y="8"/>
                </a:lnTo>
                <a:lnTo>
                  <a:pt x="19" y="0"/>
                </a:lnTo>
                <a:lnTo>
                  <a:pt x="22" y="8"/>
                </a:lnTo>
                <a:close/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5" name="Freeform 3881">
            <a:extLst>
              <a:ext uri="{FF2B5EF4-FFF2-40B4-BE49-F238E27FC236}">
                <a16:creationId xmlns:a16="http://schemas.microsoft.com/office/drawing/2014/main" id="{E6B93A0B-4B48-0A47-B426-821F4C08E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3173413"/>
            <a:ext cx="9525" cy="9525"/>
          </a:xfrm>
          <a:custGeom>
            <a:avLst/>
            <a:gdLst>
              <a:gd name="T0" fmla="*/ 870966 w 25"/>
              <a:gd name="T1" fmla="*/ 0 h 26"/>
              <a:gd name="T2" fmla="*/ 2177415 w 25"/>
              <a:gd name="T3" fmla="*/ 1476375 h 26"/>
              <a:gd name="T4" fmla="*/ 0 w 25"/>
              <a:gd name="T5" fmla="*/ 2013072 h 26"/>
              <a:gd name="T6" fmla="*/ 1016127 w 25"/>
              <a:gd name="T7" fmla="*/ 939312 h 26"/>
              <a:gd name="T8" fmla="*/ 870966 w 25"/>
              <a:gd name="T9" fmla="*/ 0 h 26"/>
              <a:gd name="T10" fmla="*/ 2177415 w 25"/>
              <a:gd name="T11" fmla="*/ 1476375 h 26"/>
              <a:gd name="T12" fmla="*/ 1451610 w 25"/>
              <a:gd name="T13" fmla="*/ 3355364 h 26"/>
              <a:gd name="T14" fmla="*/ 1306449 w 25"/>
              <a:gd name="T15" fmla="*/ 2281604 h 26"/>
              <a:gd name="T16" fmla="*/ 2177415 w 25"/>
              <a:gd name="T17" fmla="*/ 1476375 h 26"/>
              <a:gd name="T18" fmla="*/ 3483864 w 25"/>
              <a:gd name="T19" fmla="*/ 2952750 h 26"/>
              <a:gd name="T20" fmla="*/ 2322576 w 25"/>
              <a:gd name="T21" fmla="*/ 2684218 h 26"/>
              <a:gd name="T22" fmla="*/ 2177415 w 25"/>
              <a:gd name="T23" fmla="*/ 1476375 h 26"/>
              <a:gd name="T24" fmla="*/ 3483864 w 25"/>
              <a:gd name="T25" fmla="*/ 295275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26">
                <a:moveTo>
                  <a:pt x="6" y="0"/>
                </a:moveTo>
                <a:lnTo>
                  <a:pt x="15" y="11"/>
                </a:lnTo>
                <a:lnTo>
                  <a:pt x="0" y="15"/>
                </a:lnTo>
                <a:lnTo>
                  <a:pt x="7" y="7"/>
                </a:lnTo>
                <a:lnTo>
                  <a:pt x="6" y="0"/>
                </a:lnTo>
                <a:close/>
                <a:moveTo>
                  <a:pt x="15" y="11"/>
                </a:moveTo>
                <a:lnTo>
                  <a:pt x="10" y="25"/>
                </a:lnTo>
                <a:lnTo>
                  <a:pt x="9" y="17"/>
                </a:lnTo>
                <a:lnTo>
                  <a:pt x="15" y="11"/>
                </a:lnTo>
                <a:close/>
                <a:moveTo>
                  <a:pt x="24" y="22"/>
                </a:moveTo>
                <a:lnTo>
                  <a:pt x="16" y="20"/>
                </a:lnTo>
                <a:lnTo>
                  <a:pt x="15" y="11"/>
                </a:lnTo>
                <a:lnTo>
                  <a:pt x="24" y="22"/>
                </a:lnTo>
                <a:close/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6" name="Freeform 3882">
            <a:extLst>
              <a:ext uri="{FF2B5EF4-FFF2-40B4-BE49-F238E27FC236}">
                <a16:creationId xmlns:a16="http://schemas.microsoft.com/office/drawing/2014/main" id="{E9F1A5DA-4394-9347-996E-4ECA5600E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4225" y="3171825"/>
            <a:ext cx="1588" cy="4763"/>
          </a:xfrm>
          <a:custGeom>
            <a:avLst/>
            <a:gdLst>
              <a:gd name="T0" fmla="*/ 0 w 5"/>
              <a:gd name="T1" fmla="*/ 504243 h 15"/>
              <a:gd name="T2" fmla="*/ 403352 w 5"/>
              <a:gd name="T3" fmla="*/ 0 h 15"/>
              <a:gd name="T4" fmla="*/ 0 w 5"/>
              <a:gd name="T5" fmla="*/ 1411436 h 15"/>
              <a:gd name="T6" fmla="*/ 0 w 5"/>
              <a:gd name="T7" fmla="*/ 504243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">
                <a:moveTo>
                  <a:pt x="0" y="5"/>
                </a:moveTo>
                <a:lnTo>
                  <a:pt x="4" y="0"/>
                </a:lnTo>
                <a:lnTo>
                  <a:pt x="0" y="14"/>
                </a:lnTo>
                <a:lnTo>
                  <a:pt x="0" y="5"/>
                </a:lnTo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7" name="Freeform 3883">
            <a:extLst>
              <a:ext uri="{FF2B5EF4-FFF2-40B4-BE49-F238E27FC236}">
                <a16:creationId xmlns:a16="http://schemas.microsoft.com/office/drawing/2014/main" id="{DE7E2357-F584-334F-B07E-3C1EFC6E1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4225" y="3175000"/>
            <a:ext cx="6350" cy="3175"/>
          </a:xfrm>
          <a:custGeom>
            <a:avLst/>
            <a:gdLst>
              <a:gd name="T0" fmla="*/ 944959 w 16"/>
              <a:gd name="T1" fmla="*/ 0 h 7"/>
              <a:gd name="T2" fmla="*/ 2362597 w 16"/>
              <a:gd name="T3" fmla="*/ 411389 h 7"/>
              <a:gd name="T4" fmla="*/ 0 w 16"/>
              <a:gd name="T5" fmla="*/ 1234168 h 7"/>
              <a:gd name="T6" fmla="*/ 944959 w 16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7">
                <a:moveTo>
                  <a:pt x="6" y="0"/>
                </a:moveTo>
                <a:cubicBezTo>
                  <a:pt x="7" y="0"/>
                  <a:pt x="15" y="2"/>
                  <a:pt x="15" y="2"/>
                </a:cubicBezTo>
                <a:cubicBezTo>
                  <a:pt x="15" y="2"/>
                  <a:pt x="1" y="6"/>
                  <a:pt x="0" y="6"/>
                </a:cubicBezTo>
                <a:lnTo>
                  <a:pt x="6" y="0"/>
                </a:lnTo>
              </a:path>
            </a:pathLst>
          </a:custGeom>
          <a:solidFill>
            <a:srgbClr val="F4C6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8" name="Freeform 3884">
            <a:extLst>
              <a:ext uri="{FF2B5EF4-FFF2-40B4-BE49-F238E27FC236}">
                <a16:creationId xmlns:a16="http://schemas.microsoft.com/office/drawing/2014/main" id="{AA521157-4079-5A4F-8D0D-61C18DF2E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3168650"/>
            <a:ext cx="25400" cy="11113"/>
          </a:xfrm>
          <a:custGeom>
            <a:avLst/>
            <a:gdLst>
              <a:gd name="T0" fmla="*/ 0 w 71"/>
              <a:gd name="T1" fmla="*/ 1615217 h 29"/>
              <a:gd name="T2" fmla="*/ 4095482 w 71"/>
              <a:gd name="T3" fmla="*/ 293536 h 29"/>
              <a:gd name="T4" fmla="*/ 8702899 w 71"/>
              <a:gd name="T5" fmla="*/ 0 h 29"/>
              <a:gd name="T6" fmla="*/ 8958687 w 71"/>
              <a:gd name="T7" fmla="*/ 2496593 h 29"/>
              <a:gd name="T8" fmla="*/ 4607417 w 71"/>
              <a:gd name="T9" fmla="*/ 2790129 h 29"/>
              <a:gd name="T10" fmla="*/ 511935 w 71"/>
              <a:gd name="T11" fmla="*/ 4111810 h 29"/>
              <a:gd name="T12" fmla="*/ 0 w 71"/>
              <a:gd name="T13" fmla="*/ 161521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" h="29">
                <a:moveTo>
                  <a:pt x="0" y="11"/>
                </a:moveTo>
                <a:cubicBezTo>
                  <a:pt x="9" y="7"/>
                  <a:pt x="21" y="3"/>
                  <a:pt x="32" y="2"/>
                </a:cubicBezTo>
                <a:cubicBezTo>
                  <a:pt x="46" y="0"/>
                  <a:pt x="56" y="0"/>
                  <a:pt x="68" y="0"/>
                </a:cubicBezTo>
                <a:lnTo>
                  <a:pt x="70" y="17"/>
                </a:lnTo>
                <a:cubicBezTo>
                  <a:pt x="61" y="17"/>
                  <a:pt x="55" y="17"/>
                  <a:pt x="36" y="19"/>
                </a:cubicBezTo>
                <a:cubicBezTo>
                  <a:pt x="20" y="22"/>
                  <a:pt x="14" y="23"/>
                  <a:pt x="4" y="28"/>
                </a:cubicBezTo>
                <a:lnTo>
                  <a:pt x="0" y="11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39" name="Freeform 3885">
            <a:extLst>
              <a:ext uri="{FF2B5EF4-FFF2-40B4-BE49-F238E27FC236}">
                <a16:creationId xmlns:a16="http://schemas.microsoft.com/office/drawing/2014/main" id="{DC52D22E-A7C2-0443-9465-7E5AA7E8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3168650"/>
            <a:ext cx="25400" cy="11113"/>
          </a:xfrm>
          <a:custGeom>
            <a:avLst/>
            <a:gdLst>
              <a:gd name="T0" fmla="*/ 0 w 71"/>
              <a:gd name="T1" fmla="*/ 1646576 h 30"/>
              <a:gd name="T2" fmla="*/ 4095482 w 71"/>
              <a:gd name="T3" fmla="*/ 274491 h 30"/>
              <a:gd name="T4" fmla="*/ 8319037 w 71"/>
              <a:gd name="T5" fmla="*/ 0 h 30"/>
              <a:gd name="T6" fmla="*/ 8702899 w 71"/>
              <a:gd name="T7" fmla="*/ 0 h 30"/>
              <a:gd name="T8" fmla="*/ 8958687 w 71"/>
              <a:gd name="T9" fmla="*/ 2470049 h 30"/>
              <a:gd name="T10" fmla="*/ 8958687 w 71"/>
              <a:gd name="T11" fmla="*/ 2470049 h 30"/>
              <a:gd name="T12" fmla="*/ 8574825 w 71"/>
              <a:gd name="T13" fmla="*/ 137060 h 30"/>
              <a:gd name="T14" fmla="*/ 8319037 w 71"/>
              <a:gd name="T15" fmla="*/ 137060 h 30"/>
              <a:gd name="T16" fmla="*/ 4095482 w 71"/>
              <a:gd name="T17" fmla="*/ 411551 h 30"/>
              <a:gd name="T18" fmla="*/ 0 w 71"/>
              <a:gd name="T19" fmla="*/ 1784007 h 30"/>
              <a:gd name="T20" fmla="*/ 0 w 71"/>
              <a:gd name="T21" fmla="*/ 1646576 h 30"/>
              <a:gd name="T22" fmla="*/ 4607417 w 71"/>
              <a:gd name="T23" fmla="*/ 2881601 h 30"/>
              <a:gd name="T24" fmla="*/ 640008 w 71"/>
              <a:gd name="T25" fmla="*/ 3979565 h 30"/>
              <a:gd name="T26" fmla="*/ 4607417 w 71"/>
              <a:gd name="T27" fmla="*/ 2744541 h 30"/>
              <a:gd name="T28" fmla="*/ 7934817 w 71"/>
              <a:gd name="T29" fmla="*/ 2470049 h 30"/>
              <a:gd name="T30" fmla="*/ 4607417 w 71"/>
              <a:gd name="T31" fmla="*/ 2881601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30">
                <a:moveTo>
                  <a:pt x="0" y="12"/>
                </a:moveTo>
                <a:cubicBezTo>
                  <a:pt x="11" y="7"/>
                  <a:pt x="21" y="4"/>
                  <a:pt x="32" y="2"/>
                </a:cubicBezTo>
                <a:cubicBezTo>
                  <a:pt x="44" y="1"/>
                  <a:pt x="55" y="0"/>
                  <a:pt x="65" y="0"/>
                </a:cubicBezTo>
                <a:lnTo>
                  <a:pt x="68" y="0"/>
                </a:lnTo>
                <a:lnTo>
                  <a:pt x="70" y="18"/>
                </a:lnTo>
                <a:cubicBezTo>
                  <a:pt x="68" y="17"/>
                  <a:pt x="67" y="1"/>
                  <a:pt x="67" y="1"/>
                </a:cubicBezTo>
                <a:lnTo>
                  <a:pt x="65" y="1"/>
                </a:lnTo>
                <a:cubicBezTo>
                  <a:pt x="55" y="1"/>
                  <a:pt x="44" y="1"/>
                  <a:pt x="32" y="3"/>
                </a:cubicBezTo>
                <a:cubicBezTo>
                  <a:pt x="21" y="4"/>
                  <a:pt x="11" y="7"/>
                  <a:pt x="0" y="13"/>
                </a:cubicBezTo>
                <a:lnTo>
                  <a:pt x="0" y="12"/>
                </a:lnTo>
                <a:close/>
                <a:moveTo>
                  <a:pt x="36" y="21"/>
                </a:moveTo>
                <a:cubicBezTo>
                  <a:pt x="20" y="23"/>
                  <a:pt x="14" y="26"/>
                  <a:pt x="5" y="29"/>
                </a:cubicBezTo>
                <a:cubicBezTo>
                  <a:pt x="14" y="24"/>
                  <a:pt x="20" y="23"/>
                  <a:pt x="36" y="20"/>
                </a:cubicBezTo>
                <a:cubicBezTo>
                  <a:pt x="48" y="18"/>
                  <a:pt x="56" y="18"/>
                  <a:pt x="62" y="18"/>
                </a:cubicBezTo>
                <a:cubicBezTo>
                  <a:pt x="56" y="18"/>
                  <a:pt x="48" y="19"/>
                  <a:pt x="36" y="21"/>
                </a:cubicBezTo>
                <a:close/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0" name="Freeform 3886">
            <a:extLst>
              <a:ext uri="{FF2B5EF4-FFF2-40B4-BE49-F238E27FC236}">
                <a16:creationId xmlns:a16="http://schemas.microsoft.com/office/drawing/2014/main" id="{ACBEDDF4-0D1D-A242-9412-77A89E101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088" y="3181350"/>
            <a:ext cx="23812" cy="11113"/>
          </a:xfrm>
          <a:custGeom>
            <a:avLst/>
            <a:gdLst>
              <a:gd name="T0" fmla="*/ 0 w 66"/>
              <a:gd name="T1" fmla="*/ 1372085 h 30"/>
              <a:gd name="T2" fmla="*/ 3905168 w 66"/>
              <a:gd name="T3" fmla="*/ 274491 h 30"/>
              <a:gd name="T4" fmla="*/ 8070464 w 66"/>
              <a:gd name="T5" fmla="*/ 137060 h 30"/>
              <a:gd name="T6" fmla="*/ 8460837 w 66"/>
              <a:gd name="T7" fmla="*/ 2744541 h 30"/>
              <a:gd name="T8" fmla="*/ 4556029 w 66"/>
              <a:gd name="T9" fmla="*/ 3019032 h 30"/>
              <a:gd name="T10" fmla="*/ 650861 w 66"/>
              <a:gd name="T11" fmla="*/ 3979565 h 30"/>
              <a:gd name="T12" fmla="*/ 0 w 66"/>
              <a:gd name="T13" fmla="*/ 1372085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6" h="30">
                <a:moveTo>
                  <a:pt x="0" y="10"/>
                </a:moveTo>
                <a:cubicBezTo>
                  <a:pt x="9" y="7"/>
                  <a:pt x="18" y="3"/>
                  <a:pt x="30" y="2"/>
                </a:cubicBezTo>
                <a:cubicBezTo>
                  <a:pt x="41" y="0"/>
                  <a:pt x="53" y="0"/>
                  <a:pt x="62" y="1"/>
                </a:cubicBezTo>
                <a:lnTo>
                  <a:pt x="65" y="20"/>
                </a:lnTo>
                <a:cubicBezTo>
                  <a:pt x="55" y="20"/>
                  <a:pt x="44" y="20"/>
                  <a:pt x="35" y="22"/>
                </a:cubicBezTo>
                <a:cubicBezTo>
                  <a:pt x="23" y="25"/>
                  <a:pt x="14" y="26"/>
                  <a:pt x="5" y="29"/>
                </a:cubicBezTo>
                <a:lnTo>
                  <a:pt x="0" y="1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1" name="Freeform 3887">
            <a:extLst>
              <a:ext uri="{FF2B5EF4-FFF2-40B4-BE49-F238E27FC236}">
                <a16:creationId xmlns:a16="http://schemas.microsoft.com/office/drawing/2014/main" id="{ADD13EEC-8C1C-9142-8ED6-6BBD7AD97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0088" y="3181350"/>
            <a:ext cx="23812" cy="11113"/>
          </a:xfrm>
          <a:custGeom>
            <a:avLst/>
            <a:gdLst>
              <a:gd name="T0" fmla="*/ 650861 w 66"/>
              <a:gd name="T1" fmla="*/ 3979565 h 30"/>
              <a:gd name="T2" fmla="*/ 390372 w 66"/>
              <a:gd name="T3" fmla="*/ 3979565 h 30"/>
              <a:gd name="T4" fmla="*/ 130244 w 66"/>
              <a:gd name="T5" fmla="*/ 1509516 h 30"/>
              <a:gd name="T6" fmla="*/ 650861 w 66"/>
              <a:gd name="T7" fmla="*/ 3979565 h 30"/>
              <a:gd name="T8" fmla="*/ 4556029 w 66"/>
              <a:gd name="T9" fmla="*/ 3019032 h 30"/>
              <a:gd name="T10" fmla="*/ 8330592 w 66"/>
              <a:gd name="T11" fmla="*/ 2744541 h 30"/>
              <a:gd name="T12" fmla="*/ 4556029 w 66"/>
              <a:gd name="T13" fmla="*/ 3156092 h 30"/>
              <a:gd name="T14" fmla="*/ 650861 w 66"/>
              <a:gd name="T15" fmla="*/ 3979565 h 30"/>
              <a:gd name="T16" fmla="*/ 0 w 66"/>
              <a:gd name="T17" fmla="*/ 1372085 h 30"/>
              <a:gd name="T18" fmla="*/ 130244 w 66"/>
              <a:gd name="T19" fmla="*/ 1509516 h 30"/>
              <a:gd name="T20" fmla="*/ 0 w 66"/>
              <a:gd name="T21" fmla="*/ 1372085 h 30"/>
              <a:gd name="T22" fmla="*/ 0 w 66"/>
              <a:gd name="T23" fmla="*/ 1235025 h 30"/>
              <a:gd name="T24" fmla="*/ 3905168 w 66"/>
              <a:gd name="T25" fmla="*/ 274491 h 30"/>
              <a:gd name="T26" fmla="*/ 0 w 66"/>
              <a:gd name="T27" fmla="*/ 1372085 h 30"/>
              <a:gd name="T28" fmla="*/ 0 w 66"/>
              <a:gd name="T29" fmla="*/ 1235025 h 30"/>
              <a:gd name="T30" fmla="*/ 8070464 w 66"/>
              <a:gd name="T31" fmla="*/ 137060 h 30"/>
              <a:gd name="T32" fmla="*/ 8460837 w 66"/>
              <a:gd name="T33" fmla="*/ 2744541 h 30"/>
              <a:gd name="T34" fmla="*/ 8330592 w 66"/>
              <a:gd name="T35" fmla="*/ 2744541 h 30"/>
              <a:gd name="T36" fmla="*/ 8070464 w 66"/>
              <a:gd name="T37" fmla="*/ 137060 h 30"/>
              <a:gd name="T38" fmla="*/ 6508253 w 66"/>
              <a:gd name="T39" fmla="*/ 137060 h 30"/>
              <a:gd name="T40" fmla="*/ 3905168 w 66"/>
              <a:gd name="T41" fmla="*/ 274491 h 30"/>
              <a:gd name="T42" fmla="*/ 8070464 w 66"/>
              <a:gd name="T43" fmla="*/ 137060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30">
                <a:moveTo>
                  <a:pt x="5" y="29"/>
                </a:moveTo>
                <a:lnTo>
                  <a:pt x="3" y="29"/>
                </a:lnTo>
                <a:cubicBezTo>
                  <a:pt x="1" y="19"/>
                  <a:pt x="1" y="14"/>
                  <a:pt x="1" y="11"/>
                </a:cubicBezTo>
                <a:cubicBezTo>
                  <a:pt x="2" y="15"/>
                  <a:pt x="3" y="22"/>
                  <a:pt x="5" y="29"/>
                </a:cubicBezTo>
                <a:cubicBezTo>
                  <a:pt x="14" y="26"/>
                  <a:pt x="23" y="25"/>
                  <a:pt x="35" y="22"/>
                </a:cubicBezTo>
                <a:cubicBezTo>
                  <a:pt x="44" y="20"/>
                  <a:pt x="56" y="20"/>
                  <a:pt x="64" y="20"/>
                </a:cubicBezTo>
                <a:cubicBezTo>
                  <a:pt x="55" y="20"/>
                  <a:pt x="45" y="22"/>
                  <a:pt x="35" y="23"/>
                </a:cubicBezTo>
                <a:cubicBezTo>
                  <a:pt x="23" y="25"/>
                  <a:pt x="14" y="26"/>
                  <a:pt x="5" y="29"/>
                </a:cubicBezTo>
                <a:close/>
                <a:moveTo>
                  <a:pt x="0" y="10"/>
                </a:moveTo>
                <a:cubicBezTo>
                  <a:pt x="0" y="10"/>
                  <a:pt x="0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lose/>
                <a:moveTo>
                  <a:pt x="0" y="9"/>
                </a:moveTo>
                <a:cubicBezTo>
                  <a:pt x="9" y="6"/>
                  <a:pt x="18" y="4"/>
                  <a:pt x="30" y="2"/>
                </a:cubicBezTo>
                <a:cubicBezTo>
                  <a:pt x="18" y="4"/>
                  <a:pt x="9" y="7"/>
                  <a:pt x="0" y="10"/>
                </a:cubicBezTo>
                <a:lnTo>
                  <a:pt x="0" y="9"/>
                </a:lnTo>
                <a:close/>
                <a:moveTo>
                  <a:pt x="62" y="1"/>
                </a:moveTo>
                <a:lnTo>
                  <a:pt x="65" y="20"/>
                </a:lnTo>
                <a:lnTo>
                  <a:pt x="64" y="20"/>
                </a:lnTo>
                <a:lnTo>
                  <a:pt x="62" y="1"/>
                </a:lnTo>
                <a:lnTo>
                  <a:pt x="50" y="1"/>
                </a:lnTo>
                <a:cubicBezTo>
                  <a:pt x="42" y="1"/>
                  <a:pt x="38" y="2"/>
                  <a:pt x="30" y="2"/>
                </a:cubicBezTo>
                <a:cubicBezTo>
                  <a:pt x="40" y="0"/>
                  <a:pt x="52" y="0"/>
                  <a:pt x="62" y="1"/>
                </a:cubicBezTo>
                <a:close/>
              </a:path>
            </a:pathLst>
          </a:custGeom>
          <a:solidFill>
            <a:srgbClr val="D3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2" name="Freeform 3888">
            <a:extLst>
              <a:ext uri="{FF2B5EF4-FFF2-40B4-BE49-F238E27FC236}">
                <a16:creationId xmlns:a16="http://schemas.microsoft.com/office/drawing/2014/main" id="{8E5E32A5-7CD3-984D-8E7D-F606DEB9D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3206750"/>
            <a:ext cx="101600" cy="111125"/>
          </a:xfrm>
          <a:custGeom>
            <a:avLst/>
            <a:gdLst>
              <a:gd name="T0" fmla="*/ 0 w 283"/>
              <a:gd name="T1" fmla="*/ 0 h 308"/>
              <a:gd name="T2" fmla="*/ 36346592 w 283"/>
              <a:gd name="T3" fmla="*/ 0 h 308"/>
              <a:gd name="T4" fmla="*/ 36346592 w 283"/>
              <a:gd name="T5" fmla="*/ 23561386 h 308"/>
              <a:gd name="T6" fmla="*/ 18560130 w 283"/>
              <a:gd name="T7" fmla="*/ 39572767 h 308"/>
              <a:gd name="T8" fmla="*/ 0 w 283"/>
              <a:gd name="T9" fmla="*/ 23561386 h 308"/>
              <a:gd name="T10" fmla="*/ 0 w 283"/>
              <a:gd name="T11" fmla="*/ 0 h 3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3" h="308">
                <a:moveTo>
                  <a:pt x="0" y="0"/>
                </a:moveTo>
                <a:lnTo>
                  <a:pt x="282" y="0"/>
                </a:lnTo>
                <a:lnTo>
                  <a:pt x="282" y="181"/>
                </a:lnTo>
                <a:cubicBezTo>
                  <a:pt x="275" y="252"/>
                  <a:pt x="208" y="304"/>
                  <a:pt x="144" y="304"/>
                </a:cubicBezTo>
                <a:cubicBezTo>
                  <a:pt x="79" y="307"/>
                  <a:pt x="6" y="253"/>
                  <a:pt x="0" y="181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3" name="Freeform 3889">
            <a:extLst>
              <a:ext uri="{FF2B5EF4-FFF2-40B4-BE49-F238E27FC236}">
                <a16:creationId xmlns:a16="http://schemas.microsoft.com/office/drawing/2014/main" id="{B7963520-FB01-5E4A-AB59-750423798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3205163"/>
            <a:ext cx="101600" cy="111125"/>
          </a:xfrm>
          <a:custGeom>
            <a:avLst/>
            <a:gdLst>
              <a:gd name="T0" fmla="*/ 18044232 w 283"/>
              <a:gd name="T1" fmla="*/ 39961925 h 307"/>
              <a:gd name="T2" fmla="*/ 0 w 283"/>
              <a:gd name="T3" fmla="*/ 23846267 h 307"/>
              <a:gd name="T4" fmla="*/ 18560130 w 283"/>
              <a:gd name="T5" fmla="*/ 39830892 h 307"/>
              <a:gd name="T6" fmla="*/ 36217707 w 283"/>
              <a:gd name="T7" fmla="*/ 23846267 h 307"/>
              <a:gd name="T8" fmla="*/ 36217707 w 283"/>
              <a:gd name="T9" fmla="*/ 131033 h 307"/>
              <a:gd name="T10" fmla="*/ 0 w 283"/>
              <a:gd name="T11" fmla="*/ 262067 h 307"/>
              <a:gd name="T12" fmla="*/ 0 w 283"/>
              <a:gd name="T13" fmla="*/ 131033 h 307"/>
              <a:gd name="T14" fmla="*/ 36346592 w 283"/>
              <a:gd name="T15" fmla="*/ 0 h 307"/>
              <a:gd name="T16" fmla="*/ 36346592 w 283"/>
              <a:gd name="T17" fmla="*/ 23846267 h 307"/>
              <a:gd name="T18" fmla="*/ 18560130 w 283"/>
              <a:gd name="T19" fmla="*/ 39961925 h 307"/>
              <a:gd name="T20" fmla="*/ 18044232 w 283"/>
              <a:gd name="T21" fmla="*/ 39961925 h 30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3" h="307">
                <a:moveTo>
                  <a:pt x="140" y="305"/>
                </a:moveTo>
                <a:cubicBezTo>
                  <a:pt x="77" y="305"/>
                  <a:pt x="5" y="255"/>
                  <a:pt x="0" y="182"/>
                </a:cubicBezTo>
                <a:cubicBezTo>
                  <a:pt x="8" y="255"/>
                  <a:pt x="84" y="306"/>
                  <a:pt x="144" y="304"/>
                </a:cubicBezTo>
                <a:cubicBezTo>
                  <a:pt x="205" y="304"/>
                  <a:pt x="273" y="255"/>
                  <a:pt x="281" y="182"/>
                </a:cubicBezTo>
                <a:lnTo>
                  <a:pt x="281" y="1"/>
                </a:lnTo>
                <a:lnTo>
                  <a:pt x="0" y="2"/>
                </a:lnTo>
                <a:lnTo>
                  <a:pt x="0" y="1"/>
                </a:lnTo>
                <a:lnTo>
                  <a:pt x="282" y="0"/>
                </a:lnTo>
                <a:lnTo>
                  <a:pt x="282" y="182"/>
                </a:lnTo>
                <a:cubicBezTo>
                  <a:pt x="276" y="255"/>
                  <a:pt x="205" y="305"/>
                  <a:pt x="144" y="305"/>
                </a:cubicBezTo>
                <a:cubicBezTo>
                  <a:pt x="143" y="305"/>
                  <a:pt x="141" y="305"/>
                  <a:pt x="140" y="305"/>
                </a:cubicBez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4" name="Freeform 3890">
            <a:extLst>
              <a:ext uri="{FF2B5EF4-FFF2-40B4-BE49-F238E27FC236}">
                <a16:creationId xmlns:a16="http://schemas.microsoft.com/office/drawing/2014/main" id="{B0780F9B-9749-EF47-BB6B-D0C9C9DC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3208338"/>
            <a:ext cx="96838" cy="106362"/>
          </a:xfrm>
          <a:custGeom>
            <a:avLst/>
            <a:gdLst>
              <a:gd name="T0" fmla="*/ 255495 w 271"/>
              <a:gd name="T1" fmla="*/ 0 h 294"/>
              <a:gd name="T2" fmla="*/ 34476115 w 271"/>
              <a:gd name="T3" fmla="*/ 0 h 294"/>
              <a:gd name="T4" fmla="*/ 34476115 w 271"/>
              <a:gd name="T5" fmla="*/ 22642444 h 294"/>
              <a:gd name="T6" fmla="*/ 17620943 w 271"/>
              <a:gd name="T7" fmla="*/ 37955678 h 294"/>
              <a:gd name="T8" fmla="*/ 0 w 271"/>
              <a:gd name="T9" fmla="*/ 22511481 h 294"/>
              <a:gd name="T10" fmla="*/ 255495 w 271"/>
              <a:gd name="T11" fmla="*/ 0 h 2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1" h="294">
                <a:moveTo>
                  <a:pt x="2" y="0"/>
                </a:moveTo>
                <a:lnTo>
                  <a:pt x="270" y="0"/>
                </a:lnTo>
                <a:lnTo>
                  <a:pt x="270" y="173"/>
                </a:lnTo>
                <a:cubicBezTo>
                  <a:pt x="264" y="241"/>
                  <a:pt x="199" y="291"/>
                  <a:pt x="138" y="290"/>
                </a:cubicBezTo>
                <a:cubicBezTo>
                  <a:pt x="76" y="293"/>
                  <a:pt x="5" y="241"/>
                  <a:pt x="0" y="172"/>
                </a:cubicBezTo>
                <a:lnTo>
                  <a:pt x="2" y="0"/>
                </a:lnTo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5" name="Freeform 3891">
            <a:extLst>
              <a:ext uri="{FF2B5EF4-FFF2-40B4-BE49-F238E27FC236}">
                <a16:creationId xmlns:a16="http://schemas.microsoft.com/office/drawing/2014/main" id="{735E867E-F9E0-1249-BC63-32D261B09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3208338"/>
            <a:ext cx="98425" cy="106362"/>
          </a:xfrm>
          <a:custGeom>
            <a:avLst/>
            <a:gdLst>
              <a:gd name="T0" fmla="*/ 17419788 w 274"/>
              <a:gd name="T1" fmla="*/ 37960813 h 296"/>
              <a:gd name="T2" fmla="*/ 0 w 274"/>
              <a:gd name="T3" fmla="*/ 22466817 h 296"/>
              <a:gd name="T4" fmla="*/ 128958 w 274"/>
              <a:gd name="T5" fmla="*/ 258359 h 296"/>
              <a:gd name="T6" fmla="*/ 34968535 w 274"/>
              <a:gd name="T7" fmla="*/ 0 h 296"/>
              <a:gd name="T8" fmla="*/ 35226810 w 274"/>
              <a:gd name="T9" fmla="*/ 22595816 h 296"/>
              <a:gd name="T10" fmla="*/ 17935981 w 274"/>
              <a:gd name="T11" fmla="*/ 37831814 h 296"/>
              <a:gd name="T12" fmla="*/ 17419788 w 274"/>
              <a:gd name="T13" fmla="*/ 37960813 h 296"/>
              <a:gd name="T14" fmla="*/ 34839576 w 274"/>
              <a:gd name="T15" fmla="*/ 258359 h 296"/>
              <a:gd name="T16" fmla="*/ 387234 w 274"/>
              <a:gd name="T17" fmla="*/ 387359 h 296"/>
              <a:gd name="T18" fmla="*/ 387234 w 274"/>
              <a:gd name="T19" fmla="*/ 22466817 h 296"/>
              <a:gd name="T20" fmla="*/ 17935981 w 274"/>
              <a:gd name="T21" fmla="*/ 37702814 h 296"/>
              <a:gd name="T22" fmla="*/ 34839576 w 274"/>
              <a:gd name="T23" fmla="*/ 22595816 h 296"/>
              <a:gd name="T24" fmla="*/ 34839576 w 274"/>
              <a:gd name="T25" fmla="*/ 258359 h 2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4" h="296">
                <a:moveTo>
                  <a:pt x="135" y="294"/>
                </a:moveTo>
                <a:cubicBezTo>
                  <a:pt x="77" y="294"/>
                  <a:pt x="6" y="245"/>
                  <a:pt x="0" y="174"/>
                </a:cubicBezTo>
                <a:lnTo>
                  <a:pt x="1" y="2"/>
                </a:lnTo>
                <a:lnTo>
                  <a:pt x="271" y="0"/>
                </a:lnTo>
                <a:lnTo>
                  <a:pt x="273" y="175"/>
                </a:lnTo>
                <a:cubicBezTo>
                  <a:pt x="265" y="245"/>
                  <a:pt x="198" y="293"/>
                  <a:pt x="139" y="293"/>
                </a:cubicBezTo>
                <a:cubicBezTo>
                  <a:pt x="138" y="294"/>
                  <a:pt x="135" y="294"/>
                  <a:pt x="135" y="294"/>
                </a:cubicBezTo>
                <a:close/>
                <a:moveTo>
                  <a:pt x="270" y="2"/>
                </a:moveTo>
                <a:lnTo>
                  <a:pt x="3" y="3"/>
                </a:lnTo>
                <a:lnTo>
                  <a:pt x="3" y="174"/>
                </a:lnTo>
                <a:cubicBezTo>
                  <a:pt x="7" y="245"/>
                  <a:pt x="80" y="295"/>
                  <a:pt x="139" y="292"/>
                </a:cubicBezTo>
                <a:cubicBezTo>
                  <a:pt x="198" y="292"/>
                  <a:pt x="264" y="244"/>
                  <a:pt x="270" y="175"/>
                </a:cubicBezTo>
                <a:lnTo>
                  <a:pt x="270" y="2"/>
                </a:lnTo>
                <a:close/>
              </a:path>
            </a:pathLst>
          </a:custGeom>
          <a:solidFill>
            <a:srgbClr val="CB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6" name="Freeform 3892">
            <a:extLst>
              <a:ext uri="{FF2B5EF4-FFF2-40B4-BE49-F238E27FC236}">
                <a16:creationId xmlns:a16="http://schemas.microsoft.com/office/drawing/2014/main" id="{98933A3B-789F-F64A-97C3-B53F18D7A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3208338"/>
            <a:ext cx="20638" cy="20637"/>
          </a:xfrm>
          <a:custGeom>
            <a:avLst/>
            <a:gdLst>
              <a:gd name="T0" fmla="*/ 3802920 w 56"/>
              <a:gd name="T1" fmla="*/ 7095980 h 59"/>
              <a:gd name="T2" fmla="*/ 0 w 56"/>
              <a:gd name="T3" fmla="*/ 7095980 h 59"/>
              <a:gd name="T4" fmla="*/ 0 w 56"/>
              <a:gd name="T5" fmla="*/ 0 h 59"/>
              <a:gd name="T6" fmla="*/ 7469850 w 56"/>
              <a:gd name="T7" fmla="*/ 0 h 59"/>
              <a:gd name="T8" fmla="*/ 7469850 w 56"/>
              <a:gd name="T9" fmla="*/ 7095980 h 59"/>
              <a:gd name="T10" fmla="*/ 3802920 w 56"/>
              <a:gd name="T11" fmla="*/ 7095980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59">
                <a:moveTo>
                  <a:pt x="28" y="58"/>
                </a:moveTo>
                <a:lnTo>
                  <a:pt x="0" y="58"/>
                </a:lnTo>
                <a:lnTo>
                  <a:pt x="0" y="0"/>
                </a:lnTo>
                <a:lnTo>
                  <a:pt x="55" y="0"/>
                </a:lnTo>
                <a:lnTo>
                  <a:pt x="55" y="58"/>
                </a:lnTo>
                <a:lnTo>
                  <a:pt x="28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7" name="Freeform 3893">
            <a:extLst>
              <a:ext uri="{FF2B5EF4-FFF2-40B4-BE49-F238E27FC236}">
                <a16:creationId xmlns:a16="http://schemas.microsoft.com/office/drawing/2014/main" id="{AFCDD7C3-B8D8-064C-A947-3F54381A7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271838"/>
            <a:ext cx="19050" cy="20637"/>
          </a:xfrm>
          <a:custGeom>
            <a:avLst/>
            <a:gdLst>
              <a:gd name="T0" fmla="*/ 0 w 53"/>
              <a:gd name="T1" fmla="*/ 0 h 59"/>
              <a:gd name="T2" fmla="*/ 6718180 w 53"/>
              <a:gd name="T3" fmla="*/ 0 h 59"/>
              <a:gd name="T4" fmla="*/ 3617343 w 53"/>
              <a:gd name="T5" fmla="*/ 7095980 h 59"/>
              <a:gd name="T6" fmla="*/ 0 w 53"/>
              <a:gd name="T7" fmla="*/ 7095980 h 59"/>
              <a:gd name="T8" fmla="*/ 0 w 53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59">
                <a:moveTo>
                  <a:pt x="0" y="0"/>
                </a:moveTo>
                <a:lnTo>
                  <a:pt x="52" y="0"/>
                </a:lnTo>
                <a:cubicBezTo>
                  <a:pt x="50" y="14"/>
                  <a:pt x="44" y="35"/>
                  <a:pt x="28" y="58"/>
                </a:cubicBezTo>
                <a:lnTo>
                  <a:pt x="0" y="5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8" name="Freeform 3894">
            <a:extLst>
              <a:ext uri="{FF2B5EF4-FFF2-40B4-BE49-F238E27FC236}">
                <a16:creationId xmlns:a16="http://schemas.microsoft.com/office/drawing/2014/main" id="{21FCD9A1-C97A-E74D-AD4D-DDA4228BA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271838"/>
            <a:ext cx="19050" cy="22225"/>
          </a:xfrm>
          <a:custGeom>
            <a:avLst/>
            <a:gdLst>
              <a:gd name="T0" fmla="*/ 3617343 w 53"/>
              <a:gd name="T1" fmla="*/ 8095456 h 60"/>
              <a:gd name="T2" fmla="*/ 0 w 53"/>
              <a:gd name="T3" fmla="*/ 7958032 h 60"/>
              <a:gd name="T4" fmla="*/ 3617343 w 53"/>
              <a:gd name="T5" fmla="*/ 7958032 h 60"/>
              <a:gd name="T6" fmla="*/ 6718180 w 53"/>
              <a:gd name="T7" fmla="*/ 0 h 60"/>
              <a:gd name="T8" fmla="*/ 3617343 w 53"/>
              <a:gd name="T9" fmla="*/ 8095456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60">
                <a:moveTo>
                  <a:pt x="28" y="59"/>
                </a:moveTo>
                <a:lnTo>
                  <a:pt x="0" y="58"/>
                </a:lnTo>
                <a:lnTo>
                  <a:pt x="28" y="58"/>
                </a:lnTo>
                <a:cubicBezTo>
                  <a:pt x="47" y="30"/>
                  <a:pt x="50" y="6"/>
                  <a:pt x="52" y="0"/>
                </a:cubicBezTo>
                <a:cubicBezTo>
                  <a:pt x="52" y="6"/>
                  <a:pt x="47" y="31"/>
                  <a:pt x="28" y="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49" name="Freeform 3895">
            <a:extLst>
              <a:ext uri="{FF2B5EF4-FFF2-40B4-BE49-F238E27FC236}">
                <a16:creationId xmlns:a16="http://schemas.microsoft.com/office/drawing/2014/main" id="{8E85A89D-A321-434A-8A47-2C759BA90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292475"/>
            <a:ext cx="20637" cy="19050"/>
          </a:xfrm>
          <a:custGeom>
            <a:avLst/>
            <a:gdLst>
              <a:gd name="T0" fmla="*/ 0 w 56"/>
              <a:gd name="T1" fmla="*/ 0 h 55"/>
              <a:gd name="T2" fmla="*/ 7469120 w 56"/>
              <a:gd name="T3" fmla="*/ 0 h 55"/>
              <a:gd name="T4" fmla="*/ 7469120 w 56"/>
              <a:gd name="T5" fmla="*/ 3479223 h 55"/>
              <a:gd name="T6" fmla="*/ 0 w 56"/>
              <a:gd name="T7" fmla="*/ 6478385 h 55"/>
              <a:gd name="T8" fmla="*/ 0 w 56"/>
              <a:gd name="T9" fmla="*/ 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55">
                <a:moveTo>
                  <a:pt x="0" y="0"/>
                </a:moveTo>
                <a:lnTo>
                  <a:pt x="55" y="0"/>
                </a:lnTo>
                <a:lnTo>
                  <a:pt x="55" y="29"/>
                </a:lnTo>
                <a:cubicBezTo>
                  <a:pt x="44" y="37"/>
                  <a:pt x="26" y="49"/>
                  <a:pt x="0" y="54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0" name="Freeform 3896">
            <a:extLst>
              <a:ext uri="{FF2B5EF4-FFF2-40B4-BE49-F238E27FC236}">
                <a16:creationId xmlns:a16="http://schemas.microsoft.com/office/drawing/2014/main" id="{A78FED84-7631-D844-8EF5-8CB10447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292475"/>
            <a:ext cx="20637" cy="19050"/>
          </a:xfrm>
          <a:custGeom>
            <a:avLst/>
            <a:gdLst>
              <a:gd name="T0" fmla="*/ 0 w 57"/>
              <a:gd name="T1" fmla="*/ 6478385 h 55"/>
              <a:gd name="T2" fmla="*/ 0 w 57"/>
              <a:gd name="T3" fmla="*/ 0 h 55"/>
              <a:gd name="T4" fmla="*/ 131063 w 57"/>
              <a:gd name="T5" fmla="*/ 6358197 h 55"/>
              <a:gd name="T6" fmla="*/ 0 w 57"/>
              <a:gd name="T7" fmla="*/ 6478385 h 55"/>
              <a:gd name="T8" fmla="*/ 7209554 w 57"/>
              <a:gd name="T9" fmla="*/ 3479223 h 55"/>
              <a:gd name="T10" fmla="*/ 7209554 w 57"/>
              <a:gd name="T11" fmla="*/ 0 h 55"/>
              <a:gd name="T12" fmla="*/ 7340617 w 57"/>
              <a:gd name="T13" fmla="*/ 3479223 h 55"/>
              <a:gd name="T14" fmla="*/ 786378 w 57"/>
              <a:gd name="T15" fmla="*/ 6358197 h 55"/>
              <a:gd name="T16" fmla="*/ 7209554 w 57"/>
              <a:gd name="T17" fmla="*/ 3479223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" h="55">
                <a:moveTo>
                  <a:pt x="0" y="54"/>
                </a:moveTo>
                <a:lnTo>
                  <a:pt x="0" y="0"/>
                </a:lnTo>
                <a:lnTo>
                  <a:pt x="1" y="53"/>
                </a:lnTo>
                <a:cubicBezTo>
                  <a:pt x="1" y="53"/>
                  <a:pt x="0" y="54"/>
                  <a:pt x="0" y="54"/>
                </a:cubicBezTo>
                <a:close/>
                <a:moveTo>
                  <a:pt x="55" y="29"/>
                </a:moveTo>
                <a:lnTo>
                  <a:pt x="55" y="0"/>
                </a:lnTo>
                <a:lnTo>
                  <a:pt x="56" y="29"/>
                </a:lnTo>
                <a:cubicBezTo>
                  <a:pt x="45" y="37"/>
                  <a:pt x="29" y="48"/>
                  <a:pt x="6" y="53"/>
                </a:cubicBezTo>
                <a:cubicBezTo>
                  <a:pt x="28" y="47"/>
                  <a:pt x="43" y="37"/>
                  <a:pt x="55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1" name="Freeform 3897">
            <a:extLst>
              <a:ext uri="{FF2B5EF4-FFF2-40B4-BE49-F238E27FC236}">
                <a16:creationId xmlns:a16="http://schemas.microsoft.com/office/drawing/2014/main" id="{8C15F779-A906-A54A-B120-9D961C418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6438" y="3292475"/>
            <a:ext cx="19050" cy="19050"/>
          </a:xfrm>
          <a:custGeom>
            <a:avLst/>
            <a:gdLst>
              <a:gd name="T0" fmla="*/ 0 w 54"/>
              <a:gd name="T1" fmla="*/ 0 h 54"/>
              <a:gd name="T2" fmla="*/ 6595886 w 54"/>
              <a:gd name="T3" fmla="*/ 0 h 54"/>
              <a:gd name="T4" fmla="*/ 6595886 w 54"/>
              <a:gd name="T5" fmla="*/ 6595886 h 54"/>
              <a:gd name="T6" fmla="*/ 0 w 54"/>
              <a:gd name="T7" fmla="*/ 3609269 h 54"/>
              <a:gd name="T8" fmla="*/ 0 w 54"/>
              <a:gd name="T9" fmla="*/ 0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54">
                <a:moveTo>
                  <a:pt x="0" y="0"/>
                </a:moveTo>
                <a:lnTo>
                  <a:pt x="53" y="0"/>
                </a:lnTo>
                <a:lnTo>
                  <a:pt x="53" y="53"/>
                </a:lnTo>
                <a:cubicBezTo>
                  <a:pt x="39" y="51"/>
                  <a:pt x="18" y="42"/>
                  <a:pt x="0" y="29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2" name="Freeform 3898">
            <a:extLst>
              <a:ext uri="{FF2B5EF4-FFF2-40B4-BE49-F238E27FC236}">
                <a16:creationId xmlns:a16="http://schemas.microsoft.com/office/drawing/2014/main" id="{1564BE32-FD40-CC4C-9E18-C76DD2AE9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3292475"/>
            <a:ext cx="20638" cy="19050"/>
          </a:xfrm>
          <a:custGeom>
            <a:avLst/>
            <a:gdLst>
              <a:gd name="T0" fmla="*/ 271611 w 56"/>
              <a:gd name="T1" fmla="*/ 3479223 h 55"/>
              <a:gd name="T2" fmla="*/ 0 w 56"/>
              <a:gd name="T3" fmla="*/ 0 h 55"/>
              <a:gd name="T4" fmla="*/ 271611 w 56"/>
              <a:gd name="T5" fmla="*/ 0 h 55"/>
              <a:gd name="T6" fmla="*/ 271611 w 56"/>
              <a:gd name="T7" fmla="*/ 3479223 h 55"/>
              <a:gd name="T8" fmla="*/ 7469850 w 56"/>
              <a:gd name="T9" fmla="*/ 6358197 h 55"/>
              <a:gd name="T10" fmla="*/ 7469850 w 56"/>
              <a:gd name="T11" fmla="*/ 6478385 h 55"/>
              <a:gd name="T12" fmla="*/ 271611 w 56"/>
              <a:gd name="T13" fmla="*/ 3479223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55">
                <a:moveTo>
                  <a:pt x="2" y="29"/>
                </a:moveTo>
                <a:lnTo>
                  <a:pt x="0" y="0"/>
                </a:lnTo>
                <a:lnTo>
                  <a:pt x="2" y="0"/>
                </a:lnTo>
                <a:lnTo>
                  <a:pt x="2" y="29"/>
                </a:lnTo>
                <a:cubicBezTo>
                  <a:pt x="20" y="42"/>
                  <a:pt x="43" y="51"/>
                  <a:pt x="55" y="53"/>
                </a:cubicBezTo>
                <a:lnTo>
                  <a:pt x="55" y="54"/>
                </a:lnTo>
                <a:cubicBezTo>
                  <a:pt x="43" y="51"/>
                  <a:pt x="20" y="43"/>
                  <a:pt x="2" y="2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3" name="Freeform 3899">
            <a:extLst>
              <a:ext uri="{FF2B5EF4-FFF2-40B4-BE49-F238E27FC236}">
                <a16:creationId xmlns:a16="http://schemas.microsoft.com/office/drawing/2014/main" id="{ADDAF967-74CB-054F-B69D-5EC33117D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7388" y="3271838"/>
            <a:ext cx="19050" cy="20637"/>
          </a:xfrm>
          <a:custGeom>
            <a:avLst/>
            <a:gdLst>
              <a:gd name="T0" fmla="*/ 0 w 52"/>
              <a:gd name="T1" fmla="*/ 0 h 59"/>
              <a:gd name="T2" fmla="*/ 6844812 w 52"/>
              <a:gd name="T3" fmla="*/ 0 h 59"/>
              <a:gd name="T4" fmla="*/ 6844812 w 52"/>
              <a:gd name="T5" fmla="*/ 7095980 h 59"/>
              <a:gd name="T6" fmla="*/ 2818301 w 52"/>
              <a:gd name="T7" fmla="*/ 6973557 h 59"/>
              <a:gd name="T8" fmla="*/ 0 w 52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59">
                <a:moveTo>
                  <a:pt x="0" y="0"/>
                </a:moveTo>
                <a:lnTo>
                  <a:pt x="51" y="0"/>
                </a:lnTo>
                <a:lnTo>
                  <a:pt x="51" y="58"/>
                </a:lnTo>
                <a:lnTo>
                  <a:pt x="21" y="57"/>
                </a:lnTo>
                <a:cubicBezTo>
                  <a:pt x="12" y="43"/>
                  <a:pt x="3" y="22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4" name="Freeform 3900">
            <a:extLst>
              <a:ext uri="{FF2B5EF4-FFF2-40B4-BE49-F238E27FC236}">
                <a16:creationId xmlns:a16="http://schemas.microsoft.com/office/drawing/2014/main" id="{0660E4C5-18C3-5443-A988-E760DD0A6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7388" y="3230563"/>
            <a:ext cx="19050" cy="20637"/>
          </a:xfrm>
          <a:custGeom>
            <a:avLst/>
            <a:gdLst>
              <a:gd name="T0" fmla="*/ 3355364 w 52"/>
              <a:gd name="T1" fmla="*/ 7216190 h 58"/>
              <a:gd name="T2" fmla="*/ 0 w 52"/>
              <a:gd name="T3" fmla="*/ 7216190 h 58"/>
              <a:gd name="T4" fmla="*/ 0 w 52"/>
              <a:gd name="T5" fmla="*/ 0 h 58"/>
              <a:gd name="T6" fmla="*/ 6844812 w 52"/>
              <a:gd name="T7" fmla="*/ 0 h 58"/>
              <a:gd name="T8" fmla="*/ 6844812 w 52"/>
              <a:gd name="T9" fmla="*/ 7216190 h 58"/>
              <a:gd name="T10" fmla="*/ 3355364 w 52"/>
              <a:gd name="T11" fmla="*/ 721619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8">
                <a:moveTo>
                  <a:pt x="25" y="57"/>
                </a:moveTo>
                <a:lnTo>
                  <a:pt x="0" y="57"/>
                </a:lnTo>
                <a:lnTo>
                  <a:pt x="0" y="0"/>
                </a:lnTo>
                <a:lnTo>
                  <a:pt x="51" y="0"/>
                </a:lnTo>
                <a:lnTo>
                  <a:pt x="51" y="57"/>
                </a:lnTo>
                <a:lnTo>
                  <a:pt x="25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5" name="Freeform 3901">
            <a:extLst>
              <a:ext uri="{FF2B5EF4-FFF2-40B4-BE49-F238E27FC236}">
                <a16:creationId xmlns:a16="http://schemas.microsoft.com/office/drawing/2014/main" id="{2D776766-DAA9-6747-BD7E-232294F2F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230563"/>
            <a:ext cx="19050" cy="20637"/>
          </a:xfrm>
          <a:custGeom>
            <a:avLst/>
            <a:gdLst>
              <a:gd name="T0" fmla="*/ 3235678 w 54"/>
              <a:gd name="T1" fmla="*/ 7216190 h 58"/>
              <a:gd name="T2" fmla="*/ 0 w 54"/>
              <a:gd name="T3" fmla="*/ 7216190 h 58"/>
              <a:gd name="T4" fmla="*/ 0 w 54"/>
              <a:gd name="T5" fmla="*/ 0 h 58"/>
              <a:gd name="T6" fmla="*/ 6595886 w 54"/>
              <a:gd name="T7" fmla="*/ 0 h 58"/>
              <a:gd name="T8" fmla="*/ 6595886 w 54"/>
              <a:gd name="T9" fmla="*/ 7216190 h 58"/>
              <a:gd name="T10" fmla="*/ 3235678 w 54"/>
              <a:gd name="T11" fmla="*/ 721619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58">
                <a:moveTo>
                  <a:pt x="26" y="57"/>
                </a:moveTo>
                <a:lnTo>
                  <a:pt x="0" y="57"/>
                </a:lnTo>
                <a:lnTo>
                  <a:pt x="0" y="0"/>
                </a:lnTo>
                <a:lnTo>
                  <a:pt x="53" y="0"/>
                </a:lnTo>
                <a:lnTo>
                  <a:pt x="53" y="57"/>
                </a:lnTo>
                <a:lnTo>
                  <a:pt x="26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6" name="Freeform 3902">
            <a:extLst>
              <a:ext uri="{FF2B5EF4-FFF2-40B4-BE49-F238E27FC236}">
                <a16:creationId xmlns:a16="http://schemas.microsoft.com/office/drawing/2014/main" id="{C11C7514-2332-0F4E-B5AE-819C60DB1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208338"/>
            <a:ext cx="20637" cy="20637"/>
          </a:xfrm>
          <a:custGeom>
            <a:avLst/>
            <a:gdLst>
              <a:gd name="T0" fmla="*/ 3666753 w 56"/>
              <a:gd name="T1" fmla="*/ 7216190 h 58"/>
              <a:gd name="T2" fmla="*/ 0 w 56"/>
              <a:gd name="T3" fmla="*/ 7216190 h 58"/>
              <a:gd name="T4" fmla="*/ 0 w 56"/>
              <a:gd name="T5" fmla="*/ 0 h 58"/>
              <a:gd name="T6" fmla="*/ 7469120 w 56"/>
              <a:gd name="T7" fmla="*/ 0 h 58"/>
              <a:gd name="T8" fmla="*/ 7469120 w 56"/>
              <a:gd name="T9" fmla="*/ 7216190 h 58"/>
              <a:gd name="T10" fmla="*/ 3666753 w 56"/>
              <a:gd name="T11" fmla="*/ 721619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58">
                <a:moveTo>
                  <a:pt x="27" y="57"/>
                </a:moveTo>
                <a:lnTo>
                  <a:pt x="0" y="57"/>
                </a:lnTo>
                <a:lnTo>
                  <a:pt x="0" y="0"/>
                </a:lnTo>
                <a:lnTo>
                  <a:pt x="55" y="0"/>
                </a:lnTo>
                <a:lnTo>
                  <a:pt x="55" y="57"/>
                </a:lnTo>
                <a:lnTo>
                  <a:pt x="27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7" name="Freeform 3903">
            <a:extLst>
              <a:ext uri="{FF2B5EF4-FFF2-40B4-BE49-F238E27FC236}">
                <a16:creationId xmlns:a16="http://schemas.microsoft.com/office/drawing/2014/main" id="{6FE967EF-2111-814F-884E-524D32FA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3588" y="3230563"/>
            <a:ext cx="19050" cy="20637"/>
          </a:xfrm>
          <a:custGeom>
            <a:avLst/>
            <a:gdLst>
              <a:gd name="T0" fmla="*/ 3358910 w 53"/>
              <a:gd name="T1" fmla="*/ 7216190 h 58"/>
              <a:gd name="T2" fmla="*/ 0 w 53"/>
              <a:gd name="T3" fmla="*/ 7216190 h 58"/>
              <a:gd name="T4" fmla="*/ 0 w 53"/>
              <a:gd name="T5" fmla="*/ 0 h 58"/>
              <a:gd name="T6" fmla="*/ 6718180 w 53"/>
              <a:gd name="T7" fmla="*/ 0 h 58"/>
              <a:gd name="T8" fmla="*/ 6718180 w 53"/>
              <a:gd name="T9" fmla="*/ 7216190 h 58"/>
              <a:gd name="T10" fmla="*/ 3358910 w 53"/>
              <a:gd name="T11" fmla="*/ 721619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58">
                <a:moveTo>
                  <a:pt x="26" y="57"/>
                </a:moveTo>
                <a:lnTo>
                  <a:pt x="0" y="57"/>
                </a:lnTo>
                <a:lnTo>
                  <a:pt x="0" y="0"/>
                </a:lnTo>
                <a:lnTo>
                  <a:pt x="52" y="0"/>
                </a:lnTo>
                <a:lnTo>
                  <a:pt x="52" y="57"/>
                </a:lnTo>
                <a:lnTo>
                  <a:pt x="26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8" name="Freeform 3904">
            <a:extLst>
              <a:ext uri="{FF2B5EF4-FFF2-40B4-BE49-F238E27FC236}">
                <a16:creationId xmlns:a16="http://schemas.microsoft.com/office/drawing/2014/main" id="{637D3A92-8393-AB46-9B3B-62B77351E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4850" y="3251200"/>
            <a:ext cx="20638" cy="20638"/>
          </a:xfrm>
          <a:custGeom>
            <a:avLst/>
            <a:gdLst>
              <a:gd name="T0" fmla="*/ 3802920 w 56"/>
              <a:gd name="T1" fmla="*/ 7096674 h 59"/>
              <a:gd name="T2" fmla="*/ 0 w 56"/>
              <a:gd name="T3" fmla="*/ 7096674 h 59"/>
              <a:gd name="T4" fmla="*/ 0 w 56"/>
              <a:gd name="T5" fmla="*/ 0 h 59"/>
              <a:gd name="T6" fmla="*/ 7469850 w 56"/>
              <a:gd name="T7" fmla="*/ 0 h 59"/>
              <a:gd name="T8" fmla="*/ 7469850 w 56"/>
              <a:gd name="T9" fmla="*/ 7096674 h 59"/>
              <a:gd name="T10" fmla="*/ 3802920 w 56"/>
              <a:gd name="T11" fmla="*/ 7096674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59">
                <a:moveTo>
                  <a:pt x="28" y="58"/>
                </a:moveTo>
                <a:lnTo>
                  <a:pt x="0" y="58"/>
                </a:lnTo>
                <a:lnTo>
                  <a:pt x="0" y="0"/>
                </a:lnTo>
                <a:lnTo>
                  <a:pt x="55" y="0"/>
                </a:lnTo>
                <a:lnTo>
                  <a:pt x="55" y="58"/>
                </a:lnTo>
                <a:lnTo>
                  <a:pt x="28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9" name="Freeform 3905">
            <a:extLst>
              <a:ext uri="{FF2B5EF4-FFF2-40B4-BE49-F238E27FC236}">
                <a16:creationId xmlns:a16="http://schemas.microsoft.com/office/drawing/2014/main" id="{871F7357-AF1C-2943-9534-880CFAD5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3251200"/>
            <a:ext cx="20637" cy="20638"/>
          </a:xfrm>
          <a:custGeom>
            <a:avLst/>
            <a:gdLst>
              <a:gd name="T0" fmla="*/ 3666753 w 56"/>
              <a:gd name="T1" fmla="*/ 7096674 h 59"/>
              <a:gd name="T2" fmla="*/ 0 w 56"/>
              <a:gd name="T3" fmla="*/ 7096674 h 59"/>
              <a:gd name="T4" fmla="*/ 0 w 56"/>
              <a:gd name="T5" fmla="*/ 0 h 59"/>
              <a:gd name="T6" fmla="*/ 7469120 w 56"/>
              <a:gd name="T7" fmla="*/ 0 h 59"/>
              <a:gd name="T8" fmla="*/ 7469120 w 56"/>
              <a:gd name="T9" fmla="*/ 7096674 h 59"/>
              <a:gd name="T10" fmla="*/ 3666753 w 56"/>
              <a:gd name="T11" fmla="*/ 7096674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" h="59">
                <a:moveTo>
                  <a:pt x="27" y="58"/>
                </a:moveTo>
                <a:lnTo>
                  <a:pt x="0" y="58"/>
                </a:lnTo>
                <a:lnTo>
                  <a:pt x="0" y="0"/>
                </a:lnTo>
                <a:lnTo>
                  <a:pt x="55" y="0"/>
                </a:lnTo>
                <a:lnTo>
                  <a:pt x="55" y="58"/>
                </a:lnTo>
                <a:lnTo>
                  <a:pt x="27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0" name="Freeform 3906">
            <a:extLst>
              <a:ext uri="{FF2B5EF4-FFF2-40B4-BE49-F238E27FC236}">
                <a16:creationId xmlns:a16="http://schemas.microsoft.com/office/drawing/2014/main" id="{5A2BC8F2-E360-4342-9A4B-76A5CDF12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3271838"/>
            <a:ext cx="19050" cy="22225"/>
          </a:xfrm>
          <a:custGeom>
            <a:avLst/>
            <a:gdLst>
              <a:gd name="T0" fmla="*/ 3235678 w 54"/>
              <a:gd name="T1" fmla="*/ 8095456 h 60"/>
              <a:gd name="T2" fmla="*/ 0 w 54"/>
              <a:gd name="T3" fmla="*/ 8095456 h 60"/>
              <a:gd name="T4" fmla="*/ 0 w 54"/>
              <a:gd name="T5" fmla="*/ 0 h 60"/>
              <a:gd name="T6" fmla="*/ 6595886 w 54"/>
              <a:gd name="T7" fmla="*/ 0 h 60"/>
              <a:gd name="T8" fmla="*/ 6595886 w 54"/>
              <a:gd name="T9" fmla="*/ 8095456 h 60"/>
              <a:gd name="T10" fmla="*/ 3235678 w 54"/>
              <a:gd name="T11" fmla="*/ 8095456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60">
                <a:moveTo>
                  <a:pt x="26" y="59"/>
                </a:moveTo>
                <a:lnTo>
                  <a:pt x="0" y="59"/>
                </a:lnTo>
                <a:lnTo>
                  <a:pt x="0" y="0"/>
                </a:lnTo>
                <a:lnTo>
                  <a:pt x="53" y="0"/>
                </a:lnTo>
                <a:lnTo>
                  <a:pt x="53" y="59"/>
                </a:lnTo>
                <a:lnTo>
                  <a:pt x="26" y="5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1" name="Freeform 3907">
            <a:extLst>
              <a:ext uri="{FF2B5EF4-FFF2-40B4-BE49-F238E27FC236}">
                <a16:creationId xmlns:a16="http://schemas.microsoft.com/office/drawing/2014/main" id="{B1721582-D8CF-7E4E-A64E-8E8F0B51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3181350"/>
            <a:ext cx="1587" cy="3175"/>
          </a:xfrm>
          <a:custGeom>
            <a:avLst/>
            <a:gdLst>
              <a:gd name="T0" fmla="*/ 472133 w 4"/>
              <a:gd name="T1" fmla="*/ 1102519 h 8"/>
              <a:gd name="T2" fmla="*/ 157510 w 4"/>
              <a:gd name="T3" fmla="*/ 630238 h 8"/>
              <a:gd name="T4" fmla="*/ 0 w 4"/>
              <a:gd name="T5" fmla="*/ 0 h 8"/>
              <a:gd name="T6" fmla="*/ 472133 w 4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3" y="7"/>
                </a:moveTo>
                <a:cubicBezTo>
                  <a:pt x="1" y="7"/>
                  <a:pt x="1" y="5"/>
                  <a:pt x="1" y="4"/>
                </a:cubicBezTo>
                <a:cubicBezTo>
                  <a:pt x="1" y="4"/>
                  <a:pt x="0" y="2"/>
                  <a:pt x="0" y="0"/>
                </a:cubicBezTo>
                <a:cubicBezTo>
                  <a:pt x="1" y="3"/>
                  <a:pt x="3" y="6"/>
                  <a:pt x="3" y="7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2" name="Freeform 3908">
            <a:extLst>
              <a:ext uri="{FF2B5EF4-FFF2-40B4-BE49-F238E27FC236}">
                <a16:creationId xmlns:a16="http://schemas.microsoft.com/office/drawing/2014/main" id="{3021B9E7-8174-604F-90F5-7F1159363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3181350"/>
            <a:ext cx="1587" cy="3175"/>
          </a:xfrm>
          <a:custGeom>
            <a:avLst/>
            <a:gdLst>
              <a:gd name="T0" fmla="*/ 472133 w 4"/>
              <a:gd name="T1" fmla="*/ 1102519 h 8"/>
              <a:gd name="T2" fmla="*/ 157510 w 4"/>
              <a:gd name="T3" fmla="*/ 944959 h 8"/>
              <a:gd name="T4" fmla="*/ 0 w 4"/>
              <a:gd name="T5" fmla="*/ 0 h 8"/>
              <a:gd name="T6" fmla="*/ 472133 w 4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3" y="7"/>
                </a:moveTo>
                <a:cubicBezTo>
                  <a:pt x="1" y="7"/>
                  <a:pt x="1" y="7"/>
                  <a:pt x="1" y="6"/>
                </a:cubicBezTo>
                <a:lnTo>
                  <a:pt x="0" y="0"/>
                </a:lnTo>
                <a:cubicBezTo>
                  <a:pt x="1" y="3"/>
                  <a:pt x="3" y="6"/>
                  <a:pt x="3" y="7"/>
                </a:cubicBezTo>
              </a:path>
            </a:pathLst>
          </a:custGeom>
          <a:solidFill>
            <a:srgbClr val="C2A2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3" name="Freeform 3909">
            <a:extLst>
              <a:ext uri="{FF2B5EF4-FFF2-40B4-BE49-F238E27FC236}">
                <a16:creationId xmlns:a16="http://schemas.microsoft.com/office/drawing/2014/main" id="{92C1A2F7-670C-2648-A346-BDD44558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122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68801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4" name="Freeform 3910">
            <a:extLst>
              <a:ext uri="{FF2B5EF4-FFF2-40B4-BE49-F238E27FC236}">
                <a16:creationId xmlns:a16="http://schemas.microsoft.com/office/drawing/2014/main" id="{EB93DA00-6D3C-3043-833A-B60C578B0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122613"/>
            <a:ext cx="144463" cy="252412"/>
          </a:xfrm>
          <a:custGeom>
            <a:avLst/>
            <a:gdLst>
              <a:gd name="T0" fmla="*/ 0 w 402"/>
              <a:gd name="T1" fmla="*/ 0 h 700"/>
              <a:gd name="T2" fmla="*/ 51785314 w 402"/>
              <a:gd name="T3" fmla="*/ 0 h 700"/>
              <a:gd name="T4" fmla="*/ 51785314 w 402"/>
              <a:gd name="T5" fmla="*/ 90886710 h 700"/>
              <a:gd name="T6" fmla="*/ 25957342 w 402"/>
              <a:gd name="T7" fmla="*/ 90886710 h 700"/>
              <a:gd name="T8" fmla="*/ 0 w 402"/>
              <a:gd name="T9" fmla="*/ 90886710 h 700"/>
              <a:gd name="T10" fmla="*/ 0 w 402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0" y="0"/>
                </a:moveTo>
                <a:lnTo>
                  <a:pt x="401" y="0"/>
                </a:lnTo>
                <a:lnTo>
                  <a:pt x="401" y="699"/>
                </a:lnTo>
                <a:lnTo>
                  <a:pt x="201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E77C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5" name="Freeform 3911">
            <a:extLst>
              <a:ext uri="{FF2B5EF4-FFF2-40B4-BE49-F238E27FC236}">
                <a16:creationId xmlns:a16="http://schemas.microsoft.com/office/drawing/2014/main" id="{2E011A34-E925-2F4A-8D86-B901AD1F4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8838" y="3122613"/>
            <a:ext cx="144462" cy="252412"/>
          </a:xfrm>
          <a:custGeom>
            <a:avLst/>
            <a:gdLst>
              <a:gd name="T0" fmla="*/ 26086587 w 400"/>
              <a:gd name="T1" fmla="*/ 90886710 h 700"/>
              <a:gd name="T2" fmla="*/ 0 w 400"/>
              <a:gd name="T3" fmla="*/ 90886710 h 700"/>
              <a:gd name="T4" fmla="*/ 0 w 400"/>
              <a:gd name="T5" fmla="*/ 0 h 700"/>
              <a:gd name="T6" fmla="*/ 52042797 w 400"/>
              <a:gd name="T7" fmla="*/ 0 h 700"/>
              <a:gd name="T8" fmla="*/ 52042797 w 400"/>
              <a:gd name="T9" fmla="*/ 90886710 h 700"/>
              <a:gd name="T10" fmla="*/ 26086587 w 4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200" y="699"/>
                </a:move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  <a:lnTo>
                  <a:pt x="399" y="699"/>
                </a:lnTo>
                <a:lnTo>
                  <a:pt x="200" y="699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6" name="Freeform 3912">
            <a:extLst>
              <a:ext uri="{FF2B5EF4-FFF2-40B4-BE49-F238E27FC236}">
                <a16:creationId xmlns:a16="http://schemas.microsoft.com/office/drawing/2014/main" id="{4E788F04-9FE7-F04E-87C4-D1851039D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122613"/>
            <a:ext cx="431800" cy="252412"/>
          </a:xfrm>
          <a:custGeom>
            <a:avLst/>
            <a:gdLst>
              <a:gd name="T0" fmla="*/ 0 w 1201"/>
              <a:gd name="T1" fmla="*/ 0 h 700"/>
              <a:gd name="T2" fmla="*/ 155117229 w 1201"/>
              <a:gd name="T3" fmla="*/ 0 h 700"/>
              <a:gd name="T4" fmla="*/ 155117229 w 1201"/>
              <a:gd name="T5" fmla="*/ 90886710 h 700"/>
              <a:gd name="T6" fmla="*/ 77558614 w 1201"/>
              <a:gd name="T7" fmla="*/ 90886710 h 700"/>
              <a:gd name="T8" fmla="*/ 0 w 1201"/>
              <a:gd name="T9" fmla="*/ 90886710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7" name="Freeform 3913">
            <a:extLst>
              <a:ext uri="{FF2B5EF4-FFF2-40B4-BE49-F238E27FC236}">
                <a16:creationId xmlns:a16="http://schemas.microsoft.com/office/drawing/2014/main" id="{A8AED940-068D-0C4C-8DBD-441884384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122613"/>
            <a:ext cx="127000" cy="252412"/>
          </a:xfrm>
          <a:custGeom>
            <a:avLst/>
            <a:gdLst>
              <a:gd name="T0" fmla="*/ 0 w 351"/>
              <a:gd name="T1" fmla="*/ 0 h 700"/>
              <a:gd name="T2" fmla="*/ 45820587 w 351"/>
              <a:gd name="T3" fmla="*/ 0 h 700"/>
              <a:gd name="T4" fmla="*/ 45820587 w 351"/>
              <a:gd name="T5" fmla="*/ 90886710 h 700"/>
              <a:gd name="T6" fmla="*/ 22910293 w 351"/>
              <a:gd name="T7" fmla="*/ 90886710 h 700"/>
              <a:gd name="T8" fmla="*/ 0 w 351"/>
              <a:gd name="T9" fmla="*/ 90886710 h 700"/>
              <a:gd name="T10" fmla="*/ 0 w 35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1" h="700">
                <a:moveTo>
                  <a:pt x="0" y="0"/>
                </a:moveTo>
                <a:lnTo>
                  <a:pt x="350" y="0"/>
                </a:lnTo>
                <a:lnTo>
                  <a:pt x="350" y="699"/>
                </a:lnTo>
                <a:lnTo>
                  <a:pt x="175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2530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8" name="Freeform 3914">
            <a:extLst>
              <a:ext uri="{FF2B5EF4-FFF2-40B4-BE49-F238E27FC236}">
                <a16:creationId xmlns:a16="http://schemas.microsoft.com/office/drawing/2014/main" id="{8EA7FBF4-CF17-FB49-8FD9-0937105DD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248025"/>
            <a:ext cx="431800" cy="125413"/>
          </a:xfrm>
          <a:custGeom>
            <a:avLst/>
            <a:gdLst>
              <a:gd name="T0" fmla="*/ 0 w 1201"/>
              <a:gd name="T1" fmla="*/ 0 h 350"/>
              <a:gd name="T2" fmla="*/ 155117229 w 1201"/>
              <a:gd name="T3" fmla="*/ 0 h 350"/>
              <a:gd name="T4" fmla="*/ 155117229 w 1201"/>
              <a:gd name="T5" fmla="*/ 44810065 h 350"/>
              <a:gd name="T6" fmla="*/ 77558614 w 1201"/>
              <a:gd name="T7" fmla="*/ 44810065 h 350"/>
              <a:gd name="T8" fmla="*/ 0 w 1201"/>
              <a:gd name="T9" fmla="*/ 44810065 h 350"/>
              <a:gd name="T10" fmla="*/ 0 w 1201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50">
                <a:moveTo>
                  <a:pt x="0" y="0"/>
                </a:moveTo>
                <a:lnTo>
                  <a:pt x="1200" y="0"/>
                </a:lnTo>
                <a:lnTo>
                  <a:pt x="1200" y="349"/>
                </a:lnTo>
                <a:lnTo>
                  <a:pt x="600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C226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69" name="Freeform 3915">
            <a:extLst>
              <a:ext uri="{FF2B5EF4-FFF2-40B4-BE49-F238E27FC236}">
                <a16:creationId xmlns:a16="http://schemas.microsoft.com/office/drawing/2014/main" id="{8A4955CE-25AB-8540-BA30-C636E556E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8" y="3154363"/>
            <a:ext cx="15875" cy="34925"/>
          </a:xfrm>
          <a:custGeom>
            <a:avLst/>
            <a:gdLst>
              <a:gd name="T0" fmla="*/ 3816276 w 43"/>
              <a:gd name="T1" fmla="*/ 0 h 98"/>
              <a:gd name="T2" fmla="*/ 5724599 w 43"/>
              <a:gd name="T3" fmla="*/ 12319616 h 98"/>
              <a:gd name="T4" fmla="*/ 0 w 43"/>
              <a:gd name="T5" fmla="*/ 10668518 h 98"/>
              <a:gd name="T6" fmla="*/ 3816276 w 43"/>
              <a:gd name="T7" fmla="*/ 0 h 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98">
                <a:moveTo>
                  <a:pt x="28" y="0"/>
                </a:moveTo>
                <a:lnTo>
                  <a:pt x="42" y="97"/>
                </a:lnTo>
                <a:lnTo>
                  <a:pt x="0" y="84"/>
                </a:lnTo>
                <a:lnTo>
                  <a:pt x="2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0" name="Freeform 3916">
            <a:extLst>
              <a:ext uri="{FF2B5EF4-FFF2-40B4-BE49-F238E27FC236}">
                <a16:creationId xmlns:a16="http://schemas.microsoft.com/office/drawing/2014/main" id="{3AFEED9F-BFF3-B049-9997-8D0635B06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3154363"/>
            <a:ext cx="15875" cy="34925"/>
          </a:xfrm>
          <a:custGeom>
            <a:avLst/>
            <a:gdLst>
              <a:gd name="T0" fmla="*/ 2044552 w 43"/>
              <a:gd name="T1" fmla="*/ 0 h 98"/>
              <a:gd name="T2" fmla="*/ 5724599 w 43"/>
              <a:gd name="T3" fmla="*/ 10668518 h 98"/>
              <a:gd name="T4" fmla="*/ 0 w 43"/>
              <a:gd name="T5" fmla="*/ 12319616 h 98"/>
              <a:gd name="T6" fmla="*/ 2044552 w 43"/>
              <a:gd name="T7" fmla="*/ 0 h 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98">
                <a:moveTo>
                  <a:pt x="15" y="0"/>
                </a:moveTo>
                <a:lnTo>
                  <a:pt x="42" y="84"/>
                </a:lnTo>
                <a:lnTo>
                  <a:pt x="0" y="97"/>
                </a:lnTo>
                <a:lnTo>
                  <a:pt x="1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1" name="Freeform 3917">
            <a:extLst>
              <a:ext uri="{FF2B5EF4-FFF2-40B4-BE49-F238E27FC236}">
                <a16:creationId xmlns:a16="http://schemas.microsoft.com/office/drawing/2014/main" id="{1A6555FA-79C8-AF4A-A15E-46D3BF321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3" y="3176588"/>
            <a:ext cx="31750" cy="15875"/>
          </a:xfrm>
          <a:custGeom>
            <a:avLst/>
            <a:gdLst>
              <a:gd name="T0" fmla="*/ 11325009 w 88"/>
              <a:gd name="T1" fmla="*/ 0 h 45"/>
              <a:gd name="T2" fmla="*/ 0 w 88"/>
              <a:gd name="T3" fmla="*/ 5475817 h 45"/>
              <a:gd name="T4" fmla="*/ 0 w 88"/>
              <a:gd name="T5" fmla="*/ 0 h 45"/>
              <a:gd name="T6" fmla="*/ 11325009 w 88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8" h="45">
                <a:moveTo>
                  <a:pt x="87" y="0"/>
                </a:moveTo>
                <a:lnTo>
                  <a:pt x="0" y="44"/>
                </a:lnTo>
                <a:lnTo>
                  <a:pt x="0" y="0"/>
                </a:lnTo>
                <a:lnTo>
                  <a:pt x="8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2" name="Freeform 3918">
            <a:extLst>
              <a:ext uri="{FF2B5EF4-FFF2-40B4-BE49-F238E27FC236}">
                <a16:creationId xmlns:a16="http://schemas.microsoft.com/office/drawing/2014/main" id="{2A21284C-F416-144F-A731-23F17BC1D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8" y="3176588"/>
            <a:ext cx="34925" cy="19050"/>
          </a:xfrm>
          <a:custGeom>
            <a:avLst/>
            <a:gdLst>
              <a:gd name="T0" fmla="*/ 12445182 w 97"/>
              <a:gd name="T1" fmla="*/ 0 h 52"/>
              <a:gd name="T2" fmla="*/ 3240824 w 97"/>
              <a:gd name="T3" fmla="*/ 6844812 h 52"/>
              <a:gd name="T4" fmla="*/ 0 w 97"/>
              <a:gd name="T5" fmla="*/ 2147521 h 52"/>
              <a:gd name="T6" fmla="*/ 12445182 w 97"/>
              <a:gd name="T7" fmla="*/ 0 h 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52">
                <a:moveTo>
                  <a:pt x="96" y="0"/>
                </a:moveTo>
                <a:lnTo>
                  <a:pt x="25" y="51"/>
                </a:lnTo>
                <a:lnTo>
                  <a:pt x="0" y="16"/>
                </a:lnTo>
                <a:lnTo>
                  <a:pt x="9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3" name="Freeform 3919">
            <a:extLst>
              <a:ext uri="{FF2B5EF4-FFF2-40B4-BE49-F238E27FC236}">
                <a16:creationId xmlns:a16="http://schemas.microsoft.com/office/drawing/2014/main" id="{B99B524E-7293-D141-96F7-229329424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38" y="3176588"/>
            <a:ext cx="34925" cy="19050"/>
          </a:xfrm>
          <a:custGeom>
            <a:avLst/>
            <a:gdLst>
              <a:gd name="T0" fmla="*/ 0 w 97"/>
              <a:gd name="T1" fmla="*/ 0 h 52"/>
              <a:gd name="T2" fmla="*/ 12445182 w 97"/>
              <a:gd name="T3" fmla="*/ 2147521 h 52"/>
              <a:gd name="T4" fmla="*/ 9074739 w 97"/>
              <a:gd name="T5" fmla="*/ 6844812 h 52"/>
              <a:gd name="T6" fmla="*/ 0 w 97"/>
              <a:gd name="T7" fmla="*/ 0 h 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52">
                <a:moveTo>
                  <a:pt x="0" y="0"/>
                </a:moveTo>
                <a:lnTo>
                  <a:pt x="96" y="16"/>
                </a:lnTo>
                <a:lnTo>
                  <a:pt x="70" y="5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4" name="Freeform 3920">
            <a:extLst>
              <a:ext uri="{FF2B5EF4-FFF2-40B4-BE49-F238E27FC236}">
                <a16:creationId xmlns:a16="http://schemas.microsoft.com/office/drawing/2014/main" id="{2DD389FD-E5E8-1546-9FB3-EB801076F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38" y="3176588"/>
            <a:ext cx="31750" cy="15875"/>
          </a:xfrm>
          <a:custGeom>
            <a:avLst/>
            <a:gdLst>
              <a:gd name="T0" fmla="*/ 0 w 88"/>
              <a:gd name="T1" fmla="*/ 0 h 45"/>
              <a:gd name="T2" fmla="*/ 11325009 w 88"/>
              <a:gd name="T3" fmla="*/ 0 h 45"/>
              <a:gd name="T4" fmla="*/ 11325009 w 88"/>
              <a:gd name="T5" fmla="*/ 5475817 h 45"/>
              <a:gd name="T6" fmla="*/ 0 w 88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8" h="45">
                <a:moveTo>
                  <a:pt x="0" y="0"/>
                </a:moveTo>
                <a:lnTo>
                  <a:pt x="87" y="0"/>
                </a:lnTo>
                <a:lnTo>
                  <a:pt x="87" y="4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5" name="Freeform 3921">
            <a:extLst>
              <a:ext uri="{FF2B5EF4-FFF2-40B4-BE49-F238E27FC236}">
                <a16:creationId xmlns:a16="http://schemas.microsoft.com/office/drawing/2014/main" id="{46197010-3769-874D-A7F1-5FDCA4D4C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3181350"/>
            <a:ext cx="23813" cy="30163"/>
          </a:xfrm>
          <a:custGeom>
            <a:avLst/>
            <a:gdLst>
              <a:gd name="T0" fmla="*/ 8216536 w 68"/>
              <a:gd name="T1" fmla="*/ 10702120 h 84"/>
              <a:gd name="T2" fmla="*/ 0 w 68"/>
              <a:gd name="T3" fmla="*/ 1676201 h 84"/>
              <a:gd name="T4" fmla="*/ 5028045 w 68"/>
              <a:gd name="T5" fmla="*/ 0 h 84"/>
              <a:gd name="T6" fmla="*/ 8216536 w 68"/>
              <a:gd name="T7" fmla="*/ 10702120 h 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84">
                <a:moveTo>
                  <a:pt x="67" y="83"/>
                </a:moveTo>
                <a:lnTo>
                  <a:pt x="0" y="13"/>
                </a:lnTo>
                <a:lnTo>
                  <a:pt x="41" y="0"/>
                </a:lnTo>
                <a:lnTo>
                  <a:pt x="67" y="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6" name="Freeform 3922">
            <a:extLst>
              <a:ext uri="{FF2B5EF4-FFF2-40B4-BE49-F238E27FC236}">
                <a16:creationId xmlns:a16="http://schemas.microsoft.com/office/drawing/2014/main" id="{88ABDEDE-7FA0-4046-B2B7-E8E8A2738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3" y="3179763"/>
            <a:ext cx="25400" cy="31750"/>
          </a:xfrm>
          <a:custGeom>
            <a:avLst/>
            <a:gdLst>
              <a:gd name="T0" fmla="*/ 8958687 w 71"/>
              <a:gd name="T1" fmla="*/ 11325009 h 88"/>
              <a:gd name="T2" fmla="*/ 0 w 71"/>
              <a:gd name="T3" fmla="*/ 4556125 h 88"/>
              <a:gd name="T4" fmla="*/ 3327400 w 71"/>
              <a:gd name="T5" fmla="*/ 0 h 88"/>
              <a:gd name="T6" fmla="*/ 8958687 w 71"/>
              <a:gd name="T7" fmla="*/ 11325009 h 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1" h="88">
                <a:moveTo>
                  <a:pt x="70" y="87"/>
                </a:moveTo>
                <a:lnTo>
                  <a:pt x="0" y="35"/>
                </a:lnTo>
                <a:lnTo>
                  <a:pt x="26" y="0"/>
                </a:lnTo>
                <a:lnTo>
                  <a:pt x="70" y="8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7" name="Freeform 3923">
            <a:extLst>
              <a:ext uri="{FF2B5EF4-FFF2-40B4-BE49-F238E27FC236}">
                <a16:creationId xmlns:a16="http://schemas.microsoft.com/office/drawing/2014/main" id="{2F697D1D-499C-BD41-AE1B-598CB0A6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" y="3179763"/>
            <a:ext cx="25400" cy="31750"/>
          </a:xfrm>
          <a:custGeom>
            <a:avLst/>
            <a:gdLst>
              <a:gd name="T0" fmla="*/ 0 w 72"/>
              <a:gd name="T1" fmla="*/ 11325009 h 88"/>
              <a:gd name="T2" fmla="*/ 5724878 w 72"/>
              <a:gd name="T3" fmla="*/ 0 h 88"/>
              <a:gd name="T4" fmla="*/ 8836025 w 72"/>
              <a:gd name="T5" fmla="*/ 4556125 h 88"/>
              <a:gd name="T6" fmla="*/ 0 w 72"/>
              <a:gd name="T7" fmla="*/ 11325009 h 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2" h="88">
                <a:moveTo>
                  <a:pt x="0" y="87"/>
                </a:moveTo>
                <a:lnTo>
                  <a:pt x="46" y="0"/>
                </a:lnTo>
                <a:lnTo>
                  <a:pt x="71" y="35"/>
                </a:lnTo>
                <a:lnTo>
                  <a:pt x="0" y="8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8" name="Freeform 3924">
            <a:extLst>
              <a:ext uri="{FF2B5EF4-FFF2-40B4-BE49-F238E27FC236}">
                <a16:creationId xmlns:a16="http://schemas.microsoft.com/office/drawing/2014/main" id="{6DF05B07-0E3E-D940-BFD8-C6581B8C6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" y="3181350"/>
            <a:ext cx="25400" cy="30163"/>
          </a:xfrm>
          <a:custGeom>
            <a:avLst/>
            <a:gdLst>
              <a:gd name="T0" fmla="*/ 0 w 69"/>
              <a:gd name="T1" fmla="*/ 10702120 h 84"/>
              <a:gd name="T2" fmla="*/ 3658704 w 69"/>
              <a:gd name="T3" fmla="*/ 0 h 84"/>
              <a:gd name="T4" fmla="*/ 9214678 w 69"/>
              <a:gd name="T5" fmla="*/ 1676201 h 84"/>
              <a:gd name="T6" fmla="*/ 0 w 69"/>
              <a:gd name="T7" fmla="*/ 10702120 h 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9" h="84">
                <a:moveTo>
                  <a:pt x="0" y="83"/>
                </a:moveTo>
                <a:lnTo>
                  <a:pt x="27" y="0"/>
                </a:lnTo>
                <a:lnTo>
                  <a:pt x="68" y="13"/>
                </a:lnTo>
                <a:lnTo>
                  <a:pt x="0" y="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79" name="Freeform 3925">
            <a:extLst>
              <a:ext uri="{FF2B5EF4-FFF2-40B4-BE49-F238E27FC236}">
                <a16:creationId xmlns:a16="http://schemas.microsoft.com/office/drawing/2014/main" id="{2D132C69-11CF-EC46-8088-3DAC2DEA5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122613"/>
            <a:ext cx="431800" cy="252412"/>
          </a:xfrm>
          <a:custGeom>
            <a:avLst/>
            <a:gdLst>
              <a:gd name="T0" fmla="*/ 0 w 1201"/>
              <a:gd name="T1" fmla="*/ 0 h 700"/>
              <a:gd name="T2" fmla="*/ 155117229 w 1201"/>
              <a:gd name="T3" fmla="*/ 0 h 700"/>
              <a:gd name="T4" fmla="*/ 155117229 w 1201"/>
              <a:gd name="T5" fmla="*/ 90886710 h 700"/>
              <a:gd name="T6" fmla="*/ 77558614 w 1201"/>
              <a:gd name="T7" fmla="*/ 90886710 h 700"/>
              <a:gd name="T8" fmla="*/ 0 w 1201"/>
              <a:gd name="T9" fmla="*/ 90886710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0" name="Freeform 3926">
            <a:extLst>
              <a:ext uri="{FF2B5EF4-FFF2-40B4-BE49-F238E27FC236}">
                <a16:creationId xmlns:a16="http://schemas.microsoft.com/office/drawing/2014/main" id="{42A06BC3-4904-5740-8082-C0F2ECCBC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122613"/>
            <a:ext cx="431800" cy="42862"/>
          </a:xfrm>
          <a:custGeom>
            <a:avLst/>
            <a:gdLst>
              <a:gd name="T0" fmla="*/ 0 w 1201"/>
              <a:gd name="T1" fmla="*/ 0 h 118"/>
              <a:gd name="T2" fmla="*/ 155117229 w 1201"/>
              <a:gd name="T3" fmla="*/ 0 h 118"/>
              <a:gd name="T4" fmla="*/ 155117229 w 1201"/>
              <a:gd name="T5" fmla="*/ 15437222 h 118"/>
              <a:gd name="T6" fmla="*/ 77558614 w 1201"/>
              <a:gd name="T7" fmla="*/ 15437222 h 118"/>
              <a:gd name="T8" fmla="*/ 0 w 1201"/>
              <a:gd name="T9" fmla="*/ 15437222 h 118"/>
              <a:gd name="T10" fmla="*/ 0 w 1201"/>
              <a:gd name="T11" fmla="*/ 0 h 1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18">
                <a:moveTo>
                  <a:pt x="0" y="0"/>
                </a:moveTo>
                <a:lnTo>
                  <a:pt x="1200" y="0"/>
                </a:lnTo>
                <a:lnTo>
                  <a:pt x="1200" y="117"/>
                </a:lnTo>
                <a:lnTo>
                  <a:pt x="600" y="117"/>
                </a:lnTo>
                <a:lnTo>
                  <a:pt x="0" y="117"/>
                </a:lnTo>
                <a:lnTo>
                  <a:pt x="0" y="0"/>
                </a:lnTo>
              </a:path>
            </a:pathLst>
          </a:custGeom>
          <a:solidFill>
            <a:srgbClr val="356DA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1" name="Freeform 3927">
            <a:extLst>
              <a:ext uri="{FF2B5EF4-FFF2-40B4-BE49-F238E27FC236}">
                <a16:creationId xmlns:a16="http://schemas.microsoft.com/office/drawing/2014/main" id="{C9845BFC-8C1C-2D43-94A8-921F37CED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332163"/>
            <a:ext cx="431800" cy="42862"/>
          </a:xfrm>
          <a:custGeom>
            <a:avLst/>
            <a:gdLst>
              <a:gd name="T0" fmla="*/ 77558614 w 1201"/>
              <a:gd name="T1" fmla="*/ 15568065 h 117"/>
              <a:gd name="T2" fmla="*/ 0 w 1201"/>
              <a:gd name="T3" fmla="*/ 15568065 h 117"/>
              <a:gd name="T4" fmla="*/ 0 w 1201"/>
              <a:gd name="T5" fmla="*/ 0 h 117"/>
              <a:gd name="T6" fmla="*/ 155117229 w 1201"/>
              <a:gd name="T7" fmla="*/ 0 h 117"/>
              <a:gd name="T8" fmla="*/ 155117229 w 1201"/>
              <a:gd name="T9" fmla="*/ 15568065 h 117"/>
              <a:gd name="T10" fmla="*/ 77558614 w 1201"/>
              <a:gd name="T11" fmla="*/ 15568065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17">
                <a:moveTo>
                  <a:pt x="600" y="116"/>
                </a:moveTo>
                <a:lnTo>
                  <a:pt x="0" y="116"/>
                </a:lnTo>
                <a:lnTo>
                  <a:pt x="0" y="0"/>
                </a:lnTo>
                <a:lnTo>
                  <a:pt x="1200" y="0"/>
                </a:lnTo>
                <a:lnTo>
                  <a:pt x="1200" y="116"/>
                </a:lnTo>
                <a:lnTo>
                  <a:pt x="600" y="116"/>
                </a:lnTo>
              </a:path>
            </a:pathLst>
          </a:custGeom>
          <a:solidFill>
            <a:srgbClr val="C817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2" name="Freeform 3928">
            <a:extLst>
              <a:ext uri="{FF2B5EF4-FFF2-40B4-BE49-F238E27FC236}">
                <a16:creationId xmlns:a16="http://schemas.microsoft.com/office/drawing/2014/main" id="{2FB8F3F4-2468-CE4D-8715-258B7F628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122613"/>
            <a:ext cx="431800" cy="252412"/>
          </a:xfrm>
          <a:custGeom>
            <a:avLst/>
            <a:gdLst>
              <a:gd name="T0" fmla="*/ 155375973 w 1199"/>
              <a:gd name="T1" fmla="*/ 90886710 h 700"/>
              <a:gd name="T2" fmla="*/ 77687987 w 1199"/>
              <a:gd name="T3" fmla="*/ 90886710 h 700"/>
              <a:gd name="T4" fmla="*/ 0 w 1199"/>
              <a:gd name="T5" fmla="*/ 90886710 h 700"/>
              <a:gd name="T6" fmla="*/ 0 w 1199"/>
              <a:gd name="T7" fmla="*/ 0 h 700"/>
              <a:gd name="T8" fmla="*/ 155375973 w 1199"/>
              <a:gd name="T9" fmla="*/ 0 h 700"/>
              <a:gd name="T10" fmla="*/ 155375973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699"/>
                </a:move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3" name="Freeform 3929">
            <a:extLst>
              <a:ext uri="{FF2B5EF4-FFF2-40B4-BE49-F238E27FC236}">
                <a16:creationId xmlns:a16="http://schemas.microsoft.com/office/drawing/2014/main" id="{7AB98477-38A7-7647-83DE-283437357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5" y="3168650"/>
            <a:ext cx="184150" cy="111125"/>
          </a:xfrm>
          <a:custGeom>
            <a:avLst/>
            <a:gdLst>
              <a:gd name="T0" fmla="*/ 21732577 w 512"/>
              <a:gd name="T1" fmla="*/ 12207260 h 310"/>
              <a:gd name="T2" fmla="*/ 24578630 w 512"/>
              <a:gd name="T3" fmla="*/ 12335950 h 310"/>
              <a:gd name="T4" fmla="*/ 26648519 w 512"/>
              <a:gd name="T5" fmla="*/ 12335950 h 310"/>
              <a:gd name="T6" fmla="*/ 30270376 w 512"/>
              <a:gd name="T7" fmla="*/ 12978325 h 310"/>
              <a:gd name="T8" fmla="*/ 33892592 w 512"/>
              <a:gd name="T9" fmla="*/ 13107015 h 310"/>
              <a:gd name="T10" fmla="*/ 38161491 w 512"/>
              <a:gd name="T11" fmla="*/ 12335950 h 310"/>
              <a:gd name="T12" fmla="*/ 42559870 w 512"/>
              <a:gd name="T13" fmla="*/ 10536801 h 310"/>
              <a:gd name="T14" fmla="*/ 51744352 w 512"/>
              <a:gd name="T15" fmla="*/ 7452903 h 310"/>
              <a:gd name="T16" fmla="*/ 54460924 w 512"/>
              <a:gd name="T17" fmla="*/ 5140069 h 310"/>
              <a:gd name="T18" fmla="*/ 57306976 w 512"/>
              <a:gd name="T19" fmla="*/ 4626026 h 310"/>
              <a:gd name="T20" fmla="*/ 59505986 w 512"/>
              <a:gd name="T21" fmla="*/ 2698545 h 310"/>
              <a:gd name="T22" fmla="*/ 61963957 w 512"/>
              <a:gd name="T23" fmla="*/ 1670460 h 310"/>
              <a:gd name="T24" fmla="*/ 65974255 w 512"/>
              <a:gd name="T25" fmla="*/ 257021 h 310"/>
              <a:gd name="T26" fmla="*/ 63904366 w 512"/>
              <a:gd name="T27" fmla="*/ 2055812 h 310"/>
              <a:gd name="T28" fmla="*/ 60799712 w 512"/>
              <a:gd name="T29" fmla="*/ 5140069 h 310"/>
              <a:gd name="T30" fmla="*/ 57695058 w 512"/>
              <a:gd name="T31" fmla="*/ 7452903 h 310"/>
              <a:gd name="T32" fmla="*/ 52520515 w 512"/>
              <a:gd name="T33" fmla="*/ 10536801 h 310"/>
              <a:gd name="T34" fmla="*/ 49803943 w 512"/>
              <a:gd name="T35" fmla="*/ 13235346 h 310"/>
              <a:gd name="T36" fmla="*/ 47475453 w 512"/>
              <a:gd name="T37" fmla="*/ 14648784 h 310"/>
              <a:gd name="T38" fmla="*/ 48381096 w 512"/>
              <a:gd name="T39" fmla="*/ 20688249 h 310"/>
              <a:gd name="T40" fmla="*/ 50321505 w 512"/>
              <a:gd name="T41" fmla="*/ 23001441 h 310"/>
              <a:gd name="T42" fmla="*/ 51356270 w 512"/>
              <a:gd name="T43" fmla="*/ 24286190 h 310"/>
              <a:gd name="T44" fmla="*/ 51873832 w 512"/>
              <a:gd name="T45" fmla="*/ 25956649 h 310"/>
              <a:gd name="T46" fmla="*/ 50192025 w 512"/>
              <a:gd name="T47" fmla="*/ 25185944 h 310"/>
              <a:gd name="T48" fmla="*/ 47734054 w 512"/>
              <a:gd name="T49" fmla="*/ 25314275 h 310"/>
              <a:gd name="T50" fmla="*/ 46569809 w 512"/>
              <a:gd name="T51" fmla="*/ 26085339 h 310"/>
              <a:gd name="T52" fmla="*/ 43465155 w 512"/>
              <a:gd name="T53" fmla="*/ 25185944 h 310"/>
              <a:gd name="T54" fmla="*/ 39196256 w 512"/>
              <a:gd name="T55" fmla="*/ 29554948 h 310"/>
              <a:gd name="T56" fmla="*/ 35315438 w 512"/>
              <a:gd name="T57" fmla="*/ 31996114 h 310"/>
              <a:gd name="T58" fmla="*/ 31305500 w 512"/>
              <a:gd name="T59" fmla="*/ 33923595 h 310"/>
              <a:gd name="T60" fmla="*/ 29235611 w 512"/>
              <a:gd name="T61" fmla="*/ 34309306 h 310"/>
              <a:gd name="T62" fmla="*/ 23414385 w 512"/>
              <a:gd name="T63" fmla="*/ 35337392 h 310"/>
              <a:gd name="T64" fmla="*/ 21732577 w 512"/>
              <a:gd name="T65" fmla="*/ 39706396 h 310"/>
              <a:gd name="T66" fmla="*/ 18886884 w 512"/>
              <a:gd name="T67" fmla="*/ 39577706 h 310"/>
              <a:gd name="T68" fmla="*/ 17334557 w 512"/>
              <a:gd name="T69" fmla="*/ 36365119 h 310"/>
              <a:gd name="T70" fmla="*/ 15135188 w 512"/>
              <a:gd name="T71" fmla="*/ 36365119 h 310"/>
              <a:gd name="T72" fmla="*/ 13712341 w 512"/>
              <a:gd name="T73" fmla="*/ 36750830 h 310"/>
              <a:gd name="T74" fmla="*/ 12160014 w 512"/>
              <a:gd name="T75" fmla="*/ 37007851 h 310"/>
              <a:gd name="T76" fmla="*/ 9443442 w 512"/>
              <a:gd name="T77" fmla="*/ 35979766 h 310"/>
              <a:gd name="T78" fmla="*/ 7244073 w 512"/>
              <a:gd name="T79" fmla="*/ 35208702 h 310"/>
              <a:gd name="T80" fmla="*/ 6079827 w 512"/>
              <a:gd name="T81" fmla="*/ 34823349 h 310"/>
              <a:gd name="T82" fmla="*/ 3751337 w 512"/>
              <a:gd name="T83" fmla="*/ 33152889 h 310"/>
              <a:gd name="T84" fmla="*/ 2975173 w 512"/>
              <a:gd name="T85" fmla="*/ 30068633 h 310"/>
              <a:gd name="T86" fmla="*/ 1164245 w 512"/>
              <a:gd name="T87" fmla="*/ 28012820 h 310"/>
              <a:gd name="T88" fmla="*/ 905644 w 512"/>
              <a:gd name="T89" fmla="*/ 26213671 h 310"/>
              <a:gd name="T90" fmla="*/ 0 w 512"/>
              <a:gd name="T91" fmla="*/ 22615730 h 310"/>
              <a:gd name="T92" fmla="*/ 905644 w 512"/>
              <a:gd name="T93" fmla="*/ 21973356 h 310"/>
              <a:gd name="T94" fmla="*/ 2587092 w 512"/>
              <a:gd name="T95" fmla="*/ 23386794 h 310"/>
              <a:gd name="T96" fmla="*/ 6209308 w 512"/>
              <a:gd name="T97" fmla="*/ 22101687 h 310"/>
              <a:gd name="T98" fmla="*/ 8020236 w 512"/>
              <a:gd name="T99" fmla="*/ 19017789 h 310"/>
              <a:gd name="T100" fmla="*/ 10736808 w 512"/>
              <a:gd name="T101" fmla="*/ 18118394 h 310"/>
              <a:gd name="T102" fmla="*/ 16040832 w 512"/>
              <a:gd name="T103" fmla="*/ 19917185 h 310"/>
              <a:gd name="T104" fmla="*/ 18886884 w 512"/>
              <a:gd name="T105" fmla="*/ 12721303 h 31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2" h="310">
                <a:moveTo>
                  <a:pt x="144" y="87"/>
                </a:moveTo>
                <a:cubicBezTo>
                  <a:pt x="144" y="87"/>
                  <a:pt x="163" y="95"/>
                  <a:pt x="168" y="95"/>
                </a:cubicBezTo>
                <a:cubicBezTo>
                  <a:pt x="169" y="95"/>
                  <a:pt x="172" y="97"/>
                  <a:pt x="177" y="98"/>
                </a:cubicBezTo>
                <a:cubicBezTo>
                  <a:pt x="183" y="98"/>
                  <a:pt x="187" y="96"/>
                  <a:pt x="190" y="96"/>
                </a:cubicBezTo>
                <a:cubicBezTo>
                  <a:pt x="193" y="96"/>
                  <a:pt x="193" y="98"/>
                  <a:pt x="197" y="98"/>
                </a:cubicBezTo>
                <a:cubicBezTo>
                  <a:pt x="202" y="98"/>
                  <a:pt x="202" y="96"/>
                  <a:pt x="206" y="96"/>
                </a:cubicBezTo>
                <a:cubicBezTo>
                  <a:pt x="209" y="96"/>
                  <a:pt x="209" y="98"/>
                  <a:pt x="212" y="100"/>
                </a:cubicBezTo>
                <a:cubicBezTo>
                  <a:pt x="217" y="102"/>
                  <a:pt x="224" y="98"/>
                  <a:pt x="234" y="101"/>
                </a:cubicBezTo>
                <a:cubicBezTo>
                  <a:pt x="243" y="105"/>
                  <a:pt x="243" y="101"/>
                  <a:pt x="248" y="102"/>
                </a:cubicBezTo>
                <a:cubicBezTo>
                  <a:pt x="254" y="105"/>
                  <a:pt x="259" y="101"/>
                  <a:pt x="262" y="102"/>
                </a:cubicBezTo>
                <a:cubicBezTo>
                  <a:pt x="264" y="102"/>
                  <a:pt x="270" y="103"/>
                  <a:pt x="278" y="101"/>
                </a:cubicBezTo>
                <a:cubicBezTo>
                  <a:pt x="284" y="101"/>
                  <a:pt x="294" y="96"/>
                  <a:pt x="295" y="96"/>
                </a:cubicBezTo>
                <a:cubicBezTo>
                  <a:pt x="297" y="96"/>
                  <a:pt x="299" y="96"/>
                  <a:pt x="306" y="96"/>
                </a:cubicBezTo>
                <a:cubicBezTo>
                  <a:pt x="312" y="96"/>
                  <a:pt x="322" y="83"/>
                  <a:pt x="329" y="82"/>
                </a:cubicBezTo>
                <a:cubicBezTo>
                  <a:pt x="336" y="80"/>
                  <a:pt x="326" y="85"/>
                  <a:pt x="347" y="82"/>
                </a:cubicBezTo>
                <a:cubicBezTo>
                  <a:pt x="367" y="79"/>
                  <a:pt x="397" y="60"/>
                  <a:pt x="400" y="58"/>
                </a:cubicBezTo>
                <a:cubicBezTo>
                  <a:pt x="403" y="56"/>
                  <a:pt x="407" y="57"/>
                  <a:pt x="410" y="53"/>
                </a:cubicBezTo>
                <a:cubicBezTo>
                  <a:pt x="414" y="49"/>
                  <a:pt x="421" y="40"/>
                  <a:pt x="421" y="40"/>
                </a:cubicBezTo>
                <a:cubicBezTo>
                  <a:pt x="421" y="40"/>
                  <a:pt x="430" y="41"/>
                  <a:pt x="433" y="40"/>
                </a:cubicBezTo>
                <a:cubicBezTo>
                  <a:pt x="436" y="38"/>
                  <a:pt x="439" y="37"/>
                  <a:pt x="443" y="36"/>
                </a:cubicBezTo>
                <a:cubicBezTo>
                  <a:pt x="446" y="33"/>
                  <a:pt x="448" y="34"/>
                  <a:pt x="451" y="32"/>
                </a:cubicBezTo>
                <a:cubicBezTo>
                  <a:pt x="454" y="29"/>
                  <a:pt x="458" y="23"/>
                  <a:pt x="460" y="21"/>
                </a:cubicBezTo>
                <a:cubicBezTo>
                  <a:pt x="462" y="19"/>
                  <a:pt x="468" y="19"/>
                  <a:pt x="473" y="18"/>
                </a:cubicBezTo>
                <a:cubicBezTo>
                  <a:pt x="476" y="16"/>
                  <a:pt x="473" y="13"/>
                  <a:pt x="479" y="13"/>
                </a:cubicBezTo>
                <a:cubicBezTo>
                  <a:pt x="485" y="14"/>
                  <a:pt x="492" y="10"/>
                  <a:pt x="498" y="7"/>
                </a:cubicBezTo>
                <a:cubicBezTo>
                  <a:pt x="502" y="6"/>
                  <a:pt x="511" y="0"/>
                  <a:pt x="510" y="2"/>
                </a:cubicBezTo>
                <a:cubicBezTo>
                  <a:pt x="508" y="4"/>
                  <a:pt x="508" y="12"/>
                  <a:pt x="505" y="14"/>
                </a:cubicBezTo>
                <a:cubicBezTo>
                  <a:pt x="503" y="16"/>
                  <a:pt x="497" y="14"/>
                  <a:pt x="494" y="16"/>
                </a:cubicBezTo>
                <a:cubicBezTo>
                  <a:pt x="491" y="19"/>
                  <a:pt x="485" y="22"/>
                  <a:pt x="479" y="26"/>
                </a:cubicBezTo>
                <a:cubicBezTo>
                  <a:pt x="472" y="32"/>
                  <a:pt x="473" y="37"/>
                  <a:pt x="470" y="40"/>
                </a:cubicBezTo>
                <a:cubicBezTo>
                  <a:pt x="467" y="42"/>
                  <a:pt x="462" y="42"/>
                  <a:pt x="457" y="45"/>
                </a:cubicBezTo>
                <a:cubicBezTo>
                  <a:pt x="453" y="49"/>
                  <a:pt x="450" y="54"/>
                  <a:pt x="446" y="58"/>
                </a:cubicBezTo>
                <a:cubicBezTo>
                  <a:pt x="441" y="58"/>
                  <a:pt x="428" y="67"/>
                  <a:pt x="424" y="68"/>
                </a:cubicBezTo>
                <a:cubicBezTo>
                  <a:pt x="420" y="68"/>
                  <a:pt x="417" y="73"/>
                  <a:pt x="406" y="82"/>
                </a:cubicBezTo>
                <a:cubicBezTo>
                  <a:pt x="397" y="92"/>
                  <a:pt x="400" y="98"/>
                  <a:pt x="396" y="101"/>
                </a:cubicBezTo>
                <a:cubicBezTo>
                  <a:pt x="392" y="104"/>
                  <a:pt x="389" y="103"/>
                  <a:pt x="385" y="103"/>
                </a:cubicBezTo>
                <a:cubicBezTo>
                  <a:pt x="382" y="103"/>
                  <a:pt x="380" y="101"/>
                  <a:pt x="374" y="105"/>
                </a:cubicBezTo>
                <a:cubicBezTo>
                  <a:pt x="368" y="107"/>
                  <a:pt x="366" y="108"/>
                  <a:pt x="367" y="114"/>
                </a:cubicBezTo>
                <a:cubicBezTo>
                  <a:pt x="360" y="118"/>
                  <a:pt x="360" y="128"/>
                  <a:pt x="360" y="137"/>
                </a:cubicBezTo>
                <a:cubicBezTo>
                  <a:pt x="360" y="148"/>
                  <a:pt x="372" y="158"/>
                  <a:pt x="374" y="161"/>
                </a:cubicBezTo>
                <a:cubicBezTo>
                  <a:pt x="377" y="165"/>
                  <a:pt x="377" y="167"/>
                  <a:pt x="378" y="170"/>
                </a:cubicBezTo>
                <a:cubicBezTo>
                  <a:pt x="380" y="174"/>
                  <a:pt x="387" y="176"/>
                  <a:pt x="389" y="179"/>
                </a:cubicBezTo>
                <a:cubicBezTo>
                  <a:pt x="392" y="182"/>
                  <a:pt x="391" y="182"/>
                  <a:pt x="392" y="184"/>
                </a:cubicBezTo>
                <a:cubicBezTo>
                  <a:pt x="394" y="186"/>
                  <a:pt x="394" y="187"/>
                  <a:pt x="397" y="189"/>
                </a:cubicBezTo>
                <a:cubicBezTo>
                  <a:pt x="399" y="192"/>
                  <a:pt x="401" y="197"/>
                  <a:pt x="399" y="198"/>
                </a:cubicBezTo>
                <a:cubicBezTo>
                  <a:pt x="398" y="200"/>
                  <a:pt x="401" y="202"/>
                  <a:pt x="401" y="202"/>
                </a:cubicBezTo>
                <a:cubicBezTo>
                  <a:pt x="401" y="202"/>
                  <a:pt x="397" y="202"/>
                  <a:pt x="395" y="198"/>
                </a:cubicBezTo>
                <a:cubicBezTo>
                  <a:pt x="391" y="197"/>
                  <a:pt x="391" y="197"/>
                  <a:pt x="388" y="196"/>
                </a:cubicBezTo>
                <a:cubicBezTo>
                  <a:pt x="385" y="194"/>
                  <a:pt x="380" y="196"/>
                  <a:pt x="376" y="193"/>
                </a:cubicBezTo>
                <a:cubicBezTo>
                  <a:pt x="373" y="195"/>
                  <a:pt x="373" y="196"/>
                  <a:pt x="369" y="197"/>
                </a:cubicBezTo>
                <a:cubicBezTo>
                  <a:pt x="364" y="197"/>
                  <a:pt x="365" y="197"/>
                  <a:pt x="362" y="197"/>
                </a:cubicBezTo>
                <a:cubicBezTo>
                  <a:pt x="360" y="197"/>
                  <a:pt x="363" y="202"/>
                  <a:pt x="360" y="203"/>
                </a:cubicBezTo>
                <a:cubicBezTo>
                  <a:pt x="357" y="206"/>
                  <a:pt x="355" y="206"/>
                  <a:pt x="353" y="205"/>
                </a:cubicBezTo>
                <a:cubicBezTo>
                  <a:pt x="350" y="205"/>
                  <a:pt x="345" y="197"/>
                  <a:pt x="336" y="196"/>
                </a:cubicBezTo>
                <a:cubicBezTo>
                  <a:pt x="322" y="196"/>
                  <a:pt x="316" y="194"/>
                  <a:pt x="309" y="202"/>
                </a:cubicBezTo>
                <a:cubicBezTo>
                  <a:pt x="300" y="206"/>
                  <a:pt x="303" y="222"/>
                  <a:pt x="303" y="230"/>
                </a:cubicBezTo>
                <a:cubicBezTo>
                  <a:pt x="298" y="230"/>
                  <a:pt x="296" y="237"/>
                  <a:pt x="295" y="240"/>
                </a:cubicBezTo>
                <a:cubicBezTo>
                  <a:pt x="279" y="235"/>
                  <a:pt x="276" y="247"/>
                  <a:pt x="273" y="249"/>
                </a:cubicBezTo>
                <a:cubicBezTo>
                  <a:pt x="266" y="249"/>
                  <a:pt x="253" y="255"/>
                  <a:pt x="253" y="259"/>
                </a:cubicBezTo>
                <a:cubicBezTo>
                  <a:pt x="249" y="259"/>
                  <a:pt x="243" y="263"/>
                  <a:pt x="242" y="264"/>
                </a:cubicBezTo>
                <a:cubicBezTo>
                  <a:pt x="239" y="263"/>
                  <a:pt x="236" y="266"/>
                  <a:pt x="234" y="268"/>
                </a:cubicBezTo>
                <a:cubicBezTo>
                  <a:pt x="231" y="267"/>
                  <a:pt x="228" y="266"/>
                  <a:pt x="226" y="267"/>
                </a:cubicBezTo>
                <a:cubicBezTo>
                  <a:pt x="216" y="268"/>
                  <a:pt x="229" y="270"/>
                  <a:pt x="212" y="272"/>
                </a:cubicBezTo>
                <a:cubicBezTo>
                  <a:pt x="194" y="267"/>
                  <a:pt x="184" y="273"/>
                  <a:pt x="181" y="275"/>
                </a:cubicBezTo>
                <a:cubicBezTo>
                  <a:pt x="179" y="277"/>
                  <a:pt x="178" y="272"/>
                  <a:pt x="166" y="285"/>
                </a:cubicBezTo>
                <a:cubicBezTo>
                  <a:pt x="154" y="297"/>
                  <a:pt x="168" y="306"/>
                  <a:pt x="168" y="309"/>
                </a:cubicBezTo>
                <a:cubicBezTo>
                  <a:pt x="155" y="307"/>
                  <a:pt x="155" y="309"/>
                  <a:pt x="152" y="309"/>
                </a:cubicBezTo>
                <a:cubicBezTo>
                  <a:pt x="151" y="307"/>
                  <a:pt x="146" y="308"/>
                  <a:pt x="146" y="308"/>
                </a:cubicBezTo>
                <a:cubicBezTo>
                  <a:pt x="146" y="308"/>
                  <a:pt x="147" y="306"/>
                  <a:pt x="147" y="301"/>
                </a:cubicBezTo>
                <a:cubicBezTo>
                  <a:pt x="147" y="296"/>
                  <a:pt x="138" y="285"/>
                  <a:pt x="134" y="283"/>
                </a:cubicBezTo>
                <a:cubicBezTo>
                  <a:pt x="130" y="280"/>
                  <a:pt x="125" y="281"/>
                  <a:pt x="125" y="281"/>
                </a:cubicBezTo>
                <a:cubicBezTo>
                  <a:pt x="125" y="281"/>
                  <a:pt x="122" y="283"/>
                  <a:pt x="117" y="283"/>
                </a:cubicBezTo>
                <a:cubicBezTo>
                  <a:pt x="117" y="283"/>
                  <a:pt x="117" y="281"/>
                  <a:pt x="114" y="281"/>
                </a:cubicBezTo>
                <a:cubicBezTo>
                  <a:pt x="111" y="281"/>
                  <a:pt x="109" y="285"/>
                  <a:pt x="106" y="286"/>
                </a:cubicBezTo>
                <a:cubicBezTo>
                  <a:pt x="102" y="287"/>
                  <a:pt x="99" y="286"/>
                  <a:pt x="99" y="286"/>
                </a:cubicBezTo>
                <a:cubicBezTo>
                  <a:pt x="99" y="286"/>
                  <a:pt x="95" y="288"/>
                  <a:pt x="94" y="288"/>
                </a:cubicBezTo>
                <a:lnTo>
                  <a:pt x="87" y="286"/>
                </a:lnTo>
                <a:cubicBezTo>
                  <a:pt x="86" y="285"/>
                  <a:pt x="76" y="282"/>
                  <a:pt x="73" y="280"/>
                </a:cubicBezTo>
                <a:cubicBezTo>
                  <a:pt x="71" y="280"/>
                  <a:pt x="69" y="277"/>
                  <a:pt x="65" y="275"/>
                </a:cubicBezTo>
                <a:cubicBezTo>
                  <a:pt x="62" y="273"/>
                  <a:pt x="60" y="275"/>
                  <a:pt x="56" y="274"/>
                </a:cubicBezTo>
                <a:cubicBezTo>
                  <a:pt x="52" y="272"/>
                  <a:pt x="56" y="272"/>
                  <a:pt x="54" y="271"/>
                </a:cubicBezTo>
                <a:cubicBezTo>
                  <a:pt x="51" y="271"/>
                  <a:pt x="51" y="272"/>
                  <a:pt x="47" y="271"/>
                </a:cubicBezTo>
                <a:cubicBezTo>
                  <a:pt x="42" y="269"/>
                  <a:pt x="43" y="265"/>
                  <a:pt x="40" y="263"/>
                </a:cubicBezTo>
                <a:cubicBezTo>
                  <a:pt x="35" y="262"/>
                  <a:pt x="32" y="258"/>
                  <a:pt x="29" y="258"/>
                </a:cubicBezTo>
                <a:cubicBezTo>
                  <a:pt x="29" y="249"/>
                  <a:pt x="27" y="249"/>
                  <a:pt x="26" y="247"/>
                </a:cubicBezTo>
                <a:cubicBezTo>
                  <a:pt x="26" y="243"/>
                  <a:pt x="25" y="237"/>
                  <a:pt x="23" y="234"/>
                </a:cubicBezTo>
                <a:cubicBezTo>
                  <a:pt x="21" y="230"/>
                  <a:pt x="13" y="230"/>
                  <a:pt x="13" y="226"/>
                </a:cubicBezTo>
                <a:cubicBezTo>
                  <a:pt x="13" y="223"/>
                  <a:pt x="11" y="219"/>
                  <a:pt x="9" y="218"/>
                </a:cubicBezTo>
                <a:cubicBezTo>
                  <a:pt x="7" y="217"/>
                  <a:pt x="11" y="216"/>
                  <a:pt x="11" y="212"/>
                </a:cubicBezTo>
                <a:cubicBezTo>
                  <a:pt x="10" y="210"/>
                  <a:pt x="7" y="206"/>
                  <a:pt x="7" y="204"/>
                </a:cubicBezTo>
                <a:cubicBezTo>
                  <a:pt x="9" y="202"/>
                  <a:pt x="9" y="191"/>
                  <a:pt x="7" y="189"/>
                </a:cubicBezTo>
                <a:cubicBezTo>
                  <a:pt x="4" y="188"/>
                  <a:pt x="0" y="179"/>
                  <a:pt x="0" y="176"/>
                </a:cubicBezTo>
                <a:cubicBezTo>
                  <a:pt x="0" y="174"/>
                  <a:pt x="1" y="167"/>
                  <a:pt x="3" y="167"/>
                </a:cubicBezTo>
                <a:cubicBezTo>
                  <a:pt x="5" y="167"/>
                  <a:pt x="7" y="171"/>
                  <a:pt x="7" y="171"/>
                </a:cubicBezTo>
                <a:cubicBezTo>
                  <a:pt x="7" y="171"/>
                  <a:pt x="7" y="173"/>
                  <a:pt x="11" y="175"/>
                </a:cubicBezTo>
                <a:cubicBezTo>
                  <a:pt x="15" y="177"/>
                  <a:pt x="16" y="182"/>
                  <a:pt x="20" y="182"/>
                </a:cubicBezTo>
                <a:cubicBezTo>
                  <a:pt x="23" y="183"/>
                  <a:pt x="22" y="183"/>
                  <a:pt x="29" y="183"/>
                </a:cubicBezTo>
                <a:cubicBezTo>
                  <a:pt x="35" y="183"/>
                  <a:pt x="44" y="173"/>
                  <a:pt x="48" y="172"/>
                </a:cubicBezTo>
                <a:cubicBezTo>
                  <a:pt x="51" y="170"/>
                  <a:pt x="54" y="159"/>
                  <a:pt x="54" y="156"/>
                </a:cubicBezTo>
                <a:cubicBezTo>
                  <a:pt x="56" y="153"/>
                  <a:pt x="60" y="149"/>
                  <a:pt x="62" y="148"/>
                </a:cubicBezTo>
                <a:cubicBezTo>
                  <a:pt x="62" y="146"/>
                  <a:pt x="63" y="148"/>
                  <a:pt x="64" y="148"/>
                </a:cubicBezTo>
                <a:cubicBezTo>
                  <a:pt x="67" y="145"/>
                  <a:pt x="78" y="141"/>
                  <a:pt x="83" y="141"/>
                </a:cubicBezTo>
                <a:cubicBezTo>
                  <a:pt x="88" y="141"/>
                  <a:pt x="87" y="141"/>
                  <a:pt x="98" y="144"/>
                </a:cubicBezTo>
                <a:cubicBezTo>
                  <a:pt x="109" y="148"/>
                  <a:pt x="121" y="156"/>
                  <a:pt x="124" y="155"/>
                </a:cubicBezTo>
                <a:cubicBezTo>
                  <a:pt x="128" y="154"/>
                  <a:pt x="137" y="149"/>
                  <a:pt x="142" y="141"/>
                </a:cubicBezTo>
                <a:cubicBezTo>
                  <a:pt x="146" y="133"/>
                  <a:pt x="146" y="101"/>
                  <a:pt x="146" y="99"/>
                </a:cubicBezTo>
                <a:cubicBezTo>
                  <a:pt x="145" y="97"/>
                  <a:pt x="144" y="96"/>
                  <a:pt x="144" y="87"/>
                </a:cubicBezTo>
              </a:path>
            </a:pathLst>
          </a:custGeom>
          <a:solidFill>
            <a:srgbClr val="DD7D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4" name="Freeform 3930">
            <a:extLst>
              <a:ext uri="{FF2B5EF4-FFF2-40B4-BE49-F238E27FC236}">
                <a16:creationId xmlns:a16="http://schemas.microsoft.com/office/drawing/2014/main" id="{55D7CC56-714B-604C-A76B-BB22A220E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317875"/>
            <a:ext cx="25400" cy="7938"/>
          </a:xfrm>
          <a:custGeom>
            <a:avLst/>
            <a:gdLst>
              <a:gd name="T0" fmla="*/ 0 w 72"/>
              <a:gd name="T1" fmla="*/ 2620575 h 23"/>
              <a:gd name="T2" fmla="*/ 3982508 w 72"/>
              <a:gd name="T3" fmla="*/ 1191045 h 23"/>
              <a:gd name="T4" fmla="*/ 8462786 w 72"/>
              <a:gd name="T5" fmla="*/ 119070 h 23"/>
              <a:gd name="T6" fmla="*/ 4355747 w 72"/>
              <a:gd name="T7" fmla="*/ 1429530 h 23"/>
              <a:gd name="T8" fmla="*/ 0 w 72"/>
              <a:gd name="T9" fmla="*/ 2620575 h 23"/>
              <a:gd name="T10" fmla="*/ 8711494 w 72"/>
              <a:gd name="T11" fmla="*/ 119070 h 23"/>
              <a:gd name="T12" fmla="*/ 8462786 w 72"/>
              <a:gd name="T13" fmla="*/ 119070 h 23"/>
              <a:gd name="T14" fmla="*/ 8711494 w 72"/>
              <a:gd name="T15" fmla="*/ 1190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2" h="23">
                <a:moveTo>
                  <a:pt x="0" y="22"/>
                </a:moveTo>
                <a:cubicBezTo>
                  <a:pt x="11" y="14"/>
                  <a:pt x="19" y="12"/>
                  <a:pt x="32" y="10"/>
                </a:cubicBezTo>
                <a:cubicBezTo>
                  <a:pt x="46" y="8"/>
                  <a:pt x="60" y="3"/>
                  <a:pt x="68" y="1"/>
                </a:cubicBezTo>
                <a:cubicBezTo>
                  <a:pt x="61" y="4"/>
                  <a:pt x="41" y="11"/>
                  <a:pt x="35" y="12"/>
                </a:cubicBezTo>
                <a:cubicBezTo>
                  <a:pt x="27" y="16"/>
                  <a:pt x="0" y="22"/>
                  <a:pt x="0" y="22"/>
                </a:cubicBezTo>
                <a:close/>
                <a:moveTo>
                  <a:pt x="70" y="1"/>
                </a:moveTo>
                <a:cubicBezTo>
                  <a:pt x="69" y="1"/>
                  <a:pt x="69" y="1"/>
                  <a:pt x="68" y="1"/>
                </a:cubicBezTo>
                <a:cubicBezTo>
                  <a:pt x="71" y="0"/>
                  <a:pt x="71" y="0"/>
                  <a:pt x="70" y="1"/>
                </a:cubicBezTo>
                <a:close/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5" name="Freeform 3931">
            <a:extLst>
              <a:ext uri="{FF2B5EF4-FFF2-40B4-BE49-F238E27FC236}">
                <a16:creationId xmlns:a16="http://schemas.microsoft.com/office/drawing/2014/main" id="{A4712FF9-1281-3C48-840C-3063ABE4F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3303588"/>
            <a:ext cx="9525" cy="15875"/>
          </a:xfrm>
          <a:custGeom>
            <a:avLst/>
            <a:gdLst>
              <a:gd name="T0" fmla="*/ 402614 w 26"/>
              <a:gd name="T1" fmla="*/ 5857497 h 42"/>
              <a:gd name="T2" fmla="*/ 2952750 w 26"/>
              <a:gd name="T3" fmla="*/ 0 h 42"/>
              <a:gd name="T4" fmla="*/ 402614 w 26"/>
              <a:gd name="T5" fmla="*/ 58574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42">
                <a:moveTo>
                  <a:pt x="3" y="41"/>
                </a:moveTo>
                <a:cubicBezTo>
                  <a:pt x="0" y="25"/>
                  <a:pt x="6" y="6"/>
                  <a:pt x="22" y="0"/>
                </a:cubicBezTo>
                <a:cubicBezTo>
                  <a:pt x="25" y="13"/>
                  <a:pt x="14" y="33"/>
                  <a:pt x="3" y="41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6" name="Freeform 3932">
            <a:extLst>
              <a:ext uri="{FF2B5EF4-FFF2-40B4-BE49-F238E27FC236}">
                <a16:creationId xmlns:a16="http://schemas.microsoft.com/office/drawing/2014/main" id="{F3788FDA-0CC8-7B4D-913B-AD9EBF3E7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0" y="3300413"/>
            <a:ext cx="11113" cy="15875"/>
          </a:xfrm>
          <a:custGeom>
            <a:avLst/>
            <a:gdLst>
              <a:gd name="T0" fmla="*/ 1097594 w 30"/>
              <a:gd name="T1" fmla="*/ 5857497 h 42"/>
              <a:gd name="T2" fmla="*/ 3293152 w 30"/>
              <a:gd name="T3" fmla="*/ 0 h 42"/>
              <a:gd name="T4" fmla="*/ 1097594 w 30"/>
              <a:gd name="T5" fmla="*/ 58574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42">
                <a:moveTo>
                  <a:pt x="8" y="41"/>
                </a:moveTo>
                <a:cubicBezTo>
                  <a:pt x="0" y="27"/>
                  <a:pt x="15" y="8"/>
                  <a:pt x="24" y="0"/>
                </a:cubicBezTo>
                <a:cubicBezTo>
                  <a:pt x="29" y="8"/>
                  <a:pt x="21" y="33"/>
                  <a:pt x="8" y="41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7" name="Freeform 3933">
            <a:extLst>
              <a:ext uri="{FF2B5EF4-FFF2-40B4-BE49-F238E27FC236}">
                <a16:creationId xmlns:a16="http://schemas.microsoft.com/office/drawing/2014/main" id="{5EA7C69B-DE63-6D4E-81A9-060BA7C41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3295650"/>
            <a:ext cx="9525" cy="15875"/>
          </a:xfrm>
          <a:custGeom>
            <a:avLst/>
            <a:gdLst>
              <a:gd name="T0" fmla="*/ 1207843 w 26"/>
              <a:gd name="T1" fmla="*/ 5724599 h 43"/>
              <a:gd name="T2" fmla="*/ 2952750 w 26"/>
              <a:gd name="T3" fmla="*/ 0 h 43"/>
              <a:gd name="T4" fmla="*/ 1207843 w 26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43">
                <a:moveTo>
                  <a:pt x="9" y="42"/>
                </a:moveTo>
                <a:cubicBezTo>
                  <a:pt x="0" y="30"/>
                  <a:pt x="10" y="9"/>
                  <a:pt x="22" y="0"/>
                </a:cubicBezTo>
                <a:cubicBezTo>
                  <a:pt x="25" y="12"/>
                  <a:pt x="22" y="34"/>
                  <a:pt x="9" y="4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8" name="Freeform 3934">
            <a:extLst>
              <a:ext uri="{FF2B5EF4-FFF2-40B4-BE49-F238E27FC236}">
                <a16:creationId xmlns:a16="http://schemas.microsoft.com/office/drawing/2014/main" id="{6DBBDC42-C4C3-4B42-AEF1-3105EA773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3290888"/>
            <a:ext cx="9525" cy="14287"/>
          </a:xfrm>
          <a:custGeom>
            <a:avLst/>
            <a:gdLst>
              <a:gd name="T0" fmla="*/ 939312 w 26"/>
              <a:gd name="T1" fmla="*/ 4857232 h 41"/>
              <a:gd name="T2" fmla="*/ 2147521 w 26"/>
              <a:gd name="T3" fmla="*/ 0 h 41"/>
              <a:gd name="T4" fmla="*/ 939312 w 26"/>
              <a:gd name="T5" fmla="*/ 4857232 h 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41">
                <a:moveTo>
                  <a:pt x="7" y="40"/>
                </a:moveTo>
                <a:cubicBezTo>
                  <a:pt x="0" y="29"/>
                  <a:pt x="5" y="12"/>
                  <a:pt x="16" y="0"/>
                </a:cubicBezTo>
                <a:cubicBezTo>
                  <a:pt x="25" y="9"/>
                  <a:pt x="18" y="30"/>
                  <a:pt x="7" y="40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89" name="Freeform 3935">
            <a:extLst>
              <a:ext uri="{FF2B5EF4-FFF2-40B4-BE49-F238E27FC236}">
                <a16:creationId xmlns:a16="http://schemas.microsoft.com/office/drawing/2014/main" id="{4621F310-D557-AF48-A399-415C7C1BC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3284538"/>
            <a:ext cx="9525" cy="15875"/>
          </a:xfrm>
          <a:custGeom>
            <a:avLst/>
            <a:gdLst>
              <a:gd name="T0" fmla="*/ 1161288 w 25"/>
              <a:gd name="T1" fmla="*/ 5475817 h 45"/>
              <a:gd name="T2" fmla="*/ 2903220 w 25"/>
              <a:gd name="T3" fmla="*/ 0 h 45"/>
              <a:gd name="T4" fmla="*/ 1161288 w 25"/>
              <a:gd name="T5" fmla="*/ 54758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45">
                <a:moveTo>
                  <a:pt x="8" y="44"/>
                </a:moveTo>
                <a:cubicBezTo>
                  <a:pt x="0" y="34"/>
                  <a:pt x="10" y="8"/>
                  <a:pt x="20" y="0"/>
                </a:cubicBezTo>
                <a:cubicBezTo>
                  <a:pt x="24" y="9"/>
                  <a:pt x="21" y="38"/>
                  <a:pt x="8" y="44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0" name="Freeform 3936">
            <a:extLst>
              <a:ext uri="{FF2B5EF4-FFF2-40B4-BE49-F238E27FC236}">
                <a16:creationId xmlns:a16="http://schemas.microsoft.com/office/drawing/2014/main" id="{0E374233-75B4-4C47-B18A-AB06B6687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286125"/>
            <a:ext cx="14287" cy="11113"/>
          </a:xfrm>
          <a:custGeom>
            <a:avLst/>
            <a:gdLst>
              <a:gd name="T0" fmla="*/ 402600 w 39"/>
              <a:gd name="T1" fmla="*/ 3628900 h 33"/>
              <a:gd name="T2" fmla="*/ 5099726 w 39"/>
              <a:gd name="T3" fmla="*/ 0 h 33"/>
              <a:gd name="T4" fmla="*/ 402600 w 39"/>
              <a:gd name="T5" fmla="*/ 3628900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33">
                <a:moveTo>
                  <a:pt x="3" y="32"/>
                </a:moveTo>
                <a:cubicBezTo>
                  <a:pt x="0" y="17"/>
                  <a:pt x="28" y="0"/>
                  <a:pt x="38" y="0"/>
                </a:cubicBezTo>
                <a:cubicBezTo>
                  <a:pt x="37" y="13"/>
                  <a:pt x="26" y="27"/>
                  <a:pt x="3" y="3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1" name="Freeform 3937">
            <a:extLst>
              <a:ext uri="{FF2B5EF4-FFF2-40B4-BE49-F238E27FC236}">
                <a16:creationId xmlns:a16="http://schemas.microsoft.com/office/drawing/2014/main" id="{82C1F6FB-CDDA-E74B-8496-F95CCDCF8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3300413"/>
            <a:ext cx="15875" cy="9525"/>
          </a:xfrm>
          <a:custGeom>
            <a:avLst/>
            <a:gdLst>
              <a:gd name="T0" fmla="*/ 0 w 46"/>
              <a:gd name="T1" fmla="*/ 1388609 h 28"/>
              <a:gd name="T2" fmla="*/ 5359538 w 46"/>
              <a:gd name="T3" fmla="*/ 231321 h 28"/>
              <a:gd name="T4" fmla="*/ 0 w 46"/>
              <a:gd name="T5" fmla="*/ 1388609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28">
                <a:moveTo>
                  <a:pt x="0" y="12"/>
                </a:moveTo>
                <a:cubicBezTo>
                  <a:pt x="12" y="0"/>
                  <a:pt x="37" y="0"/>
                  <a:pt x="45" y="2"/>
                </a:cubicBezTo>
                <a:cubicBezTo>
                  <a:pt x="43" y="10"/>
                  <a:pt x="14" y="27"/>
                  <a:pt x="0" y="1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2" name="Freeform 3938">
            <a:extLst>
              <a:ext uri="{FF2B5EF4-FFF2-40B4-BE49-F238E27FC236}">
                <a16:creationId xmlns:a16="http://schemas.microsoft.com/office/drawing/2014/main" id="{8097E2E0-D69E-B74E-AEF5-3C0DF64B2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3306763"/>
            <a:ext cx="14288" cy="7937"/>
          </a:xfrm>
          <a:custGeom>
            <a:avLst/>
            <a:gdLst>
              <a:gd name="T0" fmla="*/ 0 w 41"/>
              <a:gd name="T1" fmla="*/ 1301668 h 22"/>
              <a:gd name="T2" fmla="*/ 4857920 w 41"/>
              <a:gd name="T3" fmla="*/ 1561785 h 22"/>
              <a:gd name="T4" fmla="*/ 0 w 41"/>
              <a:gd name="T5" fmla="*/ 1301668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22">
                <a:moveTo>
                  <a:pt x="0" y="10"/>
                </a:moveTo>
                <a:cubicBezTo>
                  <a:pt x="18" y="4"/>
                  <a:pt x="29" y="0"/>
                  <a:pt x="40" y="12"/>
                </a:cubicBezTo>
                <a:cubicBezTo>
                  <a:pt x="33" y="21"/>
                  <a:pt x="3" y="18"/>
                  <a:pt x="0" y="10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3" name="Freeform 3939">
            <a:extLst>
              <a:ext uri="{FF2B5EF4-FFF2-40B4-BE49-F238E27FC236}">
                <a16:creationId xmlns:a16="http://schemas.microsoft.com/office/drawing/2014/main" id="{D9667369-E4CE-D044-B18F-D533D1496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300" y="3309938"/>
            <a:ext cx="15875" cy="11112"/>
          </a:xfrm>
          <a:custGeom>
            <a:avLst/>
            <a:gdLst>
              <a:gd name="T0" fmla="*/ 0 w 43"/>
              <a:gd name="T1" fmla="*/ 1234914 h 30"/>
              <a:gd name="T2" fmla="*/ 5724599 w 43"/>
              <a:gd name="T3" fmla="*/ 2743923 h 30"/>
              <a:gd name="T4" fmla="*/ 0 w 43"/>
              <a:gd name="T5" fmla="*/ 1234914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30">
                <a:moveTo>
                  <a:pt x="0" y="9"/>
                </a:moveTo>
                <a:cubicBezTo>
                  <a:pt x="18" y="0"/>
                  <a:pt x="39" y="13"/>
                  <a:pt x="42" y="20"/>
                </a:cubicBezTo>
                <a:cubicBezTo>
                  <a:pt x="23" y="29"/>
                  <a:pt x="0" y="10"/>
                  <a:pt x="0" y="9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4" name="Freeform 3940">
            <a:extLst>
              <a:ext uri="{FF2B5EF4-FFF2-40B4-BE49-F238E27FC236}">
                <a16:creationId xmlns:a16="http://schemas.microsoft.com/office/drawing/2014/main" id="{4D616881-37DC-FE4F-A56E-E745D6AB1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3775" y="3316288"/>
            <a:ext cx="15875" cy="9525"/>
          </a:xfrm>
          <a:custGeom>
            <a:avLst/>
            <a:gdLst>
              <a:gd name="T0" fmla="*/ 0 w 43"/>
              <a:gd name="T1" fmla="*/ 746831 h 27"/>
              <a:gd name="T2" fmla="*/ 5724599 w 43"/>
              <a:gd name="T3" fmla="*/ 2115608 h 27"/>
              <a:gd name="T4" fmla="*/ 0 w 43"/>
              <a:gd name="T5" fmla="*/ 746831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27">
                <a:moveTo>
                  <a:pt x="0" y="6"/>
                </a:moveTo>
                <a:cubicBezTo>
                  <a:pt x="17" y="0"/>
                  <a:pt x="34" y="7"/>
                  <a:pt x="42" y="17"/>
                </a:cubicBezTo>
                <a:cubicBezTo>
                  <a:pt x="33" y="21"/>
                  <a:pt x="12" y="26"/>
                  <a:pt x="0" y="6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5" name="Freeform 3941">
            <a:extLst>
              <a:ext uri="{FF2B5EF4-FFF2-40B4-BE49-F238E27FC236}">
                <a16:creationId xmlns:a16="http://schemas.microsoft.com/office/drawing/2014/main" id="{E26D5087-D9A3-1B4B-A34A-D21F626DA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321050"/>
            <a:ext cx="14288" cy="9525"/>
          </a:xfrm>
          <a:custGeom>
            <a:avLst/>
            <a:gdLst>
              <a:gd name="T0" fmla="*/ 0 w 39"/>
              <a:gd name="T1" fmla="*/ 290322 h 25"/>
              <a:gd name="T2" fmla="*/ 5100450 w 39"/>
              <a:gd name="T3" fmla="*/ 3048381 h 25"/>
              <a:gd name="T4" fmla="*/ 0 w 39"/>
              <a:gd name="T5" fmla="*/ 290322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25">
                <a:moveTo>
                  <a:pt x="0" y="2"/>
                </a:moveTo>
                <a:cubicBezTo>
                  <a:pt x="17" y="0"/>
                  <a:pt x="35" y="14"/>
                  <a:pt x="38" y="21"/>
                </a:cubicBezTo>
                <a:cubicBezTo>
                  <a:pt x="16" y="24"/>
                  <a:pt x="7" y="16"/>
                  <a:pt x="0" y="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6" name="Freeform 3942">
            <a:extLst>
              <a:ext uri="{FF2B5EF4-FFF2-40B4-BE49-F238E27FC236}">
                <a16:creationId xmlns:a16="http://schemas.microsoft.com/office/drawing/2014/main" id="{A7F225EB-DFA6-2E49-A984-1038CC374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3317875"/>
            <a:ext cx="25400" cy="7938"/>
          </a:xfrm>
          <a:custGeom>
            <a:avLst/>
            <a:gdLst>
              <a:gd name="T0" fmla="*/ 8958687 w 71"/>
              <a:gd name="T1" fmla="*/ 2620575 h 23"/>
              <a:gd name="T2" fmla="*/ 4607417 w 71"/>
              <a:gd name="T3" fmla="*/ 1429530 h 23"/>
              <a:gd name="T4" fmla="*/ 255789 w 71"/>
              <a:gd name="T5" fmla="*/ 119070 h 23"/>
              <a:gd name="T6" fmla="*/ 4735490 w 71"/>
              <a:gd name="T7" fmla="*/ 1191045 h 23"/>
              <a:gd name="T8" fmla="*/ 8958687 w 71"/>
              <a:gd name="T9" fmla="*/ 2620575 h 23"/>
              <a:gd name="T10" fmla="*/ 128073 w 71"/>
              <a:gd name="T11" fmla="*/ 119070 h 23"/>
              <a:gd name="T12" fmla="*/ 255789 w 71"/>
              <a:gd name="T13" fmla="*/ 119070 h 23"/>
              <a:gd name="T14" fmla="*/ 128073 w 71"/>
              <a:gd name="T15" fmla="*/ 1190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1" h="23">
                <a:moveTo>
                  <a:pt x="70" y="22"/>
                </a:moveTo>
                <a:cubicBezTo>
                  <a:pt x="70" y="22"/>
                  <a:pt x="44" y="16"/>
                  <a:pt x="36" y="12"/>
                </a:cubicBezTo>
                <a:cubicBezTo>
                  <a:pt x="29" y="11"/>
                  <a:pt x="9" y="3"/>
                  <a:pt x="2" y="1"/>
                </a:cubicBezTo>
                <a:cubicBezTo>
                  <a:pt x="10" y="3"/>
                  <a:pt x="25" y="8"/>
                  <a:pt x="37" y="10"/>
                </a:cubicBezTo>
                <a:cubicBezTo>
                  <a:pt x="51" y="12"/>
                  <a:pt x="60" y="14"/>
                  <a:pt x="70" y="22"/>
                </a:cubicBezTo>
                <a:close/>
                <a:moveTo>
                  <a:pt x="1" y="1"/>
                </a:moveTo>
                <a:cubicBezTo>
                  <a:pt x="0" y="0"/>
                  <a:pt x="0" y="0"/>
                  <a:pt x="2" y="1"/>
                </a:cubicBezTo>
                <a:cubicBezTo>
                  <a:pt x="2" y="1"/>
                  <a:pt x="2" y="1"/>
                  <a:pt x="1" y="1"/>
                </a:cubicBezTo>
                <a:close/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7" name="Freeform 3943">
            <a:extLst>
              <a:ext uri="{FF2B5EF4-FFF2-40B4-BE49-F238E27FC236}">
                <a16:creationId xmlns:a16="http://schemas.microsoft.com/office/drawing/2014/main" id="{4871D78B-53A4-834B-A74B-A630E8B6E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3303588"/>
            <a:ext cx="9525" cy="15875"/>
          </a:xfrm>
          <a:custGeom>
            <a:avLst/>
            <a:gdLst>
              <a:gd name="T0" fmla="*/ 2862439 w 27"/>
              <a:gd name="T1" fmla="*/ 5857497 h 42"/>
              <a:gd name="T2" fmla="*/ 373239 w 27"/>
              <a:gd name="T3" fmla="*/ 0 h 42"/>
              <a:gd name="T4" fmla="*/ 2862439 w 27"/>
              <a:gd name="T5" fmla="*/ 58574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42">
                <a:moveTo>
                  <a:pt x="23" y="41"/>
                </a:moveTo>
                <a:cubicBezTo>
                  <a:pt x="11" y="33"/>
                  <a:pt x="0" y="13"/>
                  <a:pt x="3" y="0"/>
                </a:cubicBezTo>
                <a:cubicBezTo>
                  <a:pt x="18" y="6"/>
                  <a:pt x="26" y="25"/>
                  <a:pt x="23" y="41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8" name="Freeform 3944">
            <a:extLst>
              <a:ext uri="{FF2B5EF4-FFF2-40B4-BE49-F238E27FC236}">
                <a16:creationId xmlns:a16="http://schemas.microsoft.com/office/drawing/2014/main" id="{AD902470-9C9B-664E-A94F-F5A0FF448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3300413"/>
            <a:ext cx="11112" cy="15875"/>
          </a:xfrm>
          <a:custGeom>
            <a:avLst/>
            <a:gdLst>
              <a:gd name="T0" fmla="*/ 2880971 w 30"/>
              <a:gd name="T1" fmla="*/ 5857497 h 42"/>
              <a:gd name="T2" fmla="*/ 548933 w 30"/>
              <a:gd name="T3" fmla="*/ 0 h 42"/>
              <a:gd name="T4" fmla="*/ 2880971 w 30"/>
              <a:gd name="T5" fmla="*/ 5857497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42">
                <a:moveTo>
                  <a:pt x="21" y="41"/>
                </a:moveTo>
                <a:cubicBezTo>
                  <a:pt x="7" y="33"/>
                  <a:pt x="0" y="8"/>
                  <a:pt x="4" y="0"/>
                </a:cubicBezTo>
                <a:cubicBezTo>
                  <a:pt x="15" y="8"/>
                  <a:pt x="29" y="27"/>
                  <a:pt x="21" y="41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99" name="Freeform 3945">
            <a:extLst>
              <a:ext uri="{FF2B5EF4-FFF2-40B4-BE49-F238E27FC236}">
                <a16:creationId xmlns:a16="http://schemas.microsoft.com/office/drawing/2014/main" id="{07D450AA-1C06-D74D-BDA7-66799AE0D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1388" y="3295650"/>
            <a:ext cx="9525" cy="15875"/>
          </a:xfrm>
          <a:custGeom>
            <a:avLst/>
            <a:gdLst>
              <a:gd name="T0" fmla="*/ 1991078 w 27"/>
              <a:gd name="T1" fmla="*/ 5724599 h 43"/>
              <a:gd name="T2" fmla="*/ 497769 w 27"/>
              <a:gd name="T3" fmla="*/ 0 h 43"/>
              <a:gd name="T4" fmla="*/ 1991078 w 27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43">
                <a:moveTo>
                  <a:pt x="16" y="42"/>
                </a:moveTo>
                <a:cubicBezTo>
                  <a:pt x="4" y="34"/>
                  <a:pt x="0" y="12"/>
                  <a:pt x="4" y="0"/>
                </a:cubicBezTo>
                <a:cubicBezTo>
                  <a:pt x="15" y="9"/>
                  <a:pt x="26" y="30"/>
                  <a:pt x="16" y="4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0" name="Freeform 3946">
            <a:extLst>
              <a:ext uri="{FF2B5EF4-FFF2-40B4-BE49-F238E27FC236}">
                <a16:creationId xmlns:a16="http://schemas.microsoft.com/office/drawing/2014/main" id="{77E91F22-7D46-BF4B-983E-02FC4A320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290888"/>
            <a:ext cx="9525" cy="14287"/>
          </a:xfrm>
          <a:custGeom>
            <a:avLst/>
            <a:gdLst>
              <a:gd name="T0" fmla="*/ 2240139 w 27"/>
              <a:gd name="T1" fmla="*/ 4857232 h 41"/>
              <a:gd name="T2" fmla="*/ 1120069 w 27"/>
              <a:gd name="T3" fmla="*/ 0 h 41"/>
              <a:gd name="T4" fmla="*/ 2240139 w 27"/>
              <a:gd name="T5" fmla="*/ 4857232 h 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41">
                <a:moveTo>
                  <a:pt x="18" y="40"/>
                </a:moveTo>
                <a:cubicBezTo>
                  <a:pt x="8" y="30"/>
                  <a:pt x="0" y="9"/>
                  <a:pt x="9" y="0"/>
                </a:cubicBezTo>
                <a:cubicBezTo>
                  <a:pt x="20" y="12"/>
                  <a:pt x="26" y="29"/>
                  <a:pt x="18" y="40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1" name="Freeform 3947">
            <a:extLst>
              <a:ext uri="{FF2B5EF4-FFF2-40B4-BE49-F238E27FC236}">
                <a16:creationId xmlns:a16="http://schemas.microsoft.com/office/drawing/2014/main" id="{CE800E77-1D75-E440-A1FC-2D927CDC9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3284538"/>
            <a:ext cx="7937" cy="15875"/>
          </a:xfrm>
          <a:custGeom>
            <a:avLst/>
            <a:gdLst>
              <a:gd name="T0" fmla="*/ 1749778 w 24"/>
              <a:gd name="T1" fmla="*/ 5475817 h 45"/>
              <a:gd name="T2" fmla="*/ 437527 w 24"/>
              <a:gd name="T3" fmla="*/ 0 h 45"/>
              <a:gd name="T4" fmla="*/ 1749778 w 24"/>
              <a:gd name="T5" fmla="*/ 54758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45">
                <a:moveTo>
                  <a:pt x="16" y="44"/>
                </a:moveTo>
                <a:cubicBezTo>
                  <a:pt x="3" y="38"/>
                  <a:pt x="0" y="9"/>
                  <a:pt x="4" y="0"/>
                </a:cubicBezTo>
                <a:cubicBezTo>
                  <a:pt x="15" y="8"/>
                  <a:pt x="23" y="34"/>
                  <a:pt x="16" y="44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2" name="Freeform 3948">
            <a:extLst>
              <a:ext uri="{FF2B5EF4-FFF2-40B4-BE49-F238E27FC236}">
                <a16:creationId xmlns:a16="http://schemas.microsoft.com/office/drawing/2014/main" id="{5049AA08-3675-8E4E-9E7E-FC6B684F9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3" y="3286125"/>
            <a:ext cx="14287" cy="11113"/>
          </a:xfrm>
          <a:custGeom>
            <a:avLst/>
            <a:gdLst>
              <a:gd name="T0" fmla="*/ 4720068 w 40"/>
              <a:gd name="T1" fmla="*/ 3628900 h 33"/>
              <a:gd name="T2" fmla="*/ 0 w 40"/>
              <a:gd name="T3" fmla="*/ 0 h 33"/>
              <a:gd name="T4" fmla="*/ 4720068 w 40"/>
              <a:gd name="T5" fmla="*/ 3628900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33">
                <a:moveTo>
                  <a:pt x="37" y="32"/>
                </a:moveTo>
                <a:cubicBezTo>
                  <a:pt x="13" y="27"/>
                  <a:pt x="1" y="13"/>
                  <a:pt x="0" y="0"/>
                </a:cubicBezTo>
                <a:cubicBezTo>
                  <a:pt x="10" y="0"/>
                  <a:pt x="39" y="17"/>
                  <a:pt x="37" y="3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3" name="Freeform 3949">
            <a:extLst>
              <a:ext uri="{FF2B5EF4-FFF2-40B4-BE49-F238E27FC236}">
                <a16:creationId xmlns:a16="http://schemas.microsoft.com/office/drawing/2014/main" id="{B7AE81AC-6BA0-DD47-97B0-FF8635A27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3300413"/>
            <a:ext cx="17463" cy="9525"/>
          </a:xfrm>
          <a:custGeom>
            <a:avLst/>
            <a:gdLst>
              <a:gd name="T0" fmla="*/ 6220830 w 48"/>
              <a:gd name="T1" fmla="*/ 1388609 h 28"/>
              <a:gd name="T2" fmla="*/ 0 w 48"/>
              <a:gd name="T3" fmla="*/ 231321 h 28"/>
              <a:gd name="T4" fmla="*/ 6220830 w 48"/>
              <a:gd name="T5" fmla="*/ 1388609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28">
                <a:moveTo>
                  <a:pt x="47" y="12"/>
                </a:moveTo>
                <a:cubicBezTo>
                  <a:pt x="32" y="27"/>
                  <a:pt x="2" y="10"/>
                  <a:pt x="0" y="2"/>
                </a:cubicBezTo>
                <a:cubicBezTo>
                  <a:pt x="10" y="0"/>
                  <a:pt x="34" y="0"/>
                  <a:pt x="47" y="1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4" name="Freeform 3950">
            <a:extLst>
              <a:ext uri="{FF2B5EF4-FFF2-40B4-BE49-F238E27FC236}">
                <a16:creationId xmlns:a16="http://schemas.microsoft.com/office/drawing/2014/main" id="{495BC14A-2C1F-C64C-8D09-478C4D676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3306763"/>
            <a:ext cx="14288" cy="7937"/>
          </a:xfrm>
          <a:custGeom>
            <a:avLst/>
            <a:gdLst>
              <a:gd name="T0" fmla="*/ 4857920 w 41"/>
              <a:gd name="T1" fmla="*/ 1301668 h 22"/>
              <a:gd name="T2" fmla="*/ 0 w 41"/>
              <a:gd name="T3" fmla="*/ 1561785 h 22"/>
              <a:gd name="T4" fmla="*/ 4857920 w 41"/>
              <a:gd name="T5" fmla="*/ 1301668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22">
                <a:moveTo>
                  <a:pt x="40" y="10"/>
                </a:moveTo>
                <a:cubicBezTo>
                  <a:pt x="37" y="18"/>
                  <a:pt x="7" y="21"/>
                  <a:pt x="0" y="12"/>
                </a:cubicBezTo>
                <a:cubicBezTo>
                  <a:pt x="10" y="0"/>
                  <a:pt x="21" y="4"/>
                  <a:pt x="40" y="10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5" name="Freeform 3951">
            <a:extLst>
              <a:ext uri="{FF2B5EF4-FFF2-40B4-BE49-F238E27FC236}">
                <a16:creationId xmlns:a16="http://schemas.microsoft.com/office/drawing/2014/main" id="{14E6079C-2021-1144-BA0A-244300D06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3309938"/>
            <a:ext cx="15875" cy="11112"/>
          </a:xfrm>
          <a:custGeom>
            <a:avLst/>
            <a:gdLst>
              <a:gd name="T0" fmla="*/ 5714622 w 42"/>
              <a:gd name="T1" fmla="*/ 1234914 h 30"/>
              <a:gd name="T2" fmla="*/ 0 w 42"/>
              <a:gd name="T3" fmla="*/ 2743923 h 30"/>
              <a:gd name="T4" fmla="*/ 5714622 w 42"/>
              <a:gd name="T5" fmla="*/ 1234914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30">
                <a:moveTo>
                  <a:pt x="40" y="9"/>
                </a:moveTo>
                <a:cubicBezTo>
                  <a:pt x="41" y="10"/>
                  <a:pt x="19" y="29"/>
                  <a:pt x="0" y="20"/>
                </a:cubicBezTo>
                <a:cubicBezTo>
                  <a:pt x="3" y="13"/>
                  <a:pt x="24" y="0"/>
                  <a:pt x="40" y="9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6" name="Freeform 3952">
            <a:extLst>
              <a:ext uri="{FF2B5EF4-FFF2-40B4-BE49-F238E27FC236}">
                <a16:creationId xmlns:a16="http://schemas.microsoft.com/office/drawing/2014/main" id="{C3A81338-9BFD-5446-B6E9-632AF884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3316288"/>
            <a:ext cx="15875" cy="9525"/>
          </a:xfrm>
          <a:custGeom>
            <a:avLst/>
            <a:gdLst>
              <a:gd name="T0" fmla="*/ 5857497 w 42"/>
              <a:gd name="T1" fmla="*/ 746831 h 27"/>
              <a:gd name="T2" fmla="*/ 0 w 42"/>
              <a:gd name="T3" fmla="*/ 2115608 h 27"/>
              <a:gd name="T4" fmla="*/ 5857497 w 42"/>
              <a:gd name="T5" fmla="*/ 746831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27">
                <a:moveTo>
                  <a:pt x="41" y="6"/>
                </a:moveTo>
                <a:cubicBezTo>
                  <a:pt x="29" y="26"/>
                  <a:pt x="8" y="21"/>
                  <a:pt x="0" y="17"/>
                </a:cubicBezTo>
                <a:cubicBezTo>
                  <a:pt x="7" y="7"/>
                  <a:pt x="25" y="0"/>
                  <a:pt x="41" y="6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7" name="Freeform 3953">
            <a:extLst>
              <a:ext uri="{FF2B5EF4-FFF2-40B4-BE49-F238E27FC236}">
                <a16:creationId xmlns:a16="http://schemas.microsoft.com/office/drawing/2014/main" id="{A92E98B5-9B40-6D44-8CE3-80F86F132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3321050"/>
            <a:ext cx="14288" cy="9525"/>
          </a:xfrm>
          <a:custGeom>
            <a:avLst/>
            <a:gdLst>
              <a:gd name="T0" fmla="*/ 5100450 w 39"/>
              <a:gd name="T1" fmla="*/ 290322 h 25"/>
              <a:gd name="T2" fmla="*/ 0 w 39"/>
              <a:gd name="T3" fmla="*/ 3048381 h 25"/>
              <a:gd name="T4" fmla="*/ 5100450 w 39"/>
              <a:gd name="T5" fmla="*/ 290322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" h="25">
                <a:moveTo>
                  <a:pt x="38" y="2"/>
                </a:moveTo>
                <a:cubicBezTo>
                  <a:pt x="31" y="16"/>
                  <a:pt x="22" y="24"/>
                  <a:pt x="0" y="21"/>
                </a:cubicBezTo>
                <a:cubicBezTo>
                  <a:pt x="2" y="14"/>
                  <a:pt x="20" y="0"/>
                  <a:pt x="38" y="2"/>
                </a:cubicBezTo>
              </a:path>
            </a:pathLst>
          </a:custGeom>
          <a:solidFill>
            <a:srgbClr val="2C6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8" name="Freeform 3954">
            <a:extLst>
              <a:ext uri="{FF2B5EF4-FFF2-40B4-BE49-F238E27FC236}">
                <a16:creationId xmlns:a16="http://schemas.microsoft.com/office/drawing/2014/main" id="{B44A5E76-A2D6-4549-94B1-EA285B973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122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4C5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09" name="Freeform 3955">
            <a:extLst>
              <a:ext uri="{FF2B5EF4-FFF2-40B4-BE49-F238E27FC236}">
                <a16:creationId xmlns:a16="http://schemas.microsoft.com/office/drawing/2014/main" id="{914C345F-F1BB-B249-82C0-D86A6BE91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186113"/>
            <a:ext cx="431800" cy="188912"/>
          </a:xfrm>
          <a:custGeom>
            <a:avLst/>
            <a:gdLst>
              <a:gd name="T0" fmla="*/ 0 w 1199"/>
              <a:gd name="T1" fmla="*/ 0 h 525"/>
              <a:gd name="T2" fmla="*/ 155375973 w 1199"/>
              <a:gd name="T3" fmla="*/ 0 h 525"/>
              <a:gd name="T4" fmla="*/ 155375973 w 1199"/>
              <a:gd name="T5" fmla="*/ 67847115 h 525"/>
              <a:gd name="T6" fmla="*/ 77687987 w 1199"/>
              <a:gd name="T7" fmla="*/ 67847115 h 525"/>
              <a:gd name="T8" fmla="*/ 0 w 1199"/>
              <a:gd name="T9" fmla="*/ 67847115 h 525"/>
              <a:gd name="T10" fmla="*/ 0 w 1199"/>
              <a:gd name="T11" fmla="*/ 0 h 5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525">
                <a:moveTo>
                  <a:pt x="0" y="0"/>
                </a:moveTo>
                <a:lnTo>
                  <a:pt x="1198" y="0"/>
                </a:lnTo>
                <a:lnTo>
                  <a:pt x="1198" y="524"/>
                </a:lnTo>
                <a:lnTo>
                  <a:pt x="599" y="524"/>
                </a:lnTo>
                <a:lnTo>
                  <a:pt x="0" y="52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0" name="Freeform 3956">
            <a:extLst>
              <a:ext uri="{FF2B5EF4-FFF2-40B4-BE49-F238E27FC236}">
                <a16:creationId xmlns:a16="http://schemas.microsoft.com/office/drawing/2014/main" id="{9F111AAC-E780-F14F-92B9-63CD58C9A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248025"/>
            <a:ext cx="431800" cy="125413"/>
          </a:xfrm>
          <a:custGeom>
            <a:avLst/>
            <a:gdLst>
              <a:gd name="T0" fmla="*/ 0 w 1199"/>
              <a:gd name="T1" fmla="*/ 0 h 350"/>
              <a:gd name="T2" fmla="*/ 155375973 w 1199"/>
              <a:gd name="T3" fmla="*/ 0 h 350"/>
              <a:gd name="T4" fmla="*/ 155375973 w 1199"/>
              <a:gd name="T5" fmla="*/ 44810065 h 350"/>
              <a:gd name="T6" fmla="*/ 77687987 w 1199"/>
              <a:gd name="T7" fmla="*/ 44810065 h 350"/>
              <a:gd name="T8" fmla="*/ 0 w 1199"/>
              <a:gd name="T9" fmla="*/ 44810065 h 350"/>
              <a:gd name="T10" fmla="*/ 0 w 1199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0">
                <a:moveTo>
                  <a:pt x="0" y="0"/>
                </a:moveTo>
                <a:lnTo>
                  <a:pt x="1198" y="0"/>
                </a:lnTo>
                <a:lnTo>
                  <a:pt x="1198" y="349"/>
                </a:ln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1" name="Freeform 3957">
            <a:extLst>
              <a:ext uri="{FF2B5EF4-FFF2-40B4-BE49-F238E27FC236}">
                <a16:creationId xmlns:a16="http://schemas.microsoft.com/office/drawing/2014/main" id="{4E03B8A4-FB16-3C43-A92C-A234722A2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311525"/>
            <a:ext cx="431800" cy="63500"/>
          </a:xfrm>
          <a:custGeom>
            <a:avLst/>
            <a:gdLst>
              <a:gd name="T0" fmla="*/ 77687987 w 1199"/>
              <a:gd name="T1" fmla="*/ 22909711 h 175"/>
              <a:gd name="T2" fmla="*/ 0 w 1199"/>
              <a:gd name="T3" fmla="*/ 22909711 h 175"/>
              <a:gd name="T4" fmla="*/ 0 w 1199"/>
              <a:gd name="T5" fmla="*/ 0 h 175"/>
              <a:gd name="T6" fmla="*/ 155375973 w 1199"/>
              <a:gd name="T7" fmla="*/ 0 h 175"/>
              <a:gd name="T8" fmla="*/ 155375973 w 1199"/>
              <a:gd name="T9" fmla="*/ 22909711 h 175"/>
              <a:gd name="T10" fmla="*/ 77687987 w 1199"/>
              <a:gd name="T11" fmla="*/ 22909711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75">
                <a:moveTo>
                  <a:pt x="599" y="174"/>
                </a:moveTo>
                <a:lnTo>
                  <a:pt x="0" y="174"/>
                </a:lnTo>
                <a:lnTo>
                  <a:pt x="0" y="0"/>
                </a:lnTo>
                <a:lnTo>
                  <a:pt x="1198" y="0"/>
                </a:lnTo>
                <a:lnTo>
                  <a:pt x="1198" y="174"/>
                </a:lnTo>
                <a:lnTo>
                  <a:pt x="599" y="174"/>
                </a:lnTo>
              </a:path>
            </a:pathLst>
          </a:custGeom>
          <a:solidFill>
            <a:srgbClr val="4D72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2" name="Freeform 3958">
            <a:extLst>
              <a:ext uri="{FF2B5EF4-FFF2-40B4-BE49-F238E27FC236}">
                <a16:creationId xmlns:a16="http://schemas.microsoft.com/office/drawing/2014/main" id="{34846F06-B37D-2F4D-BD07-D310F1061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122613"/>
            <a:ext cx="209550" cy="252412"/>
          </a:xfrm>
          <a:custGeom>
            <a:avLst/>
            <a:gdLst>
              <a:gd name="T0" fmla="*/ 0 w 583"/>
              <a:gd name="T1" fmla="*/ 0 h 699"/>
              <a:gd name="T2" fmla="*/ 75190350 w 583"/>
              <a:gd name="T3" fmla="*/ 45638906 h 699"/>
              <a:gd name="T4" fmla="*/ 0 w 583"/>
              <a:gd name="T5" fmla="*/ 91016734 h 699"/>
              <a:gd name="T6" fmla="*/ 0 w 583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83" h="699">
                <a:moveTo>
                  <a:pt x="0" y="0"/>
                </a:moveTo>
                <a:lnTo>
                  <a:pt x="582" y="350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508E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3" name="Freeform 3959">
            <a:extLst>
              <a:ext uri="{FF2B5EF4-FFF2-40B4-BE49-F238E27FC236}">
                <a16:creationId xmlns:a16="http://schemas.microsoft.com/office/drawing/2014/main" id="{529FB0D9-87CB-6743-B0EF-D53085B4F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3192463"/>
            <a:ext cx="114300" cy="112712"/>
          </a:xfrm>
          <a:custGeom>
            <a:avLst/>
            <a:gdLst>
              <a:gd name="T0" fmla="*/ 41082737 w 317"/>
              <a:gd name="T1" fmla="*/ 20101022 h 315"/>
              <a:gd name="T2" fmla="*/ 20671353 w 317"/>
              <a:gd name="T3" fmla="*/ 40202045 h 315"/>
              <a:gd name="T4" fmla="*/ 0 w 317"/>
              <a:gd name="T5" fmla="*/ 20101022 h 315"/>
              <a:gd name="T6" fmla="*/ 0 w 317"/>
              <a:gd name="T7" fmla="*/ 20101022 h 315"/>
              <a:gd name="T8" fmla="*/ 20541549 w 317"/>
              <a:gd name="T9" fmla="*/ 0 h 315"/>
              <a:gd name="T10" fmla="*/ 41082737 w 317"/>
              <a:gd name="T11" fmla="*/ 20101022 h 3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7" h="315">
                <a:moveTo>
                  <a:pt x="316" y="157"/>
                </a:moveTo>
                <a:cubicBezTo>
                  <a:pt x="316" y="244"/>
                  <a:pt x="245" y="314"/>
                  <a:pt x="159" y="314"/>
                </a:cubicBezTo>
                <a:cubicBezTo>
                  <a:pt x="72" y="314"/>
                  <a:pt x="0" y="244"/>
                  <a:pt x="0" y="157"/>
                </a:cubicBezTo>
                <a:cubicBezTo>
                  <a:pt x="0" y="70"/>
                  <a:pt x="72" y="0"/>
                  <a:pt x="158" y="0"/>
                </a:cubicBezTo>
                <a:cubicBezTo>
                  <a:pt x="245" y="0"/>
                  <a:pt x="316" y="69"/>
                  <a:pt x="316" y="15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4" name="Freeform 3960">
            <a:extLst>
              <a:ext uri="{FF2B5EF4-FFF2-40B4-BE49-F238E27FC236}">
                <a16:creationId xmlns:a16="http://schemas.microsoft.com/office/drawing/2014/main" id="{42642C98-A18F-BB45-80AA-95932D92E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950" y="3192463"/>
            <a:ext cx="112713" cy="112712"/>
          </a:xfrm>
          <a:custGeom>
            <a:avLst/>
            <a:gdLst>
              <a:gd name="T0" fmla="*/ 40202759 w 315"/>
              <a:gd name="T1" fmla="*/ 20101022 h 315"/>
              <a:gd name="T2" fmla="*/ 20229300 w 315"/>
              <a:gd name="T3" fmla="*/ 40202045 h 315"/>
              <a:gd name="T4" fmla="*/ 0 w 315"/>
              <a:gd name="T5" fmla="*/ 20101022 h 315"/>
              <a:gd name="T6" fmla="*/ 0 w 315"/>
              <a:gd name="T7" fmla="*/ 20101022 h 315"/>
              <a:gd name="T8" fmla="*/ 20101558 w 315"/>
              <a:gd name="T9" fmla="*/ 0 h 315"/>
              <a:gd name="T10" fmla="*/ 40202759 w 315"/>
              <a:gd name="T11" fmla="*/ 20101022 h 3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5" h="315">
                <a:moveTo>
                  <a:pt x="314" y="157"/>
                </a:moveTo>
                <a:cubicBezTo>
                  <a:pt x="314" y="244"/>
                  <a:pt x="244" y="314"/>
                  <a:pt x="158" y="314"/>
                </a:cubicBezTo>
                <a:cubicBezTo>
                  <a:pt x="71" y="314"/>
                  <a:pt x="0" y="244"/>
                  <a:pt x="0" y="157"/>
                </a:cubicBezTo>
                <a:cubicBezTo>
                  <a:pt x="0" y="70"/>
                  <a:pt x="71" y="0"/>
                  <a:pt x="157" y="0"/>
                </a:cubicBezTo>
                <a:cubicBezTo>
                  <a:pt x="244" y="0"/>
                  <a:pt x="314" y="69"/>
                  <a:pt x="314" y="157"/>
                </a:cubicBezTo>
              </a:path>
            </a:pathLst>
          </a:custGeom>
          <a:solidFill>
            <a:srgbClr val="508E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5" name="Freeform 3961">
            <a:extLst>
              <a:ext uri="{FF2B5EF4-FFF2-40B4-BE49-F238E27FC236}">
                <a16:creationId xmlns:a16="http://schemas.microsoft.com/office/drawing/2014/main" id="{74AF848C-6E80-4445-8F5D-2809E5541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278188"/>
            <a:ext cx="20637" cy="19050"/>
          </a:xfrm>
          <a:custGeom>
            <a:avLst/>
            <a:gdLst>
              <a:gd name="T0" fmla="*/ 0 w 56"/>
              <a:gd name="T1" fmla="*/ 2454575 h 53"/>
              <a:gd name="T2" fmla="*/ 2715977 w 56"/>
              <a:gd name="T3" fmla="*/ 2454575 h 53"/>
              <a:gd name="T4" fmla="*/ 3530770 w 56"/>
              <a:gd name="T5" fmla="*/ 0 h 53"/>
              <a:gd name="T6" fmla="*/ 4617529 w 56"/>
              <a:gd name="T7" fmla="*/ 2454575 h 53"/>
              <a:gd name="T8" fmla="*/ 7469120 w 56"/>
              <a:gd name="T9" fmla="*/ 2454575 h 53"/>
              <a:gd name="T10" fmla="*/ 5160724 w 56"/>
              <a:gd name="T11" fmla="*/ 4134209 h 53"/>
              <a:gd name="T12" fmla="*/ 5975517 w 56"/>
              <a:gd name="T13" fmla="*/ 6718180 h 53"/>
              <a:gd name="T14" fmla="*/ 3530770 w 56"/>
              <a:gd name="T15" fmla="*/ 5167582 h 53"/>
              <a:gd name="T16" fmla="*/ 1357988 w 56"/>
              <a:gd name="T17" fmla="*/ 6718180 h 53"/>
              <a:gd name="T18" fmla="*/ 2172781 w 56"/>
              <a:gd name="T19" fmla="*/ 4134209 h 53"/>
              <a:gd name="T20" fmla="*/ 0 w 56"/>
              <a:gd name="T21" fmla="*/ 2454575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3">
                <a:moveTo>
                  <a:pt x="0" y="19"/>
                </a:moveTo>
                <a:lnTo>
                  <a:pt x="20" y="19"/>
                </a:lnTo>
                <a:lnTo>
                  <a:pt x="26" y="0"/>
                </a:lnTo>
                <a:lnTo>
                  <a:pt x="34" y="19"/>
                </a:lnTo>
                <a:lnTo>
                  <a:pt x="55" y="19"/>
                </a:lnTo>
                <a:lnTo>
                  <a:pt x="38" y="32"/>
                </a:lnTo>
                <a:lnTo>
                  <a:pt x="44" y="52"/>
                </a:lnTo>
                <a:lnTo>
                  <a:pt x="26" y="40"/>
                </a:lnTo>
                <a:lnTo>
                  <a:pt x="10" y="52"/>
                </a:lnTo>
                <a:lnTo>
                  <a:pt x="16" y="32"/>
                </a:lnTo>
                <a:lnTo>
                  <a:pt x="0" y="1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6" name="Freeform 3962">
            <a:extLst>
              <a:ext uri="{FF2B5EF4-FFF2-40B4-BE49-F238E27FC236}">
                <a16:creationId xmlns:a16="http://schemas.microsoft.com/office/drawing/2014/main" id="{BFE945ED-D8FD-6845-A1A6-8E99259E0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197225"/>
            <a:ext cx="20637" cy="19050"/>
          </a:xfrm>
          <a:custGeom>
            <a:avLst/>
            <a:gdLst>
              <a:gd name="T0" fmla="*/ 0 w 56"/>
              <a:gd name="T1" fmla="*/ 2583971 h 53"/>
              <a:gd name="T2" fmla="*/ 2715977 w 56"/>
              <a:gd name="T3" fmla="*/ 2583971 h 53"/>
              <a:gd name="T4" fmla="*/ 3530770 w 56"/>
              <a:gd name="T5" fmla="*/ 0 h 53"/>
              <a:gd name="T6" fmla="*/ 4617529 w 56"/>
              <a:gd name="T7" fmla="*/ 2583971 h 53"/>
              <a:gd name="T8" fmla="*/ 7469120 w 56"/>
              <a:gd name="T9" fmla="*/ 2583971 h 53"/>
              <a:gd name="T10" fmla="*/ 5160724 w 56"/>
              <a:gd name="T11" fmla="*/ 4134209 h 53"/>
              <a:gd name="T12" fmla="*/ 5975517 w 56"/>
              <a:gd name="T13" fmla="*/ 6718180 h 53"/>
              <a:gd name="T14" fmla="*/ 3530770 w 56"/>
              <a:gd name="T15" fmla="*/ 5296978 h 53"/>
              <a:gd name="T16" fmla="*/ 1357988 w 56"/>
              <a:gd name="T17" fmla="*/ 6718180 h 53"/>
              <a:gd name="T18" fmla="*/ 2172781 w 56"/>
              <a:gd name="T19" fmla="*/ 4134209 h 53"/>
              <a:gd name="T20" fmla="*/ 0 w 56"/>
              <a:gd name="T21" fmla="*/ 2583971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3">
                <a:moveTo>
                  <a:pt x="0" y="20"/>
                </a:moveTo>
                <a:lnTo>
                  <a:pt x="20" y="20"/>
                </a:lnTo>
                <a:lnTo>
                  <a:pt x="26" y="0"/>
                </a:lnTo>
                <a:lnTo>
                  <a:pt x="34" y="20"/>
                </a:lnTo>
                <a:lnTo>
                  <a:pt x="55" y="20"/>
                </a:lnTo>
                <a:lnTo>
                  <a:pt x="38" y="32"/>
                </a:lnTo>
                <a:lnTo>
                  <a:pt x="44" y="52"/>
                </a:lnTo>
                <a:lnTo>
                  <a:pt x="26" y="41"/>
                </a:lnTo>
                <a:lnTo>
                  <a:pt x="10" y="52"/>
                </a:lnTo>
                <a:lnTo>
                  <a:pt x="16" y="32"/>
                </a:lnTo>
                <a:lnTo>
                  <a:pt x="0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7" name="Freeform 3963">
            <a:extLst>
              <a:ext uri="{FF2B5EF4-FFF2-40B4-BE49-F238E27FC236}">
                <a16:creationId xmlns:a16="http://schemas.microsoft.com/office/drawing/2014/main" id="{ECB0DC23-0591-A943-81D9-4140C9015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224213"/>
            <a:ext cx="20637" cy="19050"/>
          </a:xfrm>
          <a:custGeom>
            <a:avLst/>
            <a:gdLst>
              <a:gd name="T0" fmla="*/ 0 w 56"/>
              <a:gd name="T1" fmla="*/ 2519449 h 55"/>
              <a:gd name="T2" fmla="*/ 2715977 w 56"/>
              <a:gd name="T3" fmla="*/ 2519449 h 55"/>
              <a:gd name="T4" fmla="*/ 3530770 w 56"/>
              <a:gd name="T5" fmla="*/ 0 h 55"/>
              <a:gd name="T6" fmla="*/ 4617529 w 56"/>
              <a:gd name="T7" fmla="*/ 2519449 h 55"/>
              <a:gd name="T8" fmla="*/ 7469120 w 56"/>
              <a:gd name="T9" fmla="*/ 2519449 h 55"/>
              <a:gd name="T10" fmla="*/ 5160724 w 56"/>
              <a:gd name="T11" fmla="*/ 3839095 h 55"/>
              <a:gd name="T12" fmla="*/ 5975517 w 56"/>
              <a:gd name="T13" fmla="*/ 6478385 h 55"/>
              <a:gd name="T14" fmla="*/ 3530770 w 56"/>
              <a:gd name="T15" fmla="*/ 4798868 h 55"/>
              <a:gd name="T16" fmla="*/ 1357988 w 56"/>
              <a:gd name="T17" fmla="*/ 6478385 h 55"/>
              <a:gd name="T18" fmla="*/ 2172781 w 56"/>
              <a:gd name="T19" fmla="*/ 3839095 h 55"/>
              <a:gd name="T20" fmla="*/ 0 w 56"/>
              <a:gd name="T21" fmla="*/ 2519449 h 5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5">
                <a:moveTo>
                  <a:pt x="0" y="21"/>
                </a:moveTo>
                <a:lnTo>
                  <a:pt x="20" y="21"/>
                </a:lnTo>
                <a:lnTo>
                  <a:pt x="26" y="0"/>
                </a:lnTo>
                <a:lnTo>
                  <a:pt x="34" y="21"/>
                </a:lnTo>
                <a:lnTo>
                  <a:pt x="55" y="21"/>
                </a:lnTo>
                <a:lnTo>
                  <a:pt x="38" y="32"/>
                </a:lnTo>
                <a:lnTo>
                  <a:pt x="44" y="54"/>
                </a:lnTo>
                <a:lnTo>
                  <a:pt x="26" y="40"/>
                </a:lnTo>
                <a:lnTo>
                  <a:pt x="10" y="54"/>
                </a:lnTo>
                <a:lnTo>
                  <a:pt x="16" y="32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8" name="Freeform 3964">
            <a:extLst>
              <a:ext uri="{FF2B5EF4-FFF2-40B4-BE49-F238E27FC236}">
                <a16:creationId xmlns:a16="http://schemas.microsoft.com/office/drawing/2014/main" id="{896523DB-5073-BA4B-95CC-1289955AD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251200"/>
            <a:ext cx="20637" cy="19050"/>
          </a:xfrm>
          <a:custGeom>
            <a:avLst/>
            <a:gdLst>
              <a:gd name="T0" fmla="*/ 0 w 56"/>
              <a:gd name="T1" fmla="*/ 2613378 h 54"/>
              <a:gd name="T2" fmla="*/ 2715977 w 56"/>
              <a:gd name="T3" fmla="*/ 2613378 h 54"/>
              <a:gd name="T4" fmla="*/ 3530770 w 56"/>
              <a:gd name="T5" fmla="*/ 0 h 54"/>
              <a:gd name="T6" fmla="*/ 4617529 w 56"/>
              <a:gd name="T7" fmla="*/ 2613378 h 54"/>
              <a:gd name="T8" fmla="*/ 7469120 w 56"/>
              <a:gd name="T9" fmla="*/ 2613378 h 54"/>
              <a:gd name="T10" fmla="*/ 5160724 w 56"/>
              <a:gd name="T11" fmla="*/ 4107039 h 54"/>
              <a:gd name="T12" fmla="*/ 5975517 w 56"/>
              <a:gd name="T13" fmla="*/ 6595886 h 54"/>
              <a:gd name="T14" fmla="*/ 3530770 w 56"/>
              <a:gd name="T15" fmla="*/ 5102578 h 54"/>
              <a:gd name="T16" fmla="*/ 1357988 w 56"/>
              <a:gd name="T17" fmla="*/ 6595886 h 54"/>
              <a:gd name="T18" fmla="*/ 2172781 w 56"/>
              <a:gd name="T19" fmla="*/ 4107039 h 54"/>
              <a:gd name="T20" fmla="*/ 0 w 56"/>
              <a:gd name="T21" fmla="*/ 2613378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54">
                <a:moveTo>
                  <a:pt x="0" y="21"/>
                </a:moveTo>
                <a:lnTo>
                  <a:pt x="20" y="21"/>
                </a:lnTo>
                <a:lnTo>
                  <a:pt x="26" y="0"/>
                </a:lnTo>
                <a:lnTo>
                  <a:pt x="34" y="21"/>
                </a:lnTo>
                <a:lnTo>
                  <a:pt x="55" y="21"/>
                </a:lnTo>
                <a:lnTo>
                  <a:pt x="38" y="33"/>
                </a:lnTo>
                <a:lnTo>
                  <a:pt x="44" y="53"/>
                </a:lnTo>
                <a:lnTo>
                  <a:pt x="26" y="41"/>
                </a:lnTo>
                <a:lnTo>
                  <a:pt x="10" y="53"/>
                </a:lnTo>
                <a:lnTo>
                  <a:pt x="16" y="33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19" name="Freeform 3965">
            <a:extLst>
              <a:ext uri="{FF2B5EF4-FFF2-40B4-BE49-F238E27FC236}">
                <a16:creationId xmlns:a16="http://schemas.microsoft.com/office/drawing/2014/main" id="{96A8777F-B7E1-B441-8B07-DC7FF7222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122613"/>
            <a:ext cx="433387" cy="252412"/>
          </a:xfrm>
          <a:custGeom>
            <a:avLst/>
            <a:gdLst>
              <a:gd name="T0" fmla="*/ 156129650 w 1202"/>
              <a:gd name="T1" fmla="*/ 90886710 h 700"/>
              <a:gd name="T2" fmla="*/ 77999925 w 1202"/>
              <a:gd name="T3" fmla="*/ 90886710 h 700"/>
              <a:gd name="T4" fmla="*/ 0 w 1202"/>
              <a:gd name="T5" fmla="*/ 90886710 h 700"/>
              <a:gd name="T6" fmla="*/ 0 w 1202"/>
              <a:gd name="T7" fmla="*/ 0 h 700"/>
              <a:gd name="T8" fmla="*/ 156129650 w 1202"/>
              <a:gd name="T9" fmla="*/ 0 h 700"/>
              <a:gd name="T10" fmla="*/ 156129650 w 12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0">
                <a:moveTo>
                  <a:pt x="1201" y="699"/>
                </a:move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  <a:lnTo>
                  <a:pt x="1201" y="0"/>
                </a:lnTo>
                <a:lnTo>
                  <a:pt x="1201" y="699"/>
                </a:lnTo>
              </a:path>
            </a:pathLst>
          </a:custGeom>
          <a:solidFill>
            <a:srgbClr val="2115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0" name="Freeform 3966">
            <a:extLst>
              <a:ext uri="{FF2B5EF4-FFF2-40B4-BE49-F238E27FC236}">
                <a16:creationId xmlns:a16="http://schemas.microsoft.com/office/drawing/2014/main" id="{BE50E5E0-2D97-4B43-9DDB-11E62C33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122613"/>
            <a:ext cx="433387" cy="252412"/>
          </a:xfrm>
          <a:custGeom>
            <a:avLst/>
            <a:gdLst>
              <a:gd name="T0" fmla="*/ 156129650 w 1202"/>
              <a:gd name="T1" fmla="*/ 91016734 h 699"/>
              <a:gd name="T2" fmla="*/ 0 w 1202"/>
              <a:gd name="T3" fmla="*/ 0 h 699"/>
              <a:gd name="T4" fmla="*/ 156129650 w 1202"/>
              <a:gd name="T5" fmla="*/ 0 h 699"/>
              <a:gd name="T6" fmla="*/ 156129650 w 1202"/>
              <a:gd name="T7" fmla="*/ 91016734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2" h="699">
                <a:moveTo>
                  <a:pt x="1201" y="698"/>
                </a:moveTo>
                <a:lnTo>
                  <a:pt x="0" y="0"/>
                </a:lnTo>
                <a:lnTo>
                  <a:pt x="1201" y="0"/>
                </a:lnTo>
                <a:lnTo>
                  <a:pt x="1201" y="698"/>
                </a:lnTo>
              </a:path>
            </a:pathLst>
          </a:custGeom>
          <a:solidFill>
            <a:srgbClr val="3F8A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1" name="Freeform 3967">
            <a:extLst>
              <a:ext uri="{FF2B5EF4-FFF2-40B4-BE49-F238E27FC236}">
                <a16:creationId xmlns:a16="http://schemas.microsoft.com/office/drawing/2014/main" id="{54EAC79F-CB5F-524F-A845-B093621D5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3208338"/>
            <a:ext cx="77787" cy="77787"/>
          </a:xfrm>
          <a:custGeom>
            <a:avLst/>
            <a:gdLst>
              <a:gd name="T0" fmla="*/ 27628658 w 218"/>
              <a:gd name="T1" fmla="*/ 14005228 h 218"/>
              <a:gd name="T2" fmla="*/ 14005228 w 218"/>
              <a:gd name="T3" fmla="*/ 27628658 h 218"/>
              <a:gd name="T4" fmla="*/ 0 w 218"/>
              <a:gd name="T5" fmla="*/ 14005228 h 218"/>
              <a:gd name="T6" fmla="*/ 14005228 w 218"/>
              <a:gd name="T7" fmla="*/ 0 h 218"/>
              <a:gd name="T8" fmla="*/ 27628658 w 218"/>
              <a:gd name="T9" fmla="*/ 14005228 h 2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18">
                <a:moveTo>
                  <a:pt x="217" y="110"/>
                </a:moveTo>
                <a:cubicBezTo>
                  <a:pt x="217" y="170"/>
                  <a:pt x="169" y="217"/>
                  <a:pt x="110" y="217"/>
                </a:cubicBezTo>
                <a:cubicBezTo>
                  <a:pt x="49" y="217"/>
                  <a:pt x="0" y="170"/>
                  <a:pt x="0" y="110"/>
                </a:cubicBezTo>
                <a:cubicBezTo>
                  <a:pt x="0" y="51"/>
                  <a:pt x="49" y="0"/>
                  <a:pt x="110" y="0"/>
                </a:cubicBezTo>
                <a:cubicBezTo>
                  <a:pt x="169" y="0"/>
                  <a:pt x="217" y="51"/>
                  <a:pt x="217" y="110"/>
                </a:cubicBezTo>
              </a:path>
            </a:pathLst>
          </a:custGeom>
          <a:solidFill>
            <a:srgbClr val="F4C5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2" name="Freeform 3968">
            <a:extLst>
              <a:ext uri="{FF2B5EF4-FFF2-40B4-BE49-F238E27FC236}">
                <a16:creationId xmlns:a16="http://schemas.microsoft.com/office/drawing/2014/main" id="{98714287-B486-D94E-902B-D1C2FCB27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3222625"/>
            <a:ext cx="61912" cy="53975"/>
          </a:xfrm>
          <a:custGeom>
            <a:avLst/>
            <a:gdLst>
              <a:gd name="T0" fmla="*/ 2720888 w 172"/>
              <a:gd name="T1" fmla="*/ 2886757 h 149"/>
              <a:gd name="T2" fmla="*/ 6348860 w 172"/>
              <a:gd name="T3" fmla="*/ 5773876 h 149"/>
              <a:gd name="T4" fmla="*/ 7773915 w 172"/>
              <a:gd name="T5" fmla="*/ 6561042 h 149"/>
              <a:gd name="T6" fmla="*/ 15936581 w 172"/>
              <a:gd name="T7" fmla="*/ 3149387 h 149"/>
              <a:gd name="T8" fmla="*/ 16066164 w 172"/>
              <a:gd name="T9" fmla="*/ 2099591 h 149"/>
              <a:gd name="T10" fmla="*/ 16714080 w 172"/>
              <a:gd name="T11" fmla="*/ 1705827 h 149"/>
              <a:gd name="T12" fmla="*/ 16843664 w 172"/>
              <a:gd name="T13" fmla="*/ 2230725 h 149"/>
              <a:gd name="T14" fmla="*/ 17750746 w 172"/>
              <a:gd name="T15" fmla="*/ 1049796 h 149"/>
              <a:gd name="T16" fmla="*/ 17750746 w 172"/>
              <a:gd name="T17" fmla="*/ 393764 h 149"/>
              <a:gd name="T18" fmla="*/ 18527886 w 172"/>
              <a:gd name="T19" fmla="*/ 131134 h 149"/>
              <a:gd name="T20" fmla="*/ 18657469 w 172"/>
              <a:gd name="T21" fmla="*/ 787166 h 149"/>
              <a:gd name="T22" fmla="*/ 20082885 w 172"/>
              <a:gd name="T23" fmla="*/ 787166 h 149"/>
              <a:gd name="T24" fmla="*/ 20471635 w 172"/>
              <a:gd name="T25" fmla="*/ 393764 h 149"/>
              <a:gd name="T26" fmla="*/ 20860385 w 172"/>
              <a:gd name="T27" fmla="*/ 524898 h 149"/>
              <a:gd name="T28" fmla="*/ 20989608 w 172"/>
              <a:gd name="T29" fmla="*/ 3411655 h 149"/>
              <a:gd name="T30" fmla="*/ 20860385 w 172"/>
              <a:gd name="T31" fmla="*/ 5117844 h 149"/>
              <a:gd name="T32" fmla="*/ 21767107 w 172"/>
              <a:gd name="T33" fmla="*/ 6167640 h 149"/>
              <a:gd name="T34" fmla="*/ 20989608 w 172"/>
              <a:gd name="T35" fmla="*/ 7217436 h 149"/>
              <a:gd name="T36" fmla="*/ 18527886 w 172"/>
              <a:gd name="T37" fmla="*/ 9185531 h 149"/>
              <a:gd name="T38" fmla="*/ 17750746 w 172"/>
              <a:gd name="T39" fmla="*/ 10104192 h 149"/>
              <a:gd name="T40" fmla="*/ 16843664 w 172"/>
              <a:gd name="T41" fmla="*/ 10760224 h 149"/>
              <a:gd name="T42" fmla="*/ 16843664 w 172"/>
              <a:gd name="T43" fmla="*/ 12597548 h 149"/>
              <a:gd name="T44" fmla="*/ 16714080 w 172"/>
              <a:gd name="T45" fmla="*/ 14434509 h 149"/>
              <a:gd name="T46" fmla="*/ 15936581 w 172"/>
              <a:gd name="T47" fmla="*/ 16402966 h 149"/>
              <a:gd name="T48" fmla="*/ 15677414 w 172"/>
              <a:gd name="T49" fmla="*/ 19421219 h 149"/>
              <a:gd name="T50" fmla="*/ 12438553 w 172"/>
              <a:gd name="T51" fmla="*/ 19027455 h 149"/>
              <a:gd name="T52" fmla="*/ 12826943 w 172"/>
              <a:gd name="T53" fmla="*/ 13778477 h 149"/>
              <a:gd name="T54" fmla="*/ 9458498 w 172"/>
              <a:gd name="T55" fmla="*/ 11941516 h 149"/>
              <a:gd name="T56" fmla="*/ 8810582 w 172"/>
              <a:gd name="T57" fmla="*/ 11416618 h 149"/>
              <a:gd name="T58" fmla="*/ 7773915 w 172"/>
              <a:gd name="T59" fmla="*/ 11285122 h 149"/>
              <a:gd name="T60" fmla="*/ 7125999 w 172"/>
              <a:gd name="T61" fmla="*/ 11810020 h 149"/>
              <a:gd name="T62" fmla="*/ 5700943 w 172"/>
              <a:gd name="T63" fmla="*/ 10629090 h 149"/>
              <a:gd name="T64" fmla="*/ 1943389 w 172"/>
              <a:gd name="T65" fmla="*/ 10497956 h 149"/>
              <a:gd name="T66" fmla="*/ 777500 w 172"/>
              <a:gd name="T67" fmla="*/ 11810020 h 149"/>
              <a:gd name="T68" fmla="*/ 0 w 172"/>
              <a:gd name="T69" fmla="*/ 11285122 h 149"/>
              <a:gd name="T70" fmla="*/ 777500 w 172"/>
              <a:gd name="T71" fmla="*/ 10104192 h 149"/>
              <a:gd name="T72" fmla="*/ 1943389 w 172"/>
              <a:gd name="T73" fmla="*/ 9448161 h 149"/>
              <a:gd name="T74" fmla="*/ 2202555 w 172"/>
              <a:gd name="T75" fmla="*/ 7610837 h 149"/>
              <a:gd name="T76" fmla="*/ 2850472 w 172"/>
              <a:gd name="T77" fmla="*/ 7217436 h 149"/>
              <a:gd name="T78" fmla="*/ 3109638 w 172"/>
              <a:gd name="T79" fmla="*/ 5642742 h 149"/>
              <a:gd name="T80" fmla="*/ 1943389 w 172"/>
              <a:gd name="T81" fmla="*/ 4592946 h 149"/>
              <a:gd name="T82" fmla="*/ 2720888 w 172"/>
              <a:gd name="T83" fmla="*/ 2886757 h 1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72" h="149">
                <a:moveTo>
                  <a:pt x="21" y="22"/>
                </a:moveTo>
                <a:cubicBezTo>
                  <a:pt x="29" y="33"/>
                  <a:pt x="39" y="49"/>
                  <a:pt x="49" y="44"/>
                </a:cubicBezTo>
                <a:cubicBezTo>
                  <a:pt x="55" y="44"/>
                  <a:pt x="60" y="45"/>
                  <a:pt x="60" y="50"/>
                </a:cubicBezTo>
                <a:cubicBezTo>
                  <a:pt x="77" y="53"/>
                  <a:pt x="106" y="46"/>
                  <a:pt x="123" y="24"/>
                </a:cubicBezTo>
                <a:cubicBezTo>
                  <a:pt x="123" y="24"/>
                  <a:pt x="124" y="24"/>
                  <a:pt x="124" y="16"/>
                </a:cubicBezTo>
                <a:cubicBezTo>
                  <a:pt x="124" y="12"/>
                  <a:pt x="129" y="13"/>
                  <a:pt x="129" y="13"/>
                </a:cubicBezTo>
                <a:cubicBezTo>
                  <a:pt x="129" y="16"/>
                  <a:pt x="129" y="17"/>
                  <a:pt x="130" y="17"/>
                </a:cubicBezTo>
                <a:cubicBezTo>
                  <a:pt x="132" y="17"/>
                  <a:pt x="135" y="12"/>
                  <a:pt x="137" y="8"/>
                </a:cubicBezTo>
                <a:cubicBezTo>
                  <a:pt x="138" y="7"/>
                  <a:pt x="137" y="5"/>
                  <a:pt x="137" y="3"/>
                </a:cubicBezTo>
                <a:cubicBezTo>
                  <a:pt x="140" y="0"/>
                  <a:pt x="143" y="1"/>
                  <a:pt x="143" y="1"/>
                </a:cubicBezTo>
                <a:cubicBezTo>
                  <a:pt x="144" y="3"/>
                  <a:pt x="144" y="5"/>
                  <a:pt x="144" y="6"/>
                </a:cubicBezTo>
                <a:cubicBezTo>
                  <a:pt x="149" y="7"/>
                  <a:pt x="155" y="6"/>
                  <a:pt x="155" y="6"/>
                </a:cubicBezTo>
                <a:cubicBezTo>
                  <a:pt x="155" y="3"/>
                  <a:pt x="158" y="3"/>
                  <a:pt x="158" y="3"/>
                </a:cubicBezTo>
                <a:cubicBezTo>
                  <a:pt x="159" y="2"/>
                  <a:pt x="158" y="3"/>
                  <a:pt x="161" y="4"/>
                </a:cubicBezTo>
                <a:cubicBezTo>
                  <a:pt x="158" y="18"/>
                  <a:pt x="162" y="19"/>
                  <a:pt x="162" y="26"/>
                </a:cubicBezTo>
                <a:cubicBezTo>
                  <a:pt x="162" y="35"/>
                  <a:pt x="161" y="36"/>
                  <a:pt x="161" y="39"/>
                </a:cubicBezTo>
                <a:cubicBezTo>
                  <a:pt x="161" y="44"/>
                  <a:pt x="171" y="44"/>
                  <a:pt x="168" y="47"/>
                </a:cubicBezTo>
                <a:cubicBezTo>
                  <a:pt x="164" y="49"/>
                  <a:pt x="168" y="53"/>
                  <a:pt x="162" y="55"/>
                </a:cubicBezTo>
                <a:cubicBezTo>
                  <a:pt x="144" y="63"/>
                  <a:pt x="143" y="70"/>
                  <a:pt x="143" y="70"/>
                </a:cubicBezTo>
                <a:cubicBezTo>
                  <a:pt x="143" y="70"/>
                  <a:pt x="138" y="77"/>
                  <a:pt x="137" y="77"/>
                </a:cubicBezTo>
                <a:cubicBezTo>
                  <a:pt x="135" y="83"/>
                  <a:pt x="132" y="80"/>
                  <a:pt x="130" y="82"/>
                </a:cubicBezTo>
                <a:cubicBezTo>
                  <a:pt x="129" y="86"/>
                  <a:pt x="127" y="93"/>
                  <a:pt x="130" y="96"/>
                </a:cubicBezTo>
                <a:cubicBezTo>
                  <a:pt x="130" y="102"/>
                  <a:pt x="129" y="105"/>
                  <a:pt x="129" y="110"/>
                </a:cubicBezTo>
                <a:cubicBezTo>
                  <a:pt x="127" y="120"/>
                  <a:pt x="124" y="122"/>
                  <a:pt x="123" y="125"/>
                </a:cubicBezTo>
                <a:cubicBezTo>
                  <a:pt x="121" y="129"/>
                  <a:pt x="124" y="148"/>
                  <a:pt x="121" y="148"/>
                </a:cubicBezTo>
                <a:cubicBezTo>
                  <a:pt x="109" y="148"/>
                  <a:pt x="100" y="146"/>
                  <a:pt x="96" y="145"/>
                </a:cubicBezTo>
                <a:cubicBezTo>
                  <a:pt x="99" y="124"/>
                  <a:pt x="99" y="106"/>
                  <a:pt x="99" y="105"/>
                </a:cubicBezTo>
                <a:cubicBezTo>
                  <a:pt x="97" y="90"/>
                  <a:pt x="76" y="93"/>
                  <a:pt x="73" y="91"/>
                </a:cubicBezTo>
                <a:cubicBezTo>
                  <a:pt x="70" y="91"/>
                  <a:pt x="70" y="89"/>
                  <a:pt x="68" y="87"/>
                </a:cubicBezTo>
                <a:cubicBezTo>
                  <a:pt x="64" y="87"/>
                  <a:pt x="62" y="86"/>
                  <a:pt x="60" y="86"/>
                </a:cubicBezTo>
                <a:cubicBezTo>
                  <a:pt x="59" y="87"/>
                  <a:pt x="60" y="87"/>
                  <a:pt x="55" y="90"/>
                </a:cubicBezTo>
                <a:cubicBezTo>
                  <a:pt x="49" y="90"/>
                  <a:pt x="44" y="81"/>
                  <a:pt x="44" y="81"/>
                </a:cubicBezTo>
                <a:cubicBezTo>
                  <a:pt x="44" y="79"/>
                  <a:pt x="26" y="82"/>
                  <a:pt x="15" y="80"/>
                </a:cubicBezTo>
                <a:cubicBezTo>
                  <a:pt x="12" y="82"/>
                  <a:pt x="11" y="90"/>
                  <a:pt x="6" y="90"/>
                </a:cubicBezTo>
                <a:cubicBezTo>
                  <a:pt x="6" y="93"/>
                  <a:pt x="1" y="89"/>
                  <a:pt x="0" y="86"/>
                </a:cubicBezTo>
                <a:cubicBezTo>
                  <a:pt x="0" y="80"/>
                  <a:pt x="6" y="77"/>
                  <a:pt x="6" y="77"/>
                </a:cubicBezTo>
                <a:cubicBezTo>
                  <a:pt x="11" y="74"/>
                  <a:pt x="12" y="74"/>
                  <a:pt x="15" y="72"/>
                </a:cubicBezTo>
                <a:cubicBezTo>
                  <a:pt x="15" y="66"/>
                  <a:pt x="15" y="62"/>
                  <a:pt x="17" y="58"/>
                </a:cubicBezTo>
                <a:cubicBezTo>
                  <a:pt x="18" y="55"/>
                  <a:pt x="21" y="57"/>
                  <a:pt x="22" y="55"/>
                </a:cubicBezTo>
                <a:cubicBezTo>
                  <a:pt x="26" y="53"/>
                  <a:pt x="26" y="44"/>
                  <a:pt x="24" y="43"/>
                </a:cubicBezTo>
                <a:cubicBezTo>
                  <a:pt x="24" y="43"/>
                  <a:pt x="17" y="35"/>
                  <a:pt x="15" y="35"/>
                </a:cubicBezTo>
                <a:cubicBezTo>
                  <a:pt x="13" y="27"/>
                  <a:pt x="18" y="22"/>
                  <a:pt x="21" y="22"/>
                </a:cubicBezTo>
              </a:path>
            </a:pathLst>
          </a:custGeom>
          <a:solidFill>
            <a:srgbClr val="3F8A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3" name="Freeform 3969">
            <a:extLst>
              <a:ext uri="{FF2B5EF4-FFF2-40B4-BE49-F238E27FC236}">
                <a16:creationId xmlns:a16="http://schemas.microsoft.com/office/drawing/2014/main" id="{3070831D-1CCF-4648-B889-F6DDBA8C0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3149600"/>
            <a:ext cx="141288" cy="122238"/>
          </a:xfrm>
          <a:custGeom>
            <a:avLst/>
            <a:gdLst>
              <a:gd name="T0" fmla="*/ 40216852 w 391"/>
              <a:gd name="T1" fmla="*/ 12294322 h 338"/>
              <a:gd name="T2" fmla="*/ 43872995 w 391"/>
              <a:gd name="T3" fmla="*/ 25504344 h 338"/>
              <a:gd name="T4" fmla="*/ 45048107 w 391"/>
              <a:gd name="T5" fmla="*/ 25896735 h 338"/>
              <a:gd name="T6" fmla="*/ 45570258 w 391"/>
              <a:gd name="T7" fmla="*/ 25504344 h 338"/>
              <a:gd name="T8" fmla="*/ 48573441 w 391"/>
              <a:gd name="T9" fmla="*/ 25504344 h 338"/>
              <a:gd name="T10" fmla="*/ 50793217 w 391"/>
              <a:gd name="T11" fmla="*/ 27335382 h 338"/>
              <a:gd name="T12" fmla="*/ 49879362 w 391"/>
              <a:gd name="T13" fmla="*/ 27989247 h 338"/>
              <a:gd name="T14" fmla="*/ 48181737 w 391"/>
              <a:gd name="T15" fmla="*/ 29166421 h 338"/>
              <a:gd name="T16" fmla="*/ 45048107 w 391"/>
              <a:gd name="T17" fmla="*/ 30866903 h 338"/>
              <a:gd name="T18" fmla="*/ 36038558 w 391"/>
              <a:gd name="T19" fmla="*/ 34136589 h 338"/>
              <a:gd name="T20" fmla="*/ 29117975 w 391"/>
              <a:gd name="T21" fmla="*/ 37798666 h 338"/>
              <a:gd name="T22" fmla="*/ 23764569 w 391"/>
              <a:gd name="T23" fmla="*/ 39891540 h 338"/>
              <a:gd name="T24" fmla="*/ 1828072 w 391"/>
              <a:gd name="T25" fmla="*/ 40806878 h 338"/>
              <a:gd name="T26" fmla="*/ 1828072 w 391"/>
              <a:gd name="T27" fmla="*/ 40153013 h 338"/>
              <a:gd name="T28" fmla="*/ 30684791 w 391"/>
              <a:gd name="T29" fmla="*/ 34136589 h 338"/>
              <a:gd name="T30" fmla="*/ 32382415 w 391"/>
              <a:gd name="T31" fmla="*/ 31651686 h 338"/>
              <a:gd name="T32" fmla="*/ 33687974 w 391"/>
              <a:gd name="T33" fmla="*/ 27466300 h 338"/>
              <a:gd name="T34" fmla="*/ 32121158 w 391"/>
              <a:gd name="T35" fmla="*/ 25242870 h 338"/>
              <a:gd name="T36" fmla="*/ 29901383 w 391"/>
              <a:gd name="T37" fmla="*/ 23542388 h 338"/>
              <a:gd name="T38" fmla="*/ 27942864 w 391"/>
              <a:gd name="T39" fmla="*/ 22365214 h 338"/>
              <a:gd name="T40" fmla="*/ 18280355 w 391"/>
              <a:gd name="T41" fmla="*/ 15171978 h 338"/>
              <a:gd name="T42" fmla="*/ 19455466 w 391"/>
              <a:gd name="T43" fmla="*/ 13994804 h 338"/>
              <a:gd name="T44" fmla="*/ 33557526 w 391"/>
              <a:gd name="T45" fmla="*/ 19880311 h 338"/>
              <a:gd name="T46" fmla="*/ 34863446 w 391"/>
              <a:gd name="T47" fmla="*/ 19095529 h 338"/>
              <a:gd name="T48" fmla="*/ 34471743 w 391"/>
              <a:gd name="T49" fmla="*/ 13602413 h 338"/>
              <a:gd name="T50" fmla="*/ 31859902 w 391"/>
              <a:gd name="T51" fmla="*/ 9678501 h 338"/>
              <a:gd name="T52" fmla="*/ 30293087 w 391"/>
              <a:gd name="T53" fmla="*/ 7062680 h 338"/>
              <a:gd name="T54" fmla="*/ 30162639 w 391"/>
              <a:gd name="T55" fmla="*/ 6016424 h 338"/>
              <a:gd name="T56" fmla="*/ 29770935 w 391"/>
              <a:gd name="T57" fmla="*/ 4315942 h 338"/>
              <a:gd name="T58" fmla="*/ 27942864 w 391"/>
              <a:gd name="T59" fmla="*/ 1438647 h 338"/>
              <a:gd name="T60" fmla="*/ 29770935 w 391"/>
              <a:gd name="T61" fmla="*/ 784782 h 338"/>
              <a:gd name="T62" fmla="*/ 40216852 w 391"/>
              <a:gd name="T63" fmla="*/ 12294322 h 3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1" h="338">
                <a:moveTo>
                  <a:pt x="308" y="94"/>
                </a:moveTo>
                <a:cubicBezTo>
                  <a:pt x="316" y="123"/>
                  <a:pt x="314" y="194"/>
                  <a:pt x="336" y="195"/>
                </a:cubicBezTo>
                <a:lnTo>
                  <a:pt x="345" y="198"/>
                </a:lnTo>
                <a:cubicBezTo>
                  <a:pt x="346" y="196"/>
                  <a:pt x="346" y="195"/>
                  <a:pt x="349" y="195"/>
                </a:cubicBezTo>
                <a:cubicBezTo>
                  <a:pt x="357" y="191"/>
                  <a:pt x="365" y="192"/>
                  <a:pt x="372" y="195"/>
                </a:cubicBezTo>
                <a:cubicBezTo>
                  <a:pt x="378" y="199"/>
                  <a:pt x="386" y="202"/>
                  <a:pt x="389" y="209"/>
                </a:cubicBezTo>
                <a:cubicBezTo>
                  <a:pt x="389" y="209"/>
                  <a:pt x="390" y="212"/>
                  <a:pt x="382" y="214"/>
                </a:cubicBezTo>
                <a:cubicBezTo>
                  <a:pt x="378" y="223"/>
                  <a:pt x="372" y="220"/>
                  <a:pt x="369" y="223"/>
                </a:cubicBezTo>
                <a:cubicBezTo>
                  <a:pt x="367" y="232"/>
                  <a:pt x="355" y="234"/>
                  <a:pt x="345" y="236"/>
                </a:cubicBezTo>
                <a:cubicBezTo>
                  <a:pt x="334" y="243"/>
                  <a:pt x="291" y="252"/>
                  <a:pt x="276" y="261"/>
                </a:cubicBezTo>
                <a:cubicBezTo>
                  <a:pt x="270" y="263"/>
                  <a:pt x="243" y="277"/>
                  <a:pt x="223" y="289"/>
                </a:cubicBezTo>
                <a:cubicBezTo>
                  <a:pt x="210" y="297"/>
                  <a:pt x="199" y="292"/>
                  <a:pt x="182" y="305"/>
                </a:cubicBezTo>
                <a:cubicBezTo>
                  <a:pt x="114" y="337"/>
                  <a:pt x="43" y="321"/>
                  <a:pt x="14" y="312"/>
                </a:cubicBezTo>
                <a:cubicBezTo>
                  <a:pt x="0" y="308"/>
                  <a:pt x="12" y="306"/>
                  <a:pt x="14" y="307"/>
                </a:cubicBezTo>
                <a:cubicBezTo>
                  <a:pt x="128" y="321"/>
                  <a:pt x="164" y="309"/>
                  <a:pt x="235" y="261"/>
                </a:cubicBezTo>
                <a:cubicBezTo>
                  <a:pt x="235" y="261"/>
                  <a:pt x="244" y="259"/>
                  <a:pt x="248" y="242"/>
                </a:cubicBezTo>
                <a:cubicBezTo>
                  <a:pt x="251" y="237"/>
                  <a:pt x="258" y="226"/>
                  <a:pt x="258" y="210"/>
                </a:cubicBezTo>
                <a:cubicBezTo>
                  <a:pt x="258" y="209"/>
                  <a:pt x="257" y="202"/>
                  <a:pt x="246" y="193"/>
                </a:cubicBezTo>
                <a:cubicBezTo>
                  <a:pt x="240" y="189"/>
                  <a:pt x="234" y="184"/>
                  <a:pt x="229" y="180"/>
                </a:cubicBezTo>
                <a:cubicBezTo>
                  <a:pt x="225" y="176"/>
                  <a:pt x="219" y="174"/>
                  <a:pt x="214" y="171"/>
                </a:cubicBezTo>
                <a:cubicBezTo>
                  <a:pt x="185" y="157"/>
                  <a:pt x="163" y="140"/>
                  <a:pt x="140" y="116"/>
                </a:cubicBezTo>
                <a:cubicBezTo>
                  <a:pt x="135" y="111"/>
                  <a:pt x="137" y="105"/>
                  <a:pt x="149" y="107"/>
                </a:cubicBezTo>
                <a:cubicBezTo>
                  <a:pt x="182" y="117"/>
                  <a:pt x="219" y="117"/>
                  <a:pt x="257" y="152"/>
                </a:cubicBezTo>
                <a:cubicBezTo>
                  <a:pt x="263" y="153"/>
                  <a:pt x="267" y="154"/>
                  <a:pt x="267" y="146"/>
                </a:cubicBezTo>
                <a:cubicBezTo>
                  <a:pt x="267" y="135"/>
                  <a:pt x="276" y="111"/>
                  <a:pt x="264" y="104"/>
                </a:cubicBezTo>
                <a:cubicBezTo>
                  <a:pt x="255" y="94"/>
                  <a:pt x="249" y="86"/>
                  <a:pt x="244" y="74"/>
                </a:cubicBezTo>
                <a:cubicBezTo>
                  <a:pt x="244" y="74"/>
                  <a:pt x="243" y="65"/>
                  <a:pt x="232" y="54"/>
                </a:cubicBezTo>
                <a:cubicBezTo>
                  <a:pt x="231" y="53"/>
                  <a:pt x="231" y="46"/>
                  <a:pt x="231" y="46"/>
                </a:cubicBezTo>
                <a:cubicBezTo>
                  <a:pt x="229" y="41"/>
                  <a:pt x="228" y="38"/>
                  <a:pt x="228" y="33"/>
                </a:cubicBezTo>
                <a:cubicBezTo>
                  <a:pt x="222" y="26"/>
                  <a:pt x="219" y="19"/>
                  <a:pt x="214" y="11"/>
                </a:cubicBezTo>
                <a:cubicBezTo>
                  <a:pt x="214" y="4"/>
                  <a:pt x="219" y="0"/>
                  <a:pt x="228" y="6"/>
                </a:cubicBezTo>
                <a:cubicBezTo>
                  <a:pt x="260" y="33"/>
                  <a:pt x="304" y="74"/>
                  <a:pt x="308" y="94"/>
                </a:cubicBezTo>
              </a:path>
            </a:pathLst>
          </a:custGeom>
          <a:solidFill>
            <a:srgbClr val="F4C5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4" name="Freeform 3970">
            <a:extLst>
              <a:ext uri="{FF2B5EF4-FFF2-40B4-BE49-F238E27FC236}">
                <a16:creationId xmlns:a16="http://schemas.microsoft.com/office/drawing/2014/main" id="{687F7134-B018-B34D-B5FD-C4A8667B2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275" y="3222625"/>
            <a:ext cx="4763" cy="3175"/>
          </a:xfrm>
          <a:custGeom>
            <a:avLst/>
            <a:gdLst>
              <a:gd name="T0" fmla="*/ 1732938 w 12"/>
              <a:gd name="T1" fmla="*/ 622300 h 9"/>
              <a:gd name="T2" fmla="*/ 787880 w 12"/>
              <a:gd name="T3" fmla="*/ 871008 h 9"/>
              <a:gd name="T4" fmla="*/ 0 w 12"/>
              <a:gd name="T5" fmla="*/ 373239 h 9"/>
              <a:gd name="T6" fmla="*/ 1260210 w 12"/>
              <a:gd name="T7" fmla="*/ 124531 h 9"/>
              <a:gd name="T8" fmla="*/ 1732938 w 12"/>
              <a:gd name="T9" fmla="*/ 497769 h 9"/>
              <a:gd name="T10" fmla="*/ 1732938 w 12"/>
              <a:gd name="T11" fmla="*/ 62230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9">
                <a:moveTo>
                  <a:pt x="11" y="5"/>
                </a:moveTo>
                <a:cubicBezTo>
                  <a:pt x="11" y="7"/>
                  <a:pt x="8" y="8"/>
                  <a:pt x="5" y="7"/>
                </a:cubicBezTo>
                <a:cubicBezTo>
                  <a:pt x="2" y="7"/>
                  <a:pt x="0" y="4"/>
                  <a:pt x="0" y="3"/>
                </a:cubicBezTo>
                <a:cubicBezTo>
                  <a:pt x="0" y="0"/>
                  <a:pt x="5" y="0"/>
                  <a:pt x="8" y="1"/>
                </a:cubicBezTo>
                <a:cubicBezTo>
                  <a:pt x="11" y="2"/>
                  <a:pt x="11" y="4"/>
                  <a:pt x="11" y="4"/>
                </a:cubicBezTo>
                <a:lnTo>
                  <a:pt x="11" y="5"/>
                </a:lnTo>
              </a:path>
            </a:pathLst>
          </a:custGeom>
          <a:solidFill>
            <a:srgbClr val="3F8A4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5" name="Freeform 3971">
            <a:extLst>
              <a:ext uri="{FF2B5EF4-FFF2-40B4-BE49-F238E27FC236}">
                <a16:creationId xmlns:a16="http://schemas.microsoft.com/office/drawing/2014/main" id="{56391C9D-F4AB-EF42-ADF5-B2A3C0688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3198813"/>
            <a:ext cx="25400" cy="23812"/>
          </a:xfrm>
          <a:custGeom>
            <a:avLst/>
            <a:gdLst>
              <a:gd name="T0" fmla="*/ 6222647 w 72"/>
              <a:gd name="T1" fmla="*/ 8215840 h 68"/>
              <a:gd name="T2" fmla="*/ 4355747 w 72"/>
              <a:gd name="T3" fmla="*/ 6498925 h 68"/>
              <a:gd name="T4" fmla="*/ 2240139 w 72"/>
              <a:gd name="T5" fmla="*/ 8215840 h 68"/>
              <a:gd name="T6" fmla="*/ 2489200 w 72"/>
              <a:gd name="T7" fmla="*/ 5763204 h 68"/>
              <a:gd name="T8" fmla="*/ 0 w 72"/>
              <a:gd name="T9" fmla="*/ 5150045 h 68"/>
              <a:gd name="T10" fmla="*/ 2115608 w 72"/>
              <a:gd name="T11" fmla="*/ 3801166 h 68"/>
              <a:gd name="T12" fmla="*/ 871008 w 72"/>
              <a:gd name="T13" fmla="*/ 1594003 h 68"/>
              <a:gd name="T14" fmla="*/ 3235678 w 72"/>
              <a:gd name="T15" fmla="*/ 2329724 h 68"/>
              <a:gd name="T16" fmla="*/ 4355747 w 72"/>
              <a:gd name="T17" fmla="*/ 0 h 68"/>
              <a:gd name="T18" fmla="*/ 5475817 w 72"/>
              <a:gd name="T19" fmla="*/ 2329724 h 68"/>
              <a:gd name="T20" fmla="*/ 7965017 w 72"/>
              <a:gd name="T21" fmla="*/ 1594003 h 68"/>
              <a:gd name="T22" fmla="*/ 6595886 w 72"/>
              <a:gd name="T23" fmla="*/ 3801166 h 68"/>
              <a:gd name="T24" fmla="*/ 8836025 w 72"/>
              <a:gd name="T25" fmla="*/ 5272957 h 68"/>
              <a:gd name="T26" fmla="*/ 5973586 w 72"/>
              <a:gd name="T27" fmla="*/ 5763204 h 68"/>
              <a:gd name="T28" fmla="*/ 6222647 w 72"/>
              <a:gd name="T29" fmla="*/ 821584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2" h="68">
                <a:moveTo>
                  <a:pt x="50" y="67"/>
                </a:moveTo>
                <a:lnTo>
                  <a:pt x="35" y="53"/>
                </a:lnTo>
                <a:lnTo>
                  <a:pt x="18" y="67"/>
                </a:lnTo>
                <a:lnTo>
                  <a:pt x="20" y="47"/>
                </a:lnTo>
                <a:lnTo>
                  <a:pt x="0" y="42"/>
                </a:lnTo>
                <a:lnTo>
                  <a:pt x="17" y="31"/>
                </a:lnTo>
                <a:lnTo>
                  <a:pt x="7" y="13"/>
                </a:lnTo>
                <a:lnTo>
                  <a:pt x="26" y="19"/>
                </a:lnTo>
                <a:lnTo>
                  <a:pt x="35" y="0"/>
                </a:lnTo>
                <a:lnTo>
                  <a:pt x="44" y="19"/>
                </a:lnTo>
                <a:lnTo>
                  <a:pt x="64" y="13"/>
                </a:lnTo>
                <a:lnTo>
                  <a:pt x="53" y="31"/>
                </a:lnTo>
                <a:lnTo>
                  <a:pt x="71" y="43"/>
                </a:lnTo>
                <a:lnTo>
                  <a:pt x="48" y="47"/>
                </a:lnTo>
                <a:lnTo>
                  <a:pt x="50" y="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6" name="Freeform 3972">
            <a:extLst>
              <a:ext uri="{FF2B5EF4-FFF2-40B4-BE49-F238E27FC236}">
                <a16:creationId xmlns:a16="http://schemas.microsoft.com/office/drawing/2014/main" id="{3E9CEBED-C2C1-7949-9F0F-DEA67316D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3267075"/>
            <a:ext cx="19050" cy="19050"/>
          </a:xfrm>
          <a:custGeom>
            <a:avLst/>
            <a:gdLst>
              <a:gd name="T0" fmla="*/ 5555411 w 53"/>
              <a:gd name="T1" fmla="*/ 6976035 h 51"/>
              <a:gd name="T2" fmla="*/ 3488307 w 53"/>
              <a:gd name="T3" fmla="*/ 5301876 h 51"/>
              <a:gd name="T4" fmla="*/ 1162769 w 53"/>
              <a:gd name="T5" fmla="*/ 6976035 h 51"/>
              <a:gd name="T6" fmla="*/ 1938068 w 53"/>
              <a:gd name="T7" fmla="*/ 4464797 h 51"/>
              <a:gd name="T8" fmla="*/ 0 w 53"/>
              <a:gd name="T9" fmla="*/ 2790638 h 51"/>
              <a:gd name="T10" fmla="*/ 2713008 w 53"/>
              <a:gd name="T11" fmla="*/ 2650938 h 51"/>
              <a:gd name="T12" fmla="*/ 3358910 w 53"/>
              <a:gd name="T13" fmla="*/ 0 h 51"/>
              <a:gd name="T14" fmla="*/ 4134209 w 53"/>
              <a:gd name="T15" fmla="*/ 2650938 h 51"/>
              <a:gd name="T16" fmla="*/ 6718180 w 53"/>
              <a:gd name="T17" fmla="*/ 2650938 h 51"/>
              <a:gd name="T18" fmla="*/ 4780112 w 53"/>
              <a:gd name="T19" fmla="*/ 4464797 h 51"/>
              <a:gd name="T20" fmla="*/ 5555411 w 53"/>
              <a:gd name="T21" fmla="*/ 6976035 h 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3" h="51">
                <a:moveTo>
                  <a:pt x="43" y="50"/>
                </a:moveTo>
                <a:lnTo>
                  <a:pt x="27" y="38"/>
                </a:lnTo>
                <a:lnTo>
                  <a:pt x="9" y="50"/>
                </a:lnTo>
                <a:lnTo>
                  <a:pt x="15" y="32"/>
                </a:lnTo>
                <a:lnTo>
                  <a:pt x="0" y="20"/>
                </a:lnTo>
                <a:lnTo>
                  <a:pt x="21" y="19"/>
                </a:lnTo>
                <a:lnTo>
                  <a:pt x="26" y="0"/>
                </a:lnTo>
                <a:lnTo>
                  <a:pt x="32" y="19"/>
                </a:lnTo>
                <a:lnTo>
                  <a:pt x="52" y="19"/>
                </a:lnTo>
                <a:lnTo>
                  <a:pt x="37" y="32"/>
                </a:lnTo>
                <a:lnTo>
                  <a:pt x="43" y="5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7" name="Freeform 3973">
            <a:extLst>
              <a:ext uri="{FF2B5EF4-FFF2-40B4-BE49-F238E27FC236}">
                <a16:creationId xmlns:a16="http://schemas.microsoft.com/office/drawing/2014/main" id="{9EC1C380-8B50-5545-B98C-29FEF40AF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3235325"/>
            <a:ext cx="25400" cy="23813"/>
          </a:xfrm>
          <a:custGeom>
            <a:avLst/>
            <a:gdLst>
              <a:gd name="T0" fmla="*/ 6715034 w 70"/>
              <a:gd name="T1" fmla="*/ 8216536 h 68"/>
              <a:gd name="T2" fmla="*/ 4608286 w 70"/>
              <a:gd name="T3" fmla="*/ 6376981 h 68"/>
              <a:gd name="T4" fmla="*/ 2633254 w 70"/>
              <a:gd name="T5" fmla="*/ 8216536 h 68"/>
              <a:gd name="T6" fmla="*/ 2896689 w 70"/>
              <a:gd name="T7" fmla="*/ 5641230 h 68"/>
              <a:gd name="T8" fmla="*/ 0 w 70"/>
              <a:gd name="T9" fmla="*/ 5150612 h 68"/>
              <a:gd name="T10" fmla="*/ 2238466 w 70"/>
              <a:gd name="T11" fmla="*/ 3801675 h 68"/>
              <a:gd name="T12" fmla="*/ 1316809 w 70"/>
              <a:gd name="T13" fmla="*/ 1471503 h 68"/>
              <a:gd name="T14" fmla="*/ 3423194 w 70"/>
              <a:gd name="T15" fmla="*/ 2207255 h 68"/>
              <a:gd name="T16" fmla="*/ 4608286 w 70"/>
              <a:gd name="T17" fmla="*/ 0 h 68"/>
              <a:gd name="T18" fmla="*/ 5661660 w 70"/>
              <a:gd name="T19" fmla="*/ 2207255 h 68"/>
              <a:gd name="T20" fmla="*/ 8294914 w 70"/>
              <a:gd name="T21" fmla="*/ 1716987 h 68"/>
              <a:gd name="T22" fmla="*/ 6846751 w 70"/>
              <a:gd name="T23" fmla="*/ 3801675 h 68"/>
              <a:gd name="T24" fmla="*/ 9084854 w 70"/>
              <a:gd name="T25" fmla="*/ 5150612 h 68"/>
              <a:gd name="T26" fmla="*/ 6188166 w 70"/>
              <a:gd name="T27" fmla="*/ 5641230 h 68"/>
              <a:gd name="T28" fmla="*/ 6715034 w 70"/>
              <a:gd name="T29" fmla="*/ 8216536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0" h="68">
                <a:moveTo>
                  <a:pt x="51" y="67"/>
                </a:moveTo>
                <a:lnTo>
                  <a:pt x="35" y="52"/>
                </a:lnTo>
                <a:lnTo>
                  <a:pt x="20" y="67"/>
                </a:lnTo>
                <a:lnTo>
                  <a:pt x="22" y="46"/>
                </a:lnTo>
                <a:lnTo>
                  <a:pt x="0" y="42"/>
                </a:lnTo>
                <a:lnTo>
                  <a:pt x="17" y="31"/>
                </a:lnTo>
                <a:lnTo>
                  <a:pt x="10" y="12"/>
                </a:lnTo>
                <a:lnTo>
                  <a:pt x="26" y="18"/>
                </a:lnTo>
                <a:lnTo>
                  <a:pt x="35" y="0"/>
                </a:lnTo>
                <a:lnTo>
                  <a:pt x="43" y="18"/>
                </a:lnTo>
                <a:lnTo>
                  <a:pt x="63" y="14"/>
                </a:lnTo>
                <a:lnTo>
                  <a:pt x="52" y="31"/>
                </a:lnTo>
                <a:lnTo>
                  <a:pt x="69" y="42"/>
                </a:lnTo>
                <a:lnTo>
                  <a:pt x="47" y="46"/>
                </a:lnTo>
                <a:lnTo>
                  <a:pt x="51" y="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8" name="Freeform 3974">
            <a:extLst>
              <a:ext uri="{FF2B5EF4-FFF2-40B4-BE49-F238E27FC236}">
                <a16:creationId xmlns:a16="http://schemas.microsoft.com/office/drawing/2014/main" id="{641D9E08-3EFB-C44E-B0BB-BADDA2082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9450" y="3252788"/>
            <a:ext cx="25400" cy="23812"/>
          </a:xfrm>
          <a:custGeom>
            <a:avLst/>
            <a:gdLst>
              <a:gd name="T0" fmla="*/ 6583317 w 70"/>
              <a:gd name="T1" fmla="*/ 8215840 h 68"/>
              <a:gd name="T2" fmla="*/ 4608286 w 70"/>
              <a:gd name="T3" fmla="*/ 6498925 h 68"/>
              <a:gd name="T4" fmla="*/ 2501537 w 70"/>
              <a:gd name="T5" fmla="*/ 8093279 h 68"/>
              <a:gd name="T6" fmla="*/ 3028406 w 70"/>
              <a:gd name="T7" fmla="*/ 5640643 h 68"/>
              <a:gd name="T8" fmla="*/ 0 w 70"/>
              <a:gd name="T9" fmla="*/ 5272957 h 68"/>
              <a:gd name="T10" fmla="*/ 2238466 w 70"/>
              <a:gd name="T11" fmla="*/ 3801166 h 68"/>
              <a:gd name="T12" fmla="*/ 789940 w 70"/>
              <a:gd name="T13" fmla="*/ 1471442 h 68"/>
              <a:gd name="T14" fmla="*/ 3818346 w 70"/>
              <a:gd name="T15" fmla="*/ 2452636 h 68"/>
              <a:gd name="T16" fmla="*/ 4608286 w 70"/>
              <a:gd name="T17" fmla="*/ 0 h 68"/>
              <a:gd name="T18" fmla="*/ 5661660 w 70"/>
              <a:gd name="T19" fmla="*/ 2452636 h 68"/>
              <a:gd name="T20" fmla="*/ 8294914 w 70"/>
              <a:gd name="T21" fmla="*/ 1594003 h 68"/>
              <a:gd name="T22" fmla="*/ 6846751 w 70"/>
              <a:gd name="T23" fmla="*/ 3801166 h 68"/>
              <a:gd name="T24" fmla="*/ 9084854 w 70"/>
              <a:gd name="T25" fmla="*/ 5272957 h 68"/>
              <a:gd name="T26" fmla="*/ 6451600 w 70"/>
              <a:gd name="T27" fmla="*/ 5640643 h 68"/>
              <a:gd name="T28" fmla="*/ 6583317 w 70"/>
              <a:gd name="T29" fmla="*/ 821584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0" h="68">
                <a:moveTo>
                  <a:pt x="50" y="67"/>
                </a:moveTo>
                <a:lnTo>
                  <a:pt x="35" y="53"/>
                </a:lnTo>
                <a:lnTo>
                  <a:pt x="19" y="66"/>
                </a:lnTo>
                <a:lnTo>
                  <a:pt x="23" y="46"/>
                </a:lnTo>
                <a:lnTo>
                  <a:pt x="0" y="43"/>
                </a:lnTo>
                <a:lnTo>
                  <a:pt x="17" y="31"/>
                </a:lnTo>
                <a:lnTo>
                  <a:pt x="6" y="12"/>
                </a:lnTo>
                <a:lnTo>
                  <a:pt x="29" y="20"/>
                </a:lnTo>
                <a:lnTo>
                  <a:pt x="35" y="0"/>
                </a:lnTo>
                <a:lnTo>
                  <a:pt x="43" y="20"/>
                </a:lnTo>
                <a:lnTo>
                  <a:pt x="63" y="13"/>
                </a:lnTo>
                <a:lnTo>
                  <a:pt x="52" y="31"/>
                </a:lnTo>
                <a:lnTo>
                  <a:pt x="69" y="43"/>
                </a:lnTo>
                <a:lnTo>
                  <a:pt x="49" y="46"/>
                </a:lnTo>
                <a:lnTo>
                  <a:pt x="50" y="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29" name="Freeform 3975">
            <a:extLst>
              <a:ext uri="{FF2B5EF4-FFF2-40B4-BE49-F238E27FC236}">
                <a16:creationId xmlns:a16="http://schemas.microsoft.com/office/drawing/2014/main" id="{EF7A1285-79A4-5D40-9D05-6D8800002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3314700"/>
            <a:ext cx="25400" cy="23813"/>
          </a:xfrm>
          <a:custGeom>
            <a:avLst/>
            <a:gdLst>
              <a:gd name="T0" fmla="*/ 6222647 w 72"/>
              <a:gd name="T1" fmla="*/ 8216536 h 68"/>
              <a:gd name="T2" fmla="*/ 4355747 w 72"/>
              <a:gd name="T3" fmla="*/ 6499548 h 68"/>
              <a:gd name="T4" fmla="*/ 2240139 w 72"/>
              <a:gd name="T5" fmla="*/ 8216536 h 68"/>
              <a:gd name="T6" fmla="*/ 2489200 w 72"/>
              <a:gd name="T7" fmla="*/ 5641230 h 68"/>
              <a:gd name="T8" fmla="*/ 0 w 72"/>
              <a:gd name="T9" fmla="*/ 5395746 h 68"/>
              <a:gd name="T10" fmla="*/ 2115608 w 72"/>
              <a:gd name="T11" fmla="*/ 3924242 h 68"/>
              <a:gd name="T12" fmla="*/ 871008 w 72"/>
              <a:gd name="T13" fmla="*/ 1594070 h 68"/>
              <a:gd name="T14" fmla="*/ 3235678 w 72"/>
              <a:gd name="T15" fmla="*/ 2452739 h 68"/>
              <a:gd name="T16" fmla="*/ 4355747 w 72"/>
              <a:gd name="T17" fmla="*/ 0 h 68"/>
              <a:gd name="T18" fmla="*/ 5351286 w 72"/>
              <a:gd name="T19" fmla="*/ 2452739 h 68"/>
              <a:gd name="T20" fmla="*/ 7715956 w 72"/>
              <a:gd name="T21" fmla="*/ 1594070 h 68"/>
              <a:gd name="T22" fmla="*/ 6471356 w 72"/>
              <a:gd name="T23" fmla="*/ 3924242 h 68"/>
              <a:gd name="T24" fmla="*/ 8836025 w 72"/>
              <a:gd name="T25" fmla="*/ 5395746 h 68"/>
              <a:gd name="T26" fmla="*/ 5973586 w 72"/>
              <a:gd name="T27" fmla="*/ 5763797 h 68"/>
              <a:gd name="T28" fmla="*/ 6222647 w 72"/>
              <a:gd name="T29" fmla="*/ 8216536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2" h="68">
                <a:moveTo>
                  <a:pt x="50" y="67"/>
                </a:moveTo>
                <a:lnTo>
                  <a:pt x="35" y="53"/>
                </a:lnTo>
                <a:lnTo>
                  <a:pt x="18" y="67"/>
                </a:lnTo>
                <a:lnTo>
                  <a:pt x="20" y="46"/>
                </a:lnTo>
                <a:lnTo>
                  <a:pt x="0" y="44"/>
                </a:lnTo>
                <a:lnTo>
                  <a:pt x="17" y="32"/>
                </a:lnTo>
                <a:lnTo>
                  <a:pt x="7" y="13"/>
                </a:lnTo>
                <a:lnTo>
                  <a:pt x="26" y="20"/>
                </a:lnTo>
                <a:lnTo>
                  <a:pt x="35" y="0"/>
                </a:lnTo>
                <a:lnTo>
                  <a:pt x="43" y="20"/>
                </a:lnTo>
                <a:lnTo>
                  <a:pt x="62" y="13"/>
                </a:lnTo>
                <a:lnTo>
                  <a:pt x="52" y="32"/>
                </a:lnTo>
                <a:lnTo>
                  <a:pt x="71" y="44"/>
                </a:lnTo>
                <a:lnTo>
                  <a:pt x="48" y="47"/>
                </a:lnTo>
                <a:lnTo>
                  <a:pt x="50" y="6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0" name="Freeform 3976">
            <a:extLst>
              <a:ext uri="{FF2B5EF4-FFF2-40B4-BE49-F238E27FC236}">
                <a16:creationId xmlns:a16="http://schemas.microsoft.com/office/drawing/2014/main" id="{F241478F-77DB-2348-A296-38E926C2E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122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68801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C4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1" name="Freeform 3977">
            <a:extLst>
              <a:ext uri="{FF2B5EF4-FFF2-40B4-BE49-F238E27FC236}">
                <a16:creationId xmlns:a16="http://schemas.microsoft.com/office/drawing/2014/main" id="{15B836EE-4EA1-D94A-A666-982CDE34A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122613"/>
            <a:ext cx="431800" cy="127000"/>
          </a:xfrm>
          <a:custGeom>
            <a:avLst/>
            <a:gdLst>
              <a:gd name="T0" fmla="*/ 0 w 1200"/>
              <a:gd name="T1" fmla="*/ 0 h 351"/>
              <a:gd name="T2" fmla="*/ 155246493 w 1200"/>
              <a:gd name="T3" fmla="*/ 0 h 351"/>
              <a:gd name="T4" fmla="*/ 155246493 w 1200"/>
              <a:gd name="T5" fmla="*/ 45820587 h 351"/>
              <a:gd name="T6" fmla="*/ 77688017 w 1200"/>
              <a:gd name="T7" fmla="*/ 45820587 h 351"/>
              <a:gd name="T8" fmla="*/ 0 w 1200"/>
              <a:gd name="T9" fmla="*/ 45820587 h 351"/>
              <a:gd name="T10" fmla="*/ 0 w 1200"/>
              <a:gd name="T11" fmla="*/ 0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1">
                <a:moveTo>
                  <a:pt x="0" y="0"/>
                </a:moveTo>
                <a:lnTo>
                  <a:pt x="1199" y="0"/>
                </a:lnTo>
                <a:lnTo>
                  <a:pt x="1199" y="350"/>
                </a:lnTo>
                <a:lnTo>
                  <a:pt x="600" y="350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2" name="Freeform 3978">
            <a:extLst>
              <a:ext uri="{FF2B5EF4-FFF2-40B4-BE49-F238E27FC236}">
                <a16:creationId xmlns:a16="http://schemas.microsoft.com/office/drawing/2014/main" id="{7F8E4A60-FB12-8945-962B-63D55DEC2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122613"/>
            <a:ext cx="188912" cy="252412"/>
          </a:xfrm>
          <a:custGeom>
            <a:avLst/>
            <a:gdLst>
              <a:gd name="T0" fmla="*/ 0 w 525"/>
              <a:gd name="T1" fmla="*/ 0 h 699"/>
              <a:gd name="T2" fmla="*/ 67847115 w 525"/>
              <a:gd name="T3" fmla="*/ 45638906 h 699"/>
              <a:gd name="T4" fmla="*/ 0 w 525"/>
              <a:gd name="T5" fmla="*/ 91016734 h 699"/>
              <a:gd name="T6" fmla="*/ 0 w 525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5" h="699">
                <a:moveTo>
                  <a:pt x="0" y="0"/>
                </a:moveTo>
                <a:lnTo>
                  <a:pt x="524" y="350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2945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3" name="Freeform 3979">
            <a:extLst>
              <a:ext uri="{FF2B5EF4-FFF2-40B4-BE49-F238E27FC236}">
                <a16:creationId xmlns:a16="http://schemas.microsoft.com/office/drawing/2014/main" id="{F2F2FF9F-9F8B-914A-8F28-E3C17CA58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122613"/>
            <a:ext cx="431800" cy="252412"/>
          </a:xfrm>
          <a:custGeom>
            <a:avLst/>
            <a:gdLst>
              <a:gd name="T0" fmla="*/ 155246493 w 1200"/>
              <a:gd name="T1" fmla="*/ 90886710 h 700"/>
              <a:gd name="T2" fmla="*/ 77688017 w 1200"/>
              <a:gd name="T3" fmla="*/ 90886710 h 700"/>
              <a:gd name="T4" fmla="*/ 0 w 1200"/>
              <a:gd name="T5" fmla="*/ 90886710 h 700"/>
              <a:gd name="T6" fmla="*/ 0 w 1200"/>
              <a:gd name="T7" fmla="*/ 0 h 700"/>
              <a:gd name="T8" fmla="*/ 155246493 w 1200"/>
              <a:gd name="T9" fmla="*/ 0 h 700"/>
              <a:gd name="T10" fmla="*/ 155246493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1199" y="699"/>
                </a:move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</a:path>
            </a:pathLst>
          </a:custGeom>
          <a:solidFill>
            <a:srgbClr val="CB1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4" name="Freeform 3980">
            <a:extLst>
              <a:ext uri="{FF2B5EF4-FFF2-40B4-BE49-F238E27FC236}">
                <a16:creationId xmlns:a16="http://schemas.microsoft.com/office/drawing/2014/main" id="{9DEE1073-EEDF-B540-8A5D-F75CDE583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8588" y="3148013"/>
            <a:ext cx="69850" cy="66675"/>
          </a:xfrm>
          <a:custGeom>
            <a:avLst/>
            <a:gdLst>
              <a:gd name="T0" fmla="*/ 4846432 w 193"/>
              <a:gd name="T1" fmla="*/ 23900284 h 185"/>
              <a:gd name="T2" fmla="*/ 7728016 w 193"/>
              <a:gd name="T3" fmla="*/ 14807616 h 185"/>
              <a:gd name="T4" fmla="*/ 0 w 193"/>
              <a:gd name="T5" fmla="*/ 9092308 h 185"/>
              <a:gd name="T6" fmla="*/ 9561850 w 193"/>
              <a:gd name="T7" fmla="*/ 8962562 h 185"/>
              <a:gd name="T8" fmla="*/ 12574448 w 193"/>
              <a:gd name="T9" fmla="*/ 0 h 185"/>
              <a:gd name="T10" fmla="*/ 15587046 w 193"/>
              <a:gd name="T11" fmla="*/ 8962562 h 185"/>
              <a:gd name="T12" fmla="*/ 25148895 w 193"/>
              <a:gd name="T13" fmla="*/ 9092308 h 185"/>
              <a:gd name="T14" fmla="*/ 17420880 w 193"/>
              <a:gd name="T15" fmla="*/ 14807616 h 185"/>
              <a:gd name="T16" fmla="*/ 20302463 w 193"/>
              <a:gd name="T17" fmla="*/ 23900284 h 185"/>
              <a:gd name="T18" fmla="*/ 12574448 w 193"/>
              <a:gd name="T19" fmla="*/ 18314721 h 185"/>
              <a:gd name="T20" fmla="*/ 4846432 w 193"/>
              <a:gd name="T21" fmla="*/ 23900284 h 18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3" h="185">
                <a:moveTo>
                  <a:pt x="37" y="184"/>
                </a:moveTo>
                <a:lnTo>
                  <a:pt x="59" y="114"/>
                </a:lnTo>
                <a:lnTo>
                  <a:pt x="0" y="70"/>
                </a:lnTo>
                <a:lnTo>
                  <a:pt x="73" y="69"/>
                </a:lnTo>
                <a:lnTo>
                  <a:pt x="96" y="0"/>
                </a:lnTo>
                <a:lnTo>
                  <a:pt x="119" y="69"/>
                </a:lnTo>
                <a:lnTo>
                  <a:pt x="192" y="70"/>
                </a:lnTo>
                <a:lnTo>
                  <a:pt x="133" y="114"/>
                </a:lnTo>
                <a:lnTo>
                  <a:pt x="155" y="184"/>
                </a:lnTo>
                <a:lnTo>
                  <a:pt x="96" y="141"/>
                </a:lnTo>
                <a:lnTo>
                  <a:pt x="37" y="184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5" name="Freeform 3981">
            <a:extLst>
              <a:ext uri="{FF2B5EF4-FFF2-40B4-BE49-F238E27FC236}">
                <a16:creationId xmlns:a16="http://schemas.microsoft.com/office/drawing/2014/main" id="{AB042F2F-3CC2-7F4B-932C-08BD86A85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5900" y="3224213"/>
            <a:ext cx="23813" cy="25400"/>
          </a:xfrm>
          <a:custGeom>
            <a:avLst/>
            <a:gdLst>
              <a:gd name="T0" fmla="*/ 252702 w 67"/>
              <a:gd name="T1" fmla="*/ 1448163 h 70"/>
              <a:gd name="T2" fmla="*/ 3410590 w 67"/>
              <a:gd name="T3" fmla="*/ 2633254 h 70"/>
              <a:gd name="T4" fmla="*/ 5558025 w 67"/>
              <a:gd name="T5" fmla="*/ 0 h 70"/>
              <a:gd name="T6" fmla="*/ 5305679 w 67"/>
              <a:gd name="T7" fmla="*/ 3423194 h 70"/>
              <a:gd name="T8" fmla="*/ 8337393 w 67"/>
              <a:gd name="T9" fmla="*/ 4871720 h 70"/>
              <a:gd name="T10" fmla="*/ 5305679 w 67"/>
              <a:gd name="T11" fmla="*/ 5529943 h 70"/>
              <a:gd name="T12" fmla="*/ 4926448 w 67"/>
              <a:gd name="T13" fmla="*/ 9084854 h 70"/>
              <a:gd name="T14" fmla="*/ 3284417 w 67"/>
              <a:gd name="T15" fmla="*/ 6188166 h 70"/>
              <a:gd name="T16" fmla="*/ 0 w 67"/>
              <a:gd name="T17" fmla="*/ 6978106 h 70"/>
              <a:gd name="T18" fmla="*/ 2021262 w 67"/>
              <a:gd name="T19" fmla="*/ 4344851 h 70"/>
              <a:gd name="T20" fmla="*/ 252702 w 67"/>
              <a:gd name="T21" fmla="*/ 1448163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70">
                <a:moveTo>
                  <a:pt x="2" y="11"/>
                </a:moveTo>
                <a:lnTo>
                  <a:pt x="27" y="20"/>
                </a:lnTo>
                <a:lnTo>
                  <a:pt x="44" y="0"/>
                </a:lnTo>
                <a:lnTo>
                  <a:pt x="42" y="26"/>
                </a:lnTo>
                <a:lnTo>
                  <a:pt x="66" y="37"/>
                </a:lnTo>
                <a:lnTo>
                  <a:pt x="42" y="42"/>
                </a:lnTo>
                <a:lnTo>
                  <a:pt x="39" y="69"/>
                </a:lnTo>
                <a:lnTo>
                  <a:pt x="26" y="47"/>
                </a:lnTo>
                <a:lnTo>
                  <a:pt x="0" y="53"/>
                </a:lnTo>
                <a:lnTo>
                  <a:pt x="16" y="33"/>
                </a:lnTo>
                <a:lnTo>
                  <a:pt x="2" y="11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6" name="Freeform 3982">
            <a:extLst>
              <a:ext uri="{FF2B5EF4-FFF2-40B4-BE49-F238E27FC236}">
                <a16:creationId xmlns:a16="http://schemas.microsoft.com/office/drawing/2014/main" id="{22BF9B35-3E9A-494A-969B-DBD2EDCD5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3160713"/>
            <a:ext cx="25400" cy="25400"/>
          </a:xfrm>
          <a:custGeom>
            <a:avLst/>
            <a:gdLst>
              <a:gd name="T0" fmla="*/ 8958687 w 71"/>
              <a:gd name="T1" fmla="*/ 6775542 h 69"/>
              <a:gd name="T2" fmla="*/ 5503214 w 71"/>
              <a:gd name="T3" fmla="*/ 6097841 h 69"/>
              <a:gd name="T4" fmla="*/ 3839335 w 71"/>
              <a:gd name="T5" fmla="*/ 9214678 h 69"/>
              <a:gd name="T6" fmla="*/ 3327400 w 71"/>
              <a:gd name="T7" fmla="*/ 5691441 h 69"/>
              <a:gd name="T8" fmla="*/ 0 w 71"/>
              <a:gd name="T9" fmla="*/ 5149206 h 69"/>
              <a:gd name="T10" fmla="*/ 3199685 w 71"/>
              <a:gd name="T11" fmla="*/ 3523238 h 69"/>
              <a:gd name="T12" fmla="*/ 2687749 w 71"/>
              <a:gd name="T13" fmla="*/ 0 h 69"/>
              <a:gd name="T14" fmla="*/ 4863206 w 71"/>
              <a:gd name="T15" fmla="*/ 2574603 h 69"/>
              <a:gd name="T16" fmla="*/ 8062890 w 71"/>
              <a:gd name="T17" fmla="*/ 1084101 h 69"/>
              <a:gd name="T18" fmla="*/ 6399011 w 71"/>
              <a:gd name="T19" fmla="*/ 4200939 h 69"/>
              <a:gd name="T20" fmla="*/ 8958687 w 71"/>
              <a:gd name="T21" fmla="*/ 6775542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1" h="69">
                <a:moveTo>
                  <a:pt x="70" y="50"/>
                </a:moveTo>
                <a:lnTo>
                  <a:pt x="43" y="45"/>
                </a:lnTo>
                <a:lnTo>
                  <a:pt x="30" y="68"/>
                </a:lnTo>
                <a:lnTo>
                  <a:pt x="26" y="42"/>
                </a:lnTo>
                <a:lnTo>
                  <a:pt x="0" y="38"/>
                </a:lnTo>
                <a:lnTo>
                  <a:pt x="25" y="26"/>
                </a:lnTo>
                <a:lnTo>
                  <a:pt x="21" y="0"/>
                </a:lnTo>
                <a:lnTo>
                  <a:pt x="38" y="19"/>
                </a:lnTo>
                <a:lnTo>
                  <a:pt x="63" y="8"/>
                </a:lnTo>
                <a:lnTo>
                  <a:pt x="50" y="31"/>
                </a:lnTo>
                <a:lnTo>
                  <a:pt x="70" y="50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7" name="Freeform 3983">
            <a:extLst>
              <a:ext uri="{FF2B5EF4-FFF2-40B4-BE49-F238E27FC236}">
                <a16:creationId xmlns:a16="http://schemas.microsoft.com/office/drawing/2014/main" id="{4AC6C377-A1B9-F94F-A400-5DF3DC3E7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3198813"/>
            <a:ext cx="26987" cy="23812"/>
          </a:xfrm>
          <a:custGeom>
            <a:avLst/>
            <a:gdLst>
              <a:gd name="T0" fmla="*/ 1913489 w 73"/>
              <a:gd name="T1" fmla="*/ 8336688 h 67"/>
              <a:gd name="T2" fmla="*/ 3143431 w 73"/>
              <a:gd name="T3" fmla="*/ 5052409 h 67"/>
              <a:gd name="T4" fmla="*/ 0 w 73"/>
              <a:gd name="T5" fmla="*/ 3031587 h 67"/>
              <a:gd name="T6" fmla="*/ 3826609 w 73"/>
              <a:gd name="T7" fmla="*/ 3031587 h 67"/>
              <a:gd name="T8" fmla="*/ 4783353 w 73"/>
              <a:gd name="T9" fmla="*/ 0 h 67"/>
              <a:gd name="T10" fmla="*/ 6013295 w 73"/>
              <a:gd name="T11" fmla="*/ 3031587 h 67"/>
              <a:gd name="T12" fmla="*/ 9839904 w 73"/>
              <a:gd name="T13" fmla="*/ 3031587 h 67"/>
              <a:gd name="T14" fmla="*/ 6696843 w 73"/>
              <a:gd name="T15" fmla="*/ 5052409 h 67"/>
              <a:gd name="T16" fmla="*/ 7926784 w 73"/>
              <a:gd name="T17" fmla="*/ 8336688 h 67"/>
              <a:gd name="T18" fmla="*/ 4783353 w 73"/>
              <a:gd name="T19" fmla="*/ 6189343 h 67"/>
              <a:gd name="T20" fmla="*/ 1913489 w 73"/>
              <a:gd name="T21" fmla="*/ 8336688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67">
                <a:moveTo>
                  <a:pt x="14" y="66"/>
                </a:moveTo>
                <a:lnTo>
                  <a:pt x="23" y="40"/>
                </a:lnTo>
                <a:lnTo>
                  <a:pt x="0" y="24"/>
                </a:lnTo>
                <a:lnTo>
                  <a:pt x="28" y="24"/>
                </a:lnTo>
                <a:lnTo>
                  <a:pt x="35" y="0"/>
                </a:lnTo>
                <a:lnTo>
                  <a:pt x="44" y="24"/>
                </a:lnTo>
                <a:lnTo>
                  <a:pt x="72" y="24"/>
                </a:lnTo>
                <a:lnTo>
                  <a:pt x="49" y="40"/>
                </a:lnTo>
                <a:lnTo>
                  <a:pt x="58" y="66"/>
                </a:lnTo>
                <a:lnTo>
                  <a:pt x="35" y="49"/>
                </a:lnTo>
                <a:lnTo>
                  <a:pt x="14" y="66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8" name="Freeform 3984">
            <a:extLst>
              <a:ext uri="{FF2B5EF4-FFF2-40B4-BE49-F238E27FC236}">
                <a16:creationId xmlns:a16="http://schemas.microsoft.com/office/drawing/2014/main" id="{67C89E87-0861-9943-8B5C-8C34E59DB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4313" y="3135313"/>
            <a:ext cx="25400" cy="25400"/>
          </a:xfrm>
          <a:custGeom>
            <a:avLst/>
            <a:gdLst>
              <a:gd name="T0" fmla="*/ 813168 w 69"/>
              <a:gd name="T1" fmla="*/ 1053374 h 70"/>
              <a:gd name="T2" fmla="*/ 4065104 w 69"/>
              <a:gd name="T3" fmla="*/ 2501537 h 70"/>
              <a:gd name="T4" fmla="*/ 6640075 w 69"/>
              <a:gd name="T5" fmla="*/ 0 h 70"/>
              <a:gd name="T6" fmla="*/ 5962374 w 69"/>
              <a:gd name="T7" fmla="*/ 3423194 h 70"/>
              <a:gd name="T8" fmla="*/ 9214678 w 69"/>
              <a:gd name="T9" fmla="*/ 4871720 h 70"/>
              <a:gd name="T10" fmla="*/ 5826907 w 69"/>
              <a:gd name="T11" fmla="*/ 5529943 h 70"/>
              <a:gd name="T12" fmla="*/ 5285041 w 69"/>
              <a:gd name="T13" fmla="*/ 9084854 h 70"/>
              <a:gd name="T14" fmla="*/ 3523238 w 69"/>
              <a:gd name="T15" fmla="*/ 5925094 h 70"/>
              <a:gd name="T16" fmla="*/ 0 w 69"/>
              <a:gd name="T17" fmla="*/ 6583317 h 70"/>
              <a:gd name="T18" fmla="*/ 2439136 w 69"/>
              <a:gd name="T19" fmla="*/ 4081780 h 70"/>
              <a:gd name="T20" fmla="*/ 813168 w 69"/>
              <a:gd name="T21" fmla="*/ 1053374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9" h="70">
                <a:moveTo>
                  <a:pt x="6" y="8"/>
                </a:moveTo>
                <a:lnTo>
                  <a:pt x="30" y="19"/>
                </a:lnTo>
                <a:lnTo>
                  <a:pt x="49" y="0"/>
                </a:lnTo>
                <a:lnTo>
                  <a:pt x="44" y="26"/>
                </a:lnTo>
                <a:lnTo>
                  <a:pt x="68" y="37"/>
                </a:lnTo>
                <a:lnTo>
                  <a:pt x="43" y="42"/>
                </a:lnTo>
                <a:lnTo>
                  <a:pt x="39" y="69"/>
                </a:lnTo>
                <a:lnTo>
                  <a:pt x="26" y="45"/>
                </a:lnTo>
                <a:lnTo>
                  <a:pt x="0" y="50"/>
                </a:lnTo>
                <a:lnTo>
                  <a:pt x="18" y="31"/>
                </a:lnTo>
                <a:lnTo>
                  <a:pt x="6" y="8"/>
                </a:lnTo>
              </a:path>
            </a:pathLst>
          </a:custGeom>
          <a:solidFill>
            <a:srgbClr val="F7D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39" name="Freeform 3985">
            <a:extLst>
              <a:ext uri="{FF2B5EF4-FFF2-40B4-BE49-F238E27FC236}">
                <a16:creationId xmlns:a16="http://schemas.microsoft.com/office/drawing/2014/main" id="{7E089136-95F4-4040-A201-ED8567F07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22613"/>
            <a:ext cx="431800" cy="252412"/>
          </a:xfrm>
          <a:custGeom>
            <a:avLst/>
            <a:gdLst>
              <a:gd name="T0" fmla="*/ 77688017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0 w 1200"/>
              <a:gd name="T7" fmla="*/ 90886710 h 700"/>
              <a:gd name="T8" fmla="*/ 0 w 1200"/>
              <a:gd name="T9" fmla="*/ 39267374 h 700"/>
              <a:gd name="T10" fmla="*/ 5179081 w 1200"/>
              <a:gd name="T11" fmla="*/ 39267374 h 700"/>
              <a:gd name="T12" fmla="*/ 8286602 w 1200"/>
              <a:gd name="T13" fmla="*/ 39267374 h 700"/>
              <a:gd name="T14" fmla="*/ 32369887 w 1200"/>
              <a:gd name="T15" fmla="*/ 27175037 h 700"/>
              <a:gd name="T16" fmla="*/ 32369887 w 1200"/>
              <a:gd name="T17" fmla="*/ 39267374 h 700"/>
              <a:gd name="T18" fmla="*/ 34959608 w 1200"/>
              <a:gd name="T19" fmla="*/ 39267374 h 700"/>
              <a:gd name="T20" fmla="*/ 38844008 w 1200"/>
              <a:gd name="T21" fmla="*/ 39267374 h 700"/>
              <a:gd name="T22" fmla="*/ 42728409 w 1200"/>
              <a:gd name="T23" fmla="*/ 39267374 h 700"/>
              <a:gd name="T24" fmla="*/ 45447670 w 1200"/>
              <a:gd name="T25" fmla="*/ 39267374 h 700"/>
              <a:gd name="T26" fmla="*/ 45447670 w 1200"/>
              <a:gd name="T27" fmla="*/ 27175037 h 700"/>
              <a:gd name="T28" fmla="*/ 69401415 w 1200"/>
              <a:gd name="T29" fmla="*/ 39267374 h 700"/>
              <a:gd name="T30" fmla="*/ 70437015 w 1200"/>
              <a:gd name="T31" fmla="*/ 39267374 h 700"/>
              <a:gd name="T32" fmla="*/ 72379396 w 1200"/>
              <a:gd name="T33" fmla="*/ 39267374 h 700"/>
              <a:gd name="T34" fmla="*/ 77688017 w 1200"/>
              <a:gd name="T35" fmla="*/ 39267374 h 700"/>
              <a:gd name="T36" fmla="*/ 77688017 w 1200"/>
              <a:gd name="T37" fmla="*/ 39007390 h 700"/>
              <a:gd name="T38" fmla="*/ 77688017 w 1200"/>
              <a:gd name="T39" fmla="*/ 36016668 h 700"/>
              <a:gd name="T40" fmla="*/ 77688017 w 1200"/>
              <a:gd name="T41" fmla="*/ 34586574 h 700"/>
              <a:gd name="T42" fmla="*/ 60467113 w 1200"/>
              <a:gd name="T43" fmla="*/ 26004927 h 700"/>
              <a:gd name="T44" fmla="*/ 77688017 w 1200"/>
              <a:gd name="T45" fmla="*/ 26004927 h 700"/>
              <a:gd name="T46" fmla="*/ 77688017 w 1200"/>
              <a:gd name="T47" fmla="*/ 23404362 h 700"/>
              <a:gd name="T48" fmla="*/ 77688017 w 1200"/>
              <a:gd name="T49" fmla="*/ 19503515 h 700"/>
              <a:gd name="T50" fmla="*/ 77688017 w 1200"/>
              <a:gd name="T51" fmla="*/ 15603028 h 700"/>
              <a:gd name="T52" fmla="*/ 77688017 w 1200"/>
              <a:gd name="T53" fmla="*/ 13132275 h 700"/>
              <a:gd name="T54" fmla="*/ 60467113 w 1200"/>
              <a:gd name="T55" fmla="*/ 13132275 h 700"/>
              <a:gd name="T56" fmla="*/ 77688017 w 1200"/>
              <a:gd name="T57" fmla="*/ 4420816 h 700"/>
              <a:gd name="T58" fmla="*/ 77688017 w 1200"/>
              <a:gd name="T59" fmla="*/ 4030659 h 700"/>
              <a:gd name="T60" fmla="*/ 77688017 w 1200"/>
              <a:gd name="T61" fmla="*/ 2990722 h 700"/>
              <a:gd name="T62" fmla="*/ 77688017 w 1200"/>
              <a:gd name="T63" fmla="*/ 0 h 7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00" h="700">
                <a:moveTo>
                  <a:pt x="600" y="0"/>
                </a:moveTo>
                <a:lnTo>
                  <a:pt x="1199" y="0"/>
                </a:lnTo>
                <a:lnTo>
                  <a:pt x="1199" y="699"/>
                </a:lnTo>
                <a:lnTo>
                  <a:pt x="0" y="699"/>
                </a:lnTo>
                <a:lnTo>
                  <a:pt x="0" y="302"/>
                </a:lnTo>
                <a:lnTo>
                  <a:pt x="40" y="302"/>
                </a:lnTo>
                <a:lnTo>
                  <a:pt x="64" y="302"/>
                </a:lnTo>
                <a:lnTo>
                  <a:pt x="250" y="209"/>
                </a:lnTo>
                <a:lnTo>
                  <a:pt x="250" y="302"/>
                </a:lnTo>
                <a:lnTo>
                  <a:pt x="270" y="302"/>
                </a:lnTo>
                <a:lnTo>
                  <a:pt x="300" y="302"/>
                </a:lnTo>
                <a:lnTo>
                  <a:pt x="330" y="302"/>
                </a:lnTo>
                <a:lnTo>
                  <a:pt x="351" y="302"/>
                </a:lnTo>
                <a:lnTo>
                  <a:pt x="351" y="209"/>
                </a:lnTo>
                <a:lnTo>
                  <a:pt x="536" y="302"/>
                </a:lnTo>
                <a:lnTo>
                  <a:pt x="544" y="302"/>
                </a:lnTo>
                <a:lnTo>
                  <a:pt x="559" y="302"/>
                </a:lnTo>
                <a:lnTo>
                  <a:pt x="600" y="302"/>
                </a:lnTo>
                <a:lnTo>
                  <a:pt x="600" y="300"/>
                </a:lnTo>
                <a:lnTo>
                  <a:pt x="600" y="277"/>
                </a:lnTo>
                <a:lnTo>
                  <a:pt x="600" y="266"/>
                </a:lnTo>
                <a:lnTo>
                  <a:pt x="467" y="200"/>
                </a:lnTo>
                <a:lnTo>
                  <a:pt x="600" y="200"/>
                </a:lnTo>
                <a:lnTo>
                  <a:pt x="600" y="180"/>
                </a:lnTo>
                <a:lnTo>
                  <a:pt x="600" y="150"/>
                </a:lnTo>
                <a:lnTo>
                  <a:pt x="600" y="120"/>
                </a:lnTo>
                <a:lnTo>
                  <a:pt x="600" y="101"/>
                </a:lnTo>
                <a:lnTo>
                  <a:pt x="467" y="101"/>
                </a:lnTo>
                <a:lnTo>
                  <a:pt x="600" y="34"/>
                </a:lnTo>
                <a:lnTo>
                  <a:pt x="600" y="31"/>
                </a:lnTo>
                <a:lnTo>
                  <a:pt x="600" y="23"/>
                </a:lnTo>
                <a:lnTo>
                  <a:pt x="60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0" name="Freeform 3986">
            <a:extLst>
              <a:ext uri="{FF2B5EF4-FFF2-40B4-BE49-F238E27FC236}">
                <a16:creationId xmlns:a16="http://schemas.microsoft.com/office/drawing/2014/main" id="{D1D9DDF7-79DF-2843-AE22-2EE47884D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94050"/>
            <a:ext cx="47625" cy="23813"/>
          </a:xfrm>
          <a:custGeom>
            <a:avLst/>
            <a:gdLst>
              <a:gd name="T0" fmla="*/ 0 w 134"/>
              <a:gd name="T1" fmla="*/ 0 h 67"/>
              <a:gd name="T2" fmla="*/ 16800252 w 134"/>
              <a:gd name="T3" fmla="*/ 0 h 67"/>
              <a:gd name="T4" fmla="*/ 0 w 134"/>
              <a:gd name="T5" fmla="*/ 8337393 h 67"/>
              <a:gd name="T6" fmla="*/ 0 w 134"/>
              <a:gd name="T7" fmla="*/ 0 h 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" h="67">
                <a:moveTo>
                  <a:pt x="0" y="0"/>
                </a:moveTo>
                <a:lnTo>
                  <a:pt x="133" y="0"/>
                </a:lnTo>
                <a:lnTo>
                  <a:pt x="0" y="66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1" name="Freeform 3987">
            <a:extLst>
              <a:ext uri="{FF2B5EF4-FFF2-40B4-BE49-F238E27FC236}">
                <a16:creationId xmlns:a16="http://schemas.microsoft.com/office/drawing/2014/main" id="{10FF945C-BF96-3342-B254-3E518B526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122613"/>
            <a:ext cx="65087" cy="33337"/>
          </a:xfrm>
          <a:custGeom>
            <a:avLst/>
            <a:gdLst>
              <a:gd name="T0" fmla="*/ 0 w 183"/>
              <a:gd name="T1" fmla="*/ 0 h 93"/>
              <a:gd name="T2" fmla="*/ 23022659 w 183"/>
              <a:gd name="T3" fmla="*/ 0 h 93"/>
              <a:gd name="T4" fmla="*/ 0 w 183"/>
              <a:gd name="T5" fmla="*/ 11821730 h 93"/>
              <a:gd name="T6" fmla="*/ 0 w 183"/>
              <a:gd name="T7" fmla="*/ 0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93">
                <a:moveTo>
                  <a:pt x="0" y="0"/>
                </a:moveTo>
                <a:lnTo>
                  <a:pt x="182" y="0"/>
                </a:lnTo>
                <a:lnTo>
                  <a:pt x="0" y="92"/>
                </a:lnTo>
                <a:lnTo>
                  <a:pt x="0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2" name="Freeform 3988">
            <a:extLst>
              <a:ext uri="{FF2B5EF4-FFF2-40B4-BE49-F238E27FC236}">
                <a16:creationId xmlns:a16="http://schemas.microsoft.com/office/drawing/2014/main" id="{E1644DB0-1FEF-2641-A472-55C2211CF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3122613"/>
            <a:ext cx="66675" cy="33337"/>
          </a:xfrm>
          <a:custGeom>
            <a:avLst/>
            <a:gdLst>
              <a:gd name="T0" fmla="*/ 24029453 w 184"/>
              <a:gd name="T1" fmla="*/ 0 h 93"/>
              <a:gd name="T2" fmla="*/ 24029453 w 184"/>
              <a:gd name="T3" fmla="*/ 11821730 h 93"/>
              <a:gd name="T4" fmla="*/ 0 w 184"/>
              <a:gd name="T5" fmla="*/ 0 h 93"/>
              <a:gd name="T6" fmla="*/ 24029453 w 184"/>
              <a:gd name="T7" fmla="*/ 0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93">
                <a:moveTo>
                  <a:pt x="183" y="0"/>
                </a:moveTo>
                <a:lnTo>
                  <a:pt x="183" y="92"/>
                </a:lnTo>
                <a:lnTo>
                  <a:pt x="0" y="0"/>
                </a:lnTo>
                <a:lnTo>
                  <a:pt x="183" y="0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3" name="Freeform 3989">
            <a:extLst>
              <a:ext uri="{FF2B5EF4-FFF2-40B4-BE49-F238E27FC236}">
                <a16:creationId xmlns:a16="http://schemas.microsoft.com/office/drawing/2014/main" id="{36BA545F-8215-434E-8153-050336E33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35313"/>
            <a:ext cx="47625" cy="23812"/>
          </a:xfrm>
          <a:custGeom>
            <a:avLst/>
            <a:gdLst>
              <a:gd name="T0" fmla="*/ 0 w 134"/>
              <a:gd name="T1" fmla="*/ 8215840 h 68"/>
              <a:gd name="T2" fmla="*/ 0 w 134"/>
              <a:gd name="T3" fmla="*/ 0 h 68"/>
              <a:gd name="T4" fmla="*/ 16800252 w 134"/>
              <a:gd name="T5" fmla="*/ 8215840 h 68"/>
              <a:gd name="T6" fmla="*/ 0 w 134"/>
              <a:gd name="T7" fmla="*/ 8215840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" h="68">
                <a:moveTo>
                  <a:pt x="0" y="67"/>
                </a:moveTo>
                <a:lnTo>
                  <a:pt x="0" y="0"/>
                </a:lnTo>
                <a:lnTo>
                  <a:pt x="133" y="67"/>
                </a:lnTo>
                <a:lnTo>
                  <a:pt x="0" y="67"/>
                </a:lnTo>
              </a:path>
            </a:pathLst>
          </a:custGeom>
          <a:solidFill>
            <a:srgbClr val="1A23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4" name="Freeform 3990">
            <a:extLst>
              <a:ext uri="{FF2B5EF4-FFF2-40B4-BE49-F238E27FC236}">
                <a16:creationId xmlns:a16="http://schemas.microsoft.com/office/drawing/2014/main" id="{790F8997-C6FC-004D-ABA1-7644FA7C8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122613"/>
            <a:ext cx="96837" cy="42862"/>
          </a:xfrm>
          <a:custGeom>
            <a:avLst/>
            <a:gdLst>
              <a:gd name="T0" fmla="*/ 34475401 w 271"/>
              <a:gd name="T1" fmla="*/ 0 h 121"/>
              <a:gd name="T2" fmla="*/ 34475401 w 271"/>
              <a:gd name="T3" fmla="*/ 2885923 h 121"/>
              <a:gd name="T4" fmla="*/ 34475401 w 271"/>
              <a:gd name="T5" fmla="*/ 3889815 h 121"/>
              <a:gd name="T6" fmla="*/ 34475401 w 271"/>
              <a:gd name="T7" fmla="*/ 4266363 h 121"/>
              <a:gd name="T8" fmla="*/ 17492836 w 271"/>
              <a:gd name="T9" fmla="*/ 12673337 h 121"/>
              <a:gd name="T10" fmla="*/ 34475401 w 271"/>
              <a:gd name="T11" fmla="*/ 12673337 h 121"/>
              <a:gd name="T12" fmla="*/ 34475401 w 271"/>
              <a:gd name="T13" fmla="*/ 15057669 h 121"/>
              <a:gd name="T14" fmla="*/ 12257920 w 271"/>
              <a:gd name="T15" fmla="*/ 15057669 h 121"/>
              <a:gd name="T16" fmla="*/ 11491800 w 271"/>
              <a:gd name="T17" fmla="*/ 15057669 h 121"/>
              <a:gd name="T18" fmla="*/ 9576500 w 271"/>
              <a:gd name="T19" fmla="*/ 15057669 h 121"/>
              <a:gd name="T20" fmla="*/ 3958168 w 271"/>
              <a:gd name="T21" fmla="*/ 15057669 h 121"/>
              <a:gd name="T22" fmla="*/ 0 w 271"/>
              <a:gd name="T23" fmla="*/ 15057669 h 121"/>
              <a:gd name="T24" fmla="*/ 0 w 271"/>
              <a:gd name="T25" fmla="*/ 14304573 h 121"/>
              <a:gd name="T26" fmla="*/ 0 w 271"/>
              <a:gd name="T27" fmla="*/ 12673337 h 121"/>
              <a:gd name="T28" fmla="*/ 0 w 271"/>
              <a:gd name="T29" fmla="*/ 0 h 121"/>
              <a:gd name="T30" fmla="*/ 2681420 w 271"/>
              <a:gd name="T31" fmla="*/ 0 h 121"/>
              <a:gd name="T32" fmla="*/ 2681420 w 271"/>
              <a:gd name="T33" fmla="*/ 11544047 h 121"/>
              <a:gd name="T34" fmla="*/ 25920156 w 271"/>
              <a:gd name="T35" fmla="*/ 0 h 121"/>
              <a:gd name="T36" fmla="*/ 28857069 w 271"/>
              <a:gd name="T37" fmla="*/ 0 h 121"/>
              <a:gd name="T38" fmla="*/ 3319973 w 271"/>
              <a:gd name="T39" fmla="*/ 12673337 h 121"/>
              <a:gd name="T40" fmla="*/ 8937948 w 271"/>
              <a:gd name="T41" fmla="*/ 12673337 h 121"/>
              <a:gd name="T42" fmla="*/ 34475401 w 271"/>
              <a:gd name="T43" fmla="*/ 0 h 1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1" h="121">
                <a:moveTo>
                  <a:pt x="270" y="0"/>
                </a:moveTo>
                <a:lnTo>
                  <a:pt x="270" y="23"/>
                </a:lnTo>
                <a:lnTo>
                  <a:pt x="270" y="31"/>
                </a:lnTo>
                <a:lnTo>
                  <a:pt x="270" y="34"/>
                </a:lnTo>
                <a:lnTo>
                  <a:pt x="137" y="101"/>
                </a:lnTo>
                <a:lnTo>
                  <a:pt x="270" y="101"/>
                </a:lnTo>
                <a:lnTo>
                  <a:pt x="270" y="120"/>
                </a:lnTo>
                <a:lnTo>
                  <a:pt x="96" y="120"/>
                </a:lnTo>
                <a:lnTo>
                  <a:pt x="90" y="120"/>
                </a:lnTo>
                <a:lnTo>
                  <a:pt x="75" y="120"/>
                </a:lnTo>
                <a:lnTo>
                  <a:pt x="31" y="120"/>
                </a:lnTo>
                <a:lnTo>
                  <a:pt x="0" y="120"/>
                </a:lnTo>
                <a:lnTo>
                  <a:pt x="0" y="114"/>
                </a:lnTo>
                <a:lnTo>
                  <a:pt x="0" y="101"/>
                </a:lnTo>
                <a:lnTo>
                  <a:pt x="0" y="0"/>
                </a:lnTo>
                <a:lnTo>
                  <a:pt x="21" y="0"/>
                </a:lnTo>
                <a:lnTo>
                  <a:pt x="21" y="92"/>
                </a:lnTo>
                <a:lnTo>
                  <a:pt x="203" y="0"/>
                </a:lnTo>
                <a:lnTo>
                  <a:pt x="226" y="0"/>
                </a:lnTo>
                <a:lnTo>
                  <a:pt x="26" y="101"/>
                </a:lnTo>
                <a:lnTo>
                  <a:pt x="70" y="101"/>
                </a:lnTo>
                <a:lnTo>
                  <a:pt x="27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5" name="Freeform 3991">
            <a:extLst>
              <a:ext uri="{FF2B5EF4-FFF2-40B4-BE49-F238E27FC236}">
                <a16:creationId xmlns:a16="http://schemas.microsoft.com/office/drawing/2014/main" id="{A6945506-F0F8-9A49-AEC5-531C80273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22613"/>
            <a:ext cx="96838" cy="42862"/>
          </a:xfrm>
          <a:custGeom>
            <a:avLst/>
            <a:gdLst>
              <a:gd name="T0" fmla="*/ 31922236 w 271"/>
              <a:gd name="T1" fmla="*/ 0 h 121"/>
              <a:gd name="T2" fmla="*/ 34476115 w 271"/>
              <a:gd name="T3" fmla="*/ 0 h 121"/>
              <a:gd name="T4" fmla="*/ 34476115 w 271"/>
              <a:gd name="T5" fmla="*/ 12673337 h 121"/>
              <a:gd name="T6" fmla="*/ 34476115 w 271"/>
              <a:gd name="T7" fmla="*/ 13175283 h 121"/>
              <a:gd name="T8" fmla="*/ 34476115 w 271"/>
              <a:gd name="T9" fmla="*/ 14304573 h 121"/>
              <a:gd name="T10" fmla="*/ 34476115 w 271"/>
              <a:gd name="T11" fmla="*/ 15057669 h 121"/>
              <a:gd name="T12" fmla="*/ 30645475 w 271"/>
              <a:gd name="T13" fmla="*/ 15057669 h 121"/>
              <a:gd name="T14" fmla="*/ 25027084 w 271"/>
              <a:gd name="T15" fmla="*/ 15057669 h 121"/>
              <a:gd name="T16" fmla="*/ 22090141 w 271"/>
              <a:gd name="T17" fmla="*/ 15057669 h 121"/>
              <a:gd name="T18" fmla="*/ 0 w 271"/>
              <a:gd name="T19" fmla="*/ 15057669 h 121"/>
              <a:gd name="T20" fmla="*/ 0 w 271"/>
              <a:gd name="T21" fmla="*/ 12673337 h 121"/>
              <a:gd name="T22" fmla="*/ 16982741 w 271"/>
              <a:gd name="T23" fmla="*/ 12673337 h 121"/>
              <a:gd name="T24" fmla="*/ 0 w 271"/>
              <a:gd name="T25" fmla="*/ 4266363 h 121"/>
              <a:gd name="T26" fmla="*/ 0 w 271"/>
              <a:gd name="T27" fmla="*/ 2885923 h 121"/>
              <a:gd name="T28" fmla="*/ 19919326 w 271"/>
              <a:gd name="T29" fmla="*/ 12673337 h 121"/>
              <a:gd name="T30" fmla="*/ 25537717 w 271"/>
              <a:gd name="T31" fmla="*/ 12673337 h 121"/>
              <a:gd name="T32" fmla="*/ 0 w 271"/>
              <a:gd name="T33" fmla="*/ 0 h 121"/>
              <a:gd name="T34" fmla="*/ 8554976 w 271"/>
              <a:gd name="T35" fmla="*/ 0 h 121"/>
              <a:gd name="T36" fmla="*/ 31922236 w 271"/>
              <a:gd name="T37" fmla="*/ 11544047 h 121"/>
              <a:gd name="T38" fmla="*/ 31922236 w 271"/>
              <a:gd name="T39" fmla="*/ 0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1" h="121">
                <a:moveTo>
                  <a:pt x="250" y="0"/>
                </a:moveTo>
                <a:lnTo>
                  <a:pt x="270" y="0"/>
                </a:lnTo>
                <a:lnTo>
                  <a:pt x="270" y="101"/>
                </a:lnTo>
                <a:lnTo>
                  <a:pt x="270" y="105"/>
                </a:lnTo>
                <a:lnTo>
                  <a:pt x="270" y="114"/>
                </a:lnTo>
                <a:lnTo>
                  <a:pt x="270" y="120"/>
                </a:lnTo>
                <a:lnTo>
                  <a:pt x="240" y="120"/>
                </a:lnTo>
                <a:lnTo>
                  <a:pt x="196" y="120"/>
                </a:lnTo>
                <a:lnTo>
                  <a:pt x="173" y="120"/>
                </a:lnTo>
                <a:lnTo>
                  <a:pt x="0" y="120"/>
                </a:lnTo>
                <a:lnTo>
                  <a:pt x="0" y="101"/>
                </a:lnTo>
                <a:lnTo>
                  <a:pt x="133" y="101"/>
                </a:lnTo>
                <a:lnTo>
                  <a:pt x="0" y="34"/>
                </a:lnTo>
                <a:lnTo>
                  <a:pt x="0" y="23"/>
                </a:lnTo>
                <a:lnTo>
                  <a:pt x="156" y="101"/>
                </a:lnTo>
                <a:lnTo>
                  <a:pt x="200" y="101"/>
                </a:lnTo>
                <a:lnTo>
                  <a:pt x="0" y="0"/>
                </a:lnTo>
                <a:lnTo>
                  <a:pt x="67" y="0"/>
                </a:lnTo>
                <a:lnTo>
                  <a:pt x="250" y="92"/>
                </a:lnTo>
                <a:lnTo>
                  <a:pt x="25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6" name="Freeform 3992">
            <a:extLst>
              <a:ext uri="{FF2B5EF4-FFF2-40B4-BE49-F238E27FC236}">
                <a16:creationId xmlns:a16="http://schemas.microsoft.com/office/drawing/2014/main" id="{FB8077F7-F2E4-A443-85CC-EFB6E89A5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187700"/>
            <a:ext cx="96837" cy="44450"/>
          </a:xfrm>
          <a:custGeom>
            <a:avLst/>
            <a:gdLst>
              <a:gd name="T0" fmla="*/ 9576500 w 271"/>
              <a:gd name="T1" fmla="*/ 0 h 123"/>
              <a:gd name="T2" fmla="*/ 12257920 w 271"/>
              <a:gd name="T3" fmla="*/ 0 h 123"/>
              <a:gd name="T4" fmla="*/ 34475401 w 271"/>
              <a:gd name="T5" fmla="*/ 0 h 123"/>
              <a:gd name="T6" fmla="*/ 34475401 w 271"/>
              <a:gd name="T7" fmla="*/ 2612070 h 123"/>
              <a:gd name="T8" fmla="*/ 17492836 w 271"/>
              <a:gd name="T9" fmla="*/ 2612070 h 123"/>
              <a:gd name="T10" fmla="*/ 34475401 w 271"/>
              <a:gd name="T11" fmla="*/ 11231395 h 123"/>
              <a:gd name="T12" fmla="*/ 34475401 w 271"/>
              <a:gd name="T13" fmla="*/ 12667889 h 123"/>
              <a:gd name="T14" fmla="*/ 14683848 w 271"/>
              <a:gd name="T15" fmla="*/ 2612070 h 123"/>
              <a:gd name="T16" fmla="*/ 8937948 w 271"/>
              <a:gd name="T17" fmla="*/ 2612070 h 123"/>
              <a:gd name="T18" fmla="*/ 34475401 w 271"/>
              <a:gd name="T19" fmla="*/ 15671697 h 123"/>
              <a:gd name="T20" fmla="*/ 34475401 w 271"/>
              <a:gd name="T21" fmla="*/ 15932976 h 123"/>
              <a:gd name="T22" fmla="*/ 29240129 w 271"/>
              <a:gd name="T23" fmla="*/ 15932976 h 123"/>
              <a:gd name="T24" fmla="*/ 27324829 w 271"/>
              <a:gd name="T25" fmla="*/ 15932976 h 123"/>
              <a:gd name="T26" fmla="*/ 26303216 w 271"/>
              <a:gd name="T27" fmla="*/ 15932976 h 123"/>
              <a:gd name="T28" fmla="*/ 2681420 w 271"/>
              <a:gd name="T29" fmla="*/ 3787285 h 123"/>
              <a:gd name="T30" fmla="*/ 2681420 w 271"/>
              <a:gd name="T31" fmla="*/ 15932976 h 123"/>
              <a:gd name="T32" fmla="*/ 0 w 271"/>
              <a:gd name="T33" fmla="*/ 15932976 h 123"/>
              <a:gd name="T34" fmla="*/ 0 w 271"/>
              <a:gd name="T35" fmla="*/ 2481250 h 123"/>
              <a:gd name="T36" fmla="*/ 0 w 271"/>
              <a:gd name="T37" fmla="*/ 1959052 h 123"/>
              <a:gd name="T38" fmla="*/ 0 w 271"/>
              <a:gd name="T39" fmla="*/ 914297 h 123"/>
              <a:gd name="T40" fmla="*/ 0 w 271"/>
              <a:gd name="T41" fmla="*/ 0 h 123"/>
              <a:gd name="T42" fmla="*/ 3958168 w 271"/>
              <a:gd name="T43" fmla="*/ 0 h 123"/>
              <a:gd name="T44" fmla="*/ 9576500 w 271"/>
              <a:gd name="T45" fmla="*/ 0 h 1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71" h="123">
                <a:moveTo>
                  <a:pt x="75" y="0"/>
                </a:moveTo>
                <a:lnTo>
                  <a:pt x="96" y="0"/>
                </a:lnTo>
                <a:lnTo>
                  <a:pt x="270" y="0"/>
                </a:lnTo>
                <a:lnTo>
                  <a:pt x="270" y="20"/>
                </a:lnTo>
                <a:lnTo>
                  <a:pt x="137" y="20"/>
                </a:lnTo>
                <a:lnTo>
                  <a:pt x="270" y="86"/>
                </a:lnTo>
                <a:lnTo>
                  <a:pt x="270" y="97"/>
                </a:lnTo>
                <a:lnTo>
                  <a:pt x="115" y="20"/>
                </a:lnTo>
                <a:lnTo>
                  <a:pt x="70" y="20"/>
                </a:lnTo>
                <a:lnTo>
                  <a:pt x="270" y="120"/>
                </a:lnTo>
                <a:lnTo>
                  <a:pt x="270" y="122"/>
                </a:lnTo>
                <a:lnTo>
                  <a:pt x="229" y="122"/>
                </a:lnTo>
                <a:lnTo>
                  <a:pt x="214" y="122"/>
                </a:lnTo>
                <a:lnTo>
                  <a:pt x="206" y="122"/>
                </a:lnTo>
                <a:lnTo>
                  <a:pt x="21" y="29"/>
                </a:lnTo>
                <a:lnTo>
                  <a:pt x="21" y="122"/>
                </a:lnTo>
                <a:lnTo>
                  <a:pt x="0" y="122"/>
                </a:lnTo>
                <a:lnTo>
                  <a:pt x="0" y="19"/>
                </a:lnTo>
                <a:lnTo>
                  <a:pt x="0" y="15"/>
                </a:lnTo>
                <a:lnTo>
                  <a:pt x="0" y="7"/>
                </a:lnTo>
                <a:lnTo>
                  <a:pt x="0" y="0"/>
                </a:lnTo>
                <a:lnTo>
                  <a:pt x="31" y="0"/>
                </a:lnTo>
                <a:lnTo>
                  <a:pt x="7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7" name="Freeform 3993">
            <a:extLst>
              <a:ext uri="{FF2B5EF4-FFF2-40B4-BE49-F238E27FC236}">
                <a16:creationId xmlns:a16="http://schemas.microsoft.com/office/drawing/2014/main" id="{942C81C5-7DCB-3A43-915C-3EF841868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87700"/>
            <a:ext cx="96838" cy="44450"/>
          </a:xfrm>
          <a:custGeom>
            <a:avLst/>
            <a:gdLst>
              <a:gd name="T0" fmla="*/ 30645475 w 271"/>
              <a:gd name="T1" fmla="*/ 0 h 123"/>
              <a:gd name="T2" fmla="*/ 34476115 w 271"/>
              <a:gd name="T3" fmla="*/ 0 h 123"/>
              <a:gd name="T4" fmla="*/ 34476115 w 271"/>
              <a:gd name="T5" fmla="*/ 914297 h 123"/>
              <a:gd name="T6" fmla="*/ 34476115 w 271"/>
              <a:gd name="T7" fmla="*/ 2481250 h 123"/>
              <a:gd name="T8" fmla="*/ 34476115 w 271"/>
              <a:gd name="T9" fmla="*/ 15932976 h 123"/>
              <a:gd name="T10" fmla="*/ 31922236 w 271"/>
              <a:gd name="T11" fmla="*/ 15932976 h 123"/>
              <a:gd name="T12" fmla="*/ 31922236 w 271"/>
              <a:gd name="T13" fmla="*/ 3787285 h 123"/>
              <a:gd name="T14" fmla="*/ 8171912 w 271"/>
              <a:gd name="T15" fmla="*/ 15932976 h 123"/>
              <a:gd name="T16" fmla="*/ 5107400 w 271"/>
              <a:gd name="T17" fmla="*/ 15932976 h 123"/>
              <a:gd name="T18" fmla="*/ 31156108 w 271"/>
              <a:gd name="T19" fmla="*/ 2612070 h 123"/>
              <a:gd name="T20" fmla="*/ 25537717 w 271"/>
              <a:gd name="T21" fmla="*/ 2612070 h 123"/>
              <a:gd name="T22" fmla="*/ 0 w 271"/>
              <a:gd name="T23" fmla="*/ 15671697 h 123"/>
              <a:gd name="T24" fmla="*/ 0 w 271"/>
              <a:gd name="T25" fmla="*/ 11231395 h 123"/>
              <a:gd name="T26" fmla="*/ 16982741 w 271"/>
              <a:gd name="T27" fmla="*/ 2612070 h 123"/>
              <a:gd name="T28" fmla="*/ 0 w 271"/>
              <a:gd name="T29" fmla="*/ 2612070 h 123"/>
              <a:gd name="T30" fmla="*/ 0 w 271"/>
              <a:gd name="T31" fmla="*/ 0 h 123"/>
              <a:gd name="T32" fmla="*/ 22090141 w 271"/>
              <a:gd name="T33" fmla="*/ 0 h 123"/>
              <a:gd name="T34" fmla="*/ 22983838 w 271"/>
              <a:gd name="T35" fmla="*/ 0 h 123"/>
              <a:gd name="T36" fmla="*/ 25027084 w 271"/>
              <a:gd name="T37" fmla="*/ 0 h 123"/>
              <a:gd name="T38" fmla="*/ 30645475 w 271"/>
              <a:gd name="T39" fmla="*/ 0 h 1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71" h="123">
                <a:moveTo>
                  <a:pt x="240" y="0"/>
                </a:moveTo>
                <a:lnTo>
                  <a:pt x="270" y="0"/>
                </a:lnTo>
                <a:lnTo>
                  <a:pt x="270" y="7"/>
                </a:lnTo>
                <a:lnTo>
                  <a:pt x="270" y="19"/>
                </a:lnTo>
                <a:lnTo>
                  <a:pt x="270" y="122"/>
                </a:lnTo>
                <a:lnTo>
                  <a:pt x="250" y="122"/>
                </a:lnTo>
                <a:lnTo>
                  <a:pt x="250" y="29"/>
                </a:lnTo>
                <a:lnTo>
                  <a:pt x="64" y="122"/>
                </a:lnTo>
                <a:lnTo>
                  <a:pt x="40" y="122"/>
                </a:lnTo>
                <a:lnTo>
                  <a:pt x="244" y="20"/>
                </a:lnTo>
                <a:lnTo>
                  <a:pt x="200" y="20"/>
                </a:lnTo>
                <a:lnTo>
                  <a:pt x="0" y="120"/>
                </a:lnTo>
                <a:lnTo>
                  <a:pt x="0" y="86"/>
                </a:lnTo>
                <a:lnTo>
                  <a:pt x="133" y="20"/>
                </a:lnTo>
                <a:lnTo>
                  <a:pt x="0" y="20"/>
                </a:lnTo>
                <a:lnTo>
                  <a:pt x="0" y="0"/>
                </a:lnTo>
                <a:lnTo>
                  <a:pt x="173" y="0"/>
                </a:lnTo>
                <a:lnTo>
                  <a:pt x="180" y="0"/>
                </a:lnTo>
                <a:lnTo>
                  <a:pt x="196" y="0"/>
                </a:lnTo>
                <a:lnTo>
                  <a:pt x="24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8" name="Freeform 3994">
            <a:extLst>
              <a:ext uri="{FF2B5EF4-FFF2-40B4-BE49-F238E27FC236}">
                <a16:creationId xmlns:a16="http://schemas.microsoft.com/office/drawing/2014/main" id="{40E3099D-3254-8E48-BEEE-97A3F630A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94050"/>
            <a:ext cx="88900" cy="36513"/>
          </a:xfrm>
          <a:custGeom>
            <a:avLst/>
            <a:gdLst>
              <a:gd name="T0" fmla="*/ 26332906 w 245"/>
              <a:gd name="T1" fmla="*/ 0 h 103"/>
              <a:gd name="T2" fmla="*/ 32126283 w 245"/>
              <a:gd name="T3" fmla="*/ 0 h 103"/>
              <a:gd name="T4" fmla="*/ 5266509 w 245"/>
              <a:gd name="T5" fmla="*/ 12818190 h 103"/>
              <a:gd name="T6" fmla="*/ 0 w 245"/>
              <a:gd name="T7" fmla="*/ 12818190 h 103"/>
              <a:gd name="T8" fmla="*/ 0 w 245"/>
              <a:gd name="T9" fmla="*/ 12566853 h 103"/>
              <a:gd name="T10" fmla="*/ 26332906 w 245"/>
              <a:gd name="T11" fmla="*/ 0 h 10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5" h="103">
                <a:moveTo>
                  <a:pt x="200" y="0"/>
                </a:moveTo>
                <a:lnTo>
                  <a:pt x="244" y="0"/>
                </a:lnTo>
                <a:lnTo>
                  <a:pt x="40" y="102"/>
                </a:lnTo>
                <a:lnTo>
                  <a:pt x="0" y="102"/>
                </a:lnTo>
                <a:lnTo>
                  <a:pt x="0" y="100"/>
                </a:lnTo>
                <a:lnTo>
                  <a:pt x="20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49" name="Freeform 3995">
            <a:extLst>
              <a:ext uri="{FF2B5EF4-FFF2-40B4-BE49-F238E27FC236}">
                <a16:creationId xmlns:a16="http://schemas.microsoft.com/office/drawing/2014/main" id="{CFB89528-5C25-FF4C-8AE4-9776B5071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22613"/>
            <a:ext cx="73025" cy="36512"/>
          </a:xfrm>
          <a:custGeom>
            <a:avLst/>
            <a:gdLst>
              <a:gd name="T0" fmla="*/ 0 w 201"/>
              <a:gd name="T1" fmla="*/ 2947091 h 102"/>
              <a:gd name="T2" fmla="*/ 0 w 201"/>
              <a:gd name="T3" fmla="*/ 0 h 102"/>
              <a:gd name="T4" fmla="*/ 26398719 w 201"/>
              <a:gd name="T5" fmla="*/ 12941714 h 102"/>
              <a:gd name="T6" fmla="*/ 20590870 w 201"/>
              <a:gd name="T7" fmla="*/ 12941714 h 102"/>
              <a:gd name="T8" fmla="*/ 0 w 201"/>
              <a:gd name="T9" fmla="*/ 2947091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102">
                <a:moveTo>
                  <a:pt x="0" y="23"/>
                </a:moveTo>
                <a:lnTo>
                  <a:pt x="0" y="0"/>
                </a:lnTo>
                <a:lnTo>
                  <a:pt x="200" y="101"/>
                </a:lnTo>
                <a:lnTo>
                  <a:pt x="156" y="101"/>
                </a:lnTo>
                <a:lnTo>
                  <a:pt x="0" y="23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0" name="Freeform 3996">
            <a:extLst>
              <a:ext uri="{FF2B5EF4-FFF2-40B4-BE49-F238E27FC236}">
                <a16:creationId xmlns:a16="http://schemas.microsoft.com/office/drawing/2014/main" id="{10223952-400A-8842-9D68-13E8E4729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3122613"/>
            <a:ext cx="88900" cy="36512"/>
          </a:xfrm>
          <a:custGeom>
            <a:avLst/>
            <a:gdLst>
              <a:gd name="T0" fmla="*/ 32126283 w 245"/>
              <a:gd name="T1" fmla="*/ 0 h 102"/>
              <a:gd name="T2" fmla="*/ 5793377 w 245"/>
              <a:gd name="T3" fmla="*/ 12941714 h 102"/>
              <a:gd name="T4" fmla="*/ 0 w 245"/>
              <a:gd name="T5" fmla="*/ 12941714 h 102"/>
              <a:gd name="T6" fmla="*/ 26332906 w 245"/>
              <a:gd name="T7" fmla="*/ 0 h 102"/>
              <a:gd name="T8" fmla="*/ 32126283 w 245"/>
              <a:gd name="T9" fmla="*/ 0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5" h="102">
                <a:moveTo>
                  <a:pt x="244" y="0"/>
                </a:moveTo>
                <a:lnTo>
                  <a:pt x="44" y="101"/>
                </a:lnTo>
                <a:lnTo>
                  <a:pt x="0" y="101"/>
                </a:lnTo>
                <a:lnTo>
                  <a:pt x="200" y="0"/>
                </a:lnTo>
                <a:lnTo>
                  <a:pt x="244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1" name="Freeform 3997">
            <a:extLst>
              <a:ext uri="{FF2B5EF4-FFF2-40B4-BE49-F238E27FC236}">
                <a16:creationId xmlns:a16="http://schemas.microsoft.com/office/drawing/2014/main" id="{7274632C-B9F4-2F4D-9C58-381720E89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3194050"/>
            <a:ext cx="73025" cy="36513"/>
          </a:xfrm>
          <a:custGeom>
            <a:avLst/>
            <a:gdLst>
              <a:gd name="T0" fmla="*/ 0 w 201"/>
              <a:gd name="T1" fmla="*/ 0 h 101"/>
              <a:gd name="T2" fmla="*/ 5939730 w 201"/>
              <a:gd name="T3" fmla="*/ 0 h 101"/>
              <a:gd name="T4" fmla="*/ 26398719 w 201"/>
              <a:gd name="T5" fmla="*/ 10063489 h 101"/>
              <a:gd name="T6" fmla="*/ 26398719 w 201"/>
              <a:gd name="T7" fmla="*/ 13069123 h 101"/>
              <a:gd name="T8" fmla="*/ 0 w 201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101">
                <a:moveTo>
                  <a:pt x="0" y="0"/>
                </a:moveTo>
                <a:lnTo>
                  <a:pt x="45" y="0"/>
                </a:lnTo>
                <a:lnTo>
                  <a:pt x="200" y="77"/>
                </a:lnTo>
                <a:lnTo>
                  <a:pt x="200" y="100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2" name="Freeform 3998">
            <a:extLst>
              <a:ext uri="{FF2B5EF4-FFF2-40B4-BE49-F238E27FC236}">
                <a16:creationId xmlns:a16="http://schemas.microsoft.com/office/drawing/2014/main" id="{679DBF9D-24FB-6943-B76B-36973708B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122613"/>
            <a:ext cx="215900" cy="109537"/>
          </a:xfrm>
          <a:custGeom>
            <a:avLst/>
            <a:gdLst>
              <a:gd name="T0" fmla="*/ 34843242 w 601"/>
              <a:gd name="T1" fmla="*/ 0 h 303"/>
              <a:gd name="T2" fmla="*/ 42586185 w 601"/>
              <a:gd name="T3" fmla="*/ 0 h 303"/>
              <a:gd name="T4" fmla="*/ 42586185 w 601"/>
              <a:gd name="T5" fmla="*/ 13199389 h 303"/>
              <a:gd name="T6" fmla="*/ 42586185 w 601"/>
              <a:gd name="T7" fmla="*/ 14898478 h 303"/>
              <a:gd name="T8" fmla="*/ 42586185 w 601"/>
              <a:gd name="T9" fmla="*/ 15682589 h 303"/>
              <a:gd name="T10" fmla="*/ 46586981 w 601"/>
              <a:gd name="T11" fmla="*/ 15682589 h 303"/>
              <a:gd name="T12" fmla="*/ 52265043 w 601"/>
              <a:gd name="T13" fmla="*/ 15682589 h 303"/>
              <a:gd name="T14" fmla="*/ 54200959 w 601"/>
              <a:gd name="T15" fmla="*/ 15682589 h 303"/>
              <a:gd name="T16" fmla="*/ 54975109 w 601"/>
              <a:gd name="T17" fmla="*/ 15682589 h 303"/>
              <a:gd name="T18" fmla="*/ 77429787 w 601"/>
              <a:gd name="T19" fmla="*/ 15682589 h 303"/>
              <a:gd name="T20" fmla="*/ 77429787 w 601"/>
              <a:gd name="T21" fmla="*/ 19603146 h 303"/>
              <a:gd name="T22" fmla="*/ 77429787 w 601"/>
              <a:gd name="T23" fmla="*/ 23523703 h 303"/>
              <a:gd name="T24" fmla="*/ 54975109 w 601"/>
              <a:gd name="T25" fmla="*/ 23523703 h 303"/>
              <a:gd name="T26" fmla="*/ 52265043 w 601"/>
              <a:gd name="T27" fmla="*/ 23523703 h 303"/>
              <a:gd name="T28" fmla="*/ 46586981 w 601"/>
              <a:gd name="T29" fmla="*/ 23523703 h 303"/>
              <a:gd name="T30" fmla="*/ 42586185 w 601"/>
              <a:gd name="T31" fmla="*/ 23523703 h 303"/>
              <a:gd name="T32" fmla="*/ 42586185 w 601"/>
              <a:gd name="T33" fmla="*/ 24438681 h 303"/>
              <a:gd name="T34" fmla="*/ 42586185 w 601"/>
              <a:gd name="T35" fmla="*/ 25484163 h 303"/>
              <a:gd name="T36" fmla="*/ 42586185 w 601"/>
              <a:gd name="T37" fmla="*/ 26006904 h 303"/>
              <a:gd name="T38" fmla="*/ 42586185 w 601"/>
              <a:gd name="T39" fmla="*/ 39467663 h 303"/>
              <a:gd name="T40" fmla="*/ 38714714 w 601"/>
              <a:gd name="T41" fmla="*/ 39467663 h 303"/>
              <a:gd name="T42" fmla="*/ 34843242 w 601"/>
              <a:gd name="T43" fmla="*/ 39467663 h 303"/>
              <a:gd name="T44" fmla="*/ 34843242 w 601"/>
              <a:gd name="T45" fmla="*/ 26006904 h 303"/>
              <a:gd name="T46" fmla="*/ 34843242 w 601"/>
              <a:gd name="T47" fmla="*/ 24438681 h 303"/>
              <a:gd name="T48" fmla="*/ 34843242 w 601"/>
              <a:gd name="T49" fmla="*/ 23523703 h 303"/>
              <a:gd name="T50" fmla="*/ 30971771 w 601"/>
              <a:gd name="T51" fmla="*/ 23523703 h 303"/>
              <a:gd name="T52" fmla="*/ 25293709 w 601"/>
              <a:gd name="T53" fmla="*/ 23523703 h 303"/>
              <a:gd name="T54" fmla="*/ 23228828 w 601"/>
              <a:gd name="T55" fmla="*/ 23523703 h 303"/>
              <a:gd name="T56" fmla="*/ 22325712 w 601"/>
              <a:gd name="T57" fmla="*/ 23523703 h 303"/>
              <a:gd name="T58" fmla="*/ 0 w 601"/>
              <a:gd name="T59" fmla="*/ 23523703 h 303"/>
              <a:gd name="T60" fmla="*/ 0 w 601"/>
              <a:gd name="T61" fmla="*/ 15682589 h 303"/>
              <a:gd name="T62" fmla="*/ 22325712 w 601"/>
              <a:gd name="T63" fmla="*/ 15682589 h 303"/>
              <a:gd name="T64" fmla="*/ 25293709 w 601"/>
              <a:gd name="T65" fmla="*/ 15682589 h 303"/>
              <a:gd name="T66" fmla="*/ 30971771 w 601"/>
              <a:gd name="T67" fmla="*/ 15682589 h 303"/>
              <a:gd name="T68" fmla="*/ 34843242 w 601"/>
              <a:gd name="T69" fmla="*/ 15682589 h 303"/>
              <a:gd name="T70" fmla="*/ 34843242 w 601"/>
              <a:gd name="T71" fmla="*/ 14898478 h 303"/>
              <a:gd name="T72" fmla="*/ 34843242 w 601"/>
              <a:gd name="T73" fmla="*/ 13722130 h 303"/>
              <a:gd name="T74" fmla="*/ 34843242 w 601"/>
              <a:gd name="T75" fmla="*/ 13199389 h 303"/>
              <a:gd name="T76" fmla="*/ 34843242 w 601"/>
              <a:gd name="T77" fmla="*/ 0 h 30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1" h="303">
                <a:moveTo>
                  <a:pt x="270" y="0"/>
                </a:moveTo>
                <a:lnTo>
                  <a:pt x="330" y="0"/>
                </a:lnTo>
                <a:lnTo>
                  <a:pt x="330" y="101"/>
                </a:lnTo>
                <a:lnTo>
                  <a:pt x="330" y="114"/>
                </a:lnTo>
                <a:lnTo>
                  <a:pt x="330" y="120"/>
                </a:lnTo>
                <a:lnTo>
                  <a:pt x="361" y="120"/>
                </a:lnTo>
                <a:lnTo>
                  <a:pt x="405" y="120"/>
                </a:lnTo>
                <a:lnTo>
                  <a:pt x="420" y="120"/>
                </a:lnTo>
                <a:lnTo>
                  <a:pt x="426" y="120"/>
                </a:lnTo>
                <a:lnTo>
                  <a:pt x="600" y="120"/>
                </a:lnTo>
                <a:lnTo>
                  <a:pt x="600" y="150"/>
                </a:lnTo>
                <a:lnTo>
                  <a:pt x="600" y="180"/>
                </a:lnTo>
                <a:lnTo>
                  <a:pt x="426" y="180"/>
                </a:lnTo>
                <a:lnTo>
                  <a:pt x="405" y="180"/>
                </a:lnTo>
                <a:lnTo>
                  <a:pt x="361" y="180"/>
                </a:lnTo>
                <a:lnTo>
                  <a:pt x="330" y="180"/>
                </a:lnTo>
                <a:lnTo>
                  <a:pt x="330" y="187"/>
                </a:lnTo>
                <a:lnTo>
                  <a:pt x="330" y="195"/>
                </a:lnTo>
                <a:lnTo>
                  <a:pt x="330" y="199"/>
                </a:lnTo>
                <a:lnTo>
                  <a:pt x="330" y="302"/>
                </a:lnTo>
                <a:lnTo>
                  <a:pt x="300" y="302"/>
                </a:lnTo>
                <a:lnTo>
                  <a:pt x="270" y="302"/>
                </a:lnTo>
                <a:lnTo>
                  <a:pt x="270" y="199"/>
                </a:lnTo>
                <a:lnTo>
                  <a:pt x="270" y="187"/>
                </a:lnTo>
                <a:lnTo>
                  <a:pt x="270" y="180"/>
                </a:lnTo>
                <a:lnTo>
                  <a:pt x="240" y="180"/>
                </a:lnTo>
                <a:lnTo>
                  <a:pt x="196" y="180"/>
                </a:lnTo>
                <a:lnTo>
                  <a:pt x="180" y="180"/>
                </a:lnTo>
                <a:lnTo>
                  <a:pt x="173" y="180"/>
                </a:lnTo>
                <a:lnTo>
                  <a:pt x="0" y="180"/>
                </a:lnTo>
                <a:lnTo>
                  <a:pt x="0" y="120"/>
                </a:lnTo>
                <a:lnTo>
                  <a:pt x="173" y="120"/>
                </a:lnTo>
                <a:lnTo>
                  <a:pt x="196" y="120"/>
                </a:lnTo>
                <a:lnTo>
                  <a:pt x="240" y="120"/>
                </a:lnTo>
                <a:lnTo>
                  <a:pt x="270" y="120"/>
                </a:lnTo>
                <a:lnTo>
                  <a:pt x="270" y="114"/>
                </a:lnTo>
                <a:lnTo>
                  <a:pt x="270" y="105"/>
                </a:lnTo>
                <a:lnTo>
                  <a:pt x="270" y="101"/>
                </a:lnTo>
                <a:lnTo>
                  <a:pt x="27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3" name="Freeform 3999">
            <a:extLst>
              <a:ext uri="{FF2B5EF4-FFF2-40B4-BE49-F238E27FC236}">
                <a16:creationId xmlns:a16="http://schemas.microsoft.com/office/drawing/2014/main" id="{998C5F72-24BB-6349-84EB-0B0937AFC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3159125"/>
            <a:ext cx="31750" cy="28575"/>
          </a:xfrm>
          <a:custGeom>
            <a:avLst/>
            <a:gdLst>
              <a:gd name="T0" fmla="*/ 3543817 w 86"/>
              <a:gd name="T1" fmla="*/ 6222647 h 81"/>
              <a:gd name="T2" fmla="*/ 0 w 86"/>
              <a:gd name="T3" fmla="*/ 3857978 h 81"/>
              <a:gd name="T4" fmla="*/ 4361564 w 86"/>
              <a:gd name="T5" fmla="*/ 3857978 h 81"/>
              <a:gd name="T6" fmla="*/ 5860828 w 86"/>
              <a:gd name="T7" fmla="*/ 0 h 81"/>
              <a:gd name="T8" fmla="*/ 7223863 w 86"/>
              <a:gd name="T9" fmla="*/ 3857978 h 81"/>
              <a:gd name="T10" fmla="*/ 11585427 w 86"/>
              <a:gd name="T11" fmla="*/ 3857978 h 81"/>
              <a:gd name="T12" fmla="*/ 8041610 w 86"/>
              <a:gd name="T13" fmla="*/ 6222647 h 81"/>
              <a:gd name="T14" fmla="*/ 9404645 w 86"/>
              <a:gd name="T15" fmla="*/ 9956094 h 81"/>
              <a:gd name="T16" fmla="*/ 5860828 w 86"/>
              <a:gd name="T17" fmla="*/ 7715956 h 81"/>
              <a:gd name="T18" fmla="*/ 2180782 w 86"/>
              <a:gd name="T19" fmla="*/ 9956094 h 81"/>
              <a:gd name="T20" fmla="*/ 3543817 w 86"/>
              <a:gd name="T21" fmla="*/ 6222647 h 8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6" h="81">
                <a:moveTo>
                  <a:pt x="26" y="50"/>
                </a:moveTo>
                <a:lnTo>
                  <a:pt x="0" y="31"/>
                </a:lnTo>
                <a:lnTo>
                  <a:pt x="32" y="31"/>
                </a:lnTo>
                <a:lnTo>
                  <a:pt x="43" y="0"/>
                </a:lnTo>
                <a:lnTo>
                  <a:pt x="53" y="31"/>
                </a:lnTo>
                <a:lnTo>
                  <a:pt x="85" y="31"/>
                </a:lnTo>
                <a:lnTo>
                  <a:pt x="59" y="50"/>
                </a:lnTo>
                <a:lnTo>
                  <a:pt x="69" y="80"/>
                </a:lnTo>
                <a:lnTo>
                  <a:pt x="43" y="62"/>
                </a:lnTo>
                <a:lnTo>
                  <a:pt x="16" y="80"/>
                </a:lnTo>
                <a:lnTo>
                  <a:pt x="26" y="5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" name="Freeform 4000">
            <a:extLst>
              <a:ext uri="{FF2B5EF4-FFF2-40B4-BE49-F238E27FC236}">
                <a16:creationId xmlns:a16="http://schemas.microsoft.com/office/drawing/2014/main" id="{D3DBE631-73F1-164A-BB25-4ED3EE2D0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3167063"/>
            <a:ext cx="30163" cy="31750"/>
          </a:xfrm>
          <a:custGeom>
            <a:avLst/>
            <a:gdLst>
              <a:gd name="T0" fmla="*/ 4126227 w 84"/>
              <a:gd name="T1" fmla="*/ 7458330 h 87"/>
              <a:gd name="T2" fmla="*/ 0 w 84"/>
              <a:gd name="T3" fmla="*/ 8257190 h 87"/>
              <a:gd name="T4" fmla="*/ 2707847 w 84"/>
              <a:gd name="T5" fmla="*/ 5194227 h 87"/>
              <a:gd name="T6" fmla="*/ 644555 w 84"/>
              <a:gd name="T7" fmla="*/ 1464879 h 87"/>
              <a:gd name="T8" fmla="*/ 4512959 w 84"/>
              <a:gd name="T9" fmla="*/ 3196532 h 87"/>
              <a:gd name="T10" fmla="*/ 7349718 w 84"/>
              <a:gd name="T11" fmla="*/ 0 h 87"/>
              <a:gd name="T12" fmla="*/ 6962985 w 84"/>
              <a:gd name="T13" fmla="*/ 4395003 h 87"/>
              <a:gd name="T14" fmla="*/ 10702120 w 84"/>
              <a:gd name="T15" fmla="*/ 5993086 h 87"/>
              <a:gd name="T16" fmla="*/ 6704804 w 84"/>
              <a:gd name="T17" fmla="*/ 6925514 h 87"/>
              <a:gd name="T18" fmla="*/ 6318071 w 84"/>
              <a:gd name="T19" fmla="*/ 11453721 h 87"/>
              <a:gd name="T20" fmla="*/ 4126227 w 84"/>
              <a:gd name="T21" fmla="*/ 745833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7">
                <a:moveTo>
                  <a:pt x="32" y="56"/>
                </a:moveTo>
                <a:lnTo>
                  <a:pt x="0" y="62"/>
                </a:lnTo>
                <a:lnTo>
                  <a:pt x="21" y="39"/>
                </a:lnTo>
                <a:lnTo>
                  <a:pt x="5" y="11"/>
                </a:lnTo>
                <a:lnTo>
                  <a:pt x="35" y="24"/>
                </a:lnTo>
                <a:lnTo>
                  <a:pt x="57" y="0"/>
                </a:lnTo>
                <a:lnTo>
                  <a:pt x="54" y="33"/>
                </a:lnTo>
                <a:lnTo>
                  <a:pt x="83" y="45"/>
                </a:lnTo>
                <a:lnTo>
                  <a:pt x="52" y="52"/>
                </a:lnTo>
                <a:lnTo>
                  <a:pt x="49" y="86"/>
                </a:lnTo>
                <a:lnTo>
                  <a:pt x="32" y="5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5" name="Freeform 4001">
            <a:extLst>
              <a:ext uri="{FF2B5EF4-FFF2-40B4-BE49-F238E27FC236}">
                <a16:creationId xmlns:a16="http://schemas.microsoft.com/office/drawing/2014/main" id="{FE99F5D5-1F94-EE40-A65A-E63814400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184525"/>
            <a:ext cx="30163" cy="31750"/>
          </a:xfrm>
          <a:custGeom>
            <a:avLst/>
            <a:gdLst>
              <a:gd name="T0" fmla="*/ 3903802 w 85"/>
              <a:gd name="T1" fmla="*/ 4528207 h 87"/>
              <a:gd name="T2" fmla="*/ 3399902 w 85"/>
              <a:gd name="T3" fmla="*/ 0 h 87"/>
              <a:gd name="T4" fmla="*/ 6170285 w 85"/>
              <a:gd name="T5" fmla="*/ 3329736 h 87"/>
              <a:gd name="T6" fmla="*/ 9948112 w 85"/>
              <a:gd name="T7" fmla="*/ 1598083 h 87"/>
              <a:gd name="T8" fmla="*/ 7933224 w 85"/>
              <a:gd name="T9" fmla="*/ 5460635 h 87"/>
              <a:gd name="T10" fmla="*/ 10577632 w 85"/>
              <a:gd name="T11" fmla="*/ 8523598 h 87"/>
              <a:gd name="T12" fmla="*/ 6548210 w 85"/>
              <a:gd name="T13" fmla="*/ 7591534 h 87"/>
              <a:gd name="T14" fmla="*/ 4407347 w 85"/>
              <a:gd name="T15" fmla="*/ 11453721 h 87"/>
              <a:gd name="T16" fmla="*/ 4029422 w 85"/>
              <a:gd name="T17" fmla="*/ 7058718 h 87"/>
              <a:gd name="T18" fmla="*/ 0 w 85"/>
              <a:gd name="T19" fmla="*/ 6259494 h 87"/>
              <a:gd name="T20" fmla="*/ 3903802 w 85"/>
              <a:gd name="T21" fmla="*/ 4528207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7">
                <a:moveTo>
                  <a:pt x="31" y="34"/>
                </a:moveTo>
                <a:lnTo>
                  <a:pt x="27" y="0"/>
                </a:lnTo>
                <a:lnTo>
                  <a:pt x="49" y="25"/>
                </a:lnTo>
                <a:lnTo>
                  <a:pt x="79" y="12"/>
                </a:lnTo>
                <a:lnTo>
                  <a:pt x="63" y="41"/>
                </a:lnTo>
                <a:lnTo>
                  <a:pt x="84" y="64"/>
                </a:lnTo>
                <a:lnTo>
                  <a:pt x="52" y="57"/>
                </a:lnTo>
                <a:lnTo>
                  <a:pt x="35" y="86"/>
                </a:lnTo>
                <a:lnTo>
                  <a:pt x="32" y="53"/>
                </a:lnTo>
                <a:lnTo>
                  <a:pt x="0" y="47"/>
                </a:lnTo>
                <a:lnTo>
                  <a:pt x="31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6" name="Freeform 4002">
            <a:extLst>
              <a:ext uri="{FF2B5EF4-FFF2-40B4-BE49-F238E27FC236}">
                <a16:creationId xmlns:a16="http://schemas.microsoft.com/office/drawing/2014/main" id="{3C14A9AB-62BC-8E4A-99C7-06FD7BFAD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3208338"/>
            <a:ext cx="31750" cy="30162"/>
          </a:xfrm>
          <a:custGeom>
            <a:avLst/>
            <a:gdLst>
              <a:gd name="T0" fmla="*/ 4528207 w 87"/>
              <a:gd name="T1" fmla="*/ 4125731 h 84"/>
              <a:gd name="T2" fmla="*/ 5859882 w 87"/>
              <a:gd name="T3" fmla="*/ 0 h 84"/>
              <a:gd name="T4" fmla="*/ 7058718 w 87"/>
              <a:gd name="T5" fmla="*/ 4125731 h 84"/>
              <a:gd name="T6" fmla="*/ 11453721 w 87"/>
              <a:gd name="T7" fmla="*/ 4125731 h 84"/>
              <a:gd name="T8" fmla="*/ 7857943 w 87"/>
              <a:gd name="T9" fmla="*/ 6704582 h 84"/>
              <a:gd name="T10" fmla="*/ 9322822 w 87"/>
              <a:gd name="T11" fmla="*/ 10701406 h 84"/>
              <a:gd name="T12" fmla="*/ 5859882 w 87"/>
              <a:gd name="T13" fmla="*/ 8251821 h 84"/>
              <a:gd name="T14" fmla="*/ 2264103 w 87"/>
              <a:gd name="T15" fmla="*/ 10701406 h 84"/>
              <a:gd name="T16" fmla="*/ 3728983 w 87"/>
              <a:gd name="T17" fmla="*/ 6704582 h 84"/>
              <a:gd name="T18" fmla="*/ 0 w 87"/>
              <a:gd name="T19" fmla="*/ 4125731 h 84"/>
              <a:gd name="T20" fmla="*/ 4528207 w 87"/>
              <a:gd name="T21" fmla="*/ 4125731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4">
                <a:moveTo>
                  <a:pt x="34" y="32"/>
                </a:moveTo>
                <a:lnTo>
                  <a:pt x="44" y="0"/>
                </a:lnTo>
                <a:lnTo>
                  <a:pt x="53" y="32"/>
                </a:lnTo>
                <a:lnTo>
                  <a:pt x="86" y="32"/>
                </a:lnTo>
                <a:lnTo>
                  <a:pt x="59" y="52"/>
                </a:lnTo>
                <a:lnTo>
                  <a:pt x="70" y="83"/>
                </a:lnTo>
                <a:lnTo>
                  <a:pt x="44" y="64"/>
                </a:lnTo>
                <a:lnTo>
                  <a:pt x="17" y="83"/>
                </a:lnTo>
                <a:lnTo>
                  <a:pt x="28" y="52"/>
                </a:lnTo>
                <a:lnTo>
                  <a:pt x="0" y="32"/>
                </a:lnTo>
                <a:lnTo>
                  <a:pt x="34" y="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7" name="Freeform 4003">
            <a:extLst>
              <a:ext uri="{FF2B5EF4-FFF2-40B4-BE49-F238E27FC236}">
                <a16:creationId xmlns:a16="http://schemas.microsoft.com/office/drawing/2014/main" id="{299C1CFB-0068-1149-B82B-46C960466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241675"/>
            <a:ext cx="30162" cy="31750"/>
          </a:xfrm>
          <a:custGeom>
            <a:avLst/>
            <a:gdLst>
              <a:gd name="T0" fmla="*/ 4155259 w 85"/>
              <a:gd name="T1" fmla="*/ 7905381 h 86"/>
              <a:gd name="T2" fmla="*/ 0 w 85"/>
              <a:gd name="T3" fmla="*/ 8859358 h 86"/>
              <a:gd name="T4" fmla="*/ 2770291 w 85"/>
              <a:gd name="T5" fmla="*/ 5451770 h 86"/>
              <a:gd name="T6" fmla="*/ 755469 w 85"/>
              <a:gd name="T7" fmla="*/ 1635494 h 86"/>
              <a:gd name="T8" fmla="*/ 4532816 w 85"/>
              <a:gd name="T9" fmla="*/ 3270988 h 86"/>
              <a:gd name="T10" fmla="*/ 7303107 w 85"/>
              <a:gd name="T11" fmla="*/ 0 h 86"/>
              <a:gd name="T12" fmla="*/ 6799579 w 85"/>
              <a:gd name="T13" fmla="*/ 4497794 h 86"/>
              <a:gd name="T14" fmla="*/ 10576926 w 85"/>
              <a:gd name="T15" fmla="*/ 6269887 h 86"/>
              <a:gd name="T16" fmla="*/ 6547638 w 85"/>
              <a:gd name="T17" fmla="*/ 7223863 h 86"/>
              <a:gd name="T18" fmla="*/ 6044110 w 85"/>
              <a:gd name="T19" fmla="*/ 11585427 h 86"/>
              <a:gd name="T20" fmla="*/ 4155259 w 85"/>
              <a:gd name="T21" fmla="*/ 7905381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6">
                <a:moveTo>
                  <a:pt x="33" y="58"/>
                </a:moveTo>
                <a:lnTo>
                  <a:pt x="0" y="65"/>
                </a:lnTo>
                <a:lnTo>
                  <a:pt x="22" y="40"/>
                </a:lnTo>
                <a:lnTo>
                  <a:pt x="6" y="12"/>
                </a:lnTo>
                <a:lnTo>
                  <a:pt x="36" y="24"/>
                </a:lnTo>
                <a:lnTo>
                  <a:pt x="58" y="0"/>
                </a:lnTo>
                <a:lnTo>
                  <a:pt x="54" y="33"/>
                </a:lnTo>
                <a:lnTo>
                  <a:pt x="84" y="46"/>
                </a:lnTo>
                <a:lnTo>
                  <a:pt x="52" y="53"/>
                </a:lnTo>
                <a:lnTo>
                  <a:pt x="48" y="85"/>
                </a:lnTo>
                <a:lnTo>
                  <a:pt x="33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8" name="Freeform 4004">
            <a:extLst>
              <a:ext uri="{FF2B5EF4-FFF2-40B4-BE49-F238E27FC236}">
                <a16:creationId xmlns:a16="http://schemas.microsoft.com/office/drawing/2014/main" id="{8240BBD5-A733-AA48-9B33-BE737364D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3270250"/>
            <a:ext cx="30163" cy="31750"/>
          </a:xfrm>
          <a:custGeom>
            <a:avLst/>
            <a:gdLst>
              <a:gd name="T0" fmla="*/ 7807249 w 85"/>
              <a:gd name="T1" fmla="*/ 5315541 h 86"/>
              <a:gd name="T2" fmla="*/ 10577632 w 85"/>
              <a:gd name="T3" fmla="*/ 8723128 h 86"/>
              <a:gd name="T4" fmla="*/ 6674185 w 85"/>
              <a:gd name="T5" fmla="*/ 7769151 h 86"/>
              <a:gd name="T6" fmla="*/ 4533321 w 85"/>
              <a:gd name="T7" fmla="*/ 11585427 h 86"/>
              <a:gd name="T8" fmla="*/ 4029422 w 85"/>
              <a:gd name="T9" fmla="*/ 7223863 h 86"/>
              <a:gd name="T10" fmla="*/ 0 w 85"/>
              <a:gd name="T11" fmla="*/ 6269887 h 86"/>
              <a:gd name="T12" fmla="*/ 3903802 w 85"/>
              <a:gd name="T13" fmla="*/ 4361564 h 86"/>
              <a:gd name="T14" fmla="*/ 3273928 w 85"/>
              <a:gd name="T15" fmla="*/ 0 h 86"/>
              <a:gd name="T16" fmla="*/ 6170285 w 85"/>
              <a:gd name="T17" fmla="*/ 3407587 h 86"/>
              <a:gd name="T18" fmla="*/ 9822137 w 85"/>
              <a:gd name="T19" fmla="*/ 1363035 h 86"/>
              <a:gd name="T20" fmla="*/ 7807249 w 85"/>
              <a:gd name="T21" fmla="*/ 5315541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6">
                <a:moveTo>
                  <a:pt x="62" y="39"/>
                </a:moveTo>
                <a:lnTo>
                  <a:pt x="84" y="64"/>
                </a:lnTo>
                <a:lnTo>
                  <a:pt x="53" y="57"/>
                </a:lnTo>
                <a:lnTo>
                  <a:pt x="36" y="85"/>
                </a:lnTo>
                <a:lnTo>
                  <a:pt x="32" y="53"/>
                </a:lnTo>
                <a:lnTo>
                  <a:pt x="0" y="46"/>
                </a:lnTo>
                <a:lnTo>
                  <a:pt x="31" y="32"/>
                </a:lnTo>
                <a:lnTo>
                  <a:pt x="26" y="0"/>
                </a:lnTo>
                <a:lnTo>
                  <a:pt x="49" y="25"/>
                </a:lnTo>
                <a:lnTo>
                  <a:pt x="78" y="10"/>
                </a:lnTo>
                <a:lnTo>
                  <a:pt x="62" y="3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9" name="Freeform 4005">
            <a:extLst>
              <a:ext uri="{FF2B5EF4-FFF2-40B4-BE49-F238E27FC236}">
                <a16:creationId xmlns:a16="http://schemas.microsoft.com/office/drawing/2014/main" id="{44166F86-7579-AE4D-9F59-E98289F4E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7288" y="3292475"/>
            <a:ext cx="31750" cy="30163"/>
          </a:xfrm>
          <a:custGeom>
            <a:avLst/>
            <a:gdLst>
              <a:gd name="T0" fmla="*/ 7087634 w 86"/>
              <a:gd name="T1" fmla="*/ 4059131 h 82"/>
              <a:gd name="T2" fmla="*/ 11585427 w 86"/>
              <a:gd name="T3" fmla="*/ 4059131 h 82"/>
              <a:gd name="T4" fmla="*/ 8177840 w 86"/>
              <a:gd name="T5" fmla="*/ 6765340 h 82"/>
              <a:gd name="T6" fmla="*/ 9404645 w 86"/>
              <a:gd name="T7" fmla="*/ 10959836 h 82"/>
              <a:gd name="T8" fmla="*/ 5724599 w 86"/>
              <a:gd name="T9" fmla="*/ 8388992 h 82"/>
              <a:gd name="T10" fmla="*/ 2317012 w 86"/>
              <a:gd name="T11" fmla="*/ 10959836 h 82"/>
              <a:gd name="T12" fmla="*/ 3543817 w 86"/>
              <a:gd name="T13" fmla="*/ 6765340 h 82"/>
              <a:gd name="T14" fmla="*/ 0 w 86"/>
              <a:gd name="T15" fmla="*/ 4059131 h 82"/>
              <a:gd name="T16" fmla="*/ 4361564 w 86"/>
              <a:gd name="T17" fmla="*/ 4059131 h 82"/>
              <a:gd name="T18" fmla="*/ 5724599 w 86"/>
              <a:gd name="T19" fmla="*/ 0 h 82"/>
              <a:gd name="T20" fmla="*/ 7087634 w 86"/>
              <a:gd name="T21" fmla="*/ 4059131 h 8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6" h="82">
                <a:moveTo>
                  <a:pt x="52" y="30"/>
                </a:moveTo>
                <a:lnTo>
                  <a:pt x="85" y="30"/>
                </a:lnTo>
                <a:lnTo>
                  <a:pt x="60" y="50"/>
                </a:lnTo>
                <a:lnTo>
                  <a:pt x="69" y="81"/>
                </a:lnTo>
                <a:lnTo>
                  <a:pt x="42" y="62"/>
                </a:lnTo>
                <a:lnTo>
                  <a:pt x="17" y="81"/>
                </a:lnTo>
                <a:lnTo>
                  <a:pt x="26" y="50"/>
                </a:lnTo>
                <a:lnTo>
                  <a:pt x="0" y="30"/>
                </a:lnTo>
                <a:lnTo>
                  <a:pt x="32" y="30"/>
                </a:lnTo>
                <a:lnTo>
                  <a:pt x="42" y="0"/>
                </a:lnTo>
                <a:lnTo>
                  <a:pt x="52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0" name="Freeform 4006">
            <a:extLst>
              <a:ext uri="{FF2B5EF4-FFF2-40B4-BE49-F238E27FC236}">
                <a16:creationId xmlns:a16="http://schemas.microsoft.com/office/drawing/2014/main" id="{98CBC1D6-ABF3-D04D-8828-823C2B52A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3305175"/>
            <a:ext cx="30162" cy="31750"/>
          </a:xfrm>
          <a:custGeom>
            <a:avLst/>
            <a:gdLst>
              <a:gd name="T0" fmla="*/ 6799579 w 85"/>
              <a:gd name="T1" fmla="*/ 4497794 h 86"/>
              <a:gd name="T2" fmla="*/ 10576926 w 85"/>
              <a:gd name="T3" fmla="*/ 6269887 h 86"/>
              <a:gd name="T4" fmla="*/ 6547638 w 85"/>
              <a:gd name="T5" fmla="*/ 7360093 h 86"/>
              <a:gd name="T6" fmla="*/ 6170081 w 85"/>
              <a:gd name="T7" fmla="*/ 11585427 h 86"/>
              <a:gd name="T8" fmla="*/ 4029288 w 85"/>
              <a:gd name="T9" fmla="*/ 7905381 h 86"/>
              <a:gd name="T10" fmla="*/ 0 w 85"/>
              <a:gd name="T11" fmla="*/ 8859358 h 86"/>
              <a:gd name="T12" fmla="*/ 2770291 w 85"/>
              <a:gd name="T13" fmla="*/ 5179311 h 86"/>
              <a:gd name="T14" fmla="*/ 755469 w 85"/>
              <a:gd name="T15" fmla="*/ 1499265 h 86"/>
              <a:gd name="T16" fmla="*/ 4407200 w 85"/>
              <a:gd name="T17" fmla="*/ 3407587 h 86"/>
              <a:gd name="T18" fmla="*/ 7177137 w 85"/>
              <a:gd name="T19" fmla="*/ 0 h 86"/>
              <a:gd name="T20" fmla="*/ 6799579 w 85"/>
              <a:gd name="T21" fmla="*/ 4497794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6">
                <a:moveTo>
                  <a:pt x="54" y="33"/>
                </a:moveTo>
                <a:lnTo>
                  <a:pt x="84" y="46"/>
                </a:lnTo>
                <a:lnTo>
                  <a:pt x="52" y="54"/>
                </a:lnTo>
                <a:lnTo>
                  <a:pt x="49" y="85"/>
                </a:lnTo>
                <a:lnTo>
                  <a:pt x="32" y="58"/>
                </a:lnTo>
                <a:lnTo>
                  <a:pt x="0" y="65"/>
                </a:lnTo>
                <a:lnTo>
                  <a:pt x="22" y="38"/>
                </a:lnTo>
                <a:lnTo>
                  <a:pt x="6" y="11"/>
                </a:lnTo>
                <a:lnTo>
                  <a:pt x="35" y="25"/>
                </a:lnTo>
                <a:lnTo>
                  <a:pt x="57" y="0"/>
                </a:lnTo>
                <a:lnTo>
                  <a:pt x="54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1" name="Freeform 4007">
            <a:extLst>
              <a:ext uri="{FF2B5EF4-FFF2-40B4-BE49-F238E27FC236}">
                <a16:creationId xmlns:a16="http://schemas.microsoft.com/office/drawing/2014/main" id="{F935A42F-2FA5-1B4D-9562-1BE2E71AC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8550" y="3305175"/>
            <a:ext cx="30163" cy="31750"/>
          </a:xfrm>
          <a:custGeom>
            <a:avLst/>
            <a:gdLst>
              <a:gd name="T0" fmla="*/ 7681274 w 85"/>
              <a:gd name="T1" fmla="*/ 5179311 h 86"/>
              <a:gd name="T2" fmla="*/ 10577632 w 85"/>
              <a:gd name="T3" fmla="*/ 8859358 h 86"/>
              <a:gd name="T4" fmla="*/ 6422235 w 85"/>
              <a:gd name="T5" fmla="*/ 7905381 h 86"/>
              <a:gd name="T6" fmla="*/ 4281372 w 85"/>
              <a:gd name="T7" fmla="*/ 11585427 h 86"/>
              <a:gd name="T8" fmla="*/ 3903802 w 85"/>
              <a:gd name="T9" fmla="*/ 7360093 h 86"/>
              <a:gd name="T10" fmla="*/ 0 w 85"/>
              <a:gd name="T11" fmla="*/ 6269887 h 86"/>
              <a:gd name="T12" fmla="*/ 3651852 w 85"/>
              <a:gd name="T13" fmla="*/ 4497794 h 86"/>
              <a:gd name="T14" fmla="*/ 3273928 w 85"/>
              <a:gd name="T15" fmla="*/ 0 h 86"/>
              <a:gd name="T16" fmla="*/ 6044310 w 85"/>
              <a:gd name="T17" fmla="*/ 3407587 h 86"/>
              <a:gd name="T18" fmla="*/ 9822137 w 85"/>
              <a:gd name="T19" fmla="*/ 1499265 h 86"/>
              <a:gd name="T20" fmla="*/ 7681274 w 85"/>
              <a:gd name="T21" fmla="*/ 5179311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6">
                <a:moveTo>
                  <a:pt x="61" y="38"/>
                </a:moveTo>
                <a:lnTo>
                  <a:pt x="84" y="65"/>
                </a:lnTo>
                <a:lnTo>
                  <a:pt x="51" y="58"/>
                </a:lnTo>
                <a:lnTo>
                  <a:pt x="34" y="85"/>
                </a:lnTo>
                <a:lnTo>
                  <a:pt x="31" y="54"/>
                </a:lnTo>
                <a:lnTo>
                  <a:pt x="0" y="46"/>
                </a:lnTo>
                <a:lnTo>
                  <a:pt x="29" y="33"/>
                </a:lnTo>
                <a:lnTo>
                  <a:pt x="26" y="0"/>
                </a:lnTo>
                <a:lnTo>
                  <a:pt x="48" y="25"/>
                </a:lnTo>
                <a:lnTo>
                  <a:pt x="78" y="11"/>
                </a:lnTo>
                <a:lnTo>
                  <a:pt x="61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2" name="Freeform 4008">
            <a:extLst>
              <a:ext uri="{FF2B5EF4-FFF2-40B4-BE49-F238E27FC236}">
                <a16:creationId xmlns:a16="http://schemas.microsoft.com/office/drawing/2014/main" id="{8F8736D5-465B-684E-A2F6-DB2A82F41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1563" y="3292475"/>
            <a:ext cx="31750" cy="30163"/>
          </a:xfrm>
          <a:custGeom>
            <a:avLst/>
            <a:gdLst>
              <a:gd name="T0" fmla="*/ 7857943 w 87"/>
              <a:gd name="T1" fmla="*/ 6765340 h 82"/>
              <a:gd name="T2" fmla="*/ 9189618 w 87"/>
              <a:gd name="T3" fmla="*/ 10959836 h 82"/>
              <a:gd name="T4" fmla="*/ 5593839 w 87"/>
              <a:gd name="T5" fmla="*/ 8388992 h 82"/>
              <a:gd name="T6" fmla="*/ 2264103 w 87"/>
              <a:gd name="T7" fmla="*/ 10959836 h 82"/>
              <a:gd name="T8" fmla="*/ 3462940 w 87"/>
              <a:gd name="T9" fmla="*/ 6765340 h 82"/>
              <a:gd name="T10" fmla="*/ 0 w 87"/>
              <a:gd name="T11" fmla="*/ 4059131 h 82"/>
              <a:gd name="T12" fmla="*/ 4395003 w 87"/>
              <a:gd name="T13" fmla="*/ 4059131 h 82"/>
              <a:gd name="T14" fmla="*/ 5593839 w 87"/>
              <a:gd name="T15" fmla="*/ 0 h 82"/>
              <a:gd name="T16" fmla="*/ 6925514 w 87"/>
              <a:gd name="T17" fmla="*/ 4059131 h 82"/>
              <a:gd name="T18" fmla="*/ 11453721 w 87"/>
              <a:gd name="T19" fmla="*/ 4059131 h 82"/>
              <a:gd name="T20" fmla="*/ 7857943 w 87"/>
              <a:gd name="T21" fmla="*/ 6765340 h 8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2">
                <a:moveTo>
                  <a:pt x="59" y="50"/>
                </a:moveTo>
                <a:lnTo>
                  <a:pt x="69" y="81"/>
                </a:lnTo>
                <a:lnTo>
                  <a:pt x="42" y="62"/>
                </a:lnTo>
                <a:lnTo>
                  <a:pt x="17" y="81"/>
                </a:lnTo>
                <a:lnTo>
                  <a:pt x="26" y="50"/>
                </a:lnTo>
                <a:lnTo>
                  <a:pt x="0" y="30"/>
                </a:lnTo>
                <a:lnTo>
                  <a:pt x="33" y="30"/>
                </a:lnTo>
                <a:lnTo>
                  <a:pt x="42" y="0"/>
                </a:lnTo>
                <a:lnTo>
                  <a:pt x="52" y="30"/>
                </a:lnTo>
                <a:lnTo>
                  <a:pt x="86" y="30"/>
                </a:lnTo>
                <a:lnTo>
                  <a:pt x="59" y="5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3" name="Freeform 4009">
            <a:extLst>
              <a:ext uri="{FF2B5EF4-FFF2-40B4-BE49-F238E27FC236}">
                <a16:creationId xmlns:a16="http://schemas.microsoft.com/office/drawing/2014/main" id="{D2477A5B-8495-FD4F-AC6E-759613526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3270250"/>
            <a:ext cx="30162" cy="31750"/>
          </a:xfrm>
          <a:custGeom>
            <a:avLst/>
            <a:gdLst>
              <a:gd name="T0" fmla="*/ 6547638 w 85"/>
              <a:gd name="T1" fmla="*/ 7223863 h 86"/>
              <a:gd name="T2" fmla="*/ 6170081 w 85"/>
              <a:gd name="T3" fmla="*/ 11585427 h 86"/>
              <a:gd name="T4" fmla="*/ 4029288 w 85"/>
              <a:gd name="T5" fmla="*/ 7769151 h 86"/>
              <a:gd name="T6" fmla="*/ 0 w 85"/>
              <a:gd name="T7" fmla="*/ 8723128 h 86"/>
              <a:gd name="T8" fmla="*/ 2770291 w 85"/>
              <a:gd name="T9" fmla="*/ 5315541 h 86"/>
              <a:gd name="T10" fmla="*/ 629499 w 85"/>
              <a:gd name="T11" fmla="*/ 1363035 h 86"/>
              <a:gd name="T12" fmla="*/ 4532816 w 85"/>
              <a:gd name="T13" fmla="*/ 3407587 h 86"/>
              <a:gd name="T14" fmla="*/ 7177137 w 85"/>
              <a:gd name="T15" fmla="*/ 0 h 86"/>
              <a:gd name="T16" fmla="*/ 6799579 w 85"/>
              <a:gd name="T17" fmla="*/ 4361564 h 86"/>
              <a:gd name="T18" fmla="*/ 10576926 w 85"/>
              <a:gd name="T19" fmla="*/ 6269887 h 86"/>
              <a:gd name="T20" fmla="*/ 6547638 w 85"/>
              <a:gd name="T21" fmla="*/ 7223863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6">
                <a:moveTo>
                  <a:pt x="52" y="53"/>
                </a:moveTo>
                <a:lnTo>
                  <a:pt x="49" y="85"/>
                </a:lnTo>
                <a:lnTo>
                  <a:pt x="32" y="57"/>
                </a:lnTo>
                <a:lnTo>
                  <a:pt x="0" y="64"/>
                </a:lnTo>
                <a:lnTo>
                  <a:pt x="22" y="39"/>
                </a:lnTo>
                <a:lnTo>
                  <a:pt x="5" y="10"/>
                </a:lnTo>
                <a:lnTo>
                  <a:pt x="36" y="25"/>
                </a:lnTo>
                <a:lnTo>
                  <a:pt x="57" y="0"/>
                </a:lnTo>
                <a:lnTo>
                  <a:pt x="54" y="32"/>
                </a:lnTo>
                <a:lnTo>
                  <a:pt x="84" y="46"/>
                </a:lnTo>
                <a:lnTo>
                  <a:pt x="52" y="5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4" name="Freeform 4010">
            <a:extLst>
              <a:ext uri="{FF2B5EF4-FFF2-40B4-BE49-F238E27FC236}">
                <a16:creationId xmlns:a16="http://schemas.microsoft.com/office/drawing/2014/main" id="{F0FD0377-81F9-5C46-B225-4240EB873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3241675"/>
            <a:ext cx="30163" cy="31750"/>
          </a:xfrm>
          <a:custGeom>
            <a:avLst/>
            <a:gdLst>
              <a:gd name="T0" fmla="*/ 4512959 w 84"/>
              <a:gd name="T1" fmla="*/ 11585427 h 86"/>
              <a:gd name="T2" fmla="*/ 3997316 w 84"/>
              <a:gd name="T3" fmla="*/ 7223863 h 86"/>
              <a:gd name="T4" fmla="*/ 0 w 84"/>
              <a:gd name="T5" fmla="*/ 6269887 h 86"/>
              <a:gd name="T6" fmla="*/ 3610224 w 84"/>
              <a:gd name="T7" fmla="*/ 4497794 h 86"/>
              <a:gd name="T8" fmla="*/ 3352402 w 84"/>
              <a:gd name="T9" fmla="*/ 0 h 86"/>
              <a:gd name="T10" fmla="*/ 6060249 w 84"/>
              <a:gd name="T11" fmla="*/ 3270988 h 86"/>
              <a:gd name="T12" fmla="*/ 10186476 w 84"/>
              <a:gd name="T13" fmla="*/ 1635494 h 86"/>
              <a:gd name="T14" fmla="*/ 7865361 w 84"/>
              <a:gd name="T15" fmla="*/ 5451770 h 86"/>
              <a:gd name="T16" fmla="*/ 10702120 w 84"/>
              <a:gd name="T17" fmla="*/ 8859358 h 86"/>
              <a:gd name="T18" fmla="*/ 6446982 w 84"/>
              <a:gd name="T19" fmla="*/ 7905381 h 86"/>
              <a:gd name="T20" fmla="*/ 4512959 w 84"/>
              <a:gd name="T21" fmla="*/ 11585427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6">
                <a:moveTo>
                  <a:pt x="35" y="85"/>
                </a:moveTo>
                <a:lnTo>
                  <a:pt x="31" y="53"/>
                </a:lnTo>
                <a:lnTo>
                  <a:pt x="0" y="46"/>
                </a:lnTo>
                <a:lnTo>
                  <a:pt x="28" y="33"/>
                </a:lnTo>
                <a:lnTo>
                  <a:pt x="26" y="0"/>
                </a:lnTo>
                <a:lnTo>
                  <a:pt x="47" y="24"/>
                </a:lnTo>
                <a:lnTo>
                  <a:pt x="79" y="12"/>
                </a:lnTo>
                <a:lnTo>
                  <a:pt x="61" y="40"/>
                </a:lnTo>
                <a:lnTo>
                  <a:pt x="83" y="65"/>
                </a:lnTo>
                <a:lnTo>
                  <a:pt x="50" y="58"/>
                </a:lnTo>
                <a:lnTo>
                  <a:pt x="35" y="8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5" name="Freeform 4011">
            <a:extLst>
              <a:ext uri="{FF2B5EF4-FFF2-40B4-BE49-F238E27FC236}">
                <a16:creationId xmlns:a16="http://schemas.microsoft.com/office/drawing/2014/main" id="{C67B4061-AB9B-3D4D-BA7C-909B3E949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3208338"/>
            <a:ext cx="31750" cy="30162"/>
          </a:xfrm>
          <a:custGeom>
            <a:avLst/>
            <a:gdLst>
              <a:gd name="T0" fmla="*/ 3595779 w 87"/>
              <a:gd name="T1" fmla="*/ 6704582 h 84"/>
              <a:gd name="T2" fmla="*/ 0 w 87"/>
              <a:gd name="T3" fmla="*/ 4125731 h 84"/>
              <a:gd name="T4" fmla="*/ 4395003 w 87"/>
              <a:gd name="T5" fmla="*/ 4125731 h 84"/>
              <a:gd name="T6" fmla="*/ 5727043 w 87"/>
              <a:gd name="T7" fmla="*/ 0 h 84"/>
              <a:gd name="T8" fmla="*/ 7191922 w 87"/>
              <a:gd name="T9" fmla="*/ 4125731 h 84"/>
              <a:gd name="T10" fmla="*/ 11453721 w 87"/>
              <a:gd name="T11" fmla="*/ 4125731 h 84"/>
              <a:gd name="T12" fmla="*/ 7991147 w 87"/>
              <a:gd name="T13" fmla="*/ 6704582 h 84"/>
              <a:gd name="T14" fmla="*/ 9322822 w 87"/>
              <a:gd name="T15" fmla="*/ 10701406 h 84"/>
              <a:gd name="T16" fmla="*/ 5727043 w 87"/>
              <a:gd name="T17" fmla="*/ 8251821 h 84"/>
              <a:gd name="T18" fmla="*/ 2397307 w 87"/>
              <a:gd name="T19" fmla="*/ 10701406 h 84"/>
              <a:gd name="T20" fmla="*/ 3595779 w 87"/>
              <a:gd name="T21" fmla="*/ 6704582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4">
                <a:moveTo>
                  <a:pt x="27" y="52"/>
                </a:moveTo>
                <a:lnTo>
                  <a:pt x="0" y="32"/>
                </a:lnTo>
                <a:lnTo>
                  <a:pt x="33" y="32"/>
                </a:lnTo>
                <a:lnTo>
                  <a:pt x="43" y="0"/>
                </a:lnTo>
                <a:lnTo>
                  <a:pt x="54" y="32"/>
                </a:lnTo>
                <a:lnTo>
                  <a:pt x="86" y="32"/>
                </a:lnTo>
                <a:lnTo>
                  <a:pt x="60" y="52"/>
                </a:lnTo>
                <a:lnTo>
                  <a:pt x="70" y="83"/>
                </a:lnTo>
                <a:lnTo>
                  <a:pt x="43" y="64"/>
                </a:lnTo>
                <a:lnTo>
                  <a:pt x="18" y="83"/>
                </a:lnTo>
                <a:lnTo>
                  <a:pt x="27" y="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6" name="Freeform 4012">
            <a:extLst>
              <a:ext uri="{FF2B5EF4-FFF2-40B4-BE49-F238E27FC236}">
                <a16:creationId xmlns:a16="http://schemas.microsoft.com/office/drawing/2014/main" id="{3EBD3A9C-E3AC-7141-B4B8-15ACC7B59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3184525"/>
            <a:ext cx="30162" cy="31750"/>
          </a:xfrm>
          <a:custGeom>
            <a:avLst/>
            <a:gdLst>
              <a:gd name="T0" fmla="*/ 4029288 w 85"/>
              <a:gd name="T1" fmla="*/ 7591534 h 87"/>
              <a:gd name="T2" fmla="*/ 0 w 85"/>
              <a:gd name="T3" fmla="*/ 8523598 h 87"/>
              <a:gd name="T4" fmla="*/ 2895907 w 85"/>
              <a:gd name="T5" fmla="*/ 5460635 h 87"/>
              <a:gd name="T6" fmla="*/ 755469 w 85"/>
              <a:gd name="T7" fmla="*/ 1598083 h 87"/>
              <a:gd name="T8" fmla="*/ 4407200 w 85"/>
              <a:gd name="T9" fmla="*/ 3329736 h 87"/>
              <a:gd name="T10" fmla="*/ 7177137 w 85"/>
              <a:gd name="T11" fmla="*/ 0 h 87"/>
              <a:gd name="T12" fmla="*/ 6799579 w 85"/>
              <a:gd name="T13" fmla="*/ 4528207 h 87"/>
              <a:gd name="T14" fmla="*/ 10576926 w 85"/>
              <a:gd name="T15" fmla="*/ 6259494 h 87"/>
              <a:gd name="T16" fmla="*/ 6421667 w 85"/>
              <a:gd name="T17" fmla="*/ 7058718 h 87"/>
              <a:gd name="T18" fmla="*/ 6044110 w 85"/>
              <a:gd name="T19" fmla="*/ 11453721 h 87"/>
              <a:gd name="T20" fmla="*/ 4029288 w 85"/>
              <a:gd name="T21" fmla="*/ 7591534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7">
                <a:moveTo>
                  <a:pt x="32" y="57"/>
                </a:moveTo>
                <a:lnTo>
                  <a:pt x="0" y="64"/>
                </a:lnTo>
                <a:lnTo>
                  <a:pt x="23" y="41"/>
                </a:lnTo>
                <a:lnTo>
                  <a:pt x="6" y="12"/>
                </a:lnTo>
                <a:lnTo>
                  <a:pt x="35" y="25"/>
                </a:lnTo>
                <a:lnTo>
                  <a:pt x="57" y="0"/>
                </a:lnTo>
                <a:lnTo>
                  <a:pt x="54" y="34"/>
                </a:lnTo>
                <a:lnTo>
                  <a:pt x="84" y="47"/>
                </a:lnTo>
                <a:lnTo>
                  <a:pt x="51" y="53"/>
                </a:lnTo>
                <a:lnTo>
                  <a:pt x="48" y="86"/>
                </a:lnTo>
                <a:lnTo>
                  <a:pt x="32" y="5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7" name="Freeform 4013">
            <a:extLst>
              <a:ext uri="{FF2B5EF4-FFF2-40B4-BE49-F238E27FC236}">
                <a16:creationId xmlns:a16="http://schemas.microsoft.com/office/drawing/2014/main" id="{86BFD08B-5A6C-F84F-807A-7EA9E7820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3167063"/>
            <a:ext cx="30162" cy="31750"/>
          </a:xfrm>
          <a:custGeom>
            <a:avLst/>
            <a:gdLst>
              <a:gd name="T0" fmla="*/ 3996824 w 84"/>
              <a:gd name="T1" fmla="*/ 6925514 h 87"/>
              <a:gd name="T2" fmla="*/ 0 w 84"/>
              <a:gd name="T3" fmla="*/ 5993086 h 87"/>
              <a:gd name="T4" fmla="*/ 3610104 w 84"/>
              <a:gd name="T5" fmla="*/ 4395003 h 87"/>
              <a:gd name="T6" fmla="*/ 3223384 w 84"/>
              <a:gd name="T7" fmla="*/ 0 h 87"/>
              <a:gd name="T8" fmla="*/ 6059689 w 84"/>
              <a:gd name="T9" fmla="*/ 3196532 h 87"/>
              <a:gd name="T10" fmla="*/ 9927966 w 84"/>
              <a:gd name="T11" fmla="*/ 1464879 h 87"/>
              <a:gd name="T12" fmla="*/ 7864742 w 84"/>
              <a:gd name="T13" fmla="*/ 5194227 h 87"/>
              <a:gd name="T14" fmla="*/ 10701406 w 84"/>
              <a:gd name="T15" fmla="*/ 8257190 h 87"/>
              <a:gd name="T16" fmla="*/ 6575675 w 84"/>
              <a:gd name="T17" fmla="*/ 7458330 h 87"/>
              <a:gd name="T18" fmla="*/ 4512810 w 84"/>
              <a:gd name="T19" fmla="*/ 11453721 h 87"/>
              <a:gd name="T20" fmla="*/ 3996824 w 84"/>
              <a:gd name="T21" fmla="*/ 6925514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7">
                <a:moveTo>
                  <a:pt x="31" y="52"/>
                </a:moveTo>
                <a:lnTo>
                  <a:pt x="0" y="45"/>
                </a:lnTo>
                <a:lnTo>
                  <a:pt x="28" y="33"/>
                </a:lnTo>
                <a:lnTo>
                  <a:pt x="25" y="0"/>
                </a:lnTo>
                <a:lnTo>
                  <a:pt x="47" y="24"/>
                </a:lnTo>
                <a:lnTo>
                  <a:pt x="77" y="11"/>
                </a:lnTo>
                <a:lnTo>
                  <a:pt x="61" y="39"/>
                </a:lnTo>
                <a:lnTo>
                  <a:pt x="83" y="62"/>
                </a:lnTo>
                <a:lnTo>
                  <a:pt x="51" y="56"/>
                </a:lnTo>
                <a:lnTo>
                  <a:pt x="35" y="86"/>
                </a:lnTo>
                <a:lnTo>
                  <a:pt x="31" y="5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8" name="Freeform 4014">
            <a:extLst>
              <a:ext uri="{FF2B5EF4-FFF2-40B4-BE49-F238E27FC236}">
                <a16:creationId xmlns:a16="http://schemas.microsoft.com/office/drawing/2014/main" id="{20723731-EF7B-514F-8964-E62C95D0E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22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2F3C8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69" name="Freeform 4015">
            <a:extLst>
              <a:ext uri="{FF2B5EF4-FFF2-40B4-BE49-F238E27FC236}">
                <a16:creationId xmlns:a16="http://schemas.microsoft.com/office/drawing/2014/main" id="{4C8B4BFB-6A76-C04B-885C-012F14401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73413"/>
            <a:ext cx="431800" cy="152400"/>
          </a:xfrm>
          <a:custGeom>
            <a:avLst/>
            <a:gdLst>
              <a:gd name="T0" fmla="*/ 0 w 1200"/>
              <a:gd name="T1" fmla="*/ 36475121 h 423"/>
              <a:gd name="T2" fmla="*/ 155246493 w 1200"/>
              <a:gd name="T3" fmla="*/ 36475121 h 423"/>
              <a:gd name="T4" fmla="*/ 155246493 w 1200"/>
              <a:gd name="T5" fmla="*/ 54777532 h 423"/>
              <a:gd name="T6" fmla="*/ 0 w 1200"/>
              <a:gd name="T7" fmla="*/ 54777532 h 423"/>
              <a:gd name="T8" fmla="*/ 0 w 1200"/>
              <a:gd name="T9" fmla="*/ 36475121 h 423"/>
              <a:gd name="T10" fmla="*/ 0 w 1200"/>
              <a:gd name="T11" fmla="*/ 0 h 423"/>
              <a:gd name="T12" fmla="*/ 155246493 w 1200"/>
              <a:gd name="T13" fmla="*/ 0 h 423"/>
              <a:gd name="T14" fmla="*/ 155246493 w 1200"/>
              <a:gd name="T15" fmla="*/ 18172709 h 423"/>
              <a:gd name="T16" fmla="*/ 0 w 1200"/>
              <a:gd name="T17" fmla="*/ 18172709 h 423"/>
              <a:gd name="T18" fmla="*/ 0 w 1200"/>
              <a:gd name="T19" fmla="*/ 0 h 4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00" h="423">
                <a:moveTo>
                  <a:pt x="0" y="281"/>
                </a:moveTo>
                <a:lnTo>
                  <a:pt x="1199" y="281"/>
                </a:lnTo>
                <a:lnTo>
                  <a:pt x="1199" y="422"/>
                </a:lnTo>
                <a:lnTo>
                  <a:pt x="0" y="422"/>
                </a:lnTo>
                <a:lnTo>
                  <a:pt x="0" y="281"/>
                </a:lnTo>
                <a:close/>
                <a:moveTo>
                  <a:pt x="0" y="0"/>
                </a:moveTo>
                <a:lnTo>
                  <a:pt x="1199" y="0"/>
                </a:lnTo>
                <a:lnTo>
                  <a:pt x="1199" y="140"/>
                </a:lnTo>
                <a:lnTo>
                  <a:pt x="0" y="14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0" name="Freeform 4016">
            <a:extLst>
              <a:ext uri="{FF2B5EF4-FFF2-40B4-BE49-F238E27FC236}">
                <a16:creationId xmlns:a16="http://schemas.microsoft.com/office/drawing/2014/main" id="{1B0BFAE6-70CB-8145-A3DB-1752D7D3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122613"/>
            <a:ext cx="217487" cy="252412"/>
          </a:xfrm>
          <a:custGeom>
            <a:avLst/>
            <a:gdLst>
              <a:gd name="T0" fmla="*/ 0 w 605"/>
              <a:gd name="T1" fmla="*/ 0 h 700"/>
              <a:gd name="T2" fmla="*/ 78053748 w 605"/>
              <a:gd name="T3" fmla="*/ 45508441 h 700"/>
              <a:gd name="T4" fmla="*/ 0 w 605"/>
              <a:gd name="T5" fmla="*/ 90886710 h 700"/>
              <a:gd name="T6" fmla="*/ 0 w 605"/>
              <a:gd name="T7" fmla="*/ 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5" h="700">
                <a:moveTo>
                  <a:pt x="0" y="0"/>
                </a:moveTo>
                <a:lnTo>
                  <a:pt x="604" y="350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1" name="Freeform 4017">
            <a:extLst>
              <a:ext uri="{FF2B5EF4-FFF2-40B4-BE49-F238E27FC236}">
                <a16:creationId xmlns:a16="http://schemas.microsoft.com/office/drawing/2014/main" id="{F426F701-BC2B-4F42-8219-AEF6DC206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7863" y="3206750"/>
            <a:ext cx="20637" cy="46038"/>
          </a:xfrm>
          <a:custGeom>
            <a:avLst/>
            <a:gdLst>
              <a:gd name="T0" fmla="*/ 4889126 w 56"/>
              <a:gd name="T1" fmla="*/ 0 h 130"/>
              <a:gd name="T2" fmla="*/ 7469120 w 56"/>
              <a:gd name="T3" fmla="*/ 16178461 h 130"/>
              <a:gd name="T4" fmla="*/ 0 w 56"/>
              <a:gd name="T5" fmla="*/ 13920829 h 130"/>
              <a:gd name="T6" fmla="*/ 4889126 w 56"/>
              <a:gd name="T7" fmla="*/ 0 h 1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" h="130">
                <a:moveTo>
                  <a:pt x="36" y="0"/>
                </a:moveTo>
                <a:lnTo>
                  <a:pt x="55" y="129"/>
                </a:lnTo>
                <a:lnTo>
                  <a:pt x="0" y="111"/>
                </a:lnTo>
                <a:lnTo>
                  <a:pt x="3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2" name="Freeform 4018">
            <a:extLst>
              <a:ext uri="{FF2B5EF4-FFF2-40B4-BE49-F238E27FC236}">
                <a16:creationId xmlns:a16="http://schemas.microsoft.com/office/drawing/2014/main" id="{5CD72714-766F-F046-AFE0-7C61ABD8A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25" y="3206750"/>
            <a:ext cx="20638" cy="46038"/>
          </a:xfrm>
          <a:custGeom>
            <a:avLst/>
            <a:gdLst>
              <a:gd name="T0" fmla="*/ 3123709 w 56"/>
              <a:gd name="T1" fmla="*/ 0 h 130"/>
              <a:gd name="T2" fmla="*/ 7469850 w 56"/>
              <a:gd name="T3" fmla="*/ 13920829 h 130"/>
              <a:gd name="T4" fmla="*/ 0 w 56"/>
              <a:gd name="T5" fmla="*/ 16178461 h 130"/>
              <a:gd name="T6" fmla="*/ 3123709 w 56"/>
              <a:gd name="T7" fmla="*/ 0 h 1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" h="130">
                <a:moveTo>
                  <a:pt x="23" y="0"/>
                </a:moveTo>
                <a:lnTo>
                  <a:pt x="55" y="111"/>
                </a:lnTo>
                <a:lnTo>
                  <a:pt x="0" y="129"/>
                </a:lnTo>
                <a:lnTo>
                  <a:pt x="2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3" name="Freeform 4019">
            <a:extLst>
              <a:ext uri="{FF2B5EF4-FFF2-40B4-BE49-F238E27FC236}">
                <a16:creationId xmlns:a16="http://schemas.microsoft.com/office/drawing/2014/main" id="{E9064E46-3A48-3041-8804-AD26B7B8E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3235325"/>
            <a:ext cx="42862" cy="20638"/>
          </a:xfrm>
          <a:custGeom>
            <a:avLst/>
            <a:gdLst>
              <a:gd name="T0" fmla="*/ 15182078 w 120"/>
              <a:gd name="T1" fmla="*/ 0 h 59"/>
              <a:gd name="T2" fmla="*/ 0 w 120"/>
              <a:gd name="T3" fmla="*/ 7096674 h 59"/>
              <a:gd name="T4" fmla="*/ 0 w 120"/>
              <a:gd name="T5" fmla="*/ 0 h 59"/>
              <a:gd name="T6" fmla="*/ 15182078 w 120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59">
                <a:moveTo>
                  <a:pt x="119" y="0"/>
                </a:moveTo>
                <a:lnTo>
                  <a:pt x="0" y="58"/>
                </a:lnTo>
                <a:lnTo>
                  <a:pt x="0" y="0"/>
                </a:lnTo>
                <a:lnTo>
                  <a:pt x="11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4" name="Freeform 4020">
            <a:extLst>
              <a:ext uri="{FF2B5EF4-FFF2-40B4-BE49-F238E27FC236}">
                <a16:creationId xmlns:a16="http://schemas.microsoft.com/office/drawing/2014/main" id="{69BCE655-2372-7446-95DA-1EBBE7AF0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235325"/>
            <a:ext cx="46037" cy="25400"/>
          </a:xfrm>
          <a:custGeom>
            <a:avLst/>
            <a:gdLst>
              <a:gd name="T0" fmla="*/ 16177756 w 130"/>
              <a:gd name="T1" fmla="*/ 0 h 69"/>
              <a:gd name="T2" fmla="*/ 4138372 w 130"/>
              <a:gd name="T3" fmla="*/ 9214678 h 69"/>
              <a:gd name="T4" fmla="*/ 0 w 130"/>
              <a:gd name="T5" fmla="*/ 2981371 h 69"/>
              <a:gd name="T6" fmla="*/ 16177756 w 130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0" h="69">
                <a:moveTo>
                  <a:pt x="129" y="0"/>
                </a:moveTo>
                <a:lnTo>
                  <a:pt x="33" y="68"/>
                </a:lnTo>
                <a:lnTo>
                  <a:pt x="0" y="22"/>
                </a:lnTo>
                <a:lnTo>
                  <a:pt x="12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5" name="Freeform 4021">
            <a:extLst>
              <a:ext uri="{FF2B5EF4-FFF2-40B4-BE49-F238E27FC236}">
                <a16:creationId xmlns:a16="http://schemas.microsoft.com/office/drawing/2014/main" id="{CE3FCE7F-A72A-D94F-AD65-8A1E62749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235325"/>
            <a:ext cx="46038" cy="25400"/>
          </a:xfrm>
          <a:custGeom>
            <a:avLst/>
            <a:gdLst>
              <a:gd name="T0" fmla="*/ 0 w 130"/>
              <a:gd name="T1" fmla="*/ 0 h 69"/>
              <a:gd name="T2" fmla="*/ 16178461 w 130"/>
              <a:gd name="T3" fmla="*/ 2981371 h 69"/>
              <a:gd name="T4" fmla="*/ 11788915 w 130"/>
              <a:gd name="T5" fmla="*/ 9214678 h 69"/>
              <a:gd name="T6" fmla="*/ 0 w 130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0" h="69">
                <a:moveTo>
                  <a:pt x="0" y="0"/>
                </a:moveTo>
                <a:lnTo>
                  <a:pt x="129" y="22"/>
                </a:lnTo>
                <a:lnTo>
                  <a:pt x="94" y="6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6" name="Freeform 4022">
            <a:extLst>
              <a:ext uri="{FF2B5EF4-FFF2-40B4-BE49-F238E27FC236}">
                <a16:creationId xmlns:a16="http://schemas.microsoft.com/office/drawing/2014/main" id="{65586427-9898-F042-BAF8-07A09562A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235325"/>
            <a:ext cx="42863" cy="20638"/>
          </a:xfrm>
          <a:custGeom>
            <a:avLst/>
            <a:gdLst>
              <a:gd name="T0" fmla="*/ 0 w 118"/>
              <a:gd name="T1" fmla="*/ 0 h 59"/>
              <a:gd name="T2" fmla="*/ 15437945 w 118"/>
              <a:gd name="T3" fmla="*/ 0 h 59"/>
              <a:gd name="T4" fmla="*/ 15437945 w 118"/>
              <a:gd name="T5" fmla="*/ 7096674 h 59"/>
              <a:gd name="T6" fmla="*/ 0 w 118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8" h="59">
                <a:moveTo>
                  <a:pt x="0" y="0"/>
                </a:moveTo>
                <a:lnTo>
                  <a:pt x="117" y="0"/>
                </a:lnTo>
                <a:lnTo>
                  <a:pt x="117" y="5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7" name="Freeform 4023">
            <a:extLst>
              <a:ext uri="{FF2B5EF4-FFF2-40B4-BE49-F238E27FC236}">
                <a16:creationId xmlns:a16="http://schemas.microsoft.com/office/drawing/2014/main" id="{B94172E4-B0E3-6242-A9BE-40C051234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25" y="3243263"/>
            <a:ext cx="33338" cy="39687"/>
          </a:xfrm>
          <a:custGeom>
            <a:avLst/>
            <a:gdLst>
              <a:gd name="T0" fmla="*/ 11822443 w 93"/>
              <a:gd name="T1" fmla="*/ 14061712 h 111"/>
              <a:gd name="T2" fmla="*/ 0 w 93"/>
              <a:gd name="T3" fmla="*/ 2173131 h 111"/>
              <a:gd name="T4" fmla="*/ 6939323 w 93"/>
              <a:gd name="T5" fmla="*/ 0 h 111"/>
              <a:gd name="T6" fmla="*/ 11822443 w 93"/>
              <a:gd name="T7" fmla="*/ 14061712 h 1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111">
                <a:moveTo>
                  <a:pt x="92" y="110"/>
                </a:moveTo>
                <a:lnTo>
                  <a:pt x="0" y="17"/>
                </a:lnTo>
                <a:lnTo>
                  <a:pt x="54" y="0"/>
                </a:lnTo>
                <a:lnTo>
                  <a:pt x="92" y="1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8" name="Freeform 4024">
            <a:extLst>
              <a:ext uri="{FF2B5EF4-FFF2-40B4-BE49-F238E27FC236}">
                <a16:creationId xmlns:a16="http://schemas.microsoft.com/office/drawing/2014/main" id="{A64A4598-314E-224E-83BF-F65439F11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3240088"/>
            <a:ext cx="34925" cy="42862"/>
          </a:xfrm>
          <a:custGeom>
            <a:avLst/>
            <a:gdLst>
              <a:gd name="T0" fmla="*/ 12704244 w 95"/>
              <a:gd name="T1" fmla="*/ 15568065 h 117"/>
              <a:gd name="T2" fmla="*/ 0 w 95"/>
              <a:gd name="T3" fmla="*/ 6307674 h 117"/>
              <a:gd name="T4" fmla="*/ 4460106 w 95"/>
              <a:gd name="T5" fmla="*/ 0 h 117"/>
              <a:gd name="T6" fmla="*/ 12704244 w 95"/>
              <a:gd name="T7" fmla="*/ 15568065 h 1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117">
                <a:moveTo>
                  <a:pt x="94" y="116"/>
                </a:moveTo>
                <a:lnTo>
                  <a:pt x="0" y="47"/>
                </a:lnTo>
                <a:lnTo>
                  <a:pt x="33" y="0"/>
                </a:lnTo>
                <a:lnTo>
                  <a:pt x="94" y="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79" name="Freeform 4025">
            <a:extLst>
              <a:ext uri="{FF2B5EF4-FFF2-40B4-BE49-F238E27FC236}">
                <a16:creationId xmlns:a16="http://schemas.microsoft.com/office/drawing/2014/main" id="{1512E817-40EA-4249-B965-4DCE05995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3240088"/>
            <a:ext cx="33338" cy="42862"/>
          </a:xfrm>
          <a:custGeom>
            <a:avLst/>
            <a:gdLst>
              <a:gd name="T0" fmla="*/ 0 w 94"/>
              <a:gd name="T1" fmla="*/ 15568065 h 117"/>
              <a:gd name="T2" fmla="*/ 7547156 w 94"/>
              <a:gd name="T3" fmla="*/ 0 h 117"/>
              <a:gd name="T4" fmla="*/ 11697737 w 94"/>
              <a:gd name="T5" fmla="*/ 6307674 h 117"/>
              <a:gd name="T6" fmla="*/ 0 w 94"/>
              <a:gd name="T7" fmla="*/ 15568065 h 1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117">
                <a:moveTo>
                  <a:pt x="0" y="116"/>
                </a:moveTo>
                <a:lnTo>
                  <a:pt x="60" y="0"/>
                </a:lnTo>
                <a:lnTo>
                  <a:pt x="93" y="47"/>
                </a:lnTo>
                <a:lnTo>
                  <a:pt x="0" y="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0" name="Freeform 4026">
            <a:extLst>
              <a:ext uri="{FF2B5EF4-FFF2-40B4-BE49-F238E27FC236}">
                <a16:creationId xmlns:a16="http://schemas.microsoft.com/office/drawing/2014/main" id="{CDAF86D4-EA74-CA41-9CB9-D541A0489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3243263"/>
            <a:ext cx="33338" cy="39687"/>
          </a:xfrm>
          <a:custGeom>
            <a:avLst/>
            <a:gdLst>
              <a:gd name="T0" fmla="*/ 0 w 91"/>
              <a:gd name="T1" fmla="*/ 14061712 h 111"/>
              <a:gd name="T2" fmla="*/ 4831812 w 91"/>
              <a:gd name="T3" fmla="*/ 0 h 111"/>
              <a:gd name="T4" fmla="*/ 12079347 w 91"/>
              <a:gd name="T5" fmla="*/ 2173131 h 111"/>
              <a:gd name="T6" fmla="*/ 0 w 91"/>
              <a:gd name="T7" fmla="*/ 14061712 h 1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" h="111">
                <a:moveTo>
                  <a:pt x="0" y="110"/>
                </a:moveTo>
                <a:lnTo>
                  <a:pt x="36" y="0"/>
                </a:lnTo>
                <a:lnTo>
                  <a:pt x="90" y="17"/>
                </a:lnTo>
                <a:lnTo>
                  <a:pt x="0" y="1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1" name="Freeform 4027">
            <a:extLst>
              <a:ext uri="{FF2B5EF4-FFF2-40B4-BE49-F238E27FC236}">
                <a16:creationId xmlns:a16="http://schemas.microsoft.com/office/drawing/2014/main" id="{5114CEC5-A819-4D4A-A6E3-8AEF84086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2" name="Freeform 4028">
            <a:extLst>
              <a:ext uri="{FF2B5EF4-FFF2-40B4-BE49-F238E27FC236}">
                <a16:creationId xmlns:a16="http://schemas.microsoft.com/office/drawing/2014/main" id="{1D844A7D-638E-D248-BCAA-47B2DB0CF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219075" cy="109537"/>
          </a:xfrm>
          <a:custGeom>
            <a:avLst/>
            <a:gdLst>
              <a:gd name="T0" fmla="*/ 0 w 607"/>
              <a:gd name="T1" fmla="*/ 0 h 304"/>
              <a:gd name="T2" fmla="*/ 78937017 w 607"/>
              <a:gd name="T3" fmla="*/ 0 h 304"/>
              <a:gd name="T4" fmla="*/ 78937017 w 607"/>
              <a:gd name="T5" fmla="*/ 39338556 h 304"/>
              <a:gd name="T6" fmla="*/ 39468509 w 607"/>
              <a:gd name="T7" fmla="*/ 39338556 h 304"/>
              <a:gd name="T8" fmla="*/ 0 w 607"/>
              <a:gd name="T9" fmla="*/ 39338556 h 304"/>
              <a:gd name="T10" fmla="*/ 0 w 607"/>
              <a:gd name="T11" fmla="*/ 0 h 3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7" h="304">
                <a:moveTo>
                  <a:pt x="0" y="0"/>
                </a:moveTo>
                <a:lnTo>
                  <a:pt x="606" y="0"/>
                </a:lnTo>
                <a:lnTo>
                  <a:pt x="606" y="303"/>
                </a:lnTo>
                <a:lnTo>
                  <a:pt x="303" y="303"/>
                </a:lnTo>
                <a:lnTo>
                  <a:pt x="0" y="303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3" name="Freeform 4029">
            <a:extLst>
              <a:ext uri="{FF2B5EF4-FFF2-40B4-BE49-F238E27FC236}">
                <a16:creationId xmlns:a16="http://schemas.microsoft.com/office/drawing/2014/main" id="{EC25E546-728E-B64D-B725-F77F415AA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219075" cy="109537"/>
          </a:xfrm>
          <a:custGeom>
            <a:avLst/>
            <a:gdLst>
              <a:gd name="T0" fmla="*/ 0 w 607"/>
              <a:gd name="T1" fmla="*/ 34794572 h 304"/>
              <a:gd name="T2" fmla="*/ 30610949 w 607"/>
              <a:gd name="T3" fmla="*/ 19734316 h 304"/>
              <a:gd name="T4" fmla="*/ 39598799 w 607"/>
              <a:gd name="T5" fmla="*/ 23888795 h 304"/>
              <a:gd name="T6" fmla="*/ 8857560 w 607"/>
              <a:gd name="T7" fmla="*/ 39338556 h 304"/>
              <a:gd name="T8" fmla="*/ 0 w 607"/>
              <a:gd name="T9" fmla="*/ 39338556 h 304"/>
              <a:gd name="T10" fmla="*/ 0 w 607"/>
              <a:gd name="T11" fmla="*/ 34794572 h 304"/>
              <a:gd name="T12" fmla="*/ 0 w 607"/>
              <a:gd name="T13" fmla="*/ 0 h 304"/>
              <a:gd name="T14" fmla="*/ 8857560 w 607"/>
              <a:gd name="T15" fmla="*/ 0 h 304"/>
              <a:gd name="T16" fmla="*/ 39598799 w 607"/>
              <a:gd name="T17" fmla="*/ 15320047 h 304"/>
              <a:gd name="T18" fmla="*/ 30610949 w 607"/>
              <a:gd name="T19" fmla="*/ 19734316 h 304"/>
              <a:gd name="T20" fmla="*/ 0 w 607"/>
              <a:gd name="T21" fmla="*/ 4543984 h 304"/>
              <a:gd name="T22" fmla="*/ 0 w 607"/>
              <a:gd name="T23" fmla="*/ 0 h 304"/>
              <a:gd name="T24" fmla="*/ 39598799 w 607"/>
              <a:gd name="T25" fmla="*/ 23888795 h 304"/>
              <a:gd name="T26" fmla="*/ 48195778 w 607"/>
              <a:gd name="T27" fmla="*/ 19734316 h 304"/>
              <a:gd name="T28" fmla="*/ 78937017 w 607"/>
              <a:gd name="T29" fmla="*/ 34924287 h 304"/>
              <a:gd name="T30" fmla="*/ 78937017 w 607"/>
              <a:gd name="T31" fmla="*/ 39338556 h 304"/>
              <a:gd name="T32" fmla="*/ 69949168 w 607"/>
              <a:gd name="T33" fmla="*/ 39338556 h 304"/>
              <a:gd name="T34" fmla="*/ 39598799 w 607"/>
              <a:gd name="T35" fmla="*/ 23888795 h 304"/>
              <a:gd name="T36" fmla="*/ 69949168 w 607"/>
              <a:gd name="T37" fmla="*/ 0 h 304"/>
              <a:gd name="T38" fmla="*/ 78937017 w 607"/>
              <a:gd name="T39" fmla="*/ 0 h 304"/>
              <a:gd name="T40" fmla="*/ 78937017 w 607"/>
              <a:gd name="T41" fmla="*/ 4543984 h 304"/>
              <a:gd name="T42" fmla="*/ 48195778 w 607"/>
              <a:gd name="T43" fmla="*/ 19734316 h 304"/>
              <a:gd name="T44" fmla="*/ 39598799 w 607"/>
              <a:gd name="T45" fmla="*/ 15320047 h 304"/>
              <a:gd name="T46" fmla="*/ 69949168 w 607"/>
              <a:gd name="T47" fmla="*/ 0 h 30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7" h="304">
                <a:moveTo>
                  <a:pt x="0" y="268"/>
                </a:moveTo>
                <a:lnTo>
                  <a:pt x="235" y="152"/>
                </a:lnTo>
                <a:lnTo>
                  <a:pt x="304" y="184"/>
                </a:lnTo>
                <a:lnTo>
                  <a:pt x="68" y="303"/>
                </a:lnTo>
                <a:lnTo>
                  <a:pt x="0" y="303"/>
                </a:lnTo>
                <a:lnTo>
                  <a:pt x="0" y="268"/>
                </a:lnTo>
                <a:close/>
                <a:moveTo>
                  <a:pt x="0" y="0"/>
                </a:moveTo>
                <a:lnTo>
                  <a:pt x="68" y="0"/>
                </a:lnTo>
                <a:lnTo>
                  <a:pt x="304" y="118"/>
                </a:lnTo>
                <a:lnTo>
                  <a:pt x="235" y="152"/>
                </a:lnTo>
                <a:lnTo>
                  <a:pt x="0" y="35"/>
                </a:lnTo>
                <a:lnTo>
                  <a:pt x="0" y="0"/>
                </a:lnTo>
                <a:close/>
                <a:moveTo>
                  <a:pt x="304" y="184"/>
                </a:moveTo>
                <a:lnTo>
                  <a:pt x="370" y="152"/>
                </a:lnTo>
                <a:lnTo>
                  <a:pt x="606" y="269"/>
                </a:lnTo>
                <a:lnTo>
                  <a:pt x="606" y="303"/>
                </a:lnTo>
                <a:lnTo>
                  <a:pt x="537" y="303"/>
                </a:lnTo>
                <a:lnTo>
                  <a:pt x="304" y="184"/>
                </a:lnTo>
                <a:close/>
                <a:moveTo>
                  <a:pt x="537" y="0"/>
                </a:moveTo>
                <a:lnTo>
                  <a:pt x="606" y="0"/>
                </a:lnTo>
                <a:lnTo>
                  <a:pt x="606" y="35"/>
                </a:lnTo>
                <a:lnTo>
                  <a:pt x="370" y="152"/>
                </a:lnTo>
                <a:lnTo>
                  <a:pt x="304" y="118"/>
                </a:lnTo>
                <a:lnTo>
                  <a:pt x="53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4" name="Freeform 4030">
            <a:extLst>
              <a:ext uri="{FF2B5EF4-FFF2-40B4-BE49-F238E27FC236}">
                <a16:creationId xmlns:a16="http://schemas.microsoft.com/office/drawing/2014/main" id="{2E93B775-E026-3B4C-A6DC-46B236217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219075" cy="109537"/>
          </a:xfrm>
          <a:custGeom>
            <a:avLst/>
            <a:gdLst>
              <a:gd name="T0" fmla="*/ 0 w 607"/>
              <a:gd name="T1" fmla="*/ 13112732 h 304"/>
              <a:gd name="T2" fmla="*/ 32955449 w 607"/>
              <a:gd name="T3" fmla="*/ 13112732 h 304"/>
              <a:gd name="T4" fmla="*/ 32955449 w 607"/>
              <a:gd name="T5" fmla="*/ 0 h 304"/>
              <a:gd name="T6" fmla="*/ 45981569 w 607"/>
              <a:gd name="T7" fmla="*/ 0 h 304"/>
              <a:gd name="T8" fmla="*/ 45981569 w 607"/>
              <a:gd name="T9" fmla="*/ 13112732 h 304"/>
              <a:gd name="T10" fmla="*/ 78937017 w 607"/>
              <a:gd name="T11" fmla="*/ 13112732 h 304"/>
              <a:gd name="T12" fmla="*/ 78937017 w 607"/>
              <a:gd name="T13" fmla="*/ 26355539 h 304"/>
              <a:gd name="T14" fmla="*/ 45981569 w 607"/>
              <a:gd name="T15" fmla="*/ 26355539 h 304"/>
              <a:gd name="T16" fmla="*/ 45981569 w 607"/>
              <a:gd name="T17" fmla="*/ 39338556 h 304"/>
              <a:gd name="T18" fmla="*/ 32955449 w 607"/>
              <a:gd name="T19" fmla="*/ 39338556 h 304"/>
              <a:gd name="T20" fmla="*/ 32955449 w 607"/>
              <a:gd name="T21" fmla="*/ 26355539 h 304"/>
              <a:gd name="T22" fmla="*/ 0 w 607"/>
              <a:gd name="T23" fmla="*/ 26355539 h 304"/>
              <a:gd name="T24" fmla="*/ 0 w 607"/>
              <a:gd name="T25" fmla="*/ 13112732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7" h="304">
                <a:moveTo>
                  <a:pt x="0" y="101"/>
                </a:moveTo>
                <a:lnTo>
                  <a:pt x="253" y="101"/>
                </a:lnTo>
                <a:lnTo>
                  <a:pt x="253" y="0"/>
                </a:lnTo>
                <a:lnTo>
                  <a:pt x="353" y="0"/>
                </a:lnTo>
                <a:lnTo>
                  <a:pt x="353" y="101"/>
                </a:lnTo>
                <a:lnTo>
                  <a:pt x="606" y="101"/>
                </a:lnTo>
                <a:lnTo>
                  <a:pt x="606" y="203"/>
                </a:lnTo>
                <a:lnTo>
                  <a:pt x="353" y="203"/>
                </a:lnTo>
                <a:lnTo>
                  <a:pt x="353" y="303"/>
                </a:lnTo>
                <a:lnTo>
                  <a:pt x="253" y="303"/>
                </a:lnTo>
                <a:lnTo>
                  <a:pt x="253" y="203"/>
                </a:lnTo>
                <a:lnTo>
                  <a:pt x="0" y="203"/>
                </a:lnTo>
                <a:lnTo>
                  <a:pt x="0" y="1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5" name="Freeform 4031">
            <a:extLst>
              <a:ext uri="{FF2B5EF4-FFF2-40B4-BE49-F238E27FC236}">
                <a16:creationId xmlns:a16="http://schemas.microsoft.com/office/drawing/2014/main" id="{38B89179-F7D1-F44E-B5A0-74850315D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219075" cy="109537"/>
          </a:xfrm>
          <a:custGeom>
            <a:avLst/>
            <a:gdLst>
              <a:gd name="T0" fmla="*/ 0 w 607"/>
              <a:gd name="T1" fmla="*/ 15709552 h 304"/>
              <a:gd name="T2" fmla="*/ 35430599 w 607"/>
              <a:gd name="T3" fmla="*/ 15709552 h 304"/>
              <a:gd name="T4" fmla="*/ 35430599 w 607"/>
              <a:gd name="T5" fmla="*/ 0 h 304"/>
              <a:gd name="T6" fmla="*/ 43376128 w 607"/>
              <a:gd name="T7" fmla="*/ 0 h 304"/>
              <a:gd name="T8" fmla="*/ 43376128 w 607"/>
              <a:gd name="T9" fmla="*/ 15709552 h 304"/>
              <a:gd name="T10" fmla="*/ 78937017 w 607"/>
              <a:gd name="T11" fmla="*/ 15709552 h 304"/>
              <a:gd name="T12" fmla="*/ 78937017 w 607"/>
              <a:gd name="T13" fmla="*/ 23629005 h 304"/>
              <a:gd name="T14" fmla="*/ 43376128 w 607"/>
              <a:gd name="T15" fmla="*/ 23629005 h 304"/>
              <a:gd name="T16" fmla="*/ 43376128 w 607"/>
              <a:gd name="T17" fmla="*/ 39338556 h 304"/>
              <a:gd name="T18" fmla="*/ 35430599 w 607"/>
              <a:gd name="T19" fmla="*/ 39338556 h 304"/>
              <a:gd name="T20" fmla="*/ 35430599 w 607"/>
              <a:gd name="T21" fmla="*/ 23629005 h 304"/>
              <a:gd name="T22" fmla="*/ 0 w 607"/>
              <a:gd name="T23" fmla="*/ 23629005 h 304"/>
              <a:gd name="T24" fmla="*/ 0 w 607"/>
              <a:gd name="T25" fmla="*/ 15709552 h 3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7" h="304">
                <a:moveTo>
                  <a:pt x="0" y="121"/>
                </a:moveTo>
                <a:lnTo>
                  <a:pt x="272" y="121"/>
                </a:lnTo>
                <a:lnTo>
                  <a:pt x="272" y="0"/>
                </a:lnTo>
                <a:lnTo>
                  <a:pt x="333" y="0"/>
                </a:lnTo>
                <a:lnTo>
                  <a:pt x="333" y="121"/>
                </a:lnTo>
                <a:lnTo>
                  <a:pt x="606" y="121"/>
                </a:lnTo>
                <a:lnTo>
                  <a:pt x="606" y="182"/>
                </a:lnTo>
                <a:lnTo>
                  <a:pt x="333" y="182"/>
                </a:lnTo>
                <a:lnTo>
                  <a:pt x="333" y="303"/>
                </a:lnTo>
                <a:lnTo>
                  <a:pt x="272" y="303"/>
                </a:lnTo>
                <a:lnTo>
                  <a:pt x="272" y="182"/>
                </a:lnTo>
                <a:lnTo>
                  <a:pt x="0" y="182"/>
                </a:lnTo>
                <a:lnTo>
                  <a:pt x="0" y="12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6" name="Freeform 4032">
            <a:extLst>
              <a:ext uri="{FF2B5EF4-FFF2-40B4-BE49-F238E27FC236}">
                <a16:creationId xmlns:a16="http://schemas.microsoft.com/office/drawing/2014/main" id="{30478CC7-47D5-AF42-8573-071A629E9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122613"/>
            <a:ext cx="219075" cy="109537"/>
          </a:xfrm>
          <a:custGeom>
            <a:avLst/>
            <a:gdLst>
              <a:gd name="T0" fmla="*/ 0 w 607"/>
              <a:gd name="T1" fmla="*/ 39208481 h 304"/>
              <a:gd name="T2" fmla="*/ 26442750 w 607"/>
              <a:gd name="T3" fmla="*/ 26355539 h 304"/>
              <a:gd name="T4" fmla="*/ 32174069 w 607"/>
              <a:gd name="T5" fmla="*/ 26355539 h 304"/>
              <a:gd name="T6" fmla="*/ 5991900 w 607"/>
              <a:gd name="T7" fmla="*/ 39338556 h 304"/>
              <a:gd name="T8" fmla="*/ 0 w 607"/>
              <a:gd name="T9" fmla="*/ 39338556 h 304"/>
              <a:gd name="T10" fmla="*/ 0 w 607"/>
              <a:gd name="T11" fmla="*/ 39208481 h 304"/>
              <a:gd name="T12" fmla="*/ 0 w 607"/>
              <a:gd name="T13" fmla="*/ 0 h 304"/>
              <a:gd name="T14" fmla="*/ 26442750 w 607"/>
              <a:gd name="T15" fmla="*/ 13112732 h 304"/>
              <a:gd name="T16" fmla="*/ 20450850 w 607"/>
              <a:gd name="T17" fmla="*/ 13112732 h 304"/>
              <a:gd name="T18" fmla="*/ 0 w 607"/>
              <a:gd name="T19" fmla="*/ 2985964 h 304"/>
              <a:gd name="T20" fmla="*/ 0 w 607"/>
              <a:gd name="T21" fmla="*/ 0 h 304"/>
              <a:gd name="T22" fmla="*/ 52624558 w 607"/>
              <a:gd name="T23" fmla="*/ 26355539 h 304"/>
              <a:gd name="T24" fmla="*/ 58486529 w 607"/>
              <a:gd name="T25" fmla="*/ 26355539 h 304"/>
              <a:gd name="T26" fmla="*/ 78937017 w 607"/>
              <a:gd name="T27" fmla="*/ 36352232 h 304"/>
              <a:gd name="T28" fmla="*/ 78937017 w 607"/>
              <a:gd name="T29" fmla="*/ 39338556 h 304"/>
              <a:gd name="T30" fmla="*/ 52624558 w 607"/>
              <a:gd name="T31" fmla="*/ 26355539 h 304"/>
              <a:gd name="T32" fmla="*/ 73075408 w 607"/>
              <a:gd name="T33" fmla="*/ 0 h 304"/>
              <a:gd name="T34" fmla="*/ 78937017 w 607"/>
              <a:gd name="T35" fmla="*/ 0 h 304"/>
              <a:gd name="T36" fmla="*/ 52624558 w 607"/>
              <a:gd name="T37" fmla="*/ 13112732 h 304"/>
              <a:gd name="T38" fmla="*/ 46632658 w 607"/>
              <a:gd name="T39" fmla="*/ 13112732 h 304"/>
              <a:gd name="T40" fmla="*/ 73075408 w 607"/>
              <a:gd name="T41" fmla="*/ 0 h 3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7" h="304">
                <a:moveTo>
                  <a:pt x="0" y="302"/>
                </a:moveTo>
                <a:lnTo>
                  <a:pt x="203" y="203"/>
                </a:lnTo>
                <a:lnTo>
                  <a:pt x="247" y="203"/>
                </a:lnTo>
                <a:lnTo>
                  <a:pt x="46" y="303"/>
                </a:lnTo>
                <a:lnTo>
                  <a:pt x="0" y="303"/>
                </a:lnTo>
                <a:lnTo>
                  <a:pt x="0" y="302"/>
                </a:lnTo>
                <a:close/>
                <a:moveTo>
                  <a:pt x="0" y="0"/>
                </a:moveTo>
                <a:lnTo>
                  <a:pt x="203" y="101"/>
                </a:lnTo>
                <a:lnTo>
                  <a:pt x="157" y="101"/>
                </a:lnTo>
                <a:lnTo>
                  <a:pt x="0" y="23"/>
                </a:lnTo>
                <a:lnTo>
                  <a:pt x="0" y="0"/>
                </a:lnTo>
                <a:close/>
                <a:moveTo>
                  <a:pt x="404" y="203"/>
                </a:moveTo>
                <a:lnTo>
                  <a:pt x="449" y="203"/>
                </a:lnTo>
                <a:lnTo>
                  <a:pt x="606" y="280"/>
                </a:lnTo>
                <a:lnTo>
                  <a:pt x="606" y="303"/>
                </a:lnTo>
                <a:lnTo>
                  <a:pt x="404" y="203"/>
                </a:lnTo>
                <a:close/>
                <a:moveTo>
                  <a:pt x="561" y="0"/>
                </a:moveTo>
                <a:lnTo>
                  <a:pt x="606" y="0"/>
                </a:lnTo>
                <a:lnTo>
                  <a:pt x="404" y="101"/>
                </a:lnTo>
                <a:lnTo>
                  <a:pt x="358" y="101"/>
                </a:lnTo>
                <a:lnTo>
                  <a:pt x="561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7" name="Freeform 4033">
            <a:extLst>
              <a:ext uri="{FF2B5EF4-FFF2-40B4-BE49-F238E27FC236}">
                <a16:creationId xmlns:a16="http://schemas.microsoft.com/office/drawing/2014/main" id="{1F712D77-C306-E248-A303-3783249E4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3173413"/>
            <a:ext cx="115888" cy="139700"/>
          </a:xfrm>
          <a:custGeom>
            <a:avLst/>
            <a:gdLst>
              <a:gd name="T0" fmla="*/ 13859413 w 322"/>
              <a:gd name="T1" fmla="*/ 6549252 h 386"/>
              <a:gd name="T2" fmla="*/ 13471080 w 322"/>
              <a:gd name="T3" fmla="*/ 4584404 h 386"/>
              <a:gd name="T4" fmla="*/ 14248106 w 322"/>
              <a:gd name="T5" fmla="*/ 2881584 h 386"/>
              <a:gd name="T6" fmla="*/ 16320413 w 322"/>
              <a:gd name="T7" fmla="*/ 2881584 h 386"/>
              <a:gd name="T8" fmla="*/ 16061645 w 322"/>
              <a:gd name="T9" fmla="*/ 655070 h 386"/>
              <a:gd name="T10" fmla="*/ 19558799 w 322"/>
              <a:gd name="T11" fmla="*/ 2357890 h 386"/>
              <a:gd name="T12" fmla="*/ 21242774 w 322"/>
              <a:gd name="T13" fmla="*/ 1309778 h 386"/>
              <a:gd name="T14" fmla="*/ 22408492 w 322"/>
              <a:gd name="T15" fmla="*/ 1178764 h 386"/>
              <a:gd name="T16" fmla="*/ 23444646 w 322"/>
              <a:gd name="T17" fmla="*/ 1571806 h 386"/>
              <a:gd name="T18" fmla="*/ 24610364 w 322"/>
              <a:gd name="T19" fmla="*/ 2226876 h 386"/>
              <a:gd name="T20" fmla="*/ 26035211 w 322"/>
              <a:gd name="T21" fmla="*/ 2357890 h 386"/>
              <a:gd name="T22" fmla="*/ 27460057 w 322"/>
              <a:gd name="T23" fmla="*/ 3405640 h 386"/>
              <a:gd name="T24" fmla="*/ 27460057 w 322"/>
              <a:gd name="T25" fmla="*/ 5763168 h 386"/>
              <a:gd name="T26" fmla="*/ 26164775 w 322"/>
              <a:gd name="T27" fmla="*/ 8775766 h 386"/>
              <a:gd name="T28" fmla="*/ 29921058 w 322"/>
              <a:gd name="T29" fmla="*/ 11133656 h 386"/>
              <a:gd name="T30" fmla="*/ 29014468 w 322"/>
              <a:gd name="T31" fmla="*/ 14277268 h 386"/>
              <a:gd name="T32" fmla="*/ 32900315 w 322"/>
              <a:gd name="T33" fmla="*/ 16373130 h 386"/>
              <a:gd name="T34" fmla="*/ 32252494 w 322"/>
              <a:gd name="T35" fmla="*/ 34317703 h 386"/>
              <a:gd name="T36" fmla="*/ 35490880 w 322"/>
              <a:gd name="T37" fmla="*/ 36151537 h 386"/>
              <a:gd name="T38" fmla="*/ 38081445 w 322"/>
              <a:gd name="T39" fmla="*/ 39426163 h 386"/>
              <a:gd name="T40" fmla="*/ 38340573 w 322"/>
              <a:gd name="T41" fmla="*/ 40604927 h 386"/>
              <a:gd name="T42" fmla="*/ 40801574 w 322"/>
              <a:gd name="T43" fmla="*/ 38902107 h 386"/>
              <a:gd name="T44" fmla="*/ 40153752 w 322"/>
              <a:gd name="T45" fmla="*/ 44927665 h 386"/>
              <a:gd name="T46" fmla="*/ 33677341 w 322"/>
              <a:gd name="T47" fmla="*/ 45844401 h 386"/>
              <a:gd name="T48" fmla="*/ 8160387 w 322"/>
              <a:gd name="T49" fmla="*/ 45713387 h 386"/>
              <a:gd name="T50" fmla="*/ 1424847 w 322"/>
              <a:gd name="T51" fmla="*/ 44927665 h 386"/>
              <a:gd name="T52" fmla="*/ 129564 w 322"/>
              <a:gd name="T53" fmla="*/ 39426163 h 386"/>
              <a:gd name="T54" fmla="*/ 4533668 w 322"/>
              <a:gd name="T55" fmla="*/ 41522025 h 386"/>
              <a:gd name="T56" fmla="*/ 3367590 w 322"/>
              <a:gd name="T57" fmla="*/ 38116385 h 386"/>
              <a:gd name="T58" fmla="*/ 9196541 w 322"/>
              <a:gd name="T59" fmla="*/ 34448717 h 386"/>
              <a:gd name="T60" fmla="*/ 8807848 w 322"/>
              <a:gd name="T61" fmla="*/ 16373130 h 386"/>
              <a:gd name="T62" fmla="*/ 13082388 w 322"/>
              <a:gd name="T63" fmla="*/ 15325018 h 386"/>
              <a:gd name="T64" fmla="*/ 13341516 w 322"/>
              <a:gd name="T65" fmla="*/ 12574448 h 386"/>
              <a:gd name="T66" fmla="*/ 11916669 w 322"/>
              <a:gd name="T67" fmla="*/ 10740614 h 386"/>
              <a:gd name="T68" fmla="*/ 11010080 w 322"/>
              <a:gd name="T69" fmla="*/ 10216920 h 386"/>
              <a:gd name="T70" fmla="*/ 11916669 w 322"/>
              <a:gd name="T71" fmla="*/ 7859030 h 386"/>
              <a:gd name="T72" fmla="*/ 15154695 w 322"/>
              <a:gd name="T73" fmla="*/ 8514100 h 386"/>
              <a:gd name="T74" fmla="*/ 28884904 w 322"/>
              <a:gd name="T75" fmla="*/ 41128983 h 386"/>
              <a:gd name="T76" fmla="*/ 22019800 w 322"/>
              <a:gd name="T77" fmla="*/ 45713387 h 386"/>
              <a:gd name="T78" fmla="*/ 30050622 w 322"/>
              <a:gd name="T79" fmla="*/ 42831803 h 38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22" h="386">
                <a:moveTo>
                  <a:pt x="124" y="64"/>
                </a:moveTo>
                <a:lnTo>
                  <a:pt x="107" y="50"/>
                </a:lnTo>
                <a:lnTo>
                  <a:pt x="110" y="44"/>
                </a:lnTo>
                <a:cubicBezTo>
                  <a:pt x="110" y="44"/>
                  <a:pt x="105" y="35"/>
                  <a:pt x="104" y="35"/>
                </a:cubicBezTo>
                <a:lnTo>
                  <a:pt x="115" y="34"/>
                </a:lnTo>
                <a:lnTo>
                  <a:pt x="110" y="22"/>
                </a:lnTo>
                <a:lnTo>
                  <a:pt x="127" y="27"/>
                </a:lnTo>
                <a:lnTo>
                  <a:pt x="126" y="22"/>
                </a:lnTo>
                <a:lnTo>
                  <a:pt x="130" y="18"/>
                </a:lnTo>
                <a:lnTo>
                  <a:pt x="124" y="5"/>
                </a:lnTo>
                <a:lnTo>
                  <a:pt x="147" y="18"/>
                </a:lnTo>
                <a:lnTo>
                  <a:pt x="151" y="18"/>
                </a:lnTo>
                <a:cubicBezTo>
                  <a:pt x="151" y="18"/>
                  <a:pt x="156" y="1"/>
                  <a:pt x="156" y="0"/>
                </a:cubicBezTo>
                <a:cubicBezTo>
                  <a:pt x="156" y="0"/>
                  <a:pt x="163" y="9"/>
                  <a:pt x="164" y="10"/>
                </a:cubicBezTo>
                <a:cubicBezTo>
                  <a:pt x="164" y="10"/>
                  <a:pt x="170" y="5"/>
                  <a:pt x="172" y="5"/>
                </a:cubicBezTo>
                <a:lnTo>
                  <a:pt x="173" y="9"/>
                </a:lnTo>
                <a:cubicBezTo>
                  <a:pt x="173" y="10"/>
                  <a:pt x="178" y="9"/>
                  <a:pt x="178" y="9"/>
                </a:cubicBezTo>
                <a:lnTo>
                  <a:pt x="181" y="12"/>
                </a:lnTo>
                <a:lnTo>
                  <a:pt x="188" y="8"/>
                </a:lnTo>
                <a:lnTo>
                  <a:pt x="190" y="17"/>
                </a:lnTo>
                <a:cubicBezTo>
                  <a:pt x="190" y="17"/>
                  <a:pt x="195" y="13"/>
                  <a:pt x="197" y="13"/>
                </a:cubicBezTo>
                <a:lnTo>
                  <a:pt x="201" y="18"/>
                </a:lnTo>
                <a:lnTo>
                  <a:pt x="217" y="17"/>
                </a:lnTo>
                <a:cubicBezTo>
                  <a:pt x="218" y="17"/>
                  <a:pt x="217" y="25"/>
                  <a:pt x="212" y="26"/>
                </a:cubicBezTo>
                <a:cubicBezTo>
                  <a:pt x="209" y="26"/>
                  <a:pt x="223" y="27"/>
                  <a:pt x="226" y="30"/>
                </a:cubicBezTo>
                <a:cubicBezTo>
                  <a:pt x="229" y="31"/>
                  <a:pt x="212" y="41"/>
                  <a:pt x="212" y="44"/>
                </a:cubicBezTo>
                <a:cubicBezTo>
                  <a:pt x="216" y="43"/>
                  <a:pt x="229" y="46"/>
                  <a:pt x="231" y="46"/>
                </a:cubicBezTo>
                <a:cubicBezTo>
                  <a:pt x="233" y="46"/>
                  <a:pt x="201" y="67"/>
                  <a:pt x="202" y="67"/>
                </a:cubicBezTo>
                <a:cubicBezTo>
                  <a:pt x="202" y="67"/>
                  <a:pt x="215" y="77"/>
                  <a:pt x="218" y="78"/>
                </a:cubicBezTo>
                <a:cubicBezTo>
                  <a:pt x="221" y="81"/>
                  <a:pt x="230" y="80"/>
                  <a:pt x="231" y="85"/>
                </a:cubicBezTo>
                <a:cubicBezTo>
                  <a:pt x="231" y="91"/>
                  <a:pt x="218" y="95"/>
                  <a:pt x="216" y="96"/>
                </a:cubicBezTo>
                <a:cubicBezTo>
                  <a:pt x="212" y="97"/>
                  <a:pt x="222" y="102"/>
                  <a:pt x="224" y="109"/>
                </a:cubicBezTo>
                <a:cubicBezTo>
                  <a:pt x="227" y="115"/>
                  <a:pt x="224" y="125"/>
                  <a:pt x="224" y="127"/>
                </a:cubicBezTo>
                <a:lnTo>
                  <a:pt x="254" y="125"/>
                </a:lnTo>
                <a:cubicBezTo>
                  <a:pt x="254" y="125"/>
                  <a:pt x="253" y="230"/>
                  <a:pt x="253" y="241"/>
                </a:cubicBezTo>
                <a:cubicBezTo>
                  <a:pt x="255" y="252"/>
                  <a:pt x="249" y="262"/>
                  <a:pt x="249" y="262"/>
                </a:cubicBezTo>
                <a:cubicBezTo>
                  <a:pt x="249" y="262"/>
                  <a:pt x="253" y="263"/>
                  <a:pt x="258" y="263"/>
                </a:cubicBezTo>
                <a:cubicBezTo>
                  <a:pt x="264" y="263"/>
                  <a:pt x="268" y="271"/>
                  <a:pt x="274" y="276"/>
                </a:cubicBezTo>
                <a:cubicBezTo>
                  <a:pt x="282" y="282"/>
                  <a:pt x="289" y="283"/>
                  <a:pt x="293" y="287"/>
                </a:cubicBezTo>
                <a:cubicBezTo>
                  <a:pt x="296" y="291"/>
                  <a:pt x="296" y="297"/>
                  <a:pt x="294" y="301"/>
                </a:cubicBezTo>
                <a:cubicBezTo>
                  <a:pt x="294" y="303"/>
                  <a:pt x="292" y="310"/>
                  <a:pt x="290" y="315"/>
                </a:cubicBezTo>
                <a:cubicBezTo>
                  <a:pt x="292" y="313"/>
                  <a:pt x="294" y="311"/>
                  <a:pt x="296" y="310"/>
                </a:cubicBezTo>
                <a:cubicBezTo>
                  <a:pt x="300" y="303"/>
                  <a:pt x="300" y="299"/>
                  <a:pt x="305" y="298"/>
                </a:cubicBezTo>
                <a:cubicBezTo>
                  <a:pt x="306" y="296"/>
                  <a:pt x="310" y="295"/>
                  <a:pt x="315" y="297"/>
                </a:cubicBezTo>
                <a:cubicBezTo>
                  <a:pt x="319" y="298"/>
                  <a:pt x="321" y="304"/>
                  <a:pt x="319" y="308"/>
                </a:cubicBezTo>
                <a:cubicBezTo>
                  <a:pt x="319" y="313"/>
                  <a:pt x="313" y="339"/>
                  <a:pt x="310" y="343"/>
                </a:cubicBezTo>
                <a:cubicBezTo>
                  <a:pt x="309" y="348"/>
                  <a:pt x="296" y="354"/>
                  <a:pt x="290" y="355"/>
                </a:cubicBezTo>
                <a:cubicBezTo>
                  <a:pt x="281" y="358"/>
                  <a:pt x="260" y="351"/>
                  <a:pt x="260" y="350"/>
                </a:cubicBezTo>
                <a:cubicBezTo>
                  <a:pt x="260" y="350"/>
                  <a:pt x="219" y="385"/>
                  <a:pt x="165" y="384"/>
                </a:cubicBezTo>
                <a:cubicBezTo>
                  <a:pt x="97" y="384"/>
                  <a:pt x="63" y="349"/>
                  <a:pt x="63" y="349"/>
                </a:cubicBezTo>
                <a:cubicBezTo>
                  <a:pt x="63" y="348"/>
                  <a:pt x="54" y="355"/>
                  <a:pt x="39" y="355"/>
                </a:cubicBezTo>
                <a:cubicBezTo>
                  <a:pt x="31" y="356"/>
                  <a:pt x="13" y="348"/>
                  <a:pt x="11" y="343"/>
                </a:cubicBezTo>
                <a:cubicBezTo>
                  <a:pt x="9" y="339"/>
                  <a:pt x="2" y="314"/>
                  <a:pt x="1" y="313"/>
                </a:cubicBezTo>
                <a:cubicBezTo>
                  <a:pt x="0" y="313"/>
                  <a:pt x="0" y="304"/>
                  <a:pt x="1" y="301"/>
                </a:cubicBezTo>
                <a:cubicBezTo>
                  <a:pt x="2" y="296"/>
                  <a:pt x="13" y="295"/>
                  <a:pt x="19" y="299"/>
                </a:cubicBezTo>
                <a:cubicBezTo>
                  <a:pt x="24" y="304"/>
                  <a:pt x="26" y="314"/>
                  <a:pt x="35" y="317"/>
                </a:cubicBezTo>
                <a:cubicBezTo>
                  <a:pt x="37" y="317"/>
                  <a:pt x="29" y="307"/>
                  <a:pt x="26" y="304"/>
                </a:cubicBezTo>
                <a:cubicBezTo>
                  <a:pt x="25" y="299"/>
                  <a:pt x="26" y="295"/>
                  <a:pt x="26" y="291"/>
                </a:cubicBezTo>
                <a:cubicBezTo>
                  <a:pt x="27" y="285"/>
                  <a:pt x="50" y="274"/>
                  <a:pt x="57" y="267"/>
                </a:cubicBezTo>
                <a:cubicBezTo>
                  <a:pt x="63" y="261"/>
                  <a:pt x="71" y="263"/>
                  <a:pt x="71" y="263"/>
                </a:cubicBezTo>
                <a:cubicBezTo>
                  <a:pt x="71" y="263"/>
                  <a:pt x="68" y="244"/>
                  <a:pt x="67" y="236"/>
                </a:cubicBezTo>
                <a:cubicBezTo>
                  <a:pt x="66" y="229"/>
                  <a:pt x="68" y="125"/>
                  <a:pt x="68" y="125"/>
                </a:cubicBezTo>
                <a:lnTo>
                  <a:pt x="103" y="124"/>
                </a:lnTo>
                <a:cubicBezTo>
                  <a:pt x="103" y="124"/>
                  <a:pt x="101" y="121"/>
                  <a:pt x="101" y="117"/>
                </a:cubicBezTo>
                <a:cubicBezTo>
                  <a:pt x="101" y="114"/>
                  <a:pt x="110" y="108"/>
                  <a:pt x="110" y="108"/>
                </a:cubicBezTo>
                <a:cubicBezTo>
                  <a:pt x="110" y="108"/>
                  <a:pt x="104" y="100"/>
                  <a:pt x="103" y="96"/>
                </a:cubicBezTo>
                <a:cubicBezTo>
                  <a:pt x="101" y="92"/>
                  <a:pt x="107" y="87"/>
                  <a:pt x="106" y="85"/>
                </a:cubicBezTo>
                <a:cubicBezTo>
                  <a:pt x="105" y="82"/>
                  <a:pt x="97" y="82"/>
                  <a:pt x="92" y="82"/>
                </a:cubicBezTo>
                <a:cubicBezTo>
                  <a:pt x="88" y="82"/>
                  <a:pt x="88" y="75"/>
                  <a:pt x="88" y="75"/>
                </a:cubicBezTo>
                <a:cubicBezTo>
                  <a:pt x="88" y="75"/>
                  <a:pt x="87" y="78"/>
                  <a:pt x="85" y="78"/>
                </a:cubicBezTo>
                <a:cubicBezTo>
                  <a:pt x="82" y="78"/>
                  <a:pt x="82" y="75"/>
                  <a:pt x="82" y="68"/>
                </a:cubicBezTo>
                <a:cubicBezTo>
                  <a:pt x="82" y="63"/>
                  <a:pt x="90" y="60"/>
                  <a:pt x="92" y="60"/>
                </a:cubicBezTo>
                <a:cubicBezTo>
                  <a:pt x="94" y="60"/>
                  <a:pt x="98" y="59"/>
                  <a:pt x="104" y="56"/>
                </a:cubicBezTo>
                <a:cubicBezTo>
                  <a:pt x="110" y="56"/>
                  <a:pt x="115" y="65"/>
                  <a:pt x="117" y="65"/>
                </a:cubicBezTo>
                <a:cubicBezTo>
                  <a:pt x="120" y="67"/>
                  <a:pt x="121" y="64"/>
                  <a:pt x="124" y="64"/>
                </a:cubicBezTo>
                <a:close/>
                <a:moveTo>
                  <a:pt x="223" y="314"/>
                </a:moveTo>
                <a:cubicBezTo>
                  <a:pt x="223" y="314"/>
                  <a:pt x="212" y="326"/>
                  <a:pt x="201" y="332"/>
                </a:cubicBezTo>
                <a:cubicBezTo>
                  <a:pt x="193" y="337"/>
                  <a:pt x="172" y="349"/>
                  <a:pt x="170" y="349"/>
                </a:cubicBezTo>
                <a:cubicBezTo>
                  <a:pt x="168" y="350"/>
                  <a:pt x="193" y="346"/>
                  <a:pt x="202" y="343"/>
                </a:cubicBezTo>
                <a:cubicBezTo>
                  <a:pt x="211" y="340"/>
                  <a:pt x="231" y="327"/>
                  <a:pt x="232" y="327"/>
                </a:cubicBezTo>
                <a:cubicBezTo>
                  <a:pt x="232" y="327"/>
                  <a:pt x="224" y="317"/>
                  <a:pt x="223" y="3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8" name="Freeform 4034">
            <a:extLst>
              <a:ext uri="{FF2B5EF4-FFF2-40B4-BE49-F238E27FC236}">
                <a16:creationId xmlns:a16="http://schemas.microsoft.com/office/drawing/2014/main" id="{0381FD58-1AC6-8045-A4D1-135F397C0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189288"/>
            <a:ext cx="11112" cy="7937"/>
          </a:xfrm>
          <a:custGeom>
            <a:avLst/>
            <a:gdLst>
              <a:gd name="T0" fmla="*/ 0 w 29"/>
              <a:gd name="T1" fmla="*/ 0 h 21"/>
              <a:gd name="T2" fmla="*/ 293510 w 29"/>
              <a:gd name="T3" fmla="*/ 142866 h 21"/>
              <a:gd name="T4" fmla="*/ 0 w 29"/>
              <a:gd name="T5" fmla="*/ 0 h 21"/>
              <a:gd name="T6" fmla="*/ 1908582 w 29"/>
              <a:gd name="T7" fmla="*/ 1428660 h 21"/>
              <a:gd name="T8" fmla="*/ 293510 w 29"/>
              <a:gd name="T9" fmla="*/ 142866 h 21"/>
              <a:gd name="T10" fmla="*/ 2202475 w 29"/>
              <a:gd name="T11" fmla="*/ 714330 h 21"/>
              <a:gd name="T12" fmla="*/ 4111057 w 29"/>
              <a:gd name="T13" fmla="*/ 2285478 h 21"/>
              <a:gd name="T14" fmla="*/ 3523654 w 29"/>
              <a:gd name="T15" fmla="*/ 2714076 h 21"/>
              <a:gd name="T16" fmla="*/ 1908582 w 29"/>
              <a:gd name="T17" fmla="*/ 142866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21">
                <a:moveTo>
                  <a:pt x="0" y="0"/>
                </a:moveTo>
                <a:cubicBezTo>
                  <a:pt x="0" y="0"/>
                  <a:pt x="1" y="0"/>
                  <a:pt x="2" y="1"/>
                </a:cubicBezTo>
                <a:cubicBezTo>
                  <a:pt x="1" y="1"/>
                  <a:pt x="0" y="0"/>
                  <a:pt x="0" y="0"/>
                </a:cubicBezTo>
                <a:close/>
                <a:moveTo>
                  <a:pt x="13" y="10"/>
                </a:moveTo>
                <a:cubicBezTo>
                  <a:pt x="11" y="9"/>
                  <a:pt x="5" y="4"/>
                  <a:pt x="2" y="1"/>
                </a:cubicBezTo>
                <a:cubicBezTo>
                  <a:pt x="5" y="2"/>
                  <a:pt x="10" y="4"/>
                  <a:pt x="15" y="5"/>
                </a:cubicBezTo>
                <a:cubicBezTo>
                  <a:pt x="21" y="7"/>
                  <a:pt x="28" y="16"/>
                  <a:pt x="28" y="16"/>
                </a:cubicBezTo>
                <a:cubicBezTo>
                  <a:pt x="28" y="16"/>
                  <a:pt x="25" y="19"/>
                  <a:pt x="24" y="19"/>
                </a:cubicBezTo>
                <a:cubicBezTo>
                  <a:pt x="24" y="20"/>
                  <a:pt x="16" y="13"/>
                  <a:pt x="13" y="10"/>
                </a:cubicBezTo>
                <a:close/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89" name="Freeform 4035">
            <a:extLst>
              <a:ext uri="{FF2B5EF4-FFF2-40B4-BE49-F238E27FC236}">
                <a16:creationId xmlns:a16="http://schemas.microsoft.com/office/drawing/2014/main" id="{D8D3C4D5-9740-BE4B-9A70-BD9DB2ADB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189288"/>
            <a:ext cx="11112" cy="7937"/>
          </a:xfrm>
          <a:custGeom>
            <a:avLst/>
            <a:gdLst>
              <a:gd name="T0" fmla="*/ 3212085 w 31"/>
              <a:gd name="T1" fmla="*/ 2515368 h 24"/>
              <a:gd name="T2" fmla="*/ 2441414 w 31"/>
              <a:gd name="T3" fmla="*/ 1968707 h 24"/>
              <a:gd name="T4" fmla="*/ 1798710 w 31"/>
              <a:gd name="T5" fmla="*/ 1312581 h 24"/>
              <a:gd name="T6" fmla="*/ 128326 w 31"/>
              <a:gd name="T7" fmla="*/ 328063 h 24"/>
              <a:gd name="T8" fmla="*/ 0 w 31"/>
              <a:gd name="T9" fmla="*/ 328063 h 24"/>
              <a:gd name="T10" fmla="*/ 0 w 31"/>
              <a:gd name="T11" fmla="*/ 328063 h 24"/>
              <a:gd name="T12" fmla="*/ 0 w 31"/>
              <a:gd name="T13" fmla="*/ 328063 h 24"/>
              <a:gd name="T14" fmla="*/ 0 w 31"/>
              <a:gd name="T15" fmla="*/ 218598 h 24"/>
              <a:gd name="T16" fmla="*/ 0 w 31"/>
              <a:gd name="T17" fmla="*/ 0 h 24"/>
              <a:gd name="T18" fmla="*/ 385335 w 31"/>
              <a:gd name="T19" fmla="*/ 218598 h 24"/>
              <a:gd name="T20" fmla="*/ 1028039 w 31"/>
              <a:gd name="T21" fmla="*/ 546992 h 24"/>
              <a:gd name="T22" fmla="*/ 2184404 w 31"/>
              <a:gd name="T23" fmla="*/ 656125 h 24"/>
              <a:gd name="T24" fmla="*/ 3854789 w 31"/>
              <a:gd name="T25" fmla="*/ 1749778 h 24"/>
              <a:gd name="T26" fmla="*/ 3212085 w 31"/>
              <a:gd name="T27" fmla="*/ 2515368 h 24"/>
              <a:gd name="T28" fmla="*/ 642345 w 31"/>
              <a:gd name="T29" fmla="*/ 546992 h 24"/>
              <a:gd name="T30" fmla="*/ 2055720 w 31"/>
              <a:gd name="T31" fmla="*/ 1312581 h 24"/>
              <a:gd name="T32" fmla="*/ 2441414 w 31"/>
              <a:gd name="T33" fmla="*/ 1749778 h 24"/>
              <a:gd name="T34" fmla="*/ 3212085 w 31"/>
              <a:gd name="T35" fmla="*/ 2296769 h 24"/>
              <a:gd name="T36" fmla="*/ 3726105 w 31"/>
              <a:gd name="T37" fmla="*/ 1749778 h 24"/>
              <a:gd name="T38" fmla="*/ 3726105 w 31"/>
              <a:gd name="T39" fmla="*/ 1749778 h 24"/>
              <a:gd name="T40" fmla="*/ 2055720 w 31"/>
              <a:gd name="T41" fmla="*/ 875054 h 24"/>
              <a:gd name="T42" fmla="*/ 899355 w 31"/>
              <a:gd name="T43" fmla="*/ 546992 h 24"/>
              <a:gd name="T44" fmla="*/ 642345 w 31"/>
              <a:gd name="T45" fmla="*/ 546992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24">
                <a:moveTo>
                  <a:pt x="25" y="23"/>
                </a:moveTo>
                <a:cubicBezTo>
                  <a:pt x="25" y="23"/>
                  <a:pt x="23" y="21"/>
                  <a:pt x="19" y="18"/>
                </a:cubicBezTo>
                <a:cubicBezTo>
                  <a:pt x="17" y="15"/>
                  <a:pt x="16" y="15"/>
                  <a:pt x="14" y="12"/>
                </a:cubicBezTo>
                <a:cubicBezTo>
                  <a:pt x="11" y="11"/>
                  <a:pt x="4" y="5"/>
                  <a:pt x="1" y="3"/>
                </a:cubicBez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  <a:cubicBezTo>
                  <a:pt x="3" y="2"/>
                  <a:pt x="5" y="3"/>
                  <a:pt x="8" y="5"/>
                </a:cubicBezTo>
                <a:cubicBezTo>
                  <a:pt x="10" y="6"/>
                  <a:pt x="14" y="6"/>
                  <a:pt x="17" y="6"/>
                </a:cubicBezTo>
                <a:cubicBezTo>
                  <a:pt x="22" y="9"/>
                  <a:pt x="30" y="16"/>
                  <a:pt x="30" y="16"/>
                </a:cubicBezTo>
                <a:cubicBezTo>
                  <a:pt x="29" y="19"/>
                  <a:pt x="26" y="22"/>
                  <a:pt x="25" y="23"/>
                </a:cubicBezTo>
                <a:close/>
                <a:moveTo>
                  <a:pt x="5" y="5"/>
                </a:moveTo>
                <a:cubicBezTo>
                  <a:pt x="9" y="8"/>
                  <a:pt x="14" y="10"/>
                  <a:pt x="16" y="12"/>
                </a:cubicBezTo>
                <a:cubicBezTo>
                  <a:pt x="16" y="12"/>
                  <a:pt x="18" y="15"/>
                  <a:pt x="19" y="16"/>
                </a:cubicBezTo>
                <a:cubicBezTo>
                  <a:pt x="22" y="18"/>
                  <a:pt x="24" y="20"/>
                  <a:pt x="25" y="21"/>
                </a:cubicBezTo>
                <a:cubicBezTo>
                  <a:pt x="26" y="20"/>
                  <a:pt x="29" y="18"/>
                  <a:pt x="29" y="16"/>
                </a:cubicBezTo>
                <a:cubicBezTo>
                  <a:pt x="28" y="16"/>
                  <a:pt x="20" y="10"/>
                  <a:pt x="16" y="8"/>
                </a:cubicBezTo>
                <a:cubicBezTo>
                  <a:pt x="13" y="7"/>
                  <a:pt x="10" y="6"/>
                  <a:pt x="7" y="5"/>
                </a:cubicBezTo>
                <a:cubicBezTo>
                  <a:pt x="7" y="5"/>
                  <a:pt x="6" y="5"/>
                  <a:pt x="5" y="5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0" name="Freeform 4036">
            <a:extLst>
              <a:ext uri="{FF2B5EF4-FFF2-40B4-BE49-F238E27FC236}">
                <a16:creationId xmlns:a16="http://schemas.microsoft.com/office/drawing/2014/main" id="{CBEB04BB-A31B-5F41-A9E8-D5E3D8FAC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186113"/>
            <a:ext cx="14287" cy="9525"/>
          </a:xfrm>
          <a:custGeom>
            <a:avLst/>
            <a:gdLst>
              <a:gd name="T0" fmla="*/ 0 w 39"/>
              <a:gd name="T1" fmla="*/ 0 h 28"/>
              <a:gd name="T2" fmla="*/ 3757481 w 39"/>
              <a:gd name="T3" fmla="*/ 925626 h 28"/>
              <a:gd name="T4" fmla="*/ 5099726 w 39"/>
              <a:gd name="T5" fmla="*/ 3008879 h 28"/>
              <a:gd name="T6" fmla="*/ 3891925 w 39"/>
              <a:gd name="T7" fmla="*/ 3124540 h 28"/>
              <a:gd name="T8" fmla="*/ 3086725 w 39"/>
              <a:gd name="T9" fmla="*/ 1851592 h 28"/>
              <a:gd name="T10" fmla="*/ 0 w 39"/>
              <a:gd name="T11" fmla="*/ 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28">
                <a:moveTo>
                  <a:pt x="0" y="0"/>
                </a:moveTo>
                <a:cubicBezTo>
                  <a:pt x="0" y="0"/>
                  <a:pt x="19" y="4"/>
                  <a:pt x="28" y="8"/>
                </a:cubicBezTo>
                <a:cubicBezTo>
                  <a:pt x="35" y="13"/>
                  <a:pt x="38" y="26"/>
                  <a:pt x="38" y="26"/>
                </a:cubicBezTo>
                <a:cubicBezTo>
                  <a:pt x="38" y="26"/>
                  <a:pt x="31" y="27"/>
                  <a:pt x="29" y="27"/>
                </a:cubicBezTo>
                <a:cubicBezTo>
                  <a:pt x="29" y="27"/>
                  <a:pt x="28" y="21"/>
                  <a:pt x="23" y="16"/>
                </a:cubicBezTo>
                <a:cubicBezTo>
                  <a:pt x="17" y="11"/>
                  <a:pt x="0" y="0"/>
                  <a:pt x="0" y="0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1" name="Freeform 4037">
            <a:extLst>
              <a:ext uri="{FF2B5EF4-FFF2-40B4-BE49-F238E27FC236}">
                <a16:creationId xmlns:a16="http://schemas.microsoft.com/office/drawing/2014/main" id="{CD8FE8B9-9058-0847-ABD4-25A040496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186113"/>
            <a:ext cx="14287" cy="11112"/>
          </a:xfrm>
          <a:custGeom>
            <a:avLst/>
            <a:gdLst>
              <a:gd name="T0" fmla="*/ 4026003 w 39"/>
              <a:gd name="T1" fmla="*/ 3978837 h 30"/>
              <a:gd name="T2" fmla="*/ 3757481 w 39"/>
              <a:gd name="T3" fmla="*/ 3704370 h 30"/>
              <a:gd name="T4" fmla="*/ 2952280 w 39"/>
              <a:gd name="T5" fmla="*/ 2332409 h 30"/>
              <a:gd name="T6" fmla="*/ 0 w 39"/>
              <a:gd name="T7" fmla="*/ 274466 h 30"/>
              <a:gd name="T8" fmla="*/ 0 w 39"/>
              <a:gd name="T9" fmla="*/ 0 h 30"/>
              <a:gd name="T10" fmla="*/ 0 w 39"/>
              <a:gd name="T11" fmla="*/ 137048 h 30"/>
              <a:gd name="T12" fmla="*/ 0 w 39"/>
              <a:gd name="T13" fmla="*/ 0 h 30"/>
              <a:gd name="T14" fmla="*/ 0 w 39"/>
              <a:gd name="T15" fmla="*/ 0 h 30"/>
              <a:gd name="T16" fmla="*/ 3757481 w 39"/>
              <a:gd name="T17" fmla="*/ 1234914 h 30"/>
              <a:gd name="T18" fmla="*/ 5099726 w 39"/>
              <a:gd name="T19" fmla="*/ 3566952 h 30"/>
              <a:gd name="T20" fmla="*/ 5099726 w 39"/>
              <a:gd name="T21" fmla="*/ 3566952 h 30"/>
              <a:gd name="T22" fmla="*/ 5099726 w 39"/>
              <a:gd name="T23" fmla="*/ 3704370 h 30"/>
              <a:gd name="T24" fmla="*/ 5099726 w 39"/>
              <a:gd name="T25" fmla="*/ 3841418 h 30"/>
              <a:gd name="T26" fmla="*/ 5099726 w 39"/>
              <a:gd name="T27" fmla="*/ 3841418 h 30"/>
              <a:gd name="T28" fmla="*/ 4026003 w 39"/>
              <a:gd name="T29" fmla="*/ 3978837 h 30"/>
              <a:gd name="T30" fmla="*/ 671123 w 39"/>
              <a:gd name="T31" fmla="*/ 411514 h 30"/>
              <a:gd name="T32" fmla="*/ 3086725 w 39"/>
              <a:gd name="T33" fmla="*/ 2194990 h 30"/>
              <a:gd name="T34" fmla="*/ 3891925 w 39"/>
              <a:gd name="T35" fmla="*/ 3704370 h 30"/>
              <a:gd name="T36" fmla="*/ 4160081 w 39"/>
              <a:gd name="T37" fmla="*/ 3841418 h 30"/>
              <a:gd name="T38" fmla="*/ 4965282 w 39"/>
              <a:gd name="T39" fmla="*/ 3704370 h 30"/>
              <a:gd name="T40" fmla="*/ 4965282 w 39"/>
              <a:gd name="T41" fmla="*/ 3566952 h 30"/>
              <a:gd name="T42" fmla="*/ 3623403 w 39"/>
              <a:gd name="T43" fmla="*/ 1371962 h 30"/>
              <a:gd name="T44" fmla="*/ 671123 w 39"/>
              <a:gd name="T45" fmla="*/ 411514 h 3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9" h="30">
                <a:moveTo>
                  <a:pt x="30" y="29"/>
                </a:moveTo>
                <a:cubicBezTo>
                  <a:pt x="30" y="29"/>
                  <a:pt x="29" y="28"/>
                  <a:pt x="28" y="27"/>
                </a:cubicBezTo>
                <a:cubicBezTo>
                  <a:pt x="28" y="25"/>
                  <a:pt x="25" y="22"/>
                  <a:pt x="22" y="17"/>
                </a:cubicBezTo>
                <a:cubicBezTo>
                  <a:pt x="17" y="12"/>
                  <a:pt x="1" y="3"/>
                  <a:pt x="0" y="2"/>
                </a:cubicBez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ubicBezTo>
                  <a:pt x="1" y="0"/>
                  <a:pt x="20" y="5"/>
                  <a:pt x="28" y="9"/>
                </a:cubicBezTo>
                <a:cubicBezTo>
                  <a:pt x="33" y="12"/>
                  <a:pt x="37" y="22"/>
                  <a:pt x="38" y="26"/>
                </a:cubicBezTo>
                <a:lnTo>
                  <a:pt x="38" y="27"/>
                </a:lnTo>
                <a:lnTo>
                  <a:pt x="38" y="28"/>
                </a:lnTo>
                <a:cubicBezTo>
                  <a:pt x="35" y="28"/>
                  <a:pt x="30" y="29"/>
                  <a:pt x="30" y="29"/>
                </a:cubicBezTo>
                <a:close/>
                <a:moveTo>
                  <a:pt x="5" y="3"/>
                </a:moveTo>
                <a:cubicBezTo>
                  <a:pt x="10" y="7"/>
                  <a:pt x="19" y="12"/>
                  <a:pt x="23" y="16"/>
                </a:cubicBezTo>
                <a:cubicBezTo>
                  <a:pt x="27" y="19"/>
                  <a:pt x="28" y="23"/>
                  <a:pt x="29" y="27"/>
                </a:cubicBezTo>
                <a:cubicBezTo>
                  <a:pt x="29" y="27"/>
                  <a:pt x="30" y="27"/>
                  <a:pt x="31" y="28"/>
                </a:cubicBezTo>
                <a:cubicBezTo>
                  <a:pt x="31" y="28"/>
                  <a:pt x="35" y="27"/>
                  <a:pt x="37" y="27"/>
                </a:cubicBezTo>
                <a:lnTo>
                  <a:pt x="37" y="26"/>
                </a:lnTo>
                <a:cubicBezTo>
                  <a:pt x="36" y="23"/>
                  <a:pt x="32" y="13"/>
                  <a:pt x="27" y="10"/>
                </a:cubicBezTo>
                <a:cubicBezTo>
                  <a:pt x="22" y="7"/>
                  <a:pt x="11" y="5"/>
                  <a:pt x="5" y="3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2" name="Freeform 4038">
            <a:extLst>
              <a:ext uri="{FF2B5EF4-FFF2-40B4-BE49-F238E27FC236}">
                <a16:creationId xmlns:a16="http://schemas.microsoft.com/office/drawing/2014/main" id="{B836FC1B-E21D-204F-8276-16F2BAAFA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76588"/>
            <a:ext cx="7938" cy="9525"/>
          </a:xfrm>
          <a:custGeom>
            <a:avLst/>
            <a:gdLst>
              <a:gd name="T0" fmla="*/ 2382435 w 23"/>
              <a:gd name="T1" fmla="*/ 134083 h 26"/>
              <a:gd name="T2" fmla="*/ 2501505 w 23"/>
              <a:gd name="T3" fmla="*/ 0 h 26"/>
              <a:gd name="T4" fmla="*/ 2620575 w 23"/>
              <a:gd name="T5" fmla="*/ 0 h 26"/>
              <a:gd name="T6" fmla="*/ 2382435 w 23"/>
              <a:gd name="T7" fmla="*/ 134083 h 26"/>
              <a:gd name="T8" fmla="*/ 1905810 w 23"/>
              <a:gd name="T9" fmla="*/ 1878989 h 26"/>
              <a:gd name="T10" fmla="*/ 1667670 w 23"/>
              <a:gd name="T11" fmla="*/ 3355364 h 26"/>
              <a:gd name="T12" fmla="*/ 119070 w 23"/>
              <a:gd name="T13" fmla="*/ 3220915 h 26"/>
              <a:gd name="T14" fmla="*/ 2382435 w 23"/>
              <a:gd name="T15" fmla="*/ 134083 h 26"/>
              <a:gd name="T16" fmla="*/ 1905810 w 23"/>
              <a:gd name="T17" fmla="*/ 1878989 h 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26">
                <a:moveTo>
                  <a:pt x="20" y="1"/>
                </a:moveTo>
                <a:cubicBezTo>
                  <a:pt x="21" y="0"/>
                  <a:pt x="21" y="0"/>
                  <a:pt x="21" y="0"/>
                </a:cubicBezTo>
                <a:lnTo>
                  <a:pt x="22" y="0"/>
                </a:lnTo>
                <a:cubicBezTo>
                  <a:pt x="22" y="0"/>
                  <a:pt x="21" y="0"/>
                  <a:pt x="20" y="1"/>
                </a:cubicBezTo>
                <a:close/>
                <a:moveTo>
                  <a:pt x="16" y="14"/>
                </a:moveTo>
                <a:cubicBezTo>
                  <a:pt x="15" y="18"/>
                  <a:pt x="14" y="25"/>
                  <a:pt x="14" y="25"/>
                </a:cubicBezTo>
                <a:cubicBezTo>
                  <a:pt x="14" y="25"/>
                  <a:pt x="0" y="25"/>
                  <a:pt x="1" y="24"/>
                </a:cubicBezTo>
                <a:cubicBezTo>
                  <a:pt x="1" y="23"/>
                  <a:pt x="16" y="6"/>
                  <a:pt x="20" y="1"/>
                </a:cubicBezTo>
                <a:cubicBezTo>
                  <a:pt x="19" y="4"/>
                  <a:pt x="17" y="12"/>
                  <a:pt x="16" y="14"/>
                </a:cubicBezTo>
                <a:close/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3" name="Freeform 4039">
            <a:extLst>
              <a:ext uri="{FF2B5EF4-FFF2-40B4-BE49-F238E27FC236}">
                <a16:creationId xmlns:a16="http://schemas.microsoft.com/office/drawing/2014/main" id="{23A3411B-76CF-C347-A6A3-FD496D5DA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76588"/>
            <a:ext cx="7938" cy="9525"/>
          </a:xfrm>
          <a:custGeom>
            <a:avLst/>
            <a:gdLst>
              <a:gd name="T0" fmla="*/ 650916 w 22"/>
              <a:gd name="T1" fmla="*/ 3355364 h 26"/>
              <a:gd name="T2" fmla="*/ 0 w 22"/>
              <a:gd name="T3" fmla="*/ 3355364 h 26"/>
              <a:gd name="T4" fmla="*/ 1432087 w 22"/>
              <a:gd name="T5" fmla="*/ 1476375 h 26"/>
              <a:gd name="T6" fmla="*/ 2473769 w 22"/>
              <a:gd name="T7" fmla="*/ 0 h 26"/>
              <a:gd name="T8" fmla="*/ 2733919 w 22"/>
              <a:gd name="T9" fmla="*/ 0 h 26"/>
              <a:gd name="T10" fmla="*/ 2733919 w 22"/>
              <a:gd name="T11" fmla="*/ 0 h 26"/>
              <a:gd name="T12" fmla="*/ 2213259 w 22"/>
              <a:gd name="T13" fmla="*/ 2013072 h 26"/>
              <a:gd name="T14" fmla="*/ 1952748 w 22"/>
              <a:gd name="T15" fmla="*/ 3355364 h 26"/>
              <a:gd name="T16" fmla="*/ 650916 w 22"/>
              <a:gd name="T17" fmla="*/ 3355364 h 26"/>
              <a:gd name="T18" fmla="*/ 390405 w 22"/>
              <a:gd name="T19" fmla="*/ 3220915 h 26"/>
              <a:gd name="T20" fmla="*/ 1822493 w 22"/>
              <a:gd name="T21" fmla="*/ 3086833 h 26"/>
              <a:gd name="T22" fmla="*/ 1952748 w 22"/>
              <a:gd name="T23" fmla="*/ 1878989 h 26"/>
              <a:gd name="T24" fmla="*/ 2343514 w 22"/>
              <a:gd name="T25" fmla="*/ 671146 h 26"/>
              <a:gd name="T26" fmla="*/ 1692598 w 22"/>
              <a:gd name="T27" fmla="*/ 1610458 h 26"/>
              <a:gd name="T28" fmla="*/ 130255 w 22"/>
              <a:gd name="T29" fmla="*/ 3220915 h 26"/>
              <a:gd name="T30" fmla="*/ 390405 w 22"/>
              <a:gd name="T31" fmla="*/ 3220915 h 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6">
                <a:moveTo>
                  <a:pt x="5" y="25"/>
                </a:moveTo>
                <a:cubicBezTo>
                  <a:pt x="1" y="25"/>
                  <a:pt x="1" y="25"/>
                  <a:pt x="0" y="25"/>
                </a:cubicBezTo>
                <a:cubicBezTo>
                  <a:pt x="1" y="23"/>
                  <a:pt x="5" y="19"/>
                  <a:pt x="11" y="11"/>
                </a:cubicBezTo>
                <a:cubicBezTo>
                  <a:pt x="15" y="6"/>
                  <a:pt x="18" y="3"/>
                  <a:pt x="19" y="0"/>
                </a:cubicBezTo>
                <a:lnTo>
                  <a:pt x="21" y="0"/>
                </a:lnTo>
                <a:cubicBezTo>
                  <a:pt x="20" y="3"/>
                  <a:pt x="18" y="12"/>
                  <a:pt x="17" y="15"/>
                </a:cubicBezTo>
                <a:cubicBezTo>
                  <a:pt x="16" y="19"/>
                  <a:pt x="15" y="25"/>
                  <a:pt x="15" y="25"/>
                </a:cubicBezTo>
                <a:cubicBezTo>
                  <a:pt x="15" y="25"/>
                  <a:pt x="10" y="25"/>
                  <a:pt x="5" y="25"/>
                </a:cubicBezTo>
                <a:close/>
                <a:moveTo>
                  <a:pt x="3" y="24"/>
                </a:moveTo>
                <a:cubicBezTo>
                  <a:pt x="3" y="24"/>
                  <a:pt x="12" y="23"/>
                  <a:pt x="14" y="23"/>
                </a:cubicBezTo>
                <a:cubicBezTo>
                  <a:pt x="12" y="23"/>
                  <a:pt x="15" y="18"/>
                  <a:pt x="15" y="14"/>
                </a:cubicBezTo>
                <a:cubicBezTo>
                  <a:pt x="16" y="12"/>
                  <a:pt x="17" y="8"/>
                  <a:pt x="18" y="5"/>
                </a:cubicBezTo>
                <a:cubicBezTo>
                  <a:pt x="17" y="6"/>
                  <a:pt x="14" y="9"/>
                  <a:pt x="13" y="12"/>
                </a:cubicBezTo>
                <a:cubicBezTo>
                  <a:pt x="9" y="17"/>
                  <a:pt x="3" y="23"/>
                  <a:pt x="1" y="24"/>
                </a:cubicBezTo>
                <a:lnTo>
                  <a:pt x="3" y="24"/>
                </a:ln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4" name="Freeform 4040">
            <a:extLst>
              <a:ext uri="{FF2B5EF4-FFF2-40B4-BE49-F238E27FC236}">
                <a16:creationId xmlns:a16="http://schemas.microsoft.com/office/drawing/2014/main" id="{6B9094A3-27A8-CA46-AE4B-2EBA6EB44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3182938"/>
            <a:ext cx="17463" cy="14287"/>
          </a:xfrm>
          <a:custGeom>
            <a:avLst/>
            <a:gdLst>
              <a:gd name="T0" fmla="*/ 2899230 w 47"/>
              <a:gd name="T1" fmla="*/ 2296278 h 40"/>
              <a:gd name="T2" fmla="*/ 0 w 47"/>
              <a:gd name="T3" fmla="*/ 0 h 40"/>
              <a:gd name="T4" fmla="*/ 3037076 w 47"/>
              <a:gd name="T5" fmla="*/ 1148318 h 40"/>
              <a:gd name="T6" fmla="*/ 6350216 w 47"/>
              <a:gd name="T7" fmla="*/ 4592556 h 40"/>
              <a:gd name="T8" fmla="*/ 4417767 w 47"/>
              <a:gd name="T9" fmla="*/ 4975448 h 40"/>
              <a:gd name="T10" fmla="*/ 2899230 w 47"/>
              <a:gd name="T11" fmla="*/ 2296278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40">
                <a:moveTo>
                  <a:pt x="21" y="18"/>
                </a:moveTo>
                <a:cubicBezTo>
                  <a:pt x="16" y="13"/>
                  <a:pt x="3" y="2"/>
                  <a:pt x="0" y="0"/>
                </a:cubicBezTo>
                <a:cubicBezTo>
                  <a:pt x="3" y="1"/>
                  <a:pt x="15" y="4"/>
                  <a:pt x="22" y="9"/>
                </a:cubicBezTo>
                <a:cubicBezTo>
                  <a:pt x="29" y="15"/>
                  <a:pt x="45" y="36"/>
                  <a:pt x="46" y="36"/>
                </a:cubicBezTo>
                <a:cubicBezTo>
                  <a:pt x="45" y="37"/>
                  <a:pt x="32" y="39"/>
                  <a:pt x="32" y="39"/>
                </a:cubicBezTo>
                <a:cubicBezTo>
                  <a:pt x="32" y="39"/>
                  <a:pt x="26" y="27"/>
                  <a:pt x="21" y="18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5" name="Freeform 4041">
            <a:extLst>
              <a:ext uri="{FF2B5EF4-FFF2-40B4-BE49-F238E27FC236}">
                <a16:creationId xmlns:a16="http://schemas.microsoft.com/office/drawing/2014/main" id="{B4B353D5-1931-2C4C-91BD-B180B9073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181350"/>
            <a:ext cx="17462" cy="15875"/>
          </a:xfrm>
          <a:custGeom>
            <a:avLst/>
            <a:gdLst>
              <a:gd name="T0" fmla="*/ 4146876 w 50"/>
              <a:gd name="T1" fmla="*/ 5597381 h 44"/>
              <a:gd name="T2" fmla="*/ 3780872 w 50"/>
              <a:gd name="T3" fmla="*/ 5207000 h 44"/>
              <a:gd name="T4" fmla="*/ 2683211 w 50"/>
              <a:gd name="T5" fmla="*/ 2993881 h 44"/>
              <a:gd name="T6" fmla="*/ 243770 w 50"/>
              <a:gd name="T7" fmla="*/ 390381 h 44"/>
              <a:gd name="T8" fmla="*/ 121885 w 50"/>
              <a:gd name="T9" fmla="*/ 390381 h 44"/>
              <a:gd name="T10" fmla="*/ 0 w 50"/>
              <a:gd name="T11" fmla="*/ 0 h 44"/>
              <a:gd name="T12" fmla="*/ 366004 w 50"/>
              <a:gd name="T13" fmla="*/ 260494 h 44"/>
              <a:gd name="T14" fmla="*/ 609773 w 50"/>
              <a:gd name="T15" fmla="*/ 390381 h 44"/>
              <a:gd name="T16" fmla="*/ 2927330 w 50"/>
              <a:gd name="T17" fmla="*/ 1562244 h 44"/>
              <a:gd name="T18" fmla="*/ 5488656 w 50"/>
              <a:gd name="T19" fmla="*/ 4686372 h 44"/>
              <a:gd name="T20" fmla="*/ 5976544 w 50"/>
              <a:gd name="T21" fmla="*/ 5076753 h 44"/>
              <a:gd name="T22" fmla="*/ 5976544 w 50"/>
              <a:gd name="T23" fmla="*/ 5337247 h 44"/>
              <a:gd name="T24" fmla="*/ 5854659 w 50"/>
              <a:gd name="T25" fmla="*/ 5207000 h 44"/>
              <a:gd name="T26" fmla="*/ 4512879 w 50"/>
              <a:gd name="T27" fmla="*/ 5467134 h 44"/>
              <a:gd name="T28" fmla="*/ 4146876 w 50"/>
              <a:gd name="T29" fmla="*/ 5597381 h 44"/>
              <a:gd name="T30" fmla="*/ 609773 w 50"/>
              <a:gd name="T31" fmla="*/ 520628 h 44"/>
              <a:gd name="T32" fmla="*/ 2927330 w 50"/>
              <a:gd name="T33" fmla="*/ 2733747 h 44"/>
              <a:gd name="T34" fmla="*/ 4024991 w 50"/>
              <a:gd name="T35" fmla="*/ 5207000 h 44"/>
              <a:gd name="T36" fmla="*/ 4146876 w 50"/>
              <a:gd name="T37" fmla="*/ 5467134 h 44"/>
              <a:gd name="T38" fmla="*/ 4512879 w 50"/>
              <a:gd name="T39" fmla="*/ 5337247 h 44"/>
              <a:gd name="T40" fmla="*/ 5366771 w 50"/>
              <a:gd name="T41" fmla="*/ 5076753 h 44"/>
              <a:gd name="T42" fmla="*/ 5488656 w 50"/>
              <a:gd name="T43" fmla="*/ 5076753 h 44"/>
              <a:gd name="T44" fmla="*/ 5488656 w 50"/>
              <a:gd name="T45" fmla="*/ 4686372 h 44"/>
              <a:gd name="T46" fmla="*/ 2927330 w 50"/>
              <a:gd name="T47" fmla="*/ 1692131 h 44"/>
              <a:gd name="T48" fmla="*/ 609773 w 50"/>
              <a:gd name="T49" fmla="*/ 520628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44">
                <a:moveTo>
                  <a:pt x="34" y="43"/>
                </a:moveTo>
                <a:cubicBezTo>
                  <a:pt x="34" y="43"/>
                  <a:pt x="33" y="43"/>
                  <a:pt x="31" y="40"/>
                </a:cubicBezTo>
                <a:cubicBezTo>
                  <a:pt x="30" y="36"/>
                  <a:pt x="27" y="28"/>
                  <a:pt x="22" y="23"/>
                </a:cubicBezTo>
                <a:cubicBezTo>
                  <a:pt x="18" y="16"/>
                  <a:pt x="3" y="4"/>
                  <a:pt x="2" y="3"/>
                </a:cubicBezTo>
                <a:lnTo>
                  <a:pt x="1" y="3"/>
                </a:lnTo>
                <a:lnTo>
                  <a:pt x="0" y="0"/>
                </a:lnTo>
                <a:lnTo>
                  <a:pt x="3" y="2"/>
                </a:lnTo>
                <a:cubicBezTo>
                  <a:pt x="3" y="2"/>
                  <a:pt x="4" y="3"/>
                  <a:pt x="5" y="3"/>
                </a:cubicBezTo>
                <a:cubicBezTo>
                  <a:pt x="10" y="4"/>
                  <a:pt x="18" y="8"/>
                  <a:pt x="24" y="12"/>
                </a:cubicBezTo>
                <a:cubicBezTo>
                  <a:pt x="30" y="17"/>
                  <a:pt x="40" y="30"/>
                  <a:pt x="45" y="36"/>
                </a:cubicBezTo>
                <a:cubicBezTo>
                  <a:pt x="47" y="37"/>
                  <a:pt x="48" y="39"/>
                  <a:pt x="49" y="39"/>
                </a:cubicBezTo>
                <a:lnTo>
                  <a:pt x="49" y="41"/>
                </a:lnTo>
                <a:lnTo>
                  <a:pt x="48" y="40"/>
                </a:lnTo>
                <a:cubicBezTo>
                  <a:pt x="46" y="40"/>
                  <a:pt x="40" y="42"/>
                  <a:pt x="37" y="42"/>
                </a:cubicBezTo>
                <a:lnTo>
                  <a:pt x="34" y="43"/>
                </a:lnTo>
                <a:close/>
                <a:moveTo>
                  <a:pt x="5" y="4"/>
                </a:moveTo>
                <a:cubicBezTo>
                  <a:pt x="10" y="8"/>
                  <a:pt x="20" y="17"/>
                  <a:pt x="24" y="21"/>
                </a:cubicBezTo>
                <a:cubicBezTo>
                  <a:pt x="27" y="27"/>
                  <a:pt x="30" y="36"/>
                  <a:pt x="33" y="40"/>
                </a:cubicBezTo>
                <a:cubicBezTo>
                  <a:pt x="33" y="40"/>
                  <a:pt x="34" y="41"/>
                  <a:pt x="34" y="42"/>
                </a:cubicBezTo>
                <a:cubicBezTo>
                  <a:pt x="34" y="42"/>
                  <a:pt x="35" y="41"/>
                  <a:pt x="37" y="41"/>
                </a:cubicBezTo>
                <a:cubicBezTo>
                  <a:pt x="40" y="40"/>
                  <a:pt x="44" y="39"/>
                  <a:pt x="44" y="39"/>
                </a:cubicBezTo>
                <a:lnTo>
                  <a:pt x="45" y="39"/>
                </a:lnTo>
                <a:lnTo>
                  <a:pt x="45" y="36"/>
                </a:lnTo>
                <a:cubicBezTo>
                  <a:pt x="40" y="31"/>
                  <a:pt x="29" y="17"/>
                  <a:pt x="24" y="13"/>
                </a:cubicBezTo>
                <a:cubicBezTo>
                  <a:pt x="18" y="9"/>
                  <a:pt x="10" y="7"/>
                  <a:pt x="5" y="4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6" name="Freeform 4042">
            <a:extLst>
              <a:ext uri="{FF2B5EF4-FFF2-40B4-BE49-F238E27FC236}">
                <a16:creationId xmlns:a16="http://schemas.microsoft.com/office/drawing/2014/main" id="{D69FA366-4DE4-5F42-9A21-13B19A3F9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81350"/>
            <a:ext cx="9525" cy="14288"/>
          </a:xfrm>
          <a:custGeom>
            <a:avLst/>
            <a:gdLst>
              <a:gd name="T0" fmla="*/ 0 w 28"/>
              <a:gd name="T1" fmla="*/ 0 h 40"/>
              <a:gd name="T2" fmla="*/ 115661 w 28"/>
              <a:gd name="T3" fmla="*/ 127520 h 40"/>
              <a:gd name="T4" fmla="*/ 0 w 28"/>
              <a:gd name="T5" fmla="*/ 0 h 40"/>
              <a:gd name="T6" fmla="*/ 1041627 w 28"/>
              <a:gd name="T7" fmla="*/ 2551837 h 40"/>
              <a:gd name="T8" fmla="*/ 115661 w 28"/>
              <a:gd name="T9" fmla="*/ 127520 h 40"/>
              <a:gd name="T10" fmla="*/ 1620271 w 28"/>
              <a:gd name="T11" fmla="*/ 1786357 h 40"/>
              <a:gd name="T12" fmla="*/ 3124540 w 28"/>
              <a:gd name="T13" fmla="*/ 4976153 h 40"/>
              <a:gd name="T14" fmla="*/ 1735931 w 28"/>
              <a:gd name="T15" fmla="*/ 4976153 h 40"/>
              <a:gd name="T16" fmla="*/ 1041627 w 28"/>
              <a:gd name="T17" fmla="*/ 2551837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40">
                <a:moveTo>
                  <a:pt x="0" y="0"/>
                </a:moveTo>
                <a:lnTo>
                  <a:pt x="1" y="1"/>
                </a:lnTo>
                <a:cubicBezTo>
                  <a:pt x="1" y="1"/>
                  <a:pt x="0" y="1"/>
                  <a:pt x="0" y="0"/>
                </a:cubicBezTo>
                <a:close/>
                <a:moveTo>
                  <a:pt x="9" y="20"/>
                </a:moveTo>
                <a:cubicBezTo>
                  <a:pt x="9" y="16"/>
                  <a:pt x="2" y="4"/>
                  <a:pt x="1" y="1"/>
                </a:cubicBezTo>
                <a:cubicBezTo>
                  <a:pt x="2" y="3"/>
                  <a:pt x="9" y="7"/>
                  <a:pt x="14" y="14"/>
                </a:cubicBezTo>
                <a:cubicBezTo>
                  <a:pt x="21" y="23"/>
                  <a:pt x="27" y="39"/>
                  <a:pt x="27" y="39"/>
                </a:cubicBezTo>
                <a:lnTo>
                  <a:pt x="15" y="39"/>
                </a:lnTo>
                <a:cubicBezTo>
                  <a:pt x="15" y="39"/>
                  <a:pt x="10" y="25"/>
                  <a:pt x="9" y="20"/>
                </a:cubicBezTo>
                <a:close/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7" name="Freeform 4043">
            <a:extLst>
              <a:ext uri="{FF2B5EF4-FFF2-40B4-BE49-F238E27FC236}">
                <a16:creationId xmlns:a16="http://schemas.microsoft.com/office/drawing/2014/main" id="{A3809EAF-C35D-284A-83D8-EAD0E0DEE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81350"/>
            <a:ext cx="9525" cy="14288"/>
          </a:xfrm>
          <a:custGeom>
            <a:avLst/>
            <a:gdLst>
              <a:gd name="T0" fmla="*/ 1735931 w 28"/>
              <a:gd name="T1" fmla="*/ 4976153 h 40"/>
              <a:gd name="T2" fmla="*/ 1041627 w 28"/>
              <a:gd name="T3" fmla="*/ 2551837 h 40"/>
              <a:gd name="T4" fmla="*/ 0 w 28"/>
              <a:gd name="T5" fmla="*/ 127520 h 40"/>
              <a:gd name="T6" fmla="*/ 0 w 28"/>
              <a:gd name="T7" fmla="*/ 0 h 40"/>
              <a:gd name="T8" fmla="*/ 347322 w 28"/>
              <a:gd name="T9" fmla="*/ 255041 h 40"/>
              <a:gd name="T10" fmla="*/ 1851592 w 28"/>
              <a:gd name="T11" fmla="*/ 1786357 h 40"/>
              <a:gd name="T12" fmla="*/ 3124540 w 28"/>
              <a:gd name="T13" fmla="*/ 4848633 h 40"/>
              <a:gd name="T14" fmla="*/ 3124540 w 28"/>
              <a:gd name="T15" fmla="*/ 4976153 h 40"/>
              <a:gd name="T16" fmla="*/ 1735931 w 28"/>
              <a:gd name="T17" fmla="*/ 4976153 h 40"/>
              <a:gd name="T18" fmla="*/ 347322 w 28"/>
              <a:gd name="T19" fmla="*/ 510439 h 40"/>
              <a:gd name="T20" fmla="*/ 1157288 w 28"/>
              <a:gd name="T21" fmla="*/ 2424316 h 40"/>
              <a:gd name="T22" fmla="*/ 1851592 w 28"/>
              <a:gd name="T23" fmla="*/ 4848633 h 40"/>
              <a:gd name="T24" fmla="*/ 3008879 w 28"/>
              <a:gd name="T25" fmla="*/ 4848633 h 40"/>
              <a:gd name="T26" fmla="*/ 1620271 w 28"/>
              <a:gd name="T27" fmla="*/ 1786357 h 40"/>
              <a:gd name="T28" fmla="*/ 347322 w 28"/>
              <a:gd name="T29" fmla="*/ 510439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40">
                <a:moveTo>
                  <a:pt x="15" y="39"/>
                </a:moveTo>
                <a:cubicBezTo>
                  <a:pt x="14" y="39"/>
                  <a:pt x="10" y="25"/>
                  <a:pt x="9" y="20"/>
                </a:cubicBezTo>
                <a:cubicBezTo>
                  <a:pt x="8" y="16"/>
                  <a:pt x="0" y="3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3" y="2"/>
                </a:cubicBezTo>
                <a:cubicBezTo>
                  <a:pt x="6" y="4"/>
                  <a:pt x="10" y="9"/>
                  <a:pt x="16" y="14"/>
                </a:cubicBezTo>
                <a:cubicBezTo>
                  <a:pt x="22" y="22"/>
                  <a:pt x="27" y="38"/>
                  <a:pt x="27" y="38"/>
                </a:cubicBezTo>
                <a:lnTo>
                  <a:pt x="27" y="39"/>
                </a:lnTo>
                <a:lnTo>
                  <a:pt x="15" y="39"/>
                </a:lnTo>
                <a:close/>
                <a:moveTo>
                  <a:pt x="3" y="4"/>
                </a:moveTo>
                <a:cubicBezTo>
                  <a:pt x="5" y="9"/>
                  <a:pt x="9" y="16"/>
                  <a:pt x="10" y="19"/>
                </a:cubicBezTo>
                <a:cubicBezTo>
                  <a:pt x="12" y="25"/>
                  <a:pt x="16" y="38"/>
                  <a:pt x="16" y="38"/>
                </a:cubicBezTo>
                <a:lnTo>
                  <a:pt x="26" y="38"/>
                </a:lnTo>
                <a:cubicBezTo>
                  <a:pt x="25" y="35"/>
                  <a:pt x="19" y="21"/>
                  <a:pt x="14" y="14"/>
                </a:cubicBezTo>
                <a:cubicBezTo>
                  <a:pt x="10" y="10"/>
                  <a:pt x="6" y="6"/>
                  <a:pt x="3" y="4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8" name="Freeform 4044">
            <a:extLst>
              <a:ext uri="{FF2B5EF4-FFF2-40B4-BE49-F238E27FC236}">
                <a16:creationId xmlns:a16="http://schemas.microsoft.com/office/drawing/2014/main" id="{E3196E80-B077-494F-AD64-0CB091B4A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178175"/>
            <a:ext cx="11113" cy="14288"/>
          </a:xfrm>
          <a:custGeom>
            <a:avLst/>
            <a:gdLst>
              <a:gd name="T0" fmla="*/ 1921067 w 30"/>
              <a:gd name="T1" fmla="*/ 2550234 h 41"/>
              <a:gd name="T2" fmla="*/ 0 w 30"/>
              <a:gd name="T3" fmla="*/ 0 h 41"/>
              <a:gd name="T4" fmla="*/ 137060 w 30"/>
              <a:gd name="T5" fmla="*/ 0 h 41"/>
              <a:gd name="T6" fmla="*/ 1921067 w 30"/>
              <a:gd name="T7" fmla="*/ 1092858 h 41"/>
              <a:gd name="T8" fmla="*/ 3979565 w 30"/>
              <a:gd name="T9" fmla="*/ 4493402 h 41"/>
              <a:gd name="T10" fmla="*/ 2470049 w 30"/>
              <a:gd name="T11" fmla="*/ 4857920 h 41"/>
              <a:gd name="T12" fmla="*/ 1921067 w 30"/>
              <a:gd name="T13" fmla="*/ 2550234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41">
                <a:moveTo>
                  <a:pt x="14" y="21"/>
                </a:moveTo>
                <a:cubicBezTo>
                  <a:pt x="12" y="12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8" y="4"/>
                  <a:pt x="14" y="9"/>
                </a:cubicBezTo>
                <a:cubicBezTo>
                  <a:pt x="19" y="16"/>
                  <a:pt x="29" y="37"/>
                  <a:pt x="29" y="37"/>
                </a:cubicBezTo>
                <a:lnTo>
                  <a:pt x="18" y="40"/>
                </a:lnTo>
                <a:cubicBezTo>
                  <a:pt x="18" y="40"/>
                  <a:pt x="16" y="29"/>
                  <a:pt x="14" y="21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99" name="Freeform 4045">
            <a:extLst>
              <a:ext uri="{FF2B5EF4-FFF2-40B4-BE49-F238E27FC236}">
                <a16:creationId xmlns:a16="http://schemas.microsoft.com/office/drawing/2014/main" id="{6144740C-3756-5B46-9E34-DC5C66D78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178175"/>
            <a:ext cx="11113" cy="15875"/>
          </a:xfrm>
          <a:custGeom>
            <a:avLst/>
            <a:gdLst>
              <a:gd name="T0" fmla="*/ 2470049 w 30"/>
              <a:gd name="T1" fmla="*/ 5597381 h 44"/>
              <a:gd name="T2" fmla="*/ 2470049 w 30"/>
              <a:gd name="T3" fmla="*/ 5467134 h 44"/>
              <a:gd name="T4" fmla="*/ 1784007 w 30"/>
              <a:gd name="T5" fmla="*/ 2993881 h 44"/>
              <a:gd name="T6" fmla="*/ 274491 w 30"/>
              <a:gd name="T7" fmla="*/ 650875 h 44"/>
              <a:gd name="T8" fmla="*/ 0 w 30"/>
              <a:gd name="T9" fmla="*/ 260494 h 44"/>
              <a:gd name="T10" fmla="*/ 137060 w 30"/>
              <a:gd name="T11" fmla="*/ 0 h 44"/>
              <a:gd name="T12" fmla="*/ 411551 w 30"/>
              <a:gd name="T13" fmla="*/ 260494 h 44"/>
              <a:gd name="T14" fmla="*/ 2058498 w 30"/>
              <a:gd name="T15" fmla="*/ 1431997 h 44"/>
              <a:gd name="T16" fmla="*/ 3979565 w 30"/>
              <a:gd name="T17" fmla="*/ 4946506 h 44"/>
              <a:gd name="T18" fmla="*/ 1784007 w 30"/>
              <a:gd name="T19" fmla="*/ 1562244 h 44"/>
              <a:gd name="T20" fmla="*/ 548982 w 30"/>
              <a:gd name="T21" fmla="*/ 520628 h 44"/>
              <a:gd name="T22" fmla="*/ 2058498 w 30"/>
              <a:gd name="T23" fmla="*/ 2863994 h 44"/>
              <a:gd name="T24" fmla="*/ 2470049 w 30"/>
              <a:gd name="T25" fmla="*/ 5337247 h 44"/>
              <a:gd name="T26" fmla="*/ 3979565 w 30"/>
              <a:gd name="T27" fmla="*/ 4946506 h 44"/>
              <a:gd name="T28" fmla="*/ 3979565 w 30"/>
              <a:gd name="T29" fmla="*/ 5076753 h 44"/>
              <a:gd name="T30" fmla="*/ 2470049 w 30"/>
              <a:gd name="T31" fmla="*/ 5597381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" h="44">
                <a:moveTo>
                  <a:pt x="18" y="43"/>
                </a:moveTo>
                <a:lnTo>
                  <a:pt x="18" y="42"/>
                </a:lnTo>
                <a:cubicBezTo>
                  <a:pt x="18" y="42"/>
                  <a:pt x="15" y="31"/>
                  <a:pt x="13" y="23"/>
                </a:cubicBezTo>
                <a:cubicBezTo>
                  <a:pt x="12" y="18"/>
                  <a:pt x="5" y="9"/>
                  <a:pt x="2" y="5"/>
                </a:cubicBezTo>
                <a:lnTo>
                  <a:pt x="0" y="2"/>
                </a:lnTo>
                <a:lnTo>
                  <a:pt x="1" y="0"/>
                </a:lnTo>
                <a:lnTo>
                  <a:pt x="3" y="2"/>
                </a:lnTo>
                <a:cubicBezTo>
                  <a:pt x="5" y="4"/>
                  <a:pt x="10" y="7"/>
                  <a:pt x="15" y="11"/>
                </a:cubicBezTo>
                <a:cubicBezTo>
                  <a:pt x="19" y="17"/>
                  <a:pt x="27" y="33"/>
                  <a:pt x="29" y="38"/>
                </a:cubicBezTo>
                <a:cubicBezTo>
                  <a:pt x="27" y="36"/>
                  <a:pt x="18" y="17"/>
                  <a:pt x="13" y="12"/>
                </a:cubicBezTo>
                <a:cubicBezTo>
                  <a:pt x="10" y="8"/>
                  <a:pt x="6" y="6"/>
                  <a:pt x="4" y="4"/>
                </a:cubicBezTo>
                <a:cubicBezTo>
                  <a:pt x="6" y="8"/>
                  <a:pt x="13" y="18"/>
                  <a:pt x="15" y="22"/>
                </a:cubicBezTo>
                <a:cubicBezTo>
                  <a:pt x="17" y="30"/>
                  <a:pt x="18" y="38"/>
                  <a:pt x="18" y="41"/>
                </a:cubicBezTo>
                <a:lnTo>
                  <a:pt x="29" y="38"/>
                </a:lnTo>
                <a:lnTo>
                  <a:pt x="29" y="39"/>
                </a:lnTo>
                <a:lnTo>
                  <a:pt x="18" y="43"/>
                </a:lnTo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0" name="Freeform 4046">
            <a:extLst>
              <a:ext uri="{FF2B5EF4-FFF2-40B4-BE49-F238E27FC236}">
                <a16:creationId xmlns:a16="http://schemas.microsoft.com/office/drawing/2014/main" id="{C8EEDAD4-65F9-714C-9BA0-184561A15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190875"/>
            <a:ext cx="15875" cy="7938"/>
          </a:xfrm>
          <a:custGeom>
            <a:avLst/>
            <a:gdLst>
              <a:gd name="T0" fmla="*/ 5351286 w 45"/>
              <a:gd name="T1" fmla="*/ 0 h 23"/>
              <a:gd name="T2" fmla="*/ 3111147 w 45"/>
              <a:gd name="T3" fmla="*/ 1191045 h 23"/>
              <a:gd name="T4" fmla="*/ 1369131 w 45"/>
              <a:gd name="T5" fmla="*/ 2501505 h 23"/>
              <a:gd name="T6" fmla="*/ 0 w 45"/>
              <a:gd name="T7" fmla="*/ 1905810 h 23"/>
              <a:gd name="T8" fmla="*/ 1617839 w 45"/>
              <a:gd name="T9" fmla="*/ 595695 h 23"/>
              <a:gd name="T10" fmla="*/ 5351286 w 45"/>
              <a:gd name="T11" fmla="*/ 0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" h="23">
                <a:moveTo>
                  <a:pt x="43" y="0"/>
                </a:moveTo>
                <a:cubicBezTo>
                  <a:pt x="44" y="0"/>
                  <a:pt x="33" y="7"/>
                  <a:pt x="25" y="10"/>
                </a:cubicBezTo>
                <a:cubicBezTo>
                  <a:pt x="19" y="13"/>
                  <a:pt x="11" y="21"/>
                  <a:pt x="11" y="21"/>
                </a:cubicBezTo>
                <a:cubicBezTo>
                  <a:pt x="11" y="22"/>
                  <a:pt x="0" y="16"/>
                  <a:pt x="0" y="16"/>
                </a:cubicBezTo>
                <a:cubicBezTo>
                  <a:pt x="0" y="16"/>
                  <a:pt x="5" y="7"/>
                  <a:pt x="13" y="5"/>
                </a:cubicBezTo>
                <a:cubicBezTo>
                  <a:pt x="21" y="2"/>
                  <a:pt x="43" y="0"/>
                  <a:pt x="43" y="0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1" name="Freeform 4047">
            <a:extLst>
              <a:ext uri="{FF2B5EF4-FFF2-40B4-BE49-F238E27FC236}">
                <a16:creationId xmlns:a16="http://schemas.microsoft.com/office/drawing/2014/main" id="{219B8146-646A-D740-9502-DAC187C57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189288"/>
            <a:ext cx="15875" cy="9525"/>
          </a:xfrm>
          <a:custGeom>
            <a:avLst/>
            <a:gdLst>
              <a:gd name="T0" fmla="*/ 1369131 w 45"/>
              <a:gd name="T1" fmla="*/ 3483864 h 25"/>
              <a:gd name="T2" fmla="*/ 124531 w 45"/>
              <a:gd name="T3" fmla="*/ 2903220 h 25"/>
              <a:gd name="T4" fmla="*/ 124531 w 45"/>
              <a:gd name="T5" fmla="*/ 2758059 h 25"/>
              <a:gd name="T6" fmla="*/ 1369131 w 45"/>
              <a:gd name="T7" fmla="*/ 3193542 h 25"/>
              <a:gd name="T8" fmla="*/ 2986969 w 45"/>
              <a:gd name="T9" fmla="*/ 1741932 h 25"/>
              <a:gd name="T10" fmla="*/ 5227108 w 45"/>
              <a:gd name="T11" fmla="*/ 290322 h 25"/>
              <a:gd name="T12" fmla="*/ 1617839 w 45"/>
              <a:gd name="T13" fmla="*/ 1016127 h 25"/>
              <a:gd name="T14" fmla="*/ 124531 w 45"/>
              <a:gd name="T15" fmla="*/ 2612898 h 25"/>
              <a:gd name="T16" fmla="*/ 1617839 w 45"/>
              <a:gd name="T17" fmla="*/ 870966 h 25"/>
              <a:gd name="T18" fmla="*/ 5351286 w 45"/>
              <a:gd name="T19" fmla="*/ 0 h 25"/>
              <a:gd name="T20" fmla="*/ 3111147 w 45"/>
              <a:gd name="T21" fmla="*/ 1741932 h 25"/>
              <a:gd name="T22" fmla="*/ 1369131 w 45"/>
              <a:gd name="T23" fmla="*/ 3483864 h 25"/>
              <a:gd name="T24" fmla="*/ 124531 w 45"/>
              <a:gd name="T25" fmla="*/ 2612898 h 25"/>
              <a:gd name="T26" fmla="*/ 124531 w 45"/>
              <a:gd name="T27" fmla="*/ 2758059 h 25"/>
              <a:gd name="T28" fmla="*/ 0 w 45"/>
              <a:gd name="T29" fmla="*/ 2758059 h 25"/>
              <a:gd name="T30" fmla="*/ 124531 w 45"/>
              <a:gd name="T31" fmla="*/ 2612898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25">
                <a:moveTo>
                  <a:pt x="11" y="24"/>
                </a:moveTo>
                <a:cubicBezTo>
                  <a:pt x="10" y="24"/>
                  <a:pt x="2" y="21"/>
                  <a:pt x="1" y="20"/>
                </a:cubicBezTo>
                <a:lnTo>
                  <a:pt x="1" y="19"/>
                </a:lnTo>
                <a:cubicBezTo>
                  <a:pt x="4" y="20"/>
                  <a:pt x="10" y="22"/>
                  <a:pt x="11" y="22"/>
                </a:cubicBezTo>
                <a:cubicBezTo>
                  <a:pt x="13" y="21"/>
                  <a:pt x="19" y="13"/>
                  <a:pt x="24" y="12"/>
                </a:cubicBezTo>
                <a:cubicBezTo>
                  <a:pt x="31" y="8"/>
                  <a:pt x="40" y="2"/>
                  <a:pt x="42" y="2"/>
                </a:cubicBezTo>
                <a:cubicBezTo>
                  <a:pt x="39" y="2"/>
                  <a:pt x="20" y="6"/>
                  <a:pt x="13" y="7"/>
                </a:cubicBezTo>
                <a:cubicBezTo>
                  <a:pt x="7" y="9"/>
                  <a:pt x="2" y="16"/>
                  <a:pt x="1" y="18"/>
                </a:cubicBezTo>
                <a:cubicBezTo>
                  <a:pt x="2" y="15"/>
                  <a:pt x="7" y="8"/>
                  <a:pt x="13" y="6"/>
                </a:cubicBezTo>
                <a:cubicBezTo>
                  <a:pt x="20" y="3"/>
                  <a:pt x="42" y="0"/>
                  <a:pt x="43" y="0"/>
                </a:cubicBezTo>
                <a:cubicBezTo>
                  <a:pt x="44" y="3"/>
                  <a:pt x="30" y="10"/>
                  <a:pt x="25" y="12"/>
                </a:cubicBezTo>
                <a:cubicBezTo>
                  <a:pt x="19" y="15"/>
                  <a:pt x="13" y="22"/>
                  <a:pt x="11" y="24"/>
                </a:cubicBezTo>
                <a:close/>
                <a:moveTo>
                  <a:pt x="1" y="18"/>
                </a:move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0" y="19"/>
                </a:cubicBezTo>
                <a:cubicBezTo>
                  <a:pt x="0" y="19"/>
                  <a:pt x="1" y="19"/>
                  <a:pt x="1" y="18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2" name="Freeform 4048">
            <a:extLst>
              <a:ext uri="{FF2B5EF4-FFF2-40B4-BE49-F238E27FC236}">
                <a16:creationId xmlns:a16="http://schemas.microsoft.com/office/drawing/2014/main" id="{4A4D3E6E-1859-FF46-BC1F-E4B8164A6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184525"/>
            <a:ext cx="17463" cy="14288"/>
          </a:xfrm>
          <a:custGeom>
            <a:avLst/>
            <a:gdLst>
              <a:gd name="T0" fmla="*/ 6350216 w 47"/>
              <a:gd name="T1" fmla="*/ 0 h 38"/>
              <a:gd name="T2" fmla="*/ 3175294 w 47"/>
              <a:gd name="T3" fmla="*/ 3251648 h 38"/>
              <a:gd name="T4" fmla="*/ 1518538 w 47"/>
              <a:gd name="T5" fmla="*/ 5089536 h 38"/>
              <a:gd name="T6" fmla="*/ 0 w 47"/>
              <a:gd name="T7" fmla="*/ 4665408 h 38"/>
              <a:gd name="T8" fmla="*/ 3589204 w 47"/>
              <a:gd name="T9" fmla="*/ 1272384 h 38"/>
              <a:gd name="T10" fmla="*/ 6350216 w 47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38">
                <a:moveTo>
                  <a:pt x="46" y="0"/>
                </a:moveTo>
                <a:cubicBezTo>
                  <a:pt x="46" y="0"/>
                  <a:pt x="27" y="18"/>
                  <a:pt x="23" y="23"/>
                </a:cubicBezTo>
                <a:cubicBezTo>
                  <a:pt x="17" y="29"/>
                  <a:pt x="11" y="36"/>
                  <a:pt x="11" y="36"/>
                </a:cubicBezTo>
                <a:cubicBezTo>
                  <a:pt x="10" y="37"/>
                  <a:pt x="0" y="34"/>
                  <a:pt x="0" y="33"/>
                </a:cubicBezTo>
                <a:cubicBezTo>
                  <a:pt x="0" y="33"/>
                  <a:pt x="15" y="16"/>
                  <a:pt x="26" y="9"/>
                </a:cubicBezTo>
                <a:cubicBezTo>
                  <a:pt x="37" y="3"/>
                  <a:pt x="46" y="0"/>
                  <a:pt x="46" y="0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3" name="Freeform 4049">
            <a:extLst>
              <a:ext uri="{FF2B5EF4-FFF2-40B4-BE49-F238E27FC236}">
                <a16:creationId xmlns:a16="http://schemas.microsoft.com/office/drawing/2014/main" id="{80214AE7-02D2-E544-890B-B63C3A7EC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184525"/>
            <a:ext cx="17463" cy="14288"/>
          </a:xfrm>
          <a:custGeom>
            <a:avLst/>
            <a:gdLst>
              <a:gd name="T0" fmla="*/ 1323550 w 48"/>
              <a:gd name="T1" fmla="*/ 5230912 h 38"/>
              <a:gd name="T2" fmla="*/ 0 w 48"/>
              <a:gd name="T3" fmla="*/ 4806784 h 38"/>
              <a:gd name="T4" fmla="*/ 3441302 w 48"/>
              <a:gd name="T5" fmla="*/ 1272384 h 38"/>
              <a:gd name="T6" fmla="*/ 5823911 w 48"/>
              <a:gd name="T7" fmla="*/ 0 h 38"/>
              <a:gd name="T8" fmla="*/ 6088402 w 48"/>
              <a:gd name="T9" fmla="*/ 0 h 38"/>
              <a:gd name="T10" fmla="*/ 6220830 w 48"/>
              <a:gd name="T11" fmla="*/ 0 h 38"/>
              <a:gd name="T12" fmla="*/ 3044383 w 48"/>
              <a:gd name="T13" fmla="*/ 3393024 h 38"/>
              <a:gd name="T14" fmla="*/ 1985325 w 48"/>
              <a:gd name="T15" fmla="*/ 4665408 h 38"/>
              <a:gd name="T16" fmla="*/ 1588405 w 48"/>
              <a:gd name="T17" fmla="*/ 5230912 h 38"/>
              <a:gd name="T18" fmla="*/ 1323550 w 48"/>
              <a:gd name="T19" fmla="*/ 5230912 h 38"/>
              <a:gd name="T20" fmla="*/ 264856 w 48"/>
              <a:gd name="T21" fmla="*/ 4806784 h 38"/>
              <a:gd name="T22" fmla="*/ 1323550 w 48"/>
              <a:gd name="T23" fmla="*/ 4948160 h 38"/>
              <a:gd name="T24" fmla="*/ 1852897 w 48"/>
              <a:gd name="T25" fmla="*/ 4524032 h 38"/>
              <a:gd name="T26" fmla="*/ 2911955 w 48"/>
              <a:gd name="T27" fmla="*/ 3251648 h 38"/>
              <a:gd name="T28" fmla="*/ 5691483 w 48"/>
              <a:gd name="T29" fmla="*/ 282752 h 38"/>
              <a:gd name="T30" fmla="*/ 3441302 w 48"/>
              <a:gd name="T31" fmla="*/ 1413760 h 38"/>
              <a:gd name="T32" fmla="*/ 132428 w 48"/>
              <a:gd name="T33" fmla="*/ 4806784 h 38"/>
              <a:gd name="T34" fmla="*/ 264856 w 48"/>
              <a:gd name="T35" fmla="*/ 4806784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" h="38">
                <a:moveTo>
                  <a:pt x="10" y="37"/>
                </a:moveTo>
                <a:cubicBezTo>
                  <a:pt x="10" y="37"/>
                  <a:pt x="0" y="35"/>
                  <a:pt x="0" y="34"/>
                </a:cubicBezTo>
                <a:cubicBezTo>
                  <a:pt x="0" y="33"/>
                  <a:pt x="15" y="16"/>
                  <a:pt x="26" y="9"/>
                </a:cubicBezTo>
                <a:cubicBezTo>
                  <a:pt x="34" y="4"/>
                  <a:pt x="41" y="1"/>
                  <a:pt x="44" y="0"/>
                </a:cubicBezTo>
                <a:lnTo>
                  <a:pt x="46" y="0"/>
                </a:lnTo>
                <a:lnTo>
                  <a:pt x="47" y="0"/>
                </a:lnTo>
                <a:cubicBezTo>
                  <a:pt x="46" y="0"/>
                  <a:pt x="28" y="18"/>
                  <a:pt x="23" y="24"/>
                </a:cubicBezTo>
                <a:cubicBezTo>
                  <a:pt x="19" y="28"/>
                  <a:pt x="17" y="31"/>
                  <a:pt x="15" y="33"/>
                </a:cubicBezTo>
                <a:cubicBezTo>
                  <a:pt x="13" y="36"/>
                  <a:pt x="12" y="37"/>
                  <a:pt x="12" y="37"/>
                </a:cubicBezTo>
                <a:lnTo>
                  <a:pt x="10" y="37"/>
                </a:lnTo>
                <a:close/>
                <a:moveTo>
                  <a:pt x="2" y="34"/>
                </a:moveTo>
                <a:cubicBezTo>
                  <a:pt x="3" y="34"/>
                  <a:pt x="9" y="35"/>
                  <a:pt x="10" y="35"/>
                </a:cubicBezTo>
                <a:cubicBezTo>
                  <a:pt x="10" y="35"/>
                  <a:pt x="12" y="34"/>
                  <a:pt x="14" y="32"/>
                </a:cubicBezTo>
                <a:cubicBezTo>
                  <a:pt x="15" y="29"/>
                  <a:pt x="18" y="26"/>
                  <a:pt x="22" y="23"/>
                </a:cubicBezTo>
                <a:cubicBezTo>
                  <a:pt x="26" y="18"/>
                  <a:pt x="37" y="7"/>
                  <a:pt x="43" y="2"/>
                </a:cubicBezTo>
                <a:cubicBezTo>
                  <a:pt x="40" y="4"/>
                  <a:pt x="33" y="6"/>
                  <a:pt x="26" y="10"/>
                </a:cubicBezTo>
                <a:cubicBezTo>
                  <a:pt x="16" y="18"/>
                  <a:pt x="2" y="33"/>
                  <a:pt x="1" y="34"/>
                </a:cubicBezTo>
                <a:lnTo>
                  <a:pt x="2" y="34"/>
                </a:ln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4" name="Freeform 4050">
            <a:extLst>
              <a:ext uri="{FF2B5EF4-FFF2-40B4-BE49-F238E27FC236}">
                <a16:creationId xmlns:a16="http://schemas.microsoft.com/office/drawing/2014/main" id="{EA72D776-0014-3942-A2CE-F19384029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179763"/>
            <a:ext cx="15875" cy="15875"/>
          </a:xfrm>
          <a:custGeom>
            <a:avLst/>
            <a:gdLst>
              <a:gd name="T0" fmla="*/ 2501003 w 46"/>
              <a:gd name="T1" fmla="*/ 3254375 h 44"/>
              <a:gd name="T2" fmla="*/ 952845 w 46"/>
              <a:gd name="T3" fmla="*/ 5597381 h 44"/>
              <a:gd name="T4" fmla="*/ 0 w 46"/>
              <a:gd name="T5" fmla="*/ 4556125 h 44"/>
              <a:gd name="T6" fmla="*/ 2501003 w 46"/>
              <a:gd name="T7" fmla="*/ 1562244 h 44"/>
              <a:gd name="T8" fmla="*/ 5359538 w 46"/>
              <a:gd name="T9" fmla="*/ 0 h 44"/>
              <a:gd name="T10" fmla="*/ 2501003 w 46"/>
              <a:gd name="T11" fmla="*/ 3254375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" h="44">
                <a:moveTo>
                  <a:pt x="21" y="25"/>
                </a:moveTo>
                <a:cubicBezTo>
                  <a:pt x="17" y="31"/>
                  <a:pt x="8" y="43"/>
                  <a:pt x="8" y="43"/>
                </a:cubicBezTo>
                <a:cubicBezTo>
                  <a:pt x="8" y="43"/>
                  <a:pt x="0" y="37"/>
                  <a:pt x="0" y="35"/>
                </a:cubicBezTo>
                <a:cubicBezTo>
                  <a:pt x="1" y="33"/>
                  <a:pt x="13" y="19"/>
                  <a:pt x="21" y="12"/>
                </a:cubicBezTo>
                <a:cubicBezTo>
                  <a:pt x="29" y="6"/>
                  <a:pt x="43" y="1"/>
                  <a:pt x="45" y="0"/>
                </a:cubicBezTo>
                <a:cubicBezTo>
                  <a:pt x="43" y="2"/>
                  <a:pt x="26" y="19"/>
                  <a:pt x="21" y="25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5" name="Freeform 4051">
            <a:extLst>
              <a:ext uri="{FF2B5EF4-FFF2-40B4-BE49-F238E27FC236}">
                <a16:creationId xmlns:a16="http://schemas.microsoft.com/office/drawing/2014/main" id="{E03CBC6C-DC2A-B143-88EB-DD28EC27D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178175"/>
            <a:ext cx="17462" cy="17463"/>
          </a:xfrm>
          <a:custGeom>
            <a:avLst/>
            <a:gdLst>
              <a:gd name="T0" fmla="*/ 1142870 w 49"/>
              <a:gd name="T1" fmla="*/ 6220830 h 48"/>
              <a:gd name="T2" fmla="*/ 254090 w 49"/>
              <a:gd name="T3" fmla="*/ 5162136 h 48"/>
              <a:gd name="T4" fmla="*/ 2920787 w 49"/>
              <a:gd name="T5" fmla="*/ 2117753 h 48"/>
              <a:gd name="T6" fmla="*/ 5333750 w 49"/>
              <a:gd name="T7" fmla="*/ 794203 h 48"/>
              <a:gd name="T8" fmla="*/ 5968797 w 49"/>
              <a:gd name="T9" fmla="*/ 396919 h 48"/>
              <a:gd name="T10" fmla="*/ 6096020 w 49"/>
              <a:gd name="T11" fmla="*/ 0 h 48"/>
              <a:gd name="T12" fmla="*/ 6096020 w 49"/>
              <a:gd name="T13" fmla="*/ 396919 h 48"/>
              <a:gd name="T14" fmla="*/ 5968797 w 49"/>
              <a:gd name="T15" fmla="*/ 396919 h 48"/>
              <a:gd name="T16" fmla="*/ 5968797 w 49"/>
              <a:gd name="T17" fmla="*/ 529347 h 48"/>
              <a:gd name="T18" fmla="*/ 4952793 w 49"/>
              <a:gd name="T19" fmla="*/ 1588405 h 48"/>
              <a:gd name="T20" fmla="*/ 2920787 w 49"/>
              <a:gd name="T21" fmla="*/ 3838586 h 48"/>
              <a:gd name="T22" fmla="*/ 1396960 w 49"/>
              <a:gd name="T23" fmla="*/ 6220830 h 48"/>
              <a:gd name="T24" fmla="*/ 1396960 w 49"/>
              <a:gd name="T25" fmla="*/ 6220830 h 48"/>
              <a:gd name="T26" fmla="*/ 1142870 w 49"/>
              <a:gd name="T27" fmla="*/ 6220830 h 48"/>
              <a:gd name="T28" fmla="*/ 5587840 w 49"/>
              <a:gd name="T29" fmla="*/ 794203 h 48"/>
              <a:gd name="T30" fmla="*/ 5333750 w 49"/>
              <a:gd name="T31" fmla="*/ 794203 h 48"/>
              <a:gd name="T32" fmla="*/ 2920787 w 49"/>
              <a:gd name="T33" fmla="*/ 2250180 h 48"/>
              <a:gd name="T34" fmla="*/ 380957 w 49"/>
              <a:gd name="T35" fmla="*/ 5162136 h 48"/>
              <a:gd name="T36" fmla="*/ 1270093 w 49"/>
              <a:gd name="T37" fmla="*/ 5956338 h 48"/>
              <a:gd name="T38" fmla="*/ 2793920 w 49"/>
              <a:gd name="T39" fmla="*/ 3838586 h 48"/>
              <a:gd name="T40" fmla="*/ 4825927 w 49"/>
              <a:gd name="T41" fmla="*/ 1588405 h 48"/>
              <a:gd name="T42" fmla="*/ 5587840 w 49"/>
              <a:gd name="T43" fmla="*/ 794203 h 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" h="48">
                <a:moveTo>
                  <a:pt x="9" y="47"/>
                </a:moveTo>
                <a:cubicBezTo>
                  <a:pt x="8" y="45"/>
                  <a:pt x="0" y="41"/>
                  <a:pt x="2" y="39"/>
                </a:cubicBezTo>
                <a:cubicBezTo>
                  <a:pt x="2" y="36"/>
                  <a:pt x="15" y="22"/>
                  <a:pt x="23" y="16"/>
                </a:cubicBezTo>
                <a:cubicBezTo>
                  <a:pt x="28" y="12"/>
                  <a:pt x="36" y="8"/>
                  <a:pt x="42" y="6"/>
                </a:cubicBezTo>
                <a:cubicBezTo>
                  <a:pt x="44" y="4"/>
                  <a:pt x="46" y="3"/>
                  <a:pt x="47" y="3"/>
                </a:cubicBezTo>
                <a:lnTo>
                  <a:pt x="48" y="0"/>
                </a:lnTo>
                <a:lnTo>
                  <a:pt x="48" y="3"/>
                </a:lnTo>
                <a:lnTo>
                  <a:pt x="47" y="3"/>
                </a:lnTo>
                <a:lnTo>
                  <a:pt x="47" y="4"/>
                </a:lnTo>
                <a:cubicBezTo>
                  <a:pt x="46" y="6"/>
                  <a:pt x="42" y="9"/>
                  <a:pt x="39" y="12"/>
                </a:cubicBezTo>
                <a:cubicBezTo>
                  <a:pt x="32" y="19"/>
                  <a:pt x="26" y="25"/>
                  <a:pt x="23" y="29"/>
                </a:cubicBezTo>
                <a:cubicBezTo>
                  <a:pt x="19" y="35"/>
                  <a:pt x="11" y="47"/>
                  <a:pt x="11" y="47"/>
                </a:cubicBezTo>
                <a:lnTo>
                  <a:pt x="9" y="47"/>
                </a:lnTo>
                <a:close/>
                <a:moveTo>
                  <a:pt x="44" y="6"/>
                </a:moveTo>
                <a:lnTo>
                  <a:pt x="42" y="6"/>
                </a:lnTo>
                <a:cubicBezTo>
                  <a:pt x="37" y="9"/>
                  <a:pt x="29" y="12"/>
                  <a:pt x="23" y="17"/>
                </a:cubicBezTo>
                <a:cubicBezTo>
                  <a:pt x="15" y="25"/>
                  <a:pt x="3" y="38"/>
                  <a:pt x="3" y="39"/>
                </a:cubicBezTo>
                <a:cubicBezTo>
                  <a:pt x="3" y="39"/>
                  <a:pt x="7" y="44"/>
                  <a:pt x="10" y="45"/>
                </a:cubicBezTo>
                <a:cubicBezTo>
                  <a:pt x="12" y="44"/>
                  <a:pt x="19" y="35"/>
                  <a:pt x="22" y="29"/>
                </a:cubicBezTo>
                <a:cubicBezTo>
                  <a:pt x="25" y="25"/>
                  <a:pt x="32" y="17"/>
                  <a:pt x="38" y="12"/>
                </a:cubicBezTo>
                <a:cubicBezTo>
                  <a:pt x="40" y="9"/>
                  <a:pt x="42" y="8"/>
                  <a:pt x="44" y="6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6" name="Freeform 4052">
            <a:extLst>
              <a:ext uri="{FF2B5EF4-FFF2-40B4-BE49-F238E27FC236}">
                <a16:creationId xmlns:a16="http://schemas.microsoft.com/office/drawing/2014/main" id="{1E5055FD-8FEE-3641-8578-0F56EC3DA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79763"/>
            <a:ext cx="11113" cy="14287"/>
          </a:xfrm>
          <a:custGeom>
            <a:avLst/>
            <a:gdLst>
              <a:gd name="T0" fmla="*/ 3617976 w 32"/>
              <a:gd name="T1" fmla="*/ 0 h 38"/>
              <a:gd name="T2" fmla="*/ 3738830 w 32"/>
              <a:gd name="T3" fmla="*/ 141366 h 38"/>
              <a:gd name="T4" fmla="*/ 3617976 w 32"/>
              <a:gd name="T5" fmla="*/ 141366 h 38"/>
              <a:gd name="T6" fmla="*/ 3617976 w 32"/>
              <a:gd name="T7" fmla="*/ 0 h 38"/>
              <a:gd name="T8" fmla="*/ 2170855 w 32"/>
              <a:gd name="T9" fmla="*/ 2403224 h 38"/>
              <a:gd name="T10" fmla="*/ 1206108 w 32"/>
              <a:gd name="T11" fmla="*/ 5230170 h 38"/>
              <a:gd name="T12" fmla="*/ 0 w 32"/>
              <a:gd name="T13" fmla="*/ 3675143 h 38"/>
              <a:gd name="T14" fmla="*/ 2412216 w 32"/>
              <a:gd name="T15" fmla="*/ 706831 h 38"/>
              <a:gd name="T16" fmla="*/ 3617976 w 32"/>
              <a:gd name="T17" fmla="*/ 141366 h 38"/>
              <a:gd name="T18" fmla="*/ 2170855 w 32"/>
              <a:gd name="T19" fmla="*/ 2403224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38">
                <a:moveTo>
                  <a:pt x="30" y="0"/>
                </a:moveTo>
                <a:lnTo>
                  <a:pt x="31" y="1"/>
                </a:lnTo>
                <a:cubicBezTo>
                  <a:pt x="31" y="1"/>
                  <a:pt x="31" y="1"/>
                  <a:pt x="30" y="1"/>
                </a:cubicBezTo>
                <a:cubicBezTo>
                  <a:pt x="30" y="0"/>
                  <a:pt x="30" y="0"/>
                  <a:pt x="30" y="0"/>
                </a:cubicBezTo>
                <a:close/>
                <a:moveTo>
                  <a:pt x="18" y="17"/>
                </a:moveTo>
                <a:cubicBezTo>
                  <a:pt x="17" y="20"/>
                  <a:pt x="10" y="37"/>
                  <a:pt x="10" y="37"/>
                </a:cubicBezTo>
                <a:cubicBezTo>
                  <a:pt x="10" y="37"/>
                  <a:pt x="0" y="27"/>
                  <a:pt x="0" y="26"/>
                </a:cubicBezTo>
                <a:cubicBezTo>
                  <a:pt x="0" y="25"/>
                  <a:pt x="12" y="11"/>
                  <a:pt x="20" y="5"/>
                </a:cubicBezTo>
                <a:cubicBezTo>
                  <a:pt x="24" y="1"/>
                  <a:pt x="28" y="1"/>
                  <a:pt x="30" y="1"/>
                </a:cubicBezTo>
                <a:cubicBezTo>
                  <a:pt x="28" y="4"/>
                  <a:pt x="20" y="14"/>
                  <a:pt x="18" y="17"/>
                </a:cubicBezTo>
                <a:close/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7" name="Freeform 4053">
            <a:extLst>
              <a:ext uri="{FF2B5EF4-FFF2-40B4-BE49-F238E27FC236}">
                <a16:creationId xmlns:a16="http://schemas.microsoft.com/office/drawing/2014/main" id="{2542C70C-6BA1-1949-A9ED-EA93BE86A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78175"/>
            <a:ext cx="11113" cy="14288"/>
          </a:xfrm>
          <a:custGeom>
            <a:avLst/>
            <a:gdLst>
              <a:gd name="T0" fmla="*/ 1247350 w 33"/>
              <a:gd name="T1" fmla="*/ 4857920 h 41"/>
              <a:gd name="T2" fmla="*/ 1134200 w 33"/>
              <a:gd name="T3" fmla="*/ 4736298 h 41"/>
              <a:gd name="T4" fmla="*/ 0 w 33"/>
              <a:gd name="T5" fmla="*/ 3400544 h 41"/>
              <a:gd name="T6" fmla="*/ 2154575 w 33"/>
              <a:gd name="T7" fmla="*/ 728688 h 41"/>
              <a:gd name="T8" fmla="*/ 3402262 w 33"/>
              <a:gd name="T9" fmla="*/ 242896 h 41"/>
              <a:gd name="T10" fmla="*/ 3402262 w 33"/>
              <a:gd name="T11" fmla="*/ 242896 h 41"/>
              <a:gd name="T12" fmla="*/ 3628900 w 33"/>
              <a:gd name="T13" fmla="*/ 0 h 41"/>
              <a:gd name="T14" fmla="*/ 3515412 w 33"/>
              <a:gd name="T15" fmla="*/ 364170 h 41"/>
              <a:gd name="T16" fmla="*/ 2268062 w 33"/>
              <a:gd name="T17" fmla="*/ 2307338 h 41"/>
              <a:gd name="T18" fmla="*/ 1247350 w 33"/>
              <a:gd name="T19" fmla="*/ 4736298 h 41"/>
              <a:gd name="T20" fmla="*/ 1247350 w 33"/>
              <a:gd name="T21" fmla="*/ 4857920 h 41"/>
              <a:gd name="T22" fmla="*/ 2268062 w 33"/>
              <a:gd name="T23" fmla="*/ 971584 h 41"/>
              <a:gd name="T24" fmla="*/ 226975 w 33"/>
              <a:gd name="T25" fmla="*/ 3521818 h 41"/>
              <a:gd name="T26" fmla="*/ 1134200 w 33"/>
              <a:gd name="T27" fmla="*/ 4615024 h 41"/>
              <a:gd name="T28" fmla="*/ 1927937 w 33"/>
              <a:gd name="T29" fmla="*/ 2307338 h 41"/>
              <a:gd name="T30" fmla="*/ 3175287 w 33"/>
              <a:gd name="T31" fmla="*/ 364170 h 41"/>
              <a:gd name="T32" fmla="*/ 2268062 w 33"/>
              <a:gd name="T33" fmla="*/ 971584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3" h="41">
                <a:moveTo>
                  <a:pt x="11" y="40"/>
                </a:moveTo>
                <a:lnTo>
                  <a:pt x="10" y="39"/>
                </a:lnTo>
                <a:cubicBezTo>
                  <a:pt x="0" y="29"/>
                  <a:pt x="0" y="29"/>
                  <a:pt x="0" y="28"/>
                </a:cubicBezTo>
                <a:cubicBezTo>
                  <a:pt x="0" y="27"/>
                  <a:pt x="13" y="11"/>
                  <a:pt x="19" y="6"/>
                </a:cubicBezTo>
                <a:cubicBezTo>
                  <a:pt x="23" y="3"/>
                  <a:pt x="27" y="2"/>
                  <a:pt x="30" y="2"/>
                </a:cubicBezTo>
                <a:lnTo>
                  <a:pt x="32" y="0"/>
                </a:lnTo>
                <a:lnTo>
                  <a:pt x="31" y="3"/>
                </a:lnTo>
                <a:cubicBezTo>
                  <a:pt x="30" y="5"/>
                  <a:pt x="21" y="16"/>
                  <a:pt x="20" y="19"/>
                </a:cubicBezTo>
                <a:cubicBezTo>
                  <a:pt x="17" y="22"/>
                  <a:pt x="11" y="39"/>
                  <a:pt x="11" y="39"/>
                </a:cubicBezTo>
                <a:lnTo>
                  <a:pt x="11" y="40"/>
                </a:lnTo>
                <a:close/>
                <a:moveTo>
                  <a:pt x="20" y="8"/>
                </a:moveTo>
                <a:cubicBezTo>
                  <a:pt x="13" y="13"/>
                  <a:pt x="2" y="27"/>
                  <a:pt x="2" y="29"/>
                </a:cubicBezTo>
                <a:cubicBezTo>
                  <a:pt x="2" y="29"/>
                  <a:pt x="7" y="34"/>
                  <a:pt x="10" y="38"/>
                </a:cubicBezTo>
                <a:cubicBezTo>
                  <a:pt x="11" y="34"/>
                  <a:pt x="16" y="21"/>
                  <a:pt x="17" y="19"/>
                </a:cubicBezTo>
                <a:cubicBezTo>
                  <a:pt x="20" y="16"/>
                  <a:pt x="25" y="8"/>
                  <a:pt x="28" y="3"/>
                </a:cubicBezTo>
                <a:cubicBezTo>
                  <a:pt x="25" y="4"/>
                  <a:pt x="23" y="5"/>
                  <a:pt x="20" y="8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8" name="Freeform 4054">
            <a:extLst>
              <a:ext uri="{FF2B5EF4-FFF2-40B4-BE49-F238E27FC236}">
                <a16:creationId xmlns:a16="http://schemas.microsoft.com/office/drawing/2014/main" id="{90669DE0-6B1B-CB4F-8855-8C0ED2C49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3184525"/>
            <a:ext cx="3175" cy="3175"/>
          </a:xfrm>
          <a:custGeom>
            <a:avLst/>
            <a:gdLst>
              <a:gd name="T0" fmla="*/ 833005 w 11"/>
              <a:gd name="T1" fmla="*/ 504190 h 10"/>
              <a:gd name="T2" fmla="*/ 416502 w 11"/>
              <a:gd name="T3" fmla="*/ 907415 h 10"/>
              <a:gd name="T4" fmla="*/ 0 w 11"/>
              <a:gd name="T5" fmla="*/ 504190 h 10"/>
              <a:gd name="T6" fmla="*/ 416502 w 11"/>
              <a:gd name="T7" fmla="*/ 0 h 10"/>
              <a:gd name="T8" fmla="*/ 833005 w 11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10" y="5"/>
                </a:moveTo>
                <a:cubicBezTo>
                  <a:pt x="10" y="7"/>
                  <a:pt x="7" y="9"/>
                  <a:pt x="5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7" y="0"/>
                  <a:pt x="10" y="3"/>
                  <a:pt x="10" y="5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09" name="Freeform 4055">
            <a:extLst>
              <a:ext uri="{FF2B5EF4-FFF2-40B4-BE49-F238E27FC236}">
                <a16:creationId xmlns:a16="http://schemas.microsoft.com/office/drawing/2014/main" id="{CF33B5BE-77A3-6B44-88E0-DC06B4FE4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3184525"/>
            <a:ext cx="4762" cy="3175"/>
          </a:xfrm>
          <a:custGeom>
            <a:avLst/>
            <a:gdLst>
              <a:gd name="T0" fmla="*/ 944860 w 12"/>
              <a:gd name="T1" fmla="*/ 907415 h 10"/>
              <a:gd name="T2" fmla="*/ 0 w 12"/>
              <a:gd name="T3" fmla="*/ 504190 h 10"/>
              <a:gd name="T4" fmla="*/ 944860 w 12"/>
              <a:gd name="T5" fmla="*/ 0 h 10"/>
              <a:gd name="T6" fmla="*/ 1732178 w 12"/>
              <a:gd name="T7" fmla="*/ 504190 h 10"/>
              <a:gd name="T8" fmla="*/ 944860 w 12"/>
              <a:gd name="T9" fmla="*/ 907415 h 10"/>
              <a:gd name="T10" fmla="*/ 944860 w 12"/>
              <a:gd name="T11" fmla="*/ 100965 h 10"/>
              <a:gd name="T12" fmla="*/ 157543 w 12"/>
              <a:gd name="T13" fmla="*/ 504190 h 10"/>
              <a:gd name="T14" fmla="*/ 1417489 w 12"/>
              <a:gd name="T15" fmla="*/ 504190 h 10"/>
              <a:gd name="T16" fmla="*/ 944860 w 12"/>
              <a:gd name="T17" fmla="*/ 10096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6" y="9"/>
                </a:moveTo>
                <a:cubicBezTo>
                  <a:pt x="3" y="9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9"/>
                  <a:pt x="6" y="9"/>
                </a:cubicBezTo>
                <a:close/>
                <a:moveTo>
                  <a:pt x="6" y="1"/>
                </a:moveTo>
                <a:cubicBezTo>
                  <a:pt x="4" y="1"/>
                  <a:pt x="1" y="3"/>
                  <a:pt x="1" y="5"/>
                </a:cubicBezTo>
                <a:cubicBezTo>
                  <a:pt x="1" y="9"/>
                  <a:pt x="9" y="9"/>
                  <a:pt x="9" y="5"/>
                </a:cubicBezTo>
                <a:cubicBezTo>
                  <a:pt x="9" y="3"/>
                  <a:pt x="8" y="1"/>
                  <a:pt x="6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0" name="Freeform 4056">
            <a:extLst>
              <a:ext uri="{FF2B5EF4-FFF2-40B4-BE49-F238E27FC236}">
                <a16:creationId xmlns:a16="http://schemas.microsoft.com/office/drawing/2014/main" id="{B78E4269-00F5-094D-A5AD-B44D2BA65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186113"/>
            <a:ext cx="3175" cy="3175"/>
          </a:xfrm>
          <a:custGeom>
            <a:avLst/>
            <a:gdLst>
              <a:gd name="T0" fmla="*/ 1234168 w 7"/>
              <a:gd name="T1" fmla="*/ 497769 h 9"/>
              <a:gd name="T2" fmla="*/ 617311 w 7"/>
              <a:gd name="T3" fmla="*/ 995539 h 9"/>
              <a:gd name="T4" fmla="*/ 0 w 7"/>
              <a:gd name="T5" fmla="*/ 497769 h 9"/>
              <a:gd name="T6" fmla="*/ 617311 w 7"/>
              <a:gd name="T7" fmla="*/ 0 h 9"/>
              <a:gd name="T8" fmla="*/ 1234168 w 7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9">
                <a:moveTo>
                  <a:pt x="6" y="4"/>
                </a:moveTo>
                <a:cubicBezTo>
                  <a:pt x="6" y="6"/>
                  <a:pt x="4" y="8"/>
                  <a:pt x="3" y="8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4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1" name="Freeform 4057">
            <a:extLst>
              <a:ext uri="{FF2B5EF4-FFF2-40B4-BE49-F238E27FC236}">
                <a16:creationId xmlns:a16="http://schemas.microsoft.com/office/drawing/2014/main" id="{E261A9CE-E4D7-CB46-B37E-BD9F26BF4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186113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504190 w 10"/>
              <a:gd name="T5" fmla="*/ 0 h 11"/>
              <a:gd name="T6" fmla="*/ 907415 w 10"/>
              <a:gd name="T7" fmla="*/ 416502 h 11"/>
              <a:gd name="T8" fmla="*/ 504190 w 10"/>
              <a:gd name="T9" fmla="*/ 833005 h 11"/>
              <a:gd name="T10" fmla="*/ 504190 w 10"/>
              <a:gd name="T11" fmla="*/ 83416 h 11"/>
              <a:gd name="T12" fmla="*/ 201613 w 10"/>
              <a:gd name="T13" fmla="*/ 416502 h 11"/>
              <a:gd name="T14" fmla="*/ 705803 w 10"/>
              <a:gd name="T15" fmla="*/ 416502 h 11"/>
              <a:gd name="T16" fmla="*/ 504190 w 10"/>
              <a:gd name="T17" fmla="*/ 8341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0" y="7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6" y="0"/>
                  <a:pt x="9" y="3"/>
                  <a:pt x="9" y="5"/>
                </a:cubicBezTo>
                <a:cubicBezTo>
                  <a:pt x="9" y="7"/>
                  <a:pt x="6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9"/>
                  <a:pt x="7" y="9"/>
                  <a:pt x="7" y="5"/>
                </a:cubicBezTo>
                <a:cubicBezTo>
                  <a:pt x="7" y="3"/>
                  <a:pt x="6" y="1"/>
                  <a:pt x="5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2" name="Freeform 4058">
            <a:extLst>
              <a:ext uri="{FF2B5EF4-FFF2-40B4-BE49-F238E27FC236}">
                <a16:creationId xmlns:a16="http://schemas.microsoft.com/office/drawing/2014/main" id="{0CF80C57-5EC6-5D4F-ABDA-AFF9B25E4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184525"/>
            <a:ext cx="3175" cy="3175"/>
          </a:xfrm>
          <a:custGeom>
            <a:avLst/>
            <a:gdLst>
              <a:gd name="T0" fmla="*/ 833005 w 11"/>
              <a:gd name="T1" fmla="*/ 472678 h 8"/>
              <a:gd name="T2" fmla="*/ 416502 w 11"/>
              <a:gd name="T3" fmla="*/ 1102519 h 8"/>
              <a:gd name="T4" fmla="*/ 0 w 11"/>
              <a:gd name="T5" fmla="*/ 472678 h 8"/>
              <a:gd name="T6" fmla="*/ 416502 w 11"/>
              <a:gd name="T7" fmla="*/ 0 h 8"/>
              <a:gd name="T8" fmla="*/ 833005 w 11"/>
              <a:gd name="T9" fmla="*/ 4726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8">
                <a:moveTo>
                  <a:pt x="10" y="3"/>
                </a:moveTo>
                <a:cubicBezTo>
                  <a:pt x="10" y="6"/>
                  <a:pt x="7" y="7"/>
                  <a:pt x="5" y="7"/>
                </a:cubicBezTo>
                <a:cubicBezTo>
                  <a:pt x="2" y="7"/>
                  <a:pt x="0" y="6"/>
                  <a:pt x="0" y="3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10" y="1"/>
                  <a:pt x="10" y="3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3" name="Freeform 4059">
            <a:extLst>
              <a:ext uri="{FF2B5EF4-FFF2-40B4-BE49-F238E27FC236}">
                <a16:creationId xmlns:a16="http://schemas.microsoft.com/office/drawing/2014/main" id="{19A0F1C9-8032-7146-A538-E23B11BF8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184525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0 w 11"/>
              <a:gd name="T3" fmla="*/ 403225 h 10"/>
              <a:gd name="T4" fmla="*/ 416502 w 11"/>
              <a:gd name="T5" fmla="*/ 0 h 10"/>
              <a:gd name="T6" fmla="*/ 833005 w 11"/>
              <a:gd name="T7" fmla="*/ 403225 h 10"/>
              <a:gd name="T8" fmla="*/ 416502 w 11"/>
              <a:gd name="T9" fmla="*/ 907415 h 10"/>
              <a:gd name="T10" fmla="*/ 416502 w 11"/>
              <a:gd name="T11" fmla="*/ 100965 h 10"/>
              <a:gd name="T12" fmla="*/ 0 w 11"/>
              <a:gd name="T13" fmla="*/ 403225 h 10"/>
              <a:gd name="T14" fmla="*/ 666461 w 11"/>
              <a:gd name="T15" fmla="*/ 403225 h 10"/>
              <a:gd name="T16" fmla="*/ 416502 w 11"/>
              <a:gd name="T17" fmla="*/ 10096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8" y="0"/>
                  <a:pt x="10" y="2"/>
                  <a:pt x="10" y="4"/>
                </a:cubicBezTo>
                <a:cubicBezTo>
                  <a:pt x="10" y="7"/>
                  <a:pt x="8" y="9"/>
                  <a:pt x="5" y="9"/>
                </a:cubicBezTo>
                <a:close/>
                <a:moveTo>
                  <a:pt x="5" y="1"/>
                </a:moveTo>
                <a:cubicBezTo>
                  <a:pt x="2" y="1"/>
                  <a:pt x="0" y="2"/>
                  <a:pt x="0" y="4"/>
                </a:cubicBezTo>
                <a:cubicBezTo>
                  <a:pt x="0" y="7"/>
                  <a:pt x="8" y="7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4" name="Freeform 4060">
            <a:extLst>
              <a:ext uri="{FF2B5EF4-FFF2-40B4-BE49-F238E27FC236}">
                <a16:creationId xmlns:a16="http://schemas.microsoft.com/office/drawing/2014/main" id="{1269CDAE-67C3-9F40-83F6-73B2584D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3186113"/>
            <a:ext cx="4762" cy="6350"/>
          </a:xfrm>
          <a:custGeom>
            <a:avLst/>
            <a:gdLst>
              <a:gd name="T0" fmla="*/ 1610289 w 13"/>
              <a:gd name="T1" fmla="*/ 1116106 h 17"/>
              <a:gd name="T2" fmla="*/ 939213 w 13"/>
              <a:gd name="T3" fmla="*/ 2232212 h 17"/>
              <a:gd name="T4" fmla="*/ 0 w 13"/>
              <a:gd name="T5" fmla="*/ 1116106 h 17"/>
              <a:gd name="T6" fmla="*/ 939213 w 13"/>
              <a:gd name="T7" fmla="*/ 0 h 17"/>
              <a:gd name="T8" fmla="*/ 1610289 w 13"/>
              <a:gd name="T9" fmla="*/ 11161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7">
                <a:moveTo>
                  <a:pt x="12" y="8"/>
                </a:moveTo>
                <a:cubicBezTo>
                  <a:pt x="12" y="12"/>
                  <a:pt x="10" y="16"/>
                  <a:pt x="7" y="16"/>
                </a:cubicBezTo>
                <a:cubicBezTo>
                  <a:pt x="3" y="16"/>
                  <a:pt x="0" y="12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2" y="3"/>
                  <a:pt x="12" y="8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5" name="Freeform 4061">
            <a:extLst>
              <a:ext uri="{FF2B5EF4-FFF2-40B4-BE49-F238E27FC236}">
                <a16:creationId xmlns:a16="http://schemas.microsoft.com/office/drawing/2014/main" id="{5B945530-7010-1D40-A636-11DFF200A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3186113"/>
            <a:ext cx="4762" cy="6350"/>
          </a:xfrm>
          <a:custGeom>
            <a:avLst/>
            <a:gdLst>
              <a:gd name="T0" fmla="*/ 806365 w 15"/>
              <a:gd name="T1" fmla="*/ 2010611 h 19"/>
              <a:gd name="T2" fmla="*/ 0 w 15"/>
              <a:gd name="T3" fmla="*/ 1005305 h 19"/>
              <a:gd name="T4" fmla="*/ 806365 w 15"/>
              <a:gd name="T5" fmla="*/ 0 h 19"/>
              <a:gd name="T6" fmla="*/ 1411139 w 15"/>
              <a:gd name="T7" fmla="*/ 1005305 h 19"/>
              <a:gd name="T8" fmla="*/ 806365 w 15"/>
              <a:gd name="T9" fmla="*/ 2010611 h 19"/>
              <a:gd name="T10" fmla="*/ 806365 w 15"/>
              <a:gd name="T11" fmla="*/ 111626 h 19"/>
              <a:gd name="T12" fmla="*/ 100637 w 15"/>
              <a:gd name="T13" fmla="*/ 1005305 h 19"/>
              <a:gd name="T14" fmla="*/ 806365 w 15"/>
              <a:gd name="T15" fmla="*/ 1898984 h 19"/>
              <a:gd name="T16" fmla="*/ 1310185 w 15"/>
              <a:gd name="T17" fmla="*/ 1005305 h 19"/>
              <a:gd name="T18" fmla="*/ 806365 w 15"/>
              <a:gd name="T19" fmla="*/ 11162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9">
                <a:moveTo>
                  <a:pt x="8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3"/>
                  <a:pt x="4" y="0"/>
                  <a:pt x="8" y="0"/>
                </a:cubicBezTo>
                <a:cubicBezTo>
                  <a:pt x="11" y="0"/>
                  <a:pt x="14" y="3"/>
                  <a:pt x="14" y="9"/>
                </a:cubicBezTo>
                <a:cubicBezTo>
                  <a:pt x="14" y="14"/>
                  <a:pt x="11" y="18"/>
                  <a:pt x="8" y="18"/>
                </a:cubicBezTo>
                <a:close/>
                <a:moveTo>
                  <a:pt x="8" y="1"/>
                </a:moveTo>
                <a:cubicBezTo>
                  <a:pt x="4" y="1"/>
                  <a:pt x="1" y="5"/>
                  <a:pt x="1" y="9"/>
                </a:cubicBezTo>
                <a:cubicBezTo>
                  <a:pt x="1" y="13"/>
                  <a:pt x="4" y="17"/>
                  <a:pt x="8" y="17"/>
                </a:cubicBezTo>
                <a:cubicBezTo>
                  <a:pt x="11" y="17"/>
                  <a:pt x="13" y="13"/>
                  <a:pt x="13" y="9"/>
                </a:cubicBezTo>
                <a:cubicBezTo>
                  <a:pt x="13" y="5"/>
                  <a:pt x="11" y="1"/>
                  <a:pt x="8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6" name="Freeform 4062">
            <a:extLst>
              <a:ext uri="{FF2B5EF4-FFF2-40B4-BE49-F238E27FC236}">
                <a16:creationId xmlns:a16="http://schemas.microsoft.com/office/drawing/2014/main" id="{CF33CE11-5D96-E94C-B6E8-52B2A5242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87700"/>
            <a:ext cx="3175" cy="4763"/>
          </a:xfrm>
          <a:custGeom>
            <a:avLst/>
            <a:gdLst>
              <a:gd name="T0" fmla="*/ 833005 w 11"/>
              <a:gd name="T1" fmla="*/ 694377 h 14"/>
              <a:gd name="T2" fmla="*/ 416502 w 11"/>
              <a:gd name="T3" fmla="*/ 1504768 h 14"/>
              <a:gd name="T4" fmla="*/ 0 w 11"/>
              <a:gd name="T5" fmla="*/ 694377 h 14"/>
              <a:gd name="T6" fmla="*/ 416502 w 11"/>
              <a:gd name="T7" fmla="*/ 0 h 14"/>
              <a:gd name="T8" fmla="*/ 833005 w 11"/>
              <a:gd name="T9" fmla="*/ 6943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4">
                <a:moveTo>
                  <a:pt x="10" y="6"/>
                </a:moveTo>
                <a:cubicBezTo>
                  <a:pt x="10" y="9"/>
                  <a:pt x="8" y="13"/>
                  <a:pt x="5" y="13"/>
                </a:cubicBezTo>
                <a:cubicBezTo>
                  <a:pt x="2" y="13"/>
                  <a:pt x="0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6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7" name="Freeform 4063">
            <a:extLst>
              <a:ext uri="{FF2B5EF4-FFF2-40B4-BE49-F238E27FC236}">
                <a16:creationId xmlns:a16="http://schemas.microsoft.com/office/drawing/2014/main" id="{1D460CC8-9D02-CC48-BA30-58449B852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87700"/>
            <a:ext cx="4763" cy="4763"/>
          </a:xfrm>
          <a:custGeom>
            <a:avLst/>
            <a:gdLst>
              <a:gd name="T0" fmla="*/ 805313 w 13"/>
              <a:gd name="T1" fmla="*/ 1504768 h 14"/>
              <a:gd name="T2" fmla="*/ 0 w 13"/>
              <a:gd name="T3" fmla="*/ 694377 h 14"/>
              <a:gd name="T4" fmla="*/ 805313 w 13"/>
              <a:gd name="T5" fmla="*/ 0 h 14"/>
              <a:gd name="T6" fmla="*/ 1610993 w 13"/>
              <a:gd name="T7" fmla="*/ 694377 h 14"/>
              <a:gd name="T8" fmla="*/ 805313 w 13"/>
              <a:gd name="T9" fmla="*/ 1504768 h 14"/>
              <a:gd name="T10" fmla="*/ 805313 w 13"/>
              <a:gd name="T11" fmla="*/ 0 h 14"/>
              <a:gd name="T12" fmla="*/ 134097 w 13"/>
              <a:gd name="T13" fmla="*/ 463032 h 14"/>
              <a:gd name="T14" fmla="*/ 805313 w 13"/>
              <a:gd name="T15" fmla="*/ 1504768 h 14"/>
              <a:gd name="T16" fmla="*/ 1342433 w 13"/>
              <a:gd name="T17" fmla="*/ 694377 h 14"/>
              <a:gd name="T18" fmla="*/ 805313 w 13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4">
                <a:moveTo>
                  <a:pt x="6" y="13"/>
                </a:moveTo>
                <a:cubicBezTo>
                  <a:pt x="2" y="13"/>
                  <a:pt x="0" y="10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10" y="0"/>
                  <a:pt x="12" y="2"/>
                  <a:pt x="12" y="6"/>
                </a:cubicBezTo>
                <a:cubicBezTo>
                  <a:pt x="12" y="10"/>
                  <a:pt x="10" y="13"/>
                  <a:pt x="6" y="13"/>
                </a:cubicBezTo>
                <a:close/>
                <a:moveTo>
                  <a:pt x="6" y="0"/>
                </a:moveTo>
                <a:cubicBezTo>
                  <a:pt x="4" y="0"/>
                  <a:pt x="1" y="4"/>
                  <a:pt x="1" y="4"/>
                </a:cubicBezTo>
                <a:cubicBezTo>
                  <a:pt x="1" y="9"/>
                  <a:pt x="4" y="13"/>
                  <a:pt x="6" y="13"/>
                </a:cubicBezTo>
                <a:cubicBezTo>
                  <a:pt x="9" y="13"/>
                  <a:pt x="10" y="9"/>
                  <a:pt x="10" y="6"/>
                </a:cubicBezTo>
                <a:cubicBezTo>
                  <a:pt x="10" y="6"/>
                  <a:pt x="9" y="0"/>
                  <a:pt x="6" y="0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8" name="Freeform 4064">
            <a:extLst>
              <a:ext uri="{FF2B5EF4-FFF2-40B4-BE49-F238E27FC236}">
                <a16:creationId xmlns:a16="http://schemas.microsoft.com/office/drawing/2014/main" id="{7DE69D41-2D96-1543-A0B5-931D123EF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89288"/>
            <a:ext cx="3175" cy="3175"/>
          </a:xfrm>
          <a:custGeom>
            <a:avLst/>
            <a:gdLst>
              <a:gd name="T0" fmla="*/ 995539 w 9"/>
              <a:gd name="T1" fmla="*/ 416502 h 11"/>
              <a:gd name="T2" fmla="*/ 497769 w 9"/>
              <a:gd name="T3" fmla="*/ 833005 h 11"/>
              <a:gd name="T4" fmla="*/ 0 w 9"/>
              <a:gd name="T5" fmla="*/ 416502 h 11"/>
              <a:gd name="T6" fmla="*/ 0 w 9"/>
              <a:gd name="T7" fmla="*/ 416502 h 11"/>
              <a:gd name="T8" fmla="*/ 497769 w 9"/>
              <a:gd name="T9" fmla="*/ 0 h 11"/>
              <a:gd name="T10" fmla="*/ 995539 w 9"/>
              <a:gd name="T11" fmla="*/ 416502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1">
                <a:moveTo>
                  <a:pt x="8" y="5"/>
                </a:moveTo>
                <a:cubicBezTo>
                  <a:pt x="8" y="8"/>
                  <a:pt x="5" y="10"/>
                  <a:pt x="4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3"/>
                  <a:pt x="2" y="0"/>
                  <a:pt x="4" y="0"/>
                </a:cubicBezTo>
                <a:cubicBezTo>
                  <a:pt x="5" y="0"/>
                  <a:pt x="8" y="3"/>
                  <a:pt x="8" y="5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19" name="Freeform 4065">
            <a:extLst>
              <a:ext uri="{FF2B5EF4-FFF2-40B4-BE49-F238E27FC236}">
                <a16:creationId xmlns:a16="http://schemas.microsoft.com/office/drawing/2014/main" id="{6FE246E2-F333-6242-B6C1-964350A9A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89288"/>
            <a:ext cx="3175" cy="4762"/>
          </a:xfrm>
          <a:custGeom>
            <a:avLst/>
            <a:gdLst>
              <a:gd name="T0" fmla="*/ 497769 w 9"/>
              <a:gd name="T1" fmla="*/ 1504112 h 14"/>
              <a:gd name="T2" fmla="*/ 0 w 9"/>
              <a:gd name="T3" fmla="*/ 809880 h 14"/>
              <a:gd name="T4" fmla="*/ 497769 w 9"/>
              <a:gd name="T5" fmla="*/ 0 h 14"/>
              <a:gd name="T6" fmla="*/ 995539 w 9"/>
              <a:gd name="T7" fmla="*/ 809880 h 14"/>
              <a:gd name="T8" fmla="*/ 497769 w 9"/>
              <a:gd name="T9" fmla="*/ 1504112 h 14"/>
              <a:gd name="T10" fmla="*/ 497769 w 9"/>
              <a:gd name="T11" fmla="*/ 231297 h 14"/>
              <a:gd name="T12" fmla="*/ 124531 w 9"/>
              <a:gd name="T13" fmla="*/ 809880 h 14"/>
              <a:gd name="T14" fmla="*/ 497769 w 9"/>
              <a:gd name="T15" fmla="*/ 1388463 h 14"/>
              <a:gd name="T16" fmla="*/ 995539 w 9"/>
              <a:gd name="T17" fmla="*/ 809880 h 14"/>
              <a:gd name="T18" fmla="*/ 497769 w 9"/>
              <a:gd name="T19" fmla="*/ 23129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14">
                <a:moveTo>
                  <a:pt x="4" y="13"/>
                </a:move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4" y="0"/>
                </a:cubicBezTo>
                <a:cubicBezTo>
                  <a:pt x="6" y="0"/>
                  <a:pt x="8" y="3"/>
                  <a:pt x="8" y="7"/>
                </a:cubicBezTo>
                <a:cubicBezTo>
                  <a:pt x="8" y="10"/>
                  <a:pt x="6" y="13"/>
                  <a:pt x="4" y="13"/>
                </a:cubicBezTo>
                <a:close/>
                <a:moveTo>
                  <a:pt x="4" y="2"/>
                </a:moveTo>
                <a:cubicBezTo>
                  <a:pt x="2" y="2"/>
                  <a:pt x="1" y="5"/>
                  <a:pt x="1" y="7"/>
                </a:cubicBezTo>
                <a:cubicBezTo>
                  <a:pt x="1" y="10"/>
                  <a:pt x="2" y="12"/>
                  <a:pt x="4" y="12"/>
                </a:cubicBezTo>
                <a:cubicBezTo>
                  <a:pt x="5" y="12"/>
                  <a:pt x="8" y="10"/>
                  <a:pt x="8" y="7"/>
                </a:cubicBezTo>
                <a:cubicBezTo>
                  <a:pt x="8" y="5"/>
                  <a:pt x="5" y="2"/>
                  <a:pt x="4" y="2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0" name="Freeform 4066">
            <a:extLst>
              <a:ext uri="{FF2B5EF4-FFF2-40B4-BE49-F238E27FC236}">
                <a16:creationId xmlns:a16="http://schemas.microsoft.com/office/drawing/2014/main" id="{FDCB9991-A336-264A-A720-4515D1D69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189288"/>
            <a:ext cx="4762" cy="4762"/>
          </a:xfrm>
          <a:custGeom>
            <a:avLst/>
            <a:gdLst>
              <a:gd name="T0" fmla="*/ 1504112 w 14"/>
              <a:gd name="T1" fmla="*/ 809880 h 14"/>
              <a:gd name="T2" fmla="*/ 809880 w 14"/>
              <a:gd name="T3" fmla="*/ 1504112 h 14"/>
              <a:gd name="T4" fmla="*/ 0 w 14"/>
              <a:gd name="T5" fmla="*/ 809880 h 14"/>
              <a:gd name="T6" fmla="*/ 809880 w 14"/>
              <a:gd name="T7" fmla="*/ 0 h 14"/>
              <a:gd name="T8" fmla="*/ 1504112 w 14"/>
              <a:gd name="T9" fmla="*/ 80988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3" y="7"/>
                </a:moveTo>
                <a:cubicBezTo>
                  <a:pt x="13" y="10"/>
                  <a:pt x="10" y="13"/>
                  <a:pt x="7" y="13"/>
                </a:cubicBezTo>
                <a:cubicBezTo>
                  <a:pt x="3" y="13"/>
                  <a:pt x="0" y="10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3" y="3"/>
                  <a:pt x="13" y="7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1" name="Freeform 4067">
            <a:extLst>
              <a:ext uri="{FF2B5EF4-FFF2-40B4-BE49-F238E27FC236}">
                <a16:creationId xmlns:a16="http://schemas.microsoft.com/office/drawing/2014/main" id="{CF7749DE-62B9-0D40-96FC-20B660263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189288"/>
            <a:ext cx="4762" cy="6350"/>
          </a:xfrm>
          <a:custGeom>
            <a:avLst/>
            <a:gdLst>
              <a:gd name="T0" fmla="*/ 809880 w 14"/>
              <a:gd name="T1" fmla="*/ 2362597 h 16"/>
              <a:gd name="T2" fmla="*/ 0 w 14"/>
              <a:gd name="T3" fmla="*/ 1102519 h 16"/>
              <a:gd name="T4" fmla="*/ 809880 w 14"/>
              <a:gd name="T5" fmla="*/ 0 h 16"/>
              <a:gd name="T6" fmla="*/ 1504112 w 14"/>
              <a:gd name="T7" fmla="*/ 1102519 h 16"/>
              <a:gd name="T8" fmla="*/ 809880 w 14"/>
              <a:gd name="T9" fmla="*/ 2362597 h 16"/>
              <a:gd name="T10" fmla="*/ 809880 w 14"/>
              <a:gd name="T11" fmla="*/ 0 h 16"/>
              <a:gd name="T12" fmla="*/ 115649 w 14"/>
              <a:gd name="T13" fmla="*/ 1102519 h 16"/>
              <a:gd name="T14" fmla="*/ 809880 w 14"/>
              <a:gd name="T15" fmla="*/ 1890316 h 16"/>
              <a:gd name="T16" fmla="*/ 1388463 w 14"/>
              <a:gd name="T17" fmla="*/ 1102519 h 16"/>
              <a:gd name="T18" fmla="*/ 809880 w 14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6">
                <a:moveTo>
                  <a:pt x="7" y="15"/>
                </a:moveTo>
                <a:cubicBezTo>
                  <a:pt x="3" y="15"/>
                  <a:pt x="0" y="10"/>
                  <a:pt x="0" y="7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2"/>
                  <a:pt x="13" y="7"/>
                </a:cubicBezTo>
                <a:cubicBezTo>
                  <a:pt x="13" y="10"/>
                  <a:pt x="10" y="15"/>
                  <a:pt x="7" y="15"/>
                </a:cubicBezTo>
                <a:close/>
                <a:moveTo>
                  <a:pt x="7" y="0"/>
                </a:moveTo>
                <a:cubicBezTo>
                  <a:pt x="4" y="0"/>
                  <a:pt x="1" y="3"/>
                  <a:pt x="1" y="7"/>
                </a:cubicBezTo>
                <a:cubicBezTo>
                  <a:pt x="1" y="10"/>
                  <a:pt x="4" y="12"/>
                  <a:pt x="7" y="12"/>
                </a:cubicBezTo>
                <a:cubicBezTo>
                  <a:pt x="9" y="12"/>
                  <a:pt x="12" y="10"/>
                  <a:pt x="12" y="7"/>
                </a:cubicBezTo>
                <a:cubicBezTo>
                  <a:pt x="12" y="3"/>
                  <a:pt x="9" y="0"/>
                  <a:pt x="7" y="0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2" name="Freeform 4068">
            <a:extLst>
              <a:ext uri="{FF2B5EF4-FFF2-40B4-BE49-F238E27FC236}">
                <a16:creationId xmlns:a16="http://schemas.microsoft.com/office/drawing/2014/main" id="{8A4F7AEE-7E36-5C4D-8333-22CA0DCF4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86113"/>
            <a:ext cx="3175" cy="3175"/>
          </a:xfrm>
          <a:custGeom>
            <a:avLst/>
            <a:gdLst>
              <a:gd name="T0" fmla="*/ 833005 w 11"/>
              <a:gd name="T1" fmla="*/ 472678 h 8"/>
              <a:gd name="T2" fmla="*/ 333375 w 11"/>
              <a:gd name="T3" fmla="*/ 1102519 h 8"/>
              <a:gd name="T4" fmla="*/ 0 w 11"/>
              <a:gd name="T5" fmla="*/ 472678 h 8"/>
              <a:gd name="T6" fmla="*/ 333375 w 11"/>
              <a:gd name="T7" fmla="*/ 0 h 8"/>
              <a:gd name="T8" fmla="*/ 833005 w 11"/>
              <a:gd name="T9" fmla="*/ 47267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8">
                <a:moveTo>
                  <a:pt x="10" y="3"/>
                </a:moveTo>
                <a:cubicBezTo>
                  <a:pt x="10" y="7"/>
                  <a:pt x="7" y="7"/>
                  <a:pt x="4" y="7"/>
                </a:cubicBezTo>
                <a:cubicBezTo>
                  <a:pt x="1" y="7"/>
                  <a:pt x="0" y="7"/>
                  <a:pt x="0" y="3"/>
                </a:cubicBezTo>
                <a:cubicBezTo>
                  <a:pt x="0" y="2"/>
                  <a:pt x="1" y="0"/>
                  <a:pt x="4" y="0"/>
                </a:cubicBezTo>
                <a:cubicBezTo>
                  <a:pt x="7" y="0"/>
                  <a:pt x="10" y="2"/>
                  <a:pt x="10" y="3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3" name="Freeform 4069">
            <a:extLst>
              <a:ext uri="{FF2B5EF4-FFF2-40B4-BE49-F238E27FC236}">
                <a16:creationId xmlns:a16="http://schemas.microsoft.com/office/drawing/2014/main" id="{1C61EE51-4674-B943-89D8-A767D5FDD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86113"/>
            <a:ext cx="4763" cy="3175"/>
          </a:xfrm>
          <a:custGeom>
            <a:avLst/>
            <a:gdLst>
              <a:gd name="T0" fmla="*/ 787880 w 12"/>
              <a:gd name="T1" fmla="*/ 907415 h 10"/>
              <a:gd name="T2" fmla="*/ 0 w 12"/>
              <a:gd name="T3" fmla="*/ 302578 h 10"/>
              <a:gd name="T4" fmla="*/ 787880 w 12"/>
              <a:gd name="T5" fmla="*/ 0 h 10"/>
              <a:gd name="T6" fmla="*/ 1732938 w 12"/>
              <a:gd name="T7" fmla="*/ 302578 h 10"/>
              <a:gd name="T8" fmla="*/ 787880 w 12"/>
              <a:gd name="T9" fmla="*/ 907415 h 10"/>
              <a:gd name="T10" fmla="*/ 787880 w 12"/>
              <a:gd name="T11" fmla="*/ 100965 h 10"/>
              <a:gd name="T12" fmla="*/ 157576 w 12"/>
              <a:gd name="T13" fmla="*/ 302578 h 10"/>
              <a:gd name="T14" fmla="*/ 1417786 w 12"/>
              <a:gd name="T15" fmla="*/ 302578 h 10"/>
              <a:gd name="T16" fmla="*/ 787880 w 12"/>
              <a:gd name="T17" fmla="*/ 10096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0">
                <a:moveTo>
                  <a:pt x="5" y="9"/>
                </a:moveTo>
                <a:cubicBezTo>
                  <a:pt x="1" y="9"/>
                  <a:pt x="0" y="7"/>
                  <a:pt x="0" y="3"/>
                </a:cubicBezTo>
                <a:cubicBezTo>
                  <a:pt x="0" y="2"/>
                  <a:pt x="1" y="0"/>
                  <a:pt x="5" y="0"/>
                </a:cubicBezTo>
                <a:cubicBezTo>
                  <a:pt x="8" y="0"/>
                  <a:pt x="11" y="2"/>
                  <a:pt x="11" y="3"/>
                </a:cubicBezTo>
                <a:cubicBezTo>
                  <a:pt x="11" y="7"/>
                  <a:pt x="8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3"/>
                </a:cubicBezTo>
                <a:cubicBezTo>
                  <a:pt x="1" y="7"/>
                  <a:pt x="9" y="7"/>
                  <a:pt x="9" y="3"/>
                </a:cubicBezTo>
                <a:cubicBezTo>
                  <a:pt x="9" y="3"/>
                  <a:pt x="8" y="1"/>
                  <a:pt x="5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4" name="Freeform 4070">
            <a:extLst>
              <a:ext uri="{FF2B5EF4-FFF2-40B4-BE49-F238E27FC236}">
                <a16:creationId xmlns:a16="http://schemas.microsoft.com/office/drawing/2014/main" id="{263B55BB-0B3B-2D49-B17A-6DC5D1208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189288"/>
            <a:ext cx="4762" cy="4762"/>
          </a:xfrm>
          <a:custGeom>
            <a:avLst/>
            <a:gdLst>
              <a:gd name="T0" fmla="*/ 1411139 w 15"/>
              <a:gd name="T1" fmla="*/ 805144 h 13"/>
              <a:gd name="T2" fmla="*/ 705411 w 15"/>
              <a:gd name="T3" fmla="*/ 1610289 h 13"/>
              <a:gd name="T4" fmla="*/ 0 w 15"/>
              <a:gd name="T5" fmla="*/ 805144 h 13"/>
              <a:gd name="T6" fmla="*/ 705411 w 15"/>
              <a:gd name="T7" fmla="*/ 0 h 13"/>
              <a:gd name="T8" fmla="*/ 1411139 w 15"/>
              <a:gd name="T9" fmla="*/ 805144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">
                <a:moveTo>
                  <a:pt x="14" y="6"/>
                </a:moveTo>
                <a:cubicBezTo>
                  <a:pt x="14" y="9"/>
                  <a:pt x="11" y="12"/>
                  <a:pt x="7" y="12"/>
                </a:cubicBezTo>
                <a:cubicBezTo>
                  <a:pt x="4" y="12"/>
                  <a:pt x="0" y="9"/>
                  <a:pt x="0" y="6"/>
                </a:cubicBezTo>
                <a:cubicBezTo>
                  <a:pt x="0" y="2"/>
                  <a:pt x="4" y="0"/>
                  <a:pt x="7" y="0"/>
                </a:cubicBezTo>
                <a:cubicBezTo>
                  <a:pt x="11" y="0"/>
                  <a:pt x="14" y="2"/>
                  <a:pt x="14" y="6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5" name="Freeform 4071">
            <a:extLst>
              <a:ext uri="{FF2B5EF4-FFF2-40B4-BE49-F238E27FC236}">
                <a16:creationId xmlns:a16="http://schemas.microsoft.com/office/drawing/2014/main" id="{D94668B9-DE0C-F341-A27D-C2BB7E8CA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189288"/>
            <a:ext cx="6350" cy="4762"/>
          </a:xfrm>
          <a:custGeom>
            <a:avLst/>
            <a:gdLst>
              <a:gd name="T0" fmla="*/ 976779 w 17"/>
              <a:gd name="T1" fmla="*/ 1610289 h 13"/>
              <a:gd name="T2" fmla="*/ 0 w 17"/>
              <a:gd name="T3" fmla="*/ 805144 h 13"/>
              <a:gd name="T4" fmla="*/ 976779 w 17"/>
              <a:gd name="T5" fmla="*/ 0 h 13"/>
              <a:gd name="T6" fmla="*/ 2232212 w 17"/>
              <a:gd name="T7" fmla="*/ 805144 h 13"/>
              <a:gd name="T8" fmla="*/ 976779 w 17"/>
              <a:gd name="T9" fmla="*/ 1610289 h 13"/>
              <a:gd name="T10" fmla="*/ 976779 w 17"/>
              <a:gd name="T11" fmla="*/ 0 h 13"/>
              <a:gd name="T12" fmla="*/ 0 w 17"/>
              <a:gd name="T13" fmla="*/ 805144 h 13"/>
              <a:gd name="T14" fmla="*/ 976779 w 17"/>
              <a:gd name="T15" fmla="*/ 1475854 h 13"/>
              <a:gd name="T16" fmla="*/ 1953185 w 17"/>
              <a:gd name="T17" fmla="*/ 805144 h 13"/>
              <a:gd name="T18" fmla="*/ 976779 w 17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3">
                <a:moveTo>
                  <a:pt x="7" y="12"/>
                </a:moveTo>
                <a:cubicBezTo>
                  <a:pt x="3" y="12"/>
                  <a:pt x="0" y="10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1" y="0"/>
                  <a:pt x="16" y="2"/>
                  <a:pt x="16" y="6"/>
                </a:cubicBezTo>
                <a:cubicBezTo>
                  <a:pt x="16" y="10"/>
                  <a:pt x="11" y="12"/>
                  <a:pt x="7" y="12"/>
                </a:cubicBezTo>
                <a:close/>
                <a:moveTo>
                  <a:pt x="7" y="0"/>
                </a:moveTo>
                <a:cubicBezTo>
                  <a:pt x="4" y="0"/>
                  <a:pt x="0" y="3"/>
                  <a:pt x="0" y="6"/>
                </a:cubicBezTo>
                <a:cubicBezTo>
                  <a:pt x="0" y="9"/>
                  <a:pt x="4" y="11"/>
                  <a:pt x="7" y="11"/>
                </a:cubicBezTo>
                <a:cubicBezTo>
                  <a:pt x="11" y="11"/>
                  <a:pt x="14" y="9"/>
                  <a:pt x="14" y="6"/>
                </a:cubicBezTo>
                <a:cubicBezTo>
                  <a:pt x="14" y="3"/>
                  <a:pt x="11" y="0"/>
                  <a:pt x="7" y="0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6" name="Freeform 4072">
            <a:extLst>
              <a:ext uri="{FF2B5EF4-FFF2-40B4-BE49-F238E27FC236}">
                <a16:creationId xmlns:a16="http://schemas.microsoft.com/office/drawing/2014/main" id="{9B08E2A2-676C-2045-84EF-D6AC421EC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192463"/>
            <a:ext cx="4763" cy="4762"/>
          </a:xfrm>
          <a:custGeom>
            <a:avLst/>
            <a:gdLst>
              <a:gd name="T0" fmla="*/ 1610993 w 13"/>
              <a:gd name="T1" fmla="*/ 705411 h 15"/>
              <a:gd name="T2" fmla="*/ 805313 w 13"/>
              <a:gd name="T3" fmla="*/ 1411139 h 15"/>
              <a:gd name="T4" fmla="*/ 0 w 13"/>
              <a:gd name="T5" fmla="*/ 705411 h 15"/>
              <a:gd name="T6" fmla="*/ 805313 w 13"/>
              <a:gd name="T7" fmla="*/ 0 h 15"/>
              <a:gd name="T8" fmla="*/ 1610993 w 13"/>
              <a:gd name="T9" fmla="*/ 705411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5">
                <a:moveTo>
                  <a:pt x="12" y="7"/>
                </a:moveTo>
                <a:cubicBezTo>
                  <a:pt x="12" y="11"/>
                  <a:pt x="9" y="14"/>
                  <a:pt x="6" y="14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9" y="0"/>
                  <a:pt x="12" y="3"/>
                  <a:pt x="12" y="7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7" name="Freeform 4073">
            <a:extLst>
              <a:ext uri="{FF2B5EF4-FFF2-40B4-BE49-F238E27FC236}">
                <a16:creationId xmlns:a16="http://schemas.microsoft.com/office/drawing/2014/main" id="{82DE0553-9D27-0244-AE4C-1DDC5AC80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192463"/>
            <a:ext cx="4763" cy="6350"/>
          </a:xfrm>
          <a:custGeom>
            <a:avLst/>
            <a:gdLst>
              <a:gd name="T0" fmla="*/ 705877 w 15"/>
              <a:gd name="T1" fmla="*/ 2362597 h 16"/>
              <a:gd name="T2" fmla="*/ 0 w 15"/>
              <a:gd name="T3" fmla="*/ 1102519 h 16"/>
              <a:gd name="T4" fmla="*/ 705877 w 15"/>
              <a:gd name="T5" fmla="*/ 0 h 16"/>
              <a:gd name="T6" fmla="*/ 1411436 w 15"/>
              <a:gd name="T7" fmla="*/ 1102519 h 16"/>
              <a:gd name="T8" fmla="*/ 705877 w 15"/>
              <a:gd name="T9" fmla="*/ 2362597 h 16"/>
              <a:gd name="T10" fmla="*/ 705877 w 15"/>
              <a:gd name="T11" fmla="*/ 157559 h 16"/>
              <a:gd name="T12" fmla="*/ 201634 w 15"/>
              <a:gd name="T13" fmla="*/ 1102519 h 16"/>
              <a:gd name="T14" fmla="*/ 705877 w 15"/>
              <a:gd name="T15" fmla="*/ 2205038 h 16"/>
              <a:gd name="T16" fmla="*/ 1310778 w 15"/>
              <a:gd name="T17" fmla="*/ 1102519 h 16"/>
              <a:gd name="T18" fmla="*/ 705877 w 15"/>
              <a:gd name="T19" fmla="*/ 157559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6">
                <a:moveTo>
                  <a:pt x="7" y="15"/>
                </a:moveTo>
                <a:cubicBezTo>
                  <a:pt x="3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0" y="0"/>
                  <a:pt x="14" y="3"/>
                  <a:pt x="14" y="7"/>
                </a:cubicBezTo>
                <a:cubicBezTo>
                  <a:pt x="14" y="11"/>
                  <a:pt x="10" y="15"/>
                  <a:pt x="7" y="15"/>
                </a:cubicBezTo>
                <a:close/>
                <a:moveTo>
                  <a:pt x="7" y="1"/>
                </a:moveTo>
                <a:cubicBezTo>
                  <a:pt x="4" y="1"/>
                  <a:pt x="2" y="3"/>
                  <a:pt x="2" y="7"/>
                </a:cubicBezTo>
                <a:cubicBezTo>
                  <a:pt x="2" y="11"/>
                  <a:pt x="4" y="14"/>
                  <a:pt x="7" y="14"/>
                </a:cubicBezTo>
                <a:cubicBezTo>
                  <a:pt x="10" y="14"/>
                  <a:pt x="13" y="11"/>
                  <a:pt x="13" y="7"/>
                </a:cubicBezTo>
                <a:cubicBezTo>
                  <a:pt x="13" y="3"/>
                  <a:pt x="10" y="1"/>
                  <a:pt x="7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8" name="Freeform 4074">
            <a:extLst>
              <a:ext uri="{FF2B5EF4-FFF2-40B4-BE49-F238E27FC236}">
                <a16:creationId xmlns:a16="http://schemas.microsoft.com/office/drawing/2014/main" id="{48061AC6-BF0F-AD4F-ABF2-E5B0CC84A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92463"/>
            <a:ext cx="3175" cy="3175"/>
          </a:xfrm>
          <a:custGeom>
            <a:avLst/>
            <a:gdLst>
              <a:gd name="T0" fmla="*/ 1102519 w 8"/>
              <a:gd name="T1" fmla="*/ 504190 h 10"/>
              <a:gd name="T2" fmla="*/ 630238 w 8"/>
              <a:gd name="T3" fmla="*/ 907415 h 10"/>
              <a:gd name="T4" fmla="*/ 0 w 8"/>
              <a:gd name="T5" fmla="*/ 504190 h 10"/>
              <a:gd name="T6" fmla="*/ 630238 w 8"/>
              <a:gd name="T7" fmla="*/ 0 h 10"/>
              <a:gd name="T8" fmla="*/ 1102519 w 8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0">
                <a:moveTo>
                  <a:pt x="7" y="5"/>
                </a:moveTo>
                <a:cubicBezTo>
                  <a:pt x="7" y="6"/>
                  <a:pt x="6" y="9"/>
                  <a:pt x="4" y="9"/>
                </a:cubicBezTo>
                <a:cubicBezTo>
                  <a:pt x="2" y="9"/>
                  <a:pt x="0" y="6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7" y="2"/>
                  <a:pt x="7" y="5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29" name="Freeform 4075">
            <a:extLst>
              <a:ext uri="{FF2B5EF4-FFF2-40B4-BE49-F238E27FC236}">
                <a16:creationId xmlns:a16="http://schemas.microsoft.com/office/drawing/2014/main" id="{1EB64DB1-7D59-6E48-B85B-221317C1F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92463"/>
            <a:ext cx="3175" cy="4762"/>
          </a:xfrm>
          <a:custGeom>
            <a:avLst/>
            <a:gdLst>
              <a:gd name="T0" fmla="*/ 497769 w 9"/>
              <a:gd name="T1" fmla="*/ 1732178 h 12"/>
              <a:gd name="T2" fmla="*/ 0 w 9"/>
              <a:gd name="T3" fmla="*/ 944860 h 12"/>
              <a:gd name="T4" fmla="*/ 497769 w 9"/>
              <a:gd name="T5" fmla="*/ 0 h 12"/>
              <a:gd name="T6" fmla="*/ 995539 w 9"/>
              <a:gd name="T7" fmla="*/ 944860 h 12"/>
              <a:gd name="T8" fmla="*/ 497769 w 9"/>
              <a:gd name="T9" fmla="*/ 1732178 h 12"/>
              <a:gd name="T10" fmla="*/ 497769 w 9"/>
              <a:gd name="T11" fmla="*/ 157543 h 12"/>
              <a:gd name="T12" fmla="*/ 124531 w 9"/>
              <a:gd name="T13" fmla="*/ 944860 h 12"/>
              <a:gd name="T14" fmla="*/ 746831 w 9"/>
              <a:gd name="T15" fmla="*/ 944860 h 12"/>
              <a:gd name="T16" fmla="*/ 497769 w 9"/>
              <a:gd name="T17" fmla="*/ 157543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2">
                <a:moveTo>
                  <a:pt x="4" y="11"/>
                </a:moveTo>
                <a:cubicBezTo>
                  <a:pt x="2" y="11"/>
                  <a:pt x="0" y="9"/>
                  <a:pt x="0" y="6"/>
                </a:cubicBezTo>
                <a:cubicBezTo>
                  <a:pt x="0" y="3"/>
                  <a:pt x="2" y="0"/>
                  <a:pt x="4" y="0"/>
                </a:cubicBezTo>
                <a:cubicBezTo>
                  <a:pt x="6" y="0"/>
                  <a:pt x="8" y="3"/>
                  <a:pt x="8" y="6"/>
                </a:cubicBezTo>
                <a:cubicBezTo>
                  <a:pt x="8" y="9"/>
                  <a:pt x="6" y="11"/>
                  <a:pt x="4" y="11"/>
                </a:cubicBezTo>
                <a:close/>
                <a:moveTo>
                  <a:pt x="4" y="1"/>
                </a:moveTo>
                <a:cubicBezTo>
                  <a:pt x="3" y="1"/>
                  <a:pt x="1" y="3"/>
                  <a:pt x="1" y="6"/>
                </a:cubicBezTo>
                <a:cubicBezTo>
                  <a:pt x="1" y="10"/>
                  <a:pt x="6" y="10"/>
                  <a:pt x="6" y="6"/>
                </a:cubicBezTo>
                <a:cubicBezTo>
                  <a:pt x="6" y="3"/>
                  <a:pt x="6" y="1"/>
                  <a:pt x="4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0" name="Freeform 4076">
            <a:extLst>
              <a:ext uri="{FF2B5EF4-FFF2-40B4-BE49-F238E27FC236}">
                <a16:creationId xmlns:a16="http://schemas.microsoft.com/office/drawing/2014/main" id="{89824B47-F401-FE4D-824D-DAD247C4A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92463"/>
            <a:ext cx="4763" cy="4762"/>
          </a:xfrm>
          <a:custGeom>
            <a:avLst/>
            <a:gdLst>
              <a:gd name="T0" fmla="*/ 1610993 w 13"/>
              <a:gd name="T1" fmla="*/ 939213 h 13"/>
              <a:gd name="T2" fmla="*/ 805313 w 13"/>
              <a:gd name="T3" fmla="*/ 1610289 h 13"/>
              <a:gd name="T4" fmla="*/ 0 w 13"/>
              <a:gd name="T5" fmla="*/ 939213 h 13"/>
              <a:gd name="T6" fmla="*/ 805313 w 13"/>
              <a:gd name="T7" fmla="*/ 0 h 13"/>
              <a:gd name="T8" fmla="*/ 1610993 w 13"/>
              <a:gd name="T9" fmla="*/ 939213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8"/>
                  <a:pt x="10" y="12"/>
                  <a:pt x="6" y="12"/>
                </a:cubicBezTo>
                <a:cubicBezTo>
                  <a:pt x="3" y="12"/>
                  <a:pt x="0" y="8"/>
                  <a:pt x="0" y="7"/>
                </a:cubicBezTo>
                <a:cubicBezTo>
                  <a:pt x="0" y="2"/>
                  <a:pt x="3" y="0"/>
                  <a:pt x="6" y="0"/>
                </a:cubicBezTo>
                <a:cubicBezTo>
                  <a:pt x="10" y="0"/>
                  <a:pt x="12" y="2"/>
                  <a:pt x="12" y="7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1" name="Freeform 4077">
            <a:extLst>
              <a:ext uri="{FF2B5EF4-FFF2-40B4-BE49-F238E27FC236}">
                <a16:creationId xmlns:a16="http://schemas.microsoft.com/office/drawing/2014/main" id="{5530DD5F-C33A-DA43-B235-200B6C8B2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190875"/>
            <a:ext cx="4763" cy="4763"/>
          </a:xfrm>
          <a:custGeom>
            <a:avLst/>
            <a:gdLst>
              <a:gd name="T0" fmla="*/ 805313 w 13"/>
              <a:gd name="T1" fmla="*/ 1504768 h 14"/>
              <a:gd name="T2" fmla="*/ 0 w 13"/>
              <a:gd name="T3" fmla="*/ 926063 h 14"/>
              <a:gd name="T4" fmla="*/ 805313 w 13"/>
              <a:gd name="T5" fmla="*/ 0 h 14"/>
              <a:gd name="T6" fmla="*/ 1610993 w 13"/>
              <a:gd name="T7" fmla="*/ 926063 h 14"/>
              <a:gd name="T8" fmla="*/ 805313 w 13"/>
              <a:gd name="T9" fmla="*/ 1504768 h 14"/>
              <a:gd name="T10" fmla="*/ 805313 w 13"/>
              <a:gd name="T11" fmla="*/ 231346 h 14"/>
              <a:gd name="T12" fmla="*/ 134097 w 13"/>
              <a:gd name="T13" fmla="*/ 926063 h 14"/>
              <a:gd name="T14" fmla="*/ 805313 w 13"/>
              <a:gd name="T15" fmla="*/ 1389095 h 14"/>
              <a:gd name="T16" fmla="*/ 1476530 w 13"/>
              <a:gd name="T17" fmla="*/ 926063 h 14"/>
              <a:gd name="T18" fmla="*/ 805313 w 13"/>
              <a:gd name="T19" fmla="*/ 231346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4">
                <a:moveTo>
                  <a:pt x="6" y="13"/>
                </a:moveTo>
                <a:cubicBezTo>
                  <a:pt x="3" y="13"/>
                  <a:pt x="0" y="11"/>
                  <a:pt x="0" y="8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2" y="3"/>
                  <a:pt x="12" y="8"/>
                </a:cubicBezTo>
                <a:cubicBezTo>
                  <a:pt x="12" y="11"/>
                  <a:pt x="10" y="13"/>
                  <a:pt x="6" y="13"/>
                </a:cubicBezTo>
                <a:close/>
                <a:moveTo>
                  <a:pt x="6" y="2"/>
                </a:moveTo>
                <a:cubicBezTo>
                  <a:pt x="3" y="2"/>
                  <a:pt x="1" y="3"/>
                  <a:pt x="1" y="8"/>
                </a:cubicBezTo>
                <a:cubicBezTo>
                  <a:pt x="1" y="9"/>
                  <a:pt x="3" y="12"/>
                  <a:pt x="6" y="12"/>
                </a:cubicBezTo>
                <a:cubicBezTo>
                  <a:pt x="10" y="12"/>
                  <a:pt x="11" y="9"/>
                  <a:pt x="11" y="8"/>
                </a:cubicBezTo>
                <a:cubicBezTo>
                  <a:pt x="11" y="3"/>
                  <a:pt x="10" y="2"/>
                  <a:pt x="6" y="2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2" name="Freeform 4078">
            <a:extLst>
              <a:ext uri="{FF2B5EF4-FFF2-40B4-BE49-F238E27FC236}">
                <a16:creationId xmlns:a16="http://schemas.microsoft.com/office/drawing/2014/main" id="{73B54809-A7A5-D944-889E-A71103FA3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92463"/>
            <a:ext cx="3175" cy="3175"/>
          </a:xfrm>
          <a:custGeom>
            <a:avLst/>
            <a:gdLst>
              <a:gd name="T0" fmla="*/ 907415 w 10"/>
              <a:gd name="T1" fmla="*/ 333375 h 11"/>
              <a:gd name="T2" fmla="*/ 504190 w 10"/>
              <a:gd name="T3" fmla="*/ 833005 h 11"/>
              <a:gd name="T4" fmla="*/ 0 w 10"/>
              <a:gd name="T5" fmla="*/ 333375 h 11"/>
              <a:gd name="T6" fmla="*/ 504190 w 10"/>
              <a:gd name="T7" fmla="*/ 0 h 11"/>
              <a:gd name="T8" fmla="*/ 907415 w 10"/>
              <a:gd name="T9" fmla="*/ 33337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9" y="4"/>
                </a:moveTo>
                <a:cubicBezTo>
                  <a:pt x="9" y="7"/>
                  <a:pt x="7" y="10"/>
                  <a:pt x="5" y="10"/>
                </a:cubicBezTo>
                <a:cubicBezTo>
                  <a:pt x="1" y="10"/>
                  <a:pt x="0" y="7"/>
                  <a:pt x="0" y="4"/>
                </a:cubicBezTo>
                <a:cubicBezTo>
                  <a:pt x="0" y="1"/>
                  <a:pt x="1" y="0"/>
                  <a:pt x="5" y="0"/>
                </a:cubicBezTo>
                <a:cubicBezTo>
                  <a:pt x="7" y="0"/>
                  <a:pt x="9" y="1"/>
                  <a:pt x="9" y="4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3" name="Freeform 4079">
            <a:extLst>
              <a:ext uri="{FF2B5EF4-FFF2-40B4-BE49-F238E27FC236}">
                <a16:creationId xmlns:a16="http://schemas.microsoft.com/office/drawing/2014/main" id="{D1701EEA-E530-9A45-8229-8F89338C6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92463"/>
            <a:ext cx="3175" cy="4762"/>
          </a:xfrm>
          <a:custGeom>
            <a:avLst/>
            <a:gdLst>
              <a:gd name="T0" fmla="*/ 499918 w 11"/>
              <a:gd name="T1" fmla="*/ 1732178 h 12"/>
              <a:gd name="T2" fmla="*/ 0 w 11"/>
              <a:gd name="T3" fmla="*/ 787317 h 12"/>
              <a:gd name="T4" fmla="*/ 499918 w 11"/>
              <a:gd name="T5" fmla="*/ 0 h 12"/>
              <a:gd name="T6" fmla="*/ 833005 w 11"/>
              <a:gd name="T7" fmla="*/ 787317 h 12"/>
              <a:gd name="T8" fmla="*/ 499918 w 11"/>
              <a:gd name="T9" fmla="*/ 1732178 h 12"/>
              <a:gd name="T10" fmla="*/ 499918 w 11"/>
              <a:gd name="T11" fmla="*/ 157543 h 12"/>
              <a:gd name="T12" fmla="*/ 83416 w 11"/>
              <a:gd name="T13" fmla="*/ 787317 h 12"/>
              <a:gd name="T14" fmla="*/ 499918 w 11"/>
              <a:gd name="T15" fmla="*/ 1574635 h 12"/>
              <a:gd name="T16" fmla="*/ 833005 w 11"/>
              <a:gd name="T17" fmla="*/ 787317 h 12"/>
              <a:gd name="T18" fmla="*/ 499918 w 11"/>
              <a:gd name="T19" fmla="*/ 157543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2">
                <a:moveTo>
                  <a:pt x="6" y="11"/>
                </a:move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6" y="0"/>
                </a:cubicBezTo>
                <a:cubicBezTo>
                  <a:pt x="9" y="0"/>
                  <a:pt x="10" y="2"/>
                  <a:pt x="10" y="5"/>
                </a:cubicBezTo>
                <a:cubicBezTo>
                  <a:pt x="10" y="8"/>
                  <a:pt x="9" y="11"/>
                  <a:pt x="6" y="11"/>
                </a:cubicBezTo>
                <a:close/>
                <a:moveTo>
                  <a:pt x="6" y="1"/>
                </a:moveTo>
                <a:cubicBezTo>
                  <a:pt x="3" y="1"/>
                  <a:pt x="1" y="2"/>
                  <a:pt x="1" y="5"/>
                </a:cubicBezTo>
                <a:cubicBezTo>
                  <a:pt x="1" y="8"/>
                  <a:pt x="3" y="10"/>
                  <a:pt x="6" y="10"/>
                </a:cubicBezTo>
                <a:cubicBezTo>
                  <a:pt x="7" y="10"/>
                  <a:pt x="10" y="8"/>
                  <a:pt x="10" y="5"/>
                </a:cubicBezTo>
                <a:cubicBezTo>
                  <a:pt x="10" y="2"/>
                  <a:pt x="7" y="1"/>
                  <a:pt x="6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4" name="Freeform 4080">
            <a:extLst>
              <a:ext uri="{FF2B5EF4-FFF2-40B4-BE49-F238E27FC236}">
                <a16:creationId xmlns:a16="http://schemas.microsoft.com/office/drawing/2014/main" id="{8AA09F3F-14B5-4F4A-A38C-BB3C37A40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92463"/>
            <a:ext cx="4763" cy="4762"/>
          </a:xfrm>
          <a:custGeom>
            <a:avLst/>
            <a:gdLst>
              <a:gd name="T0" fmla="*/ 1732938 w 12"/>
              <a:gd name="T1" fmla="*/ 805144 h 13"/>
              <a:gd name="T2" fmla="*/ 787880 w 12"/>
              <a:gd name="T3" fmla="*/ 1610289 h 13"/>
              <a:gd name="T4" fmla="*/ 0 w 12"/>
              <a:gd name="T5" fmla="*/ 805144 h 13"/>
              <a:gd name="T6" fmla="*/ 787880 w 12"/>
              <a:gd name="T7" fmla="*/ 0 h 13"/>
              <a:gd name="T8" fmla="*/ 1732938 w 12"/>
              <a:gd name="T9" fmla="*/ 805144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3">
                <a:moveTo>
                  <a:pt x="11" y="6"/>
                </a:moveTo>
                <a:cubicBezTo>
                  <a:pt x="11" y="9"/>
                  <a:pt x="8" y="12"/>
                  <a:pt x="5" y="12"/>
                </a:cubicBezTo>
                <a:cubicBezTo>
                  <a:pt x="1" y="12"/>
                  <a:pt x="0" y="9"/>
                  <a:pt x="0" y="6"/>
                </a:cubicBezTo>
                <a:cubicBezTo>
                  <a:pt x="0" y="3"/>
                  <a:pt x="1" y="0"/>
                  <a:pt x="5" y="0"/>
                </a:cubicBezTo>
                <a:cubicBezTo>
                  <a:pt x="8" y="0"/>
                  <a:pt x="11" y="3"/>
                  <a:pt x="11" y="6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5" name="Freeform 4081">
            <a:extLst>
              <a:ext uri="{FF2B5EF4-FFF2-40B4-BE49-F238E27FC236}">
                <a16:creationId xmlns:a16="http://schemas.microsoft.com/office/drawing/2014/main" id="{908B20B0-A329-4049-898A-A832295E9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92463"/>
            <a:ext cx="4763" cy="4762"/>
          </a:xfrm>
          <a:custGeom>
            <a:avLst/>
            <a:gdLst>
              <a:gd name="T0" fmla="*/ 805313 w 13"/>
              <a:gd name="T1" fmla="*/ 1610289 h 13"/>
              <a:gd name="T2" fmla="*/ 0 w 13"/>
              <a:gd name="T3" fmla="*/ 805144 h 13"/>
              <a:gd name="T4" fmla="*/ 805313 w 13"/>
              <a:gd name="T5" fmla="*/ 0 h 13"/>
              <a:gd name="T6" fmla="*/ 1610993 w 13"/>
              <a:gd name="T7" fmla="*/ 805144 h 13"/>
              <a:gd name="T8" fmla="*/ 805313 w 13"/>
              <a:gd name="T9" fmla="*/ 1610289 h 13"/>
              <a:gd name="T10" fmla="*/ 805313 w 13"/>
              <a:gd name="T11" fmla="*/ 134069 h 13"/>
              <a:gd name="T12" fmla="*/ 268560 w 13"/>
              <a:gd name="T13" fmla="*/ 805144 h 13"/>
              <a:gd name="T14" fmla="*/ 805313 w 13"/>
              <a:gd name="T15" fmla="*/ 1475854 h 13"/>
              <a:gd name="T16" fmla="*/ 1342433 w 13"/>
              <a:gd name="T17" fmla="*/ 805144 h 13"/>
              <a:gd name="T18" fmla="*/ 805313 w 13"/>
              <a:gd name="T19" fmla="*/ 13406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3">
                <a:moveTo>
                  <a:pt x="6" y="12"/>
                </a:moveTo>
                <a:cubicBezTo>
                  <a:pt x="2" y="12"/>
                  <a:pt x="0" y="9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9" y="0"/>
                  <a:pt x="12" y="2"/>
                  <a:pt x="12" y="6"/>
                </a:cubicBezTo>
                <a:cubicBezTo>
                  <a:pt x="12" y="9"/>
                  <a:pt x="9" y="12"/>
                  <a:pt x="6" y="12"/>
                </a:cubicBezTo>
                <a:close/>
                <a:moveTo>
                  <a:pt x="6" y="1"/>
                </a:moveTo>
                <a:cubicBezTo>
                  <a:pt x="3" y="1"/>
                  <a:pt x="2" y="3"/>
                  <a:pt x="2" y="6"/>
                </a:cubicBezTo>
                <a:cubicBezTo>
                  <a:pt x="2" y="9"/>
                  <a:pt x="3" y="11"/>
                  <a:pt x="6" y="11"/>
                </a:cubicBezTo>
                <a:cubicBezTo>
                  <a:pt x="9" y="11"/>
                  <a:pt x="10" y="9"/>
                  <a:pt x="10" y="6"/>
                </a:cubicBezTo>
                <a:cubicBezTo>
                  <a:pt x="10" y="3"/>
                  <a:pt x="9" y="1"/>
                  <a:pt x="6" y="1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6" name="Freeform 4082">
            <a:extLst>
              <a:ext uri="{FF2B5EF4-FFF2-40B4-BE49-F238E27FC236}">
                <a16:creationId xmlns:a16="http://schemas.microsoft.com/office/drawing/2014/main" id="{EE323DE5-8EC3-1B49-9C4E-EB8ACCBA6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76588"/>
            <a:ext cx="14287" cy="12700"/>
          </a:xfrm>
          <a:custGeom>
            <a:avLst/>
            <a:gdLst>
              <a:gd name="T0" fmla="*/ 127511 w 40"/>
              <a:gd name="T1" fmla="*/ 1975031 h 35"/>
              <a:gd name="T2" fmla="*/ 1530852 w 40"/>
              <a:gd name="T3" fmla="*/ 1711597 h 35"/>
              <a:gd name="T4" fmla="*/ 1785875 w 40"/>
              <a:gd name="T5" fmla="*/ 131717 h 35"/>
              <a:gd name="T6" fmla="*/ 2041255 w 40"/>
              <a:gd name="T7" fmla="*/ 1448163 h 35"/>
              <a:gd name="T8" fmla="*/ 3317084 w 40"/>
              <a:gd name="T9" fmla="*/ 0 h 35"/>
              <a:gd name="T10" fmla="*/ 3061704 w 40"/>
              <a:gd name="T11" fmla="*/ 1053374 h 35"/>
              <a:gd name="T12" fmla="*/ 4210022 w 40"/>
              <a:gd name="T13" fmla="*/ 263434 h 35"/>
              <a:gd name="T14" fmla="*/ 3189216 w 40"/>
              <a:gd name="T15" fmla="*/ 1975031 h 35"/>
              <a:gd name="T16" fmla="*/ 4210022 w 40"/>
              <a:gd name="T17" fmla="*/ 1448163 h 35"/>
              <a:gd name="T18" fmla="*/ 3827130 w 40"/>
              <a:gd name="T19" fmla="*/ 2238466 h 35"/>
              <a:gd name="T20" fmla="*/ 4847936 w 40"/>
              <a:gd name="T21" fmla="*/ 2764971 h 35"/>
              <a:gd name="T22" fmla="*/ 3317084 w 40"/>
              <a:gd name="T23" fmla="*/ 2764971 h 35"/>
              <a:gd name="T24" fmla="*/ 4082510 w 40"/>
              <a:gd name="T25" fmla="*/ 3818346 h 35"/>
              <a:gd name="T26" fmla="*/ 2679170 w 40"/>
              <a:gd name="T27" fmla="*/ 3028406 h 35"/>
              <a:gd name="T28" fmla="*/ 2679170 w 40"/>
              <a:gd name="T29" fmla="*/ 4213134 h 35"/>
              <a:gd name="T30" fmla="*/ 1785875 w 40"/>
              <a:gd name="T31" fmla="*/ 3160123 h 35"/>
              <a:gd name="T32" fmla="*/ 765426 w 40"/>
              <a:gd name="T33" fmla="*/ 3950063 h 35"/>
              <a:gd name="T34" fmla="*/ 1785875 w 40"/>
              <a:gd name="T35" fmla="*/ 2764971 h 35"/>
              <a:gd name="T36" fmla="*/ 255023 w 40"/>
              <a:gd name="T37" fmla="*/ 3028406 h 35"/>
              <a:gd name="T38" fmla="*/ 1275829 w 40"/>
              <a:gd name="T39" fmla="*/ 2501537 h 35"/>
              <a:gd name="T40" fmla="*/ 127511 w 40"/>
              <a:gd name="T41" fmla="*/ 1975031 h 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0" h="35">
                <a:moveTo>
                  <a:pt x="1" y="15"/>
                </a:moveTo>
                <a:cubicBezTo>
                  <a:pt x="1" y="15"/>
                  <a:pt x="10" y="13"/>
                  <a:pt x="12" y="13"/>
                </a:cubicBezTo>
                <a:cubicBezTo>
                  <a:pt x="14" y="12"/>
                  <a:pt x="14" y="1"/>
                  <a:pt x="14" y="1"/>
                </a:cubicBezTo>
                <a:lnTo>
                  <a:pt x="16" y="11"/>
                </a:lnTo>
                <a:cubicBezTo>
                  <a:pt x="17" y="11"/>
                  <a:pt x="24" y="1"/>
                  <a:pt x="26" y="0"/>
                </a:cubicBezTo>
                <a:lnTo>
                  <a:pt x="24" y="8"/>
                </a:lnTo>
                <a:lnTo>
                  <a:pt x="33" y="2"/>
                </a:lnTo>
                <a:lnTo>
                  <a:pt x="25" y="15"/>
                </a:lnTo>
                <a:cubicBezTo>
                  <a:pt x="27" y="14"/>
                  <a:pt x="33" y="11"/>
                  <a:pt x="33" y="11"/>
                </a:cubicBezTo>
                <a:cubicBezTo>
                  <a:pt x="35" y="11"/>
                  <a:pt x="30" y="17"/>
                  <a:pt x="30" y="17"/>
                </a:cubicBezTo>
                <a:cubicBezTo>
                  <a:pt x="30" y="17"/>
                  <a:pt x="37" y="21"/>
                  <a:pt x="38" y="21"/>
                </a:cubicBezTo>
                <a:cubicBezTo>
                  <a:pt x="39" y="22"/>
                  <a:pt x="26" y="21"/>
                  <a:pt x="26" y="21"/>
                </a:cubicBezTo>
                <a:cubicBezTo>
                  <a:pt x="24" y="21"/>
                  <a:pt x="31" y="28"/>
                  <a:pt x="32" y="29"/>
                </a:cubicBezTo>
                <a:cubicBezTo>
                  <a:pt x="32" y="29"/>
                  <a:pt x="22" y="23"/>
                  <a:pt x="21" y="23"/>
                </a:cubicBezTo>
                <a:lnTo>
                  <a:pt x="21" y="32"/>
                </a:lnTo>
                <a:cubicBezTo>
                  <a:pt x="21" y="34"/>
                  <a:pt x="14" y="24"/>
                  <a:pt x="14" y="24"/>
                </a:cubicBezTo>
                <a:cubicBezTo>
                  <a:pt x="14" y="24"/>
                  <a:pt x="9" y="30"/>
                  <a:pt x="6" y="30"/>
                </a:cubicBezTo>
                <a:cubicBezTo>
                  <a:pt x="4" y="30"/>
                  <a:pt x="12" y="21"/>
                  <a:pt x="14" y="21"/>
                </a:cubicBezTo>
                <a:cubicBezTo>
                  <a:pt x="13" y="21"/>
                  <a:pt x="4" y="22"/>
                  <a:pt x="2" y="23"/>
                </a:cubicBezTo>
                <a:cubicBezTo>
                  <a:pt x="0" y="24"/>
                  <a:pt x="10" y="19"/>
                  <a:pt x="10" y="19"/>
                </a:cubicBezTo>
                <a:cubicBezTo>
                  <a:pt x="10" y="19"/>
                  <a:pt x="2" y="15"/>
                  <a:pt x="1" y="15"/>
                </a:cubicBezTo>
              </a:path>
            </a:pathLst>
          </a:custGeom>
          <a:solidFill>
            <a:srgbClr val="F3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7" name="Freeform 4083">
            <a:extLst>
              <a:ext uri="{FF2B5EF4-FFF2-40B4-BE49-F238E27FC236}">
                <a16:creationId xmlns:a16="http://schemas.microsoft.com/office/drawing/2014/main" id="{F26823CD-7E8E-D144-BF59-39F5AD5CB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76588"/>
            <a:ext cx="14287" cy="12700"/>
          </a:xfrm>
          <a:custGeom>
            <a:avLst/>
            <a:gdLst>
              <a:gd name="T0" fmla="*/ 1744479 w 39"/>
              <a:gd name="T1" fmla="*/ 3160123 h 35"/>
              <a:gd name="T2" fmla="*/ 671123 w 39"/>
              <a:gd name="T3" fmla="*/ 3950063 h 35"/>
              <a:gd name="T4" fmla="*/ 1207801 w 39"/>
              <a:gd name="T5" fmla="*/ 2896689 h 35"/>
              <a:gd name="T6" fmla="*/ 1207801 w 39"/>
              <a:gd name="T7" fmla="*/ 2369820 h 35"/>
              <a:gd name="T8" fmla="*/ 268522 w 39"/>
              <a:gd name="T9" fmla="*/ 1975031 h 35"/>
              <a:gd name="T10" fmla="*/ 671123 w 39"/>
              <a:gd name="T11" fmla="*/ 2764971 h 35"/>
              <a:gd name="T12" fmla="*/ 1341879 w 39"/>
              <a:gd name="T13" fmla="*/ 2764971 h 35"/>
              <a:gd name="T14" fmla="*/ 671123 w 39"/>
              <a:gd name="T15" fmla="*/ 3950063 h 35"/>
              <a:gd name="T16" fmla="*/ 1744479 w 39"/>
              <a:gd name="T17" fmla="*/ 3028406 h 35"/>
              <a:gd name="T18" fmla="*/ 2684124 w 39"/>
              <a:gd name="T19" fmla="*/ 3950063 h 35"/>
              <a:gd name="T20" fmla="*/ 2684124 w 39"/>
              <a:gd name="T21" fmla="*/ 3160123 h 35"/>
              <a:gd name="T22" fmla="*/ 2684124 w 39"/>
              <a:gd name="T23" fmla="*/ 2896689 h 35"/>
              <a:gd name="T24" fmla="*/ 2818202 w 39"/>
              <a:gd name="T25" fmla="*/ 3160123 h 35"/>
              <a:gd name="T26" fmla="*/ 2684124 w 39"/>
              <a:gd name="T27" fmla="*/ 4344851 h 35"/>
              <a:gd name="T28" fmla="*/ 2013002 w 39"/>
              <a:gd name="T29" fmla="*/ 3554911 h 35"/>
              <a:gd name="T30" fmla="*/ 268522 w 39"/>
              <a:gd name="T31" fmla="*/ 1975031 h 35"/>
              <a:gd name="T32" fmla="*/ 268522 w 39"/>
              <a:gd name="T33" fmla="*/ 1975031 h 35"/>
              <a:gd name="T34" fmla="*/ 1476323 w 39"/>
              <a:gd name="T35" fmla="*/ 1579880 h 35"/>
              <a:gd name="T36" fmla="*/ 2147080 w 39"/>
              <a:gd name="T37" fmla="*/ 1316809 h 35"/>
              <a:gd name="T38" fmla="*/ 3354881 w 39"/>
              <a:gd name="T39" fmla="*/ 0 h 35"/>
              <a:gd name="T40" fmla="*/ 3086725 w 39"/>
              <a:gd name="T41" fmla="*/ 1185091 h 35"/>
              <a:gd name="T42" fmla="*/ 2684124 w 39"/>
              <a:gd name="T43" fmla="*/ 921657 h 35"/>
              <a:gd name="T44" fmla="*/ 1744479 w 39"/>
              <a:gd name="T45" fmla="*/ 921657 h 35"/>
              <a:gd name="T46" fmla="*/ 1207801 w 39"/>
              <a:gd name="T47" fmla="*/ 1843314 h 35"/>
              <a:gd name="T48" fmla="*/ 1207801 w 39"/>
              <a:gd name="T49" fmla="*/ 1711597 h 35"/>
              <a:gd name="T50" fmla="*/ 2684124 w 39"/>
              <a:gd name="T51" fmla="*/ 3160123 h 35"/>
              <a:gd name="T52" fmla="*/ 3354881 w 39"/>
              <a:gd name="T53" fmla="*/ 1843314 h 35"/>
              <a:gd name="T54" fmla="*/ 4026003 w 39"/>
              <a:gd name="T55" fmla="*/ 2238466 h 35"/>
              <a:gd name="T56" fmla="*/ 4965282 w 39"/>
              <a:gd name="T57" fmla="*/ 3028406 h 35"/>
              <a:gd name="T58" fmla="*/ 4831204 w 39"/>
              <a:gd name="T59" fmla="*/ 2764971 h 35"/>
              <a:gd name="T60" fmla="*/ 4428604 w 39"/>
              <a:gd name="T61" fmla="*/ 1448163 h 35"/>
              <a:gd name="T62" fmla="*/ 3086725 w 39"/>
              <a:gd name="T63" fmla="*/ 2106749 h 35"/>
              <a:gd name="T64" fmla="*/ 3354881 w 39"/>
              <a:gd name="T65" fmla="*/ 1843314 h 35"/>
              <a:gd name="T66" fmla="*/ 4026003 w 39"/>
              <a:gd name="T67" fmla="*/ 3554911 h 35"/>
              <a:gd name="T68" fmla="*/ 3086725 w 39"/>
              <a:gd name="T69" fmla="*/ 2764971 h 35"/>
              <a:gd name="T70" fmla="*/ 4160081 w 39"/>
              <a:gd name="T71" fmla="*/ 3686629 h 35"/>
              <a:gd name="T72" fmla="*/ 3757481 w 39"/>
              <a:gd name="T73" fmla="*/ 3423194 h 35"/>
              <a:gd name="T74" fmla="*/ 3757481 w 39"/>
              <a:gd name="T75" fmla="*/ 3423194 h 35"/>
              <a:gd name="T76" fmla="*/ 4160081 w 39"/>
              <a:gd name="T77" fmla="*/ 526506 h 35"/>
              <a:gd name="T78" fmla="*/ 4294526 w 39"/>
              <a:gd name="T79" fmla="*/ 263434 h 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" h="35">
                <a:moveTo>
                  <a:pt x="15" y="27"/>
                </a:moveTo>
                <a:cubicBezTo>
                  <a:pt x="15" y="26"/>
                  <a:pt x="13" y="25"/>
                  <a:pt x="13" y="24"/>
                </a:cubicBezTo>
                <a:lnTo>
                  <a:pt x="13" y="25"/>
                </a:lnTo>
                <a:cubicBezTo>
                  <a:pt x="9" y="27"/>
                  <a:pt x="7" y="30"/>
                  <a:pt x="5" y="30"/>
                </a:cubicBezTo>
                <a:cubicBezTo>
                  <a:pt x="4" y="29"/>
                  <a:pt x="8" y="24"/>
                  <a:pt x="10" y="21"/>
                </a:cubicBezTo>
                <a:lnTo>
                  <a:pt x="9" y="22"/>
                </a:lnTo>
                <a:cubicBezTo>
                  <a:pt x="5" y="23"/>
                  <a:pt x="2" y="24"/>
                  <a:pt x="2" y="24"/>
                </a:cubicBezTo>
                <a:cubicBezTo>
                  <a:pt x="0" y="23"/>
                  <a:pt x="0" y="22"/>
                  <a:pt x="9" y="18"/>
                </a:cubicBezTo>
                <a:cubicBezTo>
                  <a:pt x="7" y="18"/>
                  <a:pt x="2" y="16"/>
                  <a:pt x="1" y="16"/>
                </a:cubicBezTo>
                <a:cubicBezTo>
                  <a:pt x="1" y="15"/>
                  <a:pt x="2" y="15"/>
                  <a:pt x="2" y="15"/>
                </a:cubicBezTo>
                <a:cubicBezTo>
                  <a:pt x="6" y="15"/>
                  <a:pt x="10" y="18"/>
                  <a:pt x="10" y="18"/>
                </a:cubicBezTo>
                <a:cubicBezTo>
                  <a:pt x="8" y="20"/>
                  <a:pt x="5" y="21"/>
                  <a:pt x="5" y="21"/>
                </a:cubicBezTo>
                <a:lnTo>
                  <a:pt x="8" y="21"/>
                </a:lnTo>
                <a:lnTo>
                  <a:pt x="10" y="21"/>
                </a:lnTo>
                <a:lnTo>
                  <a:pt x="11" y="21"/>
                </a:lnTo>
                <a:cubicBezTo>
                  <a:pt x="9" y="24"/>
                  <a:pt x="5" y="29"/>
                  <a:pt x="5" y="30"/>
                </a:cubicBezTo>
                <a:cubicBezTo>
                  <a:pt x="7" y="29"/>
                  <a:pt x="9" y="26"/>
                  <a:pt x="11" y="24"/>
                </a:cubicBezTo>
                <a:lnTo>
                  <a:pt x="13" y="23"/>
                </a:lnTo>
                <a:lnTo>
                  <a:pt x="17" y="27"/>
                </a:lnTo>
                <a:cubicBezTo>
                  <a:pt x="17" y="28"/>
                  <a:pt x="18" y="30"/>
                  <a:pt x="20" y="30"/>
                </a:cubicBezTo>
                <a:lnTo>
                  <a:pt x="20" y="27"/>
                </a:lnTo>
                <a:lnTo>
                  <a:pt x="20" y="24"/>
                </a:lnTo>
                <a:cubicBezTo>
                  <a:pt x="20" y="23"/>
                  <a:pt x="20" y="23"/>
                  <a:pt x="20" y="24"/>
                </a:cubicBezTo>
                <a:lnTo>
                  <a:pt x="20" y="22"/>
                </a:lnTo>
                <a:cubicBezTo>
                  <a:pt x="20" y="22"/>
                  <a:pt x="21" y="22"/>
                  <a:pt x="28" y="26"/>
                </a:cubicBezTo>
                <a:cubicBezTo>
                  <a:pt x="25" y="26"/>
                  <a:pt x="22" y="24"/>
                  <a:pt x="21" y="24"/>
                </a:cubicBezTo>
                <a:cubicBezTo>
                  <a:pt x="21" y="24"/>
                  <a:pt x="21" y="26"/>
                  <a:pt x="21" y="27"/>
                </a:cubicBezTo>
                <a:cubicBezTo>
                  <a:pt x="21" y="32"/>
                  <a:pt x="21" y="32"/>
                  <a:pt x="20" y="33"/>
                </a:cubicBezTo>
                <a:lnTo>
                  <a:pt x="20" y="34"/>
                </a:lnTo>
                <a:cubicBezTo>
                  <a:pt x="18" y="34"/>
                  <a:pt x="18" y="33"/>
                  <a:pt x="15" y="27"/>
                </a:cubicBezTo>
                <a:close/>
                <a:moveTo>
                  <a:pt x="2" y="15"/>
                </a:move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1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9" y="13"/>
                </a:moveTo>
                <a:lnTo>
                  <a:pt x="11" y="12"/>
                </a:lnTo>
                <a:cubicBezTo>
                  <a:pt x="13" y="11"/>
                  <a:pt x="13" y="7"/>
                  <a:pt x="13" y="1"/>
                </a:cubicBezTo>
                <a:cubicBezTo>
                  <a:pt x="15" y="4"/>
                  <a:pt x="15" y="9"/>
                  <a:pt x="16" y="10"/>
                </a:cubicBezTo>
                <a:cubicBezTo>
                  <a:pt x="16" y="10"/>
                  <a:pt x="17" y="8"/>
                  <a:pt x="18" y="7"/>
                </a:cubicBezTo>
                <a:cubicBezTo>
                  <a:pt x="23" y="2"/>
                  <a:pt x="23" y="0"/>
                  <a:pt x="25" y="0"/>
                </a:cubicBezTo>
                <a:cubicBezTo>
                  <a:pt x="25" y="0"/>
                  <a:pt x="26" y="1"/>
                  <a:pt x="25" y="8"/>
                </a:cubicBezTo>
                <a:lnTo>
                  <a:pt x="23" y="9"/>
                </a:lnTo>
                <a:cubicBezTo>
                  <a:pt x="23" y="5"/>
                  <a:pt x="25" y="2"/>
                  <a:pt x="25" y="1"/>
                </a:cubicBezTo>
                <a:cubicBezTo>
                  <a:pt x="25" y="2"/>
                  <a:pt x="21" y="5"/>
                  <a:pt x="20" y="7"/>
                </a:cubicBezTo>
                <a:cubicBezTo>
                  <a:pt x="16" y="11"/>
                  <a:pt x="16" y="11"/>
                  <a:pt x="15" y="11"/>
                </a:cubicBezTo>
                <a:lnTo>
                  <a:pt x="13" y="7"/>
                </a:lnTo>
                <a:cubicBezTo>
                  <a:pt x="13" y="10"/>
                  <a:pt x="13" y="13"/>
                  <a:pt x="11" y="14"/>
                </a:cubicBezTo>
                <a:lnTo>
                  <a:pt x="9" y="14"/>
                </a:lnTo>
                <a:cubicBezTo>
                  <a:pt x="8" y="14"/>
                  <a:pt x="6" y="15"/>
                  <a:pt x="2" y="15"/>
                </a:cubicBezTo>
                <a:cubicBezTo>
                  <a:pt x="3" y="13"/>
                  <a:pt x="6" y="13"/>
                  <a:pt x="9" y="13"/>
                </a:cubicBezTo>
                <a:close/>
                <a:moveTo>
                  <a:pt x="21" y="24"/>
                </a:moveTo>
                <a:cubicBezTo>
                  <a:pt x="21" y="24"/>
                  <a:pt x="21" y="24"/>
                  <a:pt x="20" y="24"/>
                </a:cubicBezTo>
                <a:cubicBezTo>
                  <a:pt x="20" y="24"/>
                  <a:pt x="21" y="24"/>
                  <a:pt x="21" y="24"/>
                </a:cubicBezTo>
                <a:close/>
                <a:moveTo>
                  <a:pt x="25" y="14"/>
                </a:moveTo>
                <a:cubicBezTo>
                  <a:pt x="28" y="12"/>
                  <a:pt x="32" y="10"/>
                  <a:pt x="32" y="10"/>
                </a:cubicBezTo>
                <a:cubicBezTo>
                  <a:pt x="34" y="11"/>
                  <a:pt x="34" y="11"/>
                  <a:pt x="30" y="17"/>
                </a:cubicBezTo>
                <a:lnTo>
                  <a:pt x="38" y="21"/>
                </a:lnTo>
                <a:lnTo>
                  <a:pt x="37" y="23"/>
                </a:lnTo>
                <a:cubicBezTo>
                  <a:pt x="35" y="23"/>
                  <a:pt x="30" y="22"/>
                  <a:pt x="26" y="21"/>
                </a:cubicBezTo>
                <a:lnTo>
                  <a:pt x="36" y="21"/>
                </a:lnTo>
                <a:cubicBezTo>
                  <a:pt x="34" y="21"/>
                  <a:pt x="28" y="17"/>
                  <a:pt x="28" y="17"/>
                </a:cubicBezTo>
                <a:cubicBezTo>
                  <a:pt x="30" y="14"/>
                  <a:pt x="33" y="11"/>
                  <a:pt x="33" y="11"/>
                </a:cubicBezTo>
                <a:cubicBezTo>
                  <a:pt x="33" y="11"/>
                  <a:pt x="25" y="15"/>
                  <a:pt x="23" y="17"/>
                </a:cubicBezTo>
                <a:lnTo>
                  <a:pt x="23" y="16"/>
                </a:lnTo>
                <a:cubicBezTo>
                  <a:pt x="25" y="14"/>
                  <a:pt x="29" y="9"/>
                  <a:pt x="31" y="4"/>
                </a:cubicBezTo>
                <a:cubicBezTo>
                  <a:pt x="30" y="7"/>
                  <a:pt x="28" y="11"/>
                  <a:pt x="25" y="14"/>
                </a:cubicBezTo>
                <a:close/>
                <a:moveTo>
                  <a:pt x="31" y="28"/>
                </a:moveTo>
                <a:lnTo>
                  <a:pt x="30" y="27"/>
                </a:lnTo>
                <a:cubicBezTo>
                  <a:pt x="30" y="27"/>
                  <a:pt x="29" y="27"/>
                  <a:pt x="28" y="26"/>
                </a:cubicBezTo>
                <a:cubicBezTo>
                  <a:pt x="26" y="23"/>
                  <a:pt x="23" y="21"/>
                  <a:pt x="23" y="21"/>
                </a:cubicBezTo>
                <a:lnTo>
                  <a:pt x="25" y="21"/>
                </a:lnTo>
                <a:cubicBezTo>
                  <a:pt x="25" y="21"/>
                  <a:pt x="30" y="27"/>
                  <a:pt x="31" y="28"/>
                </a:cubicBezTo>
                <a:close/>
                <a:moveTo>
                  <a:pt x="28" y="26"/>
                </a:move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7"/>
                  <a:pt x="28" y="27"/>
                </a:cubicBezTo>
                <a:cubicBezTo>
                  <a:pt x="28" y="27"/>
                  <a:pt x="28" y="26"/>
                  <a:pt x="28" y="26"/>
                </a:cubicBezTo>
                <a:close/>
                <a:moveTo>
                  <a:pt x="32" y="2"/>
                </a:moveTo>
                <a:cubicBezTo>
                  <a:pt x="32" y="3"/>
                  <a:pt x="32" y="3"/>
                  <a:pt x="31" y="4"/>
                </a:cubicBezTo>
                <a:cubicBezTo>
                  <a:pt x="32" y="3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lose/>
              </a:path>
            </a:pathLst>
          </a:custGeom>
          <a:solidFill>
            <a:srgbClr val="6C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8" name="Freeform 4084">
            <a:extLst>
              <a:ext uri="{FF2B5EF4-FFF2-40B4-BE49-F238E27FC236}">
                <a16:creationId xmlns:a16="http://schemas.microsoft.com/office/drawing/2014/main" id="{973D9CA8-9F36-5A48-BABF-3031B292E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3538" y="3209925"/>
            <a:ext cx="11112" cy="9525"/>
          </a:xfrm>
          <a:custGeom>
            <a:avLst/>
            <a:gdLst>
              <a:gd name="T0" fmla="*/ 0 w 32"/>
              <a:gd name="T1" fmla="*/ 725805 h 25"/>
              <a:gd name="T2" fmla="*/ 2532147 w 32"/>
              <a:gd name="T3" fmla="*/ 0 h 25"/>
              <a:gd name="T4" fmla="*/ 2893982 w 32"/>
              <a:gd name="T5" fmla="*/ 1451610 h 25"/>
              <a:gd name="T6" fmla="*/ 3738146 w 32"/>
              <a:gd name="T7" fmla="*/ 2758059 h 25"/>
              <a:gd name="T8" fmla="*/ 2170660 w 32"/>
              <a:gd name="T9" fmla="*/ 3338703 h 25"/>
              <a:gd name="T10" fmla="*/ 0 w 32"/>
              <a:gd name="T11" fmla="*/ 72580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25">
                <a:moveTo>
                  <a:pt x="0" y="5"/>
                </a:moveTo>
                <a:lnTo>
                  <a:pt x="21" y="0"/>
                </a:lnTo>
                <a:cubicBezTo>
                  <a:pt x="21" y="0"/>
                  <a:pt x="21" y="3"/>
                  <a:pt x="24" y="10"/>
                </a:cubicBezTo>
                <a:cubicBezTo>
                  <a:pt x="26" y="16"/>
                  <a:pt x="31" y="19"/>
                  <a:pt x="31" y="19"/>
                </a:cubicBezTo>
                <a:cubicBezTo>
                  <a:pt x="31" y="19"/>
                  <a:pt x="28" y="22"/>
                  <a:pt x="18" y="23"/>
                </a:cubicBezTo>
                <a:cubicBezTo>
                  <a:pt x="7" y="24"/>
                  <a:pt x="0" y="5"/>
                  <a:pt x="0" y="5"/>
                </a:cubicBezTo>
              </a:path>
            </a:pathLst>
          </a:custGeom>
          <a:solidFill>
            <a:srgbClr val="2336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39" name="Freeform 4085">
            <a:extLst>
              <a:ext uri="{FF2B5EF4-FFF2-40B4-BE49-F238E27FC236}">
                <a16:creationId xmlns:a16="http://schemas.microsoft.com/office/drawing/2014/main" id="{91B840E0-DDF2-8A41-9B90-DF167F98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208338"/>
            <a:ext cx="12700" cy="9525"/>
          </a:xfrm>
          <a:custGeom>
            <a:avLst/>
            <a:gdLst>
              <a:gd name="T0" fmla="*/ 0 w 35"/>
              <a:gd name="T1" fmla="*/ 0 h 26"/>
              <a:gd name="T2" fmla="*/ 3160123 w 35"/>
              <a:gd name="T3" fmla="*/ 0 h 26"/>
              <a:gd name="T4" fmla="*/ 3686629 w 35"/>
              <a:gd name="T5" fmla="*/ 1878989 h 26"/>
              <a:gd name="T6" fmla="*/ 4476569 w 35"/>
              <a:gd name="T7" fmla="*/ 3355364 h 26"/>
              <a:gd name="T8" fmla="*/ 3423194 w 35"/>
              <a:gd name="T9" fmla="*/ 3355364 h 26"/>
              <a:gd name="T10" fmla="*/ 1579880 w 35"/>
              <a:gd name="T11" fmla="*/ 2818301 h 26"/>
              <a:gd name="T12" fmla="*/ 0 w 35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26">
                <a:moveTo>
                  <a:pt x="0" y="0"/>
                </a:moveTo>
                <a:lnTo>
                  <a:pt x="24" y="0"/>
                </a:lnTo>
                <a:cubicBezTo>
                  <a:pt x="24" y="0"/>
                  <a:pt x="25" y="4"/>
                  <a:pt x="28" y="14"/>
                </a:cubicBezTo>
                <a:cubicBezTo>
                  <a:pt x="31" y="23"/>
                  <a:pt x="34" y="25"/>
                  <a:pt x="34" y="25"/>
                </a:cubicBezTo>
                <a:cubicBezTo>
                  <a:pt x="34" y="25"/>
                  <a:pt x="30" y="25"/>
                  <a:pt x="26" y="25"/>
                </a:cubicBezTo>
                <a:cubicBezTo>
                  <a:pt x="23" y="25"/>
                  <a:pt x="16" y="23"/>
                  <a:pt x="12" y="21"/>
                </a:cubicBezTo>
                <a:cubicBezTo>
                  <a:pt x="8" y="19"/>
                  <a:pt x="0" y="0"/>
                  <a:pt x="0" y="0"/>
                </a:cubicBezTo>
              </a:path>
            </a:pathLst>
          </a:custGeom>
          <a:solidFill>
            <a:srgbClr val="2336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0" name="Freeform 4086">
            <a:extLst>
              <a:ext uri="{FF2B5EF4-FFF2-40B4-BE49-F238E27FC236}">
                <a16:creationId xmlns:a16="http://schemas.microsoft.com/office/drawing/2014/main" id="{868A6518-C9DB-9C48-BDB2-22CB8F365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3700" y="3211513"/>
            <a:ext cx="7938" cy="9525"/>
          </a:xfrm>
          <a:custGeom>
            <a:avLst/>
            <a:gdLst>
              <a:gd name="T0" fmla="*/ 142884 w 21"/>
              <a:gd name="T1" fmla="*/ 0 h 26"/>
              <a:gd name="T2" fmla="*/ 2429028 w 21"/>
              <a:gd name="T3" fmla="*/ 134083 h 26"/>
              <a:gd name="T4" fmla="*/ 2857680 w 21"/>
              <a:gd name="T5" fmla="*/ 2147521 h 26"/>
              <a:gd name="T6" fmla="*/ 1571724 w 21"/>
              <a:gd name="T7" fmla="*/ 3355364 h 26"/>
              <a:gd name="T8" fmla="*/ 142884 w 21"/>
              <a:gd name="T9" fmla="*/ 2147521 h 26"/>
              <a:gd name="T10" fmla="*/ 142884 w 21"/>
              <a:gd name="T11" fmla="*/ 0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26">
                <a:moveTo>
                  <a:pt x="1" y="0"/>
                </a:moveTo>
                <a:lnTo>
                  <a:pt x="17" y="1"/>
                </a:lnTo>
                <a:cubicBezTo>
                  <a:pt x="17" y="1"/>
                  <a:pt x="20" y="8"/>
                  <a:pt x="20" y="16"/>
                </a:cubicBezTo>
                <a:cubicBezTo>
                  <a:pt x="20" y="24"/>
                  <a:pt x="11" y="25"/>
                  <a:pt x="11" y="25"/>
                </a:cubicBezTo>
                <a:cubicBezTo>
                  <a:pt x="11" y="25"/>
                  <a:pt x="3" y="20"/>
                  <a:pt x="1" y="16"/>
                </a:cubicBezTo>
                <a:cubicBezTo>
                  <a:pt x="0" y="13"/>
                  <a:pt x="1" y="0"/>
                  <a:pt x="1" y="0"/>
                </a:cubicBezTo>
              </a:path>
            </a:pathLst>
          </a:custGeom>
          <a:solidFill>
            <a:srgbClr val="2336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1" name="Freeform 4087">
            <a:extLst>
              <a:ext uri="{FF2B5EF4-FFF2-40B4-BE49-F238E27FC236}">
                <a16:creationId xmlns:a16="http://schemas.microsoft.com/office/drawing/2014/main" id="{22DE3311-9D61-3043-BBC9-FD8ADBB58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00400"/>
            <a:ext cx="15875" cy="12700"/>
          </a:xfrm>
          <a:custGeom>
            <a:avLst/>
            <a:gdLst>
              <a:gd name="T0" fmla="*/ 476250 w 46"/>
              <a:gd name="T1" fmla="*/ 976779 h 34"/>
              <a:gd name="T2" fmla="*/ 1786628 w 46"/>
              <a:gd name="T3" fmla="*/ 0 h 34"/>
              <a:gd name="T4" fmla="*/ 5359538 w 46"/>
              <a:gd name="T5" fmla="*/ 3348691 h 34"/>
              <a:gd name="T6" fmla="*/ 2143815 w 46"/>
              <a:gd name="T7" fmla="*/ 4604124 h 34"/>
              <a:gd name="T8" fmla="*/ 0 w 46"/>
              <a:gd name="T9" fmla="*/ 2650938 h 34"/>
              <a:gd name="T10" fmla="*/ 476250 w 46"/>
              <a:gd name="T11" fmla="*/ 1395132 h 34"/>
              <a:gd name="T12" fmla="*/ 476250 w 46"/>
              <a:gd name="T13" fmla="*/ 976779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4">
                <a:moveTo>
                  <a:pt x="4" y="7"/>
                </a:moveTo>
                <a:cubicBezTo>
                  <a:pt x="4" y="7"/>
                  <a:pt x="14" y="1"/>
                  <a:pt x="15" y="0"/>
                </a:cubicBezTo>
                <a:lnTo>
                  <a:pt x="45" y="24"/>
                </a:lnTo>
                <a:cubicBezTo>
                  <a:pt x="45" y="24"/>
                  <a:pt x="30" y="33"/>
                  <a:pt x="18" y="33"/>
                </a:cubicBezTo>
                <a:cubicBezTo>
                  <a:pt x="4" y="32"/>
                  <a:pt x="0" y="23"/>
                  <a:pt x="0" y="19"/>
                </a:cubicBezTo>
                <a:cubicBezTo>
                  <a:pt x="0" y="16"/>
                  <a:pt x="4" y="12"/>
                  <a:pt x="4" y="10"/>
                </a:cubicBezTo>
                <a:cubicBezTo>
                  <a:pt x="4" y="9"/>
                  <a:pt x="4" y="7"/>
                  <a:pt x="4" y="7"/>
                </a:cubicBez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2" name="Freeform 4088">
            <a:extLst>
              <a:ext uri="{FF2B5EF4-FFF2-40B4-BE49-F238E27FC236}">
                <a16:creationId xmlns:a16="http://schemas.microsoft.com/office/drawing/2014/main" id="{F44DC227-F491-1D42-8E47-42604D99F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00400"/>
            <a:ext cx="17462" cy="12700"/>
          </a:xfrm>
          <a:custGeom>
            <a:avLst/>
            <a:gdLst>
              <a:gd name="T0" fmla="*/ 2622644 w 47"/>
              <a:gd name="T1" fmla="*/ 4355747 h 36"/>
              <a:gd name="T2" fmla="*/ 0 w 47"/>
              <a:gd name="T3" fmla="*/ 2489200 h 36"/>
              <a:gd name="T4" fmla="*/ 414258 w 47"/>
              <a:gd name="T5" fmla="*/ 1617839 h 36"/>
              <a:gd name="T6" fmla="*/ 552096 w 47"/>
              <a:gd name="T7" fmla="*/ 1369131 h 36"/>
              <a:gd name="T8" fmla="*/ 552096 w 47"/>
              <a:gd name="T9" fmla="*/ 995539 h 36"/>
              <a:gd name="T10" fmla="*/ 1794499 w 47"/>
              <a:gd name="T11" fmla="*/ 249061 h 36"/>
              <a:gd name="T12" fmla="*/ 2208757 w 47"/>
              <a:gd name="T13" fmla="*/ 0 h 36"/>
              <a:gd name="T14" fmla="*/ 6349480 w 47"/>
              <a:gd name="T15" fmla="*/ 2986969 h 36"/>
              <a:gd name="T16" fmla="*/ 2622644 w 47"/>
              <a:gd name="T17" fmla="*/ 4355747 h 36"/>
              <a:gd name="T18" fmla="*/ 690306 w 47"/>
              <a:gd name="T19" fmla="*/ 995539 h 36"/>
              <a:gd name="T20" fmla="*/ 828145 w 47"/>
              <a:gd name="T21" fmla="*/ 1369131 h 36"/>
              <a:gd name="T22" fmla="*/ 552096 w 47"/>
              <a:gd name="T23" fmla="*/ 1742369 h 36"/>
              <a:gd name="T24" fmla="*/ 276048 w 47"/>
              <a:gd name="T25" fmla="*/ 2489200 h 36"/>
              <a:gd name="T26" fmla="*/ 2622644 w 47"/>
              <a:gd name="T27" fmla="*/ 4107039 h 36"/>
              <a:gd name="T28" fmla="*/ 6211642 w 47"/>
              <a:gd name="T29" fmla="*/ 3111147 h 36"/>
              <a:gd name="T30" fmla="*/ 2208757 w 47"/>
              <a:gd name="T31" fmla="*/ 249061 h 36"/>
              <a:gd name="T32" fmla="*/ 2070547 w 47"/>
              <a:gd name="T33" fmla="*/ 249061 h 36"/>
              <a:gd name="T34" fmla="*/ 828145 w 47"/>
              <a:gd name="T35" fmla="*/ 995539 h 36"/>
              <a:gd name="T36" fmla="*/ 690306 w 47"/>
              <a:gd name="T37" fmla="*/ 995539 h 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" h="36">
                <a:moveTo>
                  <a:pt x="19" y="35"/>
                </a:moveTo>
                <a:cubicBezTo>
                  <a:pt x="5" y="34"/>
                  <a:pt x="0" y="24"/>
                  <a:pt x="0" y="20"/>
                </a:cubicBezTo>
                <a:cubicBezTo>
                  <a:pt x="0" y="18"/>
                  <a:pt x="2" y="15"/>
                  <a:pt x="3" y="13"/>
                </a:cubicBezTo>
                <a:lnTo>
                  <a:pt x="4" y="11"/>
                </a:lnTo>
                <a:cubicBezTo>
                  <a:pt x="5" y="10"/>
                  <a:pt x="4" y="8"/>
                  <a:pt x="4" y="8"/>
                </a:cubicBezTo>
                <a:cubicBezTo>
                  <a:pt x="6" y="6"/>
                  <a:pt x="11" y="3"/>
                  <a:pt x="13" y="2"/>
                </a:cubicBezTo>
                <a:lnTo>
                  <a:pt x="16" y="0"/>
                </a:lnTo>
                <a:cubicBezTo>
                  <a:pt x="18" y="0"/>
                  <a:pt x="46" y="24"/>
                  <a:pt x="46" y="24"/>
                </a:cubicBezTo>
                <a:cubicBezTo>
                  <a:pt x="46" y="26"/>
                  <a:pt x="31" y="35"/>
                  <a:pt x="19" y="35"/>
                </a:cubicBezTo>
                <a:close/>
                <a:moveTo>
                  <a:pt x="5" y="8"/>
                </a:moveTo>
                <a:lnTo>
                  <a:pt x="6" y="11"/>
                </a:lnTo>
                <a:cubicBezTo>
                  <a:pt x="5" y="12"/>
                  <a:pt x="5" y="13"/>
                  <a:pt x="4" y="14"/>
                </a:cubicBezTo>
                <a:cubicBezTo>
                  <a:pt x="2" y="15"/>
                  <a:pt x="2" y="18"/>
                  <a:pt x="2" y="20"/>
                </a:cubicBezTo>
                <a:cubicBezTo>
                  <a:pt x="2" y="23"/>
                  <a:pt x="6" y="33"/>
                  <a:pt x="19" y="33"/>
                </a:cubicBezTo>
                <a:cubicBezTo>
                  <a:pt x="31" y="33"/>
                  <a:pt x="45" y="25"/>
                  <a:pt x="45" y="25"/>
                </a:cubicBezTo>
                <a:cubicBezTo>
                  <a:pt x="45" y="25"/>
                  <a:pt x="18" y="2"/>
                  <a:pt x="16" y="2"/>
                </a:cubicBezTo>
                <a:lnTo>
                  <a:pt x="15" y="2"/>
                </a:lnTo>
                <a:cubicBezTo>
                  <a:pt x="7" y="7"/>
                  <a:pt x="6" y="8"/>
                  <a:pt x="6" y="8"/>
                </a:cubicBezTo>
                <a:lnTo>
                  <a:pt x="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3" name="Freeform 4089">
            <a:extLst>
              <a:ext uri="{FF2B5EF4-FFF2-40B4-BE49-F238E27FC236}">
                <a16:creationId xmlns:a16="http://schemas.microsoft.com/office/drawing/2014/main" id="{27B80004-091B-C244-B487-CD7EB2D7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3206750"/>
            <a:ext cx="9525" cy="9525"/>
          </a:xfrm>
          <a:custGeom>
            <a:avLst/>
            <a:gdLst>
              <a:gd name="T0" fmla="*/ 0 w 26"/>
              <a:gd name="T1" fmla="*/ 925626 h 28"/>
              <a:gd name="T2" fmla="*/ 1341926 w 26"/>
              <a:gd name="T3" fmla="*/ 0 h 28"/>
              <a:gd name="T4" fmla="*/ 3086833 w 26"/>
              <a:gd name="T5" fmla="*/ 1967253 h 28"/>
              <a:gd name="T6" fmla="*/ 3086833 w 26"/>
              <a:gd name="T7" fmla="*/ 3124540 h 28"/>
              <a:gd name="T8" fmla="*/ 536697 w 26"/>
              <a:gd name="T9" fmla="*/ 2545896 h 28"/>
              <a:gd name="T10" fmla="*/ 402614 w 26"/>
              <a:gd name="T11" fmla="*/ 2314575 h 28"/>
              <a:gd name="T12" fmla="*/ 0 w 26"/>
              <a:gd name="T13" fmla="*/ 925626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" h="28">
                <a:moveTo>
                  <a:pt x="0" y="8"/>
                </a:moveTo>
                <a:lnTo>
                  <a:pt x="10" y="0"/>
                </a:lnTo>
                <a:cubicBezTo>
                  <a:pt x="10" y="0"/>
                  <a:pt x="20" y="12"/>
                  <a:pt x="23" y="17"/>
                </a:cubicBezTo>
                <a:cubicBezTo>
                  <a:pt x="25" y="21"/>
                  <a:pt x="23" y="27"/>
                  <a:pt x="23" y="27"/>
                </a:cubicBezTo>
                <a:cubicBezTo>
                  <a:pt x="23" y="27"/>
                  <a:pt x="5" y="22"/>
                  <a:pt x="4" y="22"/>
                </a:cubicBezTo>
                <a:lnTo>
                  <a:pt x="3" y="20"/>
                </a:lnTo>
                <a:cubicBezTo>
                  <a:pt x="3" y="18"/>
                  <a:pt x="0" y="8"/>
                  <a:pt x="0" y="8"/>
                </a:cubicBez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4" name="Freeform 4090">
            <a:extLst>
              <a:ext uri="{FF2B5EF4-FFF2-40B4-BE49-F238E27FC236}">
                <a16:creationId xmlns:a16="http://schemas.microsoft.com/office/drawing/2014/main" id="{9E051870-1681-894D-A00E-A88688E48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3205163"/>
            <a:ext cx="9525" cy="11112"/>
          </a:xfrm>
          <a:custGeom>
            <a:avLst/>
            <a:gdLst>
              <a:gd name="T0" fmla="*/ 3086833 w 26"/>
              <a:gd name="T1" fmla="*/ 4111057 h 29"/>
              <a:gd name="T2" fmla="*/ 536697 w 26"/>
              <a:gd name="T3" fmla="*/ 3523654 h 29"/>
              <a:gd name="T4" fmla="*/ 402614 w 26"/>
              <a:gd name="T5" fmla="*/ 3083388 h 29"/>
              <a:gd name="T6" fmla="*/ 0 w 26"/>
              <a:gd name="T7" fmla="*/ 1468317 h 29"/>
              <a:gd name="T8" fmla="*/ 402614 w 26"/>
              <a:gd name="T9" fmla="*/ 2789495 h 29"/>
              <a:gd name="T10" fmla="*/ 671146 w 26"/>
              <a:gd name="T11" fmla="*/ 3376898 h 29"/>
              <a:gd name="T12" fmla="*/ 3086833 w 26"/>
              <a:gd name="T13" fmla="*/ 4111057 h 29"/>
              <a:gd name="T14" fmla="*/ 3086833 w 26"/>
              <a:gd name="T15" fmla="*/ 2642740 h 29"/>
              <a:gd name="T16" fmla="*/ 1341926 w 26"/>
              <a:gd name="T17" fmla="*/ 146755 h 29"/>
              <a:gd name="T18" fmla="*/ 0 w 26"/>
              <a:gd name="T19" fmla="*/ 1468317 h 29"/>
              <a:gd name="T20" fmla="*/ 0 w 26"/>
              <a:gd name="T21" fmla="*/ 1321562 h 29"/>
              <a:gd name="T22" fmla="*/ 1341926 w 26"/>
              <a:gd name="T23" fmla="*/ 0 h 29"/>
              <a:gd name="T24" fmla="*/ 3086833 w 26"/>
              <a:gd name="T25" fmla="*/ 2642740 h 29"/>
              <a:gd name="T26" fmla="*/ 3220915 w 26"/>
              <a:gd name="T27" fmla="*/ 4111057 h 29"/>
              <a:gd name="T28" fmla="*/ 3086833 w 26"/>
              <a:gd name="T29" fmla="*/ 4111057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6" h="29">
                <a:moveTo>
                  <a:pt x="23" y="28"/>
                </a:moveTo>
                <a:cubicBezTo>
                  <a:pt x="23" y="28"/>
                  <a:pt x="6" y="24"/>
                  <a:pt x="4" y="24"/>
                </a:cubicBezTo>
                <a:cubicBezTo>
                  <a:pt x="4" y="23"/>
                  <a:pt x="3" y="21"/>
                  <a:pt x="3" y="21"/>
                </a:cubicBezTo>
                <a:cubicBezTo>
                  <a:pt x="2" y="20"/>
                  <a:pt x="0" y="14"/>
                  <a:pt x="0" y="10"/>
                </a:cubicBezTo>
                <a:cubicBezTo>
                  <a:pt x="1" y="15"/>
                  <a:pt x="3" y="19"/>
                  <a:pt x="3" y="19"/>
                </a:cubicBezTo>
                <a:cubicBezTo>
                  <a:pt x="4" y="21"/>
                  <a:pt x="4" y="22"/>
                  <a:pt x="5" y="23"/>
                </a:cubicBezTo>
                <a:lnTo>
                  <a:pt x="23" y="28"/>
                </a:lnTo>
                <a:cubicBezTo>
                  <a:pt x="23" y="25"/>
                  <a:pt x="24" y="21"/>
                  <a:pt x="23" y="18"/>
                </a:cubicBezTo>
                <a:cubicBezTo>
                  <a:pt x="19" y="13"/>
                  <a:pt x="10" y="1"/>
                  <a:pt x="10" y="1"/>
                </a:cubicBezTo>
                <a:lnTo>
                  <a:pt x="0" y="10"/>
                </a:lnTo>
                <a:cubicBezTo>
                  <a:pt x="0" y="10"/>
                  <a:pt x="0" y="10"/>
                  <a:pt x="0" y="9"/>
                </a:cubicBezTo>
                <a:lnTo>
                  <a:pt x="10" y="0"/>
                </a:lnTo>
                <a:cubicBezTo>
                  <a:pt x="11" y="1"/>
                  <a:pt x="20" y="13"/>
                  <a:pt x="23" y="18"/>
                </a:cubicBezTo>
                <a:cubicBezTo>
                  <a:pt x="25" y="22"/>
                  <a:pt x="24" y="28"/>
                  <a:pt x="24" y="28"/>
                </a:cubicBezTo>
                <a:lnTo>
                  <a:pt x="23" y="2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5" name="Freeform 4091">
            <a:extLst>
              <a:ext uri="{FF2B5EF4-FFF2-40B4-BE49-F238E27FC236}">
                <a16:creationId xmlns:a16="http://schemas.microsoft.com/office/drawing/2014/main" id="{E3963766-6DFD-7146-8571-78032F7C7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75" y="3203575"/>
            <a:ext cx="6350" cy="4763"/>
          </a:xfrm>
          <a:custGeom>
            <a:avLst/>
            <a:gdLst>
              <a:gd name="T0" fmla="*/ 0 w 18"/>
              <a:gd name="T1" fmla="*/ 1102635 h 12"/>
              <a:gd name="T2" fmla="*/ 1120069 w 18"/>
              <a:gd name="T3" fmla="*/ 157576 h 12"/>
              <a:gd name="T4" fmla="*/ 2115608 w 18"/>
              <a:gd name="T5" fmla="*/ 0 h 12"/>
              <a:gd name="T6" fmla="*/ 995539 w 18"/>
              <a:gd name="T7" fmla="*/ 1260210 h 12"/>
              <a:gd name="T8" fmla="*/ 0 w 18"/>
              <a:gd name="T9" fmla="*/ 110263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2">
                <a:moveTo>
                  <a:pt x="0" y="7"/>
                </a:moveTo>
                <a:cubicBezTo>
                  <a:pt x="0" y="7"/>
                  <a:pt x="6" y="1"/>
                  <a:pt x="9" y="1"/>
                </a:cubicBezTo>
                <a:cubicBezTo>
                  <a:pt x="12" y="2"/>
                  <a:pt x="17" y="0"/>
                  <a:pt x="17" y="0"/>
                </a:cubicBezTo>
                <a:cubicBezTo>
                  <a:pt x="17" y="0"/>
                  <a:pt x="11" y="7"/>
                  <a:pt x="8" y="8"/>
                </a:cubicBezTo>
                <a:cubicBezTo>
                  <a:pt x="6" y="11"/>
                  <a:pt x="1" y="7"/>
                  <a:pt x="0" y="7"/>
                </a:cubicBez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6" name="Freeform 4092">
            <a:extLst>
              <a:ext uri="{FF2B5EF4-FFF2-40B4-BE49-F238E27FC236}">
                <a16:creationId xmlns:a16="http://schemas.microsoft.com/office/drawing/2014/main" id="{D6972CB8-0859-CC47-A536-16E4E86CA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203575"/>
            <a:ext cx="7937" cy="3175"/>
          </a:xfrm>
          <a:custGeom>
            <a:avLst/>
            <a:gdLst>
              <a:gd name="T0" fmla="*/ 1259999 w 20"/>
              <a:gd name="T1" fmla="*/ 833005 h 11"/>
              <a:gd name="T2" fmla="*/ 472648 w 20"/>
              <a:gd name="T3" fmla="*/ 666461 h 11"/>
              <a:gd name="T4" fmla="*/ 1575098 w 20"/>
              <a:gd name="T5" fmla="*/ 749877 h 11"/>
              <a:gd name="T6" fmla="*/ 2834700 w 20"/>
              <a:gd name="T7" fmla="*/ 166543 h 11"/>
              <a:gd name="T8" fmla="*/ 1575098 w 20"/>
              <a:gd name="T9" fmla="*/ 833005 h 11"/>
              <a:gd name="T10" fmla="*/ 1259999 w 20"/>
              <a:gd name="T11" fmla="*/ 833005 h 11"/>
              <a:gd name="T12" fmla="*/ 2834700 w 20"/>
              <a:gd name="T13" fmla="*/ 166543 h 11"/>
              <a:gd name="T14" fmla="*/ 2834700 w 20"/>
              <a:gd name="T15" fmla="*/ 166543 h 11"/>
              <a:gd name="T16" fmla="*/ 2834700 w 20"/>
              <a:gd name="T17" fmla="*/ 166543 h 11"/>
              <a:gd name="T18" fmla="*/ 2834700 w 20"/>
              <a:gd name="T19" fmla="*/ 166543 h 11"/>
              <a:gd name="T20" fmla="*/ 1889800 w 20"/>
              <a:gd name="T21" fmla="*/ 333375 h 11"/>
              <a:gd name="T22" fmla="*/ 629801 w 20"/>
              <a:gd name="T23" fmla="*/ 666461 h 11"/>
              <a:gd name="T24" fmla="*/ 472648 w 20"/>
              <a:gd name="T25" fmla="*/ 666461 h 11"/>
              <a:gd name="T26" fmla="*/ 315099 w 20"/>
              <a:gd name="T27" fmla="*/ 666461 h 11"/>
              <a:gd name="T28" fmla="*/ 0 w 20"/>
              <a:gd name="T29" fmla="*/ 666461 h 11"/>
              <a:gd name="T30" fmla="*/ 315099 w 20"/>
              <a:gd name="T31" fmla="*/ 583045 h 11"/>
              <a:gd name="T32" fmla="*/ 1732250 w 20"/>
              <a:gd name="T33" fmla="*/ 166543 h 11"/>
              <a:gd name="T34" fmla="*/ 2992249 w 20"/>
              <a:gd name="T35" fmla="*/ 0 h 11"/>
              <a:gd name="T36" fmla="*/ 2834700 w 20"/>
              <a:gd name="T37" fmla="*/ 166543 h 11"/>
              <a:gd name="T38" fmla="*/ 1889800 w 20"/>
              <a:gd name="T39" fmla="*/ 333375 h 1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0" h="11">
                <a:moveTo>
                  <a:pt x="8" y="10"/>
                </a:moveTo>
                <a:cubicBezTo>
                  <a:pt x="6" y="10"/>
                  <a:pt x="4" y="9"/>
                  <a:pt x="3" y="8"/>
                </a:cubicBezTo>
                <a:cubicBezTo>
                  <a:pt x="5" y="8"/>
                  <a:pt x="8" y="10"/>
                  <a:pt x="10" y="9"/>
                </a:cubicBezTo>
                <a:cubicBezTo>
                  <a:pt x="13" y="8"/>
                  <a:pt x="15" y="4"/>
                  <a:pt x="18" y="2"/>
                </a:cubicBezTo>
                <a:cubicBezTo>
                  <a:pt x="17" y="4"/>
                  <a:pt x="13" y="8"/>
                  <a:pt x="10" y="10"/>
                </a:cubicBezTo>
                <a:lnTo>
                  <a:pt x="8" y="10"/>
                </a:lnTo>
                <a:close/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lose/>
                <a:moveTo>
                  <a:pt x="12" y="4"/>
                </a:moveTo>
                <a:cubicBezTo>
                  <a:pt x="9" y="4"/>
                  <a:pt x="6" y="6"/>
                  <a:pt x="4" y="8"/>
                </a:cubicBezTo>
                <a:lnTo>
                  <a:pt x="3" y="8"/>
                </a:lnTo>
                <a:lnTo>
                  <a:pt x="2" y="8"/>
                </a:lnTo>
                <a:lnTo>
                  <a:pt x="0" y="8"/>
                </a:lnTo>
                <a:lnTo>
                  <a:pt x="2" y="7"/>
                </a:lnTo>
                <a:cubicBezTo>
                  <a:pt x="4" y="4"/>
                  <a:pt x="9" y="2"/>
                  <a:pt x="11" y="2"/>
                </a:cubicBezTo>
                <a:cubicBezTo>
                  <a:pt x="15" y="2"/>
                  <a:pt x="19" y="0"/>
                  <a:pt x="19" y="0"/>
                </a:cubicBezTo>
                <a:cubicBezTo>
                  <a:pt x="19" y="0"/>
                  <a:pt x="19" y="1"/>
                  <a:pt x="18" y="2"/>
                </a:cubicBezTo>
                <a:cubicBezTo>
                  <a:pt x="15" y="2"/>
                  <a:pt x="14" y="4"/>
                  <a:pt x="1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7" name="Freeform 4093">
            <a:extLst>
              <a:ext uri="{FF2B5EF4-FFF2-40B4-BE49-F238E27FC236}">
                <a16:creationId xmlns:a16="http://schemas.microsoft.com/office/drawing/2014/main" id="{28722C32-AD1B-7C46-9F46-C66BB3248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195638"/>
            <a:ext cx="47625" cy="15875"/>
          </a:xfrm>
          <a:custGeom>
            <a:avLst/>
            <a:gdLst>
              <a:gd name="T0" fmla="*/ 3124128 w 132"/>
              <a:gd name="T1" fmla="*/ 2620065 h 46"/>
              <a:gd name="T2" fmla="*/ 2473253 w 132"/>
              <a:gd name="T3" fmla="*/ 2143815 h 46"/>
              <a:gd name="T4" fmla="*/ 1171503 w 132"/>
              <a:gd name="T5" fmla="*/ 1905690 h 46"/>
              <a:gd name="T6" fmla="*/ 520628 w 132"/>
              <a:gd name="T7" fmla="*/ 1190970 h 46"/>
              <a:gd name="T8" fmla="*/ 0 w 132"/>
              <a:gd name="T9" fmla="*/ 1190970 h 46"/>
              <a:gd name="T10" fmla="*/ 260494 w 132"/>
              <a:gd name="T11" fmla="*/ 476250 h 46"/>
              <a:gd name="T12" fmla="*/ 1171503 w 132"/>
              <a:gd name="T13" fmla="*/ 238125 h 46"/>
              <a:gd name="T14" fmla="*/ 2213119 w 132"/>
              <a:gd name="T15" fmla="*/ 0 h 46"/>
              <a:gd name="T16" fmla="*/ 3514509 w 132"/>
              <a:gd name="T17" fmla="*/ 714720 h 46"/>
              <a:gd name="T18" fmla="*/ 5076753 w 132"/>
              <a:gd name="T19" fmla="*/ 833783 h 46"/>
              <a:gd name="T20" fmla="*/ 7289872 w 132"/>
              <a:gd name="T21" fmla="*/ 0 h 46"/>
              <a:gd name="T22" fmla="*/ 9372384 w 132"/>
              <a:gd name="T23" fmla="*/ 0 h 46"/>
              <a:gd name="T24" fmla="*/ 12236378 w 132"/>
              <a:gd name="T25" fmla="*/ 595658 h 46"/>
              <a:gd name="T26" fmla="*/ 15881134 w 132"/>
              <a:gd name="T27" fmla="*/ 2143815 h 46"/>
              <a:gd name="T28" fmla="*/ 17052636 w 132"/>
              <a:gd name="T29" fmla="*/ 2620065 h 46"/>
              <a:gd name="T30" fmla="*/ 14709631 w 132"/>
              <a:gd name="T31" fmla="*/ 4525755 h 46"/>
              <a:gd name="T32" fmla="*/ 10283753 w 132"/>
              <a:gd name="T33" fmla="*/ 5240476 h 46"/>
              <a:gd name="T34" fmla="*/ 6638997 w 132"/>
              <a:gd name="T35" fmla="*/ 4406693 h 46"/>
              <a:gd name="T36" fmla="*/ 4556125 w 132"/>
              <a:gd name="T37" fmla="*/ 2977598 h 46"/>
              <a:gd name="T38" fmla="*/ 4295631 w 132"/>
              <a:gd name="T39" fmla="*/ 2262878 h 46"/>
              <a:gd name="T40" fmla="*/ 3124128 w 132"/>
              <a:gd name="T41" fmla="*/ 2620065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2" h="46">
                <a:moveTo>
                  <a:pt x="24" y="22"/>
                </a:moveTo>
                <a:cubicBezTo>
                  <a:pt x="24" y="22"/>
                  <a:pt x="22" y="19"/>
                  <a:pt x="19" y="18"/>
                </a:cubicBezTo>
                <a:cubicBezTo>
                  <a:pt x="16" y="18"/>
                  <a:pt x="10" y="19"/>
                  <a:pt x="9" y="16"/>
                </a:cubicBezTo>
                <a:cubicBezTo>
                  <a:pt x="6" y="15"/>
                  <a:pt x="6" y="10"/>
                  <a:pt x="4" y="10"/>
                </a:cubicBezTo>
                <a:lnTo>
                  <a:pt x="0" y="10"/>
                </a:lnTo>
                <a:cubicBezTo>
                  <a:pt x="0" y="10"/>
                  <a:pt x="0" y="6"/>
                  <a:pt x="2" y="4"/>
                </a:cubicBezTo>
                <a:cubicBezTo>
                  <a:pt x="5" y="2"/>
                  <a:pt x="8" y="4"/>
                  <a:pt x="9" y="2"/>
                </a:cubicBezTo>
                <a:cubicBezTo>
                  <a:pt x="11" y="1"/>
                  <a:pt x="13" y="0"/>
                  <a:pt x="17" y="0"/>
                </a:cubicBezTo>
                <a:cubicBezTo>
                  <a:pt x="19" y="0"/>
                  <a:pt x="26" y="5"/>
                  <a:pt x="27" y="6"/>
                </a:cubicBezTo>
                <a:cubicBezTo>
                  <a:pt x="30" y="7"/>
                  <a:pt x="36" y="9"/>
                  <a:pt x="39" y="7"/>
                </a:cubicBezTo>
                <a:cubicBezTo>
                  <a:pt x="41" y="6"/>
                  <a:pt x="52" y="1"/>
                  <a:pt x="56" y="0"/>
                </a:cubicBezTo>
                <a:cubicBezTo>
                  <a:pt x="60" y="0"/>
                  <a:pt x="68" y="0"/>
                  <a:pt x="72" y="0"/>
                </a:cubicBezTo>
                <a:cubicBezTo>
                  <a:pt x="76" y="0"/>
                  <a:pt x="90" y="2"/>
                  <a:pt x="94" y="5"/>
                </a:cubicBezTo>
                <a:cubicBezTo>
                  <a:pt x="97" y="7"/>
                  <a:pt x="119" y="16"/>
                  <a:pt x="122" y="18"/>
                </a:cubicBezTo>
                <a:cubicBezTo>
                  <a:pt x="124" y="20"/>
                  <a:pt x="131" y="22"/>
                  <a:pt x="131" y="22"/>
                </a:cubicBezTo>
                <a:cubicBezTo>
                  <a:pt x="131" y="22"/>
                  <a:pt x="120" y="36"/>
                  <a:pt x="113" y="38"/>
                </a:cubicBezTo>
                <a:cubicBezTo>
                  <a:pt x="108" y="41"/>
                  <a:pt x="91" y="45"/>
                  <a:pt x="79" y="44"/>
                </a:cubicBezTo>
                <a:cubicBezTo>
                  <a:pt x="68" y="42"/>
                  <a:pt x="60" y="42"/>
                  <a:pt x="51" y="37"/>
                </a:cubicBezTo>
                <a:cubicBezTo>
                  <a:pt x="44" y="31"/>
                  <a:pt x="35" y="27"/>
                  <a:pt x="35" y="25"/>
                </a:cubicBezTo>
                <a:cubicBezTo>
                  <a:pt x="33" y="22"/>
                  <a:pt x="33" y="19"/>
                  <a:pt x="33" y="19"/>
                </a:cubicBezTo>
                <a:lnTo>
                  <a:pt x="24" y="22"/>
                </a:ln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8" name="Freeform 4094">
            <a:extLst>
              <a:ext uri="{FF2B5EF4-FFF2-40B4-BE49-F238E27FC236}">
                <a16:creationId xmlns:a16="http://schemas.microsoft.com/office/drawing/2014/main" id="{601DF5EC-BA56-6B4A-8D3C-FED906279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194050"/>
            <a:ext cx="47625" cy="17463"/>
          </a:xfrm>
          <a:custGeom>
            <a:avLst/>
            <a:gdLst>
              <a:gd name="T0" fmla="*/ 10514383 w 133"/>
              <a:gd name="T1" fmla="*/ 6220830 h 48"/>
              <a:gd name="T2" fmla="*/ 10129802 w 133"/>
              <a:gd name="T3" fmla="*/ 6220830 h 48"/>
              <a:gd name="T4" fmla="*/ 6539306 w 133"/>
              <a:gd name="T5" fmla="*/ 5162136 h 48"/>
              <a:gd name="T6" fmla="*/ 6026532 w 133"/>
              <a:gd name="T7" fmla="*/ 4764852 h 48"/>
              <a:gd name="T8" fmla="*/ 4231463 w 133"/>
              <a:gd name="T9" fmla="*/ 3573730 h 48"/>
              <a:gd name="T10" fmla="*/ 4231463 w 133"/>
              <a:gd name="T11" fmla="*/ 2779528 h 48"/>
              <a:gd name="T12" fmla="*/ 3205556 w 133"/>
              <a:gd name="T13" fmla="*/ 3308875 h 48"/>
              <a:gd name="T14" fmla="*/ 2436395 w 133"/>
              <a:gd name="T15" fmla="*/ 2779528 h 48"/>
              <a:gd name="T16" fmla="*/ 2179649 w 133"/>
              <a:gd name="T17" fmla="*/ 2779528 h 48"/>
              <a:gd name="T18" fmla="*/ 2051456 w 133"/>
              <a:gd name="T19" fmla="*/ 2647100 h 48"/>
              <a:gd name="T20" fmla="*/ 2051456 w 133"/>
              <a:gd name="T21" fmla="*/ 2779528 h 48"/>
              <a:gd name="T22" fmla="*/ 1154101 w 133"/>
              <a:gd name="T23" fmla="*/ 2514672 h 48"/>
              <a:gd name="T24" fmla="*/ 769162 w 133"/>
              <a:gd name="T25" fmla="*/ 1985325 h 48"/>
              <a:gd name="T26" fmla="*/ 512774 w 133"/>
              <a:gd name="T27" fmla="*/ 1720833 h 48"/>
              <a:gd name="T28" fmla="*/ 0 w 133"/>
              <a:gd name="T29" fmla="*/ 1720833 h 48"/>
              <a:gd name="T30" fmla="*/ 0 w 133"/>
              <a:gd name="T31" fmla="*/ 1588405 h 48"/>
              <a:gd name="T32" fmla="*/ 384581 w 133"/>
              <a:gd name="T33" fmla="*/ 1588405 h 48"/>
              <a:gd name="T34" fmla="*/ 512774 w 133"/>
              <a:gd name="T35" fmla="*/ 1588405 h 48"/>
              <a:gd name="T36" fmla="*/ 769162 w 133"/>
              <a:gd name="T37" fmla="*/ 1985325 h 48"/>
              <a:gd name="T38" fmla="*/ 1025907 w 133"/>
              <a:gd name="T39" fmla="*/ 2382608 h 48"/>
              <a:gd name="T40" fmla="*/ 2051456 w 133"/>
              <a:gd name="T41" fmla="*/ 2647100 h 48"/>
              <a:gd name="T42" fmla="*/ 2179649 w 133"/>
              <a:gd name="T43" fmla="*/ 2647100 h 48"/>
              <a:gd name="T44" fmla="*/ 2436395 w 133"/>
              <a:gd name="T45" fmla="*/ 2647100 h 48"/>
              <a:gd name="T46" fmla="*/ 3205556 w 133"/>
              <a:gd name="T47" fmla="*/ 3176811 h 48"/>
              <a:gd name="T48" fmla="*/ 4231463 w 133"/>
              <a:gd name="T49" fmla="*/ 2647100 h 48"/>
              <a:gd name="T50" fmla="*/ 4487851 w 133"/>
              <a:gd name="T51" fmla="*/ 3573730 h 48"/>
              <a:gd name="T52" fmla="*/ 6154726 w 133"/>
              <a:gd name="T53" fmla="*/ 4632425 h 48"/>
              <a:gd name="T54" fmla="*/ 6667500 w 133"/>
              <a:gd name="T55" fmla="*/ 5029708 h 48"/>
              <a:gd name="T56" fmla="*/ 10129802 w 133"/>
              <a:gd name="T57" fmla="*/ 5823911 h 48"/>
              <a:gd name="T58" fmla="*/ 14489101 w 133"/>
              <a:gd name="T59" fmla="*/ 5294563 h 48"/>
              <a:gd name="T60" fmla="*/ 16669108 w 133"/>
              <a:gd name="T61" fmla="*/ 3176811 h 48"/>
              <a:gd name="T62" fmla="*/ 15643201 w 133"/>
              <a:gd name="T63" fmla="*/ 2647100 h 48"/>
              <a:gd name="T64" fmla="*/ 13463552 w 133"/>
              <a:gd name="T65" fmla="*/ 1720833 h 48"/>
              <a:gd name="T66" fmla="*/ 11924870 w 133"/>
              <a:gd name="T67" fmla="*/ 1059058 h 48"/>
              <a:gd name="T68" fmla="*/ 9232088 w 133"/>
              <a:gd name="T69" fmla="*/ 396919 h 48"/>
              <a:gd name="T70" fmla="*/ 7180633 w 133"/>
              <a:gd name="T71" fmla="*/ 396919 h 48"/>
              <a:gd name="T72" fmla="*/ 5000625 w 133"/>
              <a:gd name="T73" fmla="*/ 1323550 h 48"/>
              <a:gd name="T74" fmla="*/ 3461944 w 133"/>
              <a:gd name="T75" fmla="*/ 1059058 h 48"/>
              <a:gd name="T76" fmla="*/ 3205556 w 133"/>
              <a:gd name="T77" fmla="*/ 926630 h 48"/>
              <a:gd name="T78" fmla="*/ 2179649 w 133"/>
              <a:gd name="T79" fmla="*/ 264856 h 48"/>
              <a:gd name="T80" fmla="*/ 1282294 w 133"/>
              <a:gd name="T81" fmla="*/ 661775 h 48"/>
              <a:gd name="T82" fmla="*/ 769162 w 133"/>
              <a:gd name="T83" fmla="*/ 661775 h 48"/>
              <a:gd name="T84" fmla="*/ 384581 w 133"/>
              <a:gd name="T85" fmla="*/ 926630 h 48"/>
              <a:gd name="T86" fmla="*/ 0 w 133"/>
              <a:gd name="T87" fmla="*/ 1455978 h 48"/>
              <a:gd name="T88" fmla="*/ 256387 w 133"/>
              <a:gd name="T89" fmla="*/ 661775 h 48"/>
              <a:gd name="T90" fmla="*/ 769162 w 133"/>
              <a:gd name="T91" fmla="*/ 529347 h 48"/>
              <a:gd name="T92" fmla="*/ 1154101 w 133"/>
              <a:gd name="T93" fmla="*/ 529347 h 48"/>
              <a:gd name="T94" fmla="*/ 2179649 w 133"/>
              <a:gd name="T95" fmla="*/ 0 h 48"/>
              <a:gd name="T96" fmla="*/ 3205556 w 133"/>
              <a:gd name="T97" fmla="*/ 661775 h 48"/>
              <a:gd name="T98" fmla="*/ 3461944 w 133"/>
              <a:gd name="T99" fmla="*/ 1059058 h 48"/>
              <a:gd name="T100" fmla="*/ 5000625 w 133"/>
              <a:gd name="T101" fmla="*/ 1191122 h 48"/>
              <a:gd name="T102" fmla="*/ 7180633 w 133"/>
              <a:gd name="T103" fmla="*/ 264856 h 48"/>
              <a:gd name="T104" fmla="*/ 9232088 w 133"/>
              <a:gd name="T105" fmla="*/ 264856 h 48"/>
              <a:gd name="T106" fmla="*/ 12053064 w 133"/>
              <a:gd name="T107" fmla="*/ 794203 h 48"/>
              <a:gd name="T108" fmla="*/ 13591745 w 133"/>
              <a:gd name="T109" fmla="*/ 1588405 h 48"/>
              <a:gd name="T110" fmla="*/ 15643201 w 133"/>
              <a:gd name="T111" fmla="*/ 2514672 h 48"/>
              <a:gd name="T112" fmla="*/ 16925495 w 133"/>
              <a:gd name="T113" fmla="*/ 3176811 h 48"/>
              <a:gd name="T114" fmla="*/ 14617294 w 133"/>
              <a:gd name="T115" fmla="*/ 5294563 h 48"/>
              <a:gd name="T116" fmla="*/ 10514383 w 133"/>
              <a:gd name="T117" fmla="*/ 6220830 h 48"/>
              <a:gd name="T118" fmla="*/ 0 w 133"/>
              <a:gd name="T119" fmla="*/ 1455978 h 48"/>
              <a:gd name="T120" fmla="*/ 0 w 133"/>
              <a:gd name="T121" fmla="*/ 1588405 h 48"/>
              <a:gd name="T122" fmla="*/ 0 w 133"/>
              <a:gd name="T123" fmla="*/ 1588405 h 48"/>
              <a:gd name="T124" fmla="*/ 0 w 133"/>
              <a:gd name="T125" fmla="*/ 1455978 h 4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48">
                <a:moveTo>
                  <a:pt x="82" y="47"/>
                </a:moveTo>
                <a:lnTo>
                  <a:pt x="79" y="47"/>
                </a:lnTo>
                <a:cubicBezTo>
                  <a:pt x="67" y="46"/>
                  <a:pt x="59" y="44"/>
                  <a:pt x="51" y="39"/>
                </a:cubicBezTo>
                <a:lnTo>
                  <a:pt x="47" y="36"/>
                </a:lnTo>
                <a:cubicBezTo>
                  <a:pt x="39" y="31"/>
                  <a:pt x="33" y="28"/>
                  <a:pt x="33" y="27"/>
                </a:cubicBezTo>
                <a:lnTo>
                  <a:pt x="33" y="21"/>
                </a:lnTo>
                <a:lnTo>
                  <a:pt x="25" y="25"/>
                </a:lnTo>
                <a:cubicBezTo>
                  <a:pt x="23" y="25"/>
                  <a:pt x="22" y="21"/>
                  <a:pt x="19" y="21"/>
                </a:cubicBezTo>
                <a:lnTo>
                  <a:pt x="17" y="21"/>
                </a:lnTo>
                <a:lnTo>
                  <a:pt x="16" y="20"/>
                </a:lnTo>
                <a:lnTo>
                  <a:pt x="16" y="21"/>
                </a:lnTo>
                <a:cubicBezTo>
                  <a:pt x="13" y="21"/>
                  <a:pt x="9" y="21"/>
                  <a:pt x="9" y="19"/>
                </a:cubicBezTo>
                <a:cubicBezTo>
                  <a:pt x="6" y="18"/>
                  <a:pt x="6" y="16"/>
                  <a:pt x="6" y="15"/>
                </a:cubicBezTo>
                <a:lnTo>
                  <a:pt x="4" y="13"/>
                </a:lnTo>
                <a:lnTo>
                  <a:pt x="0" y="13"/>
                </a:lnTo>
                <a:cubicBezTo>
                  <a:pt x="0" y="12"/>
                  <a:pt x="0" y="12"/>
                  <a:pt x="0" y="12"/>
                </a:cubicBezTo>
                <a:lnTo>
                  <a:pt x="3" y="12"/>
                </a:lnTo>
                <a:lnTo>
                  <a:pt x="4" y="12"/>
                </a:lnTo>
                <a:cubicBezTo>
                  <a:pt x="6" y="12"/>
                  <a:pt x="6" y="13"/>
                  <a:pt x="6" y="15"/>
                </a:cubicBezTo>
                <a:cubicBezTo>
                  <a:pt x="7" y="16"/>
                  <a:pt x="8" y="18"/>
                  <a:pt x="8" y="18"/>
                </a:cubicBezTo>
                <a:cubicBezTo>
                  <a:pt x="10" y="20"/>
                  <a:pt x="13" y="20"/>
                  <a:pt x="16" y="20"/>
                </a:cubicBezTo>
                <a:lnTo>
                  <a:pt x="17" y="20"/>
                </a:lnTo>
                <a:lnTo>
                  <a:pt x="19" y="20"/>
                </a:lnTo>
                <a:cubicBezTo>
                  <a:pt x="23" y="20"/>
                  <a:pt x="25" y="24"/>
                  <a:pt x="25" y="24"/>
                </a:cubicBezTo>
                <a:lnTo>
                  <a:pt x="33" y="20"/>
                </a:lnTo>
                <a:cubicBezTo>
                  <a:pt x="35" y="21"/>
                  <a:pt x="35" y="24"/>
                  <a:pt x="35" y="27"/>
                </a:cubicBezTo>
                <a:cubicBezTo>
                  <a:pt x="36" y="27"/>
                  <a:pt x="41" y="32"/>
                  <a:pt x="48" y="35"/>
                </a:cubicBezTo>
                <a:lnTo>
                  <a:pt x="52" y="38"/>
                </a:lnTo>
                <a:cubicBezTo>
                  <a:pt x="60" y="43"/>
                  <a:pt x="67" y="44"/>
                  <a:pt x="79" y="44"/>
                </a:cubicBezTo>
                <a:cubicBezTo>
                  <a:pt x="90" y="46"/>
                  <a:pt x="108" y="42"/>
                  <a:pt x="113" y="40"/>
                </a:cubicBezTo>
                <a:cubicBezTo>
                  <a:pt x="119" y="38"/>
                  <a:pt x="129" y="27"/>
                  <a:pt x="130" y="24"/>
                </a:cubicBezTo>
                <a:cubicBezTo>
                  <a:pt x="130" y="24"/>
                  <a:pt x="124" y="22"/>
                  <a:pt x="122" y="20"/>
                </a:cubicBezTo>
                <a:cubicBezTo>
                  <a:pt x="120" y="19"/>
                  <a:pt x="113" y="16"/>
                  <a:pt x="105" y="13"/>
                </a:cubicBezTo>
                <a:cubicBezTo>
                  <a:pt x="101" y="11"/>
                  <a:pt x="95" y="8"/>
                  <a:pt x="93" y="8"/>
                </a:cubicBezTo>
                <a:cubicBezTo>
                  <a:pt x="90" y="5"/>
                  <a:pt x="76" y="3"/>
                  <a:pt x="72" y="3"/>
                </a:cubicBezTo>
                <a:lnTo>
                  <a:pt x="56" y="3"/>
                </a:lnTo>
                <a:cubicBezTo>
                  <a:pt x="53" y="3"/>
                  <a:pt x="41" y="8"/>
                  <a:pt x="39" y="10"/>
                </a:cubicBezTo>
                <a:cubicBezTo>
                  <a:pt x="36" y="12"/>
                  <a:pt x="30" y="10"/>
                  <a:pt x="27" y="8"/>
                </a:cubicBezTo>
                <a:cubicBezTo>
                  <a:pt x="27" y="8"/>
                  <a:pt x="26" y="8"/>
                  <a:pt x="25" y="7"/>
                </a:cubicBezTo>
                <a:cubicBezTo>
                  <a:pt x="22" y="4"/>
                  <a:pt x="19" y="2"/>
                  <a:pt x="17" y="2"/>
                </a:cubicBezTo>
                <a:cubicBezTo>
                  <a:pt x="13" y="3"/>
                  <a:pt x="12" y="4"/>
                  <a:pt x="10" y="5"/>
                </a:cubicBezTo>
                <a:lnTo>
                  <a:pt x="6" y="5"/>
                </a:lnTo>
                <a:cubicBezTo>
                  <a:pt x="5" y="5"/>
                  <a:pt x="4" y="5"/>
                  <a:pt x="3" y="7"/>
                </a:cubicBezTo>
                <a:cubicBezTo>
                  <a:pt x="1" y="7"/>
                  <a:pt x="1" y="10"/>
                  <a:pt x="0" y="11"/>
                </a:cubicBezTo>
                <a:cubicBezTo>
                  <a:pt x="1" y="9"/>
                  <a:pt x="1" y="7"/>
                  <a:pt x="2" y="5"/>
                </a:cubicBezTo>
                <a:cubicBezTo>
                  <a:pt x="3" y="5"/>
                  <a:pt x="5" y="5"/>
                  <a:pt x="6" y="4"/>
                </a:cubicBezTo>
                <a:lnTo>
                  <a:pt x="9" y="4"/>
                </a:lnTo>
                <a:cubicBezTo>
                  <a:pt x="11" y="2"/>
                  <a:pt x="13" y="2"/>
                  <a:pt x="17" y="0"/>
                </a:cubicBezTo>
                <a:cubicBezTo>
                  <a:pt x="19" y="0"/>
                  <a:pt x="22" y="4"/>
                  <a:pt x="25" y="5"/>
                </a:cubicBezTo>
                <a:cubicBezTo>
                  <a:pt x="26" y="6"/>
                  <a:pt x="27" y="7"/>
                  <a:pt x="27" y="8"/>
                </a:cubicBezTo>
                <a:cubicBezTo>
                  <a:pt x="30" y="9"/>
                  <a:pt x="36" y="10"/>
                  <a:pt x="39" y="9"/>
                </a:cubicBezTo>
                <a:cubicBezTo>
                  <a:pt x="40" y="8"/>
                  <a:pt x="52" y="2"/>
                  <a:pt x="56" y="2"/>
                </a:cubicBezTo>
                <a:lnTo>
                  <a:pt x="72" y="2"/>
                </a:lnTo>
                <a:cubicBezTo>
                  <a:pt x="75" y="2"/>
                  <a:pt x="90" y="4"/>
                  <a:pt x="94" y="6"/>
                </a:cubicBezTo>
                <a:cubicBezTo>
                  <a:pt x="96" y="8"/>
                  <a:pt x="101" y="9"/>
                  <a:pt x="106" y="12"/>
                </a:cubicBezTo>
                <a:cubicBezTo>
                  <a:pt x="113" y="15"/>
                  <a:pt x="120" y="18"/>
                  <a:pt x="122" y="19"/>
                </a:cubicBezTo>
                <a:lnTo>
                  <a:pt x="132" y="24"/>
                </a:lnTo>
                <a:cubicBezTo>
                  <a:pt x="131" y="26"/>
                  <a:pt x="120" y="39"/>
                  <a:pt x="114" y="40"/>
                </a:cubicBezTo>
                <a:cubicBezTo>
                  <a:pt x="109" y="44"/>
                  <a:pt x="94" y="47"/>
                  <a:pt x="82" y="47"/>
                </a:cubicBezTo>
                <a:close/>
                <a:moveTo>
                  <a:pt x="0" y="11"/>
                </a:moveTo>
                <a:cubicBezTo>
                  <a:pt x="0" y="11"/>
                  <a:pt x="0" y="11"/>
                  <a:pt x="0" y="12"/>
                </a:cubicBezTo>
                <a:cubicBezTo>
                  <a:pt x="0" y="12"/>
                  <a:pt x="0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49" name="Freeform 4095">
            <a:extLst>
              <a:ext uri="{FF2B5EF4-FFF2-40B4-BE49-F238E27FC236}">
                <a16:creationId xmlns:a16="http://schemas.microsoft.com/office/drawing/2014/main" id="{6EEAC43B-E44F-8C4F-BDA9-E8C8EC906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3197225"/>
            <a:ext cx="3175" cy="1588"/>
          </a:xfrm>
          <a:custGeom>
            <a:avLst/>
            <a:gdLst>
              <a:gd name="T0" fmla="*/ 302578 w 10"/>
              <a:gd name="T1" fmla="*/ 0 h 5"/>
              <a:gd name="T2" fmla="*/ 907415 w 10"/>
              <a:gd name="T3" fmla="*/ 201676 h 5"/>
              <a:gd name="T4" fmla="*/ 403225 w 10"/>
              <a:gd name="T5" fmla="*/ 403352 h 5"/>
              <a:gd name="T6" fmla="*/ 0 w 10"/>
              <a:gd name="T7" fmla="*/ 302673 h 5"/>
              <a:gd name="T8" fmla="*/ 302578 w 10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3" y="0"/>
                </a:moveTo>
                <a:cubicBezTo>
                  <a:pt x="6" y="0"/>
                  <a:pt x="9" y="2"/>
                  <a:pt x="9" y="2"/>
                </a:cubicBezTo>
                <a:cubicBezTo>
                  <a:pt x="9" y="2"/>
                  <a:pt x="6" y="4"/>
                  <a:pt x="4" y="4"/>
                </a:cubicBezTo>
                <a:cubicBezTo>
                  <a:pt x="2" y="4"/>
                  <a:pt x="1" y="3"/>
                  <a:pt x="0" y="3"/>
                </a:cubicBezTo>
                <a:cubicBezTo>
                  <a:pt x="0" y="2"/>
                  <a:pt x="2" y="1"/>
                  <a:pt x="3" y="0"/>
                </a:cubicBez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0" name="Freeform 4096">
            <a:extLst>
              <a:ext uri="{FF2B5EF4-FFF2-40B4-BE49-F238E27FC236}">
                <a16:creationId xmlns:a16="http://schemas.microsoft.com/office/drawing/2014/main" id="{017A74FD-D181-5B4C-A087-FFFE93356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3197225"/>
            <a:ext cx="3175" cy="1588"/>
          </a:xfrm>
          <a:custGeom>
            <a:avLst/>
            <a:gdLst>
              <a:gd name="T0" fmla="*/ 333375 w 11"/>
              <a:gd name="T1" fmla="*/ 350154 h 6"/>
              <a:gd name="T2" fmla="*/ 0 w 11"/>
              <a:gd name="T3" fmla="*/ 280282 h 6"/>
              <a:gd name="T4" fmla="*/ 166543 w 11"/>
              <a:gd name="T5" fmla="*/ 0 h 6"/>
              <a:gd name="T6" fmla="*/ 833005 w 11"/>
              <a:gd name="T7" fmla="*/ 70137 h 6"/>
              <a:gd name="T8" fmla="*/ 333375 w 11"/>
              <a:gd name="T9" fmla="*/ 350154 h 6"/>
              <a:gd name="T10" fmla="*/ 333375 w 11"/>
              <a:gd name="T11" fmla="*/ 70137 h 6"/>
              <a:gd name="T12" fmla="*/ 83416 w 11"/>
              <a:gd name="T13" fmla="*/ 210145 h 6"/>
              <a:gd name="T14" fmla="*/ 333375 w 11"/>
              <a:gd name="T15" fmla="*/ 280282 h 6"/>
              <a:gd name="T16" fmla="*/ 666461 w 11"/>
              <a:gd name="T17" fmla="*/ 140009 h 6"/>
              <a:gd name="T18" fmla="*/ 333375 w 11"/>
              <a:gd name="T19" fmla="*/ 7013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6">
                <a:moveTo>
                  <a:pt x="4" y="5"/>
                </a:moveTo>
                <a:cubicBezTo>
                  <a:pt x="1" y="5"/>
                  <a:pt x="0" y="4"/>
                  <a:pt x="0" y="4"/>
                </a:cubicBezTo>
                <a:cubicBezTo>
                  <a:pt x="0" y="1"/>
                  <a:pt x="0" y="1"/>
                  <a:pt x="2" y="0"/>
                </a:cubicBezTo>
                <a:cubicBezTo>
                  <a:pt x="7" y="0"/>
                  <a:pt x="9" y="1"/>
                  <a:pt x="10" y="1"/>
                </a:cubicBezTo>
                <a:cubicBezTo>
                  <a:pt x="9" y="3"/>
                  <a:pt x="7" y="5"/>
                  <a:pt x="4" y="5"/>
                </a:cubicBezTo>
                <a:close/>
                <a:moveTo>
                  <a:pt x="4" y="1"/>
                </a:moveTo>
                <a:cubicBezTo>
                  <a:pt x="1" y="2"/>
                  <a:pt x="1" y="2"/>
                  <a:pt x="1" y="3"/>
                </a:cubicBezTo>
                <a:cubicBezTo>
                  <a:pt x="1" y="3"/>
                  <a:pt x="2" y="4"/>
                  <a:pt x="4" y="4"/>
                </a:cubicBezTo>
                <a:cubicBezTo>
                  <a:pt x="5" y="4"/>
                  <a:pt x="7" y="3"/>
                  <a:pt x="8" y="2"/>
                </a:cubicBezTo>
                <a:cubicBezTo>
                  <a:pt x="7" y="2"/>
                  <a:pt x="5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1" name="Freeform 4097">
            <a:extLst>
              <a:ext uri="{FF2B5EF4-FFF2-40B4-BE49-F238E27FC236}">
                <a16:creationId xmlns:a16="http://schemas.microsoft.com/office/drawing/2014/main" id="{69D8F472-4CAB-B54A-B303-77898C2F2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188" y="3197225"/>
            <a:ext cx="1587" cy="1588"/>
          </a:xfrm>
          <a:custGeom>
            <a:avLst/>
            <a:gdLst>
              <a:gd name="T0" fmla="*/ 0 w 3"/>
              <a:gd name="T1" fmla="*/ 0 h 4"/>
              <a:gd name="T2" fmla="*/ 279841 w 3"/>
              <a:gd name="T3" fmla="*/ 0 h 4"/>
              <a:gd name="T4" fmla="*/ 279841 w 3"/>
              <a:gd name="T5" fmla="*/ 472827 h 4"/>
              <a:gd name="T6" fmla="*/ 0 w 3"/>
              <a:gd name="T7" fmla="*/ 472827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1" y="0"/>
                </a:lnTo>
                <a:cubicBezTo>
                  <a:pt x="2" y="0"/>
                  <a:pt x="1" y="3"/>
                  <a:pt x="1" y="3"/>
                </a:cubicBez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2" name="Freeform 4098">
            <a:extLst>
              <a:ext uri="{FF2B5EF4-FFF2-40B4-BE49-F238E27FC236}">
                <a16:creationId xmlns:a16="http://schemas.microsoft.com/office/drawing/2014/main" id="{8CCCAE3B-F343-2A4A-B944-7463FB396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95638"/>
            <a:ext cx="6350" cy="3175"/>
          </a:xfrm>
          <a:custGeom>
            <a:avLst/>
            <a:gdLst>
              <a:gd name="T0" fmla="*/ 0 w 17"/>
              <a:gd name="T1" fmla="*/ 833005 h 11"/>
              <a:gd name="T2" fmla="*/ 558053 w 17"/>
              <a:gd name="T3" fmla="*/ 249959 h 11"/>
              <a:gd name="T4" fmla="*/ 2232212 w 17"/>
              <a:gd name="T5" fmla="*/ 83416 h 11"/>
              <a:gd name="T6" fmla="*/ 1813859 w 17"/>
              <a:gd name="T7" fmla="*/ 416502 h 11"/>
              <a:gd name="T8" fmla="*/ 1813859 w 17"/>
              <a:gd name="T9" fmla="*/ 666461 h 11"/>
              <a:gd name="T10" fmla="*/ 837079 w 17"/>
              <a:gd name="T11" fmla="*/ 583045 h 11"/>
              <a:gd name="T12" fmla="*/ 0 w 17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1">
                <a:moveTo>
                  <a:pt x="0" y="10"/>
                </a:moveTo>
                <a:cubicBezTo>
                  <a:pt x="0" y="7"/>
                  <a:pt x="0" y="6"/>
                  <a:pt x="4" y="3"/>
                </a:cubicBezTo>
                <a:cubicBezTo>
                  <a:pt x="9" y="0"/>
                  <a:pt x="16" y="1"/>
                  <a:pt x="16" y="1"/>
                </a:cubicBezTo>
                <a:cubicBezTo>
                  <a:pt x="16" y="1"/>
                  <a:pt x="13" y="3"/>
                  <a:pt x="13" y="5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9" y="6"/>
                  <a:pt x="6" y="7"/>
                </a:cubicBezTo>
                <a:cubicBezTo>
                  <a:pt x="4" y="9"/>
                  <a:pt x="0" y="10"/>
                  <a:pt x="0" y="10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3" name="Freeform 4099">
            <a:extLst>
              <a:ext uri="{FF2B5EF4-FFF2-40B4-BE49-F238E27FC236}">
                <a16:creationId xmlns:a16="http://schemas.microsoft.com/office/drawing/2014/main" id="{DAD48A65-4B2E-EE48-89B3-2479C0AAF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95638"/>
            <a:ext cx="6350" cy="3175"/>
          </a:xfrm>
          <a:custGeom>
            <a:avLst/>
            <a:gdLst>
              <a:gd name="T0" fmla="*/ 124531 w 18"/>
              <a:gd name="T1" fmla="*/ 833005 h 11"/>
              <a:gd name="T2" fmla="*/ 0 w 18"/>
              <a:gd name="T3" fmla="*/ 833005 h 11"/>
              <a:gd name="T4" fmla="*/ 124531 w 18"/>
              <a:gd name="T5" fmla="*/ 666461 h 11"/>
              <a:gd name="T6" fmla="*/ 622300 w 18"/>
              <a:gd name="T7" fmla="*/ 166543 h 11"/>
              <a:gd name="T8" fmla="*/ 2115608 w 18"/>
              <a:gd name="T9" fmla="*/ 0 h 11"/>
              <a:gd name="T10" fmla="*/ 1866900 w 18"/>
              <a:gd name="T11" fmla="*/ 416502 h 11"/>
              <a:gd name="T12" fmla="*/ 1866900 w 18"/>
              <a:gd name="T13" fmla="*/ 666461 h 11"/>
              <a:gd name="T14" fmla="*/ 1244600 w 18"/>
              <a:gd name="T15" fmla="*/ 666461 h 11"/>
              <a:gd name="T16" fmla="*/ 871008 w 18"/>
              <a:gd name="T17" fmla="*/ 666461 h 11"/>
              <a:gd name="T18" fmla="*/ 124531 w 18"/>
              <a:gd name="T19" fmla="*/ 833005 h 11"/>
              <a:gd name="T20" fmla="*/ 1742369 w 18"/>
              <a:gd name="T21" fmla="*/ 166543 h 11"/>
              <a:gd name="T22" fmla="*/ 622300 w 18"/>
              <a:gd name="T23" fmla="*/ 249959 h 11"/>
              <a:gd name="T24" fmla="*/ 124531 w 18"/>
              <a:gd name="T25" fmla="*/ 666461 h 11"/>
              <a:gd name="T26" fmla="*/ 124531 w 18"/>
              <a:gd name="T27" fmla="*/ 749877 h 11"/>
              <a:gd name="T28" fmla="*/ 871008 w 18"/>
              <a:gd name="T29" fmla="*/ 583045 h 11"/>
              <a:gd name="T30" fmla="*/ 1617839 w 18"/>
              <a:gd name="T31" fmla="*/ 583045 h 11"/>
              <a:gd name="T32" fmla="*/ 1617839 w 18"/>
              <a:gd name="T33" fmla="*/ 416502 h 11"/>
              <a:gd name="T34" fmla="*/ 1742369 w 18"/>
              <a:gd name="T35" fmla="*/ 166543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" h="11">
                <a:moveTo>
                  <a:pt x="1" y="10"/>
                </a:moveTo>
                <a:lnTo>
                  <a:pt x="0" y="10"/>
                </a:lnTo>
                <a:lnTo>
                  <a:pt x="1" y="8"/>
                </a:lnTo>
                <a:cubicBezTo>
                  <a:pt x="1" y="6"/>
                  <a:pt x="1" y="5"/>
                  <a:pt x="5" y="2"/>
                </a:cubicBezTo>
                <a:cubicBezTo>
                  <a:pt x="10" y="0"/>
                  <a:pt x="17" y="0"/>
                  <a:pt x="17" y="0"/>
                </a:cubicBezTo>
                <a:cubicBezTo>
                  <a:pt x="17" y="2"/>
                  <a:pt x="15" y="3"/>
                  <a:pt x="15" y="5"/>
                </a:cubicBezTo>
                <a:cubicBezTo>
                  <a:pt x="15" y="7"/>
                  <a:pt x="15" y="8"/>
                  <a:pt x="15" y="8"/>
                </a:cubicBezTo>
                <a:cubicBezTo>
                  <a:pt x="14" y="9"/>
                  <a:pt x="12" y="8"/>
                  <a:pt x="10" y="8"/>
                </a:cubicBezTo>
                <a:cubicBezTo>
                  <a:pt x="10" y="8"/>
                  <a:pt x="9" y="8"/>
                  <a:pt x="7" y="8"/>
                </a:cubicBezTo>
                <a:cubicBezTo>
                  <a:pt x="5" y="9"/>
                  <a:pt x="1" y="10"/>
                  <a:pt x="1" y="10"/>
                </a:cubicBezTo>
                <a:close/>
                <a:moveTo>
                  <a:pt x="14" y="2"/>
                </a:moveTo>
                <a:cubicBezTo>
                  <a:pt x="12" y="2"/>
                  <a:pt x="8" y="2"/>
                  <a:pt x="5" y="3"/>
                </a:cubicBezTo>
                <a:cubicBezTo>
                  <a:pt x="2" y="5"/>
                  <a:pt x="1" y="6"/>
                  <a:pt x="1" y="8"/>
                </a:cubicBezTo>
                <a:lnTo>
                  <a:pt x="1" y="9"/>
                </a:lnTo>
                <a:cubicBezTo>
                  <a:pt x="2" y="9"/>
                  <a:pt x="5" y="7"/>
                  <a:pt x="7" y="7"/>
                </a:cubicBezTo>
                <a:cubicBezTo>
                  <a:pt x="10" y="6"/>
                  <a:pt x="13" y="7"/>
                  <a:pt x="13" y="7"/>
                </a:cubicBezTo>
                <a:cubicBezTo>
                  <a:pt x="13" y="7"/>
                  <a:pt x="13" y="6"/>
                  <a:pt x="13" y="5"/>
                </a:cubicBezTo>
                <a:cubicBezTo>
                  <a:pt x="13" y="3"/>
                  <a:pt x="14" y="2"/>
                  <a:pt x="14" y="2"/>
                </a:cubicBez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4" name="Freeform 4100">
            <a:extLst>
              <a:ext uri="{FF2B5EF4-FFF2-40B4-BE49-F238E27FC236}">
                <a16:creationId xmlns:a16="http://schemas.microsoft.com/office/drawing/2014/main" id="{08E8B473-3B11-C143-8B15-A671906EC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195638"/>
            <a:ext cx="6350" cy="4762"/>
          </a:xfrm>
          <a:custGeom>
            <a:avLst/>
            <a:gdLst>
              <a:gd name="T0" fmla="*/ 630238 w 16"/>
              <a:gd name="T1" fmla="*/ 0 h 12"/>
              <a:gd name="T2" fmla="*/ 2362597 w 16"/>
              <a:gd name="T3" fmla="*/ 0 h 12"/>
              <a:gd name="T4" fmla="*/ 2205038 w 16"/>
              <a:gd name="T5" fmla="*/ 787317 h 12"/>
              <a:gd name="T6" fmla="*/ 944959 w 16"/>
              <a:gd name="T7" fmla="*/ 1732178 h 12"/>
              <a:gd name="T8" fmla="*/ 157559 w 16"/>
              <a:gd name="T9" fmla="*/ 944860 h 12"/>
              <a:gd name="T10" fmla="*/ 630238 w 16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2">
                <a:moveTo>
                  <a:pt x="4" y="0"/>
                </a:moveTo>
                <a:cubicBezTo>
                  <a:pt x="4" y="1"/>
                  <a:pt x="15" y="0"/>
                  <a:pt x="15" y="0"/>
                </a:cubicBezTo>
                <a:cubicBezTo>
                  <a:pt x="15" y="0"/>
                  <a:pt x="15" y="3"/>
                  <a:pt x="14" y="5"/>
                </a:cubicBezTo>
                <a:cubicBezTo>
                  <a:pt x="14" y="6"/>
                  <a:pt x="7" y="11"/>
                  <a:pt x="6" y="11"/>
                </a:cubicBezTo>
                <a:cubicBezTo>
                  <a:pt x="4" y="11"/>
                  <a:pt x="1" y="8"/>
                  <a:pt x="1" y="6"/>
                </a:cubicBezTo>
                <a:cubicBezTo>
                  <a:pt x="0" y="5"/>
                  <a:pt x="3" y="1"/>
                  <a:pt x="4" y="0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5" name="Freeform 4101">
            <a:extLst>
              <a:ext uri="{FF2B5EF4-FFF2-40B4-BE49-F238E27FC236}">
                <a16:creationId xmlns:a16="http://schemas.microsoft.com/office/drawing/2014/main" id="{08ECC253-47F8-8148-BA83-C84AEDCC0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5" y="3194050"/>
            <a:ext cx="6350" cy="4763"/>
          </a:xfrm>
          <a:custGeom>
            <a:avLst/>
            <a:gdLst>
              <a:gd name="T0" fmla="*/ 871008 w 18"/>
              <a:gd name="T1" fmla="*/ 1504768 h 14"/>
              <a:gd name="T2" fmla="*/ 0 w 18"/>
              <a:gd name="T3" fmla="*/ 926063 h 14"/>
              <a:gd name="T4" fmla="*/ 497769 w 18"/>
              <a:gd name="T5" fmla="*/ 231346 h 14"/>
              <a:gd name="T6" fmla="*/ 995539 w 18"/>
              <a:gd name="T7" fmla="*/ 231346 h 14"/>
              <a:gd name="T8" fmla="*/ 1742369 w 18"/>
              <a:gd name="T9" fmla="*/ 0 h 14"/>
              <a:gd name="T10" fmla="*/ 1991078 w 18"/>
              <a:gd name="T11" fmla="*/ 231346 h 14"/>
              <a:gd name="T12" fmla="*/ 1991078 w 18"/>
              <a:gd name="T13" fmla="*/ 810390 h 14"/>
              <a:gd name="T14" fmla="*/ 871008 w 18"/>
              <a:gd name="T15" fmla="*/ 1504768 h 14"/>
              <a:gd name="T16" fmla="*/ 1866900 w 18"/>
              <a:gd name="T17" fmla="*/ 231346 h 14"/>
              <a:gd name="T18" fmla="*/ 1120069 w 18"/>
              <a:gd name="T19" fmla="*/ 347359 h 14"/>
              <a:gd name="T20" fmla="*/ 622300 w 18"/>
              <a:gd name="T21" fmla="*/ 347359 h 14"/>
              <a:gd name="T22" fmla="*/ 249061 w 18"/>
              <a:gd name="T23" fmla="*/ 926063 h 14"/>
              <a:gd name="T24" fmla="*/ 871008 w 18"/>
              <a:gd name="T25" fmla="*/ 1389095 h 14"/>
              <a:gd name="T26" fmla="*/ 1742369 w 18"/>
              <a:gd name="T27" fmla="*/ 810390 h 14"/>
              <a:gd name="T28" fmla="*/ 1866900 w 18"/>
              <a:gd name="T29" fmla="*/ 231346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14">
                <a:moveTo>
                  <a:pt x="7" y="13"/>
                </a:moveTo>
                <a:cubicBezTo>
                  <a:pt x="5" y="13"/>
                  <a:pt x="1" y="10"/>
                  <a:pt x="0" y="8"/>
                </a:cubicBezTo>
                <a:cubicBezTo>
                  <a:pt x="0" y="7"/>
                  <a:pt x="4" y="2"/>
                  <a:pt x="4" y="2"/>
                </a:cubicBezTo>
                <a:lnTo>
                  <a:pt x="8" y="2"/>
                </a:lnTo>
                <a:cubicBezTo>
                  <a:pt x="8" y="2"/>
                  <a:pt x="13" y="0"/>
                  <a:pt x="14" y="0"/>
                </a:cubicBezTo>
                <a:lnTo>
                  <a:pt x="16" y="2"/>
                </a:lnTo>
                <a:cubicBezTo>
                  <a:pt x="17" y="2"/>
                  <a:pt x="17" y="4"/>
                  <a:pt x="16" y="7"/>
                </a:cubicBezTo>
                <a:cubicBezTo>
                  <a:pt x="16" y="9"/>
                  <a:pt x="8" y="13"/>
                  <a:pt x="7" y="13"/>
                </a:cubicBezTo>
                <a:close/>
                <a:moveTo>
                  <a:pt x="15" y="2"/>
                </a:moveTo>
                <a:cubicBezTo>
                  <a:pt x="13" y="2"/>
                  <a:pt x="9" y="3"/>
                  <a:pt x="9" y="3"/>
                </a:cubicBezTo>
                <a:lnTo>
                  <a:pt x="5" y="3"/>
                </a:lnTo>
                <a:lnTo>
                  <a:pt x="2" y="8"/>
                </a:lnTo>
                <a:cubicBezTo>
                  <a:pt x="2" y="9"/>
                  <a:pt x="5" y="12"/>
                  <a:pt x="7" y="12"/>
                </a:cubicBezTo>
                <a:cubicBezTo>
                  <a:pt x="8" y="12"/>
                  <a:pt x="14" y="8"/>
                  <a:pt x="14" y="7"/>
                </a:cubicBezTo>
                <a:cubicBezTo>
                  <a:pt x="15" y="4"/>
                  <a:pt x="15" y="2"/>
                  <a:pt x="15" y="2"/>
                </a:cubicBez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6" name="Freeform 4102">
            <a:extLst>
              <a:ext uri="{FF2B5EF4-FFF2-40B4-BE49-F238E27FC236}">
                <a16:creationId xmlns:a16="http://schemas.microsoft.com/office/drawing/2014/main" id="{B3D23195-FE73-B941-A6E5-524705276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94050"/>
            <a:ext cx="7938" cy="6350"/>
          </a:xfrm>
          <a:custGeom>
            <a:avLst/>
            <a:gdLst>
              <a:gd name="T0" fmla="*/ 119070 w 23"/>
              <a:gd name="T1" fmla="*/ 315119 h 16"/>
              <a:gd name="T2" fmla="*/ 1548600 w 23"/>
              <a:gd name="T3" fmla="*/ 472678 h 16"/>
              <a:gd name="T4" fmla="*/ 2501505 w 23"/>
              <a:gd name="T5" fmla="*/ 1102519 h 16"/>
              <a:gd name="T6" fmla="*/ 2263020 w 23"/>
              <a:gd name="T7" fmla="*/ 2047478 h 16"/>
              <a:gd name="T8" fmla="*/ 952905 w 23"/>
              <a:gd name="T9" fmla="*/ 2362597 h 16"/>
              <a:gd name="T10" fmla="*/ 119070 w 23"/>
              <a:gd name="T11" fmla="*/ 1260078 h 16"/>
              <a:gd name="T12" fmla="*/ 119070 w 23"/>
              <a:gd name="T13" fmla="*/ 315119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16">
                <a:moveTo>
                  <a:pt x="1" y="2"/>
                </a:moveTo>
                <a:cubicBezTo>
                  <a:pt x="4" y="2"/>
                  <a:pt x="7" y="0"/>
                  <a:pt x="13" y="3"/>
                </a:cubicBezTo>
                <a:cubicBezTo>
                  <a:pt x="19" y="4"/>
                  <a:pt x="19" y="5"/>
                  <a:pt x="21" y="7"/>
                </a:cubicBezTo>
                <a:cubicBezTo>
                  <a:pt x="22" y="8"/>
                  <a:pt x="20" y="12"/>
                  <a:pt x="19" y="13"/>
                </a:cubicBezTo>
                <a:cubicBezTo>
                  <a:pt x="18" y="15"/>
                  <a:pt x="10" y="15"/>
                  <a:pt x="8" y="15"/>
                </a:cubicBezTo>
                <a:cubicBezTo>
                  <a:pt x="7" y="15"/>
                  <a:pt x="1" y="8"/>
                  <a:pt x="1" y="8"/>
                </a:cubicBezTo>
                <a:cubicBezTo>
                  <a:pt x="0" y="8"/>
                  <a:pt x="0" y="3"/>
                  <a:pt x="1" y="2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7" name="Freeform 4103">
            <a:extLst>
              <a:ext uri="{FF2B5EF4-FFF2-40B4-BE49-F238E27FC236}">
                <a16:creationId xmlns:a16="http://schemas.microsoft.com/office/drawing/2014/main" id="{A37557A1-24D4-314D-AD7E-951F0F44B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194050"/>
            <a:ext cx="7938" cy="6350"/>
          </a:xfrm>
          <a:custGeom>
            <a:avLst/>
            <a:gdLst>
              <a:gd name="T0" fmla="*/ 1191045 w 23"/>
              <a:gd name="T1" fmla="*/ 2232212 h 17"/>
              <a:gd name="T2" fmla="*/ 952905 w 23"/>
              <a:gd name="T3" fmla="*/ 2232212 h 17"/>
              <a:gd name="T4" fmla="*/ 0 w 23"/>
              <a:gd name="T5" fmla="*/ 1116106 h 17"/>
              <a:gd name="T6" fmla="*/ 0 w 23"/>
              <a:gd name="T7" fmla="*/ 279026 h 17"/>
              <a:gd name="T8" fmla="*/ 1548600 w 23"/>
              <a:gd name="T9" fmla="*/ 279026 h 17"/>
              <a:gd name="T10" fmla="*/ 2501505 w 23"/>
              <a:gd name="T11" fmla="*/ 837079 h 17"/>
              <a:gd name="T12" fmla="*/ 2263020 w 23"/>
              <a:gd name="T13" fmla="*/ 1953185 h 17"/>
              <a:gd name="T14" fmla="*/ 1191045 w 23"/>
              <a:gd name="T15" fmla="*/ 2232212 h 17"/>
              <a:gd name="T16" fmla="*/ 476625 w 23"/>
              <a:gd name="T17" fmla="*/ 279026 h 17"/>
              <a:gd name="T18" fmla="*/ 238140 w 23"/>
              <a:gd name="T19" fmla="*/ 279026 h 17"/>
              <a:gd name="T20" fmla="*/ 238140 w 23"/>
              <a:gd name="T21" fmla="*/ 1116106 h 17"/>
              <a:gd name="T22" fmla="*/ 952905 w 23"/>
              <a:gd name="T23" fmla="*/ 2092885 h 17"/>
              <a:gd name="T24" fmla="*/ 1191045 w 23"/>
              <a:gd name="T25" fmla="*/ 2092885 h 17"/>
              <a:gd name="T26" fmla="*/ 2143950 w 23"/>
              <a:gd name="T27" fmla="*/ 1813859 h 17"/>
              <a:gd name="T28" fmla="*/ 2263020 w 23"/>
              <a:gd name="T29" fmla="*/ 976779 h 17"/>
              <a:gd name="T30" fmla="*/ 1548600 w 23"/>
              <a:gd name="T31" fmla="*/ 418726 h 17"/>
              <a:gd name="T32" fmla="*/ 476625 w 23"/>
              <a:gd name="T33" fmla="*/ 27902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17">
                <a:moveTo>
                  <a:pt x="10" y="16"/>
                </a:moveTo>
                <a:lnTo>
                  <a:pt x="8" y="16"/>
                </a:lnTo>
                <a:cubicBezTo>
                  <a:pt x="7" y="15"/>
                  <a:pt x="0" y="8"/>
                  <a:pt x="0" y="8"/>
                </a:cubicBezTo>
                <a:lnTo>
                  <a:pt x="0" y="2"/>
                </a:lnTo>
                <a:cubicBezTo>
                  <a:pt x="4" y="0"/>
                  <a:pt x="8" y="0"/>
                  <a:pt x="13" y="2"/>
                </a:cubicBezTo>
                <a:cubicBezTo>
                  <a:pt x="18" y="3"/>
                  <a:pt x="20" y="5"/>
                  <a:pt x="21" y="6"/>
                </a:cubicBezTo>
                <a:cubicBezTo>
                  <a:pt x="22" y="8"/>
                  <a:pt x="19" y="13"/>
                  <a:pt x="19" y="14"/>
                </a:cubicBezTo>
                <a:cubicBezTo>
                  <a:pt x="19" y="15"/>
                  <a:pt x="12" y="16"/>
                  <a:pt x="10" y="16"/>
                </a:cubicBezTo>
                <a:close/>
                <a:moveTo>
                  <a:pt x="4" y="2"/>
                </a:moveTo>
                <a:lnTo>
                  <a:pt x="2" y="2"/>
                </a:lnTo>
                <a:cubicBezTo>
                  <a:pt x="1" y="3"/>
                  <a:pt x="2" y="7"/>
                  <a:pt x="2" y="8"/>
                </a:cubicBezTo>
                <a:lnTo>
                  <a:pt x="8" y="15"/>
                </a:lnTo>
                <a:lnTo>
                  <a:pt x="10" y="15"/>
                </a:lnTo>
                <a:cubicBezTo>
                  <a:pt x="12" y="15"/>
                  <a:pt x="18" y="13"/>
                  <a:pt x="18" y="13"/>
                </a:cubicBezTo>
                <a:cubicBezTo>
                  <a:pt x="19" y="12"/>
                  <a:pt x="21" y="8"/>
                  <a:pt x="19" y="7"/>
                </a:cubicBezTo>
                <a:cubicBezTo>
                  <a:pt x="19" y="7"/>
                  <a:pt x="18" y="5"/>
                  <a:pt x="13" y="3"/>
                </a:cubicBezTo>
                <a:cubicBezTo>
                  <a:pt x="10" y="2"/>
                  <a:pt x="7" y="2"/>
                  <a:pt x="4" y="2"/>
                </a:cubicBez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8" name="Freeform 4104">
            <a:extLst>
              <a:ext uri="{FF2B5EF4-FFF2-40B4-BE49-F238E27FC236}">
                <a16:creationId xmlns:a16="http://schemas.microsoft.com/office/drawing/2014/main" id="{E1960A23-2809-A443-83B5-A5AFCA08C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0" y="3197225"/>
            <a:ext cx="9525" cy="6350"/>
          </a:xfrm>
          <a:custGeom>
            <a:avLst/>
            <a:gdLst>
              <a:gd name="T0" fmla="*/ 1388609 w 28"/>
              <a:gd name="T1" fmla="*/ 1120069 h 18"/>
              <a:gd name="T2" fmla="*/ 0 w 28"/>
              <a:gd name="T3" fmla="*/ 0 h 18"/>
              <a:gd name="T4" fmla="*/ 1851592 w 28"/>
              <a:gd name="T5" fmla="*/ 373239 h 18"/>
              <a:gd name="T6" fmla="*/ 3124540 w 28"/>
              <a:gd name="T7" fmla="*/ 1493308 h 18"/>
              <a:gd name="T8" fmla="*/ 2082913 w 28"/>
              <a:gd name="T9" fmla="*/ 1991078 h 18"/>
              <a:gd name="T10" fmla="*/ 1388609 w 28"/>
              <a:gd name="T11" fmla="*/ 1120069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18">
                <a:moveTo>
                  <a:pt x="12" y="9"/>
                </a:moveTo>
                <a:cubicBezTo>
                  <a:pt x="8" y="6"/>
                  <a:pt x="2" y="2"/>
                  <a:pt x="0" y="0"/>
                </a:cubicBezTo>
                <a:cubicBezTo>
                  <a:pt x="3" y="1"/>
                  <a:pt x="12" y="1"/>
                  <a:pt x="16" y="3"/>
                </a:cubicBezTo>
                <a:cubicBezTo>
                  <a:pt x="19" y="5"/>
                  <a:pt x="27" y="12"/>
                  <a:pt x="27" y="12"/>
                </a:cubicBezTo>
                <a:cubicBezTo>
                  <a:pt x="27" y="13"/>
                  <a:pt x="21" y="17"/>
                  <a:pt x="18" y="16"/>
                </a:cubicBezTo>
                <a:cubicBezTo>
                  <a:pt x="18" y="16"/>
                  <a:pt x="16" y="12"/>
                  <a:pt x="12" y="9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9" name="Freeform 4105">
            <a:extLst>
              <a:ext uri="{FF2B5EF4-FFF2-40B4-BE49-F238E27FC236}">
                <a16:creationId xmlns:a16="http://schemas.microsoft.com/office/drawing/2014/main" id="{15851807-3EE4-0C4E-BB48-65A4D3DAD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0" y="3197225"/>
            <a:ext cx="11113" cy="6350"/>
          </a:xfrm>
          <a:custGeom>
            <a:avLst/>
            <a:gdLst>
              <a:gd name="T0" fmla="*/ 2936898 w 29"/>
              <a:gd name="T1" fmla="*/ 2010611 h 19"/>
              <a:gd name="T2" fmla="*/ 2643361 w 29"/>
              <a:gd name="T3" fmla="*/ 1675397 h 19"/>
              <a:gd name="T4" fmla="*/ 1761985 w 29"/>
              <a:gd name="T5" fmla="*/ 1228558 h 19"/>
              <a:gd name="T6" fmla="*/ 0 w 29"/>
              <a:gd name="T7" fmla="*/ 111626 h 19"/>
              <a:gd name="T8" fmla="*/ 2055905 w 29"/>
              <a:gd name="T9" fmla="*/ 1005305 h 19"/>
              <a:gd name="T10" fmla="*/ 2643361 w 29"/>
              <a:gd name="T11" fmla="*/ 1675397 h 19"/>
              <a:gd name="T12" fmla="*/ 2936898 w 29"/>
              <a:gd name="T13" fmla="*/ 1898984 h 19"/>
              <a:gd name="T14" fmla="*/ 4111810 w 29"/>
              <a:gd name="T15" fmla="*/ 1452145 h 19"/>
              <a:gd name="T16" fmla="*/ 2936898 w 29"/>
              <a:gd name="T17" fmla="*/ 2010611 h 19"/>
              <a:gd name="T18" fmla="*/ 0 w 29"/>
              <a:gd name="T19" fmla="*/ 111626 h 19"/>
              <a:gd name="T20" fmla="*/ 146768 w 29"/>
              <a:gd name="T21" fmla="*/ 111626 h 19"/>
              <a:gd name="T22" fmla="*/ 2496593 w 29"/>
              <a:gd name="T23" fmla="*/ 446839 h 19"/>
              <a:gd name="T24" fmla="*/ 4111810 w 29"/>
              <a:gd name="T25" fmla="*/ 1452145 h 19"/>
              <a:gd name="T26" fmla="*/ 4111810 w 29"/>
              <a:gd name="T27" fmla="*/ 1452145 h 19"/>
              <a:gd name="T28" fmla="*/ 2349441 w 29"/>
              <a:gd name="T29" fmla="*/ 558466 h 19"/>
              <a:gd name="T30" fmla="*/ 146768 w 29"/>
              <a:gd name="T31" fmla="*/ 111626 h 19"/>
              <a:gd name="T32" fmla="*/ 0 w 29"/>
              <a:gd name="T33" fmla="*/ 11162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" h="19">
                <a:moveTo>
                  <a:pt x="20" y="18"/>
                </a:moveTo>
                <a:cubicBezTo>
                  <a:pt x="20" y="18"/>
                  <a:pt x="18" y="17"/>
                  <a:pt x="18" y="15"/>
                </a:cubicBezTo>
                <a:cubicBezTo>
                  <a:pt x="17" y="14"/>
                  <a:pt x="14" y="12"/>
                  <a:pt x="12" y="11"/>
                </a:cubicBezTo>
                <a:cubicBezTo>
                  <a:pt x="8" y="7"/>
                  <a:pt x="2" y="3"/>
                  <a:pt x="0" y="1"/>
                </a:cubicBezTo>
                <a:cubicBezTo>
                  <a:pt x="3" y="2"/>
                  <a:pt x="9" y="6"/>
                  <a:pt x="14" y="9"/>
                </a:cubicBezTo>
                <a:cubicBezTo>
                  <a:pt x="16" y="11"/>
                  <a:pt x="17" y="14"/>
                  <a:pt x="18" y="15"/>
                </a:cubicBezTo>
                <a:cubicBezTo>
                  <a:pt x="19" y="16"/>
                  <a:pt x="20" y="17"/>
                  <a:pt x="20" y="17"/>
                </a:cubicBezTo>
                <a:cubicBezTo>
                  <a:pt x="22" y="17"/>
                  <a:pt x="28" y="15"/>
                  <a:pt x="28" y="13"/>
                </a:cubicBezTo>
                <a:cubicBezTo>
                  <a:pt x="28" y="15"/>
                  <a:pt x="23" y="18"/>
                  <a:pt x="20" y="18"/>
                </a:cubicBezTo>
                <a:close/>
                <a:moveTo>
                  <a:pt x="0" y="1"/>
                </a:moveTo>
                <a:cubicBezTo>
                  <a:pt x="0" y="0"/>
                  <a:pt x="1" y="0"/>
                  <a:pt x="1" y="1"/>
                </a:cubicBezTo>
                <a:cubicBezTo>
                  <a:pt x="6" y="1"/>
                  <a:pt x="14" y="1"/>
                  <a:pt x="17" y="4"/>
                </a:cubicBezTo>
                <a:cubicBezTo>
                  <a:pt x="20" y="5"/>
                  <a:pt x="28" y="11"/>
                  <a:pt x="28" y="13"/>
                </a:cubicBezTo>
                <a:cubicBezTo>
                  <a:pt x="28" y="13"/>
                  <a:pt x="20" y="7"/>
                  <a:pt x="16" y="5"/>
                </a:cubicBezTo>
                <a:cubicBezTo>
                  <a:pt x="13" y="2"/>
                  <a:pt x="5" y="2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0" name="Freeform 4106">
            <a:extLst>
              <a:ext uri="{FF2B5EF4-FFF2-40B4-BE49-F238E27FC236}">
                <a16:creationId xmlns:a16="http://schemas.microsoft.com/office/drawing/2014/main" id="{00176D88-51B5-3841-8E13-C09364454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198813"/>
            <a:ext cx="7937" cy="7937"/>
          </a:xfrm>
          <a:custGeom>
            <a:avLst/>
            <a:gdLst>
              <a:gd name="T0" fmla="*/ 119055 w 23"/>
              <a:gd name="T1" fmla="*/ 0 h 21"/>
              <a:gd name="T2" fmla="*/ 238110 w 23"/>
              <a:gd name="T3" fmla="*/ 0 h 21"/>
              <a:gd name="T4" fmla="*/ 1548060 w 23"/>
              <a:gd name="T5" fmla="*/ 857196 h 21"/>
              <a:gd name="T6" fmla="*/ 2619900 w 23"/>
              <a:gd name="T7" fmla="*/ 2142612 h 21"/>
              <a:gd name="T8" fmla="*/ 1309950 w 23"/>
              <a:gd name="T9" fmla="*/ 2714076 h 21"/>
              <a:gd name="T10" fmla="*/ 119055 w 23"/>
              <a:gd name="T11" fmla="*/ 0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21">
                <a:moveTo>
                  <a:pt x="1" y="0"/>
                </a:moveTo>
                <a:lnTo>
                  <a:pt x="2" y="0"/>
                </a:lnTo>
                <a:cubicBezTo>
                  <a:pt x="2" y="0"/>
                  <a:pt x="8" y="2"/>
                  <a:pt x="13" y="6"/>
                </a:cubicBezTo>
                <a:cubicBezTo>
                  <a:pt x="20" y="10"/>
                  <a:pt x="21" y="13"/>
                  <a:pt x="22" y="15"/>
                </a:cubicBezTo>
                <a:cubicBezTo>
                  <a:pt x="22" y="15"/>
                  <a:pt x="12" y="20"/>
                  <a:pt x="11" y="19"/>
                </a:cubicBezTo>
                <a:cubicBezTo>
                  <a:pt x="9" y="19"/>
                  <a:pt x="0" y="0"/>
                  <a:pt x="1" y="0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1" name="Freeform 4107">
            <a:extLst>
              <a:ext uri="{FF2B5EF4-FFF2-40B4-BE49-F238E27FC236}">
                <a16:creationId xmlns:a16="http://schemas.microsoft.com/office/drawing/2014/main" id="{D4BDE633-EE7B-9843-A8F4-748FC6A04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198813"/>
            <a:ext cx="7937" cy="7937"/>
          </a:xfrm>
          <a:custGeom>
            <a:avLst/>
            <a:gdLst>
              <a:gd name="T0" fmla="*/ 1203117 w 24"/>
              <a:gd name="T1" fmla="*/ 2733214 h 22"/>
              <a:gd name="T2" fmla="*/ 1093652 w 24"/>
              <a:gd name="T3" fmla="*/ 2733214 h 22"/>
              <a:gd name="T4" fmla="*/ 0 w 24"/>
              <a:gd name="T5" fmla="*/ 130239 h 22"/>
              <a:gd name="T6" fmla="*/ 109464 w 24"/>
              <a:gd name="T7" fmla="*/ 0 h 22"/>
              <a:gd name="T8" fmla="*/ 1421715 w 24"/>
              <a:gd name="T9" fmla="*/ 910951 h 22"/>
              <a:gd name="T10" fmla="*/ 2515368 w 24"/>
              <a:gd name="T11" fmla="*/ 2082380 h 22"/>
              <a:gd name="T12" fmla="*/ 1203117 w 24"/>
              <a:gd name="T13" fmla="*/ 2733214 h 22"/>
              <a:gd name="T14" fmla="*/ 109464 w 24"/>
              <a:gd name="T15" fmla="*/ 130239 h 22"/>
              <a:gd name="T16" fmla="*/ 1203117 w 24"/>
              <a:gd name="T17" fmla="*/ 2602975 h 22"/>
              <a:gd name="T18" fmla="*/ 1203117 w 24"/>
              <a:gd name="T19" fmla="*/ 2602975 h 22"/>
              <a:gd name="T20" fmla="*/ 2296769 w 24"/>
              <a:gd name="T21" fmla="*/ 2082380 h 22"/>
              <a:gd name="T22" fmla="*/ 1312581 w 24"/>
              <a:gd name="T23" fmla="*/ 910951 h 22"/>
              <a:gd name="T24" fmla="*/ 218598 w 24"/>
              <a:gd name="T25" fmla="*/ 130239 h 22"/>
              <a:gd name="T26" fmla="*/ 109464 w 24"/>
              <a:gd name="T27" fmla="*/ 130239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2">
                <a:moveTo>
                  <a:pt x="11" y="21"/>
                </a:moveTo>
                <a:lnTo>
                  <a:pt x="10" y="21"/>
                </a:lnTo>
                <a:cubicBezTo>
                  <a:pt x="9" y="20"/>
                  <a:pt x="1" y="4"/>
                  <a:pt x="0" y="1"/>
                </a:cubicBezTo>
                <a:lnTo>
                  <a:pt x="1" y="0"/>
                </a:lnTo>
                <a:cubicBezTo>
                  <a:pt x="4" y="0"/>
                  <a:pt x="11" y="5"/>
                  <a:pt x="13" y="7"/>
                </a:cubicBezTo>
                <a:cubicBezTo>
                  <a:pt x="17" y="9"/>
                  <a:pt x="22" y="13"/>
                  <a:pt x="23" y="16"/>
                </a:cubicBezTo>
                <a:cubicBezTo>
                  <a:pt x="21" y="18"/>
                  <a:pt x="13" y="21"/>
                  <a:pt x="11" y="21"/>
                </a:cubicBezTo>
                <a:close/>
                <a:moveTo>
                  <a:pt x="1" y="1"/>
                </a:moveTo>
                <a:cubicBezTo>
                  <a:pt x="1" y="1"/>
                  <a:pt x="9" y="20"/>
                  <a:pt x="11" y="20"/>
                </a:cubicBezTo>
                <a:cubicBezTo>
                  <a:pt x="13" y="20"/>
                  <a:pt x="21" y="16"/>
                  <a:pt x="21" y="16"/>
                </a:cubicBezTo>
                <a:cubicBezTo>
                  <a:pt x="21" y="16"/>
                  <a:pt x="21" y="13"/>
                  <a:pt x="12" y="7"/>
                </a:cubicBezTo>
                <a:cubicBezTo>
                  <a:pt x="6" y="3"/>
                  <a:pt x="2" y="1"/>
                  <a:pt x="2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2" name="Freeform 4108">
            <a:extLst>
              <a:ext uri="{FF2B5EF4-FFF2-40B4-BE49-F238E27FC236}">
                <a16:creationId xmlns:a16="http://schemas.microsoft.com/office/drawing/2014/main" id="{531AF444-7FC9-9A45-90D7-1F7C8F20B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200400"/>
            <a:ext cx="7938" cy="7938"/>
          </a:xfrm>
          <a:custGeom>
            <a:avLst/>
            <a:gdLst>
              <a:gd name="T0" fmla="*/ 357210 w 23"/>
              <a:gd name="T1" fmla="*/ 260511 h 22"/>
              <a:gd name="T2" fmla="*/ 1429530 w 23"/>
              <a:gd name="T3" fmla="*/ 0 h 22"/>
              <a:gd name="T4" fmla="*/ 2501505 w 23"/>
              <a:gd name="T5" fmla="*/ 2213259 h 22"/>
              <a:gd name="T6" fmla="*/ 119070 w 23"/>
              <a:gd name="T7" fmla="*/ 2603664 h 22"/>
              <a:gd name="T8" fmla="*/ 357210 w 23"/>
              <a:gd name="T9" fmla="*/ 260511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2">
                <a:moveTo>
                  <a:pt x="3" y="2"/>
                </a:moveTo>
                <a:cubicBezTo>
                  <a:pt x="5" y="2"/>
                  <a:pt x="10" y="0"/>
                  <a:pt x="12" y="0"/>
                </a:cubicBezTo>
                <a:cubicBezTo>
                  <a:pt x="14" y="0"/>
                  <a:pt x="22" y="15"/>
                  <a:pt x="21" y="17"/>
                </a:cubicBezTo>
                <a:cubicBezTo>
                  <a:pt x="21" y="19"/>
                  <a:pt x="3" y="21"/>
                  <a:pt x="1" y="20"/>
                </a:cubicBezTo>
                <a:cubicBezTo>
                  <a:pt x="0" y="20"/>
                  <a:pt x="1" y="3"/>
                  <a:pt x="3" y="2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3" name="Freeform 4109">
            <a:extLst>
              <a:ext uri="{FF2B5EF4-FFF2-40B4-BE49-F238E27FC236}">
                <a16:creationId xmlns:a16="http://schemas.microsoft.com/office/drawing/2014/main" id="{BF913807-C9F8-3249-A300-8BF3C30C1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3200400"/>
            <a:ext cx="7938" cy="7938"/>
          </a:xfrm>
          <a:custGeom>
            <a:avLst/>
            <a:gdLst>
              <a:gd name="T0" fmla="*/ 357210 w 23"/>
              <a:gd name="T1" fmla="*/ 2733919 h 22"/>
              <a:gd name="T2" fmla="*/ 119070 w 23"/>
              <a:gd name="T3" fmla="*/ 2733919 h 22"/>
              <a:gd name="T4" fmla="*/ 0 w 23"/>
              <a:gd name="T5" fmla="*/ 2473769 h 22"/>
              <a:gd name="T6" fmla="*/ 357210 w 23"/>
              <a:gd name="T7" fmla="*/ 260511 h 22"/>
              <a:gd name="T8" fmla="*/ 1429530 w 23"/>
              <a:gd name="T9" fmla="*/ 0 h 22"/>
              <a:gd name="T10" fmla="*/ 1786740 w 23"/>
              <a:gd name="T11" fmla="*/ 260511 h 22"/>
              <a:gd name="T12" fmla="*/ 2620575 w 23"/>
              <a:gd name="T13" fmla="*/ 2213259 h 22"/>
              <a:gd name="T14" fmla="*/ 357210 w 23"/>
              <a:gd name="T15" fmla="*/ 2733919 h 22"/>
              <a:gd name="T16" fmla="*/ 1429530 w 23"/>
              <a:gd name="T17" fmla="*/ 260511 h 22"/>
              <a:gd name="T18" fmla="*/ 595695 w 23"/>
              <a:gd name="T19" fmla="*/ 260511 h 22"/>
              <a:gd name="T20" fmla="*/ 119070 w 23"/>
              <a:gd name="T21" fmla="*/ 2603664 h 22"/>
              <a:gd name="T22" fmla="*/ 357210 w 23"/>
              <a:gd name="T23" fmla="*/ 2603664 h 22"/>
              <a:gd name="T24" fmla="*/ 2501505 w 23"/>
              <a:gd name="T25" fmla="*/ 2213259 h 22"/>
              <a:gd name="T26" fmla="*/ 1667670 w 23"/>
              <a:gd name="T27" fmla="*/ 390405 h 22"/>
              <a:gd name="T28" fmla="*/ 1429530 w 23"/>
              <a:gd name="T29" fmla="*/ 260511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3" h="22">
                <a:moveTo>
                  <a:pt x="3" y="21"/>
                </a:moveTo>
                <a:lnTo>
                  <a:pt x="1" y="21"/>
                </a:lnTo>
                <a:cubicBezTo>
                  <a:pt x="0" y="20"/>
                  <a:pt x="0" y="20"/>
                  <a:pt x="0" y="19"/>
                </a:cubicBezTo>
                <a:cubicBezTo>
                  <a:pt x="0" y="15"/>
                  <a:pt x="1" y="3"/>
                  <a:pt x="3" y="2"/>
                </a:cubicBezTo>
                <a:cubicBezTo>
                  <a:pt x="5" y="0"/>
                  <a:pt x="10" y="0"/>
                  <a:pt x="12" y="0"/>
                </a:cubicBezTo>
                <a:cubicBezTo>
                  <a:pt x="13" y="0"/>
                  <a:pt x="13" y="0"/>
                  <a:pt x="15" y="2"/>
                </a:cubicBezTo>
                <a:cubicBezTo>
                  <a:pt x="18" y="6"/>
                  <a:pt x="22" y="15"/>
                  <a:pt x="22" y="17"/>
                </a:cubicBezTo>
                <a:cubicBezTo>
                  <a:pt x="21" y="19"/>
                  <a:pt x="6" y="21"/>
                  <a:pt x="3" y="21"/>
                </a:cubicBezTo>
                <a:close/>
                <a:moveTo>
                  <a:pt x="12" y="2"/>
                </a:moveTo>
                <a:cubicBezTo>
                  <a:pt x="10" y="2"/>
                  <a:pt x="5" y="2"/>
                  <a:pt x="5" y="2"/>
                </a:cubicBezTo>
                <a:cubicBezTo>
                  <a:pt x="3" y="4"/>
                  <a:pt x="0" y="19"/>
                  <a:pt x="1" y="20"/>
                </a:cubicBezTo>
                <a:lnTo>
                  <a:pt x="3" y="20"/>
                </a:lnTo>
                <a:cubicBezTo>
                  <a:pt x="8" y="20"/>
                  <a:pt x="19" y="18"/>
                  <a:pt x="21" y="17"/>
                </a:cubicBezTo>
                <a:cubicBezTo>
                  <a:pt x="21" y="15"/>
                  <a:pt x="17" y="8"/>
                  <a:pt x="14" y="3"/>
                </a:cubicBezTo>
                <a:cubicBezTo>
                  <a:pt x="12" y="2"/>
                  <a:pt x="12" y="2"/>
                  <a:pt x="12" y="2"/>
                </a:cubicBez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Freeform 4110">
            <a:extLst>
              <a:ext uri="{FF2B5EF4-FFF2-40B4-BE49-F238E27FC236}">
                <a16:creationId xmlns:a16="http://schemas.microsoft.com/office/drawing/2014/main" id="{E3FB3504-5722-B547-BD5B-BCD68FB4C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98813"/>
            <a:ext cx="6350" cy="9525"/>
          </a:xfrm>
          <a:custGeom>
            <a:avLst/>
            <a:gdLst>
              <a:gd name="T0" fmla="*/ 124531 w 18"/>
              <a:gd name="T1" fmla="*/ 402614 h 26"/>
              <a:gd name="T2" fmla="*/ 249061 w 18"/>
              <a:gd name="T3" fmla="*/ 402614 h 26"/>
              <a:gd name="T4" fmla="*/ 1120069 w 18"/>
              <a:gd name="T5" fmla="*/ 0 h 26"/>
              <a:gd name="T6" fmla="*/ 1866900 w 18"/>
              <a:gd name="T7" fmla="*/ 536697 h 26"/>
              <a:gd name="T8" fmla="*/ 1742369 w 18"/>
              <a:gd name="T9" fmla="*/ 3220915 h 26"/>
              <a:gd name="T10" fmla="*/ 124531 w 18"/>
              <a:gd name="T11" fmla="*/ 2818301 h 26"/>
              <a:gd name="T12" fmla="*/ 124531 w 18"/>
              <a:gd name="T13" fmla="*/ 402614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26">
                <a:moveTo>
                  <a:pt x="1" y="3"/>
                </a:moveTo>
                <a:lnTo>
                  <a:pt x="2" y="3"/>
                </a:lnTo>
                <a:cubicBezTo>
                  <a:pt x="2" y="3"/>
                  <a:pt x="6" y="0"/>
                  <a:pt x="9" y="0"/>
                </a:cubicBezTo>
                <a:cubicBezTo>
                  <a:pt x="10" y="0"/>
                  <a:pt x="14" y="3"/>
                  <a:pt x="15" y="4"/>
                </a:cubicBezTo>
                <a:cubicBezTo>
                  <a:pt x="17" y="6"/>
                  <a:pt x="14" y="23"/>
                  <a:pt x="14" y="24"/>
                </a:cubicBezTo>
                <a:cubicBezTo>
                  <a:pt x="12" y="25"/>
                  <a:pt x="1" y="22"/>
                  <a:pt x="1" y="21"/>
                </a:cubicBezTo>
                <a:cubicBezTo>
                  <a:pt x="1" y="20"/>
                  <a:pt x="0" y="5"/>
                  <a:pt x="1" y="3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Freeform 4111">
            <a:extLst>
              <a:ext uri="{FF2B5EF4-FFF2-40B4-BE49-F238E27FC236}">
                <a16:creationId xmlns:a16="http://schemas.microsoft.com/office/drawing/2014/main" id="{933F1F49-2B6A-2745-BA2A-2EA296ABB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3198813"/>
            <a:ext cx="6350" cy="9525"/>
          </a:xfrm>
          <a:custGeom>
            <a:avLst/>
            <a:gdLst>
              <a:gd name="T0" fmla="*/ 1452145 w 19"/>
              <a:gd name="T1" fmla="*/ 3235678 h 27"/>
              <a:gd name="T2" fmla="*/ 223253 w 19"/>
              <a:gd name="T3" fmla="*/ 2737908 h 27"/>
              <a:gd name="T4" fmla="*/ 223253 w 19"/>
              <a:gd name="T5" fmla="*/ 497769 h 27"/>
              <a:gd name="T6" fmla="*/ 1005305 w 19"/>
              <a:gd name="T7" fmla="*/ 0 h 27"/>
              <a:gd name="T8" fmla="*/ 1787024 w 19"/>
              <a:gd name="T9" fmla="*/ 622300 h 27"/>
              <a:gd name="T10" fmla="*/ 1675397 w 19"/>
              <a:gd name="T11" fmla="*/ 3111147 h 27"/>
              <a:gd name="T12" fmla="*/ 1675397 w 19"/>
              <a:gd name="T13" fmla="*/ 3111147 h 27"/>
              <a:gd name="T14" fmla="*/ 1452145 w 19"/>
              <a:gd name="T15" fmla="*/ 3235678 h 27"/>
              <a:gd name="T16" fmla="*/ 1116932 w 19"/>
              <a:gd name="T17" fmla="*/ 124531 h 27"/>
              <a:gd name="T18" fmla="*/ 335213 w 19"/>
              <a:gd name="T19" fmla="*/ 497769 h 27"/>
              <a:gd name="T20" fmla="*/ 223253 w 19"/>
              <a:gd name="T21" fmla="*/ 2737908 h 27"/>
              <a:gd name="T22" fmla="*/ 1452145 w 19"/>
              <a:gd name="T23" fmla="*/ 3111147 h 27"/>
              <a:gd name="T24" fmla="*/ 1452145 w 19"/>
              <a:gd name="T25" fmla="*/ 3111147 h 27"/>
              <a:gd name="T26" fmla="*/ 1563771 w 19"/>
              <a:gd name="T27" fmla="*/ 3111147 h 27"/>
              <a:gd name="T28" fmla="*/ 1787024 w 19"/>
              <a:gd name="T29" fmla="*/ 871008 h 27"/>
              <a:gd name="T30" fmla="*/ 1116932 w 19"/>
              <a:gd name="T31" fmla="*/ 124531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27">
                <a:moveTo>
                  <a:pt x="13" y="26"/>
                </a:moveTo>
                <a:cubicBezTo>
                  <a:pt x="11" y="26"/>
                  <a:pt x="2" y="24"/>
                  <a:pt x="2" y="22"/>
                </a:cubicBezTo>
                <a:cubicBezTo>
                  <a:pt x="1" y="21"/>
                  <a:pt x="0" y="6"/>
                  <a:pt x="2" y="4"/>
                </a:cubicBezTo>
                <a:cubicBezTo>
                  <a:pt x="5" y="2"/>
                  <a:pt x="7" y="0"/>
                  <a:pt x="9" y="0"/>
                </a:cubicBezTo>
                <a:cubicBezTo>
                  <a:pt x="13" y="1"/>
                  <a:pt x="16" y="5"/>
                  <a:pt x="16" y="5"/>
                </a:cubicBezTo>
                <a:cubicBezTo>
                  <a:pt x="18" y="7"/>
                  <a:pt x="16" y="24"/>
                  <a:pt x="15" y="25"/>
                </a:cubicBezTo>
                <a:lnTo>
                  <a:pt x="13" y="26"/>
                </a:lnTo>
                <a:close/>
                <a:moveTo>
                  <a:pt x="10" y="1"/>
                </a:moveTo>
                <a:cubicBezTo>
                  <a:pt x="7" y="1"/>
                  <a:pt x="5" y="3"/>
                  <a:pt x="3" y="4"/>
                </a:cubicBezTo>
                <a:cubicBezTo>
                  <a:pt x="2" y="6"/>
                  <a:pt x="2" y="20"/>
                  <a:pt x="2" y="22"/>
                </a:cubicBezTo>
                <a:cubicBezTo>
                  <a:pt x="2" y="22"/>
                  <a:pt x="11" y="25"/>
                  <a:pt x="13" y="25"/>
                </a:cubicBezTo>
                <a:lnTo>
                  <a:pt x="14" y="25"/>
                </a:lnTo>
                <a:cubicBezTo>
                  <a:pt x="15" y="24"/>
                  <a:pt x="16" y="7"/>
                  <a:pt x="16" y="7"/>
                </a:cubicBezTo>
                <a:cubicBezTo>
                  <a:pt x="15" y="4"/>
                  <a:pt x="11" y="2"/>
                  <a:pt x="10" y="1"/>
                </a:cubicBez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6" name="Freeform 4112">
            <a:extLst>
              <a:ext uri="{FF2B5EF4-FFF2-40B4-BE49-F238E27FC236}">
                <a16:creationId xmlns:a16="http://schemas.microsoft.com/office/drawing/2014/main" id="{9D2F908C-5809-F244-BC9D-B24B393F6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98813"/>
            <a:ext cx="7937" cy="6350"/>
          </a:xfrm>
          <a:custGeom>
            <a:avLst/>
            <a:gdLst>
              <a:gd name="T0" fmla="*/ 218598 w 24"/>
              <a:gd name="T1" fmla="*/ 223253 h 19"/>
              <a:gd name="T2" fmla="*/ 1421715 w 24"/>
              <a:gd name="T3" fmla="*/ 0 h 19"/>
              <a:gd name="T4" fmla="*/ 2296769 w 24"/>
              <a:gd name="T5" fmla="*/ 223253 h 19"/>
              <a:gd name="T6" fmla="*/ 2296769 w 24"/>
              <a:gd name="T7" fmla="*/ 2010611 h 19"/>
              <a:gd name="T8" fmla="*/ 1312581 w 24"/>
              <a:gd name="T9" fmla="*/ 1563771 h 19"/>
              <a:gd name="T10" fmla="*/ 218598 w 24"/>
              <a:gd name="T11" fmla="*/ 893679 h 19"/>
              <a:gd name="T12" fmla="*/ 218598 w 24"/>
              <a:gd name="T13" fmla="*/ 223253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9">
                <a:moveTo>
                  <a:pt x="2" y="2"/>
                </a:moveTo>
                <a:cubicBezTo>
                  <a:pt x="4" y="1"/>
                  <a:pt x="10" y="0"/>
                  <a:pt x="13" y="0"/>
                </a:cubicBezTo>
                <a:cubicBezTo>
                  <a:pt x="16" y="0"/>
                  <a:pt x="21" y="1"/>
                  <a:pt x="21" y="2"/>
                </a:cubicBezTo>
                <a:cubicBezTo>
                  <a:pt x="23" y="3"/>
                  <a:pt x="21" y="18"/>
                  <a:pt x="21" y="18"/>
                </a:cubicBezTo>
                <a:cubicBezTo>
                  <a:pt x="19" y="18"/>
                  <a:pt x="17" y="15"/>
                  <a:pt x="12" y="14"/>
                </a:cubicBezTo>
                <a:cubicBezTo>
                  <a:pt x="8" y="11"/>
                  <a:pt x="4" y="9"/>
                  <a:pt x="2" y="8"/>
                </a:cubicBezTo>
                <a:cubicBezTo>
                  <a:pt x="0" y="7"/>
                  <a:pt x="0" y="3"/>
                  <a:pt x="2" y="2"/>
                </a:cubicBezTo>
              </a:path>
            </a:pathLst>
          </a:custGeom>
          <a:solidFill>
            <a:srgbClr val="0A1E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7" name="Freeform 4113">
            <a:extLst>
              <a:ext uri="{FF2B5EF4-FFF2-40B4-BE49-F238E27FC236}">
                <a16:creationId xmlns:a16="http://schemas.microsoft.com/office/drawing/2014/main" id="{B94B3121-5083-0449-A0C1-9A9E8DAFD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198813"/>
            <a:ext cx="9525" cy="6350"/>
          </a:xfrm>
          <a:custGeom>
            <a:avLst/>
            <a:gdLst>
              <a:gd name="T0" fmla="*/ 3048381 w 25"/>
              <a:gd name="T1" fmla="*/ 2010611 h 19"/>
              <a:gd name="T2" fmla="*/ 3193542 w 25"/>
              <a:gd name="T3" fmla="*/ 335213 h 19"/>
              <a:gd name="T4" fmla="*/ 2032254 w 25"/>
              <a:gd name="T5" fmla="*/ 111626 h 19"/>
              <a:gd name="T6" fmla="*/ 290322 w 25"/>
              <a:gd name="T7" fmla="*/ 223253 h 19"/>
              <a:gd name="T8" fmla="*/ 290322 w 25"/>
              <a:gd name="T9" fmla="*/ 670092 h 19"/>
              <a:gd name="T10" fmla="*/ 290322 w 25"/>
              <a:gd name="T11" fmla="*/ 893679 h 19"/>
              <a:gd name="T12" fmla="*/ 1596771 w 25"/>
              <a:gd name="T13" fmla="*/ 1228558 h 19"/>
              <a:gd name="T14" fmla="*/ 1887093 w 25"/>
              <a:gd name="T15" fmla="*/ 1452145 h 19"/>
              <a:gd name="T16" fmla="*/ 2612898 w 25"/>
              <a:gd name="T17" fmla="*/ 1787024 h 19"/>
              <a:gd name="T18" fmla="*/ 2903220 w 25"/>
              <a:gd name="T19" fmla="*/ 1898984 h 19"/>
              <a:gd name="T20" fmla="*/ 2612898 w 25"/>
              <a:gd name="T21" fmla="*/ 1898984 h 19"/>
              <a:gd name="T22" fmla="*/ 1741932 w 25"/>
              <a:gd name="T23" fmla="*/ 1563771 h 19"/>
              <a:gd name="T24" fmla="*/ 1596771 w 25"/>
              <a:gd name="T25" fmla="*/ 1452145 h 19"/>
              <a:gd name="T26" fmla="*/ 290322 w 25"/>
              <a:gd name="T27" fmla="*/ 893679 h 19"/>
              <a:gd name="T28" fmla="*/ 0 w 25"/>
              <a:gd name="T29" fmla="*/ 670092 h 19"/>
              <a:gd name="T30" fmla="*/ 290322 w 25"/>
              <a:gd name="T31" fmla="*/ 111626 h 19"/>
              <a:gd name="T32" fmla="*/ 1887093 w 25"/>
              <a:gd name="T33" fmla="*/ 0 h 19"/>
              <a:gd name="T34" fmla="*/ 3048381 w 25"/>
              <a:gd name="T35" fmla="*/ 111626 h 19"/>
              <a:gd name="T36" fmla="*/ 3048381 w 25"/>
              <a:gd name="T37" fmla="*/ 2010611 h 19"/>
              <a:gd name="T38" fmla="*/ 2903220 w 25"/>
              <a:gd name="T39" fmla="*/ 1898984 h 19"/>
              <a:gd name="T40" fmla="*/ 3048381 w 25"/>
              <a:gd name="T41" fmla="*/ 2010611 h 19"/>
              <a:gd name="T42" fmla="*/ 2903220 w 25"/>
              <a:gd name="T43" fmla="*/ 2010611 h 19"/>
              <a:gd name="T44" fmla="*/ 2903220 w 25"/>
              <a:gd name="T45" fmla="*/ 1898984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" h="19">
                <a:moveTo>
                  <a:pt x="21" y="18"/>
                </a:moveTo>
                <a:cubicBezTo>
                  <a:pt x="21" y="17"/>
                  <a:pt x="22" y="3"/>
                  <a:pt x="22" y="3"/>
                </a:cubicBezTo>
                <a:cubicBezTo>
                  <a:pt x="21" y="2"/>
                  <a:pt x="18" y="1"/>
                  <a:pt x="14" y="1"/>
                </a:cubicBezTo>
                <a:cubicBezTo>
                  <a:pt x="9" y="1"/>
                  <a:pt x="4" y="2"/>
                  <a:pt x="2" y="2"/>
                </a:cubicBezTo>
                <a:cubicBezTo>
                  <a:pt x="2" y="2"/>
                  <a:pt x="1" y="5"/>
                  <a:pt x="2" y="6"/>
                </a:cubicBezTo>
                <a:lnTo>
                  <a:pt x="2" y="8"/>
                </a:lnTo>
                <a:cubicBezTo>
                  <a:pt x="4" y="8"/>
                  <a:pt x="8" y="9"/>
                  <a:pt x="11" y="11"/>
                </a:cubicBezTo>
                <a:lnTo>
                  <a:pt x="13" y="13"/>
                </a:lnTo>
                <a:cubicBezTo>
                  <a:pt x="15" y="14"/>
                  <a:pt x="16" y="14"/>
                  <a:pt x="18" y="16"/>
                </a:cubicBezTo>
                <a:lnTo>
                  <a:pt x="20" y="17"/>
                </a:lnTo>
                <a:cubicBezTo>
                  <a:pt x="20" y="17"/>
                  <a:pt x="19" y="17"/>
                  <a:pt x="18" y="17"/>
                </a:cubicBezTo>
                <a:cubicBezTo>
                  <a:pt x="16" y="16"/>
                  <a:pt x="14" y="14"/>
                  <a:pt x="12" y="14"/>
                </a:cubicBezTo>
                <a:lnTo>
                  <a:pt x="11" y="13"/>
                </a:lnTo>
                <a:cubicBezTo>
                  <a:pt x="7" y="11"/>
                  <a:pt x="3" y="9"/>
                  <a:pt x="2" y="8"/>
                </a:cubicBezTo>
                <a:cubicBezTo>
                  <a:pt x="1" y="8"/>
                  <a:pt x="0" y="8"/>
                  <a:pt x="0" y="6"/>
                </a:cubicBezTo>
                <a:cubicBezTo>
                  <a:pt x="0" y="5"/>
                  <a:pt x="0" y="2"/>
                  <a:pt x="2" y="1"/>
                </a:cubicBezTo>
                <a:cubicBezTo>
                  <a:pt x="5" y="0"/>
                  <a:pt x="11" y="0"/>
                  <a:pt x="13" y="0"/>
                </a:cubicBezTo>
                <a:cubicBezTo>
                  <a:pt x="18" y="0"/>
                  <a:pt x="21" y="0"/>
                  <a:pt x="21" y="1"/>
                </a:cubicBezTo>
                <a:cubicBezTo>
                  <a:pt x="24" y="2"/>
                  <a:pt x="22" y="14"/>
                  <a:pt x="21" y="18"/>
                </a:cubicBezTo>
                <a:close/>
                <a:moveTo>
                  <a:pt x="20" y="17"/>
                </a:moveTo>
                <a:cubicBezTo>
                  <a:pt x="21" y="18"/>
                  <a:pt x="21" y="18"/>
                  <a:pt x="21" y="18"/>
                </a:cubicBezTo>
                <a:lnTo>
                  <a:pt x="20" y="18"/>
                </a:lnTo>
                <a:lnTo>
                  <a:pt x="20" y="17"/>
                </a:lnTo>
                <a:close/>
              </a:path>
            </a:pathLst>
          </a:custGeom>
          <a:solidFill>
            <a:srgbClr val="00000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Freeform 4114">
            <a:extLst>
              <a:ext uri="{FF2B5EF4-FFF2-40B4-BE49-F238E27FC236}">
                <a16:creationId xmlns:a16="http://schemas.microsoft.com/office/drawing/2014/main" id="{93D2D949-248D-FB4B-8EE7-D2F91FBCC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6550" y="3268663"/>
            <a:ext cx="15875" cy="17462"/>
          </a:xfrm>
          <a:custGeom>
            <a:avLst/>
            <a:gdLst>
              <a:gd name="T0" fmla="*/ 5597381 w 44"/>
              <a:gd name="T1" fmla="*/ 4317747 h 49"/>
              <a:gd name="T2" fmla="*/ 3775003 w 44"/>
              <a:gd name="T3" fmla="*/ 5333750 h 49"/>
              <a:gd name="T4" fmla="*/ 2733747 w 44"/>
              <a:gd name="T5" fmla="*/ 4064013 h 49"/>
              <a:gd name="T6" fmla="*/ 2213119 w 44"/>
              <a:gd name="T7" fmla="*/ 5841930 h 49"/>
              <a:gd name="T8" fmla="*/ 0 w 44"/>
              <a:gd name="T9" fmla="*/ 3174877 h 49"/>
              <a:gd name="T10" fmla="*/ 1041256 w 44"/>
              <a:gd name="T11" fmla="*/ 1396960 h 49"/>
              <a:gd name="T12" fmla="*/ 2863994 w 44"/>
              <a:gd name="T13" fmla="*/ 126867 h 49"/>
              <a:gd name="T14" fmla="*/ 4556125 w 44"/>
              <a:gd name="T15" fmla="*/ 761913 h 49"/>
              <a:gd name="T16" fmla="*/ 5597381 w 44"/>
              <a:gd name="T17" fmla="*/ 4064013 h 49"/>
              <a:gd name="T18" fmla="*/ 5597381 w 44"/>
              <a:gd name="T19" fmla="*/ 4317747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" h="49">
                <a:moveTo>
                  <a:pt x="43" y="34"/>
                </a:moveTo>
                <a:lnTo>
                  <a:pt x="29" y="42"/>
                </a:lnTo>
                <a:cubicBezTo>
                  <a:pt x="29" y="42"/>
                  <a:pt x="25" y="31"/>
                  <a:pt x="21" y="32"/>
                </a:cubicBezTo>
                <a:cubicBezTo>
                  <a:pt x="18" y="33"/>
                  <a:pt x="18" y="48"/>
                  <a:pt x="17" y="46"/>
                </a:cubicBezTo>
                <a:lnTo>
                  <a:pt x="0" y="25"/>
                </a:lnTo>
                <a:cubicBezTo>
                  <a:pt x="1" y="25"/>
                  <a:pt x="8" y="11"/>
                  <a:pt x="8" y="11"/>
                </a:cubicBezTo>
                <a:cubicBezTo>
                  <a:pt x="10" y="8"/>
                  <a:pt x="16" y="2"/>
                  <a:pt x="22" y="1"/>
                </a:cubicBezTo>
                <a:cubicBezTo>
                  <a:pt x="28" y="0"/>
                  <a:pt x="35" y="6"/>
                  <a:pt x="35" y="6"/>
                </a:cubicBezTo>
                <a:cubicBezTo>
                  <a:pt x="35" y="6"/>
                  <a:pt x="42" y="26"/>
                  <a:pt x="43" y="32"/>
                </a:cubicBezTo>
                <a:lnTo>
                  <a:pt x="43" y="34"/>
                </a:lnTo>
              </a:path>
            </a:pathLst>
          </a:custGeom>
          <a:solidFill>
            <a:srgbClr val="C2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Freeform 4115">
            <a:extLst>
              <a:ext uri="{FF2B5EF4-FFF2-40B4-BE49-F238E27FC236}">
                <a16:creationId xmlns:a16="http://schemas.microsoft.com/office/drawing/2014/main" id="{63967C66-CB0A-DA48-9BE0-8C2486170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4813" y="3268663"/>
            <a:ext cx="14287" cy="14287"/>
          </a:xfrm>
          <a:custGeom>
            <a:avLst/>
            <a:gdLst>
              <a:gd name="T0" fmla="*/ 4975448 w 40"/>
              <a:gd name="T1" fmla="*/ 2185563 h 41"/>
              <a:gd name="T2" fmla="*/ 3699619 w 40"/>
              <a:gd name="T3" fmla="*/ 4735618 h 41"/>
              <a:gd name="T4" fmla="*/ 3572107 w 40"/>
              <a:gd name="T5" fmla="*/ 4857232 h 41"/>
              <a:gd name="T6" fmla="*/ 3317084 w 40"/>
              <a:gd name="T7" fmla="*/ 4857232 h 41"/>
              <a:gd name="T8" fmla="*/ 3061704 w 40"/>
              <a:gd name="T9" fmla="*/ 4735618 h 41"/>
              <a:gd name="T10" fmla="*/ 2168767 w 40"/>
              <a:gd name="T11" fmla="*/ 4006981 h 41"/>
              <a:gd name="T12" fmla="*/ 1530852 w 40"/>
              <a:gd name="T13" fmla="*/ 4735618 h 41"/>
              <a:gd name="T14" fmla="*/ 0 w 40"/>
              <a:gd name="T15" fmla="*/ 971516 h 41"/>
              <a:gd name="T16" fmla="*/ 0 w 40"/>
              <a:gd name="T17" fmla="*/ 971516 h 41"/>
              <a:gd name="T18" fmla="*/ 2168767 w 40"/>
              <a:gd name="T19" fmla="*/ 121265 h 41"/>
              <a:gd name="T20" fmla="*/ 4082510 w 40"/>
              <a:gd name="T21" fmla="*/ 849902 h 41"/>
              <a:gd name="T22" fmla="*/ 4975448 w 40"/>
              <a:gd name="T23" fmla="*/ 1942684 h 41"/>
              <a:gd name="T24" fmla="*/ 4975448 w 40"/>
              <a:gd name="T25" fmla="*/ 2185563 h 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0" h="41">
                <a:moveTo>
                  <a:pt x="39" y="18"/>
                </a:moveTo>
                <a:cubicBezTo>
                  <a:pt x="37" y="23"/>
                  <a:pt x="31" y="39"/>
                  <a:pt x="29" y="39"/>
                </a:cubicBezTo>
                <a:cubicBezTo>
                  <a:pt x="29" y="39"/>
                  <a:pt x="29" y="39"/>
                  <a:pt x="28" y="40"/>
                </a:cubicBezTo>
                <a:lnTo>
                  <a:pt x="26" y="40"/>
                </a:lnTo>
                <a:cubicBezTo>
                  <a:pt x="25" y="40"/>
                  <a:pt x="25" y="39"/>
                  <a:pt x="24" y="39"/>
                </a:cubicBezTo>
                <a:cubicBezTo>
                  <a:pt x="24" y="39"/>
                  <a:pt x="21" y="33"/>
                  <a:pt x="17" y="33"/>
                </a:cubicBezTo>
                <a:cubicBezTo>
                  <a:pt x="13" y="32"/>
                  <a:pt x="12" y="39"/>
                  <a:pt x="12" y="39"/>
                </a:cubicBezTo>
                <a:lnTo>
                  <a:pt x="0" y="8"/>
                </a:lnTo>
                <a:cubicBezTo>
                  <a:pt x="2" y="6"/>
                  <a:pt x="11" y="0"/>
                  <a:pt x="17" y="1"/>
                </a:cubicBezTo>
                <a:cubicBezTo>
                  <a:pt x="24" y="2"/>
                  <a:pt x="28" y="4"/>
                  <a:pt x="32" y="7"/>
                </a:cubicBezTo>
                <a:cubicBezTo>
                  <a:pt x="36" y="9"/>
                  <a:pt x="38" y="14"/>
                  <a:pt x="39" y="16"/>
                </a:cubicBezTo>
                <a:lnTo>
                  <a:pt x="39" y="18"/>
                </a:lnTo>
              </a:path>
            </a:pathLst>
          </a:custGeom>
          <a:solidFill>
            <a:srgbClr val="C2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0" name="Freeform 4116">
            <a:extLst>
              <a:ext uri="{FF2B5EF4-FFF2-40B4-BE49-F238E27FC236}">
                <a16:creationId xmlns:a16="http://schemas.microsoft.com/office/drawing/2014/main" id="{E0443A99-8F5C-7C4B-8FE9-4A1EC92D4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0050" y="3273425"/>
            <a:ext cx="31750" cy="25400"/>
          </a:xfrm>
          <a:custGeom>
            <a:avLst/>
            <a:gdLst>
              <a:gd name="T0" fmla="*/ 0 w 89"/>
              <a:gd name="T1" fmla="*/ 2106749 h 70"/>
              <a:gd name="T2" fmla="*/ 1908924 w 89"/>
              <a:gd name="T3" fmla="*/ 0 h 70"/>
              <a:gd name="T4" fmla="*/ 6108843 w 89"/>
              <a:gd name="T5" fmla="*/ 5003437 h 70"/>
              <a:gd name="T6" fmla="*/ 9799334 w 89"/>
              <a:gd name="T7" fmla="*/ 3554911 h 70"/>
              <a:gd name="T8" fmla="*/ 11199188 w 89"/>
              <a:gd name="T9" fmla="*/ 3028406 h 70"/>
              <a:gd name="T10" fmla="*/ 10690118 w 89"/>
              <a:gd name="T11" fmla="*/ 7636691 h 70"/>
              <a:gd name="T12" fmla="*/ 7253983 w 89"/>
              <a:gd name="T13" fmla="*/ 9084854 h 70"/>
              <a:gd name="T14" fmla="*/ 1908924 w 89"/>
              <a:gd name="T15" fmla="*/ 6056449 h 70"/>
              <a:gd name="T16" fmla="*/ 0 w 89"/>
              <a:gd name="T17" fmla="*/ 2633254 h 70"/>
              <a:gd name="T18" fmla="*/ 0 w 89"/>
              <a:gd name="T19" fmla="*/ 2501537 h 70"/>
              <a:gd name="T20" fmla="*/ 0 w 89"/>
              <a:gd name="T21" fmla="*/ 2106749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9" h="70">
                <a:moveTo>
                  <a:pt x="0" y="16"/>
                </a:moveTo>
                <a:cubicBezTo>
                  <a:pt x="2" y="10"/>
                  <a:pt x="13" y="1"/>
                  <a:pt x="15" y="0"/>
                </a:cubicBezTo>
                <a:cubicBezTo>
                  <a:pt x="17" y="6"/>
                  <a:pt x="29" y="32"/>
                  <a:pt x="48" y="38"/>
                </a:cubicBezTo>
                <a:cubicBezTo>
                  <a:pt x="69" y="43"/>
                  <a:pt x="75" y="32"/>
                  <a:pt x="77" y="27"/>
                </a:cubicBezTo>
                <a:cubicBezTo>
                  <a:pt x="79" y="23"/>
                  <a:pt x="88" y="23"/>
                  <a:pt x="88" y="23"/>
                </a:cubicBezTo>
                <a:cubicBezTo>
                  <a:pt x="88" y="23"/>
                  <a:pt x="87" y="55"/>
                  <a:pt x="84" y="58"/>
                </a:cubicBezTo>
                <a:cubicBezTo>
                  <a:pt x="79" y="61"/>
                  <a:pt x="77" y="69"/>
                  <a:pt x="57" y="69"/>
                </a:cubicBezTo>
                <a:cubicBezTo>
                  <a:pt x="39" y="69"/>
                  <a:pt x="20" y="51"/>
                  <a:pt x="15" y="46"/>
                </a:cubicBezTo>
                <a:cubicBezTo>
                  <a:pt x="10" y="41"/>
                  <a:pt x="2" y="27"/>
                  <a:pt x="0" y="20"/>
                </a:cubicBezTo>
                <a:cubicBezTo>
                  <a:pt x="0" y="19"/>
                  <a:pt x="0" y="19"/>
                  <a:pt x="0" y="19"/>
                </a:cubicBezTo>
                <a:lnTo>
                  <a:pt x="0" y="16"/>
                </a:lnTo>
              </a:path>
            </a:pathLst>
          </a:custGeom>
          <a:solidFill>
            <a:srgbClr val="F5DC6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1" name="Freeform 4117">
            <a:extLst>
              <a:ext uri="{FF2B5EF4-FFF2-40B4-BE49-F238E27FC236}">
                <a16:creationId xmlns:a16="http://schemas.microsoft.com/office/drawing/2014/main" id="{4ED937F9-AAB7-144D-9C88-E1D7620D6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5438" y="3271838"/>
            <a:ext cx="31750" cy="26987"/>
          </a:xfrm>
          <a:custGeom>
            <a:avLst/>
            <a:gdLst>
              <a:gd name="T0" fmla="*/ 9589230 w 87"/>
              <a:gd name="T1" fmla="*/ 0 h 77"/>
              <a:gd name="T2" fmla="*/ 11453721 w 87"/>
              <a:gd name="T3" fmla="*/ 3193578 h 77"/>
              <a:gd name="T4" fmla="*/ 11453721 w 87"/>
              <a:gd name="T5" fmla="*/ 3316597 h 77"/>
              <a:gd name="T6" fmla="*/ 9456026 w 87"/>
              <a:gd name="T7" fmla="*/ 6755862 h 77"/>
              <a:gd name="T8" fmla="*/ 3329736 w 87"/>
              <a:gd name="T9" fmla="*/ 9335750 h 77"/>
              <a:gd name="T10" fmla="*/ 3329736 w 87"/>
              <a:gd name="T11" fmla="*/ 9335750 h 77"/>
              <a:gd name="T12" fmla="*/ 2930124 w 87"/>
              <a:gd name="T13" fmla="*/ 9335750 h 77"/>
              <a:gd name="T14" fmla="*/ 399612 w 87"/>
              <a:gd name="T15" fmla="*/ 8353002 h 77"/>
              <a:gd name="T16" fmla="*/ 266408 w 87"/>
              <a:gd name="T17" fmla="*/ 6755862 h 77"/>
              <a:gd name="T18" fmla="*/ 932428 w 87"/>
              <a:gd name="T19" fmla="*/ 4790718 h 77"/>
              <a:gd name="T20" fmla="*/ 3462940 w 87"/>
              <a:gd name="T21" fmla="*/ 5896134 h 77"/>
              <a:gd name="T22" fmla="*/ 5727043 w 87"/>
              <a:gd name="T23" fmla="*/ 4913386 h 77"/>
              <a:gd name="T24" fmla="*/ 8790006 w 87"/>
              <a:gd name="T25" fmla="*/ 1842476 h 77"/>
              <a:gd name="T26" fmla="*/ 9456026 w 87"/>
              <a:gd name="T27" fmla="*/ 0 h 77"/>
              <a:gd name="T28" fmla="*/ 9589230 w 87"/>
              <a:gd name="T29" fmla="*/ 0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7" h="77">
                <a:moveTo>
                  <a:pt x="72" y="0"/>
                </a:moveTo>
                <a:lnTo>
                  <a:pt x="86" y="26"/>
                </a:lnTo>
                <a:lnTo>
                  <a:pt x="86" y="27"/>
                </a:lnTo>
                <a:cubicBezTo>
                  <a:pt x="85" y="30"/>
                  <a:pt x="80" y="41"/>
                  <a:pt x="71" y="55"/>
                </a:cubicBezTo>
                <a:cubicBezTo>
                  <a:pt x="60" y="68"/>
                  <a:pt x="39" y="75"/>
                  <a:pt x="25" y="76"/>
                </a:cubicBezTo>
                <a:cubicBezTo>
                  <a:pt x="25" y="76"/>
                  <a:pt x="25" y="76"/>
                  <a:pt x="25" y="76"/>
                </a:cubicBezTo>
                <a:lnTo>
                  <a:pt x="22" y="76"/>
                </a:lnTo>
                <a:cubicBezTo>
                  <a:pt x="11" y="75"/>
                  <a:pt x="3" y="68"/>
                  <a:pt x="3" y="68"/>
                </a:cubicBezTo>
                <a:cubicBezTo>
                  <a:pt x="0" y="65"/>
                  <a:pt x="2" y="55"/>
                  <a:pt x="2" y="55"/>
                </a:cubicBezTo>
                <a:cubicBezTo>
                  <a:pt x="2" y="55"/>
                  <a:pt x="7" y="37"/>
                  <a:pt x="7" y="39"/>
                </a:cubicBezTo>
                <a:cubicBezTo>
                  <a:pt x="7" y="39"/>
                  <a:pt x="20" y="46"/>
                  <a:pt x="26" y="48"/>
                </a:cubicBezTo>
                <a:cubicBezTo>
                  <a:pt x="29" y="48"/>
                  <a:pt x="29" y="46"/>
                  <a:pt x="43" y="40"/>
                </a:cubicBezTo>
                <a:cubicBezTo>
                  <a:pt x="56" y="36"/>
                  <a:pt x="62" y="21"/>
                  <a:pt x="66" y="15"/>
                </a:cubicBezTo>
                <a:cubicBezTo>
                  <a:pt x="68" y="9"/>
                  <a:pt x="70" y="1"/>
                  <a:pt x="71" y="0"/>
                </a:cubicBezTo>
                <a:lnTo>
                  <a:pt x="72" y="0"/>
                </a:lnTo>
              </a:path>
            </a:pathLst>
          </a:custGeom>
          <a:solidFill>
            <a:srgbClr val="F5DC6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2" name="Freeform 4118">
            <a:extLst>
              <a:ext uri="{FF2B5EF4-FFF2-40B4-BE49-F238E27FC236}">
                <a16:creationId xmlns:a16="http://schemas.microsoft.com/office/drawing/2014/main" id="{17B8F59B-29F8-754A-8146-E247BE27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270250"/>
            <a:ext cx="96838" cy="39688"/>
          </a:xfrm>
          <a:custGeom>
            <a:avLst/>
            <a:gdLst>
              <a:gd name="T0" fmla="*/ 34990435 w 267"/>
              <a:gd name="T1" fmla="*/ 3641374 h 112"/>
              <a:gd name="T2" fmla="*/ 16969137 w 267"/>
              <a:gd name="T3" fmla="*/ 13812487 h 112"/>
              <a:gd name="T4" fmla="*/ 131656 w 267"/>
              <a:gd name="T5" fmla="*/ 3139250 h 112"/>
              <a:gd name="T6" fmla="*/ 3420159 w 267"/>
              <a:gd name="T7" fmla="*/ 753363 h 112"/>
              <a:gd name="T8" fmla="*/ 3157209 w 267"/>
              <a:gd name="T9" fmla="*/ 2134647 h 112"/>
              <a:gd name="T10" fmla="*/ 17626692 w 267"/>
              <a:gd name="T11" fmla="*/ 10422352 h 112"/>
              <a:gd name="T12" fmla="*/ 31833588 w 267"/>
              <a:gd name="T13" fmla="*/ 1632523 h 112"/>
              <a:gd name="T14" fmla="*/ 30781065 w 267"/>
              <a:gd name="T15" fmla="*/ 0 h 112"/>
              <a:gd name="T16" fmla="*/ 34859141 w 267"/>
              <a:gd name="T17" fmla="*/ 3264692 h 112"/>
              <a:gd name="T18" fmla="*/ 34990435 w 267"/>
              <a:gd name="T19" fmla="*/ 3264692 h 112"/>
              <a:gd name="T20" fmla="*/ 34990435 w 267"/>
              <a:gd name="T21" fmla="*/ 3641374 h 1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7" h="112">
                <a:moveTo>
                  <a:pt x="266" y="29"/>
                </a:moveTo>
                <a:cubicBezTo>
                  <a:pt x="263" y="47"/>
                  <a:pt x="209" y="111"/>
                  <a:pt x="129" y="110"/>
                </a:cubicBezTo>
                <a:cubicBezTo>
                  <a:pt x="42" y="110"/>
                  <a:pt x="2" y="29"/>
                  <a:pt x="1" y="25"/>
                </a:cubicBezTo>
                <a:cubicBezTo>
                  <a:pt x="0" y="19"/>
                  <a:pt x="24" y="6"/>
                  <a:pt x="26" y="6"/>
                </a:cubicBezTo>
                <a:cubicBezTo>
                  <a:pt x="28" y="6"/>
                  <a:pt x="24" y="10"/>
                  <a:pt x="24" y="17"/>
                </a:cubicBezTo>
                <a:cubicBezTo>
                  <a:pt x="24" y="25"/>
                  <a:pt x="60" y="81"/>
                  <a:pt x="134" y="83"/>
                </a:cubicBezTo>
                <a:cubicBezTo>
                  <a:pt x="209" y="85"/>
                  <a:pt x="240" y="20"/>
                  <a:pt x="242" y="13"/>
                </a:cubicBezTo>
                <a:cubicBezTo>
                  <a:pt x="242" y="6"/>
                  <a:pt x="234" y="0"/>
                  <a:pt x="234" y="0"/>
                </a:cubicBezTo>
                <a:cubicBezTo>
                  <a:pt x="234" y="0"/>
                  <a:pt x="261" y="14"/>
                  <a:pt x="265" y="26"/>
                </a:cubicBezTo>
                <a:cubicBezTo>
                  <a:pt x="266" y="26"/>
                  <a:pt x="266" y="26"/>
                  <a:pt x="266" y="26"/>
                </a:cubicBezTo>
                <a:lnTo>
                  <a:pt x="266" y="29"/>
                </a:lnTo>
              </a:path>
            </a:pathLst>
          </a:custGeom>
          <a:solidFill>
            <a:srgbClr val="F5DC6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3" name="Freeform 4119">
            <a:extLst>
              <a:ext uri="{FF2B5EF4-FFF2-40B4-BE49-F238E27FC236}">
                <a16:creationId xmlns:a16="http://schemas.microsoft.com/office/drawing/2014/main" id="{2C5158F0-561C-0347-B588-06114B244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3863" y="3279775"/>
            <a:ext cx="9525" cy="14288"/>
          </a:xfrm>
          <a:custGeom>
            <a:avLst/>
            <a:gdLst>
              <a:gd name="T0" fmla="*/ 2661557 w 28"/>
              <a:gd name="T1" fmla="*/ 0 h 41"/>
              <a:gd name="T2" fmla="*/ 3124540 w 28"/>
              <a:gd name="T3" fmla="*/ 607066 h 41"/>
              <a:gd name="T4" fmla="*/ 3124540 w 28"/>
              <a:gd name="T5" fmla="*/ 1335754 h 41"/>
              <a:gd name="T6" fmla="*/ 3008879 w 28"/>
              <a:gd name="T7" fmla="*/ 1578650 h 41"/>
              <a:gd name="T8" fmla="*/ 2198574 w 28"/>
              <a:gd name="T9" fmla="*/ 4857920 h 41"/>
              <a:gd name="T10" fmla="*/ 2082913 w 28"/>
              <a:gd name="T11" fmla="*/ 4857920 h 41"/>
              <a:gd name="T12" fmla="*/ 1504270 w 28"/>
              <a:gd name="T13" fmla="*/ 4129232 h 41"/>
              <a:gd name="T14" fmla="*/ 0 w 28"/>
              <a:gd name="T15" fmla="*/ 4372128 h 41"/>
              <a:gd name="T16" fmla="*/ 2314575 w 28"/>
              <a:gd name="T17" fmla="*/ 0 h 41"/>
              <a:gd name="T18" fmla="*/ 2661557 w 28"/>
              <a:gd name="T19" fmla="*/ 0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41">
                <a:moveTo>
                  <a:pt x="23" y="0"/>
                </a:moveTo>
                <a:cubicBezTo>
                  <a:pt x="25" y="1"/>
                  <a:pt x="26" y="3"/>
                  <a:pt x="27" y="5"/>
                </a:cubicBezTo>
                <a:lnTo>
                  <a:pt x="27" y="11"/>
                </a:lnTo>
                <a:cubicBezTo>
                  <a:pt x="26" y="12"/>
                  <a:pt x="26" y="12"/>
                  <a:pt x="26" y="13"/>
                </a:cubicBezTo>
                <a:cubicBezTo>
                  <a:pt x="25" y="15"/>
                  <a:pt x="19" y="37"/>
                  <a:pt x="19" y="40"/>
                </a:cubicBezTo>
                <a:lnTo>
                  <a:pt x="18" y="40"/>
                </a:lnTo>
                <a:cubicBezTo>
                  <a:pt x="18" y="39"/>
                  <a:pt x="18" y="34"/>
                  <a:pt x="13" y="34"/>
                </a:cubicBezTo>
                <a:cubicBezTo>
                  <a:pt x="9" y="33"/>
                  <a:pt x="0" y="37"/>
                  <a:pt x="0" y="36"/>
                </a:cubicBezTo>
                <a:cubicBezTo>
                  <a:pt x="2" y="34"/>
                  <a:pt x="12" y="4"/>
                  <a:pt x="20" y="0"/>
                </a:cubicBezTo>
                <a:lnTo>
                  <a:pt x="23" y="0"/>
                </a:lnTo>
              </a:path>
            </a:pathLst>
          </a:custGeom>
          <a:solidFill>
            <a:srgbClr val="C2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Freeform 4120">
            <a:extLst>
              <a:ext uri="{FF2B5EF4-FFF2-40B4-BE49-F238E27FC236}">
                <a16:creationId xmlns:a16="http://schemas.microsoft.com/office/drawing/2014/main" id="{4E07931A-C843-2147-B26E-88384CA82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2263" y="3281363"/>
            <a:ext cx="9525" cy="15875"/>
          </a:xfrm>
          <a:custGeom>
            <a:avLst/>
            <a:gdLst>
              <a:gd name="T0" fmla="*/ 1244600 w 27"/>
              <a:gd name="T1" fmla="*/ 0 h 42"/>
              <a:gd name="T2" fmla="*/ 1991078 w 27"/>
              <a:gd name="T3" fmla="*/ 1285875 h 42"/>
              <a:gd name="T4" fmla="*/ 3235678 w 27"/>
              <a:gd name="T5" fmla="*/ 4857372 h 42"/>
              <a:gd name="T6" fmla="*/ 3235678 w 27"/>
              <a:gd name="T7" fmla="*/ 5000247 h 42"/>
              <a:gd name="T8" fmla="*/ 1369131 w 27"/>
              <a:gd name="T9" fmla="*/ 4714497 h 42"/>
              <a:gd name="T10" fmla="*/ 995539 w 27"/>
              <a:gd name="T11" fmla="*/ 5000247 h 42"/>
              <a:gd name="T12" fmla="*/ 249061 w 27"/>
              <a:gd name="T13" fmla="*/ 2143125 h 42"/>
              <a:gd name="T14" fmla="*/ 0 w 27"/>
              <a:gd name="T15" fmla="*/ 1285875 h 42"/>
              <a:gd name="T16" fmla="*/ 0 w 27"/>
              <a:gd name="T17" fmla="*/ 714375 h 42"/>
              <a:gd name="T18" fmla="*/ 497769 w 27"/>
              <a:gd name="T19" fmla="*/ 285750 h 42"/>
              <a:gd name="T20" fmla="*/ 995539 w 27"/>
              <a:gd name="T21" fmla="*/ 0 h 42"/>
              <a:gd name="T22" fmla="*/ 1244600 w 27"/>
              <a:gd name="T23" fmla="*/ 0 h 42"/>
              <a:gd name="T24" fmla="*/ 995539 w 27"/>
              <a:gd name="T25" fmla="*/ 5000247 h 42"/>
              <a:gd name="T26" fmla="*/ 1244600 w 27"/>
              <a:gd name="T27" fmla="*/ 5857497 h 42"/>
              <a:gd name="T28" fmla="*/ 995539 w 27"/>
              <a:gd name="T29" fmla="*/ 5000247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7" h="42">
                <a:moveTo>
                  <a:pt x="10" y="0"/>
                </a:moveTo>
                <a:cubicBezTo>
                  <a:pt x="12" y="0"/>
                  <a:pt x="13" y="3"/>
                  <a:pt x="16" y="9"/>
                </a:cubicBezTo>
                <a:cubicBezTo>
                  <a:pt x="21" y="19"/>
                  <a:pt x="26" y="33"/>
                  <a:pt x="26" y="34"/>
                </a:cubicBezTo>
                <a:lnTo>
                  <a:pt x="26" y="35"/>
                </a:lnTo>
                <a:cubicBezTo>
                  <a:pt x="26" y="34"/>
                  <a:pt x="18" y="31"/>
                  <a:pt x="11" y="33"/>
                </a:cubicBezTo>
                <a:cubicBezTo>
                  <a:pt x="9" y="33"/>
                  <a:pt x="8" y="34"/>
                  <a:pt x="8" y="35"/>
                </a:cubicBezTo>
                <a:cubicBezTo>
                  <a:pt x="6" y="29"/>
                  <a:pt x="3" y="20"/>
                  <a:pt x="2" y="15"/>
                </a:cubicBezTo>
                <a:cubicBezTo>
                  <a:pt x="1" y="13"/>
                  <a:pt x="0" y="11"/>
                  <a:pt x="0" y="9"/>
                </a:cubicBezTo>
                <a:lnTo>
                  <a:pt x="0" y="5"/>
                </a:lnTo>
                <a:cubicBezTo>
                  <a:pt x="0" y="3"/>
                  <a:pt x="2" y="2"/>
                  <a:pt x="4" y="2"/>
                </a:cubicBezTo>
                <a:cubicBezTo>
                  <a:pt x="6" y="1"/>
                  <a:pt x="7" y="0"/>
                  <a:pt x="8" y="0"/>
                </a:cubicBezTo>
                <a:lnTo>
                  <a:pt x="10" y="0"/>
                </a:lnTo>
                <a:close/>
                <a:moveTo>
                  <a:pt x="8" y="35"/>
                </a:moveTo>
                <a:cubicBezTo>
                  <a:pt x="8" y="38"/>
                  <a:pt x="9" y="40"/>
                  <a:pt x="10" y="41"/>
                </a:cubicBezTo>
                <a:cubicBezTo>
                  <a:pt x="9" y="40"/>
                  <a:pt x="7" y="37"/>
                  <a:pt x="8" y="35"/>
                </a:cubicBezTo>
                <a:close/>
              </a:path>
            </a:pathLst>
          </a:custGeom>
          <a:solidFill>
            <a:srgbClr val="C2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Freeform 4121">
            <a:extLst>
              <a:ext uri="{FF2B5EF4-FFF2-40B4-BE49-F238E27FC236}">
                <a16:creationId xmlns:a16="http://schemas.microsoft.com/office/drawing/2014/main" id="{D2BBCE70-AD77-D244-83EB-5DD3E0CDC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246438"/>
            <a:ext cx="26988" cy="26987"/>
          </a:xfrm>
          <a:custGeom>
            <a:avLst/>
            <a:gdLst>
              <a:gd name="T0" fmla="*/ 1842544 w 77"/>
              <a:gd name="T1" fmla="*/ 9581105 h 75"/>
              <a:gd name="T2" fmla="*/ 2702655 w 77"/>
              <a:gd name="T3" fmla="*/ 5955851 h 75"/>
              <a:gd name="T4" fmla="*/ 0 w 77"/>
              <a:gd name="T5" fmla="*/ 3754791 h 75"/>
              <a:gd name="T6" fmla="*/ 3439743 w 77"/>
              <a:gd name="T7" fmla="*/ 3625254 h 75"/>
              <a:gd name="T8" fmla="*/ 4668223 w 77"/>
              <a:gd name="T9" fmla="*/ 0 h 75"/>
              <a:gd name="T10" fmla="*/ 5896703 w 77"/>
              <a:gd name="T11" fmla="*/ 3625254 h 75"/>
              <a:gd name="T12" fmla="*/ 9336446 w 77"/>
              <a:gd name="T13" fmla="*/ 3754791 h 75"/>
              <a:gd name="T14" fmla="*/ 6633791 w 77"/>
              <a:gd name="T15" fmla="*/ 5955851 h 75"/>
              <a:gd name="T16" fmla="*/ 7616574 w 77"/>
              <a:gd name="T17" fmla="*/ 9581105 h 75"/>
              <a:gd name="T18" fmla="*/ 4668223 w 77"/>
              <a:gd name="T19" fmla="*/ 7509583 h 75"/>
              <a:gd name="T20" fmla="*/ 1842544 w 77"/>
              <a:gd name="T21" fmla="*/ 9581105 h 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7" h="75">
                <a:moveTo>
                  <a:pt x="15" y="74"/>
                </a:moveTo>
                <a:lnTo>
                  <a:pt x="22" y="46"/>
                </a:lnTo>
                <a:lnTo>
                  <a:pt x="0" y="29"/>
                </a:lnTo>
                <a:lnTo>
                  <a:pt x="28" y="28"/>
                </a:lnTo>
                <a:lnTo>
                  <a:pt x="38" y="0"/>
                </a:lnTo>
                <a:lnTo>
                  <a:pt x="48" y="28"/>
                </a:lnTo>
                <a:lnTo>
                  <a:pt x="76" y="29"/>
                </a:lnTo>
                <a:lnTo>
                  <a:pt x="54" y="46"/>
                </a:lnTo>
                <a:lnTo>
                  <a:pt x="62" y="74"/>
                </a:lnTo>
                <a:lnTo>
                  <a:pt x="38" y="58"/>
                </a:lnTo>
                <a:lnTo>
                  <a:pt x="15" y="74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Freeform 4122">
            <a:extLst>
              <a:ext uri="{FF2B5EF4-FFF2-40B4-BE49-F238E27FC236}">
                <a16:creationId xmlns:a16="http://schemas.microsoft.com/office/drawing/2014/main" id="{B608C68D-9B8A-D741-BE25-A4A1DDF93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3219450"/>
            <a:ext cx="65088" cy="79375"/>
          </a:xfrm>
          <a:custGeom>
            <a:avLst/>
            <a:gdLst>
              <a:gd name="T0" fmla="*/ 22897105 w 183"/>
              <a:gd name="T1" fmla="*/ 0 h 219"/>
              <a:gd name="T2" fmla="*/ 22897105 w 183"/>
              <a:gd name="T3" fmla="*/ 14450237 h 219"/>
              <a:gd name="T4" fmla="*/ 11511684 w 183"/>
              <a:gd name="T5" fmla="*/ 28637703 h 219"/>
              <a:gd name="T6" fmla="*/ 0 w 183"/>
              <a:gd name="T7" fmla="*/ 14450237 h 219"/>
              <a:gd name="T8" fmla="*/ 0 w 183"/>
              <a:gd name="T9" fmla="*/ 0 h 219"/>
              <a:gd name="T10" fmla="*/ 22897105 w 183"/>
              <a:gd name="T11" fmla="*/ 0 h 2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3" h="219">
                <a:moveTo>
                  <a:pt x="181" y="0"/>
                </a:moveTo>
                <a:lnTo>
                  <a:pt x="181" y="110"/>
                </a:lnTo>
                <a:cubicBezTo>
                  <a:pt x="182" y="162"/>
                  <a:pt x="127" y="209"/>
                  <a:pt x="91" y="218"/>
                </a:cubicBezTo>
                <a:cubicBezTo>
                  <a:pt x="55" y="209"/>
                  <a:pt x="0" y="162"/>
                  <a:pt x="0" y="110"/>
                </a:cubicBezTo>
                <a:lnTo>
                  <a:pt x="0" y="0"/>
                </a:lnTo>
                <a:lnTo>
                  <a:pt x="18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7" name="Freeform 4123">
            <a:extLst>
              <a:ext uri="{FF2B5EF4-FFF2-40B4-BE49-F238E27FC236}">
                <a16:creationId xmlns:a16="http://schemas.microsoft.com/office/drawing/2014/main" id="{4EE34EF4-957B-BE40-ABCD-91AC3642F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3219450"/>
            <a:ext cx="65088" cy="30163"/>
          </a:xfrm>
          <a:custGeom>
            <a:avLst/>
            <a:gdLst>
              <a:gd name="T0" fmla="*/ 23276332 w 181"/>
              <a:gd name="T1" fmla="*/ 8639186 h 84"/>
              <a:gd name="T2" fmla="*/ 21595551 w 181"/>
              <a:gd name="T3" fmla="*/ 8639186 h 84"/>
              <a:gd name="T4" fmla="*/ 18362727 w 181"/>
              <a:gd name="T5" fmla="*/ 10702120 h 84"/>
              <a:gd name="T6" fmla="*/ 15000447 w 181"/>
              <a:gd name="T7" fmla="*/ 8639186 h 84"/>
              <a:gd name="T8" fmla="*/ 11638166 w 181"/>
              <a:gd name="T9" fmla="*/ 10702120 h 84"/>
              <a:gd name="T10" fmla="*/ 8405342 w 181"/>
              <a:gd name="T11" fmla="*/ 8639186 h 84"/>
              <a:gd name="T12" fmla="*/ 5043061 w 181"/>
              <a:gd name="T13" fmla="*/ 10702120 h 84"/>
              <a:gd name="T14" fmla="*/ 1551684 w 181"/>
              <a:gd name="T15" fmla="*/ 8639186 h 84"/>
              <a:gd name="T16" fmla="*/ 0 w 181"/>
              <a:gd name="T17" fmla="*/ 8639186 h 84"/>
              <a:gd name="T18" fmla="*/ 0 w 181"/>
              <a:gd name="T19" fmla="*/ 0 h 84"/>
              <a:gd name="T20" fmla="*/ 23276332 w 181"/>
              <a:gd name="T21" fmla="*/ 0 h 84"/>
              <a:gd name="T22" fmla="*/ 23276332 w 181"/>
              <a:gd name="T23" fmla="*/ 8639186 h 8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1" h="84">
                <a:moveTo>
                  <a:pt x="180" y="67"/>
                </a:moveTo>
                <a:lnTo>
                  <a:pt x="167" y="67"/>
                </a:lnTo>
                <a:cubicBezTo>
                  <a:pt x="154" y="67"/>
                  <a:pt x="154" y="83"/>
                  <a:pt x="142" y="83"/>
                </a:cubicBezTo>
                <a:cubicBezTo>
                  <a:pt x="128" y="83"/>
                  <a:pt x="128" y="67"/>
                  <a:pt x="116" y="67"/>
                </a:cubicBezTo>
                <a:cubicBezTo>
                  <a:pt x="105" y="67"/>
                  <a:pt x="105" y="83"/>
                  <a:pt x="90" y="83"/>
                </a:cubicBezTo>
                <a:cubicBezTo>
                  <a:pt x="77" y="83"/>
                  <a:pt x="77" y="67"/>
                  <a:pt x="65" y="67"/>
                </a:cubicBezTo>
                <a:cubicBezTo>
                  <a:pt x="51" y="67"/>
                  <a:pt x="51" y="83"/>
                  <a:pt x="39" y="83"/>
                </a:cubicBezTo>
                <a:cubicBezTo>
                  <a:pt x="27" y="83"/>
                  <a:pt x="25" y="68"/>
                  <a:pt x="12" y="67"/>
                </a:cubicBezTo>
                <a:cubicBezTo>
                  <a:pt x="4" y="67"/>
                  <a:pt x="1" y="67"/>
                  <a:pt x="0" y="67"/>
                </a:cubicBezTo>
                <a:lnTo>
                  <a:pt x="0" y="0"/>
                </a:lnTo>
                <a:lnTo>
                  <a:pt x="180" y="0"/>
                </a:lnTo>
                <a:lnTo>
                  <a:pt x="180" y="67"/>
                </a:lnTo>
              </a:path>
            </a:pathLst>
          </a:custGeom>
          <a:solidFill>
            <a:srgbClr val="C200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8" name="Freeform 4124">
            <a:extLst>
              <a:ext uri="{FF2B5EF4-FFF2-40B4-BE49-F238E27FC236}">
                <a16:creationId xmlns:a16="http://schemas.microsoft.com/office/drawing/2014/main" id="{0F930DC4-C0E7-0C47-B063-D8C44F197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3219450"/>
            <a:ext cx="65088" cy="31750"/>
          </a:xfrm>
          <a:custGeom>
            <a:avLst/>
            <a:gdLst>
              <a:gd name="T0" fmla="*/ 18089840 w 183"/>
              <a:gd name="T1" fmla="*/ 11585427 h 86"/>
              <a:gd name="T2" fmla="*/ 16318949 w 183"/>
              <a:gd name="T3" fmla="*/ 10494852 h 86"/>
              <a:gd name="T4" fmla="*/ 14800940 w 183"/>
              <a:gd name="T5" fmla="*/ 9404645 h 86"/>
              <a:gd name="T6" fmla="*/ 13409195 w 183"/>
              <a:gd name="T7" fmla="*/ 10494852 h 86"/>
              <a:gd name="T8" fmla="*/ 11511684 w 183"/>
              <a:gd name="T9" fmla="*/ 11449198 h 86"/>
              <a:gd name="T10" fmla="*/ 9867056 w 183"/>
              <a:gd name="T11" fmla="*/ 10494852 h 86"/>
              <a:gd name="T12" fmla="*/ 8349048 w 183"/>
              <a:gd name="T13" fmla="*/ 9404645 h 86"/>
              <a:gd name="T14" fmla="*/ 6578156 w 183"/>
              <a:gd name="T15" fmla="*/ 10494852 h 86"/>
              <a:gd name="T16" fmla="*/ 5060147 w 183"/>
              <a:gd name="T17" fmla="*/ 11449198 h 86"/>
              <a:gd name="T18" fmla="*/ 3288900 w 183"/>
              <a:gd name="T19" fmla="*/ 10494852 h 86"/>
              <a:gd name="T20" fmla="*/ 1644628 w 183"/>
              <a:gd name="T21" fmla="*/ 9404645 h 86"/>
              <a:gd name="T22" fmla="*/ 126619 w 183"/>
              <a:gd name="T23" fmla="*/ 9404645 h 86"/>
              <a:gd name="T24" fmla="*/ 0 w 183"/>
              <a:gd name="T25" fmla="*/ 136230 h 86"/>
              <a:gd name="T26" fmla="*/ 22897105 w 183"/>
              <a:gd name="T27" fmla="*/ 0 h 86"/>
              <a:gd name="T28" fmla="*/ 23023368 w 183"/>
              <a:gd name="T29" fmla="*/ 9268416 h 86"/>
              <a:gd name="T30" fmla="*/ 22897105 w 183"/>
              <a:gd name="T31" fmla="*/ 9268416 h 86"/>
              <a:gd name="T32" fmla="*/ 22770486 w 183"/>
              <a:gd name="T33" fmla="*/ 136230 h 86"/>
              <a:gd name="T34" fmla="*/ 126619 w 183"/>
              <a:gd name="T35" fmla="*/ 272459 h 86"/>
              <a:gd name="T36" fmla="*/ 126619 w 183"/>
              <a:gd name="T37" fmla="*/ 9268416 h 86"/>
              <a:gd name="T38" fmla="*/ 1644628 w 183"/>
              <a:gd name="T39" fmla="*/ 9268416 h 86"/>
              <a:gd name="T40" fmla="*/ 3542139 w 183"/>
              <a:gd name="T41" fmla="*/ 10358622 h 86"/>
              <a:gd name="T42" fmla="*/ 5060147 w 183"/>
              <a:gd name="T43" fmla="*/ 11312599 h 86"/>
              <a:gd name="T44" fmla="*/ 6578156 w 183"/>
              <a:gd name="T45" fmla="*/ 10358622 h 86"/>
              <a:gd name="T46" fmla="*/ 8349048 w 183"/>
              <a:gd name="T47" fmla="*/ 9268416 h 86"/>
              <a:gd name="T48" fmla="*/ 9993676 w 183"/>
              <a:gd name="T49" fmla="*/ 10358622 h 86"/>
              <a:gd name="T50" fmla="*/ 11511684 w 183"/>
              <a:gd name="T51" fmla="*/ 11312599 h 86"/>
              <a:gd name="T52" fmla="*/ 13156312 w 183"/>
              <a:gd name="T53" fmla="*/ 10358622 h 86"/>
              <a:gd name="T54" fmla="*/ 14800940 w 183"/>
              <a:gd name="T55" fmla="*/ 9268416 h 86"/>
              <a:gd name="T56" fmla="*/ 16445212 w 183"/>
              <a:gd name="T57" fmla="*/ 10358622 h 86"/>
              <a:gd name="T58" fmla="*/ 18089840 w 183"/>
              <a:gd name="T59" fmla="*/ 11449198 h 86"/>
              <a:gd name="T60" fmla="*/ 19607849 w 183"/>
              <a:gd name="T61" fmla="*/ 10358622 h 86"/>
              <a:gd name="T62" fmla="*/ 21252477 w 183"/>
              <a:gd name="T63" fmla="*/ 9268416 h 86"/>
              <a:gd name="T64" fmla="*/ 19861087 w 183"/>
              <a:gd name="T65" fmla="*/ 10494852 h 86"/>
              <a:gd name="T66" fmla="*/ 18089840 w 183"/>
              <a:gd name="T67" fmla="*/ 11585427 h 8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3" h="86">
                <a:moveTo>
                  <a:pt x="143" y="85"/>
                </a:moveTo>
                <a:cubicBezTo>
                  <a:pt x="135" y="85"/>
                  <a:pt x="132" y="81"/>
                  <a:pt x="129" y="77"/>
                </a:cubicBezTo>
                <a:cubicBezTo>
                  <a:pt x="126" y="73"/>
                  <a:pt x="123" y="69"/>
                  <a:pt x="117" y="69"/>
                </a:cubicBezTo>
                <a:cubicBezTo>
                  <a:pt x="110" y="69"/>
                  <a:pt x="108" y="73"/>
                  <a:pt x="106" y="77"/>
                </a:cubicBezTo>
                <a:cubicBezTo>
                  <a:pt x="101" y="81"/>
                  <a:pt x="98" y="84"/>
                  <a:pt x="91" y="84"/>
                </a:cubicBezTo>
                <a:cubicBezTo>
                  <a:pt x="83" y="84"/>
                  <a:pt x="81" y="81"/>
                  <a:pt x="78" y="77"/>
                </a:cubicBezTo>
                <a:cubicBezTo>
                  <a:pt x="74" y="73"/>
                  <a:pt x="72" y="69"/>
                  <a:pt x="66" y="69"/>
                </a:cubicBezTo>
                <a:cubicBezTo>
                  <a:pt x="60" y="69"/>
                  <a:pt x="57" y="73"/>
                  <a:pt x="52" y="77"/>
                </a:cubicBezTo>
                <a:cubicBezTo>
                  <a:pt x="49" y="81"/>
                  <a:pt x="46" y="84"/>
                  <a:pt x="40" y="84"/>
                </a:cubicBezTo>
                <a:cubicBezTo>
                  <a:pt x="32" y="84"/>
                  <a:pt x="29" y="81"/>
                  <a:pt x="26" y="77"/>
                </a:cubicBezTo>
                <a:cubicBezTo>
                  <a:pt x="23" y="73"/>
                  <a:pt x="19" y="70"/>
                  <a:pt x="13" y="69"/>
                </a:cubicBezTo>
                <a:cubicBezTo>
                  <a:pt x="3" y="68"/>
                  <a:pt x="1" y="69"/>
                  <a:pt x="1" y="69"/>
                </a:cubicBezTo>
                <a:lnTo>
                  <a:pt x="0" y="1"/>
                </a:lnTo>
                <a:lnTo>
                  <a:pt x="181" y="0"/>
                </a:lnTo>
                <a:lnTo>
                  <a:pt x="182" y="68"/>
                </a:lnTo>
                <a:lnTo>
                  <a:pt x="181" y="68"/>
                </a:lnTo>
                <a:lnTo>
                  <a:pt x="180" y="1"/>
                </a:lnTo>
                <a:lnTo>
                  <a:pt x="1" y="2"/>
                </a:lnTo>
                <a:lnTo>
                  <a:pt x="1" y="68"/>
                </a:lnTo>
                <a:lnTo>
                  <a:pt x="13" y="68"/>
                </a:lnTo>
                <a:cubicBezTo>
                  <a:pt x="20" y="68"/>
                  <a:pt x="23" y="72"/>
                  <a:pt x="28" y="76"/>
                </a:cubicBezTo>
                <a:cubicBezTo>
                  <a:pt x="31" y="80"/>
                  <a:pt x="33" y="83"/>
                  <a:pt x="40" y="83"/>
                </a:cubicBezTo>
                <a:cubicBezTo>
                  <a:pt x="46" y="83"/>
                  <a:pt x="49" y="80"/>
                  <a:pt x="52" y="76"/>
                </a:cubicBezTo>
                <a:cubicBezTo>
                  <a:pt x="55" y="72"/>
                  <a:pt x="59" y="68"/>
                  <a:pt x="66" y="68"/>
                </a:cubicBezTo>
                <a:cubicBezTo>
                  <a:pt x="72" y="68"/>
                  <a:pt x="76" y="72"/>
                  <a:pt x="79" y="76"/>
                </a:cubicBezTo>
                <a:cubicBezTo>
                  <a:pt x="83" y="80"/>
                  <a:pt x="85" y="83"/>
                  <a:pt x="91" y="83"/>
                </a:cubicBezTo>
                <a:cubicBezTo>
                  <a:pt x="96" y="83"/>
                  <a:pt x="101" y="80"/>
                  <a:pt x="104" y="76"/>
                </a:cubicBezTo>
                <a:cubicBezTo>
                  <a:pt x="108" y="72"/>
                  <a:pt x="110" y="68"/>
                  <a:pt x="117" y="68"/>
                </a:cubicBezTo>
                <a:cubicBezTo>
                  <a:pt x="124" y="68"/>
                  <a:pt x="127" y="72"/>
                  <a:pt x="130" y="76"/>
                </a:cubicBezTo>
                <a:cubicBezTo>
                  <a:pt x="133" y="80"/>
                  <a:pt x="137" y="84"/>
                  <a:pt x="143" y="84"/>
                </a:cubicBezTo>
                <a:cubicBezTo>
                  <a:pt x="149" y="84"/>
                  <a:pt x="152" y="80"/>
                  <a:pt x="155" y="76"/>
                </a:cubicBezTo>
                <a:cubicBezTo>
                  <a:pt x="158" y="72"/>
                  <a:pt x="162" y="68"/>
                  <a:pt x="168" y="68"/>
                </a:cubicBezTo>
                <a:cubicBezTo>
                  <a:pt x="162" y="68"/>
                  <a:pt x="159" y="73"/>
                  <a:pt x="157" y="77"/>
                </a:cubicBezTo>
                <a:cubicBezTo>
                  <a:pt x="153" y="81"/>
                  <a:pt x="149" y="85"/>
                  <a:pt x="143" y="8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9" name="Freeform 4125">
            <a:extLst>
              <a:ext uri="{FF2B5EF4-FFF2-40B4-BE49-F238E27FC236}">
                <a16:creationId xmlns:a16="http://schemas.microsoft.com/office/drawing/2014/main" id="{997F6FF1-97FE-A44D-AA76-1B654ADA8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3252788"/>
            <a:ext cx="65088" cy="14287"/>
          </a:xfrm>
          <a:custGeom>
            <a:avLst/>
            <a:gdLst>
              <a:gd name="T0" fmla="*/ 0 w 181"/>
              <a:gd name="T1" fmla="*/ 0 h 39"/>
              <a:gd name="T2" fmla="*/ 1939694 w 181"/>
              <a:gd name="T3" fmla="*/ 0 h 39"/>
              <a:gd name="T4" fmla="*/ 5043061 w 181"/>
              <a:gd name="T5" fmla="*/ 2013002 h 39"/>
              <a:gd name="T6" fmla="*/ 8146788 w 181"/>
              <a:gd name="T7" fmla="*/ 0 h 39"/>
              <a:gd name="T8" fmla="*/ 8793353 w 181"/>
              <a:gd name="T9" fmla="*/ 0 h 39"/>
              <a:gd name="T10" fmla="*/ 11638166 w 181"/>
              <a:gd name="T11" fmla="*/ 2013002 h 39"/>
              <a:gd name="T12" fmla="*/ 14741893 w 181"/>
              <a:gd name="T13" fmla="*/ 0 h 39"/>
              <a:gd name="T14" fmla="*/ 15388457 w 181"/>
              <a:gd name="T15" fmla="*/ 0 h 39"/>
              <a:gd name="T16" fmla="*/ 18362727 w 181"/>
              <a:gd name="T17" fmla="*/ 2013002 h 39"/>
              <a:gd name="T18" fmla="*/ 21336638 w 181"/>
              <a:gd name="T19" fmla="*/ 0 h 39"/>
              <a:gd name="T20" fmla="*/ 23276332 w 181"/>
              <a:gd name="T21" fmla="*/ 0 h 39"/>
              <a:gd name="T22" fmla="*/ 23276332 w 181"/>
              <a:gd name="T23" fmla="*/ 3220803 h 39"/>
              <a:gd name="T24" fmla="*/ 21595551 w 181"/>
              <a:gd name="T25" fmla="*/ 3220803 h 39"/>
              <a:gd name="T26" fmla="*/ 18362727 w 181"/>
              <a:gd name="T27" fmla="*/ 5099726 h 39"/>
              <a:gd name="T28" fmla="*/ 15000447 w 181"/>
              <a:gd name="T29" fmla="*/ 3220803 h 39"/>
              <a:gd name="T30" fmla="*/ 11638166 w 181"/>
              <a:gd name="T31" fmla="*/ 5099726 h 39"/>
              <a:gd name="T32" fmla="*/ 8405342 w 181"/>
              <a:gd name="T33" fmla="*/ 3220803 h 39"/>
              <a:gd name="T34" fmla="*/ 5043061 w 181"/>
              <a:gd name="T35" fmla="*/ 5099726 h 39"/>
              <a:gd name="T36" fmla="*/ 1551684 w 181"/>
              <a:gd name="T37" fmla="*/ 3220803 h 39"/>
              <a:gd name="T38" fmla="*/ 0 w 181"/>
              <a:gd name="T39" fmla="*/ 3220803 h 39"/>
              <a:gd name="T40" fmla="*/ 0 w 181"/>
              <a:gd name="T41" fmla="*/ 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81" h="39">
                <a:moveTo>
                  <a:pt x="0" y="0"/>
                </a:moveTo>
                <a:lnTo>
                  <a:pt x="15" y="0"/>
                </a:lnTo>
                <a:cubicBezTo>
                  <a:pt x="28" y="2"/>
                  <a:pt x="28" y="15"/>
                  <a:pt x="39" y="15"/>
                </a:cubicBezTo>
                <a:cubicBezTo>
                  <a:pt x="51" y="15"/>
                  <a:pt x="51" y="2"/>
                  <a:pt x="63" y="0"/>
                </a:cubicBezTo>
                <a:lnTo>
                  <a:pt x="68" y="0"/>
                </a:lnTo>
                <a:cubicBezTo>
                  <a:pt x="78" y="2"/>
                  <a:pt x="78" y="15"/>
                  <a:pt x="90" y="15"/>
                </a:cubicBezTo>
                <a:cubicBezTo>
                  <a:pt x="104" y="15"/>
                  <a:pt x="105" y="2"/>
                  <a:pt x="114" y="0"/>
                </a:cubicBezTo>
                <a:lnTo>
                  <a:pt x="119" y="0"/>
                </a:lnTo>
                <a:cubicBezTo>
                  <a:pt x="129" y="2"/>
                  <a:pt x="129" y="15"/>
                  <a:pt x="142" y="15"/>
                </a:cubicBezTo>
                <a:cubicBezTo>
                  <a:pt x="154" y="15"/>
                  <a:pt x="154" y="2"/>
                  <a:pt x="165" y="0"/>
                </a:cubicBezTo>
                <a:lnTo>
                  <a:pt x="180" y="0"/>
                </a:lnTo>
                <a:lnTo>
                  <a:pt x="180" y="24"/>
                </a:lnTo>
                <a:lnTo>
                  <a:pt x="167" y="24"/>
                </a:lnTo>
                <a:cubicBezTo>
                  <a:pt x="154" y="24"/>
                  <a:pt x="153" y="37"/>
                  <a:pt x="142" y="38"/>
                </a:cubicBezTo>
                <a:cubicBezTo>
                  <a:pt x="128" y="37"/>
                  <a:pt x="128" y="24"/>
                  <a:pt x="116" y="24"/>
                </a:cubicBezTo>
                <a:cubicBezTo>
                  <a:pt x="105" y="24"/>
                  <a:pt x="105" y="38"/>
                  <a:pt x="90" y="38"/>
                </a:cubicBezTo>
                <a:cubicBezTo>
                  <a:pt x="77" y="38"/>
                  <a:pt x="77" y="24"/>
                  <a:pt x="65" y="24"/>
                </a:cubicBezTo>
                <a:cubicBezTo>
                  <a:pt x="51" y="24"/>
                  <a:pt x="51" y="38"/>
                  <a:pt x="39" y="38"/>
                </a:cubicBezTo>
                <a:cubicBezTo>
                  <a:pt x="27" y="38"/>
                  <a:pt x="25" y="24"/>
                  <a:pt x="12" y="24"/>
                </a:cubicBez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325F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0" name="Freeform 4126">
            <a:extLst>
              <a:ext uri="{FF2B5EF4-FFF2-40B4-BE49-F238E27FC236}">
                <a16:creationId xmlns:a16="http://schemas.microsoft.com/office/drawing/2014/main" id="{C796B780-A8CD-0844-8A15-183E0E332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7663" y="3268663"/>
            <a:ext cx="61912" cy="14287"/>
          </a:xfrm>
          <a:custGeom>
            <a:avLst/>
            <a:gdLst>
              <a:gd name="T0" fmla="*/ 22155857 w 172"/>
              <a:gd name="T1" fmla="*/ 0 h 39"/>
              <a:gd name="T2" fmla="*/ 22155857 w 172"/>
              <a:gd name="T3" fmla="*/ 0 h 39"/>
              <a:gd name="T4" fmla="*/ 21119191 w 172"/>
              <a:gd name="T5" fmla="*/ 3220803 h 39"/>
              <a:gd name="T6" fmla="*/ 17880330 w 172"/>
              <a:gd name="T7" fmla="*/ 5099726 h 39"/>
              <a:gd name="T8" fmla="*/ 14511525 w 172"/>
              <a:gd name="T9" fmla="*/ 3220803 h 39"/>
              <a:gd name="T10" fmla="*/ 11142720 w 172"/>
              <a:gd name="T11" fmla="*/ 5099726 h 39"/>
              <a:gd name="T12" fmla="*/ 7903499 w 172"/>
              <a:gd name="T13" fmla="*/ 3220803 h 39"/>
              <a:gd name="T14" fmla="*/ 4534694 w 172"/>
              <a:gd name="T15" fmla="*/ 5099726 h 39"/>
              <a:gd name="T16" fmla="*/ 1036666 w 172"/>
              <a:gd name="T17" fmla="*/ 3220803 h 39"/>
              <a:gd name="T18" fmla="*/ 0 w 172"/>
              <a:gd name="T19" fmla="*/ 134078 h 39"/>
              <a:gd name="T20" fmla="*/ 0 w 172"/>
              <a:gd name="T21" fmla="*/ 134078 h 39"/>
              <a:gd name="T22" fmla="*/ 1036666 w 172"/>
              <a:gd name="T23" fmla="*/ 134078 h 39"/>
              <a:gd name="T24" fmla="*/ 4534694 w 172"/>
              <a:gd name="T25" fmla="*/ 2013002 h 39"/>
              <a:gd name="T26" fmla="*/ 7903499 w 172"/>
              <a:gd name="T27" fmla="*/ 134078 h 39"/>
              <a:gd name="T28" fmla="*/ 11142720 w 172"/>
              <a:gd name="T29" fmla="*/ 2013002 h 39"/>
              <a:gd name="T30" fmla="*/ 14511525 w 172"/>
              <a:gd name="T31" fmla="*/ 134078 h 39"/>
              <a:gd name="T32" fmla="*/ 17880330 w 172"/>
              <a:gd name="T33" fmla="*/ 2013002 h 39"/>
              <a:gd name="T34" fmla="*/ 21119191 w 172"/>
              <a:gd name="T35" fmla="*/ 134078 h 39"/>
              <a:gd name="T36" fmla="*/ 22155857 w 172"/>
              <a:gd name="T37" fmla="*/ 0 h 39"/>
              <a:gd name="T38" fmla="*/ 22155857 w 172"/>
              <a:gd name="T39" fmla="*/ 0 h 3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2" h="39">
                <a:moveTo>
                  <a:pt x="171" y="0"/>
                </a:moveTo>
                <a:lnTo>
                  <a:pt x="171" y="0"/>
                </a:lnTo>
                <a:lnTo>
                  <a:pt x="163" y="24"/>
                </a:lnTo>
                <a:cubicBezTo>
                  <a:pt x="150" y="24"/>
                  <a:pt x="149" y="37"/>
                  <a:pt x="138" y="38"/>
                </a:cubicBezTo>
                <a:cubicBezTo>
                  <a:pt x="124" y="37"/>
                  <a:pt x="125" y="24"/>
                  <a:pt x="112" y="24"/>
                </a:cubicBezTo>
                <a:cubicBezTo>
                  <a:pt x="101" y="24"/>
                  <a:pt x="101" y="38"/>
                  <a:pt x="86" y="38"/>
                </a:cubicBezTo>
                <a:cubicBezTo>
                  <a:pt x="73" y="38"/>
                  <a:pt x="73" y="24"/>
                  <a:pt x="61" y="24"/>
                </a:cubicBezTo>
                <a:cubicBezTo>
                  <a:pt x="47" y="24"/>
                  <a:pt x="47" y="38"/>
                  <a:pt x="35" y="38"/>
                </a:cubicBezTo>
                <a:cubicBezTo>
                  <a:pt x="23" y="38"/>
                  <a:pt x="21" y="24"/>
                  <a:pt x="8" y="24"/>
                </a:cubicBezTo>
                <a:lnTo>
                  <a:pt x="0" y="1"/>
                </a:lnTo>
                <a:lnTo>
                  <a:pt x="8" y="1"/>
                </a:lnTo>
                <a:cubicBezTo>
                  <a:pt x="23" y="1"/>
                  <a:pt x="23" y="15"/>
                  <a:pt x="35" y="15"/>
                </a:cubicBezTo>
                <a:cubicBezTo>
                  <a:pt x="47" y="15"/>
                  <a:pt x="47" y="1"/>
                  <a:pt x="61" y="1"/>
                </a:cubicBezTo>
                <a:cubicBezTo>
                  <a:pt x="73" y="1"/>
                  <a:pt x="73" y="15"/>
                  <a:pt x="86" y="15"/>
                </a:cubicBezTo>
                <a:cubicBezTo>
                  <a:pt x="101" y="15"/>
                  <a:pt x="101" y="1"/>
                  <a:pt x="112" y="1"/>
                </a:cubicBezTo>
                <a:cubicBezTo>
                  <a:pt x="125" y="1"/>
                  <a:pt x="125" y="15"/>
                  <a:pt x="138" y="15"/>
                </a:cubicBezTo>
                <a:cubicBezTo>
                  <a:pt x="150" y="15"/>
                  <a:pt x="150" y="1"/>
                  <a:pt x="163" y="1"/>
                </a:cubicBezTo>
                <a:lnTo>
                  <a:pt x="171" y="0"/>
                </a:lnTo>
              </a:path>
            </a:pathLst>
          </a:custGeom>
          <a:solidFill>
            <a:srgbClr val="325F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1" name="Freeform 4127">
            <a:extLst>
              <a:ext uri="{FF2B5EF4-FFF2-40B4-BE49-F238E27FC236}">
                <a16:creationId xmlns:a16="http://schemas.microsoft.com/office/drawing/2014/main" id="{6D718A09-C137-8C4E-8A2D-C4D46CF91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3538" y="3284538"/>
            <a:ext cx="30162" cy="14287"/>
          </a:xfrm>
          <a:custGeom>
            <a:avLst/>
            <a:gdLst>
              <a:gd name="T0" fmla="*/ 5288641 w 85"/>
              <a:gd name="T1" fmla="*/ 5099726 h 39"/>
              <a:gd name="T2" fmla="*/ 0 w 85"/>
              <a:gd name="T3" fmla="*/ 2147080 h 39"/>
              <a:gd name="T4" fmla="*/ 2140437 w 85"/>
              <a:gd name="T5" fmla="*/ 0 h 39"/>
              <a:gd name="T6" fmla="*/ 5288641 w 85"/>
              <a:gd name="T7" fmla="*/ 2147080 h 39"/>
              <a:gd name="T8" fmla="*/ 8562460 w 85"/>
              <a:gd name="T9" fmla="*/ 0 h 39"/>
              <a:gd name="T10" fmla="*/ 10576926 w 85"/>
              <a:gd name="T11" fmla="*/ 2147080 h 39"/>
              <a:gd name="T12" fmla="*/ 5288641 w 85"/>
              <a:gd name="T13" fmla="*/ 5099726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5" h="39">
                <a:moveTo>
                  <a:pt x="42" y="38"/>
                </a:moveTo>
                <a:cubicBezTo>
                  <a:pt x="29" y="38"/>
                  <a:pt x="0" y="16"/>
                  <a:pt x="0" y="16"/>
                </a:cubicBezTo>
                <a:cubicBezTo>
                  <a:pt x="0" y="16"/>
                  <a:pt x="3" y="0"/>
                  <a:pt x="17" y="0"/>
                </a:cubicBezTo>
                <a:cubicBezTo>
                  <a:pt x="29" y="0"/>
                  <a:pt x="29" y="16"/>
                  <a:pt x="42" y="16"/>
                </a:cubicBezTo>
                <a:cubicBezTo>
                  <a:pt x="57" y="16"/>
                  <a:pt x="57" y="0"/>
                  <a:pt x="68" y="0"/>
                </a:cubicBezTo>
                <a:cubicBezTo>
                  <a:pt x="80" y="0"/>
                  <a:pt x="84" y="16"/>
                  <a:pt x="84" y="16"/>
                </a:cubicBezTo>
                <a:cubicBezTo>
                  <a:pt x="84" y="16"/>
                  <a:pt x="57" y="38"/>
                  <a:pt x="42" y="38"/>
                </a:cubicBezTo>
              </a:path>
            </a:pathLst>
          </a:custGeom>
          <a:solidFill>
            <a:srgbClr val="325F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2" name="Freeform 4128">
            <a:extLst>
              <a:ext uri="{FF2B5EF4-FFF2-40B4-BE49-F238E27FC236}">
                <a16:creationId xmlns:a16="http://schemas.microsoft.com/office/drawing/2014/main" id="{39053E13-510B-D54A-9D70-C08123017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3236913"/>
            <a:ext cx="22225" cy="4762"/>
          </a:xfrm>
          <a:custGeom>
            <a:avLst/>
            <a:gdLst>
              <a:gd name="T0" fmla="*/ 1194685 w 61"/>
              <a:gd name="T1" fmla="*/ 403183 h 15"/>
              <a:gd name="T2" fmla="*/ 4247890 w 61"/>
              <a:gd name="T3" fmla="*/ 503820 h 15"/>
              <a:gd name="T4" fmla="*/ 6106410 w 61"/>
              <a:gd name="T5" fmla="*/ 100637 h 15"/>
              <a:gd name="T6" fmla="*/ 6106410 w 61"/>
              <a:gd name="T7" fmla="*/ 0 h 15"/>
              <a:gd name="T8" fmla="*/ 7699323 w 61"/>
              <a:gd name="T9" fmla="*/ 0 h 15"/>
              <a:gd name="T10" fmla="*/ 7831944 w 61"/>
              <a:gd name="T11" fmla="*/ 806365 h 15"/>
              <a:gd name="T12" fmla="*/ 7035488 w 61"/>
              <a:gd name="T13" fmla="*/ 1209548 h 15"/>
              <a:gd name="T14" fmla="*/ 7035488 w 61"/>
              <a:gd name="T15" fmla="*/ 806365 h 15"/>
              <a:gd name="T16" fmla="*/ 6637259 w 61"/>
              <a:gd name="T17" fmla="*/ 1209548 h 15"/>
              <a:gd name="T18" fmla="*/ 6372017 w 61"/>
              <a:gd name="T19" fmla="*/ 1007957 h 15"/>
              <a:gd name="T20" fmla="*/ 5973424 w 61"/>
              <a:gd name="T21" fmla="*/ 1209548 h 15"/>
              <a:gd name="T22" fmla="*/ 5840803 w 61"/>
              <a:gd name="T23" fmla="*/ 1007957 h 15"/>
              <a:gd name="T24" fmla="*/ 5442575 w 61"/>
              <a:gd name="T25" fmla="*/ 1310185 h 15"/>
              <a:gd name="T26" fmla="*/ 4778739 w 61"/>
              <a:gd name="T27" fmla="*/ 1007957 h 15"/>
              <a:gd name="T28" fmla="*/ 4380511 w 61"/>
              <a:gd name="T29" fmla="*/ 1411139 h 15"/>
              <a:gd name="T30" fmla="*/ 3849661 w 61"/>
              <a:gd name="T31" fmla="*/ 1108594 h 15"/>
              <a:gd name="T32" fmla="*/ 2787598 w 61"/>
              <a:gd name="T33" fmla="*/ 1411139 h 15"/>
              <a:gd name="T34" fmla="*/ 2654977 w 61"/>
              <a:gd name="T35" fmla="*/ 1007957 h 15"/>
              <a:gd name="T36" fmla="*/ 1460292 w 61"/>
              <a:gd name="T37" fmla="*/ 1007957 h 15"/>
              <a:gd name="T38" fmla="*/ 929078 w 61"/>
              <a:gd name="T39" fmla="*/ 1411139 h 15"/>
              <a:gd name="T40" fmla="*/ 663835 w 61"/>
              <a:gd name="T41" fmla="*/ 1108594 h 15"/>
              <a:gd name="T42" fmla="*/ 796457 w 61"/>
              <a:gd name="T43" fmla="*/ 806365 h 15"/>
              <a:gd name="T44" fmla="*/ 398228 w 61"/>
              <a:gd name="T45" fmla="*/ 705411 h 15"/>
              <a:gd name="T46" fmla="*/ 265607 w 61"/>
              <a:gd name="T47" fmla="*/ 403183 h 15"/>
              <a:gd name="T48" fmla="*/ 663835 w 61"/>
              <a:gd name="T49" fmla="*/ 403183 h 15"/>
              <a:gd name="T50" fmla="*/ 663835 w 61"/>
              <a:gd name="T51" fmla="*/ 0 h 15"/>
              <a:gd name="T52" fmla="*/ 1194685 w 61"/>
              <a:gd name="T53" fmla="*/ 0 h 15"/>
              <a:gd name="T54" fmla="*/ 1194685 w 61"/>
              <a:gd name="T55" fmla="*/ 403183 h 1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15">
                <a:moveTo>
                  <a:pt x="9" y="4"/>
                </a:moveTo>
                <a:cubicBezTo>
                  <a:pt x="11" y="4"/>
                  <a:pt x="23" y="6"/>
                  <a:pt x="32" y="5"/>
                </a:cubicBezTo>
                <a:cubicBezTo>
                  <a:pt x="42" y="5"/>
                  <a:pt x="46" y="1"/>
                  <a:pt x="46" y="1"/>
                </a:cubicBezTo>
                <a:lnTo>
                  <a:pt x="46" y="0"/>
                </a:lnTo>
                <a:lnTo>
                  <a:pt x="58" y="0"/>
                </a:lnTo>
                <a:cubicBezTo>
                  <a:pt x="58" y="0"/>
                  <a:pt x="60" y="7"/>
                  <a:pt x="59" y="8"/>
                </a:cubicBezTo>
                <a:cubicBezTo>
                  <a:pt x="57" y="10"/>
                  <a:pt x="54" y="12"/>
                  <a:pt x="53" y="12"/>
                </a:cubicBezTo>
                <a:lnTo>
                  <a:pt x="53" y="8"/>
                </a:lnTo>
                <a:cubicBezTo>
                  <a:pt x="51" y="10"/>
                  <a:pt x="50" y="12"/>
                  <a:pt x="50" y="12"/>
                </a:cubicBezTo>
                <a:lnTo>
                  <a:pt x="48" y="10"/>
                </a:lnTo>
                <a:cubicBezTo>
                  <a:pt x="47" y="10"/>
                  <a:pt x="45" y="12"/>
                  <a:pt x="45" y="12"/>
                </a:cubicBezTo>
                <a:cubicBezTo>
                  <a:pt x="45" y="12"/>
                  <a:pt x="45" y="10"/>
                  <a:pt x="44" y="10"/>
                </a:cubicBezTo>
                <a:lnTo>
                  <a:pt x="41" y="13"/>
                </a:lnTo>
                <a:lnTo>
                  <a:pt x="36" y="10"/>
                </a:lnTo>
                <a:cubicBezTo>
                  <a:pt x="36" y="10"/>
                  <a:pt x="34" y="14"/>
                  <a:pt x="33" y="14"/>
                </a:cubicBezTo>
                <a:lnTo>
                  <a:pt x="29" y="11"/>
                </a:lnTo>
                <a:lnTo>
                  <a:pt x="21" y="14"/>
                </a:lnTo>
                <a:lnTo>
                  <a:pt x="20" y="10"/>
                </a:lnTo>
                <a:cubicBezTo>
                  <a:pt x="18" y="10"/>
                  <a:pt x="11" y="10"/>
                  <a:pt x="11" y="10"/>
                </a:cubicBezTo>
                <a:cubicBezTo>
                  <a:pt x="11" y="10"/>
                  <a:pt x="9" y="14"/>
                  <a:pt x="7" y="14"/>
                </a:cubicBezTo>
                <a:cubicBezTo>
                  <a:pt x="7" y="14"/>
                  <a:pt x="3" y="11"/>
                  <a:pt x="5" y="11"/>
                </a:cubicBezTo>
                <a:cubicBezTo>
                  <a:pt x="5" y="11"/>
                  <a:pt x="7" y="10"/>
                  <a:pt x="6" y="8"/>
                </a:cubicBezTo>
                <a:cubicBezTo>
                  <a:pt x="6" y="7"/>
                  <a:pt x="3" y="8"/>
                  <a:pt x="3" y="7"/>
                </a:cubicBezTo>
                <a:cubicBezTo>
                  <a:pt x="3" y="7"/>
                  <a:pt x="0" y="4"/>
                  <a:pt x="2" y="4"/>
                </a:cubicBezTo>
                <a:cubicBezTo>
                  <a:pt x="3" y="4"/>
                  <a:pt x="5" y="4"/>
                  <a:pt x="5" y="4"/>
                </a:cubicBezTo>
                <a:lnTo>
                  <a:pt x="5" y="0"/>
                </a:lnTo>
                <a:lnTo>
                  <a:pt x="9" y="0"/>
                </a:lnTo>
                <a:lnTo>
                  <a:pt x="9" y="4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Freeform 4129">
            <a:extLst>
              <a:ext uri="{FF2B5EF4-FFF2-40B4-BE49-F238E27FC236}">
                <a16:creationId xmlns:a16="http://schemas.microsoft.com/office/drawing/2014/main" id="{9A071CD1-6BB7-3747-B6CA-1C76C0CE8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3236913"/>
            <a:ext cx="22225" cy="6350"/>
          </a:xfrm>
          <a:custGeom>
            <a:avLst/>
            <a:gdLst>
              <a:gd name="T0" fmla="*/ 2787598 w 61"/>
              <a:gd name="T1" fmla="*/ 1866900 h 18"/>
              <a:gd name="T2" fmla="*/ 2920584 w 61"/>
              <a:gd name="T3" fmla="*/ 1866900 h 18"/>
              <a:gd name="T4" fmla="*/ 4380511 w 61"/>
              <a:gd name="T5" fmla="*/ 1866900 h 18"/>
              <a:gd name="T6" fmla="*/ 4380511 w 61"/>
              <a:gd name="T7" fmla="*/ 1866900 h 18"/>
              <a:gd name="T8" fmla="*/ 2787598 w 61"/>
              <a:gd name="T9" fmla="*/ 2115608 h 18"/>
              <a:gd name="T10" fmla="*/ 1327306 w 61"/>
              <a:gd name="T11" fmla="*/ 1369131 h 18"/>
              <a:gd name="T12" fmla="*/ 929078 w 61"/>
              <a:gd name="T13" fmla="*/ 1866900 h 18"/>
              <a:gd name="T14" fmla="*/ 530850 w 61"/>
              <a:gd name="T15" fmla="*/ 1493308 h 18"/>
              <a:gd name="T16" fmla="*/ 796457 w 61"/>
              <a:gd name="T17" fmla="*/ 1493308 h 18"/>
              <a:gd name="T18" fmla="*/ 265607 w 61"/>
              <a:gd name="T19" fmla="*/ 995539 h 18"/>
              <a:gd name="T20" fmla="*/ 663835 w 61"/>
              <a:gd name="T21" fmla="*/ 622300 h 18"/>
              <a:gd name="T22" fmla="*/ 663835 w 61"/>
              <a:gd name="T23" fmla="*/ 124531 h 18"/>
              <a:gd name="T24" fmla="*/ 265607 w 61"/>
              <a:gd name="T25" fmla="*/ 622300 h 18"/>
              <a:gd name="T26" fmla="*/ 398228 w 61"/>
              <a:gd name="T27" fmla="*/ 995539 h 18"/>
              <a:gd name="T28" fmla="*/ 796457 w 61"/>
              <a:gd name="T29" fmla="*/ 1244600 h 18"/>
              <a:gd name="T30" fmla="*/ 1194685 w 61"/>
              <a:gd name="T31" fmla="*/ 124531 h 18"/>
              <a:gd name="T32" fmla="*/ 1592913 w 61"/>
              <a:gd name="T33" fmla="*/ 622300 h 18"/>
              <a:gd name="T34" fmla="*/ 1592913 w 61"/>
              <a:gd name="T35" fmla="*/ 746831 h 18"/>
              <a:gd name="T36" fmla="*/ 1062064 w 61"/>
              <a:gd name="T37" fmla="*/ 124531 h 18"/>
              <a:gd name="T38" fmla="*/ 5973424 w 61"/>
              <a:gd name="T39" fmla="*/ 249061 h 18"/>
              <a:gd name="T40" fmla="*/ 7699323 w 61"/>
              <a:gd name="T41" fmla="*/ 0 h 18"/>
              <a:gd name="T42" fmla="*/ 7433716 w 61"/>
              <a:gd name="T43" fmla="*/ 1369131 h 18"/>
              <a:gd name="T44" fmla="*/ 7433716 w 61"/>
              <a:gd name="T45" fmla="*/ 1369131 h 18"/>
              <a:gd name="T46" fmla="*/ 7699323 w 61"/>
              <a:gd name="T47" fmla="*/ 124531 h 18"/>
              <a:gd name="T48" fmla="*/ 4380511 w 61"/>
              <a:gd name="T49" fmla="*/ 746831 h 18"/>
              <a:gd name="T50" fmla="*/ 7035488 w 61"/>
              <a:gd name="T51" fmla="*/ 1244600 h 18"/>
              <a:gd name="T52" fmla="*/ 7035488 w 61"/>
              <a:gd name="T53" fmla="*/ 1244600 h 18"/>
              <a:gd name="T54" fmla="*/ 6637259 w 61"/>
              <a:gd name="T55" fmla="*/ 1617839 h 18"/>
              <a:gd name="T56" fmla="*/ 5840803 w 61"/>
              <a:gd name="T57" fmla="*/ 1369131 h 18"/>
              <a:gd name="T58" fmla="*/ 6372017 w 61"/>
              <a:gd name="T59" fmla="*/ 1369131 h 18"/>
              <a:gd name="T60" fmla="*/ 6902866 w 61"/>
              <a:gd name="T61" fmla="*/ 1120069 h 18"/>
              <a:gd name="T62" fmla="*/ 6637259 w 61"/>
              <a:gd name="T63" fmla="*/ 1617839 h 18"/>
              <a:gd name="T64" fmla="*/ 4778739 w 61"/>
              <a:gd name="T65" fmla="*/ 1369131 h 18"/>
              <a:gd name="T66" fmla="*/ 5840803 w 61"/>
              <a:gd name="T67" fmla="*/ 1369131 h 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" h="18">
                <a:moveTo>
                  <a:pt x="21" y="17"/>
                </a:moveTo>
                <a:lnTo>
                  <a:pt x="21" y="15"/>
                </a:lnTo>
                <a:cubicBezTo>
                  <a:pt x="21" y="13"/>
                  <a:pt x="20" y="11"/>
                  <a:pt x="20" y="11"/>
                </a:cubicBezTo>
                <a:cubicBezTo>
                  <a:pt x="21" y="11"/>
                  <a:pt x="22" y="13"/>
                  <a:pt x="22" y="15"/>
                </a:cubicBezTo>
                <a:lnTo>
                  <a:pt x="28" y="11"/>
                </a:lnTo>
                <a:cubicBezTo>
                  <a:pt x="30" y="13"/>
                  <a:pt x="33" y="15"/>
                  <a:pt x="33" y="15"/>
                </a:cubicBezTo>
                <a:cubicBezTo>
                  <a:pt x="33" y="14"/>
                  <a:pt x="35" y="13"/>
                  <a:pt x="36" y="11"/>
                </a:cubicBezTo>
                <a:cubicBezTo>
                  <a:pt x="35" y="13"/>
                  <a:pt x="34" y="15"/>
                  <a:pt x="33" y="15"/>
                </a:cubicBezTo>
                <a:lnTo>
                  <a:pt x="28" y="12"/>
                </a:lnTo>
                <a:lnTo>
                  <a:pt x="21" y="17"/>
                </a:lnTo>
                <a:close/>
                <a:moveTo>
                  <a:pt x="7" y="15"/>
                </a:moveTo>
                <a:cubicBezTo>
                  <a:pt x="8" y="15"/>
                  <a:pt x="9" y="13"/>
                  <a:pt x="10" y="11"/>
                </a:cubicBezTo>
                <a:lnTo>
                  <a:pt x="12" y="11"/>
                </a:lnTo>
                <a:cubicBezTo>
                  <a:pt x="9" y="13"/>
                  <a:pt x="9" y="15"/>
                  <a:pt x="7" y="15"/>
                </a:cubicBezTo>
                <a:close/>
                <a:moveTo>
                  <a:pt x="7" y="15"/>
                </a:moveTo>
                <a:lnTo>
                  <a:pt x="4" y="12"/>
                </a:lnTo>
                <a:cubicBezTo>
                  <a:pt x="5" y="11"/>
                  <a:pt x="6" y="11"/>
                  <a:pt x="6" y="11"/>
                </a:cubicBezTo>
                <a:lnTo>
                  <a:pt x="6" y="12"/>
                </a:lnTo>
                <a:lnTo>
                  <a:pt x="7" y="15"/>
                </a:lnTo>
                <a:close/>
                <a:moveTo>
                  <a:pt x="2" y="8"/>
                </a:moveTo>
                <a:cubicBezTo>
                  <a:pt x="1" y="6"/>
                  <a:pt x="0" y="5"/>
                  <a:pt x="1" y="5"/>
                </a:cubicBezTo>
                <a:cubicBezTo>
                  <a:pt x="3" y="4"/>
                  <a:pt x="4" y="5"/>
                  <a:pt x="5" y="5"/>
                </a:cubicBezTo>
                <a:lnTo>
                  <a:pt x="4" y="1"/>
                </a:lnTo>
                <a:lnTo>
                  <a:pt x="5" y="1"/>
                </a:lnTo>
                <a:lnTo>
                  <a:pt x="5" y="5"/>
                </a:lnTo>
                <a:lnTo>
                  <a:pt x="2" y="5"/>
                </a:lnTo>
                <a:lnTo>
                  <a:pt x="3" y="7"/>
                </a:lnTo>
                <a:lnTo>
                  <a:pt x="3" y="8"/>
                </a:lnTo>
                <a:cubicBezTo>
                  <a:pt x="5" y="8"/>
                  <a:pt x="6" y="8"/>
                  <a:pt x="6" y="9"/>
                </a:cubicBezTo>
                <a:lnTo>
                  <a:pt x="6" y="10"/>
                </a:lnTo>
                <a:cubicBezTo>
                  <a:pt x="5" y="8"/>
                  <a:pt x="2" y="11"/>
                  <a:pt x="2" y="8"/>
                </a:cubicBezTo>
                <a:close/>
                <a:moveTo>
                  <a:pt x="9" y="1"/>
                </a:moveTo>
                <a:lnTo>
                  <a:pt x="9" y="5"/>
                </a:lnTo>
                <a:lnTo>
                  <a:pt x="12" y="5"/>
                </a:lnTo>
                <a:cubicBezTo>
                  <a:pt x="16" y="6"/>
                  <a:pt x="25" y="6"/>
                  <a:pt x="32" y="6"/>
                </a:cubicBezTo>
                <a:cubicBezTo>
                  <a:pt x="25" y="7"/>
                  <a:pt x="16" y="6"/>
                  <a:pt x="12" y="6"/>
                </a:cubicBezTo>
                <a:lnTo>
                  <a:pt x="9" y="6"/>
                </a:lnTo>
                <a:lnTo>
                  <a:pt x="8" y="1"/>
                </a:lnTo>
                <a:lnTo>
                  <a:pt x="9" y="1"/>
                </a:lnTo>
                <a:close/>
                <a:moveTo>
                  <a:pt x="45" y="2"/>
                </a:moveTo>
                <a:lnTo>
                  <a:pt x="45" y="1"/>
                </a:lnTo>
                <a:lnTo>
                  <a:pt x="58" y="0"/>
                </a:lnTo>
                <a:cubicBezTo>
                  <a:pt x="59" y="2"/>
                  <a:pt x="60" y="9"/>
                  <a:pt x="59" y="10"/>
                </a:cubicBezTo>
                <a:cubicBezTo>
                  <a:pt x="58" y="11"/>
                  <a:pt x="57" y="11"/>
                  <a:pt x="56" y="11"/>
                </a:cubicBezTo>
                <a:cubicBezTo>
                  <a:pt x="53" y="14"/>
                  <a:pt x="53" y="13"/>
                  <a:pt x="53" y="11"/>
                </a:cubicBezTo>
                <a:cubicBezTo>
                  <a:pt x="54" y="12"/>
                  <a:pt x="55" y="11"/>
                  <a:pt x="56" y="11"/>
                </a:cubicBezTo>
                <a:cubicBezTo>
                  <a:pt x="57" y="11"/>
                  <a:pt x="58" y="9"/>
                  <a:pt x="58" y="9"/>
                </a:cubicBezTo>
                <a:cubicBezTo>
                  <a:pt x="60" y="9"/>
                  <a:pt x="59" y="4"/>
                  <a:pt x="58" y="1"/>
                </a:cubicBezTo>
                <a:lnTo>
                  <a:pt x="47" y="1"/>
                </a:lnTo>
                <a:cubicBezTo>
                  <a:pt x="47" y="3"/>
                  <a:pt x="42" y="6"/>
                  <a:pt x="33" y="6"/>
                </a:cubicBezTo>
                <a:cubicBezTo>
                  <a:pt x="42" y="5"/>
                  <a:pt x="45" y="2"/>
                  <a:pt x="45" y="2"/>
                </a:cubicBezTo>
                <a:close/>
                <a:moveTo>
                  <a:pt x="53" y="10"/>
                </a:moveTo>
                <a:lnTo>
                  <a:pt x="53" y="11"/>
                </a:lnTo>
                <a:cubicBezTo>
                  <a:pt x="53" y="11"/>
                  <a:pt x="53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close/>
                <a:moveTo>
                  <a:pt x="50" y="13"/>
                </a:moveTo>
                <a:cubicBezTo>
                  <a:pt x="48" y="11"/>
                  <a:pt x="47" y="11"/>
                  <a:pt x="45" y="13"/>
                </a:cubicBezTo>
                <a:lnTo>
                  <a:pt x="44" y="11"/>
                </a:lnTo>
                <a:cubicBezTo>
                  <a:pt x="45" y="11"/>
                  <a:pt x="45" y="11"/>
                  <a:pt x="46" y="12"/>
                </a:cubicBezTo>
                <a:cubicBezTo>
                  <a:pt x="46" y="11"/>
                  <a:pt x="47" y="11"/>
                  <a:pt x="48" y="11"/>
                </a:cubicBezTo>
                <a:cubicBezTo>
                  <a:pt x="48" y="11"/>
                  <a:pt x="50" y="11"/>
                  <a:pt x="50" y="12"/>
                </a:cubicBezTo>
                <a:cubicBezTo>
                  <a:pt x="50" y="11"/>
                  <a:pt x="51" y="11"/>
                  <a:pt x="52" y="9"/>
                </a:cubicBezTo>
                <a:cubicBezTo>
                  <a:pt x="53" y="8"/>
                  <a:pt x="53" y="9"/>
                  <a:pt x="53" y="10"/>
                </a:cubicBezTo>
                <a:cubicBezTo>
                  <a:pt x="51" y="11"/>
                  <a:pt x="50" y="13"/>
                  <a:pt x="50" y="13"/>
                </a:cubicBezTo>
                <a:close/>
                <a:moveTo>
                  <a:pt x="41" y="15"/>
                </a:moveTo>
                <a:lnTo>
                  <a:pt x="36" y="11"/>
                </a:lnTo>
                <a:lnTo>
                  <a:pt x="41" y="14"/>
                </a:lnTo>
                <a:lnTo>
                  <a:pt x="44" y="11"/>
                </a:lnTo>
                <a:cubicBezTo>
                  <a:pt x="44" y="11"/>
                  <a:pt x="42" y="13"/>
                  <a:pt x="4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Freeform 4130">
            <a:extLst>
              <a:ext uri="{FF2B5EF4-FFF2-40B4-BE49-F238E27FC236}">
                <a16:creationId xmlns:a16="http://schemas.microsoft.com/office/drawing/2014/main" id="{2185CAF3-73C3-B345-9075-9FF20855F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224213"/>
            <a:ext cx="14288" cy="15875"/>
          </a:xfrm>
          <a:custGeom>
            <a:avLst/>
            <a:gdLst>
              <a:gd name="T0" fmla="*/ 1020878 w 40"/>
              <a:gd name="T1" fmla="*/ 0 h 42"/>
              <a:gd name="T2" fmla="*/ 1530959 w 40"/>
              <a:gd name="T3" fmla="*/ 142875 h 42"/>
              <a:gd name="T4" fmla="*/ 1530959 w 40"/>
              <a:gd name="T5" fmla="*/ 1143000 h 42"/>
              <a:gd name="T6" fmla="*/ 1786357 w 40"/>
              <a:gd name="T7" fmla="*/ 428625 h 42"/>
              <a:gd name="T8" fmla="*/ 2551837 w 40"/>
              <a:gd name="T9" fmla="*/ 571500 h 42"/>
              <a:gd name="T10" fmla="*/ 1786357 w 40"/>
              <a:gd name="T11" fmla="*/ 2143125 h 42"/>
              <a:gd name="T12" fmla="*/ 3444837 w 40"/>
              <a:gd name="T13" fmla="*/ 4142997 h 42"/>
              <a:gd name="T14" fmla="*/ 4720755 w 40"/>
              <a:gd name="T15" fmla="*/ 4142997 h 42"/>
              <a:gd name="T16" fmla="*/ 4976153 w 40"/>
              <a:gd name="T17" fmla="*/ 4428747 h 42"/>
              <a:gd name="T18" fmla="*/ 4976153 w 40"/>
              <a:gd name="T19" fmla="*/ 5571747 h 42"/>
              <a:gd name="T20" fmla="*/ 3572714 w 40"/>
              <a:gd name="T21" fmla="*/ 5714622 h 42"/>
              <a:gd name="T22" fmla="*/ 3572714 w 40"/>
              <a:gd name="T23" fmla="*/ 5143122 h 42"/>
              <a:gd name="T24" fmla="*/ 2424316 w 40"/>
              <a:gd name="T25" fmla="*/ 5285997 h 42"/>
              <a:gd name="T26" fmla="*/ 2551837 w 40"/>
              <a:gd name="T27" fmla="*/ 5143122 h 42"/>
              <a:gd name="T28" fmla="*/ 1658837 w 40"/>
              <a:gd name="T29" fmla="*/ 4857372 h 42"/>
              <a:gd name="T30" fmla="*/ 1913878 w 40"/>
              <a:gd name="T31" fmla="*/ 4571622 h 42"/>
              <a:gd name="T32" fmla="*/ 637959 w 40"/>
              <a:gd name="T33" fmla="*/ 3857247 h 42"/>
              <a:gd name="T34" fmla="*/ 1275918 w 40"/>
              <a:gd name="T35" fmla="*/ 3428622 h 42"/>
              <a:gd name="T36" fmla="*/ 127520 w 40"/>
              <a:gd name="T37" fmla="*/ 2714625 h 42"/>
              <a:gd name="T38" fmla="*/ 893000 w 40"/>
              <a:gd name="T39" fmla="*/ 2714625 h 42"/>
              <a:gd name="T40" fmla="*/ 127520 w 40"/>
              <a:gd name="T41" fmla="*/ 2000250 h 42"/>
              <a:gd name="T42" fmla="*/ 510439 w 40"/>
              <a:gd name="T43" fmla="*/ 2143125 h 42"/>
              <a:gd name="T44" fmla="*/ 127520 w 40"/>
              <a:gd name="T45" fmla="*/ 1428750 h 42"/>
              <a:gd name="T46" fmla="*/ 510439 w 40"/>
              <a:gd name="T47" fmla="*/ 1428750 h 42"/>
              <a:gd name="T48" fmla="*/ 127520 w 40"/>
              <a:gd name="T49" fmla="*/ 857250 h 42"/>
              <a:gd name="T50" fmla="*/ 637959 w 40"/>
              <a:gd name="T51" fmla="*/ 571500 h 42"/>
              <a:gd name="T52" fmla="*/ 893000 w 40"/>
              <a:gd name="T53" fmla="*/ 1285875 h 42"/>
              <a:gd name="T54" fmla="*/ 893000 w 40"/>
              <a:gd name="T55" fmla="*/ 0 h 42"/>
              <a:gd name="T56" fmla="*/ 1020878 w 40"/>
              <a:gd name="T57" fmla="*/ 0 h 4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0" h="42">
                <a:moveTo>
                  <a:pt x="8" y="0"/>
                </a:moveTo>
                <a:lnTo>
                  <a:pt x="12" y="1"/>
                </a:lnTo>
                <a:lnTo>
                  <a:pt x="12" y="8"/>
                </a:lnTo>
                <a:lnTo>
                  <a:pt x="14" y="3"/>
                </a:lnTo>
                <a:lnTo>
                  <a:pt x="20" y="4"/>
                </a:lnTo>
                <a:cubicBezTo>
                  <a:pt x="19" y="4"/>
                  <a:pt x="14" y="10"/>
                  <a:pt x="14" y="15"/>
                </a:cubicBezTo>
                <a:cubicBezTo>
                  <a:pt x="15" y="21"/>
                  <a:pt x="27" y="29"/>
                  <a:pt x="27" y="29"/>
                </a:cubicBezTo>
                <a:cubicBezTo>
                  <a:pt x="27" y="29"/>
                  <a:pt x="34" y="27"/>
                  <a:pt x="37" y="29"/>
                </a:cubicBezTo>
                <a:cubicBezTo>
                  <a:pt x="38" y="29"/>
                  <a:pt x="39" y="30"/>
                  <a:pt x="39" y="31"/>
                </a:cubicBezTo>
                <a:lnTo>
                  <a:pt x="39" y="39"/>
                </a:lnTo>
                <a:cubicBezTo>
                  <a:pt x="36" y="39"/>
                  <a:pt x="28" y="41"/>
                  <a:pt x="28" y="40"/>
                </a:cubicBezTo>
                <a:lnTo>
                  <a:pt x="28" y="36"/>
                </a:lnTo>
                <a:cubicBezTo>
                  <a:pt x="27" y="36"/>
                  <a:pt x="19" y="37"/>
                  <a:pt x="19" y="37"/>
                </a:cubicBezTo>
                <a:lnTo>
                  <a:pt x="20" y="36"/>
                </a:lnTo>
                <a:lnTo>
                  <a:pt x="13" y="34"/>
                </a:lnTo>
                <a:lnTo>
                  <a:pt x="15" y="32"/>
                </a:lnTo>
                <a:lnTo>
                  <a:pt x="5" y="27"/>
                </a:lnTo>
                <a:lnTo>
                  <a:pt x="10" y="24"/>
                </a:lnTo>
                <a:lnTo>
                  <a:pt x="1" y="19"/>
                </a:lnTo>
                <a:lnTo>
                  <a:pt x="7" y="19"/>
                </a:lnTo>
                <a:cubicBezTo>
                  <a:pt x="7" y="19"/>
                  <a:pt x="0" y="14"/>
                  <a:pt x="1" y="14"/>
                </a:cubicBezTo>
                <a:lnTo>
                  <a:pt x="4" y="15"/>
                </a:lnTo>
                <a:lnTo>
                  <a:pt x="1" y="10"/>
                </a:lnTo>
                <a:lnTo>
                  <a:pt x="4" y="10"/>
                </a:lnTo>
                <a:lnTo>
                  <a:pt x="1" y="6"/>
                </a:lnTo>
                <a:lnTo>
                  <a:pt x="5" y="4"/>
                </a:lnTo>
                <a:lnTo>
                  <a:pt x="7" y="9"/>
                </a:lnTo>
                <a:lnTo>
                  <a:pt x="7" y="0"/>
                </a:lnTo>
                <a:lnTo>
                  <a:pt x="8" y="0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Freeform 4131">
            <a:extLst>
              <a:ext uri="{FF2B5EF4-FFF2-40B4-BE49-F238E27FC236}">
                <a16:creationId xmlns:a16="http://schemas.microsoft.com/office/drawing/2014/main" id="{BADC2938-4C35-BF46-AF69-E318E5E42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224213"/>
            <a:ext cx="14288" cy="14287"/>
          </a:xfrm>
          <a:custGeom>
            <a:avLst/>
            <a:gdLst>
              <a:gd name="T0" fmla="*/ 4493402 w 41"/>
              <a:gd name="T1" fmla="*/ 4735618 h 41"/>
              <a:gd name="T2" fmla="*/ 4493402 w 41"/>
              <a:gd name="T3" fmla="*/ 4857232 h 41"/>
              <a:gd name="T4" fmla="*/ 2307338 w 41"/>
              <a:gd name="T5" fmla="*/ 4614353 h 41"/>
              <a:gd name="T6" fmla="*/ 1578650 w 41"/>
              <a:gd name="T7" fmla="*/ 4128595 h 41"/>
              <a:gd name="T8" fmla="*/ 485792 w 41"/>
              <a:gd name="T9" fmla="*/ 3278692 h 41"/>
              <a:gd name="T10" fmla="*/ 607066 w 41"/>
              <a:gd name="T11" fmla="*/ 3278692 h 41"/>
              <a:gd name="T12" fmla="*/ 1700272 w 41"/>
              <a:gd name="T13" fmla="*/ 4128595 h 41"/>
              <a:gd name="T14" fmla="*/ 2428960 w 41"/>
              <a:gd name="T15" fmla="*/ 4371474 h 41"/>
              <a:gd name="T16" fmla="*/ 3278922 w 41"/>
              <a:gd name="T17" fmla="*/ 4371474 h 41"/>
              <a:gd name="T18" fmla="*/ 2307338 w 41"/>
              <a:gd name="T19" fmla="*/ 4614353 h 41"/>
              <a:gd name="T20" fmla="*/ 485792 w 41"/>
              <a:gd name="T21" fmla="*/ 2185563 h 41"/>
              <a:gd name="T22" fmla="*/ 0 w 41"/>
              <a:gd name="T23" fmla="*/ 1821418 h 41"/>
              <a:gd name="T24" fmla="*/ 121274 w 41"/>
              <a:gd name="T25" fmla="*/ 1821418 h 41"/>
              <a:gd name="T26" fmla="*/ 0 w 41"/>
              <a:gd name="T27" fmla="*/ 1821418 h 41"/>
              <a:gd name="T28" fmla="*/ 485792 w 41"/>
              <a:gd name="T29" fmla="*/ 1821418 h 41"/>
              <a:gd name="T30" fmla="*/ 242896 w 41"/>
              <a:gd name="T31" fmla="*/ 1335660 h 41"/>
              <a:gd name="T32" fmla="*/ 485792 w 41"/>
              <a:gd name="T33" fmla="*/ 1214395 h 41"/>
              <a:gd name="T34" fmla="*/ 607066 w 41"/>
              <a:gd name="T35" fmla="*/ 485758 h 41"/>
              <a:gd name="T36" fmla="*/ 971584 w 41"/>
              <a:gd name="T37" fmla="*/ 1092781 h 41"/>
              <a:gd name="T38" fmla="*/ 242896 w 41"/>
              <a:gd name="T39" fmla="*/ 728637 h 41"/>
              <a:gd name="T40" fmla="*/ 242896 w 41"/>
              <a:gd name="T41" fmla="*/ 1335660 h 41"/>
              <a:gd name="T42" fmla="*/ 1578650 w 41"/>
              <a:gd name="T43" fmla="*/ 0 h 41"/>
              <a:gd name="T44" fmla="*/ 1457376 w 41"/>
              <a:gd name="T45" fmla="*/ 121265 h 41"/>
              <a:gd name="T46" fmla="*/ 1578650 w 41"/>
              <a:gd name="T47" fmla="*/ 0 h 41"/>
              <a:gd name="T48" fmla="*/ 2064442 w 41"/>
              <a:gd name="T49" fmla="*/ 364144 h 41"/>
              <a:gd name="T50" fmla="*/ 1821546 w 41"/>
              <a:gd name="T51" fmla="*/ 1821418 h 41"/>
              <a:gd name="T52" fmla="*/ 4493402 w 41"/>
              <a:gd name="T53" fmla="*/ 3521223 h 41"/>
              <a:gd name="T54" fmla="*/ 1700272 w 41"/>
              <a:gd name="T55" fmla="*/ 1821418 h 41"/>
              <a:gd name="T56" fmla="*/ 2064442 w 41"/>
              <a:gd name="T57" fmla="*/ 485758 h 41"/>
              <a:gd name="T58" fmla="*/ 1578650 w 41"/>
              <a:gd name="T59" fmla="*/ 971516 h 41"/>
              <a:gd name="T60" fmla="*/ 4736298 w 41"/>
              <a:gd name="T61" fmla="*/ 4735618 h 41"/>
              <a:gd name="T62" fmla="*/ 4736298 w 41"/>
              <a:gd name="T63" fmla="*/ 4735618 h 4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" h="41">
                <a:moveTo>
                  <a:pt x="29" y="40"/>
                </a:moveTo>
                <a:cubicBezTo>
                  <a:pt x="31" y="40"/>
                  <a:pt x="34" y="39"/>
                  <a:pt x="37" y="39"/>
                </a:cubicBezTo>
                <a:lnTo>
                  <a:pt x="39" y="39"/>
                </a:lnTo>
                <a:cubicBezTo>
                  <a:pt x="39" y="40"/>
                  <a:pt x="37" y="40"/>
                  <a:pt x="37" y="40"/>
                </a:cubicBezTo>
                <a:lnTo>
                  <a:pt x="29" y="40"/>
                </a:lnTo>
                <a:close/>
                <a:moveTo>
                  <a:pt x="19" y="38"/>
                </a:moveTo>
                <a:lnTo>
                  <a:pt x="20" y="36"/>
                </a:lnTo>
                <a:lnTo>
                  <a:pt x="13" y="34"/>
                </a:lnTo>
                <a:lnTo>
                  <a:pt x="15" y="31"/>
                </a:lnTo>
                <a:lnTo>
                  <a:pt x="4" y="27"/>
                </a:lnTo>
                <a:cubicBezTo>
                  <a:pt x="4" y="27"/>
                  <a:pt x="7" y="25"/>
                  <a:pt x="10" y="24"/>
                </a:cubicBezTo>
                <a:cubicBezTo>
                  <a:pt x="10" y="25"/>
                  <a:pt x="6" y="27"/>
                  <a:pt x="5" y="27"/>
                </a:cubicBezTo>
                <a:cubicBezTo>
                  <a:pt x="7" y="27"/>
                  <a:pt x="13" y="30"/>
                  <a:pt x="15" y="31"/>
                </a:cubicBezTo>
                <a:lnTo>
                  <a:pt x="14" y="34"/>
                </a:lnTo>
                <a:lnTo>
                  <a:pt x="20" y="35"/>
                </a:lnTo>
                <a:lnTo>
                  <a:pt x="20" y="36"/>
                </a:lnTo>
                <a:lnTo>
                  <a:pt x="20" y="37"/>
                </a:lnTo>
                <a:lnTo>
                  <a:pt x="27" y="36"/>
                </a:lnTo>
                <a:cubicBezTo>
                  <a:pt x="27" y="36"/>
                  <a:pt x="27" y="37"/>
                  <a:pt x="28" y="37"/>
                </a:cubicBezTo>
                <a:cubicBezTo>
                  <a:pt x="25" y="37"/>
                  <a:pt x="19" y="38"/>
                  <a:pt x="19" y="38"/>
                </a:cubicBezTo>
                <a:close/>
                <a:moveTo>
                  <a:pt x="7" y="19"/>
                </a:moveTo>
                <a:cubicBezTo>
                  <a:pt x="6" y="19"/>
                  <a:pt x="5" y="18"/>
                  <a:pt x="4" y="18"/>
                </a:cubicBezTo>
                <a:cubicBezTo>
                  <a:pt x="3" y="17"/>
                  <a:pt x="4" y="18"/>
                  <a:pt x="7" y="19"/>
                </a:cubicBezTo>
                <a:close/>
                <a:moveTo>
                  <a:pt x="0" y="15"/>
                </a:moveTo>
                <a:cubicBezTo>
                  <a:pt x="1" y="14"/>
                  <a:pt x="4" y="15"/>
                  <a:pt x="4" y="15"/>
                </a:cubicBezTo>
                <a:lnTo>
                  <a:pt x="1" y="15"/>
                </a:lnTo>
                <a:lnTo>
                  <a:pt x="4" y="18"/>
                </a:lnTo>
                <a:lnTo>
                  <a:pt x="0" y="15"/>
                </a:lnTo>
                <a:close/>
                <a:moveTo>
                  <a:pt x="2" y="11"/>
                </a:moveTo>
                <a:lnTo>
                  <a:pt x="4" y="15"/>
                </a:lnTo>
                <a:lnTo>
                  <a:pt x="1" y="11"/>
                </a:lnTo>
                <a:lnTo>
                  <a:pt x="2" y="11"/>
                </a:lnTo>
                <a:close/>
                <a:moveTo>
                  <a:pt x="1" y="10"/>
                </a:moveTo>
                <a:lnTo>
                  <a:pt x="4" y="10"/>
                </a:lnTo>
                <a:lnTo>
                  <a:pt x="1" y="6"/>
                </a:lnTo>
                <a:lnTo>
                  <a:pt x="5" y="4"/>
                </a:lnTo>
                <a:lnTo>
                  <a:pt x="8" y="8"/>
                </a:lnTo>
                <a:lnTo>
                  <a:pt x="8" y="9"/>
                </a:lnTo>
                <a:lnTo>
                  <a:pt x="5" y="5"/>
                </a:lnTo>
                <a:lnTo>
                  <a:pt x="2" y="6"/>
                </a:lnTo>
                <a:lnTo>
                  <a:pt x="4" y="10"/>
                </a:lnTo>
                <a:lnTo>
                  <a:pt x="2" y="11"/>
                </a:lnTo>
                <a:lnTo>
                  <a:pt x="1" y="10"/>
                </a:lnTo>
                <a:close/>
                <a:moveTo>
                  <a:pt x="13" y="0"/>
                </a:moveTo>
                <a:lnTo>
                  <a:pt x="13" y="8"/>
                </a:lnTo>
                <a:lnTo>
                  <a:pt x="12" y="1"/>
                </a:lnTo>
                <a:lnTo>
                  <a:pt x="7" y="0"/>
                </a:lnTo>
                <a:lnTo>
                  <a:pt x="13" y="0"/>
                </a:lnTo>
                <a:close/>
                <a:moveTo>
                  <a:pt x="14" y="3"/>
                </a:moveTo>
                <a:lnTo>
                  <a:pt x="17" y="3"/>
                </a:lnTo>
                <a:cubicBezTo>
                  <a:pt x="18" y="3"/>
                  <a:pt x="19" y="4"/>
                  <a:pt x="20" y="4"/>
                </a:cubicBezTo>
                <a:cubicBezTo>
                  <a:pt x="18" y="6"/>
                  <a:pt x="14" y="10"/>
                  <a:pt x="15" y="15"/>
                </a:cubicBezTo>
                <a:cubicBezTo>
                  <a:pt x="16" y="21"/>
                  <a:pt x="27" y="28"/>
                  <a:pt x="27" y="28"/>
                </a:cubicBezTo>
                <a:cubicBezTo>
                  <a:pt x="27" y="28"/>
                  <a:pt x="34" y="27"/>
                  <a:pt x="37" y="29"/>
                </a:cubicBezTo>
                <a:cubicBezTo>
                  <a:pt x="34" y="27"/>
                  <a:pt x="28" y="29"/>
                  <a:pt x="28" y="29"/>
                </a:cubicBezTo>
                <a:cubicBezTo>
                  <a:pt x="27" y="29"/>
                  <a:pt x="15" y="21"/>
                  <a:pt x="14" y="15"/>
                </a:cubicBezTo>
                <a:cubicBezTo>
                  <a:pt x="14" y="10"/>
                  <a:pt x="17" y="6"/>
                  <a:pt x="19" y="4"/>
                </a:cubicBezTo>
                <a:lnTo>
                  <a:pt x="17" y="4"/>
                </a:lnTo>
                <a:cubicBezTo>
                  <a:pt x="15" y="4"/>
                  <a:pt x="14" y="3"/>
                  <a:pt x="14" y="3"/>
                </a:cubicBezTo>
                <a:cubicBezTo>
                  <a:pt x="14" y="3"/>
                  <a:pt x="14" y="6"/>
                  <a:pt x="13" y="8"/>
                </a:cubicBezTo>
                <a:cubicBezTo>
                  <a:pt x="13" y="4"/>
                  <a:pt x="14" y="3"/>
                  <a:pt x="14" y="3"/>
                </a:cubicBezTo>
                <a:close/>
                <a:moveTo>
                  <a:pt x="39" y="39"/>
                </a:moveTo>
                <a:cubicBezTo>
                  <a:pt x="39" y="38"/>
                  <a:pt x="38" y="32"/>
                  <a:pt x="37" y="29"/>
                </a:cubicBezTo>
                <a:cubicBezTo>
                  <a:pt x="40" y="31"/>
                  <a:pt x="40" y="37"/>
                  <a:pt x="39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Freeform 4132">
            <a:extLst>
              <a:ext uri="{FF2B5EF4-FFF2-40B4-BE49-F238E27FC236}">
                <a16:creationId xmlns:a16="http://schemas.microsoft.com/office/drawing/2014/main" id="{9E6865AD-318B-E94F-A9FE-E07034F22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3240088"/>
            <a:ext cx="1587" cy="1587"/>
          </a:xfrm>
          <a:custGeom>
            <a:avLst/>
            <a:gdLst>
              <a:gd name="T0" fmla="*/ 0 w 5"/>
              <a:gd name="T1" fmla="*/ 559682 h 3"/>
              <a:gd name="T2" fmla="*/ 302165 w 5"/>
              <a:gd name="T3" fmla="*/ 0 h 3"/>
              <a:gd name="T4" fmla="*/ 403098 w 5"/>
              <a:gd name="T5" fmla="*/ 559682 h 3"/>
              <a:gd name="T6" fmla="*/ 0 w 5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1" y="2"/>
                  <a:pt x="2" y="0"/>
                  <a:pt x="3" y="0"/>
                </a:cubicBezTo>
                <a:lnTo>
                  <a:pt x="4" y="2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Freeform 4133">
            <a:extLst>
              <a:ext uri="{FF2B5EF4-FFF2-40B4-BE49-F238E27FC236}">
                <a16:creationId xmlns:a16="http://schemas.microsoft.com/office/drawing/2014/main" id="{11C203A2-5A9D-9A42-911F-5023839B9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1638" y="3240088"/>
            <a:ext cx="1587" cy="1587"/>
          </a:xfrm>
          <a:custGeom>
            <a:avLst/>
            <a:gdLst>
              <a:gd name="T0" fmla="*/ 315020 w 4"/>
              <a:gd name="T1" fmla="*/ 0 h 6"/>
              <a:gd name="T2" fmla="*/ 472133 w 4"/>
              <a:gd name="T3" fmla="*/ 70093 h 6"/>
              <a:gd name="T4" fmla="*/ 0 w 4"/>
              <a:gd name="T5" fmla="*/ 349934 h 6"/>
              <a:gd name="T6" fmla="*/ 0 w 4"/>
              <a:gd name="T7" fmla="*/ 349934 h 6"/>
              <a:gd name="T8" fmla="*/ 0 w 4"/>
              <a:gd name="T9" fmla="*/ 349934 h 6"/>
              <a:gd name="T10" fmla="*/ 157510 w 4"/>
              <a:gd name="T11" fmla="*/ 0 h 6"/>
              <a:gd name="T12" fmla="*/ 315020 w 4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3" y="1"/>
                </a:lnTo>
                <a:cubicBezTo>
                  <a:pt x="3" y="1"/>
                  <a:pt x="2" y="3"/>
                  <a:pt x="0" y="5"/>
                </a:cubicBez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Freeform 4134">
            <a:extLst>
              <a:ext uri="{FF2B5EF4-FFF2-40B4-BE49-F238E27FC236}">
                <a16:creationId xmlns:a16="http://schemas.microsoft.com/office/drawing/2014/main" id="{5A6C5E77-0BFF-4B46-BDFD-ECD325C32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4813" y="3240088"/>
            <a:ext cx="1587" cy="1587"/>
          </a:xfrm>
          <a:custGeom>
            <a:avLst/>
            <a:gdLst>
              <a:gd name="T0" fmla="*/ 0 w 5"/>
              <a:gd name="T1" fmla="*/ 0 h 5"/>
              <a:gd name="T2" fmla="*/ 0 w 5"/>
              <a:gd name="T3" fmla="*/ 0 h 5"/>
              <a:gd name="T4" fmla="*/ 201549 w 5"/>
              <a:gd name="T5" fmla="*/ 0 h 5"/>
              <a:gd name="T6" fmla="*/ 302165 w 5"/>
              <a:gd name="T7" fmla="*/ 0 h 5"/>
              <a:gd name="T8" fmla="*/ 403098 w 5"/>
              <a:gd name="T9" fmla="*/ 302165 h 5"/>
              <a:gd name="T10" fmla="*/ 403098 w 5"/>
              <a:gd name="T11" fmla="*/ 403098 h 5"/>
              <a:gd name="T12" fmla="*/ 403098 w 5"/>
              <a:gd name="T13" fmla="*/ 403098 h 5"/>
              <a:gd name="T14" fmla="*/ 0 w 5"/>
              <a:gd name="T15" fmla="*/ 0 h 5"/>
              <a:gd name="T16" fmla="*/ 0 w 5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  <a:lnTo>
                  <a:pt x="3" y="0"/>
                </a:lnTo>
                <a:cubicBezTo>
                  <a:pt x="4" y="1"/>
                  <a:pt x="4" y="3"/>
                  <a:pt x="4" y="3"/>
                </a:cubicBezTo>
                <a:lnTo>
                  <a:pt x="4" y="4"/>
                </a:lnTo>
                <a:cubicBezTo>
                  <a:pt x="3" y="3"/>
                  <a:pt x="1" y="1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Freeform 4135">
            <a:extLst>
              <a:ext uri="{FF2B5EF4-FFF2-40B4-BE49-F238E27FC236}">
                <a16:creationId xmlns:a16="http://schemas.microsoft.com/office/drawing/2014/main" id="{79D37F00-F303-A34A-8F62-F9EC48E78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238500"/>
            <a:ext cx="3175" cy="1588"/>
          </a:xfrm>
          <a:custGeom>
            <a:avLst/>
            <a:gdLst>
              <a:gd name="T0" fmla="*/ 944959 w 8"/>
              <a:gd name="T1" fmla="*/ 0 h 4"/>
              <a:gd name="T2" fmla="*/ 1102519 w 8"/>
              <a:gd name="T3" fmla="*/ 315218 h 4"/>
              <a:gd name="T4" fmla="*/ 0 w 8"/>
              <a:gd name="T5" fmla="*/ 472827 h 4"/>
              <a:gd name="T6" fmla="*/ 0 w 8"/>
              <a:gd name="T7" fmla="*/ 472827 h 4"/>
              <a:gd name="T8" fmla="*/ 787400 w 8"/>
              <a:gd name="T9" fmla="*/ 0 h 4"/>
              <a:gd name="T10" fmla="*/ 944959 w 8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4">
                <a:moveTo>
                  <a:pt x="6" y="0"/>
                </a:moveTo>
                <a:lnTo>
                  <a:pt x="7" y="2"/>
                </a:lnTo>
                <a:lnTo>
                  <a:pt x="0" y="3"/>
                </a:lnTo>
                <a:cubicBezTo>
                  <a:pt x="1" y="2"/>
                  <a:pt x="4" y="0"/>
                  <a:pt x="5" y="0"/>
                </a:cubicBezTo>
                <a:lnTo>
                  <a:pt x="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Freeform 4136">
            <a:extLst>
              <a:ext uri="{FF2B5EF4-FFF2-40B4-BE49-F238E27FC236}">
                <a16:creationId xmlns:a16="http://schemas.microsoft.com/office/drawing/2014/main" id="{068C835A-EBBE-F14C-8354-4561BCBB9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3240088"/>
            <a:ext cx="1587" cy="1587"/>
          </a:xfrm>
          <a:custGeom>
            <a:avLst/>
            <a:gdLst>
              <a:gd name="T0" fmla="*/ 403098 w 5"/>
              <a:gd name="T1" fmla="*/ 100616 h 5"/>
              <a:gd name="T2" fmla="*/ 0 w 5"/>
              <a:gd name="T3" fmla="*/ 403098 h 5"/>
              <a:gd name="T4" fmla="*/ 0 w 5"/>
              <a:gd name="T5" fmla="*/ 201549 h 5"/>
              <a:gd name="T6" fmla="*/ 100616 w 5"/>
              <a:gd name="T7" fmla="*/ 0 h 5"/>
              <a:gd name="T8" fmla="*/ 403098 w 5"/>
              <a:gd name="T9" fmla="*/ 0 h 5"/>
              <a:gd name="T10" fmla="*/ 403098 w 5"/>
              <a:gd name="T11" fmla="*/ 10061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3" y="2"/>
                  <a:pt x="1" y="3"/>
                  <a:pt x="0" y="4"/>
                </a:cubicBez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lnTo>
                  <a:pt x="4" y="0"/>
                </a:lnTo>
                <a:lnTo>
                  <a:pt x="4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Freeform 4137">
            <a:extLst>
              <a:ext uri="{FF2B5EF4-FFF2-40B4-BE49-F238E27FC236}">
                <a16:creationId xmlns:a16="http://schemas.microsoft.com/office/drawing/2014/main" id="{608F1AF9-2BA1-3142-9346-8AFEB0D1D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236913"/>
            <a:ext cx="3175" cy="1587"/>
          </a:xfrm>
          <a:custGeom>
            <a:avLst/>
            <a:gdLst>
              <a:gd name="T0" fmla="*/ 1234168 w 7"/>
              <a:gd name="T1" fmla="*/ 0 h 4"/>
              <a:gd name="T2" fmla="*/ 1234168 w 7"/>
              <a:gd name="T3" fmla="*/ 472133 h 4"/>
              <a:gd name="T4" fmla="*/ 822779 w 7"/>
              <a:gd name="T5" fmla="*/ 472133 h 4"/>
              <a:gd name="T6" fmla="*/ 0 w 7"/>
              <a:gd name="T7" fmla="*/ 157510 h 4"/>
              <a:gd name="T8" fmla="*/ 822779 w 7"/>
              <a:gd name="T9" fmla="*/ 0 h 4"/>
              <a:gd name="T10" fmla="*/ 1234168 w 7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">
                <a:moveTo>
                  <a:pt x="6" y="0"/>
                </a:moveTo>
                <a:lnTo>
                  <a:pt x="6" y="3"/>
                </a:lnTo>
                <a:lnTo>
                  <a:pt x="4" y="3"/>
                </a:lnTo>
                <a:cubicBezTo>
                  <a:pt x="3" y="2"/>
                  <a:pt x="0" y="1"/>
                  <a:pt x="0" y="1"/>
                </a:cubicBezTo>
                <a:cubicBezTo>
                  <a:pt x="1" y="1"/>
                  <a:pt x="3" y="0"/>
                  <a:pt x="4" y="0"/>
                </a:cubicBezTo>
                <a:lnTo>
                  <a:pt x="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Freeform 4138">
            <a:extLst>
              <a:ext uri="{FF2B5EF4-FFF2-40B4-BE49-F238E27FC236}">
                <a16:creationId xmlns:a16="http://schemas.microsoft.com/office/drawing/2014/main" id="{33122F45-5255-0B48-A6A3-EBF68034D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235325"/>
            <a:ext cx="1588" cy="1588"/>
          </a:xfrm>
          <a:custGeom>
            <a:avLst/>
            <a:gdLst>
              <a:gd name="T0" fmla="*/ 0 w 6"/>
              <a:gd name="T1" fmla="*/ 0 h 5"/>
              <a:gd name="T2" fmla="*/ 350154 w 6"/>
              <a:gd name="T3" fmla="*/ 302673 h 5"/>
              <a:gd name="T4" fmla="*/ 280282 w 6"/>
              <a:gd name="T5" fmla="*/ 403352 h 5"/>
              <a:gd name="T6" fmla="*/ 0 w 6"/>
              <a:gd name="T7" fmla="*/ 0 h 5"/>
              <a:gd name="T8" fmla="*/ 0 w 6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0"/>
                </a:moveTo>
                <a:lnTo>
                  <a:pt x="5" y="3"/>
                </a:lnTo>
                <a:lnTo>
                  <a:pt x="4" y="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Freeform 4139">
            <a:extLst>
              <a:ext uri="{FF2B5EF4-FFF2-40B4-BE49-F238E27FC236}">
                <a16:creationId xmlns:a16="http://schemas.microsoft.com/office/drawing/2014/main" id="{A9C7C17D-05E2-334E-8196-C0FBDF93D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238500"/>
            <a:ext cx="3175" cy="1588"/>
          </a:xfrm>
          <a:custGeom>
            <a:avLst/>
            <a:gdLst>
              <a:gd name="T0" fmla="*/ 833005 w 11"/>
              <a:gd name="T1" fmla="*/ 472827 h 4"/>
              <a:gd name="T2" fmla="*/ 0 w 11"/>
              <a:gd name="T3" fmla="*/ 472827 h 4"/>
              <a:gd name="T4" fmla="*/ 0 w 11"/>
              <a:gd name="T5" fmla="*/ 472827 h 4"/>
              <a:gd name="T6" fmla="*/ 583045 w 11"/>
              <a:gd name="T7" fmla="*/ 0 h 4"/>
              <a:gd name="T8" fmla="*/ 833005 w 11"/>
              <a:gd name="T9" fmla="*/ 315218 h 4"/>
              <a:gd name="T10" fmla="*/ 833005 w 11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4">
                <a:moveTo>
                  <a:pt x="10" y="3"/>
                </a:moveTo>
                <a:lnTo>
                  <a:pt x="0" y="3"/>
                </a:lnTo>
                <a:lnTo>
                  <a:pt x="7" y="0"/>
                </a:lnTo>
                <a:cubicBezTo>
                  <a:pt x="8" y="0"/>
                  <a:pt x="10" y="1"/>
                  <a:pt x="10" y="2"/>
                </a:cubicBezTo>
                <a:lnTo>
                  <a:pt x="1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Freeform 4140">
            <a:extLst>
              <a:ext uri="{FF2B5EF4-FFF2-40B4-BE49-F238E27FC236}">
                <a16:creationId xmlns:a16="http://schemas.microsoft.com/office/drawing/2014/main" id="{1978C5C3-58B5-3B4B-88A7-5360F14EE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3240088"/>
            <a:ext cx="3175" cy="1587"/>
          </a:xfrm>
          <a:custGeom>
            <a:avLst/>
            <a:gdLst>
              <a:gd name="T0" fmla="*/ 0 w 10"/>
              <a:gd name="T1" fmla="*/ 302165 h 5"/>
              <a:gd name="T2" fmla="*/ 705803 w 10"/>
              <a:gd name="T3" fmla="*/ 0 h 5"/>
              <a:gd name="T4" fmla="*/ 907415 w 10"/>
              <a:gd name="T5" fmla="*/ 403098 h 5"/>
              <a:gd name="T6" fmla="*/ 0 w 10"/>
              <a:gd name="T7" fmla="*/ 403098 h 5"/>
              <a:gd name="T8" fmla="*/ 0 w 10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0" y="3"/>
                </a:moveTo>
                <a:cubicBezTo>
                  <a:pt x="1" y="3"/>
                  <a:pt x="6" y="0"/>
                  <a:pt x="7" y="0"/>
                </a:cubicBezTo>
                <a:cubicBezTo>
                  <a:pt x="7" y="0"/>
                  <a:pt x="9" y="3"/>
                  <a:pt x="9" y="4"/>
                </a:cubicBezTo>
                <a:lnTo>
                  <a:pt x="0" y="4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Freeform 4141">
            <a:extLst>
              <a:ext uri="{FF2B5EF4-FFF2-40B4-BE49-F238E27FC236}">
                <a16:creationId xmlns:a16="http://schemas.microsoft.com/office/drawing/2014/main" id="{ACE1BFE0-5049-FF43-92BF-FC16BFBDF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224213"/>
            <a:ext cx="1588" cy="1587"/>
          </a:xfrm>
          <a:custGeom>
            <a:avLst/>
            <a:gdLst>
              <a:gd name="T0" fmla="*/ 0 w 5"/>
              <a:gd name="T1" fmla="*/ 403098 h 5"/>
              <a:gd name="T2" fmla="*/ 0 w 5"/>
              <a:gd name="T3" fmla="*/ 0 h 5"/>
              <a:gd name="T4" fmla="*/ 403352 w 5"/>
              <a:gd name="T5" fmla="*/ 302165 h 5"/>
              <a:gd name="T6" fmla="*/ 0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0" y="0"/>
                </a:lnTo>
                <a:lnTo>
                  <a:pt x="4" y="3"/>
                </a:ln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Freeform 4142">
            <a:extLst>
              <a:ext uri="{FF2B5EF4-FFF2-40B4-BE49-F238E27FC236}">
                <a16:creationId xmlns:a16="http://schemas.microsoft.com/office/drawing/2014/main" id="{FA07C285-7641-D54B-8347-FBA5C6768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3222625"/>
            <a:ext cx="1588" cy="1588"/>
          </a:xfrm>
          <a:custGeom>
            <a:avLst/>
            <a:gdLst>
              <a:gd name="T0" fmla="*/ 140009 w 6"/>
              <a:gd name="T1" fmla="*/ 472827 h 4"/>
              <a:gd name="T2" fmla="*/ 0 w 6"/>
              <a:gd name="T3" fmla="*/ 472827 h 4"/>
              <a:gd name="T4" fmla="*/ 0 w 6"/>
              <a:gd name="T5" fmla="*/ 0 h 4"/>
              <a:gd name="T6" fmla="*/ 350154 w 6"/>
              <a:gd name="T7" fmla="*/ 472827 h 4"/>
              <a:gd name="T8" fmla="*/ 140009 w 6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3"/>
                </a:moveTo>
                <a:cubicBezTo>
                  <a:pt x="1" y="3"/>
                  <a:pt x="0" y="3"/>
                  <a:pt x="0" y="3"/>
                </a:cubicBezTo>
                <a:lnTo>
                  <a:pt x="0" y="0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Freeform 4143">
            <a:extLst>
              <a:ext uri="{FF2B5EF4-FFF2-40B4-BE49-F238E27FC236}">
                <a16:creationId xmlns:a16="http://schemas.microsoft.com/office/drawing/2014/main" id="{8AEF05A4-8135-2541-A274-309898A8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188" y="3224213"/>
            <a:ext cx="1587" cy="1587"/>
          </a:xfrm>
          <a:custGeom>
            <a:avLst/>
            <a:gdLst>
              <a:gd name="T0" fmla="*/ 70093 w 6"/>
              <a:gd name="T1" fmla="*/ 0 h 6"/>
              <a:gd name="T2" fmla="*/ 349934 w 6"/>
              <a:gd name="T3" fmla="*/ 349934 h 6"/>
              <a:gd name="T4" fmla="*/ 349934 w 6"/>
              <a:gd name="T5" fmla="*/ 349934 h 6"/>
              <a:gd name="T6" fmla="*/ 279841 w 6"/>
              <a:gd name="T7" fmla="*/ 349934 h 6"/>
              <a:gd name="T8" fmla="*/ 0 w 6"/>
              <a:gd name="T9" fmla="*/ 279841 h 6"/>
              <a:gd name="T10" fmla="*/ 0 w 6"/>
              <a:gd name="T11" fmla="*/ 139921 h 6"/>
              <a:gd name="T12" fmla="*/ 0 w 6"/>
              <a:gd name="T13" fmla="*/ 0 h 6"/>
              <a:gd name="T14" fmla="*/ 70093 w 6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1" y="0"/>
                </a:moveTo>
                <a:lnTo>
                  <a:pt x="5" y="5"/>
                </a:lnTo>
                <a:lnTo>
                  <a:pt x="4" y="5"/>
                </a:lnTo>
                <a:cubicBezTo>
                  <a:pt x="3" y="5"/>
                  <a:pt x="1" y="5"/>
                  <a:pt x="0" y="4"/>
                </a:cubicBez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Freeform 4144">
            <a:extLst>
              <a:ext uri="{FF2B5EF4-FFF2-40B4-BE49-F238E27FC236}">
                <a16:creationId xmlns:a16="http://schemas.microsoft.com/office/drawing/2014/main" id="{C25A93B7-71AF-9D4F-9B9A-109F35F19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235325"/>
            <a:ext cx="15875" cy="6350"/>
          </a:xfrm>
          <a:custGeom>
            <a:avLst/>
            <a:gdLst>
              <a:gd name="T0" fmla="*/ 5337247 w 44"/>
              <a:gd name="T1" fmla="*/ 0 h 18"/>
              <a:gd name="T2" fmla="*/ 5207000 w 44"/>
              <a:gd name="T3" fmla="*/ 871008 h 18"/>
              <a:gd name="T4" fmla="*/ 5597381 w 44"/>
              <a:gd name="T5" fmla="*/ 1369131 h 18"/>
              <a:gd name="T6" fmla="*/ 5076753 w 44"/>
              <a:gd name="T7" fmla="*/ 1369131 h 18"/>
              <a:gd name="T8" fmla="*/ 4816259 w 44"/>
              <a:gd name="T9" fmla="*/ 1991078 h 18"/>
              <a:gd name="T10" fmla="*/ 4295631 w 44"/>
              <a:gd name="T11" fmla="*/ 1493308 h 18"/>
              <a:gd name="T12" fmla="*/ 3514509 w 44"/>
              <a:gd name="T13" fmla="*/ 1991078 h 18"/>
              <a:gd name="T14" fmla="*/ 3514509 w 44"/>
              <a:gd name="T15" fmla="*/ 1617839 h 18"/>
              <a:gd name="T16" fmla="*/ 2993881 w 44"/>
              <a:gd name="T17" fmla="*/ 2115608 h 18"/>
              <a:gd name="T18" fmla="*/ 2863994 w 44"/>
              <a:gd name="T19" fmla="*/ 1617839 h 18"/>
              <a:gd name="T20" fmla="*/ 2213119 w 44"/>
              <a:gd name="T21" fmla="*/ 2115608 h 18"/>
              <a:gd name="T22" fmla="*/ 2343006 w 44"/>
              <a:gd name="T23" fmla="*/ 1617839 h 18"/>
              <a:gd name="T24" fmla="*/ 1692131 w 44"/>
              <a:gd name="T25" fmla="*/ 1742369 h 18"/>
              <a:gd name="T26" fmla="*/ 1301750 w 44"/>
              <a:gd name="T27" fmla="*/ 2115608 h 18"/>
              <a:gd name="T28" fmla="*/ 1171503 w 44"/>
              <a:gd name="T29" fmla="*/ 2115608 h 18"/>
              <a:gd name="T30" fmla="*/ 650875 w 44"/>
              <a:gd name="T31" fmla="*/ 1991078 h 18"/>
              <a:gd name="T32" fmla="*/ 781122 w 44"/>
              <a:gd name="T33" fmla="*/ 1617839 h 18"/>
              <a:gd name="T34" fmla="*/ 130247 w 44"/>
              <a:gd name="T35" fmla="*/ 1617839 h 18"/>
              <a:gd name="T36" fmla="*/ 0 w 44"/>
              <a:gd name="T37" fmla="*/ 1369131 h 18"/>
              <a:gd name="T38" fmla="*/ 0 w 44"/>
              <a:gd name="T39" fmla="*/ 1369131 h 18"/>
              <a:gd name="T40" fmla="*/ 650875 w 44"/>
              <a:gd name="T41" fmla="*/ 1369131 h 18"/>
              <a:gd name="T42" fmla="*/ 130247 w 44"/>
              <a:gd name="T43" fmla="*/ 1120069 h 18"/>
              <a:gd name="T44" fmla="*/ 520628 w 44"/>
              <a:gd name="T45" fmla="*/ 746831 h 18"/>
              <a:gd name="T46" fmla="*/ 1171503 w 44"/>
              <a:gd name="T47" fmla="*/ 1120069 h 18"/>
              <a:gd name="T48" fmla="*/ 3124128 w 44"/>
              <a:gd name="T49" fmla="*/ 871008 h 18"/>
              <a:gd name="T50" fmla="*/ 2343006 w 44"/>
              <a:gd name="T51" fmla="*/ 0 h 18"/>
              <a:gd name="T52" fmla="*/ 5337247 w 44"/>
              <a:gd name="T53" fmla="*/ 0 h 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" h="18">
                <a:moveTo>
                  <a:pt x="41" y="0"/>
                </a:moveTo>
                <a:cubicBezTo>
                  <a:pt x="41" y="1"/>
                  <a:pt x="40" y="6"/>
                  <a:pt x="40" y="7"/>
                </a:cubicBezTo>
                <a:cubicBezTo>
                  <a:pt x="41" y="10"/>
                  <a:pt x="43" y="11"/>
                  <a:pt x="43" y="11"/>
                </a:cubicBezTo>
                <a:lnTo>
                  <a:pt x="39" y="11"/>
                </a:lnTo>
                <a:cubicBezTo>
                  <a:pt x="39" y="11"/>
                  <a:pt x="38" y="16"/>
                  <a:pt x="37" y="16"/>
                </a:cubicBezTo>
                <a:lnTo>
                  <a:pt x="33" y="12"/>
                </a:lnTo>
                <a:lnTo>
                  <a:pt x="27" y="16"/>
                </a:lnTo>
                <a:lnTo>
                  <a:pt x="27" y="13"/>
                </a:lnTo>
                <a:lnTo>
                  <a:pt x="23" y="17"/>
                </a:lnTo>
                <a:lnTo>
                  <a:pt x="22" y="13"/>
                </a:lnTo>
                <a:cubicBezTo>
                  <a:pt x="22" y="13"/>
                  <a:pt x="18" y="17"/>
                  <a:pt x="17" y="17"/>
                </a:cubicBezTo>
                <a:lnTo>
                  <a:pt x="18" y="13"/>
                </a:lnTo>
                <a:cubicBezTo>
                  <a:pt x="18" y="13"/>
                  <a:pt x="16" y="13"/>
                  <a:pt x="13" y="14"/>
                </a:cubicBezTo>
                <a:cubicBezTo>
                  <a:pt x="12" y="14"/>
                  <a:pt x="10" y="17"/>
                  <a:pt x="10" y="17"/>
                </a:cubicBezTo>
                <a:lnTo>
                  <a:pt x="9" y="17"/>
                </a:lnTo>
                <a:cubicBezTo>
                  <a:pt x="8" y="17"/>
                  <a:pt x="5" y="16"/>
                  <a:pt x="5" y="16"/>
                </a:cubicBezTo>
                <a:lnTo>
                  <a:pt x="6" y="13"/>
                </a:lnTo>
                <a:lnTo>
                  <a:pt x="1" y="13"/>
                </a:lnTo>
                <a:lnTo>
                  <a:pt x="0" y="11"/>
                </a:lnTo>
                <a:lnTo>
                  <a:pt x="5" y="11"/>
                </a:lnTo>
                <a:lnTo>
                  <a:pt x="1" y="9"/>
                </a:lnTo>
                <a:cubicBezTo>
                  <a:pt x="1" y="9"/>
                  <a:pt x="3" y="6"/>
                  <a:pt x="4" y="6"/>
                </a:cubicBezTo>
                <a:cubicBezTo>
                  <a:pt x="5" y="6"/>
                  <a:pt x="9" y="9"/>
                  <a:pt x="9" y="9"/>
                </a:cubicBezTo>
                <a:cubicBezTo>
                  <a:pt x="9" y="9"/>
                  <a:pt x="24" y="9"/>
                  <a:pt x="24" y="7"/>
                </a:cubicBezTo>
                <a:lnTo>
                  <a:pt x="18" y="0"/>
                </a:lnTo>
                <a:lnTo>
                  <a:pt x="41" y="0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Freeform 4145">
            <a:extLst>
              <a:ext uri="{FF2B5EF4-FFF2-40B4-BE49-F238E27FC236}">
                <a16:creationId xmlns:a16="http://schemas.microsoft.com/office/drawing/2014/main" id="{01941737-D864-264C-8516-0FF7E925C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235325"/>
            <a:ext cx="15875" cy="6350"/>
          </a:xfrm>
          <a:custGeom>
            <a:avLst/>
            <a:gdLst>
              <a:gd name="T0" fmla="*/ 1310033 w 46"/>
              <a:gd name="T1" fmla="*/ 1898984 h 19"/>
              <a:gd name="T2" fmla="*/ 1190970 w 46"/>
              <a:gd name="T3" fmla="*/ 2010611 h 19"/>
              <a:gd name="T4" fmla="*/ 1190970 w 46"/>
              <a:gd name="T5" fmla="*/ 2010611 h 19"/>
              <a:gd name="T6" fmla="*/ 1786628 w 46"/>
              <a:gd name="T7" fmla="*/ 1563771 h 19"/>
              <a:gd name="T8" fmla="*/ 2262878 w 46"/>
              <a:gd name="T9" fmla="*/ 1563771 h 19"/>
              <a:gd name="T10" fmla="*/ 1429095 w 46"/>
              <a:gd name="T11" fmla="*/ 1787024 h 19"/>
              <a:gd name="T12" fmla="*/ 833783 w 46"/>
              <a:gd name="T13" fmla="*/ 1452145 h 19"/>
              <a:gd name="T14" fmla="*/ 0 w 46"/>
              <a:gd name="T15" fmla="*/ 1228558 h 19"/>
              <a:gd name="T16" fmla="*/ 357188 w 46"/>
              <a:gd name="T17" fmla="*/ 1452145 h 19"/>
              <a:gd name="T18" fmla="*/ 952845 w 46"/>
              <a:gd name="T19" fmla="*/ 1452145 h 19"/>
              <a:gd name="T20" fmla="*/ 833783 w 46"/>
              <a:gd name="T21" fmla="*/ 1452145 h 19"/>
              <a:gd name="T22" fmla="*/ 714720 w 46"/>
              <a:gd name="T23" fmla="*/ 670092 h 19"/>
              <a:gd name="T24" fmla="*/ 595658 w 46"/>
              <a:gd name="T25" fmla="*/ 1005305 h 19"/>
              <a:gd name="T26" fmla="*/ 357188 w 46"/>
              <a:gd name="T27" fmla="*/ 1116932 h 19"/>
              <a:gd name="T28" fmla="*/ 833783 w 46"/>
              <a:gd name="T29" fmla="*/ 670092 h 19"/>
              <a:gd name="T30" fmla="*/ 952845 w 46"/>
              <a:gd name="T31" fmla="*/ 670092 h 19"/>
              <a:gd name="T32" fmla="*/ 2977598 w 46"/>
              <a:gd name="T33" fmla="*/ 781718 h 19"/>
              <a:gd name="T34" fmla="*/ 952845 w 46"/>
              <a:gd name="T35" fmla="*/ 670092 h 19"/>
              <a:gd name="T36" fmla="*/ 2381940 w 46"/>
              <a:gd name="T37" fmla="*/ 223253 h 19"/>
              <a:gd name="T38" fmla="*/ 2381940 w 46"/>
              <a:gd name="T39" fmla="*/ 0 h 19"/>
              <a:gd name="T40" fmla="*/ 2620065 w 46"/>
              <a:gd name="T41" fmla="*/ 0 h 19"/>
              <a:gd name="T42" fmla="*/ 5002351 w 46"/>
              <a:gd name="T43" fmla="*/ 0 h 19"/>
              <a:gd name="T44" fmla="*/ 2501003 w 46"/>
              <a:gd name="T45" fmla="*/ 223253 h 19"/>
              <a:gd name="T46" fmla="*/ 2977598 w 46"/>
              <a:gd name="T47" fmla="*/ 781718 h 19"/>
              <a:gd name="T48" fmla="*/ 5002351 w 46"/>
              <a:gd name="T49" fmla="*/ 0 h 19"/>
              <a:gd name="T50" fmla="*/ 5002351 w 46"/>
              <a:gd name="T51" fmla="*/ 0 h 19"/>
              <a:gd name="T52" fmla="*/ 5121413 w 46"/>
              <a:gd name="T53" fmla="*/ 223253 h 19"/>
              <a:gd name="T54" fmla="*/ 5359538 w 46"/>
              <a:gd name="T55" fmla="*/ 1228558 h 19"/>
              <a:gd name="T56" fmla="*/ 4882943 w 46"/>
              <a:gd name="T57" fmla="*/ 1563771 h 19"/>
              <a:gd name="T58" fmla="*/ 4763880 w 46"/>
              <a:gd name="T59" fmla="*/ 1787024 h 19"/>
              <a:gd name="T60" fmla="*/ 4882943 w 46"/>
              <a:gd name="T61" fmla="*/ 1228558 h 19"/>
              <a:gd name="T62" fmla="*/ 5002351 w 46"/>
              <a:gd name="T63" fmla="*/ 781718 h 19"/>
              <a:gd name="T64" fmla="*/ 5002351 w 46"/>
              <a:gd name="T65" fmla="*/ 0 h 19"/>
              <a:gd name="T66" fmla="*/ 4644818 w 46"/>
              <a:gd name="T67" fmla="*/ 1675397 h 19"/>
              <a:gd name="T68" fmla="*/ 4644818 w 46"/>
              <a:gd name="T69" fmla="*/ 1787024 h 19"/>
              <a:gd name="T70" fmla="*/ 4168568 w 46"/>
              <a:gd name="T71" fmla="*/ 1452145 h 19"/>
              <a:gd name="T72" fmla="*/ 3572910 w 46"/>
              <a:gd name="T73" fmla="*/ 1675397 h 19"/>
              <a:gd name="T74" fmla="*/ 4644818 w 46"/>
              <a:gd name="T75" fmla="*/ 1675397 h 19"/>
              <a:gd name="T76" fmla="*/ 3453848 w 46"/>
              <a:gd name="T77" fmla="*/ 1675397 h 19"/>
              <a:gd name="T78" fmla="*/ 3453848 w 46"/>
              <a:gd name="T79" fmla="*/ 1787024 h 19"/>
              <a:gd name="T80" fmla="*/ 3334785 w 46"/>
              <a:gd name="T81" fmla="*/ 1452145 h 19"/>
              <a:gd name="T82" fmla="*/ 3334785 w 46"/>
              <a:gd name="T83" fmla="*/ 1452145 h 19"/>
              <a:gd name="T84" fmla="*/ 3334785 w 46"/>
              <a:gd name="T85" fmla="*/ 1563771 h 19"/>
              <a:gd name="T86" fmla="*/ 2977598 w 46"/>
              <a:gd name="T87" fmla="*/ 1898984 h 19"/>
              <a:gd name="T88" fmla="*/ 2977598 w 46"/>
              <a:gd name="T89" fmla="*/ 1787024 h 19"/>
              <a:gd name="T90" fmla="*/ 2977598 w 46"/>
              <a:gd name="T91" fmla="*/ 1898984 h 19"/>
              <a:gd name="T92" fmla="*/ 2262878 w 46"/>
              <a:gd name="T93" fmla="*/ 1563771 h 19"/>
              <a:gd name="T94" fmla="*/ 2858535 w 46"/>
              <a:gd name="T95" fmla="*/ 1452145 h 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6" h="19">
                <a:moveTo>
                  <a:pt x="10" y="18"/>
                </a:moveTo>
                <a:lnTo>
                  <a:pt x="11" y="17"/>
                </a:lnTo>
                <a:cubicBezTo>
                  <a:pt x="12" y="17"/>
                  <a:pt x="12" y="16"/>
                  <a:pt x="12" y="16"/>
                </a:cubicBezTo>
                <a:cubicBezTo>
                  <a:pt x="12" y="17"/>
                  <a:pt x="11" y="17"/>
                  <a:pt x="10" y="18"/>
                </a:cubicBezTo>
                <a:close/>
                <a:moveTo>
                  <a:pt x="7" y="16"/>
                </a:moveTo>
                <a:cubicBezTo>
                  <a:pt x="8" y="16"/>
                  <a:pt x="10" y="18"/>
                  <a:pt x="10" y="18"/>
                </a:cubicBezTo>
                <a:cubicBezTo>
                  <a:pt x="10" y="18"/>
                  <a:pt x="7" y="17"/>
                  <a:pt x="7" y="16"/>
                </a:cubicBezTo>
                <a:close/>
                <a:moveTo>
                  <a:pt x="15" y="14"/>
                </a:moveTo>
                <a:cubicBezTo>
                  <a:pt x="16" y="13"/>
                  <a:pt x="20" y="13"/>
                  <a:pt x="20" y="13"/>
                </a:cubicBezTo>
                <a:cubicBezTo>
                  <a:pt x="20" y="14"/>
                  <a:pt x="20" y="14"/>
                  <a:pt x="19" y="14"/>
                </a:cubicBezTo>
                <a:cubicBezTo>
                  <a:pt x="19" y="14"/>
                  <a:pt x="16" y="14"/>
                  <a:pt x="15" y="15"/>
                </a:cubicBezTo>
                <a:cubicBezTo>
                  <a:pt x="15" y="16"/>
                  <a:pt x="14" y="16"/>
                  <a:pt x="12" y="16"/>
                </a:cubicBezTo>
                <a:cubicBezTo>
                  <a:pt x="14" y="15"/>
                  <a:pt x="14" y="14"/>
                  <a:pt x="15" y="14"/>
                </a:cubicBezTo>
                <a:close/>
                <a:moveTo>
                  <a:pt x="7" y="13"/>
                </a:moveTo>
                <a:lnTo>
                  <a:pt x="3" y="14"/>
                </a:lnTo>
                <a:lnTo>
                  <a:pt x="0" y="11"/>
                </a:lnTo>
                <a:lnTo>
                  <a:pt x="1" y="11"/>
                </a:lnTo>
                <a:lnTo>
                  <a:pt x="3" y="13"/>
                </a:lnTo>
                <a:lnTo>
                  <a:pt x="7" y="13"/>
                </a:lnTo>
                <a:lnTo>
                  <a:pt x="8" y="13"/>
                </a:lnTo>
                <a:lnTo>
                  <a:pt x="7" y="16"/>
                </a:lnTo>
                <a:lnTo>
                  <a:pt x="7" y="13"/>
                </a:lnTo>
                <a:close/>
                <a:moveTo>
                  <a:pt x="3" y="10"/>
                </a:moveTo>
                <a:cubicBezTo>
                  <a:pt x="3" y="9"/>
                  <a:pt x="4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6"/>
                  <a:pt x="5" y="9"/>
                  <a:pt x="5" y="9"/>
                </a:cubicBezTo>
                <a:lnTo>
                  <a:pt x="7" y="10"/>
                </a:lnTo>
                <a:lnTo>
                  <a:pt x="3" y="10"/>
                </a:lnTo>
                <a:close/>
                <a:moveTo>
                  <a:pt x="8" y="6"/>
                </a:moveTo>
                <a:cubicBezTo>
                  <a:pt x="8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lose/>
                <a:moveTo>
                  <a:pt x="11" y="8"/>
                </a:moveTo>
                <a:cubicBezTo>
                  <a:pt x="18" y="8"/>
                  <a:pt x="24" y="7"/>
                  <a:pt x="25" y="7"/>
                </a:cubicBezTo>
                <a:cubicBezTo>
                  <a:pt x="23" y="9"/>
                  <a:pt x="14" y="9"/>
                  <a:pt x="11" y="9"/>
                </a:cubicBezTo>
                <a:cubicBezTo>
                  <a:pt x="11" y="9"/>
                  <a:pt x="9" y="7"/>
                  <a:pt x="8" y="6"/>
                </a:cubicBezTo>
                <a:cubicBezTo>
                  <a:pt x="9" y="7"/>
                  <a:pt x="11" y="8"/>
                  <a:pt x="11" y="8"/>
                </a:cubicBezTo>
                <a:close/>
                <a:moveTo>
                  <a:pt x="20" y="2"/>
                </a:moveTo>
                <a:lnTo>
                  <a:pt x="18" y="0"/>
                </a:lnTo>
                <a:lnTo>
                  <a:pt x="20" y="0"/>
                </a:lnTo>
                <a:cubicBezTo>
                  <a:pt x="20" y="0"/>
                  <a:pt x="20" y="0"/>
                  <a:pt x="20" y="0"/>
                </a:cubicBezTo>
                <a:lnTo>
                  <a:pt x="22" y="0"/>
                </a:lnTo>
                <a:lnTo>
                  <a:pt x="41" y="0"/>
                </a:lnTo>
                <a:cubicBezTo>
                  <a:pt x="42" y="0"/>
                  <a:pt x="42" y="0"/>
                  <a:pt x="42" y="0"/>
                </a:cubicBezTo>
                <a:cubicBezTo>
                  <a:pt x="38" y="0"/>
                  <a:pt x="23" y="1"/>
                  <a:pt x="20" y="0"/>
                </a:cubicBezTo>
                <a:cubicBezTo>
                  <a:pt x="20" y="1"/>
                  <a:pt x="20" y="2"/>
                  <a:pt x="21" y="2"/>
                </a:cubicBezTo>
                <a:cubicBezTo>
                  <a:pt x="24" y="4"/>
                  <a:pt x="26" y="6"/>
                  <a:pt x="26" y="6"/>
                </a:cubicBezTo>
                <a:cubicBezTo>
                  <a:pt x="26" y="7"/>
                  <a:pt x="26" y="7"/>
                  <a:pt x="25" y="7"/>
                </a:cubicBezTo>
                <a:cubicBezTo>
                  <a:pt x="25" y="7"/>
                  <a:pt x="22" y="3"/>
                  <a:pt x="20" y="2"/>
                </a:cubicBezTo>
                <a:close/>
                <a:moveTo>
                  <a:pt x="42" y="0"/>
                </a:move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lose/>
                <a:moveTo>
                  <a:pt x="43" y="2"/>
                </a:moveTo>
                <a:cubicBezTo>
                  <a:pt x="43" y="3"/>
                  <a:pt x="42" y="6"/>
                  <a:pt x="43" y="7"/>
                </a:cubicBezTo>
                <a:cubicBezTo>
                  <a:pt x="43" y="9"/>
                  <a:pt x="44" y="10"/>
                  <a:pt x="45" y="11"/>
                </a:cubicBezTo>
                <a:lnTo>
                  <a:pt x="41" y="12"/>
                </a:lnTo>
                <a:lnTo>
                  <a:pt x="41" y="14"/>
                </a:lnTo>
                <a:cubicBezTo>
                  <a:pt x="41" y="16"/>
                  <a:pt x="40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5"/>
                  <a:pt x="40" y="15"/>
                  <a:pt x="40" y="14"/>
                </a:cubicBezTo>
                <a:cubicBezTo>
                  <a:pt x="41" y="12"/>
                  <a:pt x="41" y="11"/>
                  <a:pt x="41" y="11"/>
                </a:cubicBezTo>
                <a:lnTo>
                  <a:pt x="44" y="11"/>
                </a:lnTo>
                <a:cubicBezTo>
                  <a:pt x="44" y="11"/>
                  <a:pt x="42" y="9"/>
                  <a:pt x="42" y="7"/>
                </a:cubicBezTo>
                <a:cubicBezTo>
                  <a:pt x="41" y="6"/>
                  <a:pt x="42" y="3"/>
                  <a:pt x="42" y="2"/>
                </a:cubicBezTo>
                <a:lnTo>
                  <a:pt x="42" y="0"/>
                </a:lnTo>
                <a:cubicBezTo>
                  <a:pt x="43" y="0"/>
                  <a:pt x="43" y="0"/>
                  <a:pt x="43" y="2"/>
                </a:cubicBezTo>
                <a:close/>
                <a:moveTo>
                  <a:pt x="39" y="15"/>
                </a:moveTo>
                <a:cubicBezTo>
                  <a:pt x="39" y="15"/>
                  <a:pt x="39" y="15"/>
                  <a:pt x="40" y="16"/>
                </a:cubicBezTo>
                <a:cubicBezTo>
                  <a:pt x="40" y="16"/>
                  <a:pt x="39" y="16"/>
                  <a:pt x="39" y="16"/>
                </a:cubicBezTo>
                <a:cubicBezTo>
                  <a:pt x="39" y="16"/>
                  <a:pt x="39" y="15"/>
                  <a:pt x="39" y="15"/>
                </a:cubicBezTo>
                <a:close/>
                <a:moveTo>
                  <a:pt x="35" y="13"/>
                </a:moveTo>
                <a:cubicBezTo>
                  <a:pt x="33" y="14"/>
                  <a:pt x="30" y="16"/>
                  <a:pt x="30" y="16"/>
                </a:cubicBezTo>
                <a:cubicBezTo>
                  <a:pt x="30" y="16"/>
                  <a:pt x="30" y="16"/>
                  <a:pt x="30" y="15"/>
                </a:cubicBezTo>
                <a:cubicBezTo>
                  <a:pt x="31" y="15"/>
                  <a:pt x="34" y="13"/>
                  <a:pt x="35" y="12"/>
                </a:cubicBezTo>
                <a:cubicBezTo>
                  <a:pt x="36" y="13"/>
                  <a:pt x="38" y="15"/>
                  <a:pt x="39" y="15"/>
                </a:cubicBezTo>
                <a:cubicBezTo>
                  <a:pt x="38" y="15"/>
                  <a:pt x="36" y="13"/>
                  <a:pt x="35" y="13"/>
                </a:cubicBezTo>
                <a:close/>
                <a:moveTo>
                  <a:pt x="29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0" y="16"/>
                  <a:pt x="29" y="16"/>
                  <a:pt x="29" y="16"/>
                </a:cubicBezTo>
                <a:cubicBezTo>
                  <a:pt x="29" y="16"/>
                  <a:pt x="29" y="15"/>
                  <a:pt x="29" y="15"/>
                </a:cubicBezTo>
                <a:close/>
                <a:moveTo>
                  <a:pt x="28" y="13"/>
                </a:moveTo>
                <a:cubicBezTo>
                  <a:pt x="29" y="13"/>
                  <a:pt x="29" y="15"/>
                  <a:pt x="29" y="15"/>
                </a:cubicBezTo>
                <a:cubicBezTo>
                  <a:pt x="29" y="15"/>
                  <a:pt x="28" y="14"/>
                  <a:pt x="28" y="13"/>
                </a:cubicBezTo>
                <a:close/>
                <a:moveTo>
                  <a:pt x="28" y="13"/>
                </a:moveTo>
                <a:lnTo>
                  <a:pt x="28" y="14"/>
                </a:lnTo>
                <a:cubicBezTo>
                  <a:pt x="27" y="15"/>
                  <a:pt x="27" y="14"/>
                  <a:pt x="28" y="13"/>
                </a:cubicBezTo>
                <a:close/>
                <a:moveTo>
                  <a:pt x="25" y="17"/>
                </a:moveTo>
                <a:lnTo>
                  <a:pt x="24" y="13"/>
                </a:ln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7" y="15"/>
                  <a:pt x="28" y="14"/>
                </a:cubicBezTo>
                <a:lnTo>
                  <a:pt x="25" y="17"/>
                </a:lnTo>
                <a:close/>
                <a:moveTo>
                  <a:pt x="19" y="18"/>
                </a:moveTo>
                <a:cubicBezTo>
                  <a:pt x="18" y="16"/>
                  <a:pt x="19" y="16"/>
                  <a:pt x="19" y="14"/>
                </a:cubicBezTo>
                <a:lnTo>
                  <a:pt x="19" y="17"/>
                </a:lnTo>
                <a:cubicBezTo>
                  <a:pt x="20" y="17"/>
                  <a:pt x="22" y="16"/>
                  <a:pt x="24" y="13"/>
                </a:cubicBezTo>
                <a:cubicBezTo>
                  <a:pt x="23" y="15"/>
                  <a:pt x="20" y="18"/>
                  <a:pt x="1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Freeform 4146">
            <a:extLst>
              <a:ext uri="{FF2B5EF4-FFF2-40B4-BE49-F238E27FC236}">
                <a16:creationId xmlns:a16="http://schemas.microsoft.com/office/drawing/2014/main" id="{02F30F53-14A7-EA4B-8EBC-DE932E307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222625"/>
            <a:ext cx="39688" cy="19050"/>
          </a:xfrm>
          <a:custGeom>
            <a:avLst/>
            <a:gdLst>
              <a:gd name="T0" fmla="*/ 13668547 w 110"/>
              <a:gd name="T1" fmla="*/ 6595886 h 54"/>
              <a:gd name="T2" fmla="*/ 13147913 w 110"/>
              <a:gd name="T3" fmla="*/ 6347178 h 54"/>
              <a:gd name="T4" fmla="*/ 12887415 w 110"/>
              <a:gd name="T5" fmla="*/ 6595886 h 54"/>
              <a:gd name="T6" fmla="*/ 12236532 w 110"/>
              <a:gd name="T7" fmla="*/ 6471356 h 54"/>
              <a:gd name="T8" fmla="*/ 12497030 w 110"/>
              <a:gd name="T9" fmla="*/ 5973586 h 54"/>
              <a:gd name="T10" fmla="*/ 11846146 w 110"/>
              <a:gd name="T11" fmla="*/ 6347178 h 54"/>
              <a:gd name="T12" fmla="*/ 11585649 w 110"/>
              <a:gd name="T13" fmla="*/ 5973586 h 54"/>
              <a:gd name="T14" fmla="*/ 12497030 w 110"/>
              <a:gd name="T15" fmla="*/ 5351286 h 54"/>
              <a:gd name="T16" fmla="*/ 10674629 w 110"/>
              <a:gd name="T17" fmla="*/ 4604808 h 54"/>
              <a:gd name="T18" fmla="*/ 8200984 w 110"/>
              <a:gd name="T19" fmla="*/ 4729339 h 54"/>
              <a:gd name="T20" fmla="*/ 6378583 w 110"/>
              <a:gd name="T21" fmla="*/ 4355747 h 54"/>
              <a:gd name="T22" fmla="*/ 2213147 w 110"/>
              <a:gd name="T23" fmla="*/ 5102578 h 54"/>
              <a:gd name="T24" fmla="*/ 0 w 110"/>
              <a:gd name="T25" fmla="*/ 5102578 h 54"/>
              <a:gd name="T26" fmla="*/ 0 w 110"/>
              <a:gd name="T27" fmla="*/ 4978047 h 54"/>
              <a:gd name="T28" fmla="*/ 781132 w 110"/>
              <a:gd name="T29" fmla="*/ 3235678 h 54"/>
              <a:gd name="T30" fmla="*/ 10023746 w 110"/>
              <a:gd name="T31" fmla="*/ 3235678 h 54"/>
              <a:gd name="T32" fmla="*/ 11846146 w 110"/>
              <a:gd name="T33" fmla="*/ 2364669 h 54"/>
              <a:gd name="T34" fmla="*/ 9632999 w 110"/>
              <a:gd name="T35" fmla="*/ 1991078 h 54"/>
              <a:gd name="T36" fmla="*/ 5857949 w 110"/>
              <a:gd name="T37" fmla="*/ 2986969 h 54"/>
              <a:gd name="T38" fmla="*/ 3514914 w 110"/>
              <a:gd name="T39" fmla="*/ 1866900 h 54"/>
              <a:gd name="T40" fmla="*/ 5207066 w 110"/>
              <a:gd name="T41" fmla="*/ 871008 h 54"/>
              <a:gd name="T42" fmla="*/ 7810598 w 110"/>
              <a:gd name="T43" fmla="*/ 995539 h 54"/>
              <a:gd name="T44" fmla="*/ 8982116 w 110"/>
              <a:gd name="T45" fmla="*/ 249061 h 54"/>
              <a:gd name="T46" fmla="*/ 10153634 w 110"/>
              <a:gd name="T47" fmla="*/ 0 h 54"/>
              <a:gd name="T48" fmla="*/ 9632999 w 110"/>
              <a:gd name="T49" fmla="*/ 373239 h 54"/>
              <a:gd name="T50" fmla="*/ 11195263 w 110"/>
              <a:gd name="T51" fmla="*/ 0 h 54"/>
              <a:gd name="T52" fmla="*/ 9112365 w 110"/>
              <a:gd name="T53" fmla="*/ 1120069 h 54"/>
              <a:gd name="T54" fmla="*/ 5467563 w 110"/>
              <a:gd name="T55" fmla="*/ 1369131 h 54"/>
              <a:gd name="T56" fmla="*/ 4295685 w 110"/>
              <a:gd name="T57" fmla="*/ 1866900 h 54"/>
              <a:gd name="T58" fmla="*/ 5597451 w 110"/>
              <a:gd name="T59" fmla="*/ 2489200 h 54"/>
              <a:gd name="T60" fmla="*/ 7550101 w 110"/>
              <a:gd name="T61" fmla="*/ 1991078 h 54"/>
              <a:gd name="T62" fmla="*/ 7159715 w 110"/>
              <a:gd name="T63" fmla="*/ 1866900 h 54"/>
              <a:gd name="T64" fmla="*/ 8851867 w 110"/>
              <a:gd name="T65" fmla="*/ 1742369 h 54"/>
              <a:gd name="T66" fmla="*/ 8851867 w 110"/>
              <a:gd name="T67" fmla="*/ 1617839 h 54"/>
              <a:gd name="T68" fmla="*/ 9632999 w 110"/>
              <a:gd name="T69" fmla="*/ 1617839 h 54"/>
              <a:gd name="T70" fmla="*/ 9242614 w 110"/>
              <a:gd name="T71" fmla="*/ 1244600 h 54"/>
              <a:gd name="T72" fmla="*/ 10544380 w 110"/>
              <a:gd name="T73" fmla="*/ 1369131 h 54"/>
              <a:gd name="T74" fmla="*/ 12757166 w 110"/>
              <a:gd name="T75" fmla="*/ 2364669 h 54"/>
              <a:gd name="T76" fmla="*/ 11455400 w 110"/>
              <a:gd name="T77" fmla="*/ 3484739 h 54"/>
              <a:gd name="T78" fmla="*/ 10153634 w 110"/>
              <a:gd name="T79" fmla="*/ 3609269 h 54"/>
              <a:gd name="T80" fmla="*/ 11455400 w 110"/>
              <a:gd name="T81" fmla="*/ 3982508 h 54"/>
              <a:gd name="T82" fmla="*/ 12627278 w 110"/>
              <a:gd name="T83" fmla="*/ 3609269 h 54"/>
              <a:gd name="T84" fmla="*/ 12887415 w 110"/>
              <a:gd name="T85" fmla="*/ 4107039 h 54"/>
              <a:gd name="T86" fmla="*/ 13668547 w 110"/>
              <a:gd name="T87" fmla="*/ 3982508 h 54"/>
              <a:gd name="T88" fmla="*/ 13147913 w 110"/>
              <a:gd name="T89" fmla="*/ 4853517 h 54"/>
              <a:gd name="T90" fmla="*/ 13798796 w 110"/>
              <a:gd name="T91" fmla="*/ 5102578 h 54"/>
              <a:gd name="T92" fmla="*/ 13668547 w 110"/>
              <a:gd name="T93" fmla="*/ 5227108 h 54"/>
              <a:gd name="T94" fmla="*/ 14189182 w 110"/>
              <a:gd name="T95" fmla="*/ 5351286 h 54"/>
              <a:gd name="T96" fmla="*/ 13408050 w 110"/>
              <a:gd name="T97" fmla="*/ 5973586 h 54"/>
              <a:gd name="T98" fmla="*/ 14058933 w 110"/>
              <a:gd name="T99" fmla="*/ 6347178 h 54"/>
              <a:gd name="T100" fmla="*/ 13798796 w 110"/>
              <a:gd name="T101" fmla="*/ 6595886 h 54"/>
              <a:gd name="T102" fmla="*/ 13668547 w 110"/>
              <a:gd name="T103" fmla="*/ 6595886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0" h="54">
                <a:moveTo>
                  <a:pt x="105" y="53"/>
                </a:moveTo>
                <a:cubicBezTo>
                  <a:pt x="103" y="52"/>
                  <a:pt x="101" y="51"/>
                  <a:pt x="101" y="51"/>
                </a:cubicBezTo>
                <a:cubicBezTo>
                  <a:pt x="101" y="51"/>
                  <a:pt x="100" y="53"/>
                  <a:pt x="99" y="53"/>
                </a:cubicBezTo>
                <a:cubicBezTo>
                  <a:pt x="97" y="53"/>
                  <a:pt x="94" y="52"/>
                  <a:pt x="94" y="52"/>
                </a:cubicBezTo>
                <a:cubicBezTo>
                  <a:pt x="94" y="52"/>
                  <a:pt x="97" y="48"/>
                  <a:pt x="96" y="48"/>
                </a:cubicBezTo>
                <a:lnTo>
                  <a:pt x="91" y="51"/>
                </a:lnTo>
                <a:lnTo>
                  <a:pt x="89" y="48"/>
                </a:lnTo>
                <a:cubicBezTo>
                  <a:pt x="89" y="48"/>
                  <a:pt x="96" y="46"/>
                  <a:pt x="96" y="43"/>
                </a:cubicBezTo>
                <a:cubicBezTo>
                  <a:pt x="96" y="41"/>
                  <a:pt x="93" y="37"/>
                  <a:pt x="82" y="37"/>
                </a:cubicBezTo>
                <a:cubicBezTo>
                  <a:pt x="71" y="37"/>
                  <a:pt x="71" y="39"/>
                  <a:pt x="63" y="38"/>
                </a:cubicBezTo>
                <a:cubicBezTo>
                  <a:pt x="55" y="38"/>
                  <a:pt x="55" y="35"/>
                  <a:pt x="49" y="35"/>
                </a:cubicBezTo>
                <a:cubicBezTo>
                  <a:pt x="45" y="35"/>
                  <a:pt x="25" y="41"/>
                  <a:pt x="17" y="41"/>
                </a:cubicBezTo>
                <a:lnTo>
                  <a:pt x="0" y="41"/>
                </a:lnTo>
                <a:lnTo>
                  <a:pt x="0" y="40"/>
                </a:lnTo>
                <a:lnTo>
                  <a:pt x="6" y="26"/>
                </a:lnTo>
                <a:lnTo>
                  <a:pt x="77" y="26"/>
                </a:lnTo>
                <a:cubicBezTo>
                  <a:pt x="86" y="26"/>
                  <a:pt x="91" y="23"/>
                  <a:pt x="91" y="19"/>
                </a:cubicBezTo>
                <a:cubicBezTo>
                  <a:pt x="91" y="16"/>
                  <a:pt x="80" y="15"/>
                  <a:pt x="74" y="16"/>
                </a:cubicBezTo>
                <a:cubicBezTo>
                  <a:pt x="71" y="18"/>
                  <a:pt x="52" y="25"/>
                  <a:pt x="45" y="24"/>
                </a:cubicBezTo>
                <a:cubicBezTo>
                  <a:pt x="35" y="24"/>
                  <a:pt x="28" y="19"/>
                  <a:pt x="27" y="15"/>
                </a:cubicBezTo>
                <a:cubicBezTo>
                  <a:pt x="26" y="10"/>
                  <a:pt x="30" y="7"/>
                  <a:pt x="40" y="7"/>
                </a:cubicBezTo>
                <a:cubicBezTo>
                  <a:pt x="48" y="7"/>
                  <a:pt x="59" y="9"/>
                  <a:pt x="60" y="8"/>
                </a:cubicBezTo>
                <a:cubicBezTo>
                  <a:pt x="62" y="8"/>
                  <a:pt x="68" y="3"/>
                  <a:pt x="69" y="2"/>
                </a:cubicBezTo>
                <a:cubicBezTo>
                  <a:pt x="71" y="1"/>
                  <a:pt x="78" y="0"/>
                  <a:pt x="78" y="0"/>
                </a:cubicBezTo>
                <a:lnTo>
                  <a:pt x="74" y="3"/>
                </a:lnTo>
                <a:lnTo>
                  <a:pt x="86" y="0"/>
                </a:lnTo>
                <a:cubicBezTo>
                  <a:pt x="86" y="0"/>
                  <a:pt x="77" y="8"/>
                  <a:pt x="70" y="9"/>
                </a:cubicBezTo>
                <a:cubicBezTo>
                  <a:pt x="63" y="13"/>
                  <a:pt x="48" y="11"/>
                  <a:pt x="42" y="11"/>
                </a:cubicBezTo>
                <a:cubicBezTo>
                  <a:pt x="35" y="11"/>
                  <a:pt x="32" y="10"/>
                  <a:pt x="33" y="15"/>
                </a:cubicBezTo>
                <a:cubicBezTo>
                  <a:pt x="34" y="19"/>
                  <a:pt x="38" y="21"/>
                  <a:pt x="43" y="20"/>
                </a:cubicBezTo>
                <a:cubicBezTo>
                  <a:pt x="47" y="19"/>
                  <a:pt x="58" y="16"/>
                  <a:pt x="58" y="16"/>
                </a:cubicBezTo>
                <a:lnTo>
                  <a:pt x="55" y="15"/>
                </a:lnTo>
                <a:lnTo>
                  <a:pt x="68" y="14"/>
                </a:lnTo>
                <a:cubicBezTo>
                  <a:pt x="68" y="14"/>
                  <a:pt x="66" y="13"/>
                  <a:pt x="68" y="13"/>
                </a:cubicBezTo>
                <a:lnTo>
                  <a:pt x="74" y="13"/>
                </a:lnTo>
                <a:lnTo>
                  <a:pt x="71" y="10"/>
                </a:lnTo>
                <a:cubicBezTo>
                  <a:pt x="71" y="10"/>
                  <a:pt x="74" y="10"/>
                  <a:pt x="81" y="11"/>
                </a:cubicBezTo>
                <a:cubicBezTo>
                  <a:pt x="87" y="13"/>
                  <a:pt x="99" y="14"/>
                  <a:pt x="98" y="19"/>
                </a:cubicBezTo>
                <a:cubicBezTo>
                  <a:pt x="97" y="24"/>
                  <a:pt x="93" y="28"/>
                  <a:pt x="88" y="28"/>
                </a:cubicBezTo>
                <a:cubicBezTo>
                  <a:pt x="82" y="28"/>
                  <a:pt x="78" y="27"/>
                  <a:pt x="78" y="29"/>
                </a:cubicBezTo>
                <a:cubicBezTo>
                  <a:pt x="78" y="31"/>
                  <a:pt x="85" y="32"/>
                  <a:pt x="88" y="32"/>
                </a:cubicBezTo>
                <a:cubicBezTo>
                  <a:pt x="91" y="32"/>
                  <a:pt x="96" y="29"/>
                  <a:pt x="97" y="29"/>
                </a:cubicBezTo>
                <a:lnTo>
                  <a:pt x="99" y="33"/>
                </a:lnTo>
                <a:cubicBezTo>
                  <a:pt x="100" y="33"/>
                  <a:pt x="105" y="32"/>
                  <a:pt x="105" y="32"/>
                </a:cubicBezTo>
                <a:lnTo>
                  <a:pt x="101" y="39"/>
                </a:lnTo>
                <a:lnTo>
                  <a:pt x="106" y="41"/>
                </a:lnTo>
                <a:cubicBezTo>
                  <a:pt x="106" y="41"/>
                  <a:pt x="103" y="42"/>
                  <a:pt x="105" y="42"/>
                </a:cubicBezTo>
                <a:cubicBezTo>
                  <a:pt x="105" y="42"/>
                  <a:pt x="109" y="42"/>
                  <a:pt x="109" y="43"/>
                </a:cubicBezTo>
                <a:lnTo>
                  <a:pt x="103" y="48"/>
                </a:lnTo>
                <a:lnTo>
                  <a:pt x="108" y="51"/>
                </a:lnTo>
                <a:cubicBezTo>
                  <a:pt x="108" y="51"/>
                  <a:pt x="107" y="52"/>
                  <a:pt x="106" y="53"/>
                </a:cubicBezTo>
                <a:lnTo>
                  <a:pt x="105" y="53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Freeform 4147">
            <a:extLst>
              <a:ext uri="{FF2B5EF4-FFF2-40B4-BE49-F238E27FC236}">
                <a16:creationId xmlns:a16="http://schemas.microsoft.com/office/drawing/2014/main" id="{12A201AB-EDAB-884A-B767-A783D122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22625"/>
            <a:ext cx="39687" cy="20638"/>
          </a:xfrm>
          <a:custGeom>
            <a:avLst/>
            <a:gdLst>
              <a:gd name="T0" fmla="*/ 13039146 w 111"/>
              <a:gd name="T1" fmla="*/ 6926629 h 56"/>
              <a:gd name="T2" fmla="*/ 13294787 w 111"/>
              <a:gd name="T3" fmla="*/ 6519397 h 56"/>
              <a:gd name="T4" fmla="*/ 13678428 w 111"/>
              <a:gd name="T5" fmla="*/ 6247786 h 56"/>
              <a:gd name="T6" fmla="*/ 13550429 w 111"/>
              <a:gd name="T7" fmla="*/ 7469850 h 56"/>
              <a:gd name="T8" fmla="*/ 14061712 w 111"/>
              <a:gd name="T9" fmla="*/ 5840185 h 56"/>
              <a:gd name="T10" fmla="*/ 13678428 w 111"/>
              <a:gd name="T11" fmla="*/ 5432585 h 56"/>
              <a:gd name="T12" fmla="*/ 14061712 w 111"/>
              <a:gd name="T13" fmla="*/ 5840185 h 56"/>
              <a:gd name="T14" fmla="*/ 12144222 w 111"/>
              <a:gd name="T15" fmla="*/ 7062618 h 56"/>
              <a:gd name="T16" fmla="*/ 12783504 w 111"/>
              <a:gd name="T17" fmla="*/ 7062618 h 56"/>
              <a:gd name="T18" fmla="*/ 12016580 w 111"/>
              <a:gd name="T19" fmla="*/ 6655018 h 56"/>
              <a:gd name="T20" fmla="*/ 12144222 w 111"/>
              <a:gd name="T21" fmla="*/ 5840185 h 56"/>
              <a:gd name="T22" fmla="*/ 11632939 w 111"/>
              <a:gd name="T23" fmla="*/ 6519397 h 56"/>
              <a:gd name="T24" fmla="*/ 12399863 w 111"/>
              <a:gd name="T25" fmla="*/ 6519397 h 56"/>
              <a:gd name="T26" fmla="*/ 8309242 w 111"/>
              <a:gd name="T27" fmla="*/ 5296964 h 56"/>
              <a:gd name="T28" fmla="*/ 10099090 w 111"/>
              <a:gd name="T29" fmla="*/ 5025353 h 56"/>
              <a:gd name="T30" fmla="*/ 8309242 w 111"/>
              <a:gd name="T31" fmla="*/ 5296964 h 56"/>
              <a:gd name="T32" fmla="*/ 7158677 w 111"/>
              <a:gd name="T33" fmla="*/ 5025353 h 56"/>
              <a:gd name="T34" fmla="*/ 6391752 w 111"/>
              <a:gd name="T35" fmla="*/ 4753742 h 56"/>
              <a:gd name="T36" fmla="*/ 7158677 w 111"/>
              <a:gd name="T37" fmla="*/ 5025353 h 56"/>
              <a:gd name="T38" fmla="*/ 4857903 w 111"/>
              <a:gd name="T39" fmla="*/ 5160974 h 56"/>
              <a:gd name="T40" fmla="*/ 4857903 w 111"/>
              <a:gd name="T41" fmla="*/ 5160974 h 56"/>
              <a:gd name="T42" fmla="*/ 2301131 w 111"/>
              <a:gd name="T43" fmla="*/ 5704564 h 56"/>
              <a:gd name="T44" fmla="*/ 255641 w 111"/>
              <a:gd name="T45" fmla="*/ 5568575 h 56"/>
              <a:gd name="T46" fmla="*/ 128000 w 111"/>
              <a:gd name="T47" fmla="*/ 5568575 h 56"/>
              <a:gd name="T48" fmla="*/ 128000 w 111"/>
              <a:gd name="T49" fmla="*/ 5568575 h 56"/>
              <a:gd name="T50" fmla="*/ 128000 w 111"/>
              <a:gd name="T51" fmla="*/ 5568575 h 56"/>
              <a:gd name="T52" fmla="*/ 9587807 w 111"/>
              <a:gd name="T53" fmla="*/ 2173255 h 56"/>
              <a:gd name="T54" fmla="*/ 3451696 w 111"/>
              <a:gd name="T55" fmla="*/ 2037265 h 56"/>
              <a:gd name="T56" fmla="*/ 7669960 w 111"/>
              <a:gd name="T57" fmla="*/ 1086443 h 56"/>
              <a:gd name="T58" fmla="*/ 10099090 w 111"/>
              <a:gd name="T59" fmla="*/ 0 h 56"/>
              <a:gd name="T60" fmla="*/ 7797959 w 111"/>
              <a:gd name="T61" fmla="*/ 1222433 h 56"/>
              <a:gd name="T62" fmla="*/ 3579338 w 111"/>
              <a:gd name="T63" fmla="*/ 2037265 h 56"/>
              <a:gd name="T64" fmla="*/ 9587807 w 111"/>
              <a:gd name="T65" fmla="*/ 2173255 h 56"/>
              <a:gd name="T66" fmla="*/ 9971091 w 111"/>
              <a:gd name="T67" fmla="*/ 3531309 h 56"/>
              <a:gd name="T68" fmla="*/ 7031035 w 111"/>
              <a:gd name="T69" fmla="*/ 1494044 h 56"/>
              <a:gd name="T70" fmla="*/ 9076167 w 111"/>
              <a:gd name="T71" fmla="*/ 1358054 h 56"/>
              <a:gd name="T72" fmla="*/ 4857903 w 111"/>
              <a:gd name="T73" fmla="*/ 2580487 h 56"/>
              <a:gd name="T74" fmla="*/ 4601904 w 111"/>
              <a:gd name="T75" fmla="*/ 1494044 h 56"/>
              <a:gd name="T76" fmla="*/ 7158677 w 111"/>
              <a:gd name="T77" fmla="*/ 2037265 h 56"/>
              <a:gd name="T78" fmla="*/ 5496828 w 111"/>
              <a:gd name="T79" fmla="*/ 2716477 h 56"/>
              <a:gd name="T80" fmla="*/ 8820525 w 111"/>
              <a:gd name="T81" fmla="*/ 1901644 h 56"/>
              <a:gd name="T82" fmla="*/ 8692883 w 111"/>
              <a:gd name="T83" fmla="*/ 1765655 h 56"/>
              <a:gd name="T84" fmla="*/ 10482374 w 111"/>
              <a:gd name="T85" fmla="*/ 1494044 h 56"/>
              <a:gd name="T86" fmla="*/ 11377298 w 111"/>
              <a:gd name="T87" fmla="*/ 3938910 h 56"/>
              <a:gd name="T88" fmla="*/ 12527863 w 111"/>
              <a:gd name="T89" fmla="*/ 2580487 h 56"/>
              <a:gd name="T90" fmla="*/ 9331808 w 111"/>
              <a:gd name="T91" fmla="*/ 1494044 h 56"/>
              <a:gd name="T92" fmla="*/ 8820525 w 111"/>
              <a:gd name="T93" fmla="*/ 1901644 h 56"/>
              <a:gd name="T94" fmla="*/ 9459808 w 111"/>
              <a:gd name="T95" fmla="*/ 1629665 h 56"/>
              <a:gd name="T96" fmla="*/ 11377298 w 111"/>
              <a:gd name="T97" fmla="*/ 4346142 h 56"/>
              <a:gd name="T98" fmla="*/ 12783504 w 111"/>
              <a:gd name="T99" fmla="*/ 4482131 h 56"/>
              <a:gd name="T100" fmla="*/ 12527863 w 111"/>
              <a:gd name="T101" fmla="*/ 4346142 h 56"/>
              <a:gd name="T102" fmla="*/ 11377298 w 111"/>
              <a:gd name="T103" fmla="*/ 4346142 h 56"/>
              <a:gd name="T104" fmla="*/ 10610373 w 111"/>
              <a:gd name="T105" fmla="*/ 3802920 h 56"/>
              <a:gd name="T106" fmla="*/ 13422787 w 111"/>
              <a:gd name="T107" fmla="*/ 4346142 h 56"/>
              <a:gd name="T108" fmla="*/ 13550429 w 111"/>
              <a:gd name="T109" fmla="*/ 4346142 h 56"/>
              <a:gd name="T110" fmla="*/ 13550429 w 111"/>
              <a:gd name="T111" fmla="*/ 4346142 h 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1" h="56">
                <a:moveTo>
                  <a:pt x="106" y="55"/>
                </a:moveTo>
                <a:lnTo>
                  <a:pt x="105" y="55"/>
                </a:lnTo>
                <a:cubicBezTo>
                  <a:pt x="104" y="54"/>
                  <a:pt x="102" y="51"/>
                  <a:pt x="102" y="51"/>
                </a:cubicBezTo>
                <a:cubicBezTo>
                  <a:pt x="102" y="51"/>
                  <a:pt x="105" y="53"/>
                  <a:pt x="106" y="54"/>
                </a:cubicBezTo>
                <a:cubicBezTo>
                  <a:pt x="106" y="54"/>
                  <a:pt x="107" y="52"/>
                  <a:pt x="108" y="51"/>
                </a:cubicBezTo>
                <a:cubicBezTo>
                  <a:pt x="104" y="49"/>
                  <a:pt x="104" y="48"/>
                  <a:pt x="104" y="48"/>
                </a:cubicBezTo>
                <a:lnTo>
                  <a:pt x="107" y="45"/>
                </a:lnTo>
                <a:cubicBezTo>
                  <a:pt x="108" y="45"/>
                  <a:pt x="109" y="44"/>
                  <a:pt x="109" y="44"/>
                </a:cubicBezTo>
                <a:cubicBezTo>
                  <a:pt x="109" y="44"/>
                  <a:pt x="108" y="45"/>
                  <a:pt x="107" y="46"/>
                </a:cubicBezTo>
                <a:lnTo>
                  <a:pt x="105" y="48"/>
                </a:lnTo>
                <a:cubicBezTo>
                  <a:pt x="105" y="48"/>
                  <a:pt x="107" y="50"/>
                  <a:pt x="109" y="51"/>
                </a:cubicBezTo>
                <a:lnTo>
                  <a:pt x="106" y="55"/>
                </a:lnTo>
                <a:close/>
                <a:moveTo>
                  <a:pt x="110" y="44"/>
                </a:moveTo>
                <a:cubicBezTo>
                  <a:pt x="110" y="44"/>
                  <a:pt x="110" y="44"/>
                  <a:pt x="109" y="44"/>
                </a:cubicBezTo>
                <a:cubicBezTo>
                  <a:pt x="110" y="44"/>
                  <a:pt x="110" y="44"/>
                  <a:pt x="110" y="43"/>
                </a:cubicBezTo>
                <a:cubicBezTo>
                  <a:pt x="110" y="44"/>
                  <a:pt x="110" y="44"/>
                  <a:pt x="110" y="44"/>
                </a:cubicBezTo>
                <a:close/>
                <a:moveTo>
                  <a:pt x="106" y="43"/>
                </a:moveTo>
                <a:cubicBezTo>
                  <a:pt x="105" y="42"/>
                  <a:pt x="105" y="41"/>
                  <a:pt x="107" y="40"/>
                </a:cubicBezTo>
                <a:cubicBezTo>
                  <a:pt x="107" y="41"/>
                  <a:pt x="106" y="42"/>
                  <a:pt x="106" y="42"/>
                </a:cubicBezTo>
                <a:cubicBezTo>
                  <a:pt x="110" y="42"/>
                  <a:pt x="110" y="42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09" y="43"/>
                  <a:pt x="108" y="43"/>
                  <a:pt x="106" y="43"/>
                </a:cubicBezTo>
                <a:close/>
                <a:moveTo>
                  <a:pt x="100" y="53"/>
                </a:moveTo>
                <a:cubicBezTo>
                  <a:pt x="98" y="53"/>
                  <a:pt x="95" y="52"/>
                  <a:pt x="95" y="52"/>
                </a:cubicBezTo>
                <a:cubicBezTo>
                  <a:pt x="96" y="51"/>
                  <a:pt x="97" y="49"/>
                  <a:pt x="97" y="48"/>
                </a:cubicBezTo>
                <a:cubicBezTo>
                  <a:pt x="97" y="49"/>
                  <a:pt x="96" y="51"/>
                  <a:pt x="96" y="52"/>
                </a:cubicBezTo>
                <a:cubicBezTo>
                  <a:pt x="97" y="51"/>
                  <a:pt x="98" y="52"/>
                  <a:pt x="100" y="52"/>
                </a:cubicBezTo>
                <a:cubicBezTo>
                  <a:pt x="101" y="52"/>
                  <a:pt x="102" y="51"/>
                  <a:pt x="102" y="51"/>
                </a:cubicBezTo>
                <a:cubicBezTo>
                  <a:pt x="102" y="51"/>
                  <a:pt x="101" y="53"/>
                  <a:pt x="100" y="53"/>
                </a:cubicBezTo>
                <a:close/>
                <a:moveTo>
                  <a:pt x="94" y="49"/>
                </a:moveTo>
                <a:cubicBezTo>
                  <a:pt x="94" y="51"/>
                  <a:pt x="93" y="51"/>
                  <a:pt x="92" y="51"/>
                </a:cubicBezTo>
                <a:lnTo>
                  <a:pt x="90" y="48"/>
                </a:lnTo>
                <a:cubicBezTo>
                  <a:pt x="90" y="48"/>
                  <a:pt x="95" y="46"/>
                  <a:pt x="95" y="43"/>
                </a:cubicBezTo>
                <a:cubicBezTo>
                  <a:pt x="95" y="39"/>
                  <a:pt x="93" y="38"/>
                  <a:pt x="84" y="37"/>
                </a:cubicBezTo>
                <a:cubicBezTo>
                  <a:pt x="93" y="37"/>
                  <a:pt x="97" y="39"/>
                  <a:pt x="97" y="43"/>
                </a:cubicBezTo>
                <a:cubicBezTo>
                  <a:pt x="97" y="46"/>
                  <a:pt x="91" y="48"/>
                  <a:pt x="91" y="48"/>
                </a:cubicBezTo>
                <a:lnTo>
                  <a:pt x="92" y="50"/>
                </a:lnTo>
                <a:cubicBezTo>
                  <a:pt x="93" y="50"/>
                  <a:pt x="94" y="49"/>
                  <a:pt x="94" y="49"/>
                </a:cubicBezTo>
                <a:cubicBezTo>
                  <a:pt x="95" y="48"/>
                  <a:pt x="97" y="48"/>
                  <a:pt x="97" y="48"/>
                </a:cubicBezTo>
                <a:lnTo>
                  <a:pt x="94" y="49"/>
                </a:lnTo>
                <a:close/>
                <a:moveTo>
                  <a:pt x="72" y="38"/>
                </a:moveTo>
                <a:cubicBezTo>
                  <a:pt x="70" y="39"/>
                  <a:pt x="69" y="39"/>
                  <a:pt x="65" y="39"/>
                </a:cubicBezTo>
                <a:cubicBezTo>
                  <a:pt x="65" y="39"/>
                  <a:pt x="65" y="39"/>
                  <a:pt x="65" y="39"/>
                </a:cubicBezTo>
                <a:cubicBezTo>
                  <a:pt x="69" y="39"/>
                  <a:pt x="70" y="38"/>
                  <a:pt x="72" y="37"/>
                </a:cubicBezTo>
                <a:lnTo>
                  <a:pt x="79" y="37"/>
                </a:lnTo>
                <a:cubicBezTo>
                  <a:pt x="75" y="37"/>
                  <a:pt x="74" y="38"/>
                  <a:pt x="72" y="38"/>
                </a:cubicBezTo>
                <a:close/>
                <a:moveTo>
                  <a:pt x="64" y="39"/>
                </a:moveTo>
                <a:cubicBezTo>
                  <a:pt x="65" y="39"/>
                  <a:pt x="65" y="39"/>
                  <a:pt x="65" y="39"/>
                </a:cubicBezTo>
                <a:cubicBezTo>
                  <a:pt x="65" y="39"/>
                  <a:pt x="65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lose/>
                <a:moveTo>
                  <a:pt x="56" y="37"/>
                </a:moveTo>
                <a:cubicBezTo>
                  <a:pt x="55" y="37"/>
                  <a:pt x="53" y="36"/>
                  <a:pt x="51" y="36"/>
                </a:cubicBezTo>
                <a:cubicBezTo>
                  <a:pt x="50" y="36"/>
                  <a:pt x="45" y="36"/>
                  <a:pt x="41" y="37"/>
                </a:cubicBezTo>
                <a:cubicBezTo>
                  <a:pt x="46" y="36"/>
                  <a:pt x="50" y="35"/>
                  <a:pt x="50" y="35"/>
                </a:cubicBezTo>
                <a:cubicBezTo>
                  <a:pt x="54" y="35"/>
                  <a:pt x="56" y="36"/>
                  <a:pt x="57" y="37"/>
                </a:cubicBezTo>
                <a:cubicBezTo>
                  <a:pt x="59" y="37"/>
                  <a:pt x="61" y="38"/>
                  <a:pt x="64" y="39"/>
                </a:cubicBezTo>
                <a:cubicBezTo>
                  <a:pt x="60" y="38"/>
                  <a:pt x="59" y="38"/>
                  <a:pt x="56" y="37"/>
                </a:cubicBezTo>
                <a:close/>
                <a:moveTo>
                  <a:pt x="38" y="38"/>
                </a:moveTo>
                <a:cubicBezTo>
                  <a:pt x="39" y="37"/>
                  <a:pt x="40" y="37"/>
                  <a:pt x="41" y="37"/>
                </a:cubicBezTo>
                <a:cubicBezTo>
                  <a:pt x="40" y="37"/>
                  <a:pt x="39" y="37"/>
                  <a:pt x="38" y="38"/>
                </a:cubicBezTo>
                <a:close/>
                <a:moveTo>
                  <a:pt x="19" y="42"/>
                </a:moveTo>
                <a:cubicBezTo>
                  <a:pt x="19" y="42"/>
                  <a:pt x="19" y="42"/>
                  <a:pt x="18" y="42"/>
                </a:cubicBezTo>
                <a:cubicBezTo>
                  <a:pt x="22" y="42"/>
                  <a:pt x="31" y="39"/>
                  <a:pt x="38" y="38"/>
                </a:cubicBezTo>
                <a:cubicBezTo>
                  <a:pt x="31" y="41"/>
                  <a:pt x="22" y="42"/>
                  <a:pt x="19" y="42"/>
                </a:cubicBezTo>
                <a:close/>
                <a:moveTo>
                  <a:pt x="18" y="42"/>
                </a:move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lose/>
                <a:moveTo>
                  <a:pt x="2" y="41"/>
                </a:moveTo>
                <a:cubicBezTo>
                  <a:pt x="6" y="41"/>
                  <a:pt x="12" y="42"/>
                  <a:pt x="18" y="42"/>
                </a:cubicBezTo>
                <a:cubicBezTo>
                  <a:pt x="13" y="42"/>
                  <a:pt x="6" y="42"/>
                  <a:pt x="2" y="41"/>
                </a:cubicBezTo>
                <a:close/>
                <a:moveTo>
                  <a:pt x="1" y="41"/>
                </a:moveTo>
                <a:lnTo>
                  <a:pt x="2" y="41"/>
                </a:lnTo>
                <a:cubicBezTo>
                  <a:pt x="1" y="41"/>
                  <a:pt x="0" y="41"/>
                  <a:pt x="0" y="42"/>
                </a:cubicBezTo>
                <a:cubicBezTo>
                  <a:pt x="0" y="41"/>
                  <a:pt x="0" y="41"/>
                  <a:pt x="1" y="41"/>
                </a:cubicBezTo>
                <a:close/>
                <a:moveTo>
                  <a:pt x="0" y="41"/>
                </a:moveTo>
                <a:cubicBezTo>
                  <a:pt x="0" y="41"/>
                  <a:pt x="6" y="26"/>
                  <a:pt x="7" y="26"/>
                </a:cubicBezTo>
                <a:cubicBezTo>
                  <a:pt x="7" y="26"/>
                  <a:pt x="2" y="38"/>
                  <a:pt x="1" y="41"/>
                </a:cubicBezTo>
                <a:lnTo>
                  <a:pt x="0" y="41"/>
                </a:lnTo>
                <a:close/>
                <a:moveTo>
                  <a:pt x="92" y="19"/>
                </a:moveTo>
                <a:cubicBezTo>
                  <a:pt x="92" y="16"/>
                  <a:pt x="81" y="16"/>
                  <a:pt x="75" y="16"/>
                </a:cubicBezTo>
                <a:cubicBezTo>
                  <a:pt x="75" y="17"/>
                  <a:pt x="73" y="18"/>
                  <a:pt x="72" y="19"/>
                </a:cubicBezTo>
                <a:cubicBezTo>
                  <a:pt x="64" y="21"/>
                  <a:pt x="53" y="25"/>
                  <a:pt x="47" y="25"/>
                </a:cubicBezTo>
                <a:cubicBezTo>
                  <a:pt x="36" y="24"/>
                  <a:pt x="28" y="20"/>
                  <a:pt x="27" y="15"/>
                </a:cubicBezTo>
                <a:cubicBezTo>
                  <a:pt x="27" y="14"/>
                  <a:pt x="27" y="11"/>
                  <a:pt x="29" y="10"/>
                </a:cubicBezTo>
                <a:cubicBezTo>
                  <a:pt x="33" y="5"/>
                  <a:pt x="46" y="6"/>
                  <a:pt x="54" y="7"/>
                </a:cubicBezTo>
                <a:cubicBezTo>
                  <a:pt x="56" y="8"/>
                  <a:pt x="59" y="8"/>
                  <a:pt x="60" y="8"/>
                </a:cubicBezTo>
                <a:cubicBezTo>
                  <a:pt x="60" y="8"/>
                  <a:pt x="64" y="7"/>
                  <a:pt x="65" y="5"/>
                </a:cubicBezTo>
                <a:cubicBezTo>
                  <a:pt x="67" y="3"/>
                  <a:pt x="69" y="2"/>
                  <a:pt x="70" y="2"/>
                </a:cubicBezTo>
                <a:cubicBezTo>
                  <a:pt x="72" y="1"/>
                  <a:pt x="79" y="0"/>
                  <a:pt x="79" y="0"/>
                </a:cubicBezTo>
                <a:cubicBezTo>
                  <a:pt x="77" y="1"/>
                  <a:pt x="72" y="2"/>
                  <a:pt x="70" y="2"/>
                </a:cubicBezTo>
                <a:cubicBezTo>
                  <a:pt x="70" y="2"/>
                  <a:pt x="68" y="4"/>
                  <a:pt x="66" y="5"/>
                </a:cubicBezTo>
                <a:cubicBezTo>
                  <a:pt x="64" y="7"/>
                  <a:pt x="62" y="8"/>
                  <a:pt x="61" y="9"/>
                </a:cubicBezTo>
                <a:cubicBezTo>
                  <a:pt x="59" y="9"/>
                  <a:pt x="56" y="9"/>
                  <a:pt x="53" y="8"/>
                </a:cubicBezTo>
                <a:cubicBezTo>
                  <a:pt x="46" y="7"/>
                  <a:pt x="33" y="6"/>
                  <a:pt x="30" y="11"/>
                </a:cubicBezTo>
                <a:cubicBezTo>
                  <a:pt x="28" y="13"/>
                  <a:pt x="28" y="14"/>
                  <a:pt x="28" y="15"/>
                </a:cubicBezTo>
                <a:cubicBezTo>
                  <a:pt x="29" y="19"/>
                  <a:pt x="36" y="23"/>
                  <a:pt x="46" y="24"/>
                </a:cubicBezTo>
                <a:cubicBezTo>
                  <a:pt x="53" y="24"/>
                  <a:pt x="64" y="20"/>
                  <a:pt x="72" y="18"/>
                </a:cubicBezTo>
                <a:cubicBezTo>
                  <a:pt x="73" y="17"/>
                  <a:pt x="75" y="16"/>
                  <a:pt x="75" y="16"/>
                </a:cubicBezTo>
                <a:cubicBezTo>
                  <a:pt x="77" y="16"/>
                  <a:pt x="79" y="15"/>
                  <a:pt x="83" y="15"/>
                </a:cubicBezTo>
                <a:cubicBezTo>
                  <a:pt x="87" y="15"/>
                  <a:pt x="93" y="16"/>
                  <a:pt x="93" y="19"/>
                </a:cubicBezTo>
                <a:cubicBezTo>
                  <a:pt x="93" y="23"/>
                  <a:pt x="87" y="26"/>
                  <a:pt x="78" y="26"/>
                </a:cubicBezTo>
                <a:cubicBezTo>
                  <a:pt x="87" y="26"/>
                  <a:pt x="92" y="23"/>
                  <a:pt x="92" y="19"/>
                </a:cubicBezTo>
                <a:close/>
                <a:moveTo>
                  <a:pt x="71" y="10"/>
                </a:moveTo>
                <a:cubicBezTo>
                  <a:pt x="68" y="11"/>
                  <a:pt x="62" y="11"/>
                  <a:pt x="55" y="11"/>
                </a:cubicBezTo>
                <a:cubicBezTo>
                  <a:pt x="62" y="11"/>
                  <a:pt x="67" y="10"/>
                  <a:pt x="71" y="9"/>
                </a:cubicBezTo>
                <a:cubicBezTo>
                  <a:pt x="78" y="7"/>
                  <a:pt x="87" y="0"/>
                  <a:pt x="87" y="0"/>
                </a:cubicBezTo>
                <a:cubicBezTo>
                  <a:pt x="87" y="1"/>
                  <a:pt x="79" y="8"/>
                  <a:pt x="71" y="10"/>
                </a:cubicBezTo>
                <a:close/>
                <a:moveTo>
                  <a:pt x="35" y="13"/>
                </a:moveTo>
                <a:lnTo>
                  <a:pt x="35" y="15"/>
                </a:lnTo>
                <a:cubicBezTo>
                  <a:pt x="35" y="17"/>
                  <a:pt x="36" y="18"/>
                  <a:pt x="38" y="19"/>
                </a:cubicBezTo>
                <a:cubicBezTo>
                  <a:pt x="36" y="18"/>
                  <a:pt x="34" y="17"/>
                  <a:pt x="33" y="15"/>
                </a:cubicBezTo>
                <a:cubicBezTo>
                  <a:pt x="33" y="14"/>
                  <a:pt x="33" y="13"/>
                  <a:pt x="34" y="13"/>
                </a:cubicBezTo>
                <a:cubicBezTo>
                  <a:pt x="34" y="12"/>
                  <a:pt x="35" y="12"/>
                  <a:pt x="36" y="11"/>
                </a:cubicBezTo>
                <a:cubicBezTo>
                  <a:pt x="35" y="12"/>
                  <a:pt x="35" y="12"/>
                  <a:pt x="35" y="13"/>
                </a:cubicBezTo>
                <a:close/>
                <a:moveTo>
                  <a:pt x="58" y="16"/>
                </a:moveTo>
                <a:lnTo>
                  <a:pt x="56" y="15"/>
                </a:lnTo>
                <a:lnTo>
                  <a:pt x="59" y="16"/>
                </a:lnTo>
                <a:cubicBezTo>
                  <a:pt x="59" y="16"/>
                  <a:pt x="48" y="20"/>
                  <a:pt x="44" y="20"/>
                </a:cubicBezTo>
                <a:lnTo>
                  <a:pt x="43" y="20"/>
                </a:lnTo>
                <a:cubicBezTo>
                  <a:pt x="47" y="19"/>
                  <a:pt x="55" y="17"/>
                  <a:pt x="58" y="16"/>
                </a:cubicBezTo>
                <a:close/>
                <a:moveTo>
                  <a:pt x="55" y="15"/>
                </a:moveTo>
                <a:lnTo>
                  <a:pt x="69" y="14"/>
                </a:lnTo>
                <a:lnTo>
                  <a:pt x="56" y="15"/>
                </a:lnTo>
                <a:lnTo>
                  <a:pt x="55" y="15"/>
                </a:lnTo>
                <a:close/>
                <a:moveTo>
                  <a:pt x="68" y="13"/>
                </a:moveTo>
                <a:cubicBezTo>
                  <a:pt x="69" y="11"/>
                  <a:pt x="72" y="11"/>
                  <a:pt x="74" y="12"/>
                </a:cubicBezTo>
                <a:cubicBezTo>
                  <a:pt x="71" y="11"/>
                  <a:pt x="72" y="10"/>
                  <a:pt x="72" y="10"/>
                </a:cubicBezTo>
                <a:cubicBezTo>
                  <a:pt x="72" y="10"/>
                  <a:pt x="75" y="10"/>
                  <a:pt x="82" y="11"/>
                </a:cubicBezTo>
                <a:cubicBezTo>
                  <a:pt x="88" y="11"/>
                  <a:pt x="97" y="14"/>
                  <a:pt x="98" y="16"/>
                </a:cubicBezTo>
                <a:cubicBezTo>
                  <a:pt x="99" y="17"/>
                  <a:pt x="100" y="19"/>
                  <a:pt x="100" y="19"/>
                </a:cubicBezTo>
                <a:cubicBezTo>
                  <a:pt x="98" y="24"/>
                  <a:pt x="94" y="29"/>
                  <a:pt x="89" y="29"/>
                </a:cubicBezTo>
                <a:cubicBezTo>
                  <a:pt x="87" y="29"/>
                  <a:pt x="87" y="28"/>
                  <a:pt x="86" y="28"/>
                </a:cubicBezTo>
                <a:lnTo>
                  <a:pt x="89" y="28"/>
                </a:lnTo>
                <a:cubicBezTo>
                  <a:pt x="93" y="28"/>
                  <a:pt x="98" y="23"/>
                  <a:pt x="98" y="19"/>
                </a:cubicBezTo>
                <a:cubicBezTo>
                  <a:pt x="99" y="19"/>
                  <a:pt x="98" y="18"/>
                  <a:pt x="98" y="17"/>
                </a:cubicBezTo>
                <a:cubicBezTo>
                  <a:pt x="95" y="14"/>
                  <a:pt x="87" y="13"/>
                  <a:pt x="81" y="11"/>
                </a:cubicBezTo>
                <a:lnTo>
                  <a:pt x="73" y="11"/>
                </a:lnTo>
                <a:cubicBezTo>
                  <a:pt x="73" y="11"/>
                  <a:pt x="74" y="11"/>
                  <a:pt x="75" y="13"/>
                </a:cubicBezTo>
                <a:lnTo>
                  <a:pt x="69" y="13"/>
                </a:lnTo>
                <a:lnTo>
                  <a:pt x="69" y="14"/>
                </a:lnTo>
                <a:cubicBezTo>
                  <a:pt x="69" y="14"/>
                  <a:pt x="67" y="13"/>
                  <a:pt x="68" y="13"/>
                </a:cubicBezTo>
                <a:close/>
                <a:moveTo>
                  <a:pt x="75" y="13"/>
                </a:moveTo>
                <a:cubicBezTo>
                  <a:pt x="75" y="12"/>
                  <a:pt x="75" y="12"/>
                  <a:pt x="74" y="12"/>
                </a:cubicBezTo>
                <a:cubicBezTo>
                  <a:pt x="74" y="12"/>
                  <a:pt x="75" y="12"/>
                  <a:pt x="75" y="13"/>
                </a:cubicBezTo>
                <a:close/>
                <a:moveTo>
                  <a:pt x="79" y="29"/>
                </a:moveTo>
                <a:cubicBezTo>
                  <a:pt x="79" y="30"/>
                  <a:pt x="85" y="32"/>
                  <a:pt x="89" y="32"/>
                </a:cubicBezTo>
                <a:cubicBezTo>
                  <a:pt x="92" y="32"/>
                  <a:pt x="94" y="31"/>
                  <a:pt x="96" y="29"/>
                </a:cubicBezTo>
                <a:cubicBezTo>
                  <a:pt x="98" y="28"/>
                  <a:pt x="98" y="29"/>
                  <a:pt x="100" y="32"/>
                </a:cubicBezTo>
                <a:lnTo>
                  <a:pt x="100" y="33"/>
                </a:lnTo>
                <a:cubicBezTo>
                  <a:pt x="101" y="33"/>
                  <a:pt x="103" y="32"/>
                  <a:pt x="105" y="32"/>
                </a:cubicBezTo>
                <a:cubicBezTo>
                  <a:pt x="104" y="32"/>
                  <a:pt x="101" y="34"/>
                  <a:pt x="100" y="34"/>
                </a:cubicBezTo>
                <a:cubicBezTo>
                  <a:pt x="100" y="34"/>
                  <a:pt x="100" y="33"/>
                  <a:pt x="98" y="32"/>
                </a:cubicBezTo>
                <a:cubicBezTo>
                  <a:pt x="98" y="32"/>
                  <a:pt x="98" y="30"/>
                  <a:pt x="97" y="30"/>
                </a:cubicBezTo>
                <a:lnTo>
                  <a:pt x="97" y="31"/>
                </a:lnTo>
                <a:cubicBezTo>
                  <a:pt x="94" y="32"/>
                  <a:pt x="92" y="32"/>
                  <a:pt x="89" y="32"/>
                </a:cubicBezTo>
                <a:cubicBezTo>
                  <a:pt x="86" y="32"/>
                  <a:pt x="79" y="32"/>
                  <a:pt x="79" y="29"/>
                </a:cubicBezTo>
                <a:cubicBezTo>
                  <a:pt x="79" y="28"/>
                  <a:pt x="81" y="28"/>
                  <a:pt x="81" y="28"/>
                </a:cubicBezTo>
                <a:lnTo>
                  <a:pt x="83" y="28"/>
                </a:lnTo>
                <a:cubicBezTo>
                  <a:pt x="80" y="28"/>
                  <a:pt x="79" y="29"/>
                  <a:pt x="79" y="29"/>
                </a:cubicBezTo>
                <a:close/>
                <a:moveTo>
                  <a:pt x="105" y="32"/>
                </a:moveTo>
                <a:cubicBezTo>
                  <a:pt x="105" y="32"/>
                  <a:pt x="105" y="32"/>
                  <a:pt x="105" y="32"/>
                </a:cubicBezTo>
                <a:cubicBezTo>
                  <a:pt x="105" y="32"/>
                  <a:pt x="105" y="32"/>
                  <a:pt x="105" y="32"/>
                </a:cubicBezTo>
                <a:close/>
                <a:moveTo>
                  <a:pt x="106" y="32"/>
                </a:moveTo>
                <a:lnTo>
                  <a:pt x="102" y="39"/>
                </a:lnTo>
                <a:lnTo>
                  <a:pt x="105" y="32"/>
                </a:lnTo>
                <a:cubicBezTo>
                  <a:pt x="106" y="32"/>
                  <a:pt x="106" y="32"/>
                  <a:pt x="10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Freeform 4148">
            <a:extLst>
              <a:ext uri="{FF2B5EF4-FFF2-40B4-BE49-F238E27FC236}">
                <a16:creationId xmlns:a16="http://schemas.microsoft.com/office/drawing/2014/main" id="{9109725B-3B05-EC4F-B0BE-67D9B452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3222625"/>
            <a:ext cx="12700" cy="14288"/>
          </a:xfrm>
          <a:custGeom>
            <a:avLst/>
            <a:gdLst>
              <a:gd name="T0" fmla="*/ 2929965 w 34"/>
              <a:gd name="T1" fmla="*/ 0 h 41"/>
              <a:gd name="T2" fmla="*/ 3348691 w 34"/>
              <a:gd name="T3" fmla="*/ 607066 h 41"/>
              <a:gd name="T4" fmla="*/ 3627718 w 34"/>
              <a:gd name="T5" fmla="*/ 364170 h 41"/>
              <a:gd name="T6" fmla="*/ 3906744 w 34"/>
              <a:gd name="T7" fmla="*/ 728688 h 41"/>
              <a:gd name="T8" fmla="*/ 4604124 w 34"/>
              <a:gd name="T9" fmla="*/ 1335754 h 41"/>
              <a:gd name="T10" fmla="*/ 4185771 w 34"/>
              <a:gd name="T11" fmla="*/ 1578650 h 41"/>
              <a:gd name="T12" fmla="*/ 3906744 w 34"/>
              <a:gd name="T13" fmla="*/ 2307338 h 41"/>
              <a:gd name="T14" fmla="*/ 4046071 w 34"/>
              <a:gd name="T15" fmla="*/ 2914752 h 41"/>
              <a:gd name="T16" fmla="*/ 4464797 w 34"/>
              <a:gd name="T17" fmla="*/ 3764714 h 41"/>
              <a:gd name="T18" fmla="*/ 4046071 w 34"/>
              <a:gd name="T19" fmla="*/ 3764714 h 41"/>
              <a:gd name="T20" fmla="*/ 4046071 w 34"/>
              <a:gd name="T21" fmla="*/ 4250506 h 41"/>
              <a:gd name="T22" fmla="*/ 3767044 w 34"/>
              <a:gd name="T23" fmla="*/ 4250506 h 41"/>
              <a:gd name="T24" fmla="*/ 3627718 w 34"/>
              <a:gd name="T25" fmla="*/ 4736298 h 41"/>
              <a:gd name="T26" fmla="*/ 2790638 w 34"/>
              <a:gd name="T27" fmla="*/ 4493402 h 41"/>
              <a:gd name="T28" fmla="*/ 2232212 w 34"/>
              <a:gd name="T29" fmla="*/ 4007610 h 41"/>
              <a:gd name="T30" fmla="*/ 2511612 w 34"/>
              <a:gd name="T31" fmla="*/ 4736298 h 41"/>
              <a:gd name="T32" fmla="*/ 2371912 w 34"/>
              <a:gd name="T33" fmla="*/ 4857920 h 41"/>
              <a:gd name="T34" fmla="*/ 2232212 w 34"/>
              <a:gd name="T35" fmla="*/ 4857920 h 41"/>
              <a:gd name="T36" fmla="*/ 1674159 w 34"/>
              <a:gd name="T37" fmla="*/ 4736298 h 41"/>
              <a:gd name="T38" fmla="*/ 1255806 w 34"/>
              <a:gd name="T39" fmla="*/ 4372128 h 41"/>
              <a:gd name="T40" fmla="*/ 1255806 w 34"/>
              <a:gd name="T41" fmla="*/ 4615024 h 41"/>
              <a:gd name="T42" fmla="*/ 418726 w 34"/>
              <a:gd name="T43" fmla="*/ 4372128 h 41"/>
              <a:gd name="T44" fmla="*/ 418726 w 34"/>
              <a:gd name="T45" fmla="*/ 3278922 h 41"/>
              <a:gd name="T46" fmla="*/ 0 w 34"/>
              <a:gd name="T47" fmla="*/ 4007610 h 41"/>
              <a:gd name="T48" fmla="*/ 0 w 34"/>
              <a:gd name="T49" fmla="*/ 3764714 h 41"/>
              <a:gd name="T50" fmla="*/ 0 w 34"/>
              <a:gd name="T51" fmla="*/ 3036026 h 41"/>
              <a:gd name="T52" fmla="*/ 837079 w 34"/>
              <a:gd name="T53" fmla="*/ 2550234 h 41"/>
              <a:gd name="T54" fmla="*/ 1255806 w 34"/>
              <a:gd name="T55" fmla="*/ 1578650 h 41"/>
              <a:gd name="T56" fmla="*/ 558053 w 34"/>
              <a:gd name="T57" fmla="*/ 971584 h 41"/>
              <a:gd name="T58" fmla="*/ 1674159 w 34"/>
              <a:gd name="T59" fmla="*/ 728688 h 41"/>
              <a:gd name="T60" fmla="*/ 2092885 w 34"/>
              <a:gd name="T61" fmla="*/ 364170 h 41"/>
              <a:gd name="T62" fmla="*/ 2929965 w 34"/>
              <a:gd name="T63" fmla="*/ 0 h 41"/>
              <a:gd name="T64" fmla="*/ 2929965 w 34"/>
              <a:gd name="T65" fmla="*/ 0 h 41"/>
              <a:gd name="T66" fmla="*/ 418726 w 34"/>
              <a:gd name="T67" fmla="*/ 3278922 h 41"/>
              <a:gd name="T68" fmla="*/ 418726 w 34"/>
              <a:gd name="T69" fmla="*/ 3278922 h 41"/>
              <a:gd name="T70" fmla="*/ 418726 w 34"/>
              <a:gd name="T71" fmla="*/ 3278922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4" h="41">
                <a:moveTo>
                  <a:pt x="21" y="0"/>
                </a:moveTo>
                <a:lnTo>
                  <a:pt x="24" y="5"/>
                </a:lnTo>
                <a:lnTo>
                  <a:pt x="26" y="3"/>
                </a:lnTo>
                <a:cubicBezTo>
                  <a:pt x="27" y="2"/>
                  <a:pt x="28" y="6"/>
                  <a:pt x="28" y="6"/>
                </a:cubicBezTo>
                <a:cubicBezTo>
                  <a:pt x="29" y="6"/>
                  <a:pt x="33" y="7"/>
                  <a:pt x="33" y="11"/>
                </a:cubicBezTo>
                <a:cubicBezTo>
                  <a:pt x="33" y="14"/>
                  <a:pt x="30" y="13"/>
                  <a:pt x="30" y="13"/>
                </a:cubicBezTo>
                <a:cubicBezTo>
                  <a:pt x="30" y="13"/>
                  <a:pt x="30" y="17"/>
                  <a:pt x="28" y="19"/>
                </a:cubicBezTo>
                <a:cubicBezTo>
                  <a:pt x="27" y="21"/>
                  <a:pt x="28" y="21"/>
                  <a:pt x="29" y="24"/>
                </a:cubicBezTo>
                <a:cubicBezTo>
                  <a:pt x="30" y="27"/>
                  <a:pt x="33" y="28"/>
                  <a:pt x="32" y="31"/>
                </a:cubicBezTo>
                <a:cubicBezTo>
                  <a:pt x="31" y="33"/>
                  <a:pt x="30" y="32"/>
                  <a:pt x="29" y="31"/>
                </a:cubicBezTo>
                <a:cubicBezTo>
                  <a:pt x="29" y="32"/>
                  <a:pt x="30" y="34"/>
                  <a:pt x="29" y="35"/>
                </a:cubicBezTo>
                <a:lnTo>
                  <a:pt x="27" y="35"/>
                </a:lnTo>
                <a:cubicBezTo>
                  <a:pt x="27" y="36"/>
                  <a:pt x="29" y="38"/>
                  <a:pt x="26" y="39"/>
                </a:cubicBezTo>
                <a:cubicBezTo>
                  <a:pt x="22" y="39"/>
                  <a:pt x="20" y="37"/>
                  <a:pt x="20" y="37"/>
                </a:cubicBezTo>
                <a:lnTo>
                  <a:pt x="16" y="33"/>
                </a:lnTo>
                <a:cubicBezTo>
                  <a:pt x="16" y="33"/>
                  <a:pt x="18" y="37"/>
                  <a:pt x="18" y="39"/>
                </a:cubicBezTo>
                <a:cubicBezTo>
                  <a:pt x="18" y="39"/>
                  <a:pt x="18" y="40"/>
                  <a:pt x="17" y="40"/>
                </a:cubicBezTo>
                <a:lnTo>
                  <a:pt x="16" y="40"/>
                </a:lnTo>
                <a:cubicBezTo>
                  <a:pt x="15" y="40"/>
                  <a:pt x="14" y="39"/>
                  <a:pt x="12" y="39"/>
                </a:cubicBezTo>
                <a:cubicBezTo>
                  <a:pt x="10" y="39"/>
                  <a:pt x="9" y="37"/>
                  <a:pt x="9" y="36"/>
                </a:cubicBezTo>
                <a:lnTo>
                  <a:pt x="9" y="38"/>
                </a:lnTo>
                <a:cubicBezTo>
                  <a:pt x="9" y="38"/>
                  <a:pt x="5" y="37"/>
                  <a:pt x="3" y="36"/>
                </a:cubicBezTo>
                <a:cubicBezTo>
                  <a:pt x="1" y="34"/>
                  <a:pt x="3" y="28"/>
                  <a:pt x="3" y="27"/>
                </a:cubicBezTo>
                <a:cubicBezTo>
                  <a:pt x="3" y="28"/>
                  <a:pt x="1" y="32"/>
                  <a:pt x="0" y="33"/>
                </a:cubicBezTo>
                <a:cubicBezTo>
                  <a:pt x="0" y="33"/>
                  <a:pt x="0" y="33"/>
                  <a:pt x="0" y="31"/>
                </a:cubicBezTo>
                <a:lnTo>
                  <a:pt x="0" y="25"/>
                </a:lnTo>
                <a:cubicBezTo>
                  <a:pt x="1" y="21"/>
                  <a:pt x="6" y="21"/>
                  <a:pt x="6" y="21"/>
                </a:cubicBezTo>
                <a:cubicBezTo>
                  <a:pt x="8" y="20"/>
                  <a:pt x="9" y="13"/>
                  <a:pt x="9" y="13"/>
                </a:cubicBezTo>
                <a:cubicBezTo>
                  <a:pt x="9" y="13"/>
                  <a:pt x="4" y="14"/>
                  <a:pt x="4" y="8"/>
                </a:cubicBezTo>
                <a:cubicBezTo>
                  <a:pt x="3" y="3"/>
                  <a:pt x="12" y="6"/>
                  <a:pt x="12" y="6"/>
                </a:cubicBezTo>
                <a:cubicBezTo>
                  <a:pt x="12" y="6"/>
                  <a:pt x="13" y="3"/>
                  <a:pt x="15" y="3"/>
                </a:cubicBezTo>
                <a:cubicBezTo>
                  <a:pt x="18" y="3"/>
                  <a:pt x="21" y="0"/>
                  <a:pt x="21" y="0"/>
                </a:cubicBezTo>
                <a:close/>
                <a:moveTo>
                  <a:pt x="3" y="27"/>
                </a:move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lose/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Freeform 4149">
            <a:extLst>
              <a:ext uri="{FF2B5EF4-FFF2-40B4-BE49-F238E27FC236}">
                <a16:creationId xmlns:a16="http://schemas.microsoft.com/office/drawing/2014/main" id="{877524F9-85B2-F741-B2D0-E773810A2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3222625"/>
            <a:ext cx="12700" cy="14288"/>
          </a:xfrm>
          <a:custGeom>
            <a:avLst/>
            <a:gdLst>
              <a:gd name="T0" fmla="*/ 1843314 w 35"/>
              <a:gd name="T1" fmla="*/ 4857920 h 41"/>
              <a:gd name="T2" fmla="*/ 1316809 w 35"/>
              <a:gd name="T3" fmla="*/ 4615024 h 41"/>
              <a:gd name="T4" fmla="*/ 263434 w 35"/>
              <a:gd name="T5" fmla="*/ 3764714 h 41"/>
              <a:gd name="T6" fmla="*/ 0 w 35"/>
              <a:gd name="T7" fmla="*/ 3278922 h 41"/>
              <a:gd name="T8" fmla="*/ 1185091 w 35"/>
              <a:gd name="T9" fmla="*/ 1578650 h 41"/>
              <a:gd name="T10" fmla="*/ 131717 w 35"/>
              <a:gd name="T11" fmla="*/ 3278922 h 41"/>
              <a:gd name="T12" fmla="*/ 395151 w 35"/>
              <a:gd name="T13" fmla="*/ 3278922 h 41"/>
              <a:gd name="T14" fmla="*/ 1316809 w 35"/>
              <a:gd name="T15" fmla="*/ 4493402 h 41"/>
              <a:gd name="T16" fmla="*/ 1711597 w 35"/>
              <a:gd name="T17" fmla="*/ 4736298 h 41"/>
              <a:gd name="T18" fmla="*/ 2106749 w 35"/>
              <a:gd name="T19" fmla="*/ 4857920 h 41"/>
              <a:gd name="T20" fmla="*/ 2764971 w 35"/>
              <a:gd name="T21" fmla="*/ 4372128 h 41"/>
              <a:gd name="T22" fmla="*/ 3686629 w 35"/>
              <a:gd name="T23" fmla="*/ 4493402 h 41"/>
              <a:gd name="T24" fmla="*/ 3291477 w 35"/>
              <a:gd name="T25" fmla="*/ 4250506 h 41"/>
              <a:gd name="T26" fmla="*/ 3423194 w 35"/>
              <a:gd name="T27" fmla="*/ 4007610 h 41"/>
              <a:gd name="T28" fmla="*/ 3686629 w 35"/>
              <a:gd name="T29" fmla="*/ 4250506 h 41"/>
              <a:gd name="T30" fmla="*/ 3818346 w 35"/>
              <a:gd name="T31" fmla="*/ 3643440 h 41"/>
              <a:gd name="T32" fmla="*/ 4213134 w 35"/>
              <a:gd name="T33" fmla="*/ 3886336 h 41"/>
              <a:gd name="T34" fmla="*/ 4476569 w 35"/>
              <a:gd name="T35" fmla="*/ 3886336 h 41"/>
              <a:gd name="T36" fmla="*/ 4081780 w 35"/>
              <a:gd name="T37" fmla="*/ 4250506 h 41"/>
              <a:gd name="T38" fmla="*/ 3686629 w 35"/>
              <a:gd name="T39" fmla="*/ 4250506 h 41"/>
              <a:gd name="T40" fmla="*/ 3554911 w 35"/>
              <a:gd name="T41" fmla="*/ 4736298 h 41"/>
              <a:gd name="T42" fmla="*/ 2369820 w 35"/>
              <a:gd name="T43" fmla="*/ 4250506 h 41"/>
              <a:gd name="T44" fmla="*/ 2369820 w 35"/>
              <a:gd name="T45" fmla="*/ 4857920 h 41"/>
              <a:gd name="T46" fmla="*/ 3950063 w 35"/>
              <a:gd name="T47" fmla="*/ 2914752 h 41"/>
              <a:gd name="T48" fmla="*/ 3686629 w 35"/>
              <a:gd name="T49" fmla="*/ 2428960 h 41"/>
              <a:gd name="T50" fmla="*/ 4213134 w 35"/>
              <a:gd name="T51" fmla="*/ 1578650 h 41"/>
              <a:gd name="T52" fmla="*/ 4213134 w 35"/>
              <a:gd name="T53" fmla="*/ 1700272 h 41"/>
              <a:gd name="T54" fmla="*/ 3818346 w 35"/>
              <a:gd name="T55" fmla="*/ 2307338 h 41"/>
              <a:gd name="T56" fmla="*/ 4081780 w 35"/>
              <a:gd name="T57" fmla="*/ 2914752 h 41"/>
              <a:gd name="T58" fmla="*/ 3950063 w 35"/>
              <a:gd name="T59" fmla="*/ 2914752 h 41"/>
              <a:gd name="T60" fmla="*/ 3554911 w 35"/>
              <a:gd name="T61" fmla="*/ 485792 h 41"/>
              <a:gd name="T62" fmla="*/ 2896689 w 35"/>
              <a:gd name="T63" fmla="*/ 121274 h 41"/>
              <a:gd name="T64" fmla="*/ 1711597 w 35"/>
              <a:gd name="T65" fmla="*/ 728688 h 41"/>
              <a:gd name="T66" fmla="*/ 1711597 w 35"/>
              <a:gd name="T67" fmla="*/ 607066 h 41"/>
              <a:gd name="T68" fmla="*/ 2764971 w 35"/>
              <a:gd name="T69" fmla="*/ 0 h 41"/>
              <a:gd name="T70" fmla="*/ 3554911 w 35"/>
              <a:gd name="T71" fmla="*/ 242896 h 41"/>
              <a:gd name="T72" fmla="*/ 3686629 w 35"/>
              <a:gd name="T73" fmla="*/ 485792 h 41"/>
              <a:gd name="T74" fmla="*/ 4476569 w 35"/>
              <a:gd name="T75" fmla="*/ 1335754 h 41"/>
              <a:gd name="T76" fmla="*/ 3818346 w 35"/>
              <a:gd name="T77" fmla="*/ 849962 h 41"/>
              <a:gd name="T78" fmla="*/ 1053374 w 35"/>
              <a:gd name="T79" fmla="*/ 607066 h 41"/>
              <a:gd name="T80" fmla="*/ 921657 w 35"/>
              <a:gd name="T81" fmla="*/ 607066 h 41"/>
              <a:gd name="T82" fmla="*/ 658223 w 35"/>
              <a:gd name="T83" fmla="*/ 849962 h 41"/>
              <a:gd name="T84" fmla="*/ 526506 w 35"/>
              <a:gd name="T85" fmla="*/ 971584 h 41"/>
              <a:gd name="T86" fmla="*/ 921657 w 35"/>
              <a:gd name="T87" fmla="*/ 607066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5" h="41">
                <a:moveTo>
                  <a:pt x="16" y="40"/>
                </a:moveTo>
                <a:lnTo>
                  <a:pt x="14" y="40"/>
                </a:lnTo>
                <a:cubicBezTo>
                  <a:pt x="12" y="39"/>
                  <a:pt x="10" y="39"/>
                  <a:pt x="10" y="37"/>
                </a:cubicBezTo>
                <a:lnTo>
                  <a:pt x="10" y="38"/>
                </a:lnTo>
                <a:cubicBezTo>
                  <a:pt x="9" y="39"/>
                  <a:pt x="6" y="37"/>
                  <a:pt x="4" y="36"/>
                </a:cubicBezTo>
                <a:cubicBezTo>
                  <a:pt x="2" y="35"/>
                  <a:pt x="2" y="33"/>
                  <a:pt x="2" y="31"/>
                </a:cubicBezTo>
                <a:cubicBezTo>
                  <a:pt x="2" y="33"/>
                  <a:pt x="1" y="33"/>
                  <a:pt x="1" y="33"/>
                </a:cubicBezTo>
                <a:cubicBezTo>
                  <a:pt x="0" y="32"/>
                  <a:pt x="0" y="31"/>
                  <a:pt x="0" y="27"/>
                </a:cubicBezTo>
                <a:cubicBezTo>
                  <a:pt x="0" y="21"/>
                  <a:pt x="6" y="21"/>
                  <a:pt x="7" y="20"/>
                </a:cubicBezTo>
                <a:cubicBezTo>
                  <a:pt x="9" y="20"/>
                  <a:pt x="9" y="14"/>
                  <a:pt x="9" y="13"/>
                </a:cubicBezTo>
                <a:cubicBezTo>
                  <a:pt x="10" y="15"/>
                  <a:pt x="9" y="21"/>
                  <a:pt x="9" y="21"/>
                </a:cubicBezTo>
                <a:cubicBezTo>
                  <a:pt x="6" y="21"/>
                  <a:pt x="1" y="22"/>
                  <a:pt x="1" y="27"/>
                </a:cubicBezTo>
                <a:cubicBezTo>
                  <a:pt x="0" y="31"/>
                  <a:pt x="1" y="32"/>
                  <a:pt x="1" y="32"/>
                </a:cubicBezTo>
                <a:cubicBezTo>
                  <a:pt x="1" y="32"/>
                  <a:pt x="2" y="30"/>
                  <a:pt x="3" y="27"/>
                </a:cubicBezTo>
                <a:cubicBezTo>
                  <a:pt x="3" y="30"/>
                  <a:pt x="3" y="35"/>
                  <a:pt x="4" y="35"/>
                </a:cubicBezTo>
                <a:cubicBezTo>
                  <a:pt x="6" y="37"/>
                  <a:pt x="10" y="37"/>
                  <a:pt x="10" y="37"/>
                </a:cubicBezTo>
                <a:lnTo>
                  <a:pt x="10" y="35"/>
                </a:lnTo>
                <a:cubicBezTo>
                  <a:pt x="10" y="37"/>
                  <a:pt x="12" y="39"/>
                  <a:pt x="13" y="39"/>
                </a:cubicBezTo>
                <a:cubicBezTo>
                  <a:pt x="15" y="40"/>
                  <a:pt x="16" y="40"/>
                  <a:pt x="17" y="40"/>
                </a:cubicBezTo>
                <a:lnTo>
                  <a:pt x="16" y="40"/>
                </a:lnTo>
                <a:close/>
                <a:moveTo>
                  <a:pt x="16" y="33"/>
                </a:moveTo>
                <a:cubicBezTo>
                  <a:pt x="19" y="35"/>
                  <a:pt x="21" y="36"/>
                  <a:pt x="21" y="36"/>
                </a:cubicBezTo>
                <a:cubicBezTo>
                  <a:pt x="21" y="36"/>
                  <a:pt x="24" y="39"/>
                  <a:pt x="27" y="39"/>
                </a:cubicBezTo>
                <a:cubicBezTo>
                  <a:pt x="27" y="39"/>
                  <a:pt x="28" y="38"/>
                  <a:pt x="28" y="37"/>
                </a:cubicBezTo>
                <a:lnTo>
                  <a:pt x="27" y="36"/>
                </a:lnTo>
                <a:lnTo>
                  <a:pt x="25" y="35"/>
                </a:lnTo>
                <a:cubicBezTo>
                  <a:pt x="24" y="33"/>
                  <a:pt x="23" y="32"/>
                  <a:pt x="23" y="32"/>
                </a:cubicBezTo>
                <a:cubicBezTo>
                  <a:pt x="24" y="31"/>
                  <a:pt x="24" y="33"/>
                  <a:pt x="26" y="33"/>
                </a:cubicBezTo>
                <a:lnTo>
                  <a:pt x="27" y="33"/>
                </a:lnTo>
                <a:cubicBezTo>
                  <a:pt x="27" y="35"/>
                  <a:pt x="28" y="35"/>
                  <a:pt x="28" y="35"/>
                </a:cubicBezTo>
                <a:cubicBezTo>
                  <a:pt x="31" y="34"/>
                  <a:pt x="31" y="33"/>
                  <a:pt x="30" y="32"/>
                </a:cubicBezTo>
                <a:cubicBezTo>
                  <a:pt x="29" y="31"/>
                  <a:pt x="29" y="31"/>
                  <a:pt x="29" y="30"/>
                </a:cubicBezTo>
                <a:cubicBezTo>
                  <a:pt x="30" y="30"/>
                  <a:pt x="31" y="31"/>
                  <a:pt x="31" y="31"/>
                </a:cubicBezTo>
                <a:cubicBezTo>
                  <a:pt x="31" y="32"/>
                  <a:pt x="32" y="32"/>
                  <a:pt x="32" y="32"/>
                </a:cubicBezTo>
                <a:cubicBezTo>
                  <a:pt x="34" y="30"/>
                  <a:pt x="33" y="29"/>
                  <a:pt x="32" y="27"/>
                </a:cubicBezTo>
                <a:cubicBezTo>
                  <a:pt x="34" y="28"/>
                  <a:pt x="34" y="30"/>
                  <a:pt x="34" y="32"/>
                </a:cubicBezTo>
                <a:cubicBezTo>
                  <a:pt x="33" y="33"/>
                  <a:pt x="32" y="33"/>
                  <a:pt x="32" y="33"/>
                </a:cubicBezTo>
                <a:cubicBezTo>
                  <a:pt x="31" y="34"/>
                  <a:pt x="31" y="35"/>
                  <a:pt x="31" y="35"/>
                </a:cubicBezTo>
                <a:lnTo>
                  <a:pt x="29" y="35"/>
                </a:lnTo>
                <a:lnTo>
                  <a:pt x="28" y="35"/>
                </a:lnTo>
                <a:lnTo>
                  <a:pt x="29" y="37"/>
                </a:lnTo>
                <a:cubicBezTo>
                  <a:pt x="29" y="39"/>
                  <a:pt x="28" y="39"/>
                  <a:pt x="27" y="39"/>
                </a:cubicBezTo>
                <a:cubicBezTo>
                  <a:pt x="23" y="40"/>
                  <a:pt x="21" y="39"/>
                  <a:pt x="20" y="37"/>
                </a:cubicBezTo>
                <a:lnTo>
                  <a:pt x="18" y="35"/>
                </a:lnTo>
                <a:cubicBezTo>
                  <a:pt x="18" y="35"/>
                  <a:pt x="19" y="37"/>
                  <a:pt x="19" y="39"/>
                </a:cubicBezTo>
                <a:lnTo>
                  <a:pt x="18" y="40"/>
                </a:lnTo>
                <a:cubicBezTo>
                  <a:pt x="18" y="37"/>
                  <a:pt x="16" y="33"/>
                  <a:pt x="16" y="33"/>
                </a:cubicBezTo>
                <a:close/>
                <a:moveTo>
                  <a:pt x="30" y="24"/>
                </a:moveTo>
                <a:cubicBezTo>
                  <a:pt x="29" y="24"/>
                  <a:pt x="29" y="22"/>
                  <a:pt x="29" y="22"/>
                </a:cubicBezTo>
                <a:cubicBezTo>
                  <a:pt x="28" y="21"/>
                  <a:pt x="28" y="20"/>
                  <a:pt x="28" y="20"/>
                </a:cubicBezTo>
                <a:cubicBezTo>
                  <a:pt x="30" y="17"/>
                  <a:pt x="30" y="13"/>
                  <a:pt x="30" y="13"/>
                </a:cubicBezTo>
                <a:lnTo>
                  <a:pt x="32" y="13"/>
                </a:lnTo>
                <a:lnTo>
                  <a:pt x="34" y="13"/>
                </a:lnTo>
                <a:cubicBezTo>
                  <a:pt x="34" y="13"/>
                  <a:pt x="33" y="14"/>
                  <a:pt x="32" y="14"/>
                </a:cubicBezTo>
                <a:lnTo>
                  <a:pt x="31" y="14"/>
                </a:lnTo>
                <a:cubicBezTo>
                  <a:pt x="31" y="14"/>
                  <a:pt x="31" y="17"/>
                  <a:pt x="29" y="19"/>
                </a:cubicBezTo>
                <a:lnTo>
                  <a:pt x="29" y="21"/>
                </a:lnTo>
                <a:cubicBezTo>
                  <a:pt x="30" y="22"/>
                  <a:pt x="31" y="23"/>
                  <a:pt x="31" y="24"/>
                </a:cubicBezTo>
                <a:cubicBezTo>
                  <a:pt x="31" y="25"/>
                  <a:pt x="32" y="26"/>
                  <a:pt x="32" y="27"/>
                </a:cubicBezTo>
                <a:cubicBezTo>
                  <a:pt x="31" y="26"/>
                  <a:pt x="31" y="26"/>
                  <a:pt x="30" y="24"/>
                </a:cubicBezTo>
                <a:close/>
                <a:moveTo>
                  <a:pt x="29" y="7"/>
                </a:moveTo>
                <a:cubicBezTo>
                  <a:pt x="29" y="7"/>
                  <a:pt x="28" y="5"/>
                  <a:pt x="27" y="4"/>
                </a:cubicBezTo>
                <a:cubicBezTo>
                  <a:pt x="27" y="3"/>
                  <a:pt x="25" y="5"/>
                  <a:pt x="25" y="5"/>
                </a:cubicBezTo>
                <a:cubicBezTo>
                  <a:pt x="24" y="3"/>
                  <a:pt x="22" y="1"/>
                  <a:pt x="22" y="1"/>
                </a:cubicBezTo>
                <a:cubicBezTo>
                  <a:pt x="20" y="2"/>
                  <a:pt x="18" y="3"/>
                  <a:pt x="16" y="3"/>
                </a:cubicBezTo>
                <a:cubicBezTo>
                  <a:pt x="14" y="3"/>
                  <a:pt x="13" y="6"/>
                  <a:pt x="13" y="6"/>
                </a:cubicBezTo>
                <a:cubicBezTo>
                  <a:pt x="13" y="6"/>
                  <a:pt x="11" y="5"/>
                  <a:pt x="8" y="5"/>
                </a:cubicBezTo>
                <a:cubicBezTo>
                  <a:pt x="10" y="4"/>
                  <a:pt x="13" y="5"/>
                  <a:pt x="13" y="5"/>
                </a:cubicBezTo>
                <a:cubicBezTo>
                  <a:pt x="13" y="5"/>
                  <a:pt x="14" y="3"/>
                  <a:pt x="16" y="2"/>
                </a:cubicBezTo>
                <a:cubicBezTo>
                  <a:pt x="18" y="2"/>
                  <a:pt x="20" y="1"/>
                  <a:pt x="21" y="0"/>
                </a:cubicBezTo>
                <a:cubicBezTo>
                  <a:pt x="22" y="0"/>
                  <a:pt x="23" y="0"/>
                  <a:pt x="25" y="5"/>
                </a:cubicBezTo>
                <a:lnTo>
                  <a:pt x="27" y="2"/>
                </a:lnTo>
                <a:lnTo>
                  <a:pt x="28" y="2"/>
                </a:lnTo>
                <a:lnTo>
                  <a:pt x="28" y="4"/>
                </a:lnTo>
                <a:lnTo>
                  <a:pt x="29" y="6"/>
                </a:lnTo>
                <a:cubicBezTo>
                  <a:pt x="31" y="6"/>
                  <a:pt x="34" y="7"/>
                  <a:pt x="34" y="11"/>
                </a:cubicBezTo>
                <a:lnTo>
                  <a:pt x="34" y="12"/>
                </a:lnTo>
                <a:cubicBezTo>
                  <a:pt x="34" y="8"/>
                  <a:pt x="30" y="7"/>
                  <a:pt x="29" y="7"/>
                </a:cubicBezTo>
                <a:close/>
                <a:moveTo>
                  <a:pt x="7" y="5"/>
                </a:moveTo>
                <a:cubicBezTo>
                  <a:pt x="7" y="5"/>
                  <a:pt x="8" y="5"/>
                  <a:pt x="8" y="5"/>
                </a:cubicBezTo>
                <a:cubicBezTo>
                  <a:pt x="8" y="5"/>
                  <a:pt x="7" y="5"/>
                  <a:pt x="7" y="5"/>
                </a:cubicBezTo>
                <a:close/>
                <a:moveTo>
                  <a:pt x="6" y="6"/>
                </a:moveTo>
                <a:lnTo>
                  <a:pt x="5" y="7"/>
                </a:lnTo>
                <a:cubicBezTo>
                  <a:pt x="5" y="11"/>
                  <a:pt x="6" y="13"/>
                  <a:pt x="9" y="13"/>
                </a:cubicBezTo>
                <a:cubicBezTo>
                  <a:pt x="6" y="13"/>
                  <a:pt x="4" y="12"/>
                  <a:pt x="4" y="8"/>
                </a:cubicBezTo>
                <a:cubicBezTo>
                  <a:pt x="4" y="8"/>
                  <a:pt x="4" y="6"/>
                  <a:pt x="5" y="6"/>
                </a:cubicBezTo>
                <a:cubicBezTo>
                  <a:pt x="6" y="5"/>
                  <a:pt x="7" y="5"/>
                  <a:pt x="7" y="5"/>
                </a:cubicBez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4" name="Freeform 4150">
            <a:extLst>
              <a:ext uri="{FF2B5EF4-FFF2-40B4-BE49-F238E27FC236}">
                <a16:creationId xmlns:a16="http://schemas.microsoft.com/office/drawing/2014/main" id="{D7D00D06-DE26-164D-83AC-C2F66C686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27388"/>
            <a:ext cx="3175" cy="1587"/>
          </a:xfrm>
          <a:custGeom>
            <a:avLst/>
            <a:gdLst>
              <a:gd name="T0" fmla="*/ 617311 w 7"/>
              <a:gd name="T1" fmla="*/ 0 h 4"/>
              <a:gd name="T2" fmla="*/ 1234168 w 7"/>
              <a:gd name="T3" fmla="*/ 157510 h 4"/>
              <a:gd name="T4" fmla="*/ 1234168 w 7"/>
              <a:gd name="T5" fmla="*/ 157510 h 4"/>
              <a:gd name="T6" fmla="*/ 1028700 w 7"/>
              <a:gd name="T7" fmla="*/ 315020 h 4"/>
              <a:gd name="T8" fmla="*/ 205921 w 7"/>
              <a:gd name="T9" fmla="*/ 315020 h 4"/>
              <a:gd name="T10" fmla="*/ 0 w 7"/>
              <a:gd name="T11" fmla="*/ 157510 h 4"/>
              <a:gd name="T12" fmla="*/ 0 w 7"/>
              <a:gd name="T13" fmla="*/ 157510 h 4"/>
              <a:gd name="T14" fmla="*/ 205921 w 7"/>
              <a:gd name="T15" fmla="*/ 0 h 4"/>
              <a:gd name="T16" fmla="*/ 617311 w 7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4">
                <a:moveTo>
                  <a:pt x="3" y="0"/>
                </a:moveTo>
                <a:cubicBezTo>
                  <a:pt x="4" y="0"/>
                  <a:pt x="5" y="1"/>
                  <a:pt x="6" y="1"/>
                </a:cubicBezTo>
                <a:cubicBezTo>
                  <a:pt x="6" y="1"/>
                  <a:pt x="6" y="2"/>
                  <a:pt x="5" y="2"/>
                </a:cubicBezTo>
                <a:cubicBezTo>
                  <a:pt x="4" y="3"/>
                  <a:pt x="3" y="3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5" name="Freeform 4151">
            <a:extLst>
              <a:ext uri="{FF2B5EF4-FFF2-40B4-BE49-F238E27FC236}">
                <a16:creationId xmlns:a16="http://schemas.microsoft.com/office/drawing/2014/main" id="{7FEE4645-F2E6-054F-92A8-C18011392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9888" y="3227388"/>
            <a:ext cx="3175" cy="1587"/>
          </a:xfrm>
          <a:custGeom>
            <a:avLst/>
            <a:gdLst>
              <a:gd name="T0" fmla="*/ 1028700 w 7"/>
              <a:gd name="T1" fmla="*/ 0 h 3"/>
              <a:gd name="T2" fmla="*/ 1234168 w 7"/>
              <a:gd name="T3" fmla="*/ 279841 h 3"/>
              <a:gd name="T4" fmla="*/ 1234168 w 7"/>
              <a:gd name="T5" fmla="*/ 279841 h 3"/>
              <a:gd name="T6" fmla="*/ 1028700 w 7"/>
              <a:gd name="T7" fmla="*/ 559682 h 3"/>
              <a:gd name="T8" fmla="*/ 0 w 7"/>
              <a:gd name="T9" fmla="*/ 559682 h 3"/>
              <a:gd name="T10" fmla="*/ 411389 w 7"/>
              <a:gd name="T11" fmla="*/ 0 h 3"/>
              <a:gd name="T12" fmla="*/ 1028700 w 7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3">
                <a:moveTo>
                  <a:pt x="5" y="0"/>
                </a:moveTo>
                <a:cubicBezTo>
                  <a:pt x="6" y="0"/>
                  <a:pt x="6" y="0"/>
                  <a:pt x="6" y="1"/>
                </a:cubicBezTo>
                <a:cubicBezTo>
                  <a:pt x="6" y="1"/>
                  <a:pt x="6" y="1"/>
                  <a:pt x="5" y="2"/>
                </a:cubicBezTo>
                <a:lnTo>
                  <a:pt x="0" y="2"/>
                </a:lnTo>
                <a:cubicBezTo>
                  <a:pt x="0" y="1"/>
                  <a:pt x="1" y="0"/>
                  <a:pt x="2" y="0"/>
                </a:cubicBezTo>
                <a:lnTo>
                  <a:pt x="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Freeform 4152">
            <a:extLst>
              <a:ext uri="{FF2B5EF4-FFF2-40B4-BE49-F238E27FC236}">
                <a16:creationId xmlns:a16="http://schemas.microsoft.com/office/drawing/2014/main" id="{6FE9AAD9-D2D6-204B-82D2-AE64B597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230563"/>
            <a:ext cx="1588" cy="3175"/>
          </a:xfrm>
          <a:custGeom>
            <a:avLst/>
            <a:gdLst>
              <a:gd name="T0" fmla="*/ 0 w 5"/>
              <a:gd name="T1" fmla="*/ 0 h 8"/>
              <a:gd name="T2" fmla="*/ 403352 w 5"/>
              <a:gd name="T3" fmla="*/ 0 h 8"/>
              <a:gd name="T4" fmla="*/ 100997 w 5"/>
              <a:gd name="T5" fmla="*/ 1102519 h 8"/>
              <a:gd name="T6" fmla="*/ 0 w 5"/>
              <a:gd name="T7" fmla="*/ 1102519 h 8"/>
              <a:gd name="T8" fmla="*/ 0 w 5"/>
              <a:gd name="T9" fmla="*/ 472678 h 8"/>
              <a:gd name="T10" fmla="*/ 0 w 5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8">
                <a:moveTo>
                  <a:pt x="0" y="0"/>
                </a:moveTo>
                <a:lnTo>
                  <a:pt x="4" y="0"/>
                </a:lnTo>
                <a:cubicBezTo>
                  <a:pt x="4" y="1"/>
                  <a:pt x="3" y="5"/>
                  <a:pt x="1" y="7"/>
                </a:cubicBezTo>
                <a:lnTo>
                  <a:pt x="0" y="7"/>
                </a:lnTo>
                <a:cubicBezTo>
                  <a:pt x="0" y="6"/>
                  <a:pt x="0" y="5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07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Freeform 4153">
            <a:extLst>
              <a:ext uri="{FF2B5EF4-FFF2-40B4-BE49-F238E27FC236}">
                <a16:creationId xmlns:a16="http://schemas.microsoft.com/office/drawing/2014/main" id="{19C79317-D7E4-FD4E-938B-E40E73CB6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30563"/>
            <a:ext cx="3175" cy="3175"/>
          </a:xfrm>
          <a:custGeom>
            <a:avLst/>
            <a:gdLst>
              <a:gd name="T0" fmla="*/ 411389 w 7"/>
              <a:gd name="T1" fmla="*/ 995539 h 9"/>
              <a:gd name="T2" fmla="*/ 0 w 7"/>
              <a:gd name="T3" fmla="*/ 373239 h 9"/>
              <a:gd name="T4" fmla="*/ 0 w 7"/>
              <a:gd name="T5" fmla="*/ 0 h 9"/>
              <a:gd name="T6" fmla="*/ 0 w 7"/>
              <a:gd name="T7" fmla="*/ 0 h 9"/>
              <a:gd name="T8" fmla="*/ 205921 w 7"/>
              <a:gd name="T9" fmla="*/ 373239 h 9"/>
              <a:gd name="T10" fmla="*/ 411389 w 7"/>
              <a:gd name="T11" fmla="*/ 746831 h 9"/>
              <a:gd name="T12" fmla="*/ 822779 w 7"/>
              <a:gd name="T13" fmla="*/ 0 h 9"/>
              <a:gd name="T14" fmla="*/ 617311 w 7"/>
              <a:gd name="T15" fmla="*/ 871008 h 9"/>
              <a:gd name="T16" fmla="*/ 411389 w 7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9">
                <a:moveTo>
                  <a:pt x="2" y="8"/>
                </a:moveTo>
                <a:cubicBezTo>
                  <a:pt x="2" y="8"/>
                  <a:pt x="1" y="7"/>
                  <a:pt x="0" y="3"/>
                </a:cubicBezTo>
                <a:lnTo>
                  <a:pt x="0" y="0"/>
                </a:lnTo>
                <a:cubicBezTo>
                  <a:pt x="1" y="1"/>
                  <a:pt x="1" y="1"/>
                  <a:pt x="1" y="3"/>
                </a:cubicBezTo>
                <a:cubicBezTo>
                  <a:pt x="1" y="4"/>
                  <a:pt x="2" y="6"/>
                  <a:pt x="2" y="6"/>
                </a:cubicBezTo>
                <a:cubicBezTo>
                  <a:pt x="3" y="5"/>
                  <a:pt x="4" y="1"/>
                  <a:pt x="4" y="0"/>
                </a:cubicBezTo>
                <a:cubicBezTo>
                  <a:pt x="6" y="0"/>
                  <a:pt x="3" y="7"/>
                  <a:pt x="3" y="7"/>
                </a:cubicBezTo>
                <a:lnTo>
                  <a:pt x="2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Freeform 4154">
            <a:extLst>
              <a:ext uri="{FF2B5EF4-FFF2-40B4-BE49-F238E27FC236}">
                <a16:creationId xmlns:a16="http://schemas.microsoft.com/office/drawing/2014/main" id="{231CD8E9-26E7-3D44-A57C-BD706E227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30563"/>
            <a:ext cx="4762" cy="1587"/>
          </a:xfrm>
          <a:custGeom>
            <a:avLst/>
            <a:gdLst>
              <a:gd name="T0" fmla="*/ 944860 w 12"/>
              <a:gd name="T1" fmla="*/ 349934 h 6"/>
              <a:gd name="T2" fmla="*/ 787317 w 12"/>
              <a:gd name="T3" fmla="*/ 349934 h 6"/>
              <a:gd name="T4" fmla="*/ 315086 w 12"/>
              <a:gd name="T5" fmla="*/ 279841 h 6"/>
              <a:gd name="T6" fmla="*/ 157543 w 12"/>
              <a:gd name="T7" fmla="*/ 139921 h 6"/>
              <a:gd name="T8" fmla="*/ 944860 w 12"/>
              <a:gd name="T9" fmla="*/ 70093 h 6"/>
              <a:gd name="T10" fmla="*/ 1732178 w 12"/>
              <a:gd name="T11" fmla="*/ 139921 h 6"/>
              <a:gd name="T12" fmla="*/ 944860 w 12"/>
              <a:gd name="T13" fmla="*/ 349934 h 6"/>
              <a:gd name="T14" fmla="*/ 315086 w 12"/>
              <a:gd name="T15" fmla="*/ 139921 h 6"/>
              <a:gd name="T16" fmla="*/ 315086 w 12"/>
              <a:gd name="T17" fmla="*/ 139921 h 6"/>
              <a:gd name="T18" fmla="*/ 315086 w 12"/>
              <a:gd name="T19" fmla="*/ 210013 h 6"/>
              <a:gd name="T20" fmla="*/ 944860 w 12"/>
              <a:gd name="T21" fmla="*/ 210013 h 6"/>
              <a:gd name="T22" fmla="*/ 944860 w 12"/>
              <a:gd name="T23" fmla="*/ 210013 h 6"/>
              <a:gd name="T24" fmla="*/ 1574635 w 12"/>
              <a:gd name="T25" fmla="*/ 139921 h 6"/>
              <a:gd name="T26" fmla="*/ 944860 w 12"/>
              <a:gd name="T27" fmla="*/ 139921 h 6"/>
              <a:gd name="T28" fmla="*/ 315086 w 12"/>
              <a:gd name="T29" fmla="*/ 139921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6">
                <a:moveTo>
                  <a:pt x="6" y="5"/>
                </a:moveTo>
                <a:lnTo>
                  <a:pt x="5" y="5"/>
                </a:lnTo>
                <a:cubicBezTo>
                  <a:pt x="5" y="4"/>
                  <a:pt x="3" y="4"/>
                  <a:pt x="2" y="4"/>
                </a:cubicBezTo>
                <a:cubicBezTo>
                  <a:pt x="2" y="4"/>
                  <a:pt x="0" y="4"/>
                  <a:pt x="1" y="2"/>
                </a:cubicBezTo>
                <a:cubicBezTo>
                  <a:pt x="1" y="0"/>
                  <a:pt x="2" y="1"/>
                  <a:pt x="6" y="1"/>
                </a:cubicBezTo>
                <a:cubicBezTo>
                  <a:pt x="8" y="1"/>
                  <a:pt x="10" y="2"/>
                  <a:pt x="11" y="2"/>
                </a:cubicBezTo>
                <a:cubicBezTo>
                  <a:pt x="10" y="4"/>
                  <a:pt x="8" y="5"/>
                  <a:pt x="6" y="5"/>
                </a:cubicBezTo>
                <a:close/>
                <a:moveTo>
                  <a:pt x="2" y="2"/>
                </a:moveTo>
                <a:lnTo>
                  <a:pt x="2" y="2"/>
                </a:lnTo>
                <a:cubicBezTo>
                  <a:pt x="2" y="3"/>
                  <a:pt x="2" y="3"/>
                  <a:pt x="2" y="3"/>
                </a:cubicBezTo>
                <a:cubicBezTo>
                  <a:pt x="3" y="3"/>
                  <a:pt x="5" y="3"/>
                  <a:pt x="6" y="3"/>
                </a:cubicBezTo>
                <a:cubicBezTo>
                  <a:pt x="8" y="3"/>
                  <a:pt x="9" y="3"/>
                  <a:pt x="10" y="2"/>
                </a:cubicBezTo>
                <a:cubicBezTo>
                  <a:pt x="10" y="2"/>
                  <a:pt x="8" y="2"/>
                  <a:pt x="6" y="2"/>
                </a:cubicBezTo>
                <a:cubicBezTo>
                  <a:pt x="5" y="2"/>
                  <a:pt x="3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9" name="Freeform 4155">
            <a:extLst>
              <a:ext uri="{FF2B5EF4-FFF2-40B4-BE49-F238E27FC236}">
                <a16:creationId xmlns:a16="http://schemas.microsoft.com/office/drawing/2014/main" id="{57CE8832-CAE4-6547-9DAA-BFA7F59C5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225800"/>
            <a:ext cx="1587" cy="1588"/>
          </a:xfrm>
          <a:custGeom>
            <a:avLst/>
            <a:gdLst>
              <a:gd name="T0" fmla="*/ 0 w 3"/>
              <a:gd name="T1" fmla="*/ 350154 h 6"/>
              <a:gd name="T2" fmla="*/ 0 w 3"/>
              <a:gd name="T3" fmla="*/ 210145 h 6"/>
              <a:gd name="T4" fmla="*/ 0 w 3"/>
              <a:gd name="T5" fmla="*/ 70137 h 6"/>
              <a:gd name="T6" fmla="*/ 0 w 3"/>
              <a:gd name="T7" fmla="*/ 0 h 6"/>
              <a:gd name="T8" fmla="*/ 559682 w 3"/>
              <a:gd name="T9" fmla="*/ 210145 h 6"/>
              <a:gd name="T10" fmla="*/ 0 w 3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4"/>
                  <a:pt x="0" y="3"/>
                  <a:pt x="0" y="3"/>
                </a:cubicBez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2" y="3"/>
                </a:cubicBezTo>
                <a:cubicBezTo>
                  <a:pt x="1" y="4"/>
                  <a:pt x="0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Freeform 4156">
            <a:extLst>
              <a:ext uri="{FF2B5EF4-FFF2-40B4-BE49-F238E27FC236}">
                <a16:creationId xmlns:a16="http://schemas.microsoft.com/office/drawing/2014/main" id="{7B32177D-D230-4A4F-91E5-111587F9C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27388"/>
            <a:ext cx="3175" cy="1587"/>
          </a:xfrm>
          <a:custGeom>
            <a:avLst/>
            <a:gdLst>
              <a:gd name="T0" fmla="*/ 0 w 8"/>
              <a:gd name="T1" fmla="*/ 472133 h 4"/>
              <a:gd name="T2" fmla="*/ 0 w 8"/>
              <a:gd name="T3" fmla="*/ 0 h 4"/>
              <a:gd name="T4" fmla="*/ 315119 w 8"/>
              <a:gd name="T5" fmla="*/ 157510 h 4"/>
              <a:gd name="T6" fmla="*/ 157559 w 8"/>
              <a:gd name="T7" fmla="*/ 315020 h 4"/>
              <a:gd name="T8" fmla="*/ 630238 w 8"/>
              <a:gd name="T9" fmla="*/ 472133 h 4"/>
              <a:gd name="T10" fmla="*/ 0 w 8"/>
              <a:gd name="T11" fmla="*/ 472133 h 4"/>
              <a:gd name="T12" fmla="*/ 787400 w 8"/>
              <a:gd name="T13" fmla="*/ 0 h 4"/>
              <a:gd name="T14" fmla="*/ 1102519 w 8"/>
              <a:gd name="T15" fmla="*/ 472133 h 4"/>
              <a:gd name="T16" fmla="*/ 787400 w 8"/>
              <a:gd name="T17" fmla="*/ 472133 h 4"/>
              <a:gd name="T18" fmla="*/ 787400 w 8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0" y="3"/>
                </a:moveTo>
                <a:lnTo>
                  <a:pt x="0" y="0"/>
                </a:lnTo>
                <a:lnTo>
                  <a:pt x="2" y="1"/>
                </a:lnTo>
                <a:lnTo>
                  <a:pt x="1" y="2"/>
                </a:lnTo>
                <a:cubicBezTo>
                  <a:pt x="1" y="2"/>
                  <a:pt x="1" y="3"/>
                  <a:pt x="4" y="3"/>
                </a:cubicBezTo>
                <a:lnTo>
                  <a:pt x="0" y="3"/>
                </a:lnTo>
                <a:close/>
                <a:moveTo>
                  <a:pt x="5" y="0"/>
                </a:moveTo>
                <a:lnTo>
                  <a:pt x="7" y="3"/>
                </a:lnTo>
                <a:lnTo>
                  <a:pt x="5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1" name="Freeform 4157">
            <a:extLst>
              <a:ext uri="{FF2B5EF4-FFF2-40B4-BE49-F238E27FC236}">
                <a16:creationId xmlns:a16="http://schemas.microsoft.com/office/drawing/2014/main" id="{2F3A7F18-5D5D-D045-8314-E8883E7B2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3267075"/>
            <a:ext cx="25400" cy="23813"/>
          </a:xfrm>
          <a:custGeom>
            <a:avLst/>
            <a:gdLst>
              <a:gd name="T0" fmla="*/ 1711597 w 70"/>
              <a:gd name="T1" fmla="*/ 8216536 h 68"/>
              <a:gd name="T2" fmla="*/ 2633254 w 70"/>
              <a:gd name="T3" fmla="*/ 5028045 h 68"/>
              <a:gd name="T4" fmla="*/ 0 w 70"/>
              <a:gd name="T5" fmla="*/ 3188491 h 68"/>
              <a:gd name="T6" fmla="*/ 3160123 w 70"/>
              <a:gd name="T7" fmla="*/ 3065924 h 68"/>
              <a:gd name="T8" fmla="*/ 4344851 w 70"/>
              <a:gd name="T9" fmla="*/ 0 h 68"/>
              <a:gd name="T10" fmla="*/ 5661660 w 70"/>
              <a:gd name="T11" fmla="*/ 3065924 h 68"/>
              <a:gd name="T12" fmla="*/ 9084854 w 70"/>
              <a:gd name="T13" fmla="*/ 3188491 h 68"/>
              <a:gd name="T14" fmla="*/ 6583317 w 70"/>
              <a:gd name="T15" fmla="*/ 5028045 h 68"/>
              <a:gd name="T16" fmla="*/ 7373257 w 70"/>
              <a:gd name="T17" fmla="*/ 8093969 h 68"/>
              <a:gd name="T18" fmla="*/ 4344851 w 70"/>
              <a:gd name="T19" fmla="*/ 6254414 h 68"/>
              <a:gd name="T20" fmla="*/ 1711597 w 70"/>
              <a:gd name="T21" fmla="*/ 8216536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8">
                <a:moveTo>
                  <a:pt x="13" y="67"/>
                </a:moveTo>
                <a:lnTo>
                  <a:pt x="20" y="41"/>
                </a:lnTo>
                <a:lnTo>
                  <a:pt x="0" y="26"/>
                </a:lnTo>
                <a:lnTo>
                  <a:pt x="24" y="25"/>
                </a:lnTo>
                <a:lnTo>
                  <a:pt x="33" y="0"/>
                </a:lnTo>
                <a:lnTo>
                  <a:pt x="43" y="25"/>
                </a:lnTo>
                <a:lnTo>
                  <a:pt x="69" y="26"/>
                </a:lnTo>
                <a:lnTo>
                  <a:pt x="50" y="41"/>
                </a:lnTo>
                <a:lnTo>
                  <a:pt x="56" y="66"/>
                </a:lnTo>
                <a:lnTo>
                  <a:pt x="33" y="51"/>
                </a:lnTo>
                <a:lnTo>
                  <a:pt x="13" y="67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2" name="Freeform 4158">
            <a:extLst>
              <a:ext uri="{FF2B5EF4-FFF2-40B4-BE49-F238E27FC236}">
                <a16:creationId xmlns:a16="http://schemas.microsoft.com/office/drawing/2014/main" id="{A6E3C365-EDDF-6741-B5EF-50D32D1F4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270250"/>
            <a:ext cx="20638" cy="19050"/>
          </a:xfrm>
          <a:custGeom>
            <a:avLst/>
            <a:gdLst>
              <a:gd name="T0" fmla="*/ 3539598 w 57"/>
              <a:gd name="T1" fmla="*/ 0 h 52"/>
              <a:gd name="T2" fmla="*/ 4457084 w 57"/>
              <a:gd name="T3" fmla="*/ 2684218 h 52"/>
              <a:gd name="T4" fmla="*/ 7341335 w 57"/>
              <a:gd name="T5" fmla="*/ 2684218 h 52"/>
              <a:gd name="T6" fmla="*/ 5374932 w 57"/>
              <a:gd name="T7" fmla="*/ 4294676 h 52"/>
              <a:gd name="T8" fmla="*/ 5899209 w 57"/>
              <a:gd name="T9" fmla="*/ 6844812 h 52"/>
              <a:gd name="T10" fmla="*/ 5899209 w 57"/>
              <a:gd name="T11" fmla="*/ 6844812 h 52"/>
              <a:gd name="T12" fmla="*/ 3408529 w 57"/>
              <a:gd name="T13" fmla="*/ 5368437 h 52"/>
              <a:gd name="T14" fmla="*/ 1311056 w 57"/>
              <a:gd name="T15" fmla="*/ 6844812 h 52"/>
              <a:gd name="T16" fmla="*/ 1179987 w 57"/>
              <a:gd name="T17" fmla="*/ 6844812 h 52"/>
              <a:gd name="T18" fmla="*/ 1966403 w 57"/>
              <a:gd name="T19" fmla="*/ 4294676 h 52"/>
              <a:gd name="T20" fmla="*/ 0 w 57"/>
              <a:gd name="T21" fmla="*/ 2684218 h 52"/>
              <a:gd name="T22" fmla="*/ 0 w 57"/>
              <a:gd name="T23" fmla="*/ 2684218 h 52"/>
              <a:gd name="T24" fmla="*/ 2621750 w 57"/>
              <a:gd name="T25" fmla="*/ 2684218 h 52"/>
              <a:gd name="T26" fmla="*/ 3408529 w 57"/>
              <a:gd name="T27" fmla="*/ 0 h 52"/>
              <a:gd name="T28" fmla="*/ 3539598 w 57"/>
              <a:gd name="T29" fmla="*/ 0 h 5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7" h="52">
                <a:moveTo>
                  <a:pt x="27" y="0"/>
                </a:moveTo>
                <a:lnTo>
                  <a:pt x="34" y="20"/>
                </a:lnTo>
                <a:lnTo>
                  <a:pt x="56" y="20"/>
                </a:lnTo>
                <a:lnTo>
                  <a:pt x="41" y="32"/>
                </a:lnTo>
                <a:lnTo>
                  <a:pt x="45" y="51"/>
                </a:lnTo>
                <a:lnTo>
                  <a:pt x="26" y="40"/>
                </a:lnTo>
                <a:lnTo>
                  <a:pt x="10" y="51"/>
                </a:lnTo>
                <a:lnTo>
                  <a:pt x="9" y="51"/>
                </a:lnTo>
                <a:lnTo>
                  <a:pt x="15" y="32"/>
                </a:lnTo>
                <a:lnTo>
                  <a:pt x="0" y="20"/>
                </a:lnTo>
                <a:lnTo>
                  <a:pt x="20" y="20"/>
                </a:lnTo>
                <a:lnTo>
                  <a:pt x="26" y="0"/>
                </a:lnTo>
                <a:lnTo>
                  <a:pt x="27" y="0"/>
                </a:lnTo>
              </a:path>
            </a:pathLst>
          </a:custGeom>
          <a:solidFill>
            <a:srgbClr val="1634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3" name="Freeform 4159">
            <a:extLst>
              <a:ext uri="{FF2B5EF4-FFF2-40B4-BE49-F238E27FC236}">
                <a16:creationId xmlns:a16="http://schemas.microsoft.com/office/drawing/2014/main" id="{A17411C1-C87C-0848-A496-5C3F283E7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3251200"/>
            <a:ext cx="25400" cy="22225"/>
          </a:xfrm>
          <a:custGeom>
            <a:avLst/>
            <a:gdLst>
              <a:gd name="T0" fmla="*/ 1975031 w 70"/>
              <a:gd name="T1" fmla="*/ 7715956 h 63"/>
              <a:gd name="T2" fmla="*/ 2896689 w 70"/>
              <a:gd name="T3" fmla="*/ 4853517 h 63"/>
              <a:gd name="T4" fmla="*/ 0 w 70"/>
              <a:gd name="T5" fmla="*/ 3111147 h 63"/>
              <a:gd name="T6" fmla="*/ 3686629 w 70"/>
              <a:gd name="T7" fmla="*/ 2986969 h 63"/>
              <a:gd name="T8" fmla="*/ 4608286 w 70"/>
              <a:gd name="T9" fmla="*/ 0 h 63"/>
              <a:gd name="T10" fmla="*/ 5925094 w 70"/>
              <a:gd name="T11" fmla="*/ 2986969 h 63"/>
              <a:gd name="T12" fmla="*/ 9084854 w 70"/>
              <a:gd name="T13" fmla="*/ 2986969 h 63"/>
              <a:gd name="T14" fmla="*/ 6583317 w 70"/>
              <a:gd name="T15" fmla="*/ 4853517 h 63"/>
              <a:gd name="T16" fmla="*/ 7504974 w 70"/>
              <a:gd name="T17" fmla="*/ 7715956 h 63"/>
              <a:gd name="T18" fmla="*/ 4740003 w 70"/>
              <a:gd name="T19" fmla="*/ 5973586 h 63"/>
              <a:gd name="T20" fmla="*/ 1975031 w 70"/>
              <a:gd name="T21" fmla="*/ 771595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3">
                <a:moveTo>
                  <a:pt x="15" y="62"/>
                </a:moveTo>
                <a:lnTo>
                  <a:pt x="22" y="39"/>
                </a:lnTo>
                <a:lnTo>
                  <a:pt x="0" y="25"/>
                </a:lnTo>
                <a:lnTo>
                  <a:pt x="28" y="24"/>
                </a:lnTo>
                <a:lnTo>
                  <a:pt x="35" y="0"/>
                </a:lnTo>
                <a:lnTo>
                  <a:pt x="45" y="24"/>
                </a:lnTo>
                <a:lnTo>
                  <a:pt x="69" y="24"/>
                </a:lnTo>
                <a:lnTo>
                  <a:pt x="50" y="39"/>
                </a:lnTo>
                <a:lnTo>
                  <a:pt x="57" y="62"/>
                </a:lnTo>
                <a:lnTo>
                  <a:pt x="36" y="48"/>
                </a:lnTo>
                <a:lnTo>
                  <a:pt x="15" y="62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4" name="Freeform 4160">
            <a:extLst>
              <a:ext uri="{FF2B5EF4-FFF2-40B4-BE49-F238E27FC236}">
                <a16:creationId xmlns:a16="http://schemas.microsoft.com/office/drawing/2014/main" id="{9EA26F87-1E8D-EB44-9EE0-21A7AD259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2425" y="3252788"/>
            <a:ext cx="20638" cy="19050"/>
          </a:xfrm>
          <a:custGeom>
            <a:avLst/>
            <a:gdLst>
              <a:gd name="T0" fmla="*/ 6030279 w 57"/>
              <a:gd name="T1" fmla="*/ 6976035 h 51"/>
              <a:gd name="T2" fmla="*/ 3670667 w 57"/>
              <a:gd name="T3" fmla="*/ 5441576 h 51"/>
              <a:gd name="T4" fmla="*/ 1573195 w 57"/>
              <a:gd name="T5" fmla="*/ 6976035 h 51"/>
              <a:gd name="T6" fmla="*/ 1442126 w 57"/>
              <a:gd name="T7" fmla="*/ 6976035 h 51"/>
              <a:gd name="T8" fmla="*/ 2228542 w 57"/>
              <a:gd name="T9" fmla="*/ 4464797 h 51"/>
              <a:gd name="T10" fmla="*/ 0 w 57"/>
              <a:gd name="T11" fmla="*/ 2790638 h 51"/>
              <a:gd name="T12" fmla="*/ 0 w 57"/>
              <a:gd name="T13" fmla="*/ 2790638 h 51"/>
              <a:gd name="T14" fmla="*/ 2621750 w 57"/>
              <a:gd name="T15" fmla="*/ 2650938 h 51"/>
              <a:gd name="T16" fmla="*/ 3539598 w 57"/>
              <a:gd name="T17" fmla="*/ 0 h 51"/>
              <a:gd name="T18" fmla="*/ 4719585 w 57"/>
              <a:gd name="T19" fmla="*/ 2650938 h 51"/>
              <a:gd name="T20" fmla="*/ 7341335 w 57"/>
              <a:gd name="T21" fmla="*/ 2790638 h 51"/>
              <a:gd name="T22" fmla="*/ 5112793 w 57"/>
              <a:gd name="T23" fmla="*/ 4464797 h 51"/>
              <a:gd name="T24" fmla="*/ 6030279 w 57"/>
              <a:gd name="T25" fmla="*/ 6976035 h 51"/>
              <a:gd name="T26" fmla="*/ 6030279 w 57"/>
              <a:gd name="T27" fmla="*/ 6976035 h 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7" h="51">
                <a:moveTo>
                  <a:pt x="46" y="50"/>
                </a:moveTo>
                <a:lnTo>
                  <a:pt x="28" y="39"/>
                </a:lnTo>
                <a:lnTo>
                  <a:pt x="12" y="50"/>
                </a:lnTo>
                <a:lnTo>
                  <a:pt x="11" y="50"/>
                </a:lnTo>
                <a:lnTo>
                  <a:pt x="17" y="32"/>
                </a:lnTo>
                <a:lnTo>
                  <a:pt x="0" y="20"/>
                </a:lnTo>
                <a:lnTo>
                  <a:pt x="20" y="19"/>
                </a:lnTo>
                <a:lnTo>
                  <a:pt x="27" y="0"/>
                </a:lnTo>
                <a:lnTo>
                  <a:pt x="36" y="19"/>
                </a:lnTo>
                <a:lnTo>
                  <a:pt x="56" y="20"/>
                </a:lnTo>
                <a:lnTo>
                  <a:pt x="39" y="32"/>
                </a:lnTo>
                <a:lnTo>
                  <a:pt x="46" y="50"/>
                </a:lnTo>
              </a:path>
            </a:pathLst>
          </a:custGeom>
          <a:solidFill>
            <a:srgbClr val="1634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5" name="Freeform 4161">
            <a:extLst>
              <a:ext uri="{FF2B5EF4-FFF2-40B4-BE49-F238E27FC236}">
                <a16:creationId xmlns:a16="http://schemas.microsoft.com/office/drawing/2014/main" id="{D039E0C4-83AF-1941-A5E7-B6CB55DB5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588" y="3251200"/>
            <a:ext cx="25400" cy="22225"/>
          </a:xfrm>
          <a:custGeom>
            <a:avLst/>
            <a:gdLst>
              <a:gd name="T0" fmla="*/ 1843314 w 70"/>
              <a:gd name="T1" fmla="*/ 7715956 h 63"/>
              <a:gd name="T2" fmla="*/ 2896689 w 70"/>
              <a:gd name="T3" fmla="*/ 4853517 h 63"/>
              <a:gd name="T4" fmla="*/ 0 w 70"/>
              <a:gd name="T5" fmla="*/ 3111147 h 63"/>
              <a:gd name="T6" fmla="*/ 3554911 w 70"/>
              <a:gd name="T7" fmla="*/ 2986969 h 63"/>
              <a:gd name="T8" fmla="*/ 4476569 w 70"/>
              <a:gd name="T9" fmla="*/ 0 h 63"/>
              <a:gd name="T10" fmla="*/ 5925094 w 70"/>
              <a:gd name="T11" fmla="*/ 2986969 h 63"/>
              <a:gd name="T12" fmla="*/ 9084854 w 70"/>
              <a:gd name="T13" fmla="*/ 2986969 h 63"/>
              <a:gd name="T14" fmla="*/ 6583317 w 70"/>
              <a:gd name="T15" fmla="*/ 4853517 h 63"/>
              <a:gd name="T16" fmla="*/ 7504974 w 70"/>
              <a:gd name="T17" fmla="*/ 7715956 h 63"/>
              <a:gd name="T18" fmla="*/ 4476569 w 70"/>
              <a:gd name="T19" fmla="*/ 5973586 h 63"/>
              <a:gd name="T20" fmla="*/ 1843314 w 70"/>
              <a:gd name="T21" fmla="*/ 771595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3">
                <a:moveTo>
                  <a:pt x="14" y="62"/>
                </a:moveTo>
                <a:lnTo>
                  <a:pt x="22" y="39"/>
                </a:lnTo>
                <a:lnTo>
                  <a:pt x="0" y="25"/>
                </a:lnTo>
                <a:lnTo>
                  <a:pt x="27" y="24"/>
                </a:lnTo>
                <a:lnTo>
                  <a:pt x="34" y="0"/>
                </a:lnTo>
                <a:lnTo>
                  <a:pt x="45" y="24"/>
                </a:lnTo>
                <a:lnTo>
                  <a:pt x="69" y="24"/>
                </a:lnTo>
                <a:lnTo>
                  <a:pt x="50" y="39"/>
                </a:lnTo>
                <a:lnTo>
                  <a:pt x="57" y="62"/>
                </a:lnTo>
                <a:lnTo>
                  <a:pt x="34" y="48"/>
                </a:lnTo>
                <a:lnTo>
                  <a:pt x="14" y="62"/>
                </a:lnTo>
              </a:path>
            </a:pathLst>
          </a:custGeom>
          <a:solidFill>
            <a:srgbClr val="F2C3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6" name="Freeform 4162">
            <a:extLst>
              <a:ext uri="{FF2B5EF4-FFF2-40B4-BE49-F238E27FC236}">
                <a16:creationId xmlns:a16="http://schemas.microsoft.com/office/drawing/2014/main" id="{E0E09F67-03B8-FB43-8DBF-D81672075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252788"/>
            <a:ext cx="20638" cy="19050"/>
          </a:xfrm>
          <a:custGeom>
            <a:avLst/>
            <a:gdLst>
              <a:gd name="T0" fmla="*/ 7216895 w 58"/>
              <a:gd name="T1" fmla="*/ 2790638 h 51"/>
              <a:gd name="T2" fmla="*/ 4937819 w 58"/>
              <a:gd name="T3" fmla="*/ 4464797 h 51"/>
              <a:gd name="T4" fmla="*/ 5697511 w 58"/>
              <a:gd name="T5" fmla="*/ 6976035 h 51"/>
              <a:gd name="T6" fmla="*/ 5697511 w 58"/>
              <a:gd name="T7" fmla="*/ 6976035 h 51"/>
              <a:gd name="T8" fmla="*/ 3292117 w 58"/>
              <a:gd name="T9" fmla="*/ 5441576 h 51"/>
              <a:gd name="T10" fmla="*/ 1392709 w 58"/>
              <a:gd name="T11" fmla="*/ 6976035 h 51"/>
              <a:gd name="T12" fmla="*/ 1266035 w 58"/>
              <a:gd name="T13" fmla="*/ 6976035 h 51"/>
              <a:gd name="T14" fmla="*/ 1899052 w 58"/>
              <a:gd name="T15" fmla="*/ 4464797 h 51"/>
              <a:gd name="T16" fmla="*/ 0 w 58"/>
              <a:gd name="T17" fmla="*/ 2790638 h 51"/>
              <a:gd name="T18" fmla="*/ 0 w 58"/>
              <a:gd name="T19" fmla="*/ 2790638 h 51"/>
              <a:gd name="T20" fmla="*/ 2532425 w 58"/>
              <a:gd name="T21" fmla="*/ 2650938 h 51"/>
              <a:gd name="T22" fmla="*/ 3292117 w 58"/>
              <a:gd name="T23" fmla="*/ 0 h 51"/>
              <a:gd name="T24" fmla="*/ 4304802 w 58"/>
              <a:gd name="T25" fmla="*/ 2650938 h 51"/>
              <a:gd name="T26" fmla="*/ 7216895 w 58"/>
              <a:gd name="T27" fmla="*/ 2790638 h 51"/>
              <a:gd name="T28" fmla="*/ 7216895 w 58"/>
              <a:gd name="T29" fmla="*/ 2790638 h 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1">
                <a:moveTo>
                  <a:pt x="57" y="20"/>
                </a:moveTo>
                <a:lnTo>
                  <a:pt x="39" y="32"/>
                </a:lnTo>
                <a:lnTo>
                  <a:pt x="45" y="50"/>
                </a:lnTo>
                <a:lnTo>
                  <a:pt x="26" y="39"/>
                </a:lnTo>
                <a:lnTo>
                  <a:pt x="11" y="50"/>
                </a:lnTo>
                <a:lnTo>
                  <a:pt x="10" y="50"/>
                </a:lnTo>
                <a:lnTo>
                  <a:pt x="15" y="32"/>
                </a:lnTo>
                <a:lnTo>
                  <a:pt x="0" y="20"/>
                </a:lnTo>
                <a:lnTo>
                  <a:pt x="20" y="19"/>
                </a:lnTo>
                <a:lnTo>
                  <a:pt x="26" y="0"/>
                </a:lnTo>
                <a:lnTo>
                  <a:pt x="34" y="19"/>
                </a:lnTo>
                <a:lnTo>
                  <a:pt x="57" y="20"/>
                </a:lnTo>
              </a:path>
            </a:pathLst>
          </a:custGeom>
          <a:solidFill>
            <a:srgbClr val="1634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7" name="Freeform 4163">
            <a:extLst>
              <a:ext uri="{FF2B5EF4-FFF2-40B4-BE49-F238E27FC236}">
                <a16:creationId xmlns:a16="http://schemas.microsoft.com/office/drawing/2014/main" id="{283775FD-A0FF-3749-912F-C663E81FE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278188"/>
            <a:ext cx="90488" cy="30162"/>
          </a:xfrm>
          <a:custGeom>
            <a:avLst/>
            <a:gdLst>
              <a:gd name="T0" fmla="*/ 2227091 w 250"/>
              <a:gd name="T1" fmla="*/ 1031612 h 84"/>
              <a:gd name="T2" fmla="*/ 655133 w 250"/>
              <a:gd name="T3" fmla="*/ 2449585 h 84"/>
              <a:gd name="T4" fmla="*/ 1965037 w 250"/>
              <a:gd name="T5" fmla="*/ 2836664 h 84"/>
              <a:gd name="T6" fmla="*/ 3144277 w 250"/>
              <a:gd name="T7" fmla="*/ 2578492 h 84"/>
              <a:gd name="T8" fmla="*/ 2227091 w 250"/>
              <a:gd name="T9" fmla="*/ 4899530 h 84"/>
              <a:gd name="T10" fmla="*/ 4192128 w 250"/>
              <a:gd name="T11" fmla="*/ 4512810 h 84"/>
              <a:gd name="T12" fmla="*/ 3668384 w 250"/>
              <a:gd name="T13" fmla="*/ 5415156 h 84"/>
              <a:gd name="T14" fmla="*/ 4847261 w 250"/>
              <a:gd name="T15" fmla="*/ 4512810 h 84"/>
              <a:gd name="T16" fmla="*/ 5764448 w 250"/>
              <a:gd name="T17" fmla="*/ 5286250 h 84"/>
              <a:gd name="T18" fmla="*/ 5502394 w 250"/>
              <a:gd name="T19" fmla="*/ 7606928 h 84"/>
              <a:gd name="T20" fmla="*/ 8515645 w 250"/>
              <a:gd name="T21" fmla="*/ 6833488 h 84"/>
              <a:gd name="T22" fmla="*/ 7074352 w 250"/>
              <a:gd name="T23" fmla="*/ 8380727 h 84"/>
              <a:gd name="T24" fmla="*/ 9170778 w 250"/>
              <a:gd name="T25" fmla="*/ 7606928 h 84"/>
              <a:gd name="T26" fmla="*/ 8777698 w 250"/>
              <a:gd name="T27" fmla="*/ 7091302 h 84"/>
              <a:gd name="T28" fmla="*/ 8908725 w 250"/>
              <a:gd name="T29" fmla="*/ 9025260 h 84"/>
              <a:gd name="T30" fmla="*/ 9825549 w 250"/>
              <a:gd name="T31" fmla="*/ 7349115 h 84"/>
              <a:gd name="T32" fmla="*/ 10480682 w 250"/>
              <a:gd name="T33" fmla="*/ 7606928 h 84"/>
              <a:gd name="T34" fmla="*/ 9432831 w 250"/>
              <a:gd name="T35" fmla="*/ 9411980 h 84"/>
              <a:gd name="T36" fmla="*/ 12053002 w 250"/>
              <a:gd name="T37" fmla="*/ 7993648 h 84"/>
              <a:gd name="T38" fmla="*/ 12707773 w 250"/>
              <a:gd name="T39" fmla="*/ 9798700 h 84"/>
              <a:gd name="T40" fmla="*/ 13231879 w 250"/>
              <a:gd name="T41" fmla="*/ 8638540 h 84"/>
              <a:gd name="T42" fmla="*/ 13493933 w 250"/>
              <a:gd name="T43" fmla="*/ 8251821 h 84"/>
              <a:gd name="T44" fmla="*/ 12707773 w 250"/>
              <a:gd name="T45" fmla="*/ 10314686 h 84"/>
              <a:gd name="T46" fmla="*/ 14149066 w 250"/>
              <a:gd name="T47" fmla="*/ 9154167 h 84"/>
              <a:gd name="T48" fmla="*/ 13624959 w 250"/>
              <a:gd name="T49" fmla="*/ 10572499 h 84"/>
              <a:gd name="T50" fmla="*/ 15589997 w 250"/>
              <a:gd name="T51" fmla="*/ 8767447 h 84"/>
              <a:gd name="T52" fmla="*/ 15721023 w 250"/>
              <a:gd name="T53" fmla="*/ 8509634 h 84"/>
              <a:gd name="T54" fmla="*/ 15196917 w 250"/>
              <a:gd name="T55" fmla="*/ 10701406 h 84"/>
              <a:gd name="T56" fmla="*/ 18079140 w 250"/>
              <a:gd name="T57" fmla="*/ 10701406 h 84"/>
              <a:gd name="T58" fmla="*/ 18472220 w 250"/>
              <a:gd name="T59" fmla="*/ 10701406 h 84"/>
              <a:gd name="T60" fmla="*/ 20306593 w 250"/>
              <a:gd name="T61" fmla="*/ 9798700 h 84"/>
              <a:gd name="T62" fmla="*/ 20437620 w 250"/>
              <a:gd name="T63" fmla="*/ 10185779 h 84"/>
              <a:gd name="T64" fmla="*/ 21354444 w 250"/>
              <a:gd name="T65" fmla="*/ 8767447 h 84"/>
              <a:gd name="T66" fmla="*/ 20699311 w 250"/>
              <a:gd name="T67" fmla="*/ 7993648 h 84"/>
              <a:gd name="T68" fmla="*/ 22402657 w 250"/>
              <a:gd name="T69" fmla="*/ 7478022 h 84"/>
              <a:gd name="T70" fmla="*/ 23188817 w 250"/>
              <a:gd name="T71" fmla="*/ 9411980 h 84"/>
              <a:gd name="T72" fmla="*/ 21878551 w 250"/>
              <a:gd name="T73" fmla="*/ 8638540 h 84"/>
              <a:gd name="T74" fmla="*/ 22926764 w 250"/>
              <a:gd name="T75" fmla="*/ 9154167 h 84"/>
              <a:gd name="T76" fmla="*/ 23843588 w 250"/>
              <a:gd name="T77" fmla="*/ 9025260 h 84"/>
              <a:gd name="T78" fmla="*/ 24629748 w 250"/>
              <a:gd name="T79" fmla="*/ 8767447 h 84"/>
              <a:gd name="T80" fmla="*/ 24760774 w 250"/>
              <a:gd name="T81" fmla="*/ 6446768 h 84"/>
              <a:gd name="T82" fmla="*/ 26725812 w 250"/>
              <a:gd name="T83" fmla="*/ 5286250 h 84"/>
              <a:gd name="T84" fmla="*/ 25808987 w 250"/>
              <a:gd name="T85" fmla="*/ 5930783 h 84"/>
              <a:gd name="T86" fmla="*/ 27905051 w 250"/>
              <a:gd name="T87" fmla="*/ 4512810 h 84"/>
              <a:gd name="T88" fmla="*/ 28298131 w 250"/>
              <a:gd name="T89" fmla="*/ 6188596 h 84"/>
              <a:gd name="T90" fmla="*/ 30001115 w 250"/>
              <a:gd name="T91" fmla="*/ 4899530 h 84"/>
              <a:gd name="T92" fmla="*/ 28560185 w 250"/>
              <a:gd name="T93" fmla="*/ 4254637 h 84"/>
              <a:gd name="T94" fmla="*/ 28952902 w 250"/>
              <a:gd name="T95" fmla="*/ 3610104 h 84"/>
              <a:gd name="T96" fmla="*/ 30132142 w 250"/>
              <a:gd name="T97" fmla="*/ 4125731 h 84"/>
              <a:gd name="T98" fmla="*/ 30001115 w 250"/>
              <a:gd name="T99" fmla="*/ 2191772 h 84"/>
              <a:gd name="T100" fmla="*/ 30656249 w 250"/>
              <a:gd name="T101" fmla="*/ 3739011 h 84"/>
              <a:gd name="T102" fmla="*/ 31049328 w 250"/>
              <a:gd name="T103" fmla="*/ 2449585 h 84"/>
              <a:gd name="T104" fmla="*/ 31311382 w 250"/>
              <a:gd name="T105" fmla="*/ 2578492 h 84"/>
              <a:gd name="T106" fmla="*/ 32097179 w 250"/>
              <a:gd name="T107" fmla="*/ 1031612 h 84"/>
              <a:gd name="T108" fmla="*/ 30787275 w 250"/>
              <a:gd name="T109" fmla="*/ 515627 h 84"/>
              <a:gd name="T110" fmla="*/ 31049328 w 250"/>
              <a:gd name="T111" fmla="*/ 902706 h 84"/>
              <a:gd name="T112" fmla="*/ 32621286 w 250"/>
              <a:gd name="T113" fmla="*/ 1418332 h 8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0" h="84">
                <a:moveTo>
                  <a:pt x="0" y="7"/>
                </a:moveTo>
                <a:lnTo>
                  <a:pt x="13" y="0"/>
                </a:lnTo>
                <a:lnTo>
                  <a:pt x="15" y="3"/>
                </a:lnTo>
                <a:lnTo>
                  <a:pt x="9" y="6"/>
                </a:lnTo>
                <a:lnTo>
                  <a:pt x="10" y="9"/>
                </a:lnTo>
                <a:lnTo>
                  <a:pt x="15" y="7"/>
                </a:lnTo>
                <a:lnTo>
                  <a:pt x="17" y="8"/>
                </a:lnTo>
                <a:lnTo>
                  <a:pt x="3" y="16"/>
                </a:lnTo>
                <a:lnTo>
                  <a:pt x="2" y="13"/>
                </a:lnTo>
                <a:lnTo>
                  <a:pt x="8" y="10"/>
                </a:lnTo>
                <a:lnTo>
                  <a:pt x="5" y="7"/>
                </a:lnTo>
                <a:lnTo>
                  <a:pt x="1" y="10"/>
                </a:lnTo>
                <a:lnTo>
                  <a:pt x="0" y="7"/>
                </a:lnTo>
                <a:close/>
                <a:moveTo>
                  <a:pt x="5" y="19"/>
                </a:moveTo>
                <a:lnTo>
                  <a:pt x="17" y="10"/>
                </a:lnTo>
                <a:lnTo>
                  <a:pt x="21" y="17"/>
                </a:lnTo>
                <a:lnTo>
                  <a:pt x="19" y="17"/>
                </a:lnTo>
                <a:lnTo>
                  <a:pt x="16" y="13"/>
                </a:lnTo>
                <a:lnTo>
                  <a:pt x="15" y="16"/>
                </a:lnTo>
                <a:lnTo>
                  <a:pt x="16" y="20"/>
                </a:lnTo>
                <a:lnTo>
                  <a:pt x="15" y="22"/>
                </a:lnTo>
                <a:lnTo>
                  <a:pt x="12" y="17"/>
                </a:lnTo>
                <a:lnTo>
                  <a:pt x="9" y="20"/>
                </a:lnTo>
                <a:lnTo>
                  <a:pt x="11" y="23"/>
                </a:lnTo>
                <a:lnTo>
                  <a:pt x="9" y="26"/>
                </a:lnTo>
                <a:lnTo>
                  <a:pt x="5" y="19"/>
                </a:lnTo>
                <a:close/>
                <a:moveTo>
                  <a:pt x="14" y="32"/>
                </a:moveTo>
                <a:lnTo>
                  <a:pt x="24" y="20"/>
                </a:lnTo>
                <a:lnTo>
                  <a:pt x="25" y="23"/>
                </a:lnTo>
                <a:lnTo>
                  <a:pt x="21" y="27"/>
                </a:lnTo>
                <a:lnTo>
                  <a:pt x="24" y="31"/>
                </a:lnTo>
                <a:lnTo>
                  <a:pt x="28" y="26"/>
                </a:lnTo>
                <a:lnTo>
                  <a:pt x="29" y="28"/>
                </a:lnTo>
                <a:lnTo>
                  <a:pt x="19" y="40"/>
                </a:lnTo>
                <a:lnTo>
                  <a:pt x="17" y="38"/>
                </a:lnTo>
                <a:lnTo>
                  <a:pt x="23" y="32"/>
                </a:lnTo>
                <a:lnTo>
                  <a:pt x="19" y="29"/>
                </a:lnTo>
                <a:lnTo>
                  <a:pt x="15" y="35"/>
                </a:lnTo>
                <a:lnTo>
                  <a:pt x="14" y="32"/>
                </a:lnTo>
                <a:close/>
                <a:moveTo>
                  <a:pt x="28" y="39"/>
                </a:moveTo>
                <a:lnTo>
                  <a:pt x="28" y="41"/>
                </a:lnTo>
                <a:lnTo>
                  <a:pt x="32" y="35"/>
                </a:lnTo>
                <a:lnTo>
                  <a:pt x="28" y="39"/>
                </a:lnTo>
                <a:close/>
                <a:moveTo>
                  <a:pt x="20" y="41"/>
                </a:moveTo>
                <a:lnTo>
                  <a:pt x="32" y="31"/>
                </a:lnTo>
                <a:lnTo>
                  <a:pt x="34" y="33"/>
                </a:lnTo>
                <a:lnTo>
                  <a:pt x="28" y="48"/>
                </a:lnTo>
                <a:lnTo>
                  <a:pt x="25" y="46"/>
                </a:lnTo>
                <a:lnTo>
                  <a:pt x="28" y="42"/>
                </a:lnTo>
                <a:lnTo>
                  <a:pt x="25" y="41"/>
                </a:lnTo>
                <a:lnTo>
                  <a:pt x="23" y="43"/>
                </a:lnTo>
                <a:lnTo>
                  <a:pt x="20" y="41"/>
                </a:lnTo>
                <a:close/>
                <a:moveTo>
                  <a:pt x="31" y="50"/>
                </a:moveTo>
                <a:lnTo>
                  <a:pt x="37" y="40"/>
                </a:lnTo>
                <a:lnTo>
                  <a:pt x="35" y="38"/>
                </a:lnTo>
                <a:lnTo>
                  <a:pt x="37" y="35"/>
                </a:lnTo>
                <a:lnTo>
                  <a:pt x="44" y="41"/>
                </a:lnTo>
                <a:lnTo>
                  <a:pt x="42" y="44"/>
                </a:lnTo>
                <a:lnTo>
                  <a:pt x="40" y="41"/>
                </a:lnTo>
                <a:lnTo>
                  <a:pt x="33" y="52"/>
                </a:lnTo>
                <a:lnTo>
                  <a:pt x="31" y="50"/>
                </a:lnTo>
                <a:close/>
                <a:moveTo>
                  <a:pt x="36" y="55"/>
                </a:moveTo>
                <a:lnTo>
                  <a:pt x="44" y="41"/>
                </a:lnTo>
                <a:lnTo>
                  <a:pt x="47" y="43"/>
                </a:lnTo>
                <a:lnTo>
                  <a:pt x="44" y="48"/>
                </a:lnTo>
                <a:lnTo>
                  <a:pt x="47" y="50"/>
                </a:lnTo>
                <a:lnTo>
                  <a:pt x="50" y="45"/>
                </a:lnTo>
                <a:lnTo>
                  <a:pt x="53" y="46"/>
                </a:lnTo>
                <a:lnTo>
                  <a:pt x="44" y="60"/>
                </a:lnTo>
                <a:lnTo>
                  <a:pt x="42" y="59"/>
                </a:lnTo>
                <a:lnTo>
                  <a:pt x="46" y="52"/>
                </a:lnTo>
                <a:lnTo>
                  <a:pt x="42" y="50"/>
                </a:lnTo>
                <a:lnTo>
                  <a:pt x="38" y="57"/>
                </a:lnTo>
                <a:lnTo>
                  <a:pt x="36" y="55"/>
                </a:lnTo>
                <a:close/>
                <a:moveTo>
                  <a:pt x="53" y="64"/>
                </a:moveTo>
                <a:lnTo>
                  <a:pt x="58" y="50"/>
                </a:lnTo>
                <a:lnTo>
                  <a:pt x="65" y="53"/>
                </a:lnTo>
                <a:lnTo>
                  <a:pt x="64" y="55"/>
                </a:lnTo>
                <a:lnTo>
                  <a:pt x="59" y="53"/>
                </a:lnTo>
                <a:lnTo>
                  <a:pt x="58" y="57"/>
                </a:lnTo>
                <a:lnTo>
                  <a:pt x="62" y="59"/>
                </a:lnTo>
                <a:lnTo>
                  <a:pt x="62" y="60"/>
                </a:lnTo>
                <a:lnTo>
                  <a:pt x="57" y="59"/>
                </a:lnTo>
                <a:lnTo>
                  <a:pt x="54" y="65"/>
                </a:lnTo>
                <a:lnTo>
                  <a:pt x="53" y="64"/>
                </a:lnTo>
                <a:close/>
                <a:moveTo>
                  <a:pt x="66" y="62"/>
                </a:moveTo>
                <a:cubicBezTo>
                  <a:pt x="65" y="64"/>
                  <a:pt x="64" y="66"/>
                  <a:pt x="64" y="66"/>
                </a:cubicBezTo>
                <a:cubicBezTo>
                  <a:pt x="64" y="67"/>
                  <a:pt x="65" y="68"/>
                  <a:pt x="66" y="68"/>
                </a:cubicBezTo>
                <a:cubicBezTo>
                  <a:pt x="67" y="67"/>
                  <a:pt x="67" y="66"/>
                  <a:pt x="69" y="64"/>
                </a:cubicBezTo>
                <a:cubicBezTo>
                  <a:pt x="69" y="60"/>
                  <a:pt x="70" y="59"/>
                  <a:pt x="70" y="59"/>
                </a:cubicBezTo>
                <a:cubicBezTo>
                  <a:pt x="70" y="57"/>
                  <a:pt x="69" y="57"/>
                  <a:pt x="69" y="57"/>
                </a:cubicBezTo>
                <a:cubicBezTo>
                  <a:pt x="68" y="57"/>
                  <a:pt x="67" y="57"/>
                  <a:pt x="66" y="57"/>
                </a:cubicBezTo>
                <a:cubicBezTo>
                  <a:pt x="66" y="58"/>
                  <a:pt x="66" y="59"/>
                  <a:pt x="66" y="62"/>
                </a:cubicBezTo>
                <a:close/>
                <a:moveTo>
                  <a:pt x="63" y="60"/>
                </a:moveTo>
                <a:cubicBezTo>
                  <a:pt x="63" y="59"/>
                  <a:pt x="64" y="58"/>
                  <a:pt x="64" y="57"/>
                </a:cubicBezTo>
                <a:cubicBezTo>
                  <a:pt x="65" y="56"/>
                  <a:pt x="66" y="55"/>
                  <a:pt x="66" y="55"/>
                </a:cubicBezTo>
                <a:cubicBezTo>
                  <a:pt x="66" y="55"/>
                  <a:pt x="66" y="55"/>
                  <a:pt x="67" y="55"/>
                </a:cubicBezTo>
                <a:lnTo>
                  <a:pt x="69" y="55"/>
                </a:lnTo>
                <a:cubicBezTo>
                  <a:pt x="70" y="55"/>
                  <a:pt x="71" y="55"/>
                  <a:pt x="72" y="56"/>
                </a:cubicBezTo>
                <a:cubicBezTo>
                  <a:pt x="72" y="57"/>
                  <a:pt x="72" y="57"/>
                  <a:pt x="72" y="58"/>
                </a:cubicBezTo>
                <a:lnTo>
                  <a:pt x="72" y="60"/>
                </a:lnTo>
                <a:cubicBezTo>
                  <a:pt x="72" y="61"/>
                  <a:pt x="72" y="63"/>
                  <a:pt x="71" y="64"/>
                </a:cubicBezTo>
                <a:cubicBezTo>
                  <a:pt x="71" y="66"/>
                  <a:pt x="70" y="67"/>
                  <a:pt x="70" y="67"/>
                </a:cubicBezTo>
                <a:cubicBezTo>
                  <a:pt x="69" y="69"/>
                  <a:pt x="69" y="70"/>
                  <a:pt x="68" y="70"/>
                </a:cubicBezTo>
                <a:cubicBezTo>
                  <a:pt x="67" y="70"/>
                  <a:pt x="66" y="70"/>
                  <a:pt x="66" y="70"/>
                </a:cubicBezTo>
                <a:lnTo>
                  <a:pt x="65" y="70"/>
                </a:lnTo>
                <a:cubicBezTo>
                  <a:pt x="63" y="70"/>
                  <a:pt x="63" y="70"/>
                  <a:pt x="62" y="69"/>
                </a:cubicBezTo>
                <a:lnTo>
                  <a:pt x="62" y="68"/>
                </a:lnTo>
                <a:lnTo>
                  <a:pt x="62" y="65"/>
                </a:lnTo>
                <a:cubicBezTo>
                  <a:pt x="62" y="64"/>
                  <a:pt x="62" y="63"/>
                  <a:pt x="63" y="60"/>
                </a:cubicBezTo>
                <a:close/>
                <a:moveTo>
                  <a:pt x="75" y="57"/>
                </a:moveTo>
                <a:lnTo>
                  <a:pt x="78" y="58"/>
                </a:lnTo>
                <a:lnTo>
                  <a:pt x="75" y="68"/>
                </a:lnTo>
                <a:cubicBezTo>
                  <a:pt x="75" y="70"/>
                  <a:pt x="75" y="70"/>
                  <a:pt x="75" y="70"/>
                </a:cubicBezTo>
                <a:lnTo>
                  <a:pt x="75" y="72"/>
                </a:lnTo>
                <a:lnTo>
                  <a:pt x="77" y="72"/>
                </a:lnTo>
                <a:cubicBezTo>
                  <a:pt x="78" y="71"/>
                  <a:pt x="78" y="70"/>
                  <a:pt x="78" y="70"/>
                </a:cubicBezTo>
                <a:lnTo>
                  <a:pt x="80" y="59"/>
                </a:lnTo>
                <a:lnTo>
                  <a:pt x="83" y="60"/>
                </a:lnTo>
                <a:lnTo>
                  <a:pt x="80" y="70"/>
                </a:lnTo>
                <a:lnTo>
                  <a:pt x="80" y="73"/>
                </a:lnTo>
                <a:lnTo>
                  <a:pt x="79" y="74"/>
                </a:lnTo>
                <a:cubicBezTo>
                  <a:pt x="79" y="74"/>
                  <a:pt x="78" y="74"/>
                  <a:pt x="77" y="74"/>
                </a:cubicBezTo>
                <a:lnTo>
                  <a:pt x="75" y="74"/>
                </a:lnTo>
                <a:cubicBezTo>
                  <a:pt x="73" y="74"/>
                  <a:pt x="72" y="73"/>
                  <a:pt x="72" y="73"/>
                </a:cubicBezTo>
                <a:cubicBezTo>
                  <a:pt x="72" y="71"/>
                  <a:pt x="72" y="70"/>
                  <a:pt x="72" y="68"/>
                </a:cubicBezTo>
                <a:lnTo>
                  <a:pt x="75" y="57"/>
                </a:lnTo>
                <a:close/>
                <a:moveTo>
                  <a:pt x="81" y="76"/>
                </a:moveTo>
                <a:lnTo>
                  <a:pt x="85" y="60"/>
                </a:lnTo>
                <a:lnTo>
                  <a:pt x="88" y="61"/>
                </a:lnTo>
                <a:lnTo>
                  <a:pt x="89" y="73"/>
                </a:lnTo>
                <a:lnTo>
                  <a:pt x="92" y="62"/>
                </a:lnTo>
                <a:lnTo>
                  <a:pt x="94" y="63"/>
                </a:lnTo>
                <a:lnTo>
                  <a:pt x="91" y="78"/>
                </a:lnTo>
                <a:lnTo>
                  <a:pt x="88" y="77"/>
                </a:lnTo>
                <a:lnTo>
                  <a:pt x="86" y="66"/>
                </a:lnTo>
                <a:lnTo>
                  <a:pt x="84" y="76"/>
                </a:lnTo>
                <a:lnTo>
                  <a:pt x="81" y="76"/>
                </a:lnTo>
                <a:close/>
                <a:moveTo>
                  <a:pt x="97" y="76"/>
                </a:moveTo>
                <a:lnTo>
                  <a:pt x="98" y="77"/>
                </a:lnTo>
                <a:lnTo>
                  <a:pt x="99" y="77"/>
                </a:lnTo>
                <a:lnTo>
                  <a:pt x="100" y="76"/>
                </a:lnTo>
                <a:lnTo>
                  <a:pt x="101" y="75"/>
                </a:lnTo>
                <a:cubicBezTo>
                  <a:pt x="101" y="74"/>
                  <a:pt x="101" y="73"/>
                  <a:pt x="101" y="72"/>
                </a:cubicBezTo>
                <a:lnTo>
                  <a:pt x="101" y="68"/>
                </a:lnTo>
                <a:lnTo>
                  <a:pt x="101" y="67"/>
                </a:lnTo>
                <a:cubicBezTo>
                  <a:pt x="101" y="67"/>
                  <a:pt x="100" y="66"/>
                  <a:pt x="99" y="66"/>
                </a:cubicBezTo>
                <a:lnTo>
                  <a:pt x="98" y="66"/>
                </a:lnTo>
                <a:lnTo>
                  <a:pt x="97" y="76"/>
                </a:lnTo>
                <a:close/>
                <a:moveTo>
                  <a:pt x="93" y="79"/>
                </a:moveTo>
                <a:lnTo>
                  <a:pt x="95" y="64"/>
                </a:lnTo>
                <a:lnTo>
                  <a:pt x="100" y="64"/>
                </a:lnTo>
                <a:cubicBezTo>
                  <a:pt x="101" y="64"/>
                  <a:pt x="102" y="64"/>
                  <a:pt x="103" y="64"/>
                </a:cubicBezTo>
                <a:lnTo>
                  <a:pt x="103" y="65"/>
                </a:lnTo>
                <a:cubicBezTo>
                  <a:pt x="103" y="66"/>
                  <a:pt x="104" y="67"/>
                  <a:pt x="104" y="68"/>
                </a:cubicBezTo>
                <a:cubicBezTo>
                  <a:pt x="104" y="68"/>
                  <a:pt x="104" y="70"/>
                  <a:pt x="103" y="71"/>
                </a:cubicBezTo>
                <a:lnTo>
                  <a:pt x="103" y="75"/>
                </a:lnTo>
                <a:cubicBezTo>
                  <a:pt x="103" y="77"/>
                  <a:pt x="103" y="77"/>
                  <a:pt x="102" y="78"/>
                </a:cubicBezTo>
                <a:cubicBezTo>
                  <a:pt x="101" y="79"/>
                  <a:pt x="101" y="80"/>
                  <a:pt x="100" y="80"/>
                </a:cubicBezTo>
                <a:lnTo>
                  <a:pt x="97" y="80"/>
                </a:lnTo>
                <a:lnTo>
                  <a:pt x="93" y="79"/>
                </a:lnTo>
                <a:close/>
                <a:moveTo>
                  <a:pt x="104" y="82"/>
                </a:moveTo>
                <a:lnTo>
                  <a:pt x="106" y="64"/>
                </a:lnTo>
                <a:lnTo>
                  <a:pt x="113" y="65"/>
                </a:lnTo>
                <a:lnTo>
                  <a:pt x="113" y="68"/>
                </a:lnTo>
                <a:lnTo>
                  <a:pt x="108" y="68"/>
                </a:lnTo>
                <a:lnTo>
                  <a:pt x="108" y="71"/>
                </a:lnTo>
                <a:lnTo>
                  <a:pt x="112" y="72"/>
                </a:lnTo>
                <a:lnTo>
                  <a:pt x="112" y="74"/>
                </a:lnTo>
                <a:lnTo>
                  <a:pt x="107" y="74"/>
                </a:lnTo>
                <a:lnTo>
                  <a:pt x="107" y="78"/>
                </a:lnTo>
                <a:lnTo>
                  <a:pt x="112" y="79"/>
                </a:lnTo>
                <a:lnTo>
                  <a:pt x="112" y="83"/>
                </a:lnTo>
                <a:lnTo>
                  <a:pt x="104" y="82"/>
                </a:lnTo>
                <a:close/>
                <a:moveTo>
                  <a:pt x="116" y="80"/>
                </a:moveTo>
                <a:cubicBezTo>
                  <a:pt x="116" y="80"/>
                  <a:pt x="119" y="80"/>
                  <a:pt x="119" y="79"/>
                </a:cubicBezTo>
                <a:cubicBezTo>
                  <a:pt x="119" y="78"/>
                  <a:pt x="119" y="77"/>
                  <a:pt x="120" y="77"/>
                </a:cubicBezTo>
                <a:lnTo>
                  <a:pt x="120" y="74"/>
                </a:lnTo>
                <a:lnTo>
                  <a:pt x="120" y="70"/>
                </a:lnTo>
                <a:cubicBezTo>
                  <a:pt x="120" y="70"/>
                  <a:pt x="119" y="69"/>
                  <a:pt x="119" y="68"/>
                </a:cubicBezTo>
                <a:lnTo>
                  <a:pt x="117" y="68"/>
                </a:lnTo>
                <a:lnTo>
                  <a:pt x="116" y="68"/>
                </a:lnTo>
                <a:lnTo>
                  <a:pt x="116" y="80"/>
                </a:lnTo>
                <a:close/>
                <a:moveTo>
                  <a:pt x="113" y="83"/>
                </a:moveTo>
                <a:lnTo>
                  <a:pt x="114" y="65"/>
                </a:lnTo>
                <a:lnTo>
                  <a:pt x="118" y="66"/>
                </a:lnTo>
                <a:lnTo>
                  <a:pt x="120" y="66"/>
                </a:lnTo>
                <a:lnTo>
                  <a:pt x="121" y="67"/>
                </a:lnTo>
                <a:cubicBezTo>
                  <a:pt x="122" y="68"/>
                  <a:pt x="122" y="68"/>
                  <a:pt x="122" y="69"/>
                </a:cubicBezTo>
                <a:cubicBezTo>
                  <a:pt x="122" y="69"/>
                  <a:pt x="123" y="71"/>
                  <a:pt x="122" y="73"/>
                </a:cubicBezTo>
                <a:lnTo>
                  <a:pt x="122" y="76"/>
                </a:lnTo>
                <a:cubicBezTo>
                  <a:pt x="122" y="79"/>
                  <a:pt x="121" y="80"/>
                  <a:pt x="121" y="80"/>
                </a:cubicBezTo>
                <a:lnTo>
                  <a:pt x="121" y="83"/>
                </a:lnTo>
                <a:lnTo>
                  <a:pt x="116" y="83"/>
                </a:lnTo>
                <a:lnTo>
                  <a:pt x="113" y="83"/>
                </a:lnTo>
                <a:close/>
                <a:moveTo>
                  <a:pt x="129" y="83"/>
                </a:moveTo>
                <a:lnTo>
                  <a:pt x="129" y="66"/>
                </a:lnTo>
                <a:lnTo>
                  <a:pt x="132" y="65"/>
                </a:lnTo>
                <a:lnTo>
                  <a:pt x="133" y="83"/>
                </a:lnTo>
                <a:lnTo>
                  <a:pt x="129" y="83"/>
                </a:lnTo>
                <a:close/>
                <a:moveTo>
                  <a:pt x="138" y="83"/>
                </a:moveTo>
                <a:lnTo>
                  <a:pt x="137" y="68"/>
                </a:lnTo>
                <a:lnTo>
                  <a:pt x="133" y="68"/>
                </a:lnTo>
                <a:lnTo>
                  <a:pt x="133" y="66"/>
                </a:lnTo>
                <a:lnTo>
                  <a:pt x="143" y="65"/>
                </a:lnTo>
                <a:lnTo>
                  <a:pt x="143" y="68"/>
                </a:lnTo>
                <a:lnTo>
                  <a:pt x="140" y="68"/>
                </a:lnTo>
                <a:lnTo>
                  <a:pt x="141" y="83"/>
                </a:lnTo>
                <a:lnTo>
                  <a:pt x="138" y="83"/>
                </a:lnTo>
                <a:close/>
                <a:moveTo>
                  <a:pt x="147" y="64"/>
                </a:moveTo>
                <a:lnTo>
                  <a:pt x="150" y="64"/>
                </a:lnTo>
                <a:lnTo>
                  <a:pt x="152" y="74"/>
                </a:lnTo>
                <a:cubicBezTo>
                  <a:pt x="152" y="76"/>
                  <a:pt x="153" y="76"/>
                  <a:pt x="153" y="76"/>
                </a:cubicBezTo>
                <a:lnTo>
                  <a:pt x="154" y="77"/>
                </a:lnTo>
                <a:cubicBezTo>
                  <a:pt x="155" y="77"/>
                  <a:pt x="155" y="76"/>
                  <a:pt x="155" y="76"/>
                </a:cubicBezTo>
                <a:lnTo>
                  <a:pt x="155" y="73"/>
                </a:lnTo>
                <a:lnTo>
                  <a:pt x="154" y="64"/>
                </a:lnTo>
                <a:lnTo>
                  <a:pt x="155" y="63"/>
                </a:lnTo>
                <a:lnTo>
                  <a:pt x="158" y="73"/>
                </a:lnTo>
                <a:lnTo>
                  <a:pt x="158" y="75"/>
                </a:lnTo>
                <a:lnTo>
                  <a:pt x="158" y="76"/>
                </a:lnTo>
                <a:cubicBezTo>
                  <a:pt x="158" y="76"/>
                  <a:pt x="157" y="78"/>
                  <a:pt x="156" y="79"/>
                </a:cubicBezTo>
                <a:cubicBezTo>
                  <a:pt x="155" y="79"/>
                  <a:pt x="155" y="80"/>
                  <a:pt x="155" y="80"/>
                </a:cubicBezTo>
                <a:cubicBezTo>
                  <a:pt x="153" y="80"/>
                  <a:pt x="151" y="80"/>
                  <a:pt x="150" y="79"/>
                </a:cubicBezTo>
                <a:cubicBezTo>
                  <a:pt x="150" y="78"/>
                  <a:pt x="150" y="77"/>
                  <a:pt x="149" y="75"/>
                </a:cubicBezTo>
                <a:lnTo>
                  <a:pt x="147" y="64"/>
                </a:lnTo>
                <a:close/>
                <a:moveTo>
                  <a:pt x="161" y="68"/>
                </a:moveTo>
                <a:lnTo>
                  <a:pt x="163" y="68"/>
                </a:lnTo>
                <a:cubicBezTo>
                  <a:pt x="164" y="67"/>
                  <a:pt x="164" y="66"/>
                  <a:pt x="164" y="65"/>
                </a:cubicBezTo>
                <a:lnTo>
                  <a:pt x="163" y="64"/>
                </a:lnTo>
                <a:lnTo>
                  <a:pt x="160" y="64"/>
                </a:lnTo>
                <a:lnTo>
                  <a:pt x="161" y="68"/>
                </a:lnTo>
                <a:close/>
                <a:moveTo>
                  <a:pt x="161" y="77"/>
                </a:moveTo>
                <a:lnTo>
                  <a:pt x="158" y="62"/>
                </a:lnTo>
                <a:lnTo>
                  <a:pt x="162" y="60"/>
                </a:lnTo>
                <a:cubicBezTo>
                  <a:pt x="163" y="60"/>
                  <a:pt x="164" y="60"/>
                  <a:pt x="165" y="61"/>
                </a:cubicBezTo>
                <a:cubicBezTo>
                  <a:pt x="166" y="62"/>
                  <a:pt x="166" y="63"/>
                  <a:pt x="167" y="64"/>
                </a:cubicBezTo>
                <a:lnTo>
                  <a:pt x="167" y="60"/>
                </a:lnTo>
                <a:lnTo>
                  <a:pt x="168" y="59"/>
                </a:lnTo>
                <a:cubicBezTo>
                  <a:pt x="168" y="59"/>
                  <a:pt x="169" y="58"/>
                  <a:pt x="171" y="58"/>
                </a:cubicBezTo>
                <a:cubicBezTo>
                  <a:pt x="172" y="57"/>
                  <a:pt x="173" y="57"/>
                  <a:pt x="173" y="57"/>
                </a:cubicBezTo>
                <a:cubicBezTo>
                  <a:pt x="174" y="57"/>
                  <a:pt x="175" y="58"/>
                  <a:pt x="175" y="58"/>
                </a:cubicBezTo>
                <a:cubicBezTo>
                  <a:pt x="175" y="58"/>
                  <a:pt x="177" y="59"/>
                  <a:pt x="177" y="60"/>
                </a:cubicBezTo>
                <a:lnTo>
                  <a:pt x="177" y="64"/>
                </a:lnTo>
                <a:cubicBezTo>
                  <a:pt x="179" y="66"/>
                  <a:pt x="179" y="67"/>
                  <a:pt x="179" y="67"/>
                </a:cubicBezTo>
                <a:lnTo>
                  <a:pt x="179" y="70"/>
                </a:lnTo>
                <a:cubicBezTo>
                  <a:pt x="179" y="70"/>
                  <a:pt x="179" y="72"/>
                  <a:pt x="177" y="73"/>
                </a:cubicBezTo>
                <a:lnTo>
                  <a:pt x="175" y="73"/>
                </a:lnTo>
                <a:lnTo>
                  <a:pt x="173" y="73"/>
                </a:lnTo>
                <a:cubicBezTo>
                  <a:pt x="173" y="73"/>
                  <a:pt x="172" y="73"/>
                  <a:pt x="171" y="73"/>
                </a:cubicBezTo>
                <a:cubicBezTo>
                  <a:pt x="171" y="73"/>
                  <a:pt x="169" y="72"/>
                  <a:pt x="169" y="71"/>
                </a:cubicBezTo>
                <a:cubicBezTo>
                  <a:pt x="169" y="71"/>
                  <a:pt x="169" y="69"/>
                  <a:pt x="168" y="68"/>
                </a:cubicBezTo>
                <a:cubicBezTo>
                  <a:pt x="168" y="66"/>
                  <a:pt x="167" y="65"/>
                  <a:pt x="167" y="64"/>
                </a:cubicBezTo>
                <a:lnTo>
                  <a:pt x="167" y="67"/>
                </a:lnTo>
                <a:cubicBezTo>
                  <a:pt x="166" y="69"/>
                  <a:pt x="166" y="70"/>
                  <a:pt x="163" y="70"/>
                </a:cubicBezTo>
                <a:lnTo>
                  <a:pt x="162" y="70"/>
                </a:lnTo>
                <a:lnTo>
                  <a:pt x="163" y="77"/>
                </a:lnTo>
                <a:lnTo>
                  <a:pt x="161" y="77"/>
                </a:lnTo>
                <a:close/>
                <a:moveTo>
                  <a:pt x="171" y="67"/>
                </a:moveTo>
                <a:cubicBezTo>
                  <a:pt x="172" y="69"/>
                  <a:pt x="173" y="70"/>
                  <a:pt x="173" y="70"/>
                </a:cubicBezTo>
                <a:cubicBezTo>
                  <a:pt x="173" y="72"/>
                  <a:pt x="174" y="72"/>
                  <a:pt x="175" y="71"/>
                </a:cubicBezTo>
                <a:cubicBezTo>
                  <a:pt x="176" y="71"/>
                  <a:pt x="177" y="70"/>
                  <a:pt x="177" y="70"/>
                </a:cubicBezTo>
                <a:cubicBezTo>
                  <a:pt x="177" y="69"/>
                  <a:pt x="177" y="68"/>
                  <a:pt x="176" y="65"/>
                </a:cubicBezTo>
                <a:cubicBezTo>
                  <a:pt x="175" y="63"/>
                  <a:pt x="174" y="61"/>
                  <a:pt x="173" y="60"/>
                </a:cubicBezTo>
                <a:lnTo>
                  <a:pt x="172" y="60"/>
                </a:lnTo>
                <a:cubicBezTo>
                  <a:pt x="172" y="60"/>
                  <a:pt x="169" y="60"/>
                  <a:pt x="169" y="62"/>
                </a:cubicBezTo>
                <a:cubicBezTo>
                  <a:pt x="169" y="63"/>
                  <a:pt x="169" y="64"/>
                  <a:pt x="171" y="67"/>
                </a:cubicBezTo>
                <a:close/>
                <a:moveTo>
                  <a:pt x="182" y="70"/>
                </a:moveTo>
                <a:lnTo>
                  <a:pt x="177" y="56"/>
                </a:lnTo>
                <a:lnTo>
                  <a:pt x="180" y="55"/>
                </a:lnTo>
                <a:lnTo>
                  <a:pt x="186" y="64"/>
                </a:lnTo>
                <a:lnTo>
                  <a:pt x="183" y="54"/>
                </a:lnTo>
                <a:lnTo>
                  <a:pt x="186" y="52"/>
                </a:lnTo>
                <a:lnTo>
                  <a:pt x="191" y="67"/>
                </a:lnTo>
                <a:lnTo>
                  <a:pt x="188" y="68"/>
                </a:lnTo>
                <a:lnTo>
                  <a:pt x="181" y="59"/>
                </a:lnTo>
                <a:lnTo>
                  <a:pt x="185" y="70"/>
                </a:lnTo>
                <a:lnTo>
                  <a:pt x="182" y="70"/>
                </a:lnTo>
                <a:close/>
                <a:moveTo>
                  <a:pt x="199" y="63"/>
                </a:moveTo>
                <a:lnTo>
                  <a:pt x="194" y="51"/>
                </a:lnTo>
                <a:lnTo>
                  <a:pt x="191" y="53"/>
                </a:lnTo>
                <a:lnTo>
                  <a:pt x="189" y="50"/>
                </a:lnTo>
                <a:lnTo>
                  <a:pt x="197" y="45"/>
                </a:lnTo>
                <a:lnTo>
                  <a:pt x="200" y="45"/>
                </a:lnTo>
                <a:lnTo>
                  <a:pt x="203" y="49"/>
                </a:lnTo>
                <a:lnTo>
                  <a:pt x="205" y="47"/>
                </a:lnTo>
                <a:lnTo>
                  <a:pt x="203" y="41"/>
                </a:lnTo>
                <a:lnTo>
                  <a:pt x="204" y="41"/>
                </a:lnTo>
                <a:lnTo>
                  <a:pt x="214" y="54"/>
                </a:lnTo>
                <a:lnTo>
                  <a:pt x="210" y="55"/>
                </a:lnTo>
                <a:lnTo>
                  <a:pt x="207" y="49"/>
                </a:lnTo>
                <a:lnTo>
                  <a:pt x="204" y="51"/>
                </a:lnTo>
                <a:lnTo>
                  <a:pt x="207" y="57"/>
                </a:lnTo>
                <a:lnTo>
                  <a:pt x="204" y="59"/>
                </a:lnTo>
                <a:lnTo>
                  <a:pt x="197" y="46"/>
                </a:lnTo>
                <a:lnTo>
                  <a:pt x="198" y="48"/>
                </a:lnTo>
                <a:lnTo>
                  <a:pt x="196" y="50"/>
                </a:lnTo>
                <a:lnTo>
                  <a:pt x="201" y="61"/>
                </a:lnTo>
                <a:lnTo>
                  <a:pt x="199" y="63"/>
                </a:lnTo>
                <a:close/>
                <a:moveTo>
                  <a:pt x="215" y="52"/>
                </a:moveTo>
                <a:lnTo>
                  <a:pt x="205" y="40"/>
                </a:lnTo>
                <a:lnTo>
                  <a:pt x="213" y="35"/>
                </a:lnTo>
                <a:lnTo>
                  <a:pt x="214" y="36"/>
                </a:lnTo>
                <a:lnTo>
                  <a:pt x="209" y="40"/>
                </a:lnTo>
                <a:lnTo>
                  <a:pt x="212" y="43"/>
                </a:lnTo>
                <a:lnTo>
                  <a:pt x="216" y="40"/>
                </a:lnTo>
                <a:lnTo>
                  <a:pt x="217" y="41"/>
                </a:lnTo>
                <a:lnTo>
                  <a:pt x="214" y="45"/>
                </a:lnTo>
                <a:lnTo>
                  <a:pt x="216" y="48"/>
                </a:lnTo>
                <a:lnTo>
                  <a:pt x="219" y="45"/>
                </a:lnTo>
                <a:lnTo>
                  <a:pt x="221" y="47"/>
                </a:lnTo>
                <a:lnTo>
                  <a:pt x="215" y="52"/>
                </a:lnTo>
                <a:close/>
                <a:moveTo>
                  <a:pt x="223" y="39"/>
                </a:moveTo>
                <a:lnTo>
                  <a:pt x="225" y="36"/>
                </a:lnTo>
                <a:cubicBezTo>
                  <a:pt x="226" y="38"/>
                  <a:pt x="226" y="38"/>
                  <a:pt x="228" y="39"/>
                </a:cubicBezTo>
                <a:lnTo>
                  <a:pt x="229" y="38"/>
                </a:lnTo>
                <a:lnTo>
                  <a:pt x="229" y="36"/>
                </a:lnTo>
                <a:lnTo>
                  <a:pt x="229" y="35"/>
                </a:lnTo>
                <a:lnTo>
                  <a:pt x="228" y="35"/>
                </a:lnTo>
                <a:lnTo>
                  <a:pt x="225" y="35"/>
                </a:lnTo>
                <a:lnTo>
                  <a:pt x="223" y="35"/>
                </a:lnTo>
                <a:lnTo>
                  <a:pt x="220" y="35"/>
                </a:lnTo>
                <a:cubicBezTo>
                  <a:pt x="219" y="35"/>
                  <a:pt x="218" y="35"/>
                  <a:pt x="218" y="33"/>
                </a:cubicBezTo>
                <a:cubicBezTo>
                  <a:pt x="218" y="32"/>
                  <a:pt x="217" y="31"/>
                  <a:pt x="217" y="31"/>
                </a:cubicBezTo>
                <a:cubicBezTo>
                  <a:pt x="217" y="29"/>
                  <a:pt x="218" y="28"/>
                  <a:pt x="218" y="26"/>
                </a:cubicBezTo>
                <a:cubicBezTo>
                  <a:pt x="218" y="26"/>
                  <a:pt x="221" y="25"/>
                  <a:pt x="221" y="26"/>
                </a:cubicBezTo>
                <a:cubicBezTo>
                  <a:pt x="223" y="26"/>
                  <a:pt x="225" y="26"/>
                  <a:pt x="225" y="27"/>
                </a:cubicBezTo>
                <a:lnTo>
                  <a:pt x="225" y="28"/>
                </a:lnTo>
                <a:lnTo>
                  <a:pt x="223" y="29"/>
                </a:lnTo>
                <a:lnTo>
                  <a:pt x="221" y="28"/>
                </a:lnTo>
                <a:lnTo>
                  <a:pt x="220" y="29"/>
                </a:lnTo>
                <a:cubicBezTo>
                  <a:pt x="220" y="29"/>
                  <a:pt x="219" y="29"/>
                  <a:pt x="219" y="30"/>
                </a:cubicBezTo>
                <a:lnTo>
                  <a:pt x="220" y="31"/>
                </a:lnTo>
                <a:cubicBezTo>
                  <a:pt x="221" y="32"/>
                  <a:pt x="221" y="32"/>
                  <a:pt x="223" y="31"/>
                </a:cubicBezTo>
                <a:lnTo>
                  <a:pt x="225" y="31"/>
                </a:lnTo>
                <a:lnTo>
                  <a:pt x="229" y="31"/>
                </a:lnTo>
                <a:lnTo>
                  <a:pt x="230" y="32"/>
                </a:lnTo>
                <a:cubicBezTo>
                  <a:pt x="232" y="33"/>
                  <a:pt x="233" y="35"/>
                  <a:pt x="233" y="36"/>
                </a:cubicBezTo>
                <a:cubicBezTo>
                  <a:pt x="233" y="38"/>
                  <a:pt x="232" y="39"/>
                  <a:pt x="230" y="40"/>
                </a:cubicBezTo>
                <a:cubicBezTo>
                  <a:pt x="229" y="41"/>
                  <a:pt x="229" y="41"/>
                  <a:pt x="226" y="41"/>
                </a:cubicBezTo>
                <a:cubicBezTo>
                  <a:pt x="225" y="41"/>
                  <a:pt x="225" y="41"/>
                  <a:pt x="223" y="39"/>
                </a:cubicBezTo>
                <a:close/>
                <a:moveTo>
                  <a:pt x="234" y="33"/>
                </a:moveTo>
                <a:lnTo>
                  <a:pt x="223" y="23"/>
                </a:lnTo>
                <a:lnTo>
                  <a:pt x="229" y="17"/>
                </a:lnTo>
                <a:lnTo>
                  <a:pt x="230" y="18"/>
                </a:lnTo>
                <a:lnTo>
                  <a:pt x="226" y="22"/>
                </a:lnTo>
                <a:lnTo>
                  <a:pt x="229" y="25"/>
                </a:lnTo>
                <a:lnTo>
                  <a:pt x="233" y="20"/>
                </a:lnTo>
                <a:lnTo>
                  <a:pt x="233" y="22"/>
                </a:lnTo>
                <a:lnTo>
                  <a:pt x="232" y="26"/>
                </a:lnTo>
                <a:lnTo>
                  <a:pt x="234" y="29"/>
                </a:lnTo>
                <a:lnTo>
                  <a:pt x="237" y="25"/>
                </a:lnTo>
                <a:lnTo>
                  <a:pt x="239" y="26"/>
                </a:lnTo>
                <a:lnTo>
                  <a:pt x="234" y="33"/>
                </a:lnTo>
                <a:close/>
                <a:moveTo>
                  <a:pt x="237" y="19"/>
                </a:moveTo>
                <a:lnTo>
                  <a:pt x="238" y="17"/>
                </a:lnTo>
                <a:lnTo>
                  <a:pt x="233" y="13"/>
                </a:lnTo>
                <a:lnTo>
                  <a:pt x="237" y="19"/>
                </a:lnTo>
                <a:close/>
                <a:moveTo>
                  <a:pt x="239" y="26"/>
                </a:moveTo>
                <a:lnTo>
                  <a:pt x="230" y="13"/>
                </a:lnTo>
                <a:lnTo>
                  <a:pt x="233" y="10"/>
                </a:lnTo>
                <a:lnTo>
                  <a:pt x="245" y="17"/>
                </a:lnTo>
                <a:lnTo>
                  <a:pt x="243" y="19"/>
                </a:lnTo>
                <a:lnTo>
                  <a:pt x="241" y="17"/>
                </a:lnTo>
                <a:lnTo>
                  <a:pt x="239" y="20"/>
                </a:lnTo>
                <a:lnTo>
                  <a:pt x="242" y="23"/>
                </a:lnTo>
                <a:lnTo>
                  <a:pt x="239" y="26"/>
                </a:lnTo>
                <a:close/>
                <a:moveTo>
                  <a:pt x="243" y="10"/>
                </a:moveTo>
                <a:cubicBezTo>
                  <a:pt x="243" y="11"/>
                  <a:pt x="245" y="11"/>
                  <a:pt x="245" y="11"/>
                </a:cubicBezTo>
                <a:cubicBezTo>
                  <a:pt x="246" y="11"/>
                  <a:pt x="246" y="11"/>
                  <a:pt x="246" y="10"/>
                </a:cubicBezTo>
                <a:lnTo>
                  <a:pt x="246" y="8"/>
                </a:lnTo>
                <a:lnTo>
                  <a:pt x="245" y="8"/>
                </a:lnTo>
                <a:lnTo>
                  <a:pt x="245" y="7"/>
                </a:lnTo>
                <a:cubicBezTo>
                  <a:pt x="243" y="7"/>
                  <a:pt x="243" y="8"/>
                  <a:pt x="243" y="8"/>
                </a:cubicBezTo>
                <a:lnTo>
                  <a:pt x="241" y="9"/>
                </a:lnTo>
                <a:cubicBezTo>
                  <a:pt x="239" y="10"/>
                  <a:pt x="239" y="10"/>
                  <a:pt x="238" y="10"/>
                </a:cubicBezTo>
                <a:lnTo>
                  <a:pt x="237" y="10"/>
                </a:lnTo>
                <a:cubicBezTo>
                  <a:pt x="236" y="9"/>
                  <a:pt x="235" y="8"/>
                  <a:pt x="234" y="7"/>
                </a:cubicBezTo>
                <a:cubicBezTo>
                  <a:pt x="234" y="7"/>
                  <a:pt x="234" y="5"/>
                  <a:pt x="235" y="4"/>
                </a:cubicBezTo>
                <a:cubicBezTo>
                  <a:pt x="236" y="3"/>
                  <a:pt x="237" y="1"/>
                  <a:pt x="237" y="1"/>
                </a:cubicBezTo>
                <a:cubicBezTo>
                  <a:pt x="238" y="1"/>
                  <a:pt x="239" y="1"/>
                  <a:pt x="241" y="2"/>
                </a:cubicBezTo>
                <a:lnTo>
                  <a:pt x="239" y="4"/>
                </a:lnTo>
                <a:cubicBezTo>
                  <a:pt x="239" y="4"/>
                  <a:pt x="238" y="4"/>
                  <a:pt x="237" y="4"/>
                </a:cubicBezTo>
                <a:lnTo>
                  <a:pt x="237" y="5"/>
                </a:lnTo>
                <a:lnTo>
                  <a:pt x="237" y="7"/>
                </a:lnTo>
                <a:lnTo>
                  <a:pt x="239" y="7"/>
                </a:lnTo>
                <a:lnTo>
                  <a:pt x="242" y="6"/>
                </a:lnTo>
                <a:lnTo>
                  <a:pt x="243" y="4"/>
                </a:lnTo>
                <a:cubicBezTo>
                  <a:pt x="245" y="4"/>
                  <a:pt x="246" y="4"/>
                  <a:pt x="246" y="5"/>
                </a:cubicBezTo>
                <a:cubicBezTo>
                  <a:pt x="247" y="6"/>
                  <a:pt x="249" y="7"/>
                  <a:pt x="249" y="8"/>
                </a:cubicBezTo>
                <a:lnTo>
                  <a:pt x="249" y="11"/>
                </a:lnTo>
                <a:lnTo>
                  <a:pt x="246" y="13"/>
                </a:lnTo>
                <a:cubicBezTo>
                  <a:pt x="245" y="14"/>
                  <a:pt x="243" y="13"/>
                  <a:pt x="243" y="13"/>
                </a:cubicBezTo>
                <a:lnTo>
                  <a:pt x="242" y="13"/>
                </a:lnTo>
                <a:lnTo>
                  <a:pt x="2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8" name="Freeform 4164">
            <a:extLst>
              <a:ext uri="{FF2B5EF4-FFF2-40B4-BE49-F238E27FC236}">
                <a16:creationId xmlns:a16="http://schemas.microsoft.com/office/drawing/2014/main" id="{8A1AEC68-71C5-0845-8157-A97C544D6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122613"/>
            <a:ext cx="101600" cy="252412"/>
          </a:xfrm>
          <a:custGeom>
            <a:avLst/>
            <a:gdLst>
              <a:gd name="T0" fmla="*/ 0 w 283"/>
              <a:gd name="T1" fmla="*/ 0 h 700"/>
              <a:gd name="T2" fmla="*/ 36346592 w 283"/>
              <a:gd name="T3" fmla="*/ 0 h 700"/>
              <a:gd name="T4" fmla="*/ 36346592 w 283"/>
              <a:gd name="T5" fmla="*/ 90886710 h 700"/>
              <a:gd name="T6" fmla="*/ 18173117 w 283"/>
              <a:gd name="T7" fmla="*/ 90886710 h 700"/>
              <a:gd name="T8" fmla="*/ 0 w 283"/>
              <a:gd name="T9" fmla="*/ 90886710 h 700"/>
              <a:gd name="T10" fmla="*/ 0 w 283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3" h="700">
                <a:moveTo>
                  <a:pt x="0" y="0"/>
                </a:moveTo>
                <a:lnTo>
                  <a:pt x="282" y="0"/>
                </a:lnTo>
                <a:lnTo>
                  <a:pt x="282" y="699"/>
                </a:lnTo>
                <a:lnTo>
                  <a:pt x="141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9" name="Freeform 4165">
            <a:extLst>
              <a:ext uri="{FF2B5EF4-FFF2-40B4-BE49-F238E27FC236}">
                <a16:creationId xmlns:a16="http://schemas.microsoft.com/office/drawing/2014/main" id="{0F045AF6-6519-EA42-B4FE-E0B420961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122613"/>
            <a:ext cx="101600" cy="252412"/>
          </a:xfrm>
          <a:custGeom>
            <a:avLst/>
            <a:gdLst>
              <a:gd name="T0" fmla="*/ 18172709 w 282"/>
              <a:gd name="T1" fmla="*/ 90886710 h 700"/>
              <a:gd name="T2" fmla="*/ 0 w 282"/>
              <a:gd name="T3" fmla="*/ 90886710 h 700"/>
              <a:gd name="T4" fmla="*/ 0 w 282"/>
              <a:gd name="T5" fmla="*/ 0 h 700"/>
              <a:gd name="T6" fmla="*/ 36475121 w 282"/>
              <a:gd name="T7" fmla="*/ 0 h 700"/>
              <a:gd name="T8" fmla="*/ 36475121 w 282"/>
              <a:gd name="T9" fmla="*/ 90886710 h 700"/>
              <a:gd name="T10" fmla="*/ 18172709 w 28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2" h="700">
                <a:moveTo>
                  <a:pt x="140" y="699"/>
                </a:moveTo>
                <a:lnTo>
                  <a:pt x="0" y="699"/>
                </a:lnTo>
                <a:lnTo>
                  <a:pt x="0" y="0"/>
                </a:lnTo>
                <a:lnTo>
                  <a:pt x="281" y="0"/>
                </a:lnTo>
                <a:lnTo>
                  <a:pt x="281" y="699"/>
                </a:lnTo>
                <a:lnTo>
                  <a:pt x="140" y="699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0" name="Freeform 4166">
            <a:extLst>
              <a:ext uri="{FF2B5EF4-FFF2-40B4-BE49-F238E27FC236}">
                <a16:creationId xmlns:a16="http://schemas.microsoft.com/office/drawing/2014/main" id="{2CC813E8-7DBA-9442-BC21-266F39817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2800" y="3122613"/>
            <a:ext cx="228600" cy="252412"/>
          </a:xfrm>
          <a:custGeom>
            <a:avLst/>
            <a:gdLst>
              <a:gd name="T0" fmla="*/ 40954569 w 637"/>
              <a:gd name="T1" fmla="*/ 90886710 h 700"/>
              <a:gd name="T2" fmla="*/ 0 w 637"/>
              <a:gd name="T3" fmla="*/ 90886710 h 700"/>
              <a:gd name="T4" fmla="*/ 0 w 637"/>
              <a:gd name="T5" fmla="*/ 0 h 700"/>
              <a:gd name="T6" fmla="*/ 81908780 w 637"/>
              <a:gd name="T7" fmla="*/ 0 h 700"/>
              <a:gd name="T8" fmla="*/ 81908780 w 637"/>
              <a:gd name="T9" fmla="*/ 90886710 h 700"/>
              <a:gd name="T10" fmla="*/ 40954569 w 637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7" h="700">
                <a:moveTo>
                  <a:pt x="318" y="699"/>
                </a:moveTo>
                <a:lnTo>
                  <a:pt x="0" y="699"/>
                </a:lnTo>
                <a:lnTo>
                  <a:pt x="0" y="0"/>
                </a:lnTo>
                <a:lnTo>
                  <a:pt x="636" y="0"/>
                </a:lnTo>
                <a:lnTo>
                  <a:pt x="636" y="699"/>
                </a:lnTo>
                <a:lnTo>
                  <a:pt x="318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1" name="Freeform 4167">
            <a:extLst>
              <a:ext uri="{FF2B5EF4-FFF2-40B4-BE49-F238E27FC236}">
                <a16:creationId xmlns:a16="http://schemas.microsoft.com/office/drawing/2014/main" id="{A7885F2D-A5DF-9744-9AEA-0D35CE2C3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3155950"/>
            <a:ext cx="171450" cy="193675"/>
          </a:xfrm>
          <a:custGeom>
            <a:avLst/>
            <a:gdLst>
              <a:gd name="T0" fmla="*/ 30748015 w 478"/>
              <a:gd name="T1" fmla="*/ 0 h 536"/>
              <a:gd name="T2" fmla="*/ 36022793 w 478"/>
              <a:gd name="T3" fmla="*/ 10445081 h 536"/>
              <a:gd name="T4" fmla="*/ 38853153 w 478"/>
              <a:gd name="T5" fmla="*/ 10967208 h 536"/>
              <a:gd name="T6" fmla="*/ 42841338 w 478"/>
              <a:gd name="T7" fmla="*/ 8747534 h 536"/>
              <a:gd name="T8" fmla="*/ 39753803 w 478"/>
              <a:gd name="T9" fmla="*/ 24937463 h 536"/>
              <a:gd name="T10" fmla="*/ 42198221 w 478"/>
              <a:gd name="T11" fmla="*/ 26765090 h 536"/>
              <a:gd name="T12" fmla="*/ 49016766 w 478"/>
              <a:gd name="T13" fmla="*/ 18670487 h 536"/>
              <a:gd name="T14" fmla="*/ 50045825 w 478"/>
              <a:gd name="T15" fmla="*/ 22717788 h 536"/>
              <a:gd name="T16" fmla="*/ 51461184 w 478"/>
              <a:gd name="T17" fmla="*/ 23631602 h 536"/>
              <a:gd name="T18" fmla="*/ 60209438 w 478"/>
              <a:gd name="T19" fmla="*/ 21934416 h 536"/>
              <a:gd name="T20" fmla="*/ 57765020 w 478"/>
              <a:gd name="T21" fmla="*/ 30421067 h 536"/>
              <a:gd name="T22" fmla="*/ 58279729 w 478"/>
              <a:gd name="T23" fmla="*/ 33684997 h 536"/>
              <a:gd name="T24" fmla="*/ 61367263 w 478"/>
              <a:gd name="T25" fmla="*/ 35121299 h 536"/>
              <a:gd name="T26" fmla="*/ 46572348 w 478"/>
              <a:gd name="T27" fmla="*/ 47785693 h 536"/>
              <a:gd name="T28" fmla="*/ 45928872 w 478"/>
              <a:gd name="T29" fmla="*/ 50005367 h 536"/>
              <a:gd name="T30" fmla="*/ 47344232 w 478"/>
              <a:gd name="T31" fmla="*/ 54313913 h 536"/>
              <a:gd name="T32" fmla="*/ 32677724 w 478"/>
              <a:gd name="T33" fmla="*/ 52747169 h 536"/>
              <a:gd name="T34" fmla="*/ 31648666 w 478"/>
              <a:gd name="T35" fmla="*/ 53530541 h 536"/>
              <a:gd name="T36" fmla="*/ 31905841 w 478"/>
              <a:gd name="T37" fmla="*/ 69850912 h 536"/>
              <a:gd name="T38" fmla="*/ 29461423 w 478"/>
              <a:gd name="T39" fmla="*/ 69850912 h 536"/>
              <a:gd name="T40" fmla="*/ 29976131 w 478"/>
              <a:gd name="T41" fmla="*/ 53530541 h 536"/>
              <a:gd name="T42" fmla="*/ 28818306 w 478"/>
              <a:gd name="T43" fmla="*/ 52747169 h 536"/>
              <a:gd name="T44" fmla="*/ 14280565 w 478"/>
              <a:gd name="T45" fmla="*/ 54313913 h 536"/>
              <a:gd name="T46" fmla="*/ 15567158 w 478"/>
              <a:gd name="T47" fmla="*/ 50005367 h 536"/>
              <a:gd name="T48" fmla="*/ 14923682 w 478"/>
              <a:gd name="T49" fmla="*/ 47785693 h 536"/>
              <a:gd name="T50" fmla="*/ 0 w 478"/>
              <a:gd name="T51" fmla="*/ 35121299 h 536"/>
              <a:gd name="T52" fmla="*/ 3216302 w 478"/>
              <a:gd name="T53" fmla="*/ 33684997 h 536"/>
              <a:gd name="T54" fmla="*/ 3731010 w 478"/>
              <a:gd name="T55" fmla="*/ 30421067 h 536"/>
              <a:gd name="T56" fmla="*/ 1415359 w 478"/>
              <a:gd name="T57" fmla="*/ 21934416 h 536"/>
              <a:gd name="T58" fmla="*/ 9906438 w 478"/>
              <a:gd name="T59" fmla="*/ 23631602 h 536"/>
              <a:gd name="T60" fmla="*/ 11321439 w 478"/>
              <a:gd name="T61" fmla="*/ 22717788 h 536"/>
              <a:gd name="T62" fmla="*/ 12608031 w 478"/>
              <a:gd name="T63" fmla="*/ 18670487 h 536"/>
              <a:gd name="T64" fmla="*/ 19297809 w 478"/>
              <a:gd name="T65" fmla="*/ 26765090 h 536"/>
              <a:gd name="T66" fmla="*/ 21485052 w 478"/>
              <a:gd name="T67" fmla="*/ 24937463 h 536"/>
              <a:gd name="T68" fmla="*/ 18654693 w 478"/>
              <a:gd name="T69" fmla="*/ 8747534 h 536"/>
              <a:gd name="T70" fmla="*/ 22514111 w 478"/>
              <a:gd name="T71" fmla="*/ 10967208 h 536"/>
              <a:gd name="T72" fmla="*/ 25473238 w 478"/>
              <a:gd name="T73" fmla="*/ 10445081 h 536"/>
              <a:gd name="T74" fmla="*/ 30748015 w 478"/>
              <a:gd name="T75" fmla="*/ 0 h 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8" h="536">
                <a:moveTo>
                  <a:pt x="239" y="0"/>
                </a:moveTo>
                <a:lnTo>
                  <a:pt x="280" y="80"/>
                </a:lnTo>
                <a:cubicBezTo>
                  <a:pt x="285" y="89"/>
                  <a:pt x="294" y="89"/>
                  <a:pt x="302" y="84"/>
                </a:cubicBezTo>
                <a:lnTo>
                  <a:pt x="333" y="67"/>
                </a:lnTo>
                <a:lnTo>
                  <a:pt x="309" y="191"/>
                </a:lnTo>
                <a:cubicBezTo>
                  <a:pt x="305" y="214"/>
                  <a:pt x="320" y="214"/>
                  <a:pt x="328" y="205"/>
                </a:cubicBezTo>
                <a:lnTo>
                  <a:pt x="381" y="143"/>
                </a:lnTo>
                <a:lnTo>
                  <a:pt x="389" y="174"/>
                </a:lnTo>
                <a:cubicBezTo>
                  <a:pt x="390" y="178"/>
                  <a:pt x="394" y="183"/>
                  <a:pt x="400" y="181"/>
                </a:cubicBezTo>
                <a:lnTo>
                  <a:pt x="468" y="168"/>
                </a:lnTo>
                <a:lnTo>
                  <a:pt x="449" y="233"/>
                </a:lnTo>
                <a:cubicBezTo>
                  <a:pt x="445" y="248"/>
                  <a:pt x="443" y="254"/>
                  <a:pt x="453" y="258"/>
                </a:cubicBezTo>
                <a:lnTo>
                  <a:pt x="477" y="269"/>
                </a:lnTo>
                <a:lnTo>
                  <a:pt x="362" y="366"/>
                </a:lnTo>
                <a:cubicBezTo>
                  <a:pt x="358" y="370"/>
                  <a:pt x="356" y="376"/>
                  <a:pt x="357" y="383"/>
                </a:cubicBezTo>
                <a:lnTo>
                  <a:pt x="368" y="416"/>
                </a:lnTo>
                <a:cubicBezTo>
                  <a:pt x="328" y="412"/>
                  <a:pt x="293" y="408"/>
                  <a:pt x="254" y="404"/>
                </a:cubicBezTo>
                <a:cubicBezTo>
                  <a:pt x="250" y="404"/>
                  <a:pt x="246" y="407"/>
                  <a:pt x="246" y="410"/>
                </a:cubicBezTo>
                <a:lnTo>
                  <a:pt x="248" y="535"/>
                </a:lnTo>
                <a:lnTo>
                  <a:pt x="229" y="535"/>
                </a:lnTo>
                <a:lnTo>
                  <a:pt x="233" y="410"/>
                </a:lnTo>
                <a:cubicBezTo>
                  <a:pt x="233" y="406"/>
                  <a:pt x="228" y="404"/>
                  <a:pt x="224" y="404"/>
                </a:cubicBezTo>
                <a:cubicBezTo>
                  <a:pt x="184" y="408"/>
                  <a:pt x="150" y="412"/>
                  <a:pt x="111" y="416"/>
                </a:cubicBezTo>
                <a:lnTo>
                  <a:pt x="121" y="383"/>
                </a:lnTo>
                <a:cubicBezTo>
                  <a:pt x="123" y="376"/>
                  <a:pt x="120" y="370"/>
                  <a:pt x="116" y="366"/>
                </a:cubicBezTo>
                <a:lnTo>
                  <a:pt x="0" y="269"/>
                </a:lnTo>
                <a:lnTo>
                  <a:pt x="25" y="258"/>
                </a:lnTo>
                <a:cubicBezTo>
                  <a:pt x="35" y="254"/>
                  <a:pt x="32" y="248"/>
                  <a:pt x="29" y="233"/>
                </a:cubicBezTo>
                <a:lnTo>
                  <a:pt x="11" y="168"/>
                </a:lnTo>
                <a:lnTo>
                  <a:pt x="77" y="181"/>
                </a:lnTo>
                <a:cubicBezTo>
                  <a:pt x="83" y="183"/>
                  <a:pt x="87" y="178"/>
                  <a:pt x="88" y="174"/>
                </a:cubicBezTo>
                <a:lnTo>
                  <a:pt x="98" y="143"/>
                </a:lnTo>
                <a:lnTo>
                  <a:pt x="150" y="205"/>
                </a:lnTo>
                <a:cubicBezTo>
                  <a:pt x="157" y="214"/>
                  <a:pt x="173" y="214"/>
                  <a:pt x="167" y="191"/>
                </a:cubicBezTo>
                <a:lnTo>
                  <a:pt x="145" y="67"/>
                </a:lnTo>
                <a:lnTo>
                  <a:pt x="175" y="84"/>
                </a:lnTo>
                <a:cubicBezTo>
                  <a:pt x="184" y="89"/>
                  <a:pt x="193" y="89"/>
                  <a:pt x="198" y="80"/>
                </a:cubicBezTo>
                <a:lnTo>
                  <a:pt x="239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2" name="Freeform 4168">
            <a:extLst>
              <a:ext uri="{FF2B5EF4-FFF2-40B4-BE49-F238E27FC236}">
                <a16:creationId xmlns:a16="http://schemas.microsoft.com/office/drawing/2014/main" id="{9871334D-DFF7-C94E-A361-DB6D3C30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579813"/>
            <a:ext cx="431800" cy="125412"/>
          </a:xfrm>
          <a:custGeom>
            <a:avLst/>
            <a:gdLst>
              <a:gd name="T0" fmla="*/ 0 w 1199"/>
              <a:gd name="T1" fmla="*/ 0 h 350"/>
              <a:gd name="T2" fmla="*/ 155375973 w 1199"/>
              <a:gd name="T3" fmla="*/ 0 h 350"/>
              <a:gd name="T4" fmla="*/ 155375973 w 1199"/>
              <a:gd name="T5" fmla="*/ 44809349 h 350"/>
              <a:gd name="T6" fmla="*/ 77687987 w 1199"/>
              <a:gd name="T7" fmla="*/ 44809349 h 350"/>
              <a:gd name="T8" fmla="*/ 0 w 1199"/>
              <a:gd name="T9" fmla="*/ 44809349 h 350"/>
              <a:gd name="T10" fmla="*/ 0 w 1199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0">
                <a:moveTo>
                  <a:pt x="0" y="0"/>
                </a:moveTo>
                <a:lnTo>
                  <a:pt x="1198" y="0"/>
                </a:lnTo>
                <a:lnTo>
                  <a:pt x="1198" y="349"/>
                </a:ln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7BAFE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Freeform 4169">
            <a:extLst>
              <a:ext uri="{FF2B5EF4-FFF2-40B4-BE49-F238E27FC236}">
                <a16:creationId xmlns:a16="http://schemas.microsoft.com/office/drawing/2014/main" id="{165C5E70-FE1A-E247-9741-6BB24133F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705225"/>
            <a:ext cx="431800" cy="125413"/>
          </a:xfrm>
          <a:custGeom>
            <a:avLst/>
            <a:gdLst>
              <a:gd name="T0" fmla="*/ 0 w 1199"/>
              <a:gd name="T1" fmla="*/ 0 h 350"/>
              <a:gd name="T2" fmla="*/ 155375973 w 1199"/>
              <a:gd name="T3" fmla="*/ 0 h 350"/>
              <a:gd name="T4" fmla="*/ 155375973 w 1199"/>
              <a:gd name="T5" fmla="*/ 44810065 h 350"/>
              <a:gd name="T6" fmla="*/ 77687987 w 1199"/>
              <a:gd name="T7" fmla="*/ 44810065 h 350"/>
              <a:gd name="T8" fmla="*/ 0 w 1199"/>
              <a:gd name="T9" fmla="*/ 44810065 h 350"/>
              <a:gd name="T10" fmla="*/ 0 w 1199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0">
                <a:moveTo>
                  <a:pt x="0" y="0"/>
                </a:moveTo>
                <a:lnTo>
                  <a:pt x="1198" y="0"/>
                </a:lnTo>
                <a:lnTo>
                  <a:pt x="1198" y="349"/>
                </a:ln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49AE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4" name="Freeform 4170">
            <a:extLst>
              <a:ext uri="{FF2B5EF4-FFF2-40B4-BE49-F238E27FC236}">
                <a16:creationId xmlns:a16="http://schemas.microsoft.com/office/drawing/2014/main" id="{B5D085CD-6BBA-BE4E-A5EF-99CE00921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3579813"/>
            <a:ext cx="217488" cy="252412"/>
          </a:xfrm>
          <a:custGeom>
            <a:avLst/>
            <a:gdLst>
              <a:gd name="T0" fmla="*/ 0 w 606"/>
              <a:gd name="T1" fmla="*/ 0 h 699"/>
              <a:gd name="T2" fmla="*/ 38898411 w 606"/>
              <a:gd name="T3" fmla="*/ 22688914 h 699"/>
              <a:gd name="T4" fmla="*/ 77925663 w 606"/>
              <a:gd name="T5" fmla="*/ 45508186 h 699"/>
              <a:gd name="T6" fmla="*/ 38898411 w 606"/>
              <a:gd name="T7" fmla="*/ 68458179 h 699"/>
              <a:gd name="T8" fmla="*/ 0 w 606"/>
              <a:gd name="T9" fmla="*/ 91016734 h 699"/>
              <a:gd name="T10" fmla="*/ 0 w 606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6" h="699">
                <a:moveTo>
                  <a:pt x="0" y="0"/>
                </a:moveTo>
                <a:lnTo>
                  <a:pt x="302" y="174"/>
                </a:lnTo>
                <a:lnTo>
                  <a:pt x="605" y="349"/>
                </a:lnTo>
                <a:lnTo>
                  <a:pt x="302" y="525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5" name="Freeform 4171">
            <a:extLst>
              <a:ext uri="{FF2B5EF4-FFF2-40B4-BE49-F238E27FC236}">
                <a16:creationId xmlns:a16="http://schemas.microsoft.com/office/drawing/2014/main" id="{A06DDB44-8AC5-0F40-87A9-BC4732FAD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3681413"/>
            <a:ext cx="47625" cy="46037"/>
          </a:xfrm>
          <a:custGeom>
            <a:avLst/>
            <a:gdLst>
              <a:gd name="T0" fmla="*/ 8210692 w 134"/>
              <a:gd name="T1" fmla="*/ 0 h 128"/>
              <a:gd name="T2" fmla="*/ 10484253 w 134"/>
              <a:gd name="T3" fmla="*/ 6338719 h 128"/>
              <a:gd name="T4" fmla="*/ 16800252 w 134"/>
              <a:gd name="T5" fmla="*/ 6338719 h 128"/>
              <a:gd name="T6" fmla="*/ 11621211 w 134"/>
              <a:gd name="T7" fmla="*/ 10219135 h 128"/>
              <a:gd name="T8" fmla="*/ 13515904 w 134"/>
              <a:gd name="T9" fmla="*/ 16428375 h 128"/>
              <a:gd name="T10" fmla="*/ 8210692 w 134"/>
              <a:gd name="T11" fmla="*/ 12677079 h 128"/>
              <a:gd name="T12" fmla="*/ 3410519 w 134"/>
              <a:gd name="T13" fmla="*/ 16428375 h 128"/>
              <a:gd name="T14" fmla="*/ 5305212 w 134"/>
              <a:gd name="T15" fmla="*/ 10219135 h 128"/>
              <a:gd name="T16" fmla="*/ 0 w 134"/>
              <a:gd name="T17" fmla="*/ 6338719 h 128"/>
              <a:gd name="T18" fmla="*/ 6442170 w 134"/>
              <a:gd name="T19" fmla="*/ 6338719 h 128"/>
              <a:gd name="T20" fmla="*/ 8210692 w 134"/>
              <a:gd name="T21" fmla="*/ 0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4" h="128">
                <a:moveTo>
                  <a:pt x="65" y="0"/>
                </a:moveTo>
                <a:lnTo>
                  <a:pt x="83" y="49"/>
                </a:lnTo>
                <a:lnTo>
                  <a:pt x="133" y="49"/>
                </a:lnTo>
                <a:lnTo>
                  <a:pt x="92" y="79"/>
                </a:lnTo>
                <a:lnTo>
                  <a:pt x="107" y="127"/>
                </a:lnTo>
                <a:lnTo>
                  <a:pt x="65" y="98"/>
                </a:lnTo>
                <a:lnTo>
                  <a:pt x="27" y="127"/>
                </a:lnTo>
                <a:lnTo>
                  <a:pt x="42" y="79"/>
                </a:lnTo>
                <a:lnTo>
                  <a:pt x="0" y="49"/>
                </a:lnTo>
                <a:lnTo>
                  <a:pt x="51" y="49"/>
                </a:lnTo>
                <a:lnTo>
                  <a:pt x="65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6" name="Freeform 4172">
            <a:extLst>
              <a:ext uri="{FF2B5EF4-FFF2-40B4-BE49-F238E27FC236}">
                <a16:creationId xmlns:a16="http://schemas.microsoft.com/office/drawing/2014/main" id="{69E89D66-7679-C84D-90BB-49B645BF6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431800" cy="252412"/>
          </a:xfrm>
          <a:custGeom>
            <a:avLst/>
            <a:gdLst>
              <a:gd name="T0" fmla="*/ 0 w 1200"/>
              <a:gd name="T1" fmla="*/ 0 h 699"/>
              <a:gd name="T2" fmla="*/ 155246493 w 1200"/>
              <a:gd name="T3" fmla="*/ 0 h 699"/>
              <a:gd name="T4" fmla="*/ 155246493 w 1200"/>
              <a:gd name="T5" fmla="*/ 91016734 h 699"/>
              <a:gd name="T6" fmla="*/ 77558477 w 1200"/>
              <a:gd name="T7" fmla="*/ 91016734 h 699"/>
              <a:gd name="T8" fmla="*/ 0 w 1200"/>
              <a:gd name="T9" fmla="*/ 91016734 h 699"/>
              <a:gd name="T10" fmla="*/ 0 w 1200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0" y="0"/>
                </a:move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7" name="Freeform 4173">
            <a:extLst>
              <a:ext uri="{FF2B5EF4-FFF2-40B4-BE49-F238E27FC236}">
                <a16:creationId xmlns:a16="http://schemas.microsoft.com/office/drawing/2014/main" id="{89CD1772-B93D-D944-BEC2-C5E7AA72A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215900" cy="107950"/>
          </a:xfrm>
          <a:custGeom>
            <a:avLst/>
            <a:gdLst>
              <a:gd name="T0" fmla="*/ 0 w 600"/>
              <a:gd name="T1" fmla="*/ 0 h 301"/>
              <a:gd name="T2" fmla="*/ 77558477 w 600"/>
              <a:gd name="T3" fmla="*/ 0 h 301"/>
              <a:gd name="T4" fmla="*/ 77558477 w 600"/>
              <a:gd name="T5" fmla="*/ 38586207 h 301"/>
              <a:gd name="T6" fmla="*/ 38714468 w 600"/>
              <a:gd name="T7" fmla="*/ 38586207 h 301"/>
              <a:gd name="T8" fmla="*/ 0 w 600"/>
              <a:gd name="T9" fmla="*/ 38586207 h 301"/>
              <a:gd name="T10" fmla="*/ 0 w 600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301">
                <a:moveTo>
                  <a:pt x="0" y="0"/>
                </a:moveTo>
                <a:lnTo>
                  <a:pt x="599" y="0"/>
                </a:lnTo>
                <a:lnTo>
                  <a:pt x="599" y="300"/>
                </a:lnTo>
                <a:lnTo>
                  <a:pt x="299" y="300"/>
                </a:lnTo>
                <a:lnTo>
                  <a:pt x="0" y="300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8" name="Freeform 4174">
            <a:extLst>
              <a:ext uri="{FF2B5EF4-FFF2-40B4-BE49-F238E27FC236}">
                <a16:creationId xmlns:a16="http://schemas.microsoft.com/office/drawing/2014/main" id="{A96F11C0-DBA8-5E40-BBD2-6ED6C0C1B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215900" cy="107950"/>
          </a:xfrm>
          <a:custGeom>
            <a:avLst/>
            <a:gdLst>
              <a:gd name="T0" fmla="*/ 0 w 600"/>
              <a:gd name="T1" fmla="*/ 34084585 h 301"/>
              <a:gd name="T2" fmla="*/ 30039247 w 600"/>
              <a:gd name="T3" fmla="*/ 19164532 h 301"/>
              <a:gd name="T4" fmla="*/ 38844008 w 600"/>
              <a:gd name="T5" fmla="*/ 23409011 h 301"/>
              <a:gd name="T6" fmla="*/ 8545682 w 600"/>
              <a:gd name="T7" fmla="*/ 38586207 h 301"/>
              <a:gd name="T8" fmla="*/ 0 w 600"/>
              <a:gd name="T9" fmla="*/ 38586207 h 301"/>
              <a:gd name="T10" fmla="*/ 0 w 600"/>
              <a:gd name="T11" fmla="*/ 34084585 h 301"/>
              <a:gd name="T12" fmla="*/ 0 w 600"/>
              <a:gd name="T13" fmla="*/ 0 h 301"/>
              <a:gd name="T14" fmla="*/ 8545682 w 600"/>
              <a:gd name="T15" fmla="*/ 0 h 301"/>
              <a:gd name="T16" fmla="*/ 38844008 w 600"/>
              <a:gd name="T17" fmla="*/ 14920053 h 301"/>
              <a:gd name="T18" fmla="*/ 30039247 w 600"/>
              <a:gd name="T19" fmla="*/ 19164532 h 301"/>
              <a:gd name="T20" fmla="*/ 0 w 600"/>
              <a:gd name="T21" fmla="*/ 4373230 h 301"/>
              <a:gd name="T22" fmla="*/ 0 w 600"/>
              <a:gd name="T23" fmla="*/ 0 h 301"/>
              <a:gd name="T24" fmla="*/ 38844008 w 600"/>
              <a:gd name="T25" fmla="*/ 23409011 h 301"/>
              <a:gd name="T26" fmla="*/ 47519230 w 600"/>
              <a:gd name="T27" fmla="*/ 19164532 h 301"/>
              <a:gd name="T28" fmla="*/ 77558477 w 600"/>
              <a:gd name="T29" fmla="*/ 34213336 h 301"/>
              <a:gd name="T30" fmla="*/ 77558477 w 600"/>
              <a:gd name="T31" fmla="*/ 38586207 h 301"/>
              <a:gd name="T32" fmla="*/ 68883255 w 600"/>
              <a:gd name="T33" fmla="*/ 38586207 h 301"/>
              <a:gd name="T34" fmla="*/ 38844008 w 600"/>
              <a:gd name="T35" fmla="*/ 23409011 h 301"/>
              <a:gd name="T36" fmla="*/ 68883255 w 600"/>
              <a:gd name="T37" fmla="*/ 0 h 301"/>
              <a:gd name="T38" fmla="*/ 77558477 w 600"/>
              <a:gd name="T39" fmla="*/ 0 h 301"/>
              <a:gd name="T40" fmla="*/ 77558477 w 600"/>
              <a:gd name="T41" fmla="*/ 4373230 h 301"/>
              <a:gd name="T42" fmla="*/ 47519230 w 600"/>
              <a:gd name="T43" fmla="*/ 19164532 h 301"/>
              <a:gd name="T44" fmla="*/ 38844008 w 600"/>
              <a:gd name="T45" fmla="*/ 14920053 h 301"/>
              <a:gd name="T46" fmla="*/ 68883255 w 600"/>
              <a:gd name="T47" fmla="*/ 0 h 30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0" h="301">
                <a:moveTo>
                  <a:pt x="0" y="265"/>
                </a:moveTo>
                <a:lnTo>
                  <a:pt x="232" y="149"/>
                </a:lnTo>
                <a:lnTo>
                  <a:pt x="300" y="182"/>
                </a:lnTo>
                <a:lnTo>
                  <a:pt x="66" y="300"/>
                </a:lnTo>
                <a:lnTo>
                  <a:pt x="0" y="300"/>
                </a:lnTo>
                <a:lnTo>
                  <a:pt x="0" y="265"/>
                </a:lnTo>
                <a:close/>
                <a:moveTo>
                  <a:pt x="0" y="0"/>
                </a:moveTo>
                <a:lnTo>
                  <a:pt x="66" y="0"/>
                </a:lnTo>
                <a:lnTo>
                  <a:pt x="300" y="116"/>
                </a:lnTo>
                <a:lnTo>
                  <a:pt x="232" y="149"/>
                </a:lnTo>
                <a:lnTo>
                  <a:pt x="0" y="34"/>
                </a:lnTo>
                <a:lnTo>
                  <a:pt x="0" y="0"/>
                </a:lnTo>
                <a:close/>
                <a:moveTo>
                  <a:pt x="300" y="182"/>
                </a:moveTo>
                <a:lnTo>
                  <a:pt x="367" y="149"/>
                </a:lnTo>
                <a:lnTo>
                  <a:pt x="599" y="266"/>
                </a:lnTo>
                <a:lnTo>
                  <a:pt x="599" y="300"/>
                </a:lnTo>
                <a:lnTo>
                  <a:pt x="532" y="300"/>
                </a:lnTo>
                <a:lnTo>
                  <a:pt x="300" y="182"/>
                </a:lnTo>
                <a:close/>
                <a:moveTo>
                  <a:pt x="532" y="0"/>
                </a:moveTo>
                <a:lnTo>
                  <a:pt x="599" y="0"/>
                </a:lnTo>
                <a:lnTo>
                  <a:pt x="599" y="34"/>
                </a:lnTo>
                <a:lnTo>
                  <a:pt x="367" y="149"/>
                </a:lnTo>
                <a:lnTo>
                  <a:pt x="300" y="116"/>
                </a:lnTo>
                <a:lnTo>
                  <a:pt x="5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9" name="Freeform 4175">
            <a:extLst>
              <a:ext uri="{FF2B5EF4-FFF2-40B4-BE49-F238E27FC236}">
                <a16:creationId xmlns:a16="http://schemas.microsoft.com/office/drawing/2014/main" id="{8E020E3E-E135-2F4A-B96E-A0DBD9AD9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215900" cy="107950"/>
          </a:xfrm>
          <a:custGeom>
            <a:avLst/>
            <a:gdLst>
              <a:gd name="T0" fmla="*/ 0 w 600"/>
              <a:gd name="T1" fmla="*/ 12862189 h 301"/>
              <a:gd name="T2" fmla="*/ 32369887 w 600"/>
              <a:gd name="T3" fmla="*/ 12862189 h 301"/>
              <a:gd name="T4" fmla="*/ 32369887 w 600"/>
              <a:gd name="T5" fmla="*/ 0 h 301"/>
              <a:gd name="T6" fmla="*/ 45318130 w 600"/>
              <a:gd name="T7" fmla="*/ 0 h 301"/>
              <a:gd name="T8" fmla="*/ 45318130 w 600"/>
              <a:gd name="T9" fmla="*/ 12862189 h 301"/>
              <a:gd name="T10" fmla="*/ 77558477 w 600"/>
              <a:gd name="T11" fmla="*/ 12862189 h 301"/>
              <a:gd name="T12" fmla="*/ 77558477 w 600"/>
              <a:gd name="T13" fmla="*/ 25852770 h 301"/>
              <a:gd name="T14" fmla="*/ 45318130 w 600"/>
              <a:gd name="T15" fmla="*/ 25852770 h 301"/>
              <a:gd name="T16" fmla="*/ 45318130 w 600"/>
              <a:gd name="T17" fmla="*/ 38586207 h 301"/>
              <a:gd name="T18" fmla="*/ 32369887 w 600"/>
              <a:gd name="T19" fmla="*/ 38586207 h 301"/>
              <a:gd name="T20" fmla="*/ 32369887 w 600"/>
              <a:gd name="T21" fmla="*/ 25852770 h 301"/>
              <a:gd name="T22" fmla="*/ 0 w 600"/>
              <a:gd name="T23" fmla="*/ 25852770 h 301"/>
              <a:gd name="T24" fmla="*/ 0 w 600"/>
              <a:gd name="T25" fmla="*/ 12862189 h 3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301">
                <a:moveTo>
                  <a:pt x="0" y="100"/>
                </a:moveTo>
                <a:lnTo>
                  <a:pt x="250" y="100"/>
                </a:lnTo>
                <a:lnTo>
                  <a:pt x="250" y="0"/>
                </a:lnTo>
                <a:lnTo>
                  <a:pt x="350" y="0"/>
                </a:lnTo>
                <a:lnTo>
                  <a:pt x="350" y="100"/>
                </a:lnTo>
                <a:lnTo>
                  <a:pt x="599" y="100"/>
                </a:lnTo>
                <a:lnTo>
                  <a:pt x="599" y="201"/>
                </a:lnTo>
                <a:lnTo>
                  <a:pt x="350" y="201"/>
                </a:lnTo>
                <a:lnTo>
                  <a:pt x="350" y="300"/>
                </a:lnTo>
                <a:lnTo>
                  <a:pt x="250" y="300"/>
                </a:lnTo>
                <a:lnTo>
                  <a:pt x="250" y="201"/>
                </a:lnTo>
                <a:lnTo>
                  <a:pt x="0" y="201"/>
                </a:lnTo>
                <a:lnTo>
                  <a:pt x="0" y="10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0" name="Freeform 4176">
            <a:extLst>
              <a:ext uri="{FF2B5EF4-FFF2-40B4-BE49-F238E27FC236}">
                <a16:creationId xmlns:a16="http://schemas.microsoft.com/office/drawing/2014/main" id="{04BC5795-09D5-E747-9DFB-406161FF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215900" cy="107950"/>
          </a:xfrm>
          <a:custGeom>
            <a:avLst/>
            <a:gdLst>
              <a:gd name="T0" fmla="*/ 0 w 600"/>
              <a:gd name="T1" fmla="*/ 15434698 h 301"/>
              <a:gd name="T2" fmla="*/ 34700528 w 600"/>
              <a:gd name="T3" fmla="*/ 15434698 h 301"/>
              <a:gd name="T4" fmla="*/ 34700528 w 600"/>
              <a:gd name="T5" fmla="*/ 0 h 301"/>
              <a:gd name="T6" fmla="*/ 42728409 w 600"/>
              <a:gd name="T7" fmla="*/ 0 h 301"/>
              <a:gd name="T8" fmla="*/ 42728409 w 600"/>
              <a:gd name="T9" fmla="*/ 15434698 h 301"/>
              <a:gd name="T10" fmla="*/ 77558477 w 600"/>
              <a:gd name="T11" fmla="*/ 15434698 h 301"/>
              <a:gd name="T12" fmla="*/ 77558477 w 600"/>
              <a:gd name="T13" fmla="*/ 23151868 h 301"/>
              <a:gd name="T14" fmla="*/ 42728409 w 600"/>
              <a:gd name="T15" fmla="*/ 23151868 h 301"/>
              <a:gd name="T16" fmla="*/ 42728409 w 600"/>
              <a:gd name="T17" fmla="*/ 38586207 h 301"/>
              <a:gd name="T18" fmla="*/ 34700528 w 600"/>
              <a:gd name="T19" fmla="*/ 38586207 h 301"/>
              <a:gd name="T20" fmla="*/ 34700528 w 600"/>
              <a:gd name="T21" fmla="*/ 23151868 h 301"/>
              <a:gd name="T22" fmla="*/ 0 w 600"/>
              <a:gd name="T23" fmla="*/ 23151868 h 301"/>
              <a:gd name="T24" fmla="*/ 0 w 600"/>
              <a:gd name="T25" fmla="*/ 15434698 h 3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301">
                <a:moveTo>
                  <a:pt x="0" y="120"/>
                </a:moveTo>
                <a:lnTo>
                  <a:pt x="268" y="120"/>
                </a:lnTo>
                <a:lnTo>
                  <a:pt x="268" y="0"/>
                </a:lnTo>
                <a:lnTo>
                  <a:pt x="330" y="0"/>
                </a:lnTo>
                <a:lnTo>
                  <a:pt x="330" y="120"/>
                </a:lnTo>
                <a:lnTo>
                  <a:pt x="599" y="120"/>
                </a:lnTo>
                <a:lnTo>
                  <a:pt x="599" y="180"/>
                </a:lnTo>
                <a:lnTo>
                  <a:pt x="330" y="180"/>
                </a:lnTo>
                <a:lnTo>
                  <a:pt x="330" y="300"/>
                </a:lnTo>
                <a:lnTo>
                  <a:pt x="268" y="300"/>
                </a:lnTo>
                <a:lnTo>
                  <a:pt x="268" y="180"/>
                </a:lnTo>
                <a:lnTo>
                  <a:pt x="0" y="180"/>
                </a:lnTo>
                <a:lnTo>
                  <a:pt x="0" y="12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1" name="Freeform 4177">
            <a:extLst>
              <a:ext uri="{FF2B5EF4-FFF2-40B4-BE49-F238E27FC236}">
                <a16:creationId xmlns:a16="http://schemas.microsoft.com/office/drawing/2014/main" id="{B701E227-7C61-AA45-906C-E988D940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3579813"/>
            <a:ext cx="215900" cy="107950"/>
          </a:xfrm>
          <a:custGeom>
            <a:avLst/>
            <a:gdLst>
              <a:gd name="T0" fmla="*/ 0 w 600"/>
              <a:gd name="T1" fmla="*/ 38457815 h 301"/>
              <a:gd name="T2" fmla="*/ 26025666 w 600"/>
              <a:gd name="T3" fmla="*/ 25852770 h 301"/>
              <a:gd name="T4" fmla="*/ 31722547 w 600"/>
              <a:gd name="T5" fmla="*/ 25852770 h 301"/>
              <a:gd name="T6" fmla="*/ 5826781 w 600"/>
              <a:gd name="T7" fmla="*/ 38586207 h 301"/>
              <a:gd name="T8" fmla="*/ 0 w 600"/>
              <a:gd name="T9" fmla="*/ 38586207 h 301"/>
              <a:gd name="T10" fmla="*/ 0 w 600"/>
              <a:gd name="T11" fmla="*/ 38457815 h 301"/>
              <a:gd name="T12" fmla="*/ 0 w 600"/>
              <a:gd name="T13" fmla="*/ 0 h 301"/>
              <a:gd name="T14" fmla="*/ 26025666 w 600"/>
              <a:gd name="T15" fmla="*/ 12862189 h 301"/>
              <a:gd name="T16" fmla="*/ 19939804 w 600"/>
              <a:gd name="T17" fmla="*/ 12862189 h 301"/>
              <a:gd name="T18" fmla="*/ 0 w 600"/>
              <a:gd name="T19" fmla="*/ 2958404 h 301"/>
              <a:gd name="T20" fmla="*/ 0 w 600"/>
              <a:gd name="T21" fmla="*/ 0 h 301"/>
              <a:gd name="T22" fmla="*/ 51791891 w 600"/>
              <a:gd name="T23" fmla="*/ 25852770 h 301"/>
              <a:gd name="T24" fmla="*/ 57359592 w 600"/>
              <a:gd name="T25" fmla="*/ 25852770 h 301"/>
              <a:gd name="T26" fmla="*/ 77558477 w 600"/>
              <a:gd name="T27" fmla="*/ 35628162 h 301"/>
              <a:gd name="T28" fmla="*/ 77558477 w 600"/>
              <a:gd name="T29" fmla="*/ 38586207 h 301"/>
              <a:gd name="T30" fmla="*/ 51791891 w 600"/>
              <a:gd name="T31" fmla="*/ 25852770 h 301"/>
              <a:gd name="T32" fmla="*/ 71861595 w 600"/>
              <a:gd name="T33" fmla="*/ 0 h 301"/>
              <a:gd name="T34" fmla="*/ 77558477 w 600"/>
              <a:gd name="T35" fmla="*/ 0 h 301"/>
              <a:gd name="T36" fmla="*/ 51791891 w 600"/>
              <a:gd name="T37" fmla="*/ 12862189 h 301"/>
              <a:gd name="T38" fmla="*/ 45965470 w 600"/>
              <a:gd name="T39" fmla="*/ 12862189 h 301"/>
              <a:gd name="T40" fmla="*/ 71861595 w 600"/>
              <a:gd name="T41" fmla="*/ 0 h 30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0" h="301">
                <a:moveTo>
                  <a:pt x="0" y="299"/>
                </a:moveTo>
                <a:lnTo>
                  <a:pt x="201" y="201"/>
                </a:lnTo>
                <a:lnTo>
                  <a:pt x="245" y="201"/>
                </a:lnTo>
                <a:lnTo>
                  <a:pt x="45" y="300"/>
                </a:lnTo>
                <a:lnTo>
                  <a:pt x="0" y="300"/>
                </a:lnTo>
                <a:lnTo>
                  <a:pt x="0" y="299"/>
                </a:lnTo>
                <a:close/>
                <a:moveTo>
                  <a:pt x="0" y="0"/>
                </a:moveTo>
                <a:lnTo>
                  <a:pt x="201" y="100"/>
                </a:lnTo>
                <a:lnTo>
                  <a:pt x="154" y="100"/>
                </a:lnTo>
                <a:lnTo>
                  <a:pt x="0" y="23"/>
                </a:lnTo>
                <a:lnTo>
                  <a:pt x="0" y="0"/>
                </a:lnTo>
                <a:close/>
                <a:moveTo>
                  <a:pt x="400" y="201"/>
                </a:moveTo>
                <a:lnTo>
                  <a:pt x="443" y="201"/>
                </a:lnTo>
                <a:lnTo>
                  <a:pt x="599" y="277"/>
                </a:lnTo>
                <a:lnTo>
                  <a:pt x="599" y="300"/>
                </a:lnTo>
                <a:lnTo>
                  <a:pt x="400" y="201"/>
                </a:lnTo>
                <a:close/>
                <a:moveTo>
                  <a:pt x="555" y="0"/>
                </a:moveTo>
                <a:lnTo>
                  <a:pt x="599" y="0"/>
                </a:lnTo>
                <a:lnTo>
                  <a:pt x="400" y="100"/>
                </a:lnTo>
                <a:lnTo>
                  <a:pt x="355" y="100"/>
                </a:lnTo>
                <a:lnTo>
                  <a:pt x="555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2" name="Freeform 4178">
            <a:extLst>
              <a:ext uri="{FF2B5EF4-FFF2-40B4-BE49-F238E27FC236}">
                <a16:creationId xmlns:a16="http://schemas.microsoft.com/office/drawing/2014/main" id="{3D672041-02F7-E047-996A-2D7E096BC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735388"/>
            <a:ext cx="96838" cy="36512"/>
          </a:xfrm>
          <a:custGeom>
            <a:avLst/>
            <a:gdLst>
              <a:gd name="T0" fmla="*/ 3025553 w 267"/>
              <a:gd name="T1" fmla="*/ 9598640 h 100"/>
              <a:gd name="T2" fmla="*/ 3551815 w 267"/>
              <a:gd name="T3" fmla="*/ 9598640 h 100"/>
              <a:gd name="T4" fmla="*/ 4603976 w 267"/>
              <a:gd name="T5" fmla="*/ 9465371 h 100"/>
              <a:gd name="T6" fmla="*/ 2762240 w 267"/>
              <a:gd name="T7" fmla="*/ 8798662 h 100"/>
              <a:gd name="T8" fmla="*/ 31175670 w 267"/>
              <a:gd name="T9" fmla="*/ 9598640 h 100"/>
              <a:gd name="T10" fmla="*/ 31175670 w 267"/>
              <a:gd name="T11" fmla="*/ 9598640 h 100"/>
              <a:gd name="T12" fmla="*/ 31833588 w 267"/>
              <a:gd name="T13" fmla="*/ 9598640 h 100"/>
              <a:gd name="T14" fmla="*/ 32096538 w 267"/>
              <a:gd name="T15" fmla="*/ 8398855 h 100"/>
              <a:gd name="T16" fmla="*/ 31175670 w 267"/>
              <a:gd name="T17" fmla="*/ 9598640 h 100"/>
              <a:gd name="T18" fmla="*/ 4209370 w 267"/>
              <a:gd name="T19" fmla="*/ 5066040 h 100"/>
              <a:gd name="T20" fmla="*/ 6445711 w 267"/>
              <a:gd name="T21" fmla="*/ 6665631 h 100"/>
              <a:gd name="T22" fmla="*/ 7234923 w 267"/>
              <a:gd name="T23" fmla="*/ 4665868 h 100"/>
              <a:gd name="T24" fmla="*/ 5787793 w 267"/>
              <a:gd name="T25" fmla="*/ 4132793 h 100"/>
              <a:gd name="T26" fmla="*/ 28018824 w 267"/>
              <a:gd name="T27" fmla="*/ 5066040 h 100"/>
              <a:gd name="T28" fmla="*/ 28018824 w 267"/>
              <a:gd name="T29" fmla="*/ 5066040 h 100"/>
              <a:gd name="T30" fmla="*/ 30781065 w 267"/>
              <a:gd name="T31" fmla="*/ 5066040 h 100"/>
              <a:gd name="T32" fmla="*/ 29202641 w 267"/>
              <a:gd name="T33" fmla="*/ 4132793 h 100"/>
              <a:gd name="T34" fmla="*/ 28018824 w 267"/>
              <a:gd name="T35" fmla="*/ 5066040 h 100"/>
              <a:gd name="T36" fmla="*/ 4998582 w 267"/>
              <a:gd name="T37" fmla="*/ 133269 h 100"/>
              <a:gd name="T38" fmla="*/ 4998582 w 267"/>
              <a:gd name="T39" fmla="*/ 133269 h 100"/>
              <a:gd name="T40" fmla="*/ 7234923 w 267"/>
              <a:gd name="T41" fmla="*/ 533075 h 100"/>
              <a:gd name="T42" fmla="*/ 9602558 w 267"/>
              <a:gd name="T43" fmla="*/ 7998684 h 100"/>
              <a:gd name="T44" fmla="*/ 25519533 w 267"/>
              <a:gd name="T45" fmla="*/ 7998684 h 100"/>
              <a:gd name="T46" fmla="*/ 28018824 w 267"/>
              <a:gd name="T47" fmla="*/ 533075 h 100"/>
              <a:gd name="T48" fmla="*/ 30386459 w 267"/>
              <a:gd name="T49" fmla="*/ 266538 h 100"/>
              <a:gd name="T50" fmla="*/ 33543668 w 267"/>
              <a:gd name="T51" fmla="*/ 5332578 h 100"/>
              <a:gd name="T52" fmla="*/ 34990435 w 267"/>
              <a:gd name="T53" fmla="*/ 7598877 h 100"/>
              <a:gd name="T54" fmla="*/ 34201223 w 267"/>
              <a:gd name="T55" fmla="*/ 9331737 h 100"/>
              <a:gd name="T56" fmla="*/ 27360906 w 267"/>
              <a:gd name="T57" fmla="*/ 11064962 h 100"/>
              <a:gd name="T58" fmla="*/ 7761185 w 267"/>
              <a:gd name="T59" fmla="*/ 11064962 h 100"/>
              <a:gd name="T60" fmla="*/ 1052524 w 267"/>
              <a:gd name="T61" fmla="*/ 9331737 h 100"/>
              <a:gd name="T62" fmla="*/ 262950 w 267"/>
              <a:gd name="T63" fmla="*/ 7998684 h 100"/>
              <a:gd name="T64" fmla="*/ 1183817 w 267"/>
              <a:gd name="T65" fmla="*/ 5865653 h 100"/>
              <a:gd name="T66" fmla="*/ 2762240 w 267"/>
              <a:gd name="T67" fmla="*/ 2933009 h 100"/>
              <a:gd name="T68" fmla="*/ 4998582 w 267"/>
              <a:gd name="T69" fmla="*/ 133269 h 10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67" h="100">
                <a:moveTo>
                  <a:pt x="23" y="72"/>
                </a:moveTo>
                <a:lnTo>
                  <a:pt x="23" y="72"/>
                </a:lnTo>
                <a:cubicBezTo>
                  <a:pt x="26" y="72"/>
                  <a:pt x="26" y="72"/>
                  <a:pt x="27" y="72"/>
                </a:cubicBezTo>
                <a:cubicBezTo>
                  <a:pt x="27" y="72"/>
                  <a:pt x="29" y="72"/>
                  <a:pt x="30" y="72"/>
                </a:cubicBezTo>
                <a:cubicBezTo>
                  <a:pt x="32" y="72"/>
                  <a:pt x="33" y="72"/>
                  <a:pt x="35" y="71"/>
                </a:cubicBezTo>
                <a:cubicBezTo>
                  <a:pt x="29" y="67"/>
                  <a:pt x="26" y="65"/>
                  <a:pt x="21" y="63"/>
                </a:cubicBezTo>
                <a:cubicBezTo>
                  <a:pt x="21" y="63"/>
                  <a:pt x="21" y="65"/>
                  <a:pt x="21" y="66"/>
                </a:cubicBezTo>
                <a:cubicBezTo>
                  <a:pt x="23" y="69"/>
                  <a:pt x="23" y="71"/>
                  <a:pt x="23" y="72"/>
                </a:cubicBezTo>
                <a:close/>
                <a:moveTo>
                  <a:pt x="237" y="72"/>
                </a:moveTo>
                <a:lnTo>
                  <a:pt x="237" y="72"/>
                </a:lnTo>
                <a:cubicBezTo>
                  <a:pt x="237" y="72"/>
                  <a:pt x="238" y="72"/>
                  <a:pt x="240" y="72"/>
                </a:cubicBezTo>
                <a:cubicBezTo>
                  <a:pt x="242" y="72"/>
                  <a:pt x="242" y="72"/>
                  <a:pt x="242" y="72"/>
                </a:cubicBezTo>
                <a:cubicBezTo>
                  <a:pt x="243" y="71"/>
                  <a:pt x="244" y="69"/>
                  <a:pt x="244" y="66"/>
                </a:cubicBezTo>
                <a:cubicBezTo>
                  <a:pt x="244" y="65"/>
                  <a:pt x="244" y="63"/>
                  <a:pt x="244" y="63"/>
                </a:cubicBezTo>
                <a:cubicBezTo>
                  <a:pt x="242" y="65"/>
                  <a:pt x="237" y="67"/>
                  <a:pt x="231" y="71"/>
                </a:cubicBezTo>
                <a:cubicBezTo>
                  <a:pt x="231" y="72"/>
                  <a:pt x="234" y="72"/>
                  <a:pt x="237" y="72"/>
                </a:cubicBezTo>
                <a:close/>
                <a:moveTo>
                  <a:pt x="32" y="38"/>
                </a:moveTo>
                <a:lnTo>
                  <a:pt x="32" y="38"/>
                </a:lnTo>
                <a:cubicBezTo>
                  <a:pt x="36" y="41"/>
                  <a:pt x="43" y="46"/>
                  <a:pt x="49" y="50"/>
                </a:cubicBezTo>
                <a:cubicBezTo>
                  <a:pt x="52" y="45"/>
                  <a:pt x="52" y="41"/>
                  <a:pt x="55" y="38"/>
                </a:cubicBezTo>
                <a:cubicBezTo>
                  <a:pt x="55" y="37"/>
                  <a:pt x="55" y="36"/>
                  <a:pt x="55" y="35"/>
                </a:cubicBezTo>
                <a:cubicBezTo>
                  <a:pt x="52" y="33"/>
                  <a:pt x="47" y="31"/>
                  <a:pt x="46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0" y="31"/>
                  <a:pt x="35" y="35"/>
                  <a:pt x="32" y="38"/>
                </a:cubicBezTo>
                <a:close/>
                <a:moveTo>
                  <a:pt x="213" y="38"/>
                </a:moveTo>
                <a:lnTo>
                  <a:pt x="213" y="38"/>
                </a:lnTo>
                <a:cubicBezTo>
                  <a:pt x="213" y="41"/>
                  <a:pt x="214" y="45"/>
                  <a:pt x="216" y="50"/>
                </a:cubicBezTo>
                <a:cubicBezTo>
                  <a:pt x="223" y="46"/>
                  <a:pt x="231" y="41"/>
                  <a:pt x="234" y="38"/>
                </a:cubicBezTo>
                <a:cubicBezTo>
                  <a:pt x="231" y="35"/>
                  <a:pt x="226" y="31"/>
                  <a:pt x="222" y="31"/>
                </a:cubicBezTo>
                <a:cubicBezTo>
                  <a:pt x="219" y="31"/>
                  <a:pt x="214" y="33"/>
                  <a:pt x="213" y="35"/>
                </a:cubicBezTo>
                <a:cubicBezTo>
                  <a:pt x="213" y="36"/>
                  <a:pt x="213" y="37"/>
                  <a:pt x="213" y="38"/>
                </a:cubicBezTo>
                <a:close/>
                <a:moveTo>
                  <a:pt x="38" y="1"/>
                </a:moveTo>
                <a:lnTo>
                  <a:pt x="38" y="1"/>
                </a:lnTo>
                <a:cubicBezTo>
                  <a:pt x="46" y="1"/>
                  <a:pt x="55" y="3"/>
                  <a:pt x="55" y="4"/>
                </a:cubicBezTo>
                <a:lnTo>
                  <a:pt x="79" y="27"/>
                </a:lnTo>
                <a:cubicBezTo>
                  <a:pt x="79" y="28"/>
                  <a:pt x="78" y="46"/>
                  <a:pt x="73" y="60"/>
                </a:cubicBezTo>
                <a:cubicBezTo>
                  <a:pt x="90" y="66"/>
                  <a:pt x="110" y="70"/>
                  <a:pt x="134" y="70"/>
                </a:cubicBezTo>
                <a:cubicBezTo>
                  <a:pt x="158" y="70"/>
                  <a:pt x="178" y="66"/>
                  <a:pt x="194" y="60"/>
                </a:cubicBezTo>
                <a:cubicBezTo>
                  <a:pt x="188" y="46"/>
                  <a:pt x="187" y="28"/>
                  <a:pt x="187" y="27"/>
                </a:cubicBezTo>
                <a:lnTo>
                  <a:pt x="213" y="4"/>
                </a:lnTo>
                <a:cubicBezTo>
                  <a:pt x="213" y="3"/>
                  <a:pt x="223" y="0"/>
                  <a:pt x="231" y="2"/>
                </a:cubicBezTo>
                <a:cubicBezTo>
                  <a:pt x="234" y="2"/>
                  <a:pt x="241" y="15"/>
                  <a:pt x="244" y="22"/>
                </a:cubicBezTo>
                <a:cubicBezTo>
                  <a:pt x="251" y="28"/>
                  <a:pt x="252" y="35"/>
                  <a:pt x="255" y="40"/>
                </a:cubicBezTo>
                <a:cubicBezTo>
                  <a:pt x="257" y="41"/>
                  <a:pt x="258" y="42"/>
                  <a:pt x="258" y="44"/>
                </a:cubicBezTo>
                <a:cubicBezTo>
                  <a:pt x="266" y="47"/>
                  <a:pt x="266" y="54"/>
                  <a:pt x="266" y="57"/>
                </a:cubicBezTo>
                <a:cubicBezTo>
                  <a:pt x="266" y="59"/>
                  <a:pt x="264" y="60"/>
                  <a:pt x="264" y="60"/>
                </a:cubicBezTo>
                <a:lnTo>
                  <a:pt x="260" y="70"/>
                </a:lnTo>
                <a:cubicBezTo>
                  <a:pt x="255" y="82"/>
                  <a:pt x="248" y="96"/>
                  <a:pt x="241" y="97"/>
                </a:cubicBezTo>
                <a:cubicBezTo>
                  <a:pt x="237" y="99"/>
                  <a:pt x="219" y="93"/>
                  <a:pt x="208" y="83"/>
                </a:cubicBezTo>
                <a:cubicBezTo>
                  <a:pt x="187" y="91"/>
                  <a:pt x="163" y="97"/>
                  <a:pt x="134" y="97"/>
                </a:cubicBezTo>
                <a:cubicBezTo>
                  <a:pt x="103" y="97"/>
                  <a:pt x="79" y="91"/>
                  <a:pt x="59" y="83"/>
                </a:cubicBezTo>
                <a:cubicBezTo>
                  <a:pt x="45" y="93"/>
                  <a:pt x="29" y="99"/>
                  <a:pt x="23" y="97"/>
                </a:cubicBezTo>
                <a:cubicBezTo>
                  <a:pt x="20" y="96"/>
                  <a:pt x="11" y="82"/>
                  <a:pt x="8" y="70"/>
                </a:cubicBezTo>
                <a:lnTo>
                  <a:pt x="2" y="60"/>
                </a:lnTo>
                <a:cubicBezTo>
                  <a:pt x="2" y="60"/>
                  <a:pt x="0" y="59"/>
                  <a:pt x="0" y="57"/>
                </a:cubicBezTo>
                <a:cubicBezTo>
                  <a:pt x="0" y="54"/>
                  <a:pt x="2" y="47"/>
                  <a:pt x="9" y="44"/>
                </a:cubicBezTo>
                <a:cubicBezTo>
                  <a:pt x="9" y="42"/>
                  <a:pt x="9" y="41"/>
                  <a:pt x="11" y="40"/>
                </a:cubicBezTo>
                <a:cubicBezTo>
                  <a:pt x="14" y="35"/>
                  <a:pt x="17" y="31"/>
                  <a:pt x="21" y="22"/>
                </a:cubicBezTo>
                <a:cubicBezTo>
                  <a:pt x="26" y="15"/>
                  <a:pt x="32" y="2"/>
                  <a:pt x="36" y="2"/>
                </a:cubicBezTo>
                <a:cubicBezTo>
                  <a:pt x="36" y="1"/>
                  <a:pt x="36" y="1"/>
                  <a:pt x="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3" name="Freeform 4179">
            <a:extLst>
              <a:ext uri="{FF2B5EF4-FFF2-40B4-BE49-F238E27FC236}">
                <a16:creationId xmlns:a16="http://schemas.microsoft.com/office/drawing/2014/main" id="{E5FB4124-F301-524B-A8BE-949E95F89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733800"/>
            <a:ext cx="100012" cy="39688"/>
          </a:xfrm>
          <a:custGeom>
            <a:avLst/>
            <a:gdLst>
              <a:gd name="T0" fmla="*/ 3365152 w 278"/>
              <a:gd name="T1" fmla="*/ 13679131 h 111"/>
              <a:gd name="T2" fmla="*/ 0 w 278"/>
              <a:gd name="T3" fmla="*/ 7798513 h 111"/>
              <a:gd name="T4" fmla="*/ 1682576 w 278"/>
              <a:gd name="T5" fmla="*/ 5113674 h 111"/>
              <a:gd name="T6" fmla="*/ 5565056 w 278"/>
              <a:gd name="T7" fmla="*/ 0 h 111"/>
              <a:gd name="T8" fmla="*/ 11389136 w 278"/>
              <a:gd name="T9" fmla="*/ 3963079 h 111"/>
              <a:gd name="T10" fmla="*/ 24202184 w 278"/>
              <a:gd name="T11" fmla="*/ 3963079 h 111"/>
              <a:gd name="T12" fmla="*/ 29896753 w 278"/>
              <a:gd name="T13" fmla="*/ 0 h 111"/>
              <a:gd name="T14" fmla="*/ 34297281 w 278"/>
              <a:gd name="T15" fmla="*/ 5113674 h 111"/>
              <a:gd name="T16" fmla="*/ 34685457 w 278"/>
              <a:gd name="T17" fmla="*/ 5624970 h 111"/>
              <a:gd name="T18" fmla="*/ 34814969 w 278"/>
              <a:gd name="T19" fmla="*/ 9716051 h 111"/>
              <a:gd name="T20" fmla="*/ 17989928 w 278"/>
              <a:gd name="T21" fmla="*/ 13806776 h 111"/>
              <a:gd name="T22" fmla="*/ 17989928 w 278"/>
              <a:gd name="T23" fmla="*/ 12272888 h 111"/>
              <a:gd name="T24" fmla="*/ 27955513 w 278"/>
              <a:gd name="T25" fmla="*/ 10482995 h 111"/>
              <a:gd name="T26" fmla="*/ 34297281 w 278"/>
              <a:gd name="T27" fmla="*/ 8054161 h 111"/>
              <a:gd name="T28" fmla="*/ 33003240 w 278"/>
              <a:gd name="T29" fmla="*/ 6775564 h 111"/>
              <a:gd name="T30" fmla="*/ 31838353 w 278"/>
              <a:gd name="T31" fmla="*/ 3835076 h 111"/>
              <a:gd name="T32" fmla="*/ 29896753 w 278"/>
              <a:gd name="T33" fmla="*/ 1534245 h 111"/>
              <a:gd name="T34" fmla="*/ 25755249 w 278"/>
              <a:gd name="T35" fmla="*/ 4474375 h 111"/>
              <a:gd name="T36" fmla="*/ 26014272 w 278"/>
              <a:gd name="T37" fmla="*/ 8948750 h 111"/>
              <a:gd name="T38" fmla="*/ 9318384 w 278"/>
              <a:gd name="T39" fmla="*/ 8054161 h 111"/>
              <a:gd name="T40" fmla="*/ 5306392 w 278"/>
              <a:gd name="T41" fmla="*/ 1534245 h 111"/>
              <a:gd name="T42" fmla="*/ 2976616 w 278"/>
              <a:gd name="T43" fmla="*/ 5752972 h 111"/>
              <a:gd name="T44" fmla="*/ 2070752 w 278"/>
              <a:gd name="T45" fmla="*/ 7031212 h 111"/>
              <a:gd name="T46" fmla="*/ 2070752 w 278"/>
              <a:gd name="T47" fmla="*/ 9204756 h 111"/>
              <a:gd name="T48" fmla="*/ 8153856 w 278"/>
              <a:gd name="T49" fmla="*/ 10355350 h 111"/>
              <a:gd name="T50" fmla="*/ 30155777 w 278"/>
              <a:gd name="T51" fmla="*/ 10355350 h 111"/>
              <a:gd name="T52" fmla="*/ 31838353 w 278"/>
              <a:gd name="T53" fmla="*/ 8054161 h 111"/>
              <a:gd name="T54" fmla="*/ 33003240 w 278"/>
              <a:gd name="T55" fmla="*/ 9076753 h 111"/>
              <a:gd name="T56" fmla="*/ 32226529 w 278"/>
              <a:gd name="T57" fmla="*/ 10738643 h 111"/>
              <a:gd name="T58" fmla="*/ 3623816 w 278"/>
              <a:gd name="T59" fmla="*/ 10738643 h 111"/>
              <a:gd name="T60" fmla="*/ 2847464 w 278"/>
              <a:gd name="T61" fmla="*/ 9076753 h 111"/>
              <a:gd name="T62" fmla="*/ 5565056 w 278"/>
              <a:gd name="T63" fmla="*/ 8948750 h 111"/>
              <a:gd name="T64" fmla="*/ 4788704 w 278"/>
              <a:gd name="T65" fmla="*/ 10738643 h 111"/>
              <a:gd name="T66" fmla="*/ 27955513 w 278"/>
              <a:gd name="T67" fmla="*/ 7159215 h 111"/>
              <a:gd name="T68" fmla="*/ 27567336 w 278"/>
              <a:gd name="T69" fmla="*/ 4474375 h 111"/>
              <a:gd name="T70" fmla="*/ 31450176 w 278"/>
              <a:gd name="T71" fmla="*/ 4858026 h 111"/>
              <a:gd name="T72" fmla="*/ 28990889 w 278"/>
              <a:gd name="T73" fmla="*/ 7542508 h 111"/>
              <a:gd name="T74" fmla="*/ 28990889 w 278"/>
              <a:gd name="T75" fmla="*/ 5752972 h 111"/>
              <a:gd name="T76" fmla="*/ 29249912 w 278"/>
              <a:gd name="T77" fmla="*/ 5241676 h 111"/>
              <a:gd name="T78" fmla="*/ 6471280 w 278"/>
              <a:gd name="T79" fmla="*/ 7542508 h 111"/>
              <a:gd name="T80" fmla="*/ 4141504 w 278"/>
              <a:gd name="T81" fmla="*/ 4858026 h 111"/>
              <a:gd name="T82" fmla="*/ 8153856 w 278"/>
              <a:gd name="T83" fmla="*/ 4474375 h 111"/>
              <a:gd name="T84" fmla="*/ 7894832 w 278"/>
              <a:gd name="T85" fmla="*/ 7159215 h 111"/>
              <a:gd name="T86" fmla="*/ 6471280 w 278"/>
              <a:gd name="T87" fmla="*/ 5752972 h 111"/>
              <a:gd name="T88" fmla="*/ 6471280 w 278"/>
              <a:gd name="T89" fmla="*/ 5241676 h 1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78" h="111">
                <a:moveTo>
                  <a:pt x="139" y="108"/>
                </a:moveTo>
                <a:cubicBezTo>
                  <a:pt x="107" y="108"/>
                  <a:pt x="82" y="101"/>
                  <a:pt x="64" y="94"/>
                </a:cubicBezTo>
                <a:cubicBezTo>
                  <a:pt x="50" y="104"/>
                  <a:pt x="35" y="109"/>
                  <a:pt x="26" y="107"/>
                </a:cubicBezTo>
                <a:cubicBezTo>
                  <a:pt x="25" y="107"/>
                  <a:pt x="20" y="105"/>
                  <a:pt x="7" y="76"/>
                </a:cubicBezTo>
                <a:lnTo>
                  <a:pt x="2" y="68"/>
                </a:lnTo>
                <a:cubicBezTo>
                  <a:pt x="0" y="67"/>
                  <a:pt x="0" y="65"/>
                  <a:pt x="0" y="61"/>
                </a:cubicBezTo>
                <a:cubicBezTo>
                  <a:pt x="0" y="53"/>
                  <a:pt x="3" y="48"/>
                  <a:pt x="9" y="44"/>
                </a:cubicBezTo>
                <a:cubicBezTo>
                  <a:pt x="9" y="44"/>
                  <a:pt x="9" y="42"/>
                  <a:pt x="11" y="41"/>
                </a:cubicBezTo>
                <a:lnTo>
                  <a:pt x="13" y="40"/>
                </a:lnTo>
                <a:cubicBezTo>
                  <a:pt x="14" y="35"/>
                  <a:pt x="16" y="29"/>
                  <a:pt x="22" y="24"/>
                </a:cubicBezTo>
                <a:cubicBezTo>
                  <a:pt x="31" y="5"/>
                  <a:pt x="34" y="1"/>
                  <a:pt x="40" y="0"/>
                </a:cubicBezTo>
                <a:cubicBezTo>
                  <a:pt x="41" y="0"/>
                  <a:pt x="41" y="0"/>
                  <a:pt x="43" y="0"/>
                </a:cubicBezTo>
                <a:cubicBezTo>
                  <a:pt x="45" y="0"/>
                  <a:pt x="61" y="0"/>
                  <a:pt x="64" y="6"/>
                </a:cubicBezTo>
                <a:lnTo>
                  <a:pt x="88" y="29"/>
                </a:lnTo>
                <a:lnTo>
                  <a:pt x="88" y="31"/>
                </a:lnTo>
                <a:cubicBezTo>
                  <a:pt x="88" y="33"/>
                  <a:pt x="88" y="48"/>
                  <a:pt x="85" y="61"/>
                </a:cubicBezTo>
                <a:cubicBezTo>
                  <a:pt x="116" y="72"/>
                  <a:pt x="158" y="72"/>
                  <a:pt x="192" y="61"/>
                </a:cubicBezTo>
                <a:cubicBezTo>
                  <a:pt x="189" y="48"/>
                  <a:pt x="187" y="33"/>
                  <a:pt x="187" y="31"/>
                </a:cubicBezTo>
                <a:lnTo>
                  <a:pt x="187" y="29"/>
                </a:lnTo>
                <a:lnTo>
                  <a:pt x="211" y="6"/>
                </a:lnTo>
                <a:cubicBezTo>
                  <a:pt x="214" y="0"/>
                  <a:pt x="228" y="0"/>
                  <a:pt x="231" y="0"/>
                </a:cubicBezTo>
                <a:cubicBezTo>
                  <a:pt x="233" y="0"/>
                  <a:pt x="235" y="0"/>
                  <a:pt x="235" y="0"/>
                </a:cubicBezTo>
                <a:cubicBezTo>
                  <a:pt x="242" y="1"/>
                  <a:pt x="246" y="5"/>
                  <a:pt x="255" y="24"/>
                </a:cubicBezTo>
                <a:cubicBezTo>
                  <a:pt x="260" y="29"/>
                  <a:pt x="263" y="35"/>
                  <a:pt x="265" y="40"/>
                </a:cubicBezTo>
                <a:lnTo>
                  <a:pt x="260" y="44"/>
                </a:lnTo>
                <a:lnTo>
                  <a:pt x="265" y="41"/>
                </a:lnTo>
                <a:cubicBezTo>
                  <a:pt x="266" y="42"/>
                  <a:pt x="266" y="44"/>
                  <a:pt x="268" y="44"/>
                </a:cubicBezTo>
                <a:cubicBezTo>
                  <a:pt x="274" y="48"/>
                  <a:pt x="277" y="54"/>
                  <a:pt x="277" y="61"/>
                </a:cubicBezTo>
                <a:cubicBezTo>
                  <a:pt x="277" y="65"/>
                  <a:pt x="274" y="67"/>
                  <a:pt x="274" y="67"/>
                </a:cubicBezTo>
                <a:lnTo>
                  <a:pt x="269" y="76"/>
                </a:lnTo>
                <a:cubicBezTo>
                  <a:pt x="257" y="103"/>
                  <a:pt x="254" y="107"/>
                  <a:pt x="249" y="107"/>
                </a:cubicBezTo>
                <a:cubicBezTo>
                  <a:pt x="242" y="110"/>
                  <a:pt x="224" y="104"/>
                  <a:pt x="211" y="94"/>
                </a:cubicBezTo>
                <a:cubicBezTo>
                  <a:pt x="189" y="104"/>
                  <a:pt x="163" y="108"/>
                  <a:pt x="139" y="108"/>
                </a:cubicBezTo>
                <a:close/>
                <a:moveTo>
                  <a:pt x="63" y="81"/>
                </a:moveTo>
                <a:lnTo>
                  <a:pt x="67" y="82"/>
                </a:lnTo>
                <a:cubicBezTo>
                  <a:pt x="82" y="88"/>
                  <a:pt x="107" y="96"/>
                  <a:pt x="139" y="96"/>
                </a:cubicBezTo>
                <a:cubicBezTo>
                  <a:pt x="169" y="96"/>
                  <a:pt x="193" y="88"/>
                  <a:pt x="210" y="82"/>
                </a:cubicBezTo>
                <a:lnTo>
                  <a:pt x="213" y="81"/>
                </a:lnTo>
                <a:lnTo>
                  <a:pt x="216" y="82"/>
                </a:lnTo>
                <a:cubicBezTo>
                  <a:pt x="226" y="91"/>
                  <a:pt x="239" y="96"/>
                  <a:pt x="245" y="96"/>
                </a:cubicBezTo>
                <a:cubicBezTo>
                  <a:pt x="246" y="96"/>
                  <a:pt x="249" y="93"/>
                  <a:pt x="260" y="72"/>
                </a:cubicBezTo>
                <a:lnTo>
                  <a:pt x="265" y="63"/>
                </a:lnTo>
                <a:cubicBezTo>
                  <a:pt x="265" y="63"/>
                  <a:pt x="265" y="63"/>
                  <a:pt x="265" y="61"/>
                </a:cubicBezTo>
                <a:cubicBezTo>
                  <a:pt x="265" y="56"/>
                  <a:pt x="263" y="55"/>
                  <a:pt x="260" y="55"/>
                </a:cubicBezTo>
                <a:lnTo>
                  <a:pt x="255" y="53"/>
                </a:lnTo>
                <a:lnTo>
                  <a:pt x="255" y="48"/>
                </a:lnTo>
                <a:lnTo>
                  <a:pt x="255" y="45"/>
                </a:lnTo>
                <a:cubicBezTo>
                  <a:pt x="252" y="42"/>
                  <a:pt x="249" y="38"/>
                  <a:pt x="246" y="30"/>
                </a:cubicBezTo>
                <a:lnTo>
                  <a:pt x="245" y="29"/>
                </a:lnTo>
                <a:cubicBezTo>
                  <a:pt x="235" y="15"/>
                  <a:pt x="235" y="12"/>
                  <a:pt x="233" y="12"/>
                </a:cubicBezTo>
                <a:cubicBezTo>
                  <a:pt x="233" y="12"/>
                  <a:pt x="233" y="12"/>
                  <a:pt x="231" y="12"/>
                </a:cubicBezTo>
                <a:cubicBezTo>
                  <a:pt x="228" y="12"/>
                  <a:pt x="224" y="13"/>
                  <a:pt x="220" y="13"/>
                </a:cubicBezTo>
                <a:lnTo>
                  <a:pt x="199" y="35"/>
                </a:lnTo>
                <a:cubicBezTo>
                  <a:pt x="199" y="41"/>
                  <a:pt x="201" y="52"/>
                  <a:pt x="204" y="63"/>
                </a:cubicBezTo>
                <a:lnTo>
                  <a:pt x="205" y="68"/>
                </a:lnTo>
                <a:lnTo>
                  <a:pt x="201" y="70"/>
                </a:lnTo>
                <a:cubicBezTo>
                  <a:pt x="163" y="85"/>
                  <a:pt x="114" y="85"/>
                  <a:pt x="75" y="70"/>
                </a:cubicBezTo>
                <a:lnTo>
                  <a:pt x="70" y="68"/>
                </a:lnTo>
                <a:lnTo>
                  <a:pt x="72" y="63"/>
                </a:lnTo>
                <a:cubicBezTo>
                  <a:pt x="75" y="52"/>
                  <a:pt x="76" y="41"/>
                  <a:pt x="78" y="35"/>
                </a:cubicBezTo>
                <a:lnTo>
                  <a:pt x="54" y="13"/>
                </a:lnTo>
                <a:cubicBezTo>
                  <a:pt x="50" y="12"/>
                  <a:pt x="45" y="12"/>
                  <a:pt x="41" y="12"/>
                </a:cubicBezTo>
                <a:cubicBezTo>
                  <a:pt x="41" y="12"/>
                  <a:pt x="40" y="14"/>
                  <a:pt x="32" y="29"/>
                </a:cubicBezTo>
                <a:lnTo>
                  <a:pt x="31" y="30"/>
                </a:lnTo>
                <a:cubicBezTo>
                  <a:pt x="26" y="38"/>
                  <a:pt x="23" y="42"/>
                  <a:pt x="23" y="45"/>
                </a:cubicBezTo>
                <a:lnTo>
                  <a:pt x="22" y="48"/>
                </a:lnTo>
                <a:lnTo>
                  <a:pt x="23" y="53"/>
                </a:lnTo>
                <a:lnTo>
                  <a:pt x="16" y="55"/>
                </a:lnTo>
                <a:cubicBezTo>
                  <a:pt x="14" y="55"/>
                  <a:pt x="13" y="56"/>
                  <a:pt x="13" y="61"/>
                </a:cubicBezTo>
                <a:cubicBezTo>
                  <a:pt x="13" y="63"/>
                  <a:pt x="13" y="63"/>
                  <a:pt x="13" y="63"/>
                </a:cubicBezTo>
                <a:lnTo>
                  <a:pt x="16" y="72"/>
                </a:lnTo>
                <a:cubicBezTo>
                  <a:pt x="26" y="94"/>
                  <a:pt x="31" y="96"/>
                  <a:pt x="31" y="96"/>
                </a:cubicBezTo>
                <a:cubicBezTo>
                  <a:pt x="37" y="96"/>
                  <a:pt x="50" y="91"/>
                  <a:pt x="61" y="82"/>
                </a:cubicBezTo>
                <a:lnTo>
                  <a:pt x="63" y="81"/>
                </a:lnTo>
                <a:close/>
                <a:moveTo>
                  <a:pt x="245" y="85"/>
                </a:moveTo>
                <a:cubicBezTo>
                  <a:pt x="242" y="85"/>
                  <a:pt x="242" y="84"/>
                  <a:pt x="239" y="84"/>
                </a:cubicBezTo>
                <a:cubicBezTo>
                  <a:pt x="235" y="83"/>
                  <a:pt x="235" y="82"/>
                  <a:pt x="233" y="81"/>
                </a:cubicBezTo>
                <a:lnTo>
                  <a:pt x="224" y="75"/>
                </a:lnTo>
                <a:lnTo>
                  <a:pt x="233" y="70"/>
                </a:lnTo>
                <a:cubicBezTo>
                  <a:pt x="239" y="67"/>
                  <a:pt x="242" y="65"/>
                  <a:pt x="246" y="63"/>
                </a:cubicBezTo>
                <a:lnTo>
                  <a:pt x="255" y="55"/>
                </a:lnTo>
                <a:lnTo>
                  <a:pt x="255" y="67"/>
                </a:lnTo>
                <a:cubicBezTo>
                  <a:pt x="255" y="67"/>
                  <a:pt x="255" y="69"/>
                  <a:pt x="255" y="71"/>
                </a:cubicBezTo>
                <a:cubicBezTo>
                  <a:pt x="255" y="74"/>
                  <a:pt x="255" y="76"/>
                  <a:pt x="254" y="79"/>
                </a:cubicBezTo>
                <a:lnTo>
                  <a:pt x="252" y="82"/>
                </a:lnTo>
                <a:lnTo>
                  <a:pt x="249" y="84"/>
                </a:lnTo>
                <a:cubicBezTo>
                  <a:pt x="246" y="84"/>
                  <a:pt x="246" y="85"/>
                  <a:pt x="245" y="85"/>
                </a:cubicBezTo>
                <a:close/>
                <a:moveTo>
                  <a:pt x="32" y="85"/>
                </a:moveTo>
                <a:cubicBezTo>
                  <a:pt x="31" y="85"/>
                  <a:pt x="29" y="84"/>
                  <a:pt x="28" y="84"/>
                </a:cubicBezTo>
                <a:lnTo>
                  <a:pt x="25" y="82"/>
                </a:lnTo>
                <a:lnTo>
                  <a:pt x="23" y="79"/>
                </a:lnTo>
                <a:cubicBezTo>
                  <a:pt x="23" y="76"/>
                  <a:pt x="23" y="74"/>
                  <a:pt x="22" y="71"/>
                </a:cubicBezTo>
                <a:lnTo>
                  <a:pt x="22" y="55"/>
                </a:lnTo>
                <a:lnTo>
                  <a:pt x="31" y="63"/>
                </a:lnTo>
                <a:cubicBezTo>
                  <a:pt x="32" y="65"/>
                  <a:pt x="37" y="67"/>
                  <a:pt x="43" y="70"/>
                </a:cubicBezTo>
                <a:lnTo>
                  <a:pt x="50" y="75"/>
                </a:lnTo>
                <a:lnTo>
                  <a:pt x="43" y="81"/>
                </a:lnTo>
                <a:cubicBezTo>
                  <a:pt x="41" y="82"/>
                  <a:pt x="38" y="83"/>
                  <a:pt x="37" y="84"/>
                </a:cubicBezTo>
                <a:cubicBezTo>
                  <a:pt x="35" y="84"/>
                  <a:pt x="32" y="85"/>
                  <a:pt x="32" y="85"/>
                </a:cubicBezTo>
                <a:close/>
                <a:moveTo>
                  <a:pt x="217" y="63"/>
                </a:moveTo>
                <a:lnTo>
                  <a:pt x="216" y="56"/>
                </a:lnTo>
                <a:cubicBezTo>
                  <a:pt x="214" y="52"/>
                  <a:pt x="213" y="47"/>
                  <a:pt x="211" y="44"/>
                </a:cubicBezTo>
                <a:lnTo>
                  <a:pt x="210" y="38"/>
                </a:lnTo>
                <a:lnTo>
                  <a:pt x="213" y="35"/>
                </a:lnTo>
                <a:cubicBezTo>
                  <a:pt x="217" y="30"/>
                  <a:pt x="220" y="28"/>
                  <a:pt x="226" y="28"/>
                </a:cubicBezTo>
                <a:cubicBezTo>
                  <a:pt x="233" y="29"/>
                  <a:pt x="239" y="31"/>
                  <a:pt x="243" y="38"/>
                </a:cubicBezTo>
                <a:lnTo>
                  <a:pt x="248" y="43"/>
                </a:lnTo>
                <a:lnTo>
                  <a:pt x="243" y="47"/>
                </a:lnTo>
                <a:cubicBezTo>
                  <a:pt x="235" y="51"/>
                  <a:pt x="230" y="56"/>
                  <a:pt x="224" y="59"/>
                </a:cubicBezTo>
                <a:lnTo>
                  <a:pt x="217" y="63"/>
                </a:lnTo>
                <a:close/>
                <a:moveTo>
                  <a:pt x="224" y="43"/>
                </a:moveTo>
                <a:cubicBezTo>
                  <a:pt x="224" y="44"/>
                  <a:pt x="224" y="44"/>
                  <a:pt x="224" y="45"/>
                </a:cubicBezTo>
                <a:cubicBezTo>
                  <a:pt x="226" y="44"/>
                  <a:pt x="226" y="44"/>
                  <a:pt x="228" y="43"/>
                </a:cubicBezTo>
                <a:cubicBezTo>
                  <a:pt x="226" y="41"/>
                  <a:pt x="226" y="41"/>
                  <a:pt x="226" y="41"/>
                </a:cubicBezTo>
                <a:cubicBezTo>
                  <a:pt x="226" y="41"/>
                  <a:pt x="225" y="41"/>
                  <a:pt x="224" y="43"/>
                </a:cubicBezTo>
                <a:close/>
                <a:moveTo>
                  <a:pt x="56" y="63"/>
                </a:moveTo>
                <a:lnTo>
                  <a:pt x="50" y="59"/>
                </a:lnTo>
                <a:cubicBezTo>
                  <a:pt x="45" y="55"/>
                  <a:pt x="37" y="51"/>
                  <a:pt x="32" y="47"/>
                </a:cubicBezTo>
                <a:lnTo>
                  <a:pt x="28" y="43"/>
                </a:lnTo>
                <a:lnTo>
                  <a:pt x="32" y="38"/>
                </a:lnTo>
                <a:cubicBezTo>
                  <a:pt x="37" y="31"/>
                  <a:pt x="43" y="29"/>
                  <a:pt x="47" y="28"/>
                </a:cubicBezTo>
                <a:lnTo>
                  <a:pt x="50" y="28"/>
                </a:lnTo>
                <a:cubicBezTo>
                  <a:pt x="54" y="28"/>
                  <a:pt x="60" y="30"/>
                  <a:pt x="63" y="35"/>
                </a:cubicBezTo>
                <a:lnTo>
                  <a:pt x="64" y="38"/>
                </a:lnTo>
                <a:lnTo>
                  <a:pt x="64" y="44"/>
                </a:lnTo>
                <a:cubicBezTo>
                  <a:pt x="64" y="47"/>
                  <a:pt x="63" y="52"/>
                  <a:pt x="61" y="56"/>
                </a:cubicBezTo>
                <a:lnTo>
                  <a:pt x="56" y="63"/>
                </a:lnTo>
                <a:close/>
                <a:moveTo>
                  <a:pt x="46" y="42"/>
                </a:moveTo>
                <a:cubicBezTo>
                  <a:pt x="47" y="44"/>
                  <a:pt x="50" y="44"/>
                  <a:pt x="50" y="45"/>
                </a:cubicBezTo>
                <a:cubicBezTo>
                  <a:pt x="50" y="44"/>
                  <a:pt x="50" y="44"/>
                  <a:pt x="50" y="43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1"/>
                  <a:pt x="47" y="41"/>
                  <a:pt x="46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4" name="Freeform 4180">
            <a:extLst>
              <a:ext uri="{FF2B5EF4-FFF2-40B4-BE49-F238E27FC236}">
                <a16:creationId xmlns:a16="http://schemas.microsoft.com/office/drawing/2014/main" id="{0BA4B7B4-28EC-F04E-ADBF-01C3CB804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4000" y="3743325"/>
            <a:ext cx="3175" cy="6350"/>
          </a:xfrm>
          <a:custGeom>
            <a:avLst/>
            <a:gdLst>
              <a:gd name="T0" fmla="*/ 1234168 w 7"/>
              <a:gd name="T1" fmla="*/ 2115608 h 18"/>
              <a:gd name="T2" fmla="*/ 1234168 w 7"/>
              <a:gd name="T3" fmla="*/ 2115608 h 18"/>
              <a:gd name="T4" fmla="*/ 0 w 7"/>
              <a:gd name="T5" fmla="*/ 995539 h 18"/>
              <a:gd name="T6" fmla="*/ 822779 w 7"/>
              <a:gd name="T7" fmla="*/ 0 h 18"/>
              <a:gd name="T8" fmla="*/ 1234168 w 7"/>
              <a:gd name="T9" fmla="*/ 2115608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8">
                <a:moveTo>
                  <a:pt x="6" y="17"/>
                </a:moveTo>
                <a:lnTo>
                  <a:pt x="6" y="17"/>
                </a:lnTo>
                <a:cubicBezTo>
                  <a:pt x="5" y="16"/>
                  <a:pt x="3" y="11"/>
                  <a:pt x="0" y="8"/>
                </a:cubicBezTo>
                <a:lnTo>
                  <a:pt x="4" y="0"/>
                </a:lnTo>
                <a:cubicBezTo>
                  <a:pt x="5" y="7"/>
                  <a:pt x="6" y="15"/>
                  <a:pt x="6" y="17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5" name="Freeform 4181">
            <a:extLst>
              <a:ext uri="{FF2B5EF4-FFF2-40B4-BE49-F238E27FC236}">
                <a16:creationId xmlns:a16="http://schemas.microsoft.com/office/drawing/2014/main" id="{F259DB05-A4A2-F843-80F8-D9C0F2E27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825" y="3738563"/>
            <a:ext cx="6350" cy="12700"/>
          </a:xfrm>
          <a:custGeom>
            <a:avLst/>
            <a:gdLst>
              <a:gd name="T0" fmla="*/ 2362597 w 16"/>
              <a:gd name="T1" fmla="*/ 4476569 h 35"/>
              <a:gd name="T2" fmla="*/ 2362597 w 16"/>
              <a:gd name="T3" fmla="*/ 4476569 h 35"/>
              <a:gd name="T4" fmla="*/ 0 w 16"/>
              <a:gd name="T5" fmla="*/ 2896689 h 35"/>
              <a:gd name="T6" fmla="*/ 0 w 16"/>
              <a:gd name="T7" fmla="*/ 2896689 h 35"/>
              <a:gd name="T8" fmla="*/ 1732756 w 16"/>
              <a:gd name="T9" fmla="*/ 0 h 35"/>
              <a:gd name="T10" fmla="*/ 2362597 w 16"/>
              <a:gd name="T11" fmla="*/ 4476569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35">
                <a:moveTo>
                  <a:pt x="15" y="34"/>
                </a:moveTo>
                <a:lnTo>
                  <a:pt x="15" y="34"/>
                </a:lnTo>
                <a:cubicBezTo>
                  <a:pt x="14" y="32"/>
                  <a:pt x="7" y="20"/>
                  <a:pt x="0" y="22"/>
                </a:cubicBezTo>
                <a:cubicBezTo>
                  <a:pt x="0" y="22"/>
                  <a:pt x="0" y="22"/>
                  <a:pt x="0" y="22"/>
                </a:cubicBezTo>
                <a:lnTo>
                  <a:pt x="11" y="0"/>
                </a:lnTo>
                <a:cubicBezTo>
                  <a:pt x="12" y="10"/>
                  <a:pt x="15" y="30"/>
                  <a:pt x="15" y="34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6" name="Freeform 4182">
            <a:extLst>
              <a:ext uri="{FF2B5EF4-FFF2-40B4-BE49-F238E27FC236}">
                <a16:creationId xmlns:a16="http://schemas.microsoft.com/office/drawing/2014/main" id="{86307DC2-1A66-6D41-A3B4-2E91297AC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3735388"/>
            <a:ext cx="11112" cy="14287"/>
          </a:xfrm>
          <a:custGeom>
            <a:avLst/>
            <a:gdLst>
              <a:gd name="T0" fmla="*/ 3469095 w 31"/>
              <a:gd name="T1" fmla="*/ 255023 h 40"/>
              <a:gd name="T2" fmla="*/ 3854789 w 31"/>
              <a:gd name="T3" fmla="*/ 3954642 h 40"/>
              <a:gd name="T4" fmla="*/ 3597779 w 31"/>
              <a:gd name="T5" fmla="*/ 4592556 h 40"/>
              <a:gd name="T6" fmla="*/ 2055720 w 31"/>
              <a:gd name="T7" fmla="*/ 3699619 h 40"/>
              <a:gd name="T8" fmla="*/ 128326 w 31"/>
              <a:gd name="T9" fmla="*/ 4975448 h 40"/>
              <a:gd name="T10" fmla="*/ 0 w 31"/>
              <a:gd name="T11" fmla="*/ 4847936 h 40"/>
              <a:gd name="T12" fmla="*/ 2698065 w 31"/>
              <a:gd name="T13" fmla="*/ 0 h 40"/>
              <a:gd name="T14" fmla="*/ 3469095 w 31"/>
              <a:gd name="T15" fmla="*/ 255023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40">
                <a:moveTo>
                  <a:pt x="27" y="2"/>
                </a:moveTo>
                <a:cubicBezTo>
                  <a:pt x="27" y="3"/>
                  <a:pt x="29" y="20"/>
                  <a:pt x="30" y="31"/>
                </a:cubicBezTo>
                <a:lnTo>
                  <a:pt x="28" y="36"/>
                </a:lnTo>
                <a:cubicBezTo>
                  <a:pt x="25" y="32"/>
                  <a:pt x="20" y="27"/>
                  <a:pt x="16" y="29"/>
                </a:cubicBezTo>
                <a:cubicBezTo>
                  <a:pt x="8" y="29"/>
                  <a:pt x="1" y="38"/>
                  <a:pt x="1" y="39"/>
                </a:cubicBezTo>
                <a:cubicBezTo>
                  <a:pt x="1" y="39"/>
                  <a:pt x="0" y="38"/>
                  <a:pt x="0" y="38"/>
                </a:cubicBezTo>
                <a:lnTo>
                  <a:pt x="21" y="0"/>
                </a:lnTo>
                <a:cubicBezTo>
                  <a:pt x="24" y="1"/>
                  <a:pt x="27" y="1"/>
                  <a:pt x="27" y="2"/>
                </a:cubicBezTo>
              </a:path>
            </a:pathLst>
          </a:custGeom>
          <a:solidFill>
            <a:srgbClr val="AB60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7" name="Freeform 4183">
            <a:extLst>
              <a:ext uri="{FF2B5EF4-FFF2-40B4-BE49-F238E27FC236}">
                <a16:creationId xmlns:a16="http://schemas.microsoft.com/office/drawing/2014/main" id="{3013F6E1-4100-C841-BF49-869152932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3735388"/>
            <a:ext cx="12700" cy="14287"/>
          </a:xfrm>
          <a:custGeom>
            <a:avLst/>
            <a:gdLst>
              <a:gd name="T0" fmla="*/ 2115608 w 36"/>
              <a:gd name="T1" fmla="*/ 0 h 41"/>
              <a:gd name="T2" fmla="*/ 4231217 w 36"/>
              <a:gd name="T3" fmla="*/ 364144 h 41"/>
              <a:gd name="T4" fmla="*/ 4355747 w 36"/>
              <a:gd name="T5" fmla="*/ 1699805 h 41"/>
              <a:gd name="T6" fmla="*/ 3360208 w 36"/>
              <a:gd name="T7" fmla="*/ 3642837 h 41"/>
              <a:gd name="T8" fmla="*/ 2862439 w 36"/>
              <a:gd name="T9" fmla="*/ 3642837 h 41"/>
              <a:gd name="T10" fmla="*/ 995539 w 36"/>
              <a:gd name="T11" fmla="*/ 4857232 h 41"/>
              <a:gd name="T12" fmla="*/ 0 w 36"/>
              <a:gd name="T13" fmla="*/ 3764102 h 41"/>
              <a:gd name="T14" fmla="*/ 1991078 w 36"/>
              <a:gd name="T15" fmla="*/ 0 h 41"/>
              <a:gd name="T16" fmla="*/ 2115608 w 3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6" h="41">
                <a:moveTo>
                  <a:pt x="17" y="0"/>
                </a:moveTo>
                <a:cubicBezTo>
                  <a:pt x="24" y="0"/>
                  <a:pt x="34" y="2"/>
                  <a:pt x="34" y="3"/>
                </a:cubicBezTo>
                <a:cubicBezTo>
                  <a:pt x="34" y="3"/>
                  <a:pt x="34" y="8"/>
                  <a:pt x="35" y="14"/>
                </a:cubicBezTo>
                <a:lnTo>
                  <a:pt x="27" y="30"/>
                </a:lnTo>
                <a:cubicBezTo>
                  <a:pt x="26" y="29"/>
                  <a:pt x="24" y="29"/>
                  <a:pt x="23" y="30"/>
                </a:cubicBezTo>
                <a:cubicBezTo>
                  <a:pt x="15" y="30"/>
                  <a:pt x="8" y="39"/>
                  <a:pt x="8" y="40"/>
                </a:cubicBezTo>
                <a:cubicBezTo>
                  <a:pt x="7" y="40"/>
                  <a:pt x="2" y="34"/>
                  <a:pt x="0" y="31"/>
                </a:cubicBezTo>
                <a:lnTo>
                  <a:pt x="16" y="0"/>
                </a:ln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C0887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8" name="Freeform 4184">
            <a:extLst>
              <a:ext uri="{FF2B5EF4-FFF2-40B4-BE49-F238E27FC236}">
                <a16:creationId xmlns:a16="http://schemas.microsoft.com/office/drawing/2014/main" id="{009B0A98-DCDA-A248-8A86-98B4A238A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735388"/>
            <a:ext cx="12700" cy="14287"/>
          </a:xfrm>
          <a:custGeom>
            <a:avLst/>
            <a:gdLst>
              <a:gd name="T0" fmla="*/ 2369820 w 35"/>
              <a:gd name="T1" fmla="*/ 121265 h 41"/>
              <a:gd name="T2" fmla="*/ 2633254 w 35"/>
              <a:gd name="T3" fmla="*/ 0 h 41"/>
              <a:gd name="T4" fmla="*/ 4476569 w 35"/>
              <a:gd name="T5" fmla="*/ 242879 h 41"/>
              <a:gd name="T6" fmla="*/ 2238466 w 35"/>
              <a:gd name="T7" fmla="*/ 4006981 h 41"/>
              <a:gd name="T8" fmla="*/ 1448163 w 35"/>
              <a:gd name="T9" fmla="*/ 4857232 h 41"/>
              <a:gd name="T10" fmla="*/ 0 w 35"/>
              <a:gd name="T11" fmla="*/ 3278692 h 41"/>
              <a:gd name="T12" fmla="*/ 2369820 w 35"/>
              <a:gd name="T13" fmla="*/ 121265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41">
                <a:moveTo>
                  <a:pt x="18" y="1"/>
                </a:moveTo>
                <a:cubicBezTo>
                  <a:pt x="18" y="0"/>
                  <a:pt x="18" y="0"/>
                  <a:pt x="20" y="0"/>
                </a:cubicBezTo>
                <a:cubicBezTo>
                  <a:pt x="25" y="0"/>
                  <a:pt x="31" y="1"/>
                  <a:pt x="34" y="2"/>
                </a:cubicBezTo>
                <a:lnTo>
                  <a:pt x="17" y="33"/>
                </a:lnTo>
                <a:cubicBezTo>
                  <a:pt x="13" y="36"/>
                  <a:pt x="11" y="39"/>
                  <a:pt x="11" y="40"/>
                </a:cubicBezTo>
                <a:cubicBezTo>
                  <a:pt x="9" y="40"/>
                  <a:pt x="0" y="27"/>
                  <a:pt x="0" y="27"/>
                </a:cubicBezTo>
                <a:cubicBezTo>
                  <a:pt x="2" y="26"/>
                  <a:pt x="11" y="1"/>
                  <a:pt x="18" y="1"/>
                </a:cubicBezTo>
              </a:path>
            </a:pathLst>
          </a:custGeom>
          <a:solidFill>
            <a:srgbClr val="D5AF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39" name="Freeform 4185">
            <a:extLst>
              <a:ext uri="{FF2B5EF4-FFF2-40B4-BE49-F238E27FC236}">
                <a16:creationId xmlns:a16="http://schemas.microsoft.com/office/drawing/2014/main" id="{DB6550A6-1522-0149-A6ED-9559734E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735388"/>
            <a:ext cx="9525" cy="12700"/>
          </a:xfrm>
          <a:custGeom>
            <a:avLst/>
            <a:gdLst>
              <a:gd name="T0" fmla="*/ 2612898 w 25"/>
              <a:gd name="T1" fmla="*/ 131717 h 35"/>
              <a:gd name="T2" fmla="*/ 2903220 w 25"/>
              <a:gd name="T3" fmla="*/ 0 h 35"/>
              <a:gd name="T4" fmla="*/ 3483864 w 25"/>
              <a:gd name="T5" fmla="*/ 0 h 35"/>
              <a:gd name="T6" fmla="*/ 870966 w 25"/>
              <a:gd name="T7" fmla="*/ 4476569 h 35"/>
              <a:gd name="T8" fmla="*/ 0 w 25"/>
              <a:gd name="T9" fmla="*/ 3554911 h 35"/>
              <a:gd name="T10" fmla="*/ 2612898 w 25"/>
              <a:gd name="T11" fmla="*/ 131717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35">
                <a:moveTo>
                  <a:pt x="18" y="1"/>
                </a:moveTo>
                <a:cubicBezTo>
                  <a:pt x="18" y="0"/>
                  <a:pt x="18" y="0"/>
                  <a:pt x="20" y="0"/>
                </a:cubicBezTo>
                <a:cubicBezTo>
                  <a:pt x="21" y="0"/>
                  <a:pt x="23" y="0"/>
                  <a:pt x="24" y="0"/>
                </a:cubicBezTo>
                <a:lnTo>
                  <a:pt x="6" y="34"/>
                </a:lnTo>
                <a:cubicBezTo>
                  <a:pt x="3" y="31"/>
                  <a:pt x="0" y="27"/>
                  <a:pt x="0" y="27"/>
                </a:cubicBezTo>
                <a:cubicBezTo>
                  <a:pt x="2" y="26"/>
                  <a:pt x="11" y="1"/>
                  <a:pt x="18" y="1"/>
                </a:cubicBezTo>
              </a:path>
            </a:pathLst>
          </a:custGeom>
          <a:solidFill>
            <a:srgbClr val="EAD7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0" name="Freeform 4186">
            <a:extLst>
              <a:ext uri="{FF2B5EF4-FFF2-40B4-BE49-F238E27FC236}">
                <a16:creationId xmlns:a16="http://schemas.microsoft.com/office/drawing/2014/main" id="{959547A7-4C89-AC4C-B8FE-0C4D6CCF2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735388"/>
            <a:ext cx="15875" cy="15875"/>
          </a:xfrm>
          <a:custGeom>
            <a:avLst/>
            <a:gdLst>
              <a:gd name="T0" fmla="*/ 5337247 w 44"/>
              <a:gd name="T1" fmla="*/ 5597381 h 44"/>
              <a:gd name="T2" fmla="*/ 3514509 w 44"/>
              <a:gd name="T3" fmla="*/ 3905250 h 44"/>
              <a:gd name="T4" fmla="*/ 1562244 w 44"/>
              <a:gd name="T5" fmla="*/ 5207000 h 44"/>
              <a:gd name="T6" fmla="*/ 0 w 44"/>
              <a:gd name="T7" fmla="*/ 3644756 h 44"/>
              <a:gd name="T8" fmla="*/ 260494 w 44"/>
              <a:gd name="T9" fmla="*/ 3124128 h 44"/>
              <a:gd name="T10" fmla="*/ 2343006 w 44"/>
              <a:gd name="T11" fmla="*/ 0 h 44"/>
              <a:gd name="T12" fmla="*/ 2603500 w 44"/>
              <a:gd name="T13" fmla="*/ 0 h 44"/>
              <a:gd name="T14" fmla="*/ 4946506 w 44"/>
              <a:gd name="T15" fmla="*/ 520628 h 44"/>
              <a:gd name="T16" fmla="*/ 5597381 w 44"/>
              <a:gd name="T17" fmla="*/ 5597381 h 44"/>
              <a:gd name="T18" fmla="*/ 5337247 w 44"/>
              <a:gd name="T19" fmla="*/ 5597381 h 44"/>
              <a:gd name="T20" fmla="*/ 3384622 w 44"/>
              <a:gd name="T21" fmla="*/ 3644756 h 44"/>
              <a:gd name="T22" fmla="*/ 5337247 w 44"/>
              <a:gd name="T23" fmla="*/ 5076753 h 44"/>
              <a:gd name="T24" fmla="*/ 4816259 w 44"/>
              <a:gd name="T25" fmla="*/ 520628 h 44"/>
              <a:gd name="T26" fmla="*/ 2343006 w 44"/>
              <a:gd name="T27" fmla="*/ 130247 h 44"/>
              <a:gd name="T28" fmla="*/ 260494 w 44"/>
              <a:gd name="T29" fmla="*/ 3254375 h 44"/>
              <a:gd name="T30" fmla="*/ 260494 w 44"/>
              <a:gd name="T31" fmla="*/ 3644756 h 44"/>
              <a:gd name="T32" fmla="*/ 1431997 w 44"/>
              <a:gd name="T33" fmla="*/ 5076753 h 44"/>
              <a:gd name="T34" fmla="*/ 3384622 w 44"/>
              <a:gd name="T35" fmla="*/ 3644756 h 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" h="44">
                <a:moveTo>
                  <a:pt x="41" y="43"/>
                </a:moveTo>
                <a:cubicBezTo>
                  <a:pt x="41" y="43"/>
                  <a:pt x="33" y="30"/>
                  <a:pt x="27" y="30"/>
                </a:cubicBezTo>
                <a:cubicBezTo>
                  <a:pt x="23" y="30"/>
                  <a:pt x="18" y="33"/>
                  <a:pt x="12" y="40"/>
                </a:cubicBezTo>
                <a:cubicBezTo>
                  <a:pt x="9" y="40"/>
                  <a:pt x="0" y="30"/>
                  <a:pt x="0" y="28"/>
                </a:cubicBezTo>
                <a:cubicBezTo>
                  <a:pt x="0" y="26"/>
                  <a:pt x="0" y="25"/>
                  <a:pt x="2" y="24"/>
                </a:cubicBezTo>
                <a:cubicBezTo>
                  <a:pt x="6" y="14"/>
                  <a:pt x="14" y="1"/>
                  <a:pt x="18" y="0"/>
                </a:cubicBezTo>
                <a:cubicBezTo>
                  <a:pt x="18" y="0"/>
                  <a:pt x="18" y="0"/>
                  <a:pt x="20" y="0"/>
                </a:cubicBezTo>
                <a:cubicBezTo>
                  <a:pt x="24" y="0"/>
                  <a:pt x="38" y="1"/>
                  <a:pt x="38" y="4"/>
                </a:cubicBezTo>
                <a:cubicBezTo>
                  <a:pt x="38" y="4"/>
                  <a:pt x="41" y="33"/>
                  <a:pt x="43" y="43"/>
                </a:cubicBezTo>
                <a:lnTo>
                  <a:pt x="41" y="43"/>
                </a:lnTo>
                <a:close/>
                <a:moveTo>
                  <a:pt x="26" y="28"/>
                </a:moveTo>
                <a:cubicBezTo>
                  <a:pt x="31" y="28"/>
                  <a:pt x="38" y="36"/>
                  <a:pt x="41" y="39"/>
                </a:cubicBezTo>
                <a:cubicBezTo>
                  <a:pt x="40" y="30"/>
                  <a:pt x="37" y="4"/>
                  <a:pt x="37" y="4"/>
                </a:cubicBezTo>
                <a:cubicBezTo>
                  <a:pt x="33" y="3"/>
                  <a:pt x="23" y="1"/>
                  <a:pt x="18" y="1"/>
                </a:cubicBezTo>
                <a:cubicBezTo>
                  <a:pt x="14" y="2"/>
                  <a:pt x="5" y="20"/>
                  <a:pt x="2" y="25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9" y="39"/>
                  <a:pt x="11" y="39"/>
                </a:cubicBezTo>
                <a:cubicBezTo>
                  <a:pt x="18" y="32"/>
                  <a:pt x="23" y="30"/>
                  <a:pt x="26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1" name="Freeform 4187">
            <a:extLst>
              <a:ext uri="{FF2B5EF4-FFF2-40B4-BE49-F238E27FC236}">
                <a16:creationId xmlns:a16="http://schemas.microsoft.com/office/drawing/2014/main" id="{1315833B-C1E1-F942-BC78-F7E8B74B7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825" y="3735388"/>
            <a:ext cx="14288" cy="31750"/>
          </a:xfrm>
          <a:custGeom>
            <a:avLst/>
            <a:gdLst>
              <a:gd name="T0" fmla="*/ 1837888 w 38"/>
              <a:gd name="T1" fmla="*/ 4231217 h 90"/>
              <a:gd name="T2" fmla="*/ 1837888 w 38"/>
              <a:gd name="T3" fmla="*/ 0 h 90"/>
              <a:gd name="T4" fmla="*/ 5230912 w 38"/>
              <a:gd name="T5" fmla="*/ 2862439 h 90"/>
              <a:gd name="T6" fmla="*/ 3110272 w 38"/>
              <a:gd name="T7" fmla="*/ 9333794 h 90"/>
              <a:gd name="T8" fmla="*/ 0 w 38"/>
              <a:gd name="T9" fmla="*/ 11076164 h 90"/>
              <a:gd name="T10" fmla="*/ 706880 w 38"/>
              <a:gd name="T11" fmla="*/ 6720417 h 90"/>
              <a:gd name="T12" fmla="*/ 1837888 w 38"/>
              <a:gd name="T13" fmla="*/ 423121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90">
                <a:moveTo>
                  <a:pt x="13" y="34"/>
                </a:moveTo>
                <a:cubicBezTo>
                  <a:pt x="14" y="21"/>
                  <a:pt x="13" y="0"/>
                  <a:pt x="13" y="0"/>
                </a:cubicBezTo>
                <a:lnTo>
                  <a:pt x="37" y="23"/>
                </a:lnTo>
                <a:cubicBezTo>
                  <a:pt x="37" y="24"/>
                  <a:pt x="34" y="61"/>
                  <a:pt x="22" y="75"/>
                </a:cubicBezTo>
                <a:cubicBezTo>
                  <a:pt x="16" y="81"/>
                  <a:pt x="8" y="86"/>
                  <a:pt x="0" y="89"/>
                </a:cubicBezTo>
                <a:lnTo>
                  <a:pt x="5" y="54"/>
                </a:lnTo>
                <a:cubicBezTo>
                  <a:pt x="9" y="47"/>
                  <a:pt x="11" y="39"/>
                  <a:pt x="13" y="34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2" name="Freeform 4188">
            <a:extLst>
              <a:ext uri="{FF2B5EF4-FFF2-40B4-BE49-F238E27FC236}">
                <a16:creationId xmlns:a16="http://schemas.microsoft.com/office/drawing/2014/main" id="{7CDDA235-E22D-4B48-BDBA-F0BC0F612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3735388"/>
            <a:ext cx="22225" cy="34925"/>
          </a:xfrm>
          <a:custGeom>
            <a:avLst/>
            <a:gdLst>
              <a:gd name="T0" fmla="*/ 4778739 w 61"/>
              <a:gd name="T1" fmla="*/ 4499868 h 96"/>
              <a:gd name="T2" fmla="*/ 4778739 w 61"/>
              <a:gd name="T3" fmla="*/ 0 h 96"/>
              <a:gd name="T4" fmla="*/ 7964930 w 61"/>
              <a:gd name="T5" fmla="*/ 3043932 h 96"/>
              <a:gd name="T6" fmla="*/ 5973424 w 61"/>
              <a:gd name="T7" fmla="*/ 9926340 h 96"/>
              <a:gd name="T8" fmla="*/ 530850 w 61"/>
              <a:gd name="T9" fmla="*/ 12308880 h 96"/>
              <a:gd name="T10" fmla="*/ 0 w 61"/>
              <a:gd name="T11" fmla="*/ 11779184 h 96"/>
              <a:gd name="T12" fmla="*/ 398228 w 61"/>
              <a:gd name="T13" fmla="*/ 9000100 h 96"/>
              <a:gd name="T14" fmla="*/ 1460292 w 61"/>
              <a:gd name="T15" fmla="*/ 9000100 h 96"/>
              <a:gd name="T16" fmla="*/ 4778739 w 61"/>
              <a:gd name="T17" fmla="*/ 4499868 h 9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96">
                <a:moveTo>
                  <a:pt x="36" y="34"/>
                </a:moveTo>
                <a:cubicBezTo>
                  <a:pt x="37" y="21"/>
                  <a:pt x="36" y="0"/>
                  <a:pt x="36" y="0"/>
                </a:cubicBezTo>
                <a:lnTo>
                  <a:pt x="60" y="23"/>
                </a:lnTo>
                <a:cubicBezTo>
                  <a:pt x="60" y="24"/>
                  <a:pt x="57" y="61"/>
                  <a:pt x="45" y="75"/>
                </a:cubicBezTo>
                <a:cubicBezTo>
                  <a:pt x="33" y="87"/>
                  <a:pt x="11" y="95"/>
                  <a:pt x="4" y="93"/>
                </a:cubicBezTo>
                <a:cubicBezTo>
                  <a:pt x="3" y="93"/>
                  <a:pt x="2" y="91"/>
                  <a:pt x="0" y="89"/>
                </a:cubicBezTo>
                <a:lnTo>
                  <a:pt x="3" y="68"/>
                </a:lnTo>
                <a:cubicBezTo>
                  <a:pt x="6" y="69"/>
                  <a:pt x="9" y="69"/>
                  <a:pt x="11" y="68"/>
                </a:cubicBezTo>
                <a:cubicBezTo>
                  <a:pt x="25" y="66"/>
                  <a:pt x="33" y="44"/>
                  <a:pt x="36" y="34"/>
                </a:cubicBezTo>
              </a:path>
            </a:pathLst>
          </a:custGeom>
          <a:solidFill>
            <a:srgbClr val="B06A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3" name="Freeform 4189">
            <a:extLst>
              <a:ext uri="{FF2B5EF4-FFF2-40B4-BE49-F238E27FC236}">
                <a16:creationId xmlns:a16="http://schemas.microsoft.com/office/drawing/2014/main" id="{6B295611-05EB-1449-B0AB-B90F090FF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3735388"/>
            <a:ext cx="22225" cy="34925"/>
          </a:xfrm>
          <a:custGeom>
            <a:avLst/>
            <a:gdLst>
              <a:gd name="T0" fmla="*/ 7272020 w 60"/>
              <a:gd name="T1" fmla="*/ 4595027 h 95"/>
              <a:gd name="T2" fmla="*/ 7272020 w 60"/>
              <a:gd name="T3" fmla="*/ 0 h 95"/>
              <a:gd name="T4" fmla="*/ 8095456 w 60"/>
              <a:gd name="T5" fmla="*/ 810995 h 95"/>
              <a:gd name="T6" fmla="*/ 6723063 w 60"/>
              <a:gd name="T7" fmla="*/ 11352831 h 95"/>
              <a:gd name="T8" fmla="*/ 2881471 w 60"/>
              <a:gd name="T9" fmla="*/ 12569324 h 95"/>
              <a:gd name="T10" fmla="*/ 0 w 60"/>
              <a:gd name="T11" fmla="*/ 7298222 h 95"/>
              <a:gd name="T12" fmla="*/ 3841962 w 60"/>
              <a:gd name="T13" fmla="*/ 9190422 h 95"/>
              <a:gd name="T14" fmla="*/ 7272020 w 60"/>
              <a:gd name="T15" fmla="*/ 4595027 h 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0" h="95">
                <a:moveTo>
                  <a:pt x="53" y="34"/>
                </a:moveTo>
                <a:cubicBezTo>
                  <a:pt x="54" y="21"/>
                  <a:pt x="53" y="0"/>
                  <a:pt x="53" y="0"/>
                </a:cubicBezTo>
                <a:lnTo>
                  <a:pt x="59" y="6"/>
                </a:lnTo>
                <a:lnTo>
                  <a:pt x="49" y="84"/>
                </a:lnTo>
                <a:cubicBezTo>
                  <a:pt x="38" y="91"/>
                  <a:pt x="26" y="94"/>
                  <a:pt x="21" y="93"/>
                </a:cubicBezTo>
                <a:cubicBezTo>
                  <a:pt x="16" y="91"/>
                  <a:pt x="0" y="54"/>
                  <a:pt x="0" y="54"/>
                </a:cubicBezTo>
                <a:cubicBezTo>
                  <a:pt x="0" y="54"/>
                  <a:pt x="16" y="72"/>
                  <a:pt x="28" y="68"/>
                </a:cubicBezTo>
                <a:cubicBezTo>
                  <a:pt x="42" y="66"/>
                  <a:pt x="50" y="44"/>
                  <a:pt x="53" y="34"/>
                </a:cubicBezTo>
              </a:path>
            </a:pathLst>
          </a:custGeom>
          <a:solidFill>
            <a:srgbClr val="CB9C8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4" name="Freeform 4190">
            <a:extLst>
              <a:ext uri="{FF2B5EF4-FFF2-40B4-BE49-F238E27FC236}">
                <a16:creationId xmlns:a16="http://schemas.microsoft.com/office/drawing/2014/main" id="{C8825FAA-8314-6147-8260-3222D57C1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3756025"/>
            <a:ext cx="11112" cy="14288"/>
          </a:xfrm>
          <a:custGeom>
            <a:avLst/>
            <a:gdLst>
              <a:gd name="T0" fmla="*/ 3083388 w 29"/>
              <a:gd name="T1" fmla="*/ 4976153 h 40"/>
              <a:gd name="T2" fmla="*/ 0 w 29"/>
              <a:gd name="T3" fmla="*/ 0 h 40"/>
              <a:gd name="T4" fmla="*/ 4111057 w 29"/>
              <a:gd name="T5" fmla="*/ 1786357 h 40"/>
              <a:gd name="T6" fmla="*/ 4111057 w 29"/>
              <a:gd name="T7" fmla="*/ 1786357 h 40"/>
              <a:gd name="T8" fmla="*/ 3670409 w 29"/>
              <a:gd name="T9" fmla="*/ 4976153 h 40"/>
              <a:gd name="T10" fmla="*/ 3083388 w 29"/>
              <a:gd name="T11" fmla="*/ 4976153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40">
                <a:moveTo>
                  <a:pt x="21" y="39"/>
                </a:moveTo>
                <a:cubicBezTo>
                  <a:pt x="16" y="37"/>
                  <a:pt x="0" y="0"/>
                  <a:pt x="0" y="0"/>
                </a:cubicBezTo>
                <a:cubicBezTo>
                  <a:pt x="0" y="0"/>
                  <a:pt x="16" y="18"/>
                  <a:pt x="28" y="14"/>
                </a:cubicBezTo>
                <a:cubicBezTo>
                  <a:pt x="28" y="14"/>
                  <a:pt x="28" y="14"/>
                  <a:pt x="28" y="14"/>
                </a:cubicBezTo>
                <a:lnTo>
                  <a:pt x="25" y="39"/>
                </a:lnTo>
                <a:cubicBezTo>
                  <a:pt x="23" y="39"/>
                  <a:pt x="22" y="39"/>
                  <a:pt x="21" y="39"/>
                </a:cubicBezTo>
              </a:path>
            </a:pathLst>
          </a:custGeom>
          <a:solidFill>
            <a:srgbClr val="E5CDC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5" name="Freeform 4191">
            <a:extLst>
              <a:ext uri="{FF2B5EF4-FFF2-40B4-BE49-F238E27FC236}">
                <a16:creationId xmlns:a16="http://schemas.microsoft.com/office/drawing/2014/main" id="{56B1EA9A-FD1D-F446-AD6D-B1C0FCEFD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736975"/>
            <a:ext cx="28575" cy="34925"/>
          </a:xfrm>
          <a:custGeom>
            <a:avLst/>
            <a:gdLst>
              <a:gd name="T0" fmla="*/ 3317200 w 80"/>
              <a:gd name="T1" fmla="*/ 12704244 h 95"/>
              <a:gd name="T2" fmla="*/ 2934295 w 80"/>
              <a:gd name="T3" fmla="*/ 12704244 h 95"/>
              <a:gd name="T4" fmla="*/ 0 w 80"/>
              <a:gd name="T5" fmla="*/ 7433511 h 95"/>
              <a:gd name="T6" fmla="*/ 3062168 w 80"/>
              <a:gd name="T7" fmla="*/ 12434035 h 95"/>
              <a:gd name="T8" fmla="*/ 8165306 w 80"/>
              <a:gd name="T9" fmla="*/ 9866129 h 95"/>
              <a:gd name="T10" fmla="*/ 9823728 w 80"/>
              <a:gd name="T11" fmla="*/ 2973404 h 95"/>
              <a:gd name="T12" fmla="*/ 7016948 w 80"/>
              <a:gd name="T13" fmla="*/ 135288 h 95"/>
              <a:gd name="T14" fmla="*/ 7016948 w 80"/>
              <a:gd name="T15" fmla="*/ 0 h 95"/>
              <a:gd name="T16" fmla="*/ 10079117 w 80"/>
              <a:gd name="T17" fmla="*/ 2973404 h 95"/>
              <a:gd name="T18" fmla="*/ 8292822 w 80"/>
              <a:gd name="T19" fmla="*/ 10136338 h 95"/>
              <a:gd name="T20" fmla="*/ 3317200 w 80"/>
              <a:gd name="T21" fmla="*/ 12704244 h 95"/>
              <a:gd name="T22" fmla="*/ 0 w 80"/>
              <a:gd name="T23" fmla="*/ 7298222 h 95"/>
              <a:gd name="T24" fmla="*/ 3444716 w 80"/>
              <a:gd name="T25" fmla="*/ 9055133 h 95"/>
              <a:gd name="T26" fmla="*/ 3827621 w 80"/>
              <a:gd name="T27" fmla="*/ 9055133 h 95"/>
              <a:gd name="T28" fmla="*/ 6506885 w 80"/>
              <a:gd name="T29" fmla="*/ 4460106 h 95"/>
              <a:gd name="T30" fmla="*/ 7016948 w 80"/>
              <a:gd name="T31" fmla="*/ 135288 h 95"/>
              <a:gd name="T32" fmla="*/ 7016948 w 80"/>
              <a:gd name="T33" fmla="*/ 4460106 h 95"/>
              <a:gd name="T34" fmla="*/ 3827621 w 80"/>
              <a:gd name="T35" fmla="*/ 9325710 h 95"/>
              <a:gd name="T36" fmla="*/ 0 w 80"/>
              <a:gd name="T37" fmla="*/ 7298222 h 9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" h="95">
                <a:moveTo>
                  <a:pt x="26" y="94"/>
                </a:moveTo>
                <a:lnTo>
                  <a:pt x="23" y="94"/>
                </a:lnTo>
                <a:cubicBezTo>
                  <a:pt x="17" y="92"/>
                  <a:pt x="3" y="62"/>
                  <a:pt x="0" y="55"/>
                </a:cubicBezTo>
                <a:cubicBezTo>
                  <a:pt x="8" y="64"/>
                  <a:pt x="18" y="91"/>
                  <a:pt x="24" y="92"/>
                </a:cubicBezTo>
                <a:cubicBezTo>
                  <a:pt x="30" y="94"/>
                  <a:pt x="51" y="86"/>
                  <a:pt x="64" y="73"/>
                </a:cubicBezTo>
                <a:cubicBezTo>
                  <a:pt x="74" y="60"/>
                  <a:pt x="77" y="24"/>
                  <a:pt x="77" y="22"/>
                </a:cubicBezTo>
                <a:lnTo>
                  <a:pt x="55" y="1"/>
                </a:lnTo>
                <a:cubicBezTo>
                  <a:pt x="55" y="0"/>
                  <a:pt x="55" y="0"/>
                  <a:pt x="55" y="0"/>
                </a:cubicBezTo>
                <a:lnTo>
                  <a:pt x="79" y="22"/>
                </a:lnTo>
                <a:cubicBezTo>
                  <a:pt x="79" y="24"/>
                  <a:pt x="76" y="61"/>
                  <a:pt x="65" y="75"/>
                </a:cubicBezTo>
                <a:cubicBezTo>
                  <a:pt x="51" y="86"/>
                  <a:pt x="36" y="94"/>
                  <a:pt x="26" y="94"/>
                </a:cubicBezTo>
                <a:close/>
                <a:moveTo>
                  <a:pt x="0" y="54"/>
                </a:moveTo>
                <a:cubicBezTo>
                  <a:pt x="2" y="54"/>
                  <a:pt x="17" y="67"/>
                  <a:pt x="27" y="67"/>
                </a:cubicBezTo>
                <a:lnTo>
                  <a:pt x="30" y="67"/>
                </a:lnTo>
                <a:cubicBezTo>
                  <a:pt x="42" y="65"/>
                  <a:pt x="51" y="44"/>
                  <a:pt x="51" y="33"/>
                </a:cubicBezTo>
                <a:cubicBezTo>
                  <a:pt x="55" y="23"/>
                  <a:pt x="55" y="6"/>
                  <a:pt x="55" y="1"/>
                </a:cubicBezTo>
                <a:cubicBezTo>
                  <a:pt x="56" y="3"/>
                  <a:pt x="56" y="21"/>
                  <a:pt x="55" y="33"/>
                </a:cubicBezTo>
                <a:cubicBezTo>
                  <a:pt x="55" y="36"/>
                  <a:pt x="45" y="66"/>
                  <a:pt x="30" y="69"/>
                </a:cubicBezTo>
                <a:cubicBezTo>
                  <a:pt x="19" y="72"/>
                  <a:pt x="3" y="57"/>
                  <a:pt x="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6" name="Freeform 4192">
            <a:extLst>
              <a:ext uri="{FF2B5EF4-FFF2-40B4-BE49-F238E27FC236}">
                <a16:creationId xmlns:a16="http://schemas.microsoft.com/office/drawing/2014/main" id="{380AE0BA-F790-0347-A188-CF02A85C5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735388"/>
            <a:ext cx="15875" cy="15875"/>
          </a:xfrm>
          <a:custGeom>
            <a:avLst/>
            <a:gdLst>
              <a:gd name="T0" fmla="*/ 857250 w 42"/>
              <a:gd name="T1" fmla="*/ 390381 h 44"/>
              <a:gd name="T2" fmla="*/ 857250 w 42"/>
              <a:gd name="T3" fmla="*/ 390381 h 44"/>
              <a:gd name="T4" fmla="*/ 857250 w 42"/>
              <a:gd name="T5" fmla="*/ 390381 h 44"/>
              <a:gd name="T6" fmla="*/ 2714625 w 42"/>
              <a:gd name="T7" fmla="*/ 0 h 44"/>
              <a:gd name="T8" fmla="*/ 3428622 w 42"/>
              <a:gd name="T9" fmla="*/ 130247 h 44"/>
              <a:gd name="T10" fmla="*/ 5857497 w 42"/>
              <a:gd name="T11" fmla="*/ 3514509 h 44"/>
              <a:gd name="T12" fmla="*/ 4285872 w 42"/>
              <a:gd name="T13" fmla="*/ 5207000 h 44"/>
              <a:gd name="T14" fmla="*/ 2143125 w 42"/>
              <a:gd name="T15" fmla="*/ 3905250 h 44"/>
              <a:gd name="T16" fmla="*/ 0 w 42"/>
              <a:gd name="T17" fmla="*/ 5597381 h 44"/>
              <a:gd name="T18" fmla="*/ 857250 w 42"/>
              <a:gd name="T19" fmla="*/ 390381 h 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44">
                <a:moveTo>
                  <a:pt x="6" y="3"/>
                </a:moveTo>
                <a:lnTo>
                  <a:pt x="6" y="3"/>
                </a:lnTo>
                <a:cubicBezTo>
                  <a:pt x="6" y="2"/>
                  <a:pt x="15" y="0"/>
                  <a:pt x="19" y="0"/>
                </a:cubicBezTo>
                <a:cubicBezTo>
                  <a:pt x="21" y="0"/>
                  <a:pt x="24" y="0"/>
                  <a:pt x="24" y="1"/>
                </a:cubicBezTo>
                <a:cubicBezTo>
                  <a:pt x="30" y="1"/>
                  <a:pt x="41" y="26"/>
                  <a:pt x="41" y="27"/>
                </a:cubicBezTo>
                <a:lnTo>
                  <a:pt x="30" y="40"/>
                </a:lnTo>
                <a:cubicBezTo>
                  <a:pt x="30" y="39"/>
                  <a:pt x="24" y="30"/>
                  <a:pt x="15" y="30"/>
                </a:cubicBezTo>
                <a:cubicBezTo>
                  <a:pt x="7" y="27"/>
                  <a:pt x="0" y="43"/>
                  <a:pt x="0" y="43"/>
                </a:cubicBezTo>
                <a:cubicBezTo>
                  <a:pt x="0" y="43"/>
                  <a:pt x="6" y="4"/>
                  <a:pt x="6" y="3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7" name="Freeform 4193">
            <a:extLst>
              <a:ext uri="{FF2B5EF4-FFF2-40B4-BE49-F238E27FC236}">
                <a16:creationId xmlns:a16="http://schemas.microsoft.com/office/drawing/2014/main" id="{77F23292-784B-5640-A0DE-9B47A4F6A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735388"/>
            <a:ext cx="7937" cy="15875"/>
          </a:xfrm>
          <a:custGeom>
            <a:avLst/>
            <a:gdLst>
              <a:gd name="T0" fmla="*/ 656125 w 24"/>
              <a:gd name="T1" fmla="*/ 390381 h 44"/>
              <a:gd name="T2" fmla="*/ 2077840 w 24"/>
              <a:gd name="T3" fmla="*/ 0 h 44"/>
              <a:gd name="T4" fmla="*/ 2296769 w 24"/>
              <a:gd name="T5" fmla="*/ 0 h 44"/>
              <a:gd name="T6" fmla="*/ 2515368 w 24"/>
              <a:gd name="T7" fmla="*/ 4165384 h 44"/>
              <a:gd name="T8" fmla="*/ 1640644 w 24"/>
              <a:gd name="T9" fmla="*/ 3905250 h 44"/>
              <a:gd name="T10" fmla="*/ 0 w 24"/>
              <a:gd name="T11" fmla="*/ 5597381 h 44"/>
              <a:gd name="T12" fmla="*/ 656125 w 24"/>
              <a:gd name="T13" fmla="*/ 390381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44">
                <a:moveTo>
                  <a:pt x="6" y="3"/>
                </a:moveTo>
                <a:cubicBezTo>
                  <a:pt x="6" y="2"/>
                  <a:pt x="15" y="0"/>
                  <a:pt x="19" y="0"/>
                </a:cubicBezTo>
                <a:cubicBezTo>
                  <a:pt x="20" y="0"/>
                  <a:pt x="21" y="0"/>
                  <a:pt x="21" y="0"/>
                </a:cubicBezTo>
                <a:lnTo>
                  <a:pt x="23" y="32"/>
                </a:lnTo>
                <a:cubicBezTo>
                  <a:pt x="20" y="31"/>
                  <a:pt x="18" y="30"/>
                  <a:pt x="15" y="30"/>
                </a:cubicBezTo>
                <a:cubicBezTo>
                  <a:pt x="7" y="27"/>
                  <a:pt x="0" y="43"/>
                  <a:pt x="0" y="43"/>
                </a:cubicBezTo>
                <a:cubicBezTo>
                  <a:pt x="0" y="43"/>
                  <a:pt x="6" y="4"/>
                  <a:pt x="6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8" name="Freeform 4194">
            <a:extLst>
              <a:ext uri="{FF2B5EF4-FFF2-40B4-BE49-F238E27FC236}">
                <a16:creationId xmlns:a16="http://schemas.microsoft.com/office/drawing/2014/main" id="{C743FF83-EE6D-FF4D-A8E5-7079F17EB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735388"/>
            <a:ext cx="15875" cy="15875"/>
          </a:xfrm>
          <a:custGeom>
            <a:avLst/>
            <a:gdLst>
              <a:gd name="T0" fmla="*/ 136230 w 43"/>
              <a:gd name="T1" fmla="*/ 5597381 h 44"/>
              <a:gd name="T2" fmla="*/ 0 w 43"/>
              <a:gd name="T3" fmla="*/ 5597381 h 44"/>
              <a:gd name="T4" fmla="*/ 817747 w 43"/>
              <a:gd name="T5" fmla="*/ 520628 h 44"/>
              <a:gd name="T6" fmla="*/ 2862299 w 43"/>
              <a:gd name="T7" fmla="*/ 0 h 44"/>
              <a:gd name="T8" fmla="*/ 3407587 w 43"/>
              <a:gd name="T9" fmla="*/ 0 h 44"/>
              <a:gd name="T10" fmla="*/ 5724599 w 43"/>
              <a:gd name="T11" fmla="*/ 3124128 h 44"/>
              <a:gd name="T12" fmla="*/ 5724599 w 43"/>
              <a:gd name="T13" fmla="*/ 3384622 h 44"/>
              <a:gd name="T14" fmla="*/ 5724599 w 43"/>
              <a:gd name="T15" fmla="*/ 3514509 h 44"/>
              <a:gd name="T16" fmla="*/ 5588369 w 43"/>
              <a:gd name="T17" fmla="*/ 3254375 h 44"/>
              <a:gd name="T18" fmla="*/ 3407587 w 43"/>
              <a:gd name="T19" fmla="*/ 130247 h 44"/>
              <a:gd name="T20" fmla="*/ 2862299 w 43"/>
              <a:gd name="T21" fmla="*/ 130247 h 44"/>
              <a:gd name="T22" fmla="*/ 953977 w 43"/>
              <a:gd name="T23" fmla="*/ 390381 h 44"/>
              <a:gd name="T24" fmla="*/ 409058 w 43"/>
              <a:gd name="T25" fmla="*/ 5076753 h 44"/>
              <a:gd name="T26" fmla="*/ 2180782 w 43"/>
              <a:gd name="T27" fmla="*/ 3644756 h 44"/>
              <a:gd name="T28" fmla="*/ 4361564 w 43"/>
              <a:gd name="T29" fmla="*/ 5076753 h 44"/>
              <a:gd name="T30" fmla="*/ 5724599 w 43"/>
              <a:gd name="T31" fmla="*/ 3775003 h 44"/>
              <a:gd name="T32" fmla="*/ 4361564 w 43"/>
              <a:gd name="T33" fmla="*/ 5337247 h 44"/>
              <a:gd name="T34" fmla="*/ 2180782 w 43"/>
              <a:gd name="T35" fmla="*/ 3905250 h 44"/>
              <a:gd name="T36" fmla="*/ 136230 w 43"/>
              <a:gd name="T37" fmla="*/ 5597381 h 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3" h="44">
                <a:moveTo>
                  <a:pt x="1" y="43"/>
                </a:moveTo>
                <a:lnTo>
                  <a:pt x="0" y="43"/>
                </a:lnTo>
                <a:cubicBezTo>
                  <a:pt x="3" y="33"/>
                  <a:pt x="6" y="4"/>
                  <a:pt x="6" y="4"/>
                </a:cubicBezTo>
                <a:cubicBezTo>
                  <a:pt x="6" y="1"/>
                  <a:pt x="16" y="0"/>
                  <a:pt x="21" y="0"/>
                </a:cubicBezTo>
                <a:lnTo>
                  <a:pt x="25" y="0"/>
                </a:lnTo>
                <a:cubicBezTo>
                  <a:pt x="32" y="1"/>
                  <a:pt x="36" y="14"/>
                  <a:pt x="42" y="24"/>
                </a:cubicBezTo>
                <a:lnTo>
                  <a:pt x="42" y="26"/>
                </a:ln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6"/>
                  <a:pt x="41" y="25"/>
                </a:cubicBezTo>
                <a:cubicBezTo>
                  <a:pt x="38" y="20"/>
                  <a:pt x="29" y="2"/>
                  <a:pt x="25" y="1"/>
                </a:cubicBezTo>
                <a:cubicBezTo>
                  <a:pt x="25" y="1"/>
                  <a:pt x="23" y="1"/>
                  <a:pt x="21" y="1"/>
                </a:cubicBezTo>
                <a:cubicBezTo>
                  <a:pt x="16" y="1"/>
                  <a:pt x="7" y="3"/>
                  <a:pt x="7" y="3"/>
                </a:cubicBezTo>
                <a:cubicBezTo>
                  <a:pt x="7" y="4"/>
                  <a:pt x="4" y="30"/>
                  <a:pt x="3" y="39"/>
                </a:cubicBezTo>
                <a:cubicBezTo>
                  <a:pt x="6" y="36"/>
                  <a:pt x="10" y="28"/>
                  <a:pt x="16" y="28"/>
                </a:cubicBezTo>
                <a:cubicBezTo>
                  <a:pt x="18" y="30"/>
                  <a:pt x="25" y="32"/>
                  <a:pt x="32" y="39"/>
                </a:cubicBezTo>
                <a:cubicBezTo>
                  <a:pt x="33" y="39"/>
                  <a:pt x="39" y="32"/>
                  <a:pt x="42" y="29"/>
                </a:cubicBezTo>
                <a:cubicBezTo>
                  <a:pt x="39" y="34"/>
                  <a:pt x="33" y="41"/>
                  <a:pt x="32" y="41"/>
                </a:cubicBezTo>
                <a:cubicBezTo>
                  <a:pt x="25" y="33"/>
                  <a:pt x="18" y="30"/>
                  <a:pt x="16" y="30"/>
                </a:cubicBezTo>
                <a:cubicBezTo>
                  <a:pt x="9" y="30"/>
                  <a:pt x="3" y="43"/>
                  <a:pt x="1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49" name="Freeform 4195">
            <a:extLst>
              <a:ext uri="{FF2B5EF4-FFF2-40B4-BE49-F238E27FC236}">
                <a16:creationId xmlns:a16="http://schemas.microsoft.com/office/drawing/2014/main" id="{A8C76008-BC1F-6647-9BF9-7C64EFA2D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756025"/>
            <a:ext cx="7938" cy="12700"/>
          </a:xfrm>
          <a:custGeom>
            <a:avLst/>
            <a:gdLst>
              <a:gd name="T0" fmla="*/ 2857680 w 21"/>
              <a:gd name="T1" fmla="*/ 0 h 36"/>
              <a:gd name="T2" fmla="*/ 142884 w 21"/>
              <a:gd name="T3" fmla="*/ 4355747 h 36"/>
              <a:gd name="T4" fmla="*/ 0 w 21"/>
              <a:gd name="T5" fmla="*/ 1742369 h 36"/>
              <a:gd name="T6" fmla="*/ 2857680 w 21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36">
                <a:moveTo>
                  <a:pt x="20" y="0"/>
                </a:moveTo>
                <a:cubicBezTo>
                  <a:pt x="20" y="0"/>
                  <a:pt x="9" y="25"/>
                  <a:pt x="1" y="35"/>
                </a:cubicBezTo>
                <a:lnTo>
                  <a:pt x="0" y="14"/>
                </a:lnTo>
                <a:cubicBezTo>
                  <a:pt x="10" y="11"/>
                  <a:pt x="20" y="0"/>
                  <a:pt x="20" y="0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0" name="Freeform 4196">
            <a:extLst>
              <a:ext uri="{FF2B5EF4-FFF2-40B4-BE49-F238E27FC236}">
                <a16:creationId xmlns:a16="http://schemas.microsoft.com/office/drawing/2014/main" id="{E9D6C22E-5D9B-D04D-BFC5-D450CD012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738" y="3752850"/>
            <a:ext cx="19050" cy="17463"/>
          </a:xfrm>
          <a:custGeom>
            <a:avLst/>
            <a:gdLst>
              <a:gd name="T0" fmla="*/ 2929965 w 51"/>
              <a:gd name="T1" fmla="*/ 2779528 h 48"/>
              <a:gd name="T2" fmla="*/ 6976035 w 51"/>
              <a:gd name="T3" fmla="*/ 926630 h 48"/>
              <a:gd name="T4" fmla="*/ 3627718 w 51"/>
              <a:gd name="T5" fmla="*/ 6088402 h 48"/>
              <a:gd name="T6" fmla="*/ 279026 w 51"/>
              <a:gd name="T7" fmla="*/ 5162136 h 48"/>
              <a:gd name="T8" fmla="*/ 0 w 51"/>
              <a:gd name="T9" fmla="*/ 0 h 48"/>
              <a:gd name="T10" fmla="*/ 2929965 w 51"/>
              <a:gd name="T11" fmla="*/ 2779528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48">
                <a:moveTo>
                  <a:pt x="21" y="21"/>
                </a:moveTo>
                <a:cubicBezTo>
                  <a:pt x="33" y="25"/>
                  <a:pt x="50" y="7"/>
                  <a:pt x="50" y="7"/>
                </a:cubicBezTo>
                <a:cubicBezTo>
                  <a:pt x="50" y="7"/>
                  <a:pt x="35" y="44"/>
                  <a:pt x="26" y="46"/>
                </a:cubicBezTo>
                <a:cubicBezTo>
                  <a:pt x="23" y="47"/>
                  <a:pt x="12" y="44"/>
                  <a:pt x="2" y="39"/>
                </a:cubicBezTo>
                <a:lnTo>
                  <a:pt x="0" y="0"/>
                </a:lnTo>
                <a:cubicBezTo>
                  <a:pt x="4" y="9"/>
                  <a:pt x="11" y="20"/>
                  <a:pt x="21" y="21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1" name="Freeform 4197">
            <a:extLst>
              <a:ext uri="{FF2B5EF4-FFF2-40B4-BE49-F238E27FC236}">
                <a16:creationId xmlns:a16="http://schemas.microsoft.com/office/drawing/2014/main" id="{2C52C0F4-B301-D449-A46B-C5E18972A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35388"/>
            <a:ext cx="26987" cy="34925"/>
          </a:xfrm>
          <a:custGeom>
            <a:avLst/>
            <a:gdLst>
              <a:gd name="T0" fmla="*/ 0 w 74"/>
              <a:gd name="T1" fmla="*/ 3043932 h 96"/>
              <a:gd name="T2" fmla="*/ 3457983 w 74"/>
              <a:gd name="T3" fmla="*/ 0 h 96"/>
              <a:gd name="T4" fmla="*/ 3457983 w 74"/>
              <a:gd name="T5" fmla="*/ 4499868 h 96"/>
              <a:gd name="T6" fmla="*/ 6649743 w 74"/>
              <a:gd name="T7" fmla="*/ 9000100 h 96"/>
              <a:gd name="T8" fmla="*/ 9708756 w 74"/>
              <a:gd name="T9" fmla="*/ 7941072 h 96"/>
              <a:gd name="T10" fmla="*/ 9708756 w 74"/>
              <a:gd name="T11" fmla="*/ 8735252 h 96"/>
              <a:gd name="T12" fmla="*/ 7314936 w 74"/>
              <a:gd name="T13" fmla="*/ 12308880 h 96"/>
              <a:gd name="T14" fmla="*/ 2261073 w 74"/>
              <a:gd name="T15" fmla="*/ 9926340 h 96"/>
              <a:gd name="T16" fmla="*/ 0 w 74"/>
              <a:gd name="T17" fmla="*/ 3043932 h 9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4" h="96">
                <a:moveTo>
                  <a:pt x="0" y="23"/>
                </a:moveTo>
                <a:lnTo>
                  <a:pt x="26" y="0"/>
                </a:lnTo>
                <a:cubicBezTo>
                  <a:pt x="26" y="0"/>
                  <a:pt x="24" y="21"/>
                  <a:pt x="26" y="34"/>
                </a:cubicBezTo>
                <a:cubicBezTo>
                  <a:pt x="27" y="44"/>
                  <a:pt x="35" y="66"/>
                  <a:pt x="50" y="68"/>
                </a:cubicBezTo>
                <a:cubicBezTo>
                  <a:pt x="58" y="71"/>
                  <a:pt x="67" y="65"/>
                  <a:pt x="73" y="60"/>
                </a:cubicBezTo>
                <a:lnTo>
                  <a:pt x="73" y="66"/>
                </a:lnTo>
                <a:cubicBezTo>
                  <a:pt x="68" y="77"/>
                  <a:pt x="60" y="92"/>
                  <a:pt x="55" y="93"/>
                </a:cubicBezTo>
                <a:cubicBezTo>
                  <a:pt x="50" y="95"/>
                  <a:pt x="27" y="87"/>
                  <a:pt x="17" y="75"/>
                </a:cubicBezTo>
                <a:cubicBezTo>
                  <a:pt x="3" y="61"/>
                  <a:pt x="0" y="24"/>
                  <a:pt x="0" y="23"/>
                </a:cubicBezTo>
              </a:path>
            </a:pathLst>
          </a:custGeom>
          <a:solidFill>
            <a:srgbClr val="B97A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2" name="Freeform 4198">
            <a:extLst>
              <a:ext uri="{FF2B5EF4-FFF2-40B4-BE49-F238E27FC236}">
                <a16:creationId xmlns:a16="http://schemas.microsoft.com/office/drawing/2014/main" id="{5D72D594-B7B3-3D4C-8DAA-FB4239320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35388"/>
            <a:ext cx="17462" cy="33337"/>
          </a:xfrm>
          <a:custGeom>
            <a:avLst/>
            <a:gdLst>
              <a:gd name="T0" fmla="*/ 0 w 47"/>
              <a:gd name="T1" fmla="*/ 2955522 h 93"/>
              <a:gd name="T2" fmla="*/ 3588998 w 47"/>
              <a:gd name="T3" fmla="*/ 0 h 93"/>
              <a:gd name="T4" fmla="*/ 3588998 w 47"/>
              <a:gd name="T5" fmla="*/ 4368939 h 93"/>
              <a:gd name="T6" fmla="*/ 6073432 w 47"/>
              <a:gd name="T7" fmla="*/ 8609191 h 93"/>
              <a:gd name="T8" fmla="*/ 6349480 w 47"/>
              <a:gd name="T9" fmla="*/ 11821730 h 93"/>
              <a:gd name="T10" fmla="*/ 2346596 w 47"/>
              <a:gd name="T11" fmla="*/ 9637261 h 93"/>
              <a:gd name="T12" fmla="*/ 0 w 47"/>
              <a:gd name="T13" fmla="*/ 2955522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" h="93">
                <a:moveTo>
                  <a:pt x="0" y="23"/>
                </a:moveTo>
                <a:lnTo>
                  <a:pt x="26" y="0"/>
                </a:lnTo>
                <a:cubicBezTo>
                  <a:pt x="26" y="0"/>
                  <a:pt x="24" y="21"/>
                  <a:pt x="26" y="34"/>
                </a:cubicBezTo>
                <a:cubicBezTo>
                  <a:pt x="27" y="43"/>
                  <a:pt x="33" y="61"/>
                  <a:pt x="44" y="67"/>
                </a:cubicBezTo>
                <a:lnTo>
                  <a:pt x="46" y="92"/>
                </a:lnTo>
                <a:cubicBezTo>
                  <a:pt x="37" y="89"/>
                  <a:pt x="24" y="83"/>
                  <a:pt x="17" y="75"/>
                </a:cubicBezTo>
                <a:cubicBezTo>
                  <a:pt x="3" y="61"/>
                  <a:pt x="0" y="24"/>
                  <a:pt x="0" y="23"/>
                </a:cubicBezTo>
              </a:path>
            </a:pathLst>
          </a:custGeom>
          <a:solidFill>
            <a:srgbClr val="DCBDB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3" name="Freeform 4199">
            <a:extLst>
              <a:ext uri="{FF2B5EF4-FFF2-40B4-BE49-F238E27FC236}">
                <a16:creationId xmlns:a16="http://schemas.microsoft.com/office/drawing/2014/main" id="{4807BBA3-B25C-5048-A851-726EEEA8C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36975"/>
            <a:ext cx="28575" cy="34925"/>
          </a:xfrm>
          <a:custGeom>
            <a:avLst/>
            <a:gdLst>
              <a:gd name="T0" fmla="*/ 7112977 w 78"/>
              <a:gd name="T1" fmla="*/ 12704244 h 95"/>
              <a:gd name="T2" fmla="*/ 2147521 w 78"/>
              <a:gd name="T3" fmla="*/ 10136338 h 95"/>
              <a:gd name="T4" fmla="*/ 0 w 78"/>
              <a:gd name="T5" fmla="*/ 2973404 h 95"/>
              <a:gd name="T6" fmla="*/ 3220915 w 78"/>
              <a:gd name="T7" fmla="*/ 0 h 95"/>
              <a:gd name="T8" fmla="*/ 3355364 w 78"/>
              <a:gd name="T9" fmla="*/ 4460106 h 95"/>
              <a:gd name="T10" fmla="*/ 6710363 w 78"/>
              <a:gd name="T11" fmla="*/ 9055133 h 95"/>
              <a:gd name="T12" fmla="*/ 10334259 w 78"/>
              <a:gd name="T13" fmla="*/ 7298222 h 95"/>
              <a:gd name="T14" fmla="*/ 10334259 w 78"/>
              <a:gd name="T15" fmla="*/ 7298222 h 95"/>
              <a:gd name="T16" fmla="*/ 6710363 w 78"/>
              <a:gd name="T17" fmla="*/ 9325710 h 95"/>
              <a:gd name="T18" fmla="*/ 3220915 w 78"/>
              <a:gd name="T19" fmla="*/ 4460106 h 95"/>
              <a:gd name="T20" fmla="*/ 3220915 w 78"/>
              <a:gd name="T21" fmla="*/ 0 h 95"/>
              <a:gd name="T22" fmla="*/ 134083 w 78"/>
              <a:gd name="T23" fmla="*/ 3243613 h 95"/>
              <a:gd name="T24" fmla="*/ 2147521 w 78"/>
              <a:gd name="T25" fmla="*/ 9866129 h 95"/>
              <a:gd name="T26" fmla="*/ 7247426 w 78"/>
              <a:gd name="T27" fmla="*/ 12434035 h 95"/>
              <a:gd name="T28" fmla="*/ 10334259 w 78"/>
              <a:gd name="T29" fmla="*/ 7433511 h 95"/>
              <a:gd name="T30" fmla="*/ 7515591 w 78"/>
              <a:gd name="T31" fmla="*/ 12704244 h 95"/>
              <a:gd name="T32" fmla="*/ 7112977 w 78"/>
              <a:gd name="T33" fmla="*/ 12704244 h 9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8" h="95">
                <a:moveTo>
                  <a:pt x="53" y="94"/>
                </a:moveTo>
                <a:cubicBezTo>
                  <a:pt x="43" y="94"/>
                  <a:pt x="25" y="86"/>
                  <a:pt x="16" y="75"/>
                </a:cubicBezTo>
                <a:cubicBezTo>
                  <a:pt x="3" y="61"/>
                  <a:pt x="0" y="24"/>
                  <a:pt x="0" y="22"/>
                </a:cubicBezTo>
                <a:lnTo>
                  <a:pt x="24" y="0"/>
                </a:lnTo>
                <a:cubicBezTo>
                  <a:pt x="25" y="0"/>
                  <a:pt x="24" y="21"/>
                  <a:pt x="25" y="33"/>
                </a:cubicBezTo>
                <a:cubicBezTo>
                  <a:pt x="28" y="44"/>
                  <a:pt x="36" y="65"/>
                  <a:pt x="50" y="67"/>
                </a:cubicBezTo>
                <a:cubicBezTo>
                  <a:pt x="60" y="70"/>
                  <a:pt x="77" y="54"/>
                  <a:pt x="77" y="54"/>
                </a:cubicBezTo>
                <a:cubicBezTo>
                  <a:pt x="74" y="58"/>
                  <a:pt x="60" y="72"/>
                  <a:pt x="50" y="69"/>
                </a:cubicBezTo>
                <a:cubicBezTo>
                  <a:pt x="34" y="66"/>
                  <a:pt x="27" y="45"/>
                  <a:pt x="24" y="33"/>
                </a:cubicBezTo>
                <a:cubicBezTo>
                  <a:pt x="22" y="21"/>
                  <a:pt x="24" y="1"/>
                  <a:pt x="24" y="0"/>
                </a:cubicBezTo>
                <a:lnTo>
                  <a:pt x="1" y="24"/>
                </a:lnTo>
                <a:cubicBezTo>
                  <a:pt x="1" y="24"/>
                  <a:pt x="4" y="60"/>
                  <a:pt x="16" y="73"/>
                </a:cubicBezTo>
                <a:cubicBezTo>
                  <a:pt x="27" y="86"/>
                  <a:pt x="50" y="94"/>
                  <a:pt x="54" y="92"/>
                </a:cubicBezTo>
                <a:cubicBezTo>
                  <a:pt x="60" y="91"/>
                  <a:pt x="72" y="65"/>
                  <a:pt x="77" y="55"/>
                </a:cubicBezTo>
                <a:cubicBezTo>
                  <a:pt x="76" y="62"/>
                  <a:pt x="63" y="92"/>
                  <a:pt x="56" y="94"/>
                </a:cubicBezTo>
                <a:lnTo>
                  <a:pt x="53" y="9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4" name="Freeform 4200">
            <a:extLst>
              <a:ext uri="{FF2B5EF4-FFF2-40B4-BE49-F238E27FC236}">
                <a16:creationId xmlns:a16="http://schemas.microsoft.com/office/drawing/2014/main" id="{68C379BD-C377-824E-9C86-3A14B4705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9088" y="3743325"/>
            <a:ext cx="9525" cy="17463"/>
          </a:xfrm>
          <a:custGeom>
            <a:avLst/>
            <a:gdLst>
              <a:gd name="T0" fmla="*/ 1476375 w 26"/>
              <a:gd name="T1" fmla="*/ 0 h 49"/>
              <a:gd name="T2" fmla="*/ 2952750 w 26"/>
              <a:gd name="T3" fmla="*/ 2286227 h 49"/>
              <a:gd name="T4" fmla="*/ 2415687 w 26"/>
              <a:gd name="T5" fmla="*/ 4445581 h 49"/>
              <a:gd name="T6" fmla="*/ 0 w 26"/>
              <a:gd name="T7" fmla="*/ 6096725 h 49"/>
              <a:gd name="T8" fmla="*/ 0 w 26"/>
              <a:gd name="T9" fmla="*/ 2032123 h 49"/>
              <a:gd name="T10" fmla="*/ 1476375 w 26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49">
                <a:moveTo>
                  <a:pt x="11" y="0"/>
                </a:moveTo>
                <a:cubicBezTo>
                  <a:pt x="18" y="6"/>
                  <a:pt x="19" y="13"/>
                  <a:pt x="22" y="18"/>
                </a:cubicBezTo>
                <a:cubicBezTo>
                  <a:pt x="25" y="22"/>
                  <a:pt x="24" y="27"/>
                  <a:pt x="18" y="35"/>
                </a:cubicBezTo>
                <a:cubicBezTo>
                  <a:pt x="16" y="37"/>
                  <a:pt x="10" y="42"/>
                  <a:pt x="0" y="48"/>
                </a:cubicBezTo>
                <a:lnTo>
                  <a:pt x="0" y="16"/>
                </a:lnTo>
                <a:cubicBezTo>
                  <a:pt x="8" y="9"/>
                  <a:pt x="11" y="3"/>
                  <a:pt x="11" y="0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5" name="Freeform 4201">
            <a:extLst>
              <a:ext uri="{FF2B5EF4-FFF2-40B4-BE49-F238E27FC236}">
                <a16:creationId xmlns:a16="http://schemas.microsoft.com/office/drawing/2014/main" id="{16D5A6A3-2573-6A46-A34B-61293AF25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743325"/>
            <a:ext cx="22225" cy="23813"/>
          </a:xfrm>
          <a:custGeom>
            <a:avLst/>
            <a:gdLst>
              <a:gd name="T0" fmla="*/ 6106410 w 61"/>
              <a:gd name="T1" fmla="*/ 0 h 65"/>
              <a:gd name="T2" fmla="*/ 7566702 w 61"/>
              <a:gd name="T3" fmla="*/ 2415737 h 65"/>
              <a:gd name="T4" fmla="*/ 7035488 w 61"/>
              <a:gd name="T5" fmla="*/ 4697389 h 65"/>
              <a:gd name="T6" fmla="*/ 0 w 61"/>
              <a:gd name="T7" fmla="*/ 8589899 h 65"/>
              <a:gd name="T8" fmla="*/ 0 w 61"/>
              <a:gd name="T9" fmla="*/ 4965926 h 65"/>
              <a:gd name="T10" fmla="*/ 6106410 w 61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1" h="65">
                <a:moveTo>
                  <a:pt x="46" y="0"/>
                </a:moveTo>
                <a:cubicBezTo>
                  <a:pt x="53" y="6"/>
                  <a:pt x="54" y="13"/>
                  <a:pt x="57" y="18"/>
                </a:cubicBezTo>
                <a:cubicBezTo>
                  <a:pt x="60" y="22"/>
                  <a:pt x="59" y="27"/>
                  <a:pt x="53" y="35"/>
                </a:cubicBezTo>
                <a:cubicBezTo>
                  <a:pt x="49" y="40"/>
                  <a:pt x="29" y="54"/>
                  <a:pt x="0" y="64"/>
                </a:cubicBezTo>
                <a:lnTo>
                  <a:pt x="0" y="37"/>
                </a:lnTo>
                <a:cubicBezTo>
                  <a:pt x="30" y="25"/>
                  <a:pt x="46" y="7"/>
                  <a:pt x="46" y="0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6" name="Freeform 4202">
            <a:extLst>
              <a:ext uri="{FF2B5EF4-FFF2-40B4-BE49-F238E27FC236}">
                <a16:creationId xmlns:a16="http://schemas.microsoft.com/office/drawing/2014/main" id="{B6C40634-72D2-4B4F-9F32-2CA092B5B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743325"/>
            <a:ext cx="30162" cy="26988"/>
          </a:xfrm>
          <a:custGeom>
            <a:avLst/>
            <a:gdLst>
              <a:gd name="T0" fmla="*/ 10696608 w 83"/>
              <a:gd name="T1" fmla="*/ 0 h 74"/>
              <a:gd name="T2" fmla="*/ 10828885 w 83"/>
              <a:gd name="T3" fmla="*/ 133116 h 74"/>
              <a:gd name="T4" fmla="*/ 10828885 w 83"/>
              <a:gd name="T5" fmla="*/ 5320283 h 74"/>
              <a:gd name="T6" fmla="*/ 0 w 83"/>
              <a:gd name="T7" fmla="*/ 9709480 h 74"/>
              <a:gd name="T8" fmla="*/ 0 w 83"/>
              <a:gd name="T9" fmla="*/ 6118253 h 74"/>
              <a:gd name="T10" fmla="*/ 10696608 w 83"/>
              <a:gd name="T11" fmla="*/ 0 h 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" h="74">
                <a:moveTo>
                  <a:pt x="81" y="0"/>
                </a:moveTo>
                <a:cubicBezTo>
                  <a:pt x="82" y="0"/>
                  <a:pt x="82" y="0"/>
                  <a:pt x="82" y="1"/>
                </a:cubicBezTo>
                <a:lnTo>
                  <a:pt x="82" y="40"/>
                </a:lnTo>
                <a:cubicBezTo>
                  <a:pt x="70" y="50"/>
                  <a:pt x="40" y="67"/>
                  <a:pt x="0" y="73"/>
                </a:cubicBezTo>
                <a:lnTo>
                  <a:pt x="0" y="46"/>
                </a:lnTo>
                <a:cubicBezTo>
                  <a:pt x="52" y="38"/>
                  <a:pt x="81" y="10"/>
                  <a:pt x="81" y="0"/>
                </a:cubicBezTo>
              </a:path>
            </a:pathLst>
          </a:custGeom>
          <a:solidFill>
            <a:srgbClr val="A554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7" name="Freeform 4203">
            <a:extLst>
              <a:ext uri="{FF2B5EF4-FFF2-40B4-BE49-F238E27FC236}">
                <a16:creationId xmlns:a16="http://schemas.microsoft.com/office/drawing/2014/main" id="{080CD1D7-4819-2F4B-A1B6-31044443F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0988" y="3754438"/>
            <a:ext cx="30162" cy="15875"/>
          </a:xfrm>
          <a:custGeom>
            <a:avLst/>
            <a:gdLst>
              <a:gd name="T0" fmla="*/ 792207 w 83"/>
              <a:gd name="T1" fmla="*/ 2115608 h 45"/>
              <a:gd name="T2" fmla="*/ 10828885 w 83"/>
              <a:gd name="T3" fmla="*/ 0 h 45"/>
              <a:gd name="T4" fmla="*/ 10828885 w 83"/>
              <a:gd name="T5" fmla="*/ 3609269 h 45"/>
              <a:gd name="T6" fmla="*/ 792207 w 83"/>
              <a:gd name="T7" fmla="*/ 5475817 h 45"/>
              <a:gd name="T8" fmla="*/ 0 w 83"/>
              <a:gd name="T9" fmla="*/ 5475817 h 45"/>
              <a:gd name="T10" fmla="*/ 0 w 83"/>
              <a:gd name="T11" fmla="*/ 2115608 h 45"/>
              <a:gd name="T12" fmla="*/ 792207 w 83"/>
              <a:gd name="T13" fmla="*/ 2115608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3" h="45">
                <a:moveTo>
                  <a:pt x="6" y="17"/>
                </a:moveTo>
                <a:cubicBezTo>
                  <a:pt x="38" y="17"/>
                  <a:pt x="64" y="10"/>
                  <a:pt x="82" y="0"/>
                </a:cubicBezTo>
                <a:lnTo>
                  <a:pt x="82" y="29"/>
                </a:lnTo>
                <a:cubicBezTo>
                  <a:pt x="62" y="37"/>
                  <a:pt x="36" y="44"/>
                  <a:pt x="6" y="44"/>
                </a:cubicBezTo>
                <a:cubicBezTo>
                  <a:pt x="4" y="44"/>
                  <a:pt x="2" y="44"/>
                  <a:pt x="0" y="44"/>
                </a:cubicBezTo>
                <a:lnTo>
                  <a:pt x="0" y="17"/>
                </a:lnTo>
                <a:cubicBezTo>
                  <a:pt x="2" y="17"/>
                  <a:pt x="4" y="17"/>
                  <a:pt x="6" y="17"/>
                </a:cubicBezTo>
              </a:path>
            </a:pathLst>
          </a:custGeom>
          <a:solidFill>
            <a:srgbClr val="B471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8" name="Freeform 4204">
            <a:extLst>
              <a:ext uri="{FF2B5EF4-FFF2-40B4-BE49-F238E27FC236}">
                <a16:creationId xmlns:a16="http://schemas.microsoft.com/office/drawing/2014/main" id="{B9ECF74F-996A-424B-A78D-99AD5D075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757613"/>
            <a:ext cx="30162" cy="11112"/>
          </a:xfrm>
          <a:custGeom>
            <a:avLst/>
            <a:gdLst>
              <a:gd name="T0" fmla="*/ 5547233 w 82"/>
              <a:gd name="T1" fmla="*/ 482330 h 32"/>
              <a:gd name="T2" fmla="*/ 10959105 w 82"/>
              <a:gd name="T3" fmla="*/ 0 h 32"/>
              <a:gd name="T4" fmla="*/ 10959105 w 82"/>
              <a:gd name="T5" fmla="*/ 3255816 h 32"/>
              <a:gd name="T6" fmla="*/ 5547233 w 82"/>
              <a:gd name="T7" fmla="*/ 3738146 h 32"/>
              <a:gd name="T8" fmla="*/ 0 w 82"/>
              <a:gd name="T9" fmla="*/ 3255816 h 32"/>
              <a:gd name="T10" fmla="*/ 0 w 82"/>
              <a:gd name="T11" fmla="*/ 0 h 32"/>
              <a:gd name="T12" fmla="*/ 5547233 w 82"/>
              <a:gd name="T13" fmla="*/ 48233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2" h="32">
                <a:moveTo>
                  <a:pt x="41" y="4"/>
                </a:moveTo>
                <a:cubicBezTo>
                  <a:pt x="56" y="4"/>
                  <a:pt x="69" y="3"/>
                  <a:pt x="81" y="0"/>
                </a:cubicBezTo>
                <a:lnTo>
                  <a:pt x="81" y="27"/>
                </a:lnTo>
                <a:cubicBezTo>
                  <a:pt x="69" y="30"/>
                  <a:pt x="55" y="31"/>
                  <a:pt x="41" y="31"/>
                </a:cubicBezTo>
                <a:cubicBezTo>
                  <a:pt x="26" y="31"/>
                  <a:pt x="13" y="30"/>
                  <a:pt x="0" y="27"/>
                </a:cubicBezTo>
                <a:lnTo>
                  <a:pt x="0" y="0"/>
                </a:lnTo>
                <a:cubicBezTo>
                  <a:pt x="12" y="3"/>
                  <a:pt x="26" y="4"/>
                  <a:pt x="41" y="4"/>
                </a:cubicBezTo>
              </a:path>
            </a:pathLst>
          </a:custGeom>
          <a:solidFill>
            <a:srgbClr val="C38D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" name="Freeform 4205">
            <a:extLst>
              <a:ext uri="{FF2B5EF4-FFF2-40B4-BE49-F238E27FC236}">
                <a16:creationId xmlns:a16="http://schemas.microsoft.com/office/drawing/2014/main" id="{D7289C33-6556-3F47-96A6-81FA884A8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754438"/>
            <a:ext cx="30163" cy="15875"/>
          </a:xfrm>
          <a:custGeom>
            <a:avLst/>
            <a:gdLst>
              <a:gd name="T0" fmla="*/ 10283376 w 82"/>
              <a:gd name="T1" fmla="*/ 2082872 h 44"/>
              <a:gd name="T2" fmla="*/ 10959836 w 82"/>
              <a:gd name="T3" fmla="*/ 2082872 h 44"/>
              <a:gd name="T4" fmla="*/ 10959836 w 82"/>
              <a:gd name="T5" fmla="*/ 5597381 h 44"/>
              <a:gd name="T6" fmla="*/ 10283376 w 82"/>
              <a:gd name="T7" fmla="*/ 5597381 h 44"/>
              <a:gd name="T8" fmla="*/ 0 w 82"/>
              <a:gd name="T9" fmla="*/ 3644756 h 44"/>
              <a:gd name="T10" fmla="*/ 0 w 82"/>
              <a:gd name="T11" fmla="*/ 0 h 44"/>
              <a:gd name="T12" fmla="*/ 10283376 w 82"/>
              <a:gd name="T13" fmla="*/ 2082872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2" h="44">
                <a:moveTo>
                  <a:pt x="76" y="16"/>
                </a:moveTo>
                <a:cubicBezTo>
                  <a:pt x="78" y="16"/>
                  <a:pt x="79" y="16"/>
                  <a:pt x="81" y="16"/>
                </a:cubicBezTo>
                <a:lnTo>
                  <a:pt x="81" y="43"/>
                </a:lnTo>
                <a:cubicBezTo>
                  <a:pt x="79" y="43"/>
                  <a:pt x="78" y="43"/>
                  <a:pt x="76" y="43"/>
                </a:cubicBezTo>
                <a:cubicBezTo>
                  <a:pt x="47" y="43"/>
                  <a:pt x="20" y="37"/>
                  <a:pt x="0" y="28"/>
                </a:cubicBezTo>
                <a:lnTo>
                  <a:pt x="0" y="0"/>
                </a:lnTo>
                <a:cubicBezTo>
                  <a:pt x="19" y="9"/>
                  <a:pt x="44" y="16"/>
                  <a:pt x="76" y="16"/>
                </a:cubicBezTo>
              </a:path>
            </a:pathLst>
          </a:custGeom>
          <a:solidFill>
            <a:srgbClr val="D2AA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0" name="Freeform 4206">
            <a:extLst>
              <a:ext uri="{FF2B5EF4-FFF2-40B4-BE49-F238E27FC236}">
                <a16:creationId xmlns:a16="http://schemas.microsoft.com/office/drawing/2014/main" id="{E19EB714-C773-CB4F-B792-AAA06DDFB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3744913"/>
            <a:ext cx="30163" cy="25400"/>
          </a:xfrm>
          <a:custGeom>
            <a:avLst/>
            <a:gdLst>
              <a:gd name="T0" fmla="*/ 0 w 82"/>
              <a:gd name="T1" fmla="*/ 5013739 h 69"/>
              <a:gd name="T2" fmla="*/ 0 w 82"/>
              <a:gd name="T3" fmla="*/ 0 h 69"/>
              <a:gd name="T4" fmla="*/ 10959836 w 82"/>
              <a:gd name="T5" fmla="*/ 5555974 h 69"/>
              <a:gd name="T6" fmla="*/ 10959836 w 82"/>
              <a:gd name="T7" fmla="*/ 9214678 h 69"/>
              <a:gd name="T8" fmla="*/ 0 w 82"/>
              <a:gd name="T9" fmla="*/ 5013739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69">
                <a:moveTo>
                  <a:pt x="0" y="37"/>
                </a:moveTo>
                <a:lnTo>
                  <a:pt x="0" y="0"/>
                </a:lnTo>
                <a:cubicBezTo>
                  <a:pt x="7" y="13"/>
                  <a:pt x="36" y="34"/>
                  <a:pt x="81" y="41"/>
                </a:cubicBezTo>
                <a:lnTo>
                  <a:pt x="81" y="68"/>
                </a:lnTo>
                <a:cubicBezTo>
                  <a:pt x="44" y="62"/>
                  <a:pt x="14" y="47"/>
                  <a:pt x="0" y="37"/>
                </a:cubicBezTo>
              </a:path>
            </a:pathLst>
          </a:custGeom>
          <a:solidFill>
            <a:srgbClr val="E1C6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1" name="Freeform 4207">
            <a:extLst>
              <a:ext uri="{FF2B5EF4-FFF2-40B4-BE49-F238E27FC236}">
                <a16:creationId xmlns:a16="http://schemas.microsoft.com/office/drawing/2014/main" id="{83858B82-9670-1645-9F28-D0E66702F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3743325"/>
            <a:ext cx="22225" cy="23813"/>
          </a:xfrm>
          <a:custGeom>
            <a:avLst/>
            <a:gdLst>
              <a:gd name="T0" fmla="*/ 796457 w 61"/>
              <a:gd name="T1" fmla="*/ 4556221 h 66"/>
              <a:gd name="T2" fmla="*/ 265607 w 61"/>
              <a:gd name="T3" fmla="*/ 2343055 h 66"/>
              <a:gd name="T4" fmla="*/ 1592913 w 61"/>
              <a:gd name="T5" fmla="*/ 0 h 66"/>
              <a:gd name="T6" fmla="*/ 7964930 w 61"/>
              <a:gd name="T7" fmla="*/ 4816720 h 66"/>
              <a:gd name="T8" fmla="*/ 7964930 w 61"/>
              <a:gd name="T9" fmla="*/ 8461553 h 66"/>
              <a:gd name="T10" fmla="*/ 796457 w 61"/>
              <a:gd name="T11" fmla="*/ 4556221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1" h="66">
                <a:moveTo>
                  <a:pt x="6" y="35"/>
                </a:moveTo>
                <a:cubicBezTo>
                  <a:pt x="0" y="27"/>
                  <a:pt x="0" y="22"/>
                  <a:pt x="2" y="18"/>
                </a:cubicBezTo>
                <a:cubicBezTo>
                  <a:pt x="5" y="13"/>
                  <a:pt x="8" y="6"/>
                  <a:pt x="12" y="0"/>
                </a:cubicBezTo>
                <a:cubicBezTo>
                  <a:pt x="12" y="7"/>
                  <a:pt x="29" y="25"/>
                  <a:pt x="60" y="37"/>
                </a:cubicBezTo>
                <a:lnTo>
                  <a:pt x="60" y="65"/>
                </a:lnTo>
                <a:cubicBezTo>
                  <a:pt x="30" y="54"/>
                  <a:pt x="10" y="40"/>
                  <a:pt x="6" y="35"/>
                </a:cubicBezTo>
              </a:path>
            </a:pathLst>
          </a:custGeom>
          <a:solidFill>
            <a:srgbClr val="F0E3D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2" name="Freeform 4208">
            <a:extLst>
              <a:ext uri="{FF2B5EF4-FFF2-40B4-BE49-F238E27FC236}">
                <a16:creationId xmlns:a16="http://schemas.microsoft.com/office/drawing/2014/main" id="{F5E0AE6F-C154-7F43-A607-101C9050D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3743325"/>
            <a:ext cx="9525" cy="17463"/>
          </a:xfrm>
          <a:custGeom>
            <a:avLst/>
            <a:gdLst>
              <a:gd name="T0" fmla="*/ 805229 w 26"/>
              <a:gd name="T1" fmla="*/ 4269354 h 50"/>
              <a:gd name="T2" fmla="*/ 268532 w 26"/>
              <a:gd name="T3" fmla="*/ 2195798 h 50"/>
              <a:gd name="T4" fmla="*/ 1610458 w 26"/>
              <a:gd name="T5" fmla="*/ 0 h 50"/>
              <a:gd name="T6" fmla="*/ 3355364 w 26"/>
              <a:gd name="T7" fmla="*/ 2073557 h 50"/>
              <a:gd name="T8" fmla="*/ 3355364 w 26"/>
              <a:gd name="T9" fmla="*/ 5977236 h 50"/>
              <a:gd name="T10" fmla="*/ 805229 w 26"/>
              <a:gd name="T11" fmla="*/ 4269354 h 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50">
                <a:moveTo>
                  <a:pt x="6" y="35"/>
                </a:moveTo>
                <a:cubicBezTo>
                  <a:pt x="0" y="27"/>
                  <a:pt x="0" y="22"/>
                  <a:pt x="2" y="18"/>
                </a:cubicBezTo>
                <a:cubicBezTo>
                  <a:pt x="5" y="13"/>
                  <a:pt x="8" y="6"/>
                  <a:pt x="12" y="0"/>
                </a:cubicBezTo>
                <a:cubicBezTo>
                  <a:pt x="12" y="4"/>
                  <a:pt x="17" y="10"/>
                  <a:pt x="25" y="17"/>
                </a:cubicBezTo>
                <a:lnTo>
                  <a:pt x="25" y="49"/>
                </a:lnTo>
                <a:cubicBezTo>
                  <a:pt x="15" y="43"/>
                  <a:pt x="8" y="37"/>
                  <a:pt x="6" y="3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3" name="Freeform 4209">
            <a:extLst>
              <a:ext uri="{FF2B5EF4-FFF2-40B4-BE49-F238E27FC236}">
                <a16:creationId xmlns:a16="http://schemas.microsoft.com/office/drawing/2014/main" id="{B3BFD79E-BC15-EA4B-95F4-347774D7E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5" y="3741738"/>
            <a:ext cx="90488" cy="28575"/>
          </a:xfrm>
          <a:custGeom>
            <a:avLst/>
            <a:gdLst>
              <a:gd name="T0" fmla="*/ 16117277 w 252"/>
              <a:gd name="T1" fmla="*/ 10204892 h 79"/>
              <a:gd name="T2" fmla="*/ 773457 w 252"/>
              <a:gd name="T3" fmla="*/ 4840750 h 79"/>
              <a:gd name="T4" fmla="*/ 0 w 252"/>
              <a:gd name="T5" fmla="*/ 2485663 h 79"/>
              <a:gd name="T6" fmla="*/ 1547273 w 252"/>
              <a:gd name="T7" fmla="*/ 130939 h 79"/>
              <a:gd name="T8" fmla="*/ 1805092 w 252"/>
              <a:gd name="T9" fmla="*/ 0 h 79"/>
              <a:gd name="T10" fmla="*/ 1805092 w 252"/>
              <a:gd name="T11" fmla="*/ 130939 h 79"/>
              <a:gd name="T12" fmla="*/ 16117277 w 252"/>
              <a:gd name="T13" fmla="*/ 6410928 h 79"/>
              <a:gd name="T14" fmla="*/ 30300553 w 252"/>
              <a:gd name="T15" fmla="*/ 130939 h 79"/>
              <a:gd name="T16" fmla="*/ 31718917 w 252"/>
              <a:gd name="T17" fmla="*/ 2224148 h 79"/>
              <a:gd name="T18" fmla="*/ 31976736 w 252"/>
              <a:gd name="T19" fmla="*/ 2485663 h 79"/>
              <a:gd name="T20" fmla="*/ 31074010 w 252"/>
              <a:gd name="T21" fmla="*/ 4840750 h 79"/>
              <a:gd name="T22" fmla="*/ 16117277 w 252"/>
              <a:gd name="T23" fmla="*/ 10204892 h 79"/>
              <a:gd name="T24" fmla="*/ 1547273 w 252"/>
              <a:gd name="T25" fmla="*/ 523393 h 79"/>
              <a:gd name="T26" fmla="*/ 386728 w 252"/>
              <a:gd name="T27" fmla="*/ 2485663 h 79"/>
              <a:gd name="T28" fmla="*/ 1031635 w 252"/>
              <a:gd name="T29" fmla="*/ 4579234 h 79"/>
              <a:gd name="T30" fmla="*/ 16117277 w 252"/>
              <a:gd name="T31" fmla="*/ 9943377 h 79"/>
              <a:gd name="T32" fmla="*/ 31074010 w 252"/>
              <a:gd name="T33" fmla="*/ 4579234 h 79"/>
              <a:gd name="T34" fmla="*/ 31718917 w 252"/>
              <a:gd name="T35" fmla="*/ 2485663 h 79"/>
              <a:gd name="T36" fmla="*/ 31460739 w 252"/>
              <a:gd name="T37" fmla="*/ 2355086 h 79"/>
              <a:gd name="T38" fmla="*/ 30300553 w 252"/>
              <a:gd name="T39" fmla="*/ 523393 h 79"/>
              <a:gd name="T40" fmla="*/ 16117277 w 252"/>
              <a:gd name="T41" fmla="*/ 6541505 h 79"/>
              <a:gd name="T42" fmla="*/ 1547273 w 252"/>
              <a:gd name="T43" fmla="*/ 523393 h 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2" h="79">
                <a:moveTo>
                  <a:pt x="125" y="78"/>
                </a:moveTo>
                <a:cubicBezTo>
                  <a:pt x="58" y="78"/>
                  <a:pt x="11" y="44"/>
                  <a:pt x="6" y="37"/>
                </a:cubicBezTo>
                <a:cubicBezTo>
                  <a:pt x="0" y="28"/>
                  <a:pt x="0" y="23"/>
                  <a:pt x="0" y="19"/>
                </a:cubicBezTo>
                <a:cubicBezTo>
                  <a:pt x="3" y="13"/>
                  <a:pt x="8" y="8"/>
                  <a:pt x="12" y="1"/>
                </a:cubicBezTo>
                <a:lnTo>
                  <a:pt x="14" y="0"/>
                </a:lnTo>
                <a:lnTo>
                  <a:pt x="14" y="1"/>
                </a:lnTo>
                <a:cubicBezTo>
                  <a:pt x="14" y="13"/>
                  <a:pt x="55" y="49"/>
                  <a:pt x="125" y="49"/>
                </a:cubicBezTo>
                <a:cubicBezTo>
                  <a:pt x="194" y="49"/>
                  <a:pt x="235" y="13"/>
                  <a:pt x="235" y="1"/>
                </a:cubicBezTo>
                <a:cubicBezTo>
                  <a:pt x="241" y="6"/>
                  <a:pt x="243" y="13"/>
                  <a:pt x="246" y="17"/>
                </a:cubicBezTo>
                <a:lnTo>
                  <a:pt x="248" y="19"/>
                </a:lnTo>
                <a:cubicBezTo>
                  <a:pt x="251" y="23"/>
                  <a:pt x="249" y="29"/>
                  <a:pt x="241" y="37"/>
                </a:cubicBezTo>
                <a:cubicBezTo>
                  <a:pt x="235" y="46"/>
                  <a:pt x="185" y="78"/>
                  <a:pt x="125" y="78"/>
                </a:cubicBezTo>
                <a:close/>
                <a:moveTo>
                  <a:pt x="12" y="4"/>
                </a:moveTo>
                <a:cubicBezTo>
                  <a:pt x="9" y="10"/>
                  <a:pt x="6" y="15"/>
                  <a:pt x="3" y="19"/>
                </a:cubicBezTo>
                <a:cubicBezTo>
                  <a:pt x="0" y="23"/>
                  <a:pt x="2" y="28"/>
                  <a:pt x="8" y="35"/>
                </a:cubicBezTo>
                <a:cubicBezTo>
                  <a:pt x="11" y="42"/>
                  <a:pt x="61" y="76"/>
                  <a:pt x="125" y="76"/>
                </a:cubicBezTo>
                <a:cubicBezTo>
                  <a:pt x="188" y="76"/>
                  <a:pt x="237" y="42"/>
                  <a:pt x="241" y="35"/>
                </a:cubicBezTo>
                <a:cubicBezTo>
                  <a:pt x="246" y="28"/>
                  <a:pt x="248" y="23"/>
                  <a:pt x="246" y="19"/>
                </a:cubicBezTo>
                <a:lnTo>
                  <a:pt x="244" y="18"/>
                </a:lnTo>
                <a:cubicBezTo>
                  <a:pt x="241" y="15"/>
                  <a:pt x="241" y="10"/>
                  <a:pt x="235" y="4"/>
                </a:cubicBezTo>
                <a:cubicBezTo>
                  <a:pt x="232" y="19"/>
                  <a:pt x="191" y="50"/>
                  <a:pt x="125" y="50"/>
                </a:cubicBezTo>
                <a:cubicBezTo>
                  <a:pt x="56" y="50"/>
                  <a:pt x="17" y="19"/>
                  <a:pt x="1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4" name="Freeform 4210">
            <a:extLst>
              <a:ext uri="{FF2B5EF4-FFF2-40B4-BE49-F238E27FC236}">
                <a16:creationId xmlns:a16="http://schemas.microsoft.com/office/drawing/2014/main" id="{B5CA1410-1A1B-C14D-8B32-08C63206E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3767138"/>
            <a:ext cx="1587" cy="1587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CB9C8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5" name="Freeform 4211">
            <a:extLst>
              <a:ext uri="{FF2B5EF4-FFF2-40B4-BE49-F238E27FC236}">
                <a16:creationId xmlns:a16="http://schemas.microsoft.com/office/drawing/2014/main" id="{07FFD9DA-7D56-C84C-912F-4D2C040C7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3767138"/>
            <a:ext cx="1587" cy="1587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D5AF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6" name="Freeform 4212">
            <a:extLst>
              <a:ext uri="{FF2B5EF4-FFF2-40B4-BE49-F238E27FC236}">
                <a16:creationId xmlns:a16="http://schemas.microsoft.com/office/drawing/2014/main" id="{31B26DF1-5C6C-D142-B47B-9634C088A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0675" y="3759200"/>
            <a:ext cx="6350" cy="9525"/>
          </a:xfrm>
          <a:custGeom>
            <a:avLst/>
            <a:gdLst>
              <a:gd name="T0" fmla="*/ 157559 w 16"/>
              <a:gd name="T1" fmla="*/ 1878989 h 26"/>
              <a:gd name="T2" fmla="*/ 630238 w 16"/>
              <a:gd name="T3" fmla="*/ 805229 h 26"/>
              <a:gd name="T4" fmla="*/ 1575197 w 16"/>
              <a:gd name="T5" fmla="*/ 0 h 26"/>
              <a:gd name="T6" fmla="*/ 2362597 w 16"/>
              <a:gd name="T7" fmla="*/ 536697 h 26"/>
              <a:gd name="T8" fmla="*/ 630238 w 16"/>
              <a:gd name="T9" fmla="*/ 3220915 h 26"/>
              <a:gd name="T10" fmla="*/ 630238 w 16"/>
              <a:gd name="T11" fmla="*/ 3355364 h 26"/>
              <a:gd name="T12" fmla="*/ 157559 w 16"/>
              <a:gd name="T13" fmla="*/ 1878989 h 26"/>
              <a:gd name="T14" fmla="*/ 1575197 w 16"/>
              <a:gd name="T15" fmla="*/ 134083 h 26"/>
              <a:gd name="T16" fmla="*/ 944959 w 16"/>
              <a:gd name="T17" fmla="*/ 939312 h 26"/>
              <a:gd name="T18" fmla="*/ 472678 w 16"/>
              <a:gd name="T19" fmla="*/ 1878989 h 26"/>
              <a:gd name="T20" fmla="*/ 630238 w 16"/>
              <a:gd name="T21" fmla="*/ 3086833 h 26"/>
              <a:gd name="T22" fmla="*/ 2047478 w 16"/>
              <a:gd name="T23" fmla="*/ 536697 h 26"/>
              <a:gd name="T24" fmla="*/ 1575197 w 16"/>
              <a:gd name="T25" fmla="*/ 134083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6">
                <a:moveTo>
                  <a:pt x="1" y="14"/>
                </a:moveTo>
                <a:cubicBezTo>
                  <a:pt x="1" y="10"/>
                  <a:pt x="4" y="9"/>
                  <a:pt x="4" y="6"/>
                </a:cubicBezTo>
                <a:cubicBezTo>
                  <a:pt x="7" y="4"/>
                  <a:pt x="9" y="3"/>
                  <a:pt x="10" y="0"/>
                </a:cubicBezTo>
                <a:lnTo>
                  <a:pt x="15" y="4"/>
                </a:lnTo>
                <a:cubicBezTo>
                  <a:pt x="15" y="4"/>
                  <a:pt x="6" y="23"/>
                  <a:pt x="4" y="24"/>
                </a:cubicBezTo>
                <a:lnTo>
                  <a:pt x="4" y="25"/>
                </a:lnTo>
                <a:cubicBezTo>
                  <a:pt x="3" y="23"/>
                  <a:pt x="0" y="19"/>
                  <a:pt x="1" y="14"/>
                </a:cubicBezTo>
                <a:close/>
                <a:moveTo>
                  <a:pt x="10" y="1"/>
                </a:moveTo>
                <a:cubicBezTo>
                  <a:pt x="10" y="3"/>
                  <a:pt x="7" y="5"/>
                  <a:pt x="6" y="7"/>
                </a:cubicBezTo>
                <a:cubicBezTo>
                  <a:pt x="4" y="9"/>
                  <a:pt x="3" y="11"/>
                  <a:pt x="3" y="14"/>
                </a:cubicBezTo>
                <a:cubicBezTo>
                  <a:pt x="1" y="19"/>
                  <a:pt x="4" y="22"/>
                  <a:pt x="4" y="23"/>
                </a:cubicBezTo>
                <a:cubicBezTo>
                  <a:pt x="7" y="19"/>
                  <a:pt x="13" y="4"/>
                  <a:pt x="13" y="4"/>
                </a:cubicBez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7" name="Freeform 4213">
            <a:extLst>
              <a:ext uri="{FF2B5EF4-FFF2-40B4-BE49-F238E27FC236}">
                <a16:creationId xmlns:a16="http://schemas.microsoft.com/office/drawing/2014/main" id="{8A18A82A-C090-7E40-A286-EBAAF252A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438" y="3751263"/>
            <a:ext cx="6350" cy="15875"/>
          </a:xfrm>
          <a:custGeom>
            <a:avLst/>
            <a:gdLst>
              <a:gd name="T0" fmla="*/ 622300 w 18"/>
              <a:gd name="T1" fmla="*/ 0 h 43"/>
              <a:gd name="T2" fmla="*/ 746831 w 18"/>
              <a:gd name="T3" fmla="*/ 0 h 43"/>
              <a:gd name="T4" fmla="*/ 2115608 w 18"/>
              <a:gd name="T5" fmla="*/ 1771724 h 43"/>
              <a:gd name="T6" fmla="*/ 1866900 w 18"/>
              <a:gd name="T7" fmla="*/ 2180782 h 43"/>
              <a:gd name="T8" fmla="*/ 249061 w 18"/>
              <a:gd name="T9" fmla="*/ 5724599 h 43"/>
              <a:gd name="T10" fmla="*/ 124531 w 18"/>
              <a:gd name="T11" fmla="*/ 4770622 h 43"/>
              <a:gd name="T12" fmla="*/ 0 w 18"/>
              <a:gd name="T13" fmla="*/ 272459 h 43"/>
              <a:gd name="T14" fmla="*/ 622300 w 18"/>
              <a:gd name="T15" fmla="*/ 0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3">
                <a:moveTo>
                  <a:pt x="5" y="0"/>
                </a:moveTo>
                <a:lnTo>
                  <a:pt x="6" y="0"/>
                </a:lnTo>
                <a:cubicBezTo>
                  <a:pt x="17" y="2"/>
                  <a:pt x="17" y="10"/>
                  <a:pt x="17" y="13"/>
                </a:cubicBezTo>
                <a:cubicBezTo>
                  <a:pt x="17" y="15"/>
                  <a:pt x="15" y="16"/>
                  <a:pt x="15" y="16"/>
                </a:cubicBezTo>
                <a:lnTo>
                  <a:pt x="2" y="42"/>
                </a:lnTo>
                <a:cubicBezTo>
                  <a:pt x="2" y="42"/>
                  <a:pt x="2" y="38"/>
                  <a:pt x="1" y="35"/>
                </a:cubicBezTo>
                <a:lnTo>
                  <a:pt x="0" y="2"/>
                </a:lnTo>
                <a:cubicBezTo>
                  <a:pt x="1" y="1"/>
                  <a:pt x="3" y="0"/>
                  <a:pt x="5" y="0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8" name="Freeform 4214">
            <a:extLst>
              <a:ext uri="{FF2B5EF4-FFF2-40B4-BE49-F238E27FC236}">
                <a16:creationId xmlns:a16="http://schemas.microsoft.com/office/drawing/2014/main" id="{240121D8-9DB5-E44D-B45A-377EDB2B2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3751263"/>
            <a:ext cx="9525" cy="15875"/>
          </a:xfrm>
          <a:custGeom>
            <a:avLst/>
            <a:gdLst>
              <a:gd name="T0" fmla="*/ 462983 w 28"/>
              <a:gd name="T1" fmla="*/ 1363035 h 43"/>
              <a:gd name="T2" fmla="*/ 1735931 w 28"/>
              <a:gd name="T3" fmla="*/ 0 h 43"/>
              <a:gd name="T4" fmla="*/ 1851592 w 28"/>
              <a:gd name="T5" fmla="*/ 0 h 43"/>
              <a:gd name="T6" fmla="*/ 3124540 w 28"/>
              <a:gd name="T7" fmla="*/ 1771724 h 43"/>
              <a:gd name="T8" fmla="*/ 2892879 w 28"/>
              <a:gd name="T9" fmla="*/ 2180782 h 43"/>
              <a:gd name="T10" fmla="*/ 1388609 w 28"/>
              <a:gd name="T11" fmla="*/ 5724599 h 43"/>
              <a:gd name="T12" fmla="*/ 1041627 w 28"/>
              <a:gd name="T13" fmla="*/ 4361564 h 43"/>
              <a:gd name="T14" fmla="*/ 347322 w 28"/>
              <a:gd name="T15" fmla="*/ 4770622 h 43"/>
              <a:gd name="T16" fmla="*/ 115661 w 28"/>
              <a:gd name="T17" fmla="*/ 4906852 h 43"/>
              <a:gd name="T18" fmla="*/ 578644 w 28"/>
              <a:gd name="T19" fmla="*/ 2998529 h 43"/>
              <a:gd name="T20" fmla="*/ 462983 w 28"/>
              <a:gd name="T21" fmla="*/ 1363035 h 43"/>
              <a:gd name="T22" fmla="*/ 115661 w 28"/>
              <a:gd name="T23" fmla="*/ 4906852 h 43"/>
              <a:gd name="T24" fmla="*/ 115661 w 28"/>
              <a:gd name="T25" fmla="*/ 4906852 h 43"/>
              <a:gd name="T26" fmla="*/ 115661 w 28"/>
              <a:gd name="T27" fmla="*/ 4906852 h 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43">
                <a:moveTo>
                  <a:pt x="4" y="10"/>
                </a:moveTo>
                <a:cubicBezTo>
                  <a:pt x="4" y="10"/>
                  <a:pt x="7" y="0"/>
                  <a:pt x="15" y="0"/>
                </a:cubicBezTo>
                <a:lnTo>
                  <a:pt x="16" y="0"/>
                </a:lnTo>
                <a:cubicBezTo>
                  <a:pt x="27" y="2"/>
                  <a:pt x="27" y="10"/>
                  <a:pt x="27" y="13"/>
                </a:cubicBezTo>
                <a:cubicBezTo>
                  <a:pt x="27" y="15"/>
                  <a:pt x="25" y="16"/>
                  <a:pt x="25" y="16"/>
                </a:cubicBezTo>
                <a:lnTo>
                  <a:pt x="12" y="42"/>
                </a:lnTo>
                <a:cubicBezTo>
                  <a:pt x="12" y="42"/>
                  <a:pt x="13" y="34"/>
                  <a:pt x="9" y="32"/>
                </a:cubicBezTo>
                <a:cubicBezTo>
                  <a:pt x="5" y="32"/>
                  <a:pt x="3" y="35"/>
                  <a:pt x="3" y="35"/>
                </a:cubicBezTo>
                <a:cubicBezTo>
                  <a:pt x="2" y="35"/>
                  <a:pt x="1" y="36"/>
                  <a:pt x="1" y="36"/>
                </a:cubicBezTo>
                <a:cubicBezTo>
                  <a:pt x="1" y="32"/>
                  <a:pt x="4" y="31"/>
                  <a:pt x="5" y="22"/>
                </a:cubicBezTo>
                <a:cubicBezTo>
                  <a:pt x="5" y="14"/>
                  <a:pt x="4" y="10"/>
                  <a:pt x="4" y="10"/>
                </a:cubicBezTo>
                <a:close/>
                <a:moveTo>
                  <a:pt x="1" y="36"/>
                </a:moveTo>
                <a:cubicBezTo>
                  <a:pt x="0" y="37"/>
                  <a:pt x="0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lose/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9" name="Freeform 4215">
            <a:extLst>
              <a:ext uri="{FF2B5EF4-FFF2-40B4-BE49-F238E27FC236}">
                <a16:creationId xmlns:a16="http://schemas.microsoft.com/office/drawing/2014/main" id="{05F8F291-AFC9-6741-A875-09DB30A35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0675" y="3749675"/>
            <a:ext cx="11113" cy="15875"/>
          </a:xfrm>
          <a:custGeom>
            <a:avLst/>
            <a:gdLst>
              <a:gd name="T0" fmla="*/ 1921067 w 30"/>
              <a:gd name="T1" fmla="*/ 5475817 h 45"/>
              <a:gd name="T2" fmla="*/ 1646576 w 30"/>
              <a:gd name="T3" fmla="*/ 5475817 h 45"/>
              <a:gd name="T4" fmla="*/ 1646576 w 30"/>
              <a:gd name="T5" fmla="*/ 4729339 h 45"/>
              <a:gd name="T6" fmla="*/ 1235025 w 30"/>
              <a:gd name="T7" fmla="*/ 4355747 h 45"/>
              <a:gd name="T8" fmla="*/ 274491 w 30"/>
              <a:gd name="T9" fmla="*/ 4729339 h 45"/>
              <a:gd name="T10" fmla="*/ 0 w 30"/>
              <a:gd name="T11" fmla="*/ 4729339 h 45"/>
              <a:gd name="T12" fmla="*/ 274491 w 30"/>
              <a:gd name="T13" fmla="*/ 4231217 h 45"/>
              <a:gd name="T14" fmla="*/ 686043 w 30"/>
              <a:gd name="T15" fmla="*/ 2986969 h 45"/>
              <a:gd name="T16" fmla="*/ 686043 w 30"/>
              <a:gd name="T17" fmla="*/ 1369131 h 45"/>
              <a:gd name="T18" fmla="*/ 2332619 w 30"/>
              <a:gd name="T19" fmla="*/ 124531 h 45"/>
              <a:gd name="T20" fmla="*/ 3979565 w 30"/>
              <a:gd name="T21" fmla="*/ 1742369 h 45"/>
              <a:gd name="T22" fmla="*/ 3842135 w 30"/>
              <a:gd name="T23" fmla="*/ 2364669 h 45"/>
              <a:gd name="T24" fmla="*/ 1921067 w 30"/>
              <a:gd name="T25" fmla="*/ 5475817 h 45"/>
              <a:gd name="T26" fmla="*/ 1097594 w 30"/>
              <a:gd name="T27" fmla="*/ 4231217 h 45"/>
              <a:gd name="T28" fmla="*/ 1235025 w 30"/>
              <a:gd name="T29" fmla="*/ 4231217 h 45"/>
              <a:gd name="T30" fmla="*/ 1646576 w 30"/>
              <a:gd name="T31" fmla="*/ 4604808 h 45"/>
              <a:gd name="T32" fmla="*/ 1921067 w 30"/>
              <a:gd name="T33" fmla="*/ 5102578 h 45"/>
              <a:gd name="T34" fmla="*/ 3567643 w 30"/>
              <a:gd name="T35" fmla="*/ 2240139 h 45"/>
              <a:gd name="T36" fmla="*/ 3567643 w 30"/>
              <a:gd name="T37" fmla="*/ 1742369 h 45"/>
              <a:gd name="T38" fmla="*/ 2332619 w 30"/>
              <a:gd name="T39" fmla="*/ 249061 h 45"/>
              <a:gd name="T40" fmla="*/ 823473 w 30"/>
              <a:gd name="T41" fmla="*/ 1369131 h 45"/>
              <a:gd name="T42" fmla="*/ 823473 w 30"/>
              <a:gd name="T43" fmla="*/ 1369131 h 45"/>
              <a:gd name="T44" fmla="*/ 823473 w 30"/>
              <a:gd name="T45" fmla="*/ 2986969 h 45"/>
              <a:gd name="T46" fmla="*/ 411551 w 30"/>
              <a:gd name="T47" fmla="*/ 4355747 h 45"/>
              <a:gd name="T48" fmla="*/ 411551 w 30"/>
              <a:gd name="T49" fmla="*/ 4480278 h 45"/>
              <a:gd name="T50" fmla="*/ 1097594 w 30"/>
              <a:gd name="T51" fmla="*/ 4231217 h 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0" h="45">
                <a:moveTo>
                  <a:pt x="14" y="44"/>
                </a:moveTo>
                <a:lnTo>
                  <a:pt x="12" y="44"/>
                </a:lnTo>
                <a:cubicBezTo>
                  <a:pt x="12" y="44"/>
                  <a:pt x="12" y="39"/>
                  <a:pt x="12" y="38"/>
                </a:cubicBezTo>
                <a:cubicBezTo>
                  <a:pt x="12" y="36"/>
                  <a:pt x="11" y="35"/>
                  <a:pt x="9" y="35"/>
                </a:cubicBezTo>
                <a:cubicBezTo>
                  <a:pt x="5" y="35"/>
                  <a:pt x="3" y="37"/>
                  <a:pt x="2" y="38"/>
                </a:cubicBezTo>
                <a:lnTo>
                  <a:pt x="0" y="38"/>
                </a:lnTo>
                <a:cubicBezTo>
                  <a:pt x="0" y="36"/>
                  <a:pt x="2" y="35"/>
                  <a:pt x="2" y="34"/>
                </a:cubicBezTo>
                <a:cubicBezTo>
                  <a:pt x="3" y="32"/>
                  <a:pt x="5" y="29"/>
                  <a:pt x="5" y="24"/>
                </a:cubicBezTo>
                <a:cubicBezTo>
                  <a:pt x="6" y="16"/>
                  <a:pt x="5" y="11"/>
                  <a:pt x="5" y="11"/>
                </a:cubicBezTo>
                <a:cubicBezTo>
                  <a:pt x="5" y="11"/>
                  <a:pt x="8" y="0"/>
                  <a:pt x="17" y="1"/>
                </a:cubicBezTo>
                <a:cubicBezTo>
                  <a:pt x="25" y="2"/>
                  <a:pt x="29" y="6"/>
                  <a:pt x="29" y="14"/>
                </a:cubicBezTo>
                <a:cubicBezTo>
                  <a:pt x="29" y="17"/>
                  <a:pt x="28" y="19"/>
                  <a:pt x="28" y="19"/>
                </a:cubicBezTo>
                <a:lnTo>
                  <a:pt x="14" y="44"/>
                </a:lnTo>
                <a:close/>
                <a:moveTo>
                  <a:pt x="8" y="34"/>
                </a:moveTo>
                <a:cubicBezTo>
                  <a:pt x="9" y="34"/>
                  <a:pt x="9" y="34"/>
                  <a:pt x="9" y="34"/>
                </a:cubicBezTo>
                <a:cubicBezTo>
                  <a:pt x="12" y="34"/>
                  <a:pt x="12" y="35"/>
                  <a:pt x="12" y="37"/>
                </a:cubicBezTo>
                <a:cubicBezTo>
                  <a:pt x="14" y="38"/>
                  <a:pt x="14" y="39"/>
                  <a:pt x="14" y="41"/>
                </a:cubicBezTo>
                <a:lnTo>
                  <a:pt x="26" y="18"/>
                </a:lnTo>
                <a:cubicBezTo>
                  <a:pt x="26" y="18"/>
                  <a:pt x="26" y="16"/>
                  <a:pt x="26" y="14"/>
                </a:cubicBezTo>
                <a:cubicBezTo>
                  <a:pt x="26" y="7"/>
                  <a:pt x="23" y="3"/>
                  <a:pt x="17" y="2"/>
                </a:cubicBezTo>
                <a:cubicBezTo>
                  <a:pt x="9" y="1"/>
                  <a:pt x="6" y="11"/>
                  <a:pt x="6" y="11"/>
                </a:cubicBezTo>
                <a:cubicBezTo>
                  <a:pt x="6" y="11"/>
                  <a:pt x="6" y="16"/>
                  <a:pt x="6" y="24"/>
                </a:cubicBezTo>
                <a:cubicBezTo>
                  <a:pt x="6" y="29"/>
                  <a:pt x="3" y="34"/>
                  <a:pt x="3" y="35"/>
                </a:cubicBezTo>
                <a:lnTo>
                  <a:pt x="3" y="36"/>
                </a:lnTo>
                <a:cubicBezTo>
                  <a:pt x="3" y="36"/>
                  <a:pt x="5" y="34"/>
                  <a:pt x="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0" name="Freeform 4216">
            <a:extLst>
              <a:ext uri="{FF2B5EF4-FFF2-40B4-BE49-F238E27FC236}">
                <a16:creationId xmlns:a16="http://schemas.microsoft.com/office/drawing/2014/main" id="{7C39874A-526C-9647-8464-BAAF46608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738" y="3752850"/>
            <a:ext cx="7937" cy="6350"/>
          </a:xfrm>
          <a:custGeom>
            <a:avLst/>
            <a:gdLst>
              <a:gd name="T0" fmla="*/ 0 w 20"/>
              <a:gd name="T1" fmla="*/ 670092 h 19"/>
              <a:gd name="T2" fmla="*/ 2047349 w 20"/>
              <a:gd name="T3" fmla="*/ 0 h 19"/>
              <a:gd name="T4" fmla="*/ 2362448 w 20"/>
              <a:gd name="T5" fmla="*/ 335213 h 19"/>
              <a:gd name="T6" fmla="*/ 2047349 w 20"/>
              <a:gd name="T7" fmla="*/ 446839 h 19"/>
              <a:gd name="T8" fmla="*/ 1732250 w 20"/>
              <a:gd name="T9" fmla="*/ 223253 h 19"/>
              <a:gd name="T10" fmla="*/ 1575098 w 20"/>
              <a:gd name="T11" fmla="*/ 223253 h 19"/>
              <a:gd name="T12" fmla="*/ 1259999 w 20"/>
              <a:gd name="T13" fmla="*/ 335213 h 19"/>
              <a:gd name="T14" fmla="*/ 2362448 w 20"/>
              <a:gd name="T15" fmla="*/ 1563771 h 19"/>
              <a:gd name="T16" fmla="*/ 2362448 w 20"/>
              <a:gd name="T17" fmla="*/ 1563771 h 19"/>
              <a:gd name="T18" fmla="*/ 2362448 w 20"/>
              <a:gd name="T19" fmla="*/ 1563771 h 19"/>
              <a:gd name="T20" fmla="*/ 2992249 w 20"/>
              <a:gd name="T21" fmla="*/ 1563771 h 19"/>
              <a:gd name="T22" fmla="*/ 1732250 w 20"/>
              <a:gd name="T23" fmla="*/ 2010611 h 19"/>
              <a:gd name="T24" fmla="*/ 1575098 w 20"/>
              <a:gd name="T25" fmla="*/ 1898984 h 19"/>
              <a:gd name="T26" fmla="*/ 2047349 w 20"/>
              <a:gd name="T27" fmla="*/ 1787024 h 19"/>
              <a:gd name="T28" fmla="*/ 2047349 w 20"/>
              <a:gd name="T29" fmla="*/ 1787024 h 19"/>
              <a:gd name="T30" fmla="*/ 944900 w 20"/>
              <a:gd name="T31" fmla="*/ 558466 h 19"/>
              <a:gd name="T32" fmla="*/ 629801 w 20"/>
              <a:gd name="T33" fmla="*/ 670092 h 19"/>
              <a:gd name="T34" fmla="*/ 629801 w 20"/>
              <a:gd name="T35" fmla="*/ 670092 h 19"/>
              <a:gd name="T36" fmla="*/ 787350 w 20"/>
              <a:gd name="T37" fmla="*/ 1116932 h 19"/>
              <a:gd name="T38" fmla="*/ 629801 w 20"/>
              <a:gd name="T39" fmla="*/ 1116932 h 19"/>
              <a:gd name="T40" fmla="*/ 0 w 20"/>
              <a:gd name="T41" fmla="*/ 670092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" h="19">
                <a:moveTo>
                  <a:pt x="0" y="6"/>
                </a:moveTo>
                <a:lnTo>
                  <a:pt x="13" y="0"/>
                </a:lnTo>
                <a:lnTo>
                  <a:pt x="15" y="3"/>
                </a:lnTo>
                <a:lnTo>
                  <a:pt x="13" y="4"/>
                </a:lnTo>
                <a:lnTo>
                  <a:pt x="11" y="2"/>
                </a:lnTo>
                <a:lnTo>
                  <a:pt x="10" y="2"/>
                </a:lnTo>
                <a:lnTo>
                  <a:pt x="8" y="3"/>
                </a:lnTo>
                <a:lnTo>
                  <a:pt x="15" y="14"/>
                </a:lnTo>
                <a:lnTo>
                  <a:pt x="19" y="14"/>
                </a:lnTo>
                <a:lnTo>
                  <a:pt x="11" y="18"/>
                </a:lnTo>
                <a:lnTo>
                  <a:pt x="10" y="17"/>
                </a:lnTo>
                <a:lnTo>
                  <a:pt x="13" y="16"/>
                </a:lnTo>
                <a:lnTo>
                  <a:pt x="6" y="5"/>
                </a:lnTo>
                <a:lnTo>
                  <a:pt x="4" y="6"/>
                </a:lnTo>
                <a:lnTo>
                  <a:pt x="5" y="10"/>
                </a:lnTo>
                <a:lnTo>
                  <a:pt x="4" y="10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1" name="Freeform 4217">
            <a:extLst>
              <a:ext uri="{FF2B5EF4-FFF2-40B4-BE49-F238E27FC236}">
                <a16:creationId xmlns:a16="http://schemas.microsoft.com/office/drawing/2014/main" id="{2FDE45C7-51B4-664C-B809-012EC3CF0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7975" y="3754438"/>
            <a:ext cx="6350" cy="7937"/>
          </a:xfrm>
          <a:custGeom>
            <a:avLst/>
            <a:gdLst>
              <a:gd name="T0" fmla="*/ 0 w 19"/>
              <a:gd name="T1" fmla="*/ 952785 h 23"/>
              <a:gd name="T2" fmla="*/ 558466 w 19"/>
              <a:gd name="T3" fmla="*/ 595275 h 23"/>
              <a:gd name="T4" fmla="*/ 558466 w 19"/>
              <a:gd name="T5" fmla="*/ 714675 h 23"/>
              <a:gd name="T6" fmla="*/ 335213 w 19"/>
              <a:gd name="T7" fmla="*/ 833730 h 23"/>
              <a:gd name="T8" fmla="*/ 670092 w 19"/>
              <a:gd name="T9" fmla="*/ 1429005 h 23"/>
              <a:gd name="T10" fmla="*/ 1228558 w 19"/>
              <a:gd name="T11" fmla="*/ 952785 h 23"/>
              <a:gd name="T12" fmla="*/ 1005305 w 19"/>
              <a:gd name="T13" fmla="*/ 476220 h 23"/>
              <a:gd name="T14" fmla="*/ 893679 w 19"/>
              <a:gd name="T15" fmla="*/ 476220 h 23"/>
              <a:gd name="T16" fmla="*/ 893679 w 19"/>
              <a:gd name="T17" fmla="*/ 357165 h 23"/>
              <a:gd name="T18" fmla="*/ 1340518 w 19"/>
              <a:gd name="T19" fmla="*/ 0 h 23"/>
              <a:gd name="T20" fmla="*/ 1340518 w 19"/>
              <a:gd name="T21" fmla="*/ 238110 h 23"/>
              <a:gd name="T22" fmla="*/ 1340518 w 19"/>
              <a:gd name="T23" fmla="*/ 357165 h 23"/>
              <a:gd name="T24" fmla="*/ 1228558 w 19"/>
              <a:gd name="T25" fmla="*/ 357165 h 23"/>
              <a:gd name="T26" fmla="*/ 2010611 w 19"/>
              <a:gd name="T27" fmla="*/ 1548060 h 23"/>
              <a:gd name="T28" fmla="*/ 2010611 w 19"/>
              <a:gd name="T29" fmla="*/ 1667115 h 23"/>
              <a:gd name="T30" fmla="*/ 1787024 w 19"/>
              <a:gd name="T31" fmla="*/ 1786170 h 23"/>
              <a:gd name="T32" fmla="*/ 1563771 w 19"/>
              <a:gd name="T33" fmla="*/ 1905225 h 23"/>
              <a:gd name="T34" fmla="*/ 1340518 w 19"/>
              <a:gd name="T35" fmla="*/ 1905225 h 23"/>
              <a:gd name="T36" fmla="*/ 1563771 w 19"/>
              <a:gd name="T37" fmla="*/ 1786170 h 23"/>
              <a:gd name="T38" fmla="*/ 1787024 w 19"/>
              <a:gd name="T39" fmla="*/ 1786170 h 23"/>
              <a:gd name="T40" fmla="*/ 1228558 w 19"/>
              <a:gd name="T41" fmla="*/ 1071840 h 23"/>
              <a:gd name="T42" fmla="*/ 670092 w 19"/>
              <a:gd name="T43" fmla="*/ 1429005 h 23"/>
              <a:gd name="T44" fmla="*/ 1005305 w 19"/>
              <a:gd name="T45" fmla="*/ 2143680 h 23"/>
              <a:gd name="T46" fmla="*/ 1005305 w 19"/>
              <a:gd name="T47" fmla="*/ 2024280 h 23"/>
              <a:gd name="T48" fmla="*/ 1228558 w 19"/>
              <a:gd name="T49" fmla="*/ 2262735 h 23"/>
              <a:gd name="T50" fmla="*/ 670092 w 19"/>
              <a:gd name="T51" fmla="*/ 2619900 h 23"/>
              <a:gd name="T52" fmla="*/ 558466 w 19"/>
              <a:gd name="T53" fmla="*/ 2500845 h 23"/>
              <a:gd name="T54" fmla="*/ 670092 w 19"/>
              <a:gd name="T55" fmla="*/ 2500845 h 23"/>
              <a:gd name="T56" fmla="*/ 670092 w 19"/>
              <a:gd name="T57" fmla="*/ 2262735 h 23"/>
              <a:gd name="T58" fmla="*/ 0 w 19"/>
              <a:gd name="T59" fmla="*/ 1071840 h 23"/>
              <a:gd name="T60" fmla="*/ 0 w 19"/>
              <a:gd name="T61" fmla="*/ 952785 h 23"/>
              <a:gd name="T62" fmla="*/ 0 w 19"/>
              <a:gd name="T63" fmla="*/ 1071840 h 23"/>
              <a:gd name="T64" fmla="*/ 0 w 19"/>
              <a:gd name="T65" fmla="*/ 952785 h 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9" h="23">
                <a:moveTo>
                  <a:pt x="0" y="8"/>
                </a:moveTo>
                <a:lnTo>
                  <a:pt x="5" y="5"/>
                </a:lnTo>
                <a:lnTo>
                  <a:pt x="5" y="6"/>
                </a:lnTo>
                <a:lnTo>
                  <a:pt x="3" y="7"/>
                </a:lnTo>
                <a:lnTo>
                  <a:pt x="6" y="12"/>
                </a:lnTo>
                <a:lnTo>
                  <a:pt x="11" y="8"/>
                </a:lnTo>
                <a:lnTo>
                  <a:pt x="9" y="4"/>
                </a:lnTo>
                <a:lnTo>
                  <a:pt x="8" y="4"/>
                </a:lnTo>
                <a:lnTo>
                  <a:pt x="8" y="3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1" y="3"/>
                </a:lnTo>
                <a:lnTo>
                  <a:pt x="18" y="13"/>
                </a:lnTo>
                <a:lnTo>
                  <a:pt x="18" y="14"/>
                </a:lnTo>
                <a:lnTo>
                  <a:pt x="16" y="15"/>
                </a:lnTo>
                <a:lnTo>
                  <a:pt x="14" y="16"/>
                </a:lnTo>
                <a:lnTo>
                  <a:pt x="12" y="16"/>
                </a:lnTo>
                <a:lnTo>
                  <a:pt x="14" y="15"/>
                </a:lnTo>
                <a:lnTo>
                  <a:pt x="16" y="15"/>
                </a:lnTo>
                <a:lnTo>
                  <a:pt x="11" y="9"/>
                </a:lnTo>
                <a:lnTo>
                  <a:pt x="6" y="12"/>
                </a:lnTo>
                <a:lnTo>
                  <a:pt x="9" y="18"/>
                </a:lnTo>
                <a:lnTo>
                  <a:pt x="9" y="17"/>
                </a:lnTo>
                <a:lnTo>
                  <a:pt x="11" y="19"/>
                </a:lnTo>
                <a:lnTo>
                  <a:pt x="6" y="22"/>
                </a:lnTo>
                <a:lnTo>
                  <a:pt x="5" y="21"/>
                </a:lnTo>
                <a:lnTo>
                  <a:pt x="6" y="21"/>
                </a:lnTo>
                <a:lnTo>
                  <a:pt x="6" y="19"/>
                </a:lnTo>
                <a:lnTo>
                  <a:pt x="0" y="9"/>
                </a:lnTo>
                <a:lnTo>
                  <a:pt x="0" y="8"/>
                </a:lnTo>
                <a:lnTo>
                  <a:pt x="0" y="9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2" name="Freeform 4218">
            <a:extLst>
              <a:ext uri="{FF2B5EF4-FFF2-40B4-BE49-F238E27FC236}">
                <a16:creationId xmlns:a16="http://schemas.microsoft.com/office/drawing/2014/main" id="{7369CF8B-D721-D649-858A-7D9B61833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57613"/>
            <a:ext cx="6350" cy="6350"/>
          </a:xfrm>
          <a:custGeom>
            <a:avLst/>
            <a:gdLst>
              <a:gd name="T0" fmla="*/ 1417638 w 16"/>
              <a:gd name="T1" fmla="*/ 871008 h 18"/>
              <a:gd name="T2" fmla="*/ 2362597 w 16"/>
              <a:gd name="T3" fmla="*/ 746831 h 18"/>
              <a:gd name="T4" fmla="*/ 2362597 w 16"/>
              <a:gd name="T5" fmla="*/ 871008 h 18"/>
              <a:gd name="T6" fmla="*/ 2047478 w 16"/>
              <a:gd name="T7" fmla="*/ 871008 h 18"/>
              <a:gd name="T8" fmla="*/ 2047478 w 16"/>
              <a:gd name="T9" fmla="*/ 871008 h 18"/>
              <a:gd name="T10" fmla="*/ 2362597 w 16"/>
              <a:gd name="T11" fmla="*/ 1617839 h 18"/>
              <a:gd name="T12" fmla="*/ 1575197 w 16"/>
              <a:gd name="T13" fmla="*/ 1991078 h 18"/>
              <a:gd name="T14" fmla="*/ 157559 w 16"/>
              <a:gd name="T15" fmla="*/ 1244600 h 18"/>
              <a:gd name="T16" fmla="*/ 1102519 w 16"/>
              <a:gd name="T17" fmla="*/ 0 h 18"/>
              <a:gd name="T18" fmla="*/ 1890316 w 16"/>
              <a:gd name="T19" fmla="*/ 0 h 18"/>
              <a:gd name="T20" fmla="*/ 2047478 w 16"/>
              <a:gd name="T21" fmla="*/ 373239 h 18"/>
              <a:gd name="T22" fmla="*/ 1575197 w 16"/>
              <a:gd name="T23" fmla="*/ 373239 h 18"/>
              <a:gd name="T24" fmla="*/ 1575197 w 16"/>
              <a:gd name="T25" fmla="*/ 249061 h 18"/>
              <a:gd name="T26" fmla="*/ 1417638 w 16"/>
              <a:gd name="T27" fmla="*/ 124531 h 18"/>
              <a:gd name="T28" fmla="*/ 1102519 w 16"/>
              <a:gd name="T29" fmla="*/ 249061 h 18"/>
              <a:gd name="T30" fmla="*/ 630238 w 16"/>
              <a:gd name="T31" fmla="*/ 1120069 h 18"/>
              <a:gd name="T32" fmla="*/ 1575197 w 16"/>
              <a:gd name="T33" fmla="*/ 1866900 h 18"/>
              <a:gd name="T34" fmla="*/ 2047478 w 16"/>
              <a:gd name="T35" fmla="*/ 1742369 h 18"/>
              <a:gd name="T36" fmla="*/ 1575197 w 16"/>
              <a:gd name="T37" fmla="*/ 1120069 h 18"/>
              <a:gd name="T38" fmla="*/ 1575197 w 16"/>
              <a:gd name="T39" fmla="*/ 995539 h 18"/>
              <a:gd name="T40" fmla="*/ 1417638 w 16"/>
              <a:gd name="T41" fmla="*/ 1120069 h 18"/>
              <a:gd name="T42" fmla="*/ 1417638 w 16"/>
              <a:gd name="T43" fmla="*/ 871008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8">
                <a:moveTo>
                  <a:pt x="9" y="7"/>
                </a:move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5" y="13"/>
                </a:lnTo>
                <a:cubicBezTo>
                  <a:pt x="13" y="15"/>
                  <a:pt x="13" y="16"/>
                  <a:pt x="10" y="16"/>
                </a:cubicBezTo>
                <a:cubicBezTo>
                  <a:pt x="6" y="17"/>
                  <a:pt x="3" y="16"/>
                  <a:pt x="1" y="10"/>
                </a:cubicBezTo>
                <a:cubicBezTo>
                  <a:pt x="0" y="6"/>
                  <a:pt x="3" y="2"/>
                  <a:pt x="7" y="0"/>
                </a:cubicBezTo>
                <a:cubicBezTo>
                  <a:pt x="9" y="0"/>
                  <a:pt x="10" y="0"/>
                  <a:pt x="12" y="0"/>
                </a:cubicBezTo>
                <a:lnTo>
                  <a:pt x="13" y="3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cubicBezTo>
                  <a:pt x="9" y="1"/>
                  <a:pt x="9" y="1"/>
                  <a:pt x="7" y="2"/>
                </a:cubicBezTo>
                <a:cubicBezTo>
                  <a:pt x="4" y="3"/>
                  <a:pt x="3" y="6"/>
                  <a:pt x="4" y="9"/>
                </a:cubicBezTo>
                <a:cubicBezTo>
                  <a:pt x="4" y="13"/>
                  <a:pt x="10" y="15"/>
                  <a:pt x="10" y="15"/>
                </a:cubicBezTo>
                <a:cubicBezTo>
                  <a:pt x="12" y="14"/>
                  <a:pt x="12" y="14"/>
                  <a:pt x="13" y="14"/>
                </a:cubicBezTo>
                <a:lnTo>
                  <a:pt x="10" y="9"/>
                </a:lnTo>
                <a:lnTo>
                  <a:pt x="10" y="8"/>
                </a:lnTo>
                <a:lnTo>
                  <a:pt x="9" y="9"/>
                </a:lnTo>
                <a:lnTo>
                  <a:pt x="9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3" name="Freeform 4219">
            <a:extLst>
              <a:ext uri="{FF2B5EF4-FFF2-40B4-BE49-F238E27FC236}">
                <a16:creationId xmlns:a16="http://schemas.microsoft.com/office/drawing/2014/main" id="{4398E6CD-8397-2E44-912E-B34251E04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59200"/>
            <a:ext cx="4762" cy="7938"/>
          </a:xfrm>
          <a:custGeom>
            <a:avLst/>
            <a:gdLst>
              <a:gd name="T0" fmla="*/ 787317 w 12"/>
              <a:gd name="T1" fmla="*/ 2993023 h 20"/>
              <a:gd name="T2" fmla="*/ 787317 w 12"/>
              <a:gd name="T3" fmla="*/ 2677884 h 20"/>
              <a:gd name="T4" fmla="*/ 787317 w 12"/>
              <a:gd name="T5" fmla="*/ 2520315 h 20"/>
              <a:gd name="T6" fmla="*/ 1102403 w 12"/>
              <a:gd name="T7" fmla="*/ 2520315 h 20"/>
              <a:gd name="T8" fmla="*/ 629775 w 12"/>
              <a:gd name="T9" fmla="*/ 630277 h 20"/>
              <a:gd name="T10" fmla="*/ 315086 w 12"/>
              <a:gd name="T11" fmla="*/ 472708 h 20"/>
              <a:gd name="T12" fmla="*/ 0 w 12"/>
              <a:gd name="T13" fmla="*/ 630277 h 20"/>
              <a:gd name="T14" fmla="*/ 0 w 12"/>
              <a:gd name="T15" fmla="*/ 472708 h 20"/>
              <a:gd name="T16" fmla="*/ 1102403 w 12"/>
              <a:gd name="T17" fmla="*/ 0 h 20"/>
              <a:gd name="T18" fmla="*/ 1102403 w 12"/>
              <a:gd name="T19" fmla="*/ 315139 h 20"/>
              <a:gd name="T20" fmla="*/ 787317 w 12"/>
              <a:gd name="T21" fmla="*/ 472708 h 20"/>
              <a:gd name="T22" fmla="*/ 787317 w 12"/>
              <a:gd name="T23" fmla="*/ 472708 h 20"/>
              <a:gd name="T24" fmla="*/ 1259946 w 12"/>
              <a:gd name="T25" fmla="*/ 2363143 h 20"/>
              <a:gd name="T26" fmla="*/ 1574635 w 12"/>
              <a:gd name="T27" fmla="*/ 2520315 h 20"/>
              <a:gd name="T28" fmla="*/ 1732178 w 12"/>
              <a:gd name="T29" fmla="*/ 2363143 h 20"/>
              <a:gd name="T30" fmla="*/ 1732178 w 12"/>
              <a:gd name="T31" fmla="*/ 2520315 h 20"/>
              <a:gd name="T32" fmla="*/ 787317 w 12"/>
              <a:gd name="T33" fmla="*/ 2993023 h 2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20">
                <a:moveTo>
                  <a:pt x="5" y="19"/>
                </a:moveTo>
                <a:lnTo>
                  <a:pt x="5" y="17"/>
                </a:lnTo>
                <a:lnTo>
                  <a:pt x="5" y="16"/>
                </a:lnTo>
                <a:lnTo>
                  <a:pt x="7" y="16"/>
                </a:lnTo>
                <a:lnTo>
                  <a:pt x="4" y="4"/>
                </a:lnTo>
                <a:lnTo>
                  <a:pt x="2" y="3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lnTo>
                  <a:pt x="7" y="2"/>
                </a:lnTo>
                <a:lnTo>
                  <a:pt x="5" y="3"/>
                </a:lnTo>
                <a:lnTo>
                  <a:pt x="8" y="15"/>
                </a:lnTo>
                <a:lnTo>
                  <a:pt x="10" y="16"/>
                </a:lnTo>
                <a:lnTo>
                  <a:pt x="11" y="15"/>
                </a:lnTo>
                <a:lnTo>
                  <a:pt x="11" y="16"/>
                </a:lnTo>
                <a:lnTo>
                  <a:pt x="5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4" name="Freeform 4220">
            <a:extLst>
              <a:ext uri="{FF2B5EF4-FFF2-40B4-BE49-F238E27FC236}">
                <a16:creationId xmlns:a16="http://schemas.microsoft.com/office/drawing/2014/main" id="{8B1D5835-B5CC-D446-913F-0372DE851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925" y="3762375"/>
            <a:ext cx="4763" cy="6350"/>
          </a:xfrm>
          <a:custGeom>
            <a:avLst/>
            <a:gdLst>
              <a:gd name="T0" fmla="*/ 0 w 15"/>
              <a:gd name="T1" fmla="*/ 2115608 h 18"/>
              <a:gd name="T2" fmla="*/ 0 w 15"/>
              <a:gd name="T3" fmla="*/ 1991078 h 18"/>
              <a:gd name="T4" fmla="*/ 100976 w 15"/>
              <a:gd name="T5" fmla="*/ 1991078 h 18"/>
              <a:gd name="T6" fmla="*/ 302609 w 15"/>
              <a:gd name="T7" fmla="*/ 1866900 h 18"/>
              <a:gd name="T8" fmla="*/ 100976 w 15"/>
              <a:gd name="T9" fmla="*/ 373239 h 18"/>
              <a:gd name="T10" fmla="*/ 100976 w 15"/>
              <a:gd name="T11" fmla="*/ 249061 h 18"/>
              <a:gd name="T12" fmla="*/ 0 w 15"/>
              <a:gd name="T13" fmla="*/ 249061 h 18"/>
              <a:gd name="T14" fmla="*/ 0 w 15"/>
              <a:gd name="T15" fmla="*/ 249061 h 18"/>
              <a:gd name="T16" fmla="*/ 1008168 w 15"/>
              <a:gd name="T17" fmla="*/ 0 h 18"/>
              <a:gd name="T18" fmla="*/ 1008168 w 15"/>
              <a:gd name="T19" fmla="*/ 497769 h 18"/>
              <a:gd name="T20" fmla="*/ 907510 w 15"/>
              <a:gd name="T21" fmla="*/ 622300 h 18"/>
              <a:gd name="T22" fmla="*/ 907510 w 15"/>
              <a:gd name="T23" fmla="*/ 249061 h 18"/>
              <a:gd name="T24" fmla="*/ 907510 w 15"/>
              <a:gd name="T25" fmla="*/ 249061 h 18"/>
              <a:gd name="T26" fmla="*/ 403267 w 15"/>
              <a:gd name="T27" fmla="*/ 249061 h 18"/>
              <a:gd name="T28" fmla="*/ 403267 w 15"/>
              <a:gd name="T29" fmla="*/ 995539 h 18"/>
              <a:gd name="T30" fmla="*/ 907510 w 15"/>
              <a:gd name="T31" fmla="*/ 871008 h 18"/>
              <a:gd name="T32" fmla="*/ 907510 w 15"/>
              <a:gd name="T33" fmla="*/ 871008 h 18"/>
              <a:gd name="T34" fmla="*/ 907510 w 15"/>
              <a:gd name="T35" fmla="*/ 746831 h 18"/>
              <a:gd name="T36" fmla="*/ 907510 w 15"/>
              <a:gd name="T37" fmla="*/ 746831 h 18"/>
              <a:gd name="T38" fmla="*/ 1008168 w 15"/>
              <a:gd name="T39" fmla="*/ 1369131 h 18"/>
              <a:gd name="T40" fmla="*/ 907510 w 15"/>
              <a:gd name="T41" fmla="*/ 1369131 h 18"/>
              <a:gd name="T42" fmla="*/ 907510 w 15"/>
              <a:gd name="T43" fmla="*/ 1120069 h 18"/>
              <a:gd name="T44" fmla="*/ 907510 w 15"/>
              <a:gd name="T45" fmla="*/ 1120069 h 18"/>
              <a:gd name="T46" fmla="*/ 403267 w 15"/>
              <a:gd name="T47" fmla="*/ 1120069 h 18"/>
              <a:gd name="T48" fmla="*/ 604901 w 15"/>
              <a:gd name="T49" fmla="*/ 1866900 h 18"/>
              <a:gd name="T50" fmla="*/ 1008168 w 15"/>
              <a:gd name="T51" fmla="*/ 1866900 h 18"/>
              <a:gd name="T52" fmla="*/ 1008168 w 15"/>
              <a:gd name="T53" fmla="*/ 1866900 h 18"/>
              <a:gd name="T54" fmla="*/ 1008168 w 15"/>
              <a:gd name="T55" fmla="*/ 1493308 h 18"/>
              <a:gd name="T56" fmla="*/ 1209802 w 15"/>
              <a:gd name="T57" fmla="*/ 1493308 h 18"/>
              <a:gd name="T58" fmla="*/ 1411436 w 15"/>
              <a:gd name="T59" fmla="*/ 1991078 h 18"/>
              <a:gd name="T60" fmla="*/ 0 w 15"/>
              <a:gd name="T61" fmla="*/ 2115608 h 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" h="18">
                <a:moveTo>
                  <a:pt x="0" y="17"/>
                </a:moveTo>
                <a:lnTo>
                  <a:pt x="0" y="16"/>
                </a:lnTo>
                <a:lnTo>
                  <a:pt x="1" y="16"/>
                </a:lnTo>
                <a:lnTo>
                  <a:pt x="3" y="15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10" y="0"/>
                </a:lnTo>
                <a:lnTo>
                  <a:pt x="10" y="4"/>
                </a:lnTo>
                <a:lnTo>
                  <a:pt x="9" y="5"/>
                </a:lnTo>
                <a:lnTo>
                  <a:pt x="9" y="2"/>
                </a:lnTo>
                <a:lnTo>
                  <a:pt x="4" y="2"/>
                </a:lnTo>
                <a:lnTo>
                  <a:pt x="4" y="8"/>
                </a:lnTo>
                <a:lnTo>
                  <a:pt x="9" y="7"/>
                </a:lnTo>
                <a:lnTo>
                  <a:pt x="9" y="6"/>
                </a:lnTo>
                <a:lnTo>
                  <a:pt x="10" y="11"/>
                </a:lnTo>
                <a:lnTo>
                  <a:pt x="9" y="11"/>
                </a:lnTo>
                <a:lnTo>
                  <a:pt x="9" y="9"/>
                </a:lnTo>
                <a:lnTo>
                  <a:pt x="4" y="9"/>
                </a:lnTo>
                <a:lnTo>
                  <a:pt x="6" y="15"/>
                </a:lnTo>
                <a:lnTo>
                  <a:pt x="10" y="15"/>
                </a:lnTo>
                <a:lnTo>
                  <a:pt x="10" y="12"/>
                </a:lnTo>
                <a:lnTo>
                  <a:pt x="12" y="12"/>
                </a:lnTo>
                <a:lnTo>
                  <a:pt x="14" y="16"/>
                </a:lnTo>
                <a:lnTo>
                  <a:pt x="0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5" name="Freeform 4221">
            <a:extLst>
              <a:ext uri="{FF2B5EF4-FFF2-40B4-BE49-F238E27FC236}">
                <a16:creationId xmlns:a16="http://schemas.microsoft.com/office/drawing/2014/main" id="{39D3A911-6C23-D544-A929-79853D4D1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762375"/>
            <a:ext cx="6350" cy="6350"/>
          </a:xfrm>
          <a:custGeom>
            <a:avLst/>
            <a:gdLst>
              <a:gd name="T0" fmla="*/ 0 w 18"/>
              <a:gd name="T1" fmla="*/ 0 h 16"/>
              <a:gd name="T2" fmla="*/ 746831 w 18"/>
              <a:gd name="T3" fmla="*/ 0 h 16"/>
              <a:gd name="T4" fmla="*/ 746831 w 18"/>
              <a:gd name="T5" fmla="*/ 157559 h 16"/>
              <a:gd name="T6" fmla="*/ 497769 w 18"/>
              <a:gd name="T7" fmla="*/ 157559 h 16"/>
              <a:gd name="T8" fmla="*/ 497769 w 18"/>
              <a:gd name="T9" fmla="*/ 157559 h 16"/>
              <a:gd name="T10" fmla="*/ 497769 w 18"/>
              <a:gd name="T11" fmla="*/ 1102519 h 16"/>
              <a:gd name="T12" fmla="*/ 1493308 w 18"/>
              <a:gd name="T13" fmla="*/ 1102519 h 16"/>
              <a:gd name="T14" fmla="*/ 1493308 w 18"/>
              <a:gd name="T15" fmla="*/ 157559 h 16"/>
              <a:gd name="T16" fmla="*/ 1369131 w 18"/>
              <a:gd name="T17" fmla="*/ 157559 h 16"/>
              <a:gd name="T18" fmla="*/ 995539 w 18"/>
              <a:gd name="T19" fmla="*/ 157559 h 16"/>
              <a:gd name="T20" fmla="*/ 995539 w 18"/>
              <a:gd name="T21" fmla="*/ 0 h 16"/>
              <a:gd name="T22" fmla="*/ 2115608 w 18"/>
              <a:gd name="T23" fmla="*/ 0 h 16"/>
              <a:gd name="T24" fmla="*/ 2115608 w 18"/>
              <a:gd name="T25" fmla="*/ 0 h 16"/>
              <a:gd name="T26" fmla="*/ 1866900 w 18"/>
              <a:gd name="T27" fmla="*/ 157559 h 16"/>
              <a:gd name="T28" fmla="*/ 1866900 w 18"/>
              <a:gd name="T29" fmla="*/ 157559 h 16"/>
              <a:gd name="T30" fmla="*/ 1866900 w 18"/>
              <a:gd name="T31" fmla="*/ 2047478 h 16"/>
              <a:gd name="T32" fmla="*/ 2115608 w 18"/>
              <a:gd name="T33" fmla="*/ 2205038 h 16"/>
              <a:gd name="T34" fmla="*/ 2115608 w 18"/>
              <a:gd name="T35" fmla="*/ 2205038 h 16"/>
              <a:gd name="T36" fmla="*/ 2115608 w 18"/>
              <a:gd name="T37" fmla="*/ 2362597 h 16"/>
              <a:gd name="T38" fmla="*/ 1369131 w 18"/>
              <a:gd name="T39" fmla="*/ 2362597 h 16"/>
              <a:gd name="T40" fmla="*/ 1369131 w 18"/>
              <a:gd name="T41" fmla="*/ 2205038 h 16"/>
              <a:gd name="T42" fmla="*/ 1493308 w 18"/>
              <a:gd name="T43" fmla="*/ 2205038 h 16"/>
              <a:gd name="T44" fmla="*/ 1493308 w 18"/>
              <a:gd name="T45" fmla="*/ 2205038 h 16"/>
              <a:gd name="T46" fmla="*/ 1493308 w 18"/>
              <a:gd name="T47" fmla="*/ 1260078 h 16"/>
              <a:gd name="T48" fmla="*/ 497769 w 18"/>
              <a:gd name="T49" fmla="*/ 1260078 h 16"/>
              <a:gd name="T50" fmla="*/ 497769 w 18"/>
              <a:gd name="T51" fmla="*/ 2205038 h 16"/>
              <a:gd name="T52" fmla="*/ 497769 w 18"/>
              <a:gd name="T53" fmla="*/ 2205038 h 16"/>
              <a:gd name="T54" fmla="*/ 746831 w 18"/>
              <a:gd name="T55" fmla="*/ 2205038 h 16"/>
              <a:gd name="T56" fmla="*/ 746831 w 18"/>
              <a:gd name="T57" fmla="*/ 2362597 h 16"/>
              <a:gd name="T58" fmla="*/ 0 w 18"/>
              <a:gd name="T59" fmla="*/ 2362597 h 16"/>
              <a:gd name="T60" fmla="*/ 0 w 18"/>
              <a:gd name="T61" fmla="*/ 2205038 h 16"/>
              <a:gd name="T62" fmla="*/ 249061 w 18"/>
              <a:gd name="T63" fmla="*/ 2205038 h 16"/>
              <a:gd name="T64" fmla="*/ 249061 w 18"/>
              <a:gd name="T65" fmla="*/ 2205038 h 16"/>
              <a:gd name="T66" fmla="*/ 249061 w 18"/>
              <a:gd name="T67" fmla="*/ 157559 h 16"/>
              <a:gd name="T68" fmla="*/ 249061 w 18"/>
              <a:gd name="T69" fmla="*/ 157559 h 16"/>
              <a:gd name="T70" fmla="*/ 0 w 18"/>
              <a:gd name="T71" fmla="*/ 157559 h 16"/>
              <a:gd name="T72" fmla="*/ 0 w 18"/>
              <a:gd name="T73" fmla="*/ 0 h 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" h="16">
                <a:moveTo>
                  <a:pt x="0" y="0"/>
                </a:moveTo>
                <a:lnTo>
                  <a:pt x="6" y="0"/>
                </a:lnTo>
                <a:lnTo>
                  <a:pt x="6" y="1"/>
                </a:lnTo>
                <a:lnTo>
                  <a:pt x="4" y="1"/>
                </a:lnTo>
                <a:lnTo>
                  <a:pt x="4" y="7"/>
                </a:lnTo>
                <a:lnTo>
                  <a:pt x="12" y="7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8" y="0"/>
                </a:lnTo>
                <a:lnTo>
                  <a:pt x="17" y="0"/>
                </a:lnTo>
                <a:lnTo>
                  <a:pt x="15" y="1"/>
                </a:lnTo>
                <a:lnTo>
                  <a:pt x="15" y="13"/>
                </a:lnTo>
                <a:lnTo>
                  <a:pt x="17" y="14"/>
                </a:lnTo>
                <a:lnTo>
                  <a:pt x="17" y="15"/>
                </a:lnTo>
                <a:lnTo>
                  <a:pt x="11" y="15"/>
                </a:lnTo>
                <a:lnTo>
                  <a:pt x="11" y="14"/>
                </a:lnTo>
                <a:lnTo>
                  <a:pt x="12" y="14"/>
                </a:lnTo>
                <a:lnTo>
                  <a:pt x="12" y="8"/>
                </a:lnTo>
                <a:lnTo>
                  <a:pt x="4" y="8"/>
                </a:lnTo>
                <a:lnTo>
                  <a:pt x="4" y="14"/>
                </a:lnTo>
                <a:lnTo>
                  <a:pt x="6" y="14"/>
                </a:lnTo>
                <a:lnTo>
                  <a:pt x="6" y="15"/>
                </a:lnTo>
                <a:lnTo>
                  <a:pt x="0" y="15"/>
                </a:lnTo>
                <a:lnTo>
                  <a:pt x="0" y="14"/>
                </a:lnTo>
                <a:lnTo>
                  <a:pt x="2" y="14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6" name="Freeform 4222">
            <a:extLst>
              <a:ext uri="{FF2B5EF4-FFF2-40B4-BE49-F238E27FC236}">
                <a16:creationId xmlns:a16="http://schemas.microsoft.com/office/drawing/2014/main" id="{95A53B80-1416-8444-9514-2A7E41308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62375"/>
            <a:ext cx="4762" cy="6350"/>
          </a:xfrm>
          <a:custGeom>
            <a:avLst/>
            <a:gdLst>
              <a:gd name="T0" fmla="*/ 0 w 13"/>
              <a:gd name="T1" fmla="*/ 0 h 16"/>
              <a:gd name="T2" fmla="*/ 402572 w 13"/>
              <a:gd name="T3" fmla="*/ 0 h 16"/>
              <a:gd name="T4" fmla="*/ 1610289 w 13"/>
              <a:gd name="T5" fmla="*/ 0 h 16"/>
              <a:gd name="T6" fmla="*/ 1610289 w 13"/>
              <a:gd name="T7" fmla="*/ 630238 h 16"/>
              <a:gd name="T8" fmla="*/ 1475854 w 13"/>
              <a:gd name="T9" fmla="*/ 630238 h 16"/>
              <a:gd name="T10" fmla="*/ 1475854 w 13"/>
              <a:gd name="T11" fmla="*/ 157559 h 16"/>
              <a:gd name="T12" fmla="*/ 805144 w 13"/>
              <a:gd name="T13" fmla="*/ 157559 h 16"/>
              <a:gd name="T14" fmla="*/ 805144 w 13"/>
              <a:gd name="T15" fmla="*/ 2047478 h 16"/>
              <a:gd name="T16" fmla="*/ 1207716 w 13"/>
              <a:gd name="T17" fmla="*/ 2205038 h 16"/>
              <a:gd name="T18" fmla="*/ 1475854 w 13"/>
              <a:gd name="T19" fmla="*/ 2205038 h 16"/>
              <a:gd name="T20" fmla="*/ 1475854 w 13"/>
              <a:gd name="T21" fmla="*/ 2362597 h 16"/>
              <a:gd name="T22" fmla="*/ 402572 w 13"/>
              <a:gd name="T23" fmla="*/ 2205038 h 16"/>
              <a:gd name="T24" fmla="*/ 402572 w 13"/>
              <a:gd name="T25" fmla="*/ 2047478 h 16"/>
              <a:gd name="T26" fmla="*/ 402572 w 13"/>
              <a:gd name="T27" fmla="*/ 157559 h 16"/>
              <a:gd name="T28" fmla="*/ 402572 w 13"/>
              <a:gd name="T29" fmla="*/ 0 h 16"/>
              <a:gd name="T30" fmla="*/ 0 w 13"/>
              <a:gd name="T31" fmla="*/ 157559 h 16"/>
              <a:gd name="T32" fmla="*/ 0 w 13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6">
                <a:moveTo>
                  <a:pt x="0" y="0"/>
                </a:moveTo>
                <a:lnTo>
                  <a:pt x="3" y="0"/>
                </a:lnTo>
                <a:lnTo>
                  <a:pt x="12" y="0"/>
                </a:lnTo>
                <a:lnTo>
                  <a:pt x="12" y="4"/>
                </a:lnTo>
                <a:lnTo>
                  <a:pt x="11" y="4"/>
                </a:lnTo>
                <a:lnTo>
                  <a:pt x="11" y="1"/>
                </a:lnTo>
                <a:lnTo>
                  <a:pt x="6" y="1"/>
                </a:lnTo>
                <a:lnTo>
                  <a:pt x="6" y="13"/>
                </a:lnTo>
                <a:lnTo>
                  <a:pt x="9" y="14"/>
                </a:lnTo>
                <a:lnTo>
                  <a:pt x="11" y="14"/>
                </a:lnTo>
                <a:lnTo>
                  <a:pt x="11" y="15"/>
                </a:lnTo>
                <a:lnTo>
                  <a:pt x="3" y="14"/>
                </a:lnTo>
                <a:lnTo>
                  <a:pt x="3" y="13"/>
                </a:lnTo>
                <a:lnTo>
                  <a:pt x="3" y="1"/>
                </a:lnTo>
                <a:lnTo>
                  <a:pt x="3" y="0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7" name="Freeform 4223">
            <a:extLst>
              <a:ext uri="{FF2B5EF4-FFF2-40B4-BE49-F238E27FC236}">
                <a16:creationId xmlns:a16="http://schemas.microsoft.com/office/drawing/2014/main" id="{73E5E6CE-8A82-CC45-9CA2-11F9C3024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760788"/>
            <a:ext cx="4763" cy="6350"/>
          </a:xfrm>
          <a:custGeom>
            <a:avLst/>
            <a:gdLst>
              <a:gd name="T0" fmla="*/ 0 w 13"/>
              <a:gd name="T1" fmla="*/ 2115608 h 18"/>
              <a:gd name="T2" fmla="*/ 0 w 13"/>
              <a:gd name="T3" fmla="*/ 1866900 h 18"/>
              <a:gd name="T4" fmla="*/ 402657 w 13"/>
              <a:gd name="T5" fmla="*/ 1866900 h 18"/>
              <a:gd name="T6" fmla="*/ 402657 w 13"/>
              <a:gd name="T7" fmla="*/ 1742369 h 18"/>
              <a:gd name="T8" fmla="*/ 402657 w 13"/>
              <a:gd name="T9" fmla="*/ 249061 h 18"/>
              <a:gd name="T10" fmla="*/ 402657 w 13"/>
              <a:gd name="T11" fmla="*/ 249061 h 18"/>
              <a:gd name="T12" fmla="*/ 268560 w 13"/>
              <a:gd name="T13" fmla="*/ 249061 h 18"/>
              <a:gd name="T14" fmla="*/ 268560 w 13"/>
              <a:gd name="T15" fmla="*/ 0 h 18"/>
              <a:gd name="T16" fmla="*/ 1610993 w 13"/>
              <a:gd name="T17" fmla="*/ 124531 h 18"/>
              <a:gd name="T18" fmla="*/ 1610993 w 13"/>
              <a:gd name="T19" fmla="*/ 622300 h 18"/>
              <a:gd name="T20" fmla="*/ 1476530 w 13"/>
              <a:gd name="T21" fmla="*/ 622300 h 18"/>
              <a:gd name="T22" fmla="*/ 1476530 w 13"/>
              <a:gd name="T23" fmla="*/ 497769 h 18"/>
              <a:gd name="T24" fmla="*/ 1476530 w 13"/>
              <a:gd name="T25" fmla="*/ 249061 h 18"/>
              <a:gd name="T26" fmla="*/ 671217 w 13"/>
              <a:gd name="T27" fmla="*/ 249061 h 18"/>
              <a:gd name="T28" fmla="*/ 671217 w 13"/>
              <a:gd name="T29" fmla="*/ 995539 h 18"/>
              <a:gd name="T30" fmla="*/ 1207970 w 13"/>
              <a:gd name="T31" fmla="*/ 995539 h 18"/>
              <a:gd name="T32" fmla="*/ 1207970 w 13"/>
              <a:gd name="T33" fmla="*/ 995539 h 18"/>
              <a:gd name="T34" fmla="*/ 1207970 w 13"/>
              <a:gd name="T35" fmla="*/ 746831 h 18"/>
              <a:gd name="T36" fmla="*/ 1476530 w 13"/>
              <a:gd name="T37" fmla="*/ 746831 h 18"/>
              <a:gd name="T38" fmla="*/ 1476530 w 13"/>
              <a:gd name="T39" fmla="*/ 1369131 h 18"/>
              <a:gd name="T40" fmla="*/ 1207970 w 13"/>
              <a:gd name="T41" fmla="*/ 1369131 h 18"/>
              <a:gd name="T42" fmla="*/ 1207970 w 13"/>
              <a:gd name="T43" fmla="*/ 1244600 h 18"/>
              <a:gd name="T44" fmla="*/ 1207970 w 13"/>
              <a:gd name="T45" fmla="*/ 1120069 h 18"/>
              <a:gd name="T46" fmla="*/ 671217 w 13"/>
              <a:gd name="T47" fmla="*/ 1120069 h 18"/>
              <a:gd name="T48" fmla="*/ 671217 w 13"/>
              <a:gd name="T49" fmla="*/ 1866900 h 18"/>
              <a:gd name="T50" fmla="*/ 1476530 w 13"/>
              <a:gd name="T51" fmla="*/ 1991078 h 18"/>
              <a:gd name="T52" fmla="*/ 1476530 w 13"/>
              <a:gd name="T53" fmla="*/ 1866900 h 18"/>
              <a:gd name="T54" fmla="*/ 1610993 w 13"/>
              <a:gd name="T55" fmla="*/ 1617839 h 18"/>
              <a:gd name="T56" fmla="*/ 1610993 w 13"/>
              <a:gd name="T57" fmla="*/ 1617839 h 18"/>
              <a:gd name="T58" fmla="*/ 1610993 w 13"/>
              <a:gd name="T59" fmla="*/ 2115608 h 18"/>
              <a:gd name="T60" fmla="*/ 0 w 13"/>
              <a:gd name="T61" fmla="*/ 2115608 h 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3" h="18">
                <a:moveTo>
                  <a:pt x="0" y="17"/>
                </a:moveTo>
                <a:lnTo>
                  <a:pt x="0" y="15"/>
                </a:lnTo>
                <a:lnTo>
                  <a:pt x="3" y="15"/>
                </a:lnTo>
                <a:lnTo>
                  <a:pt x="3" y="14"/>
                </a:lnTo>
                <a:lnTo>
                  <a:pt x="3" y="2"/>
                </a:lnTo>
                <a:lnTo>
                  <a:pt x="2" y="2"/>
                </a:lnTo>
                <a:lnTo>
                  <a:pt x="2" y="0"/>
                </a:lnTo>
                <a:lnTo>
                  <a:pt x="12" y="1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5" y="2"/>
                </a:lnTo>
                <a:lnTo>
                  <a:pt x="5" y="8"/>
                </a:lnTo>
                <a:lnTo>
                  <a:pt x="9" y="8"/>
                </a:lnTo>
                <a:lnTo>
                  <a:pt x="9" y="6"/>
                </a:lnTo>
                <a:lnTo>
                  <a:pt x="11" y="6"/>
                </a:lnTo>
                <a:lnTo>
                  <a:pt x="11" y="11"/>
                </a:lnTo>
                <a:lnTo>
                  <a:pt x="9" y="11"/>
                </a:lnTo>
                <a:lnTo>
                  <a:pt x="9" y="10"/>
                </a:lnTo>
                <a:lnTo>
                  <a:pt x="9" y="9"/>
                </a:lnTo>
                <a:lnTo>
                  <a:pt x="5" y="9"/>
                </a:lnTo>
                <a:lnTo>
                  <a:pt x="5" y="15"/>
                </a:lnTo>
                <a:lnTo>
                  <a:pt x="11" y="16"/>
                </a:lnTo>
                <a:lnTo>
                  <a:pt x="11" y="15"/>
                </a:lnTo>
                <a:lnTo>
                  <a:pt x="12" y="13"/>
                </a:lnTo>
                <a:lnTo>
                  <a:pt x="12" y="17"/>
                </a:lnTo>
                <a:lnTo>
                  <a:pt x="0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8" name="Freeform 4224">
            <a:extLst>
              <a:ext uri="{FF2B5EF4-FFF2-40B4-BE49-F238E27FC236}">
                <a16:creationId xmlns:a16="http://schemas.microsoft.com/office/drawing/2014/main" id="{AC82C3CD-148E-8547-8A1F-3ACB7374E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3759200"/>
            <a:ext cx="3175" cy="6350"/>
          </a:xfrm>
          <a:custGeom>
            <a:avLst/>
            <a:gdLst>
              <a:gd name="T0" fmla="*/ 0 w 11"/>
              <a:gd name="T1" fmla="*/ 1866900 h 18"/>
              <a:gd name="T2" fmla="*/ 0 w 11"/>
              <a:gd name="T3" fmla="*/ 1742369 h 18"/>
              <a:gd name="T4" fmla="*/ 83416 w 11"/>
              <a:gd name="T5" fmla="*/ 1742369 h 18"/>
              <a:gd name="T6" fmla="*/ 83416 w 11"/>
              <a:gd name="T7" fmla="*/ 1742369 h 18"/>
              <a:gd name="T8" fmla="*/ 499918 w 11"/>
              <a:gd name="T9" fmla="*/ 124531 h 18"/>
              <a:gd name="T10" fmla="*/ 499918 w 11"/>
              <a:gd name="T11" fmla="*/ 124531 h 18"/>
              <a:gd name="T12" fmla="*/ 333375 w 11"/>
              <a:gd name="T13" fmla="*/ 0 h 18"/>
              <a:gd name="T14" fmla="*/ 333375 w 11"/>
              <a:gd name="T15" fmla="*/ 0 h 18"/>
              <a:gd name="T16" fmla="*/ 833005 w 11"/>
              <a:gd name="T17" fmla="*/ 124531 h 18"/>
              <a:gd name="T18" fmla="*/ 833005 w 11"/>
              <a:gd name="T19" fmla="*/ 373239 h 18"/>
              <a:gd name="T20" fmla="*/ 749877 w 11"/>
              <a:gd name="T21" fmla="*/ 373239 h 18"/>
              <a:gd name="T22" fmla="*/ 749877 w 11"/>
              <a:gd name="T23" fmla="*/ 373239 h 18"/>
              <a:gd name="T24" fmla="*/ 333375 w 11"/>
              <a:gd name="T25" fmla="*/ 1866900 h 18"/>
              <a:gd name="T26" fmla="*/ 333375 w 11"/>
              <a:gd name="T27" fmla="*/ 1866900 h 18"/>
              <a:gd name="T28" fmla="*/ 499918 w 11"/>
              <a:gd name="T29" fmla="*/ 1991078 h 18"/>
              <a:gd name="T30" fmla="*/ 499918 w 11"/>
              <a:gd name="T31" fmla="*/ 2115608 h 18"/>
              <a:gd name="T32" fmla="*/ 0 w 11"/>
              <a:gd name="T33" fmla="*/ 1866900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8">
                <a:moveTo>
                  <a:pt x="0" y="15"/>
                </a:moveTo>
                <a:lnTo>
                  <a:pt x="0" y="14"/>
                </a:lnTo>
                <a:lnTo>
                  <a:pt x="1" y="14"/>
                </a:lnTo>
                <a:lnTo>
                  <a:pt x="6" y="1"/>
                </a:lnTo>
                <a:lnTo>
                  <a:pt x="4" y="0"/>
                </a:lnTo>
                <a:lnTo>
                  <a:pt x="10" y="1"/>
                </a:lnTo>
                <a:lnTo>
                  <a:pt x="10" y="3"/>
                </a:lnTo>
                <a:lnTo>
                  <a:pt x="9" y="3"/>
                </a:lnTo>
                <a:lnTo>
                  <a:pt x="4" y="15"/>
                </a:lnTo>
                <a:lnTo>
                  <a:pt x="6" y="16"/>
                </a:lnTo>
                <a:lnTo>
                  <a:pt x="6" y="17"/>
                </a:lnTo>
                <a:lnTo>
                  <a:pt x="0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79" name="Freeform 4225">
            <a:extLst>
              <a:ext uri="{FF2B5EF4-FFF2-40B4-BE49-F238E27FC236}">
                <a16:creationId xmlns:a16="http://schemas.microsoft.com/office/drawing/2014/main" id="{9516C8EF-E702-164E-BCA3-8206FF4C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757613"/>
            <a:ext cx="4763" cy="6350"/>
          </a:xfrm>
          <a:custGeom>
            <a:avLst/>
            <a:gdLst>
              <a:gd name="T0" fmla="*/ 0 w 13"/>
              <a:gd name="T1" fmla="*/ 1617839 h 18"/>
              <a:gd name="T2" fmla="*/ 268560 w 13"/>
              <a:gd name="T3" fmla="*/ 1120069 h 18"/>
              <a:gd name="T4" fmla="*/ 402657 w 13"/>
              <a:gd name="T5" fmla="*/ 1244600 h 18"/>
              <a:gd name="T6" fmla="*/ 402657 w 13"/>
              <a:gd name="T7" fmla="*/ 1617839 h 18"/>
              <a:gd name="T8" fmla="*/ 402657 w 13"/>
              <a:gd name="T9" fmla="*/ 1617839 h 18"/>
              <a:gd name="T10" fmla="*/ 402657 w 13"/>
              <a:gd name="T11" fmla="*/ 1742369 h 18"/>
              <a:gd name="T12" fmla="*/ 1073873 w 13"/>
              <a:gd name="T13" fmla="*/ 1617839 h 18"/>
              <a:gd name="T14" fmla="*/ 805313 w 13"/>
              <a:gd name="T15" fmla="*/ 1120069 h 18"/>
              <a:gd name="T16" fmla="*/ 402657 w 13"/>
              <a:gd name="T17" fmla="*/ 746831 h 18"/>
              <a:gd name="T18" fmla="*/ 402657 w 13"/>
              <a:gd name="T19" fmla="*/ 373239 h 18"/>
              <a:gd name="T20" fmla="*/ 1207970 w 13"/>
              <a:gd name="T21" fmla="*/ 0 h 18"/>
              <a:gd name="T22" fmla="*/ 1610993 w 13"/>
              <a:gd name="T23" fmla="*/ 373239 h 18"/>
              <a:gd name="T24" fmla="*/ 1610993 w 13"/>
              <a:gd name="T25" fmla="*/ 746831 h 18"/>
              <a:gd name="T26" fmla="*/ 1476530 w 13"/>
              <a:gd name="T27" fmla="*/ 746831 h 18"/>
              <a:gd name="T28" fmla="*/ 1476530 w 13"/>
              <a:gd name="T29" fmla="*/ 373239 h 18"/>
              <a:gd name="T30" fmla="*/ 1476530 w 13"/>
              <a:gd name="T31" fmla="*/ 373239 h 18"/>
              <a:gd name="T32" fmla="*/ 1207970 w 13"/>
              <a:gd name="T33" fmla="*/ 249061 h 18"/>
              <a:gd name="T34" fmla="*/ 805313 w 13"/>
              <a:gd name="T35" fmla="*/ 373239 h 18"/>
              <a:gd name="T36" fmla="*/ 1073873 w 13"/>
              <a:gd name="T37" fmla="*/ 746831 h 18"/>
              <a:gd name="T38" fmla="*/ 1207970 w 13"/>
              <a:gd name="T39" fmla="*/ 995539 h 18"/>
              <a:gd name="T40" fmla="*/ 1476530 w 13"/>
              <a:gd name="T41" fmla="*/ 1617839 h 18"/>
              <a:gd name="T42" fmla="*/ 402657 w 13"/>
              <a:gd name="T43" fmla="*/ 1991078 h 18"/>
              <a:gd name="T44" fmla="*/ 0 w 13"/>
              <a:gd name="T45" fmla="*/ 1617839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" h="18">
                <a:moveTo>
                  <a:pt x="0" y="13"/>
                </a:moveTo>
                <a:lnTo>
                  <a:pt x="2" y="9"/>
                </a:lnTo>
                <a:lnTo>
                  <a:pt x="3" y="10"/>
                </a:lnTo>
                <a:lnTo>
                  <a:pt x="3" y="13"/>
                </a:lnTo>
                <a:lnTo>
                  <a:pt x="3" y="14"/>
                </a:lnTo>
                <a:cubicBezTo>
                  <a:pt x="5" y="15"/>
                  <a:pt x="8" y="13"/>
                  <a:pt x="8" y="13"/>
                </a:cubicBezTo>
                <a:cubicBezTo>
                  <a:pt x="8" y="12"/>
                  <a:pt x="8" y="10"/>
                  <a:pt x="6" y="9"/>
                </a:cubicBezTo>
                <a:cubicBezTo>
                  <a:pt x="5" y="8"/>
                  <a:pt x="5" y="7"/>
                  <a:pt x="3" y="6"/>
                </a:cubicBezTo>
                <a:cubicBezTo>
                  <a:pt x="3" y="6"/>
                  <a:pt x="3" y="4"/>
                  <a:pt x="3" y="3"/>
                </a:cubicBezTo>
                <a:cubicBezTo>
                  <a:pt x="3" y="0"/>
                  <a:pt x="6" y="0"/>
                  <a:pt x="9" y="0"/>
                </a:cubicBezTo>
                <a:cubicBezTo>
                  <a:pt x="11" y="0"/>
                  <a:pt x="12" y="2"/>
                  <a:pt x="12" y="3"/>
                </a:cubicBezTo>
                <a:lnTo>
                  <a:pt x="12" y="6"/>
                </a:lnTo>
                <a:lnTo>
                  <a:pt x="11" y="6"/>
                </a:lnTo>
                <a:lnTo>
                  <a:pt x="11" y="3"/>
                </a:lnTo>
                <a:lnTo>
                  <a:pt x="9" y="2"/>
                </a:lnTo>
                <a:cubicBezTo>
                  <a:pt x="8" y="2"/>
                  <a:pt x="6" y="2"/>
                  <a:pt x="6" y="3"/>
                </a:cubicBezTo>
                <a:cubicBezTo>
                  <a:pt x="6" y="4"/>
                  <a:pt x="6" y="5"/>
                  <a:pt x="8" y="6"/>
                </a:cubicBezTo>
                <a:lnTo>
                  <a:pt x="9" y="8"/>
                </a:lnTo>
                <a:cubicBezTo>
                  <a:pt x="11" y="10"/>
                  <a:pt x="11" y="12"/>
                  <a:pt x="11" y="13"/>
                </a:cubicBezTo>
                <a:cubicBezTo>
                  <a:pt x="9" y="16"/>
                  <a:pt x="6" y="17"/>
                  <a:pt x="3" y="16"/>
                </a:cubicBezTo>
                <a:cubicBezTo>
                  <a:pt x="3" y="16"/>
                  <a:pt x="2" y="15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0" name="Freeform 4226">
            <a:extLst>
              <a:ext uri="{FF2B5EF4-FFF2-40B4-BE49-F238E27FC236}">
                <a16:creationId xmlns:a16="http://schemas.microsoft.com/office/drawing/2014/main" id="{4420E06C-2EB5-494B-B04E-5D450F33B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756025"/>
            <a:ext cx="6350" cy="7938"/>
          </a:xfrm>
          <a:custGeom>
            <a:avLst/>
            <a:gdLst>
              <a:gd name="T0" fmla="*/ 0 w 19"/>
              <a:gd name="T1" fmla="*/ 2048004 h 20"/>
              <a:gd name="T2" fmla="*/ 0 w 19"/>
              <a:gd name="T3" fmla="*/ 1890435 h 20"/>
              <a:gd name="T4" fmla="*/ 223253 w 19"/>
              <a:gd name="T5" fmla="*/ 2048004 h 20"/>
              <a:gd name="T6" fmla="*/ 446839 w 19"/>
              <a:gd name="T7" fmla="*/ 2048004 h 20"/>
              <a:gd name="T8" fmla="*/ 1005305 w 19"/>
              <a:gd name="T9" fmla="*/ 315139 h 20"/>
              <a:gd name="T10" fmla="*/ 1005305 w 19"/>
              <a:gd name="T11" fmla="*/ 157569 h 20"/>
              <a:gd name="T12" fmla="*/ 893679 w 19"/>
              <a:gd name="T13" fmla="*/ 0 h 20"/>
              <a:gd name="T14" fmla="*/ 1005305 w 19"/>
              <a:gd name="T15" fmla="*/ 0 h 20"/>
              <a:gd name="T16" fmla="*/ 2010611 w 19"/>
              <a:gd name="T17" fmla="*/ 630277 h 20"/>
              <a:gd name="T18" fmla="*/ 1898984 w 19"/>
              <a:gd name="T19" fmla="*/ 1260158 h 20"/>
              <a:gd name="T20" fmla="*/ 1675397 w 19"/>
              <a:gd name="T21" fmla="*/ 1102588 h 20"/>
              <a:gd name="T22" fmla="*/ 1675397 w 19"/>
              <a:gd name="T23" fmla="*/ 787847 h 20"/>
              <a:gd name="T24" fmla="*/ 1675397 w 19"/>
              <a:gd name="T25" fmla="*/ 630277 h 20"/>
              <a:gd name="T26" fmla="*/ 1340518 w 19"/>
              <a:gd name="T27" fmla="*/ 472708 h 20"/>
              <a:gd name="T28" fmla="*/ 1005305 w 19"/>
              <a:gd name="T29" fmla="*/ 1260158 h 20"/>
              <a:gd name="T30" fmla="*/ 1340518 w 19"/>
              <a:gd name="T31" fmla="*/ 1417727 h 20"/>
              <a:gd name="T32" fmla="*/ 1340518 w 19"/>
              <a:gd name="T33" fmla="*/ 1417727 h 20"/>
              <a:gd name="T34" fmla="*/ 1340518 w 19"/>
              <a:gd name="T35" fmla="*/ 1102588 h 20"/>
              <a:gd name="T36" fmla="*/ 1563771 w 19"/>
              <a:gd name="T37" fmla="*/ 1260158 h 20"/>
              <a:gd name="T38" fmla="*/ 1340518 w 19"/>
              <a:gd name="T39" fmla="*/ 1890435 h 20"/>
              <a:gd name="T40" fmla="*/ 1228558 w 19"/>
              <a:gd name="T41" fmla="*/ 1890435 h 20"/>
              <a:gd name="T42" fmla="*/ 1228558 w 19"/>
              <a:gd name="T43" fmla="*/ 1575296 h 20"/>
              <a:gd name="T44" fmla="*/ 1228558 w 19"/>
              <a:gd name="T45" fmla="*/ 1575296 h 20"/>
              <a:gd name="T46" fmla="*/ 1005305 w 19"/>
              <a:gd name="T47" fmla="*/ 1417727 h 20"/>
              <a:gd name="T48" fmla="*/ 446839 w 19"/>
              <a:gd name="T49" fmla="*/ 2205573 h 20"/>
              <a:gd name="T50" fmla="*/ 1228558 w 19"/>
              <a:gd name="T51" fmla="*/ 2835454 h 20"/>
              <a:gd name="T52" fmla="*/ 1228558 w 19"/>
              <a:gd name="T53" fmla="*/ 2520315 h 20"/>
              <a:gd name="T54" fmla="*/ 1340518 w 19"/>
              <a:gd name="T55" fmla="*/ 2205573 h 20"/>
              <a:gd name="T56" fmla="*/ 1563771 w 19"/>
              <a:gd name="T57" fmla="*/ 2363143 h 20"/>
              <a:gd name="T58" fmla="*/ 1340518 w 19"/>
              <a:gd name="T59" fmla="*/ 2993023 h 20"/>
              <a:gd name="T60" fmla="*/ 0 w 19"/>
              <a:gd name="T61" fmla="*/ 2048004 h 2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" h="20">
                <a:moveTo>
                  <a:pt x="0" y="13"/>
                </a:moveTo>
                <a:lnTo>
                  <a:pt x="0" y="12"/>
                </a:lnTo>
                <a:lnTo>
                  <a:pt x="2" y="13"/>
                </a:lnTo>
                <a:lnTo>
                  <a:pt x="4" y="13"/>
                </a:lnTo>
                <a:lnTo>
                  <a:pt x="9" y="2"/>
                </a:lnTo>
                <a:lnTo>
                  <a:pt x="9" y="1"/>
                </a:lnTo>
                <a:lnTo>
                  <a:pt x="8" y="0"/>
                </a:lnTo>
                <a:lnTo>
                  <a:pt x="9" y="0"/>
                </a:lnTo>
                <a:lnTo>
                  <a:pt x="18" y="4"/>
                </a:lnTo>
                <a:lnTo>
                  <a:pt x="17" y="8"/>
                </a:lnTo>
                <a:lnTo>
                  <a:pt x="15" y="7"/>
                </a:lnTo>
                <a:lnTo>
                  <a:pt x="15" y="5"/>
                </a:lnTo>
                <a:lnTo>
                  <a:pt x="15" y="4"/>
                </a:lnTo>
                <a:lnTo>
                  <a:pt x="12" y="3"/>
                </a:lnTo>
                <a:lnTo>
                  <a:pt x="9" y="8"/>
                </a:lnTo>
                <a:lnTo>
                  <a:pt x="12" y="9"/>
                </a:lnTo>
                <a:lnTo>
                  <a:pt x="12" y="7"/>
                </a:lnTo>
                <a:lnTo>
                  <a:pt x="14" y="8"/>
                </a:lnTo>
                <a:lnTo>
                  <a:pt x="12" y="12"/>
                </a:lnTo>
                <a:lnTo>
                  <a:pt x="11" y="12"/>
                </a:lnTo>
                <a:lnTo>
                  <a:pt x="11" y="10"/>
                </a:lnTo>
                <a:lnTo>
                  <a:pt x="9" y="9"/>
                </a:lnTo>
                <a:lnTo>
                  <a:pt x="4" y="14"/>
                </a:lnTo>
                <a:lnTo>
                  <a:pt x="11" y="18"/>
                </a:lnTo>
                <a:lnTo>
                  <a:pt x="11" y="16"/>
                </a:lnTo>
                <a:lnTo>
                  <a:pt x="12" y="14"/>
                </a:lnTo>
                <a:lnTo>
                  <a:pt x="14" y="15"/>
                </a:lnTo>
                <a:lnTo>
                  <a:pt x="12" y="19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1" name="Freeform 4227">
            <a:extLst>
              <a:ext uri="{FF2B5EF4-FFF2-40B4-BE49-F238E27FC236}">
                <a16:creationId xmlns:a16="http://schemas.microsoft.com/office/drawing/2014/main" id="{D585AEFC-01EA-AC48-8C0F-E91C539D4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752850"/>
            <a:ext cx="7938" cy="6350"/>
          </a:xfrm>
          <a:custGeom>
            <a:avLst/>
            <a:gdLst>
              <a:gd name="T0" fmla="*/ 2048004 w 20"/>
              <a:gd name="T1" fmla="*/ 373239 h 18"/>
              <a:gd name="T2" fmla="*/ 2363143 w 20"/>
              <a:gd name="T3" fmla="*/ 1742369 h 18"/>
              <a:gd name="T4" fmla="*/ 1575296 w 20"/>
              <a:gd name="T5" fmla="*/ 2115608 h 18"/>
              <a:gd name="T6" fmla="*/ 945019 w 20"/>
              <a:gd name="T7" fmla="*/ 1991078 h 18"/>
              <a:gd name="T8" fmla="*/ 0 w 20"/>
              <a:gd name="T9" fmla="*/ 1493308 h 18"/>
              <a:gd name="T10" fmla="*/ 157569 w 20"/>
              <a:gd name="T11" fmla="*/ 1493308 h 18"/>
              <a:gd name="T12" fmla="*/ 472708 w 20"/>
              <a:gd name="T13" fmla="*/ 1493308 h 18"/>
              <a:gd name="T14" fmla="*/ 630277 w 20"/>
              <a:gd name="T15" fmla="*/ 1493308 h 18"/>
              <a:gd name="T16" fmla="*/ 1575296 w 20"/>
              <a:gd name="T17" fmla="*/ 249061 h 18"/>
              <a:gd name="T18" fmla="*/ 1575296 w 20"/>
              <a:gd name="T19" fmla="*/ 124531 h 18"/>
              <a:gd name="T20" fmla="*/ 1417727 w 20"/>
              <a:gd name="T21" fmla="*/ 124531 h 18"/>
              <a:gd name="T22" fmla="*/ 1417727 w 20"/>
              <a:gd name="T23" fmla="*/ 0 h 18"/>
              <a:gd name="T24" fmla="*/ 2048004 w 20"/>
              <a:gd name="T25" fmla="*/ 373239 h 18"/>
              <a:gd name="T26" fmla="*/ 1890435 w 20"/>
              <a:gd name="T27" fmla="*/ 373239 h 18"/>
              <a:gd name="T28" fmla="*/ 630277 w 20"/>
              <a:gd name="T29" fmla="*/ 1742369 h 18"/>
              <a:gd name="T30" fmla="*/ 945019 w 20"/>
              <a:gd name="T31" fmla="*/ 1742369 h 18"/>
              <a:gd name="T32" fmla="*/ 2048004 w 20"/>
              <a:gd name="T33" fmla="*/ 1493308 h 18"/>
              <a:gd name="T34" fmla="*/ 2048004 w 20"/>
              <a:gd name="T35" fmla="*/ 497769 h 18"/>
              <a:gd name="T36" fmla="*/ 1890435 w 20"/>
              <a:gd name="T37" fmla="*/ 373239 h 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" h="18">
                <a:moveTo>
                  <a:pt x="13" y="3"/>
                </a:moveTo>
                <a:cubicBezTo>
                  <a:pt x="19" y="6"/>
                  <a:pt x="19" y="10"/>
                  <a:pt x="15" y="14"/>
                </a:cubicBezTo>
                <a:cubicBezTo>
                  <a:pt x="13" y="16"/>
                  <a:pt x="13" y="17"/>
                  <a:pt x="10" y="17"/>
                </a:cubicBezTo>
                <a:cubicBezTo>
                  <a:pt x="9" y="17"/>
                  <a:pt x="8" y="17"/>
                  <a:pt x="6" y="16"/>
                </a:cubicBezTo>
                <a:lnTo>
                  <a:pt x="0" y="12"/>
                </a:lnTo>
                <a:lnTo>
                  <a:pt x="1" y="12"/>
                </a:lnTo>
                <a:lnTo>
                  <a:pt x="3" y="12"/>
                </a:lnTo>
                <a:lnTo>
                  <a:pt x="4" y="12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9" y="0"/>
                </a:lnTo>
                <a:lnTo>
                  <a:pt x="13" y="3"/>
                </a:lnTo>
                <a:close/>
                <a:moveTo>
                  <a:pt x="12" y="3"/>
                </a:moveTo>
                <a:lnTo>
                  <a:pt x="4" y="14"/>
                </a:lnTo>
                <a:lnTo>
                  <a:pt x="6" y="14"/>
                </a:lnTo>
                <a:cubicBezTo>
                  <a:pt x="9" y="17"/>
                  <a:pt x="12" y="16"/>
                  <a:pt x="13" y="12"/>
                </a:cubicBezTo>
                <a:cubicBezTo>
                  <a:pt x="15" y="8"/>
                  <a:pt x="15" y="6"/>
                  <a:pt x="13" y="4"/>
                </a:cubicBez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2" name="Freeform 4228">
            <a:extLst>
              <a:ext uri="{FF2B5EF4-FFF2-40B4-BE49-F238E27FC236}">
                <a16:creationId xmlns:a16="http://schemas.microsoft.com/office/drawing/2014/main" id="{47C5B82A-7DBE-C443-A718-311DC4355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59200"/>
            <a:ext cx="4762" cy="7938"/>
          </a:xfrm>
          <a:custGeom>
            <a:avLst/>
            <a:gdLst>
              <a:gd name="T0" fmla="*/ 231297 w 14"/>
              <a:gd name="T1" fmla="*/ 0 h 20"/>
              <a:gd name="T2" fmla="*/ 1156826 w 14"/>
              <a:gd name="T3" fmla="*/ 157569 h 20"/>
              <a:gd name="T4" fmla="*/ 1504112 w 14"/>
              <a:gd name="T5" fmla="*/ 1102588 h 20"/>
              <a:gd name="T6" fmla="*/ 1156826 w 14"/>
              <a:gd name="T7" fmla="*/ 1732865 h 20"/>
              <a:gd name="T8" fmla="*/ 1156826 w 14"/>
              <a:gd name="T9" fmla="*/ 1890435 h 20"/>
              <a:gd name="T10" fmla="*/ 1272815 w 14"/>
              <a:gd name="T11" fmla="*/ 2677884 h 20"/>
              <a:gd name="T12" fmla="*/ 1504112 w 14"/>
              <a:gd name="T13" fmla="*/ 2677884 h 20"/>
              <a:gd name="T14" fmla="*/ 1504112 w 14"/>
              <a:gd name="T15" fmla="*/ 2677884 h 20"/>
              <a:gd name="T16" fmla="*/ 1504112 w 14"/>
              <a:gd name="T17" fmla="*/ 2993023 h 20"/>
              <a:gd name="T18" fmla="*/ 1272815 w 14"/>
              <a:gd name="T19" fmla="*/ 2835454 h 20"/>
              <a:gd name="T20" fmla="*/ 1156826 w 14"/>
              <a:gd name="T21" fmla="*/ 2677884 h 20"/>
              <a:gd name="T22" fmla="*/ 925529 w 14"/>
              <a:gd name="T23" fmla="*/ 2205573 h 20"/>
              <a:gd name="T24" fmla="*/ 578583 w 14"/>
              <a:gd name="T25" fmla="*/ 1732865 h 20"/>
              <a:gd name="T26" fmla="*/ 578583 w 14"/>
              <a:gd name="T27" fmla="*/ 1732865 h 20"/>
              <a:gd name="T28" fmla="*/ 346946 w 14"/>
              <a:gd name="T29" fmla="*/ 2363143 h 20"/>
              <a:gd name="T30" fmla="*/ 346946 w 14"/>
              <a:gd name="T31" fmla="*/ 2520315 h 20"/>
              <a:gd name="T32" fmla="*/ 578583 w 14"/>
              <a:gd name="T33" fmla="*/ 2520315 h 20"/>
              <a:gd name="T34" fmla="*/ 578583 w 14"/>
              <a:gd name="T35" fmla="*/ 2677884 h 20"/>
              <a:gd name="T36" fmla="*/ 0 w 14"/>
              <a:gd name="T37" fmla="*/ 2520315 h 20"/>
              <a:gd name="T38" fmla="*/ 0 w 14"/>
              <a:gd name="T39" fmla="*/ 2205573 h 20"/>
              <a:gd name="T40" fmla="*/ 0 w 14"/>
              <a:gd name="T41" fmla="*/ 2363143 h 20"/>
              <a:gd name="T42" fmla="*/ 0 w 14"/>
              <a:gd name="T43" fmla="*/ 2205573 h 20"/>
              <a:gd name="T44" fmla="*/ 346946 w 14"/>
              <a:gd name="T45" fmla="*/ 315139 h 20"/>
              <a:gd name="T46" fmla="*/ 346946 w 14"/>
              <a:gd name="T47" fmla="*/ 157569 h 20"/>
              <a:gd name="T48" fmla="*/ 231297 w 14"/>
              <a:gd name="T49" fmla="*/ 157569 h 20"/>
              <a:gd name="T50" fmla="*/ 231297 w 14"/>
              <a:gd name="T51" fmla="*/ 0 h 20"/>
              <a:gd name="T52" fmla="*/ 694232 w 14"/>
              <a:gd name="T53" fmla="*/ 315139 h 20"/>
              <a:gd name="T54" fmla="*/ 578583 w 14"/>
              <a:gd name="T55" fmla="*/ 1260158 h 20"/>
              <a:gd name="T56" fmla="*/ 694232 w 14"/>
              <a:gd name="T57" fmla="*/ 1417727 h 20"/>
              <a:gd name="T58" fmla="*/ 1156826 w 14"/>
              <a:gd name="T59" fmla="*/ 1102588 h 20"/>
              <a:gd name="T60" fmla="*/ 925529 w 14"/>
              <a:gd name="T61" fmla="*/ 315139 h 20"/>
              <a:gd name="T62" fmla="*/ 694232 w 14"/>
              <a:gd name="T63" fmla="*/ 315139 h 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" h="20">
                <a:moveTo>
                  <a:pt x="2" y="0"/>
                </a:moveTo>
                <a:lnTo>
                  <a:pt x="10" y="1"/>
                </a:lnTo>
                <a:cubicBezTo>
                  <a:pt x="11" y="2"/>
                  <a:pt x="13" y="4"/>
                  <a:pt x="13" y="7"/>
                </a:cubicBezTo>
                <a:cubicBezTo>
                  <a:pt x="11" y="9"/>
                  <a:pt x="11" y="11"/>
                  <a:pt x="10" y="11"/>
                </a:cubicBezTo>
                <a:lnTo>
                  <a:pt x="10" y="12"/>
                </a:lnTo>
                <a:cubicBezTo>
                  <a:pt x="11" y="13"/>
                  <a:pt x="10" y="14"/>
                  <a:pt x="11" y="17"/>
                </a:cubicBezTo>
                <a:cubicBezTo>
                  <a:pt x="11" y="17"/>
                  <a:pt x="11" y="17"/>
                  <a:pt x="13" y="17"/>
                </a:cubicBezTo>
                <a:lnTo>
                  <a:pt x="13" y="19"/>
                </a:lnTo>
                <a:cubicBezTo>
                  <a:pt x="11" y="19"/>
                  <a:pt x="11" y="18"/>
                  <a:pt x="11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8" y="17"/>
                  <a:pt x="8" y="14"/>
                  <a:pt x="8" y="14"/>
                </a:cubicBezTo>
                <a:cubicBezTo>
                  <a:pt x="8" y="12"/>
                  <a:pt x="8" y="11"/>
                  <a:pt x="5" y="11"/>
                </a:cubicBezTo>
                <a:lnTo>
                  <a:pt x="3" y="15"/>
                </a:lnTo>
                <a:lnTo>
                  <a:pt x="3" y="16"/>
                </a:lnTo>
                <a:lnTo>
                  <a:pt x="5" y="16"/>
                </a:lnTo>
                <a:lnTo>
                  <a:pt x="5" y="17"/>
                </a:lnTo>
                <a:lnTo>
                  <a:pt x="0" y="16"/>
                </a:lnTo>
                <a:lnTo>
                  <a:pt x="0" y="14"/>
                </a:lnTo>
                <a:lnTo>
                  <a:pt x="0" y="15"/>
                </a:lnTo>
                <a:lnTo>
                  <a:pt x="0" y="1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close/>
                <a:moveTo>
                  <a:pt x="6" y="2"/>
                </a:moveTo>
                <a:lnTo>
                  <a:pt x="5" y="8"/>
                </a:lnTo>
                <a:lnTo>
                  <a:pt x="6" y="9"/>
                </a:lnTo>
                <a:cubicBezTo>
                  <a:pt x="8" y="10"/>
                  <a:pt x="10" y="8"/>
                  <a:pt x="10" y="7"/>
                </a:cubicBezTo>
                <a:cubicBezTo>
                  <a:pt x="10" y="4"/>
                  <a:pt x="10" y="2"/>
                  <a:pt x="8" y="2"/>
                </a:cubicBezTo>
                <a:lnTo>
                  <a:pt x="6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3" name="Freeform 4229">
            <a:extLst>
              <a:ext uri="{FF2B5EF4-FFF2-40B4-BE49-F238E27FC236}">
                <a16:creationId xmlns:a16="http://schemas.microsoft.com/office/drawing/2014/main" id="{25256F6E-7411-7046-A65B-6947387CE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760788"/>
            <a:ext cx="6350" cy="6350"/>
          </a:xfrm>
          <a:custGeom>
            <a:avLst/>
            <a:gdLst>
              <a:gd name="T0" fmla="*/ 0 w 18"/>
              <a:gd name="T1" fmla="*/ 111626 h 19"/>
              <a:gd name="T2" fmla="*/ 746831 w 18"/>
              <a:gd name="T3" fmla="*/ 0 h 19"/>
              <a:gd name="T4" fmla="*/ 1369131 w 18"/>
              <a:gd name="T5" fmla="*/ 335213 h 19"/>
              <a:gd name="T6" fmla="*/ 1120069 w 18"/>
              <a:gd name="T7" fmla="*/ 1005305 h 19"/>
              <a:gd name="T8" fmla="*/ 1369131 w 18"/>
              <a:gd name="T9" fmla="*/ 1116932 h 19"/>
              <a:gd name="T10" fmla="*/ 1617839 w 18"/>
              <a:gd name="T11" fmla="*/ 1340518 h 19"/>
              <a:gd name="T12" fmla="*/ 2115608 w 18"/>
              <a:gd name="T13" fmla="*/ 1563771 h 19"/>
              <a:gd name="T14" fmla="*/ 2115608 w 18"/>
              <a:gd name="T15" fmla="*/ 1563771 h 19"/>
              <a:gd name="T16" fmla="*/ 2115608 w 18"/>
              <a:gd name="T17" fmla="*/ 1675397 h 19"/>
              <a:gd name="T18" fmla="*/ 1617839 w 18"/>
              <a:gd name="T19" fmla="*/ 1675397 h 19"/>
              <a:gd name="T20" fmla="*/ 1369131 w 18"/>
              <a:gd name="T21" fmla="*/ 1675397 h 19"/>
              <a:gd name="T22" fmla="*/ 1120069 w 18"/>
              <a:gd name="T23" fmla="*/ 1340518 h 19"/>
              <a:gd name="T24" fmla="*/ 746831 w 18"/>
              <a:gd name="T25" fmla="*/ 1116932 h 19"/>
              <a:gd name="T26" fmla="*/ 746831 w 18"/>
              <a:gd name="T27" fmla="*/ 1116932 h 19"/>
              <a:gd name="T28" fmla="*/ 746831 w 18"/>
              <a:gd name="T29" fmla="*/ 1675397 h 19"/>
              <a:gd name="T30" fmla="*/ 871008 w 18"/>
              <a:gd name="T31" fmla="*/ 1675397 h 19"/>
              <a:gd name="T32" fmla="*/ 871008 w 18"/>
              <a:gd name="T33" fmla="*/ 1675397 h 19"/>
              <a:gd name="T34" fmla="*/ 1120069 w 18"/>
              <a:gd name="T35" fmla="*/ 1787024 h 19"/>
              <a:gd name="T36" fmla="*/ 124531 w 18"/>
              <a:gd name="T37" fmla="*/ 2010611 h 19"/>
              <a:gd name="T38" fmla="*/ 124531 w 18"/>
              <a:gd name="T39" fmla="*/ 1787024 h 19"/>
              <a:gd name="T40" fmla="*/ 373239 w 18"/>
              <a:gd name="T41" fmla="*/ 1675397 h 19"/>
              <a:gd name="T42" fmla="*/ 373239 w 18"/>
              <a:gd name="T43" fmla="*/ 1675397 h 19"/>
              <a:gd name="T44" fmla="*/ 0 w 18"/>
              <a:gd name="T45" fmla="*/ 335213 h 19"/>
              <a:gd name="T46" fmla="*/ 0 w 18"/>
              <a:gd name="T47" fmla="*/ 335213 h 19"/>
              <a:gd name="T48" fmla="*/ 0 w 18"/>
              <a:gd name="T49" fmla="*/ 335213 h 19"/>
              <a:gd name="T50" fmla="*/ 0 w 18"/>
              <a:gd name="T51" fmla="*/ 111626 h 19"/>
              <a:gd name="T52" fmla="*/ 622300 w 18"/>
              <a:gd name="T53" fmla="*/ 223253 h 19"/>
              <a:gd name="T54" fmla="*/ 622300 w 18"/>
              <a:gd name="T55" fmla="*/ 1005305 h 19"/>
              <a:gd name="T56" fmla="*/ 746831 w 18"/>
              <a:gd name="T57" fmla="*/ 1005305 h 19"/>
              <a:gd name="T58" fmla="*/ 1120069 w 18"/>
              <a:gd name="T59" fmla="*/ 558466 h 19"/>
              <a:gd name="T60" fmla="*/ 746831 w 18"/>
              <a:gd name="T61" fmla="*/ 223253 h 19"/>
              <a:gd name="T62" fmla="*/ 622300 w 18"/>
              <a:gd name="T63" fmla="*/ 223253 h 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" h="19">
                <a:moveTo>
                  <a:pt x="0" y="1"/>
                </a:moveTo>
                <a:lnTo>
                  <a:pt x="6" y="0"/>
                </a:lnTo>
                <a:cubicBezTo>
                  <a:pt x="9" y="0"/>
                  <a:pt x="11" y="0"/>
                  <a:pt x="11" y="3"/>
                </a:cubicBezTo>
                <a:cubicBezTo>
                  <a:pt x="12" y="6"/>
                  <a:pt x="11" y="8"/>
                  <a:pt x="9" y="9"/>
                </a:cubicBezTo>
                <a:lnTo>
                  <a:pt x="11" y="10"/>
                </a:lnTo>
                <a:cubicBezTo>
                  <a:pt x="12" y="10"/>
                  <a:pt x="12" y="12"/>
                  <a:pt x="13" y="12"/>
                </a:cubicBezTo>
                <a:cubicBezTo>
                  <a:pt x="13" y="14"/>
                  <a:pt x="13" y="15"/>
                  <a:pt x="17" y="14"/>
                </a:cubicBezTo>
                <a:lnTo>
                  <a:pt x="17" y="15"/>
                </a:lnTo>
                <a:cubicBezTo>
                  <a:pt x="15" y="15"/>
                  <a:pt x="15" y="15"/>
                  <a:pt x="13" y="15"/>
                </a:cubicBezTo>
                <a:cubicBezTo>
                  <a:pt x="13" y="15"/>
                  <a:pt x="12" y="15"/>
                  <a:pt x="11" y="15"/>
                </a:cubicBezTo>
                <a:lnTo>
                  <a:pt x="9" y="12"/>
                </a:lnTo>
                <a:cubicBezTo>
                  <a:pt x="9" y="10"/>
                  <a:pt x="7" y="9"/>
                  <a:pt x="6" y="10"/>
                </a:cubicBezTo>
                <a:lnTo>
                  <a:pt x="6" y="15"/>
                </a:lnTo>
                <a:lnTo>
                  <a:pt x="7" y="15"/>
                </a:lnTo>
                <a:lnTo>
                  <a:pt x="9" y="16"/>
                </a:lnTo>
                <a:lnTo>
                  <a:pt x="1" y="18"/>
                </a:lnTo>
                <a:lnTo>
                  <a:pt x="1" y="16"/>
                </a:lnTo>
                <a:lnTo>
                  <a:pt x="3" y="15"/>
                </a:lnTo>
                <a:lnTo>
                  <a:pt x="0" y="3"/>
                </a:lnTo>
                <a:lnTo>
                  <a:pt x="0" y="1"/>
                </a:lnTo>
                <a:close/>
                <a:moveTo>
                  <a:pt x="5" y="2"/>
                </a:moveTo>
                <a:lnTo>
                  <a:pt x="5" y="9"/>
                </a:lnTo>
                <a:cubicBezTo>
                  <a:pt x="6" y="9"/>
                  <a:pt x="6" y="9"/>
                  <a:pt x="6" y="9"/>
                </a:cubicBezTo>
                <a:cubicBezTo>
                  <a:pt x="9" y="9"/>
                  <a:pt x="9" y="7"/>
                  <a:pt x="9" y="5"/>
                </a:cubicBezTo>
                <a:cubicBezTo>
                  <a:pt x="9" y="3"/>
                  <a:pt x="7" y="1"/>
                  <a:pt x="6" y="2"/>
                </a:cubicBezTo>
                <a:lnTo>
                  <a:pt x="5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4" name="Freeform 4230">
            <a:extLst>
              <a:ext uri="{FF2B5EF4-FFF2-40B4-BE49-F238E27FC236}">
                <a16:creationId xmlns:a16="http://schemas.microsoft.com/office/drawing/2014/main" id="{5E74BB1F-4421-3E44-94D3-66032F732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759200"/>
            <a:ext cx="4763" cy="7938"/>
          </a:xfrm>
          <a:custGeom>
            <a:avLst/>
            <a:gdLst>
              <a:gd name="T0" fmla="*/ 463032 w 14"/>
              <a:gd name="T1" fmla="*/ 0 h 24"/>
              <a:gd name="T2" fmla="*/ 1504768 w 14"/>
              <a:gd name="T3" fmla="*/ 1422225 h 24"/>
              <a:gd name="T4" fmla="*/ 1157409 w 14"/>
              <a:gd name="T5" fmla="*/ 2406868 h 24"/>
              <a:gd name="T6" fmla="*/ 0 w 14"/>
              <a:gd name="T7" fmla="*/ 437582 h 24"/>
              <a:gd name="T8" fmla="*/ 115673 w 14"/>
              <a:gd name="T9" fmla="*/ 218957 h 24"/>
              <a:gd name="T10" fmla="*/ 463032 w 14"/>
              <a:gd name="T11" fmla="*/ 0 h 24"/>
              <a:gd name="T12" fmla="*/ 1157409 w 14"/>
              <a:gd name="T13" fmla="*/ 2406868 h 24"/>
              <a:gd name="T14" fmla="*/ 1157409 w 14"/>
              <a:gd name="T15" fmla="*/ 2406868 h 24"/>
              <a:gd name="T16" fmla="*/ 1157409 w 14"/>
              <a:gd name="T17" fmla="*/ 2406868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4">
                <a:moveTo>
                  <a:pt x="4" y="0"/>
                </a:moveTo>
                <a:cubicBezTo>
                  <a:pt x="6" y="4"/>
                  <a:pt x="13" y="7"/>
                  <a:pt x="13" y="13"/>
                </a:cubicBezTo>
                <a:cubicBezTo>
                  <a:pt x="13" y="17"/>
                  <a:pt x="11" y="21"/>
                  <a:pt x="10" y="22"/>
                </a:cubicBezTo>
                <a:cubicBezTo>
                  <a:pt x="9" y="21"/>
                  <a:pt x="3" y="9"/>
                  <a:pt x="0" y="4"/>
                </a:cubicBezTo>
                <a:lnTo>
                  <a:pt x="1" y="2"/>
                </a:lnTo>
                <a:lnTo>
                  <a:pt x="4" y="0"/>
                </a:lnTo>
                <a:close/>
                <a:moveTo>
                  <a:pt x="10" y="22"/>
                </a:moveTo>
                <a:cubicBezTo>
                  <a:pt x="10" y="23"/>
                  <a:pt x="10" y="23"/>
                  <a:pt x="10" y="22"/>
                </a:cubicBezTo>
                <a:cubicBezTo>
                  <a:pt x="10" y="22"/>
                  <a:pt x="10" y="22"/>
                  <a:pt x="10" y="22"/>
                </a:cubicBezTo>
                <a:close/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5" name="Freeform 4231">
            <a:extLst>
              <a:ext uri="{FF2B5EF4-FFF2-40B4-BE49-F238E27FC236}">
                <a16:creationId xmlns:a16="http://schemas.microsoft.com/office/drawing/2014/main" id="{52034598-1037-2C43-945B-433605B95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3759200"/>
            <a:ext cx="6350" cy="9525"/>
          </a:xfrm>
          <a:custGeom>
            <a:avLst/>
            <a:gdLst>
              <a:gd name="T0" fmla="*/ 1534832 w 17"/>
              <a:gd name="T1" fmla="*/ 3355364 h 26"/>
              <a:gd name="T2" fmla="*/ 1395132 w 17"/>
              <a:gd name="T3" fmla="*/ 3220915 h 26"/>
              <a:gd name="T4" fmla="*/ 1534832 w 17"/>
              <a:gd name="T5" fmla="*/ 3086833 h 26"/>
              <a:gd name="T6" fmla="*/ 0 w 17"/>
              <a:gd name="T7" fmla="*/ 671146 h 26"/>
              <a:gd name="T8" fmla="*/ 697753 w 17"/>
              <a:gd name="T9" fmla="*/ 0 h 26"/>
              <a:gd name="T10" fmla="*/ 1395132 w 17"/>
              <a:gd name="T11" fmla="*/ 805229 h 26"/>
              <a:gd name="T12" fmla="*/ 1953185 w 17"/>
              <a:gd name="T13" fmla="*/ 1878989 h 26"/>
              <a:gd name="T14" fmla="*/ 1813859 w 17"/>
              <a:gd name="T15" fmla="*/ 3355364 h 26"/>
              <a:gd name="T16" fmla="*/ 1534832 w 17"/>
              <a:gd name="T17" fmla="*/ 3355364 h 26"/>
              <a:gd name="T18" fmla="*/ 279026 w 17"/>
              <a:gd name="T19" fmla="*/ 671146 h 26"/>
              <a:gd name="T20" fmla="*/ 1534832 w 17"/>
              <a:gd name="T21" fmla="*/ 3086833 h 26"/>
              <a:gd name="T22" fmla="*/ 1953185 w 17"/>
              <a:gd name="T23" fmla="*/ 1878989 h 26"/>
              <a:gd name="T24" fmla="*/ 1395132 w 17"/>
              <a:gd name="T25" fmla="*/ 939312 h 26"/>
              <a:gd name="T26" fmla="*/ 697753 w 17"/>
              <a:gd name="T27" fmla="*/ 134083 h 26"/>
              <a:gd name="T28" fmla="*/ 279026 w 17"/>
              <a:gd name="T29" fmla="*/ 671146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26">
                <a:moveTo>
                  <a:pt x="11" y="25"/>
                </a:moveTo>
                <a:lnTo>
                  <a:pt x="10" y="24"/>
                </a:lnTo>
                <a:lnTo>
                  <a:pt x="11" y="23"/>
                </a:lnTo>
                <a:cubicBezTo>
                  <a:pt x="10" y="23"/>
                  <a:pt x="0" y="5"/>
                  <a:pt x="0" y="5"/>
                </a:cubicBezTo>
                <a:lnTo>
                  <a:pt x="5" y="0"/>
                </a:lnTo>
                <a:cubicBezTo>
                  <a:pt x="7" y="3"/>
                  <a:pt x="8" y="4"/>
                  <a:pt x="10" y="6"/>
                </a:cubicBezTo>
                <a:cubicBezTo>
                  <a:pt x="13" y="9"/>
                  <a:pt x="14" y="10"/>
                  <a:pt x="14" y="14"/>
                </a:cubicBezTo>
                <a:cubicBezTo>
                  <a:pt x="16" y="19"/>
                  <a:pt x="13" y="23"/>
                  <a:pt x="13" y="25"/>
                </a:cubicBezTo>
                <a:lnTo>
                  <a:pt x="11" y="25"/>
                </a:lnTo>
                <a:close/>
                <a:moveTo>
                  <a:pt x="2" y="5"/>
                </a:moveTo>
                <a:cubicBezTo>
                  <a:pt x="2" y="5"/>
                  <a:pt x="10" y="19"/>
                  <a:pt x="11" y="23"/>
                </a:cubicBezTo>
                <a:cubicBezTo>
                  <a:pt x="13" y="22"/>
                  <a:pt x="14" y="18"/>
                  <a:pt x="14" y="14"/>
                </a:cubicBezTo>
                <a:cubicBezTo>
                  <a:pt x="14" y="11"/>
                  <a:pt x="13" y="9"/>
                  <a:pt x="10" y="7"/>
                </a:cubicBezTo>
                <a:cubicBezTo>
                  <a:pt x="8" y="5"/>
                  <a:pt x="7" y="3"/>
                  <a:pt x="5" y="1"/>
                </a:cubicBez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6" name="Freeform 4232">
            <a:extLst>
              <a:ext uri="{FF2B5EF4-FFF2-40B4-BE49-F238E27FC236}">
                <a16:creationId xmlns:a16="http://schemas.microsoft.com/office/drawing/2014/main" id="{2ED844A9-1A56-974F-8921-D7FAF47A7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3752850"/>
            <a:ext cx="6350" cy="14288"/>
          </a:xfrm>
          <a:custGeom>
            <a:avLst/>
            <a:gdLst>
              <a:gd name="T0" fmla="*/ 1732756 w 16"/>
              <a:gd name="T1" fmla="*/ 706880 h 38"/>
              <a:gd name="T2" fmla="*/ 1417638 w 16"/>
              <a:gd name="T3" fmla="*/ 2403392 h 38"/>
              <a:gd name="T4" fmla="*/ 2362597 w 16"/>
              <a:gd name="T5" fmla="*/ 4382656 h 38"/>
              <a:gd name="T6" fmla="*/ 2205038 w 16"/>
              <a:gd name="T7" fmla="*/ 4241280 h 38"/>
              <a:gd name="T8" fmla="*/ 944959 w 16"/>
              <a:gd name="T9" fmla="*/ 3817152 h 38"/>
              <a:gd name="T10" fmla="*/ 472678 w 16"/>
              <a:gd name="T11" fmla="*/ 5230912 h 38"/>
              <a:gd name="T12" fmla="*/ 157559 w 16"/>
              <a:gd name="T13" fmla="*/ 4524032 h 38"/>
              <a:gd name="T14" fmla="*/ 1260078 w 16"/>
              <a:gd name="T15" fmla="*/ 0 h 38"/>
              <a:gd name="T16" fmla="*/ 1732756 w 16"/>
              <a:gd name="T17" fmla="*/ 70688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38">
                <a:moveTo>
                  <a:pt x="11" y="5"/>
                </a:moveTo>
                <a:cubicBezTo>
                  <a:pt x="11" y="5"/>
                  <a:pt x="9" y="9"/>
                  <a:pt x="9" y="17"/>
                </a:cubicBezTo>
                <a:cubicBezTo>
                  <a:pt x="11" y="26"/>
                  <a:pt x="14" y="27"/>
                  <a:pt x="15" y="31"/>
                </a:cubicBezTo>
                <a:cubicBezTo>
                  <a:pt x="15" y="32"/>
                  <a:pt x="15" y="31"/>
                  <a:pt x="14" y="30"/>
                </a:cubicBezTo>
                <a:cubicBezTo>
                  <a:pt x="12" y="29"/>
                  <a:pt x="9" y="27"/>
                  <a:pt x="6" y="27"/>
                </a:cubicBezTo>
                <a:cubicBezTo>
                  <a:pt x="0" y="29"/>
                  <a:pt x="3" y="37"/>
                  <a:pt x="3" y="37"/>
                </a:cubicBezTo>
                <a:lnTo>
                  <a:pt x="1" y="32"/>
                </a:lnTo>
                <a:lnTo>
                  <a:pt x="8" y="0"/>
                </a:lnTo>
                <a:cubicBezTo>
                  <a:pt x="10" y="2"/>
                  <a:pt x="11" y="5"/>
                  <a:pt x="11" y="5"/>
                </a:cubicBezTo>
              </a:path>
            </a:pathLst>
          </a:custGeom>
          <a:solidFill>
            <a:srgbClr val="9638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7" name="Freeform 4233">
            <a:extLst>
              <a:ext uri="{FF2B5EF4-FFF2-40B4-BE49-F238E27FC236}">
                <a16:creationId xmlns:a16="http://schemas.microsoft.com/office/drawing/2014/main" id="{DA8771D5-86D6-CC4E-B5D2-35D0080C5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3751263"/>
            <a:ext cx="9525" cy="15875"/>
          </a:xfrm>
          <a:custGeom>
            <a:avLst/>
            <a:gdLst>
              <a:gd name="T0" fmla="*/ 1161288 w 25"/>
              <a:gd name="T1" fmla="*/ 0 h 43"/>
              <a:gd name="T2" fmla="*/ 1161288 w 25"/>
              <a:gd name="T3" fmla="*/ 0 h 43"/>
              <a:gd name="T4" fmla="*/ 1306449 w 25"/>
              <a:gd name="T5" fmla="*/ 0 h 43"/>
              <a:gd name="T6" fmla="*/ 2903220 w 25"/>
              <a:gd name="T7" fmla="*/ 1363035 h 43"/>
              <a:gd name="T8" fmla="*/ 2612898 w 25"/>
              <a:gd name="T9" fmla="*/ 2998529 h 43"/>
              <a:gd name="T10" fmla="*/ 3483864 w 25"/>
              <a:gd name="T11" fmla="*/ 4906852 h 43"/>
              <a:gd name="T12" fmla="*/ 3338703 w 25"/>
              <a:gd name="T13" fmla="*/ 4770622 h 43"/>
              <a:gd name="T14" fmla="*/ 2177415 w 25"/>
              <a:gd name="T15" fmla="*/ 4361564 h 43"/>
              <a:gd name="T16" fmla="*/ 1741932 w 25"/>
              <a:gd name="T17" fmla="*/ 5724599 h 43"/>
              <a:gd name="T18" fmla="*/ 0 w 25"/>
              <a:gd name="T19" fmla="*/ 2726070 h 43"/>
              <a:gd name="T20" fmla="*/ 725805 w 25"/>
              <a:gd name="T21" fmla="*/ 136230 h 43"/>
              <a:gd name="T22" fmla="*/ 1161288 w 25"/>
              <a:gd name="T23" fmla="*/ 0 h 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43">
                <a:moveTo>
                  <a:pt x="8" y="0"/>
                </a:moveTo>
                <a:lnTo>
                  <a:pt x="8" y="0"/>
                </a:lnTo>
                <a:lnTo>
                  <a:pt x="9" y="0"/>
                </a:lnTo>
                <a:cubicBezTo>
                  <a:pt x="17" y="0"/>
                  <a:pt x="20" y="10"/>
                  <a:pt x="20" y="10"/>
                </a:cubicBezTo>
                <a:cubicBezTo>
                  <a:pt x="20" y="10"/>
                  <a:pt x="18" y="14"/>
                  <a:pt x="18" y="22"/>
                </a:cubicBezTo>
                <a:cubicBezTo>
                  <a:pt x="20" y="31"/>
                  <a:pt x="23" y="32"/>
                  <a:pt x="24" y="36"/>
                </a:cubicBezTo>
                <a:cubicBezTo>
                  <a:pt x="24" y="37"/>
                  <a:pt x="24" y="36"/>
                  <a:pt x="23" y="35"/>
                </a:cubicBezTo>
                <a:cubicBezTo>
                  <a:pt x="21" y="34"/>
                  <a:pt x="18" y="32"/>
                  <a:pt x="15" y="32"/>
                </a:cubicBezTo>
                <a:cubicBezTo>
                  <a:pt x="9" y="34"/>
                  <a:pt x="12" y="42"/>
                  <a:pt x="12" y="42"/>
                </a:cubicBezTo>
                <a:lnTo>
                  <a:pt x="0" y="20"/>
                </a:lnTo>
                <a:lnTo>
                  <a:pt x="5" y="1"/>
                </a:lnTo>
                <a:cubicBezTo>
                  <a:pt x="6" y="1"/>
                  <a:pt x="7" y="1"/>
                  <a:pt x="8" y="0"/>
                </a:cubicBezTo>
              </a:path>
            </a:pathLst>
          </a:custGeom>
          <a:solidFill>
            <a:srgbClr val="B06A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8" name="Freeform 4234">
            <a:extLst>
              <a:ext uri="{FF2B5EF4-FFF2-40B4-BE49-F238E27FC236}">
                <a16:creationId xmlns:a16="http://schemas.microsoft.com/office/drawing/2014/main" id="{757F4F21-94D0-0341-BBB0-8A0782C6F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751263"/>
            <a:ext cx="7938" cy="15875"/>
          </a:xfrm>
          <a:custGeom>
            <a:avLst/>
            <a:gdLst>
              <a:gd name="T0" fmla="*/ 1203269 w 24"/>
              <a:gd name="T1" fmla="*/ 0 h 43"/>
              <a:gd name="T2" fmla="*/ 1203269 w 24"/>
              <a:gd name="T3" fmla="*/ 0 h 43"/>
              <a:gd name="T4" fmla="*/ 1312747 w 24"/>
              <a:gd name="T5" fmla="*/ 0 h 43"/>
              <a:gd name="T6" fmla="*/ 2516015 w 24"/>
              <a:gd name="T7" fmla="*/ 1363035 h 43"/>
              <a:gd name="T8" fmla="*/ 2297390 w 24"/>
              <a:gd name="T9" fmla="*/ 2998529 h 43"/>
              <a:gd name="T10" fmla="*/ 2297390 w 24"/>
              <a:gd name="T11" fmla="*/ 2998529 h 43"/>
              <a:gd name="T12" fmla="*/ 2078433 w 24"/>
              <a:gd name="T13" fmla="*/ 4361564 h 43"/>
              <a:gd name="T14" fmla="*/ 1969286 w 24"/>
              <a:gd name="T15" fmla="*/ 4361564 h 43"/>
              <a:gd name="T16" fmla="*/ 1640851 w 24"/>
              <a:gd name="T17" fmla="*/ 5724599 h 43"/>
              <a:gd name="T18" fmla="*/ 218957 w 24"/>
              <a:gd name="T19" fmla="*/ 2180782 h 43"/>
              <a:gd name="T20" fmla="*/ 0 w 24"/>
              <a:gd name="T21" fmla="*/ 1771724 h 43"/>
              <a:gd name="T22" fmla="*/ 1203269 w 24"/>
              <a:gd name="T23" fmla="*/ 0 h 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43">
                <a:moveTo>
                  <a:pt x="11" y="0"/>
                </a:moveTo>
                <a:lnTo>
                  <a:pt x="11" y="0"/>
                </a:lnTo>
                <a:lnTo>
                  <a:pt x="12" y="0"/>
                </a:lnTo>
                <a:cubicBezTo>
                  <a:pt x="20" y="0"/>
                  <a:pt x="23" y="10"/>
                  <a:pt x="23" y="10"/>
                </a:cubicBezTo>
                <a:cubicBezTo>
                  <a:pt x="23" y="10"/>
                  <a:pt x="21" y="14"/>
                  <a:pt x="21" y="22"/>
                </a:cubicBezTo>
                <a:cubicBezTo>
                  <a:pt x="21" y="22"/>
                  <a:pt x="21" y="22"/>
                  <a:pt x="21" y="22"/>
                </a:cubicBezTo>
                <a:lnTo>
                  <a:pt x="19" y="32"/>
                </a:lnTo>
                <a:cubicBezTo>
                  <a:pt x="19" y="32"/>
                  <a:pt x="19" y="32"/>
                  <a:pt x="18" y="32"/>
                </a:cubicBezTo>
                <a:cubicBezTo>
                  <a:pt x="12" y="34"/>
                  <a:pt x="15" y="42"/>
                  <a:pt x="15" y="42"/>
                </a:cubicBezTo>
                <a:lnTo>
                  <a:pt x="2" y="16"/>
                </a:lnTo>
                <a:cubicBezTo>
                  <a:pt x="2" y="16"/>
                  <a:pt x="0" y="15"/>
                  <a:pt x="0" y="13"/>
                </a:cubicBezTo>
                <a:cubicBezTo>
                  <a:pt x="0" y="10"/>
                  <a:pt x="2" y="2"/>
                  <a:pt x="11" y="0"/>
                </a:cubicBezTo>
              </a:path>
            </a:pathLst>
          </a:custGeom>
          <a:solidFill>
            <a:srgbClr val="CB9C8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89" name="Freeform 4235">
            <a:extLst>
              <a:ext uri="{FF2B5EF4-FFF2-40B4-BE49-F238E27FC236}">
                <a16:creationId xmlns:a16="http://schemas.microsoft.com/office/drawing/2014/main" id="{9B9EF747-54DB-1D4C-B68A-6741D4F08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751263"/>
            <a:ext cx="4763" cy="9525"/>
          </a:xfrm>
          <a:custGeom>
            <a:avLst/>
            <a:gdLst>
              <a:gd name="T0" fmla="*/ 1273082 w 14"/>
              <a:gd name="T1" fmla="*/ 0 h 28"/>
              <a:gd name="T2" fmla="*/ 1273082 w 14"/>
              <a:gd name="T3" fmla="*/ 0 h 28"/>
              <a:gd name="T4" fmla="*/ 1389095 w 14"/>
              <a:gd name="T5" fmla="*/ 0 h 28"/>
              <a:gd name="T6" fmla="*/ 1504768 w 14"/>
              <a:gd name="T7" fmla="*/ 0 h 28"/>
              <a:gd name="T8" fmla="*/ 810390 w 14"/>
              <a:gd name="T9" fmla="*/ 3124540 h 28"/>
              <a:gd name="T10" fmla="*/ 231346 w 14"/>
              <a:gd name="T11" fmla="*/ 1851592 h 28"/>
              <a:gd name="T12" fmla="*/ 0 w 14"/>
              <a:gd name="T13" fmla="*/ 1504270 h 28"/>
              <a:gd name="T14" fmla="*/ 1273082 w 14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28">
                <a:moveTo>
                  <a:pt x="11" y="0"/>
                </a:moveTo>
                <a:lnTo>
                  <a:pt x="11" y="0"/>
                </a:lnTo>
                <a:lnTo>
                  <a:pt x="12" y="0"/>
                </a:lnTo>
                <a:cubicBezTo>
                  <a:pt x="13" y="0"/>
                  <a:pt x="13" y="0"/>
                  <a:pt x="13" y="0"/>
                </a:cubicBezTo>
                <a:lnTo>
                  <a:pt x="7" y="27"/>
                </a:lnTo>
                <a:lnTo>
                  <a:pt x="2" y="16"/>
                </a:lnTo>
                <a:cubicBezTo>
                  <a:pt x="2" y="16"/>
                  <a:pt x="0" y="15"/>
                  <a:pt x="0" y="13"/>
                </a:cubicBezTo>
                <a:cubicBezTo>
                  <a:pt x="0" y="10"/>
                  <a:pt x="2" y="2"/>
                  <a:pt x="11" y="0"/>
                </a:cubicBezTo>
              </a:path>
            </a:pathLst>
          </a:custGeom>
          <a:solidFill>
            <a:srgbClr val="E5CDC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0" name="Freeform 4236">
            <a:extLst>
              <a:ext uri="{FF2B5EF4-FFF2-40B4-BE49-F238E27FC236}">
                <a16:creationId xmlns:a16="http://schemas.microsoft.com/office/drawing/2014/main" id="{AF418607-173F-5846-A453-BB7A899A0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749675"/>
            <a:ext cx="9525" cy="15875"/>
          </a:xfrm>
          <a:custGeom>
            <a:avLst/>
            <a:gdLst>
              <a:gd name="T0" fmla="*/ 1735931 w 28"/>
              <a:gd name="T1" fmla="*/ 5475817 h 45"/>
              <a:gd name="T2" fmla="*/ 1504270 w 28"/>
              <a:gd name="T3" fmla="*/ 4978047 h 45"/>
              <a:gd name="T4" fmla="*/ 1735931 w 28"/>
              <a:gd name="T5" fmla="*/ 4604808 h 45"/>
              <a:gd name="T6" fmla="*/ 2082913 w 28"/>
              <a:gd name="T7" fmla="*/ 4231217 h 45"/>
              <a:gd name="T8" fmla="*/ 3008879 w 28"/>
              <a:gd name="T9" fmla="*/ 4355747 h 45"/>
              <a:gd name="T10" fmla="*/ 2430236 w 28"/>
              <a:gd name="T11" fmla="*/ 2986969 h 45"/>
              <a:gd name="T12" fmla="*/ 2430236 w 28"/>
              <a:gd name="T13" fmla="*/ 1369131 h 45"/>
              <a:gd name="T14" fmla="*/ 1388609 w 28"/>
              <a:gd name="T15" fmla="*/ 249061 h 45"/>
              <a:gd name="T16" fmla="*/ 1272948 w 28"/>
              <a:gd name="T17" fmla="*/ 249061 h 45"/>
              <a:gd name="T18" fmla="*/ 231321 w 28"/>
              <a:gd name="T19" fmla="*/ 1742369 h 45"/>
              <a:gd name="T20" fmla="*/ 231321 w 28"/>
              <a:gd name="T21" fmla="*/ 2240139 h 45"/>
              <a:gd name="T22" fmla="*/ 925626 w 28"/>
              <a:gd name="T23" fmla="*/ 3733447 h 45"/>
              <a:gd name="T24" fmla="*/ 231321 w 28"/>
              <a:gd name="T25" fmla="*/ 2364669 h 45"/>
              <a:gd name="T26" fmla="*/ 0 w 28"/>
              <a:gd name="T27" fmla="*/ 1742369 h 45"/>
              <a:gd name="T28" fmla="*/ 1272948 w 28"/>
              <a:gd name="T29" fmla="*/ 124531 h 45"/>
              <a:gd name="T30" fmla="*/ 2661557 w 28"/>
              <a:gd name="T31" fmla="*/ 1369131 h 45"/>
              <a:gd name="T32" fmla="*/ 2661557 w 28"/>
              <a:gd name="T33" fmla="*/ 2986969 h 45"/>
              <a:gd name="T34" fmla="*/ 3124540 w 28"/>
              <a:gd name="T35" fmla="*/ 4231217 h 45"/>
              <a:gd name="T36" fmla="*/ 3124540 w 28"/>
              <a:gd name="T37" fmla="*/ 4604808 h 45"/>
              <a:gd name="T38" fmla="*/ 3124540 w 28"/>
              <a:gd name="T39" fmla="*/ 4729339 h 45"/>
              <a:gd name="T40" fmla="*/ 2314575 w 28"/>
              <a:gd name="T41" fmla="*/ 4355747 h 45"/>
              <a:gd name="T42" fmla="*/ 1967253 w 28"/>
              <a:gd name="T43" fmla="*/ 4729339 h 45"/>
              <a:gd name="T44" fmla="*/ 1967253 w 28"/>
              <a:gd name="T45" fmla="*/ 5475817 h 45"/>
              <a:gd name="T46" fmla="*/ 1735931 w 28"/>
              <a:gd name="T47" fmla="*/ 5475817 h 45"/>
              <a:gd name="T48" fmla="*/ 925626 w 28"/>
              <a:gd name="T49" fmla="*/ 3733447 h 45"/>
              <a:gd name="T50" fmla="*/ 1504270 w 28"/>
              <a:gd name="T51" fmla="*/ 4978047 h 45"/>
              <a:gd name="T52" fmla="*/ 1504270 w 28"/>
              <a:gd name="T53" fmla="*/ 5102578 h 45"/>
              <a:gd name="T54" fmla="*/ 925626 w 28"/>
              <a:gd name="T55" fmla="*/ 3733447 h 4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8" h="45">
                <a:moveTo>
                  <a:pt x="15" y="44"/>
                </a:moveTo>
                <a:lnTo>
                  <a:pt x="13" y="40"/>
                </a:lnTo>
                <a:cubicBezTo>
                  <a:pt x="14" y="38"/>
                  <a:pt x="15" y="37"/>
                  <a:pt x="15" y="37"/>
                </a:cubicBezTo>
                <a:lnTo>
                  <a:pt x="18" y="34"/>
                </a:lnTo>
                <a:cubicBezTo>
                  <a:pt x="21" y="34"/>
                  <a:pt x="24" y="34"/>
                  <a:pt x="26" y="35"/>
                </a:cubicBezTo>
                <a:cubicBezTo>
                  <a:pt x="24" y="34"/>
                  <a:pt x="21" y="29"/>
                  <a:pt x="21" y="24"/>
                </a:cubicBezTo>
                <a:lnTo>
                  <a:pt x="21" y="11"/>
                </a:lnTo>
                <a:cubicBezTo>
                  <a:pt x="21" y="11"/>
                  <a:pt x="20" y="2"/>
                  <a:pt x="12" y="2"/>
                </a:cubicBezTo>
                <a:lnTo>
                  <a:pt x="11" y="2"/>
                </a:lnTo>
                <a:cubicBezTo>
                  <a:pt x="4" y="3"/>
                  <a:pt x="2" y="7"/>
                  <a:pt x="2" y="14"/>
                </a:cubicBezTo>
                <a:lnTo>
                  <a:pt x="2" y="18"/>
                </a:lnTo>
                <a:lnTo>
                  <a:pt x="8" y="30"/>
                </a:lnTo>
                <a:lnTo>
                  <a:pt x="2" y="19"/>
                </a:lnTo>
                <a:cubicBezTo>
                  <a:pt x="0" y="19"/>
                  <a:pt x="0" y="17"/>
                  <a:pt x="0" y="14"/>
                </a:cubicBezTo>
                <a:cubicBezTo>
                  <a:pt x="0" y="4"/>
                  <a:pt x="6" y="2"/>
                  <a:pt x="11" y="1"/>
                </a:cubicBezTo>
                <a:cubicBezTo>
                  <a:pt x="20" y="0"/>
                  <a:pt x="23" y="11"/>
                  <a:pt x="23" y="11"/>
                </a:cubicBezTo>
                <a:lnTo>
                  <a:pt x="23" y="24"/>
                </a:lnTo>
                <a:cubicBezTo>
                  <a:pt x="23" y="29"/>
                  <a:pt x="26" y="32"/>
                  <a:pt x="27" y="34"/>
                </a:cubicBezTo>
                <a:lnTo>
                  <a:pt x="27" y="37"/>
                </a:lnTo>
                <a:lnTo>
                  <a:pt x="27" y="38"/>
                </a:lnTo>
                <a:cubicBezTo>
                  <a:pt x="26" y="37"/>
                  <a:pt x="23" y="35"/>
                  <a:pt x="20" y="35"/>
                </a:cubicBezTo>
                <a:cubicBezTo>
                  <a:pt x="18" y="35"/>
                  <a:pt x="18" y="36"/>
                  <a:pt x="17" y="38"/>
                </a:cubicBezTo>
                <a:cubicBezTo>
                  <a:pt x="15" y="39"/>
                  <a:pt x="17" y="44"/>
                  <a:pt x="17" y="44"/>
                </a:cubicBezTo>
                <a:lnTo>
                  <a:pt x="15" y="44"/>
                </a:lnTo>
                <a:close/>
                <a:moveTo>
                  <a:pt x="8" y="30"/>
                </a:moveTo>
                <a:lnTo>
                  <a:pt x="13" y="40"/>
                </a:lnTo>
                <a:cubicBezTo>
                  <a:pt x="13" y="40"/>
                  <a:pt x="13" y="40"/>
                  <a:pt x="13" y="41"/>
                </a:cubicBezTo>
                <a:lnTo>
                  <a:pt x="8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1" name="Freeform 4237">
            <a:extLst>
              <a:ext uri="{FF2B5EF4-FFF2-40B4-BE49-F238E27FC236}">
                <a16:creationId xmlns:a16="http://schemas.microsoft.com/office/drawing/2014/main" id="{B6D2BB19-908C-9C4F-A4D0-0C54919E5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638550"/>
            <a:ext cx="82550" cy="119063"/>
          </a:xfrm>
          <a:custGeom>
            <a:avLst/>
            <a:gdLst>
              <a:gd name="T0" fmla="*/ 29499422 w 230"/>
              <a:gd name="T1" fmla="*/ 0 h 332"/>
              <a:gd name="T2" fmla="*/ 29499422 w 230"/>
              <a:gd name="T3" fmla="*/ 21735094 h 332"/>
              <a:gd name="T4" fmla="*/ 15071835 w 230"/>
              <a:gd name="T5" fmla="*/ 42570043 h 332"/>
              <a:gd name="T6" fmla="*/ 14942986 w 230"/>
              <a:gd name="T7" fmla="*/ 42570043 h 332"/>
              <a:gd name="T8" fmla="*/ 0 w 230"/>
              <a:gd name="T9" fmla="*/ 22892731 h 332"/>
              <a:gd name="T10" fmla="*/ 0 w 230"/>
              <a:gd name="T11" fmla="*/ 19677312 h 332"/>
              <a:gd name="T12" fmla="*/ 257700 w 230"/>
              <a:gd name="T13" fmla="*/ 0 h 332"/>
              <a:gd name="T14" fmla="*/ 29499422 w 230"/>
              <a:gd name="T15" fmla="*/ 0 h 3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0" h="332">
                <a:moveTo>
                  <a:pt x="229" y="0"/>
                </a:moveTo>
                <a:lnTo>
                  <a:pt x="229" y="169"/>
                </a:lnTo>
                <a:cubicBezTo>
                  <a:pt x="229" y="291"/>
                  <a:pt x="126" y="328"/>
                  <a:pt x="117" y="331"/>
                </a:cubicBezTo>
                <a:lnTo>
                  <a:pt x="116" y="331"/>
                </a:lnTo>
                <a:cubicBezTo>
                  <a:pt x="106" y="328"/>
                  <a:pt x="5" y="294"/>
                  <a:pt x="0" y="178"/>
                </a:cubicBezTo>
                <a:lnTo>
                  <a:pt x="0" y="153"/>
                </a:lnTo>
                <a:lnTo>
                  <a:pt x="2" y="0"/>
                </a:lnTo>
                <a:lnTo>
                  <a:pt x="229" y="0"/>
                </a:lnTo>
              </a:path>
            </a:pathLst>
          </a:custGeom>
          <a:solidFill>
            <a:srgbClr val="386F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2" name="Freeform 4238">
            <a:extLst>
              <a:ext uri="{FF2B5EF4-FFF2-40B4-BE49-F238E27FC236}">
                <a16:creationId xmlns:a16="http://schemas.microsoft.com/office/drawing/2014/main" id="{E62CC4EF-E8EA-6149-BBA9-E3543099C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636963"/>
            <a:ext cx="84138" cy="120650"/>
          </a:xfrm>
          <a:custGeom>
            <a:avLst/>
            <a:gdLst>
              <a:gd name="T0" fmla="*/ 15126502 w 234"/>
              <a:gd name="T1" fmla="*/ 43065964 h 337"/>
              <a:gd name="T2" fmla="*/ 14867976 w 234"/>
              <a:gd name="T3" fmla="*/ 43065964 h 337"/>
              <a:gd name="T4" fmla="*/ 129443 w 234"/>
              <a:gd name="T5" fmla="*/ 22045655 h 337"/>
              <a:gd name="T6" fmla="*/ 129443 w 234"/>
              <a:gd name="T7" fmla="*/ 0 h 337"/>
              <a:gd name="T8" fmla="*/ 29994478 w 234"/>
              <a:gd name="T9" fmla="*/ 0 h 337"/>
              <a:gd name="T10" fmla="*/ 30123561 w 234"/>
              <a:gd name="T11" fmla="*/ 21917487 h 337"/>
              <a:gd name="T12" fmla="*/ 15126502 w 234"/>
              <a:gd name="T13" fmla="*/ 43065964 h 337"/>
              <a:gd name="T14" fmla="*/ 517053 w 234"/>
              <a:gd name="T15" fmla="*/ 22045655 h 337"/>
              <a:gd name="T16" fmla="*/ 15126502 w 234"/>
              <a:gd name="T17" fmla="*/ 42553291 h 337"/>
              <a:gd name="T18" fmla="*/ 29347982 w 234"/>
              <a:gd name="T19" fmla="*/ 21917487 h 337"/>
              <a:gd name="T20" fmla="*/ 29347982 w 234"/>
              <a:gd name="T21" fmla="*/ 640841 h 337"/>
              <a:gd name="T22" fmla="*/ 517053 w 234"/>
              <a:gd name="T23" fmla="*/ 640841 h 337"/>
              <a:gd name="T24" fmla="*/ 517053 w 234"/>
              <a:gd name="T25" fmla="*/ 22045655 h 3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4" h="337">
                <a:moveTo>
                  <a:pt x="117" y="336"/>
                </a:moveTo>
                <a:lnTo>
                  <a:pt x="115" y="336"/>
                </a:lnTo>
                <a:cubicBezTo>
                  <a:pt x="113" y="335"/>
                  <a:pt x="0" y="301"/>
                  <a:pt x="1" y="172"/>
                </a:cubicBezTo>
                <a:lnTo>
                  <a:pt x="1" y="0"/>
                </a:lnTo>
                <a:lnTo>
                  <a:pt x="232" y="0"/>
                </a:lnTo>
                <a:lnTo>
                  <a:pt x="233" y="171"/>
                </a:lnTo>
                <a:cubicBezTo>
                  <a:pt x="233" y="299"/>
                  <a:pt x="118" y="335"/>
                  <a:pt x="117" y="336"/>
                </a:cubicBezTo>
                <a:close/>
                <a:moveTo>
                  <a:pt x="4" y="172"/>
                </a:moveTo>
                <a:cubicBezTo>
                  <a:pt x="3" y="291"/>
                  <a:pt x="104" y="329"/>
                  <a:pt x="117" y="332"/>
                </a:cubicBezTo>
                <a:cubicBezTo>
                  <a:pt x="126" y="329"/>
                  <a:pt x="229" y="291"/>
                  <a:pt x="227" y="171"/>
                </a:cubicBezTo>
                <a:lnTo>
                  <a:pt x="227" y="5"/>
                </a:lnTo>
                <a:lnTo>
                  <a:pt x="4" y="5"/>
                </a:lnTo>
                <a:lnTo>
                  <a:pt x="4" y="1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3" name="Freeform 4239">
            <a:extLst>
              <a:ext uri="{FF2B5EF4-FFF2-40B4-BE49-F238E27FC236}">
                <a16:creationId xmlns:a16="http://schemas.microsoft.com/office/drawing/2014/main" id="{089E4B0A-442C-D04C-BF7E-B87B0967F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643313"/>
            <a:ext cx="63500" cy="47625"/>
          </a:xfrm>
          <a:custGeom>
            <a:avLst/>
            <a:gdLst>
              <a:gd name="T0" fmla="*/ 643610 w 177"/>
              <a:gd name="T1" fmla="*/ 2775701 h 131"/>
              <a:gd name="T2" fmla="*/ 2059266 w 177"/>
              <a:gd name="T3" fmla="*/ 2114768 h 131"/>
              <a:gd name="T4" fmla="*/ 2831669 w 177"/>
              <a:gd name="T5" fmla="*/ 660933 h 131"/>
              <a:gd name="T6" fmla="*/ 4118531 w 177"/>
              <a:gd name="T7" fmla="*/ 0 h 131"/>
              <a:gd name="T8" fmla="*/ 5534545 w 177"/>
              <a:gd name="T9" fmla="*/ 396633 h 131"/>
              <a:gd name="T10" fmla="*/ 6692613 w 177"/>
              <a:gd name="T11" fmla="*/ 1189534 h 131"/>
              <a:gd name="T12" fmla="*/ 8108627 w 177"/>
              <a:gd name="T13" fmla="*/ 2114768 h 131"/>
              <a:gd name="T14" fmla="*/ 9009466 w 177"/>
              <a:gd name="T15" fmla="*/ 3171970 h 131"/>
              <a:gd name="T16" fmla="*/ 10811503 w 177"/>
              <a:gd name="T17" fmla="*/ 3304302 h 131"/>
              <a:gd name="T18" fmla="*/ 12484387 w 177"/>
              <a:gd name="T19" fmla="*/ 3436271 h 131"/>
              <a:gd name="T20" fmla="*/ 14286424 w 177"/>
              <a:gd name="T21" fmla="*/ 3700572 h 131"/>
              <a:gd name="T22" fmla="*/ 16088460 w 177"/>
              <a:gd name="T23" fmla="*/ 3700572 h 131"/>
              <a:gd name="T24" fmla="*/ 17632910 w 177"/>
              <a:gd name="T25" fmla="*/ 3700572 h 131"/>
              <a:gd name="T26" fmla="*/ 19563381 w 177"/>
              <a:gd name="T27" fmla="*/ 3568603 h 131"/>
              <a:gd name="T28" fmla="*/ 20979037 w 177"/>
              <a:gd name="T29" fmla="*/ 4097204 h 131"/>
              <a:gd name="T30" fmla="*/ 21880234 w 177"/>
              <a:gd name="T31" fmla="*/ 5154406 h 131"/>
              <a:gd name="T32" fmla="*/ 22523486 w 177"/>
              <a:gd name="T33" fmla="*/ 6872906 h 131"/>
              <a:gd name="T34" fmla="*/ 22523486 w 177"/>
              <a:gd name="T35" fmla="*/ 8855342 h 131"/>
              <a:gd name="T36" fmla="*/ 22137463 w 177"/>
              <a:gd name="T37" fmla="*/ 10441145 h 131"/>
              <a:gd name="T38" fmla="*/ 21880234 w 177"/>
              <a:gd name="T39" fmla="*/ 12159644 h 131"/>
              <a:gd name="T40" fmla="*/ 21107831 w 177"/>
              <a:gd name="T41" fmla="*/ 13613479 h 131"/>
              <a:gd name="T42" fmla="*/ 21107831 w 177"/>
              <a:gd name="T43" fmla="*/ 14670681 h 131"/>
              <a:gd name="T44" fmla="*/ 21365418 w 177"/>
              <a:gd name="T45" fmla="*/ 15992548 h 131"/>
              <a:gd name="T46" fmla="*/ 20979037 w 177"/>
              <a:gd name="T47" fmla="*/ 15992548 h 131"/>
              <a:gd name="T48" fmla="*/ 20593014 w 177"/>
              <a:gd name="T49" fmla="*/ 14538349 h 131"/>
              <a:gd name="T50" fmla="*/ 19434588 w 177"/>
              <a:gd name="T51" fmla="*/ 14009748 h 131"/>
              <a:gd name="T52" fmla="*/ 18919771 w 177"/>
              <a:gd name="T53" fmla="*/ 15331615 h 131"/>
              <a:gd name="T54" fmla="*/ 18147726 w 177"/>
              <a:gd name="T55" fmla="*/ 16521149 h 131"/>
              <a:gd name="T56" fmla="*/ 17246528 w 177"/>
              <a:gd name="T57" fmla="*/ 16388817 h 131"/>
              <a:gd name="T58" fmla="*/ 18147726 w 177"/>
              <a:gd name="T59" fmla="*/ 15067314 h 131"/>
              <a:gd name="T60" fmla="*/ 17246528 w 177"/>
              <a:gd name="T61" fmla="*/ 13613479 h 131"/>
              <a:gd name="T62" fmla="*/ 16088460 w 177"/>
              <a:gd name="T63" fmla="*/ 13613479 h 131"/>
              <a:gd name="T64" fmla="*/ 14415218 w 177"/>
              <a:gd name="T65" fmla="*/ 14009748 h 131"/>
              <a:gd name="T66" fmla="*/ 12741975 w 177"/>
              <a:gd name="T67" fmla="*/ 14142080 h 131"/>
              <a:gd name="T68" fmla="*/ 10939938 w 177"/>
              <a:gd name="T69" fmla="*/ 13613479 h 131"/>
              <a:gd name="T70" fmla="*/ 9653076 w 177"/>
              <a:gd name="T71" fmla="*/ 14406381 h 131"/>
              <a:gd name="T72" fmla="*/ 9009466 w 177"/>
              <a:gd name="T73" fmla="*/ 15992548 h 131"/>
              <a:gd name="T74" fmla="*/ 8623444 w 177"/>
              <a:gd name="T75" fmla="*/ 16917418 h 131"/>
              <a:gd name="T76" fmla="*/ 8237062 w 177"/>
              <a:gd name="T77" fmla="*/ 15595915 h 131"/>
              <a:gd name="T78" fmla="*/ 7851040 w 177"/>
              <a:gd name="T79" fmla="*/ 16256848 h 131"/>
              <a:gd name="T80" fmla="*/ 7078994 w 177"/>
              <a:gd name="T81" fmla="*/ 17181719 h 131"/>
              <a:gd name="T82" fmla="*/ 7078994 w 177"/>
              <a:gd name="T83" fmla="*/ 16124516 h 131"/>
              <a:gd name="T84" fmla="*/ 6821407 w 177"/>
              <a:gd name="T85" fmla="*/ 14406381 h 131"/>
              <a:gd name="T86" fmla="*/ 5920568 w 177"/>
              <a:gd name="T87" fmla="*/ 13481147 h 131"/>
              <a:gd name="T88" fmla="*/ 4762141 w 177"/>
              <a:gd name="T89" fmla="*/ 12688245 h 131"/>
              <a:gd name="T90" fmla="*/ 4118531 w 177"/>
              <a:gd name="T91" fmla="*/ 11234410 h 131"/>
              <a:gd name="T92" fmla="*/ 3732508 w 177"/>
              <a:gd name="T93" fmla="*/ 9780575 h 131"/>
              <a:gd name="T94" fmla="*/ 3346486 w 177"/>
              <a:gd name="T95" fmla="*/ 7930108 h 131"/>
              <a:gd name="T96" fmla="*/ 3346486 w 177"/>
              <a:gd name="T97" fmla="*/ 6079640 h 131"/>
              <a:gd name="T98" fmla="*/ 2960105 w 177"/>
              <a:gd name="T99" fmla="*/ 5022438 h 131"/>
              <a:gd name="T100" fmla="*/ 1158427 w 177"/>
              <a:gd name="T101" fmla="*/ 5154406 h 131"/>
              <a:gd name="T102" fmla="*/ 257588 w 177"/>
              <a:gd name="T103" fmla="*/ 4493837 h 131"/>
              <a:gd name="T104" fmla="*/ 386023 w 177"/>
              <a:gd name="T105" fmla="*/ 3171970 h 13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7" h="131">
                <a:moveTo>
                  <a:pt x="3" y="24"/>
                </a:moveTo>
                <a:cubicBezTo>
                  <a:pt x="3" y="24"/>
                  <a:pt x="3" y="22"/>
                  <a:pt x="5" y="21"/>
                </a:cubicBezTo>
                <a:cubicBezTo>
                  <a:pt x="7" y="20"/>
                  <a:pt x="9" y="19"/>
                  <a:pt x="11" y="18"/>
                </a:cubicBezTo>
                <a:cubicBezTo>
                  <a:pt x="12" y="18"/>
                  <a:pt x="14" y="16"/>
                  <a:pt x="16" y="16"/>
                </a:cubicBezTo>
                <a:cubicBezTo>
                  <a:pt x="18" y="14"/>
                  <a:pt x="18" y="14"/>
                  <a:pt x="22" y="12"/>
                </a:cubicBezTo>
                <a:lnTo>
                  <a:pt x="22" y="5"/>
                </a:lnTo>
                <a:cubicBezTo>
                  <a:pt x="23" y="5"/>
                  <a:pt x="25" y="3"/>
                  <a:pt x="26" y="3"/>
                </a:cubicBezTo>
                <a:cubicBezTo>
                  <a:pt x="29" y="2"/>
                  <a:pt x="29" y="1"/>
                  <a:pt x="32" y="0"/>
                </a:cubicBezTo>
                <a:lnTo>
                  <a:pt x="37" y="0"/>
                </a:lnTo>
                <a:cubicBezTo>
                  <a:pt x="40" y="0"/>
                  <a:pt x="41" y="2"/>
                  <a:pt x="43" y="3"/>
                </a:cubicBezTo>
                <a:cubicBezTo>
                  <a:pt x="46" y="3"/>
                  <a:pt x="47" y="4"/>
                  <a:pt x="50" y="5"/>
                </a:cubicBezTo>
                <a:cubicBezTo>
                  <a:pt x="50" y="7"/>
                  <a:pt x="50" y="9"/>
                  <a:pt x="52" y="9"/>
                </a:cubicBezTo>
                <a:cubicBezTo>
                  <a:pt x="53" y="11"/>
                  <a:pt x="56" y="12"/>
                  <a:pt x="58" y="12"/>
                </a:cubicBezTo>
                <a:cubicBezTo>
                  <a:pt x="60" y="14"/>
                  <a:pt x="61" y="14"/>
                  <a:pt x="63" y="16"/>
                </a:cubicBezTo>
                <a:cubicBezTo>
                  <a:pt x="64" y="18"/>
                  <a:pt x="64" y="19"/>
                  <a:pt x="66" y="20"/>
                </a:cubicBezTo>
                <a:cubicBezTo>
                  <a:pt x="67" y="21"/>
                  <a:pt x="69" y="22"/>
                  <a:pt x="70" y="24"/>
                </a:cubicBezTo>
                <a:cubicBezTo>
                  <a:pt x="72" y="25"/>
                  <a:pt x="75" y="25"/>
                  <a:pt x="78" y="25"/>
                </a:cubicBezTo>
                <a:cubicBezTo>
                  <a:pt x="78" y="25"/>
                  <a:pt x="81" y="25"/>
                  <a:pt x="84" y="25"/>
                </a:cubicBezTo>
                <a:lnTo>
                  <a:pt x="88" y="25"/>
                </a:lnTo>
                <a:cubicBezTo>
                  <a:pt x="91" y="25"/>
                  <a:pt x="96" y="26"/>
                  <a:pt x="97" y="26"/>
                </a:cubicBezTo>
                <a:cubicBezTo>
                  <a:pt x="99" y="27"/>
                  <a:pt x="102" y="27"/>
                  <a:pt x="103" y="27"/>
                </a:cubicBezTo>
                <a:cubicBezTo>
                  <a:pt x="105" y="28"/>
                  <a:pt x="110" y="28"/>
                  <a:pt x="111" y="28"/>
                </a:cubicBezTo>
                <a:lnTo>
                  <a:pt x="117" y="28"/>
                </a:lnTo>
                <a:lnTo>
                  <a:pt x="125" y="28"/>
                </a:lnTo>
                <a:cubicBezTo>
                  <a:pt x="126" y="28"/>
                  <a:pt x="130" y="28"/>
                  <a:pt x="131" y="28"/>
                </a:cubicBezTo>
                <a:cubicBezTo>
                  <a:pt x="134" y="28"/>
                  <a:pt x="135" y="28"/>
                  <a:pt x="137" y="28"/>
                </a:cubicBezTo>
                <a:cubicBezTo>
                  <a:pt x="140" y="28"/>
                  <a:pt x="143" y="27"/>
                  <a:pt x="145" y="27"/>
                </a:cubicBezTo>
                <a:lnTo>
                  <a:pt x="152" y="27"/>
                </a:lnTo>
                <a:cubicBezTo>
                  <a:pt x="154" y="28"/>
                  <a:pt x="157" y="28"/>
                  <a:pt x="158" y="29"/>
                </a:cubicBezTo>
                <a:cubicBezTo>
                  <a:pt x="160" y="29"/>
                  <a:pt x="161" y="31"/>
                  <a:pt x="163" y="31"/>
                </a:cubicBezTo>
                <a:cubicBezTo>
                  <a:pt x="164" y="31"/>
                  <a:pt x="167" y="33"/>
                  <a:pt x="167" y="34"/>
                </a:cubicBezTo>
                <a:cubicBezTo>
                  <a:pt x="170" y="35"/>
                  <a:pt x="170" y="37"/>
                  <a:pt x="170" y="39"/>
                </a:cubicBezTo>
                <a:cubicBezTo>
                  <a:pt x="172" y="41"/>
                  <a:pt x="173" y="43"/>
                  <a:pt x="175" y="46"/>
                </a:cubicBezTo>
                <a:lnTo>
                  <a:pt x="175" y="52"/>
                </a:lnTo>
                <a:cubicBezTo>
                  <a:pt x="176" y="55"/>
                  <a:pt x="176" y="56"/>
                  <a:pt x="176" y="60"/>
                </a:cubicBezTo>
                <a:cubicBezTo>
                  <a:pt x="175" y="62"/>
                  <a:pt x="175" y="65"/>
                  <a:pt x="175" y="67"/>
                </a:cubicBezTo>
                <a:cubicBezTo>
                  <a:pt x="175" y="69"/>
                  <a:pt x="173" y="71"/>
                  <a:pt x="173" y="73"/>
                </a:cubicBezTo>
                <a:cubicBezTo>
                  <a:pt x="172" y="75"/>
                  <a:pt x="172" y="76"/>
                  <a:pt x="172" y="79"/>
                </a:cubicBezTo>
                <a:lnTo>
                  <a:pt x="172" y="85"/>
                </a:lnTo>
                <a:cubicBezTo>
                  <a:pt x="172" y="87"/>
                  <a:pt x="172" y="89"/>
                  <a:pt x="170" y="92"/>
                </a:cubicBezTo>
                <a:cubicBezTo>
                  <a:pt x="170" y="94"/>
                  <a:pt x="170" y="97"/>
                  <a:pt x="169" y="99"/>
                </a:cubicBezTo>
                <a:cubicBezTo>
                  <a:pt x="167" y="100"/>
                  <a:pt x="166" y="102"/>
                  <a:pt x="164" y="103"/>
                </a:cubicBezTo>
                <a:lnTo>
                  <a:pt x="163" y="106"/>
                </a:lnTo>
                <a:cubicBezTo>
                  <a:pt x="166" y="107"/>
                  <a:pt x="164" y="108"/>
                  <a:pt x="164" y="111"/>
                </a:cubicBezTo>
                <a:cubicBezTo>
                  <a:pt x="166" y="112"/>
                  <a:pt x="166" y="115"/>
                  <a:pt x="166" y="116"/>
                </a:cubicBezTo>
                <a:lnTo>
                  <a:pt x="166" y="121"/>
                </a:lnTo>
                <a:cubicBezTo>
                  <a:pt x="166" y="122"/>
                  <a:pt x="167" y="122"/>
                  <a:pt x="167" y="122"/>
                </a:cubicBezTo>
                <a:cubicBezTo>
                  <a:pt x="164" y="124"/>
                  <a:pt x="163" y="123"/>
                  <a:pt x="163" y="121"/>
                </a:cubicBezTo>
                <a:cubicBezTo>
                  <a:pt x="161" y="120"/>
                  <a:pt x="161" y="119"/>
                  <a:pt x="161" y="116"/>
                </a:cubicBezTo>
                <a:cubicBezTo>
                  <a:pt x="161" y="114"/>
                  <a:pt x="160" y="112"/>
                  <a:pt x="160" y="110"/>
                </a:cubicBezTo>
                <a:cubicBezTo>
                  <a:pt x="160" y="107"/>
                  <a:pt x="158" y="107"/>
                  <a:pt x="155" y="107"/>
                </a:cubicBezTo>
                <a:cubicBezTo>
                  <a:pt x="154" y="106"/>
                  <a:pt x="152" y="106"/>
                  <a:pt x="151" y="106"/>
                </a:cubicBezTo>
                <a:cubicBezTo>
                  <a:pt x="147" y="106"/>
                  <a:pt x="147" y="106"/>
                  <a:pt x="147" y="108"/>
                </a:cubicBezTo>
                <a:lnTo>
                  <a:pt x="147" y="116"/>
                </a:lnTo>
                <a:cubicBezTo>
                  <a:pt x="146" y="116"/>
                  <a:pt x="145" y="119"/>
                  <a:pt x="145" y="121"/>
                </a:cubicBezTo>
                <a:cubicBezTo>
                  <a:pt x="143" y="121"/>
                  <a:pt x="143" y="123"/>
                  <a:pt x="141" y="125"/>
                </a:cubicBezTo>
                <a:cubicBezTo>
                  <a:pt x="141" y="126"/>
                  <a:pt x="140" y="127"/>
                  <a:pt x="137" y="127"/>
                </a:cubicBezTo>
                <a:cubicBezTo>
                  <a:pt x="137" y="126"/>
                  <a:pt x="135" y="125"/>
                  <a:pt x="134" y="124"/>
                </a:cubicBezTo>
                <a:cubicBezTo>
                  <a:pt x="135" y="121"/>
                  <a:pt x="137" y="121"/>
                  <a:pt x="139" y="119"/>
                </a:cubicBezTo>
                <a:cubicBezTo>
                  <a:pt x="140" y="116"/>
                  <a:pt x="140" y="116"/>
                  <a:pt x="141" y="114"/>
                </a:cubicBezTo>
                <a:cubicBezTo>
                  <a:pt x="140" y="112"/>
                  <a:pt x="139" y="112"/>
                  <a:pt x="137" y="109"/>
                </a:cubicBezTo>
                <a:cubicBezTo>
                  <a:pt x="137" y="108"/>
                  <a:pt x="135" y="106"/>
                  <a:pt x="134" y="103"/>
                </a:cubicBezTo>
                <a:cubicBezTo>
                  <a:pt x="134" y="102"/>
                  <a:pt x="132" y="102"/>
                  <a:pt x="131" y="102"/>
                </a:cubicBezTo>
                <a:cubicBezTo>
                  <a:pt x="128" y="102"/>
                  <a:pt x="128" y="103"/>
                  <a:pt x="125" y="103"/>
                </a:cubicBezTo>
                <a:lnTo>
                  <a:pt x="117" y="103"/>
                </a:lnTo>
                <a:cubicBezTo>
                  <a:pt x="116" y="103"/>
                  <a:pt x="116" y="106"/>
                  <a:pt x="112" y="106"/>
                </a:cubicBezTo>
                <a:lnTo>
                  <a:pt x="105" y="106"/>
                </a:lnTo>
                <a:cubicBezTo>
                  <a:pt x="103" y="107"/>
                  <a:pt x="102" y="107"/>
                  <a:pt x="99" y="107"/>
                </a:cubicBezTo>
                <a:cubicBezTo>
                  <a:pt x="96" y="107"/>
                  <a:pt x="96" y="106"/>
                  <a:pt x="91" y="106"/>
                </a:cubicBezTo>
                <a:cubicBezTo>
                  <a:pt x="91" y="103"/>
                  <a:pt x="88" y="103"/>
                  <a:pt x="85" y="103"/>
                </a:cubicBezTo>
                <a:cubicBezTo>
                  <a:pt x="84" y="103"/>
                  <a:pt x="81" y="103"/>
                  <a:pt x="79" y="106"/>
                </a:cubicBezTo>
                <a:cubicBezTo>
                  <a:pt x="78" y="107"/>
                  <a:pt x="76" y="108"/>
                  <a:pt x="75" y="109"/>
                </a:cubicBezTo>
                <a:cubicBezTo>
                  <a:pt x="75" y="112"/>
                  <a:pt x="73" y="114"/>
                  <a:pt x="73" y="116"/>
                </a:cubicBezTo>
                <a:cubicBezTo>
                  <a:pt x="72" y="118"/>
                  <a:pt x="72" y="119"/>
                  <a:pt x="70" y="121"/>
                </a:cubicBezTo>
                <a:cubicBezTo>
                  <a:pt x="70" y="121"/>
                  <a:pt x="69" y="125"/>
                  <a:pt x="69" y="127"/>
                </a:cubicBezTo>
                <a:cubicBezTo>
                  <a:pt x="69" y="130"/>
                  <a:pt x="69" y="130"/>
                  <a:pt x="67" y="128"/>
                </a:cubicBezTo>
                <a:cubicBezTo>
                  <a:pt x="66" y="127"/>
                  <a:pt x="64" y="125"/>
                  <a:pt x="64" y="125"/>
                </a:cubicBezTo>
                <a:lnTo>
                  <a:pt x="64" y="118"/>
                </a:lnTo>
                <a:cubicBezTo>
                  <a:pt x="64" y="116"/>
                  <a:pt x="64" y="116"/>
                  <a:pt x="63" y="117"/>
                </a:cubicBezTo>
                <a:cubicBezTo>
                  <a:pt x="63" y="120"/>
                  <a:pt x="63" y="122"/>
                  <a:pt x="61" y="123"/>
                </a:cubicBezTo>
                <a:cubicBezTo>
                  <a:pt x="61" y="125"/>
                  <a:pt x="60" y="126"/>
                  <a:pt x="60" y="127"/>
                </a:cubicBezTo>
                <a:cubicBezTo>
                  <a:pt x="58" y="129"/>
                  <a:pt x="56" y="130"/>
                  <a:pt x="55" y="130"/>
                </a:cubicBezTo>
                <a:lnTo>
                  <a:pt x="55" y="128"/>
                </a:lnTo>
                <a:cubicBezTo>
                  <a:pt x="53" y="126"/>
                  <a:pt x="55" y="125"/>
                  <a:pt x="55" y="122"/>
                </a:cubicBezTo>
                <a:lnTo>
                  <a:pt x="55" y="116"/>
                </a:lnTo>
                <a:cubicBezTo>
                  <a:pt x="55" y="113"/>
                  <a:pt x="53" y="111"/>
                  <a:pt x="53" y="109"/>
                </a:cubicBezTo>
                <a:cubicBezTo>
                  <a:pt x="52" y="107"/>
                  <a:pt x="52" y="106"/>
                  <a:pt x="50" y="106"/>
                </a:cubicBezTo>
                <a:cubicBezTo>
                  <a:pt x="49" y="103"/>
                  <a:pt x="46" y="103"/>
                  <a:pt x="46" y="102"/>
                </a:cubicBezTo>
                <a:cubicBezTo>
                  <a:pt x="44" y="100"/>
                  <a:pt x="43" y="99"/>
                  <a:pt x="41" y="98"/>
                </a:cubicBezTo>
                <a:cubicBezTo>
                  <a:pt x="38" y="97"/>
                  <a:pt x="38" y="97"/>
                  <a:pt x="37" y="96"/>
                </a:cubicBezTo>
                <a:cubicBezTo>
                  <a:pt x="34" y="94"/>
                  <a:pt x="34" y="93"/>
                  <a:pt x="32" y="91"/>
                </a:cubicBezTo>
                <a:lnTo>
                  <a:pt x="32" y="85"/>
                </a:lnTo>
                <a:cubicBezTo>
                  <a:pt x="31" y="83"/>
                  <a:pt x="31" y="81"/>
                  <a:pt x="29" y="79"/>
                </a:cubicBezTo>
                <a:lnTo>
                  <a:pt x="29" y="74"/>
                </a:lnTo>
                <a:cubicBezTo>
                  <a:pt x="28" y="72"/>
                  <a:pt x="26" y="70"/>
                  <a:pt x="26" y="67"/>
                </a:cubicBezTo>
                <a:lnTo>
                  <a:pt x="26" y="60"/>
                </a:lnTo>
                <a:lnTo>
                  <a:pt x="26" y="52"/>
                </a:lnTo>
                <a:lnTo>
                  <a:pt x="26" y="46"/>
                </a:lnTo>
                <a:cubicBezTo>
                  <a:pt x="26" y="44"/>
                  <a:pt x="25" y="42"/>
                  <a:pt x="25" y="42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9"/>
                  <a:pt x="18" y="40"/>
                  <a:pt x="14" y="40"/>
                </a:cubicBezTo>
                <a:cubicBezTo>
                  <a:pt x="12" y="40"/>
                  <a:pt x="12" y="40"/>
                  <a:pt x="9" y="39"/>
                </a:cubicBezTo>
                <a:cubicBezTo>
                  <a:pt x="6" y="38"/>
                  <a:pt x="6" y="37"/>
                  <a:pt x="3" y="37"/>
                </a:cubicBezTo>
                <a:cubicBezTo>
                  <a:pt x="3" y="36"/>
                  <a:pt x="3" y="34"/>
                  <a:pt x="2" y="34"/>
                </a:cubicBezTo>
                <a:cubicBezTo>
                  <a:pt x="2" y="31"/>
                  <a:pt x="0" y="29"/>
                  <a:pt x="0" y="27"/>
                </a:cubicBezTo>
                <a:cubicBezTo>
                  <a:pt x="0" y="25"/>
                  <a:pt x="0" y="25"/>
                  <a:pt x="3" y="24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4" name="Freeform 4240">
            <a:extLst>
              <a:ext uri="{FF2B5EF4-FFF2-40B4-BE49-F238E27FC236}">
                <a16:creationId xmlns:a16="http://schemas.microsoft.com/office/drawing/2014/main" id="{E43B1302-3CC6-F345-B1DC-643F6B463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8763" y="3652838"/>
            <a:ext cx="50800" cy="25400"/>
          </a:xfrm>
          <a:custGeom>
            <a:avLst/>
            <a:gdLst>
              <a:gd name="T0" fmla="*/ 1579880 w 140"/>
              <a:gd name="T1" fmla="*/ 1185091 h 70"/>
              <a:gd name="T2" fmla="*/ 2764971 w 140"/>
              <a:gd name="T3" fmla="*/ 921657 h 70"/>
              <a:gd name="T4" fmla="*/ 3160123 w 140"/>
              <a:gd name="T5" fmla="*/ 1448163 h 70"/>
              <a:gd name="T6" fmla="*/ 4344851 w 140"/>
              <a:gd name="T7" fmla="*/ 526506 h 70"/>
              <a:gd name="T8" fmla="*/ 5003437 w 140"/>
              <a:gd name="T9" fmla="*/ 1975031 h 70"/>
              <a:gd name="T10" fmla="*/ 5793377 w 140"/>
              <a:gd name="T11" fmla="*/ 1711597 h 70"/>
              <a:gd name="T12" fmla="*/ 6188166 w 140"/>
              <a:gd name="T13" fmla="*/ 2106749 h 70"/>
              <a:gd name="T14" fmla="*/ 6715034 w 140"/>
              <a:gd name="T15" fmla="*/ 3554911 h 70"/>
              <a:gd name="T16" fmla="*/ 7504974 w 140"/>
              <a:gd name="T17" fmla="*/ 3554911 h 70"/>
              <a:gd name="T18" fmla="*/ 8558349 w 140"/>
              <a:gd name="T19" fmla="*/ 1185091 h 70"/>
              <a:gd name="T20" fmla="*/ 9348289 w 140"/>
              <a:gd name="T21" fmla="*/ 3554911 h 70"/>
              <a:gd name="T22" fmla="*/ 9743077 w 140"/>
              <a:gd name="T23" fmla="*/ 1185091 h 70"/>
              <a:gd name="T24" fmla="*/ 10928169 w 140"/>
              <a:gd name="T25" fmla="*/ 2238466 h 70"/>
              <a:gd name="T26" fmla="*/ 11586391 w 140"/>
              <a:gd name="T27" fmla="*/ 2501537 h 70"/>
              <a:gd name="T28" fmla="*/ 12508049 w 140"/>
              <a:gd name="T29" fmla="*/ 2369820 h 70"/>
              <a:gd name="T30" fmla="*/ 13166634 w 140"/>
              <a:gd name="T31" fmla="*/ 1975031 h 70"/>
              <a:gd name="T32" fmla="*/ 14483080 w 140"/>
              <a:gd name="T33" fmla="*/ 3423194 h 70"/>
              <a:gd name="T34" fmla="*/ 13956574 w 140"/>
              <a:gd name="T35" fmla="*/ 1579880 h 70"/>
              <a:gd name="T36" fmla="*/ 15931606 w 140"/>
              <a:gd name="T37" fmla="*/ 3160123 h 70"/>
              <a:gd name="T38" fmla="*/ 14746514 w 140"/>
              <a:gd name="T39" fmla="*/ 1579880 h 70"/>
              <a:gd name="T40" fmla="*/ 16326394 w 140"/>
              <a:gd name="T41" fmla="*/ 2896689 h 70"/>
              <a:gd name="T42" fmla="*/ 17379769 w 140"/>
              <a:gd name="T43" fmla="*/ 2764971 h 70"/>
              <a:gd name="T44" fmla="*/ 16984980 w 140"/>
              <a:gd name="T45" fmla="*/ 1579880 h 70"/>
              <a:gd name="T46" fmla="*/ 18301426 w 140"/>
              <a:gd name="T47" fmla="*/ 3554911 h 70"/>
              <a:gd name="T48" fmla="*/ 17379769 w 140"/>
              <a:gd name="T49" fmla="*/ 3686629 h 70"/>
              <a:gd name="T50" fmla="*/ 17774920 w 140"/>
              <a:gd name="T51" fmla="*/ 6583317 h 70"/>
              <a:gd name="T52" fmla="*/ 17379769 w 140"/>
              <a:gd name="T53" fmla="*/ 7636691 h 70"/>
              <a:gd name="T54" fmla="*/ 16984980 w 140"/>
              <a:gd name="T55" fmla="*/ 7768409 h 70"/>
              <a:gd name="T56" fmla="*/ 16194677 w 140"/>
              <a:gd name="T57" fmla="*/ 7768409 h 70"/>
              <a:gd name="T58" fmla="*/ 14746514 w 140"/>
              <a:gd name="T59" fmla="*/ 6978106 h 70"/>
              <a:gd name="T60" fmla="*/ 14351363 w 140"/>
              <a:gd name="T61" fmla="*/ 6583317 h 70"/>
              <a:gd name="T62" fmla="*/ 13561423 w 140"/>
              <a:gd name="T63" fmla="*/ 5661660 h 70"/>
              <a:gd name="T64" fmla="*/ 13166634 w 140"/>
              <a:gd name="T65" fmla="*/ 6188166 h 70"/>
              <a:gd name="T66" fmla="*/ 12508049 w 140"/>
              <a:gd name="T67" fmla="*/ 6583317 h 70"/>
              <a:gd name="T68" fmla="*/ 11586391 w 140"/>
              <a:gd name="T69" fmla="*/ 6583317 h 70"/>
              <a:gd name="T70" fmla="*/ 11191603 w 140"/>
              <a:gd name="T71" fmla="*/ 5925094 h 70"/>
              <a:gd name="T72" fmla="*/ 9743077 w 140"/>
              <a:gd name="T73" fmla="*/ 8294914 h 70"/>
              <a:gd name="T74" fmla="*/ 9348289 w 140"/>
              <a:gd name="T75" fmla="*/ 5793377 h 70"/>
              <a:gd name="T76" fmla="*/ 9084854 w 140"/>
              <a:gd name="T77" fmla="*/ 8294914 h 70"/>
              <a:gd name="T78" fmla="*/ 7109823 w 140"/>
              <a:gd name="T79" fmla="*/ 6188166 h 70"/>
              <a:gd name="T80" fmla="*/ 6188166 w 140"/>
              <a:gd name="T81" fmla="*/ 6056449 h 70"/>
              <a:gd name="T82" fmla="*/ 5529943 w 140"/>
              <a:gd name="T83" fmla="*/ 7241540 h 70"/>
              <a:gd name="T84" fmla="*/ 4476569 w 140"/>
              <a:gd name="T85" fmla="*/ 8426631 h 70"/>
              <a:gd name="T86" fmla="*/ 2501537 w 140"/>
              <a:gd name="T87" fmla="*/ 8558349 h 70"/>
              <a:gd name="T88" fmla="*/ 2501537 w 140"/>
              <a:gd name="T89" fmla="*/ 7373257 h 70"/>
              <a:gd name="T90" fmla="*/ 4740003 w 140"/>
              <a:gd name="T91" fmla="*/ 6583317 h 70"/>
              <a:gd name="T92" fmla="*/ 3950063 w 140"/>
              <a:gd name="T93" fmla="*/ 6451600 h 70"/>
              <a:gd name="T94" fmla="*/ 3950063 w 140"/>
              <a:gd name="T95" fmla="*/ 5661660 h 70"/>
              <a:gd name="T96" fmla="*/ 2896689 w 140"/>
              <a:gd name="T97" fmla="*/ 5266509 h 70"/>
              <a:gd name="T98" fmla="*/ 395151 w 140"/>
              <a:gd name="T99" fmla="*/ 5003437 h 70"/>
              <a:gd name="T100" fmla="*/ 1185091 w 140"/>
              <a:gd name="T101" fmla="*/ 4081780 h 70"/>
              <a:gd name="T102" fmla="*/ 3554911 w 140"/>
              <a:gd name="T103" fmla="*/ 2896689 h 70"/>
              <a:gd name="T104" fmla="*/ 1579880 w 140"/>
              <a:gd name="T105" fmla="*/ 3423194 h 70"/>
              <a:gd name="T106" fmla="*/ 0 w 140"/>
              <a:gd name="T107" fmla="*/ 2633254 h 70"/>
              <a:gd name="T108" fmla="*/ 131717 w 140"/>
              <a:gd name="T109" fmla="*/ 2106749 h 70"/>
              <a:gd name="T110" fmla="*/ 3554911 w 140"/>
              <a:gd name="T111" fmla="*/ 131717 h 70"/>
              <a:gd name="T112" fmla="*/ 17511486 w 140"/>
              <a:gd name="T113" fmla="*/ 8163197 h 7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0" h="70">
                <a:moveTo>
                  <a:pt x="1" y="16"/>
                </a:moveTo>
                <a:lnTo>
                  <a:pt x="1" y="15"/>
                </a:lnTo>
                <a:cubicBezTo>
                  <a:pt x="3" y="15"/>
                  <a:pt x="4" y="13"/>
                  <a:pt x="6" y="12"/>
                </a:cubicBezTo>
                <a:lnTo>
                  <a:pt x="9" y="12"/>
                </a:lnTo>
                <a:cubicBezTo>
                  <a:pt x="9" y="10"/>
                  <a:pt x="10" y="9"/>
                  <a:pt x="12" y="9"/>
                </a:cubicBezTo>
                <a:cubicBezTo>
                  <a:pt x="13" y="7"/>
                  <a:pt x="15" y="7"/>
                  <a:pt x="16" y="6"/>
                </a:cubicBezTo>
                <a:cubicBezTo>
                  <a:pt x="18" y="6"/>
                  <a:pt x="18" y="5"/>
                  <a:pt x="19" y="6"/>
                </a:cubicBezTo>
                <a:cubicBezTo>
                  <a:pt x="21" y="6"/>
                  <a:pt x="21" y="6"/>
                  <a:pt x="22" y="4"/>
                </a:cubicBezTo>
                <a:lnTo>
                  <a:pt x="24" y="4"/>
                </a:lnTo>
                <a:lnTo>
                  <a:pt x="21" y="7"/>
                </a:lnTo>
                <a:cubicBezTo>
                  <a:pt x="19" y="9"/>
                  <a:pt x="19" y="9"/>
                  <a:pt x="19" y="10"/>
                </a:cubicBezTo>
                <a:cubicBezTo>
                  <a:pt x="19" y="12"/>
                  <a:pt x="18" y="12"/>
                  <a:pt x="18" y="13"/>
                </a:cubicBezTo>
                <a:lnTo>
                  <a:pt x="18" y="15"/>
                </a:lnTo>
                <a:lnTo>
                  <a:pt x="19" y="15"/>
                </a:lnTo>
                <a:cubicBezTo>
                  <a:pt x="22" y="13"/>
                  <a:pt x="22" y="12"/>
                  <a:pt x="24" y="11"/>
                </a:cubicBezTo>
                <a:cubicBezTo>
                  <a:pt x="25" y="9"/>
                  <a:pt x="25" y="9"/>
                  <a:pt x="25" y="7"/>
                </a:cubicBezTo>
                <a:cubicBezTo>
                  <a:pt x="27" y="6"/>
                  <a:pt x="29" y="5"/>
                  <a:pt x="29" y="4"/>
                </a:cubicBezTo>
                <a:cubicBezTo>
                  <a:pt x="30" y="4"/>
                  <a:pt x="30" y="3"/>
                  <a:pt x="32" y="2"/>
                </a:cubicBezTo>
                <a:cubicBezTo>
                  <a:pt x="33" y="2"/>
                  <a:pt x="33" y="0"/>
                  <a:pt x="35" y="0"/>
                </a:cubicBezTo>
                <a:cubicBezTo>
                  <a:pt x="35" y="3"/>
                  <a:pt x="33" y="4"/>
                  <a:pt x="33" y="4"/>
                </a:cubicBezTo>
                <a:lnTo>
                  <a:pt x="33" y="9"/>
                </a:lnTo>
                <a:cubicBezTo>
                  <a:pt x="35" y="9"/>
                  <a:pt x="35" y="10"/>
                  <a:pt x="35" y="12"/>
                </a:cubicBezTo>
                <a:cubicBezTo>
                  <a:pt x="36" y="10"/>
                  <a:pt x="36" y="8"/>
                  <a:pt x="36" y="6"/>
                </a:cubicBezTo>
                <a:lnTo>
                  <a:pt x="36" y="10"/>
                </a:lnTo>
                <a:cubicBezTo>
                  <a:pt x="36" y="12"/>
                  <a:pt x="36" y="13"/>
                  <a:pt x="38" y="15"/>
                </a:cubicBezTo>
                <a:lnTo>
                  <a:pt x="38" y="12"/>
                </a:lnTo>
                <a:cubicBezTo>
                  <a:pt x="39" y="12"/>
                  <a:pt x="38" y="15"/>
                  <a:pt x="39" y="16"/>
                </a:cubicBezTo>
                <a:cubicBezTo>
                  <a:pt x="39" y="18"/>
                  <a:pt x="41" y="19"/>
                  <a:pt x="41" y="19"/>
                </a:cubicBezTo>
                <a:lnTo>
                  <a:pt x="42" y="21"/>
                </a:lnTo>
                <a:cubicBezTo>
                  <a:pt x="44" y="18"/>
                  <a:pt x="44" y="16"/>
                  <a:pt x="44" y="13"/>
                </a:cubicBezTo>
                <a:cubicBezTo>
                  <a:pt x="44" y="12"/>
                  <a:pt x="44" y="10"/>
                  <a:pt x="45" y="9"/>
                </a:cubicBezTo>
                <a:lnTo>
                  <a:pt x="45" y="15"/>
                </a:lnTo>
                <a:lnTo>
                  <a:pt x="45" y="18"/>
                </a:lnTo>
                <a:cubicBezTo>
                  <a:pt x="47" y="18"/>
                  <a:pt x="47" y="17"/>
                  <a:pt x="47" y="17"/>
                </a:cubicBezTo>
                <a:lnTo>
                  <a:pt x="47" y="16"/>
                </a:lnTo>
                <a:cubicBezTo>
                  <a:pt x="47" y="14"/>
                  <a:pt x="48" y="13"/>
                  <a:pt x="50" y="12"/>
                </a:cubicBezTo>
                <a:lnTo>
                  <a:pt x="50" y="17"/>
                </a:lnTo>
                <a:lnTo>
                  <a:pt x="50" y="21"/>
                </a:lnTo>
                <a:cubicBezTo>
                  <a:pt x="50" y="23"/>
                  <a:pt x="51" y="23"/>
                  <a:pt x="51" y="25"/>
                </a:cubicBezTo>
                <a:lnTo>
                  <a:pt x="51" y="27"/>
                </a:lnTo>
                <a:cubicBezTo>
                  <a:pt x="53" y="27"/>
                  <a:pt x="53" y="27"/>
                  <a:pt x="53" y="25"/>
                </a:cubicBezTo>
                <a:cubicBezTo>
                  <a:pt x="53" y="23"/>
                  <a:pt x="54" y="21"/>
                  <a:pt x="54" y="19"/>
                </a:cubicBezTo>
                <a:lnTo>
                  <a:pt x="54" y="21"/>
                </a:lnTo>
                <a:lnTo>
                  <a:pt x="54" y="25"/>
                </a:lnTo>
                <a:cubicBezTo>
                  <a:pt x="54" y="26"/>
                  <a:pt x="54" y="27"/>
                  <a:pt x="57" y="27"/>
                </a:cubicBezTo>
                <a:lnTo>
                  <a:pt x="57" y="25"/>
                </a:lnTo>
                <a:cubicBezTo>
                  <a:pt x="60" y="23"/>
                  <a:pt x="60" y="22"/>
                  <a:pt x="60" y="21"/>
                </a:cubicBezTo>
                <a:cubicBezTo>
                  <a:pt x="63" y="21"/>
                  <a:pt x="63" y="20"/>
                  <a:pt x="63" y="18"/>
                </a:cubicBezTo>
                <a:lnTo>
                  <a:pt x="63" y="13"/>
                </a:lnTo>
                <a:cubicBezTo>
                  <a:pt x="65" y="12"/>
                  <a:pt x="65" y="10"/>
                  <a:pt x="65" y="9"/>
                </a:cubicBezTo>
                <a:lnTo>
                  <a:pt x="66" y="10"/>
                </a:lnTo>
                <a:lnTo>
                  <a:pt x="66" y="15"/>
                </a:lnTo>
                <a:cubicBezTo>
                  <a:pt x="66" y="17"/>
                  <a:pt x="68" y="17"/>
                  <a:pt x="70" y="18"/>
                </a:cubicBezTo>
                <a:cubicBezTo>
                  <a:pt x="70" y="21"/>
                  <a:pt x="70" y="21"/>
                  <a:pt x="71" y="22"/>
                </a:cubicBezTo>
                <a:lnTo>
                  <a:pt x="71" y="27"/>
                </a:lnTo>
                <a:cubicBezTo>
                  <a:pt x="72" y="26"/>
                  <a:pt x="72" y="23"/>
                  <a:pt x="72" y="21"/>
                </a:cubicBezTo>
                <a:lnTo>
                  <a:pt x="72" y="17"/>
                </a:lnTo>
                <a:cubicBezTo>
                  <a:pt x="72" y="15"/>
                  <a:pt x="72" y="13"/>
                  <a:pt x="71" y="12"/>
                </a:cubicBezTo>
                <a:lnTo>
                  <a:pt x="71" y="9"/>
                </a:lnTo>
                <a:lnTo>
                  <a:pt x="74" y="9"/>
                </a:lnTo>
                <a:cubicBezTo>
                  <a:pt x="76" y="10"/>
                  <a:pt x="76" y="11"/>
                  <a:pt x="76" y="12"/>
                </a:cubicBezTo>
                <a:cubicBezTo>
                  <a:pt x="76" y="15"/>
                  <a:pt x="76" y="16"/>
                  <a:pt x="79" y="17"/>
                </a:cubicBezTo>
                <a:cubicBezTo>
                  <a:pt x="79" y="18"/>
                  <a:pt x="80" y="18"/>
                  <a:pt x="80" y="21"/>
                </a:cubicBezTo>
                <a:lnTo>
                  <a:pt x="82" y="21"/>
                </a:lnTo>
                <a:cubicBezTo>
                  <a:pt x="82" y="20"/>
                  <a:pt x="83" y="18"/>
                  <a:pt x="83" y="17"/>
                </a:cubicBezTo>
                <a:lnTo>
                  <a:pt x="85" y="15"/>
                </a:lnTo>
                <a:lnTo>
                  <a:pt x="85" y="18"/>
                </a:lnTo>
                <a:cubicBezTo>
                  <a:pt x="85" y="21"/>
                  <a:pt x="86" y="21"/>
                  <a:pt x="86" y="22"/>
                </a:cubicBezTo>
                <a:cubicBezTo>
                  <a:pt x="88" y="23"/>
                  <a:pt x="88" y="25"/>
                  <a:pt x="88" y="25"/>
                </a:cubicBezTo>
                <a:lnTo>
                  <a:pt x="88" y="19"/>
                </a:lnTo>
                <a:lnTo>
                  <a:pt x="88" y="15"/>
                </a:lnTo>
                <a:cubicBezTo>
                  <a:pt x="88" y="12"/>
                  <a:pt x="89" y="12"/>
                  <a:pt x="89" y="11"/>
                </a:cubicBezTo>
                <a:cubicBezTo>
                  <a:pt x="91" y="12"/>
                  <a:pt x="91" y="12"/>
                  <a:pt x="91" y="15"/>
                </a:cubicBezTo>
                <a:cubicBezTo>
                  <a:pt x="92" y="14"/>
                  <a:pt x="92" y="13"/>
                  <a:pt x="94" y="12"/>
                </a:cubicBezTo>
                <a:cubicBezTo>
                  <a:pt x="94" y="15"/>
                  <a:pt x="94" y="16"/>
                  <a:pt x="95" y="18"/>
                </a:cubicBezTo>
                <a:cubicBezTo>
                  <a:pt x="95" y="18"/>
                  <a:pt x="95" y="21"/>
                  <a:pt x="97" y="21"/>
                </a:cubicBezTo>
                <a:cubicBezTo>
                  <a:pt x="99" y="22"/>
                  <a:pt x="99" y="23"/>
                  <a:pt x="99" y="25"/>
                </a:cubicBezTo>
                <a:cubicBezTo>
                  <a:pt x="100" y="25"/>
                  <a:pt x="100" y="26"/>
                  <a:pt x="101" y="26"/>
                </a:cubicBezTo>
                <a:lnTo>
                  <a:pt x="101" y="19"/>
                </a:lnTo>
                <a:cubicBezTo>
                  <a:pt x="101" y="17"/>
                  <a:pt x="100" y="17"/>
                  <a:pt x="100" y="15"/>
                </a:cubicBezTo>
                <a:cubicBezTo>
                  <a:pt x="100" y="13"/>
                  <a:pt x="99" y="12"/>
                  <a:pt x="100" y="12"/>
                </a:cubicBezTo>
                <a:cubicBezTo>
                  <a:pt x="101" y="13"/>
                  <a:pt x="101" y="14"/>
                  <a:pt x="103" y="15"/>
                </a:cubicBezTo>
                <a:lnTo>
                  <a:pt x="103" y="20"/>
                </a:lnTo>
                <a:cubicBezTo>
                  <a:pt x="104" y="21"/>
                  <a:pt x="106" y="22"/>
                  <a:pt x="106" y="22"/>
                </a:cubicBezTo>
                <a:cubicBezTo>
                  <a:pt x="108" y="25"/>
                  <a:pt x="109" y="26"/>
                  <a:pt x="110" y="26"/>
                </a:cubicBezTo>
                <a:lnTo>
                  <a:pt x="112" y="27"/>
                </a:lnTo>
                <a:lnTo>
                  <a:pt x="112" y="21"/>
                </a:lnTo>
                <a:cubicBezTo>
                  <a:pt x="112" y="19"/>
                  <a:pt x="110" y="18"/>
                  <a:pt x="110" y="17"/>
                </a:cubicBezTo>
                <a:cubicBezTo>
                  <a:pt x="109" y="17"/>
                  <a:pt x="108" y="15"/>
                  <a:pt x="108" y="14"/>
                </a:cubicBezTo>
                <a:cubicBezTo>
                  <a:pt x="106" y="13"/>
                  <a:pt x="106" y="13"/>
                  <a:pt x="106" y="12"/>
                </a:cubicBezTo>
                <a:cubicBezTo>
                  <a:pt x="109" y="14"/>
                  <a:pt x="110" y="15"/>
                  <a:pt x="112" y="17"/>
                </a:cubicBezTo>
                <a:cubicBezTo>
                  <a:pt x="112" y="18"/>
                  <a:pt x="112" y="19"/>
                  <a:pt x="114" y="19"/>
                </a:cubicBezTo>
                <a:lnTo>
                  <a:pt x="116" y="22"/>
                </a:lnTo>
                <a:lnTo>
                  <a:pt x="119" y="23"/>
                </a:lnTo>
                <a:lnTo>
                  <a:pt x="121" y="24"/>
                </a:lnTo>
                <a:cubicBezTo>
                  <a:pt x="121" y="24"/>
                  <a:pt x="121" y="24"/>
                  <a:pt x="121" y="25"/>
                </a:cubicBezTo>
                <a:lnTo>
                  <a:pt x="121" y="24"/>
                </a:lnTo>
                <a:cubicBezTo>
                  <a:pt x="121" y="21"/>
                  <a:pt x="121" y="20"/>
                  <a:pt x="120" y="18"/>
                </a:cubicBezTo>
                <a:cubicBezTo>
                  <a:pt x="118" y="17"/>
                  <a:pt x="116" y="16"/>
                  <a:pt x="116" y="15"/>
                </a:cubicBezTo>
                <a:cubicBezTo>
                  <a:pt x="115" y="13"/>
                  <a:pt x="114" y="12"/>
                  <a:pt x="112" y="12"/>
                </a:cubicBezTo>
                <a:cubicBezTo>
                  <a:pt x="112" y="11"/>
                  <a:pt x="110" y="9"/>
                  <a:pt x="110" y="9"/>
                </a:cubicBezTo>
                <a:cubicBezTo>
                  <a:pt x="112" y="8"/>
                  <a:pt x="112" y="9"/>
                  <a:pt x="114" y="9"/>
                </a:cubicBezTo>
                <a:cubicBezTo>
                  <a:pt x="115" y="12"/>
                  <a:pt x="116" y="12"/>
                  <a:pt x="116" y="13"/>
                </a:cubicBezTo>
                <a:lnTo>
                  <a:pt x="121" y="18"/>
                </a:lnTo>
                <a:cubicBezTo>
                  <a:pt x="121" y="19"/>
                  <a:pt x="123" y="20"/>
                  <a:pt x="124" y="22"/>
                </a:cubicBezTo>
                <a:cubicBezTo>
                  <a:pt x="126" y="22"/>
                  <a:pt x="126" y="21"/>
                  <a:pt x="124" y="19"/>
                </a:cubicBezTo>
                <a:cubicBezTo>
                  <a:pt x="124" y="17"/>
                  <a:pt x="124" y="17"/>
                  <a:pt x="126" y="18"/>
                </a:cubicBezTo>
                <a:cubicBezTo>
                  <a:pt x="127" y="19"/>
                  <a:pt x="129" y="20"/>
                  <a:pt x="130" y="22"/>
                </a:cubicBezTo>
                <a:lnTo>
                  <a:pt x="132" y="22"/>
                </a:lnTo>
                <a:lnTo>
                  <a:pt x="132" y="21"/>
                </a:lnTo>
                <a:cubicBezTo>
                  <a:pt x="132" y="18"/>
                  <a:pt x="130" y="17"/>
                  <a:pt x="129" y="16"/>
                </a:cubicBezTo>
                <a:cubicBezTo>
                  <a:pt x="129" y="15"/>
                  <a:pt x="127" y="14"/>
                  <a:pt x="126" y="13"/>
                </a:cubicBezTo>
                <a:lnTo>
                  <a:pt x="125" y="12"/>
                </a:lnTo>
                <a:lnTo>
                  <a:pt x="124" y="11"/>
                </a:lnTo>
                <a:cubicBezTo>
                  <a:pt x="126" y="11"/>
                  <a:pt x="126" y="12"/>
                  <a:pt x="129" y="12"/>
                </a:cubicBezTo>
                <a:lnTo>
                  <a:pt x="130" y="14"/>
                </a:lnTo>
                <a:cubicBezTo>
                  <a:pt x="132" y="15"/>
                  <a:pt x="133" y="16"/>
                  <a:pt x="133" y="16"/>
                </a:cubicBezTo>
                <a:cubicBezTo>
                  <a:pt x="135" y="18"/>
                  <a:pt x="136" y="18"/>
                  <a:pt x="136" y="19"/>
                </a:cubicBezTo>
                <a:cubicBezTo>
                  <a:pt x="139" y="21"/>
                  <a:pt x="139" y="22"/>
                  <a:pt x="139" y="24"/>
                </a:cubicBezTo>
                <a:lnTo>
                  <a:pt x="139" y="27"/>
                </a:lnTo>
                <a:cubicBezTo>
                  <a:pt x="138" y="26"/>
                  <a:pt x="136" y="26"/>
                  <a:pt x="136" y="26"/>
                </a:cubicBezTo>
                <a:lnTo>
                  <a:pt x="136" y="31"/>
                </a:lnTo>
                <a:lnTo>
                  <a:pt x="136" y="34"/>
                </a:lnTo>
                <a:cubicBezTo>
                  <a:pt x="136" y="34"/>
                  <a:pt x="135" y="32"/>
                  <a:pt x="135" y="31"/>
                </a:cubicBezTo>
                <a:cubicBezTo>
                  <a:pt x="135" y="30"/>
                  <a:pt x="133" y="30"/>
                  <a:pt x="132" y="28"/>
                </a:cubicBezTo>
                <a:lnTo>
                  <a:pt x="132" y="30"/>
                </a:lnTo>
                <a:cubicBezTo>
                  <a:pt x="133" y="31"/>
                  <a:pt x="133" y="32"/>
                  <a:pt x="135" y="35"/>
                </a:cubicBezTo>
                <a:lnTo>
                  <a:pt x="135" y="40"/>
                </a:lnTo>
                <a:lnTo>
                  <a:pt x="135" y="45"/>
                </a:lnTo>
                <a:lnTo>
                  <a:pt x="135" y="50"/>
                </a:lnTo>
                <a:lnTo>
                  <a:pt x="135" y="54"/>
                </a:lnTo>
                <a:lnTo>
                  <a:pt x="135" y="59"/>
                </a:lnTo>
                <a:cubicBezTo>
                  <a:pt x="133" y="59"/>
                  <a:pt x="133" y="62"/>
                  <a:pt x="133" y="62"/>
                </a:cubicBezTo>
                <a:lnTo>
                  <a:pt x="133" y="63"/>
                </a:lnTo>
                <a:cubicBezTo>
                  <a:pt x="133" y="62"/>
                  <a:pt x="132" y="60"/>
                  <a:pt x="132" y="58"/>
                </a:cubicBezTo>
                <a:cubicBezTo>
                  <a:pt x="130" y="57"/>
                  <a:pt x="130" y="56"/>
                  <a:pt x="130" y="55"/>
                </a:cubicBezTo>
                <a:cubicBezTo>
                  <a:pt x="129" y="53"/>
                  <a:pt x="129" y="51"/>
                  <a:pt x="129" y="51"/>
                </a:cubicBezTo>
                <a:cubicBezTo>
                  <a:pt x="129" y="50"/>
                  <a:pt x="129" y="48"/>
                  <a:pt x="127" y="49"/>
                </a:cubicBezTo>
                <a:cubicBezTo>
                  <a:pt x="126" y="51"/>
                  <a:pt x="127" y="53"/>
                  <a:pt x="129" y="55"/>
                </a:cubicBezTo>
                <a:lnTo>
                  <a:pt x="129" y="59"/>
                </a:lnTo>
                <a:cubicBezTo>
                  <a:pt x="130" y="62"/>
                  <a:pt x="130" y="62"/>
                  <a:pt x="129" y="63"/>
                </a:cubicBezTo>
                <a:cubicBezTo>
                  <a:pt x="129" y="65"/>
                  <a:pt x="129" y="66"/>
                  <a:pt x="127" y="66"/>
                </a:cubicBezTo>
                <a:cubicBezTo>
                  <a:pt x="126" y="67"/>
                  <a:pt x="126" y="67"/>
                  <a:pt x="126" y="69"/>
                </a:cubicBezTo>
                <a:cubicBezTo>
                  <a:pt x="126" y="67"/>
                  <a:pt x="124" y="66"/>
                  <a:pt x="123" y="64"/>
                </a:cubicBezTo>
                <a:lnTo>
                  <a:pt x="123" y="59"/>
                </a:lnTo>
                <a:cubicBezTo>
                  <a:pt x="121" y="59"/>
                  <a:pt x="121" y="56"/>
                  <a:pt x="121" y="56"/>
                </a:cubicBezTo>
                <a:cubicBezTo>
                  <a:pt x="120" y="55"/>
                  <a:pt x="116" y="53"/>
                  <a:pt x="116" y="52"/>
                </a:cubicBezTo>
                <a:cubicBezTo>
                  <a:pt x="115" y="50"/>
                  <a:pt x="115" y="50"/>
                  <a:pt x="114" y="49"/>
                </a:cubicBezTo>
                <a:cubicBezTo>
                  <a:pt x="114" y="48"/>
                  <a:pt x="114" y="47"/>
                  <a:pt x="112" y="48"/>
                </a:cubicBezTo>
                <a:lnTo>
                  <a:pt x="112" y="53"/>
                </a:lnTo>
                <a:cubicBezTo>
                  <a:pt x="114" y="54"/>
                  <a:pt x="114" y="56"/>
                  <a:pt x="114" y="58"/>
                </a:cubicBezTo>
                <a:lnTo>
                  <a:pt x="114" y="62"/>
                </a:lnTo>
                <a:cubicBezTo>
                  <a:pt x="114" y="59"/>
                  <a:pt x="112" y="58"/>
                  <a:pt x="112" y="56"/>
                </a:cubicBezTo>
                <a:lnTo>
                  <a:pt x="110" y="52"/>
                </a:lnTo>
                <a:cubicBezTo>
                  <a:pt x="109" y="51"/>
                  <a:pt x="109" y="50"/>
                  <a:pt x="109" y="50"/>
                </a:cubicBezTo>
                <a:cubicBezTo>
                  <a:pt x="108" y="48"/>
                  <a:pt x="108" y="48"/>
                  <a:pt x="108" y="47"/>
                </a:cubicBezTo>
                <a:cubicBezTo>
                  <a:pt x="108" y="50"/>
                  <a:pt x="108" y="50"/>
                  <a:pt x="109" y="51"/>
                </a:cubicBezTo>
                <a:lnTo>
                  <a:pt x="109" y="55"/>
                </a:lnTo>
                <a:cubicBezTo>
                  <a:pt x="108" y="53"/>
                  <a:pt x="108" y="50"/>
                  <a:pt x="106" y="48"/>
                </a:cubicBezTo>
                <a:cubicBezTo>
                  <a:pt x="104" y="47"/>
                  <a:pt x="103" y="45"/>
                  <a:pt x="103" y="43"/>
                </a:cubicBezTo>
                <a:cubicBezTo>
                  <a:pt x="103" y="43"/>
                  <a:pt x="101" y="43"/>
                  <a:pt x="101" y="41"/>
                </a:cubicBezTo>
                <a:lnTo>
                  <a:pt x="99" y="41"/>
                </a:lnTo>
                <a:cubicBezTo>
                  <a:pt x="99" y="41"/>
                  <a:pt x="100" y="43"/>
                  <a:pt x="100" y="44"/>
                </a:cubicBezTo>
                <a:cubicBezTo>
                  <a:pt x="100" y="46"/>
                  <a:pt x="101" y="47"/>
                  <a:pt x="101" y="49"/>
                </a:cubicBezTo>
                <a:cubicBezTo>
                  <a:pt x="101" y="51"/>
                  <a:pt x="100" y="48"/>
                  <a:pt x="100" y="47"/>
                </a:cubicBezTo>
                <a:cubicBezTo>
                  <a:pt x="100" y="45"/>
                  <a:pt x="99" y="44"/>
                  <a:pt x="99" y="43"/>
                </a:cubicBezTo>
                <a:cubicBezTo>
                  <a:pt x="97" y="43"/>
                  <a:pt x="97" y="41"/>
                  <a:pt x="95" y="41"/>
                </a:cubicBezTo>
                <a:cubicBezTo>
                  <a:pt x="94" y="41"/>
                  <a:pt x="95" y="41"/>
                  <a:pt x="95" y="42"/>
                </a:cubicBezTo>
                <a:lnTo>
                  <a:pt x="95" y="47"/>
                </a:lnTo>
                <a:lnTo>
                  <a:pt x="95" y="50"/>
                </a:lnTo>
                <a:lnTo>
                  <a:pt x="95" y="56"/>
                </a:lnTo>
                <a:lnTo>
                  <a:pt x="95" y="58"/>
                </a:lnTo>
                <a:cubicBezTo>
                  <a:pt x="95" y="58"/>
                  <a:pt x="94" y="56"/>
                  <a:pt x="94" y="54"/>
                </a:cubicBezTo>
                <a:cubicBezTo>
                  <a:pt x="94" y="53"/>
                  <a:pt x="94" y="51"/>
                  <a:pt x="91" y="50"/>
                </a:cubicBezTo>
                <a:lnTo>
                  <a:pt x="88" y="50"/>
                </a:lnTo>
                <a:cubicBezTo>
                  <a:pt x="88" y="51"/>
                  <a:pt x="89" y="52"/>
                  <a:pt x="89" y="54"/>
                </a:cubicBezTo>
                <a:cubicBezTo>
                  <a:pt x="88" y="55"/>
                  <a:pt x="88" y="56"/>
                  <a:pt x="88" y="54"/>
                </a:cubicBezTo>
                <a:cubicBezTo>
                  <a:pt x="86" y="53"/>
                  <a:pt x="85" y="53"/>
                  <a:pt x="85" y="51"/>
                </a:cubicBezTo>
                <a:lnTo>
                  <a:pt x="85" y="49"/>
                </a:lnTo>
                <a:lnTo>
                  <a:pt x="85" y="45"/>
                </a:lnTo>
                <a:cubicBezTo>
                  <a:pt x="81" y="45"/>
                  <a:pt x="80" y="45"/>
                  <a:pt x="79" y="46"/>
                </a:cubicBezTo>
                <a:lnTo>
                  <a:pt x="79" y="50"/>
                </a:lnTo>
                <a:lnTo>
                  <a:pt x="79" y="55"/>
                </a:lnTo>
                <a:cubicBezTo>
                  <a:pt x="79" y="56"/>
                  <a:pt x="76" y="56"/>
                  <a:pt x="76" y="56"/>
                </a:cubicBezTo>
                <a:cubicBezTo>
                  <a:pt x="76" y="59"/>
                  <a:pt x="74" y="61"/>
                  <a:pt x="74" y="63"/>
                </a:cubicBezTo>
                <a:lnTo>
                  <a:pt x="74" y="62"/>
                </a:lnTo>
                <a:lnTo>
                  <a:pt x="74" y="55"/>
                </a:lnTo>
                <a:lnTo>
                  <a:pt x="74" y="50"/>
                </a:lnTo>
                <a:lnTo>
                  <a:pt x="74" y="46"/>
                </a:lnTo>
                <a:cubicBezTo>
                  <a:pt x="74" y="45"/>
                  <a:pt x="74" y="45"/>
                  <a:pt x="71" y="44"/>
                </a:cubicBezTo>
                <a:lnTo>
                  <a:pt x="71" y="48"/>
                </a:lnTo>
                <a:lnTo>
                  <a:pt x="71" y="52"/>
                </a:lnTo>
                <a:cubicBezTo>
                  <a:pt x="71" y="54"/>
                  <a:pt x="72" y="55"/>
                  <a:pt x="72" y="56"/>
                </a:cubicBezTo>
                <a:cubicBezTo>
                  <a:pt x="72" y="59"/>
                  <a:pt x="71" y="59"/>
                  <a:pt x="71" y="60"/>
                </a:cubicBezTo>
                <a:lnTo>
                  <a:pt x="69" y="63"/>
                </a:lnTo>
                <a:lnTo>
                  <a:pt x="65" y="59"/>
                </a:lnTo>
                <a:lnTo>
                  <a:pt x="60" y="59"/>
                </a:lnTo>
                <a:cubicBezTo>
                  <a:pt x="57" y="59"/>
                  <a:pt x="57" y="59"/>
                  <a:pt x="57" y="57"/>
                </a:cubicBezTo>
                <a:lnTo>
                  <a:pt x="57" y="51"/>
                </a:lnTo>
                <a:cubicBezTo>
                  <a:pt x="54" y="50"/>
                  <a:pt x="54" y="49"/>
                  <a:pt x="54" y="47"/>
                </a:cubicBezTo>
                <a:cubicBezTo>
                  <a:pt x="54" y="47"/>
                  <a:pt x="54" y="45"/>
                  <a:pt x="53" y="45"/>
                </a:cubicBezTo>
                <a:lnTo>
                  <a:pt x="53" y="50"/>
                </a:lnTo>
                <a:cubicBezTo>
                  <a:pt x="51" y="50"/>
                  <a:pt x="51" y="53"/>
                  <a:pt x="51" y="53"/>
                </a:cubicBezTo>
                <a:cubicBezTo>
                  <a:pt x="50" y="53"/>
                  <a:pt x="50" y="50"/>
                  <a:pt x="50" y="50"/>
                </a:cubicBezTo>
                <a:cubicBezTo>
                  <a:pt x="50" y="47"/>
                  <a:pt x="48" y="45"/>
                  <a:pt x="47" y="46"/>
                </a:cubicBezTo>
                <a:cubicBezTo>
                  <a:pt x="45" y="47"/>
                  <a:pt x="45" y="47"/>
                  <a:pt x="45" y="49"/>
                </a:cubicBezTo>
                <a:cubicBezTo>
                  <a:pt x="45" y="49"/>
                  <a:pt x="47" y="51"/>
                  <a:pt x="47" y="53"/>
                </a:cubicBezTo>
                <a:lnTo>
                  <a:pt x="47" y="58"/>
                </a:lnTo>
                <a:cubicBezTo>
                  <a:pt x="47" y="59"/>
                  <a:pt x="47" y="60"/>
                  <a:pt x="45" y="60"/>
                </a:cubicBezTo>
                <a:cubicBezTo>
                  <a:pt x="45" y="59"/>
                  <a:pt x="45" y="56"/>
                  <a:pt x="42" y="55"/>
                </a:cubicBezTo>
                <a:cubicBezTo>
                  <a:pt x="42" y="53"/>
                  <a:pt x="42" y="54"/>
                  <a:pt x="41" y="54"/>
                </a:cubicBezTo>
                <a:lnTo>
                  <a:pt x="38" y="54"/>
                </a:lnTo>
                <a:lnTo>
                  <a:pt x="38" y="56"/>
                </a:lnTo>
                <a:cubicBezTo>
                  <a:pt x="36" y="58"/>
                  <a:pt x="36" y="59"/>
                  <a:pt x="38" y="60"/>
                </a:cubicBezTo>
                <a:cubicBezTo>
                  <a:pt x="36" y="62"/>
                  <a:pt x="36" y="63"/>
                  <a:pt x="34" y="64"/>
                </a:cubicBezTo>
                <a:lnTo>
                  <a:pt x="34" y="63"/>
                </a:lnTo>
                <a:cubicBezTo>
                  <a:pt x="33" y="63"/>
                  <a:pt x="30" y="63"/>
                  <a:pt x="29" y="62"/>
                </a:cubicBezTo>
                <a:cubicBezTo>
                  <a:pt x="29" y="62"/>
                  <a:pt x="29" y="63"/>
                  <a:pt x="27" y="63"/>
                </a:cubicBezTo>
                <a:cubicBezTo>
                  <a:pt x="25" y="64"/>
                  <a:pt x="24" y="64"/>
                  <a:pt x="22" y="65"/>
                </a:cubicBezTo>
                <a:lnTo>
                  <a:pt x="19" y="65"/>
                </a:lnTo>
                <a:cubicBezTo>
                  <a:pt x="18" y="66"/>
                  <a:pt x="16" y="66"/>
                  <a:pt x="13" y="66"/>
                </a:cubicBezTo>
                <a:cubicBezTo>
                  <a:pt x="13" y="66"/>
                  <a:pt x="12" y="66"/>
                  <a:pt x="10" y="65"/>
                </a:cubicBezTo>
                <a:lnTo>
                  <a:pt x="13" y="62"/>
                </a:lnTo>
                <a:cubicBezTo>
                  <a:pt x="13" y="61"/>
                  <a:pt x="15" y="60"/>
                  <a:pt x="16" y="59"/>
                </a:cubicBezTo>
                <a:cubicBezTo>
                  <a:pt x="18" y="59"/>
                  <a:pt x="18" y="58"/>
                  <a:pt x="19" y="56"/>
                </a:cubicBezTo>
                <a:lnTo>
                  <a:pt x="19" y="54"/>
                </a:lnTo>
                <a:cubicBezTo>
                  <a:pt x="22" y="54"/>
                  <a:pt x="22" y="54"/>
                  <a:pt x="24" y="55"/>
                </a:cubicBezTo>
                <a:cubicBezTo>
                  <a:pt x="27" y="56"/>
                  <a:pt x="29" y="56"/>
                  <a:pt x="29" y="54"/>
                </a:cubicBezTo>
                <a:cubicBezTo>
                  <a:pt x="30" y="54"/>
                  <a:pt x="32" y="53"/>
                  <a:pt x="33" y="53"/>
                </a:cubicBezTo>
                <a:cubicBezTo>
                  <a:pt x="34" y="52"/>
                  <a:pt x="34" y="51"/>
                  <a:pt x="36" y="50"/>
                </a:cubicBezTo>
                <a:cubicBezTo>
                  <a:pt x="38" y="50"/>
                  <a:pt x="38" y="49"/>
                  <a:pt x="39" y="48"/>
                </a:cubicBezTo>
                <a:cubicBezTo>
                  <a:pt x="39" y="46"/>
                  <a:pt x="41" y="45"/>
                  <a:pt x="41" y="43"/>
                </a:cubicBezTo>
                <a:cubicBezTo>
                  <a:pt x="38" y="43"/>
                  <a:pt x="38" y="43"/>
                  <a:pt x="38" y="44"/>
                </a:cubicBezTo>
                <a:cubicBezTo>
                  <a:pt x="36" y="45"/>
                  <a:pt x="35" y="46"/>
                  <a:pt x="33" y="47"/>
                </a:cubicBezTo>
                <a:cubicBezTo>
                  <a:pt x="32" y="47"/>
                  <a:pt x="32" y="48"/>
                  <a:pt x="30" y="49"/>
                </a:cubicBezTo>
                <a:lnTo>
                  <a:pt x="25" y="49"/>
                </a:lnTo>
                <a:cubicBezTo>
                  <a:pt x="24" y="49"/>
                  <a:pt x="21" y="49"/>
                  <a:pt x="19" y="50"/>
                </a:cubicBezTo>
                <a:cubicBezTo>
                  <a:pt x="22" y="48"/>
                  <a:pt x="24" y="47"/>
                  <a:pt x="25" y="47"/>
                </a:cubicBezTo>
                <a:lnTo>
                  <a:pt x="29" y="45"/>
                </a:lnTo>
                <a:cubicBezTo>
                  <a:pt x="30" y="44"/>
                  <a:pt x="30" y="44"/>
                  <a:pt x="30" y="43"/>
                </a:cubicBezTo>
                <a:cubicBezTo>
                  <a:pt x="32" y="41"/>
                  <a:pt x="30" y="41"/>
                  <a:pt x="29" y="42"/>
                </a:cubicBezTo>
                <a:cubicBezTo>
                  <a:pt x="29" y="42"/>
                  <a:pt x="25" y="43"/>
                  <a:pt x="24" y="43"/>
                </a:cubicBezTo>
                <a:cubicBezTo>
                  <a:pt x="24" y="44"/>
                  <a:pt x="21" y="44"/>
                  <a:pt x="19" y="44"/>
                </a:cubicBezTo>
                <a:lnTo>
                  <a:pt x="19" y="42"/>
                </a:lnTo>
                <a:cubicBezTo>
                  <a:pt x="22" y="41"/>
                  <a:pt x="22" y="41"/>
                  <a:pt x="22" y="40"/>
                </a:cubicBezTo>
                <a:cubicBezTo>
                  <a:pt x="21" y="41"/>
                  <a:pt x="19" y="41"/>
                  <a:pt x="19" y="41"/>
                </a:cubicBezTo>
                <a:lnTo>
                  <a:pt x="13" y="41"/>
                </a:lnTo>
                <a:lnTo>
                  <a:pt x="9" y="41"/>
                </a:lnTo>
                <a:lnTo>
                  <a:pt x="6" y="41"/>
                </a:lnTo>
                <a:cubicBezTo>
                  <a:pt x="3" y="41"/>
                  <a:pt x="3" y="41"/>
                  <a:pt x="3" y="38"/>
                </a:cubicBezTo>
                <a:cubicBezTo>
                  <a:pt x="4" y="37"/>
                  <a:pt x="6" y="37"/>
                  <a:pt x="7" y="37"/>
                </a:cubicBezTo>
                <a:cubicBezTo>
                  <a:pt x="9" y="35"/>
                  <a:pt x="10" y="35"/>
                  <a:pt x="10" y="35"/>
                </a:cubicBezTo>
                <a:cubicBezTo>
                  <a:pt x="12" y="35"/>
                  <a:pt x="13" y="34"/>
                  <a:pt x="13" y="33"/>
                </a:cubicBezTo>
                <a:lnTo>
                  <a:pt x="9" y="33"/>
                </a:lnTo>
                <a:cubicBezTo>
                  <a:pt x="6" y="32"/>
                  <a:pt x="9" y="32"/>
                  <a:pt x="9" y="31"/>
                </a:cubicBezTo>
                <a:cubicBezTo>
                  <a:pt x="10" y="31"/>
                  <a:pt x="12" y="31"/>
                  <a:pt x="13" y="32"/>
                </a:cubicBezTo>
                <a:cubicBezTo>
                  <a:pt x="16" y="32"/>
                  <a:pt x="16" y="31"/>
                  <a:pt x="18" y="31"/>
                </a:cubicBezTo>
                <a:cubicBezTo>
                  <a:pt x="19" y="29"/>
                  <a:pt x="19" y="28"/>
                  <a:pt x="19" y="28"/>
                </a:cubicBezTo>
                <a:cubicBezTo>
                  <a:pt x="21" y="26"/>
                  <a:pt x="22" y="26"/>
                  <a:pt x="24" y="25"/>
                </a:cubicBezTo>
                <a:cubicBezTo>
                  <a:pt x="25" y="24"/>
                  <a:pt x="25" y="23"/>
                  <a:pt x="27" y="22"/>
                </a:cubicBezTo>
                <a:cubicBezTo>
                  <a:pt x="29" y="22"/>
                  <a:pt x="29" y="21"/>
                  <a:pt x="29" y="20"/>
                </a:cubicBezTo>
                <a:cubicBezTo>
                  <a:pt x="25" y="21"/>
                  <a:pt x="25" y="22"/>
                  <a:pt x="22" y="22"/>
                </a:cubicBezTo>
                <a:cubicBezTo>
                  <a:pt x="22" y="22"/>
                  <a:pt x="21" y="24"/>
                  <a:pt x="19" y="25"/>
                </a:cubicBezTo>
                <a:cubicBezTo>
                  <a:pt x="19" y="26"/>
                  <a:pt x="19" y="26"/>
                  <a:pt x="18" y="26"/>
                </a:cubicBezTo>
                <a:lnTo>
                  <a:pt x="12" y="26"/>
                </a:lnTo>
                <a:cubicBezTo>
                  <a:pt x="10" y="25"/>
                  <a:pt x="12" y="25"/>
                  <a:pt x="12" y="25"/>
                </a:cubicBezTo>
                <a:cubicBezTo>
                  <a:pt x="13" y="24"/>
                  <a:pt x="13" y="22"/>
                  <a:pt x="13" y="22"/>
                </a:cubicBezTo>
                <a:lnTo>
                  <a:pt x="9" y="22"/>
                </a:lnTo>
                <a:lnTo>
                  <a:pt x="3" y="22"/>
                </a:lnTo>
                <a:cubicBezTo>
                  <a:pt x="1" y="22"/>
                  <a:pt x="1" y="21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3" y="19"/>
                  <a:pt x="4" y="19"/>
                  <a:pt x="6" y="18"/>
                </a:cubicBezTo>
                <a:cubicBezTo>
                  <a:pt x="7" y="18"/>
                  <a:pt x="7" y="18"/>
                  <a:pt x="7" y="16"/>
                </a:cubicBezTo>
                <a:lnTo>
                  <a:pt x="3" y="16"/>
                </a:lnTo>
                <a:lnTo>
                  <a:pt x="1" y="16"/>
                </a:lnTo>
                <a:close/>
                <a:moveTo>
                  <a:pt x="27" y="1"/>
                </a:moveTo>
                <a:cubicBezTo>
                  <a:pt x="27" y="3"/>
                  <a:pt x="25" y="4"/>
                  <a:pt x="24" y="4"/>
                </a:cubicBezTo>
                <a:lnTo>
                  <a:pt x="24" y="3"/>
                </a:lnTo>
                <a:cubicBezTo>
                  <a:pt x="27" y="2"/>
                  <a:pt x="27" y="2"/>
                  <a:pt x="27" y="0"/>
                </a:cubicBezTo>
                <a:lnTo>
                  <a:pt x="27" y="1"/>
                </a:lnTo>
                <a:close/>
                <a:moveTo>
                  <a:pt x="124" y="10"/>
                </a:moveTo>
                <a:lnTo>
                  <a:pt x="124" y="11"/>
                </a:lnTo>
                <a:cubicBezTo>
                  <a:pt x="124" y="10"/>
                  <a:pt x="123" y="10"/>
                  <a:pt x="123" y="10"/>
                </a:cubicBezTo>
                <a:lnTo>
                  <a:pt x="124" y="10"/>
                </a:lnTo>
                <a:close/>
                <a:moveTo>
                  <a:pt x="133" y="62"/>
                </a:moveTo>
                <a:lnTo>
                  <a:pt x="135" y="59"/>
                </a:lnTo>
                <a:cubicBezTo>
                  <a:pt x="133" y="59"/>
                  <a:pt x="133" y="62"/>
                  <a:pt x="133" y="62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5" name="Freeform 4241">
            <a:extLst>
              <a:ext uri="{FF2B5EF4-FFF2-40B4-BE49-F238E27FC236}">
                <a16:creationId xmlns:a16="http://schemas.microsoft.com/office/drawing/2014/main" id="{FE3F3C23-C78B-794A-A9D7-2E4339552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643313"/>
            <a:ext cx="20638" cy="14287"/>
          </a:xfrm>
          <a:custGeom>
            <a:avLst/>
            <a:gdLst>
              <a:gd name="T0" fmla="*/ 244858 w 59"/>
              <a:gd name="T1" fmla="*/ 4806072 h 38"/>
              <a:gd name="T2" fmla="*/ 0 w 59"/>
              <a:gd name="T3" fmla="*/ 3816509 h 38"/>
              <a:gd name="T4" fmla="*/ 366937 w 59"/>
              <a:gd name="T5" fmla="*/ 3392411 h 38"/>
              <a:gd name="T6" fmla="*/ 611794 w 59"/>
              <a:gd name="T7" fmla="*/ 2968312 h 38"/>
              <a:gd name="T8" fmla="*/ 1346017 w 59"/>
              <a:gd name="T9" fmla="*/ 2544590 h 38"/>
              <a:gd name="T10" fmla="*/ 1957812 w 59"/>
              <a:gd name="T11" fmla="*/ 2261858 h 38"/>
              <a:gd name="T12" fmla="*/ 2692035 w 59"/>
              <a:gd name="T13" fmla="*/ 1696393 h 38"/>
              <a:gd name="T14" fmla="*/ 2692035 w 59"/>
              <a:gd name="T15" fmla="*/ 706831 h 38"/>
              <a:gd name="T16" fmla="*/ 3181400 w 59"/>
              <a:gd name="T17" fmla="*/ 424098 h 38"/>
              <a:gd name="T18" fmla="*/ 3915273 w 59"/>
              <a:gd name="T19" fmla="*/ 0 h 38"/>
              <a:gd name="T20" fmla="*/ 4527068 w 59"/>
              <a:gd name="T21" fmla="*/ 0 h 38"/>
              <a:gd name="T22" fmla="*/ 5261291 w 59"/>
              <a:gd name="T23" fmla="*/ 424098 h 38"/>
              <a:gd name="T24" fmla="*/ 6117943 w 59"/>
              <a:gd name="T25" fmla="*/ 706831 h 38"/>
              <a:gd name="T26" fmla="*/ 6362451 w 59"/>
              <a:gd name="T27" fmla="*/ 1272295 h 38"/>
              <a:gd name="T28" fmla="*/ 7096674 w 59"/>
              <a:gd name="T29" fmla="*/ 1696393 h 38"/>
              <a:gd name="T30" fmla="*/ 6852166 w 59"/>
              <a:gd name="T31" fmla="*/ 1979125 h 38"/>
              <a:gd name="T32" fmla="*/ 6484879 w 59"/>
              <a:gd name="T33" fmla="*/ 2261858 h 38"/>
              <a:gd name="T34" fmla="*/ 6117943 w 59"/>
              <a:gd name="T35" fmla="*/ 1696393 h 38"/>
              <a:gd name="T36" fmla="*/ 6117943 w 59"/>
              <a:gd name="T37" fmla="*/ 1979125 h 38"/>
              <a:gd name="T38" fmla="*/ 6117943 w 59"/>
              <a:gd name="T39" fmla="*/ 2261858 h 38"/>
              <a:gd name="T40" fmla="*/ 5995514 w 59"/>
              <a:gd name="T41" fmla="*/ 1555027 h 38"/>
              <a:gd name="T42" fmla="*/ 5750656 w 59"/>
              <a:gd name="T43" fmla="*/ 1555027 h 38"/>
              <a:gd name="T44" fmla="*/ 5750656 w 59"/>
              <a:gd name="T45" fmla="*/ 1979125 h 38"/>
              <a:gd name="T46" fmla="*/ 5261291 w 59"/>
              <a:gd name="T47" fmla="*/ 1979125 h 38"/>
              <a:gd name="T48" fmla="*/ 4649497 w 59"/>
              <a:gd name="T49" fmla="*/ 1979125 h 38"/>
              <a:gd name="T50" fmla="*/ 4649497 w 59"/>
              <a:gd name="T51" fmla="*/ 2544590 h 38"/>
              <a:gd name="T52" fmla="*/ 5261291 w 59"/>
              <a:gd name="T53" fmla="*/ 2826946 h 38"/>
              <a:gd name="T54" fmla="*/ 5750656 w 59"/>
              <a:gd name="T55" fmla="*/ 2826946 h 38"/>
              <a:gd name="T56" fmla="*/ 6117943 w 59"/>
              <a:gd name="T57" fmla="*/ 2826946 h 38"/>
              <a:gd name="T58" fmla="*/ 6484879 w 59"/>
              <a:gd name="T59" fmla="*/ 2826946 h 38"/>
              <a:gd name="T60" fmla="*/ 6484879 w 59"/>
              <a:gd name="T61" fmla="*/ 3251044 h 38"/>
              <a:gd name="T62" fmla="*/ 6117943 w 59"/>
              <a:gd name="T63" fmla="*/ 3533777 h 38"/>
              <a:gd name="T64" fmla="*/ 5750656 w 59"/>
              <a:gd name="T65" fmla="*/ 3816509 h 38"/>
              <a:gd name="T66" fmla="*/ 5261291 w 59"/>
              <a:gd name="T67" fmla="*/ 3957875 h 38"/>
              <a:gd name="T68" fmla="*/ 4894354 w 59"/>
              <a:gd name="T69" fmla="*/ 4381973 h 38"/>
              <a:gd name="T70" fmla="*/ 4527068 w 59"/>
              <a:gd name="T71" fmla="*/ 4523339 h 38"/>
              <a:gd name="T72" fmla="*/ 3915273 w 59"/>
              <a:gd name="T73" fmla="*/ 4523339 h 38"/>
              <a:gd name="T74" fmla="*/ 4282560 w 59"/>
              <a:gd name="T75" fmla="*/ 3816509 h 38"/>
              <a:gd name="T76" fmla="*/ 4527068 w 59"/>
              <a:gd name="T77" fmla="*/ 3533777 h 38"/>
              <a:gd name="T78" fmla="*/ 3915273 w 59"/>
              <a:gd name="T79" fmla="*/ 3957875 h 38"/>
              <a:gd name="T80" fmla="*/ 3915273 w 59"/>
              <a:gd name="T81" fmla="*/ 3675143 h 38"/>
              <a:gd name="T82" fmla="*/ 3425908 w 59"/>
              <a:gd name="T83" fmla="*/ 3675143 h 38"/>
              <a:gd name="T84" fmla="*/ 3181400 w 59"/>
              <a:gd name="T85" fmla="*/ 4099241 h 38"/>
              <a:gd name="T86" fmla="*/ 2814114 w 59"/>
              <a:gd name="T87" fmla="*/ 4099241 h 38"/>
              <a:gd name="T88" fmla="*/ 2692035 w 59"/>
              <a:gd name="T89" fmla="*/ 3816509 h 38"/>
              <a:gd name="T90" fmla="*/ 2202319 w 59"/>
              <a:gd name="T91" fmla="*/ 3533777 h 38"/>
              <a:gd name="T92" fmla="*/ 1468446 w 59"/>
              <a:gd name="T93" fmla="*/ 3816509 h 38"/>
              <a:gd name="T94" fmla="*/ 1346017 w 59"/>
              <a:gd name="T95" fmla="*/ 3816509 h 38"/>
              <a:gd name="T96" fmla="*/ 1101160 w 59"/>
              <a:gd name="T97" fmla="*/ 4099241 h 38"/>
              <a:gd name="T98" fmla="*/ 1346017 w 59"/>
              <a:gd name="T99" fmla="*/ 4099241 h 38"/>
              <a:gd name="T100" fmla="*/ 1468446 w 59"/>
              <a:gd name="T101" fmla="*/ 4240607 h 38"/>
              <a:gd name="T102" fmla="*/ 2202319 w 59"/>
              <a:gd name="T103" fmla="*/ 4240607 h 38"/>
              <a:gd name="T104" fmla="*/ 2692035 w 59"/>
              <a:gd name="T105" fmla="*/ 4523339 h 38"/>
              <a:gd name="T106" fmla="*/ 1957812 w 59"/>
              <a:gd name="T107" fmla="*/ 4806072 h 38"/>
              <a:gd name="T108" fmla="*/ 1468446 w 59"/>
              <a:gd name="T109" fmla="*/ 4523339 h 38"/>
              <a:gd name="T110" fmla="*/ 978731 w 59"/>
              <a:gd name="T111" fmla="*/ 4523339 h 38"/>
              <a:gd name="T112" fmla="*/ 856652 w 59"/>
              <a:gd name="T113" fmla="*/ 4806072 h 38"/>
              <a:gd name="T114" fmla="*/ 1468446 w 59"/>
              <a:gd name="T115" fmla="*/ 4806072 h 38"/>
              <a:gd name="T116" fmla="*/ 1468446 w 59"/>
              <a:gd name="T117" fmla="*/ 5230170 h 38"/>
              <a:gd name="T118" fmla="*/ 1101160 w 59"/>
              <a:gd name="T119" fmla="*/ 5230170 h 38"/>
              <a:gd name="T120" fmla="*/ 366937 w 59"/>
              <a:gd name="T121" fmla="*/ 5230170 h 38"/>
              <a:gd name="T122" fmla="*/ 244858 w 59"/>
              <a:gd name="T123" fmla="*/ 4806072 h 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38">
                <a:moveTo>
                  <a:pt x="2" y="34"/>
                </a:moveTo>
                <a:cubicBezTo>
                  <a:pt x="2" y="31"/>
                  <a:pt x="0" y="29"/>
                  <a:pt x="0" y="27"/>
                </a:cubicBezTo>
                <a:cubicBezTo>
                  <a:pt x="0" y="25"/>
                  <a:pt x="0" y="25"/>
                  <a:pt x="3" y="24"/>
                </a:cubicBezTo>
                <a:cubicBezTo>
                  <a:pt x="3" y="24"/>
                  <a:pt x="3" y="22"/>
                  <a:pt x="5" y="21"/>
                </a:cubicBezTo>
                <a:cubicBezTo>
                  <a:pt x="7" y="20"/>
                  <a:pt x="9" y="19"/>
                  <a:pt x="11" y="18"/>
                </a:cubicBezTo>
                <a:cubicBezTo>
                  <a:pt x="12" y="18"/>
                  <a:pt x="14" y="16"/>
                  <a:pt x="16" y="16"/>
                </a:cubicBezTo>
                <a:cubicBezTo>
                  <a:pt x="18" y="14"/>
                  <a:pt x="18" y="14"/>
                  <a:pt x="22" y="12"/>
                </a:cubicBezTo>
                <a:lnTo>
                  <a:pt x="22" y="5"/>
                </a:lnTo>
                <a:cubicBezTo>
                  <a:pt x="23" y="5"/>
                  <a:pt x="25" y="3"/>
                  <a:pt x="26" y="3"/>
                </a:cubicBezTo>
                <a:cubicBezTo>
                  <a:pt x="29" y="2"/>
                  <a:pt x="29" y="1"/>
                  <a:pt x="32" y="0"/>
                </a:cubicBezTo>
                <a:lnTo>
                  <a:pt x="37" y="0"/>
                </a:lnTo>
                <a:cubicBezTo>
                  <a:pt x="40" y="0"/>
                  <a:pt x="41" y="2"/>
                  <a:pt x="43" y="3"/>
                </a:cubicBezTo>
                <a:cubicBezTo>
                  <a:pt x="46" y="3"/>
                  <a:pt x="47" y="4"/>
                  <a:pt x="50" y="5"/>
                </a:cubicBezTo>
                <a:cubicBezTo>
                  <a:pt x="50" y="7"/>
                  <a:pt x="50" y="9"/>
                  <a:pt x="52" y="9"/>
                </a:cubicBezTo>
                <a:cubicBezTo>
                  <a:pt x="53" y="11"/>
                  <a:pt x="56" y="12"/>
                  <a:pt x="58" y="12"/>
                </a:cubicBezTo>
                <a:cubicBezTo>
                  <a:pt x="58" y="14"/>
                  <a:pt x="58" y="14"/>
                  <a:pt x="56" y="14"/>
                </a:cubicBezTo>
                <a:cubicBezTo>
                  <a:pt x="56" y="16"/>
                  <a:pt x="56" y="16"/>
                  <a:pt x="53" y="16"/>
                </a:cubicBezTo>
                <a:cubicBezTo>
                  <a:pt x="52" y="14"/>
                  <a:pt x="50" y="14"/>
                  <a:pt x="50" y="12"/>
                </a:cubicBezTo>
                <a:lnTo>
                  <a:pt x="50" y="14"/>
                </a:lnTo>
                <a:lnTo>
                  <a:pt x="50" y="16"/>
                </a:lnTo>
                <a:cubicBezTo>
                  <a:pt x="49" y="14"/>
                  <a:pt x="49" y="12"/>
                  <a:pt x="49" y="11"/>
                </a:cubicBezTo>
                <a:cubicBezTo>
                  <a:pt x="49" y="8"/>
                  <a:pt x="47" y="9"/>
                  <a:pt x="47" y="11"/>
                </a:cubicBezTo>
                <a:lnTo>
                  <a:pt x="47" y="14"/>
                </a:lnTo>
                <a:lnTo>
                  <a:pt x="43" y="14"/>
                </a:lnTo>
                <a:lnTo>
                  <a:pt x="38" y="14"/>
                </a:lnTo>
                <a:cubicBezTo>
                  <a:pt x="37" y="16"/>
                  <a:pt x="37" y="16"/>
                  <a:pt x="38" y="18"/>
                </a:cubicBezTo>
                <a:cubicBezTo>
                  <a:pt x="40" y="19"/>
                  <a:pt x="41" y="20"/>
                  <a:pt x="43" y="20"/>
                </a:cubicBezTo>
                <a:lnTo>
                  <a:pt x="47" y="20"/>
                </a:lnTo>
                <a:cubicBezTo>
                  <a:pt x="49" y="19"/>
                  <a:pt x="50" y="19"/>
                  <a:pt x="50" y="20"/>
                </a:cubicBezTo>
                <a:lnTo>
                  <a:pt x="53" y="20"/>
                </a:lnTo>
                <a:lnTo>
                  <a:pt x="53" y="23"/>
                </a:lnTo>
                <a:cubicBezTo>
                  <a:pt x="52" y="24"/>
                  <a:pt x="52" y="24"/>
                  <a:pt x="50" y="25"/>
                </a:cubicBezTo>
                <a:cubicBezTo>
                  <a:pt x="50" y="25"/>
                  <a:pt x="49" y="26"/>
                  <a:pt x="47" y="27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30"/>
                  <a:pt x="41" y="30"/>
                  <a:pt x="40" y="31"/>
                </a:cubicBezTo>
                <a:cubicBezTo>
                  <a:pt x="38" y="32"/>
                  <a:pt x="37" y="32"/>
                  <a:pt x="37" y="32"/>
                </a:cubicBezTo>
                <a:lnTo>
                  <a:pt x="32" y="32"/>
                </a:lnTo>
                <a:cubicBezTo>
                  <a:pt x="34" y="30"/>
                  <a:pt x="35" y="29"/>
                  <a:pt x="35" y="27"/>
                </a:cubicBezTo>
                <a:cubicBezTo>
                  <a:pt x="37" y="27"/>
                  <a:pt x="37" y="26"/>
                  <a:pt x="37" y="25"/>
                </a:cubicBezTo>
                <a:cubicBezTo>
                  <a:pt x="34" y="25"/>
                  <a:pt x="34" y="25"/>
                  <a:pt x="32" y="28"/>
                </a:cubicBezTo>
                <a:lnTo>
                  <a:pt x="32" y="26"/>
                </a:lnTo>
                <a:lnTo>
                  <a:pt x="28" y="26"/>
                </a:lnTo>
                <a:cubicBezTo>
                  <a:pt x="26" y="27"/>
                  <a:pt x="26" y="27"/>
                  <a:pt x="26" y="29"/>
                </a:cubicBezTo>
                <a:lnTo>
                  <a:pt x="23" y="29"/>
                </a:lnTo>
                <a:cubicBezTo>
                  <a:pt x="22" y="29"/>
                  <a:pt x="23" y="28"/>
                  <a:pt x="22" y="27"/>
                </a:cubicBezTo>
                <a:lnTo>
                  <a:pt x="18" y="25"/>
                </a:lnTo>
                <a:cubicBezTo>
                  <a:pt x="16" y="26"/>
                  <a:pt x="14" y="27"/>
                  <a:pt x="12" y="27"/>
                </a:cubicBezTo>
                <a:cubicBezTo>
                  <a:pt x="12" y="27"/>
                  <a:pt x="12" y="28"/>
                  <a:pt x="11" y="27"/>
                </a:cubicBezTo>
                <a:cubicBezTo>
                  <a:pt x="9" y="27"/>
                  <a:pt x="9" y="27"/>
                  <a:pt x="9" y="29"/>
                </a:cubicBezTo>
                <a:lnTo>
                  <a:pt x="11" y="29"/>
                </a:lnTo>
                <a:cubicBezTo>
                  <a:pt x="11" y="30"/>
                  <a:pt x="12" y="30"/>
                  <a:pt x="12" y="30"/>
                </a:cubicBezTo>
                <a:lnTo>
                  <a:pt x="18" y="30"/>
                </a:lnTo>
                <a:cubicBezTo>
                  <a:pt x="22" y="30"/>
                  <a:pt x="22" y="30"/>
                  <a:pt x="22" y="32"/>
                </a:cubicBezTo>
                <a:cubicBezTo>
                  <a:pt x="18" y="34"/>
                  <a:pt x="18" y="34"/>
                  <a:pt x="16" y="34"/>
                </a:cubicBezTo>
                <a:cubicBezTo>
                  <a:pt x="12" y="33"/>
                  <a:pt x="12" y="32"/>
                  <a:pt x="12" y="32"/>
                </a:cubicBezTo>
                <a:lnTo>
                  <a:pt x="8" y="32"/>
                </a:lnTo>
                <a:cubicBezTo>
                  <a:pt x="7" y="33"/>
                  <a:pt x="5" y="33"/>
                  <a:pt x="7" y="34"/>
                </a:cubicBezTo>
                <a:lnTo>
                  <a:pt x="12" y="34"/>
                </a:lnTo>
                <a:lnTo>
                  <a:pt x="12" y="37"/>
                </a:lnTo>
                <a:lnTo>
                  <a:pt x="9" y="37"/>
                </a:lnTo>
                <a:cubicBezTo>
                  <a:pt x="8" y="37"/>
                  <a:pt x="7" y="37"/>
                  <a:pt x="3" y="37"/>
                </a:cubicBezTo>
                <a:cubicBezTo>
                  <a:pt x="7" y="37"/>
                  <a:pt x="3" y="34"/>
                  <a:pt x="2" y="34"/>
                </a:cubicBezTo>
              </a:path>
            </a:pathLst>
          </a:custGeom>
          <a:solidFill>
            <a:srgbClr val="FDFDF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6" name="Freeform 4242">
            <a:extLst>
              <a:ext uri="{FF2B5EF4-FFF2-40B4-BE49-F238E27FC236}">
                <a16:creationId xmlns:a16="http://schemas.microsoft.com/office/drawing/2014/main" id="{E0873B49-D25B-E84D-87E8-5BEB15A56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3651250"/>
            <a:ext cx="3175" cy="3175"/>
          </a:xfrm>
          <a:custGeom>
            <a:avLst/>
            <a:gdLst>
              <a:gd name="T0" fmla="*/ 806450 w 10"/>
              <a:gd name="T1" fmla="*/ 411389 h 7"/>
              <a:gd name="T2" fmla="*/ 907415 w 10"/>
              <a:gd name="T3" fmla="*/ 0 h 7"/>
              <a:gd name="T4" fmla="*/ 907415 w 10"/>
              <a:gd name="T5" fmla="*/ 822779 h 7"/>
              <a:gd name="T6" fmla="*/ 504190 w 10"/>
              <a:gd name="T7" fmla="*/ 822779 h 7"/>
              <a:gd name="T8" fmla="*/ 0 w 10"/>
              <a:gd name="T9" fmla="*/ 1234168 h 7"/>
              <a:gd name="T10" fmla="*/ 403225 w 10"/>
              <a:gd name="T11" fmla="*/ 822779 h 7"/>
              <a:gd name="T12" fmla="*/ 806450 w 10"/>
              <a:gd name="T13" fmla="*/ 411389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7">
                <a:moveTo>
                  <a:pt x="8" y="2"/>
                </a:moveTo>
                <a:cubicBezTo>
                  <a:pt x="8" y="1"/>
                  <a:pt x="9" y="0"/>
                  <a:pt x="9" y="0"/>
                </a:cubicBezTo>
                <a:lnTo>
                  <a:pt x="9" y="4"/>
                </a:lnTo>
                <a:cubicBezTo>
                  <a:pt x="9" y="4"/>
                  <a:pt x="6" y="4"/>
                  <a:pt x="5" y="4"/>
                </a:cubicBezTo>
                <a:cubicBezTo>
                  <a:pt x="4" y="5"/>
                  <a:pt x="4" y="6"/>
                  <a:pt x="0" y="6"/>
                </a:cubicBezTo>
                <a:cubicBezTo>
                  <a:pt x="2" y="6"/>
                  <a:pt x="2" y="5"/>
                  <a:pt x="4" y="4"/>
                </a:cubicBezTo>
                <a:cubicBezTo>
                  <a:pt x="4" y="4"/>
                  <a:pt x="6" y="4"/>
                  <a:pt x="8" y="2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7" name="Freeform 4243">
            <a:extLst>
              <a:ext uri="{FF2B5EF4-FFF2-40B4-BE49-F238E27FC236}">
                <a16:creationId xmlns:a16="http://schemas.microsoft.com/office/drawing/2014/main" id="{00E5FB54-BB4E-5F43-9706-94C1CBBF6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644900"/>
            <a:ext cx="1588" cy="1588"/>
          </a:xfrm>
          <a:custGeom>
            <a:avLst/>
            <a:gdLst>
              <a:gd name="T0" fmla="*/ 0 w 5"/>
              <a:gd name="T1" fmla="*/ 70137 h 6"/>
              <a:gd name="T2" fmla="*/ 302673 w 5"/>
              <a:gd name="T3" fmla="*/ 0 h 6"/>
              <a:gd name="T4" fmla="*/ 403352 w 5"/>
              <a:gd name="T5" fmla="*/ 70137 h 6"/>
              <a:gd name="T6" fmla="*/ 302673 w 5"/>
              <a:gd name="T7" fmla="*/ 350154 h 6"/>
              <a:gd name="T8" fmla="*/ 100997 w 5"/>
              <a:gd name="T9" fmla="*/ 70137 h 6"/>
              <a:gd name="T10" fmla="*/ 0 w 5"/>
              <a:gd name="T11" fmla="*/ 70137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">
                <a:moveTo>
                  <a:pt x="0" y="1"/>
                </a:move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1"/>
                  <a:pt x="4" y="1"/>
                </a:cubicBezTo>
                <a:cubicBezTo>
                  <a:pt x="4" y="2"/>
                  <a:pt x="3" y="4"/>
                  <a:pt x="3" y="5"/>
                </a:cubicBezTo>
                <a:cubicBezTo>
                  <a:pt x="3" y="5"/>
                  <a:pt x="3" y="3"/>
                  <a:pt x="1" y="1"/>
                </a:cubicBezTo>
                <a:cubicBezTo>
                  <a:pt x="1" y="1"/>
                  <a:pt x="1" y="1"/>
                  <a:pt x="0" y="1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8" name="Freeform 4244">
            <a:extLst>
              <a:ext uri="{FF2B5EF4-FFF2-40B4-BE49-F238E27FC236}">
                <a16:creationId xmlns:a16="http://schemas.microsoft.com/office/drawing/2014/main" id="{05D1B490-CE09-9F47-8ECC-285737200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649663"/>
            <a:ext cx="6350" cy="3175"/>
          </a:xfrm>
          <a:custGeom>
            <a:avLst/>
            <a:gdLst>
              <a:gd name="T0" fmla="*/ 315119 w 16"/>
              <a:gd name="T1" fmla="*/ 944959 h 8"/>
              <a:gd name="T2" fmla="*/ 315119 w 16"/>
              <a:gd name="T3" fmla="*/ 787400 h 8"/>
              <a:gd name="T4" fmla="*/ 1102519 w 16"/>
              <a:gd name="T5" fmla="*/ 0 h 8"/>
              <a:gd name="T6" fmla="*/ 1417638 w 16"/>
              <a:gd name="T7" fmla="*/ 630238 h 8"/>
              <a:gd name="T8" fmla="*/ 2047478 w 16"/>
              <a:gd name="T9" fmla="*/ 787400 h 8"/>
              <a:gd name="T10" fmla="*/ 2047478 w 16"/>
              <a:gd name="T11" fmla="*/ 944959 h 8"/>
              <a:gd name="T12" fmla="*/ 1417638 w 16"/>
              <a:gd name="T13" fmla="*/ 1102519 h 8"/>
              <a:gd name="T14" fmla="*/ 944959 w 16"/>
              <a:gd name="T15" fmla="*/ 1102519 h 8"/>
              <a:gd name="T16" fmla="*/ 315119 w 16"/>
              <a:gd name="T17" fmla="*/ 94495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8">
                <a:moveTo>
                  <a:pt x="2" y="6"/>
                </a:moveTo>
                <a:cubicBezTo>
                  <a:pt x="0" y="6"/>
                  <a:pt x="2" y="5"/>
                  <a:pt x="2" y="5"/>
                </a:cubicBezTo>
                <a:cubicBezTo>
                  <a:pt x="6" y="4"/>
                  <a:pt x="6" y="2"/>
                  <a:pt x="7" y="0"/>
                </a:cubicBezTo>
                <a:lnTo>
                  <a:pt x="9" y="4"/>
                </a:lnTo>
                <a:cubicBezTo>
                  <a:pt x="10" y="4"/>
                  <a:pt x="10" y="4"/>
                  <a:pt x="13" y="5"/>
                </a:cubicBezTo>
                <a:cubicBezTo>
                  <a:pt x="13" y="6"/>
                  <a:pt x="15" y="6"/>
                  <a:pt x="13" y="6"/>
                </a:cubicBezTo>
                <a:cubicBezTo>
                  <a:pt x="12" y="6"/>
                  <a:pt x="10" y="7"/>
                  <a:pt x="9" y="7"/>
                </a:cubicBezTo>
                <a:cubicBezTo>
                  <a:pt x="7" y="7"/>
                  <a:pt x="7" y="7"/>
                  <a:pt x="6" y="7"/>
                </a:cubicBezTo>
                <a:cubicBezTo>
                  <a:pt x="2" y="7"/>
                  <a:pt x="2" y="7"/>
                  <a:pt x="2" y="6"/>
                </a:cubicBezTo>
              </a:path>
            </a:pathLst>
          </a:custGeom>
          <a:solidFill>
            <a:srgbClr val="C2C2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99" name="Freeform 4245">
            <a:extLst>
              <a:ext uri="{FF2B5EF4-FFF2-40B4-BE49-F238E27FC236}">
                <a16:creationId xmlns:a16="http://schemas.microsoft.com/office/drawing/2014/main" id="{73FC8698-5508-6044-A074-CAB53F63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649663"/>
            <a:ext cx="6350" cy="3175"/>
          </a:xfrm>
          <a:custGeom>
            <a:avLst/>
            <a:gdLst>
              <a:gd name="T0" fmla="*/ 944959 w 16"/>
              <a:gd name="T1" fmla="*/ 995539 h 9"/>
              <a:gd name="T2" fmla="*/ 315119 w 16"/>
              <a:gd name="T3" fmla="*/ 746831 h 9"/>
              <a:gd name="T4" fmla="*/ 944959 w 16"/>
              <a:gd name="T5" fmla="*/ 871008 h 9"/>
              <a:gd name="T6" fmla="*/ 1417638 w 16"/>
              <a:gd name="T7" fmla="*/ 746831 h 9"/>
              <a:gd name="T8" fmla="*/ 2047478 w 16"/>
              <a:gd name="T9" fmla="*/ 746831 h 9"/>
              <a:gd name="T10" fmla="*/ 1575197 w 16"/>
              <a:gd name="T11" fmla="*/ 622300 h 9"/>
              <a:gd name="T12" fmla="*/ 1417638 w 16"/>
              <a:gd name="T13" fmla="*/ 497769 h 9"/>
              <a:gd name="T14" fmla="*/ 1102519 w 16"/>
              <a:gd name="T15" fmla="*/ 249061 h 9"/>
              <a:gd name="T16" fmla="*/ 944959 w 16"/>
              <a:gd name="T17" fmla="*/ 622300 h 9"/>
              <a:gd name="T18" fmla="*/ 315119 w 16"/>
              <a:gd name="T19" fmla="*/ 746831 h 9"/>
              <a:gd name="T20" fmla="*/ 315119 w 16"/>
              <a:gd name="T21" fmla="*/ 622300 h 9"/>
              <a:gd name="T22" fmla="*/ 1102519 w 16"/>
              <a:gd name="T23" fmla="*/ 0 h 9"/>
              <a:gd name="T24" fmla="*/ 1575197 w 16"/>
              <a:gd name="T25" fmla="*/ 249061 h 9"/>
              <a:gd name="T26" fmla="*/ 1575197 w 16"/>
              <a:gd name="T27" fmla="*/ 497769 h 9"/>
              <a:gd name="T28" fmla="*/ 2047478 w 16"/>
              <a:gd name="T29" fmla="*/ 497769 h 9"/>
              <a:gd name="T30" fmla="*/ 2362597 w 16"/>
              <a:gd name="T31" fmla="*/ 746831 h 9"/>
              <a:gd name="T32" fmla="*/ 2047478 w 16"/>
              <a:gd name="T33" fmla="*/ 746831 h 9"/>
              <a:gd name="T34" fmla="*/ 1417638 w 16"/>
              <a:gd name="T35" fmla="*/ 871008 h 9"/>
              <a:gd name="T36" fmla="*/ 944959 w 16"/>
              <a:gd name="T37" fmla="*/ 995539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9">
                <a:moveTo>
                  <a:pt x="6" y="8"/>
                </a:moveTo>
                <a:cubicBezTo>
                  <a:pt x="2" y="8"/>
                  <a:pt x="2" y="8"/>
                  <a:pt x="2" y="6"/>
                </a:cubicBezTo>
                <a:cubicBezTo>
                  <a:pt x="2" y="6"/>
                  <a:pt x="3" y="7"/>
                  <a:pt x="6" y="7"/>
                </a:cubicBezTo>
                <a:cubicBezTo>
                  <a:pt x="7" y="7"/>
                  <a:pt x="7" y="6"/>
                  <a:pt x="9" y="6"/>
                </a:cubicBezTo>
                <a:lnTo>
                  <a:pt x="13" y="6"/>
                </a:lnTo>
                <a:cubicBezTo>
                  <a:pt x="12" y="6"/>
                  <a:pt x="10" y="5"/>
                  <a:pt x="10" y="5"/>
                </a:cubicBezTo>
                <a:cubicBezTo>
                  <a:pt x="10" y="5"/>
                  <a:pt x="10" y="4"/>
                  <a:pt x="9" y="4"/>
                </a:cubicBezTo>
                <a:lnTo>
                  <a:pt x="7" y="2"/>
                </a:lnTo>
                <a:cubicBezTo>
                  <a:pt x="6" y="2"/>
                  <a:pt x="6" y="4"/>
                  <a:pt x="6" y="5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2" y="5"/>
                  <a:pt x="2" y="5"/>
                </a:cubicBezTo>
                <a:cubicBezTo>
                  <a:pt x="2" y="2"/>
                  <a:pt x="6" y="2"/>
                  <a:pt x="7" y="0"/>
                </a:cubicBezTo>
                <a:cubicBezTo>
                  <a:pt x="7" y="0"/>
                  <a:pt x="9" y="0"/>
                  <a:pt x="10" y="2"/>
                </a:cubicBezTo>
                <a:lnTo>
                  <a:pt x="10" y="4"/>
                </a:lnTo>
                <a:cubicBezTo>
                  <a:pt x="12" y="4"/>
                  <a:pt x="12" y="4"/>
                  <a:pt x="13" y="4"/>
                </a:cubicBezTo>
                <a:lnTo>
                  <a:pt x="15" y="6"/>
                </a:lnTo>
                <a:lnTo>
                  <a:pt x="13" y="6"/>
                </a:lnTo>
                <a:cubicBezTo>
                  <a:pt x="12" y="7"/>
                  <a:pt x="10" y="7"/>
                  <a:pt x="9" y="7"/>
                </a:cubicBezTo>
                <a:cubicBezTo>
                  <a:pt x="7" y="7"/>
                  <a:pt x="7" y="7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0" name="Freeform 4246">
            <a:extLst>
              <a:ext uri="{FF2B5EF4-FFF2-40B4-BE49-F238E27FC236}">
                <a16:creationId xmlns:a16="http://schemas.microsoft.com/office/drawing/2014/main" id="{7E8DF19D-5B5C-4B49-A312-7D2CBD967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646488"/>
            <a:ext cx="1588" cy="3175"/>
          </a:xfrm>
          <a:custGeom>
            <a:avLst/>
            <a:gdLst>
              <a:gd name="T0" fmla="*/ 0 w 4"/>
              <a:gd name="T1" fmla="*/ 0 h 7"/>
              <a:gd name="T2" fmla="*/ 472827 w 4"/>
              <a:gd name="T3" fmla="*/ 617311 h 7"/>
              <a:gd name="T4" fmla="*/ 157609 w 4"/>
              <a:gd name="T5" fmla="*/ 1234168 h 7"/>
              <a:gd name="T6" fmla="*/ 0 w 4"/>
              <a:gd name="T7" fmla="*/ 205921 h 7"/>
              <a:gd name="T8" fmla="*/ 0 w 4"/>
              <a:gd name="T9" fmla="*/ 0 h 7"/>
              <a:gd name="T10" fmla="*/ 0 w 4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0" y="0"/>
                </a:moveTo>
                <a:cubicBezTo>
                  <a:pt x="3" y="0"/>
                  <a:pt x="3" y="0"/>
                  <a:pt x="3" y="3"/>
                </a:cubicBezTo>
                <a:cubicBezTo>
                  <a:pt x="3" y="4"/>
                  <a:pt x="1" y="4"/>
                  <a:pt x="1" y="6"/>
                </a:cubicBezTo>
                <a:cubicBezTo>
                  <a:pt x="1" y="4"/>
                  <a:pt x="1" y="3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1" name="Freeform 4247">
            <a:extLst>
              <a:ext uri="{FF2B5EF4-FFF2-40B4-BE49-F238E27FC236}">
                <a16:creationId xmlns:a16="http://schemas.microsoft.com/office/drawing/2014/main" id="{B66E627C-53BB-E04B-AE6C-BEDF893CD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657600"/>
            <a:ext cx="4763" cy="3175"/>
          </a:xfrm>
          <a:custGeom>
            <a:avLst/>
            <a:gdLst>
              <a:gd name="T0" fmla="*/ 100976 w 15"/>
              <a:gd name="T1" fmla="*/ 871008 h 9"/>
              <a:gd name="T2" fmla="*/ 100976 w 15"/>
              <a:gd name="T3" fmla="*/ 871008 h 9"/>
              <a:gd name="T4" fmla="*/ 302609 w 15"/>
              <a:gd name="T5" fmla="*/ 746831 h 9"/>
              <a:gd name="T6" fmla="*/ 403267 w 15"/>
              <a:gd name="T7" fmla="*/ 497769 h 9"/>
              <a:gd name="T8" fmla="*/ 1008168 w 15"/>
              <a:gd name="T9" fmla="*/ 249061 h 9"/>
              <a:gd name="T10" fmla="*/ 1411436 w 15"/>
              <a:gd name="T11" fmla="*/ 124531 h 9"/>
              <a:gd name="T12" fmla="*/ 1008168 w 15"/>
              <a:gd name="T13" fmla="*/ 497769 h 9"/>
              <a:gd name="T14" fmla="*/ 705877 w 15"/>
              <a:gd name="T15" fmla="*/ 746831 h 9"/>
              <a:gd name="T16" fmla="*/ 403267 w 15"/>
              <a:gd name="T17" fmla="*/ 995539 h 9"/>
              <a:gd name="T18" fmla="*/ 100976 w 15"/>
              <a:gd name="T19" fmla="*/ 871008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1" y="7"/>
                </a:moveTo>
                <a:lnTo>
                  <a:pt x="1" y="7"/>
                </a:lnTo>
                <a:cubicBezTo>
                  <a:pt x="0" y="7"/>
                  <a:pt x="1" y="7"/>
                  <a:pt x="3" y="6"/>
                </a:cubicBezTo>
                <a:cubicBezTo>
                  <a:pt x="4" y="5"/>
                  <a:pt x="4" y="4"/>
                  <a:pt x="4" y="4"/>
                </a:cubicBezTo>
                <a:cubicBezTo>
                  <a:pt x="7" y="2"/>
                  <a:pt x="7" y="2"/>
                  <a:pt x="10" y="2"/>
                </a:cubicBezTo>
                <a:cubicBezTo>
                  <a:pt x="10" y="1"/>
                  <a:pt x="12" y="0"/>
                  <a:pt x="14" y="1"/>
                </a:cubicBezTo>
                <a:cubicBezTo>
                  <a:pt x="12" y="3"/>
                  <a:pt x="12" y="4"/>
                  <a:pt x="10" y="4"/>
                </a:cubicBezTo>
                <a:cubicBezTo>
                  <a:pt x="9" y="5"/>
                  <a:pt x="7" y="5"/>
                  <a:pt x="7" y="6"/>
                </a:cubicBezTo>
                <a:cubicBezTo>
                  <a:pt x="6" y="6"/>
                  <a:pt x="4" y="6"/>
                  <a:pt x="4" y="8"/>
                </a:cubicBezTo>
                <a:cubicBezTo>
                  <a:pt x="3" y="8"/>
                  <a:pt x="3" y="8"/>
                  <a:pt x="1" y="7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2" name="Freeform 4248">
            <a:extLst>
              <a:ext uri="{FF2B5EF4-FFF2-40B4-BE49-F238E27FC236}">
                <a16:creationId xmlns:a16="http://schemas.microsoft.com/office/drawing/2014/main" id="{2FCA216E-7756-394B-AA83-31C7D60BA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659188"/>
            <a:ext cx="4763" cy="4762"/>
          </a:xfrm>
          <a:custGeom>
            <a:avLst/>
            <a:gdLst>
              <a:gd name="T0" fmla="*/ 0 w 15"/>
              <a:gd name="T1" fmla="*/ 1411139 h 15"/>
              <a:gd name="T2" fmla="*/ 403267 w 15"/>
              <a:gd name="T3" fmla="*/ 1007957 h 15"/>
              <a:gd name="T4" fmla="*/ 806535 w 15"/>
              <a:gd name="T5" fmla="*/ 604774 h 15"/>
              <a:gd name="T6" fmla="*/ 1109144 w 15"/>
              <a:gd name="T7" fmla="*/ 201591 h 15"/>
              <a:gd name="T8" fmla="*/ 1209802 w 15"/>
              <a:gd name="T9" fmla="*/ 0 h 15"/>
              <a:gd name="T10" fmla="*/ 1411436 w 15"/>
              <a:gd name="T11" fmla="*/ 403183 h 15"/>
              <a:gd name="T12" fmla="*/ 1209802 w 15"/>
              <a:gd name="T13" fmla="*/ 806365 h 15"/>
              <a:gd name="T14" fmla="*/ 907510 w 15"/>
              <a:gd name="T15" fmla="*/ 1007957 h 15"/>
              <a:gd name="T16" fmla="*/ 604901 w 15"/>
              <a:gd name="T17" fmla="*/ 1310185 h 15"/>
              <a:gd name="T18" fmla="*/ 302609 w 15"/>
              <a:gd name="T19" fmla="*/ 1411139 h 15"/>
              <a:gd name="T20" fmla="*/ 0 w 15"/>
              <a:gd name="T21" fmla="*/ 1411139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5">
                <a:moveTo>
                  <a:pt x="0" y="14"/>
                </a:moveTo>
                <a:cubicBezTo>
                  <a:pt x="1" y="13"/>
                  <a:pt x="3" y="10"/>
                  <a:pt x="4" y="10"/>
                </a:cubicBezTo>
                <a:cubicBezTo>
                  <a:pt x="6" y="9"/>
                  <a:pt x="8" y="7"/>
                  <a:pt x="8" y="6"/>
                </a:cubicBezTo>
                <a:cubicBezTo>
                  <a:pt x="8" y="4"/>
                  <a:pt x="9" y="4"/>
                  <a:pt x="11" y="2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1"/>
                  <a:pt x="12" y="2"/>
                  <a:pt x="14" y="4"/>
                </a:cubicBezTo>
                <a:cubicBezTo>
                  <a:pt x="14" y="5"/>
                  <a:pt x="12" y="6"/>
                  <a:pt x="12" y="8"/>
                </a:cubicBezTo>
                <a:cubicBezTo>
                  <a:pt x="12" y="9"/>
                  <a:pt x="11" y="10"/>
                  <a:pt x="9" y="10"/>
                </a:cubicBezTo>
                <a:cubicBezTo>
                  <a:pt x="8" y="11"/>
                  <a:pt x="8" y="11"/>
                  <a:pt x="6" y="13"/>
                </a:cubicBezTo>
                <a:cubicBezTo>
                  <a:pt x="6" y="13"/>
                  <a:pt x="4" y="14"/>
                  <a:pt x="3" y="14"/>
                </a:cubicBezTo>
                <a:cubicBezTo>
                  <a:pt x="1" y="14"/>
                  <a:pt x="1" y="14"/>
                  <a:pt x="0" y="14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3" name="Freeform 4249">
            <a:extLst>
              <a:ext uri="{FF2B5EF4-FFF2-40B4-BE49-F238E27FC236}">
                <a16:creationId xmlns:a16="http://schemas.microsoft.com/office/drawing/2014/main" id="{CE0E5312-C471-9748-88D7-11405BDB8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3663950"/>
            <a:ext cx="4762" cy="3175"/>
          </a:xfrm>
          <a:custGeom>
            <a:avLst/>
            <a:gdLst>
              <a:gd name="T0" fmla="*/ 201591 w 15"/>
              <a:gd name="T1" fmla="*/ 1102519 h 8"/>
              <a:gd name="T2" fmla="*/ 302228 w 15"/>
              <a:gd name="T3" fmla="*/ 787400 h 8"/>
              <a:gd name="T4" fmla="*/ 806365 w 15"/>
              <a:gd name="T5" fmla="*/ 472678 h 8"/>
              <a:gd name="T6" fmla="*/ 1108594 w 15"/>
              <a:gd name="T7" fmla="*/ 157559 h 8"/>
              <a:gd name="T8" fmla="*/ 1209548 w 15"/>
              <a:gd name="T9" fmla="*/ 0 h 8"/>
              <a:gd name="T10" fmla="*/ 1209548 w 15"/>
              <a:gd name="T11" fmla="*/ 787400 h 8"/>
              <a:gd name="T12" fmla="*/ 907002 w 15"/>
              <a:gd name="T13" fmla="*/ 944959 h 8"/>
              <a:gd name="T14" fmla="*/ 604774 w 15"/>
              <a:gd name="T15" fmla="*/ 1102519 h 8"/>
              <a:gd name="T16" fmla="*/ 403183 w 15"/>
              <a:gd name="T17" fmla="*/ 1102519 h 8"/>
              <a:gd name="T18" fmla="*/ 201591 w 15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8">
                <a:moveTo>
                  <a:pt x="2" y="7"/>
                </a:moveTo>
                <a:cubicBezTo>
                  <a:pt x="0" y="7"/>
                  <a:pt x="2" y="7"/>
                  <a:pt x="3" y="5"/>
                </a:cubicBezTo>
                <a:cubicBezTo>
                  <a:pt x="5" y="3"/>
                  <a:pt x="6" y="3"/>
                  <a:pt x="8" y="3"/>
                </a:cubicBezTo>
                <a:cubicBezTo>
                  <a:pt x="9" y="3"/>
                  <a:pt x="9" y="2"/>
                  <a:pt x="11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4" y="3"/>
                  <a:pt x="14" y="3"/>
                  <a:pt x="12" y="5"/>
                </a:cubicBezTo>
                <a:lnTo>
                  <a:pt x="9" y="6"/>
                </a:lnTo>
                <a:cubicBezTo>
                  <a:pt x="9" y="6"/>
                  <a:pt x="8" y="7"/>
                  <a:pt x="6" y="7"/>
                </a:cubicBezTo>
                <a:cubicBezTo>
                  <a:pt x="5" y="7"/>
                  <a:pt x="4" y="7"/>
                  <a:pt x="4" y="7"/>
                </a:cubicBezTo>
                <a:cubicBezTo>
                  <a:pt x="3" y="7"/>
                  <a:pt x="2" y="7"/>
                  <a:pt x="2" y="7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4" name="Freeform 4250">
            <a:extLst>
              <a:ext uri="{FF2B5EF4-FFF2-40B4-BE49-F238E27FC236}">
                <a16:creationId xmlns:a16="http://schemas.microsoft.com/office/drawing/2014/main" id="{6A956DE7-9D2A-0D40-B11A-6158343C2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663950"/>
            <a:ext cx="3175" cy="3175"/>
          </a:xfrm>
          <a:custGeom>
            <a:avLst/>
            <a:gdLst>
              <a:gd name="T0" fmla="*/ 0 w 9"/>
              <a:gd name="T1" fmla="*/ 806450 h 10"/>
              <a:gd name="T2" fmla="*/ 0 w 9"/>
              <a:gd name="T3" fmla="*/ 705803 h 10"/>
              <a:gd name="T4" fmla="*/ 249061 w 9"/>
              <a:gd name="T5" fmla="*/ 604838 h 10"/>
              <a:gd name="T6" fmla="*/ 622300 w 9"/>
              <a:gd name="T7" fmla="*/ 201613 h 10"/>
              <a:gd name="T8" fmla="*/ 995539 w 9"/>
              <a:gd name="T9" fmla="*/ 0 h 10"/>
              <a:gd name="T10" fmla="*/ 995539 w 9"/>
              <a:gd name="T11" fmla="*/ 403225 h 10"/>
              <a:gd name="T12" fmla="*/ 622300 w 9"/>
              <a:gd name="T13" fmla="*/ 705803 h 10"/>
              <a:gd name="T14" fmla="*/ 497769 w 9"/>
              <a:gd name="T15" fmla="*/ 907415 h 10"/>
              <a:gd name="T16" fmla="*/ 0 w 9"/>
              <a:gd name="T17" fmla="*/ 80645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0">
                <a:moveTo>
                  <a:pt x="0" y="8"/>
                </a:moveTo>
                <a:lnTo>
                  <a:pt x="0" y="7"/>
                </a:lnTo>
                <a:cubicBezTo>
                  <a:pt x="0" y="7"/>
                  <a:pt x="0" y="8"/>
                  <a:pt x="2" y="6"/>
                </a:cubicBezTo>
                <a:cubicBezTo>
                  <a:pt x="4" y="4"/>
                  <a:pt x="4" y="2"/>
                  <a:pt x="5" y="2"/>
                </a:cubicBezTo>
                <a:cubicBezTo>
                  <a:pt x="5" y="0"/>
                  <a:pt x="7" y="0"/>
                  <a:pt x="8" y="0"/>
                </a:cubicBezTo>
                <a:cubicBezTo>
                  <a:pt x="8" y="1"/>
                  <a:pt x="8" y="2"/>
                  <a:pt x="8" y="4"/>
                </a:cubicBezTo>
                <a:cubicBezTo>
                  <a:pt x="8" y="6"/>
                  <a:pt x="7" y="6"/>
                  <a:pt x="5" y="7"/>
                </a:cubicBezTo>
                <a:lnTo>
                  <a:pt x="4" y="9"/>
                </a:lnTo>
                <a:cubicBezTo>
                  <a:pt x="2" y="9"/>
                  <a:pt x="4" y="9"/>
                  <a:pt x="0" y="8"/>
                </a:cubicBez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5" name="Freeform 4251">
            <a:extLst>
              <a:ext uri="{FF2B5EF4-FFF2-40B4-BE49-F238E27FC236}">
                <a16:creationId xmlns:a16="http://schemas.microsoft.com/office/drawing/2014/main" id="{57CE8782-4F85-0448-89C5-7EB62D1A6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5588" y="3649663"/>
            <a:ext cx="1587" cy="1587"/>
          </a:xfrm>
          <a:custGeom>
            <a:avLst/>
            <a:gdLst>
              <a:gd name="T0" fmla="*/ 472133 w 4"/>
              <a:gd name="T1" fmla="*/ 201549 h 5"/>
              <a:gd name="T2" fmla="*/ 157510 w 4"/>
              <a:gd name="T3" fmla="*/ 403098 h 5"/>
              <a:gd name="T4" fmla="*/ 0 w 4"/>
              <a:gd name="T5" fmla="*/ 201549 h 5"/>
              <a:gd name="T6" fmla="*/ 157510 w 4"/>
              <a:gd name="T7" fmla="*/ 0 h 5"/>
              <a:gd name="T8" fmla="*/ 472133 w 4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4"/>
                  <a:pt x="1" y="4"/>
                  <a:pt x="1" y="4"/>
                </a:cubicBezTo>
                <a:cubicBezTo>
                  <a:pt x="1" y="4"/>
                  <a:pt x="0" y="4"/>
                  <a:pt x="0" y="2"/>
                </a:cubicBezTo>
                <a:lnTo>
                  <a:pt x="1" y="0"/>
                </a:lnTo>
                <a:lnTo>
                  <a:pt x="3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6" name="Freeform 4252">
            <a:extLst>
              <a:ext uri="{FF2B5EF4-FFF2-40B4-BE49-F238E27FC236}">
                <a16:creationId xmlns:a16="http://schemas.microsoft.com/office/drawing/2014/main" id="{853C64D5-718C-5F4C-841E-4F678CD0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686175"/>
            <a:ext cx="58738" cy="15875"/>
          </a:xfrm>
          <a:custGeom>
            <a:avLst/>
            <a:gdLst>
              <a:gd name="T0" fmla="*/ 798618 w 161"/>
              <a:gd name="T1" fmla="*/ 622300 h 45"/>
              <a:gd name="T2" fmla="*/ 1597236 w 161"/>
              <a:gd name="T3" fmla="*/ 871008 h 45"/>
              <a:gd name="T4" fmla="*/ 2129526 w 161"/>
              <a:gd name="T5" fmla="*/ 622300 h 45"/>
              <a:gd name="T6" fmla="*/ 2928144 w 161"/>
              <a:gd name="T7" fmla="*/ 1120069 h 45"/>
              <a:gd name="T8" fmla="*/ 4259417 w 161"/>
              <a:gd name="T9" fmla="*/ 1369131 h 45"/>
              <a:gd name="T10" fmla="*/ 4791707 w 161"/>
              <a:gd name="T11" fmla="*/ 1493308 h 45"/>
              <a:gd name="T12" fmla="*/ 6388943 w 161"/>
              <a:gd name="T13" fmla="*/ 746831 h 45"/>
              <a:gd name="T14" fmla="*/ 7586688 w 161"/>
              <a:gd name="T15" fmla="*/ 622300 h 45"/>
              <a:gd name="T16" fmla="*/ 9051124 w 161"/>
              <a:gd name="T17" fmla="*/ 622300 h 45"/>
              <a:gd name="T18" fmla="*/ 9716579 w 161"/>
              <a:gd name="T19" fmla="*/ 622300 h 45"/>
              <a:gd name="T20" fmla="*/ 10515196 w 161"/>
              <a:gd name="T21" fmla="*/ 373239 h 45"/>
              <a:gd name="T22" fmla="*/ 12911050 w 161"/>
              <a:gd name="T23" fmla="*/ 622300 h 45"/>
              <a:gd name="T24" fmla="*/ 13709668 w 161"/>
              <a:gd name="T25" fmla="*/ 622300 h 45"/>
              <a:gd name="T26" fmla="*/ 15572867 w 161"/>
              <a:gd name="T27" fmla="*/ 622300 h 45"/>
              <a:gd name="T28" fmla="*/ 16105522 w 161"/>
              <a:gd name="T29" fmla="*/ 1120069 h 45"/>
              <a:gd name="T30" fmla="*/ 17303266 w 161"/>
              <a:gd name="T31" fmla="*/ 871008 h 45"/>
              <a:gd name="T32" fmla="*/ 18368212 w 161"/>
              <a:gd name="T33" fmla="*/ 373239 h 45"/>
              <a:gd name="T34" fmla="*/ 19299993 w 161"/>
              <a:gd name="T35" fmla="*/ 622300 h 45"/>
              <a:gd name="T36" fmla="*/ 20364574 w 161"/>
              <a:gd name="T37" fmla="*/ 373239 h 45"/>
              <a:gd name="T38" fmla="*/ 21296356 w 161"/>
              <a:gd name="T39" fmla="*/ 871008 h 45"/>
              <a:gd name="T40" fmla="*/ 20098611 w 161"/>
              <a:gd name="T41" fmla="*/ 2240139 h 45"/>
              <a:gd name="T42" fmla="*/ 18900502 w 161"/>
              <a:gd name="T43" fmla="*/ 3484739 h 45"/>
              <a:gd name="T44" fmla="*/ 17303266 w 161"/>
              <a:gd name="T45" fmla="*/ 4853517 h 45"/>
              <a:gd name="T46" fmla="*/ 14907413 w 161"/>
              <a:gd name="T47" fmla="*/ 5102578 h 45"/>
              <a:gd name="T48" fmla="*/ 12511559 w 161"/>
              <a:gd name="T49" fmla="*/ 5102578 h 45"/>
              <a:gd name="T50" fmla="*/ 9849742 w 161"/>
              <a:gd name="T51" fmla="*/ 5102578 h 45"/>
              <a:gd name="T52" fmla="*/ 7187561 w 161"/>
              <a:gd name="T53" fmla="*/ 5102578 h 45"/>
              <a:gd name="T54" fmla="*/ 5190834 w 161"/>
              <a:gd name="T55" fmla="*/ 5475817 h 45"/>
              <a:gd name="T56" fmla="*/ 2928144 w 161"/>
              <a:gd name="T57" fmla="*/ 5351286 h 45"/>
              <a:gd name="T58" fmla="*/ 1330908 w 161"/>
              <a:gd name="T59" fmla="*/ 4231217 h 45"/>
              <a:gd name="T60" fmla="*/ 532290 w 161"/>
              <a:gd name="T61" fmla="*/ 2862439 h 45"/>
              <a:gd name="T62" fmla="*/ 0 w 161"/>
              <a:gd name="T63" fmla="*/ 1120069 h 45"/>
              <a:gd name="T64" fmla="*/ 0 w 161"/>
              <a:gd name="T65" fmla="*/ 124531 h 45"/>
              <a:gd name="T66" fmla="*/ 798618 w 161"/>
              <a:gd name="T67" fmla="*/ 622300 h 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1" h="45">
                <a:moveTo>
                  <a:pt x="6" y="5"/>
                </a:moveTo>
                <a:cubicBezTo>
                  <a:pt x="10" y="3"/>
                  <a:pt x="10" y="3"/>
                  <a:pt x="12" y="7"/>
                </a:cubicBezTo>
                <a:cubicBezTo>
                  <a:pt x="13" y="9"/>
                  <a:pt x="13" y="6"/>
                  <a:pt x="16" y="5"/>
                </a:cubicBezTo>
                <a:cubicBezTo>
                  <a:pt x="18" y="9"/>
                  <a:pt x="18" y="14"/>
                  <a:pt x="22" y="9"/>
                </a:cubicBezTo>
                <a:cubicBezTo>
                  <a:pt x="25" y="9"/>
                  <a:pt x="30" y="9"/>
                  <a:pt x="32" y="11"/>
                </a:cubicBezTo>
                <a:cubicBezTo>
                  <a:pt x="35" y="16"/>
                  <a:pt x="33" y="10"/>
                  <a:pt x="36" y="12"/>
                </a:cubicBezTo>
                <a:cubicBezTo>
                  <a:pt x="41" y="13"/>
                  <a:pt x="41" y="7"/>
                  <a:pt x="48" y="6"/>
                </a:cubicBezTo>
                <a:cubicBezTo>
                  <a:pt x="51" y="11"/>
                  <a:pt x="53" y="7"/>
                  <a:pt x="57" y="5"/>
                </a:cubicBezTo>
                <a:cubicBezTo>
                  <a:pt x="63" y="5"/>
                  <a:pt x="66" y="11"/>
                  <a:pt x="68" y="5"/>
                </a:cubicBezTo>
                <a:cubicBezTo>
                  <a:pt x="69" y="0"/>
                  <a:pt x="69" y="1"/>
                  <a:pt x="73" y="5"/>
                </a:cubicBezTo>
                <a:cubicBezTo>
                  <a:pt x="75" y="9"/>
                  <a:pt x="77" y="5"/>
                  <a:pt x="79" y="3"/>
                </a:cubicBezTo>
                <a:cubicBezTo>
                  <a:pt x="85" y="5"/>
                  <a:pt x="89" y="6"/>
                  <a:pt x="97" y="5"/>
                </a:cubicBezTo>
                <a:cubicBezTo>
                  <a:pt x="97" y="9"/>
                  <a:pt x="100" y="7"/>
                  <a:pt x="103" y="5"/>
                </a:cubicBezTo>
                <a:cubicBezTo>
                  <a:pt x="109" y="9"/>
                  <a:pt x="111" y="9"/>
                  <a:pt x="117" y="5"/>
                </a:cubicBezTo>
                <a:cubicBezTo>
                  <a:pt x="119" y="2"/>
                  <a:pt x="118" y="6"/>
                  <a:pt x="121" y="9"/>
                </a:cubicBezTo>
                <a:cubicBezTo>
                  <a:pt x="126" y="6"/>
                  <a:pt x="124" y="6"/>
                  <a:pt x="130" y="7"/>
                </a:cubicBezTo>
                <a:cubicBezTo>
                  <a:pt x="136" y="7"/>
                  <a:pt x="136" y="7"/>
                  <a:pt x="138" y="3"/>
                </a:cubicBezTo>
                <a:cubicBezTo>
                  <a:pt x="142" y="6"/>
                  <a:pt x="142" y="8"/>
                  <a:pt x="145" y="5"/>
                </a:cubicBezTo>
                <a:cubicBezTo>
                  <a:pt x="151" y="5"/>
                  <a:pt x="150" y="5"/>
                  <a:pt x="153" y="3"/>
                </a:cubicBezTo>
                <a:cubicBezTo>
                  <a:pt x="156" y="9"/>
                  <a:pt x="158" y="5"/>
                  <a:pt x="160" y="7"/>
                </a:cubicBezTo>
                <a:cubicBezTo>
                  <a:pt x="158" y="12"/>
                  <a:pt x="154" y="15"/>
                  <a:pt x="151" y="18"/>
                </a:cubicBezTo>
                <a:cubicBezTo>
                  <a:pt x="148" y="22"/>
                  <a:pt x="147" y="27"/>
                  <a:pt x="142" y="28"/>
                </a:cubicBezTo>
                <a:cubicBezTo>
                  <a:pt x="138" y="34"/>
                  <a:pt x="133" y="36"/>
                  <a:pt x="130" y="39"/>
                </a:cubicBezTo>
                <a:cubicBezTo>
                  <a:pt x="124" y="41"/>
                  <a:pt x="118" y="41"/>
                  <a:pt x="112" y="41"/>
                </a:cubicBezTo>
                <a:lnTo>
                  <a:pt x="94" y="41"/>
                </a:lnTo>
                <a:lnTo>
                  <a:pt x="74" y="41"/>
                </a:lnTo>
                <a:lnTo>
                  <a:pt x="54" y="41"/>
                </a:lnTo>
                <a:cubicBezTo>
                  <a:pt x="50" y="42"/>
                  <a:pt x="44" y="44"/>
                  <a:pt x="39" y="44"/>
                </a:cubicBezTo>
                <a:cubicBezTo>
                  <a:pt x="32" y="44"/>
                  <a:pt x="25" y="44"/>
                  <a:pt x="22" y="43"/>
                </a:cubicBezTo>
                <a:cubicBezTo>
                  <a:pt x="19" y="41"/>
                  <a:pt x="13" y="37"/>
                  <a:pt x="10" y="34"/>
                </a:cubicBezTo>
                <a:cubicBezTo>
                  <a:pt x="7" y="31"/>
                  <a:pt x="7" y="26"/>
                  <a:pt x="4" y="23"/>
                </a:cubicBezTo>
                <a:cubicBezTo>
                  <a:pt x="4" y="19"/>
                  <a:pt x="3" y="14"/>
                  <a:pt x="0" y="9"/>
                </a:cubicBezTo>
                <a:lnTo>
                  <a:pt x="0" y="1"/>
                </a:lnTo>
                <a:cubicBezTo>
                  <a:pt x="0" y="1"/>
                  <a:pt x="2" y="2"/>
                  <a:pt x="6" y="5"/>
                </a:cubicBez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7" name="Freeform 4253">
            <a:extLst>
              <a:ext uri="{FF2B5EF4-FFF2-40B4-BE49-F238E27FC236}">
                <a16:creationId xmlns:a16="http://schemas.microsoft.com/office/drawing/2014/main" id="{08ADF9F9-479F-FD41-B109-7727C0089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684588"/>
            <a:ext cx="58738" cy="17462"/>
          </a:xfrm>
          <a:custGeom>
            <a:avLst/>
            <a:gdLst>
              <a:gd name="T0" fmla="*/ 259817 w 163"/>
              <a:gd name="T1" fmla="*/ 138210 h 47"/>
              <a:gd name="T2" fmla="*/ 389545 w 163"/>
              <a:gd name="T3" fmla="*/ 276048 h 47"/>
              <a:gd name="T4" fmla="*/ 1817995 w 163"/>
              <a:gd name="T5" fmla="*/ 966355 h 47"/>
              <a:gd name="T6" fmla="*/ 2207540 w 163"/>
              <a:gd name="T7" fmla="*/ 690306 h 47"/>
              <a:gd name="T8" fmla="*/ 2597084 w 163"/>
              <a:gd name="T9" fmla="*/ 828145 h 47"/>
              <a:gd name="T10" fmla="*/ 2986629 w 163"/>
              <a:gd name="T11" fmla="*/ 1380241 h 47"/>
              <a:gd name="T12" fmla="*/ 4415080 w 163"/>
              <a:gd name="T13" fmla="*/ 1656289 h 47"/>
              <a:gd name="T14" fmla="*/ 4804624 w 163"/>
              <a:gd name="T15" fmla="*/ 1656289 h 47"/>
              <a:gd name="T16" fmla="*/ 5583714 w 163"/>
              <a:gd name="T17" fmla="*/ 1380241 h 47"/>
              <a:gd name="T18" fmla="*/ 6752708 w 163"/>
              <a:gd name="T19" fmla="*/ 1104193 h 47"/>
              <a:gd name="T20" fmla="*/ 7661525 w 163"/>
              <a:gd name="T21" fmla="*/ 690306 h 47"/>
              <a:gd name="T22" fmla="*/ 8830159 w 163"/>
              <a:gd name="T23" fmla="*/ 1104193 h 47"/>
              <a:gd name="T24" fmla="*/ 9739337 w 163"/>
              <a:gd name="T25" fmla="*/ 828145 h 47"/>
              <a:gd name="T26" fmla="*/ 9739337 w 163"/>
              <a:gd name="T27" fmla="*/ 966355 h 47"/>
              <a:gd name="T28" fmla="*/ 9089976 w 163"/>
              <a:gd name="T29" fmla="*/ 966355 h 47"/>
              <a:gd name="T30" fmla="*/ 8051070 w 163"/>
              <a:gd name="T31" fmla="*/ 1104193 h 47"/>
              <a:gd name="T32" fmla="*/ 7531797 w 163"/>
              <a:gd name="T33" fmla="*/ 1104193 h 47"/>
              <a:gd name="T34" fmla="*/ 5583714 w 163"/>
              <a:gd name="T35" fmla="*/ 1380241 h 47"/>
              <a:gd name="T36" fmla="*/ 4804624 w 163"/>
              <a:gd name="T37" fmla="*/ 1794499 h 47"/>
              <a:gd name="T38" fmla="*/ 3376174 w 163"/>
              <a:gd name="T39" fmla="*/ 1518451 h 47"/>
              <a:gd name="T40" fmla="*/ 2726813 w 163"/>
              <a:gd name="T41" fmla="*/ 1794499 h 47"/>
              <a:gd name="T42" fmla="*/ 2207540 w 163"/>
              <a:gd name="T43" fmla="*/ 966355 h 47"/>
              <a:gd name="T44" fmla="*/ 1817995 w 163"/>
              <a:gd name="T45" fmla="*/ 1380241 h 47"/>
              <a:gd name="T46" fmla="*/ 1168634 w 163"/>
              <a:gd name="T47" fmla="*/ 966355 h 47"/>
              <a:gd name="T48" fmla="*/ 389545 w 163"/>
              <a:gd name="T49" fmla="*/ 1380241 h 47"/>
              <a:gd name="T50" fmla="*/ 1038906 w 163"/>
              <a:gd name="T51" fmla="*/ 3312950 h 47"/>
              <a:gd name="T52" fmla="*/ 1817995 w 163"/>
              <a:gd name="T53" fmla="*/ 4555353 h 47"/>
              <a:gd name="T54" fmla="*/ 3116718 w 163"/>
              <a:gd name="T55" fmla="*/ 6073432 h 47"/>
              <a:gd name="T56" fmla="*/ 5194169 w 163"/>
              <a:gd name="T57" fmla="*/ 6211642 h 47"/>
              <a:gd name="T58" fmla="*/ 7271981 w 163"/>
              <a:gd name="T59" fmla="*/ 5797384 h 47"/>
              <a:gd name="T60" fmla="*/ 4934713 w 163"/>
              <a:gd name="T61" fmla="*/ 6349480 h 47"/>
              <a:gd name="T62" fmla="*/ 2337268 w 163"/>
              <a:gd name="T63" fmla="*/ 5659546 h 47"/>
              <a:gd name="T64" fmla="*/ 1168634 w 163"/>
              <a:gd name="T65" fmla="*/ 4002885 h 47"/>
              <a:gd name="T66" fmla="*/ 649361 w 163"/>
              <a:gd name="T67" fmla="*/ 2484805 h 47"/>
              <a:gd name="T68" fmla="*/ 0 w 163"/>
              <a:gd name="T69" fmla="*/ 138210 h 47"/>
              <a:gd name="T70" fmla="*/ 12855694 w 163"/>
              <a:gd name="T71" fmla="*/ 690306 h 47"/>
              <a:gd name="T72" fmla="*/ 13505055 w 163"/>
              <a:gd name="T73" fmla="*/ 828145 h 47"/>
              <a:gd name="T74" fmla="*/ 15452779 w 163"/>
              <a:gd name="T75" fmla="*/ 828145 h 47"/>
              <a:gd name="T76" fmla="*/ 15712595 w 163"/>
              <a:gd name="T77" fmla="*/ 552096 h 47"/>
              <a:gd name="T78" fmla="*/ 15972412 w 163"/>
              <a:gd name="T79" fmla="*/ 1242403 h 47"/>
              <a:gd name="T80" fmla="*/ 17141046 w 163"/>
              <a:gd name="T81" fmla="*/ 828145 h 47"/>
              <a:gd name="T82" fmla="*/ 18179952 w 163"/>
              <a:gd name="T83" fmla="*/ 414258 h 47"/>
              <a:gd name="T84" fmla="*/ 19088769 w 163"/>
              <a:gd name="T85" fmla="*/ 690306 h 47"/>
              <a:gd name="T86" fmla="*/ 19867858 w 163"/>
              <a:gd name="T87" fmla="*/ 690306 h 47"/>
              <a:gd name="T88" fmla="*/ 20777036 w 163"/>
              <a:gd name="T89" fmla="*/ 966355 h 47"/>
              <a:gd name="T90" fmla="*/ 21036853 w 163"/>
              <a:gd name="T91" fmla="*/ 966355 h 47"/>
              <a:gd name="T92" fmla="*/ 20127675 w 163"/>
              <a:gd name="T93" fmla="*/ 552096 h 47"/>
              <a:gd name="T94" fmla="*/ 19088769 w 163"/>
              <a:gd name="T95" fmla="*/ 828145 h 47"/>
              <a:gd name="T96" fmla="*/ 17141046 w 163"/>
              <a:gd name="T97" fmla="*/ 1104193 h 47"/>
              <a:gd name="T98" fmla="*/ 15972412 w 163"/>
              <a:gd name="T99" fmla="*/ 1380241 h 47"/>
              <a:gd name="T100" fmla="*/ 15452779 w 163"/>
              <a:gd name="T101" fmla="*/ 966355 h 47"/>
              <a:gd name="T102" fmla="*/ 12855694 w 163"/>
              <a:gd name="T103" fmla="*/ 828145 h 47"/>
              <a:gd name="T104" fmla="*/ 12855694 w 163"/>
              <a:gd name="T105" fmla="*/ 690306 h 47"/>
              <a:gd name="T106" fmla="*/ 17530590 w 163"/>
              <a:gd name="T107" fmla="*/ 5245288 h 47"/>
              <a:gd name="T108" fmla="*/ 19738130 w 163"/>
              <a:gd name="T109" fmla="*/ 2898692 h 47"/>
              <a:gd name="T110" fmla="*/ 21036853 w 163"/>
              <a:gd name="T111" fmla="*/ 966355 h 47"/>
              <a:gd name="T112" fmla="*/ 19738130 w 163"/>
              <a:gd name="T113" fmla="*/ 3036902 h 47"/>
              <a:gd name="T114" fmla="*/ 17790407 w 163"/>
              <a:gd name="T115" fmla="*/ 5245288 h 47"/>
              <a:gd name="T116" fmla="*/ 15193322 w 163"/>
              <a:gd name="T117" fmla="*/ 5797384 h 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3" h="47">
                <a:moveTo>
                  <a:pt x="0" y="1"/>
                </a:move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cubicBezTo>
                  <a:pt x="6" y="3"/>
                  <a:pt x="6" y="4"/>
                  <a:pt x="9" y="6"/>
                </a:cubicBezTo>
                <a:cubicBezTo>
                  <a:pt x="11" y="3"/>
                  <a:pt x="12" y="4"/>
                  <a:pt x="14" y="7"/>
                </a:cubicBezTo>
                <a:cubicBezTo>
                  <a:pt x="15" y="8"/>
                  <a:pt x="15" y="7"/>
                  <a:pt x="15" y="7"/>
                </a:cubicBezTo>
                <a:cubicBezTo>
                  <a:pt x="17" y="6"/>
                  <a:pt x="17" y="6"/>
                  <a:pt x="17" y="5"/>
                </a:cubicBezTo>
                <a:lnTo>
                  <a:pt x="18" y="4"/>
                </a:lnTo>
                <a:lnTo>
                  <a:pt x="20" y="6"/>
                </a:lnTo>
                <a:cubicBezTo>
                  <a:pt x="20" y="9"/>
                  <a:pt x="20" y="12"/>
                  <a:pt x="21" y="12"/>
                </a:cubicBezTo>
                <a:cubicBezTo>
                  <a:pt x="21" y="12"/>
                  <a:pt x="23" y="12"/>
                  <a:pt x="23" y="10"/>
                </a:cubicBezTo>
                <a:lnTo>
                  <a:pt x="26" y="10"/>
                </a:lnTo>
                <a:cubicBezTo>
                  <a:pt x="30" y="10"/>
                  <a:pt x="34" y="10"/>
                  <a:pt x="34" y="12"/>
                </a:cubicBezTo>
                <a:lnTo>
                  <a:pt x="35" y="13"/>
                </a:lnTo>
                <a:cubicBezTo>
                  <a:pt x="35" y="13"/>
                  <a:pt x="35" y="12"/>
                  <a:pt x="37" y="12"/>
                </a:cubicBezTo>
                <a:lnTo>
                  <a:pt x="38" y="13"/>
                </a:lnTo>
                <a:cubicBezTo>
                  <a:pt x="41" y="13"/>
                  <a:pt x="43" y="12"/>
                  <a:pt x="43" y="10"/>
                </a:cubicBezTo>
                <a:cubicBezTo>
                  <a:pt x="44" y="8"/>
                  <a:pt x="46" y="7"/>
                  <a:pt x="50" y="6"/>
                </a:cubicBezTo>
                <a:lnTo>
                  <a:pt x="52" y="8"/>
                </a:lnTo>
                <a:cubicBezTo>
                  <a:pt x="55" y="8"/>
                  <a:pt x="55" y="8"/>
                  <a:pt x="58" y="7"/>
                </a:cubicBezTo>
                <a:cubicBezTo>
                  <a:pt x="58" y="7"/>
                  <a:pt x="59" y="6"/>
                  <a:pt x="59" y="5"/>
                </a:cubicBezTo>
                <a:lnTo>
                  <a:pt x="65" y="7"/>
                </a:lnTo>
                <a:cubicBezTo>
                  <a:pt x="65" y="7"/>
                  <a:pt x="65" y="8"/>
                  <a:pt x="68" y="8"/>
                </a:cubicBezTo>
                <a:cubicBezTo>
                  <a:pt x="68" y="8"/>
                  <a:pt x="68" y="7"/>
                  <a:pt x="70" y="6"/>
                </a:cubicBezTo>
                <a:cubicBezTo>
                  <a:pt x="71" y="0"/>
                  <a:pt x="73" y="1"/>
                  <a:pt x="75" y="6"/>
                </a:cubicBezTo>
                <a:lnTo>
                  <a:pt x="79" y="6"/>
                </a:lnTo>
                <a:cubicBezTo>
                  <a:pt x="78" y="7"/>
                  <a:pt x="76" y="9"/>
                  <a:pt x="75" y="7"/>
                </a:cubicBezTo>
                <a:cubicBezTo>
                  <a:pt x="73" y="6"/>
                  <a:pt x="71" y="4"/>
                  <a:pt x="71" y="4"/>
                </a:cubicBezTo>
                <a:lnTo>
                  <a:pt x="70" y="7"/>
                </a:lnTo>
                <a:cubicBezTo>
                  <a:pt x="70" y="7"/>
                  <a:pt x="70" y="10"/>
                  <a:pt x="68" y="10"/>
                </a:cubicBezTo>
                <a:cubicBezTo>
                  <a:pt x="65" y="10"/>
                  <a:pt x="65" y="9"/>
                  <a:pt x="62" y="8"/>
                </a:cubicBezTo>
                <a:cubicBezTo>
                  <a:pt x="62" y="7"/>
                  <a:pt x="62" y="6"/>
                  <a:pt x="59" y="6"/>
                </a:cubicBezTo>
                <a:cubicBezTo>
                  <a:pt x="59" y="6"/>
                  <a:pt x="59" y="7"/>
                  <a:pt x="58" y="8"/>
                </a:cubicBezTo>
                <a:cubicBezTo>
                  <a:pt x="55" y="10"/>
                  <a:pt x="52" y="10"/>
                  <a:pt x="50" y="7"/>
                </a:cubicBezTo>
                <a:cubicBezTo>
                  <a:pt x="47" y="8"/>
                  <a:pt x="46" y="10"/>
                  <a:pt x="43" y="10"/>
                </a:cubicBezTo>
                <a:cubicBezTo>
                  <a:pt x="43" y="13"/>
                  <a:pt x="41" y="14"/>
                  <a:pt x="38" y="14"/>
                </a:cubicBezTo>
                <a:lnTo>
                  <a:pt x="37" y="13"/>
                </a:lnTo>
                <a:cubicBezTo>
                  <a:pt x="35" y="15"/>
                  <a:pt x="35" y="16"/>
                  <a:pt x="34" y="12"/>
                </a:cubicBezTo>
                <a:cubicBezTo>
                  <a:pt x="34" y="12"/>
                  <a:pt x="30" y="11"/>
                  <a:pt x="26" y="11"/>
                </a:cubicBezTo>
                <a:lnTo>
                  <a:pt x="24" y="11"/>
                </a:lnTo>
                <a:cubicBezTo>
                  <a:pt x="23" y="13"/>
                  <a:pt x="23" y="13"/>
                  <a:pt x="21" y="13"/>
                </a:cubicBezTo>
                <a:cubicBezTo>
                  <a:pt x="20" y="13"/>
                  <a:pt x="18" y="10"/>
                  <a:pt x="18" y="6"/>
                </a:cubicBezTo>
                <a:lnTo>
                  <a:pt x="17" y="7"/>
                </a:lnTo>
                <a:cubicBezTo>
                  <a:pt x="17" y="9"/>
                  <a:pt x="15" y="10"/>
                  <a:pt x="15" y="10"/>
                </a:cubicBezTo>
                <a:lnTo>
                  <a:pt x="14" y="10"/>
                </a:lnTo>
                <a:lnTo>
                  <a:pt x="14" y="8"/>
                </a:lnTo>
                <a:cubicBezTo>
                  <a:pt x="12" y="6"/>
                  <a:pt x="11" y="5"/>
                  <a:pt x="9" y="7"/>
                </a:cubicBezTo>
                <a:cubicBezTo>
                  <a:pt x="6" y="5"/>
                  <a:pt x="3" y="4"/>
                  <a:pt x="3" y="4"/>
                </a:cubicBezTo>
                <a:lnTo>
                  <a:pt x="3" y="10"/>
                </a:lnTo>
                <a:cubicBezTo>
                  <a:pt x="5" y="12"/>
                  <a:pt x="5" y="15"/>
                  <a:pt x="6" y="18"/>
                </a:cubicBezTo>
                <a:cubicBezTo>
                  <a:pt x="6" y="19"/>
                  <a:pt x="6" y="22"/>
                  <a:pt x="8" y="24"/>
                </a:cubicBezTo>
                <a:cubicBezTo>
                  <a:pt x="9" y="25"/>
                  <a:pt x="9" y="27"/>
                  <a:pt x="11" y="29"/>
                </a:cubicBezTo>
                <a:cubicBezTo>
                  <a:pt x="11" y="31"/>
                  <a:pt x="12" y="32"/>
                  <a:pt x="14" y="33"/>
                </a:cubicBezTo>
                <a:cubicBezTo>
                  <a:pt x="15" y="36"/>
                  <a:pt x="17" y="38"/>
                  <a:pt x="20" y="40"/>
                </a:cubicBezTo>
                <a:cubicBezTo>
                  <a:pt x="21" y="42"/>
                  <a:pt x="23" y="43"/>
                  <a:pt x="24" y="44"/>
                </a:cubicBezTo>
                <a:cubicBezTo>
                  <a:pt x="27" y="45"/>
                  <a:pt x="34" y="45"/>
                  <a:pt x="38" y="45"/>
                </a:cubicBezTo>
                <a:lnTo>
                  <a:pt x="40" y="45"/>
                </a:lnTo>
                <a:lnTo>
                  <a:pt x="43" y="44"/>
                </a:lnTo>
                <a:cubicBezTo>
                  <a:pt x="47" y="43"/>
                  <a:pt x="52" y="43"/>
                  <a:pt x="56" y="42"/>
                </a:cubicBezTo>
                <a:cubicBezTo>
                  <a:pt x="52" y="43"/>
                  <a:pt x="49" y="45"/>
                  <a:pt x="43" y="45"/>
                </a:cubicBezTo>
                <a:lnTo>
                  <a:pt x="38" y="46"/>
                </a:lnTo>
                <a:cubicBezTo>
                  <a:pt x="34" y="46"/>
                  <a:pt x="26" y="46"/>
                  <a:pt x="24" y="45"/>
                </a:cubicBezTo>
                <a:cubicBezTo>
                  <a:pt x="23" y="43"/>
                  <a:pt x="20" y="42"/>
                  <a:pt x="18" y="41"/>
                </a:cubicBezTo>
                <a:cubicBezTo>
                  <a:pt x="17" y="38"/>
                  <a:pt x="14" y="38"/>
                  <a:pt x="12" y="35"/>
                </a:cubicBezTo>
                <a:cubicBezTo>
                  <a:pt x="11" y="33"/>
                  <a:pt x="9" y="31"/>
                  <a:pt x="9" y="29"/>
                </a:cubicBezTo>
                <a:cubicBezTo>
                  <a:pt x="8" y="27"/>
                  <a:pt x="8" y="26"/>
                  <a:pt x="6" y="24"/>
                </a:cubicBezTo>
                <a:cubicBezTo>
                  <a:pt x="6" y="23"/>
                  <a:pt x="6" y="19"/>
                  <a:pt x="5" y="18"/>
                </a:cubicBezTo>
                <a:cubicBezTo>
                  <a:pt x="3" y="15"/>
                  <a:pt x="3" y="13"/>
                  <a:pt x="2" y="10"/>
                </a:cubicBezTo>
                <a:lnTo>
                  <a:pt x="0" y="1"/>
                </a:lnTo>
                <a:close/>
                <a:moveTo>
                  <a:pt x="99" y="5"/>
                </a:moveTo>
                <a:cubicBezTo>
                  <a:pt x="99" y="7"/>
                  <a:pt x="100" y="7"/>
                  <a:pt x="100" y="7"/>
                </a:cubicBezTo>
                <a:cubicBezTo>
                  <a:pt x="102" y="7"/>
                  <a:pt x="102" y="6"/>
                  <a:pt x="104" y="6"/>
                </a:cubicBezTo>
                <a:lnTo>
                  <a:pt x="105" y="6"/>
                </a:lnTo>
                <a:cubicBezTo>
                  <a:pt x="111" y="8"/>
                  <a:pt x="113" y="10"/>
                  <a:pt x="119" y="6"/>
                </a:cubicBezTo>
                <a:cubicBezTo>
                  <a:pt x="119" y="5"/>
                  <a:pt x="120" y="4"/>
                  <a:pt x="120" y="4"/>
                </a:cubicBezTo>
                <a:lnTo>
                  <a:pt x="121" y="4"/>
                </a:lnTo>
                <a:lnTo>
                  <a:pt x="121" y="6"/>
                </a:lnTo>
                <a:cubicBezTo>
                  <a:pt x="121" y="6"/>
                  <a:pt x="121" y="8"/>
                  <a:pt x="123" y="9"/>
                </a:cubicBezTo>
                <a:lnTo>
                  <a:pt x="126" y="8"/>
                </a:lnTo>
                <a:cubicBezTo>
                  <a:pt x="128" y="6"/>
                  <a:pt x="128" y="6"/>
                  <a:pt x="132" y="6"/>
                </a:cubicBezTo>
                <a:cubicBezTo>
                  <a:pt x="138" y="6"/>
                  <a:pt x="138" y="6"/>
                  <a:pt x="140" y="4"/>
                </a:cubicBezTo>
                <a:lnTo>
                  <a:pt x="140" y="3"/>
                </a:lnTo>
                <a:lnTo>
                  <a:pt x="141" y="4"/>
                </a:lnTo>
                <a:cubicBezTo>
                  <a:pt x="144" y="6"/>
                  <a:pt x="144" y="7"/>
                  <a:pt x="147" y="5"/>
                </a:cubicBezTo>
                <a:lnTo>
                  <a:pt x="152" y="5"/>
                </a:lnTo>
                <a:lnTo>
                  <a:pt x="153" y="5"/>
                </a:lnTo>
                <a:lnTo>
                  <a:pt x="155" y="4"/>
                </a:lnTo>
                <a:cubicBezTo>
                  <a:pt x="156" y="7"/>
                  <a:pt x="158" y="7"/>
                  <a:pt x="160" y="7"/>
                </a:cubicBezTo>
                <a:lnTo>
                  <a:pt x="160" y="6"/>
                </a:lnTo>
                <a:cubicBezTo>
                  <a:pt x="161" y="6"/>
                  <a:pt x="162" y="7"/>
                  <a:pt x="162" y="7"/>
                </a:cubicBezTo>
                <a:cubicBezTo>
                  <a:pt x="161" y="8"/>
                  <a:pt x="161" y="8"/>
                  <a:pt x="160" y="8"/>
                </a:cubicBezTo>
                <a:cubicBezTo>
                  <a:pt x="156" y="8"/>
                  <a:pt x="156" y="7"/>
                  <a:pt x="155" y="4"/>
                </a:cubicBezTo>
                <a:cubicBezTo>
                  <a:pt x="153" y="6"/>
                  <a:pt x="153" y="6"/>
                  <a:pt x="152" y="6"/>
                </a:cubicBezTo>
                <a:lnTo>
                  <a:pt x="147" y="6"/>
                </a:lnTo>
                <a:cubicBezTo>
                  <a:pt x="144" y="9"/>
                  <a:pt x="144" y="7"/>
                  <a:pt x="141" y="6"/>
                </a:cubicBezTo>
                <a:cubicBezTo>
                  <a:pt x="140" y="8"/>
                  <a:pt x="138" y="8"/>
                  <a:pt x="132" y="8"/>
                </a:cubicBezTo>
                <a:cubicBezTo>
                  <a:pt x="128" y="8"/>
                  <a:pt x="128" y="8"/>
                  <a:pt x="126" y="9"/>
                </a:cubicBezTo>
                <a:lnTo>
                  <a:pt x="123" y="10"/>
                </a:lnTo>
                <a:cubicBezTo>
                  <a:pt x="121" y="8"/>
                  <a:pt x="121" y="7"/>
                  <a:pt x="120" y="6"/>
                </a:cubicBezTo>
                <a:lnTo>
                  <a:pt x="119" y="7"/>
                </a:lnTo>
                <a:cubicBezTo>
                  <a:pt x="113" y="10"/>
                  <a:pt x="111" y="10"/>
                  <a:pt x="105" y="7"/>
                </a:cubicBezTo>
                <a:cubicBezTo>
                  <a:pt x="100" y="10"/>
                  <a:pt x="99" y="10"/>
                  <a:pt x="99" y="6"/>
                </a:cubicBezTo>
                <a:cubicBezTo>
                  <a:pt x="93" y="8"/>
                  <a:pt x="87" y="7"/>
                  <a:pt x="79" y="4"/>
                </a:cubicBezTo>
                <a:cubicBezTo>
                  <a:pt x="87" y="6"/>
                  <a:pt x="91" y="6"/>
                  <a:pt x="99" y="5"/>
                </a:cubicBezTo>
                <a:close/>
                <a:moveTo>
                  <a:pt x="132" y="39"/>
                </a:moveTo>
                <a:cubicBezTo>
                  <a:pt x="134" y="38"/>
                  <a:pt x="135" y="38"/>
                  <a:pt x="135" y="38"/>
                </a:cubicBezTo>
                <a:lnTo>
                  <a:pt x="144" y="29"/>
                </a:lnTo>
                <a:cubicBezTo>
                  <a:pt x="147" y="28"/>
                  <a:pt x="150" y="24"/>
                  <a:pt x="152" y="21"/>
                </a:cubicBezTo>
                <a:lnTo>
                  <a:pt x="152" y="19"/>
                </a:lnTo>
                <a:cubicBezTo>
                  <a:pt x="156" y="16"/>
                  <a:pt x="160" y="13"/>
                  <a:pt x="162" y="7"/>
                </a:cubicBezTo>
                <a:cubicBezTo>
                  <a:pt x="161" y="14"/>
                  <a:pt x="156" y="17"/>
                  <a:pt x="153" y="19"/>
                </a:cubicBezTo>
                <a:lnTo>
                  <a:pt x="152" y="22"/>
                </a:lnTo>
                <a:cubicBezTo>
                  <a:pt x="150" y="25"/>
                  <a:pt x="149" y="29"/>
                  <a:pt x="144" y="31"/>
                </a:cubicBezTo>
                <a:cubicBezTo>
                  <a:pt x="141" y="33"/>
                  <a:pt x="140" y="35"/>
                  <a:pt x="137" y="38"/>
                </a:cubicBezTo>
                <a:cubicBezTo>
                  <a:pt x="135" y="38"/>
                  <a:pt x="134" y="39"/>
                  <a:pt x="132" y="41"/>
                </a:cubicBezTo>
                <a:cubicBezTo>
                  <a:pt x="128" y="42"/>
                  <a:pt x="121" y="42"/>
                  <a:pt x="117" y="42"/>
                </a:cubicBezTo>
                <a:cubicBezTo>
                  <a:pt x="121" y="42"/>
                  <a:pt x="128" y="41"/>
                  <a:pt x="132" y="39"/>
                </a:cubicBezTo>
                <a:close/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8" name="Freeform 4254">
            <a:extLst>
              <a:ext uri="{FF2B5EF4-FFF2-40B4-BE49-F238E27FC236}">
                <a16:creationId xmlns:a16="http://schemas.microsoft.com/office/drawing/2014/main" id="{F04F3905-05BC-8C42-AC8A-10F094FD9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25" y="3689350"/>
            <a:ext cx="3175" cy="3175"/>
          </a:xfrm>
          <a:custGeom>
            <a:avLst/>
            <a:gdLst>
              <a:gd name="T0" fmla="*/ 1234168 w 7"/>
              <a:gd name="T1" fmla="*/ 0 h 11"/>
              <a:gd name="T2" fmla="*/ 1234168 w 7"/>
              <a:gd name="T3" fmla="*/ 83416 h 11"/>
              <a:gd name="T4" fmla="*/ 1028700 w 7"/>
              <a:gd name="T5" fmla="*/ 333375 h 11"/>
              <a:gd name="T6" fmla="*/ 1234168 w 7"/>
              <a:gd name="T7" fmla="*/ 0 h 11"/>
              <a:gd name="T8" fmla="*/ 1234168 w 7"/>
              <a:gd name="T9" fmla="*/ 0 h 11"/>
              <a:gd name="T10" fmla="*/ 0 w 7"/>
              <a:gd name="T11" fmla="*/ 833005 h 11"/>
              <a:gd name="T12" fmla="*/ 822779 w 7"/>
              <a:gd name="T13" fmla="*/ 416502 h 11"/>
              <a:gd name="T14" fmla="*/ 617311 w 7"/>
              <a:gd name="T15" fmla="*/ 583045 h 11"/>
              <a:gd name="T16" fmla="*/ 0 w 7"/>
              <a:gd name="T17" fmla="*/ 833005 h 11"/>
              <a:gd name="T18" fmla="*/ 0 w 7"/>
              <a:gd name="T19" fmla="*/ 833005 h 11"/>
              <a:gd name="T20" fmla="*/ 1028700 w 7"/>
              <a:gd name="T21" fmla="*/ 333375 h 11"/>
              <a:gd name="T22" fmla="*/ 822779 w 7"/>
              <a:gd name="T23" fmla="*/ 416502 h 11"/>
              <a:gd name="T24" fmla="*/ 1028700 w 7"/>
              <a:gd name="T25" fmla="*/ 333375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1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lnTo>
                  <a:pt x="5" y="4"/>
                </a:lnTo>
                <a:cubicBezTo>
                  <a:pt x="6" y="2"/>
                  <a:pt x="6" y="0"/>
                  <a:pt x="6" y="0"/>
                </a:cubicBezTo>
                <a:close/>
                <a:moveTo>
                  <a:pt x="0" y="10"/>
                </a:moveTo>
                <a:lnTo>
                  <a:pt x="4" y="5"/>
                </a:lnTo>
                <a:cubicBezTo>
                  <a:pt x="4" y="5"/>
                  <a:pt x="4" y="6"/>
                  <a:pt x="3" y="7"/>
                </a:cubicBezTo>
                <a:cubicBezTo>
                  <a:pt x="2" y="9"/>
                  <a:pt x="2" y="10"/>
                  <a:pt x="0" y="10"/>
                </a:cubicBezTo>
                <a:close/>
                <a:moveTo>
                  <a:pt x="5" y="4"/>
                </a:moveTo>
                <a:lnTo>
                  <a:pt x="4" y="5"/>
                </a:lnTo>
                <a:cubicBezTo>
                  <a:pt x="5" y="4"/>
                  <a:pt x="5" y="4"/>
                  <a:pt x="5" y="4"/>
                </a:cubicBezTo>
                <a:close/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09" name="Freeform 4255">
            <a:extLst>
              <a:ext uri="{FF2B5EF4-FFF2-40B4-BE49-F238E27FC236}">
                <a16:creationId xmlns:a16="http://schemas.microsoft.com/office/drawing/2014/main" id="{B4D16003-F35D-3D4A-AFB2-D0E9388BB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25" y="3689350"/>
            <a:ext cx="3175" cy="4763"/>
          </a:xfrm>
          <a:custGeom>
            <a:avLst/>
            <a:gdLst>
              <a:gd name="T0" fmla="*/ 995539 w 9"/>
              <a:gd name="T1" fmla="*/ 315152 h 12"/>
              <a:gd name="T2" fmla="*/ 622300 w 9"/>
              <a:gd name="T3" fmla="*/ 315152 h 12"/>
              <a:gd name="T4" fmla="*/ 746831 w 9"/>
              <a:gd name="T5" fmla="*/ 0 h 12"/>
              <a:gd name="T6" fmla="*/ 995539 w 9"/>
              <a:gd name="T7" fmla="*/ 0 h 12"/>
              <a:gd name="T8" fmla="*/ 995539 w 9"/>
              <a:gd name="T9" fmla="*/ 315152 h 12"/>
              <a:gd name="T10" fmla="*/ 0 w 9"/>
              <a:gd name="T11" fmla="*/ 1732938 h 12"/>
              <a:gd name="T12" fmla="*/ 249061 w 9"/>
              <a:gd name="T13" fmla="*/ 1102635 h 12"/>
              <a:gd name="T14" fmla="*/ 622300 w 9"/>
              <a:gd name="T15" fmla="*/ 315152 h 12"/>
              <a:gd name="T16" fmla="*/ 373239 w 9"/>
              <a:gd name="T17" fmla="*/ 1260210 h 12"/>
              <a:gd name="T18" fmla="*/ 0 w 9"/>
              <a:gd name="T19" fmla="*/ 1732938 h 12"/>
              <a:gd name="T20" fmla="*/ 0 w 9"/>
              <a:gd name="T21" fmla="*/ 173293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2">
                <a:moveTo>
                  <a:pt x="8" y="2"/>
                </a:moveTo>
                <a:lnTo>
                  <a:pt x="5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close/>
                <a:moveTo>
                  <a:pt x="0" y="11"/>
                </a:moveTo>
                <a:cubicBezTo>
                  <a:pt x="2" y="10"/>
                  <a:pt x="2" y="9"/>
                  <a:pt x="2" y="7"/>
                </a:cubicBezTo>
                <a:cubicBezTo>
                  <a:pt x="3" y="5"/>
                  <a:pt x="5" y="3"/>
                  <a:pt x="5" y="2"/>
                </a:cubicBezTo>
                <a:cubicBezTo>
                  <a:pt x="6" y="3"/>
                  <a:pt x="4" y="5"/>
                  <a:pt x="3" y="8"/>
                </a:cubicBezTo>
                <a:cubicBezTo>
                  <a:pt x="3" y="9"/>
                  <a:pt x="2" y="10"/>
                  <a:pt x="0" y="11"/>
                </a:cubicBezTo>
                <a:close/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0" name="Freeform 4256">
            <a:extLst>
              <a:ext uri="{FF2B5EF4-FFF2-40B4-BE49-F238E27FC236}">
                <a16:creationId xmlns:a16="http://schemas.microsoft.com/office/drawing/2014/main" id="{AB69B7F4-161E-CE4C-BCEC-DDBD66CEB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692525"/>
            <a:ext cx="3175" cy="4763"/>
          </a:xfrm>
          <a:custGeom>
            <a:avLst/>
            <a:gdLst>
              <a:gd name="T0" fmla="*/ 497769 w 9"/>
              <a:gd name="T1" fmla="*/ 630304 h 12"/>
              <a:gd name="T2" fmla="*/ 497769 w 9"/>
              <a:gd name="T3" fmla="*/ 630304 h 12"/>
              <a:gd name="T4" fmla="*/ 497769 w 9"/>
              <a:gd name="T5" fmla="*/ 630304 h 12"/>
              <a:gd name="T6" fmla="*/ 622300 w 9"/>
              <a:gd name="T7" fmla="*/ 630304 h 12"/>
              <a:gd name="T8" fmla="*/ 622300 w 9"/>
              <a:gd name="T9" fmla="*/ 630304 h 12"/>
              <a:gd name="T10" fmla="*/ 497769 w 9"/>
              <a:gd name="T11" fmla="*/ 630304 h 12"/>
              <a:gd name="T12" fmla="*/ 497769 w 9"/>
              <a:gd name="T13" fmla="*/ 630304 h 12"/>
              <a:gd name="T14" fmla="*/ 497769 w 9"/>
              <a:gd name="T15" fmla="*/ 630304 h 12"/>
              <a:gd name="T16" fmla="*/ 622300 w 9"/>
              <a:gd name="T17" fmla="*/ 630304 h 12"/>
              <a:gd name="T18" fmla="*/ 622300 w 9"/>
              <a:gd name="T19" fmla="*/ 630304 h 12"/>
              <a:gd name="T20" fmla="*/ 622300 w 9"/>
              <a:gd name="T21" fmla="*/ 630304 h 12"/>
              <a:gd name="T22" fmla="*/ 622300 w 9"/>
              <a:gd name="T23" fmla="*/ 472728 h 12"/>
              <a:gd name="T24" fmla="*/ 622300 w 9"/>
              <a:gd name="T25" fmla="*/ 472728 h 12"/>
              <a:gd name="T26" fmla="*/ 622300 w 9"/>
              <a:gd name="T27" fmla="*/ 472728 h 12"/>
              <a:gd name="T28" fmla="*/ 622300 w 9"/>
              <a:gd name="T29" fmla="*/ 472728 h 12"/>
              <a:gd name="T30" fmla="*/ 622300 w 9"/>
              <a:gd name="T31" fmla="*/ 472728 h 12"/>
              <a:gd name="T32" fmla="*/ 746831 w 9"/>
              <a:gd name="T33" fmla="*/ 472728 h 12"/>
              <a:gd name="T34" fmla="*/ 746831 w 9"/>
              <a:gd name="T35" fmla="*/ 315152 h 12"/>
              <a:gd name="T36" fmla="*/ 871008 w 9"/>
              <a:gd name="T37" fmla="*/ 315152 h 12"/>
              <a:gd name="T38" fmla="*/ 871008 w 9"/>
              <a:gd name="T39" fmla="*/ 315152 h 12"/>
              <a:gd name="T40" fmla="*/ 871008 w 9"/>
              <a:gd name="T41" fmla="*/ 157576 h 12"/>
              <a:gd name="T42" fmla="*/ 871008 w 9"/>
              <a:gd name="T43" fmla="*/ 157576 h 12"/>
              <a:gd name="T44" fmla="*/ 871008 w 9"/>
              <a:gd name="T45" fmla="*/ 157576 h 12"/>
              <a:gd name="T46" fmla="*/ 0 w 9"/>
              <a:gd name="T47" fmla="*/ 1732938 h 12"/>
              <a:gd name="T48" fmla="*/ 871008 w 9"/>
              <a:gd name="T49" fmla="*/ 157576 h 12"/>
              <a:gd name="T50" fmla="*/ 995539 w 9"/>
              <a:gd name="T51" fmla="*/ 157576 h 12"/>
              <a:gd name="T52" fmla="*/ 995539 w 9"/>
              <a:gd name="T53" fmla="*/ 0 h 12"/>
              <a:gd name="T54" fmla="*/ 995539 w 9"/>
              <a:gd name="T55" fmla="*/ 0 h 12"/>
              <a:gd name="T56" fmla="*/ 995539 w 9"/>
              <a:gd name="T57" fmla="*/ 0 h 12"/>
              <a:gd name="T58" fmla="*/ 995539 w 9"/>
              <a:gd name="T59" fmla="*/ 0 h 12"/>
              <a:gd name="T60" fmla="*/ 995539 w 9"/>
              <a:gd name="T61" fmla="*/ 0 h 12"/>
              <a:gd name="T62" fmla="*/ 995539 w 9"/>
              <a:gd name="T63" fmla="*/ 0 h 12"/>
              <a:gd name="T64" fmla="*/ 995539 w 9"/>
              <a:gd name="T65" fmla="*/ 0 h 12"/>
              <a:gd name="T66" fmla="*/ 995539 w 9"/>
              <a:gd name="T67" fmla="*/ 0 h 12"/>
              <a:gd name="T68" fmla="*/ 995539 w 9"/>
              <a:gd name="T69" fmla="*/ 0 h 12"/>
              <a:gd name="T70" fmla="*/ 995539 w 9"/>
              <a:gd name="T71" fmla="*/ 0 h 12"/>
              <a:gd name="T72" fmla="*/ 995539 w 9"/>
              <a:gd name="T73" fmla="*/ 157576 h 12"/>
              <a:gd name="T74" fmla="*/ 871008 w 9"/>
              <a:gd name="T75" fmla="*/ 157576 h 12"/>
              <a:gd name="T76" fmla="*/ 871008 w 9"/>
              <a:gd name="T77" fmla="*/ 157576 h 12"/>
              <a:gd name="T78" fmla="*/ 871008 w 9"/>
              <a:gd name="T79" fmla="*/ 157576 h 12"/>
              <a:gd name="T80" fmla="*/ 871008 w 9"/>
              <a:gd name="T81" fmla="*/ 157576 h 12"/>
              <a:gd name="T82" fmla="*/ 871008 w 9"/>
              <a:gd name="T83" fmla="*/ 315152 h 12"/>
              <a:gd name="T84" fmla="*/ 871008 w 9"/>
              <a:gd name="T85" fmla="*/ 315152 h 12"/>
              <a:gd name="T86" fmla="*/ 746831 w 9"/>
              <a:gd name="T87" fmla="*/ 315152 h 12"/>
              <a:gd name="T88" fmla="*/ 746831 w 9"/>
              <a:gd name="T89" fmla="*/ 472728 h 12"/>
              <a:gd name="T90" fmla="*/ 622300 w 9"/>
              <a:gd name="T91" fmla="*/ 472728 h 12"/>
              <a:gd name="T92" fmla="*/ 622300 w 9"/>
              <a:gd name="T93" fmla="*/ 472728 h 12"/>
              <a:gd name="T94" fmla="*/ 622300 w 9"/>
              <a:gd name="T95" fmla="*/ 472728 h 12"/>
              <a:gd name="T96" fmla="*/ 622300 w 9"/>
              <a:gd name="T97" fmla="*/ 472728 h 12"/>
              <a:gd name="T98" fmla="*/ 622300 w 9"/>
              <a:gd name="T99" fmla="*/ 472728 h 12"/>
              <a:gd name="T100" fmla="*/ 622300 w 9"/>
              <a:gd name="T101" fmla="*/ 630304 h 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" h="12">
                <a:moveTo>
                  <a:pt x="0" y="11"/>
                </a:moveTo>
                <a:cubicBezTo>
                  <a:pt x="1" y="8"/>
                  <a:pt x="2" y="6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lnTo>
                  <a:pt x="4" y="5"/>
                </a:ln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lnTo>
                  <a:pt x="0" y="11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7" y="1"/>
                </a:ln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lnTo>
                  <a:pt x="7" y="0"/>
                </a:lnTo>
                <a:close/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1" name="Freeform 4257">
            <a:extLst>
              <a:ext uri="{FF2B5EF4-FFF2-40B4-BE49-F238E27FC236}">
                <a16:creationId xmlns:a16="http://schemas.microsoft.com/office/drawing/2014/main" id="{8CB12221-884B-F348-A10D-B049E357B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692525"/>
            <a:ext cx="3175" cy="4763"/>
          </a:xfrm>
          <a:custGeom>
            <a:avLst/>
            <a:gdLst>
              <a:gd name="T0" fmla="*/ 0 w 9"/>
              <a:gd name="T1" fmla="*/ 1732938 h 12"/>
              <a:gd name="T2" fmla="*/ 124531 w 9"/>
              <a:gd name="T3" fmla="*/ 1260210 h 12"/>
              <a:gd name="T4" fmla="*/ 746831 w 9"/>
              <a:gd name="T5" fmla="*/ 157576 h 12"/>
              <a:gd name="T6" fmla="*/ 995539 w 9"/>
              <a:gd name="T7" fmla="*/ 0 h 12"/>
              <a:gd name="T8" fmla="*/ 746831 w 9"/>
              <a:gd name="T9" fmla="*/ 472728 h 12"/>
              <a:gd name="T10" fmla="*/ 0 w 9"/>
              <a:gd name="T11" fmla="*/ 1732938 h 12"/>
              <a:gd name="T12" fmla="*/ 0 w 9"/>
              <a:gd name="T13" fmla="*/ 173293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2">
                <a:moveTo>
                  <a:pt x="0" y="11"/>
                </a:moveTo>
                <a:cubicBezTo>
                  <a:pt x="0" y="10"/>
                  <a:pt x="1" y="9"/>
                  <a:pt x="1" y="8"/>
                </a:cubicBezTo>
                <a:cubicBezTo>
                  <a:pt x="2" y="5"/>
                  <a:pt x="4" y="4"/>
                  <a:pt x="6" y="1"/>
                </a:cubicBezTo>
                <a:lnTo>
                  <a:pt x="8" y="0"/>
                </a:lnTo>
                <a:lnTo>
                  <a:pt x="6" y="3"/>
                </a:lnTo>
                <a:lnTo>
                  <a:pt x="0" y="11"/>
                </a:lnTo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2" name="Freeform 4258">
            <a:extLst>
              <a:ext uri="{FF2B5EF4-FFF2-40B4-BE49-F238E27FC236}">
                <a16:creationId xmlns:a16="http://schemas.microsoft.com/office/drawing/2014/main" id="{EB86315C-32C1-A749-AF03-6BEB795C4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689350"/>
            <a:ext cx="1587" cy="1588"/>
          </a:xfrm>
          <a:custGeom>
            <a:avLst/>
            <a:gdLst>
              <a:gd name="T0" fmla="*/ 630039 w 2"/>
              <a:gd name="T1" fmla="*/ 140009 h 6"/>
              <a:gd name="T2" fmla="*/ 0 w 2"/>
              <a:gd name="T3" fmla="*/ 350154 h 6"/>
              <a:gd name="T4" fmla="*/ 0 w 2"/>
              <a:gd name="T5" fmla="*/ 280282 h 6"/>
              <a:gd name="T6" fmla="*/ 630039 w 2"/>
              <a:gd name="T7" fmla="*/ 0 h 6"/>
              <a:gd name="T8" fmla="*/ 630039 w 2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1" y="2"/>
                </a:moveTo>
                <a:cubicBezTo>
                  <a:pt x="1" y="3"/>
                  <a:pt x="0" y="4"/>
                  <a:pt x="0" y="5"/>
                </a:cubicBezTo>
                <a:lnTo>
                  <a:pt x="0" y="4"/>
                </a:lnTo>
                <a:lnTo>
                  <a:pt x="1" y="0"/>
                </a:lnTo>
                <a:lnTo>
                  <a:pt x="1" y="2"/>
                </a:ln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3" name="Freeform 4259">
            <a:extLst>
              <a:ext uri="{FF2B5EF4-FFF2-40B4-BE49-F238E27FC236}">
                <a16:creationId xmlns:a16="http://schemas.microsoft.com/office/drawing/2014/main" id="{232E5DE6-00EA-324B-9866-50BACCDB2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689350"/>
            <a:ext cx="1587" cy="3175"/>
          </a:xfrm>
          <a:custGeom>
            <a:avLst/>
            <a:gdLst>
              <a:gd name="T0" fmla="*/ 472133 w 4"/>
              <a:gd name="T1" fmla="*/ 205921 h 7"/>
              <a:gd name="T2" fmla="*/ 0 w 4"/>
              <a:gd name="T3" fmla="*/ 1234168 h 7"/>
              <a:gd name="T4" fmla="*/ 0 w 4"/>
              <a:gd name="T5" fmla="*/ 1028700 h 7"/>
              <a:gd name="T6" fmla="*/ 157510 w 4"/>
              <a:gd name="T7" fmla="*/ 205921 h 7"/>
              <a:gd name="T8" fmla="*/ 472133 w 4"/>
              <a:gd name="T9" fmla="*/ 0 h 7"/>
              <a:gd name="T10" fmla="*/ 472133 w 4"/>
              <a:gd name="T11" fmla="*/ 20592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3" y="1"/>
                </a:moveTo>
                <a:cubicBezTo>
                  <a:pt x="2" y="2"/>
                  <a:pt x="1" y="5"/>
                  <a:pt x="0" y="6"/>
                </a:cubicBezTo>
                <a:lnTo>
                  <a:pt x="0" y="5"/>
                </a:lnTo>
                <a:cubicBezTo>
                  <a:pt x="0" y="3"/>
                  <a:pt x="1" y="1"/>
                  <a:pt x="1" y="1"/>
                </a:cubicBezTo>
                <a:lnTo>
                  <a:pt x="3" y="0"/>
                </a:lnTo>
                <a:lnTo>
                  <a:pt x="3" y="1"/>
                </a:lnTo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4" name="Freeform 4260">
            <a:extLst>
              <a:ext uri="{FF2B5EF4-FFF2-40B4-BE49-F238E27FC236}">
                <a16:creationId xmlns:a16="http://schemas.microsoft.com/office/drawing/2014/main" id="{A349288C-6E00-3C4F-A01C-5B4B290D3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689350"/>
            <a:ext cx="3175" cy="7938"/>
          </a:xfrm>
          <a:custGeom>
            <a:avLst/>
            <a:gdLst>
              <a:gd name="T0" fmla="*/ 0 w 7"/>
              <a:gd name="T1" fmla="*/ 0 h 20"/>
              <a:gd name="T2" fmla="*/ 1234168 w 7"/>
              <a:gd name="T3" fmla="*/ 787847 h 20"/>
              <a:gd name="T4" fmla="*/ 1234168 w 7"/>
              <a:gd name="T5" fmla="*/ 945019 h 20"/>
              <a:gd name="T6" fmla="*/ 822779 w 7"/>
              <a:gd name="T7" fmla="*/ 2205573 h 20"/>
              <a:gd name="T8" fmla="*/ 0 w 7"/>
              <a:gd name="T9" fmla="*/ 0 h 20"/>
              <a:gd name="T10" fmla="*/ 0 w 7"/>
              <a:gd name="T11" fmla="*/ 0 h 20"/>
              <a:gd name="T12" fmla="*/ 1234168 w 7"/>
              <a:gd name="T13" fmla="*/ 2993023 h 20"/>
              <a:gd name="T14" fmla="*/ 822779 w 7"/>
              <a:gd name="T15" fmla="*/ 2205573 h 20"/>
              <a:gd name="T16" fmla="*/ 1234168 w 7"/>
              <a:gd name="T17" fmla="*/ 2993023 h 20"/>
              <a:gd name="T18" fmla="*/ 1234168 w 7"/>
              <a:gd name="T19" fmla="*/ 2993023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20">
                <a:moveTo>
                  <a:pt x="0" y="0"/>
                </a:moveTo>
                <a:cubicBezTo>
                  <a:pt x="1" y="1"/>
                  <a:pt x="4" y="4"/>
                  <a:pt x="6" y="5"/>
                </a:cubicBezTo>
                <a:lnTo>
                  <a:pt x="6" y="6"/>
                </a:lnTo>
                <a:cubicBezTo>
                  <a:pt x="5" y="9"/>
                  <a:pt x="4" y="12"/>
                  <a:pt x="4" y="14"/>
                </a:cubicBezTo>
                <a:lnTo>
                  <a:pt x="0" y="0"/>
                </a:lnTo>
                <a:close/>
                <a:moveTo>
                  <a:pt x="6" y="19"/>
                </a:moveTo>
                <a:cubicBezTo>
                  <a:pt x="4" y="17"/>
                  <a:pt x="4" y="15"/>
                  <a:pt x="4" y="14"/>
                </a:cubicBezTo>
                <a:lnTo>
                  <a:pt x="6" y="19"/>
                </a:lnTo>
                <a:close/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5" name="Freeform 4261">
            <a:extLst>
              <a:ext uri="{FF2B5EF4-FFF2-40B4-BE49-F238E27FC236}">
                <a16:creationId xmlns:a16="http://schemas.microsoft.com/office/drawing/2014/main" id="{C906EBAD-836D-4B46-A6DD-BB9C96766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689350"/>
            <a:ext cx="3175" cy="6350"/>
          </a:xfrm>
          <a:custGeom>
            <a:avLst/>
            <a:gdLst>
              <a:gd name="T0" fmla="*/ 1234168 w 7"/>
              <a:gd name="T1" fmla="*/ 1116932 h 19"/>
              <a:gd name="T2" fmla="*/ 1234168 w 7"/>
              <a:gd name="T3" fmla="*/ 2010611 h 19"/>
              <a:gd name="T4" fmla="*/ 1234168 w 7"/>
              <a:gd name="T5" fmla="*/ 2010611 h 19"/>
              <a:gd name="T6" fmla="*/ 822779 w 7"/>
              <a:gd name="T7" fmla="*/ 893679 h 19"/>
              <a:gd name="T8" fmla="*/ 0 w 7"/>
              <a:gd name="T9" fmla="*/ 223253 h 19"/>
              <a:gd name="T10" fmla="*/ 0 w 7"/>
              <a:gd name="T11" fmla="*/ 111626 h 19"/>
              <a:gd name="T12" fmla="*/ 0 w 7"/>
              <a:gd name="T13" fmla="*/ 0 h 19"/>
              <a:gd name="T14" fmla="*/ 0 w 7"/>
              <a:gd name="T15" fmla="*/ 0 h 19"/>
              <a:gd name="T16" fmla="*/ 205921 w 7"/>
              <a:gd name="T17" fmla="*/ 223253 h 19"/>
              <a:gd name="T18" fmla="*/ 1234168 w 7"/>
              <a:gd name="T19" fmla="*/ 558466 h 19"/>
              <a:gd name="T20" fmla="*/ 1234168 w 7"/>
              <a:gd name="T21" fmla="*/ 1116932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9">
                <a:moveTo>
                  <a:pt x="6" y="10"/>
                </a:moveTo>
                <a:cubicBezTo>
                  <a:pt x="5" y="13"/>
                  <a:pt x="5" y="16"/>
                  <a:pt x="6" y="18"/>
                </a:cubicBezTo>
                <a:cubicBezTo>
                  <a:pt x="3" y="15"/>
                  <a:pt x="4" y="10"/>
                  <a:pt x="4" y="8"/>
                </a:cubicBezTo>
                <a:cubicBezTo>
                  <a:pt x="3" y="6"/>
                  <a:pt x="1" y="4"/>
                  <a:pt x="0" y="2"/>
                </a:cubicBezTo>
                <a:lnTo>
                  <a:pt x="0" y="1"/>
                </a:lnTo>
                <a:lnTo>
                  <a:pt x="0" y="0"/>
                </a:lnTo>
                <a:lnTo>
                  <a:pt x="1" y="2"/>
                </a:lnTo>
                <a:cubicBezTo>
                  <a:pt x="3" y="2"/>
                  <a:pt x="4" y="5"/>
                  <a:pt x="6" y="5"/>
                </a:cubicBezTo>
                <a:lnTo>
                  <a:pt x="6" y="10"/>
                </a:lnTo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6" name="Freeform 4262">
            <a:extLst>
              <a:ext uri="{FF2B5EF4-FFF2-40B4-BE49-F238E27FC236}">
                <a16:creationId xmlns:a16="http://schemas.microsoft.com/office/drawing/2014/main" id="{7F3AA57F-7DBC-4F41-BB40-D488A7A6B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690938"/>
            <a:ext cx="11112" cy="4762"/>
          </a:xfrm>
          <a:custGeom>
            <a:avLst/>
            <a:gdLst>
              <a:gd name="T0" fmla="*/ 3964302 w 29"/>
              <a:gd name="T1" fmla="*/ 0 h 13"/>
              <a:gd name="T2" fmla="*/ 4111057 w 29"/>
              <a:gd name="T3" fmla="*/ 268504 h 13"/>
              <a:gd name="T4" fmla="*/ 2789495 w 29"/>
              <a:gd name="T5" fmla="*/ 402572 h 13"/>
              <a:gd name="T6" fmla="*/ 3817164 w 29"/>
              <a:gd name="T7" fmla="*/ 0 h 13"/>
              <a:gd name="T8" fmla="*/ 3964302 w 29"/>
              <a:gd name="T9" fmla="*/ 0 h 13"/>
              <a:gd name="T10" fmla="*/ 0 w 29"/>
              <a:gd name="T11" fmla="*/ 536641 h 13"/>
              <a:gd name="T12" fmla="*/ 734158 w 29"/>
              <a:gd name="T13" fmla="*/ 536641 h 13"/>
              <a:gd name="T14" fmla="*/ 734158 w 29"/>
              <a:gd name="T15" fmla="*/ 1610289 h 13"/>
              <a:gd name="T16" fmla="*/ 440648 w 29"/>
              <a:gd name="T17" fmla="*/ 1207716 h 13"/>
              <a:gd name="T18" fmla="*/ 0 w 29"/>
              <a:gd name="T19" fmla="*/ 671076 h 13"/>
              <a:gd name="T20" fmla="*/ 0 w 29"/>
              <a:gd name="T21" fmla="*/ 536641 h 13"/>
              <a:gd name="T22" fmla="*/ 1027668 w 29"/>
              <a:gd name="T23" fmla="*/ 268504 h 13"/>
              <a:gd name="T24" fmla="*/ 1174423 w 29"/>
              <a:gd name="T25" fmla="*/ 536641 h 13"/>
              <a:gd name="T26" fmla="*/ 734158 w 29"/>
              <a:gd name="T27" fmla="*/ 536641 h 13"/>
              <a:gd name="T28" fmla="*/ 1027668 w 29"/>
              <a:gd name="T29" fmla="*/ 268504 h 13"/>
              <a:gd name="T30" fmla="*/ 1761827 w 29"/>
              <a:gd name="T31" fmla="*/ 671076 h 13"/>
              <a:gd name="T32" fmla="*/ 1174423 w 29"/>
              <a:gd name="T33" fmla="*/ 536641 h 13"/>
              <a:gd name="T34" fmla="*/ 2789495 w 29"/>
              <a:gd name="T35" fmla="*/ 402572 h 13"/>
              <a:gd name="T36" fmla="*/ 1761827 w 29"/>
              <a:gd name="T37" fmla="*/ 671076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9" h="13">
                <a:moveTo>
                  <a:pt x="27" y="0"/>
                </a:moveTo>
                <a:cubicBezTo>
                  <a:pt x="27" y="2"/>
                  <a:pt x="27" y="2"/>
                  <a:pt x="28" y="2"/>
                </a:cubicBezTo>
                <a:lnTo>
                  <a:pt x="19" y="3"/>
                </a:lnTo>
                <a:cubicBezTo>
                  <a:pt x="21" y="2"/>
                  <a:pt x="23" y="1"/>
                  <a:pt x="26" y="0"/>
                </a:cubicBezTo>
                <a:lnTo>
                  <a:pt x="27" y="0"/>
                </a:lnTo>
                <a:close/>
                <a:moveTo>
                  <a:pt x="0" y="4"/>
                </a:moveTo>
                <a:lnTo>
                  <a:pt x="5" y="4"/>
                </a:lnTo>
                <a:lnTo>
                  <a:pt x="5" y="12"/>
                </a:lnTo>
                <a:cubicBezTo>
                  <a:pt x="5" y="11"/>
                  <a:pt x="4" y="10"/>
                  <a:pt x="3" y="9"/>
                </a:cubicBezTo>
                <a:cubicBezTo>
                  <a:pt x="2" y="7"/>
                  <a:pt x="1" y="5"/>
                  <a:pt x="0" y="5"/>
                </a:cubicBezTo>
                <a:lnTo>
                  <a:pt x="0" y="4"/>
                </a:lnTo>
                <a:close/>
                <a:moveTo>
                  <a:pt x="7" y="2"/>
                </a:moveTo>
                <a:cubicBezTo>
                  <a:pt x="7" y="2"/>
                  <a:pt x="8" y="3"/>
                  <a:pt x="8" y="4"/>
                </a:cubicBezTo>
                <a:lnTo>
                  <a:pt x="5" y="4"/>
                </a:lnTo>
                <a:cubicBezTo>
                  <a:pt x="6" y="3"/>
                  <a:pt x="6" y="2"/>
                  <a:pt x="7" y="2"/>
                </a:cubicBezTo>
                <a:close/>
                <a:moveTo>
                  <a:pt x="12" y="5"/>
                </a:moveTo>
                <a:cubicBezTo>
                  <a:pt x="10" y="7"/>
                  <a:pt x="9" y="6"/>
                  <a:pt x="8" y="4"/>
                </a:cubicBezTo>
                <a:lnTo>
                  <a:pt x="19" y="3"/>
                </a:lnTo>
                <a:cubicBezTo>
                  <a:pt x="16" y="4"/>
                  <a:pt x="14" y="4"/>
                  <a:pt x="12" y="5"/>
                </a:cubicBezTo>
                <a:close/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7" name="Freeform 4263">
            <a:extLst>
              <a:ext uri="{FF2B5EF4-FFF2-40B4-BE49-F238E27FC236}">
                <a16:creationId xmlns:a16="http://schemas.microsoft.com/office/drawing/2014/main" id="{469FF328-EA41-D94C-8A18-C3FCCEAE6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690938"/>
            <a:ext cx="11112" cy="4762"/>
          </a:xfrm>
          <a:custGeom>
            <a:avLst/>
            <a:gdLst>
              <a:gd name="T0" fmla="*/ 685981 w 30"/>
              <a:gd name="T1" fmla="*/ 1610289 h 13"/>
              <a:gd name="T2" fmla="*/ 274466 w 30"/>
              <a:gd name="T3" fmla="*/ 939213 h 13"/>
              <a:gd name="T4" fmla="*/ 0 w 30"/>
              <a:gd name="T5" fmla="*/ 671076 h 13"/>
              <a:gd name="T6" fmla="*/ 0 w 30"/>
              <a:gd name="T7" fmla="*/ 671076 h 13"/>
              <a:gd name="T8" fmla="*/ 0 w 30"/>
              <a:gd name="T9" fmla="*/ 536641 h 13"/>
              <a:gd name="T10" fmla="*/ 274466 w 30"/>
              <a:gd name="T11" fmla="*/ 805144 h 13"/>
              <a:gd name="T12" fmla="*/ 685981 w 30"/>
              <a:gd name="T13" fmla="*/ 1341785 h 13"/>
              <a:gd name="T14" fmla="*/ 823029 w 30"/>
              <a:gd name="T15" fmla="*/ 268504 h 13"/>
              <a:gd name="T16" fmla="*/ 1097495 w 30"/>
              <a:gd name="T17" fmla="*/ 134069 h 13"/>
              <a:gd name="T18" fmla="*/ 1234914 w 30"/>
              <a:gd name="T19" fmla="*/ 268504 h 13"/>
              <a:gd name="T20" fmla="*/ 1509010 w 30"/>
              <a:gd name="T21" fmla="*/ 805144 h 13"/>
              <a:gd name="T22" fmla="*/ 1783476 w 30"/>
              <a:gd name="T23" fmla="*/ 536641 h 13"/>
              <a:gd name="T24" fmla="*/ 3155438 w 30"/>
              <a:gd name="T25" fmla="*/ 134069 h 13"/>
              <a:gd name="T26" fmla="*/ 3978837 w 30"/>
              <a:gd name="T27" fmla="*/ 0 h 13"/>
              <a:gd name="T28" fmla="*/ 3841418 w 30"/>
              <a:gd name="T29" fmla="*/ 268504 h 13"/>
              <a:gd name="T30" fmla="*/ 3978837 w 30"/>
              <a:gd name="T31" fmla="*/ 402572 h 13"/>
              <a:gd name="T32" fmla="*/ 3566952 w 30"/>
              <a:gd name="T33" fmla="*/ 268504 h 13"/>
              <a:gd name="T34" fmla="*/ 3429904 w 30"/>
              <a:gd name="T35" fmla="*/ 268504 h 13"/>
              <a:gd name="T36" fmla="*/ 1783476 w 30"/>
              <a:gd name="T37" fmla="*/ 671076 h 13"/>
              <a:gd name="T38" fmla="*/ 1509010 w 30"/>
              <a:gd name="T39" fmla="*/ 939213 h 13"/>
              <a:gd name="T40" fmla="*/ 1097495 w 30"/>
              <a:gd name="T41" fmla="*/ 268504 h 13"/>
              <a:gd name="T42" fmla="*/ 823029 w 30"/>
              <a:gd name="T43" fmla="*/ 1610289 h 13"/>
              <a:gd name="T44" fmla="*/ 823029 w 30"/>
              <a:gd name="T45" fmla="*/ 1610289 h 13"/>
              <a:gd name="T46" fmla="*/ 685981 w 30"/>
              <a:gd name="T47" fmla="*/ 1610289 h 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0" h="13">
                <a:moveTo>
                  <a:pt x="5" y="12"/>
                </a:moveTo>
                <a:cubicBezTo>
                  <a:pt x="3" y="10"/>
                  <a:pt x="3" y="8"/>
                  <a:pt x="2" y="7"/>
                </a:cubicBezTo>
                <a:cubicBezTo>
                  <a:pt x="2" y="6"/>
                  <a:pt x="2" y="6"/>
                  <a:pt x="0" y="5"/>
                </a:cubicBezTo>
                <a:lnTo>
                  <a:pt x="0" y="4"/>
                </a:lnTo>
                <a:cubicBezTo>
                  <a:pt x="2" y="4"/>
                  <a:pt x="2" y="4"/>
                  <a:pt x="2" y="6"/>
                </a:cubicBezTo>
                <a:cubicBezTo>
                  <a:pt x="3" y="7"/>
                  <a:pt x="3" y="9"/>
                  <a:pt x="5" y="10"/>
                </a:cubicBezTo>
                <a:cubicBezTo>
                  <a:pt x="5" y="7"/>
                  <a:pt x="5" y="3"/>
                  <a:pt x="6" y="2"/>
                </a:cubicBezTo>
                <a:lnTo>
                  <a:pt x="8" y="1"/>
                </a:lnTo>
                <a:lnTo>
                  <a:pt x="9" y="2"/>
                </a:lnTo>
                <a:lnTo>
                  <a:pt x="11" y="6"/>
                </a:lnTo>
                <a:lnTo>
                  <a:pt x="13" y="4"/>
                </a:lnTo>
                <a:cubicBezTo>
                  <a:pt x="17" y="3"/>
                  <a:pt x="20" y="2"/>
                  <a:pt x="23" y="1"/>
                </a:cubicBezTo>
                <a:lnTo>
                  <a:pt x="29" y="0"/>
                </a:lnTo>
                <a:lnTo>
                  <a:pt x="28" y="2"/>
                </a:lnTo>
                <a:lnTo>
                  <a:pt x="29" y="3"/>
                </a:lnTo>
                <a:cubicBezTo>
                  <a:pt x="26" y="2"/>
                  <a:pt x="26" y="2"/>
                  <a:pt x="26" y="2"/>
                </a:cubicBezTo>
                <a:lnTo>
                  <a:pt x="25" y="2"/>
                </a:lnTo>
                <a:cubicBezTo>
                  <a:pt x="22" y="3"/>
                  <a:pt x="17" y="5"/>
                  <a:pt x="13" y="5"/>
                </a:cubicBezTo>
                <a:cubicBezTo>
                  <a:pt x="13" y="5"/>
                  <a:pt x="13" y="7"/>
                  <a:pt x="11" y="7"/>
                </a:cubicBezTo>
                <a:cubicBezTo>
                  <a:pt x="9" y="7"/>
                  <a:pt x="9" y="5"/>
                  <a:pt x="8" y="2"/>
                </a:cubicBezTo>
                <a:cubicBezTo>
                  <a:pt x="6" y="4"/>
                  <a:pt x="6" y="7"/>
                  <a:pt x="6" y="12"/>
                </a:cubicBezTo>
                <a:lnTo>
                  <a:pt x="5" y="12"/>
                </a:lnTo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8" name="Freeform 4264">
            <a:extLst>
              <a:ext uri="{FF2B5EF4-FFF2-40B4-BE49-F238E27FC236}">
                <a16:creationId xmlns:a16="http://schemas.microsoft.com/office/drawing/2014/main" id="{B966D987-E426-A440-AE17-5BF0C5E28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3690938"/>
            <a:ext cx="3175" cy="3175"/>
          </a:xfrm>
          <a:custGeom>
            <a:avLst/>
            <a:gdLst>
              <a:gd name="T0" fmla="*/ 995539 w 9"/>
              <a:gd name="T1" fmla="*/ 0 h 9"/>
              <a:gd name="T2" fmla="*/ 0 w 9"/>
              <a:gd name="T3" fmla="*/ 995539 h 9"/>
              <a:gd name="T4" fmla="*/ 0 w 9"/>
              <a:gd name="T5" fmla="*/ 995539 h 9"/>
              <a:gd name="T6" fmla="*/ 746831 w 9"/>
              <a:gd name="T7" fmla="*/ 0 h 9"/>
              <a:gd name="T8" fmla="*/ 995539 w 9"/>
              <a:gd name="T9" fmla="*/ 0 h 9"/>
              <a:gd name="T10" fmla="*/ 995539 w 9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9">
                <a:moveTo>
                  <a:pt x="8" y="0"/>
                </a:moveTo>
                <a:cubicBezTo>
                  <a:pt x="5" y="2"/>
                  <a:pt x="3" y="5"/>
                  <a:pt x="0" y="8"/>
                </a:cubicBezTo>
                <a:lnTo>
                  <a:pt x="6" y="0"/>
                </a:lnTo>
                <a:lnTo>
                  <a:pt x="8" y="0"/>
                </a:lnTo>
              </a:path>
            </a:pathLst>
          </a:custGeom>
          <a:solidFill>
            <a:srgbClr val="2253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19" name="Freeform 4265">
            <a:extLst>
              <a:ext uri="{FF2B5EF4-FFF2-40B4-BE49-F238E27FC236}">
                <a16:creationId xmlns:a16="http://schemas.microsoft.com/office/drawing/2014/main" id="{3E5B50D0-7D1A-1044-AD99-ACC13BD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690938"/>
            <a:ext cx="3175" cy="3175"/>
          </a:xfrm>
          <a:custGeom>
            <a:avLst/>
            <a:gdLst>
              <a:gd name="T0" fmla="*/ 1234168 w 7"/>
              <a:gd name="T1" fmla="*/ 0 h 11"/>
              <a:gd name="T2" fmla="*/ 1028700 w 7"/>
              <a:gd name="T3" fmla="*/ 83416 h 11"/>
              <a:gd name="T4" fmla="*/ 822779 w 7"/>
              <a:gd name="T5" fmla="*/ 0 h 11"/>
              <a:gd name="T6" fmla="*/ 1234168 w 7"/>
              <a:gd name="T7" fmla="*/ 0 h 11"/>
              <a:gd name="T8" fmla="*/ 0 w 7"/>
              <a:gd name="T9" fmla="*/ 833005 h 11"/>
              <a:gd name="T10" fmla="*/ 205921 w 7"/>
              <a:gd name="T11" fmla="*/ 416502 h 11"/>
              <a:gd name="T12" fmla="*/ 1028700 w 7"/>
              <a:gd name="T13" fmla="*/ 83416 h 11"/>
              <a:gd name="T14" fmla="*/ 617311 w 7"/>
              <a:gd name="T15" fmla="*/ 583045 h 11"/>
              <a:gd name="T16" fmla="*/ 0 w 7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1">
                <a:moveTo>
                  <a:pt x="6" y="0"/>
                </a:moveTo>
                <a:lnTo>
                  <a:pt x="5" y="1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0" y="10"/>
                </a:moveTo>
                <a:cubicBezTo>
                  <a:pt x="0" y="9"/>
                  <a:pt x="0" y="8"/>
                  <a:pt x="1" y="5"/>
                </a:cubicBezTo>
                <a:lnTo>
                  <a:pt x="5" y="1"/>
                </a:lnTo>
                <a:cubicBezTo>
                  <a:pt x="4" y="3"/>
                  <a:pt x="3" y="5"/>
                  <a:pt x="3" y="7"/>
                </a:cubicBezTo>
                <a:cubicBezTo>
                  <a:pt x="1" y="8"/>
                  <a:pt x="1" y="10"/>
                  <a:pt x="0" y="10"/>
                </a:cubicBezTo>
                <a:close/>
              </a:path>
            </a:pathLst>
          </a:custGeom>
          <a:solidFill>
            <a:srgbClr val="133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0" name="Freeform 4266">
            <a:extLst>
              <a:ext uri="{FF2B5EF4-FFF2-40B4-BE49-F238E27FC236}">
                <a16:creationId xmlns:a16="http://schemas.microsoft.com/office/drawing/2014/main" id="{343E041A-D880-6A46-B1E9-0996EE2CE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692525"/>
            <a:ext cx="82550" cy="19050"/>
          </a:xfrm>
          <a:custGeom>
            <a:avLst/>
            <a:gdLst>
              <a:gd name="T0" fmla="*/ 5152915 w 230"/>
              <a:gd name="T1" fmla="*/ 0 h 51"/>
              <a:gd name="T2" fmla="*/ 9790071 w 230"/>
              <a:gd name="T3" fmla="*/ 2371912 h 51"/>
              <a:gd name="T4" fmla="*/ 14942986 w 230"/>
              <a:gd name="T5" fmla="*/ 0 h 51"/>
              <a:gd name="T6" fmla="*/ 19838201 w 230"/>
              <a:gd name="T7" fmla="*/ 2371912 h 51"/>
              <a:gd name="T8" fmla="*/ 24475357 w 230"/>
              <a:gd name="T9" fmla="*/ 0 h 51"/>
              <a:gd name="T10" fmla="*/ 29499422 w 230"/>
              <a:gd name="T11" fmla="*/ 2371912 h 51"/>
              <a:gd name="T12" fmla="*/ 29499422 w 230"/>
              <a:gd name="T13" fmla="*/ 2371912 h 51"/>
              <a:gd name="T14" fmla="*/ 29499422 w 230"/>
              <a:gd name="T15" fmla="*/ 2371912 h 51"/>
              <a:gd name="T16" fmla="*/ 29112873 w 230"/>
              <a:gd name="T17" fmla="*/ 6836709 h 51"/>
              <a:gd name="T18" fmla="*/ 24475357 w 230"/>
              <a:gd name="T19" fmla="*/ 4604124 h 51"/>
              <a:gd name="T20" fmla="*/ 19838201 w 230"/>
              <a:gd name="T21" fmla="*/ 6976035 h 51"/>
              <a:gd name="T22" fmla="*/ 14942986 w 230"/>
              <a:gd name="T23" fmla="*/ 4604124 h 51"/>
              <a:gd name="T24" fmla="*/ 9790071 w 230"/>
              <a:gd name="T25" fmla="*/ 6976035 h 51"/>
              <a:gd name="T26" fmla="*/ 5152915 w 230"/>
              <a:gd name="T27" fmla="*/ 4604124 h 51"/>
              <a:gd name="T28" fmla="*/ 386549 w 230"/>
              <a:gd name="T29" fmla="*/ 6976035 h 51"/>
              <a:gd name="T30" fmla="*/ 0 w 230"/>
              <a:gd name="T31" fmla="*/ 2511612 h 51"/>
              <a:gd name="T32" fmla="*/ 0 w 230"/>
              <a:gd name="T33" fmla="*/ 2371912 h 51"/>
              <a:gd name="T34" fmla="*/ 257700 w 230"/>
              <a:gd name="T35" fmla="*/ 2371912 h 51"/>
              <a:gd name="T36" fmla="*/ 5152915 w 230"/>
              <a:gd name="T37" fmla="*/ 0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30" h="51">
                <a:moveTo>
                  <a:pt x="40" y="0"/>
                </a:moveTo>
                <a:cubicBezTo>
                  <a:pt x="56" y="0"/>
                  <a:pt x="62" y="17"/>
                  <a:pt x="76" y="17"/>
                </a:cubicBezTo>
                <a:cubicBezTo>
                  <a:pt x="93" y="17"/>
                  <a:pt x="99" y="0"/>
                  <a:pt x="116" y="0"/>
                </a:cubicBezTo>
                <a:cubicBezTo>
                  <a:pt x="131" y="0"/>
                  <a:pt x="138" y="17"/>
                  <a:pt x="154" y="17"/>
                </a:cubicBezTo>
                <a:cubicBezTo>
                  <a:pt x="169" y="17"/>
                  <a:pt x="175" y="0"/>
                  <a:pt x="190" y="0"/>
                </a:cubicBezTo>
                <a:cubicBezTo>
                  <a:pt x="205" y="0"/>
                  <a:pt x="212" y="17"/>
                  <a:pt x="229" y="17"/>
                </a:cubicBezTo>
                <a:cubicBezTo>
                  <a:pt x="229" y="29"/>
                  <a:pt x="229" y="40"/>
                  <a:pt x="226" y="49"/>
                </a:cubicBezTo>
                <a:cubicBezTo>
                  <a:pt x="212" y="49"/>
                  <a:pt x="205" y="33"/>
                  <a:pt x="190" y="33"/>
                </a:cubicBezTo>
                <a:cubicBezTo>
                  <a:pt x="175" y="33"/>
                  <a:pt x="169" y="50"/>
                  <a:pt x="154" y="50"/>
                </a:cubicBezTo>
                <a:cubicBezTo>
                  <a:pt x="138" y="50"/>
                  <a:pt x="131" y="33"/>
                  <a:pt x="116" y="33"/>
                </a:cubicBezTo>
                <a:cubicBezTo>
                  <a:pt x="99" y="33"/>
                  <a:pt x="93" y="50"/>
                  <a:pt x="76" y="50"/>
                </a:cubicBezTo>
                <a:cubicBezTo>
                  <a:pt x="62" y="50"/>
                  <a:pt x="56" y="33"/>
                  <a:pt x="40" y="33"/>
                </a:cubicBezTo>
                <a:cubicBezTo>
                  <a:pt x="24" y="33"/>
                  <a:pt x="18" y="49"/>
                  <a:pt x="3" y="50"/>
                </a:cubicBezTo>
                <a:cubicBezTo>
                  <a:pt x="2" y="40"/>
                  <a:pt x="0" y="30"/>
                  <a:pt x="0" y="18"/>
                </a:cubicBezTo>
                <a:lnTo>
                  <a:pt x="0" y="17"/>
                </a:lnTo>
                <a:cubicBezTo>
                  <a:pt x="2" y="17"/>
                  <a:pt x="2" y="17"/>
                  <a:pt x="2" y="17"/>
                </a:cubicBezTo>
                <a:cubicBezTo>
                  <a:pt x="18" y="17"/>
                  <a:pt x="23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1" name="Freeform 4267">
            <a:extLst>
              <a:ext uri="{FF2B5EF4-FFF2-40B4-BE49-F238E27FC236}">
                <a16:creationId xmlns:a16="http://schemas.microsoft.com/office/drawing/2014/main" id="{3F2C0F96-804D-AE4E-BE7E-F9C8B250F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3716338"/>
            <a:ext cx="74612" cy="19050"/>
          </a:xfrm>
          <a:custGeom>
            <a:avLst/>
            <a:gdLst>
              <a:gd name="T0" fmla="*/ 3695971 w 209"/>
              <a:gd name="T1" fmla="*/ 0 h 51"/>
              <a:gd name="T2" fmla="*/ 8284074 w 209"/>
              <a:gd name="T3" fmla="*/ 2232212 h 51"/>
              <a:gd name="T4" fmla="*/ 13254518 w 209"/>
              <a:gd name="T5" fmla="*/ 0 h 51"/>
              <a:gd name="T6" fmla="*/ 18224606 w 209"/>
              <a:gd name="T7" fmla="*/ 2232212 h 51"/>
              <a:gd name="T8" fmla="*/ 22812708 w 209"/>
              <a:gd name="T9" fmla="*/ 0 h 51"/>
              <a:gd name="T10" fmla="*/ 26508680 w 209"/>
              <a:gd name="T11" fmla="*/ 1953185 h 51"/>
              <a:gd name="T12" fmla="*/ 24724418 w 209"/>
              <a:gd name="T13" fmla="*/ 5441576 h 51"/>
              <a:gd name="T14" fmla="*/ 22812708 w 209"/>
              <a:gd name="T15" fmla="*/ 4464797 h 51"/>
              <a:gd name="T16" fmla="*/ 18224606 w 209"/>
              <a:gd name="T17" fmla="*/ 6976035 h 51"/>
              <a:gd name="T18" fmla="*/ 13381609 w 209"/>
              <a:gd name="T19" fmla="*/ 4464797 h 51"/>
              <a:gd name="T20" fmla="*/ 8284074 w 209"/>
              <a:gd name="T21" fmla="*/ 6976035 h 51"/>
              <a:gd name="T22" fmla="*/ 3695971 w 209"/>
              <a:gd name="T23" fmla="*/ 4464797 h 51"/>
              <a:gd name="T24" fmla="*/ 1529368 w 209"/>
              <a:gd name="T25" fmla="*/ 5441576 h 51"/>
              <a:gd name="T26" fmla="*/ 0 w 209"/>
              <a:gd name="T27" fmla="*/ 1953185 h 51"/>
              <a:gd name="T28" fmla="*/ 3695971 w 209"/>
              <a:gd name="T29" fmla="*/ 0 h 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9" h="51">
                <a:moveTo>
                  <a:pt x="29" y="0"/>
                </a:moveTo>
                <a:cubicBezTo>
                  <a:pt x="45" y="0"/>
                  <a:pt x="51" y="16"/>
                  <a:pt x="65" y="16"/>
                </a:cubicBezTo>
                <a:cubicBezTo>
                  <a:pt x="82" y="16"/>
                  <a:pt x="88" y="0"/>
                  <a:pt x="104" y="0"/>
                </a:cubicBezTo>
                <a:cubicBezTo>
                  <a:pt x="120" y="0"/>
                  <a:pt x="127" y="16"/>
                  <a:pt x="143" y="16"/>
                </a:cubicBezTo>
                <a:cubicBezTo>
                  <a:pt x="158" y="16"/>
                  <a:pt x="164" y="0"/>
                  <a:pt x="179" y="0"/>
                </a:cubicBezTo>
                <a:cubicBezTo>
                  <a:pt x="191" y="0"/>
                  <a:pt x="197" y="10"/>
                  <a:pt x="208" y="14"/>
                </a:cubicBezTo>
                <a:cubicBezTo>
                  <a:pt x="205" y="23"/>
                  <a:pt x="199" y="31"/>
                  <a:pt x="194" y="39"/>
                </a:cubicBezTo>
                <a:cubicBezTo>
                  <a:pt x="190" y="35"/>
                  <a:pt x="185" y="32"/>
                  <a:pt x="179" y="32"/>
                </a:cubicBezTo>
                <a:cubicBezTo>
                  <a:pt x="164" y="32"/>
                  <a:pt x="158" y="50"/>
                  <a:pt x="143" y="50"/>
                </a:cubicBezTo>
                <a:cubicBezTo>
                  <a:pt x="127" y="50"/>
                  <a:pt x="120" y="32"/>
                  <a:pt x="105" y="32"/>
                </a:cubicBezTo>
                <a:cubicBezTo>
                  <a:pt x="88" y="32"/>
                  <a:pt x="82" y="50"/>
                  <a:pt x="65" y="50"/>
                </a:cubicBezTo>
                <a:cubicBezTo>
                  <a:pt x="51" y="50"/>
                  <a:pt x="45" y="32"/>
                  <a:pt x="29" y="32"/>
                </a:cubicBezTo>
                <a:cubicBezTo>
                  <a:pt x="22" y="32"/>
                  <a:pt x="16" y="35"/>
                  <a:pt x="12" y="39"/>
                </a:cubicBezTo>
                <a:cubicBezTo>
                  <a:pt x="7" y="31"/>
                  <a:pt x="3" y="23"/>
                  <a:pt x="0" y="14"/>
                </a:cubicBezTo>
                <a:cubicBezTo>
                  <a:pt x="11" y="10"/>
                  <a:pt x="16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2" name="Freeform 4268">
            <a:extLst>
              <a:ext uri="{FF2B5EF4-FFF2-40B4-BE49-F238E27FC236}">
                <a16:creationId xmlns:a16="http://schemas.microsoft.com/office/drawing/2014/main" id="{C0FF398C-53AC-8F4F-95DA-BD0619F4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740150"/>
            <a:ext cx="52388" cy="17463"/>
          </a:xfrm>
          <a:custGeom>
            <a:avLst/>
            <a:gdLst>
              <a:gd name="T0" fmla="*/ 9529197 w 145"/>
              <a:gd name="T1" fmla="*/ 0 h 48"/>
              <a:gd name="T2" fmla="*/ 14489437 w 145"/>
              <a:gd name="T3" fmla="*/ 2382608 h 48"/>
              <a:gd name="T4" fmla="*/ 18797176 w 145"/>
              <a:gd name="T5" fmla="*/ 132428 h 48"/>
              <a:gd name="T6" fmla="*/ 11878708 w 145"/>
              <a:gd name="T7" fmla="*/ 5559055 h 48"/>
              <a:gd name="T8" fmla="*/ 9529197 w 145"/>
              <a:gd name="T9" fmla="*/ 6220830 h 48"/>
              <a:gd name="T10" fmla="*/ 6918468 w 145"/>
              <a:gd name="T11" fmla="*/ 5559055 h 48"/>
              <a:gd name="T12" fmla="*/ 0 w 145"/>
              <a:gd name="T13" fmla="*/ 132428 h 48"/>
              <a:gd name="T14" fmla="*/ 4307739 w 145"/>
              <a:gd name="T15" fmla="*/ 2382608 h 48"/>
              <a:gd name="T16" fmla="*/ 9529197 w 145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5" h="48">
                <a:moveTo>
                  <a:pt x="73" y="0"/>
                </a:moveTo>
                <a:cubicBezTo>
                  <a:pt x="88" y="0"/>
                  <a:pt x="95" y="18"/>
                  <a:pt x="111" y="18"/>
                </a:cubicBezTo>
                <a:cubicBezTo>
                  <a:pt x="124" y="18"/>
                  <a:pt x="130" y="2"/>
                  <a:pt x="144" y="1"/>
                </a:cubicBezTo>
                <a:cubicBezTo>
                  <a:pt x="126" y="22"/>
                  <a:pt x="106" y="34"/>
                  <a:pt x="91" y="42"/>
                </a:cubicBezTo>
                <a:cubicBezTo>
                  <a:pt x="86" y="38"/>
                  <a:pt x="79" y="47"/>
                  <a:pt x="73" y="47"/>
                </a:cubicBezTo>
                <a:cubicBezTo>
                  <a:pt x="63" y="47"/>
                  <a:pt x="57" y="38"/>
                  <a:pt x="53" y="42"/>
                </a:cubicBezTo>
                <a:cubicBezTo>
                  <a:pt x="39" y="34"/>
                  <a:pt x="19" y="22"/>
                  <a:pt x="0" y="1"/>
                </a:cubicBezTo>
                <a:cubicBezTo>
                  <a:pt x="13" y="2"/>
                  <a:pt x="19" y="18"/>
                  <a:pt x="33" y="18"/>
                </a:cubicBezTo>
                <a:cubicBezTo>
                  <a:pt x="50" y="18"/>
                  <a:pt x="56" y="0"/>
                  <a:pt x="7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3" name="Freeform 4269">
            <a:extLst>
              <a:ext uri="{FF2B5EF4-FFF2-40B4-BE49-F238E27FC236}">
                <a16:creationId xmlns:a16="http://schemas.microsoft.com/office/drawing/2014/main" id="{E8F9CD8A-CE4A-7B42-8746-9E39D71C2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717925"/>
            <a:ext cx="15875" cy="9525"/>
          </a:xfrm>
          <a:custGeom>
            <a:avLst/>
            <a:gdLst>
              <a:gd name="T0" fmla="*/ 0 w 43"/>
              <a:gd name="T1" fmla="*/ 536697 h 26"/>
              <a:gd name="T2" fmla="*/ 2317012 w 43"/>
              <a:gd name="T3" fmla="*/ 0 h 26"/>
              <a:gd name="T4" fmla="*/ 5724599 w 43"/>
              <a:gd name="T5" fmla="*/ 3355364 h 26"/>
              <a:gd name="T6" fmla="*/ 2317012 w 43"/>
              <a:gd name="T7" fmla="*/ 134083 h 26"/>
              <a:gd name="T8" fmla="*/ 2317012 w 43"/>
              <a:gd name="T9" fmla="*/ 0 h 26"/>
              <a:gd name="T10" fmla="*/ 0 w 43"/>
              <a:gd name="T11" fmla="*/ 671146 h 26"/>
              <a:gd name="T12" fmla="*/ 0 w 43"/>
              <a:gd name="T13" fmla="*/ 53669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" h="26">
                <a:moveTo>
                  <a:pt x="0" y="4"/>
                </a:moveTo>
                <a:cubicBezTo>
                  <a:pt x="4" y="4"/>
                  <a:pt x="13" y="0"/>
                  <a:pt x="17" y="0"/>
                </a:cubicBezTo>
                <a:lnTo>
                  <a:pt x="42" y="25"/>
                </a:lnTo>
                <a:cubicBezTo>
                  <a:pt x="40" y="24"/>
                  <a:pt x="17" y="1"/>
                  <a:pt x="17" y="1"/>
                </a:cubicBezTo>
                <a:lnTo>
                  <a:pt x="17" y="0"/>
                </a:lnTo>
                <a:cubicBezTo>
                  <a:pt x="15" y="0"/>
                  <a:pt x="5" y="3"/>
                  <a:pt x="0" y="5"/>
                </a:cubicBezTo>
                <a:lnTo>
                  <a:pt x="0" y="4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4" name="Freeform 4270">
            <a:extLst>
              <a:ext uri="{FF2B5EF4-FFF2-40B4-BE49-F238E27FC236}">
                <a16:creationId xmlns:a16="http://schemas.microsoft.com/office/drawing/2014/main" id="{BFBC2913-1719-0748-B1A2-845921700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7925"/>
            <a:ext cx="4762" cy="12700"/>
          </a:xfrm>
          <a:custGeom>
            <a:avLst/>
            <a:gdLst>
              <a:gd name="T0" fmla="*/ 1732178 w 12"/>
              <a:gd name="T1" fmla="*/ 0 h 37"/>
              <a:gd name="T2" fmla="*/ 0 w 12"/>
              <a:gd name="T3" fmla="*/ 4241457 h 37"/>
              <a:gd name="T4" fmla="*/ 1732178 w 12"/>
              <a:gd name="T5" fmla="*/ 0 h 37"/>
              <a:gd name="T6" fmla="*/ 1732178 w 12"/>
              <a:gd name="T7" fmla="*/ 0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7">
                <a:moveTo>
                  <a:pt x="11" y="0"/>
                </a:moveTo>
                <a:cubicBezTo>
                  <a:pt x="9" y="6"/>
                  <a:pt x="1" y="30"/>
                  <a:pt x="0" y="36"/>
                </a:cubicBezTo>
                <a:cubicBezTo>
                  <a:pt x="0" y="30"/>
                  <a:pt x="9" y="5"/>
                  <a:pt x="11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5" name="Freeform 4271">
            <a:extLst>
              <a:ext uri="{FF2B5EF4-FFF2-40B4-BE49-F238E27FC236}">
                <a16:creationId xmlns:a16="http://schemas.microsoft.com/office/drawing/2014/main" id="{43B4E453-BC41-1A40-BC04-9F0A77E92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7925"/>
            <a:ext cx="3175" cy="14288"/>
          </a:xfrm>
          <a:custGeom>
            <a:avLst/>
            <a:gdLst>
              <a:gd name="T0" fmla="*/ 833005 w 11"/>
              <a:gd name="T1" fmla="*/ 0 h 38"/>
              <a:gd name="T2" fmla="*/ 166543 w 11"/>
              <a:gd name="T3" fmla="*/ 5230912 h 38"/>
              <a:gd name="T4" fmla="*/ 0 w 11"/>
              <a:gd name="T5" fmla="*/ 5230912 h 38"/>
              <a:gd name="T6" fmla="*/ 0 w 11"/>
              <a:gd name="T7" fmla="*/ 5089536 h 38"/>
              <a:gd name="T8" fmla="*/ 833005 w 11"/>
              <a:gd name="T9" fmla="*/ 0 h 38"/>
              <a:gd name="T10" fmla="*/ 833005 w 11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8">
                <a:moveTo>
                  <a:pt x="10" y="0"/>
                </a:moveTo>
                <a:cubicBezTo>
                  <a:pt x="8" y="11"/>
                  <a:pt x="2" y="36"/>
                  <a:pt x="2" y="37"/>
                </a:cubicBezTo>
                <a:lnTo>
                  <a:pt x="0" y="37"/>
                </a:lnTo>
                <a:lnTo>
                  <a:pt x="0" y="36"/>
                </a:lnTo>
                <a:cubicBezTo>
                  <a:pt x="2" y="31"/>
                  <a:pt x="8" y="9"/>
                  <a:pt x="1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6" name="Freeform 4272">
            <a:extLst>
              <a:ext uri="{FF2B5EF4-FFF2-40B4-BE49-F238E27FC236}">
                <a16:creationId xmlns:a16="http://schemas.microsoft.com/office/drawing/2014/main" id="{E2149706-D5AB-6E40-9DFD-D402C9E68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717925"/>
            <a:ext cx="3175" cy="14288"/>
          </a:xfrm>
          <a:custGeom>
            <a:avLst/>
            <a:gdLst>
              <a:gd name="T0" fmla="*/ 746831 w 9"/>
              <a:gd name="T1" fmla="*/ 0 h 38"/>
              <a:gd name="T2" fmla="*/ 0 w 9"/>
              <a:gd name="T3" fmla="*/ 5230912 h 38"/>
              <a:gd name="T4" fmla="*/ 0 w 9"/>
              <a:gd name="T5" fmla="*/ 5230912 h 38"/>
              <a:gd name="T6" fmla="*/ 746831 w 9"/>
              <a:gd name="T7" fmla="*/ 0 h 38"/>
              <a:gd name="T8" fmla="*/ 746831 w 9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38">
                <a:moveTo>
                  <a:pt x="6" y="0"/>
                </a:moveTo>
                <a:cubicBezTo>
                  <a:pt x="8" y="1"/>
                  <a:pt x="1" y="36"/>
                  <a:pt x="0" y="37"/>
                </a:cubicBezTo>
                <a:cubicBezTo>
                  <a:pt x="0" y="35"/>
                  <a:pt x="6" y="1"/>
                  <a:pt x="6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7" name="Freeform 4273">
            <a:extLst>
              <a:ext uri="{FF2B5EF4-FFF2-40B4-BE49-F238E27FC236}">
                <a16:creationId xmlns:a16="http://schemas.microsoft.com/office/drawing/2014/main" id="{66C42A2C-1B88-4B47-8147-F628F35C5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29038"/>
            <a:ext cx="3175" cy="1587"/>
          </a:xfrm>
          <a:custGeom>
            <a:avLst/>
            <a:gdLst>
              <a:gd name="T0" fmla="*/ 0 w 8"/>
              <a:gd name="T1" fmla="*/ 559682 h 3"/>
              <a:gd name="T2" fmla="*/ 0 w 8"/>
              <a:gd name="T3" fmla="*/ 559682 h 3"/>
              <a:gd name="T4" fmla="*/ 1102519 w 8"/>
              <a:gd name="T5" fmla="*/ 0 h 3"/>
              <a:gd name="T6" fmla="*/ 0 w 8"/>
              <a:gd name="T7" fmla="*/ 559682 h 3"/>
              <a:gd name="T8" fmla="*/ 0 w 8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">
                <a:moveTo>
                  <a:pt x="0" y="2"/>
                </a:moveTo>
                <a:lnTo>
                  <a:pt x="0" y="2"/>
                </a:lnTo>
                <a:cubicBezTo>
                  <a:pt x="1" y="1"/>
                  <a:pt x="7" y="0"/>
                  <a:pt x="7" y="0"/>
                </a:cubicBezTo>
                <a:cubicBezTo>
                  <a:pt x="7" y="0"/>
                  <a:pt x="2" y="0"/>
                  <a:pt x="0" y="2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8" name="Freeform 4274">
            <a:extLst>
              <a:ext uri="{FF2B5EF4-FFF2-40B4-BE49-F238E27FC236}">
                <a16:creationId xmlns:a16="http://schemas.microsoft.com/office/drawing/2014/main" id="{9D9F00B7-59B8-D547-B1FD-7E5C6FF00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727450"/>
            <a:ext cx="1588" cy="1588"/>
          </a:xfrm>
          <a:custGeom>
            <a:avLst/>
            <a:gdLst>
              <a:gd name="T0" fmla="*/ 403352 w 5"/>
              <a:gd name="T1" fmla="*/ 0 h 2"/>
              <a:gd name="T2" fmla="*/ 100997 w 5"/>
              <a:gd name="T3" fmla="*/ 630436 h 2"/>
              <a:gd name="T4" fmla="*/ 0 w 5"/>
              <a:gd name="T5" fmla="*/ 630436 h 2"/>
              <a:gd name="T6" fmla="*/ 403352 w 5"/>
              <a:gd name="T7" fmla="*/ 0 h 2"/>
              <a:gd name="T8" fmla="*/ 403352 w 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4" y="0"/>
                  <a:pt x="3" y="1"/>
                  <a:pt x="1" y="1"/>
                </a:cubicBezTo>
                <a:lnTo>
                  <a:pt x="0" y="1"/>
                </a:lnTo>
                <a:cubicBezTo>
                  <a:pt x="2" y="1"/>
                  <a:pt x="3" y="0"/>
                  <a:pt x="4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29" name="Freeform 4275">
            <a:extLst>
              <a:ext uri="{FF2B5EF4-FFF2-40B4-BE49-F238E27FC236}">
                <a16:creationId xmlns:a16="http://schemas.microsoft.com/office/drawing/2014/main" id="{57D6D765-6A62-BB46-A434-642C7B320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717925"/>
            <a:ext cx="4762" cy="22225"/>
          </a:xfrm>
          <a:custGeom>
            <a:avLst/>
            <a:gdLst>
              <a:gd name="T0" fmla="*/ 1610289 w 13"/>
              <a:gd name="T1" fmla="*/ 7838614 h 62"/>
              <a:gd name="T2" fmla="*/ 1475854 w 13"/>
              <a:gd name="T3" fmla="*/ 7838614 h 62"/>
              <a:gd name="T4" fmla="*/ 1341785 w 13"/>
              <a:gd name="T5" fmla="*/ 7838614 h 62"/>
              <a:gd name="T6" fmla="*/ 0 w 13"/>
              <a:gd name="T7" fmla="*/ 0 h 62"/>
              <a:gd name="T8" fmla="*/ 1610289 w 13"/>
              <a:gd name="T9" fmla="*/ 7452903 h 62"/>
              <a:gd name="T10" fmla="*/ 1610289 w 13"/>
              <a:gd name="T11" fmla="*/ 7838614 h 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62">
                <a:moveTo>
                  <a:pt x="12" y="61"/>
                </a:moveTo>
                <a:lnTo>
                  <a:pt x="11" y="61"/>
                </a:lnTo>
                <a:lnTo>
                  <a:pt x="10" y="61"/>
                </a:lnTo>
                <a:lnTo>
                  <a:pt x="0" y="0"/>
                </a:lnTo>
                <a:cubicBezTo>
                  <a:pt x="2" y="9"/>
                  <a:pt x="10" y="48"/>
                  <a:pt x="12" y="58"/>
                </a:cubicBezTo>
                <a:lnTo>
                  <a:pt x="12" y="6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0" name="Freeform 4276">
            <a:extLst>
              <a:ext uri="{FF2B5EF4-FFF2-40B4-BE49-F238E27FC236}">
                <a16:creationId xmlns:a16="http://schemas.microsoft.com/office/drawing/2014/main" id="{99F2125C-74B7-3C43-A7B6-75650096C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716338"/>
            <a:ext cx="3175" cy="20637"/>
          </a:xfrm>
          <a:custGeom>
            <a:avLst/>
            <a:gdLst>
              <a:gd name="T0" fmla="*/ 1102519 w 8"/>
              <a:gd name="T1" fmla="*/ 7216190 h 58"/>
              <a:gd name="T2" fmla="*/ 0 w 8"/>
              <a:gd name="T3" fmla="*/ 253337 h 58"/>
              <a:gd name="T4" fmla="*/ 0 w 8"/>
              <a:gd name="T5" fmla="*/ 0 h 58"/>
              <a:gd name="T6" fmla="*/ 1102519 w 8"/>
              <a:gd name="T7" fmla="*/ 7216190 h 58"/>
              <a:gd name="T8" fmla="*/ 1102519 w 8"/>
              <a:gd name="T9" fmla="*/ 721619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58">
                <a:moveTo>
                  <a:pt x="7" y="57"/>
                </a:moveTo>
                <a:cubicBezTo>
                  <a:pt x="7" y="51"/>
                  <a:pt x="1" y="13"/>
                  <a:pt x="0" y="2"/>
                </a:cubicBezTo>
                <a:lnTo>
                  <a:pt x="0" y="0"/>
                </a:lnTo>
                <a:cubicBezTo>
                  <a:pt x="2" y="6"/>
                  <a:pt x="7" y="51"/>
                  <a:pt x="7" y="57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1" name="Freeform 4277">
            <a:extLst>
              <a:ext uri="{FF2B5EF4-FFF2-40B4-BE49-F238E27FC236}">
                <a16:creationId xmlns:a16="http://schemas.microsoft.com/office/drawing/2014/main" id="{E062CA9C-FE71-2E4F-B369-2B38906A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735388"/>
            <a:ext cx="3175" cy="1587"/>
          </a:xfrm>
          <a:custGeom>
            <a:avLst/>
            <a:gdLst>
              <a:gd name="T0" fmla="*/ 0 w 11"/>
              <a:gd name="T1" fmla="*/ 0 h 5"/>
              <a:gd name="T2" fmla="*/ 833005 w 11"/>
              <a:gd name="T3" fmla="*/ 403098 h 5"/>
              <a:gd name="T4" fmla="*/ 833005 w 11"/>
              <a:gd name="T5" fmla="*/ 403098 h 5"/>
              <a:gd name="T6" fmla="*/ 0 w 11"/>
              <a:gd name="T7" fmla="*/ 0 h 5"/>
              <a:gd name="T8" fmla="*/ 0 w 11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0" y="0"/>
                </a:moveTo>
                <a:cubicBezTo>
                  <a:pt x="2" y="0"/>
                  <a:pt x="8" y="3"/>
                  <a:pt x="10" y="4"/>
                </a:cubicBezTo>
                <a:cubicBezTo>
                  <a:pt x="7" y="3"/>
                  <a:pt x="1" y="0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2" name="Freeform 4278">
            <a:extLst>
              <a:ext uri="{FF2B5EF4-FFF2-40B4-BE49-F238E27FC236}">
                <a16:creationId xmlns:a16="http://schemas.microsoft.com/office/drawing/2014/main" id="{C19523A4-C821-5040-A461-3029DCFAA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733800"/>
            <a:ext cx="3175" cy="1588"/>
          </a:xfrm>
          <a:custGeom>
            <a:avLst/>
            <a:gdLst>
              <a:gd name="T0" fmla="*/ 995539 w 9"/>
              <a:gd name="T1" fmla="*/ 560564 h 3"/>
              <a:gd name="T2" fmla="*/ 746831 w 9"/>
              <a:gd name="T3" fmla="*/ 560564 h 3"/>
              <a:gd name="T4" fmla="*/ 0 w 9"/>
              <a:gd name="T5" fmla="*/ 0 h 3"/>
              <a:gd name="T6" fmla="*/ 995539 w 9"/>
              <a:gd name="T7" fmla="*/ 280017 h 3"/>
              <a:gd name="T8" fmla="*/ 995539 w 9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3">
                <a:moveTo>
                  <a:pt x="8" y="2"/>
                </a:moveTo>
                <a:lnTo>
                  <a:pt x="6" y="2"/>
                </a:lnTo>
                <a:cubicBezTo>
                  <a:pt x="3" y="1"/>
                  <a:pt x="0" y="0"/>
                  <a:pt x="0" y="0"/>
                </a:cubicBezTo>
                <a:cubicBezTo>
                  <a:pt x="0" y="0"/>
                  <a:pt x="5" y="1"/>
                  <a:pt x="8" y="1"/>
                </a:cubicBezTo>
                <a:lnTo>
                  <a:pt x="8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3" name="Freeform 4279">
            <a:extLst>
              <a:ext uri="{FF2B5EF4-FFF2-40B4-BE49-F238E27FC236}">
                <a16:creationId xmlns:a16="http://schemas.microsoft.com/office/drawing/2014/main" id="{9A6C1F98-2844-3B4B-B2AA-A2DB1D0EF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724275"/>
            <a:ext cx="1587" cy="1588"/>
          </a:xfrm>
          <a:custGeom>
            <a:avLst/>
            <a:gdLst>
              <a:gd name="T0" fmla="*/ 630039 w 2"/>
              <a:gd name="T1" fmla="*/ 630436 h 2"/>
              <a:gd name="T2" fmla="*/ 0 w 2"/>
              <a:gd name="T3" fmla="*/ 630436 h 2"/>
              <a:gd name="T4" fmla="*/ 630039 w 2"/>
              <a:gd name="T5" fmla="*/ 0 h 2"/>
              <a:gd name="T6" fmla="*/ 630039 w 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1" y="0"/>
                  <a:pt x="1" y="0"/>
                  <a:pt x="1" y="0"/>
                </a:cubicBezTo>
                <a:lnTo>
                  <a:pt x="1" y="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4" name="Freeform 4280">
            <a:extLst>
              <a:ext uri="{FF2B5EF4-FFF2-40B4-BE49-F238E27FC236}">
                <a16:creationId xmlns:a16="http://schemas.microsoft.com/office/drawing/2014/main" id="{8342951D-B47C-0345-85BD-FA15F3746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17925"/>
            <a:ext cx="4763" cy="17463"/>
          </a:xfrm>
          <a:custGeom>
            <a:avLst/>
            <a:gdLst>
              <a:gd name="T0" fmla="*/ 0 w 13"/>
              <a:gd name="T1" fmla="*/ 0 h 50"/>
              <a:gd name="T2" fmla="*/ 1610993 w 13"/>
              <a:gd name="T3" fmla="*/ 5977236 h 50"/>
              <a:gd name="T4" fmla="*/ 0 w 13"/>
              <a:gd name="T5" fmla="*/ 0 h 50"/>
              <a:gd name="T6" fmla="*/ 0 w 13"/>
              <a:gd name="T7" fmla="*/ 0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50">
                <a:moveTo>
                  <a:pt x="0" y="0"/>
                </a:moveTo>
                <a:cubicBezTo>
                  <a:pt x="2" y="3"/>
                  <a:pt x="12" y="41"/>
                  <a:pt x="12" y="49"/>
                </a:cubicBezTo>
                <a:cubicBezTo>
                  <a:pt x="12" y="41"/>
                  <a:pt x="1" y="4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5" name="Freeform 4281">
            <a:extLst>
              <a:ext uri="{FF2B5EF4-FFF2-40B4-BE49-F238E27FC236}">
                <a16:creationId xmlns:a16="http://schemas.microsoft.com/office/drawing/2014/main" id="{54EF5529-2ACB-384E-A25C-B4D5250AE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717925"/>
            <a:ext cx="3175" cy="17463"/>
          </a:xfrm>
          <a:custGeom>
            <a:avLst/>
            <a:gdLst>
              <a:gd name="T0" fmla="*/ 0 w 9"/>
              <a:gd name="T1" fmla="*/ 0 h 48"/>
              <a:gd name="T2" fmla="*/ 373239 w 9"/>
              <a:gd name="T3" fmla="*/ 1985325 h 48"/>
              <a:gd name="T4" fmla="*/ 0 w 9"/>
              <a:gd name="T5" fmla="*/ 0 h 48"/>
              <a:gd name="T6" fmla="*/ 0 w 9"/>
              <a:gd name="T7" fmla="*/ 0 h 48"/>
              <a:gd name="T8" fmla="*/ 995539 w 9"/>
              <a:gd name="T9" fmla="*/ 6220830 h 48"/>
              <a:gd name="T10" fmla="*/ 497769 w 9"/>
              <a:gd name="T11" fmla="*/ 2911955 h 48"/>
              <a:gd name="T12" fmla="*/ 995539 w 9"/>
              <a:gd name="T13" fmla="*/ 6220830 h 48"/>
              <a:gd name="T14" fmla="*/ 995539 w 9"/>
              <a:gd name="T15" fmla="*/ 6220830 h 48"/>
              <a:gd name="T16" fmla="*/ 497769 w 9"/>
              <a:gd name="T17" fmla="*/ 2911955 h 48"/>
              <a:gd name="T18" fmla="*/ 373239 w 9"/>
              <a:gd name="T19" fmla="*/ 1985325 h 48"/>
              <a:gd name="T20" fmla="*/ 497769 w 9"/>
              <a:gd name="T21" fmla="*/ 2911955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48">
                <a:moveTo>
                  <a:pt x="0" y="0"/>
                </a:moveTo>
                <a:cubicBezTo>
                  <a:pt x="1" y="4"/>
                  <a:pt x="2" y="9"/>
                  <a:pt x="3" y="15"/>
                </a:cubicBezTo>
                <a:cubicBezTo>
                  <a:pt x="1" y="8"/>
                  <a:pt x="0" y="3"/>
                  <a:pt x="0" y="0"/>
                </a:cubicBezTo>
                <a:close/>
                <a:moveTo>
                  <a:pt x="8" y="47"/>
                </a:moveTo>
                <a:cubicBezTo>
                  <a:pt x="8" y="45"/>
                  <a:pt x="6" y="34"/>
                  <a:pt x="4" y="22"/>
                </a:cubicBezTo>
                <a:cubicBezTo>
                  <a:pt x="6" y="33"/>
                  <a:pt x="8" y="45"/>
                  <a:pt x="8" y="47"/>
                </a:cubicBezTo>
                <a:close/>
                <a:moveTo>
                  <a:pt x="4" y="22"/>
                </a:moveTo>
                <a:cubicBezTo>
                  <a:pt x="4" y="19"/>
                  <a:pt x="3" y="17"/>
                  <a:pt x="3" y="15"/>
                </a:cubicBezTo>
                <a:cubicBezTo>
                  <a:pt x="3" y="17"/>
                  <a:pt x="4" y="19"/>
                  <a:pt x="4" y="22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6" name="Freeform 4282">
            <a:extLst>
              <a:ext uri="{FF2B5EF4-FFF2-40B4-BE49-F238E27FC236}">
                <a16:creationId xmlns:a16="http://schemas.microsoft.com/office/drawing/2014/main" id="{77AA36FA-4CE6-7542-B9C2-E06E23537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717925"/>
            <a:ext cx="3175" cy="15875"/>
          </a:xfrm>
          <a:custGeom>
            <a:avLst/>
            <a:gdLst>
              <a:gd name="T0" fmla="*/ 0 w 7"/>
              <a:gd name="T1" fmla="*/ 0 h 45"/>
              <a:gd name="T2" fmla="*/ 1234168 w 7"/>
              <a:gd name="T3" fmla="*/ 5351286 h 45"/>
              <a:gd name="T4" fmla="*/ 1234168 w 7"/>
              <a:gd name="T5" fmla="*/ 5475817 h 45"/>
              <a:gd name="T6" fmla="*/ 0 w 7"/>
              <a:gd name="T7" fmla="*/ 0 h 45"/>
              <a:gd name="T8" fmla="*/ 0 w 7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5">
                <a:moveTo>
                  <a:pt x="0" y="0"/>
                </a:moveTo>
                <a:cubicBezTo>
                  <a:pt x="0" y="1"/>
                  <a:pt x="6" y="41"/>
                  <a:pt x="6" y="43"/>
                </a:cubicBezTo>
                <a:lnTo>
                  <a:pt x="6" y="44"/>
                </a:lnTo>
                <a:cubicBezTo>
                  <a:pt x="6" y="41"/>
                  <a:pt x="0" y="1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7" name="Freeform 4283">
            <a:extLst>
              <a:ext uri="{FF2B5EF4-FFF2-40B4-BE49-F238E27FC236}">
                <a16:creationId xmlns:a16="http://schemas.microsoft.com/office/drawing/2014/main" id="{F91AAA8E-497F-B241-8504-10DA7084E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32213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472133 h 4"/>
              <a:gd name="T4" fmla="*/ 1102519 w 8"/>
              <a:gd name="T5" fmla="*/ 472133 h 4"/>
              <a:gd name="T6" fmla="*/ 0 w 8"/>
              <a:gd name="T7" fmla="*/ 0 h 4"/>
              <a:gd name="T8" fmla="*/ 0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4">
                <a:moveTo>
                  <a:pt x="0" y="0"/>
                </a:moveTo>
                <a:cubicBezTo>
                  <a:pt x="2" y="1"/>
                  <a:pt x="6" y="2"/>
                  <a:pt x="7" y="3"/>
                </a:cubicBezTo>
                <a:cubicBezTo>
                  <a:pt x="5" y="2"/>
                  <a:pt x="1" y="1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8" name="Freeform 4284">
            <a:extLst>
              <a:ext uri="{FF2B5EF4-FFF2-40B4-BE49-F238E27FC236}">
                <a16:creationId xmlns:a16="http://schemas.microsoft.com/office/drawing/2014/main" id="{60DA013E-BD8E-9449-86BF-8F860269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27450"/>
            <a:ext cx="1588" cy="1588"/>
          </a:xfrm>
          <a:custGeom>
            <a:avLst/>
            <a:gdLst>
              <a:gd name="T0" fmla="*/ 302673 w 5"/>
              <a:gd name="T1" fmla="*/ 630436 h 2"/>
              <a:gd name="T2" fmla="*/ 0 w 5"/>
              <a:gd name="T3" fmla="*/ 0 h 2"/>
              <a:gd name="T4" fmla="*/ 403352 w 5"/>
              <a:gd name="T5" fmla="*/ 630436 h 2"/>
              <a:gd name="T6" fmla="*/ 302673 w 5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3" y="1"/>
                </a:moveTo>
                <a:lnTo>
                  <a:pt x="0" y="0"/>
                </a:lnTo>
                <a:cubicBezTo>
                  <a:pt x="3" y="0"/>
                  <a:pt x="4" y="1"/>
                  <a:pt x="4" y="1"/>
                </a:cubicBezTo>
                <a:lnTo>
                  <a:pt x="3" y="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39" name="Freeform 4285">
            <a:extLst>
              <a:ext uri="{FF2B5EF4-FFF2-40B4-BE49-F238E27FC236}">
                <a16:creationId xmlns:a16="http://schemas.microsoft.com/office/drawing/2014/main" id="{56634C55-A9C7-024F-B4C0-4ED4D0818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25863"/>
            <a:ext cx="3175" cy="1587"/>
          </a:xfrm>
          <a:custGeom>
            <a:avLst/>
            <a:gdLst>
              <a:gd name="T0" fmla="*/ 944959 w 8"/>
              <a:gd name="T1" fmla="*/ 0 h 1"/>
              <a:gd name="T2" fmla="*/ 0 w 8"/>
              <a:gd name="T3" fmla="*/ 0 h 1"/>
              <a:gd name="T4" fmla="*/ 0 w 8"/>
              <a:gd name="T5" fmla="*/ 0 h 1"/>
              <a:gd name="T6" fmla="*/ 1102519 w 8"/>
              <a:gd name="T7" fmla="*/ 0 h 1"/>
              <a:gd name="T8" fmla="*/ 944959 w 8"/>
              <a:gd name="T9" fmla="*/ 0 h 1"/>
              <a:gd name="T10" fmla="*/ 944959 w 8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">
                <a:moveTo>
                  <a:pt x="6" y="0"/>
                </a:moveTo>
                <a:lnTo>
                  <a:pt x="0" y="0"/>
                </a:lnTo>
                <a:lnTo>
                  <a:pt x="7" y="0"/>
                </a:lnTo>
                <a:lnTo>
                  <a:pt x="6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0" name="Freeform 4286">
            <a:extLst>
              <a:ext uri="{FF2B5EF4-FFF2-40B4-BE49-F238E27FC236}">
                <a16:creationId xmlns:a16="http://schemas.microsoft.com/office/drawing/2014/main" id="{B97C9149-9F4F-9D41-984E-0A0D02330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695700"/>
            <a:ext cx="1588" cy="42863"/>
          </a:xfrm>
          <a:custGeom>
            <a:avLst/>
            <a:gdLst>
              <a:gd name="T0" fmla="*/ 0 w 6"/>
              <a:gd name="T1" fmla="*/ 15437945 h 118"/>
              <a:gd name="T2" fmla="*/ 0 w 6"/>
              <a:gd name="T3" fmla="*/ 131858 h 118"/>
              <a:gd name="T4" fmla="*/ 350154 w 6"/>
              <a:gd name="T5" fmla="*/ 131858 h 118"/>
              <a:gd name="T6" fmla="*/ 350154 w 6"/>
              <a:gd name="T7" fmla="*/ 15437945 h 118"/>
              <a:gd name="T8" fmla="*/ 0 w 6"/>
              <a:gd name="T9" fmla="*/ 15437945 h 1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18">
                <a:moveTo>
                  <a:pt x="0" y="117"/>
                </a:moveTo>
                <a:lnTo>
                  <a:pt x="0" y="1"/>
                </a:lnTo>
                <a:cubicBezTo>
                  <a:pt x="0" y="1"/>
                  <a:pt x="5" y="0"/>
                  <a:pt x="5" y="1"/>
                </a:cubicBezTo>
                <a:lnTo>
                  <a:pt x="5" y="117"/>
                </a:lnTo>
                <a:cubicBezTo>
                  <a:pt x="3" y="117"/>
                  <a:pt x="0" y="117"/>
                  <a:pt x="0" y="117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1" name="Freeform 4287">
            <a:extLst>
              <a:ext uri="{FF2B5EF4-FFF2-40B4-BE49-F238E27FC236}">
                <a16:creationId xmlns:a16="http://schemas.microsoft.com/office/drawing/2014/main" id="{828BC224-72FC-344A-90FA-2C0B1AAA6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695700"/>
            <a:ext cx="1588" cy="42863"/>
          </a:xfrm>
          <a:custGeom>
            <a:avLst/>
            <a:gdLst>
              <a:gd name="T0" fmla="*/ 350154 w 6"/>
              <a:gd name="T1" fmla="*/ 134084 h 117"/>
              <a:gd name="T2" fmla="*/ 0 w 6"/>
              <a:gd name="T3" fmla="*/ 134084 h 117"/>
              <a:gd name="T4" fmla="*/ 350154 w 6"/>
              <a:gd name="T5" fmla="*/ 0 h 117"/>
              <a:gd name="T6" fmla="*/ 350154 w 6"/>
              <a:gd name="T7" fmla="*/ 134084 h 117"/>
              <a:gd name="T8" fmla="*/ 350154 w 6"/>
              <a:gd name="T9" fmla="*/ 15568794 h 117"/>
              <a:gd name="T10" fmla="*/ 210145 w 6"/>
              <a:gd name="T11" fmla="*/ 15568794 h 117"/>
              <a:gd name="T12" fmla="*/ 140009 w 6"/>
              <a:gd name="T13" fmla="*/ 15568794 h 117"/>
              <a:gd name="T14" fmla="*/ 350154 w 6"/>
              <a:gd name="T15" fmla="*/ 15568794 h 117"/>
              <a:gd name="T16" fmla="*/ 350154 w 6"/>
              <a:gd name="T17" fmla="*/ 15568794 h 1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17">
                <a:moveTo>
                  <a:pt x="5" y="1"/>
                </a:moveTo>
                <a:lnTo>
                  <a:pt x="0" y="1"/>
                </a:lnTo>
                <a:cubicBezTo>
                  <a:pt x="0" y="1"/>
                  <a:pt x="3" y="0"/>
                  <a:pt x="5" y="0"/>
                </a:cubicBezTo>
                <a:lnTo>
                  <a:pt x="5" y="1"/>
                </a:lnTo>
                <a:close/>
                <a:moveTo>
                  <a:pt x="5" y="116"/>
                </a:moveTo>
                <a:cubicBezTo>
                  <a:pt x="4" y="116"/>
                  <a:pt x="4" y="116"/>
                  <a:pt x="3" y="116"/>
                </a:cubicBezTo>
                <a:lnTo>
                  <a:pt x="2" y="116"/>
                </a:lnTo>
                <a:cubicBezTo>
                  <a:pt x="3" y="116"/>
                  <a:pt x="4" y="116"/>
                  <a:pt x="5" y="116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2" name="Freeform 4288">
            <a:extLst>
              <a:ext uri="{FF2B5EF4-FFF2-40B4-BE49-F238E27FC236}">
                <a16:creationId xmlns:a16="http://schemas.microsoft.com/office/drawing/2014/main" id="{B07ABF9C-D11F-6E40-A8AC-0F462AB4C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697288"/>
            <a:ext cx="1588" cy="36512"/>
          </a:xfrm>
          <a:custGeom>
            <a:avLst/>
            <a:gdLst>
              <a:gd name="T0" fmla="*/ 350154 w 6"/>
              <a:gd name="T1" fmla="*/ 0 h 103"/>
              <a:gd name="T2" fmla="*/ 280282 w 6"/>
              <a:gd name="T3" fmla="*/ 12314824 h 103"/>
              <a:gd name="T4" fmla="*/ 0 w 6"/>
              <a:gd name="T5" fmla="*/ 12817484 h 103"/>
              <a:gd name="T6" fmla="*/ 0 w 6"/>
              <a:gd name="T7" fmla="*/ 0 h 103"/>
              <a:gd name="T8" fmla="*/ 350154 w 6"/>
              <a:gd name="T9" fmla="*/ 0 h 1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3">
                <a:moveTo>
                  <a:pt x="5" y="0"/>
                </a:moveTo>
                <a:cubicBezTo>
                  <a:pt x="5" y="2"/>
                  <a:pt x="4" y="98"/>
                  <a:pt x="4" y="98"/>
                </a:cubicBezTo>
                <a:lnTo>
                  <a:pt x="0" y="102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3" name="Freeform 4289">
            <a:extLst>
              <a:ext uri="{FF2B5EF4-FFF2-40B4-BE49-F238E27FC236}">
                <a16:creationId xmlns:a16="http://schemas.microsoft.com/office/drawing/2014/main" id="{E49281F9-2F8D-BB47-B637-12A95F64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5275" y="3697288"/>
            <a:ext cx="3175" cy="36512"/>
          </a:xfrm>
          <a:custGeom>
            <a:avLst/>
            <a:gdLst>
              <a:gd name="T0" fmla="*/ 1234168 w 7"/>
              <a:gd name="T1" fmla="*/ 0 h 103"/>
              <a:gd name="T2" fmla="*/ 1028700 w 7"/>
              <a:gd name="T3" fmla="*/ 12314824 h 103"/>
              <a:gd name="T4" fmla="*/ 1028700 w 7"/>
              <a:gd name="T5" fmla="*/ 0 h 103"/>
              <a:gd name="T6" fmla="*/ 1234168 w 7"/>
              <a:gd name="T7" fmla="*/ 0 h 103"/>
              <a:gd name="T8" fmla="*/ 0 w 7"/>
              <a:gd name="T9" fmla="*/ 12817484 h 103"/>
              <a:gd name="T10" fmla="*/ 0 w 7"/>
              <a:gd name="T11" fmla="*/ 12817484 h 103"/>
              <a:gd name="T12" fmla="*/ 205921 w 7"/>
              <a:gd name="T13" fmla="*/ 125488 h 103"/>
              <a:gd name="T14" fmla="*/ 205921 w 7"/>
              <a:gd name="T15" fmla="*/ 12691642 h 103"/>
              <a:gd name="T16" fmla="*/ 822779 w 7"/>
              <a:gd name="T17" fmla="*/ 12314824 h 103"/>
              <a:gd name="T18" fmla="*/ 0 w 7"/>
              <a:gd name="T19" fmla="*/ 12817484 h 103"/>
              <a:gd name="T20" fmla="*/ 0 w 7"/>
              <a:gd name="T21" fmla="*/ 12817484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03">
                <a:moveTo>
                  <a:pt x="6" y="0"/>
                </a:moveTo>
                <a:cubicBezTo>
                  <a:pt x="6" y="4"/>
                  <a:pt x="5" y="98"/>
                  <a:pt x="5" y="98"/>
                </a:cubicBezTo>
                <a:lnTo>
                  <a:pt x="5" y="0"/>
                </a:lnTo>
                <a:lnTo>
                  <a:pt x="6" y="0"/>
                </a:lnTo>
                <a:close/>
                <a:moveTo>
                  <a:pt x="0" y="102"/>
                </a:moveTo>
                <a:lnTo>
                  <a:pt x="0" y="102"/>
                </a:lnTo>
                <a:lnTo>
                  <a:pt x="1" y="1"/>
                </a:lnTo>
                <a:lnTo>
                  <a:pt x="1" y="101"/>
                </a:lnTo>
                <a:lnTo>
                  <a:pt x="4" y="98"/>
                </a:lnTo>
                <a:lnTo>
                  <a:pt x="0" y="102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4" name="Freeform 4290">
            <a:extLst>
              <a:ext uri="{FF2B5EF4-FFF2-40B4-BE49-F238E27FC236}">
                <a16:creationId xmlns:a16="http://schemas.microsoft.com/office/drawing/2014/main" id="{4CE36591-2AC0-3448-9595-679621373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725863"/>
            <a:ext cx="46038" cy="22225"/>
          </a:xfrm>
          <a:custGeom>
            <a:avLst/>
            <a:gdLst>
              <a:gd name="T0" fmla="*/ 1254004 w 130"/>
              <a:gd name="T1" fmla="*/ 1799150 h 62"/>
              <a:gd name="T2" fmla="*/ 0 w 130"/>
              <a:gd name="T3" fmla="*/ 1156417 h 62"/>
              <a:gd name="T4" fmla="*/ 0 w 130"/>
              <a:gd name="T5" fmla="*/ 0 h 62"/>
              <a:gd name="T6" fmla="*/ 3009823 w 130"/>
              <a:gd name="T7" fmla="*/ 1285107 h 62"/>
              <a:gd name="T8" fmla="*/ 4013097 w 130"/>
              <a:gd name="T9" fmla="*/ 2826877 h 62"/>
              <a:gd name="T10" fmla="*/ 8528008 w 130"/>
              <a:gd name="T11" fmla="*/ 4240315 h 62"/>
              <a:gd name="T12" fmla="*/ 13544734 w 130"/>
              <a:gd name="T13" fmla="*/ 1285107 h 62"/>
              <a:gd name="T14" fmla="*/ 16178461 w 130"/>
              <a:gd name="T15" fmla="*/ 1413438 h 62"/>
              <a:gd name="T16" fmla="*/ 8151913 w 130"/>
              <a:gd name="T17" fmla="*/ 7709924 h 62"/>
              <a:gd name="T18" fmla="*/ 1254004 w 130"/>
              <a:gd name="T19" fmla="*/ 1799150 h 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0" h="62">
                <a:moveTo>
                  <a:pt x="10" y="14"/>
                </a:moveTo>
                <a:lnTo>
                  <a:pt x="0" y="9"/>
                </a:lnTo>
                <a:lnTo>
                  <a:pt x="0" y="0"/>
                </a:lnTo>
                <a:lnTo>
                  <a:pt x="24" y="10"/>
                </a:lnTo>
                <a:cubicBezTo>
                  <a:pt x="24" y="10"/>
                  <a:pt x="29" y="17"/>
                  <a:pt x="32" y="22"/>
                </a:cubicBezTo>
                <a:cubicBezTo>
                  <a:pt x="39" y="27"/>
                  <a:pt x="45" y="32"/>
                  <a:pt x="68" y="33"/>
                </a:cubicBezTo>
                <a:cubicBezTo>
                  <a:pt x="91" y="33"/>
                  <a:pt x="106" y="10"/>
                  <a:pt x="108" y="10"/>
                </a:cubicBezTo>
                <a:lnTo>
                  <a:pt x="129" y="11"/>
                </a:lnTo>
                <a:cubicBezTo>
                  <a:pt x="129" y="11"/>
                  <a:pt x="115" y="59"/>
                  <a:pt x="65" y="60"/>
                </a:cubicBezTo>
                <a:cubicBezTo>
                  <a:pt x="13" y="61"/>
                  <a:pt x="10" y="14"/>
                  <a:pt x="10" y="14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5" name="Freeform 4291">
            <a:extLst>
              <a:ext uri="{FF2B5EF4-FFF2-40B4-BE49-F238E27FC236}">
                <a16:creationId xmlns:a16="http://schemas.microsoft.com/office/drawing/2014/main" id="{134C8E6B-293D-5446-BE46-E0B780541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725863"/>
            <a:ext cx="47625" cy="22225"/>
          </a:xfrm>
          <a:custGeom>
            <a:avLst/>
            <a:gdLst>
              <a:gd name="T0" fmla="*/ 7949794 w 133"/>
              <a:gd name="T1" fmla="*/ 8095456 h 60"/>
              <a:gd name="T2" fmla="*/ 1666875 w 133"/>
              <a:gd name="T3" fmla="*/ 2058035 h 60"/>
              <a:gd name="T4" fmla="*/ 8206181 w 133"/>
              <a:gd name="T5" fmla="*/ 8095456 h 60"/>
              <a:gd name="T6" fmla="*/ 8591120 w 133"/>
              <a:gd name="T7" fmla="*/ 8095456 h 60"/>
              <a:gd name="T8" fmla="*/ 16797302 w 133"/>
              <a:gd name="T9" fmla="*/ 1509448 h 60"/>
              <a:gd name="T10" fmla="*/ 14104520 w 133"/>
              <a:gd name="T11" fmla="*/ 1372023 h 60"/>
              <a:gd name="T12" fmla="*/ 8975701 w 133"/>
              <a:gd name="T13" fmla="*/ 4527973 h 60"/>
              <a:gd name="T14" fmla="*/ 4359657 w 133"/>
              <a:gd name="T15" fmla="*/ 3018525 h 60"/>
              <a:gd name="T16" fmla="*/ 3333750 w 133"/>
              <a:gd name="T17" fmla="*/ 1372023 h 60"/>
              <a:gd name="T18" fmla="*/ 0 w 133"/>
              <a:gd name="T19" fmla="*/ 0 h 60"/>
              <a:gd name="T20" fmla="*/ 0 w 133"/>
              <a:gd name="T21" fmla="*/ 0 h 60"/>
              <a:gd name="T22" fmla="*/ 3333750 w 133"/>
              <a:gd name="T23" fmla="*/ 1234969 h 60"/>
              <a:gd name="T24" fmla="*/ 4487851 w 133"/>
              <a:gd name="T25" fmla="*/ 2881471 h 60"/>
              <a:gd name="T26" fmla="*/ 8975701 w 133"/>
              <a:gd name="T27" fmla="*/ 4390549 h 60"/>
              <a:gd name="T28" fmla="*/ 13848133 w 133"/>
              <a:gd name="T29" fmla="*/ 1509448 h 60"/>
              <a:gd name="T30" fmla="*/ 14104520 w 133"/>
              <a:gd name="T31" fmla="*/ 1372023 h 60"/>
              <a:gd name="T32" fmla="*/ 16925495 w 133"/>
              <a:gd name="T33" fmla="*/ 1509448 h 60"/>
              <a:gd name="T34" fmla="*/ 8719314 w 133"/>
              <a:gd name="T35" fmla="*/ 8095456 h 60"/>
              <a:gd name="T36" fmla="*/ 7949794 w 133"/>
              <a:gd name="T37" fmla="*/ 8095456 h 60"/>
              <a:gd name="T38" fmla="*/ 0 w 133"/>
              <a:gd name="T39" fmla="*/ 0 h 60"/>
              <a:gd name="T40" fmla="*/ 384581 w 133"/>
              <a:gd name="T41" fmla="*/ 1234969 h 60"/>
              <a:gd name="T42" fmla="*/ 1538681 w 133"/>
              <a:gd name="T43" fmla="*/ 1920981 h 60"/>
              <a:gd name="T44" fmla="*/ 256387 w 133"/>
              <a:gd name="T45" fmla="*/ 1234969 h 60"/>
              <a:gd name="T46" fmla="*/ 0 w 133"/>
              <a:gd name="T47" fmla="*/ 0 h 60"/>
              <a:gd name="T48" fmla="*/ 0 w 133"/>
              <a:gd name="T49" fmla="*/ 0 h 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3" h="60">
                <a:moveTo>
                  <a:pt x="62" y="59"/>
                </a:moveTo>
                <a:cubicBezTo>
                  <a:pt x="19" y="58"/>
                  <a:pt x="13" y="21"/>
                  <a:pt x="13" y="15"/>
                </a:cubicBezTo>
                <a:cubicBezTo>
                  <a:pt x="13" y="22"/>
                  <a:pt x="19" y="59"/>
                  <a:pt x="64" y="59"/>
                </a:cubicBezTo>
                <a:lnTo>
                  <a:pt x="67" y="59"/>
                </a:lnTo>
                <a:cubicBezTo>
                  <a:pt x="117" y="59"/>
                  <a:pt x="131" y="12"/>
                  <a:pt x="131" y="11"/>
                </a:cubicBezTo>
                <a:cubicBezTo>
                  <a:pt x="131" y="12"/>
                  <a:pt x="110" y="10"/>
                  <a:pt x="110" y="10"/>
                </a:cubicBezTo>
                <a:cubicBezTo>
                  <a:pt x="95" y="28"/>
                  <a:pt x="81" y="33"/>
                  <a:pt x="70" y="33"/>
                </a:cubicBezTo>
                <a:cubicBezTo>
                  <a:pt x="47" y="32"/>
                  <a:pt x="41" y="27"/>
                  <a:pt x="34" y="22"/>
                </a:cubicBezTo>
                <a:cubicBezTo>
                  <a:pt x="31" y="18"/>
                  <a:pt x="26" y="10"/>
                  <a:pt x="26" y="10"/>
                </a:cubicBezTo>
                <a:lnTo>
                  <a:pt x="0" y="0"/>
                </a:lnTo>
                <a:lnTo>
                  <a:pt x="26" y="9"/>
                </a:lnTo>
                <a:cubicBezTo>
                  <a:pt x="26" y="9"/>
                  <a:pt x="31" y="17"/>
                  <a:pt x="35" y="21"/>
                </a:cubicBezTo>
                <a:cubicBezTo>
                  <a:pt x="41" y="27"/>
                  <a:pt x="47" y="31"/>
                  <a:pt x="70" y="32"/>
                </a:cubicBezTo>
                <a:cubicBezTo>
                  <a:pt x="81" y="32"/>
                  <a:pt x="93" y="28"/>
                  <a:pt x="108" y="11"/>
                </a:cubicBezTo>
                <a:lnTo>
                  <a:pt x="110" y="10"/>
                </a:lnTo>
                <a:lnTo>
                  <a:pt x="132" y="11"/>
                </a:lnTo>
                <a:cubicBezTo>
                  <a:pt x="132" y="12"/>
                  <a:pt x="117" y="58"/>
                  <a:pt x="68" y="59"/>
                </a:cubicBezTo>
                <a:lnTo>
                  <a:pt x="62" y="59"/>
                </a:lnTo>
                <a:close/>
                <a:moveTo>
                  <a:pt x="0" y="0"/>
                </a:moveTo>
                <a:lnTo>
                  <a:pt x="3" y="9"/>
                </a:lnTo>
                <a:lnTo>
                  <a:pt x="12" y="14"/>
                </a:lnTo>
                <a:lnTo>
                  <a:pt x="2" y="9"/>
                </a:lnTo>
                <a:lnTo>
                  <a:pt x="0" y="0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6" name="Freeform 4292">
            <a:extLst>
              <a:ext uri="{FF2B5EF4-FFF2-40B4-BE49-F238E27FC236}">
                <a16:creationId xmlns:a16="http://schemas.microsoft.com/office/drawing/2014/main" id="{2CB73AFA-C6DF-3748-B293-DE4461FDB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22688"/>
            <a:ext cx="14287" cy="6350"/>
          </a:xfrm>
          <a:custGeom>
            <a:avLst/>
            <a:gdLst>
              <a:gd name="T0" fmla="*/ 4831204 w 39"/>
              <a:gd name="T1" fmla="*/ 2115608 h 18"/>
              <a:gd name="T2" fmla="*/ 0 w 39"/>
              <a:gd name="T3" fmla="*/ 2115608 h 18"/>
              <a:gd name="T4" fmla="*/ 0 w 39"/>
              <a:gd name="T5" fmla="*/ 746831 h 18"/>
              <a:gd name="T6" fmla="*/ 5099726 w 39"/>
              <a:gd name="T7" fmla="*/ 0 h 18"/>
              <a:gd name="T8" fmla="*/ 4697126 w 39"/>
              <a:gd name="T9" fmla="*/ 622300 h 18"/>
              <a:gd name="T10" fmla="*/ 4697126 w 39"/>
              <a:gd name="T11" fmla="*/ 1369131 h 18"/>
              <a:gd name="T12" fmla="*/ 4831204 w 39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18">
                <a:moveTo>
                  <a:pt x="36" y="17"/>
                </a:moveTo>
                <a:lnTo>
                  <a:pt x="0" y="17"/>
                </a:lnTo>
                <a:lnTo>
                  <a:pt x="0" y="6"/>
                </a:lnTo>
                <a:lnTo>
                  <a:pt x="38" y="0"/>
                </a:lnTo>
                <a:lnTo>
                  <a:pt x="35" y="5"/>
                </a:lnTo>
                <a:lnTo>
                  <a:pt x="35" y="11"/>
                </a:lnTo>
                <a:cubicBezTo>
                  <a:pt x="35" y="11"/>
                  <a:pt x="36" y="16"/>
                  <a:pt x="36" y="17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7" name="Freeform 4293">
            <a:extLst>
              <a:ext uri="{FF2B5EF4-FFF2-40B4-BE49-F238E27FC236}">
                <a16:creationId xmlns:a16="http://schemas.microsoft.com/office/drawing/2014/main" id="{03C57CAF-A2FF-0044-A8E3-7AB644D17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22688"/>
            <a:ext cx="14287" cy="6350"/>
          </a:xfrm>
          <a:custGeom>
            <a:avLst/>
            <a:gdLst>
              <a:gd name="T0" fmla="*/ 5099726 w 39"/>
              <a:gd name="T1" fmla="*/ 0 h 18"/>
              <a:gd name="T2" fmla="*/ 4697126 w 39"/>
              <a:gd name="T3" fmla="*/ 622300 h 18"/>
              <a:gd name="T4" fmla="*/ 4831204 w 39"/>
              <a:gd name="T5" fmla="*/ 0 h 18"/>
              <a:gd name="T6" fmla="*/ 5099726 w 39"/>
              <a:gd name="T7" fmla="*/ 0 h 18"/>
              <a:gd name="T8" fmla="*/ 5099726 w 39"/>
              <a:gd name="T9" fmla="*/ 0 h 18"/>
              <a:gd name="T10" fmla="*/ 0 w 39"/>
              <a:gd name="T11" fmla="*/ 622300 h 18"/>
              <a:gd name="T12" fmla="*/ 4562682 w 39"/>
              <a:gd name="T13" fmla="*/ 124531 h 18"/>
              <a:gd name="T14" fmla="*/ 4831204 w 39"/>
              <a:gd name="T15" fmla="*/ 0 h 18"/>
              <a:gd name="T16" fmla="*/ 4562682 w 39"/>
              <a:gd name="T17" fmla="*/ 124531 h 18"/>
              <a:gd name="T18" fmla="*/ 0 w 39"/>
              <a:gd name="T19" fmla="*/ 746831 h 18"/>
              <a:gd name="T20" fmla="*/ 0 w 39"/>
              <a:gd name="T21" fmla="*/ 622300 h 18"/>
              <a:gd name="T22" fmla="*/ 4831204 w 39"/>
              <a:gd name="T23" fmla="*/ 0 h 18"/>
              <a:gd name="T24" fmla="*/ 4831204 w 39"/>
              <a:gd name="T25" fmla="*/ 0 h 18"/>
              <a:gd name="T26" fmla="*/ 4831204 w 39"/>
              <a:gd name="T27" fmla="*/ 0 h 18"/>
              <a:gd name="T28" fmla="*/ 4831204 w 39"/>
              <a:gd name="T29" fmla="*/ 2115608 h 18"/>
              <a:gd name="T30" fmla="*/ 4697126 w 39"/>
              <a:gd name="T31" fmla="*/ 1369131 h 18"/>
              <a:gd name="T32" fmla="*/ 4831204 w 39"/>
              <a:gd name="T33" fmla="*/ 2115608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18">
                <a:moveTo>
                  <a:pt x="38" y="0"/>
                </a:moveTo>
                <a:lnTo>
                  <a:pt x="35" y="5"/>
                </a:lnTo>
                <a:cubicBezTo>
                  <a:pt x="35" y="5"/>
                  <a:pt x="36" y="0"/>
                  <a:pt x="36" y="0"/>
                </a:cubicBezTo>
                <a:lnTo>
                  <a:pt x="38" y="0"/>
                </a:lnTo>
                <a:close/>
                <a:moveTo>
                  <a:pt x="0" y="5"/>
                </a:moveTo>
                <a:lnTo>
                  <a:pt x="34" y="1"/>
                </a:lnTo>
                <a:cubicBezTo>
                  <a:pt x="29" y="1"/>
                  <a:pt x="31" y="1"/>
                  <a:pt x="36" y="0"/>
                </a:cubicBezTo>
                <a:cubicBezTo>
                  <a:pt x="35" y="0"/>
                  <a:pt x="35" y="0"/>
                  <a:pt x="34" y="1"/>
                </a:cubicBezTo>
                <a:cubicBezTo>
                  <a:pt x="22" y="3"/>
                  <a:pt x="1" y="6"/>
                  <a:pt x="0" y="6"/>
                </a:cubicBezTo>
                <a:lnTo>
                  <a:pt x="0" y="5"/>
                </a:lnTo>
                <a:close/>
                <a:moveTo>
                  <a:pt x="36" y="0"/>
                </a:move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lose/>
                <a:moveTo>
                  <a:pt x="36" y="17"/>
                </a:moveTo>
                <a:cubicBezTo>
                  <a:pt x="35" y="15"/>
                  <a:pt x="35" y="11"/>
                  <a:pt x="35" y="11"/>
                </a:cubicBezTo>
                <a:cubicBezTo>
                  <a:pt x="35" y="11"/>
                  <a:pt x="36" y="15"/>
                  <a:pt x="36" y="17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8" name="Freeform 4294">
            <a:extLst>
              <a:ext uri="{FF2B5EF4-FFF2-40B4-BE49-F238E27FC236}">
                <a16:creationId xmlns:a16="http://schemas.microsoft.com/office/drawing/2014/main" id="{3B639670-BB31-C341-B2F1-B605ADF41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3724275"/>
            <a:ext cx="1588" cy="3175"/>
          </a:xfrm>
          <a:custGeom>
            <a:avLst/>
            <a:gdLst>
              <a:gd name="T0" fmla="*/ 0 w 3"/>
              <a:gd name="T1" fmla="*/ 0 h 11"/>
              <a:gd name="T2" fmla="*/ 560564 w 3"/>
              <a:gd name="T3" fmla="*/ 749877 h 11"/>
              <a:gd name="T4" fmla="*/ 560564 w 3"/>
              <a:gd name="T5" fmla="*/ 833005 h 11"/>
              <a:gd name="T6" fmla="*/ 0 w 3"/>
              <a:gd name="T7" fmla="*/ 833005 h 11"/>
              <a:gd name="T8" fmla="*/ 0 w 3"/>
              <a:gd name="T9" fmla="*/ 0 h 11"/>
              <a:gd name="T10" fmla="*/ 0 w 3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1">
                <a:moveTo>
                  <a:pt x="0" y="0"/>
                </a:moveTo>
                <a:lnTo>
                  <a:pt x="2" y="9"/>
                </a:lnTo>
                <a:lnTo>
                  <a:pt x="2" y="10"/>
                </a:ln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49" name="Freeform 4295">
            <a:extLst>
              <a:ext uri="{FF2B5EF4-FFF2-40B4-BE49-F238E27FC236}">
                <a16:creationId xmlns:a16="http://schemas.microsoft.com/office/drawing/2014/main" id="{96B08A7F-74AA-C14E-AEF0-129E36013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7975" y="3724275"/>
            <a:ext cx="1588" cy="4763"/>
          </a:xfrm>
          <a:custGeom>
            <a:avLst/>
            <a:gdLst>
              <a:gd name="T0" fmla="*/ 472827 w 4"/>
              <a:gd name="T1" fmla="*/ 0 h 12"/>
              <a:gd name="T2" fmla="*/ 472827 w 4"/>
              <a:gd name="T3" fmla="*/ 157576 h 12"/>
              <a:gd name="T4" fmla="*/ 472827 w 4"/>
              <a:gd name="T5" fmla="*/ 1732938 h 12"/>
              <a:gd name="T6" fmla="*/ 157609 w 4"/>
              <a:gd name="T7" fmla="*/ 1732938 h 12"/>
              <a:gd name="T8" fmla="*/ 0 w 4"/>
              <a:gd name="T9" fmla="*/ 1732938 h 12"/>
              <a:gd name="T10" fmla="*/ 0 w 4"/>
              <a:gd name="T11" fmla="*/ 1732938 h 12"/>
              <a:gd name="T12" fmla="*/ 315218 w 4"/>
              <a:gd name="T13" fmla="*/ 1575362 h 12"/>
              <a:gd name="T14" fmla="*/ 472827 w 4"/>
              <a:gd name="T15" fmla="*/ 157576 h 12"/>
              <a:gd name="T16" fmla="*/ 0 w 4"/>
              <a:gd name="T17" fmla="*/ 157576 h 12"/>
              <a:gd name="T18" fmla="*/ 315218 w 4"/>
              <a:gd name="T19" fmla="*/ 0 h 12"/>
              <a:gd name="T20" fmla="*/ 472827 w 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12">
                <a:moveTo>
                  <a:pt x="3" y="0"/>
                </a:moveTo>
                <a:lnTo>
                  <a:pt x="3" y="1"/>
                </a:lnTo>
                <a:lnTo>
                  <a:pt x="3" y="11"/>
                </a:lnTo>
                <a:lnTo>
                  <a:pt x="1" y="11"/>
                </a:lnTo>
                <a:lnTo>
                  <a:pt x="0" y="11"/>
                </a:lnTo>
                <a:lnTo>
                  <a:pt x="2" y="10"/>
                </a:lnTo>
                <a:lnTo>
                  <a:pt x="3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0" name="Freeform 4296">
            <a:extLst>
              <a:ext uri="{FF2B5EF4-FFF2-40B4-BE49-F238E27FC236}">
                <a16:creationId xmlns:a16="http://schemas.microsoft.com/office/drawing/2014/main" id="{03917E76-4638-AB4A-8DA8-E027ABA0A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6388" y="3727450"/>
            <a:ext cx="1587" cy="1588"/>
          </a:xfrm>
          <a:custGeom>
            <a:avLst/>
            <a:gdLst>
              <a:gd name="T0" fmla="*/ 0 w 5"/>
              <a:gd name="T1" fmla="*/ 560564 h 3"/>
              <a:gd name="T2" fmla="*/ 0 w 5"/>
              <a:gd name="T3" fmla="*/ 560564 h 3"/>
              <a:gd name="T4" fmla="*/ 403098 w 5"/>
              <a:gd name="T5" fmla="*/ 0 h 3"/>
              <a:gd name="T6" fmla="*/ 100616 w 5"/>
              <a:gd name="T7" fmla="*/ 560564 h 3"/>
              <a:gd name="T8" fmla="*/ 0 w 5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2"/>
                </a:moveTo>
                <a:lnTo>
                  <a:pt x="0" y="2"/>
                </a:lnTo>
                <a:lnTo>
                  <a:pt x="4" y="0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1" name="Freeform 4297">
            <a:extLst>
              <a:ext uri="{FF2B5EF4-FFF2-40B4-BE49-F238E27FC236}">
                <a16:creationId xmlns:a16="http://schemas.microsoft.com/office/drawing/2014/main" id="{957D9AD3-24FD-B141-8B71-13F2054D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25863"/>
            <a:ext cx="1587" cy="3175"/>
          </a:xfrm>
          <a:custGeom>
            <a:avLst/>
            <a:gdLst>
              <a:gd name="T0" fmla="*/ 0 w 3"/>
              <a:gd name="T1" fmla="*/ 0 h 7"/>
              <a:gd name="T2" fmla="*/ 559682 w 3"/>
              <a:gd name="T3" fmla="*/ 0 h 7"/>
              <a:gd name="T4" fmla="*/ 0 w 3"/>
              <a:gd name="T5" fmla="*/ 1234168 h 7"/>
              <a:gd name="T6" fmla="*/ 0 w 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2" y="0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2" name="Freeform 4298">
            <a:extLst>
              <a:ext uri="{FF2B5EF4-FFF2-40B4-BE49-F238E27FC236}">
                <a16:creationId xmlns:a16="http://schemas.microsoft.com/office/drawing/2014/main" id="{F266B2D3-8E9E-7246-85B4-78CFA0BF4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25863"/>
            <a:ext cx="1587" cy="3175"/>
          </a:xfrm>
          <a:custGeom>
            <a:avLst/>
            <a:gdLst>
              <a:gd name="T0" fmla="*/ 403098 w 5"/>
              <a:gd name="T1" fmla="*/ 0 h 8"/>
              <a:gd name="T2" fmla="*/ 403098 w 5"/>
              <a:gd name="T3" fmla="*/ 1102519 h 8"/>
              <a:gd name="T4" fmla="*/ 201549 w 5"/>
              <a:gd name="T5" fmla="*/ 1102519 h 8"/>
              <a:gd name="T6" fmla="*/ 0 w 5"/>
              <a:gd name="T7" fmla="*/ 1102519 h 8"/>
              <a:gd name="T8" fmla="*/ 0 w 5"/>
              <a:gd name="T9" fmla="*/ 0 h 8"/>
              <a:gd name="T10" fmla="*/ 403098 w 5"/>
              <a:gd name="T11" fmla="*/ 0 h 8"/>
              <a:gd name="T12" fmla="*/ 403098 w 5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8">
                <a:moveTo>
                  <a:pt x="4" y="0"/>
                </a:move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3" name="Freeform 4299">
            <a:extLst>
              <a:ext uri="{FF2B5EF4-FFF2-40B4-BE49-F238E27FC236}">
                <a16:creationId xmlns:a16="http://schemas.microsoft.com/office/drawing/2014/main" id="{6B618C44-480C-7F4A-9795-F7DD9DF93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30625"/>
            <a:ext cx="4763" cy="1588"/>
          </a:xfrm>
          <a:custGeom>
            <a:avLst/>
            <a:gdLst>
              <a:gd name="T0" fmla="*/ 0 w 12"/>
              <a:gd name="T1" fmla="*/ 0 h 4"/>
              <a:gd name="T2" fmla="*/ 157576 w 12"/>
              <a:gd name="T3" fmla="*/ 0 h 4"/>
              <a:gd name="T4" fmla="*/ 1732938 w 12"/>
              <a:gd name="T5" fmla="*/ 472827 h 4"/>
              <a:gd name="T6" fmla="*/ 0 w 12"/>
              <a:gd name="T7" fmla="*/ 315218 h 4"/>
              <a:gd name="T8" fmla="*/ 0 w 1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0"/>
                </a:moveTo>
                <a:lnTo>
                  <a:pt x="1" y="0"/>
                </a:lnTo>
                <a:cubicBezTo>
                  <a:pt x="5" y="1"/>
                  <a:pt x="11" y="3"/>
                  <a:pt x="11" y="3"/>
                </a:cubicBezTo>
                <a:cubicBezTo>
                  <a:pt x="7" y="3"/>
                  <a:pt x="2" y="2"/>
                  <a:pt x="0" y="2"/>
                </a:cubicBez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4" name="Freeform 4300">
            <a:extLst>
              <a:ext uri="{FF2B5EF4-FFF2-40B4-BE49-F238E27FC236}">
                <a16:creationId xmlns:a16="http://schemas.microsoft.com/office/drawing/2014/main" id="{7F0DF170-D867-734A-984D-3383D9B15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6700" y="3729038"/>
            <a:ext cx="38100" cy="12700"/>
          </a:xfrm>
          <a:custGeom>
            <a:avLst/>
            <a:gdLst>
              <a:gd name="T0" fmla="*/ 7622516 w 106"/>
              <a:gd name="T1" fmla="*/ 4476569 h 35"/>
              <a:gd name="T2" fmla="*/ 13306964 w 106"/>
              <a:gd name="T3" fmla="*/ 0 h 35"/>
              <a:gd name="T4" fmla="*/ 7622516 w 106"/>
              <a:gd name="T5" fmla="*/ 4476569 h 35"/>
              <a:gd name="T6" fmla="*/ 7622516 w 106"/>
              <a:gd name="T7" fmla="*/ 4476569 h 35"/>
              <a:gd name="T8" fmla="*/ 5555411 w 106"/>
              <a:gd name="T9" fmla="*/ 4476569 h 35"/>
              <a:gd name="T10" fmla="*/ 0 w 106"/>
              <a:gd name="T11" fmla="*/ 526506 h 35"/>
              <a:gd name="T12" fmla="*/ 5555411 w 106"/>
              <a:gd name="T13" fmla="*/ 4476569 h 35"/>
              <a:gd name="T14" fmla="*/ 5555411 w 106"/>
              <a:gd name="T15" fmla="*/ 4476569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35">
                <a:moveTo>
                  <a:pt x="59" y="34"/>
                </a:moveTo>
                <a:cubicBezTo>
                  <a:pt x="94" y="30"/>
                  <a:pt x="103" y="0"/>
                  <a:pt x="103" y="0"/>
                </a:cubicBezTo>
                <a:cubicBezTo>
                  <a:pt x="105" y="0"/>
                  <a:pt x="96" y="30"/>
                  <a:pt x="59" y="34"/>
                </a:cubicBezTo>
                <a:close/>
                <a:moveTo>
                  <a:pt x="43" y="34"/>
                </a:moveTo>
                <a:cubicBezTo>
                  <a:pt x="15" y="31"/>
                  <a:pt x="4" y="13"/>
                  <a:pt x="0" y="4"/>
                </a:cubicBezTo>
                <a:cubicBezTo>
                  <a:pt x="4" y="12"/>
                  <a:pt x="15" y="31"/>
                  <a:pt x="43" y="34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5" name="Freeform 4301">
            <a:extLst>
              <a:ext uri="{FF2B5EF4-FFF2-40B4-BE49-F238E27FC236}">
                <a16:creationId xmlns:a16="http://schemas.microsoft.com/office/drawing/2014/main" id="{7C21705E-23C4-834F-889E-AAE90EBA0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30625"/>
            <a:ext cx="38100" cy="15875"/>
          </a:xfrm>
          <a:custGeom>
            <a:avLst/>
            <a:gdLst>
              <a:gd name="T0" fmla="*/ 0 w 104"/>
              <a:gd name="T1" fmla="*/ 0 h 42"/>
              <a:gd name="T2" fmla="*/ 805229 w 104"/>
              <a:gd name="T3" fmla="*/ 1857375 h 42"/>
              <a:gd name="T4" fmla="*/ 7112977 w 104"/>
              <a:gd name="T5" fmla="*/ 5571747 h 42"/>
              <a:gd name="T6" fmla="*/ 13823706 w 104"/>
              <a:gd name="T7" fmla="*/ 1857375 h 42"/>
              <a:gd name="T8" fmla="*/ 7650040 w 104"/>
              <a:gd name="T9" fmla="*/ 5857497 h 42"/>
              <a:gd name="T10" fmla="*/ 7112977 w 104"/>
              <a:gd name="T11" fmla="*/ 5857497 h 42"/>
              <a:gd name="T12" fmla="*/ 671146 w 104"/>
              <a:gd name="T13" fmla="*/ 1857375 h 42"/>
              <a:gd name="T14" fmla="*/ 0 w 104"/>
              <a:gd name="T15" fmla="*/ 0 h 42"/>
              <a:gd name="T16" fmla="*/ 0 w 104"/>
              <a:gd name="T17" fmla="*/ 0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42">
                <a:moveTo>
                  <a:pt x="0" y="0"/>
                </a:moveTo>
                <a:cubicBezTo>
                  <a:pt x="1" y="2"/>
                  <a:pt x="3" y="7"/>
                  <a:pt x="6" y="13"/>
                </a:cubicBezTo>
                <a:cubicBezTo>
                  <a:pt x="10" y="21"/>
                  <a:pt x="14" y="35"/>
                  <a:pt x="53" y="39"/>
                </a:cubicBezTo>
                <a:cubicBezTo>
                  <a:pt x="77" y="41"/>
                  <a:pt x="94" y="26"/>
                  <a:pt x="103" y="13"/>
                </a:cubicBezTo>
                <a:cubicBezTo>
                  <a:pt x="94" y="26"/>
                  <a:pt x="78" y="41"/>
                  <a:pt x="57" y="41"/>
                </a:cubicBezTo>
                <a:lnTo>
                  <a:pt x="53" y="41"/>
                </a:lnTo>
                <a:cubicBezTo>
                  <a:pt x="14" y="36"/>
                  <a:pt x="10" y="21"/>
                  <a:pt x="5" y="13"/>
                </a:cubicBezTo>
                <a:cubicBezTo>
                  <a:pt x="3" y="7"/>
                  <a:pt x="1" y="2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6" name="Freeform 4302">
            <a:extLst>
              <a:ext uri="{FF2B5EF4-FFF2-40B4-BE49-F238E27FC236}">
                <a16:creationId xmlns:a16="http://schemas.microsoft.com/office/drawing/2014/main" id="{6CF22EB5-AAD5-F645-AF0C-4D7D26175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698875"/>
            <a:ext cx="1587" cy="31750"/>
          </a:xfrm>
          <a:custGeom>
            <a:avLst/>
            <a:gdLst>
              <a:gd name="T0" fmla="*/ 630039 w 2"/>
              <a:gd name="T1" fmla="*/ 11453721 h 87"/>
              <a:gd name="T2" fmla="*/ 0 w 2"/>
              <a:gd name="T3" fmla="*/ 11187313 h 87"/>
              <a:gd name="T4" fmla="*/ 0 w 2"/>
              <a:gd name="T5" fmla="*/ 0 h 87"/>
              <a:gd name="T6" fmla="*/ 630039 w 2"/>
              <a:gd name="T7" fmla="*/ 0 h 87"/>
              <a:gd name="T8" fmla="*/ 630039 w 2"/>
              <a:gd name="T9" fmla="*/ 11453721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87">
                <a:moveTo>
                  <a:pt x="1" y="86"/>
                </a:moveTo>
                <a:lnTo>
                  <a:pt x="0" y="84"/>
                </a:lnTo>
                <a:lnTo>
                  <a:pt x="0" y="0"/>
                </a:lnTo>
                <a:lnTo>
                  <a:pt x="1" y="0"/>
                </a:lnTo>
                <a:cubicBezTo>
                  <a:pt x="1" y="0"/>
                  <a:pt x="1" y="84"/>
                  <a:pt x="1" y="86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7" name="Freeform 4303">
            <a:extLst>
              <a:ext uri="{FF2B5EF4-FFF2-40B4-BE49-F238E27FC236}">
                <a16:creationId xmlns:a16="http://schemas.microsoft.com/office/drawing/2014/main" id="{7984E41B-680B-BE4E-B88E-CB94A3B8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698875"/>
            <a:ext cx="1587" cy="31750"/>
          </a:xfrm>
          <a:custGeom>
            <a:avLst/>
            <a:gdLst>
              <a:gd name="T0" fmla="*/ 157510 w 4"/>
              <a:gd name="T1" fmla="*/ 11453721 h 87"/>
              <a:gd name="T2" fmla="*/ 0 w 4"/>
              <a:gd name="T3" fmla="*/ 11320517 h 87"/>
              <a:gd name="T4" fmla="*/ 0 w 4"/>
              <a:gd name="T5" fmla="*/ 11187313 h 87"/>
              <a:gd name="T6" fmla="*/ 157510 w 4"/>
              <a:gd name="T7" fmla="*/ 11320517 h 87"/>
              <a:gd name="T8" fmla="*/ 157510 w 4"/>
              <a:gd name="T9" fmla="*/ 0 h 87"/>
              <a:gd name="T10" fmla="*/ 157510 w 4"/>
              <a:gd name="T11" fmla="*/ 11453721 h 87"/>
              <a:gd name="T12" fmla="*/ 157510 w 4"/>
              <a:gd name="T13" fmla="*/ 11453721 h 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87">
                <a:moveTo>
                  <a:pt x="1" y="86"/>
                </a:moveTo>
                <a:lnTo>
                  <a:pt x="0" y="85"/>
                </a:lnTo>
                <a:lnTo>
                  <a:pt x="0" y="84"/>
                </a:lnTo>
                <a:lnTo>
                  <a:pt x="1" y="85"/>
                </a:lnTo>
                <a:lnTo>
                  <a:pt x="1" y="0"/>
                </a:lnTo>
                <a:cubicBezTo>
                  <a:pt x="3" y="3"/>
                  <a:pt x="3" y="83"/>
                  <a:pt x="1" y="86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8" name="Freeform 4304">
            <a:extLst>
              <a:ext uri="{FF2B5EF4-FFF2-40B4-BE49-F238E27FC236}">
                <a16:creationId xmlns:a16="http://schemas.microsoft.com/office/drawing/2014/main" id="{A443CB15-EFB8-6542-8B28-74954DE11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719513"/>
            <a:ext cx="12700" cy="7937"/>
          </a:xfrm>
          <a:custGeom>
            <a:avLst/>
            <a:gdLst>
              <a:gd name="T0" fmla="*/ 0 w 34"/>
              <a:gd name="T1" fmla="*/ 0 h 20"/>
              <a:gd name="T2" fmla="*/ 4604124 w 34"/>
              <a:gd name="T3" fmla="*/ 2677150 h 20"/>
              <a:gd name="T4" fmla="*/ 4604124 w 34"/>
              <a:gd name="T5" fmla="*/ 2992249 h 20"/>
              <a:gd name="T6" fmla="*/ 0 w 34"/>
              <a:gd name="T7" fmla="*/ 472648 h 20"/>
              <a:gd name="T8" fmla="*/ 0 w 34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20">
                <a:moveTo>
                  <a:pt x="0" y="0"/>
                </a:moveTo>
                <a:lnTo>
                  <a:pt x="33" y="17"/>
                </a:lnTo>
                <a:lnTo>
                  <a:pt x="33" y="19"/>
                </a:lnTo>
                <a:lnTo>
                  <a:pt x="0" y="3"/>
                </a:lnTo>
                <a:cubicBezTo>
                  <a:pt x="0" y="3"/>
                  <a:pt x="0" y="1"/>
                  <a:pt x="0" y="0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59" name="Freeform 4305">
            <a:extLst>
              <a:ext uri="{FF2B5EF4-FFF2-40B4-BE49-F238E27FC236}">
                <a16:creationId xmlns:a16="http://schemas.microsoft.com/office/drawing/2014/main" id="{6F51447E-50AC-3244-9D5D-48B2E7D2A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721100"/>
            <a:ext cx="12700" cy="6350"/>
          </a:xfrm>
          <a:custGeom>
            <a:avLst/>
            <a:gdLst>
              <a:gd name="T0" fmla="*/ 4604124 w 34"/>
              <a:gd name="T1" fmla="*/ 2232212 h 17"/>
              <a:gd name="T2" fmla="*/ 0 w 34"/>
              <a:gd name="T3" fmla="*/ 0 h 17"/>
              <a:gd name="T4" fmla="*/ 4604124 w 34"/>
              <a:gd name="T5" fmla="*/ 2232212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17">
                <a:moveTo>
                  <a:pt x="33" y="16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19" y="9"/>
                  <a:pt x="33" y="16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0" name="Freeform 4306">
            <a:extLst>
              <a:ext uri="{FF2B5EF4-FFF2-40B4-BE49-F238E27FC236}">
                <a16:creationId xmlns:a16="http://schemas.microsoft.com/office/drawing/2014/main" id="{FE4C8FD2-1179-4E41-9861-5014A4257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717925"/>
            <a:ext cx="4762" cy="11113"/>
          </a:xfrm>
          <a:custGeom>
            <a:avLst/>
            <a:gdLst>
              <a:gd name="T0" fmla="*/ 0 w 12"/>
              <a:gd name="T1" fmla="*/ 0 h 31"/>
              <a:gd name="T2" fmla="*/ 629775 w 12"/>
              <a:gd name="T3" fmla="*/ 0 h 31"/>
              <a:gd name="T4" fmla="*/ 1732178 w 12"/>
              <a:gd name="T5" fmla="*/ 3855494 h 31"/>
              <a:gd name="T6" fmla="*/ 944860 w 12"/>
              <a:gd name="T7" fmla="*/ 3855494 h 31"/>
              <a:gd name="T8" fmla="*/ 0 w 12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1">
                <a:moveTo>
                  <a:pt x="0" y="0"/>
                </a:moveTo>
                <a:lnTo>
                  <a:pt x="4" y="0"/>
                </a:lnTo>
                <a:lnTo>
                  <a:pt x="11" y="30"/>
                </a:lnTo>
                <a:lnTo>
                  <a:pt x="6" y="30"/>
                </a:lnTo>
                <a:cubicBezTo>
                  <a:pt x="6" y="30"/>
                  <a:pt x="0" y="2"/>
                  <a:pt x="0" y="0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" name="Freeform 4307">
            <a:extLst>
              <a:ext uri="{FF2B5EF4-FFF2-40B4-BE49-F238E27FC236}">
                <a16:creationId xmlns:a16="http://schemas.microsoft.com/office/drawing/2014/main" id="{09D1EBD4-799B-354E-914A-0EE1970BF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717925"/>
            <a:ext cx="3175" cy="11113"/>
          </a:xfrm>
          <a:custGeom>
            <a:avLst/>
            <a:gdLst>
              <a:gd name="T0" fmla="*/ 416502 w 11"/>
              <a:gd name="T1" fmla="*/ 0 h 30"/>
              <a:gd name="T2" fmla="*/ 833005 w 11"/>
              <a:gd name="T3" fmla="*/ 3705074 h 30"/>
              <a:gd name="T4" fmla="*/ 833005 w 11"/>
              <a:gd name="T5" fmla="*/ 3705074 h 30"/>
              <a:gd name="T6" fmla="*/ 249959 w 11"/>
              <a:gd name="T7" fmla="*/ 0 h 30"/>
              <a:gd name="T8" fmla="*/ 416502 w 11"/>
              <a:gd name="T9" fmla="*/ 0 h 30"/>
              <a:gd name="T10" fmla="*/ 833005 w 11"/>
              <a:gd name="T11" fmla="*/ 3979565 h 30"/>
              <a:gd name="T12" fmla="*/ 416502 w 11"/>
              <a:gd name="T13" fmla="*/ 3979565 h 30"/>
              <a:gd name="T14" fmla="*/ 0 w 11"/>
              <a:gd name="T15" fmla="*/ 137060 h 30"/>
              <a:gd name="T16" fmla="*/ 0 w 11"/>
              <a:gd name="T17" fmla="*/ 0 h 30"/>
              <a:gd name="T18" fmla="*/ 416502 w 11"/>
              <a:gd name="T19" fmla="*/ 3979565 h 30"/>
              <a:gd name="T20" fmla="*/ 833005 w 11"/>
              <a:gd name="T21" fmla="*/ 3979565 h 30"/>
              <a:gd name="T22" fmla="*/ 833005 w 11"/>
              <a:gd name="T23" fmla="*/ 3979565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0">
                <a:moveTo>
                  <a:pt x="5" y="0"/>
                </a:moveTo>
                <a:cubicBezTo>
                  <a:pt x="5" y="5"/>
                  <a:pt x="9" y="23"/>
                  <a:pt x="10" y="27"/>
                </a:cubicBezTo>
                <a:cubicBezTo>
                  <a:pt x="9" y="24"/>
                  <a:pt x="5" y="8"/>
                  <a:pt x="3" y="0"/>
                </a:cubicBezTo>
                <a:lnTo>
                  <a:pt x="5" y="0"/>
                </a:lnTo>
                <a:close/>
                <a:moveTo>
                  <a:pt x="10" y="29"/>
                </a:moveTo>
                <a:lnTo>
                  <a:pt x="5" y="29"/>
                </a:lnTo>
                <a:cubicBezTo>
                  <a:pt x="5" y="26"/>
                  <a:pt x="1" y="8"/>
                  <a:pt x="0" y="1"/>
                </a:cubicBezTo>
                <a:lnTo>
                  <a:pt x="0" y="0"/>
                </a:lnTo>
                <a:cubicBezTo>
                  <a:pt x="2" y="2"/>
                  <a:pt x="5" y="19"/>
                  <a:pt x="5" y="29"/>
                </a:cubicBezTo>
                <a:lnTo>
                  <a:pt x="10" y="29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2" name="Freeform 4308">
            <a:extLst>
              <a:ext uri="{FF2B5EF4-FFF2-40B4-BE49-F238E27FC236}">
                <a16:creationId xmlns:a16="http://schemas.microsoft.com/office/drawing/2014/main" id="{9E4260BC-6B47-2044-B0B7-744BA265D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16338"/>
            <a:ext cx="11113" cy="3175"/>
          </a:xfrm>
          <a:custGeom>
            <a:avLst/>
            <a:gdLst>
              <a:gd name="T0" fmla="*/ 0 w 31"/>
              <a:gd name="T1" fmla="*/ 504190 h 10"/>
              <a:gd name="T2" fmla="*/ 3855494 w 31"/>
              <a:gd name="T3" fmla="*/ 0 h 10"/>
              <a:gd name="T4" fmla="*/ 3855494 w 31"/>
              <a:gd name="T5" fmla="*/ 504190 h 10"/>
              <a:gd name="T6" fmla="*/ 128337 w 31"/>
              <a:gd name="T7" fmla="*/ 907415 h 10"/>
              <a:gd name="T8" fmla="*/ 0 w 31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0">
                <a:moveTo>
                  <a:pt x="0" y="5"/>
                </a:moveTo>
                <a:cubicBezTo>
                  <a:pt x="1" y="5"/>
                  <a:pt x="30" y="0"/>
                  <a:pt x="30" y="0"/>
                </a:cubicBezTo>
                <a:lnTo>
                  <a:pt x="30" y="5"/>
                </a:lnTo>
                <a:lnTo>
                  <a:pt x="1" y="9"/>
                </a:lnTo>
                <a:lnTo>
                  <a:pt x="0" y="5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3" name="Freeform 4309">
            <a:extLst>
              <a:ext uri="{FF2B5EF4-FFF2-40B4-BE49-F238E27FC236}">
                <a16:creationId xmlns:a16="http://schemas.microsoft.com/office/drawing/2014/main" id="{D3955B79-DC2C-AE4C-903E-6E8A9BACE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16338"/>
            <a:ext cx="11113" cy="1587"/>
          </a:xfrm>
          <a:custGeom>
            <a:avLst/>
            <a:gdLst>
              <a:gd name="T0" fmla="*/ 0 w 31"/>
              <a:gd name="T1" fmla="*/ 349934 h 6"/>
              <a:gd name="T2" fmla="*/ 3855494 w 31"/>
              <a:gd name="T3" fmla="*/ 0 h 6"/>
              <a:gd name="T4" fmla="*/ 3855494 w 31"/>
              <a:gd name="T5" fmla="*/ 0 h 6"/>
              <a:gd name="T6" fmla="*/ 0 w 31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6">
                <a:moveTo>
                  <a:pt x="0" y="5"/>
                </a:moveTo>
                <a:cubicBezTo>
                  <a:pt x="1" y="5"/>
                  <a:pt x="30" y="0"/>
                  <a:pt x="30" y="0"/>
                </a:cubicBezTo>
                <a:cubicBezTo>
                  <a:pt x="30" y="0"/>
                  <a:pt x="2" y="5"/>
                  <a:pt x="0" y="5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4" name="Freeform 4310">
            <a:extLst>
              <a:ext uri="{FF2B5EF4-FFF2-40B4-BE49-F238E27FC236}">
                <a16:creationId xmlns:a16="http://schemas.microsoft.com/office/drawing/2014/main" id="{DADF1223-5633-0742-80EC-DE43171C5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02050"/>
            <a:ext cx="9525" cy="4763"/>
          </a:xfrm>
          <a:custGeom>
            <a:avLst/>
            <a:gdLst>
              <a:gd name="T0" fmla="*/ 1887093 w 25"/>
              <a:gd name="T1" fmla="*/ 1610993 h 13"/>
              <a:gd name="T2" fmla="*/ 0 w 25"/>
              <a:gd name="T3" fmla="*/ 939777 h 13"/>
              <a:gd name="T4" fmla="*/ 3193542 w 25"/>
              <a:gd name="T5" fmla="*/ 0 h 13"/>
              <a:gd name="T6" fmla="*/ 3048381 w 25"/>
              <a:gd name="T7" fmla="*/ 939777 h 13"/>
              <a:gd name="T8" fmla="*/ 2177415 w 25"/>
              <a:gd name="T9" fmla="*/ 805313 h 13"/>
              <a:gd name="T10" fmla="*/ 1887093 w 25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13">
                <a:moveTo>
                  <a:pt x="13" y="12"/>
                </a:moveTo>
                <a:cubicBezTo>
                  <a:pt x="9" y="12"/>
                  <a:pt x="2" y="9"/>
                  <a:pt x="0" y="7"/>
                </a:cubicBezTo>
                <a:cubicBezTo>
                  <a:pt x="4" y="8"/>
                  <a:pt x="22" y="0"/>
                  <a:pt x="22" y="0"/>
                </a:cubicBezTo>
                <a:cubicBezTo>
                  <a:pt x="24" y="0"/>
                  <a:pt x="22" y="5"/>
                  <a:pt x="21" y="7"/>
                </a:cubicBezTo>
                <a:cubicBezTo>
                  <a:pt x="18" y="9"/>
                  <a:pt x="16" y="6"/>
                  <a:pt x="15" y="6"/>
                </a:cubicBezTo>
                <a:cubicBezTo>
                  <a:pt x="13" y="6"/>
                  <a:pt x="18" y="9"/>
                  <a:pt x="13" y="12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5" name="Freeform 4311">
            <a:extLst>
              <a:ext uri="{FF2B5EF4-FFF2-40B4-BE49-F238E27FC236}">
                <a16:creationId xmlns:a16="http://schemas.microsoft.com/office/drawing/2014/main" id="{F94C9D2D-4E09-F143-BA25-FCFB49DFF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02050"/>
            <a:ext cx="9525" cy="4763"/>
          </a:xfrm>
          <a:custGeom>
            <a:avLst/>
            <a:gdLst>
              <a:gd name="T0" fmla="*/ 1451610 w 25"/>
              <a:gd name="T1" fmla="*/ 1732938 h 12"/>
              <a:gd name="T2" fmla="*/ 0 w 25"/>
              <a:gd name="T3" fmla="*/ 1417786 h 12"/>
              <a:gd name="T4" fmla="*/ 0 w 25"/>
              <a:gd name="T5" fmla="*/ 1260210 h 12"/>
              <a:gd name="T6" fmla="*/ 2032254 w 25"/>
              <a:gd name="T7" fmla="*/ 1732938 h 12"/>
              <a:gd name="T8" fmla="*/ 2322576 w 25"/>
              <a:gd name="T9" fmla="*/ 1260210 h 12"/>
              <a:gd name="T10" fmla="*/ 2467737 w 25"/>
              <a:gd name="T11" fmla="*/ 1102635 h 12"/>
              <a:gd name="T12" fmla="*/ 3193542 w 25"/>
              <a:gd name="T13" fmla="*/ 1102635 h 12"/>
              <a:gd name="T14" fmla="*/ 2467737 w 25"/>
              <a:gd name="T15" fmla="*/ 1102635 h 12"/>
              <a:gd name="T16" fmla="*/ 2177415 w 25"/>
              <a:gd name="T17" fmla="*/ 1732938 h 12"/>
              <a:gd name="T18" fmla="*/ 1451610 w 25"/>
              <a:gd name="T19" fmla="*/ 1732938 h 12"/>
              <a:gd name="T20" fmla="*/ 0 w 25"/>
              <a:gd name="T21" fmla="*/ 1102635 h 12"/>
              <a:gd name="T22" fmla="*/ 3338703 w 25"/>
              <a:gd name="T23" fmla="*/ 0 h 12"/>
              <a:gd name="T24" fmla="*/ 0 w 25"/>
              <a:gd name="T25" fmla="*/ 1260210 h 12"/>
              <a:gd name="T26" fmla="*/ 0 w 25"/>
              <a:gd name="T27" fmla="*/ 1102635 h 12"/>
              <a:gd name="T28" fmla="*/ 3193542 w 25"/>
              <a:gd name="T29" fmla="*/ 1102635 h 12"/>
              <a:gd name="T30" fmla="*/ 3483864 w 25"/>
              <a:gd name="T31" fmla="*/ 315152 h 12"/>
              <a:gd name="T32" fmla="*/ 3193542 w 25"/>
              <a:gd name="T33" fmla="*/ 1102635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5" h="12">
                <a:moveTo>
                  <a:pt x="10" y="11"/>
                </a:moveTo>
                <a:cubicBezTo>
                  <a:pt x="8" y="11"/>
                  <a:pt x="3" y="9"/>
                  <a:pt x="0" y="9"/>
                </a:cubicBezTo>
                <a:lnTo>
                  <a:pt x="0" y="8"/>
                </a:lnTo>
                <a:cubicBezTo>
                  <a:pt x="5" y="9"/>
                  <a:pt x="11" y="11"/>
                  <a:pt x="14" y="11"/>
                </a:cubicBezTo>
                <a:cubicBezTo>
                  <a:pt x="16" y="10"/>
                  <a:pt x="16" y="8"/>
                  <a:pt x="16" y="8"/>
                </a:cubicBezTo>
                <a:lnTo>
                  <a:pt x="17" y="7"/>
                </a:lnTo>
                <a:cubicBezTo>
                  <a:pt x="19" y="7"/>
                  <a:pt x="19" y="8"/>
                  <a:pt x="22" y="7"/>
                </a:cubicBezTo>
                <a:cubicBezTo>
                  <a:pt x="20" y="8"/>
                  <a:pt x="19" y="8"/>
                  <a:pt x="17" y="7"/>
                </a:cubicBezTo>
                <a:cubicBezTo>
                  <a:pt x="17" y="7"/>
                  <a:pt x="17" y="10"/>
                  <a:pt x="15" y="11"/>
                </a:cubicBezTo>
                <a:lnTo>
                  <a:pt x="10" y="11"/>
                </a:lnTo>
                <a:close/>
                <a:moveTo>
                  <a:pt x="0" y="7"/>
                </a:moveTo>
                <a:cubicBezTo>
                  <a:pt x="4" y="6"/>
                  <a:pt x="23" y="0"/>
                  <a:pt x="23" y="0"/>
                </a:cubicBezTo>
                <a:cubicBezTo>
                  <a:pt x="23" y="0"/>
                  <a:pt x="6" y="7"/>
                  <a:pt x="0" y="8"/>
                </a:cubicBezTo>
                <a:lnTo>
                  <a:pt x="0" y="7"/>
                </a:lnTo>
                <a:close/>
                <a:moveTo>
                  <a:pt x="22" y="7"/>
                </a:moveTo>
                <a:cubicBezTo>
                  <a:pt x="23" y="5"/>
                  <a:pt x="24" y="3"/>
                  <a:pt x="24" y="2"/>
                </a:cubicBezTo>
                <a:cubicBezTo>
                  <a:pt x="24" y="3"/>
                  <a:pt x="23" y="6"/>
                  <a:pt x="22" y="7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6" name="Freeform 4312">
            <a:extLst>
              <a:ext uri="{FF2B5EF4-FFF2-40B4-BE49-F238E27FC236}">
                <a16:creationId xmlns:a16="http://schemas.microsoft.com/office/drawing/2014/main" id="{3927DD60-33E3-FD4D-B4EF-98E661D4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05225"/>
            <a:ext cx="12700" cy="4763"/>
          </a:xfrm>
          <a:custGeom>
            <a:avLst/>
            <a:gdLst>
              <a:gd name="T0" fmla="*/ 0 w 36"/>
              <a:gd name="T1" fmla="*/ 1342433 h 13"/>
              <a:gd name="T2" fmla="*/ 4355747 w 36"/>
              <a:gd name="T3" fmla="*/ 0 h 13"/>
              <a:gd name="T4" fmla="*/ 4355747 w 36"/>
              <a:gd name="T5" fmla="*/ 402657 h 13"/>
              <a:gd name="T6" fmla="*/ 0 w 36"/>
              <a:gd name="T7" fmla="*/ 1610993 h 13"/>
              <a:gd name="T8" fmla="*/ 0 w 36"/>
              <a:gd name="T9" fmla="*/ 1342433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3">
                <a:moveTo>
                  <a:pt x="0" y="10"/>
                </a:moveTo>
                <a:cubicBezTo>
                  <a:pt x="3" y="10"/>
                  <a:pt x="35" y="0"/>
                  <a:pt x="35" y="0"/>
                </a:cubicBezTo>
                <a:lnTo>
                  <a:pt x="35" y="3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7" name="Freeform 4313">
            <a:extLst>
              <a:ext uri="{FF2B5EF4-FFF2-40B4-BE49-F238E27FC236}">
                <a16:creationId xmlns:a16="http://schemas.microsoft.com/office/drawing/2014/main" id="{A2182DAC-2EF8-564E-A69A-800BD69A3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05225"/>
            <a:ext cx="12700" cy="4763"/>
          </a:xfrm>
          <a:custGeom>
            <a:avLst/>
            <a:gdLst>
              <a:gd name="T0" fmla="*/ 4231217 w 36"/>
              <a:gd name="T1" fmla="*/ 0 h 13"/>
              <a:gd name="T2" fmla="*/ 0 w 36"/>
              <a:gd name="T3" fmla="*/ 1342433 h 13"/>
              <a:gd name="T4" fmla="*/ 4231217 w 36"/>
              <a:gd name="T5" fmla="*/ 0 h 13"/>
              <a:gd name="T6" fmla="*/ 4231217 w 36"/>
              <a:gd name="T7" fmla="*/ 0 h 13"/>
              <a:gd name="T8" fmla="*/ 4355747 w 36"/>
              <a:gd name="T9" fmla="*/ 402657 h 13"/>
              <a:gd name="T10" fmla="*/ 0 w 36"/>
              <a:gd name="T11" fmla="*/ 1610993 h 13"/>
              <a:gd name="T12" fmla="*/ 4355747 w 36"/>
              <a:gd name="T13" fmla="*/ 402657 h 13"/>
              <a:gd name="T14" fmla="*/ 4355747 w 36"/>
              <a:gd name="T15" fmla="*/ 40265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13">
                <a:moveTo>
                  <a:pt x="34" y="0"/>
                </a:moveTo>
                <a:cubicBezTo>
                  <a:pt x="29" y="2"/>
                  <a:pt x="3" y="10"/>
                  <a:pt x="0" y="10"/>
                </a:cubicBezTo>
                <a:cubicBezTo>
                  <a:pt x="3" y="10"/>
                  <a:pt x="29" y="2"/>
                  <a:pt x="34" y="0"/>
                </a:cubicBezTo>
                <a:close/>
                <a:moveTo>
                  <a:pt x="35" y="3"/>
                </a:moveTo>
                <a:cubicBezTo>
                  <a:pt x="33" y="3"/>
                  <a:pt x="8" y="10"/>
                  <a:pt x="0" y="12"/>
                </a:cubicBezTo>
                <a:cubicBezTo>
                  <a:pt x="12" y="9"/>
                  <a:pt x="32" y="3"/>
                  <a:pt x="35" y="3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8" name="Freeform 4314">
            <a:extLst>
              <a:ext uri="{FF2B5EF4-FFF2-40B4-BE49-F238E27FC236}">
                <a16:creationId xmlns:a16="http://schemas.microsoft.com/office/drawing/2014/main" id="{263E285F-6385-F340-9918-344C0FAC9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00463"/>
            <a:ext cx="9525" cy="6350"/>
          </a:xfrm>
          <a:custGeom>
            <a:avLst/>
            <a:gdLst>
              <a:gd name="T0" fmla="*/ 0 w 27"/>
              <a:gd name="T1" fmla="*/ 1260078 h 16"/>
              <a:gd name="T2" fmla="*/ 3235678 w 27"/>
              <a:gd name="T3" fmla="*/ 0 h 16"/>
              <a:gd name="T4" fmla="*/ 2862439 w 27"/>
              <a:gd name="T5" fmla="*/ 1260078 h 16"/>
              <a:gd name="T6" fmla="*/ 2115608 w 27"/>
              <a:gd name="T7" fmla="*/ 1102519 h 16"/>
              <a:gd name="T8" fmla="*/ 1742369 w 27"/>
              <a:gd name="T9" fmla="*/ 2205038 h 16"/>
              <a:gd name="T10" fmla="*/ 995539 w 27"/>
              <a:gd name="T11" fmla="*/ 1417638 h 16"/>
              <a:gd name="T12" fmla="*/ 622300 w 27"/>
              <a:gd name="T13" fmla="*/ 1890316 h 16"/>
              <a:gd name="T14" fmla="*/ 0 w 27"/>
              <a:gd name="T15" fmla="*/ 126007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" h="16">
                <a:moveTo>
                  <a:pt x="0" y="8"/>
                </a:moveTo>
                <a:lnTo>
                  <a:pt x="26" y="0"/>
                </a:lnTo>
                <a:cubicBezTo>
                  <a:pt x="26" y="0"/>
                  <a:pt x="25" y="7"/>
                  <a:pt x="23" y="8"/>
                </a:cubicBezTo>
                <a:cubicBezTo>
                  <a:pt x="21" y="8"/>
                  <a:pt x="17" y="7"/>
                  <a:pt x="17" y="7"/>
                </a:cubicBezTo>
                <a:cubicBezTo>
                  <a:pt x="17" y="7"/>
                  <a:pt x="17" y="12"/>
                  <a:pt x="14" y="14"/>
                </a:cubicBezTo>
                <a:cubicBezTo>
                  <a:pt x="11" y="15"/>
                  <a:pt x="8" y="9"/>
                  <a:pt x="8" y="9"/>
                </a:cubicBezTo>
                <a:cubicBezTo>
                  <a:pt x="8" y="9"/>
                  <a:pt x="8" y="11"/>
                  <a:pt x="5" y="12"/>
                </a:cubicBezTo>
                <a:cubicBezTo>
                  <a:pt x="2" y="14"/>
                  <a:pt x="0" y="8"/>
                  <a:pt x="0" y="8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9" name="Freeform 4315">
            <a:extLst>
              <a:ext uri="{FF2B5EF4-FFF2-40B4-BE49-F238E27FC236}">
                <a16:creationId xmlns:a16="http://schemas.microsoft.com/office/drawing/2014/main" id="{723FB80A-0B55-1142-A7CC-0C370E0FA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700463"/>
            <a:ext cx="9525" cy="4762"/>
          </a:xfrm>
          <a:custGeom>
            <a:avLst/>
            <a:gdLst>
              <a:gd name="T0" fmla="*/ 1610458 w 26"/>
              <a:gd name="T1" fmla="*/ 1732178 h 12"/>
              <a:gd name="T2" fmla="*/ 1744907 w 26"/>
              <a:gd name="T3" fmla="*/ 1732178 h 12"/>
              <a:gd name="T4" fmla="*/ 2147521 w 26"/>
              <a:gd name="T5" fmla="*/ 787317 h 12"/>
              <a:gd name="T6" fmla="*/ 2684218 w 26"/>
              <a:gd name="T7" fmla="*/ 944860 h 12"/>
              <a:gd name="T8" fmla="*/ 2147521 w 26"/>
              <a:gd name="T9" fmla="*/ 944860 h 12"/>
              <a:gd name="T10" fmla="*/ 1744907 w 26"/>
              <a:gd name="T11" fmla="*/ 1732178 h 12"/>
              <a:gd name="T12" fmla="*/ 1610458 w 26"/>
              <a:gd name="T13" fmla="*/ 1732178 h 12"/>
              <a:gd name="T14" fmla="*/ 1610458 w 26"/>
              <a:gd name="T15" fmla="*/ 1732178 h 12"/>
              <a:gd name="T16" fmla="*/ 939312 w 26"/>
              <a:gd name="T17" fmla="*/ 1259946 h 12"/>
              <a:gd name="T18" fmla="*/ 536697 w 26"/>
              <a:gd name="T19" fmla="*/ 1574635 h 12"/>
              <a:gd name="T20" fmla="*/ 939312 w 26"/>
              <a:gd name="T21" fmla="*/ 1102403 h 12"/>
              <a:gd name="T22" fmla="*/ 1610458 w 26"/>
              <a:gd name="T23" fmla="*/ 1732178 h 12"/>
              <a:gd name="T24" fmla="*/ 1610458 w 26"/>
              <a:gd name="T25" fmla="*/ 1732178 h 12"/>
              <a:gd name="T26" fmla="*/ 1610458 w 26"/>
              <a:gd name="T27" fmla="*/ 1732178 h 12"/>
              <a:gd name="T28" fmla="*/ 0 w 26"/>
              <a:gd name="T29" fmla="*/ 944860 h 12"/>
              <a:gd name="T30" fmla="*/ 536697 w 26"/>
              <a:gd name="T31" fmla="*/ 1574635 h 12"/>
              <a:gd name="T32" fmla="*/ 0 w 26"/>
              <a:gd name="T33" fmla="*/ 944860 h 12"/>
              <a:gd name="T34" fmla="*/ 2952750 w 26"/>
              <a:gd name="T35" fmla="*/ 944860 h 12"/>
              <a:gd name="T36" fmla="*/ 2684218 w 26"/>
              <a:gd name="T37" fmla="*/ 944860 h 12"/>
              <a:gd name="T38" fmla="*/ 3355364 w 26"/>
              <a:gd name="T39" fmla="*/ 0 h 12"/>
              <a:gd name="T40" fmla="*/ 2952750 w 26"/>
              <a:gd name="T41" fmla="*/ 944860 h 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" h="12">
                <a:moveTo>
                  <a:pt x="12" y="11"/>
                </a:moveTo>
                <a:lnTo>
                  <a:pt x="13" y="11"/>
                </a:lnTo>
                <a:cubicBezTo>
                  <a:pt x="16" y="10"/>
                  <a:pt x="16" y="5"/>
                  <a:pt x="16" y="5"/>
                </a:cubicBezTo>
                <a:cubicBezTo>
                  <a:pt x="17" y="5"/>
                  <a:pt x="19" y="6"/>
                  <a:pt x="20" y="6"/>
                </a:cubicBezTo>
                <a:lnTo>
                  <a:pt x="16" y="6"/>
                </a:lnTo>
                <a:cubicBezTo>
                  <a:pt x="18" y="6"/>
                  <a:pt x="16" y="9"/>
                  <a:pt x="13" y="11"/>
                </a:cubicBezTo>
                <a:lnTo>
                  <a:pt x="12" y="11"/>
                </a:lnTo>
                <a:close/>
                <a:moveTo>
                  <a:pt x="12" y="11"/>
                </a:moveTo>
                <a:cubicBezTo>
                  <a:pt x="10" y="11"/>
                  <a:pt x="7" y="8"/>
                  <a:pt x="7" y="8"/>
                </a:cubicBezTo>
                <a:cubicBezTo>
                  <a:pt x="7" y="8"/>
                  <a:pt x="7" y="10"/>
                  <a:pt x="4" y="10"/>
                </a:cubicBezTo>
                <a:lnTo>
                  <a:pt x="7" y="7"/>
                </a:lnTo>
                <a:cubicBezTo>
                  <a:pt x="7" y="7"/>
                  <a:pt x="10" y="11"/>
                  <a:pt x="12" y="11"/>
                </a:cubicBezTo>
                <a:close/>
                <a:moveTo>
                  <a:pt x="0" y="6"/>
                </a:moveTo>
                <a:cubicBezTo>
                  <a:pt x="0" y="8"/>
                  <a:pt x="2" y="10"/>
                  <a:pt x="4" y="10"/>
                </a:cubicBezTo>
                <a:cubicBezTo>
                  <a:pt x="1" y="10"/>
                  <a:pt x="0" y="8"/>
                  <a:pt x="0" y="6"/>
                </a:cubicBezTo>
                <a:close/>
                <a:moveTo>
                  <a:pt x="22" y="6"/>
                </a:moveTo>
                <a:lnTo>
                  <a:pt x="20" y="6"/>
                </a:lnTo>
                <a:cubicBezTo>
                  <a:pt x="22" y="5"/>
                  <a:pt x="24" y="2"/>
                  <a:pt x="25" y="0"/>
                </a:cubicBezTo>
                <a:cubicBezTo>
                  <a:pt x="24" y="2"/>
                  <a:pt x="23" y="6"/>
                  <a:pt x="22" y="6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0" name="Freeform 4316">
            <a:extLst>
              <a:ext uri="{FF2B5EF4-FFF2-40B4-BE49-F238E27FC236}">
                <a16:creationId xmlns:a16="http://schemas.microsoft.com/office/drawing/2014/main" id="{725E4876-9113-A44F-B7A9-B41139E23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7925"/>
            <a:ext cx="9525" cy="4763"/>
          </a:xfrm>
          <a:custGeom>
            <a:avLst/>
            <a:gdLst>
              <a:gd name="T0" fmla="*/ 0 w 28"/>
              <a:gd name="T1" fmla="*/ 787880 h 12"/>
              <a:gd name="T2" fmla="*/ 3124540 w 28"/>
              <a:gd name="T3" fmla="*/ 0 h 12"/>
              <a:gd name="T4" fmla="*/ 2314575 w 28"/>
              <a:gd name="T5" fmla="*/ 787880 h 12"/>
              <a:gd name="T6" fmla="*/ 2082913 w 28"/>
              <a:gd name="T7" fmla="*/ 787880 h 12"/>
              <a:gd name="T8" fmla="*/ 1388609 w 28"/>
              <a:gd name="T9" fmla="*/ 1417786 h 12"/>
              <a:gd name="T10" fmla="*/ 809965 w 28"/>
              <a:gd name="T11" fmla="*/ 787880 h 12"/>
              <a:gd name="T12" fmla="*/ 347322 w 28"/>
              <a:gd name="T13" fmla="*/ 1260210 h 12"/>
              <a:gd name="T14" fmla="*/ 0 w 28"/>
              <a:gd name="T15" fmla="*/ 78788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" h="12">
                <a:moveTo>
                  <a:pt x="0" y="5"/>
                </a:moveTo>
                <a:lnTo>
                  <a:pt x="27" y="0"/>
                </a:lnTo>
                <a:cubicBezTo>
                  <a:pt x="27" y="0"/>
                  <a:pt x="24" y="6"/>
                  <a:pt x="20" y="5"/>
                </a:cubicBezTo>
                <a:cubicBezTo>
                  <a:pt x="19" y="5"/>
                  <a:pt x="18" y="5"/>
                  <a:pt x="18" y="5"/>
                </a:cubicBezTo>
                <a:cubicBezTo>
                  <a:pt x="18" y="6"/>
                  <a:pt x="17" y="9"/>
                  <a:pt x="12" y="9"/>
                </a:cubicBezTo>
                <a:cubicBezTo>
                  <a:pt x="7" y="11"/>
                  <a:pt x="7" y="5"/>
                  <a:pt x="7" y="5"/>
                </a:cubicBezTo>
                <a:cubicBezTo>
                  <a:pt x="6" y="5"/>
                  <a:pt x="6" y="8"/>
                  <a:pt x="3" y="8"/>
                </a:cubicBezTo>
                <a:cubicBezTo>
                  <a:pt x="1" y="8"/>
                  <a:pt x="0" y="5"/>
                  <a:pt x="0" y="5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1" name="Freeform 4317">
            <a:extLst>
              <a:ext uri="{FF2B5EF4-FFF2-40B4-BE49-F238E27FC236}">
                <a16:creationId xmlns:a16="http://schemas.microsoft.com/office/drawing/2014/main" id="{C78CAD6F-87A5-9F48-B3BE-16FD49A70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7925"/>
            <a:ext cx="9525" cy="3175"/>
          </a:xfrm>
          <a:custGeom>
            <a:avLst/>
            <a:gdLst>
              <a:gd name="T0" fmla="*/ 3008879 w 28"/>
              <a:gd name="T1" fmla="*/ 0 h 11"/>
              <a:gd name="T2" fmla="*/ 2545896 w 28"/>
              <a:gd name="T3" fmla="*/ 83416 h 11"/>
              <a:gd name="T4" fmla="*/ 115661 w 28"/>
              <a:gd name="T5" fmla="*/ 416502 h 11"/>
              <a:gd name="T6" fmla="*/ 2545896 w 28"/>
              <a:gd name="T7" fmla="*/ 0 h 11"/>
              <a:gd name="T8" fmla="*/ 3008879 w 28"/>
              <a:gd name="T9" fmla="*/ 0 h 11"/>
              <a:gd name="T10" fmla="*/ 3124540 w 28"/>
              <a:gd name="T11" fmla="*/ 0 h 11"/>
              <a:gd name="T12" fmla="*/ 2314575 w 28"/>
              <a:gd name="T13" fmla="*/ 499918 h 11"/>
              <a:gd name="T14" fmla="*/ 2082913 w 28"/>
              <a:gd name="T15" fmla="*/ 416502 h 11"/>
              <a:gd name="T16" fmla="*/ 2314575 w 28"/>
              <a:gd name="T17" fmla="*/ 416502 h 11"/>
              <a:gd name="T18" fmla="*/ 3124540 w 28"/>
              <a:gd name="T19" fmla="*/ 0 h 11"/>
              <a:gd name="T20" fmla="*/ 3124540 w 28"/>
              <a:gd name="T21" fmla="*/ 0 h 11"/>
              <a:gd name="T22" fmla="*/ 1041627 w 28"/>
              <a:gd name="T23" fmla="*/ 749877 h 11"/>
              <a:gd name="T24" fmla="*/ 809965 w 28"/>
              <a:gd name="T25" fmla="*/ 499918 h 11"/>
              <a:gd name="T26" fmla="*/ 347322 w 28"/>
              <a:gd name="T27" fmla="*/ 666461 h 11"/>
              <a:gd name="T28" fmla="*/ 0 w 28"/>
              <a:gd name="T29" fmla="*/ 583045 h 11"/>
              <a:gd name="T30" fmla="*/ 0 w 28"/>
              <a:gd name="T31" fmla="*/ 416502 h 11"/>
              <a:gd name="T32" fmla="*/ 694304 w 28"/>
              <a:gd name="T33" fmla="*/ 499918 h 11"/>
              <a:gd name="T34" fmla="*/ 809965 w 28"/>
              <a:gd name="T35" fmla="*/ 499918 h 11"/>
              <a:gd name="T36" fmla="*/ 1388609 w 28"/>
              <a:gd name="T37" fmla="*/ 749877 h 11"/>
              <a:gd name="T38" fmla="*/ 1157288 w 28"/>
              <a:gd name="T39" fmla="*/ 749877 h 11"/>
              <a:gd name="T40" fmla="*/ 1041627 w 28"/>
              <a:gd name="T41" fmla="*/ 749877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8" h="11"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16" y="2"/>
                  <a:pt x="7" y="5"/>
                  <a:pt x="1" y="5"/>
                </a:cubicBezTo>
                <a:cubicBezTo>
                  <a:pt x="7" y="4"/>
                  <a:pt x="16" y="2"/>
                  <a:pt x="22" y="0"/>
                </a:cubicBezTo>
                <a:lnTo>
                  <a:pt x="26" y="0"/>
                </a:lnTo>
                <a:close/>
                <a:moveTo>
                  <a:pt x="27" y="0"/>
                </a:moveTo>
                <a:cubicBezTo>
                  <a:pt x="27" y="0"/>
                  <a:pt x="24" y="6"/>
                  <a:pt x="20" y="6"/>
                </a:cubicBezTo>
                <a:lnTo>
                  <a:pt x="18" y="5"/>
                </a:lnTo>
                <a:lnTo>
                  <a:pt x="20" y="5"/>
                </a:lnTo>
                <a:cubicBezTo>
                  <a:pt x="24" y="5"/>
                  <a:pt x="27" y="0"/>
                  <a:pt x="27" y="0"/>
                </a:cubicBezTo>
                <a:close/>
                <a:moveTo>
                  <a:pt x="9" y="9"/>
                </a:moveTo>
                <a:cubicBezTo>
                  <a:pt x="7" y="9"/>
                  <a:pt x="7" y="7"/>
                  <a:pt x="7" y="6"/>
                </a:cubicBezTo>
                <a:cubicBezTo>
                  <a:pt x="6" y="7"/>
                  <a:pt x="5" y="8"/>
                  <a:pt x="3" y="8"/>
                </a:cubicBezTo>
                <a:cubicBezTo>
                  <a:pt x="1" y="8"/>
                  <a:pt x="0" y="7"/>
                  <a:pt x="0" y="7"/>
                </a:cubicBezTo>
                <a:lnTo>
                  <a:pt x="0" y="5"/>
                </a:lnTo>
                <a:cubicBezTo>
                  <a:pt x="1" y="8"/>
                  <a:pt x="5" y="8"/>
                  <a:pt x="6" y="6"/>
                </a:cubicBezTo>
                <a:lnTo>
                  <a:pt x="7" y="6"/>
                </a:lnTo>
                <a:cubicBezTo>
                  <a:pt x="7" y="8"/>
                  <a:pt x="9" y="10"/>
                  <a:pt x="12" y="9"/>
                </a:cubicBezTo>
                <a:lnTo>
                  <a:pt x="10" y="9"/>
                </a:lnTo>
                <a:lnTo>
                  <a:pt x="9" y="9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2" name="Freeform 4318">
            <a:extLst>
              <a:ext uri="{FF2B5EF4-FFF2-40B4-BE49-F238E27FC236}">
                <a16:creationId xmlns:a16="http://schemas.microsoft.com/office/drawing/2014/main" id="{054019AC-00A2-3A44-9576-3EC2CC3A6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00463"/>
            <a:ext cx="11112" cy="4762"/>
          </a:xfrm>
          <a:custGeom>
            <a:avLst/>
            <a:gdLst>
              <a:gd name="T0" fmla="*/ 146755 w 29"/>
              <a:gd name="T1" fmla="*/ 1732178 h 12"/>
              <a:gd name="T2" fmla="*/ 0 w 29"/>
              <a:gd name="T3" fmla="*/ 1259946 h 12"/>
              <a:gd name="T4" fmla="*/ 4111057 w 29"/>
              <a:gd name="T5" fmla="*/ 0 h 12"/>
              <a:gd name="T6" fmla="*/ 4111057 w 29"/>
              <a:gd name="T7" fmla="*/ 315086 h 12"/>
              <a:gd name="T8" fmla="*/ 146755 w 29"/>
              <a:gd name="T9" fmla="*/ 173217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2">
                <a:moveTo>
                  <a:pt x="1" y="11"/>
                </a:moveTo>
                <a:cubicBezTo>
                  <a:pt x="1" y="11"/>
                  <a:pt x="0" y="10"/>
                  <a:pt x="0" y="8"/>
                </a:cubicBezTo>
                <a:cubicBezTo>
                  <a:pt x="1" y="8"/>
                  <a:pt x="27" y="0"/>
                  <a:pt x="28" y="0"/>
                </a:cubicBezTo>
                <a:lnTo>
                  <a:pt x="28" y="2"/>
                </a:lnTo>
                <a:lnTo>
                  <a:pt x="1" y="11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3" name="Freeform 4319">
            <a:extLst>
              <a:ext uri="{FF2B5EF4-FFF2-40B4-BE49-F238E27FC236}">
                <a16:creationId xmlns:a16="http://schemas.microsoft.com/office/drawing/2014/main" id="{C74FEFAC-D976-AC4F-AC5D-FEDE763AB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00463"/>
            <a:ext cx="11112" cy="4762"/>
          </a:xfrm>
          <a:custGeom>
            <a:avLst/>
            <a:gdLst>
              <a:gd name="T0" fmla="*/ 4111057 w 29"/>
              <a:gd name="T1" fmla="*/ 0 h 14"/>
              <a:gd name="T2" fmla="*/ 4111057 w 29"/>
              <a:gd name="T3" fmla="*/ 115649 h 14"/>
              <a:gd name="T4" fmla="*/ 2349230 w 29"/>
              <a:gd name="T5" fmla="*/ 462934 h 14"/>
              <a:gd name="T6" fmla="*/ 0 w 29"/>
              <a:gd name="T7" fmla="*/ 925529 h 14"/>
              <a:gd name="T8" fmla="*/ 0 w 29"/>
              <a:gd name="T9" fmla="*/ 925529 h 14"/>
              <a:gd name="T10" fmla="*/ 2349230 w 29"/>
              <a:gd name="T11" fmla="*/ 346946 h 14"/>
              <a:gd name="T12" fmla="*/ 3964302 w 29"/>
              <a:gd name="T13" fmla="*/ 0 h 14"/>
              <a:gd name="T14" fmla="*/ 4111057 w 29"/>
              <a:gd name="T15" fmla="*/ 0 h 14"/>
              <a:gd name="T16" fmla="*/ 0 w 29"/>
              <a:gd name="T17" fmla="*/ 1041177 h 14"/>
              <a:gd name="T18" fmla="*/ 146755 w 29"/>
              <a:gd name="T19" fmla="*/ 1388463 h 14"/>
              <a:gd name="T20" fmla="*/ 4111057 w 29"/>
              <a:gd name="T21" fmla="*/ 346946 h 14"/>
              <a:gd name="T22" fmla="*/ 146755 w 29"/>
              <a:gd name="T23" fmla="*/ 1504112 h 14"/>
              <a:gd name="T24" fmla="*/ 0 w 29"/>
              <a:gd name="T25" fmla="*/ 1504112 h 14"/>
              <a:gd name="T26" fmla="*/ 0 w 29"/>
              <a:gd name="T27" fmla="*/ 104117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4">
                <a:moveTo>
                  <a:pt x="28" y="0"/>
                </a:moveTo>
                <a:lnTo>
                  <a:pt x="28" y="1"/>
                </a:lnTo>
                <a:cubicBezTo>
                  <a:pt x="27" y="1"/>
                  <a:pt x="21" y="3"/>
                  <a:pt x="16" y="4"/>
                </a:cubicBezTo>
                <a:cubicBezTo>
                  <a:pt x="8" y="6"/>
                  <a:pt x="2" y="8"/>
                  <a:pt x="0" y="8"/>
                </a:cubicBezTo>
                <a:cubicBezTo>
                  <a:pt x="2" y="8"/>
                  <a:pt x="11" y="5"/>
                  <a:pt x="16" y="3"/>
                </a:cubicBezTo>
                <a:cubicBezTo>
                  <a:pt x="21" y="1"/>
                  <a:pt x="25" y="0"/>
                  <a:pt x="27" y="0"/>
                </a:cubicBezTo>
                <a:lnTo>
                  <a:pt x="28" y="0"/>
                </a:lnTo>
                <a:close/>
                <a:moveTo>
                  <a:pt x="0" y="9"/>
                </a:moveTo>
                <a:cubicBezTo>
                  <a:pt x="0" y="10"/>
                  <a:pt x="1" y="12"/>
                  <a:pt x="1" y="12"/>
                </a:cubicBezTo>
                <a:lnTo>
                  <a:pt x="28" y="3"/>
                </a:lnTo>
                <a:lnTo>
                  <a:pt x="1" y="13"/>
                </a:lnTo>
                <a:lnTo>
                  <a:pt x="0" y="13"/>
                </a:lnTo>
                <a:lnTo>
                  <a:pt x="0" y="9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4" name="Freeform 4320">
            <a:extLst>
              <a:ext uri="{FF2B5EF4-FFF2-40B4-BE49-F238E27FC236}">
                <a16:creationId xmlns:a16="http://schemas.microsoft.com/office/drawing/2014/main" id="{D2EF9EC4-47AF-8E4E-A4F0-6BEAE2539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7288"/>
            <a:ext cx="11112" cy="4762"/>
          </a:xfrm>
          <a:custGeom>
            <a:avLst/>
            <a:gdLst>
              <a:gd name="T0" fmla="*/ 0 w 33"/>
              <a:gd name="T1" fmla="*/ 1207716 h 13"/>
              <a:gd name="T2" fmla="*/ 3628236 w 33"/>
              <a:gd name="T3" fmla="*/ 0 h 13"/>
              <a:gd name="T4" fmla="*/ 3628236 w 33"/>
              <a:gd name="T5" fmla="*/ 402572 h 13"/>
              <a:gd name="T6" fmla="*/ 113477 w 33"/>
              <a:gd name="T7" fmla="*/ 1610289 h 13"/>
              <a:gd name="T8" fmla="*/ 0 w 33"/>
              <a:gd name="T9" fmla="*/ 1207716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3">
                <a:moveTo>
                  <a:pt x="0" y="9"/>
                </a:moveTo>
                <a:cubicBezTo>
                  <a:pt x="1" y="9"/>
                  <a:pt x="32" y="0"/>
                  <a:pt x="32" y="0"/>
                </a:cubicBezTo>
                <a:lnTo>
                  <a:pt x="32" y="3"/>
                </a:lnTo>
                <a:lnTo>
                  <a:pt x="1" y="12"/>
                </a:lnTo>
                <a:lnTo>
                  <a:pt x="0" y="9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5" name="Freeform 4321">
            <a:extLst>
              <a:ext uri="{FF2B5EF4-FFF2-40B4-BE49-F238E27FC236}">
                <a16:creationId xmlns:a16="http://schemas.microsoft.com/office/drawing/2014/main" id="{B75D77E1-90AC-3347-BACE-26B75FB1F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7288"/>
            <a:ext cx="11112" cy="4762"/>
          </a:xfrm>
          <a:custGeom>
            <a:avLst/>
            <a:gdLst>
              <a:gd name="T0" fmla="*/ 3628236 w 33"/>
              <a:gd name="T1" fmla="*/ 0 h 13"/>
              <a:gd name="T2" fmla="*/ 0 w 33"/>
              <a:gd name="T3" fmla="*/ 1341785 h 13"/>
              <a:gd name="T4" fmla="*/ 3628236 w 33"/>
              <a:gd name="T5" fmla="*/ 0 h 13"/>
              <a:gd name="T6" fmla="*/ 3628236 w 33"/>
              <a:gd name="T7" fmla="*/ 0 h 13"/>
              <a:gd name="T8" fmla="*/ 3628236 w 33"/>
              <a:gd name="T9" fmla="*/ 402572 h 13"/>
              <a:gd name="T10" fmla="*/ 567049 w 33"/>
              <a:gd name="T11" fmla="*/ 1610289 h 13"/>
              <a:gd name="T12" fmla="*/ 113477 w 33"/>
              <a:gd name="T13" fmla="*/ 1610289 h 13"/>
              <a:gd name="T14" fmla="*/ 0 w 33"/>
              <a:gd name="T15" fmla="*/ 1341785 h 13"/>
              <a:gd name="T16" fmla="*/ 453572 w 33"/>
              <a:gd name="T17" fmla="*/ 1610289 h 13"/>
              <a:gd name="T18" fmla="*/ 3628236 w 33"/>
              <a:gd name="T19" fmla="*/ 402572 h 13"/>
              <a:gd name="T20" fmla="*/ 3628236 w 33"/>
              <a:gd name="T21" fmla="*/ 402572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3" h="13">
                <a:moveTo>
                  <a:pt x="32" y="0"/>
                </a:moveTo>
                <a:cubicBezTo>
                  <a:pt x="27" y="1"/>
                  <a:pt x="1" y="10"/>
                  <a:pt x="0" y="10"/>
                </a:cubicBezTo>
                <a:cubicBezTo>
                  <a:pt x="1" y="9"/>
                  <a:pt x="19" y="3"/>
                  <a:pt x="32" y="0"/>
                </a:cubicBezTo>
                <a:close/>
                <a:moveTo>
                  <a:pt x="32" y="3"/>
                </a:moveTo>
                <a:cubicBezTo>
                  <a:pt x="30" y="3"/>
                  <a:pt x="13" y="9"/>
                  <a:pt x="5" y="12"/>
                </a:cubicBezTo>
                <a:lnTo>
                  <a:pt x="1" y="12"/>
                </a:lnTo>
                <a:lnTo>
                  <a:pt x="0" y="10"/>
                </a:lnTo>
                <a:lnTo>
                  <a:pt x="4" y="12"/>
                </a:lnTo>
                <a:cubicBezTo>
                  <a:pt x="10" y="10"/>
                  <a:pt x="30" y="3"/>
                  <a:pt x="32" y="3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6" name="Freeform 4322">
            <a:extLst>
              <a:ext uri="{FF2B5EF4-FFF2-40B4-BE49-F238E27FC236}">
                <a16:creationId xmlns:a16="http://schemas.microsoft.com/office/drawing/2014/main" id="{3F187EB6-5DDD-B644-9843-416D51F51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05225"/>
            <a:ext cx="12700" cy="12700"/>
          </a:xfrm>
          <a:custGeom>
            <a:avLst/>
            <a:gdLst>
              <a:gd name="T0" fmla="*/ 706738 w 37"/>
              <a:gd name="T1" fmla="*/ 1178011 h 37"/>
              <a:gd name="T2" fmla="*/ 4241457 w 37"/>
              <a:gd name="T3" fmla="*/ 0 h 37"/>
              <a:gd name="T4" fmla="*/ 3298911 w 37"/>
              <a:gd name="T5" fmla="*/ 1649284 h 37"/>
              <a:gd name="T6" fmla="*/ 3534376 w 37"/>
              <a:gd name="T7" fmla="*/ 3770184 h 37"/>
              <a:gd name="T8" fmla="*/ 1767359 w 37"/>
              <a:gd name="T9" fmla="*/ 3063103 h 37"/>
              <a:gd name="T10" fmla="*/ 706738 w 37"/>
              <a:gd name="T11" fmla="*/ 4241457 h 37"/>
              <a:gd name="T12" fmla="*/ 117732 w 37"/>
              <a:gd name="T13" fmla="*/ 2591830 h 37"/>
              <a:gd name="T14" fmla="*/ 706738 w 37"/>
              <a:gd name="T15" fmla="*/ 1178011 h 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37">
                <a:moveTo>
                  <a:pt x="6" y="10"/>
                </a:moveTo>
                <a:lnTo>
                  <a:pt x="36" y="0"/>
                </a:lnTo>
                <a:cubicBezTo>
                  <a:pt x="36" y="0"/>
                  <a:pt x="30" y="9"/>
                  <a:pt x="28" y="14"/>
                </a:cubicBezTo>
                <a:cubicBezTo>
                  <a:pt x="28" y="19"/>
                  <a:pt x="30" y="32"/>
                  <a:pt x="30" y="32"/>
                </a:cubicBezTo>
                <a:cubicBezTo>
                  <a:pt x="30" y="32"/>
                  <a:pt x="21" y="26"/>
                  <a:pt x="15" y="26"/>
                </a:cubicBezTo>
                <a:cubicBezTo>
                  <a:pt x="11" y="26"/>
                  <a:pt x="6" y="36"/>
                  <a:pt x="6" y="36"/>
                </a:cubicBezTo>
                <a:cubicBezTo>
                  <a:pt x="6" y="36"/>
                  <a:pt x="3" y="30"/>
                  <a:pt x="1" y="22"/>
                </a:cubicBezTo>
                <a:cubicBezTo>
                  <a:pt x="0" y="15"/>
                  <a:pt x="6" y="10"/>
                  <a:pt x="6" y="10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7" name="Freeform 4323">
            <a:extLst>
              <a:ext uri="{FF2B5EF4-FFF2-40B4-BE49-F238E27FC236}">
                <a16:creationId xmlns:a16="http://schemas.microsoft.com/office/drawing/2014/main" id="{48C76E20-063E-DF41-8092-DFED75D3D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05225"/>
            <a:ext cx="12700" cy="12700"/>
          </a:xfrm>
          <a:custGeom>
            <a:avLst/>
            <a:gdLst>
              <a:gd name="T0" fmla="*/ 4355747 w 36"/>
              <a:gd name="T1" fmla="*/ 0 h 37"/>
              <a:gd name="T2" fmla="*/ 3360208 w 36"/>
              <a:gd name="T3" fmla="*/ 1649284 h 37"/>
              <a:gd name="T4" fmla="*/ 4355747 w 36"/>
              <a:gd name="T5" fmla="*/ 0 h 37"/>
              <a:gd name="T6" fmla="*/ 4355747 w 36"/>
              <a:gd name="T7" fmla="*/ 0 h 37"/>
              <a:gd name="T8" fmla="*/ 0 w 36"/>
              <a:gd name="T9" fmla="*/ 2591830 h 37"/>
              <a:gd name="T10" fmla="*/ 622300 w 36"/>
              <a:gd name="T11" fmla="*/ 4241457 h 37"/>
              <a:gd name="T12" fmla="*/ 0 w 36"/>
              <a:gd name="T13" fmla="*/ 2709905 h 37"/>
              <a:gd name="T14" fmla="*/ 0 w 36"/>
              <a:gd name="T15" fmla="*/ 2591830 h 37"/>
              <a:gd name="T16" fmla="*/ 3609269 w 36"/>
              <a:gd name="T17" fmla="*/ 3770184 h 37"/>
              <a:gd name="T18" fmla="*/ 3360208 w 36"/>
              <a:gd name="T19" fmla="*/ 1649284 h 37"/>
              <a:gd name="T20" fmla="*/ 3609269 w 36"/>
              <a:gd name="T21" fmla="*/ 3770184 h 37"/>
              <a:gd name="T22" fmla="*/ 622300 w 36"/>
              <a:gd name="T23" fmla="*/ 4005649 h 37"/>
              <a:gd name="T24" fmla="*/ 1617839 w 36"/>
              <a:gd name="T25" fmla="*/ 3063103 h 37"/>
              <a:gd name="T26" fmla="*/ 622300 w 36"/>
              <a:gd name="T27" fmla="*/ 4005649 h 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37">
                <a:moveTo>
                  <a:pt x="35" y="0"/>
                </a:moveTo>
                <a:cubicBezTo>
                  <a:pt x="35" y="2"/>
                  <a:pt x="29" y="10"/>
                  <a:pt x="27" y="14"/>
                </a:cubicBezTo>
                <a:cubicBezTo>
                  <a:pt x="27" y="9"/>
                  <a:pt x="34" y="2"/>
                  <a:pt x="35" y="0"/>
                </a:cubicBezTo>
                <a:close/>
                <a:moveTo>
                  <a:pt x="0" y="22"/>
                </a:moveTo>
                <a:cubicBezTo>
                  <a:pt x="2" y="30"/>
                  <a:pt x="5" y="35"/>
                  <a:pt x="5" y="36"/>
                </a:cubicBezTo>
                <a:cubicBezTo>
                  <a:pt x="5" y="36"/>
                  <a:pt x="1" y="28"/>
                  <a:pt x="0" y="23"/>
                </a:cubicBezTo>
                <a:lnTo>
                  <a:pt x="0" y="22"/>
                </a:lnTo>
                <a:close/>
                <a:moveTo>
                  <a:pt x="29" y="32"/>
                </a:moveTo>
                <a:cubicBezTo>
                  <a:pt x="29" y="32"/>
                  <a:pt x="27" y="19"/>
                  <a:pt x="27" y="14"/>
                </a:cubicBezTo>
                <a:cubicBezTo>
                  <a:pt x="27" y="19"/>
                  <a:pt x="29" y="31"/>
                  <a:pt x="29" y="32"/>
                </a:cubicBezTo>
                <a:close/>
                <a:moveTo>
                  <a:pt x="5" y="34"/>
                </a:moveTo>
                <a:cubicBezTo>
                  <a:pt x="6" y="32"/>
                  <a:pt x="10" y="27"/>
                  <a:pt x="13" y="26"/>
                </a:cubicBezTo>
                <a:cubicBezTo>
                  <a:pt x="10" y="28"/>
                  <a:pt x="6" y="32"/>
                  <a:pt x="5" y="34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8" name="Freeform 4324">
            <a:extLst>
              <a:ext uri="{FF2B5EF4-FFF2-40B4-BE49-F238E27FC236}">
                <a16:creationId xmlns:a16="http://schemas.microsoft.com/office/drawing/2014/main" id="{479CE51B-0F3E-DD46-8A63-630CB578A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02050"/>
            <a:ext cx="14288" cy="4763"/>
          </a:xfrm>
          <a:custGeom>
            <a:avLst/>
            <a:gdLst>
              <a:gd name="T0" fmla="*/ 127520 w 40"/>
              <a:gd name="T1" fmla="*/ 1041736 h 14"/>
              <a:gd name="T2" fmla="*/ 4976153 w 40"/>
              <a:gd name="T3" fmla="*/ 0 h 14"/>
              <a:gd name="T4" fmla="*/ 4976153 w 40"/>
              <a:gd name="T5" fmla="*/ 231346 h 14"/>
              <a:gd name="T6" fmla="*/ 0 w 40"/>
              <a:gd name="T7" fmla="*/ 1504768 h 14"/>
              <a:gd name="T8" fmla="*/ 127520 w 40"/>
              <a:gd name="T9" fmla="*/ 1041736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4">
                <a:moveTo>
                  <a:pt x="1" y="9"/>
                </a:moveTo>
                <a:lnTo>
                  <a:pt x="39" y="0"/>
                </a:lnTo>
                <a:lnTo>
                  <a:pt x="39" y="2"/>
                </a:lnTo>
                <a:cubicBezTo>
                  <a:pt x="39" y="2"/>
                  <a:pt x="1" y="13"/>
                  <a:pt x="0" y="13"/>
                </a:cubicBezTo>
                <a:lnTo>
                  <a:pt x="1" y="9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79" name="Freeform 4325">
            <a:extLst>
              <a:ext uri="{FF2B5EF4-FFF2-40B4-BE49-F238E27FC236}">
                <a16:creationId xmlns:a16="http://schemas.microsoft.com/office/drawing/2014/main" id="{97E6AF38-7B30-344D-81DB-C737F656B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02050"/>
            <a:ext cx="14288" cy="4763"/>
          </a:xfrm>
          <a:custGeom>
            <a:avLst/>
            <a:gdLst>
              <a:gd name="T0" fmla="*/ 255041 w 40"/>
              <a:gd name="T1" fmla="*/ 1610993 h 13"/>
              <a:gd name="T2" fmla="*/ 4976153 w 40"/>
              <a:gd name="T3" fmla="*/ 268560 h 13"/>
              <a:gd name="T4" fmla="*/ 255041 w 40"/>
              <a:gd name="T5" fmla="*/ 1610993 h 13"/>
              <a:gd name="T6" fmla="*/ 255041 w 40"/>
              <a:gd name="T7" fmla="*/ 1610993 h 13"/>
              <a:gd name="T8" fmla="*/ 0 w 40"/>
              <a:gd name="T9" fmla="*/ 1610993 h 13"/>
              <a:gd name="T10" fmla="*/ 0 w 40"/>
              <a:gd name="T11" fmla="*/ 1073873 h 13"/>
              <a:gd name="T12" fmla="*/ 4976153 w 40"/>
              <a:gd name="T13" fmla="*/ 0 h 13"/>
              <a:gd name="T14" fmla="*/ 127520 w 40"/>
              <a:gd name="T15" fmla="*/ 1207970 h 13"/>
              <a:gd name="T16" fmla="*/ 0 w 40"/>
              <a:gd name="T17" fmla="*/ 1610993 h 13"/>
              <a:gd name="T18" fmla="*/ 0 w 40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0" h="13">
                <a:moveTo>
                  <a:pt x="2" y="12"/>
                </a:moveTo>
                <a:cubicBezTo>
                  <a:pt x="8" y="10"/>
                  <a:pt x="27" y="4"/>
                  <a:pt x="39" y="2"/>
                </a:cubicBezTo>
                <a:cubicBezTo>
                  <a:pt x="32" y="4"/>
                  <a:pt x="10" y="10"/>
                  <a:pt x="2" y="12"/>
                </a:cubicBezTo>
                <a:close/>
                <a:moveTo>
                  <a:pt x="0" y="12"/>
                </a:moveTo>
                <a:lnTo>
                  <a:pt x="0" y="8"/>
                </a:lnTo>
                <a:lnTo>
                  <a:pt x="39" y="0"/>
                </a:lnTo>
                <a:lnTo>
                  <a:pt x="1" y="9"/>
                </a:lnTo>
                <a:lnTo>
                  <a:pt x="0" y="12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0" name="Freeform 4326">
            <a:extLst>
              <a:ext uri="{FF2B5EF4-FFF2-40B4-BE49-F238E27FC236}">
                <a16:creationId xmlns:a16="http://schemas.microsoft.com/office/drawing/2014/main" id="{142B9F05-0F50-D343-8FBD-34F79835B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725863"/>
            <a:ext cx="4763" cy="4762"/>
          </a:xfrm>
          <a:custGeom>
            <a:avLst/>
            <a:gdLst>
              <a:gd name="T0" fmla="*/ 1207970 w 13"/>
              <a:gd name="T1" fmla="*/ 0 h 14"/>
              <a:gd name="T2" fmla="*/ 1610993 w 13"/>
              <a:gd name="T3" fmla="*/ 231297 h 14"/>
              <a:gd name="T4" fmla="*/ 1610993 w 13"/>
              <a:gd name="T5" fmla="*/ 1041177 h 14"/>
              <a:gd name="T6" fmla="*/ 939777 w 13"/>
              <a:gd name="T7" fmla="*/ 1504112 h 14"/>
              <a:gd name="T8" fmla="*/ 805313 w 13"/>
              <a:gd name="T9" fmla="*/ 1504112 h 14"/>
              <a:gd name="T10" fmla="*/ 805313 w 13"/>
              <a:gd name="T11" fmla="*/ 809880 h 14"/>
              <a:gd name="T12" fmla="*/ 0 w 13"/>
              <a:gd name="T13" fmla="*/ 115649 h 14"/>
              <a:gd name="T14" fmla="*/ 0 w 13"/>
              <a:gd name="T15" fmla="*/ 0 h 14"/>
              <a:gd name="T16" fmla="*/ 268560 w 13"/>
              <a:gd name="T17" fmla="*/ 0 h 14"/>
              <a:gd name="T18" fmla="*/ 1207970 w 13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4">
                <a:moveTo>
                  <a:pt x="9" y="0"/>
                </a:moveTo>
                <a:lnTo>
                  <a:pt x="12" y="2"/>
                </a:lnTo>
                <a:lnTo>
                  <a:pt x="12" y="9"/>
                </a:lnTo>
                <a:cubicBezTo>
                  <a:pt x="12" y="9"/>
                  <a:pt x="10" y="11"/>
                  <a:pt x="7" y="13"/>
                </a:cubicBezTo>
                <a:lnTo>
                  <a:pt x="6" y="13"/>
                </a:lnTo>
                <a:cubicBezTo>
                  <a:pt x="5" y="12"/>
                  <a:pt x="6" y="7"/>
                  <a:pt x="6" y="7"/>
                </a:cubicBezTo>
                <a:cubicBezTo>
                  <a:pt x="6" y="5"/>
                  <a:pt x="1" y="3"/>
                  <a:pt x="0" y="1"/>
                </a:cubicBezTo>
                <a:lnTo>
                  <a:pt x="0" y="0"/>
                </a:lnTo>
                <a:cubicBezTo>
                  <a:pt x="1" y="0"/>
                  <a:pt x="1" y="0"/>
                  <a:pt x="2" y="0"/>
                </a:cubicBezTo>
                <a:lnTo>
                  <a:pt x="9" y="0"/>
                </a:lnTo>
              </a:path>
            </a:pathLst>
          </a:custGeom>
          <a:solidFill>
            <a:srgbClr val="B3B4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1" name="Freeform 4327">
            <a:extLst>
              <a:ext uri="{FF2B5EF4-FFF2-40B4-BE49-F238E27FC236}">
                <a16:creationId xmlns:a16="http://schemas.microsoft.com/office/drawing/2014/main" id="{436D1CB2-7EBB-0348-B7CD-8B6CB03C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3725863"/>
            <a:ext cx="4763" cy="3175"/>
          </a:xfrm>
          <a:custGeom>
            <a:avLst/>
            <a:gdLst>
              <a:gd name="T0" fmla="*/ 1207970 w 13"/>
              <a:gd name="T1" fmla="*/ 0 h 10"/>
              <a:gd name="T2" fmla="*/ 1610993 w 13"/>
              <a:gd name="T3" fmla="*/ 100965 h 10"/>
              <a:gd name="T4" fmla="*/ 1610993 w 13"/>
              <a:gd name="T5" fmla="*/ 907415 h 10"/>
              <a:gd name="T6" fmla="*/ 1476530 w 13"/>
              <a:gd name="T7" fmla="*/ 201613 h 10"/>
              <a:gd name="T8" fmla="*/ 1207970 w 13"/>
              <a:gd name="T9" fmla="*/ 0 h 10"/>
              <a:gd name="T10" fmla="*/ 1207970 w 13"/>
              <a:gd name="T11" fmla="*/ 0 h 10"/>
              <a:gd name="T12" fmla="*/ 0 w 13"/>
              <a:gd name="T13" fmla="*/ 0 h 10"/>
              <a:gd name="T14" fmla="*/ 671217 w 13"/>
              <a:gd name="T15" fmla="*/ 504190 h 10"/>
              <a:gd name="T16" fmla="*/ 805313 w 13"/>
              <a:gd name="T17" fmla="*/ 604838 h 10"/>
              <a:gd name="T18" fmla="*/ 805313 w 13"/>
              <a:gd name="T19" fmla="*/ 806450 h 10"/>
              <a:gd name="T20" fmla="*/ 402657 w 13"/>
              <a:gd name="T21" fmla="*/ 504190 h 10"/>
              <a:gd name="T22" fmla="*/ 0 w 13"/>
              <a:gd name="T23" fmla="*/ 100965 h 10"/>
              <a:gd name="T24" fmla="*/ 0 w 13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0">
                <a:moveTo>
                  <a:pt x="9" y="0"/>
                </a:moveTo>
                <a:lnTo>
                  <a:pt x="12" y="1"/>
                </a:lnTo>
                <a:lnTo>
                  <a:pt x="12" y="9"/>
                </a:lnTo>
                <a:cubicBezTo>
                  <a:pt x="12" y="7"/>
                  <a:pt x="11" y="2"/>
                  <a:pt x="11" y="2"/>
                </a:cubicBezTo>
                <a:lnTo>
                  <a:pt x="9" y="0"/>
                </a:lnTo>
                <a:close/>
                <a:moveTo>
                  <a:pt x="0" y="0"/>
                </a:moveTo>
                <a:cubicBezTo>
                  <a:pt x="2" y="2"/>
                  <a:pt x="3" y="4"/>
                  <a:pt x="5" y="5"/>
                </a:cubicBezTo>
                <a:cubicBezTo>
                  <a:pt x="6" y="5"/>
                  <a:pt x="6" y="6"/>
                  <a:pt x="6" y="6"/>
                </a:cubicBezTo>
                <a:lnTo>
                  <a:pt x="6" y="8"/>
                </a:lnTo>
                <a:cubicBezTo>
                  <a:pt x="6" y="6"/>
                  <a:pt x="5" y="5"/>
                  <a:pt x="3" y="5"/>
                </a:cubicBezTo>
                <a:cubicBezTo>
                  <a:pt x="3" y="5"/>
                  <a:pt x="1" y="2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2" name="Freeform 4328">
            <a:extLst>
              <a:ext uri="{FF2B5EF4-FFF2-40B4-BE49-F238E27FC236}">
                <a16:creationId xmlns:a16="http://schemas.microsoft.com/office/drawing/2014/main" id="{9EBB59AA-BE85-0B4E-BBD0-91CB7271B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6338"/>
            <a:ext cx="11112" cy="3175"/>
          </a:xfrm>
          <a:custGeom>
            <a:avLst/>
            <a:gdLst>
              <a:gd name="T0" fmla="*/ 0 w 33"/>
              <a:gd name="T1" fmla="*/ 822779 h 7"/>
              <a:gd name="T2" fmla="*/ 3628236 w 33"/>
              <a:gd name="T3" fmla="*/ 0 h 7"/>
              <a:gd name="T4" fmla="*/ 3628236 w 33"/>
              <a:gd name="T5" fmla="*/ 617311 h 7"/>
              <a:gd name="T6" fmla="*/ 0 w 33"/>
              <a:gd name="T7" fmla="*/ 1234168 h 7"/>
              <a:gd name="T8" fmla="*/ 0 w 33"/>
              <a:gd name="T9" fmla="*/ 82277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7">
                <a:moveTo>
                  <a:pt x="0" y="4"/>
                </a:moveTo>
                <a:lnTo>
                  <a:pt x="32" y="0"/>
                </a:lnTo>
                <a:lnTo>
                  <a:pt x="32" y="3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3" name="Freeform 4329">
            <a:extLst>
              <a:ext uri="{FF2B5EF4-FFF2-40B4-BE49-F238E27FC236}">
                <a16:creationId xmlns:a16="http://schemas.microsoft.com/office/drawing/2014/main" id="{BC9A7907-D952-5D46-AA06-7F98150E8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6338"/>
            <a:ext cx="11112" cy="1587"/>
          </a:xfrm>
          <a:custGeom>
            <a:avLst/>
            <a:gdLst>
              <a:gd name="T0" fmla="*/ 3628236 w 33"/>
              <a:gd name="T1" fmla="*/ 0 h 6"/>
              <a:gd name="T2" fmla="*/ 0 w 33"/>
              <a:gd name="T3" fmla="*/ 349934 h 6"/>
              <a:gd name="T4" fmla="*/ 0 w 33"/>
              <a:gd name="T5" fmla="*/ 279841 h 6"/>
              <a:gd name="T6" fmla="*/ 3628236 w 33"/>
              <a:gd name="T7" fmla="*/ 0 h 6"/>
              <a:gd name="T8" fmla="*/ 3628236 w 3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">
                <a:moveTo>
                  <a:pt x="32" y="0"/>
                </a:moveTo>
                <a:lnTo>
                  <a:pt x="0" y="5"/>
                </a:lnTo>
                <a:lnTo>
                  <a:pt x="0" y="4"/>
                </a:lnTo>
                <a:lnTo>
                  <a:pt x="32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4" name="Freeform 4330">
            <a:extLst>
              <a:ext uri="{FF2B5EF4-FFF2-40B4-BE49-F238E27FC236}">
                <a16:creationId xmlns:a16="http://schemas.microsoft.com/office/drawing/2014/main" id="{EFD41BD5-9E96-8B40-8290-5E2B4856C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7925"/>
            <a:ext cx="11112" cy="3175"/>
          </a:xfrm>
          <a:custGeom>
            <a:avLst/>
            <a:gdLst>
              <a:gd name="T0" fmla="*/ 0 w 29"/>
              <a:gd name="T1" fmla="*/ 373239 h 9"/>
              <a:gd name="T2" fmla="*/ 293510 w 29"/>
              <a:gd name="T3" fmla="*/ 373239 h 9"/>
              <a:gd name="T4" fmla="*/ 880913 w 29"/>
              <a:gd name="T5" fmla="*/ 373239 h 9"/>
              <a:gd name="T6" fmla="*/ 440648 w 29"/>
              <a:gd name="T7" fmla="*/ 746831 h 9"/>
              <a:gd name="T8" fmla="*/ 0 w 29"/>
              <a:gd name="T9" fmla="*/ 373239 h 9"/>
              <a:gd name="T10" fmla="*/ 1908582 w 29"/>
              <a:gd name="T11" fmla="*/ 871008 h 9"/>
              <a:gd name="T12" fmla="*/ 880913 w 29"/>
              <a:gd name="T13" fmla="*/ 373239 h 9"/>
              <a:gd name="T14" fmla="*/ 4111057 w 29"/>
              <a:gd name="T15" fmla="*/ 0 h 9"/>
              <a:gd name="T16" fmla="*/ 3376898 w 29"/>
              <a:gd name="T17" fmla="*/ 497769 h 9"/>
              <a:gd name="T18" fmla="*/ 2936250 w 29"/>
              <a:gd name="T19" fmla="*/ 249061 h 9"/>
              <a:gd name="T20" fmla="*/ 1908582 w 29"/>
              <a:gd name="T21" fmla="*/ 871008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9">
                <a:moveTo>
                  <a:pt x="0" y="3"/>
                </a:moveTo>
                <a:lnTo>
                  <a:pt x="2" y="3"/>
                </a:lnTo>
                <a:lnTo>
                  <a:pt x="6" y="3"/>
                </a:lnTo>
                <a:cubicBezTo>
                  <a:pt x="6" y="3"/>
                  <a:pt x="6" y="5"/>
                  <a:pt x="3" y="6"/>
                </a:cubicBezTo>
                <a:cubicBezTo>
                  <a:pt x="0" y="6"/>
                  <a:pt x="0" y="3"/>
                  <a:pt x="0" y="3"/>
                </a:cubicBezTo>
                <a:close/>
                <a:moveTo>
                  <a:pt x="13" y="7"/>
                </a:moveTo>
                <a:cubicBezTo>
                  <a:pt x="8" y="8"/>
                  <a:pt x="7" y="3"/>
                  <a:pt x="6" y="3"/>
                </a:cubicBezTo>
                <a:lnTo>
                  <a:pt x="28" y="0"/>
                </a:lnTo>
                <a:cubicBezTo>
                  <a:pt x="28" y="0"/>
                  <a:pt x="26" y="3"/>
                  <a:pt x="23" y="4"/>
                </a:cubicBezTo>
                <a:cubicBezTo>
                  <a:pt x="22" y="6"/>
                  <a:pt x="20" y="2"/>
                  <a:pt x="20" y="2"/>
                </a:cubicBezTo>
                <a:cubicBezTo>
                  <a:pt x="20" y="2"/>
                  <a:pt x="17" y="6"/>
                  <a:pt x="13" y="7"/>
                </a:cubicBezTo>
                <a:close/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5" name="Freeform 4331">
            <a:extLst>
              <a:ext uri="{FF2B5EF4-FFF2-40B4-BE49-F238E27FC236}">
                <a16:creationId xmlns:a16="http://schemas.microsoft.com/office/drawing/2014/main" id="{D5131922-3531-FC4F-B564-53094444A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7925"/>
            <a:ext cx="11112" cy="3175"/>
          </a:xfrm>
          <a:custGeom>
            <a:avLst/>
            <a:gdLst>
              <a:gd name="T0" fmla="*/ 1908582 w 29"/>
              <a:gd name="T1" fmla="*/ 995539 h 9"/>
              <a:gd name="T2" fmla="*/ 2936250 w 29"/>
              <a:gd name="T3" fmla="*/ 373239 h 9"/>
              <a:gd name="T4" fmla="*/ 3230143 w 29"/>
              <a:gd name="T5" fmla="*/ 622300 h 9"/>
              <a:gd name="T6" fmla="*/ 2936250 w 29"/>
              <a:gd name="T7" fmla="*/ 497769 h 9"/>
              <a:gd name="T8" fmla="*/ 1908582 w 29"/>
              <a:gd name="T9" fmla="*/ 995539 h 9"/>
              <a:gd name="T10" fmla="*/ 440648 w 29"/>
              <a:gd name="T11" fmla="*/ 871008 h 9"/>
              <a:gd name="T12" fmla="*/ 880913 w 29"/>
              <a:gd name="T13" fmla="*/ 497769 h 9"/>
              <a:gd name="T14" fmla="*/ 440648 w 29"/>
              <a:gd name="T15" fmla="*/ 871008 h 9"/>
              <a:gd name="T16" fmla="*/ 0 w 29"/>
              <a:gd name="T17" fmla="*/ 622300 h 9"/>
              <a:gd name="T18" fmla="*/ 587403 w 29"/>
              <a:gd name="T19" fmla="*/ 497769 h 9"/>
              <a:gd name="T20" fmla="*/ 293510 w 29"/>
              <a:gd name="T21" fmla="*/ 622300 h 9"/>
              <a:gd name="T22" fmla="*/ 440648 w 29"/>
              <a:gd name="T23" fmla="*/ 871008 h 9"/>
              <a:gd name="T24" fmla="*/ 0 w 29"/>
              <a:gd name="T25" fmla="*/ 622300 h 9"/>
              <a:gd name="T26" fmla="*/ 1761827 w 29"/>
              <a:gd name="T27" fmla="*/ 373239 h 9"/>
              <a:gd name="T28" fmla="*/ 1027668 w 29"/>
              <a:gd name="T29" fmla="*/ 497769 h 9"/>
              <a:gd name="T30" fmla="*/ 880913 w 29"/>
              <a:gd name="T31" fmla="*/ 497769 h 9"/>
              <a:gd name="T32" fmla="*/ 1761827 w 29"/>
              <a:gd name="T33" fmla="*/ 373239 h 9"/>
              <a:gd name="T34" fmla="*/ 4111057 w 29"/>
              <a:gd name="T35" fmla="*/ 0 h 9"/>
              <a:gd name="T36" fmla="*/ 4111057 w 29"/>
              <a:gd name="T37" fmla="*/ 124531 h 9"/>
              <a:gd name="T38" fmla="*/ 3376898 w 29"/>
              <a:gd name="T39" fmla="*/ 622300 h 9"/>
              <a:gd name="T40" fmla="*/ 3230143 w 29"/>
              <a:gd name="T41" fmla="*/ 622300 h 9"/>
              <a:gd name="T42" fmla="*/ 4111057 w 29"/>
              <a:gd name="T43" fmla="*/ 124531 h 9"/>
              <a:gd name="T44" fmla="*/ 1761827 w 29"/>
              <a:gd name="T45" fmla="*/ 373239 h 9"/>
              <a:gd name="T46" fmla="*/ 4111057 w 29"/>
              <a:gd name="T47" fmla="*/ 0 h 9"/>
              <a:gd name="T48" fmla="*/ 4111057 w 29"/>
              <a:gd name="T49" fmla="*/ 124531 h 9"/>
              <a:gd name="T50" fmla="*/ 4111057 w 29"/>
              <a:gd name="T51" fmla="*/ 124531 h 9"/>
              <a:gd name="T52" fmla="*/ 4111057 w 29"/>
              <a:gd name="T53" fmla="*/ 124531 h 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9" h="9">
                <a:moveTo>
                  <a:pt x="13" y="8"/>
                </a:moveTo>
                <a:cubicBezTo>
                  <a:pt x="17" y="7"/>
                  <a:pt x="20" y="3"/>
                  <a:pt x="20" y="3"/>
                </a:cubicBezTo>
                <a:lnTo>
                  <a:pt x="22" y="5"/>
                </a:lnTo>
                <a:cubicBezTo>
                  <a:pt x="21" y="5"/>
                  <a:pt x="20" y="4"/>
                  <a:pt x="20" y="4"/>
                </a:cubicBezTo>
                <a:cubicBezTo>
                  <a:pt x="20" y="4"/>
                  <a:pt x="17" y="8"/>
                  <a:pt x="13" y="8"/>
                </a:cubicBezTo>
                <a:close/>
                <a:moveTo>
                  <a:pt x="3" y="7"/>
                </a:moveTo>
                <a:cubicBezTo>
                  <a:pt x="5" y="6"/>
                  <a:pt x="6" y="5"/>
                  <a:pt x="6" y="4"/>
                </a:cubicBezTo>
                <a:cubicBezTo>
                  <a:pt x="6" y="5"/>
                  <a:pt x="5" y="7"/>
                  <a:pt x="3" y="7"/>
                </a:cubicBezTo>
                <a:close/>
                <a:moveTo>
                  <a:pt x="0" y="5"/>
                </a:moveTo>
                <a:lnTo>
                  <a:pt x="4" y="4"/>
                </a:lnTo>
                <a:lnTo>
                  <a:pt x="2" y="5"/>
                </a:lnTo>
                <a:cubicBezTo>
                  <a:pt x="2" y="5"/>
                  <a:pt x="2" y="7"/>
                  <a:pt x="3" y="7"/>
                </a:cubicBezTo>
                <a:cubicBezTo>
                  <a:pt x="2" y="7"/>
                  <a:pt x="0" y="5"/>
                  <a:pt x="0" y="5"/>
                </a:cubicBezTo>
                <a:close/>
                <a:moveTo>
                  <a:pt x="12" y="3"/>
                </a:moveTo>
                <a:lnTo>
                  <a:pt x="7" y="4"/>
                </a:lnTo>
                <a:lnTo>
                  <a:pt x="6" y="4"/>
                </a:lnTo>
                <a:lnTo>
                  <a:pt x="12" y="3"/>
                </a:lnTo>
                <a:close/>
                <a:moveTo>
                  <a:pt x="28" y="0"/>
                </a:moveTo>
                <a:lnTo>
                  <a:pt x="28" y="1"/>
                </a:lnTo>
                <a:cubicBezTo>
                  <a:pt x="27" y="2"/>
                  <a:pt x="27" y="4"/>
                  <a:pt x="23" y="5"/>
                </a:cubicBezTo>
                <a:lnTo>
                  <a:pt x="22" y="5"/>
                </a:lnTo>
                <a:cubicBezTo>
                  <a:pt x="26" y="4"/>
                  <a:pt x="27" y="1"/>
                  <a:pt x="28" y="1"/>
                </a:cubicBezTo>
                <a:lnTo>
                  <a:pt x="12" y="3"/>
                </a:lnTo>
                <a:lnTo>
                  <a:pt x="28" y="0"/>
                </a:lnTo>
                <a:close/>
                <a:moveTo>
                  <a:pt x="28" y="1"/>
                </a:moveTo>
                <a:lnTo>
                  <a:pt x="28" y="1"/>
                </a:lnTo>
                <a:cubicBezTo>
                  <a:pt x="28" y="1"/>
                  <a:pt x="28" y="1"/>
                  <a:pt x="28" y="1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6" name="Freeform 4332">
            <a:extLst>
              <a:ext uri="{FF2B5EF4-FFF2-40B4-BE49-F238E27FC236}">
                <a16:creationId xmlns:a16="http://schemas.microsoft.com/office/drawing/2014/main" id="{B3E5DBF0-9F13-4D45-88F2-76D60966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06813"/>
            <a:ext cx="12700" cy="11112"/>
          </a:xfrm>
          <a:custGeom>
            <a:avLst/>
            <a:gdLst>
              <a:gd name="T0" fmla="*/ 497769 w 36"/>
              <a:gd name="T1" fmla="*/ 907143 h 33"/>
              <a:gd name="T2" fmla="*/ 4355747 w 36"/>
              <a:gd name="T3" fmla="*/ 0 h 33"/>
              <a:gd name="T4" fmla="*/ 3609269 w 36"/>
              <a:gd name="T5" fmla="*/ 1360715 h 33"/>
              <a:gd name="T6" fmla="*/ 3609269 w 36"/>
              <a:gd name="T7" fmla="*/ 3174665 h 33"/>
              <a:gd name="T8" fmla="*/ 1866900 w 36"/>
              <a:gd name="T9" fmla="*/ 2494476 h 33"/>
              <a:gd name="T10" fmla="*/ 746831 w 36"/>
              <a:gd name="T11" fmla="*/ 3628236 h 33"/>
              <a:gd name="T12" fmla="*/ 124531 w 36"/>
              <a:gd name="T13" fmla="*/ 2040904 h 33"/>
              <a:gd name="T14" fmla="*/ 497769 w 36"/>
              <a:gd name="T15" fmla="*/ 907143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3">
                <a:moveTo>
                  <a:pt x="4" y="8"/>
                </a:moveTo>
                <a:cubicBezTo>
                  <a:pt x="6" y="8"/>
                  <a:pt x="35" y="0"/>
                  <a:pt x="35" y="0"/>
                </a:cubicBezTo>
                <a:cubicBezTo>
                  <a:pt x="35" y="0"/>
                  <a:pt x="30" y="5"/>
                  <a:pt x="29" y="12"/>
                </a:cubicBezTo>
                <a:cubicBezTo>
                  <a:pt x="27" y="18"/>
                  <a:pt x="29" y="28"/>
                  <a:pt x="29" y="28"/>
                </a:cubicBezTo>
                <a:cubicBezTo>
                  <a:pt x="29" y="28"/>
                  <a:pt x="20" y="22"/>
                  <a:pt x="15" y="22"/>
                </a:cubicBezTo>
                <a:cubicBezTo>
                  <a:pt x="9" y="24"/>
                  <a:pt x="7" y="32"/>
                  <a:pt x="6" y="32"/>
                </a:cubicBezTo>
                <a:cubicBezTo>
                  <a:pt x="6" y="32"/>
                  <a:pt x="3" y="28"/>
                  <a:pt x="1" y="18"/>
                </a:cubicBezTo>
                <a:cubicBezTo>
                  <a:pt x="0" y="10"/>
                  <a:pt x="4" y="8"/>
                  <a:pt x="4" y="8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7" name="Freeform 4333">
            <a:extLst>
              <a:ext uri="{FF2B5EF4-FFF2-40B4-BE49-F238E27FC236}">
                <a16:creationId xmlns:a16="http://schemas.microsoft.com/office/drawing/2014/main" id="{47887FEF-C37A-FF43-BEDD-775719887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3525" y="3705225"/>
            <a:ext cx="12700" cy="12700"/>
          </a:xfrm>
          <a:custGeom>
            <a:avLst/>
            <a:gdLst>
              <a:gd name="T0" fmla="*/ 4355747 w 36"/>
              <a:gd name="T1" fmla="*/ 0 h 34"/>
              <a:gd name="T2" fmla="*/ 4355747 w 36"/>
              <a:gd name="T3" fmla="*/ 0 h 34"/>
              <a:gd name="T4" fmla="*/ 4231217 w 36"/>
              <a:gd name="T5" fmla="*/ 139700 h 34"/>
              <a:gd name="T6" fmla="*/ 622300 w 36"/>
              <a:gd name="T7" fmla="*/ 1116106 h 34"/>
              <a:gd name="T8" fmla="*/ 4231217 w 36"/>
              <a:gd name="T9" fmla="*/ 0 h 34"/>
              <a:gd name="T10" fmla="*/ 4355747 w 36"/>
              <a:gd name="T11" fmla="*/ 0 h 34"/>
              <a:gd name="T12" fmla="*/ 4355747 w 36"/>
              <a:gd name="T13" fmla="*/ 139700 h 34"/>
              <a:gd name="T14" fmla="*/ 4231217 w 36"/>
              <a:gd name="T15" fmla="*/ 279026 h 34"/>
              <a:gd name="T16" fmla="*/ 4231217 w 36"/>
              <a:gd name="T17" fmla="*/ 139700 h 34"/>
              <a:gd name="T18" fmla="*/ 4355747 w 36"/>
              <a:gd name="T19" fmla="*/ 139700 h 34"/>
              <a:gd name="T20" fmla="*/ 4355747 w 36"/>
              <a:gd name="T21" fmla="*/ 139700 h 34"/>
              <a:gd name="T22" fmla="*/ 746831 w 36"/>
              <a:gd name="T23" fmla="*/ 4604124 h 34"/>
              <a:gd name="T24" fmla="*/ 0 w 36"/>
              <a:gd name="T25" fmla="*/ 2650938 h 34"/>
              <a:gd name="T26" fmla="*/ 497769 w 36"/>
              <a:gd name="T27" fmla="*/ 1255806 h 34"/>
              <a:gd name="T28" fmla="*/ 124531 w 36"/>
              <a:gd name="T29" fmla="*/ 2650938 h 34"/>
              <a:gd name="T30" fmla="*/ 746831 w 36"/>
              <a:gd name="T31" fmla="*/ 4464797 h 34"/>
              <a:gd name="T32" fmla="*/ 1866900 w 36"/>
              <a:gd name="T33" fmla="*/ 3208991 h 34"/>
              <a:gd name="T34" fmla="*/ 3609269 w 36"/>
              <a:gd name="T35" fmla="*/ 3767044 h 34"/>
              <a:gd name="T36" fmla="*/ 3609269 w 36"/>
              <a:gd name="T37" fmla="*/ 1813859 h 34"/>
              <a:gd name="T38" fmla="*/ 4231217 w 36"/>
              <a:gd name="T39" fmla="*/ 279026 h 34"/>
              <a:gd name="T40" fmla="*/ 3733447 w 36"/>
              <a:gd name="T41" fmla="*/ 1813859 h 34"/>
              <a:gd name="T42" fmla="*/ 3609269 w 36"/>
              <a:gd name="T43" fmla="*/ 4046071 h 34"/>
              <a:gd name="T44" fmla="*/ 3609269 w 36"/>
              <a:gd name="T45" fmla="*/ 3767044 h 34"/>
              <a:gd name="T46" fmla="*/ 2115608 w 36"/>
              <a:gd name="T47" fmla="*/ 3488018 h 34"/>
              <a:gd name="T48" fmla="*/ 1866900 w 36"/>
              <a:gd name="T49" fmla="*/ 3488018 h 34"/>
              <a:gd name="T50" fmla="*/ 871008 w 36"/>
              <a:gd name="T51" fmla="*/ 4464797 h 34"/>
              <a:gd name="T52" fmla="*/ 746831 w 36"/>
              <a:gd name="T53" fmla="*/ 4604124 h 34"/>
              <a:gd name="T54" fmla="*/ 622300 w 36"/>
              <a:gd name="T55" fmla="*/ 1116106 h 34"/>
              <a:gd name="T56" fmla="*/ 497769 w 36"/>
              <a:gd name="T57" fmla="*/ 1255806 h 34"/>
              <a:gd name="T58" fmla="*/ 622300 w 36"/>
              <a:gd name="T59" fmla="*/ 1116106 h 34"/>
              <a:gd name="T60" fmla="*/ 3609269 w 36"/>
              <a:gd name="T61" fmla="*/ 3906744 h 34"/>
              <a:gd name="T62" fmla="*/ 3609269 w 36"/>
              <a:gd name="T63" fmla="*/ 3767044 h 34"/>
              <a:gd name="T64" fmla="*/ 3609269 w 36"/>
              <a:gd name="T65" fmla="*/ 3767044 h 34"/>
              <a:gd name="T66" fmla="*/ 3609269 w 36"/>
              <a:gd name="T67" fmla="*/ 3906744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34">
                <a:moveTo>
                  <a:pt x="35" y="0"/>
                </a:moveTo>
                <a:lnTo>
                  <a:pt x="35" y="0"/>
                </a:lnTo>
                <a:cubicBezTo>
                  <a:pt x="35" y="1"/>
                  <a:pt x="35" y="1"/>
                  <a:pt x="34" y="1"/>
                </a:cubicBezTo>
                <a:cubicBezTo>
                  <a:pt x="31" y="2"/>
                  <a:pt x="8" y="8"/>
                  <a:pt x="5" y="8"/>
                </a:cubicBezTo>
                <a:cubicBezTo>
                  <a:pt x="7" y="8"/>
                  <a:pt x="22" y="4"/>
                  <a:pt x="34" y="0"/>
                </a:cubicBezTo>
                <a:lnTo>
                  <a:pt x="35" y="0"/>
                </a:lnTo>
                <a:close/>
                <a:moveTo>
                  <a:pt x="35" y="1"/>
                </a:moveTo>
                <a:lnTo>
                  <a:pt x="34" y="2"/>
                </a:lnTo>
                <a:lnTo>
                  <a:pt x="34" y="1"/>
                </a:lnTo>
                <a:lnTo>
                  <a:pt x="35" y="1"/>
                </a:lnTo>
                <a:close/>
                <a:moveTo>
                  <a:pt x="6" y="33"/>
                </a:moveTo>
                <a:cubicBezTo>
                  <a:pt x="6" y="33"/>
                  <a:pt x="3" y="29"/>
                  <a:pt x="0" y="19"/>
                </a:cubicBezTo>
                <a:cubicBezTo>
                  <a:pt x="0" y="11"/>
                  <a:pt x="4" y="9"/>
                  <a:pt x="4" y="9"/>
                </a:cubicBezTo>
                <a:cubicBezTo>
                  <a:pt x="4" y="9"/>
                  <a:pt x="0" y="11"/>
                  <a:pt x="1" y="19"/>
                </a:cubicBezTo>
                <a:cubicBezTo>
                  <a:pt x="3" y="29"/>
                  <a:pt x="6" y="32"/>
                  <a:pt x="6" y="32"/>
                </a:cubicBezTo>
                <a:cubicBezTo>
                  <a:pt x="7" y="29"/>
                  <a:pt x="10" y="25"/>
                  <a:pt x="15" y="23"/>
                </a:cubicBezTo>
                <a:cubicBezTo>
                  <a:pt x="19" y="23"/>
                  <a:pt x="27" y="26"/>
                  <a:pt x="29" y="27"/>
                </a:cubicBezTo>
                <a:cubicBezTo>
                  <a:pt x="29" y="25"/>
                  <a:pt x="28" y="18"/>
                  <a:pt x="29" y="13"/>
                </a:cubicBezTo>
                <a:cubicBezTo>
                  <a:pt x="30" y="7"/>
                  <a:pt x="33" y="3"/>
                  <a:pt x="34" y="2"/>
                </a:cubicBezTo>
                <a:cubicBezTo>
                  <a:pt x="33" y="4"/>
                  <a:pt x="31" y="8"/>
                  <a:pt x="30" y="13"/>
                </a:cubicBezTo>
                <a:cubicBezTo>
                  <a:pt x="29" y="19"/>
                  <a:pt x="29" y="29"/>
                  <a:pt x="29" y="29"/>
                </a:cubicBezTo>
                <a:cubicBezTo>
                  <a:pt x="29" y="28"/>
                  <a:pt x="29" y="28"/>
                  <a:pt x="29" y="27"/>
                </a:cubicBezTo>
                <a:cubicBezTo>
                  <a:pt x="28" y="27"/>
                  <a:pt x="21" y="25"/>
                  <a:pt x="17" y="25"/>
                </a:cubicBezTo>
                <a:lnTo>
                  <a:pt x="15" y="25"/>
                </a:lnTo>
                <a:cubicBezTo>
                  <a:pt x="10" y="25"/>
                  <a:pt x="7" y="30"/>
                  <a:pt x="7" y="32"/>
                </a:cubicBezTo>
                <a:lnTo>
                  <a:pt x="6" y="33"/>
                </a:lnTo>
                <a:close/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5" y="8"/>
                </a:cubicBezTo>
                <a:close/>
                <a:moveTo>
                  <a:pt x="29" y="28"/>
                </a:move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8"/>
                  <a:pt x="29" y="28"/>
                  <a:pt x="29" y="28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8" name="Freeform 4334">
            <a:extLst>
              <a:ext uri="{FF2B5EF4-FFF2-40B4-BE49-F238E27FC236}">
                <a16:creationId xmlns:a16="http://schemas.microsoft.com/office/drawing/2014/main" id="{AE140CBE-3526-D046-B718-67D5A39BD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6338"/>
            <a:ext cx="11113" cy="3175"/>
          </a:xfrm>
          <a:custGeom>
            <a:avLst/>
            <a:gdLst>
              <a:gd name="T0" fmla="*/ 0 w 31"/>
              <a:gd name="T1" fmla="*/ 622300 h 9"/>
              <a:gd name="T2" fmla="*/ 3855494 w 31"/>
              <a:gd name="T3" fmla="*/ 0 h 9"/>
              <a:gd name="T4" fmla="*/ 3855494 w 31"/>
              <a:gd name="T5" fmla="*/ 373239 h 9"/>
              <a:gd name="T6" fmla="*/ 0 w 31"/>
              <a:gd name="T7" fmla="*/ 995539 h 9"/>
              <a:gd name="T8" fmla="*/ 0 w 31"/>
              <a:gd name="T9" fmla="*/ 62230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9">
                <a:moveTo>
                  <a:pt x="0" y="5"/>
                </a:moveTo>
                <a:lnTo>
                  <a:pt x="30" y="0"/>
                </a:lnTo>
                <a:lnTo>
                  <a:pt x="30" y="3"/>
                </a:lnTo>
                <a:lnTo>
                  <a:pt x="0" y="8"/>
                </a:lnTo>
                <a:lnTo>
                  <a:pt x="0" y="5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9" name="Freeform 4335">
            <a:extLst>
              <a:ext uri="{FF2B5EF4-FFF2-40B4-BE49-F238E27FC236}">
                <a16:creationId xmlns:a16="http://schemas.microsoft.com/office/drawing/2014/main" id="{509DECBB-78B0-034D-B2A2-F3778C019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03638"/>
            <a:ext cx="14287" cy="4762"/>
          </a:xfrm>
          <a:custGeom>
            <a:avLst/>
            <a:gdLst>
              <a:gd name="T0" fmla="*/ 0 w 41"/>
              <a:gd name="T1" fmla="*/ 1156826 h 14"/>
              <a:gd name="T2" fmla="*/ 4857232 w 41"/>
              <a:gd name="T3" fmla="*/ 0 h 14"/>
              <a:gd name="T4" fmla="*/ 4614353 w 41"/>
              <a:gd name="T5" fmla="*/ 346946 h 14"/>
              <a:gd name="T6" fmla="*/ 242879 w 41"/>
              <a:gd name="T7" fmla="*/ 1504112 h 14"/>
              <a:gd name="T8" fmla="*/ 0 w 41"/>
              <a:gd name="T9" fmla="*/ 1156826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14">
                <a:moveTo>
                  <a:pt x="0" y="10"/>
                </a:moveTo>
                <a:cubicBezTo>
                  <a:pt x="2" y="12"/>
                  <a:pt x="38" y="0"/>
                  <a:pt x="40" y="0"/>
                </a:cubicBezTo>
                <a:lnTo>
                  <a:pt x="38" y="3"/>
                </a:lnTo>
                <a:lnTo>
                  <a:pt x="2" y="13"/>
                </a:lnTo>
                <a:lnTo>
                  <a:pt x="0" y="10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0" name="Freeform 4336">
            <a:extLst>
              <a:ext uri="{FF2B5EF4-FFF2-40B4-BE49-F238E27FC236}">
                <a16:creationId xmlns:a16="http://schemas.microsoft.com/office/drawing/2014/main" id="{3480DF1D-932D-554C-B6B8-A44D05DE3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03638"/>
            <a:ext cx="14287" cy="4762"/>
          </a:xfrm>
          <a:custGeom>
            <a:avLst/>
            <a:gdLst>
              <a:gd name="T0" fmla="*/ 4857232 w 41"/>
              <a:gd name="T1" fmla="*/ 0 h 15"/>
              <a:gd name="T2" fmla="*/ 4857232 w 41"/>
              <a:gd name="T3" fmla="*/ 100637 h 15"/>
              <a:gd name="T4" fmla="*/ 4614353 w 41"/>
              <a:gd name="T5" fmla="*/ 302228 h 15"/>
              <a:gd name="T6" fmla="*/ 242879 w 41"/>
              <a:gd name="T7" fmla="*/ 1411139 h 15"/>
              <a:gd name="T8" fmla="*/ 0 w 41"/>
              <a:gd name="T9" fmla="*/ 1007957 h 15"/>
              <a:gd name="T10" fmla="*/ 0 w 41"/>
              <a:gd name="T11" fmla="*/ 1007957 h 15"/>
              <a:gd name="T12" fmla="*/ 4128595 w 41"/>
              <a:gd name="T13" fmla="*/ 100637 h 15"/>
              <a:gd name="T14" fmla="*/ 4492739 w 41"/>
              <a:gd name="T15" fmla="*/ 0 h 15"/>
              <a:gd name="T16" fmla="*/ 4857232 w 41"/>
              <a:gd name="T17" fmla="*/ 0 h 15"/>
              <a:gd name="T18" fmla="*/ 4614353 w 41"/>
              <a:gd name="T19" fmla="*/ 100637 h 15"/>
              <a:gd name="T20" fmla="*/ 4128595 w 41"/>
              <a:gd name="T21" fmla="*/ 201591 h 15"/>
              <a:gd name="T22" fmla="*/ 242879 w 41"/>
              <a:gd name="T23" fmla="*/ 1007957 h 15"/>
              <a:gd name="T24" fmla="*/ 242879 w 41"/>
              <a:gd name="T25" fmla="*/ 1310185 h 15"/>
              <a:gd name="T26" fmla="*/ 4614353 w 41"/>
              <a:gd name="T27" fmla="*/ 302228 h 15"/>
              <a:gd name="T28" fmla="*/ 4614353 w 41"/>
              <a:gd name="T29" fmla="*/ 10063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1" h="15">
                <a:moveTo>
                  <a:pt x="40" y="0"/>
                </a:moveTo>
                <a:lnTo>
                  <a:pt x="40" y="1"/>
                </a:lnTo>
                <a:cubicBezTo>
                  <a:pt x="40" y="2"/>
                  <a:pt x="39" y="2"/>
                  <a:pt x="38" y="3"/>
                </a:cubicBezTo>
                <a:lnTo>
                  <a:pt x="2" y="14"/>
                </a:lnTo>
                <a:lnTo>
                  <a:pt x="0" y="10"/>
                </a:lnTo>
                <a:cubicBezTo>
                  <a:pt x="6" y="9"/>
                  <a:pt x="25" y="4"/>
                  <a:pt x="34" y="1"/>
                </a:cubicBezTo>
                <a:cubicBezTo>
                  <a:pt x="35" y="0"/>
                  <a:pt x="36" y="0"/>
                  <a:pt x="37" y="0"/>
                </a:cubicBezTo>
                <a:lnTo>
                  <a:pt x="40" y="0"/>
                </a:lnTo>
                <a:close/>
                <a:moveTo>
                  <a:pt x="38" y="1"/>
                </a:moveTo>
                <a:cubicBezTo>
                  <a:pt x="38" y="1"/>
                  <a:pt x="37" y="1"/>
                  <a:pt x="34" y="2"/>
                </a:cubicBezTo>
                <a:cubicBezTo>
                  <a:pt x="25" y="5"/>
                  <a:pt x="5" y="10"/>
                  <a:pt x="2" y="10"/>
                </a:cubicBezTo>
                <a:lnTo>
                  <a:pt x="2" y="13"/>
                </a:lnTo>
                <a:lnTo>
                  <a:pt x="38" y="3"/>
                </a:lnTo>
                <a:lnTo>
                  <a:pt x="38" y="1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1" name="Freeform 4337">
            <a:extLst>
              <a:ext uri="{FF2B5EF4-FFF2-40B4-BE49-F238E27FC236}">
                <a16:creationId xmlns:a16="http://schemas.microsoft.com/office/drawing/2014/main" id="{BAE5C3EC-3AFF-D849-9576-2E58DEF5D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698875"/>
            <a:ext cx="11113" cy="3175"/>
          </a:xfrm>
          <a:custGeom>
            <a:avLst/>
            <a:gdLst>
              <a:gd name="T0" fmla="*/ 3842135 w 30"/>
              <a:gd name="T1" fmla="*/ 0 h 11"/>
              <a:gd name="T2" fmla="*/ 3705074 w 30"/>
              <a:gd name="T3" fmla="*/ 249959 h 11"/>
              <a:gd name="T4" fmla="*/ 3705074 w 30"/>
              <a:gd name="T5" fmla="*/ 83416 h 11"/>
              <a:gd name="T6" fmla="*/ 3019032 w 30"/>
              <a:gd name="T7" fmla="*/ 249959 h 11"/>
              <a:gd name="T8" fmla="*/ 137060 w 30"/>
              <a:gd name="T9" fmla="*/ 749877 h 11"/>
              <a:gd name="T10" fmla="*/ 0 w 30"/>
              <a:gd name="T11" fmla="*/ 833005 h 11"/>
              <a:gd name="T12" fmla="*/ 0 w 30"/>
              <a:gd name="T13" fmla="*/ 666461 h 11"/>
              <a:gd name="T14" fmla="*/ 3019032 w 30"/>
              <a:gd name="T15" fmla="*/ 249959 h 11"/>
              <a:gd name="T16" fmla="*/ 3705074 w 30"/>
              <a:gd name="T17" fmla="*/ 0 h 11"/>
              <a:gd name="T18" fmla="*/ 3842135 w 30"/>
              <a:gd name="T19" fmla="*/ 0 h 11"/>
              <a:gd name="T20" fmla="*/ 0 w 30"/>
              <a:gd name="T21" fmla="*/ 833005 h 11"/>
              <a:gd name="T22" fmla="*/ 0 w 30"/>
              <a:gd name="T23" fmla="*/ 833005 h 11"/>
              <a:gd name="T24" fmla="*/ 2058498 w 30"/>
              <a:gd name="T25" fmla="*/ 583045 h 11"/>
              <a:gd name="T26" fmla="*/ 137060 w 30"/>
              <a:gd name="T27" fmla="*/ 833005 h 11"/>
              <a:gd name="T28" fmla="*/ 0 w 30"/>
              <a:gd name="T29" fmla="*/ 833005 h 11"/>
              <a:gd name="T30" fmla="*/ 3705074 w 30"/>
              <a:gd name="T31" fmla="*/ 249959 h 11"/>
              <a:gd name="T32" fmla="*/ 3705074 w 30"/>
              <a:gd name="T33" fmla="*/ 333375 h 11"/>
              <a:gd name="T34" fmla="*/ 2058498 w 30"/>
              <a:gd name="T35" fmla="*/ 583045 h 11"/>
              <a:gd name="T36" fmla="*/ 3705074 w 30"/>
              <a:gd name="T37" fmla="*/ 249959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1">
                <a:moveTo>
                  <a:pt x="28" y="0"/>
                </a:moveTo>
                <a:cubicBezTo>
                  <a:pt x="29" y="1"/>
                  <a:pt x="29" y="2"/>
                  <a:pt x="27" y="3"/>
                </a:cubicBez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6" y="3"/>
                  <a:pt x="22" y="3"/>
                </a:cubicBezTo>
                <a:cubicBezTo>
                  <a:pt x="15" y="5"/>
                  <a:pt x="3" y="9"/>
                  <a:pt x="1" y="9"/>
                </a:cubicBezTo>
                <a:cubicBezTo>
                  <a:pt x="0" y="9"/>
                  <a:pt x="0" y="10"/>
                  <a:pt x="0" y="10"/>
                </a:cubicBezTo>
                <a:lnTo>
                  <a:pt x="0" y="8"/>
                </a:lnTo>
                <a:cubicBezTo>
                  <a:pt x="3" y="8"/>
                  <a:pt x="15" y="4"/>
                  <a:pt x="22" y="3"/>
                </a:cubicBezTo>
                <a:cubicBezTo>
                  <a:pt x="25" y="1"/>
                  <a:pt x="26" y="0"/>
                  <a:pt x="27" y="0"/>
                </a:cubicBezTo>
                <a:lnTo>
                  <a:pt x="28" y="0"/>
                </a:lnTo>
                <a:close/>
                <a:moveTo>
                  <a:pt x="0" y="10"/>
                </a:moveTo>
                <a:lnTo>
                  <a:pt x="0" y="10"/>
                </a:lnTo>
                <a:cubicBezTo>
                  <a:pt x="1" y="10"/>
                  <a:pt x="8" y="8"/>
                  <a:pt x="15" y="7"/>
                </a:cubicBezTo>
                <a:cubicBezTo>
                  <a:pt x="9" y="8"/>
                  <a:pt x="3" y="10"/>
                  <a:pt x="1" y="10"/>
                </a:cubicBezTo>
                <a:lnTo>
                  <a:pt x="0" y="10"/>
                </a:lnTo>
                <a:close/>
                <a:moveTo>
                  <a:pt x="27" y="3"/>
                </a:moveTo>
                <a:lnTo>
                  <a:pt x="27" y="4"/>
                </a:lnTo>
                <a:cubicBezTo>
                  <a:pt x="27" y="4"/>
                  <a:pt x="21" y="5"/>
                  <a:pt x="15" y="7"/>
                </a:cubicBezTo>
                <a:cubicBezTo>
                  <a:pt x="21" y="5"/>
                  <a:pt x="27" y="4"/>
                  <a:pt x="27" y="3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2" name="Freeform 4338">
            <a:extLst>
              <a:ext uri="{FF2B5EF4-FFF2-40B4-BE49-F238E27FC236}">
                <a16:creationId xmlns:a16="http://schemas.microsoft.com/office/drawing/2014/main" id="{792A95EE-5D05-2E4F-B507-34509F57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3705225"/>
            <a:ext cx="9525" cy="15875"/>
          </a:xfrm>
          <a:custGeom>
            <a:avLst/>
            <a:gdLst>
              <a:gd name="T0" fmla="*/ 3008879 w 28"/>
              <a:gd name="T1" fmla="*/ 5475817 h 45"/>
              <a:gd name="T2" fmla="*/ 0 w 28"/>
              <a:gd name="T3" fmla="*/ 0 h 45"/>
              <a:gd name="T4" fmla="*/ 0 w 28"/>
              <a:gd name="T5" fmla="*/ 0 h 45"/>
              <a:gd name="T6" fmla="*/ 3124540 w 28"/>
              <a:gd name="T7" fmla="*/ 5475817 h 45"/>
              <a:gd name="T8" fmla="*/ 3008879 w 28"/>
              <a:gd name="T9" fmla="*/ 547581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45">
                <a:moveTo>
                  <a:pt x="26" y="44"/>
                </a:moveTo>
                <a:lnTo>
                  <a:pt x="0" y="0"/>
                </a:lnTo>
                <a:lnTo>
                  <a:pt x="27" y="44"/>
                </a:lnTo>
                <a:lnTo>
                  <a:pt x="26" y="44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3" name="Freeform 4339">
            <a:extLst>
              <a:ext uri="{FF2B5EF4-FFF2-40B4-BE49-F238E27FC236}">
                <a16:creationId xmlns:a16="http://schemas.microsoft.com/office/drawing/2014/main" id="{BA80BF5A-CD0B-E242-9465-D7B2662BA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25" y="3706813"/>
            <a:ext cx="1588" cy="7937"/>
          </a:xfrm>
          <a:custGeom>
            <a:avLst/>
            <a:gdLst>
              <a:gd name="T0" fmla="*/ 560564 w 3"/>
              <a:gd name="T1" fmla="*/ 218598 h 24"/>
              <a:gd name="T2" fmla="*/ 0 w 3"/>
              <a:gd name="T3" fmla="*/ 2515368 h 24"/>
              <a:gd name="T4" fmla="*/ 0 w 3"/>
              <a:gd name="T5" fmla="*/ 2406234 h 24"/>
              <a:gd name="T6" fmla="*/ 560564 w 3"/>
              <a:gd name="T7" fmla="*/ 0 h 24"/>
              <a:gd name="T8" fmla="*/ 560564 w 3"/>
              <a:gd name="T9" fmla="*/ 21859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4">
                <a:moveTo>
                  <a:pt x="2" y="2"/>
                </a:moveTo>
                <a:cubicBezTo>
                  <a:pt x="2" y="9"/>
                  <a:pt x="1" y="18"/>
                  <a:pt x="0" y="23"/>
                </a:cubicBezTo>
                <a:lnTo>
                  <a:pt x="0" y="22"/>
                </a:lnTo>
                <a:cubicBezTo>
                  <a:pt x="1" y="16"/>
                  <a:pt x="2" y="5"/>
                  <a:pt x="2" y="0"/>
                </a:cubicBezTo>
                <a:lnTo>
                  <a:pt x="2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4" name="Freeform 4340">
            <a:extLst>
              <a:ext uri="{FF2B5EF4-FFF2-40B4-BE49-F238E27FC236}">
                <a16:creationId xmlns:a16="http://schemas.microsoft.com/office/drawing/2014/main" id="{27B2E184-F4FC-AE44-8440-EDF2F24CC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8875"/>
            <a:ext cx="11112" cy="4763"/>
          </a:xfrm>
          <a:custGeom>
            <a:avLst/>
            <a:gdLst>
              <a:gd name="T0" fmla="*/ 0 w 32"/>
              <a:gd name="T1" fmla="*/ 810390 h 14"/>
              <a:gd name="T2" fmla="*/ 3496808 w 32"/>
              <a:gd name="T3" fmla="*/ 0 h 14"/>
              <a:gd name="T4" fmla="*/ 3014477 w 32"/>
              <a:gd name="T5" fmla="*/ 926063 h 14"/>
              <a:gd name="T6" fmla="*/ 2170660 w 32"/>
              <a:gd name="T7" fmla="*/ 926063 h 14"/>
              <a:gd name="T8" fmla="*/ 1929321 w 32"/>
              <a:gd name="T9" fmla="*/ 1504768 h 14"/>
              <a:gd name="T10" fmla="*/ 1326495 w 32"/>
              <a:gd name="T11" fmla="*/ 926063 h 14"/>
              <a:gd name="T12" fmla="*/ 723669 w 32"/>
              <a:gd name="T13" fmla="*/ 1389095 h 14"/>
              <a:gd name="T14" fmla="*/ 0 w 32"/>
              <a:gd name="T15" fmla="*/ 81039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4">
                <a:moveTo>
                  <a:pt x="0" y="7"/>
                </a:moveTo>
                <a:cubicBezTo>
                  <a:pt x="0" y="8"/>
                  <a:pt x="28" y="0"/>
                  <a:pt x="29" y="0"/>
                </a:cubicBezTo>
                <a:cubicBezTo>
                  <a:pt x="31" y="0"/>
                  <a:pt x="28" y="7"/>
                  <a:pt x="25" y="8"/>
                </a:cubicBezTo>
                <a:cubicBezTo>
                  <a:pt x="20" y="10"/>
                  <a:pt x="18" y="8"/>
                  <a:pt x="18" y="8"/>
                </a:cubicBezTo>
                <a:cubicBezTo>
                  <a:pt x="18" y="8"/>
                  <a:pt x="18" y="12"/>
                  <a:pt x="16" y="13"/>
                </a:cubicBezTo>
                <a:cubicBezTo>
                  <a:pt x="11" y="13"/>
                  <a:pt x="11" y="8"/>
                  <a:pt x="11" y="8"/>
                </a:cubicBezTo>
                <a:cubicBezTo>
                  <a:pt x="11" y="8"/>
                  <a:pt x="9" y="11"/>
                  <a:pt x="6" y="12"/>
                </a:cubicBezTo>
                <a:cubicBezTo>
                  <a:pt x="3" y="13"/>
                  <a:pt x="0" y="8"/>
                  <a:pt x="0" y="7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5" name="Freeform 4341">
            <a:extLst>
              <a:ext uri="{FF2B5EF4-FFF2-40B4-BE49-F238E27FC236}">
                <a16:creationId xmlns:a16="http://schemas.microsoft.com/office/drawing/2014/main" id="{F9E00A49-153C-7F40-ADE9-CBF8A2459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8875"/>
            <a:ext cx="11112" cy="4763"/>
          </a:xfrm>
          <a:custGeom>
            <a:avLst/>
            <a:gdLst>
              <a:gd name="T0" fmla="*/ 3978837 w 30"/>
              <a:gd name="T1" fmla="*/ 402657 h 13"/>
              <a:gd name="T2" fmla="*/ 3429904 w 30"/>
              <a:gd name="T3" fmla="*/ 1207970 h 13"/>
              <a:gd name="T4" fmla="*/ 2469457 w 30"/>
              <a:gd name="T5" fmla="*/ 1207970 h 13"/>
              <a:gd name="T6" fmla="*/ 2332409 w 30"/>
              <a:gd name="T7" fmla="*/ 1610993 h 13"/>
              <a:gd name="T8" fmla="*/ 2332409 w 30"/>
              <a:gd name="T9" fmla="*/ 1610993 h 13"/>
              <a:gd name="T10" fmla="*/ 2469457 w 30"/>
              <a:gd name="T11" fmla="*/ 1073873 h 13"/>
              <a:gd name="T12" fmla="*/ 2743923 w 30"/>
              <a:gd name="T13" fmla="*/ 1207970 h 13"/>
              <a:gd name="T14" fmla="*/ 3429904 w 30"/>
              <a:gd name="T15" fmla="*/ 1073873 h 13"/>
              <a:gd name="T16" fmla="*/ 3841418 w 30"/>
              <a:gd name="T17" fmla="*/ 0 h 13"/>
              <a:gd name="T18" fmla="*/ 3978837 w 30"/>
              <a:gd name="T19" fmla="*/ 0 h 13"/>
              <a:gd name="T20" fmla="*/ 3978837 w 30"/>
              <a:gd name="T21" fmla="*/ 0 h 13"/>
              <a:gd name="T22" fmla="*/ 3978837 w 30"/>
              <a:gd name="T23" fmla="*/ 402657 h 13"/>
              <a:gd name="T24" fmla="*/ 1646428 w 30"/>
              <a:gd name="T25" fmla="*/ 1610993 h 13"/>
              <a:gd name="T26" fmla="*/ 1509010 w 30"/>
              <a:gd name="T27" fmla="*/ 1207970 h 13"/>
              <a:gd name="T28" fmla="*/ 823029 w 30"/>
              <a:gd name="T29" fmla="*/ 1610993 h 13"/>
              <a:gd name="T30" fmla="*/ 1509010 w 30"/>
              <a:gd name="T31" fmla="*/ 1073873 h 13"/>
              <a:gd name="T32" fmla="*/ 1646428 w 30"/>
              <a:gd name="T33" fmla="*/ 1610993 h 13"/>
              <a:gd name="T34" fmla="*/ 1783476 w 30"/>
              <a:gd name="T35" fmla="*/ 1610993 h 13"/>
              <a:gd name="T36" fmla="*/ 1646428 w 30"/>
              <a:gd name="T37" fmla="*/ 1610993 h 13"/>
              <a:gd name="T38" fmla="*/ 0 w 30"/>
              <a:gd name="T39" fmla="*/ 1073873 h 13"/>
              <a:gd name="T40" fmla="*/ 411514 w 30"/>
              <a:gd name="T41" fmla="*/ 1342433 h 13"/>
              <a:gd name="T42" fmla="*/ 0 w 30"/>
              <a:gd name="T43" fmla="*/ 1073873 h 13"/>
              <a:gd name="T44" fmla="*/ 0 w 30"/>
              <a:gd name="T45" fmla="*/ 1073873 h 13"/>
              <a:gd name="T46" fmla="*/ 0 w 30"/>
              <a:gd name="T47" fmla="*/ 939777 h 13"/>
              <a:gd name="T48" fmla="*/ 2469457 w 30"/>
              <a:gd name="T49" fmla="*/ 268560 h 13"/>
              <a:gd name="T50" fmla="*/ 3841418 w 30"/>
              <a:gd name="T51" fmla="*/ 0 h 13"/>
              <a:gd name="T52" fmla="*/ 2469457 w 30"/>
              <a:gd name="T53" fmla="*/ 537120 h 13"/>
              <a:gd name="T54" fmla="*/ 0 w 30"/>
              <a:gd name="T55" fmla="*/ 939777 h 13"/>
              <a:gd name="T56" fmla="*/ 0 w 30"/>
              <a:gd name="T57" fmla="*/ 939777 h 13"/>
              <a:gd name="T58" fmla="*/ 3841418 w 30"/>
              <a:gd name="T59" fmla="*/ 0 h 13"/>
              <a:gd name="T60" fmla="*/ 3841418 w 30"/>
              <a:gd name="T61" fmla="*/ 0 h 13"/>
              <a:gd name="T62" fmla="*/ 3841418 w 30"/>
              <a:gd name="T63" fmla="*/ 0 h 13"/>
              <a:gd name="T64" fmla="*/ 3841418 w 30"/>
              <a:gd name="T65" fmla="*/ 0 h 13"/>
              <a:gd name="T66" fmla="*/ 411514 w 30"/>
              <a:gd name="T67" fmla="*/ 1342433 h 13"/>
              <a:gd name="T68" fmla="*/ 823029 w 30"/>
              <a:gd name="T69" fmla="*/ 1610993 h 13"/>
              <a:gd name="T70" fmla="*/ 411514 w 30"/>
              <a:gd name="T71" fmla="*/ 1342433 h 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0" h="13">
                <a:moveTo>
                  <a:pt x="29" y="3"/>
                </a:moveTo>
                <a:cubicBezTo>
                  <a:pt x="29" y="5"/>
                  <a:pt x="27" y="7"/>
                  <a:pt x="25" y="9"/>
                </a:cubicBezTo>
                <a:cubicBezTo>
                  <a:pt x="22" y="10"/>
                  <a:pt x="18" y="9"/>
                  <a:pt x="18" y="9"/>
                </a:cubicBezTo>
                <a:cubicBezTo>
                  <a:pt x="18" y="9"/>
                  <a:pt x="18" y="11"/>
                  <a:pt x="17" y="12"/>
                </a:cubicBezTo>
                <a:cubicBezTo>
                  <a:pt x="18" y="11"/>
                  <a:pt x="18" y="8"/>
                  <a:pt x="18" y="8"/>
                </a:cubicBezTo>
                <a:lnTo>
                  <a:pt x="20" y="9"/>
                </a:lnTo>
                <a:cubicBezTo>
                  <a:pt x="22" y="9"/>
                  <a:pt x="22" y="8"/>
                  <a:pt x="25" y="8"/>
                </a:cubicBezTo>
                <a:cubicBezTo>
                  <a:pt x="26" y="7"/>
                  <a:pt x="29" y="0"/>
                  <a:pt x="28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lnTo>
                  <a:pt x="29" y="3"/>
                </a:lnTo>
                <a:close/>
                <a:moveTo>
                  <a:pt x="12" y="12"/>
                </a:moveTo>
                <a:cubicBezTo>
                  <a:pt x="11" y="10"/>
                  <a:pt x="11" y="9"/>
                  <a:pt x="11" y="9"/>
                </a:cubicBezTo>
                <a:cubicBezTo>
                  <a:pt x="11" y="10"/>
                  <a:pt x="9" y="11"/>
                  <a:pt x="6" y="12"/>
                </a:cubicBezTo>
                <a:cubicBezTo>
                  <a:pt x="9" y="10"/>
                  <a:pt x="11" y="8"/>
                  <a:pt x="11" y="8"/>
                </a:cubicBezTo>
                <a:cubicBezTo>
                  <a:pt x="11" y="8"/>
                  <a:pt x="11" y="11"/>
                  <a:pt x="12" y="12"/>
                </a:cubicBezTo>
                <a:lnTo>
                  <a:pt x="13" y="12"/>
                </a:lnTo>
                <a:lnTo>
                  <a:pt x="12" y="12"/>
                </a:lnTo>
                <a:close/>
                <a:moveTo>
                  <a:pt x="0" y="8"/>
                </a:moveTo>
                <a:cubicBezTo>
                  <a:pt x="1" y="8"/>
                  <a:pt x="3" y="9"/>
                  <a:pt x="3" y="10"/>
                </a:cubicBezTo>
                <a:cubicBezTo>
                  <a:pt x="1" y="9"/>
                  <a:pt x="1" y="8"/>
                  <a:pt x="0" y="8"/>
                </a:cubicBezTo>
                <a:close/>
                <a:moveTo>
                  <a:pt x="0" y="7"/>
                </a:moveTo>
                <a:cubicBezTo>
                  <a:pt x="2" y="6"/>
                  <a:pt x="12" y="4"/>
                  <a:pt x="18" y="2"/>
                </a:cubicBezTo>
                <a:cubicBezTo>
                  <a:pt x="23" y="0"/>
                  <a:pt x="26" y="0"/>
                  <a:pt x="28" y="0"/>
                </a:cubicBezTo>
                <a:cubicBezTo>
                  <a:pt x="27" y="0"/>
                  <a:pt x="22" y="1"/>
                  <a:pt x="18" y="4"/>
                </a:cubicBezTo>
                <a:cubicBezTo>
                  <a:pt x="11" y="4"/>
                  <a:pt x="4" y="6"/>
                  <a:pt x="0" y="7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" y="10"/>
                </a:moveTo>
                <a:lnTo>
                  <a:pt x="6" y="12"/>
                </a:lnTo>
                <a:cubicBezTo>
                  <a:pt x="6" y="12"/>
                  <a:pt x="3" y="11"/>
                  <a:pt x="3" y="10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6" name="Freeform 4342">
            <a:extLst>
              <a:ext uri="{FF2B5EF4-FFF2-40B4-BE49-F238E27FC236}">
                <a16:creationId xmlns:a16="http://schemas.microsoft.com/office/drawing/2014/main" id="{7D6C7F73-F5FC-924D-A2E8-B4F03407D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03638"/>
            <a:ext cx="14288" cy="14287"/>
          </a:xfrm>
          <a:custGeom>
            <a:avLst/>
            <a:gdLst>
              <a:gd name="T0" fmla="*/ 671170 w 39"/>
              <a:gd name="T1" fmla="*/ 1073723 h 39"/>
              <a:gd name="T2" fmla="*/ 5100450 w 39"/>
              <a:gd name="T3" fmla="*/ 0 h 39"/>
              <a:gd name="T4" fmla="*/ 4294826 w 39"/>
              <a:gd name="T5" fmla="*/ 2549680 h 39"/>
              <a:gd name="T6" fmla="*/ 4697821 w 39"/>
              <a:gd name="T7" fmla="*/ 4294526 h 39"/>
              <a:gd name="T8" fmla="*/ 2684312 w 39"/>
              <a:gd name="T9" fmla="*/ 3757481 h 39"/>
              <a:gd name="T10" fmla="*/ 805257 w 39"/>
              <a:gd name="T11" fmla="*/ 5099726 h 39"/>
              <a:gd name="T12" fmla="*/ 268541 w 39"/>
              <a:gd name="T13" fmla="*/ 3220803 h 39"/>
              <a:gd name="T14" fmla="*/ 671170 w 39"/>
              <a:gd name="T15" fmla="*/ 1073723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39">
                <a:moveTo>
                  <a:pt x="5" y="8"/>
                </a:moveTo>
                <a:lnTo>
                  <a:pt x="38" y="0"/>
                </a:lnTo>
                <a:cubicBezTo>
                  <a:pt x="38" y="0"/>
                  <a:pt x="32" y="15"/>
                  <a:pt x="32" y="19"/>
                </a:cubicBezTo>
                <a:cubicBezTo>
                  <a:pt x="32" y="24"/>
                  <a:pt x="34" y="30"/>
                  <a:pt x="35" y="32"/>
                </a:cubicBezTo>
                <a:cubicBezTo>
                  <a:pt x="33" y="31"/>
                  <a:pt x="25" y="26"/>
                  <a:pt x="20" y="28"/>
                </a:cubicBezTo>
                <a:cubicBezTo>
                  <a:pt x="12" y="29"/>
                  <a:pt x="6" y="38"/>
                  <a:pt x="6" y="38"/>
                </a:cubicBezTo>
                <a:cubicBezTo>
                  <a:pt x="6" y="38"/>
                  <a:pt x="3" y="31"/>
                  <a:pt x="2" y="24"/>
                </a:cubicBezTo>
                <a:cubicBezTo>
                  <a:pt x="0" y="15"/>
                  <a:pt x="5" y="9"/>
                  <a:pt x="5" y="8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7" name="Freeform 4343">
            <a:extLst>
              <a:ext uri="{FF2B5EF4-FFF2-40B4-BE49-F238E27FC236}">
                <a16:creationId xmlns:a16="http://schemas.microsoft.com/office/drawing/2014/main" id="{0B1C4CB1-6B81-A34A-88D1-36123A017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03638"/>
            <a:ext cx="12700" cy="14287"/>
          </a:xfrm>
          <a:custGeom>
            <a:avLst/>
            <a:gdLst>
              <a:gd name="T0" fmla="*/ 471273 w 37"/>
              <a:gd name="T1" fmla="*/ 5230170 h 38"/>
              <a:gd name="T2" fmla="*/ 0 w 37"/>
              <a:gd name="T3" fmla="*/ 3533777 h 38"/>
              <a:gd name="T4" fmla="*/ 471273 w 37"/>
              <a:gd name="T5" fmla="*/ 5230170 h 38"/>
              <a:gd name="T6" fmla="*/ 471273 w 37"/>
              <a:gd name="T7" fmla="*/ 5088804 h 38"/>
              <a:gd name="T8" fmla="*/ 2120557 w 37"/>
              <a:gd name="T9" fmla="*/ 3957875 h 38"/>
              <a:gd name="T10" fmla="*/ 3770184 w 37"/>
              <a:gd name="T11" fmla="*/ 4381973 h 38"/>
              <a:gd name="T12" fmla="*/ 3887916 w 37"/>
              <a:gd name="T13" fmla="*/ 4523339 h 38"/>
              <a:gd name="T14" fmla="*/ 3887916 w 37"/>
              <a:gd name="T15" fmla="*/ 4664706 h 38"/>
              <a:gd name="T16" fmla="*/ 2120557 w 37"/>
              <a:gd name="T17" fmla="*/ 4099241 h 38"/>
              <a:gd name="T18" fmla="*/ 824814 w 37"/>
              <a:gd name="T19" fmla="*/ 5088804 h 38"/>
              <a:gd name="T20" fmla="*/ 589005 w 37"/>
              <a:gd name="T21" fmla="*/ 5230170 h 38"/>
              <a:gd name="T22" fmla="*/ 471273 w 37"/>
              <a:gd name="T23" fmla="*/ 5230170 h 38"/>
              <a:gd name="T24" fmla="*/ 0 w 37"/>
              <a:gd name="T25" fmla="*/ 2120492 h 38"/>
              <a:gd name="T26" fmla="*/ 353541 w 37"/>
              <a:gd name="T27" fmla="*/ 1413661 h 38"/>
              <a:gd name="T28" fmla="*/ 0 w 37"/>
              <a:gd name="T29" fmla="*/ 3392411 h 38"/>
              <a:gd name="T30" fmla="*/ 0 w 37"/>
              <a:gd name="T31" fmla="*/ 3251044 h 38"/>
              <a:gd name="T32" fmla="*/ 0 w 37"/>
              <a:gd name="T33" fmla="*/ 2120492 h 38"/>
              <a:gd name="T34" fmla="*/ 3887916 w 37"/>
              <a:gd name="T35" fmla="*/ 4523339 h 38"/>
              <a:gd name="T36" fmla="*/ 3770184 w 37"/>
              <a:gd name="T37" fmla="*/ 4381973 h 38"/>
              <a:gd name="T38" fmla="*/ 3770184 w 37"/>
              <a:gd name="T39" fmla="*/ 4381973 h 38"/>
              <a:gd name="T40" fmla="*/ 3887916 w 37"/>
              <a:gd name="T41" fmla="*/ 4523339 h 38"/>
              <a:gd name="T42" fmla="*/ 353541 w 37"/>
              <a:gd name="T43" fmla="*/ 1130929 h 38"/>
              <a:gd name="T44" fmla="*/ 353541 w 37"/>
              <a:gd name="T45" fmla="*/ 1272295 h 38"/>
              <a:gd name="T46" fmla="*/ 353541 w 37"/>
              <a:gd name="T47" fmla="*/ 1130929 h 38"/>
              <a:gd name="T48" fmla="*/ 4123724 w 37"/>
              <a:gd name="T49" fmla="*/ 424098 h 38"/>
              <a:gd name="T50" fmla="*/ 4241457 w 37"/>
              <a:gd name="T51" fmla="*/ 0 h 38"/>
              <a:gd name="T52" fmla="*/ 4123724 w 37"/>
              <a:gd name="T53" fmla="*/ 424098 h 38"/>
              <a:gd name="T54" fmla="*/ 3770184 w 37"/>
              <a:gd name="T55" fmla="*/ 2685956 h 38"/>
              <a:gd name="T56" fmla="*/ 3770184 w 37"/>
              <a:gd name="T57" fmla="*/ 4381973 h 38"/>
              <a:gd name="T58" fmla="*/ 3534376 w 37"/>
              <a:gd name="T59" fmla="*/ 2685956 h 38"/>
              <a:gd name="T60" fmla="*/ 4123724 w 37"/>
              <a:gd name="T61" fmla="*/ 424098 h 38"/>
              <a:gd name="T62" fmla="*/ 3770184 w 37"/>
              <a:gd name="T63" fmla="*/ 2685956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7" h="38">
                <a:moveTo>
                  <a:pt x="4" y="37"/>
                </a:moveTo>
                <a:cubicBezTo>
                  <a:pt x="3" y="35"/>
                  <a:pt x="1" y="29"/>
                  <a:pt x="0" y="25"/>
                </a:cubicBezTo>
                <a:cubicBezTo>
                  <a:pt x="1" y="30"/>
                  <a:pt x="4" y="36"/>
                  <a:pt x="4" y="37"/>
                </a:cubicBezTo>
                <a:lnTo>
                  <a:pt x="4" y="36"/>
                </a:lnTo>
                <a:cubicBezTo>
                  <a:pt x="7" y="34"/>
                  <a:pt x="15" y="29"/>
                  <a:pt x="18" y="28"/>
                </a:cubicBezTo>
                <a:cubicBezTo>
                  <a:pt x="22" y="26"/>
                  <a:pt x="29" y="29"/>
                  <a:pt x="32" y="31"/>
                </a:cubicBezTo>
                <a:cubicBezTo>
                  <a:pt x="32" y="31"/>
                  <a:pt x="33" y="32"/>
                  <a:pt x="33" y="32"/>
                </a:cubicBezTo>
                <a:lnTo>
                  <a:pt x="33" y="33"/>
                </a:lnTo>
                <a:cubicBezTo>
                  <a:pt x="32" y="32"/>
                  <a:pt x="22" y="28"/>
                  <a:pt x="18" y="29"/>
                </a:cubicBezTo>
                <a:cubicBezTo>
                  <a:pt x="15" y="29"/>
                  <a:pt x="7" y="35"/>
                  <a:pt x="7" y="36"/>
                </a:cubicBezTo>
                <a:lnTo>
                  <a:pt x="5" y="37"/>
                </a:lnTo>
                <a:lnTo>
                  <a:pt x="4" y="37"/>
                </a:lnTo>
                <a:close/>
                <a:moveTo>
                  <a:pt x="0" y="15"/>
                </a:moveTo>
                <a:cubicBezTo>
                  <a:pt x="1" y="13"/>
                  <a:pt x="2" y="11"/>
                  <a:pt x="3" y="10"/>
                </a:cubicBezTo>
                <a:cubicBezTo>
                  <a:pt x="2" y="13"/>
                  <a:pt x="0" y="18"/>
                  <a:pt x="0" y="24"/>
                </a:cubicBezTo>
                <a:cubicBezTo>
                  <a:pt x="0" y="23"/>
                  <a:pt x="0" y="23"/>
                  <a:pt x="0" y="23"/>
                </a:cubicBezTo>
                <a:lnTo>
                  <a:pt x="0" y="15"/>
                </a:lnTo>
                <a:close/>
                <a:moveTo>
                  <a:pt x="33" y="32"/>
                </a:moveTo>
                <a:cubicBezTo>
                  <a:pt x="33" y="31"/>
                  <a:pt x="33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lnTo>
                  <a:pt x="33" y="32"/>
                </a:lnTo>
                <a:close/>
                <a:moveTo>
                  <a:pt x="3" y="8"/>
                </a:moveTo>
                <a:cubicBezTo>
                  <a:pt x="4" y="8"/>
                  <a:pt x="3" y="9"/>
                  <a:pt x="3" y="9"/>
                </a:cubicBezTo>
                <a:lnTo>
                  <a:pt x="3" y="8"/>
                </a:lnTo>
                <a:close/>
                <a:moveTo>
                  <a:pt x="35" y="3"/>
                </a:moveTo>
                <a:cubicBezTo>
                  <a:pt x="36" y="1"/>
                  <a:pt x="36" y="0"/>
                  <a:pt x="36" y="0"/>
                </a:cubicBezTo>
                <a:cubicBezTo>
                  <a:pt x="36" y="1"/>
                  <a:pt x="36" y="2"/>
                  <a:pt x="35" y="3"/>
                </a:cubicBezTo>
                <a:close/>
                <a:moveTo>
                  <a:pt x="32" y="19"/>
                </a:moveTo>
                <a:lnTo>
                  <a:pt x="32" y="31"/>
                </a:lnTo>
                <a:cubicBezTo>
                  <a:pt x="31" y="29"/>
                  <a:pt x="30" y="23"/>
                  <a:pt x="30" y="19"/>
                </a:cubicBezTo>
                <a:cubicBezTo>
                  <a:pt x="30" y="16"/>
                  <a:pt x="34" y="7"/>
                  <a:pt x="35" y="3"/>
                </a:cubicBezTo>
                <a:cubicBezTo>
                  <a:pt x="34" y="7"/>
                  <a:pt x="32" y="16"/>
                  <a:pt x="32" y="19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8" name="Freeform 4344">
            <a:extLst>
              <a:ext uri="{FF2B5EF4-FFF2-40B4-BE49-F238E27FC236}">
                <a16:creationId xmlns:a16="http://schemas.microsoft.com/office/drawing/2014/main" id="{F07C4831-3582-BE44-8DF6-31E067085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7925"/>
            <a:ext cx="12700" cy="3175"/>
          </a:xfrm>
          <a:custGeom>
            <a:avLst/>
            <a:gdLst>
              <a:gd name="T0" fmla="*/ 0 w 36"/>
              <a:gd name="T1" fmla="*/ 302578 h 10"/>
              <a:gd name="T2" fmla="*/ 4107039 w 36"/>
              <a:gd name="T3" fmla="*/ 0 h 10"/>
              <a:gd name="T4" fmla="*/ 3235678 w 36"/>
              <a:gd name="T5" fmla="*/ 604838 h 10"/>
              <a:gd name="T6" fmla="*/ 2364669 w 36"/>
              <a:gd name="T7" fmla="*/ 302578 h 10"/>
              <a:gd name="T8" fmla="*/ 1617839 w 36"/>
              <a:gd name="T9" fmla="*/ 907415 h 10"/>
              <a:gd name="T10" fmla="*/ 871008 w 36"/>
              <a:gd name="T11" fmla="*/ 504190 h 10"/>
              <a:gd name="T12" fmla="*/ 497769 w 36"/>
              <a:gd name="T13" fmla="*/ 705803 h 10"/>
              <a:gd name="T14" fmla="*/ 0 w 36"/>
              <a:gd name="T15" fmla="*/ 302578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10">
                <a:moveTo>
                  <a:pt x="0" y="3"/>
                </a:moveTo>
                <a:cubicBezTo>
                  <a:pt x="1" y="6"/>
                  <a:pt x="33" y="0"/>
                  <a:pt x="33" y="0"/>
                </a:cubicBezTo>
                <a:cubicBezTo>
                  <a:pt x="35" y="0"/>
                  <a:pt x="30" y="3"/>
                  <a:pt x="26" y="6"/>
                </a:cubicBezTo>
                <a:cubicBezTo>
                  <a:pt x="19" y="6"/>
                  <a:pt x="19" y="3"/>
                  <a:pt x="19" y="3"/>
                </a:cubicBezTo>
                <a:cubicBezTo>
                  <a:pt x="19" y="3"/>
                  <a:pt x="18" y="9"/>
                  <a:pt x="13" y="9"/>
                </a:cubicBezTo>
                <a:cubicBezTo>
                  <a:pt x="7" y="9"/>
                  <a:pt x="7" y="5"/>
                  <a:pt x="7" y="5"/>
                </a:cubicBezTo>
                <a:cubicBezTo>
                  <a:pt x="7" y="5"/>
                  <a:pt x="7" y="7"/>
                  <a:pt x="4" y="7"/>
                </a:cubicBezTo>
                <a:cubicBezTo>
                  <a:pt x="1" y="7"/>
                  <a:pt x="0" y="5"/>
                  <a:pt x="0" y="3"/>
                </a:cubicBezTo>
              </a:path>
            </a:pathLst>
          </a:custGeom>
          <a:solidFill>
            <a:srgbClr val="F4C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99" name="Freeform 4345">
            <a:extLst>
              <a:ext uri="{FF2B5EF4-FFF2-40B4-BE49-F238E27FC236}">
                <a16:creationId xmlns:a16="http://schemas.microsoft.com/office/drawing/2014/main" id="{C80C755A-3C4F-1F4B-8F4F-0672CFD7D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6338"/>
            <a:ext cx="12700" cy="3175"/>
          </a:xfrm>
          <a:custGeom>
            <a:avLst/>
            <a:gdLst>
              <a:gd name="T0" fmla="*/ 871008 w 36"/>
              <a:gd name="T1" fmla="*/ 583045 h 11"/>
              <a:gd name="T2" fmla="*/ 497769 w 36"/>
              <a:gd name="T3" fmla="*/ 666461 h 11"/>
              <a:gd name="T4" fmla="*/ 0 w 36"/>
              <a:gd name="T5" fmla="*/ 333375 h 11"/>
              <a:gd name="T6" fmla="*/ 3982508 w 36"/>
              <a:gd name="T7" fmla="*/ 83416 h 11"/>
              <a:gd name="T8" fmla="*/ 4107039 w 36"/>
              <a:gd name="T9" fmla="*/ 0 h 11"/>
              <a:gd name="T10" fmla="*/ 3235678 w 36"/>
              <a:gd name="T11" fmla="*/ 583045 h 11"/>
              <a:gd name="T12" fmla="*/ 2364669 w 36"/>
              <a:gd name="T13" fmla="*/ 416502 h 11"/>
              <a:gd name="T14" fmla="*/ 1617839 w 36"/>
              <a:gd name="T15" fmla="*/ 833005 h 11"/>
              <a:gd name="T16" fmla="*/ 2364669 w 36"/>
              <a:gd name="T17" fmla="*/ 333375 h 11"/>
              <a:gd name="T18" fmla="*/ 3235678 w 36"/>
              <a:gd name="T19" fmla="*/ 499918 h 11"/>
              <a:gd name="T20" fmla="*/ 4107039 w 36"/>
              <a:gd name="T21" fmla="*/ 83416 h 11"/>
              <a:gd name="T22" fmla="*/ 3982508 w 36"/>
              <a:gd name="T23" fmla="*/ 83416 h 11"/>
              <a:gd name="T24" fmla="*/ 871008 w 36"/>
              <a:gd name="T25" fmla="*/ 416502 h 11"/>
              <a:gd name="T26" fmla="*/ 1244600 w 36"/>
              <a:gd name="T27" fmla="*/ 749877 h 11"/>
              <a:gd name="T28" fmla="*/ 871008 w 36"/>
              <a:gd name="T29" fmla="*/ 583045 h 11"/>
              <a:gd name="T30" fmla="*/ 871008 w 36"/>
              <a:gd name="T31" fmla="*/ 416502 h 11"/>
              <a:gd name="T32" fmla="*/ 124531 w 36"/>
              <a:gd name="T33" fmla="*/ 499918 h 11"/>
              <a:gd name="T34" fmla="*/ 497769 w 36"/>
              <a:gd name="T35" fmla="*/ 583045 h 11"/>
              <a:gd name="T36" fmla="*/ 871008 w 36"/>
              <a:gd name="T37" fmla="*/ 416502 h 11"/>
              <a:gd name="T38" fmla="*/ 871008 w 36"/>
              <a:gd name="T39" fmla="*/ 416502 h 1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6" h="11">
                <a:moveTo>
                  <a:pt x="7" y="7"/>
                </a:moveTo>
                <a:cubicBezTo>
                  <a:pt x="7" y="7"/>
                  <a:pt x="7" y="8"/>
                  <a:pt x="4" y="8"/>
                </a:cubicBezTo>
                <a:cubicBezTo>
                  <a:pt x="1" y="8"/>
                  <a:pt x="0" y="6"/>
                  <a:pt x="0" y="4"/>
                </a:cubicBezTo>
                <a:cubicBezTo>
                  <a:pt x="4" y="4"/>
                  <a:pt x="21" y="2"/>
                  <a:pt x="32" y="1"/>
                </a:cubicBezTo>
                <a:lnTo>
                  <a:pt x="33" y="0"/>
                </a:lnTo>
                <a:cubicBezTo>
                  <a:pt x="35" y="1"/>
                  <a:pt x="29" y="5"/>
                  <a:pt x="26" y="7"/>
                </a:cubicBezTo>
                <a:cubicBezTo>
                  <a:pt x="21" y="7"/>
                  <a:pt x="19" y="6"/>
                  <a:pt x="19" y="5"/>
                </a:cubicBezTo>
                <a:cubicBezTo>
                  <a:pt x="19" y="7"/>
                  <a:pt x="18" y="10"/>
                  <a:pt x="13" y="10"/>
                </a:cubicBezTo>
                <a:cubicBezTo>
                  <a:pt x="18" y="10"/>
                  <a:pt x="19" y="4"/>
                  <a:pt x="19" y="4"/>
                </a:cubicBezTo>
                <a:cubicBezTo>
                  <a:pt x="19" y="4"/>
                  <a:pt x="21" y="7"/>
                  <a:pt x="26" y="6"/>
                </a:cubicBezTo>
                <a:cubicBezTo>
                  <a:pt x="29" y="4"/>
                  <a:pt x="32" y="1"/>
                  <a:pt x="33" y="1"/>
                </a:cubicBezTo>
                <a:lnTo>
                  <a:pt x="32" y="1"/>
                </a:lnTo>
                <a:cubicBezTo>
                  <a:pt x="25" y="1"/>
                  <a:pt x="14" y="3"/>
                  <a:pt x="7" y="5"/>
                </a:cubicBezTo>
                <a:cubicBezTo>
                  <a:pt x="7" y="6"/>
                  <a:pt x="7" y="7"/>
                  <a:pt x="10" y="9"/>
                </a:cubicBezTo>
                <a:cubicBezTo>
                  <a:pt x="7" y="8"/>
                  <a:pt x="7" y="7"/>
                  <a:pt x="7" y="7"/>
                </a:cubicBezTo>
                <a:close/>
                <a:moveTo>
                  <a:pt x="7" y="5"/>
                </a:moveTo>
                <a:cubicBezTo>
                  <a:pt x="4" y="5"/>
                  <a:pt x="2" y="6"/>
                  <a:pt x="1" y="6"/>
                </a:cubicBezTo>
                <a:cubicBezTo>
                  <a:pt x="1" y="6"/>
                  <a:pt x="1" y="7"/>
                  <a:pt x="4" y="7"/>
                </a:cubicBezTo>
                <a:cubicBezTo>
                  <a:pt x="7" y="7"/>
                  <a:pt x="7" y="6"/>
                  <a:pt x="7" y="5"/>
                </a:cubicBezTo>
                <a:cubicBezTo>
                  <a:pt x="7" y="5"/>
                  <a:pt x="7" y="5"/>
                  <a:pt x="7" y="5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0" name="Freeform 4346">
            <a:extLst>
              <a:ext uri="{FF2B5EF4-FFF2-40B4-BE49-F238E27FC236}">
                <a16:creationId xmlns:a16="http://schemas.microsoft.com/office/drawing/2014/main" id="{5997FC39-8097-0D40-AD27-7072FAD4D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08400"/>
            <a:ext cx="3175" cy="1588"/>
          </a:xfrm>
          <a:custGeom>
            <a:avLst/>
            <a:gdLst>
              <a:gd name="T0" fmla="*/ 822779 w 7"/>
              <a:gd name="T1" fmla="*/ 0 h 6"/>
              <a:gd name="T2" fmla="*/ 1234168 w 7"/>
              <a:gd name="T3" fmla="*/ 280282 h 6"/>
              <a:gd name="T4" fmla="*/ 617311 w 7"/>
              <a:gd name="T5" fmla="*/ 350154 h 6"/>
              <a:gd name="T6" fmla="*/ 411389 w 7"/>
              <a:gd name="T7" fmla="*/ 350154 h 6"/>
              <a:gd name="T8" fmla="*/ 0 w 7"/>
              <a:gd name="T9" fmla="*/ 280282 h 6"/>
              <a:gd name="T10" fmla="*/ 0 w 7"/>
              <a:gd name="T11" fmla="*/ 210145 h 6"/>
              <a:gd name="T12" fmla="*/ 617311 w 7"/>
              <a:gd name="T13" fmla="*/ 0 h 6"/>
              <a:gd name="T14" fmla="*/ 822779 w 7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5" y="1"/>
                  <a:pt x="6" y="2"/>
                  <a:pt x="6" y="4"/>
                </a:cubicBezTo>
                <a:lnTo>
                  <a:pt x="3" y="5"/>
                </a:lnTo>
                <a:lnTo>
                  <a:pt x="2" y="5"/>
                </a:lnTo>
                <a:cubicBezTo>
                  <a:pt x="1" y="5"/>
                  <a:pt x="1" y="5"/>
                  <a:pt x="0" y="4"/>
                </a:cubicBezTo>
                <a:lnTo>
                  <a:pt x="0" y="3"/>
                </a:lnTo>
                <a:cubicBezTo>
                  <a:pt x="1" y="1"/>
                  <a:pt x="2" y="1"/>
                  <a:pt x="3" y="0"/>
                </a:cubicBezTo>
                <a:lnTo>
                  <a:pt x="4" y="0"/>
                </a:lnTo>
              </a:path>
            </a:pathLst>
          </a:custGeom>
          <a:solidFill>
            <a:srgbClr val="AD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1" name="Freeform 4347">
            <a:extLst>
              <a:ext uri="{FF2B5EF4-FFF2-40B4-BE49-F238E27FC236}">
                <a16:creationId xmlns:a16="http://schemas.microsoft.com/office/drawing/2014/main" id="{6B41CC38-B8C5-F045-A04B-42EC0AF99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08400"/>
            <a:ext cx="3175" cy="3175"/>
          </a:xfrm>
          <a:custGeom>
            <a:avLst/>
            <a:gdLst>
              <a:gd name="T0" fmla="*/ 1028700 w 7"/>
              <a:gd name="T1" fmla="*/ 0 h 7"/>
              <a:gd name="T2" fmla="*/ 1234168 w 7"/>
              <a:gd name="T3" fmla="*/ 205921 h 7"/>
              <a:gd name="T4" fmla="*/ 1234168 w 7"/>
              <a:gd name="T5" fmla="*/ 822779 h 7"/>
              <a:gd name="T6" fmla="*/ 822779 w 7"/>
              <a:gd name="T7" fmla="*/ 1234168 h 7"/>
              <a:gd name="T8" fmla="*/ 411389 w 7"/>
              <a:gd name="T9" fmla="*/ 1234168 h 7"/>
              <a:gd name="T10" fmla="*/ 0 w 7"/>
              <a:gd name="T11" fmla="*/ 1234168 h 7"/>
              <a:gd name="T12" fmla="*/ 0 w 7"/>
              <a:gd name="T13" fmla="*/ 205921 h 7"/>
              <a:gd name="T14" fmla="*/ 205921 w 7"/>
              <a:gd name="T15" fmla="*/ 0 h 7"/>
              <a:gd name="T16" fmla="*/ 1028700 w 7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7">
                <a:moveTo>
                  <a:pt x="5" y="0"/>
                </a:moveTo>
                <a:lnTo>
                  <a:pt x="6" y="1"/>
                </a:lnTo>
                <a:lnTo>
                  <a:pt x="6" y="4"/>
                </a:lnTo>
                <a:lnTo>
                  <a:pt x="4" y="6"/>
                </a:lnTo>
                <a:lnTo>
                  <a:pt x="2" y="6"/>
                </a:lnTo>
                <a:lnTo>
                  <a:pt x="0" y="6"/>
                </a:lnTo>
                <a:lnTo>
                  <a:pt x="0" y="1"/>
                </a:lnTo>
                <a:cubicBezTo>
                  <a:pt x="1" y="1"/>
                  <a:pt x="1" y="0"/>
                  <a:pt x="1" y="0"/>
                </a:cubicBezTo>
                <a:lnTo>
                  <a:pt x="5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2" name="Freeform 4348">
            <a:extLst>
              <a:ext uri="{FF2B5EF4-FFF2-40B4-BE49-F238E27FC236}">
                <a16:creationId xmlns:a16="http://schemas.microsoft.com/office/drawing/2014/main" id="{999D1CCB-6FD9-9E41-885D-E5E74B5DB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708400"/>
            <a:ext cx="1587" cy="1588"/>
          </a:xfrm>
          <a:custGeom>
            <a:avLst/>
            <a:gdLst>
              <a:gd name="T0" fmla="*/ 349934 w 6"/>
              <a:gd name="T1" fmla="*/ 302673 h 5"/>
              <a:gd name="T2" fmla="*/ 210013 w 6"/>
              <a:gd name="T3" fmla="*/ 403352 h 5"/>
              <a:gd name="T4" fmla="*/ 0 w 6"/>
              <a:gd name="T5" fmla="*/ 302673 h 5"/>
              <a:gd name="T6" fmla="*/ 0 w 6"/>
              <a:gd name="T7" fmla="*/ 201676 h 5"/>
              <a:gd name="T8" fmla="*/ 210013 w 6"/>
              <a:gd name="T9" fmla="*/ 0 h 5"/>
              <a:gd name="T10" fmla="*/ 349934 w 6"/>
              <a:gd name="T11" fmla="*/ 100997 h 5"/>
              <a:gd name="T12" fmla="*/ 349934 w 6"/>
              <a:gd name="T13" fmla="*/ 30267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3" y="3"/>
                  <a:pt x="3" y="4"/>
                  <a:pt x="3" y="4"/>
                </a:cubicBezTo>
                <a:cubicBezTo>
                  <a:pt x="1" y="4"/>
                  <a:pt x="0" y="3"/>
                  <a:pt x="0" y="3"/>
                </a:cubicBezTo>
                <a:lnTo>
                  <a:pt x="0" y="2"/>
                </a:lnTo>
                <a:cubicBezTo>
                  <a:pt x="0" y="0"/>
                  <a:pt x="1" y="0"/>
                  <a:pt x="3" y="0"/>
                </a:cubicBezTo>
                <a:cubicBezTo>
                  <a:pt x="3" y="0"/>
                  <a:pt x="4" y="0"/>
                  <a:pt x="5" y="1"/>
                </a:cubicBezTo>
                <a:lnTo>
                  <a:pt x="5" y="3"/>
                </a:lnTo>
              </a:path>
            </a:pathLst>
          </a:custGeom>
          <a:solidFill>
            <a:srgbClr val="AD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3" name="Freeform 4349">
            <a:extLst>
              <a:ext uri="{FF2B5EF4-FFF2-40B4-BE49-F238E27FC236}">
                <a16:creationId xmlns:a16="http://schemas.microsoft.com/office/drawing/2014/main" id="{8F2EB763-2415-A248-92C6-D6987FE9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708400"/>
            <a:ext cx="1587" cy="1588"/>
          </a:xfrm>
          <a:custGeom>
            <a:avLst/>
            <a:gdLst>
              <a:gd name="T0" fmla="*/ 349934 w 6"/>
              <a:gd name="T1" fmla="*/ 210145 h 6"/>
              <a:gd name="T2" fmla="*/ 210013 w 6"/>
              <a:gd name="T3" fmla="*/ 350154 h 6"/>
              <a:gd name="T4" fmla="*/ 0 w 6"/>
              <a:gd name="T5" fmla="*/ 210145 h 6"/>
              <a:gd name="T6" fmla="*/ 0 w 6"/>
              <a:gd name="T7" fmla="*/ 140009 h 6"/>
              <a:gd name="T8" fmla="*/ 210013 w 6"/>
              <a:gd name="T9" fmla="*/ 0 h 6"/>
              <a:gd name="T10" fmla="*/ 349934 w 6"/>
              <a:gd name="T11" fmla="*/ 70137 h 6"/>
              <a:gd name="T12" fmla="*/ 349934 w 6"/>
              <a:gd name="T13" fmla="*/ 210145 h 6"/>
              <a:gd name="T14" fmla="*/ 210013 w 6"/>
              <a:gd name="T15" fmla="*/ 0 h 6"/>
              <a:gd name="T16" fmla="*/ 70093 w 6"/>
              <a:gd name="T17" fmla="*/ 210145 h 6"/>
              <a:gd name="T18" fmla="*/ 210013 w 6"/>
              <a:gd name="T19" fmla="*/ 280282 h 6"/>
              <a:gd name="T20" fmla="*/ 210013 w 6"/>
              <a:gd name="T21" fmla="*/ 210145 h 6"/>
              <a:gd name="T22" fmla="*/ 210013 w 6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6">
                <a:moveTo>
                  <a:pt x="5" y="3"/>
                </a:moveTo>
                <a:lnTo>
                  <a:pt x="3" y="5"/>
                </a:lnTo>
                <a:cubicBezTo>
                  <a:pt x="1" y="5"/>
                  <a:pt x="0" y="3"/>
                  <a:pt x="0" y="3"/>
                </a:cubicBezTo>
                <a:lnTo>
                  <a:pt x="0" y="2"/>
                </a:lnTo>
                <a:cubicBezTo>
                  <a:pt x="0" y="0"/>
                  <a:pt x="1" y="0"/>
                  <a:pt x="3" y="0"/>
                </a:cubicBezTo>
                <a:cubicBezTo>
                  <a:pt x="3" y="0"/>
                  <a:pt x="4" y="0"/>
                  <a:pt x="5" y="1"/>
                </a:cubicBezTo>
                <a:lnTo>
                  <a:pt x="5" y="3"/>
                </a:lnTo>
                <a:close/>
                <a:moveTo>
                  <a:pt x="3" y="0"/>
                </a:moveTo>
                <a:cubicBezTo>
                  <a:pt x="1" y="0"/>
                  <a:pt x="1" y="1"/>
                  <a:pt x="1" y="3"/>
                </a:cubicBezTo>
                <a:cubicBezTo>
                  <a:pt x="1" y="3"/>
                  <a:pt x="1" y="4"/>
                  <a:pt x="3" y="4"/>
                </a:cubicBezTo>
                <a:lnTo>
                  <a:pt x="3" y="3"/>
                </a:lnTo>
                <a:lnTo>
                  <a:pt x="3" y="0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4" name="Freeform 4350">
            <a:extLst>
              <a:ext uri="{FF2B5EF4-FFF2-40B4-BE49-F238E27FC236}">
                <a16:creationId xmlns:a16="http://schemas.microsoft.com/office/drawing/2014/main" id="{70F0499D-2576-6245-B8EC-7AEB49043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711575"/>
            <a:ext cx="1588" cy="1588"/>
          </a:xfrm>
          <a:custGeom>
            <a:avLst/>
            <a:gdLst>
              <a:gd name="T0" fmla="*/ 0 w 4"/>
              <a:gd name="T1" fmla="*/ 0 h 5"/>
              <a:gd name="T2" fmla="*/ 472827 w 4"/>
              <a:gd name="T3" fmla="*/ 302673 h 5"/>
              <a:gd name="T4" fmla="*/ 0 w 4"/>
              <a:gd name="T5" fmla="*/ 403352 h 5"/>
              <a:gd name="T6" fmla="*/ 0 w 4"/>
              <a:gd name="T7" fmla="*/ 302673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1" y="0"/>
                  <a:pt x="3" y="1"/>
                  <a:pt x="3" y="3"/>
                </a:cubicBezTo>
                <a:cubicBezTo>
                  <a:pt x="3" y="3"/>
                  <a:pt x="1" y="4"/>
                  <a:pt x="0" y="4"/>
                </a:cubicBez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AD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5" name="Freeform 4351">
            <a:extLst>
              <a:ext uri="{FF2B5EF4-FFF2-40B4-BE49-F238E27FC236}">
                <a16:creationId xmlns:a16="http://schemas.microsoft.com/office/drawing/2014/main" id="{F81D5D6D-31AB-5747-8B07-7677E83F9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0988" y="3711575"/>
            <a:ext cx="1587" cy="1588"/>
          </a:xfrm>
          <a:custGeom>
            <a:avLst/>
            <a:gdLst>
              <a:gd name="T0" fmla="*/ 201549 w 5"/>
              <a:gd name="T1" fmla="*/ 0 h 6"/>
              <a:gd name="T2" fmla="*/ 403098 w 5"/>
              <a:gd name="T3" fmla="*/ 70137 h 6"/>
              <a:gd name="T4" fmla="*/ 403098 w 5"/>
              <a:gd name="T5" fmla="*/ 210145 h 6"/>
              <a:gd name="T6" fmla="*/ 403098 w 5"/>
              <a:gd name="T7" fmla="*/ 280282 h 6"/>
              <a:gd name="T8" fmla="*/ 100616 w 5"/>
              <a:gd name="T9" fmla="*/ 70137 h 6"/>
              <a:gd name="T10" fmla="*/ 100616 w 5"/>
              <a:gd name="T11" fmla="*/ 280282 h 6"/>
              <a:gd name="T12" fmla="*/ 100616 w 5"/>
              <a:gd name="T13" fmla="*/ 350154 h 6"/>
              <a:gd name="T14" fmla="*/ 0 w 5"/>
              <a:gd name="T15" fmla="*/ 280282 h 6"/>
              <a:gd name="T16" fmla="*/ 0 w 5"/>
              <a:gd name="T17" fmla="*/ 140009 h 6"/>
              <a:gd name="T18" fmla="*/ 100616 w 5"/>
              <a:gd name="T19" fmla="*/ 0 h 6"/>
              <a:gd name="T20" fmla="*/ 201549 w 5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2" y="0"/>
                  <a:pt x="4" y="0"/>
                  <a:pt x="4" y="1"/>
                </a:cubicBezTo>
                <a:lnTo>
                  <a:pt x="4" y="3"/>
                </a:lnTo>
                <a:cubicBezTo>
                  <a:pt x="4" y="3"/>
                  <a:pt x="4" y="4"/>
                  <a:pt x="4" y="4"/>
                </a:cubicBezTo>
                <a:cubicBezTo>
                  <a:pt x="4" y="2"/>
                  <a:pt x="2" y="1"/>
                  <a:pt x="1" y="1"/>
                </a:cubicBezTo>
                <a:lnTo>
                  <a:pt x="1" y="4"/>
                </a:lnTo>
                <a:lnTo>
                  <a:pt x="1" y="5"/>
                </a:lnTo>
                <a:lnTo>
                  <a:pt x="0" y="4"/>
                </a:ln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6" name="Freeform 4352">
            <a:extLst>
              <a:ext uri="{FF2B5EF4-FFF2-40B4-BE49-F238E27FC236}">
                <a16:creationId xmlns:a16="http://schemas.microsoft.com/office/drawing/2014/main" id="{75718930-4FA6-524C-9DD9-F37FB8841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706813"/>
            <a:ext cx="1588" cy="1587"/>
          </a:xfrm>
          <a:custGeom>
            <a:avLst/>
            <a:gdLst>
              <a:gd name="T0" fmla="*/ 157609 w 4"/>
              <a:gd name="T1" fmla="*/ 0 h 5"/>
              <a:gd name="T2" fmla="*/ 472827 w 4"/>
              <a:gd name="T3" fmla="*/ 302165 h 5"/>
              <a:gd name="T4" fmla="*/ 315218 w 4"/>
              <a:gd name="T5" fmla="*/ 403098 h 5"/>
              <a:gd name="T6" fmla="*/ 0 w 4"/>
              <a:gd name="T7" fmla="*/ 403098 h 5"/>
              <a:gd name="T8" fmla="*/ 0 w 4"/>
              <a:gd name="T9" fmla="*/ 302165 h 5"/>
              <a:gd name="T10" fmla="*/ 0 w 4"/>
              <a:gd name="T11" fmla="*/ 0 h 5"/>
              <a:gd name="T12" fmla="*/ 157609 w 4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2" y="0"/>
                  <a:pt x="3" y="2"/>
                  <a:pt x="3" y="3"/>
                </a:cubicBezTo>
                <a:cubicBezTo>
                  <a:pt x="3" y="4"/>
                  <a:pt x="3" y="4"/>
                  <a:pt x="2" y="4"/>
                </a:cubicBez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AD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7" name="Freeform 4353">
            <a:extLst>
              <a:ext uri="{FF2B5EF4-FFF2-40B4-BE49-F238E27FC236}">
                <a16:creationId xmlns:a16="http://schemas.microsoft.com/office/drawing/2014/main" id="{9706F7C1-0A4C-434B-8D1B-C98703958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0988" y="3706813"/>
            <a:ext cx="1587" cy="1587"/>
          </a:xfrm>
          <a:custGeom>
            <a:avLst/>
            <a:gdLst>
              <a:gd name="T0" fmla="*/ 201549 w 5"/>
              <a:gd name="T1" fmla="*/ 0 h 6"/>
              <a:gd name="T2" fmla="*/ 403098 w 5"/>
              <a:gd name="T3" fmla="*/ 70093 h 6"/>
              <a:gd name="T4" fmla="*/ 403098 w 5"/>
              <a:gd name="T5" fmla="*/ 139921 h 6"/>
              <a:gd name="T6" fmla="*/ 403098 w 5"/>
              <a:gd name="T7" fmla="*/ 210013 h 6"/>
              <a:gd name="T8" fmla="*/ 403098 w 5"/>
              <a:gd name="T9" fmla="*/ 279841 h 6"/>
              <a:gd name="T10" fmla="*/ 100616 w 5"/>
              <a:gd name="T11" fmla="*/ 70093 h 6"/>
              <a:gd name="T12" fmla="*/ 100616 w 5"/>
              <a:gd name="T13" fmla="*/ 210013 h 6"/>
              <a:gd name="T14" fmla="*/ 100616 w 5"/>
              <a:gd name="T15" fmla="*/ 349934 h 6"/>
              <a:gd name="T16" fmla="*/ 403098 w 5"/>
              <a:gd name="T17" fmla="*/ 279841 h 6"/>
              <a:gd name="T18" fmla="*/ 302165 w 5"/>
              <a:gd name="T19" fmla="*/ 349934 h 6"/>
              <a:gd name="T20" fmla="*/ 100616 w 5"/>
              <a:gd name="T21" fmla="*/ 349934 h 6"/>
              <a:gd name="T22" fmla="*/ 0 w 5"/>
              <a:gd name="T23" fmla="*/ 210013 h 6"/>
              <a:gd name="T24" fmla="*/ 0 w 5"/>
              <a:gd name="T25" fmla="*/ 70093 h 6"/>
              <a:gd name="T26" fmla="*/ 100616 w 5"/>
              <a:gd name="T27" fmla="*/ 0 h 6"/>
              <a:gd name="T28" fmla="*/ 201549 w 5"/>
              <a:gd name="T29" fmla="*/ 0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3" y="0"/>
                  <a:pt x="4" y="0"/>
                  <a:pt x="4" y="1"/>
                </a:cubicBezTo>
                <a:lnTo>
                  <a:pt x="4" y="2"/>
                </a:ln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4"/>
                </a:cubicBezTo>
                <a:cubicBezTo>
                  <a:pt x="4" y="2"/>
                  <a:pt x="2" y="1"/>
                  <a:pt x="1" y="1"/>
                </a:cubicBezTo>
                <a:lnTo>
                  <a:pt x="1" y="3"/>
                </a:lnTo>
                <a:lnTo>
                  <a:pt x="1" y="5"/>
                </a:lnTo>
                <a:cubicBezTo>
                  <a:pt x="2" y="5"/>
                  <a:pt x="3" y="4"/>
                  <a:pt x="4" y="4"/>
                </a:cubicBezTo>
                <a:cubicBezTo>
                  <a:pt x="4" y="4"/>
                  <a:pt x="3" y="5"/>
                  <a:pt x="3" y="5"/>
                </a:cubicBez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cubicBezTo>
                  <a:pt x="0" y="1"/>
                  <a:pt x="1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8" name="Freeform 4354">
            <a:extLst>
              <a:ext uri="{FF2B5EF4-FFF2-40B4-BE49-F238E27FC236}">
                <a16:creationId xmlns:a16="http://schemas.microsoft.com/office/drawing/2014/main" id="{3998C434-3206-154A-B154-3BD72820A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4163" y="3695700"/>
            <a:ext cx="22225" cy="26988"/>
          </a:xfrm>
          <a:custGeom>
            <a:avLst/>
            <a:gdLst>
              <a:gd name="T0" fmla="*/ 0 w 62"/>
              <a:gd name="T1" fmla="*/ 0 h 75"/>
              <a:gd name="T2" fmla="*/ 1799150 w 62"/>
              <a:gd name="T3" fmla="*/ 1035979 h 75"/>
              <a:gd name="T4" fmla="*/ 7838614 w 62"/>
              <a:gd name="T5" fmla="*/ 9581820 h 75"/>
              <a:gd name="T6" fmla="*/ 7838614 w 62"/>
              <a:gd name="T7" fmla="*/ 9581820 h 75"/>
              <a:gd name="T8" fmla="*/ 1799150 w 62"/>
              <a:gd name="T9" fmla="*/ 1165522 h 75"/>
              <a:gd name="T10" fmla="*/ 0 w 62"/>
              <a:gd name="T11" fmla="*/ 0 h 75"/>
              <a:gd name="T12" fmla="*/ 0 w 62"/>
              <a:gd name="T13" fmla="*/ 0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75">
                <a:moveTo>
                  <a:pt x="0" y="0"/>
                </a:moveTo>
                <a:cubicBezTo>
                  <a:pt x="3" y="1"/>
                  <a:pt x="14" y="7"/>
                  <a:pt x="14" y="8"/>
                </a:cubicBezTo>
                <a:cubicBezTo>
                  <a:pt x="14" y="8"/>
                  <a:pt x="57" y="70"/>
                  <a:pt x="61" y="74"/>
                </a:cubicBezTo>
                <a:cubicBezTo>
                  <a:pt x="57" y="71"/>
                  <a:pt x="14" y="9"/>
                  <a:pt x="14" y="9"/>
                </a:cubicBezTo>
                <a:cubicBezTo>
                  <a:pt x="12" y="7"/>
                  <a:pt x="3" y="1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09" name="Freeform 4355">
            <a:extLst>
              <a:ext uri="{FF2B5EF4-FFF2-40B4-BE49-F238E27FC236}">
                <a16:creationId xmlns:a16="http://schemas.microsoft.com/office/drawing/2014/main" id="{D35ED910-D410-C248-85DC-1A5BFF8EA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6863" y="3698875"/>
            <a:ext cx="4762" cy="1588"/>
          </a:xfrm>
          <a:custGeom>
            <a:avLst/>
            <a:gdLst>
              <a:gd name="T0" fmla="*/ 0 w 14"/>
              <a:gd name="T1" fmla="*/ 70137 h 6"/>
              <a:gd name="T2" fmla="*/ 0 w 14"/>
              <a:gd name="T3" fmla="*/ 0 h 6"/>
              <a:gd name="T4" fmla="*/ 1504112 w 14"/>
              <a:gd name="T5" fmla="*/ 350154 h 6"/>
              <a:gd name="T6" fmla="*/ 0 w 14"/>
              <a:gd name="T7" fmla="*/ 70137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6">
                <a:moveTo>
                  <a:pt x="0" y="1"/>
                </a:moveTo>
                <a:lnTo>
                  <a:pt x="0" y="0"/>
                </a:lnTo>
                <a:lnTo>
                  <a:pt x="13" y="5"/>
                </a:lnTo>
                <a:lnTo>
                  <a:pt x="0" y="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0" name="Freeform 4356">
            <a:extLst>
              <a:ext uri="{FF2B5EF4-FFF2-40B4-BE49-F238E27FC236}">
                <a16:creationId xmlns:a16="http://schemas.microsoft.com/office/drawing/2014/main" id="{9B2C50A6-04F3-B344-AE90-3DBED2545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698875"/>
            <a:ext cx="4763" cy="4763"/>
          </a:xfrm>
          <a:custGeom>
            <a:avLst/>
            <a:gdLst>
              <a:gd name="T0" fmla="*/ 0 w 15"/>
              <a:gd name="T1" fmla="*/ 0 h 12"/>
              <a:gd name="T2" fmla="*/ 1411436 w 15"/>
              <a:gd name="T3" fmla="*/ 1732938 h 12"/>
              <a:gd name="T4" fmla="*/ 0 w 15"/>
              <a:gd name="T5" fmla="*/ 0 h 12"/>
              <a:gd name="T6" fmla="*/ 0 w 15"/>
              <a:gd name="T7" fmla="*/ 0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2">
                <a:moveTo>
                  <a:pt x="0" y="0"/>
                </a:moveTo>
                <a:lnTo>
                  <a:pt x="14" y="11"/>
                </a:lnTo>
                <a:cubicBezTo>
                  <a:pt x="9" y="7"/>
                  <a:pt x="1" y="0"/>
                  <a:pt x="0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1" name="Freeform 4357">
            <a:extLst>
              <a:ext uri="{FF2B5EF4-FFF2-40B4-BE49-F238E27FC236}">
                <a16:creationId xmlns:a16="http://schemas.microsoft.com/office/drawing/2014/main" id="{405A4D02-B745-B149-8AA4-36FDDBAC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2413" y="3706813"/>
            <a:ext cx="17462" cy="15875"/>
          </a:xfrm>
          <a:custGeom>
            <a:avLst/>
            <a:gdLst>
              <a:gd name="T0" fmla="*/ 0 w 49"/>
              <a:gd name="T1" fmla="*/ 5857497 h 42"/>
              <a:gd name="T2" fmla="*/ 6096020 w 49"/>
              <a:gd name="T3" fmla="*/ 0 h 42"/>
              <a:gd name="T4" fmla="*/ 0 w 49"/>
              <a:gd name="T5" fmla="*/ 5857497 h 42"/>
              <a:gd name="T6" fmla="*/ 0 w 49"/>
              <a:gd name="T7" fmla="*/ 5857497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42">
                <a:moveTo>
                  <a:pt x="0" y="41"/>
                </a:moveTo>
                <a:cubicBezTo>
                  <a:pt x="6" y="37"/>
                  <a:pt x="48" y="0"/>
                  <a:pt x="48" y="0"/>
                </a:cubicBezTo>
                <a:cubicBezTo>
                  <a:pt x="48" y="0"/>
                  <a:pt x="6" y="38"/>
                  <a:pt x="0" y="41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2" name="Freeform 4358">
            <a:extLst>
              <a:ext uri="{FF2B5EF4-FFF2-40B4-BE49-F238E27FC236}">
                <a16:creationId xmlns:a16="http://schemas.microsoft.com/office/drawing/2014/main" id="{114EB6A0-91A1-8544-9BBF-13C811A1C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3703638"/>
            <a:ext cx="17463" cy="15875"/>
          </a:xfrm>
          <a:custGeom>
            <a:avLst/>
            <a:gdLst>
              <a:gd name="T0" fmla="*/ 6096725 w 49"/>
              <a:gd name="T1" fmla="*/ 0 h 45"/>
              <a:gd name="T2" fmla="*/ 0 w 49"/>
              <a:gd name="T3" fmla="*/ 5475817 h 45"/>
              <a:gd name="T4" fmla="*/ 0 w 49"/>
              <a:gd name="T5" fmla="*/ 5351286 h 45"/>
              <a:gd name="T6" fmla="*/ 6096725 w 49"/>
              <a:gd name="T7" fmla="*/ 0 h 45"/>
              <a:gd name="T8" fmla="*/ 6096725 w 49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45">
                <a:moveTo>
                  <a:pt x="48" y="0"/>
                </a:moveTo>
                <a:cubicBezTo>
                  <a:pt x="46" y="2"/>
                  <a:pt x="5" y="39"/>
                  <a:pt x="0" y="44"/>
                </a:cubicBezTo>
                <a:lnTo>
                  <a:pt x="0" y="43"/>
                </a:lnTo>
                <a:cubicBezTo>
                  <a:pt x="5" y="39"/>
                  <a:pt x="46" y="2"/>
                  <a:pt x="48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3" name="Freeform 4359">
            <a:extLst>
              <a:ext uri="{FF2B5EF4-FFF2-40B4-BE49-F238E27FC236}">
                <a16:creationId xmlns:a16="http://schemas.microsoft.com/office/drawing/2014/main" id="{50E2A65B-4B1C-7D43-B2ED-0157ACD93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06813"/>
            <a:ext cx="17463" cy="28575"/>
          </a:xfrm>
          <a:custGeom>
            <a:avLst/>
            <a:gdLst>
              <a:gd name="T0" fmla="*/ 5977236 w 50"/>
              <a:gd name="T1" fmla="*/ 10079117 h 80"/>
              <a:gd name="T2" fmla="*/ 0 w 50"/>
              <a:gd name="T3" fmla="*/ 127516 h 80"/>
              <a:gd name="T4" fmla="*/ 0 w 50"/>
              <a:gd name="T5" fmla="*/ 0 h 80"/>
              <a:gd name="T6" fmla="*/ 5977236 w 50"/>
              <a:gd name="T7" fmla="*/ 10079117 h 80"/>
              <a:gd name="T8" fmla="*/ 5977236 w 50"/>
              <a:gd name="T9" fmla="*/ 10079117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" h="80">
                <a:moveTo>
                  <a:pt x="49" y="79"/>
                </a:moveTo>
                <a:lnTo>
                  <a:pt x="0" y="1"/>
                </a:lnTo>
                <a:lnTo>
                  <a:pt x="0" y="0"/>
                </a:lnTo>
                <a:lnTo>
                  <a:pt x="49" y="79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4" name="Freeform 4360">
            <a:extLst>
              <a:ext uri="{FF2B5EF4-FFF2-40B4-BE49-F238E27FC236}">
                <a16:creationId xmlns:a16="http://schemas.microsoft.com/office/drawing/2014/main" id="{DD8490DE-3388-D74A-973E-DA587F7AB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7925"/>
            <a:ext cx="7938" cy="9525"/>
          </a:xfrm>
          <a:custGeom>
            <a:avLst/>
            <a:gdLst>
              <a:gd name="T0" fmla="*/ 238140 w 23"/>
              <a:gd name="T1" fmla="*/ 0 h 28"/>
              <a:gd name="T2" fmla="*/ 1310115 w 23"/>
              <a:gd name="T3" fmla="*/ 2430236 h 28"/>
              <a:gd name="T4" fmla="*/ 2620575 w 23"/>
              <a:gd name="T5" fmla="*/ 3124540 h 28"/>
              <a:gd name="T6" fmla="*/ 2620575 w 23"/>
              <a:gd name="T7" fmla="*/ 3124540 h 28"/>
              <a:gd name="T8" fmla="*/ 1310115 w 23"/>
              <a:gd name="T9" fmla="*/ 2545896 h 28"/>
              <a:gd name="T10" fmla="*/ 0 w 23"/>
              <a:gd name="T11" fmla="*/ 0 h 28"/>
              <a:gd name="T12" fmla="*/ 238140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8">
                <a:moveTo>
                  <a:pt x="2" y="0"/>
                </a:moveTo>
                <a:cubicBezTo>
                  <a:pt x="3" y="2"/>
                  <a:pt x="8" y="18"/>
                  <a:pt x="11" y="21"/>
                </a:cubicBezTo>
                <a:cubicBezTo>
                  <a:pt x="15" y="23"/>
                  <a:pt x="20" y="26"/>
                  <a:pt x="22" y="27"/>
                </a:cubicBezTo>
                <a:cubicBezTo>
                  <a:pt x="20" y="27"/>
                  <a:pt x="16" y="23"/>
                  <a:pt x="11" y="22"/>
                </a:cubicBezTo>
                <a:cubicBezTo>
                  <a:pt x="5" y="19"/>
                  <a:pt x="2" y="3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5" name="Freeform 4361">
            <a:extLst>
              <a:ext uri="{FF2B5EF4-FFF2-40B4-BE49-F238E27FC236}">
                <a16:creationId xmlns:a16="http://schemas.microsoft.com/office/drawing/2014/main" id="{630A418A-27AB-5B40-BB12-6ED64879C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9513"/>
            <a:ext cx="7938" cy="12700"/>
          </a:xfrm>
          <a:custGeom>
            <a:avLst/>
            <a:gdLst>
              <a:gd name="T0" fmla="*/ 130255 w 22"/>
              <a:gd name="T1" fmla="*/ 0 h 35"/>
              <a:gd name="T2" fmla="*/ 1301832 w 22"/>
              <a:gd name="T3" fmla="*/ 3291477 h 35"/>
              <a:gd name="T4" fmla="*/ 2733919 w 22"/>
              <a:gd name="T5" fmla="*/ 4476569 h 35"/>
              <a:gd name="T6" fmla="*/ 1301832 w 22"/>
              <a:gd name="T7" fmla="*/ 3291477 h 35"/>
              <a:gd name="T8" fmla="*/ 0 w 22"/>
              <a:gd name="T9" fmla="*/ 0 h 35"/>
              <a:gd name="T10" fmla="*/ 130255 w 22"/>
              <a:gd name="T11" fmla="*/ 0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35">
                <a:moveTo>
                  <a:pt x="1" y="0"/>
                </a:moveTo>
                <a:cubicBezTo>
                  <a:pt x="1" y="1"/>
                  <a:pt x="4" y="21"/>
                  <a:pt x="10" y="25"/>
                </a:cubicBezTo>
                <a:cubicBezTo>
                  <a:pt x="15" y="29"/>
                  <a:pt x="21" y="34"/>
                  <a:pt x="21" y="34"/>
                </a:cubicBezTo>
                <a:cubicBezTo>
                  <a:pt x="19" y="34"/>
                  <a:pt x="13" y="29"/>
                  <a:pt x="10" y="25"/>
                </a:cubicBezTo>
                <a:cubicBezTo>
                  <a:pt x="4" y="21"/>
                  <a:pt x="1" y="1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6" name="Freeform 4362">
            <a:extLst>
              <a:ext uri="{FF2B5EF4-FFF2-40B4-BE49-F238E27FC236}">
                <a16:creationId xmlns:a16="http://schemas.microsoft.com/office/drawing/2014/main" id="{069D9E55-B6AB-1F47-8C5A-18CAE7A5F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7925"/>
            <a:ext cx="14287" cy="17463"/>
          </a:xfrm>
          <a:custGeom>
            <a:avLst/>
            <a:gdLst>
              <a:gd name="T0" fmla="*/ 5099726 w 39"/>
              <a:gd name="T1" fmla="*/ 5977236 h 50"/>
              <a:gd name="T2" fmla="*/ 2281524 w 39"/>
              <a:gd name="T3" fmla="*/ 4635379 h 50"/>
              <a:gd name="T4" fmla="*/ 0 w 39"/>
              <a:gd name="T5" fmla="*/ 0 h 50"/>
              <a:gd name="T6" fmla="*/ 134078 w 39"/>
              <a:gd name="T7" fmla="*/ 0 h 50"/>
              <a:gd name="T8" fmla="*/ 2281524 w 39"/>
              <a:gd name="T9" fmla="*/ 4513487 h 50"/>
              <a:gd name="T10" fmla="*/ 5099726 w 39"/>
              <a:gd name="T11" fmla="*/ 5854995 h 50"/>
              <a:gd name="T12" fmla="*/ 5099726 w 39"/>
              <a:gd name="T13" fmla="*/ 5977236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50">
                <a:moveTo>
                  <a:pt x="38" y="49"/>
                </a:moveTo>
                <a:cubicBezTo>
                  <a:pt x="36" y="48"/>
                  <a:pt x="29" y="44"/>
                  <a:pt x="17" y="38"/>
                </a:cubicBezTo>
                <a:cubicBezTo>
                  <a:pt x="4" y="30"/>
                  <a:pt x="1" y="1"/>
                  <a:pt x="0" y="0"/>
                </a:cubicBezTo>
                <a:lnTo>
                  <a:pt x="1" y="0"/>
                </a:lnTo>
                <a:cubicBezTo>
                  <a:pt x="1" y="0"/>
                  <a:pt x="7" y="30"/>
                  <a:pt x="17" y="37"/>
                </a:cubicBezTo>
                <a:cubicBezTo>
                  <a:pt x="28" y="43"/>
                  <a:pt x="37" y="48"/>
                  <a:pt x="38" y="48"/>
                </a:cubicBezTo>
                <a:lnTo>
                  <a:pt x="38" y="49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7" name="Freeform 4363">
            <a:extLst>
              <a:ext uri="{FF2B5EF4-FFF2-40B4-BE49-F238E27FC236}">
                <a16:creationId xmlns:a16="http://schemas.microsoft.com/office/drawing/2014/main" id="{CF91B0DA-97C5-BA41-AE1F-0A3EFBBD2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7925"/>
            <a:ext cx="7937" cy="11113"/>
          </a:xfrm>
          <a:custGeom>
            <a:avLst/>
            <a:gdLst>
              <a:gd name="T0" fmla="*/ 0 w 22"/>
              <a:gd name="T1" fmla="*/ 0 h 32"/>
              <a:gd name="T2" fmla="*/ 2733214 w 22"/>
              <a:gd name="T3" fmla="*/ 3738830 h 32"/>
              <a:gd name="T4" fmla="*/ 0 w 22"/>
              <a:gd name="T5" fmla="*/ 120507 h 32"/>
              <a:gd name="T6" fmla="*/ 0 w 22"/>
              <a:gd name="T7" fmla="*/ 0 h 32"/>
              <a:gd name="T8" fmla="*/ 0 w 22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32">
                <a:moveTo>
                  <a:pt x="0" y="0"/>
                </a:moveTo>
                <a:cubicBezTo>
                  <a:pt x="2" y="1"/>
                  <a:pt x="12" y="24"/>
                  <a:pt x="21" y="31"/>
                </a:cubicBezTo>
                <a:cubicBezTo>
                  <a:pt x="12" y="24"/>
                  <a:pt x="0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8" name="Freeform 4364">
            <a:extLst>
              <a:ext uri="{FF2B5EF4-FFF2-40B4-BE49-F238E27FC236}">
                <a16:creationId xmlns:a16="http://schemas.microsoft.com/office/drawing/2014/main" id="{E3638A6E-C0B6-3C45-8E77-D47B8E356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7925"/>
            <a:ext cx="4762" cy="11113"/>
          </a:xfrm>
          <a:custGeom>
            <a:avLst/>
            <a:gdLst>
              <a:gd name="T0" fmla="*/ 0 w 15"/>
              <a:gd name="T1" fmla="*/ 0 h 32"/>
              <a:gd name="T2" fmla="*/ 100637 w 15"/>
              <a:gd name="T3" fmla="*/ 1206108 h 32"/>
              <a:gd name="T4" fmla="*/ 403183 w 15"/>
              <a:gd name="T5" fmla="*/ 2412216 h 32"/>
              <a:gd name="T6" fmla="*/ 1411139 w 15"/>
              <a:gd name="T7" fmla="*/ 3738830 h 32"/>
              <a:gd name="T8" fmla="*/ 1411139 w 15"/>
              <a:gd name="T9" fmla="*/ 3738830 h 32"/>
              <a:gd name="T10" fmla="*/ 403183 w 15"/>
              <a:gd name="T11" fmla="*/ 2412216 h 32"/>
              <a:gd name="T12" fmla="*/ 100637 w 15"/>
              <a:gd name="T13" fmla="*/ 1206108 h 32"/>
              <a:gd name="T14" fmla="*/ 0 w 15"/>
              <a:gd name="T15" fmla="*/ 120507 h 32"/>
              <a:gd name="T16" fmla="*/ 0 w 15"/>
              <a:gd name="T17" fmla="*/ 0 h 32"/>
              <a:gd name="T18" fmla="*/ 0 w 15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32">
                <a:moveTo>
                  <a:pt x="0" y="0"/>
                </a:moveTo>
                <a:cubicBezTo>
                  <a:pt x="1" y="3"/>
                  <a:pt x="1" y="6"/>
                  <a:pt x="1" y="10"/>
                </a:cubicBezTo>
                <a:cubicBezTo>
                  <a:pt x="1" y="14"/>
                  <a:pt x="1" y="18"/>
                  <a:pt x="4" y="20"/>
                </a:cubicBezTo>
                <a:cubicBezTo>
                  <a:pt x="8" y="23"/>
                  <a:pt x="12" y="29"/>
                  <a:pt x="14" y="31"/>
                </a:cubicBezTo>
                <a:cubicBezTo>
                  <a:pt x="12" y="30"/>
                  <a:pt x="7" y="23"/>
                  <a:pt x="4" y="20"/>
                </a:cubicBezTo>
                <a:cubicBezTo>
                  <a:pt x="1" y="18"/>
                  <a:pt x="1" y="15"/>
                  <a:pt x="1" y="10"/>
                </a:cubicBezTo>
                <a:cubicBezTo>
                  <a:pt x="1" y="6"/>
                  <a:pt x="0" y="3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19" name="Freeform 4365">
            <a:extLst>
              <a:ext uri="{FF2B5EF4-FFF2-40B4-BE49-F238E27FC236}">
                <a16:creationId xmlns:a16="http://schemas.microsoft.com/office/drawing/2014/main" id="{9D443024-4E9E-A342-8648-0C10C1C6F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3719513"/>
            <a:ext cx="12700" cy="17462"/>
          </a:xfrm>
          <a:custGeom>
            <a:avLst/>
            <a:gdLst>
              <a:gd name="T0" fmla="*/ 0 w 34"/>
              <a:gd name="T1" fmla="*/ 0 h 48"/>
              <a:gd name="T2" fmla="*/ 139700 w 34"/>
              <a:gd name="T3" fmla="*/ 1058634 h 48"/>
              <a:gd name="T4" fmla="*/ 0 w 34"/>
              <a:gd name="T5" fmla="*/ 264840 h 48"/>
              <a:gd name="T6" fmla="*/ 0 w 34"/>
              <a:gd name="T7" fmla="*/ 0 h 48"/>
              <a:gd name="T8" fmla="*/ 0 w 34"/>
              <a:gd name="T9" fmla="*/ 0 h 48"/>
              <a:gd name="T10" fmla="*/ 4604124 w 34"/>
              <a:gd name="T11" fmla="*/ 6220110 h 48"/>
              <a:gd name="T12" fmla="*/ 1255806 w 34"/>
              <a:gd name="T13" fmla="*/ 2779368 h 48"/>
              <a:gd name="T14" fmla="*/ 139700 w 34"/>
              <a:gd name="T15" fmla="*/ 1058634 h 48"/>
              <a:gd name="T16" fmla="*/ 1534832 w 34"/>
              <a:gd name="T17" fmla="*/ 2779368 h 48"/>
              <a:gd name="T18" fmla="*/ 4604124 w 34"/>
              <a:gd name="T19" fmla="*/ 622011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48">
                <a:moveTo>
                  <a:pt x="0" y="0"/>
                </a:moveTo>
                <a:cubicBezTo>
                  <a:pt x="1" y="2"/>
                  <a:pt x="1" y="4"/>
                  <a:pt x="1" y="8"/>
                </a:cubicBezTo>
                <a:cubicBezTo>
                  <a:pt x="1" y="5"/>
                  <a:pt x="0" y="2"/>
                  <a:pt x="0" y="2"/>
                </a:cubicBezTo>
                <a:lnTo>
                  <a:pt x="0" y="0"/>
                </a:lnTo>
                <a:close/>
                <a:moveTo>
                  <a:pt x="33" y="47"/>
                </a:moveTo>
                <a:cubicBezTo>
                  <a:pt x="32" y="47"/>
                  <a:pt x="11" y="24"/>
                  <a:pt x="9" y="21"/>
                </a:cubicBezTo>
                <a:cubicBezTo>
                  <a:pt x="7" y="18"/>
                  <a:pt x="4" y="12"/>
                  <a:pt x="1" y="8"/>
                </a:cubicBezTo>
                <a:cubicBezTo>
                  <a:pt x="4" y="12"/>
                  <a:pt x="8" y="18"/>
                  <a:pt x="11" y="21"/>
                </a:cubicBezTo>
                <a:cubicBezTo>
                  <a:pt x="11" y="24"/>
                  <a:pt x="33" y="47"/>
                  <a:pt x="33" y="47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0" name="Freeform 4366">
            <a:extLst>
              <a:ext uri="{FF2B5EF4-FFF2-40B4-BE49-F238E27FC236}">
                <a16:creationId xmlns:a16="http://schemas.microsoft.com/office/drawing/2014/main" id="{D093E52C-2085-0144-A942-651F9A9D5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3050" y="3735388"/>
            <a:ext cx="3175" cy="3175"/>
          </a:xfrm>
          <a:custGeom>
            <a:avLst/>
            <a:gdLst>
              <a:gd name="T0" fmla="*/ 1234168 w 7"/>
              <a:gd name="T1" fmla="*/ 617311 h 7"/>
              <a:gd name="T2" fmla="*/ 617311 w 7"/>
              <a:gd name="T3" fmla="*/ 1234168 h 7"/>
              <a:gd name="T4" fmla="*/ 0 w 7"/>
              <a:gd name="T5" fmla="*/ 617311 h 7"/>
              <a:gd name="T6" fmla="*/ 617311 w 7"/>
              <a:gd name="T7" fmla="*/ 0 h 7"/>
              <a:gd name="T8" fmla="*/ 1234168 w 7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3"/>
                </a:moveTo>
                <a:cubicBezTo>
                  <a:pt x="6" y="5"/>
                  <a:pt x="4" y="6"/>
                  <a:pt x="3" y="6"/>
                </a:cubicBezTo>
                <a:cubicBezTo>
                  <a:pt x="0" y="6"/>
                  <a:pt x="0" y="5"/>
                  <a:pt x="0" y="3"/>
                </a:cubicBezTo>
                <a:cubicBezTo>
                  <a:pt x="0" y="1"/>
                  <a:pt x="0" y="0"/>
                  <a:pt x="3" y="0"/>
                </a:cubicBezTo>
                <a:cubicBezTo>
                  <a:pt x="4" y="0"/>
                  <a:pt x="6" y="1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1" name="Freeform 4367">
            <a:extLst>
              <a:ext uri="{FF2B5EF4-FFF2-40B4-BE49-F238E27FC236}">
                <a16:creationId xmlns:a16="http://schemas.microsoft.com/office/drawing/2014/main" id="{F90F9893-EA87-1C43-9257-F58807FFE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3050" y="3735388"/>
            <a:ext cx="3175" cy="3175"/>
          </a:xfrm>
          <a:custGeom>
            <a:avLst/>
            <a:gdLst>
              <a:gd name="T0" fmla="*/ 157559 w 8"/>
              <a:gd name="T1" fmla="*/ 1234168 h 7"/>
              <a:gd name="T2" fmla="*/ 0 w 8"/>
              <a:gd name="T3" fmla="*/ 617311 h 7"/>
              <a:gd name="T4" fmla="*/ 944959 w 8"/>
              <a:gd name="T5" fmla="*/ 617311 h 7"/>
              <a:gd name="T6" fmla="*/ 472678 w 8"/>
              <a:gd name="T7" fmla="*/ 0 h 7"/>
              <a:gd name="T8" fmla="*/ 1102519 w 8"/>
              <a:gd name="T9" fmla="*/ 617311 h 7"/>
              <a:gd name="T10" fmla="*/ 787400 w 8"/>
              <a:gd name="T11" fmla="*/ 1234168 h 7"/>
              <a:gd name="T12" fmla="*/ 157559 w 8"/>
              <a:gd name="T13" fmla="*/ 1234168 h 7"/>
              <a:gd name="T14" fmla="*/ 472678 w 8"/>
              <a:gd name="T15" fmla="*/ 0 h 7"/>
              <a:gd name="T16" fmla="*/ 0 w 8"/>
              <a:gd name="T17" fmla="*/ 617311 h 7"/>
              <a:gd name="T18" fmla="*/ 472678 w 8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7">
                <a:moveTo>
                  <a:pt x="1" y="6"/>
                </a:moveTo>
                <a:cubicBezTo>
                  <a:pt x="0" y="5"/>
                  <a:pt x="0" y="4"/>
                  <a:pt x="0" y="3"/>
                </a:cubicBezTo>
                <a:cubicBezTo>
                  <a:pt x="0" y="6"/>
                  <a:pt x="6" y="6"/>
                  <a:pt x="6" y="3"/>
                </a:cubicBezTo>
                <a:cubicBezTo>
                  <a:pt x="6" y="1"/>
                  <a:pt x="5" y="0"/>
                  <a:pt x="3" y="0"/>
                </a:cubicBezTo>
                <a:cubicBezTo>
                  <a:pt x="5" y="0"/>
                  <a:pt x="7" y="1"/>
                  <a:pt x="7" y="3"/>
                </a:cubicBezTo>
                <a:cubicBezTo>
                  <a:pt x="7" y="4"/>
                  <a:pt x="6" y="5"/>
                  <a:pt x="5" y="6"/>
                </a:cubicBezTo>
                <a:lnTo>
                  <a:pt x="1" y="6"/>
                </a:lnTo>
                <a:close/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1"/>
                  <a:pt x="0" y="0"/>
                  <a:pt x="3" y="0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2" name="Freeform 4368">
            <a:extLst>
              <a:ext uri="{FF2B5EF4-FFF2-40B4-BE49-F238E27FC236}">
                <a16:creationId xmlns:a16="http://schemas.microsoft.com/office/drawing/2014/main" id="{C528DCC1-FACA-BB45-943B-6E4F281D9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38563"/>
            <a:ext cx="3175" cy="3175"/>
          </a:xfrm>
          <a:custGeom>
            <a:avLst/>
            <a:gdLst>
              <a:gd name="T0" fmla="*/ 1234168 w 7"/>
              <a:gd name="T1" fmla="*/ 411389 h 7"/>
              <a:gd name="T2" fmla="*/ 617311 w 7"/>
              <a:gd name="T3" fmla="*/ 1234168 h 7"/>
              <a:gd name="T4" fmla="*/ 0 w 7"/>
              <a:gd name="T5" fmla="*/ 411389 h 7"/>
              <a:gd name="T6" fmla="*/ 617311 w 7"/>
              <a:gd name="T7" fmla="*/ 0 h 7"/>
              <a:gd name="T8" fmla="*/ 1234168 w 7"/>
              <a:gd name="T9" fmla="*/ 41138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6" y="2"/>
                </a:moveTo>
                <a:cubicBezTo>
                  <a:pt x="6" y="4"/>
                  <a:pt x="3" y="6"/>
                  <a:pt x="3" y="6"/>
                </a:cubicBezTo>
                <a:cubicBezTo>
                  <a:pt x="0" y="6"/>
                  <a:pt x="0" y="4"/>
                  <a:pt x="0" y="2"/>
                </a:cubicBezTo>
                <a:cubicBezTo>
                  <a:pt x="0" y="1"/>
                  <a:pt x="0" y="0"/>
                  <a:pt x="3" y="0"/>
                </a:cubicBezTo>
                <a:cubicBezTo>
                  <a:pt x="3" y="0"/>
                  <a:pt x="6" y="1"/>
                  <a:pt x="6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3" name="Freeform 4369">
            <a:extLst>
              <a:ext uri="{FF2B5EF4-FFF2-40B4-BE49-F238E27FC236}">
                <a16:creationId xmlns:a16="http://schemas.microsoft.com/office/drawing/2014/main" id="{0C97B567-7CBF-0041-A1D9-31D2EC4F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38563"/>
            <a:ext cx="3175" cy="3175"/>
          </a:xfrm>
          <a:custGeom>
            <a:avLst/>
            <a:gdLst>
              <a:gd name="T0" fmla="*/ 0 w 7"/>
              <a:gd name="T1" fmla="*/ 617311 h 7"/>
              <a:gd name="T2" fmla="*/ 1234168 w 7"/>
              <a:gd name="T3" fmla="*/ 411389 h 7"/>
              <a:gd name="T4" fmla="*/ 617311 w 7"/>
              <a:gd name="T5" fmla="*/ 1234168 h 7"/>
              <a:gd name="T6" fmla="*/ 0 w 7"/>
              <a:gd name="T7" fmla="*/ 822779 h 7"/>
              <a:gd name="T8" fmla="*/ 0 w 7"/>
              <a:gd name="T9" fmla="*/ 617311 h 7"/>
              <a:gd name="T10" fmla="*/ 0 w 7"/>
              <a:gd name="T11" fmla="*/ 0 h 7"/>
              <a:gd name="T12" fmla="*/ 617311 w 7"/>
              <a:gd name="T13" fmla="*/ 0 h 7"/>
              <a:gd name="T14" fmla="*/ 822779 w 7"/>
              <a:gd name="T15" fmla="*/ 0 h 7"/>
              <a:gd name="T16" fmla="*/ 0 w 7"/>
              <a:gd name="T17" fmla="*/ 205921 h 7"/>
              <a:gd name="T18" fmla="*/ 0 w 7"/>
              <a:gd name="T19" fmla="*/ 0 h 7"/>
              <a:gd name="T20" fmla="*/ 1234168 w 7"/>
              <a:gd name="T21" fmla="*/ 411389 h 7"/>
              <a:gd name="T22" fmla="*/ 822779 w 7"/>
              <a:gd name="T23" fmla="*/ 0 h 7"/>
              <a:gd name="T24" fmla="*/ 1234168 w 7"/>
              <a:gd name="T25" fmla="*/ 411389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7">
                <a:moveTo>
                  <a:pt x="0" y="3"/>
                </a:moveTo>
                <a:cubicBezTo>
                  <a:pt x="2" y="5"/>
                  <a:pt x="6" y="5"/>
                  <a:pt x="6" y="2"/>
                </a:cubicBezTo>
                <a:cubicBezTo>
                  <a:pt x="6" y="5"/>
                  <a:pt x="3" y="6"/>
                  <a:pt x="3" y="6"/>
                </a:cubicBezTo>
                <a:cubicBezTo>
                  <a:pt x="1" y="6"/>
                  <a:pt x="1" y="5"/>
                  <a:pt x="0" y="4"/>
                </a:cubicBezTo>
                <a:lnTo>
                  <a:pt x="0" y="3"/>
                </a:lnTo>
                <a:close/>
                <a:moveTo>
                  <a:pt x="0" y="0"/>
                </a:moveTo>
                <a:cubicBezTo>
                  <a:pt x="1" y="0"/>
                  <a:pt x="1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3" y="0"/>
                  <a:pt x="1" y="0"/>
                  <a:pt x="0" y="1"/>
                </a:cubicBezTo>
                <a:lnTo>
                  <a:pt x="0" y="0"/>
                </a:lnTo>
                <a:close/>
                <a:moveTo>
                  <a:pt x="6" y="2"/>
                </a:moveTo>
                <a:cubicBezTo>
                  <a:pt x="6" y="1"/>
                  <a:pt x="4" y="0"/>
                  <a:pt x="4" y="0"/>
                </a:cubicBezTo>
                <a:cubicBezTo>
                  <a:pt x="5" y="0"/>
                  <a:pt x="6" y="1"/>
                  <a:pt x="6" y="2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4" name="Freeform 4370">
            <a:extLst>
              <a:ext uri="{FF2B5EF4-FFF2-40B4-BE49-F238E27FC236}">
                <a16:creationId xmlns:a16="http://schemas.microsoft.com/office/drawing/2014/main" id="{444175D5-D7E9-C24A-B738-4147C5466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738563"/>
            <a:ext cx="3175" cy="3175"/>
          </a:xfrm>
          <a:custGeom>
            <a:avLst/>
            <a:gdLst>
              <a:gd name="T0" fmla="*/ 907415 w 10"/>
              <a:gd name="T1" fmla="*/ 617311 h 7"/>
              <a:gd name="T2" fmla="*/ 604838 w 10"/>
              <a:gd name="T3" fmla="*/ 1234168 h 7"/>
              <a:gd name="T4" fmla="*/ 0 w 10"/>
              <a:gd name="T5" fmla="*/ 617311 h 7"/>
              <a:gd name="T6" fmla="*/ 604838 w 10"/>
              <a:gd name="T7" fmla="*/ 0 h 7"/>
              <a:gd name="T8" fmla="*/ 907415 w 10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7">
                <a:moveTo>
                  <a:pt x="9" y="3"/>
                </a:moveTo>
                <a:cubicBezTo>
                  <a:pt x="9" y="5"/>
                  <a:pt x="8" y="6"/>
                  <a:pt x="6" y="6"/>
                </a:cubicBezTo>
                <a:cubicBezTo>
                  <a:pt x="2" y="6"/>
                  <a:pt x="0" y="5"/>
                  <a:pt x="0" y="3"/>
                </a:cubicBezTo>
                <a:cubicBezTo>
                  <a:pt x="0" y="0"/>
                  <a:pt x="2" y="0"/>
                  <a:pt x="6" y="0"/>
                </a:cubicBezTo>
                <a:cubicBezTo>
                  <a:pt x="8" y="0"/>
                  <a:pt x="9" y="0"/>
                  <a:pt x="9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5" name="Freeform 4371">
            <a:extLst>
              <a:ext uri="{FF2B5EF4-FFF2-40B4-BE49-F238E27FC236}">
                <a16:creationId xmlns:a16="http://schemas.microsoft.com/office/drawing/2014/main" id="{8DB96123-410E-464E-8E7C-07C943205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3738563"/>
            <a:ext cx="3175" cy="3175"/>
          </a:xfrm>
          <a:custGeom>
            <a:avLst/>
            <a:gdLst>
              <a:gd name="T0" fmla="*/ 302578 w 10"/>
              <a:gd name="T1" fmla="*/ 944959 h 8"/>
              <a:gd name="T2" fmla="*/ 0 w 10"/>
              <a:gd name="T3" fmla="*/ 630238 h 8"/>
              <a:gd name="T4" fmla="*/ 806450 w 10"/>
              <a:gd name="T5" fmla="*/ 630238 h 8"/>
              <a:gd name="T6" fmla="*/ 806450 w 10"/>
              <a:gd name="T7" fmla="*/ 157559 h 8"/>
              <a:gd name="T8" fmla="*/ 907415 w 10"/>
              <a:gd name="T9" fmla="*/ 630238 h 8"/>
              <a:gd name="T10" fmla="*/ 806450 w 10"/>
              <a:gd name="T11" fmla="*/ 944959 h 8"/>
              <a:gd name="T12" fmla="*/ 302578 w 10"/>
              <a:gd name="T13" fmla="*/ 944959 h 8"/>
              <a:gd name="T14" fmla="*/ 0 w 10"/>
              <a:gd name="T15" fmla="*/ 472678 h 8"/>
              <a:gd name="T16" fmla="*/ 0 w 10"/>
              <a:gd name="T17" fmla="*/ 472678 h 8"/>
              <a:gd name="T18" fmla="*/ 0 w 10"/>
              <a:gd name="T19" fmla="*/ 472678 h 8"/>
              <a:gd name="T20" fmla="*/ 0 w 10"/>
              <a:gd name="T21" fmla="*/ 472678 h 8"/>
              <a:gd name="T22" fmla="*/ 0 w 10"/>
              <a:gd name="T23" fmla="*/ 472678 h 8"/>
              <a:gd name="T24" fmla="*/ 0 w 10"/>
              <a:gd name="T25" fmla="*/ 472678 h 8"/>
              <a:gd name="T26" fmla="*/ 0 w 10"/>
              <a:gd name="T27" fmla="*/ 472678 h 8"/>
              <a:gd name="T28" fmla="*/ 504190 w 10"/>
              <a:gd name="T29" fmla="*/ 157559 h 8"/>
              <a:gd name="T30" fmla="*/ 0 w 10"/>
              <a:gd name="T31" fmla="*/ 472678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8">
                <a:moveTo>
                  <a:pt x="3" y="6"/>
                </a:moveTo>
                <a:cubicBezTo>
                  <a:pt x="1" y="6"/>
                  <a:pt x="0" y="5"/>
                  <a:pt x="0" y="4"/>
                </a:cubicBezTo>
                <a:cubicBezTo>
                  <a:pt x="0" y="7"/>
                  <a:pt x="8" y="7"/>
                  <a:pt x="8" y="4"/>
                </a:cubicBezTo>
                <a:cubicBezTo>
                  <a:pt x="8" y="3"/>
                  <a:pt x="8" y="2"/>
                  <a:pt x="8" y="1"/>
                </a:cubicBezTo>
                <a:cubicBezTo>
                  <a:pt x="9" y="2"/>
                  <a:pt x="9" y="3"/>
                  <a:pt x="9" y="4"/>
                </a:cubicBezTo>
                <a:cubicBezTo>
                  <a:pt x="9" y="5"/>
                  <a:pt x="9" y="6"/>
                  <a:pt x="8" y="6"/>
                </a:cubicBezTo>
                <a:lnTo>
                  <a:pt x="3" y="6"/>
                </a:lnTo>
                <a:close/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1"/>
                  <a:pt x="3" y="0"/>
                  <a:pt x="5" y="1"/>
                </a:cubicBezTo>
                <a:cubicBezTo>
                  <a:pt x="4" y="1"/>
                  <a:pt x="1" y="1"/>
                  <a:pt x="0" y="3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6" name="Freeform 4372">
            <a:extLst>
              <a:ext uri="{FF2B5EF4-FFF2-40B4-BE49-F238E27FC236}">
                <a16:creationId xmlns:a16="http://schemas.microsoft.com/office/drawing/2014/main" id="{F39416C5-E623-BB4E-89ED-B13280FF0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35388"/>
            <a:ext cx="3175" cy="1587"/>
          </a:xfrm>
          <a:custGeom>
            <a:avLst/>
            <a:gdLst>
              <a:gd name="T0" fmla="*/ 1234168 w 7"/>
              <a:gd name="T1" fmla="*/ 210013 h 6"/>
              <a:gd name="T2" fmla="*/ 822779 w 7"/>
              <a:gd name="T3" fmla="*/ 349934 h 6"/>
              <a:gd name="T4" fmla="*/ 0 w 7"/>
              <a:gd name="T5" fmla="*/ 279841 h 6"/>
              <a:gd name="T6" fmla="*/ 822779 w 7"/>
              <a:gd name="T7" fmla="*/ 0 h 6"/>
              <a:gd name="T8" fmla="*/ 1234168 w 7"/>
              <a:gd name="T9" fmla="*/ 21001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6" y="3"/>
                </a:moveTo>
                <a:cubicBezTo>
                  <a:pt x="6" y="3"/>
                  <a:pt x="5" y="5"/>
                  <a:pt x="4" y="5"/>
                </a:cubicBezTo>
                <a:cubicBezTo>
                  <a:pt x="2" y="5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5" y="0"/>
                  <a:pt x="6" y="1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7" name="Freeform 4373">
            <a:extLst>
              <a:ext uri="{FF2B5EF4-FFF2-40B4-BE49-F238E27FC236}">
                <a16:creationId xmlns:a16="http://schemas.microsoft.com/office/drawing/2014/main" id="{769B09FA-8C5D-594C-BA6A-1F9A88E14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735388"/>
            <a:ext cx="1587" cy="1587"/>
          </a:xfrm>
          <a:custGeom>
            <a:avLst/>
            <a:gdLst>
              <a:gd name="T0" fmla="*/ 210013 w 6"/>
              <a:gd name="T1" fmla="*/ 349934 h 6"/>
              <a:gd name="T2" fmla="*/ 0 w 6"/>
              <a:gd name="T3" fmla="*/ 279841 h 6"/>
              <a:gd name="T4" fmla="*/ 0 w 6"/>
              <a:gd name="T5" fmla="*/ 210013 h 6"/>
              <a:gd name="T6" fmla="*/ 279841 w 6"/>
              <a:gd name="T7" fmla="*/ 210013 h 6"/>
              <a:gd name="T8" fmla="*/ 210013 w 6"/>
              <a:gd name="T9" fmla="*/ 0 h 6"/>
              <a:gd name="T10" fmla="*/ 349934 w 6"/>
              <a:gd name="T11" fmla="*/ 210013 h 6"/>
              <a:gd name="T12" fmla="*/ 210013 w 6"/>
              <a:gd name="T13" fmla="*/ 349934 h 6"/>
              <a:gd name="T14" fmla="*/ 210013 w 6"/>
              <a:gd name="T15" fmla="*/ 34993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1" y="5"/>
                  <a:pt x="0" y="5"/>
                  <a:pt x="0" y="4"/>
                </a:cubicBezTo>
                <a:lnTo>
                  <a:pt x="0" y="3"/>
                </a:lnTo>
                <a:cubicBezTo>
                  <a:pt x="1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4" y="5"/>
                  <a:pt x="3" y="5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8" name="Freeform 4374">
            <a:extLst>
              <a:ext uri="{FF2B5EF4-FFF2-40B4-BE49-F238E27FC236}">
                <a16:creationId xmlns:a16="http://schemas.microsoft.com/office/drawing/2014/main" id="{106B7353-C1C6-694D-8444-AED92F720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33800"/>
            <a:ext cx="1588" cy="1588"/>
          </a:xfrm>
          <a:custGeom>
            <a:avLst/>
            <a:gdLst>
              <a:gd name="T0" fmla="*/ 350154 w 6"/>
              <a:gd name="T1" fmla="*/ 140009 h 6"/>
              <a:gd name="T2" fmla="*/ 210145 w 6"/>
              <a:gd name="T3" fmla="*/ 350154 h 6"/>
              <a:gd name="T4" fmla="*/ 0 w 6"/>
              <a:gd name="T5" fmla="*/ 140009 h 6"/>
              <a:gd name="T6" fmla="*/ 210145 w 6"/>
              <a:gd name="T7" fmla="*/ 0 h 6"/>
              <a:gd name="T8" fmla="*/ 350154 w 6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2"/>
                </a:moveTo>
                <a:cubicBezTo>
                  <a:pt x="5" y="3"/>
                  <a:pt x="3" y="5"/>
                  <a:pt x="3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0"/>
                  <a:pt x="1" y="0"/>
                  <a:pt x="3" y="0"/>
                </a:cubicBezTo>
                <a:cubicBezTo>
                  <a:pt x="3" y="0"/>
                  <a:pt x="5" y="0"/>
                  <a:pt x="5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29" name="Freeform 4375">
            <a:extLst>
              <a:ext uri="{FF2B5EF4-FFF2-40B4-BE49-F238E27FC236}">
                <a16:creationId xmlns:a16="http://schemas.microsoft.com/office/drawing/2014/main" id="{60475B13-04EE-D447-B14B-532FAFE95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32213"/>
            <a:ext cx="1588" cy="1587"/>
          </a:xfrm>
          <a:custGeom>
            <a:avLst/>
            <a:gdLst>
              <a:gd name="T0" fmla="*/ 201676 w 5"/>
              <a:gd name="T1" fmla="*/ 349934 h 6"/>
              <a:gd name="T2" fmla="*/ 0 w 5"/>
              <a:gd name="T3" fmla="*/ 210013 h 6"/>
              <a:gd name="T4" fmla="*/ 0 w 5"/>
              <a:gd name="T5" fmla="*/ 210013 h 6"/>
              <a:gd name="T6" fmla="*/ 403352 w 5"/>
              <a:gd name="T7" fmla="*/ 279841 h 6"/>
              <a:gd name="T8" fmla="*/ 302673 w 5"/>
              <a:gd name="T9" fmla="*/ 349934 h 6"/>
              <a:gd name="T10" fmla="*/ 201676 w 5"/>
              <a:gd name="T11" fmla="*/ 349934 h 6"/>
              <a:gd name="T12" fmla="*/ 0 w 5"/>
              <a:gd name="T13" fmla="*/ 139921 h 6"/>
              <a:gd name="T14" fmla="*/ 302673 w 5"/>
              <a:gd name="T15" fmla="*/ 70093 h 6"/>
              <a:gd name="T16" fmla="*/ 0 w 5"/>
              <a:gd name="T17" fmla="*/ 139921 h 6"/>
              <a:gd name="T18" fmla="*/ 0 w 5"/>
              <a:gd name="T19" fmla="*/ 139921 h 6"/>
              <a:gd name="T20" fmla="*/ 403352 w 5"/>
              <a:gd name="T21" fmla="*/ 279841 h 6"/>
              <a:gd name="T22" fmla="*/ 403352 w 5"/>
              <a:gd name="T23" fmla="*/ 279841 h 6"/>
              <a:gd name="T24" fmla="*/ 403352 w 5"/>
              <a:gd name="T25" fmla="*/ 279841 h 6"/>
              <a:gd name="T26" fmla="*/ 403352 w 5"/>
              <a:gd name="T27" fmla="*/ 279841 h 6"/>
              <a:gd name="T28" fmla="*/ 403352 w 5"/>
              <a:gd name="T29" fmla="*/ 279841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1" y="5"/>
                  <a:pt x="1" y="4"/>
                  <a:pt x="0" y="3"/>
                </a:cubicBezTo>
                <a:cubicBezTo>
                  <a:pt x="1" y="5"/>
                  <a:pt x="4" y="5"/>
                  <a:pt x="4" y="4"/>
                </a:cubicBezTo>
                <a:cubicBezTo>
                  <a:pt x="4" y="5"/>
                  <a:pt x="4" y="5"/>
                  <a:pt x="3" y="5"/>
                </a:cubicBezTo>
                <a:lnTo>
                  <a:pt x="2" y="5"/>
                </a:lnTo>
                <a:close/>
                <a:moveTo>
                  <a:pt x="0" y="2"/>
                </a:moveTo>
                <a:cubicBezTo>
                  <a:pt x="1" y="0"/>
                  <a:pt x="2" y="0"/>
                  <a:pt x="3" y="1"/>
                </a:cubicBezTo>
                <a:cubicBezTo>
                  <a:pt x="2" y="1"/>
                  <a:pt x="1" y="1"/>
                  <a:pt x="0" y="2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0" name="Freeform 4376">
            <a:extLst>
              <a:ext uri="{FF2B5EF4-FFF2-40B4-BE49-F238E27FC236}">
                <a16:creationId xmlns:a16="http://schemas.microsoft.com/office/drawing/2014/main" id="{0DB38F9D-42E7-574A-9906-9A1520E71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1938" y="3698875"/>
            <a:ext cx="7937" cy="3175"/>
          </a:xfrm>
          <a:custGeom>
            <a:avLst/>
            <a:gdLst>
              <a:gd name="T0" fmla="*/ 2856942 w 21"/>
              <a:gd name="T1" fmla="*/ 0 h 10"/>
              <a:gd name="T2" fmla="*/ 2856942 w 21"/>
              <a:gd name="T3" fmla="*/ 907415 h 10"/>
              <a:gd name="T4" fmla="*/ 2428344 w 21"/>
              <a:gd name="T5" fmla="*/ 907415 h 10"/>
              <a:gd name="T6" fmla="*/ 0 w 21"/>
              <a:gd name="T7" fmla="*/ 604838 h 10"/>
              <a:gd name="T8" fmla="*/ 2856942 w 21"/>
              <a:gd name="T9" fmla="*/ 0 h 10"/>
              <a:gd name="T10" fmla="*/ 2856942 w 21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0">
                <a:moveTo>
                  <a:pt x="20" y="0"/>
                </a:moveTo>
                <a:lnTo>
                  <a:pt x="20" y="9"/>
                </a:lnTo>
                <a:lnTo>
                  <a:pt x="17" y="9"/>
                </a:lnTo>
                <a:cubicBezTo>
                  <a:pt x="12" y="8"/>
                  <a:pt x="2" y="6"/>
                  <a:pt x="0" y="6"/>
                </a:cubicBezTo>
                <a:cubicBezTo>
                  <a:pt x="2" y="6"/>
                  <a:pt x="17" y="1"/>
                  <a:pt x="20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1" name="Freeform 4377">
            <a:extLst>
              <a:ext uri="{FF2B5EF4-FFF2-40B4-BE49-F238E27FC236}">
                <a16:creationId xmlns:a16="http://schemas.microsoft.com/office/drawing/2014/main" id="{858D04CC-2F2F-F84D-B378-0EAB972F3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3698875"/>
            <a:ext cx="7938" cy="3175"/>
          </a:xfrm>
          <a:custGeom>
            <a:avLst/>
            <a:gdLst>
              <a:gd name="T0" fmla="*/ 2620575 w 23"/>
              <a:gd name="T1" fmla="*/ 166543 h 11"/>
              <a:gd name="T2" fmla="*/ 952905 w 23"/>
              <a:gd name="T3" fmla="*/ 416502 h 11"/>
              <a:gd name="T4" fmla="*/ 238140 w 23"/>
              <a:gd name="T5" fmla="*/ 499918 h 11"/>
              <a:gd name="T6" fmla="*/ 952905 w 23"/>
              <a:gd name="T7" fmla="*/ 333375 h 11"/>
              <a:gd name="T8" fmla="*/ 2620575 w 23"/>
              <a:gd name="T9" fmla="*/ 0 h 11"/>
              <a:gd name="T10" fmla="*/ 2620575 w 23"/>
              <a:gd name="T11" fmla="*/ 166543 h 11"/>
              <a:gd name="T12" fmla="*/ 2620575 w 23"/>
              <a:gd name="T13" fmla="*/ 833005 h 11"/>
              <a:gd name="T14" fmla="*/ 1429530 w 23"/>
              <a:gd name="T15" fmla="*/ 666461 h 11"/>
              <a:gd name="T16" fmla="*/ 238140 w 23"/>
              <a:gd name="T17" fmla="*/ 583045 h 11"/>
              <a:gd name="T18" fmla="*/ 1429530 w 23"/>
              <a:gd name="T19" fmla="*/ 583045 h 11"/>
              <a:gd name="T20" fmla="*/ 2620575 w 23"/>
              <a:gd name="T21" fmla="*/ 749877 h 11"/>
              <a:gd name="T22" fmla="*/ 2620575 w 23"/>
              <a:gd name="T23" fmla="*/ 833005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11">
                <a:moveTo>
                  <a:pt x="22" y="2"/>
                </a:moveTo>
                <a:cubicBezTo>
                  <a:pt x="20" y="2"/>
                  <a:pt x="14" y="2"/>
                  <a:pt x="8" y="5"/>
                </a:cubicBezTo>
                <a:cubicBezTo>
                  <a:pt x="5" y="6"/>
                  <a:pt x="2" y="6"/>
                  <a:pt x="2" y="6"/>
                </a:cubicBezTo>
                <a:cubicBezTo>
                  <a:pt x="0" y="6"/>
                  <a:pt x="2" y="6"/>
                  <a:pt x="8" y="4"/>
                </a:cubicBezTo>
                <a:cubicBezTo>
                  <a:pt x="12" y="2"/>
                  <a:pt x="20" y="1"/>
                  <a:pt x="22" y="0"/>
                </a:cubicBezTo>
                <a:lnTo>
                  <a:pt x="22" y="2"/>
                </a:lnTo>
                <a:close/>
                <a:moveTo>
                  <a:pt x="22" y="10"/>
                </a:moveTo>
                <a:cubicBezTo>
                  <a:pt x="20" y="9"/>
                  <a:pt x="15" y="8"/>
                  <a:pt x="12" y="8"/>
                </a:cubicBezTo>
                <a:cubicBezTo>
                  <a:pt x="8" y="7"/>
                  <a:pt x="3" y="7"/>
                  <a:pt x="2" y="7"/>
                </a:cubicBezTo>
                <a:cubicBezTo>
                  <a:pt x="5" y="6"/>
                  <a:pt x="9" y="7"/>
                  <a:pt x="12" y="7"/>
                </a:cubicBezTo>
                <a:cubicBezTo>
                  <a:pt x="15" y="8"/>
                  <a:pt x="20" y="9"/>
                  <a:pt x="22" y="9"/>
                </a:cubicBezTo>
                <a:lnTo>
                  <a:pt x="22" y="10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2" name="Freeform 4378">
            <a:extLst>
              <a:ext uri="{FF2B5EF4-FFF2-40B4-BE49-F238E27FC236}">
                <a16:creationId xmlns:a16="http://schemas.microsoft.com/office/drawing/2014/main" id="{A9B36BB2-3039-B644-818B-CA1BEAE3D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5700"/>
            <a:ext cx="4762" cy="3175"/>
          </a:xfrm>
          <a:custGeom>
            <a:avLst/>
            <a:gdLst>
              <a:gd name="T0" fmla="*/ 1388463 w 14"/>
              <a:gd name="T1" fmla="*/ 995539 h 9"/>
              <a:gd name="T2" fmla="*/ 0 w 14"/>
              <a:gd name="T3" fmla="*/ 746831 h 9"/>
              <a:gd name="T4" fmla="*/ 0 w 14"/>
              <a:gd name="T5" fmla="*/ 746831 h 9"/>
              <a:gd name="T6" fmla="*/ 0 w 14"/>
              <a:gd name="T7" fmla="*/ 622300 h 9"/>
              <a:gd name="T8" fmla="*/ 1388463 w 14"/>
              <a:gd name="T9" fmla="*/ 0 h 9"/>
              <a:gd name="T10" fmla="*/ 1504112 w 14"/>
              <a:gd name="T11" fmla="*/ 995539 h 9"/>
              <a:gd name="T12" fmla="*/ 1388463 w 14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9">
                <a:moveTo>
                  <a:pt x="12" y="8"/>
                </a:moveTo>
                <a:lnTo>
                  <a:pt x="0" y="6"/>
                </a:lnTo>
                <a:cubicBezTo>
                  <a:pt x="0" y="6"/>
                  <a:pt x="0" y="6"/>
                  <a:pt x="0" y="6"/>
                </a:cubicBezTo>
                <a:lnTo>
                  <a:pt x="0" y="5"/>
                </a:lnTo>
                <a:cubicBezTo>
                  <a:pt x="1" y="4"/>
                  <a:pt x="12" y="0"/>
                  <a:pt x="12" y="0"/>
                </a:cubicBezTo>
                <a:cubicBezTo>
                  <a:pt x="13" y="0"/>
                  <a:pt x="13" y="7"/>
                  <a:pt x="13" y="8"/>
                </a:cubicBezTo>
                <a:lnTo>
                  <a:pt x="12" y="8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3" name="Freeform 4379">
            <a:extLst>
              <a:ext uri="{FF2B5EF4-FFF2-40B4-BE49-F238E27FC236}">
                <a16:creationId xmlns:a16="http://schemas.microsoft.com/office/drawing/2014/main" id="{0B49D7D5-337F-8F47-979F-629EBE4E9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695700"/>
            <a:ext cx="4762" cy="3175"/>
          </a:xfrm>
          <a:custGeom>
            <a:avLst/>
            <a:gdLst>
              <a:gd name="T0" fmla="*/ 115649 w 14"/>
              <a:gd name="T1" fmla="*/ 705803 h 10"/>
              <a:gd name="T2" fmla="*/ 0 w 14"/>
              <a:gd name="T3" fmla="*/ 604838 h 10"/>
              <a:gd name="T4" fmla="*/ 1388463 w 14"/>
              <a:gd name="T5" fmla="*/ 0 h 10"/>
              <a:gd name="T6" fmla="*/ 1504112 w 14"/>
              <a:gd name="T7" fmla="*/ 403225 h 10"/>
              <a:gd name="T8" fmla="*/ 1388463 w 14"/>
              <a:gd name="T9" fmla="*/ 0 h 10"/>
              <a:gd name="T10" fmla="*/ 0 w 14"/>
              <a:gd name="T11" fmla="*/ 604838 h 10"/>
              <a:gd name="T12" fmla="*/ 115649 w 14"/>
              <a:gd name="T13" fmla="*/ 604838 h 10"/>
              <a:gd name="T14" fmla="*/ 1504112 w 14"/>
              <a:gd name="T15" fmla="*/ 907415 h 10"/>
              <a:gd name="T16" fmla="*/ 1504112 w 14"/>
              <a:gd name="T17" fmla="*/ 907415 h 10"/>
              <a:gd name="T18" fmla="*/ 1504112 w 14"/>
              <a:gd name="T19" fmla="*/ 907415 h 10"/>
              <a:gd name="T20" fmla="*/ 115649 w 14"/>
              <a:gd name="T21" fmla="*/ 705803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0">
                <a:moveTo>
                  <a:pt x="1" y="7"/>
                </a:moveTo>
                <a:cubicBezTo>
                  <a:pt x="1" y="6"/>
                  <a:pt x="0" y="6"/>
                  <a:pt x="0" y="6"/>
                </a:cubicBezTo>
                <a:cubicBezTo>
                  <a:pt x="0" y="4"/>
                  <a:pt x="12" y="0"/>
                  <a:pt x="12" y="0"/>
                </a:cubicBezTo>
                <a:cubicBezTo>
                  <a:pt x="13" y="0"/>
                  <a:pt x="13" y="2"/>
                  <a:pt x="13" y="4"/>
                </a:cubicBezTo>
                <a:cubicBezTo>
                  <a:pt x="12" y="2"/>
                  <a:pt x="12" y="0"/>
                  <a:pt x="12" y="0"/>
                </a:cubicBezTo>
                <a:cubicBezTo>
                  <a:pt x="12" y="0"/>
                  <a:pt x="1" y="4"/>
                  <a:pt x="0" y="6"/>
                </a:cubicBezTo>
                <a:lnTo>
                  <a:pt x="1" y="6"/>
                </a:lnTo>
                <a:cubicBezTo>
                  <a:pt x="4" y="7"/>
                  <a:pt x="12" y="9"/>
                  <a:pt x="13" y="9"/>
                </a:cubicBezTo>
                <a:cubicBezTo>
                  <a:pt x="12" y="9"/>
                  <a:pt x="4" y="8"/>
                  <a:pt x="1" y="7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4" name="Freeform 4380">
            <a:extLst>
              <a:ext uri="{FF2B5EF4-FFF2-40B4-BE49-F238E27FC236}">
                <a16:creationId xmlns:a16="http://schemas.microsoft.com/office/drawing/2014/main" id="{371A9044-B09E-2341-B201-4A50E2CAA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697288"/>
            <a:ext cx="6350" cy="3175"/>
          </a:xfrm>
          <a:custGeom>
            <a:avLst/>
            <a:gdLst>
              <a:gd name="T0" fmla="*/ 2362597 w 16"/>
              <a:gd name="T1" fmla="*/ 0 h 11"/>
              <a:gd name="T2" fmla="*/ 2362597 w 16"/>
              <a:gd name="T3" fmla="*/ 749877 h 11"/>
              <a:gd name="T4" fmla="*/ 787400 w 16"/>
              <a:gd name="T5" fmla="*/ 416502 h 11"/>
              <a:gd name="T6" fmla="*/ 2362597 w 16"/>
              <a:gd name="T7" fmla="*/ 0 h 11"/>
              <a:gd name="T8" fmla="*/ 2362597 w 16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1">
                <a:moveTo>
                  <a:pt x="15" y="0"/>
                </a:moveTo>
                <a:lnTo>
                  <a:pt x="15" y="9"/>
                </a:lnTo>
                <a:cubicBezTo>
                  <a:pt x="15" y="10"/>
                  <a:pt x="6" y="5"/>
                  <a:pt x="5" y="5"/>
                </a:cubicBezTo>
                <a:cubicBezTo>
                  <a:pt x="0" y="5"/>
                  <a:pt x="14" y="2"/>
                  <a:pt x="15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5" name="Freeform 4381">
            <a:extLst>
              <a:ext uri="{FF2B5EF4-FFF2-40B4-BE49-F238E27FC236}">
                <a16:creationId xmlns:a16="http://schemas.microsoft.com/office/drawing/2014/main" id="{DB68F5FB-D3B3-764B-B880-EA528F39F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697288"/>
            <a:ext cx="4763" cy="3175"/>
          </a:xfrm>
          <a:custGeom>
            <a:avLst/>
            <a:gdLst>
              <a:gd name="T0" fmla="*/ 1610993 w 13"/>
              <a:gd name="T1" fmla="*/ 0 h 10"/>
              <a:gd name="T2" fmla="*/ 1476530 w 13"/>
              <a:gd name="T3" fmla="*/ 201613 h 10"/>
              <a:gd name="T4" fmla="*/ 0 w 13"/>
              <a:gd name="T5" fmla="*/ 504190 h 10"/>
              <a:gd name="T6" fmla="*/ 0 w 13"/>
              <a:gd name="T7" fmla="*/ 403225 h 10"/>
              <a:gd name="T8" fmla="*/ 1207970 w 13"/>
              <a:gd name="T9" fmla="*/ 201613 h 10"/>
              <a:gd name="T10" fmla="*/ 1610993 w 13"/>
              <a:gd name="T11" fmla="*/ 0 h 10"/>
              <a:gd name="T12" fmla="*/ 1610993 w 13"/>
              <a:gd name="T13" fmla="*/ 0 h 10"/>
              <a:gd name="T14" fmla="*/ 671217 w 13"/>
              <a:gd name="T15" fmla="*/ 705803 h 10"/>
              <a:gd name="T16" fmla="*/ 1476530 w 13"/>
              <a:gd name="T17" fmla="*/ 907415 h 10"/>
              <a:gd name="T18" fmla="*/ 671217 w 13"/>
              <a:gd name="T19" fmla="*/ 70580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0">
                <a:moveTo>
                  <a:pt x="12" y="0"/>
                </a:moveTo>
                <a:lnTo>
                  <a:pt x="11" y="2"/>
                </a:lnTo>
                <a:cubicBezTo>
                  <a:pt x="7" y="2"/>
                  <a:pt x="3" y="4"/>
                  <a:pt x="0" y="5"/>
                </a:cubicBezTo>
                <a:lnTo>
                  <a:pt x="0" y="4"/>
                </a:lnTo>
                <a:cubicBezTo>
                  <a:pt x="1" y="4"/>
                  <a:pt x="4" y="4"/>
                  <a:pt x="9" y="2"/>
                </a:cubicBezTo>
                <a:cubicBezTo>
                  <a:pt x="11" y="2"/>
                  <a:pt x="12" y="0"/>
                  <a:pt x="12" y="0"/>
                </a:cubicBezTo>
                <a:close/>
                <a:moveTo>
                  <a:pt x="5" y="7"/>
                </a:moveTo>
                <a:lnTo>
                  <a:pt x="11" y="9"/>
                </a:lnTo>
                <a:cubicBezTo>
                  <a:pt x="11" y="9"/>
                  <a:pt x="8" y="9"/>
                  <a:pt x="5" y="7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6" name="Freeform 4382">
            <a:extLst>
              <a:ext uri="{FF2B5EF4-FFF2-40B4-BE49-F238E27FC236}">
                <a16:creationId xmlns:a16="http://schemas.microsoft.com/office/drawing/2014/main" id="{0F407A57-CDCD-4D47-9B47-4FB215848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19513"/>
            <a:ext cx="4762" cy="17462"/>
          </a:xfrm>
          <a:custGeom>
            <a:avLst/>
            <a:gdLst>
              <a:gd name="T0" fmla="*/ 0 w 14"/>
              <a:gd name="T1" fmla="*/ 6073432 h 47"/>
              <a:gd name="T2" fmla="*/ 1504112 w 14"/>
              <a:gd name="T3" fmla="*/ 0 h 47"/>
              <a:gd name="T4" fmla="*/ 0 w 14"/>
              <a:gd name="T5" fmla="*/ 6349480 h 47"/>
              <a:gd name="T6" fmla="*/ 0 w 14"/>
              <a:gd name="T7" fmla="*/ 6073432 h 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7">
                <a:moveTo>
                  <a:pt x="0" y="44"/>
                </a:moveTo>
                <a:cubicBezTo>
                  <a:pt x="2" y="35"/>
                  <a:pt x="11" y="7"/>
                  <a:pt x="13" y="0"/>
                </a:cubicBezTo>
                <a:cubicBezTo>
                  <a:pt x="11" y="7"/>
                  <a:pt x="3" y="38"/>
                  <a:pt x="0" y="46"/>
                </a:cubicBezTo>
                <a:lnTo>
                  <a:pt x="0" y="44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7" name="Freeform 4383">
            <a:extLst>
              <a:ext uri="{FF2B5EF4-FFF2-40B4-BE49-F238E27FC236}">
                <a16:creationId xmlns:a16="http://schemas.microsoft.com/office/drawing/2014/main" id="{5858C0D1-E225-E64D-89DD-37988FB8E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19513"/>
            <a:ext cx="3175" cy="15875"/>
          </a:xfrm>
          <a:custGeom>
            <a:avLst/>
            <a:gdLst>
              <a:gd name="T0" fmla="*/ 907415 w 10"/>
              <a:gd name="T1" fmla="*/ 119063 h 46"/>
              <a:gd name="T2" fmla="*/ 0 w 10"/>
              <a:gd name="T3" fmla="*/ 5359538 h 46"/>
              <a:gd name="T4" fmla="*/ 0 w 10"/>
              <a:gd name="T5" fmla="*/ 5240476 h 46"/>
              <a:gd name="T6" fmla="*/ 907415 w 10"/>
              <a:gd name="T7" fmla="*/ 0 h 46"/>
              <a:gd name="T8" fmla="*/ 907415 w 10"/>
              <a:gd name="T9" fmla="*/ 119063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6">
                <a:moveTo>
                  <a:pt x="9" y="1"/>
                </a:moveTo>
                <a:cubicBezTo>
                  <a:pt x="8" y="11"/>
                  <a:pt x="0" y="45"/>
                  <a:pt x="0" y="45"/>
                </a:cubicBezTo>
                <a:lnTo>
                  <a:pt x="0" y="44"/>
                </a:lnTo>
                <a:cubicBezTo>
                  <a:pt x="0" y="44"/>
                  <a:pt x="7" y="14"/>
                  <a:pt x="9" y="0"/>
                </a:cubicBezTo>
                <a:lnTo>
                  <a:pt x="9" y="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8" name="Freeform 4384">
            <a:extLst>
              <a:ext uri="{FF2B5EF4-FFF2-40B4-BE49-F238E27FC236}">
                <a16:creationId xmlns:a16="http://schemas.microsoft.com/office/drawing/2014/main" id="{EA065B6F-3E40-084B-932D-95264ED6E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3719513"/>
            <a:ext cx="3175" cy="15875"/>
          </a:xfrm>
          <a:custGeom>
            <a:avLst/>
            <a:gdLst>
              <a:gd name="T0" fmla="*/ 0 w 8"/>
              <a:gd name="T1" fmla="*/ 5724599 h 43"/>
              <a:gd name="T2" fmla="*/ 0 w 8"/>
              <a:gd name="T3" fmla="*/ 5724599 h 43"/>
              <a:gd name="T4" fmla="*/ 787400 w 8"/>
              <a:gd name="T5" fmla="*/ 0 h 43"/>
              <a:gd name="T6" fmla="*/ 0 w 8"/>
              <a:gd name="T7" fmla="*/ 5724599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3">
                <a:moveTo>
                  <a:pt x="0" y="42"/>
                </a:moveTo>
                <a:lnTo>
                  <a:pt x="0" y="42"/>
                </a:lnTo>
                <a:cubicBezTo>
                  <a:pt x="0" y="40"/>
                  <a:pt x="5" y="0"/>
                  <a:pt x="5" y="0"/>
                </a:cubicBezTo>
                <a:cubicBezTo>
                  <a:pt x="7" y="0"/>
                  <a:pt x="0" y="40"/>
                  <a:pt x="0" y="42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39" name="Freeform 4385">
            <a:extLst>
              <a:ext uri="{FF2B5EF4-FFF2-40B4-BE49-F238E27FC236}">
                <a16:creationId xmlns:a16="http://schemas.microsoft.com/office/drawing/2014/main" id="{AB25231E-1B4C-464B-ABF5-58CE30CAC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3733800"/>
            <a:ext cx="3175" cy="1588"/>
          </a:xfrm>
          <a:custGeom>
            <a:avLst/>
            <a:gdLst>
              <a:gd name="T0" fmla="*/ 907415 w 10"/>
              <a:gd name="T1" fmla="*/ 0 h 3"/>
              <a:gd name="T2" fmla="*/ 100965 w 10"/>
              <a:gd name="T3" fmla="*/ 560564 h 3"/>
              <a:gd name="T4" fmla="*/ 0 w 10"/>
              <a:gd name="T5" fmla="*/ 560564 h 3"/>
              <a:gd name="T6" fmla="*/ 907415 w 10"/>
              <a:gd name="T7" fmla="*/ 0 h 3"/>
              <a:gd name="T8" fmla="*/ 907415 w 10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">
                <a:moveTo>
                  <a:pt x="9" y="0"/>
                </a:moveTo>
                <a:cubicBezTo>
                  <a:pt x="8" y="0"/>
                  <a:pt x="4" y="1"/>
                  <a:pt x="1" y="2"/>
                </a:cubicBezTo>
                <a:lnTo>
                  <a:pt x="0" y="2"/>
                </a:lnTo>
                <a:cubicBezTo>
                  <a:pt x="2" y="1"/>
                  <a:pt x="7" y="0"/>
                  <a:pt x="9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0" name="Freeform 4386">
            <a:extLst>
              <a:ext uri="{FF2B5EF4-FFF2-40B4-BE49-F238E27FC236}">
                <a16:creationId xmlns:a16="http://schemas.microsoft.com/office/drawing/2014/main" id="{0288B781-FF16-8148-AFB1-255488D7E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30625"/>
            <a:ext cx="3175" cy="1588"/>
          </a:xfrm>
          <a:custGeom>
            <a:avLst/>
            <a:gdLst>
              <a:gd name="T0" fmla="*/ 1234168 w 7"/>
              <a:gd name="T1" fmla="*/ 0 h 2"/>
              <a:gd name="T2" fmla="*/ 205921 w 7"/>
              <a:gd name="T3" fmla="*/ 630436 h 2"/>
              <a:gd name="T4" fmla="*/ 0 w 7"/>
              <a:gd name="T5" fmla="*/ 630436 h 2"/>
              <a:gd name="T6" fmla="*/ 0 w 7"/>
              <a:gd name="T7" fmla="*/ 630436 h 2"/>
              <a:gd name="T8" fmla="*/ 1234168 w 7"/>
              <a:gd name="T9" fmla="*/ 0 h 2"/>
              <a:gd name="T10" fmla="*/ 1234168 w 7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2">
                <a:moveTo>
                  <a:pt x="6" y="0"/>
                </a:moveTo>
                <a:cubicBezTo>
                  <a:pt x="6" y="0"/>
                  <a:pt x="3" y="1"/>
                  <a:pt x="1" y="1"/>
                </a:cubicBezTo>
                <a:lnTo>
                  <a:pt x="0" y="1"/>
                </a:lnTo>
                <a:cubicBezTo>
                  <a:pt x="1" y="1"/>
                  <a:pt x="5" y="0"/>
                  <a:pt x="6" y="0"/>
                </a:cubicBez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1" name="Freeform 4387">
            <a:extLst>
              <a:ext uri="{FF2B5EF4-FFF2-40B4-BE49-F238E27FC236}">
                <a16:creationId xmlns:a16="http://schemas.microsoft.com/office/drawing/2014/main" id="{F6C16C0D-3679-894A-BD75-8AC7571F4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3729038"/>
            <a:ext cx="3175" cy="1587"/>
          </a:xfrm>
          <a:custGeom>
            <a:avLst/>
            <a:gdLst>
              <a:gd name="T0" fmla="*/ 1234168 w 7"/>
              <a:gd name="T1" fmla="*/ 0 h 3"/>
              <a:gd name="T2" fmla="*/ 0 w 7"/>
              <a:gd name="T3" fmla="*/ 559682 h 3"/>
              <a:gd name="T4" fmla="*/ 0 w 7"/>
              <a:gd name="T5" fmla="*/ 559682 h 3"/>
              <a:gd name="T6" fmla="*/ 822779 w 7"/>
              <a:gd name="T7" fmla="*/ 0 h 3"/>
              <a:gd name="T8" fmla="*/ 1234168 w 7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4" y="1"/>
                  <a:pt x="1" y="1"/>
                  <a:pt x="0" y="2"/>
                </a:cubicBezTo>
                <a:cubicBezTo>
                  <a:pt x="0" y="1"/>
                  <a:pt x="0" y="1"/>
                  <a:pt x="4" y="0"/>
                </a:cubicBezTo>
                <a:lnTo>
                  <a:pt x="6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2" name="Freeform 4388">
            <a:extLst>
              <a:ext uri="{FF2B5EF4-FFF2-40B4-BE49-F238E27FC236}">
                <a16:creationId xmlns:a16="http://schemas.microsoft.com/office/drawing/2014/main" id="{A69AE6D7-38EA-3C40-A315-B9CDA6474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17925"/>
            <a:ext cx="6350" cy="19050"/>
          </a:xfrm>
          <a:custGeom>
            <a:avLst/>
            <a:gdLst>
              <a:gd name="T0" fmla="*/ 2362597 w 16"/>
              <a:gd name="T1" fmla="*/ 139700 h 51"/>
              <a:gd name="T2" fmla="*/ 1732756 w 16"/>
              <a:gd name="T3" fmla="*/ 1813859 h 51"/>
              <a:gd name="T4" fmla="*/ 2362597 w 16"/>
              <a:gd name="T5" fmla="*/ 0 h 51"/>
              <a:gd name="T6" fmla="*/ 2362597 w 16"/>
              <a:gd name="T7" fmla="*/ 139700 h 51"/>
              <a:gd name="T8" fmla="*/ 0 w 16"/>
              <a:gd name="T9" fmla="*/ 6976035 h 51"/>
              <a:gd name="T10" fmla="*/ 1732756 w 16"/>
              <a:gd name="T11" fmla="*/ 1813859 h 51"/>
              <a:gd name="T12" fmla="*/ 0 w 16"/>
              <a:gd name="T13" fmla="*/ 6976035 h 51"/>
              <a:gd name="T14" fmla="*/ 0 w 16"/>
              <a:gd name="T15" fmla="*/ 6976035 h 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51">
                <a:moveTo>
                  <a:pt x="15" y="1"/>
                </a:moveTo>
                <a:cubicBezTo>
                  <a:pt x="14" y="3"/>
                  <a:pt x="13" y="7"/>
                  <a:pt x="11" y="13"/>
                </a:cubicBezTo>
                <a:cubicBezTo>
                  <a:pt x="13" y="7"/>
                  <a:pt x="14" y="2"/>
                  <a:pt x="15" y="0"/>
                </a:cubicBezTo>
                <a:lnTo>
                  <a:pt x="15" y="1"/>
                </a:lnTo>
                <a:close/>
                <a:moveTo>
                  <a:pt x="0" y="50"/>
                </a:moveTo>
                <a:cubicBezTo>
                  <a:pt x="0" y="45"/>
                  <a:pt x="6" y="26"/>
                  <a:pt x="11" y="13"/>
                </a:cubicBezTo>
                <a:cubicBezTo>
                  <a:pt x="6" y="26"/>
                  <a:pt x="1" y="45"/>
                  <a:pt x="0" y="50"/>
                </a:cubicBez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3" name="Freeform 4389">
            <a:extLst>
              <a:ext uri="{FF2B5EF4-FFF2-40B4-BE49-F238E27FC236}">
                <a16:creationId xmlns:a16="http://schemas.microsoft.com/office/drawing/2014/main" id="{F192AB50-6449-B049-800A-3248B692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17925"/>
            <a:ext cx="4762" cy="19050"/>
          </a:xfrm>
          <a:custGeom>
            <a:avLst/>
            <a:gdLst>
              <a:gd name="T0" fmla="*/ 1732178 w 12"/>
              <a:gd name="T1" fmla="*/ 279026 h 51"/>
              <a:gd name="T2" fmla="*/ 0 w 12"/>
              <a:gd name="T3" fmla="*/ 6976035 h 51"/>
              <a:gd name="T4" fmla="*/ 0 w 12"/>
              <a:gd name="T5" fmla="*/ 6836709 h 51"/>
              <a:gd name="T6" fmla="*/ 1732178 w 12"/>
              <a:gd name="T7" fmla="*/ 0 h 51"/>
              <a:gd name="T8" fmla="*/ 1732178 w 12"/>
              <a:gd name="T9" fmla="*/ 279026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51">
                <a:moveTo>
                  <a:pt x="11" y="2"/>
                </a:moveTo>
                <a:cubicBezTo>
                  <a:pt x="10" y="14"/>
                  <a:pt x="2" y="44"/>
                  <a:pt x="0" y="50"/>
                </a:cubicBezTo>
                <a:lnTo>
                  <a:pt x="0" y="49"/>
                </a:lnTo>
                <a:cubicBezTo>
                  <a:pt x="2" y="43"/>
                  <a:pt x="7" y="15"/>
                  <a:pt x="11" y="0"/>
                </a:cubicBezTo>
                <a:lnTo>
                  <a:pt x="11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4" name="Freeform 4390">
            <a:extLst>
              <a:ext uri="{FF2B5EF4-FFF2-40B4-BE49-F238E27FC236}">
                <a16:creationId xmlns:a16="http://schemas.microsoft.com/office/drawing/2014/main" id="{658E1913-DAF5-9A4E-89B0-EA6E5BA4C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717925"/>
            <a:ext cx="3175" cy="17463"/>
          </a:xfrm>
          <a:custGeom>
            <a:avLst/>
            <a:gdLst>
              <a:gd name="T0" fmla="*/ 0 w 11"/>
              <a:gd name="T1" fmla="*/ 5969495 h 49"/>
              <a:gd name="T2" fmla="*/ 666461 w 11"/>
              <a:gd name="T3" fmla="*/ 0 h 49"/>
              <a:gd name="T4" fmla="*/ 0 w 11"/>
              <a:gd name="T5" fmla="*/ 6096725 h 49"/>
              <a:gd name="T6" fmla="*/ 0 w 11"/>
              <a:gd name="T7" fmla="*/ 5969495 h 4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9">
                <a:moveTo>
                  <a:pt x="0" y="47"/>
                </a:moveTo>
                <a:cubicBezTo>
                  <a:pt x="1" y="36"/>
                  <a:pt x="8" y="0"/>
                  <a:pt x="8" y="0"/>
                </a:cubicBezTo>
                <a:cubicBezTo>
                  <a:pt x="10" y="0"/>
                  <a:pt x="2" y="37"/>
                  <a:pt x="0" y="48"/>
                </a:cubicBezTo>
                <a:lnTo>
                  <a:pt x="0" y="47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5" name="Freeform 4391">
            <a:extLst>
              <a:ext uri="{FF2B5EF4-FFF2-40B4-BE49-F238E27FC236}">
                <a16:creationId xmlns:a16="http://schemas.microsoft.com/office/drawing/2014/main" id="{36CFCC38-DC08-5E43-B4A9-2D0529338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3733800"/>
            <a:ext cx="3175" cy="1588"/>
          </a:xfrm>
          <a:custGeom>
            <a:avLst/>
            <a:gdLst>
              <a:gd name="T0" fmla="*/ 0 w 10"/>
              <a:gd name="T1" fmla="*/ 560564 h 3"/>
              <a:gd name="T2" fmla="*/ 907415 w 10"/>
              <a:gd name="T3" fmla="*/ 0 h 3"/>
              <a:gd name="T4" fmla="*/ 100965 w 10"/>
              <a:gd name="T5" fmla="*/ 560564 h 3"/>
              <a:gd name="T6" fmla="*/ 0 w 10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3">
                <a:moveTo>
                  <a:pt x="0" y="2"/>
                </a:moveTo>
                <a:cubicBezTo>
                  <a:pt x="3" y="0"/>
                  <a:pt x="9" y="0"/>
                  <a:pt x="9" y="0"/>
                </a:cubicBezTo>
                <a:cubicBezTo>
                  <a:pt x="9" y="0"/>
                  <a:pt x="4" y="1"/>
                  <a:pt x="1" y="2"/>
                </a:cubicBezTo>
                <a:lnTo>
                  <a:pt x="0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6" name="Freeform 4392">
            <a:extLst>
              <a:ext uri="{FF2B5EF4-FFF2-40B4-BE49-F238E27FC236}">
                <a16:creationId xmlns:a16="http://schemas.microsoft.com/office/drawing/2014/main" id="{F1E527F8-EDFA-4647-A562-C4FC030D7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3729038"/>
            <a:ext cx="3175" cy="1587"/>
          </a:xfrm>
          <a:custGeom>
            <a:avLst/>
            <a:gdLst>
              <a:gd name="T0" fmla="*/ 0 w 7"/>
              <a:gd name="T1" fmla="*/ 630039 h 2"/>
              <a:gd name="T2" fmla="*/ 1234168 w 7"/>
              <a:gd name="T3" fmla="*/ 0 h 2"/>
              <a:gd name="T4" fmla="*/ 0 w 7"/>
              <a:gd name="T5" fmla="*/ 630039 h 2"/>
              <a:gd name="T6" fmla="*/ 0 w 7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">
                <a:moveTo>
                  <a:pt x="0" y="1"/>
                </a:moveTo>
                <a:cubicBezTo>
                  <a:pt x="1" y="0"/>
                  <a:pt x="2" y="0"/>
                  <a:pt x="6" y="0"/>
                </a:cubicBezTo>
                <a:lnTo>
                  <a:pt x="0" y="1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7" name="Freeform 4393">
            <a:extLst>
              <a:ext uri="{FF2B5EF4-FFF2-40B4-BE49-F238E27FC236}">
                <a16:creationId xmlns:a16="http://schemas.microsoft.com/office/drawing/2014/main" id="{697229C8-218E-4E46-A031-01A47A8EE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717925"/>
            <a:ext cx="4763" cy="17463"/>
          </a:xfrm>
          <a:custGeom>
            <a:avLst/>
            <a:gdLst>
              <a:gd name="T0" fmla="*/ 1476530 w 13"/>
              <a:gd name="T1" fmla="*/ 6350216 h 47"/>
              <a:gd name="T2" fmla="*/ 0 w 13"/>
              <a:gd name="T3" fmla="*/ 0 h 47"/>
              <a:gd name="T4" fmla="*/ 0 w 13"/>
              <a:gd name="T5" fmla="*/ 0 h 47"/>
              <a:gd name="T6" fmla="*/ 1610993 w 13"/>
              <a:gd name="T7" fmla="*/ 6350216 h 47"/>
              <a:gd name="T8" fmla="*/ 1610993 w 13"/>
              <a:gd name="T9" fmla="*/ 6350216 h 47"/>
              <a:gd name="T10" fmla="*/ 1476530 w 13"/>
              <a:gd name="T11" fmla="*/ 6350216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47">
                <a:moveTo>
                  <a:pt x="11" y="46"/>
                </a:moveTo>
                <a:cubicBezTo>
                  <a:pt x="10" y="43"/>
                  <a:pt x="5" y="14"/>
                  <a:pt x="0" y="0"/>
                </a:cubicBezTo>
                <a:cubicBezTo>
                  <a:pt x="3" y="6"/>
                  <a:pt x="12" y="46"/>
                  <a:pt x="12" y="46"/>
                </a:cubicBezTo>
                <a:lnTo>
                  <a:pt x="11" y="46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8" name="Freeform 4394">
            <a:extLst>
              <a:ext uri="{FF2B5EF4-FFF2-40B4-BE49-F238E27FC236}">
                <a16:creationId xmlns:a16="http://schemas.microsoft.com/office/drawing/2014/main" id="{44649A88-FA91-A84A-BBE3-06052A707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8288" y="3717925"/>
            <a:ext cx="3175" cy="15875"/>
          </a:xfrm>
          <a:custGeom>
            <a:avLst/>
            <a:gdLst>
              <a:gd name="T0" fmla="*/ 907415 w 10"/>
              <a:gd name="T1" fmla="*/ 5724599 h 43"/>
              <a:gd name="T2" fmla="*/ 705803 w 10"/>
              <a:gd name="T3" fmla="*/ 5724599 h 43"/>
              <a:gd name="T4" fmla="*/ 0 w 10"/>
              <a:gd name="T5" fmla="*/ 0 h 43"/>
              <a:gd name="T6" fmla="*/ 907415 w 10"/>
              <a:gd name="T7" fmla="*/ 5451770 h 43"/>
              <a:gd name="T8" fmla="*/ 907415 w 10"/>
              <a:gd name="T9" fmla="*/ 5724599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3">
                <a:moveTo>
                  <a:pt x="9" y="42"/>
                </a:moveTo>
                <a:lnTo>
                  <a:pt x="7" y="42"/>
                </a:lnTo>
                <a:cubicBezTo>
                  <a:pt x="7" y="38"/>
                  <a:pt x="0" y="0"/>
                  <a:pt x="0" y="0"/>
                </a:cubicBezTo>
                <a:cubicBezTo>
                  <a:pt x="1" y="0"/>
                  <a:pt x="7" y="30"/>
                  <a:pt x="9" y="40"/>
                </a:cubicBezTo>
                <a:lnTo>
                  <a:pt x="9" y="4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49" name="Freeform 4395">
            <a:extLst>
              <a:ext uri="{FF2B5EF4-FFF2-40B4-BE49-F238E27FC236}">
                <a16:creationId xmlns:a16="http://schemas.microsoft.com/office/drawing/2014/main" id="{0953A556-18FA-8E45-A76F-AE885D346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463" y="3730625"/>
            <a:ext cx="3175" cy="1588"/>
          </a:xfrm>
          <a:custGeom>
            <a:avLst/>
            <a:gdLst>
              <a:gd name="T0" fmla="*/ 0 w 10"/>
              <a:gd name="T1" fmla="*/ 0 h 5"/>
              <a:gd name="T2" fmla="*/ 907415 w 10"/>
              <a:gd name="T3" fmla="*/ 403352 h 5"/>
              <a:gd name="T4" fmla="*/ 0 w 10"/>
              <a:gd name="T5" fmla="*/ 100997 h 5"/>
              <a:gd name="T6" fmla="*/ 0 w 10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0" y="0"/>
                </a:moveTo>
                <a:cubicBezTo>
                  <a:pt x="3" y="0"/>
                  <a:pt x="8" y="2"/>
                  <a:pt x="9" y="4"/>
                </a:cubicBezTo>
                <a:cubicBezTo>
                  <a:pt x="8" y="2"/>
                  <a:pt x="2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0" name="Freeform 4396">
            <a:extLst>
              <a:ext uri="{FF2B5EF4-FFF2-40B4-BE49-F238E27FC236}">
                <a16:creationId xmlns:a16="http://schemas.microsoft.com/office/drawing/2014/main" id="{C25381B7-B3D1-9E44-BD7F-165870E94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724275"/>
            <a:ext cx="3175" cy="1588"/>
          </a:xfrm>
          <a:custGeom>
            <a:avLst/>
            <a:gdLst>
              <a:gd name="T0" fmla="*/ 822779 w 7"/>
              <a:gd name="T1" fmla="*/ 0 h 1"/>
              <a:gd name="T2" fmla="*/ 0 w 7"/>
              <a:gd name="T3" fmla="*/ 0 h 1"/>
              <a:gd name="T4" fmla="*/ 1234168 w 7"/>
              <a:gd name="T5" fmla="*/ 0 h 1"/>
              <a:gd name="T6" fmla="*/ 1234168 w 7"/>
              <a:gd name="T7" fmla="*/ 0 h 1"/>
              <a:gd name="T8" fmla="*/ 822779 w 7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">
                <a:moveTo>
                  <a:pt x="4" y="0"/>
                </a:moveTo>
                <a:lnTo>
                  <a:pt x="0" y="0"/>
                </a:lnTo>
                <a:lnTo>
                  <a:pt x="6" y="0"/>
                </a:lnTo>
                <a:lnTo>
                  <a:pt x="4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1" name="Freeform 4397">
            <a:extLst>
              <a:ext uri="{FF2B5EF4-FFF2-40B4-BE49-F238E27FC236}">
                <a16:creationId xmlns:a16="http://schemas.microsoft.com/office/drawing/2014/main" id="{33279481-61EF-9645-8D97-D2365CC6D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3722688"/>
            <a:ext cx="1588" cy="1587"/>
          </a:xfrm>
          <a:custGeom>
            <a:avLst/>
            <a:gdLst>
              <a:gd name="T0" fmla="*/ 350154 w 6"/>
              <a:gd name="T1" fmla="*/ 0 h 3"/>
              <a:gd name="T2" fmla="*/ 350154 w 6"/>
              <a:gd name="T3" fmla="*/ 0 h 3"/>
              <a:gd name="T4" fmla="*/ 0 w 6"/>
              <a:gd name="T5" fmla="*/ 559682 h 3"/>
              <a:gd name="T6" fmla="*/ 70137 w 6"/>
              <a:gd name="T7" fmla="*/ 0 h 3"/>
              <a:gd name="T8" fmla="*/ 350154 w 6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5" y="0"/>
                </a:lnTo>
                <a:cubicBezTo>
                  <a:pt x="4" y="1"/>
                  <a:pt x="3" y="2"/>
                  <a:pt x="0" y="2"/>
                </a:cubicBezTo>
                <a:cubicBezTo>
                  <a:pt x="0" y="1"/>
                  <a:pt x="1" y="0"/>
                  <a:pt x="1" y="0"/>
                </a:cubicBezTo>
                <a:lnTo>
                  <a:pt x="5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2" name="Freeform 4398">
            <a:extLst>
              <a:ext uri="{FF2B5EF4-FFF2-40B4-BE49-F238E27FC236}">
                <a16:creationId xmlns:a16="http://schemas.microsoft.com/office/drawing/2014/main" id="{38EF6CF3-02CF-004A-B8CF-5CA11E495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29038"/>
            <a:ext cx="15875" cy="1587"/>
          </a:xfrm>
          <a:custGeom>
            <a:avLst/>
            <a:gdLst>
              <a:gd name="T0" fmla="*/ 0 w 42"/>
              <a:gd name="T1" fmla="*/ 315020 h 4"/>
              <a:gd name="T2" fmla="*/ 0 w 42"/>
              <a:gd name="T3" fmla="*/ 0 h 4"/>
              <a:gd name="T4" fmla="*/ 5857497 w 42"/>
              <a:gd name="T5" fmla="*/ 0 h 4"/>
              <a:gd name="T6" fmla="*/ 5857497 w 42"/>
              <a:gd name="T7" fmla="*/ 472133 h 4"/>
              <a:gd name="T8" fmla="*/ 0 w 42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">
                <a:moveTo>
                  <a:pt x="0" y="2"/>
                </a:moveTo>
                <a:lnTo>
                  <a:pt x="0" y="0"/>
                </a:lnTo>
                <a:lnTo>
                  <a:pt x="41" y="0"/>
                </a:lnTo>
                <a:lnTo>
                  <a:pt x="41" y="3"/>
                </a:lnTo>
                <a:lnTo>
                  <a:pt x="0" y="2"/>
                </a:ln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3" name="Freeform 4399">
            <a:extLst>
              <a:ext uri="{FF2B5EF4-FFF2-40B4-BE49-F238E27FC236}">
                <a16:creationId xmlns:a16="http://schemas.microsoft.com/office/drawing/2014/main" id="{D18F1F42-A3BF-694D-B3E5-F90B1DB19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3729038"/>
            <a:ext cx="15875" cy="1587"/>
          </a:xfrm>
          <a:custGeom>
            <a:avLst/>
            <a:gdLst>
              <a:gd name="T0" fmla="*/ 5857497 w 42"/>
              <a:gd name="T1" fmla="*/ 559682 h 3"/>
              <a:gd name="T2" fmla="*/ 0 w 42"/>
              <a:gd name="T3" fmla="*/ 0 h 3"/>
              <a:gd name="T4" fmla="*/ 5857497 w 42"/>
              <a:gd name="T5" fmla="*/ 279841 h 3"/>
              <a:gd name="T6" fmla="*/ 5857497 w 42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3">
                <a:moveTo>
                  <a:pt x="41" y="2"/>
                </a:moveTo>
                <a:lnTo>
                  <a:pt x="0" y="0"/>
                </a:lnTo>
                <a:lnTo>
                  <a:pt x="41" y="1"/>
                </a:lnTo>
                <a:lnTo>
                  <a:pt x="41" y="2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4" name="Freeform 4400">
            <a:extLst>
              <a:ext uri="{FF2B5EF4-FFF2-40B4-BE49-F238E27FC236}">
                <a16:creationId xmlns:a16="http://schemas.microsoft.com/office/drawing/2014/main" id="{C8CEFE66-6D6D-DE4F-9246-A1EFA653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21100"/>
            <a:ext cx="15875" cy="4763"/>
          </a:xfrm>
          <a:custGeom>
            <a:avLst/>
            <a:gdLst>
              <a:gd name="T0" fmla="*/ 0 w 43"/>
              <a:gd name="T1" fmla="*/ 1610993 h 13"/>
              <a:gd name="T2" fmla="*/ 0 w 43"/>
              <a:gd name="T3" fmla="*/ 1073873 h 13"/>
              <a:gd name="T4" fmla="*/ 5588369 w 43"/>
              <a:gd name="T5" fmla="*/ 0 h 13"/>
              <a:gd name="T6" fmla="*/ 5588369 w 43"/>
              <a:gd name="T7" fmla="*/ 671217 h 13"/>
              <a:gd name="T8" fmla="*/ 0 w 43"/>
              <a:gd name="T9" fmla="*/ 1610993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3">
                <a:moveTo>
                  <a:pt x="0" y="12"/>
                </a:moveTo>
                <a:lnTo>
                  <a:pt x="0" y="8"/>
                </a:lnTo>
                <a:cubicBezTo>
                  <a:pt x="0" y="8"/>
                  <a:pt x="39" y="0"/>
                  <a:pt x="41" y="0"/>
                </a:cubicBezTo>
                <a:cubicBezTo>
                  <a:pt x="42" y="0"/>
                  <a:pt x="41" y="5"/>
                  <a:pt x="41" y="5"/>
                </a:cubicBezTo>
                <a:cubicBezTo>
                  <a:pt x="41" y="5"/>
                  <a:pt x="4" y="12"/>
                  <a:pt x="0" y="12"/>
                </a:cubicBezTo>
              </a:path>
            </a:pathLst>
          </a:custGeom>
          <a:solidFill>
            <a:srgbClr val="D08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5" name="Freeform 4401">
            <a:extLst>
              <a:ext uri="{FF2B5EF4-FFF2-40B4-BE49-F238E27FC236}">
                <a16:creationId xmlns:a16="http://schemas.microsoft.com/office/drawing/2014/main" id="{63C9DABF-6064-4F49-B02C-AEEFE5B75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721100"/>
            <a:ext cx="15875" cy="4763"/>
          </a:xfrm>
          <a:custGeom>
            <a:avLst/>
            <a:gdLst>
              <a:gd name="T0" fmla="*/ 5714622 w 42"/>
              <a:gd name="T1" fmla="*/ 0 h 14"/>
              <a:gd name="T2" fmla="*/ 0 w 42"/>
              <a:gd name="T3" fmla="*/ 926063 h 14"/>
              <a:gd name="T4" fmla="*/ 5714622 w 42"/>
              <a:gd name="T5" fmla="*/ 0 h 14"/>
              <a:gd name="T6" fmla="*/ 5714622 w 42"/>
              <a:gd name="T7" fmla="*/ 0 h 14"/>
              <a:gd name="T8" fmla="*/ 5857497 w 42"/>
              <a:gd name="T9" fmla="*/ 578705 h 14"/>
              <a:gd name="T10" fmla="*/ 0 w 42"/>
              <a:gd name="T11" fmla="*/ 1504768 h 14"/>
              <a:gd name="T12" fmla="*/ 0 w 42"/>
              <a:gd name="T13" fmla="*/ 1389095 h 14"/>
              <a:gd name="T14" fmla="*/ 5857497 w 42"/>
              <a:gd name="T15" fmla="*/ 463032 h 14"/>
              <a:gd name="T16" fmla="*/ 5857497 w 42"/>
              <a:gd name="T17" fmla="*/ 578705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14">
                <a:moveTo>
                  <a:pt x="40" y="0"/>
                </a:moveTo>
                <a:cubicBezTo>
                  <a:pt x="34" y="1"/>
                  <a:pt x="10" y="7"/>
                  <a:pt x="0" y="8"/>
                </a:cubicBezTo>
                <a:cubicBezTo>
                  <a:pt x="6" y="7"/>
                  <a:pt x="33" y="1"/>
                  <a:pt x="40" y="0"/>
                </a:cubicBezTo>
                <a:close/>
                <a:moveTo>
                  <a:pt x="41" y="5"/>
                </a:moveTo>
                <a:cubicBezTo>
                  <a:pt x="36" y="5"/>
                  <a:pt x="4" y="13"/>
                  <a:pt x="0" y="13"/>
                </a:cubicBezTo>
                <a:lnTo>
                  <a:pt x="0" y="12"/>
                </a:lnTo>
                <a:cubicBezTo>
                  <a:pt x="7" y="12"/>
                  <a:pt x="37" y="4"/>
                  <a:pt x="41" y="4"/>
                </a:cubicBezTo>
                <a:lnTo>
                  <a:pt x="41" y="5"/>
                </a:lnTo>
                <a:close/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6" name="Freeform 4402">
            <a:extLst>
              <a:ext uri="{FF2B5EF4-FFF2-40B4-BE49-F238E27FC236}">
                <a16:creationId xmlns:a16="http://schemas.microsoft.com/office/drawing/2014/main" id="{0D2F744C-0DBC-4F4E-97D8-DBEAFBF18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3708400"/>
            <a:ext cx="1588" cy="1588"/>
          </a:xfrm>
          <a:custGeom>
            <a:avLst/>
            <a:gdLst>
              <a:gd name="T0" fmla="*/ 0 w 4"/>
              <a:gd name="T1" fmla="*/ 0 h 5"/>
              <a:gd name="T2" fmla="*/ 472827 w 4"/>
              <a:gd name="T3" fmla="*/ 201676 h 5"/>
              <a:gd name="T4" fmla="*/ 157609 w 4"/>
              <a:gd name="T5" fmla="*/ 403352 h 5"/>
              <a:gd name="T6" fmla="*/ 0 w 4"/>
              <a:gd name="T7" fmla="*/ 403352 h 5"/>
              <a:gd name="T8" fmla="*/ 0 w 4"/>
              <a:gd name="T9" fmla="*/ 201676 h 5"/>
              <a:gd name="T10" fmla="*/ 0 w 4"/>
              <a:gd name="T11" fmla="*/ 0 h 5"/>
              <a:gd name="T12" fmla="*/ 0 w 4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1" y="0"/>
                  <a:pt x="3" y="0"/>
                  <a:pt x="3" y="2"/>
                </a:cubicBezTo>
                <a:cubicBezTo>
                  <a:pt x="3" y="3"/>
                  <a:pt x="2" y="3"/>
                  <a:pt x="1" y="4"/>
                </a:cubicBez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AD00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7" name="Freeform 4403">
            <a:extLst>
              <a:ext uri="{FF2B5EF4-FFF2-40B4-BE49-F238E27FC236}">
                <a16:creationId xmlns:a16="http://schemas.microsoft.com/office/drawing/2014/main" id="{84B10448-C8DF-2247-9C73-00D19BEA7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0988" y="3708400"/>
            <a:ext cx="1587" cy="1588"/>
          </a:xfrm>
          <a:custGeom>
            <a:avLst/>
            <a:gdLst>
              <a:gd name="T0" fmla="*/ 201549 w 5"/>
              <a:gd name="T1" fmla="*/ 0 h 6"/>
              <a:gd name="T2" fmla="*/ 403098 w 5"/>
              <a:gd name="T3" fmla="*/ 70137 h 6"/>
              <a:gd name="T4" fmla="*/ 403098 w 5"/>
              <a:gd name="T5" fmla="*/ 70137 h 6"/>
              <a:gd name="T6" fmla="*/ 403098 w 5"/>
              <a:gd name="T7" fmla="*/ 70137 h 6"/>
              <a:gd name="T8" fmla="*/ 403098 w 5"/>
              <a:gd name="T9" fmla="*/ 140009 h 6"/>
              <a:gd name="T10" fmla="*/ 100616 w 5"/>
              <a:gd name="T11" fmla="*/ 350154 h 6"/>
              <a:gd name="T12" fmla="*/ 0 w 5"/>
              <a:gd name="T13" fmla="*/ 140009 h 6"/>
              <a:gd name="T14" fmla="*/ 0 w 5"/>
              <a:gd name="T15" fmla="*/ 70137 h 6"/>
              <a:gd name="T16" fmla="*/ 100616 w 5"/>
              <a:gd name="T17" fmla="*/ 0 h 6"/>
              <a:gd name="T18" fmla="*/ 201549 w 5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2" y="0"/>
                  <a:pt x="3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4"/>
                  <a:pt x="2" y="5"/>
                  <a:pt x="1" y="5"/>
                </a:cubicBezTo>
                <a:cubicBezTo>
                  <a:pt x="1" y="4"/>
                  <a:pt x="0" y="3"/>
                  <a:pt x="0" y="2"/>
                </a:cubicBez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lnTo>
                  <a:pt x="2" y="0"/>
                </a:lnTo>
              </a:path>
            </a:pathLst>
          </a:custGeom>
          <a:solidFill>
            <a:srgbClr val="4D24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8" name="Freeform 4404">
            <a:extLst>
              <a:ext uri="{FF2B5EF4-FFF2-40B4-BE49-F238E27FC236}">
                <a16:creationId xmlns:a16="http://schemas.microsoft.com/office/drawing/2014/main" id="{B265C8FD-861B-794A-B2D0-A037A4A7E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579813"/>
            <a:ext cx="431800" cy="252412"/>
          </a:xfrm>
          <a:custGeom>
            <a:avLst/>
            <a:gdLst>
              <a:gd name="T0" fmla="*/ 0 w 1200"/>
              <a:gd name="T1" fmla="*/ 0 h 699"/>
              <a:gd name="T2" fmla="*/ 155246493 w 1200"/>
              <a:gd name="T3" fmla="*/ 0 h 699"/>
              <a:gd name="T4" fmla="*/ 155246493 w 1200"/>
              <a:gd name="T5" fmla="*/ 91016734 h 699"/>
              <a:gd name="T6" fmla="*/ 77688017 w 1200"/>
              <a:gd name="T7" fmla="*/ 91016734 h 699"/>
              <a:gd name="T8" fmla="*/ 0 w 1200"/>
              <a:gd name="T9" fmla="*/ 91016734 h 699"/>
              <a:gd name="T10" fmla="*/ 0 w 1200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0" y="0"/>
                </a:move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59" name="Freeform 4405">
            <a:extLst>
              <a:ext uri="{FF2B5EF4-FFF2-40B4-BE49-F238E27FC236}">
                <a16:creationId xmlns:a16="http://schemas.microsoft.com/office/drawing/2014/main" id="{B1AA9B1B-5CBE-F64B-A0CA-E239946E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579813"/>
            <a:ext cx="431800" cy="149225"/>
          </a:xfrm>
          <a:custGeom>
            <a:avLst/>
            <a:gdLst>
              <a:gd name="T0" fmla="*/ 0 w 1200"/>
              <a:gd name="T1" fmla="*/ 0 h 414"/>
              <a:gd name="T2" fmla="*/ 155246493 w 1200"/>
              <a:gd name="T3" fmla="*/ 0 h 414"/>
              <a:gd name="T4" fmla="*/ 155246493 w 1200"/>
              <a:gd name="T5" fmla="*/ 53657922 h 414"/>
              <a:gd name="T6" fmla="*/ 77688017 w 1200"/>
              <a:gd name="T7" fmla="*/ 53657922 h 414"/>
              <a:gd name="T8" fmla="*/ 0 w 1200"/>
              <a:gd name="T9" fmla="*/ 53657922 h 414"/>
              <a:gd name="T10" fmla="*/ 0 w 1200"/>
              <a:gd name="T11" fmla="*/ 0 h 4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14">
                <a:moveTo>
                  <a:pt x="0" y="0"/>
                </a:moveTo>
                <a:lnTo>
                  <a:pt x="1199" y="0"/>
                </a:lnTo>
                <a:lnTo>
                  <a:pt x="1199" y="413"/>
                </a:lnTo>
                <a:lnTo>
                  <a:pt x="600" y="413"/>
                </a:lnTo>
                <a:lnTo>
                  <a:pt x="0" y="413"/>
                </a:lnTo>
                <a:lnTo>
                  <a:pt x="0" y="0"/>
                </a:lnTo>
              </a:path>
            </a:pathLst>
          </a:custGeom>
          <a:solidFill>
            <a:srgbClr val="3E99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0" name="Freeform 4406">
            <a:extLst>
              <a:ext uri="{FF2B5EF4-FFF2-40B4-BE49-F238E27FC236}">
                <a16:creationId xmlns:a16="http://schemas.microsoft.com/office/drawing/2014/main" id="{E9732E4D-547D-5848-9F2B-7BCB224A2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751263"/>
            <a:ext cx="431800" cy="80962"/>
          </a:xfrm>
          <a:custGeom>
            <a:avLst/>
            <a:gdLst>
              <a:gd name="T0" fmla="*/ 0 w 1200"/>
              <a:gd name="T1" fmla="*/ 0 h 223"/>
              <a:gd name="T2" fmla="*/ 155246493 w 1200"/>
              <a:gd name="T3" fmla="*/ 0 h 223"/>
              <a:gd name="T4" fmla="*/ 155246493 w 1200"/>
              <a:gd name="T5" fmla="*/ 29262136 h 223"/>
              <a:gd name="T6" fmla="*/ 77688017 w 1200"/>
              <a:gd name="T7" fmla="*/ 29262136 h 223"/>
              <a:gd name="T8" fmla="*/ 0 w 1200"/>
              <a:gd name="T9" fmla="*/ 29262136 h 223"/>
              <a:gd name="T10" fmla="*/ 0 w 1200"/>
              <a:gd name="T11" fmla="*/ 0 h 2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23">
                <a:moveTo>
                  <a:pt x="0" y="0"/>
                </a:moveTo>
                <a:lnTo>
                  <a:pt x="1199" y="0"/>
                </a:lnTo>
                <a:lnTo>
                  <a:pt x="1199" y="222"/>
                </a:lnTo>
                <a:lnTo>
                  <a:pt x="600" y="222"/>
                </a:lnTo>
                <a:lnTo>
                  <a:pt x="0" y="222"/>
                </a:lnTo>
                <a:lnTo>
                  <a:pt x="0" y="0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1" name="Freeform 4407">
            <a:extLst>
              <a:ext uri="{FF2B5EF4-FFF2-40B4-BE49-F238E27FC236}">
                <a16:creationId xmlns:a16="http://schemas.microsoft.com/office/drawing/2014/main" id="{6288A439-D0D9-9C40-87C5-E6C532F6B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579813"/>
            <a:ext cx="34925" cy="252412"/>
          </a:xfrm>
          <a:custGeom>
            <a:avLst/>
            <a:gdLst>
              <a:gd name="T0" fmla="*/ 0 w 98"/>
              <a:gd name="T1" fmla="*/ 0 h 699"/>
              <a:gd name="T2" fmla="*/ 12319616 w 98"/>
              <a:gd name="T3" fmla="*/ 0 h 699"/>
              <a:gd name="T4" fmla="*/ 12319616 w 98"/>
              <a:gd name="T5" fmla="*/ 91016734 h 699"/>
              <a:gd name="T6" fmla="*/ 6223421 w 98"/>
              <a:gd name="T7" fmla="*/ 91016734 h 699"/>
              <a:gd name="T8" fmla="*/ 0 w 98"/>
              <a:gd name="T9" fmla="*/ 91016734 h 699"/>
              <a:gd name="T10" fmla="*/ 0 w 98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" h="699">
                <a:moveTo>
                  <a:pt x="0" y="0"/>
                </a:moveTo>
                <a:lnTo>
                  <a:pt x="97" y="0"/>
                </a:lnTo>
                <a:lnTo>
                  <a:pt x="97" y="698"/>
                </a:lnTo>
                <a:lnTo>
                  <a:pt x="49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2" name="Freeform 4408">
            <a:extLst>
              <a:ext uri="{FF2B5EF4-FFF2-40B4-BE49-F238E27FC236}">
                <a16:creationId xmlns:a16="http://schemas.microsoft.com/office/drawing/2014/main" id="{D59DD190-0E6B-1546-AC53-301218F51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3643313"/>
            <a:ext cx="26988" cy="63500"/>
          </a:xfrm>
          <a:custGeom>
            <a:avLst/>
            <a:gdLst>
              <a:gd name="T0" fmla="*/ 4791790 w 76"/>
              <a:gd name="T1" fmla="*/ 22780264 h 176"/>
              <a:gd name="T2" fmla="*/ 4287541 w 76"/>
              <a:gd name="T3" fmla="*/ 22780264 h 176"/>
              <a:gd name="T4" fmla="*/ 1513104 w 76"/>
              <a:gd name="T5" fmla="*/ 20957886 h 176"/>
              <a:gd name="T6" fmla="*/ 2900145 w 76"/>
              <a:gd name="T7" fmla="*/ 12757006 h 176"/>
              <a:gd name="T8" fmla="*/ 6052769 w 76"/>
              <a:gd name="T9" fmla="*/ 9763125 h 176"/>
              <a:gd name="T10" fmla="*/ 7565873 w 76"/>
              <a:gd name="T11" fmla="*/ 2733747 h 176"/>
              <a:gd name="T12" fmla="*/ 5043915 w 76"/>
              <a:gd name="T13" fmla="*/ 1041256 h 176"/>
              <a:gd name="T14" fmla="*/ 2648020 w 76"/>
              <a:gd name="T15" fmla="*/ 1822378 h 176"/>
              <a:gd name="T16" fmla="*/ 1891646 w 76"/>
              <a:gd name="T17" fmla="*/ 5988122 h 176"/>
              <a:gd name="T18" fmla="*/ 3656874 w 76"/>
              <a:gd name="T19" fmla="*/ 6899131 h 176"/>
              <a:gd name="T20" fmla="*/ 5043915 w 76"/>
              <a:gd name="T21" fmla="*/ 6118009 h 176"/>
              <a:gd name="T22" fmla="*/ 5169978 w 76"/>
              <a:gd name="T23" fmla="*/ 4816259 h 176"/>
              <a:gd name="T24" fmla="*/ 4413603 w 76"/>
              <a:gd name="T25" fmla="*/ 4035497 h 176"/>
              <a:gd name="T26" fmla="*/ 4161123 w 76"/>
              <a:gd name="T27" fmla="*/ 3514509 h 176"/>
              <a:gd name="T28" fmla="*/ 4539666 w 76"/>
              <a:gd name="T29" fmla="*/ 3124128 h 176"/>
              <a:gd name="T30" fmla="*/ 5926707 w 76"/>
              <a:gd name="T31" fmla="*/ 4425878 h 176"/>
              <a:gd name="T32" fmla="*/ 5674582 w 76"/>
              <a:gd name="T33" fmla="*/ 6378503 h 176"/>
              <a:gd name="T34" fmla="*/ 3656874 w 76"/>
              <a:gd name="T35" fmla="*/ 7680253 h 176"/>
              <a:gd name="T36" fmla="*/ 3656874 w 76"/>
              <a:gd name="T37" fmla="*/ 7680253 h 176"/>
              <a:gd name="T38" fmla="*/ 1260979 w 76"/>
              <a:gd name="T39" fmla="*/ 6378503 h 176"/>
              <a:gd name="T40" fmla="*/ 2143770 w 76"/>
              <a:gd name="T41" fmla="*/ 1171503 h 176"/>
              <a:gd name="T42" fmla="*/ 5169978 w 76"/>
              <a:gd name="T43" fmla="*/ 260494 h 176"/>
              <a:gd name="T44" fmla="*/ 8070477 w 76"/>
              <a:gd name="T45" fmla="*/ 2213119 h 176"/>
              <a:gd name="T46" fmla="*/ 6557019 w 76"/>
              <a:gd name="T47" fmla="*/ 10283753 h 176"/>
              <a:gd name="T48" fmla="*/ 3404749 w 76"/>
              <a:gd name="T49" fmla="*/ 13407881 h 176"/>
              <a:gd name="T50" fmla="*/ 2143770 w 76"/>
              <a:gd name="T51" fmla="*/ 20437259 h 176"/>
              <a:gd name="T52" fmla="*/ 4413603 w 76"/>
              <a:gd name="T53" fmla="*/ 22129389 h 176"/>
              <a:gd name="T54" fmla="*/ 6935561 w 76"/>
              <a:gd name="T55" fmla="*/ 21348267 h 176"/>
              <a:gd name="T56" fmla="*/ 7565873 w 76"/>
              <a:gd name="T57" fmla="*/ 17313131 h 176"/>
              <a:gd name="T58" fmla="*/ 5674582 w 76"/>
              <a:gd name="T59" fmla="*/ 16271514 h 176"/>
              <a:gd name="T60" fmla="*/ 4413603 w 76"/>
              <a:gd name="T61" fmla="*/ 17052636 h 176"/>
              <a:gd name="T62" fmla="*/ 4161123 w 76"/>
              <a:gd name="T63" fmla="*/ 18484634 h 176"/>
              <a:gd name="T64" fmla="*/ 5043915 w 76"/>
              <a:gd name="T65" fmla="*/ 19135509 h 176"/>
              <a:gd name="T66" fmla="*/ 5296040 w 76"/>
              <a:gd name="T67" fmla="*/ 19525889 h 176"/>
              <a:gd name="T68" fmla="*/ 4917853 w 76"/>
              <a:gd name="T69" fmla="*/ 20046878 h 176"/>
              <a:gd name="T70" fmla="*/ 3404749 w 76"/>
              <a:gd name="T71" fmla="*/ 18745128 h 176"/>
              <a:gd name="T72" fmla="*/ 3782936 w 76"/>
              <a:gd name="T73" fmla="*/ 16662256 h 176"/>
              <a:gd name="T74" fmla="*/ 5674582 w 76"/>
              <a:gd name="T75" fmla="*/ 15490753 h 176"/>
              <a:gd name="T76" fmla="*/ 8196540 w 76"/>
              <a:gd name="T77" fmla="*/ 16792503 h 176"/>
              <a:gd name="T78" fmla="*/ 7439810 w 76"/>
              <a:gd name="T79" fmla="*/ 21869256 h 176"/>
              <a:gd name="T80" fmla="*/ 4791790 w 76"/>
              <a:gd name="T81" fmla="*/ 22780264 h 17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176">
                <a:moveTo>
                  <a:pt x="38" y="175"/>
                </a:moveTo>
                <a:cubicBezTo>
                  <a:pt x="36" y="175"/>
                  <a:pt x="35" y="175"/>
                  <a:pt x="34" y="175"/>
                </a:cubicBezTo>
                <a:cubicBezTo>
                  <a:pt x="24" y="175"/>
                  <a:pt x="17" y="169"/>
                  <a:pt x="12" y="161"/>
                </a:cubicBezTo>
                <a:cubicBezTo>
                  <a:pt x="0" y="142"/>
                  <a:pt x="4" y="120"/>
                  <a:pt x="23" y="98"/>
                </a:cubicBezTo>
                <a:lnTo>
                  <a:pt x="48" y="75"/>
                </a:lnTo>
                <a:cubicBezTo>
                  <a:pt x="58" y="63"/>
                  <a:pt x="73" y="42"/>
                  <a:pt x="60" y="21"/>
                </a:cubicBezTo>
                <a:cubicBezTo>
                  <a:pt x="55" y="14"/>
                  <a:pt x="48" y="8"/>
                  <a:pt x="40" y="8"/>
                </a:cubicBezTo>
                <a:cubicBezTo>
                  <a:pt x="33" y="7"/>
                  <a:pt x="26" y="8"/>
                  <a:pt x="21" y="14"/>
                </a:cubicBezTo>
                <a:cubicBezTo>
                  <a:pt x="13" y="23"/>
                  <a:pt x="8" y="36"/>
                  <a:pt x="15" y="46"/>
                </a:cubicBezTo>
                <a:cubicBezTo>
                  <a:pt x="18" y="50"/>
                  <a:pt x="23" y="53"/>
                  <a:pt x="29" y="53"/>
                </a:cubicBezTo>
                <a:cubicBezTo>
                  <a:pt x="33" y="53"/>
                  <a:pt x="37" y="50"/>
                  <a:pt x="40" y="47"/>
                </a:cubicBezTo>
                <a:cubicBezTo>
                  <a:pt x="42" y="43"/>
                  <a:pt x="42" y="40"/>
                  <a:pt x="41" y="37"/>
                </a:cubicBezTo>
                <a:cubicBezTo>
                  <a:pt x="40" y="34"/>
                  <a:pt x="38" y="31"/>
                  <a:pt x="35" y="31"/>
                </a:cubicBezTo>
                <a:cubicBezTo>
                  <a:pt x="33" y="30"/>
                  <a:pt x="32" y="28"/>
                  <a:pt x="33" y="27"/>
                </a:cubicBezTo>
                <a:cubicBezTo>
                  <a:pt x="33" y="25"/>
                  <a:pt x="35" y="24"/>
                  <a:pt x="36" y="24"/>
                </a:cubicBezTo>
                <a:cubicBezTo>
                  <a:pt x="41" y="26"/>
                  <a:pt x="45" y="29"/>
                  <a:pt x="47" y="34"/>
                </a:cubicBezTo>
                <a:cubicBezTo>
                  <a:pt x="50" y="40"/>
                  <a:pt x="48" y="45"/>
                  <a:pt x="45" y="49"/>
                </a:cubicBezTo>
                <a:cubicBezTo>
                  <a:pt x="41" y="55"/>
                  <a:pt x="36" y="59"/>
                  <a:pt x="29" y="59"/>
                </a:cubicBezTo>
                <a:cubicBezTo>
                  <a:pt x="22" y="59"/>
                  <a:pt x="15" y="55"/>
                  <a:pt x="10" y="49"/>
                </a:cubicBezTo>
                <a:cubicBezTo>
                  <a:pt x="1" y="38"/>
                  <a:pt x="4" y="21"/>
                  <a:pt x="17" y="9"/>
                </a:cubicBezTo>
                <a:cubicBezTo>
                  <a:pt x="23" y="3"/>
                  <a:pt x="32" y="0"/>
                  <a:pt x="41" y="2"/>
                </a:cubicBezTo>
                <a:cubicBezTo>
                  <a:pt x="50" y="3"/>
                  <a:pt x="60" y="8"/>
                  <a:pt x="64" y="17"/>
                </a:cubicBezTo>
                <a:cubicBezTo>
                  <a:pt x="75" y="36"/>
                  <a:pt x="71" y="58"/>
                  <a:pt x="52" y="79"/>
                </a:cubicBezTo>
                <a:lnTo>
                  <a:pt x="27" y="103"/>
                </a:lnTo>
                <a:cubicBezTo>
                  <a:pt x="18" y="115"/>
                  <a:pt x="4" y="136"/>
                  <a:pt x="17" y="157"/>
                </a:cubicBezTo>
                <a:cubicBezTo>
                  <a:pt x="20" y="164"/>
                  <a:pt x="27" y="169"/>
                  <a:pt x="35" y="170"/>
                </a:cubicBezTo>
                <a:cubicBezTo>
                  <a:pt x="42" y="171"/>
                  <a:pt x="50" y="169"/>
                  <a:pt x="55" y="164"/>
                </a:cubicBezTo>
                <a:cubicBezTo>
                  <a:pt x="64" y="156"/>
                  <a:pt x="68" y="142"/>
                  <a:pt x="60" y="133"/>
                </a:cubicBezTo>
                <a:cubicBezTo>
                  <a:pt x="58" y="128"/>
                  <a:pt x="52" y="125"/>
                  <a:pt x="45" y="125"/>
                </a:cubicBezTo>
                <a:cubicBezTo>
                  <a:pt x="41" y="125"/>
                  <a:pt x="37" y="128"/>
                  <a:pt x="35" y="131"/>
                </a:cubicBezTo>
                <a:cubicBezTo>
                  <a:pt x="32" y="135"/>
                  <a:pt x="32" y="138"/>
                  <a:pt x="33" y="142"/>
                </a:cubicBezTo>
                <a:cubicBezTo>
                  <a:pt x="35" y="145"/>
                  <a:pt x="36" y="147"/>
                  <a:pt x="40" y="147"/>
                </a:cubicBezTo>
                <a:cubicBezTo>
                  <a:pt x="41" y="148"/>
                  <a:pt x="42" y="150"/>
                  <a:pt x="42" y="150"/>
                </a:cubicBezTo>
                <a:cubicBezTo>
                  <a:pt x="42" y="154"/>
                  <a:pt x="40" y="155"/>
                  <a:pt x="39" y="154"/>
                </a:cubicBezTo>
                <a:cubicBezTo>
                  <a:pt x="33" y="153"/>
                  <a:pt x="30" y="149"/>
                  <a:pt x="27" y="144"/>
                </a:cubicBezTo>
                <a:cubicBezTo>
                  <a:pt x="26" y="139"/>
                  <a:pt x="26" y="133"/>
                  <a:pt x="30" y="128"/>
                </a:cubicBezTo>
                <a:cubicBezTo>
                  <a:pt x="33" y="123"/>
                  <a:pt x="39" y="119"/>
                  <a:pt x="45" y="119"/>
                </a:cubicBezTo>
                <a:cubicBezTo>
                  <a:pt x="54" y="119"/>
                  <a:pt x="61" y="123"/>
                  <a:pt x="65" y="129"/>
                </a:cubicBezTo>
                <a:cubicBezTo>
                  <a:pt x="73" y="140"/>
                  <a:pt x="71" y="157"/>
                  <a:pt x="59" y="168"/>
                </a:cubicBezTo>
                <a:cubicBezTo>
                  <a:pt x="54" y="174"/>
                  <a:pt x="45" y="175"/>
                  <a:pt x="38" y="175"/>
                </a:cubicBez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3" name="Freeform 4409">
            <a:extLst>
              <a:ext uri="{FF2B5EF4-FFF2-40B4-BE49-F238E27FC236}">
                <a16:creationId xmlns:a16="http://schemas.microsoft.com/office/drawing/2014/main" id="{1A317B3E-52AF-CE42-9DA6-5B6B683B9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3768725"/>
            <a:ext cx="26988" cy="61913"/>
          </a:xfrm>
          <a:custGeom>
            <a:avLst/>
            <a:gdLst>
              <a:gd name="T0" fmla="*/ 4791790 w 76"/>
              <a:gd name="T1" fmla="*/ 21903325 h 174"/>
              <a:gd name="T2" fmla="*/ 4287541 w 76"/>
              <a:gd name="T3" fmla="*/ 21903325 h 174"/>
              <a:gd name="T4" fmla="*/ 1513104 w 76"/>
              <a:gd name="T5" fmla="*/ 19877631 h 174"/>
              <a:gd name="T6" fmla="*/ 2900145 w 76"/>
              <a:gd name="T7" fmla="*/ 12154518 h 174"/>
              <a:gd name="T8" fmla="*/ 6052769 w 76"/>
              <a:gd name="T9" fmla="*/ 9242472 h 174"/>
              <a:gd name="T10" fmla="*/ 7565873 w 76"/>
              <a:gd name="T11" fmla="*/ 2279039 h 174"/>
              <a:gd name="T12" fmla="*/ 5043915 w 76"/>
              <a:gd name="T13" fmla="*/ 886352 h 174"/>
              <a:gd name="T14" fmla="*/ 2648020 w 76"/>
              <a:gd name="T15" fmla="*/ 1646032 h 174"/>
              <a:gd name="T16" fmla="*/ 1891646 w 76"/>
              <a:gd name="T17" fmla="*/ 5570747 h 174"/>
              <a:gd name="T18" fmla="*/ 3656874 w 76"/>
              <a:gd name="T19" fmla="*/ 6457099 h 174"/>
              <a:gd name="T20" fmla="*/ 5043915 w 76"/>
              <a:gd name="T21" fmla="*/ 5697419 h 174"/>
              <a:gd name="T22" fmla="*/ 5169978 w 76"/>
              <a:gd name="T23" fmla="*/ 4304733 h 174"/>
              <a:gd name="T24" fmla="*/ 4413603 w 76"/>
              <a:gd name="T25" fmla="*/ 3671726 h 174"/>
              <a:gd name="T26" fmla="*/ 4161123 w 76"/>
              <a:gd name="T27" fmla="*/ 3165391 h 174"/>
              <a:gd name="T28" fmla="*/ 4539666 w 76"/>
              <a:gd name="T29" fmla="*/ 2912046 h 174"/>
              <a:gd name="T30" fmla="*/ 5926707 w 76"/>
              <a:gd name="T31" fmla="*/ 4051387 h 174"/>
              <a:gd name="T32" fmla="*/ 5674582 w 76"/>
              <a:gd name="T33" fmla="*/ 6077081 h 174"/>
              <a:gd name="T34" fmla="*/ 3656874 w 76"/>
              <a:gd name="T35" fmla="*/ 7216779 h 174"/>
              <a:gd name="T36" fmla="*/ 1260979 w 76"/>
              <a:gd name="T37" fmla="*/ 5950764 h 174"/>
              <a:gd name="T38" fmla="*/ 2143770 w 76"/>
              <a:gd name="T39" fmla="*/ 1139342 h 174"/>
              <a:gd name="T40" fmla="*/ 5169978 w 76"/>
              <a:gd name="T41" fmla="*/ 126673 h 174"/>
              <a:gd name="T42" fmla="*/ 8070477 w 76"/>
              <a:gd name="T43" fmla="*/ 1899021 h 174"/>
              <a:gd name="T44" fmla="*/ 6557019 w 76"/>
              <a:gd name="T45" fmla="*/ 9748807 h 174"/>
              <a:gd name="T46" fmla="*/ 3404749 w 76"/>
              <a:gd name="T47" fmla="*/ 12660853 h 174"/>
              <a:gd name="T48" fmla="*/ 2143770 w 76"/>
              <a:gd name="T49" fmla="*/ 19497969 h 174"/>
              <a:gd name="T50" fmla="*/ 4413603 w 76"/>
              <a:gd name="T51" fmla="*/ 21143645 h 174"/>
              <a:gd name="T52" fmla="*/ 6935561 w 76"/>
              <a:gd name="T53" fmla="*/ 20383966 h 174"/>
              <a:gd name="T54" fmla="*/ 7565873 w 76"/>
              <a:gd name="T55" fmla="*/ 16332578 h 174"/>
              <a:gd name="T56" fmla="*/ 5674582 w 76"/>
              <a:gd name="T57" fmla="*/ 15572899 h 174"/>
              <a:gd name="T58" fmla="*/ 4413603 w 76"/>
              <a:gd name="T59" fmla="*/ 16332578 h 174"/>
              <a:gd name="T60" fmla="*/ 4161123 w 76"/>
              <a:gd name="T61" fmla="*/ 17598592 h 174"/>
              <a:gd name="T62" fmla="*/ 5043915 w 76"/>
              <a:gd name="T63" fmla="*/ 18358272 h 174"/>
              <a:gd name="T64" fmla="*/ 5296040 w 76"/>
              <a:gd name="T65" fmla="*/ 18864606 h 174"/>
              <a:gd name="T66" fmla="*/ 4917853 w 76"/>
              <a:gd name="T67" fmla="*/ 19117952 h 174"/>
              <a:gd name="T68" fmla="*/ 3404749 w 76"/>
              <a:gd name="T69" fmla="*/ 17978610 h 174"/>
              <a:gd name="T70" fmla="*/ 3782936 w 76"/>
              <a:gd name="T71" fmla="*/ 15826244 h 174"/>
              <a:gd name="T72" fmla="*/ 5674582 w 76"/>
              <a:gd name="T73" fmla="*/ 14686546 h 174"/>
              <a:gd name="T74" fmla="*/ 8196540 w 76"/>
              <a:gd name="T75" fmla="*/ 15952916 h 174"/>
              <a:gd name="T76" fmla="*/ 7439810 w 76"/>
              <a:gd name="T77" fmla="*/ 21016973 h 174"/>
              <a:gd name="T78" fmla="*/ 4791790 w 76"/>
              <a:gd name="T79" fmla="*/ 21903325 h 17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6" h="174">
                <a:moveTo>
                  <a:pt x="38" y="173"/>
                </a:moveTo>
                <a:cubicBezTo>
                  <a:pt x="36" y="173"/>
                  <a:pt x="35" y="173"/>
                  <a:pt x="34" y="173"/>
                </a:cubicBezTo>
                <a:cubicBezTo>
                  <a:pt x="24" y="171"/>
                  <a:pt x="17" y="166"/>
                  <a:pt x="12" y="157"/>
                </a:cubicBezTo>
                <a:cubicBezTo>
                  <a:pt x="0" y="139"/>
                  <a:pt x="4" y="117"/>
                  <a:pt x="23" y="96"/>
                </a:cubicBezTo>
                <a:lnTo>
                  <a:pt x="48" y="73"/>
                </a:lnTo>
                <a:cubicBezTo>
                  <a:pt x="58" y="62"/>
                  <a:pt x="73" y="40"/>
                  <a:pt x="60" y="18"/>
                </a:cubicBezTo>
                <a:cubicBezTo>
                  <a:pt x="55" y="12"/>
                  <a:pt x="48" y="8"/>
                  <a:pt x="40" y="7"/>
                </a:cubicBezTo>
                <a:cubicBezTo>
                  <a:pt x="33" y="6"/>
                  <a:pt x="26" y="8"/>
                  <a:pt x="21" y="13"/>
                </a:cubicBezTo>
                <a:cubicBezTo>
                  <a:pt x="13" y="19"/>
                  <a:pt x="8" y="33"/>
                  <a:pt x="15" y="44"/>
                </a:cubicBezTo>
                <a:cubicBezTo>
                  <a:pt x="18" y="48"/>
                  <a:pt x="23" y="51"/>
                  <a:pt x="29" y="51"/>
                </a:cubicBezTo>
                <a:cubicBezTo>
                  <a:pt x="33" y="51"/>
                  <a:pt x="37" y="49"/>
                  <a:pt x="40" y="45"/>
                </a:cubicBezTo>
                <a:cubicBezTo>
                  <a:pt x="42" y="41"/>
                  <a:pt x="42" y="38"/>
                  <a:pt x="41" y="34"/>
                </a:cubicBezTo>
                <a:cubicBezTo>
                  <a:pt x="40" y="32"/>
                  <a:pt x="38" y="29"/>
                  <a:pt x="35" y="29"/>
                </a:cubicBezTo>
                <a:cubicBezTo>
                  <a:pt x="33" y="29"/>
                  <a:pt x="32" y="27"/>
                  <a:pt x="33" y="25"/>
                </a:cubicBezTo>
                <a:cubicBezTo>
                  <a:pt x="33" y="23"/>
                  <a:pt x="35" y="21"/>
                  <a:pt x="36" y="23"/>
                </a:cubicBezTo>
                <a:cubicBezTo>
                  <a:pt x="41" y="23"/>
                  <a:pt x="45" y="28"/>
                  <a:pt x="47" y="32"/>
                </a:cubicBezTo>
                <a:cubicBezTo>
                  <a:pt x="50" y="38"/>
                  <a:pt x="48" y="43"/>
                  <a:pt x="45" y="48"/>
                </a:cubicBezTo>
                <a:cubicBezTo>
                  <a:pt x="41" y="54"/>
                  <a:pt x="36" y="57"/>
                  <a:pt x="29" y="57"/>
                </a:cubicBezTo>
                <a:cubicBezTo>
                  <a:pt x="23" y="57"/>
                  <a:pt x="15" y="54"/>
                  <a:pt x="10" y="47"/>
                </a:cubicBezTo>
                <a:cubicBezTo>
                  <a:pt x="1" y="36"/>
                  <a:pt x="4" y="18"/>
                  <a:pt x="17" y="9"/>
                </a:cubicBezTo>
                <a:cubicBezTo>
                  <a:pt x="23" y="2"/>
                  <a:pt x="32" y="0"/>
                  <a:pt x="41" y="1"/>
                </a:cubicBezTo>
                <a:cubicBezTo>
                  <a:pt x="50" y="2"/>
                  <a:pt x="60" y="8"/>
                  <a:pt x="64" y="15"/>
                </a:cubicBezTo>
                <a:cubicBezTo>
                  <a:pt x="75" y="34"/>
                  <a:pt x="71" y="55"/>
                  <a:pt x="52" y="77"/>
                </a:cubicBezTo>
                <a:lnTo>
                  <a:pt x="27" y="100"/>
                </a:lnTo>
                <a:cubicBezTo>
                  <a:pt x="18" y="111"/>
                  <a:pt x="4" y="133"/>
                  <a:pt x="17" y="154"/>
                </a:cubicBezTo>
                <a:cubicBezTo>
                  <a:pt x="20" y="161"/>
                  <a:pt x="27" y="166"/>
                  <a:pt x="35" y="167"/>
                </a:cubicBezTo>
                <a:cubicBezTo>
                  <a:pt x="42" y="168"/>
                  <a:pt x="50" y="166"/>
                  <a:pt x="55" y="161"/>
                </a:cubicBezTo>
                <a:cubicBezTo>
                  <a:pt x="64" y="152"/>
                  <a:pt x="68" y="139"/>
                  <a:pt x="60" y="129"/>
                </a:cubicBezTo>
                <a:cubicBezTo>
                  <a:pt x="58" y="125"/>
                  <a:pt x="52" y="122"/>
                  <a:pt x="45" y="123"/>
                </a:cubicBezTo>
                <a:cubicBezTo>
                  <a:pt x="41" y="123"/>
                  <a:pt x="37" y="125"/>
                  <a:pt x="35" y="129"/>
                </a:cubicBezTo>
                <a:cubicBezTo>
                  <a:pt x="32" y="132"/>
                  <a:pt x="32" y="136"/>
                  <a:pt x="33" y="139"/>
                </a:cubicBezTo>
                <a:cubicBezTo>
                  <a:pt x="35" y="142"/>
                  <a:pt x="36" y="144"/>
                  <a:pt x="40" y="145"/>
                </a:cubicBezTo>
                <a:cubicBezTo>
                  <a:pt x="40" y="145"/>
                  <a:pt x="42" y="148"/>
                  <a:pt x="42" y="149"/>
                </a:cubicBezTo>
                <a:cubicBezTo>
                  <a:pt x="42" y="150"/>
                  <a:pt x="40" y="151"/>
                  <a:pt x="39" y="151"/>
                </a:cubicBezTo>
                <a:cubicBezTo>
                  <a:pt x="33" y="149"/>
                  <a:pt x="30" y="146"/>
                  <a:pt x="27" y="142"/>
                </a:cubicBezTo>
                <a:cubicBezTo>
                  <a:pt x="26" y="136"/>
                  <a:pt x="26" y="129"/>
                  <a:pt x="30" y="125"/>
                </a:cubicBezTo>
                <a:cubicBezTo>
                  <a:pt x="33" y="120"/>
                  <a:pt x="39" y="116"/>
                  <a:pt x="45" y="116"/>
                </a:cubicBezTo>
                <a:cubicBezTo>
                  <a:pt x="54" y="116"/>
                  <a:pt x="61" y="120"/>
                  <a:pt x="65" y="126"/>
                </a:cubicBezTo>
                <a:cubicBezTo>
                  <a:pt x="73" y="137"/>
                  <a:pt x="71" y="153"/>
                  <a:pt x="59" y="166"/>
                </a:cubicBezTo>
                <a:cubicBezTo>
                  <a:pt x="54" y="170"/>
                  <a:pt x="45" y="173"/>
                  <a:pt x="38" y="173"/>
                </a:cubicBez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" name="Freeform 4410">
            <a:extLst>
              <a:ext uri="{FF2B5EF4-FFF2-40B4-BE49-F238E27FC236}">
                <a16:creationId xmlns:a16="http://schemas.microsoft.com/office/drawing/2014/main" id="{AB988EAC-B1CE-D742-BA86-FC5E86E31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3579813"/>
            <a:ext cx="26988" cy="63500"/>
          </a:xfrm>
          <a:custGeom>
            <a:avLst/>
            <a:gdLst>
              <a:gd name="T0" fmla="*/ 4539666 w 76"/>
              <a:gd name="T1" fmla="*/ 22652280 h 177"/>
              <a:gd name="T2" fmla="*/ 2143770 w 76"/>
              <a:gd name="T3" fmla="*/ 21622647 h 177"/>
              <a:gd name="T4" fmla="*/ 1387041 w 76"/>
              <a:gd name="T5" fmla="*/ 16603277 h 177"/>
              <a:gd name="T6" fmla="*/ 3782936 w 76"/>
              <a:gd name="T7" fmla="*/ 15316056 h 177"/>
              <a:gd name="T8" fmla="*/ 3782936 w 76"/>
              <a:gd name="T9" fmla="*/ 15316056 h 177"/>
              <a:gd name="T10" fmla="*/ 5674582 w 76"/>
              <a:gd name="T11" fmla="*/ 16345689 h 177"/>
              <a:gd name="T12" fmla="*/ 5926707 w 76"/>
              <a:gd name="T13" fmla="*/ 18533749 h 177"/>
              <a:gd name="T14" fmla="*/ 4539666 w 76"/>
              <a:gd name="T15" fmla="*/ 19820969 h 177"/>
              <a:gd name="T16" fmla="*/ 4161123 w 76"/>
              <a:gd name="T17" fmla="*/ 19434588 h 177"/>
              <a:gd name="T18" fmla="*/ 4413603 w 76"/>
              <a:gd name="T19" fmla="*/ 19048565 h 177"/>
              <a:gd name="T20" fmla="*/ 5169978 w 76"/>
              <a:gd name="T21" fmla="*/ 18147726 h 177"/>
              <a:gd name="T22" fmla="*/ 5043915 w 76"/>
              <a:gd name="T23" fmla="*/ 16860506 h 177"/>
              <a:gd name="T24" fmla="*/ 3782936 w 76"/>
              <a:gd name="T25" fmla="*/ 16088460 h 177"/>
              <a:gd name="T26" fmla="*/ 1891646 w 76"/>
              <a:gd name="T27" fmla="*/ 16989299 h 177"/>
              <a:gd name="T28" fmla="*/ 2648020 w 76"/>
              <a:gd name="T29" fmla="*/ 21107831 h 177"/>
              <a:gd name="T30" fmla="*/ 5043915 w 76"/>
              <a:gd name="T31" fmla="*/ 21751441 h 177"/>
              <a:gd name="T32" fmla="*/ 7565873 w 76"/>
              <a:gd name="T33" fmla="*/ 20206992 h 177"/>
              <a:gd name="T34" fmla="*/ 5926707 w 76"/>
              <a:gd name="T35" fmla="*/ 13385585 h 177"/>
              <a:gd name="T36" fmla="*/ 2900145 w 76"/>
              <a:gd name="T37" fmla="*/ 10167893 h 177"/>
              <a:gd name="T38" fmla="*/ 1513104 w 76"/>
              <a:gd name="T39" fmla="*/ 2188059 h 177"/>
              <a:gd name="T40" fmla="*/ 4287541 w 76"/>
              <a:gd name="T41" fmla="*/ 128794 h 177"/>
              <a:gd name="T42" fmla="*/ 7439810 w 76"/>
              <a:gd name="T43" fmla="*/ 1158427 h 177"/>
              <a:gd name="T44" fmla="*/ 8196540 w 76"/>
              <a:gd name="T45" fmla="*/ 6177797 h 177"/>
              <a:gd name="T46" fmla="*/ 5674582 w 76"/>
              <a:gd name="T47" fmla="*/ 7336223 h 177"/>
              <a:gd name="T48" fmla="*/ 3782936 w 76"/>
              <a:gd name="T49" fmla="*/ 6435384 h 177"/>
              <a:gd name="T50" fmla="*/ 3404749 w 76"/>
              <a:gd name="T51" fmla="*/ 4376119 h 177"/>
              <a:gd name="T52" fmla="*/ 4917853 w 76"/>
              <a:gd name="T53" fmla="*/ 3217692 h 177"/>
              <a:gd name="T54" fmla="*/ 5296040 w 76"/>
              <a:gd name="T55" fmla="*/ 3217692 h 177"/>
              <a:gd name="T56" fmla="*/ 5169978 w 76"/>
              <a:gd name="T57" fmla="*/ 3861302 h 177"/>
              <a:gd name="T58" fmla="*/ 4161123 w 76"/>
              <a:gd name="T59" fmla="*/ 4504554 h 177"/>
              <a:gd name="T60" fmla="*/ 4413603 w 76"/>
              <a:gd name="T61" fmla="*/ 5920568 h 177"/>
              <a:gd name="T62" fmla="*/ 5674582 w 76"/>
              <a:gd name="T63" fmla="*/ 6692613 h 177"/>
              <a:gd name="T64" fmla="*/ 7691935 w 76"/>
              <a:gd name="T65" fmla="*/ 5662980 h 177"/>
              <a:gd name="T66" fmla="*/ 6935561 w 76"/>
              <a:gd name="T67" fmla="*/ 1673243 h 177"/>
              <a:gd name="T68" fmla="*/ 4413603 w 76"/>
              <a:gd name="T69" fmla="*/ 900839 h 177"/>
              <a:gd name="T70" fmla="*/ 2143770 w 76"/>
              <a:gd name="T71" fmla="*/ 2702876 h 177"/>
              <a:gd name="T72" fmla="*/ 3404749 w 76"/>
              <a:gd name="T73" fmla="*/ 9653076 h 177"/>
              <a:gd name="T74" fmla="*/ 6557019 w 76"/>
              <a:gd name="T75" fmla="*/ 12613181 h 177"/>
              <a:gd name="T76" fmla="*/ 8070477 w 76"/>
              <a:gd name="T77" fmla="*/ 20593014 h 177"/>
              <a:gd name="T78" fmla="*/ 5169978 w 76"/>
              <a:gd name="T79" fmla="*/ 22652280 h 177"/>
              <a:gd name="T80" fmla="*/ 4539666 w 76"/>
              <a:gd name="T81" fmla="*/ 22652280 h 1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177">
                <a:moveTo>
                  <a:pt x="36" y="176"/>
                </a:moveTo>
                <a:cubicBezTo>
                  <a:pt x="30" y="176"/>
                  <a:pt x="23" y="173"/>
                  <a:pt x="17" y="168"/>
                </a:cubicBezTo>
                <a:cubicBezTo>
                  <a:pt x="4" y="157"/>
                  <a:pt x="1" y="140"/>
                  <a:pt x="11" y="129"/>
                </a:cubicBezTo>
                <a:cubicBezTo>
                  <a:pt x="15" y="122"/>
                  <a:pt x="22" y="119"/>
                  <a:pt x="30" y="119"/>
                </a:cubicBezTo>
                <a:cubicBezTo>
                  <a:pt x="36" y="119"/>
                  <a:pt x="41" y="122"/>
                  <a:pt x="45" y="127"/>
                </a:cubicBezTo>
                <a:cubicBezTo>
                  <a:pt x="48" y="132"/>
                  <a:pt x="50" y="138"/>
                  <a:pt x="47" y="144"/>
                </a:cubicBezTo>
                <a:cubicBezTo>
                  <a:pt x="45" y="149"/>
                  <a:pt x="41" y="153"/>
                  <a:pt x="36" y="154"/>
                </a:cubicBezTo>
                <a:cubicBezTo>
                  <a:pt x="35" y="154"/>
                  <a:pt x="33" y="154"/>
                  <a:pt x="33" y="151"/>
                </a:cubicBezTo>
                <a:cubicBezTo>
                  <a:pt x="32" y="149"/>
                  <a:pt x="33" y="148"/>
                  <a:pt x="35" y="148"/>
                </a:cubicBezTo>
                <a:cubicBezTo>
                  <a:pt x="38" y="147"/>
                  <a:pt x="40" y="144"/>
                  <a:pt x="41" y="141"/>
                </a:cubicBezTo>
                <a:cubicBezTo>
                  <a:pt x="42" y="138"/>
                  <a:pt x="42" y="134"/>
                  <a:pt x="40" y="131"/>
                </a:cubicBezTo>
                <a:cubicBezTo>
                  <a:pt x="37" y="127"/>
                  <a:pt x="33" y="125"/>
                  <a:pt x="30" y="125"/>
                </a:cubicBezTo>
                <a:cubicBezTo>
                  <a:pt x="23" y="125"/>
                  <a:pt x="18" y="127"/>
                  <a:pt x="15" y="132"/>
                </a:cubicBezTo>
                <a:cubicBezTo>
                  <a:pt x="8" y="142"/>
                  <a:pt x="13" y="156"/>
                  <a:pt x="21" y="164"/>
                </a:cubicBezTo>
                <a:cubicBezTo>
                  <a:pt x="26" y="168"/>
                  <a:pt x="33" y="170"/>
                  <a:pt x="40" y="169"/>
                </a:cubicBezTo>
                <a:cubicBezTo>
                  <a:pt x="48" y="168"/>
                  <a:pt x="55" y="164"/>
                  <a:pt x="60" y="157"/>
                </a:cubicBezTo>
                <a:cubicBezTo>
                  <a:pt x="73" y="135"/>
                  <a:pt x="58" y="114"/>
                  <a:pt x="47" y="104"/>
                </a:cubicBezTo>
                <a:lnTo>
                  <a:pt x="23" y="79"/>
                </a:lnTo>
                <a:cubicBezTo>
                  <a:pt x="4" y="56"/>
                  <a:pt x="0" y="35"/>
                  <a:pt x="12" y="17"/>
                </a:cubicBezTo>
                <a:cubicBezTo>
                  <a:pt x="17" y="9"/>
                  <a:pt x="24" y="2"/>
                  <a:pt x="34" y="1"/>
                </a:cubicBezTo>
                <a:cubicBezTo>
                  <a:pt x="42" y="0"/>
                  <a:pt x="52" y="3"/>
                  <a:pt x="59" y="9"/>
                </a:cubicBezTo>
                <a:cubicBezTo>
                  <a:pt x="71" y="21"/>
                  <a:pt x="74" y="38"/>
                  <a:pt x="65" y="48"/>
                </a:cubicBezTo>
                <a:cubicBezTo>
                  <a:pt x="61" y="55"/>
                  <a:pt x="54" y="58"/>
                  <a:pt x="45" y="57"/>
                </a:cubicBezTo>
                <a:cubicBezTo>
                  <a:pt x="39" y="57"/>
                  <a:pt x="33" y="55"/>
                  <a:pt x="30" y="50"/>
                </a:cubicBezTo>
                <a:cubicBezTo>
                  <a:pt x="27" y="44"/>
                  <a:pt x="26" y="38"/>
                  <a:pt x="27" y="34"/>
                </a:cubicBezTo>
                <a:cubicBezTo>
                  <a:pt x="30" y="28"/>
                  <a:pt x="33" y="25"/>
                  <a:pt x="39" y="25"/>
                </a:cubicBezTo>
                <a:cubicBezTo>
                  <a:pt x="40" y="24"/>
                  <a:pt x="42" y="25"/>
                  <a:pt x="42" y="25"/>
                </a:cubicBezTo>
                <a:cubicBezTo>
                  <a:pt x="42" y="28"/>
                  <a:pt x="41" y="30"/>
                  <a:pt x="41" y="30"/>
                </a:cubicBezTo>
                <a:cubicBezTo>
                  <a:pt x="36" y="30"/>
                  <a:pt x="35" y="32"/>
                  <a:pt x="33" y="35"/>
                </a:cubicBezTo>
                <a:cubicBezTo>
                  <a:pt x="32" y="38"/>
                  <a:pt x="33" y="43"/>
                  <a:pt x="35" y="46"/>
                </a:cubicBezTo>
                <a:cubicBezTo>
                  <a:pt x="37" y="50"/>
                  <a:pt x="41" y="52"/>
                  <a:pt x="45" y="52"/>
                </a:cubicBezTo>
                <a:cubicBezTo>
                  <a:pt x="50" y="52"/>
                  <a:pt x="58" y="50"/>
                  <a:pt x="61" y="44"/>
                </a:cubicBezTo>
                <a:cubicBezTo>
                  <a:pt x="68" y="35"/>
                  <a:pt x="64" y="22"/>
                  <a:pt x="55" y="13"/>
                </a:cubicBezTo>
                <a:cubicBezTo>
                  <a:pt x="50" y="9"/>
                  <a:pt x="42" y="6"/>
                  <a:pt x="35" y="7"/>
                </a:cubicBezTo>
                <a:cubicBezTo>
                  <a:pt x="27" y="9"/>
                  <a:pt x="20" y="12"/>
                  <a:pt x="17" y="21"/>
                </a:cubicBezTo>
                <a:cubicBezTo>
                  <a:pt x="4" y="41"/>
                  <a:pt x="18" y="63"/>
                  <a:pt x="27" y="75"/>
                </a:cubicBezTo>
                <a:lnTo>
                  <a:pt x="52" y="98"/>
                </a:lnTo>
                <a:cubicBezTo>
                  <a:pt x="71" y="120"/>
                  <a:pt x="75" y="142"/>
                  <a:pt x="64" y="160"/>
                </a:cubicBezTo>
                <a:cubicBezTo>
                  <a:pt x="60" y="168"/>
                  <a:pt x="50" y="174"/>
                  <a:pt x="41" y="176"/>
                </a:cubicBezTo>
                <a:cubicBezTo>
                  <a:pt x="39" y="176"/>
                  <a:pt x="38" y="176"/>
                  <a:pt x="36" y="176"/>
                </a:cubicBez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5" name="Freeform 4411">
            <a:extLst>
              <a:ext uri="{FF2B5EF4-FFF2-40B4-BE49-F238E27FC236}">
                <a16:creationId xmlns:a16="http://schemas.microsoft.com/office/drawing/2014/main" id="{92CCE550-0E52-C949-9BEA-C1876A9E4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3705225"/>
            <a:ext cx="26988" cy="63500"/>
          </a:xfrm>
          <a:custGeom>
            <a:avLst/>
            <a:gdLst>
              <a:gd name="T0" fmla="*/ 4539666 w 76"/>
              <a:gd name="T1" fmla="*/ 22780264 h 176"/>
              <a:gd name="T2" fmla="*/ 2143770 w 76"/>
              <a:gd name="T3" fmla="*/ 21739009 h 176"/>
              <a:gd name="T4" fmla="*/ 1387041 w 76"/>
              <a:gd name="T5" fmla="*/ 16662256 h 176"/>
              <a:gd name="T6" fmla="*/ 3782936 w 76"/>
              <a:gd name="T7" fmla="*/ 15360506 h 176"/>
              <a:gd name="T8" fmla="*/ 5674582 w 76"/>
              <a:gd name="T9" fmla="*/ 16401761 h 176"/>
              <a:gd name="T10" fmla="*/ 5926707 w 76"/>
              <a:gd name="T11" fmla="*/ 18614881 h 176"/>
              <a:gd name="T12" fmla="*/ 4539666 w 76"/>
              <a:gd name="T13" fmla="*/ 19786384 h 176"/>
              <a:gd name="T14" fmla="*/ 4161123 w 76"/>
              <a:gd name="T15" fmla="*/ 19525889 h 176"/>
              <a:gd name="T16" fmla="*/ 4413603 w 76"/>
              <a:gd name="T17" fmla="*/ 19135509 h 176"/>
              <a:gd name="T18" fmla="*/ 5169978 w 76"/>
              <a:gd name="T19" fmla="*/ 18354386 h 176"/>
              <a:gd name="T20" fmla="*/ 5043915 w 76"/>
              <a:gd name="T21" fmla="*/ 16792503 h 176"/>
              <a:gd name="T22" fmla="*/ 3782936 w 76"/>
              <a:gd name="T23" fmla="*/ 16141628 h 176"/>
              <a:gd name="T24" fmla="*/ 1891646 w 76"/>
              <a:gd name="T25" fmla="*/ 17052636 h 176"/>
              <a:gd name="T26" fmla="*/ 2648020 w 76"/>
              <a:gd name="T27" fmla="*/ 21088134 h 176"/>
              <a:gd name="T28" fmla="*/ 5043915 w 76"/>
              <a:gd name="T29" fmla="*/ 21869256 h 176"/>
              <a:gd name="T30" fmla="*/ 7565873 w 76"/>
              <a:gd name="T31" fmla="*/ 20437259 h 176"/>
              <a:gd name="T32" fmla="*/ 5926707 w 76"/>
              <a:gd name="T33" fmla="*/ 13147386 h 176"/>
              <a:gd name="T34" fmla="*/ 2900145 w 76"/>
              <a:gd name="T35" fmla="*/ 10283753 h 176"/>
              <a:gd name="T36" fmla="*/ 1513104 w 76"/>
              <a:gd name="T37" fmla="*/ 2343006 h 176"/>
              <a:gd name="T38" fmla="*/ 4287541 w 76"/>
              <a:gd name="T39" fmla="*/ 130247 h 176"/>
              <a:gd name="T40" fmla="*/ 7439810 w 76"/>
              <a:gd name="T41" fmla="*/ 1171503 h 176"/>
              <a:gd name="T42" fmla="*/ 8196540 w 76"/>
              <a:gd name="T43" fmla="*/ 6378503 h 176"/>
              <a:gd name="T44" fmla="*/ 5674582 w 76"/>
              <a:gd name="T45" fmla="*/ 7680253 h 176"/>
              <a:gd name="T46" fmla="*/ 3782936 w 76"/>
              <a:gd name="T47" fmla="*/ 6508750 h 176"/>
              <a:gd name="T48" fmla="*/ 3404749 w 76"/>
              <a:gd name="T49" fmla="*/ 4295631 h 176"/>
              <a:gd name="T50" fmla="*/ 4917853 w 76"/>
              <a:gd name="T51" fmla="*/ 2993881 h 176"/>
              <a:gd name="T52" fmla="*/ 5296040 w 76"/>
              <a:gd name="T53" fmla="*/ 3384622 h 176"/>
              <a:gd name="T54" fmla="*/ 5169978 w 76"/>
              <a:gd name="T55" fmla="*/ 3775003 h 176"/>
              <a:gd name="T56" fmla="*/ 4161123 w 76"/>
              <a:gd name="T57" fmla="*/ 4686372 h 176"/>
              <a:gd name="T58" fmla="*/ 4413603 w 76"/>
              <a:gd name="T59" fmla="*/ 5988122 h 176"/>
              <a:gd name="T60" fmla="*/ 5674582 w 76"/>
              <a:gd name="T61" fmla="*/ 6768884 h 176"/>
              <a:gd name="T62" fmla="*/ 7691935 w 76"/>
              <a:gd name="T63" fmla="*/ 5857875 h 176"/>
              <a:gd name="T64" fmla="*/ 6935561 w 76"/>
              <a:gd name="T65" fmla="*/ 1692131 h 176"/>
              <a:gd name="T66" fmla="*/ 4413603 w 76"/>
              <a:gd name="T67" fmla="*/ 911369 h 176"/>
              <a:gd name="T68" fmla="*/ 2143770 w 76"/>
              <a:gd name="T69" fmla="*/ 2473253 h 176"/>
              <a:gd name="T70" fmla="*/ 3404749 w 76"/>
              <a:gd name="T71" fmla="*/ 9632878 h 176"/>
              <a:gd name="T72" fmla="*/ 6557019 w 76"/>
              <a:gd name="T73" fmla="*/ 12626759 h 176"/>
              <a:gd name="T74" fmla="*/ 8070477 w 76"/>
              <a:gd name="T75" fmla="*/ 20697392 h 176"/>
              <a:gd name="T76" fmla="*/ 5169978 w 76"/>
              <a:gd name="T77" fmla="*/ 22650017 h 176"/>
              <a:gd name="T78" fmla="*/ 4539666 w 76"/>
              <a:gd name="T79" fmla="*/ 22780264 h 17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6" h="176">
                <a:moveTo>
                  <a:pt x="36" y="175"/>
                </a:moveTo>
                <a:cubicBezTo>
                  <a:pt x="30" y="175"/>
                  <a:pt x="23" y="172"/>
                  <a:pt x="17" y="167"/>
                </a:cubicBezTo>
                <a:cubicBezTo>
                  <a:pt x="4" y="155"/>
                  <a:pt x="1" y="139"/>
                  <a:pt x="11" y="128"/>
                </a:cubicBezTo>
                <a:cubicBezTo>
                  <a:pt x="15" y="121"/>
                  <a:pt x="22" y="117"/>
                  <a:pt x="30" y="118"/>
                </a:cubicBezTo>
                <a:cubicBezTo>
                  <a:pt x="36" y="119"/>
                  <a:pt x="41" y="121"/>
                  <a:pt x="45" y="126"/>
                </a:cubicBezTo>
                <a:cubicBezTo>
                  <a:pt x="48" y="132"/>
                  <a:pt x="50" y="138"/>
                  <a:pt x="47" y="143"/>
                </a:cubicBezTo>
                <a:cubicBezTo>
                  <a:pt x="45" y="148"/>
                  <a:pt x="41" y="151"/>
                  <a:pt x="36" y="152"/>
                </a:cubicBezTo>
                <a:cubicBezTo>
                  <a:pt x="35" y="152"/>
                  <a:pt x="33" y="151"/>
                  <a:pt x="33" y="150"/>
                </a:cubicBezTo>
                <a:cubicBezTo>
                  <a:pt x="32" y="148"/>
                  <a:pt x="33" y="147"/>
                  <a:pt x="35" y="147"/>
                </a:cubicBezTo>
                <a:cubicBezTo>
                  <a:pt x="38" y="145"/>
                  <a:pt x="40" y="144"/>
                  <a:pt x="41" y="141"/>
                </a:cubicBezTo>
                <a:cubicBezTo>
                  <a:pt x="42" y="138"/>
                  <a:pt x="42" y="133"/>
                  <a:pt x="40" y="129"/>
                </a:cubicBezTo>
                <a:cubicBezTo>
                  <a:pt x="37" y="126"/>
                  <a:pt x="33" y="124"/>
                  <a:pt x="30" y="124"/>
                </a:cubicBezTo>
                <a:cubicBezTo>
                  <a:pt x="23" y="124"/>
                  <a:pt x="18" y="126"/>
                  <a:pt x="15" y="131"/>
                </a:cubicBezTo>
                <a:cubicBezTo>
                  <a:pt x="8" y="142"/>
                  <a:pt x="13" y="154"/>
                  <a:pt x="21" y="162"/>
                </a:cubicBezTo>
                <a:cubicBezTo>
                  <a:pt x="26" y="167"/>
                  <a:pt x="33" y="170"/>
                  <a:pt x="40" y="168"/>
                </a:cubicBezTo>
                <a:cubicBezTo>
                  <a:pt x="48" y="167"/>
                  <a:pt x="55" y="163"/>
                  <a:pt x="60" y="157"/>
                </a:cubicBezTo>
                <a:cubicBezTo>
                  <a:pt x="73" y="134"/>
                  <a:pt x="58" y="114"/>
                  <a:pt x="47" y="101"/>
                </a:cubicBezTo>
                <a:lnTo>
                  <a:pt x="23" y="79"/>
                </a:lnTo>
                <a:cubicBezTo>
                  <a:pt x="4" y="57"/>
                  <a:pt x="0" y="35"/>
                  <a:pt x="12" y="18"/>
                </a:cubicBezTo>
                <a:cubicBezTo>
                  <a:pt x="17" y="8"/>
                  <a:pt x="24" y="3"/>
                  <a:pt x="34" y="1"/>
                </a:cubicBezTo>
                <a:cubicBezTo>
                  <a:pt x="42" y="0"/>
                  <a:pt x="52" y="4"/>
                  <a:pt x="59" y="9"/>
                </a:cubicBezTo>
                <a:cubicBezTo>
                  <a:pt x="71" y="19"/>
                  <a:pt x="74" y="38"/>
                  <a:pt x="65" y="49"/>
                </a:cubicBezTo>
                <a:cubicBezTo>
                  <a:pt x="61" y="55"/>
                  <a:pt x="54" y="59"/>
                  <a:pt x="45" y="59"/>
                </a:cubicBezTo>
                <a:cubicBezTo>
                  <a:pt x="39" y="59"/>
                  <a:pt x="33" y="55"/>
                  <a:pt x="30" y="50"/>
                </a:cubicBezTo>
                <a:cubicBezTo>
                  <a:pt x="27" y="45"/>
                  <a:pt x="26" y="38"/>
                  <a:pt x="27" y="33"/>
                </a:cubicBezTo>
                <a:cubicBezTo>
                  <a:pt x="30" y="29"/>
                  <a:pt x="33" y="25"/>
                  <a:pt x="39" y="23"/>
                </a:cubicBezTo>
                <a:cubicBezTo>
                  <a:pt x="40" y="23"/>
                  <a:pt x="42" y="25"/>
                  <a:pt x="42" y="26"/>
                </a:cubicBezTo>
                <a:cubicBezTo>
                  <a:pt x="42" y="28"/>
                  <a:pt x="41" y="29"/>
                  <a:pt x="41" y="29"/>
                </a:cubicBezTo>
                <a:cubicBezTo>
                  <a:pt x="36" y="31"/>
                  <a:pt x="35" y="33"/>
                  <a:pt x="33" y="36"/>
                </a:cubicBezTo>
                <a:cubicBezTo>
                  <a:pt x="32" y="39"/>
                  <a:pt x="33" y="43"/>
                  <a:pt x="35" y="46"/>
                </a:cubicBezTo>
                <a:cubicBezTo>
                  <a:pt x="37" y="51"/>
                  <a:pt x="41" y="52"/>
                  <a:pt x="45" y="52"/>
                </a:cubicBezTo>
                <a:cubicBezTo>
                  <a:pt x="52" y="53"/>
                  <a:pt x="58" y="51"/>
                  <a:pt x="61" y="45"/>
                </a:cubicBezTo>
                <a:cubicBezTo>
                  <a:pt x="68" y="35"/>
                  <a:pt x="64" y="22"/>
                  <a:pt x="55" y="13"/>
                </a:cubicBezTo>
                <a:cubicBezTo>
                  <a:pt x="50" y="9"/>
                  <a:pt x="42" y="6"/>
                  <a:pt x="35" y="7"/>
                </a:cubicBezTo>
                <a:cubicBezTo>
                  <a:pt x="27" y="9"/>
                  <a:pt x="20" y="13"/>
                  <a:pt x="17" y="19"/>
                </a:cubicBezTo>
                <a:cubicBezTo>
                  <a:pt x="4" y="41"/>
                  <a:pt x="18" y="63"/>
                  <a:pt x="27" y="74"/>
                </a:cubicBezTo>
                <a:lnTo>
                  <a:pt x="52" y="97"/>
                </a:lnTo>
                <a:cubicBezTo>
                  <a:pt x="71" y="120"/>
                  <a:pt x="75" y="141"/>
                  <a:pt x="64" y="159"/>
                </a:cubicBezTo>
                <a:cubicBezTo>
                  <a:pt x="60" y="167"/>
                  <a:pt x="50" y="173"/>
                  <a:pt x="41" y="174"/>
                </a:cubicBezTo>
                <a:cubicBezTo>
                  <a:pt x="39" y="175"/>
                  <a:pt x="38" y="175"/>
                  <a:pt x="36" y="175"/>
                </a:cubicBez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6" name="Freeform 4412">
            <a:extLst>
              <a:ext uri="{FF2B5EF4-FFF2-40B4-BE49-F238E27FC236}">
                <a16:creationId xmlns:a16="http://schemas.microsoft.com/office/drawing/2014/main" id="{11D27E73-EB0A-CB4A-A648-640F3895A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641725"/>
            <a:ext cx="19050" cy="1588"/>
          </a:xfrm>
          <a:custGeom>
            <a:avLst/>
            <a:gdLst>
              <a:gd name="T0" fmla="*/ 0 w 53"/>
              <a:gd name="T1" fmla="*/ 302673 h 5"/>
              <a:gd name="T2" fmla="*/ 3229874 w 53"/>
              <a:gd name="T3" fmla="*/ 0 h 5"/>
              <a:gd name="T4" fmla="*/ 6718180 w 53"/>
              <a:gd name="T5" fmla="*/ 302673 h 5"/>
              <a:gd name="T6" fmla="*/ 3229874 w 53"/>
              <a:gd name="T7" fmla="*/ 403352 h 5"/>
              <a:gd name="T8" fmla="*/ 0 w 53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5">
                <a:moveTo>
                  <a:pt x="0" y="3"/>
                </a:moveTo>
                <a:lnTo>
                  <a:pt x="25" y="0"/>
                </a:lnTo>
                <a:lnTo>
                  <a:pt x="52" y="3"/>
                </a:lnTo>
                <a:lnTo>
                  <a:pt x="25" y="4"/>
                </a:lnTo>
                <a:lnTo>
                  <a:pt x="0" y="3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7" name="Freeform 4413">
            <a:extLst>
              <a:ext uri="{FF2B5EF4-FFF2-40B4-BE49-F238E27FC236}">
                <a16:creationId xmlns:a16="http://schemas.microsoft.com/office/drawing/2014/main" id="{82204790-2AC8-6044-9C4F-6000D2BD3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641725"/>
            <a:ext cx="20638" cy="3175"/>
          </a:xfrm>
          <a:custGeom>
            <a:avLst/>
            <a:gdLst>
              <a:gd name="T0" fmla="*/ 3666930 w 56"/>
              <a:gd name="T1" fmla="*/ 907415 h 10"/>
              <a:gd name="T2" fmla="*/ 3531309 w 56"/>
              <a:gd name="T3" fmla="*/ 907415 h 10"/>
              <a:gd name="T4" fmla="*/ 271611 w 56"/>
              <a:gd name="T5" fmla="*/ 604838 h 10"/>
              <a:gd name="T6" fmla="*/ 0 w 56"/>
              <a:gd name="T7" fmla="*/ 504190 h 10"/>
              <a:gd name="T8" fmla="*/ 271611 w 56"/>
              <a:gd name="T9" fmla="*/ 201613 h 10"/>
              <a:gd name="T10" fmla="*/ 3531309 w 56"/>
              <a:gd name="T11" fmla="*/ 0 h 10"/>
              <a:gd name="T12" fmla="*/ 7334229 w 56"/>
              <a:gd name="T13" fmla="*/ 201613 h 10"/>
              <a:gd name="T14" fmla="*/ 7469850 w 56"/>
              <a:gd name="T15" fmla="*/ 504190 h 10"/>
              <a:gd name="T16" fmla="*/ 7334229 w 56"/>
              <a:gd name="T17" fmla="*/ 604838 h 10"/>
              <a:gd name="T18" fmla="*/ 3666930 w 56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10">
                <a:moveTo>
                  <a:pt x="27" y="9"/>
                </a:moveTo>
                <a:cubicBezTo>
                  <a:pt x="27" y="9"/>
                  <a:pt x="27" y="9"/>
                  <a:pt x="26" y="9"/>
                </a:cubicBezTo>
                <a:lnTo>
                  <a:pt x="2" y="6"/>
                </a:lnTo>
                <a:cubicBezTo>
                  <a:pt x="1" y="6"/>
                  <a:pt x="0" y="6"/>
                  <a:pt x="0" y="5"/>
                </a:cubicBezTo>
                <a:cubicBezTo>
                  <a:pt x="0" y="3"/>
                  <a:pt x="1" y="2"/>
                  <a:pt x="2" y="2"/>
                </a:cubicBezTo>
                <a:lnTo>
                  <a:pt x="26" y="0"/>
                </a:lnTo>
                <a:lnTo>
                  <a:pt x="54" y="2"/>
                </a:lnTo>
                <a:cubicBezTo>
                  <a:pt x="54" y="2"/>
                  <a:pt x="55" y="3"/>
                  <a:pt x="55" y="5"/>
                </a:cubicBezTo>
                <a:cubicBezTo>
                  <a:pt x="55" y="6"/>
                  <a:pt x="54" y="6"/>
                  <a:pt x="54" y="6"/>
                </a:cubicBezTo>
                <a:lnTo>
                  <a:pt x="27" y="9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8" name="Freeform 4414">
            <a:extLst>
              <a:ext uri="{FF2B5EF4-FFF2-40B4-BE49-F238E27FC236}">
                <a16:creationId xmlns:a16="http://schemas.microsoft.com/office/drawing/2014/main" id="{F19EADE8-D2EA-7B47-8B2D-A016DE188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705225"/>
            <a:ext cx="19050" cy="1588"/>
          </a:xfrm>
          <a:custGeom>
            <a:avLst/>
            <a:gdLst>
              <a:gd name="T0" fmla="*/ 0 w 53"/>
              <a:gd name="T1" fmla="*/ 70137 h 6"/>
              <a:gd name="T2" fmla="*/ 3229874 w 53"/>
              <a:gd name="T3" fmla="*/ 0 h 6"/>
              <a:gd name="T4" fmla="*/ 6718180 w 53"/>
              <a:gd name="T5" fmla="*/ 70137 h 6"/>
              <a:gd name="T6" fmla="*/ 3229874 w 53"/>
              <a:gd name="T7" fmla="*/ 350154 h 6"/>
              <a:gd name="T8" fmla="*/ 0 w 53"/>
              <a:gd name="T9" fmla="*/ 7013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6">
                <a:moveTo>
                  <a:pt x="0" y="1"/>
                </a:moveTo>
                <a:lnTo>
                  <a:pt x="25" y="0"/>
                </a:lnTo>
                <a:lnTo>
                  <a:pt x="52" y="1"/>
                </a:lnTo>
                <a:lnTo>
                  <a:pt x="25" y="5"/>
                </a:lnTo>
                <a:lnTo>
                  <a:pt x="0" y="1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9" name="Freeform 4415">
            <a:extLst>
              <a:ext uri="{FF2B5EF4-FFF2-40B4-BE49-F238E27FC236}">
                <a16:creationId xmlns:a16="http://schemas.microsoft.com/office/drawing/2014/main" id="{CD88A072-347A-A44D-BCB8-E3868037E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705225"/>
            <a:ext cx="20638" cy="3175"/>
          </a:xfrm>
          <a:custGeom>
            <a:avLst/>
            <a:gdLst>
              <a:gd name="T0" fmla="*/ 3666930 w 56"/>
              <a:gd name="T1" fmla="*/ 995539 h 9"/>
              <a:gd name="T2" fmla="*/ 3531309 w 56"/>
              <a:gd name="T3" fmla="*/ 995539 h 9"/>
              <a:gd name="T4" fmla="*/ 271611 w 56"/>
              <a:gd name="T5" fmla="*/ 746831 h 9"/>
              <a:gd name="T6" fmla="*/ 0 w 56"/>
              <a:gd name="T7" fmla="*/ 373239 h 9"/>
              <a:gd name="T8" fmla="*/ 271611 w 56"/>
              <a:gd name="T9" fmla="*/ 249061 h 9"/>
              <a:gd name="T10" fmla="*/ 3531309 w 56"/>
              <a:gd name="T11" fmla="*/ 0 h 9"/>
              <a:gd name="T12" fmla="*/ 7334229 w 56"/>
              <a:gd name="T13" fmla="*/ 249061 h 9"/>
              <a:gd name="T14" fmla="*/ 7469850 w 56"/>
              <a:gd name="T15" fmla="*/ 373239 h 9"/>
              <a:gd name="T16" fmla="*/ 7334229 w 56"/>
              <a:gd name="T17" fmla="*/ 746831 h 9"/>
              <a:gd name="T18" fmla="*/ 3666930 w 56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9">
                <a:moveTo>
                  <a:pt x="27" y="8"/>
                </a:moveTo>
                <a:cubicBezTo>
                  <a:pt x="27" y="8"/>
                  <a:pt x="27" y="8"/>
                  <a:pt x="26" y="8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3"/>
                  <a:pt x="1" y="3"/>
                  <a:pt x="2" y="2"/>
                </a:cubicBezTo>
                <a:lnTo>
                  <a:pt x="26" y="0"/>
                </a:lnTo>
                <a:lnTo>
                  <a:pt x="54" y="2"/>
                </a:lnTo>
                <a:cubicBezTo>
                  <a:pt x="54" y="3"/>
                  <a:pt x="55" y="3"/>
                  <a:pt x="55" y="3"/>
                </a:cubicBezTo>
                <a:cubicBezTo>
                  <a:pt x="55" y="5"/>
                  <a:pt x="54" y="6"/>
                  <a:pt x="54" y="6"/>
                </a:cubicBezTo>
                <a:lnTo>
                  <a:pt x="27" y="8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0" name="Freeform 4416">
            <a:extLst>
              <a:ext uri="{FF2B5EF4-FFF2-40B4-BE49-F238E27FC236}">
                <a16:creationId xmlns:a16="http://schemas.microsoft.com/office/drawing/2014/main" id="{FD82CE17-5B13-CD4C-B2B0-EBB2406DB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768725"/>
            <a:ext cx="19050" cy="1588"/>
          </a:xfrm>
          <a:custGeom>
            <a:avLst/>
            <a:gdLst>
              <a:gd name="T0" fmla="*/ 0 w 53"/>
              <a:gd name="T1" fmla="*/ 302673 h 5"/>
              <a:gd name="T2" fmla="*/ 3229874 w 53"/>
              <a:gd name="T3" fmla="*/ 0 h 5"/>
              <a:gd name="T4" fmla="*/ 6718180 w 53"/>
              <a:gd name="T5" fmla="*/ 302673 h 5"/>
              <a:gd name="T6" fmla="*/ 3229874 w 53"/>
              <a:gd name="T7" fmla="*/ 403352 h 5"/>
              <a:gd name="T8" fmla="*/ 0 w 53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5">
                <a:moveTo>
                  <a:pt x="0" y="3"/>
                </a:moveTo>
                <a:lnTo>
                  <a:pt x="25" y="0"/>
                </a:lnTo>
                <a:lnTo>
                  <a:pt x="52" y="3"/>
                </a:lnTo>
                <a:lnTo>
                  <a:pt x="25" y="4"/>
                </a:lnTo>
                <a:lnTo>
                  <a:pt x="0" y="3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1" name="Freeform 4417">
            <a:extLst>
              <a:ext uri="{FF2B5EF4-FFF2-40B4-BE49-F238E27FC236}">
                <a16:creationId xmlns:a16="http://schemas.microsoft.com/office/drawing/2014/main" id="{52F458B0-8D42-044A-A010-21DB747DB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3767138"/>
            <a:ext cx="20638" cy="3175"/>
          </a:xfrm>
          <a:custGeom>
            <a:avLst/>
            <a:gdLst>
              <a:gd name="T0" fmla="*/ 3666930 w 56"/>
              <a:gd name="T1" fmla="*/ 907415 h 10"/>
              <a:gd name="T2" fmla="*/ 3531309 w 56"/>
              <a:gd name="T3" fmla="*/ 907415 h 10"/>
              <a:gd name="T4" fmla="*/ 271611 w 56"/>
              <a:gd name="T5" fmla="*/ 604838 h 10"/>
              <a:gd name="T6" fmla="*/ 0 w 56"/>
              <a:gd name="T7" fmla="*/ 504190 h 10"/>
              <a:gd name="T8" fmla="*/ 271611 w 56"/>
              <a:gd name="T9" fmla="*/ 201613 h 10"/>
              <a:gd name="T10" fmla="*/ 3531309 w 56"/>
              <a:gd name="T11" fmla="*/ 0 h 10"/>
              <a:gd name="T12" fmla="*/ 7334229 w 56"/>
              <a:gd name="T13" fmla="*/ 201613 h 10"/>
              <a:gd name="T14" fmla="*/ 7469850 w 56"/>
              <a:gd name="T15" fmla="*/ 504190 h 10"/>
              <a:gd name="T16" fmla="*/ 7334229 w 56"/>
              <a:gd name="T17" fmla="*/ 604838 h 10"/>
              <a:gd name="T18" fmla="*/ 3666930 w 56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10">
                <a:moveTo>
                  <a:pt x="27" y="9"/>
                </a:moveTo>
                <a:cubicBezTo>
                  <a:pt x="27" y="9"/>
                  <a:pt x="27" y="9"/>
                  <a:pt x="26" y="9"/>
                </a:cubicBezTo>
                <a:lnTo>
                  <a:pt x="2" y="6"/>
                </a:lnTo>
                <a:cubicBezTo>
                  <a:pt x="1" y="6"/>
                  <a:pt x="0" y="5"/>
                  <a:pt x="0" y="5"/>
                </a:cubicBezTo>
                <a:cubicBezTo>
                  <a:pt x="0" y="3"/>
                  <a:pt x="1" y="2"/>
                  <a:pt x="2" y="2"/>
                </a:cubicBezTo>
                <a:lnTo>
                  <a:pt x="26" y="0"/>
                </a:lnTo>
                <a:lnTo>
                  <a:pt x="54" y="2"/>
                </a:lnTo>
                <a:cubicBezTo>
                  <a:pt x="54" y="2"/>
                  <a:pt x="55" y="3"/>
                  <a:pt x="55" y="5"/>
                </a:cubicBezTo>
                <a:lnTo>
                  <a:pt x="54" y="6"/>
                </a:lnTo>
                <a:lnTo>
                  <a:pt x="27" y="9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2" name="Freeform 4418">
            <a:extLst>
              <a:ext uri="{FF2B5EF4-FFF2-40B4-BE49-F238E27FC236}">
                <a16:creationId xmlns:a16="http://schemas.microsoft.com/office/drawing/2014/main" id="{91384BB5-F4DA-D844-95B4-61FE76BD9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579813"/>
            <a:ext cx="433387" cy="252412"/>
          </a:xfrm>
          <a:custGeom>
            <a:avLst/>
            <a:gdLst>
              <a:gd name="T0" fmla="*/ 156000226 w 1203"/>
              <a:gd name="T1" fmla="*/ 91016734 h 699"/>
              <a:gd name="T2" fmla="*/ 77999933 w 1203"/>
              <a:gd name="T3" fmla="*/ 91016734 h 699"/>
              <a:gd name="T4" fmla="*/ 0 w 1203"/>
              <a:gd name="T5" fmla="*/ 91016734 h 699"/>
              <a:gd name="T6" fmla="*/ 0 w 1203"/>
              <a:gd name="T7" fmla="*/ 0 h 699"/>
              <a:gd name="T8" fmla="*/ 156000226 w 1203"/>
              <a:gd name="T9" fmla="*/ 0 h 699"/>
              <a:gd name="T10" fmla="*/ 156000226 w 1203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699">
                <a:moveTo>
                  <a:pt x="1202" y="698"/>
                </a:moveTo>
                <a:lnTo>
                  <a:pt x="601" y="698"/>
                </a:lnTo>
                <a:lnTo>
                  <a:pt x="0" y="698"/>
                </a:lnTo>
                <a:lnTo>
                  <a:pt x="0" y="0"/>
                </a:lnTo>
                <a:lnTo>
                  <a:pt x="1202" y="0"/>
                </a:lnTo>
                <a:lnTo>
                  <a:pt x="1202" y="698"/>
                </a:lnTo>
              </a:path>
            </a:pathLst>
          </a:custGeom>
          <a:solidFill>
            <a:srgbClr val="4D72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3" name="Freeform 4419">
            <a:extLst>
              <a:ext uri="{FF2B5EF4-FFF2-40B4-BE49-F238E27FC236}">
                <a16:creationId xmlns:a16="http://schemas.microsoft.com/office/drawing/2014/main" id="{20072AF3-105F-8E44-9A85-37AE8E734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663950"/>
            <a:ext cx="433387" cy="168275"/>
          </a:xfrm>
          <a:custGeom>
            <a:avLst/>
            <a:gdLst>
              <a:gd name="T0" fmla="*/ 156000226 w 1203"/>
              <a:gd name="T1" fmla="*/ 60634610 h 466"/>
              <a:gd name="T2" fmla="*/ 77999933 w 1203"/>
              <a:gd name="T3" fmla="*/ 60634610 h 466"/>
              <a:gd name="T4" fmla="*/ 0 w 1203"/>
              <a:gd name="T5" fmla="*/ 60634610 h 466"/>
              <a:gd name="T6" fmla="*/ 0 w 1203"/>
              <a:gd name="T7" fmla="*/ 0 h 466"/>
              <a:gd name="T8" fmla="*/ 156000226 w 1203"/>
              <a:gd name="T9" fmla="*/ 0 h 466"/>
              <a:gd name="T10" fmla="*/ 156000226 w 1203"/>
              <a:gd name="T11" fmla="*/ 60634610 h 4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466">
                <a:moveTo>
                  <a:pt x="1202" y="465"/>
                </a:moveTo>
                <a:lnTo>
                  <a:pt x="601" y="465"/>
                </a:lnTo>
                <a:lnTo>
                  <a:pt x="0" y="465"/>
                </a:lnTo>
                <a:lnTo>
                  <a:pt x="0" y="0"/>
                </a:lnTo>
                <a:lnTo>
                  <a:pt x="1202" y="0"/>
                </a:lnTo>
                <a:lnTo>
                  <a:pt x="1202" y="46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4" name="Freeform 4420">
            <a:extLst>
              <a:ext uri="{FF2B5EF4-FFF2-40B4-BE49-F238E27FC236}">
                <a16:creationId xmlns:a16="http://schemas.microsoft.com/office/drawing/2014/main" id="{A8E92874-EEF2-4149-99B1-B5924322C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3748088"/>
            <a:ext cx="433387" cy="84137"/>
          </a:xfrm>
          <a:custGeom>
            <a:avLst/>
            <a:gdLst>
              <a:gd name="T0" fmla="*/ 156000226 w 1203"/>
              <a:gd name="T1" fmla="*/ 30381436 h 232"/>
              <a:gd name="T2" fmla="*/ 77999933 w 1203"/>
              <a:gd name="T3" fmla="*/ 30381436 h 232"/>
              <a:gd name="T4" fmla="*/ 0 w 1203"/>
              <a:gd name="T5" fmla="*/ 30381436 h 232"/>
              <a:gd name="T6" fmla="*/ 0 w 1203"/>
              <a:gd name="T7" fmla="*/ 0 h 232"/>
              <a:gd name="T8" fmla="*/ 156000226 w 1203"/>
              <a:gd name="T9" fmla="*/ 0 h 232"/>
              <a:gd name="T10" fmla="*/ 156000226 w 1203"/>
              <a:gd name="T11" fmla="*/ 30381436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232">
                <a:moveTo>
                  <a:pt x="1202" y="231"/>
                </a:moveTo>
                <a:lnTo>
                  <a:pt x="601" y="231"/>
                </a:lnTo>
                <a:lnTo>
                  <a:pt x="0" y="231"/>
                </a:lnTo>
                <a:lnTo>
                  <a:pt x="0" y="0"/>
                </a:lnTo>
                <a:lnTo>
                  <a:pt x="1202" y="0"/>
                </a:lnTo>
                <a:lnTo>
                  <a:pt x="1202" y="23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5" name="Freeform 4421">
            <a:extLst>
              <a:ext uri="{FF2B5EF4-FFF2-40B4-BE49-F238E27FC236}">
                <a16:creationId xmlns:a16="http://schemas.microsoft.com/office/drawing/2014/main" id="{1B1DBAF2-8BC2-3546-8B27-BC333E6B2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579813"/>
            <a:ext cx="431800" cy="252412"/>
          </a:xfrm>
          <a:custGeom>
            <a:avLst/>
            <a:gdLst>
              <a:gd name="T0" fmla="*/ 0 w 1200"/>
              <a:gd name="T1" fmla="*/ 0 h 699"/>
              <a:gd name="T2" fmla="*/ 155246493 w 1200"/>
              <a:gd name="T3" fmla="*/ 0 h 699"/>
              <a:gd name="T4" fmla="*/ 155246493 w 1200"/>
              <a:gd name="T5" fmla="*/ 91016734 h 699"/>
              <a:gd name="T6" fmla="*/ 77688017 w 1200"/>
              <a:gd name="T7" fmla="*/ 91016734 h 699"/>
              <a:gd name="T8" fmla="*/ 0 w 1200"/>
              <a:gd name="T9" fmla="*/ 91016734 h 699"/>
              <a:gd name="T10" fmla="*/ 0 w 1200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0" y="0"/>
                </a:move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C91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6" name="Freeform 4422">
            <a:extLst>
              <a:ext uri="{FF2B5EF4-FFF2-40B4-BE49-F238E27FC236}">
                <a16:creationId xmlns:a16="http://schemas.microsoft.com/office/drawing/2014/main" id="{07F1CFC8-EFC0-E643-A8FB-66A4853E9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579813"/>
            <a:ext cx="252413" cy="252412"/>
          </a:xfrm>
          <a:custGeom>
            <a:avLst/>
            <a:gdLst>
              <a:gd name="T0" fmla="*/ 0 w 701"/>
              <a:gd name="T1" fmla="*/ 0 h 699"/>
              <a:gd name="T2" fmla="*/ 90758137 w 701"/>
              <a:gd name="T3" fmla="*/ 45508186 h 699"/>
              <a:gd name="T4" fmla="*/ 0 w 701"/>
              <a:gd name="T5" fmla="*/ 91016734 h 699"/>
              <a:gd name="T6" fmla="*/ 0 w 701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01" h="699">
                <a:moveTo>
                  <a:pt x="0" y="0"/>
                </a:moveTo>
                <a:lnTo>
                  <a:pt x="700" y="349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F4C6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7" name="Freeform 4423">
            <a:extLst>
              <a:ext uri="{FF2B5EF4-FFF2-40B4-BE49-F238E27FC236}">
                <a16:creationId xmlns:a16="http://schemas.microsoft.com/office/drawing/2014/main" id="{CA8C02E0-F10C-3A47-94D3-53B6B9F29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3579813"/>
            <a:ext cx="168275" cy="252412"/>
          </a:xfrm>
          <a:custGeom>
            <a:avLst/>
            <a:gdLst>
              <a:gd name="T0" fmla="*/ 0 w 469"/>
              <a:gd name="T1" fmla="*/ 0 h 699"/>
              <a:gd name="T2" fmla="*/ 60247473 w 469"/>
              <a:gd name="T3" fmla="*/ 45508186 h 699"/>
              <a:gd name="T4" fmla="*/ 0 w 469"/>
              <a:gd name="T5" fmla="*/ 91016734 h 699"/>
              <a:gd name="T6" fmla="*/ 0 w 469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9" h="699">
                <a:moveTo>
                  <a:pt x="0" y="0"/>
                </a:moveTo>
                <a:lnTo>
                  <a:pt x="468" y="349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8" name="Freeform 4424">
            <a:extLst>
              <a:ext uri="{FF2B5EF4-FFF2-40B4-BE49-F238E27FC236}">
                <a16:creationId xmlns:a16="http://schemas.microsoft.com/office/drawing/2014/main" id="{EF7EDF0B-0EE7-664D-97BB-15E506B67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0550" y="3668713"/>
            <a:ext cx="85725" cy="80962"/>
          </a:xfrm>
          <a:custGeom>
            <a:avLst/>
            <a:gdLst>
              <a:gd name="T0" fmla="*/ 26985005 w 238"/>
              <a:gd name="T1" fmla="*/ 2109006 h 223"/>
              <a:gd name="T2" fmla="*/ 22055097 w 238"/>
              <a:gd name="T3" fmla="*/ 12522244 h 223"/>
              <a:gd name="T4" fmla="*/ 30747540 w 238"/>
              <a:gd name="T5" fmla="*/ 20035372 h 223"/>
              <a:gd name="T6" fmla="*/ 19071291 w 238"/>
              <a:gd name="T7" fmla="*/ 18848898 h 223"/>
              <a:gd name="T8" fmla="*/ 13752019 w 238"/>
              <a:gd name="T9" fmla="*/ 29262136 h 223"/>
              <a:gd name="T10" fmla="*/ 11805917 w 238"/>
              <a:gd name="T11" fmla="*/ 18058157 h 223"/>
              <a:gd name="T12" fmla="*/ 0 w 238"/>
              <a:gd name="T13" fmla="*/ 16739892 h 223"/>
              <a:gd name="T14" fmla="*/ 10508516 w 238"/>
              <a:gd name="T15" fmla="*/ 11203979 h 223"/>
              <a:gd name="T16" fmla="*/ 8432747 w 238"/>
              <a:gd name="T17" fmla="*/ 0 h 223"/>
              <a:gd name="T18" fmla="*/ 16735825 w 238"/>
              <a:gd name="T19" fmla="*/ 7644919 h 223"/>
              <a:gd name="T20" fmla="*/ 26985005 w 238"/>
              <a:gd name="T21" fmla="*/ 2109006 h 2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8" h="223">
                <a:moveTo>
                  <a:pt x="208" y="16"/>
                </a:moveTo>
                <a:lnTo>
                  <a:pt x="170" y="95"/>
                </a:lnTo>
                <a:lnTo>
                  <a:pt x="237" y="152"/>
                </a:lnTo>
                <a:lnTo>
                  <a:pt x="147" y="143"/>
                </a:lnTo>
                <a:lnTo>
                  <a:pt x="106" y="222"/>
                </a:lnTo>
                <a:lnTo>
                  <a:pt x="91" y="137"/>
                </a:lnTo>
                <a:lnTo>
                  <a:pt x="0" y="127"/>
                </a:lnTo>
                <a:lnTo>
                  <a:pt x="81" y="85"/>
                </a:lnTo>
                <a:lnTo>
                  <a:pt x="65" y="0"/>
                </a:lnTo>
                <a:lnTo>
                  <a:pt x="129" y="58"/>
                </a:lnTo>
                <a:lnTo>
                  <a:pt x="208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79" name="Freeform 4425">
            <a:extLst>
              <a:ext uri="{FF2B5EF4-FFF2-40B4-BE49-F238E27FC236}">
                <a16:creationId xmlns:a16="http://schemas.microsoft.com/office/drawing/2014/main" id="{A6374CC9-0DBD-E444-86AB-44BA38B64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579813"/>
            <a:ext cx="431800" cy="252412"/>
          </a:xfrm>
          <a:custGeom>
            <a:avLst/>
            <a:gdLst>
              <a:gd name="T0" fmla="*/ 0 w 1201"/>
              <a:gd name="T1" fmla="*/ 0 h 699"/>
              <a:gd name="T2" fmla="*/ 155117229 w 1201"/>
              <a:gd name="T3" fmla="*/ 0 h 699"/>
              <a:gd name="T4" fmla="*/ 155117229 w 1201"/>
              <a:gd name="T5" fmla="*/ 91016734 h 699"/>
              <a:gd name="T6" fmla="*/ 77558614 w 1201"/>
              <a:gd name="T7" fmla="*/ 91016734 h 699"/>
              <a:gd name="T8" fmla="*/ 0 w 1201"/>
              <a:gd name="T9" fmla="*/ 91016734 h 699"/>
              <a:gd name="T10" fmla="*/ 0 w 1201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699">
                <a:moveTo>
                  <a:pt x="0" y="0"/>
                </a:moveTo>
                <a:lnTo>
                  <a:pt x="1200" y="0"/>
                </a:lnTo>
                <a:lnTo>
                  <a:pt x="1200" y="698"/>
                </a:ln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3E99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0" name="Freeform 4426">
            <a:extLst>
              <a:ext uri="{FF2B5EF4-FFF2-40B4-BE49-F238E27FC236}">
                <a16:creationId xmlns:a16="http://schemas.microsoft.com/office/drawing/2014/main" id="{7BFA9C71-A4B2-F04D-9C86-16D2432A5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748088"/>
            <a:ext cx="431800" cy="63500"/>
          </a:xfrm>
          <a:custGeom>
            <a:avLst/>
            <a:gdLst>
              <a:gd name="T0" fmla="*/ 0 w 1201"/>
              <a:gd name="T1" fmla="*/ 0 h 175"/>
              <a:gd name="T2" fmla="*/ 155117229 w 1201"/>
              <a:gd name="T3" fmla="*/ 0 h 175"/>
              <a:gd name="T4" fmla="*/ 155117229 w 1201"/>
              <a:gd name="T5" fmla="*/ 22909711 h 175"/>
              <a:gd name="T6" fmla="*/ 77558614 w 1201"/>
              <a:gd name="T7" fmla="*/ 22909711 h 175"/>
              <a:gd name="T8" fmla="*/ 0 w 1201"/>
              <a:gd name="T9" fmla="*/ 22909711 h 175"/>
              <a:gd name="T10" fmla="*/ 0 w 1201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5">
                <a:moveTo>
                  <a:pt x="0" y="0"/>
                </a:moveTo>
                <a:lnTo>
                  <a:pt x="1200" y="0"/>
                </a:lnTo>
                <a:lnTo>
                  <a:pt x="1200" y="174"/>
                </a:lnTo>
                <a:lnTo>
                  <a:pt x="600" y="174"/>
                </a:lnTo>
                <a:lnTo>
                  <a:pt x="0" y="17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1" name="Freeform 4427">
            <a:extLst>
              <a:ext uri="{FF2B5EF4-FFF2-40B4-BE49-F238E27FC236}">
                <a16:creationId xmlns:a16="http://schemas.microsoft.com/office/drawing/2014/main" id="{DE6EFC61-C6F6-C54C-A84D-07507477A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768725"/>
            <a:ext cx="431800" cy="20638"/>
          </a:xfrm>
          <a:custGeom>
            <a:avLst/>
            <a:gdLst>
              <a:gd name="T0" fmla="*/ 0 w 1201"/>
              <a:gd name="T1" fmla="*/ 0 h 58"/>
              <a:gd name="T2" fmla="*/ 155117229 w 1201"/>
              <a:gd name="T3" fmla="*/ 0 h 58"/>
              <a:gd name="T4" fmla="*/ 155117229 w 1201"/>
              <a:gd name="T5" fmla="*/ 7216895 h 58"/>
              <a:gd name="T6" fmla="*/ 77558614 w 1201"/>
              <a:gd name="T7" fmla="*/ 7216895 h 58"/>
              <a:gd name="T8" fmla="*/ 0 w 1201"/>
              <a:gd name="T9" fmla="*/ 7216895 h 58"/>
              <a:gd name="T10" fmla="*/ 0 w 1201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58">
                <a:moveTo>
                  <a:pt x="0" y="0"/>
                </a:moveTo>
                <a:lnTo>
                  <a:pt x="1200" y="0"/>
                </a:lnTo>
                <a:lnTo>
                  <a:pt x="1200" y="57"/>
                </a:lnTo>
                <a:lnTo>
                  <a:pt x="600" y="57"/>
                </a:lnTo>
                <a:lnTo>
                  <a:pt x="0" y="57"/>
                </a:lnTo>
                <a:lnTo>
                  <a:pt x="0" y="0"/>
                </a:lnTo>
              </a:path>
            </a:pathLst>
          </a:custGeom>
          <a:solidFill>
            <a:srgbClr val="E9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2" name="Freeform 4428">
            <a:extLst>
              <a:ext uri="{FF2B5EF4-FFF2-40B4-BE49-F238E27FC236}">
                <a16:creationId xmlns:a16="http://schemas.microsoft.com/office/drawing/2014/main" id="{BDC3EE44-0066-B648-8A13-E189C3A03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579813"/>
            <a:ext cx="431800" cy="168275"/>
          </a:xfrm>
          <a:custGeom>
            <a:avLst/>
            <a:gdLst>
              <a:gd name="T0" fmla="*/ 0 w 1198"/>
              <a:gd name="T1" fmla="*/ 0 h 467"/>
              <a:gd name="T2" fmla="*/ 155505669 w 1198"/>
              <a:gd name="T3" fmla="*/ 0 h 467"/>
              <a:gd name="T4" fmla="*/ 155505669 w 1198"/>
              <a:gd name="T5" fmla="*/ 60505132 h 467"/>
              <a:gd name="T6" fmla="*/ 77817713 w 1198"/>
              <a:gd name="T7" fmla="*/ 60505132 h 467"/>
              <a:gd name="T8" fmla="*/ 0 w 1198"/>
              <a:gd name="T9" fmla="*/ 60505132 h 467"/>
              <a:gd name="T10" fmla="*/ 0 w 1198"/>
              <a:gd name="T11" fmla="*/ 0 h 4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8" h="467">
                <a:moveTo>
                  <a:pt x="0" y="0"/>
                </a:moveTo>
                <a:lnTo>
                  <a:pt x="1197" y="0"/>
                </a:lnTo>
                <a:lnTo>
                  <a:pt x="1197" y="466"/>
                </a:lnTo>
                <a:lnTo>
                  <a:pt x="599" y="466"/>
                </a:lnTo>
                <a:lnTo>
                  <a:pt x="0" y="466"/>
                </a:lnTo>
                <a:lnTo>
                  <a:pt x="0" y="0"/>
                </a:lnTo>
              </a:path>
            </a:pathLst>
          </a:custGeom>
          <a:solidFill>
            <a:srgbClr val="3E74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3" name="Freeform 4429">
            <a:extLst>
              <a:ext uri="{FF2B5EF4-FFF2-40B4-BE49-F238E27FC236}">
                <a16:creationId xmlns:a16="http://schemas.microsoft.com/office/drawing/2014/main" id="{F718F59A-B865-3843-AC3C-0CB102C56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811588"/>
            <a:ext cx="431800" cy="20637"/>
          </a:xfrm>
          <a:custGeom>
            <a:avLst/>
            <a:gdLst>
              <a:gd name="T0" fmla="*/ 0 w 1198"/>
              <a:gd name="T1" fmla="*/ 0 h 56"/>
              <a:gd name="T2" fmla="*/ 155505669 w 1198"/>
              <a:gd name="T3" fmla="*/ 0 h 56"/>
              <a:gd name="T4" fmla="*/ 155505669 w 1198"/>
              <a:gd name="T5" fmla="*/ 7469120 h 56"/>
              <a:gd name="T6" fmla="*/ 77817713 w 1198"/>
              <a:gd name="T7" fmla="*/ 7469120 h 56"/>
              <a:gd name="T8" fmla="*/ 0 w 1198"/>
              <a:gd name="T9" fmla="*/ 7469120 h 56"/>
              <a:gd name="T10" fmla="*/ 0 w 1198"/>
              <a:gd name="T11" fmla="*/ 0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8" h="56">
                <a:moveTo>
                  <a:pt x="0" y="0"/>
                </a:moveTo>
                <a:lnTo>
                  <a:pt x="1197" y="0"/>
                </a:lnTo>
                <a:lnTo>
                  <a:pt x="1197" y="55"/>
                </a:lnTo>
                <a:lnTo>
                  <a:pt x="599" y="55"/>
                </a:lnTo>
                <a:lnTo>
                  <a:pt x="0" y="55"/>
                </a:lnTo>
                <a:lnTo>
                  <a:pt x="0" y="0"/>
                </a:lnTo>
              </a:path>
            </a:pathLst>
          </a:custGeom>
          <a:solidFill>
            <a:srgbClr val="3E74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4" name="Freeform 4430">
            <a:extLst>
              <a:ext uri="{FF2B5EF4-FFF2-40B4-BE49-F238E27FC236}">
                <a16:creationId xmlns:a16="http://schemas.microsoft.com/office/drawing/2014/main" id="{BC87CAA8-F44E-A441-B890-40899DB1C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768725"/>
            <a:ext cx="431800" cy="20638"/>
          </a:xfrm>
          <a:custGeom>
            <a:avLst/>
            <a:gdLst>
              <a:gd name="T0" fmla="*/ 77817713 w 1198"/>
              <a:gd name="T1" fmla="*/ 7216895 h 58"/>
              <a:gd name="T2" fmla="*/ 0 w 1198"/>
              <a:gd name="T3" fmla="*/ 7216895 h 58"/>
              <a:gd name="T4" fmla="*/ 0 w 1198"/>
              <a:gd name="T5" fmla="*/ 0 h 58"/>
              <a:gd name="T6" fmla="*/ 155505669 w 1198"/>
              <a:gd name="T7" fmla="*/ 0 h 58"/>
              <a:gd name="T8" fmla="*/ 155505669 w 1198"/>
              <a:gd name="T9" fmla="*/ 7216895 h 58"/>
              <a:gd name="T10" fmla="*/ 77817713 w 1198"/>
              <a:gd name="T11" fmla="*/ 7216895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8" h="58">
                <a:moveTo>
                  <a:pt x="599" y="57"/>
                </a:moveTo>
                <a:lnTo>
                  <a:pt x="0" y="57"/>
                </a:lnTo>
                <a:lnTo>
                  <a:pt x="0" y="0"/>
                </a:lnTo>
                <a:lnTo>
                  <a:pt x="1197" y="0"/>
                </a:lnTo>
                <a:lnTo>
                  <a:pt x="1197" y="57"/>
                </a:lnTo>
                <a:lnTo>
                  <a:pt x="599" y="57"/>
                </a:lnTo>
              </a:path>
            </a:pathLst>
          </a:custGeom>
          <a:solidFill>
            <a:srgbClr val="C817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5" name="Freeform 4431">
            <a:extLst>
              <a:ext uri="{FF2B5EF4-FFF2-40B4-BE49-F238E27FC236}">
                <a16:creationId xmlns:a16="http://schemas.microsoft.com/office/drawing/2014/main" id="{BEC6B677-F8FA-DC4A-A6C5-D3F2E4FF9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579813"/>
            <a:ext cx="431800" cy="125412"/>
          </a:xfrm>
          <a:custGeom>
            <a:avLst/>
            <a:gdLst>
              <a:gd name="T0" fmla="*/ 0 w 1201"/>
              <a:gd name="T1" fmla="*/ 0 h 350"/>
              <a:gd name="T2" fmla="*/ 155117229 w 1201"/>
              <a:gd name="T3" fmla="*/ 0 h 350"/>
              <a:gd name="T4" fmla="*/ 155117229 w 1201"/>
              <a:gd name="T5" fmla="*/ 44809349 h 350"/>
              <a:gd name="T6" fmla="*/ 77558614 w 1201"/>
              <a:gd name="T7" fmla="*/ 44809349 h 350"/>
              <a:gd name="T8" fmla="*/ 0 w 1201"/>
              <a:gd name="T9" fmla="*/ 44809349 h 350"/>
              <a:gd name="T10" fmla="*/ 0 w 1201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350">
                <a:moveTo>
                  <a:pt x="0" y="0"/>
                </a:moveTo>
                <a:lnTo>
                  <a:pt x="1200" y="0"/>
                </a:lnTo>
                <a:lnTo>
                  <a:pt x="1200" y="349"/>
                </a:lnTo>
                <a:lnTo>
                  <a:pt x="600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6" name="Freeform 4432">
            <a:extLst>
              <a:ext uri="{FF2B5EF4-FFF2-40B4-BE49-F238E27FC236}">
                <a16:creationId xmlns:a16="http://schemas.microsoft.com/office/drawing/2014/main" id="{D5AF51A4-48FB-1340-BDEC-314FB8AEB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705225"/>
            <a:ext cx="431800" cy="63500"/>
          </a:xfrm>
          <a:custGeom>
            <a:avLst/>
            <a:gdLst>
              <a:gd name="T0" fmla="*/ 0 w 1201"/>
              <a:gd name="T1" fmla="*/ 0 h 177"/>
              <a:gd name="T2" fmla="*/ 155117229 w 1201"/>
              <a:gd name="T3" fmla="*/ 0 h 177"/>
              <a:gd name="T4" fmla="*/ 155117229 w 1201"/>
              <a:gd name="T5" fmla="*/ 22652280 h 177"/>
              <a:gd name="T6" fmla="*/ 77558614 w 1201"/>
              <a:gd name="T7" fmla="*/ 22652280 h 177"/>
              <a:gd name="T8" fmla="*/ 0 w 1201"/>
              <a:gd name="T9" fmla="*/ 22652280 h 177"/>
              <a:gd name="T10" fmla="*/ 0 w 1201"/>
              <a:gd name="T11" fmla="*/ 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7">
                <a:moveTo>
                  <a:pt x="0" y="0"/>
                </a:moveTo>
                <a:lnTo>
                  <a:pt x="1200" y="0"/>
                </a:lnTo>
                <a:lnTo>
                  <a:pt x="1200" y="176"/>
                </a:lnTo>
                <a:lnTo>
                  <a:pt x="600" y="176"/>
                </a:lnTo>
                <a:lnTo>
                  <a:pt x="0" y="176"/>
                </a:lnTo>
                <a:lnTo>
                  <a:pt x="0" y="0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7" name="Freeform 4433">
            <a:extLst>
              <a:ext uri="{FF2B5EF4-FFF2-40B4-BE49-F238E27FC236}">
                <a16:creationId xmlns:a16="http://schemas.microsoft.com/office/drawing/2014/main" id="{2BD43936-3403-0142-A0F2-C36EB288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3768725"/>
            <a:ext cx="431800" cy="61913"/>
          </a:xfrm>
          <a:custGeom>
            <a:avLst/>
            <a:gdLst>
              <a:gd name="T0" fmla="*/ 0 w 1201"/>
              <a:gd name="T1" fmla="*/ 0 h 174"/>
              <a:gd name="T2" fmla="*/ 155117229 w 1201"/>
              <a:gd name="T3" fmla="*/ 0 h 174"/>
              <a:gd name="T4" fmla="*/ 155117229 w 1201"/>
              <a:gd name="T5" fmla="*/ 21903325 h 174"/>
              <a:gd name="T6" fmla="*/ 77558614 w 1201"/>
              <a:gd name="T7" fmla="*/ 21903325 h 174"/>
              <a:gd name="T8" fmla="*/ 0 w 1201"/>
              <a:gd name="T9" fmla="*/ 21903325 h 174"/>
              <a:gd name="T10" fmla="*/ 0 w 1201"/>
              <a:gd name="T11" fmla="*/ 0 h 1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174">
                <a:moveTo>
                  <a:pt x="0" y="0"/>
                </a:moveTo>
                <a:lnTo>
                  <a:pt x="1200" y="0"/>
                </a:lnTo>
                <a:lnTo>
                  <a:pt x="1200" y="173"/>
                </a:lnTo>
                <a:lnTo>
                  <a:pt x="600" y="173"/>
                </a:lnTo>
                <a:lnTo>
                  <a:pt x="0" y="173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8" name="Freeform 4434">
            <a:extLst>
              <a:ext uri="{FF2B5EF4-FFF2-40B4-BE49-F238E27FC236}">
                <a16:creationId xmlns:a16="http://schemas.microsoft.com/office/drawing/2014/main" id="{1B8C4BD1-A9F0-044E-A9AC-3ED956BB2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3649663"/>
            <a:ext cx="28575" cy="12700"/>
          </a:xfrm>
          <a:custGeom>
            <a:avLst/>
            <a:gdLst>
              <a:gd name="T0" fmla="*/ 9696212 w 80"/>
              <a:gd name="T1" fmla="*/ 3360208 h 36"/>
              <a:gd name="T2" fmla="*/ 8165306 w 80"/>
              <a:gd name="T3" fmla="*/ 4107039 h 36"/>
              <a:gd name="T4" fmla="*/ 7910274 w 80"/>
              <a:gd name="T5" fmla="*/ 3360208 h 36"/>
              <a:gd name="T6" fmla="*/ 7016948 w 80"/>
              <a:gd name="T7" fmla="*/ 3484739 h 36"/>
              <a:gd name="T8" fmla="*/ 7016948 w 80"/>
              <a:gd name="T9" fmla="*/ 2737908 h 36"/>
              <a:gd name="T10" fmla="*/ 5868948 w 80"/>
              <a:gd name="T11" fmla="*/ 2986969 h 36"/>
              <a:gd name="T12" fmla="*/ 5996464 w 80"/>
              <a:gd name="T13" fmla="*/ 2240139 h 36"/>
              <a:gd name="T14" fmla="*/ 5231011 w 80"/>
              <a:gd name="T15" fmla="*/ 2737908 h 36"/>
              <a:gd name="T16" fmla="*/ 4975622 w 80"/>
              <a:gd name="T17" fmla="*/ 1991078 h 36"/>
              <a:gd name="T18" fmla="*/ 3955137 w 80"/>
              <a:gd name="T19" fmla="*/ 2862439 h 36"/>
              <a:gd name="T20" fmla="*/ 3955137 w 80"/>
              <a:gd name="T21" fmla="*/ 2240139 h 36"/>
              <a:gd name="T22" fmla="*/ 2296358 w 80"/>
              <a:gd name="T23" fmla="*/ 2737908 h 36"/>
              <a:gd name="T24" fmla="*/ 1403390 w 80"/>
              <a:gd name="T25" fmla="*/ 2986969 h 36"/>
              <a:gd name="T26" fmla="*/ 1275874 w 80"/>
              <a:gd name="T27" fmla="*/ 2862439 h 36"/>
              <a:gd name="T28" fmla="*/ 765453 w 80"/>
              <a:gd name="T29" fmla="*/ 2986969 h 36"/>
              <a:gd name="T30" fmla="*/ 765453 w 80"/>
              <a:gd name="T31" fmla="*/ 2613378 h 36"/>
              <a:gd name="T32" fmla="*/ 255032 w 80"/>
              <a:gd name="T33" fmla="*/ 2613378 h 36"/>
              <a:gd name="T34" fmla="*/ 382905 w 80"/>
              <a:gd name="T35" fmla="*/ 2115608 h 36"/>
              <a:gd name="T36" fmla="*/ 5231011 w 80"/>
              <a:gd name="T37" fmla="*/ 249061 h 36"/>
              <a:gd name="T38" fmla="*/ 8930759 w 80"/>
              <a:gd name="T39" fmla="*/ 1120069 h 36"/>
              <a:gd name="T40" fmla="*/ 10079117 w 80"/>
              <a:gd name="T41" fmla="*/ 2737908 h 36"/>
              <a:gd name="T42" fmla="*/ 9696212 w 80"/>
              <a:gd name="T43" fmla="*/ 3360208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0" h="36">
                <a:moveTo>
                  <a:pt x="76" y="27"/>
                </a:moveTo>
                <a:cubicBezTo>
                  <a:pt x="74" y="27"/>
                  <a:pt x="65" y="32"/>
                  <a:pt x="64" y="33"/>
                </a:cubicBezTo>
                <a:cubicBezTo>
                  <a:pt x="62" y="35"/>
                  <a:pt x="58" y="32"/>
                  <a:pt x="62" y="27"/>
                </a:cubicBezTo>
                <a:cubicBezTo>
                  <a:pt x="62" y="27"/>
                  <a:pt x="55" y="30"/>
                  <a:pt x="55" y="28"/>
                </a:cubicBezTo>
                <a:cubicBezTo>
                  <a:pt x="52" y="27"/>
                  <a:pt x="52" y="24"/>
                  <a:pt x="55" y="22"/>
                </a:cubicBezTo>
                <a:cubicBezTo>
                  <a:pt x="55" y="22"/>
                  <a:pt x="47" y="26"/>
                  <a:pt x="46" y="24"/>
                </a:cubicBezTo>
                <a:cubicBezTo>
                  <a:pt x="46" y="22"/>
                  <a:pt x="46" y="21"/>
                  <a:pt x="47" y="18"/>
                </a:cubicBezTo>
                <a:cubicBezTo>
                  <a:pt x="47" y="18"/>
                  <a:pt x="44" y="24"/>
                  <a:pt x="41" y="22"/>
                </a:cubicBezTo>
                <a:cubicBezTo>
                  <a:pt x="38" y="21"/>
                  <a:pt x="38" y="19"/>
                  <a:pt x="39" y="16"/>
                </a:cubicBezTo>
                <a:cubicBezTo>
                  <a:pt x="39" y="16"/>
                  <a:pt x="33" y="24"/>
                  <a:pt x="31" y="23"/>
                </a:cubicBezTo>
                <a:cubicBezTo>
                  <a:pt x="27" y="22"/>
                  <a:pt x="29" y="20"/>
                  <a:pt x="31" y="18"/>
                </a:cubicBezTo>
                <a:cubicBezTo>
                  <a:pt x="31" y="18"/>
                  <a:pt x="23" y="24"/>
                  <a:pt x="18" y="22"/>
                </a:cubicBezTo>
                <a:cubicBezTo>
                  <a:pt x="18" y="22"/>
                  <a:pt x="14" y="27"/>
                  <a:pt x="11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9" y="24"/>
                  <a:pt x="8" y="25"/>
                  <a:pt x="6" y="24"/>
                </a:cubicBezTo>
                <a:cubicBezTo>
                  <a:pt x="5" y="22"/>
                  <a:pt x="6" y="21"/>
                  <a:pt x="6" y="21"/>
                </a:cubicBezTo>
                <a:cubicBezTo>
                  <a:pt x="6" y="21"/>
                  <a:pt x="3" y="21"/>
                  <a:pt x="2" y="21"/>
                </a:cubicBezTo>
                <a:cubicBezTo>
                  <a:pt x="0" y="19"/>
                  <a:pt x="3" y="17"/>
                  <a:pt x="3" y="17"/>
                </a:cubicBezTo>
                <a:cubicBezTo>
                  <a:pt x="3" y="15"/>
                  <a:pt x="17" y="5"/>
                  <a:pt x="41" y="2"/>
                </a:cubicBezTo>
                <a:cubicBezTo>
                  <a:pt x="65" y="0"/>
                  <a:pt x="70" y="6"/>
                  <a:pt x="70" y="9"/>
                </a:cubicBezTo>
                <a:cubicBezTo>
                  <a:pt x="70" y="9"/>
                  <a:pt x="79" y="19"/>
                  <a:pt x="79" y="22"/>
                </a:cubicBezTo>
                <a:cubicBezTo>
                  <a:pt x="79" y="25"/>
                  <a:pt x="76" y="27"/>
                  <a:pt x="76" y="27"/>
                </a:cubicBezTo>
              </a:path>
            </a:pathLst>
          </a:custGeom>
          <a:solidFill>
            <a:srgbClr val="4645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89" name="Freeform 4435">
            <a:extLst>
              <a:ext uri="{FF2B5EF4-FFF2-40B4-BE49-F238E27FC236}">
                <a16:creationId xmlns:a16="http://schemas.microsoft.com/office/drawing/2014/main" id="{6837E30E-896F-CF44-9BD2-452B4C351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3649663"/>
            <a:ext cx="28575" cy="14287"/>
          </a:xfrm>
          <a:custGeom>
            <a:avLst/>
            <a:gdLst>
              <a:gd name="T0" fmla="*/ 7782401 w 80"/>
              <a:gd name="T1" fmla="*/ 4947438 h 38"/>
              <a:gd name="T2" fmla="*/ 6761917 w 80"/>
              <a:gd name="T3" fmla="*/ 4381973 h 38"/>
              <a:gd name="T4" fmla="*/ 5996464 w 80"/>
              <a:gd name="T5" fmla="*/ 3816509 h 38"/>
              <a:gd name="T6" fmla="*/ 6761917 w 80"/>
              <a:gd name="T7" fmla="*/ 3251044 h 38"/>
              <a:gd name="T8" fmla="*/ 7016948 w 80"/>
              <a:gd name="T9" fmla="*/ 4240607 h 38"/>
              <a:gd name="T10" fmla="*/ 7782401 w 80"/>
              <a:gd name="T11" fmla="*/ 4806072 h 38"/>
              <a:gd name="T12" fmla="*/ 7910274 w 80"/>
              <a:gd name="T13" fmla="*/ 5088804 h 38"/>
              <a:gd name="T14" fmla="*/ 9696212 w 80"/>
              <a:gd name="T15" fmla="*/ 4099241 h 38"/>
              <a:gd name="T16" fmla="*/ 10079117 w 80"/>
              <a:gd name="T17" fmla="*/ 3392411 h 38"/>
              <a:gd name="T18" fmla="*/ 8165306 w 80"/>
              <a:gd name="T19" fmla="*/ 5088804 h 38"/>
              <a:gd name="T20" fmla="*/ 5231011 w 80"/>
              <a:gd name="T21" fmla="*/ 3533777 h 38"/>
              <a:gd name="T22" fmla="*/ 4848106 w 80"/>
              <a:gd name="T23" fmla="*/ 2826946 h 38"/>
              <a:gd name="T24" fmla="*/ 3444716 w 80"/>
              <a:gd name="T25" fmla="*/ 3251044 h 38"/>
              <a:gd name="T26" fmla="*/ 3955137 w 80"/>
              <a:gd name="T27" fmla="*/ 2826946 h 38"/>
              <a:gd name="T28" fmla="*/ 3955137 w 80"/>
              <a:gd name="T29" fmla="*/ 3392411 h 38"/>
              <a:gd name="T30" fmla="*/ 4975622 w 80"/>
              <a:gd name="T31" fmla="*/ 3251044 h 38"/>
              <a:gd name="T32" fmla="*/ 5868948 w 80"/>
              <a:gd name="T33" fmla="*/ 2826946 h 38"/>
              <a:gd name="T34" fmla="*/ 5868948 w 80"/>
              <a:gd name="T35" fmla="*/ 3251044 h 38"/>
              <a:gd name="T36" fmla="*/ 2296358 w 80"/>
              <a:gd name="T37" fmla="*/ 3392411 h 38"/>
              <a:gd name="T38" fmla="*/ 1148358 w 80"/>
              <a:gd name="T39" fmla="*/ 3533777 h 38"/>
              <a:gd name="T40" fmla="*/ 765453 w 80"/>
              <a:gd name="T41" fmla="*/ 3675143 h 38"/>
              <a:gd name="T42" fmla="*/ 637937 w 80"/>
              <a:gd name="T43" fmla="*/ 3251044 h 38"/>
              <a:gd name="T44" fmla="*/ 765453 w 80"/>
              <a:gd name="T45" fmla="*/ 3392411 h 38"/>
              <a:gd name="T46" fmla="*/ 1148358 w 80"/>
              <a:gd name="T47" fmla="*/ 3251044 h 38"/>
              <a:gd name="T48" fmla="*/ 2296358 w 80"/>
              <a:gd name="T49" fmla="*/ 3251044 h 38"/>
              <a:gd name="T50" fmla="*/ 3444716 w 80"/>
              <a:gd name="T51" fmla="*/ 3109678 h 38"/>
              <a:gd name="T52" fmla="*/ 0 w 80"/>
              <a:gd name="T53" fmla="*/ 3251044 h 38"/>
              <a:gd name="T54" fmla="*/ 382905 w 80"/>
              <a:gd name="T55" fmla="*/ 2685956 h 38"/>
              <a:gd name="T56" fmla="*/ 8930759 w 80"/>
              <a:gd name="T57" fmla="*/ 1413661 h 38"/>
              <a:gd name="T58" fmla="*/ 9951601 w 80"/>
              <a:gd name="T59" fmla="*/ 3109678 h 38"/>
              <a:gd name="T60" fmla="*/ 6379012 w 80"/>
              <a:gd name="T61" fmla="*/ 565464 h 38"/>
              <a:gd name="T62" fmla="*/ 382905 w 80"/>
              <a:gd name="T63" fmla="*/ 2826946 h 38"/>
              <a:gd name="T64" fmla="*/ 255032 w 80"/>
              <a:gd name="T65" fmla="*/ 3251044 h 3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80" h="38">
                <a:moveTo>
                  <a:pt x="62" y="37"/>
                </a:moveTo>
                <a:lnTo>
                  <a:pt x="61" y="35"/>
                </a:lnTo>
                <a:cubicBezTo>
                  <a:pt x="59" y="33"/>
                  <a:pt x="59" y="32"/>
                  <a:pt x="61" y="29"/>
                </a:cubicBezTo>
                <a:cubicBezTo>
                  <a:pt x="58" y="31"/>
                  <a:pt x="55" y="32"/>
                  <a:pt x="53" y="31"/>
                </a:cubicBezTo>
                <a:cubicBezTo>
                  <a:pt x="52" y="29"/>
                  <a:pt x="52" y="27"/>
                  <a:pt x="52" y="25"/>
                </a:cubicBezTo>
                <a:cubicBezTo>
                  <a:pt x="50" y="26"/>
                  <a:pt x="49" y="27"/>
                  <a:pt x="47" y="27"/>
                </a:cubicBezTo>
                <a:lnTo>
                  <a:pt x="46" y="26"/>
                </a:lnTo>
                <a:cubicBezTo>
                  <a:pt x="49" y="26"/>
                  <a:pt x="52" y="24"/>
                  <a:pt x="53" y="23"/>
                </a:cubicBezTo>
                <a:lnTo>
                  <a:pt x="53" y="24"/>
                </a:lnTo>
                <a:cubicBezTo>
                  <a:pt x="52" y="26"/>
                  <a:pt x="53" y="29"/>
                  <a:pt x="55" y="30"/>
                </a:cubicBezTo>
                <a:cubicBezTo>
                  <a:pt x="56" y="30"/>
                  <a:pt x="62" y="28"/>
                  <a:pt x="62" y="28"/>
                </a:cubicBezTo>
                <a:cubicBezTo>
                  <a:pt x="61" y="31"/>
                  <a:pt x="61" y="32"/>
                  <a:pt x="61" y="34"/>
                </a:cubicBezTo>
                <a:lnTo>
                  <a:pt x="62" y="35"/>
                </a:lnTo>
                <a:lnTo>
                  <a:pt x="62" y="36"/>
                </a:lnTo>
                <a:lnTo>
                  <a:pt x="64" y="35"/>
                </a:lnTo>
                <a:cubicBezTo>
                  <a:pt x="70" y="32"/>
                  <a:pt x="74" y="29"/>
                  <a:pt x="76" y="29"/>
                </a:cubicBezTo>
                <a:cubicBezTo>
                  <a:pt x="76" y="28"/>
                  <a:pt x="77" y="26"/>
                  <a:pt x="79" y="23"/>
                </a:cubicBezTo>
                <a:lnTo>
                  <a:pt x="79" y="24"/>
                </a:lnTo>
                <a:cubicBezTo>
                  <a:pt x="79" y="27"/>
                  <a:pt x="76" y="29"/>
                  <a:pt x="76" y="29"/>
                </a:cubicBezTo>
                <a:cubicBezTo>
                  <a:pt x="74" y="30"/>
                  <a:pt x="70" y="32"/>
                  <a:pt x="64" y="36"/>
                </a:cubicBezTo>
                <a:lnTo>
                  <a:pt x="62" y="37"/>
                </a:lnTo>
                <a:close/>
                <a:moveTo>
                  <a:pt x="41" y="25"/>
                </a:moveTo>
                <a:cubicBezTo>
                  <a:pt x="39" y="24"/>
                  <a:pt x="38" y="23"/>
                  <a:pt x="38" y="23"/>
                </a:cubicBezTo>
                <a:lnTo>
                  <a:pt x="38" y="20"/>
                </a:lnTo>
                <a:cubicBezTo>
                  <a:pt x="36" y="23"/>
                  <a:pt x="33" y="26"/>
                  <a:pt x="32" y="26"/>
                </a:cubicBezTo>
                <a:cubicBezTo>
                  <a:pt x="29" y="25"/>
                  <a:pt x="27" y="24"/>
                  <a:pt x="27" y="23"/>
                </a:cubicBezTo>
                <a:lnTo>
                  <a:pt x="27" y="22"/>
                </a:lnTo>
                <a:cubicBezTo>
                  <a:pt x="29" y="20"/>
                  <a:pt x="31" y="20"/>
                  <a:pt x="31" y="20"/>
                </a:cubicBezTo>
                <a:lnTo>
                  <a:pt x="29" y="23"/>
                </a:lnTo>
                <a:lnTo>
                  <a:pt x="31" y="24"/>
                </a:lnTo>
                <a:cubicBezTo>
                  <a:pt x="33" y="24"/>
                  <a:pt x="38" y="20"/>
                  <a:pt x="39" y="18"/>
                </a:cubicBezTo>
                <a:cubicBezTo>
                  <a:pt x="39" y="20"/>
                  <a:pt x="38" y="22"/>
                  <a:pt x="39" y="23"/>
                </a:cubicBezTo>
                <a:lnTo>
                  <a:pt x="41" y="24"/>
                </a:lnTo>
                <a:cubicBezTo>
                  <a:pt x="44" y="24"/>
                  <a:pt x="46" y="22"/>
                  <a:pt x="46" y="20"/>
                </a:cubicBezTo>
                <a:lnTo>
                  <a:pt x="46" y="22"/>
                </a:lnTo>
                <a:lnTo>
                  <a:pt x="46" y="23"/>
                </a:lnTo>
                <a:cubicBezTo>
                  <a:pt x="44" y="24"/>
                  <a:pt x="44" y="25"/>
                  <a:pt x="41" y="25"/>
                </a:cubicBezTo>
                <a:close/>
                <a:moveTo>
                  <a:pt x="18" y="24"/>
                </a:moveTo>
                <a:cubicBezTo>
                  <a:pt x="18" y="24"/>
                  <a:pt x="12" y="29"/>
                  <a:pt x="10" y="27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6"/>
                  <a:pt x="9" y="26"/>
                  <a:pt x="7" y="26"/>
                </a:cubicBezTo>
                <a:lnTo>
                  <a:pt x="6" y="26"/>
                </a:lnTo>
                <a:cubicBezTo>
                  <a:pt x="5" y="26"/>
                  <a:pt x="5" y="25"/>
                  <a:pt x="5" y="25"/>
                </a:cubicBezTo>
                <a:lnTo>
                  <a:pt x="5" y="23"/>
                </a:lnTo>
                <a:lnTo>
                  <a:pt x="6" y="23"/>
                </a:lnTo>
                <a:lnTo>
                  <a:pt x="6" y="24"/>
                </a:lnTo>
                <a:lnTo>
                  <a:pt x="7" y="26"/>
                </a:lnTo>
                <a:cubicBezTo>
                  <a:pt x="9" y="26"/>
                  <a:pt x="9" y="24"/>
                  <a:pt x="9" y="23"/>
                </a:cubicBezTo>
                <a:cubicBezTo>
                  <a:pt x="11" y="24"/>
                  <a:pt x="11" y="25"/>
                  <a:pt x="11" y="26"/>
                </a:cubicBezTo>
                <a:cubicBezTo>
                  <a:pt x="15" y="27"/>
                  <a:pt x="18" y="24"/>
                  <a:pt x="18" y="23"/>
                </a:cubicBezTo>
                <a:cubicBezTo>
                  <a:pt x="18" y="24"/>
                  <a:pt x="18" y="24"/>
                  <a:pt x="20" y="24"/>
                </a:cubicBezTo>
                <a:cubicBezTo>
                  <a:pt x="22" y="24"/>
                  <a:pt x="25" y="23"/>
                  <a:pt x="27" y="22"/>
                </a:cubicBezTo>
                <a:cubicBezTo>
                  <a:pt x="25" y="24"/>
                  <a:pt x="21" y="25"/>
                  <a:pt x="18" y="24"/>
                </a:cubicBezTo>
                <a:close/>
                <a:moveTo>
                  <a:pt x="0" y="23"/>
                </a:moveTo>
                <a:lnTo>
                  <a:pt x="0" y="22"/>
                </a:lnTo>
                <a:cubicBezTo>
                  <a:pt x="0" y="20"/>
                  <a:pt x="2" y="19"/>
                  <a:pt x="3" y="19"/>
                </a:cubicBezTo>
                <a:cubicBezTo>
                  <a:pt x="3" y="17"/>
                  <a:pt x="17" y="6"/>
                  <a:pt x="41" y="4"/>
                </a:cubicBezTo>
                <a:cubicBezTo>
                  <a:pt x="62" y="0"/>
                  <a:pt x="70" y="6"/>
                  <a:pt x="70" y="10"/>
                </a:cubicBezTo>
                <a:lnTo>
                  <a:pt x="73" y="11"/>
                </a:lnTo>
                <a:cubicBezTo>
                  <a:pt x="75" y="15"/>
                  <a:pt x="77" y="19"/>
                  <a:pt x="78" y="22"/>
                </a:cubicBezTo>
                <a:cubicBezTo>
                  <a:pt x="77" y="19"/>
                  <a:pt x="73" y="14"/>
                  <a:pt x="70" y="11"/>
                </a:cubicBezTo>
                <a:cubicBezTo>
                  <a:pt x="70" y="6"/>
                  <a:pt x="61" y="4"/>
                  <a:pt x="50" y="4"/>
                </a:cubicBezTo>
                <a:cubicBezTo>
                  <a:pt x="47" y="4"/>
                  <a:pt x="46" y="4"/>
                  <a:pt x="41" y="5"/>
                </a:cubicBezTo>
                <a:cubicBezTo>
                  <a:pt x="18" y="7"/>
                  <a:pt x="5" y="17"/>
                  <a:pt x="3" y="20"/>
                </a:cubicBezTo>
                <a:cubicBezTo>
                  <a:pt x="3" y="20"/>
                  <a:pt x="0" y="20"/>
                  <a:pt x="0" y="22"/>
                </a:cubicBezTo>
                <a:lnTo>
                  <a:pt x="2" y="23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0" name="Freeform 4436">
            <a:extLst>
              <a:ext uri="{FF2B5EF4-FFF2-40B4-BE49-F238E27FC236}">
                <a16:creationId xmlns:a16="http://schemas.microsoft.com/office/drawing/2014/main" id="{477C6460-437B-4540-9404-32601E0AB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3652838"/>
            <a:ext cx="25400" cy="9525"/>
          </a:xfrm>
          <a:custGeom>
            <a:avLst/>
            <a:gdLst>
              <a:gd name="T0" fmla="*/ 8958687 w 71"/>
              <a:gd name="T1" fmla="*/ 2550136 h 26"/>
              <a:gd name="T2" fmla="*/ 8958687 w 71"/>
              <a:gd name="T3" fmla="*/ 2818301 h 26"/>
              <a:gd name="T4" fmla="*/ 8062890 w 71"/>
              <a:gd name="T5" fmla="*/ 3355364 h 26"/>
              <a:gd name="T6" fmla="*/ 8062890 w 71"/>
              <a:gd name="T7" fmla="*/ 3355364 h 26"/>
              <a:gd name="T8" fmla="*/ 8062890 w 71"/>
              <a:gd name="T9" fmla="*/ 3355364 h 26"/>
              <a:gd name="T10" fmla="*/ 8062890 w 71"/>
              <a:gd name="T11" fmla="*/ 3355364 h 26"/>
              <a:gd name="T12" fmla="*/ 8062890 w 71"/>
              <a:gd name="T13" fmla="*/ 3355364 h 26"/>
              <a:gd name="T14" fmla="*/ 8062890 w 71"/>
              <a:gd name="T15" fmla="*/ 3355364 h 26"/>
              <a:gd name="T16" fmla="*/ 8062890 w 71"/>
              <a:gd name="T17" fmla="*/ 3355364 h 26"/>
              <a:gd name="T18" fmla="*/ 7934817 w 71"/>
              <a:gd name="T19" fmla="*/ 3355364 h 26"/>
              <a:gd name="T20" fmla="*/ 7934817 w 71"/>
              <a:gd name="T21" fmla="*/ 3355364 h 26"/>
              <a:gd name="T22" fmla="*/ 7934817 w 71"/>
              <a:gd name="T23" fmla="*/ 3355364 h 26"/>
              <a:gd name="T24" fmla="*/ 7934817 w 71"/>
              <a:gd name="T25" fmla="*/ 3355364 h 26"/>
              <a:gd name="T26" fmla="*/ 7934817 w 71"/>
              <a:gd name="T27" fmla="*/ 3355364 h 26"/>
              <a:gd name="T28" fmla="*/ 7934817 w 71"/>
              <a:gd name="T29" fmla="*/ 3355364 h 26"/>
              <a:gd name="T30" fmla="*/ 7934817 w 71"/>
              <a:gd name="T31" fmla="*/ 3355364 h 26"/>
              <a:gd name="T32" fmla="*/ 7934817 w 71"/>
              <a:gd name="T33" fmla="*/ 3355364 h 26"/>
              <a:gd name="T34" fmla="*/ 7934817 w 71"/>
              <a:gd name="T35" fmla="*/ 3355364 h 26"/>
              <a:gd name="T36" fmla="*/ 7934817 w 71"/>
              <a:gd name="T37" fmla="*/ 3355364 h 26"/>
              <a:gd name="T38" fmla="*/ 7934817 w 71"/>
              <a:gd name="T39" fmla="*/ 3355364 h 26"/>
              <a:gd name="T40" fmla="*/ 7934817 w 71"/>
              <a:gd name="T41" fmla="*/ 3355364 h 26"/>
              <a:gd name="T42" fmla="*/ 7934817 w 71"/>
              <a:gd name="T43" fmla="*/ 3355364 h 26"/>
              <a:gd name="T44" fmla="*/ 7934817 w 71"/>
              <a:gd name="T45" fmla="*/ 3355364 h 26"/>
              <a:gd name="T46" fmla="*/ 7934817 w 71"/>
              <a:gd name="T47" fmla="*/ 3355364 h 26"/>
              <a:gd name="T48" fmla="*/ 7934817 w 71"/>
              <a:gd name="T49" fmla="*/ 3355364 h 26"/>
              <a:gd name="T50" fmla="*/ 7039020 w 71"/>
              <a:gd name="T51" fmla="*/ 2818301 h 26"/>
              <a:gd name="T52" fmla="*/ 7934817 w 71"/>
              <a:gd name="T53" fmla="*/ 2013072 h 26"/>
              <a:gd name="T54" fmla="*/ 8190963 w 71"/>
              <a:gd name="T55" fmla="*/ 1610458 h 26"/>
              <a:gd name="T56" fmla="*/ 7679028 w 71"/>
              <a:gd name="T57" fmla="*/ 2013072 h 26"/>
              <a:gd name="T58" fmla="*/ 7422882 w 71"/>
              <a:gd name="T59" fmla="*/ 2147521 h 26"/>
              <a:gd name="T60" fmla="*/ 7422882 w 71"/>
              <a:gd name="T61" fmla="*/ 2147521 h 26"/>
              <a:gd name="T62" fmla="*/ 7422882 w 71"/>
              <a:gd name="T63" fmla="*/ 2147521 h 26"/>
              <a:gd name="T64" fmla="*/ 1407732 w 71"/>
              <a:gd name="T65" fmla="*/ 2415687 h 26"/>
              <a:gd name="T66" fmla="*/ 3455473 w 71"/>
              <a:gd name="T67" fmla="*/ 671146 h 26"/>
              <a:gd name="T68" fmla="*/ 1407732 w 71"/>
              <a:gd name="T69" fmla="*/ 2415687 h 26"/>
              <a:gd name="T70" fmla="*/ 7934817 w 71"/>
              <a:gd name="T71" fmla="*/ 536697 h 26"/>
              <a:gd name="T72" fmla="*/ 5887076 w 71"/>
              <a:gd name="T73" fmla="*/ 2281604 h 26"/>
              <a:gd name="T74" fmla="*/ 7167093 w 71"/>
              <a:gd name="T75" fmla="*/ 1476375 h 26"/>
              <a:gd name="T76" fmla="*/ 7167093 w 71"/>
              <a:gd name="T77" fmla="*/ 1476375 h 26"/>
              <a:gd name="T78" fmla="*/ 767724 w 71"/>
              <a:gd name="T79" fmla="*/ 2281604 h 26"/>
              <a:gd name="T80" fmla="*/ 2303530 w 71"/>
              <a:gd name="T81" fmla="*/ 671146 h 26"/>
              <a:gd name="T82" fmla="*/ 1919668 w 71"/>
              <a:gd name="T83" fmla="*/ 1341926 h 26"/>
              <a:gd name="T84" fmla="*/ 2559676 w 71"/>
              <a:gd name="T85" fmla="*/ 2013072 h 26"/>
              <a:gd name="T86" fmla="*/ 4479344 w 71"/>
              <a:gd name="T87" fmla="*/ 805229 h 26"/>
              <a:gd name="T88" fmla="*/ 3967408 w 71"/>
              <a:gd name="T89" fmla="*/ 1878989 h 26"/>
              <a:gd name="T90" fmla="*/ 6271296 w 71"/>
              <a:gd name="T91" fmla="*/ 268532 h 26"/>
              <a:gd name="T92" fmla="*/ 4991279 w 71"/>
              <a:gd name="T93" fmla="*/ 1878989 h 26"/>
              <a:gd name="T94" fmla="*/ 7167093 w 71"/>
              <a:gd name="T95" fmla="*/ 268532 h 26"/>
              <a:gd name="T96" fmla="*/ 255789 w 71"/>
              <a:gd name="T97" fmla="*/ 1878989 h 26"/>
              <a:gd name="T98" fmla="*/ 1407732 w 71"/>
              <a:gd name="T99" fmla="*/ 1073761 h 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1" h="26">
                <a:moveTo>
                  <a:pt x="70" y="17"/>
                </a:moveTo>
                <a:lnTo>
                  <a:pt x="70" y="19"/>
                </a:lnTo>
                <a:cubicBezTo>
                  <a:pt x="70" y="19"/>
                  <a:pt x="69" y="20"/>
                  <a:pt x="67" y="21"/>
                </a:cubicBezTo>
                <a:lnTo>
                  <a:pt x="70" y="21"/>
                </a:lnTo>
                <a:cubicBezTo>
                  <a:pt x="70" y="21"/>
                  <a:pt x="70" y="22"/>
                  <a:pt x="65" y="23"/>
                </a:cubicBezTo>
                <a:cubicBezTo>
                  <a:pt x="64" y="23"/>
                  <a:pt x="63" y="24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2"/>
                  <a:pt x="70" y="18"/>
                  <a:pt x="70" y="17"/>
                </a:cubicBezTo>
                <a:close/>
                <a:moveTo>
                  <a:pt x="55" y="21"/>
                </a:moveTo>
                <a:cubicBezTo>
                  <a:pt x="58" y="17"/>
                  <a:pt x="62" y="15"/>
                  <a:pt x="62" y="14"/>
                </a:cubicBezTo>
                <a:lnTo>
                  <a:pt x="62" y="15"/>
                </a:lnTo>
                <a:cubicBezTo>
                  <a:pt x="62" y="15"/>
                  <a:pt x="56" y="20"/>
                  <a:pt x="55" y="21"/>
                </a:cubicBezTo>
                <a:close/>
                <a:moveTo>
                  <a:pt x="64" y="12"/>
                </a:moveTo>
                <a:lnTo>
                  <a:pt x="64" y="13"/>
                </a:lnTo>
                <a:cubicBezTo>
                  <a:pt x="62" y="13"/>
                  <a:pt x="61" y="14"/>
                  <a:pt x="60" y="15"/>
                </a:cubicBezTo>
                <a:cubicBezTo>
                  <a:pt x="61" y="14"/>
                  <a:pt x="63" y="12"/>
                  <a:pt x="64" y="12"/>
                </a:cubicBezTo>
                <a:close/>
                <a:moveTo>
                  <a:pt x="58" y="16"/>
                </a:moveTo>
                <a:cubicBezTo>
                  <a:pt x="58" y="16"/>
                  <a:pt x="59" y="15"/>
                  <a:pt x="60" y="15"/>
                </a:cubicBezTo>
                <a:cubicBezTo>
                  <a:pt x="59" y="15"/>
                  <a:pt x="58" y="16"/>
                  <a:pt x="58" y="16"/>
                </a:cubicBezTo>
                <a:close/>
                <a:moveTo>
                  <a:pt x="55" y="20"/>
                </a:moveTo>
                <a:cubicBezTo>
                  <a:pt x="55" y="19"/>
                  <a:pt x="56" y="18"/>
                  <a:pt x="58" y="16"/>
                </a:cubicBezTo>
                <a:cubicBezTo>
                  <a:pt x="56" y="18"/>
                  <a:pt x="55" y="19"/>
                  <a:pt x="55" y="20"/>
                </a:cubicBezTo>
                <a:close/>
                <a:moveTo>
                  <a:pt x="11" y="18"/>
                </a:moveTo>
                <a:cubicBezTo>
                  <a:pt x="11" y="16"/>
                  <a:pt x="17" y="12"/>
                  <a:pt x="23" y="8"/>
                </a:cubicBezTo>
                <a:cubicBezTo>
                  <a:pt x="26" y="6"/>
                  <a:pt x="27" y="5"/>
                  <a:pt x="27" y="5"/>
                </a:cubicBezTo>
                <a:cubicBezTo>
                  <a:pt x="27" y="6"/>
                  <a:pt x="26" y="7"/>
                  <a:pt x="24" y="8"/>
                </a:cubicBezTo>
                <a:cubicBezTo>
                  <a:pt x="18" y="11"/>
                  <a:pt x="12" y="17"/>
                  <a:pt x="11" y="18"/>
                </a:cubicBezTo>
                <a:close/>
                <a:moveTo>
                  <a:pt x="46" y="17"/>
                </a:moveTo>
                <a:cubicBezTo>
                  <a:pt x="47" y="15"/>
                  <a:pt x="61" y="6"/>
                  <a:pt x="62" y="4"/>
                </a:cubicBezTo>
                <a:lnTo>
                  <a:pt x="62" y="5"/>
                </a:lnTo>
                <a:cubicBezTo>
                  <a:pt x="61" y="6"/>
                  <a:pt x="49" y="16"/>
                  <a:pt x="46" y="17"/>
                </a:cubicBezTo>
                <a:close/>
                <a:moveTo>
                  <a:pt x="49" y="17"/>
                </a:moveTo>
                <a:cubicBezTo>
                  <a:pt x="49" y="16"/>
                  <a:pt x="53" y="14"/>
                  <a:pt x="56" y="11"/>
                </a:cubicBezTo>
                <a:cubicBezTo>
                  <a:pt x="58" y="9"/>
                  <a:pt x="59" y="8"/>
                  <a:pt x="61" y="8"/>
                </a:cubicBezTo>
                <a:cubicBezTo>
                  <a:pt x="61" y="9"/>
                  <a:pt x="59" y="10"/>
                  <a:pt x="56" y="11"/>
                </a:cubicBezTo>
                <a:cubicBezTo>
                  <a:pt x="55" y="14"/>
                  <a:pt x="50" y="17"/>
                  <a:pt x="49" y="17"/>
                </a:cubicBezTo>
                <a:close/>
                <a:moveTo>
                  <a:pt x="6" y="17"/>
                </a:moveTo>
                <a:cubicBezTo>
                  <a:pt x="6" y="15"/>
                  <a:pt x="9" y="13"/>
                  <a:pt x="15" y="9"/>
                </a:cubicBezTo>
                <a:cubicBezTo>
                  <a:pt x="18" y="6"/>
                  <a:pt x="18" y="5"/>
                  <a:pt x="18" y="5"/>
                </a:cubicBezTo>
                <a:lnTo>
                  <a:pt x="20" y="5"/>
                </a:lnTo>
                <a:cubicBezTo>
                  <a:pt x="18" y="6"/>
                  <a:pt x="18" y="8"/>
                  <a:pt x="15" y="10"/>
                </a:cubicBezTo>
                <a:cubicBezTo>
                  <a:pt x="11" y="12"/>
                  <a:pt x="7" y="16"/>
                  <a:pt x="6" y="17"/>
                </a:cubicBezTo>
                <a:close/>
                <a:moveTo>
                  <a:pt x="20" y="15"/>
                </a:moveTo>
                <a:cubicBezTo>
                  <a:pt x="21" y="14"/>
                  <a:pt x="32" y="6"/>
                  <a:pt x="33" y="5"/>
                </a:cubicBezTo>
                <a:lnTo>
                  <a:pt x="35" y="6"/>
                </a:lnTo>
                <a:cubicBezTo>
                  <a:pt x="33" y="6"/>
                  <a:pt x="21" y="14"/>
                  <a:pt x="20" y="15"/>
                </a:cubicBezTo>
                <a:close/>
                <a:moveTo>
                  <a:pt x="31" y="14"/>
                </a:moveTo>
                <a:cubicBezTo>
                  <a:pt x="32" y="12"/>
                  <a:pt x="46" y="2"/>
                  <a:pt x="47" y="0"/>
                </a:cubicBezTo>
                <a:lnTo>
                  <a:pt x="49" y="2"/>
                </a:lnTo>
                <a:cubicBezTo>
                  <a:pt x="46" y="2"/>
                  <a:pt x="32" y="14"/>
                  <a:pt x="31" y="14"/>
                </a:cubicBezTo>
                <a:close/>
                <a:moveTo>
                  <a:pt x="39" y="14"/>
                </a:moveTo>
                <a:cubicBezTo>
                  <a:pt x="39" y="11"/>
                  <a:pt x="55" y="2"/>
                  <a:pt x="56" y="1"/>
                </a:cubicBezTo>
                <a:lnTo>
                  <a:pt x="56" y="2"/>
                </a:lnTo>
                <a:cubicBezTo>
                  <a:pt x="55" y="2"/>
                  <a:pt x="41" y="13"/>
                  <a:pt x="39" y="14"/>
                </a:cubicBezTo>
                <a:close/>
                <a:moveTo>
                  <a:pt x="2" y="14"/>
                </a:moveTo>
                <a:cubicBezTo>
                  <a:pt x="0" y="14"/>
                  <a:pt x="9" y="8"/>
                  <a:pt x="9" y="6"/>
                </a:cubicBezTo>
                <a:lnTo>
                  <a:pt x="11" y="8"/>
                </a:lnTo>
                <a:lnTo>
                  <a:pt x="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1" name="Freeform 4437">
            <a:extLst>
              <a:ext uri="{FF2B5EF4-FFF2-40B4-BE49-F238E27FC236}">
                <a16:creationId xmlns:a16="http://schemas.microsoft.com/office/drawing/2014/main" id="{9BD7C991-318A-8D4A-9ABE-6EDA073DC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41725"/>
            <a:ext cx="50800" cy="20638"/>
          </a:xfrm>
          <a:custGeom>
            <a:avLst/>
            <a:gdLst>
              <a:gd name="T0" fmla="*/ 17920322 w 143"/>
              <a:gd name="T1" fmla="*/ 4404989 h 59"/>
              <a:gd name="T2" fmla="*/ 14765393 w 143"/>
              <a:gd name="T3" fmla="*/ 6974245 h 59"/>
              <a:gd name="T4" fmla="*/ 14512814 w 143"/>
              <a:gd name="T5" fmla="*/ 7096674 h 59"/>
              <a:gd name="T6" fmla="*/ 13755787 w 143"/>
              <a:gd name="T7" fmla="*/ 6607308 h 59"/>
              <a:gd name="T8" fmla="*/ 13250985 w 143"/>
              <a:gd name="T9" fmla="*/ 6729737 h 59"/>
              <a:gd name="T10" fmla="*/ 13377097 w 143"/>
              <a:gd name="T11" fmla="*/ 6484879 h 59"/>
              <a:gd name="T12" fmla="*/ 12493603 w 143"/>
              <a:gd name="T13" fmla="*/ 6362451 h 59"/>
              <a:gd name="T14" fmla="*/ 11483997 w 143"/>
              <a:gd name="T15" fmla="*/ 5873085 h 59"/>
              <a:gd name="T16" fmla="*/ 11231773 w 143"/>
              <a:gd name="T17" fmla="*/ 5750656 h 59"/>
              <a:gd name="T18" fmla="*/ 11231773 w 143"/>
              <a:gd name="T19" fmla="*/ 5383720 h 59"/>
              <a:gd name="T20" fmla="*/ 10726971 w 143"/>
              <a:gd name="T21" fmla="*/ 5261291 h 59"/>
              <a:gd name="T22" fmla="*/ 11231773 w 143"/>
              <a:gd name="T23" fmla="*/ 5016783 h 59"/>
              <a:gd name="T24" fmla="*/ 11483997 w 143"/>
              <a:gd name="T25" fmla="*/ 4894354 h 59"/>
              <a:gd name="T26" fmla="*/ 10096056 w 143"/>
              <a:gd name="T27" fmla="*/ 4771925 h 59"/>
              <a:gd name="T28" fmla="*/ 11231773 w 143"/>
              <a:gd name="T29" fmla="*/ 4527068 h 59"/>
              <a:gd name="T30" fmla="*/ 10096056 w 143"/>
              <a:gd name="T31" fmla="*/ 4037702 h 59"/>
              <a:gd name="T32" fmla="*/ 11231773 w 143"/>
              <a:gd name="T33" fmla="*/ 3548337 h 59"/>
              <a:gd name="T34" fmla="*/ 9969589 w 143"/>
              <a:gd name="T35" fmla="*/ 3548337 h 59"/>
              <a:gd name="T36" fmla="*/ 10096056 w 143"/>
              <a:gd name="T37" fmla="*/ 3058971 h 59"/>
              <a:gd name="T38" fmla="*/ 9338674 w 143"/>
              <a:gd name="T39" fmla="*/ 2936543 h 59"/>
              <a:gd name="T40" fmla="*/ 8833871 w 143"/>
              <a:gd name="T41" fmla="*/ 2936543 h 59"/>
              <a:gd name="T42" fmla="*/ 8076845 w 143"/>
              <a:gd name="T43" fmla="*/ 3058971 h 59"/>
              <a:gd name="T44" fmla="*/ 7067239 w 143"/>
              <a:gd name="T45" fmla="*/ 3058971 h 59"/>
              <a:gd name="T46" fmla="*/ 6814660 w 143"/>
              <a:gd name="T47" fmla="*/ 2936543 h 59"/>
              <a:gd name="T48" fmla="*/ 6057634 w 143"/>
              <a:gd name="T49" fmla="*/ 2936543 h 59"/>
              <a:gd name="T50" fmla="*/ 5300252 w 143"/>
              <a:gd name="T51" fmla="*/ 3548337 h 59"/>
              <a:gd name="T52" fmla="*/ 4921916 w 143"/>
              <a:gd name="T53" fmla="*/ 3425908 h 59"/>
              <a:gd name="T54" fmla="*/ 4164534 w 143"/>
              <a:gd name="T55" fmla="*/ 3548337 h 59"/>
              <a:gd name="T56" fmla="*/ 3028817 w 143"/>
              <a:gd name="T57" fmla="*/ 3915273 h 59"/>
              <a:gd name="T58" fmla="*/ 2776238 w 143"/>
              <a:gd name="T59" fmla="*/ 4160131 h 59"/>
              <a:gd name="T60" fmla="*/ 1893099 w 143"/>
              <a:gd name="T61" fmla="*/ 4527068 h 59"/>
              <a:gd name="T62" fmla="*/ 1009606 w 143"/>
              <a:gd name="T63" fmla="*/ 5016783 h 59"/>
              <a:gd name="T64" fmla="*/ 378691 w 143"/>
              <a:gd name="T65" fmla="*/ 5016783 h 59"/>
              <a:gd name="T66" fmla="*/ 7445575 w 143"/>
              <a:gd name="T67" fmla="*/ 856652 h 59"/>
              <a:gd name="T68" fmla="*/ 14386702 w 143"/>
              <a:gd name="T69" fmla="*/ 489365 h 59"/>
              <a:gd name="T70" fmla="*/ 15901110 w 143"/>
              <a:gd name="T71" fmla="*/ 2692035 h 59"/>
              <a:gd name="T72" fmla="*/ 15648531 w 143"/>
              <a:gd name="T73" fmla="*/ 3425908 h 59"/>
              <a:gd name="T74" fmla="*/ 15901110 w 143"/>
              <a:gd name="T75" fmla="*/ 4160131 h 59"/>
              <a:gd name="T76" fmla="*/ 17036828 w 143"/>
              <a:gd name="T77" fmla="*/ 4037702 h 59"/>
              <a:gd name="T78" fmla="*/ 17920322 w 143"/>
              <a:gd name="T79" fmla="*/ 4404989 h 5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3" h="59">
                <a:moveTo>
                  <a:pt x="142" y="36"/>
                </a:moveTo>
                <a:lnTo>
                  <a:pt x="117" y="57"/>
                </a:lnTo>
                <a:lnTo>
                  <a:pt x="115" y="58"/>
                </a:lnTo>
                <a:cubicBezTo>
                  <a:pt x="112" y="57"/>
                  <a:pt x="112" y="52"/>
                  <a:pt x="109" y="54"/>
                </a:cubicBezTo>
                <a:cubicBezTo>
                  <a:pt x="109" y="55"/>
                  <a:pt x="108" y="56"/>
                  <a:pt x="105" y="55"/>
                </a:cubicBezTo>
                <a:cubicBezTo>
                  <a:pt x="102" y="55"/>
                  <a:pt x="106" y="53"/>
                  <a:pt x="106" y="53"/>
                </a:cubicBezTo>
                <a:cubicBezTo>
                  <a:pt x="106" y="53"/>
                  <a:pt x="99" y="54"/>
                  <a:pt x="99" y="52"/>
                </a:cubicBezTo>
                <a:cubicBezTo>
                  <a:pt x="97" y="50"/>
                  <a:pt x="91" y="48"/>
                  <a:pt x="91" y="48"/>
                </a:cubicBezTo>
                <a:cubicBezTo>
                  <a:pt x="91" y="48"/>
                  <a:pt x="89" y="48"/>
                  <a:pt x="89" y="47"/>
                </a:cubicBezTo>
                <a:cubicBezTo>
                  <a:pt x="85" y="46"/>
                  <a:pt x="85" y="45"/>
                  <a:pt x="89" y="44"/>
                </a:cubicBezTo>
                <a:cubicBezTo>
                  <a:pt x="89" y="44"/>
                  <a:pt x="85" y="44"/>
                  <a:pt x="85" y="43"/>
                </a:cubicBezTo>
                <a:cubicBezTo>
                  <a:pt x="80" y="41"/>
                  <a:pt x="89" y="41"/>
                  <a:pt x="89" y="41"/>
                </a:cubicBezTo>
                <a:cubicBezTo>
                  <a:pt x="94" y="40"/>
                  <a:pt x="91" y="40"/>
                  <a:pt x="91" y="40"/>
                </a:cubicBezTo>
                <a:cubicBezTo>
                  <a:pt x="91" y="40"/>
                  <a:pt x="80" y="41"/>
                  <a:pt x="80" y="39"/>
                </a:cubicBezTo>
                <a:cubicBezTo>
                  <a:pt x="80" y="38"/>
                  <a:pt x="80" y="38"/>
                  <a:pt x="89" y="37"/>
                </a:cubicBezTo>
                <a:cubicBezTo>
                  <a:pt x="89" y="37"/>
                  <a:pt x="80" y="35"/>
                  <a:pt x="80" y="33"/>
                </a:cubicBezTo>
                <a:cubicBezTo>
                  <a:pt x="80" y="33"/>
                  <a:pt x="85" y="31"/>
                  <a:pt x="89" y="29"/>
                </a:cubicBezTo>
                <a:cubicBezTo>
                  <a:pt x="89" y="29"/>
                  <a:pt x="80" y="31"/>
                  <a:pt x="79" y="29"/>
                </a:cubicBezTo>
                <a:cubicBezTo>
                  <a:pt x="79" y="28"/>
                  <a:pt x="79" y="26"/>
                  <a:pt x="80" y="25"/>
                </a:cubicBezTo>
                <a:cubicBezTo>
                  <a:pt x="80" y="25"/>
                  <a:pt x="76" y="27"/>
                  <a:pt x="74" y="24"/>
                </a:cubicBezTo>
                <a:cubicBezTo>
                  <a:pt x="74" y="24"/>
                  <a:pt x="70" y="29"/>
                  <a:pt x="70" y="24"/>
                </a:cubicBezTo>
                <a:cubicBezTo>
                  <a:pt x="70" y="24"/>
                  <a:pt x="62" y="27"/>
                  <a:pt x="64" y="25"/>
                </a:cubicBezTo>
                <a:cubicBezTo>
                  <a:pt x="64" y="25"/>
                  <a:pt x="54" y="28"/>
                  <a:pt x="56" y="25"/>
                </a:cubicBezTo>
                <a:cubicBezTo>
                  <a:pt x="56" y="22"/>
                  <a:pt x="54" y="24"/>
                  <a:pt x="54" y="24"/>
                </a:cubicBezTo>
                <a:cubicBezTo>
                  <a:pt x="54" y="24"/>
                  <a:pt x="50" y="29"/>
                  <a:pt x="48" y="24"/>
                </a:cubicBezTo>
                <a:cubicBezTo>
                  <a:pt x="48" y="24"/>
                  <a:pt x="46" y="28"/>
                  <a:pt x="42" y="29"/>
                </a:cubicBezTo>
                <a:cubicBezTo>
                  <a:pt x="41" y="29"/>
                  <a:pt x="39" y="29"/>
                  <a:pt x="39" y="28"/>
                </a:cubicBezTo>
                <a:cubicBezTo>
                  <a:pt x="38" y="30"/>
                  <a:pt x="37" y="32"/>
                  <a:pt x="33" y="29"/>
                </a:cubicBezTo>
                <a:cubicBezTo>
                  <a:pt x="33" y="29"/>
                  <a:pt x="27" y="35"/>
                  <a:pt x="24" y="32"/>
                </a:cubicBezTo>
                <a:cubicBezTo>
                  <a:pt x="24" y="32"/>
                  <a:pt x="22" y="36"/>
                  <a:pt x="22" y="34"/>
                </a:cubicBezTo>
                <a:cubicBezTo>
                  <a:pt x="22" y="34"/>
                  <a:pt x="18" y="38"/>
                  <a:pt x="15" y="37"/>
                </a:cubicBezTo>
                <a:cubicBezTo>
                  <a:pt x="15" y="37"/>
                  <a:pt x="12" y="39"/>
                  <a:pt x="8" y="41"/>
                </a:cubicBezTo>
                <a:cubicBezTo>
                  <a:pt x="6" y="42"/>
                  <a:pt x="0" y="41"/>
                  <a:pt x="3" y="41"/>
                </a:cubicBezTo>
                <a:cubicBezTo>
                  <a:pt x="30" y="11"/>
                  <a:pt x="53" y="7"/>
                  <a:pt x="59" y="7"/>
                </a:cubicBezTo>
                <a:cubicBezTo>
                  <a:pt x="85" y="0"/>
                  <a:pt x="102" y="3"/>
                  <a:pt x="114" y="4"/>
                </a:cubicBezTo>
                <a:cubicBezTo>
                  <a:pt x="126" y="6"/>
                  <a:pt x="126" y="22"/>
                  <a:pt x="126" y="22"/>
                </a:cubicBezTo>
                <a:cubicBezTo>
                  <a:pt x="126" y="22"/>
                  <a:pt x="124" y="25"/>
                  <a:pt x="124" y="28"/>
                </a:cubicBezTo>
                <a:cubicBezTo>
                  <a:pt x="124" y="31"/>
                  <a:pt x="126" y="34"/>
                  <a:pt x="126" y="34"/>
                </a:cubicBezTo>
                <a:cubicBezTo>
                  <a:pt x="126" y="34"/>
                  <a:pt x="134" y="33"/>
                  <a:pt x="135" y="33"/>
                </a:cubicBezTo>
                <a:cubicBezTo>
                  <a:pt x="136" y="33"/>
                  <a:pt x="142" y="36"/>
                  <a:pt x="142" y="36"/>
                </a:cubicBezTo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2" name="Freeform 4438">
            <a:extLst>
              <a:ext uri="{FF2B5EF4-FFF2-40B4-BE49-F238E27FC236}">
                <a16:creationId xmlns:a16="http://schemas.microsoft.com/office/drawing/2014/main" id="{A83BAE53-C3C0-E543-8426-EBD3375A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43313"/>
            <a:ext cx="50800" cy="20637"/>
          </a:xfrm>
          <a:custGeom>
            <a:avLst/>
            <a:gdLst>
              <a:gd name="T0" fmla="*/ 14206113 w 142"/>
              <a:gd name="T1" fmla="*/ 6729061 h 59"/>
              <a:gd name="T2" fmla="*/ 13310315 w 142"/>
              <a:gd name="T3" fmla="*/ 6729061 h 59"/>
              <a:gd name="T4" fmla="*/ 13310315 w 142"/>
              <a:gd name="T5" fmla="*/ 6362142 h 59"/>
              <a:gd name="T6" fmla="*/ 11518363 w 142"/>
              <a:gd name="T7" fmla="*/ 5872451 h 59"/>
              <a:gd name="T8" fmla="*/ 10750639 w 142"/>
              <a:gd name="T9" fmla="*/ 5505532 h 59"/>
              <a:gd name="T10" fmla="*/ 11134501 w 142"/>
              <a:gd name="T11" fmla="*/ 5505532 h 59"/>
              <a:gd name="T12" fmla="*/ 11518363 w 142"/>
              <a:gd name="T13" fmla="*/ 5750378 h 59"/>
              <a:gd name="T14" fmla="*/ 12670307 w 142"/>
              <a:gd name="T15" fmla="*/ 6362142 h 59"/>
              <a:gd name="T16" fmla="*/ 13310315 w 142"/>
              <a:gd name="T17" fmla="*/ 6606638 h 59"/>
              <a:gd name="T18" fmla="*/ 13822251 w 142"/>
              <a:gd name="T19" fmla="*/ 6362142 h 59"/>
              <a:gd name="T20" fmla="*/ 14206113 w 142"/>
              <a:gd name="T21" fmla="*/ 6606638 h 59"/>
              <a:gd name="T22" fmla="*/ 14846121 w 142"/>
              <a:gd name="T23" fmla="*/ 6851484 h 59"/>
              <a:gd name="T24" fmla="*/ 14846121 w 142"/>
              <a:gd name="T25" fmla="*/ 6973557 h 59"/>
              <a:gd name="T26" fmla="*/ 10750639 w 142"/>
              <a:gd name="T27" fmla="*/ 5138613 h 59"/>
              <a:gd name="T28" fmla="*/ 10110631 w 142"/>
              <a:gd name="T29" fmla="*/ 4649271 h 59"/>
              <a:gd name="T30" fmla="*/ 10110631 w 142"/>
              <a:gd name="T31" fmla="*/ 4649271 h 59"/>
              <a:gd name="T32" fmla="*/ 11518363 w 142"/>
              <a:gd name="T33" fmla="*/ 4649271 h 59"/>
              <a:gd name="T34" fmla="*/ 11518363 w 142"/>
              <a:gd name="T35" fmla="*/ 4893767 h 59"/>
              <a:gd name="T36" fmla="*/ 11262575 w 142"/>
              <a:gd name="T37" fmla="*/ 5261036 h 59"/>
              <a:gd name="T38" fmla="*/ 10110631 w 142"/>
              <a:gd name="T39" fmla="*/ 3915084 h 59"/>
              <a:gd name="T40" fmla="*/ 9982558 w 142"/>
              <a:gd name="T41" fmla="*/ 3425742 h 59"/>
              <a:gd name="T42" fmla="*/ 9342549 w 142"/>
              <a:gd name="T43" fmla="*/ 2936400 h 59"/>
              <a:gd name="T44" fmla="*/ 8830972 w 142"/>
              <a:gd name="T45" fmla="*/ 2936400 h 59"/>
              <a:gd name="T46" fmla="*/ 10110631 w 142"/>
              <a:gd name="T47" fmla="*/ 2936400 h 59"/>
              <a:gd name="T48" fmla="*/ 10110631 w 142"/>
              <a:gd name="T49" fmla="*/ 3180896 h 59"/>
              <a:gd name="T50" fmla="*/ 10750639 w 142"/>
              <a:gd name="T51" fmla="*/ 3425742 h 59"/>
              <a:gd name="T52" fmla="*/ 10750639 w 142"/>
              <a:gd name="T53" fmla="*/ 3670238 h 59"/>
              <a:gd name="T54" fmla="*/ 11262575 w 142"/>
              <a:gd name="T55" fmla="*/ 4282003 h 59"/>
              <a:gd name="T56" fmla="*/ 8062890 w 142"/>
              <a:gd name="T57" fmla="*/ 3058473 h 59"/>
              <a:gd name="T58" fmla="*/ 8062890 w 142"/>
              <a:gd name="T59" fmla="*/ 2813977 h 59"/>
              <a:gd name="T60" fmla="*/ 8062890 w 142"/>
              <a:gd name="T61" fmla="*/ 3058473 h 59"/>
              <a:gd name="T62" fmla="*/ 6783231 w 142"/>
              <a:gd name="T63" fmla="*/ 2813977 h 59"/>
              <a:gd name="T64" fmla="*/ 5247425 w 142"/>
              <a:gd name="T65" fmla="*/ 3425742 h 59"/>
              <a:gd name="T66" fmla="*/ 3967408 w 142"/>
              <a:gd name="T67" fmla="*/ 3670238 h 59"/>
              <a:gd name="T68" fmla="*/ 2687749 w 142"/>
              <a:gd name="T69" fmla="*/ 4159930 h 59"/>
              <a:gd name="T70" fmla="*/ 1791594 w 142"/>
              <a:gd name="T71" fmla="*/ 4526848 h 59"/>
              <a:gd name="T72" fmla="*/ 383862 w 142"/>
              <a:gd name="T73" fmla="*/ 5016190 h 59"/>
              <a:gd name="T74" fmla="*/ 7039020 w 142"/>
              <a:gd name="T75" fmla="*/ 611765 h 59"/>
              <a:gd name="T76" fmla="*/ 14206113 w 142"/>
              <a:gd name="T77" fmla="*/ 244846 h 59"/>
              <a:gd name="T78" fmla="*/ 14206113 w 142"/>
              <a:gd name="T79" fmla="*/ 366919 h 59"/>
              <a:gd name="T80" fmla="*/ 7039020 w 142"/>
              <a:gd name="T81" fmla="*/ 734188 h 59"/>
              <a:gd name="T82" fmla="*/ 895797 w 142"/>
              <a:gd name="T83" fmla="*/ 4893767 h 59"/>
              <a:gd name="T84" fmla="*/ 1791594 w 142"/>
              <a:gd name="T85" fmla="*/ 4404425 h 59"/>
              <a:gd name="T86" fmla="*/ 2815465 w 142"/>
              <a:gd name="T87" fmla="*/ 4037507 h 59"/>
              <a:gd name="T88" fmla="*/ 3199685 w 142"/>
              <a:gd name="T89" fmla="*/ 3792661 h 59"/>
              <a:gd name="T90" fmla="*/ 4095482 w 142"/>
              <a:gd name="T91" fmla="*/ 3425742 h 59"/>
              <a:gd name="T92" fmla="*/ 5119352 w 142"/>
              <a:gd name="T93" fmla="*/ 3303319 h 59"/>
              <a:gd name="T94" fmla="*/ 6015149 w 142"/>
              <a:gd name="T95" fmla="*/ 2813977 h 59"/>
              <a:gd name="T96" fmla="*/ 6783231 w 142"/>
              <a:gd name="T97" fmla="*/ 2813977 h 59"/>
              <a:gd name="T98" fmla="*/ 7039020 w 142"/>
              <a:gd name="T99" fmla="*/ 2936400 h 59"/>
              <a:gd name="T100" fmla="*/ 7807101 w 142"/>
              <a:gd name="T101" fmla="*/ 2813977 h 59"/>
              <a:gd name="T102" fmla="*/ 15997707 w 142"/>
              <a:gd name="T103" fmla="*/ 2569132 h 59"/>
              <a:gd name="T104" fmla="*/ 15997707 w 142"/>
              <a:gd name="T105" fmla="*/ 2569132 h 59"/>
              <a:gd name="T106" fmla="*/ 15741918 w 142"/>
              <a:gd name="T107" fmla="*/ 3180896 h 59"/>
              <a:gd name="T108" fmla="*/ 15997707 w 142"/>
              <a:gd name="T109" fmla="*/ 3915084 h 59"/>
              <a:gd name="T110" fmla="*/ 18045448 w 142"/>
              <a:gd name="T111" fmla="*/ 4282003 h 59"/>
              <a:gd name="T112" fmla="*/ 15997707 w 142"/>
              <a:gd name="T113" fmla="*/ 4037507 h 59"/>
              <a:gd name="T114" fmla="*/ 15997707 w 142"/>
              <a:gd name="T115" fmla="*/ 3915084 h 5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2" h="59">
                <a:moveTo>
                  <a:pt x="114" y="58"/>
                </a:moveTo>
                <a:cubicBezTo>
                  <a:pt x="111" y="57"/>
                  <a:pt x="111" y="55"/>
                  <a:pt x="111" y="55"/>
                </a:cubicBezTo>
                <a:lnTo>
                  <a:pt x="110" y="53"/>
                </a:lnTo>
                <a:cubicBezTo>
                  <a:pt x="108" y="54"/>
                  <a:pt x="107" y="55"/>
                  <a:pt x="104" y="55"/>
                </a:cubicBezTo>
                <a:lnTo>
                  <a:pt x="102" y="54"/>
                </a:lnTo>
                <a:cubicBezTo>
                  <a:pt x="102" y="53"/>
                  <a:pt x="104" y="52"/>
                  <a:pt x="104" y="52"/>
                </a:cubicBezTo>
                <a:cubicBezTo>
                  <a:pt x="101" y="53"/>
                  <a:pt x="98" y="53"/>
                  <a:pt x="98" y="53"/>
                </a:cubicBezTo>
                <a:cubicBezTo>
                  <a:pt x="96" y="49"/>
                  <a:pt x="90" y="48"/>
                  <a:pt x="90" y="48"/>
                </a:cubicBezTo>
                <a:cubicBezTo>
                  <a:pt x="88" y="48"/>
                  <a:pt x="88" y="47"/>
                  <a:pt x="88" y="47"/>
                </a:cubicBezTo>
                <a:cubicBezTo>
                  <a:pt x="84" y="46"/>
                  <a:pt x="84" y="45"/>
                  <a:pt x="84" y="45"/>
                </a:cubicBezTo>
                <a:cubicBezTo>
                  <a:pt x="84" y="45"/>
                  <a:pt x="84" y="43"/>
                  <a:pt x="88" y="43"/>
                </a:cubicBezTo>
                <a:cubicBezTo>
                  <a:pt x="88" y="44"/>
                  <a:pt x="87" y="45"/>
                  <a:pt x="87" y="45"/>
                </a:cubicBezTo>
                <a:lnTo>
                  <a:pt x="88" y="46"/>
                </a:lnTo>
                <a:cubicBezTo>
                  <a:pt x="88" y="46"/>
                  <a:pt x="88" y="47"/>
                  <a:pt x="90" y="47"/>
                </a:cubicBezTo>
                <a:cubicBezTo>
                  <a:pt x="91" y="47"/>
                  <a:pt x="98" y="49"/>
                  <a:pt x="98" y="51"/>
                </a:cubicBezTo>
                <a:cubicBezTo>
                  <a:pt x="98" y="51"/>
                  <a:pt x="98" y="52"/>
                  <a:pt x="99" y="52"/>
                </a:cubicBezTo>
                <a:cubicBezTo>
                  <a:pt x="101" y="52"/>
                  <a:pt x="105" y="51"/>
                  <a:pt x="105" y="51"/>
                </a:cubicBezTo>
                <a:cubicBezTo>
                  <a:pt x="104" y="52"/>
                  <a:pt x="104" y="54"/>
                  <a:pt x="104" y="54"/>
                </a:cubicBezTo>
                <a:lnTo>
                  <a:pt x="107" y="54"/>
                </a:lnTo>
                <a:cubicBezTo>
                  <a:pt x="107" y="54"/>
                  <a:pt x="108" y="54"/>
                  <a:pt x="108" y="52"/>
                </a:cubicBezTo>
                <a:lnTo>
                  <a:pt x="110" y="52"/>
                </a:lnTo>
                <a:cubicBezTo>
                  <a:pt x="111" y="52"/>
                  <a:pt x="111" y="53"/>
                  <a:pt x="111" y="54"/>
                </a:cubicBezTo>
                <a:cubicBezTo>
                  <a:pt x="113" y="55"/>
                  <a:pt x="113" y="56"/>
                  <a:pt x="114" y="56"/>
                </a:cubicBezTo>
                <a:lnTo>
                  <a:pt x="116" y="56"/>
                </a:lnTo>
                <a:lnTo>
                  <a:pt x="141" y="35"/>
                </a:lnTo>
                <a:lnTo>
                  <a:pt x="116" y="57"/>
                </a:lnTo>
                <a:lnTo>
                  <a:pt x="114" y="58"/>
                </a:lnTo>
                <a:close/>
                <a:moveTo>
                  <a:pt x="84" y="42"/>
                </a:moveTo>
                <a:cubicBezTo>
                  <a:pt x="79" y="41"/>
                  <a:pt x="79" y="40"/>
                  <a:pt x="84" y="40"/>
                </a:cubicBezTo>
                <a:cubicBezTo>
                  <a:pt x="79" y="40"/>
                  <a:pt x="79" y="40"/>
                  <a:pt x="79" y="38"/>
                </a:cubicBezTo>
                <a:cubicBezTo>
                  <a:pt x="79" y="37"/>
                  <a:pt x="84" y="36"/>
                  <a:pt x="88" y="35"/>
                </a:cubicBezTo>
                <a:cubicBezTo>
                  <a:pt x="84" y="37"/>
                  <a:pt x="79" y="37"/>
                  <a:pt x="79" y="38"/>
                </a:cubicBezTo>
                <a:cubicBezTo>
                  <a:pt x="79" y="38"/>
                  <a:pt x="84" y="39"/>
                  <a:pt x="88" y="39"/>
                </a:cubicBezTo>
                <a:lnTo>
                  <a:pt x="90" y="38"/>
                </a:lnTo>
                <a:lnTo>
                  <a:pt x="90" y="39"/>
                </a:lnTo>
                <a:lnTo>
                  <a:pt x="90" y="40"/>
                </a:lnTo>
                <a:cubicBezTo>
                  <a:pt x="84" y="40"/>
                  <a:pt x="84" y="41"/>
                  <a:pt x="84" y="41"/>
                </a:cubicBezTo>
                <a:lnTo>
                  <a:pt x="88" y="43"/>
                </a:lnTo>
                <a:cubicBezTo>
                  <a:pt x="84" y="43"/>
                  <a:pt x="84" y="43"/>
                  <a:pt x="84" y="42"/>
                </a:cubicBezTo>
                <a:close/>
                <a:moveTo>
                  <a:pt x="79" y="32"/>
                </a:moveTo>
                <a:cubicBezTo>
                  <a:pt x="79" y="32"/>
                  <a:pt x="79" y="30"/>
                  <a:pt x="84" y="30"/>
                </a:cubicBezTo>
                <a:cubicBezTo>
                  <a:pt x="79" y="30"/>
                  <a:pt x="78" y="28"/>
                  <a:pt x="78" y="28"/>
                </a:cubicBezTo>
                <a:lnTo>
                  <a:pt x="78" y="26"/>
                </a:lnTo>
                <a:cubicBezTo>
                  <a:pt x="76" y="26"/>
                  <a:pt x="73" y="25"/>
                  <a:pt x="73" y="24"/>
                </a:cubicBezTo>
                <a:cubicBezTo>
                  <a:pt x="73" y="24"/>
                  <a:pt x="70" y="25"/>
                  <a:pt x="69" y="25"/>
                </a:cubicBezTo>
                <a:lnTo>
                  <a:pt x="69" y="24"/>
                </a:lnTo>
                <a:cubicBezTo>
                  <a:pt x="70" y="24"/>
                  <a:pt x="72" y="23"/>
                  <a:pt x="73" y="23"/>
                </a:cubicBezTo>
                <a:cubicBezTo>
                  <a:pt x="76" y="26"/>
                  <a:pt x="79" y="24"/>
                  <a:pt x="79" y="24"/>
                </a:cubicBezTo>
                <a:lnTo>
                  <a:pt x="79" y="25"/>
                </a:lnTo>
                <a:lnTo>
                  <a:pt x="79" y="26"/>
                </a:lnTo>
                <a:lnTo>
                  <a:pt x="79" y="27"/>
                </a:lnTo>
                <a:cubicBezTo>
                  <a:pt x="79" y="27"/>
                  <a:pt x="79" y="28"/>
                  <a:pt x="84" y="28"/>
                </a:cubicBezTo>
                <a:lnTo>
                  <a:pt x="88" y="28"/>
                </a:lnTo>
                <a:cubicBezTo>
                  <a:pt x="88" y="29"/>
                  <a:pt x="87" y="30"/>
                  <a:pt x="84" y="30"/>
                </a:cubicBezTo>
                <a:cubicBezTo>
                  <a:pt x="84" y="31"/>
                  <a:pt x="79" y="32"/>
                  <a:pt x="79" y="32"/>
                </a:cubicBezTo>
                <a:cubicBezTo>
                  <a:pt x="79" y="33"/>
                  <a:pt x="84" y="34"/>
                  <a:pt x="88" y="35"/>
                </a:cubicBezTo>
                <a:cubicBezTo>
                  <a:pt x="84" y="35"/>
                  <a:pt x="79" y="33"/>
                  <a:pt x="79" y="32"/>
                </a:cubicBezTo>
                <a:close/>
                <a:moveTo>
                  <a:pt x="63" y="25"/>
                </a:moveTo>
                <a:lnTo>
                  <a:pt x="61" y="23"/>
                </a:lnTo>
                <a:lnTo>
                  <a:pt x="63" y="23"/>
                </a:lnTo>
                <a:cubicBezTo>
                  <a:pt x="64" y="24"/>
                  <a:pt x="67" y="23"/>
                  <a:pt x="69" y="23"/>
                </a:cubicBezTo>
                <a:cubicBezTo>
                  <a:pt x="69" y="23"/>
                  <a:pt x="64" y="25"/>
                  <a:pt x="63" y="25"/>
                </a:cubicBezTo>
                <a:close/>
                <a:moveTo>
                  <a:pt x="53" y="24"/>
                </a:moveTo>
                <a:lnTo>
                  <a:pt x="53" y="23"/>
                </a:lnTo>
                <a:cubicBezTo>
                  <a:pt x="53" y="24"/>
                  <a:pt x="47" y="28"/>
                  <a:pt x="47" y="24"/>
                </a:cubicBezTo>
                <a:cubicBezTo>
                  <a:pt x="47" y="25"/>
                  <a:pt x="45" y="28"/>
                  <a:pt x="41" y="28"/>
                </a:cubicBezTo>
                <a:lnTo>
                  <a:pt x="38" y="28"/>
                </a:lnTo>
                <a:cubicBezTo>
                  <a:pt x="38" y="28"/>
                  <a:pt x="35" y="31"/>
                  <a:pt x="31" y="30"/>
                </a:cubicBezTo>
                <a:cubicBezTo>
                  <a:pt x="31" y="30"/>
                  <a:pt x="24" y="33"/>
                  <a:pt x="23" y="32"/>
                </a:cubicBezTo>
                <a:cubicBezTo>
                  <a:pt x="23" y="32"/>
                  <a:pt x="23" y="34"/>
                  <a:pt x="21" y="34"/>
                </a:cubicBezTo>
                <a:lnTo>
                  <a:pt x="20" y="33"/>
                </a:lnTo>
                <a:cubicBezTo>
                  <a:pt x="21" y="34"/>
                  <a:pt x="16" y="37"/>
                  <a:pt x="14" y="37"/>
                </a:cubicBezTo>
                <a:cubicBezTo>
                  <a:pt x="14" y="37"/>
                  <a:pt x="11" y="39"/>
                  <a:pt x="7" y="40"/>
                </a:cubicBezTo>
                <a:cubicBezTo>
                  <a:pt x="5" y="40"/>
                  <a:pt x="5" y="41"/>
                  <a:pt x="3" y="41"/>
                </a:cubicBezTo>
                <a:lnTo>
                  <a:pt x="0" y="40"/>
                </a:lnTo>
                <a:cubicBezTo>
                  <a:pt x="26" y="12"/>
                  <a:pt x="49" y="7"/>
                  <a:pt x="55" y="5"/>
                </a:cubicBezTo>
                <a:cubicBezTo>
                  <a:pt x="69" y="2"/>
                  <a:pt x="76" y="0"/>
                  <a:pt x="90" y="0"/>
                </a:cubicBezTo>
                <a:cubicBezTo>
                  <a:pt x="98" y="0"/>
                  <a:pt x="107" y="2"/>
                  <a:pt x="111" y="2"/>
                </a:cubicBezTo>
                <a:lnTo>
                  <a:pt x="112" y="3"/>
                </a:lnTo>
                <a:lnTo>
                  <a:pt x="111" y="3"/>
                </a:lnTo>
                <a:cubicBezTo>
                  <a:pt x="98" y="2"/>
                  <a:pt x="76" y="0"/>
                  <a:pt x="58" y="5"/>
                </a:cubicBezTo>
                <a:lnTo>
                  <a:pt x="55" y="6"/>
                </a:lnTo>
                <a:cubicBezTo>
                  <a:pt x="49" y="8"/>
                  <a:pt x="28" y="12"/>
                  <a:pt x="2" y="40"/>
                </a:cubicBezTo>
                <a:lnTo>
                  <a:pt x="7" y="40"/>
                </a:lnTo>
                <a:cubicBezTo>
                  <a:pt x="10" y="37"/>
                  <a:pt x="14" y="35"/>
                  <a:pt x="14" y="35"/>
                </a:cubicBezTo>
                <a:lnTo>
                  <a:pt x="14" y="36"/>
                </a:lnTo>
                <a:cubicBezTo>
                  <a:pt x="17" y="36"/>
                  <a:pt x="20" y="32"/>
                  <a:pt x="20" y="32"/>
                </a:cubicBezTo>
                <a:lnTo>
                  <a:pt x="22" y="33"/>
                </a:lnTo>
                <a:cubicBezTo>
                  <a:pt x="23" y="33"/>
                  <a:pt x="23" y="32"/>
                  <a:pt x="23" y="31"/>
                </a:cubicBezTo>
                <a:lnTo>
                  <a:pt x="25" y="31"/>
                </a:lnTo>
                <a:cubicBezTo>
                  <a:pt x="28" y="31"/>
                  <a:pt x="31" y="29"/>
                  <a:pt x="31" y="28"/>
                </a:cubicBezTo>
                <a:lnTo>
                  <a:pt x="32" y="28"/>
                </a:lnTo>
                <a:cubicBezTo>
                  <a:pt x="35" y="28"/>
                  <a:pt x="37" y="27"/>
                  <a:pt x="37" y="27"/>
                </a:cubicBezTo>
                <a:lnTo>
                  <a:pt x="40" y="27"/>
                </a:lnTo>
                <a:lnTo>
                  <a:pt x="41" y="27"/>
                </a:lnTo>
                <a:cubicBezTo>
                  <a:pt x="45" y="26"/>
                  <a:pt x="47" y="23"/>
                  <a:pt x="47" y="23"/>
                </a:cubicBezTo>
                <a:cubicBezTo>
                  <a:pt x="49" y="24"/>
                  <a:pt x="49" y="24"/>
                  <a:pt x="50" y="24"/>
                </a:cubicBezTo>
                <a:lnTo>
                  <a:pt x="53" y="23"/>
                </a:lnTo>
                <a:cubicBezTo>
                  <a:pt x="53" y="22"/>
                  <a:pt x="53" y="22"/>
                  <a:pt x="55" y="22"/>
                </a:cubicBezTo>
                <a:lnTo>
                  <a:pt x="55" y="24"/>
                </a:lnTo>
                <a:lnTo>
                  <a:pt x="56" y="24"/>
                </a:lnTo>
                <a:cubicBezTo>
                  <a:pt x="57" y="24"/>
                  <a:pt x="60" y="24"/>
                  <a:pt x="61" y="23"/>
                </a:cubicBezTo>
                <a:cubicBezTo>
                  <a:pt x="61" y="25"/>
                  <a:pt x="55" y="27"/>
                  <a:pt x="53" y="24"/>
                </a:cubicBezTo>
                <a:close/>
                <a:moveTo>
                  <a:pt x="125" y="21"/>
                </a:moveTo>
                <a:cubicBezTo>
                  <a:pt x="125" y="19"/>
                  <a:pt x="124" y="6"/>
                  <a:pt x="113" y="3"/>
                </a:cubicBezTo>
                <a:cubicBezTo>
                  <a:pt x="125" y="4"/>
                  <a:pt x="125" y="17"/>
                  <a:pt x="125" y="21"/>
                </a:cubicBezTo>
                <a:close/>
                <a:moveTo>
                  <a:pt x="125" y="21"/>
                </a:moveTo>
                <a:cubicBezTo>
                  <a:pt x="125" y="21"/>
                  <a:pt x="124" y="24"/>
                  <a:pt x="123" y="26"/>
                </a:cubicBezTo>
                <a:cubicBezTo>
                  <a:pt x="124" y="23"/>
                  <a:pt x="125" y="21"/>
                  <a:pt x="125" y="21"/>
                </a:cubicBezTo>
                <a:close/>
                <a:moveTo>
                  <a:pt x="125" y="32"/>
                </a:moveTo>
                <a:cubicBezTo>
                  <a:pt x="125" y="32"/>
                  <a:pt x="133" y="31"/>
                  <a:pt x="134" y="31"/>
                </a:cubicBezTo>
                <a:cubicBezTo>
                  <a:pt x="135" y="31"/>
                  <a:pt x="140" y="33"/>
                  <a:pt x="141" y="35"/>
                </a:cubicBezTo>
                <a:cubicBezTo>
                  <a:pt x="138" y="34"/>
                  <a:pt x="134" y="32"/>
                  <a:pt x="134" y="32"/>
                </a:cubicBezTo>
                <a:cubicBezTo>
                  <a:pt x="133" y="32"/>
                  <a:pt x="125" y="33"/>
                  <a:pt x="125" y="33"/>
                </a:cubicBezTo>
                <a:cubicBezTo>
                  <a:pt x="123" y="33"/>
                  <a:pt x="123" y="30"/>
                  <a:pt x="123" y="27"/>
                </a:cubicBezTo>
                <a:cubicBezTo>
                  <a:pt x="124" y="30"/>
                  <a:pt x="125" y="32"/>
                  <a:pt x="125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3" name="Freeform 4439">
            <a:extLst>
              <a:ext uri="{FF2B5EF4-FFF2-40B4-BE49-F238E27FC236}">
                <a16:creationId xmlns:a16="http://schemas.microsoft.com/office/drawing/2014/main" id="{6A1B83C0-C1FF-D049-B44F-281864511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46488"/>
            <a:ext cx="39688" cy="15875"/>
          </a:xfrm>
          <a:custGeom>
            <a:avLst/>
            <a:gdLst>
              <a:gd name="T0" fmla="*/ 12180318 w 112"/>
              <a:gd name="T1" fmla="*/ 5597381 h 44"/>
              <a:gd name="T2" fmla="*/ 13310363 w 112"/>
              <a:gd name="T3" fmla="*/ 5207000 h 44"/>
              <a:gd name="T4" fmla="*/ 10422352 w 112"/>
              <a:gd name="T5" fmla="*/ 5076753 h 44"/>
              <a:gd name="T6" fmla="*/ 10296556 w 112"/>
              <a:gd name="T7" fmla="*/ 4816259 h 44"/>
              <a:gd name="T8" fmla="*/ 10422352 w 112"/>
              <a:gd name="T9" fmla="*/ 5076753 h 44"/>
              <a:gd name="T10" fmla="*/ 10045671 w 112"/>
              <a:gd name="T11" fmla="*/ 4556125 h 44"/>
              <a:gd name="T12" fmla="*/ 11301158 w 112"/>
              <a:gd name="T13" fmla="*/ 4556125 h 44"/>
              <a:gd name="T14" fmla="*/ 11301158 w 112"/>
              <a:gd name="T15" fmla="*/ 4686372 h 44"/>
              <a:gd name="T16" fmla="*/ 1506727 w 112"/>
              <a:gd name="T17" fmla="*/ 2343006 h 44"/>
              <a:gd name="T18" fmla="*/ 2260090 w 112"/>
              <a:gd name="T19" fmla="*/ 1822378 h 44"/>
              <a:gd name="T20" fmla="*/ 753363 w 112"/>
              <a:gd name="T21" fmla="*/ 3644756 h 44"/>
              <a:gd name="T22" fmla="*/ 0 w 112"/>
              <a:gd name="T23" fmla="*/ 4035497 h 44"/>
              <a:gd name="T24" fmla="*/ 10296556 w 112"/>
              <a:gd name="T25" fmla="*/ 3775003 h 44"/>
              <a:gd name="T26" fmla="*/ 10296556 w 112"/>
              <a:gd name="T27" fmla="*/ 4035497 h 44"/>
              <a:gd name="T28" fmla="*/ 10045671 w 112"/>
              <a:gd name="T29" fmla="*/ 3384622 h 44"/>
              <a:gd name="T30" fmla="*/ 10045671 w 112"/>
              <a:gd name="T31" fmla="*/ 3644756 h 44"/>
              <a:gd name="T32" fmla="*/ 3013808 w 112"/>
              <a:gd name="T33" fmla="*/ 1562244 h 44"/>
              <a:gd name="T34" fmla="*/ 3390489 w 112"/>
              <a:gd name="T35" fmla="*/ 1041256 h 44"/>
              <a:gd name="T36" fmla="*/ 2134647 w 112"/>
              <a:gd name="T37" fmla="*/ 2993881 h 44"/>
              <a:gd name="T38" fmla="*/ 1632523 w 112"/>
              <a:gd name="T39" fmla="*/ 3124128 h 44"/>
              <a:gd name="T40" fmla="*/ 10045671 w 112"/>
              <a:gd name="T41" fmla="*/ 2473253 h 44"/>
              <a:gd name="T42" fmla="*/ 10045671 w 112"/>
              <a:gd name="T43" fmla="*/ 2733747 h 44"/>
              <a:gd name="T44" fmla="*/ 4897216 w 112"/>
              <a:gd name="T45" fmla="*/ 650875 h 44"/>
              <a:gd name="T46" fmla="*/ 3013808 w 112"/>
              <a:gd name="T47" fmla="*/ 2603500 h 44"/>
              <a:gd name="T48" fmla="*/ 8915271 w 112"/>
              <a:gd name="T49" fmla="*/ 2082872 h 44"/>
              <a:gd name="T50" fmla="*/ 11301158 w 112"/>
              <a:gd name="T51" fmla="*/ 1822378 h 44"/>
              <a:gd name="T52" fmla="*/ 8915271 w 112"/>
              <a:gd name="T53" fmla="*/ 1952625 h 44"/>
              <a:gd name="T54" fmla="*/ 11049919 w 112"/>
              <a:gd name="T55" fmla="*/ 1041256 h 44"/>
              <a:gd name="T56" fmla="*/ 8915271 w 112"/>
              <a:gd name="T57" fmla="*/ 1952625 h 44"/>
              <a:gd name="T58" fmla="*/ 11301158 w 112"/>
              <a:gd name="T59" fmla="*/ 1822378 h 44"/>
              <a:gd name="T60" fmla="*/ 6906421 w 112"/>
              <a:gd name="T61" fmla="*/ 1952625 h 44"/>
              <a:gd name="T62" fmla="*/ 8538590 w 112"/>
              <a:gd name="T63" fmla="*/ 130247 h 44"/>
              <a:gd name="T64" fmla="*/ 4897216 w 112"/>
              <a:gd name="T65" fmla="*/ 1952625 h 44"/>
              <a:gd name="T66" fmla="*/ 4897216 w 112"/>
              <a:gd name="T67" fmla="*/ 1952625 h 44"/>
              <a:gd name="T68" fmla="*/ 10673237 w 112"/>
              <a:gd name="T69" fmla="*/ 260494 h 44"/>
              <a:gd name="T70" fmla="*/ 8161908 w 112"/>
              <a:gd name="T71" fmla="*/ 1952625 h 44"/>
              <a:gd name="T72" fmla="*/ 9543192 w 112"/>
              <a:gd name="T73" fmla="*/ 0 h 44"/>
              <a:gd name="T74" fmla="*/ 7659784 w 112"/>
              <a:gd name="T75" fmla="*/ 1822378 h 44"/>
              <a:gd name="T76" fmla="*/ 7283102 w 112"/>
              <a:gd name="T77" fmla="*/ 260494 h 44"/>
              <a:gd name="T78" fmla="*/ 5901818 w 112"/>
              <a:gd name="T79" fmla="*/ 1822378 h 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12" h="44">
                <a:moveTo>
                  <a:pt x="99" y="43"/>
                </a:moveTo>
                <a:lnTo>
                  <a:pt x="97" y="43"/>
                </a:lnTo>
                <a:cubicBezTo>
                  <a:pt x="102" y="42"/>
                  <a:pt x="105" y="40"/>
                  <a:pt x="105" y="40"/>
                </a:cubicBezTo>
                <a:lnTo>
                  <a:pt x="106" y="40"/>
                </a:lnTo>
                <a:cubicBezTo>
                  <a:pt x="106" y="40"/>
                  <a:pt x="103" y="43"/>
                  <a:pt x="99" y="43"/>
                </a:cubicBezTo>
                <a:close/>
                <a:moveTo>
                  <a:pt x="83" y="39"/>
                </a:moveTo>
                <a:lnTo>
                  <a:pt x="82" y="39"/>
                </a:lnTo>
                <a:lnTo>
                  <a:pt x="82" y="37"/>
                </a:lnTo>
                <a:cubicBezTo>
                  <a:pt x="82" y="37"/>
                  <a:pt x="85" y="38"/>
                  <a:pt x="90" y="37"/>
                </a:cubicBezTo>
                <a:cubicBezTo>
                  <a:pt x="88" y="38"/>
                  <a:pt x="85" y="39"/>
                  <a:pt x="83" y="39"/>
                </a:cubicBezTo>
                <a:close/>
                <a:moveTo>
                  <a:pt x="90" y="36"/>
                </a:moveTo>
                <a:cubicBezTo>
                  <a:pt x="88" y="36"/>
                  <a:pt x="80" y="35"/>
                  <a:pt x="80" y="35"/>
                </a:cubicBezTo>
                <a:lnTo>
                  <a:pt x="80" y="34"/>
                </a:lnTo>
                <a:lnTo>
                  <a:pt x="90" y="35"/>
                </a:lnTo>
                <a:cubicBezTo>
                  <a:pt x="91" y="35"/>
                  <a:pt x="99" y="33"/>
                  <a:pt x="100" y="32"/>
                </a:cubicBezTo>
                <a:cubicBezTo>
                  <a:pt x="99" y="34"/>
                  <a:pt x="93" y="36"/>
                  <a:pt x="90" y="36"/>
                </a:cubicBezTo>
                <a:close/>
                <a:moveTo>
                  <a:pt x="0" y="31"/>
                </a:moveTo>
                <a:cubicBezTo>
                  <a:pt x="3" y="25"/>
                  <a:pt x="12" y="19"/>
                  <a:pt x="12" y="18"/>
                </a:cubicBezTo>
                <a:lnTo>
                  <a:pt x="13" y="18"/>
                </a:lnTo>
                <a:cubicBezTo>
                  <a:pt x="16" y="16"/>
                  <a:pt x="18" y="14"/>
                  <a:pt x="18" y="14"/>
                </a:cubicBezTo>
                <a:lnTo>
                  <a:pt x="20" y="15"/>
                </a:lnTo>
                <a:cubicBezTo>
                  <a:pt x="20" y="15"/>
                  <a:pt x="9" y="23"/>
                  <a:pt x="6" y="28"/>
                </a:cubicBezTo>
                <a:cubicBezTo>
                  <a:pt x="7" y="25"/>
                  <a:pt x="10" y="22"/>
                  <a:pt x="12" y="19"/>
                </a:cubicBezTo>
                <a:cubicBezTo>
                  <a:pt x="10" y="21"/>
                  <a:pt x="2" y="27"/>
                  <a:pt x="0" y="31"/>
                </a:cubicBezTo>
                <a:close/>
                <a:moveTo>
                  <a:pt x="82" y="31"/>
                </a:moveTo>
                <a:lnTo>
                  <a:pt x="82" y="29"/>
                </a:lnTo>
                <a:cubicBezTo>
                  <a:pt x="96" y="28"/>
                  <a:pt x="106" y="28"/>
                  <a:pt x="111" y="25"/>
                </a:cubicBezTo>
                <a:cubicBezTo>
                  <a:pt x="106" y="28"/>
                  <a:pt x="96" y="30"/>
                  <a:pt x="82" y="31"/>
                </a:cubicBezTo>
                <a:close/>
                <a:moveTo>
                  <a:pt x="80" y="28"/>
                </a:moveTo>
                <a:lnTo>
                  <a:pt x="80" y="26"/>
                </a:lnTo>
                <a:cubicBezTo>
                  <a:pt x="80" y="26"/>
                  <a:pt x="96" y="25"/>
                  <a:pt x="106" y="21"/>
                </a:cubicBezTo>
                <a:cubicBezTo>
                  <a:pt x="97" y="26"/>
                  <a:pt x="80" y="28"/>
                  <a:pt x="80" y="28"/>
                </a:cubicBezTo>
                <a:close/>
                <a:moveTo>
                  <a:pt x="13" y="24"/>
                </a:moveTo>
                <a:cubicBezTo>
                  <a:pt x="15" y="20"/>
                  <a:pt x="24" y="12"/>
                  <a:pt x="24" y="12"/>
                </a:cubicBezTo>
                <a:cubicBezTo>
                  <a:pt x="26" y="10"/>
                  <a:pt x="27" y="8"/>
                  <a:pt x="27" y="8"/>
                </a:cubicBezTo>
                <a:lnTo>
                  <a:pt x="29" y="10"/>
                </a:lnTo>
                <a:cubicBezTo>
                  <a:pt x="29" y="10"/>
                  <a:pt x="23" y="17"/>
                  <a:pt x="17" y="23"/>
                </a:cubicBezTo>
                <a:cubicBezTo>
                  <a:pt x="19" y="20"/>
                  <a:pt x="21" y="16"/>
                  <a:pt x="23" y="13"/>
                </a:cubicBezTo>
                <a:cubicBezTo>
                  <a:pt x="21" y="15"/>
                  <a:pt x="15" y="21"/>
                  <a:pt x="13" y="24"/>
                </a:cubicBezTo>
                <a:close/>
                <a:moveTo>
                  <a:pt x="80" y="21"/>
                </a:moveTo>
                <a:lnTo>
                  <a:pt x="80" y="19"/>
                </a:lnTo>
                <a:cubicBezTo>
                  <a:pt x="88" y="19"/>
                  <a:pt x="102" y="18"/>
                  <a:pt x="106" y="15"/>
                </a:cubicBezTo>
                <a:cubicBezTo>
                  <a:pt x="102" y="19"/>
                  <a:pt x="82" y="20"/>
                  <a:pt x="80" y="21"/>
                </a:cubicBezTo>
                <a:close/>
                <a:moveTo>
                  <a:pt x="24" y="20"/>
                </a:moveTo>
                <a:cubicBezTo>
                  <a:pt x="26" y="13"/>
                  <a:pt x="39" y="6"/>
                  <a:pt x="39" y="5"/>
                </a:cubicBezTo>
                <a:lnTo>
                  <a:pt x="39" y="6"/>
                </a:lnTo>
                <a:cubicBezTo>
                  <a:pt x="39" y="6"/>
                  <a:pt x="27" y="14"/>
                  <a:pt x="24" y="20"/>
                </a:cubicBezTo>
                <a:close/>
                <a:moveTo>
                  <a:pt x="71" y="17"/>
                </a:moveTo>
                <a:lnTo>
                  <a:pt x="71" y="16"/>
                </a:lnTo>
                <a:cubicBezTo>
                  <a:pt x="74" y="16"/>
                  <a:pt x="82" y="15"/>
                  <a:pt x="90" y="14"/>
                </a:cubicBezTo>
                <a:cubicBezTo>
                  <a:pt x="79" y="16"/>
                  <a:pt x="75" y="17"/>
                  <a:pt x="71" y="17"/>
                </a:cubicBezTo>
                <a:close/>
                <a:moveTo>
                  <a:pt x="71" y="15"/>
                </a:moveTo>
                <a:cubicBezTo>
                  <a:pt x="76" y="15"/>
                  <a:pt x="86" y="8"/>
                  <a:pt x="86" y="8"/>
                </a:cubicBezTo>
                <a:lnTo>
                  <a:pt x="88" y="8"/>
                </a:lnTo>
                <a:cubicBezTo>
                  <a:pt x="86" y="8"/>
                  <a:pt x="76" y="15"/>
                  <a:pt x="71" y="16"/>
                </a:cubicBezTo>
                <a:lnTo>
                  <a:pt x="71" y="15"/>
                </a:lnTo>
                <a:close/>
                <a:moveTo>
                  <a:pt x="100" y="12"/>
                </a:moveTo>
                <a:cubicBezTo>
                  <a:pt x="97" y="12"/>
                  <a:pt x="94" y="13"/>
                  <a:pt x="90" y="14"/>
                </a:cubicBezTo>
                <a:cubicBezTo>
                  <a:pt x="93" y="13"/>
                  <a:pt x="96" y="12"/>
                  <a:pt x="100" y="12"/>
                </a:cubicBezTo>
                <a:close/>
                <a:moveTo>
                  <a:pt x="55" y="15"/>
                </a:moveTo>
                <a:cubicBezTo>
                  <a:pt x="56" y="13"/>
                  <a:pt x="68" y="0"/>
                  <a:pt x="68" y="0"/>
                </a:cubicBezTo>
                <a:lnTo>
                  <a:pt x="68" y="1"/>
                </a:lnTo>
                <a:cubicBezTo>
                  <a:pt x="68" y="1"/>
                  <a:pt x="58" y="14"/>
                  <a:pt x="55" y="15"/>
                </a:cubicBezTo>
                <a:close/>
                <a:moveTo>
                  <a:pt x="39" y="15"/>
                </a:moveTo>
                <a:cubicBezTo>
                  <a:pt x="42" y="10"/>
                  <a:pt x="52" y="3"/>
                  <a:pt x="52" y="3"/>
                </a:cubicBezTo>
                <a:cubicBezTo>
                  <a:pt x="52" y="3"/>
                  <a:pt x="42" y="12"/>
                  <a:pt x="39" y="15"/>
                </a:cubicBezTo>
                <a:close/>
                <a:moveTo>
                  <a:pt x="65" y="15"/>
                </a:moveTo>
                <a:cubicBezTo>
                  <a:pt x="68" y="12"/>
                  <a:pt x="85" y="2"/>
                  <a:pt x="85" y="2"/>
                </a:cubicBezTo>
                <a:lnTo>
                  <a:pt x="85" y="3"/>
                </a:lnTo>
                <a:cubicBezTo>
                  <a:pt x="85" y="3"/>
                  <a:pt x="68" y="13"/>
                  <a:pt x="65" y="15"/>
                </a:cubicBezTo>
                <a:close/>
                <a:moveTo>
                  <a:pt x="61" y="14"/>
                </a:moveTo>
                <a:cubicBezTo>
                  <a:pt x="62" y="12"/>
                  <a:pt x="76" y="0"/>
                  <a:pt x="76" y="0"/>
                </a:cubicBezTo>
                <a:lnTo>
                  <a:pt x="76" y="1"/>
                </a:lnTo>
                <a:cubicBezTo>
                  <a:pt x="76" y="1"/>
                  <a:pt x="62" y="13"/>
                  <a:pt x="61" y="14"/>
                </a:cubicBezTo>
                <a:close/>
                <a:moveTo>
                  <a:pt x="47" y="14"/>
                </a:moveTo>
                <a:cubicBezTo>
                  <a:pt x="50" y="10"/>
                  <a:pt x="58" y="2"/>
                  <a:pt x="58" y="2"/>
                </a:cubicBezTo>
                <a:lnTo>
                  <a:pt x="59" y="2"/>
                </a:lnTo>
                <a:cubicBezTo>
                  <a:pt x="59" y="3"/>
                  <a:pt x="50" y="12"/>
                  <a:pt x="47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4" name="Freeform 4440">
            <a:extLst>
              <a:ext uri="{FF2B5EF4-FFF2-40B4-BE49-F238E27FC236}">
                <a16:creationId xmlns:a16="http://schemas.microsoft.com/office/drawing/2014/main" id="{D3E734B9-2591-1C49-9356-8D7F45510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43313"/>
            <a:ext cx="31750" cy="7937"/>
          </a:xfrm>
          <a:custGeom>
            <a:avLst/>
            <a:gdLst>
              <a:gd name="T0" fmla="*/ 6363199 w 89"/>
              <a:gd name="T1" fmla="*/ 315099 h 20"/>
              <a:gd name="T2" fmla="*/ 381713 w 89"/>
              <a:gd name="T3" fmla="*/ 2677150 h 20"/>
              <a:gd name="T4" fmla="*/ 381713 w 89"/>
              <a:gd name="T5" fmla="*/ 2362448 h 20"/>
              <a:gd name="T6" fmla="*/ 3945205 w 89"/>
              <a:gd name="T7" fmla="*/ 629801 h 20"/>
              <a:gd name="T8" fmla="*/ 9926691 w 89"/>
              <a:gd name="T9" fmla="*/ 157549 h 20"/>
              <a:gd name="T10" fmla="*/ 11072188 w 89"/>
              <a:gd name="T11" fmla="*/ 1889800 h 20"/>
              <a:gd name="T12" fmla="*/ 11072188 w 89"/>
              <a:gd name="T13" fmla="*/ 2047349 h 20"/>
              <a:gd name="T14" fmla="*/ 10817475 w 89"/>
              <a:gd name="T15" fmla="*/ 1575098 h 20"/>
              <a:gd name="T16" fmla="*/ 9926691 w 89"/>
              <a:gd name="T17" fmla="*/ 629801 h 20"/>
              <a:gd name="T18" fmla="*/ 6363199 w 89"/>
              <a:gd name="T19" fmla="*/ 315099 h 20"/>
              <a:gd name="T20" fmla="*/ 381713 w 89"/>
              <a:gd name="T21" fmla="*/ 2362448 h 20"/>
              <a:gd name="T22" fmla="*/ 381713 w 89"/>
              <a:gd name="T23" fmla="*/ 2362448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20">
                <a:moveTo>
                  <a:pt x="50" y="2"/>
                </a:moveTo>
                <a:cubicBezTo>
                  <a:pt x="34" y="4"/>
                  <a:pt x="16" y="9"/>
                  <a:pt x="3" y="17"/>
                </a:cubicBezTo>
                <a:lnTo>
                  <a:pt x="3" y="15"/>
                </a:lnTo>
                <a:cubicBezTo>
                  <a:pt x="18" y="7"/>
                  <a:pt x="23" y="6"/>
                  <a:pt x="31" y="4"/>
                </a:cubicBezTo>
                <a:cubicBezTo>
                  <a:pt x="50" y="0"/>
                  <a:pt x="72" y="1"/>
                  <a:pt x="78" y="1"/>
                </a:cubicBezTo>
                <a:cubicBezTo>
                  <a:pt x="84" y="2"/>
                  <a:pt x="87" y="10"/>
                  <a:pt x="87" y="12"/>
                </a:cubicBezTo>
                <a:cubicBezTo>
                  <a:pt x="87" y="12"/>
                  <a:pt x="88" y="13"/>
                  <a:pt x="87" y="13"/>
                </a:cubicBezTo>
                <a:cubicBezTo>
                  <a:pt x="85" y="13"/>
                  <a:pt x="87" y="12"/>
                  <a:pt x="85" y="10"/>
                </a:cubicBezTo>
                <a:cubicBezTo>
                  <a:pt x="84" y="7"/>
                  <a:pt x="78" y="5"/>
                  <a:pt x="78" y="4"/>
                </a:cubicBezTo>
                <a:cubicBezTo>
                  <a:pt x="76" y="4"/>
                  <a:pt x="78" y="1"/>
                  <a:pt x="50" y="2"/>
                </a:cubicBezTo>
                <a:close/>
                <a:moveTo>
                  <a:pt x="3" y="15"/>
                </a:moveTo>
                <a:cubicBezTo>
                  <a:pt x="0" y="19"/>
                  <a:pt x="0" y="17"/>
                  <a:pt x="3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5" name="Freeform 4441">
            <a:extLst>
              <a:ext uri="{FF2B5EF4-FFF2-40B4-BE49-F238E27FC236}">
                <a16:creationId xmlns:a16="http://schemas.microsoft.com/office/drawing/2014/main" id="{7ACF3F56-DD5E-FF47-8775-D4D175A3D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49663"/>
            <a:ext cx="30162" cy="12700"/>
          </a:xfrm>
          <a:custGeom>
            <a:avLst/>
            <a:gdLst>
              <a:gd name="T0" fmla="*/ 660293 w 83"/>
              <a:gd name="T1" fmla="*/ 3360208 h 36"/>
              <a:gd name="T2" fmla="*/ 396103 w 83"/>
              <a:gd name="T3" fmla="*/ 3360208 h 36"/>
              <a:gd name="T4" fmla="*/ 264190 w 83"/>
              <a:gd name="T5" fmla="*/ 2737908 h 36"/>
              <a:gd name="T6" fmla="*/ 1188674 w 83"/>
              <a:gd name="T7" fmla="*/ 1120069 h 36"/>
              <a:gd name="T8" fmla="*/ 4622054 w 83"/>
              <a:gd name="T9" fmla="*/ 249061 h 36"/>
              <a:gd name="T10" fmla="*/ 10300505 w 83"/>
              <a:gd name="T11" fmla="*/ 2115608 h 36"/>
              <a:gd name="T12" fmla="*/ 10432418 w 83"/>
              <a:gd name="T13" fmla="*/ 2613378 h 36"/>
              <a:gd name="T14" fmla="*/ 9640211 w 83"/>
              <a:gd name="T15" fmla="*/ 2613378 h 36"/>
              <a:gd name="T16" fmla="*/ 9640211 w 83"/>
              <a:gd name="T17" fmla="*/ 2986969 h 36"/>
              <a:gd name="T18" fmla="*/ 8979918 w 83"/>
              <a:gd name="T19" fmla="*/ 2613378 h 36"/>
              <a:gd name="T20" fmla="*/ 8583814 w 83"/>
              <a:gd name="T21" fmla="*/ 2986969 h 36"/>
              <a:gd name="T22" fmla="*/ 7791244 w 83"/>
              <a:gd name="T23" fmla="*/ 2737908 h 36"/>
              <a:gd name="T24" fmla="*/ 6206831 w 83"/>
              <a:gd name="T25" fmla="*/ 2240139 h 36"/>
              <a:gd name="T26" fmla="*/ 6206831 w 83"/>
              <a:gd name="T27" fmla="*/ 2862439 h 36"/>
              <a:gd name="T28" fmla="*/ 5018157 w 83"/>
              <a:gd name="T29" fmla="*/ 1991078 h 36"/>
              <a:gd name="T30" fmla="*/ 4886244 w 83"/>
              <a:gd name="T31" fmla="*/ 2737908 h 36"/>
              <a:gd name="T32" fmla="*/ 3961761 w 83"/>
              <a:gd name="T33" fmla="*/ 2240139 h 36"/>
              <a:gd name="T34" fmla="*/ 4225951 w 83"/>
              <a:gd name="T35" fmla="*/ 2986969 h 36"/>
              <a:gd name="T36" fmla="*/ 3433380 w 83"/>
              <a:gd name="T37" fmla="*/ 2737908 h 36"/>
              <a:gd name="T38" fmla="*/ 3433380 w 83"/>
              <a:gd name="T39" fmla="*/ 3484739 h 36"/>
              <a:gd name="T40" fmla="*/ 2245070 w 83"/>
              <a:gd name="T41" fmla="*/ 3360208 h 36"/>
              <a:gd name="T42" fmla="*/ 1584777 w 83"/>
              <a:gd name="T43" fmla="*/ 4107039 h 36"/>
              <a:gd name="T44" fmla="*/ 660293 w 83"/>
              <a:gd name="T45" fmla="*/ 3360208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3" h="36">
                <a:moveTo>
                  <a:pt x="5" y="27"/>
                </a:moveTo>
                <a:lnTo>
                  <a:pt x="3" y="27"/>
                </a:lnTo>
                <a:cubicBezTo>
                  <a:pt x="3" y="27"/>
                  <a:pt x="2" y="25"/>
                  <a:pt x="2" y="22"/>
                </a:cubicBezTo>
                <a:cubicBezTo>
                  <a:pt x="0" y="19"/>
                  <a:pt x="9" y="9"/>
                  <a:pt x="9" y="9"/>
                </a:cubicBezTo>
                <a:cubicBezTo>
                  <a:pt x="9" y="6"/>
                  <a:pt x="12" y="0"/>
                  <a:pt x="35" y="2"/>
                </a:cubicBezTo>
                <a:cubicBezTo>
                  <a:pt x="61" y="5"/>
                  <a:pt x="76" y="15"/>
                  <a:pt x="78" y="17"/>
                </a:cubicBezTo>
                <a:cubicBezTo>
                  <a:pt x="78" y="17"/>
                  <a:pt x="82" y="19"/>
                  <a:pt x="79" y="21"/>
                </a:cubicBezTo>
                <a:cubicBezTo>
                  <a:pt x="78" y="21"/>
                  <a:pt x="73" y="21"/>
                  <a:pt x="73" y="21"/>
                </a:cubicBezTo>
                <a:cubicBezTo>
                  <a:pt x="73" y="21"/>
                  <a:pt x="76" y="22"/>
                  <a:pt x="73" y="24"/>
                </a:cubicBezTo>
                <a:cubicBezTo>
                  <a:pt x="73" y="26"/>
                  <a:pt x="68" y="21"/>
                  <a:pt x="68" y="21"/>
                </a:cubicBezTo>
                <a:cubicBezTo>
                  <a:pt x="68" y="21"/>
                  <a:pt x="68" y="22"/>
                  <a:pt x="65" y="24"/>
                </a:cubicBezTo>
                <a:cubicBezTo>
                  <a:pt x="64" y="27"/>
                  <a:pt x="59" y="22"/>
                  <a:pt x="59" y="22"/>
                </a:cubicBezTo>
                <a:cubicBezTo>
                  <a:pt x="53" y="24"/>
                  <a:pt x="47" y="18"/>
                  <a:pt x="47" y="18"/>
                </a:cubicBezTo>
                <a:cubicBezTo>
                  <a:pt x="49" y="20"/>
                  <a:pt x="50" y="22"/>
                  <a:pt x="47" y="23"/>
                </a:cubicBezTo>
                <a:cubicBezTo>
                  <a:pt x="44" y="24"/>
                  <a:pt x="38" y="16"/>
                  <a:pt x="38" y="16"/>
                </a:cubicBezTo>
                <a:cubicBezTo>
                  <a:pt x="40" y="19"/>
                  <a:pt x="41" y="21"/>
                  <a:pt x="37" y="22"/>
                </a:cubicBezTo>
                <a:cubicBezTo>
                  <a:pt x="35" y="24"/>
                  <a:pt x="30" y="18"/>
                  <a:pt x="30" y="18"/>
                </a:cubicBezTo>
                <a:cubicBezTo>
                  <a:pt x="32" y="21"/>
                  <a:pt x="33" y="22"/>
                  <a:pt x="32" y="24"/>
                </a:cubicBezTo>
                <a:cubicBezTo>
                  <a:pt x="30" y="26"/>
                  <a:pt x="26" y="22"/>
                  <a:pt x="26" y="22"/>
                </a:cubicBezTo>
                <a:cubicBezTo>
                  <a:pt x="26" y="24"/>
                  <a:pt x="26" y="27"/>
                  <a:pt x="26" y="28"/>
                </a:cubicBezTo>
                <a:cubicBezTo>
                  <a:pt x="23" y="30"/>
                  <a:pt x="17" y="27"/>
                  <a:pt x="17" y="27"/>
                </a:cubicBezTo>
                <a:cubicBezTo>
                  <a:pt x="20" y="32"/>
                  <a:pt x="15" y="35"/>
                  <a:pt x="12" y="33"/>
                </a:cubicBezTo>
                <a:cubicBezTo>
                  <a:pt x="11" y="32"/>
                  <a:pt x="8" y="27"/>
                  <a:pt x="5" y="27"/>
                </a:cubicBezTo>
              </a:path>
            </a:pathLst>
          </a:custGeom>
          <a:solidFill>
            <a:srgbClr val="74181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6" name="Freeform 4442">
            <a:extLst>
              <a:ext uri="{FF2B5EF4-FFF2-40B4-BE49-F238E27FC236}">
                <a16:creationId xmlns:a16="http://schemas.microsoft.com/office/drawing/2014/main" id="{05109ADB-76EF-B640-9493-43FAC004A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49663"/>
            <a:ext cx="28575" cy="12700"/>
          </a:xfrm>
          <a:custGeom>
            <a:avLst/>
            <a:gdLst>
              <a:gd name="T0" fmla="*/ 373239 w 81"/>
              <a:gd name="T1" fmla="*/ 3360208 h 36"/>
              <a:gd name="T2" fmla="*/ 124531 w 81"/>
              <a:gd name="T3" fmla="*/ 3360208 h 36"/>
              <a:gd name="T4" fmla="*/ 0 w 81"/>
              <a:gd name="T5" fmla="*/ 2737908 h 36"/>
              <a:gd name="T6" fmla="*/ 871008 w 81"/>
              <a:gd name="T7" fmla="*/ 1120069 h 36"/>
              <a:gd name="T8" fmla="*/ 4107039 w 81"/>
              <a:gd name="T9" fmla="*/ 249061 h 36"/>
              <a:gd name="T10" fmla="*/ 9458325 w 81"/>
              <a:gd name="T11" fmla="*/ 2115608 h 36"/>
              <a:gd name="T12" fmla="*/ 9582856 w 81"/>
              <a:gd name="T13" fmla="*/ 2613378 h 36"/>
              <a:gd name="T14" fmla="*/ 8836025 w 81"/>
              <a:gd name="T15" fmla="*/ 2613378 h 36"/>
              <a:gd name="T16" fmla="*/ 8836025 w 81"/>
              <a:gd name="T17" fmla="*/ 2986969 h 36"/>
              <a:gd name="T18" fmla="*/ 8213725 w 81"/>
              <a:gd name="T19" fmla="*/ 2613378 h 36"/>
              <a:gd name="T20" fmla="*/ 7840486 w 81"/>
              <a:gd name="T21" fmla="*/ 2986969 h 36"/>
              <a:gd name="T22" fmla="*/ 7093656 w 81"/>
              <a:gd name="T23" fmla="*/ 2737908 h 36"/>
              <a:gd name="T24" fmla="*/ 5600347 w 81"/>
              <a:gd name="T25" fmla="*/ 2240139 h 36"/>
              <a:gd name="T26" fmla="*/ 5600347 w 81"/>
              <a:gd name="T27" fmla="*/ 2862439 h 36"/>
              <a:gd name="T28" fmla="*/ 4480278 w 81"/>
              <a:gd name="T29" fmla="*/ 1991078 h 36"/>
              <a:gd name="T30" fmla="*/ 4355747 w 81"/>
              <a:gd name="T31" fmla="*/ 2737908 h 36"/>
              <a:gd name="T32" fmla="*/ 3484739 w 81"/>
              <a:gd name="T33" fmla="*/ 2240139 h 36"/>
              <a:gd name="T34" fmla="*/ 3733447 w 81"/>
              <a:gd name="T35" fmla="*/ 2986969 h 36"/>
              <a:gd name="T36" fmla="*/ 2986969 w 81"/>
              <a:gd name="T37" fmla="*/ 2737908 h 36"/>
              <a:gd name="T38" fmla="*/ 2986969 w 81"/>
              <a:gd name="T39" fmla="*/ 3484739 h 36"/>
              <a:gd name="T40" fmla="*/ 1866900 w 81"/>
              <a:gd name="T41" fmla="*/ 3360208 h 36"/>
              <a:gd name="T42" fmla="*/ 1244600 w 81"/>
              <a:gd name="T43" fmla="*/ 4107039 h 36"/>
              <a:gd name="T44" fmla="*/ 373239 w 81"/>
              <a:gd name="T45" fmla="*/ 3360208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1" h="36">
                <a:moveTo>
                  <a:pt x="3" y="27"/>
                </a:moveTo>
                <a:lnTo>
                  <a:pt x="1" y="27"/>
                </a:lnTo>
                <a:cubicBezTo>
                  <a:pt x="1" y="27"/>
                  <a:pt x="0" y="25"/>
                  <a:pt x="0" y="22"/>
                </a:cubicBezTo>
                <a:cubicBezTo>
                  <a:pt x="0" y="19"/>
                  <a:pt x="7" y="9"/>
                  <a:pt x="7" y="9"/>
                </a:cubicBezTo>
                <a:cubicBezTo>
                  <a:pt x="7" y="6"/>
                  <a:pt x="10" y="0"/>
                  <a:pt x="33" y="2"/>
                </a:cubicBezTo>
                <a:cubicBezTo>
                  <a:pt x="59" y="5"/>
                  <a:pt x="74" y="15"/>
                  <a:pt x="76" y="17"/>
                </a:cubicBezTo>
                <a:cubicBezTo>
                  <a:pt x="76" y="17"/>
                  <a:pt x="80" y="19"/>
                  <a:pt x="77" y="21"/>
                </a:cubicBezTo>
                <a:cubicBezTo>
                  <a:pt x="76" y="21"/>
                  <a:pt x="71" y="21"/>
                  <a:pt x="71" y="21"/>
                </a:cubicBezTo>
                <a:cubicBezTo>
                  <a:pt x="71" y="21"/>
                  <a:pt x="74" y="22"/>
                  <a:pt x="71" y="24"/>
                </a:cubicBezTo>
                <a:cubicBezTo>
                  <a:pt x="71" y="26"/>
                  <a:pt x="66" y="21"/>
                  <a:pt x="66" y="21"/>
                </a:cubicBezTo>
                <a:cubicBezTo>
                  <a:pt x="66" y="21"/>
                  <a:pt x="66" y="22"/>
                  <a:pt x="63" y="24"/>
                </a:cubicBezTo>
                <a:cubicBezTo>
                  <a:pt x="62" y="27"/>
                  <a:pt x="57" y="22"/>
                  <a:pt x="57" y="22"/>
                </a:cubicBezTo>
                <a:cubicBezTo>
                  <a:pt x="51" y="24"/>
                  <a:pt x="45" y="18"/>
                  <a:pt x="45" y="18"/>
                </a:cubicBezTo>
                <a:cubicBezTo>
                  <a:pt x="47" y="20"/>
                  <a:pt x="48" y="22"/>
                  <a:pt x="45" y="23"/>
                </a:cubicBezTo>
                <a:cubicBezTo>
                  <a:pt x="42" y="24"/>
                  <a:pt x="36" y="16"/>
                  <a:pt x="36" y="16"/>
                </a:cubicBezTo>
                <a:cubicBezTo>
                  <a:pt x="38" y="19"/>
                  <a:pt x="39" y="21"/>
                  <a:pt x="35" y="22"/>
                </a:cubicBezTo>
                <a:cubicBezTo>
                  <a:pt x="33" y="24"/>
                  <a:pt x="28" y="18"/>
                  <a:pt x="28" y="18"/>
                </a:cubicBezTo>
                <a:cubicBezTo>
                  <a:pt x="30" y="21"/>
                  <a:pt x="31" y="22"/>
                  <a:pt x="30" y="24"/>
                </a:cubicBezTo>
                <a:cubicBezTo>
                  <a:pt x="28" y="26"/>
                  <a:pt x="24" y="22"/>
                  <a:pt x="24" y="22"/>
                </a:cubicBezTo>
                <a:cubicBezTo>
                  <a:pt x="24" y="24"/>
                  <a:pt x="24" y="27"/>
                  <a:pt x="24" y="28"/>
                </a:cubicBezTo>
                <a:cubicBezTo>
                  <a:pt x="21" y="30"/>
                  <a:pt x="15" y="27"/>
                  <a:pt x="15" y="27"/>
                </a:cubicBezTo>
                <a:cubicBezTo>
                  <a:pt x="18" y="32"/>
                  <a:pt x="13" y="35"/>
                  <a:pt x="10" y="33"/>
                </a:cubicBezTo>
                <a:cubicBezTo>
                  <a:pt x="9" y="32"/>
                  <a:pt x="6" y="27"/>
                  <a:pt x="3" y="27"/>
                </a:cubicBezTo>
              </a:path>
            </a:pathLst>
          </a:custGeom>
          <a:solidFill>
            <a:srgbClr val="4645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7" name="Freeform 4443">
            <a:extLst>
              <a:ext uri="{FF2B5EF4-FFF2-40B4-BE49-F238E27FC236}">
                <a16:creationId xmlns:a16="http://schemas.microsoft.com/office/drawing/2014/main" id="{DF8FAB4A-9C0C-6B4F-84A9-FE3E86DBB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3649663"/>
            <a:ext cx="30162" cy="14287"/>
          </a:xfrm>
          <a:custGeom>
            <a:avLst/>
            <a:gdLst>
              <a:gd name="T0" fmla="*/ 1894321 w 82"/>
              <a:gd name="T1" fmla="*/ 5230170 h 38"/>
              <a:gd name="T2" fmla="*/ 1623598 w 82"/>
              <a:gd name="T3" fmla="*/ 5088804 h 38"/>
              <a:gd name="T4" fmla="*/ 405716 w 82"/>
              <a:gd name="T5" fmla="*/ 4099241 h 38"/>
              <a:gd name="T6" fmla="*/ 0 w 82"/>
              <a:gd name="T7" fmla="*/ 3392411 h 38"/>
              <a:gd name="T8" fmla="*/ 1082522 w 82"/>
              <a:gd name="T9" fmla="*/ 1555027 h 38"/>
              <a:gd name="T10" fmla="*/ 1217515 w 82"/>
              <a:gd name="T11" fmla="*/ 1413661 h 38"/>
              <a:gd name="T12" fmla="*/ 5006156 w 82"/>
              <a:gd name="T13" fmla="*/ 565464 h 38"/>
              <a:gd name="T14" fmla="*/ 10688751 w 82"/>
              <a:gd name="T15" fmla="*/ 2685956 h 38"/>
              <a:gd name="T16" fmla="*/ 10959105 w 82"/>
              <a:gd name="T17" fmla="*/ 3109678 h 38"/>
              <a:gd name="T18" fmla="*/ 10688751 w 82"/>
              <a:gd name="T19" fmla="*/ 3251044 h 38"/>
              <a:gd name="T20" fmla="*/ 10553390 w 82"/>
              <a:gd name="T21" fmla="*/ 3251044 h 38"/>
              <a:gd name="T22" fmla="*/ 10688751 w 82"/>
              <a:gd name="T23" fmla="*/ 3109678 h 38"/>
              <a:gd name="T24" fmla="*/ 10553390 w 82"/>
              <a:gd name="T25" fmla="*/ 2826946 h 38"/>
              <a:gd name="T26" fmla="*/ 4735434 w 82"/>
              <a:gd name="T27" fmla="*/ 706831 h 38"/>
              <a:gd name="T28" fmla="*/ 3652912 w 82"/>
              <a:gd name="T29" fmla="*/ 565464 h 38"/>
              <a:gd name="T30" fmla="*/ 1217515 w 82"/>
              <a:gd name="T31" fmla="*/ 1555027 h 38"/>
              <a:gd name="T32" fmla="*/ 270722 w 82"/>
              <a:gd name="T33" fmla="*/ 3251044 h 38"/>
              <a:gd name="T34" fmla="*/ 676438 w 82"/>
              <a:gd name="T35" fmla="*/ 4099241 h 38"/>
              <a:gd name="T36" fmla="*/ 1894321 w 82"/>
              <a:gd name="T37" fmla="*/ 4947438 h 38"/>
              <a:gd name="T38" fmla="*/ 2435398 w 82"/>
              <a:gd name="T39" fmla="*/ 4806072 h 38"/>
              <a:gd name="T40" fmla="*/ 2435398 w 82"/>
              <a:gd name="T41" fmla="*/ 4947438 h 38"/>
              <a:gd name="T42" fmla="*/ 1894321 w 82"/>
              <a:gd name="T43" fmla="*/ 5230170 h 38"/>
              <a:gd name="T44" fmla="*/ 10282667 w 82"/>
              <a:gd name="T45" fmla="*/ 3392411 h 38"/>
              <a:gd name="T46" fmla="*/ 10282667 w 82"/>
              <a:gd name="T47" fmla="*/ 3533777 h 38"/>
              <a:gd name="T48" fmla="*/ 9876952 w 82"/>
              <a:gd name="T49" fmla="*/ 3675143 h 38"/>
              <a:gd name="T50" fmla="*/ 9200146 w 82"/>
              <a:gd name="T51" fmla="*/ 3533777 h 38"/>
              <a:gd name="T52" fmla="*/ 9200146 w 82"/>
              <a:gd name="T53" fmla="*/ 3816509 h 38"/>
              <a:gd name="T54" fmla="*/ 7982631 w 82"/>
              <a:gd name="T55" fmla="*/ 3533777 h 38"/>
              <a:gd name="T56" fmla="*/ 7847270 w 82"/>
              <a:gd name="T57" fmla="*/ 3533777 h 38"/>
              <a:gd name="T58" fmla="*/ 6629755 w 82"/>
              <a:gd name="T59" fmla="*/ 3109678 h 38"/>
              <a:gd name="T60" fmla="*/ 6629755 w 82"/>
              <a:gd name="T61" fmla="*/ 3251044 h 38"/>
              <a:gd name="T62" fmla="*/ 6359032 w 82"/>
              <a:gd name="T63" fmla="*/ 3675143 h 38"/>
              <a:gd name="T64" fmla="*/ 5411872 w 82"/>
              <a:gd name="T65" fmla="*/ 2968312 h 38"/>
              <a:gd name="T66" fmla="*/ 5411872 w 82"/>
              <a:gd name="T67" fmla="*/ 3251044 h 38"/>
              <a:gd name="T68" fmla="*/ 5006156 w 82"/>
              <a:gd name="T69" fmla="*/ 3533777 h 38"/>
              <a:gd name="T70" fmla="*/ 4329718 w 82"/>
              <a:gd name="T71" fmla="*/ 3251044 h 38"/>
              <a:gd name="T72" fmla="*/ 4329718 w 82"/>
              <a:gd name="T73" fmla="*/ 3675143 h 38"/>
              <a:gd name="T74" fmla="*/ 4058996 w 82"/>
              <a:gd name="T75" fmla="*/ 3816509 h 38"/>
              <a:gd name="T76" fmla="*/ 3517919 w 82"/>
              <a:gd name="T77" fmla="*/ 3675143 h 38"/>
              <a:gd name="T78" fmla="*/ 3517919 w 82"/>
              <a:gd name="T79" fmla="*/ 3816509 h 38"/>
              <a:gd name="T80" fmla="*/ 3517919 w 82"/>
              <a:gd name="T81" fmla="*/ 3957875 h 38"/>
              <a:gd name="T82" fmla="*/ 3517919 w 82"/>
              <a:gd name="T83" fmla="*/ 4381973 h 38"/>
              <a:gd name="T84" fmla="*/ 2029314 w 82"/>
              <a:gd name="T85" fmla="*/ 4099241 h 38"/>
              <a:gd name="T86" fmla="*/ 3111836 w 82"/>
              <a:gd name="T87" fmla="*/ 4240607 h 38"/>
              <a:gd name="T88" fmla="*/ 3517919 w 82"/>
              <a:gd name="T89" fmla="*/ 3957875 h 38"/>
              <a:gd name="T90" fmla="*/ 3247197 w 82"/>
              <a:gd name="T91" fmla="*/ 3392411 h 38"/>
              <a:gd name="T92" fmla="*/ 4058996 w 82"/>
              <a:gd name="T93" fmla="*/ 3675143 h 38"/>
              <a:gd name="T94" fmla="*/ 4058996 w 82"/>
              <a:gd name="T95" fmla="*/ 2968312 h 38"/>
              <a:gd name="T96" fmla="*/ 4735434 w 82"/>
              <a:gd name="T97" fmla="*/ 3392411 h 38"/>
              <a:gd name="T98" fmla="*/ 5411872 w 82"/>
              <a:gd name="T99" fmla="*/ 3251044 h 38"/>
              <a:gd name="T100" fmla="*/ 5006156 w 82"/>
              <a:gd name="T101" fmla="*/ 2544590 h 38"/>
              <a:gd name="T102" fmla="*/ 6223671 w 82"/>
              <a:gd name="T103" fmla="*/ 3392411 h 38"/>
              <a:gd name="T104" fmla="*/ 6629755 w 82"/>
              <a:gd name="T105" fmla="*/ 3251044 h 38"/>
              <a:gd name="T106" fmla="*/ 6223671 w 82"/>
              <a:gd name="T107" fmla="*/ 2826946 h 38"/>
              <a:gd name="T108" fmla="*/ 7847270 w 82"/>
              <a:gd name="T109" fmla="*/ 3392411 h 38"/>
              <a:gd name="T110" fmla="*/ 7982631 w 82"/>
              <a:gd name="T111" fmla="*/ 3251044 h 38"/>
              <a:gd name="T112" fmla="*/ 8659069 w 82"/>
              <a:gd name="T113" fmla="*/ 3816509 h 38"/>
              <a:gd name="T114" fmla="*/ 9200146 w 82"/>
              <a:gd name="T115" fmla="*/ 3392411 h 38"/>
              <a:gd name="T116" fmla="*/ 9876952 w 82"/>
              <a:gd name="T117" fmla="*/ 3675143 h 38"/>
              <a:gd name="T118" fmla="*/ 9876952 w 82"/>
              <a:gd name="T119" fmla="*/ 3392411 h 38"/>
              <a:gd name="T120" fmla="*/ 9876952 w 82"/>
              <a:gd name="T121" fmla="*/ 3251044 h 38"/>
              <a:gd name="T122" fmla="*/ 10282667 w 82"/>
              <a:gd name="T123" fmla="*/ 3392411 h 3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2" h="38">
                <a:moveTo>
                  <a:pt x="14" y="37"/>
                </a:moveTo>
                <a:lnTo>
                  <a:pt x="12" y="36"/>
                </a:lnTo>
                <a:cubicBezTo>
                  <a:pt x="9" y="32"/>
                  <a:pt x="6" y="30"/>
                  <a:pt x="3" y="29"/>
                </a:cubicBezTo>
                <a:cubicBezTo>
                  <a:pt x="3" y="29"/>
                  <a:pt x="2" y="27"/>
                  <a:pt x="0" y="24"/>
                </a:cubicBezTo>
                <a:cubicBezTo>
                  <a:pt x="0" y="22"/>
                  <a:pt x="3" y="17"/>
                  <a:pt x="8" y="11"/>
                </a:cubicBezTo>
                <a:lnTo>
                  <a:pt x="9" y="10"/>
                </a:lnTo>
                <a:cubicBezTo>
                  <a:pt x="9" y="6"/>
                  <a:pt x="15" y="0"/>
                  <a:pt x="37" y="4"/>
                </a:cubicBezTo>
                <a:cubicBezTo>
                  <a:pt x="61" y="6"/>
                  <a:pt x="76" y="17"/>
                  <a:pt x="79" y="19"/>
                </a:cubicBezTo>
                <a:cubicBezTo>
                  <a:pt x="79" y="19"/>
                  <a:pt x="81" y="20"/>
                  <a:pt x="81" y="22"/>
                </a:cubicBezTo>
                <a:cubicBezTo>
                  <a:pt x="81" y="22"/>
                  <a:pt x="81" y="23"/>
                  <a:pt x="79" y="23"/>
                </a:cubicBezTo>
                <a:lnTo>
                  <a:pt x="78" y="23"/>
                </a:lnTo>
                <a:lnTo>
                  <a:pt x="79" y="22"/>
                </a:lnTo>
                <a:cubicBezTo>
                  <a:pt x="79" y="20"/>
                  <a:pt x="78" y="20"/>
                  <a:pt x="78" y="20"/>
                </a:cubicBezTo>
                <a:cubicBezTo>
                  <a:pt x="76" y="17"/>
                  <a:pt x="61" y="7"/>
                  <a:pt x="35" y="5"/>
                </a:cubicBezTo>
                <a:cubicBezTo>
                  <a:pt x="33" y="4"/>
                  <a:pt x="30" y="4"/>
                  <a:pt x="27" y="4"/>
                </a:cubicBezTo>
                <a:cubicBezTo>
                  <a:pt x="18" y="4"/>
                  <a:pt x="9" y="6"/>
                  <a:pt x="9" y="11"/>
                </a:cubicBezTo>
                <a:cubicBezTo>
                  <a:pt x="8" y="15"/>
                  <a:pt x="2" y="22"/>
                  <a:pt x="2" y="23"/>
                </a:cubicBezTo>
                <a:cubicBezTo>
                  <a:pt x="3" y="26"/>
                  <a:pt x="5" y="29"/>
                  <a:pt x="5" y="29"/>
                </a:cubicBezTo>
                <a:cubicBezTo>
                  <a:pt x="8" y="29"/>
                  <a:pt x="9" y="32"/>
                  <a:pt x="14" y="35"/>
                </a:cubicBezTo>
                <a:cubicBezTo>
                  <a:pt x="15" y="35"/>
                  <a:pt x="17" y="35"/>
                  <a:pt x="18" y="34"/>
                </a:cubicBezTo>
                <a:lnTo>
                  <a:pt x="18" y="35"/>
                </a:lnTo>
                <a:cubicBezTo>
                  <a:pt x="18" y="35"/>
                  <a:pt x="15" y="37"/>
                  <a:pt x="14" y="37"/>
                </a:cubicBezTo>
                <a:close/>
                <a:moveTo>
                  <a:pt x="76" y="24"/>
                </a:moveTo>
                <a:lnTo>
                  <a:pt x="76" y="25"/>
                </a:lnTo>
                <a:lnTo>
                  <a:pt x="73" y="26"/>
                </a:lnTo>
                <a:cubicBezTo>
                  <a:pt x="73" y="27"/>
                  <a:pt x="68" y="26"/>
                  <a:pt x="68" y="25"/>
                </a:cubicBezTo>
                <a:lnTo>
                  <a:pt x="68" y="27"/>
                </a:lnTo>
                <a:cubicBezTo>
                  <a:pt x="64" y="29"/>
                  <a:pt x="59" y="25"/>
                  <a:pt x="59" y="25"/>
                </a:cubicBezTo>
                <a:lnTo>
                  <a:pt x="58" y="25"/>
                </a:lnTo>
                <a:cubicBezTo>
                  <a:pt x="53" y="25"/>
                  <a:pt x="52" y="23"/>
                  <a:pt x="49" y="22"/>
                </a:cubicBezTo>
                <a:cubicBezTo>
                  <a:pt x="49" y="23"/>
                  <a:pt x="50" y="23"/>
                  <a:pt x="49" y="23"/>
                </a:cubicBezTo>
                <a:cubicBezTo>
                  <a:pt x="49" y="24"/>
                  <a:pt x="49" y="25"/>
                  <a:pt x="47" y="26"/>
                </a:cubicBezTo>
                <a:cubicBezTo>
                  <a:pt x="44" y="26"/>
                  <a:pt x="43" y="23"/>
                  <a:pt x="40" y="21"/>
                </a:cubicBezTo>
                <a:lnTo>
                  <a:pt x="40" y="23"/>
                </a:lnTo>
                <a:cubicBezTo>
                  <a:pt x="40" y="23"/>
                  <a:pt x="38" y="24"/>
                  <a:pt x="37" y="25"/>
                </a:cubicBezTo>
                <a:cubicBezTo>
                  <a:pt x="35" y="25"/>
                  <a:pt x="33" y="24"/>
                  <a:pt x="32" y="23"/>
                </a:cubicBezTo>
                <a:cubicBezTo>
                  <a:pt x="33" y="24"/>
                  <a:pt x="33" y="26"/>
                  <a:pt x="32" y="26"/>
                </a:cubicBezTo>
                <a:lnTo>
                  <a:pt x="30" y="27"/>
                </a:lnTo>
                <a:cubicBezTo>
                  <a:pt x="29" y="27"/>
                  <a:pt x="27" y="26"/>
                  <a:pt x="26" y="26"/>
                </a:cubicBezTo>
                <a:lnTo>
                  <a:pt x="26" y="27"/>
                </a:lnTo>
                <a:lnTo>
                  <a:pt x="26" y="28"/>
                </a:lnTo>
                <a:lnTo>
                  <a:pt x="26" y="31"/>
                </a:lnTo>
                <a:cubicBezTo>
                  <a:pt x="23" y="32"/>
                  <a:pt x="17" y="29"/>
                  <a:pt x="15" y="29"/>
                </a:cubicBezTo>
                <a:cubicBezTo>
                  <a:pt x="17" y="28"/>
                  <a:pt x="21" y="30"/>
                  <a:pt x="23" y="30"/>
                </a:cubicBezTo>
                <a:cubicBezTo>
                  <a:pt x="26" y="29"/>
                  <a:pt x="26" y="28"/>
                  <a:pt x="26" y="28"/>
                </a:cubicBezTo>
                <a:cubicBezTo>
                  <a:pt x="26" y="26"/>
                  <a:pt x="26" y="25"/>
                  <a:pt x="24" y="24"/>
                </a:cubicBezTo>
                <a:cubicBezTo>
                  <a:pt x="26" y="23"/>
                  <a:pt x="27" y="26"/>
                  <a:pt x="30" y="26"/>
                </a:cubicBezTo>
                <a:cubicBezTo>
                  <a:pt x="32" y="24"/>
                  <a:pt x="32" y="23"/>
                  <a:pt x="30" y="21"/>
                </a:cubicBezTo>
                <a:cubicBezTo>
                  <a:pt x="32" y="21"/>
                  <a:pt x="33" y="24"/>
                  <a:pt x="35" y="24"/>
                </a:cubicBezTo>
                <a:cubicBezTo>
                  <a:pt x="38" y="23"/>
                  <a:pt x="38" y="23"/>
                  <a:pt x="40" y="23"/>
                </a:cubicBezTo>
                <a:cubicBezTo>
                  <a:pt x="40" y="21"/>
                  <a:pt x="38" y="20"/>
                  <a:pt x="37" y="18"/>
                </a:cubicBezTo>
                <a:cubicBezTo>
                  <a:pt x="40" y="20"/>
                  <a:pt x="45" y="24"/>
                  <a:pt x="46" y="24"/>
                </a:cubicBezTo>
                <a:cubicBezTo>
                  <a:pt x="48" y="24"/>
                  <a:pt x="49" y="23"/>
                  <a:pt x="49" y="23"/>
                </a:cubicBezTo>
                <a:lnTo>
                  <a:pt x="46" y="20"/>
                </a:lnTo>
                <a:cubicBezTo>
                  <a:pt x="47" y="20"/>
                  <a:pt x="53" y="24"/>
                  <a:pt x="58" y="24"/>
                </a:cubicBezTo>
                <a:lnTo>
                  <a:pt x="59" y="23"/>
                </a:lnTo>
                <a:cubicBezTo>
                  <a:pt x="61" y="24"/>
                  <a:pt x="62" y="27"/>
                  <a:pt x="64" y="27"/>
                </a:cubicBezTo>
                <a:cubicBezTo>
                  <a:pt x="68" y="25"/>
                  <a:pt x="68" y="24"/>
                  <a:pt x="68" y="24"/>
                </a:cubicBezTo>
                <a:lnTo>
                  <a:pt x="73" y="26"/>
                </a:lnTo>
                <a:lnTo>
                  <a:pt x="73" y="24"/>
                </a:lnTo>
                <a:lnTo>
                  <a:pt x="73" y="23"/>
                </a:lnTo>
                <a:cubicBezTo>
                  <a:pt x="76" y="23"/>
                  <a:pt x="76" y="24"/>
                  <a:pt x="7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8" name="Freeform 4444">
            <a:extLst>
              <a:ext uri="{FF2B5EF4-FFF2-40B4-BE49-F238E27FC236}">
                <a16:creationId xmlns:a16="http://schemas.microsoft.com/office/drawing/2014/main" id="{46D51CC5-8E1D-DB41-BFCF-406506C04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52838"/>
            <a:ext cx="25400" cy="9525"/>
          </a:xfrm>
          <a:custGeom>
            <a:avLst/>
            <a:gdLst>
              <a:gd name="T0" fmla="*/ 767724 w 71"/>
              <a:gd name="T1" fmla="*/ 3235678 h 27"/>
              <a:gd name="T2" fmla="*/ 255789 w 71"/>
              <a:gd name="T3" fmla="*/ 2862439 h 27"/>
              <a:gd name="T4" fmla="*/ 0 w 71"/>
              <a:gd name="T5" fmla="*/ 2737908 h 27"/>
              <a:gd name="T6" fmla="*/ 0 w 71"/>
              <a:gd name="T7" fmla="*/ 2613378 h 27"/>
              <a:gd name="T8" fmla="*/ 383862 w 71"/>
              <a:gd name="T9" fmla="*/ 2737908 h 27"/>
              <a:gd name="T10" fmla="*/ 767724 w 71"/>
              <a:gd name="T11" fmla="*/ 3235678 h 27"/>
              <a:gd name="T12" fmla="*/ 1151944 w 71"/>
              <a:gd name="T13" fmla="*/ 3235678 h 27"/>
              <a:gd name="T14" fmla="*/ 0 w 71"/>
              <a:gd name="T15" fmla="*/ 2364669 h 27"/>
              <a:gd name="T16" fmla="*/ 0 w 71"/>
              <a:gd name="T17" fmla="*/ 2115608 h 27"/>
              <a:gd name="T18" fmla="*/ 1151944 w 71"/>
              <a:gd name="T19" fmla="*/ 3235678 h 27"/>
              <a:gd name="T20" fmla="*/ 1791594 w 71"/>
              <a:gd name="T21" fmla="*/ 2489200 h 27"/>
              <a:gd name="T22" fmla="*/ 767724 w 71"/>
              <a:gd name="T23" fmla="*/ 1991078 h 27"/>
              <a:gd name="T24" fmla="*/ 767724 w 71"/>
              <a:gd name="T25" fmla="*/ 1742369 h 27"/>
              <a:gd name="T26" fmla="*/ 383862 w 71"/>
              <a:gd name="T27" fmla="*/ 1617839 h 27"/>
              <a:gd name="T28" fmla="*/ 640008 w 71"/>
              <a:gd name="T29" fmla="*/ 1493308 h 27"/>
              <a:gd name="T30" fmla="*/ 2175814 w 71"/>
              <a:gd name="T31" fmla="*/ 2489200 h 27"/>
              <a:gd name="T32" fmla="*/ 895797 w 71"/>
              <a:gd name="T33" fmla="*/ 1742369 h 27"/>
              <a:gd name="T34" fmla="*/ 1791594 w 71"/>
              <a:gd name="T35" fmla="*/ 2489200 h 27"/>
              <a:gd name="T36" fmla="*/ 767724 w 71"/>
              <a:gd name="T37" fmla="*/ 1742369 h 27"/>
              <a:gd name="T38" fmla="*/ 767724 w 71"/>
              <a:gd name="T39" fmla="*/ 1742369 h 27"/>
              <a:gd name="T40" fmla="*/ 895797 w 71"/>
              <a:gd name="T41" fmla="*/ 1742369 h 27"/>
              <a:gd name="T42" fmla="*/ 767724 w 71"/>
              <a:gd name="T43" fmla="*/ 1742369 h 27"/>
              <a:gd name="T44" fmla="*/ 7550955 w 71"/>
              <a:gd name="T45" fmla="*/ 2115608 h 27"/>
              <a:gd name="T46" fmla="*/ 5631287 w 71"/>
              <a:gd name="T47" fmla="*/ 995539 h 27"/>
              <a:gd name="T48" fmla="*/ 5119352 w 71"/>
              <a:gd name="T49" fmla="*/ 622300 h 27"/>
              <a:gd name="T50" fmla="*/ 5247425 w 71"/>
              <a:gd name="T51" fmla="*/ 497769 h 27"/>
              <a:gd name="T52" fmla="*/ 5631287 w 71"/>
              <a:gd name="T53" fmla="*/ 995539 h 27"/>
              <a:gd name="T54" fmla="*/ 7550955 w 71"/>
              <a:gd name="T55" fmla="*/ 2115608 h 27"/>
              <a:gd name="T56" fmla="*/ 2559676 w 71"/>
              <a:gd name="T57" fmla="*/ 2115608 h 27"/>
              <a:gd name="T58" fmla="*/ 1407732 w 71"/>
              <a:gd name="T59" fmla="*/ 1369131 h 27"/>
              <a:gd name="T60" fmla="*/ 1151944 w 71"/>
              <a:gd name="T61" fmla="*/ 995539 h 27"/>
              <a:gd name="T62" fmla="*/ 1535806 w 71"/>
              <a:gd name="T63" fmla="*/ 1369131 h 27"/>
              <a:gd name="T64" fmla="*/ 2559676 w 71"/>
              <a:gd name="T65" fmla="*/ 2115608 h 27"/>
              <a:gd name="T66" fmla="*/ 2943538 w 71"/>
              <a:gd name="T67" fmla="*/ 2115608 h 27"/>
              <a:gd name="T68" fmla="*/ 640008 w 71"/>
              <a:gd name="T69" fmla="*/ 622300 h 27"/>
              <a:gd name="T70" fmla="*/ 767724 w 71"/>
              <a:gd name="T71" fmla="*/ 497769 h 27"/>
              <a:gd name="T72" fmla="*/ 2943538 w 71"/>
              <a:gd name="T73" fmla="*/ 2115608 h 27"/>
              <a:gd name="T74" fmla="*/ 8190963 w 71"/>
              <a:gd name="T75" fmla="*/ 1991078 h 27"/>
              <a:gd name="T76" fmla="*/ 6655158 w 71"/>
              <a:gd name="T77" fmla="*/ 995539 h 27"/>
              <a:gd name="T78" fmla="*/ 6271296 w 71"/>
              <a:gd name="T79" fmla="*/ 622300 h 27"/>
              <a:gd name="T80" fmla="*/ 6271296 w 71"/>
              <a:gd name="T81" fmla="*/ 497769 h 27"/>
              <a:gd name="T82" fmla="*/ 6783231 w 71"/>
              <a:gd name="T83" fmla="*/ 995539 h 27"/>
              <a:gd name="T84" fmla="*/ 8190963 w 71"/>
              <a:gd name="T85" fmla="*/ 1866900 h 27"/>
              <a:gd name="T86" fmla="*/ 8190963 w 71"/>
              <a:gd name="T87" fmla="*/ 1991078 h 27"/>
              <a:gd name="T88" fmla="*/ 6271296 w 71"/>
              <a:gd name="T89" fmla="*/ 1866900 h 27"/>
              <a:gd name="T90" fmla="*/ 4479344 w 71"/>
              <a:gd name="T91" fmla="*/ 746831 h 27"/>
              <a:gd name="T92" fmla="*/ 4479344 w 71"/>
              <a:gd name="T93" fmla="*/ 622300 h 27"/>
              <a:gd name="T94" fmla="*/ 6271296 w 71"/>
              <a:gd name="T95" fmla="*/ 1866900 h 27"/>
              <a:gd name="T96" fmla="*/ 3967408 w 71"/>
              <a:gd name="T97" fmla="*/ 1742369 h 27"/>
              <a:gd name="T98" fmla="*/ 1407732 w 71"/>
              <a:gd name="T99" fmla="*/ 249061 h 27"/>
              <a:gd name="T100" fmla="*/ 1535806 w 71"/>
              <a:gd name="T101" fmla="*/ 124531 h 27"/>
              <a:gd name="T102" fmla="*/ 3967408 w 71"/>
              <a:gd name="T103" fmla="*/ 1742369 h 27"/>
              <a:gd name="T104" fmla="*/ 4863206 w 71"/>
              <a:gd name="T105" fmla="*/ 1742369 h 27"/>
              <a:gd name="T106" fmla="*/ 2687749 w 71"/>
              <a:gd name="T107" fmla="*/ 249061 h 27"/>
              <a:gd name="T108" fmla="*/ 2687749 w 71"/>
              <a:gd name="T109" fmla="*/ 0 h 27"/>
              <a:gd name="T110" fmla="*/ 4863206 w 71"/>
              <a:gd name="T111" fmla="*/ 1742369 h 27"/>
              <a:gd name="T112" fmla="*/ 8958687 w 71"/>
              <a:gd name="T113" fmla="*/ 1742369 h 27"/>
              <a:gd name="T114" fmla="*/ 7550955 w 71"/>
              <a:gd name="T115" fmla="*/ 995539 h 27"/>
              <a:gd name="T116" fmla="*/ 7550955 w 71"/>
              <a:gd name="T117" fmla="*/ 746831 h 27"/>
              <a:gd name="T118" fmla="*/ 8958687 w 71"/>
              <a:gd name="T119" fmla="*/ 1742369 h 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1" h="27">
                <a:moveTo>
                  <a:pt x="6" y="26"/>
                </a:moveTo>
                <a:cubicBezTo>
                  <a:pt x="6" y="25"/>
                  <a:pt x="3" y="23"/>
                  <a:pt x="2" y="23"/>
                </a:cubicBezTo>
                <a:cubicBezTo>
                  <a:pt x="2" y="22"/>
                  <a:pt x="0" y="22"/>
                  <a:pt x="0" y="22"/>
                </a:cubicBezTo>
                <a:lnTo>
                  <a:pt x="0" y="21"/>
                </a:lnTo>
                <a:cubicBezTo>
                  <a:pt x="2" y="21"/>
                  <a:pt x="2" y="21"/>
                  <a:pt x="3" y="22"/>
                </a:cubicBezTo>
                <a:cubicBezTo>
                  <a:pt x="5" y="23"/>
                  <a:pt x="6" y="25"/>
                  <a:pt x="6" y="26"/>
                </a:cubicBezTo>
                <a:close/>
                <a:moveTo>
                  <a:pt x="9" y="26"/>
                </a:moveTo>
                <a:cubicBezTo>
                  <a:pt x="6" y="24"/>
                  <a:pt x="0" y="20"/>
                  <a:pt x="0" y="19"/>
                </a:cubicBezTo>
                <a:lnTo>
                  <a:pt x="0" y="17"/>
                </a:lnTo>
                <a:cubicBezTo>
                  <a:pt x="0" y="18"/>
                  <a:pt x="8" y="23"/>
                  <a:pt x="9" y="26"/>
                </a:cubicBezTo>
                <a:close/>
                <a:moveTo>
                  <a:pt x="14" y="20"/>
                </a:moveTo>
                <a:cubicBezTo>
                  <a:pt x="11" y="20"/>
                  <a:pt x="6" y="16"/>
                  <a:pt x="6" y="16"/>
                </a:cubicBezTo>
                <a:lnTo>
                  <a:pt x="6" y="14"/>
                </a:lnTo>
                <a:cubicBezTo>
                  <a:pt x="5" y="13"/>
                  <a:pt x="4" y="13"/>
                  <a:pt x="3" y="13"/>
                </a:cubicBezTo>
                <a:lnTo>
                  <a:pt x="5" y="12"/>
                </a:lnTo>
                <a:cubicBezTo>
                  <a:pt x="8" y="14"/>
                  <a:pt x="15" y="18"/>
                  <a:pt x="17" y="20"/>
                </a:cubicBezTo>
                <a:cubicBezTo>
                  <a:pt x="15" y="19"/>
                  <a:pt x="11" y="16"/>
                  <a:pt x="7" y="14"/>
                </a:cubicBezTo>
                <a:cubicBezTo>
                  <a:pt x="9" y="16"/>
                  <a:pt x="12" y="18"/>
                  <a:pt x="14" y="20"/>
                </a:cubicBezTo>
                <a:close/>
                <a:moveTo>
                  <a:pt x="6" y="14"/>
                </a:moveTo>
                <a:lnTo>
                  <a:pt x="6" y="14"/>
                </a:ln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4"/>
                  <a:pt x="6" y="14"/>
                </a:cubicBezTo>
                <a:close/>
                <a:moveTo>
                  <a:pt x="59" y="17"/>
                </a:moveTo>
                <a:cubicBezTo>
                  <a:pt x="56" y="17"/>
                  <a:pt x="49" y="11"/>
                  <a:pt x="44" y="8"/>
                </a:cubicBezTo>
                <a:cubicBezTo>
                  <a:pt x="43" y="6"/>
                  <a:pt x="41" y="6"/>
                  <a:pt x="40" y="5"/>
                </a:cubicBezTo>
                <a:lnTo>
                  <a:pt x="41" y="4"/>
                </a:lnTo>
                <a:cubicBezTo>
                  <a:pt x="41" y="4"/>
                  <a:pt x="44" y="6"/>
                  <a:pt x="44" y="8"/>
                </a:cubicBezTo>
                <a:cubicBezTo>
                  <a:pt x="52" y="12"/>
                  <a:pt x="56" y="16"/>
                  <a:pt x="59" y="17"/>
                </a:cubicBezTo>
                <a:close/>
                <a:moveTo>
                  <a:pt x="20" y="17"/>
                </a:moveTo>
                <a:cubicBezTo>
                  <a:pt x="20" y="17"/>
                  <a:pt x="14" y="14"/>
                  <a:pt x="11" y="11"/>
                </a:cubicBezTo>
                <a:cubicBezTo>
                  <a:pt x="9" y="10"/>
                  <a:pt x="9" y="9"/>
                  <a:pt x="9" y="8"/>
                </a:cubicBezTo>
                <a:cubicBezTo>
                  <a:pt x="9" y="8"/>
                  <a:pt x="11" y="9"/>
                  <a:pt x="12" y="11"/>
                </a:cubicBezTo>
                <a:cubicBezTo>
                  <a:pt x="17" y="14"/>
                  <a:pt x="18" y="16"/>
                  <a:pt x="20" y="17"/>
                </a:cubicBezTo>
                <a:close/>
                <a:moveTo>
                  <a:pt x="23" y="17"/>
                </a:moveTo>
                <a:cubicBezTo>
                  <a:pt x="20" y="16"/>
                  <a:pt x="9" y="6"/>
                  <a:pt x="5" y="5"/>
                </a:cubicBezTo>
                <a:lnTo>
                  <a:pt x="6" y="4"/>
                </a:lnTo>
                <a:cubicBezTo>
                  <a:pt x="9" y="6"/>
                  <a:pt x="21" y="15"/>
                  <a:pt x="23" y="17"/>
                </a:cubicBezTo>
                <a:close/>
                <a:moveTo>
                  <a:pt x="64" y="16"/>
                </a:moveTo>
                <a:cubicBezTo>
                  <a:pt x="64" y="16"/>
                  <a:pt x="56" y="11"/>
                  <a:pt x="52" y="8"/>
                </a:cubicBezTo>
                <a:cubicBezTo>
                  <a:pt x="50" y="7"/>
                  <a:pt x="49" y="6"/>
                  <a:pt x="49" y="5"/>
                </a:cubicBezTo>
                <a:lnTo>
                  <a:pt x="49" y="4"/>
                </a:lnTo>
                <a:cubicBezTo>
                  <a:pt x="49" y="4"/>
                  <a:pt x="52" y="6"/>
                  <a:pt x="53" y="8"/>
                </a:cubicBezTo>
                <a:cubicBezTo>
                  <a:pt x="59" y="12"/>
                  <a:pt x="64" y="15"/>
                  <a:pt x="64" y="15"/>
                </a:cubicBezTo>
                <a:lnTo>
                  <a:pt x="64" y="16"/>
                </a:lnTo>
                <a:close/>
                <a:moveTo>
                  <a:pt x="49" y="15"/>
                </a:moveTo>
                <a:cubicBezTo>
                  <a:pt x="46" y="14"/>
                  <a:pt x="35" y="6"/>
                  <a:pt x="35" y="6"/>
                </a:cubicBezTo>
                <a:lnTo>
                  <a:pt x="35" y="5"/>
                </a:lnTo>
                <a:cubicBezTo>
                  <a:pt x="37" y="6"/>
                  <a:pt x="47" y="14"/>
                  <a:pt x="49" y="15"/>
                </a:cubicBezTo>
                <a:close/>
                <a:moveTo>
                  <a:pt x="31" y="14"/>
                </a:moveTo>
                <a:cubicBezTo>
                  <a:pt x="28" y="13"/>
                  <a:pt x="14" y="2"/>
                  <a:pt x="11" y="2"/>
                </a:cubicBezTo>
                <a:lnTo>
                  <a:pt x="12" y="1"/>
                </a:lnTo>
                <a:cubicBezTo>
                  <a:pt x="14" y="2"/>
                  <a:pt x="29" y="12"/>
                  <a:pt x="31" y="14"/>
                </a:cubicBezTo>
                <a:close/>
                <a:moveTo>
                  <a:pt x="38" y="14"/>
                </a:moveTo>
                <a:cubicBezTo>
                  <a:pt x="37" y="14"/>
                  <a:pt x="23" y="2"/>
                  <a:pt x="21" y="2"/>
                </a:cubicBezTo>
                <a:lnTo>
                  <a:pt x="21" y="0"/>
                </a:lnTo>
                <a:cubicBezTo>
                  <a:pt x="23" y="2"/>
                  <a:pt x="37" y="12"/>
                  <a:pt x="38" y="14"/>
                </a:cubicBezTo>
                <a:close/>
                <a:moveTo>
                  <a:pt x="70" y="14"/>
                </a:moveTo>
                <a:cubicBezTo>
                  <a:pt x="69" y="14"/>
                  <a:pt x="59" y="8"/>
                  <a:pt x="59" y="8"/>
                </a:cubicBezTo>
                <a:lnTo>
                  <a:pt x="59" y="6"/>
                </a:lnTo>
                <a:cubicBezTo>
                  <a:pt x="59" y="8"/>
                  <a:pt x="70" y="14"/>
                  <a:pt x="70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99" name="Freeform 4445">
            <a:extLst>
              <a:ext uri="{FF2B5EF4-FFF2-40B4-BE49-F238E27FC236}">
                <a16:creationId xmlns:a16="http://schemas.microsoft.com/office/drawing/2014/main" id="{DD7B49B5-BB5D-8340-B751-65C333B21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41725"/>
            <a:ext cx="52388" cy="20638"/>
          </a:xfrm>
          <a:custGeom>
            <a:avLst/>
            <a:gdLst>
              <a:gd name="T0" fmla="*/ 0 w 144"/>
              <a:gd name="T1" fmla="*/ 4404989 h 59"/>
              <a:gd name="T2" fmla="*/ 1058674 w 144"/>
              <a:gd name="T3" fmla="*/ 4037702 h 59"/>
              <a:gd name="T4" fmla="*/ 2514624 w 144"/>
              <a:gd name="T5" fmla="*/ 4160131 h 59"/>
              <a:gd name="T6" fmla="*/ 2514624 w 144"/>
              <a:gd name="T7" fmla="*/ 3425908 h 59"/>
              <a:gd name="T8" fmla="*/ 2250137 w 144"/>
              <a:gd name="T9" fmla="*/ 2692035 h 59"/>
              <a:gd name="T10" fmla="*/ 4102999 w 144"/>
              <a:gd name="T11" fmla="*/ 489365 h 59"/>
              <a:gd name="T12" fmla="*/ 11117898 w 144"/>
              <a:gd name="T13" fmla="*/ 856652 h 59"/>
              <a:gd name="T14" fmla="*/ 18794195 w 144"/>
              <a:gd name="T15" fmla="*/ 5016783 h 59"/>
              <a:gd name="T16" fmla="*/ 18132433 w 144"/>
              <a:gd name="T17" fmla="*/ 5016783 h 59"/>
              <a:gd name="T18" fmla="*/ 17338609 w 144"/>
              <a:gd name="T19" fmla="*/ 4527068 h 59"/>
              <a:gd name="T20" fmla="*/ 16147146 w 144"/>
              <a:gd name="T21" fmla="*/ 4160131 h 59"/>
              <a:gd name="T22" fmla="*/ 15485383 w 144"/>
              <a:gd name="T23" fmla="*/ 3915273 h 59"/>
              <a:gd name="T24" fmla="*/ 14559135 w 144"/>
              <a:gd name="T25" fmla="*/ 3548337 h 59"/>
              <a:gd name="T26" fmla="*/ 13500097 w 144"/>
              <a:gd name="T27" fmla="*/ 3425908 h 59"/>
              <a:gd name="T28" fmla="*/ 13103185 w 144"/>
              <a:gd name="T29" fmla="*/ 3548337 h 59"/>
              <a:gd name="T30" fmla="*/ 12308997 w 144"/>
              <a:gd name="T31" fmla="*/ 2936543 h 59"/>
              <a:gd name="T32" fmla="*/ 11514810 w 144"/>
              <a:gd name="T33" fmla="*/ 2936543 h 59"/>
              <a:gd name="T34" fmla="*/ 11382384 w 144"/>
              <a:gd name="T35" fmla="*/ 3058971 h 59"/>
              <a:gd name="T36" fmla="*/ 10323710 w 144"/>
              <a:gd name="T37" fmla="*/ 3058971 h 59"/>
              <a:gd name="T38" fmla="*/ 9529523 w 144"/>
              <a:gd name="T39" fmla="*/ 2936543 h 59"/>
              <a:gd name="T40" fmla="*/ 8867760 w 144"/>
              <a:gd name="T41" fmla="*/ 2936543 h 59"/>
              <a:gd name="T42" fmla="*/ 7941148 w 144"/>
              <a:gd name="T43" fmla="*/ 3058971 h 59"/>
              <a:gd name="T44" fmla="*/ 8073573 w 144"/>
              <a:gd name="T45" fmla="*/ 3548337 h 59"/>
              <a:gd name="T46" fmla="*/ 7544236 w 144"/>
              <a:gd name="T47" fmla="*/ 3548337 h 59"/>
              <a:gd name="T48" fmla="*/ 8073573 w 144"/>
              <a:gd name="T49" fmla="*/ 4160131 h 59"/>
              <a:gd name="T50" fmla="*/ 7279385 w 144"/>
              <a:gd name="T51" fmla="*/ 4527068 h 59"/>
              <a:gd name="T52" fmla="*/ 8073573 w 144"/>
              <a:gd name="T53" fmla="*/ 4771925 h 59"/>
              <a:gd name="T54" fmla="*/ 6882474 w 144"/>
              <a:gd name="T55" fmla="*/ 4894354 h 59"/>
              <a:gd name="T56" fmla="*/ 7279385 w 144"/>
              <a:gd name="T57" fmla="*/ 5016783 h 59"/>
              <a:gd name="T58" fmla="*/ 7676661 w 144"/>
              <a:gd name="T59" fmla="*/ 5261291 h 59"/>
              <a:gd name="T60" fmla="*/ 7279385 w 144"/>
              <a:gd name="T61" fmla="*/ 5383720 h 59"/>
              <a:gd name="T62" fmla="*/ 7544236 w 144"/>
              <a:gd name="T63" fmla="*/ 5750656 h 59"/>
              <a:gd name="T64" fmla="*/ 7147324 w 144"/>
              <a:gd name="T65" fmla="*/ 5873085 h 59"/>
              <a:gd name="T66" fmla="*/ 6220711 w 144"/>
              <a:gd name="T67" fmla="*/ 6362451 h 59"/>
              <a:gd name="T68" fmla="*/ 5294098 w 144"/>
              <a:gd name="T69" fmla="*/ 6484879 h 59"/>
              <a:gd name="T70" fmla="*/ 5294098 w 144"/>
              <a:gd name="T71" fmla="*/ 6729737 h 59"/>
              <a:gd name="T72" fmla="*/ 4499911 w 144"/>
              <a:gd name="T73" fmla="*/ 6607308 h 59"/>
              <a:gd name="T74" fmla="*/ 4102999 w 144"/>
              <a:gd name="T75" fmla="*/ 7096674 h 59"/>
              <a:gd name="T76" fmla="*/ 3441237 w 144"/>
              <a:gd name="T77" fmla="*/ 6974245 h 59"/>
              <a:gd name="T78" fmla="*/ 0 w 144"/>
              <a:gd name="T79" fmla="*/ 4404989 h 5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4" h="59">
                <a:moveTo>
                  <a:pt x="0" y="36"/>
                </a:moveTo>
                <a:cubicBezTo>
                  <a:pt x="0" y="36"/>
                  <a:pt x="7" y="33"/>
                  <a:pt x="8" y="33"/>
                </a:cubicBezTo>
                <a:cubicBezTo>
                  <a:pt x="11" y="33"/>
                  <a:pt x="19" y="34"/>
                  <a:pt x="19" y="34"/>
                </a:cubicBezTo>
                <a:cubicBezTo>
                  <a:pt x="19" y="34"/>
                  <a:pt x="20" y="31"/>
                  <a:pt x="19" y="28"/>
                </a:cubicBezTo>
                <a:cubicBezTo>
                  <a:pt x="19" y="25"/>
                  <a:pt x="17" y="22"/>
                  <a:pt x="17" y="22"/>
                </a:cubicBezTo>
                <a:cubicBezTo>
                  <a:pt x="17" y="22"/>
                  <a:pt x="16" y="6"/>
                  <a:pt x="31" y="4"/>
                </a:cubicBezTo>
                <a:cubicBezTo>
                  <a:pt x="43" y="3"/>
                  <a:pt x="58" y="0"/>
                  <a:pt x="84" y="7"/>
                </a:cubicBezTo>
                <a:cubicBezTo>
                  <a:pt x="89" y="7"/>
                  <a:pt x="111" y="11"/>
                  <a:pt x="142" y="41"/>
                </a:cubicBezTo>
                <a:cubicBezTo>
                  <a:pt x="143" y="41"/>
                  <a:pt x="140" y="42"/>
                  <a:pt x="137" y="41"/>
                </a:cubicBezTo>
                <a:cubicBezTo>
                  <a:pt x="132" y="39"/>
                  <a:pt x="131" y="37"/>
                  <a:pt x="131" y="37"/>
                </a:cubicBezTo>
                <a:cubicBezTo>
                  <a:pt x="127" y="38"/>
                  <a:pt x="122" y="34"/>
                  <a:pt x="122" y="34"/>
                </a:cubicBezTo>
                <a:cubicBezTo>
                  <a:pt x="122" y="36"/>
                  <a:pt x="117" y="32"/>
                  <a:pt x="117" y="32"/>
                </a:cubicBezTo>
                <a:cubicBezTo>
                  <a:pt x="114" y="35"/>
                  <a:pt x="110" y="29"/>
                  <a:pt x="110" y="29"/>
                </a:cubicBezTo>
                <a:cubicBezTo>
                  <a:pt x="104" y="32"/>
                  <a:pt x="102" y="28"/>
                  <a:pt x="102" y="28"/>
                </a:cubicBezTo>
                <a:cubicBezTo>
                  <a:pt x="102" y="29"/>
                  <a:pt x="102" y="29"/>
                  <a:pt x="99" y="29"/>
                </a:cubicBezTo>
                <a:cubicBezTo>
                  <a:pt x="95" y="28"/>
                  <a:pt x="93" y="24"/>
                  <a:pt x="93" y="24"/>
                </a:cubicBezTo>
                <a:cubicBezTo>
                  <a:pt x="93" y="29"/>
                  <a:pt x="87" y="24"/>
                  <a:pt x="87" y="24"/>
                </a:cubicBezTo>
                <a:cubicBezTo>
                  <a:pt x="87" y="24"/>
                  <a:pt x="86" y="22"/>
                  <a:pt x="86" y="25"/>
                </a:cubicBezTo>
                <a:cubicBezTo>
                  <a:pt x="87" y="28"/>
                  <a:pt x="78" y="25"/>
                  <a:pt x="78" y="25"/>
                </a:cubicBezTo>
                <a:cubicBezTo>
                  <a:pt x="79" y="27"/>
                  <a:pt x="72" y="24"/>
                  <a:pt x="72" y="24"/>
                </a:cubicBezTo>
                <a:cubicBezTo>
                  <a:pt x="72" y="29"/>
                  <a:pt x="67" y="24"/>
                  <a:pt x="67" y="24"/>
                </a:cubicBezTo>
                <a:cubicBezTo>
                  <a:pt x="67" y="27"/>
                  <a:pt x="60" y="25"/>
                  <a:pt x="60" y="25"/>
                </a:cubicBezTo>
                <a:cubicBezTo>
                  <a:pt x="61" y="26"/>
                  <a:pt x="61" y="28"/>
                  <a:pt x="61" y="29"/>
                </a:cubicBezTo>
                <a:cubicBezTo>
                  <a:pt x="61" y="31"/>
                  <a:pt x="57" y="29"/>
                  <a:pt x="57" y="29"/>
                </a:cubicBezTo>
                <a:cubicBezTo>
                  <a:pt x="58" y="31"/>
                  <a:pt x="60" y="33"/>
                  <a:pt x="61" y="34"/>
                </a:cubicBezTo>
                <a:cubicBezTo>
                  <a:pt x="61" y="35"/>
                  <a:pt x="55" y="37"/>
                  <a:pt x="55" y="37"/>
                </a:cubicBezTo>
                <a:cubicBezTo>
                  <a:pt x="60" y="38"/>
                  <a:pt x="61" y="38"/>
                  <a:pt x="61" y="39"/>
                </a:cubicBezTo>
                <a:cubicBezTo>
                  <a:pt x="60" y="41"/>
                  <a:pt x="52" y="40"/>
                  <a:pt x="52" y="40"/>
                </a:cubicBezTo>
                <a:cubicBezTo>
                  <a:pt x="52" y="40"/>
                  <a:pt x="52" y="40"/>
                  <a:pt x="55" y="41"/>
                </a:cubicBezTo>
                <a:cubicBezTo>
                  <a:pt x="58" y="41"/>
                  <a:pt x="61" y="41"/>
                  <a:pt x="58" y="43"/>
                </a:cubicBezTo>
                <a:cubicBezTo>
                  <a:pt x="58" y="44"/>
                  <a:pt x="55" y="44"/>
                  <a:pt x="55" y="44"/>
                </a:cubicBezTo>
                <a:cubicBezTo>
                  <a:pt x="58" y="45"/>
                  <a:pt x="58" y="46"/>
                  <a:pt x="57" y="47"/>
                </a:cubicBezTo>
                <a:cubicBezTo>
                  <a:pt x="55" y="48"/>
                  <a:pt x="52" y="48"/>
                  <a:pt x="54" y="48"/>
                </a:cubicBezTo>
                <a:cubicBezTo>
                  <a:pt x="54" y="48"/>
                  <a:pt x="47" y="50"/>
                  <a:pt x="47" y="52"/>
                </a:cubicBezTo>
                <a:cubicBezTo>
                  <a:pt x="46" y="54"/>
                  <a:pt x="40" y="53"/>
                  <a:pt x="40" y="53"/>
                </a:cubicBezTo>
                <a:cubicBezTo>
                  <a:pt x="40" y="53"/>
                  <a:pt x="42" y="55"/>
                  <a:pt x="40" y="55"/>
                </a:cubicBezTo>
                <a:cubicBezTo>
                  <a:pt x="37" y="56"/>
                  <a:pt x="35" y="55"/>
                  <a:pt x="34" y="54"/>
                </a:cubicBezTo>
                <a:cubicBezTo>
                  <a:pt x="32" y="52"/>
                  <a:pt x="32" y="57"/>
                  <a:pt x="31" y="58"/>
                </a:cubicBezTo>
                <a:lnTo>
                  <a:pt x="26" y="57"/>
                </a:lnTo>
                <a:lnTo>
                  <a:pt x="0" y="36"/>
                </a:lnTo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0" name="Freeform 4446">
            <a:extLst>
              <a:ext uri="{FF2B5EF4-FFF2-40B4-BE49-F238E27FC236}">
                <a16:creationId xmlns:a16="http://schemas.microsoft.com/office/drawing/2014/main" id="{D24959F4-8AFD-B142-BD4F-DB442FC15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41725"/>
            <a:ext cx="50800" cy="22225"/>
          </a:xfrm>
          <a:custGeom>
            <a:avLst/>
            <a:gdLst>
              <a:gd name="T0" fmla="*/ 126112 w 143"/>
              <a:gd name="T1" fmla="*/ 5076560 h 60"/>
              <a:gd name="T2" fmla="*/ 4038422 w 143"/>
              <a:gd name="T3" fmla="*/ 7546499 h 60"/>
              <a:gd name="T4" fmla="*/ 1009606 w 143"/>
              <a:gd name="T5" fmla="*/ 4390549 h 60"/>
              <a:gd name="T6" fmla="*/ 2145323 w 143"/>
              <a:gd name="T7" fmla="*/ 3018525 h 60"/>
              <a:gd name="T8" fmla="*/ 2524014 w 143"/>
              <a:gd name="T9" fmla="*/ 3841962 h 60"/>
              <a:gd name="T10" fmla="*/ 0 w 143"/>
              <a:gd name="T11" fmla="*/ 5076560 h 60"/>
              <a:gd name="T12" fmla="*/ 17920322 w 143"/>
              <a:gd name="T13" fmla="*/ 5488464 h 60"/>
              <a:gd name="T14" fmla="*/ 10600859 w 143"/>
              <a:gd name="T15" fmla="*/ 823436 h 60"/>
              <a:gd name="T16" fmla="*/ 4038422 w 143"/>
              <a:gd name="T17" fmla="*/ 411533 h 60"/>
              <a:gd name="T18" fmla="*/ 17289407 w 143"/>
              <a:gd name="T19" fmla="*/ 5625518 h 60"/>
              <a:gd name="T20" fmla="*/ 15396308 w 143"/>
              <a:gd name="T21" fmla="*/ 4665028 h 60"/>
              <a:gd name="T22" fmla="*/ 13881899 w 143"/>
              <a:gd name="T23" fmla="*/ 4253495 h 60"/>
              <a:gd name="T24" fmla="*/ 12493603 w 143"/>
              <a:gd name="T25" fmla="*/ 3979016 h 60"/>
              <a:gd name="T26" fmla="*/ 10979194 w 143"/>
              <a:gd name="T27" fmla="*/ 3430058 h 60"/>
              <a:gd name="T28" fmla="*/ 10600859 w 143"/>
              <a:gd name="T29" fmla="*/ 3430058 h 60"/>
              <a:gd name="T30" fmla="*/ 11231773 w 143"/>
              <a:gd name="T31" fmla="*/ 3293004 h 60"/>
              <a:gd name="T32" fmla="*/ 12493603 w 143"/>
              <a:gd name="T33" fmla="*/ 3841962 h 60"/>
              <a:gd name="T34" fmla="*/ 13881899 w 143"/>
              <a:gd name="T35" fmla="*/ 3979016 h 60"/>
              <a:gd name="T36" fmla="*/ 15396308 w 143"/>
              <a:gd name="T37" fmla="*/ 4665028 h 60"/>
              <a:gd name="T38" fmla="*/ 17289407 w 143"/>
              <a:gd name="T39" fmla="*/ 5625518 h 60"/>
              <a:gd name="T40" fmla="*/ 9591253 w 143"/>
              <a:gd name="T41" fmla="*/ 3430058 h 60"/>
              <a:gd name="T42" fmla="*/ 9086450 w 143"/>
              <a:gd name="T43" fmla="*/ 3293004 h 60"/>
              <a:gd name="T44" fmla="*/ 9086450 w 143"/>
              <a:gd name="T45" fmla="*/ 3293004 h 60"/>
              <a:gd name="T46" fmla="*/ 7698154 w 143"/>
              <a:gd name="T47" fmla="*/ 3704537 h 60"/>
              <a:gd name="T48" fmla="*/ 8455180 w 143"/>
              <a:gd name="T49" fmla="*/ 3293004 h 60"/>
              <a:gd name="T50" fmla="*/ 8833871 w 143"/>
              <a:gd name="T51" fmla="*/ 3567483 h 60"/>
              <a:gd name="T52" fmla="*/ 7698154 w 143"/>
              <a:gd name="T53" fmla="*/ 3979016 h 60"/>
              <a:gd name="T54" fmla="*/ 6940772 w 143"/>
              <a:gd name="T55" fmla="*/ 5076560 h 60"/>
              <a:gd name="T56" fmla="*/ 7319463 w 143"/>
              <a:gd name="T57" fmla="*/ 3979016 h 60"/>
              <a:gd name="T58" fmla="*/ 7698154 w 143"/>
              <a:gd name="T59" fmla="*/ 5351039 h 60"/>
              <a:gd name="T60" fmla="*/ 6688548 w 143"/>
              <a:gd name="T61" fmla="*/ 5625518 h 60"/>
              <a:gd name="T62" fmla="*/ 6562436 w 143"/>
              <a:gd name="T63" fmla="*/ 5625518 h 60"/>
              <a:gd name="T64" fmla="*/ 7572042 w 143"/>
              <a:gd name="T65" fmla="*/ 5351039 h 60"/>
              <a:gd name="T66" fmla="*/ 7572042 w 143"/>
              <a:gd name="T67" fmla="*/ 5762943 h 60"/>
              <a:gd name="T68" fmla="*/ 7319463 w 143"/>
              <a:gd name="T69" fmla="*/ 6311530 h 60"/>
              <a:gd name="T70" fmla="*/ 6940772 w 143"/>
              <a:gd name="T71" fmla="*/ 5625518 h 60"/>
              <a:gd name="T72" fmla="*/ 6814660 w 143"/>
              <a:gd name="T73" fmla="*/ 6723063 h 60"/>
              <a:gd name="T74" fmla="*/ 5552831 w 143"/>
              <a:gd name="T75" fmla="*/ 7272020 h 60"/>
              <a:gd name="T76" fmla="*/ 5048028 w 143"/>
              <a:gd name="T77" fmla="*/ 7546499 h 60"/>
              <a:gd name="T78" fmla="*/ 5931522 w 143"/>
              <a:gd name="T79" fmla="*/ 7134966 h 60"/>
              <a:gd name="T80" fmla="*/ 7319463 w 143"/>
              <a:gd name="T81" fmla="*/ 6311530 h 60"/>
              <a:gd name="T82" fmla="*/ 4290646 w 143"/>
              <a:gd name="T83" fmla="*/ 7546499 h 60"/>
              <a:gd name="T84" fmla="*/ 5048028 w 143"/>
              <a:gd name="T85" fmla="*/ 7546499 h 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3" h="60">
                <a:moveTo>
                  <a:pt x="31" y="59"/>
                </a:moveTo>
                <a:lnTo>
                  <a:pt x="26" y="58"/>
                </a:lnTo>
                <a:lnTo>
                  <a:pt x="1" y="37"/>
                </a:lnTo>
                <a:lnTo>
                  <a:pt x="26" y="57"/>
                </a:lnTo>
                <a:lnTo>
                  <a:pt x="31" y="57"/>
                </a:lnTo>
                <a:cubicBezTo>
                  <a:pt x="31" y="57"/>
                  <a:pt x="31" y="56"/>
                  <a:pt x="32" y="55"/>
                </a:cubicBezTo>
                <a:lnTo>
                  <a:pt x="31" y="59"/>
                </a:lnTo>
                <a:close/>
                <a:moveTo>
                  <a:pt x="0" y="37"/>
                </a:moveTo>
                <a:cubicBezTo>
                  <a:pt x="0" y="35"/>
                  <a:pt x="7" y="32"/>
                  <a:pt x="8" y="32"/>
                </a:cubicBezTo>
                <a:cubicBezTo>
                  <a:pt x="11" y="32"/>
                  <a:pt x="17" y="33"/>
                  <a:pt x="19" y="33"/>
                </a:cubicBezTo>
                <a:lnTo>
                  <a:pt x="19" y="28"/>
                </a:lnTo>
                <a:cubicBezTo>
                  <a:pt x="19" y="25"/>
                  <a:pt x="17" y="22"/>
                  <a:pt x="17" y="22"/>
                </a:cubicBezTo>
                <a:cubicBezTo>
                  <a:pt x="17" y="22"/>
                  <a:pt x="16" y="5"/>
                  <a:pt x="31" y="4"/>
                </a:cubicBezTo>
                <a:cubicBezTo>
                  <a:pt x="17" y="7"/>
                  <a:pt x="17" y="22"/>
                  <a:pt x="17" y="22"/>
                </a:cubicBezTo>
                <a:cubicBezTo>
                  <a:pt x="17" y="22"/>
                  <a:pt x="20" y="25"/>
                  <a:pt x="20" y="28"/>
                </a:cubicBezTo>
                <a:cubicBezTo>
                  <a:pt x="20" y="31"/>
                  <a:pt x="19" y="34"/>
                  <a:pt x="19" y="34"/>
                </a:cubicBezTo>
                <a:cubicBezTo>
                  <a:pt x="19" y="35"/>
                  <a:pt x="11" y="33"/>
                  <a:pt x="8" y="33"/>
                </a:cubicBezTo>
                <a:cubicBezTo>
                  <a:pt x="8" y="33"/>
                  <a:pt x="2" y="35"/>
                  <a:pt x="0" y="37"/>
                </a:cubicBezTo>
                <a:close/>
                <a:moveTo>
                  <a:pt x="32" y="3"/>
                </a:moveTo>
                <a:cubicBezTo>
                  <a:pt x="46" y="1"/>
                  <a:pt x="64" y="0"/>
                  <a:pt x="84" y="6"/>
                </a:cubicBezTo>
                <a:cubicBezTo>
                  <a:pt x="93" y="8"/>
                  <a:pt x="114" y="13"/>
                  <a:pt x="142" y="40"/>
                </a:cubicBezTo>
                <a:lnTo>
                  <a:pt x="142" y="41"/>
                </a:lnTo>
                <a:cubicBezTo>
                  <a:pt x="113" y="13"/>
                  <a:pt x="93" y="9"/>
                  <a:pt x="84" y="7"/>
                </a:cubicBezTo>
                <a:lnTo>
                  <a:pt x="84" y="6"/>
                </a:lnTo>
                <a:cubicBezTo>
                  <a:pt x="64" y="1"/>
                  <a:pt x="46" y="3"/>
                  <a:pt x="32" y="4"/>
                </a:cubicBezTo>
                <a:lnTo>
                  <a:pt x="31" y="4"/>
                </a:lnTo>
                <a:lnTo>
                  <a:pt x="32" y="3"/>
                </a:lnTo>
                <a:close/>
                <a:moveTo>
                  <a:pt x="142" y="41"/>
                </a:moveTo>
                <a:lnTo>
                  <a:pt x="142" y="42"/>
                </a:lnTo>
                <a:cubicBezTo>
                  <a:pt x="139" y="42"/>
                  <a:pt x="137" y="41"/>
                  <a:pt x="137" y="41"/>
                </a:cubicBezTo>
                <a:cubicBezTo>
                  <a:pt x="132" y="40"/>
                  <a:pt x="131" y="38"/>
                  <a:pt x="131" y="38"/>
                </a:cubicBezTo>
                <a:lnTo>
                  <a:pt x="130" y="38"/>
                </a:lnTo>
                <a:cubicBezTo>
                  <a:pt x="125" y="38"/>
                  <a:pt x="122" y="34"/>
                  <a:pt x="122" y="34"/>
                </a:cubicBezTo>
                <a:cubicBezTo>
                  <a:pt x="117" y="35"/>
                  <a:pt x="117" y="33"/>
                  <a:pt x="117" y="33"/>
                </a:cubicBezTo>
                <a:lnTo>
                  <a:pt x="114" y="33"/>
                </a:lnTo>
                <a:cubicBezTo>
                  <a:pt x="112" y="33"/>
                  <a:pt x="110" y="31"/>
                  <a:pt x="110" y="31"/>
                </a:cubicBezTo>
                <a:lnTo>
                  <a:pt x="107" y="31"/>
                </a:lnTo>
                <a:cubicBezTo>
                  <a:pt x="104" y="31"/>
                  <a:pt x="102" y="29"/>
                  <a:pt x="102" y="29"/>
                </a:cubicBezTo>
                <a:lnTo>
                  <a:pt x="99" y="29"/>
                </a:lnTo>
                <a:cubicBezTo>
                  <a:pt x="95" y="29"/>
                  <a:pt x="93" y="25"/>
                  <a:pt x="93" y="25"/>
                </a:cubicBezTo>
                <a:cubicBezTo>
                  <a:pt x="93" y="26"/>
                  <a:pt x="93" y="27"/>
                  <a:pt x="91" y="27"/>
                </a:cubicBezTo>
                <a:cubicBezTo>
                  <a:pt x="90" y="27"/>
                  <a:pt x="87" y="25"/>
                  <a:pt x="87" y="25"/>
                </a:cubicBezTo>
                <a:cubicBezTo>
                  <a:pt x="86" y="26"/>
                  <a:pt x="86" y="27"/>
                  <a:pt x="84" y="27"/>
                </a:cubicBezTo>
                <a:cubicBezTo>
                  <a:pt x="83" y="27"/>
                  <a:pt x="79" y="25"/>
                  <a:pt x="78" y="25"/>
                </a:cubicBezTo>
                <a:lnTo>
                  <a:pt x="84" y="25"/>
                </a:lnTo>
                <a:lnTo>
                  <a:pt x="86" y="25"/>
                </a:lnTo>
                <a:lnTo>
                  <a:pt x="86" y="24"/>
                </a:lnTo>
                <a:cubicBezTo>
                  <a:pt x="87" y="23"/>
                  <a:pt x="87" y="23"/>
                  <a:pt x="89" y="24"/>
                </a:cubicBezTo>
                <a:cubicBezTo>
                  <a:pt x="89" y="24"/>
                  <a:pt x="90" y="25"/>
                  <a:pt x="91" y="25"/>
                </a:cubicBezTo>
                <a:cubicBezTo>
                  <a:pt x="93" y="25"/>
                  <a:pt x="93" y="25"/>
                  <a:pt x="93" y="24"/>
                </a:cubicBezTo>
                <a:cubicBezTo>
                  <a:pt x="93" y="24"/>
                  <a:pt x="96" y="27"/>
                  <a:pt x="99" y="28"/>
                </a:cubicBezTo>
                <a:lnTo>
                  <a:pt x="102" y="28"/>
                </a:lnTo>
                <a:lnTo>
                  <a:pt x="102" y="27"/>
                </a:lnTo>
                <a:cubicBezTo>
                  <a:pt x="102" y="28"/>
                  <a:pt x="105" y="31"/>
                  <a:pt x="110" y="29"/>
                </a:cubicBezTo>
                <a:cubicBezTo>
                  <a:pt x="112" y="30"/>
                  <a:pt x="113" y="32"/>
                  <a:pt x="114" y="32"/>
                </a:cubicBezTo>
                <a:lnTo>
                  <a:pt x="117" y="32"/>
                </a:lnTo>
                <a:cubicBezTo>
                  <a:pt x="117" y="33"/>
                  <a:pt x="122" y="34"/>
                  <a:pt x="122" y="34"/>
                </a:cubicBezTo>
                <a:cubicBezTo>
                  <a:pt x="122" y="34"/>
                  <a:pt x="127" y="37"/>
                  <a:pt x="130" y="37"/>
                </a:cubicBezTo>
                <a:lnTo>
                  <a:pt x="131" y="36"/>
                </a:lnTo>
                <a:cubicBezTo>
                  <a:pt x="131" y="36"/>
                  <a:pt x="134" y="38"/>
                  <a:pt x="137" y="41"/>
                </a:cubicBezTo>
                <a:lnTo>
                  <a:pt x="142" y="41"/>
                </a:lnTo>
                <a:close/>
                <a:moveTo>
                  <a:pt x="73" y="24"/>
                </a:moveTo>
                <a:cubicBezTo>
                  <a:pt x="75" y="24"/>
                  <a:pt x="76" y="25"/>
                  <a:pt x="76" y="25"/>
                </a:cubicBezTo>
                <a:lnTo>
                  <a:pt x="78" y="25"/>
                </a:lnTo>
                <a:cubicBezTo>
                  <a:pt x="76" y="26"/>
                  <a:pt x="74" y="25"/>
                  <a:pt x="73" y="24"/>
                </a:cubicBezTo>
                <a:close/>
                <a:moveTo>
                  <a:pt x="72" y="24"/>
                </a:moveTo>
                <a:lnTo>
                  <a:pt x="73" y="24"/>
                </a:lnTo>
                <a:lnTo>
                  <a:pt x="72" y="25"/>
                </a:lnTo>
                <a:lnTo>
                  <a:pt x="72" y="24"/>
                </a:lnTo>
                <a:close/>
                <a:moveTo>
                  <a:pt x="70" y="26"/>
                </a:moveTo>
                <a:cubicBezTo>
                  <a:pt x="69" y="26"/>
                  <a:pt x="67" y="25"/>
                  <a:pt x="67" y="25"/>
                </a:cubicBezTo>
                <a:cubicBezTo>
                  <a:pt x="67" y="26"/>
                  <a:pt x="64" y="27"/>
                  <a:pt x="61" y="27"/>
                </a:cubicBezTo>
                <a:lnTo>
                  <a:pt x="61" y="26"/>
                </a:lnTo>
                <a:lnTo>
                  <a:pt x="60" y="25"/>
                </a:lnTo>
                <a:cubicBezTo>
                  <a:pt x="60" y="25"/>
                  <a:pt x="67" y="27"/>
                  <a:pt x="67" y="24"/>
                </a:cubicBezTo>
                <a:cubicBezTo>
                  <a:pt x="69" y="24"/>
                  <a:pt x="70" y="25"/>
                  <a:pt x="70" y="25"/>
                </a:cubicBezTo>
                <a:lnTo>
                  <a:pt x="72" y="25"/>
                </a:lnTo>
                <a:cubicBezTo>
                  <a:pt x="73" y="26"/>
                  <a:pt x="72" y="26"/>
                  <a:pt x="70" y="26"/>
                </a:cubicBezTo>
                <a:close/>
                <a:moveTo>
                  <a:pt x="61" y="29"/>
                </a:moveTo>
                <a:lnTo>
                  <a:pt x="61" y="27"/>
                </a:lnTo>
                <a:cubicBezTo>
                  <a:pt x="63" y="28"/>
                  <a:pt x="63" y="28"/>
                  <a:pt x="61" y="29"/>
                </a:cubicBezTo>
                <a:close/>
                <a:moveTo>
                  <a:pt x="58" y="31"/>
                </a:moveTo>
                <a:cubicBezTo>
                  <a:pt x="60" y="31"/>
                  <a:pt x="61" y="32"/>
                  <a:pt x="61" y="33"/>
                </a:cubicBezTo>
                <a:cubicBezTo>
                  <a:pt x="61" y="34"/>
                  <a:pt x="58" y="36"/>
                  <a:pt x="55" y="37"/>
                </a:cubicBezTo>
                <a:cubicBezTo>
                  <a:pt x="58" y="35"/>
                  <a:pt x="60" y="34"/>
                  <a:pt x="60" y="34"/>
                </a:cubicBezTo>
                <a:cubicBezTo>
                  <a:pt x="60" y="34"/>
                  <a:pt x="58" y="31"/>
                  <a:pt x="57" y="31"/>
                </a:cubicBezTo>
                <a:cubicBezTo>
                  <a:pt x="57" y="29"/>
                  <a:pt x="58" y="29"/>
                  <a:pt x="58" y="29"/>
                </a:cubicBezTo>
                <a:lnTo>
                  <a:pt x="61" y="29"/>
                </a:lnTo>
                <a:cubicBezTo>
                  <a:pt x="61" y="30"/>
                  <a:pt x="61" y="31"/>
                  <a:pt x="58" y="31"/>
                </a:cubicBezTo>
                <a:close/>
                <a:moveTo>
                  <a:pt x="61" y="39"/>
                </a:moveTo>
                <a:cubicBezTo>
                  <a:pt x="61" y="41"/>
                  <a:pt x="60" y="41"/>
                  <a:pt x="57" y="41"/>
                </a:cubicBezTo>
                <a:lnTo>
                  <a:pt x="55" y="41"/>
                </a:lnTo>
                <a:lnTo>
                  <a:pt x="53" y="41"/>
                </a:lnTo>
                <a:lnTo>
                  <a:pt x="52" y="41"/>
                </a:lnTo>
                <a:cubicBezTo>
                  <a:pt x="52" y="41"/>
                  <a:pt x="52" y="41"/>
                  <a:pt x="53" y="41"/>
                </a:cubicBezTo>
                <a:cubicBezTo>
                  <a:pt x="53" y="41"/>
                  <a:pt x="53" y="41"/>
                  <a:pt x="52" y="41"/>
                </a:cubicBezTo>
                <a:lnTo>
                  <a:pt x="52" y="40"/>
                </a:lnTo>
                <a:cubicBezTo>
                  <a:pt x="52" y="40"/>
                  <a:pt x="55" y="39"/>
                  <a:pt x="57" y="40"/>
                </a:cubicBezTo>
                <a:cubicBezTo>
                  <a:pt x="58" y="40"/>
                  <a:pt x="60" y="39"/>
                  <a:pt x="60" y="39"/>
                </a:cubicBezTo>
                <a:cubicBezTo>
                  <a:pt x="60" y="38"/>
                  <a:pt x="58" y="38"/>
                  <a:pt x="55" y="38"/>
                </a:cubicBezTo>
                <a:cubicBezTo>
                  <a:pt x="58" y="37"/>
                  <a:pt x="61" y="38"/>
                  <a:pt x="61" y="39"/>
                </a:cubicBezTo>
                <a:close/>
                <a:moveTo>
                  <a:pt x="60" y="42"/>
                </a:moveTo>
                <a:cubicBezTo>
                  <a:pt x="58" y="43"/>
                  <a:pt x="58" y="44"/>
                  <a:pt x="57" y="44"/>
                </a:cubicBezTo>
                <a:cubicBezTo>
                  <a:pt x="58" y="44"/>
                  <a:pt x="58" y="45"/>
                  <a:pt x="58" y="45"/>
                </a:cubicBezTo>
                <a:lnTo>
                  <a:pt x="58" y="46"/>
                </a:lnTo>
                <a:cubicBezTo>
                  <a:pt x="58" y="46"/>
                  <a:pt x="57" y="45"/>
                  <a:pt x="55" y="45"/>
                </a:cubicBezTo>
                <a:cubicBezTo>
                  <a:pt x="57" y="44"/>
                  <a:pt x="58" y="43"/>
                  <a:pt x="58" y="43"/>
                </a:cubicBezTo>
                <a:cubicBezTo>
                  <a:pt x="58" y="43"/>
                  <a:pt x="58" y="41"/>
                  <a:pt x="55" y="41"/>
                </a:cubicBezTo>
                <a:cubicBezTo>
                  <a:pt x="60" y="41"/>
                  <a:pt x="60" y="41"/>
                  <a:pt x="60" y="42"/>
                </a:cubicBezTo>
                <a:close/>
                <a:moveTo>
                  <a:pt x="57" y="48"/>
                </a:moveTo>
                <a:cubicBezTo>
                  <a:pt x="57" y="48"/>
                  <a:pt x="55" y="49"/>
                  <a:pt x="54" y="49"/>
                </a:cubicBezTo>
                <a:cubicBezTo>
                  <a:pt x="52" y="49"/>
                  <a:pt x="49" y="50"/>
                  <a:pt x="47" y="53"/>
                </a:cubicBezTo>
                <a:lnTo>
                  <a:pt x="44" y="53"/>
                </a:lnTo>
                <a:cubicBezTo>
                  <a:pt x="45" y="53"/>
                  <a:pt x="45" y="53"/>
                  <a:pt x="44" y="53"/>
                </a:cubicBezTo>
                <a:lnTo>
                  <a:pt x="40" y="53"/>
                </a:lnTo>
                <a:lnTo>
                  <a:pt x="42" y="55"/>
                </a:lnTo>
                <a:lnTo>
                  <a:pt x="40" y="55"/>
                </a:lnTo>
                <a:lnTo>
                  <a:pt x="40" y="53"/>
                </a:lnTo>
                <a:cubicBezTo>
                  <a:pt x="40" y="52"/>
                  <a:pt x="42" y="53"/>
                  <a:pt x="44" y="53"/>
                </a:cubicBezTo>
                <a:cubicBezTo>
                  <a:pt x="46" y="53"/>
                  <a:pt x="47" y="52"/>
                  <a:pt x="47" y="52"/>
                </a:cubicBezTo>
                <a:cubicBezTo>
                  <a:pt x="47" y="50"/>
                  <a:pt x="52" y="47"/>
                  <a:pt x="54" y="47"/>
                </a:cubicBezTo>
                <a:cubicBezTo>
                  <a:pt x="54" y="48"/>
                  <a:pt x="55" y="47"/>
                  <a:pt x="57" y="47"/>
                </a:cubicBezTo>
                <a:lnTo>
                  <a:pt x="58" y="46"/>
                </a:lnTo>
                <a:cubicBezTo>
                  <a:pt x="58" y="47"/>
                  <a:pt x="58" y="47"/>
                  <a:pt x="57" y="48"/>
                </a:cubicBezTo>
                <a:close/>
                <a:moveTo>
                  <a:pt x="40" y="56"/>
                </a:moveTo>
                <a:cubicBezTo>
                  <a:pt x="37" y="56"/>
                  <a:pt x="35" y="56"/>
                  <a:pt x="34" y="55"/>
                </a:cubicBezTo>
                <a:cubicBezTo>
                  <a:pt x="32" y="54"/>
                  <a:pt x="32" y="55"/>
                  <a:pt x="32" y="55"/>
                </a:cubicBezTo>
                <a:lnTo>
                  <a:pt x="32" y="53"/>
                </a:lnTo>
                <a:cubicBezTo>
                  <a:pt x="35" y="55"/>
                  <a:pt x="37" y="55"/>
                  <a:pt x="40" y="55"/>
                </a:cubicBezTo>
                <a:lnTo>
                  <a:pt x="40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1" name="Freeform 4447">
            <a:extLst>
              <a:ext uri="{FF2B5EF4-FFF2-40B4-BE49-F238E27FC236}">
                <a16:creationId xmlns:a16="http://schemas.microsoft.com/office/drawing/2014/main" id="{CE7824F2-C758-774C-9D52-3056FB94B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646488"/>
            <a:ext cx="41275" cy="15875"/>
          </a:xfrm>
          <a:custGeom>
            <a:avLst/>
            <a:gdLst>
              <a:gd name="T0" fmla="*/ 1139332 w 116"/>
              <a:gd name="T1" fmla="*/ 5207000 h 44"/>
              <a:gd name="T2" fmla="*/ 1646019 w 116"/>
              <a:gd name="T3" fmla="*/ 5597381 h 44"/>
              <a:gd name="T4" fmla="*/ 3038694 w 116"/>
              <a:gd name="T5" fmla="*/ 4946506 h 44"/>
              <a:gd name="T6" fmla="*/ 4051355 w 116"/>
              <a:gd name="T7" fmla="*/ 5076753 h 44"/>
              <a:gd name="T8" fmla="*/ 3038694 w 116"/>
              <a:gd name="T9" fmla="*/ 4686372 h 44"/>
              <a:gd name="T10" fmla="*/ 1519347 w 116"/>
              <a:gd name="T11" fmla="*/ 4295631 h 44"/>
              <a:gd name="T12" fmla="*/ 4178026 w 116"/>
              <a:gd name="T13" fmla="*/ 4425878 h 44"/>
              <a:gd name="T14" fmla="*/ 3038694 w 116"/>
              <a:gd name="T15" fmla="*/ 4686372 h 44"/>
              <a:gd name="T16" fmla="*/ 0 w 116"/>
              <a:gd name="T17" fmla="*/ 3384622 h 44"/>
              <a:gd name="T18" fmla="*/ 3798367 w 116"/>
              <a:gd name="T19" fmla="*/ 3905250 h 44"/>
              <a:gd name="T20" fmla="*/ 14559756 w 116"/>
              <a:gd name="T21" fmla="*/ 4035497 h 44"/>
              <a:gd name="T22" fmla="*/ 13800083 w 116"/>
              <a:gd name="T23" fmla="*/ 3514509 h 44"/>
              <a:gd name="T24" fmla="*/ 12660750 w 116"/>
              <a:gd name="T25" fmla="*/ 2993881 h 44"/>
              <a:gd name="T26" fmla="*/ 11141403 w 116"/>
              <a:gd name="T27" fmla="*/ 1562244 h 44"/>
              <a:gd name="T28" fmla="*/ 12660750 w 116"/>
              <a:gd name="T29" fmla="*/ 2343006 h 44"/>
              <a:gd name="T30" fmla="*/ 14559756 w 116"/>
              <a:gd name="T31" fmla="*/ 4035497 h 44"/>
              <a:gd name="T32" fmla="*/ 13167081 w 116"/>
              <a:gd name="T33" fmla="*/ 2863994 h 44"/>
              <a:gd name="T34" fmla="*/ 12660750 w 116"/>
              <a:gd name="T35" fmla="*/ 2473253 h 44"/>
              <a:gd name="T36" fmla="*/ 886345 w 116"/>
              <a:gd name="T37" fmla="*/ 2993881 h 44"/>
              <a:gd name="T38" fmla="*/ 4178026 w 116"/>
              <a:gd name="T39" fmla="*/ 3644756 h 44"/>
              <a:gd name="T40" fmla="*/ 10128743 w 116"/>
              <a:gd name="T41" fmla="*/ 1301750 h 44"/>
              <a:gd name="T42" fmla="*/ 12027748 w 116"/>
              <a:gd name="T43" fmla="*/ 2863994 h 44"/>
              <a:gd name="T44" fmla="*/ 1266004 w 116"/>
              <a:gd name="T45" fmla="*/ 2213119 h 44"/>
              <a:gd name="T46" fmla="*/ 4431369 w 116"/>
              <a:gd name="T47" fmla="*/ 2603500 h 44"/>
              <a:gd name="T48" fmla="*/ 8989055 w 116"/>
              <a:gd name="T49" fmla="*/ 781122 h 44"/>
              <a:gd name="T50" fmla="*/ 10128743 w 116"/>
              <a:gd name="T51" fmla="*/ 2213119 h 44"/>
              <a:gd name="T52" fmla="*/ 10128743 w 116"/>
              <a:gd name="T53" fmla="*/ 2213119 h 44"/>
              <a:gd name="T54" fmla="*/ 1646019 w 116"/>
              <a:gd name="T55" fmla="*/ 1692131 h 44"/>
              <a:gd name="T56" fmla="*/ 4811028 w 116"/>
              <a:gd name="T57" fmla="*/ 1952625 h 44"/>
              <a:gd name="T58" fmla="*/ 7090049 w 116"/>
              <a:gd name="T59" fmla="*/ 1822378 h 44"/>
              <a:gd name="T60" fmla="*/ 5317359 w 116"/>
              <a:gd name="T61" fmla="*/ 0 h 44"/>
              <a:gd name="T62" fmla="*/ 8989055 w 116"/>
              <a:gd name="T63" fmla="*/ 1822378 h 44"/>
              <a:gd name="T64" fmla="*/ 7469708 w 116"/>
              <a:gd name="T65" fmla="*/ 390381 h 44"/>
              <a:gd name="T66" fmla="*/ 5697373 w 116"/>
              <a:gd name="T67" fmla="*/ 1822378 h 44"/>
              <a:gd name="T68" fmla="*/ 3671696 w 116"/>
              <a:gd name="T69" fmla="*/ 260494 h 44"/>
              <a:gd name="T70" fmla="*/ 6457047 w 116"/>
              <a:gd name="T71" fmla="*/ 1822378 h 44"/>
              <a:gd name="T72" fmla="*/ 4557685 w 116"/>
              <a:gd name="T73" fmla="*/ 0 h 44"/>
              <a:gd name="T74" fmla="*/ 8229381 w 116"/>
              <a:gd name="T75" fmla="*/ 1822378 h 44"/>
              <a:gd name="T76" fmla="*/ 8229381 w 116"/>
              <a:gd name="T77" fmla="*/ 1822378 h 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44">
                <a:moveTo>
                  <a:pt x="13" y="43"/>
                </a:moveTo>
                <a:cubicBezTo>
                  <a:pt x="10" y="43"/>
                  <a:pt x="9" y="40"/>
                  <a:pt x="9" y="40"/>
                </a:cubicBezTo>
                <a:cubicBezTo>
                  <a:pt x="9" y="40"/>
                  <a:pt x="10" y="42"/>
                  <a:pt x="18" y="42"/>
                </a:cubicBezTo>
                <a:cubicBezTo>
                  <a:pt x="16" y="42"/>
                  <a:pt x="15" y="43"/>
                  <a:pt x="13" y="43"/>
                </a:cubicBezTo>
                <a:close/>
                <a:moveTo>
                  <a:pt x="29" y="39"/>
                </a:moveTo>
                <a:cubicBezTo>
                  <a:pt x="27" y="39"/>
                  <a:pt x="27" y="39"/>
                  <a:pt x="24" y="38"/>
                </a:cubicBezTo>
                <a:lnTo>
                  <a:pt x="30" y="38"/>
                </a:lnTo>
                <a:lnTo>
                  <a:pt x="32" y="39"/>
                </a:lnTo>
                <a:lnTo>
                  <a:pt x="29" y="39"/>
                </a:lnTo>
                <a:close/>
                <a:moveTo>
                  <a:pt x="24" y="36"/>
                </a:moveTo>
                <a:lnTo>
                  <a:pt x="22" y="36"/>
                </a:lnTo>
                <a:cubicBezTo>
                  <a:pt x="21" y="36"/>
                  <a:pt x="15" y="34"/>
                  <a:pt x="12" y="33"/>
                </a:cubicBezTo>
                <a:cubicBezTo>
                  <a:pt x="16" y="33"/>
                  <a:pt x="22" y="36"/>
                  <a:pt x="22" y="36"/>
                </a:cubicBezTo>
                <a:cubicBezTo>
                  <a:pt x="25" y="35"/>
                  <a:pt x="33" y="34"/>
                  <a:pt x="33" y="34"/>
                </a:cubicBezTo>
                <a:lnTo>
                  <a:pt x="33" y="35"/>
                </a:lnTo>
                <a:cubicBezTo>
                  <a:pt x="33" y="35"/>
                  <a:pt x="25" y="36"/>
                  <a:pt x="24" y="36"/>
                </a:cubicBezTo>
                <a:close/>
                <a:moveTo>
                  <a:pt x="30" y="31"/>
                </a:moveTo>
                <a:cubicBezTo>
                  <a:pt x="18" y="30"/>
                  <a:pt x="9" y="28"/>
                  <a:pt x="0" y="26"/>
                </a:cubicBezTo>
                <a:cubicBezTo>
                  <a:pt x="9" y="28"/>
                  <a:pt x="18" y="28"/>
                  <a:pt x="30" y="29"/>
                </a:cubicBezTo>
                <a:lnTo>
                  <a:pt x="30" y="30"/>
                </a:lnTo>
                <a:lnTo>
                  <a:pt x="30" y="31"/>
                </a:lnTo>
                <a:close/>
                <a:moveTo>
                  <a:pt x="115" y="31"/>
                </a:moveTo>
                <a:cubicBezTo>
                  <a:pt x="112" y="28"/>
                  <a:pt x="108" y="24"/>
                  <a:pt x="104" y="22"/>
                </a:cubicBezTo>
                <a:cubicBezTo>
                  <a:pt x="106" y="23"/>
                  <a:pt x="108" y="25"/>
                  <a:pt x="109" y="27"/>
                </a:cubicBezTo>
                <a:cubicBezTo>
                  <a:pt x="105" y="24"/>
                  <a:pt x="100" y="20"/>
                  <a:pt x="96" y="18"/>
                </a:cubicBezTo>
                <a:cubicBezTo>
                  <a:pt x="98" y="20"/>
                  <a:pt x="100" y="22"/>
                  <a:pt x="100" y="23"/>
                </a:cubicBezTo>
                <a:cubicBezTo>
                  <a:pt x="95" y="21"/>
                  <a:pt x="86" y="12"/>
                  <a:pt x="86" y="12"/>
                </a:cubicBezTo>
                <a:lnTo>
                  <a:pt x="88" y="12"/>
                </a:lnTo>
                <a:cubicBezTo>
                  <a:pt x="88" y="12"/>
                  <a:pt x="89" y="13"/>
                  <a:pt x="92" y="14"/>
                </a:cubicBezTo>
                <a:cubicBezTo>
                  <a:pt x="92" y="14"/>
                  <a:pt x="96" y="16"/>
                  <a:pt x="100" y="18"/>
                </a:cubicBezTo>
                <a:cubicBezTo>
                  <a:pt x="100" y="19"/>
                  <a:pt x="110" y="25"/>
                  <a:pt x="115" y="31"/>
                </a:cubicBezTo>
                <a:close/>
                <a:moveTo>
                  <a:pt x="100" y="19"/>
                </a:moveTo>
                <a:cubicBezTo>
                  <a:pt x="100" y="19"/>
                  <a:pt x="102" y="20"/>
                  <a:pt x="104" y="22"/>
                </a:cubicBezTo>
                <a:cubicBezTo>
                  <a:pt x="103" y="20"/>
                  <a:pt x="101" y="19"/>
                  <a:pt x="100" y="18"/>
                </a:cubicBezTo>
                <a:lnTo>
                  <a:pt x="100" y="19"/>
                </a:lnTo>
                <a:close/>
                <a:moveTo>
                  <a:pt x="33" y="28"/>
                </a:moveTo>
                <a:cubicBezTo>
                  <a:pt x="33" y="28"/>
                  <a:pt x="18" y="26"/>
                  <a:pt x="7" y="23"/>
                </a:cubicBezTo>
                <a:cubicBezTo>
                  <a:pt x="18" y="25"/>
                  <a:pt x="33" y="26"/>
                  <a:pt x="33" y="26"/>
                </a:cubicBezTo>
                <a:lnTo>
                  <a:pt x="33" y="28"/>
                </a:lnTo>
                <a:close/>
                <a:moveTo>
                  <a:pt x="95" y="22"/>
                </a:moveTo>
                <a:cubicBezTo>
                  <a:pt x="90" y="17"/>
                  <a:pt x="80" y="10"/>
                  <a:pt x="80" y="10"/>
                </a:cubicBezTo>
                <a:lnTo>
                  <a:pt x="82" y="8"/>
                </a:lnTo>
                <a:cubicBezTo>
                  <a:pt x="82" y="8"/>
                  <a:pt x="89" y="16"/>
                  <a:pt x="95" y="22"/>
                </a:cubicBezTo>
                <a:close/>
                <a:moveTo>
                  <a:pt x="35" y="20"/>
                </a:moveTo>
                <a:cubicBezTo>
                  <a:pt x="31" y="20"/>
                  <a:pt x="15" y="19"/>
                  <a:pt x="10" y="17"/>
                </a:cubicBezTo>
                <a:cubicBezTo>
                  <a:pt x="13" y="18"/>
                  <a:pt x="25" y="19"/>
                  <a:pt x="35" y="19"/>
                </a:cubicBezTo>
                <a:lnTo>
                  <a:pt x="35" y="20"/>
                </a:lnTo>
                <a:close/>
                <a:moveTo>
                  <a:pt x="88" y="19"/>
                </a:moveTo>
                <a:cubicBezTo>
                  <a:pt x="83" y="14"/>
                  <a:pt x="71" y="6"/>
                  <a:pt x="71" y="6"/>
                </a:cubicBezTo>
                <a:cubicBezTo>
                  <a:pt x="71" y="6"/>
                  <a:pt x="85" y="13"/>
                  <a:pt x="88" y="19"/>
                </a:cubicBezTo>
                <a:close/>
                <a:moveTo>
                  <a:pt x="80" y="17"/>
                </a:moveTo>
                <a:cubicBezTo>
                  <a:pt x="76" y="12"/>
                  <a:pt x="60" y="3"/>
                  <a:pt x="60" y="3"/>
                </a:cubicBezTo>
                <a:cubicBezTo>
                  <a:pt x="62" y="3"/>
                  <a:pt x="77" y="12"/>
                  <a:pt x="80" y="17"/>
                </a:cubicBezTo>
                <a:close/>
                <a:moveTo>
                  <a:pt x="36" y="17"/>
                </a:moveTo>
                <a:cubicBezTo>
                  <a:pt x="35" y="17"/>
                  <a:pt x="27" y="15"/>
                  <a:pt x="13" y="13"/>
                </a:cubicBezTo>
                <a:cubicBezTo>
                  <a:pt x="22" y="14"/>
                  <a:pt x="36" y="15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8" y="17"/>
                  <a:pt x="36" y="17"/>
                </a:cubicBezTo>
                <a:close/>
                <a:moveTo>
                  <a:pt x="56" y="14"/>
                </a:moveTo>
                <a:cubicBezTo>
                  <a:pt x="53" y="14"/>
                  <a:pt x="42" y="2"/>
                  <a:pt x="42" y="2"/>
                </a:cubicBezTo>
                <a:lnTo>
                  <a:pt x="42" y="0"/>
                </a:lnTo>
                <a:cubicBezTo>
                  <a:pt x="44" y="0"/>
                  <a:pt x="54" y="13"/>
                  <a:pt x="56" y="14"/>
                </a:cubicBezTo>
                <a:close/>
                <a:moveTo>
                  <a:pt x="71" y="14"/>
                </a:moveTo>
                <a:cubicBezTo>
                  <a:pt x="69" y="12"/>
                  <a:pt x="57" y="3"/>
                  <a:pt x="57" y="3"/>
                </a:cubicBezTo>
                <a:lnTo>
                  <a:pt x="59" y="3"/>
                </a:lnTo>
                <a:cubicBezTo>
                  <a:pt x="59" y="3"/>
                  <a:pt x="69" y="10"/>
                  <a:pt x="71" y="14"/>
                </a:cubicBezTo>
                <a:close/>
                <a:moveTo>
                  <a:pt x="45" y="14"/>
                </a:moveTo>
                <a:cubicBezTo>
                  <a:pt x="41" y="13"/>
                  <a:pt x="29" y="3"/>
                  <a:pt x="27" y="3"/>
                </a:cubicBezTo>
                <a:lnTo>
                  <a:pt x="29" y="2"/>
                </a:lnTo>
                <a:cubicBezTo>
                  <a:pt x="29" y="2"/>
                  <a:pt x="42" y="12"/>
                  <a:pt x="45" y="14"/>
                </a:cubicBezTo>
                <a:close/>
                <a:moveTo>
                  <a:pt x="51" y="14"/>
                </a:moveTo>
                <a:cubicBezTo>
                  <a:pt x="47" y="12"/>
                  <a:pt x="36" y="2"/>
                  <a:pt x="36" y="2"/>
                </a:cubicBezTo>
                <a:lnTo>
                  <a:pt x="36" y="0"/>
                </a:lnTo>
                <a:cubicBezTo>
                  <a:pt x="36" y="0"/>
                  <a:pt x="48" y="12"/>
                  <a:pt x="51" y="14"/>
                </a:cubicBezTo>
                <a:close/>
                <a:moveTo>
                  <a:pt x="65" y="14"/>
                </a:moveTo>
                <a:cubicBezTo>
                  <a:pt x="60" y="12"/>
                  <a:pt x="53" y="3"/>
                  <a:pt x="53" y="2"/>
                </a:cubicBezTo>
                <a:cubicBezTo>
                  <a:pt x="53" y="2"/>
                  <a:pt x="62" y="12"/>
                  <a:pt x="65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2" name="Freeform 4448">
            <a:extLst>
              <a:ext uri="{FF2B5EF4-FFF2-40B4-BE49-F238E27FC236}">
                <a16:creationId xmlns:a16="http://schemas.microsoft.com/office/drawing/2014/main" id="{73FD4956-9981-F24E-97F9-348F03A1A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43313"/>
            <a:ext cx="44450" cy="17462"/>
          </a:xfrm>
          <a:custGeom>
            <a:avLst/>
            <a:gdLst>
              <a:gd name="T0" fmla="*/ 4380511 w 122"/>
              <a:gd name="T1" fmla="*/ 5935594 h 47"/>
              <a:gd name="T2" fmla="*/ 6239031 w 122"/>
              <a:gd name="T3" fmla="*/ 6073432 h 47"/>
              <a:gd name="T4" fmla="*/ 265607 w 122"/>
              <a:gd name="T5" fmla="*/ 5107449 h 47"/>
              <a:gd name="T6" fmla="*/ 2920584 w 122"/>
              <a:gd name="T7" fmla="*/ 6073432 h 47"/>
              <a:gd name="T8" fmla="*/ 132621 w 122"/>
              <a:gd name="T9" fmla="*/ 5107449 h 47"/>
              <a:gd name="T10" fmla="*/ 398228 w 122"/>
              <a:gd name="T11" fmla="*/ 4831401 h 47"/>
              <a:gd name="T12" fmla="*/ 796457 w 122"/>
              <a:gd name="T13" fmla="*/ 4417143 h 47"/>
              <a:gd name="T14" fmla="*/ 1592913 w 122"/>
              <a:gd name="T15" fmla="*/ 4141095 h 47"/>
              <a:gd name="T16" fmla="*/ 2124127 w 122"/>
              <a:gd name="T17" fmla="*/ 4002885 h 47"/>
              <a:gd name="T18" fmla="*/ 2389370 w 122"/>
              <a:gd name="T19" fmla="*/ 3865047 h 47"/>
              <a:gd name="T20" fmla="*/ 2124127 w 122"/>
              <a:gd name="T21" fmla="*/ 3312950 h 47"/>
              <a:gd name="T22" fmla="*/ 2389370 w 122"/>
              <a:gd name="T23" fmla="*/ 3174740 h 47"/>
              <a:gd name="T24" fmla="*/ 3982283 w 122"/>
              <a:gd name="T25" fmla="*/ 3036902 h 47"/>
              <a:gd name="T26" fmla="*/ 4778739 w 122"/>
              <a:gd name="T27" fmla="*/ 2898692 h 47"/>
              <a:gd name="T28" fmla="*/ 4380511 w 122"/>
              <a:gd name="T29" fmla="*/ 3312950 h 47"/>
              <a:gd name="T30" fmla="*/ 4115268 w 122"/>
              <a:gd name="T31" fmla="*/ 3726837 h 47"/>
              <a:gd name="T32" fmla="*/ 3717040 w 122"/>
              <a:gd name="T33" fmla="*/ 3865047 h 47"/>
              <a:gd name="T34" fmla="*/ 4778739 w 122"/>
              <a:gd name="T35" fmla="*/ 4417143 h 47"/>
              <a:gd name="T36" fmla="*/ 2787598 w 122"/>
              <a:gd name="T37" fmla="*/ 4417143 h 47"/>
              <a:gd name="T38" fmla="*/ 3982283 w 122"/>
              <a:gd name="T39" fmla="*/ 4831401 h 47"/>
              <a:gd name="T40" fmla="*/ 2389370 w 122"/>
              <a:gd name="T41" fmla="*/ 4969239 h 47"/>
              <a:gd name="T42" fmla="*/ 2787598 w 122"/>
              <a:gd name="T43" fmla="*/ 5107449 h 47"/>
              <a:gd name="T44" fmla="*/ 2124127 w 122"/>
              <a:gd name="T45" fmla="*/ 5521336 h 47"/>
              <a:gd name="T46" fmla="*/ 2920584 w 122"/>
              <a:gd name="T47" fmla="*/ 3312950 h 47"/>
              <a:gd name="T48" fmla="*/ 1725534 w 122"/>
              <a:gd name="T49" fmla="*/ 2208757 h 47"/>
              <a:gd name="T50" fmla="*/ 4646118 w 122"/>
              <a:gd name="T51" fmla="*/ 2760854 h 47"/>
              <a:gd name="T52" fmla="*/ 7035488 w 122"/>
              <a:gd name="T53" fmla="*/ 5521336 h 47"/>
              <a:gd name="T54" fmla="*/ 6770245 w 122"/>
              <a:gd name="T55" fmla="*/ 4417143 h 47"/>
              <a:gd name="T56" fmla="*/ 6372017 w 122"/>
              <a:gd name="T57" fmla="*/ 3726837 h 47"/>
              <a:gd name="T58" fmla="*/ 12478062 w 122"/>
              <a:gd name="T59" fmla="*/ 2484805 h 47"/>
              <a:gd name="T60" fmla="*/ 12212820 w 122"/>
              <a:gd name="T61" fmla="*/ 3174740 h 47"/>
              <a:gd name="T62" fmla="*/ 9956071 w 122"/>
              <a:gd name="T63" fmla="*/ 2898692 h 47"/>
              <a:gd name="T64" fmla="*/ 2389370 w 122"/>
              <a:gd name="T65" fmla="*/ 1932337 h 47"/>
              <a:gd name="T66" fmla="*/ 3318812 w 122"/>
              <a:gd name="T67" fmla="*/ 1932337 h 47"/>
              <a:gd name="T68" fmla="*/ 5973424 w 122"/>
              <a:gd name="T69" fmla="*/ 1518451 h 47"/>
              <a:gd name="T70" fmla="*/ 3717040 w 122"/>
              <a:gd name="T71" fmla="*/ 1104193 h 47"/>
              <a:gd name="T72" fmla="*/ 4380511 w 122"/>
              <a:gd name="T73" fmla="*/ 828145 h 47"/>
              <a:gd name="T74" fmla="*/ 5708182 w 122"/>
              <a:gd name="T75" fmla="*/ 828145 h 47"/>
              <a:gd name="T76" fmla="*/ 5309953 w 122"/>
              <a:gd name="T77" fmla="*/ 414258 h 47"/>
              <a:gd name="T78" fmla="*/ 8761386 w 122"/>
              <a:gd name="T79" fmla="*/ 552096 h 47"/>
              <a:gd name="T80" fmla="*/ 9956071 w 122"/>
              <a:gd name="T81" fmla="*/ 690306 h 47"/>
              <a:gd name="T82" fmla="*/ 10354300 w 122"/>
              <a:gd name="T83" fmla="*/ 828145 h 47"/>
              <a:gd name="T84" fmla="*/ 10354300 w 122"/>
              <a:gd name="T85" fmla="*/ 966355 h 47"/>
              <a:gd name="T86" fmla="*/ 11283377 w 122"/>
              <a:gd name="T87" fmla="*/ 1242403 h 47"/>
              <a:gd name="T88" fmla="*/ 11548984 w 122"/>
              <a:gd name="T89" fmla="*/ 1104193 h 47"/>
              <a:gd name="T90" fmla="*/ 12212820 w 122"/>
              <a:gd name="T91" fmla="*/ 1242403 h 47"/>
              <a:gd name="T92" fmla="*/ 12876291 w 122"/>
              <a:gd name="T93" fmla="*/ 1932337 h 47"/>
              <a:gd name="T94" fmla="*/ 13009276 w 122"/>
              <a:gd name="T95" fmla="*/ 2208757 h 47"/>
              <a:gd name="T96" fmla="*/ 15664253 w 122"/>
              <a:gd name="T97" fmla="*/ 3726837 h 47"/>
              <a:gd name="T98" fmla="*/ 7566702 w 122"/>
              <a:gd name="T99" fmla="*/ 2760854 h 47"/>
              <a:gd name="T100" fmla="*/ 3318812 w 122"/>
              <a:gd name="T101" fmla="*/ 1656289 h 47"/>
              <a:gd name="T102" fmla="*/ 10354300 w 122"/>
              <a:gd name="T103" fmla="*/ 1104193 h 47"/>
              <a:gd name="T104" fmla="*/ 5176968 w 122"/>
              <a:gd name="T105" fmla="*/ 1518451 h 47"/>
              <a:gd name="T106" fmla="*/ 7566702 w 122"/>
              <a:gd name="T107" fmla="*/ 552096 h 47"/>
              <a:gd name="T108" fmla="*/ 9159615 w 122"/>
              <a:gd name="T109" fmla="*/ 1932337 h 47"/>
              <a:gd name="T110" fmla="*/ 2389370 w 122"/>
              <a:gd name="T111" fmla="*/ 414258 h 47"/>
              <a:gd name="T112" fmla="*/ 2389370 w 122"/>
              <a:gd name="T113" fmla="*/ 552096 h 4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2" h="47">
                <a:moveTo>
                  <a:pt x="40" y="46"/>
                </a:moveTo>
                <a:lnTo>
                  <a:pt x="38" y="46"/>
                </a:lnTo>
                <a:cubicBezTo>
                  <a:pt x="36" y="46"/>
                  <a:pt x="27" y="43"/>
                  <a:pt x="25" y="42"/>
                </a:cubicBezTo>
                <a:cubicBezTo>
                  <a:pt x="27" y="42"/>
                  <a:pt x="30" y="43"/>
                  <a:pt x="33" y="44"/>
                </a:cubicBezTo>
                <a:lnTo>
                  <a:pt x="33" y="43"/>
                </a:lnTo>
                <a:lnTo>
                  <a:pt x="34" y="42"/>
                </a:lnTo>
                <a:lnTo>
                  <a:pt x="33" y="44"/>
                </a:lnTo>
                <a:cubicBezTo>
                  <a:pt x="36" y="44"/>
                  <a:pt x="36" y="45"/>
                  <a:pt x="38" y="45"/>
                </a:cubicBezTo>
                <a:cubicBezTo>
                  <a:pt x="40" y="46"/>
                  <a:pt x="42" y="46"/>
                  <a:pt x="43" y="46"/>
                </a:cubicBezTo>
                <a:lnTo>
                  <a:pt x="47" y="44"/>
                </a:lnTo>
                <a:lnTo>
                  <a:pt x="47" y="45"/>
                </a:lnTo>
                <a:cubicBezTo>
                  <a:pt x="47" y="45"/>
                  <a:pt x="45" y="46"/>
                  <a:pt x="43" y="46"/>
                </a:cubicBezTo>
                <a:lnTo>
                  <a:pt x="40" y="46"/>
                </a:lnTo>
                <a:close/>
                <a:moveTo>
                  <a:pt x="22" y="45"/>
                </a:moveTo>
                <a:lnTo>
                  <a:pt x="2" y="37"/>
                </a:lnTo>
                <a:cubicBezTo>
                  <a:pt x="4" y="38"/>
                  <a:pt x="4" y="40"/>
                  <a:pt x="5" y="41"/>
                </a:cubicBezTo>
                <a:lnTo>
                  <a:pt x="0" y="36"/>
                </a:lnTo>
                <a:cubicBezTo>
                  <a:pt x="0" y="36"/>
                  <a:pt x="1" y="36"/>
                  <a:pt x="1" y="37"/>
                </a:cubicBezTo>
                <a:cubicBezTo>
                  <a:pt x="2" y="37"/>
                  <a:pt x="2" y="37"/>
                  <a:pt x="2" y="37"/>
                </a:cubicBezTo>
                <a:lnTo>
                  <a:pt x="22" y="44"/>
                </a:lnTo>
                <a:lnTo>
                  <a:pt x="22" y="45"/>
                </a:lnTo>
                <a:close/>
                <a:moveTo>
                  <a:pt x="1" y="37"/>
                </a:moveTo>
                <a:lnTo>
                  <a:pt x="2" y="37"/>
                </a:lnTo>
                <a:cubicBezTo>
                  <a:pt x="2" y="37"/>
                  <a:pt x="2" y="37"/>
                  <a:pt x="2" y="37"/>
                </a:cubicBezTo>
                <a:lnTo>
                  <a:pt x="1" y="37"/>
                </a:lnTo>
                <a:close/>
                <a:moveTo>
                  <a:pt x="19" y="42"/>
                </a:moveTo>
                <a:lnTo>
                  <a:pt x="15" y="40"/>
                </a:lnTo>
                <a:lnTo>
                  <a:pt x="7" y="37"/>
                </a:lnTo>
                <a:lnTo>
                  <a:pt x="3" y="36"/>
                </a:lnTo>
                <a:lnTo>
                  <a:pt x="3" y="35"/>
                </a:lnTo>
                <a:lnTo>
                  <a:pt x="0" y="34"/>
                </a:lnTo>
                <a:lnTo>
                  <a:pt x="3" y="34"/>
                </a:lnTo>
                <a:lnTo>
                  <a:pt x="3" y="32"/>
                </a:lnTo>
                <a:lnTo>
                  <a:pt x="6" y="34"/>
                </a:lnTo>
                <a:lnTo>
                  <a:pt x="6" y="32"/>
                </a:lnTo>
                <a:lnTo>
                  <a:pt x="7" y="33"/>
                </a:lnTo>
                <a:lnTo>
                  <a:pt x="9" y="32"/>
                </a:lnTo>
                <a:lnTo>
                  <a:pt x="9" y="31"/>
                </a:lnTo>
                <a:lnTo>
                  <a:pt x="10" y="32"/>
                </a:lnTo>
                <a:lnTo>
                  <a:pt x="12" y="30"/>
                </a:lnTo>
                <a:lnTo>
                  <a:pt x="13" y="31"/>
                </a:lnTo>
                <a:lnTo>
                  <a:pt x="13" y="30"/>
                </a:lnTo>
                <a:lnTo>
                  <a:pt x="13" y="29"/>
                </a:lnTo>
                <a:lnTo>
                  <a:pt x="15" y="30"/>
                </a:lnTo>
                <a:lnTo>
                  <a:pt x="16" y="29"/>
                </a:lnTo>
                <a:lnTo>
                  <a:pt x="15" y="29"/>
                </a:lnTo>
                <a:lnTo>
                  <a:pt x="15" y="28"/>
                </a:lnTo>
                <a:lnTo>
                  <a:pt x="16" y="29"/>
                </a:lnTo>
                <a:lnTo>
                  <a:pt x="16" y="27"/>
                </a:lnTo>
                <a:lnTo>
                  <a:pt x="18" y="28"/>
                </a:lnTo>
                <a:lnTo>
                  <a:pt x="18" y="27"/>
                </a:lnTo>
                <a:cubicBezTo>
                  <a:pt x="16" y="27"/>
                  <a:pt x="16" y="25"/>
                  <a:pt x="16" y="25"/>
                </a:cubicBezTo>
                <a:lnTo>
                  <a:pt x="16" y="24"/>
                </a:lnTo>
                <a:cubicBezTo>
                  <a:pt x="16" y="24"/>
                  <a:pt x="16" y="25"/>
                  <a:pt x="18" y="25"/>
                </a:cubicBezTo>
                <a:lnTo>
                  <a:pt x="16" y="24"/>
                </a:lnTo>
                <a:lnTo>
                  <a:pt x="19" y="25"/>
                </a:lnTo>
                <a:lnTo>
                  <a:pt x="21" y="24"/>
                </a:lnTo>
                <a:cubicBezTo>
                  <a:pt x="16" y="24"/>
                  <a:pt x="16" y="23"/>
                  <a:pt x="16" y="23"/>
                </a:cubicBezTo>
                <a:lnTo>
                  <a:pt x="16" y="22"/>
                </a:lnTo>
                <a:cubicBezTo>
                  <a:pt x="16" y="22"/>
                  <a:pt x="17" y="22"/>
                  <a:pt x="18" y="23"/>
                </a:cubicBezTo>
                <a:lnTo>
                  <a:pt x="18" y="21"/>
                </a:lnTo>
                <a:cubicBezTo>
                  <a:pt x="18" y="21"/>
                  <a:pt x="22" y="23"/>
                  <a:pt x="27" y="24"/>
                </a:cubicBezTo>
                <a:cubicBezTo>
                  <a:pt x="22" y="23"/>
                  <a:pt x="19" y="21"/>
                  <a:pt x="19" y="21"/>
                </a:cubicBezTo>
                <a:cubicBezTo>
                  <a:pt x="19" y="21"/>
                  <a:pt x="22" y="21"/>
                  <a:pt x="27" y="23"/>
                </a:cubicBezTo>
                <a:lnTo>
                  <a:pt x="30" y="22"/>
                </a:lnTo>
                <a:cubicBezTo>
                  <a:pt x="27" y="21"/>
                  <a:pt x="21" y="20"/>
                  <a:pt x="19" y="20"/>
                </a:cubicBezTo>
                <a:cubicBezTo>
                  <a:pt x="16" y="20"/>
                  <a:pt x="13" y="18"/>
                  <a:pt x="13" y="18"/>
                </a:cubicBezTo>
                <a:cubicBezTo>
                  <a:pt x="13" y="18"/>
                  <a:pt x="16" y="19"/>
                  <a:pt x="19" y="18"/>
                </a:cubicBezTo>
                <a:cubicBezTo>
                  <a:pt x="19" y="18"/>
                  <a:pt x="28" y="20"/>
                  <a:pt x="34" y="21"/>
                </a:cubicBezTo>
                <a:lnTo>
                  <a:pt x="36" y="21"/>
                </a:lnTo>
                <a:cubicBezTo>
                  <a:pt x="39" y="22"/>
                  <a:pt x="42" y="22"/>
                  <a:pt x="42" y="22"/>
                </a:cubicBezTo>
                <a:cubicBezTo>
                  <a:pt x="40" y="23"/>
                  <a:pt x="39" y="22"/>
                  <a:pt x="36" y="22"/>
                </a:cubicBezTo>
                <a:cubicBezTo>
                  <a:pt x="39" y="23"/>
                  <a:pt x="43" y="24"/>
                  <a:pt x="45" y="24"/>
                </a:cubicBezTo>
                <a:lnTo>
                  <a:pt x="36" y="24"/>
                </a:lnTo>
                <a:lnTo>
                  <a:pt x="33" y="24"/>
                </a:lnTo>
                <a:cubicBezTo>
                  <a:pt x="35" y="24"/>
                  <a:pt x="37" y="25"/>
                  <a:pt x="39" y="25"/>
                </a:cubicBezTo>
                <a:cubicBezTo>
                  <a:pt x="37" y="25"/>
                  <a:pt x="35" y="25"/>
                  <a:pt x="33" y="25"/>
                </a:cubicBezTo>
                <a:cubicBezTo>
                  <a:pt x="38" y="27"/>
                  <a:pt x="43" y="29"/>
                  <a:pt x="45" y="29"/>
                </a:cubicBezTo>
                <a:cubicBezTo>
                  <a:pt x="43" y="29"/>
                  <a:pt x="38" y="28"/>
                  <a:pt x="33" y="26"/>
                </a:cubicBezTo>
                <a:lnTo>
                  <a:pt x="31" y="27"/>
                </a:lnTo>
                <a:cubicBezTo>
                  <a:pt x="36" y="28"/>
                  <a:pt x="42" y="29"/>
                  <a:pt x="50" y="30"/>
                </a:cubicBezTo>
                <a:cubicBezTo>
                  <a:pt x="40" y="29"/>
                  <a:pt x="36" y="28"/>
                  <a:pt x="30" y="27"/>
                </a:cubicBezTo>
                <a:lnTo>
                  <a:pt x="28" y="28"/>
                </a:lnTo>
                <a:cubicBezTo>
                  <a:pt x="33" y="29"/>
                  <a:pt x="40" y="30"/>
                  <a:pt x="48" y="30"/>
                </a:cubicBezTo>
                <a:cubicBezTo>
                  <a:pt x="39" y="30"/>
                  <a:pt x="33" y="29"/>
                  <a:pt x="28" y="28"/>
                </a:cubicBezTo>
                <a:lnTo>
                  <a:pt x="27" y="29"/>
                </a:lnTo>
                <a:lnTo>
                  <a:pt x="28" y="29"/>
                </a:lnTo>
                <a:cubicBezTo>
                  <a:pt x="30" y="30"/>
                  <a:pt x="33" y="31"/>
                  <a:pt x="36" y="32"/>
                </a:cubicBezTo>
                <a:cubicBezTo>
                  <a:pt x="33" y="31"/>
                  <a:pt x="30" y="30"/>
                  <a:pt x="27" y="30"/>
                </a:cubicBezTo>
                <a:cubicBezTo>
                  <a:pt x="30" y="31"/>
                  <a:pt x="34" y="32"/>
                  <a:pt x="36" y="32"/>
                </a:cubicBezTo>
                <a:cubicBezTo>
                  <a:pt x="34" y="33"/>
                  <a:pt x="28" y="32"/>
                  <a:pt x="27" y="30"/>
                </a:cubicBezTo>
                <a:lnTo>
                  <a:pt x="25" y="30"/>
                </a:lnTo>
                <a:cubicBezTo>
                  <a:pt x="27" y="31"/>
                  <a:pt x="28" y="32"/>
                  <a:pt x="30" y="32"/>
                </a:cubicBezTo>
                <a:cubicBezTo>
                  <a:pt x="28" y="32"/>
                  <a:pt x="27" y="32"/>
                  <a:pt x="25" y="31"/>
                </a:cubicBezTo>
                <a:lnTo>
                  <a:pt x="21" y="32"/>
                </a:lnTo>
                <a:cubicBezTo>
                  <a:pt x="22" y="32"/>
                  <a:pt x="22" y="33"/>
                  <a:pt x="25" y="34"/>
                </a:cubicBezTo>
                <a:lnTo>
                  <a:pt x="28" y="34"/>
                </a:lnTo>
                <a:cubicBezTo>
                  <a:pt x="28" y="34"/>
                  <a:pt x="28" y="34"/>
                  <a:pt x="30" y="34"/>
                </a:cubicBezTo>
                <a:cubicBezTo>
                  <a:pt x="31" y="35"/>
                  <a:pt x="40" y="37"/>
                  <a:pt x="43" y="37"/>
                </a:cubicBezTo>
                <a:cubicBezTo>
                  <a:pt x="40" y="37"/>
                  <a:pt x="31" y="36"/>
                  <a:pt x="30" y="35"/>
                </a:cubicBezTo>
                <a:lnTo>
                  <a:pt x="27" y="35"/>
                </a:lnTo>
                <a:lnTo>
                  <a:pt x="22" y="34"/>
                </a:lnTo>
                <a:lnTo>
                  <a:pt x="21" y="34"/>
                </a:lnTo>
                <a:lnTo>
                  <a:pt x="19" y="35"/>
                </a:lnTo>
                <a:lnTo>
                  <a:pt x="18" y="36"/>
                </a:lnTo>
                <a:lnTo>
                  <a:pt x="19" y="37"/>
                </a:lnTo>
                <a:lnTo>
                  <a:pt x="21" y="37"/>
                </a:lnTo>
                <a:lnTo>
                  <a:pt x="27" y="35"/>
                </a:lnTo>
                <a:lnTo>
                  <a:pt x="22" y="37"/>
                </a:lnTo>
                <a:lnTo>
                  <a:pt x="21" y="37"/>
                </a:lnTo>
                <a:lnTo>
                  <a:pt x="22" y="38"/>
                </a:lnTo>
                <a:lnTo>
                  <a:pt x="19" y="37"/>
                </a:lnTo>
                <a:lnTo>
                  <a:pt x="18" y="38"/>
                </a:lnTo>
                <a:lnTo>
                  <a:pt x="16" y="39"/>
                </a:lnTo>
                <a:lnTo>
                  <a:pt x="16" y="40"/>
                </a:lnTo>
                <a:lnTo>
                  <a:pt x="19" y="42"/>
                </a:lnTo>
                <a:close/>
                <a:moveTo>
                  <a:pt x="44" y="27"/>
                </a:moveTo>
                <a:cubicBezTo>
                  <a:pt x="42" y="26"/>
                  <a:pt x="41" y="26"/>
                  <a:pt x="39" y="25"/>
                </a:cubicBezTo>
                <a:cubicBezTo>
                  <a:pt x="41" y="26"/>
                  <a:pt x="42" y="26"/>
                  <a:pt x="44" y="27"/>
                </a:cubicBezTo>
                <a:close/>
                <a:moveTo>
                  <a:pt x="22" y="24"/>
                </a:moveTo>
                <a:lnTo>
                  <a:pt x="25" y="24"/>
                </a:lnTo>
                <a:cubicBezTo>
                  <a:pt x="22" y="24"/>
                  <a:pt x="20" y="23"/>
                  <a:pt x="19" y="23"/>
                </a:cubicBezTo>
                <a:cubicBezTo>
                  <a:pt x="20" y="23"/>
                  <a:pt x="21" y="24"/>
                  <a:pt x="22" y="24"/>
                </a:cubicBezTo>
                <a:close/>
                <a:moveTo>
                  <a:pt x="19" y="18"/>
                </a:moveTo>
                <a:cubicBezTo>
                  <a:pt x="16" y="18"/>
                  <a:pt x="13" y="16"/>
                  <a:pt x="13" y="16"/>
                </a:cubicBezTo>
                <a:lnTo>
                  <a:pt x="13" y="14"/>
                </a:lnTo>
                <a:cubicBezTo>
                  <a:pt x="13" y="14"/>
                  <a:pt x="16" y="16"/>
                  <a:pt x="19" y="16"/>
                </a:cubicBezTo>
                <a:cubicBezTo>
                  <a:pt x="21" y="16"/>
                  <a:pt x="36" y="20"/>
                  <a:pt x="43" y="21"/>
                </a:cubicBezTo>
                <a:lnTo>
                  <a:pt x="42" y="21"/>
                </a:lnTo>
                <a:cubicBezTo>
                  <a:pt x="40" y="21"/>
                  <a:pt x="38" y="20"/>
                  <a:pt x="35" y="20"/>
                </a:cubicBezTo>
                <a:cubicBezTo>
                  <a:pt x="28" y="19"/>
                  <a:pt x="19" y="18"/>
                  <a:pt x="19" y="18"/>
                </a:cubicBezTo>
                <a:close/>
                <a:moveTo>
                  <a:pt x="45" y="42"/>
                </a:moveTo>
                <a:cubicBezTo>
                  <a:pt x="40" y="42"/>
                  <a:pt x="36" y="41"/>
                  <a:pt x="33" y="39"/>
                </a:cubicBezTo>
                <a:cubicBezTo>
                  <a:pt x="43" y="42"/>
                  <a:pt x="53" y="39"/>
                  <a:pt x="53" y="39"/>
                </a:cubicBezTo>
                <a:lnTo>
                  <a:pt x="53" y="40"/>
                </a:lnTo>
                <a:cubicBezTo>
                  <a:pt x="53" y="40"/>
                  <a:pt x="48" y="42"/>
                  <a:pt x="45" y="42"/>
                </a:cubicBezTo>
                <a:close/>
                <a:moveTo>
                  <a:pt x="50" y="32"/>
                </a:moveTo>
                <a:cubicBezTo>
                  <a:pt x="48" y="32"/>
                  <a:pt x="43" y="32"/>
                  <a:pt x="38" y="31"/>
                </a:cubicBezTo>
                <a:lnTo>
                  <a:pt x="51" y="31"/>
                </a:lnTo>
                <a:lnTo>
                  <a:pt x="51" y="32"/>
                </a:lnTo>
                <a:lnTo>
                  <a:pt x="50" y="32"/>
                </a:lnTo>
                <a:close/>
                <a:moveTo>
                  <a:pt x="48" y="27"/>
                </a:moveTo>
                <a:cubicBezTo>
                  <a:pt x="45" y="27"/>
                  <a:pt x="38" y="25"/>
                  <a:pt x="38" y="25"/>
                </a:cubicBezTo>
                <a:cubicBezTo>
                  <a:pt x="38" y="25"/>
                  <a:pt x="48" y="27"/>
                  <a:pt x="51" y="27"/>
                </a:cubicBezTo>
                <a:lnTo>
                  <a:pt x="48" y="27"/>
                </a:lnTo>
                <a:close/>
                <a:moveTo>
                  <a:pt x="118" y="27"/>
                </a:moveTo>
                <a:cubicBezTo>
                  <a:pt x="118" y="27"/>
                  <a:pt x="110" y="24"/>
                  <a:pt x="103" y="20"/>
                </a:cubicBezTo>
                <a:cubicBezTo>
                  <a:pt x="104" y="21"/>
                  <a:pt x="106" y="24"/>
                  <a:pt x="107" y="25"/>
                </a:cubicBezTo>
                <a:cubicBezTo>
                  <a:pt x="106" y="24"/>
                  <a:pt x="103" y="21"/>
                  <a:pt x="100" y="20"/>
                </a:cubicBezTo>
                <a:cubicBezTo>
                  <a:pt x="98" y="19"/>
                  <a:pt x="97" y="18"/>
                  <a:pt x="94" y="18"/>
                </a:cubicBezTo>
                <a:lnTo>
                  <a:pt x="94" y="19"/>
                </a:lnTo>
                <a:cubicBezTo>
                  <a:pt x="94" y="19"/>
                  <a:pt x="94" y="18"/>
                  <a:pt x="92" y="18"/>
                </a:cubicBezTo>
                <a:cubicBezTo>
                  <a:pt x="91" y="16"/>
                  <a:pt x="89" y="16"/>
                  <a:pt x="89" y="16"/>
                </a:cubicBezTo>
                <a:lnTo>
                  <a:pt x="86" y="16"/>
                </a:lnTo>
                <a:lnTo>
                  <a:pt x="92" y="23"/>
                </a:lnTo>
                <a:lnTo>
                  <a:pt x="92" y="24"/>
                </a:lnTo>
                <a:lnTo>
                  <a:pt x="86" y="16"/>
                </a:lnTo>
                <a:lnTo>
                  <a:pt x="71" y="16"/>
                </a:lnTo>
                <a:lnTo>
                  <a:pt x="75" y="20"/>
                </a:lnTo>
                <a:lnTo>
                  <a:pt x="75" y="21"/>
                </a:lnTo>
                <a:lnTo>
                  <a:pt x="71" y="16"/>
                </a:lnTo>
                <a:lnTo>
                  <a:pt x="59" y="16"/>
                </a:lnTo>
                <a:cubicBezTo>
                  <a:pt x="54" y="16"/>
                  <a:pt x="54" y="18"/>
                  <a:pt x="51" y="18"/>
                </a:cubicBezTo>
                <a:lnTo>
                  <a:pt x="40" y="18"/>
                </a:lnTo>
                <a:cubicBezTo>
                  <a:pt x="36" y="18"/>
                  <a:pt x="18" y="16"/>
                  <a:pt x="18" y="14"/>
                </a:cubicBezTo>
                <a:lnTo>
                  <a:pt x="19" y="14"/>
                </a:lnTo>
                <a:lnTo>
                  <a:pt x="20" y="14"/>
                </a:lnTo>
                <a:lnTo>
                  <a:pt x="19" y="14"/>
                </a:lnTo>
                <a:lnTo>
                  <a:pt x="20" y="14"/>
                </a:lnTo>
                <a:lnTo>
                  <a:pt x="25" y="14"/>
                </a:lnTo>
                <a:lnTo>
                  <a:pt x="25" y="12"/>
                </a:lnTo>
                <a:lnTo>
                  <a:pt x="27" y="11"/>
                </a:lnTo>
                <a:cubicBezTo>
                  <a:pt x="27" y="11"/>
                  <a:pt x="30" y="12"/>
                  <a:pt x="34" y="12"/>
                </a:cubicBezTo>
                <a:cubicBezTo>
                  <a:pt x="36" y="12"/>
                  <a:pt x="57" y="11"/>
                  <a:pt x="65" y="11"/>
                </a:cubicBezTo>
                <a:lnTo>
                  <a:pt x="45" y="11"/>
                </a:lnTo>
                <a:cubicBezTo>
                  <a:pt x="38" y="12"/>
                  <a:pt x="27" y="11"/>
                  <a:pt x="27" y="11"/>
                </a:cubicBezTo>
                <a:lnTo>
                  <a:pt x="27" y="9"/>
                </a:lnTo>
                <a:cubicBezTo>
                  <a:pt x="27" y="9"/>
                  <a:pt x="30" y="10"/>
                  <a:pt x="34" y="10"/>
                </a:cubicBezTo>
                <a:cubicBezTo>
                  <a:pt x="32" y="9"/>
                  <a:pt x="28" y="9"/>
                  <a:pt x="28" y="9"/>
                </a:cubicBezTo>
                <a:lnTo>
                  <a:pt x="28" y="8"/>
                </a:lnTo>
                <a:cubicBezTo>
                  <a:pt x="28" y="8"/>
                  <a:pt x="33" y="9"/>
                  <a:pt x="36" y="9"/>
                </a:cubicBezTo>
                <a:cubicBezTo>
                  <a:pt x="34" y="9"/>
                  <a:pt x="30" y="8"/>
                  <a:pt x="30" y="8"/>
                </a:cubicBezTo>
                <a:lnTo>
                  <a:pt x="30" y="7"/>
                </a:lnTo>
                <a:cubicBezTo>
                  <a:pt x="30" y="7"/>
                  <a:pt x="33" y="8"/>
                  <a:pt x="36" y="8"/>
                </a:cubicBezTo>
                <a:cubicBezTo>
                  <a:pt x="34" y="8"/>
                  <a:pt x="33" y="6"/>
                  <a:pt x="33" y="6"/>
                </a:cubicBezTo>
                <a:lnTo>
                  <a:pt x="33" y="5"/>
                </a:lnTo>
                <a:lnTo>
                  <a:pt x="34" y="6"/>
                </a:lnTo>
                <a:lnTo>
                  <a:pt x="34" y="5"/>
                </a:lnTo>
                <a:cubicBezTo>
                  <a:pt x="34" y="5"/>
                  <a:pt x="38" y="6"/>
                  <a:pt x="39" y="6"/>
                </a:cubicBezTo>
                <a:lnTo>
                  <a:pt x="43" y="6"/>
                </a:lnTo>
                <a:cubicBezTo>
                  <a:pt x="39" y="5"/>
                  <a:pt x="36" y="5"/>
                  <a:pt x="36" y="5"/>
                </a:cubicBezTo>
                <a:lnTo>
                  <a:pt x="36" y="4"/>
                </a:lnTo>
                <a:lnTo>
                  <a:pt x="39" y="4"/>
                </a:lnTo>
                <a:lnTo>
                  <a:pt x="39" y="3"/>
                </a:lnTo>
                <a:lnTo>
                  <a:pt x="40" y="3"/>
                </a:lnTo>
                <a:lnTo>
                  <a:pt x="40" y="2"/>
                </a:lnTo>
                <a:cubicBezTo>
                  <a:pt x="42" y="2"/>
                  <a:pt x="57" y="3"/>
                  <a:pt x="63" y="4"/>
                </a:cubicBezTo>
                <a:lnTo>
                  <a:pt x="63" y="5"/>
                </a:lnTo>
                <a:lnTo>
                  <a:pt x="65" y="5"/>
                </a:lnTo>
                <a:lnTo>
                  <a:pt x="66" y="4"/>
                </a:lnTo>
                <a:lnTo>
                  <a:pt x="66" y="5"/>
                </a:lnTo>
                <a:lnTo>
                  <a:pt x="71" y="5"/>
                </a:lnTo>
                <a:lnTo>
                  <a:pt x="72" y="5"/>
                </a:lnTo>
                <a:lnTo>
                  <a:pt x="74" y="5"/>
                </a:lnTo>
                <a:lnTo>
                  <a:pt x="75" y="5"/>
                </a:lnTo>
                <a:lnTo>
                  <a:pt x="75" y="6"/>
                </a:lnTo>
                <a:lnTo>
                  <a:pt x="77" y="6"/>
                </a:lnTo>
                <a:lnTo>
                  <a:pt x="75" y="5"/>
                </a:lnTo>
                <a:lnTo>
                  <a:pt x="77" y="5"/>
                </a:lnTo>
                <a:lnTo>
                  <a:pt x="78" y="6"/>
                </a:lnTo>
                <a:cubicBezTo>
                  <a:pt x="77" y="6"/>
                  <a:pt x="75" y="7"/>
                  <a:pt x="72" y="7"/>
                </a:cubicBezTo>
                <a:lnTo>
                  <a:pt x="77" y="7"/>
                </a:lnTo>
                <a:lnTo>
                  <a:pt x="78" y="7"/>
                </a:lnTo>
                <a:lnTo>
                  <a:pt x="77" y="7"/>
                </a:lnTo>
                <a:lnTo>
                  <a:pt x="78" y="7"/>
                </a:lnTo>
                <a:lnTo>
                  <a:pt x="80" y="7"/>
                </a:lnTo>
                <a:cubicBezTo>
                  <a:pt x="82" y="7"/>
                  <a:pt x="82" y="8"/>
                  <a:pt x="82" y="8"/>
                </a:cubicBezTo>
                <a:lnTo>
                  <a:pt x="80" y="8"/>
                </a:lnTo>
                <a:lnTo>
                  <a:pt x="80" y="9"/>
                </a:lnTo>
                <a:lnTo>
                  <a:pt x="85" y="9"/>
                </a:lnTo>
                <a:cubicBezTo>
                  <a:pt x="83" y="8"/>
                  <a:pt x="83" y="7"/>
                  <a:pt x="83" y="7"/>
                </a:cubicBezTo>
                <a:lnTo>
                  <a:pt x="83" y="6"/>
                </a:lnTo>
                <a:cubicBezTo>
                  <a:pt x="83" y="6"/>
                  <a:pt x="85" y="8"/>
                  <a:pt x="85" y="9"/>
                </a:cubicBezTo>
                <a:lnTo>
                  <a:pt x="87" y="9"/>
                </a:lnTo>
                <a:lnTo>
                  <a:pt x="87" y="8"/>
                </a:lnTo>
                <a:cubicBezTo>
                  <a:pt x="87" y="8"/>
                  <a:pt x="87" y="9"/>
                  <a:pt x="89" y="9"/>
                </a:cubicBezTo>
                <a:lnTo>
                  <a:pt x="89" y="11"/>
                </a:lnTo>
                <a:lnTo>
                  <a:pt x="91" y="11"/>
                </a:lnTo>
                <a:lnTo>
                  <a:pt x="91" y="9"/>
                </a:lnTo>
                <a:lnTo>
                  <a:pt x="92" y="9"/>
                </a:lnTo>
                <a:lnTo>
                  <a:pt x="92" y="11"/>
                </a:lnTo>
                <a:lnTo>
                  <a:pt x="94" y="11"/>
                </a:lnTo>
                <a:cubicBezTo>
                  <a:pt x="94" y="12"/>
                  <a:pt x="92" y="12"/>
                  <a:pt x="92" y="12"/>
                </a:cubicBezTo>
                <a:lnTo>
                  <a:pt x="94" y="12"/>
                </a:lnTo>
                <a:cubicBezTo>
                  <a:pt x="95" y="14"/>
                  <a:pt x="97" y="14"/>
                  <a:pt x="97" y="14"/>
                </a:cubicBezTo>
                <a:lnTo>
                  <a:pt x="97" y="12"/>
                </a:lnTo>
                <a:lnTo>
                  <a:pt x="98" y="12"/>
                </a:lnTo>
                <a:lnTo>
                  <a:pt x="98" y="14"/>
                </a:lnTo>
                <a:lnTo>
                  <a:pt x="97" y="14"/>
                </a:lnTo>
                <a:cubicBezTo>
                  <a:pt x="98" y="14"/>
                  <a:pt x="98" y="16"/>
                  <a:pt x="98" y="16"/>
                </a:cubicBezTo>
                <a:cubicBezTo>
                  <a:pt x="98" y="16"/>
                  <a:pt x="98" y="18"/>
                  <a:pt x="100" y="18"/>
                </a:cubicBezTo>
                <a:cubicBezTo>
                  <a:pt x="106" y="20"/>
                  <a:pt x="113" y="22"/>
                  <a:pt x="113" y="22"/>
                </a:cubicBezTo>
                <a:lnTo>
                  <a:pt x="113" y="23"/>
                </a:lnTo>
                <a:cubicBezTo>
                  <a:pt x="118" y="24"/>
                  <a:pt x="118" y="25"/>
                  <a:pt x="121" y="25"/>
                </a:cubicBezTo>
                <a:lnTo>
                  <a:pt x="118" y="27"/>
                </a:lnTo>
                <a:close/>
                <a:moveTo>
                  <a:pt x="66" y="20"/>
                </a:moveTo>
                <a:lnTo>
                  <a:pt x="65" y="21"/>
                </a:lnTo>
                <a:lnTo>
                  <a:pt x="59" y="16"/>
                </a:lnTo>
                <a:lnTo>
                  <a:pt x="66" y="20"/>
                </a:lnTo>
                <a:close/>
                <a:moveTo>
                  <a:pt x="57" y="20"/>
                </a:moveTo>
                <a:lnTo>
                  <a:pt x="56" y="21"/>
                </a:lnTo>
                <a:lnTo>
                  <a:pt x="51" y="18"/>
                </a:lnTo>
                <a:lnTo>
                  <a:pt x="57" y="20"/>
                </a:lnTo>
                <a:close/>
                <a:moveTo>
                  <a:pt x="30" y="13"/>
                </a:moveTo>
                <a:cubicBezTo>
                  <a:pt x="28" y="13"/>
                  <a:pt x="26" y="12"/>
                  <a:pt x="25" y="12"/>
                </a:cubicBezTo>
                <a:cubicBezTo>
                  <a:pt x="25" y="12"/>
                  <a:pt x="27" y="13"/>
                  <a:pt x="30" y="13"/>
                </a:cubicBezTo>
                <a:close/>
                <a:moveTo>
                  <a:pt x="45" y="11"/>
                </a:moveTo>
                <a:cubicBezTo>
                  <a:pt x="54" y="9"/>
                  <a:pt x="72" y="9"/>
                  <a:pt x="75" y="9"/>
                </a:cubicBezTo>
                <a:lnTo>
                  <a:pt x="80" y="9"/>
                </a:lnTo>
                <a:cubicBezTo>
                  <a:pt x="80" y="9"/>
                  <a:pt x="80" y="8"/>
                  <a:pt x="78" y="8"/>
                </a:cubicBezTo>
                <a:cubicBezTo>
                  <a:pt x="77" y="8"/>
                  <a:pt x="72" y="8"/>
                  <a:pt x="69" y="9"/>
                </a:cubicBezTo>
                <a:lnTo>
                  <a:pt x="66" y="9"/>
                </a:lnTo>
                <a:lnTo>
                  <a:pt x="60" y="9"/>
                </a:lnTo>
                <a:lnTo>
                  <a:pt x="54" y="9"/>
                </a:lnTo>
                <a:cubicBezTo>
                  <a:pt x="51" y="9"/>
                  <a:pt x="44" y="10"/>
                  <a:pt x="39" y="11"/>
                </a:cubicBezTo>
                <a:lnTo>
                  <a:pt x="45" y="11"/>
                </a:lnTo>
                <a:close/>
                <a:moveTo>
                  <a:pt x="45" y="5"/>
                </a:moveTo>
                <a:lnTo>
                  <a:pt x="54" y="5"/>
                </a:lnTo>
                <a:lnTo>
                  <a:pt x="63" y="5"/>
                </a:lnTo>
                <a:cubicBezTo>
                  <a:pt x="62" y="4"/>
                  <a:pt x="60" y="5"/>
                  <a:pt x="57" y="4"/>
                </a:cubicBezTo>
                <a:cubicBezTo>
                  <a:pt x="54" y="4"/>
                  <a:pt x="48" y="5"/>
                  <a:pt x="44" y="5"/>
                </a:cubicBezTo>
                <a:lnTo>
                  <a:pt x="45" y="5"/>
                </a:lnTo>
                <a:close/>
                <a:moveTo>
                  <a:pt x="48" y="16"/>
                </a:moveTo>
                <a:lnTo>
                  <a:pt x="57" y="16"/>
                </a:lnTo>
                <a:cubicBezTo>
                  <a:pt x="62" y="16"/>
                  <a:pt x="65" y="14"/>
                  <a:pt x="69" y="14"/>
                </a:cubicBezTo>
                <a:lnTo>
                  <a:pt x="56" y="14"/>
                </a:lnTo>
                <a:cubicBezTo>
                  <a:pt x="54" y="14"/>
                  <a:pt x="51" y="16"/>
                  <a:pt x="48" y="16"/>
                </a:cubicBezTo>
                <a:close/>
                <a:moveTo>
                  <a:pt x="18" y="4"/>
                </a:moveTo>
                <a:lnTo>
                  <a:pt x="16" y="3"/>
                </a:lnTo>
                <a:lnTo>
                  <a:pt x="18" y="3"/>
                </a:lnTo>
                <a:lnTo>
                  <a:pt x="18" y="2"/>
                </a:lnTo>
                <a:cubicBezTo>
                  <a:pt x="18" y="2"/>
                  <a:pt x="22" y="0"/>
                  <a:pt x="28" y="2"/>
                </a:cubicBezTo>
                <a:cubicBezTo>
                  <a:pt x="27" y="2"/>
                  <a:pt x="22" y="3"/>
                  <a:pt x="19" y="3"/>
                </a:cubicBezTo>
                <a:lnTo>
                  <a:pt x="25" y="3"/>
                </a:lnTo>
                <a:cubicBezTo>
                  <a:pt x="18" y="3"/>
                  <a:pt x="18" y="4"/>
                  <a:pt x="1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3" name="Freeform 4449">
            <a:extLst>
              <a:ext uri="{FF2B5EF4-FFF2-40B4-BE49-F238E27FC236}">
                <a16:creationId xmlns:a16="http://schemas.microsoft.com/office/drawing/2014/main" id="{55AD27FF-6ED4-AA47-B20F-29190B711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43313"/>
            <a:ext cx="31750" cy="7937"/>
          </a:xfrm>
          <a:custGeom>
            <a:avLst/>
            <a:gdLst>
              <a:gd name="T0" fmla="*/ 4661411 w 87"/>
              <a:gd name="T1" fmla="*/ 315099 h 20"/>
              <a:gd name="T2" fmla="*/ 1598083 w 87"/>
              <a:gd name="T3" fmla="*/ 629801 h 20"/>
              <a:gd name="T4" fmla="*/ 799224 w 87"/>
              <a:gd name="T5" fmla="*/ 1575098 h 20"/>
              <a:gd name="T6" fmla="*/ 133204 w 87"/>
              <a:gd name="T7" fmla="*/ 2047349 h 20"/>
              <a:gd name="T8" fmla="*/ 133204 w 87"/>
              <a:gd name="T9" fmla="*/ 1889800 h 20"/>
              <a:gd name="T10" fmla="*/ 1731287 w 87"/>
              <a:gd name="T11" fmla="*/ 157549 h 20"/>
              <a:gd name="T12" fmla="*/ 7458330 w 87"/>
              <a:gd name="T13" fmla="*/ 629801 h 20"/>
              <a:gd name="T14" fmla="*/ 11320517 w 87"/>
              <a:gd name="T15" fmla="*/ 2362448 h 20"/>
              <a:gd name="T16" fmla="*/ 11054109 w 87"/>
              <a:gd name="T17" fmla="*/ 2362448 h 20"/>
              <a:gd name="T18" fmla="*/ 11054109 w 87"/>
              <a:gd name="T19" fmla="*/ 2677150 h 20"/>
              <a:gd name="T20" fmla="*/ 4661411 w 87"/>
              <a:gd name="T21" fmla="*/ 315099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20">
                <a:moveTo>
                  <a:pt x="35" y="2"/>
                </a:moveTo>
                <a:cubicBezTo>
                  <a:pt x="12" y="1"/>
                  <a:pt x="13" y="4"/>
                  <a:pt x="12" y="4"/>
                </a:cubicBezTo>
                <a:cubicBezTo>
                  <a:pt x="12" y="5"/>
                  <a:pt x="6" y="7"/>
                  <a:pt x="6" y="10"/>
                </a:cubicBezTo>
                <a:cubicBezTo>
                  <a:pt x="4" y="12"/>
                  <a:pt x="4" y="13"/>
                  <a:pt x="1" y="13"/>
                </a:cubicBezTo>
                <a:cubicBezTo>
                  <a:pt x="0" y="13"/>
                  <a:pt x="1" y="12"/>
                  <a:pt x="1" y="12"/>
                </a:cubicBezTo>
                <a:cubicBezTo>
                  <a:pt x="1" y="10"/>
                  <a:pt x="6" y="2"/>
                  <a:pt x="13" y="1"/>
                </a:cubicBezTo>
                <a:cubicBezTo>
                  <a:pt x="17" y="1"/>
                  <a:pt x="36" y="0"/>
                  <a:pt x="56" y="4"/>
                </a:cubicBezTo>
                <a:cubicBezTo>
                  <a:pt x="64" y="6"/>
                  <a:pt x="68" y="7"/>
                  <a:pt x="85" y="15"/>
                </a:cubicBezTo>
                <a:cubicBezTo>
                  <a:pt x="86" y="17"/>
                  <a:pt x="86" y="19"/>
                  <a:pt x="83" y="15"/>
                </a:cubicBezTo>
                <a:lnTo>
                  <a:pt x="83" y="17"/>
                </a:lnTo>
                <a:cubicBezTo>
                  <a:pt x="71" y="9"/>
                  <a:pt x="53" y="4"/>
                  <a:pt x="3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4" name="Freeform 4450">
            <a:extLst>
              <a:ext uri="{FF2B5EF4-FFF2-40B4-BE49-F238E27FC236}">
                <a16:creationId xmlns:a16="http://schemas.microsoft.com/office/drawing/2014/main" id="{3CDDFA89-8938-9D46-B950-CAAC17825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2363"/>
            <a:ext cx="14288" cy="17462"/>
          </a:xfrm>
          <a:custGeom>
            <a:avLst/>
            <a:gdLst>
              <a:gd name="T0" fmla="*/ 4665408 w 38"/>
              <a:gd name="T1" fmla="*/ 254090 h 49"/>
              <a:gd name="T2" fmla="*/ 4241280 w 38"/>
              <a:gd name="T3" fmla="*/ 761913 h 49"/>
              <a:gd name="T4" fmla="*/ 5230912 w 38"/>
              <a:gd name="T5" fmla="*/ 2412963 h 49"/>
              <a:gd name="T6" fmla="*/ 4241280 w 38"/>
              <a:gd name="T7" fmla="*/ 3555833 h 49"/>
              <a:gd name="T8" fmla="*/ 424128 w 38"/>
              <a:gd name="T9" fmla="*/ 6096020 h 49"/>
              <a:gd name="T10" fmla="*/ 3393024 w 38"/>
              <a:gd name="T11" fmla="*/ 126867 h 49"/>
              <a:gd name="T12" fmla="*/ 4665408 w 38"/>
              <a:gd name="T13" fmla="*/ 25409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49">
                <a:moveTo>
                  <a:pt x="33" y="2"/>
                </a:moveTo>
                <a:cubicBezTo>
                  <a:pt x="33" y="2"/>
                  <a:pt x="28" y="4"/>
                  <a:pt x="30" y="6"/>
                </a:cubicBezTo>
                <a:cubicBezTo>
                  <a:pt x="30" y="12"/>
                  <a:pt x="37" y="19"/>
                  <a:pt x="37" y="19"/>
                </a:cubicBezTo>
                <a:cubicBezTo>
                  <a:pt x="30" y="19"/>
                  <a:pt x="30" y="28"/>
                  <a:pt x="30" y="28"/>
                </a:cubicBezTo>
                <a:cubicBezTo>
                  <a:pt x="12" y="35"/>
                  <a:pt x="3" y="48"/>
                  <a:pt x="3" y="48"/>
                </a:cubicBezTo>
                <a:cubicBezTo>
                  <a:pt x="0" y="19"/>
                  <a:pt x="21" y="2"/>
                  <a:pt x="24" y="1"/>
                </a:cubicBezTo>
                <a:cubicBezTo>
                  <a:pt x="27" y="0"/>
                  <a:pt x="33" y="2"/>
                  <a:pt x="33" y="2"/>
                </a:cubicBezTo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5" name="Freeform 4451">
            <a:extLst>
              <a:ext uri="{FF2B5EF4-FFF2-40B4-BE49-F238E27FC236}">
                <a16:creationId xmlns:a16="http://schemas.microsoft.com/office/drawing/2014/main" id="{4A150C33-533A-024E-B9E7-3A933435A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2363"/>
            <a:ext cx="14288" cy="17462"/>
          </a:xfrm>
          <a:custGeom>
            <a:avLst/>
            <a:gdLst>
              <a:gd name="T0" fmla="*/ 3393024 w 38"/>
              <a:gd name="T1" fmla="*/ 126867 h 49"/>
              <a:gd name="T2" fmla="*/ 4665408 w 38"/>
              <a:gd name="T3" fmla="*/ 254090 h 49"/>
              <a:gd name="T4" fmla="*/ 4665408 w 38"/>
              <a:gd name="T5" fmla="*/ 380957 h 49"/>
              <a:gd name="T6" fmla="*/ 4241280 w 38"/>
              <a:gd name="T7" fmla="*/ 761913 h 49"/>
              <a:gd name="T8" fmla="*/ 5230912 w 38"/>
              <a:gd name="T9" fmla="*/ 2412963 h 49"/>
              <a:gd name="T10" fmla="*/ 4241280 w 38"/>
              <a:gd name="T11" fmla="*/ 3555833 h 49"/>
              <a:gd name="T12" fmla="*/ 424128 w 38"/>
              <a:gd name="T13" fmla="*/ 6096020 h 49"/>
              <a:gd name="T14" fmla="*/ 3393024 w 38"/>
              <a:gd name="T15" fmla="*/ 126867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49">
                <a:moveTo>
                  <a:pt x="24" y="1"/>
                </a:moveTo>
                <a:cubicBezTo>
                  <a:pt x="27" y="0"/>
                  <a:pt x="33" y="2"/>
                  <a:pt x="33" y="2"/>
                </a:cubicBezTo>
                <a:lnTo>
                  <a:pt x="33" y="3"/>
                </a:lnTo>
                <a:cubicBezTo>
                  <a:pt x="33" y="3"/>
                  <a:pt x="28" y="4"/>
                  <a:pt x="30" y="6"/>
                </a:cubicBezTo>
                <a:cubicBezTo>
                  <a:pt x="30" y="12"/>
                  <a:pt x="37" y="19"/>
                  <a:pt x="37" y="19"/>
                </a:cubicBezTo>
                <a:cubicBezTo>
                  <a:pt x="30" y="19"/>
                  <a:pt x="30" y="28"/>
                  <a:pt x="30" y="28"/>
                </a:cubicBezTo>
                <a:cubicBezTo>
                  <a:pt x="12" y="35"/>
                  <a:pt x="3" y="48"/>
                  <a:pt x="3" y="48"/>
                </a:cubicBezTo>
                <a:cubicBezTo>
                  <a:pt x="0" y="19"/>
                  <a:pt x="21" y="2"/>
                  <a:pt x="24" y="1"/>
                </a:cubicBezTo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6" name="Freeform 4452">
            <a:extLst>
              <a:ext uri="{FF2B5EF4-FFF2-40B4-BE49-F238E27FC236}">
                <a16:creationId xmlns:a16="http://schemas.microsoft.com/office/drawing/2014/main" id="{34BE09D1-4C00-1F40-84B0-CFB571D4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62363"/>
            <a:ext cx="14288" cy="17462"/>
          </a:xfrm>
          <a:custGeom>
            <a:avLst/>
            <a:gdLst>
              <a:gd name="T0" fmla="*/ 141376 w 38"/>
              <a:gd name="T1" fmla="*/ 6096020 h 49"/>
              <a:gd name="T2" fmla="*/ 3393024 w 38"/>
              <a:gd name="T3" fmla="*/ 0 h 49"/>
              <a:gd name="T4" fmla="*/ 4665408 w 38"/>
              <a:gd name="T5" fmla="*/ 254090 h 49"/>
              <a:gd name="T6" fmla="*/ 4241280 w 38"/>
              <a:gd name="T7" fmla="*/ 761913 h 49"/>
              <a:gd name="T8" fmla="*/ 5089536 w 38"/>
              <a:gd name="T9" fmla="*/ 2286097 h 49"/>
              <a:gd name="T10" fmla="*/ 3958528 w 38"/>
              <a:gd name="T11" fmla="*/ 761913 h 49"/>
              <a:gd name="T12" fmla="*/ 4382656 w 38"/>
              <a:gd name="T13" fmla="*/ 254090 h 49"/>
              <a:gd name="T14" fmla="*/ 3534400 w 38"/>
              <a:gd name="T15" fmla="*/ 126867 h 49"/>
              <a:gd name="T16" fmla="*/ 3393024 w 38"/>
              <a:gd name="T17" fmla="*/ 126867 h 49"/>
              <a:gd name="T18" fmla="*/ 424128 w 38"/>
              <a:gd name="T19" fmla="*/ 5841930 h 49"/>
              <a:gd name="T20" fmla="*/ 4241280 w 38"/>
              <a:gd name="T21" fmla="*/ 3555833 h 49"/>
              <a:gd name="T22" fmla="*/ 4665408 w 38"/>
              <a:gd name="T23" fmla="*/ 2667053 h 49"/>
              <a:gd name="T24" fmla="*/ 5230912 w 38"/>
              <a:gd name="T25" fmla="*/ 2286097 h 49"/>
              <a:gd name="T26" fmla="*/ 5230912 w 38"/>
              <a:gd name="T27" fmla="*/ 2412963 h 49"/>
              <a:gd name="T28" fmla="*/ 4665408 w 38"/>
              <a:gd name="T29" fmla="*/ 2793920 h 49"/>
              <a:gd name="T30" fmla="*/ 4382656 w 38"/>
              <a:gd name="T31" fmla="*/ 3555833 h 49"/>
              <a:gd name="T32" fmla="*/ 424128 w 38"/>
              <a:gd name="T33" fmla="*/ 6096020 h 49"/>
              <a:gd name="T34" fmla="*/ 141376 w 38"/>
              <a:gd name="T35" fmla="*/ 6096020 h 4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" h="49">
                <a:moveTo>
                  <a:pt x="1" y="48"/>
                </a:moveTo>
                <a:cubicBezTo>
                  <a:pt x="0" y="19"/>
                  <a:pt x="19" y="2"/>
                  <a:pt x="24" y="0"/>
                </a:cubicBezTo>
                <a:cubicBezTo>
                  <a:pt x="25" y="0"/>
                  <a:pt x="33" y="1"/>
                  <a:pt x="33" y="2"/>
                </a:cubicBezTo>
                <a:cubicBezTo>
                  <a:pt x="33" y="2"/>
                  <a:pt x="30" y="4"/>
                  <a:pt x="30" y="6"/>
                </a:cubicBezTo>
                <a:cubicBezTo>
                  <a:pt x="31" y="10"/>
                  <a:pt x="35" y="15"/>
                  <a:pt x="36" y="18"/>
                </a:cubicBezTo>
                <a:cubicBezTo>
                  <a:pt x="34" y="16"/>
                  <a:pt x="30" y="11"/>
                  <a:pt x="28" y="6"/>
                </a:cubicBezTo>
                <a:cubicBezTo>
                  <a:pt x="28" y="4"/>
                  <a:pt x="30" y="3"/>
                  <a:pt x="31" y="2"/>
                </a:cubicBezTo>
                <a:cubicBezTo>
                  <a:pt x="30" y="2"/>
                  <a:pt x="27" y="1"/>
                  <a:pt x="25" y="1"/>
                </a:cubicBezTo>
                <a:lnTo>
                  <a:pt x="24" y="1"/>
                </a:lnTo>
                <a:cubicBezTo>
                  <a:pt x="21" y="3"/>
                  <a:pt x="0" y="19"/>
                  <a:pt x="3" y="46"/>
                </a:cubicBezTo>
                <a:cubicBezTo>
                  <a:pt x="6" y="43"/>
                  <a:pt x="15" y="33"/>
                  <a:pt x="30" y="28"/>
                </a:cubicBezTo>
                <a:cubicBezTo>
                  <a:pt x="30" y="28"/>
                  <a:pt x="28" y="23"/>
                  <a:pt x="33" y="21"/>
                </a:cubicBezTo>
                <a:cubicBezTo>
                  <a:pt x="34" y="20"/>
                  <a:pt x="36" y="19"/>
                  <a:pt x="37" y="18"/>
                </a:cubicBezTo>
                <a:cubicBezTo>
                  <a:pt x="37" y="19"/>
                  <a:pt x="37" y="19"/>
                  <a:pt x="37" y="19"/>
                </a:cubicBezTo>
                <a:cubicBezTo>
                  <a:pt x="36" y="20"/>
                  <a:pt x="35" y="20"/>
                  <a:pt x="33" y="22"/>
                </a:cubicBezTo>
                <a:cubicBezTo>
                  <a:pt x="30" y="24"/>
                  <a:pt x="31" y="28"/>
                  <a:pt x="31" y="28"/>
                </a:cubicBezTo>
                <a:cubicBezTo>
                  <a:pt x="12" y="35"/>
                  <a:pt x="3" y="48"/>
                  <a:pt x="3" y="48"/>
                </a:cubicBezTo>
                <a:lnTo>
                  <a:pt x="1" y="4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7" name="Freeform 4453">
            <a:extLst>
              <a:ext uri="{FF2B5EF4-FFF2-40B4-BE49-F238E27FC236}">
                <a16:creationId xmlns:a16="http://schemas.microsoft.com/office/drawing/2014/main" id="{F742DCE1-7F25-2348-9DC0-438CF4B3A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3950"/>
            <a:ext cx="9525" cy="14288"/>
          </a:xfrm>
          <a:custGeom>
            <a:avLst/>
            <a:gdLst>
              <a:gd name="T0" fmla="*/ 3124540 w 28"/>
              <a:gd name="T1" fmla="*/ 2013143 h 39"/>
              <a:gd name="T2" fmla="*/ 2082913 w 28"/>
              <a:gd name="T3" fmla="*/ 3221394 h 39"/>
              <a:gd name="T4" fmla="*/ 3124540 w 28"/>
              <a:gd name="T5" fmla="*/ 2013143 h 39"/>
              <a:gd name="T6" fmla="*/ 2777218 w 28"/>
              <a:gd name="T7" fmla="*/ 1744968 h 39"/>
              <a:gd name="T8" fmla="*/ 1504270 w 28"/>
              <a:gd name="T9" fmla="*/ 4026651 h 39"/>
              <a:gd name="T10" fmla="*/ 1967253 w 28"/>
              <a:gd name="T11" fmla="*/ 2684312 h 39"/>
              <a:gd name="T12" fmla="*/ 1041627 w 28"/>
              <a:gd name="T13" fmla="*/ 4160739 h 39"/>
              <a:gd name="T14" fmla="*/ 1735931 w 28"/>
              <a:gd name="T15" fmla="*/ 2550225 h 39"/>
              <a:gd name="T16" fmla="*/ 462983 w 28"/>
              <a:gd name="T17" fmla="*/ 4563367 h 39"/>
              <a:gd name="T18" fmla="*/ 578644 w 28"/>
              <a:gd name="T19" fmla="*/ 4294826 h 39"/>
              <a:gd name="T20" fmla="*/ 115661 w 28"/>
              <a:gd name="T21" fmla="*/ 5100450 h 39"/>
              <a:gd name="T22" fmla="*/ 347322 w 28"/>
              <a:gd name="T23" fmla="*/ 4026651 h 39"/>
              <a:gd name="T24" fmla="*/ 0 w 28"/>
              <a:gd name="T25" fmla="*/ 4831909 h 39"/>
              <a:gd name="T26" fmla="*/ 809965 w 28"/>
              <a:gd name="T27" fmla="*/ 2147596 h 39"/>
              <a:gd name="T28" fmla="*/ 1388609 w 28"/>
              <a:gd name="T29" fmla="*/ 1073798 h 39"/>
              <a:gd name="T30" fmla="*/ 347322 w 28"/>
              <a:gd name="T31" fmla="*/ 2147596 h 39"/>
              <a:gd name="T32" fmla="*/ 2545896 w 28"/>
              <a:gd name="T33" fmla="*/ 0 h 39"/>
              <a:gd name="T34" fmla="*/ 1967253 w 28"/>
              <a:gd name="T35" fmla="*/ 536716 h 39"/>
              <a:gd name="T36" fmla="*/ 2430236 w 28"/>
              <a:gd name="T37" fmla="*/ 402629 h 39"/>
              <a:gd name="T38" fmla="*/ 2082913 w 28"/>
              <a:gd name="T39" fmla="*/ 939711 h 39"/>
              <a:gd name="T40" fmla="*/ 2430236 w 28"/>
              <a:gd name="T41" fmla="*/ 805257 h 39"/>
              <a:gd name="T42" fmla="*/ 2082913 w 28"/>
              <a:gd name="T43" fmla="*/ 1342339 h 39"/>
              <a:gd name="T44" fmla="*/ 2545896 w 28"/>
              <a:gd name="T45" fmla="*/ 1073798 h 39"/>
              <a:gd name="T46" fmla="*/ 1851592 w 28"/>
              <a:gd name="T47" fmla="*/ 2415771 h 39"/>
              <a:gd name="T48" fmla="*/ 2777218 w 28"/>
              <a:gd name="T49" fmla="*/ 1476427 h 39"/>
              <a:gd name="T50" fmla="*/ 2314575 w 28"/>
              <a:gd name="T51" fmla="*/ 2147596 h 39"/>
              <a:gd name="T52" fmla="*/ 2777218 w 28"/>
              <a:gd name="T53" fmla="*/ 1744968 h 39"/>
              <a:gd name="T54" fmla="*/ 1967253 w 28"/>
              <a:gd name="T55" fmla="*/ 2684312 h 39"/>
              <a:gd name="T56" fmla="*/ 2314575 w 28"/>
              <a:gd name="T57" fmla="*/ 2147596 h 39"/>
              <a:gd name="T58" fmla="*/ 1967253 w 28"/>
              <a:gd name="T59" fmla="*/ 2684312 h 39"/>
              <a:gd name="T60" fmla="*/ 1620271 w 28"/>
              <a:gd name="T61" fmla="*/ 939711 h 39"/>
              <a:gd name="T62" fmla="*/ 1388609 w 28"/>
              <a:gd name="T63" fmla="*/ 1073798 h 39"/>
              <a:gd name="T64" fmla="*/ 1620271 w 28"/>
              <a:gd name="T65" fmla="*/ 939711 h 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8" h="39">
                <a:moveTo>
                  <a:pt x="27" y="15"/>
                </a:moveTo>
                <a:lnTo>
                  <a:pt x="18" y="24"/>
                </a:lnTo>
                <a:cubicBezTo>
                  <a:pt x="18" y="21"/>
                  <a:pt x="24" y="16"/>
                  <a:pt x="27" y="15"/>
                </a:cubicBezTo>
                <a:close/>
                <a:moveTo>
                  <a:pt x="24" y="13"/>
                </a:moveTo>
                <a:lnTo>
                  <a:pt x="13" y="30"/>
                </a:lnTo>
                <a:cubicBezTo>
                  <a:pt x="14" y="26"/>
                  <a:pt x="15" y="23"/>
                  <a:pt x="17" y="20"/>
                </a:cubicBezTo>
                <a:lnTo>
                  <a:pt x="9" y="31"/>
                </a:lnTo>
                <a:cubicBezTo>
                  <a:pt x="11" y="26"/>
                  <a:pt x="13" y="22"/>
                  <a:pt x="15" y="19"/>
                </a:cubicBezTo>
                <a:lnTo>
                  <a:pt x="4" y="34"/>
                </a:lnTo>
                <a:cubicBezTo>
                  <a:pt x="4" y="33"/>
                  <a:pt x="5" y="33"/>
                  <a:pt x="5" y="32"/>
                </a:cubicBezTo>
                <a:lnTo>
                  <a:pt x="1" y="38"/>
                </a:lnTo>
                <a:cubicBezTo>
                  <a:pt x="2" y="35"/>
                  <a:pt x="3" y="32"/>
                  <a:pt x="3" y="30"/>
                </a:cubicBezTo>
                <a:lnTo>
                  <a:pt x="0" y="36"/>
                </a:lnTo>
                <a:cubicBezTo>
                  <a:pt x="0" y="25"/>
                  <a:pt x="3" y="21"/>
                  <a:pt x="7" y="16"/>
                </a:cubicBezTo>
                <a:cubicBezTo>
                  <a:pt x="9" y="13"/>
                  <a:pt x="10" y="10"/>
                  <a:pt x="12" y="8"/>
                </a:cubicBezTo>
                <a:lnTo>
                  <a:pt x="3" y="16"/>
                </a:lnTo>
                <a:cubicBezTo>
                  <a:pt x="10" y="2"/>
                  <a:pt x="19" y="0"/>
                  <a:pt x="22" y="0"/>
                </a:cubicBezTo>
                <a:lnTo>
                  <a:pt x="17" y="4"/>
                </a:lnTo>
                <a:cubicBezTo>
                  <a:pt x="19" y="4"/>
                  <a:pt x="20" y="3"/>
                  <a:pt x="21" y="3"/>
                </a:cubicBezTo>
                <a:lnTo>
                  <a:pt x="18" y="7"/>
                </a:lnTo>
                <a:cubicBezTo>
                  <a:pt x="19" y="6"/>
                  <a:pt x="20" y="6"/>
                  <a:pt x="21" y="6"/>
                </a:cubicBezTo>
                <a:lnTo>
                  <a:pt x="18" y="10"/>
                </a:lnTo>
                <a:lnTo>
                  <a:pt x="22" y="8"/>
                </a:lnTo>
                <a:lnTo>
                  <a:pt x="16" y="18"/>
                </a:lnTo>
                <a:cubicBezTo>
                  <a:pt x="19" y="13"/>
                  <a:pt x="22" y="11"/>
                  <a:pt x="24" y="11"/>
                </a:cubicBezTo>
                <a:lnTo>
                  <a:pt x="20" y="16"/>
                </a:lnTo>
                <a:cubicBezTo>
                  <a:pt x="22" y="14"/>
                  <a:pt x="23" y="13"/>
                  <a:pt x="24" y="13"/>
                </a:cubicBezTo>
                <a:close/>
                <a:moveTo>
                  <a:pt x="17" y="20"/>
                </a:moveTo>
                <a:lnTo>
                  <a:pt x="20" y="16"/>
                </a:lnTo>
                <a:cubicBezTo>
                  <a:pt x="19" y="17"/>
                  <a:pt x="18" y="19"/>
                  <a:pt x="17" y="20"/>
                </a:cubicBezTo>
                <a:close/>
                <a:moveTo>
                  <a:pt x="14" y="7"/>
                </a:moveTo>
                <a:cubicBezTo>
                  <a:pt x="13" y="7"/>
                  <a:pt x="13" y="8"/>
                  <a:pt x="12" y="8"/>
                </a:cubicBezTo>
                <a:lnTo>
                  <a:pt x="14" y="7"/>
                </a:lnTo>
                <a:close/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8" name="Freeform 4454">
            <a:extLst>
              <a:ext uri="{FF2B5EF4-FFF2-40B4-BE49-F238E27FC236}">
                <a16:creationId xmlns:a16="http://schemas.microsoft.com/office/drawing/2014/main" id="{A901326C-6734-1B41-9017-74C0852DE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2363"/>
            <a:ext cx="9525" cy="14287"/>
          </a:xfrm>
          <a:custGeom>
            <a:avLst/>
            <a:gdLst>
              <a:gd name="T0" fmla="*/ 115661 w 28"/>
              <a:gd name="T1" fmla="*/ 4975448 h 40"/>
              <a:gd name="T2" fmla="*/ 115661 w 28"/>
              <a:gd name="T3" fmla="*/ 4337533 h 40"/>
              <a:gd name="T4" fmla="*/ 809965 w 28"/>
              <a:gd name="T5" fmla="*/ 2423790 h 40"/>
              <a:gd name="T6" fmla="*/ 2430236 w 28"/>
              <a:gd name="T7" fmla="*/ 892938 h 40"/>
              <a:gd name="T8" fmla="*/ 2430236 w 28"/>
              <a:gd name="T9" fmla="*/ 892938 h 40"/>
              <a:gd name="T10" fmla="*/ 1041627 w 28"/>
              <a:gd name="T11" fmla="*/ 2551658 h 40"/>
              <a:gd name="T12" fmla="*/ 347322 w 28"/>
              <a:gd name="T13" fmla="*/ 4465045 h 40"/>
              <a:gd name="T14" fmla="*/ 115661 w 28"/>
              <a:gd name="T15" fmla="*/ 4975448 h 40"/>
              <a:gd name="T16" fmla="*/ 0 w 28"/>
              <a:gd name="T17" fmla="*/ 4720068 h 40"/>
              <a:gd name="T18" fmla="*/ 694304 w 28"/>
              <a:gd name="T19" fmla="*/ 2168767 h 40"/>
              <a:gd name="T20" fmla="*/ 2198574 w 28"/>
              <a:gd name="T21" fmla="*/ 382892 h 40"/>
              <a:gd name="T22" fmla="*/ 2430236 w 28"/>
              <a:gd name="T23" fmla="*/ 510403 h 40"/>
              <a:gd name="T24" fmla="*/ 809965 w 28"/>
              <a:gd name="T25" fmla="*/ 2168767 h 40"/>
              <a:gd name="T26" fmla="*/ 0 w 28"/>
              <a:gd name="T27" fmla="*/ 4720068 h 40"/>
              <a:gd name="T28" fmla="*/ 694304 w 28"/>
              <a:gd name="T29" fmla="*/ 4592556 h 40"/>
              <a:gd name="T30" fmla="*/ 2198574 w 28"/>
              <a:gd name="T31" fmla="*/ 1275829 h 40"/>
              <a:gd name="T32" fmla="*/ 2661557 w 28"/>
              <a:gd name="T33" fmla="*/ 1275829 h 40"/>
              <a:gd name="T34" fmla="*/ 2430236 w 28"/>
              <a:gd name="T35" fmla="*/ 1403341 h 40"/>
              <a:gd name="T36" fmla="*/ 694304 w 28"/>
              <a:gd name="T37" fmla="*/ 4592556 h 40"/>
              <a:gd name="T38" fmla="*/ 1041627 w 28"/>
              <a:gd name="T39" fmla="*/ 4210022 h 40"/>
              <a:gd name="T40" fmla="*/ 2545896 w 28"/>
              <a:gd name="T41" fmla="*/ 1530852 h 40"/>
              <a:gd name="T42" fmla="*/ 2777218 w 28"/>
              <a:gd name="T43" fmla="*/ 1530852 h 40"/>
              <a:gd name="T44" fmla="*/ 2777218 w 28"/>
              <a:gd name="T45" fmla="*/ 1530852 h 40"/>
              <a:gd name="T46" fmla="*/ 1041627 w 28"/>
              <a:gd name="T47" fmla="*/ 4210022 h 40"/>
              <a:gd name="T48" fmla="*/ 1504270 w 28"/>
              <a:gd name="T49" fmla="*/ 3954642 h 40"/>
              <a:gd name="T50" fmla="*/ 2777218 w 28"/>
              <a:gd name="T51" fmla="*/ 1658364 h 40"/>
              <a:gd name="T52" fmla="*/ 3008879 w 28"/>
              <a:gd name="T53" fmla="*/ 1913744 h 40"/>
              <a:gd name="T54" fmla="*/ 1504270 w 28"/>
              <a:gd name="T55" fmla="*/ 3954642 h 40"/>
              <a:gd name="T56" fmla="*/ 2082913 w 28"/>
              <a:gd name="T57" fmla="*/ 3189216 h 40"/>
              <a:gd name="T58" fmla="*/ 3124540 w 28"/>
              <a:gd name="T59" fmla="*/ 2041255 h 40"/>
              <a:gd name="T60" fmla="*/ 3124540 w 28"/>
              <a:gd name="T61" fmla="*/ 2168767 h 40"/>
              <a:gd name="T62" fmla="*/ 2082913 w 28"/>
              <a:gd name="T63" fmla="*/ 3189216 h 40"/>
              <a:gd name="T64" fmla="*/ 347322 w 28"/>
              <a:gd name="T65" fmla="*/ 2168767 h 40"/>
              <a:gd name="T66" fmla="*/ 2545896 w 28"/>
              <a:gd name="T67" fmla="*/ 0 h 40"/>
              <a:gd name="T68" fmla="*/ 2545896 w 28"/>
              <a:gd name="T69" fmla="*/ 255023 h 40"/>
              <a:gd name="T70" fmla="*/ 347322 w 28"/>
              <a:gd name="T71" fmla="*/ 216876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8" h="40">
                <a:moveTo>
                  <a:pt x="1" y="39"/>
                </a:moveTo>
                <a:lnTo>
                  <a:pt x="1" y="34"/>
                </a:lnTo>
                <a:cubicBezTo>
                  <a:pt x="3" y="28"/>
                  <a:pt x="4" y="25"/>
                  <a:pt x="7" y="19"/>
                </a:cubicBezTo>
                <a:cubicBezTo>
                  <a:pt x="13" y="11"/>
                  <a:pt x="18" y="7"/>
                  <a:pt x="21" y="7"/>
                </a:cubicBezTo>
                <a:cubicBezTo>
                  <a:pt x="19" y="7"/>
                  <a:pt x="13" y="12"/>
                  <a:pt x="9" y="20"/>
                </a:cubicBezTo>
                <a:cubicBezTo>
                  <a:pt x="4" y="26"/>
                  <a:pt x="4" y="28"/>
                  <a:pt x="3" y="35"/>
                </a:cubicBezTo>
                <a:lnTo>
                  <a:pt x="1" y="39"/>
                </a:lnTo>
                <a:close/>
                <a:moveTo>
                  <a:pt x="0" y="37"/>
                </a:moveTo>
                <a:cubicBezTo>
                  <a:pt x="0" y="25"/>
                  <a:pt x="3" y="22"/>
                  <a:pt x="6" y="17"/>
                </a:cubicBezTo>
                <a:cubicBezTo>
                  <a:pt x="10" y="9"/>
                  <a:pt x="18" y="3"/>
                  <a:pt x="19" y="3"/>
                </a:cubicBezTo>
                <a:lnTo>
                  <a:pt x="21" y="4"/>
                </a:lnTo>
                <a:cubicBezTo>
                  <a:pt x="18" y="5"/>
                  <a:pt x="12" y="10"/>
                  <a:pt x="7" y="17"/>
                </a:cubicBezTo>
                <a:cubicBezTo>
                  <a:pt x="4" y="22"/>
                  <a:pt x="0" y="26"/>
                  <a:pt x="0" y="37"/>
                </a:cubicBezTo>
                <a:close/>
                <a:moveTo>
                  <a:pt x="6" y="36"/>
                </a:moveTo>
                <a:cubicBezTo>
                  <a:pt x="9" y="17"/>
                  <a:pt x="18" y="12"/>
                  <a:pt x="19" y="10"/>
                </a:cubicBezTo>
                <a:lnTo>
                  <a:pt x="23" y="10"/>
                </a:lnTo>
                <a:lnTo>
                  <a:pt x="21" y="11"/>
                </a:lnTo>
                <a:cubicBezTo>
                  <a:pt x="18" y="12"/>
                  <a:pt x="9" y="18"/>
                  <a:pt x="6" y="36"/>
                </a:cubicBezTo>
                <a:close/>
                <a:moveTo>
                  <a:pt x="9" y="33"/>
                </a:moveTo>
                <a:cubicBezTo>
                  <a:pt x="13" y="17"/>
                  <a:pt x="19" y="13"/>
                  <a:pt x="22" y="12"/>
                </a:cubicBezTo>
                <a:lnTo>
                  <a:pt x="24" y="12"/>
                </a:lnTo>
                <a:cubicBezTo>
                  <a:pt x="19" y="14"/>
                  <a:pt x="13" y="17"/>
                  <a:pt x="9" y="33"/>
                </a:cubicBezTo>
                <a:close/>
                <a:moveTo>
                  <a:pt x="13" y="31"/>
                </a:moveTo>
                <a:cubicBezTo>
                  <a:pt x="15" y="22"/>
                  <a:pt x="21" y="15"/>
                  <a:pt x="24" y="13"/>
                </a:cubicBezTo>
                <a:lnTo>
                  <a:pt x="26" y="15"/>
                </a:lnTo>
                <a:cubicBezTo>
                  <a:pt x="21" y="16"/>
                  <a:pt x="16" y="22"/>
                  <a:pt x="13" y="31"/>
                </a:cubicBezTo>
                <a:close/>
                <a:moveTo>
                  <a:pt x="18" y="25"/>
                </a:moveTo>
                <a:cubicBezTo>
                  <a:pt x="18" y="21"/>
                  <a:pt x="22" y="16"/>
                  <a:pt x="27" y="16"/>
                </a:cubicBezTo>
                <a:lnTo>
                  <a:pt x="27" y="17"/>
                </a:lnTo>
                <a:cubicBezTo>
                  <a:pt x="24" y="17"/>
                  <a:pt x="19" y="22"/>
                  <a:pt x="18" y="25"/>
                </a:cubicBezTo>
                <a:close/>
                <a:moveTo>
                  <a:pt x="3" y="17"/>
                </a:moveTo>
                <a:cubicBezTo>
                  <a:pt x="9" y="3"/>
                  <a:pt x="18" y="0"/>
                  <a:pt x="22" y="0"/>
                </a:cubicBezTo>
                <a:lnTo>
                  <a:pt x="22" y="2"/>
                </a:lnTo>
                <a:cubicBezTo>
                  <a:pt x="22" y="2"/>
                  <a:pt x="12" y="2"/>
                  <a:pt x="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09" name="Freeform 4455">
            <a:extLst>
              <a:ext uri="{FF2B5EF4-FFF2-40B4-BE49-F238E27FC236}">
                <a16:creationId xmlns:a16="http://schemas.microsoft.com/office/drawing/2014/main" id="{DADA2406-DF63-6544-A3E2-456D0D115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52838"/>
            <a:ext cx="19050" cy="19050"/>
          </a:xfrm>
          <a:custGeom>
            <a:avLst/>
            <a:gdLst>
              <a:gd name="T0" fmla="*/ 6442197 w 52"/>
              <a:gd name="T1" fmla="*/ 3767044 h 51"/>
              <a:gd name="T2" fmla="*/ 6307748 w 52"/>
              <a:gd name="T3" fmla="*/ 5162550 h 51"/>
              <a:gd name="T4" fmla="*/ 4428759 w 52"/>
              <a:gd name="T5" fmla="*/ 6417982 h 51"/>
              <a:gd name="T6" fmla="*/ 3623530 w 52"/>
              <a:gd name="T7" fmla="*/ 6557682 h 51"/>
              <a:gd name="T8" fmla="*/ 2550136 w 52"/>
              <a:gd name="T9" fmla="*/ 6836709 h 51"/>
              <a:gd name="T10" fmla="*/ 1341926 w 52"/>
              <a:gd name="T11" fmla="*/ 6138956 h 51"/>
              <a:gd name="T12" fmla="*/ 805229 w 52"/>
              <a:gd name="T13" fmla="*/ 4046071 h 51"/>
              <a:gd name="T14" fmla="*/ 805229 w 52"/>
              <a:gd name="T15" fmla="*/ 4883524 h 51"/>
              <a:gd name="T16" fmla="*/ 2013072 w 52"/>
              <a:gd name="T17" fmla="*/ 4883524 h 51"/>
              <a:gd name="T18" fmla="*/ 2952750 w 52"/>
              <a:gd name="T19" fmla="*/ 5441576 h 51"/>
              <a:gd name="T20" fmla="*/ 3623530 w 52"/>
              <a:gd name="T21" fmla="*/ 5162550 h 51"/>
              <a:gd name="T22" fmla="*/ 4697290 w 52"/>
              <a:gd name="T23" fmla="*/ 4604124 h 51"/>
              <a:gd name="T24" fmla="*/ 5099905 w 52"/>
              <a:gd name="T25" fmla="*/ 3906744 h 51"/>
              <a:gd name="T26" fmla="*/ 5234354 w 52"/>
              <a:gd name="T27" fmla="*/ 2790638 h 51"/>
              <a:gd name="T28" fmla="*/ 4697290 w 52"/>
              <a:gd name="T29" fmla="*/ 2371912 h 51"/>
              <a:gd name="T30" fmla="*/ 3489447 w 52"/>
              <a:gd name="T31" fmla="*/ 1953185 h 51"/>
              <a:gd name="T32" fmla="*/ 2952750 w 52"/>
              <a:gd name="T33" fmla="*/ 1674159 h 51"/>
              <a:gd name="T34" fmla="*/ 2147521 w 52"/>
              <a:gd name="T35" fmla="*/ 1674159 h 51"/>
              <a:gd name="T36" fmla="*/ 1878989 w 52"/>
              <a:gd name="T37" fmla="*/ 2232212 h 51"/>
              <a:gd name="T38" fmla="*/ 1207843 w 52"/>
              <a:gd name="T39" fmla="*/ 2092885 h 51"/>
              <a:gd name="T40" fmla="*/ 1878989 w 52"/>
              <a:gd name="T41" fmla="*/ 558053 h 51"/>
              <a:gd name="T42" fmla="*/ 2684218 w 52"/>
              <a:gd name="T43" fmla="*/ 279026 h 51"/>
              <a:gd name="T44" fmla="*/ 4428759 w 52"/>
              <a:gd name="T45" fmla="*/ 418726 h 51"/>
              <a:gd name="T46" fmla="*/ 5502519 w 52"/>
              <a:gd name="T47" fmla="*/ 1534832 h 51"/>
              <a:gd name="T48" fmla="*/ 6039583 w 52"/>
              <a:gd name="T49" fmla="*/ 2929965 h 51"/>
              <a:gd name="T50" fmla="*/ 6442197 w 52"/>
              <a:gd name="T51" fmla="*/ 3767044 h 5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2" h="51">
                <a:moveTo>
                  <a:pt x="48" y="27"/>
                </a:moveTo>
                <a:cubicBezTo>
                  <a:pt x="48" y="27"/>
                  <a:pt x="51" y="35"/>
                  <a:pt x="47" y="37"/>
                </a:cubicBezTo>
                <a:cubicBezTo>
                  <a:pt x="44" y="38"/>
                  <a:pt x="42" y="47"/>
                  <a:pt x="33" y="46"/>
                </a:cubicBezTo>
                <a:cubicBezTo>
                  <a:pt x="26" y="45"/>
                  <a:pt x="27" y="47"/>
                  <a:pt x="27" y="47"/>
                </a:cubicBezTo>
                <a:cubicBezTo>
                  <a:pt x="27" y="47"/>
                  <a:pt x="24" y="50"/>
                  <a:pt x="19" y="49"/>
                </a:cubicBezTo>
                <a:cubicBezTo>
                  <a:pt x="15" y="47"/>
                  <a:pt x="12" y="47"/>
                  <a:pt x="10" y="44"/>
                </a:cubicBezTo>
                <a:cubicBezTo>
                  <a:pt x="9" y="43"/>
                  <a:pt x="0" y="34"/>
                  <a:pt x="6" y="29"/>
                </a:cubicBezTo>
                <a:cubicBezTo>
                  <a:pt x="6" y="29"/>
                  <a:pt x="6" y="32"/>
                  <a:pt x="6" y="35"/>
                </a:cubicBezTo>
                <a:cubicBezTo>
                  <a:pt x="9" y="38"/>
                  <a:pt x="12" y="40"/>
                  <a:pt x="15" y="35"/>
                </a:cubicBezTo>
                <a:cubicBezTo>
                  <a:pt x="15" y="35"/>
                  <a:pt x="21" y="43"/>
                  <a:pt x="22" y="39"/>
                </a:cubicBezTo>
                <a:cubicBezTo>
                  <a:pt x="22" y="39"/>
                  <a:pt x="29" y="40"/>
                  <a:pt x="27" y="37"/>
                </a:cubicBezTo>
                <a:cubicBezTo>
                  <a:pt x="27" y="37"/>
                  <a:pt x="33" y="37"/>
                  <a:pt x="35" y="33"/>
                </a:cubicBezTo>
                <a:cubicBezTo>
                  <a:pt x="35" y="33"/>
                  <a:pt x="41" y="31"/>
                  <a:pt x="38" y="28"/>
                </a:cubicBezTo>
                <a:cubicBezTo>
                  <a:pt x="38" y="28"/>
                  <a:pt x="42" y="22"/>
                  <a:pt x="39" y="20"/>
                </a:cubicBezTo>
                <a:cubicBezTo>
                  <a:pt x="39" y="20"/>
                  <a:pt x="38" y="15"/>
                  <a:pt x="35" y="17"/>
                </a:cubicBezTo>
                <a:cubicBezTo>
                  <a:pt x="35" y="17"/>
                  <a:pt x="35" y="10"/>
                  <a:pt x="26" y="14"/>
                </a:cubicBezTo>
                <a:cubicBezTo>
                  <a:pt x="26" y="14"/>
                  <a:pt x="27" y="9"/>
                  <a:pt x="22" y="12"/>
                </a:cubicBezTo>
                <a:cubicBezTo>
                  <a:pt x="22" y="12"/>
                  <a:pt x="20" y="7"/>
                  <a:pt x="16" y="12"/>
                </a:cubicBezTo>
                <a:cubicBezTo>
                  <a:pt x="16" y="12"/>
                  <a:pt x="12" y="12"/>
                  <a:pt x="14" y="16"/>
                </a:cubicBezTo>
                <a:cubicBezTo>
                  <a:pt x="14" y="16"/>
                  <a:pt x="9" y="16"/>
                  <a:pt x="9" y="15"/>
                </a:cubicBezTo>
                <a:cubicBezTo>
                  <a:pt x="7" y="12"/>
                  <a:pt x="10" y="5"/>
                  <a:pt x="14" y="4"/>
                </a:cubicBezTo>
                <a:cubicBezTo>
                  <a:pt x="14" y="4"/>
                  <a:pt x="15" y="2"/>
                  <a:pt x="20" y="2"/>
                </a:cubicBezTo>
                <a:cubicBezTo>
                  <a:pt x="20" y="2"/>
                  <a:pt x="30" y="0"/>
                  <a:pt x="33" y="3"/>
                </a:cubicBezTo>
                <a:cubicBezTo>
                  <a:pt x="35" y="4"/>
                  <a:pt x="39" y="3"/>
                  <a:pt x="41" y="11"/>
                </a:cubicBezTo>
                <a:cubicBezTo>
                  <a:pt x="41" y="11"/>
                  <a:pt x="45" y="17"/>
                  <a:pt x="45" y="21"/>
                </a:cubicBezTo>
                <a:cubicBezTo>
                  <a:pt x="45" y="21"/>
                  <a:pt x="51" y="24"/>
                  <a:pt x="48" y="27"/>
                </a:cubicBezTo>
              </a:path>
            </a:pathLst>
          </a:custGeom>
          <a:solidFill>
            <a:srgbClr val="3032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0" name="Freeform 4456">
            <a:extLst>
              <a:ext uri="{FF2B5EF4-FFF2-40B4-BE49-F238E27FC236}">
                <a16:creationId xmlns:a16="http://schemas.microsoft.com/office/drawing/2014/main" id="{CC553512-9E12-8449-8A7E-D0DFD41AD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52838"/>
            <a:ext cx="17463" cy="19050"/>
          </a:xfrm>
          <a:custGeom>
            <a:avLst/>
            <a:gdLst>
              <a:gd name="T0" fmla="*/ 2159353 w 49"/>
              <a:gd name="T1" fmla="*/ 6976035 h 51"/>
              <a:gd name="T2" fmla="*/ 761957 w 49"/>
              <a:gd name="T3" fmla="*/ 6138956 h 51"/>
              <a:gd name="T4" fmla="*/ 761957 w 49"/>
              <a:gd name="T5" fmla="*/ 5999629 h 51"/>
              <a:gd name="T6" fmla="*/ 2032123 w 49"/>
              <a:gd name="T7" fmla="*/ 6836709 h 51"/>
              <a:gd name="T8" fmla="*/ 3810498 w 49"/>
              <a:gd name="T9" fmla="*/ 6278656 h 51"/>
              <a:gd name="T10" fmla="*/ 5588516 w 49"/>
              <a:gd name="T11" fmla="*/ 4883524 h 51"/>
              <a:gd name="T12" fmla="*/ 5334412 w 49"/>
              <a:gd name="T13" fmla="*/ 2929965 h 51"/>
              <a:gd name="T14" fmla="*/ 5588516 w 49"/>
              <a:gd name="T15" fmla="*/ 5162550 h 51"/>
              <a:gd name="T16" fmla="*/ 3810498 w 49"/>
              <a:gd name="T17" fmla="*/ 6557682 h 51"/>
              <a:gd name="T18" fmla="*/ 2413101 w 49"/>
              <a:gd name="T19" fmla="*/ 6976035 h 51"/>
              <a:gd name="T20" fmla="*/ 380979 w 49"/>
              <a:gd name="T21" fmla="*/ 4046071 h 51"/>
              <a:gd name="T22" fmla="*/ 380979 w 49"/>
              <a:gd name="T23" fmla="*/ 3906744 h 51"/>
              <a:gd name="T24" fmla="*/ 2286227 w 49"/>
              <a:gd name="T25" fmla="*/ 5580903 h 51"/>
              <a:gd name="T26" fmla="*/ 2413101 w 49"/>
              <a:gd name="T27" fmla="*/ 5301876 h 51"/>
              <a:gd name="T28" fmla="*/ 3048184 w 49"/>
              <a:gd name="T29" fmla="*/ 5162550 h 51"/>
              <a:gd name="T30" fmla="*/ 3810498 w 49"/>
              <a:gd name="T31" fmla="*/ 4604124 h 51"/>
              <a:gd name="T32" fmla="*/ 4191476 w 49"/>
              <a:gd name="T33" fmla="*/ 3906744 h 51"/>
              <a:gd name="T34" fmla="*/ 4445581 w 49"/>
              <a:gd name="T35" fmla="*/ 2929965 h 51"/>
              <a:gd name="T36" fmla="*/ 4572455 w 49"/>
              <a:gd name="T37" fmla="*/ 2790638 h 51"/>
              <a:gd name="T38" fmla="*/ 4445581 w 49"/>
              <a:gd name="T39" fmla="*/ 3906744 h 51"/>
              <a:gd name="T40" fmla="*/ 4064246 w 49"/>
              <a:gd name="T41" fmla="*/ 4743824 h 51"/>
              <a:gd name="T42" fmla="*/ 3048184 w 49"/>
              <a:gd name="T43" fmla="*/ 5301876 h 51"/>
              <a:gd name="T44" fmla="*/ 2286227 w 49"/>
              <a:gd name="T45" fmla="*/ 5580903 h 51"/>
              <a:gd name="T46" fmla="*/ 380979 w 49"/>
              <a:gd name="T47" fmla="*/ 4883524 h 51"/>
              <a:gd name="T48" fmla="*/ 1397040 w 49"/>
              <a:gd name="T49" fmla="*/ 4883524 h 51"/>
              <a:gd name="T50" fmla="*/ 3810498 w 49"/>
              <a:gd name="T51" fmla="*/ 2371912 h 51"/>
              <a:gd name="T52" fmla="*/ 2921310 w 49"/>
              <a:gd name="T53" fmla="*/ 1953185 h 51"/>
              <a:gd name="T54" fmla="*/ 2413101 w 49"/>
              <a:gd name="T55" fmla="*/ 1674159 h 51"/>
              <a:gd name="T56" fmla="*/ 1524270 w 49"/>
              <a:gd name="T57" fmla="*/ 1953185 h 51"/>
              <a:gd name="T58" fmla="*/ 508209 w 49"/>
              <a:gd name="T59" fmla="*/ 2092885 h 51"/>
              <a:gd name="T60" fmla="*/ 1397040 w 49"/>
              <a:gd name="T61" fmla="*/ 558053 h 51"/>
              <a:gd name="T62" fmla="*/ 2921310 w 49"/>
              <a:gd name="T63" fmla="*/ 0 h 51"/>
              <a:gd name="T64" fmla="*/ 3810498 w 49"/>
              <a:gd name="T65" fmla="*/ 418726 h 51"/>
              <a:gd name="T66" fmla="*/ 5334412 w 49"/>
              <a:gd name="T67" fmla="*/ 2929965 h 51"/>
              <a:gd name="T68" fmla="*/ 3810498 w 49"/>
              <a:gd name="T69" fmla="*/ 558053 h 51"/>
              <a:gd name="T70" fmla="*/ 2921310 w 49"/>
              <a:gd name="T71" fmla="*/ 279026 h 51"/>
              <a:gd name="T72" fmla="*/ 1397040 w 49"/>
              <a:gd name="T73" fmla="*/ 697753 h 51"/>
              <a:gd name="T74" fmla="*/ 761957 w 49"/>
              <a:gd name="T75" fmla="*/ 2092885 h 51"/>
              <a:gd name="T76" fmla="*/ 1397040 w 49"/>
              <a:gd name="T77" fmla="*/ 1813859 h 51"/>
              <a:gd name="T78" fmla="*/ 2159353 w 49"/>
              <a:gd name="T79" fmla="*/ 1255806 h 51"/>
              <a:gd name="T80" fmla="*/ 2667206 w 49"/>
              <a:gd name="T81" fmla="*/ 1395132 h 51"/>
              <a:gd name="T82" fmla="*/ 3429163 w 49"/>
              <a:gd name="T83" fmla="*/ 1674159 h 51"/>
              <a:gd name="T84" fmla="*/ 4191476 w 49"/>
              <a:gd name="T85" fmla="*/ 2371912 h 5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9" h="51">
                <a:moveTo>
                  <a:pt x="19" y="50"/>
                </a:moveTo>
                <a:lnTo>
                  <a:pt x="17" y="50"/>
                </a:lnTo>
                <a:cubicBezTo>
                  <a:pt x="15" y="49"/>
                  <a:pt x="13" y="49"/>
                  <a:pt x="12" y="48"/>
                </a:cubicBezTo>
                <a:cubicBezTo>
                  <a:pt x="11" y="47"/>
                  <a:pt x="7" y="47"/>
                  <a:pt x="6" y="44"/>
                </a:cubicBezTo>
                <a:cubicBezTo>
                  <a:pt x="3" y="42"/>
                  <a:pt x="0" y="37"/>
                  <a:pt x="1" y="32"/>
                </a:cubicBezTo>
                <a:cubicBezTo>
                  <a:pt x="1" y="37"/>
                  <a:pt x="4" y="41"/>
                  <a:pt x="6" y="43"/>
                </a:cubicBezTo>
                <a:cubicBezTo>
                  <a:pt x="9" y="46"/>
                  <a:pt x="12" y="46"/>
                  <a:pt x="12" y="46"/>
                </a:cubicBezTo>
                <a:cubicBezTo>
                  <a:pt x="13" y="47"/>
                  <a:pt x="15" y="48"/>
                  <a:pt x="16" y="49"/>
                </a:cubicBezTo>
                <a:cubicBezTo>
                  <a:pt x="21" y="50"/>
                  <a:pt x="24" y="47"/>
                  <a:pt x="24" y="47"/>
                </a:cubicBezTo>
                <a:cubicBezTo>
                  <a:pt x="24" y="45"/>
                  <a:pt x="27" y="45"/>
                  <a:pt x="30" y="45"/>
                </a:cubicBezTo>
                <a:cubicBezTo>
                  <a:pt x="38" y="46"/>
                  <a:pt x="39" y="42"/>
                  <a:pt x="41" y="39"/>
                </a:cubicBezTo>
                <a:cubicBezTo>
                  <a:pt x="42" y="37"/>
                  <a:pt x="42" y="37"/>
                  <a:pt x="44" y="35"/>
                </a:cubicBezTo>
                <a:cubicBezTo>
                  <a:pt x="45" y="35"/>
                  <a:pt x="45" y="30"/>
                  <a:pt x="45" y="27"/>
                </a:cubicBezTo>
                <a:cubicBezTo>
                  <a:pt x="48" y="24"/>
                  <a:pt x="42" y="21"/>
                  <a:pt x="42" y="21"/>
                </a:cubicBezTo>
                <a:cubicBezTo>
                  <a:pt x="45" y="21"/>
                  <a:pt x="48" y="24"/>
                  <a:pt x="48" y="27"/>
                </a:cubicBezTo>
                <a:cubicBezTo>
                  <a:pt x="48" y="27"/>
                  <a:pt x="48" y="35"/>
                  <a:pt x="44" y="37"/>
                </a:cubicBezTo>
                <a:lnTo>
                  <a:pt x="42" y="39"/>
                </a:lnTo>
                <a:cubicBezTo>
                  <a:pt x="41" y="43"/>
                  <a:pt x="38" y="47"/>
                  <a:pt x="30" y="47"/>
                </a:cubicBezTo>
                <a:cubicBezTo>
                  <a:pt x="26" y="46"/>
                  <a:pt x="26" y="47"/>
                  <a:pt x="24" y="47"/>
                </a:cubicBezTo>
                <a:cubicBezTo>
                  <a:pt x="24" y="48"/>
                  <a:pt x="21" y="50"/>
                  <a:pt x="19" y="50"/>
                </a:cubicBezTo>
                <a:close/>
                <a:moveTo>
                  <a:pt x="3" y="28"/>
                </a:moveTo>
                <a:lnTo>
                  <a:pt x="3" y="29"/>
                </a:lnTo>
                <a:cubicBezTo>
                  <a:pt x="3" y="30"/>
                  <a:pt x="2" y="31"/>
                  <a:pt x="1" y="32"/>
                </a:cubicBezTo>
                <a:cubicBezTo>
                  <a:pt x="1" y="30"/>
                  <a:pt x="1" y="30"/>
                  <a:pt x="3" y="28"/>
                </a:cubicBezTo>
                <a:close/>
                <a:moveTo>
                  <a:pt x="11" y="35"/>
                </a:moveTo>
                <a:cubicBezTo>
                  <a:pt x="12" y="35"/>
                  <a:pt x="15" y="40"/>
                  <a:pt x="18" y="40"/>
                </a:cubicBezTo>
                <a:lnTo>
                  <a:pt x="19" y="39"/>
                </a:lnTo>
                <a:lnTo>
                  <a:pt x="19" y="38"/>
                </a:lnTo>
                <a:lnTo>
                  <a:pt x="21" y="38"/>
                </a:lnTo>
                <a:cubicBezTo>
                  <a:pt x="21" y="38"/>
                  <a:pt x="24" y="38"/>
                  <a:pt x="24" y="37"/>
                </a:cubicBezTo>
                <a:lnTo>
                  <a:pt x="24" y="35"/>
                </a:lnTo>
                <a:cubicBezTo>
                  <a:pt x="27" y="35"/>
                  <a:pt x="30" y="35"/>
                  <a:pt x="30" y="33"/>
                </a:cubicBezTo>
                <a:cubicBezTo>
                  <a:pt x="30" y="33"/>
                  <a:pt x="35" y="31"/>
                  <a:pt x="35" y="30"/>
                </a:cubicBezTo>
                <a:lnTo>
                  <a:pt x="33" y="28"/>
                </a:lnTo>
                <a:cubicBezTo>
                  <a:pt x="33" y="28"/>
                  <a:pt x="38" y="25"/>
                  <a:pt x="36" y="22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19"/>
                  <a:pt x="34" y="18"/>
                  <a:pt x="33" y="17"/>
                </a:cubicBezTo>
                <a:cubicBezTo>
                  <a:pt x="36" y="18"/>
                  <a:pt x="36" y="20"/>
                  <a:pt x="36" y="20"/>
                </a:cubicBezTo>
                <a:lnTo>
                  <a:pt x="38" y="21"/>
                </a:lnTo>
                <a:cubicBezTo>
                  <a:pt x="38" y="25"/>
                  <a:pt x="36" y="28"/>
                  <a:pt x="35" y="28"/>
                </a:cubicBezTo>
                <a:cubicBezTo>
                  <a:pt x="36" y="28"/>
                  <a:pt x="36" y="29"/>
                  <a:pt x="36" y="29"/>
                </a:cubicBezTo>
                <a:cubicBezTo>
                  <a:pt x="36" y="31"/>
                  <a:pt x="32" y="34"/>
                  <a:pt x="32" y="34"/>
                </a:cubicBezTo>
                <a:cubicBezTo>
                  <a:pt x="32" y="37"/>
                  <a:pt x="27" y="37"/>
                  <a:pt x="26" y="37"/>
                </a:cubicBezTo>
                <a:cubicBezTo>
                  <a:pt x="26" y="37"/>
                  <a:pt x="26" y="38"/>
                  <a:pt x="24" y="38"/>
                </a:cubicBezTo>
                <a:cubicBezTo>
                  <a:pt x="24" y="38"/>
                  <a:pt x="23" y="40"/>
                  <a:pt x="21" y="40"/>
                </a:cubicBezTo>
                <a:lnTo>
                  <a:pt x="18" y="40"/>
                </a:lnTo>
                <a:cubicBezTo>
                  <a:pt x="15" y="40"/>
                  <a:pt x="12" y="37"/>
                  <a:pt x="12" y="37"/>
                </a:cubicBezTo>
                <a:cubicBezTo>
                  <a:pt x="11" y="40"/>
                  <a:pt x="6" y="40"/>
                  <a:pt x="3" y="35"/>
                </a:cubicBezTo>
                <a:lnTo>
                  <a:pt x="3" y="34"/>
                </a:lnTo>
                <a:cubicBezTo>
                  <a:pt x="6" y="38"/>
                  <a:pt x="9" y="39"/>
                  <a:pt x="11" y="35"/>
                </a:cubicBezTo>
                <a:close/>
                <a:moveTo>
                  <a:pt x="32" y="18"/>
                </a:moveTo>
                <a:lnTo>
                  <a:pt x="30" y="17"/>
                </a:lnTo>
                <a:cubicBezTo>
                  <a:pt x="30" y="17"/>
                  <a:pt x="30" y="13"/>
                  <a:pt x="27" y="13"/>
                </a:cubicBezTo>
                <a:cubicBezTo>
                  <a:pt x="26" y="13"/>
                  <a:pt x="24" y="13"/>
                  <a:pt x="23" y="14"/>
                </a:cubicBezTo>
                <a:cubicBezTo>
                  <a:pt x="23" y="14"/>
                  <a:pt x="23" y="12"/>
                  <a:pt x="21" y="12"/>
                </a:cubicBezTo>
                <a:lnTo>
                  <a:pt x="19" y="12"/>
                </a:lnTo>
                <a:cubicBezTo>
                  <a:pt x="19" y="12"/>
                  <a:pt x="17" y="9"/>
                  <a:pt x="13" y="12"/>
                </a:cubicBezTo>
                <a:cubicBezTo>
                  <a:pt x="13" y="12"/>
                  <a:pt x="12" y="12"/>
                  <a:pt x="12" y="14"/>
                </a:cubicBezTo>
                <a:cubicBezTo>
                  <a:pt x="11" y="14"/>
                  <a:pt x="11" y="15"/>
                  <a:pt x="11" y="16"/>
                </a:cubicBezTo>
                <a:cubicBezTo>
                  <a:pt x="7" y="17"/>
                  <a:pt x="4" y="16"/>
                  <a:pt x="4" y="15"/>
                </a:cubicBezTo>
                <a:cubicBezTo>
                  <a:pt x="3" y="13"/>
                  <a:pt x="4" y="9"/>
                  <a:pt x="7" y="6"/>
                </a:cubicBezTo>
                <a:cubicBezTo>
                  <a:pt x="7" y="5"/>
                  <a:pt x="9" y="4"/>
                  <a:pt x="11" y="4"/>
                </a:cubicBezTo>
                <a:cubicBezTo>
                  <a:pt x="11" y="4"/>
                  <a:pt x="12" y="2"/>
                  <a:pt x="17" y="1"/>
                </a:cubicBezTo>
                <a:cubicBezTo>
                  <a:pt x="17" y="1"/>
                  <a:pt x="19" y="0"/>
                  <a:pt x="23" y="0"/>
                </a:cubicBezTo>
                <a:cubicBezTo>
                  <a:pt x="26" y="0"/>
                  <a:pt x="28" y="1"/>
                  <a:pt x="30" y="2"/>
                </a:cubicBezTo>
                <a:lnTo>
                  <a:pt x="30" y="3"/>
                </a:lnTo>
                <a:cubicBezTo>
                  <a:pt x="33" y="4"/>
                  <a:pt x="36" y="4"/>
                  <a:pt x="38" y="11"/>
                </a:cubicBezTo>
                <a:cubicBezTo>
                  <a:pt x="38" y="11"/>
                  <a:pt x="44" y="17"/>
                  <a:pt x="42" y="21"/>
                </a:cubicBezTo>
                <a:cubicBezTo>
                  <a:pt x="42" y="17"/>
                  <a:pt x="38" y="12"/>
                  <a:pt x="38" y="12"/>
                </a:cubicBezTo>
                <a:cubicBezTo>
                  <a:pt x="36" y="5"/>
                  <a:pt x="33" y="4"/>
                  <a:pt x="30" y="4"/>
                </a:cubicBezTo>
                <a:lnTo>
                  <a:pt x="30" y="3"/>
                </a:lnTo>
                <a:cubicBezTo>
                  <a:pt x="28" y="3"/>
                  <a:pt x="27" y="2"/>
                  <a:pt x="23" y="2"/>
                </a:cubicBezTo>
                <a:lnTo>
                  <a:pt x="17" y="2"/>
                </a:lnTo>
                <a:cubicBezTo>
                  <a:pt x="13" y="3"/>
                  <a:pt x="11" y="5"/>
                  <a:pt x="11" y="5"/>
                </a:cubicBezTo>
                <a:cubicBezTo>
                  <a:pt x="9" y="5"/>
                  <a:pt x="9" y="6"/>
                  <a:pt x="9" y="7"/>
                </a:cubicBezTo>
                <a:cubicBezTo>
                  <a:pt x="6" y="9"/>
                  <a:pt x="4" y="13"/>
                  <a:pt x="6" y="15"/>
                </a:cubicBezTo>
                <a:lnTo>
                  <a:pt x="11" y="15"/>
                </a:lnTo>
                <a:cubicBezTo>
                  <a:pt x="9" y="15"/>
                  <a:pt x="9" y="14"/>
                  <a:pt x="11" y="13"/>
                </a:cubicBezTo>
                <a:cubicBezTo>
                  <a:pt x="12" y="12"/>
                  <a:pt x="13" y="12"/>
                  <a:pt x="13" y="12"/>
                </a:cubicBezTo>
                <a:cubicBezTo>
                  <a:pt x="13" y="10"/>
                  <a:pt x="15" y="9"/>
                  <a:pt x="17" y="9"/>
                </a:cubicBezTo>
                <a:cubicBezTo>
                  <a:pt x="18" y="9"/>
                  <a:pt x="19" y="12"/>
                  <a:pt x="19" y="12"/>
                </a:cubicBezTo>
                <a:cubicBezTo>
                  <a:pt x="21" y="11"/>
                  <a:pt x="21" y="10"/>
                  <a:pt x="21" y="10"/>
                </a:cubicBezTo>
                <a:cubicBezTo>
                  <a:pt x="24" y="12"/>
                  <a:pt x="23" y="13"/>
                  <a:pt x="23" y="13"/>
                </a:cubicBezTo>
                <a:cubicBezTo>
                  <a:pt x="24" y="12"/>
                  <a:pt x="26" y="12"/>
                  <a:pt x="27" y="12"/>
                </a:cubicBezTo>
                <a:cubicBezTo>
                  <a:pt x="30" y="12"/>
                  <a:pt x="32" y="15"/>
                  <a:pt x="32" y="17"/>
                </a:cubicBezTo>
                <a:lnTo>
                  <a:pt x="33" y="17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1" name="Freeform 4457">
            <a:extLst>
              <a:ext uri="{FF2B5EF4-FFF2-40B4-BE49-F238E27FC236}">
                <a16:creationId xmlns:a16="http://schemas.microsoft.com/office/drawing/2014/main" id="{13455001-C7EC-ED4E-BC50-74AFBE849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68713"/>
            <a:ext cx="6350" cy="4762"/>
          </a:xfrm>
          <a:custGeom>
            <a:avLst/>
            <a:gdLst>
              <a:gd name="T0" fmla="*/ 1102519 w 16"/>
              <a:gd name="T1" fmla="*/ 0 h 15"/>
              <a:gd name="T2" fmla="*/ 1102519 w 16"/>
              <a:gd name="T3" fmla="*/ 503820 h 15"/>
              <a:gd name="T4" fmla="*/ 2205038 w 16"/>
              <a:gd name="T5" fmla="*/ 806365 h 15"/>
              <a:gd name="T6" fmla="*/ 2362597 w 16"/>
              <a:gd name="T7" fmla="*/ 1007957 h 15"/>
              <a:gd name="T8" fmla="*/ 1417638 w 16"/>
              <a:gd name="T9" fmla="*/ 907002 h 15"/>
              <a:gd name="T10" fmla="*/ 1417638 w 16"/>
              <a:gd name="T11" fmla="*/ 1108594 h 15"/>
              <a:gd name="T12" fmla="*/ 944959 w 16"/>
              <a:gd name="T13" fmla="*/ 1411139 h 15"/>
              <a:gd name="T14" fmla="*/ 944959 w 16"/>
              <a:gd name="T15" fmla="*/ 1108594 h 15"/>
              <a:gd name="T16" fmla="*/ 787400 w 16"/>
              <a:gd name="T17" fmla="*/ 907002 h 15"/>
              <a:gd name="T18" fmla="*/ 472678 w 16"/>
              <a:gd name="T19" fmla="*/ 1007957 h 15"/>
              <a:gd name="T20" fmla="*/ 0 w 16"/>
              <a:gd name="T21" fmla="*/ 1108594 h 15"/>
              <a:gd name="T22" fmla="*/ 315119 w 16"/>
              <a:gd name="T23" fmla="*/ 806365 h 15"/>
              <a:gd name="T24" fmla="*/ 787400 w 16"/>
              <a:gd name="T25" fmla="*/ 503820 h 15"/>
              <a:gd name="T26" fmla="*/ 787400 w 16"/>
              <a:gd name="T27" fmla="*/ 201591 h 15"/>
              <a:gd name="T28" fmla="*/ 1102519 w 16"/>
              <a:gd name="T29" fmla="*/ 0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5">
                <a:moveTo>
                  <a:pt x="7" y="0"/>
                </a:moveTo>
                <a:lnTo>
                  <a:pt x="7" y="5"/>
                </a:lnTo>
                <a:cubicBezTo>
                  <a:pt x="7" y="6"/>
                  <a:pt x="9" y="7"/>
                  <a:pt x="14" y="8"/>
                </a:cubicBezTo>
                <a:lnTo>
                  <a:pt x="15" y="10"/>
                </a:lnTo>
                <a:lnTo>
                  <a:pt x="9" y="9"/>
                </a:lnTo>
                <a:cubicBezTo>
                  <a:pt x="8" y="10"/>
                  <a:pt x="9" y="10"/>
                  <a:pt x="9" y="11"/>
                </a:cubicBezTo>
                <a:lnTo>
                  <a:pt x="6" y="14"/>
                </a:lnTo>
                <a:lnTo>
                  <a:pt x="6" y="11"/>
                </a:lnTo>
                <a:cubicBezTo>
                  <a:pt x="6" y="10"/>
                  <a:pt x="5" y="10"/>
                  <a:pt x="5" y="9"/>
                </a:cubicBezTo>
                <a:lnTo>
                  <a:pt x="3" y="10"/>
                </a:ln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8"/>
                  <a:pt x="2" y="8"/>
                </a:cubicBezTo>
                <a:cubicBezTo>
                  <a:pt x="5" y="8"/>
                  <a:pt x="6" y="7"/>
                  <a:pt x="5" y="5"/>
                </a:cubicBezTo>
                <a:lnTo>
                  <a:pt x="5" y="2"/>
                </a:lnTo>
                <a:cubicBezTo>
                  <a:pt x="5" y="2"/>
                  <a:pt x="6" y="0"/>
                  <a:pt x="7" y="0"/>
                </a:cubicBez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2" name="Freeform 4458">
            <a:extLst>
              <a:ext uri="{FF2B5EF4-FFF2-40B4-BE49-F238E27FC236}">
                <a16:creationId xmlns:a16="http://schemas.microsoft.com/office/drawing/2014/main" id="{A3281599-BC97-084E-B0B3-CCEC0012E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68713"/>
            <a:ext cx="6350" cy="4762"/>
          </a:xfrm>
          <a:custGeom>
            <a:avLst/>
            <a:gdLst>
              <a:gd name="T0" fmla="*/ 1102519 w 16"/>
              <a:gd name="T1" fmla="*/ 1411139 h 15"/>
              <a:gd name="T2" fmla="*/ 944959 w 16"/>
              <a:gd name="T3" fmla="*/ 1411139 h 15"/>
              <a:gd name="T4" fmla="*/ 944959 w 16"/>
              <a:gd name="T5" fmla="*/ 1108594 h 15"/>
              <a:gd name="T6" fmla="*/ 1102519 w 16"/>
              <a:gd name="T7" fmla="*/ 1310185 h 15"/>
              <a:gd name="T8" fmla="*/ 1102519 w 16"/>
              <a:gd name="T9" fmla="*/ 1108594 h 15"/>
              <a:gd name="T10" fmla="*/ 1417638 w 16"/>
              <a:gd name="T11" fmla="*/ 907002 h 15"/>
              <a:gd name="T12" fmla="*/ 2362597 w 16"/>
              <a:gd name="T13" fmla="*/ 1007957 h 15"/>
              <a:gd name="T14" fmla="*/ 1417638 w 16"/>
              <a:gd name="T15" fmla="*/ 1007957 h 15"/>
              <a:gd name="T16" fmla="*/ 1417638 w 16"/>
              <a:gd name="T17" fmla="*/ 1108594 h 15"/>
              <a:gd name="T18" fmla="*/ 1102519 w 16"/>
              <a:gd name="T19" fmla="*/ 1411139 h 15"/>
              <a:gd name="T20" fmla="*/ 472678 w 16"/>
              <a:gd name="T21" fmla="*/ 1108594 h 15"/>
              <a:gd name="T22" fmla="*/ 0 w 16"/>
              <a:gd name="T23" fmla="*/ 1108594 h 15"/>
              <a:gd name="T24" fmla="*/ 0 w 16"/>
              <a:gd name="T25" fmla="*/ 1108594 h 15"/>
              <a:gd name="T26" fmla="*/ 0 w 16"/>
              <a:gd name="T27" fmla="*/ 1108594 h 15"/>
              <a:gd name="T28" fmla="*/ 0 w 16"/>
              <a:gd name="T29" fmla="*/ 1108594 h 15"/>
              <a:gd name="T30" fmla="*/ 0 w 16"/>
              <a:gd name="T31" fmla="*/ 1108594 h 15"/>
              <a:gd name="T32" fmla="*/ 0 w 16"/>
              <a:gd name="T33" fmla="*/ 806365 h 15"/>
              <a:gd name="T34" fmla="*/ 315119 w 16"/>
              <a:gd name="T35" fmla="*/ 806365 h 15"/>
              <a:gd name="T36" fmla="*/ 787400 w 16"/>
              <a:gd name="T37" fmla="*/ 604774 h 15"/>
              <a:gd name="T38" fmla="*/ 787400 w 16"/>
              <a:gd name="T39" fmla="*/ 503820 h 15"/>
              <a:gd name="T40" fmla="*/ 472678 w 16"/>
              <a:gd name="T41" fmla="*/ 201591 h 15"/>
              <a:gd name="T42" fmla="*/ 944959 w 16"/>
              <a:gd name="T43" fmla="*/ 0 h 15"/>
              <a:gd name="T44" fmla="*/ 1417638 w 16"/>
              <a:gd name="T45" fmla="*/ 503820 h 15"/>
              <a:gd name="T46" fmla="*/ 2362597 w 16"/>
              <a:gd name="T47" fmla="*/ 806365 h 15"/>
              <a:gd name="T48" fmla="*/ 2362597 w 16"/>
              <a:gd name="T49" fmla="*/ 1007957 h 15"/>
              <a:gd name="T50" fmla="*/ 2205038 w 16"/>
              <a:gd name="T51" fmla="*/ 806365 h 15"/>
              <a:gd name="T52" fmla="*/ 1102519 w 16"/>
              <a:gd name="T53" fmla="*/ 503820 h 15"/>
              <a:gd name="T54" fmla="*/ 944959 w 16"/>
              <a:gd name="T55" fmla="*/ 100637 h 15"/>
              <a:gd name="T56" fmla="*/ 787400 w 16"/>
              <a:gd name="T57" fmla="*/ 201591 h 15"/>
              <a:gd name="T58" fmla="*/ 944959 w 16"/>
              <a:gd name="T59" fmla="*/ 503820 h 15"/>
              <a:gd name="T60" fmla="*/ 787400 w 16"/>
              <a:gd name="T61" fmla="*/ 705411 h 15"/>
              <a:gd name="T62" fmla="*/ 315119 w 16"/>
              <a:gd name="T63" fmla="*/ 907002 h 15"/>
              <a:gd name="T64" fmla="*/ 0 w 16"/>
              <a:gd name="T65" fmla="*/ 1108594 h 15"/>
              <a:gd name="T66" fmla="*/ 472678 w 16"/>
              <a:gd name="T67" fmla="*/ 1007957 h 15"/>
              <a:gd name="T68" fmla="*/ 787400 w 16"/>
              <a:gd name="T69" fmla="*/ 907002 h 15"/>
              <a:gd name="T70" fmla="*/ 472678 w 16"/>
              <a:gd name="T71" fmla="*/ 1108594 h 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" h="15">
                <a:moveTo>
                  <a:pt x="7" y="14"/>
                </a:moveTo>
                <a:lnTo>
                  <a:pt x="6" y="14"/>
                </a:lnTo>
                <a:lnTo>
                  <a:pt x="6" y="11"/>
                </a:lnTo>
                <a:lnTo>
                  <a:pt x="7" y="13"/>
                </a:lnTo>
                <a:lnTo>
                  <a:pt x="7" y="11"/>
                </a:lnTo>
                <a:cubicBezTo>
                  <a:pt x="7" y="9"/>
                  <a:pt x="9" y="9"/>
                  <a:pt x="9" y="9"/>
                </a:cubicBezTo>
                <a:cubicBezTo>
                  <a:pt x="12" y="9"/>
                  <a:pt x="15" y="10"/>
                  <a:pt x="15" y="10"/>
                </a:cubicBezTo>
                <a:cubicBezTo>
                  <a:pt x="15" y="11"/>
                  <a:pt x="12" y="10"/>
                  <a:pt x="9" y="10"/>
                </a:cubicBezTo>
                <a:lnTo>
                  <a:pt x="9" y="11"/>
                </a:lnTo>
                <a:lnTo>
                  <a:pt x="7" y="14"/>
                </a:lnTo>
                <a:close/>
                <a:moveTo>
                  <a:pt x="3" y="11"/>
                </a:moveTo>
                <a:cubicBezTo>
                  <a:pt x="2" y="11"/>
                  <a:pt x="2" y="11"/>
                  <a:pt x="0" y="11"/>
                </a:cubicBezTo>
                <a:lnTo>
                  <a:pt x="0" y="8"/>
                </a:lnTo>
                <a:lnTo>
                  <a:pt x="2" y="8"/>
                </a:lnTo>
                <a:cubicBezTo>
                  <a:pt x="3" y="8"/>
                  <a:pt x="5" y="7"/>
                  <a:pt x="5" y="6"/>
                </a:cubicBezTo>
                <a:lnTo>
                  <a:pt x="5" y="5"/>
                </a:lnTo>
                <a:cubicBezTo>
                  <a:pt x="5" y="3"/>
                  <a:pt x="3" y="2"/>
                  <a:pt x="3" y="2"/>
                </a:cubicBezTo>
                <a:cubicBezTo>
                  <a:pt x="3" y="2"/>
                  <a:pt x="5" y="0"/>
                  <a:pt x="6" y="0"/>
                </a:cubicBezTo>
                <a:cubicBezTo>
                  <a:pt x="9" y="3"/>
                  <a:pt x="9" y="5"/>
                  <a:pt x="9" y="5"/>
                </a:cubicBezTo>
                <a:cubicBezTo>
                  <a:pt x="9" y="6"/>
                  <a:pt x="9" y="7"/>
                  <a:pt x="15" y="8"/>
                </a:cubicBezTo>
                <a:lnTo>
                  <a:pt x="15" y="10"/>
                </a:lnTo>
                <a:lnTo>
                  <a:pt x="14" y="8"/>
                </a:lnTo>
                <a:cubicBezTo>
                  <a:pt x="9" y="8"/>
                  <a:pt x="7" y="6"/>
                  <a:pt x="7" y="5"/>
                </a:cubicBezTo>
                <a:cubicBezTo>
                  <a:pt x="7" y="5"/>
                  <a:pt x="7" y="2"/>
                  <a:pt x="6" y="1"/>
                </a:cubicBezTo>
                <a:lnTo>
                  <a:pt x="5" y="2"/>
                </a:lnTo>
                <a:cubicBezTo>
                  <a:pt x="5" y="2"/>
                  <a:pt x="5" y="3"/>
                  <a:pt x="6" y="5"/>
                </a:cubicBezTo>
                <a:cubicBezTo>
                  <a:pt x="6" y="5"/>
                  <a:pt x="6" y="6"/>
                  <a:pt x="5" y="7"/>
                </a:cubicBezTo>
                <a:cubicBezTo>
                  <a:pt x="5" y="8"/>
                  <a:pt x="3" y="8"/>
                  <a:pt x="2" y="9"/>
                </a:cubicBezTo>
                <a:cubicBezTo>
                  <a:pt x="0" y="9"/>
                  <a:pt x="0" y="11"/>
                  <a:pt x="0" y="11"/>
                </a:cubicBezTo>
                <a:cubicBezTo>
                  <a:pt x="0" y="10"/>
                  <a:pt x="2" y="10"/>
                  <a:pt x="3" y="10"/>
                </a:cubicBezTo>
                <a:cubicBezTo>
                  <a:pt x="3" y="9"/>
                  <a:pt x="5" y="9"/>
                  <a:pt x="5" y="9"/>
                </a:cubicBezTo>
                <a:lnTo>
                  <a:pt x="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3" name="Freeform 4459">
            <a:extLst>
              <a:ext uri="{FF2B5EF4-FFF2-40B4-BE49-F238E27FC236}">
                <a16:creationId xmlns:a16="http://schemas.microsoft.com/office/drawing/2014/main" id="{45914D30-1571-E348-8AAF-D263AD143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70300"/>
            <a:ext cx="6350" cy="4763"/>
          </a:xfrm>
          <a:custGeom>
            <a:avLst/>
            <a:gdLst>
              <a:gd name="T0" fmla="*/ 1340518 w 19"/>
              <a:gd name="T1" fmla="*/ 630304 h 12"/>
              <a:gd name="T2" fmla="*/ 2010611 w 19"/>
              <a:gd name="T3" fmla="*/ 945456 h 12"/>
              <a:gd name="T4" fmla="*/ 1787024 w 19"/>
              <a:gd name="T5" fmla="*/ 1102635 h 12"/>
              <a:gd name="T6" fmla="*/ 1340518 w 19"/>
              <a:gd name="T7" fmla="*/ 945456 h 12"/>
              <a:gd name="T8" fmla="*/ 1116932 w 19"/>
              <a:gd name="T9" fmla="*/ 1417786 h 12"/>
              <a:gd name="T10" fmla="*/ 1005305 w 19"/>
              <a:gd name="T11" fmla="*/ 1732938 h 12"/>
              <a:gd name="T12" fmla="*/ 1005305 w 19"/>
              <a:gd name="T13" fmla="*/ 1102635 h 12"/>
              <a:gd name="T14" fmla="*/ 446839 w 19"/>
              <a:gd name="T15" fmla="*/ 1102635 h 12"/>
              <a:gd name="T16" fmla="*/ 0 w 19"/>
              <a:gd name="T17" fmla="*/ 1260210 h 12"/>
              <a:gd name="T18" fmla="*/ 111626 w 19"/>
              <a:gd name="T19" fmla="*/ 630304 h 12"/>
              <a:gd name="T20" fmla="*/ 893679 w 19"/>
              <a:gd name="T21" fmla="*/ 630304 h 12"/>
              <a:gd name="T22" fmla="*/ 1005305 w 19"/>
              <a:gd name="T23" fmla="*/ 472728 h 12"/>
              <a:gd name="T24" fmla="*/ 1005305 w 19"/>
              <a:gd name="T25" fmla="*/ 0 h 12"/>
              <a:gd name="T26" fmla="*/ 1340518 w 19"/>
              <a:gd name="T27" fmla="*/ 157576 h 12"/>
              <a:gd name="T28" fmla="*/ 1340518 w 19"/>
              <a:gd name="T29" fmla="*/ 315152 h 12"/>
              <a:gd name="T30" fmla="*/ 1340518 w 19"/>
              <a:gd name="T31" fmla="*/ 630304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2">
                <a:moveTo>
                  <a:pt x="12" y="4"/>
                </a:moveTo>
                <a:cubicBezTo>
                  <a:pt x="12" y="4"/>
                  <a:pt x="18" y="4"/>
                  <a:pt x="18" y="6"/>
                </a:cubicBezTo>
                <a:cubicBezTo>
                  <a:pt x="16" y="8"/>
                  <a:pt x="16" y="7"/>
                  <a:pt x="16" y="7"/>
                </a:cubicBezTo>
                <a:cubicBezTo>
                  <a:pt x="16" y="7"/>
                  <a:pt x="15" y="6"/>
                  <a:pt x="12" y="6"/>
                </a:cubicBezTo>
                <a:cubicBezTo>
                  <a:pt x="10" y="6"/>
                  <a:pt x="9" y="8"/>
                  <a:pt x="10" y="9"/>
                </a:cubicBezTo>
                <a:lnTo>
                  <a:pt x="9" y="11"/>
                </a:lnTo>
                <a:lnTo>
                  <a:pt x="9" y="7"/>
                </a:lnTo>
                <a:lnTo>
                  <a:pt x="4" y="7"/>
                </a:lnTo>
                <a:lnTo>
                  <a:pt x="0" y="8"/>
                </a:lnTo>
                <a:cubicBezTo>
                  <a:pt x="0" y="8"/>
                  <a:pt x="0" y="5"/>
                  <a:pt x="1" y="4"/>
                </a:cubicBezTo>
                <a:lnTo>
                  <a:pt x="8" y="4"/>
                </a:lnTo>
                <a:cubicBezTo>
                  <a:pt x="9" y="4"/>
                  <a:pt x="9" y="4"/>
                  <a:pt x="9" y="3"/>
                </a:cubicBezTo>
                <a:lnTo>
                  <a:pt x="9" y="0"/>
                </a:lnTo>
                <a:lnTo>
                  <a:pt x="12" y="1"/>
                </a:lnTo>
                <a:lnTo>
                  <a:pt x="12" y="2"/>
                </a:lnTo>
                <a:cubicBezTo>
                  <a:pt x="12" y="2"/>
                  <a:pt x="10" y="3"/>
                  <a:pt x="12" y="4"/>
                </a:cubicBez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4" name="Freeform 4460">
            <a:extLst>
              <a:ext uri="{FF2B5EF4-FFF2-40B4-BE49-F238E27FC236}">
                <a16:creationId xmlns:a16="http://schemas.microsoft.com/office/drawing/2014/main" id="{6015EA6C-5A13-3B47-9B9A-891CB2BAA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70300"/>
            <a:ext cx="6350" cy="4763"/>
          </a:xfrm>
          <a:custGeom>
            <a:avLst/>
            <a:gdLst>
              <a:gd name="T0" fmla="*/ 1005305 w 19"/>
              <a:gd name="T1" fmla="*/ 1610993 h 13"/>
              <a:gd name="T2" fmla="*/ 1005305 w 19"/>
              <a:gd name="T3" fmla="*/ 1476530 h 13"/>
              <a:gd name="T4" fmla="*/ 1005305 w 19"/>
              <a:gd name="T5" fmla="*/ 1207970 h 13"/>
              <a:gd name="T6" fmla="*/ 1340518 w 19"/>
              <a:gd name="T7" fmla="*/ 805313 h 13"/>
              <a:gd name="T8" fmla="*/ 1452145 w 19"/>
              <a:gd name="T9" fmla="*/ 805313 h 13"/>
              <a:gd name="T10" fmla="*/ 1116932 w 19"/>
              <a:gd name="T11" fmla="*/ 1207970 h 13"/>
              <a:gd name="T12" fmla="*/ 1005305 w 19"/>
              <a:gd name="T13" fmla="*/ 1610993 h 13"/>
              <a:gd name="T14" fmla="*/ 1563771 w 19"/>
              <a:gd name="T15" fmla="*/ 805313 h 13"/>
              <a:gd name="T16" fmla="*/ 1452145 w 19"/>
              <a:gd name="T17" fmla="*/ 805313 h 13"/>
              <a:gd name="T18" fmla="*/ 1452145 w 19"/>
              <a:gd name="T19" fmla="*/ 805313 h 13"/>
              <a:gd name="T20" fmla="*/ 1563771 w 19"/>
              <a:gd name="T21" fmla="*/ 805313 h 13"/>
              <a:gd name="T22" fmla="*/ 1787024 w 19"/>
              <a:gd name="T23" fmla="*/ 939777 h 13"/>
              <a:gd name="T24" fmla="*/ 2010611 w 19"/>
              <a:gd name="T25" fmla="*/ 805313 h 13"/>
              <a:gd name="T26" fmla="*/ 1787024 w 19"/>
              <a:gd name="T27" fmla="*/ 1073873 h 13"/>
              <a:gd name="T28" fmla="*/ 1563771 w 19"/>
              <a:gd name="T29" fmla="*/ 805313 h 13"/>
              <a:gd name="T30" fmla="*/ 1787024 w 19"/>
              <a:gd name="T31" fmla="*/ 939777 h 13"/>
              <a:gd name="T32" fmla="*/ 446839 w 19"/>
              <a:gd name="T33" fmla="*/ 939777 h 13"/>
              <a:gd name="T34" fmla="*/ 1005305 w 19"/>
              <a:gd name="T35" fmla="*/ 805313 h 13"/>
              <a:gd name="T36" fmla="*/ 1005305 w 19"/>
              <a:gd name="T37" fmla="*/ 939777 h 13"/>
              <a:gd name="T38" fmla="*/ 446839 w 19"/>
              <a:gd name="T39" fmla="*/ 939777 h 13"/>
              <a:gd name="T40" fmla="*/ 0 w 19"/>
              <a:gd name="T41" fmla="*/ 537120 h 13"/>
              <a:gd name="T42" fmla="*/ 335213 w 19"/>
              <a:gd name="T43" fmla="*/ 402657 h 13"/>
              <a:gd name="T44" fmla="*/ 670092 w 19"/>
              <a:gd name="T45" fmla="*/ 537120 h 13"/>
              <a:gd name="T46" fmla="*/ 1005305 w 19"/>
              <a:gd name="T47" fmla="*/ 402657 h 13"/>
              <a:gd name="T48" fmla="*/ 893679 w 19"/>
              <a:gd name="T49" fmla="*/ 671217 h 13"/>
              <a:gd name="T50" fmla="*/ 111626 w 19"/>
              <a:gd name="T51" fmla="*/ 537120 h 13"/>
              <a:gd name="T52" fmla="*/ 111626 w 19"/>
              <a:gd name="T53" fmla="*/ 671217 h 13"/>
              <a:gd name="T54" fmla="*/ 111626 w 19"/>
              <a:gd name="T55" fmla="*/ 1073873 h 13"/>
              <a:gd name="T56" fmla="*/ 0 w 19"/>
              <a:gd name="T57" fmla="*/ 537120 h 13"/>
              <a:gd name="T58" fmla="*/ 1340518 w 19"/>
              <a:gd name="T59" fmla="*/ 134097 h 13"/>
              <a:gd name="T60" fmla="*/ 1340518 w 19"/>
              <a:gd name="T61" fmla="*/ 402657 h 13"/>
              <a:gd name="T62" fmla="*/ 1452145 w 19"/>
              <a:gd name="T63" fmla="*/ 537120 h 13"/>
              <a:gd name="T64" fmla="*/ 2010611 w 19"/>
              <a:gd name="T65" fmla="*/ 671217 h 13"/>
              <a:gd name="T66" fmla="*/ 2010611 w 19"/>
              <a:gd name="T67" fmla="*/ 805313 h 13"/>
              <a:gd name="T68" fmla="*/ 1787024 w 19"/>
              <a:gd name="T69" fmla="*/ 805313 h 13"/>
              <a:gd name="T70" fmla="*/ 1563771 w 19"/>
              <a:gd name="T71" fmla="*/ 671217 h 13"/>
              <a:gd name="T72" fmla="*/ 1116932 w 19"/>
              <a:gd name="T73" fmla="*/ 537120 h 13"/>
              <a:gd name="T74" fmla="*/ 1116932 w 19"/>
              <a:gd name="T75" fmla="*/ 402657 h 13"/>
              <a:gd name="T76" fmla="*/ 1005305 w 19"/>
              <a:gd name="T77" fmla="*/ 0 h 13"/>
              <a:gd name="T78" fmla="*/ 1340518 w 19"/>
              <a:gd name="T79" fmla="*/ 134097 h 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" h="13">
                <a:moveTo>
                  <a:pt x="9" y="12"/>
                </a:moveTo>
                <a:lnTo>
                  <a:pt x="9" y="11"/>
                </a:lnTo>
                <a:lnTo>
                  <a:pt x="9" y="9"/>
                </a:lnTo>
                <a:cubicBezTo>
                  <a:pt x="9" y="7"/>
                  <a:pt x="10" y="6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10" y="7"/>
                  <a:pt x="10" y="8"/>
                  <a:pt x="10" y="9"/>
                </a:cubicBezTo>
                <a:lnTo>
                  <a:pt x="9" y="12"/>
                </a:lnTo>
                <a:close/>
                <a:moveTo>
                  <a:pt x="14" y="6"/>
                </a:moveTo>
                <a:cubicBezTo>
                  <a:pt x="14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4" y="6"/>
                  <a:pt x="14" y="6"/>
                </a:cubicBezTo>
                <a:close/>
                <a:moveTo>
                  <a:pt x="16" y="7"/>
                </a:moveTo>
                <a:lnTo>
                  <a:pt x="18" y="6"/>
                </a:lnTo>
                <a:cubicBezTo>
                  <a:pt x="18" y="8"/>
                  <a:pt x="18" y="8"/>
                  <a:pt x="16" y="8"/>
                </a:cubicBezTo>
                <a:cubicBezTo>
                  <a:pt x="16" y="8"/>
                  <a:pt x="15" y="6"/>
                  <a:pt x="14" y="6"/>
                </a:cubicBezTo>
                <a:cubicBezTo>
                  <a:pt x="16" y="6"/>
                  <a:pt x="16" y="7"/>
                  <a:pt x="16" y="7"/>
                </a:cubicBezTo>
                <a:close/>
                <a:moveTo>
                  <a:pt x="4" y="7"/>
                </a:moveTo>
                <a:cubicBezTo>
                  <a:pt x="4" y="7"/>
                  <a:pt x="6" y="6"/>
                  <a:pt x="9" y="6"/>
                </a:cubicBezTo>
                <a:lnTo>
                  <a:pt x="9" y="7"/>
                </a:lnTo>
                <a:lnTo>
                  <a:pt x="4" y="7"/>
                </a:lnTo>
                <a:close/>
                <a:moveTo>
                  <a:pt x="0" y="4"/>
                </a:moveTo>
                <a:lnTo>
                  <a:pt x="3" y="3"/>
                </a:lnTo>
                <a:lnTo>
                  <a:pt x="6" y="4"/>
                </a:lnTo>
                <a:lnTo>
                  <a:pt x="9" y="3"/>
                </a:lnTo>
                <a:cubicBezTo>
                  <a:pt x="9" y="4"/>
                  <a:pt x="9" y="4"/>
                  <a:pt x="8" y="5"/>
                </a:cubicBezTo>
                <a:lnTo>
                  <a:pt x="1" y="4"/>
                </a:lnTo>
                <a:lnTo>
                  <a:pt x="1" y="5"/>
                </a:lnTo>
                <a:cubicBezTo>
                  <a:pt x="0" y="6"/>
                  <a:pt x="1" y="7"/>
                  <a:pt x="1" y="8"/>
                </a:cubicBezTo>
                <a:cubicBezTo>
                  <a:pt x="0" y="8"/>
                  <a:pt x="0" y="6"/>
                  <a:pt x="0" y="4"/>
                </a:cubicBezTo>
                <a:close/>
                <a:moveTo>
                  <a:pt x="12" y="1"/>
                </a:moveTo>
                <a:lnTo>
                  <a:pt x="12" y="3"/>
                </a:lnTo>
                <a:lnTo>
                  <a:pt x="13" y="4"/>
                </a:lnTo>
                <a:cubicBezTo>
                  <a:pt x="15" y="4"/>
                  <a:pt x="18" y="4"/>
                  <a:pt x="18" y="5"/>
                </a:cubicBezTo>
                <a:lnTo>
                  <a:pt x="18" y="6"/>
                </a:lnTo>
                <a:lnTo>
                  <a:pt x="16" y="6"/>
                </a:lnTo>
                <a:cubicBezTo>
                  <a:pt x="16" y="6"/>
                  <a:pt x="15" y="5"/>
                  <a:pt x="14" y="5"/>
                </a:cubicBezTo>
                <a:cubicBezTo>
                  <a:pt x="12" y="4"/>
                  <a:pt x="10" y="4"/>
                  <a:pt x="10" y="4"/>
                </a:cubicBezTo>
                <a:lnTo>
                  <a:pt x="10" y="3"/>
                </a:lnTo>
                <a:lnTo>
                  <a:pt x="9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5" name="Freeform 4461">
            <a:extLst>
              <a:ext uri="{FF2B5EF4-FFF2-40B4-BE49-F238E27FC236}">
                <a16:creationId xmlns:a16="http://schemas.microsoft.com/office/drawing/2014/main" id="{4D1284CD-6AA4-9149-ABC0-846686830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0775"/>
            <a:ext cx="3175" cy="3175"/>
          </a:xfrm>
          <a:custGeom>
            <a:avLst/>
            <a:gdLst>
              <a:gd name="T0" fmla="*/ 746831 w 9"/>
              <a:gd name="T1" fmla="*/ 0 h 10"/>
              <a:gd name="T2" fmla="*/ 995539 w 9"/>
              <a:gd name="T3" fmla="*/ 504190 h 10"/>
              <a:gd name="T4" fmla="*/ 373239 w 9"/>
              <a:gd name="T5" fmla="*/ 604838 h 10"/>
              <a:gd name="T6" fmla="*/ 373239 w 9"/>
              <a:gd name="T7" fmla="*/ 907415 h 10"/>
              <a:gd name="T8" fmla="*/ 249061 w 9"/>
              <a:gd name="T9" fmla="*/ 604838 h 10"/>
              <a:gd name="T10" fmla="*/ 746831 w 9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6" y="0"/>
                </a:moveTo>
                <a:cubicBezTo>
                  <a:pt x="6" y="0"/>
                  <a:pt x="8" y="3"/>
                  <a:pt x="8" y="5"/>
                </a:cubicBezTo>
                <a:lnTo>
                  <a:pt x="3" y="6"/>
                </a:lnTo>
                <a:cubicBezTo>
                  <a:pt x="3" y="6"/>
                  <a:pt x="2" y="8"/>
                  <a:pt x="3" y="9"/>
                </a:cubicBezTo>
                <a:cubicBezTo>
                  <a:pt x="2" y="8"/>
                  <a:pt x="2" y="8"/>
                  <a:pt x="2" y="6"/>
                </a:cubicBezTo>
                <a:cubicBezTo>
                  <a:pt x="0" y="5"/>
                  <a:pt x="2" y="0"/>
                  <a:pt x="6" y="0"/>
                </a:cubicBezTo>
              </a:path>
            </a:pathLst>
          </a:custGeom>
          <a:solidFill>
            <a:srgbClr val="EE7A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6" name="Freeform 4462">
            <a:extLst>
              <a:ext uri="{FF2B5EF4-FFF2-40B4-BE49-F238E27FC236}">
                <a16:creationId xmlns:a16="http://schemas.microsoft.com/office/drawing/2014/main" id="{6FE50AF2-BCDB-8A4C-830E-A9CBBBB2B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0775"/>
            <a:ext cx="3175" cy="3175"/>
          </a:xfrm>
          <a:custGeom>
            <a:avLst/>
            <a:gdLst>
              <a:gd name="T0" fmla="*/ 746831 w 9"/>
              <a:gd name="T1" fmla="*/ 0 h 10"/>
              <a:gd name="T2" fmla="*/ 995539 w 9"/>
              <a:gd name="T3" fmla="*/ 504190 h 10"/>
              <a:gd name="T4" fmla="*/ 373239 w 9"/>
              <a:gd name="T5" fmla="*/ 604838 h 10"/>
              <a:gd name="T6" fmla="*/ 373239 w 9"/>
              <a:gd name="T7" fmla="*/ 907415 h 10"/>
              <a:gd name="T8" fmla="*/ 249061 w 9"/>
              <a:gd name="T9" fmla="*/ 604838 h 10"/>
              <a:gd name="T10" fmla="*/ 746831 w 9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6" y="0"/>
                </a:moveTo>
                <a:cubicBezTo>
                  <a:pt x="6" y="0"/>
                  <a:pt x="8" y="3"/>
                  <a:pt x="8" y="5"/>
                </a:cubicBezTo>
                <a:lnTo>
                  <a:pt x="3" y="6"/>
                </a:lnTo>
                <a:cubicBezTo>
                  <a:pt x="3" y="6"/>
                  <a:pt x="2" y="8"/>
                  <a:pt x="3" y="9"/>
                </a:cubicBezTo>
                <a:cubicBezTo>
                  <a:pt x="2" y="8"/>
                  <a:pt x="2" y="8"/>
                  <a:pt x="2" y="6"/>
                </a:cubicBezTo>
                <a:cubicBezTo>
                  <a:pt x="0" y="5"/>
                  <a:pt x="2" y="0"/>
                  <a:pt x="6" y="0"/>
                </a:cubicBezTo>
              </a:path>
            </a:pathLst>
          </a:custGeom>
          <a:solidFill>
            <a:srgbClr val="DEC9C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7" name="Freeform 4463">
            <a:extLst>
              <a:ext uri="{FF2B5EF4-FFF2-40B4-BE49-F238E27FC236}">
                <a16:creationId xmlns:a16="http://schemas.microsoft.com/office/drawing/2014/main" id="{A2BDB50B-E741-BC4D-B2F8-5B81A0D29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0775"/>
            <a:ext cx="3175" cy="3175"/>
          </a:xfrm>
          <a:custGeom>
            <a:avLst/>
            <a:gdLst>
              <a:gd name="T0" fmla="*/ 302578 w 10"/>
              <a:gd name="T1" fmla="*/ 833005 h 11"/>
              <a:gd name="T2" fmla="*/ 0 w 10"/>
              <a:gd name="T3" fmla="*/ 499918 h 11"/>
              <a:gd name="T4" fmla="*/ 201613 w 10"/>
              <a:gd name="T5" fmla="*/ 83416 h 11"/>
              <a:gd name="T6" fmla="*/ 504190 w 10"/>
              <a:gd name="T7" fmla="*/ 0 h 11"/>
              <a:gd name="T8" fmla="*/ 201613 w 10"/>
              <a:gd name="T9" fmla="*/ 166543 h 11"/>
              <a:gd name="T10" fmla="*/ 201613 w 10"/>
              <a:gd name="T11" fmla="*/ 416502 h 11"/>
              <a:gd name="T12" fmla="*/ 201613 w 10"/>
              <a:gd name="T13" fmla="*/ 499918 h 11"/>
              <a:gd name="T14" fmla="*/ 604838 w 10"/>
              <a:gd name="T15" fmla="*/ 416502 h 11"/>
              <a:gd name="T16" fmla="*/ 504190 w 10"/>
              <a:gd name="T17" fmla="*/ 0 h 11"/>
              <a:gd name="T18" fmla="*/ 604838 w 10"/>
              <a:gd name="T19" fmla="*/ 0 h 11"/>
              <a:gd name="T20" fmla="*/ 806450 w 10"/>
              <a:gd name="T21" fmla="*/ 416502 h 11"/>
              <a:gd name="T22" fmla="*/ 302578 w 10"/>
              <a:gd name="T23" fmla="*/ 499918 h 11"/>
              <a:gd name="T24" fmla="*/ 302578 w 10"/>
              <a:gd name="T25" fmla="*/ 749877 h 11"/>
              <a:gd name="T26" fmla="*/ 302578 w 10"/>
              <a:gd name="T27" fmla="*/ 833005 h 11"/>
              <a:gd name="T28" fmla="*/ 504190 w 10"/>
              <a:gd name="T29" fmla="*/ 0 h 11"/>
              <a:gd name="T30" fmla="*/ 504190 w 10"/>
              <a:gd name="T31" fmla="*/ 0 h 11"/>
              <a:gd name="T32" fmla="*/ 504190 w 10"/>
              <a:gd name="T33" fmla="*/ 0 h 11"/>
              <a:gd name="T34" fmla="*/ 504190 w 10"/>
              <a:gd name="T35" fmla="*/ 0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" h="11">
                <a:moveTo>
                  <a:pt x="3" y="10"/>
                </a:moveTo>
                <a:cubicBezTo>
                  <a:pt x="3" y="10"/>
                  <a:pt x="2" y="9"/>
                  <a:pt x="0" y="6"/>
                </a:cubicBezTo>
                <a:cubicBezTo>
                  <a:pt x="0" y="5"/>
                  <a:pt x="2" y="3"/>
                  <a:pt x="2" y="1"/>
                </a:cubicBezTo>
                <a:cubicBezTo>
                  <a:pt x="2" y="0"/>
                  <a:pt x="3" y="0"/>
                  <a:pt x="5" y="0"/>
                </a:cubicBezTo>
                <a:cubicBezTo>
                  <a:pt x="3" y="0"/>
                  <a:pt x="3" y="1"/>
                  <a:pt x="2" y="2"/>
                </a:cubicBezTo>
                <a:lnTo>
                  <a:pt x="2" y="5"/>
                </a:lnTo>
                <a:lnTo>
                  <a:pt x="2" y="6"/>
                </a:lnTo>
                <a:cubicBezTo>
                  <a:pt x="3" y="6"/>
                  <a:pt x="5" y="5"/>
                  <a:pt x="6" y="5"/>
                </a:cubicBezTo>
                <a:cubicBezTo>
                  <a:pt x="6" y="4"/>
                  <a:pt x="6" y="1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0"/>
                  <a:pt x="9" y="3"/>
                  <a:pt x="8" y="5"/>
                </a:cubicBezTo>
                <a:cubicBezTo>
                  <a:pt x="5" y="6"/>
                  <a:pt x="3" y="6"/>
                  <a:pt x="3" y="6"/>
                </a:cubicBezTo>
                <a:lnTo>
                  <a:pt x="3" y="9"/>
                </a:lnTo>
                <a:lnTo>
                  <a:pt x="3" y="10"/>
                </a:lnTo>
                <a:close/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8" name="Freeform 4464">
            <a:extLst>
              <a:ext uri="{FF2B5EF4-FFF2-40B4-BE49-F238E27FC236}">
                <a16:creationId xmlns:a16="http://schemas.microsoft.com/office/drawing/2014/main" id="{C954B891-F18C-0344-8FCD-0A3A1FF0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660775"/>
            <a:ext cx="3175" cy="1588"/>
          </a:xfrm>
          <a:custGeom>
            <a:avLst/>
            <a:gdLst>
              <a:gd name="T0" fmla="*/ 411389 w 7"/>
              <a:gd name="T1" fmla="*/ 350154 h 6"/>
              <a:gd name="T2" fmla="*/ 617311 w 7"/>
              <a:gd name="T3" fmla="*/ 0 h 6"/>
              <a:gd name="T4" fmla="*/ 1028700 w 7"/>
              <a:gd name="T5" fmla="*/ 140009 h 6"/>
              <a:gd name="T6" fmla="*/ 411389 w 7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2" y="5"/>
                </a:moveTo>
                <a:cubicBezTo>
                  <a:pt x="2" y="5"/>
                  <a:pt x="0" y="2"/>
                  <a:pt x="3" y="0"/>
                </a:cubicBezTo>
                <a:cubicBezTo>
                  <a:pt x="3" y="0"/>
                  <a:pt x="6" y="0"/>
                  <a:pt x="5" y="2"/>
                </a:cubicBezTo>
                <a:cubicBezTo>
                  <a:pt x="3" y="3"/>
                  <a:pt x="2" y="2"/>
                  <a:pt x="2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19" name="Freeform 4465">
            <a:extLst>
              <a:ext uri="{FF2B5EF4-FFF2-40B4-BE49-F238E27FC236}">
                <a16:creationId xmlns:a16="http://schemas.microsoft.com/office/drawing/2014/main" id="{099CFEE9-62B4-F643-A1B4-9D35E0FC3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656013"/>
            <a:ext cx="12700" cy="12700"/>
          </a:xfrm>
          <a:custGeom>
            <a:avLst/>
            <a:gdLst>
              <a:gd name="T0" fmla="*/ 0 w 37"/>
              <a:gd name="T1" fmla="*/ 2591830 h 37"/>
              <a:gd name="T2" fmla="*/ 117732 w 37"/>
              <a:gd name="T3" fmla="*/ 2474097 h 37"/>
              <a:gd name="T4" fmla="*/ 1060278 w 37"/>
              <a:gd name="T5" fmla="*/ 2356365 h 37"/>
              <a:gd name="T6" fmla="*/ 1649284 w 37"/>
              <a:gd name="T7" fmla="*/ 2827638 h 37"/>
              <a:gd name="T8" fmla="*/ 2120557 w 37"/>
              <a:gd name="T9" fmla="*/ 2474097 h 37"/>
              <a:gd name="T10" fmla="*/ 2120557 w 37"/>
              <a:gd name="T11" fmla="*/ 1767359 h 37"/>
              <a:gd name="T12" fmla="*/ 942546 w 37"/>
              <a:gd name="T13" fmla="*/ 1060278 h 37"/>
              <a:gd name="T14" fmla="*/ 1178011 w 37"/>
              <a:gd name="T15" fmla="*/ 589005 h 37"/>
              <a:gd name="T16" fmla="*/ 1885092 w 37"/>
              <a:gd name="T17" fmla="*/ 589005 h 37"/>
              <a:gd name="T18" fmla="*/ 2356365 w 37"/>
              <a:gd name="T19" fmla="*/ 824814 h 37"/>
              <a:gd name="T20" fmla="*/ 3416643 w 37"/>
              <a:gd name="T21" fmla="*/ 1178011 h 37"/>
              <a:gd name="T22" fmla="*/ 3887916 w 37"/>
              <a:gd name="T23" fmla="*/ 1531551 h 37"/>
              <a:gd name="T24" fmla="*/ 3770184 w 37"/>
              <a:gd name="T25" fmla="*/ 2474097 h 37"/>
              <a:gd name="T26" fmla="*/ 3416643 w 37"/>
              <a:gd name="T27" fmla="*/ 3063103 h 37"/>
              <a:gd name="T28" fmla="*/ 2474097 w 37"/>
              <a:gd name="T29" fmla="*/ 3534376 h 37"/>
              <a:gd name="T30" fmla="*/ 1885092 w 37"/>
              <a:gd name="T31" fmla="*/ 3770184 h 37"/>
              <a:gd name="T32" fmla="*/ 1060278 w 37"/>
              <a:gd name="T33" fmla="*/ 3298911 h 37"/>
              <a:gd name="T34" fmla="*/ 0 w 37"/>
              <a:gd name="T35" fmla="*/ 3298911 h 37"/>
              <a:gd name="T36" fmla="*/ 0 w 37"/>
              <a:gd name="T37" fmla="*/ 2591830 h 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37">
                <a:moveTo>
                  <a:pt x="0" y="22"/>
                </a:moveTo>
                <a:lnTo>
                  <a:pt x="1" y="21"/>
                </a:lnTo>
                <a:cubicBezTo>
                  <a:pt x="3" y="20"/>
                  <a:pt x="9" y="20"/>
                  <a:pt x="9" y="20"/>
                </a:cubicBezTo>
                <a:cubicBezTo>
                  <a:pt x="10" y="20"/>
                  <a:pt x="14" y="24"/>
                  <a:pt x="14" y="24"/>
                </a:cubicBezTo>
                <a:cubicBezTo>
                  <a:pt x="15" y="24"/>
                  <a:pt x="16" y="21"/>
                  <a:pt x="18" y="21"/>
                </a:cubicBezTo>
                <a:cubicBezTo>
                  <a:pt x="18" y="21"/>
                  <a:pt x="20" y="17"/>
                  <a:pt x="18" y="15"/>
                </a:cubicBezTo>
                <a:cubicBezTo>
                  <a:pt x="16" y="14"/>
                  <a:pt x="8" y="9"/>
                  <a:pt x="8" y="9"/>
                </a:cubicBezTo>
                <a:cubicBezTo>
                  <a:pt x="6" y="5"/>
                  <a:pt x="10" y="5"/>
                  <a:pt x="10" y="5"/>
                </a:cubicBezTo>
                <a:cubicBezTo>
                  <a:pt x="14" y="0"/>
                  <a:pt x="16" y="5"/>
                  <a:pt x="16" y="5"/>
                </a:cubicBezTo>
                <a:cubicBezTo>
                  <a:pt x="21" y="1"/>
                  <a:pt x="20" y="7"/>
                  <a:pt x="20" y="7"/>
                </a:cubicBezTo>
                <a:cubicBezTo>
                  <a:pt x="29" y="3"/>
                  <a:pt x="29" y="10"/>
                  <a:pt x="29" y="10"/>
                </a:cubicBezTo>
                <a:cubicBezTo>
                  <a:pt x="32" y="8"/>
                  <a:pt x="33" y="13"/>
                  <a:pt x="33" y="13"/>
                </a:cubicBezTo>
                <a:cubicBezTo>
                  <a:pt x="36" y="15"/>
                  <a:pt x="32" y="21"/>
                  <a:pt x="32" y="21"/>
                </a:cubicBezTo>
                <a:cubicBezTo>
                  <a:pt x="33" y="24"/>
                  <a:pt x="29" y="26"/>
                  <a:pt x="29" y="26"/>
                </a:cubicBezTo>
                <a:cubicBezTo>
                  <a:pt x="27" y="30"/>
                  <a:pt x="21" y="30"/>
                  <a:pt x="21" y="30"/>
                </a:cubicBezTo>
                <a:cubicBezTo>
                  <a:pt x="23" y="33"/>
                  <a:pt x="16" y="32"/>
                  <a:pt x="16" y="32"/>
                </a:cubicBezTo>
                <a:cubicBezTo>
                  <a:pt x="15" y="36"/>
                  <a:pt x="9" y="28"/>
                  <a:pt x="9" y="28"/>
                </a:cubicBezTo>
                <a:cubicBezTo>
                  <a:pt x="6" y="33"/>
                  <a:pt x="3" y="31"/>
                  <a:pt x="0" y="28"/>
                </a:cubicBezTo>
                <a:cubicBezTo>
                  <a:pt x="0" y="25"/>
                  <a:pt x="0" y="22"/>
                  <a:pt x="0" y="2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0" name="Freeform 4466">
            <a:extLst>
              <a:ext uri="{FF2B5EF4-FFF2-40B4-BE49-F238E27FC236}">
                <a16:creationId xmlns:a16="http://schemas.microsoft.com/office/drawing/2014/main" id="{D2C6D827-FAEF-9047-8CD7-578006311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62363"/>
            <a:ext cx="7937" cy="4762"/>
          </a:xfrm>
          <a:custGeom>
            <a:avLst/>
            <a:gdLst>
              <a:gd name="T0" fmla="*/ 944900 w 20"/>
              <a:gd name="T1" fmla="*/ 1610289 h 13"/>
              <a:gd name="T2" fmla="*/ 787350 w 20"/>
              <a:gd name="T3" fmla="*/ 1341785 h 13"/>
              <a:gd name="T4" fmla="*/ 0 w 20"/>
              <a:gd name="T5" fmla="*/ 1341785 h 13"/>
              <a:gd name="T6" fmla="*/ 0 w 20"/>
              <a:gd name="T7" fmla="*/ 1073282 h 13"/>
              <a:gd name="T8" fmla="*/ 787350 w 20"/>
              <a:gd name="T9" fmla="*/ 1073282 h 13"/>
              <a:gd name="T10" fmla="*/ 944900 w 20"/>
              <a:gd name="T11" fmla="*/ 1475854 h 13"/>
              <a:gd name="T12" fmla="*/ 944900 w 20"/>
              <a:gd name="T13" fmla="*/ 1610289 h 13"/>
              <a:gd name="T14" fmla="*/ 1732250 w 20"/>
              <a:gd name="T15" fmla="*/ 1341785 h 13"/>
              <a:gd name="T16" fmla="*/ 1259999 w 20"/>
              <a:gd name="T17" fmla="*/ 1073282 h 13"/>
              <a:gd name="T18" fmla="*/ 1732250 w 20"/>
              <a:gd name="T19" fmla="*/ 1073282 h 13"/>
              <a:gd name="T20" fmla="*/ 1732250 w 20"/>
              <a:gd name="T21" fmla="*/ 1341785 h 13"/>
              <a:gd name="T22" fmla="*/ 2677150 w 20"/>
              <a:gd name="T23" fmla="*/ 671076 h 13"/>
              <a:gd name="T24" fmla="*/ 2677150 w 20"/>
              <a:gd name="T25" fmla="*/ 536641 h 13"/>
              <a:gd name="T26" fmla="*/ 2362448 w 20"/>
              <a:gd name="T27" fmla="*/ 402572 h 13"/>
              <a:gd name="T28" fmla="*/ 2362448 w 20"/>
              <a:gd name="T29" fmla="*/ 268504 h 13"/>
              <a:gd name="T30" fmla="*/ 2677150 w 20"/>
              <a:gd name="T31" fmla="*/ 402572 h 13"/>
              <a:gd name="T32" fmla="*/ 2992249 w 20"/>
              <a:gd name="T33" fmla="*/ 0 h 13"/>
              <a:gd name="T34" fmla="*/ 2677150 w 20"/>
              <a:gd name="T35" fmla="*/ 536641 h 13"/>
              <a:gd name="T36" fmla="*/ 2677150 w 20"/>
              <a:gd name="T37" fmla="*/ 536641 h 13"/>
              <a:gd name="T38" fmla="*/ 2677150 w 20"/>
              <a:gd name="T39" fmla="*/ 536641 h 13"/>
              <a:gd name="T40" fmla="*/ 2677150 w 20"/>
              <a:gd name="T41" fmla="*/ 671076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" h="13">
                <a:moveTo>
                  <a:pt x="6" y="12"/>
                </a:moveTo>
                <a:cubicBezTo>
                  <a:pt x="5" y="12"/>
                  <a:pt x="5" y="10"/>
                  <a:pt x="5" y="10"/>
                </a:cubicBezTo>
                <a:lnTo>
                  <a:pt x="0" y="10"/>
                </a:lnTo>
                <a:lnTo>
                  <a:pt x="0" y="8"/>
                </a:lnTo>
                <a:lnTo>
                  <a:pt x="5" y="8"/>
                </a:lnTo>
                <a:cubicBezTo>
                  <a:pt x="6" y="10"/>
                  <a:pt x="6" y="11"/>
                  <a:pt x="6" y="11"/>
                </a:cubicBezTo>
                <a:lnTo>
                  <a:pt x="6" y="12"/>
                </a:lnTo>
                <a:close/>
                <a:moveTo>
                  <a:pt x="11" y="10"/>
                </a:moveTo>
                <a:cubicBezTo>
                  <a:pt x="10" y="10"/>
                  <a:pt x="8" y="8"/>
                  <a:pt x="8" y="8"/>
                </a:cubicBezTo>
                <a:lnTo>
                  <a:pt x="11" y="8"/>
                </a:lnTo>
                <a:lnTo>
                  <a:pt x="11" y="10"/>
                </a:lnTo>
                <a:close/>
                <a:moveTo>
                  <a:pt x="17" y="5"/>
                </a:moveTo>
                <a:cubicBezTo>
                  <a:pt x="17" y="5"/>
                  <a:pt x="15" y="4"/>
                  <a:pt x="17" y="4"/>
                </a:cubicBezTo>
                <a:cubicBezTo>
                  <a:pt x="15" y="4"/>
                  <a:pt x="15" y="4"/>
                  <a:pt x="15" y="3"/>
                </a:cubicBezTo>
                <a:lnTo>
                  <a:pt x="15" y="2"/>
                </a:lnTo>
                <a:lnTo>
                  <a:pt x="17" y="3"/>
                </a:lnTo>
                <a:lnTo>
                  <a:pt x="19" y="0"/>
                </a:lnTo>
                <a:lnTo>
                  <a:pt x="17" y="4"/>
                </a:lnTo>
                <a:lnTo>
                  <a:pt x="17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1" name="Freeform 4467">
            <a:extLst>
              <a:ext uri="{FF2B5EF4-FFF2-40B4-BE49-F238E27FC236}">
                <a16:creationId xmlns:a16="http://schemas.microsoft.com/office/drawing/2014/main" id="{D04AACFF-2F03-054D-9AD3-16FB0F07A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657600"/>
            <a:ext cx="12700" cy="7938"/>
          </a:xfrm>
          <a:custGeom>
            <a:avLst/>
            <a:gdLst>
              <a:gd name="T0" fmla="*/ 1843314 w 35"/>
              <a:gd name="T1" fmla="*/ 2677884 h 20"/>
              <a:gd name="T2" fmla="*/ 263434 w 35"/>
              <a:gd name="T3" fmla="*/ 2205573 h 20"/>
              <a:gd name="T4" fmla="*/ 0 w 35"/>
              <a:gd name="T5" fmla="*/ 1417727 h 20"/>
              <a:gd name="T6" fmla="*/ 395151 w 35"/>
              <a:gd name="T7" fmla="*/ 945019 h 20"/>
              <a:gd name="T8" fmla="*/ 395151 w 35"/>
              <a:gd name="T9" fmla="*/ 787847 h 20"/>
              <a:gd name="T10" fmla="*/ 1579880 w 35"/>
              <a:gd name="T11" fmla="*/ 315139 h 20"/>
              <a:gd name="T12" fmla="*/ 2896689 w 35"/>
              <a:gd name="T13" fmla="*/ 630277 h 20"/>
              <a:gd name="T14" fmla="*/ 4213134 w 35"/>
              <a:gd name="T15" fmla="*/ 1575296 h 20"/>
              <a:gd name="T16" fmla="*/ 4213134 w 35"/>
              <a:gd name="T17" fmla="*/ 2520315 h 20"/>
              <a:gd name="T18" fmla="*/ 3554911 w 35"/>
              <a:gd name="T19" fmla="*/ 2993023 h 20"/>
              <a:gd name="T20" fmla="*/ 3028406 w 35"/>
              <a:gd name="T21" fmla="*/ 2363143 h 20"/>
              <a:gd name="T22" fmla="*/ 1975031 w 35"/>
              <a:gd name="T23" fmla="*/ 2520315 h 20"/>
              <a:gd name="T24" fmla="*/ 1843314 w 35"/>
              <a:gd name="T25" fmla="*/ 2677884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5" h="20">
                <a:moveTo>
                  <a:pt x="14" y="17"/>
                </a:moveTo>
                <a:cubicBezTo>
                  <a:pt x="9" y="17"/>
                  <a:pt x="2" y="14"/>
                  <a:pt x="2" y="14"/>
                </a:cubicBezTo>
                <a:cubicBezTo>
                  <a:pt x="3" y="14"/>
                  <a:pt x="0" y="9"/>
                  <a:pt x="0" y="9"/>
                </a:cubicBezTo>
                <a:cubicBezTo>
                  <a:pt x="0" y="7"/>
                  <a:pt x="3" y="6"/>
                  <a:pt x="3" y="6"/>
                </a:cubicBezTo>
                <a:lnTo>
                  <a:pt x="3" y="5"/>
                </a:lnTo>
                <a:cubicBezTo>
                  <a:pt x="3" y="3"/>
                  <a:pt x="8" y="0"/>
                  <a:pt x="12" y="2"/>
                </a:cubicBezTo>
                <a:cubicBezTo>
                  <a:pt x="14" y="3"/>
                  <a:pt x="18" y="3"/>
                  <a:pt x="22" y="4"/>
                </a:cubicBezTo>
                <a:cubicBezTo>
                  <a:pt x="22" y="4"/>
                  <a:pt x="30" y="9"/>
                  <a:pt x="32" y="10"/>
                </a:cubicBezTo>
                <a:cubicBezTo>
                  <a:pt x="34" y="12"/>
                  <a:pt x="32" y="16"/>
                  <a:pt x="32" y="16"/>
                </a:cubicBezTo>
                <a:cubicBezTo>
                  <a:pt x="30" y="16"/>
                  <a:pt x="29" y="19"/>
                  <a:pt x="27" y="19"/>
                </a:cubicBezTo>
                <a:cubicBezTo>
                  <a:pt x="27" y="19"/>
                  <a:pt x="24" y="15"/>
                  <a:pt x="23" y="15"/>
                </a:cubicBezTo>
                <a:cubicBezTo>
                  <a:pt x="23" y="15"/>
                  <a:pt x="17" y="15"/>
                  <a:pt x="15" y="16"/>
                </a:cubicBezTo>
                <a:lnTo>
                  <a:pt x="14" y="1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2" name="Freeform 4468">
            <a:extLst>
              <a:ext uri="{FF2B5EF4-FFF2-40B4-BE49-F238E27FC236}">
                <a16:creationId xmlns:a16="http://schemas.microsoft.com/office/drawing/2014/main" id="{4B173595-D9FD-844F-A4B2-EE967E4C7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657600"/>
            <a:ext cx="12700" cy="7938"/>
          </a:xfrm>
          <a:custGeom>
            <a:avLst/>
            <a:gdLst>
              <a:gd name="T0" fmla="*/ 1843314 w 35"/>
              <a:gd name="T1" fmla="*/ 2677884 h 20"/>
              <a:gd name="T2" fmla="*/ 263434 w 35"/>
              <a:gd name="T3" fmla="*/ 2205573 h 20"/>
              <a:gd name="T4" fmla="*/ 0 w 35"/>
              <a:gd name="T5" fmla="*/ 1417727 h 20"/>
              <a:gd name="T6" fmla="*/ 395151 w 35"/>
              <a:gd name="T7" fmla="*/ 945019 h 20"/>
              <a:gd name="T8" fmla="*/ 395151 w 35"/>
              <a:gd name="T9" fmla="*/ 787847 h 20"/>
              <a:gd name="T10" fmla="*/ 1579880 w 35"/>
              <a:gd name="T11" fmla="*/ 315139 h 20"/>
              <a:gd name="T12" fmla="*/ 2896689 w 35"/>
              <a:gd name="T13" fmla="*/ 630277 h 20"/>
              <a:gd name="T14" fmla="*/ 4213134 w 35"/>
              <a:gd name="T15" fmla="*/ 1575296 h 20"/>
              <a:gd name="T16" fmla="*/ 4213134 w 35"/>
              <a:gd name="T17" fmla="*/ 2520315 h 20"/>
              <a:gd name="T18" fmla="*/ 3554911 w 35"/>
              <a:gd name="T19" fmla="*/ 2993023 h 20"/>
              <a:gd name="T20" fmla="*/ 3028406 w 35"/>
              <a:gd name="T21" fmla="*/ 2363143 h 20"/>
              <a:gd name="T22" fmla="*/ 1975031 w 35"/>
              <a:gd name="T23" fmla="*/ 2520315 h 20"/>
              <a:gd name="T24" fmla="*/ 1843314 w 35"/>
              <a:gd name="T25" fmla="*/ 2677884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5" h="20">
                <a:moveTo>
                  <a:pt x="14" y="17"/>
                </a:moveTo>
                <a:cubicBezTo>
                  <a:pt x="9" y="17"/>
                  <a:pt x="2" y="14"/>
                  <a:pt x="2" y="14"/>
                </a:cubicBezTo>
                <a:cubicBezTo>
                  <a:pt x="3" y="14"/>
                  <a:pt x="0" y="9"/>
                  <a:pt x="0" y="9"/>
                </a:cubicBezTo>
                <a:cubicBezTo>
                  <a:pt x="0" y="7"/>
                  <a:pt x="3" y="6"/>
                  <a:pt x="3" y="6"/>
                </a:cubicBezTo>
                <a:lnTo>
                  <a:pt x="3" y="5"/>
                </a:lnTo>
                <a:cubicBezTo>
                  <a:pt x="3" y="3"/>
                  <a:pt x="8" y="0"/>
                  <a:pt x="12" y="2"/>
                </a:cubicBezTo>
                <a:cubicBezTo>
                  <a:pt x="14" y="3"/>
                  <a:pt x="18" y="3"/>
                  <a:pt x="22" y="4"/>
                </a:cubicBezTo>
                <a:cubicBezTo>
                  <a:pt x="22" y="4"/>
                  <a:pt x="30" y="9"/>
                  <a:pt x="32" y="10"/>
                </a:cubicBezTo>
                <a:cubicBezTo>
                  <a:pt x="34" y="12"/>
                  <a:pt x="32" y="16"/>
                  <a:pt x="32" y="16"/>
                </a:cubicBezTo>
                <a:cubicBezTo>
                  <a:pt x="30" y="16"/>
                  <a:pt x="29" y="19"/>
                  <a:pt x="27" y="19"/>
                </a:cubicBezTo>
                <a:cubicBezTo>
                  <a:pt x="27" y="19"/>
                  <a:pt x="24" y="15"/>
                  <a:pt x="23" y="15"/>
                </a:cubicBezTo>
                <a:cubicBezTo>
                  <a:pt x="23" y="15"/>
                  <a:pt x="17" y="15"/>
                  <a:pt x="15" y="16"/>
                </a:cubicBezTo>
                <a:lnTo>
                  <a:pt x="14" y="17"/>
                </a:lnTo>
              </a:path>
            </a:pathLst>
          </a:custGeom>
          <a:solidFill>
            <a:srgbClr val="D5B0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3" name="Freeform 4469">
            <a:extLst>
              <a:ext uri="{FF2B5EF4-FFF2-40B4-BE49-F238E27FC236}">
                <a16:creationId xmlns:a16="http://schemas.microsoft.com/office/drawing/2014/main" id="{C013C7BB-2154-6749-A25E-C5BBA71A7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657600"/>
            <a:ext cx="12700" cy="7938"/>
          </a:xfrm>
          <a:custGeom>
            <a:avLst/>
            <a:gdLst>
              <a:gd name="T0" fmla="*/ 3609269 w 36"/>
              <a:gd name="T1" fmla="*/ 2993023 h 20"/>
              <a:gd name="T2" fmla="*/ 3360208 w 36"/>
              <a:gd name="T3" fmla="*/ 2993023 h 20"/>
              <a:gd name="T4" fmla="*/ 2986969 w 36"/>
              <a:gd name="T5" fmla="*/ 2363143 h 20"/>
              <a:gd name="T6" fmla="*/ 3484739 w 36"/>
              <a:gd name="T7" fmla="*/ 2835454 h 20"/>
              <a:gd name="T8" fmla="*/ 3733447 w 36"/>
              <a:gd name="T9" fmla="*/ 2677884 h 20"/>
              <a:gd name="T10" fmla="*/ 4107039 w 36"/>
              <a:gd name="T11" fmla="*/ 2363143 h 20"/>
              <a:gd name="T12" fmla="*/ 4107039 w 36"/>
              <a:gd name="T13" fmla="*/ 1732865 h 20"/>
              <a:gd name="T14" fmla="*/ 2613378 w 36"/>
              <a:gd name="T15" fmla="*/ 787847 h 20"/>
              <a:gd name="T16" fmla="*/ 1866900 w 36"/>
              <a:gd name="T17" fmla="*/ 472708 h 20"/>
              <a:gd name="T18" fmla="*/ 1617839 w 36"/>
              <a:gd name="T19" fmla="*/ 315139 h 20"/>
              <a:gd name="T20" fmla="*/ 497769 w 36"/>
              <a:gd name="T21" fmla="*/ 787847 h 20"/>
              <a:gd name="T22" fmla="*/ 1617839 w 36"/>
              <a:gd name="T23" fmla="*/ 157569 h 20"/>
              <a:gd name="T24" fmla="*/ 1866900 w 36"/>
              <a:gd name="T25" fmla="*/ 315139 h 20"/>
              <a:gd name="T26" fmla="*/ 2862439 w 36"/>
              <a:gd name="T27" fmla="*/ 472708 h 20"/>
              <a:gd name="T28" fmla="*/ 4107039 w 36"/>
              <a:gd name="T29" fmla="*/ 1417727 h 20"/>
              <a:gd name="T30" fmla="*/ 4107039 w 36"/>
              <a:gd name="T31" fmla="*/ 2363143 h 20"/>
              <a:gd name="T32" fmla="*/ 4107039 w 36"/>
              <a:gd name="T33" fmla="*/ 2677884 h 20"/>
              <a:gd name="T34" fmla="*/ 3857978 w 36"/>
              <a:gd name="T35" fmla="*/ 2835454 h 20"/>
              <a:gd name="T36" fmla="*/ 3609269 w 36"/>
              <a:gd name="T37" fmla="*/ 2993023 h 20"/>
              <a:gd name="T38" fmla="*/ 2240139 w 36"/>
              <a:gd name="T39" fmla="*/ 2520315 h 20"/>
              <a:gd name="T40" fmla="*/ 1866900 w 36"/>
              <a:gd name="T41" fmla="*/ 2835454 h 20"/>
              <a:gd name="T42" fmla="*/ 124531 w 36"/>
              <a:gd name="T43" fmla="*/ 2363143 h 20"/>
              <a:gd name="T44" fmla="*/ 0 w 36"/>
              <a:gd name="T45" fmla="*/ 1417727 h 20"/>
              <a:gd name="T46" fmla="*/ 497769 w 36"/>
              <a:gd name="T47" fmla="*/ 787847 h 20"/>
              <a:gd name="T48" fmla="*/ 497769 w 36"/>
              <a:gd name="T49" fmla="*/ 945019 h 20"/>
              <a:gd name="T50" fmla="*/ 124531 w 36"/>
              <a:gd name="T51" fmla="*/ 1417727 h 20"/>
              <a:gd name="T52" fmla="*/ 373239 w 36"/>
              <a:gd name="T53" fmla="*/ 2205573 h 20"/>
              <a:gd name="T54" fmla="*/ 1866900 w 36"/>
              <a:gd name="T55" fmla="*/ 2520315 h 20"/>
              <a:gd name="T56" fmla="*/ 1991078 w 36"/>
              <a:gd name="T57" fmla="*/ 2363143 h 20"/>
              <a:gd name="T58" fmla="*/ 2613378 w 36"/>
              <a:gd name="T59" fmla="*/ 2363143 h 20"/>
              <a:gd name="T60" fmla="*/ 2240139 w 36"/>
              <a:gd name="T61" fmla="*/ 2520315 h 2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20">
                <a:moveTo>
                  <a:pt x="29" y="19"/>
                </a:moveTo>
                <a:lnTo>
                  <a:pt x="27" y="19"/>
                </a:lnTo>
                <a:cubicBezTo>
                  <a:pt x="27" y="18"/>
                  <a:pt x="24" y="15"/>
                  <a:pt x="24" y="15"/>
                </a:cubicBezTo>
                <a:cubicBezTo>
                  <a:pt x="25" y="15"/>
                  <a:pt x="27" y="17"/>
                  <a:pt x="28" y="18"/>
                </a:cubicBezTo>
                <a:lnTo>
                  <a:pt x="30" y="17"/>
                </a:lnTo>
                <a:cubicBezTo>
                  <a:pt x="31" y="16"/>
                  <a:pt x="33" y="15"/>
                  <a:pt x="33" y="15"/>
                </a:cubicBezTo>
                <a:lnTo>
                  <a:pt x="33" y="11"/>
                </a:lnTo>
                <a:cubicBezTo>
                  <a:pt x="31" y="9"/>
                  <a:pt x="23" y="5"/>
                  <a:pt x="21" y="5"/>
                </a:cubicBezTo>
                <a:cubicBezTo>
                  <a:pt x="19" y="4"/>
                  <a:pt x="18" y="3"/>
                  <a:pt x="15" y="3"/>
                </a:cubicBezTo>
                <a:lnTo>
                  <a:pt x="13" y="2"/>
                </a:lnTo>
                <a:cubicBezTo>
                  <a:pt x="9" y="1"/>
                  <a:pt x="6" y="3"/>
                  <a:pt x="4" y="5"/>
                </a:cubicBezTo>
                <a:cubicBezTo>
                  <a:pt x="4" y="2"/>
                  <a:pt x="9" y="0"/>
                  <a:pt x="13" y="1"/>
                </a:cubicBezTo>
                <a:lnTo>
                  <a:pt x="15" y="2"/>
                </a:lnTo>
                <a:cubicBezTo>
                  <a:pt x="18" y="3"/>
                  <a:pt x="21" y="3"/>
                  <a:pt x="23" y="3"/>
                </a:cubicBezTo>
                <a:cubicBezTo>
                  <a:pt x="23" y="4"/>
                  <a:pt x="31" y="9"/>
                  <a:pt x="33" y="9"/>
                </a:cubicBezTo>
                <a:cubicBezTo>
                  <a:pt x="35" y="11"/>
                  <a:pt x="35" y="14"/>
                  <a:pt x="33" y="15"/>
                </a:cubicBezTo>
                <a:lnTo>
                  <a:pt x="33" y="17"/>
                </a:lnTo>
                <a:lnTo>
                  <a:pt x="31" y="18"/>
                </a:lnTo>
                <a:cubicBezTo>
                  <a:pt x="30" y="19"/>
                  <a:pt x="29" y="19"/>
                  <a:pt x="29" y="19"/>
                </a:cubicBezTo>
                <a:close/>
                <a:moveTo>
                  <a:pt x="18" y="16"/>
                </a:moveTo>
                <a:lnTo>
                  <a:pt x="15" y="18"/>
                </a:lnTo>
                <a:cubicBezTo>
                  <a:pt x="10" y="18"/>
                  <a:pt x="3" y="15"/>
                  <a:pt x="1" y="15"/>
                </a:cubicBezTo>
                <a:cubicBezTo>
                  <a:pt x="1" y="15"/>
                  <a:pt x="1" y="11"/>
                  <a:pt x="0" y="9"/>
                </a:cubicBezTo>
                <a:cubicBezTo>
                  <a:pt x="1" y="7"/>
                  <a:pt x="4" y="6"/>
                  <a:pt x="4" y="5"/>
                </a:cubicBezTo>
                <a:lnTo>
                  <a:pt x="4" y="6"/>
                </a:lnTo>
                <a:cubicBezTo>
                  <a:pt x="4" y="6"/>
                  <a:pt x="1" y="8"/>
                  <a:pt x="1" y="9"/>
                </a:cubicBezTo>
                <a:cubicBezTo>
                  <a:pt x="3" y="11"/>
                  <a:pt x="4" y="14"/>
                  <a:pt x="3" y="14"/>
                </a:cubicBezTo>
                <a:cubicBezTo>
                  <a:pt x="4" y="14"/>
                  <a:pt x="10" y="16"/>
                  <a:pt x="15" y="16"/>
                </a:cubicBezTo>
                <a:lnTo>
                  <a:pt x="16" y="15"/>
                </a:lnTo>
                <a:lnTo>
                  <a:pt x="21" y="15"/>
                </a:lnTo>
                <a:cubicBezTo>
                  <a:pt x="19" y="15"/>
                  <a:pt x="18" y="16"/>
                  <a:pt x="1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4" name="Freeform 4470">
            <a:extLst>
              <a:ext uri="{FF2B5EF4-FFF2-40B4-BE49-F238E27FC236}">
                <a16:creationId xmlns:a16="http://schemas.microsoft.com/office/drawing/2014/main" id="{2BEA2F61-6184-5C4B-BF8D-34A2960C8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51250"/>
            <a:ext cx="22225" cy="6350"/>
          </a:xfrm>
          <a:custGeom>
            <a:avLst/>
            <a:gdLst>
              <a:gd name="T0" fmla="*/ 1542128 w 62"/>
              <a:gd name="T1" fmla="*/ 2115608 h 18"/>
              <a:gd name="T2" fmla="*/ 1028085 w 62"/>
              <a:gd name="T3" fmla="*/ 1866900 h 18"/>
              <a:gd name="T4" fmla="*/ 0 w 62"/>
              <a:gd name="T5" fmla="*/ 1244600 h 18"/>
              <a:gd name="T6" fmla="*/ 1156417 w 62"/>
              <a:gd name="T7" fmla="*/ 1742369 h 18"/>
              <a:gd name="T8" fmla="*/ 1799150 w 62"/>
              <a:gd name="T9" fmla="*/ 1991078 h 18"/>
              <a:gd name="T10" fmla="*/ 1542128 w 62"/>
              <a:gd name="T11" fmla="*/ 2115608 h 18"/>
              <a:gd name="T12" fmla="*/ 6039465 w 62"/>
              <a:gd name="T13" fmla="*/ 2115608 h 18"/>
              <a:gd name="T14" fmla="*/ 5654112 w 62"/>
              <a:gd name="T15" fmla="*/ 1866900 h 18"/>
              <a:gd name="T16" fmla="*/ 3212588 w 62"/>
              <a:gd name="T17" fmla="*/ 0 h 18"/>
              <a:gd name="T18" fmla="*/ 5911133 w 62"/>
              <a:gd name="T19" fmla="*/ 1742369 h 18"/>
              <a:gd name="T20" fmla="*/ 6039465 w 62"/>
              <a:gd name="T21" fmla="*/ 1991078 h 18"/>
              <a:gd name="T22" fmla="*/ 6039465 w 62"/>
              <a:gd name="T23" fmla="*/ 2115608 h 18"/>
              <a:gd name="T24" fmla="*/ 7195881 w 62"/>
              <a:gd name="T25" fmla="*/ 2115608 h 18"/>
              <a:gd name="T26" fmla="*/ 6681839 w 62"/>
              <a:gd name="T27" fmla="*/ 1991078 h 18"/>
              <a:gd name="T28" fmla="*/ 4111983 w 62"/>
              <a:gd name="T29" fmla="*/ 124531 h 18"/>
              <a:gd name="T30" fmla="*/ 6681839 w 62"/>
              <a:gd name="T31" fmla="*/ 1742369 h 18"/>
              <a:gd name="T32" fmla="*/ 7195881 w 62"/>
              <a:gd name="T33" fmla="*/ 1991078 h 18"/>
              <a:gd name="T34" fmla="*/ 7195881 w 62"/>
              <a:gd name="T35" fmla="*/ 2115608 h 18"/>
              <a:gd name="T36" fmla="*/ 7838614 w 62"/>
              <a:gd name="T37" fmla="*/ 1991078 h 18"/>
              <a:gd name="T38" fmla="*/ 5911133 w 62"/>
              <a:gd name="T39" fmla="*/ 746831 h 18"/>
              <a:gd name="T40" fmla="*/ 7838614 w 62"/>
              <a:gd name="T41" fmla="*/ 1991078 h 18"/>
              <a:gd name="T42" fmla="*/ 2312834 w 62"/>
              <a:gd name="T43" fmla="*/ 1742369 h 18"/>
              <a:gd name="T44" fmla="*/ 514043 w 62"/>
              <a:gd name="T45" fmla="*/ 373239 h 18"/>
              <a:gd name="T46" fmla="*/ 2312834 w 62"/>
              <a:gd name="T47" fmla="*/ 1617839 h 18"/>
              <a:gd name="T48" fmla="*/ 2312834 w 62"/>
              <a:gd name="T49" fmla="*/ 1742369 h 18"/>
              <a:gd name="T50" fmla="*/ 257021 w 62"/>
              <a:gd name="T51" fmla="*/ 373239 h 18"/>
              <a:gd name="T52" fmla="*/ 514043 w 62"/>
              <a:gd name="T53" fmla="*/ 373239 h 18"/>
              <a:gd name="T54" fmla="*/ 257021 w 62"/>
              <a:gd name="T55" fmla="*/ 373239 h 18"/>
              <a:gd name="T56" fmla="*/ 4111983 w 62"/>
              <a:gd name="T57" fmla="*/ 1244600 h 18"/>
              <a:gd name="T58" fmla="*/ 2312834 w 62"/>
              <a:gd name="T59" fmla="*/ 0 h 18"/>
              <a:gd name="T60" fmla="*/ 4111983 w 62"/>
              <a:gd name="T61" fmla="*/ 1244600 h 18"/>
              <a:gd name="T62" fmla="*/ 4497336 w 62"/>
              <a:gd name="T63" fmla="*/ 1617839 h 18"/>
              <a:gd name="T64" fmla="*/ 4369005 w 62"/>
              <a:gd name="T65" fmla="*/ 1617839 h 18"/>
              <a:gd name="T66" fmla="*/ 4111983 w 62"/>
              <a:gd name="T67" fmla="*/ 1244600 h 18"/>
              <a:gd name="T68" fmla="*/ 3340919 w 62"/>
              <a:gd name="T69" fmla="*/ 1493308 h 18"/>
              <a:gd name="T70" fmla="*/ 2569855 w 62"/>
              <a:gd name="T71" fmla="*/ 746831 h 18"/>
              <a:gd name="T72" fmla="*/ 1542128 w 62"/>
              <a:gd name="T73" fmla="*/ 0 h 18"/>
              <a:gd name="T74" fmla="*/ 2569855 w 62"/>
              <a:gd name="T75" fmla="*/ 746831 h 18"/>
              <a:gd name="T76" fmla="*/ 3340919 w 62"/>
              <a:gd name="T77" fmla="*/ 1369131 h 18"/>
              <a:gd name="T78" fmla="*/ 3340919 w 62"/>
              <a:gd name="T79" fmla="*/ 1493308 h 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2" h="18">
                <a:moveTo>
                  <a:pt x="12" y="17"/>
                </a:moveTo>
                <a:cubicBezTo>
                  <a:pt x="11" y="17"/>
                  <a:pt x="9" y="16"/>
                  <a:pt x="8" y="15"/>
                </a:cubicBezTo>
                <a:cubicBezTo>
                  <a:pt x="6" y="13"/>
                  <a:pt x="0" y="10"/>
                  <a:pt x="0" y="10"/>
                </a:cubicBezTo>
                <a:cubicBezTo>
                  <a:pt x="0" y="8"/>
                  <a:pt x="3" y="10"/>
                  <a:pt x="9" y="14"/>
                </a:cubicBezTo>
                <a:cubicBezTo>
                  <a:pt x="11" y="16"/>
                  <a:pt x="12" y="16"/>
                  <a:pt x="14" y="16"/>
                </a:cubicBezTo>
                <a:lnTo>
                  <a:pt x="12" y="17"/>
                </a:lnTo>
                <a:close/>
                <a:moveTo>
                  <a:pt x="47" y="17"/>
                </a:moveTo>
                <a:cubicBezTo>
                  <a:pt x="46" y="16"/>
                  <a:pt x="46" y="16"/>
                  <a:pt x="44" y="15"/>
                </a:cubicBezTo>
                <a:cubicBezTo>
                  <a:pt x="41" y="13"/>
                  <a:pt x="37" y="8"/>
                  <a:pt x="25" y="0"/>
                </a:cubicBezTo>
                <a:cubicBezTo>
                  <a:pt x="37" y="8"/>
                  <a:pt x="41" y="12"/>
                  <a:pt x="46" y="14"/>
                </a:cubicBezTo>
                <a:cubicBezTo>
                  <a:pt x="46" y="16"/>
                  <a:pt x="47" y="16"/>
                  <a:pt x="47" y="16"/>
                </a:cubicBezTo>
                <a:lnTo>
                  <a:pt x="47" y="17"/>
                </a:lnTo>
                <a:close/>
                <a:moveTo>
                  <a:pt x="56" y="17"/>
                </a:moveTo>
                <a:lnTo>
                  <a:pt x="52" y="16"/>
                </a:lnTo>
                <a:cubicBezTo>
                  <a:pt x="47" y="11"/>
                  <a:pt x="37" y="4"/>
                  <a:pt x="32" y="1"/>
                </a:cubicBezTo>
                <a:cubicBezTo>
                  <a:pt x="37" y="2"/>
                  <a:pt x="49" y="10"/>
                  <a:pt x="52" y="14"/>
                </a:cubicBezTo>
                <a:lnTo>
                  <a:pt x="56" y="16"/>
                </a:lnTo>
                <a:lnTo>
                  <a:pt x="56" y="17"/>
                </a:lnTo>
                <a:close/>
                <a:moveTo>
                  <a:pt x="61" y="16"/>
                </a:moveTo>
                <a:cubicBezTo>
                  <a:pt x="56" y="13"/>
                  <a:pt x="50" y="8"/>
                  <a:pt x="46" y="6"/>
                </a:cubicBezTo>
                <a:cubicBezTo>
                  <a:pt x="50" y="7"/>
                  <a:pt x="61" y="13"/>
                  <a:pt x="61" y="16"/>
                </a:cubicBezTo>
                <a:close/>
                <a:moveTo>
                  <a:pt x="18" y="14"/>
                </a:moveTo>
                <a:cubicBezTo>
                  <a:pt x="16" y="12"/>
                  <a:pt x="10" y="6"/>
                  <a:pt x="4" y="3"/>
                </a:cubicBezTo>
                <a:cubicBezTo>
                  <a:pt x="10" y="6"/>
                  <a:pt x="18" y="13"/>
                  <a:pt x="18" y="13"/>
                </a:cubicBezTo>
                <a:lnTo>
                  <a:pt x="18" y="14"/>
                </a:lnTo>
                <a:close/>
                <a:moveTo>
                  <a:pt x="2" y="3"/>
                </a:moveTo>
                <a:cubicBezTo>
                  <a:pt x="3" y="3"/>
                  <a:pt x="4" y="3"/>
                  <a:pt x="4" y="3"/>
                </a:cubicBezTo>
                <a:cubicBezTo>
                  <a:pt x="4" y="3"/>
                  <a:pt x="3" y="3"/>
                  <a:pt x="2" y="3"/>
                </a:cubicBezTo>
                <a:close/>
                <a:moveTo>
                  <a:pt x="32" y="10"/>
                </a:moveTo>
                <a:cubicBezTo>
                  <a:pt x="28" y="8"/>
                  <a:pt x="21" y="1"/>
                  <a:pt x="18" y="0"/>
                </a:cubicBezTo>
                <a:cubicBezTo>
                  <a:pt x="21" y="0"/>
                  <a:pt x="26" y="4"/>
                  <a:pt x="32" y="10"/>
                </a:cubicBezTo>
                <a:lnTo>
                  <a:pt x="35" y="13"/>
                </a:lnTo>
                <a:lnTo>
                  <a:pt x="34" y="13"/>
                </a:lnTo>
                <a:lnTo>
                  <a:pt x="32" y="10"/>
                </a:lnTo>
                <a:close/>
                <a:moveTo>
                  <a:pt x="26" y="12"/>
                </a:moveTo>
                <a:lnTo>
                  <a:pt x="20" y="6"/>
                </a:lnTo>
                <a:cubicBezTo>
                  <a:pt x="15" y="4"/>
                  <a:pt x="14" y="1"/>
                  <a:pt x="12" y="0"/>
                </a:cubicBezTo>
                <a:cubicBezTo>
                  <a:pt x="14" y="0"/>
                  <a:pt x="15" y="4"/>
                  <a:pt x="20" y="6"/>
                </a:cubicBezTo>
                <a:cubicBezTo>
                  <a:pt x="23" y="8"/>
                  <a:pt x="26" y="10"/>
                  <a:pt x="26" y="11"/>
                </a:cubicBezTo>
                <a:lnTo>
                  <a:pt x="2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5" name="Freeform 4471">
            <a:extLst>
              <a:ext uri="{FF2B5EF4-FFF2-40B4-BE49-F238E27FC236}">
                <a16:creationId xmlns:a16="http://schemas.microsoft.com/office/drawing/2014/main" id="{8415F5BC-2950-E244-A49C-5CFFCED25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59188"/>
            <a:ext cx="1587" cy="1587"/>
          </a:xfrm>
          <a:custGeom>
            <a:avLst/>
            <a:gdLst>
              <a:gd name="T0" fmla="*/ 302165 w 5"/>
              <a:gd name="T1" fmla="*/ 559682 h 3"/>
              <a:gd name="T2" fmla="*/ 0 w 5"/>
              <a:gd name="T3" fmla="*/ 559682 h 3"/>
              <a:gd name="T4" fmla="*/ 0 w 5"/>
              <a:gd name="T5" fmla="*/ 0 h 3"/>
              <a:gd name="T6" fmla="*/ 302165 w 5"/>
              <a:gd name="T7" fmla="*/ 0 h 3"/>
              <a:gd name="T8" fmla="*/ 302165 w 5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3" y="2"/>
                </a:moveTo>
                <a:cubicBezTo>
                  <a:pt x="1" y="2"/>
                  <a:pt x="0" y="2"/>
                  <a:pt x="0" y="2"/>
                </a:cubicBez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  <a:cubicBezTo>
                  <a:pt x="4" y="1"/>
                  <a:pt x="4" y="2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6" name="Freeform 4472">
            <a:extLst>
              <a:ext uri="{FF2B5EF4-FFF2-40B4-BE49-F238E27FC236}">
                <a16:creationId xmlns:a16="http://schemas.microsoft.com/office/drawing/2014/main" id="{DA113B08-FF18-9141-BB7A-F57480AD7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59188"/>
            <a:ext cx="1587" cy="1587"/>
          </a:xfrm>
          <a:custGeom>
            <a:avLst/>
            <a:gdLst>
              <a:gd name="T0" fmla="*/ 100616 w 5"/>
              <a:gd name="T1" fmla="*/ 472133 h 4"/>
              <a:gd name="T2" fmla="*/ 0 w 5"/>
              <a:gd name="T3" fmla="*/ 472133 h 4"/>
              <a:gd name="T4" fmla="*/ 0 w 5"/>
              <a:gd name="T5" fmla="*/ 315020 h 4"/>
              <a:gd name="T6" fmla="*/ 0 w 5"/>
              <a:gd name="T7" fmla="*/ 315020 h 4"/>
              <a:gd name="T8" fmla="*/ 0 w 5"/>
              <a:gd name="T9" fmla="*/ 0 h 4"/>
              <a:gd name="T10" fmla="*/ 403098 w 5"/>
              <a:gd name="T11" fmla="*/ 157510 h 4"/>
              <a:gd name="T12" fmla="*/ 302165 w 5"/>
              <a:gd name="T13" fmla="*/ 472133 h 4"/>
              <a:gd name="T14" fmla="*/ 302165 w 5"/>
              <a:gd name="T15" fmla="*/ 472133 h 4"/>
              <a:gd name="T16" fmla="*/ 0 w 5"/>
              <a:gd name="T17" fmla="*/ 315020 h 4"/>
              <a:gd name="T18" fmla="*/ 302165 w 5"/>
              <a:gd name="T19" fmla="*/ 472133 h 4"/>
              <a:gd name="T20" fmla="*/ 100616 w 5"/>
              <a:gd name="T21" fmla="*/ 472133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cubicBezTo>
                  <a:pt x="1" y="0"/>
                  <a:pt x="3" y="0"/>
                  <a:pt x="4" y="1"/>
                </a:cubicBezTo>
                <a:cubicBezTo>
                  <a:pt x="4" y="3"/>
                  <a:pt x="4" y="3"/>
                  <a:pt x="3" y="3"/>
                </a:cubicBezTo>
                <a:cubicBezTo>
                  <a:pt x="3" y="1"/>
                  <a:pt x="1" y="1"/>
                  <a:pt x="0" y="2"/>
                </a:cubicBezTo>
                <a:cubicBezTo>
                  <a:pt x="0" y="3"/>
                  <a:pt x="1" y="3"/>
                  <a:pt x="3" y="3"/>
                </a:cubicBez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7" name="Freeform 4473">
            <a:extLst>
              <a:ext uri="{FF2B5EF4-FFF2-40B4-BE49-F238E27FC236}">
                <a16:creationId xmlns:a16="http://schemas.microsoft.com/office/drawing/2014/main" id="{653763BE-D6CF-124A-9CBB-C766C2787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3740150"/>
            <a:ext cx="9525" cy="30163"/>
          </a:xfrm>
          <a:custGeom>
            <a:avLst/>
            <a:gdLst>
              <a:gd name="T0" fmla="*/ 0 w 28"/>
              <a:gd name="T1" fmla="*/ 9928295 h 84"/>
              <a:gd name="T2" fmla="*/ 1041627 w 28"/>
              <a:gd name="T3" fmla="*/ 0 h 84"/>
              <a:gd name="T4" fmla="*/ 3124540 w 28"/>
              <a:gd name="T5" fmla="*/ 0 h 84"/>
              <a:gd name="T6" fmla="*/ 3124540 w 28"/>
              <a:gd name="T7" fmla="*/ 9928295 h 84"/>
              <a:gd name="T8" fmla="*/ 0 w 28"/>
              <a:gd name="T9" fmla="*/ 9928295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84">
                <a:moveTo>
                  <a:pt x="0" y="77"/>
                </a:moveTo>
                <a:cubicBezTo>
                  <a:pt x="18" y="57"/>
                  <a:pt x="18" y="29"/>
                  <a:pt x="9" y="0"/>
                </a:cubicBezTo>
                <a:lnTo>
                  <a:pt x="27" y="0"/>
                </a:lnTo>
                <a:lnTo>
                  <a:pt x="27" y="77"/>
                </a:lnTo>
                <a:cubicBezTo>
                  <a:pt x="20" y="82"/>
                  <a:pt x="9" y="83"/>
                  <a:pt x="0" y="77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8" name="Freeform 4474">
            <a:extLst>
              <a:ext uri="{FF2B5EF4-FFF2-40B4-BE49-F238E27FC236}">
                <a16:creationId xmlns:a16="http://schemas.microsoft.com/office/drawing/2014/main" id="{C0EF3C25-6FDB-6642-83FC-915727FDB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738563"/>
            <a:ext cx="11112" cy="30162"/>
          </a:xfrm>
          <a:custGeom>
            <a:avLst/>
            <a:gdLst>
              <a:gd name="T0" fmla="*/ 1798710 w 31"/>
              <a:gd name="T1" fmla="*/ 10701406 h 84"/>
              <a:gd name="T2" fmla="*/ 0 w 31"/>
              <a:gd name="T3" fmla="*/ 10056873 h 84"/>
              <a:gd name="T4" fmla="*/ 1413375 w 31"/>
              <a:gd name="T5" fmla="*/ 386720 h 84"/>
              <a:gd name="T6" fmla="*/ 257010 w 31"/>
              <a:gd name="T7" fmla="*/ 10056873 h 84"/>
              <a:gd name="T8" fmla="*/ 1798710 w 31"/>
              <a:gd name="T9" fmla="*/ 10443593 h 84"/>
              <a:gd name="T10" fmla="*/ 3726105 w 31"/>
              <a:gd name="T11" fmla="*/ 10056873 h 84"/>
              <a:gd name="T12" fmla="*/ 3726105 w 31"/>
              <a:gd name="T13" fmla="*/ 257813 h 84"/>
              <a:gd name="T14" fmla="*/ 3854789 w 31"/>
              <a:gd name="T15" fmla="*/ 10056873 h 84"/>
              <a:gd name="T16" fmla="*/ 1798710 w 31"/>
              <a:gd name="T17" fmla="*/ 10701406 h 84"/>
              <a:gd name="T18" fmla="*/ 1413375 w 31"/>
              <a:gd name="T19" fmla="*/ 128907 h 84"/>
              <a:gd name="T20" fmla="*/ 3726105 w 31"/>
              <a:gd name="T21" fmla="*/ 0 h 84"/>
              <a:gd name="T22" fmla="*/ 3726105 w 31"/>
              <a:gd name="T23" fmla="*/ 128907 h 84"/>
              <a:gd name="T24" fmla="*/ 1413375 w 31"/>
              <a:gd name="T25" fmla="*/ 257813 h 84"/>
              <a:gd name="T26" fmla="*/ 1413375 w 31"/>
              <a:gd name="T27" fmla="*/ 128907 h 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84">
                <a:moveTo>
                  <a:pt x="14" y="83"/>
                </a:moveTo>
                <a:cubicBezTo>
                  <a:pt x="9" y="83"/>
                  <a:pt x="5" y="81"/>
                  <a:pt x="0" y="78"/>
                </a:cubicBezTo>
                <a:cubicBezTo>
                  <a:pt x="22" y="56"/>
                  <a:pt x="17" y="27"/>
                  <a:pt x="11" y="3"/>
                </a:cubicBezTo>
                <a:cubicBezTo>
                  <a:pt x="20" y="26"/>
                  <a:pt x="22" y="57"/>
                  <a:pt x="2" y="78"/>
                </a:cubicBezTo>
                <a:cubicBezTo>
                  <a:pt x="5" y="80"/>
                  <a:pt x="11" y="81"/>
                  <a:pt x="14" y="81"/>
                </a:cubicBezTo>
                <a:cubicBezTo>
                  <a:pt x="20" y="81"/>
                  <a:pt x="24" y="80"/>
                  <a:pt x="29" y="78"/>
                </a:cubicBezTo>
                <a:lnTo>
                  <a:pt x="29" y="2"/>
                </a:lnTo>
                <a:lnTo>
                  <a:pt x="30" y="78"/>
                </a:lnTo>
                <a:cubicBezTo>
                  <a:pt x="24" y="81"/>
                  <a:pt x="20" y="83"/>
                  <a:pt x="14" y="83"/>
                </a:cubicBezTo>
                <a:close/>
                <a:moveTo>
                  <a:pt x="11" y="1"/>
                </a:moveTo>
                <a:lnTo>
                  <a:pt x="29" y="0"/>
                </a:lnTo>
                <a:lnTo>
                  <a:pt x="29" y="1"/>
                </a:lnTo>
                <a:lnTo>
                  <a:pt x="11" y="2"/>
                </a:lnTo>
                <a:cubicBezTo>
                  <a:pt x="11" y="1"/>
                  <a:pt x="11" y="1"/>
                  <a:pt x="1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29" name="Freeform 4475">
            <a:extLst>
              <a:ext uri="{FF2B5EF4-FFF2-40B4-BE49-F238E27FC236}">
                <a16:creationId xmlns:a16="http://schemas.microsoft.com/office/drawing/2014/main" id="{B51D3C4C-1735-9A47-9338-AE54D52B6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3738563"/>
            <a:ext cx="7938" cy="28575"/>
          </a:xfrm>
          <a:custGeom>
            <a:avLst/>
            <a:gdLst>
              <a:gd name="T0" fmla="*/ 1714608 w 21"/>
              <a:gd name="T1" fmla="*/ 130939 h 79"/>
              <a:gd name="T2" fmla="*/ 2857680 w 21"/>
              <a:gd name="T3" fmla="*/ 0 h 79"/>
              <a:gd name="T4" fmla="*/ 1714608 w 21"/>
              <a:gd name="T5" fmla="*/ 8635076 h 79"/>
              <a:gd name="T6" fmla="*/ 0 w 21"/>
              <a:gd name="T7" fmla="*/ 10204892 h 79"/>
              <a:gd name="T8" fmla="*/ 1714608 w 21"/>
              <a:gd name="T9" fmla="*/ 130939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79">
                <a:moveTo>
                  <a:pt x="12" y="1"/>
                </a:moveTo>
                <a:lnTo>
                  <a:pt x="20" y="0"/>
                </a:lnTo>
                <a:cubicBezTo>
                  <a:pt x="20" y="0"/>
                  <a:pt x="20" y="55"/>
                  <a:pt x="12" y="66"/>
                </a:cubicBezTo>
                <a:cubicBezTo>
                  <a:pt x="9" y="74"/>
                  <a:pt x="4" y="78"/>
                  <a:pt x="0" y="78"/>
                </a:cubicBezTo>
                <a:cubicBezTo>
                  <a:pt x="0" y="68"/>
                  <a:pt x="12" y="55"/>
                  <a:pt x="12" y="1"/>
                </a:cubicBezTo>
              </a:path>
            </a:pathLst>
          </a:custGeom>
          <a:solidFill>
            <a:srgbClr val="17008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0" name="Freeform 4476">
            <a:extLst>
              <a:ext uri="{FF2B5EF4-FFF2-40B4-BE49-F238E27FC236}">
                <a16:creationId xmlns:a16="http://schemas.microsoft.com/office/drawing/2014/main" id="{EA1B943A-ACA0-2D4E-B707-4D7B86F70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738563"/>
            <a:ext cx="7937" cy="28575"/>
          </a:xfrm>
          <a:custGeom>
            <a:avLst/>
            <a:gdLst>
              <a:gd name="T0" fmla="*/ 218598 w 24"/>
              <a:gd name="T1" fmla="*/ 10204892 h 79"/>
              <a:gd name="T2" fmla="*/ 0 w 24"/>
              <a:gd name="T3" fmla="*/ 10204892 h 79"/>
              <a:gd name="T4" fmla="*/ 546992 w 24"/>
              <a:gd name="T5" fmla="*/ 8765653 h 79"/>
              <a:gd name="T6" fmla="*/ 328063 w 24"/>
              <a:gd name="T7" fmla="*/ 10074315 h 79"/>
              <a:gd name="T8" fmla="*/ 1531180 w 24"/>
              <a:gd name="T9" fmla="*/ 8635076 h 79"/>
              <a:gd name="T10" fmla="*/ 2187305 w 24"/>
              <a:gd name="T11" fmla="*/ 130939 h 79"/>
              <a:gd name="T12" fmla="*/ 1531180 w 24"/>
              <a:gd name="T13" fmla="*/ 261516 h 79"/>
              <a:gd name="T14" fmla="*/ 1531180 w 24"/>
              <a:gd name="T15" fmla="*/ 130939 h 79"/>
              <a:gd name="T16" fmla="*/ 2406234 w 24"/>
              <a:gd name="T17" fmla="*/ 0 h 79"/>
              <a:gd name="T18" fmla="*/ 1531180 w 24"/>
              <a:gd name="T19" fmla="*/ 8765653 h 79"/>
              <a:gd name="T20" fmla="*/ 218598 w 24"/>
              <a:gd name="T21" fmla="*/ 10204892 h 79"/>
              <a:gd name="T22" fmla="*/ 1531180 w 24"/>
              <a:gd name="T23" fmla="*/ 654331 h 79"/>
              <a:gd name="T24" fmla="*/ 546992 w 24"/>
              <a:gd name="T25" fmla="*/ 8765653 h 79"/>
              <a:gd name="T26" fmla="*/ 1531180 w 24"/>
              <a:gd name="T27" fmla="*/ 654331 h 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79">
                <a:moveTo>
                  <a:pt x="2" y="78"/>
                </a:moveTo>
                <a:lnTo>
                  <a:pt x="0" y="78"/>
                </a:lnTo>
                <a:cubicBezTo>
                  <a:pt x="0" y="75"/>
                  <a:pt x="3" y="72"/>
                  <a:pt x="5" y="67"/>
                </a:cubicBezTo>
                <a:cubicBezTo>
                  <a:pt x="3" y="72"/>
                  <a:pt x="3" y="75"/>
                  <a:pt x="3" y="77"/>
                </a:cubicBezTo>
                <a:cubicBezTo>
                  <a:pt x="6" y="77"/>
                  <a:pt x="11" y="73"/>
                  <a:pt x="14" y="66"/>
                </a:cubicBezTo>
                <a:cubicBezTo>
                  <a:pt x="20" y="55"/>
                  <a:pt x="22" y="3"/>
                  <a:pt x="20" y="1"/>
                </a:cubicBezTo>
                <a:lnTo>
                  <a:pt x="14" y="2"/>
                </a:lnTo>
                <a:cubicBezTo>
                  <a:pt x="14" y="1"/>
                  <a:pt x="14" y="1"/>
                  <a:pt x="14" y="1"/>
                </a:cubicBezTo>
                <a:lnTo>
                  <a:pt x="22" y="0"/>
                </a:lnTo>
                <a:cubicBezTo>
                  <a:pt x="23" y="2"/>
                  <a:pt x="22" y="56"/>
                  <a:pt x="14" y="67"/>
                </a:cubicBezTo>
                <a:cubicBezTo>
                  <a:pt x="12" y="73"/>
                  <a:pt x="8" y="78"/>
                  <a:pt x="2" y="78"/>
                </a:cubicBezTo>
                <a:close/>
                <a:moveTo>
                  <a:pt x="14" y="5"/>
                </a:moveTo>
                <a:cubicBezTo>
                  <a:pt x="14" y="40"/>
                  <a:pt x="9" y="56"/>
                  <a:pt x="5" y="67"/>
                </a:cubicBezTo>
                <a:cubicBezTo>
                  <a:pt x="8" y="56"/>
                  <a:pt x="13" y="40"/>
                  <a:pt x="1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1" name="Freeform 4477">
            <a:extLst>
              <a:ext uri="{FF2B5EF4-FFF2-40B4-BE49-F238E27FC236}">
                <a16:creationId xmlns:a16="http://schemas.microsoft.com/office/drawing/2014/main" id="{FADA991F-7AA5-9942-A6FB-255D1A8A4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38563"/>
            <a:ext cx="12700" cy="26987"/>
          </a:xfrm>
          <a:custGeom>
            <a:avLst/>
            <a:gdLst>
              <a:gd name="T0" fmla="*/ 1813859 w 34"/>
              <a:gd name="T1" fmla="*/ 129538 h 75"/>
              <a:gd name="T2" fmla="*/ 4464797 w 34"/>
              <a:gd name="T3" fmla="*/ 129538 h 75"/>
              <a:gd name="T4" fmla="*/ 3348691 w 34"/>
              <a:gd name="T5" fmla="*/ 8545524 h 75"/>
              <a:gd name="T6" fmla="*/ 418726 w 34"/>
              <a:gd name="T7" fmla="*/ 8933776 h 75"/>
              <a:gd name="T8" fmla="*/ 1813859 w 34"/>
              <a:gd name="T9" fmla="*/ 129538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75">
                <a:moveTo>
                  <a:pt x="13" y="1"/>
                </a:moveTo>
                <a:lnTo>
                  <a:pt x="32" y="1"/>
                </a:lnTo>
                <a:cubicBezTo>
                  <a:pt x="33" y="0"/>
                  <a:pt x="32" y="55"/>
                  <a:pt x="24" y="66"/>
                </a:cubicBezTo>
                <a:cubicBezTo>
                  <a:pt x="13" y="55"/>
                  <a:pt x="6" y="74"/>
                  <a:pt x="3" y="69"/>
                </a:cubicBezTo>
                <a:cubicBezTo>
                  <a:pt x="0" y="62"/>
                  <a:pt x="13" y="33"/>
                  <a:pt x="13" y="1"/>
                </a:cubicBez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2" name="Freeform 4478">
            <a:extLst>
              <a:ext uri="{FF2B5EF4-FFF2-40B4-BE49-F238E27FC236}">
                <a16:creationId xmlns:a16="http://schemas.microsoft.com/office/drawing/2014/main" id="{F35818EE-D673-9F4D-BE8A-DF8F5393D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38563"/>
            <a:ext cx="12700" cy="25400"/>
          </a:xfrm>
          <a:custGeom>
            <a:avLst/>
            <a:gdLst>
              <a:gd name="T0" fmla="*/ 558053 w 34"/>
              <a:gd name="T1" fmla="*/ 8836025 h 72"/>
              <a:gd name="T2" fmla="*/ 418726 w 34"/>
              <a:gd name="T3" fmla="*/ 8587317 h 72"/>
              <a:gd name="T4" fmla="*/ 837079 w 34"/>
              <a:gd name="T5" fmla="*/ 6222647 h 72"/>
              <a:gd name="T6" fmla="*/ 1813859 w 34"/>
              <a:gd name="T7" fmla="*/ 124531 h 72"/>
              <a:gd name="T8" fmla="*/ 4464797 w 34"/>
              <a:gd name="T9" fmla="*/ 0 h 72"/>
              <a:gd name="T10" fmla="*/ 3348691 w 34"/>
              <a:gd name="T11" fmla="*/ 8338256 h 72"/>
              <a:gd name="T12" fmla="*/ 1255806 w 34"/>
              <a:gd name="T13" fmla="*/ 8462786 h 72"/>
              <a:gd name="T14" fmla="*/ 558053 w 34"/>
              <a:gd name="T15" fmla="*/ 8836025 h 72"/>
              <a:gd name="T16" fmla="*/ 4185771 w 34"/>
              <a:gd name="T17" fmla="*/ 124531 h 72"/>
              <a:gd name="T18" fmla="*/ 1813859 w 34"/>
              <a:gd name="T19" fmla="*/ 249061 h 72"/>
              <a:gd name="T20" fmla="*/ 837079 w 34"/>
              <a:gd name="T21" fmla="*/ 6222647 h 72"/>
              <a:gd name="T22" fmla="*/ 418726 w 34"/>
              <a:gd name="T23" fmla="*/ 8462786 h 72"/>
              <a:gd name="T24" fmla="*/ 558053 w 34"/>
              <a:gd name="T25" fmla="*/ 8587317 h 72"/>
              <a:gd name="T26" fmla="*/ 976779 w 34"/>
              <a:gd name="T27" fmla="*/ 8338256 h 72"/>
              <a:gd name="T28" fmla="*/ 3348691 w 34"/>
              <a:gd name="T29" fmla="*/ 8089547 h 72"/>
              <a:gd name="T30" fmla="*/ 4185771 w 34"/>
              <a:gd name="T31" fmla="*/ 124531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72">
                <a:moveTo>
                  <a:pt x="4" y="71"/>
                </a:moveTo>
                <a:cubicBezTo>
                  <a:pt x="3" y="71"/>
                  <a:pt x="3" y="70"/>
                  <a:pt x="3" y="69"/>
                </a:cubicBezTo>
                <a:cubicBezTo>
                  <a:pt x="0" y="66"/>
                  <a:pt x="3" y="58"/>
                  <a:pt x="6" y="50"/>
                </a:cubicBezTo>
                <a:cubicBezTo>
                  <a:pt x="7" y="37"/>
                  <a:pt x="13" y="20"/>
                  <a:pt x="13" y="1"/>
                </a:cubicBezTo>
                <a:lnTo>
                  <a:pt x="32" y="0"/>
                </a:lnTo>
                <a:cubicBezTo>
                  <a:pt x="33" y="2"/>
                  <a:pt x="33" y="55"/>
                  <a:pt x="24" y="67"/>
                </a:cubicBezTo>
                <a:cubicBezTo>
                  <a:pt x="18" y="61"/>
                  <a:pt x="13" y="64"/>
                  <a:pt x="9" y="68"/>
                </a:cubicBezTo>
                <a:cubicBezTo>
                  <a:pt x="6" y="69"/>
                  <a:pt x="6" y="71"/>
                  <a:pt x="4" y="71"/>
                </a:cubicBezTo>
                <a:close/>
                <a:moveTo>
                  <a:pt x="30" y="1"/>
                </a:moveTo>
                <a:lnTo>
                  <a:pt x="13" y="2"/>
                </a:lnTo>
                <a:cubicBezTo>
                  <a:pt x="15" y="20"/>
                  <a:pt x="9" y="37"/>
                  <a:pt x="6" y="50"/>
                </a:cubicBezTo>
                <a:cubicBezTo>
                  <a:pt x="4" y="58"/>
                  <a:pt x="3" y="66"/>
                  <a:pt x="3" y="68"/>
                </a:cubicBezTo>
                <a:lnTo>
                  <a:pt x="4" y="69"/>
                </a:lnTo>
                <a:cubicBezTo>
                  <a:pt x="6" y="69"/>
                  <a:pt x="6" y="68"/>
                  <a:pt x="7" y="67"/>
                </a:cubicBezTo>
                <a:cubicBezTo>
                  <a:pt x="13" y="64"/>
                  <a:pt x="19" y="59"/>
                  <a:pt x="24" y="65"/>
                </a:cubicBezTo>
                <a:cubicBezTo>
                  <a:pt x="30" y="55"/>
                  <a:pt x="32" y="3"/>
                  <a:pt x="3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3" name="Freeform 4479">
            <a:extLst>
              <a:ext uri="{FF2B5EF4-FFF2-40B4-BE49-F238E27FC236}">
                <a16:creationId xmlns:a16="http://schemas.microsoft.com/office/drawing/2014/main" id="{C0C55156-AB7B-D447-B1B7-AADCC1EF5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38563"/>
            <a:ext cx="7938" cy="17462"/>
          </a:xfrm>
          <a:custGeom>
            <a:avLst/>
            <a:gdLst>
              <a:gd name="T0" fmla="*/ 1890435 w 20"/>
              <a:gd name="T1" fmla="*/ 121885 h 50"/>
              <a:gd name="T2" fmla="*/ 2835454 w 20"/>
              <a:gd name="T3" fmla="*/ 121885 h 50"/>
              <a:gd name="T4" fmla="*/ 1890435 w 20"/>
              <a:gd name="T5" fmla="*/ 5366771 h 50"/>
              <a:gd name="T6" fmla="*/ 0 w 20"/>
              <a:gd name="T7" fmla="*/ 5976544 h 50"/>
              <a:gd name="T8" fmla="*/ 1890435 w 20"/>
              <a:gd name="T9" fmla="*/ 121885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50">
                <a:moveTo>
                  <a:pt x="12" y="1"/>
                </a:moveTo>
                <a:lnTo>
                  <a:pt x="18" y="1"/>
                </a:lnTo>
                <a:cubicBezTo>
                  <a:pt x="19" y="0"/>
                  <a:pt x="18" y="37"/>
                  <a:pt x="12" y="44"/>
                </a:cubicBezTo>
                <a:cubicBezTo>
                  <a:pt x="12" y="44"/>
                  <a:pt x="4" y="49"/>
                  <a:pt x="0" y="49"/>
                </a:cubicBezTo>
                <a:cubicBezTo>
                  <a:pt x="0" y="40"/>
                  <a:pt x="12" y="37"/>
                  <a:pt x="12" y="1"/>
                </a:cubicBezTo>
              </a:path>
            </a:pathLst>
          </a:custGeom>
          <a:solidFill>
            <a:srgbClr val="F2B2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4" name="Freeform 4480">
            <a:extLst>
              <a:ext uri="{FF2B5EF4-FFF2-40B4-BE49-F238E27FC236}">
                <a16:creationId xmlns:a16="http://schemas.microsoft.com/office/drawing/2014/main" id="{79392927-755C-854D-812B-1504E9727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38563"/>
            <a:ext cx="7938" cy="19050"/>
          </a:xfrm>
          <a:custGeom>
            <a:avLst/>
            <a:gdLst>
              <a:gd name="T0" fmla="*/ 0 w 20"/>
              <a:gd name="T1" fmla="*/ 6976035 h 51"/>
              <a:gd name="T2" fmla="*/ 0 w 20"/>
              <a:gd name="T3" fmla="*/ 6836709 h 51"/>
              <a:gd name="T4" fmla="*/ 0 w 20"/>
              <a:gd name="T5" fmla="*/ 6836709 h 51"/>
              <a:gd name="T6" fmla="*/ 1575296 w 20"/>
              <a:gd name="T7" fmla="*/ 6278656 h 51"/>
              <a:gd name="T8" fmla="*/ 1890435 w 20"/>
              <a:gd name="T9" fmla="*/ 6138956 h 51"/>
              <a:gd name="T10" fmla="*/ 2520315 w 20"/>
              <a:gd name="T11" fmla="*/ 139700 h 51"/>
              <a:gd name="T12" fmla="*/ 1890435 w 20"/>
              <a:gd name="T13" fmla="*/ 279026 h 51"/>
              <a:gd name="T14" fmla="*/ 472708 w 20"/>
              <a:gd name="T15" fmla="*/ 5720603 h 51"/>
              <a:gd name="T16" fmla="*/ 0 w 20"/>
              <a:gd name="T17" fmla="*/ 6697009 h 51"/>
              <a:gd name="T18" fmla="*/ 472708 w 20"/>
              <a:gd name="T19" fmla="*/ 5580903 h 51"/>
              <a:gd name="T20" fmla="*/ 1890435 w 20"/>
              <a:gd name="T21" fmla="*/ 139700 h 51"/>
              <a:gd name="T22" fmla="*/ 2835454 w 20"/>
              <a:gd name="T23" fmla="*/ 0 h 51"/>
              <a:gd name="T24" fmla="*/ 1890435 w 20"/>
              <a:gd name="T25" fmla="*/ 6417982 h 51"/>
              <a:gd name="T26" fmla="*/ 1575296 w 20"/>
              <a:gd name="T27" fmla="*/ 6417982 h 51"/>
              <a:gd name="T28" fmla="*/ 0 w 20"/>
              <a:gd name="T29" fmla="*/ 6976035 h 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51">
                <a:moveTo>
                  <a:pt x="0" y="50"/>
                </a:moveTo>
                <a:lnTo>
                  <a:pt x="0" y="49"/>
                </a:lnTo>
                <a:cubicBezTo>
                  <a:pt x="3" y="49"/>
                  <a:pt x="7" y="46"/>
                  <a:pt x="10" y="45"/>
                </a:cubicBezTo>
                <a:lnTo>
                  <a:pt x="12" y="44"/>
                </a:lnTo>
                <a:cubicBezTo>
                  <a:pt x="16" y="37"/>
                  <a:pt x="18" y="3"/>
                  <a:pt x="16" y="1"/>
                </a:cubicBezTo>
                <a:lnTo>
                  <a:pt x="12" y="2"/>
                </a:lnTo>
                <a:cubicBezTo>
                  <a:pt x="12" y="26"/>
                  <a:pt x="7" y="35"/>
                  <a:pt x="3" y="41"/>
                </a:cubicBezTo>
                <a:cubicBezTo>
                  <a:pt x="3" y="44"/>
                  <a:pt x="0" y="45"/>
                  <a:pt x="0" y="48"/>
                </a:cubicBezTo>
                <a:cubicBezTo>
                  <a:pt x="0" y="45"/>
                  <a:pt x="1" y="43"/>
                  <a:pt x="3" y="40"/>
                </a:cubicBezTo>
                <a:cubicBezTo>
                  <a:pt x="6" y="34"/>
                  <a:pt x="12" y="26"/>
                  <a:pt x="12" y="1"/>
                </a:cubicBezTo>
                <a:lnTo>
                  <a:pt x="18" y="0"/>
                </a:lnTo>
                <a:cubicBezTo>
                  <a:pt x="19" y="2"/>
                  <a:pt x="18" y="38"/>
                  <a:pt x="12" y="46"/>
                </a:cubicBezTo>
                <a:lnTo>
                  <a:pt x="10" y="46"/>
                </a:lnTo>
                <a:cubicBezTo>
                  <a:pt x="9" y="47"/>
                  <a:pt x="3" y="50"/>
                  <a:pt x="0" y="5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5" name="Freeform 4481">
            <a:extLst>
              <a:ext uri="{FF2B5EF4-FFF2-40B4-BE49-F238E27FC236}">
                <a16:creationId xmlns:a16="http://schemas.microsoft.com/office/drawing/2014/main" id="{DB6881A3-77BF-7F4A-909C-9D1F5FC9F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738563"/>
            <a:ext cx="11112" cy="17462"/>
          </a:xfrm>
          <a:custGeom>
            <a:avLst/>
            <a:gdLst>
              <a:gd name="T0" fmla="*/ 1587332 w 33"/>
              <a:gd name="T1" fmla="*/ 121885 h 50"/>
              <a:gd name="T2" fmla="*/ 3515096 w 33"/>
              <a:gd name="T3" fmla="*/ 121885 h 50"/>
              <a:gd name="T4" fmla="*/ 2834570 w 33"/>
              <a:gd name="T5" fmla="*/ 5488656 h 50"/>
              <a:gd name="T6" fmla="*/ 340095 w 33"/>
              <a:gd name="T7" fmla="*/ 5488656 h 50"/>
              <a:gd name="T8" fmla="*/ 1587332 w 33"/>
              <a:gd name="T9" fmla="*/ 121885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0">
                <a:moveTo>
                  <a:pt x="14" y="1"/>
                </a:moveTo>
                <a:lnTo>
                  <a:pt x="31" y="1"/>
                </a:lnTo>
                <a:cubicBezTo>
                  <a:pt x="32" y="0"/>
                  <a:pt x="31" y="37"/>
                  <a:pt x="25" y="45"/>
                </a:cubicBezTo>
                <a:cubicBezTo>
                  <a:pt x="14" y="37"/>
                  <a:pt x="7" y="49"/>
                  <a:pt x="3" y="45"/>
                </a:cubicBezTo>
                <a:cubicBezTo>
                  <a:pt x="0" y="40"/>
                  <a:pt x="14" y="23"/>
                  <a:pt x="14" y="1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6" name="Freeform 4482">
            <a:extLst>
              <a:ext uri="{FF2B5EF4-FFF2-40B4-BE49-F238E27FC236}">
                <a16:creationId xmlns:a16="http://schemas.microsoft.com/office/drawing/2014/main" id="{1377AEE6-BFDD-7445-A4E6-4EF7A912E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738563"/>
            <a:ext cx="11112" cy="17462"/>
          </a:xfrm>
          <a:custGeom>
            <a:avLst/>
            <a:gdLst>
              <a:gd name="T0" fmla="*/ 385335 w 31"/>
              <a:gd name="T1" fmla="*/ 6349480 h 47"/>
              <a:gd name="T2" fmla="*/ 0 w 31"/>
              <a:gd name="T3" fmla="*/ 6349480 h 47"/>
              <a:gd name="T4" fmla="*/ 642345 w 31"/>
              <a:gd name="T5" fmla="*/ 4555353 h 47"/>
              <a:gd name="T6" fmla="*/ 1541700 w 31"/>
              <a:gd name="T7" fmla="*/ 138210 h 47"/>
              <a:gd name="T8" fmla="*/ 3726105 w 31"/>
              <a:gd name="T9" fmla="*/ 0 h 47"/>
              <a:gd name="T10" fmla="*/ 2955075 w 31"/>
              <a:gd name="T11" fmla="*/ 6349480 h 47"/>
              <a:gd name="T12" fmla="*/ 771029 w 31"/>
              <a:gd name="T13" fmla="*/ 6211642 h 47"/>
              <a:gd name="T14" fmla="*/ 385335 w 31"/>
              <a:gd name="T15" fmla="*/ 6349480 h 47"/>
              <a:gd name="T16" fmla="*/ 3469095 w 31"/>
              <a:gd name="T17" fmla="*/ 138210 h 47"/>
              <a:gd name="T18" fmla="*/ 1541700 w 31"/>
              <a:gd name="T19" fmla="*/ 276048 h 47"/>
              <a:gd name="T20" fmla="*/ 642345 w 31"/>
              <a:gd name="T21" fmla="*/ 4555353 h 47"/>
              <a:gd name="T22" fmla="*/ 128326 w 31"/>
              <a:gd name="T23" fmla="*/ 6211642 h 47"/>
              <a:gd name="T24" fmla="*/ 771029 w 31"/>
              <a:gd name="T25" fmla="*/ 6073432 h 47"/>
              <a:gd name="T26" fmla="*/ 2955075 w 31"/>
              <a:gd name="T27" fmla="*/ 6073432 h 47"/>
              <a:gd name="T28" fmla="*/ 3469095 w 31"/>
              <a:gd name="T29" fmla="*/ 138210 h 4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1" h="47">
                <a:moveTo>
                  <a:pt x="3" y="46"/>
                </a:moveTo>
                <a:cubicBezTo>
                  <a:pt x="3" y="46"/>
                  <a:pt x="1" y="46"/>
                  <a:pt x="0" y="46"/>
                </a:cubicBezTo>
                <a:cubicBezTo>
                  <a:pt x="0" y="42"/>
                  <a:pt x="1" y="39"/>
                  <a:pt x="5" y="33"/>
                </a:cubicBezTo>
                <a:cubicBezTo>
                  <a:pt x="6" y="25"/>
                  <a:pt x="12" y="12"/>
                  <a:pt x="12" y="1"/>
                </a:cubicBezTo>
                <a:lnTo>
                  <a:pt x="29" y="0"/>
                </a:lnTo>
                <a:cubicBezTo>
                  <a:pt x="30" y="2"/>
                  <a:pt x="29" y="38"/>
                  <a:pt x="23" y="46"/>
                </a:cubicBezTo>
                <a:cubicBezTo>
                  <a:pt x="15" y="41"/>
                  <a:pt x="11" y="43"/>
                  <a:pt x="6" y="45"/>
                </a:cubicBezTo>
                <a:cubicBezTo>
                  <a:pt x="5" y="46"/>
                  <a:pt x="5" y="46"/>
                  <a:pt x="3" y="46"/>
                </a:cubicBezTo>
                <a:close/>
                <a:moveTo>
                  <a:pt x="27" y="1"/>
                </a:moveTo>
                <a:lnTo>
                  <a:pt x="12" y="2"/>
                </a:lnTo>
                <a:cubicBezTo>
                  <a:pt x="14" y="13"/>
                  <a:pt x="8" y="26"/>
                  <a:pt x="5" y="33"/>
                </a:cubicBezTo>
                <a:cubicBezTo>
                  <a:pt x="3" y="39"/>
                  <a:pt x="0" y="43"/>
                  <a:pt x="1" y="45"/>
                </a:cubicBezTo>
                <a:cubicBezTo>
                  <a:pt x="3" y="46"/>
                  <a:pt x="5" y="45"/>
                  <a:pt x="6" y="44"/>
                </a:cubicBezTo>
                <a:cubicBezTo>
                  <a:pt x="11" y="42"/>
                  <a:pt x="17" y="40"/>
                  <a:pt x="23" y="44"/>
                </a:cubicBezTo>
                <a:cubicBezTo>
                  <a:pt x="27" y="37"/>
                  <a:pt x="29" y="3"/>
                  <a:pt x="2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7" name="Freeform 4483">
            <a:extLst>
              <a:ext uri="{FF2B5EF4-FFF2-40B4-BE49-F238E27FC236}">
                <a16:creationId xmlns:a16="http://schemas.microsoft.com/office/drawing/2014/main" id="{213E1F21-52FA-C049-A228-CFD1EF645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40150"/>
            <a:ext cx="11113" cy="30163"/>
          </a:xfrm>
          <a:custGeom>
            <a:avLst/>
            <a:gdLst>
              <a:gd name="T0" fmla="*/ 3855494 w 31"/>
              <a:gd name="T1" fmla="*/ 9928295 h 84"/>
              <a:gd name="T2" fmla="*/ 0 w 31"/>
              <a:gd name="T3" fmla="*/ 9928295 h 84"/>
              <a:gd name="T4" fmla="*/ 0 w 31"/>
              <a:gd name="T5" fmla="*/ 0 h 84"/>
              <a:gd name="T6" fmla="*/ 2313296 w 31"/>
              <a:gd name="T7" fmla="*/ 0 h 84"/>
              <a:gd name="T8" fmla="*/ 3855494 w 31"/>
              <a:gd name="T9" fmla="*/ 9928295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84">
                <a:moveTo>
                  <a:pt x="30" y="77"/>
                </a:moveTo>
                <a:cubicBezTo>
                  <a:pt x="18" y="83"/>
                  <a:pt x="8" y="82"/>
                  <a:pt x="0" y="77"/>
                </a:cubicBezTo>
                <a:lnTo>
                  <a:pt x="0" y="0"/>
                </a:lnTo>
                <a:lnTo>
                  <a:pt x="18" y="0"/>
                </a:lnTo>
                <a:cubicBezTo>
                  <a:pt x="9" y="29"/>
                  <a:pt x="9" y="57"/>
                  <a:pt x="30" y="77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8" name="Freeform 4484">
            <a:extLst>
              <a:ext uri="{FF2B5EF4-FFF2-40B4-BE49-F238E27FC236}">
                <a16:creationId xmlns:a16="http://schemas.microsoft.com/office/drawing/2014/main" id="{96D7F6C2-2CE6-6D42-8316-71F772C2E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38563"/>
            <a:ext cx="11113" cy="30162"/>
          </a:xfrm>
          <a:custGeom>
            <a:avLst/>
            <a:gdLst>
              <a:gd name="T0" fmla="*/ 1799231 w 31"/>
              <a:gd name="T1" fmla="*/ 10701406 h 84"/>
              <a:gd name="T2" fmla="*/ 0 w 31"/>
              <a:gd name="T3" fmla="*/ 10056873 h 84"/>
              <a:gd name="T4" fmla="*/ 0 w 31"/>
              <a:gd name="T5" fmla="*/ 128907 h 84"/>
              <a:gd name="T6" fmla="*/ 2313296 w 31"/>
              <a:gd name="T7" fmla="*/ 0 h 84"/>
              <a:gd name="T8" fmla="*/ 2313296 w 31"/>
              <a:gd name="T9" fmla="*/ 128907 h 84"/>
              <a:gd name="T10" fmla="*/ 0 w 31"/>
              <a:gd name="T11" fmla="*/ 257813 h 84"/>
              <a:gd name="T12" fmla="*/ 128337 w 31"/>
              <a:gd name="T13" fmla="*/ 10056873 h 84"/>
              <a:gd name="T14" fmla="*/ 3469765 w 31"/>
              <a:gd name="T15" fmla="*/ 10056873 h 84"/>
              <a:gd name="T16" fmla="*/ 2184601 w 31"/>
              <a:gd name="T17" fmla="*/ 386720 h 84"/>
              <a:gd name="T18" fmla="*/ 3855494 w 31"/>
              <a:gd name="T19" fmla="*/ 10056873 h 84"/>
              <a:gd name="T20" fmla="*/ 1799231 w 31"/>
              <a:gd name="T21" fmla="*/ 10701406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84">
                <a:moveTo>
                  <a:pt x="14" y="83"/>
                </a:moveTo>
                <a:cubicBezTo>
                  <a:pt x="9" y="83"/>
                  <a:pt x="5" y="81"/>
                  <a:pt x="0" y="78"/>
                </a:cubicBezTo>
                <a:lnTo>
                  <a:pt x="0" y="1"/>
                </a:lnTo>
                <a:lnTo>
                  <a:pt x="18" y="0"/>
                </a:lnTo>
                <a:lnTo>
                  <a:pt x="18" y="1"/>
                </a:lnTo>
                <a:lnTo>
                  <a:pt x="0" y="2"/>
                </a:lnTo>
                <a:lnTo>
                  <a:pt x="1" y="78"/>
                </a:lnTo>
                <a:cubicBezTo>
                  <a:pt x="9" y="82"/>
                  <a:pt x="20" y="83"/>
                  <a:pt x="27" y="78"/>
                </a:cubicBezTo>
                <a:cubicBezTo>
                  <a:pt x="7" y="57"/>
                  <a:pt x="10" y="27"/>
                  <a:pt x="17" y="3"/>
                </a:cubicBezTo>
                <a:cubicBezTo>
                  <a:pt x="12" y="28"/>
                  <a:pt x="8" y="56"/>
                  <a:pt x="30" y="78"/>
                </a:cubicBezTo>
                <a:cubicBezTo>
                  <a:pt x="23" y="81"/>
                  <a:pt x="20" y="83"/>
                  <a:pt x="14" y="8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39" name="Freeform 4485">
            <a:extLst>
              <a:ext uri="{FF2B5EF4-FFF2-40B4-BE49-F238E27FC236}">
                <a16:creationId xmlns:a16="http://schemas.microsoft.com/office/drawing/2014/main" id="{9450D242-2FA2-844C-8B73-D0C40E0F5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38563"/>
            <a:ext cx="7938" cy="28575"/>
          </a:xfrm>
          <a:custGeom>
            <a:avLst/>
            <a:gdLst>
              <a:gd name="T0" fmla="*/ 714765 w 23"/>
              <a:gd name="T1" fmla="*/ 130939 h 79"/>
              <a:gd name="T2" fmla="*/ 2620575 w 23"/>
              <a:gd name="T3" fmla="*/ 10204892 h 79"/>
              <a:gd name="T4" fmla="*/ 714765 w 23"/>
              <a:gd name="T5" fmla="*/ 8635076 h 79"/>
              <a:gd name="T6" fmla="*/ 119070 w 23"/>
              <a:gd name="T7" fmla="*/ 130939 h 79"/>
              <a:gd name="T8" fmla="*/ 714765 w 23"/>
              <a:gd name="T9" fmla="*/ 130939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79">
                <a:moveTo>
                  <a:pt x="6" y="1"/>
                </a:moveTo>
                <a:cubicBezTo>
                  <a:pt x="6" y="55"/>
                  <a:pt x="22" y="68"/>
                  <a:pt x="22" y="78"/>
                </a:cubicBezTo>
                <a:cubicBezTo>
                  <a:pt x="13" y="78"/>
                  <a:pt x="10" y="74"/>
                  <a:pt x="6" y="66"/>
                </a:cubicBezTo>
                <a:cubicBezTo>
                  <a:pt x="1" y="55"/>
                  <a:pt x="0" y="0"/>
                  <a:pt x="1" y="1"/>
                </a:cubicBezTo>
                <a:lnTo>
                  <a:pt x="6" y="1"/>
                </a:lnTo>
              </a:path>
            </a:pathLst>
          </a:custGeom>
          <a:solidFill>
            <a:srgbClr val="17008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0" name="Freeform 4486">
            <a:extLst>
              <a:ext uri="{FF2B5EF4-FFF2-40B4-BE49-F238E27FC236}">
                <a16:creationId xmlns:a16="http://schemas.microsoft.com/office/drawing/2014/main" id="{668BBD1E-D131-6D46-817B-C0B283883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38563"/>
            <a:ext cx="7938" cy="28575"/>
          </a:xfrm>
          <a:custGeom>
            <a:avLst/>
            <a:gdLst>
              <a:gd name="T0" fmla="*/ 2620575 w 23"/>
              <a:gd name="T1" fmla="*/ 10204892 h 79"/>
              <a:gd name="T2" fmla="*/ 2620575 w 23"/>
              <a:gd name="T3" fmla="*/ 10204892 h 79"/>
              <a:gd name="T4" fmla="*/ 714765 w 23"/>
              <a:gd name="T5" fmla="*/ 8765653 h 79"/>
              <a:gd name="T6" fmla="*/ 0 w 23"/>
              <a:gd name="T7" fmla="*/ 0 h 79"/>
              <a:gd name="T8" fmla="*/ 714765 w 23"/>
              <a:gd name="T9" fmla="*/ 0 h 79"/>
              <a:gd name="T10" fmla="*/ 1905810 w 23"/>
              <a:gd name="T11" fmla="*/ 8765653 h 79"/>
              <a:gd name="T12" fmla="*/ 2620575 w 23"/>
              <a:gd name="T13" fmla="*/ 10204892 h 79"/>
              <a:gd name="T14" fmla="*/ 714765 w 23"/>
              <a:gd name="T15" fmla="*/ 130939 h 79"/>
              <a:gd name="T16" fmla="*/ 119070 w 23"/>
              <a:gd name="T17" fmla="*/ 261516 h 79"/>
              <a:gd name="T18" fmla="*/ 833835 w 23"/>
              <a:gd name="T19" fmla="*/ 8635076 h 79"/>
              <a:gd name="T20" fmla="*/ 2263020 w 23"/>
              <a:gd name="T21" fmla="*/ 10074315 h 79"/>
              <a:gd name="T22" fmla="*/ 1786740 w 23"/>
              <a:gd name="T23" fmla="*/ 8765653 h 79"/>
              <a:gd name="T24" fmla="*/ 714765 w 23"/>
              <a:gd name="T25" fmla="*/ 130939 h 7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79">
                <a:moveTo>
                  <a:pt x="22" y="78"/>
                </a:moveTo>
                <a:lnTo>
                  <a:pt x="22" y="78"/>
                </a:lnTo>
                <a:cubicBezTo>
                  <a:pt x="13" y="78"/>
                  <a:pt x="10" y="73"/>
                  <a:pt x="6" y="67"/>
                </a:cubicBezTo>
                <a:cubicBezTo>
                  <a:pt x="1" y="56"/>
                  <a:pt x="0" y="2"/>
                  <a:pt x="0" y="0"/>
                </a:cubicBezTo>
                <a:lnTo>
                  <a:pt x="6" y="0"/>
                </a:lnTo>
                <a:cubicBezTo>
                  <a:pt x="7" y="39"/>
                  <a:pt x="13" y="55"/>
                  <a:pt x="16" y="67"/>
                </a:cubicBezTo>
                <a:cubicBezTo>
                  <a:pt x="19" y="71"/>
                  <a:pt x="22" y="74"/>
                  <a:pt x="22" y="78"/>
                </a:cubicBezTo>
                <a:close/>
                <a:moveTo>
                  <a:pt x="6" y="1"/>
                </a:moveTo>
                <a:lnTo>
                  <a:pt x="1" y="2"/>
                </a:lnTo>
                <a:cubicBezTo>
                  <a:pt x="1" y="3"/>
                  <a:pt x="1" y="55"/>
                  <a:pt x="7" y="66"/>
                </a:cubicBezTo>
                <a:cubicBezTo>
                  <a:pt x="12" y="73"/>
                  <a:pt x="13" y="77"/>
                  <a:pt x="19" y="77"/>
                </a:cubicBezTo>
                <a:cubicBezTo>
                  <a:pt x="19" y="74"/>
                  <a:pt x="18" y="71"/>
                  <a:pt x="15" y="67"/>
                </a:cubicBezTo>
                <a:cubicBezTo>
                  <a:pt x="12" y="55"/>
                  <a:pt x="6" y="39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1" name="Freeform 4487">
            <a:extLst>
              <a:ext uri="{FF2B5EF4-FFF2-40B4-BE49-F238E27FC236}">
                <a16:creationId xmlns:a16="http://schemas.microsoft.com/office/drawing/2014/main" id="{FDDD81BC-DCED-3D4A-94C1-2FB863522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38563"/>
            <a:ext cx="12700" cy="26987"/>
          </a:xfrm>
          <a:custGeom>
            <a:avLst/>
            <a:gdLst>
              <a:gd name="T0" fmla="*/ 2511612 w 34"/>
              <a:gd name="T1" fmla="*/ 129538 h 75"/>
              <a:gd name="T2" fmla="*/ 4185771 w 34"/>
              <a:gd name="T3" fmla="*/ 8933776 h 75"/>
              <a:gd name="T4" fmla="*/ 837079 w 34"/>
              <a:gd name="T5" fmla="*/ 8545524 h 75"/>
              <a:gd name="T6" fmla="*/ 139700 w 34"/>
              <a:gd name="T7" fmla="*/ 129538 h 75"/>
              <a:gd name="T8" fmla="*/ 2511612 w 34"/>
              <a:gd name="T9" fmla="*/ 129538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75">
                <a:moveTo>
                  <a:pt x="18" y="1"/>
                </a:moveTo>
                <a:cubicBezTo>
                  <a:pt x="18" y="33"/>
                  <a:pt x="33" y="62"/>
                  <a:pt x="30" y="69"/>
                </a:cubicBezTo>
                <a:cubicBezTo>
                  <a:pt x="27" y="74"/>
                  <a:pt x="18" y="55"/>
                  <a:pt x="6" y="66"/>
                </a:cubicBezTo>
                <a:cubicBezTo>
                  <a:pt x="1" y="55"/>
                  <a:pt x="0" y="0"/>
                  <a:pt x="1" y="1"/>
                </a:cubicBezTo>
                <a:lnTo>
                  <a:pt x="18" y="1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2" name="Freeform 4488">
            <a:extLst>
              <a:ext uri="{FF2B5EF4-FFF2-40B4-BE49-F238E27FC236}">
                <a16:creationId xmlns:a16="http://schemas.microsoft.com/office/drawing/2014/main" id="{5CDC2003-5309-DC46-AD5C-06910A6D7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38563"/>
            <a:ext cx="12700" cy="25400"/>
          </a:xfrm>
          <a:custGeom>
            <a:avLst/>
            <a:gdLst>
              <a:gd name="T0" fmla="*/ 3906744 w 34"/>
              <a:gd name="T1" fmla="*/ 8836025 h 72"/>
              <a:gd name="T2" fmla="*/ 3348691 w 34"/>
              <a:gd name="T3" fmla="*/ 8462786 h 72"/>
              <a:gd name="T4" fmla="*/ 976779 w 34"/>
              <a:gd name="T5" fmla="*/ 8338256 h 72"/>
              <a:gd name="T6" fmla="*/ 0 w 34"/>
              <a:gd name="T7" fmla="*/ 0 h 72"/>
              <a:gd name="T8" fmla="*/ 2511612 w 34"/>
              <a:gd name="T9" fmla="*/ 0 h 72"/>
              <a:gd name="T10" fmla="*/ 3767044 w 34"/>
              <a:gd name="T11" fmla="*/ 6098117 h 72"/>
              <a:gd name="T12" fmla="*/ 2232212 w 34"/>
              <a:gd name="T13" fmla="*/ 124531 h 72"/>
              <a:gd name="T14" fmla="*/ 139700 w 34"/>
              <a:gd name="T15" fmla="*/ 249061 h 72"/>
              <a:gd name="T16" fmla="*/ 976779 w 34"/>
              <a:gd name="T17" fmla="*/ 8213725 h 72"/>
              <a:gd name="T18" fmla="*/ 1813859 w 34"/>
              <a:gd name="T19" fmla="*/ 7715956 h 72"/>
              <a:gd name="T20" fmla="*/ 3488018 w 34"/>
              <a:gd name="T21" fmla="*/ 8338256 h 72"/>
              <a:gd name="T22" fmla="*/ 3906744 w 34"/>
              <a:gd name="T23" fmla="*/ 8587317 h 72"/>
              <a:gd name="T24" fmla="*/ 4185771 w 34"/>
              <a:gd name="T25" fmla="*/ 8462786 h 72"/>
              <a:gd name="T26" fmla="*/ 3767044 w 34"/>
              <a:gd name="T27" fmla="*/ 6222647 h 72"/>
              <a:gd name="T28" fmla="*/ 4325097 w 34"/>
              <a:gd name="T29" fmla="*/ 8587317 h 72"/>
              <a:gd name="T30" fmla="*/ 3906744 w 34"/>
              <a:gd name="T31" fmla="*/ 8836025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72">
                <a:moveTo>
                  <a:pt x="28" y="71"/>
                </a:moveTo>
                <a:cubicBezTo>
                  <a:pt x="27" y="71"/>
                  <a:pt x="25" y="69"/>
                  <a:pt x="24" y="68"/>
                </a:cubicBezTo>
                <a:cubicBezTo>
                  <a:pt x="19" y="64"/>
                  <a:pt x="12" y="60"/>
                  <a:pt x="7" y="67"/>
                </a:cubicBezTo>
                <a:cubicBezTo>
                  <a:pt x="1" y="56"/>
                  <a:pt x="0" y="2"/>
                  <a:pt x="0" y="0"/>
                </a:cubicBezTo>
                <a:lnTo>
                  <a:pt x="18" y="0"/>
                </a:lnTo>
                <a:cubicBezTo>
                  <a:pt x="18" y="19"/>
                  <a:pt x="23" y="36"/>
                  <a:pt x="27" y="49"/>
                </a:cubicBezTo>
                <a:cubicBezTo>
                  <a:pt x="23" y="36"/>
                  <a:pt x="16" y="19"/>
                  <a:pt x="16" y="1"/>
                </a:cubicBezTo>
                <a:lnTo>
                  <a:pt x="1" y="2"/>
                </a:lnTo>
                <a:cubicBezTo>
                  <a:pt x="1" y="3"/>
                  <a:pt x="1" y="55"/>
                  <a:pt x="7" y="66"/>
                </a:cubicBezTo>
                <a:cubicBezTo>
                  <a:pt x="9" y="64"/>
                  <a:pt x="12" y="62"/>
                  <a:pt x="13" y="62"/>
                </a:cubicBezTo>
                <a:cubicBezTo>
                  <a:pt x="18" y="62"/>
                  <a:pt x="22" y="64"/>
                  <a:pt x="25" y="67"/>
                </a:cubicBezTo>
                <a:cubicBezTo>
                  <a:pt x="25" y="68"/>
                  <a:pt x="27" y="69"/>
                  <a:pt x="28" y="69"/>
                </a:cubicBezTo>
                <a:lnTo>
                  <a:pt x="30" y="68"/>
                </a:lnTo>
                <a:cubicBezTo>
                  <a:pt x="31" y="66"/>
                  <a:pt x="28" y="58"/>
                  <a:pt x="27" y="50"/>
                </a:cubicBezTo>
                <a:cubicBezTo>
                  <a:pt x="30" y="58"/>
                  <a:pt x="33" y="66"/>
                  <a:pt x="31" y="69"/>
                </a:cubicBezTo>
                <a:cubicBezTo>
                  <a:pt x="30" y="70"/>
                  <a:pt x="30" y="71"/>
                  <a:pt x="28" y="7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3" name="Freeform 4489">
            <a:extLst>
              <a:ext uri="{FF2B5EF4-FFF2-40B4-BE49-F238E27FC236}">
                <a16:creationId xmlns:a16="http://schemas.microsoft.com/office/drawing/2014/main" id="{14482704-2DD6-534D-BCB7-B7F1D1F9C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738563"/>
            <a:ext cx="7938" cy="17462"/>
          </a:xfrm>
          <a:custGeom>
            <a:avLst/>
            <a:gdLst>
              <a:gd name="T0" fmla="*/ 714420 w 21"/>
              <a:gd name="T1" fmla="*/ 121885 h 50"/>
              <a:gd name="T2" fmla="*/ 2857680 w 21"/>
              <a:gd name="T3" fmla="*/ 5976544 h 50"/>
              <a:gd name="T4" fmla="*/ 714420 w 21"/>
              <a:gd name="T5" fmla="*/ 5488656 h 50"/>
              <a:gd name="T6" fmla="*/ 0 w 21"/>
              <a:gd name="T7" fmla="*/ 0 h 50"/>
              <a:gd name="T8" fmla="*/ 714420 w 21"/>
              <a:gd name="T9" fmla="*/ 121885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50">
                <a:moveTo>
                  <a:pt x="5" y="1"/>
                </a:moveTo>
                <a:cubicBezTo>
                  <a:pt x="5" y="37"/>
                  <a:pt x="20" y="40"/>
                  <a:pt x="20" y="49"/>
                </a:cubicBezTo>
                <a:cubicBezTo>
                  <a:pt x="14" y="49"/>
                  <a:pt x="6" y="44"/>
                  <a:pt x="5" y="45"/>
                </a:cubicBezTo>
                <a:cubicBezTo>
                  <a:pt x="0" y="37"/>
                  <a:pt x="0" y="0"/>
                  <a:pt x="0" y="0"/>
                </a:cubicBezTo>
                <a:lnTo>
                  <a:pt x="5" y="1"/>
                </a:lnTo>
              </a:path>
            </a:pathLst>
          </a:custGeom>
          <a:solidFill>
            <a:srgbClr val="F2B2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4" name="Freeform 4490">
            <a:extLst>
              <a:ext uri="{FF2B5EF4-FFF2-40B4-BE49-F238E27FC236}">
                <a16:creationId xmlns:a16="http://schemas.microsoft.com/office/drawing/2014/main" id="{E9243A64-3E67-6842-AE8C-C8AB6460A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738563"/>
            <a:ext cx="7938" cy="19050"/>
          </a:xfrm>
          <a:custGeom>
            <a:avLst/>
            <a:gdLst>
              <a:gd name="T0" fmla="*/ 2603664 w 22"/>
              <a:gd name="T1" fmla="*/ 6976035 h 51"/>
              <a:gd name="T2" fmla="*/ 1041682 w 22"/>
              <a:gd name="T3" fmla="*/ 6417982 h 51"/>
              <a:gd name="T4" fmla="*/ 650916 w 22"/>
              <a:gd name="T5" fmla="*/ 6417982 h 51"/>
              <a:gd name="T6" fmla="*/ 0 w 22"/>
              <a:gd name="T7" fmla="*/ 279026 h 51"/>
              <a:gd name="T8" fmla="*/ 781171 w 22"/>
              <a:gd name="T9" fmla="*/ 6278656 h 51"/>
              <a:gd name="T10" fmla="*/ 781171 w 22"/>
              <a:gd name="T11" fmla="*/ 6138956 h 51"/>
              <a:gd name="T12" fmla="*/ 1041682 w 22"/>
              <a:gd name="T13" fmla="*/ 6278656 h 51"/>
              <a:gd name="T14" fmla="*/ 2603664 w 22"/>
              <a:gd name="T15" fmla="*/ 6836709 h 51"/>
              <a:gd name="T16" fmla="*/ 1952748 w 22"/>
              <a:gd name="T17" fmla="*/ 5720603 h 51"/>
              <a:gd name="T18" fmla="*/ 650916 w 22"/>
              <a:gd name="T19" fmla="*/ 139700 h 51"/>
              <a:gd name="T20" fmla="*/ 0 w 22"/>
              <a:gd name="T21" fmla="*/ 279026 h 51"/>
              <a:gd name="T22" fmla="*/ 0 w 22"/>
              <a:gd name="T23" fmla="*/ 139700 h 51"/>
              <a:gd name="T24" fmla="*/ 650916 w 22"/>
              <a:gd name="T25" fmla="*/ 0 h 51"/>
              <a:gd name="T26" fmla="*/ 2213259 w 22"/>
              <a:gd name="T27" fmla="*/ 5580903 h 51"/>
              <a:gd name="T28" fmla="*/ 2733919 w 22"/>
              <a:gd name="T29" fmla="*/ 6836709 h 51"/>
              <a:gd name="T30" fmla="*/ 2733919 w 22"/>
              <a:gd name="T31" fmla="*/ 6976035 h 51"/>
              <a:gd name="T32" fmla="*/ 2603664 w 22"/>
              <a:gd name="T33" fmla="*/ 6976035 h 5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" h="51">
                <a:moveTo>
                  <a:pt x="20" y="50"/>
                </a:moveTo>
                <a:cubicBezTo>
                  <a:pt x="15" y="50"/>
                  <a:pt x="12" y="47"/>
                  <a:pt x="8" y="46"/>
                </a:cubicBezTo>
                <a:lnTo>
                  <a:pt x="5" y="46"/>
                </a:lnTo>
                <a:cubicBezTo>
                  <a:pt x="0" y="39"/>
                  <a:pt x="0" y="8"/>
                  <a:pt x="0" y="2"/>
                </a:cubicBezTo>
                <a:cubicBezTo>
                  <a:pt x="0" y="4"/>
                  <a:pt x="2" y="38"/>
                  <a:pt x="6" y="45"/>
                </a:cubicBezTo>
                <a:lnTo>
                  <a:pt x="6" y="44"/>
                </a:lnTo>
                <a:cubicBezTo>
                  <a:pt x="6" y="44"/>
                  <a:pt x="6" y="45"/>
                  <a:pt x="8" y="45"/>
                </a:cubicBezTo>
                <a:cubicBezTo>
                  <a:pt x="12" y="46"/>
                  <a:pt x="15" y="49"/>
                  <a:pt x="20" y="49"/>
                </a:cubicBezTo>
                <a:cubicBezTo>
                  <a:pt x="20" y="46"/>
                  <a:pt x="18" y="44"/>
                  <a:pt x="15" y="41"/>
                </a:cubicBezTo>
                <a:cubicBezTo>
                  <a:pt x="14" y="35"/>
                  <a:pt x="5" y="26"/>
                  <a:pt x="5" y="1"/>
                </a:cubicBez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lnTo>
                  <a:pt x="5" y="0"/>
                </a:lnTo>
                <a:cubicBezTo>
                  <a:pt x="6" y="26"/>
                  <a:pt x="14" y="34"/>
                  <a:pt x="17" y="40"/>
                </a:cubicBezTo>
                <a:cubicBezTo>
                  <a:pt x="20" y="43"/>
                  <a:pt x="21" y="46"/>
                  <a:pt x="21" y="49"/>
                </a:cubicBezTo>
                <a:lnTo>
                  <a:pt x="21" y="50"/>
                </a:lnTo>
                <a:lnTo>
                  <a:pt x="20" y="5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5" name="Freeform 4491">
            <a:extLst>
              <a:ext uri="{FF2B5EF4-FFF2-40B4-BE49-F238E27FC236}">
                <a16:creationId xmlns:a16="http://schemas.microsoft.com/office/drawing/2014/main" id="{1D061CC0-3B0E-0549-9094-73E19616B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738563"/>
            <a:ext cx="11113" cy="17462"/>
          </a:xfrm>
          <a:custGeom>
            <a:avLst/>
            <a:gdLst>
              <a:gd name="T0" fmla="*/ 2041424 w 33"/>
              <a:gd name="T1" fmla="*/ 121885 h 50"/>
              <a:gd name="T2" fmla="*/ 3288774 w 33"/>
              <a:gd name="T3" fmla="*/ 5488656 h 50"/>
              <a:gd name="T4" fmla="*/ 567100 w 33"/>
              <a:gd name="T5" fmla="*/ 5488656 h 50"/>
              <a:gd name="T6" fmla="*/ 0 w 33"/>
              <a:gd name="T7" fmla="*/ 0 h 50"/>
              <a:gd name="T8" fmla="*/ 2041424 w 33"/>
              <a:gd name="T9" fmla="*/ 121885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0">
                <a:moveTo>
                  <a:pt x="18" y="1"/>
                </a:moveTo>
                <a:cubicBezTo>
                  <a:pt x="18" y="23"/>
                  <a:pt x="32" y="40"/>
                  <a:pt x="29" y="45"/>
                </a:cubicBezTo>
                <a:cubicBezTo>
                  <a:pt x="27" y="49"/>
                  <a:pt x="18" y="37"/>
                  <a:pt x="5" y="45"/>
                </a:cubicBezTo>
                <a:cubicBezTo>
                  <a:pt x="0" y="37"/>
                  <a:pt x="0" y="0"/>
                  <a:pt x="0" y="0"/>
                </a:cubicBezTo>
                <a:lnTo>
                  <a:pt x="18" y="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6" name="Freeform 4492">
            <a:extLst>
              <a:ext uri="{FF2B5EF4-FFF2-40B4-BE49-F238E27FC236}">
                <a16:creationId xmlns:a16="http://schemas.microsoft.com/office/drawing/2014/main" id="{94841BF5-440C-764A-94D0-FC4A147C7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3738563"/>
            <a:ext cx="11113" cy="17462"/>
          </a:xfrm>
          <a:custGeom>
            <a:avLst/>
            <a:gdLst>
              <a:gd name="T0" fmla="*/ 3061800 w 33"/>
              <a:gd name="T1" fmla="*/ 6349480 h 47"/>
              <a:gd name="T2" fmla="*/ 2608187 w 33"/>
              <a:gd name="T3" fmla="*/ 6211642 h 47"/>
              <a:gd name="T4" fmla="*/ 680587 w 33"/>
              <a:gd name="T5" fmla="*/ 6349480 h 47"/>
              <a:gd name="T6" fmla="*/ 0 w 33"/>
              <a:gd name="T7" fmla="*/ 276048 h 47"/>
              <a:gd name="T8" fmla="*/ 680587 w 33"/>
              <a:gd name="T9" fmla="*/ 6211642 h 47"/>
              <a:gd name="T10" fmla="*/ 1700963 w 33"/>
              <a:gd name="T11" fmla="*/ 5659546 h 47"/>
              <a:gd name="T12" fmla="*/ 2608187 w 33"/>
              <a:gd name="T13" fmla="*/ 6073432 h 47"/>
              <a:gd name="T14" fmla="*/ 3288774 w 33"/>
              <a:gd name="T15" fmla="*/ 6211642 h 47"/>
              <a:gd name="T16" fmla="*/ 2948649 w 33"/>
              <a:gd name="T17" fmla="*/ 4555353 h 47"/>
              <a:gd name="T18" fmla="*/ 1927937 w 33"/>
              <a:gd name="T19" fmla="*/ 138210 h 47"/>
              <a:gd name="T20" fmla="*/ 0 w 33"/>
              <a:gd name="T21" fmla="*/ 276048 h 47"/>
              <a:gd name="T22" fmla="*/ 0 w 33"/>
              <a:gd name="T23" fmla="*/ 138210 h 47"/>
              <a:gd name="T24" fmla="*/ 2041424 w 33"/>
              <a:gd name="T25" fmla="*/ 0 h 47"/>
              <a:gd name="T26" fmla="*/ 3061800 w 33"/>
              <a:gd name="T27" fmla="*/ 4555353 h 47"/>
              <a:gd name="T28" fmla="*/ 3402262 w 33"/>
              <a:gd name="T29" fmla="*/ 6349480 h 47"/>
              <a:gd name="T30" fmla="*/ 3061800 w 33"/>
              <a:gd name="T31" fmla="*/ 6349480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3" h="47">
                <a:moveTo>
                  <a:pt x="27" y="46"/>
                </a:moveTo>
                <a:cubicBezTo>
                  <a:pt x="27" y="46"/>
                  <a:pt x="25" y="46"/>
                  <a:pt x="23" y="45"/>
                </a:cubicBezTo>
                <a:cubicBezTo>
                  <a:pt x="20" y="43"/>
                  <a:pt x="14" y="41"/>
                  <a:pt x="6" y="46"/>
                </a:cubicBezTo>
                <a:cubicBezTo>
                  <a:pt x="1" y="39"/>
                  <a:pt x="0" y="8"/>
                  <a:pt x="0" y="2"/>
                </a:cubicBezTo>
                <a:cubicBezTo>
                  <a:pt x="0" y="5"/>
                  <a:pt x="2" y="38"/>
                  <a:pt x="6" y="45"/>
                </a:cubicBezTo>
                <a:cubicBezTo>
                  <a:pt x="9" y="42"/>
                  <a:pt x="14" y="41"/>
                  <a:pt x="15" y="41"/>
                </a:cubicBezTo>
                <a:cubicBezTo>
                  <a:pt x="18" y="41"/>
                  <a:pt x="21" y="43"/>
                  <a:pt x="23" y="44"/>
                </a:cubicBezTo>
                <a:cubicBezTo>
                  <a:pt x="26" y="45"/>
                  <a:pt x="29" y="46"/>
                  <a:pt x="29" y="45"/>
                </a:cubicBezTo>
                <a:cubicBezTo>
                  <a:pt x="30" y="43"/>
                  <a:pt x="29" y="39"/>
                  <a:pt x="26" y="33"/>
                </a:cubicBezTo>
                <a:cubicBezTo>
                  <a:pt x="23" y="26"/>
                  <a:pt x="18" y="13"/>
                  <a:pt x="17" y="1"/>
                </a:cubicBez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lnTo>
                  <a:pt x="18" y="0"/>
                </a:lnTo>
                <a:cubicBezTo>
                  <a:pt x="20" y="12"/>
                  <a:pt x="23" y="25"/>
                  <a:pt x="27" y="33"/>
                </a:cubicBezTo>
                <a:cubicBezTo>
                  <a:pt x="30" y="39"/>
                  <a:pt x="32" y="42"/>
                  <a:pt x="30" y="46"/>
                </a:cubicBezTo>
                <a:lnTo>
                  <a:pt x="27" y="4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7" name="Freeform 4493">
            <a:extLst>
              <a:ext uri="{FF2B5EF4-FFF2-40B4-BE49-F238E27FC236}">
                <a16:creationId xmlns:a16="http://schemas.microsoft.com/office/drawing/2014/main" id="{5C77D7CD-BEAB-C243-A9C7-9238B94DD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756025"/>
            <a:ext cx="14288" cy="11113"/>
          </a:xfrm>
          <a:custGeom>
            <a:avLst/>
            <a:gdLst>
              <a:gd name="T0" fmla="*/ 0 w 39"/>
              <a:gd name="T1" fmla="*/ 602880 h 32"/>
              <a:gd name="T2" fmla="*/ 805257 w 39"/>
              <a:gd name="T3" fmla="*/ 0 h 32"/>
              <a:gd name="T4" fmla="*/ 3086941 w 39"/>
              <a:gd name="T5" fmla="*/ 1688481 h 32"/>
              <a:gd name="T6" fmla="*/ 5100450 w 39"/>
              <a:gd name="T7" fmla="*/ 3738830 h 32"/>
              <a:gd name="T8" fmla="*/ 2415771 w 39"/>
              <a:gd name="T9" fmla="*/ 2291362 h 32"/>
              <a:gd name="T10" fmla="*/ 0 w 39"/>
              <a:gd name="T11" fmla="*/ 602880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32">
                <a:moveTo>
                  <a:pt x="0" y="5"/>
                </a:moveTo>
                <a:lnTo>
                  <a:pt x="6" y="0"/>
                </a:lnTo>
                <a:lnTo>
                  <a:pt x="23" y="14"/>
                </a:lnTo>
                <a:lnTo>
                  <a:pt x="38" y="31"/>
                </a:lnTo>
                <a:lnTo>
                  <a:pt x="18" y="19"/>
                </a:lnTo>
                <a:lnTo>
                  <a:pt x="0" y="5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8" name="Freeform 4494">
            <a:extLst>
              <a:ext uri="{FF2B5EF4-FFF2-40B4-BE49-F238E27FC236}">
                <a16:creationId xmlns:a16="http://schemas.microsoft.com/office/drawing/2014/main" id="{CD6BDF4B-6300-8742-BE82-3743C2F98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756025"/>
            <a:ext cx="14288" cy="11113"/>
          </a:xfrm>
          <a:custGeom>
            <a:avLst/>
            <a:gdLst>
              <a:gd name="T0" fmla="*/ 4831909 w 39"/>
              <a:gd name="T1" fmla="*/ 3628900 h 33"/>
              <a:gd name="T2" fmla="*/ 2415771 w 39"/>
              <a:gd name="T3" fmla="*/ 2268062 h 33"/>
              <a:gd name="T4" fmla="*/ 0 w 39"/>
              <a:gd name="T5" fmla="*/ 680587 h 33"/>
              <a:gd name="T6" fmla="*/ 0 w 39"/>
              <a:gd name="T7" fmla="*/ 567100 h 33"/>
              <a:gd name="T8" fmla="*/ 2415771 w 39"/>
              <a:gd name="T9" fmla="*/ 2154575 h 33"/>
              <a:gd name="T10" fmla="*/ 4697821 w 39"/>
              <a:gd name="T11" fmla="*/ 3288774 h 33"/>
              <a:gd name="T12" fmla="*/ 2818766 w 39"/>
              <a:gd name="T13" fmla="*/ 1587812 h 33"/>
              <a:gd name="T14" fmla="*/ 805257 w 39"/>
              <a:gd name="T15" fmla="*/ 0 h 33"/>
              <a:gd name="T16" fmla="*/ 3086941 w 39"/>
              <a:gd name="T17" fmla="*/ 1474325 h 33"/>
              <a:gd name="T18" fmla="*/ 5100450 w 39"/>
              <a:gd name="T19" fmla="*/ 3515412 h 33"/>
              <a:gd name="T20" fmla="*/ 4831909 w 39"/>
              <a:gd name="T21" fmla="*/ 362890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" h="33">
                <a:moveTo>
                  <a:pt x="36" y="32"/>
                </a:moveTo>
                <a:lnTo>
                  <a:pt x="18" y="20"/>
                </a:lnTo>
                <a:lnTo>
                  <a:pt x="0" y="6"/>
                </a:lnTo>
                <a:lnTo>
                  <a:pt x="0" y="5"/>
                </a:lnTo>
                <a:lnTo>
                  <a:pt x="18" y="19"/>
                </a:lnTo>
                <a:lnTo>
                  <a:pt x="35" y="29"/>
                </a:lnTo>
                <a:lnTo>
                  <a:pt x="21" y="14"/>
                </a:lnTo>
                <a:lnTo>
                  <a:pt x="6" y="0"/>
                </a:lnTo>
                <a:lnTo>
                  <a:pt x="23" y="13"/>
                </a:lnTo>
                <a:lnTo>
                  <a:pt x="38" y="31"/>
                </a:lnTo>
                <a:lnTo>
                  <a:pt x="36" y="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49" name="Freeform 4495">
            <a:extLst>
              <a:ext uri="{FF2B5EF4-FFF2-40B4-BE49-F238E27FC236}">
                <a16:creationId xmlns:a16="http://schemas.microsoft.com/office/drawing/2014/main" id="{6E38F1B5-5F32-484D-9CF4-C302D2F4C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749675"/>
            <a:ext cx="12700" cy="9525"/>
          </a:xfrm>
          <a:custGeom>
            <a:avLst/>
            <a:gdLst>
              <a:gd name="T0" fmla="*/ 418726 w 34"/>
              <a:gd name="T1" fmla="*/ 0 h 28"/>
              <a:gd name="T2" fmla="*/ 2650938 w 34"/>
              <a:gd name="T3" fmla="*/ 1620271 h 28"/>
              <a:gd name="T4" fmla="*/ 3767044 w 34"/>
              <a:gd name="T5" fmla="*/ 2198574 h 28"/>
              <a:gd name="T6" fmla="*/ 4185771 w 34"/>
              <a:gd name="T7" fmla="*/ 2661557 h 28"/>
              <a:gd name="T8" fmla="*/ 3348691 w 34"/>
              <a:gd name="T9" fmla="*/ 2545896 h 28"/>
              <a:gd name="T10" fmla="*/ 0 w 34"/>
              <a:gd name="T11" fmla="*/ 231321 h 28"/>
              <a:gd name="T12" fmla="*/ 418726 w 34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28">
                <a:moveTo>
                  <a:pt x="3" y="0"/>
                </a:moveTo>
                <a:lnTo>
                  <a:pt x="19" y="14"/>
                </a:lnTo>
                <a:cubicBezTo>
                  <a:pt x="19" y="14"/>
                  <a:pt x="24" y="18"/>
                  <a:pt x="27" y="19"/>
                </a:cubicBezTo>
                <a:cubicBezTo>
                  <a:pt x="27" y="19"/>
                  <a:pt x="33" y="20"/>
                  <a:pt x="30" y="23"/>
                </a:cubicBezTo>
                <a:cubicBezTo>
                  <a:pt x="27" y="27"/>
                  <a:pt x="24" y="23"/>
                  <a:pt x="24" y="22"/>
                </a:cubicBezTo>
                <a:cubicBezTo>
                  <a:pt x="24" y="21"/>
                  <a:pt x="9" y="10"/>
                  <a:pt x="0" y="2"/>
                </a:cubicBezTo>
                <a:lnTo>
                  <a:pt x="3" y="0"/>
                </a:lnTo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0" name="Freeform 4496">
            <a:extLst>
              <a:ext uri="{FF2B5EF4-FFF2-40B4-BE49-F238E27FC236}">
                <a16:creationId xmlns:a16="http://schemas.microsoft.com/office/drawing/2014/main" id="{821C1CAE-38E1-004E-BD9C-A8B9E34F5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748088"/>
            <a:ext cx="12700" cy="9525"/>
          </a:xfrm>
          <a:custGeom>
            <a:avLst/>
            <a:gdLst>
              <a:gd name="T0" fmla="*/ 3818346 w 35"/>
              <a:gd name="T1" fmla="*/ 3235678 h 27"/>
              <a:gd name="T2" fmla="*/ 3423194 w 35"/>
              <a:gd name="T3" fmla="*/ 2862439 h 27"/>
              <a:gd name="T4" fmla="*/ 0 w 35"/>
              <a:gd name="T5" fmla="*/ 373239 h 27"/>
              <a:gd name="T6" fmla="*/ 395151 w 35"/>
              <a:gd name="T7" fmla="*/ 0 h 27"/>
              <a:gd name="T8" fmla="*/ 3423194 w 35"/>
              <a:gd name="T9" fmla="*/ 1866900 h 27"/>
              <a:gd name="T10" fmla="*/ 3818346 w 35"/>
              <a:gd name="T11" fmla="*/ 2364669 h 27"/>
              <a:gd name="T12" fmla="*/ 4476569 w 35"/>
              <a:gd name="T13" fmla="*/ 2737908 h 27"/>
              <a:gd name="T14" fmla="*/ 4213134 w 35"/>
              <a:gd name="T15" fmla="*/ 2986969 h 27"/>
              <a:gd name="T16" fmla="*/ 3818346 w 35"/>
              <a:gd name="T17" fmla="*/ 3235678 h 27"/>
              <a:gd name="T18" fmla="*/ 395151 w 35"/>
              <a:gd name="T19" fmla="*/ 124531 h 27"/>
              <a:gd name="T20" fmla="*/ 263434 w 35"/>
              <a:gd name="T21" fmla="*/ 373239 h 27"/>
              <a:gd name="T22" fmla="*/ 3423194 w 35"/>
              <a:gd name="T23" fmla="*/ 2613378 h 27"/>
              <a:gd name="T24" fmla="*/ 4081780 w 35"/>
              <a:gd name="T25" fmla="*/ 2986969 h 27"/>
              <a:gd name="T26" fmla="*/ 4213134 w 35"/>
              <a:gd name="T27" fmla="*/ 2737908 h 27"/>
              <a:gd name="T28" fmla="*/ 3818346 w 35"/>
              <a:gd name="T29" fmla="*/ 2489200 h 27"/>
              <a:gd name="T30" fmla="*/ 2764971 w 35"/>
              <a:gd name="T31" fmla="*/ 1866900 h 27"/>
              <a:gd name="T32" fmla="*/ 395151 w 35"/>
              <a:gd name="T33" fmla="*/ 124531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7">
                <a:moveTo>
                  <a:pt x="29" y="26"/>
                </a:moveTo>
                <a:cubicBezTo>
                  <a:pt x="26" y="26"/>
                  <a:pt x="26" y="24"/>
                  <a:pt x="26" y="23"/>
                </a:cubicBezTo>
                <a:cubicBezTo>
                  <a:pt x="21" y="22"/>
                  <a:pt x="11" y="12"/>
                  <a:pt x="0" y="3"/>
                </a:cubicBezTo>
                <a:lnTo>
                  <a:pt x="3" y="0"/>
                </a:lnTo>
                <a:lnTo>
                  <a:pt x="26" y="15"/>
                </a:lnTo>
                <a:cubicBezTo>
                  <a:pt x="26" y="15"/>
                  <a:pt x="26" y="18"/>
                  <a:pt x="29" y="19"/>
                </a:cubicBezTo>
                <a:cubicBezTo>
                  <a:pt x="31" y="20"/>
                  <a:pt x="32" y="20"/>
                  <a:pt x="34" y="22"/>
                </a:cubicBezTo>
                <a:cubicBezTo>
                  <a:pt x="34" y="23"/>
                  <a:pt x="32" y="24"/>
                  <a:pt x="32" y="24"/>
                </a:cubicBezTo>
                <a:cubicBezTo>
                  <a:pt x="31" y="26"/>
                  <a:pt x="31" y="26"/>
                  <a:pt x="29" y="26"/>
                </a:cubicBezTo>
                <a:close/>
                <a:moveTo>
                  <a:pt x="3" y="1"/>
                </a:moveTo>
                <a:lnTo>
                  <a:pt x="2" y="3"/>
                </a:lnTo>
                <a:cubicBezTo>
                  <a:pt x="12" y="11"/>
                  <a:pt x="26" y="21"/>
                  <a:pt x="26" y="21"/>
                </a:cubicBezTo>
                <a:cubicBezTo>
                  <a:pt x="26" y="23"/>
                  <a:pt x="29" y="26"/>
                  <a:pt x="31" y="24"/>
                </a:cubicBezTo>
                <a:cubicBezTo>
                  <a:pt x="32" y="23"/>
                  <a:pt x="32" y="23"/>
                  <a:pt x="32" y="22"/>
                </a:cubicBezTo>
                <a:lnTo>
                  <a:pt x="29" y="20"/>
                </a:lnTo>
                <a:cubicBezTo>
                  <a:pt x="26" y="19"/>
                  <a:pt x="21" y="15"/>
                  <a:pt x="21" y="15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1" name="Freeform 4497">
            <a:extLst>
              <a:ext uri="{FF2B5EF4-FFF2-40B4-BE49-F238E27FC236}">
                <a16:creationId xmlns:a16="http://schemas.microsoft.com/office/drawing/2014/main" id="{E87E295D-B56D-2D43-9482-B6D8B8D90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746500"/>
            <a:ext cx="12700" cy="11113"/>
          </a:xfrm>
          <a:custGeom>
            <a:avLst/>
            <a:gdLst>
              <a:gd name="T0" fmla="*/ 0 w 36"/>
              <a:gd name="T1" fmla="*/ 642403 h 31"/>
              <a:gd name="T2" fmla="*/ 373239 w 36"/>
              <a:gd name="T3" fmla="*/ 0 h 31"/>
              <a:gd name="T4" fmla="*/ 2489200 w 36"/>
              <a:gd name="T5" fmla="*/ 1799231 h 31"/>
              <a:gd name="T6" fmla="*/ 4355747 w 36"/>
              <a:gd name="T7" fmla="*/ 3855494 h 31"/>
              <a:gd name="T8" fmla="*/ 1866900 w 36"/>
              <a:gd name="T9" fmla="*/ 2313296 h 31"/>
              <a:gd name="T10" fmla="*/ 0 w 36"/>
              <a:gd name="T11" fmla="*/ 642403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" h="31">
                <a:moveTo>
                  <a:pt x="0" y="5"/>
                </a:moveTo>
                <a:lnTo>
                  <a:pt x="3" y="0"/>
                </a:lnTo>
                <a:lnTo>
                  <a:pt x="20" y="14"/>
                </a:lnTo>
                <a:lnTo>
                  <a:pt x="35" y="30"/>
                </a:lnTo>
                <a:lnTo>
                  <a:pt x="15" y="18"/>
                </a:lnTo>
                <a:lnTo>
                  <a:pt x="0" y="5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2" name="Freeform 4498">
            <a:extLst>
              <a:ext uri="{FF2B5EF4-FFF2-40B4-BE49-F238E27FC236}">
                <a16:creationId xmlns:a16="http://schemas.microsoft.com/office/drawing/2014/main" id="{667549A0-AD93-E34C-8D7B-0BF4ADEAA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746500"/>
            <a:ext cx="12700" cy="11113"/>
          </a:xfrm>
          <a:custGeom>
            <a:avLst/>
            <a:gdLst>
              <a:gd name="T0" fmla="*/ 4231217 w 36"/>
              <a:gd name="T1" fmla="*/ 3738830 h 32"/>
              <a:gd name="T2" fmla="*/ 1866900 w 36"/>
              <a:gd name="T3" fmla="*/ 2291362 h 32"/>
              <a:gd name="T4" fmla="*/ 0 w 36"/>
              <a:gd name="T5" fmla="*/ 723734 h 32"/>
              <a:gd name="T6" fmla="*/ 2115608 w 36"/>
              <a:gd name="T7" fmla="*/ 2170855 h 32"/>
              <a:gd name="T8" fmla="*/ 3982508 w 36"/>
              <a:gd name="T9" fmla="*/ 3376963 h 32"/>
              <a:gd name="T10" fmla="*/ 2489200 w 36"/>
              <a:gd name="T11" fmla="*/ 1688481 h 32"/>
              <a:gd name="T12" fmla="*/ 373239 w 36"/>
              <a:gd name="T13" fmla="*/ 0 h 32"/>
              <a:gd name="T14" fmla="*/ 2489200 w 36"/>
              <a:gd name="T15" fmla="*/ 1567975 h 32"/>
              <a:gd name="T16" fmla="*/ 4355747 w 36"/>
              <a:gd name="T17" fmla="*/ 3617976 h 32"/>
              <a:gd name="T18" fmla="*/ 4231217 w 36"/>
              <a:gd name="T19" fmla="*/ 373883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32">
                <a:moveTo>
                  <a:pt x="34" y="31"/>
                </a:moveTo>
                <a:lnTo>
                  <a:pt x="15" y="19"/>
                </a:lnTo>
                <a:lnTo>
                  <a:pt x="0" y="6"/>
                </a:lnTo>
                <a:lnTo>
                  <a:pt x="17" y="18"/>
                </a:lnTo>
                <a:lnTo>
                  <a:pt x="32" y="28"/>
                </a:lnTo>
                <a:lnTo>
                  <a:pt x="20" y="14"/>
                </a:lnTo>
                <a:lnTo>
                  <a:pt x="3" y="0"/>
                </a:lnTo>
                <a:lnTo>
                  <a:pt x="20" y="13"/>
                </a:lnTo>
                <a:lnTo>
                  <a:pt x="35" y="30"/>
                </a:lnTo>
                <a:lnTo>
                  <a:pt x="34" y="3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3" name="Freeform 4499">
            <a:extLst>
              <a:ext uri="{FF2B5EF4-FFF2-40B4-BE49-F238E27FC236}">
                <a16:creationId xmlns:a16="http://schemas.microsoft.com/office/drawing/2014/main" id="{399C90CF-21C5-7A4E-A7B8-0D7DEE0B8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740150"/>
            <a:ext cx="7938" cy="7938"/>
          </a:xfrm>
          <a:custGeom>
            <a:avLst/>
            <a:gdLst>
              <a:gd name="T0" fmla="*/ 0 w 24"/>
              <a:gd name="T1" fmla="*/ 0 h 24"/>
              <a:gd name="T2" fmla="*/ 1312747 w 24"/>
              <a:gd name="T3" fmla="*/ 1203269 h 24"/>
              <a:gd name="T4" fmla="*/ 1969286 w 24"/>
              <a:gd name="T5" fmla="*/ 1531703 h 24"/>
              <a:gd name="T6" fmla="*/ 2187911 w 24"/>
              <a:gd name="T7" fmla="*/ 2297390 h 24"/>
              <a:gd name="T8" fmla="*/ 1531703 w 24"/>
              <a:gd name="T9" fmla="*/ 2078433 h 24"/>
              <a:gd name="T10" fmla="*/ 0 w 24"/>
              <a:gd name="T11" fmla="*/ 656539 h 24"/>
              <a:gd name="T12" fmla="*/ 0 w 24"/>
              <a:gd name="T13" fmla="*/ 0 h 24"/>
              <a:gd name="T14" fmla="*/ 1531703 w 24"/>
              <a:gd name="T15" fmla="*/ 2078433 h 24"/>
              <a:gd name="T16" fmla="*/ 1531703 w 24"/>
              <a:gd name="T17" fmla="*/ 2078433 h 24"/>
              <a:gd name="T18" fmla="*/ 1531703 w 24"/>
              <a:gd name="T19" fmla="*/ 2078433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24">
                <a:moveTo>
                  <a:pt x="0" y="0"/>
                </a:moveTo>
                <a:lnTo>
                  <a:pt x="12" y="11"/>
                </a:lnTo>
                <a:cubicBezTo>
                  <a:pt x="12" y="11"/>
                  <a:pt x="17" y="14"/>
                  <a:pt x="18" y="14"/>
                </a:cubicBezTo>
                <a:cubicBezTo>
                  <a:pt x="20" y="16"/>
                  <a:pt x="23" y="18"/>
                  <a:pt x="20" y="21"/>
                </a:cubicBezTo>
                <a:cubicBezTo>
                  <a:pt x="18" y="23"/>
                  <a:pt x="15" y="21"/>
                  <a:pt x="14" y="19"/>
                </a:cubicBezTo>
                <a:cubicBezTo>
                  <a:pt x="14" y="18"/>
                  <a:pt x="9" y="14"/>
                  <a:pt x="0" y="6"/>
                </a:cubicBezTo>
                <a:lnTo>
                  <a:pt x="0" y="0"/>
                </a:lnTo>
                <a:close/>
                <a:moveTo>
                  <a:pt x="14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4" name="Freeform 4500">
            <a:extLst>
              <a:ext uri="{FF2B5EF4-FFF2-40B4-BE49-F238E27FC236}">
                <a16:creationId xmlns:a16="http://schemas.microsoft.com/office/drawing/2014/main" id="{E89969C0-8B4F-CA46-9A76-834233B60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740150"/>
            <a:ext cx="7938" cy="9525"/>
          </a:xfrm>
          <a:custGeom>
            <a:avLst/>
            <a:gdLst>
              <a:gd name="T0" fmla="*/ 2343514 w 22"/>
              <a:gd name="T1" fmla="*/ 3338703 h 25"/>
              <a:gd name="T2" fmla="*/ 1822493 w 22"/>
              <a:gd name="T3" fmla="*/ 2758059 h 25"/>
              <a:gd name="T4" fmla="*/ 0 w 22"/>
              <a:gd name="T5" fmla="*/ 870966 h 25"/>
              <a:gd name="T6" fmla="*/ 0 w 22"/>
              <a:gd name="T7" fmla="*/ 870966 h 25"/>
              <a:gd name="T8" fmla="*/ 1822493 w 22"/>
              <a:gd name="T9" fmla="*/ 2758059 h 25"/>
              <a:gd name="T10" fmla="*/ 2603664 w 22"/>
              <a:gd name="T11" fmla="*/ 3048381 h 25"/>
              <a:gd name="T12" fmla="*/ 2603664 w 22"/>
              <a:gd name="T13" fmla="*/ 2758059 h 25"/>
              <a:gd name="T14" fmla="*/ 2603664 w 22"/>
              <a:gd name="T15" fmla="*/ 2322576 h 25"/>
              <a:gd name="T16" fmla="*/ 1562343 w 22"/>
              <a:gd name="T17" fmla="*/ 1596771 h 25"/>
              <a:gd name="T18" fmla="*/ 0 w 22"/>
              <a:gd name="T19" fmla="*/ 0 h 25"/>
              <a:gd name="T20" fmla="*/ 1562343 w 22"/>
              <a:gd name="T21" fmla="*/ 1451610 h 25"/>
              <a:gd name="T22" fmla="*/ 2343514 w 22"/>
              <a:gd name="T23" fmla="*/ 2032254 h 25"/>
              <a:gd name="T24" fmla="*/ 2733919 w 22"/>
              <a:gd name="T25" fmla="*/ 2758059 h 25"/>
              <a:gd name="T26" fmla="*/ 2603664 w 22"/>
              <a:gd name="T27" fmla="*/ 3048381 h 25"/>
              <a:gd name="T28" fmla="*/ 2603664 w 22"/>
              <a:gd name="T29" fmla="*/ 3338703 h 25"/>
              <a:gd name="T30" fmla="*/ 2343514 w 22"/>
              <a:gd name="T31" fmla="*/ 3338703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25">
                <a:moveTo>
                  <a:pt x="18" y="23"/>
                </a:moveTo>
                <a:cubicBezTo>
                  <a:pt x="17" y="23"/>
                  <a:pt x="15" y="21"/>
                  <a:pt x="14" y="19"/>
                </a:cubicBezTo>
                <a:cubicBezTo>
                  <a:pt x="12" y="18"/>
                  <a:pt x="9" y="12"/>
                  <a:pt x="0" y="6"/>
                </a:cubicBezTo>
                <a:cubicBezTo>
                  <a:pt x="9" y="12"/>
                  <a:pt x="12" y="16"/>
                  <a:pt x="14" y="19"/>
                </a:cubicBezTo>
                <a:cubicBezTo>
                  <a:pt x="15" y="20"/>
                  <a:pt x="18" y="24"/>
                  <a:pt x="20" y="21"/>
                </a:cubicBezTo>
                <a:cubicBezTo>
                  <a:pt x="20" y="21"/>
                  <a:pt x="21" y="19"/>
                  <a:pt x="20" y="19"/>
                </a:cubicBezTo>
                <a:lnTo>
                  <a:pt x="20" y="16"/>
                </a:lnTo>
                <a:cubicBezTo>
                  <a:pt x="17" y="14"/>
                  <a:pt x="12" y="11"/>
                  <a:pt x="12" y="11"/>
                </a:cubicBezTo>
                <a:lnTo>
                  <a:pt x="0" y="0"/>
                </a:lnTo>
                <a:lnTo>
                  <a:pt x="12" y="10"/>
                </a:lnTo>
                <a:cubicBezTo>
                  <a:pt x="12" y="10"/>
                  <a:pt x="17" y="14"/>
                  <a:pt x="18" y="14"/>
                </a:cubicBezTo>
                <a:cubicBezTo>
                  <a:pt x="20" y="16"/>
                  <a:pt x="21" y="16"/>
                  <a:pt x="21" y="19"/>
                </a:cubicBezTo>
                <a:cubicBezTo>
                  <a:pt x="21" y="19"/>
                  <a:pt x="21" y="20"/>
                  <a:pt x="20" y="21"/>
                </a:cubicBezTo>
                <a:lnTo>
                  <a:pt x="20" y="23"/>
                </a:lnTo>
                <a:lnTo>
                  <a:pt x="18" y="2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5" name="Freeform 4501">
            <a:extLst>
              <a:ext uri="{FF2B5EF4-FFF2-40B4-BE49-F238E27FC236}">
                <a16:creationId xmlns:a16="http://schemas.microsoft.com/office/drawing/2014/main" id="{30AA6DEF-1CFB-9441-AAD4-9C1B264CE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3756025"/>
            <a:ext cx="12700" cy="11113"/>
          </a:xfrm>
          <a:custGeom>
            <a:avLst/>
            <a:gdLst>
              <a:gd name="T0" fmla="*/ 4241457 w 37"/>
              <a:gd name="T1" fmla="*/ 514066 h 31"/>
              <a:gd name="T2" fmla="*/ 2356365 w 37"/>
              <a:gd name="T3" fmla="*/ 2313296 h 31"/>
              <a:gd name="T4" fmla="*/ 0 w 37"/>
              <a:gd name="T5" fmla="*/ 3855494 h 31"/>
              <a:gd name="T6" fmla="*/ 1767359 w 37"/>
              <a:gd name="T7" fmla="*/ 1542198 h 31"/>
              <a:gd name="T8" fmla="*/ 3770184 w 37"/>
              <a:gd name="T9" fmla="*/ 0 h 31"/>
              <a:gd name="T10" fmla="*/ 4241457 w 37"/>
              <a:gd name="T11" fmla="*/ 514066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31">
                <a:moveTo>
                  <a:pt x="36" y="4"/>
                </a:moveTo>
                <a:lnTo>
                  <a:pt x="20" y="18"/>
                </a:lnTo>
                <a:lnTo>
                  <a:pt x="0" y="30"/>
                </a:lnTo>
                <a:lnTo>
                  <a:pt x="15" y="12"/>
                </a:lnTo>
                <a:lnTo>
                  <a:pt x="32" y="0"/>
                </a:lnTo>
                <a:lnTo>
                  <a:pt x="36" y="4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6" name="Freeform 4502">
            <a:extLst>
              <a:ext uri="{FF2B5EF4-FFF2-40B4-BE49-F238E27FC236}">
                <a16:creationId xmlns:a16="http://schemas.microsoft.com/office/drawing/2014/main" id="{13CF4E9B-99E3-AE4B-8DEF-047177E48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1438" y="3756025"/>
            <a:ext cx="12700" cy="11113"/>
          </a:xfrm>
          <a:custGeom>
            <a:avLst/>
            <a:gdLst>
              <a:gd name="T0" fmla="*/ 0 w 37"/>
              <a:gd name="T1" fmla="*/ 3628900 h 33"/>
              <a:gd name="T2" fmla="*/ 0 w 37"/>
              <a:gd name="T3" fmla="*/ 3402262 h 33"/>
              <a:gd name="T4" fmla="*/ 1767359 w 37"/>
              <a:gd name="T5" fmla="*/ 1474325 h 33"/>
              <a:gd name="T6" fmla="*/ 3770184 w 37"/>
              <a:gd name="T7" fmla="*/ 0 h 33"/>
              <a:gd name="T8" fmla="*/ 4241457 w 37"/>
              <a:gd name="T9" fmla="*/ 453612 h 33"/>
              <a:gd name="T10" fmla="*/ 3770184 w 37"/>
              <a:gd name="T11" fmla="*/ 113487 h 33"/>
              <a:gd name="T12" fmla="*/ 1767359 w 37"/>
              <a:gd name="T13" fmla="*/ 1587812 h 33"/>
              <a:gd name="T14" fmla="*/ 235465 w 37"/>
              <a:gd name="T15" fmla="*/ 3288774 h 33"/>
              <a:gd name="T16" fmla="*/ 2356365 w 37"/>
              <a:gd name="T17" fmla="*/ 2154575 h 33"/>
              <a:gd name="T18" fmla="*/ 0 w 37"/>
              <a:gd name="T19" fmla="*/ 3628900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7" h="33">
                <a:moveTo>
                  <a:pt x="0" y="32"/>
                </a:moveTo>
                <a:lnTo>
                  <a:pt x="0" y="30"/>
                </a:lnTo>
                <a:lnTo>
                  <a:pt x="15" y="13"/>
                </a:lnTo>
                <a:lnTo>
                  <a:pt x="32" y="0"/>
                </a:lnTo>
                <a:lnTo>
                  <a:pt x="36" y="4"/>
                </a:lnTo>
                <a:lnTo>
                  <a:pt x="32" y="1"/>
                </a:lnTo>
                <a:lnTo>
                  <a:pt x="15" y="14"/>
                </a:lnTo>
                <a:lnTo>
                  <a:pt x="2" y="29"/>
                </a:lnTo>
                <a:lnTo>
                  <a:pt x="20" y="19"/>
                </a:lnTo>
                <a:lnTo>
                  <a:pt x="0" y="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7" name="Freeform 4503">
            <a:extLst>
              <a:ext uri="{FF2B5EF4-FFF2-40B4-BE49-F238E27FC236}">
                <a16:creationId xmlns:a16="http://schemas.microsoft.com/office/drawing/2014/main" id="{EFE488D7-959E-1C41-B4E9-F8C7B0582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3749675"/>
            <a:ext cx="11112" cy="9525"/>
          </a:xfrm>
          <a:custGeom>
            <a:avLst/>
            <a:gdLst>
              <a:gd name="T0" fmla="*/ 3566952 w 30"/>
              <a:gd name="T1" fmla="*/ 0 h 28"/>
              <a:gd name="T2" fmla="*/ 3978837 w 30"/>
              <a:gd name="T3" fmla="*/ 231321 h 28"/>
              <a:gd name="T4" fmla="*/ 960447 w 30"/>
              <a:gd name="T5" fmla="*/ 2545896 h 28"/>
              <a:gd name="T6" fmla="*/ 274466 w 30"/>
              <a:gd name="T7" fmla="*/ 2661557 h 28"/>
              <a:gd name="T8" fmla="*/ 685981 w 30"/>
              <a:gd name="T9" fmla="*/ 2198574 h 28"/>
              <a:gd name="T10" fmla="*/ 1234914 w 30"/>
              <a:gd name="T11" fmla="*/ 1620271 h 28"/>
              <a:gd name="T12" fmla="*/ 3566952 w 30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28">
                <a:moveTo>
                  <a:pt x="26" y="0"/>
                </a:moveTo>
                <a:lnTo>
                  <a:pt x="29" y="2"/>
                </a:lnTo>
                <a:cubicBezTo>
                  <a:pt x="18" y="10"/>
                  <a:pt x="9" y="21"/>
                  <a:pt x="7" y="22"/>
                </a:cubicBezTo>
                <a:cubicBezTo>
                  <a:pt x="7" y="23"/>
                  <a:pt x="5" y="27"/>
                  <a:pt x="2" y="23"/>
                </a:cubicBezTo>
                <a:cubicBezTo>
                  <a:pt x="0" y="20"/>
                  <a:pt x="3" y="19"/>
                  <a:pt x="5" y="19"/>
                </a:cubicBezTo>
                <a:cubicBezTo>
                  <a:pt x="6" y="18"/>
                  <a:pt x="9" y="14"/>
                  <a:pt x="9" y="14"/>
                </a:cubicBezTo>
                <a:lnTo>
                  <a:pt x="26" y="0"/>
                </a:lnTo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8" name="Freeform 4504">
            <a:extLst>
              <a:ext uri="{FF2B5EF4-FFF2-40B4-BE49-F238E27FC236}">
                <a16:creationId xmlns:a16="http://schemas.microsoft.com/office/drawing/2014/main" id="{6CCA97F1-F443-CB46-9E7F-F52C16E7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0963" y="3748088"/>
            <a:ext cx="11112" cy="9525"/>
          </a:xfrm>
          <a:custGeom>
            <a:avLst/>
            <a:gdLst>
              <a:gd name="T0" fmla="*/ 411514 w 30"/>
              <a:gd name="T1" fmla="*/ 3235678 h 27"/>
              <a:gd name="T2" fmla="*/ 411514 w 30"/>
              <a:gd name="T3" fmla="*/ 3235678 h 27"/>
              <a:gd name="T4" fmla="*/ 274466 w 30"/>
              <a:gd name="T5" fmla="*/ 3111147 h 27"/>
              <a:gd name="T6" fmla="*/ 0 w 30"/>
              <a:gd name="T7" fmla="*/ 2737908 h 27"/>
              <a:gd name="T8" fmla="*/ 411514 w 30"/>
              <a:gd name="T9" fmla="*/ 2364669 h 27"/>
              <a:gd name="T10" fmla="*/ 1234914 w 30"/>
              <a:gd name="T11" fmla="*/ 1866900 h 27"/>
              <a:gd name="T12" fmla="*/ 3566952 w 30"/>
              <a:gd name="T13" fmla="*/ 0 h 27"/>
              <a:gd name="T14" fmla="*/ 3978837 w 30"/>
              <a:gd name="T15" fmla="*/ 249061 h 27"/>
              <a:gd name="T16" fmla="*/ 1234914 w 30"/>
              <a:gd name="T17" fmla="*/ 2862439 h 27"/>
              <a:gd name="T18" fmla="*/ 411514 w 30"/>
              <a:gd name="T19" fmla="*/ 3235678 h 27"/>
              <a:gd name="T20" fmla="*/ 1234914 w 30"/>
              <a:gd name="T21" fmla="*/ 1866900 h 27"/>
              <a:gd name="T22" fmla="*/ 685981 w 30"/>
              <a:gd name="T23" fmla="*/ 2489200 h 27"/>
              <a:gd name="T24" fmla="*/ 0 w 30"/>
              <a:gd name="T25" fmla="*/ 2737908 h 27"/>
              <a:gd name="T26" fmla="*/ 274466 w 30"/>
              <a:gd name="T27" fmla="*/ 2986969 h 27"/>
              <a:gd name="T28" fmla="*/ 411514 w 30"/>
              <a:gd name="T29" fmla="*/ 3111147 h 27"/>
              <a:gd name="T30" fmla="*/ 411514 w 30"/>
              <a:gd name="T31" fmla="*/ 3111147 h 27"/>
              <a:gd name="T32" fmla="*/ 1097495 w 30"/>
              <a:gd name="T33" fmla="*/ 2737908 h 27"/>
              <a:gd name="T34" fmla="*/ 3704370 w 30"/>
              <a:gd name="T35" fmla="*/ 249061 h 27"/>
              <a:gd name="T36" fmla="*/ 3566952 w 30"/>
              <a:gd name="T37" fmla="*/ 124531 h 27"/>
              <a:gd name="T38" fmla="*/ 1234914 w 30"/>
              <a:gd name="T39" fmla="*/ 1866900 h 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27">
                <a:moveTo>
                  <a:pt x="3" y="26"/>
                </a:moveTo>
                <a:lnTo>
                  <a:pt x="3" y="26"/>
                </a:lnTo>
                <a:cubicBezTo>
                  <a:pt x="3" y="26"/>
                  <a:pt x="2" y="26"/>
                  <a:pt x="2" y="25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0"/>
                  <a:pt x="3" y="20"/>
                  <a:pt x="3" y="19"/>
                </a:cubicBezTo>
                <a:cubicBezTo>
                  <a:pt x="5" y="18"/>
                  <a:pt x="9" y="15"/>
                  <a:pt x="9" y="15"/>
                </a:cubicBezTo>
                <a:lnTo>
                  <a:pt x="26" y="0"/>
                </a:lnTo>
                <a:lnTo>
                  <a:pt x="29" y="2"/>
                </a:lnTo>
                <a:cubicBezTo>
                  <a:pt x="18" y="12"/>
                  <a:pt x="9" y="22"/>
                  <a:pt x="9" y="23"/>
                </a:cubicBezTo>
                <a:cubicBezTo>
                  <a:pt x="7" y="24"/>
                  <a:pt x="6" y="26"/>
                  <a:pt x="3" y="26"/>
                </a:cubicBezTo>
                <a:close/>
                <a:moveTo>
                  <a:pt x="9" y="15"/>
                </a:moveTo>
                <a:cubicBezTo>
                  <a:pt x="9" y="15"/>
                  <a:pt x="6" y="19"/>
                  <a:pt x="5" y="20"/>
                </a:cubicBezTo>
                <a:cubicBezTo>
                  <a:pt x="3" y="20"/>
                  <a:pt x="2" y="21"/>
                  <a:pt x="0" y="22"/>
                </a:cubicBezTo>
                <a:cubicBezTo>
                  <a:pt x="0" y="23"/>
                  <a:pt x="2" y="23"/>
                  <a:pt x="2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6" y="25"/>
                  <a:pt x="8" y="23"/>
                  <a:pt x="8" y="22"/>
                </a:cubicBezTo>
                <a:cubicBezTo>
                  <a:pt x="8" y="22"/>
                  <a:pt x="18" y="11"/>
                  <a:pt x="27" y="2"/>
                </a:cubicBezTo>
                <a:lnTo>
                  <a:pt x="26" y="1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59" name="Freeform 4505">
            <a:extLst>
              <a:ext uri="{FF2B5EF4-FFF2-40B4-BE49-F238E27FC236}">
                <a16:creationId xmlns:a16="http://schemas.microsoft.com/office/drawing/2014/main" id="{F98A01F4-E670-1E45-9172-9118B84B9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3746500"/>
            <a:ext cx="12700" cy="11113"/>
          </a:xfrm>
          <a:custGeom>
            <a:avLst/>
            <a:gdLst>
              <a:gd name="T0" fmla="*/ 4355747 w 36"/>
              <a:gd name="T1" fmla="*/ 602880 h 32"/>
              <a:gd name="T2" fmla="*/ 2115608 w 36"/>
              <a:gd name="T3" fmla="*/ 2291362 h 32"/>
              <a:gd name="T4" fmla="*/ 0 w 36"/>
              <a:gd name="T5" fmla="*/ 3738830 h 32"/>
              <a:gd name="T6" fmla="*/ 1742369 w 36"/>
              <a:gd name="T7" fmla="*/ 1688481 h 32"/>
              <a:gd name="T8" fmla="*/ 3982508 w 36"/>
              <a:gd name="T9" fmla="*/ 0 h 32"/>
              <a:gd name="T10" fmla="*/ 4355747 w 36"/>
              <a:gd name="T11" fmla="*/ 602880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" h="32">
                <a:moveTo>
                  <a:pt x="35" y="5"/>
                </a:moveTo>
                <a:lnTo>
                  <a:pt x="17" y="19"/>
                </a:lnTo>
                <a:lnTo>
                  <a:pt x="0" y="31"/>
                </a:lnTo>
                <a:lnTo>
                  <a:pt x="14" y="14"/>
                </a:lnTo>
                <a:lnTo>
                  <a:pt x="32" y="0"/>
                </a:lnTo>
                <a:lnTo>
                  <a:pt x="35" y="5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0" name="Freeform 4506">
            <a:extLst>
              <a:ext uri="{FF2B5EF4-FFF2-40B4-BE49-F238E27FC236}">
                <a16:creationId xmlns:a16="http://schemas.microsoft.com/office/drawing/2014/main" id="{1A9946F0-2723-B24C-A13E-C55DDFEB5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3746500"/>
            <a:ext cx="12700" cy="11113"/>
          </a:xfrm>
          <a:custGeom>
            <a:avLst/>
            <a:gdLst>
              <a:gd name="T0" fmla="*/ 117732 w 37"/>
              <a:gd name="T1" fmla="*/ 3738830 h 32"/>
              <a:gd name="T2" fmla="*/ 0 w 37"/>
              <a:gd name="T3" fmla="*/ 3738830 h 32"/>
              <a:gd name="T4" fmla="*/ 471273 w 37"/>
              <a:gd name="T5" fmla="*/ 3256456 h 32"/>
              <a:gd name="T6" fmla="*/ 2120557 w 37"/>
              <a:gd name="T7" fmla="*/ 2170855 h 32"/>
              <a:gd name="T8" fmla="*/ 4241457 w 37"/>
              <a:gd name="T9" fmla="*/ 602880 h 32"/>
              <a:gd name="T10" fmla="*/ 2238632 w 37"/>
              <a:gd name="T11" fmla="*/ 2412216 h 32"/>
              <a:gd name="T12" fmla="*/ 117732 w 37"/>
              <a:gd name="T13" fmla="*/ 3738830 h 32"/>
              <a:gd name="T14" fmla="*/ 942546 w 37"/>
              <a:gd name="T15" fmla="*/ 2653229 h 32"/>
              <a:gd name="T16" fmla="*/ 471273 w 37"/>
              <a:gd name="T17" fmla="*/ 3256456 h 32"/>
              <a:gd name="T18" fmla="*/ 235465 w 37"/>
              <a:gd name="T19" fmla="*/ 3376963 h 32"/>
              <a:gd name="T20" fmla="*/ 942546 w 37"/>
              <a:gd name="T21" fmla="*/ 2653229 h 32"/>
              <a:gd name="T22" fmla="*/ 1767359 w 37"/>
              <a:gd name="T23" fmla="*/ 1688481 h 32"/>
              <a:gd name="T24" fmla="*/ 3652451 w 37"/>
              <a:gd name="T25" fmla="*/ 0 h 32"/>
              <a:gd name="T26" fmla="*/ 1767359 w 37"/>
              <a:gd name="T27" fmla="*/ 1808988 h 32"/>
              <a:gd name="T28" fmla="*/ 942546 w 37"/>
              <a:gd name="T29" fmla="*/ 2653229 h 32"/>
              <a:gd name="T30" fmla="*/ 1767359 w 37"/>
              <a:gd name="T31" fmla="*/ 1688481 h 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7" h="32">
                <a:moveTo>
                  <a:pt x="1" y="31"/>
                </a:moveTo>
                <a:lnTo>
                  <a:pt x="0" y="31"/>
                </a:lnTo>
                <a:lnTo>
                  <a:pt x="4" y="27"/>
                </a:lnTo>
                <a:lnTo>
                  <a:pt x="18" y="18"/>
                </a:lnTo>
                <a:lnTo>
                  <a:pt x="36" y="5"/>
                </a:lnTo>
                <a:lnTo>
                  <a:pt x="19" y="20"/>
                </a:lnTo>
                <a:lnTo>
                  <a:pt x="1" y="31"/>
                </a:lnTo>
                <a:close/>
                <a:moveTo>
                  <a:pt x="8" y="22"/>
                </a:moveTo>
                <a:lnTo>
                  <a:pt x="4" y="27"/>
                </a:lnTo>
                <a:lnTo>
                  <a:pt x="2" y="28"/>
                </a:lnTo>
                <a:lnTo>
                  <a:pt x="8" y="22"/>
                </a:lnTo>
                <a:close/>
                <a:moveTo>
                  <a:pt x="15" y="14"/>
                </a:moveTo>
                <a:lnTo>
                  <a:pt x="31" y="0"/>
                </a:lnTo>
                <a:lnTo>
                  <a:pt x="15" y="15"/>
                </a:lnTo>
                <a:lnTo>
                  <a:pt x="8" y="22"/>
                </a:lnTo>
                <a:lnTo>
                  <a:pt x="1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1" name="Freeform 4507">
            <a:extLst>
              <a:ext uri="{FF2B5EF4-FFF2-40B4-BE49-F238E27FC236}">
                <a16:creationId xmlns:a16="http://schemas.microsoft.com/office/drawing/2014/main" id="{7D9E6D70-8783-614D-9F27-6CB1C1D9E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740150"/>
            <a:ext cx="9525" cy="9525"/>
          </a:xfrm>
          <a:custGeom>
            <a:avLst/>
            <a:gdLst>
              <a:gd name="T0" fmla="*/ 3483864 w 25"/>
              <a:gd name="T1" fmla="*/ 0 h 25"/>
              <a:gd name="T2" fmla="*/ 3483864 w 25"/>
              <a:gd name="T3" fmla="*/ 870966 h 25"/>
              <a:gd name="T4" fmla="*/ 1451610 w 25"/>
              <a:gd name="T5" fmla="*/ 2758059 h 25"/>
              <a:gd name="T6" fmla="*/ 435483 w 25"/>
              <a:gd name="T7" fmla="*/ 3048381 h 25"/>
              <a:gd name="T8" fmla="*/ 870966 w 25"/>
              <a:gd name="T9" fmla="*/ 2032254 h 25"/>
              <a:gd name="T10" fmla="*/ 1596771 w 25"/>
              <a:gd name="T11" fmla="*/ 1596771 h 25"/>
              <a:gd name="T12" fmla="*/ 3483864 w 25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25">
                <a:moveTo>
                  <a:pt x="24" y="0"/>
                </a:moveTo>
                <a:lnTo>
                  <a:pt x="24" y="6"/>
                </a:lnTo>
                <a:cubicBezTo>
                  <a:pt x="13" y="16"/>
                  <a:pt x="8" y="20"/>
                  <a:pt x="10" y="19"/>
                </a:cubicBezTo>
                <a:cubicBezTo>
                  <a:pt x="8" y="21"/>
                  <a:pt x="6" y="24"/>
                  <a:pt x="3" y="21"/>
                </a:cubicBezTo>
                <a:cubicBezTo>
                  <a:pt x="0" y="18"/>
                  <a:pt x="6" y="16"/>
                  <a:pt x="6" y="14"/>
                </a:cubicBezTo>
                <a:cubicBezTo>
                  <a:pt x="8" y="14"/>
                  <a:pt x="11" y="11"/>
                  <a:pt x="11" y="11"/>
                </a:cubicBezTo>
                <a:lnTo>
                  <a:pt x="24" y="0"/>
                </a:lnTo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2" name="Freeform 4508">
            <a:extLst>
              <a:ext uri="{FF2B5EF4-FFF2-40B4-BE49-F238E27FC236}">
                <a16:creationId xmlns:a16="http://schemas.microsoft.com/office/drawing/2014/main" id="{35970985-2BE4-0E43-8BE0-CDC4A6386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740150"/>
            <a:ext cx="7938" cy="9525"/>
          </a:xfrm>
          <a:custGeom>
            <a:avLst/>
            <a:gdLst>
              <a:gd name="T0" fmla="*/ 476625 w 23"/>
              <a:gd name="T1" fmla="*/ 3338703 h 25"/>
              <a:gd name="T2" fmla="*/ 119070 w 23"/>
              <a:gd name="T3" fmla="*/ 3048381 h 25"/>
              <a:gd name="T4" fmla="*/ 0 w 23"/>
              <a:gd name="T5" fmla="*/ 2758059 h 25"/>
              <a:gd name="T6" fmla="*/ 476625 w 23"/>
              <a:gd name="T7" fmla="*/ 2032254 h 25"/>
              <a:gd name="T8" fmla="*/ 1071975 w 23"/>
              <a:gd name="T9" fmla="*/ 1451610 h 25"/>
              <a:gd name="T10" fmla="*/ 2620575 w 23"/>
              <a:gd name="T11" fmla="*/ 0 h 25"/>
              <a:gd name="T12" fmla="*/ 1071975 w 23"/>
              <a:gd name="T13" fmla="*/ 1596771 h 25"/>
              <a:gd name="T14" fmla="*/ 714765 w 23"/>
              <a:gd name="T15" fmla="*/ 2322576 h 25"/>
              <a:gd name="T16" fmla="*/ 119070 w 23"/>
              <a:gd name="T17" fmla="*/ 2758059 h 25"/>
              <a:gd name="T18" fmla="*/ 357210 w 23"/>
              <a:gd name="T19" fmla="*/ 3048381 h 25"/>
              <a:gd name="T20" fmla="*/ 952905 w 23"/>
              <a:gd name="T21" fmla="*/ 2758059 h 25"/>
              <a:gd name="T22" fmla="*/ 2620575 w 23"/>
              <a:gd name="T23" fmla="*/ 870966 h 25"/>
              <a:gd name="T24" fmla="*/ 1071975 w 23"/>
              <a:gd name="T25" fmla="*/ 2758059 h 25"/>
              <a:gd name="T26" fmla="*/ 476625 w 23"/>
              <a:gd name="T27" fmla="*/ 333870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5">
                <a:moveTo>
                  <a:pt x="4" y="23"/>
                </a:moveTo>
                <a:cubicBezTo>
                  <a:pt x="3" y="23"/>
                  <a:pt x="3" y="22"/>
                  <a:pt x="1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6"/>
                  <a:pt x="3" y="16"/>
                  <a:pt x="4" y="14"/>
                </a:cubicBezTo>
                <a:cubicBezTo>
                  <a:pt x="6" y="14"/>
                  <a:pt x="9" y="10"/>
                  <a:pt x="9" y="10"/>
                </a:cubicBezTo>
                <a:lnTo>
                  <a:pt x="22" y="0"/>
                </a:lnTo>
                <a:lnTo>
                  <a:pt x="9" y="11"/>
                </a:lnTo>
                <a:cubicBezTo>
                  <a:pt x="9" y="11"/>
                  <a:pt x="6" y="14"/>
                  <a:pt x="6" y="16"/>
                </a:cubicBezTo>
                <a:cubicBezTo>
                  <a:pt x="3" y="16"/>
                  <a:pt x="1" y="16"/>
                  <a:pt x="1" y="19"/>
                </a:cubicBezTo>
                <a:cubicBezTo>
                  <a:pt x="1" y="19"/>
                  <a:pt x="1" y="20"/>
                  <a:pt x="3" y="21"/>
                </a:cubicBezTo>
                <a:cubicBezTo>
                  <a:pt x="4" y="24"/>
                  <a:pt x="6" y="20"/>
                  <a:pt x="8" y="19"/>
                </a:cubicBezTo>
                <a:cubicBezTo>
                  <a:pt x="9" y="16"/>
                  <a:pt x="13" y="12"/>
                  <a:pt x="22" y="6"/>
                </a:cubicBezTo>
                <a:cubicBezTo>
                  <a:pt x="15" y="12"/>
                  <a:pt x="11" y="18"/>
                  <a:pt x="9" y="19"/>
                </a:cubicBezTo>
                <a:cubicBezTo>
                  <a:pt x="6" y="21"/>
                  <a:pt x="6" y="23"/>
                  <a:pt x="4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3" name="Freeform 4509">
            <a:extLst>
              <a:ext uri="{FF2B5EF4-FFF2-40B4-BE49-F238E27FC236}">
                <a16:creationId xmlns:a16="http://schemas.microsoft.com/office/drawing/2014/main" id="{BAFC5EEB-25AD-9446-A6AC-C1DC04298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68713"/>
            <a:ext cx="22225" cy="19050"/>
          </a:xfrm>
          <a:custGeom>
            <a:avLst/>
            <a:gdLst>
              <a:gd name="T0" fmla="*/ 0 w 60"/>
              <a:gd name="T1" fmla="*/ 6595886 h 54"/>
              <a:gd name="T2" fmla="*/ 0 w 60"/>
              <a:gd name="T3" fmla="*/ 6222647 h 54"/>
              <a:gd name="T4" fmla="*/ 7683553 w 60"/>
              <a:gd name="T5" fmla="*/ 0 h 54"/>
              <a:gd name="T6" fmla="*/ 8095456 w 60"/>
              <a:gd name="T7" fmla="*/ 124531 h 54"/>
              <a:gd name="T8" fmla="*/ 0 w 60"/>
              <a:gd name="T9" fmla="*/ 659588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54">
                <a:moveTo>
                  <a:pt x="0" y="53"/>
                </a:moveTo>
                <a:lnTo>
                  <a:pt x="0" y="50"/>
                </a:lnTo>
                <a:lnTo>
                  <a:pt x="56" y="0"/>
                </a:lnTo>
                <a:lnTo>
                  <a:pt x="59" y="1"/>
                </a:lnTo>
                <a:lnTo>
                  <a:pt x="0" y="53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4" name="Freeform 4510">
            <a:extLst>
              <a:ext uri="{FF2B5EF4-FFF2-40B4-BE49-F238E27FC236}">
                <a16:creationId xmlns:a16="http://schemas.microsoft.com/office/drawing/2014/main" id="{BE7DA7C2-55EE-CE41-BFF8-E3201EB28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3668713"/>
            <a:ext cx="4763" cy="4762"/>
          </a:xfrm>
          <a:custGeom>
            <a:avLst/>
            <a:gdLst>
              <a:gd name="T0" fmla="*/ 1041736 w 14"/>
              <a:gd name="T1" fmla="*/ 0 h 12"/>
              <a:gd name="T2" fmla="*/ 1504768 w 14"/>
              <a:gd name="T3" fmla="*/ 472629 h 12"/>
              <a:gd name="T4" fmla="*/ 347359 w 14"/>
              <a:gd name="T5" fmla="*/ 1732178 h 12"/>
              <a:gd name="T6" fmla="*/ 0 w 14"/>
              <a:gd name="T7" fmla="*/ 1259946 h 12"/>
              <a:gd name="T8" fmla="*/ 1041736 w 14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2">
                <a:moveTo>
                  <a:pt x="9" y="0"/>
                </a:moveTo>
                <a:lnTo>
                  <a:pt x="13" y="3"/>
                </a:lnTo>
                <a:lnTo>
                  <a:pt x="3" y="11"/>
                </a:lnTo>
                <a:lnTo>
                  <a:pt x="0" y="8"/>
                </a:lnTo>
                <a:lnTo>
                  <a:pt x="9" y="0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5" name="Freeform 4511">
            <a:extLst>
              <a:ext uri="{FF2B5EF4-FFF2-40B4-BE49-F238E27FC236}">
                <a16:creationId xmlns:a16="http://schemas.microsoft.com/office/drawing/2014/main" id="{9302DB40-C530-AC46-8F2B-3ECE69E8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3668713"/>
            <a:ext cx="4763" cy="4762"/>
          </a:xfrm>
          <a:custGeom>
            <a:avLst/>
            <a:gdLst>
              <a:gd name="T0" fmla="*/ 347359 w 14"/>
              <a:gd name="T1" fmla="*/ 1610289 h 13"/>
              <a:gd name="T2" fmla="*/ 0 w 14"/>
              <a:gd name="T3" fmla="*/ 1073282 h 13"/>
              <a:gd name="T4" fmla="*/ 347359 w 14"/>
              <a:gd name="T5" fmla="*/ 1475854 h 13"/>
              <a:gd name="T6" fmla="*/ 1504768 w 14"/>
              <a:gd name="T7" fmla="*/ 402572 h 13"/>
              <a:gd name="T8" fmla="*/ 347359 w 14"/>
              <a:gd name="T9" fmla="*/ 1610289 h 13"/>
              <a:gd name="T10" fmla="*/ 0 w 14"/>
              <a:gd name="T11" fmla="*/ 1073282 h 13"/>
              <a:gd name="T12" fmla="*/ 1041736 w 14"/>
              <a:gd name="T13" fmla="*/ 0 h 13"/>
              <a:gd name="T14" fmla="*/ 1504768 w 14"/>
              <a:gd name="T15" fmla="*/ 402572 h 13"/>
              <a:gd name="T16" fmla="*/ 1504768 w 14"/>
              <a:gd name="T17" fmla="*/ 402572 h 13"/>
              <a:gd name="T18" fmla="*/ 1041736 w 14"/>
              <a:gd name="T19" fmla="*/ 134069 h 13"/>
              <a:gd name="T20" fmla="*/ 0 w 14"/>
              <a:gd name="T21" fmla="*/ 1073282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3">
                <a:moveTo>
                  <a:pt x="3" y="12"/>
                </a:moveTo>
                <a:lnTo>
                  <a:pt x="0" y="8"/>
                </a:lnTo>
                <a:lnTo>
                  <a:pt x="3" y="11"/>
                </a:lnTo>
                <a:lnTo>
                  <a:pt x="13" y="3"/>
                </a:lnTo>
                <a:lnTo>
                  <a:pt x="3" y="12"/>
                </a:lnTo>
                <a:close/>
                <a:moveTo>
                  <a:pt x="0" y="8"/>
                </a:moveTo>
                <a:lnTo>
                  <a:pt x="9" y="0"/>
                </a:lnTo>
                <a:lnTo>
                  <a:pt x="13" y="3"/>
                </a:lnTo>
                <a:lnTo>
                  <a:pt x="9" y="1"/>
                </a:lnTo>
                <a:lnTo>
                  <a:pt x="0" y="8"/>
                </a:lnTo>
                <a:close/>
              </a:path>
            </a:pathLst>
          </a:custGeom>
          <a:solidFill>
            <a:srgbClr val="3E500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6" name="Freeform 4512">
            <a:extLst>
              <a:ext uri="{FF2B5EF4-FFF2-40B4-BE49-F238E27FC236}">
                <a16:creationId xmlns:a16="http://schemas.microsoft.com/office/drawing/2014/main" id="{7806F163-0F27-8749-8C27-0B020E357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670300"/>
            <a:ext cx="12700" cy="23813"/>
          </a:xfrm>
          <a:custGeom>
            <a:avLst/>
            <a:gdLst>
              <a:gd name="T0" fmla="*/ 249061 w 36"/>
              <a:gd name="T1" fmla="*/ 8216536 h 68"/>
              <a:gd name="T2" fmla="*/ 0 w 36"/>
              <a:gd name="T3" fmla="*/ 3065924 h 68"/>
              <a:gd name="T4" fmla="*/ 4231217 w 36"/>
              <a:gd name="T5" fmla="*/ 0 h 68"/>
              <a:gd name="T6" fmla="*/ 4231217 w 36"/>
              <a:gd name="T7" fmla="*/ 4905478 h 68"/>
              <a:gd name="T8" fmla="*/ 249061 w 36"/>
              <a:gd name="T9" fmla="*/ 8216536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68">
                <a:moveTo>
                  <a:pt x="2" y="67"/>
                </a:moveTo>
                <a:cubicBezTo>
                  <a:pt x="2" y="58"/>
                  <a:pt x="0" y="38"/>
                  <a:pt x="0" y="25"/>
                </a:cubicBezTo>
                <a:lnTo>
                  <a:pt x="34" y="0"/>
                </a:lnTo>
                <a:cubicBezTo>
                  <a:pt x="34" y="0"/>
                  <a:pt x="35" y="20"/>
                  <a:pt x="34" y="40"/>
                </a:cubicBezTo>
                <a:lnTo>
                  <a:pt x="2" y="67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7" name="Freeform 4513">
            <a:extLst>
              <a:ext uri="{FF2B5EF4-FFF2-40B4-BE49-F238E27FC236}">
                <a16:creationId xmlns:a16="http://schemas.microsoft.com/office/drawing/2014/main" id="{E93EAB6C-BD95-BB4C-AE6F-39D2AE034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673475"/>
            <a:ext cx="7937" cy="20638"/>
          </a:xfrm>
          <a:custGeom>
            <a:avLst/>
            <a:gdLst>
              <a:gd name="T0" fmla="*/ 130239 w 22"/>
              <a:gd name="T1" fmla="*/ 7096674 h 59"/>
              <a:gd name="T2" fmla="*/ 0 w 22"/>
              <a:gd name="T3" fmla="*/ 2202319 h 59"/>
              <a:gd name="T4" fmla="*/ 2733214 w 22"/>
              <a:gd name="T5" fmla="*/ 0 h 59"/>
              <a:gd name="T6" fmla="*/ 2733214 w 22"/>
              <a:gd name="T7" fmla="*/ 5628577 h 59"/>
              <a:gd name="T8" fmla="*/ 130239 w 22"/>
              <a:gd name="T9" fmla="*/ 7096674 h 59"/>
              <a:gd name="T10" fmla="*/ 130239 w 22"/>
              <a:gd name="T11" fmla="*/ 7096674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59">
                <a:moveTo>
                  <a:pt x="1" y="58"/>
                </a:moveTo>
                <a:cubicBezTo>
                  <a:pt x="0" y="50"/>
                  <a:pt x="0" y="32"/>
                  <a:pt x="0" y="18"/>
                </a:cubicBezTo>
                <a:lnTo>
                  <a:pt x="21" y="0"/>
                </a:lnTo>
                <a:lnTo>
                  <a:pt x="21" y="46"/>
                </a:lnTo>
                <a:lnTo>
                  <a:pt x="1" y="58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8" name="Freeform 4514">
            <a:extLst>
              <a:ext uri="{FF2B5EF4-FFF2-40B4-BE49-F238E27FC236}">
                <a16:creationId xmlns:a16="http://schemas.microsoft.com/office/drawing/2014/main" id="{55E082D0-67F0-9B4E-81E0-604DEBC96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9825"/>
            <a:ext cx="7937" cy="19050"/>
          </a:xfrm>
          <a:custGeom>
            <a:avLst/>
            <a:gdLst>
              <a:gd name="T0" fmla="*/ 1571148 w 21"/>
              <a:gd name="T1" fmla="*/ 6976035 h 51"/>
              <a:gd name="T2" fmla="*/ 0 w 21"/>
              <a:gd name="T3" fmla="*/ 2511612 h 51"/>
              <a:gd name="T4" fmla="*/ 2571210 w 21"/>
              <a:gd name="T5" fmla="*/ 0 h 51"/>
              <a:gd name="T6" fmla="*/ 2856942 w 21"/>
              <a:gd name="T7" fmla="*/ 5720603 h 51"/>
              <a:gd name="T8" fmla="*/ 1571148 w 21"/>
              <a:gd name="T9" fmla="*/ 6976035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51">
                <a:moveTo>
                  <a:pt x="11" y="50"/>
                </a:moveTo>
                <a:cubicBezTo>
                  <a:pt x="8" y="37"/>
                  <a:pt x="6" y="34"/>
                  <a:pt x="0" y="18"/>
                </a:cubicBezTo>
                <a:lnTo>
                  <a:pt x="18" y="0"/>
                </a:lnTo>
                <a:cubicBezTo>
                  <a:pt x="18" y="12"/>
                  <a:pt x="20" y="32"/>
                  <a:pt x="20" y="41"/>
                </a:cubicBezTo>
                <a:lnTo>
                  <a:pt x="11" y="5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9" name="Freeform 4515">
            <a:extLst>
              <a:ext uri="{FF2B5EF4-FFF2-40B4-BE49-F238E27FC236}">
                <a16:creationId xmlns:a16="http://schemas.microsoft.com/office/drawing/2014/main" id="{2675540B-2132-6347-BE52-87A5FB708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0300"/>
            <a:ext cx="19050" cy="15875"/>
          </a:xfrm>
          <a:custGeom>
            <a:avLst/>
            <a:gdLst>
              <a:gd name="T0" fmla="*/ 0 w 53"/>
              <a:gd name="T1" fmla="*/ 5475817 h 45"/>
              <a:gd name="T2" fmla="*/ 2325538 w 53"/>
              <a:gd name="T3" fmla="*/ 3235678 h 45"/>
              <a:gd name="T4" fmla="*/ 2325538 w 53"/>
              <a:gd name="T5" fmla="*/ 3111147 h 45"/>
              <a:gd name="T6" fmla="*/ 6718180 w 53"/>
              <a:gd name="T7" fmla="*/ 0 h 45"/>
              <a:gd name="T8" fmla="*/ 0 w 53"/>
              <a:gd name="T9" fmla="*/ 547581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45">
                <a:moveTo>
                  <a:pt x="0" y="44"/>
                </a:moveTo>
                <a:lnTo>
                  <a:pt x="18" y="26"/>
                </a:lnTo>
                <a:lnTo>
                  <a:pt x="18" y="25"/>
                </a:lnTo>
                <a:lnTo>
                  <a:pt x="52" y="0"/>
                </a:lnTo>
                <a:lnTo>
                  <a:pt x="0" y="44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0" name="Freeform 4516">
            <a:extLst>
              <a:ext uri="{FF2B5EF4-FFF2-40B4-BE49-F238E27FC236}">
                <a16:creationId xmlns:a16="http://schemas.microsoft.com/office/drawing/2014/main" id="{26E56311-9470-0742-9C9C-F892EB988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70300"/>
            <a:ext cx="19050" cy="15875"/>
          </a:xfrm>
          <a:custGeom>
            <a:avLst/>
            <a:gdLst>
              <a:gd name="T0" fmla="*/ 134083 w 52"/>
              <a:gd name="T1" fmla="*/ 5359538 h 46"/>
              <a:gd name="T2" fmla="*/ 0 w 52"/>
              <a:gd name="T3" fmla="*/ 5240476 h 46"/>
              <a:gd name="T4" fmla="*/ 2550136 w 52"/>
              <a:gd name="T5" fmla="*/ 3096660 h 46"/>
              <a:gd name="T6" fmla="*/ 6844812 w 52"/>
              <a:gd name="T7" fmla="*/ 0 h 46"/>
              <a:gd name="T8" fmla="*/ 2818301 w 52"/>
              <a:gd name="T9" fmla="*/ 3215723 h 46"/>
              <a:gd name="T10" fmla="*/ 134083 w 52"/>
              <a:gd name="T11" fmla="*/ 5359538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46">
                <a:moveTo>
                  <a:pt x="1" y="45"/>
                </a:moveTo>
                <a:lnTo>
                  <a:pt x="0" y="44"/>
                </a:lnTo>
                <a:lnTo>
                  <a:pt x="19" y="26"/>
                </a:lnTo>
                <a:lnTo>
                  <a:pt x="51" y="0"/>
                </a:lnTo>
                <a:lnTo>
                  <a:pt x="21" y="27"/>
                </a:lnTo>
                <a:lnTo>
                  <a:pt x="1" y="4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1" name="Freeform 4517">
            <a:extLst>
              <a:ext uri="{FF2B5EF4-FFF2-40B4-BE49-F238E27FC236}">
                <a16:creationId xmlns:a16="http://schemas.microsoft.com/office/drawing/2014/main" id="{14F251A7-817A-A443-A6DD-2C7C57786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87763"/>
            <a:ext cx="20637" cy="36512"/>
          </a:xfrm>
          <a:custGeom>
            <a:avLst/>
            <a:gdLst>
              <a:gd name="T0" fmla="*/ 0 w 57"/>
              <a:gd name="T1" fmla="*/ 0 h 103"/>
              <a:gd name="T2" fmla="*/ 131063 w 57"/>
              <a:gd name="T3" fmla="*/ 125488 h 103"/>
              <a:gd name="T4" fmla="*/ 0 w 57"/>
              <a:gd name="T5" fmla="*/ 0 h 103"/>
              <a:gd name="T6" fmla="*/ 4325805 w 57"/>
              <a:gd name="T7" fmla="*/ 6157412 h 103"/>
              <a:gd name="T8" fmla="*/ 131063 w 57"/>
              <a:gd name="T9" fmla="*/ 125488 h 103"/>
              <a:gd name="T10" fmla="*/ 4587931 w 57"/>
              <a:gd name="T11" fmla="*/ 5528909 h 103"/>
              <a:gd name="T12" fmla="*/ 7340617 w 57"/>
              <a:gd name="T13" fmla="*/ 12817484 h 103"/>
              <a:gd name="T14" fmla="*/ 4325805 w 57"/>
              <a:gd name="T15" fmla="*/ 6157412 h 10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7" h="103">
                <a:moveTo>
                  <a:pt x="0" y="0"/>
                </a:moveTo>
                <a:cubicBezTo>
                  <a:pt x="0" y="0"/>
                  <a:pt x="0" y="0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  <a:moveTo>
                  <a:pt x="33" y="49"/>
                </a:moveTo>
                <a:cubicBezTo>
                  <a:pt x="24" y="29"/>
                  <a:pt x="5" y="6"/>
                  <a:pt x="1" y="1"/>
                </a:cubicBezTo>
                <a:cubicBezTo>
                  <a:pt x="5" y="5"/>
                  <a:pt x="21" y="16"/>
                  <a:pt x="35" y="44"/>
                </a:cubicBezTo>
                <a:cubicBezTo>
                  <a:pt x="50" y="71"/>
                  <a:pt x="56" y="102"/>
                  <a:pt x="56" y="102"/>
                </a:cubicBezTo>
                <a:cubicBezTo>
                  <a:pt x="56" y="102"/>
                  <a:pt x="44" y="71"/>
                  <a:pt x="33" y="49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2" name="Freeform 4518">
            <a:extLst>
              <a:ext uri="{FF2B5EF4-FFF2-40B4-BE49-F238E27FC236}">
                <a16:creationId xmlns:a16="http://schemas.microsoft.com/office/drawing/2014/main" id="{B9B91C8C-16BB-9742-82A2-7318DB079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89350"/>
            <a:ext cx="19050" cy="36513"/>
          </a:xfrm>
          <a:custGeom>
            <a:avLst/>
            <a:gdLst>
              <a:gd name="T0" fmla="*/ 6478385 w 55"/>
              <a:gd name="T1" fmla="*/ 13069123 h 101"/>
              <a:gd name="T2" fmla="*/ 6478385 w 55"/>
              <a:gd name="T3" fmla="*/ 12807748 h 101"/>
              <a:gd name="T4" fmla="*/ 6478385 w 55"/>
              <a:gd name="T5" fmla="*/ 13069123 h 101"/>
              <a:gd name="T6" fmla="*/ 6358197 w 55"/>
              <a:gd name="T7" fmla="*/ 12546373 h 101"/>
              <a:gd name="T8" fmla="*/ 6358197 w 55"/>
              <a:gd name="T9" fmla="*/ 12677241 h 101"/>
              <a:gd name="T10" fmla="*/ 6358197 w 55"/>
              <a:gd name="T11" fmla="*/ 12677241 h 101"/>
              <a:gd name="T12" fmla="*/ 6358197 w 55"/>
              <a:gd name="T13" fmla="*/ 12677241 h 101"/>
              <a:gd name="T14" fmla="*/ 6358197 w 55"/>
              <a:gd name="T15" fmla="*/ 12677241 h 101"/>
              <a:gd name="T16" fmla="*/ 6358197 w 55"/>
              <a:gd name="T17" fmla="*/ 12677241 h 101"/>
              <a:gd name="T18" fmla="*/ 6358197 w 55"/>
              <a:gd name="T19" fmla="*/ 12677241 h 101"/>
              <a:gd name="T20" fmla="*/ 6358197 w 55"/>
              <a:gd name="T21" fmla="*/ 12677241 h 101"/>
              <a:gd name="T22" fmla="*/ 6358197 w 55"/>
              <a:gd name="T23" fmla="*/ 12546373 h 101"/>
              <a:gd name="T24" fmla="*/ 6238355 w 55"/>
              <a:gd name="T25" fmla="*/ 12415866 h 101"/>
              <a:gd name="T26" fmla="*/ 6238355 w 55"/>
              <a:gd name="T27" fmla="*/ 12023622 h 101"/>
              <a:gd name="T28" fmla="*/ 3839095 w 55"/>
              <a:gd name="T29" fmla="*/ 6273367 h 101"/>
              <a:gd name="T30" fmla="*/ 6118514 w 55"/>
              <a:gd name="T31" fmla="*/ 11631740 h 101"/>
              <a:gd name="T32" fmla="*/ 3958936 w 55"/>
              <a:gd name="T33" fmla="*/ 5619748 h 101"/>
              <a:gd name="T34" fmla="*/ 6478385 w 55"/>
              <a:gd name="T35" fmla="*/ 12807748 h 101"/>
              <a:gd name="T36" fmla="*/ 6358197 w 55"/>
              <a:gd name="T37" fmla="*/ 12546373 h 101"/>
              <a:gd name="T38" fmla="*/ 6358197 w 55"/>
              <a:gd name="T39" fmla="*/ 12546373 h 101"/>
              <a:gd name="T40" fmla="*/ 6358197 w 55"/>
              <a:gd name="T41" fmla="*/ 12546373 h 101"/>
              <a:gd name="T42" fmla="*/ 6238355 w 55"/>
              <a:gd name="T43" fmla="*/ 12284998 h 101"/>
              <a:gd name="T44" fmla="*/ 6238355 w 55"/>
              <a:gd name="T45" fmla="*/ 12415866 h 101"/>
              <a:gd name="T46" fmla="*/ 6358197 w 55"/>
              <a:gd name="T47" fmla="*/ 12546373 h 101"/>
              <a:gd name="T48" fmla="*/ 6118514 w 55"/>
              <a:gd name="T49" fmla="*/ 11631740 h 101"/>
              <a:gd name="T50" fmla="*/ 6238355 w 55"/>
              <a:gd name="T51" fmla="*/ 12023622 h 101"/>
              <a:gd name="T52" fmla="*/ 6238355 w 55"/>
              <a:gd name="T53" fmla="*/ 12284998 h 101"/>
              <a:gd name="T54" fmla="*/ 6118514 w 55"/>
              <a:gd name="T55" fmla="*/ 11631740 h 101"/>
              <a:gd name="T56" fmla="*/ 359872 w 55"/>
              <a:gd name="T57" fmla="*/ 392244 h 101"/>
              <a:gd name="T58" fmla="*/ 119842 w 55"/>
              <a:gd name="T59" fmla="*/ 261375 h 101"/>
              <a:gd name="T60" fmla="*/ 0 w 55"/>
              <a:gd name="T61" fmla="*/ 0 h 101"/>
              <a:gd name="T62" fmla="*/ 240030 w 55"/>
              <a:gd name="T63" fmla="*/ 130868 h 101"/>
              <a:gd name="T64" fmla="*/ 3958936 w 55"/>
              <a:gd name="T65" fmla="*/ 5489242 h 101"/>
              <a:gd name="T66" fmla="*/ 479714 w 55"/>
              <a:gd name="T67" fmla="*/ 522750 h 101"/>
              <a:gd name="T68" fmla="*/ 3119005 w 55"/>
              <a:gd name="T69" fmla="*/ 4705116 h 101"/>
              <a:gd name="T70" fmla="*/ 359872 w 55"/>
              <a:gd name="T71" fmla="*/ 392244 h 101"/>
              <a:gd name="T72" fmla="*/ 119842 w 55"/>
              <a:gd name="T73" fmla="*/ 130868 h 101"/>
              <a:gd name="T74" fmla="*/ 0 w 55"/>
              <a:gd name="T75" fmla="*/ 0 h 101"/>
              <a:gd name="T76" fmla="*/ 359872 w 55"/>
              <a:gd name="T77" fmla="*/ 392244 h 101"/>
              <a:gd name="T78" fmla="*/ 479714 w 55"/>
              <a:gd name="T79" fmla="*/ 522750 h 101"/>
              <a:gd name="T80" fmla="*/ 240030 w 55"/>
              <a:gd name="T81" fmla="*/ 130868 h 101"/>
              <a:gd name="T82" fmla="*/ 119842 w 55"/>
              <a:gd name="T83" fmla="*/ 130868 h 101"/>
              <a:gd name="T84" fmla="*/ 3718906 w 55"/>
              <a:gd name="T85" fmla="*/ 6142499 h 101"/>
              <a:gd name="T86" fmla="*/ 3119005 w 55"/>
              <a:gd name="T87" fmla="*/ 4705116 h 101"/>
              <a:gd name="T88" fmla="*/ 3718906 w 55"/>
              <a:gd name="T89" fmla="*/ 6142499 h 10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101">
                <a:moveTo>
                  <a:pt x="54" y="100"/>
                </a:moveTo>
                <a:cubicBezTo>
                  <a:pt x="54" y="100"/>
                  <a:pt x="54" y="99"/>
                  <a:pt x="54" y="98"/>
                </a:cubicBezTo>
                <a:cubicBezTo>
                  <a:pt x="54" y="99"/>
                  <a:pt x="54" y="100"/>
                  <a:pt x="54" y="100"/>
                </a:cubicBezTo>
                <a:close/>
                <a:moveTo>
                  <a:pt x="53" y="96"/>
                </a:moveTo>
                <a:cubicBezTo>
                  <a:pt x="53" y="96"/>
                  <a:pt x="53" y="96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2" y="95"/>
                  <a:pt x="52" y="95"/>
                </a:cubicBezTo>
                <a:cubicBezTo>
                  <a:pt x="52" y="94"/>
                  <a:pt x="52" y="93"/>
                  <a:pt x="52" y="92"/>
                </a:cubicBezTo>
                <a:cubicBezTo>
                  <a:pt x="48" y="82"/>
                  <a:pt x="40" y="62"/>
                  <a:pt x="32" y="48"/>
                </a:cubicBezTo>
                <a:cubicBezTo>
                  <a:pt x="39" y="60"/>
                  <a:pt x="47" y="78"/>
                  <a:pt x="51" y="89"/>
                </a:cubicBezTo>
                <a:cubicBezTo>
                  <a:pt x="48" y="77"/>
                  <a:pt x="42" y="59"/>
                  <a:pt x="33" y="43"/>
                </a:cubicBezTo>
                <a:cubicBezTo>
                  <a:pt x="46" y="65"/>
                  <a:pt x="52" y="91"/>
                  <a:pt x="54" y="98"/>
                </a:cubicBezTo>
                <a:cubicBezTo>
                  <a:pt x="54" y="97"/>
                  <a:pt x="53" y="97"/>
                  <a:pt x="53" y="96"/>
                </a:cubicBezTo>
                <a:close/>
                <a:moveTo>
                  <a:pt x="53" y="96"/>
                </a:move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3" y="95"/>
                  <a:pt x="52" y="94"/>
                </a:cubicBezTo>
                <a:lnTo>
                  <a:pt x="52" y="95"/>
                </a:lnTo>
                <a:cubicBezTo>
                  <a:pt x="53" y="95"/>
                  <a:pt x="53" y="96"/>
                  <a:pt x="53" y="96"/>
                </a:cubicBezTo>
                <a:close/>
                <a:moveTo>
                  <a:pt x="51" y="89"/>
                </a:moveTo>
                <a:cubicBezTo>
                  <a:pt x="51" y="90"/>
                  <a:pt x="51" y="91"/>
                  <a:pt x="52" y="92"/>
                </a:cubicBezTo>
                <a:cubicBezTo>
                  <a:pt x="52" y="93"/>
                  <a:pt x="52" y="93"/>
                  <a:pt x="52" y="94"/>
                </a:cubicBezTo>
                <a:cubicBezTo>
                  <a:pt x="52" y="92"/>
                  <a:pt x="51" y="91"/>
                  <a:pt x="51" y="89"/>
                </a:cubicBezTo>
                <a:close/>
                <a:moveTo>
                  <a:pt x="3" y="3"/>
                </a:moveTo>
                <a:cubicBezTo>
                  <a:pt x="2" y="3"/>
                  <a:pt x="2" y="2"/>
                  <a:pt x="1" y="2"/>
                </a:cubicBezTo>
                <a:lnTo>
                  <a:pt x="0" y="0"/>
                </a:lnTo>
                <a:cubicBezTo>
                  <a:pt x="0" y="0"/>
                  <a:pt x="1" y="1"/>
                  <a:pt x="2" y="1"/>
                </a:cubicBezTo>
                <a:cubicBezTo>
                  <a:pt x="9" y="7"/>
                  <a:pt x="22" y="19"/>
                  <a:pt x="33" y="42"/>
                </a:cubicBezTo>
                <a:cubicBezTo>
                  <a:pt x="23" y="22"/>
                  <a:pt x="11" y="10"/>
                  <a:pt x="4" y="4"/>
                </a:cubicBezTo>
                <a:cubicBezTo>
                  <a:pt x="11" y="11"/>
                  <a:pt x="19" y="24"/>
                  <a:pt x="26" y="36"/>
                </a:cubicBezTo>
                <a:cubicBezTo>
                  <a:pt x="18" y="23"/>
                  <a:pt x="9" y="10"/>
                  <a:pt x="3" y="3"/>
                </a:cubicBezTo>
                <a:close/>
                <a:moveTo>
                  <a:pt x="1" y="1"/>
                </a:moveTo>
                <a:lnTo>
                  <a:pt x="0" y="0"/>
                </a:lnTo>
                <a:lnTo>
                  <a:pt x="3" y="3"/>
                </a:lnTo>
                <a:lnTo>
                  <a:pt x="4" y="4"/>
                </a:lnTo>
                <a:cubicBezTo>
                  <a:pt x="3" y="3"/>
                  <a:pt x="3" y="2"/>
                  <a:pt x="2" y="1"/>
                </a:cubicBezTo>
                <a:lnTo>
                  <a:pt x="1" y="1"/>
                </a:lnTo>
                <a:close/>
                <a:moveTo>
                  <a:pt x="31" y="47"/>
                </a:moveTo>
                <a:cubicBezTo>
                  <a:pt x="30" y="43"/>
                  <a:pt x="28" y="40"/>
                  <a:pt x="26" y="36"/>
                </a:cubicBezTo>
                <a:cubicBezTo>
                  <a:pt x="28" y="40"/>
                  <a:pt x="30" y="43"/>
                  <a:pt x="31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3" name="Freeform 4519">
            <a:extLst>
              <a:ext uri="{FF2B5EF4-FFF2-40B4-BE49-F238E27FC236}">
                <a16:creationId xmlns:a16="http://schemas.microsoft.com/office/drawing/2014/main" id="{5A0F7F10-6F47-4449-AFD3-5FA04C605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81413"/>
            <a:ext cx="20637" cy="42862"/>
          </a:xfrm>
          <a:custGeom>
            <a:avLst/>
            <a:gdLst>
              <a:gd name="T0" fmla="*/ 4617529 w 56"/>
              <a:gd name="T1" fmla="*/ 7394956 h 119"/>
              <a:gd name="T2" fmla="*/ 0 w 56"/>
              <a:gd name="T3" fmla="*/ 0 h 119"/>
              <a:gd name="T4" fmla="*/ 5024741 w 56"/>
              <a:gd name="T5" fmla="*/ 7005596 h 119"/>
              <a:gd name="T6" fmla="*/ 7469120 w 56"/>
              <a:gd name="T7" fmla="*/ 15308578 h 119"/>
              <a:gd name="T8" fmla="*/ 4617529 w 56"/>
              <a:gd name="T9" fmla="*/ 7394956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119">
                <a:moveTo>
                  <a:pt x="34" y="57"/>
                </a:moveTo>
                <a:cubicBezTo>
                  <a:pt x="25" y="34"/>
                  <a:pt x="4" y="6"/>
                  <a:pt x="0" y="0"/>
                </a:cubicBezTo>
                <a:cubicBezTo>
                  <a:pt x="4" y="5"/>
                  <a:pt x="21" y="21"/>
                  <a:pt x="37" y="54"/>
                </a:cubicBezTo>
                <a:cubicBezTo>
                  <a:pt x="51" y="82"/>
                  <a:pt x="55" y="118"/>
                  <a:pt x="55" y="118"/>
                </a:cubicBezTo>
                <a:cubicBezTo>
                  <a:pt x="55" y="118"/>
                  <a:pt x="45" y="80"/>
                  <a:pt x="34" y="57"/>
                </a:cubicBezTo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4" name="Freeform 4520">
            <a:extLst>
              <a:ext uri="{FF2B5EF4-FFF2-40B4-BE49-F238E27FC236}">
                <a16:creationId xmlns:a16="http://schemas.microsoft.com/office/drawing/2014/main" id="{ED1554AC-5293-E148-B6F9-99CA28736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81413"/>
            <a:ext cx="20637" cy="42862"/>
          </a:xfrm>
          <a:custGeom>
            <a:avLst/>
            <a:gdLst>
              <a:gd name="T0" fmla="*/ 7340617 w 57"/>
              <a:gd name="T1" fmla="*/ 15182078 h 120"/>
              <a:gd name="T2" fmla="*/ 4456868 w 57"/>
              <a:gd name="T3" fmla="*/ 7399767 h 120"/>
              <a:gd name="T4" fmla="*/ 1442056 w 57"/>
              <a:gd name="T5" fmla="*/ 2041303 h 120"/>
              <a:gd name="T6" fmla="*/ 4587931 w 57"/>
              <a:gd name="T7" fmla="*/ 7399767 h 120"/>
              <a:gd name="T8" fmla="*/ 7340617 w 57"/>
              <a:gd name="T9" fmla="*/ 14289119 h 120"/>
              <a:gd name="T10" fmla="*/ 7078491 w 57"/>
              <a:gd name="T11" fmla="*/ 13651190 h 120"/>
              <a:gd name="T12" fmla="*/ 7340617 w 57"/>
              <a:gd name="T13" fmla="*/ 14289119 h 120"/>
              <a:gd name="T14" fmla="*/ 7340617 w 57"/>
              <a:gd name="T15" fmla="*/ 14544148 h 120"/>
              <a:gd name="T16" fmla="*/ 7340617 w 57"/>
              <a:gd name="T17" fmla="*/ 14289119 h 120"/>
              <a:gd name="T18" fmla="*/ 7340617 w 57"/>
              <a:gd name="T19" fmla="*/ 14289119 h 120"/>
              <a:gd name="T20" fmla="*/ 7340617 w 57"/>
              <a:gd name="T21" fmla="*/ 14799177 h 120"/>
              <a:gd name="T22" fmla="*/ 7340617 w 57"/>
              <a:gd name="T23" fmla="*/ 15182078 h 120"/>
              <a:gd name="T24" fmla="*/ 917441 w 57"/>
              <a:gd name="T25" fmla="*/ 1148344 h 120"/>
              <a:gd name="T26" fmla="*/ 1442056 w 57"/>
              <a:gd name="T27" fmla="*/ 2041303 h 120"/>
              <a:gd name="T28" fmla="*/ 655315 w 57"/>
              <a:gd name="T29" fmla="*/ 1020473 h 120"/>
              <a:gd name="T30" fmla="*/ 917441 w 57"/>
              <a:gd name="T31" fmla="*/ 1148344 h 120"/>
              <a:gd name="T32" fmla="*/ 655315 w 57"/>
              <a:gd name="T33" fmla="*/ 892958 h 120"/>
              <a:gd name="T34" fmla="*/ 393189 w 57"/>
              <a:gd name="T35" fmla="*/ 637929 h 120"/>
              <a:gd name="T36" fmla="*/ 655315 w 57"/>
              <a:gd name="T37" fmla="*/ 892958 h 120"/>
              <a:gd name="T38" fmla="*/ 4325805 w 57"/>
              <a:gd name="T39" fmla="*/ 5741008 h 120"/>
              <a:gd name="T40" fmla="*/ 917441 w 57"/>
              <a:gd name="T41" fmla="*/ 1148344 h 120"/>
              <a:gd name="T42" fmla="*/ 655315 w 57"/>
              <a:gd name="T43" fmla="*/ 892958 h 120"/>
              <a:gd name="T44" fmla="*/ 0 w 57"/>
              <a:gd name="T45" fmla="*/ 0 h 120"/>
              <a:gd name="T46" fmla="*/ 262126 w 57"/>
              <a:gd name="T47" fmla="*/ 127514 h 120"/>
              <a:gd name="T48" fmla="*/ 0 w 57"/>
              <a:gd name="T49" fmla="*/ 0 h 120"/>
              <a:gd name="T50" fmla="*/ 4981120 w 57"/>
              <a:gd name="T51" fmla="*/ 7016867 h 120"/>
              <a:gd name="T52" fmla="*/ 4325805 w 57"/>
              <a:gd name="T53" fmla="*/ 5741008 h 120"/>
              <a:gd name="T54" fmla="*/ 4981120 w 57"/>
              <a:gd name="T55" fmla="*/ 6889352 h 120"/>
              <a:gd name="T56" fmla="*/ 4981120 w 57"/>
              <a:gd name="T57" fmla="*/ 7016867 h 120"/>
              <a:gd name="T58" fmla="*/ 7078491 w 57"/>
              <a:gd name="T59" fmla="*/ 13651190 h 120"/>
              <a:gd name="T60" fmla="*/ 4981120 w 57"/>
              <a:gd name="T61" fmla="*/ 7016867 h 120"/>
              <a:gd name="T62" fmla="*/ 7078491 w 57"/>
              <a:gd name="T63" fmla="*/ 13651190 h 1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7" h="120">
                <a:moveTo>
                  <a:pt x="56" y="119"/>
                </a:moveTo>
                <a:cubicBezTo>
                  <a:pt x="56" y="119"/>
                  <a:pt x="44" y="81"/>
                  <a:pt x="34" y="58"/>
                </a:cubicBezTo>
                <a:cubicBezTo>
                  <a:pt x="28" y="44"/>
                  <a:pt x="18" y="28"/>
                  <a:pt x="11" y="16"/>
                </a:cubicBezTo>
                <a:cubicBezTo>
                  <a:pt x="19" y="28"/>
                  <a:pt x="30" y="44"/>
                  <a:pt x="35" y="58"/>
                </a:cubicBezTo>
                <a:cubicBezTo>
                  <a:pt x="42" y="75"/>
                  <a:pt x="51" y="100"/>
                  <a:pt x="56" y="112"/>
                </a:cubicBezTo>
                <a:cubicBezTo>
                  <a:pt x="55" y="110"/>
                  <a:pt x="55" y="109"/>
                  <a:pt x="54" y="107"/>
                </a:cubicBezTo>
                <a:cubicBezTo>
                  <a:pt x="55" y="108"/>
                  <a:pt x="55" y="110"/>
                  <a:pt x="56" y="112"/>
                </a:cubicBezTo>
                <a:cubicBezTo>
                  <a:pt x="56" y="113"/>
                  <a:pt x="56" y="113"/>
                  <a:pt x="56" y="114"/>
                </a:cubicBezTo>
                <a:cubicBezTo>
                  <a:pt x="56" y="113"/>
                  <a:pt x="56" y="113"/>
                  <a:pt x="56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3"/>
                  <a:pt x="56" y="115"/>
                  <a:pt x="56" y="116"/>
                </a:cubicBezTo>
                <a:lnTo>
                  <a:pt x="56" y="119"/>
                </a:lnTo>
                <a:close/>
                <a:moveTo>
                  <a:pt x="7" y="9"/>
                </a:moveTo>
                <a:cubicBezTo>
                  <a:pt x="8" y="11"/>
                  <a:pt x="9" y="14"/>
                  <a:pt x="11" y="16"/>
                </a:cubicBezTo>
                <a:cubicBezTo>
                  <a:pt x="9" y="13"/>
                  <a:pt x="7" y="10"/>
                  <a:pt x="5" y="8"/>
                </a:cubicBezTo>
                <a:cubicBezTo>
                  <a:pt x="6" y="8"/>
                  <a:pt x="6" y="8"/>
                  <a:pt x="7" y="9"/>
                </a:cubicBezTo>
                <a:close/>
                <a:moveTo>
                  <a:pt x="5" y="7"/>
                </a:moveTo>
                <a:cubicBezTo>
                  <a:pt x="4" y="7"/>
                  <a:pt x="4" y="6"/>
                  <a:pt x="3" y="5"/>
                </a:cubicBezTo>
                <a:lnTo>
                  <a:pt x="5" y="7"/>
                </a:lnTo>
                <a:cubicBezTo>
                  <a:pt x="11" y="13"/>
                  <a:pt x="22" y="25"/>
                  <a:pt x="33" y="45"/>
                </a:cubicBezTo>
                <a:cubicBezTo>
                  <a:pt x="23" y="26"/>
                  <a:pt x="13" y="15"/>
                  <a:pt x="7" y="9"/>
                </a:cubicBezTo>
                <a:cubicBezTo>
                  <a:pt x="6" y="8"/>
                  <a:pt x="6" y="7"/>
                  <a:pt x="5" y="7"/>
                </a:cubicBezTo>
                <a:close/>
                <a:moveTo>
                  <a:pt x="0" y="0"/>
                </a:moveTo>
                <a:cubicBezTo>
                  <a:pt x="0" y="0"/>
                  <a:pt x="2" y="0"/>
                  <a:pt x="2" y="1"/>
                </a:cubicBezTo>
                <a:lnTo>
                  <a:pt x="0" y="0"/>
                </a:lnTo>
                <a:close/>
                <a:moveTo>
                  <a:pt x="38" y="55"/>
                </a:moveTo>
                <a:cubicBezTo>
                  <a:pt x="36" y="51"/>
                  <a:pt x="35" y="48"/>
                  <a:pt x="33" y="45"/>
                </a:cubicBezTo>
                <a:cubicBezTo>
                  <a:pt x="35" y="48"/>
                  <a:pt x="36" y="51"/>
                  <a:pt x="38" y="54"/>
                </a:cubicBezTo>
                <a:lnTo>
                  <a:pt x="38" y="55"/>
                </a:lnTo>
                <a:close/>
                <a:moveTo>
                  <a:pt x="54" y="107"/>
                </a:moveTo>
                <a:cubicBezTo>
                  <a:pt x="51" y="93"/>
                  <a:pt x="45" y="72"/>
                  <a:pt x="38" y="55"/>
                </a:cubicBezTo>
                <a:cubicBezTo>
                  <a:pt x="47" y="72"/>
                  <a:pt x="52" y="93"/>
                  <a:pt x="54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5" name="Freeform 4521">
            <a:extLst>
              <a:ext uri="{FF2B5EF4-FFF2-40B4-BE49-F238E27FC236}">
                <a16:creationId xmlns:a16="http://schemas.microsoft.com/office/drawing/2014/main" id="{FFA2DB21-6303-7643-8D0C-54C7667F1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5575" y="3668713"/>
            <a:ext cx="12700" cy="55562"/>
          </a:xfrm>
          <a:custGeom>
            <a:avLst/>
            <a:gdLst>
              <a:gd name="T0" fmla="*/ 0 w 35"/>
              <a:gd name="T1" fmla="*/ 0 h 155"/>
              <a:gd name="T2" fmla="*/ 263434 w 35"/>
              <a:gd name="T3" fmla="*/ 771057 h 155"/>
              <a:gd name="T4" fmla="*/ 0 w 35"/>
              <a:gd name="T5" fmla="*/ 0 h 155"/>
              <a:gd name="T6" fmla="*/ 3028406 w 35"/>
              <a:gd name="T7" fmla="*/ 10408376 h 155"/>
              <a:gd name="T8" fmla="*/ 263434 w 35"/>
              <a:gd name="T9" fmla="*/ 771057 h 155"/>
              <a:gd name="T10" fmla="*/ 3554911 w 35"/>
              <a:gd name="T11" fmla="*/ 10408376 h 155"/>
              <a:gd name="T12" fmla="*/ 4213134 w 35"/>
              <a:gd name="T13" fmla="*/ 19788675 h 155"/>
              <a:gd name="T14" fmla="*/ 3028406 w 35"/>
              <a:gd name="T15" fmla="*/ 10408376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155">
                <a:moveTo>
                  <a:pt x="0" y="0"/>
                </a:moveTo>
                <a:cubicBezTo>
                  <a:pt x="0" y="0"/>
                  <a:pt x="1" y="2"/>
                  <a:pt x="2" y="6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23" y="81"/>
                </a:moveTo>
                <a:cubicBezTo>
                  <a:pt x="18" y="57"/>
                  <a:pt x="6" y="20"/>
                  <a:pt x="2" y="6"/>
                </a:cubicBezTo>
                <a:cubicBezTo>
                  <a:pt x="6" y="17"/>
                  <a:pt x="19" y="43"/>
                  <a:pt x="27" y="81"/>
                </a:cubicBezTo>
                <a:cubicBezTo>
                  <a:pt x="34" y="118"/>
                  <a:pt x="32" y="154"/>
                  <a:pt x="32" y="154"/>
                </a:cubicBezTo>
                <a:cubicBezTo>
                  <a:pt x="32" y="154"/>
                  <a:pt x="29" y="111"/>
                  <a:pt x="23" y="81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6" name="Freeform 4522">
            <a:extLst>
              <a:ext uri="{FF2B5EF4-FFF2-40B4-BE49-F238E27FC236}">
                <a16:creationId xmlns:a16="http://schemas.microsoft.com/office/drawing/2014/main" id="{525F79C8-3A27-024B-83E6-1CCE69452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668713"/>
            <a:ext cx="12700" cy="55562"/>
          </a:xfrm>
          <a:custGeom>
            <a:avLst/>
            <a:gdLst>
              <a:gd name="T0" fmla="*/ 4231217 w 36"/>
              <a:gd name="T1" fmla="*/ 19788675 h 155"/>
              <a:gd name="T2" fmla="*/ 4231217 w 36"/>
              <a:gd name="T3" fmla="*/ 19017618 h 155"/>
              <a:gd name="T4" fmla="*/ 4231217 w 36"/>
              <a:gd name="T5" fmla="*/ 19402967 h 155"/>
              <a:gd name="T6" fmla="*/ 3609269 w 36"/>
              <a:gd name="T7" fmla="*/ 10408376 h 155"/>
              <a:gd name="T8" fmla="*/ 622300 w 36"/>
              <a:gd name="T9" fmla="*/ 771057 h 155"/>
              <a:gd name="T10" fmla="*/ 3857978 w 36"/>
              <a:gd name="T11" fmla="*/ 10408376 h 155"/>
              <a:gd name="T12" fmla="*/ 4231217 w 36"/>
              <a:gd name="T13" fmla="*/ 19788675 h 155"/>
              <a:gd name="T14" fmla="*/ 4107039 w 36"/>
              <a:gd name="T15" fmla="*/ 18760599 h 155"/>
              <a:gd name="T16" fmla="*/ 4231217 w 36"/>
              <a:gd name="T17" fmla="*/ 19017618 h 155"/>
              <a:gd name="T18" fmla="*/ 4107039 w 36"/>
              <a:gd name="T19" fmla="*/ 18760599 h 155"/>
              <a:gd name="T20" fmla="*/ 3235678 w 36"/>
              <a:gd name="T21" fmla="*/ 10408376 h 155"/>
              <a:gd name="T22" fmla="*/ 3733447 w 36"/>
              <a:gd name="T23" fmla="*/ 14648652 h 155"/>
              <a:gd name="T24" fmla="*/ 3111147 w 36"/>
              <a:gd name="T25" fmla="*/ 10408376 h 155"/>
              <a:gd name="T26" fmla="*/ 373239 w 36"/>
              <a:gd name="T27" fmla="*/ 385349 h 155"/>
              <a:gd name="T28" fmla="*/ 0 w 36"/>
              <a:gd name="T29" fmla="*/ 0 h 155"/>
              <a:gd name="T30" fmla="*/ 249061 w 36"/>
              <a:gd name="T31" fmla="*/ 0 h 155"/>
              <a:gd name="T32" fmla="*/ 373239 w 36"/>
              <a:gd name="T33" fmla="*/ 385349 h 155"/>
              <a:gd name="T34" fmla="*/ 3235678 w 36"/>
              <a:gd name="T35" fmla="*/ 10408376 h 155"/>
              <a:gd name="T36" fmla="*/ 3733447 w 36"/>
              <a:gd name="T37" fmla="*/ 14648652 h 155"/>
              <a:gd name="T38" fmla="*/ 4107039 w 36"/>
              <a:gd name="T39" fmla="*/ 18760599 h 155"/>
              <a:gd name="T40" fmla="*/ 3733447 w 36"/>
              <a:gd name="T41" fmla="*/ 14648652 h 1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" h="155">
                <a:moveTo>
                  <a:pt x="34" y="154"/>
                </a:moveTo>
                <a:cubicBezTo>
                  <a:pt x="34" y="154"/>
                  <a:pt x="34" y="152"/>
                  <a:pt x="34" y="148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34" y="141"/>
                  <a:pt x="35" y="111"/>
                  <a:pt x="29" y="81"/>
                </a:cubicBezTo>
                <a:cubicBezTo>
                  <a:pt x="22" y="46"/>
                  <a:pt x="10" y="17"/>
                  <a:pt x="5" y="6"/>
                </a:cubicBezTo>
                <a:cubicBezTo>
                  <a:pt x="10" y="17"/>
                  <a:pt x="22" y="45"/>
                  <a:pt x="31" y="81"/>
                </a:cubicBezTo>
                <a:cubicBezTo>
                  <a:pt x="35" y="118"/>
                  <a:pt x="34" y="154"/>
                  <a:pt x="34" y="154"/>
                </a:cubicBezTo>
                <a:close/>
                <a:moveTo>
                  <a:pt x="33" y="146"/>
                </a:moveTo>
                <a:cubicBezTo>
                  <a:pt x="33" y="147"/>
                  <a:pt x="33" y="148"/>
                  <a:pt x="34" y="148"/>
                </a:cubicBezTo>
                <a:cubicBezTo>
                  <a:pt x="33" y="148"/>
                  <a:pt x="33" y="147"/>
                  <a:pt x="33" y="146"/>
                </a:cubicBezTo>
                <a:close/>
                <a:moveTo>
                  <a:pt x="26" y="81"/>
                </a:moveTo>
                <a:cubicBezTo>
                  <a:pt x="27" y="91"/>
                  <a:pt x="29" y="103"/>
                  <a:pt x="30" y="114"/>
                </a:cubicBezTo>
                <a:cubicBezTo>
                  <a:pt x="28" y="103"/>
                  <a:pt x="27" y="91"/>
                  <a:pt x="25" y="81"/>
                </a:cubicBezTo>
                <a:cubicBezTo>
                  <a:pt x="20" y="55"/>
                  <a:pt x="6" y="14"/>
                  <a:pt x="3" y="3"/>
                </a:cubicBezTo>
                <a:cubicBezTo>
                  <a:pt x="2" y="0"/>
                  <a:pt x="0" y="0"/>
                  <a:pt x="0" y="0"/>
                </a:cubicBezTo>
                <a:lnTo>
                  <a:pt x="2" y="0"/>
                </a:lnTo>
                <a:cubicBezTo>
                  <a:pt x="2" y="0"/>
                  <a:pt x="3" y="1"/>
                  <a:pt x="3" y="3"/>
                </a:cubicBezTo>
                <a:cubicBezTo>
                  <a:pt x="8" y="14"/>
                  <a:pt x="20" y="55"/>
                  <a:pt x="26" y="81"/>
                </a:cubicBezTo>
                <a:close/>
                <a:moveTo>
                  <a:pt x="30" y="114"/>
                </a:moveTo>
                <a:cubicBezTo>
                  <a:pt x="31" y="127"/>
                  <a:pt x="33" y="139"/>
                  <a:pt x="33" y="146"/>
                </a:cubicBezTo>
                <a:cubicBezTo>
                  <a:pt x="32" y="139"/>
                  <a:pt x="31" y="127"/>
                  <a:pt x="30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7" name="Freeform 4523">
            <a:extLst>
              <a:ext uri="{FF2B5EF4-FFF2-40B4-BE49-F238E27FC236}">
                <a16:creationId xmlns:a16="http://schemas.microsoft.com/office/drawing/2014/main" id="{20B6C17B-079A-244B-9C5D-BCC86E814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68713"/>
            <a:ext cx="19050" cy="53975"/>
          </a:xfrm>
          <a:custGeom>
            <a:avLst/>
            <a:gdLst>
              <a:gd name="T0" fmla="*/ 134083 w 52"/>
              <a:gd name="T1" fmla="*/ 0 h 150"/>
              <a:gd name="T2" fmla="*/ 402614 w 52"/>
              <a:gd name="T3" fmla="*/ 647340 h 150"/>
              <a:gd name="T4" fmla="*/ 134083 w 52"/>
              <a:gd name="T5" fmla="*/ 0 h 150"/>
              <a:gd name="T6" fmla="*/ 4563208 w 52"/>
              <a:gd name="T7" fmla="*/ 9581642 h 150"/>
              <a:gd name="T8" fmla="*/ 402614 w 52"/>
              <a:gd name="T9" fmla="*/ 647340 h 150"/>
              <a:gd name="T10" fmla="*/ 4965822 w 52"/>
              <a:gd name="T11" fmla="*/ 9322562 h 150"/>
              <a:gd name="T12" fmla="*/ 6844812 w 52"/>
              <a:gd name="T13" fmla="*/ 19292464 h 150"/>
              <a:gd name="T14" fmla="*/ 4563208 w 52"/>
              <a:gd name="T15" fmla="*/ 9581642 h 1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" h="150">
                <a:moveTo>
                  <a:pt x="1" y="0"/>
                </a:moveTo>
                <a:cubicBezTo>
                  <a:pt x="1" y="0"/>
                  <a:pt x="2" y="2"/>
                  <a:pt x="3" y="5"/>
                </a:cubicBezTo>
                <a:cubicBezTo>
                  <a:pt x="1" y="2"/>
                  <a:pt x="0" y="0"/>
                  <a:pt x="1" y="0"/>
                </a:cubicBezTo>
                <a:close/>
                <a:moveTo>
                  <a:pt x="34" y="74"/>
                </a:moveTo>
                <a:cubicBezTo>
                  <a:pt x="27" y="50"/>
                  <a:pt x="10" y="17"/>
                  <a:pt x="3" y="5"/>
                </a:cubicBezTo>
                <a:cubicBezTo>
                  <a:pt x="10" y="14"/>
                  <a:pt x="26" y="36"/>
                  <a:pt x="37" y="72"/>
                </a:cubicBezTo>
                <a:cubicBezTo>
                  <a:pt x="49" y="109"/>
                  <a:pt x="51" y="149"/>
                  <a:pt x="51" y="149"/>
                </a:cubicBezTo>
                <a:cubicBezTo>
                  <a:pt x="51" y="149"/>
                  <a:pt x="42" y="105"/>
                  <a:pt x="34" y="74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8" name="Freeform 4524">
            <a:extLst>
              <a:ext uri="{FF2B5EF4-FFF2-40B4-BE49-F238E27FC236}">
                <a16:creationId xmlns:a16="http://schemas.microsoft.com/office/drawing/2014/main" id="{36C1A9A9-1275-344D-898E-75A75137F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68713"/>
            <a:ext cx="19050" cy="53975"/>
          </a:xfrm>
          <a:custGeom>
            <a:avLst/>
            <a:gdLst>
              <a:gd name="T0" fmla="*/ 6976035 w 51"/>
              <a:gd name="T1" fmla="*/ 19292464 h 150"/>
              <a:gd name="T2" fmla="*/ 6976035 w 51"/>
              <a:gd name="T3" fmla="*/ 18904204 h 150"/>
              <a:gd name="T4" fmla="*/ 6976035 w 51"/>
              <a:gd name="T5" fmla="*/ 19292464 h 150"/>
              <a:gd name="T6" fmla="*/ 6836709 w 51"/>
              <a:gd name="T7" fmla="*/ 18774664 h 150"/>
              <a:gd name="T8" fmla="*/ 6976035 w 51"/>
              <a:gd name="T9" fmla="*/ 18904204 h 150"/>
              <a:gd name="T10" fmla="*/ 6836709 w 51"/>
              <a:gd name="T11" fmla="*/ 18774664 h 150"/>
              <a:gd name="T12" fmla="*/ 5999629 w 51"/>
              <a:gd name="T13" fmla="*/ 15019803 h 150"/>
              <a:gd name="T14" fmla="*/ 6836709 w 51"/>
              <a:gd name="T15" fmla="*/ 18645124 h 150"/>
              <a:gd name="T16" fmla="*/ 6836709 w 51"/>
              <a:gd name="T17" fmla="*/ 18256864 h 150"/>
              <a:gd name="T18" fmla="*/ 6976035 w 51"/>
              <a:gd name="T19" fmla="*/ 18774664 h 150"/>
              <a:gd name="T20" fmla="*/ 6836709 w 51"/>
              <a:gd name="T21" fmla="*/ 18774664 h 150"/>
              <a:gd name="T22" fmla="*/ 6836709 w 51"/>
              <a:gd name="T23" fmla="*/ 18645124 h 150"/>
              <a:gd name="T24" fmla="*/ 6836709 w 51"/>
              <a:gd name="T25" fmla="*/ 18774664 h 150"/>
              <a:gd name="T26" fmla="*/ 6836709 w 51"/>
              <a:gd name="T27" fmla="*/ 18774664 h 150"/>
              <a:gd name="T28" fmla="*/ 6836709 w 51"/>
              <a:gd name="T29" fmla="*/ 18645124 h 150"/>
              <a:gd name="T30" fmla="*/ 4325097 w 51"/>
              <a:gd name="T31" fmla="*/ 9581642 h 150"/>
              <a:gd name="T32" fmla="*/ 139700 w 51"/>
              <a:gd name="T33" fmla="*/ 388620 h 150"/>
              <a:gd name="T34" fmla="*/ 0 w 51"/>
              <a:gd name="T35" fmla="*/ 0 h 150"/>
              <a:gd name="T36" fmla="*/ 139700 w 51"/>
              <a:gd name="T37" fmla="*/ 388620 h 150"/>
              <a:gd name="T38" fmla="*/ 4604124 w 51"/>
              <a:gd name="T39" fmla="*/ 9581642 h 150"/>
              <a:gd name="T40" fmla="*/ 5999629 w 51"/>
              <a:gd name="T41" fmla="*/ 15019803 h 150"/>
              <a:gd name="T42" fmla="*/ 4325097 w 51"/>
              <a:gd name="T43" fmla="*/ 9581642 h 150"/>
              <a:gd name="T44" fmla="*/ 558053 w 51"/>
              <a:gd name="T45" fmla="*/ 647340 h 150"/>
              <a:gd name="T46" fmla="*/ 5022850 w 51"/>
              <a:gd name="T47" fmla="*/ 9322562 h 150"/>
              <a:gd name="T48" fmla="*/ 558053 w 51"/>
              <a:gd name="T49" fmla="*/ 776880 h 150"/>
              <a:gd name="T50" fmla="*/ 139700 w 51"/>
              <a:gd name="T51" fmla="*/ 388620 h 150"/>
              <a:gd name="T52" fmla="*/ 558053 w 51"/>
              <a:gd name="T53" fmla="*/ 647340 h 150"/>
              <a:gd name="T54" fmla="*/ 6976035 w 51"/>
              <a:gd name="T55" fmla="*/ 18904204 h 150"/>
              <a:gd name="T56" fmla="*/ 6976035 w 51"/>
              <a:gd name="T57" fmla="*/ 18774664 h 150"/>
              <a:gd name="T58" fmla="*/ 6976035 w 51"/>
              <a:gd name="T59" fmla="*/ 18904204 h 15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1" h="150">
                <a:moveTo>
                  <a:pt x="50" y="149"/>
                </a:moveTo>
                <a:cubicBezTo>
                  <a:pt x="50" y="149"/>
                  <a:pt x="50" y="148"/>
                  <a:pt x="50" y="146"/>
                </a:cubicBezTo>
                <a:cubicBezTo>
                  <a:pt x="50" y="148"/>
                  <a:pt x="50" y="149"/>
                  <a:pt x="50" y="149"/>
                </a:cubicBezTo>
                <a:close/>
                <a:moveTo>
                  <a:pt x="49" y="145"/>
                </a:moveTo>
                <a:cubicBezTo>
                  <a:pt x="49" y="145"/>
                  <a:pt x="50" y="146"/>
                  <a:pt x="50" y="146"/>
                </a:cubicBezTo>
                <a:cubicBezTo>
                  <a:pt x="49" y="146"/>
                  <a:pt x="49" y="145"/>
                  <a:pt x="49" y="145"/>
                </a:cubicBezTo>
                <a:cubicBezTo>
                  <a:pt x="48" y="139"/>
                  <a:pt x="45" y="128"/>
                  <a:pt x="43" y="116"/>
                </a:cubicBezTo>
                <a:cubicBezTo>
                  <a:pt x="46" y="128"/>
                  <a:pt x="48" y="138"/>
                  <a:pt x="49" y="144"/>
                </a:cubicBezTo>
                <a:lnTo>
                  <a:pt x="49" y="141"/>
                </a:lnTo>
                <a:cubicBezTo>
                  <a:pt x="49" y="142"/>
                  <a:pt x="50" y="143"/>
                  <a:pt x="50" y="145"/>
                </a:cubicBezTo>
                <a:cubicBezTo>
                  <a:pt x="50" y="145"/>
                  <a:pt x="50" y="145"/>
                  <a:pt x="49" y="145"/>
                </a:cubicBezTo>
                <a:close/>
                <a:moveTo>
                  <a:pt x="49" y="144"/>
                </a:moveTo>
                <a:lnTo>
                  <a:pt x="49" y="145"/>
                </a:lnTo>
                <a:cubicBezTo>
                  <a:pt x="49" y="145"/>
                  <a:pt x="49" y="145"/>
                  <a:pt x="49" y="145"/>
                </a:cubicBezTo>
                <a:cubicBezTo>
                  <a:pt x="49" y="144"/>
                  <a:pt x="49" y="144"/>
                  <a:pt x="49" y="144"/>
                </a:cubicBezTo>
                <a:close/>
                <a:moveTo>
                  <a:pt x="31" y="74"/>
                </a:moveTo>
                <a:cubicBezTo>
                  <a:pt x="24" y="49"/>
                  <a:pt x="7" y="13"/>
                  <a:pt x="1" y="3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1" y="3"/>
                </a:cubicBezTo>
                <a:cubicBezTo>
                  <a:pt x="7" y="12"/>
                  <a:pt x="24" y="49"/>
                  <a:pt x="33" y="74"/>
                </a:cubicBezTo>
                <a:cubicBezTo>
                  <a:pt x="36" y="87"/>
                  <a:pt x="40" y="103"/>
                  <a:pt x="43" y="116"/>
                </a:cubicBezTo>
                <a:cubicBezTo>
                  <a:pt x="40" y="103"/>
                  <a:pt x="35" y="87"/>
                  <a:pt x="31" y="74"/>
                </a:cubicBezTo>
                <a:close/>
                <a:moveTo>
                  <a:pt x="4" y="5"/>
                </a:moveTo>
                <a:cubicBezTo>
                  <a:pt x="10" y="14"/>
                  <a:pt x="26" y="36"/>
                  <a:pt x="36" y="72"/>
                </a:cubicBezTo>
                <a:cubicBezTo>
                  <a:pt x="24" y="36"/>
                  <a:pt x="10" y="15"/>
                  <a:pt x="4" y="6"/>
                </a:cubicBezTo>
                <a:lnTo>
                  <a:pt x="1" y="3"/>
                </a:lnTo>
                <a:lnTo>
                  <a:pt x="4" y="5"/>
                </a:lnTo>
                <a:close/>
                <a:moveTo>
                  <a:pt x="50" y="146"/>
                </a:moveTo>
                <a:cubicBezTo>
                  <a:pt x="50" y="145"/>
                  <a:pt x="50" y="145"/>
                  <a:pt x="50" y="145"/>
                </a:cubicBezTo>
                <a:cubicBezTo>
                  <a:pt x="50" y="145"/>
                  <a:pt x="50" y="145"/>
                  <a:pt x="50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79" name="Freeform 4525">
            <a:extLst>
              <a:ext uri="{FF2B5EF4-FFF2-40B4-BE49-F238E27FC236}">
                <a16:creationId xmlns:a16="http://schemas.microsoft.com/office/drawing/2014/main" id="{276F4A01-B137-AC43-8E0D-FCB8747E4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71888"/>
            <a:ext cx="7937" cy="52387"/>
          </a:xfrm>
          <a:custGeom>
            <a:avLst/>
            <a:gdLst>
              <a:gd name="T0" fmla="*/ 0 w 24"/>
              <a:gd name="T1" fmla="*/ 0 h 147"/>
              <a:gd name="T2" fmla="*/ 328063 w 24"/>
              <a:gd name="T3" fmla="*/ 1396987 h 147"/>
              <a:gd name="T4" fmla="*/ 0 w 24"/>
              <a:gd name="T5" fmla="*/ 0 h 147"/>
              <a:gd name="T6" fmla="*/ 1749778 w 24"/>
              <a:gd name="T7" fmla="*/ 9906132 h 147"/>
              <a:gd name="T8" fmla="*/ 328063 w 24"/>
              <a:gd name="T9" fmla="*/ 1396987 h 147"/>
              <a:gd name="T10" fmla="*/ 2077840 w 24"/>
              <a:gd name="T11" fmla="*/ 10033358 h 147"/>
              <a:gd name="T12" fmla="*/ 2187305 w 24"/>
              <a:gd name="T13" fmla="*/ 18542503 h 147"/>
              <a:gd name="T14" fmla="*/ 1749778 w 24"/>
              <a:gd name="T15" fmla="*/ 9906132 h 1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147">
                <a:moveTo>
                  <a:pt x="0" y="0"/>
                </a:moveTo>
                <a:cubicBezTo>
                  <a:pt x="0" y="0"/>
                  <a:pt x="1" y="4"/>
                  <a:pt x="3" y="11"/>
                </a:cubicBezTo>
                <a:cubicBezTo>
                  <a:pt x="1" y="5"/>
                  <a:pt x="0" y="1"/>
                  <a:pt x="0" y="0"/>
                </a:cubicBezTo>
                <a:close/>
                <a:moveTo>
                  <a:pt x="16" y="78"/>
                </a:moveTo>
                <a:cubicBezTo>
                  <a:pt x="13" y="58"/>
                  <a:pt x="6" y="27"/>
                  <a:pt x="3" y="11"/>
                </a:cubicBezTo>
                <a:cubicBezTo>
                  <a:pt x="7" y="24"/>
                  <a:pt x="14" y="48"/>
                  <a:pt x="19" y="79"/>
                </a:cubicBezTo>
                <a:cubicBezTo>
                  <a:pt x="23" y="115"/>
                  <a:pt x="20" y="146"/>
                  <a:pt x="20" y="146"/>
                </a:cubicBezTo>
                <a:cubicBezTo>
                  <a:pt x="20" y="146"/>
                  <a:pt x="19" y="106"/>
                  <a:pt x="16" y="78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0" name="Freeform 4526">
            <a:extLst>
              <a:ext uri="{FF2B5EF4-FFF2-40B4-BE49-F238E27FC236}">
                <a16:creationId xmlns:a16="http://schemas.microsoft.com/office/drawing/2014/main" id="{CED0FE24-0556-4045-BD44-BBD982DB5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73475"/>
            <a:ext cx="7937" cy="50800"/>
          </a:xfrm>
          <a:custGeom>
            <a:avLst/>
            <a:gdLst>
              <a:gd name="T0" fmla="*/ 2187305 w 24"/>
              <a:gd name="T1" fmla="*/ 17920322 h 143"/>
              <a:gd name="T2" fmla="*/ 2077840 w 24"/>
              <a:gd name="T3" fmla="*/ 17920322 h 143"/>
              <a:gd name="T4" fmla="*/ 1749778 w 24"/>
              <a:gd name="T5" fmla="*/ 9338674 h 143"/>
              <a:gd name="T6" fmla="*/ 2187305 w 24"/>
              <a:gd name="T7" fmla="*/ 17541631 h 143"/>
              <a:gd name="T8" fmla="*/ 2077840 w 24"/>
              <a:gd name="T9" fmla="*/ 9464786 h 143"/>
              <a:gd name="T10" fmla="*/ 218598 w 24"/>
              <a:gd name="T11" fmla="*/ 504803 h 143"/>
              <a:gd name="T12" fmla="*/ 218598 w 24"/>
              <a:gd name="T13" fmla="*/ 252224 h 143"/>
              <a:gd name="T14" fmla="*/ 1640644 w 24"/>
              <a:gd name="T15" fmla="*/ 8581648 h 143"/>
              <a:gd name="T16" fmla="*/ 109464 w 24"/>
              <a:gd name="T17" fmla="*/ 252224 h 143"/>
              <a:gd name="T18" fmla="*/ 0 w 24"/>
              <a:gd name="T19" fmla="*/ 0 h 143"/>
              <a:gd name="T20" fmla="*/ 109464 w 24"/>
              <a:gd name="T21" fmla="*/ 126112 h 143"/>
              <a:gd name="T22" fmla="*/ 109464 w 24"/>
              <a:gd name="T23" fmla="*/ 0 h 143"/>
              <a:gd name="T24" fmla="*/ 109464 w 24"/>
              <a:gd name="T25" fmla="*/ 126112 h 143"/>
              <a:gd name="T26" fmla="*/ 218598 w 24"/>
              <a:gd name="T27" fmla="*/ 378691 h 143"/>
              <a:gd name="T28" fmla="*/ 2077840 w 24"/>
              <a:gd name="T29" fmla="*/ 9464786 h 143"/>
              <a:gd name="T30" fmla="*/ 2187305 w 24"/>
              <a:gd name="T31" fmla="*/ 17920322 h 143"/>
              <a:gd name="T32" fmla="*/ 109464 w 24"/>
              <a:gd name="T33" fmla="*/ 252224 h 143"/>
              <a:gd name="T34" fmla="*/ 218598 w 24"/>
              <a:gd name="T35" fmla="*/ 252224 h 143"/>
              <a:gd name="T36" fmla="*/ 109464 w 24"/>
              <a:gd name="T37" fmla="*/ 126112 h 143"/>
              <a:gd name="T38" fmla="*/ 109464 w 24"/>
              <a:gd name="T39" fmla="*/ 126112 h 143"/>
              <a:gd name="T40" fmla="*/ 109464 w 24"/>
              <a:gd name="T41" fmla="*/ 252224 h 14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" h="143">
                <a:moveTo>
                  <a:pt x="20" y="142"/>
                </a:moveTo>
                <a:lnTo>
                  <a:pt x="19" y="142"/>
                </a:lnTo>
                <a:cubicBezTo>
                  <a:pt x="19" y="142"/>
                  <a:pt x="19" y="102"/>
                  <a:pt x="16" y="74"/>
                </a:cubicBezTo>
                <a:cubicBezTo>
                  <a:pt x="19" y="98"/>
                  <a:pt x="19" y="129"/>
                  <a:pt x="20" y="139"/>
                </a:cubicBezTo>
                <a:cubicBezTo>
                  <a:pt x="20" y="130"/>
                  <a:pt x="22" y="102"/>
                  <a:pt x="19" y="75"/>
                </a:cubicBezTo>
                <a:cubicBezTo>
                  <a:pt x="13" y="41"/>
                  <a:pt x="5" y="14"/>
                  <a:pt x="2" y="4"/>
                </a:cubicBezTo>
                <a:lnTo>
                  <a:pt x="2" y="2"/>
                </a:lnTo>
                <a:cubicBezTo>
                  <a:pt x="3" y="14"/>
                  <a:pt x="11" y="45"/>
                  <a:pt x="15" y="68"/>
                </a:cubicBezTo>
                <a:cubicBezTo>
                  <a:pt x="10" y="44"/>
                  <a:pt x="3" y="15"/>
                  <a:pt x="1" y="2"/>
                </a:cubicBezTo>
                <a:lnTo>
                  <a:pt x="0" y="0"/>
                </a:lnTo>
                <a:lnTo>
                  <a:pt x="1" y="1"/>
                </a:ln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lnTo>
                  <a:pt x="2" y="3"/>
                </a:lnTo>
                <a:cubicBezTo>
                  <a:pt x="5" y="14"/>
                  <a:pt x="14" y="41"/>
                  <a:pt x="19" y="75"/>
                </a:cubicBezTo>
                <a:cubicBezTo>
                  <a:pt x="23" y="111"/>
                  <a:pt x="20" y="142"/>
                  <a:pt x="20" y="142"/>
                </a:cubicBezTo>
                <a:close/>
                <a:moveTo>
                  <a:pt x="1" y="2"/>
                </a:moveTo>
                <a:lnTo>
                  <a:pt x="2" y="2"/>
                </a:lnTo>
                <a:cubicBezTo>
                  <a:pt x="1" y="2"/>
                  <a:pt x="1" y="2"/>
                  <a:pt x="1" y="1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1" name="Freeform 4527">
            <a:extLst>
              <a:ext uri="{FF2B5EF4-FFF2-40B4-BE49-F238E27FC236}">
                <a16:creationId xmlns:a16="http://schemas.microsoft.com/office/drawing/2014/main" id="{8854922B-CB39-5547-B527-9799D7C1A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3475"/>
            <a:ext cx="19050" cy="47625"/>
          </a:xfrm>
          <a:custGeom>
            <a:avLst/>
            <a:gdLst>
              <a:gd name="T0" fmla="*/ 4134209 w 53"/>
              <a:gd name="T1" fmla="*/ 8210692 h 134"/>
              <a:gd name="T2" fmla="*/ 0 w 53"/>
              <a:gd name="T3" fmla="*/ 0 h 134"/>
              <a:gd name="T4" fmla="*/ 4521679 w 53"/>
              <a:gd name="T5" fmla="*/ 7831469 h 134"/>
              <a:gd name="T6" fmla="*/ 6718180 w 53"/>
              <a:gd name="T7" fmla="*/ 16800252 h 134"/>
              <a:gd name="T8" fmla="*/ 4134209 w 53"/>
              <a:gd name="T9" fmla="*/ 8210692 h 1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34">
                <a:moveTo>
                  <a:pt x="32" y="65"/>
                </a:moveTo>
                <a:cubicBezTo>
                  <a:pt x="24" y="40"/>
                  <a:pt x="2" y="4"/>
                  <a:pt x="0" y="0"/>
                </a:cubicBezTo>
                <a:cubicBezTo>
                  <a:pt x="2" y="3"/>
                  <a:pt x="21" y="23"/>
                  <a:pt x="35" y="62"/>
                </a:cubicBezTo>
                <a:cubicBezTo>
                  <a:pt x="49" y="95"/>
                  <a:pt x="52" y="133"/>
                  <a:pt x="52" y="133"/>
                </a:cubicBezTo>
                <a:cubicBezTo>
                  <a:pt x="52" y="133"/>
                  <a:pt x="41" y="93"/>
                  <a:pt x="32" y="65"/>
                </a:cubicBezTo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2" name="Freeform 4528">
            <a:extLst>
              <a:ext uri="{FF2B5EF4-FFF2-40B4-BE49-F238E27FC236}">
                <a16:creationId xmlns:a16="http://schemas.microsoft.com/office/drawing/2014/main" id="{8109C7A5-8277-AE49-9875-DACB7F06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5063"/>
            <a:ext cx="19050" cy="47625"/>
          </a:xfrm>
          <a:custGeom>
            <a:avLst/>
            <a:gdLst>
              <a:gd name="T0" fmla="*/ 6718180 w 53"/>
              <a:gd name="T1" fmla="*/ 17052636 h 132"/>
              <a:gd name="T2" fmla="*/ 6718180 w 53"/>
              <a:gd name="T3" fmla="*/ 16922389 h 132"/>
              <a:gd name="T4" fmla="*/ 6718180 w 53"/>
              <a:gd name="T5" fmla="*/ 17052636 h 132"/>
              <a:gd name="T6" fmla="*/ 6459747 w 53"/>
              <a:gd name="T7" fmla="*/ 15881134 h 132"/>
              <a:gd name="T8" fmla="*/ 4521679 w 53"/>
              <a:gd name="T9" fmla="*/ 7940747 h 132"/>
              <a:gd name="T10" fmla="*/ 1162769 w 53"/>
              <a:gd name="T11" fmla="*/ 1301750 h 132"/>
              <a:gd name="T12" fmla="*/ 4521679 w 53"/>
              <a:gd name="T13" fmla="*/ 7810500 h 132"/>
              <a:gd name="T14" fmla="*/ 6718180 w 53"/>
              <a:gd name="T15" fmla="*/ 16922389 h 132"/>
              <a:gd name="T16" fmla="*/ 6459747 w 53"/>
              <a:gd name="T17" fmla="*/ 15881134 h 132"/>
              <a:gd name="T18" fmla="*/ 6201314 w 53"/>
              <a:gd name="T19" fmla="*/ 15100011 h 132"/>
              <a:gd name="T20" fmla="*/ 6459747 w 53"/>
              <a:gd name="T21" fmla="*/ 15881134 h 132"/>
              <a:gd name="T22" fmla="*/ 6459747 w 53"/>
              <a:gd name="T23" fmla="*/ 16532009 h 132"/>
              <a:gd name="T24" fmla="*/ 6201314 w 53"/>
              <a:gd name="T25" fmla="*/ 15100011 h 132"/>
              <a:gd name="T26" fmla="*/ 4134209 w 53"/>
              <a:gd name="T27" fmla="*/ 8200881 h 132"/>
              <a:gd name="T28" fmla="*/ 0 w 53"/>
              <a:gd name="T29" fmla="*/ 0 h 132"/>
              <a:gd name="T30" fmla="*/ 4263246 w 53"/>
              <a:gd name="T31" fmla="*/ 8200881 h 132"/>
              <a:gd name="T32" fmla="*/ 6201314 w 53"/>
              <a:gd name="T33" fmla="*/ 15100011 h 132"/>
              <a:gd name="T34" fmla="*/ 4134209 w 53"/>
              <a:gd name="T35" fmla="*/ 8200881 h 1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3" h="132">
                <a:moveTo>
                  <a:pt x="52" y="131"/>
                </a:moveTo>
                <a:cubicBezTo>
                  <a:pt x="52" y="130"/>
                  <a:pt x="52" y="130"/>
                  <a:pt x="52" y="130"/>
                </a:cubicBezTo>
                <a:cubicBezTo>
                  <a:pt x="52" y="130"/>
                  <a:pt x="52" y="130"/>
                  <a:pt x="52" y="131"/>
                </a:cubicBezTo>
                <a:close/>
                <a:moveTo>
                  <a:pt x="50" y="122"/>
                </a:moveTo>
                <a:cubicBezTo>
                  <a:pt x="48" y="110"/>
                  <a:pt x="44" y="84"/>
                  <a:pt x="35" y="61"/>
                </a:cubicBezTo>
                <a:cubicBezTo>
                  <a:pt x="27" y="38"/>
                  <a:pt x="16" y="21"/>
                  <a:pt x="9" y="10"/>
                </a:cubicBezTo>
                <a:cubicBezTo>
                  <a:pt x="16" y="21"/>
                  <a:pt x="27" y="38"/>
                  <a:pt x="35" y="60"/>
                </a:cubicBezTo>
                <a:cubicBezTo>
                  <a:pt x="49" y="92"/>
                  <a:pt x="52" y="128"/>
                  <a:pt x="52" y="130"/>
                </a:cubicBezTo>
                <a:cubicBezTo>
                  <a:pt x="52" y="129"/>
                  <a:pt x="51" y="126"/>
                  <a:pt x="50" y="122"/>
                </a:cubicBezTo>
                <a:close/>
                <a:moveTo>
                  <a:pt x="48" y="116"/>
                </a:moveTo>
                <a:cubicBezTo>
                  <a:pt x="49" y="119"/>
                  <a:pt x="49" y="121"/>
                  <a:pt x="50" y="122"/>
                </a:cubicBezTo>
                <a:lnTo>
                  <a:pt x="50" y="127"/>
                </a:lnTo>
                <a:cubicBezTo>
                  <a:pt x="50" y="124"/>
                  <a:pt x="49" y="121"/>
                  <a:pt x="48" y="116"/>
                </a:cubicBezTo>
                <a:close/>
                <a:moveTo>
                  <a:pt x="32" y="63"/>
                </a:moveTo>
                <a:cubicBezTo>
                  <a:pt x="24" y="40"/>
                  <a:pt x="6" y="9"/>
                  <a:pt x="0" y="0"/>
                </a:cubicBezTo>
                <a:cubicBezTo>
                  <a:pt x="6" y="9"/>
                  <a:pt x="24" y="40"/>
                  <a:pt x="33" y="63"/>
                </a:cubicBezTo>
                <a:cubicBezTo>
                  <a:pt x="38" y="80"/>
                  <a:pt x="45" y="102"/>
                  <a:pt x="48" y="116"/>
                </a:cubicBezTo>
                <a:cubicBezTo>
                  <a:pt x="44" y="102"/>
                  <a:pt x="38" y="80"/>
                  <a:pt x="32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3" name="Freeform 4529">
            <a:extLst>
              <a:ext uri="{FF2B5EF4-FFF2-40B4-BE49-F238E27FC236}">
                <a16:creationId xmlns:a16="http://schemas.microsoft.com/office/drawing/2014/main" id="{255BEB3F-30C4-0C49-874E-5B27F2D00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83000"/>
            <a:ext cx="20637" cy="41275"/>
          </a:xfrm>
          <a:custGeom>
            <a:avLst/>
            <a:gdLst>
              <a:gd name="T0" fmla="*/ 0 w 57"/>
              <a:gd name="T1" fmla="*/ 0 h 114"/>
              <a:gd name="T2" fmla="*/ 131063 w 57"/>
              <a:gd name="T3" fmla="*/ 131066 h 114"/>
              <a:gd name="T4" fmla="*/ 0 w 57"/>
              <a:gd name="T5" fmla="*/ 0 h 114"/>
              <a:gd name="T6" fmla="*/ 4456868 w 57"/>
              <a:gd name="T7" fmla="*/ 7078663 h 114"/>
              <a:gd name="T8" fmla="*/ 131063 w 57"/>
              <a:gd name="T9" fmla="*/ 131066 h 114"/>
              <a:gd name="T10" fmla="*/ 4718994 w 57"/>
              <a:gd name="T11" fmla="*/ 6423331 h 114"/>
              <a:gd name="T12" fmla="*/ 7340617 w 57"/>
              <a:gd name="T13" fmla="*/ 14813018 h 114"/>
              <a:gd name="T14" fmla="*/ 4456868 w 57"/>
              <a:gd name="T15" fmla="*/ 7078663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7" h="114">
                <a:moveTo>
                  <a:pt x="0" y="0"/>
                </a:moveTo>
                <a:cubicBezTo>
                  <a:pt x="0" y="0"/>
                  <a:pt x="0" y="0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  <a:moveTo>
                  <a:pt x="34" y="54"/>
                </a:moveTo>
                <a:cubicBezTo>
                  <a:pt x="24" y="33"/>
                  <a:pt x="6" y="8"/>
                  <a:pt x="1" y="1"/>
                </a:cubicBezTo>
                <a:cubicBezTo>
                  <a:pt x="6" y="6"/>
                  <a:pt x="22" y="19"/>
                  <a:pt x="36" y="49"/>
                </a:cubicBezTo>
                <a:cubicBezTo>
                  <a:pt x="50" y="78"/>
                  <a:pt x="56" y="113"/>
                  <a:pt x="56" y="113"/>
                </a:cubicBezTo>
                <a:cubicBezTo>
                  <a:pt x="56" y="113"/>
                  <a:pt x="44" y="76"/>
                  <a:pt x="34" y="54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4" name="Freeform 4530">
            <a:extLst>
              <a:ext uri="{FF2B5EF4-FFF2-40B4-BE49-F238E27FC236}">
                <a16:creationId xmlns:a16="http://schemas.microsoft.com/office/drawing/2014/main" id="{8C1204C0-4ED8-4C40-87C8-AB74FC540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683000"/>
            <a:ext cx="20638" cy="41275"/>
          </a:xfrm>
          <a:custGeom>
            <a:avLst/>
            <a:gdLst>
              <a:gd name="T0" fmla="*/ 7216895 w 58"/>
              <a:gd name="T1" fmla="*/ 14813018 h 114"/>
              <a:gd name="T2" fmla="*/ 7216895 w 58"/>
              <a:gd name="T3" fmla="*/ 14550886 h 114"/>
              <a:gd name="T4" fmla="*/ 7216895 w 58"/>
              <a:gd name="T5" fmla="*/ 14813018 h 114"/>
              <a:gd name="T6" fmla="*/ 6963902 w 58"/>
              <a:gd name="T7" fmla="*/ 14026621 h 114"/>
              <a:gd name="T8" fmla="*/ 4684826 w 58"/>
              <a:gd name="T9" fmla="*/ 6554398 h 114"/>
              <a:gd name="T10" fmla="*/ 633017 w 58"/>
              <a:gd name="T11" fmla="*/ 655331 h 114"/>
              <a:gd name="T12" fmla="*/ 4937819 w 58"/>
              <a:gd name="T13" fmla="*/ 6423331 h 114"/>
              <a:gd name="T14" fmla="*/ 7216895 w 58"/>
              <a:gd name="T15" fmla="*/ 14550886 h 114"/>
              <a:gd name="T16" fmla="*/ 6963902 w 58"/>
              <a:gd name="T17" fmla="*/ 14026621 h 114"/>
              <a:gd name="T18" fmla="*/ 5824186 w 58"/>
              <a:gd name="T19" fmla="*/ 10487109 h 114"/>
              <a:gd name="T20" fmla="*/ 6963902 w 58"/>
              <a:gd name="T21" fmla="*/ 14026621 h 114"/>
              <a:gd name="T22" fmla="*/ 7090220 w 58"/>
              <a:gd name="T23" fmla="*/ 14419820 h 114"/>
              <a:gd name="T24" fmla="*/ 5824186 w 58"/>
              <a:gd name="T25" fmla="*/ 10487109 h 114"/>
              <a:gd name="T26" fmla="*/ 4431477 w 58"/>
              <a:gd name="T27" fmla="*/ 7078663 h 114"/>
              <a:gd name="T28" fmla="*/ 5824186 w 58"/>
              <a:gd name="T29" fmla="*/ 10487109 h 114"/>
              <a:gd name="T30" fmla="*/ 4431477 w 58"/>
              <a:gd name="T31" fmla="*/ 7078663 h 114"/>
              <a:gd name="T32" fmla="*/ 379668 w 58"/>
              <a:gd name="T33" fmla="*/ 262132 h 114"/>
              <a:gd name="T34" fmla="*/ 4431477 w 58"/>
              <a:gd name="T35" fmla="*/ 7078663 h 114"/>
              <a:gd name="T36" fmla="*/ 379668 w 58"/>
              <a:gd name="T37" fmla="*/ 262132 h 114"/>
              <a:gd name="T38" fmla="*/ 379668 w 58"/>
              <a:gd name="T39" fmla="*/ 262132 h 114"/>
              <a:gd name="T40" fmla="*/ 0 w 58"/>
              <a:gd name="T41" fmla="*/ 0 h 114"/>
              <a:gd name="T42" fmla="*/ 126675 w 58"/>
              <a:gd name="T43" fmla="*/ 0 h 114"/>
              <a:gd name="T44" fmla="*/ 379668 w 58"/>
              <a:gd name="T45" fmla="*/ 262132 h 1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8" h="114">
                <a:moveTo>
                  <a:pt x="57" y="113"/>
                </a:moveTo>
                <a:cubicBezTo>
                  <a:pt x="57" y="113"/>
                  <a:pt x="57" y="112"/>
                  <a:pt x="57" y="111"/>
                </a:cubicBezTo>
                <a:cubicBezTo>
                  <a:pt x="57" y="112"/>
                  <a:pt x="57" y="113"/>
                  <a:pt x="57" y="113"/>
                </a:cubicBezTo>
                <a:close/>
                <a:moveTo>
                  <a:pt x="55" y="107"/>
                </a:moveTo>
                <a:cubicBezTo>
                  <a:pt x="53" y="95"/>
                  <a:pt x="47" y="70"/>
                  <a:pt x="37" y="50"/>
                </a:cubicBezTo>
                <a:cubicBezTo>
                  <a:pt x="25" y="25"/>
                  <a:pt x="12" y="11"/>
                  <a:pt x="5" y="5"/>
                </a:cubicBezTo>
                <a:cubicBezTo>
                  <a:pt x="12" y="11"/>
                  <a:pt x="26" y="25"/>
                  <a:pt x="39" y="49"/>
                </a:cubicBezTo>
                <a:cubicBezTo>
                  <a:pt x="50" y="72"/>
                  <a:pt x="56" y="104"/>
                  <a:pt x="57" y="111"/>
                </a:cubicBezTo>
                <a:cubicBezTo>
                  <a:pt x="57" y="110"/>
                  <a:pt x="56" y="108"/>
                  <a:pt x="55" y="107"/>
                </a:cubicBezTo>
                <a:close/>
                <a:moveTo>
                  <a:pt x="46" y="80"/>
                </a:moveTo>
                <a:cubicBezTo>
                  <a:pt x="50" y="91"/>
                  <a:pt x="53" y="100"/>
                  <a:pt x="55" y="107"/>
                </a:cubicBezTo>
                <a:cubicBezTo>
                  <a:pt x="55" y="108"/>
                  <a:pt x="56" y="109"/>
                  <a:pt x="56" y="110"/>
                </a:cubicBezTo>
                <a:cubicBezTo>
                  <a:pt x="54" y="105"/>
                  <a:pt x="50" y="93"/>
                  <a:pt x="46" y="80"/>
                </a:cubicBezTo>
                <a:close/>
                <a:moveTo>
                  <a:pt x="35" y="54"/>
                </a:moveTo>
                <a:cubicBezTo>
                  <a:pt x="38" y="61"/>
                  <a:pt x="42" y="71"/>
                  <a:pt x="46" y="80"/>
                </a:cubicBezTo>
                <a:cubicBezTo>
                  <a:pt x="42" y="71"/>
                  <a:pt x="38" y="62"/>
                  <a:pt x="35" y="54"/>
                </a:cubicBezTo>
                <a:close/>
                <a:moveTo>
                  <a:pt x="3" y="2"/>
                </a:moveTo>
                <a:cubicBezTo>
                  <a:pt x="7" y="9"/>
                  <a:pt x="25" y="33"/>
                  <a:pt x="35" y="54"/>
                </a:cubicBezTo>
                <a:cubicBezTo>
                  <a:pt x="25" y="34"/>
                  <a:pt x="7" y="9"/>
                  <a:pt x="3" y="2"/>
                </a:cubicBezTo>
                <a:close/>
                <a:moveTo>
                  <a:pt x="3" y="2"/>
                </a:moveTo>
                <a:cubicBezTo>
                  <a:pt x="1" y="1"/>
                  <a:pt x="0" y="0"/>
                  <a:pt x="0" y="0"/>
                </a:cubicBezTo>
                <a:lnTo>
                  <a:pt x="1" y="0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5" name="Freeform 4531">
            <a:extLst>
              <a:ext uri="{FF2B5EF4-FFF2-40B4-BE49-F238E27FC236}">
                <a16:creationId xmlns:a16="http://schemas.microsoft.com/office/drawing/2014/main" id="{CC5B63ED-E52B-4447-9333-9E67B6E4F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6650"/>
            <a:ext cx="19050" cy="46038"/>
          </a:xfrm>
          <a:custGeom>
            <a:avLst/>
            <a:gdLst>
              <a:gd name="T0" fmla="*/ 0 w 53"/>
              <a:gd name="T1" fmla="*/ 0 h 126"/>
              <a:gd name="T2" fmla="*/ 129037 w 53"/>
              <a:gd name="T3" fmla="*/ 267093 h 126"/>
              <a:gd name="T4" fmla="*/ 0 w 53"/>
              <a:gd name="T5" fmla="*/ 0 h 126"/>
              <a:gd name="T6" fmla="*/ 4004813 w 53"/>
              <a:gd name="T7" fmla="*/ 8143611 h 126"/>
              <a:gd name="T8" fmla="*/ 129037 w 53"/>
              <a:gd name="T9" fmla="*/ 267093 h 126"/>
              <a:gd name="T10" fmla="*/ 4521679 w 53"/>
              <a:gd name="T11" fmla="*/ 7743153 h 126"/>
              <a:gd name="T12" fmla="*/ 6718180 w 53"/>
              <a:gd name="T13" fmla="*/ 16688044 h 126"/>
              <a:gd name="T14" fmla="*/ 4004813 w 53"/>
              <a:gd name="T15" fmla="*/ 8143611 h 1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126">
                <a:moveTo>
                  <a:pt x="0" y="0"/>
                </a:moveTo>
                <a:cubicBezTo>
                  <a:pt x="0" y="0"/>
                  <a:pt x="1" y="0"/>
                  <a:pt x="1" y="2"/>
                </a:cubicBezTo>
                <a:cubicBezTo>
                  <a:pt x="1" y="1"/>
                  <a:pt x="0" y="0"/>
                  <a:pt x="0" y="0"/>
                </a:cubicBezTo>
                <a:close/>
                <a:moveTo>
                  <a:pt x="31" y="61"/>
                </a:moveTo>
                <a:cubicBezTo>
                  <a:pt x="23" y="40"/>
                  <a:pt x="6" y="10"/>
                  <a:pt x="1" y="2"/>
                </a:cubicBezTo>
                <a:cubicBezTo>
                  <a:pt x="6" y="8"/>
                  <a:pt x="21" y="26"/>
                  <a:pt x="35" y="58"/>
                </a:cubicBezTo>
                <a:cubicBezTo>
                  <a:pt x="46" y="88"/>
                  <a:pt x="52" y="125"/>
                  <a:pt x="52" y="125"/>
                </a:cubicBezTo>
                <a:cubicBezTo>
                  <a:pt x="52" y="125"/>
                  <a:pt x="41" y="86"/>
                  <a:pt x="31" y="61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6" name="Freeform 4532">
            <a:extLst>
              <a:ext uri="{FF2B5EF4-FFF2-40B4-BE49-F238E27FC236}">
                <a16:creationId xmlns:a16="http://schemas.microsoft.com/office/drawing/2014/main" id="{8814425B-FC1F-514C-B7CB-8B122160B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8238"/>
            <a:ext cx="19050" cy="44450"/>
          </a:xfrm>
          <a:custGeom>
            <a:avLst/>
            <a:gdLst>
              <a:gd name="T0" fmla="*/ 6718180 w 53"/>
              <a:gd name="T1" fmla="*/ 15932976 h 123"/>
              <a:gd name="T2" fmla="*/ 6459747 w 53"/>
              <a:gd name="T3" fmla="*/ 15279959 h 123"/>
              <a:gd name="T4" fmla="*/ 5813844 w 53"/>
              <a:gd name="T5" fmla="*/ 11623133 h 123"/>
              <a:gd name="T6" fmla="*/ 6718180 w 53"/>
              <a:gd name="T7" fmla="*/ 15802156 h 123"/>
              <a:gd name="T8" fmla="*/ 6718180 w 53"/>
              <a:gd name="T9" fmla="*/ 15932976 h 123"/>
              <a:gd name="T10" fmla="*/ 5296978 w 53"/>
              <a:gd name="T11" fmla="*/ 11492674 h 123"/>
              <a:gd name="T12" fmla="*/ 6459747 w 53"/>
              <a:gd name="T13" fmla="*/ 15279959 h 123"/>
              <a:gd name="T14" fmla="*/ 6459747 w 53"/>
              <a:gd name="T15" fmla="*/ 15410417 h 123"/>
              <a:gd name="T16" fmla="*/ 5296978 w 53"/>
              <a:gd name="T17" fmla="*/ 11492674 h 123"/>
              <a:gd name="T18" fmla="*/ 4004813 w 53"/>
              <a:gd name="T19" fmla="*/ 7574569 h 123"/>
              <a:gd name="T20" fmla="*/ 0 w 53"/>
              <a:gd name="T21" fmla="*/ 0 h 123"/>
              <a:gd name="T22" fmla="*/ 4134209 w 53"/>
              <a:gd name="T23" fmla="*/ 7574569 h 123"/>
              <a:gd name="T24" fmla="*/ 5296978 w 53"/>
              <a:gd name="T25" fmla="*/ 11492674 h 123"/>
              <a:gd name="T26" fmla="*/ 4004813 w 53"/>
              <a:gd name="T27" fmla="*/ 7574569 h 123"/>
              <a:gd name="T28" fmla="*/ 5426015 w 53"/>
              <a:gd name="T29" fmla="*/ 9925360 h 123"/>
              <a:gd name="T30" fmla="*/ 5813844 w 53"/>
              <a:gd name="T31" fmla="*/ 11623133 h 123"/>
              <a:gd name="T32" fmla="*/ 5426015 w 53"/>
              <a:gd name="T33" fmla="*/ 9925360 h 123"/>
              <a:gd name="T34" fmla="*/ 387470 w 53"/>
              <a:gd name="T35" fmla="*/ 130459 h 123"/>
              <a:gd name="T36" fmla="*/ 4521679 w 53"/>
              <a:gd name="T37" fmla="*/ 7182831 h 123"/>
              <a:gd name="T38" fmla="*/ 258433 w 53"/>
              <a:gd name="T39" fmla="*/ 130459 h 123"/>
              <a:gd name="T40" fmla="*/ 0 w 53"/>
              <a:gd name="T41" fmla="*/ 0 h 123"/>
              <a:gd name="T42" fmla="*/ 387470 w 53"/>
              <a:gd name="T43" fmla="*/ 130459 h 1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123">
                <a:moveTo>
                  <a:pt x="52" y="122"/>
                </a:moveTo>
                <a:cubicBezTo>
                  <a:pt x="52" y="121"/>
                  <a:pt x="51" y="120"/>
                  <a:pt x="50" y="117"/>
                </a:cubicBezTo>
                <a:cubicBezTo>
                  <a:pt x="49" y="112"/>
                  <a:pt x="48" y="101"/>
                  <a:pt x="45" y="89"/>
                </a:cubicBezTo>
                <a:cubicBezTo>
                  <a:pt x="50" y="107"/>
                  <a:pt x="52" y="121"/>
                  <a:pt x="52" y="121"/>
                </a:cubicBezTo>
                <a:lnTo>
                  <a:pt x="52" y="122"/>
                </a:lnTo>
                <a:close/>
                <a:moveTo>
                  <a:pt x="41" y="88"/>
                </a:moveTo>
                <a:cubicBezTo>
                  <a:pt x="45" y="100"/>
                  <a:pt x="48" y="111"/>
                  <a:pt x="50" y="117"/>
                </a:cubicBezTo>
                <a:cubicBezTo>
                  <a:pt x="50" y="117"/>
                  <a:pt x="50" y="117"/>
                  <a:pt x="50" y="118"/>
                </a:cubicBezTo>
                <a:cubicBezTo>
                  <a:pt x="48" y="112"/>
                  <a:pt x="45" y="101"/>
                  <a:pt x="41" y="88"/>
                </a:cubicBezTo>
                <a:close/>
                <a:moveTo>
                  <a:pt x="31" y="58"/>
                </a:moveTo>
                <a:cubicBezTo>
                  <a:pt x="23" y="37"/>
                  <a:pt x="6" y="7"/>
                  <a:pt x="0" y="0"/>
                </a:cubicBezTo>
                <a:cubicBezTo>
                  <a:pt x="6" y="7"/>
                  <a:pt x="23" y="37"/>
                  <a:pt x="32" y="58"/>
                </a:cubicBezTo>
                <a:cubicBezTo>
                  <a:pt x="35" y="67"/>
                  <a:pt x="38" y="78"/>
                  <a:pt x="41" y="88"/>
                </a:cubicBezTo>
                <a:cubicBezTo>
                  <a:pt x="38" y="78"/>
                  <a:pt x="34" y="67"/>
                  <a:pt x="31" y="58"/>
                </a:cubicBezTo>
                <a:close/>
                <a:moveTo>
                  <a:pt x="42" y="76"/>
                </a:moveTo>
                <a:cubicBezTo>
                  <a:pt x="43" y="80"/>
                  <a:pt x="44" y="85"/>
                  <a:pt x="45" y="89"/>
                </a:cubicBezTo>
                <a:cubicBezTo>
                  <a:pt x="44" y="85"/>
                  <a:pt x="43" y="80"/>
                  <a:pt x="42" y="76"/>
                </a:cubicBezTo>
                <a:close/>
                <a:moveTo>
                  <a:pt x="3" y="1"/>
                </a:moveTo>
                <a:cubicBezTo>
                  <a:pt x="9" y="10"/>
                  <a:pt x="23" y="26"/>
                  <a:pt x="35" y="55"/>
                </a:cubicBezTo>
                <a:cubicBezTo>
                  <a:pt x="23" y="26"/>
                  <a:pt x="9" y="10"/>
                  <a:pt x="2" y="1"/>
                </a:cubicBezTo>
                <a:lnTo>
                  <a:pt x="0" y="0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7" name="Freeform 4533">
            <a:extLst>
              <a:ext uri="{FF2B5EF4-FFF2-40B4-BE49-F238E27FC236}">
                <a16:creationId xmlns:a16="http://schemas.microsoft.com/office/drawing/2014/main" id="{DCB5C8BB-8C6B-6441-A8A7-124D33FB5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3668713"/>
            <a:ext cx="9525" cy="53975"/>
          </a:xfrm>
          <a:custGeom>
            <a:avLst/>
            <a:gdLst>
              <a:gd name="T0" fmla="*/ 0 w 28"/>
              <a:gd name="T1" fmla="*/ 0 h 151"/>
              <a:gd name="T2" fmla="*/ 231321 w 28"/>
              <a:gd name="T3" fmla="*/ 766731 h 151"/>
              <a:gd name="T4" fmla="*/ 0 w 28"/>
              <a:gd name="T5" fmla="*/ 0 h 151"/>
              <a:gd name="T6" fmla="*/ 2082913 w 28"/>
              <a:gd name="T7" fmla="*/ 10094040 h 151"/>
              <a:gd name="T8" fmla="*/ 231321 w 28"/>
              <a:gd name="T9" fmla="*/ 766731 h 151"/>
              <a:gd name="T10" fmla="*/ 2661557 w 28"/>
              <a:gd name="T11" fmla="*/ 10094040 h 151"/>
              <a:gd name="T12" fmla="*/ 2661557 w 28"/>
              <a:gd name="T13" fmla="*/ 19165772 h 151"/>
              <a:gd name="T14" fmla="*/ 2082913 w 28"/>
              <a:gd name="T15" fmla="*/ 10094040 h 15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" h="151">
                <a:moveTo>
                  <a:pt x="0" y="0"/>
                </a:moveTo>
                <a:cubicBezTo>
                  <a:pt x="0" y="0"/>
                  <a:pt x="1" y="2"/>
                  <a:pt x="2" y="6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18" y="79"/>
                </a:moveTo>
                <a:cubicBezTo>
                  <a:pt x="15" y="56"/>
                  <a:pt x="5" y="20"/>
                  <a:pt x="2" y="6"/>
                </a:cubicBezTo>
                <a:cubicBezTo>
                  <a:pt x="6" y="17"/>
                  <a:pt x="17" y="42"/>
                  <a:pt x="23" y="79"/>
                </a:cubicBezTo>
                <a:cubicBezTo>
                  <a:pt x="27" y="116"/>
                  <a:pt x="23" y="150"/>
                  <a:pt x="23" y="150"/>
                </a:cubicBezTo>
                <a:cubicBezTo>
                  <a:pt x="23" y="150"/>
                  <a:pt x="20" y="108"/>
                  <a:pt x="18" y="79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8" name="Freeform 4534">
            <a:extLst>
              <a:ext uri="{FF2B5EF4-FFF2-40B4-BE49-F238E27FC236}">
                <a16:creationId xmlns:a16="http://schemas.microsoft.com/office/drawing/2014/main" id="{03D9ECBA-7D14-B245-8DBE-B0F6AB25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3668713"/>
            <a:ext cx="11112" cy="53975"/>
          </a:xfrm>
          <a:custGeom>
            <a:avLst/>
            <a:gdLst>
              <a:gd name="T0" fmla="*/ 3429904 w 30"/>
              <a:gd name="T1" fmla="*/ 19165772 h 151"/>
              <a:gd name="T2" fmla="*/ 3155438 w 30"/>
              <a:gd name="T3" fmla="*/ 19165772 h 151"/>
              <a:gd name="T4" fmla="*/ 2743923 w 30"/>
              <a:gd name="T5" fmla="*/ 10221650 h 151"/>
              <a:gd name="T6" fmla="*/ 3429904 w 30"/>
              <a:gd name="T7" fmla="*/ 18782228 h 151"/>
              <a:gd name="T8" fmla="*/ 3429904 w 30"/>
              <a:gd name="T9" fmla="*/ 10094040 h 151"/>
              <a:gd name="T10" fmla="*/ 548933 w 30"/>
              <a:gd name="T11" fmla="*/ 1277885 h 151"/>
              <a:gd name="T12" fmla="*/ 274466 w 30"/>
              <a:gd name="T13" fmla="*/ 894341 h 151"/>
              <a:gd name="T14" fmla="*/ 274466 w 30"/>
              <a:gd name="T15" fmla="*/ 511154 h 151"/>
              <a:gd name="T16" fmla="*/ 274466 w 30"/>
              <a:gd name="T17" fmla="*/ 0 h 151"/>
              <a:gd name="T18" fmla="*/ 274466 w 30"/>
              <a:gd name="T19" fmla="*/ 383187 h 151"/>
              <a:gd name="T20" fmla="*/ 274466 w 30"/>
              <a:gd name="T21" fmla="*/ 511154 h 151"/>
              <a:gd name="T22" fmla="*/ 548933 w 30"/>
              <a:gd name="T23" fmla="*/ 894341 h 151"/>
              <a:gd name="T24" fmla="*/ 3429904 w 30"/>
              <a:gd name="T25" fmla="*/ 10094040 h 151"/>
              <a:gd name="T26" fmla="*/ 3429904 w 30"/>
              <a:gd name="T27" fmla="*/ 19165772 h 151"/>
              <a:gd name="T28" fmla="*/ 823029 w 30"/>
              <a:gd name="T29" fmla="*/ 2044258 h 151"/>
              <a:gd name="T30" fmla="*/ 548933 w 30"/>
              <a:gd name="T31" fmla="*/ 1277885 h 151"/>
              <a:gd name="T32" fmla="*/ 823029 w 30"/>
              <a:gd name="T33" fmla="*/ 2044258 h 151"/>
              <a:gd name="T34" fmla="*/ 2743923 w 30"/>
              <a:gd name="T35" fmla="*/ 9966073 h 151"/>
              <a:gd name="T36" fmla="*/ 823029 w 30"/>
              <a:gd name="T37" fmla="*/ 2044258 h 151"/>
              <a:gd name="T38" fmla="*/ 2743923 w 30"/>
              <a:gd name="T39" fmla="*/ 9966073 h 1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151">
                <a:moveTo>
                  <a:pt x="25" y="150"/>
                </a:moveTo>
                <a:lnTo>
                  <a:pt x="23" y="150"/>
                </a:lnTo>
                <a:cubicBezTo>
                  <a:pt x="23" y="150"/>
                  <a:pt x="22" y="109"/>
                  <a:pt x="20" y="80"/>
                </a:cubicBezTo>
                <a:cubicBezTo>
                  <a:pt x="22" y="105"/>
                  <a:pt x="25" y="137"/>
                  <a:pt x="25" y="147"/>
                </a:cubicBezTo>
                <a:cubicBezTo>
                  <a:pt x="25" y="138"/>
                  <a:pt x="28" y="108"/>
                  <a:pt x="25" y="79"/>
                </a:cubicBezTo>
                <a:cubicBezTo>
                  <a:pt x="19" y="48"/>
                  <a:pt x="10" y="23"/>
                  <a:pt x="4" y="10"/>
                </a:cubicBezTo>
                <a:cubicBezTo>
                  <a:pt x="3" y="8"/>
                  <a:pt x="3" y="7"/>
                  <a:pt x="2" y="7"/>
                </a:cubicBezTo>
                <a:lnTo>
                  <a:pt x="2" y="4"/>
                </a:lnTo>
                <a:cubicBezTo>
                  <a:pt x="0" y="1"/>
                  <a:pt x="0" y="0"/>
                  <a:pt x="2" y="0"/>
                </a:cubicBezTo>
                <a:lnTo>
                  <a:pt x="2" y="3"/>
                </a:lnTo>
                <a:lnTo>
                  <a:pt x="2" y="4"/>
                </a:lnTo>
                <a:lnTo>
                  <a:pt x="4" y="7"/>
                </a:lnTo>
                <a:cubicBezTo>
                  <a:pt x="9" y="17"/>
                  <a:pt x="20" y="45"/>
                  <a:pt x="25" y="79"/>
                </a:cubicBezTo>
                <a:cubicBezTo>
                  <a:pt x="29" y="114"/>
                  <a:pt x="25" y="150"/>
                  <a:pt x="25" y="150"/>
                </a:cubicBezTo>
                <a:close/>
                <a:moveTo>
                  <a:pt x="6" y="16"/>
                </a:moveTo>
                <a:cubicBezTo>
                  <a:pt x="5" y="13"/>
                  <a:pt x="5" y="11"/>
                  <a:pt x="4" y="10"/>
                </a:cubicBezTo>
                <a:cubicBezTo>
                  <a:pt x="5" y="11"/>
                  <a:pt x="5" y="13"/>
                  <a:pt x="6" y="16"/>
                </a:cubicBezTo>
                <a:close/>
                <a:moveTo>
                  <a:pt x="20" y="78"/>
                </a:moveTo>
                <a:cubicBezTo>
                  <a:pt x="17" y="59"/>
                  <a:pt x="10" y="32"/>
                  <a:pt x="6" y="16"/>
                </a:cubicBezTo>
                <a:cubicBezTo>
                  <a:pt x="10" y="32"/>
                  <a:pt x="18" y="59"/>
                  <a:pt x="20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89" name="Freeform 4535">
            <a:extLst>
              <a:ext uri="{FF2B5EF4-FFF2-40B4-BE49-F238E27FC236}">
                <a16:creationId xmlns:a16="http://schemas.microsoft.com/office/drawing/2014/main" id="{CEA78592-9F1F-0945-8144-BC2DB4C30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65538"/>
            <a:ext cx="15875" cy="55562"/>
          </a:xfrm>
          <a:custGeom>
            <a:avLst/>
            <a:gdLst>
              <a:gd name="T0" fmla="*/ 3816276 w 43"/>
              <a:gd name="T1" fmla="*/ 10022668 h 155"/>
              <a:gd name="T2" fmla="*/ 0 w 43"/>
              <a:gd name="T3" fmla="*/ 0 h 155"/>
              <a:gd name="T4" fmla="*/ 4497794 w 43"/>
              <a:gd name="T5" fmla="*/ 9637319 h 155"/>
              <a:gd name="T6" fmla="*/ 5724599 w 43"/>
              <a:gd name="T7" fmla="*/ 19788675 h 155"/>
              <a:gd name="T8" fmla="*/ 3816276 w 43"/>
              <a:gd name="T9" fmla="*/ 10022668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55">
                <a:moveTo>
                  <a:pt x="28" y="78"/>
                </a:moveTo>
                <a:cubicBezTo>
                  <a:pt x="20" y="49"/>
                  <a:pt x="2" y="6"/>
                  <a:pt x="0" y="0"/>
                </a:cubicBezTo>
                <a:cubicBezTo>
                  <a:pt x="2" y="5"/>
                  <a:pt x="20" y="30"/>
                  <a:pt x="33" y="75"/>
                </a:cubicBezTo>
                <a:cubicBezTo>
                  <a:pt x="42" y="113"/>
                  <a:pt x="42" y="154"/>
                  <a:pt x="42" y="154"/>
                </a:cubicBezTo>
                <a:cubicBezTo>
                  <a:pt x="42" y="154"/>
                  <a:pt x="34" y="109"/>
                  <a:pt x="28" y="78"/>
                </a:cubicBezTo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0" name="Freeform 4536">
            <a:extLst>
              <a:ext uri="{FF2B5EF4-FFF2-40B4-BE49-F238E27FC236}">
                <a16:creationId xmlns:a16="http://schemas.microsoft.com/office/drawing/2014/main" id="{9D143F45-D860-3543-B4FC-5E10A6170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65538"/>
            <a:ext cx="15875" cy="55562"/>
          </a:xfrm>
          <a:custGeom>
            <a:avLst/>
            <a:gdLst>
              <a:gd name="T0" fmla="*/ 3775003 w 44"/>
              <a:gd name="T1" fmla="*/ 10022668 h 155"/>
              <a:gd name="T2" fmla="*/ 1171503 w 44"/>
              <a:gd name="T3" fmla="*/ 2312813 h 155"/>
              <a:gd name="T4" fmla="*/ 3775003 w 44"/>
              <a:gd name="T5" fmla="*/ 10022668 h 155"/>
              <a:gd name="T6" fmla="*/ 5597381 w 44"/>
              <a:gd name="T7" fmla="*/ 19274637 h 155"/>
              <a:gd name="T8" fmla="*/ 5467134 w 44"/>
              <a:gd name="T9" fmla="*/ 18246561 h 155"/>
              <a:gd name="T10" fmla="*/ 5597381 w 44"/>
              <a:gd name="T11" fmla="*/ 19274637 h 155"/>
              <a:gd name="T12" fmla="*/ 5597381 w 44"/>
              <a:gd name="T13" fmla="*/ 19274637 h 155"/>
              <a:gd name="T14" fmla="*/ 5597381 w 44"/>
              <a:gd name="T15" fmla="*/ 19402967 h 155"/>
              <a:gd name="T16" fmla="*/ 5597381 w 44"/>
              <a:gd name="T17" fmla="*/ 19788675 h 155"/>
              <a:gd name="T18" fmla="*/ 3775003 w 44"/>
              <a:gd name="T19" fmla="*/ 10022668 h 155"/>
              <a:gd name="T20" fmla="*/ 5467134 w 44"/>
              <a:gd name="T21" fmla="*/ 18246561 h 155"/>
              <a:gd name="T22" fmla="*/ 5467134 w 44"/>
              <a:gd name="T23" fmla="*/ 18117872 h 155"/>
              <a:gd name="T24" fmla="*/ 5467134 w 44"/>
              <a:gd name="T25" fmla="*/ 18117872 h 155"/>
              <a:gd name="T26" fmla="*/ 5467134 w 44"/>
              <a:gd name="T27" fmla="*/ 18117872 h 155"/>
              <a:gd name="T28" fmla="*/ 5467134 w 44"/>
              <a:gd name="T29" fmla="*/ 18117872 h 155"/>
              <a:gd name="T30" fmla="*/ 5467134 w 44"/>
              <a:gd name="T31" fmla="*/ 18117872 h 155"/>
              <a:gd name="T32" fmla="*/ 5467134 w 44"/>
              <a:gd name="T33" fmla="*/ 18117872 h 155"/>
              <a:gd name="T34" fmla="*/ 5467134 w 44"/>
              <a:gd name="T35" fmla="*/ 18117872 h 155"/>
              <a:gd name="T36" fmla="*/ 5467134 w 44"/>
              <a:gd name="T37" fmla="*/ 18117872 h 155"/>
              <a:gd name="T38" fmla="*/ 5467134 w 44"/>
              <a:gd name="T39" fmla="*/ 18117872 h 155"/>
              <a:gd name="T40" fmla="*/ 5467134 w 44"/>
              <a:gd name="T41" fmla="*/ 18117872 h 155"/>
              <a:gd name="T42" fmla="*/ 5467134 w 44"/>
              <a:gd name="T43" fmla="*/ 18117872 h 155"/>
              <a:gd name="T44" fmla="*/ 5467134 w 44"/>
              <a:gd name="T45" fmla="*/ 18117872 h 155"/>
              <a:gd name="T46" fmla="*/ 5467134 w 44"/>
              <a:gd name="T47" fmla="*/ 18117872 h 155"/>
              <a:gd name="T48" fmla="*/ 5467134 w 44"/>
              <a:gd name="T49" fmla="*/ 18117872 h 155"/>
              <a:gd name="T50" fmla="*/ 5467134 w 44"/>
              <a:gd name="T51" fmla="*/ 18117872 h 155"/>
              <a:gd name="T52" fmla="*/ 5467134 w 44"/>
              <a:gd name="T53" fmla="*/ 18246561 h 155"/>
              <a:gd name="T54" fmla="*/ 5467134 w 44"/>
              <a:gd name="T55" fmla="*/ 18246561 h 155"/>
              <a:gd name="T56" fmla="*/ 5467134 w 44"/>
              <a:gd name="T57" fmla="*/ 18246561 h 155"/>
              <a:gd name="T58" fmla="*/ 911369 w 44"/>
              <a:gd name="T59" fmla="*/ 1542114 h 155"/>
              <a:gd name="T60" fmla="*/ 1171503 w 44"/>
              <a:gd name="T61" fmla="*/ 2312813 h 155"/>
              <a:gd name="T62" fmla="*/ 781122 w 44"/>
              <a:gd name="T63" fmla="*/ 1413426 h 155"/>
              <a:gd name="T64" fmla="*/ 911369 w 44"/>
              <a:gd name="T65" fmla="*/ 1542114 h 155"/>
              <a:gd name="T66" fmla="*/ 781122 w 44"/>
              <a:gd name="T67" fmla="*/ 1285095 h 155"/>
              <a:gd name="T68" fmla="*/ 390381 w 44"/>
              <a:gd name="T69" fmla="*/ 771057 h 155"/>
              <a:gd name="T70" fmla="*/ 390381 w 44"/>
              <a:gd name="T71" fmla="*/ 385349 h 155"/>
              <a:gd name="T72" fmla="*/ 0 w 44"/>
              <a:gd name="T73" fmla="*/ 0 h 155"/>
              <a:gd name="T74" fmla="*/ 390381 w 44"/>
              <a:gd name="T75" fmla="*/ 385349 h 155"/>
              <a:gd name="T76" fmla="*/ 650875 w 44"/>
              <a:gd name="T77" fmla="*/ 771057 h 155"/>
              <a:gd name="T78" fmla="*/ 4425878 w 44"/>
              <a:gd name="T79" fmla="*/ 9637319 h 155"/>
              <a:gd name="T80" fmla="*/ 5467134 w 44"/>
              <a:gd name="T81" fmla="*/ 18117872 h 155"/>
              <a:gd name="T82" fmla="*/ 4165384 w 44"/>
              <a:gd name="T83" fmla="*/ 9637319 h 155"/>
              <a:gd name="T84" fmla="*/ 911369 w 44"/>
              <a:gd name="T85" fmla="*/ 1542114 h 155"/>
              <a:gd name="T86" fmla="*/ 781122 w 44"/>
              <a:gd name="T87" fmla="*/ 1285095 h 1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4" h="155">
                <a:moveTo>
                  <a:pt x="29" y="78"/>
                </a:moveTo>
                <a:cubicBezTo>
                  <a:pt x="24" y="59"/>
                  <a:pt x="15" y="34"/>
                  <a:pt x="9" y="18"/>
                </a:cubicBezTo>
                <a:cubicBezTo>
                  <a:pt x="15" y="34"/>
                  <a:pt x="25" y="59"/>
                  <a:pt x="29" y="78"/>
                </a:cubicBezTo>
                <a:cubicBezTo>
                  <a:pt x="35" y="103"/>
                  <a:pt x="40" y="137"/>
                  <a:pt x="43" y="150"/>
                </a:cubicBezTo>
                <a:cubicBezTo>
                  <a:pt x="43" y="147"/>
                  <a:pt x="43" y="145"/>
                  <a:pt x="42" y="142"/>
                </a:cubicBezTo>
                <a:cubicBezTo>
                  <a:pt x="43" y="145"/>
                  <a:pt x="43" y="148"/>
                  <a:pt x="43" y="150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50"/>
                  <a:pt x="43" y="151"/>
                </a:cubicBezTo>
                <a:lnTo>
                  <a:pt x="43" y="154"/>
                </a:lnTo>
                <a:cubicBezTo>
                  <a:pt x="41" y="153"/>
                  <a:pt x="35" y="108"/>
                  <a:pt x="29" y="78"/>
                </a:cubicBezTo>
                <a:close/>
                <a:moveTo>
                  <a:pt x="42" y="142"/>
                </a:move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1"/>
                  <a:pt x="42" y="141"/>
                  <a:pt x="42" y="142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2" y="142"/>
                  <a:pt x="42" y="142"/>
                  <a:pt x="42" y="142"/>
                </a:cubicBezTo>
                <a:close/>
                <a:moveTo>
                  <a:pt x="7" y="12"/>
                </a:moveTo>
                <a:cubicBezTo>
                  <a:pt x="7" y="13"/>
                  <a:pt x="8" y="15"/>
                  <a:pt x="9" y="18"/>
                </a:cubicBezTo>
                <a:cubicBezTo>
                  <a:pt x="8" y="15"/>
                  <a:pt x="7" y="13"/>
                  <a:pt x="6" y="11"/>
                </a:cubicBezTo>
                <a:cubicBezTo>
                  <a:pt x="6" y="11"/>
                  <a:pt x="7" y="11"/>
                  <a:pt x="7" y="12"/>
                </a:cubicBezTo>
                <a:close/>
                <a:moveTo>
                  <a:pt x="6" y="10"/>
                </a:moveTo>
                <a:cubicBezTo>
                  <a:pt x="5" y="9"/>
                  <a:pt x="4" y="7"/>
                  <a:pt x="3" y="6"/>
                </a:cubicBezTo>
                <a:lnTo>
                  <a:pt x="3" y="3"/>
                </a:lnTo>
                <a:cubicBezTo>
                  <a:pt x="1" y="2"/>
                  <a:pt x="1" y="0"/>
                  <a:pt x="0" y="0"/>
                </a:cubicBezTo>
                <a:cubicBezTo>
                  <a:pt x="2" y="0"/>
                  <a:pt x="2" y="1"/>
                  <a:pt x="3" y="3"/>
                </a:cubicBezTo>
                <a:lnTo>
                  <a:pt x="5" y="6"/>
                </a:lnTo>
                <a:cubicBezTo>
                  <a:pt x="11" y="16"/>
                  <a:pt x="25" y="38"/>
                  <a:pt x="34" y="75"/>
                </a:cubicBezTo>
                <a:cubicBezTo>
                  <a:pt x="40" y="100"/>
                  <a:pt x="42" y="126"/>
                  <a:pt x="42" y="141"/>
                </a:cubicBezTo>
                <a:cubicBezTo>
                  <a:pt x="41" y="126"/>
                  <a:pt x="38" y="100"/>
                  <a:pt x="32" y="75"/>
                </a:cubicBezTo>
                <a:cubicBezTo>
                  <a:pt x="24" y="44"/>
                  <a:pt x="14" y="23"/>
                  <a:pt x="7" y="12"/>
                </a:cubicBezTo>
                <a:cubicBezTo>
                  <a:pt x="7" y="11"/>
                  <a:pt x="6" y="10"/>
                  <a:pt x="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1" name="Freeform 4537">
            <a:extLst>
              <a:ext uri="{FF2B5EF4-FFF2-40B4-BE49-F238E27FC236}">
                <a16:creationId xmlns:a16="http://schemas.microsoft.com/office/drawing/2014/main" id="{412D70CA-2DC9-E046-82B1-B04214853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673475"/>
            <a:ext cx="6350" cy="50800"/>
          </a:xfrm>
          <a:custGeom>
            <a:avLst/>
            <a:gdLst>
              <a:gd name="T0" fmla="*/ 1674159 w 17"/>
              <a:gd name="T1" fmla="*/ 9884072 h 139"/>
              <a:gd name="T2" fmla="*/ 0 w 17"/>
              <a:gd name="T3" fmla="*/ 0 h 139"/>
              <a:gd name="T4" fmla="*/ 2092885 w 17"/>
              <a:gd name="T5" fmla="*/ 9884072 h 139"/>
              <a:gd name="T6" fmla="*/ 1674159 w 17"/>
              <a:gd name="T7" fmla="*/ 18432360 h 139"/>
              <a:gd name="T8" fmla="*/ 1674159 w 17"/>
              <a:gd name="T9" fmla="*/ 9884072 h 1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39">
                <a:moveTo>
                  <a:pt x="12" y="74"/>
                </a:moveTo>
                <a:cubicBezTo>
                  <a:pt x="10" y="48"/>
                  <a:pt x="1" y="6"/>
                  <a:pt x="0" y="0"/>
                </a:cubicBezTo>
                <a:cubicBezTo>
                  <a:pt x="1" y="5"/>
                  <a:pt x="12" y="34"/>
                  <a:pt x="15" y="74"/>
                </a:cubicBezTo>
                <a:cubicBezTo>
                  <a:pt x="16" y="107"/>
                  <a:pt x="12" y="138"/>
                  <a:pt x="12" y="138"/>
                </a:cubicBezTo>
                <a:cubicBezTo>
                  <a:pt x="12" y="138"/>
                  <a:pt x="13" y="101"/>
                  <a:pt x="12" y="74"/>
                </a:cubicBezTo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2" name="Freeform 4538">
            <a:extLst>
              <a:ext uri="{FF2B5EF4-FFF2-40B4-BE49-F238E27FC236}">
                <a16:creationId xmlns:a16="http://schemas.microsoft.com/office/drawing/2014/main" id="{C7520949-8F61-F94D-9059-278698553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673475"/>
            <a:ext cx="6350" cy="50800"/>
          </a:xfrm>
          <a:custGeom>
            <a:avLst/>
            <a:gdLst>
              <a:gd name="T0" fmla="*/ 1674159 w 17"/>
              <a:gd name="T1" fmla="*/ 18432360 h 139"/>
              <a:gd name="T2" fmla="*/ 1674159 w 17"/>
              <a:gd name="T3" fmla="*/ 17898046 h 139"/>
              <a:gd name="T4" fmla="*/ 1674159 w 17"/>
              <a:gd name="T5" fmla="*/ 17764285 h 139"/>
              <a:gd name="T6" fmla="*/ 1674159 w 17"/>
              <a:gd name="T7" fmla="*/ 17898046 h 139"/>
              <a:gd name="T8" fmla="*/ 1674159 w 17"/>
              <a:gd name="T9" fmla="*/ 17764285 h 139"/>
              <a:gd name="T10" fmla="*/ 2092885 w 17"/>
              <a:gd name="T11" fmla="*/ 9884072 h 139"/>
              <a:gd name="T12" fmla="*/ 418726 w 17"/>
              <a:gd name="T13" fmla="*/ 1602941 h 139"/>
              <a:gd name="T14" fmla="*/ 1116106 w 17"/>
              <a:gd name="T15" fmla="*/ 5743324 h 139"/>
              <a:gd name="T16" fmla="*/ 279026 w 17"/>
              <a:gd name="T17" fmla="*/ 1068627 h 139"/>
              <a:gd name="T18" fmla="*/ 139700 w 17"/>
              <a:gd name="T19" fmla="*/ 801471 h 139"/>
              <a:gd name="T20" fmla="*/ 139700 w 17"/>
              <a:gd name="T21" fmla="*/ 400553 h 139"/>
              <a:gd name="T22" fmla="*/ 0 w 17"/>
              <a:gd name="T23" fmla="*/ 0 h 139"/>
              <a:gd name="T24" fmla="*/ 139700 w 17"/>
              <a:gd name="T25" fmla="*/ 400553 h 139"/>
              <a:gd name="T26" fmla="*/ 418726 w 17"/>
              <a:gd name="T27" fmla="*/ 801471 h 139"/>
              <a:gd name="T28" fmla="*/ 2232212 w 17"/>
              <a:gd name="T29" fmla="*/ 9884072 h 139"/>
              <a:gd name="T30" fmla="*/ 1674159 w 17"/>
              <a:gd name="T31" fmla="*/ 18432360 h 139"/>
              <a:gd name="T32" fmla="*/ 1674159 w 17"/>
              <a:gd name="T33" fmla="*/ 9750311 h 139"/>
              <a:gd name="T34" fmla="*/ 1116106 w 17"/>
              <a:gd name="T35" fmla="*/ 5743324 h 139"/>
              <a:gd name="T36" fmla="*/ 1674159 w 17"/>
              <a:gd name="T37" fmla="*/ 9750311 h 1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39">
                <a:moveTo>
                  <a:pt x="12" y="138"/>
                </a:moveTo>
                <a:lnTo>
                  <a:pt x="12" y="134"/>
                </a:lnTo>
                <a:lnTo>
                  <a:pt x="12" y="133"/>
                </a:lnTo>
                <a:lnTo>
                  <a:pt x="12" y="134"/>
                </a:lnTo>
                <a:lnTo>
                  <a:pt x="12" y="133"/>
                </a:lnTo>
                <a:cubicBezTo>
                  <a:pt x="13" y="125"/>
                  <a:pt x="16" y="100"/>
                  <a:pt x="15" y="74"/>
                </a:cubicBezTo>
                <a:cubicBezTo>
                  <a:pt x="12" y="48"/>
                  <a:pt x="7" y="25"/>
                  <a:pt x="3" y="12"/>
                </a:cubicBezTo>
                <a:cubicBezTo>
                  <a:pt x="5" y="20"/>
                  <a:pt x="7" y="31"/>
                  <a:pt x="8" y="43"/>
                </a:cubicBezTo>
                <a:cubicBezTo>
                  <a:pt x="6" y="29"/>
                  <a:pt x="4" y="16"/>
                  <a:pt x="2" y="8"/>
                </a:cubicBezTo>
                <a:cubicBezTo>
                  <a:pt x="2" y="8"/>
                  <a:pt x="1" y="7"/>
                  <a:pt x="1" y="6"/>
                </a:cubicBezTo>
                <a:lnTo>
                  <a:pt x="1" y="3"/>
                </a:lnTo>
                <a:lnTo>
                  <a:pt x="0" y="0"/>
                </a:lnTo>
                <a:cubicBezTo>
                  <a:pt x="1" y="0"/>
                  <a:pt x="1" y="1"/>
                  <a:pt x="1" y="3"/>
                </a:cubicBezTo>
                <a:lnTo>
                  <a:pt x="3" y="6"/>
                </a:lnTo>
                <a:cubicBezTo>
                  <a:pt x="6" y="16"/>
                  <a:pt x="13" y="42"/>
                  <a:pt x="16" y="74"/>
                </a:cubicBezTo>
                <a:cubicBezTo>
                  <a:pt x="16" y="107"/>
                  <a:pt x="12" y="138"/>
                  <a:pt x="12" y="138"/>
                </a:cubicBezTo>
                <a:close/>
                <a:moveTo>
                  <a:pt x="12" y="73"/>
                </a:moveTo>
                <a:cubicBezTo>
                  <a:pt x="11" y="64"/>
                  <a:pt x="10" y="53"/>
                  <a:pt x="8" y="43"/>
                </a:cubicBezTo>
                <a:cubicBezTo>
                  <a:pt x="10" y="53"/>
                  <a:pt x="11" y="64"/>
                  <a:pt x="12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3" name="Freeform 4539">
            <a:extLst>
              <a:ext uri="{FF2B5EF4-FFF2-40B4-BE49-F238E27FC236}">
                <a16:creationId xmlns:a16="http://schemas.microsoft.com/office/drawing/2014/main" id="{5BF2B578-C09D-8F4F-8E85-475A5F85E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670300"/>
            <a:ext cx="17463" cy="49213"/>
          </a:xfrm>
          <a:custGeom>
            <a:avLst/>
            <a:gdLst>
              <a:gd name="T0" fmla="*/ 138218 w 47"/>
              <a:gd name="T1" fmla="*/ 0 h 138"/>
              <a:gd name="T2" fmla="*/ 276064 w 47"/>
              <a:gd name="T3" fmla="*/ 381579 h 138"/>
              <a:gd name="T4" fmla="*/ 138218 w 47"/>
              <a:gd name="T5" fmla="*/ 0 h 138"/>
              <a:gd name="T6" fmla="*/ 4279550 w 47"/>
              <a:gd name="T7" fmla="*/ 8647937 h 138"/>
              <a:gd name="T8" fmla="*/ 276064 w 47"/>
              <a:gd name="T9" fmla="*/ 381579 h 138"/>
              <a:gd name="T10" fmla="*/ 4693831 w 47"/>
              <a:gd name="T11" fmla="*/ 8266358 h 138"/>
              <a:gd name="T12" fmla="*/ 6350216 w 47"/>
              <a:gd name="T13" fmla="*/ 17422828 h 138"/>
              <a:gd name="T14" fmla="*/ 4279550 w 47"/>
              <a:gd name="T15" fmla="*/ 8647937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138">
                <a:moveTo>
                  <a:pt x="1" y="0"/>
                </a:moveTo>
                <a:cubicBezTo>
                  <a:pt x="1" y="0"/>
                  <a:pt x="1" y="1"/>
                  <a:pt x="2" y="3"/>
                </a:cubicBezTo>
                <a:cubicBezTo>
                  <a:pt x="1" y="1"/>
                  <a:pt x="0" y="0"/>
                  <a:pt x="1" y="0"/>
                </a:cubicBezTo>
                <a:close/>
                <a:moveTo>
                  <a:pt x="31" y="68"/>
                </a:moveTo>
                <a:cubicBezTo>
                  <a:pt x="25" y="45"/>
                  <a:pt x="8" y="13"/>
                  <a:pt x="2" y="3"/>
                </a:cubicBezTo>
                <a:cubicBezTo>
                  <a:pt x="8" y="10"/>
                  <a:pt x="24" y="30"/>
                  <a:pt x="34" y="65"/>
                </a:cubicBezTo>
                <a:cubicBezTo>
                  <a:pt x="45" y="99"/>
                  <a:pt x="46" y="137"/>
                  <a:pt x="46" y="137"/>
                </a:cubicBezTo>
                <a:cubicBezTo>
                  <a:pt x="46" y="137"/>
                  <a:pt x="39" y="96"/>
                  <a:pt x="31" y="68"/>
                </a:cubicBezTo>
                <a:close/>
              </a:path>
            </a:pathLst>
          </a:custGeom>
          <a:solidFill>
            <a:srgbClr val="265D0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4" name="Freeform 4540">
            <a:extLst>
              <a:ext uri="{FF2B5EF4-FFF2-40B4-BE49-F238E27FC236}">
                <a16:creationId xmlns:a16="http://schemas.microsoft.com/office/drawing/2014/main" id="{D5948002-8EAF-4A44-925D-BA6ED30B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670300"/>
            <a:ext cx="17462" cy="49213"/>
          </a:xfrm>
          <a:custGeom>
            <a:avLst/>
            <a:gdLst>
              <a:gd name="T0" fmla="*/ 4896636 w 48"/>
              <a:gd name="T1" fmla="*/ 11064366 h 138"/>
              <a:gd name="T2" fmla="*/ 6087690 w 48"/>
              <a:gd name="T3" fmla="*/ 17041606 h 138"/>
              <a:gd name="T4" fmla="*/ 4632159 w 48"/>
              <a:gd name="T5" fmla="*/ 8266358 h 138"/>
              <a:gd name="T6" fmla="*/ 6220110 w 48"/>
              <a:gd name="T7" fmla="*/ 17422828 h 138"/>
              <a:gd name="T8" fmla="*/ 6087690 w 48"/>
              <a:gd name="T9" fmla="*/ 17422828 h 138"/>
              <a:gd name="T10" fmla="*/ 4896636 w 48"/>
              <a:gd name="T11" fmla="*/ 11064366 h 138"/>
              <a:gd name="T12" fmla="*/ 4234899 w 48"/>
              <a:gd name="T13" fmla="*/ 8647937 h 138"/>
              <a:gd name="T14" fmla="*/ 396897 w 48"/>
              <a:gd name="T15" fmla="*/ 254267 h 138"/>
              <a:gd name="T16" fmla="*/ 0 w 48"/>
              <a:gd name="T17" fmla="*/ 0 h 138"/>
              <a:gd name="T18" fmla="*/ 264840 w 48"/>
              <a:gd name="T19" fmla="*/ 0 h 138"/>
              <a:gd name="T20" fmla="*/ 396897 w 48"/>
              <a:gd name="T21" fmla="*/ 127312 h 138"/>
              <a:gd name="T22" fmla="*/ 396897 w 48"/>
              <a:gd name="T23" fmla="*/ 254267 h 138"/>
              <a:gd name="T24" fmla="*/ 661737 w 48"/>
              <a:gd name="T25" fmla="*/ 381579 h 138"/>
              <a:gd name="T26" fmla="*/ 529317 w 48"/>
              <a:gd name="T27" fmla="*/ 254267 h 138"/>
              <a:gd name="T28" fmla="*/ 661737 w 48"/>
              <a:gd name="T29" fmla="*/ 381579 h 138"/>
              <a:gd name="T30" fmla="*/ 794157 w 48"/>
              <a:gd name="T31" fmla="*/ 508534 h 138"/>
              <a:gd name="T32" fmla="*/ 4632159 w 48"/>
              <a:gd name="T33" fmla="*/ 8139046 h 138"/>
              <a:gd name="T34" fmla="*/ 794157 w 48"/>
              <a:gd name="T35" fmla="*/ 508534 h 138"/>
              <a:gd name="T36" fmla="*/ 4234899 w 48"/>
              <a:gd name="T37" fmla="*/ 8647937 h 138"/>
              <a:gd name="T38" fmla="*/ 661737 w 48"/>
              <a:gd name="T39" fmla="*/ 381579 h 138"/>
              <a:gd name="T40" fmla="*/ 661737 w 48"/>
              <a:gd name="T41" fmla="*/ 381579 h 138"/>
              <a:gd name="T42" fmla="*/ 661737 w 48"/>
              <a:gd name="T43" fmla="*/ 508534 h 138"/>
              <a:gd name="T44" fmla="*/ 794157 w 48"/>
              <a:gd name="T45" fmla="*/ 508534 h 138"/>
              <a:gd name="T46" fmla="*/ 661737 w 48"/>
              <a:gd name="T47" fmla="*/ 381579 h 13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38">
                <a:moveTo>
                  <a:pt x="37" y="87"/>
                </a:moveTo>
                <a:cubicBezTo>
                  <a:pt x="41" y="106"/>
                  <a:pt x="45" y="126"/>
                  <a:pt x="46" y="134"/>
                </a:cubicBezTo>
                <a:cubicBezTo>
                  <a:pt x="46" y="124"/>
                  <a:pt x="44" y="93"/>
                  <a:pt x="35" y="65"/>
                </a:cubicBezTo>
                <a:cubicBezTo>
                  <a:pt x="47" y="98"/>
                  <a:pt x="47" y="137"/>
                  <a:pt x="47" y="137"/>
                </a:cubicBezTo>
                <a:lnTo>
                  <a:pt x="46" y="137"/>
                </a:lnTo>
                <a:cubicBezTo>
                  <a:pt x="46" y="137"/>
                  <a:pt x="42" y="112"/>
                  <a:pt x="37" y="87"/>
                </a:cubicBezTo>
                <a:close/>
                <a:moveTo>
                  <a:pt x="32" y="68"/>
                </a:moveTo>
                <a:cubicBezTo>
                  <a:pt x="24" y="45"/>
                  <a:pt x="9" y="12"/>
                  <a:pt x="3" y="2"/>
                </a:cubicBezTo>
                <a:cubicBezTo>
                  <a:pt x="2" y="0"/>
                  <a:pt x="0" y="0"/>
                  <a:pt x="0" y="0"/>
                </a:cubicBez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5" y="3"/>
                </a:lnTo>
                <a:lnTo>
                  <a:pt x="4" y="2"/>
                </a:lnTo>
                <a:cubicBezTo>
                  <a:pt x="4" y="2"/>
                  <a:pt x="5" y="2"/>
                  <a:pt x="5" y="3"/>
                </a:cubicBezTo>
                <a:lnTo>
                  <a:pt x="6" y="4"/>
                </a:lnTo>
                <a:cubicBezTo>
                  <a:pt x="12" y="12"/>
                  <a:pt x="26" y="33"/>
                  <a:pt x="35" y="64"/>
                </a:cubicBezTo>
                <a:cubicBezTo>
                  <a:pt x="26" y="34"/>
                  <a:pt x="12" y="13"/>
                  <a:pt x="6" y="4"/>
                </a:cubicBezTo>
                <a:cubicBezTo>
                  <a:pt x="13" y="17"/>
                  <a:pt x="27" y="46"/>
                  <a:pt x="32" y="68"/>
                </a:cubicBezTo>
                <a:close/>
                <a:moveTo>
                  <a:pt x="5" y="3"/>
                </a:moveTo>
                <a:lnTo>
                  <a:pt x="5" y="3"/>
                </a:lnTo>
                <a:lnTo>
                  <a:pt x="5" y="4"/>
                </a:lnTo>
                <a:cubicBezTo>
                  <a:pt x="5" y="4"/>
                  <a:pt x="6" y="4"/>
                  <a:pt x="6" y="4"/>
                </a:cubicBezTo>
                <a:cubicBezTo>
                  <a:pt x="5" y="4"/>
                  <a:pt x="5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5" name="Freeform 4541">
            <a:extLst>
              <a:ext uri="{FF2B5EF4-FFF2-40B4-BE49-F238E27FC236}">
                <a16:creationId xmlns:a16="http://schemas.microsoft.com/office/drawing/2014/main" id="{15CD7E62-181E-1945-B3B7-DE5B7D26A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670300"/>
            <a:ext cx="3175" cy="19050"/>
          </a:xfrm>
          <a:custGeom>
            <a:avLst/>
            <a:gdLst>
              <a:gd name="T0" fmla="*/ 622300 w 9"/>
              <a:gd name="T1" fmla="*/ 124531 h 54"/>
              <a:gd name="T2" fmla="*/ 622300 w 9"/>
              <a:gd name="T3" fmla="*/ 0 h 54"/>
              <a:gd name="T4" fmla="*/ 746831 w 9"/>
              <a:gd name="T5" fmla="*/ 1866900 h 54"/>
              <a:gd name="T6" fmla="*/ 746831 w 9"/>
              <a:gd name="T7" fmla="*/ 5102578 h 54"/>
              <a:gd name="T8" fmla="*/ 746831 w 9"/>
              <a:gd name="T9" fmla="*/ 6347178 h 54"/>
              <a:gd name="T10" fmla="*/ 0 w 9"/>
              <a:gd name="T11" fmla="*/ 6222647 h 54"/>
              <a:gd name="T12" fmla="*/ 249061 w 9"/>
              <a:gd name="T13" fmla="*/ 5102578 h 54"/>
              <a:gd name="T14" fmla="*/ 622300 w 9"/>
              <a:gd name="T15" fmla="*/ 1866900 h 54"/>
              <a:gd name="T16" fmla="*/ 622300 w 9"/>
              <a:gd name="T17" fmla="*/ 124531 h 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54">
                <a:moveTo>
                  <a:pt x="5" y="1"/>
                </a:moveTo>
                <a:cubicBezTo>
                  <a:pt x="5" y="0"/>
                  <a:pt x="5" y="0"/>
                  <a:pt x="5" y="0"/>
                </a:cubicBezTo>
                <a:cubicBezTo>
                  <a:pt x="5" y="1"/>
                  <a:pt x="6" y="13"/>
                  <a:pt x="6" y="15"/>
                </a:cubicBezTo>
                <a:cubicBezTo>
                  <a:pt x="6" y="22"/>
                  <a:pt x="5" y="37"/>
                  <a:pt x="6" y="41"/>
                </a:cubicBezTo>
                <a:cubicBezTo>
                  <a:pt x="6" y="41"/>
                  <a:pt x="8" y="50"/>
                  <a:pt x="6" y="51"/>
                </a:cubicBezTo>
                <a:cubicBezTo>
                  <a:pt x="3" y="53"/>
                  <a:pt x="2" y="52"/>
                  <a:pt x="0" y="50"/>
                </a:cubicBezTo>
                <a:lnTo>
                  <a:pt x="2" y="41"/>
                </a:lnTo>
                <a:cubicBezTo>
                  <a:pt x="5" y="35"/>
                  <a:pt x="5" y="25"/>
                  <a:pt x="5" y="15"/>
                </a:cubicBezTo>
                <a:lnTo>
                  <a:pt x="5" y="1"/>
                </a:lnTo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6" name="Freeform 4542">
            <a:extLst>
              <a:ext uri="{FF2B5EF4-FFF2-40B4-BE49-F238E27FC236}">
                <a16:creationId xmlns:a16="http://schemas.microsoft.com/office/drawing/2014/main" id="{96D99597-16DD-5F4C-B77D-C6EDDAFE9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670300"/>
            <a:ext cx="3175" cy="19050"/>
          </a:xfrm>
          <a:custGeom>
            <a:avLst/>
            <a:gdLst>
              <a:gd name="T0" fmla="*/ 622300 w 9"/>
              <a:gd name="T1" fmla="*/ 6478385 h 55"/>
              <a:gd name="T2" fmla="*/ 0 w 9"/>
              <a:gd name="T3" fmla="*/ 6118514 h 55"/>
              <a:gd name="T4" fmla="*/ 0 w 9"/>
              <a:gd name="T5" fmla="*/ 5998325 h 55"/>
              <a:gd name="T6" fmla="*/ 746831 w 9"/>
              <a:gd name="T7" fmla="*/ 6118514 h 55"/>
              <a:gd name="T8" fmla="*/ 622300 w 9"/>
              <a:gd name="T9" fmla="*/ 5398424 h 55"/>
              <a:gd name="T10" fmla="*/ 622300 w 9"/>
              <a:gd name="T11" fmla="*/ 5038552 h 55"/>
              <a:gd name="T12" fmla="*/ 622300 w 9"/>
              <a:gd name="T13" fmla="*/ 2999163 h 55"/>
              <a:gd name="T14" fmla="*/ 746831 w 9"/>
              <a:gd name="T15" fmla="*/ 1919547 h 55"/>
              <a:gd name="T16" fmla="*/ 622300 w 9"/>
              <a:gd name="T17" fmla="*/ 119842 h 55"/>
              <a:gd name="T18" fmla="*/ 622300 w 9"/>
              <a:gd name="T19" fmla="*/ 240030 h 55"/>
              <a:gd name="T20" fmla="*/ 622300 w 9"/>
              <a:gd name="T21" fmla="*/ 240030 h 55"/>
              <a:gd name="T22" fmla="*/ 622300 w 9"/>
              <a:gd name="T23" fmla="*/ 1919547 h 55"/>
              <a:gd name="T24" fmla="*/ 373239 w 9"/>
              <a:gd name="T25" fmla="*/ 240030 h 55"/>
              <a:gd name="T26" fmla="*/ 622300 w 9"/>
              <a:gd name="T27" fmla="*/ 0 h 55"/>
              <a:gd name="T28" fmla="*/ 622300 w 9"/>
              <a:gd name="T29" fmla="*/ 119842 h 55"/>
              <a:gd name="T30" fmla="*/ 995539 w 9"/>
              <a:gd name="T31" fmla="*/ 1919547 h 55"/>
              <a:gd name="T32" fmla="*/ 746831 w 9"/>
              <a:gd name="T33" fmla="*/ 2999163 h 55"/>
              <a:gd name="T34" fmla="*/ 746831 w 9"/>
              <a:gd name="T35" fmla="*/ 4798868 h 55"/>
              <a:gd name="T36" fmla="*/ 746831 w 9"/>
              <a:gd name="T37" fmla="*/ 5398424 h 55"/>
              <a:gd name="T38" fmla="*/ 995539 w 9"/>
              <a:gd name="T39" fmla="*/ 6358197 h 55"/>
              <a:gd name="T40" fmla="*/ 622300 w 9"/>
              <a:gd name="T41" fmla="*/ 6478385 h 55"/>
              <a:gd name="T42" fmla="*/ 249061 w 9"/>
              <a:gd name="T43" fmla="*/ 5158740 h 55"/>
              <a:gd name="T44" fmla="*/ 0 w 9"/>
              <a:gd name="T45" fmla="*/ 5998325 h 55"/>
              <a:gd name="T46" fmla="*/ 249061 w 9"/>
              <a:gd name="T47" fmla="*/ 5158740 h 55"/>
              <a:gd name="T48" fmla="*/ 249061 w 9"/>
              <a:gd name="T49" fmla="*/ 5038552 h 55"/>
              <a:gd name="T50" fmla="*/ 622300 w 9"/>
              <a:gd name="T51" fmla="*/ 1919547 h 55"/>
              <a:gd name="T52" fmla="*/ 373239 w 9"/>
              <a:gd name="T53" fmla="*/ 5038552 h 55"/>
              <a:gd name="T54" fmla="*/ 249061 w 9"/>
              <a:gd name="T55" fmla="*/ 5158740 h 55"/>
              <a:gd name="T56" fmla="*/ 249061 w 9"/>
              <a:gd name="T57" fmla="*/ 5038552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9" h="55">
                <a:moveTo>
                  <a:pt x="5" y="54"/>
                </a:moveTo>
                <a:cubicBezTo>
                  <a:pt x="2" y="54"/>
                  <a:pt x="0" y="53"/>
                  <a:pt x="0" y="51"/>
                </a:cubicBezTo>
                <a:cubicBezTo>
                  <a:pt x="0" y="51"/>
                  <a:pt x="0" y="51"/>
                  <a:pt x="0" y="50"/>
                </a:cubicBezTo>
                <a:cubicBezTo>
                  <a:pt x="3" y="53"/>
                  <a:pt x="3" y="54"/>
                  <a:pt x="6" y="51"/>
                </a:cubicBezTo>
                <a:cubicBezTo>
                  <a:pt x="6" y="51"/>
                  <a:pt x="6" y="48"/>
                  <a:pt x="5" y="45"/>
                </a:cubicBezTo>
                <a:lnTo>
                  <a:pt x="5" y="42"/>
                </a:lnTo>
                <a:lnTo>
                  <a:pt x="5" y="25"/>
                </a:lnTo>
                <a:lnTo>
                  <a:pt x="6" y="16"/>
                </a:lnTo>
                <a:cubicBezTo>
                  <a:pt x="6" y="13"/>
                  <a:pt x="5" y="4"/>
                  <a:pt x="5" y="1"/>
                </a:cubicBezTo>
                <a:lnTo>
                  <a:pt x="5" y="2"/>
                </a:lnTo>
                <a:lnTo>
                  <a:pt x="5" y="16"/>
                </a:lnTo>
                <a:cubicBezTo>
                  <a:pt x="5" y="14"/>
                  <a:pt x="3" y="2"/>
                  <a:pt x="3" y="2"/>
                </a:cubicBezTo>
                <a:cubicBezTo>
                  <a:pt x="5" y="1"/>
                  <a:pt x="5" y="0"/>
                  <a:pt x="5" y="0"/>
                </a:cubicBezTo>
                <a:lnTo>
                  <a:pt x="5" y="1"/>
                </a:lnTo>
                <a:cubicBezTo>
                  <a:pt x="5" y="1"/>
                  <a:pt x="8" y="13"/>
                  <a:pt x="8" y="16"/>
                </a:cubicBezTo>
                <a:lnTo>
                  <a:pt x="6" y="25"/>
                </a:lnTo>
                <a:lnTo>
                  <a:pt x="6" y="40"/>
                </a:lnTo>
                <a:lnTo>
                  <a:pt x="6" y="45"/>
                </a:lnTo>
                <a:cubicBezTo>
                  <a:pt x="8" y="51"/>
                  <a:pt x="8" y="52"/>
                  <a:pt x="8" y="53"/>
                </a:cubicBezTo>
                <a:cubicBezTo>
                  <a:pt x="5" y="53"/>
                  <a:pt x="5" y="54"/>
                  <a:pt x="5" y="54"/>
                </a:cubicBezTo>
                <a:close/>
                <a:moveTo>
                  <a:pt x="2" y="43"/>
                </a:moveTo>
                <a:cubicBezTo>
                  <a:pt x="2" y="45"/>
                  <a:pt x="1" y="48"/>
                  <a:pt x="0" y="50"/>
                </a:cubicBezTo>
                <a:cubicBezTo>
                  <a:pt x="1" y="48"/>
                  <a:pt x="1" y="46"/>
                  <a:pt x="2" y="43"/>
                </a:cubicBezTo>
                <a:close/>
                <a:moveTo>
                  <a:pt x="2" y="42"/>
                </a:moveTo>
                <a:cubicBezTo>
                  <a:pt x="3" y="38"/>
                  <a:pt x="5" y="28"/>
                  <a:pt x="5" y="16"/>
                </a:cubicBezTo>
                <a:cubicBezTo>
                  <a:pt x="5" y="28"/>
                  <a:pt x="5" y="38"/>
                  <a:pt x="3" y="42"/>
                </a:cubicBezTo>
                <a:lnTo>
                  <a:pt x="2" y="43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7" name="Freeform 4543">
            <a:extLst>
              <a:ext uri="{FF2B5EF4-FFF2-40B4-BE49-F238E27FC236}">
                <a16:creationId xmlns:a16="http://schemas.microsoft.com/office/drawing/2014/main" id="{D8B857EE-4FCE-4448-A9CC-31F65671A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3671888"/>
            <a:ext cx="3175" cy="19050"/>
          </a:xfrm>
          <a:custGeom>
            <a:avLst/>
            <a:gdLst>
              <a:gd name="T0" fmla="*/ 630238 w 8"/>
              <a:gd name="T1" fmla="*/ 5099905 h 52"/>
              <a:gd name="T2" fmla="*/ 944959 w 8"/>
              <a:gd name="T3" fmla="*/ 6442197 h 52"/>
              <a:gd name="T4" fmla="*/ 157559 w 8"/>
              <a:gd name="T5" fmla="*/ 6576280 h 52"/>
              <a:gd name="T6" fmla="*/ 157559 w 8"/>
              <a:gd name="T7" fmla="*/ 6442197 h 52"/>
              <a:gd name="T8" fmla="*/ 157559 w 8"/>
              <a:gd name="T9" fmla="*/ 5234354 h 52"/>
              <a:gd name="T10" fmla="*/ 157559 w 8"/>
              <a:gd name="T11" fmla="*/ 2281604 h 52"/>
              <a:gd name="T12" fmla="*/ 0 w 8"/>
              <a:gd name="T13" fmla="*/ 0 h 52"/>
              <a:gd name="T14" fmla="*/ 630238 w 8"/>
              <a:gd name="T15" fmla="*/ 5099905 h 5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52">
                <a:moveTo>
                  <a:pt x="4" y="38"/>
                </a:moveTo>
                <a:cubicBezTo>
                  <a:pt x="4" y="39"/>
                  <a:pt x="7" y="48"/>
                  <a:pt x="6" y="48"/>
                </a:cubicBezTo>
                <a:cubicBezTo>
                  <a:pt x="5" y="50"/>
                  <a:pt x="5" y="51"/>
                  <a:pt x="1" y="49"/>
                </a:cubicBezTo>
                <a:lnTo>
                  <a:pt x="1" y="48"/>
                </a:lnTo>
                <a:cubicBezTo>
                  <a:pt x="1" y="45"/>
                  <a:pt x="0" y="39"/>
                  <a:pt x="1" y="39"/>
                </a:cubicBezTo>
                <a:lnTo>
                  <a:pt x="1" y="17"/>
                </a:lnTo>
                <a:cubicBezTo>
                  <a:pt x="1" y="12"/>
                  <a:pt x="0" y="5"/>
                  <a:pt x="0" y="0"/>
                </a:cubicBezTo>
                <a:cubicBezTo>
                  <a:pt x="1" y="5"/>
                  <a:pt x="3" y="18"/>
                  <a:pt x="4" y="38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8" name="Freeform 4544">
            <a:extLst>
              <a:ext uri="{FF2B5EF4-FFF2-40B4-BE49-F238E27FC236}">
                <a16:creationId xmlns:a16="http://schemas.microsoft.com/office/drawing/2014/main" id="{6946A86C-C521-4047-85B3-07D1169AC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100" y="3670300"/>
            <a:ext cx="3175" cy="19050"/>
          </a:xfrm>
          <a:custGeom>
            <a:avLst/>
            <a:gdLst>
              <a:gd name="T0" fmla="*/ 583045 w 11"/>
              <a:gd name="T1" fmla="*/ 6718180 h 53"/>
              <a:gd name="T2" fmla="*/ 499918 w 11"/>
              <a:gd name="T3" fmla="*/ 6718180 h 53"/>
              <a:gd name="T4" fmla="*/ 749877 w 11"/>
              <a:gd name="T5" fmla="*/ 6459747 h 53"/>
              <a:gd name="T6" fmla="*/ 583045 w 11"/>
              <a:gd name="T7" fmla="*/ 5942881 h 53"/>
              <a:gd name="T8" fmla="*/ 749877 w 11"/>
              <a:gd name="T9" fmla="*/ 6459747 h 53"/>
              <a:gd name="T10" fmla="*/ 583045 w 11"/>
              <a:gd name="T11" fmla="*/ 6718180 h 53"/>
              <a:gd name="T12" fmla="*/ 499918 w 11"/>
              <a:gd name="T13" fmla="*/ 5296978 h 53"/>
              <a:gd name="T14" fmla="*/ 333375 w 11"/>
              <a:gd name="T15" fmla="*/ 5296978 h 53"/>
              <a:gd name="T16" fmla="*/ 333375 w 11"/>
              <a:gd name="T17" fmla="*/ 5942881 h 53"/>
              <a:gd name="T18" fmla="*/ 499918 w 11"/>
              <a:gd name="T19" fmla="*/ 6459747 h 53"/>
              <a:gd name="T20" fmla="*/ 333375 w 11"/>
              <a:gd name="T21" fmla="*/ 6718180 h 53"/>
              <a:gd name="T22" fmla="*/ 249959 w 11"/>
              <a:gd name="T23" fmla="*/ 5942881 h 53"/>
              <a:gd name="T24" fmla="*/ 249959 w 11"/>
              <a:gd name="T25" fmla="*/ 5296978 h 53"/>
              <a:gd name="T26" fmla="*/ 0 w 11"/>
              <a:gd name="T27" fmla="*/ 5167582 h 53"/>
              <a:gd name="T28" fmla="*/ 83416 w 11"/>
              <a:gd name="T29" fmla="*/ 5038545 h 53"/>
              <a:gd name="T30" fmla="*/ 249959 w 11"/>
              <a:gd name="T31" fmla="*/ 5167582 h 53"/>
              <a:gd name="T32" fmla="*/ 249959 w 11"/>
              <a:gd name="T33" fmla="*/ 4780112 h 53"/>
              <a:gd name="T34" fmla="*/ 83416 w 11"/>
              <a:gd name="T35" fmla="*/ 4780112 h 53"/>
              <a:gd name="T36" fmla="*/ 249959 w 11"/>
              <a:gd name="T37" fmla="*/ 4780112 h 53"/>
              <a:gd name="T38" fmla="*/ 333375 w 11"/>
              <a:gd name="T39" fmla="*/ 3617343 h 53"/>
              <a:gd name="T40" fmla="*/ 249959 w 11"/>
              <a:gd name="T41" fmla="*/ 4004813 h 53"/>
              <a:gd name="T42" fmla="*/ 249959 w 11"/>
              <a:gd name="T43" fmla="*/ 3617343 h 53"/>
              <a:gd name="T44" fmla="*/ 333375 w 11"/>
              <a:gd name="T45" fmla="*/ 3617343 h 53"/>
              <a:gd name="T46" fmla="*/ 333375 w 11"/>
              <a:gd name="T47" fmla="*/ 3229874 h 53"/>
              <a:gd name="T48" fmla="*/ 333375 w 11"/>
              <a:gd name="T49" fmla="*/ 2454575 h 53"/>
              <a:gd name="T50" fmla="*/ 333375 w 11"/>
              <a:gd name="T51" fmla="*/ 1938068 h 53"/>
              <a:gd name="T52" fmla="*/ 249959 w 11"/>
              <a:gd name="T53" fmla="*/ 2067105 h 53"/>
              <a:gd name="T54" fmla="*/ 249959 w 11"/>
              <a:gd name="T55" fmla="*/ 1938068 h 53"/>
              <a:gd name="T56" fmla="*/ 333375 w 11"/>
              <a:gd name="T57" fmla="*/ 1938068 h 53"/>
              <a:gd name="T58" fmla="*/ 249959 w 11"/>
              <a:gd name="T59" fmla="*/ 0 h 53"/>
              <a:gd name="T60" fmla="*/ 583045 w 11"/>
              <a:gd name="T61" fmla="*/ 5167582 h 53"/>
              <a:gd name="T62" fmla="*/ 583045 w 11"/>
              <a:gd name="T63" fmla="*/ 5942881 h 53"/>
              <a:gd name="T64" fmla="*/ 499918 w 11"/>
              <a:gd name="T65" fmla="*/ 5296978 h 53"/>
              <a:gd name="T66" fmla="*/ 333375 w 11"/>
              <a:gd name="T67" fmla="*/ 5167582 h 53"/>
              <a:gd name="T68" fmla="*/ 499918 w 11"/>
              <a:gd name="T69" fmla="*/ 5167582 h 53"/>
              <a:gd name="T70" fmla="*/ 499918 w 11"/>
              <a:gd name="T71" fmla="*/ 4780112 h 53"/>
              <a:gd name="T72" fmla="*/ 499918 w 11"/>
              <a:gd name="T73" fmla="*/ 4521679 h 53"/>
              <a:gd name="T74" fmla="*/ 333375 w 11"/>
              <a:gd name="T75" fmla="*/ 4651075 h 53"/>
              <a:gd name="T76" fmla="*/ 333375 w 11"/>
              <a:gd name="T77" fmla="*/ 4780112 h 53"/>
              <a:gd name="T78" fmla="*/ 499918 w 11"/>
              <a:gd name="T79" fmla="*/ 4780112 h 53"/>
              <a:gd name="T80" fmla="*/ 333375 w 11"/>
              <a:gd name="T81" fmla="*/ 4909149 h 53"/>
              <a:gd name="T82" fmla="*/ 333375 w 11"/>
              <a:gd name="T83" fmla="*/ 5038545 h 53"/>
              <a:gd name="T84" fmla="*/ 333375 w 11"/>
              <a:gd name="T85" fmla="*/ 5167582 h 53"/>
              <a:gd name="T86" fmla="*/ 333375 w 11"/>
              <a:gd name="T87" fmla="*/ 1162769 h 53"/>
              <a:gd name="T88" fmla="*/ 499918 w 11"/>
              <a:gd name="T89" fmla="*/ 1938068 h 53"/>
              <a:gd name="T90" fmla="*/ 333375 w 11"/>
              <a:gd name="T91" fmla="*/ 1162769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" h="53">
                <a:moveTo>
                  <a:pt x="7" y="52"/>
                </a:moveTo>
                <a:lnTo>
                  <a:pt x="6" y="52"/>
                </a:lnTo>
                <a:cubicBezTo>
                  <a:pt x="6" y="52"/>
                  <a:pt x="7" y="51"/>
                  <a:pt x="9" y="50"/>
                </a:cubicBezTo>
                <a:lnTo>
                  <a:pt x="7" y="46"/>
                </a:lnTo>
                <a:cubicBezTo>
                  <a:pt x="10" y="50"/>
                  <a:pt x="10" y="50"/>
                  <a:pt x="9" y="50"/>
                </a:cubicBezTo>
                <a:lnTo>
                  <a:pt x="7" y="52"/>
                </a:lnTo>
                <a:close/>
                <a:moveTo>
                  <a:pt x="6" y="41"/>
                </a:moveTo>
                <a:lnTo>
                  <a:pt x="4" y="41"/>
                </a:lnTo>
                <a:lnTo>
                  <a:pt x="4" y="46"/>
                </a:lnTo>
                <a:lnTo>
                  <a:pt x="6" y="50"/>
                </a:lnTo>
                <a:lnTo>
                  <a:pt x="4" y="52"/>
                </a:lnTo>
                <a:lnTo>
                  <a:pt x="3" y="46"/>
                </a:lnTo>
                <a:lnTo>
                  <a:pt x="3" y="41"/>
                </a:lnTo>
                <a:lnTo>
                  <a:pt x="0" y="40"/>
                </a:lnTo>
                <a:lnTo>
                  <a:pt x="1" y="39"/>
                </a:lnTo>
                <a:lnTo>
                  <a:pt x="3" y="40"/>
                </a:lnTo>
                <a:lnTo>
                  <a:pt x="3" y="37"/>
                </a:lnTo>
                <a:lnTo>
                  <a:pt x="1" y="37"/>
                </a:lnTo>
                <a:cubicBezTo>
                  <a:pt x="3" y="36"/>
                  <a:pt x="3" y="37"/>
                  <a:pt x="3" y="37"/>
                </a:cubicBezTo>
                <a:cubicBezTo>
                  <a:pt x="3" y="34"/>
                  <a:pt x="4" y="32"/>
                  <a:pt x="4" y="28"/>
                </a:cubicBezTo>
                <a:lnTo>
                  <a:pt x="3" y="31"/>
                </a:lnTo>
                <a:lnTo>
                  <a:pt x="3" y="28"/>
                </a:lnTo>
                <a:lnTo>
                  <a:pt x="4" y="28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3" y="16"/>
                </a:lnTo>
                <a:lnTo>
                  <a:pt x="3" y="15"/>
                </a:lnTo>
                <a:lnTo>
                  <a:pt x="4" y="15"/>
                </a:lnTo>
                <a:cubicBezTo>
                  <a:pt x="3" y="10"/>
                  <a:pt x="3" y="3"/>
                  <a:pt x="3" y="0"/>
                </a:cubicBezTo>
                <a:cubicBezTo>
                  <a:pt x="6" y="4"/>
                  <a:pt x="7" y="18"/>
                  <a:pt x="7" y="40"/>
                </a:cubicBezTo>
                <a:lnTo>
                  <a:pt x="7" y="46"/>
                </a:lnTo>
                <a:cubicBezTo>
                  <a:pt x="7" y="44"/>
                  <a:pt x="6" y="41"/>
                  <a:pt x="6" y="41"/>
                </a:cubicBezTo>
                <a:close/>
                <a:moveTo>
                  <a:pt x="4" y="40"/>
                </a:moveTo>
                <a:lnTo>
                  <a:pt x="6" y="40"/>
                </a:lnTo>
                <a:lnTo>
                  <a:pt x="6" y="37"/>
                </a:lnTo>
                <a:lnTo>
                  <a:pt x="6" y="35"/>
                </a:lnTo>
                <a:cubicBezTo>
                  <a:pt x="6" y="36"/>
                  <a:pt x="6" y="36"/>
                  <a:pt x="4" y="36"/>
                </a:cubicBezTo>
                <a:lnTo>
                  <a:pt x="4" y="37"/>
                </a:lnTo>
                <a:cubicBezTo>
                  <a:pt x="6" y="37"/>
                  <a:pt x="6" y="37"/>
                  <a:pt x="6" y="37"/>
                </a:cubicBezTo>
                <a:cubicBezTo>
                  <a:pt x="6" y="38"/>
                  <a:pt x="6" y="38"/>
                  <a:pt x="4" y="38"/>
                </a:cubicBezTo>
                <a:lnTo>
                  <a:pt x="4" y="39"/>
                </a:lnTo>
                <a:lnTo>
                  <a:pt x="4" y="40"/>
                </a:lnTo>
                <a:close/>
                <a:moveTo>
                  <a:pt x="4" y="9"/>
                </a:moveTo>
                <a:cubicBezTo>
                  <a:pt x="4" y="12"/>
                  <a:pt x="4" y="13"/>
                  <a:pt x="6" y="15"/>
                </a:cubicBezTo>
                <a:cubicBezTo>
                  <a:pt x="6" y="12"/>
                  <a:pt x="4" y="12"/>
                  <a:pt x="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99" name="Freeform 4545">
            <a:extLst>
              <a:ext uri="{FF2B5EF4-FFF2-40B4-BE49-F238E27FC236}">
                <a16:creationId xmlns:a16="http://schemas.microsoft.com/office/drawing/2014/main" id="{3B296933-EB65-4D4A-8863-A1708BB09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665538"/>
            <a:ext cx="4763" cy="4762"/>
          </a:xfrm>
          <a:custGeom>
            <a:avLst/>
            <a:gdLst>
              <a:gd name="T0" fmla="*/ 1504768 w 14"/>
              <a:gd name="T1" fmla="*/ 1610289 h 13"/>
              <a:gd name="T2" fmla="*/ 1041736 w 14"/>
              <a:gd name="T3" fmla="*/ 1073282 h 13"/>
              <a:gd name="T4" fmla="*/ 810390 w 14"/>
              <a:gd name="T5" fmla="*/ 536641 h 13"/>
              <a:gd name="T6" fmla="*/ 810390 w 14"/>
              <a:gd name="T7" fmla="*/ 1073282 h 13"/>
              <a:gd name="T8" fmla="*/ 1389095 w 14"/>
              <a:gd name="T9" fmla="*/ 1610289 h 13"/>
              <a:gd name="T10" fmla="*/ 810390 w 14"/>
              <a:gd name="T11" fmla="*/ 1475854 h 13"/>
              <a:gd name="T12" fmla="*/ 347359 w 14"/>
              <a:gd name="T13" fmla="*/ 402572 h 13"/>
              <a:gd name="T14" fmla="*/ 810390 w 14"/>
              <a:gd name="T15" fmla="*/ 0 h 13"/>
              <a:gd name="T16" fmla="*/ 1041736 w 14"/>
              <a:gd name="T17" fmla="*/ 402572 h 13"/>
              <a:gd name="T18" fmla="*/ 1389095 w 14"/>
              <a:gd name="T19" fmla="*/ 1207716 h 13"/>
              <a:gd name="T20" fmla="*/ 1504768 w 14"/>
              <a:gd name="T21" fmla="*/ 1610289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3">
                <a:moveTo>
                  <a:pt x="13" y="12"/>
                </a:moveTo>
                <a:cubicBezTo>
                  <a:pt x="12" y="11"/>
                  <a:pt x="9" y="9"/>
                  <a:pt x="9" y="8"/>
                </a:cubicBezTo>
                <a:cubicBezTo>
                  <a:pt x="7" y="6"/>
                  <a:pt x="7" y="4"/>
                  <a:pt x="7" y="4"/>
                </a:cubicBezTo>
                <a:cubicBezTo>
                  <a:pt x="6" y="2"/>
                  <a:pt x="1" y="5"/>
                  <a:pt x="7" y="8"/>
                </a:cubicBezTo>
                <a:cubicBezTo>
                  <a:pt x="12" y="10"/>
                  <a:pt x="12" y="12"/>
                  <a:pt x="12" y="12"/>
                </a:cubicBezTo>
                <a:cubicBezTo>
                  <a:pt x="12" y="12"/>
                  <a:pt x="10" y="12"/>
                  <a:pt x="7" y="11"/>
                </a:cubicBezTo>
                <a:cubicBezTo>
                  <a:pt x="7" y="10"/>
                  <a:pt x="0" y="5"/>
                  <a:pt x="3" y="3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9" y="0"/>
                  <a:pt x="9" y="3"/>
                </a:cubicBezTo>
                <a:cubicBezTo>
                  <a:pt x="10" y="6"/>
                  <a:pt x="12" y="8"/>
                  <a:pt x="12" y="9"/>
                </a:cubicBezTo>
                <a:cubicBezTo>
                  <a:pt x="13" y="10"/>
                  <a:pt x="13" y="12"/>
                  <a:pt x="13" y="12"/>
                </a:cubicBezTo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0" name="Freeform 4546">
            <a:extLst>
              <a:ext uri="{FF2B5EF4-FFF2-40B4-BE49-F238E27FC236}">
                <a16:creationId xmlns:a16="http://schemas.microsoft.com/office/drawing/2014/main" id="{8CE821DD-63FF-DB46-806F-E925C8040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1925" y="3665538"/>
            <a:ext cx="4763" cy="4762"/>
          </a:xfrm>
          <a:custGeom>
            <a:avLst/>
            <a:gdLst>
              <a:gd name="T0" fmla="*/ 1209802 w 15"/>
              <a:gd name="T1" fmla="*/ 1610289 h 13"/>
              <a:gd name="T2" fmla="*/ 1109144 w 15"/>
              <a:gd name="T3" fmla="*/ 1610289 h 13"/>
              <a:gd name="T4" fmla="*/ 604901 w 15"/>
              <a:gd name="T5" fmla="*/ 1610289 h 13"/>
              <a:gd name="T6" fmla="*/ 0 w 15"/>
              <a:gd name="T7" fmla="*/ 671076 h 13"/>
              <a:gd name="T8" fmla="*/ 201634 w 15"/>
              <a:gd name="T9" fmla="*/ 402572 h 13"/>
              <a:gd name="T10" fmla="*/ 604901 w 15"/>
              <a:gd name="T11" fmla="*/ 0 h 13"/>
              <a:gd name="T12" fmla="*/ 201634 w 15"/>
              <a:gd name="T13" fmla="*/ 536641 h 13"/>
              <a:gd name="T14" fmla="*/ 302609 w 15"/>
              <a:gd name="T15" fmla="*/ 805144 h 13"/>
              <a:gd name="T16" fmla="*/ 604901 w 15"/>
              <a:gd name="T17" fmla="*/ 1073282 h 13"/>
              <a:gd name="T18" fmla="*/ 604901 w 15"/>
              <a:gd name="T19" fmla="*/ 671076 h 13"/>
              <a:gd name="T20" fmla="*/ 806535 w 15"/>
              <a:gd name="T21" fmla="*/ 939213 h 13"/>
              <a:gd name="T22" fmla="*/ 1109144 w 15"/>
              <a:gd name="T23" fmla="*/ 1341785 h 13"/>
              <a:gd name="T24" fmla="*/ 1109144 w 15"/>
              <a:gd name="T25" fmla="*/ 1207716 h 13"/>
              <a:gd name="T26" fmla="*/ 806535 w 15"/>
              <a:gd name="T27" fmla="*/ 536641 h 13"/>
              <a:gd name="T28" fmla="*/ 604901 w 15"/>
              <a:gd name="T29" fmla="*/ 0 h 13"/>
              <a:gd name="T30" fmla="*/ 907510 w 15"/>
              <a:gd name="T31" fmla="*/ 402572 h 13"/>
              <a:gd name="T32" fmla="*/ 1109144 w 15"/>
              <a:gd name="T33" fmla="*/ 1073282 h 13"/>
              <a:gd name="T34" fmla="*/ 1411436 w 15"/>
              <a:gd name="T35" fmla="*/ 1610289 h 13"/>
              <a:gd name="T36" fmla="*/ 1209802 w 15"/>
              <a:gd name="T37" fmla="*/ 1610289 h 13"/>
              <a:gd name="T38" fmla="*/ 604901 w 15"/>
              <a:gd name="T39" fmla="*/ 268504 h 13"/>
              <a:gd name="T40" fmla="*/ 604901 w 15"/>
              <a:gd name="T41" fmla="*/ 536641 h 13"/>
              <a:gd name="T42" fmla="*/ 302609 w 15"/>
              <a:gd name="T43" fmla="*/ 671076 h 13"/>
              <a:gd name="T44" fmla="*/ 604901 w 15"/>
              <a:gd name="T45" fmla="*/ 268504 h 13"/>
              <a:gd name="T46" fmla="*/ 907510 w 15"/>
              <a:gd name="T47" fmla="*/ 1341785 h 13"/>
              <a:gd name="T48" fmla="*/ 604901 w 15"/>
              <a:gd name="T49" fmla="*/ 1073282 h 13"/>
              <a:gd name="T50" fmla="*/ 907510 w 15"/>
              <a:gd name="T51" fmla="*/ 1341785 h 1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" h="13">
                <a:moveTo>
                  <a:pt x="12" y="12"/>
                </a:moveTo>
                <a:lnTo>
                  <a:pt x="11" y="12"/>
                </a:lnTo>
                <a:lnTo>
                  <a:pt x="6" y="12"/>
                </a:lnTo>
                <a:cubicBezTo>
                  <a:pt x="6" y="12"/>
                  <a:pt x="2" y="8"/>
                  <a:pt x="0" y="5"/>
                </a:cubicBezTo>
                <a:cubicBezTo>
                  <a:pt x="0" y="4"/>
                  <a:pt x="0" y="4"/>
                  <a:pt x="2" y="3"/>
                </a:cubicBezTo>
                <a:cubicBezTo>
                  <a:pt x="5" y="0"/>
                  <a:pt x="5" y="0"/>
                  <a:pt x="6" y="0"/>
                </a:cubicBezTo>
                <a:lnTo>
                  <a:pt x="2" y="4"/>
                </a:lnTo>
                <a:cubicBezTo>
                  <a:pt x="2" y="5"/>
                  <a:pt x="2" y="5"/>
                  <a:pt x="3" y="6"/>
                </a:cubicBezTo>
                <a:cubicBezTo>
                  <a:pt x="3" y="6"/>
                  <a:pt x="5" y="8"/>
                  <a:pt x="6" y="8"/>
                </a:cubicBezTo>
                <a:lnTo>
                  <a:pt x="6" y="5"/>
                </a:lnTo>
                <a:cubicBezTo>
                  <a:pt x="6" y="6"/>
                  <a:pt x="8" y="7"/>
                  <a:pt x="8" y="7"/>
                </a:cubicBezTo>
                <a:cubicBezTo>
                  <a:pt x="8" y="8"/>
                  <a:pt x="11" y="10"/>
                  <a:pt x="11" y="10"/>
                </a:cubicBezTo>
                <a:lnTo>
                  <a:pt x="11" y="9"/>
                </a:lnTo>
                <a:cubicBezTo>
                  <a:pt x="11" y="8"/>
                  <a:pt x="8" y="6"/>
                  <a:pt x="8" y="4"/>
                </a:cubicBezTo>
                <a:cubicBezTo>
                  <a:pt x="8" y="1"/>
                  <a:pt x="7" y="0"/>
                  <a:pt x="6" y="0"/>
                </a:cubicBezTo>
                <a:cubicBezTo>
                  <a:pt x="8" y="0"/>
                  <a:pt x="8" y="0"/>
                  <a:pt x="9" y="3"/>
                </a:cubicBezTo>
                <a:cubicBezTo>
                  <a:pt x="9" y="5"/>
                  <a:pt x="11" y="8"/>
                  <a:pt x="11" y="8"/>
                </a:cubicBezTo>
                <a:cubicBezTo>
                  <a:pt x="12" y="10"/>
                  <a:pt x="14" y="12"/>
                  <a:pt x="14" y="12"/>
                </a:cubicBezTo>
                <a:lnTo>
                  <a:pt x="12" y="12"/>
                </a:lnTo>
                <a:close/>
                <a:moveTo>
                  <a:pt x="6" y="2"/>
                </a:moveTo>
                <a:lnTo>
                  <a:pt x="6" y="4"/>
                </a:lnTo>
                <a:cubicBezTo>
                  <a:pt x="6" y="4"/>
                  <a:pt x="5" y="4"/>
                  <a:pt x="3" y="5"/>
                </a:cubicBezTo>
                <a:cubicBezTo>
                  <a:pt x="3" y="4"/>
                  <a:pt x="5" y="2"/>
                  <a:pt x="6" y="2"/>
                </a:cubicBezTo>
                <a:close/>
                <a:moveTo>
                  <a:pt x="9" y="10"/>
                </a:moveTo>
                <a:cubicBezTo>
                  <a:pt x="8" y="9"/>
                  <a:pt x="7" y="9"/>
                  <a:pt x="6" y="8"/>
                </a:cubicBezTo>
                <a:cubicBezTo>
                  <a:pt x="7" y="9"/>
                  <a:pt x="8" y="10"/>
                  <a:pt x="9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1" name="Freeform 4547">
            <a:extLst>
              <a:ext uri="{FF2B5EF4-FFF2-40B4-BE49-F238E27FC236}">
                <a16:creationId xmlns:a16="http://schemas.microsoft.com/office/drawing/2014/main" id="{8D79A398-4114-AF42-8EFE-BD7CE2730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67125"/>
            <a:ext cx="6350" cy="3175"/>
          </a:xfrm>
          <a:custGeom>
            <a:avLst/>
            <a:gdLst>
              <a:gd name="T0" fmla="*/ 2115608 w 18"/>
              <a:gd name="T1" fmla="*/ 583045 h 11"/>
              <a:gd name="T2" fmla="*/ 1120069 w 18"/>
              <a:gd name="T3" fmla="*/ 416502 h 11"/>
              <a:gd name="T4" fmla="*/ 746831 w 18"/>
              <a:gd name="T5" fmla="*/ 249959 h 11"/>
              <a:gd name="T6" fmla="*/ 1120069 w 18"/>
              <a:gd name="T7" fmla="*/ 583045 h 11"/>
              <a:gd name="T8" fmla="*/ 1742369 w 18"/>
              <a:gd name="T9" fmla="*/ 666461 h 11"/>
              <a:gd name="T10" fmla="*/ 1369131 w 18"/>
              <a:gd name="T11" fmla="*/ 749877 h 11"/>
              <a:gd name="T12" fmla="*/ 249061 w 18"/>
              <a:gd name="T13" fmla="*/ 416502 h 11"/>
              <a:gd name="T14" fmla="*/ 622300 w 18"/>
              <a:gd name="T15" fmla="*/ 0 h 11"/>
              <a:gd name="T16" fmla="*/ 1120069 w 18"/>
              <a:gd name="T17" fmla="*/ 166543 h 11"/>
              <a:gd name="T18" fmla="*/ 1742369 w 18"/>
              <a:gd name="T19" fmla="*/ 416502 h 11"/>
              <a:gd name="T20" fmla="*/ 2115608 w 18"/>
              <a:gd name="T21" fmla="*/ 58304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11">
                <a:moveTo>
                  <a:pt x="17" y="7"/>
                </a:moveTo>
                <a:cubicBezTo>
                  <a:pt x="14" y="7"/>
                  <a:pt x="11" y="6"/>
                  <a:pt x="9" y="5"/>
                </a:cubicBezTo>
                <a:cubicBezTo>
                  <a:pt x="9" y="5"/>
                  <a:pt x="8" y="3"/>
                  <a:pt x="6" y="3"/>
                </a:cubicBezTo>
                <a:cubicBezTo>
                  <a:pt x="5" y="3"/>
                  <a:pt x="3" y="8"/>
                  <a:pt x="9" y="7"/>
                </a:cubicBezTo>
                <a:cubicBezTo>
                  <a:pt x="14" y="7"/>
                  <a:pt x="14" y="8"/>
                  <a:pt x="14" y="8"/>
                </a:cubicBezTo>
                <a:cubicBezTo>
                  <a:pt x="14" y="8"/>
                  <a:pt x="14" y="9"/>
                  <a:pt x="11" y="9"/>
                </a:cubicBezTo>
                <a:cubicBezTo>
                  <a:pt x="9" y="10"/>
                  <a:pt x="0" y="9"/>
                  <a:pt x="2" y="5"/>
                </a:cubicBezTo>
                <a:cubicBezTo>
                  <a:pt x="3" y="2"/>
                  <a:pt x="3" y="1"/>
                  <a:pt x="5" y="0"/>
                </a:cubicBezTo>
                <a:cubicBezTo>
                  <a:pt x="6" y="0"/>
                  <a:pt x="6" y="0"/>
                  <a:pt x="9" y="2"/>
                </a:cubicBezTo>
                <a:cubicBezTo>
                  <a:pt x="9" y="4"/>
                  <a:pt x="11" y="5"/>
                  <a:pt x="14" y="5"/>
                </a:cubicBezTo>
                <a:lnTo>
                  <a:pt x="17" y="7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2" name="Freeform 4548">
            <a:extLst>
              <a:ext uri="{FF2B5EF4-FFF2-40B4-BE49-F238E27FC236}">
                <a16:creationId xmlns:a16="http://schemas.microsoft.com/office/drawing/2014/main" id="{FF00CBBA-366D-334C-88A0-E4F630D78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67125"/>
            <a:ext cx="6350" cy="3175"/>
          </a:xfrm>
          <a:custGeom>
            <a:avLst/>
            <a:gdLst>
              <a:gd name="T0" fmla="*/ 1120069 w 18"/>
              <a:gd name="T1" fmla="*/ 833005 h 11"/>
              <a:gd name="T2" fmla="*/ 249061 w 18"/>
              <a:gd name="T3" fmla="*/ 583045 h 11"/>
              <a:gd name="T4" fmla="*/ 249061 w 18"/>
              <a:gd name="T5" fmla="*/ 416502 h 11"/>
              <a:gd name="T6" fmla="*/ 1369131 w 18"/>
              <a:gd name="T7" fmla="*/ 749877 h 11"/>
              <a:gd name="T8" fmla="*/ 1742369 w 18"/>
              <a:gd name="T9" fmla="*/ 666461 h 11"/>
              <a:gd name="T10" fmla="*/ 1369131 w 18"/>
              <a:gd name="T11" fmla="*/ 833005 h 11"/>
              <a:gd name="T12" fmla="*/ 1120069 w 18"/>
              <a:gd name="T13" fmla="*/ 833005 h 11"/>
              <a:gd name="T14" fmla="*/ 622300 w 18"/>
              <a:gd name="T15" fmla="*/ 0 h 11"/>
              <a:gd name="T16" fmla="*/ 746831 w 18"/>
              <a:gd name="T17" fmla="*/ 0 h 11"/>
              <a:gd name="T18" fmla="*/ 249061 w 18"/>
              <a:gd name="T19" fmla="*/ 416502 h 11"/>
              <a:gd name="T20" fmla="*/ 622300 w 18"/>
              <a:gd name="T21" fmla="*/ 0 h 11"/>
              <a:gd name="T22" fmla="*/ 1120069 w 18"/>
              <a:gd name="T23" fmla="*/ 83416 h 11"/>
              <a:gd name="T24" fmla="*/ 1617839 w 18"/>
              <a:gd name="T25" fmla="*/ 416502 h 11"/>
              <a:gd name="T26" fmla="*/ 1120069 w 18"/>
              <a:gd name="T27" fmla="*/ 166543 h 11"/>
              <a:gd name="T28" fmla="*/ 746831 w 18"/>
              <a:gd name="T29" fmla="*/ 0 h 11"/>
              <a:gd name="T30" fmla="*/ 1120069 w 18"/>
              <a:gd name="T31" fmla="*/ 83416 h 11"/>
              <a:gd name="T32" fmla="*/ 1742369 w 18"/>
              <a:gd name="T33" fmla="*/ 416502 h 11"/>
              <a:gd name="T34" fmla="*/ 2115608 w 18"/>
              <a:gd name="T35" fmla="*/ 583045 h 11"/>
              <a:gd name="T36" fmla="*/ 1866900 w 18"/>
              <a:gd name="T37" fmla="*/ 583045 h 11"/>
              <a:gd name="T38" fmla="*/ 1742369 w 18"/>
              <a:gd name="T39" fmla="*/ 583045 h 11"/>
              <a:gd name="T40" fmla="*/ 1742369 w 18"/>
              <a:gd name="T41" fmla="*/ 666461 h 11"/>
              <a:gd name="T42" fmla="*/ 1120069 w 18"/>
              <a:gd name="T43" fmla="*/ 666461 h 11"/>
              <a:gd name="T44" fmla="*/ 622300 w 18"/>
              <a:gd name="T45" fmla="*/ 583045 h 11"/>
              <a:gd name="T46" fmla="*/ 373239 w 18"/>
              <a:gd name="T47" fmla="*/ 416502 h 11"/>
              <a:gd name="T48" fmla="*/ 1120069 w 18"/>
              <a:gd name="T49" fmla="*/ 333375 h 11"/>
              <a:gd name="T50" fmla="*/ 1120069 w 18"/>
              <a:gd name="T51" fmla="*/ 416502 h 11"/>
              <a:gd name="T52" fmla="*/ 1866900 w 18"/>
              <a:gd name="T53" fmla="*/ 583045 h 11"/>
              <a:gd name="T54" fmla="*/ 1742369 w 18"/>
              <a:gd name="T55" fmla="*/ 416502 h 11"/>
              <a:gd name="T56" fmla="*/ 995539 w 18"/>
              <a:gd name="T57" fmla="*/ 416502 h 11"/>
              <a:gd name="T58" fmla="*/ 622300 w 18"/>
              <a:gd name="T59" fmla="*/ 416502 h 11"/>
              <a:gd name="T60" fmla="*/ 995539 w 18"/>
              <a:gd name="T61" fmla="*/ 583045 h 11"/>
              <a:gd name="T62" fmla="*/ 1120069 w 18"/>
              <a:gd name="T63" fmla="*/ 583045 h 11"/>
              <a:gd name="T64" fmla="*/ 995539 w 18"/>
              <a:gd name="T65" fmla="*/ 416502 h 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8" h="11">
                <a:moveTo>
                  <a:pt x="9" y="10"/>
                </a:moveTo>
                <a:cubicBezTo>
                  <a:pt x="8" y="10"/>
                  <a:pt x="3" y="9"/>
                  <a:pt x="2" y="7"/>
                </a:cubicBezTo>
                <a:cubicBezTo>
                  <a:pt x="0" y="7"/>
                  <a:pt x="0" y="6"/>
                  <a:pt x="2" y="5"/>
                </a:cubicBezTo>
                <a:cubicBezTo>
                  <a:pt x="5" y="9"/>
                  <a:pt x="9" y="9"/>
                  <a:pt x="11" y="9"/>
                </a:cubicBezTo>
                <a:cubicBezTo>
                  <a:pt x="11" y="8"/>
                  <a:pt x="12" y="8"/>
                  <a:pt x="14" y="8"/>
                </a:cubicBezTo>
                <a:cubicBezTo>
                  <a:pt x="14" y="9"/>
                  <a:pt x="13" y="9"/>
                  <a:pt x="11" y="10"/>
                </a:cubicBezTo>
                <a:lnTo>
                  <a:pt x="9" y="10"/>
                </a:lnTo>
                <a:close/>
                <a:moveTo>
                  <a:pt x="5" y="0"/>
                </a:moveTo>
                <a:lnTo>
                  <a:pt x="6" y="0"/>
                </a:lnTo>
                <a:cubicBezTo>
                  <a:pt x="5" y="2"/>
                  <a:pt x="3" y="2"/>
                  <a:pt x="2" y="5"/>
                </a:cubicBezTo>
                <a:cubicBezTo>
                  <a:pt x="3" y="2"/>
                  <a:pt x="3" y="1"/>
                  <a:pt x="5" y="0"/>
                </a:cubicBezTo>
                <a:close/>
                <a:moveTo>
                  <a:pt x="9" y="1"/>
                </a:moveTo>
                <a:cubicBezTo>
                  <a:pt x="9" y="4"/>
                  <a:pt x="12" y="5"/>
                  <a:pt x="13" y="5"/>
                </a:cubicBezTo>
                <a:cubicBezTo>
                  <a:pt x="11" y="5"/>
                  <a:pt x="9" y="4"/>
                  <a:pt x="9" y="2"/>
                </a:cubicBezTo>
                <a:cubicBezTo>
                  <a:pt x="8" y="1"/>
                  <a:pt x="6" y="1"/>
                  <a:pt x="6" y="0"/>
                </a:cubicBezTo>
                <a:cubicBezTo>
                  <a:pt x="8" y="0"/>
                  <a:pt x="8" y="0"/>
                  <a:pt x="9" y="1"/>
                </a:cubicBezTo>
                <a:close/>
                <a:moveTo>
                  <a:pt x="14" y="5"/>
                </a:move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4" y="8"/>
                </a:lnTo>
                <a:lnTo>
                  <a:pt x="9" y="8"/>
                </a:lnTo>
                <a:cubicBezTo>
                  <a:pt x="6" y="8"/>
                  <a:pt x="6" y="8"/>
                  <a:pt x="5" y="7"/>
                </a:cubicBezTo>
                <a:cubicBezTo>
                  <a:pt x="5" y="7"/>
                  <a:pt x="3" y="6"/>
                  <a:pt x="3" y="5"/>
                </a:cubicBezTo>
                <a:cubicBezTo>
                  <a:pt x="3" y="3"/>
                  <a:pt x="6" y="3"/>
                  <a:pt x="9" y="4"/>
                </a:cubicBezTo>
                <a:lnTo>
                  <a:pt x="9" y="5"/>
                </a:lnTo>
                <a:cubicBezTo>
                  <a:pt x="9" y="6"/>
                  <a:pt x="14" y="7"/>
                  <a:pt x="15" y="7"/>
                </a:cubicBezTo>
                <a:cubicBezTo>
                  <a:pt x="14" y="6"/>
                  <a:pt x="14" y="6"/>
                  <a:pt x="14" y="5"/>
                </a:cubicBezTo>
                <a:close/>
                <a:moveTo>
                  <a:pt x="8" y="5"/>
                </a:moveTo>
                <a:cubicBezTo>
                  <a:pt x="6" y="4"/>
                  <a:pt x="5" y="3"/>
                  <a:pt x="5" y="5"/>
                </a:cubicBezTo>
                <a:cubicBezTo>
                  <a:pt x="5" y="7"/>
                  <a:pt x="6" y="7"/>
                  <a:pt x="8" y="7"/>
                </a:cubicBezTo>
                <a:lnTo>
                  <a:pt x="9" y="7"/>
                </a:lnTo>
                <a:cubicBezTo>
                  <a:pt x="9" y="5"/>
                  <a:pt x="9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3" name="Freeform 4549">
            <a:extLst>
              <a:ext uri="{FF2B5EF4-FFF2-40B4-BE49-F238E27FC236}">
                <a16:creationId xmlns:a16="http://schemas.microsoft.com/office/drawing/2014/main" id="{4DC45224-C4B9-8B4F-B6ED-43DE6C486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0813" y="3675063"/>
            <a:ext cx="26987" cy="23812"/>
          </a:xfrm>
          <a:custGeom>
            <a:avLst/>
            <a:gdLst>
              <a:gd name="T0" fmla="*/ 122668 w 77"/>
              <a:gd name="T1" fmla="*/ 8336688 h 67"/>
              <a:gd name="T2" fmla="*/ 0 w 77"/>
              <a:gd name="T3" fmla="*/ 7957473 h 67"/>
              <a:gd name="T4" fmla="*/ 9090063 w 77"/>
              <a:gd name="T5" fmla="*/ 0 h 67"/>
              <a:gd name="T6" fmla="*/ 9335750 w 77"/>
              <a:gd name="T7" fmla="*/ 126168 h 67"/>
              <a:gd name="T8" fmla="*/ 122668 w 77"/>
              <a:gd name="T9" fmla="*/ 833668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67">
                <a:moveTo>
                  <a:pt x="1" y="66"/>
                </a:moveTo>
                <a:lnTo>
                  <a:pt x="0" y="63"/>
                </a:lnTo>
                <a:lnTo>
                  <a:pt x="74" y="0"/>
                </a:lnTo>
                <a:lnTo>
                  <a:pt x="76" y="1"/>
                </a:lnTo>
                <a:lnTo>
                  <a:pt x="1" y="66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4" name="Freeform 4550">
            <a:extLst>
              <a:ext uri="{FF2B5EF4-FFF2-40B4-BE49-F238E27FC236}">
                <a16:creationId xmlns:a16="http://schemas.microsoft.com/office/drawing/2014/main" id="{F91A7785-6CAC-F041-A63D-E2816C86A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3667125"/>
            <a:ext cx="15875" cy="15875"/>
          </a:xfrm>
          <a:custGeom>
            <a:avLst/>
            <a:gdLst>
              <a:gd name="T0" fmla="*/ 5724599 w 43"/>
              <a:gd name="T1" fmla="*/ 0 h 43"/>
              <a:gd name="T2" fmla="*/ 5043081 w 43"/>
              <a:gd name="T3" fmla="*/ 1363035 h 43"/>
              <a:gd name="T4" fmla="*/ 3816276 w 43"/>
              <a:gd name="T5" fmla="*/ 2453241 h 43"/>
              <a:gd name="T6" fmla="*/ 3407587 w 43"/>
              <a:gd name="T7" fmla="*/ 3270988 h 43"/>
              <a:gd name="T8" fmla="*/ 4906852 w 43"/>
              <a:gd name="T9" fmla="*/ 3134759 h 43"/>
              <a:gd name="T10" fmla="*/ 4634023 w 43"/>
              <a:gd name="T11" fmla="*/ 4361564 h 43"/>
              <a:gd name="T12" fmla="*/ 3680047 w 43"/>
              <a:gd name="T13" fmla="*/ 5179311 h 43"/>
              <a:gd name="T14" fmla="*/ 2317012 w 43"/>
              <a:gd name="T15" fmla="*/ 5588369 h 43"/>
              <a:gd name="T16" fmla="*/ 2589840 w 43"/>
              <a:gd name="T17" fmla="*/ 4225334 h 43"/>
              <a:gd name="T18" fmla="*/ 2180782 w 43"/>
              <a:gd name="T19" fmla="*/ 3543817 h 43"/>
              <a:gd name="T20" fmla="*/ 1499265 w 43"/>
              <a:gd name="T21" fmla="*/ 3816276 h 43"/>
              <a:gd name="T22" fmla="*/ 545288 w 43"/>
              <a:gd name="T23" fmla="*/ 4634023 h 43"/>
              <a:gd name="T24" fmla="*/ 0 w 43"/>
              <a:gd name="T25" fmla="*/ 3952506 h 43"/>
              <a:gd name="T26" fmla="*/ 681517 w 43"/>
              <a:gd name="T27" fmla="*/ 3270988 h 43"/>
              <a:gd name="T28" fmla="*/ 1363035 w 43"/>
              <a:gd name="T29" fmla="*/ 2453241 h 43"/>
              <a:gd name="T30" fmla="*/ 545288 w 43"/>
              <a:gd name="T31" fmla="*/ 2180782 h 43"/>
              <a:gd name="T32" fmla="*/ 1363035 w 43"/>
              <a:gd name="T33" fmla="*/ 1635494 h 43"/>
              <a:gd name="T34" fmla="*/ 1908323 w 43"/>
              <a:gd name="T35" fmla="*/ 1363035 h 43"/>
              <a:gd name="T36" fmla="*/ 2180782 w 43"/>
              <a:gd name="T37" fmla="*/ 2044552 h 43"/>
              <a:gd name="T38" fmla="*/ 2589840 w 43"/>
              <a:gd name="T39" fmla="*/ 1635494 h 43"/>
              <a:gd name="T40" fmla="*/ 3952506 w 43"/>
              <a:gd name="T41" fmla="*/ 409058 h 43"/>
              <a:gd name="T42" fmla="*/ 5724599 w 43"/>
              <a:gd name="T43" fmla="*/ 0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3" h="43">
                <a:moveTo>
                  <a:pt x="42" y="0"/>
                </a:moveTo>
                <a:cubicBezTo>
                  <a:pt x="40" y="4"/>
                  <a:pt x="40" y="5"/>
                  <a:pt x="37" y="10"/>
                </a:cubicBezTo>
                <a:cubicBezTo>
                  <a:pt x="34" y="16"/>
                  <a:pt x="31" y="17"/>
                  <a:pt x="28" y="18"/>
                </a:cubicBezTo>
                <a:cubicBezTo>
                  <a:pt x="19" y="19"/>
                  <a:pt x="20" y="23"/>
                  <a:pt x="25" y="24"/>
                </a:cubicBezTo>
                <a:cubicBezTo>
                  <a:pt x="28" y="24"/>
                  <a:pt x="33" y="20"/>
                  <a:pt x="36" y="23"/>
                </a:cubicBezTo>
                <a:cubicBezTo>
                  <a:pt x="37" y="25"/>
                  <a:pt x="37" y="29"/>
                  <a:pt x="34" y="32"/>
                </a:cubicBezTo>
                <a:cubicBezTo>
                  <a:pt x="31" y="35"/>
                  <a:pt x="28" y="37"/>
                  <a:pt x="27" y="38"/>
                </a:cubicBezTo>
                <a:cubicBezTo>
                  <a:pt x="22" y="42"/>
                  <a:pt x="19" y="42"/>
                  <a:pt x="17" y="41"/>
                </a:cubicBezTo>
                <a:cubicBezTo>
                  <a:pt x="16" y="37"/>
                  <a:pt x="17" y="35"/>
                  <a:pt x="19" y="31"/>
                </a:cubicBezTo>
                <a:cubicBezTo>
                  <a:pt x="19" y="28"/>
                  <a:pt x="19" y="27"/>
                  <a:pt x="16" y="26"/>
                </a:cubicBezTo>
                <a:cubicBezTo>
                  <a:pt x="14" y="26"/>
                  <a:pt x="13" y="27"/>
                  <a:pt x="11" y="28"/>
                </a:cubicBezTo>
                <a:cubicBezTo>
                  <a:pt x="10" y="29"/>
                  <a:pt x="7" y="32"/>
                  <a:pt x="4" y="34"/>
                </a:cubicBezTo>
                <a:cubicBezTo>
                  <a:pt x="2" y="32"/>
                  <a:pt x="2" y="31"/>
                  <a:pt x="0" y="29"/>
                </a:cubicBezTo>
                <a:cubicBezTo>
                  <a:pt x="2" y="27"/>
                  <a:pt x="2" y="27"/>
                  <a:pt x="5" y="24"/>
                </a:cubicBezTo>
                <a:cubicBezTo>
                  <a:pt x="10" y="22"/>
                  <a:pt x="10" y="20"/>
                  <a:pt x="10" y="18"/>
                </a:cubicBezTo>
                <a:cubicBezTo>
                  <a:pt x="10" y="18"/>
                  <a:pt x="5" y="18"/>
                  <a:pt x="4" y="16"/>
                </a:cubicBezTo>
                <a:cubicBezTo>
                  <a:pt x="2" y="14"/>
                  <a:pt x="5" y="14"/>
                  <a:pt x="10" y="12"/>
                </a:cubicBezTo>
                <a:cubicBezTo>
                  <a:pt x="11" y="10"/>
                  <a:pt x="13" y="7"/>
                  <a:pt x="14" y="10"/>
                </a:cubicBezTo>
                <a:cubicBezTo>
                  <a:pt x="16" y="11"/>
                  <a:pt x="14" y="14"/>
                  <a:pt x="16" y="15"/>
                </a:cubicBezTo>
                <a:cubicBezTo>
                  <a:pt x="16" y="16"/>
                  <a:pt x="17" y="17"/>
                  <a:pt x="19" y="12"/>
                </a:cubicBezTo>
                <a:cubicBezTo>
                  <a:pt x="22" y="7"/>
                  <a:pt x="25" y="5"/>
                  <a:pt x="29" y="3"/>
                </a:cubicBezTo>
                <a:cubicBezTo>
                  <a:pt x="37" y="1"/>
                  <a:pt x="37" y="1"/>
                  <a:pt x="42" y="0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5" name="Freeform 4551">
            <a:extLst>
              <a:ext uri="{FF2B5EF4-FFF2-40B4-BE49-F238E27FC236}">
                <a16:creationId xmlns:a16="http://schemas.microsoft.com/office/drawing/2014/main" id="{F7EF3526-EE79-144F-A776-9AA8F7546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3667125"/>
            <a:ext cx="15875" cy="15875"/>
          </a:xfrm>
          <a:custGeom>
            <a:avLst/>
            <a:gdLst>
              <a:gd name="T0" fmla="*/ 2317012 w 43"/>
              <a:gd name="T1" fmla="*/ 5467134 h 44"/>
              <a:gd name="T2" fmla="*/ 2589840 w 43"/>
              <a:gd name="T3" fmla="*/ 4295631 h 44"/>
              <a:gd name="T4" fmla="*/ 2317012 w 43"/>
              <a:gd name="T5" fmla="*/ 5076753 h 44"/>
              <a:gd name="T6" fmla="*/ 2726070 w 43"/>
              <a:gd name="T7" fmla="*/ 5597381 h 44"/>
              <a:gd name="T8" fmla="*/ 3816276 w 43"/>
              <a:gd name="T9" fmla="*/ 3124128 h 44"/>
              <a:gd name="T10" fmla="*/ 2726070 w 43"/>
              <a:gd name="T11" fmla="*/ 2993881 h 44"/>
              <a:gd name="T12" fmla="*/ 3816276 w 43"/>
              <a:gd name="T13" fmla="*/ 2993881 h 44"/>
              <a:gd name="T14" fmla="*/ 4634023 w 43"/>
              <a:gd name="T15" fmla="*/ 4295631 h 44"/>
              <a:gd name="T16" fmla="*/ 2180782 w 43"/>
              <a:gd name="T17" fmla="*/ 3644756 h 44"/>
              <a:gd name="T18" fmla="*/ 1363035 w 43"/>
              <a:gd name="T19" fmla="*/ 3905250 h 44"/>
              <a:gd name="T20" fmla="*/ 272459 w 43"/>
              <a:gd name="T21" fmla="*/ 4295631 h 44"/>
              <a:gd name="T22" fmla="*/ 272459 w 43"/>
              <a:gd name="T23" fmla="*/ 4165384 h 44"/>
              <a:gd name="T24" fmla="*/ 1363035 w 43"/>
              <a:gd name="T25" fmla="*/ 3775003 h 44"/>
              <a:gd name="T26" fmla="*/ 2180782 w 43"/>
              <a:gd name="T27" fmla="*/ 3514509 h 44"/>
              <a:gd name="T28" fmla="*/ 2589840 w 43"/>
              <a:gd name="T29" fmla="*/ 3905250 h 44"/>
              <a:gd name="T30" fmla="*/ 272459 w 43"/>
              <a:gd name="T31" fmla="*/ 3644756 h 44"/>
              <a:gd name="T32" fmla="*/ 1363035 w 43"/>
              <a:gd name="T33" fmla="*/ 2863994 h 44"/>
              <a:gd name="T34" fmla="*/ 272459 w 43"/>
              <a:gd name="T35" fmla="*/ 3775003 h 44"/>
              <a:gd name="T36" fmla="*/ 272459 w 43"/>
              <a:gd name="T37" fmla="*/ 3644756 h 44"/>
              <a:gd name="T38" fmla="*/ 953977 w 43"/>
              <a:gd name="T39" fmla="*/ 2473253 h 44"/>
              <a:gd name="T40" fmla="*/ 272459 w 43"/>
              <a:gd name="T41" fmla="*/ 2082872 h 44"/>
              <a:gd name="T42" fmla="*/ 545288 w 43"/>
              <a:gd name="T43" fmla="*/ 2213119 h 44"/>
              <a:gd name="T44" fmla="*/ 1363035 w 43"/>
              <a:gd name="T45" fmla="*/ 2343006 h 44"/>
              <a:gd name="T46" fmla="*/ 1090206 w 43"/>
              <a:gd name="T47" fmla="*/ 2473253 h 44"/>
              <a:gd name="T48" fmla="*/ 1363035 w 43"/>
              <a:gd name="T49" fmla="*/ 1431997 h 44"/>
              <a:gd name="T50" fmla="*/ 2180782 w 43"/>
              <a:gd name="T51" fmla="*/ 1952625 h 44"/>
              <a:gd name="T52" fmla="*/ 2589840 w 43"/>
              <a:gd name="T53" fmla="*/ 1562244 h 44"/>
              <a:gd name="T54" fmla="*/ 5043081 w 43"/>
              <a:gd name="T55" fmla="*/ 130247 h 44"/>
              <a:gd name="T56" fmla="*/ 5179311 w 43"/>
              <a:gd name="T57" fmla="*/ 260494 h 44"/>
              <a:gd name="T58" fmla="*/ 2589840 w 43"/>
              <a:gd name="T59" fmla="*/ 1692131 h 44"/>
              <a:gd name="T60" fmla="*/ 1908323 w 43"/>
              <a:gd name="T61" fmla="*/ 2082872 h 44"/>
              <a:gd name="T62" fmla="*/ 1908323 w 43"/>
              <a:gd name="T63" fmla="*/ 1431997 h 44"/>
              <a:gd name="T64" fmla="*/ 1363035 w 43"/>
              <a:gd name="T65" fmla="*/ 1822378 h 44"/>
              <a:gd name="T66" fmla="*/ 1090206 w 43"/>
              <a:gd name="T67" fmla="*/ 1562244 h 44"/>
              <a:gd name="T68" fmla="*/ 5451770 w 43"/>
              <a:gd name="T69" fmla="*/ 520628 h 44"/>
              <a:gd name="T70" fmla="*/ 3816276 w 43"/>
              <a:gd name="T71" fmla="*/ 2473253 h 44"/>
              <a:gd name="T72" fmla="*/ 3816276 w 43"/>
              <a:gd name="T73" fmla="*/ 2473253 h 44"/>
              <a:gd name="T74" fmla="*/ 5451770 w 43"/>
              <a:gd name="T75" fmla="*/ 390381 h 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3" h="44">
                <a:moveTo>
                  <a:pt x="20" y="43"/>
                </a:moveTo>
                <a:cubicBezTo>
                  <a:pt x="19" y="43"/>
                  <a:pt x="19" y="42"/>
                  <a:pt x="17" y="42"/>
                </a:cubicBezTo>
                <a:cubicBezTo>
                  <a:pt x="16" y="39"/>
                  <a:pt x="16" y="38"/>
                  <a:pt x="17" y="36"/>
                </a:cubicBezTo>
                <a:cubicBezTo>
                  <a:pt x="17" y="34"/>
                  <a:pt x="19" y="33"/>
                  <a:pt x="19" y="33"/>
                </a:cubicBezTo>
                <a:lnTo>
                  <a:pt x="19" y="36"/>
                </a:lnTo>
                <a:cubicBezTo>
                  <a:pt x="17" y="38"/>
                  <a:pt x="16" y="39"/>
                  <a:pt x="17" y="39"/>
                </a:cubicBezTo>
                <a:cubicBezTo>
                  <a:pt x="19" y="42"/>
                  <a:pt x="22" y="42"/>
                  <a:pt x="26" y="39"/>
                </a:cubicBezTo>
                <a:cubicBezTo>
                  <a:pt x="23" y="42"/>
                  <a:pt x="22" y="43"/>
                  <a:pt x="20" y="43"/>
                </a:cubicBezTo>
                <a:close/>
                <a:moveTo>
                  <a:pt x="36" y="25"/>
                </a:moveTo>
                <a:cubicBezTo>
                  <a:pt x="34" y="23"/>
                  <a:pt x="33" y="23"/>
                  <a:pt x="28" y="24"/>
                </a:cubicBezTo>
                <a:cubicBezTo>
                  <a:pt x="28" y="24"/>
                  <a:pt x="28" y="25"/>
                  <a:pt x="26" y="25"/>
                </a:cubicBezTo>
                <a:cubicBezTo>
                  <a:pt x="22" y="25"/>
                  <a:pt x="20" y="23"/>
                  <a:pt x="20" y="23"/>
                </a:cubicBezTo>
                <a:cubicBezTo>
                  <a:pt x="20" y="23"/>
                  <a:pt x="23" y="24"/>
                  <a:pt x="25" y="24"/>
                </a:cubicBezTo>
                <a:cubicBezTo>
                  <a:pt x="28" y="24"/>
                  <a:pt x="28" y="23"/>
                  <a:pt x="28" y="23"/>
                </a:cubicBezTo>
                <a:cubicBezTo>
                  <a:pt x="33" y="23"/>
                  <a:pt x="34" y="23"/>
                  <a:pt x="36" y="24"/>
                </a:cubicBezTo>
                <a:cubicBezTo>
                  <a:pt x="37" y="26"/>
                  <a:pt x="37" y="30"/>
                  <a:pt x="34" y="33"/>
                </a:cubicBezTo>
                <a:cubicBezTo>
                  <a:pt x="36" y="30"/>
                  <a:pt x="37" y="26"/>
                  <a:pt x="36" y="25"/>
                </a:cubicBezTo>
                <a:close/>
                <a:moveTo>
                  <a:pt x="16" y="28"/>
                </a:moveTo>
                <a:cubicBezTo>
                  <a:pt x="14" y="28"/>
                  <a:pt x="13" y="28"/>
                  <a:pt x="11" y="30"/>
                </a:cubicBezTo>
                <a:lnTo>
                  <a:pt x="10" y="30"/>
                </a:lnTo>
                <a:cubicBezTo>
                  <a:pt x="8" y="32"/>
                  <a:pt x="5" y="33"/>
                  <a:pt x="5" y="35"/>
                </a:cubicBezTo>
                <a:lnTo>
                  <a:pt x="2" y="33"/>
                </a:lnTo>
                <a:cubicBezTo>
                  <a:pt x="2" y="33"/>
                  <a:pt x="0" y="32"/>
                  <a:pt x="0" y="30"/>
                </a:cubicBezTo>
                <a:cubicBezTo>
                  <a:pt x="2" y="30"/>
                  <a:pt x="2" y="32"/>
                  <a:pt x="2" y="32"/>
                </a:cubicBezTo>
                <a:lnTo>
                  <a:pt x="5" y="34"/>
                </a:lnTo>
                <a:cubicBezTo>
                  <a:pt x="5" y="32"/>
                  <a:pt x="8" y="31"/>
                  <a:pt x="10" y="29"/>
                </a:cubicBezTo>
                <a:lnTo>
                  <a:pt x="11" y="29"/>
                </a:lnTo>
                <a:cubicBezTo>
                  <a:pt x="13" y="28"/>
                  <a:pt x="14" y="27"/>
                  <a:pt x="16" y="27"/>
                </a:cubicBezTo>
                <a:cubicBezTo>
                  <a:pt x="17" y="27"/>
                  <a:pt x="19" y="28"/>
                  <a:pt x="19" y="28"/>
                </a:cubicBezTo>
                <a:lnTo>
                  <a:pt x="19" y="30"/>
                </a:lnTo>
                <a:cubicBezTo>
                  <a:pt x="17" y="28"/>
                  <a:pt x="17" y="28"/>
                  <a:pt x="16" y="28"/>
                </a:cubicBezTo>
                <a:close/>
                <a:moveTo>
                  <a:pt x="2" y="28"/>
                </a:moveTo>
                <a:lnTo>
                  <a:pt x="5" y="25"/>
                </a:lnTo>
                <a:cubicBezTo>
                  <a:pt x="8" y="24"/>
                  <a:pt x="9" y="23"/>
                  <a:pt x="10" y="22"/>
                </a:cubicBezTo>
                <a:cubicBezTo>
                  <a:pt x="9" y="23"/>
                  <a:pt x="8" y="24"/>
                  <a:pt x="5" y="26"/>
                </a:cubicBezTo>
                <a:cubicBezTo>
                  <a:pt x="5" y="27"/>
                  <a:pt x="4" y="28"/>
                  <a:pt x="2" y="29"/>
                </a:cubicBezTo>
                <a:lnTo>
                  <a:pt x="1" y="30"/>
                </a:lnTo>
                <a:lnTo>
                  <a:pt x="2" y="28"/>
                </a:lnTo>
                <a:close/>
                <a:moveTo>
                  <a:pt x="8" y="19"/>
                </a:moveTo>
                <a:lnTo>
                  <a:pt x="7" y="19"/>
                </a:lnTo>
                <a:cubicBezTo>
                  <a:pt x="5" y="19"/>
                  <a:pt x="5" y="19"/>
                  <a:pt x="4" y="18"/>
                </a:cubicBezTo>
                <a:lnTo>
                  <a:pt x="2" y="16"/>
                </a:lnTo>
                <a:cubicBezTo>
                  <a:pt x="2" y="15"/>
                  <a:pt x="5" y="15"/>
                  <a:pt x="5" y="15"/>
                </a:cubicBezTo>
                <a:cubicBezTo>
                  <a:pt x="5" y="16"/>
                  <a:pt x="5" y="16"/>
                  <a:pt x="4" y="17"/>
                </a:cubicBezTo>
                <a:cubicBezTo>
                  <a:pt x="5" y="18"/>
                  <a:pt x="5" y="19"/>
                  <a:pt x="7" y="19"/>
                </a:cubicBezTo>
                <a:lnTo>
                  <a:pt x="10" y="18"/>
                </a:lnTo>
                <a:lnTo>
                  <a:pt x="10" y="20"/>
                </a:lnTo>
                <a:cubicBezTo>
                  <a:pt x="10" y="20"/>
                  <a:pt x="9" y="20"/>
                  <a:pt x="8" y="19"/>
                </a:cubicBezTo>
                <a:close/>
                <a:moveTo>
                  <a:pt x="8" y="12"/>
                </a:moveTo>
                <a:lnTo>
                  <a:pt x="10" y="11"/>
                </a:lnTo>
                <a:cubicBezTo>
                  <a:pt x="11" y="9"/>
                  <a:pt x="13" y="8"/>
                  <a:pt x="16" y="10"/>
                </a:cubicBezTo>
                <a:lnTo>
                  <a:pt x="16" y="15"/>
                </a:lnTo>
                <a:lnTo>
                  <a:pt x="16" y="16"/>
                </a:lnTo>
                <a:cubicBezTo>
                  <a:pt x="17" y="16"/>
                  <a:pt x="17" y="15"/>
                  <a:pt x="19" y="12"/>
                </a:cubicBezTo>
                <a:cubicBezTo>
                  <a:pt x="22" y="7"/>
                  <a:pt x="23" y="6"/>
                  <a:pt x="29" y="4"/>
                </a:cubicBezTo>
                <a:cubicBezTo>
                  <a:pt x="34" y="3"/>
                  <a:pt x="37" y="2"/>
                  <a:pt x="37" y="1"/>
                </a:cubicBezTo>
                <a:lnTo>
                  <a:pt x="41" y="0"/>
                </a:lnTo>
                <a:lnTo>
                  <a:pt x="38" y="2"/>
                </a:lnTo>
                <a:cubicBezTo>
                  <a:pt x="37" y="3"/>
                  <a:pt x="34" y="4"/>
                  <a:pt x="29" y="5"/>
                </a:cubicBezTo>
                <a:cubicBezTo>
                  <a:pt x="25" y="7"/>
                  <a:pt x="23" y="8"/>
                  <a:pt x="19" y="13"/>
                </a:cubicBezTo>
                <a:cubicBezTo>
                  <a:pt x="19" y="17"/>
                  <a:pt x="17" y="17"/>
                  <a:pt x="16" y="17"/>
                </a:cubicBezTo>
                <a:lnTo>
                  <a:pt x="14" y="16"/>
                </a:lnTo>
                <a:lnTo>
                  <a:pt x="14" y="15"/>
                </a:lnTo>
                <a:cubicBezTo>
                  <a:pt x="16" y="14"/>
                  <a:pt x="16" y="11"/>
                  <a:pt x="14" y="11"/>
                </a:cubicBezTo>
                <a:cubicBezTo>
                  <a:pt x="13" y="10"/>
                  <a:pt x="11" y="11"/>
                  <a:pt x="11" y="11"/>
                </a:cubicBezTo>
                <a:cubicBezTo>
                  <a:pt x="10" y="12"/>
                  <a:pt x="10" y="12"/>
                  <a:pt x="10" y="14"/>
                </a:cubicBezTo>
                <a:cubicBezTo>
                  <a:pt x="8" y="14"/>
                  <a:pt x="7" y="15"/>
                  <a:pt x="5" y="15"/>
                </a:cubicBezTo>
                <a:cubicBezTo>
                  <a:pt x="7" y="14"/>
                  <a:pt x="8" y="14"/>
                  <a:pt x="8" y="12"/>
                </a:cubicBezTo>
                <a:close/>
                <a:moveTo>
                  <a:pt x="42" y="0"/>
                </a:moveTo>
                <a:lnTo>
                  <a:pt x="40" y="4"/>
                </a:lnTo>
                <a:cubicBezTo>
                  <a:pt x="40" y="6"/>
                  <a:pt x="38" y="7"/>
                  <a:pt x="37" y="11"/>
                </a:cubicBezTo>
                <a:cubicBezTo>
                  <a:pt x="34" y="17"/>
                  <a:pt x="31" y="18"/>
                  <a:pt x="28" y="19"/>
                </a:cubicBezTo>
                <a:cubicBezTo>
                  <a:pt x="23" y="20"/>
                  <a:pt x="20" y="21"/>
                  <a:pt x="20" y="23"/>
                </a:cubicBezTo>
                <a:cubicBezTo>
                  <a:pt x="20" y="21"/>
                  <a:pt x="21" y="20"/>
                  <a:pt x="28" y="19"/>
                </a:cubicBezTo>
                <a:cubicBezTo>
                  <a:pt x="31" y="17"/>
                  <a:pt x="34" y="16"/>
                  <a:pt x="37" y="11"/>
                </a:cubicBezTo>
                <a:cubicBezTo>
                  <a:pt x="37" y="6"/>
                  <a:pt x="38" y="6"/>
                  <a:pt x="40" y="3"/>
                </a:cubicBez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6" name="Freeform 4552">
            <a:extLst>
              <a:ext uri="{FF2B5EF4-FFF2-40B4-BE49-F238E27FC236}">
                <a16:creationId xmlns:a16="http://schemas.microsoft.com/office/drawing/2014/main" id="{B4DB86EB-D2A5-7B43-98BA-F4A533190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6650"/>
            <a:ext cx="39688" cy="76200"/>
          </a:xfrm>
          <a:custGeom>
            <a:avLst/>
            <a:gdLst>
              <a:gd name="T0" fmla="*/ 8565457 w 111"/>
              <a:gd name="T1" fmla="*/ 18169709 h 210"/>
              <a:gd name="T2" fmla="*/ 9332401 w 111"/>
              <a:gd name="T3" fmla="*/ 11191603 h 210"/>
              <a:gd name="T4" fmla="*/ 9204756 w 111"/>
              <a:gd name="T5" fmla="*/ 3686629 h 210"/>
              <a:gd name="T6" fmla="*/ 13806776 w 111"/>
              <a:gd name="T7" fmla="*/ 0 h 210"/>
              <a:gd name="T8" fmla="*/ 13806776 w 111"/>
              <a:gd name="T9" fmla="*/ 11323320 h 210"/>
              <a:gd name="T10" fmla="*/ 13551128 w 111"/>
              <a:gd name="T11" fmla="*/ 19223083 h 210"/>
              <a:gd name="T12" fmla="*/ 11122294 w 111"/>
              <a:gd name="T13" fmla="*/ 25016460 h 210"/>
              <a:gd name="T14" fmla="*/ 5880617 w 111"/>
              <a:gd name="T15" fmla="*/ 26991491 h 210"/>
              <a:gd name="T16" fmla="*/ 0 w 111"/>
              <a:gd name="T17" fmla="*/ 23173146 h 210"/>
              <a:gd name="T18" fmla="*/ 3196135 w 111"/>
              <a:gd name="T19" fmla="*/ 23699651 h 210"/>
              <a:gd name="T20" fmla="*/ 8565457 w 111"/>
              <a:gd name="T21" fmla="*/ 18169709 h 2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1" h="210">
                <a:moveTo>
                  <a:pt x="67" y="138"/>
                </a:moveTo>
                <a:cubicBezTo>
                  <a:pt x="72" y="125"/>
                  <a:pt x="73" y="102"/>
                  <a:pt x="73" y="85"/>
                </a:cubicBezTo>
                <a:cubicBezTo>
                  <a:pt x="73" y="75"/>
                  <a:pt x="72" y="39"/>
                  <a:pt x="72" y="28"/>
                </a:cubicBezTo>
                <a:lnTo>
                  <a:pt x="108" y="0"/>
                </a:lnTo>
                <a:cubicBezTo>
                  <a:pt x="108" y="0"/>
                  <a:pt x="108" y="38"/>
                  <a:pt x="108" y="86"/>
                </a:cubicBezTo>
                <a:cubicBezTo>
                  <a:pt x="108" y="108"/>
                  <a:pt x="110" y="129"/>
                  <a:pt x="106" y="146"/>
                </a:cubicBezTo>
                <a:cubicBezTo>
                  <a:pt x="104" y="170"/>
                  <a:pt x="99" y="180"/>
                  <a:pt x="87" y="190"/>
                </a:cubicBezTo>
                <a:cubicBezTo>
                  <a:pt x="72" y="209"/>
                  <a:pt x="46" y="205"/>
                  <a:pt x="46" y="205"/>
                </a:cubicBezTo>
                <a:cubicBezTo>
                  <a:pt x="17" y="199"/>
                  <a:pt x="0" y="176"/>
                  <a:pt x="0" y="176"/>
                </a:cubicBezTo>
                <a:cubicBezTo>
                  <a:pt x="0" y="176"/>
                  <a:pt x="11" y="184"/>
                  <a:pt x="25" y="180"/>
                </a:cubicBezTo>
                <a:cubicBezTo>
                  <a:pt x="32" y="180"/>
                  <a:pt x="58" y="174"/>
                  <a:pt x="67" y="138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7" name="Freeform 4553">
            <a:extLst>
              <a:ext uri="{FF2B5EF4-FFF2-40B4-BE49-F238E27FC236}">
                <a16:creationId xmlns:a16="http://schemas.microsoft.com/office/drawing/2014/main" id="{63D0897E-739C-AA40-B9D9-70126FBB4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87763"/>
            <a:ext cx="34925" cy="57150"/>
          </a:xfrm>
          <a:custGeom>
            <a:avLst/>
            <a:gdLst>
              <a:gd name="T0" fmla="*/ 0 w 95"/>
              <a:gd name="T1" fmla="*/ 17793182 h 158"/>
              <a:gd name="T2" fmla="*/ 0 w 95"/>
              <a:gd name="T3" fmla="*/ 17793182 h 158"/>
              <a:gd name="T4" fmla="*/ 2027121 w 95"/>
              <a:gd name="T5" fmla="*/ 18578452 h 158"/>
              <a:gd name="T6" fmla="*/ 5000525 w 95"/>
              <a:gd name="T7" fmla="*/ 18709029 h 158"/>
              <a:gd name="T8" fmla="*/ 9595919 w 95"/>
              <a:gd name="T9" fmla="*/ 8111683 h 158"/>
              <a:gd name="T10" fmla="*/ 9595919 w 95"/>
              <a:gd name="T11" fmla="*/ 2355086 h 158"/>
              <a:gd name="T12" fmla="*/ 12569324 w 95"/>
              <a:gd name="T13" fmla="*/ 0 h 158"/>
              <a:gd name="T14" fmla="*/ 12704244 w 95"/>
              <a:gd name="T15" fmla="*/ 7588290 h 158"/>
              <a:gd name="T16" fmla="*/ 11893617 w 95"/>
              <a:gd name="T17" fmla="*/ 14391672 h 158"/>
              <a:gd name="T18" fmla="*/ 6217018 w 95"/>
              <a:gd name="T19" fmla="*/ 20017330 h 158"/>
              <a:gd name="T20" fmla="*/ 2838116 w 95"/>
              <a:gd name="T21" fmla="*/ 19494299 h 158"/>
              <a:gd name="T22" fmla="*/ 0 w 95"/>
              <a:gd name="T23" fmla="*/ 17793182 h 1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5" h="158">
                <a:moveTo>
                  <a:pt x="0" y="136"/>
                </a:moveTo>
                <a:lnTo>
                  <a:pt x="0" y="136"/>
                </a:lnTo>
                <a:cubicBezTo>
                  <a:pt x="6" y="139"/>
                  <a:pt x="15" y="142"/>
                  <a:pt x="15" y="142"/>
                </a:cubicBezTo>
                <a:lnTo>
                  <a:pt x="37" y="143"/>
                </a:lnTo>
                <a:cubicBezTo>
                  <a:pt x="62" y="146"/>
                  <a:pt x="73" y="92"/>
                  <a:pt x="71" y="62"/>
                </a:cubicBezTo>
                <a:cubicBezTo>
                  <a:pt x="71" y="44"/>
                  <a:pt x="71" y="27"/>
                  <a:pt x="71" y="18"/>
                </a:cubicBezTo>
                <a:lnTo>
                  <a:pt x="93" y="0"/>
                </a:lnTo>
                <a:cubicBezTo>
                  <a:pt x="93" y="11"/>
                  <a:pt x="94" y="48"/>
                  <a:pt x="94" y="58"/>
                </a:cubicBezTo>
                <a:cubicBezTo>
                  <a:pt x="94" y="74"/>
                  <a:pt x="93" y="97"/>
                  <a:pt x="88" y="110"/>
                </a:cubicBezTo>
                <a:cubicBezTo>
                  <a:pt x="79" y="147"/>
                  <a:pt x="53" y="152"/>
                  <a:pt x="46" y="153"/>
                </a:cubicBezTo>
                <a:cubicBezTo>
                  <a:pt x="32" y="157"/>
                  <a:pt x="21" y="149"/>
                  <a:pt x="21" y="149"/>
                </a:cubicBezTo>
                <a:lnTo>
                  <a:pt x="0" y="136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8" name="Freeform 4554">
            <a:extLst>
              <a:ext uri="{FF2B5EF4-FFF2-40B4-BE49-F238E27FC236}">
                <a16:creationId xmlns:a16="http://schemas.microsoft.com/office/drawing/2014/main" id="{9D2D3620-11F5-7440-AB50-E4D6F4FD8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94113"/>
            <a:ext cx="26987" cy="46037"/>
          </a:xfrm>
          <a:custGeom>
            <a:avLst/>
            <a:gdLst>
              <a:gd name="T0" fmla="*/ 133112 w 74"/>
              <a:gd name="T1" fmla="*/ 15264143 h 128"/>
              <a:gd name="T2" fmla="*/ 0 w 74"/>
              <a:gd name="T3" fmla="*/ 15264143 h 128"/>
              <a:gd name="T4" fmla="*/ 0 w 74"/>
              <a:gd name="T5" fmla="*/ 15135023 h 128"/>
              <a:gd name="T6" fmla="*/ 133112 w 74"/>
              <a:gd name="T7" fmla="*/ 15264143 h 128"/>
              <a:gd name="T8" fmla="*/ 1994850 w 74"/>
              <a:gd name="T9" fmla="*/ 16040298 h 128"/>
              <a:gd name="T10" fmla="*/ 133112 w 74"/>
              <a:gd name="T11" fmla="*/ 15264143 h 128"/>
              <a:gd name="T12" fmla="*/ 8245987 w 74"/>
              <a:gd name="T13" fmla="*/ 3751296 h 128"/>
              <a:gd name="T14" fmla="*/ 8112876 w 74"/>
              <a:gd name="T15" fmla="*/ 1422831 h 128"/>
              <a:gd name="T16" fmla="*/ 9442897 w 74"/>
              <a:gd name="T17" fmla="*/ 0 h 128"/>
              <a:gd name="T18" fmla="*/ 9442897 w 74"/>
              <a:gd name="T19" fmla="*/ 5691684 h 128"/>
              <a:gd name="T20" fmla="*/ 4921116 w 74"/>
              <a:gd name="T21" fmla="*/ 16040298 h 128"/>
              <a:gd name="T22" fmla="*/ 1994850 w 74"/>
              <a:gd name="T23" fmla="*/ 16040298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4" h="128">
                <a:moveTo>
                  <a:pt x="1" y="118"/>
                </a:moveTo>
                <a:lnTo>
                  <a:pt x="0" y="118"/>
                </a:lnTo>
                <a:lnTo>
                  <a:pt x="0" y="117"/>
                </a:lnTo>
                <a:cubicBezTo>
                  <a:pt x="0" y="117"/>
                  <a:pt x="1" y="117"/>
                  <a:pt x="1" y="118"/>
                </a:cubicBezTo>
                <a:close/>
                <a:moveTo>
                  <a:pt x="15" y="124"/>
                </a:moveTo>
                <a:cubicBezTo>
                  <a:pt x="15" y="124"/>
                  <a:pt x="7" y="121"/>
                  <a:pt x="1" y="118"/>
                </a:cubicBezTo>
                <a:cubicBezTo>
                  <a:pt x="36" y="113"/>
                  <a:pt x="62" y="75"/>
                  <a:pt x="62" y="29"/>
                </a:cubicBezTo>
                <a:cubicBezTo>
                  <a:pt x="62" y="23"/>
                  <a:pt x="62" y="17"/>
                  <a:pt x="61" y="11"/>
                </a:cubicBezTo>
                <a:lnTo>
                  <a:pt x="71" y="0"/>
                </a:lnTo>
                <a:lnTo>
                  <a:pt x="71" y="44"/>
                </a:lnTo>
                <a:cubicBezTo>
                  <a:pt x="73" y="74"/>
                  <a:pt x="62" y="127"/>
                  <a:pt x="37" y="124"/>
                </a:cubicBezTo>
                <a:lnTo>
                  <a:pt x="15" y="124"/>
                </a:lnTo>
                <a:close/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09" name="Freeform 4555">
            <a:extLst>
              <a:ext uri="{FF2B5EF4-FFF2-40B4-BE49-F238E27FC236}">
                <a16:creationId xmlns:a16="http://schemas.microsoft.com/office/drawing/2014/main" id="{D838C4A8-CA68-4842-8814-E9648B4C6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8238"/>
            <a:ext cx="39688" cy="73025"/>
          </a:xfrm>
          <a:custGeom>
            <a:avLst/>
            <a:gdLst>
              <a:gd name="T0" fmla="*/ 6894060 w 109"/>
              <a:gd name="T1" fmla="*/ 25886116 h 205"/>
              <a:gd name="T2" fmla="*/ 6098480 w 109"/>
              <a:gd name="T3" fmla="*/ 25759302 h 205"/>
              <a:gd name="T4" fmla="*/ 10075654 w 109"/>
              <a:gd name="T5" fmla="*/ 25124518 h 205"/>
              <a:gd name="T6" fmla="*/ 11401379 w 109"/>
              <a:gd name="T7" fmla="*/ 23728850 h 205"/>
              <a:gd name="T8" fmla="*/ 14053193 w 109"/>
              <a:gd name="T9" fmla="*/ 18272636 h 205"/>
              <a:gd name="T10" fmla="*/ 11534279 w 109"/>
              <a:gd name="T11" fmla="*/ 23982479 h 205"/>
              <a:gd name="T12" fmla="*/ 10075654 w 109"/>
              <a:gd name="T13" fmla="*/ 25124518 h 205"/>
              <a:gd name="T14" fmla="*/ 6894060 w 109"/>
              <a:gd name="T15" fmla="*/ 25886116 h 205"/>
              <a:gd name="T16" fmla="*/ 0 w 109"/>
              <a:gd name="T17" fmla="*/ 22333182 h 205"/>
              <a:gd name="T18" fmla="*/ 0 w 109"/>
              <a:gd name="T19" fmla="*/ 22206012 h 205"/>
              <a:gd name="T20" fmla="*/ 5965944 w 109"/>
              <a:gd name="T21" fmla="*/ 25759302 h 205"/>
              <a:gd name="T22" fmla="*/ 0 w 109"/>
              <a:gd name="T23" fmla="*/ 22333182 h 205"/>
              <a:gd name="T24" fmla="*/ 14053193 w 109"/>
              <a:gd name="T25" fmla="*/ 0 h 205"/>
              <a:gd name="T26" fmla="*/ 14318265 w 109"/>
              <a:gd name="T27" fmla="*/ 10658800 h 205"/>
              <a:gd name="T28" fmla="*/ 14053193 w 109"/>
              <a:gd name="T29" fmla="*/ 0 h 2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205">
                <a:moveTo>
                  <a:pt x="52" y="204"/>
                </a:moveTo>
                <a:cubicBezTo>
                  <a:pt x="52" y="204"/>
                  <a:pt x="49" y="204"/>
                  <a:pt x="46" y="203"/>
                </a:cubicBezTo>
                <a:cubicBezTo>
                  <a:pt x="56" y="203"/>
                  <a:pt x="67" y="202"/>
                  <a:pt x="76" y="198"/>
                </a:cubicBezTo>
                <a:cubicBezTo>
                  <a:pt x="79" y="195"/>
                  <a:pt x="84" y="192"/>
                  <a:pt x="86" y="187"/>
                </a:cubicBezTo>
                <a:cubicBezTo>
                  <a:pt x="96" y="177"/>
                  <a:pt x="104" y="168"/>
                  <a:pt x="106" y="144"/>
                </a:cubicBezTo>
                <a:cubicBezTo>
                  <a:pt x="104" y="169"/>
                  <a:pt x="99" y="177"/>
                  <a:pt x="87" y="189"/>
                </a:cubicBezTo>
                <a:cubicBezTo>
                  <a:pt x="84" y="192"/>
                  <a:pt x="81" y="196"/>
                  <a:pt x="76" y="198"/>
                </a:cubicBezTo>
                <a:cubicBezTo>
                  <a:pt x="67" y="202"/>
                  <a:pt x="61" y="204"/>
                  <a:pt x="52" y="204"/>
                </a:cubicBezTo>
                <a:close/>
                <a:moveTo>
                  <a:pt x="0" y="176"/>
                </a:moveTo>
                <a:lnTo>
                  <a:pt x="0" y="175"/>
                </a:lnTo>
                <a:cubicBezTo>
                  <a:pt x="0" y="176"/>
                  <a:pt x="18" y="197"/>
                  <a:pt x="45" y="203"/>
                </a:cubicBezTo>
                <a:cubicBezTo>
                  <a:pt x="18" y="197"/>
                  <a:pt x="0" y="176"/>
                  <a:pt x="0" y="176"/>
                </a:cubicBezTo>
                <a:close/>
                <a:moveTo>
                  <a:pt x="106" y="0"/>
                </a:moveTo>
                <a:cubicBezTo>
                  <a:pt x="108" y="0"/>
                  <a:pt x="108" y="38"/>
                  <a:pt x="108" y="84"/>
                </a:cubicBezTo>
                <a:cubicBezTo>
                  <a:pt x="108" y="38"/>
                  <a:pt x="106" y="0"/>
                  <a:pt x="106" y="0"/>
                </a:cubicBez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0" name="Freeform 4556">
            <a:extLst>
              <a:ext uri="{FF2B5EF4-FFF2-40B4-BE49-F238E27FC236}">
                <a16:creationId xmlns:a16="http://schemas.microsoft.com/office/drawing/2014/main" id="{7BC9144C-2FF5-9147-9A0C-8CD38FA74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8238"/>
            <a:ext cx="39688" cy="73025"/>
          </a:xfrm>
          <a:custGeom>
            <a:avLst/>
            <a:gdLst>
              <a:gd name="T0" fmla="*/ 6628988 w 109"/>
              <a:gd name="T1" fmla="*/ 26012293 h 204"/>
              <a:gd name="T2" fmla="*/ 6231016 w 109"/>
              <a:gd name="T3" fmla="*/ 26012293 h 204"/>
              <a:gd name="T4" fmla="*/ 397608 w 109"/>
              <a:gd name="T5" fmla="*/ 22808858 h 204"/>
              <a:gd name="T6" fmla="*/ 6098480 w 109"/>
              <a:gd name="T7" fmla="*/ 25884141 h 204"/>
              <a:gd name="T8" fmla="*/ 9943118 w 109"/>
              <a:gd name="T9" fmla="*/ 25243382 h 204"/>
              <a:gd name="T10" fmla="*/ 11268843 w 109"/>
              <a:gd name="T11" fmla="*/ 23705920 h 204"/>
              <a:gd name="T12" fmla="*/ 14053193 w 109"/>
              <a:gd name="T13" fmla="*/ 18323906 h 204"/>
              <a:gd name="T14" fmla="*/ 11534279 w 109"/>
              <a:gd name="T15" fmla="*/ 23962223 h 204"/>
              <a:gd name="T16" fmla="*/ 10075654 w 109"/>
              <a:gd name="T17" fmla="*/ 25371534 h 204"/>
              <a:gd name="T18" fmla="*/ 6628988 w 109"/>
              <a:gd name="T19" fmla="*/ 26012293 h 204"/>
              <a:gd name="T20" fmla="*/ 0 w 109"/>
              <a:gd name="T21" fmla="*/ 22552554 h 204"/>
              <a:gd name="T22" fmla="*/ 397608 w 109"/>
              <a:gd name="T23" fmla="*/ 22808858 h 204"/>
              <a:gd name="T24" fmla="*/ 0 w 109"/>
              <a:gd name="T25" fmla="*/ 22552554 h 204"/>
              <a:gd name="T26" fmla="*/ 14053193 w 109"/>
              <a:gd name="T27" fmla="*/ 0 h 204"/>
              <a:gd name="T28" fmla="*/ 14318265 w 109"/>
              <a:gd name="T29" fmla="*/ 10763670 h 204"/>
              <a:gd name="T30" fmla="*/ 14053193 w 109"/>
              <a:gd name="T31" fmla="*/ 0 h 20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204">
                <a:moveTo>
                  <a:pt x="50" y="203"/>
                </a:moveTo>
                <a:lnTo>
                  <a:pt x="47" y="203"/>
                </a:lnTo>
                <a:cubicBezTo>
                  <a:pt x="24" y="198"/>
                  <a:pt x="8" y="184"/>
                  <a:pt x="3" y="178"/>
                </a:cubicBezTo>
                <a:cubicBezTo>
                  <a:pt x="8" y="184"/>
                  <a:pt x="24" y="198"/>
                  <a:pt x="46" y="202"/>
                </a:cubicBezTo>
                <a:cubicBezTo>
                  <a:pt x="50" y="202"/>
                  <a:pt x="64" y="203"/>
                  <a:pt x="75" y="197"/>
                </a:cubicBezTo>
                <a:cubicBezTo>
                  <a:pt x="79" y="194"/>
                  <a:pt x="84" y="191"/>
                  <a:pt x="85" y="185"/>
                </a:cubicBezTo>
                <a:cubicBezTo>
                  <a:pt x="96" y="176"/>
                  <a:pt x="102" y="167"/>
                  <a:pt x="106" y="143"/>
                </a:cubicBezTo>
                <a:cubicBezTo>
                  <a:pt x="104" y="167"/>
                  <a:pt x="99" y="176"/>
                  <a:pt x="87" y="187"/>
                </a:cubicBezTo>
                <a:cubicBezTo>
                  <a:pt x="84" y="192"/>
                  <a:pt x="81" y="195"/>
                  <a:pt x="76" y="198"/>
                </a:cubicBezTo>
                <a:cubicBezTo>
                  <a:pt x="67" y="202"/>
                  <a:pt x="58" y="203"/>
                  <a:pt x="50" y="203"/>
                </a:cubicBezTo>
                <a:close/>
                <a:moveTo>
                  <a:pt x="0" y="176"/>
                </a:moveTo>
                <a:cubicBezTo>
                  <a:pt x="0" y="176"/>
                  <a:pt x="1" y="176"/>
                  <a:pt x="3" y="178"/>
                </a:cubicBezTo>
                <a:cubicBezTo>
                  <a:pt x="1" y="176"/>
                  <a:pt x="0" y="176"/>
                  <a:pt x="0" y="176"/>
                </a:cubicBezTo>
                <a:close/>
                <a:moveTo>
                  <a:pt x="106" y="0"/>
                </a:moveTo>
                <a:cubicBezTo>
                  <a:pt x="108" y="0"/>
                  <a:pt x="108" y="38"/>
                  <a:pt x="108" y="84"/>
                </a:cubicBezTo>
                <a:cubicBezTo>
                  <a:pt x="108" y="38"/>
                  <a:pt x="106" y="0"/>
                  <a:pt x="106" y="0"/>
                </a:cubicBezTo>
                <a:close/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1" name="Freeform 4557">
            <a:extLst>
              <a:ext uri="{FF2B5EF4-FFF2-40B4-BE49-F238E27FC236}">
                <a16:creationId xmlns:a16="http://schemas.microsoft.com/office/drawing/2014/main" id="{6A1E9C73-446F-3D46-ABC1-853DCEF1E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8238"/>
            <a:ext cx="39688" cy="73025"/>
          </a:xfrm>
          <a:custGeom>
            <a:avLst/>
            <a:gdLst>
              <a:gd name="T0" fmla="*/ 6628988 w 109"/>
              <a:gd name="T1" fmla="*/ 26139712 h 203"/>
              <a:gd name="T2" fmla="*/ 6231016 w 109"/>
              <a:gd name="T3" fmla="*/ 26010570 h 203"/>
              <a:gd name="T4" fmla="*/ 6231016 w 109"/>
              <a:gd name="T5" fmla="*/ 26010570 h 203"/>
              <a:gd name="T6" fmla="*/ 9943118 w 109"/>
              <a:gd name="T7" fmla="*/ 25233915 h 203"/>
              <a:gd name="T8" fmla="*/ 11268843 w 109"/>
              <a:gd name="T9" fmla="*/ 23810467 h 203"/>
              <a:gd name="T10" fmla="*/ 14053193 w 109"/>
              <a:gd name="T11" fmla="*/ 18375680 h 203"/>
              <a:gd name="T12" fmla="*/ 11268843 w 109"/>
              <a:gd name="T13" fmla="*/ 23939969 h 203"/>
              <a:gd name="T14" fmla="*/ 10075654 w 109"/>
              <a:gd name="T15" fmla="*/ 25363417 h 203"/>
              <a:gd name="T16" fmla="*/ 6628988 w 109"/>
              <a:gd name="T17" fmla="*/ 26139712 h 203"/>
              <a:gd name="T18" fmla="*/ 5435800 w 109"/>
              <a:gd name="T19" fmla="*/ 25751565 h 203"/>
              <a:gd name="T20" fmla="*/ 6231016 w 109"/>
              <a:gd name="T21" fmla="*/ 26010570 h 203"/>
              <a:gd name="T22" fmla="*/ 6098480 w 109"/>
              <a:gd name="T23" fmla="*/ 26010570 h 203"/>
              <a:gd name="T24" fmla="*/ 5435800 w 109"/>
              <a:gd name="T25" fmla="*/ 25751565 h 203"/>
              <a:gd name="T26" fmla="*/ 0 w 109"/>
              <a:gd name="T27" fmla="*/ 22775167 h 203"/>
              <a:gd name="T28" fmla="*/ 5435800 w 109"/>
              <a:gd name="T29" fmla="*/ 25751565 h 203"/>
              <a:gd name="T30" fmla="*/ 0 w 109"/>
              <a:gd name="T31" fmla="*/ 22775167 h 203"/>
              <a:gd name="T32" fmla="*/ 14318265 w 109"/>
              <a:gd name="T33" fmla="*/ 12422883 h 203"/>
              <a:gd name="T34" fmla="*/ 14053193 w 109"/>
              <a:gd name="T35" fmla="*/ 18375680 h 203"/>
              <a:gd name="T36" fmla="*/ 14318265 w 109"/>
              <a:gd name="T37" fmla="*/ 12422883 h 203"/>
              <a:gd name="T38" fmla="*/ 14053193 w 109"/>
              <a:gd name="T39" fmla="*/ 0 h 203"/>
              <a:gd name="T40" fmla="*/ 14318265 w 109"/>
              <a:gd name="T41" fmla="*/ 10740790 h 203"/>
              <a:gd name="T42" fmla="*/ 14053193 w 109"/>
              <a:gd name="T43" fmla="*/ 0 h 20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9" h="203">
                <a:moveTo>
                  <a:pt x="50" y="202"/>
                </a:moveTo>
                <a:cubicBezTo>
                  <a:pt x="49" y="202"/>
                  <a:pt x="49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52" y="200"/>
                  <a:pt x="65" y="200"/>
                  <a:pt x="75" y="195"/>
                </a:cubicBezTo>
                <a:cubicBezTo>
                  <a:pt x="78" y="192"/>
                  <a:pt x="84" y="189"/>
                  <a:pt x="85" y="184"/>
                </a:cubicBezTo>
                <a:cubicBezTo>
                  <a:pt x="96" y="174"/>
                  <a:pt x="102" y="166"/>
                  <a:pt x="106" y="142"/>
                </a:cubicBezTo>
                <a:cubicBezTo>
                  <a:pt x="104" y="167"/>
                  <a:pt x="96" y="175"/>
                  <a:pt x="85" y="185"/>
                </a:cubicBezTo>
                <a:cubicBezTo>
                  <a:pt x="84" y="189"/>
                  <a:pt x="79" y="194"/>
                  <a:pt x="76" y="196"/>
                </a:cubicBezTo>
                <a:cubicBezTo>
                  <a:pt x="65" y="201"/>
                  <a:pt x="56" y="202"/>
                  <a:pt x="50" y="202"/>
                </a:cubicBezTo>
                <a:close/>
                <a:moveTo>
                  <a:pt x="41" y="199"/>
                </a:moveTo>
                <a:cubicBezTo>
                  <a:pt x="43" y="200"/>
                  <a:pt x="45" y="200"/>
                  <a:pt x="47" y="201"/>
                </a:cubicBezTo>
                <a:cubicBezTo>
                  <a:pt x="47" y="201"/>
                  <a:pt x="46" y="201"/>
                  <a:pt x="46" y="201"/>
                </a:cubicBezTo>
                <a:cubicBezTo>
                  <a:pt x="44" y="200"/>
                  <a:pt x="42" y="200"/>
                  <a:pt x="41" y="199"/>
                </a:cubicBezTo>
                <a:close/>
                <a:moveTo>
                  <a:pt x="0" y="176"/>
                </a:moveTo>
                <a:cubicBezTo>
                  <a:pt x="3" y="176"/>
                  <a:pt x="16" y="193"/>
                  <a:pt x="41" y="199"/>
                </a:cubicBezTo>
                <a:cubicBezTo>
                  <a:pt x="15" y="193"/>
                  <a:pt x="0" y="176"/>
                  <a:pt x="0" y="176"/>
                </a:cubicBezTo>
                <a:close/>
                <a:moveTo>
                  <a:pt x="108" y="96"/>
                </a:moveTo>
                <a:cubicBezTo>
                  <a:pt x="108" y="114"/>
                  <a:pt x="108" y="129"/>
                  <a:pt x="106" y="142"/>
                </a:cubicBezTo>
                <a:cubicBezTo>
                  <a:pt x="108" y="128"/>
                  <a:pt x="108" y="114"/>
                  <a:pt x="108" y="96"/>
                </a:cubicBezTo>
                <a:close/>
                <a:moveTo>
                  <a:pt x="106" y="0"/>
                </a:moveTo>
                <a:cubicBezTo>
                  <a:pt x="108" y="0"/>
                  <a:pt x="108" y="37"/>
                  <a:pt x="108" y="83"/>
                </a:cubicBezTo>
                <a:cubicBezTo>
                  <a:pt x="108" y="38"/>
                  <a:pt x="106" y="0"/>
                  <a:pt x="106" y="0"/>
                </a:cubicBezTo>
                <a:close/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2" name="Freeform 4558">
            <a:extLst>
              <a:ext uri="{FF2B5EF4-FFF2-40B4-BE49-F238E27FC236}">
                <a16:creationId xmlns:a16="http://schemas.microsoft.com/office/drawing/2014/main" id="{FA8B7C2C-1F38-5246-9DD2-A220E1E1E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6650"/>
            <a:ext cx="39688" cy="73025"/>
          </a:xfrm>
          <a:custGeom>
            <a:avLst/>
            <a:gdLst>
              <a:gd name="T0" fmla="*/ 6098480 w 109"/>
              <a:gd name="T1" fmla="*/ 26139712 h 203"/>
              <a:gd name="T2" fmla="*/ 0 w 109"/>
              <a:gd name="T3" fmla="*/ 23034171 h 203"/>
              <a:gd name="T4" fmla="*/ 397608 w 109"/>
              <a:gd name="T5" fmla="*/ 22904669 h 203"/>
              <a:gd name="T6" fmla="*/ 6098480 w 109"/>
              <a:gd name="T7" fmla="*/ 26010570 h 203"/>
              <a:gd name="T8" fmla="*/ 6496088 w 109"/>
              <a:gd name="T9" fmla="*/ 26010570 h 203"/>
              <a:gd name="T10" fmla="*/ 9943118 w 109"/>
              <a:gd name="T11" fmla="*/ 25233915 h 203"/>
              <a:gd name="T12" fmla="*/ 11401379 w 109"/>
              <a:gd name="T13" fmla="*/ 23810467 h 203"/>
              <a:gd name="T14" fmla="*/ 14053193 w 109"/>
              <a:gd name="T15" fmla="*/ 18375680 h 203"/>
              <a:gd name="T16" fmla="*/ 14318265 w 109"/>
              <a:gd name="T17" fmla="*/ 12293381 h 203"/>
              <a:gd name="T18" fmla="*/ 14053193 w 109"/>
              <a:gd name="T19" fmla="*/ 18375680 h 203"/>
              <a:gd name="T20" fmla="*/ 11401379 w 109"/>
              <a:gd name="T21" fmla="*/ 23939969 h 203"/>
              <a:gd name="T22" fmla="*/ 9943118 w 109"/>
              <a:gd name="T23" fmla="*/ 25233915 h 203"/>
              <a:gd name="T24" fmla="*/ 6496088 w 109"/>
              <a:gd name="T25" fmla="*/ 26139712 h 203"/>
              <a:gd name="T26" fmla="*/ 6098480 w 109"/>
              <a:gd name="T27" fmla="*/ 26139712 h 203"/>
              <a:gd name="T28" fmla="*/ 14053193 w 109"/>
              <a:gd name="T29" fmla="*/ 0 h 203"/>
              <a:gd name="T30" fmla="*/ 14318265 w 109"/>
              <a:gd name="T31" fmla="*/ 10740790 h 203"/>
              <a:gd name="T32" fmla="*/ 14053193 w 109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9" h="203">
                <a:moveTo>
                  <a:pt x="46" y="202"/>
                </a:moveTo>
                <a:cubicBezTo>
                  <a:pt x="18" y="198"/>
                  <a:pt x="0" y="178"/>
                  <a:pt x="0" y="178"/>
                </a:cubicBezTo>
                <a:lnTo>
                  <a:pt x="3" y="177"/>
                </a:lnTo>
                <a:cubicBezTo>
                  <a:pt x="3" y="177"/>
                  <a:pt x="18" y="197"/>
                  <a:pt x="46" y="201"/>
                </a:cubicBezTo>
                <a:lnTo>
                  <a:pt x="49" y="201"/>
                </a:lnTo>
                <a:cubicBezTo>
                  <a:pt x="52" y="201"/>
                  <a:pt x="64" y="201"/>
                  <a:pt x="75" y="195"/>
                </a:cubicBezTo>
                <a:cubicBezTo>
                  <a:pt x="78" y="193"/>
                  <a:pt x="82" y="188"/>
                  <a:pt x="86" y="184"/>
                </a:cubicBezTo>
                <a:cubicBezTo>
                  <a:pt x="96" y="174"/>
                  <a:pt x="102" y="166"/>
                  <a:pt x="106" y="142"/>
                </a:cubicBezTo>
                <a:cubicBezTo>
                  <a:pt x="106" y="129"/>
                  <a:pt x="108" y="113"/>
                  <a:pt x="108" y="95"/>
                </a:cubicBezTo>
                <a:cubicBezTo>
                  <a:pt x="108" y="113"/>
                  <a:pt x="108" y="129"/>
                  <a:pt x="106" y="142"/>
                </a:cubicBezTo>
                <a:cubicBezTo>
                  <a:pt x="102" y="166"/>
                  <a:pt x="96" y="175"/>
                  <a:pt x="86" y="185"/>
                </a:cubicBezTo>
                <a:cubicBezTo>
                  <a:pt x="84" y="190"/>
                  <a:pt x="79" y="193"/>
                  <a:pt x="75" y="195"/>
                </a:cubicBezTo>
                <a:cubicBezTo>
                  <a:pt x="64" y="202"/>
                  <a:pt x="52" y="202"/>
                  <a:pt x="49" y="202"/>
                </a:cubicBezTo>
                <a:cubicBezTo>
                  <a:pt x="47" y="202"/>
                  <a:pt x="46" y="202"/>
                  <a:pt x="46" y="202"/>
                </a:cubicBezTo>
                <a:close/>
                <a:moveTo>
                  <a:pt x="106" y="0"/>
                </a:moveTo>
                <a:cubicBezTo>
                  <a:pt x="108" y="0"/>
                  <a:pt x="108" y="38"/>
                  <a:pt x="108" y="83"/>
                </a:cubicBezTo>
                <a:cubicBezTo>
                  <a:pt x="108" y="38"/>
                  <a:pt x="106" y="0"/>
                  <a:pt x="106" y="0"/>
                </a:cubicBezTo>
                <a:close/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3" name="Freeform 4559">
            <a:extLst>
              <a:ext uri="{FF2B5EF4-FFF2-40B4-BE49-F238E27FC236}">
                <a16:creationId xmlns:a16="http://schemas.microsoft.com/office/drawing/2014/main" id="{727F87A1-729F-EE44-A3ED-73BF1B218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78238"/>
            <a:ext cx="39688" cy="73025"/>
          </a:xfrm>
          <a:custGeom>
            <a:avLst/>
            <a:gdLst>
              <a:gd name="T0" fmla="*/ 6098480 w 109"/>
              <a:gd name="T1" fmla="*/ 26398719 h 201"/>
              <a:gd name="T2" fmla="*/ 0 w 109"/>
              <a:gd name="T3" fmla="*/ 23362914 h 201"/>
              <a:gd name="T4" fmla="*/ 397608 w 109"/>
              <a:gd name="T5" fmla="*/ 23230669 h 201"/>
              <a:gd name="T6" fmla="*/ 6098480 w 109"/>
              <a:gd name="T7" fmla="*/ 26134594 h 201"/>
              <a:gd name="T8" fmla="*/ 6496088 w 109"/>
              <a:gd name="T9" fmla="*/ 26134594 h 201"/>
              <a:gd name="T10" fmla="*/ 9943118 w 109"/>
              <a:gd name="T11" fmla="*/ 25342581 h 201"/>
              <a:gd name="T12" fmla="*/ 11401379 w 109"/>
              <a:gd name="T13" fmla="*/ 24022682 h 201"/>
              <a:gd name="T14" fmla="*/ 13920657 w 109"/>
              <a:gd name="T15" fmla="*/ 18610839 h 201"/>
              <a:gd name="T16" fmla="*/ 14053193 w 109"/>
              <a:gd name="T17" fmla="*/ 12407347 h 201"/>
              <a:gd name="T18" fmla="*/ 14318265 w 109"/>
              <a:gd name="T19" fmla="*/ 10823322 h 201"/>
              <a:gd name="T20" fmla="*/ 14053193 w 109"/>
              <a:gd name="T21" fmla="*/ 0 h 201"/>
              <a:gd name="T22" fmla="*/ 14318265 w 109"/>
              <a:gd name="T23" fmla="*/ 10823322 h 201"/>
              <a:gd name="T24" fmla="*/ 14318265 w 109"/>
              <a:gd name="T25" fmla="*/ 12407347 h 201"/>
              <a:gd name="T26" fmla="*/ 14053193 w 109"/>
              <a:gd name="T27" fmla="*/ 18610839 h 201"/>
              <a:gd name="T28" fmla="*/ 11401379 w 109"/>
              <a:gd name="T29" fmla="*/ 24154563 h 201"/>
              <a:gd name="T30" fmla="*/ 9943118 w 109"/>
              <a:gd name="T31" fmla="*/ 25606707 h 201"/>
              <a:gd name="T32" fmla="*/ 6496088 w 109"/>
              <a:gd name="T33" fmla="*/ 26266475 h 201"/>
              <a:gd name="T34" fmla="*/ 6098480 w 109"/>
              <a:gd name="T35" fmla="*/ 26398719 h 20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9" h="201">
                <a:moveTo>
                  <a:pt x="46" y="200"/>
                </a:moveTo>
                <a:cubicBezTo>
                  <a:pt x="18" y="197"/>
                  <a:pt x="3" y="177"/>
                  <a:pt x="0" y="177"/>
                </a:cubicBezTo>
                <a:lnTo>
                  <a:pt x="3" y="176"/>
                </a:lnTo>
                <a:cubicBezTo>
                  <a:pt x="3" y="176"/>
                  <a:pt x="18" y="195"/>
                  <a:pt x="46" y="198"/>
                </a:cubicBezTo>
                <a:cubicBezTo>
                  <a:pt x="46" y="198"/>
                  <a:pt x="47" y="198"/>
                  <a:pt x="49" y="198"/>
                </a:cubicBezTo>
                <a:cubicBezTo>
                  <a:pt x="53" y="198"/>
                  <a:pt x="64" y="198"/>
                  <a:pt x="75" y="192"/>
                </a:cubicBezTo>
                <a:cubicBezTo>
                  <a:pt x="78" y="189"/>
                  <a:pt x="82" y="185"/>
                  <a:pt x="86" y="182"/>
                </a:cubicBezTo>
                <a:cubicBezTo>
                  <a:pt x="96" y="172"/>
                  <a:pt x="101" y="164"/>
                  <a:pt x="105" y="141"/>
                </a:cubicBezTo>
                <a:cubicBezTo>
                  <a:pt x="106" y="127"/>
                  <a:pt x="106" y="111"/>
                  <a:pt x="106" y="94"/>
                </a:cubicBezTo>
                <a:lnTo>
                  <a:pt x="108" y="82"/>
                </a:lnTo>
                <a:cubicBezTo>
                  <a:pt x="108" y="37"/>
                  <a:pt x="106" y="0"/>
                  <a:pt x="106" y="0"/>
                </a:cubicBezTo>
                <a:cubicBezTo>
                  <a:pt x="108" y="0"/>
                  <a:pt x="108" y="37"/>
                  <a:pt x="108" y="82"/>
                </a:cubicBezTo>
                <a:lnTo>
                  <a:pt x="108" y="94"/>
                </a:lnTo>
                <a:cubicBezTo>
                  <a:pt x="108" y="111"/>
                  <a:pt x="108" y="127"/>
                  <a:pt x="106" y="141"/>
                </a:cubicBezTo>
                <a:cubicBezTo>
                  <a:pt x="102" y="164"/>
                  <a:pt x="96" y="173"/>
                  <a:pt x="86" y="183"/>
                </a:cubicBezTo>
                <a:cubicBezTo>
                  <a:pt x="82" y="187"/>
                  <a:pt x="78" y="191"/>
                  <a:pt x="75" y="194"/>
                </a:cubicBezTo>
                <a:cubicBezTo>
                  <a:pt x="64" y="199"/>
                  <a:pt x="53" y="199"/>
                  <a:pt x="49" y="199"/>
                </a:cubicBezTo>
                <a:cubicBezTo>
                  <a:pt x="49" y="199"/>
                  <a:pt x="47" y="199"/>
                  <a:pt x="46" y="200"/>
                </a:cubicBezTo>
              </a:path>
            </a:pathLst>
          </a:custGeom>
          <a:solidFill>
            <a:srgbClr val="D7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4" name="Freeform 4560">
            <a:extLst>
              <a:ext uri="{FF2B5EF4-FFF2-40B4-BE49-F238E27FC236}">
                <a16:creationId xmlns:a16="http://schemas.microsoft.com/office/drawing/2014/main" id="{88C40363-4563-954E-BBFD-817853FEB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71437"/>
          </a:xfrm>
          <a:custGeom>
            <a:avLst/>
            <a:gdLst>
              <a:gd name="T0" fmla="*/ 4780112 w 106"/>
              <a:gd name="T1" fmla="*/ 25386700 h 199"/>
              <a:gd name="T2" fmla="*/ 5684448 w 106"/>
              <a:gd name="T3" fmla="*/ 25515573 h 199"/>
              <a:gd name="T4" fmla="*/ 5555411 w 106"/>
              <a:gd name="T5" fmla="*/ 25515573 h 199"/>
              <a:gd name="T6" fmla="*/ 4780112 w 106"/>
              <a:gd name="T7" fmla="*/ 25386700 h 199"/>
              <a:gd name="T8" fmla="*/ 0 w 106"/>
              <a:gd name="T9" fmla="*/ 22938098 h 199"/>
              <a:gd name="T10" fmla="*/ 0 w 106"/>
              <a:gd name="T11" fmla="*/ 22680350 h 199"/>
              <a:gd name="T12" fmla="*/ 4780112 w 106"/>
              <a:gd name="T13" fmla="*/ 25386700 h 199"/>
              <a:gd name="T14" fmla="*/ 0 w 106"/>
              <a:gd name="T15" fmla="*/ 22938098 h 199"/>
              <a:gd name="T16" fmla="*/ 9043358 w 106"/>
              <a:gd name="T17" fmla="*/ 24742331 h 199"/>
              <a:gd name="T18" fmla="*/ 10593957 w 106"/>
              <a:gd name="T19" fmla="*/ 23324719 h 199"/>
              <a:gd name="T20" fmla="*/ 13177568 w 106"/>
              <a:gd name="T21" fmla="*/ 17912379 h 199"/>
              <a:gd name="T22" fmla="*/ 13306964 w 106"/>
              <a:gd name="T23" fmla="*/ 11855670 h 199"/>
              <a:gd name="T24" fmla="*/ 13306964 w 106"/>
              <a:gd name="T25" fmla="*/ 10438059 h 199"/>
              <a:gd name="T26" fmla="*/ 13306964 w 106"/>
              <a:gd name="T27" fmla="*/ 0 h 199"/>
              <a:gd name="T28" fmla="*/ 13565397 w 106"/>
              <a:gd name="T29" fmla="*/ 10438059 h 199"/>
              <a:gd name="T30" fmla="*/ 13565397 w 106"/>
              <a:gd name="T31" fmla="*/ 11855670 h 199"/>
              <a:gd name="T32" fmla="*/ 13306964 w 106"/>
              <a:gd name="T33" fmla="*/ 17912379 h 199"/>
              <a:gd name="T34" fmla="*/ 10593957 w 106"/>
              <a:gd name="T35" fmla="*/ 23453593 h 199"/>
              <a:gd name="T36" fmla="*/ 9301792 w 106"/>
              <a:gd name="T37" fmla="*/ 24742331 h 199"/>
              <a:gd name="T38" fmla="*/ 5942881 w 106"/>
              <a:gd name="T39" fmla="*/ 25515573 h 199"/>
              <a:gd name="T40" fmla="*/ 9043358 w 106"/>
              <a:gd name="T41" fmla="*/ 24742331 h 19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6" h="199">
                <a:moveTo>
                  <a:pt x="37" y="197"/>
                </a:moveTo>
                <a:cubicBezTo>
                  <a:pt x="39" y="198"/>
                  <a:pt x="42" y="198"/>
                  <a:pt x="44" y="198"/>
                </a:cubicBezTo>
                <a:lnTo>
                  <a:pt x="43" y="198"/>
                </a:lnTo>
                <a:cubicBezTo>
                  <a:pt x="41" y="198"/>
                  <a:pt x="39" y="198"/>
                  <a:pt x="37" y="197"/>
                </a:cubicBezTo>
                <a:close/>
                <a:moveTo>
                  <a:pt x="0" y="178"/>
                </a:moveTo>
                <a:lnTo>
                  <a:pt x="0" y="176"/>
                </a:lnTo>
                <a:cubicBezTo>
                  <a:pt x="0" y="177"/>
                  <a:pt x="14" y="192"/>
                  <a:pt x="37" y="197"/>
                </a:cubicBezTo>
                <a:cubicBezTo>
                  <a:pt x="13" y="193"/>
                  <a:pt x="0" y="178"/>
                  <a:pt x="0" y="178"/>
                </a:cubicBezTo>
                <a:close/>
                <a:moveTo>
                  <a:pt x="70" y="192"/>
                </a:moveTo>
                <a:cubicBezTo>
                  <a:pt x="75" y="189"/>
                  <a:pt x="79" y="184"/>
                  <a:pt x="82" y="181"/>
                </a:cubicBezTo>
                <a:cubicBezTo>
                  <a:pt x="93" y="171"/>
                  <a:pt x="98" y="163"/>
                  <a:pt x="102" y="139"/>
                </a:cubicBezTo>
                <a:cubicBezTo>
                  <a:pt x="103" y="125"/>
                  <a:pt x="103" y="110"/>
                  <a:pt x="103" y="92"/>
                </a:cubicBezTo>
                <a:lnTo>
                  <a:pt x="103" y="81"/>
                </a:lnTo>
                <a:cubicBezTo>
                  <a:pt x="105" y="37"/>
                  <a:pt x="103" y="0"/>
                  <a:pt x="103" y="0"/>
                </a:cubicBezTo>
                <a:cubicBezTo>
                  <a:pt x="105" y="0"/>
                  <a:pt x="105" y="37"/>
                  <a:pt x="105" y="81"/>
                </a:cubicBezTo>
                <a:lnTo>
                  <a:pt x="105" y="92"/>
                </a:lnTo>
                <a:cubicBezTo>
                  <a:pt x="105" y="110"/>
                  <a:pt x="105" y="125"/>
                  <a:pt x="103" y="139"/>
                </a:cubicBezTo>
                <a:cubicBezTo>
                  <a:pt x="98" y="163"/>
                  <a:pt x="93" y="171"/>
                  <a:pt x="82" y="182"/>
                </a:cubicBezTo>
                <a:cubicBezTo>
                  <a:pt x="79" y="185"/>
                  <a:pt x="75" y="189"/>
                  <a:pt x="72" y="192"/>
                </a:cubicBezTo>
                <a:cubicBezTo>
                  <a:pt x="62" y="198"/>
                  <a:pt x="52" y="198"/>
                  <a:pt x="46" y="198"/>
                </a:cubicBezTo>
                <a:cubicBezTo>
                  <a:pt x="50" y="198"/>
                  <a:pt x="61" y="197"/>
                  <a:pt x="70" y="192"/>
                </a:cubicBezTo>
                <a:close/>
              </a:path>
            </a:pathLst>
          </a:custGeom>
          <a:solidFill>
            <a:srgbClr val="D7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5" name="Freeform 4561">
            <a:extLst>
              <a:ext uri="{FF2B5EF4-FFF2-40B4-BE49-F238E27FC236}">
                <a16:creationId xmlns:a16="http://schemas.microsoft.com/office/drawing/2014/main" id="{58BBD68D-2966-F54A-9E32-DA15FABDC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6650"/>
            <a:ext cx="38100" cy="71438"/>
          </a:xfrm>
          <a:custGeom>
            <a:avLst/>
            <a:gdLst>
              <a:gd name="T0" fmla="*/ 5684448 w 106"/>
              <a:gd name="T1" fmla="*/ 25389422 h 200"/>
              <a:gd name="T2" fmla="*/ 0 w 106"/>
              <a:gd name="T3" fmla="*/ 22837657 h 200"/>
              <a:gd name="T4" fmla="*/ 0 w 106"/>
              <a:gd name="T5" fmla="*/ 22582623 h 200"/>
              <a:gd name="T6" fmla="*/ 5555411 w 106"/>
              <a:gd name="T7" fmla="*/ 25261906 h 200"/>
              <a:gd name="T8" fmla="*/ 5942881 w 106"/>
              <a:gd name="T9" fmla="*/ 25261906 h 200"/>
              <a:gd name="T10" fmla="*/ 9043358 w 106"/>
              <a:gd name="T11" fmla="*/ 24241057 h 200"/>
              <a:gd name="T12" fmla="*/ 10593957 w 106"/>
              <a:gd name="T13" fmla="*/ 22965174 h 200"/>
              <a:gd name="T14" fmla="*/ 13177568 w 106"/>
              <a:gd name="T15" fmla="*/ 17734126 h 200"/>
              <a:gd name="T16" fmla="*/ 13306964 w 106"/>
              <a:gd name="T17" fmla="*/ 11737621 h 200"/>
              <a:gd name="T18" fmla="*/ 13306964 w 106"/>
              <a:gd name="T19" fmla="*/ 10462095 h 200"/>
              <a:gd name="T20" fmla="*/ 13306964 w 106"/>
              <a:gd name="T21" fmla="*/ 0 h 200"/>
              <a:gd name="T22" fmla="*/ 13565397 w 106"/>
              <a:gd name="T23" fmla="*/ 10462095 h 200"/>
              <a:gd name="T24" fmla="*/ 13565397 w 106"/>
              <a:gd name="T25" fmla="*/ 11737621 h 200"/>
              <a:gd name="T26" fmla="*/ 13177568 w 106"/>
              <a:gd name="T27" fmla="*/ 17734126 h 200"/>
              <a:gd name="T28" fmla="*/ 10593957 w 106"/>
              <a:gd name="T29" fmla="*/ 23092691 h 200"/>
              <a:gd name="T30" fmla="*/ 9301792 w 106"/>
              <a:gd name="T31" fmla="*/ 24496090 h 200"/>
              <a:gd name="T32" fmla="*/ 5942881 w 106"/>
              <a:gd name="T33" fmla="*/ 25389422 h 200"/>
              <a:gd name="T34" fmla="*/ 5684448 w 106"/>
              <a:gd name="T35" fmla="*/ 25389422 h 2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200">
                <a:moveTo>
                  <a:pt x="44" y="199"/>
                </a:moveTo>
                <a:cubicBezTo>
                  <a:pt x="17" y="197"/>
                  <a:pt x="0" y="179"/>
                  <a:pt x="0" y="179"/>
                </a:cubicBezTo>
                <a:lnTo>
                  <a:pt x="0" y="177"/>
                </a:lnTo>
                <a:cubicBezTo>
                  <a:pt x="0" y="178"/>
                  <a:pt x="17" y="196"/>
                  <a:pt x="43" y="198"/>
                </a:cubicBezTo>
                <a:cubicBezTo>
                  <a:pt x="44" y="198"/>
                  <a:pt x="46" y="198"/>
                  <a:pt x="46" y="198"/>
                </a:cubicBezTo>
                <a:cubicBezTo>
                  <a:pt x="52" y="198"/>
                  <a:pt x="62" y="196"/>
                  <a:pt x="70" y="190"/>
                </a:cubicBezTo>
                <a:cubicBezTo>
                  <a:pt x="73" y="188"/>
                  <a:pt x="78" y="184"/>
                  <a:pt x="82" y="180"/>
                </a:cubicBezTo>
                <a:cubicBezTo>
                  <a:pt x="93" y="170"/>
                  <a:pt x="96" y="162"/>
                  <a:pt x="102" y="139"/>
                </a:cubicBezTo>
                <a:cubicBezTo>
                  <a:pt x="103" y="126"/>
                  <a:pt x="103" y="110"/>
                  <a:pt x="103" y="92"/>
                </a:cubicBezTo>
                <a:lnTo>
                  <a:pt x="103" y="82"/>
                </a:lnTo>
                <a:cubicBezTo>
                  <a:pt x="105" y="38"/>
                  <a:pt x="103" y="1"/>
                  <a:pt x="103" y="0"/>
                </a:cubicBezTo>
                <a:cubicBezTo>
                  <a:pt x="105" y="1"/>
                  <a:pt x="105" y="38"/>
                  <a:pt x="105" y="82"/>
                </a:cubicBezTo>
                <a:lnTo>
                  <a:pt x="105" y="92"/>
                </a:lnTo>
                <a:cubicBezTo>
                  <a:pt x="103" y="110"/>
                  <a:pt x="103" y="126"/>
                  <a:pt x="102" y="139"/>
                </a:cubicBezTo>
                <a:cubicBezTo>
                  <a:pt x="98" y="162"/>
                  <a:pt x="93" y="170"/>
                  <a:pt x="82" y="181"/>
                </a:cubicBezTo>
                <a:cubicBezTo>
                  <a:pt x="79" y="185"/>
                  <a:pt x="75" y="190"/>
                  <a:pt x="72" y="192"/>
                </a:cubicBezTo>
                <a:cubicBezTo>
                  <a:pt x="62" y="198"/>
                  <a:pt x="52" y="199"/>
                  <a:pt x="46" y="199"/>
                </a:cubicBezTo>
                <a:lnTo>
                  <a:pt x="44" y="199"/>
                </a:lnTo>
              </a:path>
            </a:pathLst>
          </a:custGeom>
          <a:solidFill>
            <a:srgbClr val="D7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6" name="Freeform 4562">
            <a:extLst>
              <a:ext uri="{FF2B5EF4-FFF2-40B4-BE49-F238E27FC236}">
                <a16:creationId xmlns:a16="http://schemas.microsoft.com/office/drawing/2014/main" id="{A75ADA75-F64C-3849-9823-C605082BC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71437"/>
          </a:xfrm>
          <a:custGeom>
            <a:avLst/>
            <a:gdLst>
              <a:gd name="T0" fmla="*/ 5684448 w 106"/>
              <a:gd name="T1" fmla="*/ 25643718 h 198"/>
              <a:gd name="T2" fmla="*/ 0 w 106"/>
              <a:gd name="T3" fmla="*/ 23170483 h 198"/>
              <a:gd name="T4" fmla="*/ 258433 w 106"/>
              <a:gd name="T5" fmla="*/ 23040236 h 198"/>
              <a:gd name="T6" fmla="*/ 5684448 w 106"/>
              <a:gd name="T7" fmla="*/ 25643718 h 198"/>
              <a:gd name="T8" fmla="*/ 6071918 w 106"/>
              <a:gd name="T9" fmla="*/ 25383587 h 198"/>
              <a:gd name="T10" fmla="*/ 9043358 w 106"/>
              <a:gd name="T11" fmla="*/ 24602470 h 198"/>
              <a:gd name="T12" fmla="*/ 6071918 w 106"/>
              <a:gd name="T13" fmla="*/ 25643718 h 198"/>
              <a:gd name="T14" fmla="*/ 5684448 w 106"/>
              <a:gd name="T15" fmla="*/ 25643718 h 198"/>
              <a:gd name="T16" fmla="*/ 10464560 w 106"/>
              <a:gd name="T17" fmla="*/ 23300729 h 198"/>
              <a:gd name="T18" fmla="*/ 13048531 w 106"/>
              <a:gd name="T19" fmla="*/ 17963519 h 198"/>
              <a:gd name="T20" fmla="*/ 13306964 w 106"/>
              <a:gd name="T21" fmla="*/ 11585422 h 198"/>
              <a:gd name="T22" fmla="*/ 13306964 w 106"/>
              <a:gd name="T23" fmla="*/ 10543813 h 198"/>
              <a:gd name="T24" fmla="*/ 13306964 w 106"/>
              <a:gd name="T25" fmla="*/ 0 h 198"/>
              <a:gd name="T26" fmla="*/ 13565397 w 106"/>
              <a:gd name="T27" fmla="*/ 10543813 h 198"/>
              <a:gd name="T28" fmla="*/ 13565397 w 106"/>
              <a:gd name="T29" fmla="*/ 11585422 h 198"/>
              <a:gd name="T30" fmla="*/ 13177568 w 106"/>
              <a:gd name="T31" fmla="*/ 17963519 h 198"/>
              <a:gd name="T32" fmla="*/ 10593957 w 106"/>
              <a:gd name="T33" fmla="*/ 23300729 h 198"/>
              <a:gd name="T34" fmla="*/ 9043358 w 106"/>
              <a:gd name="T35" fmla="*/ 24602470 h 198"/>
              <a:gd name="T36" fmla="*/ 10464560 w 106"/>
              <a:gd name="T37" fmla="*/ 23300729 h 19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6" h="198">
                <a:moveTo>
                  <a:pt x="44" y="197"/>
                </a:moveTo>
                <a:cubicBezTo>
                  <a:pt x="17" y="195"/>
                  <a:pt x="0" y="178"/>
                  <a:pt x="0" y="178"/>
                </a:cubicBezTo>
                <a:lnTo>
                  <a:pt x="2" y="177"/>
                </a:lnTo>
                <a:cubicBezTo>
                  <a:pt x="2" y="177"/>
                  <a:pt x="17" y="195"/>
                  <a:pt x="44" y="197"/>
                </a:cubicBezTo>
                <a:cubicBezTo>
                  <a:pt x="44" y="197"/>
                  <a:pt x="46" y="196"/>
                  <a:pt x="47" y="195"/>
                </a:cubicBezTo>
                <a:cubicBezTo>
                  <a:pt x="52" y="195"/>
                  <a:pt x="62" y="194"/>
                  <a:pt x="70" y="189"/>
                </a:cubicBezTo>
                <a:cubicBezTo>
                  <a:pt x="62" y="195"/>
                  <a:pt x="53" y="196"/>
                  <a:pt x="47" y="197"/>
                </a:cubicBezTo>
                <a:lnTo>
                  <a:pt x="44" y="197"/>
                </a:lnTo>
                <a:close/>
                <a:moveTo>
                  <a:pt x="81" y="179"/>
                </a:moveTo>
                <a:cubicBezTo>
                  <a:pt x="88" y="169"/>
                  <a:pt x="96" y="160"/>
                  <a:pt x="101" y="138"/>
                </a:cubicBezTo>
                <a:cubicBezTo>
                  <a:pt x="103" y="123"/>
                  <a:pt x="103" y="107"/>
                  <a:pt x="103" y="89"/>
                </a:cubicBezTo>
                <a:lnTo>
                  <a:pt x="103" y="81"/>
                </a:lnTo>
                <a:cubicBezTo>
                  <a:pt x="105" y="37"/>
                  <a:pt x="103" y="0"/>
                  <a:pt x="103" y="0"/>
                </a:cubicBezTo>
                <a:cubicBezTo>
                  <a:pt x="103" y="0"/>
                  <a:pt x="105" y="37"/>
                  <a:pt x="105" y="81"/>
                </a:cubicBezTo>
                <a:lnTo>
                  <a:pt x="105" y="89"/>
                </a:lnTo>
                <a:cubicBezTo>
                  <a:pt x="103" y="108"/>
                  <a:pt x="103" y="124"/>
                  <a:pt x="102" y="138"/>
                </a:cubicBezTo>
                <a:cubicBezTo>
                  <a:pt x="98" y="160"/>
                  <a:pt x="93" y="169"/>
                  <a:pt x="82" y="179"/>
                </a:cubicBezTo>
                <a:cubicBezTo>
                  <a:pt x="78" y="183"/>
                  <a:pt x="75" y="185"/>
                  <a:pt x="70" y="189"/>
                </a:cubicBezTo>
                <a:cubicBezTo>
                  <a:pt x="73" y="185"/>
                  <a:pt x="78" y="182"/>
                  <a:pt x="81" y="179"/>
                </a:cubicBezTo>
                <a:close/>
              </a:path>
            </a:pathLst>
          </a:custGeom>
          <a:solidFill>
            <a:srgbClr val="DA1D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7" name="Freeform 4563">
            <a:extLst>
              <a:ext uri="{FF2B5EF4-FFF2-40B4-BE49-F238E27FC236}">
                <a16:creationId xmlns:a16="http://schemas.microsoft.com/office/drawing/2014/main" id="{B3AD81D8-A7A6-3F48-AE7F-77E03AE4A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727450"/>
            <a:ext cx="36512" cy="22225"/>
          </a:xfrm>
          <a:custGeom>
            <a:avLst/>
            <a:gdLst>
              <a:gd name="T0" fmla="*/ 5637882 w 102"/>
              <a:gd name="T1" fmla="*/ 8095456 h 60"/>
              <a:gd name="T2" fmla="*/ 0 w 102"/>
              <a:gd name="T3" fmla="*/ 5625518 h 60"/>
              <a:gd name="T4" fmla="*/ 256300 w 102"/>
              <a:gd name="T5" fmla="*/ 5488464 h 60"/>
              <a:gd name="T6" fmla="*/ 5637882 w 102"/>
              <a:gd name="T7" fmla="*/ 7958032 h 60"/>
              <a:gd name="T8" fmla="*/ 6022332 w 102"/>
              <a:gd name="T9" fmla="*/ 7958032 h 60"/>
              <a:gd name="T10" fmla="*/ 8969423 w 102"/>
              <a:gd name="T11" fmla="*/ 6860487 h 60"/>
              <a:gd name="T12" fmla="*/ 6022332 w 102"/>
              <a:gd name="T13" fmla="*/ 7958032 h 60"/>
              <a:gd name="T14" fmla="*/ 5637882 w 102"/>
              <a:gd name="T15" fmla="*/ 8095456 h 60"/>
              <a:gd name="T16" fmla="*/ 10379073 w 102"/>
              <a:gd name="T17" fmla="*/ 5625518 h 60"/>
              <a:gd name="T18" fmla="*/ 12941714 w 102"/>
              <a:gd name="T19" fmla="*/ 0 h 60"/>
              <a:gd name="T20" fmla="*/ 10379073 w 102"/>
              <a:gd name="T21" fmla="*/ 5762943 h 60"/>
              <a:gd name="T22" fmla="*/ 8969423 w 102"/>
              <a:gd name="T23" fmla="*/ 6860487 h 60"/>
              <a:gd name="T24" fmla="*/ 10379073 w 102"/>
              <a:gd name="T25" fmla="*/ 5625518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2" h="60">
                <a:moveTo>
                  <a:pt x="44" y="59"/>
                </a:moveTo>
                <a:cubicBezTo>
                  <a:pt x="17" y="58"/>
                  <a:pt x="0" y="42"/>
                  <a:pt x="0" y="41"/>
                </a:cubicBezTo>
                <a:lnTo>
                  <a:pt x="2" y="40"/>
                </a:lnTo>
                <a:cubicBezTo>
                  <a:pt x="2" y="40"/>
                  <a:pt x="17" y="58"/>
                  <a:pt x="44" y="58"/>
                </a:cubicBezTo>
                <a:lnTo>
                  <a:pt x="47" y="58"/>
                </a:lnTo>
                <a:cubicBezTo>
                  <a:pt x="52" y="57"/>
                  <a:pt x="62" y="56"/>
                  <a:pt x="70" y="50"/>
                </a:cubicBezTo>
                <a:cubicBezTo>
                  <a:pt x="62" y="57"/>
                  <a:pt x="53" y="58"/>
                  <a:pt x="47" y="58"/>
                </a:cubicBezTo>
                <a:cubicBezTo>
                  <a:pt x="46" y="59"/>
                  <a:pt x="44" y="59"/>
                  <a:pt x="44" y="59"/>
                </a:cubicBezTo>
                <a:close/>
                <a:moveTo>
                  <a:pt x="81" y="41"/>
                </a:moveTo>
                <a:cubicBezTo>
                  <a:pt x="88" y="31"/>
                  <a:pt x="96" y="22"/>
                  <a:pt x="101" y="0"/>
                </a:cubicBezTo>
                <a:cubicBezTo>
                  <a:pt x="96" y="23"/>
                  <a:pt x="93" y="31"/>
                  <a:pt x="81" y="42"/>
                </a:cubicBezTo>
                <a:cubicBezTo>
                  <a:pt x="78" y="45"/>
                  <a:pt x="75" y="47"/>
                  <a:pt x="70" y="50"/>
                </a:cubicBezTo>
                <a:cubicBezTo>
                  <a:pt x="73" y="47"/>
                  <a:pt x="78" y="44"/>
                  <a:pt x="81" y="41"/>
                </a:cubicBezTo>
                <a:close/>
              </a:path>
            </a:pathLst>
          </a:custGeom>
          <a:solidFill>
            <a:srgbClr val="DA29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8" name="Freeform 4564">
            <a:extLst>
              <a:ext uri="{FF2B5EF4-FFF2-40B4-BE49-F238E27FC236}">
                <a16:creationId xmlns:a16="http://schemas.microsoft.com/office/drawing/2014/main" id="{91C016CE-89D3-834D-8447-A0EB2A42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708400"/>
            <a:ext cx="38100" cy="39688"/>
          </a:xfrm>
          <a:custGeom>
            <a:avLst/>
            <a:gdLst>
              <a:gd name="T0" fmla="*/ 5905134 w 104"/>
              <a:gd name="T1" fmla="*/ 14318265 h 109"/>
              <a:gd name="T2" fmla="*/ 0 w 104"/>
              <a:gd name="T3" fmla="*/ 12196960 h 109"/>
              <a:gd name="T4" fmla="*/ 268532 w 104"/>
              <a:gd name="T5" fmla="*/ 12064424 h 109"/>
              <a:gd name="T6" fmla="*/ 5905134 w 104"/>
              <a:gd name="T7" fmla="*/ 14185729 h 109"/>
              <a:gd name="T8" fmla="*/ 6307748 w 104"/>
              <a:gd name="T9" fmla="*/ 14185729 h 109"/>
              <a:gd name="T10" fmla="*/ 9394581 w 104"/>
              <a:gd name="T11" fmla="*/ 12992540 h 109"/>
              <a:gd name="T12" fmla="*/ 6307748 w 104"/>
              <a:gd name="T13" fmla="*/ 14185729 h 109"/>
              <a:gd name="T14" fmla="*/ 5905134 w 104"/>
              <a:gd name="T15" fmla="*/ 14318265 h 109"/>
              <a:gd name="T16" fmla="*/ 10870956 w 104"/>
              <a:gd name="T17" fmla="*/ 11799352 h 109"/>
              <a:gd name="T18" fmla="*/ 13286642 w 104"/>
              <a:gd name="T19" fmla="*/ 6496088 h 109"/>
              <a:gd name="T20" fmla="*/ 13823706 w 104"/>
              <a:gd name="T21" fmla="*/ 0 h 109"/>
              <a:gd name="T22" fmla="*/ 13555174 w 104"/>
              <a:gd name="T23" fmla="*/ 6496088 h 109"/>
              <a:gd name="T24" fmla="*/ 10870956 w 104"/>
              <a:gd name="T25" fmla="*/ 11931888 h 109"/>
              <a:gd name="T26" fmla="*/ 9529030 w 104"/>
              <a:gd name="T27" fmla="*/ 12992540 h 109"/>
              <a:gd name="T28" fmla="*/ 10870956 w 104"/>
              <a:gd name="T29" fmla="*/ 11799352 h 1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4" h="109">
                <a:moveTo>
                  <a:pt x="44" y="108"/>
                </a:moveTo>
                <a:cubicBezTo>
                  <a:pt x="17" y="108"/>
                  <a:pt x="2" y="92"/>
                  <a:pt x="0" y="92"/>
                </a:cubicBezTo>
                <a:lnTo>
                  <a:pt x="2" y="91"/>
                </a:lnTo>
                <a:cubicBezTo>
                  <a:pt x="2" y="91"/>
                  <a:pt x="17" y="107"/>
                  <a:pt x="44" y="107"/>
                </a:cubicBezTo>
                <a:lnTo>
                  <a:pt x="47" y="107"/>
                </a:lnTo>
                <a:cubicBezTo>
                  <a:pt x="53" y="105"/>
                  <a:pt x="62" y="105"/>
                  <a:pt x="70" y="98"/>
                </a:cubicBezTo>
                <a:cubicBezTo>
                  <a:pt x="62" y="105"/>
                  <a:pt x="53" y="107"/>
                  <a:pt x="47" y="107"/>
                </a:cubicBezTo>
                <a:cubicBezTo>
                  <a:pt x="46" y="108"/>
                  <a:pt x="44" y="108"/>
                  <a:pt x="44" y="108"/>
                </a:cubicBezTo>
                <a:close/>
                <a:moveTo>
                  <a:pt x="81" y="89"/>
                </a:moveTo>
                <a:cubicBezTo>
                  <a:pt x="88" y="80"/>
                  <a:pt x="93" y="71"/>
                  <a:pt x="99" y="49"/>
                </a:cubicBezTo>
                <a:cubicBezTo>
                  <a:pt x="103" y="35"/>
                  <a:pt x="103" y="19"/>
                  <a:pt x="103" y="0"/>
                </a:cubicBezTo>
                <a:cubicBezTo>
                  <a:pt x="103" y="19"/>
                  <a:pt x="103" y="35"/>
                  <a:pt x="101" y="49"/>
                </a:cubicBezTo>
                <a:cubicBezTo>
                  <a:pt x="96" y="71"/>
                  <a:pt x="88" y="80"/>
                  <a:pt x="81" y="90"/>
                </a:cubicBezTo>
                <a:cubicBezTo>
                  <a:pt x="78" y="93"/>
                  <a:pt x="74" y="96"/>
                  <a:pt x="71" y="98"/>
                </a:cubicBezTo>
                <a:cubicBezTo>
                  <a:pt x="74" y="96"/>
                  <a:pt x="78" y="92"/>
                  <a:pt x="81" y="89"/>
                </a:cubicBezTo>
                <a:close/>
              </a:path>
            </a:pathLst>
          </a:custGeom>
          <a:solidFill>
            <a:srgbClr val="DA31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19" name="Freeform 4565">
            <a:extLst>
              <a:ext uri="{FF2B5EF4-FFF2-40B4-BE49-F238E27FC236}">
                <a16:creationId xmlns:a16="http://schemas.microsoft.com/office/drawing/2014/main" id="{C738B48A-9B20-D343-911B-70694ADBA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708400"/>
            <a:ext cx="36512" cy="39688"/>
          </a:xfrm>
          <a:custGeom>
            <a:avLst/>
            <a:gdLst>
              <a:gd name="T0" fmla="*/ 5253432 w 102"/>
              <a:gd name="T1" fmla="*/ 14318265 h 109"/>
              <a:gd name="T2" fmla="*/ 0 w 102"/>
              <a:gd name="T3" fmla="*/ 12329496 h 109"/>
              <a:gd name="T4" fmla="*/ 0 w 102"/>
              <a:gd name="T5" fmla="*/ 12196960 h 109"/>
              <a:gd name="T6" fmla="*/ 5253432 w 102"/>
              <a:gd name="T7" fmla="*/ 14318265 h 109"/>
              <a:gd name="T8" fmla="*/ 5766032 w 102"/>
              <a:gd name="T9" fmla="*/ 14053193 h 109"/>
              <a:gd name="T10" fmla="*/ 8713123 w 102"/>
              <a:gd name="T11" fmla="*/ 12992540 h 109"/>
              <a:gd name="T12" fmla="*/ 5766032 w 102"/>
              <a:gd name="T13" fmla="*/ 14318265 h 109"/>
              <a:gd name="T14" fmla="*/ 5381582 w 102"/>
              <a:gd name="T15" fmla="*/ 14318265 h 109"/>
              <a:gd name="T16" fmla="*/ 5766032 w 102"/>
              <a:gd name="T17" fmla="*/ 14053193 h 109"/>
              <a:gd name="T18" fmla="*/ 10122773 w 102"/>
              <a:gd name="T19" fmla="*/ 11799352 h 109"/>
              <a:gd name="T20" fmla="*/ 12429114 w 102"/>
              <a:gd name="T21" fmla="*/ 6496088 h 109"/>
              <a:gd name="T22" fmla="*/ 12941714 w 102"/>
              <a:gd name="T23" fmla="*/ 0 h 109"/>
              <a:gd name="T24" fmla="*/ 12685414 w 102"/>
              <a:gd name="T25" fmla="*/ 6496088 h 109"/>
              <a:gd name="T26" fmla="*/ 10122773 w 102"/>
              <a:gd name="T27" fmla="*/ 11931888 h 109"/>
              <a:gd name="T28" fmla="*/ 8713123 w 102"/>
              <a:gd name="T29" fmla="*/ 12992540 h 109"/>
              <a:gd name="T30" fmla="*/ 10122773 w 102"/>
              <a:gd name="T31" fmla="*/ 1179935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2" h="109">
                <a:moveTo>
                  <a:pt x="41" y="108"/>
                </a:moveTo>
                <a:cubicBezTo>
                  <a:pt x="15" y="108"/>
                  <a:pt x="0" y="93"/>
                  <a:pt x="0" y="93"/>
                </a:cubicBezTo>
                <a:lnTo>
                  <a:pt x="0" y="92"/>
                </a:lnTo>
                <a:cubicBezTo>
                  <a:pt x="0" y="92"/>
                  <a:pt x="16" y="107"/>
                  <a:pt x="41" y="108"/>
                </a:cubicBezTo>
                <a:close/>
                <a:moveTo>
                  <a:pt x="45" y="106"/>
                </a:moveTo>
                <a:cubicBezTo>
                  <a:pt x="51" y="106"/>
                  <a:pt x="60" y="103"/>
                  <a:pt x="68" y="98"/>
                </a:cubicBezTo>
                <a:cubicBezTo>
                  <a:pt x="60" y="105"/>
                  <a:pt x="51" y="106"/>
                  <a:pt x="45" y="108"/>
                </a:cubicBezTo>
                <a:lnTo>
                  <a:pt x="42" y="108"/>
                </a:lnTo>
                <a:cubicBezTo>
                  <a:pt x="43" y="108"/>
                  <a:pt x="44" y="107"/>
                  <a:pt x="45" y="106"/>
                </a:cubicBezTo>
                <a:close/>
                <a:moveTo>
                  <a:pt x="79" y="89"/>
                </a:moveTo>
                <a:cubicBezTo>
                  <a:pt x="86" y="80"/>
                  <a:pt x="91" y="71"/>
                  <a:pt x="97" y="49"/>
                </a:cubicBezTo>
                <a:cubicBezTo>
                  <a:pt x="100" y="34"/>
                  <a:pt x="101" y="18"/>
                  <a:pt x="101" y="0"/>
                </a:cubicBezTo>
                <a:cubicBezTo>
                  <a:pt x="101" y="18"/>
                  <a:pt x="101" y="34"/>
                  <a:pt x="99" y="49"/>
                </a:cubicBezTo>
                <a:cubicBezTo>
                  <a:pt x="94" y="71"/>
                  <a:pt x="86" y="80"/>
                  <a:pt x="79" y="90"/>
                </a:cubicBezTo>
                <a:cubicBezTo>
                  <a:pt x="76" y="93"/>
                  <a:pt x="71" y="96"/>
                  <a:pt x="68" y="98"/>
                </a:cubicBezTo>
                <a:cubicBezTo>
                  <a:pt x="71" y="96"/>
                  <a:pt x="76" y="93"/>
                  <a:pt x="79" y="89"/>
                </a:cubicBezTo>
                <a:close/>
              </a:path>
            </a:pathLst>
          </a:custGeom>
          <a:solidFill>
            <a:srgbClr val="DC3E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0" name="Freeform 4566">
            <a:extLst>
              <a:ext uri="{FF2B5EF4-FFF2-40B4-BE49-F238E27FC236}">
                <a16:creationId xmlns:a16="http://schemas.microsoft.com/office/drawing/2014/main" id="{E8B5C01B-B0A9-3142-AD54-CCC416053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708400"/>
            <a:ext cx="36512" cy="39688"/>
          </a:xfrm>
          <a:custGeom>
            <a:avLst/>
            <a:gdLst>
              <a:gd name="T0" fmla="*/ 4997133 w 102"/>
              <a:gd name="T1" fmla="*/ 14318265 h 109"/>
              <a:gd name="T2" fmla="*/ 0 w 102"/>
              <a:gd name="T3" fmla="*/ 12329496 h 109"/>
              <a:gd name="T4" fmla="*/ 0 w 102"/>
              <a:gd name="T5" fmla="*/ 12196960 h 109"/>
              <a:gd name="T6" fmla="*/ 5381582 w 102"/>
              <a:gd name="T7" fmla="*/ 14053193 h 109"/>
              <a:gd name="T8" fmla="*/ 5766032 w 102"/>
              <a:gd name="T9" fmla="*/ 14053193 h 109"/>
              <a:gd name="T10" fmla="*/ 8584973 w 102"/>
              <a:gd name="T11" fmla="*/ 12860004 h 109"/>
              <a:gd name="T12" fmla="*/ 9866473 w 102"/>
              <a:gd name="T13" fmla="*/ 11666816 h 109"/>
              <a:gd name="T14" fmla="*/ 12429114 w 102"/>
              <a:gd name="T15" fmla="*/ 6363552 h 109"/>
              <a:gd name="T16" fmla="*/ 12941714 w 102"/>
              <a:gd name="T17" fmla="*/ 0 h 109"/>
              <a:gd name="T18" fmla="*/ 12429114 w 102"/>
              <a:gd name="T19" fmla="*/ 6363552 h 109"/>
              <a:gd name="T20" fmla="*/ 10122773 w 102"/>
              <a:gd name="T21" fmla="*/ 11666816 h 109"/>
              <a:gd name="T22" fmla="*/ 8713123 w 102"/>
              <a:gd name="T23" fmla="*/ 12860004 h 109"/>
              <a:gd name="T24" fmla="*/ 5766032 w 102"/>
              <a:gd name="T25" fmla="*/ 14053193 h 109"/>
              <a:gd name="T26" fmla="*/ 5381582 w 102"/>
              <a:gd name="T27" fmla="*/ 14185729 h 109"/>
              <a:gd name="T28" fmla="*/ 4997133 w 102"/>
              <a:gd name="T29" fmla="*/ 14318265 h 1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2" h="109">
                <a:moveTo>
                  <a:pt x="39" y="108"/>
                </a:moveTo>
                <a:cubicBezTo>
                  <a:pt x="15" y="108"/>
                  <a:pt x="0" y="93"/>
                  <a:pt x="0" y="93"/>
                </a:cubicBezTo>
                <a:lnTo>
                  <a:pt x="0" y="92"/>
                </a:lnTo>
                <a:cubicBezTo>
                  <a:pt x="0" y="92"/>
                  <a:pt x="16" y="108"/>
                  <a:pt x="42" y="106"/>
                </a:cubicBezTo>
                <a:cubicBezTo>
                  <a:pt x="44" y="106"/>
                  <a:pt x="44" y="106"/>
                  <a:pt x="45" y="106"/>
                </a:cubicBezTo>
                <a:cubicBezTo>
                  <a:pt x="51" y="105"/>
                  <a:pt x="60" y="103"/>
                  <a:pt x="67" y="97"/>
                </a:cubicBezTo>
                <a:cubicBezTo>
                  <a:pt x="71" y="94"/>
                  <a:pt x="74" y="92"/>
                  <a:pt x="77" y="88"/>
                </a:cubicBezTo>
                <a:cubicBezTo>
                  <a:pt x="86" y="78"/>
                  <a:pt x="91" y="69"/>
                  <a:pt x="97" y="48"/>
                </a:cubicBezTo>
                <a:cubicBezTo>
                  <a:pt x="100" y="33"/>
                  <a:pt x="101" y="17"/>
                  <a:pt x="101" y="0"/>
                </a:cubicBezTo>
                <a:cubicBezTo>
                  <a:pt x="101" y="17"/>
                  <a:pt x="101" y="33"/>
                  <a:pt x="97" y="48"/>
                </a:cubicBezTo>
                <a:cubicBezTo>
                  <a:pt x="91" y="70"/>
                  <a:pt x="86" y="79"/>
                  <a:pt x="79" y="88"/>
                </a:cubicBezTo>
                <a:cubicBezTo>
                  <a:pt x="76" y="93"/>
                  <a:pt x="71" y="95"/>
                  <a:pt x="68" y="97"/>
                </a:cubicBezTo>
                <a:cubicBezTo>
                  <a:pt x="60" y="103"/>
                  <a:pt x="51" y="106"/>
                  <a:pt x="45" y="106"/>
                </a:cubicBezTo>
                <a:cubicBezTo>
                  <a:pt x="44" y="106"/>
                  <a:pt x="44" y="107"/>
                  <a:pt x="42" y="107"/>
                </a:cubicBezTo>
                <a:cubicBezTo>
                  <a:pt x="41" y="108"/>
                  <a:pt x="39" y="108"/>
                  <a:pt x="39" y="108"/>
                </a:cubicBezTo>
              </a:path>
            </a:pathLst>
          </a:custGeom>
          <a:solidFill>
            <a:srgbClr val="DC45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1" name="Freeform 4567">
            <a:extLst>
              <a:ext uri="{FF2B5EF4-FFF2-40B4-BE49-F238E27FC236}">
                <a16:creationId xmlns:a16="http://schemas.microsoft.com/office/drawing/2014/main" id="{5A812389-D3AA-1743-9A47-D04030F5E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708400"/>
            <a:ext cx="22225" cy="39688"/>
          </a:xfrm>
          <a:custGeom>
            <a:avLst/>
            <a:gdLst>
              <a:gd name="T0" fmla="*/ 686012 w 60"/>
              <a:gd name="T1" fmla="*/ 13798796 h 110"/>
              <a:gd name="T2" fmla="*/ 3430058 w 60"/>
              <a:gd name="T3" fmla="*/ 12887415 h 110"/>
              <a:gd name="T4" fmla="*/ 4802452 w 60"/>
              <a:gd name="T5" fmla="*/ 11715898 h 110"/>
              <a:gd name="T6" fmla="*/ 7409445 w 60"/>
              <a:gd name="T7" fmla="*/ 6508832 h 110"/>
              <a:gd name="T8" fmla="*/ 8095456 w 60"/>
              <a:gd name="T9" fmla="*/ 0 h 110"/>
              <a:gd name="T10" fmla="*/ 7546499 w 60"/>
              <a:gd name="T11" fmla="*/ 6508832 h 110"/>
              <a:gd name="T12" fmla="*/ 5076560 w 60"/>
              <a:gd name="T13" fmla="*/ 11715898 h 110"/>
              <a:gd name="T14" fmla="*/ 3430058 w 60"/>
              <a:gd name="T15" fmla="*/ 12887415 h 110"/>
              <a:gd name="T16" fmla="*/ 686012 w 60"/>
              <a:gd name="T17" fmla="*/ 14058933 h 110"/>
              <a:gd name="T18" fmla="*/ 0 w 60"/>
              <a:gd name="T19" fmla="*/ 14189182 h 110"/>
              <a:gd name="T20" fmla="*/ 0 w 60"/>
              <a:gd name="T21" fmla="*/ 14189182 h 110"/>
              <a:gd name="T22" fmla="*/ 686012 w 60"/>
              <a:gd name="T23" fmla="*/ 13798796 h 1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" h="110">
                <a:moveTo>
                  <a:pt x="5" y="106"/>
                </a:moveTo>
                <a:cubicBezTo>
                  <a:pt x="9" y="106"/>
                  <a:pt x="18" y="104"/>
                  <a:pt x="25" y="99"/>
                </a:cubicBezTo>
                <a:cubicBezTo>
                  <a:pt x="29" y="96"/>
                  <a:pt x="32" y="93"/>
                  <a:pt x="35" y="90"/>
                </a:cubicBezTo>
                <a:cubicBezTo>
                  <a:pt x="44" y="80"/>
                  <a:pt x="49" y="71"/>
                  <a:pt x="54" y="50"/>
                </a:cubicBezTo>
                <a:cubicBezTo>
                  <a:pt x="58" y="36"/>
                  <a:pt x="58" y="18"/>
                  <a:pt x="59" y="0"/>
                </a:cubicBezTo>
                <a:cubicBezTo>
                  <a:pt x="59" y="18"/>
                  <a:pt x="58" y="36"/>
                  <a:pt x="55" y="50"/>
                </a:cubicBezTo>
                <a:cubicBezTo>
                  <a:pt x="49" y="71"/>
                  <a:pt x="44" y="81"/>
                  <a:pt x="37" y="90"/>
                </a:cubicBezTo>
                <a:cubicBezTo>
                  <a:pt x="34" y="94"/>
                  <a:pt x="29" y="96"/>
                  <a:pt x="25" y="99"/>
                </a:cubicBezTo>
                <a:cubicBezTo>
                  <a:pt x="18" y="104"/>
                  <a:pt x="9" y="106"/>
                  <a:pt x="5" y="108"/>
                </a:cubicBezTo>
                <a:cubicBezTo>
                  <a:pt x="2" y="109"/>
                  <a:pt x="2" y="109"/>
                  <a:pt x="0" y="109"/>
                </a:cubicBezTo>
                <a:cubicBezTo>
                  <a:pt x="2" y="108"/>
                  <a:pt x="2" y="108"/>
                  <a:pt x="5" y="106"/>
                </a:cubicBezTo>
              </a:path>
            </a:pathLst>
          </a:custGeom>
          <a:solidFill>
            <a:srgbClr val="DD4E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2" name="Freeform 4568">
            <a:extLst>
              <a:ext uri="{FF2B5EF4-FFF2-40B4-BE49-F238E27FC236}">
                <a16:creationId xmlns:a16="http://schemas.microsoft.com/office/drawing/2014/main" id="{7C3C452A-6C00-A54E-85A5-651D7AD19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69850"/>
          </a:xfrm>
          <a:custGeom>
            <a:avLst/>
            <a:gdLst>
              <a:gd name="T0" fmla="*/ 4831373 w 104"/>
              <a:gd name="T1" fmla="*/ 25017881 h 193"/>
              <a:gd name="T2" fmla="*/ 0 w 104"/>
              <a:gd name="T3" fmla="*/ 23315061 h 193"/>
              <a:gd name="T4" fmla="*/ 5636968 w 104"/>
              <a:gd name="T5" fmla="*/ 24886867 h 193"/>
              <a:gd name="T6" fmla="*/ 6307748 w 104"/>
              <a:gd name="T7" fmla="*/ 24624839 h 193"/>
              <a:gd name="T8" fmla="*/ 5905134 w 104"/>
              <a:gd name="T9" fmla="*/ 25017881 h 193"/>
              <a:gd name="T10" fmla="*/ 4831373 w 104"/>
              <a:gd name="T11" fmla="*/ 25017881 h 193"/>
              <a:gd name="T12" fmla="*/ 8991966 w 104"/>
              <a:gd name="T13" fmla="*/ 23446075 h 193"/>
              <a:gd name="T14" fmla="*/ 10199810 w 104"/>
              <a:gd name="T15" fmla="*/ 22267311 h 193"/>
              <a:gd name="T16" fmla="*/ 12884028 w 104"/>
              <a:gd name="T17" fmla="*/ 17158852 h 193"/>
              <a:gd name="T18" fmla="*/ 13555174 w 104"/>
              <a:gd name="T19" fmla="*/ 10216920 h 193"/>
              <a:gd name="T20" fmla="*/ 13018477 w 104"/>
              <a:gd name="T21" fmla="*/ 17289866 h 193"/>
              <a:gd name="T22" fmla="*/ 10334259 w 104"/>
              <a:gd name="T23" fmla="*/ 22398325 h 193"/>
              <a:gd name="T24" fmla="*/ 8991966 w 104"/>
              <a:gd name="T25" fmla="*/ 23577089 h 193"/>
              <a:gd name="T26" fmla="*/ 6307748 w 104"/>
              <a:gd name="T27" fmla="*/ 24624839 h 193"/>
              <a:gd name="T28" fmla="*/ 8991966 w 104"/>
              <a:gd name="T29" fmla="*/ 23446075 h 193"/>
              <a:gd name="T30" fmla="*/ 13555174 w 104"/>
              <a:gd name="T31" fmla="*/ 0 h 193"/>
              <a:gd name="T32" fmla="*/ 13555174 w 104"/>
              <a:gd name="T33" fmla="*/ 10085906 h 193"/>
              <a:gd name="T34" fmla="*/ 13555174 w 104"/>
              <a:gd name="T35" fmla="*/ 0 h 1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4" h="193">
                <a:moveTo>
                  <a:pt x="36" y="191"/>
                </a:moveTo>
                <a:cubicBezTo>
                  <a:pt x="13" y="191"/>
                  <a:pt x="0" y="178"/>
                  <a:pt x="0" y="178"/>
                </a:cubicBezTo>
                <a:cubicBezTo>
                  <a:pt x="0" y="178"/>
                  <a:pt x="16" y="192"/>
                  <a:pt x="42" y="190"/>
                </a:cubicBezTo>
                <a:cubicBezTo>
                  <a:pt x="44" y="188"/>
                  <a:pt x="44" y="188"/>
                  <a:pt x="47" y="188"/>
                </a:cubicBezTo>
                <a:cubicBezTo>
                  <a:pt x="45" y="190"/>
                  <a:pt x="44" y="190"/>
                  <a:pt x="44" y="191"/>
                </a:cubicBezTo>
                <a:cubicBezTo>
                  <a:pt x="41" y="191"/>
                  <a:pt x="38" y="191"/>
                  <a:pt x="36" y="191"/>
                </a:cubicBezTo>
                <a:close/>
                <a:moveTo>
                  <a:pt x="67" y="179"/>
                </a:moveTo>
                <a:cubicBezTo>
                  <a:pt x="71" y="178"/>
                  <a:pt x="73" y="174"/>
                  <a:pt x="76" y="170"/>
                </a:cubicBezTo>
                <a:cubicBezTo>
                  <a:pt x="86" y="160"/>
                  <a:pt x="91" y="149"/>
                  <a:pt x="96" y="131"/>
                </a:cubicBezTo>
                <a:cubicBezTo>
                  <a:pt x="100" y="115"/>
                  <a:pt x="100" y="96"/>
                  <a:pt x="101" y="78"/>
                </a:cubicBezTo>
                <a:cubicBezTo>
                  <a:pt x="101" y="99"/>
                  <a:pt x="100" y="115"/>
                  <a:pt x="97" y="132"/>
                </a:cubicBezTo>
                <a:cubicBezTo>
                  <a:pt x="91" y="150"/>
                  <a:pt x="86" y="160"/>
                  <a:pt x="77" y="171"/>
                </a:cubicBezTo>
                <a:cubicBezTo>
                  <a:pt x="74" y="175"/>
                  <a:pt x="71" y="178"/>
                  <a:pt x="67" y="180"/>
                </a:cubicBezTo>
                <a:cubicBezTo>
                  <a:pt x="60" y="184"/>
                  <a:pt x="53" y="188"/>
                  <a:pt x="47" y="188"/>
                </a:cubicBezTo>
                <a:cubicBezTo>
                  <a:pt x="53" y="186"/>
                  <a:pt x="61" y="184"/>
                  <a:pt x="67" y="179"/>
                </a:cubicBezTo>
                <a:close/>
                <a:moveTo>
                  <a:pt x="101" y="0"/>
                </a:moveTo>
                <a:cubicBezTo>
                  <a:pt x="101" y="0"/>
                  <a:pt x="103" y="35"/>
                  <a:pt x="101" y="77"/>
                </a:cubicBezTo>
                <a:lnTo>
                  <a:pt x="101" y="0"/>
                </a:lnTo>
                <a:close/>
              </a:path>
            </a:pathLst>
          </a:custGeom>
          <a:solidFill>
            <a:srgbClr val="E15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3" name="Freeform 4569">
            <a:extLst>
              <a:ext uri="{FF2B5EF4-FFF2-40B4-BE49-F238E27FC236}">
                <a16:creationId xmlns:a16="http://schemas.microsoft.com/office/drawing/2014/main" id="{839C14B7-0ACC-1945-85D2-93418CC38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69850"/>
          </a:xfrm>
          <a:custGeom>
            <a:avLst/>
            <a:gdLst>
              <a:gd name="T0" fmla="*/ 4831373 w 104"/>
              <a:gd name="T1" fmla="*/ 24886867 h 193"/>
              <a:gd name="T2" fmla="*/ 0 w 104"/>
              <a:gd name="T3" fmla="*/ 23315061 h 193"/>
              <a:gd name="T4" fmla="*/ 5636968 w 104"/>
              <a:gd name="T5" fmla="*/ 24624839 h 193"/>
              <a:gd name="T6" fmla="*/ 6307748 w 104"/>
              <a:gd name="T7" fmla="*/ 24363173 h 193"/>
              <a:gd name="T8" fmla="*/ 8991966 w 104"/>
              <a:gd name="T9" fmla="*/ 23315061 h 193"/>
              <a:gd name="T10" fmla="*/ 10199810 w 104"/>
              <a:gd name="T11" fmla="*/ 22005283 h 193"/>
              <a:gd name="T12" fmla="*/ 12615863 w 104"/>
              <a:gd name="T13" fmla="*/ 17027838 h 193"/>
              <a:gd name="T14" fmla="*/ 13555174 w 104"/>
              <a:gd name="T15" fmla="*/ 10347572 h 193"/>
              <a:gd name="T16" fmla="*/ 12884028 w 104"/>
              <a:gd name="T17" fmla="*/ 17158852 h 193"/>
              <a:gd name="T18" fmla="*/ 10334259 w 104"/>
              <a:gd name="T19" fmla="*/ 22136297 h 193"/>
              <a:gd name="T20" fmla="*/ 8991966 w 104"/>
              <a:gd name="T21" fmla="*/ 23315061 h 193"/>
              <a:gd name="T22" fmla="*/ 6307748 w 104"/>
              <a:gd name="T23" fmla="*/ 24624839 h 193"/>
              <a:gd name="T24" fmla="*/ 5905134 w 104"/>
              <a:gd name="T25" fmla="*/ 24886867 h 193"/>
              <a:gd name="T26" fmla="*/ 4831373 w 104"/>
              <a:gd name="T27" fmla="*/ 24886867 h 193"/>
              <a:gd name="T28" fmla="*/ 13555174 w 104"/>
              <a:gd name="T29" fmla="*/ 0 h 193"/>
              <a:gd name="T30" fmla="*/ 13555174 w 104"/>
              <a:gd name="T31" fmla="*/ 10085906 h 193"/>
              <a:gd name="T32" fmla="*/ 13555174 w 104"/>
              <a:gd name="T33" fmla="*/ 0 h 1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4" h="193">
                <a:moveTo>
                  <a:pt x="36" y="190"/>
                </a:moveTo>
                <a:cubicBezTo>
                  <a:pt x="13" y="190"/>
                  <a:pt x="0" y="178"/>
                  <a:pt x="0" y="178"/>
                </a:cubicBezTo>
                <a:cubicBezTo>
                  <a:pt x="0" y="178"/>
                  <a:pt x="16" y="192"/>
                  <a:pt x="42" y="188"/>
                </a:cubicBezTo>
                <a:cubicBezTo>
                  <a:pt x="44" y="188"/>
                  <a:pt x="44" y="188"/>
                  <a:pt x="47" y="186"/>
                </a:cubicBezTo>
                <a:cubicBezTo>
                  <a:pt x="51" y="184"/>
                  <a:pt x="60" y="182"/>
                  <a:pt x="67" y="178"/>
                </a:cubicBezTo>
                <a:cubicBezTo>
                  <a:pt x="71" y="176"/>
                  <a:pt x="73" y="173"/>
                  <a:pt x="76" y="168"/>
                </a:cubicBezTo>
                <a:cubicBezTo>
                  <a:pt x="83" y="160"/>
                  <a:pt x="91" y="151"/>
                  <a:pt x="94" y="130"/>
                </a:cubicBezTo>
                <a:cubicBezTo>
                  <a:pt x="99" y="115"/>
                  <a:pt x="100" y="96"/>
                  <a:pt x="101" y="79"/>
                </a:cubicBezTo>
                <a:cubicBezTo>
                  <a:pt x="101" y="96"/>
                  <a:pt x="100" y="115"/>
                  <a:pt x="96" y="131"/>
                </a:cubicBezTo>
                <a:cubicBezTo>
                  <a:pt x="91" y="151"/>
                  <a:pt x="83" y="160"/>
                  <a:pt x="77" y="169"/>
                </a:cubicBezTo>
                <a:cubicBezTo>
                  <a:pt x="74" y="173"/>
                  <a:pt x="71" y="177"/>
                  <a:pt x="67" y="178"/>
                </a:cubicBezTo>
                <a:cubicBezTo>
                  <a:pt x="60" y="183"/>
                  <a:pt x="53" y="186"/>
                  <a:pt x="47" y="188"/>
                </a:cubicBezTo>
                <a:cubicBezTo>
                  <a:pt x="47" y="188"/>
                  <a:pt x="44" y="188"/>
                  <a:pt x="44" y="190"/>
                </a:cubicBezTo>
                <a:cubicBezTo>
                  <a:pt x="39" y="190"/>
                  <a:pt x="38" y="190"/>
                  <a:pt x="36" y="190"/>
                </a:cubicBezTo>
                <a:close/>
                <a:moveTo>
                  <a:pt x="101" y="0"/>
                </a:moveTo>
                <a:cubicBezTo>
                  <a:pt x="101" y="0"/>
                  <a:pt x="103" y="35"/>
                  <a:pt x="101" y="77"/>
                </a:cubicBezTo>
                <a:lnTo>
                  <a:pt x="101" y="0"/>
                </a:lnTo>
                <a:close/>
              </a:path>
            </a:pathLst>
          </a:custGeom>
          <a:solidFill>
            <a:srgbClr val="E162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4" name="Freeform 4570">
            <a:extLst>
              <a:ext uri="{FF2B5EF4-FFF2-40B4-BE49-F238E27FC236}">
                <a16:creationId xmlns:a16="http://schemas.microsoft.com/office/drawing/2014/main" id="{185EC618-A843-034A-979D-0958DD6DF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69850"/>
          </a:xfrm>
          <a:custGeom>
            <a:avLst/>
            <a:gdLst>
              <a:gd name="T0" fmla="*/ 4428759 w 104"/>
              <a:gd name="T1" fmla="*/ 25146728 h 192"/>
              <a:gd name="T2" fmla="*/ 0 w 104"/>
              <a:gd name="T3" fmla="*/ 23558732 h 192"/>
              <a:gd name="T4" fmla="*/ 0 w 104"/>
              <a:gd name="T5" fmla="*/ 23558732 h 192"/>
              <a:gd name="T6" fmla="*/ 5636968 w 104"/>
              <a:gd name="T7" fmla="*/ 24882243 h 192"/>
              <a:gd name="T8" fmla="*/ 6307748 w 104"/>
              <a:gd name="T9" fmla="*/ 24352911 h 192"/>
              <a:gd name="T10" fmla="*/ 8991966 w 104"/>
              <a:gd name="T11" fmla="*/ 23558732 h 192"/>
              <a:gd name="T12" fmla="*/ 10199810 w 104"/>
              <a:gd name="T13" fmla="*/ 22235220 h 192"/>
              <a:gd name="T14" fmla="*/ 12615863 w 104"/>
              <a:gd name="T15" fmla="*/ 17073232 h 192"/>
              <a:gd name="T16" fmla="*/ 13555174 w 104"/>
              <a:gd name="T17" fmla="*/ 10058764 h 192"/>
              <a:gd name="T18" fmla="*/ 13555174 w 104"/>
              <a:gd name="T19" fmla="*/ 0 h 192"/>
              <a:gd name="T20" fmla="*/ 13555174 w 104"/>
              <a:gd name="T21" fmla="*/ 10058764 h 192"/>
              <a:gd name="T22" fmla="*/ 12884028 w 104"/>
              <a:gd name="T23" fmla="*/ 17073232 h 192"/>
              <a:gd name="T24" fmla="*/ 10199810 w 104"/>
              <a:gd name="T25" fmla="*/ 22235220 h 192"/>
              <a:gd name="T26" fmla="*/ 8991966 w 104"/>
              <a:gd name="T27" fmla="*/ 23558732 h 192"/>
              <a:gd name="T28" fmla="*/ 6442197 w 104"/>
              <a:gd name="T29" fmla="*/ 24617396 h 192"/>
              <a:gd name="T30" fmla="*/ 5905134 w 104"/>
              <a:gd name="T31" fmla="*/ 24882243 h 192"/>
              <a:gd name="T32" fmla="*/ 4428759 w 104"/>
              <a:gd name="T33" fmla="*/ 2514672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4" h="192">
                <a:moveTo>
                  <a:pt x="33" y="190"/>
                </a:moveTo>
                <a:cubicBezTo>
                  <a:pt x="13" y="190"/>
                  <a:pt x="0" y="178"/>
                  <a:pt x="0" y="178"/>
                </a:cubicBezTo>
                <a:cubicBezTo>
                  <a:pt x="0" y="178"/>
                  <a:pt x="16" y="191"/>
                  <a:pt x="42" y="188"/>
                </a:cubicBezTo>
                <a:cubicBezTo>
                  <a:pt x="44" y="186"/>
                  <a:pt x="45" y="186"/>
                  <a:pt x="47" y="184"/>
                </a:cubicBezTo>
                <a:cubicBezTo>
                  <a:pt x="53" y="183"/>
                  <a:pt x="60" y="182"/>
                  <a:pt x="67" y="178"/>
                </a:cubicBezTo>
                <a:cubicBezTo>
                  <a:pt x="70" y="175"/>
                  <a:pt x="73" y="172"/>
                  <a:pt x="76" y="168"/>
                </a:cubicBezTo>
                <a:cubicBezTo>
                  <a:pt x="83" y="158"/>
                  <a:pt x="91" y="147"/>
                  <a:pt x="94" y="129"/>
                </a:cubicBezTo>
                <a:cubicBezTo>
                  <a:pt x="99" y="114"/>
                  <a:pt x="100" y="95"/>
                  <a:pt x="101" y="76"/>
                </a:cubicBezTo>
                <a:cubicBezTo>
                  <a:pt x="101" y="35"/>
                  <a:pt x="101" y="0"/>
                  <a:pt x="101" y="0"/>
                </a:cubicBezTo>
                <a:cubicBezTo>
                  <a:pt x="101" y="0"/>
                  <a:pt x="103" y="35"/>
                  <a:pt x="101" y="76"/>
                </a:cubicBezTo>
                <a:cubicBezTo>
                  <a:pt x="101" y="95"/>
                  <a:pt x="100" y="114"/>
                  <a:pt x="96" y="129"/>
                </a:cubicBezTo>
                <a:cubicBezTo>
                  <a:pt x="91" y="147"/>
                  <a:pt x="86" y="158"/>
                  <a:pt x="76" y="168"/>
                </a:cubicBezTo>
                <a:cubicBezTo>
                  <a:pt x="73" y="172"/>
                  <a:pt x="71" y="175"/>
                  <a:pt x="67" y="178"/>
                </a:cubicBezTo>
                <a:cubicBezTo>
                  <a:pt x="60" y="182"/>
                  <a:pt x="53" y="184"/>
                  <a:pt x="48" y="186"/>
                </a:cubicBezTo>
                <a:cubicBezTo>
                  <a:pt x="45" y="188"/>
                  <a:pt x="44" y="188"/>
                  <a:pt x="44" y="188"/>
                </a:cubicBezTo>
                <a:cubicBezTo>
                  <a:pt x="39" y="188"/>
                  <a:pt x="36" y="190"/>
                  <a:pt x="33" y="190"/>
                </a:cubicBezTo>
              </a:path>
            </a:pathLst>
          </a:custGeom>
          <a:solidFill>
            <a:srgbClr val="E269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5" name="Freeform 4571">
            <a:extLst>
              <a:ext uri="{FF2B5EF4-FFF2-40B4-BE49-F238E27FC236}">
                <a16:creationId xmlns:a16="http://schemas.microsoft.com/office/drawing/2014/main" id="{E90FC9D3-9C85-1141-A658-A24372811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69850"/>
          </a:xfrm>
          <a:custGeom>
            <a:avLst/>
            <a:gdLst>
              <a:gd name="T0" fmla="*/ 4294676 w 104"/>
              <a:gd name="T1" fmla="*/ 24882243 h 192"/>
              <a:gd name="T2" fmla="*/ 0 w 104"/>
              <a:gd name="T3" fmla="*/ 23558732 h 192"/>
              <a:gd name="T4" fmla="*/ 0 w 104"/>
              <a:gd name="T5" fmla="*/ 23558732 h 192"/>
              <a:gd name="T6" fmla="*/ 5905134 w 104"/>
              <a:gd name="T7" fmla="*/ 24617396 h 192"/>
              <a:gd name="T8" fmla="*/ 6442197 w 104"/>
              <a:gd name="T9" fmla="*/ 24220488 h 192"/>
              <a:gd name="T10" fmla="*/ 8723801 w 104"/>
              <a:gd name="T11" fmla="*/ 23293884 h 192"/>
              <a:gd name="T12" fmla="*/ 10199810 w 104"/>
              <a:gd name="T13" fmla="*/ 22102796 h 192"/>
              <a:gd name="T14" fmla="*/ 12615863 w 104"/>
              <a:gd name="T15" fmla="*/ 16808748 h 192"/>
              <a:gd name="T16" fmla="*/ 13421091 w 104"/>
              <a:gd name="T17" fmla="*/ 10058764 h 192"/>
              <a:gd name="T18" fmla="*/ 13555174 w 104"/>
              <a:gd name="T19" fmla="*/ 0 h 192"/>
              <a:gd name="T20" fmla="*/ 13555174 w 104"/>
              <a:gd name="T21" fmla="*/ 10058764 h 192"/>
              <a:gd name="T22" fmla="*/ 12615863 w 104"/>
              <a:gd name="T23" fmla="*/ 16941172 h 192"/>
              <a:gd name="T24" fmla="*/ 10199810 w 104"/>
              <a:gd name="T25" fmla="*/ 22102796 h 192"/>
              <a:gd name="T26" fmla="*/ 8991966 w 104"/>
              <a:gd name="T27" fmla="*/ 23426308 h 192"/>
              <a:gd name="T28" fmla="*/ 6442197 w 104"/>
              <a:gd name="T29" fmla="*/ 24352911 h 192"/>
              <a:gd name="T30" fmla="*/ 5905134 w 104"/>
              <a:gd name="T31" fmla="*/ 24882243 h 192"/>
              <a:gd name="T32" fmla="*/ 4294676 w 104"/>
              <a:gd name="T33" fmla="*/ 24882243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4" h="192">
                <a:moveTo>
                  <a:pt x="32" y="188"/>
                </a:moveTo>
                <a:cubicBezTo>
                  <a:pt x="12" y="188"/>
                  <a:pt x="0" y="178"/>
                  <a:pt x="0" y="178"/>
                </a:cubicBezTo>
                <a:cubicBezTo>
                  <a:pt x="1" y="178"/>
                  <a:pt x="18" y="191"/>
                  <a:pt x="44" y="186"/>
                </a:cubicBezTo>
                <a:cubicBezTo>
                  <a:pt x="44" y="184"/>
                  <a:pt x="45" y="184"/>
                  <a:pt x="48" y="183"/>
                </a:cubicBezTo>
                <a:cubicBezTo>
                  <a:pt x="53" y="182"/>
                  <a:pt x="60" y="180"/>
                  <a:pt x="65" y="176"/>
                </a:cubicBezTo>
                <a:cubicBezTo>
                  <a:pt x="70" y="173"/>
                  <a:pt x="73" y="170"/>
                  <a:pt x="76" y="167"/>
                </a:cubicBezTo>
                <a:cubicBezTo>
                  <a:pt x="83" y="156"/>
                  <a:pt x="91" y="147"/>
                  <a:pt x="94" y="127"/>
                </a:cubicBezTo>
                <a:cubicBezTo>
                  <a:pt x="99" y="113"/>
                  <a:pt x="100" y="93"/>
                  <a:pt x="100" y="76"/>
                </a:cubicBezTo>
                <a:cubicBezTo>
                  <a:pt x="101" y="35"/>
                  <a:pt x="101" y="1"/>
                  <a:pt x="101" y="0"/>
                </a:cubicBezTo>
                <a:cubicBezTo>
                  <a:pt x="101" y="1"/>
                  <a:pt x="103" y="35"/>
                  <a:pt x="101" y="76"/>
                </a:cubicBezTo>
                <a:cubicBezTo>
                  <a:pt x="100" y="93"/>
                  <a:pt x="99" y="113"/>
                  <a:pt x="94" y="128"/>
                </a:cubicBezTo>
                <a:cubicBezTo>
                  <a:pt x="91" y="147"/>
                  <a:pt x="83" y="157"/>
                  <a:pt x="76" y="167"/>
                </a:cubicBezTo>
                <a:cubicBezTo>
                  <a:pt x="73" y="171"/>
                  <a:pt x="71" y="174"/>
                  <a:pt x="67" y="177"/>
                </a:cubicBezTo>
                <a:cubicBezTo>
                  <a:pt x="60" y="181"/>
                  <a:pt x="53" y="183"/>
                  <a:pt x="48" y="184"/>
                </a:cubicBezTo>
                <a:cubicBezTo>
                  <a:pt x="45" y="186"/>
                  <a:pt x="44" y="186"/>
                  <a:pt x="44" y="188"/>
                </a:cubicBezTo>
                <a:cubicBezTo>
                  <a:pt x="39" y="188"/>
                  <a:pt x="36" y="188"/>
                  <a:pt x="32" y="188"/>
                </a:cubicBezTo>
              </a:path>
            </a:pathLst>
          </a:custGeom>
          <a:solidFill>
            <a:srgbClr val="E475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6" name="Freeform 4572">
            <a:extLst>
              <a:ext uri="{FF2B5EF4-FFF2-40B4-BE49-F238E27FC236}">
                <a16:creationId xmlns:a16="http://schemas.microsoft.com/office/drawing/2014/main" id="{49482B3C-E557-AB49-A0E0-CB636476B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8100" cy="69850"/>
          </a:xfrm>
          <a:custGeom>
            <a:avLst/>
            <a:gdLst>
              <a:gd name="T0" fmla="*/ 4026144 w 104"/>
              <a:gd name="T1" fmla="*/ 24882243 h 192"/>
              <a:gd name="T2" fmla="*/ 0 w 104"/>
              <a:gd name="T3" fmla="*/ 23558732 h 192"/>
              <a:gd name="T4" fmla="*/ 134083 w 104"/>
              <a:gd name="T5" fmla="*/ 23558732 h 192"/>
              <a:gd name="T6" fmla="*/ 5905134 w 104"/>
              <a:gd name="T7" fmla="*/ 24352911 h 192"/>
              <a:gd name="T8" fmla="*/ 6442197 w 104"/>
              <a:gd name="T9" fmla="*/ 24088064 h 192"/>
              <a:gd name="T10" fmla="*/ 8723801 w 104"/>
              <a:gd name="T11" fmla="*/ 23161460 h 192"/>
              <a:gd name="T12" fmla="*/ 10199810 w 104"/>
              <a:gd name="T13" fmla="*/ 21970372 h 192"/>
              <a:gd name="T14" fmla="*/ 8991966 w 104"/>
              <a:gd name="T15" fmla="*/ 23161460 h 192"/>
              <a:gd name="T16" fmla="*/ 6442197 w 104"/>
              <a:gd name="T17" fmla="*/ 24220488 h 192"/>
              <a:gd name="T18" fmla="*/ 5905134 w 104"/>
              <a:gd name="T19" fmla="*/ 24617396 h 192"/>
              <a:gd name="T20" fmla="*/ 4026144 w 104"/>
              <a:gd name="T21" fmla="*/ 24882243 h 192"/>
              <a:gd name="T22" fmla="*/ 13421091 w 104"/>
              <a:gd name="T23" fmla="*/ 9926340 h 192"/>
              <a:gd name="T24" fmla="*/ 13555174 w 104"/>
              <a:gd name="T25" fmla="*/ 0 h 192"/>
              <a:gd name="T26" fmla="*/ 13555174 w 104"/>
              <a:gd name="T27" fmla="*/ 9926340 h 192"/>
              <a:gd name="T28" fmla="*/ 12615863 w 104"/>
              <a:gd name="T29" fmla="*/ 16941172 h 192"/>
              <a:gd name="T30" fmla="*/ 13421091 w 104"/>
              <a:gd name="T31" fmla="*/ 9926340 h 19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4" h="192">
                <a:moveTo>
                  <a:pt x="30" y="188"/>
                </a:moveTo>
                <a:cubicBezTo>
                  <a:pt x="12" y="188"/>
                  <a:pt x="0" y="178"/>
                  <a:pt x="0" y="178"/>
                </a:cubicBezTo>
                <a:lnTo>
                  <a:pt x="1" y="178"/>
                </a:lnTo>
                <a:cubicBezTo>
                  <a:pt x="1" y="178"/>
                  <a:pt x="18" y="191"/>
                  <a:pt x="44" y="184"/>
                </a:cubicBezTo>
                <a:cubicBezTo>
                  <a:pt x="44" y="184"/>
                  <a:pt x="45" y="183"/>
                  <a:pt x="48" y="182"/>
                </a:cubicBezTo>
                <a:cubicBezTo>
                  <a:pt x="53" y="181"/>
                  <a:pt x="60" y="178"/>
                  <a:pt x="65" y="175"/>
                </a:cubicBezTo>
                <a:cubicBezTo>
                  <a:pt x="70" y="172"/>
                  <a:pt x="73" y="168"/>
                  <a:pt x="76" y="166"/>
                </a:cubicBezTo>
                <a:cubicBezTo>
                  <a:pt x="73" y="169"/>
                  <a:pt x="71" y="172"/>
                  <a:pt x="67" y="175"/>
                </a:cubicBezTo>
                <a:cubicBezTo>
                  <a:pt x="60" y="179"/>
                  <a:pt x="53" y="182"/>
                  <a:pt x="48" y="183"/>
                </a:cubicBezTo>
                <a:cubicBezTo>
                  <a:pt x="45" y="184"/>
                  <a:pt x="44" y="184"/>
                  <a:pt x="44" y="186"/>
                </a:cubicBezTo>
                <a:cubicBezTo>
                  <a:pt x="39" y="188"/>
                  <a:pt x="35" y="188"/>
                  <a:pt x="30" y="188"/>
                </a:cubicBezTo>
                <a:close/>
                <a:moveTo>
                  <a:pt x="100" y="75"/>
                </a:moveTo>
                <a:cubicBezTo>
                  <a:pt x="101" y="35"/>
                  <a:pt x="101" y="1"/>
                  <a:pt x="101" y="0"/>
                </a:cubicBezTo>
                <a:cubicBezTo>
                  <a:pt x="101" y="0"/>
                  <a:pt x="103" y="35"/>
                  <a:pt x="101" y="75"/>
                </a:cubicBezTo>
                <a:cubicBezTo>
                  <a:pt x="100" y="93"/>
                  <a:pt x="99" y="112"/>
                  <a:pt x="94" y="128"/>
                </a:cubicBezTo>
                <a:cubicBezTo>
                  <a:pt x="97" y="112"/>
                  <a:pt x="99" y="93"/>
                  <a:pt x="100" y="75"/>
                </a:cubicBezTo>
                <a:close/>
              </a:path>
            </a:pathLst>
          </a:custGeom>
          <a:solidFill>
            <a:srgbClr val="E57B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7" name="Freeform 4573">
            <a:extLst>
              <a:ext uri="{FF2B5EF4-FFF2-40B4-BE49-F238E27FC236}">
                <a16:creationId xmlns:a16="http://schemas.microsoft.com/office/drawing/2014/main" id="{DCCC78C1-3B17-C149-9C4E-31138C0A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6675"/>
          </a:xfrm>
          <a:custGeom>
            <a:avLst/>
            <a:gdLst>
              <a:gd name="T0" fmla="*/ 3518622 w 103"/>
              <a:gd name="T1" fmla="*/ 23645736 h 187"/>
              <a:gd name="T2" fmla="*/ 4649431 w 103"/>
              <a:gd name="T3" fmla="*/ 23518804 h 187"/>
              <a:gd name="T4" fmla="*/ 5403422 w 103"/>
              <a:gd name="T5" fmla="*/ 23391515 h 187"/>
              <a:gd name="T6" fmla="*/ 4649431 w 103"/>
              <a:gd name="T7" fmla="*/ 23518804 h 187"/>
              <a:gd name="T8" fmla="*/ 2387459 w 103"/>
              <a:gd name="T9" fmla="*/ 23518804 h 187"/>
              <a:gd name="T10" fmla="*/ 3518622 w 103"/>
              <a:gd name="T11" fmla="*/ 23645736 h 187"/>
              <a:gd name="T12" fmla="*/ 2136129 w 103"/>
              <a:gd name="T13" fmla="*/ 23518804 h 187"/>
              <a:gd name="T14" fmla="*/ 0 w 103"/>
              <a:gd name="T15" fmla="*/ 22628853 h 187"/>
              <a:gd name="T16" fmla="*/ 2136129 w 103"/>
              <a:gd name="T17" fmla="*/ 23518804 h 187"/>
              <a:gd name="T18" fmla="*/ 2387459 w 103"/>
              <a:gd name="T19" fmla="*/ 23518804 h 187"/>
              <a:gd name="T20" fmla="*/ 2136129 w 103"/>
              <a:gd name="T21" fmla="*/ 23518804 h 187"/>
              <a:gd name="T22" fmla="*/ 5906082 w 103"/>
              <a:gd name="T23" fmla="*/ 23137295 h 187"/>
              <a:gd name="T24" fmla="*/ 8042211 w 103"/>
              <a:gd name="T25" fmla="*/ 21993123 h 187"/>
              <a:gd name="T26" fmla="*/ 9424350 w 103"/>
              <a:gd name="T27" fmla="*/ 20976240 h 187"/>
              <a:gd name="T28" fmla="*/ 11309503 w 103"/>
              <a:gd name="T29" fmla="*/ 16145333 h 187"/>
              <a:gd name="T30" fmla="*/ 12440312 w 103"/>
              <a:gd name="T31" fmla="*/ 9407593 h 187"/>
              <a:gd name="T32" fmla="*/ 12566154 w 103"/>
              <a:gd name="T33" fmla="*/ 0 h 187"/>
              <a:gd name="T34" fmla="*/ 12566154 w 103"/>
              <a:gd name="T35" fmla="*/ 9407593 h 187"/>
              <a:gd name="T36" fmla="*/ 11686321 w 103"/>
              <a:gd name="T37" fmla="*/ 16145333 h 187"/>
              <a:gd name="T38" fmla="*/ 9424350 w 103"/>
              <a:gd name="T39" fmla="*/ 20976240 h 187"/>
              <a:gd name="T40" fmla="*/ 8042211 w 103"/>
              <a:gd name="T41" fmla="*/ 22120412 h 187"/>
              <a:gd name="T42" fmla="*/ 5906082 w 103"/>
              <a:gd name="T43" fmla="*/ 23137295 h 187"/>
              <a:gd name="T44" fmla="*/ 5403422 w 103"/>
              <a:gd name="T45" fmla="*/ 23391515 h 187"/>
              <a:gd name="T46" fmla="*/ 5906082 w 103"/>
              <a:gd name="T47" fmla="*/ 23137295 h 18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187">
                <a:moveTo>
                  <a:pt x="28" y="186"/>
                </a:moveTo>
                <a:cubicBezTo>
                  <a:pt x="31" y="186"/>
                  <a:pt x="34" y="186"/>
                  <a:pt x="37" y="185"/>
                </a:cubicBezTo>
                <a:cubicBezTo>
                  <a:pt x="39" y="185"/>
                  <a:pt x="41" y="184"/>
                  <a:pt x="43" y="184"/>
                </a:cubicBezTo>
                <a:cubicBezTo>
                  <a:pt x="41" y="184"/>
                  <a:pt x="39" y="185"/>
                  <a:pt x="37" y="185"/>
                </a:cubicBezTo>
                <a:cubicBezTo>
                  <a:pt x="31" y="186"/>
                  <a:pt x="24" y="186"/>
                  <a:pt x="19" y="185"/>
                </a:cubicBezTo>
                <a:cubicBezTo>
                  <a:pt x="22" y="186"/>
                  <a:pt x="25" y="186"/>
                  <a:pt x="28" y="186"/>
                </a:cubicBezTo>
                <a:close/>
                <a:moveTo>
                  <a:pt x="17" y="185"/>
                </a:moveTo>
                <a:cubicBezTo>
                  <a:pt x="7" y="183"/>
                  <a:pt x="0" y="179"/>
                  <a:pt x="0" y="178"/>
                </a:cubicBezTo>
                <a:cubicBezTo>
                  <a:pt x="0" y="178"/>
                  <a:pt x="6" y="182"/>
                  <a:pt x="17" y="185"/>
                </a:cubicBezTo>
                <a:cubicBezTo>
                  <a:pt x="18" y="185"/>
                  <a:pt x="18" y="185"/>
                  <a:pt x="19" y="185"/>
                </a:cubicBezTo>
                <a:cubicBezTo>
                  <a:pt x="18" y="185"/>
                  <a:pt x="18" y="185"/>
                  <a:pt x="17" y="185"/>
                </a:cubicBezTo>
                <a:close/>
                <a:moveTo>
                  <a:pt x="47" y="182"/>
                </a:moveTo>
                <a:cubicBezTo>
                  <a:pt x="52" y="180"/>
                  <a:pt x="59" y="178"/>
                  <a:pt x="64" y="173"/>
                </a:cubicBezTo>
                <a:cubicBezTo>
                  <a:pt x="67" y="171"/>
                  <a:pt x="70" y="168"/>
                  <a:pt x="75" y="165"/>
                </a:cubicBezTo>
                <a:cubicBezTo>
                  <a:pt x="81" y="155"/>
                  <a:pt x="85" y="143"/>
                  <a:pt x="90" y="127"/>
                </a:cubicBezTo>
                <a:cubicBezTo>
                  <a:pt x="96" y="110"/>
                  <a:pt x="98" y="90"/>
                  <a:pt x="99" y="74"/>
                </a:cubicBezTo>
                <a:cubicBezTo>
                  <a:pt x="100" y="35"/>
                  <a:pt x="100" y="1"/>
                  <a:pt x="100" y="0"/>
                </a:cubicBezTo>
                <a:cubicBezTo>
                  <a:pt x="100" y="1"/>
                  <a:pt x="102" y="35"/>
                  <a:pt x="100" y="74"/>
                </a:cubicBezTo>
                <a:cubicBezTo>
                  <a:pt x="99" y="90"/>
                  <a:pt x="98" y="110"/>
                  <a:pt x="93" y="127"/>
                </a:cubicBezTo>
                <a:cubicBezTo>
                  <a:pt x="90" y="144"/>
                  <a:pt x="82" y="155"/>
                  <a:pt x="75" y="165"/>
                </a:cubicBezTo>
                <a:cubicBezTo>
                  <a:pt x="70" y="169"/>
                  <a:pt x="69" y="172"/>
                  <a:pt x="64" y="174"/>
                </a:cubicBezTo>
                <a:cubicBezTo>
                  <a:pt x="59" y="178"/>
                  <a:pt x="52" y="181"/>
                  <a:pt x="47" y="182"/>
                </a:cubicBezTo>
                <a:cubicBezTo>
                  <a:pt x="44" y="183"/>
                  <a:pt x="43" y="184"/>
                  <a:pt x="43" y="184"/>
                </a:cubicBezTo>
                <a:cubicBezTo>
                  <a:pt x="43" y="183"/>
                  <a:pt x="44" y="182"/>
                  <a:pt x="47" y="182"/>
                </a:cubicBezTo>
                <a:close/>
              </a:path>
            </a:pathLst>
          </a:custGeom>
          <a:solidFill>
            <a:srgbClr val="E582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8" name="Freeform 4574">
            <a:extLst>
              <a:ext uri="{FF2B5EF4-FFF2-40B4-BE49-F238E27FC236}">
                <a16:creationId xmlns:a16="http://schemas.microsoft.com/office/drawing/2014/main" id="{9BFEE481-F16E-BE4E-906E-2124832F1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9850"/>
          </a:xfrm>
          <a:custGeom>
            <a:avLst/>
            <a:gdLst>
              <a:gd name="T0" fmla="*/ 3267292 w 103"/>
              <a:gd name="T1" fmla="*/ 24617396 h 192"/>
              <a:gd name="T2" fmla="*/ 0 w 103"/>
              <a:gd name="T3" fmla="*/ 23691155 h 192"/>
              <a:gd name="T4" fmla="*/ 0 w 103"/>
              <a:gd name="T5" fmla="*/ 23558732 h 192"/>
              <a:gd name="T6" fmla="*/ 5403422 w 103"/>
              <a:gd name="T7" fmla="*/ 24220488 h 192"/>
              <a:gd name="T8" fmla="*/ 5906082 w 103"/>
              <a:gd name="T9" fmla="*/ 23955640 h 192"/>
              <a:gd name="T10" fmla="*/ 8042211 w 103"/>
              <a:gd name="T11" fmla="*/ 22764552 h 192"/>
              <a:gd name="T12" fmla="*/ 9173020 w 103"/>
              <a:gd name="T13" fmla="*/ 21573464 h 192"/>
              <a:gd name="T14" fmla="*/ 11309503 w 103"/>
              <a:gd name="T15" fmla="*/ 16676324 h 192"/>
              <a:gd name="T16" fmla="*/ 12440312 w 103"/>
              <a:gd name="T17" fmla="*/ 9793916 h 192"/>
              <a:gd name="T18" fmla="*/ 12566154 w 103"/>
              <a:gd name="T19" fmla="*/ 0 h 192"/>
              <a:gd name="T20" fmla="*/ 12566154 w 103"/>
              <a:gd name="T21" fmla="*/ 9793916 h 192"/>
              <a:gd name="T22" fmla="*/ 11686321 w 103"/>
              <a:gd name="T23" fmla="*/ 16676324 h 192"/>
              <a:gd name="T24" fmla="*/ 9424350 w 103"/>
              <a:gd name="T25" fmla="*/ 21705888 h 192"/>
              <a:gd name="T26" fmla="*/ 8042211 w 103"/>
              <a:gd name="T27" fmla="*/ 22896976 h 192"/>
              <a:gd name="T28" fmla="*/ 5906082 w 103"/>
              <a:gd name="T29" fmla="*/ 24088064 h 192"/>
              <a:gd name="T30" fmla="*/ 5403422 w 103"/>
              <a:gd name="T31" fmla="*/ 24220488 h 192"/>
              <a:gd name="T32" fmla="*/ 3267292 w 103"/>
              <a:gd name="T33" fmla="*/ 24617396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3" h="192">
                <a:moveTo>
                  <a:pt x="26" y="186"/>
                </a:moveTo>
                <a:cubicBezTo>
                  <a:pt x="10" y="186"/>
                  <a:pt x="0" y="179"/>
                  <a:pt x="0" y="179"/>
                </a:cubicBezTo>
                <a:lnTo>
                  <a:pt x="0" y="178"/>
                </a:lnTo>
                <a:cubicBezTo>
                  <a:pt x="0" y="178"/>
                  <a:pt x="17" y="191"/>
                  <a:pt x="43" y="183"/>
                </a:cubicBezTo>
                <a:cubicBezTo>
                  <a:pt x="43" y="182"/>
                  <a:pt x="44" y="182"/>
                  <a:pt x="47" y="181"/>
                </a:cubicBezTo>
                <a:cubicBezTo>
                  <a:pt x="52" y="179"/>
                  <a:pt x="58" y="177"/>
                  <a:pt x="64" y="172"/>
                </a:cubicBezTo>
                <a:cubicBezTo>
                  <a:pt x="67" y="169"/>
                  <a:pt x="70" y="166"/>
                  <a:pt x="73" y="163"/>
                </a:cubicBezTo>
                <a:cubicBezTo>
                  <a:pt x="81" y="153"/>
                  <a:pt x="85" y="141"/>
                  <a:pt x="90" y="126"/>
                </a:cubicBezTo>
                <a:cubicBezTo>
                  <a:pt x="96" y="110"/>
                  <a:pt x="98" y="90"/>
                  <a:pt x="99" y="74"/>
                </a:cubicBezTo>
                <a:cubicBezTo>
                  <a:pt x="100" y="35"/>
                  <a:pt x="100" y="1"/>
                  <a:pt x="100" y="0"/>
                </a:cubicBezTo>
                <a:cubicBezTo>
                  <a:pt x="100" y="1"/>
                  <a:pt x="102" y="35"/>
                  <a:pt x="100" y="74"/>
                </a:cubicBezTo>
                <a:cubicBezTo>
                  <a:pt x="99" y="90"/>
                  <a:pt x="96" y="110"/>
                  <a:pt x="93" y="126"/>
                </a:cubicBezTo>
                <a:cubicBezTo>
                  <a:pt x="90" y="142"/>
                  <a:pt x="81" y="153"/>
                  <a:pt x="75" y="164"/>
                </a:cubicBezTo>
                <a:cubicBezTo>
                  <a:pt x="70" y="167"/>
                  <a:pt x="69" y="170"/>
                  <a:pt x="64" y="173"/>
                </a:cubicBezTo>
                <a:cubicBezTo>
                  <a:pt x="59" y="178"/>
                  <a:pt x="52" y="180"/>
                  <a:pt x="47" y="182"/>
                </a:cubicBezTo>
                <a:cubicBezTo>
                  <a:pt x="44" y="182"/>
                  <a:pt x="43" y="183"/>
                  <a:pt x="43" y="183"/>
                </a:cubicBezTo>
                <a:cubicBezTo>
                  <a:pt x="37" y="186"/>
                  <a:pt x="31" y="186"/>
                  <a:pt x="26" y="186"/>
                </a:cubicBezTo>
              </a:path>
            </a:pathLst>
          </a:custGeom>
          <a:solidFill>
            <a:srgbClr val="E98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29" name="Freeform 4575">
            <a:extLst>
              <a:ext uri="{FF2B5EF4-FFF2-40B4-BE49-F238E27FC236}">
                <a16:creationId xmlns:a16="http://schemas.microsoft.com/office/drawing/2014/main" id="{DE2BD40F-6CEC-764B-A39B-1B77F6569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8262"/>
          </a:xfrm>
          <a:custGeom>
            <a:avLst/>
            <a:gdLst>
              <a:gd name="T0" fmla="*/ 3267292 w 103"/>
              <a:gd name="T1" fmla="*/ 23630089 h 191"/>
              <a:gd name="T2" fmla="*/ 0 w 103"/>
              <a:gd name="T3" fmla="*/ 22735892 h 191"/>
              <a:gd name="T4" fmla="*/ 0 w 103"/>
              <a:gd name="T5" fmla="*/ 22608303 h 191"/>
              <a:gd name="T6" fmla="*/ 5403422 w 103"/>
              <a:gd name="T7" fmla="*/ 23119017 h 191"/>
              <a:gd name="T8" fmla="*/ 5906082 w 103"/>
              <a:gd name="T9" fmla="*/ 22863481 h 191"/>
              <a:gd name="T10" fmla="*/ 8042211 w 103"/>
              <a:gd name="T11" fmla="*/ 21714106 h 191"/>
              <a:gd name="T12" fmla="*/ 9047532 w 103"/>
              <a:gd name="T13" fmla="*/ 20564374 h 191"/>
              <a:gd name="T14" fmla="*/ 11309503 w 103"/>
              <a:gd name="T15" fmla="*/ 15710624 h 191"/>
              <a:gd name="T16" fmla="*/ 12440312 w 103"/>
              <a:gd name="T17" fmla="*/ 9324375 h 191"/>
              <a:gd name="T18" fmla="*/ 12566154 w 103"/>
              <a:gd name="T19" fmla="*/ 0 h 191"/>
              <a:gd name="T20" fmla="*/ 12440312 w 103"/>
              <a:gd name="T21" fmla="*/ 9324375 h 191"/>
              <a:gd name="T22" fmla="*/ 11309503 w 103"/>
              <a:gd name="T23" fmla="*/ 15710624 h 191"/>
              <a:gd name="T24" fmla="*/ 9173020 w 103"/>
              <a:gd name="T25" fmla="*/ 20564374 h 191"/>
              <a:gd name="T26" fmla="*/ 8042211 w 103"/>
              <a:gd name="T27" fmla="*/ 21841696 h 191"/>
              <a:gd name="T28" fmla="*/ 5906082 w 103"/>
              <a:gd name="T29" fmla="*/ 22991428 h 191"/>
              <a:gd name="T30" fmla="*/ 5403422 w 103"/>
              <a:gd name="T31" fmla="*/ 23246606 h 191"/>
              <a:gd name="T32" fmla="*/ 3267292 w 103"/>
              <a:gd name="T33" fmla="*/ 23630089 h 1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3" h="191">
                <a:moveTo>
                  <a:pt x="26" y="185"/>
                </a:moveTo>
                <a:cubicBezTo>
                  <a:pt x="10" y="185"/>
                  <a:pt x="0" y="178"/>
                  <a:pt x="0" y="178"/>
                </a:cubicBezTo>
                <a:lnTo>
                  <a:pt x="0" y="177"/>
                </a:lnTo>
                <a:cubicBezTo>
                  <a:pt x="0" y="177"/>
                  <a:pt x="17" y="190"/>
                  <a:pt x="43" y="181"/>
                </a:cubicBezTo>
                <a:cubicBezTo>
                  <a:pt x="43" y="181"/>
                  <a:pt x="44" y="180"/>
                  <a:pt x="47" y="179"/>
                </a:cubicBezTo>
                <a:cubicBezTo>
                  <a:pt x="52" y="177"/>
                  <a:pt x="58" y="174"/>
                  <a:pt x="64" y="170"/>
                </a:cubicBezTo>
                <a:cubicBezTo>
                  <a:pt x="67" y="167"/>
                  <a:pt x="70" y="165"/>
                  <a:pt x="72" y="161"/>
                </a:cubicBezTo>
                <a:cubicBezTo>
                  <a:pt x="79" y="152"/>
                  <a:pt x="85" y="140"/>
                  <a:pt x="90" y="123"/>
                </a:cubicBezTo>
                <a:cubicBezTo>
                  <a:pt x="96" y="108"/>
                  <a:pt x="98" y="88"/>
                  <a:pt x="99" y="73"/>
                </a:cubicBezTo>
                <a:cubicBezTo>
                  <a:pt x="100" y="34"/>
                  <a:pt x="100" y="0"/>
                  <a:pt x="100" y="0"/>
                </a:cubicBezTo>
                <a:cubicBezTo>
                  <a:pt x="100" y="0"/>
                  <a:pt x="102" y="34"/>
                  <a:pt x="99" y="73"/>
                </a:cubicBezTo>
                <a:cubicBezTo>
                  <a:pt x="99" y="88"/>
                  <a:pt x="96" y="108"/>
                  <a:pt x="90" y="123"/>
                </a:cubicBezTo>
                <a:cubicBezTo>
                  <a:pt x="85" y="140"/>
                  <a:pt x="81" y="152"/>
                  <a:pt x="73" y="161"/>
                </a:cubicBezTo>
                <a:cubicBezTo>
                  <a:pt x="70" y="165"/>
                  <a:pt x="67" y="167"/>
                  <a:pt x="64" y="171"/>
                </a:cubicBezTo>
                <a:cubicBezTo>
                  <a:pt x="59" y="175"/>
                  <a:pt x="52" y="177"/>
                  <a:pt x="47" y="180"/>
                </a:cubicBezTo>
                <a:cubicBezTo>
                  <a:pt x="44" y="181"/>
                  <a:pt x="43" y="181"/>
                  <a:pt x="43" y="182"/>
                </a:cubicBezTo>
                <a:cubicBezTo>
                  <a:pt x="37" y="183"/>
                  <a:pt x="29" y="185"/>
                  <a:pt x="26" y="185"/>
                </a:cubicBezTo>
              </a:path>
            </a:pathLst>
          </a:custGeom>
          <a:solidFill>
            <a:srgbClr val="E996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0" name="Freeform 4576">
            <a:extLst>
              <a:ext uri="{FF2B5EF4-FFF2-40B4-BE49-F238E27FC236}">
                <a16:creationId xmlns:a16="http://schemas.microsoft.com/office/drawing/2014/main" id="{308DF15B-3A0B-4443-8F41-9EF7E3752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6675"/>
          </a:xfrm>
          <a:custGeom>
            <a:avLst/>
            <a:gdLst>
              <a:gd name="T0" fmla="*/ 3141450 w 103"/>
              <a:gd name="T1" fmla="*/ 23770178 h 185"/>
              <a:gd name="T2" fmla="*/ 1130809 w 103"/>
              <a:gd name="T3" fmla="*/ 23380580 h 185"/>
              <a:gd name="T4" fmla="*/ 4146771 w 103"/>
              <a:gd name="T5" fmla="*/ 23640432 h 185"/>
              <a:gd name="T6" fmla="*/ 5403422 w 103"/>
              <a:gd name="T7" fmla="*/ 23380580 h 185"/>
              <a:gd name="T8" fmla="*/ 5906082 w 103"/>
              <a:gd name="T9" fmla="*/ 22990982 h 185"/>
              <a:gd name="T10" fmla="*/ 8042211 w 103"/>
              <a:gd name="T11" fmla="*/ 21821826 h 185"/>
              <a:gd name="T12" fmla="*/ 9047532 w 103"/>
              <a:gd name="T13" fmla="*/ 20652671 h 185"/>
              <a:gd name="T14" fmla="*/ 11309503 w 103"/>
              <a:gd name="T15" fmla="*/ 15976772 h 185"/>
              <a:gd name="T16" fmla="*/ 12440312 w 103"/>
              <a:gd name="T17" fmla="*/ 9352160 h 185"/>
              <a:gd name="T18" fmla="*/ 12566154 w 103"/>
              <a:gd name="T19" fmla="*/ 0 h 185"/>
              <a:gd name="T20" fmla="*/ 12440312 w 103"/>
              <a:gd name="T21" fmla="*/ 9352160 h 185"/>
              <a:gd name="T22" fmla="*/ 11309503 w 103"/>
              <a:gd name="T23" fmla="*/ 15976772 h 185"/>
              <a:gd name="T24" fmla="*/ 9173020 w 103"/>
              <a:gd name="T25" fmla="*/ 20782778 h 185"/>
              <a:gd name="T26" fmla="*/ 8042211 w 103"/>
              <a:gd name="T27" fmla="*/ 21951933 h 185"/>
              <a:gd name="T28" fmla="*/ 5906082 w 103"/>
              <a:gd name="T29" fmla="*/ 23120728 h 185"/>
              <a:gd name="T30" fmla="*/ 5403422 w 103"/>
              <a:gd name="T31" fmla="*/ 23380580 h 185"/>
              <a:gd name="T32" fmla="*/ 4146771 w 103"/>
              <a:gd name="T33" fmla="*/ 23640432 h 185"/>
              <a:gd name="T34" fmla="*/ 3141450 w 103"/>
              <a:gd name="T35" fmla="*/ 23770178 h 185"/>
              <a:gd name="T36" fmla="*/ 0 w 103"/>
              <a:gd name="T37" fmla="*/ 23120728 h 185"/>
              <a:gd name="T38" fmla="*/ 0 w 103"/>
              <a:gd name="T39" fmla="*/ 22990982 h 185"/>
              <a:gd name="T40" fmla="*/ 1130809 w 103"/>
              <a:gd name="T41" fmla="*/ 23380580 h 185"/>
              <a:gd name="T42" fmla="*/ 0 w 103"/>
              <a:gd name="T43" fmla="*/ 23120728 h 1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3" h="185">
                <a:moveTo>
                  <a:pt x="25" y="183"/>
                </a:moveTo>
                <a:cubicBezTo>
                  <a:pt x="19" y="183"/>
                  <a:pt x="13" y="182"/>
                  <a:pt x="9" y="180"/>
                </a:cubicBezTo>
                <a:cubicBezTo>
                  <a:pt x="14" y="182"/>
                  <a:pt x="23" y="184"/>
                  <a:pt x="33" y="182"/>
                </a:cubicBezTo>
                <a:cubicBezTo>
                  <a:pt x="37" y="181"/>
                  <a:pt x="40" y="181"/>
                  <a:pt x="43" y="180"/>
                </a:cubicBezTo>
                <a:cubicBezTo>
                  <a:pt x="43" y="180"/>
                  <a:pt x="44" y="178"/>
                  <a:pt x="47" y="177"/>
                </a:cubicBezTo>
                <a:cubicBezTo>
                  <a:pt x="52" y="177"/>
                  <a:pt x="58" y="173"/>
                  <a:pt x="64" y="168"/>
                </a:cubicBezTo>
                <a:cubicBezTo>
                  <a:pt x="67" y="166"/>
                  <a:pt x="70" y="164"/>
                  <a:pt x="72" y="159"/>
                </a:cubicBezTo>
                <a:cubicBezTo>
                  <a:pt x="79" y="150"/>
                  <a:pt x="85" y="139"/>
                  <a:pt x="90" y="123"/>
                </a:cubicBezTo>
                <a:cubicBezTo>
                  <a:pt x="95" y="107"/>
                  <a:pt x="98" y="87"/>
                  <a:pt x="99" y="72"/>
                </a:cubicBezTo>
                <a:cubicBezTo>
                  <a:pt x="100" y="34"/>
                  <a:pt x="100" y="0"/>
                  <a:pt x="100" y="0"/>
                </a:cubicBezTo>
                <a:cubicBezTo>
                  <a:pt x="100" y="0"/>
                  <a:pt x="102" y="34"/>
                  <a:pt x="99" y="72"/>
                </a:cubicBezTo>
                <a:cubicBezTo>
                  <a:pt x="98" y="87"/>
                  <a:pt x="96" y="107"/>
                  <a:pt x="90" y="123"/>
                </a:cubicBezTo>
                <a:cubicBezTo>
                  <a:pt x="85" y="139"/>
                  <a:pt x="79" y="150"/>
                  <a:pt x="73" y="160"/>
                </a:cubicBezTo>
                <a:cubicBezTo>
                  <a:pt x="70" y="164"/>
                  <a:pt x="67" y="167"/>
                  <a:pt x="64" y="169"/>
                </a:cubicBezTo>
                <a:cubicBezTo>
                  <a:pt x="59" y="174"/>
                  <a:pt x="52" y="177"/>
                  <a:pt x="47" y="178"/>
                </a:cubicBezTo>
                <a:cubicBezTo>
                  <a:pt x="44" y="180"/>
                  <a:pt x="43" y="180"/>
                  <a:pt x="43" y="180"/>
                </a:cubicBezTo>
                <a:cubicBezTo>
                  <a:pt x="39" y="181"/>
                  <a:pt x="36" y="182"/>
                  <a:pt x="33" y="182"/>
                </a:cubicBezTo>
                <a:cubicBezTo>
                  <a:pt x="30" y="183"/>
                  <a:pt x="27" y="183"/>
                  <a:pt x="25" y="183"/>
                </a:cubicBezTo>
                <a:close/>
                <a:moveTo>
                  <a:pt x="0" y="178"/>
                </a:moveTo>
                <a:lnTo>
                  <a:pt x="0" y="177"/>
                </a:lnTo>
                <a:cubicBezTo>
                  <a:pt x="0" y="177"/>
                  <a:pt x="3" y="179"/>
                  <a:pt x="9" y="180"/>
                </a:cubicBezTo>
                <a:cubicBezTo>
                  <a:pt x="3" y="179"/>
                  <a:pt x="0" y="178"/>
                  <a:pt x="0" y="178"/>
                </a:cubicBezTo>
                <a:close/>
              </a:path>
            </a:pathLst>
          </a:custGeom>
          <a:solidFill>
            <a:srgbClr val="EA9D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1" name="Freeform 4577">
            <a:extLst>
              <a:ext uri="{FF2B5EF4-FFF2-40B4-BE49-F238E27FC236}">
                <a16:creationId xmlns:a16="http://schemas.microsoft.com/office/drawing/2014/main" id="{4F6534B9-C086-9E4D-A7F7-46CCC8E3D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5087"/>
          </a:xfrm>
          <a:custGeom>
            <a:avLst/>
            <a:gdLst>
              <a:gd name="T0" fmla="*/ 3005914 w 101"/>
              <a:gd name="T1" fmla="*/ 23022659 h 183"/>
              <a:gd name="T2" fmla="*/ 3920521 w 101"/>
              <a:gd name="T3" fmla="*/ 23022659 h 183"/>
              <a:gd name="T4" fmla="*/ 1699073 w 101"/>
              <a:gd name="T5" fmla="*/ 22896397 h 183"/>
              <a:gd name="T6" fmla="*/ 3005914 w 101"/>
              <a:gd name="T7" fmla="*/ 23022659 h 183"/>
              <a:gd name="T8" fmla="*/ 0 w 101"/>
              <a:gd name="T9" fmla="*/ 22516901 h 183"/>
              <a:gd name="T10" fmla="*/ 0 w 101"/>
              <a:gd name="T11" fmla="*/ 22390284 h 183"/>
              <a:gd name="T12" fmla="*/ 1699073 w 101"/>
              <a:gd name="T13" fmla="*/ 22896397 h 183"/>
              <a:gd name="T14" fmla="*/ 0 w 101"/>
              <a:gd name="T15" fmla="*/ 22516901 h 183"/>
              <a:gd name="T16" fmla="*/ 5619594 w 101"/>
              <a:gd name="T17" fmla="*/ 22643163 h 183"/>
              <a:gd name="T18" fmla="*/ 6142331 w 101"/>
              <a:gd name="T19" fmla="*/ 22263666 h 183"/>
              <a:gd name="T20" fmla="*/ 8233275 w 101"/>
              <a:gd name="T21" fmla="*/ 20998916 h 183"/>
              <a:gd name="T22" fmla="*/ 9409251 w 101"/>
              <a:gd name="T23" fmla="*/ 19860427 h 183"/>
              <a:gd name="T24" fmla="*/ 11761564 w 101"/>
              <a:gd name="T25" fmla="*/ 15306471 h 183"/>
              <a:gd name="T26" fmla="*/ 9409251 w 101"/>
              <a:gd name="T27" fmla="*/ 19986688 h 183"/>
              <a:gd name="T28" fmla="*/ 8363779 w 101"/>
              <a:gd name="T29" fmla="*/ 20998916 h 183"/>
              <a:gd name="T30" fmla="*/ 6142331 w 101"/>
              <a:gd name="T31" fmla="*/ 22263666 h 183"/>
              <a:gd name="T32" fmla="*/ 5619594 w 101"/>
              <a:gd name="T33" fmla="*/ 22643163 h 183"/>
              <a:gd name="T34" fmla="*/ 12807036 w 101"/>
              <a:gd name="T35" fmla="*/ 8855033 h 183"/>
              <a:gd name="T36" fmla="*/ 13068404 w 101"/>
              <a:gd name="T37" fmla="*/ 0 h 183"/>
              <a:gd name="T38" fmla="*/ 12937901 w 101"/>
              <a:gd name="T39" fmla="*/ 8855033 h 183"/>
              <a:gd name="T40" fmla="*/ 11761564 w 101"/>
              <a:gd name="T41" fmla="*/ 15306471 h 183"/>
              <a:gd name="T42" fmla="*/ 12807036 w 101"/>
              <a:gd name="T43" fmla="*/ 8855033 h 1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1" h="183">
                <a:moveTo>
                  <a:pt x="23" y="182"/>
                </a:moveTo>
                <a:lnTo>
                  <a:pt x="30" y="182"/>
                </a:lnTo>
                <a:cubicBezTo>
                  <a:pt x="23" y="182"/>
                  <a:pt x="17" y="182"/>
                  <a:pt x="13" y="181"/>
                </a:cubicBezTo>
                <a:cubicBezTo>
                  <a:pt x="16" y="181"/>
                  <a:pt x="19" y="182"/>
                  <a:pt x="23" y="182"/>
                </a:cubicBezTo>
                <a:close/>
                <a:moveTo>
                  <a:pt x="0" y="178"/>
                </a:moveTo>
                <a:lnTo>
                  <a:pt x="0" y="177"/>
                </a:lnTo>
                <a:cubicBezTo>
                  <a:pt x="1" y="177"/>
                  <a:pt x="6" y="179"/>
                  <a:pt x="13" y="181"/>
                </a:cubicBezTo>
                <a:cubicBezTo>
                  <a:pt x="5" y="180"/>
                  <a:pt x="0" y="178"/>
                  <a:pt x="0" y="178"/>
                </a:cubicBezTo>
                <a:close/>
                <a:moveTo>
                  <a:pt x="43" y="179"/>
                </a:moveTo>
                <a:cubicBezTo>
                  <a:pt x="43" y="177"/>
                  <a:pt x="44" y="176"/>
                  <a:pt x="47" y="176"/>
                </a:cubicBezTo>
                <a:cubicBezTo>
                  <a:pt x="52" y="174"/>
                  <a:pt x="58" y="171"/>
                  <a:pt x="63" y="166"/>
                </a:cubicBezTo>
                <a:cubicBezTo>
                  <a:pt x="67" y="164"/>
                  <a:pt x="70" y="161"/>
                  <a:pt x="72" y="157"/>
                </a:cubicBezTo>
                <a:cubicBezTo>
                  <a:pt x="79" y="148"/>
                  <a:pt x="85" y="136"/>
                  <a:pt x="90" y="121"/>
                </a:cubicBezTo>
                <a:cubicBezTo>
                  <a:pt x="85" y="136"/>
                  <a:pt x="79" y="149"/>
                  <a:pt x="72" y="158"/>
                </a:cubicBezTo>
                <a:cubicBezTo>
                  <a:pt x="70" y="162"/>
                  <a:pt x="67" y="164"/>
                  <a:pt x="64" y="166"/>
                </a:cubicBezTo>
                <a:cubicBezTo>
                  <a:pt x="58" y="172"/>
                  <a:pt x="52" y="175"/>
                  <a:pt x="47" y="176"/>
                </a:cubicBezTo>
                <a:cubicBezTo>
                  <a:pt x="44" y="177"/>
                  <a:pt x="43" y="179"/>
                  <a:pt x="43" y="179"/>
                </a:cubicBezTo>
                <a:close/>
                <a:moveTo>
                  <a:pt x="98" y="70"/>
                </a:moveTo>
                <a:cubicBezTo>
                  <a:pt x="100" y="33"/>
                  <a:pt x="100" y="0"/>
                  <a:pt x="100" y="0"/>
                </a:cubicBezTo>
                <a:cubicBezTo>
                  <a:pt x="100" y="0"/>
                  <a:pt x="100" y="33"/>
                  <a:pt x="99" y="70"/>
                </a:cubicBezTo>
                <a:cubicBezTo>
                  <a:pt x="98" y="84"/>
                  <a:pt x="96" y="104"/>
                  <a:pt x="90" y="121"/>
                </a:cubicBezTo>
                <a:cubicBezTo>
                  <a:pt x="95" y="104"/>
                  <a:pt x="96" y="84"/>
                  <a:pt x="98" y="70"/>
                </a:cubicBezTo>
                <a:close/>
              </a:path>
            </a:pathLst>
          </a:custGeom>
          <a:solidFill>
            <a:srgbClr val="ECA9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2" name="Freeform 4578">
            <a:extLst>
              <a:ext uri="{FF2B5EF4-FFF2-40B4-BE49-F238E27FC236}">
                <a16:creationId xmlns:a16="http://schemas.microsoft.com/office/drawing/2014/main" id="{D46A65A5-3CB7-5D44-8991-836F90A8D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8262"/>
          </a:xfrm>
          <a:custGeom>
            <a:avLst/>
            <a:gdLst>
              <a:gd name="T0" fmla="*/ 2613681 w 101"/>
              <a:gd name="T1" fmla="*/ 23741451 h 189"/>
              <a:gd name="T2" fmla="*/ 0 w 101"/>
              <a:gd name="T3" fmla="*/ 23219554 h 189"/>
              <a:gd name="T4" fmla="*/ 261368 w 101"/>
              <a:gd name="T5" fmla="*/ 23089170 h 189"/>
              <a:gd name="T6" fmla="*/ 5619594 w 101"/>
              <a:gd name="T7" fmla="*/ 23089170 h 189"/>
              <a:gd name="T8" fmla="*/ 6142331 w 101"/>
              <a:gd name="T9" fmla="*/ 22958786 h 189"/>
              <a:gd name="T10" fmla="*/ 8233275 w 101"/>
              <a:gd name="T11" fmla="*/ 21523839 h 189"/>
              <a:gd name="T12" fmla="*/ 9409251 w 101"/>
              <a:gd name="T13" fmla="*/ 20480045 h 189"/>
              <a:gd name="T14" fmla="*/ 8363779 w 101"/>
              <a:gd name="T15" fmla="*/ 21654223 h 189"/>
              <a:gd name="T16" fmla="*/ 6142331 w 101"/>
              <a:gd name="T17" fmla="*/ 22958786 h 189"/>
              <a:gd name="T18" fmla="*/ 5619594 w 101"/>
              <a:gd name="T19" fmla="*/ 23089170 h 189"/>
              <a:gd name="T20" fmla="*/ 2613681 w 101"/>
              <a:gd name="T21" fmla="*/ 23741451 h 189"/>
              <a:gd name="T22" fmla="*/ 12807036 w 101"/>
              <a:gd name="T23" fmla="*/ 9131216 h 189"/>
              <a:gd name="T24" fmla="*/ 13068404 w 101"/>
              <a:gd name="T25" fmla="*/ 0 h 189"/>
              <a:gd name="T26" fmla="*/ 12937901 w 101"/>
              <a:gd name="T27" fmla="*/ 9131216 h 189"/>
              <a:gd name="T28" fmla="*/ 11761564 w 101"/>
              <a:gd name="T29" fmla="*/ 15653668 h 189"/>
              <a:gd name="T30" fmla="*/ 12807036 w 101"/>
              <a:gd name="T31" fmla="*/ 9131216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1" h="189">
                <a:moveTo>
                  <a:pt x="20" y="182"/>
                </a:moveTo>
                <a:cubicBezTo>
                  <a:pt x="8" y="182"/>
                  <a:pt x="0" y="178"/>
                  <a:pt x="0" y="178"/>
                </a:cubicBezTo>
                <a:lnTo>
                  <a:pt x="2" y="177"/>
                </a:lnTo>
                <a:cubicBezTo>
                  <a:pt x="2" y="177"/>
                  <a:pt x="17" y="188"/>
                  <a:pt x="43" y="177"/>
                </a:cubicBezTo>
                <a:cubicBezTo>
                  <a:pt x="43" y="176"/>
                  <a:pt x="44" y="176"/>
                  <a:pt x="47" y="176"/>
                </a:cubicBezTo>
                <a:cubicBezTo>
                  <a:pt x="52" y="173"/>
                  <a:pt x="58" y="170"/>
                  <a:pt x="63" y="165"/>
                </a:cubicBezTo>
                <a:cubicBezTo>
                  <a:pt x="66" y="163"/>
                  <a:pt x="70" y="160"/>
                  <a:pt x="72" y="157"/>
                </a:cubicBezTo>
                <a:cubicBezTo>
                  <a:pt x="70" y="160"/>
                  <a:pt x="67" y="164"/>
                  <a:pt x="64" y="166"/>
                </a:cubicBezTo>
                <a:cubicBezTo>
                  <a:pt x="58" y="171"/>
                  <a:pt x="52" y="173"/>
                  <a:pt x="47" y="176"/>
                </a:cubicBezTo>
                <a:cubicBezTo>
                  <a:pt x="44" y="176"/>
                  <a:pt x="43" y="177"/>
                  <a:pt x="43" y="177"/>
                </a:cubicBezTo>
                <a:cubicBezTo>
                  <a:pt x="35" y="181"/>
                  <a:pt x="26" y="182"/>
                  <a:pt x="20" y="182"/>
                </a:cubicBezTo>
                <a:close/>
                <a:moveTo>
                  <a:pt x="98" y="70"/>
                </a:moveTo>
                <a:cubicBezTo>
                  <a:pt x="100" y="33"/>
                  <a:pt x="100" y="0"/>
                  <a:pt x="100" y="0"/>
                </a:cubicBezTo>
                <a:cubicBezTo>
                  <a:pt x="100" y="0"/>
                  <a:pt x="100" y="33"/>
                  <a:pt x="99" y="70"/>
                </a:cubicBezTo>
                <a:cubicBezTo>
                  <a:pt x="96" y="91"/>
                  <a:pt x="93" y="107"/>
                  <a:pt x="90" y="120"/>
                </a:cubicBezTo>
                <a:cubicBezTo>
                  <a:pt x="93" y="107"/>
                  <a:pt x="96" y="91"/>
                  <a:pt x="98" y="70"/>
                </a:cubicBezTo>
                <a:close/>
              </a:path>
            </a:pathLst>
          </a:custGeom>
          <a:solidFill>
            <a:srgbClr val="EDB1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3" name="Freeform 4579">
            <a:extLst>
              <a:ext uri="{FF2B5EF4-FFF2-40B4-BE49-F238E27FC236}">
                <a16:creationId xmlns:a16="http://schemas.microsoft.com/office/drawing/2014/main" id="{B495FD70-B81F-D340-A4D6-1C4C481FC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678238"/>
            <a:ext cx="36512" cy="66675"/>
          </a:xfrm>
          <a:custGeom>
            <a:avLst/>
            <a:gdLst>
              <a:gd name="T0" fmla="*/ 2613681 w 101"/>
              <a:gd name="T1" fmla="*/ 23137295 h 187"/>
              <a:gd name="T2" fmla="*/ 0 w 101"/>
              <a:gd name="T3" fmla="*/ 22628853 h 187"/>
              <a:gd name="T4" fmla="*/ 261368 w 101"/>
              <a:gd name="T5" fmla="*/ 22501565 h 187"/>
              <a:gd name="T6" fmla="*/ 5619594 w 101"/>
              <a:gd name="T7" fmla="*/ 22374632 h 187"/>
              <a:gd name="T8" fmla="*/ 6011466 w 101"/>
              <a:gd name="T9" fmla="*/ 22247344 h 187"/>
              <a:gd name="T10" fmla="*/ 8233275 w 101"/>
              <a:gd name="T11" fmla="*/ 20848952 h 187"/>
              <a:gd name="T12" fmla="*/ 9147883 w 101"/>
              <a:gd name="T13" fmla="*/ 19704780 h 187"/>
              <a:gd name="T14" fmla="*/ 11761564 w 101"/>
              <a:gd name="T15" fmla="*/ 15128451 h 187"/>
              <a:gd name="T16" fmla="*/ 9409251 w 101"/>
              <a:gd name="T17" fmla="*/ 19832069 h 187"/>
              <a:gd name="T18" fmla="*/ 8233275 w 101"/>
              <a:gd name="T19" fmla="*/ 20848952 h 187"/>
              <a:gd name="T20" fmla="*/ 6011466 w 101"/>
              <a:gd name="T21" fmla="*/ 22374632 h 187"/>
              <a:gd name="T22" fmla="*/ 5619594 w 101"/>
              <a:gd name="T23" fmla="*/ 22501565 h 187"/>
              <a:gd name="T24" fmla="*/ 2613681 w 101"/>
              <a:gd name="T25" fmla="*/ 23137295 h 187"/>
              <a:gd name="T26" fmla="*/ 12807036 w 101"/>
              <a:gd name="T27" fmla="*/ 8771863 h 187"/>
              <a:gd name="T28" fmla="*/ 13068404 w 101"/>
              <a:gd name="T29" fmla="*/ 0 h 187"/>
              <a:gd name="T30" fmla="*/ 12937901 w 101"/>
              <a:gd name="T31" fmla="*/ 8771863 h 187"/>
              <a:gd name="T32" fmla="*/ 11761564 w 101"/>
              <a:gd name="T33" fmla="*/ 15128451 h 187"/>
              <a:gd name="T34" fmla="*/ 12807036 w 101"/>
              <a:gd name="T35" fmla="*/ 8771863 h 18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1" h="187">
                <a:moveTo>
                  <a:pt x="20" y="182"/>
                </a:moveTo>
                <a:cubicBezTo>
                  <a:pt x="8" y="182"/>
                  <a:pt x="0" y="179"/>
                  <a:pt x="0" y="178"/>
                </a:cubicBezTo>
                <a:lnTo>
                  <a:pt x="2" y="177"/>
                </a:lnTo>
                <a:cubicBezTo>
                  <a:pt x="2" y="177"/>
                  <a:pt x="17" y="186"/>
                  <a:pt x="43" y="176"/>
                </a:cubicBezTo>
                <a:lnTo>
                  <a:pt x="46" y="175"/>
                </a:lnTo>
                <a:cubicBezTo>
                  <a:pt x="50" y="172"/>
                  <a:pt x="57" y="169"/>
                  <a:pt x="63" y="164"/>
                </a:cubicBezTo>
                <a:cubicBezTo>
                  <a:pt x="66" y="162"/>
                  <a:pt x="69" y="158"/>
                  <a:pt x="70" y="155"/>
                </a:cubicBezTo>
                <a:cubicBezTo>
                  <a:pt x="78" y="145"/>
                  <a:pt x="82" y="134"/>
                  <a:pt x="90" y="119"/>
                </a:cubicBezTo>
                <a:cubicBezTo>
                  <a:pt x="85" y="135"/>
                  <a:pt x="79" y="146"/>
                  <a:pt x="72" y="156"/>
                </a:cubicBezTo>
                <a:cubicBezTo>
                  <a:pt x="70" y="160"/>
                  <a:pt x="66" y="163"/>
                  <a:pt x="63" y="164"/>
                </a:cubicBezTo>
                <a:cubicBezTo>
                  <a:pt x="58" y="170"/>
                  <a:pt x="50" y="173"/>
                  <a:pt x="46" y="176"/>
                </a:cubicBezTo>
                <a:lnTo>
                  <a:pt x="43" y="177"/>
                </a:lnTo>
                <a:cubicBezTo>
                  <a:pt x="35" y="180"/>
                  <a:pt x="26" y="182"/>
                  <a:pt x="20" y="182"/>
                </a:cubicBezTo>
                <a:close/>
                <a:moveTo>
                  <a:pt x="98" y="69"/>
                </a:moveTo>
                <a:cubicBezTo>
                  <a:pt x="100" y="33"/>
                  <a:pt x="100" y="0"/>
                  <a:pt x="100" y="0"/>
                </a:cubicBezTo>
                <a:cubicBezTo>
                  <a:pt x="100" y="0"/>
                  <a:pt x="100" y="33"/>
                  <a:pt x="99" y="69"/>
                </a:cubicBezTo>
                <a:cubicBezTo>
                  <a:pt x="96" y="88"/>
                  <a:pt x="93" y="107"/>
                  <a:pt x="90" y="119"/>
                </a:cubicBezTo>
                <a:cubicBezTo>
                  <a:pt x="93" y="106"/>
                  <a:pt x="96" y="88"/>
                  <a:pt x="98" y="69"/>
                </a:cubicBezTo>
                <a:close/>
              </a:path>
            </a:pathLst>
          </a:custGeom>
          <a:solidFill>
            <a:srgbClr val="EDB7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4" name="Freeform 4580">
            <a:extLst>
              <a:ext uri="{FF2B5EF4-FFF2-40B4-BE49-F238E27FC236}">
                <a16:creationId xmlns:a16="http://schemas.microsoft.com/office/drawing/2014/main" id="{6CF796C7-62B6-6843-8615-9B89206CF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3703638"/>
            <a:ext cx="34925" cy="42862"/>
          </a:xfrm>
          <a:custGeom>
            <a:avLst/>
            <a:gdLst>
              <a:gd name="T0" fmla="*/ 2203876 w 97"/>
              <a:gd name="T1" fmla="*/ 14777583 h 118"/>
              <a:gd name="T2" fmla="*/ 0 w 97"/>
              <a:gd name="T3" fmla="*/ 14513509 h 118"/>
              <a:gd name="T4" fmla="*/ 0 w 97"/>
              <a:gd name="T5" fmla="*/ 14249799 h 118"/>
              <a:gd name="T6" fmla="*/ 5315081 w 97"/>
              <a:gd name="T7" fmla="*/ 14117580 h 118"/>
              <a:gd name="T8" fmla="*/ 5444699 w 97"/>
              <a:gd name="T9" fmla="*/ 13985725 h 118"/>
              <a:gd name="T10" fmla="*/ 7648575 w 97"/>
              <a:gd name="T11" fmla="*/ 12402374 h 118"/>
              <a:gd name="T12" fmla="*/ 8815502 w 97"/>
              <a:gd name="T13" fmla="*/ 11214951 h 118"/>
              <a:gd name="T14" fmla="*/ 11408233 w 97"/>
              <a:gd name="T15" fmla="*/ 6597116 h 118"/>
              <a:gd name="T16" fmla="*/ 12445182 w 97"/>
              <a:gd name="T17" fmla="*/ 0 h 118"/>
              <a:gd name="T18" fmla="*/ 11408233 w 97"/>
              <a:gd name="T19" fmla="*/ 6597116 h 118"/>
              <a:gd name="T20" fmla="*/ 9074739 w 97"/>
              <a:gd name="T21" fmla="*/ 11214951 h 118"/>
              <a:gd name="T22" fmla="*/ 7907812 w 97"/>
              <a:gd name="T23" fmla="*/ 12534592 h 118"/>
              <a:gd name="T24" fmla="*/ 5444699 w 97"/>
              <a:gd name="T25" fmla="*/ 14117580 h 118"/>
              <a:gd name="T26" fmla="*/ 5315081 w 97"/>
              <a:gd name="T27" fmla="*/ 14117580 h 118"/>
              <a:gd name="T28" fmla="*/ 2203876 w 97"/>
              <a:gd name="T29" fmla="*/ 14777583 h 1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7" h="118">
                <a:moveTo>
                  <a:pt x="17" y="112"/>
                </a:moveTo>
                <a:cubicBezTo>
                  <a:pt x="6" y="112"/>
                  <a:pt x="0" y="110"/>
                  <a:pt x="0" y="110"/>
                </a:cubicBezTo>
                <a:lnTo>
                  <a:pt x="0" y="108"/>
                </a:lnTo>
                <a:cubicBezTo>
                  <a:pt x="0" y="108"/>
                  <a:pt x="17" y="117"/>
                  <a:pt x="41" y="107"/>
                </a:cubicBezTo>
                <a:lnTo>
                  <a:pt x="42" y="106"/>
                </a:lnTo>
                <a:cubicBezTo>
                  <a:pt x="48" y="103"/>
                  <a:pt x="55" y="99"/>
                  <a:pt x="59" y="94"/>
                </a:cubicBezTo>
                <a:cubicBezTo>
                  <a:pt x="64" y="91"/>
                  <a:pt x="67" y="88"/>
                  <a:pt x="68" y="85"/>
                </a:cubicBezTo>
                <a:cubicBezTo>
                  <a:pt x="76" y="76"/>
                  <a:pt x="80" y="64"/>
                  <a:pt x="88" y="50"/>
                </a:cubicBezTo>
                <a:cubicBezTo>
                  <a:pt x="91" y="36"/>
                  <a:pt x="93" y="19"/>
                  <a:pt x="96" y="0"/>
                </a:cubicBezTo>
                <a:cubicBezTo>
                  <a:pt x="94" y="19"/>
                  <a:pt x="91" y="36"/>
                  <a:pt x="88" y="50"/>
                </a:cubicBezTo>
                <a:cubicBezTo>
                  <a:pt x="83" y="65"/>
                  <a:pt x="77" y="76"/>
                  <a:pt x="70" y="85"/>
                </a:cubicBezTo>
                <a:cubicBezTo>
                  <a:pt x="68" y="89"/>
                  <a:pt x="64" y="92"/>
                  <a:pt x="61" y="95"/>
                </a:cubicBezTo>
                <a:cubicBezTo>
                  <a:pt x="55" y="101"/>
                  <a:pt x="48" y="104"/>
                  <a:pt x="42" y="107"/>
                </a:cubicBezTo>
                <a:lnTo>
                  <a:pt x="41" y="107"/>
                </a:lnTo>
                <a:cubicBezTo>
                  <a:pt x="33" y="111"/>
                  <a:pt x="24" y="112"/>
                  <a:pt x="17" y="112"/>
                </a:cubicBezTo>
              </a:path>
            </a:pathLst>
          </a:custGeom>
          <a:solidFill>
            <a:srgbClr val="F1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5" name="Freeform 4581">
            <a:extLst>
              <a:ext uri="{FF2B5EF4-FFF2-40B4-BE49-F238E27FC236}">
                <a16:creationId xmlns:a16="http://schemas.microsoft.com/office/drawing/2014/main" id="{95164606-51BD-6C4C-8856-D791A0AA2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3678238"/>
            <a:ext cx="34925" cy="66675"/>
          </a:xfrm>
          <a:custGeom>
            <a:avLst/>
            <a:gdLst>
              <a:gd name="T0" fmla="*/ 1866900 w 99"/>
              <a:gd name="T1" fmla="*/ 23010363 h 187"/>
              <a:gd name="T2" fmla="*/ 0 w 99"/>
              <a:gd name="T3" fmla="*/ 22756142 h 187"/>
              <a:gd name="T4" fmla="*/ 0 w 99"/>
              <a:gd name="T5" fmla="*/ 22628853 h 187"/>
              <a:gd name="T6" fmla="*/ 5102578 w 99"/>
              <a:gd name="T7" fmla="*/ 22247344 h 187"/>
              <a:gd name="T8" fmla="*/ 7342717 w 99"/>
              <a:gd name="T9" fmla="*/ 20594731 h 187"/>
              <a:gd name="T10" fmla="*/ 8462786 w 99"/>
              <a:gd name="T11" fmla="*/ 19450559 h 187"/>
              <a:gd name="T12" fmla="*/ 10329686 w 99"/>
              <a:gd name="T13" fmla="*/ 14873873 h 187"/>
              <a:gd name="T14" fmla="*/ 11947525 w 99"/>
              <a:gd name="T15" fmla="*/ 8771863 h 187"/>
              <a:gd name="T16" fmla="*/ 12071703 w 99"/>
              <a:gd name="T17" fmla="*/ 0 h 187"/>
              <a:gd name="T18" fmla="*/ 11947525 w 99"/>
              <a:gd name="T19" fmla="*/ 8771863 h 187"/>
              <a:gd name="T20" fmla="*/ 10951633 w 99"/>
              <a:gd name="T21" fmla="*/ 14873873 h 187"/>
              <a:gd name="T22" fmla="*/ 8462786 w 99"/>
              <a:gd name="T23" fmla="*/ 19577848 h 187"/>
              <a:gd name="T24" fmla="*/ 7591425 w 99"/>
              <a:gd name="T25" fmla="*/ 20722020 h 187"/>
              <a:gd name="T26" fmla="*/ 5102578 w 99"/>
              <a:gd name="T27" fmla="*/ 22374632 h 187"/>
              <a:gd name="T28" fmla="*/ 1866900 w 99"/>
              <a:gd name="T29" fmla="*/ 23010363 h 1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9" h="187">
                <a:moveTo>
                  <a:pt x="15" y="181"/>
                </a:moveTo>
                <a:cubicBezTo>
                  <a:pt x="6" y="181"/>
                  <a:pt x="0" y="179"/>
                  <a:pt x="0" y="179"/>
                </a:cubicBezTo>
                <a:lnTo>
                  <a:pt x="0" y="178"/>
                </a:lnTo>
                <a:cubicBezTo>
                  <a:pt x="0" y="178"/>
                  <a:pt x="17" y="186"/>
                  <a:pt x="41" y="175"/>
                </a:cubicBezTo>
                <a:cubicBezTo>
                  <a:pt x="47" y="171"/>
                  <a:pt x="53" y="167"/>
                  <a:pt x="59" y="162"/>
                </a:cubicBezTo>
                <a:cubicBezTo>
                  <a:pt x="64" y="159"/>
                  <a:pt x="67" y="156"/>
                  <a:pt x="68" y="153"/>
                </a:cubicBezTo>
                <a:cubicBezTo>
                  <a:pt x="76" y="144"/>
                  <a:pt x="80" y="132"/>
                  <a:pt x="83" y="117"/>
                </a:cubicBezTo>
                <a:cubicBezTo>
                  <a:pt x="88" y="104"/>
                  <a:pt x="93" y="88"/>
                  <a:pt x="96" y="69"/>
                </a:cubicBezTo>
                <a:cubicBezTo>
                  <a:pt x="98" y="33"/>
                  <a:pt x="97" y="0"/>
                  <a:pt x="97" y="0"/>
                </a:cubicBezTo>
                <a:cubicBezTo>
                  <a:pt x="98" y="0"/>
                  <a:pt x="98" y="33"/>
                  <a:pt x="96" y="69"/>
                </a:cubicBezTo>
                <a:cubicBezTo>
                  <a:pt x="94" y="88"/>
                  <a:pt x="91" y="104"/>
                  <a:pt x="88" y="117"/>
                </a:cubicBezTo>
                <a:cubicBezTo>
                  <a:pt x="80" y="132"/>
                  <a:pt x="76" y="145"/>
                  <a:pt x="68" y="154"/>
                </a:cubicBezTo>
                <a:cubicBezTo>
                  <a:pt x="68" y="157"/>
                  <a:pt x="64" y="160"/>
                  <a:pt x="61" y="163"/>
                </a:cubicBezTo>
                <a:cubicBezTo>
                  <a:pt x="55" y="168"/>
                  <a:pt x="48" y="172"/>
                  <a:pt x="41" y="176"/>
                </a:cubicBezTo>
                <a:cubicBezTo>
                  <a:pt x="33" y="180"/>
                  <a:pt x="23" y="181"/>
                  <a:pt x="15" y="181"/>
                </a:cubicBezTo>
              </a:path>
            </a:pathLst>
          </a:custGeom>
          <a:solidFill>
            <a:srgbClr val="F2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6" name="Freeform 4582">
            <a:extLst>
              <a:ext uri="{FF2B5EF4-FFF2-40B4-BE49-F238E27FC236}">
                <a16:creationId xmlns:a16="http://schemas.microsoft.com/office/drawing/2014/main" id="{1F31987E-47D9-E240-A6CA-ACA9C5625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700" y="3678238"/>
            <a:ext cx="34925" cy="66675"/>
          </a:xfrm>
          <a:custGeom>
            <a:avLst/>
            <a:gdLst>
              <a:gd name="T0" fmla="*/ 1866900 w 99"/>
              <a:gd name="T1" fmla="*/ 23010363 h 187"/>
              <a:gd name="T2" fmla="*/ 0 w 99"/>
              <a:gd name="T3" fmla="*/ 22756142 h 187"/>
              <a:gd name="T4" fmla="*/ 0 w 99"/>
              <a:gd name="T5" fmla="*/ 22628853 h 187"/>
              <a:gd name="T6" fmla="*/ 5102578 w 99"/>
              <a:gd name="T7" fmla="*/ 22120412 h 187"/>
              <a:gd name="T8" fmla="*/ 7342717 w 99"/>
              <a:gd name="T9" fmla="*/ 20340510 h 187"/>
              <a:gd name="T10" fmla="*/ 8462786 w 99"/>
              <a:gd name="T11" fmla="*/ 19196339 h 187"/>
              <a:gd name="T12" fmla="*/ 10329686 w 99"/>
              <a:gd name="T13" fmla="*/ 14746941 h 187"/>
              <a:gd name="T14" fmla="*/ 11698464 w 99"/>
              <a:gd name="T15" fmla="*/ 8644574 h 187"/>
              <a:gd name="T16" fmla="*/ 12071703 w 99"/>
              <a:gd name="T17" fmla="*/ 0 h 187"/>
              <a:gd name="T18" fmla="*/ 11947525 w 99"/>
              <a:gd name="T19" fmla="*/ 8644574 h 187"/>
              <a:gd name="T20" fmla="*/ 10951633 w 99"/>
              <a:gd name="T21" fmla="*/ 14746941 h 187"/>
              <a:gd name="T22" fmla="*/ 8462786 w 99"/>
              <a:gd name="T23" fmla="*/ 19323627 h 187"/>
              <a:gd name="T24" fmla="*/ 7591425 w 99"/>
              <a:gd name="T25" fmla="*/ 20467799 h 187"/>
              <a:gd name="T26" fmla="*/ 5102578 w 99"/>
              <a:gd name="T27" fmla="*/ 22247344 h 187"/>
              <a:gd name="T28" fmla="*/ 1866900 w 99"/>
              <a:gd name="T29" fmla="*/ 23010363 h 1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9" h="187">
                <a:moveTo>
                  <a:pt x="15" y="181"/>
                </a:moveTo>
                <a:cubicBezTo>
                  <a:pt x="6" y="181"/>
                  <a:pt x="0" y="179"/>
                  <a:pt x="0" y="179"/>
                </a:cubicBezTo>
                <a:lnTo>
                  <a:pt x="0" y="178"/>
                </a:lnTo>
                <a:cubicBezTo>
                  <a:pt x="0" y="178"/>
                  <a:pt x="17" y="186"/>
                  <a:pt x="41" y="174"/>
                </a:cubicBezTo>
                <a:cubicBezTo>
                  <a:pt x="47" y="171"/>
                  <a:pt x="53" y="166"/>
                  <a:pt x="59" y="160"/>
                </a:cubicBezTo>
                <a:cubicBezTo>
                  <a:pt x="62" y="158"/>
                  <a:pt x="65" y="155"/>
                  <a:pt x="68" y="151"/>
                </a:cubicBezTo>
                <a:cubicBezTo>
                  <a:pt x="76" y="142"/>
                  <a:pt x="79" y="131"/>
                  <a:pt x="83" y="116"/>
                </a:cubicBezTo>
                <a:cubicBezTo>
                  <a:pt x="88" y="104"/>
                  <a:pt x="93" y="86"/>
                  <a:pt x="94" y="68"/>
                </a:cubicBezTo>
                <a:cubicBezTo>
                  <a:pt x="98" y="32"/>
                  <a:pt x="97" y="0"/>
                  <a:pt x="97" y="0"/>
                </a:cubicBezTo>
                <a:cubicBezTo>
                  <a:pt x="98" y="0"/>
                  <a:pt x="98" y="32"/>
                  <a:pt x="96" y="68"/>
                </a:cubicBezTo>
                <a:cubicBezTo>
                  <a:pt x="94" y="86"/>
                  <a:pt x="91" y="104"/>
                  <a:pt x="88" y="116"/>
                </a:cubicBezTo>
                <a:cubicBezTo>
                  <a:pt x="80" y="131"/>
                  <a:pt x="76" y="142"/>
                  <a:pt x="68" y="152"/>
                </a:cubicBezTo>
                <a:cubicBezTo>
                  <a:pt x="67" y="156"/>
                  <a:pt x="64" y="158"/>
                  <a:pt x="61" y="161"/>
                </a:cubicBezTo>
                <a:cubicBezTo>
                  <a:pt x="53" y="167"/>
                  <a:pt x="47" y="171"/>
                  <a:pt x="41" y="175"/>
                </a:cubicBezTo>
                <a:cubicBezTo>
                  <a:pt x="30" y="180"/>
                  <a:pt x="23" y="181"/>
                  <a:pt x="15" y="181"/>
                </a:cubicBezTo>
              </a:path>
            </a:pathLst>
          </a:custGeom>
          <a:solidFill>
            <a:srgbClr val="F3D3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7" name="Freeform 4583">
            <a:extLst>
              <a:ext uri="{FF2B5EF4-FFF2-40B4-BE49-F238E27FC236}">
                <a16:creationId xmlns:a16="http://schemas.microsoft.com/office/drawing/2014/main" id="{CDC310B9-C09F-B84E-8A6A-91086B2C6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76650"/>
            <a:ext cx="47625" cy="76200"/>
          </a:xfrm>
          <a:custGeom>
            <a:avLst/>
            <a:gdLst>
              <a:gd name="T0" fmla="*/ 9632878 w 132"/>
              <a:gd name="T1" fmla="*/ 27254563 h 210"/>
              <a:gd name="T2" fmla="*/ 8721509 w 132"/>
              <a:gd name="T3" fmla="*/ 27123209 h 210"/>
              <a:gd name="T4" fmla="*/ 2603500 w 132"/>
              <a:gd name="T5" fmla="*/ 23436580 h 210"/>
              <a:gd name="T6" fmla="*/ 0 w 132"/>
              <a:gd name="T7" fmla="*/ 21724620 h 210"/>
              <a:gd name="T8" fmla="*/ 2733747 w 132"/>
              <a:gd name="T9" fmla="*/ 23436580 h 210"/>
              <a:gd name="T10" fmla="*/ 8721509 w 132"/>
              <a:gd name="T11" fmla="*/ 26991491 h 210"/>
              <a:gd name="T12" fmla="*/ 14058756 w 132"/>
              <a:gd name="T13" fmla="*/ 25148177 h 210"/>
              <a:gd name="T14" fmla="*/ 16532009 w 132"/>
              <a:gd name="T15" fmla="*/ 19354800 h 210"/>
              <a:gd name="T16" fmla="*/ 16792503 w 132"/>
              <a:gd name="T17" fmla="*/ 13429706 h 210"/>
              <a:gd name="T18" fmla="*/ 16792503 w 132"/>
              <a:gd name="T19" fmla="*/ 11455037 h 210"/>
              <a:gd name="T20" fmla="*/ 16532009 w 132"/>
              <a:gd name="T21" fmla="*/ 131717 h 210"/>
              <a:gd name="T22" fmla="*/ 12106131 w 132"/>
              <a:gd name="T23" fmla="*/ 3818346 h 210"/>
              <a:gd name="T24" fmla="*/ 8070634 w 132"/>
              <a:gd name="T25" fmla="*/ 7768409 h 210"/>
              <a:gd name="T26" fmla="*/ 8070634 w 132"/>
              <a:gd name="T27" fmla="*/ 10006511 h 210"/>
              <a:gd name="T28" fmla="*/ 0 w 132"/>
              <a:gd name="T29" fmla="*/ 21724620 h 210"/>
              <a:gd name="T30" fmla="*/ 0 w 132"/>
              <a:gd name="T31" fmla="*/ 21593266 h 210"/>
              <a:gd name="T32" fmla="*/ 8070634 w 132"/>
              <a:gd name="T33" fmla="*/ 10006511 h 210"/>
              <a:gd name="T34" fmla="*/ 7680253 w 132"/>
              <a:gd name="T35" fmla="*/ 7636691 h 210"/>
              <a:gd name="T36" fmla="*/ 12106131 w 132"/>
              <a:gd name="T37" fmla="*/ 3818346 h 210"/>
              <a:gd name="T38" fmla="*/ 16532009 w 132"/>
              <a:gd name="T39" fmla="*/ 0 h 210"/>
              <a:gd name="T40" fmla="*/ 17052636 w 132"/>
              <a:gd name="T41" fmla="*/ 11455037 h 210"/>
              <a:gd name="T42" fmla="*/ 17052636 w 132"/>
              <a:gd name="T43" fmla="*/ 13429706 h 210"/>
              <a:gd name="T44" fmla="*/ 16792503 w 132"/>
              <a:gd name="T45" fmla="*/ 19354800 h 210"/>
              <a:gd name="T46" fmla="*/ 14189003 w 132"/>
              <a:gd name="T47" fmla="*/ 25148177 h 210"/>
              <a:gd name="T48" fmla="*/ 9632878 w 132"/>
              <a:gd name="T49" fmla="*/ 27254563 h 2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2" h="210">
                <a:moveTo>
                  <a:pt x="74" y="207"/>
                </a:moveTo>
                <a:cubicBezTo>
                  <a:pt x="70" y="207"/>
                  <a:pt x="67" y="206"/>
                  <a:pt x="67" y="206"/>
                </a:cubicBezTo>
                <a:cubicBezTo>
                  <a:pt x="38" y="200"/>
                  <a:pt x="20" y="178"/>
                  <a:pt x="20" y="178"/>
                </a:cubicBezTo>
                <a:lnTo>
                  <a:pt x="0" y="165"/>
                </a:lnTo>
                <a:lnTo>
                  <a:pt x="21" y="178"/>
                </a:lnTo>
                <a:cubicBezTo>
                  <a:pt x="21" y="178"/>
                  <a:pt x="39" y="199"/>
                  <a:pt x="67" y="205"/>
                </a:cubicBezTo>
                <a:cubicBezTo>
                  <a:pt x="67" y="205"/>
                  <a:pt x="93" y="209"/>
                  <a:pt x="108" y="191"/>
                </a:cubicBezTo>
                <a:cubicBezTo>
                  <a:pt x="120" y="180"/>
                  <a:pt x="125" y="171"/>
                  <a:pt x="127" y="147"/>
                </a:cubicBezTo>
                <a:cubicBezTo>
                  <a:pt x="129" y="133"/>
                  <a:pt x="129" y="118"/>
                  <a:pt x="129" y="102"/>
                </a:cubicBezTo>
                <a:lnTo>
                  <a:pt x="129" y="87"/>
                </a:lnTo>
                <a:cubicBezTo>
                  <a:pt x="129" y="40"/>
                  <a:pt x="127" y="1"/>
                  <a:pt x="127" y="1"/>
                </a:cubicBezTo>
                <a:lnTo>
                  <a:pt x="93" y="29"/>
                </a:lnTo>
                <a:lnTo>
                  <a:pt x="62" y="59"/>
                </a:lnTo>
                <a:lnTo>
                  <a:pt x="62" y="76"/>
                </a:lnTo>
                <a:cubicBezTo>
                  <a:pt x="62" y="123"/>
                  <a:pt x="35" y="162"/>
                  <a:pt x="0" y="165"/>
                </a:cubicBezTo>
                <a:lnTo>
                  <a:pt x="0" y="164"/>
                </a:lnTo>
                <a:cubicBezTo>
                  <a:pt x="35" y="161"/>
                  <a:pt x="62" y="122"/>
                  <a:pt x="62" y="76"/>
                </a:cubicBezTo>
                <a:cubicBezTo>
                  <a:pt x="62" y="71"/>
                  <a:pt x="62" y="64"/>
                  <a:pt x="59" y="58"/>
                </a:cubicBezTo>
                <a:lnTo>
                  <a:pt x="93" y="29"/>
                </a:lnTo>
                <a:lnTo>
                  <a:pt x="127" y="0"/>
                </a:lnTo>
                <a:cubicBezTo>
                  <a:pt x="129" y="1"/>
                  <a:pt x="131" y="40"/>
                  <a:pt x="131" y="87"/>
                </a:cubicBezTo>
                <a:lnTo>
                  <a:pt x="131" y="102"/>
                </a:lnTo>
                <a:cubicBezTo>
                  <a:pt x="131" y="118"/>
                  <a:pt x="131" y="133"/>
                  <a:pt x="129" y="147"/>
                </a:cubicBezTo>
                <a:cubicBezTo>
                  <a:pt x="126" y="171"/>
                  <a:pt x="120" y="181"/>
                  <a:pt x="109" y="191"/>
                </a:cubicBezTo>
                <a:cubicBezTo>
                  <a:pt x="97" y="205"/>
                  <a:pt x="82" y="207"/>
                  <a:pt x="74" y="20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8" name="Freeform 4584">
            <a:extLst>
              <a:ext uri="{FF2B5EF4-FFF2-40B4-BE49-F238E27FC236}">
                <a16:creationId xmlns:a16="http://schemas.microsoft.com/office/drawing/2014/main" id="{82D35F07-43D6-2C4F-AE93-96A358442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0338" y="3686175"/>
            <a:ext cx="11112" cy="15875"/>
          </a:xfrm>
          <a:custGeom>
            <a:avLst/>
            <a:gdLst>
              <a:gd name="T0" fmla="*/ 0 w 32"/>
              <a:gd name="T1" fmla="*/ 5475817 h 45"/>
              <a:gd name="T2" fmla="*/ 3738146 w 32"/>
              <a:gd name="T3" fmla="*/ 0 h 45"/>
              <a:gd name="T4" fmla="*/ 3738146 w 32"/>
              <a:gd name="T5" fmla="*/ 124531 h 45"/>
              <a:gd name="T6" fmla="*/ 0 w 32"/>
              <a:gd name="T7" fmla="*/ 5475817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45">
                <a:moveTo>
                  <a:pt x="0" y="44"/>
                </a:moveTo>
                <a:cubicBezTo>
                  <a:pt x="8" y="37"/>
                  <a:pt x="26" y="9"/>
                  <a:pt x="31" y="0"/>
                </a:cubicBezTo>
                <a:lnTo>
                  <a:pt x="31" y="1"/>
                </a:lnTo>
                <a:cubicBezTo>
                  <a:pt x="31" y="6"/>
                  <a:pt x="11" y="37"/>
                  <a:pt x="0" y="4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39" name="Freeform 4585">
            <a:extLst>
              <a:ext uri="{FF2B5EF4-FFF2-40B4-BE49-F238E27FC236}">
                <a16:creationId xmlns:a16="http://schemas.microsoft.com/office/drawing/2014/main" id="{0B156CF8-BBBE-B349-BE35-5D274544C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7163" y="3692525"/>
            <a:ext cx="14287" cy="15875"/>
          </a:xfrm>
          <a:custGeom>
            <a:avLst/>
            <a:gdLst>
              <a:gd name="T0" fmla="*/ 0 w 39"/>
              <a:gd name="T1" fmla="*/ 5724599 h 43"/>
              <a:gd name="T2" fmla="*/ 4428604 w 39"/>
              <a:gd name="T3" fmla="*/ 0 h 43"/>
              <a:gd name="T4" fmla="*/ 5099726 w 39"/>
              <a:gd name="T5" fmla="*/ 0 h 43"/>
              <a:gd name="T6" fmla="*/ 0 w 39"/>
              <a:gd name="T7" fmla="*/ 5724599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43">
                <a:moveTo>
                  <a:pt x="0" y="42"/>
                </a:moveTo>
                <a:cubicBezTo>
                  <a:pt x="9" y="39"/>
                  <a:pt x="30" y="7"/>
                  <a:pt x="33" y="0"/>
                </a:cubicBezTo>
                <a:lnTo>
                  <a:pt x="38" y="0"/>
                </a:lnTo>
                <a:cubicBezTo>
                  <a:pt x="33" y="5"/>
                  <a:pt x="9" y="41"/>
                  <a:pt x="0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0" name="Freeform 4586">
            <a:extLst>
              <a:ext uri="{FF2B5EF4-FFF2-40B4-BE49-F238E27FC236}">
                <a16:creationId xmlns:a16="http://schemas.microsoft.com/office/drawing/2014/main" id="{4667E778-F740-5F40-9FCB-32546BB3C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3513" y="3711575"/>
            <a:ext cx="9525" cy="11113"/>
          </a:xfrm>
          <a:custGeom>
            <a:avLst/>
            <a:gdLst>
              <a:gd name="T0" fmla="*/ 0 w 27"/>
              <a:gd name="T1" fmla="*/ 3979565 h 30"/>
              <a:gd name="T2" fmla="*/ 2862439 w 27"/>
              <a:gd name="T3" fmla="*/ 686043 h 30"/>
              <a:gd name="T4" fmla="*/ 3235678 w 27"/>
              <a:gd name="T5" fmla="*/ 0 h 30"/>
              <a:gd name="T6" fmla="*/ 3235678 w 27"/>
              <a:gd name="T7" fmla="*/ 0 h 30"/>
              <a:gd name="T8" fmla="*/ 2862439 w 27"/>
              <a:gd name="T9" fmla="*/ 960534 h 30"/>
              <a:gd name="T10" fmla="*/ 0 w 27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" h="30">
                <a:moveTo>
                  <a:pt x="0" y="29"/>
                </a:moveTo>
                <a:cubicBezTo>
                  <a:pt x="11" y="23"/>
                  <a:pt x="15" y="14"/>
                  <a:pt x="23" y="5"/>
                </a:cubicBezTo>
                <a:cubicBezTo>
                  <a:pt x="23" y="4"/>
                  <a:pt x="23" y="1"/>
                  <a:pt x="26" y="0"/>
                </a:cubicBezTo>
                <a:cubicBezTo>
                  <a:pt x="26" y="1"/>
                  <a:pt x="23" y="4"/>
                  <a:pt x="23" y="7"/>
                </a:cubicBezTo>
                <a:cubicBezTo>
                  <a:pt x="18" y="14"/>
                  <a:pt x="11" y="23"/>
                  <a:pt x="0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1" name="Freeform 4587">
            <a:extLst>
              <a:ext uri="{FF2B5EF4-FFF2-40B4-BE49-F238E27FC236}">
                <a16:creationId xmlns:a16="http://schemas.microsoft.com/office/drawing/2014/main" id="{526FBC9A-1474-094D-827C-A7A3EDA72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725863"/>
            <a:ext cx="22225" cy="12700"/>
          </a:xfrm>
          <a:custGeom>
            <a:avLst/>
            <a:gdLst>
              <a:gd name="T0" fmla="*/ 0 w 60"/>
              <a:gd name="T1" fmla="*/ 4476569 h 35"/>
              <a:gd name="T2" fmla="*/ 8095456 w 60"/>
              <a:gd name="T3" fmla="*/ 0 h 35"/>
              <a:gd name="T4" fmla="*/ 8095456 w 60"/>
              <a:gd name="T5" fmla="*/ 0 h 35"/>
              <a:gd name="T6" fmla="*/ 0 w 60"/>
              <a:gd name="T7" fmla="*/ 4476569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0" h="35">
                <a:moveTo>
                  <a:pt x="0" y="34"/>
                </a:moveTo>
                <a:cubicBezTo>
                  <a:pt x="26" y="33"/>
                  <a:pt x="52" y="7"/>
                  <a:pt x="59" y="0"/>
                </a:cubicBezTo>
                <a:cubicBezTo>
                  <a:pt x="52" y="7"/>
                  <a:pt x="26" y="34"/>
                  <a:pt x="0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2" name="Freeform 4588">
            <a:extLst>
              <a:ext uri="{FF2B5EF4-FFF2-40B4-BE49-F238E27FC236}">
                <a16:creationId xmlns:a16="http://schemas.microsoft.com/office/drawing/2014/main" id="{48D2A1D6-E0AE-684C-96AF-B24F501DC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7638" y="3738563"/>
            <a:ext cx="15875" cy="4762"/>
          </a:xfrm>
          <a:custGeom>
            <a:avLst/>
            <a:gdLst>
              <a:gd name="T0" fmla="*/ 2262878 w 46"/>
              <a:gd name="T1" fmla="*/ 1259946 h 12"/>
              <a:gd name="T2" fmla="*/ 5359538 w 46"/>
              <a:gd name="T3" fmla="*/ 0 h 12"/>
              <a:gd name="T4" fmla="*/ 1071908 w 46"/>
              <a:gd name="T5" fmla="*/ 1102403 h 12"/>
              <a:gd name="T6" fmla="*/ 0 w 46"/>
              <a:gd name="T7" fmla="*/ 787317 h 12"/>
              <a:gd name="T8" fmla="*/ 1071908 w 46"/>
              <a:gd name="T9" fmla="*/ 1102403 h 12"/>
              <a:gd name="T10" fmla="*/ 2262878 w 46"/>
              <a:gd name="T11" fmla="*/ 1259946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" h="12">
                <a:moveTo>
                  <a:pt x="19" y="8"/>
                </a:moveTo>
                <a:cubicBezTo>
                  <a:pt x="31" y="8"/>
                  <a:pt x="39" y="4"/>
                  <a:pt x="45" y="0"/>
                </a:cubicBezTo>
                <a:cubicBezTo>
                  <a:pt x="38" y="6"/>
                  <a:pt x="26" y="11"/>
                  <a:pt x="9" y="7"/>
                </a:cubicBezTo>
                <a:cubicBezTo>
                  <a:pt x="6" y="6"/>
                  <a:pt x="3" y="6"/>
                  <a:pt x="0" y="5"/>
                </a:cubicBezTo>
                <a:cubicBezTo>
                  <a:pt x="3" y="6"/>
                  <a:pt x="6" y="7"/>
                  <a:pt x="9" y="7"/>
                </a:cubicBezTo>
                <a:cubicBezTo>
                  <a:pt x="12" y="8"/>
                  <a:pt x="16" y="8"/>
                  <a:pt x="19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3" name="Freeform 4589">
            <a:extLst>
              <a:ext uri="{FF2B5EF4-FFF2-40B4-BE49-F238E27FC236}">
                <a16:creationId xmlns:a16="http://schemas.microsoft.com/office/drawing/2014/main" id="{0EC315D9-AABB-B348-BFEE-DCA6F962D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9225" y="3735388"/>
            <a:ext cx="25400" cy="14287"/>
          </a:xfrm>
          <a:custGeom>
            <a:avLst/>
            <a:gdLst>
              <a:gd name="T0" fmla="*/ 2168203 w 69"/>
              <a:gd name="T1" fmla="*/ 4975448 h 40"/>
              <a:gd name="T2" fmla="*/ 0 w 69"/>
              <a:gd name="T3" fmla="*/ 4465045 h 40"/>
              <a:gd name="T4" fmla="*/ 4336406 w 69"/>
              <a:gd name="T5" fmla="*/ 4337533 h 40"/>
              <a:gd name="T6" fmla="*/ 8943745 w 69"/>
              <a:gd name="T7" fmla="*/ 0 h 40"/>
              <a:gd name="T8" fmla="*/ 9214678 w 69"/>
              <a:gd name="T9" fmla="*/ 0 h 40"/>
              <a:gd name="T10" fmla="*/ 4336406 w 69"/>
              <a:gd name="T11" fmla="*/ 4465045 h 40"/>
              <a:gd name="T12" fmla="*/ 2168203 w 69"/>
              <a:gd name="T13" fmla="*/ 4975448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9" h="40">
                <a:moveTo>
                  <a:pt x="16" y="39"/>
                </a:moveTo>
                <a:cubicBezTo>
                  <a:pt x="12" y="39"/>
                  <a:pt x="6" y="37"/>
                  <a:pt x="0" y="35"/>
                </a:cubicBezTo>
                <a:cubicBezTo>
                  <a:pt x="12" y="39"/>
                  <a:pt x="22" y="39"/>
                  <a:pt x="32" y="34"/>
                </a:cubicBezTo>
                <a:cubicBezTo>
                  <a:pt x="51" y="25"/>
                  <a:pt x="63" y="6"/>
                  <a:pt x="66" y="0"/>
                </a:cubicBezTo>
                <a:lnTo>
                  <a:pt x="68" y="0"/>
                </a:lnTo>
                <a:cubicBezTo>
                  <a:pt x="63" y="6"/>
                  <a:pt x="51" y="25"/>
                  <a:pt x="32" y="35"/>
                </a:cubicBezTo>
                <a:cubicBezTo>
                  <a:pt x="27" y="37"/>
                  <a:pt x="22" y="39"/>
                  <a:pt x="16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4" name="Freeform 4590">
            <a:extLst>
              <a:ext uri="{FF2B5EF4-FFF2-40B4-BE49-F238E27FC236}">
                <a16:creationId xmlns:a16="http://schemas.microsoft.com/office/drawing/2014/main" id="{4B74B0FF-47C5-D142-9B9C-55B11DC92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3678238"/>
            <a:ext cx="3175" cy="19050"/>
          </a:xfrm>
          <a:custGeom>
            <a:avLst/>
            <a:gdLst>
              <a:gd name="T0" fmla="*/ 630238 w 8"/>
              <a:gd name="T1" fmla="*/ 124531 h 54"/>
              <a:gd name="T2" fmla="*/ 630238 w 8"/>
              <a:gd name="T3" fmla="*/ 0 h 54"/>
              <a:gd name="T4" fmla="*/ 944959 w 8"/>
              <a:gd name="T5" fmla="*/ 2115608 h 54"/>
              <a:gd name="T6" fmla="*/ 630238 w 8"/>
              <a:gd name="T7" fmla="*/ 4853517 h 54"/>
              <a:gd name="T8" fmla="*/ 944959 w 8"/>
              <a:gd name="T9" fmla="*/ 6347178 h 54"/>
              <a:gd name="T10" fmla="*/ 157559 w 8"/>
              <a:gd name="T11" fmla="*/ 6098117 h 54"/>
              <a:gd name="T12" fmla="*/ 315119 w 8"/>
              <a:gd name="T13" fmla="*/ 4853517 h 54"/>
              <a:gd name="T14" fmla="*/ 630238 w 8"/>
              <a:gd name="T15" fmla="*/ 2115608 h 54"/>
              <a:gd name="T16" fmla="*/ 630238 w 8"/>
              <a:gd name="T17" fmla="*/ 124531 h 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4">
                <a:moveTo>
                  <a:pt x="4" y="1"/>
                </a:moveTo>
                <a:cubicBezTo>
                  <a:pt x="4" y="0"/>
                  <a:pt x="4" y="0"/>
                  <a:pt x="4" y="0"/>
                </a:cubicBezTo>
                <a:cubicBezTo>
                  <a:pt x="4" y="1"/>
                  <a:pt x="6" y="14"/>
                  <a:pt x="6" y="17"/>
                </a:cubicBezTo>
                <a:cubicBezTo>
                  <a:pt x="6" y="23"/>
                  <a:pt x="4" y="38"/>
                  <a:pt x="4" y="39"/>
                </a:cubicBezTo>
                <a:cubicBezTo>
                  <a:pt x="4" y="42"/>
                  <a:pt x="7" y="51"/>
                  <a:pt x="6" y="51"/>
                </a:cubicBezTo>
                <a:cubicBezTo>
                  <a:pt x="2" y="53"/>
                  <a:pt x="2" y="52"/>
                  <a:pt x="1" y="49"/>
                </a:cubicBezTo>
                <a:cubicBezTo>
                  <a:pt x="0" y="49"/>
                  <a:pt x="2" y="39"/>
                  <a:pt x="2" y="39"/>
                </a:cubicBezTo>
                <a:cubicBezTo>
                  <a:pt x="2" y="35"/>
                  <a:pt x="4" y="27"/>
                  <a:pt x="4" y="17"/>
                </a:cubicBezTo>
                <a:lnTo>
                  <a:pt x="4" y="1"/>
                </a:lnTo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5" name="Freeform 4591">
            <a:extLst>
              <a:ext uri="{FF2B5EF4-FFF2-40B4-BE49-F238E27FC236}">
                <a16:creationId xmlns:a16="http://schemas.microsoft.com/office/drawing/2014/main" id="{2BE4FEE0-3D47-4E42-B72F-7EE4AA506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3676650"/>
            <a:ext cx="3175" cy="19050"/>
          </a:xfrm>
          <a:custGeom>
            <a:avLst/>
            <a:gdLst>
              <a:gd name="T0" fmla="*/ 630238 w 8"/>
              <a:gd name="T1" fmla="*/ 6478385 h 55"/>
              <a:gd name="T2" fmla="*/ 0 w 8"/>
              <a:gd name="T3" fmla="*/ 6118514 h 55"/>
              <a:gd name="T4" fmla="*/ 315119 w 8"/>
              <a:gd name="T5" fmla="*/ 5158740 h 55"/>
              <a:gd name="T6" fmla="*/ 157559 w 8"/>
              <a:gd name="T7" fmla="*/ 6118514 h 55"/>
              <a:gd name="T8" fmla="*/ 630238 w 8"/>
              <a:gd name="T9" fmla="*/ 6478385 h 55"/>
              <a:gd name="T10" fmla="*/ 944959 w 8"/>
              <a:gd name="T11" fmla="*/ 6358197 h 55"/>
              <a:gd name="T12" fmla="*/ 630238 w 8"/>
              <a:gd name="T13" fmla="*/ 5518612 h 55"/>
              <a:gd name="T14" fmla="*/ 630238 w 8"/>
              <a:gd name="T15" fmla="*/ 5038552 h 55"/>
              <a:gd name="T16" fmla="*/ 630238 w 8"/>
              <a:gd name="T17" fmla="*/ 3359035 h 55"/>
              <a:gd name="T18" fmla="*/ 630238 w 8"/>
              <a:gd name="T19" fmla="*/ 2279419 h 55"/>
              <a:gd name="T20" fmla="*/ 315119 w 8"/>
              <a:gd name="T21" fmla="*/ 4918710 h 55"/>
              <a:gd name="T22" fmla="*/ 630238 w 8"/>
              <a:gd name="T23" fmla="*/ 2279419 h 55"/>
              <a:gd name="T24" fmla="*/ 315119 w 8"/>
              <a:gd name="T25" fmla="*/ 359872 h 55"/>
              <a:gd name="T26" fmla="*/ 630238 w 8"/>
              <a:gd name="T27" fmla="*/ 0 h 55"/>
              <a:gd name="T28" fmla="*/ 630238 w 8"/>
              <a:gd name="T29" fmla="*/ 119842 h 55"/>
              <a:gd name="T30" fmla="*/ 944959 w 8"/>
              <a:gd name="T31" fmla="*/ 2279419 h 55"/>
              <a:gd name="T32" fmla="*/ 944959 w 8"/>
              <a:gd name="T33" fmla="*/ 3359035 h 55"/>
              <a:gd name="T34" fmla="*/ 944959 w 8"/>
              <a:gd name="T35" fmla="*/ 4918710 h 55"/>
              <a:gd name="T36" fmla="*/ 944959 w 8"/>
              <a:gd name="T37" fmla="*/ 5518612 h 55"/>
              <a:gd name="T38" fmla="*/ 944959 w 8"/>
              <a:gd name="T39" fmla="*/ 6358197 h 55"/>
              <a:gd name="T40" fmla="*/ 630238 w 8"/>
              <a:gd name="T41" fmla="*/ 6478385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55">
                <a:moveTo>
                  <a:pt x="4" y="54"/>
                </a:moveTo>
                <a:cubicBezTo>
                  <a:pt x="2" y="54"/>
                  <a:pt x="2" y="53"/>
                  <a:pt x="0" y="51"/>
                </a:cubicBezTo>
                <a:cubicBezTo>
                  <a:pt x="0" y="51"/>
                  <a:pt x="0" y="50"/>
                  <a:pt x="2" y="43"/>
                </a:cubicBezTo>
                <a:cubicBezTo>
                  <a:pt x="2" y="45"/>
                  <a:pt x="1" y="51"/>
                  <a:pt x="1" y="51"/>
                </a:cubicBezTo>
                <a:cubicBezTo>
                  <a:pt x="2" y="53"/>
                  <a:pt x="2" y="54"/>
                  <a:pt x="4" y="54"/>
                </a:cubicBezTo>
                <a:cubicBezTo>
                  <a:pt x="4" y="54"/>
                  <a:pt x="4" y="53"/>
                  <a:pt x="6" y="53"/>
                </a:cubicBezTo>
                <a:cubicBezTo>
                  <a:pt x="6" y="53"/>
                  <a:pt x="4" y="48"/>
                  <a:pt x="4" y="46"/>
                </a:cubicBezTo>
                <a:lnTo>
                  <a:pt x="4" y="42"/>
                </a:lnTo>
                <a:lnTo>
                  <a:pt x="4" y="28"/>
                </a:lnTo>
                <a:lnTo>
                  <a:pt x="4" y="19"/>
                </a:lnTo>
                <a:cubicBezTo>
                  <a:pt x="4" y="29"/>
                  <a:pt x="4" y="37"/>
                  <a:pt x="2" y="41"/>
                </a:cubicBezTo>
                <a:cubicBezTo>
                  <a:pt x="2" y="37"/>
                  <a:pt x="4" y="29"/>
                  <a:pt x="4" y="19"/>
                </a:cubicBezTo>
                <a:cubicBezTo>
                  <a:pt x="4" y="16"/>
                  <a:pt x="2" y="3"/>
                  <a:pt x="2" y="3"/>
                </a:cubicBezTo>
                <a:cubicBezTo>
                  <a:pt x="4" y="1"/>
                  <a:pt x="4" y="0"/>
                  <a:pt x="4" y="0"/>
                </a:cubicBezTo>
                <a:lnTo>
                  <a:pt x="4" y="1"/>
                </a:lnTo>
                <a:cubicBezTo>
                  <a:pt x="4" y="1"/>
                  <a:pt x="7" y="16"/>
                  <a:pt x="6" y="19"/>
                </a:cubicBezTo>
                <a:lnTo>
                  <a:pt x="6" y="28"/>
                </a:lnTo>
                <a:lnTo>
                  <a:pt x="6" y="41"/>
                </a:lnTo>
                <a:lnTo>
                  <a:pt x="6" y="46"/>
                </a:lnTo>
                <a:cubicBezTo>
                  <a:pt x="7" y="52"/>
                  <a:pt x="7" y="53"/>
                  <a:pt x="6" y="53"/>
                </a:cubicBezTo>
                <a:lnTo>
                  <a:pt x="4" y="5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6" name="Freeform 4592">
            <a:extLst>
              <a:ext uri="{FF2B5EF4-FFF2-40B4-BE49-F238E27FC236}">
                <a16:creationId xmlns:a16="http://schemas.microsoft.com/office/drawing/2014/main" id="{0C98E78A-2CDB-B147-943B-485CBE3DE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6213" y="3676650"/>
            <a:ext cx="3175" cy="20638"/>
          </a:xfrm>
          <a:custGeom>
            <a:avLst/>
            <a:gdLst>
              <a:gd name="T0" fmla="*/ 0 w 7"/>
              <a:gd name="T1" fmla="*/ 0 h 56"/>
              <a:gd name="T2" fmla="*/ 617311 w 7"/>
              <a:gd name="T3" fmla="*/ 5704564 h 56"/>
              <a:gd name="T4" fmla="*/ 1234168 w 7"/>
              <a:gd name="T5" fmla="*/ 7334229 h 56"/>
              <a:gd name="T6" fmla="*/ 411389 w 7"/>
              <a:gd name="T7" fmla="*/ 7334229 h 56"/>
              <a:gd name="T8" fmla="*/ 0 w 7"/>
              <a:gd name="T9" fmla="*/ 5704564 h 56"/>
              <a:gd name="T10" fmla="*/ 411389 w 7"/>
              <a:gd name="T11" fmla="*/ 3259698 h 56"/>
              <a:gd name="T12" fmla="*/ 0 w 7"/>
              <a:gd name="T13" fmla="*/ 0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6">
                <a:moveTo>
                  <a:pt x="0" y="0"/>
                </a:moveTo>
                <a:cubicBezTo>
                  <a:pt x="2" y="10"/>
                  <a:pt x="3" y="17"/>
                  <a:pt x="3" y="42"/>
                </a:cubicBezTo>
                <a:cubicBezTo>
                  <a:pt x="3" y="44"/>
                  <a:pt x="6" y="54"/>
                  <a:pt x="6" y="54"/>
                </a:cubicBezTo>
                <a:cubicBezTo>
                  <a:pt x="6" y="54"/>
                  <a:pt x="3" y="55"/>
                  <a:pt x="2" y="54"/>
                </a:cubicBezTo>
                <a:cubicBezTo>
                  <a:pt x="2" y="50"/>
                  <a:pt x="0" y="42"/>
                  <a:pt x="0" y="42"/>
                </a:cubicBezTo>
                <a:cubicBezTo>
                  <a:pt x="2" y="37"/>
                  <a:pt x="2" y="34"/>
                  <a:pt x="2" y="24"/>
                </a:cubicBezTo>
                <a:cubicBezTo>
                  <a:pt x="2" y="16"/>
                  <a:pt x="0" y="0"/>
                  <a:pt x="0" y="0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7" name="Freeform 4593">
            <a:extLst>
              <a:ext uri="{FF2B5EF4-FFF2-40B4-BE49-F238E27FC236}">
                <a16:creationId xmlns:a16="http://schemas.microsoft.com/office/drawing/2014/main" id="{D05DFA6E-1B3B-414D-902E-7CF49AEFC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25" y="3678238"/>
            <a:ext cx="3175" cy="19050"/>
          </a:xfrm>
          <a:custGeom>
            <a:avLst/>
            <a:gdLst>
              <a:gd name="T0" fmla="*/ 416502 w 11"/>
              <a:gd name="T1" fmla="*/ 6595886 h 54"/>
              <a:gd name="T2" fmla="*/ 333375 w 11"/>
              <a:gd name="T3" fmla="*/ 6471356 h 54"/>
              <a:gd name="T4" fmla="*/ 166543 w 11"/>
              <a:gd name="T5" fmla="*/ 5600347 h 54"/>
              <a:gd name="T6" fmla="*/ 166543 w 11"/>
              <a:gd name="T7" fmla="*/ 5102578 h 54"/>
              <a:gd name="T8" fmla="*/ 0 w 11"/>
              <a:gd name="T9" fmla="*/ 4978047 h 54"/>
              <a:gd name="T10" fmla="*/ 166543 w 11"/>
              <a:gd name="T11" fmla="*/ 4978047 h 54"/>
              <a:gd name="T12" fmla="*/ 166543 w 11"/>
              <a:gd name="T13" fmla="*/ 4729339 h 54"/>
              <a:gd name="T14" fmla="*/ 0 w 11"/>
              <a:gd name="T15" fmla="*/ 4729339 h 54"/>
              <a:gd name="T16" fmla="*/ 166543 w 11"/>
              <a:gd name="T17" fmla="*/ 4729339 h 54"/>
              <a:gd name="T18" fmla="*/ 166543 w 11"/>
              <a:gd name="T19" fmla="*/ 3857978 h 54"/>
              <a:gd name="T20" fmla="*/ 166543 w 11"/>
              <a:gd name="T21" fmla="*/ 3484739 h 54"/>
              <a:gd name="T22" fmla="*/ 166543 w 11"/>
              <a:gd name="T23" fmla="*/ 3360208 h 54"/>
              <a:gd name="T24" fmla="*/ 166543 w 11"/>
              <a:gd name="T25" fmla="*/ 3484739 h 54"/>
              <a:gd name="T26" fmla="*/ 166543 w 11"/>
              <a:gd name="T27" fmla="*/ 3360208 h 54"/>
              <a:gd name="T28" fmla="*/ 166543 w 11"/>
              <a:gd name="T29" fmla="*/ 2737908 h 54"/>
              <a:gd name="T30" fmla="*/ 166543 w 11"/>
              <a:gd name="T31" fmla="*/ 2240139 h 54"/>
              <a:gd name="T32" fmla="*/ 166543 w 11"/>
              <a:gd name="T33" fmla="*/ 0 h 54"/>
              <a:gd name="T34" fmla="*/ 583045 w 11"/>
              <a:gd name="T35" fmla="*/ 4978047 h 54"/>
              <a:gd name="T36" fmla="*/ 666461 w 11"/>
              <a:gd name="T37" fmla="*/ 5724878 h 54"/>
              <a:gd name="T38" fmla="*/ 833005 w 11"/>
              <a:gd name="T39" fmla="*/ 6471356 h 54"/>
              <a:gd name="T40" fmla="*/ 416502 w 11"/>
              <a:gd name="T41" fmla="*/ 6595886 h 54"/>
              <a:gd name="T42" fmla="*/ 333375 w 11"/>
              <a:gd name="T43" fmla="*/ 5600347 h 54"/>
              <a:gd name="T44" fmla="*/ 416502 w 11"/>
              <a:gd name="T45" fmla="*/ 6471356 h 54"/>
              <a:gd name="T46" fmla="*/ 666461 w 11"/>
              <a:gd name="T47" fmla="*/ 6471356 h 54"/>
              <a:gd name="T48" fmla="*/ 666461 w 11"/>
              <a:gd name="T49" fmla="*/ 5849408 h 54"/>
              <a:gd name="T50" fmla="*/ 416502 w 11"/>
              <a:gd name="T51" fmla="*/ 4978047 h 54"/>
              <a:gd name="T52" fmla="*/ 416502 w 11"/>
              <a:gd name="T53" fmla="*/ 4729339 h 54"/>
              <a:gd name="T54" fmla="*/ 416502 w 11"/>
              <a:gd name="T55" fmla="*/ 4480278 h 54"/>
              <a:gd name="T56" fmla="*/ 333375 w 11"/>
              <a:gd name="T57" fmla="*/ 4480278 h 54"/>
              <a:gd name="T58" fmla="*/ 333375 w 11"/>
              <a:gd name="T59" fmla="*/ 4729339 h 54"/>
              <a:gd name="T60" fmla="*/ 416502 w 11"/>
              <a:gd name="T61" fmla="*/ 4729339 h 54"/>
              <a:gd name="T62" fmla="*/ 333375 w 11"/>
              <a:gd name="T63" fmla="*/ 4853517 h 54"/>
              <a:gd name="T64" fmla="*/ 333375 w 11"/>
              <a:gd name="T65" fmla="*/ 4978047 h 54"/>
              <a:gd name="T66" fmla="*/ 333375 w 11"/>
              <a:gd name="T67" fmla="*/ 5600347 h 54"/>
              <a:gd name="T68" fmla="*/ 333375 w 11"/>
              <a:gd name="T69" fmla="*/ 2737908 h 54"/>
              <a:gd name="T70" fmla="*/ 333375 w 11"/>
              <a:gd name="T71" fmla="*/ 3111147 h 54"/>
              <a:gd name="T72" fmla="*/ 416502 w 11"/>
              <a:gd name="T73" fmla="*/ 3111147 h 54"/>
              <a:gd name="T74" fmla="*/ 416502 w 11"/>
              <a:gd name="T75" fmla="*/ 2737908 h 54"/>
              <a:gd name="T76" fmla="*/ 416502 w 11"/>
              <a:gd name="T77" fmla="*/ 2115608 h 54"/>
              <a:gd name="T78" fmla="*/ 333375 w 11"/>
              <a:gd name="T79" fmla="*/ 1493308 h 54"/>
              <a:gd name="T80" fmla="*/ 333375 w 11"/>
              <a:gd name="T81" fmla="*/ 2115608 h 54"/>
              <a:gd name="T82" fmla="*/ 333375 w 11"/>
              <a:gd name="T83" fmla="*/ 2240139 h 54"/>
              <a:gd name="T84" fmla="*/ 333375 w 11"/>
              <a:gd name="T85" fmla="*/ 2115608 h 54"/>
              <a:gd name="T86" fmla="*/ 333375 w 11"/>
              <a:gd name="T87" fmla="*/ 2240139 h 54"/>
              <a:gd name="T88" fmla="*/ 333375 w 11"/>
              <a:gd name="T89" fmla="*/ 2489200 h 54"/>
              <a:gd name="T90" fmla="*/ 333375 w 11"/>
              <a:gd name="T91" fmla="*/ 2737908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" h="54">
                <a:moveTo>
                  <a:pt x="5" y="53"/>
                </a:moveTo>
                <a:lnTo>
                  <a:pt x="4" y="52"/>
                </a:lnTo>
                <a:cubicBezTo>
                  <a:pt x="2" y="50"/>
                  <a:pt x="2" y="47"/>
                  <a:pt x="2" y="45"/>
                </a:cubicBezTo>
                <a:lnTo>
                  <a:pt x="2" y="41"/>
                </a:lnTo>
                <a:cubicBezTo>
                  <a:pt x="2" y="41"/>
                  <a:pt x="2" y="40"/>
                  <a:pt x="0" y="40"/>
                </a:cubicBez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cubicBezTo>
                  <a:pt x="2" y="37"/>
                  <a:pt x="2" y="38"/>
                  <a:pt x="2" y="38"/>
                </a:cubicBezTo>
                <a:lnTo>
                  <a:pt x="2" y="31"/>
                </a:lnTo>
                <a:lnTo>
                  <a:pt x="2" y="28"/>
                </a:lnTo>
                <a:lnTo>
                  <a:pt x="2" y="27"/>
                </a:lnTo>
                <a:lnTo>
                  <a:pt x="2" y="28"/>
                </a:lnTo>
                <a:lnTo>
                  <a:pt x="2" y="27"/>
                </a:lnTo>
                <a:lnTo>
                  <a:pt x="2" y="22"/>
                </a:lnTo>
                <a:lnTo>
                  <a:pt x="2" y="18"/>
                </a:lnTo>
                <a:lnTo>
                  <a:pt x="2" y="0"/>
                </a:lnTo>
                <a:cubicBezTo>
                  <a:pt x="4" y="5"/>
                  <a:pt x="7" y="21"/>
                  <a:pt x="7" y="40"/>
                </a:cubicBezTo>
                <a:cubicBezTo>
                  <a:pt x="7" y="40"/>
                  <a:pt x="8" y="44"/>
                  <a:pt x="8" y="46"/>
                </a:cubicBezTo>
                <a:cubicBezTo>
                  <a:pt x="10" y="50"/>
                  <a:pt x="10" y="52"/>
                  <a:pt x="10" y="52"/>
                </a:cubicBezTo>
                <a:cubicBezTo>
                  <a:pt x="10" y="52"/>
                  <a:pt x="8" y="53"/>
                  <a:pt x="5" y="53"/>
                </a:cubicBezTo>
                <a:close/>
                <a:moveTo>
                  <a:pt x="4" y="45"/>
                </a:moveTo>
                <a:cubicBezTo>
                  <a:pt x="4" y="47"/>
                  <a:pt x="4" y="50"/>
                  <a:pt x="5" y="52"/>
                </a:cubicBezTo>
                <a:cubicBezTo>
                  <a:pt x="5" y="53"/>
                  <a:pt x="8" y="52"/>
                  <a:pt x="8" y="52"/>
                </a:cubicBezTo>
                <a:cubicBezTo>
                  <a:pt x="10" y="50"/>
                  <a:pt x="8" y="48"/>
                  <a:pt x="8" y="47"/>
                </a:cubicBezTo>
                <a:cubicBezTo>
                  <a:pt x="7" y="44"/>
                  <a:pt x="5" y="42"/>
                  <a:pt x="5" y="40"/>
                </a:cubicBezTo>
                <a:lnTo>
                  <a:pt x="5" y="38"/>
                </a:lnTo>
                <a:lnTo>
                  <a:pt x="5" y="36"/>
                </a:lnTo>
                <a:lnTo>
                  <a:pt x="4" y="36"/>
                </a:lnTo>
                <a:lnTo>
                  <a:pt x="4" y="38"/>
                </a:lnTo>
                <a:lnTo>
                  <a:pt x="5" y="38"/>
                </a:lnTo>
                <a:cubicBezTo>
                  <a:pt x="5" y="39"/>
                  <a:pt x="5" y="39"/>
                  <a:pt x="4" y="39"/>
                </a:cubicBezTo>
                <a:lnTo>
                  <a:pt x="4" y="40"/>
                </a:lnTo>
                <a:lnTo>
                  <a:pt x="4" y="45"/>
                </a:lnTo>
                <a:close/>
                <a:moveTo>
                  <a:pt x="4" y="22"/>
                </a:moveTo>
                <a:lnTo>
                  <a:pt x="4" y="25"/>
                </a:lnTo>
                <a:lnTo>
                  <a:pt x="5" y="25"/>
                </a:lnTo>
                <a:lnTo>
                  <a:pt x="5" y="22"/>
                </a:lnTo>
                <a:lnTo>
                  <a:pt x="5" y="17"/>
                </a:lnTo>
                <a:cubicBezTo>
                  <a:pt x="4" y="15"/>
                  <a:pt x="4" y="14"/>
                  <a:pt x="4" y="12"/>
                </a:cubicBezTo>
                <a:lnTo>
                  <a:pt x="4" y="17"/>
                </a:lnTo>
                <a:lnTo>
                  <a:pt x="4" y="18"/>
                </a:lnTo>
                <a:lnTo>
                  <a:pt x="4" y="17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8" name="Freeform 4594">
            <a:extLst>
              <a:ext uri="{FF2B5EF4-FFF2-40B4-BE49-F238E27FC236}">
                <a16:creationId xmlns:a16="http://schemas.microsoft.com/office/drawing/2014/main" id="{FD34BE15-E440-B044-BF30-05081BF4D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673475"/>
            <a:ext cx="4763" cy="4763"/>
          </a:xfrm>
          <a:custGeom>
            <a:avLst/>
            <a:gdLst>
              <a:gd name="T0" fmla="*/ 1411436 w 15"/>
              <a:gd name="T1" fmla="*/ 1732938 h 12"/>
              <a:gd name="T2" fmla="*/ 1008168 w 15"/>
              <a:gd name="T3" fmla="*/ 945456 h 12"/>
              <a:gd name="T4" fmla="*/ 806535 w 15"/>
              <a:gd name="T5" fmla="*/ 315152 h 12"/>
              <a:gd name="T6" fmla="*/ 806535 w 15"/>
              <a:gd name="T7" fmla="*/ 945456 h 12"/>
              <a:gd name="T8" fmla="*/ 1209802 w 15"/>
              <a:gd name="T9" fmla="*/ 1575362 h 12"/>
              <a:gd name="T10" fmla="*/ 1008168 w 15"/>
              <a:gd name="T11" fmla="*/ 1417786 h 12"/>
              <a:gd name="T12" fmla="*/ 302609 w 15"/>
              <a:gd name="T13" fmla="*/ 315152 h 12"/>
              <a:gd name="T14" fmla="*/ 907510 w 15"/>
              <a:gd name="T15" fmla="*/ 0 h 12"/>
              <a:gd name="T16" fmla="*/ 1008168 w 15"/>
              <a:gd name="T17" fmla="*/ 315152 h 12"/>
              <a:gd name="T18" fmla="*/ 1209802 w 15"/>
              <a:gd name="T19" fmla="*/ 1102635 h 12"/>
              <a:gd name="T20" fmla="*/ 1411436 w 15"/>
              <a:gd name="T21" fmla="*/ 173293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2">
                <a:moveTo>
                  <a:pt x="14" y="11"/>
                </a:moveTo>
                <a:cubicBezTo>
                  <a:pt x="12" y="10"/>
                  <a:pt x="10" y="7"/>
                  <a:pt x="10" y="6"/>
                </a:cubicBezTo>
                <a:cubicBezTo>
                  <a:pt x="9" y="5"/>
                  <a:pt x="9" y="3"/>
                  <a:pt x="8" y="2"/>
                </a:cubicBezTo>
                <a:cubicBezTo>
                  <a:pt x="8" y="2"/>
                  <a:pt x="3" y="4"/>
                  <a:pt x="8" y="6"/>
                </a:cubicBezTo>
                <a:cubicBezTo>
                  <a:pt x="12" y="9"/>
                  <a:pt x="12" y="10"/>
                  <a:pt x="12" y="10"/>
                </a:cubicBezTo>
                <a:cubicBezTo>
                  <a:pt x="12" y="10"/>
                  <a:pt x="10" y="10"/>
                  <a:pt x="10" y="9"/>
                </a:cubicBezTo>
                <a:cubicBezTo>
                  <a:pt x="9" y="9"/>
                  <a:pt x="0" y="4"/>
                  <a:pt x="3" y="2"/>
                </a:cubicBezTo>
                <a:cubicBezTo>
                  <a:pt x="6" y="0"/>
                  <a:pt x="8" y="0"/>
                  <a:pt x="9" y="0"/>
                </a:cubicBezTo>
                <a:cubicBezTo>
                  <a:pt x="10" y="0"/>
                  <a:pt x="10" y="0"/>
                  <a:pt x="10" y="2"/>
                </a:cubicBezTo>
                <a:cubicBezTo>
                  <a:pt x="10" y="5"/>
                  <a:pt x="12" y="6"/>
                  <a:pt x="12" y="7"/>
                </a:cubicBezTo>
                <a:lnTo>
                  <a:pt x="14" y="11"/>
                </a:lnTo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49" name="Freeform 4595">
            <a:extLst>
              <a:ext uri="{FF2B5EF4-FFF2-40B4-BE49-F238E27FC236}">
                <a16:creationId xmlns:a16="http://schemas.microsoft.com/office/drawing/2014/main" id="{FCBB2AF0-7701-B844-B5B0-9A680239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673475"/>
            <a:ext cx="6350" cy="4763"/>
          </a:xfrm>
          <a:custGeom>
            <a:avLst/>
            <a:gdLst>
              <a:gd name="T0" fmla="*/ 2362597 w 16"/>
              <a:gd name="T1" fmla="*/ 1504768 h 14"/>
              <a:gd name="T2" fmla="*/ 1890316 w 16"/>
              <a:gd name="T3" fmla="*/ 1389095 h 14"/>
              <a:gd name="T4" fmla="*/ 1890316 w 16"/>
              <a:gd name="T5" fmla="*/ 1273082 h 14"/>
              <a:gd name="T6" fmla="*/ 1575197 w 16"/>
              <a:gd name="T7" fmla="*/ 1273082 h 14"/>
              <a:gd name="T8" fmla="*/ 472678 w 16"/>
              <a:gd name="T9" fmla="*/ 578705 h 14"/>
              <a:gd name="T10" fmla="*/ 472678 w 16"/>
              <a:gd name="T11" fmla="*/ 347359 h 14"/>
              <a:gd name="T12" fmla="*/ 1260078 w 16"/>
              <a:gd name="T13" fmla="*/ 0 h 14"/>
              <a:gd name="T14" fmla="*/ 1575197 w 16"/>
              <a:gd name="T15" fmla="*/ 347359 h 14"/>
              <a:gd name="T16" fmla="*/ 1890316 w 16"/>
              <a:gd name="T17" fmla="*/ 926063 h 14"/>
              <a:gd name="T18" fmla="*/ 2205038 w 16"/>
              <a:gd name="T19" fmla="*/ 1273082 h 14"/>
              <a:gd name="T20" fmla="*/ 2362597 w 16"/>
              <a:gd name="T21" fmla="*/ 1504768 h 14"/>
              <a:gd name="T22" fmla="*/ 1260078 w 16"/>
              <a:gd name="T23" fmla="*/ 347359 h 14"/>
              <a:gd name="T24" fmla="*/ 1575197 w 16"/>
              <a:gd name="T25" fmla="*/ 578705 h 14"/>
              <a:gd name="T26" fmla="*/ 1575197 w 16"/>
              <a:gd name="T27" fmla="*/ 810390 h 14"/>
              <a:gd name="T28" fmla="*/ 1890316 w 16"/>
              <a:gd name="T29" fmla="*/ 1157409 h 14"/>
              <a:gd name="T30" fmla="*/ 1890316 w 16"/>
              <a:gd name="T31" fmla="*/ 926063 h 14"/>
              <a:gd name="T32" fmla="*/ 1575197 w 16"/>
              <a:gd name="T33" fmla="*/ 463032 h 14"/>
              <a:gd name="T34" fmla="*/ 1417638 w 16"/>
              <a:gd name="T35" fmla="*/ 115673 h 14"/>
              <a:gd name="T36" fmla="*/ 472678 w 16"/>
              <a:gd name="T37" fmla="*/ 463032 h 14"/>
              <a:gd name="T38" fmla="*/ 787400 w 16"/>
              <a:gd name="T39" fmla="*/ 810390 h 14"/>
              <a:gd name="T40" fmla="*/ 787400 w 16"/>
              <a:gd name="T41" fmla="*/ 463032 h 14"/>
              <a:gd name="T42" fmla="*/ 1260078 w 16"/>
              <a:gd name="T43" fmla="*/ 347359 h 14"/>
              <a:gd name="T44" fmla="*/ 1260078 w 16"/>
              <a:gd name="T45" fmla="*/ 463032 h 14"/>
              <a:gd name="T46" fmla="*/ 944959 w 16"/>
              <a:gd name="T47" fmla="*/ 578705 h 14"/>
              <a:gd name="T48" fmla="*/ 1260078 w 16"/>
              <a:gd name="T49" fmla="*/ 810390 h 14"/>
              <a:gd name="T50" fmla="*/ 1575197 w 16"/>
              <a:gd name="T51" fmla="*/ 1041736 h 14"/>
              <a:gd name="T52" fmla="*/ 1575197 w 16"/>
              <a:gd name="T53" fmla="*/ 810390 h 14"/>
              <a:gd name="T54" fmla="*/ 1417638 w 16"/>
              <a:gd name="T55" fmla="*/ 578705 h 14"/>
              <a:gd name="T56" fmla="*/ 1260078 w 16"/>
              <a:gd name="T57" fmla="*/ 463032 h 1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" h="14">
                <a:moveTo>
                  <a:pt x="15" y="13"/>
                </a:moveTo>
                <a:lnTo>
                  <a:pt x="12" y="12"/>
                </a:lnTo>
                <a:lnTo>
                  <a:pt x="12" y="11"/>
                </a:lnTo>
                <a:lnTo>
                  <a:pt x="10" y="11"/>
                </a:lnTo>
                <a:cubicBezTo>
                  <a:pt x="9" y="10"/>
                  <a:pt x="3" y="7"/>
                  <a:pt x="3" y="5"/>
                </a:cubicBezTo>
                <a:cubicBezTo>
                  <a:pt x="0" y="4"/>
                  <a:pt x="3" y="4"/>
                  <a:pt x="3" y="3"/>
                </a:cubicBezTo>
                <a:cubicBezTo>
                  <a:pt x="6" y="1"/>
                  <a:pt x="6" y="0"/>
                  <a:pt x="8" y="0"/>
                </a:cubicBezTo>
                <a:cubicBezTo>
                  <a:pt x="10" y="0"/>
                  <a:pt x="10" y="1"/>
                  <a:pt x="10" y="3"/>
                </a:cubicBezTo>
                <a:cubicBezTo>
                  <a:pt x="10" y="6"/>
                  <a:pt x="12" y="7"/>
                  <a:pt x="12" y="8"/>
                </a:cubicBezTo>
                <a:cubicBezTo>
                  <a:pt x="14" y="9"/>
                  <a:pt x="14" y="11"/>
                  <a:pt x="14" y="11"/>
                </a:cubicBezTo>
                <a:lnTo>
                  <a:pt x="15" y="13"/>
                </a:lnTo>
                <a:close/>
                <a:moveTo>
                  <a:pt x="8" y="3"/>
                </a:moveTo>
                <a:cubicBezTo>
                  <a:pt x="9" y="3"/>
                  <a:pt x="10" y="4"/>
                  <a:pt x="10" y="5"/>
                </a:cubicBezTo>
                <a:lnTo>
                  <a:pt x="10" y="7"/>
                </a:lnTo>
                <a:cubicBezTo>
                  <a:pt x="10" y="7"/>
                  <a:pt x="12" y="9"/>
                  <a:pt x="12" y="10"/>
                </a:cubicBezTo>
                <a:lnTo>
                  <a:pt x="12" y="8"/>
                </a:lnTo>
                <a:cubicBezTo>
                  <a:pt x="10" y="7"/>
                  <a:pt x="10" y="5"/>
                  <a:pt x="10" y="4"/>
                </a:cubicBezTo>
                <a:cubicBezTo>
                  <a:pt x="10" y="1"/>
                  <a:pt x="10" y="1"/>
                  <a:pt x="9" y="1"/>
                </a:cubicBezTo>
                <a:cubicBezTo>
                  <a:pt x="8" y="1"/>
                  <a:pt x="6" y="1"/>
                  <a:pt x="3" y="4"/>
                </a:cubicBezTo>
                <a:cubicBezTo>
                  <a:pt x="3" y="4"/>
                  <a:pt x="5" y="5"/>
                  <a:pt x="5" y="7"/>
                </a:cubicBezTo>
                <a:lnTo>
                  <a:pt x="5" y="4"/>
                </a:lnTo>
                <a:cubicBezTo>
                  <a:pt x="5" y="4"/>
                  <a:pt x="6" y="3"/>
                  <a:pt x="8" y="3"/>
                </a:cubicBezTo>
                <a:close/>
                <a:moveTo>
                  <a:pt x="8" y="4"/>
                </a:moveTo>
                <a:cubicBezTo>
                  <a:pt x="8" y="4"/>
                  <a:pt x="6" y="4"/>
                  <a:pt x="6" y="5"/>
                </a:cubicBezTo>
                <a:cubicBezTo>
                  <a:pt x="5" y="7"/>
                  <a:pt x="6" y="7"/>
                  <a:pt x="8" y="7"/>
                </a:cubicBezTo>
                <a:cubicBezTo>
                  <a:pt x="9" y="8"/>
                  <a:pt x="10" y="9"/>
                  <a:pt x="10" y="9"/>
                </a:cubicBezTo>
                <a:lnTo>
                  <a:pt x="10" y="7"/>
                </a:lnTo>
                <a:cubicBezTo>
                  <a:pt x="9" y="7"/>
                  <a:pt x="9" y="7"/>
                  <a:pt x="9" y="5"/>
                </a:cubicBezTo>
                <a:cubicBezTo>
                  <a:pt x="9" y="4"/>
                  <a:pt x="9" y="4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0" name="Freeform 4596">
            <a:extLst>
              <a:ext uri="{FF2B5EF4-FFF2-40B4-BE49-F238E27FC236}">
                <a16:creationId xmlns:a16="http://schemas.microsoft.com/office/drawing/2014/main" id="{54DED2E6-AF5F-3347-A613-F7E8A6672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673475"/>
            <a:ext cx="6350" cy="3175"/>
          </a:xfrm>
          <a:custGeom>
            <a:avLst/>
            <a:gdLst>
              <a:gd name="T0" fmla="*/ 2362597 w 16"/>
              <a:gd name="T1" fmla="*/ 666461 h 11"/>
              <a:gd name="T2" fmla="*/ 1417638 w 16"/>
              <a:gd name="T3" fmla="*/ 499918 h 11"/>
              <a:gd name="T4" fmla="*/ 787400 w 16"/>
              <a:gd name="T5" fmla="*/ 249959 h 11"/>
              <a:gd name="T6" fmla="*/ 1260078 w 16"/>
              <a:gd name="T7" fmla="*/ 666461 h 11"/>
              <a:gd name="T8" fmla="*/ 1890316 w 16"/>
              <a:gd name="T9" fmla="*/ 666461 h 11"/>
              <a:gd name="T10" fmla="*/ 1575197 w 16"/>
              <a:gd name="T11" fmla="*/ 749877 h 11"/>
              <a:gd name="T12" fmla="*/ 0 w 16"/>
              <a:gd name="T13" fmla="*/ 499918 h 11"/>
              <a:gd name="T14" fmla="*/ 472678 w 16"/>
              <a:gd name="T15" fmla="*/ 83416 h 11"/>
              <a:gd name="T16" fmla="*/ 1260078 w 16"/>
              <a:gd name="T17" fmla="*/ 249959 h 11"/>
              <a:gd name="T18" fmla="*/ 1890316 w 16"/>
              <a:gd name="T19" fmla="*/ 499918 h 11"/>
              <a:gd name="T20" fmla="*/ 2362597 w 16"/>
              <a:gd name="T21" fmla="*/ 66646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1">
                <a:moveTo>
                  <a:pt x="15" y="8"/>
                </a:moveTo>
                <a:cubicBezTo>
                  <a:pt x="12" y="8"/>
                  <a:pt x="10" y="7"/>
                  <a:pt x="9" y="6"/>
                </a:cubicBezTo>
                <a:cubicBezTo>
                  <a:pt x="8" y="6"/>
                  <a:pt x="6" y="3"/>
                  <a:pt x="5" y="3"/>
                </a:cubicBezTo>
                <a:cubicBezTo>
                  <a:pt x="3" y="3"/>
                  <a:pt x="0" y="8"/>
                  <a:pt x="8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9"/>
                  <a:pt x="10" y="9"/>
                </a:cubicBezTo>
                <a:cubicBezTo>
                  <a:pt x="9" y="10"/>
                  <a:pt x="0" y="9"/>
                  <a:pt x="0" y="6"/>
                </a:cubicBezTo>
                <a:cubicBezTo>
                  <a:pt x="0" y="3"/>
                  <a:pt x="3" y="3"/>
                  <a:pt x="3" y="1"/>
                </a:cubicBezTo>
                <a:cubicBezTo>
                  <a:pt x="5" y="1"/>
                  <a:pt x="6" y="0"/>
                  <a:pt x="8" y="3"/>
                </a:cubicBezTo>
                <a:cubicBezTo>
                  <a:pt x="9" y="4"/>
                  <a:pt x="10" y="5"/>
                  <a:pt x="12" y="6"/>
                </a:cubicBezTo>
                <a:lnTo>
                  <a:pt x="15" y="8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1" name="Freeform 4597">
            <a:extLst>
              <a:ext uri="{FF2B5EF4-FFF2-40B4-BE49-F238E27FC236}">
                <a16:creationId xmlns:a16="http://schemas.microsoft.com/office/drawing/2014/main" id="{9CABDD37-45F2-3D44-B870-3D9E85521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1450" y="3673475"/>
            <a:ext cx="6350" cy="3175"/>
          </a:xfrm>
          <a:custGeom>
            <a:avLst/>
            <a:gdLst>
              <a:gd name="T0" fmla="*/ 1417638 w 16"/>
              <a:gd name="T1" fmla="*/ 833005 h 11"/>
              <a:gd name="T2" fmla="*/ 0 w 16"/>
              <a:gd name="T3" fmla="*/ 666461 h 11"/>
              <a:gd name="T4" fmla="*/ 0 w 16"/>
              <a:gd name="T5" fmla="*/ 499918 h 11"/>
              <a:gd name="T6" fmla="*/ 0 w 16"/>
              <a:gd name="T7" fmla="*/ 499918 h 11"/>
              <a:gd name="T8" fmla="*/ 472678 w 16"/>
              <a:gd name="T9" fmla="*/ 83416 h 11"/>
              <a:gd name="T10" fmla="*/ 787400 w 16"/>
              <a:gd name="T11" fmla="*/ 0 h 11"/>
              <a:gd name="T12" fmla="*/ 1260078 w 16"/>
              <a:gd name="T13" fmla="*/ 249959 h 11"/>
              <a:gd name="T14" fmla="*/ 1890316 w 16"/>
              <a:gd name="T15" fmla="*/ 416502 h 11"/>
              <a:gd name="T16" fmla="*/ 2362597 w 16"/>
              <a:gd name="T17" fmla="*/ 583045 h 11"/>
              <a:gd name="T18" fmla="*/ 1417638 w 16"/>
              <a:gd name="T19" fmla="*/ 499918 h 11"/>
              <a:gd name="T20" fmla="*/ 944959 w 16"/>
              <a:gd name="T21" fmla="*/ 416502 h 11"/>
              <a:gd name="T22" fmla="*/ 472678 w 16"/>
              <a:gd name="T23" fmla="*/ 416502 h 11"/>
              <a:gd name="T24" fmla="*/ 1260078 w 16"/>
              <a:gd name="T25" fmla="*/ 416502 h 11"/>
              <a:gd name="T26" fmla="*/ 1417638 w 16"/>
              <a:gd name="T27" fmla="*/ 499918 h 11"/>
              <a:gd name="T28" fmla="*/ 1575197 w 16"/>
              <a:gd name="T29" fmla="*/ 499918 h 11"/>
              <a:gd name="T30" fmla="*/ 1260078 w 16"/>
              <a:gd name="T31" fmla="*/ 249959 h 11"/>
              <a:gd name="T32" fmla="*/ 787400 w 16"/>
              <a:gd name="T33" fmla="*/ 83416 h 11"/>
              <a:gd name="T34" fmla="*/ 0 w 16"/>
              <a:gd name="T35" fmla="*/ 499918 h 11"/>
              <a:gd name="T36" fmla="*/ 472678 w 16"/>
              <a:gd name="T37" fmla="*/ 666461 h 11"/>
              <a:gd name="T38" fmla="*/ 472678 w 16"/>
              <a:gd name="T39" fmla="*/ 499918 h 11"/>
              <a:gd name="T40" fmla="*/ 944959 w 16"/>
              <a:gd name="T41" fmla="*/ 666461 h 11"/>
              <a:gd name="T42" fmla="*/ 1890316 w 16"/>
              <a:gd name="T43" fmla="*/ 666461 h 11"/>
              <a:gd name="T44" fmla="*/ 1575197 w 16"/>
              <a:gd name="T45" fmla="*/ 833005 h 11"/>
              <a:gd name="T46" fmla="*/ 1417638 w 16"/>
              <a:gd name="T47" fmla="*/ 833005 h 11"/>
              <a:gd name="T48" fmla="*/ 1890316 w 16"/>
              <a:gd name="T49" fmla="*/ 583045 h 11"/>
              <a:gd name="T50" fmla="*/ 1732756 w 16"/>
              <a:gd name="T51" fmla="*/ 499918 h 11"/>
              <a:gd name="T52" fmla="*/ 1890316 w 16"/>
              <a:gd name="T53" fmla="*/ 583045 h 1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" h="11">
                <a:moveTo>
                  <a:pt x="9" y="10"/>
                </a:moveTo>
                <a:cubicBezTo>
                  <a:pt x="6" y="10"/>
                  <a:pt x="0" y="10"/>
                  <a:pt x="0" y="8"/>
                </a:cubicBezTo>
                <a:lnTo>
                  <a:pt x="0" y="6"/>
                </a:lnTo>
                <a:cubicBezTo>
                  <a:pt x="0" y="3"/>
                  <a:pt x="0" y="2"/>
                  <a:pt x="3" y="1"/>
                </a:cubicBezTo>
                <a:lnTo>
                  <a:pt x="5" y="0"/>
                </a:lnTo>
                <a:cubicBezTo>
                  <a:pt x="6" y="0"/>
                  <a:pt x="6" y="1"/>
                  <a:pt x="8" y="3"/>
                </a:cubicBezTo>
                <a:cubicBezTo>
                  <a:pt x="10" y="4"/>
                  <a:pt x="10" y="5"/>
                  <a:pt x="12" y="5"/>
                </a:cubicBezTo>
                <a:cubicBezTo>
                  <a:pt x="12" y="6"/>
                  <a:pt x="15" y="7"/>
                  <a:pt x="15" y="7"/>
                </a:cubicBezTo>
                <a:cubicBezTo>
                  <a:pt x="12" y="8"/>
                  <a:pt x="10" y="8"/>
                  <a:pt x="9" y="6"/>
                </a:cubicBezTo>
                <a:cubicBezTo>
                  <a:pt x="8" y="6"/>
                  <a:pt x="8" y="6"/>
                  <a:pt x="6" y="5"/>
                </a:cubicBezTo>
                <a:cubicBezTo>
                  <a:pt x="6" y="5"/>
                  <a:pt x="4" y="4"/>
                  <a:pt x="3" y="5"/>
                </a:cubicBezTo>
                <a:cubicBezTo>
                  <a:pt x="4" y="3"/>
                  <a:pt x="6" y="4"/>
                  <a:pt x="8" y="5"/>
                </a:cubicBezTo>
                <a:lnTo>
                  <a:pt x="9" y="6"/>
                </a:lnTo>
                <a:lnTo>
                  <a:pt x="10" y="6"/>
                </a:lnTo>
                <a:cubicBezTo>
                  <a:pt x="10" y="6"/>
                  <a:pt x="9" y="5"/>
                  <a:pt x="8" y="3"/>
                </a:cubicBezTo>
                <a:cubicBezTo>
                  <a:pt x="6" y="2"/>
                  <a:pt x="5" y="1"/>
                  <a:pt x="5" y="1"/>
                </a:cubicBezTo>
                <a:cubicBezTo>
                  <a:pt x="3" y="3"/>
                  <a:pt x="0" y="3"/>
                  <a:pt x="0" y="6"/>
                </a:cubicBezTo>
                <a:cubicBezTo>
                  <a:pt x="1" y="7"/>
                  <a:pt x="2" y="8"/>
                  <a:pt x="3" y="8"/>
                </a:cubicBezTo>
                <a:lnTo>
                  <a:pt x="3" y="6"/>
                </a:lnTo>
                <a:cubicBezTo>
                  <a:pt x="3" y="7"/>
                  <a:pt x="6" y="8"/>
                  <a:pt x="6" y="8"/>
                </a:cubicBezTo>
                <a:lnTo>
                  <a:pt x="12" y="8"/>
                </a:lnTo>
                <a:cubicBezTo>
                  <a:pt x="12" y="9"/>
                  <a:pt x="12" y="9"/>
                  <a:pt x="10" y="10"/>
                </a:cubicBezTo>
                <a:cubicBezTo>
                  <a:pt x="10" y="10"/>
                  <a:pt x="10" y="10"/>
                  <a:pt x="9" y="10"/>
                </a:cubicBezTo>
                <a:close/>
                <a:moveTo>
                  <a:pt x="12" y="7"/>
                </a:moveTo>
                <a:cubicBezTo>
                  <a:pt x="12" y="7"/>
                  <a:pt x="12" y="6"/>
                  <a:pt x="11" y="6"/>
                </a:cubicBezTo>
                <a:cubicBezTo>
                  <a:pt x="12" y="7"/>
                  <a:pt x="12" y="7"/>
                  <a:pt x="1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2" name="Freeform 4598">
            <a:extLst>
              <a:ext uri="{FF2B5EF4-FFF2-40B4-BE49-F238E27FC236}">
                <a16:creationId xmlns:a16="http://schemas.microsoft.com/office/drawing/2014/main" id="{DF1A83D7-E412-0945-979F-A6FC36633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668713"/>
            <a:ext cx="23813" cy="19050"/>
          </a:xfrm>
          <a:custGeom>
            <a:avLst/>
            <a:gdLst>
              <a:gd name="T0" fmla="*/ 8721883 w 64"/>
              <a:gd name="T1" fmla="*/ 6595886 h 54"/>
              <a:gd name="T2" fmla="*/ 0 w 64"/>
              <a:gd name="T3" fmla="*/ 124531 h 54"/>
              <a:gd name="T4" fmla="*/ 415239 w 64"/>
              <a:gd name="T5" fmla="*/ 0 h 54"/>
              <a:gd name="T6" fmla="*/ 8721883 w 64"/>
              <a:gd name="T7" fmla="*/ 6222647 h 54"/>
              <a:gd name="T8" fmla="*/ 8721883 w 64"/>
              <a:gd name="T9" fmla="*/ 659588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54">
                <a:moveTo>
                  <a:pt x="63" y="53"/>
                </a:moveTo>
                <a:lnTo>
                  <a:pt x="0" y="1"/>
                </a:lnTo>
                <a:lnTo>
                  <a:pt x="3" y="0"/>
                </a:lnTo>
                <a:lnTo>
                  <a:pt x="63" y="50"/>
                </a:lnTo>
                <a:lnTo>
                  <a:pt x="63" y="53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3" name="Freeform 4599">
            <a:extLst>
              <a:ext uri="{FF2B5EF4-FFF2-40B4-BE49-F238E27FC236}">
                <a16:creationId xmlns:a16="http://schemas.microsoft.com/office/drawing/2014/main" id="{66CAA059-C47C-7D48-B419-304B53711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67125"/>
            <a:ext cx="3175" cy="4763"/>
          </a:xfrm>
          <a:custGeom>
            <a:avLst/>
            <a:gdLst>
              <a:gd name="T0" fmla="*/ 201613 w 10"/>
              <a:gd name="T1" fmla="*/ 0 h 12"/>
              <a:gd name="T2" fmla="*/ 907415 w 10"/>
              <a:gd name="T3" fmla="*/ 1260210 h 12"/>
              <a:gd name="T4" fmla="*/ 907415 w 10"/>
              <a:gd name="T5" fmla="*/ 1732938 h 12"/>
              <a:gd name="T6" fmla="*/ 0 w 10"/>
              <a:gd name="T7" fmla="*/ 630304 h 12"/>
              <a:gd name="T8" fmla="*/ 201613 w 10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2">
                <a:moveTo>
                  <a:pt x="2" y="0"/>
                </a:moveTo>
                <a:lnTo>
                  <a:pt x="9" y="8"/>
                </a:lnTo>
                <a:lnTo>
                  <a:pt x="9" y="11"/>
                </a:lnTo>
                <a:lnTo>
                  <a:pt x="0" y="4"/>
                </a:lnTo>
                <a:lnTo>
                  <a:pt x="2" y="0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4" name="Freeform 4600">
            <a:extLst>
              <a:ext uri="{FF2B5EF4-FFF2-40B4-BE49-F238E27FC236}">
                <a16:creationId xmlns:a16="http://schemas.microsoft.com/office/drawing/2014/main" id="{42B1445F-1700-B547-9188-437B3F9AF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67125"/>
            <a:ext cx="4762" cy="4763"/>
          </a:xfrm>
          <a:custGeom>
            <a:avLst/>
            <a:gdLst>
              <a:gd name="T0" fmla="*/ 1272815 w 14"/>
              <a:gd name="T1" fmla="*/ 1504768 h 14"/>
              <a:gd name="T2" fmla="*/ 0 w 14"/>
              <a:gd name="T3" fmla="*/ 578705 h 14"/>
              <a:gd name="T4" fmla="*/ 462934 w 14"/>
              <a:gd name="T5" fmla="*/ 0 h 14"/>
              <a:gd name="T6" fmla="*/ 1504112 w 14"/>
              <a:gd name="T7" fmla="*/ 1041736 h 14"/>
              <a:gd name="T8" fmla="*/ 1272815 w 14"/>
              <a:gd name="T9" fmla="*/ 1504768 h 14"/>
              <a:gd name="T10" fmla="*/ 462934 w 14"/>
              <a:gd name="T11" fmla="*/ 115673 h 14"/>
              <a:gd name="T12" fmla="*/ 231297 w 14"/>
              <a:gd name="T13" fmla="*/ 578705 h 14"/>
              <a:gd name="T14" fmla="*/ 1156826 w 14"/>
              <a:gd name="T15" fmla="*/ 1273082 h 14"/>
              <a:gd name="T16" fmla="*/ 1272815 w 14"/>
              <a:gd name="T17" fmla="*/ 1041736 h 14"/>
              <a:gd name="T18" fmla="*/ 462934 w 14"/>
              <a:gd name="T19" fmla="*/ 115673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4">
                <a:moveTo>
                  <a:pt x="11" y="13"/>
                </a:moveTo>
                <a:lnTo>
                  <a:pt x="0" y="5"/>
                </a:lnTo>
                <a:lnTo>
                  <a:pt x="4" y="0"/>
                </a:lnTo>
                <a:lnTo>
                  <a:pt x="13" y="9"/>
                </a:lnTo>
                <a:lnTo>
                  <a:pt x="11" y="13"/>
                </a:lnTo>
                <a:close/>
                <a:moveTo>
                  <a:pt x="4" y="1"/>
                </a:moveTo>
                <a:lnTo>
                  <a:pt x="2" y="5"/>
                </a:lnTo>
                <a:lnTo>
                  <a:pt x="10" y="11"/>
                </a:lnTo>
                <a:lnTo>
                  <a:pt x="11" y="9"/>
                </a:lnTo>
                <a:lnTo>
                  <a:pt x="4" y="1"/>
                </a:lnTo>
                <a:close/>
              </a:path>
            </a:pathLst>
          </a:custGeom>
          <a:solidFill>
            <a:srgbClr val="3E500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5" name="Freeform 4601">
            <a:extLst>
              <a:ext uri="{FF2B5EF4-FFF2-40B4-BE49-F238E27FC236}">
                <a16:creationId xmlns:a16="http://schemas.microsoft.com/office/drawing/2014/main" id="{537777EF-321C-A848-953B-676618126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70300"/>
            <a:ext cx="12700" cy="23813"/>
          </a:xfrm>
          <a:custGeom>
            <a:avLst/>
            <a:gdLst>
              <a:gd name="T0" fmla="*/ 4476569 w 35"/>
              <a:gd name="T1" fmla="*/ 8216536 h 68"/>
              <a:gd name="T2" fmla="*/ 0 w 35"/>
              <a:gd name="T3" fmla="*/ 4905478 h 68"/>
              <a:gd name="T4" fmla="*/ 0 w 35"/>
              <a:gd name="T5" fmla="*/ 0 h 68"/>
              <a:gd name="T6" fmla="*/ 4476569 w 35"/>
              <a:gd name="T7" fmla="*/ 3065924 h 68"/>
              <a:gd name="T8" fmla="*/ 4476569 w 35"/>
              <a:gd name="T9" fmla="*/ 8216536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8">
                <a:moveTo>
                  <a:pt x="34" y="67"/>
                </a:moveTo>
                <a:lnTo>
                  <a:pt x="0" y="40"/>
                </a:lnTo>
                <a:cubicBezTo>
                  <a:pt x="0" y="20"/>
                  <a:pt x="0" y="0"/>
                  <a:pt x="0" y="0"/>
                </a:cubicBezTo>
                <a:lnTo>
                  <a:pt x="34" y="25"/>
                </a:lnTo>
                <a:cubicBezTo>
                  <a:pt x="34" y="38"/>
                  <a:pt x="34" y="58"/>
                  <a:pt x="34" y="67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6" name="Freeform 4602">
            <a:extLst>
              <a:ext uri="{FF2B5EF4-FFF2-40B4-BE49-F238E27FC236}">
                <a16:creationId xmlns:a16="http://schemas.microsoft.com/office/drawing/2014/main" id="{B2AC19FE-15AA-EF4A-BEFA-2708D47C1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3673475"/>
            <a:ext cx="7937" cy="22225"/>
          </a:xfrm>
          <a:custGeom>
            <a:avLst/>
            <a:gdLst>
              <a:gd name="T0" fmla="*/ 2515368 w 24"/>
              <a:gd name="T1" fmla="*/ 4939506 h 60"/>
              <a:gd name="T2" fmla="*/ 2187305 w 24"/>
              <a:gd name="T3" fmla="*/ 8095456 h 60"/>
              <a:gd name="T4" fmla="*/ 0 w 24"/>
              <a:gd name="T5" fmla="*/ 6174475 h 60"/>
              <a:gd name="T6" fmla="*/ 109464 w 24"/>
              <a:gd name="T7" fmla="*/ 0 h 60"/>
              <a:gd name="T8" fmla="*/ 2515368 w 24"/>
              <a:gd name="T9" fmla="*/ 2195460 h 60"/>
              <a:gd name="T10" fmla="*/ 2515368 w 24"/>
              <a:gd name="T11" fmla="*/ 4939506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60">
                <a:moveTo>
                  <a:pt x="23" y="36"/>
                </a:moveTo>
                <a:cubicBezTo>
                  <a:pt x="23" y="45"/>
                  <a:pt x="22" y="54"/>
                  <a:pt x="20" y="59"/>
                </a:cubicBezTo>
                <a:lnTo>
                  <a:pt x="0" y="45"/>
                </a:lnTo>
                <a:cubicBezTo>
                  <a:pt x="0" y="40"/>
                  <a:pt x="1" y="6"/>
                  <a:pt x="1" y="0"/>
                </a:cubicBezTo>
                <a:lnTo>
                  <a:pt x="23" y="16"/>
                </a:lnTo>
                <a:lnTo>
                  <a:pt x="23" y="36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7" name="Freeform 4603">
            <a:extLst>
              <a:ext uri="{FF2B5EF4-FFF2-40B4-BE49-F238E27FC236}">
                <a16:creationId xmlns:a16="http://schemas.microsoft.com/office/drawing/2014/main" id="{D560E9B4-00B8-E049-A814-D7CBCF9C2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79825"/>
            <a:ext cx="7937" cy="19050"/>
          </a:xfrm>
          <a:custGeom>
            <a:avLst/>
            <a:gdLst>
              <a:gd name="T0" fmla="*/ 1071840 w 23"/>
              <a:gd name="T1" fmla="*/ 6976035 h 51"/>
              <a:gd name="T2" fmla="*/ 0 w 23"/>
              <a:gd name="T3" fmla="*/ 5720603 h 51"/>
              <a:gd name="T4" fmla="*/ 0 w 23"/>
              <a:gd name="T5" fmla="*/ 0 h 51"/>
              <a:gd name="T6" fmla="*/ 2619900 w 23"/>
              <a:gd name="T7" fmla="*/ 2511612 h 51"/>
              <a:gd name="T8" fmla="*/ 1071840 w 23"/>
              <a:gd name="T9" fmla="*/ 6976035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51">
                <a:moveTo>
                  <a:pt x="9" y="50"/>
                </a:moveTo>
                <a:lnTo>
                  <a:pt x="0" y="41"/>
                </a:lnTo>
                <a:cubicBezTo>
                  <a:pt x="0" y="32"/>
                  <a:pt x="0" y="12"/>
                  <a:pt x="0" y="0"/>
                </a:cubicBezTo>
                <a:lnTo>
                  <a:pt x="22" y="18"/>
                </a:lnTo>
                <a:cubicBezTo>
                  <a:pt x="10" y="34"/>
                  <a:pt x="10" y="37"/>
                  <a:pt x="9" y="5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8" name="Freeform 4604">
            <a:extLst>
              <a:ext uri="{FF2B5EF4-FFF2-40B4-BE49-F238E27FC236}">
                <a16:creationId xmlns:a16="http://schemas.microsoft.com/office/drawing/2014/main" id="{E0DB23FB-8735-604B-873C-C4E05C299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70300"/>
            <a:ext cx="20637" cy="15875"/>
          </a:xfrm>
          <a:custGeom>
            <a:avLst/>
            <a:gdLst>
              <a:gd name="T0" fmla="*/ 7340617 w 57"/>
              <a:gd name="T1" fmla="*/ 5475817 h 45"/>
              <a:gd name="T2" fmla="*/ 4456868 w 57"/>
              <a:gd name="T3" fmla="*/ 3235678 h 45"/>
              <a:gd name="T4" fmla="*/ 0 w 57"/>
              <a:gd name="T5" fmla="*/ 0 h 45"/>
              <a:gd name="T6" fmla="*/ 4587931 w 57"/>
              <a:gd name="T7" fmla="*/ 3111147 h 45"/>
              <a:gd name="T8" fmla="*/ 7340617 w 57"/>
              <a:gd name="T9" fmla="*/ 5351286 h 45"/>
              <a:gd name="T10" fmla="*/ 7340617 w 57"/>
              <a:gd name="T11" fmla="*/ 5475817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56" y="44"/>
                </a:moveTo>
                <a:lnTo>
                  <a:pt x="34" y="26"/>
                </a:lnTo>
                <a:lnTo>
                  <a:pt x="0" y="0"/>
                </a:lnTo>
                <a:lnTo>
                  <a:pt x="35" y="25"/>
                </a:lnTo>
                <a:lnTo>
                  <a:pt x="56" y="43"/>
                </a:lnTo>
                <a:lnTo>
                  <a:pt x="56" y="4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59" name="Freeform 4605">
            <a:extLst>
              <a:ext uri="{FF2B5EF4-FFF2-40B4-BE49-F238E27FC236}">
                <a16:creationId xmlns:a16="http://schemas.microsoft.com/office/drawing/2014/main" id="{90F6E0E6-D4C4-214B-8177-09B46934A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70300"/>
            <a:ext cx="3175" cy="19050"/>
          </a:xfrm>
          <a:custGeom>
            <a:avLst/>
            <a:gdLst>
              <a:gd name="T0" fmla="*/ 205921 w 7"/>
              <a:gd name="T1" fmla="*/ 124531 h 54"/>
              <a:gd name="T2" fmla="*/ 205921 w 7"/>
              <a:gd name="T3" fmla="*/ 1866900 h 54"/>
              <a:gd name="T4" fmla="*/ 205921 w 7"/>
              <a:gd name="T5" fmla="*/ 0 h 54"/>
              <a:gd name="T6" fmla="*/ 205921 w 7"/>
              <a:gd name="T7" fmla="*/ 124531 h 54"/>
              <a:gd name="T8" fmla="*/ 617311 w 7"/>
              <a:gd name="T9" fmla="*/ 5102578 h 54"/>
              <a:gd name="T10" fmla="*/ 1234168 w 7"/>
              <a:gd name="T11" fmla="*/ 6222647 h 54"/>
              <a:gd name="T12" fmla="*/ 0 w 7"/>
              <a:gd name="T13" fmla="*/ 6347178 h 54"/>
              <a:gd name="T14" fmla="*/ 205921 w 7"/>
              <a:gd name="T15" fmla="*/ 5102578 h 54"/>
              <a:gd name="T16" fmla="*/ 205921 w 7"/>
              <a:gd name="T17" fmla="*/ 2737908 h 54"/>
              <a:gd name="T18" fmla="*/ 617311 w 7"/>
              <a:gd name="T19" fmla="*/ 5102578 h 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54">
                <a:moveTo>
                  <a:pt x="1" y="1"/>
                </a:moveTo>
                <a:lnTo>
                  <a:pt x="1" y="15"/>
                </a:lnTo>
                <a:cubicBezTo>
                  <a:pt x="0" y="13"/>
                  <a:pt x="1" y="1"/>
                  <a:pt x="1" y="0"/>
                </a:cubicBezTo>
                <a:cubicBezTo>
                  <a:pt x="1" y="0"/>
                  <a:pt x="1" y="0"/>
                  <a:pt x="1" y="1"/>
                </a:cubicBezTo>
                <a:close/>
                <a:moveTo>
                  <a:pt x="3" y="41"/>
                </a:moveTo>
                <a:lnTo>
                  <a:pt x="6" y="50"/>
                </a:lnTo>
                <a:cubicBezTo>
                  <a:pt x="3" y="52"/>
                  <a:pt x="1" y="53"/>
                  <a:pt x="0" y="51"/>
                </a:cubicBezTo>
                <a:lnTo>
                  <a:pt x="1" y="41"/>
                </a:lnTo>
                <a:lnTo>
                  <a:pt x="1" y="22"/>
                </a:lnTo>
                <a:cubicBezTo>
                  <a:pt x="1" y="29"/>
                  <a:pt x="2" y="36"/>
                  <a:pt x="3" y="41"/>
                </a:cubicBezTo>
                <a:close/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0" name="Freeform 4606">
            <a:extLst>
              <a:ext uri="{FF2B5EF4-FFF2-40B4-BE49-F238E27FC236}">
                <a16:creationId xmlns:a16="http://schemas.microsoft.com/office/drawing/2014/main" id="{1A7F1146-D3F3-CC43-B58E-0C04F80F8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70300"/>
            <a:ext cx="3175" cy="19050"/>
          </a:xfrm>
          <a:custGeom>
            <a:avLst/>
            <a:gdLst>
              <a:gd name="T0" fmla="*/ 157559 w 8"/>
              <a:gd name="T1" fmla="*/ 6595886 h 54"/>
              <a:gd name="T2" fmla="*/ 0 w 8"/>
              <a:gd name="T3" fmla="*/ 6471356 h 54"/>
              <a:gd name="T4" fmla="*/ 157559 w 8"/>
              <a:gd name="T5" fmla="*/ 5102578 h 54"/>
              <a:gd name="T6" fmla="*/ 157559 w 8"/>
              <a:gd name="T7" fmla="*/ 5102578 h 54"/>
              <a:gd name="T8" fmla="*/ 157559 w 8"/>
              <a:gd name="T9" fmla="*/ 6222647 h 54"/>
              <a:gd name="T10" fmla="*/ 630238 w 8"/>
              <a:gd name="T11" fmla="*/ 6222647 h 54"/>
              <a:gd name="T12" fmla="*/ 472678 w 8"/>
              <a:gd name="T13" fmla="*/ 5227108 h 54"/>
              <a:gd name="T14" fmla="*/ 157559 w 8"/>
              <a:gd name="T15" fmla="*/ 5102578 h 54"/>
              <a:gd name="T16" fmla="*/ 157559 w 8"/>
              <a:gd name="T17" fmla="*/ 5102578 h 54"/>
              <a:gd name="T18" fmla="*/ 157559 w 8"/>
              <a:gd name="T19" fmla="*/ 5102578 h 54"/>
              <a:gd name="T20" fmla="*/ 157559 w 8"/>
              <a:gd name="T21" fmla="*/ 5102578 h 54"/>
              <a:gd name="T22" fmla="*/ 157559 w 8"/>
              <a:gd name="T23" fmla="*/ 5102578 h 54"/>
              <a:gd name="T24" fmla="*/ 157559 w 8"/>
              <a:gd name="T25" fmla="*/ 3733447 h 54"/>
              <a:gd name="T26" fmla="*/ 0 w 8"/>
              <a:gd name="T27" fmla="*/ 1866900 h 54"/>
              <a:gd name="T28" fmla="*/ 157559 w 8"/>
              <a:gd name="T29" fmla="*/ 0 h 54"/>
              <a:gd name="T30" fmla="*/ 157559 w 8"/>
              <a:gd name="T31" fmla="*/ 0 h 54"/>
              <a:gd name="T32" fmla="*/ 157559 w 8"/>
              <a:gd name="T33" fmla="*/ 124531 h 54"/>
              <a:gd name="T34" fmla="*/ 157559 w 8"/>
              <a:gd name="T35" fmla="*/ 1866900 h 54"/>
              <a:gd name="T36" fmla="*/ 472678 w 8"/>
              <a:gd name="T37" fmla="*/ 5102578 h 54"/>
              <a:gd name="T38" fmla="*/ 630238 w 8"/>
              <a:gd name="T39" fmla="*/ 5227108 h 54"/>
              <a:gd name="T40" fmla="*/ 944959 w 8"/>
              <a:gd name="T41" fmla="*/ 6222647 h 54"/>
              <a:gd name="T42" fmla="*/ 157559 w 8"/>
              <a:gd name="T43" fmla="*/ 6595886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" h="54">
                <a:moveTo>
                  <a:pt x="1" y="53"/>
                </a:moveTo>
                <a:cubicBezTo>
                  <a:pt x="1" y="53"/>
                  <a:pt x="1" y="52"/>
                  <a:pt x="0" y="52"/>
                </a:cubicBezTo>
                <a:cubicBezTo>
                  <a:pt x="0" y="51"/>
                  <a:pt x="0" y="51"/>
                  <a:pt x="1" y="41"/>
                </a:cubicBezTo>
                <a:lnTo>
                  <a:pt x="1" y="50"/>
                </a:lnTo>
                <a:cubicBezTo>
                  <a:pt x="1" y="52"/>
                  <a:pt x="3" y="52"/>
                  <a:pt x="4" y="50"/>
                </a:cubicBezTo>
                <a:cubicBezTo>
                  <a:pt x="6" y="49"/>
                  <a:pt x="4" y="44"/>
                  <a:pt x="3" y="42"/>
                </a:cubicBezTo>
                <a:lnTo>
                  <a:pt x="1" y="41"/>
                </a:lnTo>
                <a:lnTo>
                  <a:pt x="1" y="30"/>
                </a:lnTo>
                <a:cubicBezTo>
                  <a:pt x="0" y="24"/>
                  <a:pt x="0" y="18"/>
                  <a:pt x="0" y="15"/>
                </a:cubicBezTo>
                <a:cubicBezTo>
                  <a:pt x="0" y="12"/>
                  <a:pt x="1" y="0"/>
                  <a:pt x="1" y="0"/>
                </a:cubicBezTo>
                <a:lnTo>
                  <a:pt x="1" y="1"/>
                </a:lnTo>
                <a:lnTo>
                  <a:pt x="1" y="15"/>
                </a:lnTo>
                <a:cubicBezTo>
                  <a:pt x="1" y="27"/>
                  <a:pt x="1" y="36"/>
                  <a:pt x="3" y="41"/>
                </a:cubicBezTo>
                <a:cubicBezTo>
                  <a:pt x="3" y="41"/>
                  <a:pt x="3" y="41"/>
                  <a:pt x="4" y="42"/>
                </a:cubicBezTo>
                <a:cubicBezTo>
                  <a:pt x="6" y="47"/>
                  <a:pt x="7" y="50"/>
                  <a:pt x="6" y="50"/>
                </a:cubicBezTo>
                <a:cubicBezTo>
                  <a:pt x="4" y="52"/>
                  <a:pt x="3" y="53"/>
                  <a:pt x="1" y="5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1" name="Freeform 4607">
            <a:extLst>
              <a:ext uri="{FF2B5EF4-FFF2-40B4-BE49-F238E27FC236}">
                <a16:creationId xmlns:a16="http://schemas.microsoft.com/office/drawing/2014/main" id="{2DD4C7D9-554B-0B49-B874-4195929A2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75063"/>
            <a:ext cx="9525" cy="6350"/>
          </a:xfrm>
          <a:custGeom>
            <a:avLst/>
            <a:gdLst>
              <a:gd name="T0" fmla="*/ 1596771 w 25"/>
              <a:gd name="T1" fmla="*/ 1417638 h 16"/>
              <a:gd name="T2" fmla="*/ 0 w 25"/>
              <a:gd name="T3" fmla="*/ 2362597 h 16"/>
              <a:gd name="T4" fmla="*/ 1306449 w 25"/>
              <a:gd name="T5" fmla="*/ 1102519 h 16"/>
              <a:gd name="T6" fmla="*/ 3483864 w 25"/>
              <a:gd name="T7" fmla="*/ 0 h 16"/>
              <a:gd name="T8" fmla="*/ 1596771 w 25"/>
              <a:gd name="T9" fmla="*/ 1417638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16">
                <a:moveTo>
                  <a:pt x="11" y="9"/>
                </a:moveTo>
                <a:cubicBezTo>
                  <a:pt x="6" y="12"/>
                  <a:pt x="5" y="13"/>
                  <a:pt x="0" y="15"/>
                </a:cubicBezTo>
                <a:cubicBezTo>
                  <a:pt x="5" y="12"/>
                  <a:pt x="5" y="10"/>
                  <a:pt x="9" y="7"/>
                </a:cubicBezTo>
                <a:cubicBezTo>
                  <a:pt x="12" y="3"/>
                  <a:pt x="20" y="1"/>
                  <a:pt x="24" y="0"/>
                </a:cubicBezTo>
                <a:cubicBezTo>
                  <a:pt x="20" y="1"/>
                  <a:pt x="15" y="5"/>
                  <a:pt x="11" y="9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2" name="Freeform 4608">
            <a:extLst>
              <a:ext uri="{FF2B5EF4-FFF2-40B4-BE49-F238E27FC236}">
                <a16:creationId xmlns:a16="http://schemas.microsoft.com/office/drawing/2014/main" id="{6F61B91F-6174-6949-B955-14CAF41DB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3675063"/>
            <a:ext cx="9525" cy="6350"/>
          </a:xfrm>
          <a:custGeom>
            <a:avLst/>
            <a:gdLst>
              <a:gd name="T0" fmla="*/ 0 w 25"/>
              <a:gd name="T1" fmla="*/ 2115608 h 18"/>
              <a:gd name="T2" fmla="*/ 0 w 25"/>
              <a:gd name="T3" fmla="*/ 1991078 h 18"/>
              <a:gd name="T4" fmla="*/ 290322 w 25"/>
              <a:gd name="T5" fmla="*/ 1991078 h 18"/>
              <a:gd name="T6" fmla="*/ 580644 w 25"/>
              <a:gd name="T7" fmla="*/ 1617839 h 18"/>
              <a:gd name="T8" fmla="*/ 1596771 w 25"/>
              <a:gd name="T9" fmla="*/ 1120069 h 18"/>
              <a:gd name="T10" fmla="*/ 2467737 w 25"/>
              <a:gd name="T11" fmla="*/ 497769 h 18"/>
              <a:gd name="T12" fmla="*/ 1306449 w 25"/>
              <a:gd name="T13" fmla="*/ 995539 h 18"/>
              <a:gd name="T14" fmla="*/ 580644 w 25"/>
              <a:gd name="T15" fmla="*/ 1493308 h 18"/>
              <a:gd name="T16" fmla="*/ 1306449 w 25"/>
              <a:gd name="T17" fmla="*/ 871008 h 18"/>
              <a:gd name="T18" fmla="*/ 2758059 w 25"/>
              <a:gd name="T19" fmla="*/ 249061 h 18"/>
              <a:gd name="T20" fmla="*/ 2903220 w 25"/>
              <a:gd name="T21" fmla="*/ 124531 h 18"/>
              <a:gd name="T22" fmla="*/ 3338703 w 25"/>
              <a:gd name="T23" fmla="*/ 0 h 18"/>
              <a:gd name="T24" fmla="*/ 3483864 w 25"/>
              <a:gd name="T25" fmla="*/ 0 h 18"/>
              <a:gd name="T26" fmla="*/ 3338703 w 25"/>
              <a:gd name="T27" fmla="*/ 124531 h 18"/>
              <a:gd name="T28" fmla="*/ 2903220 w 25"/>
              <a:gd name="T29" fmla="*/ 249061 h 18"/>
              <a:gd name="T30" fmla="*/ 1741932 w 25"/>
              <a:gd name="T31" fmla="*/ 1244600 h 18"/>
              <a:gd name="T32" fmla="*/ 0 w 25"/>
              <a:gd name="T33" fmla="*/ 2115608 h 18"/>
              <a:gd name="T34" fmla="*/ 580644 w 25"/>
              <a:gd name="T35" fmla="*/ 1493308 h 18"/>
              <a:gd name="T36" fmla="*/ 580644 w 25"/>
              <a:gd name="T37" fmla="*/ 1617839 h 18"/>
              <a:gd name="T38" fmla="*/ 435483 w 25"/>
              <a:gd name="T39" fmla="*/ 1742369 h 18"/>
              <a:gd name="T40" fmla="*/ 580644 w 25"/>
              <a:gd name="T41" fmla="*/ 1493308 h 1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" h="18">
                <a:moveTo>
                  <a:pt x="0" y="17"/>
                </a:moveTo>
                <a:lnTo>
                  <a:pt x="0" y="16"/>
                </a:lnTo>
                <a:lnTo>
                  <a:pt x="2" y="16"/>
                </a:lnTo>
                <a:cubicBezTo>
                  <a:pt x="3" y="15"/>
                  <a:pt x="3" y="14"/>
                  <a:pt x="4" y="13"/>
                </a:cubicBezTo>
                <a:cubicBezTo>
                  <a:pt x="6" y="13"/>
                  <a:pt x="8" y="10"/>
                  <a:pt x="11" y="9"/>
                </a:cubicBezTo>
                <a:cubicBezTo>
                  <a:pt x="12" y="7"/>
                  <a:pt x="14" y="6"/>
                  <a:pt x="17" y="4"/>
                </a:cubicBezTo>
                <a:cubicBezTo>
                  <a:pt x="14" y="5"/>
                  <a:pt x="11" y="7"/>
                  <a:pt x="9" y="8"/>
                </a:cubicBezTo>
                <a:lnTo>
                  <a:pt x="4" y="12"/>
                </a:lnTo>
                <a:cubicBezTo>
                  <a:pt x="6" y="10"/>
                  <a:pt x="6" y="9"/>
                  <a:pt x="9" y="7"/>
                </a:cubicBezTo>
                <a:cubicBezTo>
                  <a:pt x="11" y="5"/>
                  <a:pt x="16" y="3"/>
                  <a:pt x="19" y="2"/>
                </a:cubicBezTo>
                <a:cubicBezTo>
                  <a:pt x="20" y="2"/>
                  <a:pt x="20" y="2"/>
                  <a:pt x="20" y="1"/>
                </a:cubicBezTo>
                <a:lnTo>
                  <a:pt x="23" y="0"/>
                </a:lnTo>
                <a:lnTo>
                  <a:pt x="24" y="0"/>
                </a:lnTo>
                <a:lnTo>
                  <a:pt x="23" y="1"/>
                </a:lnTo>
                <a:lnTo>
                  <a:pt x="20" y="2"/>
                </a:lnTo>
                <a:cubicBezTo>
                  <a:pt x="20" y="5"/>
                  <a:pt x="14" y="7"/>
                  <a:pt x="12" y="10"/>
                </a:cubicBezTo>
                <a:cubicBezTo>
                  <a:pt x="6" y="14"/>
                  <a:pt x="5" y="16"/>
                  <a:pt x="0" y="17"/>
                </a:cubicBezTo>
                <a:close/>
                <a:moveTo>
                  <a:pt x="4" y="12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4"/>
                  <a:pt x="3" y="14"/>
                </a:cubicBezTo>
                <a:lnTo>
                  <a:pt x="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3" name="Freeform 4609">
            <a:extLst>
              <a:ext uri="{FF2B5EF4-FFF2-40B4-BE49-F238E27FC236}">
                <a16:creationId xmlns:a16="http://schemas.microsoft.com/office/drawing/2014/main" id="{CB137238-9974-9440-ABD5-9E94E76B4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73475"/>
            <a:ext cx="3175" cy="1588"/>
          </a:xfrm>
          <a:custGeom>
            <a:avLst/>
            <a:gdLst>
              <a:gd name="T0" fmla="*/ 822779 w 7"/>
              <a:gd name="T1" fmla="*/ 0 h 3"/>
              <a:gd name="T2" fmla="*/ 822779 w 7"/>
              <a:gd name="T3" fmla="*/ 560564 h 3"/>
              <a:gd name="T4" fmla="*/ 617311 w 7"/>
              <a:gd name="T5" fmla="*/ 560564 h 3"/>
              <a:gd name="T6" fmla="*/ 822779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4" y="0"/>
                </a:moveTo>
                <a:cubicBezTo>
                  <a:pt x="6" y="1"/>
                  <a:pt x="6" y="1"/>
                  <a:pt x="4" y="2"/>
                </a:cubicBezTo>
                <a:lnTo>
                  <a:pt x="3" y="2"/>
                </a:lnTo>
                <a:cubicBezTo>
                  <a:pt x="0" y="1"/>
                  <a:pt x="0" y="1"/>
                  <a:pt x="4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4" name="Freeform 4610">
            <a:extLst>
              <a:ext uri="{FF2B5EF4-FFF2-40B4-BE49-F238E27FC236}">
                <a16:creationId xmlns:a16="http://schemas.microsoft.com/office/drawing/2014/main" id="{CE23A835-9778-364D-90F8-2358602FE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71888"/>
            <a:ext cx="6350" cy="3175"/>
          </a:xfrm>
          <a:custGeom>
            <a:avLst/>
            <a:gdLst>
              <a:gd name="T0" fmla="*/ 1417638 w 16"/>
              <a:gd name="T1" fmla="*/ 833005 h 11"/>
              <a:gd name="T2" fmla="*/ 787400 w 16"/>
              <a:gd name="T3" fmla="*/ 833005 h 11"/>
              <a:gd name="T4" fmla="*/ 0 w 16"/>
              <a:gd name="T5" fmla="*/ 666461 h 11"/>
              <a:gd name="T6" fmla="*/ 0 w 16"/>
              <a:gd name="T7" fmla="*/ 416502 h 11"/>
              <a:gd name="T8" fmla="*/ 787400 w 16"/>
              <a:gd name="T9" fmla="*/ 83416 h 11"/>
              <a:gd name="T10" fmla="*/ 787400 w 16"/>
              <a:gd name="T11" fmla="*/ 0 h 11"/>
              <a:gd name="T12" fmla="*/ 1417638 w 16"/>
              <a:gd name="T13" fmla="*/ 0 h 11"/>
              <a:gd name="T14" fmla="*/ 2205038 w 16"/>
              <a:gd name="T15" fmla="*/ 166543 h 11"/>
              <a:gd name="T16" fmla="*/ 1732756 w 16"/>
              <a:gd name="T17" fmla="*/ 749877 h 11"/>
              <a:gd name="T18" fmla="*/ 1732756 w 16"/>
              <a:gd name="T19" fmla="*/ 833005 h 11"/>
              <a:gd name="T20" fmla="*/ 1417638 w 16"/>
              <a:gd name="T21" fmla="*/ 83300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1">
                <a:moveTo>
                  <a:pt x="9" y="10"/>
                </a:moveTo>
                <a:lnTo>
                  <a:pt x="5" y="10"/>
                </a:lnTo>
                <a:lnTo>
                  <a:pt x="0" y="8"/>
                </a:lnTo>
                <a:lnTo>
                  <a:pt x="0" y="5"/>
                </a:lnTo>
                <a:cubicBezTo>
                  <a:pt x="0" y="4"/>
                  <a:pt x="5" y="2"/>
                  <a:pt x="5" y="1"/>
                </a:cubicBezTo>
                <a:lnTo>
                  <a:pt x="5" y="0"/>
                </a:lnTo>
                <a:lnTo>
                  <a:pt x="9" y="0"/>
                </a:lnTo>
                <a:cubicBezTo>
                  <a:pt x="11" y="0"/>
                  <a:pt x="12" y="1"/>
                  <a:pt x="14" y="2"/>
                </a:cubicBezTo>
                <a:cubicBezTo>
                  <a:pt x="15" y="4"/>
                  <a:pt x="14" y="8"/>
                  <a:pt x="11" y="9"/>
                </a:cubicBezTo>
                <a:lnTo>
                  <a:pt x="11" y="10"/>
                </a:lnTo>
                <a:lnTo>
                  <a:pt x="9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5" name="Freeform 4611">
            <a:extLst>
              <a:ext uri="{FF2B5EF4-FFF2-40B4-BE49-F238E27FC236}">
                <a16:creationId xmlns:a16="http://schemas.microsoft.com/office/drawing/2014/main" id="{2FCD6E89-5901-9C42-8E22-C0250981D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79825"/>
            <a:ext cx="4763" cy="11113"/>
          </a:xfrm>
          <a:custGeom>
            <a:avLst/>
            <a:gdLst>
              <a:gd name="T0" fmla="*/ 1207970 w 13"/>
              <a:gd name="T1" fmla="*/ 2041424 h 33"/>
              <a:gd name="T2" fmla="*/ 0 w 13"/>
              <a:gd name="T3" fmla="*/ 3628900 h 33"/>
              <a:gd name="T4" fmla="*/ 402657 w 13"/>
              <a:gd name="T5" fmla="*/ 1814450 h 33"/>
              <a:gd name="T6" fmla="*/ 1610993 w 13"/>
              <a:gd name="T7" fmla="*/ 0 h 33"/>
              <a:gd name="T8" fmla="*/ 1207970 w 13"/>
              <a:gd name="T9" fmla="*/ 2041424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3">
                <a:moveTo>
                  <a:pt x="9" y="18"/>
                </a:moveTo>
                <a:cubicBezTo>
                  <a:pt x="6" y="23"/>
                  <a:pt x="3" y="28"/>
                  <a:pt x="0" y="32"/>
                </a:cubicBezTo>
                <a:cubicBezTo>
                  <a:pt x="0" y="25"/>
                  <a:pt x="0" y="22"/>
                  <a:pt x="3" y="16"/>
                </a:cubicBezTo>
                <a:cubicBezTo>
                  <a:pt x="6" y="11"/>
                  <a:pt x="9" y="6"/>
                  <a:pt x="12" y="0"/>
                </a:cubicBezTo>
                <a:cubicBezTo>
                  <a:pt x="10" y="6"/>
                  <a:pt x="10" y="12"/>
                  <a:pt x="9" y="18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6" name="Freeform 4612">
            <a:extLst>
              <a:ext uri="{FF2B5EF4-FFF2-40B4-BE49-F238E27FC236}">
                <a16:creationId xmlns:a16="http://schemas.microsoft.com/office/drawing/2014/main" id="{0681480C-B6F4-734B-83D2-1DCC94E64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9825"/>
            <a:ext cx="4762" cy="12700"/>
          </a:xfrm>
          <a:custGeom>
            <a:avLst/>
            <a:gdLst>
              <a:gd name="T0" fmla="*/ 0 w 15"/>
              <a:gd name="T1" fmla="*/ 4476569 h 35"/>
              <a:gd name="T2" fmla="*/ 0 w 15"/>
              <a:gd name="T3" fmla="*/ 4213134 h 35"/>
              <a:gd name="T4" fmla="*/ 201591 w 15"/>
              <a:gd name="T5" fmla="*/ 4081780 h 35"/>
              <a:gd name="T6" fmla="*/ 0 w 15"/>
              <a:gd name="T7" fmla="*/ 3950063 h 35"/>
              <a:gd name="T8" fmla="*/ 302228 w 15"/>
              <a:gd name="T9" fmla="*/ 2106749 h 35"/>
              <a:gd name="T10" fmla="*/ 1007957 w 15"/>
              <a:gd name="T11" fmla="*/ 789940 h 35"/>
              <a:gd name="T12" fmla="*/ 503820 w 15"/>
              <a:gd name="T13" fmla="*/ 2106749 h 35"/>
              <a:gd name="T14" fmla="*/ 201591 w 15"/>
              <a:gd name="T15" fmla="*/ 3950063 h 35"/>
              <a:gd name="T16" fmla="*/ 1108594 w 15"/>
              <a:gd name="T17" fmla="*/ 2238466 h 35"/>
              <a:gd name="T18" fmla="*/ 1209548 w 15"/>
              <a:gd name="T19" fmla="*/ 395151 h 35"/>
              <a:gd name="T20" fmla="*/ 1209548 w 15"/>
              <a:gd name="T21" fmla="*/ 395151 h 35"/>
              <a:gd name="T22" fmla="*/ 1411139 w 15"/>
              <a:gd name="T23" fmla="*/ 0 h 35"/>
              <a:gd name="T24" fmla="*/ 1411139 w 15"/>
              <a:gd name="T25" fmla="*/ 789940 h 35"/>
              <a:gd name="T26" fmla="*/ 1108594 w 15"/>
              <a:gd name="T27" fmla="*/ 2369820 h 35"/>
              <a:gd name="T28" fmla="*/ 201591 w 15"/>
              <a:gd name="T29" fmla="*/ 4213134 h 35"/>
              <a:gd name="T30" fmla="*/ 0 w 15"/>
              <a:gd name="T31" fmla="*/ 4476569 h 35"/>
              <a:gd name="T32" fmla="*/ 1209548 w 15"/>
              <a:gd name="T33" fmla="*/ 395151 h 35"/>
              <a:gd name="T34" fmla="*/ 1007957 w 15"/>
              <a:gd name="T35" fmla="*/ 789940 h 35"/>
              <a:gd name="T36" fmla="*/ 1209548 w 15"/>
              <a:gd name="T37" fmla="*/ 0 h 35"/>
              <a:gd name="T38" fmla="*/ 1209548 w 15"/>
              <a:gd name="T39" fmla="*/ 395151 h 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" h="35">
                <a:moveTo>
                  <a:pt x="0" y="34"/>
                </a:moveTo>
                <a:lnTo>
                  <a:pt x="0" y="32"/>
                </a:lnTo>
                <a:cubicBezTo>
                  <a:pt x="0" y="32"/>
                  <a:pt x="0" y="31"/>
                  <a:pt x="2" y="31"/>
                </a:cubicBezTo>
                <a:lnTo>
                  <a:pt x="0" y="30"/>
                </a:lnTo>
                <a:cubicBezTo>
                  <a:pt x="2" y="25"/>
                  <a:pt x="2" y="22"/>
                  <a:pt x="3" y="16"/>
                </a:cubicBezTo>
                <a:cubicBezTo>
                  <a:pt x="5" y="13"/>
                  <a:pt x="8" y="9"/>
                  <a:pt x="10" y="6"/>
                </a:cubicBezTo>
                <a:cubicBezTo>
                  <a:pt x="9" y="9"/>
                  <a:pt x="7" y="13"/>
                  <a:pt x="5" y="16"/>
                </a:cubicBezTo>
                <a:cubicBezTo>
                  <a:pt x="2" y="22"/>
                  <a:pt x="2" y="25"/>
                  <a:pt x="2" y="30"/>
                </a:cubicBezTo>
                <a:cubicBezTo>
                  <a:pt x="5" y="27"/>
                  <a:pt x="8" y="23"/>
                  <a:pt x="11" y="17"/>
                </a:cubicBezTo>
                <a:cubicBezTo>
                  <a:pt x="11" y="13"/>
                  <a:pt x="12" y="9"/>
                  <a:pt x="12" y="3"/>
                </a:cubicBezTo>
                <a:cubicBezTo>
                  <a:pt x="13" y="2"/>
                  <a:pt x="13" y="1"/>
                  <a:pt x="14" y="0"/>
                </a:cubicBezTo>
                <a:lnTo>
                  <a:pt x="14" y="6"/>
                </a:lnTo>
                <a:cubicBezTo>
                  <a:pt x="12" y="9"/>
                  <a:pt x="11" y="14"/>
                  <a:pt x="11" y="18"/>
                </a:cubicBezTo>
                <a:cubicBezTo>
                  <a:pt x="8" y="25"/>
                  <a:pt x="5" y="28"/>
                  <a:pt x="2" y="32"/>
                </a:cubicBezTo>
                <a:lnTo>
                  <a:pt x="0" y="34"/>
                </a:lnTo>
                <a:close/>
                <a:moveTo>
                  <a:pt x="12" y="3"/>
                </a:moveTo>
                <a:cubicBezTo>
                  <a:pt x="12" y="4"/>
                  <a:pt x="11" y="5"/>
                  <a:pt x="10" y="6"/>
                </a:cubicBezTo>
                <a:cubicBezTo>
                  <a:pt x="11" y="4"/>
                  <a:pt x="12" y="2"/>
                  <a:pt x="12" y="0"/>
                </a:cubicBez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7" name="Freeform 4613">
            <a:extLst>
              <a:ext uri="{FF2B5EF4-FFF2-40B4-BE49-F238E27FC236}">
                <a16:creationId xmlns:a16="http://schemas.microsoft.com/office/drawing/2014/main" id="{ECA04EE8-70C5-4847-B68C-9D058D622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8238"/>
            <a:ext cx="3175" cy="1587"/>
          </a:xfrm>
          <a:custGeom>
            <a:avLst/>
            <a:gdLst>
              <a:gd name="T0" fmla="*/ 1028700 w 7"/>
              <a:gd name="T1" fmla="*/ 0 h 4"/>
              <a:gd name="T2" fmla="*/ 1028700 w 7"/>
              <a:gd name="T3" fmla="*/ 472133 h 4"/>
              <a:gd name="T4" fmla="*/ 411389 w 7"/>
              <a:gd name="T5" fmla="*/ 472133 h 4"/>
              <a:gd name="T6" fmla="*/ 411389 w 7"/>
              <a:gd name="T7" fmla="*/ 157510 h 4"/>
              <a:gd name="T8" fmla="*/ 1028700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5" y="0"/>
                </a:moveTo>
                <a:cubicBezTo>
                  <a:pt x="6" y="1"/>
                  <a:pt x="5" y="3"/>
                  <a:pt x="5" y="3"/>
                </a:cubicBezTo>
                <a:cubicBezTo>
                  <a:pt x="3" y="3"/>
                  <a:pt x="2" y="3"/>
                  <a:pt x="2" y="3"/>
                </a:cubicBezTo>
                <a:cubicBezTo>
                  <a:pt x="0" y="3"/>
                  <a:pt x="2" y="1"/>
                  <a:pt x="2" y="1"/>
                </a:cubicBezTo>
                <a:cubicBezTo>
                  <a:pt x="3" y="0"/>
                  <a:pt x="5" y="0"/>
                  <a:pt x="5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" name="Freeform 4614">
            <a:extLst>
              <a:ext uri="{FF2B5EF4-FFF2-40B4-BE49-F238E27FC236}">
                <a16:creationId xmlns:a16="http://schemas.microsoft.com/office/drawing/2014/main" id="{EF6FE68D-DDC0-684E-BFD9-5AC4C94C8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6650"/>
            <a:ext cx="3175" cy="3175"/>
          </a:xfrm>
          <a:custGeom>
            <a:avLst/>
            <a:gdLst>
              <a:gd name="T0" fmla="*/ 333375 w 11"/>
              <a:gd name="T1" fmla="*/ 833005 h 11"/>
              <a:gd name="T2" fmla="*/ 83416 w 11"/>
              <a:gd name="T3" fmla="*/ 833005 h 11"/>
              <a:gd name="T4" fmla="*/ 0 w 11"/>
              <a:gd name="T5" fmla="*/ 749877 h 11"/>
              <a:gd name="T6" fmla="*/ 83416 w 11"/>
              <a:gd name="T7" fmla="*/ 166543 h 11"/>
              <a:gd name="T8" fmla="*/ 83416 w 11"/>
              <a:gd name="T9" fmla="*/ 83416 h 11"/>
              <a:gd name="T10" fmla="*/ 333375 w 11"/>
              <a:gd name="T11" fmla="*/ 0 h 11"/>
              <a:gd name="T12" fmla="*/ 583045 w 11"/>
              <a:gd name="T13" fmla="*/ 249959 h 11"/>
              <a:gd name="T14" fmla="*/ 583045 w 11"/>
              <a:gd name="T15" fmla="*/ 833005 h 11"/>
              <a:gd name="T16" fmla="*/ 583045 w 11"/>
              <a:gd name="T17" fmla="*/ 833005 h 11"/>
              <a:gd name="T18" fmla="*/ 333375 w 11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1">
                <a:moveTo>
                  <a:pt x="4" y="10"/>
                </a:moveTo>
                <a:lnTo>
                  <a:pt x="1" y="10"/>
                </a:lnTo>
                <a:lnTo>
                  <a:pt x="0" y="9"/>
                </a:lnTo>
                <a:cubicBezTo>
                  <a:pt x="0" y="7"/>
                  <a:pt x="0" y="4"/>
                  <a:pt x="1" y="2"/>
                </a:cubicBezTo>
                <a:lnTo>
                  <a:pt x="1" y="1"/>
                </a:lnTo>
                <a:lnTo>
                  <a:pt x="4" y="0"/>
                </a:lnTo>
                <a:cubicBezTo>
                  <a:pt x="6" y="0"/>
                  <a:pt x="7" y="1"/>
                  <a:pt x="7" y="3"/>
                </a:cubicBezTo>
                <a:cubicBezTo>
                  <a:pt x="10" y="4"/>
                  <a:pt x="9" y="9"/>
                  <a:pt x="7" y="10"/>
                </a:cubicBezTo>
                <a:lnTo>
                  <a:pt x="4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" name="Freeform 4615">
            <a:extLst>
              <a:ext uri="{FF2B5EF4-FFF2-40B4-BE49-F238E27FC236}">
                <a16:creationId xmlns:a16="http://schemas.microsoft.com/office/drawing/2014/main" id="{5DCB7F7C-844B-A143-A27B-CF5C604D9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6650"/>
            <a:ext cx="4762" cy="23813"/>
          </a:xfrm>
          <a:custGeom>
            <a:avLst/>
            <a:gdLst>
              <a:gd name="T0" fmla="*/ 403183 w 15"/>
              <a:gd name="T1" fmla="*/ 8461553 h 66"/>
              <a:gd name="T2" fmla="*/ 403183 w 15"/>
              <a:gd name="T3" fmla="*/ 8461553 h 66"/>
              <a:gd name="T4" fmla="*/ 1411139 w 15"/>
              <a:gd name="T5" fmla="*/ 0 h 66"/>
              <a:gd name="T6" fmla="*/ 403183 w 15"/>
              <a:gd name="T7" fmla="*/ 8331303 h 66"/>
              <a:gd name="T8" fmla="*/ 403183 w 15"/>
              <a:gd name="T9" fmla="*/ 8461553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66">
                <a:moveTo>
                  <a:pt x="4" y="65"/>
                </a:moveTo>
                <a:lnTo>
                  <a:pt x="4" y="65"/>
                </a:lnTo>
                <a:cubicBezTo>
                  <a:pt x="0" y="43"/>
                  <a:pt x="4" y="21"/>
                  <a:pt x="14" y="0"/>
                </a:cubicBezTo>
                <a:cubicBezTo>
                  <a:pt x="4" y="22"/>
                  <a:pt x="2" y="43"/>
                  <a:pt x="4" y="64"/>
                </a:cubicBezTo>
                <a:lnTo>
                  <a:pt x="4" y="6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0" name="Freeform 4616">
            <a:extLst>
              <a:ext uri="{FF2B5EF4-FFF2-40B4-BE49-F238E27FC236}">
                <a16:creationId xmlns:a16="http://schemas.microsoft.com/office/drawing/2014/main" id="{A84CC784-BD0E-DA4B-8AD7-92C78F967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79825"/>
            <a:ext cx="1588" cy="1588"/>
          </a:xfrm>
          <a:custGeom>
            <a:avLst/>
            <a:gdLst>
              <a:gd name="T0" fmla="*/ 472827 w 4"/>
              <a:gd name="T1" fmla="*/ 0 h 3"/>
              <a:gd name="T2" fmla="*/ 472827 w 4"/>
              <a:gd name="T3" fmla="*/ 560564 h 3"/>
              <a:gd name="T4" fmla="*/ 0 w 4"/>
              <a:gd name="T5" fmla="*/ 560564 h 3"/>
              <a:gd name="T6" fmla="*/ 0 w 4"/>
              <a:gd name="T7" fmla="*/ 0 h 3"/>
              <a:gd name="T8" fmla="*/ 472827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2"/>
                </a:lnTo>
                <a:cubicBezTo>
                  <a:pt x="1" y="2"/>
                  <a:pt x="0" y="2"/>
                  <a:pt x="0" y="2"/>
                </a:cubicBezTo>
                <a:lnTo>
                  <a:pt x="0" y="0"/>
                </a:lnTo>
                <a:cubicBezTo>
                  <a:pt x="1" y="0"/>
                  <a:pt x="3" y="0"/>
                  <a:pt x="3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1" name="Freeform 4617">
            <a:extLst>
              <a:ext uri="{FF2B5EF4-FFF2-40B4-BE49-F238E27FC236}">
                <a16:creationId xmlns:a16="http://schemas.microsoft.com/office/drawing/2014/main" id="{F1961D23-BF3A-3640-8470-2D372EB31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8238"/>
            <a:ext cx="4762" cy="4762"/>
          </a:xfrm>
          <a:custGeom>
            <a:avLst/>
            <a:gdLst>
              <a:gd name="T0" fmla="*/ 503820 w 15"/>
              <a:gd name="T1" fmla="*/ 1504112 h 14"/>
              <a:gd name="T2" fmla="*/ 503820 w 15"/>
              <a:gd name="T3" fmla="*/ 1504112 h 14"/>
              <a:gd name="T4" fmla="*/ 302228 w 15"/>
              <a:gd name="T5" fmla="*/ 1272815 h 14"/>
              <a:gd name="T6" fmla="*/ 302228 w 15"/>
              <a:gd name="T7" fmla="*/ 231297 h 14"/>
              <a:gd name="T8" fmla="*/ 806365 w 15"/>
              <a:gd name="T9" fmla="*/ 0 h 14"/>
              <a:gd name="T10" fmla="*/ 907002 w 15"/>
              <a:gd name="T11" fmla="*/ 0 h 14"/>
              <a:gd name="T12" fmla="*/ 1108594 w 15"/>
              <a:gd name="T13" fmla="*/ 231297 h 14"/>
              <a:gd name="T14" fmla="*/ 907002 w 15"/>
              <a:gd name="T15" fmla="*/ 1272815 h 14"/>
              <a:gd name="T16" fmla="*/ 503820 w 15"/>
              <a:gd name="T17" fmla="*/ 1504112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4">
                <a:moveTo>
                  <a:pt x="5" y="13"/>
                </a:moveTo>
                <a:lnTo>
                  <a:pt x="5" y="13"/>
                </a:lnTo>
                <a:lnTo>
                  <a:pt x="3" y="11"/>
                </a:lnTo>
                <a:cubicBezTo>
                  <a:pt x="0" y="7"/>
                  <a:pt x="1" y="4"/>
                  <a:pt x="3" y="2"/>
                </a:cubicBezTo>
                <a:cubicBezTo>
                  <a:pt x="5" y="1"/>
                  <a:pt x="5" y="0"/>
                  <a:pt x="8" y="0"/>
                </a:cubicBezTo>
                <a:lnTo>
                  <a:pt x="9" y="0"/>
                </a:lnTo>
                <a:lnTo>
                  <a:pt x="11" y="2"/>
                </a:lnTo>
                <a:cubicBezTo>
                  <a:pt x="14" y="5"/>
                  <a:pt x="14" y="8"/>
                  <a:pt x="9" y="11"/>
                </a:cubicBezTo>
                <a:cubicBezTo>
                  <a:pt x="8" y="12"/>
                  <a:pt x="8" y="13"/>
                  <a:pt x="5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2" name="Freeform 4618">
            <a:extLst>
              <a:ext uri="{FF2B5EF4-FFF2-40B4-BE49-F238E27FC236}">
                <a16:creationId xmlns:a16="http://schemas.microsoft.com/office/drawing/2014/main" id="{B71810FC-157B-4547-A73C-61AF807E0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3678238"/>
            <a:ext cx="11113" cy="4762"/>
          </a:xfrm>
          <a:custGeom>
            <a:avLst/>
            <a:gdLst>
              <a:gd name="T0" fmla="*/ 2202673 w 29"/>
              <a:gd name="T1" fmla="*/ 472629 h 12"/>
              <a:gd name="T2" fmla="*/ 4111810 w 29"/>
              <a:gd name="T3" fmla="*/ 1732178 h 12"/>
              <a:gd name="T4" fmla="*/ 2202673 w 29"/>
              <a:gd name="T5" fmla="*/ 1417489 h 12"/>
              <a:gd name="T6" fmla="*/ 0 w 29"/>
              <a:gd name="T7" fmla="*/ 0 h 12"/>
              <a:gd name="T8" fmla="*/ 2202673 w 29"/>
              <a:gd name="T9" fmla="*/ 472629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12">
                <a:moveTo>
                  <a:pt x="15" y="3"/>
                </a:moveTo>
                <a:cubicBezTo>
                  <a:pt x="21" y="5"/>
                  <a:pt x="25" y="9"/>
                  <a:pt x="28" y="11"/>
                </a:cubicBezTo>
                <a:cubicBezTo>
                  <a:pt x="23" y="11"/>
                  <a:pt x="20" y="11"/>
                  <a:pt x="15" y="9"/>
                </a:cubicBezTo>
                <a:cubicBezTo>
                  <a:pt x="8" y="6"/>
                  <a:pt x="5" y="3"/>
                  <a:pt x="0" y="0"/>
                </a:cubicBezTo>
                <a:cubicBezTo>
                  <a:pt x="5" y="1"/>
                  <a:pt x="11" y="2"/>
                  <a:pt x="15" y="3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3" name="Freeform 4619">
            <a:extLst>
              <a:ext uri="{FF2B5EF4-FFF2-40B4-BE49-F238E27FC236}">
                <a16:creationId xmlns:a16="http://schemas.microsoft.com/office/drawing/2014/main" id="{42EE12BD-053E-234B-BEE8-CAECD40A3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8900" y="3678238"/>
            <a:ext cx="11113" cy="4762"/>
          </a:xfrm>
          <a:custGeom>
            <a:avLst/>
            <a:gdLst>
              <a:gd name="T0" fmla="*/ 3738830 w 32"/>
              <a:gd name="T1" fmla="*/ 1610289 h 13"/>
              <a:gd name="T2" fmla="*/ 3135602 w 32"/>
              <a:gd name="T3" fmla="*/ 1610289 h 13"/>
              <a:gd name="T4" fmla="*/ 1808988 w 32"/>
              <a:gd name="T5" fmla="*/ 1341785 h 13"/>
              <a:gd name="T6" fmla="*/ 0 w 32"/>
              <a:gd name="T7" fmla="*/ 134069 h 13"/>
              <a:gd name="T8" fmla="*/ 0 w 32"/>
              <a:gd name="T9" fmla="*/ 134069 h 13"/>
              <a:gd name="T10" fmla="*/ 1808988 w 32"/>
              <a:gd name="T11" fmla="*/ 1207716 h 13"/>
              <a:gd name="T12" fmla="*/ 3135602 w 32"/>
              <a:gd name="T13" fmla="*/ 1341785 h 13"/>
              <a:gd name="T14" fmla="*/ 1929842 w 32"/>
              <a:gd name="T15" fmla="*/ 402572 h 13"/>
              <a:gd name="T16" fmla="*/ 3497469 w 32"/>
              <a:gd name="T17" fmla="*/ 1475854 h 13"/>
              <a:gd name="T18" fmla="*/ 3738830 w 32"/>
              <a:gd name="T19" fmla="*/ 1610289 h 13"/>
              <a:gd name="T20" fmla="*/ 602880 w 32"/>
              <a:gd name="T21" fmla="*/ 0 h 13"/>
              <a:gd name="T22" fmla="*/ 1808988 w 32"/>
              <a:gd name="T23" fmla="*/ 402572 h 13"/>
              <a:gd name="T24" fmla="*/ 602880 w 32"/>
              <a:gd name="T25" fmla="*/ 268504 h 13"/>
              <a:gd name="T26" fmla="*/ 0 w 32"/>
              <a:gd name="T27" fmla="*/ 134069 h 13"/>
              <a:gd name="T28" fmla="*/ 602880 w 32"/>
              <a:gd name="T29" fmla="*/ 0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" h="13">
                <a:moveTo>
                  <a:pt x="31" y="12"/>
                </a:moveTo>
                <a:lnTo>
                  <a:pt x="26" y="12"/>
                </a:lnTo>
                <a:cubicBezTo>
                  <a:pt x="23" y="11"/>
                  <a:pt x="18" y="11"/>
                  <a:pt x="15" y="10"/>
                </a:cubicBezTo>
                <a:cubicBezTo>
                  <a:pt x="8" y="6"/>
                  <a:pt x="3" y="3"/>
                  <a:pt x="0" y="1"/>
                </a:cubicBezTo>
                <a:cubicBezTo>
                  <a:pt x="5" y="3"/>
                  <a:pt x="8" y="6"/>
                  <a:pt x="15" y="9"/>
                </a:cubicBezTo>
                <a:cubicBezTo>
                  <a:pt x="18" y="10"/>
                  <a:pt x="23" y="10"/>
                  <a:pt x="26" y="10"/>
                </a:cubicBezTo>
                <a:cubicBezTo>
                  <a:pt x="25" y="9"/>
                  <a:pt x="22" y="5"/>
                  <a:pt x="16" y="3"/>
                </a:cubicBezTo>
                <a:cubicBezTo>
                  <a:pt x="23" y="5"/>
                  <a:pt x="25" y="9"/>
                  <a:pt x="29" y="11"/>
                </a:cubicBezTo>
                <a:lnTo>
                  <a:pt x="31" y="12"/>
                </a:lnTo>
                <a:close/>
                <a:moveTo>
                  <a:pt x="5" y="0"/>
                </a:moveTo>
                <a:cubicBezTo>
                  <a:pt x="8" y="1"/>
                  <a:pt x="12" y="2"/>
                  <a:pt x="15" y="3"/>
                </a:cubicBezTo>
                <a:cubicBezTo>
                  <a:pt x="12" y="3"/>
                  <a:pt x="8" y="3"/>
                  <a:pt x="5" y="2"/>
                </a:cubicBez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4" name="Freeform 4620">
            <a:extLst>
              <a:ext uri="{FF2B5EF4-FFF2-40B4-BE49-F238E27FC236}">
                <a16:creationId xmlns:a16="http://schemas.microsoft.com/office/drawing/2014/main" id="{F7D29B5C-FFB0-E14C-9691-EC81DF0B7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3675063"/>
            <a:ext cx="7938" cy="7937"/>
          </a:xfrm>
          <a:custGeom>
            <a:avLst/>
            <a:gdLst>
              <a:gd name="T0" fmla="*/ 1714608 w 21"/>
              <a:gd name="T1" fmla="*/ 1142928 h 21"/>
              <a:gd name="T2" fmla="*/ 2857680 w 21"/>
              <a:gd name="T3" fmla="*/ 2856942 h 21"/>
              <a:gd name="T4" fmla="*/ 1285956 w 21"/>
              <a:gd name="T5" fmla="*/ 1714014 h 21"/>
              <a:gd name="T6" fmla="*/ 0 w 21"/>
              <a:gd name="T7" fmla="*/ 0 h 21"/>
              <a:gd name="T8" fmla="*/ 1714608 w 21"/>
              <a:gd name="T9" fmla="*/ 114292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1">
                <a:moveTo>
                  <a:pt x="12" y="8"/>
                </a:moveTo>
                <a:cubicBezTo>
                  <a:pt x="17" y="12"/>
                  <a:pt x="18" y="15"/>
                  <a:pt x="20" y="20"/>
                </a:cubicBezTo>
                <a:cubicBezTo>
                  <a:pt x="15" y="18"/>
                  <a:pt x="13" y="15"/>
                  <a:pt x="9" y="12"/>
                </a:cubicBezTo>
                <a:cubicBezTo>
                  <a:pt x="6" y="9"/>
                  <a:pt x="3" y="4"/>
                  <a:pt x="0" y="0"/>
                </a:cubicBezTo>
                <a:cubicBezTo>
                  <a:pt x="4" y="2"/>
                  <a:pt x="9" y="5"/>
                  <a:pt x="12" y="8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5" name="Freeform 4621">
            <a:extLst>
              <a:ext uri="{FF2B5EF4-FFF2-40B4-BE49-F238E27FC236}">
                <a16:creationId xmlns:a16="http://schemas.microsoft.com/office/drawing/2014/main" id="{A21BA7F5-0238-5E47-9DF4-51D1C146F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3675063"/>
            <a:ext cx="7938" cy="7937"/>
          </a:xfrm>
          <a:custGeom>
            <a:avLst/>
            <a:gdLst>
              <a:gd name="T0" fmla="*/ 2733919 w 22"/>
              <a:gd name="T1" fmla="*/ 2733214 h 22"/>
              <a:gd name="T2" fmla="*/ 2343514 w 22"/>
              <a:gd name="T3" fmla="*/ 2602975 h 22"/>
              <a:gd name="T4" fmla="*/ 1171577 w 22"/>
              <a:gd name="T5" fmla="*/ 1561785 h 22"/>
              <a:gd name="T6" fmla="*/ 260511 w 22"/>
              <a:gd name="T7" fmla="*/ 520595 h 22"/>
              <a:gd name="T8" fmla="*/ 1171577 w 22"/>
              <a:gd name="T9" fmla="*/ 1561785 h 22"/>
              <a:gd name="T10" fmla="*/ 2343514 w 22"/>
              <a:gd name="T11" fmla="*/ 2473097 h 22"/>
              <a:gd name="T12" fmla="*/ 1562343 w 22"/>
              <a:gd name="T13" fmla="*/ 1171429 h 22"/>
              <a:gd name="T14" fmla="*/ 520661 w 22"/>
              <a:gd name="T15" fmla="*/ 260478 h 22"/>
              <a:gd name="T16" fmla="*/ 130255 w 22"/>
              <a:gd name="T17" fmla="*/ 130239 h 22"/>
              <a:gd name="T18" fmla="*/ 0 w 22"/>
              <a:gd name="T19" fmla="*/ 0 h 22"/>
              <a:gd name="T20" fmla="*/ 520661 w 22"/>
              <a:gd name="T21" fmla="*/ 260478 h 22"/>
              <a:gd name="T22" fmla="*/ 1692598 w 22"/>
              <a:gd name="T23" fmla="*/ 1041190 h 22"/>
              <a:gd name="T24" fmla="*/ 2603664 w 22"/>
              <a:gd name="T25" fmla="*/ 2602975 h 22"/>
              <a:gd name="T26" fmla="*/ 2733919 w 22"/>
              <a:gd name="T27" fmla="*/ 2733214 h 22"/>
              <a:gd name="T28" fmla="*/ 130255 w 22"/>
              <a:gd name="T29" fmla="*/ 130239 h 22"/>
              <a:gd name="T30" fmla="*/ 260511 w 22"/>
              <a:gd name="T31" fmla="*/ 520595 h 22"/>
              <a:gd name="T32" fmla="*/ 0 w 22"/>
              <a:gd name="T33" fmla="*/ 130239 h 22"/>
              <a:gd name="T34" fmla="*/ 130255 w 22"/>
              <a:gd name="T35" fmla="*/ 130239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2" h="22">
                <a:moveTo>
                  <a:pt x="21" y="21"/>
                </a:moveTo>
                <a:lnTo>
                  <a:pt x="18" y="20"/>
                </a:lnTo>
                <a:cubicBezTo>
                  <a:pt x="15" y="18"/>
                  <a:pt x="12" y="15"/>
                  <a:pt x="9" y="12"/>
                </a:cubicBezTo>
                <a:cubicBezTo>
                  <a:pt x="6" y="10"/>
                  <a:pt x="4" y="7"/>
                  <a:pt x="2" y="4"/>
                </a:cubicBezTo>
                <a:cubicBezTo>
                  <a:pt x="4" y="6"/>
                  <a:pt x="7" y="10"/>
                  <a:pt x="9" y="12"/>
                </a:cubicBezTo>
                <a:cubicBezTo>
                  <a:pt x="13" y="15"/>
                  <a:pt x="15" y="18"/>
                  <a:pt x="18" y="19"/>
                </a:cubicBezTo>
                <a:cubicBezTo>
                  <a:pt x="17" y="15"/>
                  <a:pt x="17" y="12"/>
                  <a:pt x="12" y="9"/>
                </a:cubicBezTo>
                <a:cubicBezTo>
                  <a:pt x="9" y="6"/>
                  <a:pt x="7" y="4"/>
                  <a:pt x="4" y="2"/>
                </a:cubicBez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lnTo>
                  <a:pt x="4" y="2"/>
                </a:lnTo>
                <a:cubicBezTo>
                  <a:pt x="7" y="3"/>
                  <a:pt x="10" y="5"/>
                  <a:pt x="13" y="8"/>
                </a:cubicBezTo>
                <a:cubicBezTo>
                  <a:pt x="17" y="12"/>
                  <a:pt x="20" y="15"/>
                  <a:pt x="20" y="20"/>
                </a:cubicBezTo>
                <a:lnTo>
                  <a:pt x="21" y="21"/>
                </a:lnTo>
                <a:close/>
                <a:moveTo>
                  <a:pt x="1" y="1"/>
                </a:moveTo>
                <a:cubicBezTo>
                  <a:pt x="1" y="2"/>
                  <a:pt x="2" y="3"/>
                  <a:pt x="2" y="4"/>
                </a:cubicBezTo>
                <a:cubicBezTo>
                  <a:pt x="1" y="3"/>
                  <a:pt x="1" y="2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6" name="Freeform 4622">
            <a:extLst>
              <a:ext uri="{FF2B5EF4-FFF2-40B4-BE49-F238E27FC236}">
                <a16:creationId xmlns:a16="http://schemas.microsoft.com/office/drawing/2014/main" id="{9EC084C8-7953-7E43-B638-7028326B2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3475"/>
            <a:ext cx="11112" cy="7938"/>
          </a:xfrm>
          <a:custGeom>
            <a:avLst/>
            <a:gdLst>
              <a:gd name="T0" fmla="*/ 2055720 w 31"/>
              <a:gd name="T1" fmla="*/ 1548600 h 23"/>
              <a:gd name="T2" fmla="*/ 0 w 31"/>
              <a:gd name="T3" fmla="*/ 2620575 h 23"/>
              <a:gd name="T4" fmla="*/ 1670385 w 31"/>
              <a:gd name="T5" fmla="*/ 1071975 h 23"/>
              <a:gd name="T6" fmla="*/ 3854789 w 31"/>
              <a:gd name="T7" fmla="*/ 0 h 23"/>
              <a:gd name="T8" fmla="*/ 2055720 w 31"/>
              <a:gd name="T9" fmla="*/ 15486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3">
                <a:moveTo>
                  <a:pt x="16" y="13"/>
                </a:moveTo>
                <a:cubicBezTo>
                  <a:pt x="12" y="17"/>
                  <a:pt x="4" y="19"/>
                  <a:pt x="0" y="22"/>
                </a:cubicBezTo>
                <a:cubicBezTo>
                  <a:pt x="3" y="16"/>
                  <a:pt x="4" y="13"/>
                  <a:pt x="13" y="9"/>
                </a:cubicBezTo>
                <a:cubicBezTo>
                  <a:pt x="19" y="4"/>
                  <a:pt x="24" y="2"/>
                  <a:pt x="30" y="0"/>
                </a:cubicBezTo>
                <a:cubicBezTo>
                  <a:pt x="26" y="3"/>
                  <a:pt x="23" y="8"/>
                  <a:pt x="16" y="13"/>
                </a:cubicBezTo>
              </a:path>
            </a:pathLst>
          </a:custGeom>
          <a:solidFill>
            <a:srgbClr val="3D96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7" name="Freeform 4623">
            <a:extLst>
              <a:ext uri="{FF2B5EF4-FFF2-40B4-BE49-F238E27FC236}">
                <a16:creationId xmlns:a16="http://schemas.microsoft.com/office/drawing/2014/main" id="{0CE1106E-EAA4-424A-82C3-3620D5A15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1888"/>
            <a:ext cx="12700" cy="7937"/>
          </a:xfrm>
          <a:custGeom>
            <a:avLst/>
            <a:gdLst>
              <a:gd name="T0" fmla="*/ 418726 w 34"/>
              <a:gd name="T1" fmla="*/ 2296769 h 24"/>
              <a:gd name="T2" fmla="*/ 2232212 w 34"/>
              <a:gd name="T3" fmla="*/ 984188 h 24"/>
              <a:gd name="T4" fmla="*/ 4325097 w 34"/>
              <a:gd name="T5" fmla="*/ 109464 h 24"/>
              <a:gd name="T6" fmla="*/ 2232212 w 34"/>
              <a:gd name="T7" fmla="*/ 1093652 h 24"/>
              <a:gd name="T8" fmla="*/ 558053 w 34"/>
              <a:gd name="T9" fmla="*/ 2296769 h 24"/>
              <a:gd name="T10" fmla="*/ 2650938 w 34"/>
              <a:gd name="T11" fmla="*/ 1421715 h 24"/>
              <a:gd name="T12" fmla="*/ 4046071 w 34"/>
              <a:gd name="T13" fmla="*/ 437527 h 24"/>
              <a:gd name="T14" fmla="*/ 4325097 w 34"/>
              <a:gd name="T15" fmla="*/ 109464 h 24"/>
              <a:gd name="T16" fmla="*/ 4604124 w 34"/>
              <a:gd name="T17" fmla="*/ 0 h 24"/>
              <a:gd name="T18" fmla="*/ 4185771 w 34"/>
              <a:gd name="T19" fmla="*/ 546992 h 24"/>
              <a:gd name="T20" fmla="*/ 2929965 w 34"/>
              <a:gd name="T21" fmla="*/ 1531180 h 24"/>
              <a:gd name="T22" fmla="*/ 418726 w 34"/>
              <a:gd name="T23" fmla="*/ 2515368 h 24"/>
              <a:gd name="T24" fmla="*/ 0 w 34"/>
              <a:gd name="T25" fmla="*/ 2515368 h 24"/>
              <a:gd name="T26" fmla="*/ 418726 w 34"/>
              <a:gd name="T27" fmla="*/ 2296769 h 24"/>
              <a:gd name="T28" fmla="*/ 4325097 w 34"/>
              <a:gd name="T29" fmla="*/ 109464 h 24"/>
              <a:gd name="T30" fmla="*/ 4464797 w 34"/>
              <a:gd name="T31" fmla="*/ 0 h 24"/>
              <a:gd name="T32" fmla="*/ 4325097 w 34"/>
              <a:gd name="T33" fmla="*/ 109464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4" h="24">
                <a:moveTo>
                  <a:pt x="3" y="21"/>
                </a:moveTo>
                <a:cubicBezTo>
                  <a:pt x="6" y="16"/>
                  <a:pt x="12" y="13"/>
                  <a:pt x="16" y="9"/>
                </a:cubicBezTo>
                <a:cubicBezTo>
                  <a:pt x="22" y="5"/>
                  <a:pt x="26" y="3"/>
                  <a:pt x="31" y="1"/>
                </a:cubicBezTo>
                <a:cubicBezTo>
                  <a:pt x="28" y="4"/>
                  <a:pt x="22" y="7"/>
                  <a:pt x="16" y="10"/>
                </a:cubicBezTo>
                <a:cubicBezTo>
                  <a:pt x="12" y="14"/>
                  <a:pt x="7" y="17"/>
                  <a:pt x="4" y="21"/>
                </a:cubicBezTo>
                <a:cubicBezTo>
                  <a:pt x="7" y="19"/>
                  <a:pt x="15" y="18"/>
                  <a:pt x="19" y="13"/>
                </a:cubicBezTo>
                <a:cubicBezTo>
                  <a:pt x="24" y="10"/>
                  <a:pt x="26" y="6"/>
                  <a:pt x="29" y="4"/>
                </a:cubicBezTo>
                <a:lnTo>
                  <a:pt x="31" y="1"/>
                </a:lnTo>
                <a:cubicBezTo>
                  <a:pt x="32" y="1"/>
                  <a:pt x="32" y="0"/>
                  <a:pt x="33" y="0"/>
                </a:cubicBezTo>
                <a:lnTo>
                  <a:pt x="30" y="5"/>
                </a:lnTo>
                <a:cubicBezTo>
                  <a:pt x="27" y="8"/>
                  <a:pt x="26" y="11"/>
                  <a:pt x="21" y="14"/>
                </a:cubicBezTo>
                <a:cubicBezTo>
                  <a:pt x="12" y="18"/>
                  <a:pt x="6" y="21"/>
                  <a:pt x="3" y="23"/>
                </a:cubicBezTo>
                <a:lnTo>
                  <a:pt x="0" y="23"/>
                </a:lnTo>
                <a:lnTo>
                  <a:pt x="3" y="21"/>
                </a:lnTo>
                <a:close/>
                <a:moveTo>
                  <a:pt x="31" y="1"/>
                </a:moveTo>
                <a:cubicBezTo>
                  <a:pt x="31" y="1"/>
                  <a:pt x="31" y="0"/>
                  <a:pt x="32" y="0"/>
                </a:cubicBez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8" name="Freeform 4624">
            <a:extLst>
              <a:ext uri="{FF2B5EF4-FFF2-40B4-BE49-F238E27FC236}">
                <a16:creationId xmlns:a16="http://schemas.microsoft.com/office/drawing/2014/main" id="{614A3F5C-D2BB-E94D-A736-CB4F862F0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86175"/>
            <a:ext cx="9525" cy="6350"/>
          </a:xfrm>
          <a:custGeom>
            <a:avLst/>
            <a:gdLst>
              <a:gd name="T0" fmla="*/ 2115608 w 27"/>
              <a:gd name="T1" fmla="*/ 787400 h 16"/>
              <a:gd name="T2" fmla="*/ 3235678 w 27"/>
              <a:gd name="T3" fmla="*/ 2362597 h 16"/>
              <a:gd name="T4" fmla="*/ 1617839 w 27"/>
              <a:gd name="T5" fmla="*/ 1575197 h 16"/>
              <a:gd name="T6" fmla="*/ 0 w 27"/>
              <a:gd name="T7" fmla="*/ 0 h 16"/>
              <a:gd name="T8" fmla="*/ 2115608 w 27"/>
              <a:gd name="T9" fmla="*/ 78740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6">
                <a:moveTo>
                  <a:pt x="17" y="5"/>
                </a:moveTo>
                <a:cubicBezTo>
                  <a:pt x="21" y="8"/>
                  <a:pt x="24" y="11"/>
                  <a:pt x="26" y="15"/>
                </a:cubicBezTo>
                <a:cubicBezTo>
                  <a:pt x="20" y="14"/>
                  <a:pt x="18" y="13"/>
                  <a:pt x="13" y="10"/>
                </a:cubicBezTo>
                <a:cubicBezTo>
                  <a:pt x="8" y="8"/>
                  <a:pt x="3" y="4"/>
                  <a:pt x="0" y="0"/>
                </a:cubicBezTo>
                <a:cubicBezTo>
                  <a:pt x="5" y="2"/>
                  <a:pt x="11" y="3"/>
                  <a:pt x="17" y="5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79" name="Freeform 4625">
            <a:extLst>
              <a:ext uri="{FF2B5EF4-FFF2-40B4-BE49-F238E27FC236}">
                <a16:creationId xmlns:a16="http://schemas.microsoft.com/office/drawing/2014/main" id="{713511F1-365A-FF43-A7B1-3487BB77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86175"/>
            <a:ext cx="11112" cy="6350"/>
          </a:xfrm>
          <a:custGeom>
            <a:avLst/>
            <a:gdLst>
              <a:gd name="T0" fmla="*/ 4111057 w 29"/>
              <a:gd name="T1" fmla="*/ 2232212 h 17"/>
              <a:gd name="T2" fmla="*/ 3817164 w 29"/>
              <a:gd name="T3" fmla="*/ 2092885 h 17"/>
              <a:gd name="T4" fmla="*/ 1908582 w 29"/>
              <a:gd name="T5" fmla="*/ 1534832 h 17"/>
              <a:gd name="T6" fmla="*/ 0 w 29"/>
              <a:gd name="T7" fmla="*/ 139700 h 17"/>
              <a:gd name="T8" fmla="*/ 2055337 w 29"/>
              <a:gd name="T9" fmla="*/ 1395132 h 17"/>
              <a:gd name="T10" fmla="*/ 3670409 w 29"/>
              <a:gd name="T11" fmla="*/ 1953185 h 17"/>
              <a:gd name="T12" fmla="*/ 2202475 w 29"/>
              <a:gd name="T13" fmla="*/ 837079 h 17"/>
              <a:gd name="T14" fmla="*/ 734158 w 29"/>
              <a:gd name="T15" fmla="*/ 279026 h 17"/>
              <a:gd name="T16" fmla="*/ 0 w 29"/>
              <a:gd name="T17" fmla="*/ 139700 h 17"/>
              <a:gd name="T18" fmla="*/ 0 w 29"/>
              <a:gd name="T19" fmla="*/ 139700 h 17"/>
              <a:gd name="T20" fmla="*/ 734158 w 29"/>
              <a:gd name="T21" fmla="*/ 139700 h 17"/>
              <a:gd name="T22" fmla="*/ 2495985 w 29"/>
              <a:gd name="T23" fmla="*/ 697753 h 17"/>
              <a:gd name="T24" fmla="*/ 4111057 w 29"/>
              <a:gd name="T25" fmla="*/ 2092885 h 17"/>
              <a:gd name="T26" fmla="*/ 4111057 w 29"/>
              <a:gd name="T27" fmla="*/ 2232212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8" y="16"/>
                </a:moveTo>
                <a:lnTo>
                  <a:pt x="26" y="15"/>
                </a:lnTo>
                <a:cubicBezTo>
                  <a:pt x="20" y="14"/>
                  <a:pt x="18" y="13"/>
                  <a:pt x="13" y="11"/>
                </a:cubicBezTo>
                <a:cubicBezTo>
                  <a:pt x="8" y="8"/>
                  <a:pt x="3" y="4"/>
                  <a:pt x="0" y="1"/>
                </a:cubicBezTo>
                <a:cubicBezTo>
                  <a:pt x="3" y="3"/>
                  <a:pt x="8" y="8"/>
                  <a:pt x="14" y="10"/>
                </a:cubicBezTo>
                <a:cubicBezTo>
                  <a:pt x="18" y="13"/>
                  <a:pt x="20" y="13"/>
                  <a:pt x="25" y="14"/>
                </a:cubicBezTo>
                <a:cubicBezTo>
                  <a:pt x="22" y="11"/>
                  <a:pt x="20" y="8"/>
                  <a:pt x="15" y="6"/>
                </a:cubicBezTo>
                <a:cubicBezTo>
                  <a:pt x="13" y="4"/>
                  <a:pt x="8" y="3"/>
                  <a:pt x="5" y="2"/>
                </a:cubicBezTo>
                <a:cubicBezTo>
                  <a:pt x="3" y="2"/>
                  <a:pt x="2" y="1"/>
                  <a:pt x="0" y="1"/>
                </a:cubicBezTo>
                <a:cubicBezTo>
                  <a:pt x="2" y="0"/>
                  <a:pt x="3" y="0"/>
                  <a:pt x="5" y="1"/>
                </a:cubicBezTo>
                <a:cubicBezTo>
                  <a:pt x="9" y="2"/>
                  <a:pt x="13" y="4"/>
                  <a:pt x="17" y="5"/>
                </a:cubicBezTo>
                <a:cubicBezTo>
                  <a:pt x="21" y="8"/>
                  <a:pt x="26" y="11"/>
                  <a:pt x="28" y="15"/>
                </a:cubicBezTo>
                <a:lnTo>
                  <a:pt x="28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0" name="Freeform 4626">
            <a:extLst>
              <a:ext uri="{FF2B5EF4-FFF2-40B4-BE49-F238E27FC236}">
                <a16:creationId xmlns:a16="http://schemas.microsoft.com/office/drawing/2014/main" id="{C6EFD5C0-21D1-1542-B74D-CD7C3A263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83000"/>
            <a:ext cx="11113" cy="7938"/>
          </a:xfrm>
          <a:custGeom>
            <a:avLst/>
            <a:gdLst>
              <a:gd name="T0" fmla="*/ 2202673 w 29"/>
              <a:gd name="T1" fmla="*/ 1531703 h 24"/>
              <a:gd name="T2" fmla="*/ 0 w 29"/>
              <a:gd name="T3" fmla="*/ 2516015 h 24"/>
              <a:gd name="T4" fmla="*/ 1468449 w 29"/>
              <a:gd name="T5" fmla="*/ 1094121 h 24"/>
              <a:gd name="T6" fmla="*/ 4111810 w 29"/>
              <a:gd name="T7" fmla="*/ 0 h 24"/>
              <a:gd name="T8" fmla="*/ 2202673 w 29"/>
              <a:gd name="T9" fmla="*/ 1531703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4">
                <a:moveTo>
                  <a:pt x="15" y="14"/>
                </a:moveTo>
                <a:cubicBezTo>
                  <a:pt x="9" y="18"/>
                  <a:pt x="4" y="21"/>
                  <a:pt x="0" y="23"/>
                </a:cubicBezTo>
                <a:cubicBezTo>
                  <a:pt x="4" y="17"/>
                  <a:pt x="6" y="15"/>
                  <a:pt x="10" y="10"/>
                </a:cubicBezTo>
                <a:cubicBezTo>
                  <a:pt x="16" y="6"/>
                  <a:pt x="24" y="3"/>
                  <a:pt x="28" y="0"/>
                </a:cubicBezTo>
                <a:cubicBezTo>
                  <a:pt x="24" y="4"/>
                  <a:pt x="19" y="9"/>
                  <a:pt x="15" y="14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1" name="Freeform 4627">
            <a:extLst>
              <a:ext uri="{FF2B5EF4-FFF2-40B4-BE49-F238E27FC236}">
                <a16:creationId xmlns:a16="http://schemas.microsoft.com/office/drawing/2014/main" id="{658D3CEA-6001-3E4C-A6FA-B3EBB4233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83000"/>
            <a:ext cx="11112" cy="9525"/>
          </a:xfrm>
          <a:custGeom>
            <a:avLst/>
            <a:gdLst>
              <a:gd name="T0" fmla="*/ 0 w 31"/>
              <a:gd name="T1" fmla="*/ 3483864 h 25"/>
              <a:gd name="T2" fmla="*/ 257010 w 31"/>
              <a:gd name="T3" fmla="*/ 3193542 h 25"/>
              <a:gd name="T4" fmla="*/ 1541700 w 31"/>
              <a:gd name="T5" fmla="*/ 1451610 h 25"/>
              <a:gd name="T6" fmla="*/ 3854789 w 31"/>
              <a:gd name="T7" fmla="*/ 0 h 25"/>
              <a:gd name="T8" fmla="*/ 1541700 w 31"/>
              <a:gd name="T9" fmla="*/ 1596771 h 25"/>
              <a:gd name="T10" fmla="*/ 385335 w 31"/>
              <a:gd name="T11" fmla="*/ 3193542 h 25"/>
              <a:gd name="T12" fmla="*/ 1927394 w 31"/>
              <a:gd name="T13" fmla="*/ 1887093 h 25"/>
              <a:gd name="T14" fmla="*/ 3340769 w 31"/>
              <a:gd name="T15" fmla="*/ 580644 h 25"/>
              <a:gd name="T16" fmla="*/ 3854789 w 31"/>
              <a:gd name="T17" fmla="*/ 145161 h 25"/>
              <a:gd name="T18" fmla="*/ 3340769 w 31"/>
              <a:gd name="T19" fmla="*/ 580644 h 25"/>
              <a:gd name="T20" fmla="*/ 2184404 w 31"/>
              <a:gd name="T21" fmla="*/ 2032254 h 25"/>
              <a:gd name="T22" fmla="*/ 257010 w 31"/>
              <a:gd name="T23" fmla="*/ 3483864 h 25"/>
              <a:gd name="T24" fmla="*/ 0 w 31"/>
              <a:gd name="T25" fmla="*/ 348386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25">
                <a:moveTo>
                  <a:pt x="0" y="24"/>
                </a:moveTo>
                <a:lnTo>
                  <a:pt x="2" y="22"/>
                </a:lnTo>
                <a:cubicBezTo>
                  <a:pt x="6" y="17"/>
                  <a:pt x="8" y="14"/>
                  <a:pt x="12" y="10"/>
                </a:cubicBezTo>
                <a:cubicBezTo>
                  <a:pt x="17" y="5"/>
                  <a:pt x="26" y="2"/>
                  <a:pt x="30" y="0"/>
                </a:cubicBezTo>
                <a:cubicBezTo>
                  <a:pt x="26" y="3"/>
                  <a:pt x="18" y="6"/>
                  <a:pt x="12" y="11"/>
                </a:cubicBezTo>
                <a:cubicBezTo>
                  <a:pt x="9" y="14"/>
                  <a:pt x="6" y="17"/>
                  <a:pt x="3" y="22"/>
                </a:cubicBezTo>
                <a:cubicBezTo>
                  <a:pt x="8" y="20"/>
                  <a:pt x="11" y="17"/>
                  <a:pt x="15" y="13"/>
                </a:cubicBezTo>
                <a:cubicBezTo>
                  <a:pt x="18" y="10"/>
                  <a:pt x="21" y="7"/>
                  <a:pt x="26" y="4"/>
                </a:cubicBezTo>
                <a:cubicBezTo>
                  <a:pt x="29" y="2"/>
                  <a:pt x="30" y="1"/>
                  <a:pt x="30" y="1"/>
                </a:cubicBezTo>
                <a:cubicBezTo>
                  <a:pt x="30" y="2"/>
                  <a:pt x="30" y="3"/>
                  <a:pt x="26" y="4"/>
                </a:cubicBezTo>
                <a:cubicBezTo>
                  <a:pt x="26" y="8"/>
                  <a:pt x="20" y="11"/>
                  <a:pt x="17" y="14"/>
                </a:cubicBezTo>
                <a:cubicBezTo>
                  <a:pt x="11" y="19"/>
                  <a:pt x="6" y="22"/>
                  <a:pt x="2" y="24"/>
                </a:cubicBezTo>
                <a:lnTo>
                  <a:pt x="0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2" name="Freeform 4628">
            <a:extLst>
              <a:ext uri="{FF2B5EF4-FFF2-40B4-BE49-F238E27FC236}">
                <a16:creationId xmlns:a16="http://schemas.microsoft.com/office/drawing/2014/main" id="{3700FAAB-ABB4-AA44-89A0-4FF238530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65538"/>
            <a:ext cx="3175" cy="11112"/>
          </a:xfrm>
          <a:custGeom>
            <a:avLst/>
            <a:gdLst>
              <a:gd name="T0" fmla="*/ 1234168 w 7"/>
              <a:gd name="T1" fmla="*/ 2184404 h 31"/>
              <a:gd name="T2" fmla="*/ 0 w 7"/>
              <a:gd name="T3" fmla="*/ 3854789 h 31"/>
              <a:gd name="T4" fmla="*/ 411389 w 7"/>
              <a:gd name="T5" fmla="*/ 2055720 h 31"/>
              <a:gd name="T6" fmla="*/ 1234168 w 7"/>
              <a:gd name="T7" fmla="*/ 0 h 31"/>
              <a:gd name="T8" fmla="*/ 1234168 w 7"/>
              <a:gd name="T9" fmla="*/ 218440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1">
                <a:moveTo>
                  <a:pt x="6" y="17"/>
                </a:moveTo>
                <a:cubicBezTo>
                  <a:pt x="5" y="22"/>
                  <a:pt x="2" y="26"/>
                  <a:pt x="0" y="30"/>
                </a:cubicBezTo>
                <a:cubicBezTo>
                  <a:pt x="0" y="24"/>
                  <a:pt x="0" y="21"/>
                  <a:pt x="2" y="16"/>
                </a:cubicBezTo>
                <a:cubicBezTo>
                  <a:pt x="3" y="9"/>
                  <a:pt x="6" y="4"/>
                  <a:pt x="6" y="0"/>
                </a:cubicBezTo>
                <a:cubicBezTo>
                  <a:pt x="6" y="4"/>
                  <a:pt x="6" y="11"/>
                  <a:pt x="6" y="17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3" name="Freeform 4629">
            <a:extLst>
              <a:ext uri="{FF2B5EF4-FFF2-40B4-BE49-F238E27FC236}">
                <a16:creationId xmlns:a16="http://schemas.microsoft.com/office/drawing/2014/main" id="{24519D3E-510E-7B40-9279-C14751F57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65538"/>
            <a:ext cx="3175" cy="11112"/>
          </a:xfrm>
          <a:custGeom>
            <a:avLst/>
            <a:gdLst>
              <a:gd name="T0" fmla="*/ 0 w 9"/>
              <a:gd name="T1" fmla="*/ 3738146 h 32"/>
              <a:gd name="T2" fmla="*/ 0 w 9"/>
              <a:gd name="T3" fmla="*/ 3617651 h 32"/>
              <a:gd name="T4" fmla="*/ 0 w 9"/>
              <a:gd name="T5" fmla="*/ 3376312 h 32"/>
              <a:gd name="T6" fmla="*/ 0 w 9"/>
              <a:gd name="T7" fmla="*/ 1929321 h 32"/>
              <a:gd name="T8" fmla="*/ 746831 w 9"/>
              <a:gd name="T9" fmla="*/ 0 h 32"/>
              <a:gd name="T10" fmla="*/ 995539 w 9"/>
              <a:gd name="T11" fmla="*/ 482330 h 32"/>
              <a:gd name="T12" fmla="*/ 746831 w 9"/>
              <a:gd name="T13" fmla="*/ 2049817 h 32"/>
              <a:gd name="T14" fmla="*/ 0 w 9"/>
              <a:gd name="T15" fmla="*/ 3738146 h 32"/>
              <a:gd name="T16" fmla="*/ 746831 w 9"/>
              <a:gd name="T17" fmla="*/ 0 h 32"/>
              <a:gd name="T18" fmla="*/ 249061 w 9"/>
              <a:gd name="T19" fmla="*/ 1929321 h 32"/>
              <a:gd name="T20" fmla="*/ 0 w 9"/>
              <a:gd name="T21" fmla="*/ 3376312 h 32"/>
              <a:gd name="T22" fmla="*/ 622300 w 9"/>
              <a:gd name="T23" fmla="*/ 1929321 h 32"/>
              <a:gd name="T24" fmla="*/ 746831 w 9"/>
              <a:gd name="T25" fmla="*/ 482330 h 32"/>
              <a:gd name="T26" fmla="*/ 746831 w 9"/>
              <a:gd name="T27" fmla="*/ 0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32">
                <a:moveTo>
                  <a:pt x="0" y="31"/>
                </a:moveTo>
                <a:lnTo>
                  <a:pt x="0" y="30"/>
                </a:lnTo>
                <a:lnTo>
                  <a:pt x="0" y="28"/>
                </a:lnTo>
                <a:lnTo>
                  <a:pt x="0" y="16"/>
                </a:lnTo>
                <a:cubicBezTo>
                  <a:pt x="2" y="9"/>
                  <a:pt x="5" y="4"/>
                  <a:pt x="6" y="0"/>
                </a:cubicBezTo>
                <a:lnTo>
                  <a:pt x="8" y="4"/>
                </a:lnTo>
                <a:cubicBezTo>
                  <a:pt x="6" y="8"/>
                  <a:pt x="6" y="13"/>
                  <a:pt x="6" y="17"/>
                </a:cubicBezTo>
                <a:cubicBezTo>
                  <a:pt x="5" y="24"/>
                  <a:pt x="2" y="28"/>
                  <a:pt x="0" y="31"/>
                </a:cubicBezTo>
                <a:close/>
                <a:moveTo>
                  <a:pt x="6" y="0"/>
                </a:moveTo>
                <a:cubicBezTo>
                  <a:pt x="6" y="5"/>
                  <a:pt x="3" y="10"/>
                  <a:pt x="2" y="16"/>
                </a:cubicBezTo>
                <a:cubicBezTo>
                  <a:pt x="0" y="20"/>
                  <a:pt x="0" y="24"/>
                  <a:pt x="0" y="28"/>
                </a:cubicBezTo>
                <a:cubicBezTo>
                  <a:pt x="2" y="25"/>
                  <a:pt x="5" y="22"/>
                  <a:pt x="5" y="16"/>
                </a:cubicBezTo>
                <a:cubicBezTo>
                  <a:pt x="6" y="13"/>
                  <a:pt x="6" y="8"/>
                  <a:pt x="6" y="4"/>
                </a:cubicBez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4" name="Freeform 4630">
            <a:extLst>
              <a:ext uri="{FF2B5EF4-FFF2-40B4-BE49-F238E27FC236}">
                <a16:creationId xmlns:a16="http://schemas.microsoft.com/office/drawing/2014/main" id="{44FA5300-C811-644E-9D19-CD60D4A53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65538"/>
            <a:ext cx="1588" cy="11112"/>
          </a:xfrm>
          <a:custGeom>
            <a:avLst/>
            <a:gdLst>
              <a:gd name="T0" fmla="*/ 157609 w 4"/>
              <a:gd name="T1" fmla="*/ 2055337 h 29"/>
              <a:gd name="T2" fmla="*/ 157609 w 4"/>
              <a:gd name="T3" fmla="*/ 4111057 h 29"/>
              <a:gd name="T4" fmla="*/ 0 w 4"/>
              <a:gd name="T5" fmla="*/ 2349230 h 29"/>
              <a:gd name="T6" fmla="*/ 0 w 4"/>
              <a:gd name="T7" fmla="*/ 0 h 29"/>
              <a:gd name="T8" fmla="*/ 157609 w 4"/>
              <a:gd name="T9" fmla="*/ 205533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9">
                <a:moveTo>
                  <a:pt x="1" y="14"/>
                </a:moveTo>
                <a:cubicBezTo>
                  <a:pt x="3" y="20"/>
                  <a:pt x="1" y="25"/>
                  <a:pt x="1" y="28"/>
                </a:cubicBezTo>
                <a:cubicBezTo>
                  <a:pt x="0" y="23"/>
                  <a:pt x="0" y="21"/>
                  <a:pt x="0" y="16"/>
                </a:cubicBezTo>
                <a:cubicBezTo>
                  <a:pt x="0" y="10"/>
                  <a:pt x="0" y="4"/>
                  <a:pt x="0" y="0"/>
                </a:cubicBezTo>
                <a:cubicBezTo>
                  <a:pt x="0" y="3"/>
                  <a:pt x="1" y="9"/>
                  <a:pt x="1" y="14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5" name="Freeform 4631">
            <a:extLst>
              <a:ext uri="{FF2B5EF4-FFF2-40B4-BE49-F238E27FC236}">
                <a16:creationId xmlns:a16="http://schemas.microsoft.com/office/drawing/2014/main" id="{535324E4-0777-1341-B199-3FFDC65CD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65538"/>
            <a:ext cx="1588" cy="11112"/>
          </a:xfrm>
          <a:custGeom>
            <a:avLst/>
            <a:gdLst>
              <a:gd name="T0" fmla="*/ 0 w 4"/>
              <a:gd name="T1" fmla="*/ 3964302 h 29"/>
              <a:gd name="T2" fmla="*/ 0 w 4"/>
              <a:gd name="T3" fmla="*/ 2349230 h 29"/>
              <a:gd name="T4" fmla="*/ 157609 w 4"/>
              <a:gd name="T5" fmla="*/ 3817164 h 29"/>
              <a:gd name="T6" fmla="*/ 157609 w 4"/>
              <a:gd name="T7" fmla="*/ 2055337 h 29"/>
              <a:gd name="T8" fmla="*/ 0 w 4"/>
              <a:gd name="T9" fmla="*/ 440648 h 29"/>
              <a:gd name="T10" fmla="*/ 0 w 4"/>
              <a:gd name="T11" fmla="*/ 0 h 29"/>
              <a:gd name="T12" fmla="*/ 157609 w 4"/>
              <a:gd name="T13" fmla="*/ 440648 h 29"/>
              <a:gd name="T14" fmla="*/ 472827 w 4"/>
              <a:gd name="T15" fmla="*/ 2055337 h 29"/>
              <a:gd name="T16" fmla="*/ 157609 w 4"/>
              <a:gd name="T17" fmla="*/ 4111057 h 29"/>
              <a:gd name="T18" fmla="*/ 0 w 4"/>
              <a:gd name="T19" fmla="*/ 3964302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29">
                <a:moveTo>
                  <a:pt x="0" y="27"/>
                </a:moveTo>
                <a:lnTo>
                  <a:pt x="0" y="16"/>
                </a:lnTo>
                <a:cubicBezTo>
                  <a:pt x="0" y="20"/>
                  <a:pt x="0" y="22"/>
                  <a:pt x="1" y="26"/>
                </a:cubicBezTo>
                <a:lnTo>
                  <a:pt x="1" y="14"/>
                </a:lnTo>
                <a:cubicBezTo>
                  <a:pt x="1" y="10"/>
                  <a:pt x="1" y="7"/>
                  <a:pt x="0" y="3"/>
                </a:cubicBezTo>
                <a:lnTo>
                  <a:pt x="0" y="0"/>
                </a:lnTo>
                <a:lnTo>
                  <a:pt x="1" y="3"/>
                </a:lnTo>
                <a:cubicBezTo>
                  <a:pt x="1" y="6"/>
                  <a:pt x="3" y="10"/>
                  <a:pt x="3" y="14"/>
                </a:cubicBezTo>
                <a:cubicBezTo>
                  <a:pt x="3" y="21"/>
                  <a:pt x="3" y="25"/>
                  <a:pt x="1" y="28"/>
                </a:cubicBezTo>
                <a:lnTo>
                  <a:pt x="0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6" name="Freeform 4632">
            <a:extLst>
              <a:ext uri="{FF2B5EF4-FFF2-40B4-BE49-F238E27FC236}">
                <a16:creationId xmlns:a16="http://schemas.microsoft.com/office/drawing/2014/main" id="{A7769EB4-B947-C84C-BAF8-39248289B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0300"/>
            <a:ext cx="4763" cy="6350"/>
          </a:xfrm>
          <a:custGeom>
            <a:avLst/>
            <a:gdLst>
              <a:gd name="T0" fmla="*/ 604901 w 15"/>
              <a:gd name="T1" fmla="*/ 1228558 h 19"/>
              <a:gd name="T2" fmla="*/ 0 w 15"/>
              <a:gd name="T3" fmla="*/ 2010611 h 19"/>
              <a:gd name="T4" fmla="*/ 504243 w 15"/>
              <a:gd name="T5" fmla="*/ 781718 h 19"/>
              <a:gd name="T6" fmla="*/ 1411436 w 15"/>
              <a:gd name="T7" fmla="*/ 0 h 19"/>
              <a:gd name="T8" fmla="*/ 604901 w 15"/>
              <a:gd name="T9" fmla="*/ 1228558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9">
                <a:moveTo>
                  <a:pt x="6" y="11"/>
                </a:moveTo>
                <a:cubicBezTo>
                  <a:pt x="5" y="15"/>
                  <a:pt x="2" y="16"/>
                  <a:pt x="0" y="18"/>
                </a:cubicBezTo>
                <a:cubicBezTo>
                  <a:pt x="2" y="13"/>
                  <a:pt x="2" y="11"/>
                  <a:pt x="5" y="7"/>
                </a:cubicBezTo>
                <a:cubicBezTo>
                  <a:pt x="6" y="3"/>
                  <a:pt x="9" y="1"/>
                  <a:pt x="14" y="0"/>
                </a:cubicBezTo>
                <a:cubicBezTo>
                  <a:pt x="14" y="3"/>
                  <a:pt x="9" y="7"/>
                  <a:pt x="6" y="11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7" name="Freeform 4633">
            <a:extLst>
              <a:ext uri="{FF2B5EF4-FFF2-40B4-BE49-F238E27FC236}">
                <a16:creationId xmlns:a16="http://schemas.microsoft.com/office/drawing/2014/main" id="{67D489DC-28C8-8140-823C-49CA17469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68713"/>
            <a:ext cx="6350" cy="7937"/>
          </a:xfrm>
          <a:custGeom>
            <a:avLst/>
            <a:gdLst>
              <a:gd name="T0" fmla="*/ 0 w 16"/>
              <a:gd name="T1" fmla="*/ 2856942 h 21"/>
              <a:gd name="T2" fmla="*/ 0 w 16"/>
              <a:gd name="T3" fmla="*/ 2714076 h 21"/>
              <a:gd name="T4" fmla="*/ 157559 w 16"/>
              <a:gd name="T5" fmla="*/ 2714076 h 21"/>
              <a:gd name="T6" fmla="*/ 0 w 16"/>
              <a:gd name="T7" fmla="*/ 2571210 h 21"/>
              <a:gd name="T8" fmla="*/ 0 w 16"/>
              <a:gd name="T9" fmla="*/ 2428344 h 21"/>
              <a:gd name="T10" fmla="*/ 944959 w 16"/>
              <a:gd name="T11" fmla="*/ 1000062 h 21"/>
              <a:gd name="T12" fmla="*/ 2362597 w 16"/>
              <a:gd name="T13" fmla="*/ 0 h 21"/>
              <a:gd name="T14" fmla="*/ 2362597 w 16"/>
              <a:gd name="T15" fmla="*/ 142866 h 21"/>
              <a:gd name="T16" fmla="*/ 1102519 w 16"/>
              <a:gd name="T17" fmla="*/ 1142928 h 21"/>
              <a:gd name="T18" fmla="*/ 157559 w 16"/>
              <a:gd name="T19" fmla="*/ 2428344 h 21"/>
              <a:gd name="T20" fmla="*/ 1102519 w 16"/>
              <a:gd name="T21" fmla="*/ 1714014 h 21"/>
              <a:gd name="T22" fmla="*/ 2362597 w 16"/>
              <a:gd name="T23" fmla="*/ 571464 h 21"/>
              <a:gd name="T24" fmla="*/ 1102519 w 16"/>
              <a:gd name="T25" fmla="*/ 1856880 h 21"/>
              <a:gd name="T26" fmla="*/ 157559 w 16"/>
              <a:gd name="T27" fmla="*/ 2714076 h 21"/>
              <a:gd name="T28" fmla="*/ 0 w 16"/>
              <a:gd name="T29" fmla="*/ 2856942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21">
                <a:moveTo>
                  <a:pt x="0" y="20"/>
                </a:moveTo>
                <a:lnTo>
                  <a:pt x="0" y="19"/>
                </a:lnTo>
                <a:lnTo>
                  <a:pt x="1" y="19"/>
                </a:lnTo>
                <a:lnTo>
                  <a:pt x="0" y="18"/>
                </a:lnTo>
                <a:lnTo>
                  <a:pt x="0" y="17"/>
                </a:lnTo>
                <a:cubicBezTo>
                  <a:pt x="1" y="13"/>
                  <a:pt x="3" y="11"/>
                  <a:pt x="6" y="7"/>
                </a:cubicBezTo>
                <a:cubicBezTo>
                  <a:pt x="7" y="4"/>
                  <a:pt x="10" y="2"/>
                  <a:pt x="15" y="0"/>
                </a:cubicBezTo>
                <a:lnTo>
                  <a:pt x="15" y="1"/>
                </a:lnTo>
                <a:cubicBezTo>
                  <a:pt x="15" y="3"/>
                  <a:pt x="9" y="4"/>
                  <a:pt x="7" y="8"/>
                </a:cubicBezTo>
                <a:cubicBezTo>
                  <a:pt x="4" y="12"/>
                  <a:pt x="3" y="13"/>
                  <a:pt x="1" y="17"/>
                </a:cubicBezTo>
                <a:cubicBezTo>
                  <a:pt x="3" y="16"/>
                  <a:pt x="6" y="16"/>
                  <a:pt x="7" y="12"/>
                </a:cubicBezTo>
                <a:cubicBezTo>
                  <a:pt x="9" y="9"/>
                  <a:pt x="10" y="6"/>
                  <a:pt x="15" y="4"/>
                </a:cubicBezTo>
                <a:cubicBezTo>
                  <a:pt x="15" y="7"/>
                  <a:pt x="10" y="10"/>
                  <a:pt x="7" y="13"/>
                </a:cubicBezTo>
                <a:cubicBezTo>
                  <a:pt x="6" y="16"/>
                  <a:pt x="3" y="18"/>
                  <a:pt x="1" y="19"/>
                </a:cubicBezTo>
                <a:lnTo>
                  <a:pt x="0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8" name="Freeform 4634">
            <a:extLst>
              <a:ext uri="{FF2B5EF4-FFF2-40B4-BE49-F238E27FC236}">
                <a16:creationId xmlns:a16="http://schemas.microsoft.com/office/drawing/2014/main" id="{3925916A-A2C4-2B49-B7B0-2B1B077DD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0300"/>
            <a:ext cx="17462" cy="22225"/>
          </a:xfrm>
          <a:custGeom>
            <a:avLst/>
            <a:gdLst>
              <a:gd name="T0" fmla="*/ 276048 w 47"/>
              <a:gd name="T1" fmla="*/ 7964930 h 61"/>
              <a:gd name="T2" fmla="*/ 0 w 47"/>
              <a:gd name="T3" fmla="*/ 7831944 h 61"/>
              <a:gd name="T4" fmla="*/ 6349480 w 47"/>
              <a:gd name="T5" fmla="*/ 0 h 61"/>
              <a:gd name="T6" fmla="*/ 276048 w 47"/>
              <a:gd name="T7" fmla="*/ 7699323 h 61"/>
              <a:gd name="T8" fmla="*/ 276048 w 47"/>
              <a:gd name="T9" fmla="*/ 7964930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61">
                <a:moveTo>
                  <a:pt x="2" y="60"/>
                </a:moveTo>
                <a:lnTo>
                  <a:pt x="0" y="59"/>
                </a:lnTo>
                <a:cubicBezTo>
                  <a:pt x="9" y="35"/>
                  <a:pt x="26" y="13"/>
                  <a:pt x="46" y="0"/>
                </a:cubicBezTo>
                <a:cubicBezTo>
                  <a:pt x="26" y="15"/>
                  <a:pt x="11" y="36"/>
                  <a:pt x="2" y="58"/>
                </a:cubicBezTo>
                <a:lnTo>
                  <a:pt x="2" y="6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89" name="Freeform 4635">
            <a:extLst>
              <a:ext uri="{FF2B5EF4-FFF2-40B4-BE49-F238E27FC236}">
                <a16:creationId xmlns:a16="http://schemas.microsoft.com/office/drawing/2014/main" id="{872A12F4-CDB9-E947-A355-EDC202AD2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5538"/>
            <a:ext cx="3175" cy="6350"/>
          </a:xfrm>
          <a:custGeom>
            <a:avLst/>
            <a:gdLst>
              <a:gd name="T0" fmla="*/ 604838 w 10"/>
              <a:gd name="T1" fmla="*/ 1255806 h 17"/>
              <a:gd name="T2" fmla="*/ 0 w 10"/>
              <a:gd name="T3" fmla="*/ 2232212 h 17"/>
              <a:gd name="T4" fmla="*/ 302578 w 10"/>
              <a:gd name="T5" fmla="*/ 1116106 h 17"/>
              <a:gd name="T6" fmla="*/ 907415 w 10"/>
              <a:gd name="T7" fmla="*/ 0 h 17"/>
              <a:gd name="T8" fmla="*/ 604838 w 10"/>
              <a:gd name="T9" fmla="*/ 12558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7">
                <a:moveTo>
                  <a:pt x="6" y="9"/>
                </a:moveTo>
                <a:cubicBezTo>
                  <a:pt x="3" y="12"/>
                  <a:pt x="1" y="14"/>
                  <a:pt x="0" y="16"/>
                </a:cubicBezTo>
                <a:cubicBezTo>
                  <a:pt x="0" y="13"/>
                  <a:pt x="1" y="11"/>
                  <a:pt x="3" y="8"/>
                </a:cubicBezTo>
                <a:cubicBezTo>
                  <a:pt x="6" y="4"/>
                  <a:pt x="7" y="1"/>
                  <a:pt x="9" y="0"/>
                </a:cubicBezTo>
                <a:cubicBezTo>
                  <a:pt x="7" y="1"/>
                  <a:pt x="7" y="6"/>
                  <a:pt x="6" y="9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0" name="Freeform 4636">
            <a:extLst>
              <a:ext uri="{FF2B5EF4-FFF2-40B4-BE49-F238E27FC236}">
                <a16:creationId xmlns:a16="http://schemas.microsoft.com/office/drawing/2014/main" id="{C5C1840C-E1CD-2D4E-AD59-740C0ACDC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5538"/>
            <a:ext cx="3175" cy="6350"/>
          </a:xfrm>
          <a:custGeom>
            <a:avLst/>
            <a:gdLst>
              <a:gd name="T0" fmla="*/ 0 w 10"/>
              <a:gd name="T1" fmla="*/ 2115608 h 18"/>
              <a:gd name="T2" fmla="*/ 0 w 10"/>
              <a:gd name="T3" fmla="*/ 1866900 h 18"/>
              <a:gd name="T4" fmla="*/ 604838 w 10"/>
              <a:gd name="T5" fmla="*/ 1244600 h 18"/>
              <a:gd name="T6" fmla="*/ 705803 w 10"/>
              <a:gd name="T7" fmla="*/ 497769 h 18"/>
              <a:gd name="T8" fmla="*/ 403225 w 10"/>
              <a:gd name="T9" fmla="*/ 1120069 h 18"/>
              <a:gd name="T10" fmla="*/ 0 w 10"/>
              <a:gd name="T11" fmla="*/ 1866900 h 18"/>
              <a:gd name="T12" fmla="*/ 302578 w 10"/>
              <a:gd name="T13" fmla="*/ 995539 h 18"/>
              <a:gd name="T14" fmla="*/ 705803 w 10"/>
              <a:gd name="T15" fmla="*/ 249061 h 18"/>
              <a:gd name="T16" fmla="*/ 907415 w 10"/>
              <a:gd name="T17" fmla="*/ 0 h 18"/>
              <a:gd name="T18" fmla="*/ 907415 w 10"/>
              <a:gd name="T19" fmla="*/ 249061 h 18"/>
              <a:gd name="T20" fmla="*/ 907415 w 10"/>
              <a:gd name="T21" fmla="*/ 497769 h 18"/>
              <a:gd name="T22" fmla="*/ 604838 w 10"/>
              <a:gd name="T23" fmla="*/ 1244600 h 18"/>
              <a:gd name="T24" fmla="*/ 0 w 10"/>
              <a:gd name="T25" fmla="*/ 211560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18">
                <a:moveTo>
                  <a:pt x="0" y="17"/>
                </a:moveTo>
                <a:lnTo>
                  <a:pt x="0" y="15"/>
                </a:lnTo>
                <a:cubicBezTo>
                  <a:pt x="3" y="14"/>
                  <a:pt x="4" y="12"/>
                  <a:pt x="6" y="10"/>
                </a:cubicBezTo>
                <a:cubicBezTo>
                  <a:pt x="6" y="8"/>
                  <a:pt x="7" y="6"/>
                  <a:pt x="7" y="4"/>
                </a:cubicBezTo>
                <a:cubicBezTo>
                  <a:pt x="6" y="6"/>
                  <a:pt x="5" y="7"/>
                  <a:pt x="4" y="9"/>
                </a:cubicBezTo>
                <a:cubicBezTo>
                  <a:pt x="3" y="12"/>
                  <a:pt x="3" y="13"/>
                  <a:pt x="0" y="15"/>
                </a:cubicBezTo>
                <a:cubicBezTo>
                  <a:pt x="0" y="12"/>
                  <a:pt x="1" y="11"/>
                  <a:pt x="3" y="8"/>
                </a:cubicBezTo>
                <a:cubicBezTo>
                  <a:pt x="5" y="6"/>
                  <a:pt x="6" y="4"/>
                  <a:pt x="7" y="2"/>
                </a:cubicBezTo>
                <a:lnTo>
                  <a:pt x="9" y="0"/>
                </a:lnTo>
                <a:lnTo>
                  <a:pt x="9" y="2"/>
                </a:lnTo>
                <a:lnTo>
                  <a:pt x="9" y="4"/>
                </a:lnTo>
                <a:cubicBezTo>
                  <a:pt x="7" y="6"/>
                  <a:pt x="7" y="8"/>
                  <a:pt x="6" y="10"/>
                </a:cubicBezTo>
                <a:cubicBezTo>
                  <a:pt x="4" y="14"/>
                  <a:pt x="1" y="16"/>
                  <a:pt x="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1" name="Freeform 4637">
            <a:extLst>
              <a:ext uri="{FF2B5EF4-FFF2-40B4-BE49-F238E27FC236}">
                <a16:creationId xmlns:a16="http://schemas.microsoft.com/office/drawing/2014/main" id="{44AD0241-AAB3-724B-A665-B531603BD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5538"/>
            <a:ext cx="3175" cy="6350"/>
          </a:xfrm>
          <a:custGeom>
            <a:avLst/>
            <a:gdLst>
              <a:gd name="T0" fmla="*/ 1028700 w 7"/>
              <a:gd name="T1" fmla="*/ 1255806 h 17"/>
              <a:gd name="T2" fmla="*/ 0 w 7"/>
              <a:gd name="T3" fmla="*/ 2232212 h 17"/>
              <a:gd name="T4" fmla="*/ 411389 w 7"/>
              <a:gd name="T5" fmla="*/ 1255806 h 17"/>
              <a:gd name="T6" fmla="*/ 1234168 w 7"/>
              <a:gd name="T7" fmla="*/ 0 h 17"/>
              <a:gd name="T8" fmla="*/ 1028700 w 7"/>
              <a:gd name="T9" fmla="*/ 12558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7">
                <a:moveTo>
                  <a:pt x="5" y="9"/>
                </a:moveTo>
                <a:cubicBezTo>
                  <a:pt x="5" y="12"/>
                  <a:pt x="2" y="15"/>
                  <a:pt x="0" y="16"/>
                </a:cubicBezTo>
                <a:cubicBezTo>
                  <a:pt x="2" y="14"/>
                  <a:pt x="2" y="12"/>
                  <a:pt x="2" y="9"/>
                </a:cubicBezTo>
                <a:cubicBezTo>
                  <a:pt x="3" y="6"/>
                  <a:pt x="5" y="3"/>
                  <a:pt x="6" y="0"/>
                </a:cubicBezTo>
                <a:cubicBezTo>
                  <a:pt x="6" y="3"/>
                  <a:pt x="6" y="6"/>
                  <a:pt x="5" y="9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2" name="Freeform 4638">
            <a:extLst>
              <a:ext uri="{FF2B5EF4-FFF2-40B4-BE49-F238E27FC236}">
                <a16:creationId xmlns:a16="http://schemas.microsoft.com/office/drawing/2014/main" id="{D7F8907C-7C82-A845-810C-E257F609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5538"/>
            <a:ext cx="3175" cy="6350"/>
          </a:xfrm>
          <a:custGeom>
            <a:avLst/>
            <a:gdLst>
              <a:gd name="T0" fmla="*/ 411389 w 7"/>
              <a:gd name="T1" fmla="*/ 2115608 h 18"/>
              <a:gd name="T2" fmla="*/ 0 w 7"/>
              <a:gd name="T3" fmla="*/ 1991078 h 18"/>
              <a:gd name="T4" fmla="*/ 0 w 7"/>
              <a:gd name="T5" fmla="*/ 1991078 h 18"/>
              <a:gd name="T6" fmla="*/ 411389 w 7"/>
              <a:gd name="T7" fmla="*/ 1120069 h 18"/>
              <a:gd name="T8" fmla="*/ 1028700 w 7"/>
              <a:gd name="T9" fmla="*/ 373239 h 18"/>
              <a:gd name="T10" fmla="*/ 1028700 w 7"/>
              <a:gd name="T11" fmla="*/ 373239 h 18"/>
              <a:gd name="T12" fmla="*/ 1028700 w 7"/>
              <a:gd name="T13" fmla="*/ 249061 h 18"/>
              <a:gd name="T14" fmla="*/ 1234168 w 7"/>
              <a:gd name="T15" fmla="*/ 0 h 18"/>
              <a:gd name="T16" fmla="*/ 1234168 w 7"/>
              <a:gd name="T17" fmla="*/ 124531 h 18"/>
              <a:gd name="T18" fmla="*/ 1234168 w 7"/>
              <a:gd name="T19" fmla="*/ 373239 h 18"/>
              <a:gd name="T20" fmla="*/ 1028700 w 7"/>
              <a:gd name="T21" fmla="*/ 1120069 h 18"/>
              <a:gd name="T22" fmla="*/ 411389 w 7"/>
              <a:gd name="T23" fmla="*/ 2115608 h 18"/>
              <a:gd name="T24" fmla="*/ 617311 w 7"/>
              <a:gd name="T25" fmla="*/ 1120069 h 18"/>
              <a:gd name="T26" fmla="*/ 411389 w 7"/>
              <a:gd name="T27" fmla="*/ 1866900 h 18"/>
              <a:gd name="T28" fmla="*/ 1028700 w 7"/>
              <a:gd name="T29" fmla="*/ 1120069 h 18"/>
              <a:gd name="T30" fmla="*/ 1028700 w 7"/>
              <a:gd name="T31" fmla="*/ 622300 h 18"/>
              <a:gd name="T32" fmla="*/ 617311 w 7"/>
              <a:gd name="T33" fmla="*/ 1120069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8">
                <a:moveTo>
                  <a:pt x="2" y="17"/>
                </a:moveTo>
                <a:lnTo>
                  <a:pt x="0" y="16"/>
                </a:lnTo>
                <a:cubicBezTo>
                  <a:pt x="0" y="13"/>
                  <a:pt x="0" y="12"/>
                  <a:pt x="2" y="9"/>
                </a:cubicBezTo>
                <a:cubicBezTo>
                  <a:pt x="3" y="7"/>
                  <a:pt x="4" y="5"/>
                  <a:pt x="5" y="3"/>
                </a:cubicBezTo>
                <a:lnTo>
                  <a:pt x="5" y="2"/>
                </a:lnTo>
                <a:cubicBezTo>
                  <a:pt x="5" y="1"/>
                  <a:pt x="6" y="0"/>
                  <a:pt x="6" y="0"/>
                </a:cubicBezTo>
                <a:lnTo>
                  <a:pt x="6" y="1"/>
                </a:lnTo>
                <a:lnTo>
                  <a:pt x="6" y="3"/>
                </a:lnTo>
                <a:cubicBezTo>
                  <a:pt x="6" y="5"/>
                  <a:pt x="6" y="6"/>
                  <a:pt x="5" y="9"/>
                </a:cubicBezTo>
                <a:cubicBezTo>
                  <a:pt x="5" y="13"/>
                  <a:pt x="2" y="16"/>
                  <a:pt x="2" y="17"/>
                </a:cubicBezTo>
                <a:close/>
                <a:moveTo>
                  <a:pt x="3" y="9"/>
                </a:moveTo>
                <a:cubicBezTo>
                  <a:pt x="2" y="11"/>
                  <a:pt x="2" y="13"/>
                  <a:pt x="2" y="15"/>
                </a:cubicBezTo>
                <a:cubicBezTo>
                  <a:pt x="2" y="13"/>
                  <a:pt x="3" y="11"/>
                  <a:pt x="5" y="9"/>
                </a:cubicBezTo>
                <a:lnTo>
                  <a:pt x="5" y="5"/>
                </a:lnTo>
                <a:cubicBezTo>
                  <a:pt x="4" y="6"/>
                  <a:pt x="4" y="8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3" name="Freeform 4639">
            <a:extLst>
              <a:ext uri="{FF2B5EF4-FFF2-40B4-BE49-F238E27FC236}">
                <a16:creationId xmlns:a16="http://schemas.microsoft.com/office/drawing/2014/main" id="{546D4766-ECE7-D649-B9C2-4410BE093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7125"/>
            <a:ext cx="4762" cy="3175"/>
          </a:xfrm>
          <a:custGeom>
            <a:avLst/>
            <a:gdLst>
              <a:gd name="T0" fmla="*/ 1073282 w 13"/>
              <a:gd name="T1" fmla="*/ 604838 h 10"/>
              <a:gd name="T2" fmla="*/ 0 w 13"/>
              <a:gd name="T3" fmla="*/ 907415 h 10"/>
              <a:gd name="T4" fmla="*/ 805144 w 13"/>
              <a:gd name="T5" fmla="*/ 403225 h 10"/>
              <a:gd name="T6" fmla="*/ 1610289 w 13"/>
              <a:gd name="T7" fmla="*/ 0 h 10"/>
              <a:gd name="T8" fmla="*/ 1073282 w 13"/>
              <a:gd name="T9" fmla="*/ 6048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">
                <a:moveTo>
                  <a:pt x="8" y="6"/>
                </a:moveTo>
                <a:cubicBezTo>
                  <a:pt x="5" y="9"/>
                  <a:pt x="2" y="9"/>
                  <a:pt x="0" y="9"/>
                </a:cubicBezTo>
                <a:cubicBezTo>
                  <a:pt x="3" y="7"/>
                  <a:pt x="5" y="6"/>
                  <a:pt x="6" y="4"/>
                </a:cubicBezTo>
                <a:cubicBezTo>
                  <a:pt x="8" y="2"/>
                  <a:pt x="9" y="1"/>
                  <a:pt x="12" y="0"/>
                </a:cubicBezTo>
                <a:cubicBezTo>
                  <a:pt x="11" y="2"/>
                  <a:pt x="8" y="4"/>
                  <a:pt x="8" y="6"/>
                </a:cubicBezTo>
              </a:path>
            </a:pathLst>
          </a:custGeom>
          <a:solidFill>
            <a:srgbClr val="3D97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4" name="Freeform 4640">
            <a:extLst>
              <a:ext uri="{FF2B5EF4-FFF2-40B4-BE49-F238E27FC236}">
                <a16:creationId xmlns:a16="http://schemas.microsoft.com/office/drawing/2014/main" id="{33F3DDC5-D25D-B348-B391-A4CFE0C05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667125"/>
            <a:ext cx="4762" cy="3175"/>
          </a:xfrm>
          <a:custGeom>
            <a:avLst/>
            <a:gdLst>
              <a:gd name="T0" fmla="*/ 944860 w 12"/>
              <a:gd name="T1" fmla="*/ 302578 h 10"/>
              <a:gd name="T2" fmla="*/ 1732178 w 12"/>
              <a:gd name="T3" fmla="*/ 0 h 10"/>
              <a:gd name="T4" fmla="*/ 1732178 w 12"/>
              <a:gd name="T5" fmla="*/ 100965 h 10"/>
              <a:gd name="T6" fmla="*/ 1732178 w 12"/>
              <a:gd name="T7" fmla="*/ 201613 h 10"/>
              <a:gd name="T8" fmla="*/ 1259946 w 12"/>
              <a:gd name="T9" fmla="*/ 705803 h 10"/>
              <a:gd name="T10" fmla="*/ 315086 w 12"/>
              <a:gd name="T11" fmla="*/ 806450 h 10"/>
              <a:gd name="T12" fmla="*/ 944860 w 12"/>
              <a:gd name="T13" fmla="*/ 604838 h 10"/>
              <a:gd name="T14" fmla="*/ 1417489 w 12"/>
              <a:gd name="T15" fmla="*/ 201613 h 10"/>
              <a:gd name="T16" fmla="*/ 1259946 w 12"/>
              <a:gd name="T17" fmla="*/ 403225 h 10"/>
              <a:gd name="T18" fmla="*/ 315086 w 12"/>
              <a:gd name="T19" fmla="*/ 806450 h 10"/>
              <a:gd name="T20" fmla="*/ 0 w 12"/>
              <a:gd name="T21" fmla="*/ 907415 h 10"/>
              <a:gd name="T22" fmla="*/ 944860 w 12"/>
              <a:gd name="T23" fmla="*/ 30257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0">
                <a:moveTo>
                  <a:pt x="6" y="3"/>
                </a:moveTo>
                <a:cubicBezTo>
                  <a:pt x="8" y="2"/>
                  <a:pt x="9" y="0"/>
                  <a:pt x="11" y="0"/>
                </a:cubicBezTo>
                <a:lnTo>
                  <a:pt x="11" y="1"/>
                </a:lnTo>
                <a:lnTo>
                  <a:pt x="11" y="2"/>
                </a:lnTo>
                <a:cubicBezTo>
                  <a:pt x="9" y="4"/>
                  <a:pt x="8" y="6"/>
                  <a:pt x="8" y="7"/>
                </a:cubicBezTo>
                <a:cubicBezTo>
                  <a:pt x="6" y="8"/>
                  <a:pt x="4" y="8"/>
                  <a:pt x="2" y="8"/>
                </a:cubicBezTo>
                <a:cubicBezTo>
                  <a:pt x="3" y="7"/>
                  <a:pt x="5" y="7"/>
                  <a:pt x="6" y="6"/>
                </a:cubicBezTo>
                <a:cubicBezTo>
                  <a:pt x="8" y="5"/>
                  <a:pt x="9" y="3"/>
                  <a:pt x="9" y="2"/>
                </a:cubicBezTo>
                <a:cubicBezTo>
                  <a:pt x="8" y="2"/>
                  <a:pt x="8" y="3"/>
                  <a:pt x="8" y="4"/>
                </a:cubicBezTo>
                <a:cubicBezTo>
                  <a:pt x="5" y="6"/>
                  <a:pt x="5" y="6"/>
                  <a:pt x="2" y="8"/>
                </a:cubicBezTo>
                <a:cubicBezTo>
                  <a:pt x="1" y="9"/>
                  <a:pt x="1" y="9"/>
                  <a:pt x="0" y="9"/>
                </a:cubicBezTo>
                <a:cubicBezTo>
                  <a:pt x="3" y="6"/>
                  <a:pt x="5" y="5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5" name="Freeform 4641">
            <a:extLst>
              <a:ext uri="{FF2B5EF4-FFF2-40B4-BE49-F238E27FC236}">
                <a16:creationId xmlns:a16="http://schemas.microsoft.com/office/drawing/2014/main" id="{23466935-010D-7C4C-995A-3A225348D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71888"/>
            <a:ext cx="1588" cy="1587"/>
          </a:xfrm>
          <a:custGeom>
            <a:avLst/>
            <a:gdLst>
              <a:gd name="T0" fmla="*/ 560564 w 3"/>
              <a:gd name="T1" fmla="*/ 0 h 3"/>
              <a:gd name="T2" fmla="*/ 560564 w 3"/>
              <a:gd name="T3" fmla="*/ 559682 h 3"/>
              <a:gd name="T4" fmla="*/ 0 w 3"/>
              <a:gd name="T5" fmla="*/ 559682 h 3"/>
              <a:gd name="T6" fmla="*/ 560564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0"/>
                </a:moveTo>
                <a:lnTo>
                  <a:pt x="2" y="2"/>
                </a:lnTo>
                <a:cubicBezTo>
                  <a:pt x="2" y="2"/>
                  <a:pt x="2" y="2"/>
                  <a:pt x="0" y="2"/>
                </a:cubicBez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6" name="Freeform 4642">
            <a:extLst>
              <a:ext uri="{FF2B5EF4-FFF2-40B4-BE49-F238E27FC236}">
                <a16:creationId xmlns:a16="http://schemas.microsoft.com/office/drawing/2014/main" id="{385AD4FE-5891-2F4F-8547-2D74E6FE9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670300"/>
            <a:ext cx="4762" cy="3175"/>
          </a:xfrm>
          <a:custGeom>
            <a:avLst/>
            <a:gdLst>
              <a:gd name="T0" fmla="*/ 1102403 w 12"/>
              <a:gd name="T1" fmla="*/ 833005 h 11"/>
              <a:gd name="T2" fmla="*/ 787317 w 12"/>
              <a:gd name="T3" fmla="*/ 833005 h 11"/>
              <a:gd name="T4" fmla="*/ 315086 w 12"/>
              <a:gd name="T5" fmla="*/ 666461 h 11"/>
              <a:gd name="T6" fmla="*/ 472629 w 12"/>
              <a:gd name="T7" fmla="*/ 83416 h 11"/>
              <a:gd name="T8" fmla="*/ 787317 w 12"/>
              <a:gd name="T9" fmla="*/ 0 h 11"/>
              <a:gd name="T10" fmla="*/ 1102403 w 12"/>
              <a:gd name="T11" fmla="*/ 0 h 11"/>
              <a:gd name="T12" fmla="*/ 1574635 w 12"/>
              <a:gd name="T13" fmla="*/ 166543 h 11"/>
              <a:gd name="T14" fmla="*/ 1732178 w 12"/>
              <a:gd name="T15" fmla="*/ 249959 h 11"/>
              <a:gd name="T16" fmla="*/ 1732178 w 12"/>
              <a:gd name="T17" fmla="*/ 499918 h 11"/>
              <a:gd name="T18" fmla="*/ 1259946 w 12"/>
              <a:gd name="T19" fmla="*/ 749877 h 11"/>
              <a:gd name="T20" fmla="*/ 1259946 w 12"/>
              <a:gd name="T21" fmla="*/ 749877 h 11"/>
              <a:gd name="T22" fmla="*/ 1102403 w 12"/>
              <a:gd name="T23" fmla="*/ 833005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1">
                <a:moveTo>
                  <a:pt x="7" y="10"/>
                </a:moveTo>
                <a:lnTo>
                  <a:pt x="5" y="10"/>
                </a:lnTo>
                <a:lnTo>
                  <a:pt x="2" y="8"/>
                </a:lnTo>
                <a:cubicBezTo>
                  <a:pt x="0" y="6"/>
                  <a:pt x="0" y="3"/>
                  <a:pt x="3" y="1"/>
                </a:cubicBezTo>
                <a:lnTo>
                  <a:pt x="5" y="0"/>
                </a:lnTo>
                <a:lnTo>
                  <a:pt x="7" y="0"/>
                </a:lnTo>
                <a:cubicBezTo>
                  <a:pt x="8" y="0"/>
                  <a:pt x="10" y="0"/>
                  <a:pt x="10" y="2"/>
                </a:cubicBezTo>
                <a:lnTo>
                  <a:pt x="11" y="3"/>
                </a:lnTo>
                <a:lnTo>
                  <a:pt x="11" y="6"/>
                </a:lnTo>
                <a:cubicBezTo>
                  <a:pt x="11" y="7"/>
                  <a:pt x="10" y="8"/>
                  <a:pt x="8" y="9"/>
                </a:cubicBezTo>
                <a:lnTo>
                  <a:pt x="7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7" name="Freeform 4643">
            <a:extLst>
              <a:ext uri="{FF2B5EF4-FFF2-40B4-BE49-F238E27FC236}">
                <a16:creationId xmlns:a16="http://schemas.microsoft.com/office/drawing/2014/main" id="{B09D6EF0-B0FD-9A4C-BD7A-D74AFB778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79825"/>
            <a:ext cx="1588" cy="1588"/>
          </a:xfrm>
          <a:custGeom>
            <a:avLst/>
            <a:gdLst>
              <a:gd name="T0" fmla="*/ 472827 w 4"/>
              <a:gd name="T1" fmla="*/ 0 h 3"/>
              <a:gd name="T2" fmla="*/ 472827 w 4"/>
              <a:gd name="T3" fmla="*/ 560564 h 3"/>
              <a:gd name="T4" fmla="*/ 0 w 4"/>
              <a:gd name="T5" fmla="*/ 560564 h 3"/>
              <a:gd name="T6" fmla="*/ 157609 w 4"/>
              <a:gd name="T7" fmla="*/ 0 h 3"/>
              <a:gd name="T8" fmla="*/ 472827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3" y="1"/>
                  <a:pt x="3" y="2"/>
                  <a:pt x="3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1"/>
                  <a:pt x="1" y="0"/>
                </a:cubicBezTo>
                <a:lnTo>
                  <a:pt x="3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8" name="Freeform 4644">
            <a:extLst>
              <a:ext uri="{FF2B5EF4-FFF2-40B4-BE49-F238E27FC236}">
                <a16:creationId xmlns:a16="http://schemas.microsoft.com/office/drawing/2014/main" id="{BC6DFAED-9C59-3E42-BD63-EFCB6166F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8238"/>
            <a:ext cx="4762" cy="4762"/>
          </a:xfrm>
          <a:custGeom>
            <a:avLst/>
            <a:gdLst>
              <a:gd name="T0" fmla="*/ 671076 w 13"/>
              <a:gd name="T1" fmla="*/ 1610289 h 13"/>
              <a:gd name="T2" fmla="*/ 402572 w 13"/>
              <a:gd name="T3" fmla="*/ 1610289 h 13"/>
              <a:gd name="T4" fmla="*/ 0 w 13"/>
              <a:gd name="T5" fmla="*/ 1073282 h 13"/>
              <a:gd name="T6" fmla="*/ 268504 w 13"/>
              <a:gd name="T7" fmla="*/ 671076 h 13"/>
              <a:gd name="T8" fmla="*/ 402572 w 13"/>
              <a:gd name="T9" fmla="*/ 134069 h 13"/>
              <a:gd name="T10" fmla="*/ 1073282 w 13"/>
              <a:gd name="T11" fmla="*/ 0 h 13"/>
              <a:gd name="T12" fmla="*/ 1207716 w 13"/>
              <a:gd name="T13" fmla="*/ 0 h 13"/>
              <a:gd name="T14" fmla="*/ 1475854 w 13"/>
              <a:gd name="T15" fmla="*/ 268504 h 13"/>
              <a:gd name="T16" fmla="*/ 1475854 w 13"/>
              <a:gd name="T17" fmla="*/ 1207716 h 13"/>
              <a:gd name="T18" fmla="*/ 671076 w 13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13">
                <a:moveTo>
                  <a:pt x="5" y="12"/>
                </a:moveTo>
                <a:lnTo>
                  <a:pt x="3" y="12"/>
                </a:lnTo>
                <a:lnTo>
                  <a:pt x="0" y="8"/>
                </a:lnTo>
                <a:lnTo>
                  <a:pt x="2" y="5"/>
                </a:lnTo>
                <a:cubicBezTo>
                  <a:pt x="2" y="3"/>
                  <a:pt x="2" y="2"/>
                  <a:pt x="3" y="1"/>
                </a:cubicBezTo>
                <a:cubicBezTo>
                  <a:pt x="5" y="0"/>
                  <a:pt x="5" y="0"/>
                  <a:pt x="8" y="0"/>
                </a:cubicBezTo>
                <a:lnTo>
                  <a:pt x="9" y="0"/>
                </a:lnTo>
                <a:lnTo>
                  <a:pt x="11" y="2"/>
                </a:lnTo>
                <a:cubicBezTo>
                  <a:pt x="12" y="4"/>
                  <a:pt x="11" y="8"/>
                  <a:pt x="11" y="9"/>
                </a:cubicBezTo>
                <a:cubicBezTo>
                  <a:pt x="8" y="12"/>
                  <a:pt x="8" y="12"/>
                  <a:pt x="5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99" name="Freeform 4645">
            <a:extLst>
              <a:ext uri="{FF2B5EF4-FFF2-40B4-BE49-F238E27FC236}">
                <a16:creationId xmlns:a16="http://schemas.microsoft.com/office/drawing/2014/main" id="{0CFB8DB0-9601-1D4A-A679-D8282BC1C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79825"/>
            <a:ext cx="1588" cy="1588"/>
          </a:xfrm>
          <a:custGeom>
            <a:avLst/>
            <a:gdLst>
              <a:gd name="T0" fmla="*/ 472827 w 4"/>
              <a:gd name="T1" fmla="*/ 315218 h 4"/>
              <a:gd name="T2" fmla="*/ 315218 w 4"/>
              <a:gd name="T3" fmla="*/ 472827 h 4"/>
              <a:gd name="T4" fmla="*/ 0 w 4"/>
              <a:gd name="T5" fmla="*/ 472827 h 4"/>
              <a:gd name="T6" fmla="*/ 315218 w 4"/>
              <a:gd name="T7" fmla="*/ 315218 h 4"/>
              <a:gd name="T8" fmla="*/ 472827 w 4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2"/>
                  <a:pt x="3" y="2"/>
                  <a:pt x="2" y="3"/>
                </a:cubicBezTo>
                <a:lnTo>
                  <a:pt x="0" y="3"/>
                </a:lnTo>
                <a:cubicBezTo>
                  <a:pt x="0" y="3"/>
                  <a:pt x="0" y="2"/>
                  <a:pt x="2" y="2"/>
                </a:cubicBezTo>
                <a:cubicBezTo>
                  <a:pt x="2" y="0"/>
                  <a:pt x="3" y="0"/>
                  <a:pt x="3" y="2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0" name="Freeform 4646">
            <a:extLst>
              <a:ext uri="{FF2B5EF4-FFF2-40B4-BE49-F238E27FC236}">
                <a16:creationId xmlns:a16="http://schemas.microsoft.com/office/drawing/2014/main" id="{80C583C5-B859-E042-B455-49CC4148D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78238"/>
            <a:ext cx="4762" cy="4762"/>
          </a:xfrm>
          <a:custGeom>
            <a:avLst/>
            <a:gdLst>
              <a:gd name="T0" fmla="*/ 787317 w 12"/>
              <a:gd name="T1" fmla="*/ 1610289 h 13"/>
              <a:gd name="T2" fmla="*/ 315086 w 12"/>
              <a:gd name="T3" fmla="*/ 1610289 h 13"/>
              <a:gd name="T4" fmla="*/ 0 w 12"/>
              <a:gd name="T5" fmla="*/ 1207716 h 13"/>
              <a:gd name="T6" fmla="*/ 0 w 12"/>
              <a:gd name="T7" fmla="*/ 671076 h 13"/>
              <a:gd name="T8" fmla="*/ 315086 w 12"/>
              <a:gd name="T9" fmla="*/ 0 h 13"/>
              <a:gd name="T10" fmla="*/ 944860 w 12"/>
              <a:gd name="T11" fmla="*/ 0 h 13"/>
              <a:gd name="T12" fmla="*/ 1259946 w 12"/>
              <a:gd name="T13" fmla="*/ 0 h 13"/>
              <a:gd name="T14" fmla="*/ 1732178 w 12"/>
              <a:gd name="T15" fmla="*/ 268504 h 13"/>
              <a:gd name="T16" fmla="*/ 1259946 w 12"/>
              <a:gd name="T17" fmla="*/ 1475854 h 13"/>
              <a:gd name="T18" fmla="*/ 787317 w 12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3">
                <a:moveTo>
                  <a:pt x="5" y="12"/>
                </a:moveTo>
                <a:lnTo>
                  <a:pt x="2" y="12"/>
                </a:lnTo>
                <a:lnTo>
                  <a:pt x="0" y="9"/>
                </a:lnTo>
                <a:lnTo>
                  <a:pt x="0" y="5"/>
                </a:lnTo>
                <a:cubicBezTo>
                  <a:pt x="0" y="3"/>
                  <a:pt x="0" y="2"/>
                  <a:pt x="2" y="0"/>
                </a:cubicBezTo>
                <a:cubicBezTo>
                  <a:pt x="2" y="0"/>
                  <a:pt x="5" y="0"/>
                  <a:pt x="6" y="0"/>
                </a:cubicBezTo>
                <a:lnTo>
                  <a:pt x="8" y="0"/>
                </a:lnTo>
                <a:lnTo>
                  <a:pt x="11" y="2"/>
                </a:lnTo>
                <a:cubicBezTo>
                  <a:pt x="11" y="5"/>
                  <a:pt x="11" y="9"/>
                  <a:pt x="8" y="11"/>
                </a:cubicBezTo>
                <a:lnTo>
                  <a:pt x="5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1" name="Freeform 4647">
            <a:extLst>
              <a:ext uri="{FF2B5EF4-FFF2-40B4-BE49-F238E27FC236}">
                <a16:creationId xmlns:a16="http://schemas.microsoft.com/office/drawing/2014/main" id="{FFA0F202-91B9-124D-8E62-7510BE99C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8238"/>
            <a:ext cx="1587" cy="1587"/>
          </a:xfrm>
          <a:custGeom>
            <a:avLst/>
            <a:gdLst>
              <a:gd name="T0" fmla="*/ 472133 w 4"/>
              <a:gd name="T1" fmla="*/ 0 h 4"/>
              <a:gd name="T2" fmla="*/ 472133 w 4"/>
              <a:gd name="T3" fmla="*/ 315020 h 4"/>
              <a:gd name="T4" fmla="*/ 0 w 4"/>
              <a:gd name="T5" fmla="*/ 315020 h 4"/>
              <a:gd name="T6" fmla="*/ 315020 w 4"/>
              <a:gd name="T7" fmla="*/ 0 h 4"/>
              <a:gd name="T8" fmla="*/ 472133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1"/>
                  <a:pt x="3" y="2"/>
                  <a:pt x="3" y="2"/>
                </a:cubicBezTo>
                <a:cubicBezTo>
                  <a:pt x="2" y="3"/>
                  <a:pt x="2" y="3"/>
                  <a:pt x="0" y="2"/>
                </a:cubicBezTo>
                <a:cubicBezTo>
                  <a:pt x="0" y="2"/>
                  <a:pt x="0" y="1"/>
                  <a:pt x="2" y="0"/>
                </a:cubicBezTo>
                <a:lnTo>
                  <a:pt x="3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2" name="Freeform 4648">
            <a:extLst>
              <a:ext uri="{FF2B5EF4-FFF2-40B4-BE49-F238E27FC236}">
                <a16:creationId xmlns:a16="http://schemas.microsoft.com/office/drawing/2014/main" id="{1543B889-30EE-434C-B1CF-BE6A4B58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6650"/>
            <a:ext cx="6350" cy="4763"/>
          </a:xfrm>
          <a:custGeom>
            <a:avLst/>
            <a:gdLst>
              <a:gd name="T0" fmla="*/ 944959 w 16"/>
              <a:gd name="T1" fmla="*/ 1732938 h 12"/>
              <a:gd name="T2" fmla="*/ 630238 w 16"/>
              <a:gd name="T3" fmla="*/ 1732938 h 12"/>
              <a:gd name="T4" fmla="*/ 157559 w 16"/>
              <a:gd name="T5" fmla="*/ 1417786 h 12"/>
              <a:gd name="T6" fmla="*/ 472678 w 16"/>
              <a:gd name="T7" fmla="*/ 157576 h 12"/>
              <a:gd name="T8" fmla="*/ 630238 w 16"/>
              <a:gd name="T9" fmla="*/ 157576 h 12"/>
              <a:gd name="T10" fmla="*/ 1102519 w 16"/>
              <a:gd name="T11" fmla="*/ 0 h 12"/>
              <a:gd name="T12" fmla="*/ 1575197 w 16"/>
              <a:gd name="T13" fmla="*/ 315152 h 12"/>
              <a:gd name="T14" fmla="*/ 1417638 w 16"/>
              <a:gd name="T15" fmla="*/ 1417786 h 12"/>
              <a:gd name="T16" fmla="*/ 1102519 w 16"/>
              <a:gd name="T17" fmla="*/ 1417786 h 12"/>
              <a:gd name="T18" fmla="*/ 944959 w 16"/>
              <a:gd name="T19" fmla="*/ 173293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2">
                <a:moveTo>
                  <a:pt x="6" y="11"/>
                </a:moveTo>
                <a:lnTo>
                  <a:pt x="4" y="11"/>
                </a:lnTo>
                <a:lnTo>
                  <a:pt x="1" y="9"/>
                </a:lnTo>
                <a:cubicBezTo>
                  <a:pt x="0" y="6"/>
                  <a:pt x="1" y="3"/>
                  <a:pt x="3" y="1"/>
                </a:cubicBezTo>
                <a:lnTo>
                  <a:pt x="4" y="1"/>
                </a:lnTo>
                <a:lnTo>
                  <a:pt x="7" y="0"/>
                </a:lnTo>
                <a:cubicBezTo>
                  <a:pt x="7" y="0"/>
                  <a:pt x="9" y="1"/>
                  <a:pt x="10" y="2"/>
                </a:cubicBezTo>
                <a:cubicBezTo>
                  <a:pt x="15" y="4"/>
                  <a:pt x="10" y="7"/>
                  <a:pt x="9" y="9"/>
                </a:cubicBezTo>
                <a:lnTo>
                  <a:pt x="7" y="9"/>
                </a:lnTo>
                <a:lnTo>
                  <a:pt x="6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3" name="Freeform 4649">
            <a:extLst>
              <a:ext uri="{FF2B5EF4-FFF2-40B4-BE49-F238E27FC236}">
                <a16:creationId xmlns:a16="http://schemas.microsoft.com/office/drawing/2014/main" id="{DBA0C721-C0F5-DE49-ABF1-C2677E157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8238"/>
            <a:ext cx="1587" cy="1587"/>
          </a:xfrm>
          <a:custGeom>
            <a:avLst/>
            <a:gdLst>
              <a:gd name="T0" fmla="*/ 472133 w 4"/>
              <a:gd name="T1" fmla="*/ 201549 h 5"/>
              <a:gd name="T2" fmla="*/ 315020 w 4"/>
              <a:gd name="T3" fmla="*/ 302165 h 5"/>
              <a:gd name="T4" fmla="*/ 315020 w 4"/>
              <a:gd name="T5" fmla="*/ 201549 h 5"/>
              <a:gd name="T6" fmla="*/ 472133 w 4"/>
              <a:gd name="T7" fmla="*/ 100616 h 5"/>
              <a:gd name="T8" fmla="*/ 472133 w 4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4"/>
                  <a:pt x="2" y="4"/>
                  <a:pt x="2" y="3"/>
                </a:cubicBezTo>
                <a:cubicBezTo>
                  <a:pt x="0" y="2"/>
                  <a:pt x="2" y="2"/>
                  <a:pt x="2" y="2"/>
                </a:cubicBezTo>
                <a:cubicBezTo>
                  <a:pt x="3" y="0"/>
                  <a:pt x="3" y="1"/>
                  <a:pt x="3" y="1"/>
                </a:cubicBezTo>
                <a:lnTo>
                  <a:pt x="3" y="2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4" name="Freeform 4650">
            <a:extLst>
              <a:ext uri="{FF2B5EF4-FFF2-40B4-BE49-F238E27FC236}">
                <a16:creationId xmlns:a16="http://schemas.microsoft.com/office/drawing/2014/main" id="{7EE549D7-0B31-7541-A0BA-3BE79FC55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6650"/>
            <a:ext cx="4763" cy="3175"/>
          </a:xfrm>
          <a:custGeom>
            <a:avLst/>
            <a:gdLst>
              <a:gd name="T0" fmla="*/ 604901 w 15"/>
              <a:gd name="T1" fmla="*/ 833005 h 11"/>
              <a:gd name="T2" fmla="*/ 302609 w 15"/>
              <a:gd name="T3" fmla="*/ 833005 h 11"/>
              <a:gd name="T4" fmla="*/ 201634 w 15"/>
              <a:gd name="T5" fmla="*/ 666461 h 11"/>
              <a:gd name="T6" fmla="*/ 302609 w 15"/>
              <a:gd name="T7" fmla="*/ 83416 h 11"/>
              <a:gd name="T8" fmla="*/ 302609 w 15"/>
              <a:gd name="T9" fmla="*/ 83416 h 11"/>
              <a:gd name="T10" fmla="*/ 604901 w 15"/>
              <a:gd name="T11" fmla="*/ 0 h 11"/>
              <a:gd name="T12" fmla="*/ 907510 w 15"/>
              <a:gd name="T13" fmla="*/ 166543 h 11"/>
              <a:gd name="T14" fmla="*/ 907510 w 15"/>
              <a:gd name="T15" fmla="*/ 833005 h 11"/>
              <a:gd name="T16" fmla="*/ 806535 w 15"/>
              <a:gd name="T17" fmla="*/ 833005 h 11"/>
              <a:gd name="T18" fmla="*/ 604901 w 15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1">
                <a:moveTo>
                  <a:pt x="6" y="10"/>
                </a:moveTo>
                <a:lnTo>
                  <a:pt x="3" y="10"/>
                </a:lnTo>
                <a:lnTo>
                  <a:pt x="2" y="8"/>
                </a:lnTo>
                <a:cubicBezTo>
                  <a:pt x="0" y="6"/>
                  <a:pt x="0" y="3"/>
                  <a:pt x="3" y="1"/>
                </a:cubicBezTo>
                <a:lnTo>
                  <a:pt x="6" y="0"/>
                </a:lnTo>
                <a:cubicBezTo>
                  <a:pt x="6" y="0"/>
                  <a:pt x="9" y="1"/>
                  <a:pt x="9" y="2"/>
                </a:cubicBezTo>
                <a:cubicBezTo>
                  <a:pt x="14" y="5"/>
                  <a:pt x="14" y="8"/>
                  <a:pt x="9" y="10"/>
                </a:cubicBezTo>
                <a:lnTo>
                  <a:pt x="8" y="10"/>
                </a:lnTo>
                <a:lnTo>
                  <a:pt x="6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5" name="Freeform 4651">
            <a:extLst>
              <a:ext uri="{FF2B5EF4-FFF2-40B4-BE49-F238E27FC236}">
                <a16:creationId xmlns:a16="http://schemas.microsoft.com/office/drawing/2014/main" id="{930C8729-161F-A648-A627-C08C66548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689350"/>
            <a:ext cx="1587" cy="1588"/>
          </a:xfrm>
          <a:custGeom>
            <a:avLst/>
            <a:gdLst>
              <a:gd name="T0" fmla="*/ 403098 w 5"/>
              <a:gd name="T1" fmla="*/ 0 h 4"/>
              <a:gd name="T2" fmla="*/ 403098 w 5"/>
              <a:gd name="T3" fmla="*/ 315218 h 4"/>
              <a:gd name="T4" fmla="*/ 201549 w 5"/>
              <a:gd name="T5" fmla="*/ 315218 h 4"/>
              <a:gd name="T6" fmla="*/ 201549 w 5"/>
              <a:gd name="T7" fmla="*/ 157609 h 4"/>
              <a:gd name="T8" fmla="*/ 403098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4" y="2"/>
                </a:lnTo>
                <a:cubicBezTo>
                  <a:pt x="2" y="3"/>
                  <a:pt x="2" y="3"/>
                  <a:pt x="2" y="2"/>
                </a:cubicBezTo>
                <a:cubicBezTo>
                  <a:pt x="0" y="1"/>
                  <a:pt x="2" y="1"/>
                  <a:pt x="2" y="1"/>
                </a:cubicBezTo>
                <a:lnTo>
                  <a:pt x="4" y="0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6" name="Freeform 4652">
            <a:extLst>
              <a:ext uri="{FF2B5EF4-FFF2-40B4-BE49-F238E27FC236}">
                <a16:creationId xmlns:a16="http://schemas.microsoft.com/office/drawing/2014/main" id="{57D4520B-D959-0C48-9180-CC1D1794D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3687763"/>
            <a:ext cx="4763" cy="4762"/>
          </a:xfrm>
          <a:custGeom>
            <a:avLst/>
            <a:gdLst>
              <a:gd name="T0" fmla="*/ 787880 w 12"/>
              <a:gd name="T1" fmla="*/ 1732178 h 12"/>
              <a:gd name="T2" fmla="*/ 472728 w 12"/>
              <a:gd name="T3" fmla="*/ 1732178 h 12"/>
              <a:gd name="T4" fmla="*/ 0 w 12"/>
              <a:gd name="T5" fmla="*/ 1102403 h 12"/>
              <a:gd name="T6" fmla="*/ 0 w 12"/>
              <a:gd name="T7" fmla="*/ 787317 h 12"/>
              <a:gd name="T8" fmla="*/ 0 w 12"/>
              <a:gd name="T9" fmla="*/ 472629 h 12"/>
              <a:gd name="T10" fmla="*/ 472728 w 12"/>
              <a:gd name="T11" fmla="*/ 0 h 12"/>
              <a:gd name="T12" fmla="*/ 1102635 w 12"/>
              <a:gd name="T13" fmla="*/ 0 h 12"/>
              <a:gd name="T14" fmla="*/ 1575362 w 12"/>
              <a:gd name="T15" fmla="*/ 315086 h 12"/>
              <a:gd name="T16" fmla="*/ 1260210 w 12"/>
              <a:gd name="T17" fmla="*/ 1417489 h 12"/>
              <a:gd name="T18" fmla="*/ 1102635 w 12"/>
              <a:gd name="T19" fmla="*/ 1574635 h 12"/>
              <a:gd name="T20" fmla="*/ 787880 w 12"/>
              <a:gd name="T21" fmla="*/ 173217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2">
                <a:moveTo>
                  <a:pt x="5" y="11"/>
                </a:moveTo>
                <a:lnTo>
                  <a:pt x="3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3" y="0"/>
                </a:lnTo>
                <a:lnTo>
                  <a:pt x="7" y="0"/>
                </a:lnTo>
                <a:lnTo>
                  <a:pt x="10" y="2"/>
                </a:lnTo>
                <a:cubicBezTo>
                  <a:pt x="11" y="4"/>
                  <a:pt x="10" y="7"/>
                  <a:pt x="8" y="9"/>
                </a:cubicBezTo>
                <a:lnTo>
                  <a:pt x="7" y="10"/>
                </a:lnTo>
                <a:lnTo>
                  <a:pt x="5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7" name="Freeform 4653">
            <a:extLst>
              <a:ext uri="{FF2B5EF4-FFF2-40B4-BE49-F238E27FC236}">
                <a16:creationId xmlns:a16="http://schemas.microsoft.com/office/drawing/2014/main" id="{9CFC6422-70EB-A645-9D9F-059AFF5AD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670300"/>
            <a:ext cx="3175" cy="19050"/>
          </a:xfrm>
          <a:custGeom>
            <a:avLst/>
            <a:gdLst>
              <a:gd name="T0" fmla="*/ 995539 w 9"/>
              <a:gd name="T1" fmla="*/ 2399261 h 55"/>
              <a:gd name="T2" fmla="*/ 995539 w 9"/>
              <a:gd name="T3" fmla="*/ 5038552 h 55"/>
              <a:gd name="T4" fmla="*/ 871008 w 9"/>
              <a:gd name="T5" fmla="*/ 6118514 h 55"/>
              <a:gd name="T6" fmla="*/ 871008 w 9"/>
              <a:gd name="T7" fmla="*/ 6238355 h 55"/>
              <a:gd name="T8" fmla="*/ 0 w 9"/>
              <a:gd name="T9" fmla="*/ 6118514 h 55"/>
              <a:gd name="T10" fmla="*/ 622300 w 9"/>
              <a:gd name="T11" fmla="*/ 4918710 h 55"/>
              <a:gd name="T12" fmla="*/ 995539 w 9"/>
              <a:gd name="T13" fmla="*/ 0 h 55"/>
              <a:gd name="T14" fmla="*/ 995539 w 9"/>
              <a:gd name="T15" fmla="*/ 2399261 h 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55">
                <a:moveTo>
                  <a:pt x="8" y="20"/>
                </a:moveTo>
                <a:lnTo>
                  <a:pt x="8" y="42"/>
                </a:lnTo>
                <a:cubicBezTo>
                  <a:pt x="8" y="42"/>
                  <a:pt x="8" y="48"/>
                  <a:pt x="7" y="51"/>
                </a:cubicBezTo>
                <a:lnTo>
                  <a:pt x="7" y="52"/>
                </a:lnTo>
                <a:cubicBezTo>
                  <a:pt x="5" y="54"/>
                  <a:pt x="4" y="53"/>
                  <a:pt x="0" y="51"/>
                </a:cubicBezTo>
                <a:cubicBezTo>
                  <a:pt x="0" y="51"/>
                  <a:pt x="5" y="42"/>
                  <a:pt x="5" y="41"/>
                </a:cubicBezTo>
                <a:cubicBezTo>
                  <a:pt x="5" y="18"/>
                  <a:pt x="7" y="4"/>
                  <a:pt x="8" y="0"/>
                </a:cubicBezTo>
                <a:cubicBezTo>
                  <a:pt x="8" y="5"/>
                  <a:pt x="7" y="15"/>
                  <a:pt x="8" y="20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8" name="Freeform 4654">
            <a:extLst>
              <a:ext uri="{FF2B5EF4-FFF2-40B4-BE49-F238E27FC236}">
                <a16:creationId xmlns:a16="http://schemas.microsoft.com/office/drawing/2014/main" id="{CAB587BE-96A0-FD4D-B2B2-6DA6F1390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5725" y="3670300"/>
            <a:ext cx="3175" cy="19050"/>
          </a:xfrm>
          <a:custGeom>
            <a:avLst/>
            <a:gdLst>
              <a:gd name="T0" fmla="*/ 333375 w 11"/>
              <a:gd name="T1" fmla="*/ 6478385 h 55"/>
              <a:gd name="T2" fmla="*/ 0 w 11"/>
              <a:gd name="T3" fmla="*/ 6238355 h 55"/>
              <a:gd name="T4" fmla="*/ 166543 w 11"/>
              <a:gd name="T5" fmla="*/ 5758295 h 55"/>
              <a:gd name="T6" fmla="*/ 333375 w 11"/>
              <a:gd name="T7" fmla="*/ 5158740 h 55"/>
              <a:gd name="T8" fmla="*/ 666461 w 11"/>
              <a:gd name="T9" fmla="*/ 0 h 55"/>
              <a:gd name="T10" fmla="*/ 666461 w 11"/>
              <a:gd name="T11" fmla="*/ 119842 h 55"/>
              <a:gd name="T12" fmla="*/ 666461 w 11"/>
              <a:gd name="T13" fmla="*/ 479714 h 55"/>
              <a:gd name="T14" fmla="*/ 666461 w 11"/>
              <a:gd name="T15" fmla="*/ 479714 h 55"/>
              <a:gd name="T16" fmla="*/ 666461 w 11"/>
              <a:gd name="T17" fmla="*/ 479714 h 55"/>
              <a:gd name="T18" fmla="*/ 666461 w 11"/>
              <a:gd name="T19" fmla="*/ 479714 h 55"/>
              <a:gd name="T20" fmla="*/ 583045 w 11"/>
              <a:gd name="T21" fmla="*/ 2039389 h 55"/>
              <a:gd name="T22" fmla="*/ 666461 w 11"/>
              <a:gd name="T23" fmla="*/ 479714 h 55"/>
              <a:gd name="T24" fmla="*/ 666461 w 11"/>
              <a:gd name="T25" fmla="*/ 2039389 h 55"/>
              <a:gd name="T26" fmla="*/ 666461 w 11"/>
              <a:gd name="T27" fmla="*/ 2159577 h 55"/>
              <a:gd name="T28" fmla="*/ 666461 w 11"/>
              <a:gd name="T29" fmla="*/ 2039389 h 55"/>
              <a:gd name="T30" fmla="*/ 666461 w 11"/>
              <a:gd name="T31" fmla="*/ 2159577 h 55"/>
              <a:gd name="T32" fmla="*/ 666461 w 11"/>
              <a:gd name="T33" fmla="*/ 2519449 h 55"/>
              <a:gd name="T34" fmla="*/ 666461 w 11"/>
              <a:gd name="T35" fmla="*/ 2759133 h 55"/>
              <a:gd name="T36" fmla="*/ 666461 w 11"/>
              <a:gd name="T37" fmla="*/ 3239193 h 55"/>
              <a:gd name="T38" fmla="*/ 666461 w 11"/>
              <a:gd name="T39" fmla="*/ 3599065 h 55"/>
              <a:gd name="T40" fmla="*/ 666461 w 11"/>
              <a:gd name="T41" fmla="*/ 4318808 h 55"/>
              <a:gd name="T42" fmla="*/ 666461 w 11"/>
              <a:gd name="T43" fmla="*/ 4318808 h 55"/>
              <a:gd name="T44" fmla="*/ 666461 w 11"/>
              <a:gd name="T45" fmla="*/ 4318808 h 55"/>
              <a:gd name="T46" fmla="*/ 666461 w 11"/>
              <a:gd name="T47" fmla="*/ 4318808 h 55"/>
              <a:gd name="T48" fmla="*/ 666461 w 11"/>
              <a:gd name="T49" fmla="*/ 4558838 h 55"/>
              <a:gd name="T50" fmla="*/ 666461 w 11"/>
              <a:gd name="T51" fmla="*/ 4678680 h 55"/>
              <a:gd name="T52" fmla="*/ 666461 w 11"/>
              <a:gd name="T53" fmla="*/ 4558838 h 55"/>
              <a:gd name="T54" fmla="*/ 666461 w 11"/>
              <a:gd name="T55" fmla="*/ 4678680 h 55"/>
              <a:gd name="T56" fmla="*/ 666461 w 11"/>
              <a:gd name="T57" fmla="*/ 4678680 h 55"/>
              <a:gd name="T58" fmla="*/ 666461 w 11"/>
              <a:gd name="T59" fmla="*/ 4918710 h 55"/>
              <a:gd name="T60" fmla="*/ 833005 w 11"/>
              <a:gd name="T61" fmla="*/ 5038552 h 55"/>
              <a:gd name="T62" fmla="*/ 666461 w 11"/>
              <a:gd name="T63" fmla="*/ 5158740 h 55"/>
              <a:gd name="T64" fmla="*/ 416502 w 11"/>
              <a:gd name="T65" fmla="*/ 5158740 h 55"/>
              <a:gd name="T66" fmla="*/ 333375 w 11"/>
              <a:gd name="T67" fmla="*/ 5758295 h 55"/>
              <a:gd name="T68" fmla="*/ 166543 w 11"/>
              <a:gd name="T69" fmla="*/ 6238355 h 55"/>
              <a:gd name="T70" fmla="*/ 583045 w 11"/>
              <a:gd name="T71" fmla="*/ 6238355 h 55"/>
              <a:gd name="T72" fmla="*/ 666461 w 11"/>
              <a:gd name="T73" fmla="*/ 5158740 h 55"/>
              <a:gd name="T74" fmla="*/ 666461 w 11"/>
              <a:gd name="T75" fmla="*/ 6238355 h 55"/>
              <a:gd name="T76" fmla="*/ 333375 w 11"/>
              <a:gd name="T77" fmla="*/ 6478385 h 5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" h="55">
                <a:moveTo>
                  <a:pt x="4" y="54"/>
                </a:moveTo>
                <a:cubicBezTo>
                  <a:pt x="4" y="54"/>
                  <a:pt x="2" y="54"/>
                  <a:pt x="0" y="52"/>
                </a:cubicBezTo>
                <a:lnTo>
                  <a:pt x="2" y="48"/>
                </a:lnTo>
                <a:cubicBezTo>
                  <a:pt x="4" y="46"/>
                  <a:pt x="4" y="43"/>
                  <a:pt x="4" y="43"/>
                </a:cubicBezTo>
                <a:cubicBezTo>
                  <a:pt x="5" y="14"/>
                  <a:pt x="8" y="0"/>
                  <a:pt x="8" y="0"/>
                </a:cubicBezTo>
                <a:lnTo>
                  <a:pt x="8" y="1"/>
                </a:lnTo>
                <a:lnTo>
                  <a:pt x="8" y="4"/>
                </a:lnTo>
                <a:cubicBezTo>
                  <a:pt x="8" y="7"/>
                  <a:pt x="7" y="12"/>
                  <a:pt x="7" y="17"/>
                </a:cubicBezTo>
                <a:cubicBezTo>
                  <a:pt x="7" y="14"/>
                  <a:pt x="8" y="8"/>
                  <a:pt x="8" y="4"/>
                </a:cubicBezTo>
                <a:lnTo>
                  <a:pt x="8" y="17"/>
                </a:lnTo>
                <a:lnTo>
                  <a:pt x="8" y="18"/>
                </a:lnTo>
                <a:lnTo>
                  <a:pt x="8" y="17"/>
                </a:lnTo>
                <a:lnTo>
                  <a:pt x="8" y="18"/>
                </a:lnTo>
                <a:lnTo>
                  <a:pt x="8" y="21"/>
                </a:lnTo>
                <a:lnTo>
                  <a:pt x="8" y="23"/>
                </a:lnTo>
                <a:lnTo>
                  <a:pt x="8" y="27"/>
                </a:lnTo>
                <a:lnTo>
                  <a:pt x="8" y="30"/>
                </a:lnTo>
                <a:lnTo>
                  <a:pt x="8" y="36"/>
                </a:lnTo>
                <a:lnTo>
                  <a:pt x="8" y="38"/>
                </a:lnTo>
                <a:lnTo>
                  <a:pt x="8" y="39"/>
                </a:lnTo>
                <a:lnTo>
                  <a:pt x="8" y="38"/>
                </a:lnTo>
                <a:lnTo>
                  <a:pt x="8" y="39"/>
                </a:lnTo>
                <a:lnTo>
                  <a:pt x="8" y="41"/>
                </a:lnTo>
                <a:lnTo>
                  <a:pt x="10" y="42"/>
                </a:lnTo>
                <a:lnTo>
                  <a:pt x="8" y="43"/>
                </a:lnTo>
                <a:lnTo>
                  <a:pt x="5" y="43"/>
                </a:lnTo>
                <a:cubicBezTo>
                  <a:pt x="5" y="43"/>
                  <a:pt x="4" y="46"/>
                  <a:pt x="4" y="48"/>
                </a:cubicBezTo>
                <a:cubicBezTo>
                  <a:pt x="2" y="50"/>
                  <a:pt x="2" y="52"/>
                  <a:pt x="2" y="52"/>
                </a:cubicBezTo>
                <a:cubicBezTo>
                  <a:pt x="4" y="53"/>
                  <a:pt x="5" y="54"/>
                  <a:pt x="7" y="52"/>
                </a:cubicBezTo>
                <a:cubicBezTo>
                  <a:pt x="7" y="50"/>
                  <a:pt x="8" y="45"/>
                  <a:pt x="8" y="43"/>
                </a:cubicBezTo>
                <a:lnTo>
                  <a:pt x="8" y="52"/>
                </a:lnTo>
                <a:cubicBezTo>
                  <a:pt x="7" y="54"/>
                  <a:pt x="5" y="54"/>
                  <a:pt x="4" y="5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09" name="Freeform 4655">
            <a:extLst>
              <a:ext uri="{FF2B5EF4-FFF2-40B4-BE49-F238E27FC236}">
                <a16:creationId xmlns:a16="http://schemas.microsoft.com/office/drawing/2014/main" id="{AAA916E9-AD93-9342-AA86-BC45E65E1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5538"/>
            <a:ext cx="4762" cy="4762"/>
          </a:xfrm>
          <a:custGeom>
            <a:avLst/>
            <a:gdLst>
              <a:gd name="T0" fmla="*/ 0 w 14"/>
              <a:gd name="T1" fmla="*/ 1610289 h 13"/>
              <a:gd name="T2" fmla="*/ 0 w 14"/>
              <a:gd name="T3" fmla="*/ 1207716 h 13"/>
              <a:gd name="T4" fmla="*/ 231297 w 14"/>
              <a:gd name="T5" fmla="*/ 402572 h 13"/>
              <a:gd name="T6" fmla="*/ 578583 w 14"/>
              <a:gd name="T7" fmla="*/ 0 h 13"/>
              <a:gd name="T8" fmla="*/ 1041177 w 14"/>
              <a:gd name="T9" fmla="*/ 402572 h 13"/>
              <a:gd name="T10" fmla="*/ 346946 w 14"/>
              <a:gd name="T11" fmla="*/ 1475854 h 13"/>
              <a:gd name="T12" fmla="*/ 0 w 14"/>
              <a:gd name="T13" fmla="*/ 1610289 h 13"/>
              <a:gd name="T14" fmla="*/ 346946 w 14"/>
              <a:gd name="T15" fmla="*/ 1073282 h 13"/>
              <a:gd name="T16" fmla="*/ 115649 w 14"/>
              <a:gd name="T17" fmla="*/ 1475854 h 13"/>
              <a:gd name="T18" fmla="*/ 694232 w 14"/>
              <a:gd name="T19" fmla="*/ 1073282 h 13"/>
              <a:gd name="T20" fmla="*/ 578583 w 14"/>
              <a:gd name="T21" fmla="*/ 402572 h 13"/>
              <a:gd name="T22" fmla="*/ 346946 w 14"/>
              <a:gd name="T23" fmla="*/ 1073282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3">
                <a:moveTo>
                  <a:pt x="0" y="12"/>
                </a:moveTo>
                <a:lnTo>
                  <a:pt x="0" y="9"/>
                </a:lnTo>
                <a:cubicBezTo>
                  <a:pt x="0" y="8"/>
                  <a:pt x="2" y="6"/>
                  <a:pt x="2" y="3"/>
                </a:cubicBezTo>
                <a:cubicBezTo>
                  <a:pt x="2" y="0"/>
                  <a:pt x="3" y="0"/>
                  <a:pt x="5" y="0"/>
                </a:cubicBezTo>
                <a:cubicBezTo>
                  <a:pt x="6" y="0"/>
                  <a:pt x="6" y="0"/>
                  <a:pt x="9" y="3"/>
                </a:cubicBezTo>
                <a:cubicBezTo>
                  <a:pt x="13" y="5"/>
                  <a:pt x="5" y="10"/>
                  <a:pt x="3" y="11"/>
                </a:cubicBezTo>
                <a:lnTo>
                  <a:pt x="0" y="12"/>
                </a:lnTo>
                <a:close/>
                <a:moveTo>
                  <a:pt x="3" y="8"/>
                </a:moveTo>
                <a:cubicBezTo>
                  <a:pt x="2" y="9"/>
                  <a:pt x="1" y="10"/>
                  <a:pt x="1" y="11"/>
                </a:cubicBezTo>
                <a:cubicBezTo>
                  <a:pt x="1" y="10"/>
                  <a:pt x="3" y="9"/>
                  <a:pt x="6" y="8"/>
                </a:cubicBezTo>
                <a:cubicBezTo>
                  <a:pt x="9" y="5"/>
                  <a:pt x="6" y="2"/>
                  <a:pt x="5" y="3"/>
                </a:cubicBezTo>
                <a:cubicBezTo>
                  <a:pt x="3" y="4"/>
                  <a:pt x="3" y="6"/>
                  <a:pt x="3" y="8"/>
                </a:cubicBezTo>
                <a:close/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0" name="Freeform 4656">
            <a:extLst>
              <a:ext uri="{FF2B5EF4-FFF2-40B4-BE49-F238E27FC236}">
                <a16:creationId xmlns:a16="http://schemas.microsoft.com/office/drawing/2014/main" id="{E5765466-EFF6-AD43-88C5-5EA954949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5538"/>
            <a:ext cx="3175" cy="4762"/>
          </a:xfrm>
          <a:custGeom>
            <a:avLst/>
            <a:gdLst>
              <a:gd name="T0" fmla="*/ 0 w 11"/>
              <a:gd name="T1" fmla="*/ 1610289 h 13"/>
              <a:gd name="T2" fmla="*/ 83416 w 11"/>
              <a:gd name="T3" fmla="*/ 1073282 h 13"/>
              <a:gd name="T4" fmla="*/ 83416 w 11"/>
              <a:gd name="T5" fmla="*/ 402572 h 13"/>
              <a:gd name="T6" fmla="*/ 333375 w 11"/>
              <a:gd name="T7" fmla="*/ 0 h 13"/>
              <a:gd name="T8" fmla="*/ 416502 w 11"/>
              <a:gd name="T9" fmla="*/ 0 h 13"/>
              <a:gd name="T10" fmla="*/ 249959 w 11"/>
              <a:gd name="T11" fmla="*/ 536641 h 13"/>
              <a:gd name="T12" fmla="*/ 83416 w 11"/>
              <a:gd name="T13" fmla="*/ 1207716 h 13"/>
              <a:gd name="T14" fmla="*/ 83416 w 11"/>
              <a:gd name="T15" fmla="*/ 1341785 h 13"/>
              <a:gd name="T16" fmla="*/ 499918 w 11"/>
              <a:gd name="T17" fmla="*/ 1073282 h 13"/>
              <a:gd name="T18" fmla="*/ 749877 w 11"/>
              <a:gd name="T19" fmla="*/ 671076 h 13"/>
              <a:gd name="T20" fmla="*/ 499918 w 11"/>
              <a:gd name="T21" fmla="*/ 536641 h 13"/>
              <a:gd name="T22" fmla="*/ 333375 w 11"/>
              <a:gd name="T23" fmla="*/ 671076 h 13"/>
              <a:gd name="T24" fmla="*/ 499918 w 11"/>
              <a:gd name="T25" fmla="*/ 268504 h 13"/>
              <a:gd name="T26" fmla="*/ 833005 w 11"/>
              <a:gd name="T27" fmla="*/ 671076 h 13"/>
              <a:gd name="T28" fmla="*/ 833005 w 11"/>
              <a:gd name="T29" fmla="*/ 805144 h 13"/>
              <a:gd name="T30" fmla="*/ 833005 w 11"/>
              <a:gd name="T31" fmla="*/ 671076 h 13"/>
              <a:gd name="T32" fmla="*/ 833005 w 11"/>
              <a:gd name="T33" fmla="*/ 805144 h 13"/>
              <a:gd name="T34" fmla="*/ 833005 w 11"/>
              <a:gd name="T35" fmla="*/ 805144 h 13"/>
              <a:gd name="T36" fmla="*/ 833005 w 11"/>
              <a:gd name="T37" fmla="*/ 805144 h 13"/>
              <a:gd name="T38" fmla="*/ 833005 w 11"/>
              <a:gd name="T39" fmla="*/ 805144 h 13"/>
              <a:gd name="T40" fmla="*/ 833005 w 11"/>
              <a:gd name="T41" fmla="*/ 805144 h 13"/>
              <a:gd name="T42" fmla="*/ 833005 w 11"/>
              <a:gd name="T43" fmla="*/ 805144 h 13"/>
              <a:gd name="T44" fmla="*/ 833005 w 11"/>
              <a:gd name="T45" fmla="*/ 805144 h 13"/>
              <a:gd name="T46" fmla="*/ 333375 w 11"/>
              <a:gd name="T47" fmla="*/ 1610289 h 13"/>
              <a:gd name="T48" fmla="*/ 83416 w 11"/>
              <a:gd name="T49" fmla="*/ 1610289 h 13"/>
              <a:gd name="T50" fmla="*/ 0 w 11"/>
              <a:gd name="T51" fmla="*/ 1610289 h 13"/>
              <a:gd name="T52" fmla="*/ 833005 w 11"/>
              <a:gd name="T53" fmla="*/ 402572 h 13"/>
              <a:gd name="T54" fmla="*/ 833005 w 11"/>
              <a:gd name="T55" fmla="*/ 671076 h 13"/>
              <a:gd name="T56" fmla="*/ 499918 w 11"/>
              <a:gd name="T57" fmla="*/ 0 h 13"/>
              <a:gd name="T58" fmla="*/ 833005 w 11"/>
              <a:gd name="T59" fmla="*/ 402572 h 13"/>
              <a:gd name="T60" fmla="*/ 583045 w 11"/>
              <a:gd name="T61" fmla="*/ 1073282 h 13"/>
              <a:gd name="T62" fmla="*/ 583045 w 11"/>
              <a:gd name="T63" fmla="*/ 1073282 h 13"/>
              <a:gd name="T64" fmla="*/ 666461 w 11"/>
              <a:gd name="T65" fmla="*/ 939213 h 13"/>
              <a:gd name="T66" fmla="*/ 583045 w 11"/>
              <a:gd name="T67" fmla="*/ 1073282 h 13"/>
              <a:gd name="T68" fmla="*/ 499918 w 11"/>
              <a:gd name="T69" fmla="*/ 1207716 h 13"/>
              <a:gd name="T70" fmla="*/ 583045 w 11"/>
              <a:gd name="T71" fmla="*/ 1073282 h 13"/>
              <a:gd name="T72" fmla="*/ 499918 w 11"/>
              <a:gd name="T73" fmla="*/ 1207716 h 13"/>
              <a:gd name="T74" fmla="*/ 833005 w 11"/>
              <a:gd name="T75" fmla="*/ 805144 h 13"/>
              <a:gd name="T76" fmla="*/ 666461 w 11"/>
              <a:gd name="T77" fmla="*/ 939213 h 13"/>
              <a:gd name="T78" fmla="*/ 833005 w 11"/>
              <a:gd name="T79" fmla="*/ 805144 h 13"/>
              <a:gd name="T80" fmla="*/ 249959 w 11"/>
              <a:gd name="T81" fmla="*/ 1341785 h 13"/>
              <a:gd name="T82" fmla="*/ 249959 w 11"/>
              <a:gd name="T83" fmla="*/ 1475854 h 13"/>
              <a:gd name="T84" fmla="*/ 249959 w 11"/>
              <a:gd name="T85" fmla="*/ 1341785 h 13"/>
              <a:gd name="T86" fmla="*/ 333375 w 11"/>
              <a:gd name="T87" fmla="*/ 1341785 h 13"/>
              <a:gd name="T88" fmla="*/ 249959 w 11"/>
              <a:gd name="T89" fmla="*/ 1341785 h 13"/>
              <a:gd name="T90" fmla="*/ 333375 w 11"/>
              <a:gd name="T91" fmla="*/ 1341785 h 13"/>
              <a:gd name="T92" fmla="*/ 333375 w 11"/>
              <a:gd name="T93" fmla="*/ 1341785 h 13"/>
              <a:gd name="T94" fmla="*/ 499918 w 11"/>
              <a:gd name="T95" fmla="*/ 1207716 h 13"/>
              <a:gd name="T96" fmla="*/ 333375 w 11"/>
              <a:gd name="T97" fmla="*/ 1341785 h 13"/>
              <a:gd name="T98" fmla="*/ 333375 w 11"/>
              <a:gd name="T99" fmla="*/ 1341785 h 13"/>
              <a:gd name="T100" fmla="*/ 333375 w 11"/>
              <a:gd name="T101" fmla="*/ 939213 h 13"/>
              <a:gd name="T102" fmla="*/ 333375 w 11"/>
              <a:gd name="T103" fmla="*/ 1073282 h 13"/>
              <a:gd name="T104" fmla="*/ 166543 w 11"/>
              <a:gd name="T105" fmla="*/ 1207716 h 13"/>
              <a:gd name="T106" fmla="*/ 333375 w 11"/>
              <a:gd name="T107" fmla="*/ 939213 h 13"/>
              <a:gd name="T108" fmla="*/ 83416 w 11"/>
              <a:gd name="T109" fmla="*/ 1341785 h 13"/>
              <a:gd name="T110" fmla="*/ 166543 w 11"/>
              <a:gd name="T111" fmla="*/ 1207716 h 13"/>
              <a:gd name="T112" fmla="*/ 83416 w 11"/>
              <a:gd name="T113" fmla="*/ 1341785 h 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" h="13">
                <a:moveTo>
                  <a:pt x="0" y="12"/>
                </a:moveTo>
                <a:cubicBezTo>
                  <a:pt x="0" y="12"/>
                  <a:pt x="1" y="10"/>
                  <a:pt x="1" y="8"/>
                </a:cubicBezTo>
                <a:lnTo>
                  <a:pt x="1" y="3"/>
                </a:lnTo>
                <a:cubicBezTo>
                  <a:pt x="3" y="0"/>
                  <a:pt x="4" y="0"/>
                  <a:pt x="4" y="0"/>
                </a:cubicBezTo>
                <a:lnTo>
                  <a:pt x="5" y="0"/>
                </a:lnTo>
                <a:cubicBezTo>
                  <a:pt x="4" y="0"/>
                  <a:pt x="4" y="1"/>
                  <a:pt x="3" y="4"/>
                </a:cubicBezTo>
                <a:cubicBezTo>
                  <a:pt x="3" y="5"/>
                  <a:pt x="1" y="8"/>
                  <a:pt x="1" y="9"/>
                </a:cubicBezTo>
                <a:lnTo>
                  <a:pt x="1" y="10"/>
                </a:lnTo>
                <a:cubicBezTo>
                  <a:pt x="3" y="10"/>
                  <a:pt x="4" y="9"/>
                  <a:pt x="6" y="8"/>
                </a:cubicBezTo>
                <a:cubicBezTo>
                  <a:pt x="7" y="8"/>
                  <a:pt x="9" y="6"/>
                  <a:pt x="9" y="5"/>
                </a:cubicBezTo>
                <a:cubicBezTo>
                  <a:pt x="9" y="4"/>
                  <a:pt x="7" y="4"/>
                  <a:pt x="6" y="4"/>
                </a:cubicBezTo>
                <a:lnTo>
                  <a:pt x="4" y="5"/>
                </a:lnTo>
                <a:cubicBezTo>
                  <a:pt x="4" y="4"/>
                  <a:pt x="4" y="3"/>
                  <a:pt x="6" y="2"/>
                </a:cubicBezTo>
                <a:cubicBezTo>
                  <a:pt x="7" y="2"/>
                  <a:pt x="9" y="4"/>
                  <a:pt x="10" y="5"/>
                </a:cubicBezTo>
                <a:lnTo>
                  <a:pt x="10" y="6"/>
                </a:lnTo>
                <a:lnTo>
                  <a:pt x="10" y="5"/>
                </a:lnTo>
                <a:lnTo>
                  <a:pt x="10" y="6"/>
                </a:ln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8"/>
                  <a:pt x="6" y="11"/>
                  <a:pt x="4" y="12"/>
                </a:cubicBezTo>
                <a:lnTo>
                  <a:pt x="1" y="12"/>
                </a:lnTo>
                <a:lnTo>
                  <a:pt x="0" y="12"/>
                </a:lnTo>
                <a:close/>
                <a:moveTo>
                  <a:pt x="10" y="3"/>
                </a:moveTo>
                <a:lnTo>
                  <a:pt x="10" y="5"/>
                </a:lnTo>
                <a:cubicBezTo>
                  <a:pt x="8" y="2"/>
                  <a:pt x="7" y="1"/>
                  <a:pt x="6" y="0"/>
                </a:cubicBezTo>
                <a:cubicBezTo>
                  <a:pt x="8" y="0"/>
                  <a:pt x="9" y="1"/>
                  <a:pt x="10" y="3"/>
                </a:cubicBezTo>
                <a:close/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8" y="7"/>
                </a:cubicBezTo>
                <a:cubicBezTo>
                  <a:pt x="8" y="7"/>
                  <a:pt x="8" y="8"/>
                  <a:pt x="7" y="8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8"/>
                </a:cubicBezTo>
                <a:cubicBezTo>
                  <a:pt x="7" y="8"/>
                  <a:pt x="6" y="8"/>
                  <a:pt x="6" y="9"/>
                </a:cubicBezTo>
                <a:close/>
                <a:moveTo>
                  <a:pt x="10" y="6"/>
                </a:moveTo>
                <a:cubicBezTo>
                  <a:pt x="10" y="6"/>
                  <a:pt x="10" y="7"/>
                  <a:pt x="8" y="7"/>
                </a:cubicBezTo>
                <a:cubicBezTo>
                  <a:pt x="9" y="7"/>
                  <a:pt x="10" y="6"/>
                  <a:pt x="10" y="6"/>
                </a:cubicBezTo>
                <a:close/>
                <a:moveTo>
                  <a:pt x="3" y="10"/>
                </a:moveTo>
                <a:cubicBezTo>
                  <a:pt x="3" y="10"/>
                  <a:pt x="3" y="10"/>
                  <a:pt x="3" y="11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4" y="10"/>
                </a:move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4" y="10"/>
                  <a:pt x="4" y="10"/>
                </a:cubicBezTo>
                <a:close/>
                <a:moveTo>
                  <a:pt x="4" y="10"/>
                </a:moveTo>
                <a:cubicBezTo>
                  <a:pt x="4" y="10"/>
                  <a:pt x="5" y="10"/>
                  <a:pt x="6" y="9"/>
                </a:cubicBezTo>
                <a:cubicBezTo>
                  <a:pt x="5" y="9"/>
                  <a:pt x="4" y="9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7"/>
                </a:moveTo>
                <a:lnTo>
                  <a:pt x="4" y="8"/>
                </a:lnTo>
                <a:cubicBezTo>
                  <a:pt x="4" y="8"/>
                  <a:pt x="3" y="8"/>
                  <a:pt x="2" y="9"/>
                </a:cubicBezTo>
                <a:cubicBezTo>
                  <a:pt x="3" y="8"/>
                  <a:pt x="3" y="7"/>
                  <a:pt x="4" y="7"/>
                </a:cubicBezTo>
                <a:close/>
                <a:moveTo>
                  <a:pt x="1" y="10"/>
                </a:moveTo>
                <a:cubicBezTo>
                  <a:pt x="1" y="9"/>
                  <a:pt x="2" y="9"/>
                  <a:pt x="2" y="9"/>
                </a:cubicBezTo>
                <a:cubicBezTo>
                  <a:pt x="2" y="9"/>
                  <a:pt x="1" y="10"/>
                  <a:pt x="1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1" name="Freeform 4657">
            <a:extLst>
              <a:ext uri="{FF2B5EF4-FFF2-40B4-BE49-F238E27FC236}">
                <a16:creationId xmlns:a16="http://schemas.microsoft.com/office/drawing/2014/main" id="{A66C0C87-4837-4A44-BAC2-F60BC94A1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7125"/>
            <a:ext cx="6350" cy="3175"/>
          </a:xfrm>
          <a:custGeom>
            <a:avLst/>
            <a:gdLst>
              <a:gd name="T0" fmla="*/ 0 w 16"/>
              <a:gd name="T1" fmla="*/ 583045 h 11"/>
              <a:gd name="T2" fmla="*/ 157559 w 16"/>
              <a:gd name="T3" fmla="*/ 416502 h 11"/>
              <a:gd name="T4" fmla="*/ 1102519 w 16"/>
              <a:gd name="T5" fmla="*/ 166543 h 11"/>
              <a:gd name="T6" fmla="*/ 1575197 w 16"/>
              <a:gd name="T7" fmla="*/ 0 h 11"/>
              <a:gd name="T8" fmla="*/ 2205038 w 16"/>
              <a:gd name="T9" fmla="*/ 416502 h 11"/>
              <a:gd name="T10" fmla="*/ 472678 w 16"/>
              <a:gd name="T11" fmla="*/ 749877 h 11"/>
              <a:gd name="T12" fmla="*/ 157559 w 16"/>
              <a:gd name="T13" fmla="*/ 666461 h 11"/>
              <a:gd name="T14" fmla="*/ 1102519 w 16"/>
              <a:gd name="T15" fmla="*/ 583045 h 11"/>
              <a:gd name="T16" fmla="*/ 1575197 w 16"/>
              <a:gd name="T17" fmla="*/ 249959 h 11"/>
              <a:gd name="T18" fmla="*/ 630238 w 16"/>
              <a:gd name="T19" fmla="*/ 416502 h 11"/>
              <a:gd name="T20" fmla="*/ 0 w 16"/>
              <a:gd name="T21" fmla="*/ 58304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1">
                <a:moveTo>
                  <a:pt x="0" y="7"/>
                </a:moveTo>
                <a:lnTo>
                  <a:pt x="1" y="5"/>
                </a:lnTo>
                <a:cubicBezTo>
                  <a:pt x="3" y="5"/>
                  <a:pt x="4" y="4"/>
                  <a:pt x="7" y="2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1"/>
                  <a:pt x="12" y="2"/>
                  <a:pt x="14" y="5"/>
                </a:cubicBezTo>
                <a:cubicBezTo>
                  <a:pt x="15" y="9"/>
                  <a:pt x="4" y="10"/>
                  <a:pt x="3" y="9"/>
                </a:cubicBezTo>
                <a:cubicBezTo>
                  <a:pt x="1" y="9"/>
                  <a:pt x="1" y="8"/>
                  <a:pt x="1" y="8"/>
                </a:cubicBezTo>
                <a:cubicBezTo>
                  <a:pt x="1" y="8"/>
                  <a:pt x="1" y="7"/>
                  <a:pt x="7" y="7"/>
                </a:cubicBezTo>
                <a:cubicBezTo>
                  <a:pt x="12" y="8"/>
                  <a:pt x="10" y="3"/>
                  <a:pt x="10" y="3"/>
                </a:cubicBezTo>
                <a:cubicBezTo>
                  <a:pt x="9" y="3"/>
                  <a:pt x="7" y="5"/>
                  <a:pt x="4" y="5"/>
                </a:cubicBezTo>
                <a:cubicBezTo>
                  <a:pt x="4" y="6"/>
                  <a:pt x="1" y="7"/>
                  <a:pt x="0" y="7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2" name="Freeform 4658">
            <a:extLst>
              <a:ext uri="{FF2B5EF4-FFF2-40B4-BE49-F238E27FC236}">
                <a16:creationId xmlns:a16="http://schemas.microsoft.com/office/drawing/2014/main" id="{80DB173F-238F-C949-A90E-8F8E8BB1D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3667125"/>
            <a:ext cx="4762" cy="3175"/>
          </a:xfrm>
          <a:custGeom>
            <a:avLst/>
            <a:gdLst>
              <a:gd name="T0" fmla="*/ 462934 w 14"/>
              <a:gd name="T1" fmla="*/ 833005 h 11"/>
              <a:gd name="T2" fmla="*/ 346946 w 14"/>
              <a:gd name="T3" fmla="*/ 833005 h 11"/>
              <a:gd name="T4" fmla="*/ 115649 w 14"/>
              <a:gd name="T5" fmla="*/ 749877 h 11"/>
              <a:gd name="T6" fmla="*/ 115649 w 14"/>
              <a:gd name="T7" fmla="*/ 666461 h 11"/>
              <a:gd name="T8" fmla="*/ 115649 w 14"/>
              <a:gd name="T9" fmla="*/ 583045 h 11"/>
              <a:gd name="T10" fmla="*/ 462934 w 14"/>
              <a:gd name="T11" fmla="*/ 416502 h 11"/>
              <a:gd name="T12" fmla="*/ 809880 w 14"/>
              <a:gd name="T13" fmla="*/ 333375 h 11"/>
              <a:gd name="T14" fmla="*/ 1156826 w 14"/>
              <a:gd name="T15" fmla="*/ 333375 h 11"/>
              <a:gd name="T16" fmla="*/ 809880 w 14"/>
              <a:gd name="T17" fmla="*/ 416502 h 11"/>
              <a:gd name="T18" fmla="*/ 694232 w 14"/>
              <a:gd name="T19" fmla="*/ 499918 h 11"/>
              <a:gd name="T20" fmla="*/ 346946 w 14"/>
              <a:gd name="T21" fmla="*/ 583045 h 11"/>
              <a:gd name="T22" fmla="*/ 462934 w 14"/>
              <a:gd name="T23" fmla="*/ 583045 h 11"/>
              <a:gd name="T24" fmla="*/ 809880 w 14"/>
              <a:gd name="T25" fmla="*/ 583045 h 11"/>
              <a:gd name="T26" fmla="*/ 1156826 w 14"/>
              <a:gd name="T27" fmla="*/ 499918 h 11"/>
              <a:gd name="T28" fmla="*/ 809880 w 14"/>
              <a:gd name="T29" fmla="*/ 666461 h 11"/>
              <a:gd name="T30" fmla="*/ 115649 w 14"/>
              <a:gd name="T31" fmla="*/ 666461 h 11"/>
              <a:gd name="T32" fmla="*/ 346946 w 14"/>
              <a:gd name="T33" fmla="*/ 749877 h 11"/>
              <a:gd name="T34" fmla="*/ 1388463 w 14"/>
              <a:gd name="T35" fmla="*/ 583045 h 11"/>
              <a:gd name="T36" fmla="*/ 1156826 w 14"/>
              <a:gd name="T37" fmla="*/ 166543 h 11"/>
              <a:gd name="T38" fmla="*/ 809880 w 14"/>
              <a:gd name="T39" fmla="*/ 166543 h 11"/>
              <a:gd name="T40" fmla="*/ 115649 w 14"/>
              <a:gd name="T41" fmla="*/ 416502 h 11"/>
              <a:gd name="T42" fmla="*/ 0 w 14"/>
              <a:gd name="T43" fmla="*/ 583045 h 11"/>
              <a:gd name="T44" fmla="*/ 115649 w 14"/>
              <a:gd name="T45" fmla="*/ 416502 h 11"/>
              <a:gd name="T46" fmla="*/ 694232 w 14"/>
              <a:gd name="T47" fmla="*/ 83416 h 11"/>
              <a:gd name="T48" fmla="*/ 1041177 w 14"/>
              <a:gd name="T49" fmla="*/ 0 h 11"/>
              <a:gd name="T50" fmla="*/ 1156826 w 14"/>
              <a:gd name="T51" fmla="*/ 0 h 11"/>
              <a:gd name="T52" fmla="*/ 1504112 w 14"/>
              <a:gd name="T53" fmla="*/ 416502 h 11"/>
              <a:gd name="T54" fmla="*/ 1504112 w 14"/>
              <a:gd name="T55" fmla="*/ 583045 h 11"/>
              <a:gd name="T56" fmla="*/ 462934 w 14"/>
              <a:gd name="T57" fmla="*/ 833005 h 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" h="11">
                <a:moveTo>
                  <a:pt x="4" y="10"/>
                </a:moveTo>
                <a:lnTo>
                  <a:pt x="3" y="10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cubicBezTo>
                  <a:pt x="3" y="6"/>
                  <a:pt x="4" y="6"/>
                  <a:pt x="4" y="5"/>
                </a:cubicBezTo>
                <a:cubicBezTo>
                  <a:pt x="6" y="5"/>
                  <a:pt x="6" y="5"/>
                  <a:pt x="7" y="4"/>
                </a:cubicBezTo>
                <a:cubicBezTo>
                  <a:pt x="9" y="3"/>
                  <a:pt x="10" y="3"/>
                  <a:pt x="10" y="4"/>
                </a:cubicBezTo>
                <a:cubicBezTo>
                  <a:pt x="10" y="3"/>
                  <a:pt x="9" y="4"/>
                  <a:pt x="7" y="5"/>
                </a:cubicBezTo>
                <a:cubicBezTo>
                  <a:pt x="7" y="5"/>
                  <a:pt x="6" y="5"/>
                  <a:pt x="6" y="6"/>
                </a:cubicBezTo>
                <a:cubicBezTo>
                  <a:pt x="5" y="6"/>
                  <a:pt x="4" y="7"/>
                  <a:pt x="3" y="7"/>
                </a:cubicBezTo>
                <a:lnTo>
                  <a:pt x="4" y="7"/>
                </a:lnTo>
                <a:lnTo>
                  <a:pt x="7" y="7"/>
                </a:lnTo>
                <a:cubicBezTo>
                  <a:pt x="9" y="7"/>
                  <a:pt x="10" y="7"/>
                  <a:pt x="10" y="6"/>
                </a:cubicBezTo>
                <a:cubicBezTo>
                  <a:pt x="10" y="7"/>
                  <a:pt x="9" y="8"/>
                  <a:pt x="7" y="8"/>
                </a:cubicBezTo>
                <a:lnTo>
                  <a:pt x="1" y="8"/>
                </a:lnTo>
                <a:cubicBezTo>
                  <a:pt x="1" y="8"/>
                  <a:pt x="3" y="8"/>
                  <a:pt x="3" y="9"/>
                </a:cubicBezTo>
                <a:cubicBezTo>
                  <a:pt x="4" y="9"/>
                  <a:pt x="10" y="9"/>
                  <a:pt x="12" y="7"/>
                </a:cubicBezTo>
                <a:cubicBezTo>
                  <a:pt x="10" y="3"/>
                  <a:pt x="10" y="2"/>
                  <a:pt x="10" y="2"/>
                </a:cubicBezTo>
                <a:cubicBezTo>
                  <a:pt x="9" y="0"/>
                  <a:pt x="9" y="1"/>
                  <a:pt x="7" y="2"/>
                </a:cubicBezTo>
                <a:cubicBezTo>
                  <a:pt x="4" y="5"/>
                  <a:pt x="3" y="5"/>
                  <a:pt x="1" y="5"/>
                </a:cubicBezTo>
                <a:cubicBezTo>
                  <a:pt x="1" y="6"/>
                  <a:pt x="1" y="7"/>
                  <a:pt x="0" y="7"/>
                </a:cubicBezTo>
                <a:lnTo>
                  <a:pt x="1" y="5"/>
                </a:lnTo>
                <a:cubicBezTo>
                  <a:pt x="1" y="5"/>
                  <a:pt x="4" y="4"/>
                  <a:pt x="6" y="1"/>
                </a:cubicBezTo>
                <a:cubicBezTo>
                  <a:pt x="7" y="0"/>
                  <a:pt x="9" y="0"/>
                  <a:pt x="9" y="0"/>
                </a:cubicBezTo>
                <a:lnTo>
                  <a:pt x="10" y="0"/>
                </a:lnTo>
                <a:cubicBezTo>
                  <a:pt x="12" y="1"/>
                  <a:pt x="12" y="2"/>
                  <a:pt x="13" y="5"/>
                </a:cubicBezTo>
                <a:lnTo>
                  <a:pt x="13" y="7"/>
                </a:lnTo>
                <a:cubicBezTo>
                  <a:pt x="12" y="9"/>
                  <a:pt x="9" y="10"/>
                  <a:pt x="4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3" name="Freeform 4659">
            <a:extLst>
              <a:ext uri="{FF2B5EF4-FFF2-40B4-BE49-F238E27FC236}">
                <a16:creationId xmlns:a16="http://schemas.microsoft.com/office/drawing/2014/main" id="{6887465B-EFB1-424C-99B1-15138A626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75063"/>
            <a:ext cx="26988" cy="23812"/>
          </a:xfrm>
          <a:custGeom>
            <a:avLst/>
            <a:gdLst>
              <a:gd name="T0" fmla="*/ 9205394 w 76"/>
              <a:gd name="T1" fmla="*/ 8336688 h 67"/>
              <a:gd name="T2" fmla="*/ 0 w 76"/>
              <a:gd name="T3" fmla="*/ 126168 h 67"/>
              <a:gd name="T4" fmla="*/ 378187 w 76"/>
              <a:gd name="T5" fmla="*/ 0 h 67"/>
              <a:gd name="T6" fmla="*/ 9457518 w 76"/>
              <a:gd name="T7" fmla="*/ 7957473 h 67"/>
              <a:gd name="T8" fmla="*/ 9205394 w 76"/>
              <a:gd name="T9" fmla="*/ 833668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67">
                <a:moveTo>
                  <a:pt x="73" y="66"/>
                </a:moveTo>
                <a:lnTo>
                  <a:pt x="0" y="1"/>
                </a:lnTo>
                <a:lnTo>
                  <a:pt x="3" y="0"/>
                </a:lnTo>
                <a:lnTo>
                  <a:pt x="75" y="63"/>
                </a:lnTo>
                <a:lnTo>
                  <a:pt x="73" y="66"/>
                </a:lnTo>
              </a:path>
            </a:pathLst>
          </a:custGeom>
          <a:solidFill>
            <a:srgbClr val="F8E7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4" name="Freeform 4660">
            <a:extLst>
              <a:ext uri="{FF2B5EF4-FFF2-40B4-BE49-F238E27FC236}">
                <a16:creationId xmlns:a16="http://schemas.microsoft.com/office/drawing/2014/main" id="{5C57E42C-5773-CF41-BC10-3A6CDD03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3667125"/>
            <a:ext cx="15875" cy="15875"/>
          </a:xfrm>
          <a:custGeom>
            <a:avLst/>
            <a:gdLst>
              <a:gd name="T0" fmla="*/ 0 w 43"/>
              <a:gd name="T1" fmla="*/ 0 h 43"/>
              <a:gd name="T2" fmla="*/ 1635494 w 43"/>
              <a:gd name="T3" fmla="*/ 545288 h 43"/>
              <a:gd name="T4" fmla="*/ 3270988 w 43"/>
              <a:gd name="T5" fmla="*/ 1635494 h 43"/>
              <a:gd name="T6" fmla="*/ 3952506 w 43"/>
              <a:gd name="T7" fmla="*/ 2044552 h 43"/>
              <a:gd name="T8" fmla="*/ 3952506 w 43"/>
              <a:gd name="T9" fmla="*/ 1363035 h 43"/>
              <a:gd name="T10" fmla="*/ 4770622 w 43"/>
              <a:gd name="T11" fmla="*/ 1771724 h 43"/>
              <a:gd name="T12" fmla="*/ 5179311 w 43"/>
              <a:gd name="T13" fmla="*/ 2317012 h 43"/>
              <a:gd name="T14" fmla="*/ 4770622 w 43"/>
              <a:gd name="T15" fmla="*/ 2453241 h 43"/>
              <a:gd name="T16" fmla="*/ 5179311 w 43"/>
              <a:gd name="T17" fmla="*/ 3407587 h 43"/>
              <a:gd name="T18" fmla="*/ 5724599 w 43"/>
              <a:gd name="T19" fmla="*/ 3952506 h 43"/>
              <a:gd name="T20" fmla="*/ 5179311 w 43"/>
              <a:gd name="T21" fmla="*/ 4634023 h 43"/>
              <a:gd name="T22" fmla="*/ 4361564 w 43"/>
              <a:gd name="T23" fmla="*/ 3952506 h 43"/>
              <a:gd name="T24" fmla="*/ 3680047 w 43"/>
              <a:gd name="T25" fmla="*/ 3680047 h 43"/>
              <a:gd name="T26" fmla="*/ 3270988 w 43"/>
              <a:gd name="T27" fmla="*/ 4225334 h 43"/>
              <a:gd name="T28" fmla="*/ 3270988 w 43"/>
              <a:gd name="T29" fmla="*/ 5588369 h 43"/>
              <a:gd name="T30" fmla="*/ 2317012 w 43"/>
              <a:gd name="T31" fmla="*/ 5179311 h 43"/>
              <a:gd name="T32" fmla="*/ 1226805 w 43"/>
              <a:gd name="T33" fmla="*/ 4361564 h 43"/>
              <a:gd name="T34" fmla="*/ 1090206 w 43"/>
              <a:gd name="T35" fmla="*/ 3270988 h 43"/>
              <a:gd name="T36" fmla="*/ 2453241 w 43"/>
              <a:gd name="T37" fmla="*/ 3270988 h 43"/>
              <a:gd name="T38" fmla="*/ 2044552 w 43"/>
              <a:gd name="T39" fmla="*/ 2453241 h 43"/>
              <a:gd name="T40" fmla="*/ 817747 w 43"/>
              <a:gd name="T41" fmla="*/ 1363035 h 43"/>
              <a:gd name="T42" fmla="*/ 0 w 43"/>
              <a:gd name="T43" fmla="*/ 0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3" h="43">
                <a:moveTo>
                  <a:pt x="0" y="0"/>
                </a:moveTo>
                <a:cubicBezTo>
                  <a:pt x="3" y="1"/>
                  <a:pt x="6" y="2"/>
                  <a:pt x="12" y="4"/>
                </a:cubicBezTo>
                <a:cubicBezTo>
                  <a:pt x="17" y="5"/>
                  <a:pt x="18" y="7"/>
                  <a:pt x="24" y="12"/>
                </a:cubicBezTo>
                <a:cubicBezTo>
                  <a:pt x="27" y="18"/>
                  <a:pt x="27" y="16"/>
                  <a:pt x="29" y="15"/>
                </a:cubicBezTo>
                <a:cubicBezTo>
                  <a:pt x="29" y="15"/>
                  <a:pt x="27" y="11"/>
                  <a:pt x="29" y="10"/>
                </a:cubicBezTo>
                <a:cubicBezTo>
                  <a:pt x="29" y="7"/>
                  <a:pt x="32" y="10"/>
                  <a:pt x="35" y="13"/>
                </a:cubicBezTo>
                <a:cubicBezTo>
                  <a:pt x="38" y="15"/>
                  <a:pt x="41" y="15"/>
                  <a:pt x="38" y="17"/>
                </a:cubicBezTo>
                <a:cubicBezTo>
                  <a:pt x="38" y="19"/>
                  <a:pt x="36" y="18"/>
                  <a:pt x="35" y="18"/>
                </a:cubicBezTo>
                <a:cubicBezTo>
                  <a:pt x="32" y="20"/>
                  <a:pt x="35" y="22"/>
                  <a:pt x="38" y="25"/>
                </a:cubicBezTo>
                <a:cubicBezTo>
                  <a:pt x="40" y="27"/>
                  <a:pt x="41" y="28"/>
                  <a:pt x="42" y="29"/>
                </a:cubicBezTo>
                <a:cubicBezTo>
                  <a:pt x="41" y="32"/>
                  <a:pt x="41" y="32"/>
                  <a:pt x="38" y="34"/>
                </a:cubicBezTo>
                <a:cubicBezTo>
                  <a:pt x="38" y="32"/>
                  <a:pt x="33" y="30"/>
                  <a:pt x="32" y="29"/>
                </a:cubicBezTo>
                <a:cubicBezTo>
                  <a:pt x="29" y="27"/>
                  <a:pt x="29" y="27"/>
                  <a:pt x="27" y="27"/>
                </a:cubicBezTo>
                <a:cubicBezTo>
                  <a:pt x="24" y="27"/>
                  <a:pt x="24" y="29"/>
                  <a:pt x="24" y="31"/>
                </a:cubicBezTo>
                <a:cubicBezTo>
                  <a:pt x="24" y="35"/>
                  <a:pt x="29" y="38"/>
                  <a:pt x="24" y="41"/>
                </a:cubicBezTo>
                <a:cubicBezTo>
                  <a:pt x="21" y="42"/>
                  <a:pt x="20" y="42"/>
                  <a:pt x="17" y="38"/>
                </a:cubicBezTo>
                <a:cubicBezTo>
                  <a:pt x="13" y="37"/>
                  <a:pt x="11" y="35"/>
                  <a:pt x="9" y="32"/>
                </a:cubicBezTo>
                <a:cubicBezTo>
                  <a:pt x="6" y="29"/>
                  <a:pt x="4" y="26"/>
                  <a:pt x="8" y="24"/>
                </a:cubicBezTo>
                <a:cubicBezTo>
                  <a:pt x="9" y="21"/>
                  <a:pt x="13" y="25"/>
                  <a:pt x="18" y="24"/>
                </a:cubicBezTo>
                <a:cubicBezTo>
                  <a:pt x="21" y="24"/>
                  <a:pt x="24" y="19"/>
                  <a:pt x="15" y="18"/>
                </a:cubicBezTo>
                <a:cubicBezTo>
                  <a:pt x="11" y="17"/>
                  <a:pt x="9" y="16"/>
                  <a:pt x="6" y="10"/>
                </a:cubicBezTo>
                <a:cubicBezTo>
                  <a:pt x="3" y="5"/>
                  <a:pt x="3" y="4"/>
                  <a:pt x="0" y="0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5" name="Freeform 4661">
            <a:extLst>
              <a:ext uri="{FF2B5EF4-FFF2-40B4-BE49-F238E27FC236}">
                <a16:creationId xmlns:a16="http://schemas.microsoft.com/office/drawing/2014/main" id="{7857B846-1E6F-654B-A1C1-C117A2081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088" y="3667125"/>
            <a:ext cx="15875" cy="15875"/>
          </a:xfrm>
          <a:custGeom>
            <a:avLst/>
            <a:gdLst>
              <a:gd name="T0" fmla="*/ 2115608 w 45"/>
              <a:gd name="T1" fmla="*/ 5588369 h 43"/>
              <a:gd name="T2" fmla="*/ 746831 w 45"/>
              <a:gd name="T3" fmla="*/ 3134759 h 43"/>
              <a:gd name="T4" fmla="*/ 2115608 w 45"/>
              <a:gd name="T5" fmla="*/ 3270988 h 43"/>
              <a:gd name="T6" fmla="*/ 1866900 w 45"/>
              <a:gd name="T7" fmla="*/ 2589840 h 43"/>
              <a:gd name="T8" fmla="*/ 0 w 45"/>
              <a:gd name="T9" fmla="*/ 409058 h 43"/>
              <a:gd name="T10" fmla="*/ 373239 w 45"/>
              <a:gd name="T11" fmla="*/ 0 h 43"/>
              <a:gd name="T12" fmla="*/ 2986969 w 45"/>
              <a:gd name="T13" fmla="*/ 1635494 h 43"/>
              <a:gd name="T14" fmla="*/ 3609269 w 45"/>
              <a:gd name="T15" fmla="*/ 2044552 h 43"/>
              <a:gd name="T16" fmla="*/ 2613378 w 45"/>
              <a:gd name="T17" fmla="*/ 1771724 h 43"/>
              <a:gd name="T18" fmla="*/ 373239 w 45"/>
              <a:gd name="T19" fmla="*/ 272459 h 43"/>
              <a:gd name="T20" fmla="*/ 249061 w 45"/>
              <a:gd name="T21" fmla="*/ 409058 h 43"/>
              <a:gd name="T22" fmla="*/ 1866900 w 45"/>
              <a:gd name="T23" fmla="*/ 2453241 h 43"/>
              <a:gd name="T24" fmla="*/ 2240139 w 45"/>
              <a:gd name="T25" fmla="*/ 3407587 h 43"/>
              <a:gd name="T26" fmla="*/ 1120069 w 45"/>
              <a:gd name="T27" fmla="*/ 3134759 h 43"/>
              <a:gd name="T28" fmla="*/ 1120069 w 45"/>
              <a:gd name="T29" fmla="*/ 4361564 h 43"/>
              <a:gd name="T30" fmla="*/ 2986969 w 45"/>
              <a:gd name="T31" fmla="*/ 5588369 h 43"/>
              <a:gd name="T32" fmla="*/ 3609269 w 45"/>
              <a:gd name="T33" fmla="*/ 1363035 h 43"/>
              <a:gd name="T34" fmla="*/ 4355747 w 45"/>
              <a:gd name="T35" fmla="*/ 1635494 h 43"/>
              <a:gd name="T36" fmla="*/ 4978047 w 45"/>
              <a:gd name="T37" fmla="*/ 2180782 h 43"/>
              <a:gd name="T38" fmla="*/ 4480278 w 45"/>
              <a:gd name="T39" fmla="*/ 2589840 h 43"/>
              <a:gd name="T40" fmla="*/ 4729339 w 45"/>
              <a:gd name="T41" fmla="*/ 3270988 h 43"/>
              <a:gd name="T42" fmla="*/ 5475817 w 45"/>
              <a:gd name="T43" fmla="*/ 3952506 h 43"/>
              <a:gd name="T44" fmla="*/ 4978047 w 45"/>
              <a:gd name="T45" fmla="*/ 4770622 h 43"/>
              <a:gd name="T46" fmla="*/ 3982508 w 45"/>
              <a:gd name="T47" fmla="*/ 3952506 h 43"/>
              <a:gd name="T48" fmla="*/ 2986969 w 45"/>
              <a:gd name="T49" fmla="*/ 3816276 h 43"/>
              <a:gd name="T50" fmla="*/ 3982508 w 45"/>
              <a:gd name="T51" fmla="*/ 3816276 h 43"/>
              <a:gd name="T52" fmla="*/ 4978047 w 45"/>
              <a:gd name="T53" fmla="*/ 4634023 h 43"/>
              <a:gd name="T54" fmla="*/ 5351286 w 45"/>
              <a:gd name="T55" fmla="*/ 3952506 h 43"/>
              <a:gd name="T56" fmla="*/ 4729339 w 45"/>
              <a:gd name="T57" fmla="*/ 3543817 h 43"/>
              <a:gd name="T58" fmla="*/ 4480278 w 45"/>
              <a:gd name="T59" fmla="*/ 2453241 h 43"/>
              <a:gd name="T60" fmla="*/ 4729339 w 45"/>
              <a:gd name="T61" fmla="*/ 2044552 h 43"/>
              <a:gd name="T62" fmla="*/ 3982508 w 45"/>
              <a:gd name="T63" fmla="*/ 1499265 h 43"/>
              <a:gd name="T64" fmla="*/ 3609269 w 45"/>
              <a:gd name="T65" fmla="*/ 1908323 h 43"/>
              <a:gd name="T66" fmla="*/ 3360208 w 45"/>
              <a:gd name="T67" fmla="*/ 4770622 h 43"/>
              <a:gd name="T68" fmla="*/ 2986969 w 45"/>
              <a:gd name="T69" fmla="*/ 4770622 h 43"/>
              <a:gd name="T70" fmla="*/ 3360208 w 45"/>
              <a:gd name="T71" fmla="*/ 4770622 h 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43">
                <a:moveTo>
                  <a:pt x="21" y="42"/>
                </a:moveTo>
                <a:cubicBezTo>
                  <a:pt x="20" y="42"/>
                  <a:pt x="18" y="42"/>
                  <a:pt x="17" y="41"/>
                </a:cubicBezTo>
                <a:cubicBezTo>
                  <a:pt x="13" y="37"/>
                  <a:pt x="11" y="35"/>
                  <a:pt x="9" y="32"/>
                </a:cubicBezTo>
                <a:cubicBezTo>
                  <a:pt x="6" y="29"/>
                  <a:pt x="4" y="26"/>
                  <a:pt x="6" y="23"/>
                </a:cubicBezTo>
                <a:cubicBezTo>
                  <a:pt x="9" y="22"/>
                  <a:pt x="9" y="22"/>
                  <a:pt x="13" y="22"/>
                </a:cubicBezTo>
                <a:cubicBezTo>
                  <a:pt x="13" y="23"/>
                  <a:pt x="15" y="24"/>
                  <a:pt x="17" y="24"/>
                </a:cubicBezTo>
                <a:cubicBezTo>
                  <a:pt x="18" y="23"/>
                  <a:pt x="20" y="22"/>
                  <a:pt x="20" y="22"/>
                </a:cubicBezTo>
                <a:cubicBezTo>
                  <a:pt x="20" y="21"/>
                  <a:pt x="18" y="19"/>
                  <a:pt x="15" y="19"/>
                </a:cubicBezTo>
                <a:cubicBezTo>
                  <a:pt x="11" y="18"/>
                  <a:pt x="9" y="16"/>
                  <a:pt x="4" y="10"/>
                </a:cubicBezTo>
                <a:cubicBezTo>
                  <a:pt x="3" y="7"/>
                  <a:pt x="3" y="5"/>
                  <a:pt x="0" y="3"/>
                </a:cubicBezTo>
                <a:lnTo>
                  <a:pt x="0" y="0"/>
                </a:lnTo>
                <a:lnTo>
                  <a:pt x="3" y="0"/>
                </a:lnTo>
                <a:lnTo>
                  <a:pt x="12" y="3"/>
                </a:lnTo>
                <a:cubicBezTo>
                  <a:pt x="18" y="5"/>
                  <a:pt x="20" y="7"/>
                  <a:pt x="24" y="12"/>
                </a:cubicBezTo>
                <a:cubicBezTo>
                  <a:pt x="24" y="15"/>
                  <a:pt x="27" y="16"/>
                  <a:pt x="27" y="16"/>
                </a:cubicBezTo>
                <a:lnTo>
                  <a:pt x="29" y="15"/>
                </a:lnTo>
                <a:lnTo>
                  <a:pt x="29" y="16"/>
                </a:lnTo>
                <a:cubicBezTo>
                  <a:pt x="27" y="17"/>
                  <a:pt x="27" y="19"/>
                  <a:pt x="21" y="13"/>
                </a:cubicBezTo>
                <a:cubicBezTo>
                  <a:pt x="18" y="7"/>
                  <a:pt x="17" y="6"/>
                  <a:pt x="12" y="5"/>
                </a:cubicBezTo>
                <a:cubicBezTo>
                  <a:pt x="9" y="3"/>
                  <a:pt x="6" y="3"/>
                  <a:pt x="3" y="2"/>
                </a:cubicBezTo>
                <a:lnTo>
                  <a:pt x="0" y="0"/>
                </a:lnTo>
                <a:lnTo>
                  <a:pt x="2" y="3"/>
                </a:lnTo>
                <a:cubicBezTo>
                  <a:pt x="3" y="5"/>
                  <a:pt x="3" y="6"/>
                  <a:pt x="6" y="10"/>
                </a:cubicBezTo>
                <a:cubicBezTo>
                  <a:pt x="9" y="16"/>
                  <a:pt x="11" y="16"/>
                  <a:pt x="15" y="18"/>
                </a:cubicBezTo>
                <a:cubicBezTo>
                  <a:pt x="20" y="19"/>
                  <a:pt x="21" y="20"/>
                  <a:pt x="21" y="22"/>
                </a:cubicBezTo>
                <a:cubicBezTo>
                  <a:pt x="21" y="23"/>
                  <a:pt x="18" y="24"/>
                  <a:pt x="18" y="25"/>
                </a:cubicBezTo>
                <a:cubicBezTo>
                  <a:pt x="15" y="25"/>
                  <a:pt x="14" y="24"/>
                  <a:pt x="12" y="24"/>
                </a:cubicBezTo>
                <a:cubicBezTo>
                  <a:pt x="11" y="23"/>
                  <a:pt x="9" y="23"/>
                  <a:pt x="9" y="23"/>
                </a:cubicBezTo>
                <a:lnTo>
                  <a:pt x="8" y="24"/>
                </a:lnTo>
                <a:cubicBezTo>
                  <a:pt x="6" y="26"/>
                  <a:pt x="6" y="29"/>
                  <a:pt x="9" y="32"/>
                </a:cubicBezTo>
                <a:cubicBezTo>
                  <a:pt x="11" y="35"/>
                  <a:pt x="13" y="37"/>
                  <a:pt x="17" y="38"/>
                </a:cubicBezTo>
                <a:cubicBezTo>
                  <a:pt x="20" y="42"/>
                  <a:pt x="21" y="42"/>
                  <a:pt x="24" y="41"/>
                </a:cubicBezTo>
                <a:cubicBezTo>
                  <a:pt x="24" y="42"/>
                  <a:pt x="24" y="42"/>
                  <a:pt x="21" y="42"/>
                </a:cubicBezTo>
                <a:close/>
                <a:moveTo>
                  <a:pt x="29" y="10"/>
                </a:moveTo>
                <a:cubicBezTo>
                  <a:pt x="29" y="7"/>
                  <a:pt x="30" y="9"/>
                  <a:pt x="32" y="10"/>
                </a:cubicBezTo>
                <a:cubicBezTo>
                  <a:pt x="33" y="10"/>
                  <a:pt x="35" y="11"/>
                  <a:pt x="35" y="12"/>
                </a:cubicBezTo>
                <a:cubicBezTo>
                  <a:pt x="36" y="13"/>
                  <a:pt x="38" y="13"/>
                  <a:pt x="38" y="13"/>
                </a:cubicBezTo>
                <a:lnTo>
                  <a:pt x="40" y="16"/>
                </a:lnTo>
                <a:lnTo>
                  <a:pt x="40" y="18"/>
                </a:lnTo>
                <a:cubicBezTo>
                  <a:pt x="38" y="19"/>
                  <a:pt x="38" y="19"/>
                  <a:pt x="36" y="19"/>
                </a:cubicBezTo>
                <a:lnTo>
                  <a:pt x="35" y="19"/>
                </a:lnTo>
                <a:cubicBezTo>
                  <a:pt x="33" y="20"/>
                  <a:pt x="35" y="22"/>
                  <a:pt x="38" y="24"/>
                </a:cubicBezTo>
                <a:cubicBezTo>
                  <a:pt x="40" y="26"/>
                  <a:pt x="40" y="27"/>
                  <a:pt x="41" y="27"/>
                </a:cubicBezTo>
                <a:lnTo>
                  <a:pt x="44" y="29"/>
                </a:lnTo>
                <a:cubicBezTo>
                  <a:pt x="43" y="31"/>
                  <a:pt x="41" y="32"/>
                  <a:pt x="41" y="32"/>
                </a:cubicBezTo>
                <a:lnTo>
                  <a:pt x="40" y="35"/>
                </a:lnTo>
                <a:cubicBezTo>
                  <a:pt x="38" y="32"/>
                  <a:pt x="35" y="32"/>
                  <a:pt x="32" y="30"/>
                </a:cubicBezTo>
                <a:lnTo>
                  <a:pt x="32" y="29"/>
                </a:lnTo>
                <a:cubicBezTo>
                  <a:pt x="29" y="28"/>
                  <a:pt x="29" y="27"/>
                  <a:pt x="29" y="27"/>
                </a:cubicBezTo>
                <a:cubicBezTo>
                  <a:pt x="27" y="27"/>
                  <a:pt x="25" y="28"/>
                  <a:pt x="24" y="28"/>
                </a:cubicBezTo>
                <a:cubicBezTo>
                  <a:pt x="25" y="27"/>
                  <a:pt x="25" y="26"/>
                  <a:pt x="27" y="26"/>
                </a:cubicBezTo>
                <a:cubicBezTo>
                  <a:pt x="29" y="26"/>
                  <a:pt x="29" y="27"/>
                  <a:pt x="32" y="28"/>
                </a:cubicBezTo>
                <a:lnTo>
                  <a:pt x="33" y="29"/>
                </a:lnTo>
                <a:cubicBezTo>
                  <a:pt x="36" y="31"/>
                  <a:pt x="38" y="32"/>
                  <a:pt x="40" y="34"/>
                </a:cubicBezTo>
                <a:lnTo>
                  <a:pt x="40" y="32"/>
                </a:lnTo>
                <a:cubicBezTo>
                  <a:pt x="41" y="32"/>
                  <a:pt x="41" y="30"/>
                  <a:pt x="43" y="29"/>
                </a:cubicBezTo>
                <a:lnTo>
                  <a:pt x="41" y="28"/>
                </a:lnTo>
                <a:cubicBezTo>
                  <a:pt x="40" y="27"/>
                  <a:pt x="38" y="27"/>
                  <a:pt x="38" y="26"/>
                </a:cubicBezTo>
                <a:cubicBezTo>
                  <a:pt x="35" y="22"/>
                  <a:pt x="32" y="20"/>
                  <a:pt x="35" y="18"/>
                </a:cubicBezTo>
                <a:lnTo>
                  <a:pt x="36" y="18"/>
                </a:lnTo>
                <a:lnTo>
                  <a:pt x="38" y="18"/>
                </a:lnTo>
                <a:lnTo>
                  <a:pt x="38" y="15"/>
                </a:lnTo>
                <a:cubicBezTo>
                  <a:pt x="36" y="14"/>
                  <a:pt x="35" y="14"/>
                  <a:pt x="35" y="13"/>
                </a:cubicBezTo>
                <a:cubicBezTo>
                  <a:pt x="33" y="12"/>
                  <a:pt x="32" y="11"/>
                  <a:pt x="32" y="11"/>
                </a:cubicBezTo>
                <a:cubicBezTo>
                  <a:pt x="32" y="10"/>
                  <a:pt x="30" y="10"/>
                  <a:pt x="29" y="10"/>
                </a:cubicBezTo>
                <a:lnTo>
                  <a:pt x="29" y="14"/>
                </a:lnTo>
                <a:cubicBezTo>
                  <a:pt x="29" y="13"/>
                  <a:pt x="27" y="10"/>
                  <a:pt x="29" y="10"/>
                </a:cubicBezTo>
                <a:close/>
                <a:moveTo>
                  <a:pt x="27" y="35"/>
                </a:moveTo>
                <a:cubicBezTo>
                  <a:pt x="29" y="37"/>
                  <a:pt x="29" y="38"/>
                  <a:pt x="25" y="40"/>
                </a:cubicBezTo>
                <a:cubicBezTo>
                  <a:pt x="27" y="38"/>
                  <a:pt x="27" y="37"/>
                  <a:pt x="24" y="35"/>
                </a:cubicBezTo>
                <a:lnTo>
                  <a:pt x="24" y="31"/>
                </a:lnTo>
                <a:cubicBezTo>
                  <a:pt x="24" y="32"/>
                  <a:pt x="24" y="34"/>
                  <a:pt x="27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6" name="Freeform 4662">
            <a:extLst>
              <a:ext uri="{FF2B5EF4-FFF2-40B4-BE49-F238E27FC236}">
                <a16:creationId xmlns:a16="http://schemas.microsoft.com/office/drawing/2014/main" id="{BA90286D-4D7E-6C4B-93F3-420927816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6650"/>
            <a:ext cx="39688" cy="76200"/>
          </a:xfrm>
          <a:custGeom>
            <a:avLst/>
            <a:gdLst>
              <a:gd name="T0" fmla="*/ 5076817 w 110"/>
              <a:gd name="T1" fmla="*/ 18169709 h 210"/>
              <a:gd name="T2" fmla="*/ 10934766 w 110"/>
              <a:gd name="T3" fmla="*/ 23699651 h 210"/>
              <a:gd name="T4" fmla="*/ 14189182 w 110"/>
              <a:gd name="T5" fmla="*/ 23173146 h 210"/>
              <a:gd name="T6" fmla="*/ 8071096 w 110"/>
              <a:gd name="T7" fmla="*/ 26991491 h 210"/>
              <a:gd name="T8" fmla="*/ 2213147 w 110"/>
              <a:gd name="T9" fmla="*/ 25016460 h 210"/>
              <a:gd name="T10" fmla="*/ 390386 w 110"/>
              <a:gd name="T11" fmla="*/ 19223083 h 210"/>
              <a:gd name="T12" fmla="*/ 0 w 110"/>
              <a:gd name="T13" fmla="*/ 11323320 h 210"/>
              <a:gd name="T14" fmla="*/ 130249 w 110"/>
              <a:gd name="T15" fmla="*/ 0 h 210"/>
              <a:gd name="T16" fmla="*/ 4425934 w 110"/>
              <a:gd name="T17" fmla="*/ 3686629 h 210"/>
              <a:gd name="T18" fmla="*/ 4295685 w 110"/>
              <a:gd name="T19" fmla="*/ 11191603 h 210"/>
              <a:gd name="T20" fmla="*/ 5076817 w 110"/>
              <a:gd name="T21" fmla="*/ 18169709 h 2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210">
                <a:moveTo>
                  <a:pt x="39" y="138"/>
                </a:moveTo>
                <a:cubicBezTo>
                  <a:pt x="49" y="174"/>
                  <a:pt x="77" y="180"/>
                  <a:pt x="84" y="180"/>
                </a:cubicBezTo>
                <a:cubicBezTo>
                  <a:pt x="100" y="184"/>
                  <a:pt x="109" y="176"/>
                  <a:pt x="109" y="176"/>
                </a:cubicBezTo>
                <a:cubicBezTo>
                  <a:pt x="109" y="176"/>
                  <a:pt x="92" y="199"/>
                  <a:pt x="62" y="205"/>
                </a:cubicBezTo>
                <a:cubicBezTo>
                  <a:pt x="62" y="205"/>
                  <a:pt x="34" y="209"/>
                  <a:pt x="17" y="190"/>
                </a:cubicBezTo>
                <a:cubicBezTo>
                  <a:pt x="10" y="180"/>
                  <a:pt x="5" y="170"/>
                  <a:pt x="3" y="146"/>
                </a:cubicBezTo>
                <a:cubicBezTo>
                  <a:pt x="0" y="129"/>
                  <a:pt x="0" y="108"/>
                  <a:pt x="0" y="86"/>
                </a:cubicBezTo>
                <a:cubicBezTo>
                  <a:pt x="0" y="38"/>
                  <a:pt x="1" y="0"/>
                  <a:pt x="1" y="0"/>
                </a:cubicBezTo>
                <a:lnTo>
                  <a:pt x="34" y="28"/>
                </a:lnTo>
                <a:cubicBezTo>
                  <a:pt x="34" y="39"/>
                  <a:pt x="33" y="75"/>
                  <a:pt x="33" y="85"/>
                </a:cubicBezTo>
                <a:cubicBezTo>
                  <a:pt x="34" y="102"/>
                  <a:pt x="34" y="125"/>
                  <a:pt x="39" y="138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7" name="Freeform 4663">
            <a:extLst>
              <a:ext uri="{FF2B5EF4-FFF2-40B4-BE49-F238E27FC236}">
                <a16:creationId xmlns:a16="http://schemas.microsoft.com/office/drawing/2014/main" id="{55C8240C-B742-D845-8054-4731601D4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3687763"/>
            <a:ext cx="34925" cy="57150"/>
          </a:xfrm>
          <a:custGeom>
            <a:avLst/>
            <a:gdLst>
              <a:gd name="T0" fmla="*/ 10271626 w 95"/>
              <a:gd name="T1" fmla="*/ 19494299 h 158"/>
              <a:gd name="T2" fmla="*/ 6892724 w 95"/>
              <a:gd name="T3" fmla="*/ 20017330 h 158"/>
              <a:gd name="T4" fmla="*/ 810995 w 95"/>
              <a:gd name="T5" fmla="*/ 14391672 h 158"/>
              <a:gd name="T6" fmla="*/ 0 w 95"/>
              <a:gd name="T7" fmla="*/ 7588290 h 158"/>
              <a:gd name="T8" fmla="*/ 135288 w 95"/>
              <a:gd name="T9" fmla="*/ 0 h 158"/>
              <a:gd name="T10" fmla="*/ 3108693 w 95"/>
              <a:gd name="T11" fmla="*/ 2355086 h 158"/>
              <a:gd name="T12" fmla="*/ 3108693 w 95"/>
              <a:gd name="T13" fmla="*/ 8111683 h 158"/>
              <a:gd name="T14" fmla="*/ 8244506 w 95"/>
              <a:gd name="T15" fmla="*/ 18709029 h 158"/>
              <a:gd name="T16" fmla="*/ 10812412 w 95"/>
              <a:gd name="T17" fmla="*/ 18578452 h 158"/>
              <a:gd name="T18" fmla="*/ 12704244 w 95"/>
              <a:gd name="T19" fmla="*/ 17793182 h 158"/>
              <a:gd name="T20" fmla="*/ 10271626 w 95"/>
              <a:gd name="T21" fmla="*/ 19494299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158">
                <a:moveTo>
                  <a:pt x="76" y="149"/>
                </a:moveTo>
                <a:cubicBezTo>
                  <a:pt x="76" y="149"/>
                  <a:pt x="67" y="157"/>
                  <a:pt x="51" y="153"/>
                </a:cubicBezTo>
                <a:cubicBezTo>
                  <a:pt x="44" y="152"/>
                  <a:pt x="16" y="147"/>
                  <a:pt x="6" y="110"/>
                </a:cubicBezTo>
                <a:cubicBezTo>
                  <a:pt x="1" y="97"/>
                  <a:pt x="1" y="74"/>
                  <a:pt x="0" y="58"/>
                </a:cubicBezTo>
                <a:cubicBezTo>
                  <a:pt x="0" y="48"/>
                  <a:pt x="1" y="11"/>
                  <a:pt x="1" y="0"/>
                </a:cubicBezTo>
                <a:lnTo>
                  <a:pt x="23" y="18"/>
                </a:lnTo>
                <a:lnTo>
                  <a:pt x="23" y="62"/>
                </a:lnTo>
                <a:cubicBezTo>
                  <a:pt x="21" y="92"/>
                  <a:pt x="32" y="146"/>
                  <a:pt x="61" y="143"/>
                </a:cubicBezTo>
                <a:lnTo>
                  <a:pt x="80" y="142"/>
                </a:lnTo>
                <a:cubicBezTo>
                  <a:pt x="80" y="142"/>
                  <a:pt x="90" y="139"/>
                  <a:pt x="94" y="136"/>
                </a:cubicBezTo>
                <a:lnTo>
                  <a:pt x="76" y="149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8" name="Freeform 4664">
            <a:extLst>
              <a:ext uri="{FF2B5EF4-FFF2-40B4-BE49-F238E27FC236}">
                <a16:creationId xmlns:a16="http://schemas.microsoft.com/office/drawing/2014/main" id="{93F24BCA-598B-B14B-8932-3515E19D3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3687763"/>
            <a:ext cx="34925" cy="55562"/>
          </a:xfrm>
          <a:custGeom>
            <a:avLst/>
            <a:gdLst>
              <a:gd name="T0" fmla="*/ 7839008 w 95"/>
              <a:gd name="T1" fmla="*/ 19662537 h 156"/>
              <a:gd name="T2" fmla="*/ 6892724 w 95"/>
              <a:gd name="T3" fmla="*/ 19408946 h 156"/>
              <a:gd name="T4" fmla="*/ 5271102 w 95"/>
              <a:gd name="T5" fmla="*/ 18901409 h 156"/>
              <a:gd name="T6" fmla="*/ 6757804 w 95"/>
              <a:gd name="T7" fmla="*/ 19281795 h 156"/>
              <a:gd name="T8" fmla="*/ 7839008 w 95"/>
              <a:gd name="T9" fmla="*/ 19408946 h 156"/>
              <a:gd name="T10" fmla="*/ 10271626 w 95"/>
              <a:gd name="T11" fmla="*/ 18901409 h 156"/>
              <a:gd name="T12" fmla="*/ 7839008 w 95"/>
              <a:gd name="T13" fmla="*/ 19662537 h 156"/>
              <a:gd name="T14" fmla="*/ 3243613 w 95"/>
              <a:gd name="T15" fmla="*/ 17759539 h 156"/>
              <a:gd name="T16" fmla="*/ 5271102 w 95"/>
              <a:gd name="T17" fmla="*/ 18901409 h 156"/>
              <a:gd name="T18" fmla="*/ 3243613 w 95"/>
              <a:gd name="T19" fmla="*/ 17759539 h 156"/>
              <a:gd name="T20" fmla="*/ 675707 w 95"/>
              <a:gd name="T21" fmla="*/ 14081049 h 156"/>
              <a:gd name="T22" fmla="*/ 0 w 95"/>
              <a:gd name="T23" fmla="*/ 7357691 h 156"/>
              <a:gd name="T24" fmla="*/ 0 w 95"/>
              <a:gd name="T25" fmla="*/ 3171308 h 156"/>
              <a:gd name="T26" fmla="*/ 135288 w 95"/>
              <a:gd name="T27" fmla="*/ 0 h 156"/>
              <a:gd name="T28" fmla="*/ 135288 w 95"/>
              <a:gd name="T29" fmla="*/ 3171308 h 156"/>
              <a:gd name="T30" fmla="*/ 135288 w 95"/>
              <a:gd name="T31" fmla="*/ 7357691 h 156"/>
              <a:gd name="T32" fmla="*/ 810995 w 95"/>
              <a:gd name="T33" fmla="*/ 13953898 h 156"/>
              <a:gd name="T34" fmla="*/ 3243613 w 95"/>
              <a:gd name="T35" fmla="*/ 17759539 h 156"/>
              <a:gd name="T36" fmla="*/ 675707 w 95"/>
              <a:gd name="T37" fmla="*/ 14081049 h 156"/>
              <a:gd name="T38" fmla="*/ 3108693 w 95"/>
              <a:gd name="T39" fmla="*/ 2283385 h 156"/>
              <a:gd name="T40" fmla="*/ 3108693 w 95"/>
              <a:gd name="T41" fmla="*/ 6976949 h 156"/>
              <a:gd name="T42" fmla="*/ 3108693 w 95"/>
              <a:gd name="T43" fmla="*/ 7864872 h 156"/>
              <a:gd name="T44" fmla="*/ 5946808 w 95"/>
              <a:gd name="T45" fmla="*/ 17379153 h 156"/>
              <a:gd name="T46" fmla="*/ 7973929 w 95"/>
              <a:gd name="T47" fmla="*/ 18013485 h 156"/>
              <a:gd name="T48" fmla="*/ 10812412 w 95"/>
              <a:gd name="T49" fmla="*/ 18013485 h 156"/>
              <a:gd name="T50" fmla="*/ 12704244 w 95"/>
              <a:gd name="T51" fmla="*/ 17252357 h 156"/>
              <a:gd name="T52" fmla="*/ 11893617 w 95"/>
              <a:gd name="T53" fmla="*/ 17759539 h 156"/>
              <a:gd name="T54" fmla="*/ 10812412 w 95"/>
              <a:gd name="T55" fmla="*/ 18013485 h 156"/>
              <a:gd name="T56" fmla="*/ 8244506 w 95"/>
              <a:gd name="T57" fmla="*/ 18267076 h 156"/>
              <a:gd name="T58" fmla="*/ 5946808 w 95"/>
              <a:gd name="T59" fmla="*/ 17505948 h 156"/>
              <a:gd name="T60" fmla="*/ 2838116 w 95"/>
              <a:gd name="T61" fmla="*/ 7864872 h 156"/>
              <a:gd name="T62" fmla="*/ 2838116 w 95"/>
              <a:gd name="T63" fmla="*/ 6976949 h 156"/>
              <a:gd name="T64" fmla="*/ 2838116 w 95"/>
              <a:gd name="T65" fmla="*/ 2283385 h 156"/>
              <a:gd name="T66" fmla="*/ 270209 w 95"/>
              <a:gd name="T67" fmla="*/ 0 h 156"/>
              <a:gd name="T68" fmla="*/ 3108693 w 95"/>
              <a:gd name="T69" fmla="*/ 2283385 h 156"/>
              <a:gd name="T70" fmla="*/ 11082622 w 95"/>
              <a:gd name="T71" fmla="*/ 18267076 h 156"/>
              <a:gd name="T72" fmla="*/ 11893617 w 95"/>
              <a:gd name="T73" fmla="*/ 17759539 h 156"/>
              <a:gd name="T74" fmla="*/ 12569324 w 95"/>
              <a:gd name="T75" fmla="*/ 17505948 h 156"/>
              <a:gd name="T76" fmla="*/ 11082622 w 95"/>
              <a:gd name="T77" fmla="*/ 18267076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5" h="156">
                <a:moveTo>
                  <a:pt x="58" y="155"/>
                </a:moveTo>
                <a:cubicBezTo>
                  <a:pt x="58" y="155"/>
                  <a:pt x="54" y="154"/>
                  <a:pt x="51" y="153"/>
                </a:cubicBezTo>
                <a:cubicBezTo>
                  <a:pt x="47" y="152"/>
                  <a:pt x="43" y="151"/>
                  <a:pt x="39" y="149"/>
                </a:cubicBezTo>
                <a:cubicBezTo>
                  <a:pt x="44" y="151"/>
                  <a:pt x="47" y="151"/>
                  <a:pt x="50" y="152"/>
                </a:cubicBezTo>
                <a:cubicBezTo>
                  <a:pt x="54" y="153"/>
                  <a:pt x="58" y="153"/>
                  <a:pt x="58" y="153"/>
                </a:cubicBezTo>
                <a:cubicBezTo>
                  <a:pt x="68" y="153"/>
                  <a:pt x="76" y="149"/>
                  <a:pt x="76" y="149"/>
                </a:cubicBezTo>
                <a:cubicBezTo>
                  <a:pt x="76" y="149"/>
                  <a:pt x="68" y="155"/>
                  <a:pt x="58" y="155"/>
                </a:cubicBezTo>
                <a:close/>
                <a:moveTo>
                  <a:pt x="24" y="140"/>
                </a:moveTo>
                <a:cubicBezTo>
                  <a:pt x="28" y="144"/>
                  <a:pt x="34" y="147"/>
                  <a:pt x="39" y="149"/>
                </a:cubicBezTo>
                <a:cubicBezTo>
                  <a:pt x="35" y="147"/>
                  <a:pt x="29" y="145"/>
                  <a:pt x="24" y="140"/>
                </a:cubicBezTo>
                <a:close/>
                <a:moveTo>
                  <a:pt x="5" y="111"/>
                </a:moveTo>
                <a:cubicBezTo>
                  <a:pt x="1" y="97"/>
                  <a:pt x="0" y="74"/>
                  <a:pt x="0" y="58"/>
                </a:cubicBezTo>
                <a:lnTo>
                  <a:pt x="0" y="25"/>
                </a:lnTo>
                <a:cubicBezTo>
                  <a:pt x="1" y="15"/>
                  <a:pt x="1" y="4"/>
                  <a:pt x="1" y="0"/>
                </a:cubicBezTo>
                <a:lnTo>
                  <a:pt x="1" y="25"/>
                </a:lnTo>
                <a:cubicBezTo>
                  <a:pt x="1" y="39"/>
                  <a:pt x="0" y="52"/>
                  <a:pt x="1" y="58"/>
                </a:cubicBezTo>
                <a:cubicBezTo>
                  <a:pt x="1" y="74"/>
                  <a:pt x="1" y="97"/>
                  <a:pt x="6" y="110"/>
                </a:cubicBezTo>
                <a:cubicBezTo>
                  <a:pt x="10" y="124"/>
                  <a:pt x="17" y="134"/>
                  <a:pt x="24" y="140"/>
                </a:cubicBezTo>
                <a:cubicBezTo>
                  <a:pt x="15" y="133"/>
                  <a:pt x="9" y="123"/>
                  <a:pt x="5" y="111"/>
                </a:cubicBezTo>
                <a:close/>
                <a:moveTo>
                  <a:pt x="23" y="18"/>
                </a:moveTo>
                <a:lnTo>
                  <a:pt x="23" y="55"/>
                </a:lnTo>
                <a:lnTo>
                  <a:pt x="23" y="62"/>
                </a:lnTo>
                <a:cubicBezTo>
                  <a:pt x="23" y="84"/>
                  <a:pt x="29" y="122"/>
                  <a:pt x="44" y="137"/>
                </a:cubicBezTo>
                <a:cubicBezTo>
                  <a:pt x="50" y="141"/>
                  <a:pt x="54" y="142"/>
                  <a:pt x="59" y="142"/>
                </a:cubicBezTo>
                <a:lnTo>
                  <a:pt x="80" y="142"/>
                </a:lnTo>
                <a:cubicBezTo>
                  <a:pt x="80" y="142"/>
                  <a:pt x="89" y="139"/>
                  <a:pt x="94" y="136"/>
                </a:cubicBezTo>
                <a:lnTo>
                  <a:pt x="88" y="140"/>
                </a:lnTo>
                <a:cubicBezTo>
                  <a:pt x="84" y="142"/>
                  <a:pt x="80" y="142"/>
                  <a:pt x="80" y="142"/>
                </a:cubicBezTo>
                <a:lnTo>
                  <a:pt x="61" y="144"/>
                </a:lnTo>
                <a:cubicBezTo>
                  <a:pt x="54" y="144"/>
                  <a:pt x="50" y="142"/>
                  <a:pt x="44" y="138"/>
                </a:cubicBezTo>
                <a:cubicBezTo>
                  <a:pt x="29" y="122"/>
                  <a:pt x="21" y="84"/>
                  <a:pt x="21" y="62"/>
                </a:cubicBezTo>
                <a:lnTo>
                  <a:pt x="21" y="55"/>
                </a:lnTo>
                <a:cubicBezTo>
                  <a:pt x="23" y="39"/>
                  <a:pt x="23" y="25"/>
                  <a:pt x="21" y="18"/>
                </a:cubicBezTo>
                <a:lnTo>
                  <a:pt x="2" y="0"/>
                </a:lnTo>
                <a:lnTo>
                  <a:pt x="23" y="18"/>
                </a:lnTo>
                <a:close/>
                <a:moveTo>
                  <a:pt x="82" y="144"/>
                </a:moveTo>
                <a:lnTo>
                  <a:pt x="88" y="140"/>
                </a:lnTo>
                <a:cubicBezTo>
                  <a:pt x="90" y="139"/>
                  <a:pt x="91" y="139"/>
                  <a:pt x="93" y="138"/>
                </a:cubicBezTo>
                <a:lnTo>
                  <a:pt x="82" y="144"/>
                </a:lnTo>
                <a:close/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19" name="Freeform 4665">
            <a:extLst>
              <a:ext uri="{FF2B5EF4-FFF2-40B4-BE49-F238E27FC236}">
                <a16:creationId xmlns:a16="http://schemas.microsoft.com/office/drawing/2014/main" id="{33AFB6F3-C154-FC4B-97C0-85D14D559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3694113"/>
            <a:ext cx="26988" cy="46037"/>
          </a:xfrm>
          <a:custGeom>
            <a:avLst/>
            <a:gdLst>
              <a:gd name="T0" fmla="*/ 7639763 w 75"/>
              <a:gd name="T1" fmla="*/ 16040298 h 128"/>
              <a:gd name="T2" fmla="*/ 5179537 w 75"/>
              <a:gd name="T3" fmla="*/ 16040298 h 128"/>
              <a:gd name="T4" fmla="*/ 259085 w 75"/>
              <a:gd name="T5" fmla="*/ 5691684 h 128"/>
              <a:gd name="T6" fmla="*/ 259085 w 75"/>
              <a:gd name="T7" fmla="*/ 0 h 128"/>
              <a:gd name="T8" fmla="*/ 1812874 w 75"/>
              <a:gd name="T9" fmla="*/ 1422831 h 128"/>
              <a:gd name="T10" fmla="*/ 1424247 w 75"/>
              <a:gd name="T11" fmla="*/ 3751296 h 128"/>
              <a:gd name="T12" fmla="*/ 9581820 w 75"/>
              <a:gd name="T13" fmla="*/ 15264143 h 128"/>
              <a:gd name="T14" fmla="*/ 7639763 w 75"/>
              <a:gd name="T15" fmla="*/ 16040298 h 1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5" h="128">
                <a:moveTo>
                  <a:pt x="59" y="124"/>
                </a:moveTo>
                <a:lnTo>
                  <a:pt x="40" y="124"/>
                </a:lnTo>
                <a:cubicBezTo>
                  <a:pt x="11" y="127"/>
                  <a:pt x="0" y="74"/>
                  <a:pt x="2" y="44"/>
                </a:cubicBezTo>
                <a:lnTo>
                  <a:pt x="2" y="0"/>
                </a:lnTo>
                <a:lnTo>
                  <a:pt x="14" y="11"/>
                </a:lnTo>
                <a:cubicBezTo>
                  <a:pt x="12" y="17"/>
                  <a:pt x="11" y="23"/>
                  <a:pt x="11" y="29"/>
                </a:cubicBezTo>
                <a:cubicBezTo>
                  <a:pt x="11" y="76"/>
                  <a:pt x="41" y="113"/>
                  <a:pt x="74" y="118"/>
                </a:cubicBezTo>
                <a:cubicBezTo>
                  <a:pt x="69" y="121"/>
                  <a:pt x="59" y="124"/>
                  <a:pt x="59" y="124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0" name="Freeform 4666">
            <a:extLst>
              <a:ext uri="{FF2B5EF4-FFF2-40B4-BE49-F238E27FC236}">
                <a16:creationId xmlns:a16="http://schemas.microsoft.com/office/drawing/2014/main" id="{B520254E-01CF-EF49-9A37-B077E1F64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6650"/>
            <a:ext cx="46038" cy="74613"/>
          </a:xfrm>
          <a:custGeom>
            <a:avLst/>
            <a:gdLst>
              <a:gd name="T0" fmla="*/ 6750456 w 129"/>
              <a:gd name="T1" fmla="*/ 26127045 h 209"/>
              <a:gd name="T2" fmla="*/ 2292621 w 129"/>
              <a:gd name="T3" fmla="*/ 24215310 h 209"/>
              <a:gd name="T4" fmla="*/ 127407 w 129"/>
              <a:gd name="T5" fmla="*/ 18607554 h 209"/>
              <a:gd name="T6" fmla="*/ 0 w 129"/>
              <a:gd name="T7" fmla="*/ 12999798 h 209"/>
              <a:gd name="T8" fmla="*/ 0 w 129"/>
              <a:gd name="T9" fmla="*/ 10960614 h 209"/>
              <a:gd name="T10" fmla="*/ 127407 w 129"/>
              <a:gd name="T11" fmla="*/ 0 h 209"/>
              <a:gd name="T12" fmla="*/ 127407 w 129"/>
              <a:gd name="T13" fmla="*/ 10960614 h 209"/>
              <a:gd name="T14" fmla="*/ 127407 w 129"/>
              <a:gd name="T15" fmla="*/ 12999798 h 209"/>
              <a:gd name="T16" fmla="*/ 382222 w 129"/>
              <a:gd name="T17" fmla="*/ 18607554 h 209"/>
              <a:gd name="T18" fmla="*/ 2420029 w 129"/>
              <a:gd name="T19" fmla="*/ 24215310 h 209"/>
              <a:gd name="T20" fmla="*/ 7896766 w 129"/>
              <a:gd name="T21" fmla="*/ 25999596 h 209"/>
              <a:gd name="T22" fmla="*/ 13882777 w 129"/>
              <a:gd name="T23" fmla="*/ 22431024 h 209"/>
              <a:gd name="T24" fmla="*/ 13882777 w 129"/>
              <a:gd name="T25" fmla="*/ 22558473 h 209"/>
              <a:gd name="T26" fmla="*/ 7896766 w 129"/>
              <a:gd name="T27" fmla="*/ 26127045 h 209"/>
              <a:gd name="T28" fmla="*/ 6750456 w 129"/>
              <a:gd name="T29" fmla="*/ 26127045 h 209"/>
              <a:gd name="T30" fmla="*/ 11717563 w 129"/>
              <a:gd name="T31" fmla="*/ 21793779 h 209"/>
              <a:gd name="T32" fmla="*/ 9807165 w 129"/>
              <a:gd name="T33" fmla="*/ 21156534 h 209"/>
              <a:gd name="T34" fmla="*/ 6877863 w 129"/>
              <a:gd name="T35" fmla="*/ 11470410 h 209"/>
              <a:gd name="T36" fmla="*/ 6877863 w 129"/>
              <a:gd name="T37" fmla="*/ 10450818 h 209"/>
              <a:gd name="T38" fmla="*/ 7005271 w 129"/>
              <a:gd name="T39" fmla="*/ 6627348 h 209"/>
              <a:gd name="T40" fmla="*/ 7132321 w 129"/>
              <a:gd name="T41" fmla="*/ 10578267 h 209"/>
              <a:gd name="T42" fmla="*/ 7132321 w 129"/>
              <a:gd name="T43" fmla="*/ 11470410 h 209"/>
              <a:gd name="T44" fmla="*/ 10189387 w 129"/>
              <a:gd name="T45" fmla="*/ 21029085 h 209"/>
              <a:gd name="T46" fmla="*/ 11972378 w 129"/>
              <a:gd name="T47" fmla="*/ 21666330 h 209"/>
              <a:gd name="T48" fmla="*/ 14392407 w 129"/>
              <a:gd name="T49" fmla="*/ 21666330 h 209"/>
              <a:gd name="T50" fmla="*/ 16175398 w 129"/>
              <a:gd name="T51" fmla="*/ 20901636 h 209"/>
              <a:gd name="T52" fmla="*/ 8278632 w 129"/>
              <a:gd name="T53" fmla="*/ 9558675 h 209"/>
              <a:gd name="T54" fmla="*/ 8406039 w 129"/>
              <a:gd name="T55" fmla="*/ 7264593 h 209"/>
              <a:gd name="T56" fmla="*/ 6877863 w 129"/>
              <a:gd name="T57" fmla="*/ 5862654 h 209"/>
              <a:gd name="T58" fmla="*/ 6877863 w 129"/>
              <a:gd name="T59" fmla="*/ 5862654 h 209"/>
              <a:gd name="T60" fmla="*/ 8660854 w 129"/>
              <a:gd name="T61" fmla="*/ 7264593 h 209"/>
              <a:gd name="T62" fmla="*/ 8406039 w 129"/>
              <a:gd name="T63" fmla="*/ 9558675 h 209"/>
              <a:gd name="T64" fmla="*/ 16302805 w 129"/>
              <a:gd name="T65" fmla="*/ 20774187 h 209"/>
              <a:gd name="T66" fmla="*/ 16302805 w 129"/>
              <a:gd name="T67" fmla="*/ 20901636 h 209"/>
              <a:gd name="T68" fmla="*/ 14392407 w 129"/>
              <a:gd name="T69" fmla="*/ 21666330 h 209"/>
              <a:gd name="T70" fmla="*/ 11972378 w 129"/>
              <a:gd name="T71" fmla="*/ 21793779 h 209"/>
              <a:gd name="T72" fmla="*/ 11717563 w 129"/>
              <a:gd name="T73" fmla="*/ 21793779 h 2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9" h="209">
                <a:moveTo>
                  <a:pt x="53" y="205"/>
                </a:moveTo>
                <a:cubicBezTo>
                  <a:pt x="45" y="205"/>
                  <a:pt x="28" y="204"/>
                  <a:pt x="18" y="190"/>
                </a:cubicBezTo>
                <a:cubicBezTo>
                  <a:pt x="10" y="180"/>
                  <a:pt x="5" y="170"/>
                  <a:pt x="1" y="146"/>
                </a:cubicBezTo>
                <a:cubicBezTo>
                  <a:pt x="0" y="133"/>
                  <a:pt x="0" y="117"/>
                  <a:pt x="0" y="102"/>
                </a:cubicBezTo>
                <a:lnTo>
                  <a:pt x="0" y="86"/>
                </a:lnTo>
                <a:cubicBezTo>
                  <a:pt x="0" y="39"/>
                  <a:pt x="1" y="0"/>
                  <a:pt x="1" y="0"/>
                </a:cubicBezTo>
                <a:cubicBezTo>
                  <a:pt x="3" y="0"/>
                  <a:pt x="1" y="39"/>
                  <a:pt x="1" y="86"/>
                </a:cubicBezTo>
                <a:lnTo>
                  <a:pt x="1" y="102"/>
                </a:lnTo>
                <a:cubicBezTo>
                  <a:pt x="1" y="117"/>
                  <a:pt x="1" y="133"/>
                  <a:pt x="3" y="146"/>
                </a:cubicBezTo>
                <a:cubicBezTo>
                  <a:pt x="7" y="170"/>
                  <a:pt x="10" y="179"/>
                  <a:pt x="19" y="190"/>
                </a:cubicBezTo>
                <a:cubicBezTo>
                  <a:pt x="34" y="208"/>
                  <a:pt x="62" y="204"/>
                  <a:pt x="62" y="204"/>
                </a:cubicBezTo>
                <a:cubicBezTo>
                  <a:pt x="91" y="198"/>
                  <a:pt x="109" y="176"/>
                  <a:pt x="109" y="176"/>
                </a:cubicBezTo>
                <a:lnTo>
                  <a:pt x="109" y="177"/>
                </a:lnTo>
                <a:cubicBezTo>
                  <a:pt x="109" y="177"/>
                  <a:pt x="91" y="199"/>
                  <a:pt x="62" y="205"/>
                </a:cubicBezTo>
                <a:cubicBezTo>
                  <a:pt x="62" y="205"/>
                  <a:pt x="59" y="205"/>
                  <a:pt x="53" y="205"/>
                </a:cubicBezTo>
                <a:close/>
                <a:moveTo>
                  <a:pt x="92" y="171"/>
                </a:moveTo>
                <a:cubicBezTo>
                  <a:pt x="89" y="171"/>
                  <a:pt x="83" y="170"/>
                  <a:pt x="77" y="166"/>
                </a:cubicBezTo>
                <a:cubicBezTo>
                  <a:pt x="62" y="151"/>
                  <a:pt x="54" y="112"/>
                  <a:pt x="54" y="90"/>
                </a:cubicBezTo>
                <a:lnTo>
                  <a:pt x="54" y="82"/>
                </a:lnTo>
                <a:cubicBezTo>
                  <a:pt x="55" y="70"/>
                  <a:pt x="56" y="59"/>
                  <a:pt x="55" y="52"/>
                </a:cubicBezTo>
                <a:cubicBezTo>
                  <a:pt x="56" y="59"/>
                  <a:pt x="56" y="70"/>
                  <a:pt x="56" y="83"/>
                </a:cubicBezTo>
                <a:lnTo>
                  <a:pt x="56" y="90"/>
                </a:lnTo>
                <a:cubicBezTo>
                  <a:pt x="56" y="112"/>
                  <a:pt x="62" y="151"/>
                  <a:pt x="80" y="165"/>
                </a:cubicBezTo>
                <a:cubicBezTo>
                  <a:pt x="83" y="169"/>
                  <a:pt x="89" y="170"/>
                  <a:pt x="94" y="170"/>
                </a:cubicBezTo>
                <a:lnTo>
                  <a:pt x="113" y="170"/>
                </a:lnTo>
                <a:cubicBezTo>
                  <a:pt x="113" y="170"/>
                  <a:pt x="121" y="167"/>
                  <a:pt x="127" y="164"/>
                </a:cubicBezTo>
                <a:cubicBezTo>
                  <a:pt x="94" y="160"/>
                  <a:pt x="65" y="121"/>
                  <a:pt x="65" y="75"/>
                </a:cubicBezTo>
                <a:cubicBezTo>
                  <a:pt x="65" y="70"/>
                  <a:pt x="65" y="64"/>
                  <a:pt x="66" y="57"/>
                </a:cubicBezTo>
                <a:lnTo>
                  <a:pt x="54" y="46"/>
                </a:lnTo>
                <a:lnTo>
                  <a:pt x="68" y="57"/>
                </a:lnTo>
                <a:cubicBezTo>
                  <a:pt x="66" y="64"/>
                  <a:pt x="66" y="70"/>
                  <a:pt x="66" y="75"/>
                </a:cubicBezTo>
                <a:cubicBezTo>
                  <a:pt x="66" y="121"/>
                  <a:pt x="95" y="160"/>
                  <a:pt x="128" y="163"/>
                </a:cubicBezTo>
                <a:lnTo>
                  <a:pt x="128" y="164"/>
                </a:lnTo>
                <a:cubicBezTo>
                  <a:pt x="124" y="167"/>
                  <a:pt x="113" y="170"/>
                  <a:pt x="113" y="170"/>
                </a:cubicBezTo>
                <a:lnTo>
                  <a:pt x="94" y="171"/>
                </a:lnTo>
                <a:lnTo>
                  <a:pt x="92" y="171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1" name="Freeform 4667">
            <a:extLst>
              <a:ext uri="{FF2B5EF4-FFF2-40B4-BE49-F238E27FC236}">
                <a16:creationId xmlns:a16="http://schemas.microsoft.com/office/drawing/2014/main" id="{8D0CB87A-3932-6C42-BFF3-71E8C15FA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9688" cy="73025"/>
          </a:xfrm>
          <a:custGeom>
            <a:avLst/>
            <a:gdLst>
              <a:gd name="T0" fmla="*/ 7029466 w 110"/>
              <a:gd name="T1" fmla="*/ 25886116 h 205"/>
              <a:gd name="T2" fmla="*/ 4035548 w 110"/>
              <a:gd name="T3" fmla="*/ 25124518 h 205"/>
              <a:gd name="T4" fmla="*/ 2343035 w 110"/>
              <a:gd name="T5" fmla="*/ 23982479 h 205"/>
              <a:gd name="T6" fmla="*/ 390386 w 110"/>
              <a:gd name="T7" fmla="*/ 18272636 h 205"/>
              <a:gd name="T8" fmla="*/ 0 w 110"/>
              <a:gd name="T9" fmla="*/ 12308453 h 205"/>
              <a:gd name="T10" fmla="*/ 0 w 110"/>
              <a:gd name="T11" fmla="*/ 10658800 h 205"/>
              <a:gd name="T12" fmla="*/ 130249 w 110"/>
              <a:gd name="T13" fmla="*/ 0 h 205"/>
              <a:gd name="T14" fmla="*/ 130249 w 110"/>
              <a:gd name="T15" fmla="*/ 10658800 h 205"/>
              <a:gd name="T16" fmla="*/ 130249 w 110"/>
              <a:gd name="T17" fmla="*/ 12308453 h 205"/>
              <a:gd name="T18" fmla="*/ 390386 w 110"/>
              <a:gd name="T19" fmla="*/ 18272636 h 205"/>
              <a:gd name="T20" fmla="*/ 2473284 w 110"/>
              <a:gd name="T21" fmla="*/ 23728850 h 205"/>
              <a:gd name="T22" fmla="*/ 4035548 w 110"/>
              <a:gd name="T23" fmla="*/ 25124518 h 205"/>
              <a:gd name="T24" fmla="*/ 7810598 w 110"/>
              <a:gd name="T25" fmla="*/ 25759302 h 205"/>
              <a:gd name="T26" fmla="*/ 13929045 w 110"/>
              <a:gd name="T27" fmla="*/ 22206012 h 205"/>
              <a:gd name="T28" fmla="*/ 14189182 w 110"/>
              <a:gd name="T29" fmla="*/ 22333182 h 205"/>
              <a:gd name="T30" fmla="*/ 8071096 w 110"/>
              <a:gd name="T31" fmla="*/ 25759302 h 205"/>
              <a:gd name="T32" fmla="*/ 7029466 w 110"/>
              <a:gd name="T33" fmla="*/ 25886116 h 2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0" h="205">
                <a:moveTo>
                  <a:pt x="54" y="204"/>
                </a:moveTo>
                <a:cubicBezTo>
                  <a:pt x="45" y="204"/>
                  <a:pt x="38" y="202"/>
                  <a:pt x="31" y="198"/>
                </a:cubicBezTo>
                <a:cubicBezTo>
                  <a:pt x="25" y="196"/>
                  <a:pt x="22" y="192"/>
                  <a:pt x="18" y="189"/>
                </a:cubicBezTo>
                <a:cubicBezTo>
                  <a:pt x="10" y="177"/>
                  <a:pt x="5" y="169"/>
                  <a:pt x="3" y="144"/>
                </a:cubicBezTo>
                <a:cubicBezTo>
                  <a:pt x="0" y="130"/>
                  <a:pt x="0" y="116"/>
                  <a:pt x="0" y="97"/>
                </a:cubicBezTo>
                <a:lnTo>
                  <a:pt x="0" y="84"/>
                </a:lnTo>
                <a:cubicBezTo>
                  <a:pt x="0" y="38"/>
                  <a:pt x="1" y="0"/>
                  <a:pt x="1" y="0"/>
                </a:cubicBezTo>
                <a:cubicBezTo>
                  <a:pt x="3" y="0"/>
                  <a:pt x="1" y="38"/>
                  <a:pt x="1" y="84"/>
                </a:cubicBezTo>
                <a:lnTo>
                  <a:pt x="1" y="97"/>
                </a:lnTo>
                <a:cubicBezTo>
                  <a:pt x="1" y="116"/>
                  <a:pt x="1" y="130"/>
                  <a:pt x="3" y="144"/>
                </a:cubicBezTo>
                <a:cubicBezTo>
                  <a:pt x="7" y="168"/>
                  <a:pt x="10" y="177"/>
                  <a:pt x="19" y="187"/>
                </a:cubicBezTo>
                <a:cubicBezTo>
                  <a:pt x="24" y="192"/>
                  <a:pt x="25" y="195"/>
                  <a:pt x="31" y="198"/>
                </a:cubicBezTo>
                <a:cubicBezTo>
                  <a:pt x="40" y="202"/>
                  <a:pt x="49" y="203"/>
                  <a:pt x="60" y="203"/>
                </a:cubicBezTo>
                <a:cubicBezTo>
                  <a:pt x="91" y="197"/>
                  <a:pt x="107" y="176"/>
                  <a:pt x="107" y="175"/>
                </a:cubicBezTo>
                <a:lnTo>
                  <a:pt x="109" y="176"/>
                </a:lnTo>
                <a:cubicBezTo>
                  <a:pt x="109" y="176"/>
                  <a:pt x="91" y="198"/>
                  <a:pt x="62" y="203"/>
                </a:cubicBezTo>
                <a:cubicBezTo>
                  <a:pt x="59" y="204"/>
                  <a:pt x="56" y="204"/>
                  <a:pt x="54" y="204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2" name="Freeform 4668">
            <a:extLst>
              <a:ext uri="{FF2B5EF4-FFF2-40B4-BE49-F238E27FC236}">
                <a16:creationId xmlns:a16="http://schemas.microsoft.com/office/drawing/2014/main" id="{E528596F-2B24-1748-8DB7-AE4676526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9688" cy="73025"/>
          </a:xfrm>
          <a:custGeom>
            <a:avLst/>
            <a:gdLst>
              <a:gd name="T0" fmla="*/ 7289964 w 110"/>
              <a:gd name="T1" fmla="*/ 26012293 h 204"/>
              <a:gd name="T2" fmla="*/ 4035548 w 110"/>
              <a:gd name="T3" fmla="*/ 25371534 h 204"/>
              <a:gd name="T4" fmla="*/ 2473284 w 110"/>
              <a:gd name="T5" fmla="*/ 23962223 h 204"/>
              <a:gd name="T6" fmla="*/ 390386 w 110"/>
              <a:gd name="T7" fmla="*/ 18323906 h 204"/>
              <a:gd name="T8" fmla="*/ 0 w 110"/>
              <a:gd name="T9" fmla="*/ 12301491 h 204"/>
              <a:gd name="T10" fmla="*/ 0 w 110"/>
              <a:gd name="T11" fmla="*/ 10763670 h 204"/>
              <a:gd name="T12" fmla="*/ 130249 w 110"/>
              <a:gd name="T13" fmla="*/ 0 h 204"/>
              <a:gd name="T14" fmla="*/ 130249 w 110"/>
              <a:gd name="T15" fmla="*/ 10763670 h 204"/>
              <a:gd name="T16" fmla="*/ 130249 w 110"/>
              <a:gd name="T17" fmla="*/ 12301491 h 204"/>
              <a:gd name="T18" fmla="*/ 520634 w 110"/>
              <a:gd name="T19" fmla="*/ 18323906 h 204"/>
              <a:gd name="T20" fmla="*/ 2473284 w 110"/>
              <a:gd name="T21" fmla="*/ 23705920 h 204"/>
              <a:gd name="T22" fmla="*/ 4035548 w 110"/>
              <a:gd name="T23" fmla="*/ 25243382 h 204"/>
              <a:gd name="T24" fmla="*/ 7680350 w 110"/>
              <a:gd name="T25" fmla="*/ 25884141 h 204"/>
              <a:gd name="T26" fmla="*/ 8071096 w 110"/>
              <a:gd name="T27" fmla="*/ 25884141 h 204"/>
              <a:gd name="T28" fmla="*/ 13929045 w 110"/>
              <a:gd name="T29" fmla="*/ 22552554 h 204"/>
              <a:gd name="T30" fmla="*/ 14189182 w 110"/>
              <a:gd name="T31" fmla="*/ 22552554 h 204"/>
              <a:gd name="T32" fmla="*/ 8071096 w 110"/>
              <a:gd name="T33" fmla="*/ 26012293 h 204"/>
              <a:gd name="T34" fmla="*/ 7289964 w 110"/>
              <a:gd name="T35" fmla="*/ 26012293 h 20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0" h="204">
                <a:moveTo>
                  <a:pt x="56" y="203"/>
                </a:moveTo>
                <a:cubicBezTo>
                  <a:pt x="46" y="203"/>
                  <a:pt x="39" y="201"/>
                  <a:pt x="31" y="198"/>
                </a:cubicBezTo>
                <a:cubicBezTo>
                  <a:pt x="25" y="195"/>
                  <a:pt x="22" y="192"/>
                  <a:pt x="19" y="187"/>
                </a:cubicBezTo>
                <a:cubicBezTo>
                  <a:pt x="10" y="176"/>
                  <a:pt x="7" y="167"/>
                  <a:pt x="3" y="143"/>
                </a:cubicBezTo>
                <a:cubicBezTo>
                  <a:pt x="0" y="128"/>
                  <a:pt x="0" y="114"/>
                  <a:pt x="0" y="96"/>
                </a:cubicBezTo>
                <a:lnTo>
                  <a:pt x="0" y="84"/>
                </a:lnTo>
                <a:cubicBezTo>
                  <a:pt x="0" y="38"/>
                  <a:pt x="1" y="0"/>
                  <a:pt x="1" y="0"/>
                </a:cubicBezTo>
                <a:cubicBezTo>
                  <a:pt x="3" y="0"/>
                  <a:pt x="1" y="38"/>
                  <a:pt x="1" y="84"/>
                </a:cubicBezTo>
                <a:lnTo>
                  <a:pt x="1" y="96"/>
                </a:lnTo>
                <a:cubicBezTo>
                  <a:pt x="1" y="114"/>
                  <a:pt x="1" y="128"/>
                  <a:pt x="4" y="143"/>
                </a:cubicBezTo>
                <a:cubicBezTo>
                  <a:pt x="7" y="167"/>
                  <a:pt x="12" y="176"/>
                  <a:pt x="19" y="185"/>
                </a:cubicBezTo>
                <a:cubicBezTo>
                  <a:pt x="24" y="191"/>
                  <a:pt x="25" y="194"/>
                  <a:pt x="31" y="197"/>
                </a:cubicBezTo>
                <a:cubicBezTo>
                  <a:pt x="39" y="201"/>
                  <a:pt x="48" y="202"/>
                  <a:pt x="59" y="202"/>
                </a:cubicBezTo>
                <a:lnTo>
                  <a:pt x="62" y="202"/>
                </a:lnTo>
                <a:cubicBezTo>
                  <a:pt x="91" y="197"/>
                  <a:pt x="107" y="176"/>
                  <a:pt x="107" y="176"/>
                </a:cubicBezTo>
                <a:lnTo>
                  <a:pt x="109" y="176"/>
                </a:lnTo>
                <a:cubicBezTo>
                  <a:pt x="109" y="176"/>
                  <a:pt x="91" y="197"/>
                  <a:pt x="62" y="203"/>
                </a:cubicBezTo>
                <a:cubicBezTo>
                  <a:pt x="59" y="203"/>
                  <a:pt x="57" y="203"/>
                  <a:pt x="56" y="203"/>
                </a:cubicBezTo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3" name="Freeform 4669">
            <a:extLst>
              <a:ext uri="{FF2B5EF4-FFF2-40B4-BE49-F238E27FC236}">
                <a16:creationId xmlns:a16="http://schemas.microsoft.com/office/drawing/2014/main" id="{CF368963-5799-7E49-8D92-70742048A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6650"/>
            <a:ext cx="39688" cy="73025"/>
          </a:xfrm>
          <a:custGeom>
            <a:avLst/>
            <a:gdLst>
              <a:gd name="T0" fmla="*/ 7289964 w 110"/>
              <a:gd name="T1" fmla="*/ 26012293 h 204"/>
              <a:gd name="T2" fmla="*/ 4035548 w 110"/>
              <a:gd name="T3" fmla="*/ 25243382 h 204"/>
              <a:gd name="T4" fmla="*/ 2473284 w 110"/>
              <a:gd name="T5" fmla="*/ 23834071 h 204"/>
              <a:gd name="T6" fmla="*/ 390386 w 110"/>
              <a:gd name="T7" fmla="*/ 18323906 h 204"/>
              <a:gd name="T8" fmla="*/ 130249 w 110"/>
              <a:gd name="T9" fmla="*/ 12429643 h 204"/>
              <a:gd name="T10" fmla="*/ 520634 w 110"/>
              <a:gd name="T11" fmla="*/ 18323906 h 204"/>
              <a:gd name="T12" fmla="*/ 2733782 w 110"/>
              <a:gd name="T13" fmla="*/ 23705920 h 204"/>
              <a:gd name="T14" fmla="*/ 4035548 w 110"/>
              <a:gd name="T15" fmla="*/ 25115231 h 204"/>
              <a:gd name="T16" fmla="*/ 7680350 w 110"/>
              <a:gd name="T17" fmla="*/ 25884141 h 204"/>
              <a:gd name="T18" fmla="*/ 7289964 w 110"/>
              <a:gd name="T19" fmla="*/ 26012293 h 204"/>
              <a:gd name="T20" fmla="*/ 13929045 w 110"/>
              <a:gd name="T21" fmla="*/ 22680706 h 204"/>
              <a:gd name="T22" fmla="*/ 14189182 w 110"/>
              <a:gd name="T23" fmla="*/ 22680706 h 204"/>
              <a:gd name="T24" fmla="*/ 8071096 w 110"/>
              <a:gd name="T25" fmla="*/ 25884141 h 204"/>
              <a:gd name="T26" fmla="*/ 13929045 w 110"/>
              <a:gd name="T27" fmla="*/ 22680706 h 204"/>
              <a:gd name="T28" fmla="*/ 130249 w 110"/>
              <a:gd name="T29" fmla="*/ 0 h 204"/>
              <a:gd name="T30" fmla="*/ 130249 w 110"/>
              <a:gd name="T31" fmla="*/ 10763670 h 204"/>
              <a:gd name="T32" fmla="*/ 130249 w 110"/>
              <a:gd name="T33" fmla="*/ 0 h 2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0" h="204">
                <a:moveTo>
                  <a:pt x="56" y="203"/>
                </a:moveTo>
                <a:cubicBezTo>
                  <a:pt x="51" y="203"/>
                  <a:pt x="40" y="202"/>
                  <a:pt x="31" y="197"/>
                </a:cubicBezTo>
                <a:cubicBezTo>
                  <a:pt x="25" y="195"/>
                  <a:pt x="24" y="190"/>
                  <a:pt x="19" y="186"/>
                </a:cubicBezTo>
                <a:cubicBezTo>
                  <a:pt x="12" y="176"/>
                  <a:pt x="7" y="168"/>
                  <a:pt x="3" y="143"/>
                </a:cubicBezTo>
                <a:cubicBezTo>
                  <a:pt x="1" y="129"/>
                  <a:pt x="1" y="114"/>
                  <a:pt x="1" y="97"/>
                </a:cubicBezTo>
                <a:cubicBezTo>
                  <a:pt x="1" y="114"/>
                  <a:pt x="1" y="129"/>
                  <a:pt x="4" y="143"/>
                </a:cubicBezTo>
                <a:cubicBezTo>
                  <a:pt x="7" y="167"/>
                  <a:pt x="12" y="175"/>
                  <a:pt x="21" y="185"/>
                </a:cubicBezTo>
                <a:cubicBezTo>
                  <a:pt x="24" y="190"/>
                  <a:pt x="27" y="194"/>
                  <a:pt x="31" y="196"/>
                </a:cubicBezTo>
                <a:cubicBezTo>
                  <a:pt x="43" y="202"/>
                  <a:pt x="54" y="202"/>
                  <a:pt x="59" y="202"/>
                </a:cubicBezTo>
                <a:cubicBezTo>
                  <a:pt x="59" y="202"/>
                  <a:pt x="57" y="203"/>
                  <a:pt x="56" y="203"/>
                </a:cubicBezTo>
                <a:close/>
                <a:moveTo>
                  <a:pt x="107" y="177"/>
                </a:moveTo>
                <a:lnTo>
                  <a:pt x="109" y="177"/>
                </a:lnTo>
                <a:cubicBezTo>
                  <a:pt x="107" y="177"/>
                  <a:pt x="91" y="198"/>
                  <a:pt x="62" y="202"/>
                </a:cubicBezTo>
                <a:cubicBezTo>
                  <a:pt x="91" y="197"/>
                  <a:pt x="107" y="177"/>
                  <a:pt x="107" y="177"/>
                </a:cubicBezTo>
                <a:close/>
                <a:moveTo>
                  <a:pt x="1" y="0"/>
                </a:moveTo>
                <a:cubicBezTo>
                  <a:pt x="3" y="0"/>
                  <a:pt x="1" y="39"/>
                  <a:pt x="1" y="84"/>
                </a:cubicBezTo>
                <a:cubicBezTo>
                  <a:pt x="0" y="38"/>
                  <a:pt x="1" y="0"/>
                  <a:pt x="1" y="0"/>
                </a:cubicBezTo>
                <a:close/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4" name="Freeform 4670">
            <a:extLst>
              <a:ext uri="{FF2B5EF4-FFF2-40B4-BE49-F238E27FC236}">
                <a16:creationId xmlns:a16="http://schemas.microsoft.com/office/drawing/2014/main" id="{3B5880BF-7EED-5440-ACC7-D9A96175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3025"/>
          </a:xfrm>
          <a:custGeom>
            <a:avLst/>
            <a:gdLst>
              <a:gd name="T0" fmla="*/ 7715956 w 108"/>
              <a:gd name="T1" fmla="*/ 26268394 h 202"/>
              <a:gd name="T2" fmla="*/ 7342717 w 108"/>
              <a:gd name="T3" fmla="*/ 26268394 h 202"/>
              <a:gd name="T4" fmla="*/ 3857978 w 108"/>
              <a:gd name="T5" fmla="*/ 25484279 h 202"/>
              <a:gd name="T6" fmla="*/ 2364669 w 108"/>
              <a:gd name="T7" fmla="*/ 24046916 h 202"/>
              <a:gd name="T8" fmla="*/ 497769 w 108"/>
              <a:gd name="T9" fmla="*/ 18427244 h 202"/>
              <a:gd name="T10" fmla="*/ 2613378 w 108"/>
              <a:gd name="T11" fmla="*/ 23916049 h 202"/>
              <a:gd name="T12" fmla="*/ 3857978 w 108"/>
              <a:gd name="T13" fmla="*/ 25353774 h 202"/>
              <a:gd name="T14" fmla="*/ 7342717 w 108"/>
              <a:gd name="T15" fmla="*/ 26137889 h 202"/>
              <a:gd name="T16" fmla="*/ 7715956 w 108"/>
              <a:gd name="T17" fmla="*/ 26137889 h 202"/>
              <a:gd name="T18" fmla="*/ 13316303 w 108"/>
              <a:gd name="T19" fmla="*/ 23001429 h 202"/>
              <a:gd name="T20" fmla="*/ 13316303 w 108"/>
              <a:gd name="T21" fmla="*/ 23131934 h 202"/>
              <a:gd name="T22" fmla="*/ 7715956 w 108"/>
              <a:gd name="T23" fmla="*/ 26268394 h 202"/>
              <a:gd name="T24" fmla="*/ 124531 w 108"/>
              <a:gd name="T25" fmla="*/ 0 h 202"/>
              <a:gd name="T26" fmla="*/ 124531 w 108"/>
              <a:gd name="T27" fmla="*/ 10716600 h 202"/>
              <a:gd name="T28" fmla="*/ 124531 w 108"/>
              <a:gd name="T29" fmla="*/ 0 h 20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8" h="202">
                <a:moveTo>
                  <a:pt x="62" y="201"/>
                </a:moveTo>
                <a:lnTo>
                  <a:pt x="59" y="201"/>
                </a:lnTo>
                <a:cubicBezTo>
                  <a:pt x="53" y="201"/>
                  <a:pt x="43" y="201"/>
                  <a:pt x="31" y="195"/>
                </a:cubicBezTo>
                <a:cubicBezTo>
                  <a:pt x="25" y="192"/>
                  <a:pt x="24" y="189"/>
                  <a:pt x="19" y="184"/>
                </a:cubicBezTo>
                <a:cubicBezTo>
                  <a:pt x="12" y="174"/>
                  <a:pt x="7" y="166"/>
                  <a:pt x="4" y="141"/>
                </a:cubicBezTo>
                <a:cubicBezTo>
                  <a:pt x="7" y="165"/>
                  <a:pt x="13" y="173"/>
                  <a:pt x="21" y="183"/>
                </a:cubicBezTo>
                <a:cubicBezTo>
                  <a:pt x="24" y="187"/>
                  <a:pt x="27" y="192"/>
                  <a:pt x="31" y="194"/>
                </a:cubicBezTo>
                <a:cubicBezTo>
                  <a:pt x="43" y="200"/>
                  <a:pt x="54" y="199"/>
                  <a:pt x="59" y="200"/>
                </a:cubicBezTo>
                <a:lnTo>
                  <a:pt x="62" y="200"/>
                </a:lnTo>
                <a:cubicBezTo>
                  <a:pt x="91" y="196"/>
                  <a:pt x="107" y="176"/>
                  <a:pt x="107" y="176"/>
                </a:cubicBezTo>
                <a:lnTo>
                  <a:pt x="107" y="177"/>
                </a:lnTo>
                <a:cubicBezTo>
                  <a:pt x="107" y="177"/>
                  <a:pt x="91" y="197"/>
                  <a:pt x="62" y="201"/>
                </a:cubicBezTo>
                <a:close/>
                <a:moveTo>
                  <a:pt x="1" y="0"/>
                </a:moveTo>
                <a:cubicBezTo>
                  <a:pt x="3" y="0"/>
                  <a:pt x="1" y="37"/>
                  <a:pt x="1" y="82"/>
                </a:cubicBezTo>
                <a:cubicBezTo>
                  <a:pt x="0" y="37"/>
                  <a:pt x="1" y="0"/>
                  <a:pt x="1" y="0"/>
                </a:cubicBezTo>
                <a:close/>
              </a:path>
            </a:pathLst>
          </a:custGeom>
          <a:solidFill>
            <a:srgbClr val="D4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5" name="Freeform 4671">
            <a:extLst>
              <a:ext uri="{FF2B5EF4-FFF2-40B4-BE49-F238E27FC236}">
                <a16:creationId xmlns:a16="http://schemas.microsoft.com/office/drawing/2014/main" id="{A7196565-BDAE-0442-8393-6AE867935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3025"/>
          </a:xfrm>
          <a:custGeom>
            <a:avLst/>
            <a:gdLst>
              <a:gd name="T0" fmla="*/ 7715956 w 108"/>
              <a:gd name="T1" fmla="*/ 26398719 h 201"/>
              <a:gd name="T2" fmla="*/ 7342717 w 108"/>
              <a:gd name="T3" fmla="*/ 26266475 h 201"/>
              <a:gd name="T4" fmla="*/ 3857978 w 108"/>
              <a:gd name="T5" fmla="*/ 25606707 h 201"/>
              <a:gd name="T6" fmla="*/ 2613378 w 108"/>
              <a:gd name="T7" fmla="*/ 24154563 h 201"/>
              <a:gd name="T8" fmla="*/ 497769 w 108"/>
              <a:gd name="T9" fmla="*/ 18610839 h 201"/>
              <a:gd name="T10" fmla="*/ 124531 w 108"/>
              <a:gd name="T11" fmla="*/ 12671472 h 201"/>
              <a:gd name="T12" fmla="*/ 124531 w 108"/>
              <a:gd name="T13" fmla="*/ 10823322 h 201"/>
              <a:gd name="T14" fmla="*/ 124531 w 108"/>
              <a:gd name="T15" fmla="*/ 0 h 201"/>
              <a:gd name="T16" fmla="*/ 124531 w 108"/>
              <a:gd name="T17" fmla="*/ 10823322 h 201"/>
              <a:gd name="T18" fmla="*/ 373239 w 108"/>
              <a:gd name="T19" fmla="*/ 12671472 h 201"/>
              <a:gd name="T20" fmla="*/ 622300 w 108"/>
              <a:gd name="T21" fmla="*/ 18610839 h 201"/>
              <a:gd name="T22" fmla="*/ 2613378 w 108"/>
              <a:gd name="T23" fmla="*/ 24022682 h 201"/>
              <a:gd name="T24" fmla="*/ 4107039 w 108"/>
              <a:gd name="T25" fmla="*/ 25342581 h 201"/>
              <a:gd name="T26" fmla="*/ 7342717 w 108"/>
              <a:gd name="T27" fmla="*/ 26134594 h 201"/>
              <a:gd name="T28" fmla="*/ 7715956 w 108"/>
              <a:gd name="T29" fmla="*/ 26134594 h 201"/>
              <a:gd name="T30" fmla="*/ 13316303 w 108"/>
              <a:gd name="T31" fmla="*/ 23230669 h 201"/>
              <a:gd name="T32" fmla="*/ 13316303 w 108"/>
              <a:gd name="T33" fmla="*/ 23362914 h 201"/>
              <a:gd name="T34" fmla="*/ 7715956 w 108"/>
              <a:gd name="T35" fmla="*/ 26398719 h 20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" h="201">
                <a:moveTo>
                  <a:pt x="62" y="200"/>
                </a:moveTo>
                <a:cubicBezTo>
                  <a:pt x="60" y="199"/>
                  <a:pt x="59" y="199"/>
                  <a:pt x="59" y="199"/>
                </a:cubicBezTo>
                <a:cubicBezTo>
                  <a:pt x="53" y="199"/>
                  <a:pt x="43" y="199"/>
                  <a:pt x="31" y="194"/>
                </a:cubicBezTo>
                <a:cubicBezTo>
                  <a:pt x="27" y="191"/>
                  <a:pt x="24" y="187"/>
                  <a:pt x="21" y="183"/>
                </a:cubicBezTo>
                <a:cubicBezTo>
                  <a:pt x="13" y="173"/>
                  <a:pt x="7" y="164"/>
                  <a:pt x="4" y="141"/>
                </a:cubicBezTo>
                <a:cubicBezTo>
                  <a:pt x="1" y="127"/>
                  <a:pt x="1" y="111"/>
                  <a:pt x="1" y="96"/>
                </a:cubicBezTo>
                <a:lnTo>
                  <a:pt x="1" y="82"/>
                </a:lnTo>
                <a:cubicBezTo>
                  <a:pt x="0" y="37"/>
                  <a:pt x="1" y="0"/>
                  <a:pt x="1" y="0"/>
                </a:cubicBezTo>
                <a:cubicBezTo>
                  <a:pt x="3" y="0"/>
                  <a:pt x="1" y="37"/>
                  <a:pt x="1" y="82"/>
                </a:cubicBezTo>
                <a:lnTo>
                  <a:pt x="3" y="96"/>
                </a:lnTo>
                <a:cubicBezTo>
                  <a:pt x="3" y="111"/>
                  <a:pt x="3" y="127"/>
                  <a:pt x="5" y="141"/>
                </a:cubicBezTo>
                <a:cubicBezTo>
                  <a:pt x="7" y="164"/>
                  <a:pt x="13" y="172"/>
                  <a:pt x="21" y="182"/>
                </a:cubicBezTo>
                <a:cubicBezTo>
                  <a:pt x="25" y="185"/>
                  <a:pt x="27" y="189"/>
                  <a:pt x="33" y="192"/>
                </a:cubicBezTo>
                <a:cubicBezTo>
                  <a:pt x="43" y="198"/>
                  <a:pt x="53" y="198"/>
                  <a:pt x="59" y="198"/>
                </a:cubicBezTo>
                <a:cubicBezTo>
                  <a:pt x="60" y="198"/>
                  <a:pt x="60" y="198"/>
                  <a:pt x="62" y="198"/>
                </a:cubicBezTo>
                <a:cubicBezTo>
                  <a:pt x="91" y="195"/>
                  <a:pt x="107" y="176"/>
                  <a:pt x="107" y="176"/>
                </a:cubicBezTo>
                <a:lnTo>
                  <a:pt x="107" y="177"/>
                </a:lnTo>
                <a:cubicBezTo>
                  <a:pt x="107" y="177"/>
                  <a:pt x="91" y="197"/>
                  <a:pt x="62" y="200"/>
                </a:cubicBezTo>
              </a:path>
            </a:pathLst>
          </a:custGeom>
          <a:solidFill>
            <a:srgbClr val="D7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6" name="Freeform 4672">
            <a:extLst>
              <a:ext uri="{FF2B5EF4-FFF2-40B4-BE49-F238E27FC236}">
                <a16:creationId xmlns:a16="http://schemas.microsoft.com/office/drawing/2014/main" id="{7FB0161B-468F-BB43-A7FC-56E1FFCF8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1437"/>
          </a:xfrm>
          <a:custGeom>
            <a:avLst/>
            <a:gdLst>
              <a:gd name="T0" fmla="*/ 7467247 w 108"/>
              <a:gd name="T1" fmla="*/ 25515573 h 199"/>
              <a:gd name="T2" fmla="*/ 9582856 w 108"/>
              <a:gd name="T3" fmla="*/ 25128952 h 199"/>
              <a:gd name="T4" fmla="*/ 7715956 w 108"/>
              <a:gd name="T5" fmla="*/ 25515573 h 199"/>
              <a:gd name="T6" fmla="*/ 7467247 w 108"/>
              <a:gd name="T7" fmla="*/ 25515573 h 199"/>
              <a:gd name="T8" fmla="*/ 3857978 w 108"/>
              <a:gd name="T9" fmla="*/ 24742331 h 199"/>
              <a:gd name="T10" fmla="*/ 2613378 w 108"/>
              <a:gd name="T11" fmla="*/ 23453593 h 199"/>
              <a:gd name="T12" fmla="*/ 497769 w 108"/>
              <a:gd name="T13" fmla="*/ 17912379 h 199"/>
              <a:gd name="T14" fmla="*/ 124531 w 108"/>
              <a:gd name="T15" fmla="*/ 11726796 h 199"/>
              <a:gd name="T16" fmla="*/ 124531 w 108"/>
              <a:gd name="T17" fmla="*/ 10566932 h 199"/>
              <a:gd name="T18" fmla="*/ 124531 w 108"/>
              <a:gd name="T19" fmla="*/ 0 h 199"/>
              <a:gd name="T20" fmla="*/ 373239 w 108"/>
              <a:gd name="T21" fmla="*/ 10566932 h 199"/>
              <a:gd name="T22" fmla="*/ 373239 w 108"/>
              <a:gd name="T23" fmla="*/ 11726796 h 199"/>
              <a:gd name="T24" fmla="*/ 622300 w 108"/>
              <a:gd name="T25" fmla="*/ 17912379 h 199"/>
              <a:gd name="T26" fmla="*/ 2737908 w 108"/>
              <a:gd name="T27" fmla="*/ 23324719 h 199"/>
              <a:gd name="T28" fmla="*/ 4107039 w 108"/>
              <a:gd name="T29" fmla="*/ 24742331 h 199"/>
              <a:gd name="T30" fmla="*/ 7093656 w 108"/>
              <a:gd name="T31" fmla="*/ 25515573 h 199"/>
              <a:gd name="T32" fmla="*/ 3857978 w 108"/>
              <a:gd name="T33" fmla="*/ 24742331 h 199"/>
              <a:gd name="T34" fmla="*/ 13316303 w 108"/>
              <a:gd name="T35" fmla="*/ 22680350 h 199"/>
              <a:gd name="T36" fmla="*/ 13316303 w 108"/>
              <a:gd name="T37" fmla="*/ 22809224 h 199"/>
              <a:gd name="T38" fmla="*/ 9582856 w 108"/>
              <a:gd name="T39" fmla="*/ 25128952 h 199"/>
              <a:gd name="T40" fmla="*/ 13316303 w 108"/>
              <a:gd name="T41" fmla="*/ 22680350 h 19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8" h="199">
                <a:moveTo>
                  <a:pt x="60" y="198"/>
                </a:moveTo>
                <a:cubicBezTo>
                  <a:pt x="66" y="198"/>
                  <a:pt x="72" y="197"/>
                  <a:pt x="77" y="195"/>
                </a:cubicBezTo>
                <a:cubicBezTo>
                  <a:pt x="72" y="197"/>
                  <a:pt x="67" y="198"/>
                  <a:pt x="62" y="198"/>
                </a:cubicBezTo>
                <a:lnTo>
                  <a:pt x="60" y="198"/>
                </a:lnTo>
                <a:close/>
                <a:moveTo>
                  <a:pt x="31" y="192"/>
                </a:moveTo>
                <a:cubicBezTo>
                  <a:pt x="27" y="189"/>
                  <a:pt x="25" y="185"/>
                  <a:pt x="21" y="182"/>
                </a:cubicBezTo>
                <a:cubicBezTo>
                  <a:pt x="13" y="171"/>
                  <a:pt x="7" y="163"/>
                  <a:pt x="4" y="139"/>
                </a:cubicBezTo>
                <a:cubicBezTo>
                  <a:pt x="1" y="125"/>
                  <a:pt x="1" y="110"/>
                  <a:pt x="1" y="91"/>
                </a:cubicBezTo>
                <a:lnTo>
                  <a:pt x="1" y="82"/>
                </a:lnTo>
                <a:cubicBezTo>
                  <a:pt x="0" y="37"/>
                  <a:pt x="1" y="0"/>
                  <a:pt x="1" y="0"/>
                </a:cubicBezTo>
                <a:cubicBezTo>
                  <a:pt x="3" y="0"/>
                  <a:pt x="1" y="37"/>
                  <a:pt x="3" y="82"/>
                </a:cubicBezTo>
                <a:lnTo>
                  <a:pt x="3" y="91"/>
                </a:lnTo>
                <a:cubicBezTo>
                  <a:pt x="3" y="110"/>
                  <a:pt x="3" y="125"/>
                  <a:pt x="5" y="139"/>
                </a:cubicBezTo>
                <a:cubicBezTo>
                  <a:pt x="9" y="162"/>
                  <a:pt x="13" y="171"/>
                  <a:pt x="22" y="181"/>
                </a:cubicBezTo>
                <a:cubicBezTo>
                  <a:pt x="25" y="184"/>
                  <a:pt x="28" y="189"/>
                  <a:pt x="33" y="192"/>
                </a:cubicBezTo>
                <a:cubicBezTo>
                  <a:pt x="43" y="197"/>
                  <a:pt x="53" y="198"/>
                  <a:pt x="57" y="198"/>
                </a:cubicBezTo>
                <a:cubicBezTo>
                  <a:pt x="53" y="198"/>
                  <a:pt x="43" y="198"/>
                  <a:pt x="31" y="192"/>
                </a:cubicBezTo>
                <a:close/>
                <a:moveTo>
                  <a:pt x="107" y="176"/>
                </a:moveTo>
                <a:lnTo>
                  <a:pt x="107" y="177"/>
                </a:lnTo>
                <a:cubicBezTo>
                  <a:pt x="107" y="177"/>
                  <a:pt x="97" y="189"/>
                  <a:pt x="77" y="195"/>
                </a:cubicBezTo>
                <a:cubicBezTo>
                  <a:pt x="96" y="189"/>
                  <a:pt x="107" y="177"/>
                  <a:pt x="107" y="176"/>
                </a:cubicBezTo>
                <a:close/>
              </a:path>
            </a:pathLst>
          </a:custGeom>
          <a:solidFill>
            <a:srgbClr val="D7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7" name="Freeform 4673">
            <a:extLst>
              <a:ext uri="{FF2B5EF4-FFF2-40B4-BE49-F238E27FC236}">
                <a16:creationId xmlns:a16="http://schemas.microsoft.com/office/drawing/2014/main" id="{FD9367AA-830F-8D4E-A91E-40D49884E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1437"/>
          </a:xfrm>
          <a:custGeom>
            <a:avLst/>
            <a:gdLst>
              <a:gd name="T0" fmla="*/ 7467247 w 108"/>
              <a:gd name="T1" fmla="*/ 25515573 h 199"/>
              <a:gd name="T2" fmla="*/ 7093656 w 108"/>
              <a:gd name="T3" fmla="*/ 25515573 h 199"/>
              <a:gd name="T4" fmla="*/ 4107039 w 108"/>
              <a:gd name="T5" fmla="*/ 24613457 h 199"/>
              <a:gd name="T6" fmla="*/ 2613378 w 108"/>
              <a:gd name="T7" fmla="*/ 23195845 h 199"/>
              <a:gd name="T8" fmla="*/ 622300 w 108"/>
              <a:gd name="T9" fmla="*/ 17783505 h 199"/>
              <a:gd name="T10" fmla="*/ 124531 w 108"/>
              <a:gd name="T11" fmla="*/ 11597923 h 199"/>
              <a:gd name="T12" fmla="*/ 124531 w 108"/>
              <a:gd name="T13" fmla="*/ 10566932 h 199"/>
              <a:gd name="T14" fmla="*/ 124531 w 108"/>
              <a:gd name="T15" fmla="*/ 0 h 199"/>
              <a:gd name="T16" fmla="*/ 373239 w 108"/>
              <a:gd name="T17" fmla="*/ 10566932 h 199"/>
              <a:gd name="T18" fmla="*/ 373239 w 108"/>
              <a:gd name="T19" fmla="*/ 11597923 h 199"/>
              <a:gd name="T20" fmla="*/ 622300 w 108"/>
              <a:gd name="T21" fmla="*/ 17783505 h 199"/>
              <a:gd name="T22" fmla="*/ 2737908 w 108"/>
              <a:gd name="T23" fmla="*/ 23195845 h 199"/>
              <a:gd name="T24" fmla="*/ 4107039 w 108"/>
              <a:gd name="T25" fmla="*/ 24355709 h 199"/>
              <a:gd name="T26" fmla="*/ 7093656 w 108"/>
              <a:gd name="T27" fmla="*/ 25386700 h 199"/>
              <a:gd name="T28" fmla="*/ 7715956 w 108"/>
              <a:gd name="T29" fmla="*/ 25386700 h 199"/>
              <a:gd name="T30" fmla="*/ 7467247 w 108"/>
              <a:gd name="T31" fmla="*/ 25515573 h 199"/>
              <a:gd name="T32" fmla="*/ 13316303 w 108"/>
              <a:gd name="T33" fmla="*/ 22680350 h 199"/>
              <a:gd name="T34" fmla="*/ 13316303 w 108"/>
              <a:gd name="T35" fmla="*/ 22938098 h 199"/>
              <a:gd name="T36" fmla="*/ 8711494 w 108"/>
              <a:gd name="T37" fmla="*/ 25257826 h 199"/>
              <a:gd name="T38" fmla="*/ 13316303 w 108"/>
              <a:gd name="T39" fmla="*/ 22680350 h 19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8" h="199">
                <a:moveTo>
                  <a:pt x="60" y="198"/>
                </a:moveTo>
                <a:lnTo>
                  <a:pt x="57" y="198"/>
                </a:lnTo>
                <a:cubicBezTo>
                  <a:pt x="53" y="198"/>
                  <a:pt x="43" y="197"/>
                  <a:pt x="33" y="191"/>
                </a:cubicBezTo>
                <a:cubicBezTo>
                  <a:pt x="28" y="189"/>
                  <a:pt x="25" y="184"/>
                  <a:pt x="21" y="180"/>
                </a:cubicBezTo>
                <a:cubicBezTo>
                  <a:pt x="13" y="169"/>
                  <a:pt x="7" y="161"/>
                  <a:pt x="5" y="138"/>
                </a:cubicBezTo>
                <a:cubicBezTo>
                  <a:pt x="3" y="124"/>
                  <a:pt x="1" y="108"/>
                  <a:pt x="1" y="90"/>
                </a:cubicBezTo>
                <a:lnTo>
                  <a:pt x="1" y="82"/>
                </a:lnTo>
                <a:cubicBezTo>
                  <a:pt x="0" y="37"/>
                  <a:pt x="1" y="0"/>
                  <a:pt x="1" y="0"/>
                </a:cubicBezTo>
                <a:cubicBezTo>
                  <a:pt x="3" y="0"/>
                  <a:pt x="1" y="37"/>
                  <a:pt x="3" y="82"/>
                </a:cubicBezTo>
                <a:lnTo>
                  <a:pt x="3" y="90"/>
                </a:lnTo>
                <a:cubicBezTo>
                  <a:pt x="3" y="108"/>
                  <a:pt x="3" y="124"/>
                  <a:pt x="5" y="138"/>
                </a:cubicBezTo>
                <a:cubicBezTo>
                  <a:pt x="10" y="161"/>
                  <a:pt x="14" y="169"/>
                  <a:pt x="22" y="180"/>
                </a:cubicBezTo>
                <a:cubicBezTo>
                  <a:pt x="25" y="183"/>
                  <a:pt x="28" y="187"/>
                  <a:pt x="33" y="189"/>
                </a:cubicBezTo>
                <a:cubicBezTo>
                  <a:pt x="43" y="195"/>
                  <a:pt x="53" y="197"/>
                  <a:pt x="57" y="197"/>
                </a:cubicBezTo>
                <a:cubicBezTo>
                  <a:pt x="59" y="197"/>
                  <a:pt x="60" y="197"/>
                  <a:pt x="62" y="197"/>
                </a:cubicBezTo>
                <a:cubicBezTo>
                  <a:pt x="61" y="197"/>
                  <a:pt x="61" y="197"/>
                  <a:pt x="60" y="198"/>
                </a:cubicBezTo>
                <a:close/>
                <a:moveTo>
                  <a:pt x="107" y="176"/>
                </a:moveTo>
                <a:lnTo>
                  <a:pt x="107" y="178"/>
                </a:lnTo>
                <a:cubicBezTo>
                  <a:pt x="107" y="178"/>
                  <a:pt x="95" y="192"/>
                  <a:pt x="70" y="196"/>
                </a:cubicBezTo>
                <a:cubicBezTo>
                  <a:pt x="94" y="191"/>
                  <a:pt x="106" y="176"/>
                  <a:pt x="107" y="176"/>
                </a:cubicBezTo>
                <a:close/>
              </a:path>
            </a:pathLst>
          </a:custGeom>
          <a:solidFill>
            <a:srgbClr val="D7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8" name="Freeform 4674">
            <a:extLst>
              <a:ext uri="{FF2B5EF4-FFF2-40B4-BE49-F238E27FC236}">
                <a16:creationId xmlns:a16="http://schemas.microsoft.com/office/drawing/2014/main" id="{6B5C00F2-17D7-AC4E-AB10-D466F1E07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1437"/>
          </a:xfrm>
          <a:custGeom>
            <a:avLst/>
            <a:gdLst>
              <a:gd name="T0" fmla="*/ 7480419 w 107"/>
              <a:gd name="T1" fmla="*/ 25515573 h 199"/>
              <a:gd name="T2" fmla="*/ 6973368 w 107"/>
              <a:gd name="T3" fmla="*/ 25386700 h 199"/>
              <a:gd name="T4" fmla="*/ 4057116 w 107"/>
              <a:gd name="T5" fmla="*/ 24355709 h 199"/>
              <a:gd name="T6" fmla="*/ 6973368 w 107"/>
              <a:gd name="T7" fmla="*/ 25128952 h 199"/>
              <a:gd name="T8" fmla="*/ 7480419 w 107"/>
              <a:gd name="T9" fmla="*/ 25257826 h 199"/>
              <a:gd name="T10" fmla="*/ 13312923 w 107"/>
              <a:gd name="T11" fmla="*/ 22809224 h 199"/>
              <a:gd name="T12" fmla="*/ 13439686 w 107"/>
              <a:gd name="T13" fmla="*/ 22938098 h 199"/>
              <a:gd name="T14" fmla="*/ 7480419 w 107"/>
              <a:gd name="T15" fmla="*/ 25515573 h 199"/>
              <a:gd name="T16" fmla="*/ 2662727 w 107"/>
              <a:gd name="T17" fmla="*/ 23066971 h 199"/>
              <a:gd name="T18" fmla="*/ 4057116 w 107"/>
              <a:gd name="T19" fmla="*/ 24355709 h 199"/>
              <a:gd name="T20" fmla="*/ 2662727 w 107"/>
              <a:gd name="T21" fmla="*/ 23066971 h 199"/>
              <a:gd name="T22" fmla="*/ 507050 w 107"/>
              <a:gd name="T23" fmla="*/ 17783505 h 199"/>
              <a:gd name="T24" fmla="*/ 0 w 107"/>
              <a:gd name="T25" fmla="*/ 11469049 h 199"/>
              <a:gd name="T26" fmla="*/ 0 w 107"/>
              <a:gd name="T27" fmla="*/ 10438059 h 199"/>
              <a:gd name="T28" fmla="*/ 253525 w 107"/>
              <a:gd name="T29" fmla="*/ 0 h 199"/>
              <a:gd name="T30" fmla="*/ 253525 w 107"/>
              <a:gd name="T31" fmla="*/ 10438059 h 199"/>
              <a:gd name="T32" fmla="*/ 253525 w 107"/>
              <a:gd name="T33" fmla="*/ 11469049 h 199"/>
              <a:gd name="T34" fmla="*/ 760576 w 107"/>
              <a:gd name="T35" fmla="*/ 17783505 h 199"/>
              <a:gd name="T36" fmla="*/ 2662727 w 107"/>
              <a:gd name="T37" fmla="*/ 22938098 h 199"/>
              <a:gd name="T38" fmla="*/ 507050 w 107"/>
              <a:gd name="T39" fmla="*/ 17783505 h 19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7" h="199">
                <a:moveTo>
                  <a:pt x="59" y="198"/>
                </a:moveTo>
                <a:cubicBezTo>
                  <a:pt x="58" y="197"/>
                  <a:pt x="58" y="197"/>
                  <a:pt x="55" y="197"/>
                </a:cubicBezTo>
                <a:cubicBezTo>
                  <a:pt x="50" y="196"/>
                  <a:pt x="41" y="195"/>
                  <a:pt x="32" y="189"/>
                </a:cubicBezTo>
                <a:cubicBezTo>
                  <a:pt x="42" y="194"/>
                  <a:pt x="50" y="195"/>
                  <a:pt x="55" y="195"/>
                </a:cubicBezTo>
                <a:cubicBezTo>
                  <a:pt x="58" y="196"/>
                  <a:pt x="59" y="196"/>
                  <a:pt x="59" y="196"/>
                </a:cubicBezTo>
                <a:cubicBezTo>
                  <a:pt x="90" y="195"/>
                  <a:pt x="105" y="177"/>
                  <a:pt x="105" y="177"/>
                </a:cubicBezTo>
                <a:lnTo>
                  <a:pt x="106" y="178"/>
                </a:lnTo>
                <a:cubicBezTo>
                  <a:pt x="106" y="178"/>
                  <a:pt x="90" y="195"/>
                  <a:pt x="59" y="198"/>
                </a:cubicBezTo>
                <a:close/>
                <a:moveTo>
                  <a:pt x="21" y="179"/>
                </a:moveTo>
                <a:cubicBezTo>
                  <a:pt x="24" y="183"/>
                  <a:pt x="27" y="185"/>
                  <a:pt x="32" y="189"/>
                </a:cubicBezTo>
                <a:cubicBezTo>
                  <a:pt x="27" y="187"/>
                  <a:pt x="24" y="183"/>
                  <a:pt x="21" y="179"/>
                </a:cubicBezTo>
                <a:close/>
                <a:moveTo>
                  <a:pt x="4" y="138"/>
                </a:moveTo>
                <a:cubicBezTo>
                  <a:pt x="2" y="123"/>
                  <a:pt x="2" y="107"/>
                  <a:pt x="0" y="89"/>
                </a:cubicBezTo>
                <a:lnTo>
                  <a:pt x="0" y="81"/>
                </a:lnTo>
                <a:cubicBezTo>
                  <a:pt x="0" y="37"/>
                  <a:pt x="2" y="0"/>
                  <a:pt x="2" y="0"/>
                </a:cubicBezTo>
                <a:cubicBezTo>
                  <a:pt x="2" y="0"/>
                  <a:pt x="0" y="37"/>
                  <a:pt x="2" y="81"/>
                </a:cubicBezTo>
                <a:lnTo>
                  <a:pt x="2" y="89"/>
                </a:lnTo>
                <a:cubicBezTo>
                  <a:pt x="2" y="107"/>
                  <a:pt x="3" y="123"/>
                  <a:pt x="6" y="138"/>
                </a:cubicBezTo>
                <a:cubicBezTo>
                  <a:pt x="9" y="160"/>
                  <a:pt x="13" y="169"/>
                  <a:pt x="21" y="178"/>
                </a:cubicBezTo>
                <a:cubicBezTo>
                  <a:pt x="13" y="169"/>
                  <a:pt x="8" y="160"/>
                  <a:pt x="4" y="138"/>
                </a:cubicBezTo>
                <a:close/>
              </a:path>
            </a:pathLst>
          </a:custGeom>
          <a:solidFill>
            <a:srgbClr val="DA1D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29" name="Freeform 4675">
            <a:extLst>
              <a:ext uri="{FF2B5EF4-FFF2-40B4-BE49-F238E27FC236}">
                <a16:creationId xmlns:a16="http://schemas.microsoft.com/office/drawing/2014/main" id="{54D6CB9A-D476-6642-ADE7-7FD7334A6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71437"/>
          </a:xfrm>
          <a:custGeom>
            <a:avLst/>
            <a:gdLst>
              <a:gd name="T0" fmla="*/ 7480419 w 107"/>
              <a:gd name="T1" fmla="*/ 25643718 h 198"/>
              <a:gd name="T2" fmla="*/ 6973368 w 107"/>
              <a:gd name="T3" fmla="*/ 25383587 h 198"/>
              <a:gd name="T4" fmla="*/ 4057116 w 107"/>
              <a:gd name="T5" fmla="*/ 24341977 h 198"/>
              <a:gd name="T6" fmla="*/ 6973368 w 107"/>
              <a:gd name="T7" fmla="*/ 25383587 h 198"/>
              <a:gd name="T8" fmla="*/ 7480419 w 107"/>
              <a:gd name="T9" fmla="*/ 25383587 h 198"/>
              <a:gd name="T10" fmla="*/ 13312923 w 107"/>
              <a:gd name="T11" fmla="*/ 23170483 h 198"/>
              <a:gd name="T12" fmla="*/ 13439686 w 107"/>
              <a:gd name="T13" fmla="*/ 23170483 h 198"/>
              <a:gd name="T14" fmla="*/ 7480419 w 107"/>
              <a:gd name="T15" fmla="*/ 25643718 h 198"/>
              <a:gd name="T16" fmla="*/ 2662727 w 107"/>
              <a:gd name="T17" fmla="*/ 23300729 h 198"/>
              <a:gd name="T18" fmla="*/ 507050 w 107"/>
              <a:gd name="T19" fmla="*/ 17833634 h 198"/>
              <a:gd name="T20" fmla="*/ 253525 w 107"/>
              <a:gd name="T21" fmla="*/ 11324929 h 198"/>
              <a:gd name="T22" fmla="*/ 0 w 107"/>
              <a:gd name="T23" fmla="*/ 10413566 h 198"/>
              <a:gd name="T24" fmla="*/ 253525 w 107"/>
              <a:gd name="T25" fmla="*/ 0 h 198"/>
              <a:gd name="T26" fmla="*/ 253525 w 107"/>
              <a:gd name="T27" fmla="*/ 10413566 h 198"/>
              <a:gd name="T28" fmla="*/ 253525 w 107"/>
              <a:gd name="T29" fmla="*/ 11324929 h 198"/>
              <a:gd name="T30" fmla="*/ 760576 w 107"/>
              <a:gd name="T31" fmla="*/ 17833634 h 198"/>
              <a:gd name="T32" fmla="*/ 2916252 w 107"/>
              <a:gd name="T33" fmla="*/ 23170483 h 198"/>
              <a:gd name="T34" fmla="*/ 3930353 w 107"/>
              <a:gd name="T35" fmla="*/ 24211731 h 198"/>
              <a:gd name="T36" fmla="*/ 2662727 w 107"/>
              <a:gd name="T37" fmla="*/ 23300729 h 19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7" h="198">
                <a:moveTo>
                  <a:pt x="59" y="197"/>
                </a:moveTo>
                <a:cubicBezTo>
                  <a:pt x="58" y="196"/>
                  <a:pt x="58" y="196"/>
                  <a:pt x="55" y="195"/>
                </a:cubicBezTo>
                <a:cubicBezTo>
                  <a:pt x="50" y="195"/>
                  <a:pt x="42" y="194"/>
                  <a:pt x="32" y="187"/>
                </a:cubicBezTo>
                <a:cubicBezTo>
                  <a:pt x="42" y="193"/>
                  <a:pt x="50" y="194"/>
                  <a:pt x="55" y="195"/>
                </a:cubicBezTo>
                <a:lnTo>
                  <a:pt x="59" y="195"/>
                </a:lnTo>
                <a:cubicBezTo>
                  <a:pt x="90" y="195"/>
                  <a:pt x="105" y="178"/>
                  <a:pt x="105" y="178"/>
                </a:cubicBezTo>
                <a:lnTo>
                  <a:pt x="106" y="178"/>
                </a:lnTo>
                <a:cubicBezTo>
                  <a:pt x="105" y="179"/>
                  <a:pt x="90" y="195"/>
                  <a:pt x="59" y="197"/>
                </a:cubicBezTo>
                <a:close/>
                <a:moveTo>
                  <a:pt x="21" y="179"/>
                </a:moveTo>
                <a:cubicBezTo>
                  <a:pt x="13" y="168"/>
                  <a:pt x="9" y="160"/>
                  <a:pt x="4" y="137"/>
                </a:cubicBezTo>
                <a:cubicBezTo>
                  <a:pt x="2" y="123"/>
                  <a:pt x="2" y="106"/>
                  <a:pt x="2" y="87"/>
                </a:cubicBezTo>
                <a:lnTo>
                  <a:pt x="0" y="80"/>
                </a:lnTo>
                <a:cubicBezTo>
                  <a:pt x="0" y="37"/>
                  <a:pt x="2" y="0"/>
                  <a:pt x="2" y="0"/>
                </a:cubicBezTo>
                <a:cubicBezTo>
                  <a:pt x="2" y="0"/>
                  <a:pt x="0" y="37"/>
                  <a:pt x="2" y="80"/>
                </a:cubicBezTo>
                <a:lnTo>
                  <a:pt x="2" y="87"/>
                </a:lnTo>
                <a:cubicBezTo>
                  <a:pt x="3" y="106"/>
                  <a:pt x="3" y="123"/>
                  <a:pt x="6" y="137"/>
                </a:cubicBezTo>
                <a:cubicBezTo>
                  <a:pt x="9" y="159"/>
                  <a:pt x="13" y="168"/>
                  <a:pt x="23" y="178"/>
                </a:cubicBezTo>
                <a:cubicBezTo>
                  <a:pt x="24" y="181"/>
                  <a:pt x="27" y="183"/>
                  <a:pt x="31" y="186"/>
                </a:cubicBezTo>
                <a:cubicBezTo>
                  <a:pt x="27" y="184"/>
                  <a:pt x="24" y="181"/>
                  <a:pt x="21" y="179"/>
                </a:cubicBezTo>
                <a:close/>
              </a:path>
            </a:pathLst>
          </a:custGeom>
          <a:solidFill>
            <a:srgbClr val="DA29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0" name="Freeform 4676">
            <a:extLst>
              <a:ext uri="{FF2B5EF4-FFF2-40B4-BE49-F238E27FC236}">
                <a16:creationId xmlns:a16="http://schemas.microsoft.com/office/drawing/2014/main" id="{6FC1587F-5830-884B-8B6D-881354045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708400"/>
            <a:ext cx="38100" cy="39688"/>
          </a:xfrm>
          <a:custGeom>
            <a:avLst/>
            <a:gdLst>
              <a:gd name="T0" fmla="*/ 7650040 w 104"/>
              <a:gd name="T1" fmla="*/ 14318265 h 109"/>
              <a:gd name="T2" fmla="*/ 7112977 w 104"/>
              <a:gd name="T3" fmla="*/ 14318265 h 109"/>
              <a:gd name="T4" fmla="*/ 4026144 w 104"/>
              <a:gd name="T5" fmla="*/ 12992540 h 109"/>
              <a:gd name="T6" fmla="*/ 2550136 w 104"/>
              <a:gd name="T7" fmla="*/ 11931888 h 109"/>
              <a:gd name="T8" fmla="*/ 536697 w 104"/>
              <a:gd name="T9" fmla="*/ 6496088 h 109"/>
              <a:gd name="T10" fmla="*/ 0 w 104"/>
              <a:gd name="T11" fmla="*/ 0 h 109"/>
              <a:gd name="T12" fmla="*/ 536697 w 104"/>
              <a:gd name="T13" fmla="*/ 6496088 h 109"/>
              <a:gd name="T14" fmla="*/ 2818301 w 104"/>
              <a:gd name="T15" fmla="*/ 11799352 h 109"/>
              <a:gd name="T16" fmla="*/ 4160593 w 104"/>
              <a:gd name="T17" fmla="*/ 12992540 h 109"/>
              <a:gd name="T18" fmla="*/ 7112977 w 104"/>
              <a:gd name="T19" fmla="*/ 14185729 h 109"/>
              <a:gd name="T20" fmla="*/ 7650040 w 104"/>
              <a:gd name="T21" fmla="*/ 14185729 h 109"/>
              <a:gd name="T22" fmla="*/ 13555174 w 104"/>
              <a:gd name="T23" fmla="*/ 12064424 h 109"/>
              <a:gd name="T24" fmla="*/ 13823706 w 104"/>
              <a:gd name="T25" fmla="*/ 12196960 h 109"/>
              <a:gd name="T26" fmla="*/ 7650040 w 104"/>
              <a:gd name="T27" fmla="*/ 14318265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4" h="109">
                <a:moveTo>
                  <a:pt x="57" y="108"/>
                </a:moveTo>
                <a:cubicBezTo>
                  <a:pt x="56" y="108"/>
                  <a:pt x="54" y="108"/>
                  <a:pt x="53" y="108"/>
                </a:cubicBezTo>
                <a:cubicBezTo>
                  <a:pt x="48" y="107"/>
                  <a:pt x="39" y="105"/>
                  <a:pt x="30" y="98"/>
                </a:cubicBezTo>
                <a:cubicBezTo>
                  <a:pt x="25" y="96"/>
                  <a:pt x="22" y="93"/>
                  <a:pt x="19" y="90"/>
                </a:cubicBezTo>
                <a:cubicBezTo>
                  <a:pt x="11" y="80"/>
                  <a:pt x="7" y="71"/>
                  <a:pt x="4" y="49"/>
                </a:cubicBezTo>
                <a:cubicBezTo>
                  <a:pt x="1" y="35"/>
                  <a:pt x="0" y="18"/>
                  <a:pt x="0" y="0"/>
                </a:cubicBezTo>
                <a:cubicBezTo>
                  <a:pt x="1" y="18"/>
                  <a:pt x="1" y="35"/>
                  <a:pt x="4" y="49"/>
                </a:cubicBezTo>
                <a:cubicBezTo>
                  <a:pt x="7" y="71"/>
                  <a:pt x="13" y="80"/>
                  <a:pt x="21" y="89"/>
                </a:cubicBezTo>
                <a:cubicBezTo>
                  <a:pt x="22" y="92"/>
                  <a:pt x="25" y="96"/>
                  <a:pt x="31" y="98"/>
                </a:cubicBezTo>
                <a:cubicBezTo>
                  <a:pt x="40" y="105"/>
                  <a:pt x="48" y="105"/>
                  <a:pt x="53" y="107"/>
                </a:cubicBezTo>
                <a:lnTo>
                  <a:pt x="57" y="107"/>
                </a:lnTo>
                <a:cubicBezTo>
                  <a:pt x="86" y="107"/>
                  <a:pt x="101" y="91"/>
                  <a:pt x="101" y="91"/>
                </a:cubicBezTo>
                <a:lnTo>
                  <a:pt x="103" y="92"/>
                </a:lnTo>
                <a:cubicBezTo>
                  <a:pt x="103" y="92"/>
                  <a:pt x="88" y="108"/>
                  <a:pt x="57" y="108"/>
                </a:cubicBezTo>
              </a:path>
            </a:pathLst>
          </a:custGeom>
          <a:solidFill>
            <a:srgbClr val="DA31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1" name="Freeform 4677">
            <a:extLst>
              <a:ext uri="{FF2B5EF4-FFF2-40B4-BE49-F238E27FC236}">
                <a16:creationId xmlns:a16="http://schemas.microsoft.com/office/drawing/2014/main" id="{93C57DD6-ADFA-6249-BCE5-405D24162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706813"/>
            <a:ext cx="38100" cy="41275"/>
          </a:xfrm>
          <a:custGeom>
            <a:avLst/>
            <a:gdLst>
              <a:gd name="T0" fmla="*/ 7918206 w 104"/>
              <a:gd name="T1" fmla="*/ 14559756 h 116"/>
              <a:gd name="T2" fmla="*/ 7784123 w 104"/>
              <a:gd name="T3" fmla="*/ 14559756 h 116"/>
              <a:gd name="T4" fmla="*/ 13555174 w 104"/>
              <a:gd name="T5" fmla="*/ 12534079 h 116"/>
              <a:gd name="T6" fmla="*/ 13823706 w 104"/>
              <a:gd name="T7" fmla="*/ 12660750 h 116"/>
              <a:gd name="T8" fmla="*/ 7918206 w 104"/>
              <a:gd name="T9" fmla="*/ 14559756 h 116"/>
              <a:gd name="T10" fmla="*/ 7112977 w 104"/>
              <a:gd name="T11" fmla="*/ 14559756 h 116"/>
              <a:gd name="T12" fmla="*/ 4026144 w 104"/>
              <a:gd name="T13" fmla="*/ 13293752 h 116"/>
              <a:gd name="T14" fmla="*/ 2818301 w 104"/>
              <a:gd name="T15" fmla="*/ 12280736 h 116"/>
              <a:gd name="T16" fmla="*/ 536697 w 104"/>
              <a:gd name="T17" fmla="*/ 7090049 h 116"/>
              <a:gd name="T18" fmla="*/ 0 w 104"/>
              <a:gd name="T19" fmla="*/ 759673 h 116"/>
              <a:gd name="T20" fmla="*/ 0 w 104"/>
              <a:gd name="T21" fmla="*/ 0 h 116"/>
              <a:gd name="T22" fmla="*/ 134083 w 104"/>
              <a:gd name="T23" fmla="*/ 759673 h 116"/>
              <a:gd name="T24" fmla="*/ 536697 w 104"/>
              <a:gd name="T25" fmla="*/ 7090049 h 116"/>
              <a:gd name="T26" fmla="*/ 2818301 w 104"/>
              <a:gd name="T27" fmla="*/ 12154420 h 116"/>
              <a:gd name="T28" fmla="*/ 4160593 w 104"/>
              <a:gd name="T29" fmla="*/ 13293752 h 116"/>
              <a:gd name="T30" fmla="*/ 7112977 w 104"/>
              <a:gd name="T31" fmla="*/ 14306769 h 116"/>
              <a:gd name="T32" fmla="*/ 7650040 w 104"/>
              <a:gd name="T33" fmla="*/ 14559756 h 116"/>
              <a:gd name="T34" fmla="*/ 7112977 w 104"/>
              <a:gd name="T35" fmla="*/ 14559756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4" h="116">
                <a:moveTo>
                  <a:pt x="59" y="115"/>
                </a:moveTo>
                <a:lnTo>
                  <a:pt x="58" y="115"/>
                </a:lnTo>
                <a:cubicBezTo>
                  <a:pt x="86" y="114"/>
                  <a:pt x="101" y="99"/>
                  <a:pt x="101" y="99"/>
                </a:cubicBezTo>
                <a:lnTo>
                  <a:pt x="103" y="100"/>
                </a:lnTo>
                <a:cubicBezTo>
                  <a:pt x="103" y="100"/>
                  <a:pt x="88" y="115"/>
                  <a:pt x="59" y="115"/>
                </a:cubicBezTo>
                <a:close/>
                <a:moveTo>
                  <a:pt x="53" y="115"/>
                </a:moveTo>
                <a:cubicBezTo>
                  <a:pt x="48" y="113"/>
                  <a:pt x="39" y="112"/>
                  <a:pt x="30" y="105"/>
                </a:cubicBezTo>
                <a:cubicBezTo>
                  <a:pt x="25" y="103"/>
                  <a:pt x="22" y="100"/>
                  <a:pt x="21" y="97"/>
                </a:cubicBezTo>
                <a:cubicBezTo>
                  <a:pt x="13" y="87"/>
                  <a:pt x="7" y="78"/>
                  <a:pt x="4" y="56"/>
                </a:cubicBezTo>
                <a:cubicBezTo>
                  <a:pt x="1" y="41"/>
                  <a:pt x="0" y="25"/>
                  <a:pt x="0" y="6"/>
                </a:cubicBezTo>
                <a:lnTo>
                  <a:pt x="0" y="0"/>
                </a:lnTo>
                <a:lnTo>
                  <a:pt x="1" y="6"/>
                </a:lnTo>
                <a:cubicBezTo>
                  <a:pt x="1" y="25"/>
                  <a:pt x="2" y="41"/>
                  <a:pt x="4" y="56"/>
                </a:cubicBezTo>
                <a:cubicBezTo>
                  <a:pt x="9" y="78"/>
                  <a:pt x="13" y="87"/>
                  <a:pt x="21" y="96"/>
                </a:cubicBezTo>
                <a:cubicBezTo>
                  <a:pt x="22" y="100"/>
                  <a:pt x="25" y="103"/>
                  <a:pt x="31" y="105"/>
                </a:cubicBezTo>
                <a:cubicBezTo>
                  <a:pt x="40" y="110"/>
                  <a:pt x="48" y="113"/>
                  <a:pt x="53" y="113"/>
                </a:cubicBezTo>
                <a:cubicBezTo>
                  <a:pt x="54" y="114"/>
                  <a:pt x="56" y="114"/>
                  <a:pt x="57" y="115"/>
                </a:cubicBezTo>
                <a:lnTo>
                  <a:pt x="53" y="115"/>
                </a:lnTo>
                <a:close/>
              </a:path>
            </a:pathLst>
          </a:custGeom>
          <a:solidFill>
            <a:srgbClr val="DC3E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2" name="Freeform 4678">
            <a:extLst>
              <a:ext uri="{FF2B5EF4-FFF2-40B4-BE49-F238E27FC236}">
                <a16:creationId xmlns:a16="http://schemas.microsoft.com/office/drawing/2014/main" id="{D71C6A69-8781-D04F-922F-4BA7E14E7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69850"/>
          </a:xfrm>
          <a:custGeom>
            <a:avLst/>
            <a:gdLst>
              <a:gd name="T0" fmla="*/ 7880590 w 106"/>
              <a:gd name="T1" fmla="*/ 24892391 h 195"/>
              <a:gd name="T2" fmla="*/ 7622516 w 106"/>
              <a:gd name="T3" fmla="*/ 24892391 h 195"/>
              <a:gd name="T4" fmla="*/ 6847217 w 106"/>
              <a:gd name="T5" fmla="*/ 24635558 h 195"/>
              <a:gd name="T6" fmla="*/ 4263246 w 106"/>
              <a:gd name="T7" fmla="*/ 23481063 h 195"/>
              <a:gd name="T8" fmla="*/ 2971441 w 106"/>
              <a:gd name="T9" fmla="*/ 22326209 h 195"/>
              <a:gd name="T10" fmla="*/ 775299 w 106"/>
              <a:gd name="T11" fmla="*/ 17193488 h 195"/>
              <a:gd name="T12" fmla="*/ 258433 w 106"/>
              <a:gd name="T13" fmla="*/ 10906272 h 195"/>
              <a:gd name="T14" fmla="*/ 258433 w 106"/>
              <a:gd name="T15" fmla="*/ 10008251 h 195"/>
              <a:gd name="T16" fmla="*/ 258433 w 106"/>
              <a:gd name="T17" fmla="*/ 0 h 195"/>
              <a:gd name="T18" fmla="*/ 387470 w 106"/>
              <a:gd name="T19" fmla="*/ 10008251 h 195"/>
              <a:gd name="T20" fmla="*/ 387470 w 106"/>
              <a:gd name="T21" fmla="*/ 10906272 h 195"/>
              <a:gd name="T22" fmla="*/ 775299 w 106"/>
              <a:gd name="T23" fmla="*/ 17193488 h 195"/>
              <a:gd name="T24" fmla="*/ 2971441 w 106"/>
              <a:gd name="T25" fmla="*/ 22326209 h 195"/>
              <a:gd name="T26" fmla="*/ 4263246 w 106"/>
              <a:gd name="T27" fmla="*/ 23481063 h 195"/>
              <a:gd name="T28" fmla="*/ 6847217 w 106"/>
              <a:gd name="T29" fmla="*/ 24635558 h 195"/>
              <a:gd name="T30" fmla="*/ 7622516 w 106"/>
              <a:gd name="T31" fmla="*/ 24635558 h 195"/>
              <a:gd name="T32" fmla="*/ 13306964 w 106"/>
              <a:gd name="T33" fmla="*/ 22839517 h 195"/>
              <a:gd name="T34" fmla="*/ 13565397 w 106"/>
              <a:gd name="T35" fmla="*/ 22967755 h 195"/>
              <a:gd name="T36" fmla="*/ 7880590 w 106"/>
              <a:gd name="T37" fmla="*/ 24892391 h 19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6" h="195">
                <a:moveTo>
                  <a:pt x="61" y="194"/>
                </a:moveTo>
                <a:cubicBezTo>
                  <a:pt x="61" y="194"/>
                  <a:pt x="61" y="194"/>
                  <a:pt x="59" y="194"/>
                </a:cubicBezTo>
                <a:cubicBezTo>
                  <a:pt x="58" y="193"/>
                  <a:pt x="56" y="192"/>
                  <a:pt x="53" y="192"/>
                </a:cubicBezTo>
                <a:cubicBezTo>
                  <a:pt x="50" y="192"/>
                  <a:pt x="41" y="189"/>
                  <a:pt x="33" y="183"/>
                </a:cubicBezTo>
                <a:cubicBezTo>
                  <a:pt x="27" y="181"/>
                  <a:pt x="24" y="179"/>
                  <a:pt x="23" y="174"/>
                </a:cubicBezTo>
                <a:cubicBezTo>
                  <a:pt x="15" y="165"/>
                  <a:pt x="9" y="156"/>
                  <a:pt x="6" y="134"/>
                </a:cubicBezTo>
                <a:cubicBezTo>
                  <a:pt x="3" y="119"/>
                  <a:pt x="3" y="103"/>
                  <a:pt x="2" y="85"/>
                </a:cubicBezTo>
                <a:lnTo>
                  <a:pt x="2" y="78"/>
                </a:lnTo>
                <a:cubicBezTo>
                  <a:pt x="0" y="36"/>
                  <a:pt x="2" y="0"/>
                  <a:pt x="2" y="0"/>
                </a:cubicBezTo>
                <a:cubicBezTo>
                  <a:pt x="2" y="0"/>
                  <a:pt x="0" y="36"/>
                  <a:pt x="3" y="78"/>
                </a:cubicBezTo>
                <a:lnTo>
                  <a:pt x="3" y="85"/>
                </a:lnTo>
                <a:cubicBezTo>
                  <a:pt x="3" y="103"/>
                  <a:pt x="4" y="119"/>
                  <a:pt x="6" y="134"/>
                </a:cubicBezTo>
                <a:cubicBezTo>
                  <a:pt x="11" y="155"/>
                  <a:pt x="15" y="164"/>
                  <a:pt x="23" y="174"/>
                </a:cubicBezTo>
                <a:cubicBezTo>
                  <a:pt x="24" y="178"/>
                  <a:pt x="29" y="180"/>
                  <a:pt x="33" y="183"/>
                </a:cubicBezTo>
                <a:cubicBezTo>
                  <a:pt x="42" y="189"/>
                  <a:pt x="50" y="191"/>
                  <a:pt x="53" y="192"/>
                </a:cubicBezTo>
                <a:cubicBezTo>
                  <a:pt x="56" y="192"/>
                  <a:pt x="58" y="192"/>
                  <a:pt x="59" y="192"/>
                </a:cubicBezTo>
                <a:cubicBezTo>
                  <a:pt x="88" y="194"/>
                  <a:pt x="103" y="178"/>
                  <a:pt x="103" y="178"/>
                </a:cubicBezTo>
                <a:lnTo>
                  <a:pt x="105" y="179"/>
                </a:lnTo>
                <a:cubicBezTo>
                  <a:pt x="103" y="179"/>
                  <a:pt x="90" y="194"/>
                  <a:pt x="61" y="194"/>
                </a:cubicBezTo>
              </a:path>
            </a:pathLst>
          </a:custGeom>
          <a:solidFill>
            <a:srgbClr val="DC45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3" name="Freeform 4679">
            <a:extLst>
              <a:ext uri="{FF2B5EF4-FFF2-40B4-BE49-F238E27FC236}">
                <a16:creationId xmlns:a16="http://schemas.microsoft.com/office/drawing/2014/main" id="{07AFB98B-0DF9-A547-AA89-0DC27280E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9850"/>
          </a:xfrm>
          <a:custGeom>
            <a:avLst/>
            <a:gdLst>
              <a:gd name="T0" fmla="*/ 8102994 w 101"/>
              <a:gd name="T1" fmla="*/ 24890363 h 194"/>
              <a:gd name="T2" fmla="*/ 13069123 w 101"/>
              <a:gd name="T3" fmla="*/ 23593818 h 194"/>
              <a:gd name="T4" fmla="*/ 7710750 w 101"/>
              <a:gd name="T5" fmla="*/ 24890363 h 194"/>
              <a:gd name="T6" fmla="*/ 7710750 w 101"/>
              <a:gd name="T7" fmla="*/ 24890363 h 194"/>
              <a:gd name="T8" fmla="*/ 8102994 w 101"/>
              <a:gd name="T9" fmla="*/ 24890363 h 194"/>
              <a:gd name="T10" fmla="*/ 7580243 w 101"/>
              <a:gd name="T11" fmla="*/ 24890363 h 194"/>
              <a:gd name="T12" fmla="*/ 6926625 w 101"/>
              <a:gd name="T13" fmla="*/ 24760745 h 194"/>
              <a:gd name="T14" fmla="*/ 4312872 w 101"/>
              <a:gd name="T15" fmla="*/ 23593818 h 194"/>
              <a:gd name="T16" fmla="*/ 3005996 w 101"/>
              <a:gd name="T17" fmla="*/ 22427251 h 194"/>
              <a:gd name="T18" fmla="*/ 784126 w 101"/>
              <a:gd name="T19" fmla="*/ 17241788 h 194"/>
              <a:gd name="T20" fmla="*/ 261375 w 101"/>
              <a:gd name="T21" fmla="*/ 10759780 h 194"/>
              <a:gd name="T22" fmla="*/ 261375 w 101"/>
              <a:gd name="T23" fmla="*/ 10111688 h 194"/>
              <a:gd name="T24" fmla="*/ 261375 w 101"/>
              <a:gd name="T25" fmla="*/ 0 h 194"/>
              <a:gd name="T26" fmla="*/ 392244 w 101"/>
              <a:gd name="T27" fmla="*/ 10111688 h 194"/>
              <a:gd name="T28" fmla="*/ 392244 w 101"/>
              <a:gd name="T29" fmla="*/ 10630162 h 194"/>
              <a:gd name="T30" fmla="*/ 784126 w 101"/>
              <a:gd name="T31" fmla="*/ 17241788 h 194"/>
              <a:gd name="T32" fmla="*/ 3136503 w 101"/>
              <a:gd name="T33" fmla="*/ 22427251 h 194"/>
              <a:gd name="T34" fmla="*/ 4312872 w 101"/>
              <a:gd name="T35" fmla="*/ 23593818 h 194"/>
              <a:gd name="T36" fmla="*/ 6926625 w 101"/>
              <a:gd name="T37" fmla="*/ 24501508 h 194"/>
              <a:gd name="T38" fmla="*/ 7710750 w 101"/>
              <a:gd name="T39" fmla="*/ 24890363 h 194"/>
              <a:gd name="T40" fmla="*/ 7580243 w 101"/>
              <a:gd name="T41" fmla="*/ 24890363 h 19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1" h="194">
                <a:moveTo>
                  <a:pt x="62" y="192"/>
                </a:moveTo>
                <a:cubicBezTo>
                  <a:pt x="82" y="192"/>
                  <a:pt x="94" y="186"/>
                  <a:pt x="100" y="182"/>
                </a:cubicBezTo>
                <a:cubicBezTo>
                  <a:pt x="94" y="186"/>
                  <a:pt x="80" y="193"/>
                  <a:pt x="59" y="192"/>
                </a:cubicBezTo>
                <a:lnTo>
                  <a:pt x="62" y="192"/>
                </a:lnTo>
                <a:close/>
                <a:moveTo>
                  <a:pt x="58" y="192"/>
                </a:moveTo>
                <a:cubicBezTo>
                  <a:pt x="58" y="192"/>
                  <a:pt x="55" y="192"/>
                  <a:pt x="53" y="191"/>
                </a:cubicBezTo>
                <a:cubicBezTo>
                  <a:pt x="48" y="189"/>
                  <a:pt x="41" y="187"/>
                  <a:pt x="33" y="182"/>
                </a:cubicBezTo>
                <a:cubicBezTo>
                  <a:pt x="27" y="179"/>
                  <a:pt x="24" y="176"/>
                  <a:pt x="23" y="173"/>
                </a:cubicBezTo>
                <a:cubicBezTo>
                  <a:pt x="15" y="164"/>
                  <a:pt x="11" y="154"/>
                  <a:pt x="6" y="133"/>
                </a:cubicBezTo>
                <a:cubicBezTo>
                  <a:pt x="3" y="119"/>
                  <a:pt x="3" y="101"/>
                  <a:pt x="2" y="83"/>
                </a:cubicBezTo>
                <a:lnTo>
                  <a:pt x="2" y="78"/>
                </a:lnTo>
                <a:cubicBezTo>
                  <a:pt x="0" y="36"/>
                  <a:pt x="2" y="0"/>
                  <a:pt x="2" y="0"/>
                </a:cubicBezTo>
                <a:cubicBezTo>
                  <a:pt x="2" y="0"/>
                  <a:pt x="0" y="36"/>
                  <a:pt x="3" y="78"/>
                </a:cubicBezTo>
                <a:lnTo>
                  <a:pt x="3" y="82"/>
                </a:lnTo>
                <a:cubicBezTo>
                  <a:pt x="4" y="101"/>
                  <a:pt x="4" y="119"/>
                  <a:pt x="6" y="133"/>
                </a:cubicBezTo>
                <a:cubicBezTo>
                  <a:pt x="12" y="154"/>
                  <a:pt x="15" y="163"/>
                  <a:pt x="24" y="173"/>
                </a:cubicBezTo>
                <a:cubicBezTo>
                  <a:pt x="24" y="176"/>
                  <a:pt x="29" y="179"/>
                  <a:pt x="33" y="182"/>
                </a:cubicBezTo>
                <a:cubicBezTo>
                  <a:pt x="42" y="187"/>
                  <a:pt x="50" y="189"/>
                  <a:pt x="53" y="189"/>
                </a:cubicBezTo>
                <a:cubicBezTo>
                  <a:pt x="56" y="191"/>
                  <a:pt x="58" y="191"/>
                  <a:pt x="59" y="192"/>
                </a:cubicBezTo>
                <a:cubicBezTo>
                  <a:pt x="59" y="192"/>
                  <a:pt x="59" y="192"/>
                  <a:pt x="58" y="192"/>
                </a:cubicBezTo>
                <a:close/>
              </a:path>
            </a:pathLst>
          </a:custGeom>
          <a:solidFill>
            <a:srgbClr val="DD4E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4" name="Freeform 4680">
            <a:extLst>
              <a:ext uri="{FF2B5EF4-FFF2-40B4-BE49-F238E27FC236}">
                <a16:creationId xmlns:a16="http://schemas.microsoft.com/office/drawing/2014/main" id="{A7B0AB79-6F6D-4640-99DF-7C1FFAF28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69850"/>
          </a:xfrm>
          <a:custGeom>
            <a:avLst/>
            <a:gdLst>
              <a:gd name="T0" fmla="*/ 8589352 w 104"/>
              <a:gd name="T1" fmla="*/ 25017881 h 193"/>
              <a:gd name="T2" fmla="*/ 7784123 w 104"/>
              <a:gd name="T3" fmla="*/ 25017881 h 193"/>
              <a:gd name="T4" fmla="*/ 6978894 w 104"/>
              <a:gd name="T5" fmla="*/ 24624839 h 193"/>
              <a:gd name="T6" fmla="*/ 4428759 w 104"/>
              <a:gd name="T7" fmla="*/ 23577089 h 193"/>
              <a:gd name="T8" fmla="*/ 3220915 w 104"/>
              <a:gd name="T9" fmla="*/ 22398325 h 193"/>
              <a:gd name="T10" fmla="*/ 805229 w 104"/>
              <a:gd name="T11" fmla="*/ 17289866 h 193"/>
              <a:gd name="T12" fmla="*/ 268532 w 104"/>
              <a:gd name="T13" fmla="*/ 10347572 h 193"/>
              <a:gd name="T14" fmla="*/ 268532 w 104"/>
              <a:gd name="T15" fmla="*/ 10085906 h 193"/>
              <a:gd name="T16" fmla="*/ 268532 w 104"/>
              <a:gd name="T17" fmla="*/ 0 h 193"/>
              <a:gd name="T18" fmla="*/ 402614 w 104"/>
              <a:gd name="T19" fmla="*/ 10085906 h 193"/>
              <a:gd name="T20" fmla="*/ 402614 w 104"/>
              <a:gd name="T21" fmla="*/ 10347572 h 193"/>
              <a:gd name="T22" fmla="*/ 1073761 w 104"/>
              <a:gd name="T23" fmla="*/ 17158852 h 193"/>
              <a:gd name="T24" fmla="*/ 3220915 w 104"/>
              <a:gd name="T25" fmla="*/ 22267311 h 193"/>
              <a:gd name="T26" fmla="*/ 4428759 w 104"/>
              <a:gd name="T27" fmla="*/ 23446075 h 193"/>
              <a:gd name="T28" fmla="*/ 7112977 w 104"/>
              <a:gd name="T29" fmla="*/ 24624839 h 193"/>
              <a:gd name="T30" fmla="*/ 7918206 w 104"/>
              <a:gd name="T31" fmla="*/ 24886867 h 193"/>
              <a:gd name="T32" fmla="*/ 13823706 w 104"/>
              <a:gd name="T33" fmla="*/ 23315061 h 193"/>
              <a:gd name="T34" fmla="*/ 13823706 w 104"/>
              <a:gd name="T35" fmla="*/ 23315061 h 193"/>
              <a:gd name="T36" fmla="*/ 8589352 w 104"/>
              <a:gd name="T37" fmla="*/ 25017881 h 19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4" h="193">
                <a:moveTo>
                  <a:pt x="64" y="191"/>
                </a:moveTo>
                <a:cubicBezTo>
                  <a:pt x="62" y="191"/>
                  <a:pt x="61" y="191"/>
                  <a:pt x="58" y="191"/>
                </a:cubicBezTo>
                <a:cubicBezTo>
                  <a:pt x="58" y="190"/>
                  <a:pt x="55" y="190"/>
                  <a:pt x="52" y="188"/>
                </a:cubicBezTo>
                <a:cubicBezTo>
                  <a:pt x="48" y="188"/>
                  <a:pt x="41" y="184"/>
                  <a:pt x="33" y="180"/>
                </a:cubicBezTo>
                <a:cubicBezTo>
                  <a:pt x="29" y="178"/>
                  <a:pt x="24" y="175"/>
                  <a:pt x="24" y="171"/>
                </a:cubicBezTo>
                <a:cubicBezTo>
                  <a:pt x="15" y="160"/>
                  <a:pt x="11" y="150"/>
                  <a:pt x="6" y="132"/>
                </a:cubicBezTo>
                <a:cubicBezTo>
                  <a:pt x="4" y="115"/>
                  <a:pt x="3" y="99"/>
                  <a:pt x="2" y="79"/>
                </a:cubicBezTo>
                <a:lnTo>
                  <a:pt x="2" y="77"/>
                </a:lnTo>
                <a:cubicBezTo>
                  <a:pt x="0" y="35"/>
                  <a:pt x="2" y="0"/>
                  <a:pt x="2" y="0"/>
                </a:cubicBezTo>
                <a:cubicBezTo>
                  <a:pt x="2" y="0"/>
                  <a:pt x="0" y="35"/>
                  <a:pt x="3" y="77"/>
                </a:cubicBezTo>
                <a:lnTo>
                  <a:pt x="3" y="79"/>
                </a:lnTo>
                <a:cubicBezTo>
                  <a:pt x="4" y="99"/>
                  <a:pt x="4" y="115"/>
                  <a:pt x="8" y="131"/>
                </a:cubicBezTo>
                <a:cubicBezTo>
                  <a:pt x="12" y="149"/>
                  <a:pt x="15" y="160"/>
                  <a:pt x="24" y="170"/>
                </a:cubicBezTo>
                <a:cubicBezTo>
                  <a:pt x="26" y="174"/>
                  <a:pt x="29" y="178"/>
                  <a:pt x="33" y="179"/>
                </a:cubicBezTo>
                <a:cubicBezTo>
                  <a:pt x="42" y="184"/>
                  <a:pt x="48" y="186"/>
                  <a:pt x="53" y="188"/>
                </a:cubicBezTo>
                <a:cubicBezTo>
                  <a:pt x="56" y="188"/>
                  <a:pt x="58" y="188"/>
                  <a:pt x="59" y="190"/>
                </a:cubicBezTo>
                <a:cubicBezTo>
                  <a:pt x="88" y="192"/>
                  <a:pt x="103" y="178"/>
                  <a:pt x="103" y="178"/>
                </a:cubicBezTo>
                <a:cubicBezTo>
                  <a:pt x="103" y="178"/>
                  <a:pt x="90" y="191"/>
                  <a:pt x="64" y="191"/>
                </a:cubicBezTo>
              </a:path>
            </a:pathLst>
          </a:custGeom>
          <a:solidFill>
            <a:srgbClr val="E159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5" name="Freeform 4681">
            <a:extLst>
              <a:ext uri="{FF2B5EF4-FFF2-40B4-BE49-F238E27FC236}">
                <a16:creationId xmlns:a16="http://schemas.microsoft.com/office/drawing/2014/main" id="{93C6E1D8-B9BC-734D-91E2-DF3B6865A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69850"/>
          </a:xfrm>
          <a:custGeom>
            <a:avLst/>
            <a:gdLst>
              <a:gd name="T0" fmla="*/ 8723801 w 104"/>
              <a:gd name="T1" fmla="*/ 25146728 h 192"/>
              <a:gd name="T2" fmla="*/ 7784123 w 104"/>
              <a:gd name="T3" fmla="*/ 25146728 h 192"/>
              <a:gd name="T4" fmla="*/ 6978894 w 104"/>
              <a:gd name="T5" fmla="*/ 24882243 h 192"/>
              <a:gd name="T6" fmla="*/ 4428759 w 104"/>
              <a:gd name="T7" fmla="*/ 23558732 h 192"/>
              <a:gd name="T8" fmla="*/ 3220915 w 104"/>
              <a:gd name="T9" fmla="*/ 22367643 h 192"/>
              <a:gd name="T10" fmla="*/ 805229 w 104"/>
              <a:gd name="T11" fmla="*/ 17205656 h 192"/>
              <a:gd name="T12" fmla="*/ 268532 w 104"/>
              <a:gd name="T13" fmla="*/ 10455672 h 192"/>
              <a:gd name="T14" fmla="*/ 268532 w 104"/>
              <a:gd name="T15" fmla="*/ 10191188 h 192"/>
              <a:gd name="T16" fmla="*/ 268532 w 104"/>
              <a:gd name="T17" fmla="*/ 0 h 192"/>
              <a:gd name="T18" fmla="*/ 402614 w 104"/>
              <a:gd name="T19" fmla="*/ 10191188 h 192"/>
              <a:gd name="T20" fmla="*/ 402614 w 104"/>
              <a:gd name="T21" fmla="*/ 10455672 h 192"/>
              <a:gd name="T22" fmla="*/ 1073761 w 104"/>
              <a:gd name="T23" fmla="*/ 17205656 h 192"/>
              <a:gd name="T24" fmla="*/ 3220915 w 104"/>
              <a:gd name="T25" fmla="*/ 22235220 h 192"/>
              <a:gd name="T26" fmla="*/ 4428759 w 104"/>
              <a:gd name="T27" fmla="*/ 23558732 h 192"/>
              <a:gd name="T28" fmla="*/ 7112977 w 104"/>
              <a:gd name="T29" fmla="*/ 24617396 h 192"/>
              <a:gd name="T30" fmla="*/ 7784123 w 104"/>
              <a:gd name="T31" fmla="*/ 24882243 h 192"/>
              <a:gd name="T32" fmla="*/ 13823706 w 104"/>
              <a:gd name="T33" fmla="*/ 23558732 h 192"/>
              <a:gd name="T34" fmla="*/ 13823706 w 104"/>
              <a:gd name="T35" fmla="*/ 23558732 h 192"/>
              <a:gd name="T36" fmla="*/ 8723801 w 104"/>
              <a:gd name="T37" fmla="*/ 25146728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4" h="192">
                <a:moveTo>
                  <a:pt x="65" y="190"/>
                </a:moveTo>
                <a:cubicBezTo>
                  <a:pt x="62" y="190"/>
                  <a:pt x="61" y="190"/>
                  <a:pt x="58" y="190"/>
                </a:cubicBezTo>
                <a:cubicBezTo>
                  <a:pt x="58" y="188"/>
                  <a:pt x="55" y="188"/>
                  <a:pt x="52" y="188"/>
                </a:cubicBezTo>
                <a:cubicBezTo>
                  <a:pt x="48" y="186"/>
                  <a:pt x="41" y="183"/>
                  <a:pt x="33" y="178"/>
                </a:cubicBezTo>
                <a:cubicBezTo>
                  <a:pt x="29" y="177"/>
                  <a:pt x="24" y="173"/>
                  <a:pt x="24" y="169"/>
                </a:cubicBezTo>
                <a:cubicBezTo>
                  <a:pt x="15" y="160"/>
                  <a:pt x="12" y="151"/>
                  <a:pt x="6" y="130"/>
                </a:cubicBezTo>
                <a:cubicBezTo>
                  <a:pt x="4" y="115"/>
                  <a:pt x="3" y="96"/>
                  <a:pt x="2" y="79"/>
                </a:cubicBezTo>
                <a:lnTo>
                  <a:pt x="2" y="77"/>
                </a:lnTo>
                <a:cubicBezTo>
                  <a:pt x="0" y="35"/>
                  <a:pt x="2" y="0"/>
                  <a:pt x="2" y="0"/>
                </a:cubicBezTo>
                <a:cubicBezTo>
                  <a:pt x="3" y="0"/>
                  <a:pt x="2" y="35"/>
                  <a:pt x="3" y="77"/>
                </a:cubicBezTo>
                <a:lnTo>
                  <a:pt x="3" y="79"/>
                </a:lnTo>
                <a:cubicBezTo>
                  <a:pt x="4" y="96"/>
                  <a:pt x="6" y="115"/>
                  <a:pt x="8" y="130"/>
                </a:cubicBezTo>
                <a:cubicBezTo>
                  <a:pt x="12" y="151"/>
                  <a:pt x="16" y="160"/>
                  <a:pt x="24" y="168"/>
                </a:cubicBezTo>
                <a:cubicBezTo>
                  <a:pt x="26" y="173"/>
                  <a:pt x="30" y="176"/>
                  <a:pt x="33" y="178"/>
                </a:cubicBezTo>
                <a:cubicBezTo>
                  <a:pt x="42" y="182"/>
                  <a:pt x="48" y="184"/>
                  <a:pt x="53" y="186"/>
                </a:cubicBezTo>
                <a:cubicBezTo>
                  <a:pt x="55" y="188"/>
                  <a:pt x="58" y="188"/>
                  <a:pt x="58" y="188"/>
                </a:cubicBezTo>
                <a:cubicBezTo>
                  <a:pt x="86" y="191"/>
                  <a:pt x="103" y="178"/>
                  <a:pt x="103" y="178"/>
                </a:cubicBezTo>
                <a:cubicBezTo>
                  <a:pt x="103" y="178"/>
                  <a:pt x="90" y="190"/>
                  <a:pt x="65" y="190"/>
                </a:cubicBezTo>
              </a:path>
            </a:pathLst>
          </a:custGeom>
          <a:solidFill>
            <a:srgbClr val="E162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6" name="Freeform 4682">
            <a:extLst>
              <a:ext uri="{FF2B5EF4-FFF2-40B4-BE49-F238E27FC236}">
                <a16:creationId xmlns:a16="http://schemas.microsoft.com/office/drawing/2014/main" id="{70D8114A-FA40-2B44-9199-7996FF42C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69850"/>
          </a:xfrm>
          <a:custGeom>
            <a:avLst/>
            <a:gdLst>
              <a:gd name="T0" fmla="*/ 8991966 w 104"/>
              <a:gd name="T1" fmla="*/ 25146728 h 192"/>
              <a:gd name="T2" fmla="*/ 8052655 w 104"/>
              <a:gd name="T3" fmla="*/ 24882243 h 192"/>
              <a:gd name="T4" fmla="*/ 13823706 w 104"/>
              <a:gd name="T5" fmla="*/ 23558732 h 192"/>
              <a:gd name="T6" fmla="*/ 8991966 w 104"/>
              <a:gd name="T7" fmla="*/ 25146728 h 192"/>
              <a:gd name="T8" fmla="*/ 6978894 w 104"/>
              <a:gd name="T9" fmla="*/ 24617396 h 192"/>
              <a:gd name="T10" fmla="*/ 4428759 w 104"/>
              <a:gd name="T11" fmla="*/ 23558732 h 192"/>
              <a:gd name="T12" fmla="*/ 3220915 w 104"/>
              <a:gd name="T13" fmla="*/ 22235220 h 192"/>
              <a:gd name="T14" fmla="*/ 1073761 w 104"/>
              <a:gd name="T15" fmla="*/ 17073232 h 192"/>
              <a:gd name="T16" fmla="*/ 402614 w 104"/>
              <a:gd name="T17" fmla="*/ 10191188 h 192"/>
              <a:gd name="T18" fmla="*/ 268532 w 104"/>
              <a:gd name="T19" fmla="*/ 0 h 192"/>
              <a:gd name="T20" fmla="*/ 402614 w 104"/>
              <a:gd name="T21" fmla="*/ 10058764 h 192"/>
              <a:gd name="T22" fmla="*/ 1207843 w 104"/>
              <a:gd name="T23" fmla="*/ 17073232 h 192"/>
              <a:gd name="T24" fmla="*/ 3220915 w 104"/>
              <a:gd name="T25" fmla="*/ 22235220 h 192"/>
              <a:gd name="T26" fmla="*/ 4428759 w 104"/>
              <a:gd name="T27" fmla="*/ 23558732 h 192"/>
              <a:gd name="T28" fmla="*/ 6978894 w 104"/>
              <a:gd name="T29" fmla="*/ 24352911 h 192"/>
              <a:gd name="T30" fmla="*/ 7784123 w 104"/>
              <a:gd name="T31" fmla="*/ 24882243 h 192"/>
              <a:gd name="T32" fmla="*/ 6978894 w 104"/>
              <a:gd name="T33" fmla="*/ 24617396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4" h="192">
                <a:moveTo>
                  <a:pt x="67" y="190"/>
                </a:moveTo>
                <a:cubicBezTo>
                  <a:pt x="64" y="190"/>
                  <a:pt x="62" y="189"/>
                  <a:pt x="60" y="188"/>
                </a:cubicBezTo>
                <a:cubicBezTo>
                  <a:pt x="87" y="191"/>
                  <a:pt x="102" y="178"/>
                  <a:pt x="103" y="178"/>
                </a:cubicBezTo>
                <a:cubicBezTo>
                  <a:pt x="103" y="178"/>
                  <a:pt x="90" y="190"/>
                  <a:pt x="67" y="190"/>
                </a:cubicBezTo>
                <a:close/>
                <a:moveTo>
                  <a:pt x="52" y="186"/>
                </a:moveTo>
                <a:cubicBezTo>
                  <a:pt x="48" y="184"/>
                  <a:pt x="41" y="182"/>
                  <a:pt x="33" y="178"/>
                </a:cubicBezTo>
                <a:cubicBezTo>
                  <a:pt x="30" y="175"/>
                  <a:pt x="26" y="172"/>
                  <a:pt x="24" y="168"/>
                </a:cubicBezTo>
                <a:cubicBezTo>
                  <a:pt x="15" y="158"/>
                  <a:pt x="12" y="147"/>
                  <a:pt x="8" y="129"/>
                </a:cubicBezTo>
                <a:cubicBezTo>
                  <a:pt x="4" y="114"/>
                  <a:pt x="3" y="95"/>
                  <a:pt x="3" y="77"/>
                </a:cubicBezTo>
                <a:cubicBezTo>
                  <a:pt x="0" y="35"/>
                  <a:pt x="2" y="0"/>
                  <a:pt x="2" y="0"/>
                </a:cubicBezTo>
                <a:cubicBezTo>
                  <a:pt x="3" y="0"/>
                  <a:pt x="2" y="35"/>
                  <a:pt x="3" y="76"/>
                </a:cubicBezTo>
                <a:cubicBezTo>
                  <a:pt x="4" y="95"/>
                  <a:pt x="6" y="114"/>
                  <a:pt x="9" y="129"/>
                </a:cubicBezTo>
                <a:cubicBezTo>
                  <a:pt x="12" y="147"/>
                  <a:pt x="15" y="158"/>
                  <a:pt x="24" y="168"/>
                </a:cubicBezTo>
                <a:cubicBezTo>
                  <a:pt x="27" y="172"/>
                  <a:pt x="30" y="175"/>
                  <a:pt x="33" y="178"/>
                </a:cubicBezTo>
                <a:cubicBezTo>
                  <a:pt x="42" y="181"/>
                  <a:pt x="48" y="183"/>
                  <a:pt x="52" y="184"/>
                </a:cubicBezTo>
                <a:cubicBezTo>
                  <a:pt x="55" y="186"/>
                  <a:pt x="58" y="186"/>
                  <a:pt x="58" y="188"/>
                </a:cubicBezTo>
                <a:cubicBezTo>
                  <a:pt x="56" y="188"/>
                  <a:pt x="55" y="188"/>
                  <a:pt x="52" y="186"/>
                </a:cubicBezTo>
                <a:close/>
              </a:path>
            </a:pathLst>
          </a:custGeom>
          <a:solidFill>
            <a:srgbClr val="E269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7" name="Freeform 4683">
            <a:extLst>
              <a:ext uri="{FF2B5EF4-FFF2-40B4-BE49-F238E27FC236}">
                <a16:creationId xmlns:a16="http://schemas.microsoft.com/office/drawing/2014/main" id="{C300C5E5-FDE8-764D-934B-6423C67DA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8100" cy="69850"/>
          </a:xfrm>
          <a:custGeom>
            <a:avLst/>
            <a:gdLst>
              <a:gd name="T0" fmla="*/ 9126415 w 104"/>
              <a:gd name="T1" fmla="*/ 24882243 h 192"/>
              <a:gd name="T2" fmla="*/ 7784123 w 104"/>
              <a:gd name="T3" fmla="*/ 24882243 h 192"/>
              <a:gd name="T4" fmla="*/ 6978894 w 104"/>
              <a:gd name="T5" fmla="*/ 24352911 h 192"/>
              <a:gd name="T6" fmla="*/ 4428759 w 104"/>
              <a:gd name="T7" fmla="*/ 23426308 h 192"/>
              <a:gd name="T8" fmla="*/ 3220915 w 104"/>
              <a:gd name="T9" fmla="*/ 22102796 h 192"/>
              <a:gd name="T10" fmla="*/ 4428759 w 104"/>
              <a:gd name="T11" fmla="*/ 23293884 h 192"/>
              <a:gd name="T12" fmla="*/ 6978894 w 104"/>
              <a:gd name="T13" fmla="*/ 24220488 h 192"/>
              <a:gd name="T14" fmla="*/ 7784123 w 104"/>
              <a:gd name="T15" fmla="*/ 24617396 h 192"/>
              <a:gd name="T16" fmla="*/ 13689257 w 104"/>
              <a:gd name="T17" fmla="*/ 23558732 h 192"/>
              <a:gd name="T18" fmla="*/ 13823706 w 104"/>
              <a:gd name="T19" fmla="*/ 23558732 h 192"/>
              <a:gd name="T20" fmla="*/ 9126415 w 104"/>
              <a:gd name="T21" fmla="*/ 24882243 h 192"/>
              <a:gd name="T22" fmla="*/ 1207843 w 104"/>
              <a:gd name="T23" fmla="*/ 16941172 h 192"/>
              <a:gd name="T24" fmla="*/ 402614 w 104"/>
              <a:gd name="T25" fmla="*/ 10191188 h 192"/>
              <a:gd name="T26" fmla="*/ 268532 w 104"/>
              <a:gd name="T27" fmla="*/ 0 h 192"/>
              <a:gd name="T28" fmla="*/ 402614 w 104"/>
              <a:gd name="T29" fmla="*/ 10058764 h 192"/>
              <a:gd name="T30" fmla="*/ 1207843 w 104"/>
              <a:gd name="T31" fmla="*/ 16808748 h 192"/>
              <a:gd name="T32" fmla="*/ 3220915 w 104"/>
              <a:gd name="T33" fmla="*/ 22102796 h 192"/>
              <a:gd name="T34" fmla="*/ 1207843 w 104"/>
              <a:gd name="T35" fmla="*/ 16941172 h 1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4" h="192">
                <a:moveTo>
                  <a:pt x="68" y="188"/>
                </a:moveTo>
                <a:lnTo>
                  <a:pt x="58" y="188"/>
                </a:lnTo>
                <a:cubicBezTo>
                  <a:pt x="56" y="186"/>
                  <a:pt x="55" y="186"/>
                  <a:pt x="52" y="184"/>
                </a:cubicBezTo>
                <a:cubicBezTo>
                  <a:pt x="47" y="183"/>
                  <a:pt x="41" y="181"/>
                  <a:pt x="33" y="177"/>
                </a:cubicBezTo>
                <a:cubicBezTo>
                  <a:pt x="30" y="174"/>
                  <a:pt x="26" y="171"/>
                  <a:pt x="24" y="167"/>
                </a:cubicBezTo>
                <a:cubicBezTo>
                  <a:pt x="27" y="170"/>
                  <a:pt x="30" y="173"/>
                  <a:pt x="33" y="176"/>
                </a:cubicBezTo>
                <a:cubicBezTo>
                  <a:pt x="42" y="180"/>
                  <a:pt x="47" y="182"/>
                  <a:pt x="52" y="183"/>
                </a:cubicBezTo>
                <a:cubicBezTo>
                  <a:pt x="55" y="184"/>
                  <a:pt x="58" y="184"/>
                  <a:pt x="58" y="186"/>
                </a:cubicBezTo>
                <a:cubicBezTo>
                  <a:pt x="86" y="191"/>
                  <a:pt x="102" y="178"/>
                  <a:pt x="102" y="178"/>
                </a:cubicBezTo>
                <a:lnTo>
                  <a:pt x="103" y="178"/>
                </a:lnTo>
                <a:cubicBezTo>
                  <a:pt x="103" y="178"/>
                  <a:pt x="90" y="188"/>
                  <a:pt x="68" y="188"/>
                </a:cubicBezTo>
                <a:close/>
                <a:moveTo>
                  <a:pt x="9" y="128"/>
                </a:moveTo>
                <a:cubicBezTo>
                  <a:pt x="6" y="113"/>
                  <a:pt x="4" y="95"/>
                  <a:pt x="3" y="77"/>
                </a:cubicBezTo>
                <a:cubicBezTo>
                  <a:pt x="0" y="35"/>
                  <a:pt x="2" y="1"/>
                  <a:pt x="2" y="0"/>
                </a:cubicBezTo>
                <a:cubicBezTo>
                  <a:pt x="3" y="1"/>
                  <a:pt x="2" y="35"/>
                  <a:pt x="3" y="76"/>
                </a:cubicBezTo>
                <a:cubicBezTo>
                  <a:pt x="4" y="95"/>
                  <a:pt x="6" y="113"/>
                  <a:pt x="9" y="127"/>
                </a:cubicBezTo>
                <a:cubicBezTo>
                  <a:pt x="13" y="147"/>
                  <a:pt x="16" y="157"/>
                  <a:pt x="24" y="167"/>
                </a:cubicBezTo>
                <a:cubicBezTo>
                  <a:pt x="15" y="157"/>
                  <a:pt x="12" y="147"/>
                  <a:pt x="9" y="128"/>
                </a:cubicBezTo>
                <a:close/>
              </a:path>
            </a:pathLst>
          </a:custGeom>
          <a:solidFill>
            <a:srgbClr val="E475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8" name="Freeform 4684">
            <a:extLst>
              <a:ext uri="{FF2B5EF4-FFF2-40B4-BE49-F238E27FC236}">
                <a16:creationId xmlns:a16="http://schemas.microsoft.com/office/drawing/2014/main" id="{388B629A-AFAB-A249-88AE-59B2F2699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9850"/>
          </a:xfrm>
          <a:custGeom>
            <a:avLst/>
            <a:gdLst>
              <a:gd name="T0" fmla="*/ 8796797 w 103"/>
              <a:gd name="T1" fmla="*/ 24882243 h 192"/>
              <a:gd name="T2" fmla="*/ 7288775 w 103"/>
              <a:gd name="T3" fmla="*/ 24617396 h 192"/>
              <a:gd name="T4" fmla="*/ 6534764 w 103"/>
              <a:gd name="T5" fmla="*/ 24220488 h 192"/>
              <a:gd name="T6" fmla="*/ 4146884 w 103"/>
              <a:gd name="T7" fmla="*/ 23161460 h 192"/>
              <a:gd name="T8" fmla="*/ 3016045 w 103"/>
              <a:gd name="T9" fmla="*/ 21970372 h 192"/>
              <a:gd name="T10" fmla="*/ 4146884 w 103"/>
              <a:gd name="T11" fmla="*/ 23161460 h 192"/>
              <a:gd name="T12" fmla="*/ 6534764 w 103"/>
              <a:gd name="T13" fmla="*/ 24088064 h 192"/>
              <a:gd name="T14" fmla="*/ 7288775 w 103"/>
              <a:gd name="T15" fmla="*/ 24352911 h 192"/>
              <a:gd name="T16" fmla="*/ 12818190 w 103"/>
              <a:gd name="T17" fmla="*/ 23558732 h 192"/>
              <a:gd name="T18" fmla="*/ 12818190 w 103"/>
              <a:gd name="T19" fmla="*/ 23558732 h 192"/>
              <a:gd name="T20" fmla="*/ 8796797 w 103"/>
              <a:gd name="T21" fmla="*/ 24882243 h 192"/>
              <a:gd name="T22" fmla="*/ 1130840 w 103"/>
              <a:gd name="T23" fmla="*/ 16941172 h 192"/>
              <a:gd name="T24" fmla="*/ 2890199 w 103"/>
              <a:gd name="T25" fmla="*/ 21705888 h 192"/>
              <a:gd name="T26" fmla="*/ 1130840 w 103"/>
              <a:gd name="T27" fmla="*/ 16941172 h 192"/>
              <a:gd name="T28" fmla="*/ 376828 w 103"/>
              <a:gd name="T29" fmla="*/ 9926340 h 192"/>
              <a:gd name="T30" fmla="*/ 251337 w 103"/>
              <a:gd name="T31" fmla="*/ 0 h 192"/>
              <a:gd name="T32" fmla="*/ 502674 w 103"/>
              <a:gd name="T33" fmla="*/ 9926340 h 192"/>
              <a:gd name="T34" fmla="*/ 1130840 w 103"/>
              <a:gd name="T35" fmla="*/ 16543900 h 192"/>
              <a:gd name="T36" fmla="*/ 376828 w 103"/>
              <a:gd name="T37" fmla="*/ 992634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3" h="192">
                <a:moveTo>
                  <a:pt x="70" y="188"/>
                </a:moveTo>
                <a:cubicBezTo>
                  <a:pt x="67" y="188"/>
                  <a:pt x="61" y="188"/>
                  <a:pt x="58" y="186"/>
                </a:cubicBezTo>
                <a:cubicBezTo>
                  <a:pt x="56" y="184"/>
                  <a:pt x="55" y="184"/>
                  <a:pt x="52" y="183"/>
                </a:cubicBezTo>
                <a:cubicBezTo>
                  <a:pt x="47" y="182"/>
                  <a:pt x="41" y="179"/>
                  <a:pt x="33" y="175"/>
                </a:cubicBezTo>
                <a:cubicBezTo>
                  <a:pt x="30" y="173"/>
                  <a:pt x="27" y="169"/>
                  <a:pt x="24" y="166"/>
                </a:cubicBezTo>
                <a:cubicBezTo>
                  <a:pt x="27" y="169"/>
                  <a:pt x="30" y="172"/>
                  <a:pt x="33" y="175"/>
                </a:cubicBezTo>
                <a:cubicBezTo>
                  <a:pt x="42" y="178"/>
                  <a:pt x="47" y="181"/>
                  <a:pt x="52" y="182"/>
                </a:cubicBezTo>
                <a:cubicBezTo>
                  <a:pt x="55" y="183"/>
                  <a:pt x="56" y="184"/>
                  <a:pt x="58" y="184"/>
                </a:cubicBezTo>
                <a:cubicBezTo>
                  <a:pt x="85" y="191"/>
                  <a:pt x="102" y="178"/>
                  <a:pt x="102" y="178"/>
                </a:cubicBezTo>
                <a:cubicBezTo>
                  <a:pt x="102" y="178"/>
                  <a:pt x="91" y="188"/>
                  <a:pt x="70" y="188"/>
                </a:cubicBezTo>
                <a:close/>
                <a:moveTo>
                  <a:pt x="9" y="128"/>
                </a:moveTo>
                <a:cubicBezTo>
                  <a:pt x="13" y="143"/>
                  <a:pt x="16" y="154"/>
                  <a:pt x="23" y="164"/>
                </a:cubicBezTo>
                <a:cubicBezTo>
                  <a:pt x="16" y="154"/>
                  <a:pt x="12" y="143"/>
                  <a:pt x="9" y="128"/>
                </a:cubicBezTo>
                <a:close/>
                <a:moveTo>
                  <a:pt x="3" y="75"/>
                </a:moveTo>
                <a:cubicBezTo>
                  <a:pt x="0" y="35"/>
                  <a:pt x="2" y="0"/>
                  <a:pt x="2" y="0"/>
                </a:cubicBezTo>
                <a:cubicBezTo>
                  <a:pt x="3" y="1"/>
                  <a:pt x="2" y="35"/>
                  <a:pt x="4" y="75"/>
                </a:cubicBezTo>
                <a:cubicBezTo>
                  <a:pt x="6" y="94"/>
                  <a:pt x="6" y="111"/>
                  <a:pt x="9" y="125"/>
                </a:cubicBezTo>
                <a:cubicBezTo>
                  <a:pt x="6" y="111"/>
                  <a:pt x="4" y="94"/>
                  <a:pt x="3" y="75"/>
                </a:cubicBezTo>
                <a:close/>
              </a:path>
            </a:pathLst>
          </a:custGeom>
          <a:solidFill>
            <a:srgbClr val="E57B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39" name="Freeform 4685">
            <a:extLst>
              <a:ext uri="{FF2B5EF4-FFF2-40B4-BE49-F238E27FC236}">
                <a16:creationId xmlns:a16="http://schemas.microsoft.com/office/drawing/2014/main" id="{8E903E5F-65F9-4347-8772-94637B1E2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8262"/>
          </a:xfrm>
          <a:custGeom>
            <a:avLst/>
            <a:gdLst>
              <a:gd name="T0" fmla="*/ 8922288 w 103"/>
              <a:gd name="T1" fmla="*/ 24522034 h 188"/>
              <a:gd name="T2" fmla="*/ 11058831 w 103"/>
              <a:gd name="T3" fmla="*/ 24258427 h 188"/>
              <a:gd name="T4" fmla="*/ 8168277 w 103"/>
              <a:gd name="T5" fmla="*/ 24522034 h 188"/>
              <a:gd name="T6" fmla="*/ 8922288 w 103"/>
              <a:gd name="T7" fmla="*/ 24522034 h 188"/>
              <a:gd name="T8" fmla="*/ 7288775 w 103"/>
              <a:gd name="T9" fmla="*/ 24258427 h 188"/>
              <a:gd name="T10" fmla="*/ 6534764 w 103"/>
              <a:gd name="T11" fmla="*/ 23994456 h 188"/>
              <a:gd name="T12" fmla="*/ 4146884 w 103"/>
              <a:gd name="T13" fmla="*/ 22940026 h 188"/>
              <a:gd name="T14" fmla="*/ 3016045 w 103"/>
              <a:gd name="T15" fmla="*/ 21753429 h 188"/>
              <a:gd name="T16" fmla="*/ 4146884 w 103"/>
              <a:gd name="T17" fmla="*/ 22808222 h 188"/>
              <a:gd name="T18" fmla="*/ 6534764 w 103"/>
              <a:gd name="T19" fmla="*/ 23994456 h 188"/>
              <a:gd name="T20" fmla="*/ 7288775 w 103"/>
              <a:gd name="T21" fmla="*/ 24258427 h 188"/>
              <a:gd name="T22" fmla="*/ 8168277 w 103"/>
              <a:gd name="T23" fmla="*/ 24522034 h 188"/>
              <a:gd name="T24" fmla="*/ 7288775 w 103"/>
              <a:gd name="T25" fmla="*/ 24258427 h 188"/>
              <a:gd name="T26" fmla="*/ 1130840 w 103"/>
              <a:gd name="T27" fmla="*/ 16743434 h 188"/>
              <a:gd name="T28" fmla="*/ 376828 w 103"/>
              <a:gd name="T29" fmla="*/ 9756020 h 188"/>
              <a:gd name="T30" fmla="*/ 251337 w 103"/>
              <a:gd name="T31" fmla="*/ 0 h 188"/>
              <a:gd name="T32" fmla="*/ 502674 w 103"/>
              <a:gd name="T33" fmla="*/ 9756020 h 188"/>
              <a:gd name="T34" fmla="*/ 1382177 w 103"/>
              <a:gd name="T35" fmla="*/ 16743434 h 188"/>
              <a:gd name="T36" fmla="*/ 2513371 w 103"/>
              <a:gd name="T37" fmla="*/ 20962244 h 188"/>
              <a:gd name="T38" fmla="*/ 1130840 w 103"/>
              <a:gd name="T39" fmla="*/ 16743434 h 188"/>
              <a:gd name="T40" fmla="*/ 12818190 w 103"/>
              <a:gd name="T41" fmla="*/ 23467241 h 188"/>
              <a:gd name="T42" fmla="*/ 11058831 w 103"/>
              <a:gd name="T43" fmla="*/ 24258427 h 188"/>
              <a:gd name="T44" fmla="*/ 12818190 w 103"/>
              <a:gd name="T45" fmla="*/ 23467241 h 18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3" h="188">
                <a:moveTo>
                  <a:pt x="71" y="186"/>
                </a:moveTo>
                <a:cubicBezTo>
                  <a:pt x="78" y="186"/>
                  <a:pt x="84" y="185"/>
                  <a:pt x="88" y="184"/>
                </a:cubicBezTo>
                <a:cubicBezTo>
                  <a:pt x="82" y="186"/>
                  <a:pt x="74" y="187"/>
                  <a:pt x="65" y="186"/>
                </a:cubicBezTo>
                <a:lnTo>
                  <a:pt x="71" y="186"/>
                </a:lnTo>
                <a:close/>
                <a:moveTo>
                  <a:pt x="58" y="184"/>
                </a:moveTo>
                <a:cubicBezTo>
                  <a:pt x="56" y="184"/>
                  <a:pt x="55" y="183"/>
                  <a:pt x="52" y="182"/>
                </a:cubicBezTo>
                <a:cubicBezTo>
                  <a:pt x="47" y="181"/>
                  <a:pt x="41" y="178"/>
                  <a:pt x="33" y="174"/>
                </a:cubicBezTo>
                <a:cubicBezTo>
                  <a:pt x="30" y="172"/>
                  <a:pt x="27" y="168"/>
                  <a:pt x="24" y="165"/>
                </a:cubicBezTo>
                <a:cubicBezTo>
                  <a:pt x="27" y="168"/>
                  <a:pt x="32" y="171"/>
                  <a:pt x="33" y="173"/>
                </a:cubicBezTo>
                <a:cubicBezTo>
                  <a:pt x="42" y="178"/>
                  <a:pt x="47" y="180"/>
                  <a:pt x="52" y="182"/>
                </a:cubicBezTo>
                <a:cubicBezTo>
                  <a:pt x="55" y="182"/>
                  <a:pt x="56" y="183"/>
                  <a:pt x="58" y="184"/>
                </a:cubicBezTo>
                <a:cubicBezTo>
                  <a:pt x="60" y="185"/>
                  <a:pt x="62" y="185"/>
                  <a:pt x="65" y="186"/>
                </a:cubicBezTo>
                <a:cubicBezTo>
                  <a:pt x="62" y="186"/>
                  <a:pt x="60" y="185"/>
                  <a:pt x="58" y="184"/>
                </a:cubicBezTo>
                <a:close/>
                <a:moveTo>
                  <a:pt x="9" y="127"/>
                </a:moveTo>
                <a:cubicBezTo>
                  <a:pt x="6" y="112"/>
                  <a:pt x="4" y="95"/>
                  <a:pt x="3" y="74"/>
                </a:cubicBezTo>
                <a:cubicBezTo>
                  <a:pt x="0" y="35"/>
                  <a:pt x="2" y="1"/>
                  <a:pt x="2" y="0"/>
                </a:cubicBezTo>
                <a:cubicBezTo>
                  <a:pt x="3" y="1"/>
                  <a:pt x="2" y="35"/>
                  <a:pt x="4" y="74"/>
                </a:cubicBezTo>
                <a:cubicBezTo>
                  <a:pt x="6" y="95"/>
                  <a:pt x="6" y="112"/>
                  <a:pt x="11" y="127"/>
                </a:cubicBezTo>
                <a:cubicBezTo>
                  <a:pt x="13" y="140"/>
                  <a:pt x="15" y="150"/>
                  <a:pt x="20" y="159"/>
                </a:cubicBezTo>
                <a:cubicBezTo>
                  <a:pt x="15" y="150"/>
                  <a:pt x="13" y="140"/>
                  <a:pt x="9" y="127"/>
                </a:cubicBezTo>
                <a:close/>
                <a:moveTo>
                  <a:pt x="102" y="178"/>
                </a:moveTo>
                <a:cubicBezTo>
                  <a:pt x="102" y="179"/>
                  <a:pt x="97" y="182"/>
                  <a:pt x="88" y="184"/>
                </a:cubicBezTo>
                <a:cubicBezTo>
                  <a:pt x="97" y="181"/>
                  <a:pt x="102" y="178"/>
                  <a:pt x="102" y="178"/>
                </a:cubicBezTo>
                <a:close/>
              </a:path>
            </a:pathLst>
          </a:custGeom>
          <a:solidFill>
            <a:srgbClr val="E582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0" name="Freeform 4686">
            <a:extLst>
              <a:ext uri="{FF2B5EF4-FFF2-40B4-BE49-F238E27FC236}">
                <a16:creationId xmlns:a16="http://schemas.microsoft.com/office/drawing/2014/main" id="{528B2848-C75D-9147-B4F0-6D1EC1050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9850"/>
          </a:xfrm>
          <a:custGeom>
            <a:avLst/>
            <a:gdLst>
              <a:gd name="T0" fmla="*/ 9550808 w 103"/>
              <a:gd name="T1" fmla="*/ 24617396 h 192"/>
              <a:gd name="T2" fmla="*/ 7288775 w 103"/>
              <a:gd name="T3" fmla="*/ 24220488 h 192"/>
              <a:gd name="T4" fmla="*/ 6534764 w 103"/>
              <a:gd name="T5" fmla="*/ 24088064 h 192"/>
              <a:gd name="T6" fmla="*/ 4146884 w 103"/>
              <a:gd name="T7" fmla="*/ 22896976 h 192"/>
              <a:gd name="T8" fmla="*/ 3016045 w 103"/>
              <a:gd name="T9" fmla="*/ 21705888 h 192"/>
              <a:gd name="T10" fmla="*/ 1130840 w 103"/>
              <a:gd name="T11" fmla="*/ 16676324 h 192"/>
              <a:gd name="T12" fmla="*/ 376828 w 103"/>
              <a:gd name="T13" fmla="*/ 9793916 h 192"/>
              <a:gd name="T14" fmla="*/ 251337 w 103"/>
              <a:gd name="T15" fmla="*/ 0 h 192"/>
              <a:gd name="T16" fmla="*/ 502674 w 103"/>
              <a:gd name="T17" fmla="*/ 9793916 h 192"/>
              <a:gd name="T18" fmla="*/ 1382177 w 103"/>
              <a:gd name="T19" fmla="*/ 16676324 h 192"/>
              <a:gd name="T20" fmla="*/ 3016045 w 103"/>
              <a:gd name="T21" fmla="*/ 21573464 h 192"/>
              <a:gd name="T22" fmla="*/ 4398221 w 103"/>
              <a:gd name="T23" fmla="*/ 22764552 h 192"/>
              <a:gd name="T24" fmla="*/ 6534764 w 103"/>
              <a:gd name="T25" fmla="*/ 23955640 h 192"/>
              <a:gd name="T26" fmla="*/ 7288775 w 103"/>
              <a:gd name="T27" fmla="*/ 24220488 h 192"/>
              <a:gd name="T28" fmla="*/ 12818190 w 103"/>
              <a:gd name="T29" fmla="*/ 23558732 h 192"/>
              <a:gd name="T30" fmla="*/ 12818190 w 103"/>
              <a:gd name="T31" fmla="*/ 23691155 h 192"/>
              <a:gd name="T32" fmla="*/ 9550808 w 103"/>
              <a:gd name="T33" fmla="*/ 24617396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3" h="192">
                <a:moveTo>
                  <a:pt x="76" y="186"/>
                </a:moveTo>
                <a:cubicBezTo>
                  <a:pt x="68" y="186"/>
                  <a:pt x="62" y="186"/>
                  <a:pt x="58" y="183"/>
                </a:cubicBezTo>
                <a:cubicBezTo>
                  <a:pt x="56" y="183"/>
                  <a:pt x="55" y="182"/>
                  <a:pt x="52" y="182"/>
                </a:cubicBezTo>
                <a:cubicBezTo>
                  <a:pt x="47" y="180"/>
                  <a:pt x="42" y="178"/>
                  <a:pt x="33" y="173"/>
                </a:cubicBezTo>
                <a:cubicBezTo>
                  <a:pt x="30" y="170"/>
                  <a:pt x="27" y="167"/>
                  <a:pt x="24" y="164"/>
                </a:cubicBezTo>
                <a:cubicBezTo>
                  <a:pt x="17" y="153"/>
                  <a:pt x="13" y="142"/>
                  <a:pt x="9" y="126"/>
                </a:cubicBezTo>
                <a:cubicBezTo>
                  <a:pt x="6" y="110"/>
                  <a:pt x="4" y="93"/>
                  <a:pt x="3" y="74"/>
                </a:cubicBezTo>
                <a:cubicBezTo>
                  <a:pt x="0" y="35"/>
                  <a:pt x="2" y="1"/>
                  <a:pt x="2" y="0"/>
                </a:cubicBezTo>
                <a:cubicBezTo>
                  <a:pt x="3" y="1"/>
                  <a:pt x="2" y="35"/>
                  <a:pt x="4" y="74"/>
                </a:cubicBezTo>
                <a:cubicBezTo>
                  <a:pt x="6" y="93"/>
                  <a:pt x="6" y="110"/>
                  <a:pt x="11" y="126"/>
                </a:cubicBezTo>
                <a:cubicBezTo>
                  <a:pt x="13" y="142"/>
                  <a:pt x="18" y="153"/>
                  <a:pt x="24" y="163"/>
                </a:cubicBezTo>
                <a:cubicBezTo>
                  <a:pt x="27" y="166"/>
                  <a:pt x="32" y="169"/>
                  <a:pt x="35" y="172"/>
                </a:cubicBezTo>
                <a:cubicBezTo>
                  <a:pt x="42" y="177"/>
                  <a:pt x="48" y="179"/>
                  <a:pt x="52" y="181"/>
                </a:cubicBezTo>
                <a:cubicBezTo>
                  <a:pt x="55" y="182"/>
                  <a:pt x="56" y="182"/>
                  <a:pt x="58" y="183"/>
                </a:cubicBezTo>
                <a:cubicBezTo>
                  <a:pt x="85" y="191"/>
                  <a:pt x="102" y="178"/>
                  <a:pt x="102" y="178"/>
                </a:cubicBezTo>
                <a:lnTo>
                  <a:pt x="102" y="179"/>
                </a:lnTo>
                <a:cubicBezTo>
                  <a:pt x="102" y="179"/>
                  <a:pt x="91" y="186"/>
                  <a:pt x="76" y="186"/>
                </a:cubicBezTo>
              </a:path>
            </a:pathLst>
          </a:custGeom>
          <a:solidFill>
            <a:srgbClr val="E98D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1" name="Freeform 4687">
            <a:extLst>
              <a:ext uri="{FF2B5EF4-FFF2-40B4-BE49-F238E27FC236}">
                <a16:creationId xmlns:a16="http://schemas.microsoft.com/office/drawing/2014/main" id="{563A418A-15B0-A844-9F0F-D2D6BD7FC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8262"/>
          </a:xfrm>
          <a:custGeom>
            <a:avLst/>
            <a:gdLst>
              <a:gd name="T0" fmla="*/ 9550808 w 103"/>
              <a:gd name="T1" fmla="*/ 23630089 h 191"/>
              <a:gd name="T2" fmla="*/ 7288775 w 103"/>
              <a:gd name="T3" fmla="*/ 23246606 h 191"/>
              <a:gd name="T4" fmla="*/ 6534764 w 103"/>
              <a:gd name="T5" fmla="*/ 22991428 h 191"/>
              <a:gd name="T6" fmla="*/ 4146884 w 103"/>
              <a:gd name="T7" fmla="*/ 21841696 h 191"/>
              <a:gd name="T8" fmla="*/ 3016045 w 103"/>
              <a:gd name="T9" fmla="*/ 20564374 h 191"/>
              <a:gd name="T10" fmla="*/ 1382177 w 103"/>
              <a:gd name="T11" fmla="*/ 15710624 h 191"/>
              <a:gd name="T12" fmla="*/ 502674 w 103"/>
              <a:gd name="T13" fmla="*/ 9324375 h 191"/>
              <a:gd name="T14" fmla="*/ 251337 w 103"/>
              <a:gd name="T15" fmla="*/ 0 h 191"/>
              <a:gd name="T16" fmla="*/ 502674 w 103"/>
              <a:gd name="T17" fmla="*/ 9324375 h 191"/>
              <a:gd name="T18" fmla="*/ 1382177 w 103"/>
              <a:gd name="T19" fmla="*/ 15710624 h 191"/>
              <a:gd name="T20" fmla="*/ 3267382 w 103"/>
              <a:gd name="T21" fmla="*/ 20564374 h 191"/>
              <a:gd name="T22" fmla="*/ 4398221 w 103"/>
              <a:gd name="T23" fmla="*/ 21714106 h 191"/>
              <a:gd name="T24" fmla="*/ 6534764 w 103"/>
              <a:gd name="T25" fmla="*/ 22863481 h 191"/>
              <a:gd name="T26" fmla="*/ 7288775 w 103"/>
              <a:gd name="T27" fmla="*/ 23119017 h 191"/>
              <a:gd name="T28" fmla="*/ 12566853 w 103"/>
              <a:gd name="T29" fmla="*/ 22608303 h 191"/>
              <a:gd name="T30" fmla="*/ 12818190 w 103"/>
              <a:gd name="T31" fmla="*/ 22735892 h 191"/>
              <a:gd name="T32" fmla="*/ 9550808 w 103"/>
              <a:gd name="T33" fmla="*/ 23630089 h 1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3" h="191">
                <a:moveTo>
                  <a:pt x="76" y="185"/>
                </a:moveTo>
                <a:cubicBezTo>
                  <a:pt x="68" y="185"/>
                  <a:pt x="62" y="183"/>
                  <a:pt x="58" y="182"/>
                </a:cubicBezTo>
                <a:cubicBezTo>
                  <a:pt x="56" y="181"/>
                  <a:pt x="55" y="181"/>
                  <a:pt x="52" y="180"/>
                </a:cubicBezTo>
                <a:cubicBezTo>
                  <a:pt x="47" y="177"/>
                  <a:pt x="42" y="175"/>
                  <a:pt x="33" y="171"/>
                </a:cubicBezTo>
                <a:cubicBezTo>
                  <a:pt x="32" y="167"/>
                  <a:pt x="27" y="165"/>
                  <a:pt x="24" y="161"/>
                </a:cubicBezTo>
                <a:cubicBezTo>
                  <a:pt x="18" y="152"/>
                  <a:pt x="13" y="140"/>
                  <a:pt x="11" y="123"/>
                </a:cubicBezTo>
                <a:cubicBezTo>
                  <a:pt x="6" y="108"/>
                  <a:pt x="4" y="89"/>
                  <a:pt x="4" y="73"/>
                </a:cubicBezTo>
                <a:cubicBezTo>
                  <a:pt x="0" y="34"/>
                  <a:pt x="2" y="0"/>
                  <a:pt x="2" y="0"/>
                </a:cubicBezTo>
                <a:cubicBezTo>
                  <a:pt x="3" y="0"/>
                  <a:pt x="2" y="34"/>
                  <a:pt x="4" y="73"/>
                </a:cubicBezTo>
                <a:cubicBezTo>
                  <a:pt x="6" y="89"/>
                  <a:pt x="6" y="108"/>
                  <a:pt x="11" y="123"/>
                </a:cubicBezTo>
                <a:cubicBezTo>
                  <a:pt x="15" y="140"/>
                  <a:pt x="18" y="152"/>
                  <a:pt x="26" y="161"/>
                </a:cubicBezTo>
                <a:cubicBezTo>
                  <a:pt x="29" y="165"/>
                  <a:pt x="32" y="167"/>
                  <a:pt x="35" y="170"/>
                </a:cubicBezTo>
                <a:cubicBezTo>
                  <a:pt x="42" y="174"/>
                  <a:pt x="48" y="177"/>
                  <a:pt x="52" y="179"/>
                </a:cubicBezTo>
                <a:cubicBezTo>
                  <a:pt x="55" y="180"/>
                  <a:pt x="56" y="180"/>
                  <a:pt x="58" y="181"/>
                </a:cubicBezTo>
                <a:cubicBezTo>
                  <a:pt x="85" y="190"/>
                  <a:pt x="100" y="177"/>
                  <a:pt x="100" y="177"/>
                </a:cubicBezTo>
                <a:lnTo>
                  <a:pt x="102" y="178"/>
                </a:lnTo>
                <a:cubicBezTo>
                  <a:pt x="102" y="178"/>
                  <a:pt x="93" y="185"/>
                  <a:pt x="76" y="185"/>
                </a:cubicBezTo>
              </a:path>
            </a:pathLst>
          </a:custGeom>
          <a:solidFill>
            <a:srgbClr val="E996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2" name="Freeform 4688">
            <a:extLst>
              <a:ext uri="{FF2B5EF4-FFF2-40B4-BE49-F238E27FC236}">
                <a16:creationId xmlns:a16="http://schemas.microsoft.com/office/drawing/2014/main" id="{57AC06FC-7F9B-CB4E-A105-77E7B0624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5087"/>
          </a:xfrm>
          <a:custGeom>
            <a:avLst/>
            <a:gdLst>
              <a:gd name="T0" fmla="*/ 7288775 w 103"/>
              <a:gd name="T1" fmla="*/ 22896397 h 183"/>
              <a:gd name="T2" fmla="*/ 6534764 w 103"/>
              <a:gd name="T3" fmla="*/ 22516901 h 183"/>
              <a:gd name="T4" fmla="*/ 4398221 w 103"/>
              <a:gd name="T5" fmla="*/ 21378412 h 183"/>
              <a:gd name="T6" fmla="*/ 3016045 w 103"/>
              <a:gd name="T7" fmla="*/ 20239923 h 183"/>
              <a:gd name="T8" fmla="*/ 1382177 w 103"/>
              <a:gd name="T9" fmla="*/ 15559350 h 183"/>
              <a:gd name="T10" fmla="*/ 502674 w 103"/>
              <a:gd name="T11" fmla="*/ 9107912 h 183"/>
              <a:gd name="T12" fmla="*/ 251337 w 103"/>
              <a:gd name="T13" fmla="*/ 0 h 183"/>
              <a:gd name="T14" fmla="*/ 502674 w 103"/>
              <a:gd name="T15" fmla="*/ 9107912 h 183"/>
              <a:gd name="T16" fmla="*/ 1508022 w 103"/>
              <a:gd name="T17" fmla="*/ 15559350 h 183"/>
              <a:gd name="T18" fmla="*/ 3267382 w 103"/>
              <a:gd name="T19" fmla="*/ 20113306 h 183"/>
              <a:gd name="T20" fmla="*/ 4398221 w 103"/>
              <a:gd name="T21" fmla="*/ 21251795 h 183"/>
              <a:gd name="T22" fmla="*/ 6534764 w 103"/>
              <a:gd name="T23" fmla="*/ 22390284 h 183"/>
              <a:gd name="T24" fmla="*/ 7288775 w 103"/>
              <a:gd name="T25" fmla="*/ 22769780 h 183"/>
              <a:gd name="T26" fmla="*/ 8922288 w 103"/>
              <a:gd name="T27" fmla="*/ 23022659 h 183"/>
              <a:gd name="T28" fmla="*/ 7288775 w 103"/>
              <a:gd name="T29" fmla="*/ 22896397 h 183"/>
              <a:gd name="T30" fmla="*/ 12566853 w 103"/>
              <a:gd name="T31" fmla="*/ 22390284 h 183"/>
              <a:gd name="T32" fmla="*/ 12818190 w 103"/>
              <a:gd name="T33" fmla="*/ 22516901 h 183"/>
              <a:gd name="T34" fmla="*/ 10807494 w 103"/>
              <a:gd name="T35" fmla="*/ 23022659 h 183"/>
              <a:gd name="T36" fmla="*/ 12566853 w 103"/>
              <a:gd name="T37" fmla="*/ 22390284 h 18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3" h="183">
                <a:moveTo>
                  <a:pt x="58" y="181"/>
                </a:moveTo>
                <a:cubicBezTo>
                  <a:pt x="56" y="180"/>
                  <a:pt x="53" y="180"/>
                  <a:pt x="52" y="178"/>
                </a:cubicBezTo>
                <a:cubicBezTo>
                  <a:pt x="47" y="177"/>
                  <a:pt x="42" y="174"/>
                  <a:pt x="35" y="169"/>
                </a:cubicBezTo>
                <a:cubicBezTo>
                  <a:pt x="32" y="167"/>
                  <a:pt x="27" y="164"/>
                  <a:pt x="24" y="160"/>
                </a:cubicBezTo>
                <a:cubicBezTo>
                  <a:pt x="18" y="150"/>
                  <a:pt x="15" y="139"/>
                  <a:pt x="11" y="123"/>
                </a:cubicBezTo>
                <a:cubicBezTo>
                  <a:pt x="6" y="108"/>
                  <a:pt x="6" y="89"/>
                  <a:pt x="4" y="72"/>
                </a:cubicBezTo>
                <a:cubicBezTo>
                  <a:pt x="0" y="34"/>
                  <a:pt x="2" y="0"/>
                  <a:pt x="2" y="0"/>
                </a:cubicBezTo>
                <a:cubicBezTo>
                  <a:pt x="3" y="0"/>
                  <a:pt x="2" y="34"/>
                  <a:pt x="4" y="72"/>
                </a:cubicBezTo>
                <a:cubicBezTo>
                  <a:pt x="6" y="89"/>
                  <a:pt x="8" y="108"/>
                  <a:pt x="12" y="123"/>
                </a:cubicBezTo>
                <a:cubicBezTo>
                  <a:pt x="15" y="139"/>
                  <a:pt x="20" y="150"/>
                  <a:pt x="26" y="159"/>
                </a:cubicBezTo>
                <a:cubicBezTo>
                  <a:pt x="29" y="164"/>
                  <a:pt x="32" y="166"/>
                  <a:pt x="35" y="168"/>
                </a:cubicBezTo>
                <a:cubicBezTo>
                  <a:pt x="42" y="173"/>
                  <a:pt x="47" y="176"/>
                  <a:pt x="52" y="177"/>
                </a:cubicBezTo>
                <a:cubicBezTo>
                  <a:pt x="55" y="178"/>
                  <a:pt x="56" y="180"/>
                  <a:pt x="58" y="180"/>
                </a:cubicBezTo>
                <a:cubicBezTo>
                  <a:pt x="63" y="181"/>
                  <a:pt x="67" y="182"/>
                  <a:pt x="71" y="182"/>
                </a:cubicBezTo>
                <a:cubicBezTo>
                  <a:pt x="66" y="182"/>
                  <a:pt x="62" y="182"/>
                  <a:pt x="58" y="181"/>
                </a:cubicBezTo>
                <a:close/>
                <a:moveTo>
                  <a:pt x="100" y="177"/>
                </a:moveTo>
                <a:lnTo>
                  <a:pt x="102" y="178"/>
                </a:lnTo>
                <a:cubicBezTo>
                  <a:pt x="102" y="178"/>
                  <a:pt x="96" y="181"/>
                  <a:pt x="86" y="182"/>
                </a:cubicBezTo>
                <a:cubicBezTo>
                  <a:pt x="95" y="180"/>
                  <a:pt x="100" y="177"/>
                  <a:pt x="100" y="177"/>
                </a:cubicBezTo>
                <a:close/>
              </a:path>
            </a:pathLst>
          </a:custGeom>
          <a:solidFill>
            <a:srgbClr val="EA9D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3" name="Freeform 4689">
            <a:extLst>
              <a:ext uri="{FF2B5EF4-FFF2-40B4-BE49-F238E27FC236}">
                <a16:creationId xmlns:a16="http://schemas.microsoft.com/office/drawing/2014/main" id="{D0337358-BCA5-E34E-9FFB-2E2EF4C8E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6513" cy="66675"/>
          </a:xfrm>
          <a:custGeom>
            <a:avLst/>
            <a:gdLst>
              <a:gd name="T0" fmla="*/ 10455371 w 101"/>
              <a:gd name="T1" fmla="*/ 23897914 h 184"/>
              <a:gd name="T2" fmla="*/ 11762247 w 101"/>
              <a:gd name="T3" fmla="*/ 23766739 h 184"/>
              <a:gd name="T4" fmla="*/ 13069123 w 101"/>
              <a:gd name="T5" fmla="*/ 23372849 h 184"/>
              <a:gd name="T6" fmla="*/ 13069123 w 101"/>
              <a:gd name="T7" fmla="*/ 23241311 h 184"/>
              <a:gd name="T8" fmla="*/ 11762247 w 101"/>
              <a:gd name="T9" fmla="*/ 23766739 h 184"/>
              <a:gd name="T10" fmla="*/ 7710750 w 101"/>
              <a:gd name="T11" fmla="*/ 23504025 h 184"/>
              <a:gd name="T12" fmla="*/ 10455371 w 101"/>
              <a:gd name="T13" fmla="*/ 23897914 h 184"/>
              <a:gd name="T14" fmla="*/ 7580243 w 101"/>
              <a:gd name="T15" fmla="*/ 23504025 h 184"/>
              <a:gd name="T16" fmla="*/ 7710750 w 101"/>
              <a:gd name="T17" fmla="*/ 23504025 h 184"/>
              <a:gd name="T18" fmla="*/ 7580243 w 101"/>
              <a:gd name="T19" fmla="*/ 23504025 h 184"/>
              <a:gd name="T20" fmla="*/ 6796118 w 101"/>
              <a:gd name="T21" fmla="*/ 23110135 h 184"/>
              <a:gd name="T22" fmla="*/ 4574247 w 101"/>
              <a:gd name="T23" fmla="*/ 21796927 h 184"/>
              <a:gd name="T24" fmla="*/ 6796118 w 101"/>
              <a:gd name="T25" fmla="*/ 23110135 h 184"/>
              <a:gd name="T26" fmla="*/ 7580243 w 101"/>
              <a:gd name="T27" fmla="*/ 23504025 h 184"/>
              <a:gd name="T28" fmla="*/ 6796118 w 101"/>
              <a:gd name="T29" fmla="*/ 23110135 h 184"/>
              <a:gd name="T30" fmla="*/ 3397878 w 101"/>
              <a:gd name="T31" fmla="*/ 20746796 h 184"/>
              <a:gd name="T32" fmla="*/ 1437745 w 101"/>
              <a:gd name="T33" fmla="*/ 15888218 h 184"/>
              <a:gd name="T34" fmla="*/ 522750 w 101"/>
              <a:gd name="T35" fmla="*/ 9191366 h 184"/>
              <a:gd name="T36" fmla="*/ 261375 w 101"/>
              <a:gd name="T37" fmla="*/ 0 h 184"/>
              <a:gd name="T38" fmla="*/ 784126 w 101"/>
              <a:gd name="T39" fmla="*/ 9191366 h 184"/>
              <a:gd name="T40" fmla="*/ 1568251 w 101"/>
              <a:gd name="T41" fmla="*/ 15888218 h 184"/>
              <a:gd name="T42" fmla="*/ 3528746 w 101"/>
              <a:gd name="T43" fmla="*/ 20615258 h 184"/>
              <a:gd name="T44" fmla="*/ 4574247 w 101"/>
              <a:gd name="T45" fmla="*/ 21796927 h 184"/>
              <a:gd name="T46" fmla="*/ 3397878 w 101"/>
              <a:gd name="T47" fmla="*/ 20746796 h 18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1" h="184">
                <a:moveTo>
                  <a:pt x="80" y="182"/>
                </a:moveTo>
                <a:cubicBezTo>
                  <a:pt x="84" y="182"/>
                  <a:pt x="88" y="181"/>
                  <a:pt x="90" y="181"/>
                </a:cubicBezTo>
                <a:cubicBezTo>
                  <a:pt x="97" y="179"/>
                  <a:pt x="100" y="178"/>
                  <a:pt x="100" y="178"/>
                </a:cubicBezTo>
                <a:lnTo>
                  <a:pt x="100" y="177"/>
                </a:lnTo>
                <a:cubicBezTo>
                  <a:pt x="100" y="177"/>
                  <a:pt x="97" y="179"/>
                  <a:pt x="90" y="181"/>
                </a:cubicBezTo>
                <a:cubicBezTo>
                  <a:pt x="83" y="182"/>
                  <a:pt x="73" y="183"/>
                  <a:pt x="59" y="179"/>
                </a:cubicBezTo>
                <a:cubicBezTo>
                  <a:pt x="65" y="181"/>
                  <a:pt x="72" y="182"/>
                  <a:pt x="80" y="182"/>
                </a:cubicBezTo>
                <a:close/>
                <a:moveTo>
                  <a:pt x="58" y="179"/>
                </a:moveTo>
                <a:cubicBezTo>
                  <a:pt x="58" y="179"/>
                  <a:pt x="59" y="179"/>
                  <a:pt x="59" y="179"/>
                </a:cubicBezTo>
                <a:cubicBezTo>
                  <a:pt x="59" y="179"/>
                  <a:pt x="58" y="179"/>
                  <a:pt x="58" y="179"/>
                </a:cubicBezTo>
                <a:close/>
                <a:moveTo>
                  <a:pt x="52" y="176"/>
                </a:moveTo>
                <a:cubicBezTo>
                  <a:pt x="47" y="175"/>
                  <a:pt x="42" y="172"/>
                  <a:pt x="35" y="166"/>
                </a:cubicBezTo>
                <a:cubicBezTo>
                  <a:pt x="42" y="171"/>
                  <a:pt x="47" y="174"/>
                  <a:pt x="52" y="176"/>
                </a:cubicBezTo>
                <a:cubicBezTo>
                  <a:pt x="55" y="176"/>
                  <a:pt x="56" y="177"/>
                  <a:pt x="58" y="179"/>
                </a:cubicBezTo>
                <a:cubicBezTo>
                  <a:pt x="55" y="179"/>
                  <a:pt x="53" y="177"/>
                  <a:pt x="52" y="176"/>
                </a:cubicBezTo>
                <a:close/>
                <a:moveTo>
                  <a:pt x="26" y="158"/>
                </a:moveTo>
                <a:cubicBezTo>
                  <a:pt x="20" y="148"/>
                  <a:pt x="15" y="136"/>
                  <a:pt x="11" y="121"/>
                </a:cubicBezTo>
                <a:cubicBezTo>
                  <a:pt x="6" y="106"/>
                  <a:pt x="6" y="87"/>
                  <a:pt x="4" y="70"/>
                </a:cubicBezTo>
                <a:cubicBezTo>
                  <a:pt x="0" y="33"/>
                  <a:pt x="2" y="0"/>
                  <a:pt x="2" y="0"/>
                </a:cubicBezTo>
                <a:cubicBezTo>
                  <a:pt x="3" y="0"/>
                  <a:pt x="2" y="33"/>
                  <a:pt x="6" y="70"/>
                </a:cubicBezTo>
                <a:cubicBezTo>
                  <a:pt x="6" y="87"/>
                  <a:pt x="8" y="105"/>
                  <a:pt x="12" y="121"/>
                </a:cubicBezTo>
                <a:cubicBezTo>
                  <a:pt x="15" y="136"/>
                  <a:pt x="20" y="147"/>
                  <a:pt x="27" y="157"/>
                </a:cubicBezTo>
                <a:cubicBezTo>
                  <a:pt x="30" y="161"/>
                  <a:pt x="33" y="164"/>
                  <a:pt x="35" y="166"/>
                </a:cubicBezTo>
                <a:cubicBezTo>
                  <a:pt x="32" y="164"/>
                  <a:pt x="29" y="162"/>
                  <a:pt x="26" y="158"/>
                </a:cubicBezTo>
                <a:close/>
              </a:path>
            </a:pathLst>
          </a:custGeom>
          <a:solidFill>
            <a:srgbClr val="ECA9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4" name="Freeform 4690">
            <a:extLst>
              <a:ext uri="{FF2B5EF4-FFF2-40B4-BE49-F238E27FC236}">
                <a16:creationId xmlns:a16="http://schemas.microsoft.com/office/drawing/2014/main" id="{FAB1F195-DA23-A348-9FC3-497CEE5F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4925" cy="68262"/>
          </a:xfrm>
          <a:custGeom>
            <a:avLst/>
            <a:gdLst>
              <a:gd name="T0" fmla="*/ 9707386 w 99"/>
              <a:gd name="T1" fmla="*/ 23741451 h 189"/>
              <a:gd name="T2" fmla="*/ 6720417 w 99"/>
              <a:gd name="T3" fmla="*/ 23349938 h 189"/>
              <a:gd name="T4" fmla="*/ 6222647 w 99"/>
              <a:gd name="T5" fmla="*/ 22958786 h 189"/>
              <a:gd name="T6" fmla="*/ 4107039 w 99"/>
              <a:gd name="T7" fmla="*/ 21654223 h 189"/>
              <a:gd name="T8" fmla="*/ 2986969 w 99"/>
              <a:gd name="T9" fmla="*/ 20480045 h 189"/>
              <a:gd name="T10" fmla="*/ 1244600 w 99"/>
              <a:gd name="T11" fmla="*/ 15653668 h 189"/>
              <a:gd name="T12" fmla="*/ 3111147 w 99"/>
              <a:gd name="T13" fmla="*/ 20480045 h 189"/>
              <a:gd name="T14" fmla="*/ 4355747 w 99"/>
              <a:gd name="T15" fmla="*/ 21523839 h 189"/>
              <a:gd name="T16" fmla="*/ 6222647 w 99"/>
              <a:gd name="T17" fmla="*/ 22958786 h 189"/>
              <a:gd name="T18" fmla="*/ 6969478 w 99"/>
              <a:gd name="T19" fmla="*/ 23089170 h 189"/>
              <a:gd name="T20" fmla="*/ 12196233 w 99"/>
              <a:gd name="T21" fmla="*/ 23089170 h 189"/>
              <a:gd name="T22" fmla="*/ 12196233 w 99"/>
              <a:gd name="T23" fmla="*/ 23219554 h 189"/>
              <a:gd name="T24" fmla="*/ 9707386 w 99"/>
              <a:gd name="T25" fmla="*/ 23741451 h 189"/>
              <a:gd name="T26" fmla="*/ 249061 w 99"/>
              <a:gd name="T27" fmla="*/ 9131216 h 189"/>
              <a:gd name="T28" fmla="*/ 0 w 99"/>
              <a:gd name="T29" fmla="*/ 0 h 189"/>
              <a:gd name="T30" fmla="*/ 497769 w 99"/>
              <a:gd name="T31" fmla="*/ 9131216 h 189"/>
              <a:gd name="T32" fmla="*/ 1244600 w 99"/>
              <a:gd name="T33" fmla="*/ 15653668 h 189"/>
              <a:gd name="T34" fmla="*/ 249061 w 99"/>
              <a:gd name="T35" fmla="*/ 9131216 h 1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9" h="189">
                <a:moveTo>
                  <a:pt x="78" y="182"/>
                </a:moveTo>
                <a:cubicBezTo>
                  <a:pt x="69" y="182"/>
                  <a:pt x="62" y="181"/>
                  <a:pt x="54" y="179"/>
                </a:cubicBezTo>
                <a:cubicBezTo>
                  <a:pt x="53" y="177"/>
                  <a:pt x="51" y="176"/>
                  <a:pt x="50" y="176"/>
                </a:cubicBezTo>
                <a:cubicBezTo>
                  <a:pt x="45" y="173"/>
                  <a:pt x="40" y="171"/>
                  <a:pt x="33" y="166"/>
                </a:cubicBezTo>
                <a:cubicBezTo>
                  <a:pt x="30" y="164"/>
                  <a:pt x="27" y="160"/>
                  <a:pt x="24" y="157"/>
                </a:cubicBezTo>
                <a:cubicBezTo>
                  <a:pt x="18" y="147"/>
                  <a:pt x="13" y="135"/>
                  <a:pt x="10" y="120"/>
                </a:cubicBezTo>
                <a:cubicBezTo>
                  <a:pt x="13" y="135"/>
                  <a:pt x="18" y="147"/>
                  <a:pt x="25" y="157"/>
                </a:cubicBezTo>
                <a:cubicBezTo>
                  <a:pt x="28" y="160"/>
                  <a:pt x="31" y="163"/>
                  <a:pt x="35" y="165"/>
                </a:cubicBezTo>
                <a:cubicBezTo>
                  <a:pt x="40" y="170"/>
                  <a:pt x="45" y="173"/>
                  <a:pt x="50" y="176"/>
                </a:cubicBezTo>
                <a:cubicBezTo>
                  <a:pt x="53" y="176"/>
                  <a:pt x="54" y="176"/>
                  <a:pt x="56" y="177"/>
                </a:cubicBezTo>
                <a:cubicBezTo>
                  <a:pt x="83" y="188"/>
                  <a:pt x="98" y="177"/>
                  <a:pt x="98" y="177"/>
                </a:cubicBezTo>
                <a:lnTo>
                  <a:pt x="98" y="178"/>
                </a:lnTo>
                <a:cubicBezTo>
                  <a:pt x="98" y="178"/>
                  <a:pt x="91" y="182"/>
                  <a:pt x="78" y="182"/>
                </a:cubicBezTo>
                <a:close/>
                <a:moveTo>
                  <a:pt x="2" y="70"/>
                </a:moveTo>
                <a:cubicBezTo>
                  <a:pt x="0" y="33"/>
                  <a:pt x="0" y="0"/>
                  <a:pt x="0" y="0"/>
                </a:cubicBezTo>
                <a:cubicBezTo>
                  <a:pt x="1" y="0"/>
                  <a:pt x="0" y="33"/>
                  <a:pt x="4" y="70"/>
                </a:cubicBezTo>
                <a:cubicBezTo>
                  <a:pt x="4" y="84"/>
                  <a:pt x="6" y="104"/>
                  <a:pt x="10" y="120"/>
                </a:cubicBezTo>
                <a:cubicBezTo>
                  <a:pt x="4" y="104"/>
                  <a:pt x="4" y="84"/>
                  <a:pt x="2" y="70"/>
                </a:cubicBezTo>
                <a:close/>
              </a:path>
            </a:pathLst>
          </a:custGeom>
          <a:solidFill>
            <a:srgbClr val="EDB12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5" name="Freeform 4691">
            <a:extLst>
              <a:ext uri="{FF2B5EF4-FFF2-40B4-BE49-F238E27FC236}">
                <a16:creationId xmlns:a16="http://schemas.microsoft.com/office/drawing/2014/main" id="{755148D7-5585-0E48-B90E-0B6444C8C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4925" cy="66675"/>
          </a:xfrm>
          <a:custGeom>
            <a:avLst/>
            <a:gdLst>
              <a:gd name="T0" fmla="*/ 9956094 w 99"/>
              <a:gd name="T1" fmla="*/ 23137295 h 187"/>
              <a:gd name="T2" fmla="*/ 6969478 w 99"/>
              <a:gd name="T3" fmla="*/ 22501565 h 187"/>
              <a:gd name="T4" fmla="*/ 6347178 w 99"/>
              <a:gd name="T5" fmla="*/ 22374632 h 187"/>
              <a:gd name="T6" fmla="*/ 4107039 w 99"/>
              <a:gd name="T7" fmla="*/ 20848952 h 187"/>
              <a:gd name="T8" fmla="*/ 3111147 w 99"/>
              <a:gd name="T9" fmla="*/ 19832069 h 187"/>
              <a:gd name="T10" fmla="*/ 1244600 w 99"/>
              <a:gd name="T11" fmla="*/ 15255383 h 187"/>
              <a:gd name="T12" fmla="*/ 249061 w 99"/>
              <a:gd name="T13" fmla="*/ 8771863 h 187"/>
              <a:gd name="T14" fmla="*/ 0 w 99"/>
              <a:gd name="T15" fmla="*/ 0 h 187"/>
              <a:gd name="T16" fmla="*/ 497769 w 99"/>
              <a:gd name="T17" fmla="*/ 8771863 h 187"/>
              <a:gd name="T18" fmla="*/ 1369131 w 99"/>
              <a:gd name="T19" fmla="*/ 15255383 h 187"/>
              <a:gd name="T20" fmla="*/ 3111147 w 99"/>
              <a:gd name="T21" fmla="*/ 19704780 h 187"/>
              <a:gd name="T22" fmla="*/ 4355747 w 99"/>
              <a:gd name="T23" fmla="*/ 20848952 h 187"/>
              <a:gd name="T24" fmla="*/ 6347178 w 99"/>
              <a:gd name="T25" fmla="*/ 22247344 h 187"/>
              <a:gd name="T26" fmla="*/ 6969478 w 99"/>
              <a:gd name="T27" fmla="*/ 22374632 h 187"/>
              <a:gd name="T28" fmla="*/ 12196233 w 99"/>
              <a:gd name="T29" fmla="*/ 22501565 h 187"/>
              <a:gd name="T30" fmla="*/ 12196233 w 99"/>
              <a:gd name="T31" fmla="*/ 22628853 h 187"/>
              <a:gd name="T32" fmla="*/ 9956094 w 99"/>
              <a:gd name="T33" fmla="*/ 23137295 h 18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9" h="187">
                <a:moveTo>
                  <a:pt x="80" y="182"/>
                </a:moveTo>
                <a:cubicBezTo>
                  <a:pt x="74" y="182"/>
                  <a:pt x="63" y="181"/>
                  <a:pt x="56" y="177"/>
                </a:cubicBezTo>
                <a:lnTo>
                  <a:pt x="51" y="176"/>
                </a:lnTo>
                <a:cubicBezTo>
                  <a:pt x="48" y="173"/>
                  <a:pt x="40" y="170"/>
                  <a:pt x="33" y="164"/>
                </a:cubicBezTo>
                <a:cubicBezTo>
                  <a:pt x="31" y="163"/>
                  <a:pt x="28" y="160"/>
                  <a:pt x="25" y="156"/>
                </a:cubicBezTo>
                <a:cubicBezTo>
                  <a:pt x="18" y="146"/>
                  <a:pt x="13" y="135"/>
                  <a:pt x="10" y="120"/>
                </a:cubicBezTo>
                <a:cubicBezTo>
                  <a:pt x="6" y="104"/>
                  <a:pt x="4" y="84"/>
                  <a:pt x="2" y="69"/>
                </a:cubicBezTo>
                <a:cubicBezTo>
                  <a:pt x="0" y="33"/>
                  <a:pt x="0" y="0"/>
                  <a:pt x="0" y="0"/>
                </a:cubicBezTo>
                <a:cubicBezTo>
                  <a:pt x="1" y="0"/>
                  <a:pt x="0" y="33"/>
                  <a:pt x="4" y="69"/>
                </a:cubicBezTo>
                <a:cubicBezTo>
                  <a:pt x="4" y="84"/>
                  <a:pt x="7" y="103"/>
                  <a:pt x="11" y="120"/>
                </a:cubicBezTo>
                <a:cubicBezTo>
                  <a:pt x="15" y="135"/>
                  <a:pt x="19" y="145"/>
                  <a:pt x="25" y="155"/>
                </a:cubicBezTo>
                <a:cubicBezTo>
                  <a:pt x="28" y="158"/>
                  <a:pt x="31" y="162"/>
                  <a:pt x="35" y="164"/>
                </a:cubicBezTo>
                <a:cubicBezTo>
                  <a:pt x="40" y="169"/>
                  <a:pt x="48" y="172"/>
                  <a:pt x="51" y="175"/>
                </a:cubicBezTo>
                <a:lnTo>
                  <a:pt x="56" y="176"/>
                </a:lnTo>
                <a:cubicBezTo>
                  <a:pt x="81" y="186"/>
                  <a:pt x="98" y="177"/>
                  <a:pt x="98" y="177"/>
                </a:cubicBezTo>
                <a:lnTo>
                  <a:pt x="98" y="178"/>
                </a:lnTo>
                <a:cubicBezTo>
                  <a:pt x="98" y="179"/>
                  <a:pt x="92" y="182"/>
                  <a:pt x="80" y="182"/>
                </a:cubicBezTo>
              </a:path>
            </a:pathLst>
          </a:custGeom>
          <a:solidFill>
            <a:srgbClr val="EDB7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6" name="Freeform 4692">
            <a:extLst>
              <a:ext uri="{FF2B5EF4-FFF2-40B4-BE49-F238E27FC236}">
                <a16:creationId xmlns:a16="http://schemas.microsoft.com/office/drawing/2014/main" id="{94C32925-4EC7-F142-986A-25815FBF5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4925" cy="65087"/>
          </a:xfrm>
          <a:custGeom>
            <a:avLst/>
            <a:gdLst>
              <a:gd name="T0" fmla="*/ 6720417 w 99"/>
              <a:gd name="T1" fmla="*/ 22509016 h 182"/>
              <a:gd name="T2" fmla="*/ 6347178 w 99"/>
              <a:gd name="T3" fmla="*/ 22509016 h 182"/>
              <a:gd name="T4" fmla="*/ 4107039 w 99"/>
              <a:gd name="T5" fmla="*/ 20974465 h 182"/>
              <a:gd name="T6" fmla="*/ 3111147 w 99"/>
              <a:gd name="T7" fmla="*/ 19695612 h 182"/>
              <a:gd name="T8" fmla="*/ 1244600 w 99"/>
              <a:gd name="T9" fmla="*/ 15219272 h 182"/>
              <a:gd name="T10" fmla="*/ 249061 w 99"/>
              <a:gd name="T11" fmla="*/ 8824653 h 182"/>
              <a:gd name="T12" fmla="*/ 124531 w 99"/>
              <a:gd name="T13" fmla="*/ 0 h 182"/>
              <a:gd name="T14" fmla="*/ 497769 w 99"/>
              <a:gd name="T15" fmla="*/ 8824653 h 182"/>
              <a:gd name="T16" fmla="*/ 1369131 w 99"/>
              <a:gd name="T17" fmla="*/ 15219272 h 182"/>
              <a:gd name="T18" fmla="*/ 3111147 w 99"/>
              <a:gd name="T19" fmla="*/ 19695612 h 182"/>
              <a:gd name="T20" fmla="*/ 4355747 w 99"/>
              <a:gd name="T21" fmla="*/ 20846436 h 182"/>
              <a:gd name="T22" fmla="*/ 6595886 w 99"/>
              <a:gd name="T23" fmla="*/ 22381345 h 182"/>
              <a:gd name="T24" fmla="*/ 6969478 w 99"/>
              <a:gd name="T25" fmla="*/ 22509016 h 182"/>
              <a:gd name="T26" fmla="*/ 9458325 w 99"/>
              <a:gd name="T27" fmla="*/ 23148442 h 182"/>
              <a:gd name="T28" fmla="*/ 6720417 w 99"/>
              <a:gd name="T29" fmla="*/ 22509016 h 182"/>
              <a:gd name="T30" fmla="*/ 12196233 w 99"/>
              <a:gd name="T31" fmla="*/ 22765072 h 182"/>
              <a:gd name="T32" fmla="*/ 12196233 w 99"/>
              <a:gd name="T33" fmla="*/ 22892743 h 182"/>
              <a:gd name="T34" fmla="*/ 10702925 w 99"/>
              <a:gd name="T35" fmla="*/ 23148442 h 182"/>
              <a:gd name="T36" fmla="*/ 12196233 w 99"/>
              <a:gd name="T37" fmla="*/ 22765072 h 18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9" h="182">
                <a:moveTo>
                  <a:pt x="54" y="176"/>
                </a:moveTo>
                <a:lnTo>
                  <a:pt x="51" y="176"/>
                </a:lnTo>
                <a:cubicBezTo>
                  <a:pt x="48" y="173"/>
                  <a:pt x="40" y="169"/>
                  <a:pt x="33" y="164"/>
                </a:cubicBezTo>
                <a:cubicBezTo>
                  <a:pt x="31" y="161"/>
                  <a:pt x="28" y="158"/>
                  <a:pt x="25" y="154"/>
                </a:cubicBezTo>
                <a:cubicBezTo>
                  <a:pt x="19" y="145"/>
                  <a:pt x="13" y="134"/>
                  <a:pt x="10" y="119"/>
                </a:cubicBezTo>
                <a:cubicBezTo>
                  <a:pt x="6" y="103"/>
                  <a:pt x="4" y="83"/>
                  <a:pt x="2" y="69"/>
                </a:cubicBezTo>
                <a:cubicBezTo>
                  <a:pt x="0" y="34"/>
                  <a:pt x="1" y="1"/>
                  <a:pt x="1" y="0"/>
                </a:cubicBezTo>
                <a:cubicBezTo>
                  <a:pt x="1" y="1"/>
                  <a:pt x="0" y="34"/>
                  <a:pt x="4" y="69"/>
                </a:cubicBezTo>
                <a:cubicBezTo>
                  <a:pt x="4" y="83"/>
                  <a:pt x="7" y="103"/>
                  <a:pt x="11" y="119"/>
                </a:cubicBezTo>
                <a:cubicBezTo>
                  <a:pt x="14" y="133"/>
                  <a:pt x="21" y="145"/>
                  <a:pt x="25" y="154"/>
                </a:cubicBezTo>
                <a:cubicBezTo>
                  <a:pt x="28" y="157"/>
                  <a:pt x="31" y="160"/>
                  <a:pt x="35" y="163"/>
                </a:cubicBezTo>
                <a:cubicBezTo>
                  <a:pt x="40" y="168"/>
                  <a:pt x="48" y="172"/>
                  <a:pt x="53" y="175"/>
                </a:cubicBezTo>
                <a:lnTo>
                  <a:pt x="56" y="176"/>
                </a:lnTo>
                <a:cubicBezTo>
                  <a:pt x="64" y="179"/>
                  <a:pt x="71" y="180"/>
                  <a:pt x="76" y="181"/>
                </a:cubicBezTo>
                <a:cubicBezTo>
                  <a:pt x="70" y="180"/>
                  <a:pt x="61" y="179"/>
                  <a:pt x="54" y="176"/>
                </a:cubicBezTo>
                <a:close/>
                <a:moveTo>
                  <a:pt x="98" y="178"/>
                </a:moveTo>
                <a:lnTo>
                  <a:pt x="98" y="179"/>
                </a:lnTo>
                <a:cubicBezTo>
                  <a:pt x="98" y="179"/>
                  <a:pt x="94" y="180"/>
                  <a:pt x="86" y="181"/>
                </a:cubicBezTo>
                <a:cubicBezTo>
                  <a:pt x="94" y="180"/>
                  <a:pt x="98" y="178"/>
                  <a:pt x="98" y="178"/>
                </a:cubicBezTo>
                <a:close/>
              </a:path>
            </a:pathLst>
          </a:custGeom>
          <a:solidFill>
            <a:srgbClr val="F1C4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7" name="Freeform 4693">
            <a:extLst>
              <a:ext uri="{FF2B5EF4-FFF2-40B4-BE49-F238E27FC236}">
                <a16:creationId xmlns:a16="http://schemas.microsoft.com/office/drawing/2014/main" id="{6D9631FE-9303-C846-8883-552C63C3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4925" cy="66675"/>
          </a:xfrm>
          <a:custGeom>
            <a:avLst/>
            <a:gdLst>
              <a:gd name="T0" fmla="*/ 10329686 w 99"/>
              <a:gd name="T1" fmla="*/ 23010363 h 187"/>
              <a:gd name="T2" fmla="*/ 6720417 w 99"/>
              <a:gd name="T3" fmla="*/ 22374632 h 187"/>
              <a:gd name="T4" fmla="*/ 4355747 w 99"/>
              <a:gd name="T5" fmla="*/ 20722020 h 187"/>
              <a:gd name="T6" fmla="*/ 3111147 w 99"/>
              <a:gd name="T7" fmla="*/ 19577848 h 187"/>
              <a:gd name="T8" fmla="*/ 1369131 w 99"/>
              <a:gd name="T9" fmla="*/ 14873873 h 187"/>
              <a:gd name="T10" fmla="*/ 249061 w 99"/>
              <a:gd name="T11" fmla="*/ 8771863 h 187"/>
              <a:gd name="T12" fmla="*/ 124531 w 99"/>
              <a:gd name="T13" fmla="*/ 0 h 187"/>
              <a:gd name="T14" fmla="*/ 497769 w 99"/>
              <a:gd name="T15" fmla="*/ 8771863 h 187"/>
              <a:gd name="T16" fmla="*/ 1369131 w 99"/>
              <a:gd name="T17" fmla="*/ 14873873 h 187"/>
              <a:gd name="T18" fmla="*/ 3111147 w 99"/>
              <a:gd name="T19" fmla="*/ 19450559 h 187"/>
              <a:gd name="T20" fmla="*/ 4355747 w 99"/>
              <a:gd name="T21" fmla="*/ 20594731 h 187"/>
              <a:gd name="T22" fmla="*/ 6720417 w 99"/>
              <a:gd name="T23" fmla="*/ 22120412 h 187"/>
              <a:gd name="T24" fmla="*/ 12196233 w 99"/>
              <a:gd name="T25" fmla="*/ 22628853 h 187"/>
              <a:gd name="T26" fmla="*/ 12196233 w 99"/>
              <a:gd name="T27" fmla="*/ 22756142 h 187"/>
              <a:gd name="T28" fmla="*/ 10329686 w 99"/>
              <a:gd name="T29" fmla="*/ 23010363 h 1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9" h="187">
                <a:moveTo>
                  <a:pt x="83" y="181"/>
                </a:moveTo>
                <a:cubicBezTo>
                  <a:pt x="74" y="181"/>
                  <a:pt x="65" y="180"/>
                  <a:pt x="54" y="176"/>
                </a:cubicBezTo>
                <a:cubicBezTo>
                  <a:pt x="48" y="172"/>
                  <a:pt x="40" y="168"/>
                  <a:pt x="35" y="163"/>
                </a:cubicBezTo>
                <a:cubicBezTo>
                  <a:pt x="31" y="160"/>
                  <a:pt x="28" y="157"/>
                  <a:pt x="25" y="154"/>
                </a:cubicBezTo>
                <a:cubicBezTo>
                  <a:pt x="19" y="145"/>
                  <a:pt x="13" y="132"/>
                  <a:pt x="11" y="117"/>
                </a:cubicBezTo>
                <a:cubicBezTo>
                  <a:pt x="7" y="102"/>
                  <a:pt x="4" y="82"/>
                  <a:pt x="2" y="69"/>
                </a:cubicBezTo>
                <a:cubicBezTo>
                  <a:pt x="0" y="34"/>
                  <a:pt x="1" y="1"/>
                  <a:pt x="1" y="0"/>
                </a:cubicBezTo>
                <a:cubicBezTo>
                  <a:pt x="1" y="1"/>
                  <a:pt x="0" y="34"/>
                  <a:pt x="4" y="69"/>
                </a:cubicBezTo>
                <a:cubicBezTo>
                  <a:pt x="4" y="82"/>
                  <a:pt x="7" y="102"/>
                  <a:pt x="11" y="117"/>
                </a:cubicBezTo>
                <a:cubicBezTo>
                  <a:pt x="15" y="132"/>
                  <a:pt x="21" y="144"/>
                  <a:pt x="25" y="153"/>
                </a:cubicBezTo>
                <a:cubicBezTo>
                  <a:pt x="30" y="157"/>
                  <a:pt x="31" y="159"/>
                  <a:pt x="35" y="162"/>
                </a:cubicBezTo>
                <a:cubicBezTo>
                  <a:pt x="42" y="167"/>
                  <a:pt x="48" y="171"/>
                  <a:pt x="54" y="174"/>
                </a:cubicBezTo>
                <a:cubicBezTo>
                  <a:pt x="81" y="186"/>
                  <a:pt x="98" y="178"/>
                  <a:pt x="98" y="178"/>
                </a:cubicBezTo>
                <a:lnTo>
                  <a:pt x="98" y="179"/>
                </a:lnTo>
                <a:cubicBezTo>
                  <a:pt x="98" y="179"/>
                  <a:pt x="92" y="181"/>
                  <a:pt x="83" y="181"/>
                </a:cubicBezTo>
              </a:path>
            </a:pathLst>
          </a:custGeom>
          <a:solidFill>
            <a:srgbClr val="F2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8" name="Freeform 4694">
            <a:extLst>
              <a:ext uri="{FF2B5EF4-FFF2-40B4-BE49-F238E27FC236}">
                <a16:creationId xmlns:a16="http://schemas.microsoft.com/office/drawing/2014/main" id="{6DC7C2A7-7B76-EA41-934C-8826EE046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8238"/>
            <a:ext cx="34925" cy="66675"/>
          </a:xfrm>
          <a:custGeom>
            <a:avLst/>
            <a:gdLst>
              <a:gd name="T0" fmla="*/ 10453864 w 99"/>
              <a:gd name="T1" fmla="*/ 23010363 h 187"/>
              <a:gd name="T2" fmla="*/ 6720417 w 99"/>
              <a:gd name="T3" fmla="*/ 22247344 h 187"/>
              <a:gd name="T4" fmla="*/ 4355747 w 99"/>
              <a:gd name="T5" fmla="*/ 20467799 h 187"/>
              <a:gd name="T6" fmla="*/ 3111147 w 99"/>
              <a:gd name="T7" fmla="*/ 19323627 h 187"/>
              <a:gd name="T8" fmla="*/ 1369131 w 99"/>
              <a:gd name="T9" fmla="*/ 14746941 h 187"/>
              <a:gd name="T10" fmla="*/ 497769 w 99"/>
              <a:gd name="T11" fmla="*/ 8644574 h 187"/>
              <a:gd name="T12" fmla="*/ 124531 w 99"/>
              <a:gd name="T13" fmla="*/ 0 h 187"/>
              <a:gd name="T14" fmla="*/ 497769 w 99"/>
              <a:gd name="T15" fmla="*/ 8644574 h 187"/>
              <a:gd name="T16" fmla="*/ 1617839 w 99"/>
              <a:gd name="T17" fmla="*/ 14746941 h 187"/>
              <a:gd name="T18" fmla="*/ 3360208 w 99"/>
              <a:gd name="T19" fmla="*/ 19196339 h 187"/>
              <a:gd name="T20" fmla="*/ 4480278 w 99"/>
              <a:gd name="T21" fmla="*/ 20340510 h 187"/>
              <a:gd name="T22" fmla="*/ 6720417 w 99"/>
              <a:gd name="T23" fmla="*/ 22120412 h 187"/>
              <a:gd name="T24" fmla="*/ 12071703 w 99"/>
              <a:gd name="T25" fmla="*/ 22628853 h 187"/>
              <a:gd name="T26" fmla="*/ 12196233 w 99"/>
              <a:gd name="T27" fmla="*/ 22756142 h 187"/>
              <a:gd name="T28" fmla="*/ 10453864 w 99"/>
              <a:gd name="T29" fmla="*/ 23010363 h 1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9" h="187">
                <a:moveTo>
                  <a:pt x="84" y="181"/>
                </a:moveTo>
                <a:cubicBezTo>
                  <a:pt x="77" y="181"/>
                  <a:pt x="65" y="180"/>
                  <a:pt x="54" y="175"/>
                </a:cubicBezTo>
                <a:cubicBezTo>
                  <a:pt x="48" y="171"/>
                  <a:pt x="42" y="166"/>
                  <a:pt x="35" y="161"/>
                </a:cubicBezTo>
                <a:cubicBezTo>
                  <a:pt x="31" y="158"/>
                  <a:pt x="28" y="156"/>
                  <a:pt x="25" y="152"/>
                </a:cubicBezTo>
                <a:cubicBezTo>
                  <a:pt x="21" y="142"/>
                  <a:pt x="15" y="131"/>
                  <a:pt x="11" y="116"/>
                </a:cubicBezTo>
                <a:cubicBezTo>
                  <a:pt x="7" y="104"/>
                  <a:pt x="4" y="86"/>
                  <a:pt x="4" y="68"/>
                </a:cubicBezTo>
                <a:cubicBezTo>
                  <a:pt x="0" y="32"/>
                  <a:pt x="1" y="0"/>
                  <a:pt x="1" y="0"/>
                </a:cubicBezTo>
                <a:cubicBezTo>
                  <a:pt x="1" y="0"/>
                  <a:pt x="1" y="32"/>
                  <a:pt x="4" y="68"/>
                </a:cubicBezTo>
                <a:cubicBezTo>
                  <a:pt x="6" y="86"/>
                  <a:pt x="9" y="104"/>
                  <a:pt x="13" y="116"/>
                </a:cubicBezTo>
                <a:cubicBezTo>
                  <a:pt x="15" y="131"/>
                  <a:pt x="21" y="142"/>
                  <a:pt x="27" y="151"/>
                </a:cubicBezTo>
                <a:cubicBezTo>
                  <a:pt x="30" y="155"/>
                  <a:pt x="31" y="158"/>
                  <a:pt x="36" y="160"/>
                </a:cubicBezTo>
                <a:cubicBezTo>
                  <a:pt x="42" y="166"/>
                  <a:pt x="50" y="171"/>
                  <a:pt x="54" y="174"/>
                </a:cubicBezTo>
                <a:cubicBezTo>
                  <a:pt x="80" y="186"/>
                  <a:pt x="97" y="178"/>
                  <a:pt x="97" y="178"/>
                </a:cubicBezTo>
                <a:lnTo>
                  <a:pt x="98" y="179"/>
                </a:lnTo>
                <a:cubicBezTo>
                  <a:pt x="98" y="179"/>
                  <a:pt x="94" y="181"/>
                  <a:pt x="84" y="181"/>
                </a:cubicBezTo>
              </a:path>
            </a:pathLst>
          </a:custGeom>
          <a:solidFill>
            <a:srgbClr val="F3D3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49" name="Freeform 4695">
            <a:extLst>
              <a:ext uri="{FF2B5EF4-FFF2-40B4-BE49-F238E27FC236}">
                <a16:creationId xmlns:a16="http://schemas.microsoft.com/office/drawing/2014/main" id="{D9B98AE1-A0E3-D848-A36D-986EEFF00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6650"/>
            <a:ext cx="46038" cy="76200"/>
          </a:xfrm>
          <a:custGeom>
            <a:avLst/>
            <a:gdLst>
              <a:gd name="T0" fmla="*/ 6750456 w 129"/>
              <a:gd name="T1" fmla="*/ 27123209 h 210"/>
              <a:gd name="T2" fmla="*/ 2292621 w 129"/>
              <a:gd name="T3" fmla="*/ 25016460 h 210"/>
              <a:gd name="T4" fmla="*/ 127407 w 129"/>
              <a:gd name="T5" fmla="*/ 19223083 h 210"/>
              <a:gd name="T6" fmla="*/ 0 w 129"/>
              <a:gd name="T7" fmla="*/ 13429706 h 210"/>
              <a:gd name="T8" fmla="*/ 0 w 129"/>
              <a:gd name="T9" fmla="*/ 11323320 h 210"/>
              <a:gd name="T10" fmla="*/ 127407 w 129"/>
              <a:gd name="T11" fmla="*/ 0 h 210"/>
              <a:gd name="T12" fmla="*/ 4330427 w 129"/>
              <a:gd name="T13" fmla="*/ 3554911 h 210"/>
              <a:gd name="T14" fmla="*/ 8660854 w 129"/>
              <a:gd name="T15" fmla="*/ 7504974 h 210"/>
              <a:gd name="T16" fmla="*/ 8406039 w 129"/>
              <a:gd name="T17" fmla="*/ 9874794 h 210"/>
              <a:gd name="T18" fmla="*/ 16302805 w 129"/>
              <a:gd name="T19" fmla="*/ 21461549 h 210"/>
              <a:gd name="T20" fmla="*/ 16302805 w 129"/>
              <a:gd name="T21" fmla="*/ 21593266 h 210"/>
              <a:gd name="T22" fmla="*/ 16175398 w 129"/>
              <a:gd name="T23" fmla="*/ 21593266 h 210"/>
              <a:gd name="T24" fmla="*/ 8278632 w 129"/>
              <a:gd name="T25" fmla="*/ 9874794 h 210"/>
              <a:gd name="T26" fmla="*/ 8406039 w 129"/>
              <a:gd name="T27" fmla="*/ 7504974 h 210"/>
              <a:gd name="T28" fmla="*/ 4330427 w 129"/>
              <a:gd name="T29" fmla="*/ 3686629 h 210"/>
              <a:gd name="T30" fmla="*/ 127407 w 129"/>
              <a:gd name="T31" fmla="*/ 131717 h 210"/>
              <a:gd name="T32" fmla="*/ 127407 w 129"/>
              <a:gd name="T33" fmla="*/ 11323320 h 210"/>
              <a:gd name="T34" fmla="*/ 127407 w 129"/>
              <a:gd name="T35" fmla="*/ 13429706 h 210"/>
              <a:gd name="T36" fmla="*/ 382222 w 129"/>
              <a:gd name="T37" fmla="*/ 19223083 h 210"/>
              <a:gd name="T38" fmla="*/ 2420029 w 129"/>
              <a:gd name="T39" fmla="*/ 25016460 h 210"/>
              <a:gd name="T40" fmla="*/ 7896766 w 129"/>
              <a:gd name="T41" fmla="*/ 26859774 h 210"/>
              <a:gd name="T42" fmla="*/ 13882777 w 129"/>
              <a:gd name="T43" fmla="*/ 23173146 h 210"/>
              <a:gd name="T44" fmla="*/ 16047990 w 129"/>
              <a:gd name="T45" fmla="*/ 21593266 h 210"/>
              <a:gd name="T46" fmla="*/ 13882777 w 129"/>
              <a:gd name="T47" fmla="*/ 23304863 h 210"/>
              <a:gd name="T48" fmla="*/ 7896766 w 129"/>
              <a:gd name="T49" fmla="*/ 26991491 h 210"/>
              <a:gd name="T50" fmla="*/ 6750456 w 129"/>
              <a:gd name="T51" fmla="*/ 27123209 h 210"/>
              <a:gd name="T52" fmla="*/ 127407 w 129"/>
              <a:gd name="T53" fmla="*/ 131717 h 210"/>
              <a:gd name="T54" fmla="*/ 127407 w 129"/>
              <a:gd name="T55" fmla="*/ 131717 h 210"/>
              <a:gd name="T56" fmla="*/ 127407 w 129"/>
              <a:gd name="T57" fmla="*/ 131717 h 2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9" h="210">
                <a:moveTo>
                  <a:pt x="53" y="206"/>
                </a:moveTo>
                <a:cubicBezTo>
                  <a:pt x="45" y="206"/>
                  <a:pt x="28" y="204"/>
                  <a:pt x="18" y="190"/>
                </a:cubicBezTo>
                <a:cubicBezTo>
                  <a:pt x="10" y="180"/>
                  <a:pt x="5" y="170"/>
                  <a:pt x="1" y="146"/>
                </a:cubicBezTo>
                <a:cubicBezTo>
                  <a:pt x="0" y="133"/>
                  <a:pt x="0" y="117"/>
                  <a:pt x="0" y="102"/>
                </a:cubicBezTo>
                <a:lnTo>
                  <a:pt x="0" y="86"/>
                </a:lnTo>
                <a:cubicBezTo>
                  <a:pt x="0" y="39"/>
                  <a:pt x="1" y="0"/>
                  <a:pt x="1" y="0"/>
                </a:cubicBezTo>
                <a:lnTo>
                  <a:pt x="34" y="27"/>
                </a:lnTo>
                <a:lnTo>
                  <a:pt x="68" y="57"/>
                </a:lnTo>
                <a:cubicBezTo>
                  <a:pt x="66" y="63"/>
                  <a:pt x="66" y="70"/>
                  <a:pt x="66" y="75"/>
                </a:cubicBezTo>
                <a:cubicBezTo>
                  <a:pt x="66" y="121"/>
                  <a:pt x="95" y="160"/>
                  <a:pt x="128" y="163"/>
                </a:cubicBezTo>
                <a:lnTo>
                  <a:pt x="128" y="164"/>
                </a:lnTo>
                <a:lnTo>
                  <a:pt x="127" y="164"/>
                </a:lnTo>
                <a:cubicBezTo>
                  <a:pt x="94" y="160"/>
                  <a:pt x="65" y="121"/>
                  <a:pt x="65" y="75"/>
                </a:cubicBezTo>
                <a:cubicBezTo>
                  <a:pt x="65" y="70"/>
                  <a:pt x="65" y="64"/>
                  <a:pt x="66" y="57"/>
                </a:cubicBezTo>
                <a:lnTo>
                  <a:pt x="34" y="28"/>
                </a:lnTo>
                <a:lnTo>
                  <a:pt x="1" y="1"/>
                </a:lnTo>
                <a:cubicBezTo>
                  <a:pt x="3" y="4"/>
                  <a:pt x="1" y="40"/>
                  <a:pt x="1" y="86"/>
                </a:cubicBezTo>
                <a:lnTo>
                  <a:pt x="1" y="102"/>
                </a:lnTo>
                <a:cubicBezTo>
                  <a:pt x="1" y="117"/>
                  <a:pt x="1" y="133"/>
                  <a:pt x="3" y="146"/>
                </a:cubicBezTo>
                <a:cubicBezTo>
                  <a:pt x="7" y="170"/>
                  <a:pt x="10" y="179"/>
                  <a:pt x="19" y="190"/>
                </a:cubicBezTo>
                <a:cubicBezTo>
                  <a:pt x="34" y="209"/>
                  <a:pt x="62" y="204"/>
                  <a:pt x="62" y="204"/>
                </a:cubicBezTo>
                <a:cubicBezTo>
                  <a:pt x="91" y="198"/>
                  <a:pt x="107" y="176"/>
                  <a:pt x="109" y="176"/>
                </a:cubicBezTo>
                <a:lnTo>
                  <a:pt x="126" y="164"/>
                </a:lnTo>
                <a:lnTo>
                  <a:pt x="109" y="177"/>
                </a:lnTo>
                <a:cubicBezTo>
                  <a:pt x="109" y="177"/>
                  <a:pt x="91" y="199"/>
                  <a:pt x="62" y="205"/>
                </a:cubicBezTo>
                <a:cubicBezTo>
                  <a:pt x="62" y="205"/>
                  <a:pt x="59" y="206"/>
                  <a:pt x="53" y="206"/>
                </a:cubicBezTo>
                <a:close/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0" name="Freeform 4696">
            <a:extLst>
              <a:ext uri="{FF2B5EF4-FFF2-40B4-BE49-F238E27FC236}">
                <a16:creationId xmlns:a16="http://schemas.microsoft.com/office/drawing/2014/main" id="{48F9ACF9-0A6A-6E42-A4BF-C21AFA49D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686175"/>
            <a:ext cx="12700" cy="15875"/>
          </a:xfrm>
          <a:custGeom>
            <a:avLst/>
            <a:gdLst>
              <a:gd name="T0" fmla="*/ 4604124 w 34"/>
              <a:gd name="T1" fmla="*/ 5597381 h 44"/>
              <a:gd name="T2" fmla="*/ 0 w 34"/>
              <a:gd name="T3" fmla="*/ 130247 h 44"/>
              <a:gd name="T4" fmla="*/ 279026 w 34"/>
              <a:gd name="T5" fmla="*/ 0 h 44"/>
              <a:gd name="T6" fmla="*/ 4604124 w 34"/>
              <a:gd name="T7" fmla="*/ 5597381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44">
                <a:moveTo>
                  <a:pt x="33" y="43"/>
                </a:moveTo>
                <a:cubicBezTo>
                  <a:pt x="21" y="37"/>
                  <a:pt x="4" y="6"/>
                  <a:pt x="0" y="1"/>
                </a:cubicBezTo>
                <a:lnTo>
                  <a:pt x="2" y="0"/>
                </a:lnTo>
                <a:cubicBezTo>
                  <a:pt x="4" y="6"/>
                  <a:pt x="21" y="37"/>
                  <a:pt x="33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1" name="Freeform 4697">
            <a:extLst>
              <a:ext uri="{FF2B5EF4-FFF2-40B4-BE49-F238E27FC236}">
                <a16:creationId xmlns:a16="http://schemas.microsoft.com/office/drawing/2014/main" id="{42B6E3F6-D532-4742-9E97-3E022273F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692525"/>
            <a:ext cx="12700" cy="15875"/>
          </a:xfrm>
          <a:custGeom>
            <a:avLst/>
            <a:gdLst>
              <a:gd name="T0" fmla="*/ 4476569 w 35"/>
              <a:gd name="T1" fmla="*/ 5724599 h 43"/>
              <a:gd name="T2" fmla="*/ 0 w 35"/>
              <a:gd name="T3" fmla="*/ 0 h 43"/>
              <a:gd name="T4" fmla="*/ 0 w 35"/>
              <a:gd name="T5" fmla="*/ 0 h 43"/>
              <a:gd name="T6" fmla="*/ 4476569 w 35"/>
              <a:gd name="T7" fmla="*/ 5724599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43">
                <a:moveTo>
                  <a:pt x="34" y="42"/>
                </a:moveTo>
                <a:cubicBezTo>
                  <a:pt x="25" y="41"/>
                  <a:pt x="2" y="5"/>
                  <a:pt x="0" y="0"/>
                </a:cubicBezTo>
                <a:cubicBezTo>
                  <a:pt x="4" y="7"/>
                  <a:pt x="25" y="39"/>
                  <a:pt x="34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2" name="Freeform 4698">
            <a:extLst>
              <a:ext uri="{FF2B5EF4-FFF2-40B4-BE49-F238E27FC236}">
                <a16:creationId xmlns:a16="http://schemas.microsoft.com/office/drawing/2014/main" id="{7FBF1BFD-1E1A-A84D-BBFA-790D62779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711575"/>
            <a:ext cx="9525" cy="11113"/>
          </a:xfrm>
          <a:custGeom>
            <a:avLst/>
            <a:gdLst>
              <a:gd name="T0" fmla="*/ 3355364 w 26"/>
              <a:gd name="T1" fmla="*/ 3979565 h 30"/>
              <a:gd name="T2" fmla="*/ 536697 w 26"/>
              <a:gd name="T3" fmla="*/ 960534 h 30"/>
              <a:gd name="T4" fmla="*/ 0 w 26"/>
              <a:gd name="T5" fmla="*/ 0 h 30"/>
              <a:gd name="T6" fmla="*/ 134083 w 26"/>
              <a:gd name="T7" fmla="*/ 0 h 30"/>
              <a:gd name="T8" fmla="*/ 536697 w 26"/>
              <a:gd name="T9" fmla="*/ 686043 h 30"/>
              <a:gd name="T10" fmla="*/ 3355364 w 26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30">
                <a:moveTo>
                  <a:pt x="25" y="29"/>
                </a:moveTo>
                <a:cubicBezTo>
                  <a:pt x="13" y="23"/>
                  <a:pt x="7" y="14"/>
                  <a:pt x="4" y="7"/>
                </a:cubicBezTo>
                <a:cubicBezTo>
                  <a:pt x="3" y="4"/>
                  <a:pt x="1" y="1"/>
                  <a:pt x="0" y="0"/>
                </a:cubicBezTo>
                <a:lnTo>
                  <a:pt x="1" y="0"/>
                </a:lnTo>
                <a:cubicBezTo>
                  <a:pt x="1" y="1"/>
                  <a:pt x="3" y="4"/>
                  <a:pt x="4" y="5"/>
                </a:cubicBezTo>
                <a:cubicBezTo>
                  <a:pt x="7" y="14"/>
                  <a:pt x="15" y="23"/>
                  <a:pt x="25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3" name="Freeform 4699">
            <a:extLst>
              <a:ext uri="{FF2B5EF4-FFF2-40B4-BE49-F238E27FC236}">
                <a16:creationId xmlns:a16="http://schemas.microsoft.com/office/drawing/2014/main" id="{8BE71EDE-8EDB-DE45-9422-C4518ECD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725863"/>
            <a:ext cx="20637" cy="12700"/>
          </a:xfrm>
          <a:custGeom>
            <a:avLst/>
            <a:gdLst>
              <a:gd name="T0" fmla="*/ 7340617 w 57"/>
              <a:gd name="T1" fmla="*/ 4476569 h 35"/>
              <a:gd name="T2" fmla="*/ 0 w 57"/>
              <a:gd name="T3" fmla="*/ 0 h 35"/>
              <a:gd name="T4" fmla="*/ 0 w 57"/>
              <a:gd name="T5" fmla="*/ 0 h 35"/>
              <a:gd name="T6" fmla="*/ 7340617 w 57"/>
              <a:gd name="T7" fmla="*/ 4476569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5">
                <a:moveTo>
                  <a:pt x="56" y="34"/>
                </a:moveTo>
                <a:cubicBezTo>
                  <a:pt x="35" y="34"/>
                  <a:pt x="9" y="10"/>
                  <a:pt x="0" y="0"/>
                </a:cubicBezTo>
                <a:cubicBezTo>
                  <a:pt x="9" y="9"/>
                  <a:pt x="35" y="33"/>
                  <a:pt x="56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4" name="Freeform 4700">
            <a:extLst>
              <a:ext uri="{FF2B5EF4-FFF2-40B4-BE49-F238E27FC236}">
                <a16:creationId xmlns:a16="http://schemas.microsoft.com/office/drawing/2014/main" id="{8D0566C2-610D-3F4B-98ED-C4836B9B3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4138" y="3732213"/>
            <a:ext cx="22225" cy="14287"/>
          </a:xfrm>
          <a:custGeom>
            <a:avLst/>
            <a:gdLst>
              <a:gd name="T0" fmla="*/ 4883048 w 62"/>
              <a:gd name="T1" fmla="*/ 3816509 h 38"/>
              <a:gd name="T2" fmla="*/ 128331 w 62"/>
              <a:gd name="T3" fmla="*/ 565464 h 38"/>
              <a:gd name="T4" fmla="*/ 0 w 62"/>
              <a:gd name="T5" fmla="*/ 0 h 38"/>
              <a:gd name="T6" fmla="*/ 0 w 62"/>
              <a:gd name="T7" fmla="*/ 0 h 38"/>
              <a:gd name="T8" fmla="*/ 128331 w 62"/>
              <a:gd name="T9" fmla="*/ 565464 h 38"/>
              <a:gd name="T10" fmla="*/ 7838614 w 62"/>
              <a:gd name="T11" fmla="*/ 3251044 h 38"/>
              <a:gd name="T12" fmla="*/ 4883048 w 62"/>
              <a:gd name="T13" fmla="*/ 3816509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38">
                <a:moveTo>
                  <a:pt x="38" y="27"/>
                </a:moveTo>
                <a:cubicBezTo>
                  <a:pt x="15" y="27"/>
                  <a:pt x="6" y="11"/>
                  <a:pt x="1" y="4"/>
                </a:cubicBezTo>
                <a:cubicBezTo>
                  <a:pt x="0" y="2"/>
                  <a:pt x="0" y="2"/>
                  <a:pt x="0" y="0"/>
                </a:cubicBezTo>
                <a:cubicBezTo>
                  <a:pt x="0" y="1"/>
                  <a:pt x="1" y="2"/>
                  <a:pt x="1" y="4"/>
                </a:cubicBezTo>
                <a:cubicBezTo>
                  <a:pt x="9" y="14"/>
                  <a:pt x="22" y="37"/>
                  <a:pt x="61" y="23"/>
                </a:cubicBezTo>
                <a:cubicBezTo>
                  <a:pt x="52" y="27"/>
                  <a:pt x="46" y="27"/>
                  <a:pt x="38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5" name="Freeform 4701">
            <a:extLst>
              <a:ext uri="{FF2B5EF4-FFF2-40B4-BE49-F238E27FC236}">
                <a16:creationId xmlns:a16="http://schemas.microsoft.com/office/drawing/2014/main" id="{2C9C9D81-EF0D-ED4C-9EFE-875C60F2E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2550" y="3735388"/>
            <a:ext cx="22225" cy="14287"/>
          </a:xfrm>
          <a:custGeom>
            <a:avLst/>
            <a:gdLst>
              <a:gd name="T0" fmla="*/ 6039465 w 62"/>
              <a:gd name="T1" fmla="*/ 4975448 h 40"/>
              <a:gd name="T2" fmla="*/ 3983652 w 62"/>
              <a:gd name="T3" fmla="*/ 4465045 h 40"/>
              <a:gd name="T4" fmla="*/ 0 w 62"/>
              <a:gd name="T5" fmla="*/ 0 h 40"/>
              <a:gd name="T6" fmla="*/ 128331 w 62"/>
              <a:gd name="T7" fmla="*/ 0 h 40"/>
              <a:gd name="T8" fmla="*/ 3983652 w 62"/>
              <a:gd name="T9" fmla="*/ 4337533 h 40"/>
              <a:gd name="T10" fmla="*/ 7838614 w 62"/>
              <a:gd name="T11" fmla="*/ 4592556 h 40"/>
              <a:gd name="T12" fmla="*/ 6039465 w 62"/>
              <a:gd name="T13" fmla="*/ 4975448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" h="40">
                <a:moveTo>
                  <a:pt x="47" y="39"/>
                </a:moveTo>
                <a:cubicBezTo>
                  <a:pt x="42" y="39"/>
                  <a:pt x="36" y="37"/>
                  <a:pt x="31" y="35"/>
                </a:cubicBezTo>
                <a:cubicBezTo>
                  <a:pt x="13" y="25"/>
                  <a:pt x="3" y="6"/>
                  <a:pt x="0" y="0"/>
                </a:cubicBezTo>
                <a:lnTo>
                  <a:pt x="1" y="0"/>
                </a:lnTo>
                <a:cubicBezTo>
                  <a:pt x="4" y="6"/>
                  <a:pt x="15" y="25"/>
                  <a:pt x="31" y="34"/>
                </a:cubicBezTo>
                <a:cubicBezTo>
                  <a:pt x="40" y="38"/>
                  <a:pt x="49" y="39"/>
                  <a:pt x="61" y="36"/>
                </a:cubicBezTo>
                <a:cubicBezTo>
                  <a:pt x="55" y="38"/>
                  <a:pt x="51" y="39"/>
                  <a:pt x="47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6" name="Freeform 4702">
            <a:extLst>
              <a:ext uri="{FF2B5EF4-FFF2-40B4-BE49-F238E27FC236}">
                <a16:creationId xmlns:a16="http://schemas.microsoft.com/office/drawing/2014/main" id="{DD36B45A-ACEC-3C48-8A0C-0801D1623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3678238"/>
            <a:ext cx="3175" cy="19050"/>
          </a:xfrm>
          <a:custGeom>
            <a:avLst/>
            <a:gdLst>
              <a:gd name="T0" fmla="*/ 302578 w 10"/>
              <a:gd name="T1" fmla="*/ 240030 h 55"/>
              <a:gd name="T2" fmla="*/ 302578 w 10"/>
              <a:gd name="T3" fmla="*/ 2159577 h 55"/>
              <a:gd name="T4" fmla="*/ 504190 w 10"/>
              <a:gd name="T5" fmla="*/ 4798868 h 55"/>
              <a:gd name="T6" fmla="*/ 705803 w 10"/>
              <a:gd name="T7" fmla="*/ 5998325 h 55"/>
              <a:gd name="T8" fmla="*/ 201613 w 10"/>
              <a:gd name="T9" fmla="*/ 6238355 h 55"/>
              <a:gd name="T10" fmla="*/ 201613 w 10"/>
              <a:gd name="T11" fmla="*/ 4798868 h 55"/>
              <a:gd name="T12" fmla="*/ 201613 w 10"/>
              <a:gd name="T13" fmla="*/ 2159577 h 55"/>
              <a:gd name="T14" fmla="*/ 302578 w 10"/>
              <a:gd name="T15" fmla="*/ 0 h 55"/>
              <a:gd name="T16" fmla="*/ 302578 w 10"/>
              <a:gd name="T17" fmla="*/ 240030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55">
                <a:moveTo>
                  <a:pt x="3" y="2"/>
                </a:moveTo>
                <a:lnTo>
                  <a:pt x="3" y="18"/>
                </a:lnTo>
                <a:cubicBezTo>
                  <a:pt x="3" y="28"/>
                  <a:pt x="3" y="36"/>
                  <a:pt x="5" y="40"/>
                </a:cubicBezTo>
                <a:cubicBezTo>
                  <a:pt x="5" y="40"/>
                  <a:pt x="9" y="50"/>
                  <a:pt x="7" y="50"/>
                </a:cubicBezTo>
                <a:cubicBezTo>
                  <a:pt x="5" y="53"/>
                  <a:pt x="5" y="54"/>
                  <a:pt x="2" y="52"/>
                </a:cubicBezTo>
                <a:cubicBezTo>
                  <a:pt x="0" y="52"/>
                  <a:pt x="2" y="43"/>
                  <a:pt x="2" y="40"/>
                </a:cubicBezTo>
                <a:lnTo>
                  <a:pt x="2" y="18"/>
                </a:lnTo>
                <a:cubicBezTo>
                  <a:pt x="2" y="15"/>
                  <a:pt x="3" y="0"/>
                  <a:pt x="3" y="0"/>
                </a:cubicBezTo>
                <a:lnTo>
                  <a:pt x="3" y="2"/>
                </a:lnTo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7" name="Freeform 4703">
            <a:extLst>
              <a:ext uri="{FF2B5EF4-FFF2-40B4-BE49-F238E27FC236}">
                <a16:creationId xmlns:a16="http://schemas.microsoft.com/office/drawing/2014/main" id="{FDD686E8-5739-1043-AA4D-35D693814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3676650"/>
            <a:ext cx="3175" cy="19050"/>
          </a:xfrm>
          <a:custGeom>
            <a:avLst/>
            <a:gdLst>
              <a:gd name="T0" fmla="*/ 302578 w 10"/>
              <a:gd name="T1" fmla="*/ 6478385 h 55"/>
              <a:gd name="T2" fmla="*/ 0 w 10"/>
              <a:gd name="T3" fmla="*/ 6358197 h 55"/>
              <a:gd name="T4" fmla="*/ 0 w 10"/>
              <a:gd name="T5" fmla="*/ 5518612 h 55"/>
              <a:gd name="T6" fmla="*/ 201613 w 10"/>
              <a:gd name="T7" fmla="*/ 4918710 h 55"/>
              <a:gd name="T8" fmla="*/ 201613 w 10"/>
              <a:gd name="T9" fmla="*/ 3359035 h 55"/>
              <a:gd name="T10" fmla="*/ 0 w 10"/>
              <a:gd name="T11" fmla="*/ 2279419 h 55"/>
              <a:gd name="T12" fmla="*/ 302578 w 10"/>
              <a:gd name="T13" fmla="*/ 119842 h 55"/>
              <a:gd name="T14" fmla="*/ 201613 w 10"/>
              <a:gd name="T15" fmla="*/ 2279419 h 55"/>
              <a:gd name="T16" fmla="*/ 201613 w 10"/>
              <a:gd name="T17" fmla="*/ 3359035 h 55"/>
              <a:gd name="T18" fmla="*/ 302578 w 10"/>
              <a:gd name="T19" fmla="*/ 4918710 h 55"/>
              <a:gd name="T20" fmla="*/ 201613 w 10"/>
              <a:gd name="T21" fmla="*/ 5518612 h 55"/>
              <a:gd name="T22" fmla="*/ 201613 w 10"/>
              <a:gd name="T23" fmla="*/ 6238355 h 55"/>
              <a:gd name="T24" fmla="*/ 705803 w 10"/>
              <a:gd name="T25" fmla="*/ 6118514 h 55"/>
              <a:gd name="T26" fmla="*/ 504190 w 10"/>
              <a:gd name="T27" fmla="*/ 5278582 h 55"/>
              <a:gd name="T28" fmla="*/ 504190 w 10"/>
              <a:gd name="T29" fmla="*/ 4918710 h 55"/>
              <a:gd name="T30" fmla="*/ 504190 w 10"/>
              <a:gd name="T31" fmla="*/ 4918710 h 55"/>
              <a:gd name="T32" fmla="*/ 604838 w 10"/>
              <a:gd name="T33" fmla="*/ 5278582 h 55"/>
              <a:gd name="T34" fmla="*/ 705803 w 10"/>
              <a:gd name="T35" fmla="*/ 6118514 h 55"/>
              <a:gd name="T36" fmla="*/ 302578 w 10"/>
              <a:gd name="T37" fmla="*/ 6478385 h 55"/>
              <a:gd name="T38" fmla="*/ 302578 w 10"/>
              <a:gd name="T39" fmla="*/ 119842 h 55"/>
              <a:gd name="T40" fmla="*/ 302578 w 10"/>
              <a:gd name="T41" fmla="*/ 119842 h 55"/>
              <a:gd name="T42" fmla="*/ 302578 w 10"/>
              <a:gd name="T43" fmla="*/ 119842 h 55"/>
              <a:gd name="T44" fmla="*/ 302578 w 10"/>
              <a:gd name="T45" fmla="*/ 0 h 55"/>
              <a:gd name="T46" fmla="*/ 504190 w 10"/>
              <a:gd name="T47" fmla="*/ 359872 h 55"/>
              <a:gd name="T48" fmla="*/ 302578 w 10"/>
              <a:gd name="T49" fmla="*/ 2279419 h 55"/>
              <a:gd name="T50" fmla="*/ 302578 w 10"/>
              <a:gd name="T51" fmla="*/ 2279419 h 55"/>
              <a:gd name="T52" fmla="*/ 302578 w 10"/>
              <a:gd name="T53" fmla="*/ 359872 h 55"/>
              <a:gd name="T54" fmla="*/ 302578 w 10"/>
              <a:gd name="T55" fmla="*/ 119842 h 55"/>
              <a:gd name="T56" fmla="*/ 302578 w 10"/>
              <a:gd name="T57" fmla="*/ 2279419 h 55"/>
              <a:gd name="T58" fmla="*/ 302578 w 10"/>
              <a:gd name="T59" fmla="*/ 2279419 h 55"/>
              <a:gd name="T60" fmla="*/ 504190 w 10"/>
              <a:gd name="T61" fmla="*/ 4918710 h 55"/>
              <a:gd name="T62" fmla="*/ 302578 w 10"/>
              <a:gd name="T63" fmla="*/ 2279419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" h="55">
                <a:moveTo>
                  <a:pt x="3" y="54"/>
                </a:moveTo>
                <a:cubicBezTo>
                  <a:pt x="3" y="54"/>
                  <a:pt x="2" y="54"/>
                  <a:pt x="0" y="53"/>
                </a:cubicBezTo>
                <a:lnTo>
                  <a:pt x="0" y="46"/>
                </a:lnTo>
                <a:cubicBezTo>
                  <a:pt x="2" y="44"/>
                  <a:pt x="2" y="41"/>
                  <a:pt x="2" y="41"/>
                </a:cubicBezTo>
                <a:lnTo>
                  <a:pt x="2" y="28"/>
                </a:lnTo>
                <a:lnTo>
                  <a:pt x="0" y="19"/>
                </a:lnTo>
                <a:cubicBezTo>
                  <a:pt x="0" y="16"/>
                  <a:pt x="2" y="2"/>
                  <a:pt x="3" y="1"/>
                </a:cubicBezTo>
                <a:cubicBezTo>
                  <a:pt x="3" y="2"/>
                  <a:pt x="2" y="16"/>
                  <a:pt x="2" y="19"/>
                </a:cubicBezTo>
                <a:lnTo>
                  <a:pt x="2" y="28"/>
                </a:lnTo>
                <a:cubicBezTo>
                  <a:pt x="2" y="34"/>
                  <a:pt x="3" y="41"/>
                  <a:pt x="3" y="41"/>
                </a:cubicBezTo>
                <a:cubicBezTo>
                  <a:pt x="3" y="41"/>
                  <a:pt x="2" y="44"/>
                  <a:pt x="2" y="46"/>
                </a:cubicBezTo>
                <a:lnTo>
                  <a:pt x="2" y="52"/>
                </a:lnTo>
                <a:cubicBezTo>
                  <a:pt x="5" y="54"/>
                  <a:pt x="5" y="54"/>
                  <a:pt x="7" y="51"/>
                </a:cubicBezTo>
                <a:cubicBezTo>
                  <a:pt x="7" y="51"/>
                  <a:pt x="6" y="46"/>
                  <a:pt x="5" y="44"/>
                </a:cubicBezTo>
                <a:cubicBezTo>
                  <a:pt x="5" y="42"/>
                  <a:pt x="5" y="41"/>
                  <a:pt x="5" y="41"/>
                </a:cubicBezTo>
                <a:lnTo>
                  <a:pt x="6" y="44"/>
                </a:lnTo>
                <a:cubicBezTo>
                  <a:pt x="7" y="50"/>
                  <a:pt x="9" y="51"/>
                  <a:pt x="7" y="51"/>
                </a:cubicBezTo>
                <a:cubicBezTo>
                  <a:pt x="6" y="53"/>
                  <a:pt x="5" y="54"/>
                  <a:pt x="3" y="54"/>
                </a:cubicBezTo>
                <a:close/>
                <a:moveTo>
                  <a:pt x="3" y="1"/>
                </a:moveTo>
                <a:lnTo>
                  <a:pt x="3" y="1"/>
                </a:lnTo>
                <a:lnTo>
                  <a:pt x="3" y="0"/>
                </a:lnTo>
                <a:cubicBezTo>
                  <a:pt x="3" y="0"/>
                  <a:pt x="3" y="1"/>
                  <a:pt x="5" y="3"/>
                </a:cubicBezTo>
                <a:cubicBezTo>
                  <a:pt x="5" y="5"/>
                  <a:pt x="3" y="16"/>
                  <a:pt x="3" y="19"/>
                </a:cubicBezTo>
                <a:lnTo>
                  <a:pt x="3" y="3"/>
                </a:lnTo>
                <a:lnTo>
                  <a:pt x="3" y="1"/>
                </a:lnTo>
                <a:close/>
                <a:moveTo>
                  <a:pt x="3" y="19"/>
                </a:moveTo>
                <a:lnTo>
                  <a:pt x="3" y="19"/>
                </a:lnTo>
                <a:cubicBezTo>
                  <a:pt x="3" y="30"/>
                  <a:pt x="5" y="38"/>
                  <a:pt x="5" y="41"/>
                </a:cubicBezTo>
                <a:cubicBezTo>
                  <a:pt x="3" y="38"/>
                  <a:pt x="3" y="30"/>
                  <a:pt x="3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8" name="Freeform 4704">
            <a:extLst>
              <a:ext uri="{FF2B5EF4-FFF2-40B4-BE49-F238E27FC236}">
                <a16:creationId xmlns:a16="http://schemas.microsoft.com/office/drawing/2014/main" id="{6591B288-5718-7741-934D-56BC986B7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81413"/>
            <a:ext cx="3175" cy="15875"/>
          </a:xfrm>
          <a:custGeom>
            <a:avLst/>
            <a:gdLst>
              <a:gd name="T0" fmla="*/ 1102519 w 8"/>
              <a:gd name="T1" fmla="*/ 1562244 h 44"/>
              <a:gd name="T2" fmla="*/ 1102519 w 8"/>
              <a:gd name="T3" fmla="*/ 3905250 h 44"/>
              <a:gd name="T4" fmla="*/ 1102519 w 8"/>
              <a:gd name="T5" fmla="*/ 5467134 h 44"/>
              <a:gd name="T6" fmla="*/ 1102519 w 8"/>
              <a:gd name="T7" fmla="*/ 5467134 h 44"/>
              <a:gd name="T8" fmla="*/ 315119 w 8"/>
              <a:gd name="T9" fmla="*/ 5467134 h 44"/>
              <a:gd name="T10" fmla="*/ 787400 w 8"/>
              <a:gd name="T11" fmla="*/ 3905250 h 44"/>
              <a:gd name="T12" fmla="*/ 1102519 w 8"/>
              <a:gd name="T13" fmla="*/ 0 h 44"/>
              <a:gd name="T14" fmla="*/ 1102519 w 8"/>
              <a:gd name="T15" fmla="*/ 1562244 h 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44">
                <a:moveTo>
                  <a:pt x="7" y="12"/>
                </a:moveTo>
                <a:lnTo>
                  <a:pt x="7" y="30"/>
                </a:lnTo>
                <a:lnTo>
                  <a:pt x="7" y="42"/>
                </a:lnTo>
                <a:cubicBezTo>
                  <a:pt x="5" y="43"/>
                  <a:pt x="7" y="42"/>
                  <a:pt x="7" y="42"/>
                </a:cubicBezTo>
                <a:cubicBezTo>
                  <a:pt x="5" y="43"/>
                  <a:pt x="3" y="42"/>
                  <a:pt x="2" y="42"/>
                </a:cubicBezTo>
                <a:cubicBezTo>
                  <a:pt x="0" y="41"/>
                  <a:pt x="5" y="32"/>
                  <a:pt x="5" y="30"/>
                </a:cubicBezTo>
                <a:cubicBezTo>
                  <a:pt x="5" y="15"/>
                  <a:pt x="6" y="6"/>
                  <a:pt x="7" y="0"/>
                </a:cubicBezTo>
                <a:cubicBezTo>
                  <a:pt x="6" y="4"/>
                  <a:pt x="6" y="8"/>
                  <a:pt x="7" y="1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59" name="Freeform 4705">
            <a:extLst>
              <a:ext uri="{FF2B5EF4-FFF2-40B4-BE49-F238E27FC236}">
                <a16:creationId xmlns:a16="http://schemas.microsoft.com/office/drawing/2014/main" id="{71D17693-B22E-A646-957F-5DEE06E76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6200" y="3676650"/>
            <a:ext cx="3175" cy="20638"/>
          </a:xfrm>
          <a:custGeom>
            <a:avLst/>
            <a:gdLst>
              <a:gd name="T0" fmla="*/ 416502 w 11"/>
              <a:gd name="T1" fmla="*/ 7469850 h 56"/>
              <a:gd name="T2" fmla="*/ 0 w 11"/>
              <a:gd name="T3" fmla="*/ 7334229 h 56"/>
              <a:gd name="T4" fmla="*/ 166543 w 11"/>
              <a:gd name="T5" fmla="*/ 6655018 h 56"/>
              <a:gd name="T6" fmla="*/ 416502 w 11"/>
              <a:gd name="T7" fmla="*/ 5840185 h 56"/>
              <a:gd name="T8" fmla="*/ 249959 w 11"/>
              <a:gd name="T9" fmla="*/ 6655018 h 56"/>
              <a:gd name="T10" fmla="*/ 166543 w 11"/>
              <a:gd name="T11" fmla="*/ 7198240 h 56"/>
              <a:gd name="T12" fmla="*/ 416502 w 11"/>
              <a:gd name="T13" fmla="*/ 7334229 h 56"/>
              <a:gd name="T14" fmla="*/ 583045 w 11"/>
              <a:gd name="T15" fmla="*/ 6383407 h 56"/>
              <a:gd name="T16" fmla="*/ 583045 w 11"/>
              <a:gd name="T17" fmla="*/ 5704564 h 56"/>
              <a:gd name="T18" fmla="*/ 416502 w 11"/>
              <a:gd name="T19" fmla="*/ 5840185 h 56"/>
              <a:gd name="T20" fmla="*/ 416502 w 11"/>
              <a:gd name="T21" fmla="*/ 5704564 h 56"/>
              <a:gd name="T22" fmla="*/ 416502 w 11"/>
              <a:gd name="T23" fmla="*/ 5160974 h 56"/>
              <a:gd name="T24" fmla="*/ 416502 w 11"/>
              <a:gd name="T25" fmla="*/ 2716477 h 56"/>
              <a:gd name="T26" fmla="*/ 416502 w 11"/>
              <a:gd name="T27" fmla="*/ 2716477 h 56"/>
              <a:gd name="T28" fmla="*/ 499918 w 11"/>
              <a:gd name="T29" fmla="*/ 1765655 h 56"/>
              <a:gd name="T30" fmla="*/ 583045 w 11"/>
              <a:gd name="T31" fmla="*/ 0 h 56"/>
              <a:gd name="T32" fmla="*/ 583045 w 11"/>
              <a:gd name="T33" fmla="*/ 135990 h 56"/>
              <a:gd name="T34" fmla="*/ 666461 w 11"/>
              <a:gd name="T35" fmla="*/ 135990 h 56"/>
              <a:gd name="T36" fmla="*/ 583045 w 11"/>
              <a:gd name="T37" fmla="*/ 2716477 h 56"/>
              <a:gd name="T38" fmla="*/ 583045 w 11"/>
              <a:gd name="T39" fmla="*/ 3259698 h 56"/>
              <a:gd name="T40" fmla="*/ 583045 w 11"/>
              <a:gd name="T41" fmla="*/ 3938910 h 56"/>
              <a:gd name="T42" fmla="*/ 666461 w 11"/>
              <a:gd name="T43" fmla="*/ 3938910 h 56"/>
              <a:gd name="T44" fmla="*/ 666461 w 11"/>
              <a:gd name="T45" fmla="*/ 4074531 h 56"/>
              <a:gd name="T46" fmla="*/ 583045 w 11"/>
              <a:gd name="T47" fmla="*/ 4074531 h 56"/>
              <a:gd name="T48" fmla="*/ 583045 w 11"/>
              <a:gd name="T49" fmla="*/ 4346142 h 56"/>
              <a:gd name="T50" fmla="*/ 583045 w 11"/>
              <a:gd name="T51" fmla="*/ 4482131 h 56"/>
              <a:gd name="T52" fmla="*/ 583045 w 11"/>
              <a:gd name="T53" fmla="*/ 4889363 h 56"/>
              <a:gd name="T54" fmla="*/ 833005 w 11"/>
              <a:gd name="T55" fmla="*/ 5025353 h 56"/>
              <a:gd name="T56" fmla="*/ 583045 w 11"/>
              <a:gd name="T57" fmla="*/ 5160974 h 56"/>
              <a:gd name="T58" fmla="*/ 583045 w 11"/>
              <a:gd name="T59" fmla="*/ 5432585 h 56"/>
              <a:gd name="T60" fmla="*/ 666461 w 11"/>
              <a:gd name="T61" fmla="*/ 5296964 h 56"/>
              <a:gd name="T62" fmla="*/ 583045 w 11"/>
              <a:gd name="T63" fmla="*/ 5432585 h 56"/>
              <a:gd name="T64" fmla="*/ 666461 w 11"/>
              <a:gd name="T65" fmla="*/ 5704564 h 56"/>
              <a:gd name="T66" fmla="*/ 583045 w 11"/>
              <a:gd name="T67" fmla="*/ 6383407 h 56"/>
              <a:gd name="T68" fmla="*/ 583045 w 11"/>
              <a:gd name="T69" fmla="*/ 7334229 h 56"/>
              <a:gd name="T70" fmla="*/ 416502 w 11"/>
              <a:gd name="T71" fmla="*/ 7469850 h 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" h="56">
                <a:moveTo>
                  <a:pt x="5" y="55"/>
                </a:moveTo>
                <a:cubicBezTo>
                  <a:pt x="3" y="55"/>
                  <a:pt x="2" y="54"/>
                  <a:pt x="0" y="54"/>
                </a:cubicBezTo>
                <a:cubicBezTo>
                  <a:pt x="0" y="54"/>
                  <a:pt x="0" y="53"/>
                  <a:pt x="2" y="49"/>
                </a:cubicBezTo>
                <a:cubicBezTo>
                  <a:pt x="3" y="47"/>
                  <a:pt x="4" y="44"/>
                  <a:pt x="5" y="43"/>
                </a:cubicBezTo>
                <a:cubicBezTo>
                  <a:pt x="4" y="45"/>
                  <a:pt x="3" y="47"/>
                  <a:pt x="3" y="49"/>
                </a:cubicBezTo>
                <a:cubicBezTo>
                  <a:pt x="2" y="51"/>
                  <a:pt x="2" y="52"/>
                  <a:pt x="2" y="53"/>
                </a:cubicBezTo>
                <a:cubicBezTo>
                  <a:pt x="3" y="54"/>
                  <a:pt x="5" y="55"/>
                  <a:pt x="5" y="54"/>
                </a:cubicBezTo>
                <a:cubicBezTo>
                  <a:pt x="5" y="52"/>
                  <a:pt x="5" y="49"/>
                  <a:pt x="7" y="47"/>
                </a:cubicBezTo>
                <a:lnTo>
                  <a:pt x="7" y="42"/>
                </a:lnTo>
                <a:lnTo>
                  <a:pt x="5" y="43"/>
                </a:lnTo>
                <a:lnTo>
                  <a:pt x="5" y="42"/>
                </a:lnTo>
                <a:lnTo>
                  <a:pt x="5" y="38"/>
                </a:lnTo>
                <a:lnTo>
                  <a:pt x="5" y="20"/>
                </a:lnTo>
                <a:cubicBezTo>
                  <a:pt x="5" y="19"/>
                  <a:pt x="5" y="19"/>
                  <a:pt x="5" y="20"/>
                </a:cubicBezTo>
                <a:cubicBezTo>
                  <a:pt x="5" y="18"/>
                  <a:pt x="5" y="15"/>
                  <a:pt x="6" y="13"/>
                </a:cubicBezTo>
                <a:cubicBezTo>
                  <a:pt x="6" y="5"/>
                  <a:pt x="7" y="0"/>
                  <a:pt x="7" y="0"/>
                </a:cubicBezTo>
                <a:lnTo>
                  <a:pt x="7" y="1"/>
                </a:lnTo>
                <a:lnTo>
                  <a:pt x="8" y="1"/>
                </a:lnTo>
                <a:cubicBezTo>
                  <a:pt x="8" y="3"/>
                  <a:pt x="7" y="13"/>
                  <a:pt x="7" y="20"/>
                </a:cubicBezTo>
                <a:lnTo>
                  <a:pt x="7" y="24"/>
                </a:lnTo>
                <a:lnTo>
                  <a:pt x="7" y="29"/>
                </a:lnTo>
                <a:lnTo>
                  <a:pt x="8" y="29"/>
                </a:lnTo>
                <a:lnTo>
                  <a:pt x="8" y="30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7" y="36"/>
                </a:lnTo>
                <a:lnTo>
                  <a:pt x="10" y="37"/>
                </a:lnTo>
                <a:cubicBezTo>
                  <a:pt x="8" y="37"/>
                  <a:pt x="8" y="38"/>
                  <a:pt x="7" y="38"/>
                </a:cubicBezTo>
                <a:lnTo>
                  <a:pt x="7" y="40"/>
                </a:lnTo>
                <a:lnTo>
                  <a:pt x="8" y="39"/>
                </a:lnTo>
                <a:cubicBezTo>
                  <a:pt x="10" y="40"/>
                  <a:pt x="8" y="40"/>
                  <a:pt x="7" y="40"/>
                </a:cubicBezTo>
                <a:cubicBezTo>
                  <a:pt x="7" y="41"/>
                  <a:pt x="8" y="42"/>
                  <a:pt x="8" y="42"/>
                </a:cubicBezTo>
                <a:cubicBezTo>
                  <a:pt x="8" y="44"/>
                  <a:pt x="8" y="45"/>
                  <a:pt x="7" y="47"/>
                </a:cubicBezTo>
                <a:lnTo>
                  <a:pt x="7" y="54"/>
                </a:lnTo>
                <a:cubicBezTo>
                  <a:pt x="5" y="54"/>
                  <a:pt x="5" y="55"/>
                  <a:pt x="5" y="5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0" name="Freeform 4706">
            <a:extLst>
              <a:ext uri="{FF2B5EF4-FFF2-40B4-BE49-F238E27FC236}">
                <a16:creationId xmlns:a16="http://schemas.microsoft.com/office/drawing/2014/main" id="{E6392745-9C28-3E40-9B52-87B989200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673475"/>
            <a:ext cx="4763" cy="4763"/>
          </a:xfrm>
          <a:custGeom>
            <a:avLst/>
            <a:gdLst>
              <a:gd name="T0" fmla="*/ 0 w 14"/>
              <a:gd name="T1" fmla="*/ 1732938 h 12"/>
              <a:gd name="T2" fmla="*/ 115673 w 14"/>
              <a:gd name="T3" fmla="*/ 1102635 h 12"/>
              <a:gd name="T4" fmla="*/ 347359 w 14"/>
              <a:gd name="T5" fmla="*/ 315152 h 12"/>
              <a:gd name="T6" fmla="*/ 578705 w 14"/>
              <a:gd name="T7" fmla="*/ 0 h 12"/>
              <a:gd name="T8" fmla="*/ 1157409 w 14"/>
              <a:gd name="T9" fmla="*/ 315152 h 12"/>
              <a:gd name="T10" fmla="*/ 463032 w 14"/>
              <a:gd name="T11" fmla="*/ 1417786 h 12"/>
              <a:gd name="T12" fmla="*/ 115673 w 14"/>
              <a:gd name="T13" fmla="*/ 1575362 h 12"/>
              <a:gd name="T14" fmla="*/ 115673 w 14"/>
              <a:gd name="T15" fmla="*/ 1575362 h 12"/>
              <a:gd name="T16" fmla="*/ 0 w 14"/>
              <a:gd name="T17" fmla="*/ 1732938 h 12"/>
              <a:gd name="T18" fmla="*/ 231346 w 14"/>
              <a:gd name="T19" fmla="*/ 1260210 h 12"/>
              <a:gd name="T20" fmla="*/ 115673 w 14"/>
              <a:gd name="T21" fmla="*/ 1575362 h 12"/>
              <a:gd name="T22" fmla="*/ 231346 w 14"/>
              <a:gd name="T23" fmla="*/ 1260210 h 12"/>
              <a:gd name="T24" fmla="*/ 810390 w 14"/>
              <a:gd name="T25" fmla="*/ 945456 h 12"/>
              <a:gd name="T26" fmla="*/ 578705 w 14"/>
              <a:gd name="T27" fmla="*/ 315152 h 12"/>
              <a:gd name="T28" fmla="*/ 463032 w 14"/>
              <a:gd name="T29" fmla="*/ 945456 h 12"/>
              <a:gd name="T30" fmla="*/ 231346 w 14"/>
              <a:gd name="T31" fmla="*/ 1260210 h 12"/>
              <a:gd name="T32" fmla="*/ 810390 w 14"/>
              <a:gd name="T33" fmla="*/ 945456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12">
                <a:moveTo>
                  <a:pt x="0" y="11"/>
                </a:moveTo>
                <a:cubicBezTo>
                  <a:pt x="0" y="11"/>
                  <a:pt x="0" y="8"/>
                  <a:pt x="1" y="7"/>
                </a:cubicBezTo>
                <a:cubicBezTo>
                  <a:pt x="1" y="6"/>
                  <a:pt x="3" y="5"/>
                  <a:pt x="3" y="2"/>
                </a:cubicBezTo>
                <a:cubicBezTo>
                  <a:pt x="4" y="0"/>
                  <a:pt x="4" y="0"/>
                  <a:pt x="5" y="0"/>
                </a:cubicBezTo>
                <a:cubicBezTo>
                  <a:pt x="7" y="0"/>
                  <a:pt x="7" y="0"/>
                  <a:pt x="10" y="2"/>
                </a:cubicBezTo>
                <a:cubicBezTo>
                  <a:pt x="13" y="4"/>
                  <a:pt x="5" y="9"/>
                  <a:pt x="4" y="9"/>
                </a:cubicBezTo>
                <a:cubicBezTo>
                  <a:pt x="3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11"/>
                </a:cubicBezTo>
                <a:close/>
                <a:moveTo>
                  <a:pt x="2" y="8"/>
                </a:moveTo>
                <a:cubicBezTo>
                  <a:pt x="2" y="9"/>
                  <a:pt x="1" y="9"/>
                  <a:pt x="1" y="10"/>
                </a:cubicBezTo>
                <a:cubicBezTo>
                  <a:pt x="1" y="9"/>
                  <a:pt x="1" y="9"/>
                  <a:pt x="2" y="8"/>
                </a:cubicBezTo>
                <a:close/>
                <a:moveTo>
                  <a:pt x="7" y="6"/>
                </a:moveTo>
                <a:cubicBezTo>
                  <a:pt x="10" y="4"/>
                  <a:pt x="7" y="2"/>
                  <a:pt x="5" y="2"/>
                </a:cubicBezTo>
                <a:cubicBezTo>
                  <a:pt x="5" y="3"/>
                  <a:pt x="5" y="5"/>
                  <a:pt x="4" y="6"/>
                </a:cubicBezTo>
                <a:cubicBezTo>
                  <a:pt x="4" y="6"/>
                  <a:pt x="3" y="7"/>
                  <a:pt x="2" y="8"/>
                </a:cubicBezTo>
                <a:cubicBezTo>
                  <a:pt x="3" y="8"/>
                  <a:pt x="4" y="7"/>
                  <a:pt x="7" y="6"/>
                </a:cubicBezTo>
                <a:close/>
              </a:path>
            </a:pathLst>
          </a:custGeom>
          <a:solidFill>
            <a:srgbClr val="220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1" name="Freeform 4707">
            <a:extLst>
              <a:ext uri="{FF2B5EF4-FFF2-40B4-BE49-F238E27FC236}">
                <a16:creationId xmlns:a16="http://schemas.microsoft.com/office/drawing/2014/main" id="{8345669F-8316-324B-93FF-93C049329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3673475"/>
            <a:ext cx="4762" cy="4763"/>
          </a:xfrm>
          <a:custGeom>
            <a:avLst/>
            <a:gdLst>
              <a:gd name="T0" fmla="*/ 0 w 13"/>
              <a:gd name="T1" fmla="*/ 1504768 h 14"/>
              <a:gd name="T2" fmla="*/ 0 w 13"/>
              <a:gd name="T3" fmla="*/ 1273082 h 14"/>
              <a:gd name="T4" fmla="*/ 402572 w 13"/>
              <a:gd name="T5" fmla="*/ 810390 h 14"/>
              <a:gd name="T6" fmla="*/ 671076 w 13"/>
              <a:gd name="T7" fmla="*/ 347359 h 14"/>
              <a:gd name="T8" fmla="*/ 939213 w 13"/>
              <a:gd name="T9" fmla="*/ 0 h 14"/>
              <a:gd name="T10" fmla="*/ 1610289 w 13"/>
              <a:gd name="T11" fmla="*/ 347359 h 14"/>
              <a:gd name="T12" fmla="*/ 1610289 w 13"/>
              <a:gd name="T13" fmla="*/ 463032 h 14"/>
              <a:gd name="T14" fmla="*/ 1610289 w 13"/>
              <a:gd name="T15" fmla="*/ 578705 h 14"/>
              <a:gd name="T16" fmla="*/ 1610289 w 13"/>
              <a:gd name="T17" fmla="*/ 463032 h 14"/>
              <a:gd name="T18" fmla="*/ 939213 w 13"/>
              <a:gd name="T19" fmla="*/ 115673 h 14"/>
              <a:gd name="T20" fmla="*/ 805144 w 13"/>
              <a:gd name="T21" fmla="*/ 463032 h 14"/>
              <a:gd name="T22" fmla="*/ 402572 w 13"/>
              <a:gd name="T23" fmla="*/ 926063 h 14"/>
              <a:gd name="T24" fmla="*/ 402572 w 13"/>
              <a:gd name="T25" fmla="*/ 1041736 h 14"/>
              <a:gd name="T26" fmla="*/ 805144 w 13"/>
              <a:gd name="T27" fmla="*/ 810390 h 14"/>
              <a:gd name="T28" fmla="*/ 671076 w 13"/>
              <a:gd name="T29" fmla="*/ 1157409 h 14"/>
              <a:gd name="T30" fmla="*/ 1207716 w 13"/>
              <a:gd name="T31" fmla="*/ 810390 h 14"/>
              <a:gd name="T32" fmla="*/ 1207716 w 13"/>
              <a:gd name="T33" fmla="*/ 578705 h 14"/>
              <a:gd name="T34" fmla="*/ 1207716 w 13"/>
              <a:gd name="T35" fmla="*/ 463032 h 14"/>
              <a:gd name="T36" fmla="*/ 939213 w 13"/>
              <a:gd name="T37" fmla="*/ 578705 h 14"/>
              <a:gd name="T38" fmla="*/ 805144 w 13"/>
              <a:gd name="T39" fmla="*/ 810390 h 14"/>
              <a:gd name="T40" fmla="*/ 805144 w 13"/>
              <a:gd name="T41" fmla="*/ 578705 h 14"/>
              <a:gd name="T42" fmla="*/ 939213 w 13"/>
              <a:gd name="T43" fmla="*/ 347359 h 14"/>
              <a:gd name="T44" fmla="*/ 1475854 w 13"/>
              <a:gd name="T45" fmla="*/ 463032 h 14"/>
              <a:gd name="T46" fmla="*/ 1207716 w 13"/>
              <a:gd name="T47" fmla="*/ 926063 h 14"/>
              <a:gd name="T48" fmla="*/ 671076 w 13"/>
              <a:gd name="T49" fmla="*/ 1157409 h 14"/>
              <a:gd name="T50" fmla="*/ 805144 w 13"/>
              <a:gd name="T51" fmla="*/ 1157409 h 14"/>
              <a:gd name="T52" fmla="*/ 1073282 w 13"/>
              <a:gd name="T53" fmla="*/ 1041736 h 14"/>
              <a:gd name="T54" fmla="*/ 805144 w 13"/>
              <a:gd name="T55" fmla="*/ 1273082 h 14"/>
              <a:gd name="T56" fmla="*/ 402572 w 13"/>
              <a:gd name="T57" fmla="*/ 1389095 h 14"/>
              <a:gd name="T58" fmla="*/ 402572 w 13"/>
              <a:gd name="T59" fmla="*/ 1157409 h 14"/>
              <a:gd name="T60" fmla="*/ 268504 w 13"/>
              <a:gd name="T61" fmla="*/ 1389095 h 14"/>
              <a:gd name="T62" fmla="*/ 0 w 13"/>
              <a:gd name="T63" fmla="*/ 1504768 h 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" h="14">
                <a:moveTo>
                  <a:pt x="0" y="13"/>
                </a:moveTo>
                <a:lnTo>
                  <a:pt x="0" y="11"/>
                </a:lnTo>
                <a:cubicBezTo>
                  <a:pt x="0" y="11"/>
                  <a:pt x="2" y="9"/>
                  <a:pt x="3" y="7"/>
                </a:cubicBezTo>
                <a:cubicBezTo>
                  <a:pt x="3" y="7"/>
                  <a:pt x="5" y="5"/>
                  <a:pt x="5" y="3"/>
                </a:cubicBezTo>
                <a:cubicBezTo>
                  <a:pt x="5" y="1"/>
                  <a:pt x="6" y="1"/>
                  <a:pt x="7" y="0"/>
                </a:cubicBezTo>
                <a:cubicBezTo>
                  <a:pt x="9" y="0"/>
                  <a:pt x="9" y="1"/>
                  <a:pt x="12" y="3"/>
                </a:cubicBezTo>
                <a:lnTo>
                  <a:pt x="12" y="4"/>
                </a:lnTo>
                <a:cubicBezTo>
                  <a:pt x="12" y="4"/>
                  <a:pt x="12" y="4"/>
                  <a:pt x="12" y="5"/>
                </a:cubicBezTo>
                <a:cubicBezTo>
                  <a:pt x="12" y="5"/>
                  <a:pt x="12" y="5"/>
                  <a:pt x="12" y="4"/>
                </a:cubicBezTo>
                <a:cubicBezTo>
                  <a:pt x="9" y="1"/>
                  <a:pt x="9" y="1"/>
                  <a:pt x="7" y="1"/>
                </a:cubicBezTo>
                <a:cubicBezTo>
                  <a:pt x="6" y="1"/>
                  <a:pt x="6" y="1"/>
                  <a:pt x="6" y="4"/>
                </a:cubicBezTo>
                <a:cubicBezTo>
                  <a:pt x="5" y="5"/>
                  <a:pt x="5" y="7"/>
                  <a:pt x="3" y="8"/>
                </a:cubicBezTo>
                <a:lnTo>
                  <a:pt x="3" y="9"/>
                </a:lnTo>
                <a:cubicBezTo>
                  <a:pt x="4" y="8"/>
                  <a:pt x="5" y="7"/>
                  <a:pt x="6" y="7"/>
                </a:cubicBezTo>
                <a:cubicBezTo>
                  <a:pt x="6" y="8"/>
                  <a:pt x="5" y="9"/>
                  <a:pt x="5" y="10"/>
                </a:cubicBezTo>
                <a:cubicBezTo>
                  <a:pt x="5" y="9"/>
                  <a:pt x="6" y="8"/>
                  <a:pt x="9" y="7"/>
                </a:cubicBezTo>
                <a:lnTo>
                  <a:pt x="9" y="5"/>
                </a:lnTo>
                <a:lnTo>
                  <a:pt x="9" y="4"/>
                </a:lnTo>
                <a:cubicBezTo>
                  <a:pt x="7" y="4"/>
                  <a:pt x="7" y="4"/>
                  <a:pt x="7" y="5"/>
                </a:cubicBezTo>
                <a:cubicBezTo>
                  <a:pt x="7" y="7"/>
                  <a:pt x="7" y="7"/>
                  <a:pt x="6" y="7"/>
                </a:cubicBezTo>
                <a:lnTo>
                  <a:pt x="6" y="5"/>
                </a:lnTo>
                <a:cubicBezTo>
                  <a:pt x="6" y="4"/>
                  <a:pt x="7" y="3"/>
                  <a:pt x="7" y="3"/>
                </a:cubicBezTo>
                <a:cubicBezTo>
                  <a:pt x="9" y="3"/>
                  <a:pt x="9" y="4"/>
                  <a:pt x="11" y="4"/>
                </a:cubicBezTo>
                <a:cubicBezTo>
                  <a:pt x="11" y="5"/>
                  <a:pt x="11" y="7"/>
                  <a:pt x="9" y="8"/>
                </a:cubicBezTo>
                <a:cubicBezTo>
                  <a:pt x="7" y="9"/>
                  <a:pt x="6" y="10"/>
                  <a:pt x="5" y="10"/>
                </a:cubicBezTo>
                <a:lnTo>
                  <a:pt x="6" y="10"/>
                </a:lnTo>
                <a:cubicBezTo>
                  <a:pt x="6" y="10"/>
                  <a:pt x="7" y="9"/>
                  <a:pt x="8" y="9"/>
                </a:cubicBezTo>
                <a:cubicBezTo>
                  <a:pt x="7" y="10"/>
                  <a:pt x="6" y="10"/>
                  <a:pt x="6" y="11"/>
                </a:cubicBezTo>
                <a:cubicBezTo>
                  <a:pt x="5" y="12"/>
                  <a:pt x="3" y="12"/>
                  <a:pt x="3" y="12"/>
                </a:cubicBezTo>
                <a:lnTo>
                  <a:pt x="3" y="10"/>
                </a:lnTo>
                <a:cubicBezTo>
                  <a:pt x="3" y="11"/>
                  <a:pt x="2" y="12"/>
                  <a:pt x="2" y="12"/>
                </a:cubicBez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2" name="Freeform 4708">
            <a:extLst>
              <a:ext uri="{FF2B5EF4-FFF2-40B4-BE49-F238E27FC236}">
                <a16:creationId xmlns:a16="http://schemas.microsoft.com/office/drawing/2014/main" id="{C4C9AF78-679C-9744-B0F0-62E3230E8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3673475"/>
            <a:ext cx="6350" cy="3175"/>
          </a:xfrm>
          <a:custGeom>
            <a:avLst/>
            <a:gdLst>
              <a:gd name="T0" fmla="*/ 0 w 16"/>
              <a:gd name="T1" fmla="*/ 666461 h 11"/>
              <a:gd name="T2" fmla="*/ 472678 w 16"/>
              <a:gd name="T3" fmla="*/ 499918 h 11"/>
              <a:gd name="T4" fmla="*/ 1417638 w 16"/>
              <a:gd name="T5" fmla="*/ 249959 h 11"/>
              <a:gd name="T6" fmla="*/ 1890316 w 16"/>
              <a:gd name="T7" fmla="*/ 83416 h 11"/>
              <a:gd name="T8" fmla="*/ 2205038 w 16"/>
              <a:gd name="T9" fmla="*/ 499918 h 11"/>
              <a:gd name="T10" fmla="*/ 787400 w 16"/>
              <a:gd name="T11" fmla="*/ 749877 h 11"/>
              <a:gd name="T12" fmla="*/ 315119 w 16"/>
              <a:gd name="T13" fmla="*/ 666461 h 11"/>
              <a:gd name="T14" fmla="*/ 1417638 w 16"/>
              <a:gd name="T15" fmla="*/ 666461 h 11"/>
              <a:gd name="T16" fmla="*/ 1732756 w 16"/>
              <a:gd name="T17" fmla="*/ 249959 h 11"/>
              <a:gd name="T18" fmla="*/ 1102519 w 16"/>
              <a:gd name="T19" fmla="*/ 499918 h 11"/>
              <a:gd name="T20" fmla="*/ 0 w 16"/>
              <a:gd name="T21" fmla="*/ 66646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1">
                <a:moveTo>
                  <a:pt x="0" y="8"/>
                </a:moveTo>
                <a:lnTo>
                  <a:pt x="3" y="6"/>
                </a:lnTo>
                <a:cubicBezTo>
                  <a:pt x="5" y="5"/>
                  <a:pt x="7" y="4"/>
                  <a:pt x="9" y="3"/>
                </a:cubicBezTo>
                <a:cubicBezTo>
                  <a:pt x="9" y="0"/>
                  <a:pt x="11" y="1"/>
                  <a:pt x="12" y="1"/>
                </a:cubicBezTo>
                <a:cubicBezTo>
                  <a:pt x="12" y="3"/>
                  <a:pt x="14" y="3"/>
                  <a:pt x="14" y="6"/>
                </a:cubicBezTo>
                <a:cubicBezTo>
                  <a:pt x="15" y="9"/>
                  <a:pt x="7" y="10"/>
                  <a:pt x="5" y="9"/>
                </a:cubicBezTo>
                <a:cubicBezTo>
                  <a:pt x="3" y="9"/>
                  <a:pt x="2" y="8"/>
                  <a:pt x="2" y="8"/>
                </a:cubicBezTo>
                <a:cubicBezTo>
                  <a:pt x="2" y="8"/>
                  <a:pt x="3" y="8"/>
                  <a:pt x="9" y="8"/>
                </a:cubicBezTo>
                <a:cubicBezTo>
                  <a:pt x="14" y="8"/>
                  <a:pt x="12" y="3"/>
                  <a:pt x="11" y="3"/>
                </a:cubicBezTo>
                <a:cubicBezTo>
                  <a:pt x="9" y="3"/>
                  <a:pt x="9" y="6"/>
                  <a:pt x="7" y="6"/>
                </a:cubicBezTo>
                <a:cubicBezTo>
                  <a:pt x="6" y="7"/>
                  <a:pt x="2" y="8"/>
                  <a:pt x="0" y="8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3" name="Freeform 4709">
            <a:extLst>
              <a:ext uri="{FF2B5EF4-FFF2-40B4-BE49-F238E27FC236}">
                <a16:creationId xmlns:a16="http://schemas.microsoft.com/office/drawing/2014/main" id="{4DD652F7-737E-334D-8368-2A8146FC1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8" y="3673475"/>
            <a:ext cx="6350" cy="3175"/>
          </a:xfrm>
          <a:custGeom>
            <a:avLst/>
            <a:gdLst>
              <a:gd name="T0" fmla="*/ 1102519 w 16"/>
              <a:gd name="T1" fmla="*/ 833005 h 11"/>
              <a:gd name="T2" fmla="*/ 787400 w 16"/>
              <a:gd name="T3" fmla="*/ 833005 h 11"/>
              <a:gd name="T4" fmla="*/ 315119 w 16"/>
              <a:gd name="T5" fmla="*/ 749877 h 11"/>
              <a:gd name="T6" fmla="*/ 472678 w 16"/>
              <a:gd name="T7" fmla="*/ 666461 h 11"/>
              <a:gd name="T8" fmla="*/ 315119 w 16"/>
              <a:gd name="T9" fmla="*/ 666461 h 11"/>
              <a:gd name="T10" fmla="*/ 157559 w 16"/>
              <a:gd name="T11" fmla="*/ 666461 h 11"/>
              <a:gd name="T12" fmla="*/ 0 w 16"/>
              <a:gd name="T13" fmla="*/ 666461 h 11"/>
              <a:gd name="T14" fmla="*/ 472678 w 16"/>
              <a:gd name="T15" fmla="*/ 416502 h 11"/>
              <a:gd name="T16" fmla="*/ 1417638 w 16"/>
              <a:gd name="T17" fmla="*/ 249959 h 11"/>
              <a:gd name="T18" fmla="*/ 1417638 w 16"/>
              <a:gd name="T19" fmla="*/ 0 h 11"/>
              <a:gd name="T20" fmla="*/ 1890316 w 16"/>
              <a:gd name="T21" fmla="*/ 83416 h 11"/>
              <a:gd name="T22" fmla="*/ 2362597 w 16"/>
              <a:gd name="T23" fmla="*/ 499918 h 11"/>
              <a:gd name="T24" fmla="*/ 2362597 w 16"/>
              <a:gd name="T25" fmla="*/ 666461 h 11"/>
              <a:gd name="T26" fmla="*/ 1102519 w 16"/>
              <a:gd name="T27" fmla="*/ 833005 h 11"/>
              <a:gd name="T28" fmla="*/ 1102519 w 16"/>
              <a:gd name="T29" fmla="*/ 499918 h 11"/>
              <a:gd name="T30" fmla="*/ 1417638 w 16"/>
              <a:gd name="T31" fmla="*/ 416502 h 11"/>
              <a:gd name="T32" fmla="*/ 1102519 w 16"/>
              <a:gd name="T33" fmla="*/ 499918 h 11"/>
              <a:gd name="T34" fmla="*/ 787400 w 16"/>
              <a:gd name="T35" fmla="*/ 666461 h 11"/>
              <a:gd name="T36" fmla="*/ 944959 w 16"/>
              <a:gd name="T37" fmla="*/ 666461 h 11"/>
              <a:gd name="T38" fmla="*/ 1417638 w 16"/>
              <a:gd name="T39" fmla="*/ 666461 h 11"/>
              <a:gd name="T40" fmla="*/ 1890316 w 16"/>
              <a:gd name="T41" fmla="*/ 499918 h 11"/>
              <a:gd name="T42" fmla="*/ 1732756 w 16"/>
              <a:gd name="T43" fmla="*/ 666461 h 11"/>
              <a:gd name="T44" fmla="*/ 2205038 w 16"/>
              <a:gd name="T45" fmla="*/ 583045 h 11"/>
              <a:gd name="T46" fmla="*/ 1890316 w 16"/>
              <a:gd name="T47" fmla="*/ 166543 h 11"/>
              <a:gd name="T48" fmla="*/ 1417638 w 16"/>
              <a:gd name="T49" fmla="*/ 249959 h 11"/>
              <a:gd name="T50" fmla="*/ 472678 w 16"/>
              <a:gd name="T51" fmla="*/ 499918 h 11"/>
              <a:gd name="T52" fmla="*/ 157559 w 16"/>
              <a:gd name="T53" fmla="*/ 666461 h 11"/>
              <a:gd name="T54" fmla="*/ 1102519 w 16"/>
              <a:gd name="T55" fmla="*/ 499918 h 11"/>
              <a:gd name="T56" fmla="*/ 1417638 w 16"/>
              <a:gd name="T57" fmla="*/ 416502 h 11"/>
              <a:gd name="T58" fmla="*/ 1417638 w 16"/>
              <a:gd name="T59" fmla="*/ 333375 h 11"/>
              <a:gd name="T60" fmla="*/ 1575197 w 16"/>
              <a:gd name="T61" fmla="*/ 333375 h 11"/>
              <a:gd name="T62" fmla="*/ 1417638 w 16"/>
              <a:gd name="T63" fmla="*/ 416502 h 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" h="11">
                <a:moveTo>
                  <a:pt x="7" y="10"/>
                </a:moveTo>
                <a:lnTo>
                  <a:pt x="5" y="10"/>
                </a:lnTo>
                <a:cubicBezTo>
                  <a:pt x="3" y="9"/>
                  <a:pt x="2" y="9"/>
                  <a:pt x="2" y="9"/>
                </a:cubicBezTo>
                <a:cubicBezTo>
                  <a:pt x="2" y="8"/>
                  <a:pt x="2" y="8"/>
                  <a:pt x="3" y="8"/>
                </a:cubicBez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cubicBezTo>
                  <a:pt x="0" y="8"/>
                  <a:pt x="3" y="6"/>
                  <a:pt x="3" y="5"/>
                </a:cubicBezTo>
                <a:cubicBezTo>
                  <a:pt x="5" y="5"/>
                  <a:pt x="6" y="4"/>
                  <a:pt x="9" y="3"/>
                </a:cubicBezTo>
                <a:lnTo>
                  <a:pt x="9" y="0"/>
                </a:lnTo>
                <a:lnTo>
                  <a:pt x="12" y="1"/>
                </a:lnTo>
                <a:cubicBezTo>
                  <a:pt x="14" y="2"/>
                  <a:pt x="14" y="3"/>
                  <a:pt x="15" y="6"/>
                </a:cubicBezTo>
                <a:lnTo>
                  <a:pt x="15" y="8"/>
                </a:lnTo>
                <a:cubicBezTo>
                  <a:pt x="14" y="10"/>
                  <a:pt x="9" y="10"/>
                  <a:pt x="7" y="10"/>
                </a:cubicBezTo>
                <a:close/>
                <a:moveTo>
                  <a:pt x="7" y="6"/>
                </a:moveTo>
                <a:cubicBezTo>
                  <a:pt x="7" y="6"/>
                  <a:pt x="7" y="5"/>
                  <a:pt x="9" y="5"/>
                </a:cubicBezTo>
                <a:cubicBezTo>
                  <a:pt x="9" y="6"/>
                  <a:pt x="9" y="6"/>
                  <a:pt x="7" y="6"/>
                </a:cubicBezTo>
                <a:cubicBezTo>
                  <a:pt x="7" y="7"/>
                  <a:pt x="6" y="8"/>
                  <a:pt x="5" y="8"/>
                </a:cubicBezTo>
                <a:lnTo>
                  <a:pt x="6" y="8"/>
                </a:lnTo>
                <a:lnTo>
                  <a:pt x="9" y="8"/>
                </a:lnTo>
                <a:cubicBezTo>
                  <a:pt x="11" y="8"/>
                  <a:pt x="12" y="7"/>
                  <a:pt x="12" y="6"/>
                </a:cubicBezTo>
                <a:cubicBezTo>
                  <a:pt x="12" y="6"/>
                  <a:pt x="12" y="8"/>
                  <a:pt x="11" y="8"/>
                </a:cubicBezTo>
                <a:cubicBezTo>
                  <a:pt x="12" y="8"/>
                  <a:pt x="13" y="8"/>
                  <a:pt x="14" y="7"/>
                </a:cubicBezTo>
                <a:cubicBezTo>
                  <a:pt x="12" y="3"/>
                  <a:pt x="12" y="3"/>
                  <a:pt x="12" y="2"/>
                </a:cubicBezTo>
                <a:cubicBezTo>
                  <a:pt x="9" y="1"/>
                  <a:pt x="9" y="2"/>
                  <a:pt x="9" y="3"/>
                </a:cubicBezTo>
                <a:cubicBezTo>
                  <a:pt x="7" y="5"/>
                  <a:pt x="5" y="6"/>
                  <a:pt x="3" y="6"/>
                </a:cubicBezTo>
                <a:lnTo>
                  <a:pt x="1" y="8"/>
                </a:lnTo>
                <a:cubicBezTo>
                  <a:pt x="4" y="7"/>
                  <a:pt x="6" y="6"/>
                  <a:pt x="7" y="6"/>
                </a:cubicBezTo>
                <a:close/>
                <a:moveTo>
                  <a:pt x="9" y="5"/>
                </a:moveTo>
                <a:lnTo>
                  <a:pt x="9" y="4"/>
                </a:lnTo>
                <a:lnTo>
                  <a:pt x="10" y="4"/>
                </a:lnTo>
                <a:cubicBezTo>
                  <a:pt x="9" y="4"/>
                  <a:pt x="9" y="5"/>
                  <a:pt x="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4" name="Freeform 4710">
            <a:extLst>
              <a:ext uri="{FF2B5EF4-FFF2-40B4-BE49-F238E27FC236}">
                <a16:creationId xmlns:a16="http://schemas.microsoft.com/office/drawing/2014/main" id="{4252BA39-1A03-2840-B17B-2CFD71616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3475"/>
            <a:ext cx="49212" cy="63500"/>
          </a:xfrm>
          <a:custGeom>
            <a:avLst/>
            <a:gdLst>
              <a:gd name="T0" fmla="*/ 8903421 w 137"/>
              <a:gd name="T1" fmla="*/ 0 h 178"/>
              <a:gd name="T2" fmla="*/ 17548568 w 137"/>
              <a:gd name="T3" fmla="*/ 11199188 h 178"/>
              <a:gd name="T4" fmla="*/ 8903421 w 137"/>
              <a:gd name="T5" fmla="*/ 22525733 h 178"/>
              <a:gd name="T6" fmla="*/ 0 w 137"/>
              <a:gd name="T7" fmla="*/ 11199188 h 178"/>
              <a:gd name="T8" fmla="*/ 8903421 w 137"/>
              <a:gd name="T9" fmla="*/ 0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7" h="178">
                <a:moveTo>
                  <a:pt x="69" y="0"/>
                </a:moveTo>
                <a:cubicBezTo>
                  <a:pt x="106" y="0"/>
                  <a:pt x="136" y="41"/>
                  <a:pt x="136" y="88"/>
                </a:cubicBezTo>
                <a:cubicBezTo>
                  <a:pt x="136" y="137"/>
                  <a:pt x="106" y="177"/>
                  <a:pt x="69" y="177"/>
                </a:cubicBezTo>
                <a:cubicBezTo>
                  <a:pt x="33" y="177"/>
                  <a:pt x="0" y="137"/>
                  <a:pt x="0" y="88"/>
                </a:cubicBezTo>
                <a:cubicBezTo>
                  <a:pt x="0" y="41"/>
                  <a:pt x="33" y="0"/>
                  <a:pt x="6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5" name="Freeform 4711">
            <a:extLst>
              <a:ext uri="{FF2B5EF4-FFF2-40B4-BE49-F238E27FC236}">
                <a16:creationId xmlns:a16="http://schemas.microsoft.com/office/drawing/2014/main" id="{B27218D2-0850-E044-9005-B84FB7F9D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3673475"/>
            <a:ext cx="49212" cy="63500"/>
          </a:xfrm>
          <a:custGeom>
            <a:avLst/>
            <a:gdLst>
              <a:gd name="T0" fmla="*/ 8903421 w 137"/>
              <a:gd name="T1" fmla="*/ 0 h 178"/>
              <a:gd name="T2" fmla="*/ 17548568 w 137"/>
              <a:gd name="T3" fmla="*/ 11199188 h 178"/>
              <a:gd name="T4" fmla="*/ 8903421 w 137"/>
              <a:gd name="T5" fmla="*/ 22525733 h 178"/>
              <a:gd name="T6" fmla="*/ 0 w 137"/>
              <a:gd name="T7" fmla="*/ 11199188 h 178"/>
              <a:gd name="T8" fmla="*/ 8903421 w 137"/>
              <a:gd name="T9" fmla="*/ 0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7" h="178">
                <a:moveTo>
                  <a:pt x="69" y="0"/>
                </a:moveTo>
                <a:cubicBezTo>
                  <a:pt x="106" y="0"/>
                  <a:pt x="136" y="41"/>
                  <a:pt x="136" y="88"/>
                </a:cubicBezTo>
                <a:cubicBezTo>
                  <a:pt x="136" y="137"/>
                  <a:pt x="106" y="177"/>
                  <a:pt x="69" y="177"/>
                </a:cubicBezTo>
                <a:cubicBezTo>
                  <a:pt x="33" y="177"/>
                  <a:pt x="0" y="137"/>
                  <a:pt x="0" y="88"/>
                </a:cubicBezTo>
                <a:cubicBezTo>
                  <a:pt x="0" y="40"/>
                  <a:pt x="33" y="0"/>
                  <a:pt x="69" y="0"/>
                </a:cubicBezTo>
              </a:path>
            </a:pathLst>
          </a:custGeom>
          <a:solidFill>
            <a:srgbClr val="BFA5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6" name="Freeform 4712">
            <a:extLst>
              <a:ext uri="{FF2B5EF4-FFF2-40B4-BE49-F238E27FC236}">
                <a16:creationId xmlns:a16="http://schemas.microsoft.com/office/drawing/2014/main" id="{9D67AA0B-EBA1-D547-A3EA-D47052E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3671888"/>
            <a:ext cx="50800" cy="65087"/>
          </a:xfrm>
          <a:custGeom>
            <a:avLst/>
            <a:gdLst>
              <a:gd name="T0" fmla="*/ 9483154 w 139"/>
              <a:gd name="T1" fmla="*/ 23404200 h 180"/>
              <a:gd name="T2" fmla="*/ 0 w 139"/>
              <a:gd name="T3" fmla="*/ 11636832 h 180"/>
              <a:gd name="T4" fmla="*/ 9483154 w 139"/>
              <a:gd name="T5" fmla="*/ 0 h 180"/>
              <a:gd name="T6" fmla="*/ 18432360 w 139"/>
              <a:gd name="T7" fmla="*/ 11636832 h 180"/>
              <a:gd name="T8" fmla="*/ 9483154 w 139"/>
              <a:gd name="T9" fmla="*/ 261433 h 180"/>
              <a:gd name="T10" fmla="*/ 400553 w 139"/>
              <a:gd name="T11" fmla="*/ 11636832 h 180"/>
              <a:gd name="T12" fmla="*/ 9483154 w 139"/>
              <a:gd name="T13" fmla="*/ 23012232 h 180"/>
              <a:gd name="T14" fmla="*/ 18432360 w 139"/>
              <a:gd name="T15" fmla="*/ 11636832 h 180"/>
              <a:gd name="T16" fmla="*/ 18432360 w 139"/>
              <a:gd name="T17" fmla="*/ 11636832 h 180"/>
              <a:gd name="T18" fmla="*/ 9483154 w 139"/>
              <a:gd name="T19" fmla="*/ 23404200 h 1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9" h="180">
                <a:moveTo>
                  <a:pt x="71" y="179"/>
                </a:moveTo>
                <a:cubicBezTo>
                  <a:pt x="35" y="179"/>
                  <a:pt x="0" y="139"/>
                  <a:pt x="0" y="89"/>
                </a:cubicBezTo>
                <a:cubicBezTo>
                  <a:pt x="0" y="40"/>
                  <a:pt x="35" y="0"/>
                  <a:pt x="71" y="0"/>
                </a:cubicBezTo>
                <a:cubicBezTo>
                  <a:pt x="109" y="0"/>
                  <a:pt x="138" y="40"/>
                  <a:pt x="138" y="89"/>
                </a:cubicBezTo>
                <a:cubicBezTo>
                  <a:pt x="138" y="42"/>
                  <a:pt x="108" y="2"/>
                  <a:pt x="71" y="2"/>
                </a:cubicBezTo>
                <a:cubicBezTo>
                  <a:pt x="37" y="2"/>
                  <a:pt x="3" y="42"/>
                  <a:pt x="3" y="89"/>
                </a:cubicBezTo>
                <a:cubicBezTo>
                  <a:pt x="3" y="137"/>
                  <a:pt x="37" y="176"/>
                  <a:pt x="71" y="176"/>
                </a:cubicBezTo>
                <a:cubicBezTo>
                  <a:pt x="108" y="176"/>
                  <a:pt x="138" y="137"/>
                  <a:pt x="138" y="89"/>
                </a:cubicBezTo>
                <a:cubicBezTo>
                  <a:pt x="138" y="139"/>
                  <a:pt x="109" y="179"/>
                  <a:pt x="71" y="1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7" name="Freeform 4713">
            <a:extLst>
              <a:ext uri="{FF2B5EF4-FFF2-40B4-BE49-F238E27FC236}">
                <a16:creationId xmlns:a16="http://schemas.microsoft.com/office/drawing/2014/main" id="{23317B8E-C465-B748-9F1B-8B291E14F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09988"/>
            <a:ext cx="39688" cy="23812"/>
          </a:xfrm>
          <a:custGeom>
            <a:avLst/>
            <a:gdLst>
              <a:gd name="T0" fmla="*/ 8948750 w 111"/>
              <a:gd name="T1" fmla="*/ 378860 h 67"/>
              <a:gd name="T2" fmla="*/ 8309809 w 111"/>
              <a:gd name="T3" fmla="*/ 884243 h 67"/>
              <a:gd name="T4" fmla="*/ 9332401 w 111"/>
              <a:gd name="T5" fmla="*/ 1010411 h 67"/>
              <a:gd name="T6" fmla="*/ 10866646 w 111"/>
              <a:gd name="T7" fmla="*/ 1136934 h 67"/>
              <a:gd name="T8" fmla="*/ 11249939 w 111"/>
              <a:gd name="T9" fmla="*/ 1515794 h 67"/>
              <a:gd name="T10" fmla="*/ 12272888 w 111"/>
              <a:gd name="T11" fmla="*/ 1641962 h 67"/>
              <a:gd name="T12" fmla="*/ 13039832 w 111"/>
              <a:gd name="T13" fmla="*/ 1894653 h 67"/>
              <a:gd name="T14" fmla="*/ 14062424 w 111"/>
              <a:gd name="T15" fmla="*/ 2020821 h 67"/>
              <a:gd name="T16" fmla="*/ 6775564 w 111"/>
              <a:gd name="T17" fmla="*/ 8336688 h 67"/>
              <a:gd name="T18" fmla="*/ 0 w 111"/>
              <a:gd name="T19" fmla="*/ 2905064 h 67"/>
              <a:gd name="T20" fmla="*/ 0 w 111"/>
              <a:gd name="T21" fmla="*/ 2778896 h 67"/>
              <a:gd name="T22" fmla="*/ 1661890 w 111"/>
              <a:gd name="T23" fmla="*/ 2526204 h 67"/>
              <a:gd name="T24" fmla="*/ 1661890 w 111"/>
              <a:gd name="T25" fmla="*/ 2400036 h 67"/>
              <a:gd name="T26" fmla="*/ 3963079 w 111"/>
              <a:gd name="T27" fmla="*/ 1894653 h 67"/>
              <a:gd name="T28" fmla="*/ 5497324 w 111"/>
              <a:gd name="T29" fmla="*/ 1641962 h 67"/>
              <a:gd name="T30" fmla="*/ 6647919 w 111"/>
              <a:gd name="T31" fmla="*/ 1515794 h 67"/>
              <a:gd name="T32" fmla="*/ 6775564 w 111"/>
              <a:gd name="T33" fmla="*/ 1136934 h 67"/>
              <a:gd name="T34" fmla="*/ 6008620 w 111"/>
              <a:gd name="T35" fmla="*/ 1010411 h 67"/>
              <a:gd name="T36" fmla="*/ 5369322 w 111"/>
              <a:gd name="T37" fmla="*/ 378860 h 67"/>
              <a:gd name="T38" fmla="*/ 5113674 w 111"/>
              <a:gd name="T39" fmla="*/ 126168 h 67"/>
              <a:gd name="T40" fmla="*/ 8821105 w 111"/>
              <a:gd name="T41" fmla="*/ 378860 h 67"/>
              <a:gd name="T42" fmla="*/ 8948750 w 111"/>
              <a:gd name="T43" fmla="*/ 378860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1" h="67">
                <a:moveTo>
                  <a:pt x="70" y="3"/>
                </a:moveTo>
                <a:cubicBezTo>
                  <a:pt x="66" y="3"/>
                  <a:pt x="67" y="5"/>
                  <a:pt x="65" y="7"/>
                </a:cubicBezTo>
                <a:cubicBezTo>
                  <a:pt x="67" y="6"/>
                  <a:pt x="71" y="6"/>
                  <a:pt x="73" y="8"/>
                </a:cubicBezTo>
                <a:cubicBezTo>
                  <a:pt x="76" y="8"/>
                  <a:pt x="82" y="8"/>
                  <a:pt x="85" y="9"/>
                </a:cubicBezTo>
                <a:cubicBezTo>
                  <a:pt x="85" y="9"/>
                  <a:pt x="87" y="12"/>
                  <a:pt x="88" y="12"/>
                </a:cubicBezTo>
                <a:cubicBezTo>
                  <a:pt x="91" y="13"/>
                  <a:pt x="93" y="12"/>
                  <a:pt x="96" y="13"/>
                </a:cubicBezTo>
                <a:cubicBezTo>
                  <a:pt x="99" y="13"/>
                  <a:pt x="102" y="15"/>
                  <a:pt x="102" y="15"/>
                </a:cubicBezTo>
                <a:lnTo>
                  <a:pt x="110" y="16"/>
                </a:lnTo>
                <a:cubicBezTo>
                  <a:pt x="100" y="45"/>
                  <a:pt x="78" y="66"/>
                  <a:pt x="53" y="66"/>
                </a:cubicBezTo>
                <a:cubicBezTo>
                  <a:pt x="29" y="66"/>
                  <a:pt x="10" y="48"/>
                  <a:pt x="0" y="23"/>
                </a:cubicBezTo>
                <a:lnTo>
                  <a:pt x="0" y="22"/>
                </a:lnTo>
                <a:cubicBezTo>
                  <a:pt x="5" y="21"/>
                  <a:pt x="10" y="21"/>
                  <a:pt x="13" y="20"/>
                </a:cubicBezTo>
                <a:lnTo>
                  <a:pt x="13" y="19"/>
                </a:lnTo>
                <a:cubicBezTo>
                  <a:pt x="20" y="18"/>
                  <a:pt x="28" y="21"/>
                  <a:pt x="31" y="15"/>
                </a:cubicBezTo>
                <a:cubicBezTo>
                  <a:pt x="35" y="15"/>
                  <a:pt x="38" y="15"/>
                  <a:pt x="43" y="13"/>
                </a:cubicBezTo>
                <a:cubicBezTo>
                  <a:pt x="46" y="12"/>
                  <a:pt x="47" y="12"/>
                  <a:pt x="52" y="12"/>
                </a:cubicBezTo>
                <a:lnTo>
                  <a:pt x="53" y="9"/>
                </a:lnTo>
                <a:cubicBezTo>
                  <a:pt x="51" y="8"/>
                  <a:pt x="49" y="8"/>
                  <a:pt x="47" y="8"/>
                </a:cubicBezTo>
                <a:cubicBezTo>
                  <a:pt x="46" y="8"/>
                  <a:pt x="45" y="4"/>
                  <a:pt x="42" y="3"/>
                </a:cubicBezTo>
                <a:lnTo>
                  <a:pt x="40" y="1"/>
                </a:lnTo>
                <a:cubicBezTo>
                  <a:pt x="49" y="3"/>
                  <a:pt x="60" y="0"/>
                  <a:pt x="69" y="3"/>
                </a:cubicBezTo>
                <a:lnTo>
                  <a:pt x="70" y="3"/>
                </a:lnTo>
              </a:path>
            </a:pathLst>
          </a:custGeom>
          <a:solidFill>
            <a:srgbClr val="4F637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8" name="Freeform 4714">
            <a:extLst>
              <a:ext uri="{FF2B5EF4-FFF2-40B4-BE49-F238E27FC236}">
                <a16:creationId xmlns:a16="http://schemas.microsoft.com/office/drawing/2014/main" id="{EA359D45-090B-CD4C-A0D3-97B3B4DCB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75063"/>
            <a:ext cx="44450" cy="33337"/>
          </a:xfrm>
          <a:custGeom>
            <a:avLst/>
            <a:gdLst>
              <a:gd name="T0" fmla="*/ 12145691 w 123"/>
              <a:gd name="T1" fmla="*/ 11697031 h 94"/>
              <a:gd name="T2" fmla="*/ 12145691 w 123"/>
              <a:gd name="T3" fmla="*/ 11445585 h 94"/>
              <a:gd name="T4" fmla="*/ 10708836 w 123"/>
              <a:gd name="T5" fmla="*/ 11068239 h 94"/>
              <a:gd name="T6" fmla="*/ 9272342 w 123"/>
              <a:gd name="T7" fmla="*/ 10062100 h 94"/>
              <a:gd name="T8" fmla="*/ 8750145 w 123"/>
              <a:gd name="T9" fmla="*/ 9936199 h 94"/>
              <a:gd name="T10" fmla="*/ 7966307 w 123"/>
              <a:gd name="T11" fmla="*/ 9936199 h 94"/>
              <a:gd name="T12" fmla="*/ 7052372 w 123"/>
              <a:gd name="T13" fmla="*/ 9307407 h 94"/>
              <a:gd name="T14" fmla="*/ 6138075 w 123"/>
              <a:gd name="T15" fmla="*/ 8678614 h 94"/>
              <a:gd name="T16" fmla="*/ 5354599 w 123"/>
              <a:gd name="T17" fmla="*/ 8301268 h 94"/>
              <a:gd name="T18" fmla="*/ 4440302 w 123"/>
              <a:gd name="T19" fmla="*/ 7420674 h 94"/>
              <a:gd name="T20" fmla="*/ 3787285 w 123"/>
              <a:gd name="T21" fmla="*/ 7295129 h 94"/>
              <a:gd name="T22" fmla="*/ 3265087 w 123"/>
              <a:gd name="T23" fmla="*/ 6791882 h 94"/>
              <a:gd name="T24" fmla="*/ 1959052 w 123"/>
              <a:gd name="T25" fmla="*/ 7923921 h 94"/>
              <a:gd name="T26" fmla="*/ 1175215 w 123"/>
              <a:gd name="T27" fmla="*/ 8804160 h 94"/>
              <a:gd name="T28" fmla="*/ 0 w 123"/>
              <a:gd name="T29" fmla="*/ 9433307 h 94"/>
              <a:gd name="T30" fmla="*/ 0 w 123"/>
              <a:gd name="T31" fmla="*/ 9433307 h 94"/>
              <a:gd name="T32" fmla="*/ 8097128 w 123"/>
              <a:gd name="T33" fmla="*/ 0 h 94"/>
              <a:gd name="T34" fmla="*/ 15932976 w 123"/>
              <a:gd name="T35" fmla="*/ 10062100 h 94"/>
              <a:gd name="T36" fmla="*/ 15671697 w 123"/>
              <a:gd name="T37" fmla="*/ 11445585 h 94"/>
              <a:gd name="T38" fmla="*/ 15671697 w 123"/>
              <a:gd name="T39" fmla="*/ 11445585 h 94"/>
              <a:gd name="T40" fmla="*/ 14235203 w 123"/>
              <a:gd name="T41" fmla="*/ 11068239 h 94"/>
              <a:gd name="T42" fmla="*/ 13059627 w 123"/>
              <a:gd name="T43" fmla="*/ 11445585 h 94"/>
              <a:gd name="T44" fmla="*/ 12145691 w 123"/>
              <a:gd name="T45" fmla="*/ 11697031 h 9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3" h="94">
                <a:moveTo>
                  <a:pt x="93" y="93"/>
                </a:moveTo>
                <a:cubicBezTo>
                  <a:pt x="93" y="93"/>
                  <a:pt x="93" y="92"/>
                  <a:pt x="93" y="91"/>
                </a:cubicBezTo>
                <a:cubicBezTo>
                  <a:pt x="88" y="90"/>
                  <a:pt x="84" y="90"/>
                  <a:pt x="82" y="88"/>
                </a:cubicBezTo>
                <a:cubicBezTo>
                  <a:pt x="81" y="84"/>
                  <a:pt x="75" y="84"/>
                  <a:pt x="71" y="80"/>
                </a:cubicBezTo>
                <a:cubicBezTo>
                  <a:pt x="70" y="79"/>
                  <a:pt x="69" y="79"/>
                  <a:pt x="67" y="79"/>
                </a:cubicBezTo>
                <a:cubicBezTo>
                  <a:pt x="64" y="79"/>
                  <a:pt x="62" y="79"/>
                  <a:pt x="61" y="79"/>
                </a:cubicBezTo>
                <a:cubicBezTo>
                  <a:pt x="58" y="77"/>
                  <a:pt x="55" y="75"/>
                  <a:pt x="54" y="74"/>
                </a:cubicBezTo>
                <a:cubicBezTo>
                  <a:pt x="50" y="72"/>
                  <a:pt x="50" y="70"/>
                  <a:pt x="47" y="69"/>
                </a:cubicBezTo>
                <a:cubicBezTo>
                  <a:pt x="46" y="67"/>
                  <a:pt x="44" y="67"/>
                  <a:pt x="41" y="66"/>
                </a:cubicBezTo>
                <a:cubicBezTo>
                  <a:pt x="38" y="65"/>
                  <a:pt x="37" y="62"/>
                  <a:pt x="34" y="59"/>
                </a:cubicBezTo>
                <a:cubicBezTo>
                  <a:pt x="32" y="58"/>
                  <a:pt x="31" y="59"/>
                  <a:pt x="29" y="58"/>
                </a:cubicBezTo>
                <a:cubicBezTo>
                  <a:pt x="28" y="56"/>
                  <a:pt x="26" y="53"/>
                  <a:pt x="25" y="54"/>
                </a:cubicBezTo>
                <a:cubicBezTo>
                  <a:pt x="20" y="56"/>
                  <a:pt x="19" y="60"/>
                  <a:pt x="15" y="63"/>
                </a:cubicBezTo>
                <a:cubicBezTo>
                  <a:pt x="12" y="65"/>
                  <a:pt x="11" y="69"/>
                  <a:pt x="9" y="70"/>
                </a:cubicBezTo>
                <a:cubicBezTo>
                  <a:pt x="8" y="72"/>
                  <a:pt x="5" y="74"/>
                  <a:pt x="0" y="75"/>
                </a:cubicBezTo>
                <a:cubicBezTo>
                  <a:pt x="5" y="33"/>
                  <a:pt x="31" y="0"/>
                  <a:pt x="62" y="0"/>
                </a:cubicBezTo>
                <a:cubicBezTo>
                  <a:pt x="96" y="0"/>
                  <a:pt x="122" y="37"/>
                  <a:pt x="122" y="80"/>
                </a:cubicBezTo>
                <a:cubicBezTo>
                  <a:pt x="122" y="84"/>
                  <a:pt x="120" y="88"/>
                  <a:pt x="120" y="91"/>
                </a:cubicBezTo>
                <a:cubicBezTo>
                  <a:pt x="119" y="90"/>
                  <a:pt x="113" y="88"/>
                  <a:pt x="109" y="88"/>
                </a:cubicBezTo>
                <a:cubicBezTo>
                  <a:pt x="106" y="89"/>
                  <a:pt x="104" y="91"/>
                  <a:pt x="100" y="91"/>
                </a:cubicBezTo>
                <a:cubicBezTo>
                  <a:pt x="96" y="93"/>
                  <a:pt x="99" y="92"/>
                  <a:pt x="93" y="93"/>
                </a:cubicBezTo>
              </a:path>
            </a:pathLst>
          </a:custGeom>
          <a:solidFill>
            <a:srgbClr val="4A76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69" name="Freeform 4715">
            <a:extLst>
              <a:ext uri="{FF2B5EF4-FFF2-40B4-BE49-F238E27FC236}">
                <a16:creationId xmlns:a16="http://schemas.microsoft.com/office/drawing/2014/main" id="{3DD47533-FF7C-CA48-9EA9-B692AA416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95700"/>
            <a:ext cx="34925" cy="23813"/>
          </a:xfrm>
          <a:custGeom>
            <a:avLst/>
            <a:gdLst>
              <a:gd name="T0" fmla="*/ 1351414 w 95"/>
              <a:gd name="T1" fmla="*/ 8583470 h 64"/>
              <a:gd name="T2" fmla="*/ 1351414 w 95"/>
              <a:gd name="T3" fmla="*/ 8721883 h 64"/>
              <a:gd name="T4" fmla="*/ 135288 w 95"/>
              <a:gd name="T5" fmla="*/ 5537639 h 64"/>
              <a:gd name="T6" fmla="*/ 135288 w 95"/>
              <a:gd name="T7" fmla="*/ 2907418 h 64"/>
              <a:gd name="T8" fmla="*/ 1351414 w 95"/>
              <a:gd name="T9" fmla="*/ 2214981 h 64"/>
              <a:gd name="T10" fmla="*/ 2162409 w 95"/>
              <a:gd name="T11" fmla="*/ 1246090 h 64"/>
              <a:gd name="T12" fmla="*/ 3513823 w 95"/>
              <a:gd name="T13" fmla="*/ 138413 h 64"/>
              <a:gd name="T14" fmla="*/ 4054609 w 95"/>
              <a:gd name="T15" fmla="*/ 553652 h 64"/>
              <a:gd name="T16" fmla="*/ 4730316 w 95"/>
              <a:gd name="T17" fmla="*/ 692065 h 64"/>
              <a:gd name="T18" fmla="*/ 5676599 w 95"/>
              <a:gd name="T19" fmla="*/ 1661329 h 64"/>
              <a:gd name="T20" fmla="*/ 6487227 w 95"/>
              <a:gd name="T21" fmla="*/ 2076568 h 64"/>
              <a:gd name="T22" fmla="*/ 7162934 w 95"/>
              <a:gd name="T23" fmla="*/ 2769005 h 64"/>
              <a:gd name="T24" fmla="*/ 8379427 w 95"/>
              <a:gd name="T25" fmla="*/ 3461071 h 64"/>
              <a:gd name="T26" fmla="*/ 9190422 w 95"/>
              <a:gd name="T27" fmla="*/ 3461071 h 64"/>
              <a:gd name="T28" fmla="*/ 9730840 w 95"/>
              <a:gd name="T29" fmla="*/ 3599484 h 64"/>
              <a:gd name="T30" fmla="*/ 11217542 w 95"/>
              <a:gd name="T31" fmla="*/ 4707160 h 64"/>
              <a:gd name="T32" fmla="*/ 12704244 w 95"/>
              <a:gd name="T33" fmla="*/ 5399226 h 64"/>
              <a:gd name="T34" fmla="*/ 12704244 w 95"/>
              <a:gd name="T35" fmla="*/ 5537639 h 64"/>
              <a:gd name="T36" fmla="*/ 11217542 w 95"/>
              <a:gd name="T37" fmla="*/ 5814465 h 64"/>
              <a:gd name="T38" fmla="*/ 10677124 w 95"/>
              <a:gd name="T39" fmla="*/ 5952878 h 64"/>
              <a:gd name="T40" fmla="*/ 6757804 w 95"/>
              <a:gd name="T41" fmla="*/ 5676052 h 64"/>
              <a:gd name="T42" fmla="*/ 6892724 w 95"/>
              <a:gd name="T43" fmla="*/ 5952878 h 64"/>
              <a:gd name="T44" fmla="*/ 7703720 w 95"/>
              <a:gd name="T45" fmla="*/ 6645315 h 64"/>
              <a:gd name="T46" fmla="*/ 8514715 w 95"/>
              <a:gd name="T47" fmla="*/ 6783728 h 64"/>
              <a:gd name="T48" fmla="*/ 8379427 w 95"/>
              <a:gd name="T49" fmla="*/ 7198968 h 64"/>
              <a:gd name="T50" fmla="*/ 7162934 w 95"/>
              <a:gd name="T51" fmla="*/ 7337381 h 64"/>
              <a:gd name="T52" fmla="*/ 5541311 w 95"/>
              <a:gd name="T53" fmla="*/ 7614207 h 64"/>
              <a:gd name="T54" fmla="*/ 3108693 w 95"/>
              <a:gd name="T55" fmla="*/ 8168231 h 64"/>
              <a:gd name="T56" fmla="*/ 3108693 w 95"/>
              <a:gd name="T57" fmla="*/ 8306644 h 64"/>
              <a:gd name="T58" fmla="*/ 1351414 w 95"/>
              <a:gd name="T59" fmla="*/ 8583470 h 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5" h="64">
                <a:moveTo>
                  <a:pt x="10" y="62"/>
                </a:moveTo>
                <a:lnTo>
                  <a:pt x="10" y="63"/>
                </a:lnTo>
                <a:cubicBezTo>
                  <a:pt x="10" y="63"/>
                  <a:pt x="6" y="53"/>
                  <a:pt x="1" y="40"/>
                </a:cubicBezTo>
                <a:cubicBezTo>
                  <a:pt x="0" y="30"/>
                  <a:pt x="1" y="21"/>
                  <a:pt x="1" y="21"/>
                </a:cubicBezTo>
                <a:cubicBezTo>
                  <a:pt x="6" y="20"/>
                  <a:pt x="9" y="18"/>
                  <a:pt x="10" y="16"/>
                </a:cubicBezTo>
                <a:cubicBezTo>
                  <a:pt x="12" y="15"/>
                  <a:pt x="13" y="11"/>
                  <a:pt x="16" y="9"/>
                </a:cubicBezTo>
                <a:cubicBezTo>
                  <a:pt x="20" y="6"/>
                  <a:pt x="21" y="2"/>
                  <a:pt x="26" y="1"/>
                </a:cubicBezTo>
                <a:cubicBezTo>
                  <a:pt x="27" y="0"/>
                  <a:pt x="29" y="2"/>
                  <a:pt x="30" y="4"/>
                </a:cubicBezTo>
                <a:cubicBezTo>
                  <a:pt x="32" y="5"/>
                  <a:pt x="33" y="4"/>
                  <a:pt x="35" y="5"/>
                </a:cubicBezTo>
                <a:cubicBezTo>
                  <a:pt x="38" y="8"/>
                  <a:pt x="39" y="11"/>
                  <a:pt x="42" y="12"/>
                </a:cubicBezTo>
                <a:cubicBezTo>
                  <a:pt x="45" y="13"/>
                  <a:pt x="47" y="13"/>
                  <a:pt x="48" y="15"/>
                </a:cubicBezTo>
                <a:cubicBezTo>
                  <a:pt x="51" y="16"/>
                  <a:pt x="51" y="18"/>
                  <a:pt x="53" y="20"/>
                </a:cubicBezTo>
                <a:cubicBezTo>
                  <a:pt x="56" y="22"/>
                  <a:pt x="59" y="23"/>
                  <a:pt x="62" y="25"/>
                </a:cubicBezTo>
                <a:cubicBezTo>
                  <a:pt x="63" y="26"/>
                  <a:pt x="65" y="25"/>
                  <a:pt x="68" y="25"/>
                </a:cubicBezTo>
                <a:cubicBezTo>
                  <a:pt x="70" y="25"/>
                  <a:pt x="71" y="26"/>
                  <a:pt x="72" y="26"/>
                </a:cubicBezTo>
                <a:cubicBezTo>
                  <a:pt x="76" y="30"/>
                  <a:pt x="80" y="30"/>
                  <a:pt x="83" y="34"/>
                </a:cubicBezTo>
                <a:cubicBezTo>
                  <a:pt x="85" y="36"/>
                  <a:pt x="89" y="36"/>
                  <a:pt x="94" y="39"/>
                </a:cubicBezTo>
                <a:cubicBezTo>
                  <a:pt x="94" y="39"/>
                  <a:pt x="94" y="39"/>
                  <a:pt x="94" y="40"/>
                </a:cubicBezTo>
                <a:cubicBezTo>
                  <a:pt x="94" y="40"/>
                  <a:pt x="86" y="41"/>
                  <a:pt x="83" y="42"/>
                </a:cubicBezTo>
                <a:cubicBezTo>
                  <a:pt x="82" y="43"/>
                  <a:pt x="80" y="43"/>
                  <a:pt x="79" y="43"/>
                </a:cubicBezTo>
                <a:cubicBezTo>
                  <a:pt x="70" y="40"/>
                  <a:pt x="59" y="43"/>
                  <a:pt x="50" y="41"/>
                </a:cubicBezTo>
                <a:lnTo>
                  <a:pt x="51" y="43"/>
                </a:lnTo>
                <a:cubicBezTo>
                  <a:pt x="55" y="44"/>
                  <a:pt x="56" y="48"/>
                  <a:pt x="57" y="48"/>
                </a:cubicBezTo>
                <a:cubicBezTo>
                  <a:pt x="59" y="48"/>
                  <a:pt x="61" y="48"/>
                  <a:pt x="63" y="49"/>
                </a:cubicBezTo>
                <a:lnTo>
                  <a:pt x="62" y="52"/>
                </a:lnTo>
                <a:cubicBezTo>
                  <a:pt x="57" y="52"/>
                  <a:pt x="56" y="52"/>
                  <a:pt x="53" y="53"/>
                </a:cubicBezTo>
                <a:cubicBezTo>
                  <a:pt x="48" y="55"/>
                  <a:pt x="45" y="55"/>
                  <a:pt x="41" y="55"/>
                </a:cubicBezTo>
                <a:cubicBezTo>
                  <a:pt x="38" y="62"/>
                  <a:pt x="30" y="58"/>
                  <a:pt x="23" y="59"/>
                </a:cubicBezTo>
                <a:lnTo>
                  <a:pt x="23" y="60"/>
                </a:lnTo>
                <a:cubicBezTo>
                  <a:pt x="20" y="62"/>
                  <a:pt x="15" y="61"/>
                  <a:pt x="10" y="6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0" name="Freeform 4716">
            <a:extLst>
              <a:ext uri="{FF2B5EF4-FFF2-40B4-BE49-F238E27FC236}">
                <a16:creationId xmlns:a16="http://schemas.microsoft.com/office/drawing/2014/main" id="{3F6918F6-9F6E-0B4D-9FA8-1C6CE227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95700"/>
            <a:ext cx="34925" cy="23813"/>
          </a:xfrm>
          <a:custGeom>
            <a:avLst/>
            <a:gdLst>
              <a:gd name="T0" fmla="*/ 135288 w 95"/>
              <a:gd name="T1" fmla="*/ 5676052 h 64"/>
              <a:gd name="T2" fmla="*/ 1216493 w 95"/>
              <a:gd name="T3" fmla="*/ 2214981 h 64"/>
              <a:gd name="T4" fmla="*/ 1351414 w 95"/>
              <a:gd name="T5" fmla="*/ 2214981 h 64"/>
              <a:gd name="T6" fmla="*/ 135288 w 95"/>
              <a:gd name="T7" fmla="*/ 5537639 h 64"/>
              <a:gd name="T8" fmla="*/ 2432618 w 95"/>
              <a:gd name="T9" fmla="*/ 8445057 h 64"/>
              <a:gd name="T10" fmla="*/ 4054609 w 95"/>
              <a:gd name="T11" fmla="*/ 8168231 h 64"/>
              <a:gd name="T12" fmla="*/ 6081729 w 95"/>
              <a:gd name="T13" fmla="*/ 7614207 h 64"/>
              <a:gd name="T14" fmla="*/ 8244506 w 95"/>
              <a:gd name="T15" fmla="*/ 7198968 h 64"/>
              <a:gd name="T16" fmla="*/ 8244506 w 95"/>
              <a:gd name="T17" fmla="*/ 6783728 h 64"/>
              <a:gd name="T18" fmla="*/ 8244506 w 95"/>
              <a:gd name="T19" fmla="*/ 6645315 h 64"/>
              <a:gd name="T20" fmla="*/ 8379427 w 95"/>
              <a:gd name="T21" fmla="*/ 7198968 h 64"/>
              <a:gd name="T22" fmla="*/ 5541311 w 95"/>
              <a:gd name="T23" fmla="*/ 7614207 h 64"/>
              <a:gd name="T24" fmla="*/ 3243613 w 95"/>
              <a:gd name="T25" fmla="*/ 8168231 h 64"/>
              <a:gd name="T26" fmla="*/ 1351414 w 95"/>
              <a:gd name="T27" fmla="*/ 8721883 h 64"/>
              <a:gd name="T28" fmla="*/ 2432618 w 95"/>
              <a:gd name="T29" fmla="*/ 969264 h 64"/>
              <a:gd name="T30" fmla="*/ 1621991 w 95"/>
              <a:gd name="T31" fmla="*/ 1799742 h 64"/>
              <a:gd name="T32" fmla="*/ 2703195 w 95"/>
              <a:gd name="T33" fmla="*/ 692065 h 64"/>
              <a:gd name="T34" fmla="*/ 2703195 w 95"/>
              <a:gd name="T35" fmla="*/ 692065 h 64"/>
              <a:gd name="T36" fmla="*/ 3513823 w 95"/>
              <a:gd name="T37" fmla="*/ 0 h 64"/>
              <a:gd name="T38" fmla="*/ 4054609 w 95"/>
              <a:gd name="T39" fmla="*/ 415239 h 64"/>
              <a:gd name="T40" fmla="*/ 4730316 w 95"/>
              <a:gd name="T41" fmla="*/ 692065 h 64"/>
              <a:gd name="T42" fmla="*/ 5676599 w 95"/>
              <a:gd name="T43" fmla="*/ 1522916 h 64"/>
              <a:gd name="T44" fmla="*/ 6487227 w 95"/>
              <a:gd name="T45" fmla="*/ 2076568 h 64"/>
              <a:gd name="T46" fmla="*/ 7433511 w 95"/>
              <a:gd name="T47" fmla="*/ 2769005 h 64"/>
              <a:gd name="T48" fmla="*/ 8379427 w 95"/>
              <a:gd name="T49" fmla="*/ 3322658 h 64"/>
              <a:gd name="T50" fmla="*/ 8379427 w 95"/>
              <a:gd name="T51" fmla="*/ 3461071 h 64"/>
              <a:gd name="T52" fmla="*/ 7162934 w 95"/>
              <a:gd name="T53" fmla="*/ 2769005 h 64"/>
              <a:gd name="T54" fmla="*/ 6352306 w 95"/>
              <a:gd name="T55" fmla="*/ 2076568 h 64"/>
              <a:gd name="T56" fmla="*/ 5676599 w 95"/>
              <a:gd name="T57" fmla="*/ 1799742 h 64"/>
              <a:gd name="T58" fmla="*/ 4730316 w 95"/>
              <a:gd name="T59" fmla="*/ 830478 h 64"/>
              <a:gd name="T60" fmla="*/ 4054609 w 95"/>
              <a:gd name="T61" fmla="*/ 553652 h 64"/>
              <a:gd name="T62" fmla="*/ 3513823 w 95"/>
              <a:gd name="T63" fmla="*/ 138413 h 64"/>
              <a:gd name="T64" fmla="*/ 2703195 w 95"/>
              <a:gd name="T65" fmla="*/ 692065 h 64"/>
              <a:gd name="T66" fmla="*/ 9055133 w 95"/>
              <a:gd name="T67" fmla="*/ 3461071 h 64"/>
              <a:gd name="T68" fmla="*/ 9866129 w 95"/>
              <a:gd name="T69" fmla="*/ 3599484 h 64"/>
              <a:gd name="T70" fmla="*/ 11217542 w 95"/>
              <a:gd name="T71" fmla="*/ 4707160 h 64"/>
              <a:gd name="T72" fmla="*/ 12704244 w 95"/>
              <a:gd name="T73" fmla="*/ 5122400 h 64"/>
              <a:gd name="T74" fmla="*/ 12704244 w 95"/>
              <a:gd name="T75" fmla="*/ 5537639 h 64"/>
              <a:gd name="T76" fmla="*/ 11217542 w 95"/>
              <a:gd name="T77" fmla="*/ 5952878 h 64"/>
              <a:gd name="T78" fmla="*/ 8514715 w 95"/>
              <a:gd name="T79" fmla="*/ 5814465 h 64"/>
              <a:gd name="T80" fmla="*/ 7028013 w 95"/>
              <a:gd name="T81" fmla="*/ 5814465 h 64"/>
              <a:gd name="T82" fmla="*/ 7568431 w 95"/>
              <a:gd name="T83" fmla="*/ 6230076 h 64"/>
              <a:gd name="T84" fmla="*/ 7568431 w 95"/>
              <a:gd name="T85" fmla="*/ 6368489 h 64"/>
              <a:gd name="T86" fmla="*/ 6757804 w 95"/>
              <a:gd name="T87" fmla="*/ 5676052 h 64"/>
              <a:gd name="T88" fmla="*/ 8514715 w 95"/>
              <a:gd name="T89" fmla="*/ 5676052 h 64"/>
              <a:gd name="T90" fmla="*/ 11217542 w 95"/>
              <a:gd name="T91" fmla="*/ 5676052 h 64"/>
              <a:gd name="T92" fmla="*/ 12704244 w 95"/>
              <a:gd name="T93" fmla="*/ 5399226 h 64"/>
              <a:gd name="T94" fmla="*/ 11217542 w 95"/>
              <a:gd name="T95" fmla="*/ 4707160 h 64"/>
              <a:gd name="T96" fmla="*/ 9595919 w 95"/>
              <a:gd name="T97" fmla="*/ 3737897 h 64"/>
              <a:gd name="T98" fmla="*/ 9055133 w 95"/>
              <a:gd name="T99" fmla="*/ 3461071 h 6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5" h="64">
                <a:moveTo>
                  <a:pt x="10" y="63"/>
                </a:moveTo>
                <a:cubicBezTo>
                  <a:pt x="10" y="63"/>
                  <a:pt x="6" y="53"/>
                  <a:pt x="1" y="41"/>
                </a:cubicBezTo>
                <a:cubicBezTo>
                  <a:pt x="0" y="30"/>
                  <a:pt x="1" y="21"/>
                  <a:pt x="1" y="21"/>
                </a:cubicBezTo>
                <a:cubicBezTo>
                  <a:pt x="6" y="20"/>
                  <a:pt x="6" y="18"/>
                  <a:pt x="9" y="16"/>
                </a:cubicBezTo>
                <a:cubicBezTo>
                  <a:pt x="10" y="15"/>
                  <a:pt x="12" y="15"/>
                  <a:pt x="12" y="14"/>
                </a:cubicBezTo>
                <a:cubicBezTo>
                  <a:pt x="12" y="15"/>
                  <a:pt x="10" y="16"/>
                  <a:pt x="10" y="16"/>
                </a:cubicBezTo>
                <a:cubicBezTo>
                  <a:pt x="6" y="18"/>
                  <a:pt x="6" y="21"/>
                  <a:pt x="1" y="21"/>
                </a:cubicBezTo>
                <a:lnTo>
                  <a:pt x="1" y="40"/>
                </a:lnTo>
                <a:cubicBezTo>
                  <a:pt x="6" y="52"/>
                  <a:pt x="10" y="60"/>
                  <a:pt x="10" y="62"/>
                </a:cubicBezTo>
                <a:cubicBezTo>
                  <a:pt x="12" y="62"/>
                  <a:pt x="15" y="61"/>
                  <a:pt x="18" y="61"/>
                </a:cubicBezTo>
                <a:cubicBezTo>
                  <a:pt x="20" y="61"/>
                  <a:pt x="20" y="60"/>
                  <a:pt x="23" y="59"/>
                </a:cubicBezTo>
                <a:cubicBezTo>
                  <a:pt x="26" y="58"/>
                  <a:pt x="29" y="59"/>
                  <a:pt x="30" y="59"/>
                </a:cubicBezTo>
                <a:cubicBezTo>
                  <a:pt x="33" y="59"/>
                  <a:pt x="38" y="59"/>
                  <a:pt x="41" y="55"/>
                </a:cubicBezTo>
                <a:lnTo>
                  <a:pt x="45" y="55"/>
                </a:lnTo>
                <a:cubicBezTo>
                  <a:pt x="47" y="55"/>
                  <a:pt x="50" y="55"/>
                  <a:pt x="53" y="53"/>
                </a:cubicBezTo>
                <a:cubicBezTo>
                  <a:pt x="56" y="52"/>
                  <a:pt x="57" y="52"/>
                  <a:pt x="61" y="52"/>
                </a:cubicBezTo>
                <a:lnTo>
                  <a:pt x="62" y="49"/>
                </a:lnTo>
                <a:lnTo>
                  <a:pt x="61" y="49"/>
                </a:lnTo>
                <a:cubicBezTo>
                  <a:pt x="59" y="49"/>
                  <a:pt x="59" y="48"/>
                  <a:pt x="58" y="48"/>
                </a:cubicBezTo>
                <a:lnTo>
                  <a:pt x="61" y="48"/>
                </a:lnTo>
                <a:cubicBezTo>
                  <a:pt x="61" y="48"/>
                  <a:pt x="62" y="48"/>
                  <a:pt x="63" y="49"/>
                </a:cubicBezTo>
                <a:lnTo>
                  <a:pt x="62" y="52"/>
                </a:lnTo>
                <a:cubicBezTo>
                  <a:pt x="57" y="52"/>
                  <a:pt x="56" y="53"/>
                  <a:pt x="53" y="55"/>
                </a:cubicBezTo>
                <a:cubicBezTo>
                  <a:pt x="48" y="55"/>
                  <a:pt x="45" y="56"/>
                  <a:pt x="41" y="55"/>
                </a:cubicBezTo>
                <a:cubicBezTo>
                  <a:pt x="38" y="60"/>
                  <a:pt x="33" y="59"/>
                  <a:pt x="30" y="59"/>
                </a:cubicBezTo>
                <a:lnTo>
                  <a:pt x="24" y="59"/>
                </a:lnTo>
                <a:cubicBezTo>
                  <a:pt x="20" y="62"/>
                  <a:pt x="20" y="62"/>
                  <a:pt x="18" y="62"/>
                </a:cubicBezTo>
                <a:cubicBezTo>
                  <a:pt x="15" y="62"/>
                  <a:pt x="12" y="62"/>
                  <a:pt x="10" y="63"/>
                </a:cubicBezTo>
                <a:close/>
                <a:moveTo>
                  <a:pt x="16" y="8"/>
                </a:moveTo>
                <a:cubicBezTo>
                  <a:pt x="17" y="8"/>
                  <a:pt x="18" y="7"/>
                  <a:pt x="18" y="7"/>
                </a:cubicBezTo>
                <a:cubicBezTo>
                  <a:pt x="18" y="7"/>
                  <a:pt x="17" y="8"/>
                  <a:pt x="16" y="9"/>
                </a:cubicBezTo>
                <a:cubicBezTo>
                  <a:pt x="15" y="11"/>
                  <a:pt x="15" y="11"/>
                  <a:pt x="12" y="13"/>
                </a:cubicBezTo>
                <a:cubicBezTo>
                  <a:pt x="13" y="11"/>
                  <a:pt x="15" y="10"/>
                  <a:pt x="16" y="8"/>
                </a:cubicBezTo>
                <a:close/>
                <a:moveTo>
                  <a:pt x="20" y="5"/>
                </a:moveTo>
                <a:cubicBezTo>
                  <a:pt x="19" y="6"/>
                  <a:pt x="19" y="6"/>
                  <a:pt x="18" y="7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20" y="4"/>
                </a:moveTo>
                <a:cubicBezTo>
                  <a:pt x="21" y="2"/>
                  <a:pt x="23" y="1"/>
                  <a:pt x="26" y="0"/>
                </a:cubicBezTo>
                <a:cubicBezTo>
                  <a:pt x="27" y="0"/>
                  <a:pt x="29" y="1"/>
                  <a:pt x="29" y="2"/>
                </a:cubicBezTo>
                <a:cubicBezTo>
                  <a:pt x="30" y="2"/>
                  <a:pt x="30" y="3"/>
                  <a:pt x="30" y="3"/>
                </a:cubicBezTo>
                <a:cubicBezTo>
                  <a:pt x="32" y="4"/>
                  <a:pt x="32" y="4"/>
                  <a:pt x="33" y="4"/>
                </a:cubicBezTo>
                <a:cubicBezTo>
                  <a:pt x="33" y="4"/>
                  <a:pt x="35" y="4"/>
                  <a:pt x="35" y="5"/>
                </a:cubicBezTo>
                <a:lnTo>
                  <a:pt x="38" y="8"/>
                </a:lnTo>
                <a:cubicBezTo>
                  <a:pt x="39" y="11"/>
                  <a:pt x="41" y="11"/>
                  <a:pt x="42" y="11"/>
                </a:cubicBezTo>
                <a:cubicBezTo>
                  <a:pt x="44" y="12"/>
                  <a:pt x="44" y="12"/>
                  <a:pt x="45" y="12"/>
                </a:cubicBezTo>
                <a:cubicBezTo>
                  <a:pt x="47" y="13"/>
                  <a:pt x="47" y="13"/>
                  <a:pt x="48" y="15"/>
                </a:cubicBezTo>
                <a:cubicBezTo>
                  <a:pt x="50" y="15"/>
                  <a:pt x="51" y="16"/>
                  <a:pt x="51" y="16"/>
                </a:cubicBezTo>
                <a:lnTo>
                  <a:pt x="55" y="20"/>
                </a:lnTo>
                <a:cubicBezTo>
                  <a:pt x="56" y="21"/>
                  <a:pt x="57" y="22"/>
                  <a:pt x="59" y="23"/>
                </a:cubicBezTo>
                <a:lnTo>
                  <a:pt x="62" y="24"/>
                </a:lnTo>
                <a:cubicBezTo>
                  <a:pt x="63" y="25"/>
                  <a:pt x="63" y="25"/>
                  <a:pt x="65" y="25"/>
                </a:cubicBezTo>
                <a:lnTo>
                  <a:pt x="62" y="25"/>
                </a:lnTo>
                <a:lnTo>
                  <a:pt x="59" y="24"/>
                </a:lnTo>
                <a:cubicBezTo>
                  <a:pt x="57" y="23"/>
                  <a:pt x="56" y="21"/>
                  <a:pt x="53" y="20"/>
                </a:cubicBezTo>
                <a:lnTo>
                  <a:pt x="51" y="18"/>
                </a:lnTo>
                <a:cubicBezTo>
                  <a:pt x="50" y="16"/>
                  <a:pt x="48" y="16"/>
                  <a:pt x="47" y="15"/>
                </a:cubicBezTo>
                <a:lnTo>
                  <a:pt x="45" y="14"/>
                </a:lnTo>
                <a:cubicBezTo>
                  <a:pt x="44" y="13"/>
                  <a:pt x="42" y="13"/>
                  <a:pt x="42" y="13"/>
                </a:cubicBezTo>
                <a:cubicBezTo>
                  <a:pt x="39" y="12"/>
                  <a:pt x="38" y="11"/>
                  <a:pt x="38" y="9"/>
                </a:cubicBezTo>
                <a:cubicBezTo>
                  <a:pt x="36" y="8"/>
                  <a:pt x="36" y="6"/>
                  <a:pt x="35" y="6"/>
                </a:cubicBezTo>
                <a:lnTo>
                  <a:pt x="33" y="5"/>
                </a:lnTo>
                <a:cubicBezTo>
                  <a:pt x="32" y="5"/>
                  <a:pt x="32" y="5"/>
                  <a:pt x="30" y="4"/>
                </a:cubicBezTo>
                <a:cubicBezTo>
                  <a:pt x="30" y="4"/>
                  <a:pt x="29" y="3"/>
                  <a:pt x="29" y="2"/>
                </a:cubicBezTo>
                <a:cubicBezTo>
                  <a:pt x="29" y="2"/>
                  <a:pt x="27" y="1"/>
                  <a:pt x="26" y="1"/>
                </a:cubicBezTo>
                <a:cubicBezTo>
                  <a:pt x="23" y="2"/>
                  <a:pt x="21" y="3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4"/>
                  <a:pt x="20" y="4"/>
                </a:cubicBezTo>
                <a:close/>
                <a:moveTo>
                  <a:pt x="67" y="25"/>
                </a:moveTo>
                <a:lnTo>
                  <a:pt x="68" y="25"/>
                </a:lnTo>
                <a:cubicBezTo>
                  <a:pt x="71" y="25"/>
                  <a:pt x="71" y="25"/>
                  <a:pt x="73" y="26"/>
                </a:cubicBezTo>
                <a:cubicBezTo>
                  <a:pt x="74" y="27"/>
                  <a:pt x="76" y="28"/>
                  <a:pt x="77" y="29"/>
                </a:cubicBezTo>
                <a:cubicBezTo>
                  <a:pt x="80" y="30"/>
                  <a:pt x="82" y="31"/>
                  <a:pt x="83" y="34"/>
                </a:cubicBezTo>
                <a:cubicBezTo>
                  <a:pt x="85" y="34"/>
                  <a:pt x="86" y="35"/>
                  <a:pt x="88" y="36"/>
                </a:cubicBezTo>
                <a:cubicBezTo>
                  <a:pt x="89" y="36"/>
                  <a:pt x="92" y="36"/>
                  <a:pt x="94" y="37"/>
                </a:cubicBezTo>
                <a:lnTo>
                  <a:pt x="94" y="39"/>
                </a:lnTo>
                <a:lnTo>
                  <a:pt x="94" y="40"/>
                </a:lnTo>
                <a:cubicBezTo>
                  <a:pt x="94" y="40"/>
                  <a:pt x="92" y="41"/>
                  <a:pt x="88" y="41"/>
                </a:cubicBezTo>
                <a:cubicBezTo>
                  <a:pt x="86" y="41"/>
                  <a:pt x="85" y="42"/>
                  <a:pt x="83" y="43"/>
                </a:cubicBezTo>
                <a:lnTo>
                  <a:pt x="79" y="43"/>
                </a:lnTo>
                <a:cubicBezTo>
                  <a:pt x="74" y="43"/>
                  <a:pt x="68" y="42"/>
                  <a:pt x="63" y="42"/>
                </a:cubicBezTo>
                <a:lnTo>
                  <a:pt x="61" y="42"/>
                </a:lnTo>
                <a:lnTo>
                  <a:pt x="52" y="42"/>
                </a:lnTo>
                <a:cubicBezTo>
                  <a:pt x="52" y="42"/>
                  <a:pt x="52" y="43"/>
                  <a:pt x="53" y="43"/>
                </a:cubicBezTo>
                <a:cubicBezTo>
                  <a:pt x="53" y="43"/>
                  <a:pt x="55" y="43"/>
                  <a:pt x="56" y="45"/>
                </a:cubicBezTo>
                <a:cubicBezTo>
                  <a:pt x="56" y="46"/>
                  <a:pt x="57" y="48"/>
                  <a:pt x="57" y="48"/>
                </a:cubicBezTo>
                <a:cubicBezTo>
                  <a:pt x="56" y="48"/>
                  <a:pt x="56" y="48"/>
                  <a:pt x="56" y="46"/>
                </a:cubicBezTo>
                <a:cubicBezTo>
                  <a:pt x="55" y="45"/>
                  <a:pt x="53" y="43"/>
                  <a:pt x="51" y="43"/>
                </a:cubicBezTo>
                <a:cubicBezTo>
                  <a:pt x="51" y="43"/>
                  <a:pt x="50" y="43"/>
                  <a:pt x="50" y="41"/>
                </a:cubicBezTo>
                <a:lnTo>
                  <a:pt x="61" y="41"/>
                </a:lnTo>
                <a:lnTo>
                  <a:pt x="63" y="41"/>
                </a:lnTo>
                <a:cubicBezTo>
                  <a:pt x="68" y="41"/>
                  <a:pt x="74" y="41"/>
                  <a:pt x="79" y="43"/>
                </a:cubicBezTo>
                <a:cubicBezTo>
                  <a:pt x="80" y="43"/>
                  <a:pt x="82" y="43"/>
                  <a:pt x="83" y="41"/>
                </a:cubicBezTo>
                <a:cubicBezTo>
                  <a:pt x="85" y="41"/>
                  <a:pt x="86" y="41"/>
                  <a:pt x="88" y="40"/>
                </a:cubicBezTo>
                <a:cubicBezTo>
                  <a:pt x="92" y="39"/>
                  <a:pt x="94" y="39"/>
                  <a:pt x="94" y="39"/>
                </a:cubicBezTo>
                <a:cubicBezTo>
                  <a:pt x="92" y="37"/>
                  <a:pt x="89" y="37"/>
                  <a:pt x="88" y="36"/>
                </a:cubicBezTo>
                <a:cubicBezTo>
                  <a:pt x="85" y="36"/>
                  <a:pt x="83" y="36"/>
                  <a:pt x="83" y="34"/>
                </a:cubicBezTo>
                <a:cubicBezTo>
                  <a:pt x="82" y="32"/>
                  <a:pt x="80" y="30"/>
                  <a:pt x="77" y="30"/>
                </a:cubicBezTo>
                <a:cubicBezTo>
                  <a:pt x="74" y="29"/>
                  <a:pt x="74" y="28"/>
                  <a:pt x="71" y="27"/>
                </a:cubicBezTo>
                <a:cubicBezTo>
                  <a:pt x="71" y="26"/>
                  <a:pt x="70" y="26"/>
                  <a:pt x="70" y="26"/>
                </a:cubicBezTo>
                <a:cubicBezTo>
                  <a:pt x="68" y="25"/>
                  <a:pt x="67" y="25"/>
                  <a:pt x="6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1" name="Freeform 4717">
            <a:extLst>
              <a:ext uri="{FF2B5EF4-FFF2-40B4-BE49-F238E27FC236}">
                <a16:creationId xmlns:a16="http://schemas.microsoft.com/office/drawing/2014/main" id="{8DA0669A-7303-2741-B6DB-010B56C94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06813"/>
            <a:ext cx="17462" cy="7937"/>
          </a:xfrm>
          <a:custGeom>
            <a:avLst/>
            <a:gdLst>
              <a:gd name="T0" fmla="*/ 6087690 w 48"/>
              <a:gd name="T1" fmla="*/ 2515368 h 24"/>
              <a:gd name="T2" fmla="*/ 5029056 w 48"/>
              <a:gd name="T3" fmla="*/ 2406234 h 24"/>
              <a:gd name="T4" fmla="*/ 4234899 w 48"/>
              <a:gd name="T5" fmla="*/ 2187305 h 24"/>
              <a:gd name="T6" fmla="*/ 3176265 w 48"/>
              <a:gd name="T7" fmla="*/ 2077840 h 24"/>
              <a:gd name="T8" fmla="*/ 2779368 w 48"/>
              <a:gd name="T9" fmla="*/ 1749778 h 24"/>
              <a:gd name="T10" fmla="*/ 1191054 w 48"/>
              <a:gd name="T11" fmla="*/ 1640644 h 24"/>
              <a:gd name="T12" fmla="*/ 264840 w 48"/>
              <a:gd name="T13" fmla="*/ 1531180 h 24"/>
              <a:gd name="T14" fmla="*/ 1191054 w 48"/>
              <a:gd name="T15" fmla="*/ 984188 h 24"/>
              <a:gd name="T16" fmla="*/ 3573162 w 48"/>
              <a:gd name="T17" fmla="*/ 437527 h 24"/>
              <a:gd name="T18" fmla="*/ 4764579 w 48"/>
              <a:gd name="T19" fmla="*/ 109464 h 24"/>
              <a:gd name="T20" fmla="*/ 6220110 w 48"/>
              <a:gd name="T21" fmla="*/ 437527 h 24"/>
              <a:gd name="T22" fmla="*/ 6087690 w 48"/>
              <a:gd name="T23" fmla="*/ 2515368 h 24"/>
              <a:gd name="T24" fmla="*/ 0 w 48"/>
              <a:gd name="T25" fmla="*/ 1640644 h 24"/>
              <a:gd name="T26" fmla="*/ 264840 w 48"/>
              <a:gd name="T27" fmla="*/ 1531180 h 24"/>
              <a:gd name="T28" fmla="*/ 0 w 48"/>
              <a:gd name="T29" fmla="*/ 1640644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4">
                <a:moveTo>
                  <a:pt x="46" y="23"/>
                </a:moveTo>
                <a:lnTo>
                  <a:pt x="38" y="22"/>
                </a:lnTo>
                <a:cubicBezTo>
                  <a:pt x="38" y="22"/>
                  <a:pt x="35" y="20"/>
                  <a:pt x="32" y="20"/>
                </a:cubicBezTo>
                <a:cubicBezTo>
                  <a:pt x="29" y="19"/>
                  <a:pt x="27" y="20"/>
                  <a:pt x="24" y="19"/>
                </a:cubicBezTo>
                <a:cubicBezTo>
                  <a:pt x="23" y="19"/>
                  <a:pt x="21" y="16"/>
                  <a:pt x="21" y="16"/>
                </a:cubicBezTo>
                <a:cubicBezTo>
                  <a:pt x="18" y="15"/>
                  <a:pt x="12" y="15"/>
                  <a:pt x="9" y="15"/>
                </a:cubicBezTo>
                <a:cubicBezTo>
                  <a:pt x="7" y="14"/>
                  <a:pt x="4" y="13"/>
                  <a:pt x="2" y="14"/>
                </a:cubicBezTo>
                <a:cubicBezTo>
                  <a:pt x="4" y="12"/>
                  <a:pt x="7" y="10"/>
                  <a:pt x="9" y="9"/>
                </a:cubicBezTo>
                <a:cubicBezTo>
                  <a:pt x="15" y="8"/>
                  <a:pt x="21" y="6"/>
                  <a:pt x="27" y="4"/>
                </a:cubicBezTo>
                <a:cubicBezTo>
                  <a:pt x="31" y="4"/>
                  <a:pt x="33" y="3"/>
                  <a:pt x="36" y="1"/>
                </a:cubicBezTo>
                <a:cubicBezTo>
                  <a:pt x="40" y="0"/>
                  <a:pt x="46" y="3"/>
                  <a:pt x="47" y="4"/>
                </a:cubicBezTo>
                <a:cubicBezTo>
                  <a:pt x="47" y="4"/>
                  <a:pt x="47" y="19"/>
                  <a:pt x="46" y="23"/>
                </a:cubicBezTo>
                <a:close/>
                <a:moveTo>
                  <a:pt x="0" y="15"/>
                </a:moveTo>
                <a:cubicBezTo>
                  <a:pt x="1" y="14"/>
                  <a:pt x="1" y="14"/>
                  <a:pt x="2" y="14"/>
                </a:cubicBezTo>
                <a:cubicBezTo>
                  <a:pt x="1" y="14"/>
                  <a:pt x="1" y="15"/>
                  <a:pt x="0" y="15"/>
                </a:cubicBezTo>
                <a:close/>
              </a:path>
            </a:pathLst>
          </a:custGeom>
          <a:solidFill>
            <a:srgbClr val="5C7F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2" name="Freeform 4718">
            <a:extLst>
              <a:ext uri="{FF2B5EF4-FFF2-40B4-BE49-F238E27FC236}">
                <a16:creationId xmlns:a16="http://schemas.microsoft.com/office/drawing/2014/main" id="{202AF193-7508-7F4E-B5C1-64C900C8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702050"/>
            <a:ext cx="33337" cy="14288"/>
          </a:xfrm>
          <a:custGeom>
            <a:avLst/>
            <a:gdLst>
              <a:gd name="T0" fmla="*/ 11160648 w 92"/>
              <a:gd name="T1" fmla="*/ 4848633 h 40"/>
              <a:gd name="T2" fmla="*/ 10766764 w 92"/>
              <a:gd name="T3" fmla="*/ 4720755 h 40"/>
              <a:gd name="T4" fmla="*/ 9978996 w 92"/>
              <a:gd name="T5" fmla="*/ 4465714 h 40"/>
              <a:gd name="T6" fmla="*/ 8797344 w 92"/>
              <a:gd name="T7" fmla="*/ 4338194 h 40"/>
              <a:gd name="T8" fmla="*/ 8534634 w 92"/>
              <a:gd name="T9" fmla="*/ 3955276 h 40"/>
              <a:gd name="T10" fmla="*/ 8403461 w 92"/>
              <a:gd name="T11" fmla="*/ 3955276 h 40"/>
              <a:gd name="T12" fmla="*/ 6959099 w 92"/>
              <a:gd name="T13" fmla="*/ 3827755 h 40"/>
              <a:gd name="T14" fmla="*/ 8403461 w 92"/>
              <a:gd name="T15" fmla="*/ 3827755 h 40"/>
              <a:gd name="T16" fmla="*/ 8534634 w 92"/>
              <a:gd name="T17" fmla="*/ 3827755 h 40"/>
              <a:gd name="T18" fmla="*/ 8797344 w 92"/>
              <a:gd name="T19" fmla="*/ 3955276 h 40"/>
              <a:gd name="T20" fmla="*/ 10110532 w 92"/>
              <a:gd name="T21" fmla="*/ 4465714 h 40"/>
              <a:gd name="T22" fmla="*/ 10766764 w 92"/>
              <a:gd name="T23" fmla="*/ 4465714 h 40"/>
              <a:gd name="T24" fmla="*/ 10766764 w 92"/>
              <a:gd name="T25" fmla="*/ 4720755 h 40"/>
              <a:gd name="T26" fmla="*/ 11160648 w 92"/>
              <a:gd name="T27" fmla="*/ 4720755 h 40"/>
              <a:gd name="T28" fmla="*/ 11817242 w 92"/>
              <a:gd name="T29" fmla="*/ 4848633 h 40"/>
              <a:gd name="T30" fmla="*/ 11948778 w 92"/>
              <a:gd name="T31" fmla="*/ 3955276 h 40"/>
              <a:gd name="T32" fmla="*/ 11817242 w 92"/>
              <a:gd name="T33" fmla="*/ 4976153 h 40"/>
              <a:gd name="T34" fmla="*/ 11160648 w 92"/>
              <a:gd name="T35" fmla="*/ 4848633 h 40"/>
              <a:gd name="T36" fmla="*/ 5777447 w 92"/>
              <a:gd name="T37" fmla="*/ 3827755 h 40"/>
              <a:gd name="T38" fmla="*/ 6171331 w 92"/>
              <a:gd name="T39" fmla="*/ 3317316 h 40"/>
              <a:gd name="T40" fmla="*/ 6959099 w 92"/>
              <a:gd name="T41" fmla="*/ 3062276 h 40"/>
              <a:gd name="T42" fmla="*/ 8534634 w 92"/>
              <a:gd name="T43" fmla="*/ 2679357 h 40"/>
              <a:gd name="T44" fmla="*/ 9322402 w 92"/>
              <a:gd name="T45" fmla="*/ 2424316 h 40"/>
              <a:gd name="T46" fmla="*/ 9978996 w 92"/>
              <a:gd name="T47" fmla="*/ 2296796 h 40"/>
              <a:gd name="T48" fmla="*/ 10504416 w 92"/>
              <a:gd name="T49" fmla="*/ 2041398 h 40"/>
              <a:gd name="T50" fmla="*/ 11817242 w 92"/>
              <a:gd name="T51" fmla="*/ 2168918 h 40"/>
              <a:gd name="T52" fmla="*/ 11948778 w 92"/>
              <a:gd name="T53" fmla="*/ 2296796 h 40"/>
              <a:gd name="T54" fmla="*/ 11948778 w 92"/>
              <a:gd name="T55" fmla="*/ 2424316 h 40"/>
              <a:gd name="T56" fmla="*/ 11817242 w 92"/>
              <a:gd name="T57" fmla="*/ 2296796 h 40"/>
              <a:gd name="T58" fmla="*/ 10504416 w 92"/>
              <a:gd name="T59" fmla="*/ 2041398 h 40"/>
              <a:gd name="T60" fmla="*/ 10110532 w 92"/>
              <a:gd name="T61" fmla="*/ 2296796 h 40"/>
              <a:gd name="T62" fmla="*/ 9322402 w 92"/>
              <a:gd name="T63" fmla="*/ 2551837 h 40"/>
              <a:gd name="T64" fmla="*/ 8534634 w 92"/>
              <a:gd name="T65" fmla="*/ 2679357 h 40"/>
              <a:gd name="T66" fmla="*/ 6959099 w 92"/>
              <a:gd name="T67" fmla="*/ 3189796 h 40"/>
              <a:gd name="T68" fmla="*/ 6171331 w 92"/>
              <a:gd name="T69" fmla="*/ 3572714 h 40"/>
              <a:gd name="T70" fmla="*/ 6040157 w 92"/>
              <a:gd name="T71" fmla="*/ 3572714 h 40"/>
              <a:gd name="T72" fmla="*/ 6959099 w 92"/>
              <a:gd name="T73" fmla="*/ 3827755 h 40"/>
              <a:gd name="T74" fmla="*/ 5777447 w 92"/>
              <a:gd name="T75" fmla="*/ 3827755 h 40"/>
              <a:gd name="T76" fmla="*/ 3019897 w 92"/>
              <a:gd name="T77" fmla="*/ 3189796 h 40"/>
              <a:gd name="T78" fmla="*/ 2232130 w 92"/>
              <a:gd name="T79" fmla="*/ 2679357 h 40"/>
              <a:gd name="T80" fmla="*/ 3019897 w 92"/>
              <a:gd name="T81" fmla="*/ 3189796 h 40"/>
              <a:gd name="T82" fmla="*/ 1969420 w 92"/>
              <a:gd name="T83" fmla="*/ 2424316 h 40"/>
              <a:gd name="T84" fmla="*/ 1575536 w 92"/>
              <a:gd name="T85" fmla="*/ 1786357 h 40"/>
              <a:gd name="T86" fmla="*/ 1444362 w 92"/>
              <a:gd name="T87" fmla="*/ 1530959 h 40"/>
              <a:gd name="T88" fmla="*/ 1181652 w 92"/>
              <a:gd name="T89" fmla="*/ 1148398 h 40"/>
              <a:gd name="T90" fmla="*/ 0 w 92"/>
              <a:gd name="T91" fmla="*/ 0 h 40"/>
              <a:gd name="T92" fmla="*/ 262710 w 92"/>
              <a:gd name="T93" fmla="*/ 0 h 40"/>
              <a:gd name="T94" fmla="*/ 1181652 w 92"/>
              <a:gd name="T95" fmla="*/ 1020878 h 40"/>
              <a:gd name="T96" fmla="*/ 1575536 w 92"/>
              <a:gd name="T97" fmla="*/ 1530959 h 40"/>
              <a:gd name="T98" fmla="*/ 1575536 w 92"/>
              <a:gd name="T99" fmla="*/ 1658837 h 40"/>
              <a:gd name="T100" fmla="*/ 2232130 w 92"/>
              <a:gd name="T101" fmla="*/ 2296796 h 40"/>
              <a:gd name="T102" fmla="*/ 2232130 w 92"/>
              <a:gd name="T103" fmla="*/ 2679357 h 40"/>
              <a:gd name="T104" fmla="*/ 1969420 w 92"/>
              <a:gd name="T105" fmla="*/ 2424316 h 4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2" h="40">
                <a:moveTo>
                  <a:pt x="85" y="38"/>
                </a:moveTo>
                <a:cubicBezTo>
                  <a:pt x="84" y="37"/>
                  <a:pt x="82" y="37"/>
                  <a:pt x="82" y="37"/>
                </a:cubicBezTo>
                <a:cubicBezTo>
                  <a:pt x="80" y="37"/>
                  <a:pt x="77" y="35"/>
                  <a:pt x="76" y="35"/>
                </a:cubicBezTo>
                <a:cubicBezTo>
                  <a:pt x="73" y="35"/>
                  <a:pt x="71" y="35"/>
                  <a:pt x="67" y="34"/>
                </a:cubicBezTo>
                <a:lnTo>
                  <a:pt x="65" y="31"/>
                </a:lnTo>
                <a:lnTo>
                  <a:pt x="64" y="31"/>
                </a:lnTo>
                <a:cubicBezTo>
                  <a:pt x="59" y="31"/>
                  <a:pt x="55" y="30"/>
                  <a:pt x="53" y="30"/>
                </a:cubicBezTo>
                <a:lnTo>
                  <a:pt x="64" y="30"/>
                </a:lnTo>
                <a:lnTo>
                  <a:pt x="65" y="30"/>
                </a:lnTo>
                <a:lnTo>
                  <a:pt x="67" y="31"/>
                </a:lnTo>
                <a:cubicBezTo>
                  <a:pt x="73" y="35"/>
                  <a:pt x="73" y="34"/>
                  <a:pt x="77" y="35"/>
                </a:cubicBezTo>
                <a:lnTo>
                  <a:pt x="82" y="35"/>
                </a:lnTo>
                <a:lnTo>
                  <a:pt x="82" y="37"/>
                </a:lnTo>
                <a:lnTo>
                  <a:pt x="85" y="37"/>
                </a:lnTo>
                <a:lnTo>
                  <a:pt x="90" y="38"/>
                </a:lnTo>
                <a:cubicBezTo>
                  <a:pt x="90" y="37"/>
                  <a:pt x="91" y="34"/>
                  <a:pt x="91" y="31"/>
                </a:cubicBezTo>
                <a:cubicBezTo>
                  <a:pt x="91" y="34"/>
                  <a:pt x="90" y="37"/>
                  <a:pt x="90" y="39"/>
                </a:cubicBezTo>
                <a:cubicBezTo>
                  <a:pt x="90" y="39"/>
                  <a:pt x="88" y="39"/>
                  <a:pt x="85" y="38"/>
                </a:cubicBezTo>
                <a:close/>
                <a:moveTo>
                  <a:pt x="44" y="30"/>
                </a:moveTo>
                <a:cubicBezTo>
                  <a:pt x="44" y="28"/>
                  <a:pt x="46" y="27"/>
                  <a:pt x="47" y="26"/>
                </a:cubicBezTo>
                <a:cubicBezTo>
                  <a:pt x="50" y="25"/>
                  <a:pt x="52" y="24"/>
                  <a:pt x="53" y="24"/>
                </a:cubicBezTo>
                <a:cubicBezTo>
                  <a:pt x="56" y="23"/>
                  <a:pt x="62" y="21"/>
                  <a:pt x="65" y="21"/>
                </a:cubicBezTo>
                <a:cubicBezTo>
                  <a:pt x="67" y="21"/>
                  <a:pt x="70" y="20"/>
                  <a:pt x="71" y="19"/>
                </a:cubicBezTo>
                <a:cubicBezTo>
                  <a:pt x="73" y="19"/>
                  <a:pt x="75" y="18"/>
                  <a:pt x="76" y="18"/>
                </a:cubicBezTo>
                <a:lnTo>
                  <a:pt x="80" y="16"/>
                </a:lnTo>
                <a:cubicBezTo>
                  <a:pt x="82" y="15"/>
                  <a:pt x="85" y="16"/>
                  <a:pt x="90" y="17"/>
                </a:cubicBezTo>
                <a:lnTo>
                  <a:pt x="91" y="18"/>
                </a:lnTo>
                <a:lnTo>
                  <a:pt x="91" y="19"/>
                </a:lnTo>
                <a:lnTo>
                  <a:pt x="90" y="18"/>
                </a:lnTo>
                <a:cubicBezTo>
                  <a:pt x="85" y="17"/>
                  <a:pt x="82" y="16"/>
                  <a:pt x="80" y="16"/>
                </a:cubicBezTo>
                <a:lnTo>
                  <a:pt x="77" y="18"/>
                </a:lnTo>
                <a:cubicBezTo>
                  <a:pt x="75" y="19"/>
                  <a:pt x="73" y="19"/>
                  <a:pt x="71" y="20"/>
                </a:cubicBezTo>
                <a:cubicBezTo>
                  <a:pt x="70" y="21"/>
                  <a:pt x="67" y="21"/>
                  <a:pt x="65" y="21"/>
                </a:cubicBezTo>
                <a:lnTo>
                  <a:pt x="53" y="25"/>
                </a:lnTo>
                <a:cubicBezTo>
                  <a:pt x="52" y="25"/>
                  <a:pt x="50" y="25"/>
                  <a:pt x="47" y="28"/>
                </a:cubicBezTo>
                <a:lnTo>
                  <a:pt x="46" y="28"/>
                </a:lnTo>
                <a:cubicBezTo>
                  <a:pt x="49" y="28"/>
                  <a:pt x="52" y="28"/>
                  <a:pt x="53" y="30"/>
                </a:cubicBezTo>
                <a:cubicBezTo>
                  <a:pt x="50" y="30"/>
                  <a:pt x="46" y="28"/>
                  <a:pt x="44" y="30"/>
                </a:cubicBezTo>
                <a:close/>
                <a:moveTo>
                  <a:pt x="23" y="25"/>
                </a:moveTo>
                <a:cubicBezTo>
                  <a:pt x="20" y="24"/>
                  <a:pt x="17" y="22"/>
                  <a:pt x="17" y="21"/>
                </a:cubicBezTo>
                <a:cubicBezTo>
                  <a:pt x="18" y="22"/>
                  <a:pt x="21" y="23"/>
                  <a:pt x="23" y="25"/>
                </a:cubicBezTo>
                <a:close/>
                <a:moveTo>
                  <a:pt x="15" y="19"/>
                </a:moveTo>
                <a:cubicBezTo>
                  <a:pt x="15" y="17"/>
                  <a:pt x="12" y="16"/>
                  <a:pt x="12" y="14"/>
                </a:cubicBezTo>
                <a:cubicBezTo>
                  <a:pt x="11" y="13"/>
                  <a:pt x="11" y="12"/>
                  <a:pt x="11" y="12"/>
                </a:cubicBezTo>
                <a:cubicBezTo>
                  <a:pt x="11" y="11"/>
                  <a:pt x="11" y="10"/>
                  <a:pt x="9" y="9"/>
                </a:cubicBezTo>
                <a:cubicBezTo>
                  <a:pt x="6" y="5"/>
                  <a:pt x="0" y="2"/>
                  <a:pt x="0" y="0"/>
                </a:cubicBezTo>
                <a:lnTo>
                  <a:pt x="2" y="0"/>
                </a:lnTo>
                <a:cubicBezTo>
                  <a:pt x="2" y="2"/>
                  <a:pt x="8" y="6"/>
                  <a:pt x="9" y="8"/>
                </a:cubicBezTo>
                <a:cubicBezTo>
                  <a:pt x="11" y="9"/>
                  <a:pt x="12" y="11"/>
                  <a:pt x="12" y="12"/>
                </a:cubicBezTo>
                <a:lnTo>
                  <a:pt x="12" y="13"/>
                </a:lnTo>
                <a:lnTo>
                  <a:pt x="17" y="18"/>
                </a:lnTo>
                <a:lnTo>
                  <a:pt x="17" y="21"/>
                </a:lnTo>
                <a:lnTo>
                  <a:pt x="1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3" name="Freeform 4719">
            <a:extLst>
              <a:ext uri="{FF2B5EF4-FFF2-40B4-BE49-F238E27FC236}">
                <a16:creationId xmlns:a16="http://schemas.microsoft.com/office/drawing/2014/main" id="{88B8B3A0-D279-114F-AEC9-408F2AB46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98875"/>
            <a:ext cx="9525" cy="12700"/>
          </a:xfrm>
          <a:custGeom>
            <a:avLst/>
            <a:gdLst>
              <a:gd name="T0" fmla="*/ 0 w 25"/>
              <a:gd name="T1" fmla="*/ 1579880 h 35"/>
              <a:gd name="T2" fmla="*/ 2177415 w 25"/>
              <a:gd name="T3" fmla="*/ 0 h 35"/>
              <a:gd name="T4" fmla="*/ 2467737 w 25"/>
              <a:gd name="T5" fmla="*/ 263434 h 35"/>
              <a:gd name="T6" fmla="*/ 2758059 w 25"/>
              <a:gd name="T7" fmla="*/ 263434 h 35"/>
              <a:gd name="T8" fmla="*/ 3193542 w 25"/>
              <a:gd name="T9" fmla="*/ 0 h 35"/>
              <a:gd name="T10" fmla="*/ 3193542 w 25"/>
              <a:gd name="T11" fmla="*/ 263434 h 35"/>
              <a:gd name="T12" fmla="*/ 2177415 w 25"/>
              <a:gd name="T13" fmla="*/ 1185091 h 35"/>
              <a:gd name="T14" fmla="*/ 2467737 w 25"/>
              <a:gd name="T15" fmla="*/ 1185091 h 35"/>
              <a:gd name="T16" fmla="*/ 2758059 w 25"/>
              <a:gd name="T17" fmla="*/ 1185091 h 35"/>
              <a:gd name="T18" fmla="*/ 2758059 w 25"/>
              <a:gd name="T19" fmla="*/ 1316809 h 35"/>
              <a:gd name="T20" fmla="*/ 2177415 w 25"/>
              <a:gd name="T21" fmla="*/ 1711597 h 35"/>
              <a:gd name="T22" fmla="*/ 1596771 w 25"/>
              <a:gd name="T23" fmla="*/ 2238466 h 35"/>
              <a:gd name="T24" fmla="*/ 2177415 w 25"/>
              <a:gd name="T25" fmla="*/ 1975031 h 35"/>
              <a:gd name="T26" fmla="*/ 2758059 w 25"/>
              <a:gd name="T27" fmla="*/ 1579880 h 35"/>
              <a:gd name="T28" fmla="*/ 3483864 w 25"/>
              <a:gd name="T29" fmla="*/ 1053374 h 35"/>
              <a:gd name="T30" fmla="*/ 3193542 w 25"/>
              <a:gd name="T31" fmla="*/ 1579880 h 35"/>
              <a:gd name="T32" fmla="*/ 3483864 w 25"/>
              <a:gd name="T33" fmla="*/ 1579880 h 35"/>
              <a:gd name="T34" fmla="*/ 2758059 w 25"/>
              <a:gd name="T35" fmla="*/ 2369820 h 35"/>
              <a:gd name="T36" fmla="*/ 2758059 w 25"/>
              <a:gd name="T37" fmla="*/ 2501537 h 35"/>
              <a:gd name="T38" fmla="*/ 2467737 w 25"/>
              <a:gd name="T39" fmla="*/ 2764971 h 35"/>
              <a:gd name="T40" fmla="*/ 1596771 w 25"/>
              <a:gd name="T41" fmla="*/ 3686629 h 35"/>
              <a:gd name="T42" fmla="*/ 1306449 w 25"/>
              <a:gd name="T43" fmla="*/ 3950063 h 35"/>
              <a:gd name="T44" fmla="*/ 0 w 25"/>
              <a:gd name="T45" fmla="*/ 4213134 h 35"/>
              <a:gd name="T46" fmla="*/ 0 w 25"/>
              <a:gd name="T47" fmla="*/ 1579880 h 3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" h="35">
                <a:moveTo>
                  <a:pt x="0" y="12"/>
                </a:moveTo>
                <a:cubicBezTo>
                  <a:pt x="9" y="9"/>
                  <a:pt x="11" y="3"/>
                  <a:pt x="15" y="0"/>
                </a:cubicBezTo>
                <a:cubicBezTo>
                  <a:pt x="17" y="0"/>
                  <a:pt x="17" y="2"/>
                  <a:pt x="17" y="2"/>
                </a:cubicBezTo>
                <a:cubicBezTo>
                  <a:pt x="19" y="3"/>
                  <a:pt x="19" y="2"/>
                  <a:pt x="19" y="2"/>
                </a:cubicBezTo>
                <a:cubicBezTo>
                  <a:pt x="19" y="2"/>
                  <a:pt x="20" y="1"/>
                  <a:pt x="22" y="0"/>
                </a:cubicBezTo>
                <a:lnTo>
                  <a:pt x="22" y="2"/>
                </a:lnTo>
                <a:cubicBezTo>
                  <a:pt x="20" y="4"/>
                  <a:pt x="19" y="6"/>
                  <a:pt x="15" y="9"/>
                </a:cubicBezTo>
                <a:lnTo>
                  <a:pt x="17" y="9"/>
                </a:lnTo>
                <a:lnTo>
                  <a:pt x="19" y="9"/>
                </a:lnTo>
                <a:lnTo>
                  <a:pt x="19" y="10"/>
                </a:lnTo>
                <a:cubicBezTo>
                  <a:pt x="19" y="12"/>
                  <a:pt x="15" y="12"/>
                  <a:pt x="15" y="13"/>
                </a:cubicBezTo>
                <a:cubicBezTo>
                  <a:pt x="14" y="15"/>
                  <a:pt x="14" y="16"/>
                  <a:pt x="11" y="17"/>
                </a:cubicBezTo>
                <a:cubicBezTo>
                  <a:pt x="14" y="16"/>
                  <a:pt x="14" y="15"/>
                  <a:pt x="15" y="15"/>
                </a:cubicBezTo>
                <a:cubicBezTo>
                  <a:pt x="19" y="15"/>
                  <a:pt x="19" y="13"/>
                  <a:pt x="19" y="12"/>
                </a:cubicBezTo>
                <a:cubicBezTo>
                  <a:pt x="22" y="12"/>
                  <a:pt x="22" y="10"/>
                  <a:pt x="24" y="8"/>
                </a:cubicBezTo>
                <a:cubicBezTo>
                  <a:pt x="23" y="9"/>
                  <a:pt x="22" y="11"/>
                  <a:pt x="22" y="12"/>
                </a:cubicBezTo>
                <a:cubicBezTo>
                  <a:pt x="23" y="12"/>
                  <a:pt x="23" y="12"/>
                  <a:pt x="24" y="12"/>
                </a:cubicBezTo>
                <a:cubicBezTo>
                  <a:pt x="22" y="14"/>
                  <a:pt x="19" y="16"/>
                  <a:pt x="19" y="18"/>
                </a:cubicBezTo>
                <a:lnTo>
                  <a:pt x="19" y="19"/>
                </a:lnTo>
                <a:cubicBezTo>
                  <a:pt x="17" y="20"/>
                  <a:pt x="17" y="21"/>
                  <a:pt x="17" y="21"/>
                </a:cubicBezTo>
                <a:cubicBezTo>
                  <a:pt x="14" y="23"/>
                  <a:pt x="12" y="26"/>
                  <a:pt x="11" y="28"/>
                </a:cubicBezTo>
                <a:cubicBezTo>
                  <a:pt x="11" y="29"/>
                  <a:pt x="9" y="30"/>
                  <a:pt x="9" y="30"/>
                </a:cubicBezTo>
                <a:cubicBezTo>
                  <a:pt x="8" y="31"/>
                  <a:pt x="0" y="34"/>
                  <a:pt x="0" y="32"/>
                </a:cubicBezTo>
                <a:lnTo>
                  <a:pt x="0" y="12"/>
                </a:lnTo>
              </a:path>
            </a:pathLst>
          </a:custGeom>
          <a:solidFill>
            <a:srgbClr val="5C7F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4" name="Freeform 4720">
            <a:extLst>
              <a:ext uri="{FF2B5EF4-FFF2-40B4-BE49-F238E27FC236}">
                <a16:creationId xmlns:a16="http://schemas.microsoft.com/office/drawing/2014/main" id="{DD31D405-61AE-3E43-B936-82640999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03638"/>
            <a:ext cx="19050" cy="14287"/>
          </a:xfrm>
          <a:custGeom>
            <a:avLst/>
            <a:gdLst>
              <a:gd name="T0" fmla="*/ 2519449 w 55"/>
              <a:gd name="T1" fmla="*/ 536678 h 39"/>
              <a:gd name="T2" fmla="*/ 3119005 w 55"/>
              <a:gd name="T3" fmla="*/ 402600 h 39"/>
              <a:gd name="T4" fmla="*/ 2399261 w 55"/>
              <a:gd name="T5" fmla="*/ 2013002 h 39"/>
              <a:gd name="T6" fmla="*/ 2519449 w 55"/>
              <a:gd name="T7" fmla="*/ 2952280 h 39"/>
              <a:gd name="T8" fmla="*/ 2519449 w 55"/>
              <a:gd name="T9" fmla="*/ 2013002 h 39"/>
              <a:gd name="T10" fmla="*/ 2879321 w 55"/>
              <a:gd name="T11" fmla="*/ 1476323 h 39"/>
              <a:gd name="T12" fmla="*/ 3839095 w 55"/>
              <a:gd name="T13" fmla="*/ 805201 h 39"/>
              <a:gd name="T14" fmla="*/ 3958936 w 55"/>
              <a:gd name="T15" fmla="*/ 671123 h 39"/>
              <a:gd name="T16" fmla="*/ 2879321 w 55"/>
              <a:gd name="T17" fmla="*/ 1744479 h 39"/>
              <a:gd name="T18" fmla="*/ 2759133 w 55"/>
              <a:gd name="T19" fmla="*/ 2549680 h 39"/>
              <a:gd name="T20" fmla="*/ 4198966 w 55"/>
              <a:gd name="T21" fmla="*/ 3220803 h 39"/>
              <a:gd name="T22" fmla="*/ 2879321 w 55"/>
              <a:gd name="T23" fmla="*/ 2549680 h 39"/>
              <a:gd name="T24" fmla="*/ 3599065 w 55"/>
              <a:gd name="T25" fmla="*/ 1610401 h 39"/>
              <a:gd name="T26" fmla="*/ 4318808 w 55"/>
              <a:gd name="T27" fmla="*/ 1207801 h 39"/>
              <a:gd name="T28" fmla="*/ 4678680 w 55"/>
              <a:gd name="T29" fmla="*/ 1744479 h 39"/>
              <a:gd name="T30" fmla="*/ 4198966 w 55"/>
              <a:gd name="T31" fmla="*/ 2013002 h 39"/>
              <a:gd name="T32" fmla="*/ 4198966 w 55"/>
              <a:gd name="T33" fmla="*/ 2952280 h 39"/>
              <a:gd name="T34" fmla="*/ 4318808 w 55"/>
              <a:gd name="T35" fmla="*/ 2818202 h 39"/>
              <a:gd name="T36" fmla="*/ 4678680 w 55"/>
              <a:gd name="T37" fmla="*/ 2549680 h 39"/>
              <a:gd name="T38" fmla="*/ 4318808 w 55"/>
              <a:gd name="T39" fmla="*/ 2952280 h 39"/>
              <a:gd name="T40" fmla="*/ 4918710 w 55"/>
              <a:gd name="T41" fmla="*/ 2952280 h 39"/>
              <a:gd name="T42" fmla="*/ 4678680 w 55"/>
              <a:gd name="T43" fmla="*/ 3220803 h 39"/>
              <a:gd name="T44" fmla="*/ 5638454 w 55"/>
              <a:gd name="T45" fmla="*/ 3220803 h 39"/>
              <a:gd name="T46" fmla="*/ 5518612 w 55"/>
              <a:gd name="T47" fmla="*/ 2952280 h 39"/>
              <a:gd name="T48" fmla="*/ 5998325 w 55"/>
              <a:gd name="T49" fmla="*/ 3757481 h 39"/>
              <a:gd name="T50" fmla="*/ 4318808 w 55"/>
              <a:gd name="T51" fmla="*/ 4160081 h 39"/>
              <a:gd name="T52" fmla="*/ 2399261 w 55"/>
              <a:gd name="T53" fmla="*/ 4562682 h 39"/>
              <a:gd name="T54" fmla="*/ 479714 w 55"/>
              <a:gd name="T55" fmla="*/ 5099726 h 39"/>
              <a:gd name="T56" fmla="*/ 0 w 55"/>
              <a:gd name="T57" fmla="*/ 2549680 h 39"/>
              <a:gd name="T58" fmla="*/ 1679517 w 55"/>
              <a:gd name="T59" fmla="*/ 805201 h 39"/>
              <a:gd name="T60" fmla="*/ 2399261 w 55"/>
              <a:gd name="T61" fmla="*/ 268522 h 39"/>
              <a:gd name="T62" fmla="*/ 2879321 w 55"/>
              <a:gd name="T63" fmla="*/ 0 h 39"/>
              <a:gd name="T64" fmla="*/ 4198966 w 55"/>
              <a:gd name="T65" fmla="*/ 3086725 h 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5" h="39">
                <a:moveTo>
                  <a:pt x="24" y="0"/>
                </a:moveTo>
                <a:cubicBezTo>
                  <a:pt x="23" y="1"/>
                  <a:pt x="23" y="3"/>
                  <a:pt x="21" y="4"/>
                </a:cubicBezTo>
                <a:cubicBezTo>
                  <a:pt x="21" y="4"/>
                  <a:pt x="21" y="5"/>
                  <a:pt x="23" y="5"/>
                </a:cubicBezTo>
                <a:cubicBezTo>
                  <a:pt x="23" y="6"/>
                  <a:pt x="24" y="3"/>
                  <a:pt x="26" y="3"/>
                </a:cubicBezTo>
                <a:cubicBezTo>
                  <a:pt x="24" y="6"/>
                  <a:pt x="23" y="7"/>
                  <a:pt x="21" y="9"/>
                </a:cubicBezTo>
                <a:cubicBezTo>
                  <a:pt x="18" y="10"/>
                  <a:pt x="18" y="13"/>
                  <a:pt x="20" y="15"/>
                </a:cubicBezTo>
                <a:cubicBezTo>
                  <a:pt x="20" y="16"/>
                  <a:pt x="18" y="19"/>
                  <a:pt x="20" y="21"/>
                </a:cubicBezTo>
                <a:cubicBezTo>
                  <a:pt x="20" y="22"/>
                  <a:pt x="20" y="22"/>
                  <a:pt x="21" y="22"/>
                </a:cubicBezTo>
                <a:cubicBezTo>
                  <a:pt x="23" y="19"/>
                  <a:pt x="20" y="18"/>
                  <a:pt x="20" y="15"/>
                </a:cubicBezTo>
                <a:lnTo>
                  <a:pt x="21" y="15"/>
                </a:lnTo>
                <a:lnTo>
                  <a:pt x="20" y="13"/>
                </a:lnTo>
                <a:cubicBezTo>
                  <a:pt x="23" y="12"/>
                  <a:pt x="23" y="12"/>
                  <a:pt x="24" y="11"/>
                </a:cubicBezTo>
                <a:cubicBezTo>
                  <a:pt x="26" y="10"/>
                  <a:pt x="27" y="8"/>
                  <a:pt x="27" y="6"/>
                </a:cubicBezTo>
                <a:lnTo>
                  <a:pt x="32" y="6"/>
                </a:lnTo>
                <a:lnTo>
                  <a:pt x="32" y="3"/>
                </a:lnTo>
                <a:lnTo>
                  <a:pt x="33" y="5"/>
                </a:lnTo>
                <a:cubicBezTo>
                  <a:pt x="33" y="5"/>
                  <a:pt x="35" y="6"/>
                  <a:pt x="33" y="6"/>
                </a:cubicBezTo>
                <a:cubicBezTo>
                  <a:pt x="32" y="9"/>
                  <a:pt x="27" y="10"/>
                  <a:pt x="24" y="13"/>
                </a:cubicBezTo>
                <a:cubicBezTo>
                  <a:pt x="23" y="15"/>
                  <a:pt x="23" y="16"/>
                  <a:pt x="23" y="19"/>
                </a:cubicBezTo>
                <a:lnTo>
                  <a:pt x="23" y="21"/>
                </a:lnTo>
                <a:cubicBezTo>
                  <a:pt x="27" y="22"/>
                  <a:pt x="32" y="24"/>
                  <a:pt x="35" y="24"/>
                </a:cubicBezTo>
                <a:cubicBezTo>
                  <a:pt x="32" y="24"/>
                  <a:pt x="32" y="22"/>
                  <a:pt x="32" y="21"/>
                </a:cubicBezTo>
                <a:cubicBezTo>
                  <a:pt x="30" y="19"/>
                  <a:pt x="26" y="21"/>
                  <a:pt x="24" y="19"/>
                </a:cubicBezTo>
                <a:cubicBezTo>
                  <a:pt x="24" y="18"/>
                  <a:pt x="27" y="15"/>
                  <a:pt x="30" y="15"/>
                </a:cubicBezTo>
                <a:lnTo>
                  <a:pt x="30" y="12"/>
                </a:lnTo>
                <a:cubicBezTo>
                  <a:pt x="32" y="10"/>
                  <a:pt x="35" y="12"/>
                  <a:pt x="36" y="10"/>
                </a:cubicBezTo>
                <a:lnTo>
                  <a:pt x="36" y="9"/>
                </a:lnTo>
                <a:cubicBezTo>
                  <a:pt x="38" y="8"/>
                  <a:pt x="38" y="11"/>
                  <a:pt x="39" y="10"/>
                </a:cubicBezTo>
                <a:lnTo>
                  <a:pt x="39" y="13"/>
                </a:lnTo>
                <a:cubicBezTo>
                  <a:pt x="36" y="14"/>
                  <a:pt x="39" y="13"/>
                  <a:pt x="36" y="15"/>
                </a:cubicBezTo>
                <a:lnTo>
                  <a:pt x="35" y="15"/>
                </a:lnTo>
                <a:cubicBezTo>
                  <a:pt x="33" y="16"/>
                  <a:pt x="33" y="18"/>
                  <a:pt x="32" y="18"/>
                </a:cubicBezTo>
                <a:cubicBezTo>
                  <a:pt x="32" y="19"/>
                  <a:pt x="32" y="22"/>
                  <a:pt x="35" y="22"/>
                </a:cubicBezTo>
                <a:lnTo>
                  <a:pt x="36" y="21"/>
                </a:lnTo>
                <a:cubicBezTo>
                  <a:pt x="36" y="19"/>
                  <a:pt x="33" y="19"/>
                  <a:pt x="35" y="19"/>
                </a:cubicBezTo>
                <a:cubicBezTo>
                  <a:pt x="36" y="18"/>
                  <a:pt x="38" y="18"/>
                  <a:pt x="39" y="19"/>
                </a:cubicBezTo>
                <a:cubicBezTo>
                  <a:pt x="39" y="21"/>
                  <a:pt x="36" y="19"/>
                  <a:pt x="36" y="21"/>
                </a:cubicBezTo>
                <a:cubicBezTo>
                  <a:pt x="36" y="21"/>
                  <a:pt x="38" y="22"/>
                  <a:pt x="36" y="22"/>
                </a:cubicBezTo>
                <a:cubicBezTo>
                  <a:pt x="39" y="22"/>
                  <a:pt x="39" y="20"/>
                  <a:pt x="41" y="19"/>
                </a:cubicBezTo>
                <a:lnTo>
                  <a:pt x="41" y="22"/>
                </a:lnTo>
                <a:lnTo>
                  <a:pt x="39" y="22"/>
                </a:lnTo>
                <a:lnTo>
                  <a:pt x="39" y="24"/>
                </a:lnTo>
                <a:cubicBezTo>
                  <a:pt x="41" y="24"/>
                  <a:pt x="41" y="22"/>
                  <a:pt x="44" y="24"/>
                </a:cubicBezTo>
                <a:lnTo>
                  <a:pt x="47" y="24"/>
                </a:lnTo>
                <a:cubicBezTo>
                  <a:pt x="47" y="25"/>
                  <a:pt x="49" y="24"/>
                  <a:pt x="49" y="24"/>
                </a:cubicBezTo>
                <a:cubicBezTo>
                  <a:pt x="47" y="24"/>
                  <a:pt x="47" y="22"/>
                  <a:pt x="46" y="22"/>
                </a:cubicBezTo>
                <a:cubicBezTo>
                  <a:pt x="50" y="22"/>
                  <a:pt x="51" y="24"/>
                  <a:pt x="54" y="25"/>
                </a:cubicBezTo>
                <a:cubicBezTo>
                  <a:pt x="53" y="25"/>
                  <a:pt x="51" y="28"/>
                  <a:pt x="50" y="28"/>
                </a:cubicBezTo>
                <a:cubicBezTo>
                  <a:pt x="47" y="28"/>
                  <a:pt x="45" y="29"/>
                  <a:pt x="41" y="31"/>
                </a:cubicBezTo>
                <a:cubicBezTo>
                  <a:pt x="41" y="31"/>
                  <a:pt x="39" y="29"/>
                  <a:pt x="36" y="31"/>
                </a:cubicBezTo>
                <a:cubicBezTo>
                  <a:pt x="33" y="32"/>
                  <a:pt x="30" y="33"/>
                  <a:pt x="27" y="35"/>
                </a:cubicBezTo>
                <a:cubicBezTo>
                  <a:pt x="26" y="35"/>
                  <a:pt x="23" y="35"/>
                  <a:pt x="20" y="34"/>
                </a:cubicBezTo>
                <a:lnTo>
                  <a:pt x="17" y="35"/>
                </a:lnTo>
                <a:cubicBezTo>
                  <a:pt x="14" y="37"/>
                  <a:pt x="9" y="36"/>
                  <a:pt x="4" y="38"/>
                </a:cubicBezTo>
                <a:cubicBezTo>
                  <a:pt x="0" y="32"/>
                  <a:pt x="0" y="29"/>
                  <a:pt x="0" y="24"/>
                </a:cubicBezTo>
                <a:lnTo>
                  <a:pt x="0" y="19"/>
                </a:lnTo>
                <a:cubicBezTo>
                  <a:pt x="4" y="18"/>
                  <a:pt x="7" y="16"/>
                  <a:pt x="9" y="12"/>
                </a:cubicBezTo>
                <a:cubicBezTo>
                  <a:pt x="12" y="10"/>
                  <a:pt x="14" y="9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7" y="4"/>
                  <a:pt x="18" y="3"/>
                  <a:pt x="20" y="2"/>
                </a:cubicBezTo>
                <a:cubicBezTo>
                  <a:pt x="21" y="1"/>
                  <a:pt x="23" y="1"/>
                  <a:pt x="23" y="1"/>
                </a:cubicBezTo>
                <a:cubicBezTo>
                  <a:pt x="23" y="1"/>
                  <a:pt x="23" y="0"/>
                  <a:pt x="24" y="0"/>
                </a:cubicBezTo>
                <a:close/>
                <a:moveTo>
                  <a:pt x="35" y="24"/>
                </a:moveTo>
                <a:cubicBezTo>
                  <a:pt x="35" y="24"/>
                  <a:pt x="35" y="24"/>
                  <a:pt x="35" y="23"/>
                </a:cubicBezTo>
                <a:cubicBezTo>
                  <a:pt x="34" y="23"/>
                  <a:pt x="34" y="24"/>
                  <a:pt x="35" y="24"/>
                </a:cubicBezTo>
                <a:close/>
              </a:path>
            </a:pathLst>
          </a:custGeom>
          <a:solidFill>
            <a:srgbClr val="5C7F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5" name="Freeform 4721">
            <a:extLst>
              <a:ext uri="{FF2B5EF4-FFF2-40B4-BE49-F238E27FC236}">
                <a16:creationId xmlns:a16="http://schemas.microsoft.com/office/drawing/2014/main" id="{6A548EA7-EF63-0349-8BE7-EC9FAE252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705225"/>
            <a:ext cx="15875" cy="4763"/>
          </a:xfrm>
          <a:custGeom>
            <a:avLst/>
            <a:gdLst>
              <a:gd name="T0" fmla="*/ 124531 w 45"/>
              <a:gd name="T1" fmla="*/ 1157409 h 14"/>
              <a:gd name="T2" fmla="*/ 124531 w 45"/>
              <a:gd name="T3" fmla="*/ 1041736 h 14"/>
              <a:gd name="T4" fmla="*/ 0 w 45"/>
              <a:gd name="T5" fmla="*/ 1041736 h 14"/>
              <a:gd name="T6" fmla="*/ 746831 w 45"/>
              <a:gd name="T7" fmla="*/ 1041736 h 14"/>
              <a:gd name="T8" fmla="*/ 746831 w 45"/>
              <a:gd name="T9" fmla="*/ 810390 h 14"/>
              <a:gd name="T10" fmla="*/ 746831 w 45"/>
              <a:gd name="T11" fmla="*/ 810390 h 14"/>
              <a:gd name="T12" fmla="*/ 622300 w 45"/>
              <a:gd name="T13" fmla="*/ 694377 h 14"/>
              <a:gd name="T14" fmla="*/ 373239 w 45"/>
              <a:gd name="T15" fmla="*/ 694377 h 14"/>
              <a:gd name="T16" fmla="*/ 373239 w 45"/>
              <a:gd name="T17" fmla="*/ 347359 h 14"/>
              <a:gd name="T18" fmla="*/ 871008 w 45"/>
              <a:gd name="T19" fmla="*/ 463032 h 14"/>
              <a:gd name="T20" fmla="*/ 1369131 w 45"/>
              <a:gd name="T21" fmla="*/ 231346 h 14"/>
              <a:gd name="T22" fmla="*/ 1617839 w 45"/>
              <a:gd name="T23" fmla="*/ 347359 h 14"/>
              <a:gd name="T24" fmla="*/ 1369131 w 45"/>
              <a:gd name="T25" fmla="*/ 347359 h 14"/>
              <a:gd name="T26" fmla="*/ 871008 w 45"/>
              <a:gd name="T27" fmla="*/ 578705 h 14"/>
              <a:gd name="T28" fmla="*/ 1120069 w 45"/>
              <a:gd name="T29" fmla="*/ 694377 h 14"/>
              <a:gd name="T30" fmla="*/ 1617839 w 45"/>
              <a:gd name="T31" fmla="*/ 463032 h 14"/>
              <a:gd name="T32" fmla="*/ 1617839 w 45"/>
              <a:gd name="T33" fmla="*/ 347359 h 14"/>
              <a:gd name="T34" fmla="*/ 1866900 w 45"/>
              <a:gd name="T35" fmla="*/ 0 h 14"/>
              <a:gd name="T36" fmla="*/ 1866900 w 45"/>
              <a:gd name="T37" fmla="*/ 115673 h 14"/>
              <a:gd name="T38" fmla="*/ 1866900 w 45"/>
              <a:gd name="T39" fmla="*/ 463032 h 14"/>
              <a:gd name="T40" fmla="*/ 2115608 w 45"/>
              <a:gd name="T41" fmla="*/ 463032 h 14"/>
              <a:gd name="T42" fmla="*/ 2240139 w 45"/>
              <a:gd name="T43" fmla="*/ 347359 h 14"/>
              <a:gd name="T44" fmla="*/ 2115608 w 45"/>
              <a:gd name="T45" fmla="*/ 0 h 14"/>
              <a:gd name="T46" fmla="*/ 2240139 w 45"/>
              <a:gd name="T47" fmla="*/ 115673 h 14"/>
              <a:gd name="T48" fmla="*/ 2489200 w 45"/>
              <a:gd name="T49" fmla="*/ 463032 h 14"/>
              <a:gd name="T50" fmla="*/ 2613378 w 45"/>
              <a:gd name="T51" fmla="*/ 115673 h 14"/>
              <a:gd name="T52" fmla="*/ 2986969 w 45"/>
              <a:gd name="T53" fmla="*/ 347359 h 14"/>
              <a:gd name="T54" fmla="*/ 2862439 w 45"/>
              <a:gd name="T55" fmla="*/ 578705 h 14"/>
              <a:gd name="T56" fmla="*/ 2613378 w 45"/>
              <a:gd name="T57" fmla="*/ 694377 h 14"/>
              <a:gd name="T58" fmla="*/ 2489200 w 45"/>
              <a:gd name="T59" fmla="*/ 810390 h 14"/>
              <a:gd name="T60" fmla="*/ 2489200 w 45"/>
              <a:gd name="T61" fmla="*/ 1041736 h 14"/>
              <a:gd name="T62" fmla="*/ 2986969 w 45"/>
              <a:gd name="T63" fmla="*/ 1041736 h 14"/>
              <a:gd name="T64" fmla="*/ 3235678 w 45"/>
              <a:gd name="T65" fmla="*/ 810390 h 14"/>
              <a:gd name="T66" fmla="*/ 3235678 w 45"/>
              <a:gd name="T67" fmla="*/ 694377 h 14"/>
              <a:gd name="T68" fmla="*/ 2986969 w 45"/>
              <a:gd name="T69" fmla="*/ 578705 h 14"/>
              <a:gd name="T70" fmla="*/ 3360208 w 45"/>
              <a:gd name="T71" fmla="*/ 347359 h 14"/>
              <a:gd name="T72" fmla="*/ 3360208 w 45"/>
              <a:gd name="T73" fmla="*/ 0 h 14"/>
              <a:gd name="T74" fmla="*/ 3360208 w 45"/>
              <a:gd name="T75" fmla="*/ 231346 h 14"/>
              <a:gd name="T76" fmla="*/ 3733447 w 45"/>
              <a:gd name="T77" fmla="*/ 115673 h 14"/>
              <a:gd name="T78" fmla="*/ 3733447 w 45"/>
              <a:gd name="T79" fmla="*/ 347359 h 14"/>
              <a:gd name="T80" fmla="*/ 3609269 w 45"/>
              <a:gd name="T81" fmla="*/ 578705 h 14"/>
              <a:gd name="T82" fmla="*/ 3609269 w 45"/>
              <a:gd name="T83" fmla="*/ 810390 h 14"/>
              <a:gd name="T84" fmla="*/ 3733447 w 45"/>
              <a:gd name="T85" fmla="*/ 1041736 h 14"/>
              <a:gd name="T86" fmla="*/ 4107039 w 45"/>
              <a:gd name="T87" fmla="*/ 1157409 h 14"/>
              <a:gd name="T88" fmla="*/ 4480278 w 45"/>
              <a:gd name="T89" fmla="*/ 1041736 h 14"/>
              <a:gd name="T90" fmla="*/ 4480278 w 45"/>
              <a:gd name="T91" fmla="*/ 926063 h 14"/>
              <a:gd name="T92" fmla="*/ 4355747 w 45"/>
              <a:gd name="T93" fmla="*/ 810390 h 14"/>
              <a:gd name="T94" fmla="*/ 4355747 w 45"/>
              <a:gd name="T95" fmla="*/ 694377 h 14"/>
              <a:gd name="T96" fmla="*/ 5475817 w 45"/>
              <a:gd name="T97" fmla="*/ 1041736 h 14"/>
              <a:gd name="T98" fmla="*/ 4355747 w 45"/>
              <a:gd name="T99" fmla="*/ 1157409 h 14"/>
              <a:gd name="T100" fmla="*/ 3360208 w 45"/>
              <a:gd name="T101" fmla="*/ 1504768 h 14"/>
              <a:gd name="T102" fmla="*/ 2986969 w 45"/>
              <a:gd name="T103" fmla="*/ 1389095 h 14"/>
              <a:gd name="T104" fmla="*/ 373239 w 45"/>
              <a:gd name="T105" fmla="*/ 1273082 h 14"/>
              <a:gd name="T106" fmla="*/ 124531 w 45"/>
              <a:gd name="T107" fmla="*/ 1157409 h 1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5" h="14">
                <a:moveTo>
                  <a:pt x="1" y="10"/>
                </a:moveTo>
                <a:lnTo>
                  <a:pt x="1" y="9"/>
                </a:lnTo>
                <a:lnTo>
                  <a:pt x="0" y="9"/>
                </a:lnTo>
                <a:cubicBezTo>
                  <a:pt x="3" y="8"/>
                  <a:pt x="5" y="11"/>
                  <a:pt x="6" y="9"/>
                </a:cubicBezTo>
                <a:lnTo>
                  <a:pt x="6" y="7"/>
                </a:lnTo>
                <a:lnTo>
                  <a:pt x="5" y="6"/>
                </a:lnTo>
                <a:lnTo>
                  <a:pt x="3" y="6"/>
                </a:lnTo>
                <a:cubicBezTo>
                  <a:pt x="1" y="5"/>
                  <a:pt x="1" y="4"/>
                  <a:pt x="3" y="3"/>
                </a:cubicBezTo>
                <a:cubicBezTo>
                  <a:pt x="5" y="3"/>
                  <a:pt x="6" y="5"/>
                  <a:pt x="7" y="4"/>
                </a:cubicBezTo>
                <a:cubicBezTo>
                  <a:pt x="7" y="3"/>
                  <a:pt x="9" y="3"/>
                  <a:pt x="11" y="2"/>
                </a:cubicBezTo>
                <a:cubicBezTo>
                  <a:pt x="12" y="1"/>
                  <a:pt x="13" y="2"/>
                  <a:pt x="13" y="3"/>
                </a:cubicBezTo>
                <a:cubicBezTo>
                  <a:pt x="12" y="3"/>
                  <a:pt x="11" y="3"/>
                  <a:pt x="11" y="3"/>
                </a:cubicBezTo>
                <a:cubicBezTo>
                  <a:pt x="9" y="4"/>
                  <a:pt x="8" y="4"/>
                  <a:pt x="7" y="5"/>
                </a:cubicBezTo>
                <a:cubicBezTo>
                  <a:pt x="7" y="5"/>
                  <a:pt x="8" y="6"/>
                  <a:pt x="9" y="6"/>
                </a:cubicBezTo>
                <a:cubicBezTo>
                  <a:pt x="11" y="6"/>
                  <a:pt x="12" y="4"/>
                  <a:pt x="13" y="4"/>
                </a:cubicBezTo>
                <a:lnTo>
                  <a:pt x="13" y="3"/>
                </a:lnTo>
                <a:cubicBezTo>
                  <a:pt x="13" y="1"/>
                  <a:pt x="15" y="2"/>
                  <a:pt x="15" y="0"/>
                </a:cubicBezTo>
                <a:lnTo>
                  <a:pt x="15" y="1"/>
                </a:lnTo>
                <a:lnTo>
                  <a:pt x="15" y="4"/>
                </a:lnTo>
                <a:lnTo>
                  <a:pt x="17" y="4"/>
                </a:lnTo>
                <a:cubicBezTo>
                  <a:pt x="18" y="4"/>
                  <a:pt x="18" y="4"/>
                  <a:pt x="18" y="3"/>
                </a:cubicBezTo>
                <a:cubicBezTo>
                  <a:pt x="17" y="2"/>
                  <a:pt x="17" y="1"/>
                  <a:pt x="17" y="0"/>
                </a:cubicBezTo>
                <a:cubicBezTo>
                  <a:pt x="18" y="0"/>
                  <a:pt x="18" y="1"/>
                  <a:pt x="18" y="1"/>
                </a:cubicBezTo>
                <a:cubicBezTo>
                  <a:pt x="20" y="2"/>
                  <a:pt x="20" y="3"/>
                  <a:pt x="20" y="4"/>
                </a:cubicBezTo>
                <a:cubicBezTo>
                  <a:pt x="23" y="4"/>
                  <a:pt x="21" y="3"/>
                  <a:pt x="21" y="1"/>
                </a:cubicBezTo>
                <a:cubicBezTo>
                  <a:pt x="24" y="1"/>
                  <a:pt x="24" y="3"/>
                  <a:pt x="24" y="3"/>
                </a:cubicBezTo>
                <a:cubicBezTo>
                  <a:pt x="24" y="4"/>
                  <a:pt x="24" y="5"/>
                  <a:pt x="23" y="5"/>
                </a:cubicBezTo>
                <a:cubicBezTo>
                  <a:pt x="21" y="5"/>
                  <a:pt x="23" y="6"/>
                  <a:pt x="21" y="6"/>
                </a:cubicBezTo>
                <a:lnTo>
                  <a:pt x="20" y="7"/>
                </a:lnTo>
                <a:lnTo>
                  <a:pt x="20" y="9"/>
                </a:lnTo>
                <a:cubicBezTo>
                  <a:pt x="21" y="10"/>
                  <a:pt x="23" y="9"/>
                  <a:pt x="24" y="9"/>
                </a:cubicBezTo>
                <a:cubicBezTo>
                  <a:pt x="24" y="9"/>
                  <a:pt x="24" y="9"/>
                  <a:pt x="26" y="7"/>
                </a:cubicBezTo>
                <a:cubicBezTo>
                  <a:pt x="27" y="7"/>
                  <a:pt x="26" y="6"/>
                  <a:pt x="26" y="6"/>
                </a:cubicBezTo>
                <a:lnTo>
                  <a:pt x="24" y="5"/>
                </a:lnTo>
                <a:cubicBezTo>
                  <a:pt x="24" y="3"/>
                  <a:pt x="27" y="4"/>
                  <a:pt x="27" y="3"/>
                </a:cubicBezTo>
                <a:cubicBezTo>
                  <a:pt x="27" y="3"/>
                  <a:pt x="26" y="1"/>
                  <a:pt x="27" y="0"/>
                </a:cubicBezTo>
                <a:lnTo>
                  <a:pt x="27" y="2"/>
                </a:lnTo>
                <a:cubicBezTo>
                  <a:pt x="29" y="2"/>
                  <a:pt x="29" y="1"/>
                  <a:pt x="30" y="1"/>
                </a:cubicBezTo>
                <a:lnTo>
                  <a:pt x="30" y="3"/>
                </a:lnTo>
                <a:lnTo>
                  <a:pt x="29" y="5"/>
                </a:lnTo>
                <a:cubicBezTo>
                  <a:pt x="29" y="6"/>
                  <a:pt x="27" y="6"/>
                  <a:pt x="29" y="7"/>
                </a:cubicBezTo>
                <a:cubicBezTo>
                  <a:pt x="30" y="8"/>
                  <a:pt x="30" y="9"/>
                  <a:pt x="30" y="9"/>
                </a:cubicBezTo>
                <a:cubicBezTo>
                  <a:pt x="30" y="11"/>
                  <a:pt x="32" y="11"/>
                  <a:pt x="33" y="10"/>
                </a:cubicBezTo>
                <a:cubicBezTo>
                  <a:pt x="32" y="9"/>
                  <a:pt x="35" y="9"/>
                  <a:pt x="36" y="9"/>
                </a:cubicBezTo>
                <a:lnTo>
                  <a:pt x="36" y="8"/>
                </a:lnTo>
                <a:lnTo>
                  <a:pt x="35" y="7"/>
                </a:lnTo>
                <a:lnTo>
                  <a:pt x="35" y="6"/>
                </a:lnTo>
                <a:cubicBezTo>
                  <a:pt x="38" y="7"/>
                  <a:pt x="42" y="7"/>
                  <a:pt x="44" y="9"/>
                </a:cubicBezTo>
                <a:cubicBezTo>
                  <a:pt x="39" y="9"/>
                  <a:pt x="36" y="9"/>
                  <a:pt x="35" y="10"/>
                </a:cubicBezTo>
                <a:cubicBezTo>
                  <a:pt x="33" y="11"/>
                  <a:pt x="30" y="13"/>
                  <a:pt x="27" y="13"/>
                </a:cubicBezTo>
                <a:lnTo>
                  <a:pt x="24" y="12"/>
                </a:lnTo>
                <a:cubicBezTo>
                  <a:pt x="17" y="11"/>
                  <a:pt x="11" y="11"/>
                  <a:pt x="3" y="11"/>
                </a:cubicBezTo>
                <a:lnTo>
                  <a:pt x="1" y="10"/>
                </a:lnTo>
              </a:path>
            </a:pathLst>
          </a:custGeom>
          <a:solidFill>
            <a:srgbClr val="5C7F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6" name="Freeform 4722">
            <a:extLst>
              <a:ext uri="{FF2B5EF4-FFF2-40B4-BE49-F238E27FC236}">
                <a16:creationId xmlns:a16="http://schemas.microsoft.com/office/drawing/2014/main" id="{A24A2ED2-4F5E-A04C-92EF-F974CC5EE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706813"/>
            <a:ext cx="6350" cy="1587"/>
          </a:xfrm>
          <a:custGeom>
            <a:avLst/>
            <a:gdLst>
              <a:gd name="T0" fmla="*/ 0 w 17"/>
              <a:gd name="T1" fmla="*/ 302165 h 5"/>
              <a:gd name="T2" fmla="*/ 697753 w 17"/>
              <a:gd name="T3" fmla="*/ 0 h 5"/>
              <a:gd name="T4" fmla="*/ 976779 w 17"/>
              <a:gd name="T5" fmla="*/ 0 h 5"/>
              <a:gd name="T6" fmla="*/ 1395132 w 17"/>
              <a:gd name="T7" fmla="*/ 100616 h 5"/>
              <a:gd name="T8" fmla="*/ 1813859 w 17"/>
              <a:gd name="T9" fmla="*/ 201549 h 5"/>
              <a:gd name="T10" fmla="*/ 2232212 w 17"/>
              <a:gd name="T11" fmla="*/ 302165 h 5"/>
              <a:gd name="T12" fmla="*/ 1395132 w 17"/>
              <a:gd name="T13" fmla="*/ 201549 h 5"/>
              <a:gd name="T14" fmla="*/ 1395132 w 17"/>
              <a:gd name="T15" fmla="*/ 302165 h 5"/>
              <a:gd name="T16" fmla="*/ 976779 w 17"/>
              <a:gd name="T17" fmla="*/ 201549 h 5"/>
              <a:gd name="T18" fmla="*/ 697753 w 17"/>
              <a:gd name="T19" fmla="*/ 403098 h 5"/>
              <a:gd name="T20" fmla="*/ 697753 w 17"/>
              <a:gd name="T21" fmla="*/ 302165 h 5"/>
              <a:gd name="T22" fmla="*/ 0 w 17"/>
              <a:gd name="T23" fmla="*/ 302165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5">
                <a:moveTo>
                  <a:pt x="0" y="3"/>
                </a:moveTo>
                <a:cubicBezTo>
                  <a:pt x="2" y="3"/>
                  <a:pt x="4" y="2"/>
                  <a:pt x="5" y="0"/>
                </a:cubicBezTo>
                <a:lnTo>
                  <a:pt x="7" y="0"/>
                </a:lnTo>
                <a:cubicBezTo>
                  <a:pt x="9" y="0"/>
                  <a:pt x="9" y="0"/>
                  <a:pt x="10" y="1"/>
                </a:cubicBezTo>
                <a:cubicBezTo>
                  <a:pt x="10" y="1"/>
                  <a:pt x="12" y="2"/>
                  <a:pt x="13" y="2"/>
                </a:cubicBezTo>
                <a:cubicBezTo>
                  <a:pt x="15" y="2"/>
                  <a:pt x="15" y="3"/>
                  <a:pt x="16" y="3"/>
                </a:cubicBezTo>
                <a:cubicBezTo>
                  <a:pt x="15" y="3"/>
                  <a:pt x="12" y="3"/>
                  <a:pt x="10" y="2"/>
                </a:cubicBezTo>
                <a:lnTo>
                  <a:pt x="10" y="3"/>
                </a:lnTo>
                <a:cubicBezTo>
                  <a:pt x="9" y="3"/>
                  <a:pt x="7" y="1"/>
                  <a:pt x="7" y="2"/>
                </a:cubicBezTo>
                <a:cubicBezTo>
                  <a:pt x="7" y="2"/>
                  <a:pt x="5" y="3"/>
                  <a:pt x="5" y="4"/>
                </a:cubicBezTo>
                <a:cubicBezTo>
                  <a:pt x="5" y="4"/>
                  <a:pt x="4" y="3"/>
                  <a:pt x="5" y="3"/>
                </a:cubicBezTo>
                <a:cubicBezTo>
                  <a:pt x="4" y="3"/>
                  <a:pt x="2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7" name="Freeform 4723">
            <a:extLst>
              <a:ext uri="{FF2B5EF4-FFF2-40B4-BE49-F238E27FC236}">
                <a16:creationId xmlns:a16="http://schemas.microsoft.com/office/drawing/2014/main" id="{B740DE1D-02B3-6E4D-A5D9-B23FF2A8C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722688"/>
            <a:ext cx="19050" cy="11112"/>
          </a:xfrm>
          <a:custGeom>
            <a:avLst/>
            <a:gdLst>
              <a:gd name="T0" fmla="*/ 402614 w 52"/>
              <a:gd name="T1" fmla="*/ 0 h 29"/>
              <a:gd name="T2" fmla="*/ 939312 w 52"/>
              <a:gd name="T3" fmla="*/ 293510 h 29"/>
              <a:gd name="T4" fmla="*/ 1207843 w 52"/>
              <a:gd name="T5" fmla="*/ 440648 h 29"/>
              <a:gd name="T6" fmla="*/ 1610458 w 52"/>
              <a:gd name="T7" fmla="*/ 734158 h 29"/>
              <a:gd name="T8" fmla="*/ 2013072 w 52"/>
              <a:gd name="T9" fmla="*/ 1027668 h 29"/>
              <a:gd name="T10" fmla="*/ 2415687 w 52"/>
              <a:gd name="T11" fmla="*/ 1615072 h 29"/>
              <a:gd name="T12" fmla="*/ 3355364 w 52"/>
              <a:gd name="T13" fmla="*/ 1761827 h 29"/>
              <a:gd name="T14" fmla="*/ 4965822 w 52"/>
              <a:gd name="T15" fmla="*/ 2349230 h 29"/>
              <a:gd name="T16" fmla="*/ 6039583 w 52"/>
              <a:gd name="T17" fmla="*/ 3376898 h 29"/>
              <a:gd name="T18" fmla="*/ 6844812 w 52"/>
              <a:gd name="T19" fmla="*/ 3964302 h 29"/>
              <a:gd name="T20" fmla="*/ 5771051 w 52"/>
              <a:gd name="T21" fmla="*/ 4111057 h 29"/>
              <a:gd name="T22" fmla="*/ 4965822 w 52"/>
              <a:gd name="T23" fmla="*/ 3230143 h 29"/>
              <a:gd name="T24" fmla="*/ 3623530 w 52"/>
              <a:gd name="T25" fmla="*/ 2202475 h 29"/>
              <a:gd name="T26" fmla="*/ 2550136 w 52"/>
              <a:gd name="T27" fmla="*/ 1761827 h 29"/>
              <a:gd name="T28" fmla="*/ 1744907 w 52"/>
              <a:gd name="T29" fmla="*/ 1321562 h 29"/>
              <a:gd name="T30" fmla="*/ 939312 w 52"/>
              <a:gd name="T31" fmla="*/ 440648 h 29"/>
              <a:gd name="T32" fmla="*/ 134083 w 52"/>
              <a:gd name="T33" fmla="*/ 146755 h 29"/>
              <a:gd name="T34" fmla="*/ 402614 w 52"/>
              <a:gd name="T35" fmla="*/ 0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2" h="29">
                <a:moveTo>
                  <a:pt x="3" y="0"/>
                </a:moveTo>
                <a:cubicBezTo>
                  <a:pt x="6" y="1"/>
                  <a:pt x="6" y="1"/>
                  <a:pt x="7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4"/>
                  <a:pt x="12" y="5"/>
                </a:cubicBezTo>
                <a:cubicBezTo>
                  <a:pt x="12" y="5"/>
                  <a:pt x="13" y="6"/>
                  <a:pt x="15" y="7"/>
                </a:cubicBezTo>
                <a:cubicBezTo>
                  <a:pt x="16" y="9"/>
                  <a:pt x="18" y="10"/>
                  <a:pt x="18" y="11"/>
                </a:cubicBezTo>
                <a:cubicBezTo>
                  <a:pt x="21" y="11"/>
                  <a:pt x="24" y="11"/>
                  <a:pt x="25" y="12"/>
                </a:cubicBezTo>
                <a:cubicBezTo>
                  <a:pt x="27" y="12"/>
                  <a:pt x="36" y="15"/>
                  <a:pt x="37" y="16"/>
                </a:cubicBezTo>
                <a:cubicBezTo>
                  <a:pt x="39" y="19"/>
                  <a:pt x="45" y="22"/>
                  <a:pt x="45" y="23"/>
                </a:cubicBezTo>
                <a:cubicBezTo>
                  <a:pt x="48" y="24"/>
                  <a:pt x="51" y="27"/>
                  <a:pt x="51" y="27"/>
                </a:cubicBezTo>
                <a:cubicBezTo>
                  <a:pt x="51" y="27"/>
                  <a:pt x="47" y="28"/>
                  <a:pt x="43" y="28"/>
                </a:cubicBezTo>
                <a:cubicBezTo>
                  <a:pt x="43" y="28"/>
                  <a:pt x="40" y="24"/>
                  <a:pt x="37" y="22"/>
                </a:cubicBezTo>
                <a:cubicBezTo>
                  <a:pt x="33" y="19"/>
                  <a:pt x="31" y="16"/>
                  <a:pt x="27" y="15"/>
                </a:cubicBezTo>
                <a:cubicBezTo>
                  <a:pt x="25" y="14"/>
                  <a:pt x="22" y="12"/>
                  <a:pt x="19" y="12"/>
                </a:cubicBezTo>
                <a:cubicBezTo>
                  <a:pt x="16" y="13"/>
                  <a:pt x="16" y="11"/>
                  <a:pt x="13" y="9"/>
                </a:cubicBezTo>
                <a:cubicBezTo>
                  <a:pt x="13" y="8"/>
                  <a:pt x="9" y="3"/>
                  <a:pt x="7" y="3"/>
                </a:cubicBezTo>
                <a:cubicBezTo>
                  <a:pt x="3" y="3"/>
                  <a:pt x="3" y="1"/>
                  <a:pt x="1" y="1"/>
                </a:cubicBezTo>
                <a:cubicBezTo>
                  <a:pt x="0" y="1"/>
                  <a:pt x="3" y="0"/>
                  <a:pt x="3" y="0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8" name="Freeform 4724">
            <a:extLst>
              <a:ext uri="{FF2B5EF4-FFF2-40B4-BE49-F238E27FC236}">
                <a16:creationId xmlns:a16="http://schemas.microsoft.com/office/drawing/2014/main" id="{AC5F30AF-C5BD-2B45-BA84-8B47DAFE3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24275"/>
            <a:ext cx="12700" cy="9525"/>
          </a:xfrm>
          <a:custGeom>
            <a:avLst/>
            <a:gdLst>
              <a:gd name="T0" fmla="*/ 0 w 37"/>
              <a:gd name="T1" fmla="*/ 0 h 26"/>
              <a:gd name="T2" fmla="*/ 706738 w 37"/>
              <a:gd name="T3" fmla="*/ 536697 h 26"/>
              <a:gd name="T4" fmla="*/ 942546 w 37"/>
              <a:gd name="T5" fmla="*/ 671146 h 26"/>
              <a:gd name="T6" fmla="*/ 1296086 w 37"/>
              <a:gd name="T7" fmla="*/ 805229 h 26"/>
              <a:gd name="T8" fmla="*/ 1767359 w 37"/>
              <a:gd name="T9" fmla="*/ 1610458 h 26"/>
              <a:gd name="T10" fmla="*/ 2356365 w 37"/>
              <a:gd name="T11" fmla="*/ 1744907 h 26"/>
              <a:gd name="T12" fmla="*/ 2827638 w 37"/>
              <a:gd name="T13" fmla="*/ 1878989 h 26"/>
              <a:gd name="T14" fmla="*/ 4123724 w 37"/>
              <a:gd name="T15" fmla="*/ 2818301 h 26"/>
              <a:gd name="T16" fmla="*/ 4241457 w 37"/>
              <a:gd name="T17" fmla="*/ 3355364 h 26"/>
              <a:gd name="T18" fmla="*/ 2474097 w 37"/>
              <a:gd name="T19" fmla="*/ 2550136 h 26"/>
              <a:gd name="T20" fmla="*/ 235465 w 37"/>
              <a:gd name="T21" fmla="*/ 671146 h 26"/>
              <a:gd name="T22" fmla="*/ 0 w 37"/>
              <a:gd name="T23" fmla="*/ 0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26">
                <a:moveTo>
                  <a:pt x="0" y="0"/>
                </a:moveTo>
                <a:cubicBezTo>
                  <a:pt x="2" y="1"/>
                  <a:pt x="5" y="3"/>
                  <a:pt x="6" y="4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11" y="6"/>
                </a:cubicBezTo>
                <a:cubicBezTo>
                  <a:pt x="11" y="8"/>
                  <a:pt x="12" y="12"/>
                  <a:pt x="15" y="12"/>
                </a:cubicBezTo>
                <a:cubicBezTo>
                  <a:pt x="17" y="12"/>
                  <a:pt x="18" y="12"/>
                  <a:pt x="20" y="13"/>
                </a:cubicBezTo>
                <a:cubicBezTo>
                  <a:pt x="21" y="14"/>
                  <a:pt x="21" y="14"/>
                  <a:pt x="24" y="14"/>
                </a:cubicBezTo>
                <a:cubicBezTo>
                  <a:pt x="26" y="15"/>
                  <a:pt x="27" y="16"/>
                  <a:pt x="35" y="21"/>
                </a:cubicBezTo>
                <a:lnTo>
                  <a:pt x="36" y="25"/>
                </a:lnTo>
                <a:cubicBezTo>
                  <a:pt x="36" y="25"/>
                  <a:pt x="32" y="25"/>
                  <a:pt x="21" y="19"/>
                </a:cubicBezTo>
                <a:cubicBezTo>
                  <a:pt x="11" y="13"/>
                  <a:pt x="5" y="8"/>
                  <a:pt x="2" y="5"/>
                </a:cubicBezTo>
                <a:cubicBezTo>
                  <a:pt x="0" y="3"/>
                  <a:pt x="0" y="0"/>
                  <a:pt x="0" y="0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79" name="Freeform 4725">
            <a:extLst>
              <a:ext uri="{FF2B5EF4-FFF2-40B4-BE49-F238E27FC236}">
                <a16:creationId xmlns:a16="http://schemas.microsoft.com/office/drawing/2014/main" id="{1B328FC5-6EBC-374E-80BB-A144EAC2E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724275"/>
            <a:ext cx="19050" cy="7938"/>
          </a:xfrm>
          <a:custGeom>
            <a:avLst/>
            <a:gdLst>
              <a:gd name="T0" fmla="*/ 0 w 51"/>
              <a:gd name="T1" fmla="*/ 0 h 23"/>
              <a:gd name="T2" fmla="*/ 697753 w 51"/>
              <a:gd name="T3" fmla="*/ 357210 h 23"/>
              <a:gd name="T4" fmla="*/ 1534832 w 51"/>
              <a:gd name="T5" fmla="*/ 476625 h 23"/>
              <a:gd name="T6" fmla="*/ 2790638 w 51"/>
              <a:gd name="T7" fmla="*/ 595695 h 23"/>
              <a:gd name="T8" fmla="*/ 3906744 w 51"/>
              <a:gd name="T9" fmla="*/ 833835 h 23"/>
              <a:gd name="T10" fmla="*/ 4883524 w 51"/>
              <a:gd name="T11" fmla="*/ 1429530 h 23"/>
              <a:gd name="T12" fmla="*/ 6138956 w 51"/>
              <a:gd name="T13" fmla="*/ 1786740 h 23"/>
              <a:gd name="T14" fmla="*/ 6976035 w 51"/>
              <a:gd name="T15" fmla="*/ 2263020 h 23"/>
              <a:gd name="T16" fmla="*/ 6138956 w 51"/>
              <a:gd name="T17" fmla="*/ 2620575 h 23"/>
              <a:gd name="T18" fmla="*/ 5301876 w 51"/>
              <a:gd name="T19" fmla="*/ 2024880 h 23"/>
              <a:gd name="T20" fmla="*/ 3906744 w 51"/>
              <a:gd name="T21" fmla="*/ 1310115 h 23"/>
              <a:gd name="T22" fmla="*/ 2511612 w 51"/>
              <a:gd name="T23" fmla="*/ 714765 h 23"/>
              <a:gd name="T24" fmla="*/ 1674159 w 51"/>
              <a:gd name="T25" fmla="*/ 595695 h 23"/>
              <a:gd name="T26" fmla="*/ 837079 w 51"/>
              <a:gd name="T27" fmla="*/ 595695 h 23"/>
              <a:gd name="T28" fmla="*/ 0 w 51"/>
              <a:gd name="T29" fmla="*/ 0 h 2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1" h="23">
                <a:moveTo>
                  <a:pt x="0" y="0"/>
                </a:moveTo>
                <a:cubicBezTo>
                  <a:pt x="0" y="0"/>
                  <a:pt x="5" y="2"/>
                  <a:pt x="5" y="3"/>
                </a:cubicBezTo>
                <a:cubicBezTo>
                  <a:pt x="8" y="3"/>
                  <a:pt x="9" y="3"/>
                  <a:pt x="11" y="4"/>
                </a:cubicBezTo>
                <a:cubicBezTo>
                  <a:pt x="14" y="5"/>
                  <a:pt x="15" y="5"/>
                  <a:pt x="20" y="5"/>
                </a:cubicBezTo>
                <a:cubicBezTo>
                  <a:pt x="23" y="5"/>
                  <a:pt x="26" y="6"/>
                  <a:pt x="28" y="7"/>
                </a:cubicBezTo>
                <a:cubicBezTo>
                  <a:pt x="30" y="8"/>
                  <a:pt x="32" y="11"/>
                  <a:pt x="35" y="12"/>
                </a:cubicBezTo>
                <a:cubicBezTo>
                  <a:pt x="37" y="13"/>
                  <a:pt x="41" y="15"/>
                  <a:pt x="44" y="15"/>
                </a:cubicBezTo>
                <a:cubicBezTo>
                  <a:pt x="49" y="17"/>
                  <a:pt x="50" y="19"/>
                  <a:pt x="50" y="19"/>
                </a:cubicBezTo>
                <a:cubicBezTo>
                  <a:pt x="49" y="19"/>
                  <a:pt x="44" y="22"/>
                  <a:pt x="44" y="22"/>
                </a:cubicBezTo>
                <a:cubicBezTo>
                  <a:pt x="44" y="21"/>
                  <a:pt x="41" y="17"/>
                  <a:pt x="38" y="17"/>
                </a:cubicBezTo>
                <a:cubicBezTo>
                  <a:pt x="35" y="15"/>
                  <a:pt x="30" y="11"/>
                  <a:pt x="28" y="11"/>
                </a:cubicBezTo>
                <a:cubicBezTo>
                  <a:pt x="26" y="9"/>
                  <a:pt x="20" y="6"/>
                  <a:pt x="18" y="6"/>
                </a:cubicBezTo>
                <a:cubicBezTo>
                  <a:pt x="14" y="6"/>
                  <a:pt x="14" y="6"/>
                  <a:pt x="12" y="5"/>
                </a:cubicBezTo>
                <a:cubicBezTo>
                  <a:pt x="12" y="5"/>
                  <a:pt x="9" y="5"/>
                  <a:pt x="6" y="5"/>
                </a:cubicBezTo>
                <a:cubicBezTo>
                  <a:pt x="5" y="5"/>
                  <a:pt x="3" y="2"/>
                  <a:pt x="0" y="0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0" name="Freeform 4726">
            <a:extLst>
              <a:ext uri="{FF2B5EF4-FFF2-40B4-BE49-F238E27FC236}">
                <a16:creationId xmlns:a16="http://schemas.microsoft.com/office/drawing/2014/main" id="{3C63F866-4142-994F-9FB6-3233A34CD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27450"/>
            <a:ext cx="12700" cy="3175"/>
          </a:xfrm>
          <a:custGeom>
            <a:avLst/>
            <a:gdLst>
              <a:gd name="T0" fmla="*/ 497769 w 36"/>
              <a:gd name="T1" fmla="*/ 201613 h 10"/>
              <a:gd name="T2" fmla="*/ 0 w 36"/>
              <a:gd name="T3" fmla="*/ 0 h 10"/>
              <a:gd name="T4" fmla="*/ 1369131 w 36"/>
              <a:gd name="T5" fmla="*/ 100965 h 10"/>
              <a:gd name="T6" fmla="*/ 2115608 w 36"/>
              <a:gd name="T7" fmla="*/ 201613 h 10"/>
              <a:gd name="T8" fmla="*/ 2613378 w 36"/>
              <a:gd name="T9" fmla="*/ 302578 h 10"/>
              <a:gd name="T10" fmla="*/ 2986969 w 36"/>
              <a:gd name="T11" fmla="*/ 504190 h 10"/>
              <a:gd name="T12" fmla="*/ 3360208 w 36"/>
              <a:gd name="T13" fmla="*/ 504190 h 10"/>
              <a:gd name="T14" fmla="*/ 4355747 w 36"/>
              <a:gd name="T15" fmla="*/ 604838 h 10"/>
              <a:gd name="T16" fmla="*/ 3609269 w 36"/>
              <a:gd name="T17" fmla="*/ 907415 h 10"/>
              <a:gd name="T18" fmla="*/ 2986969 w 36"/>
              <a:gd name="T19" fmla="*/ 705803 h 10"/>
              <a:gd name="T20" fmla="*/ 2489200 w 36"/>
              <a:gd name="T21" fmla="*/ 504190 h 10"/>
              <a:gd name="T22" fmla="*/ 1493308 w 36"/>
              <a:gd name="T23" fmla="*/ 201613 h 10"/>
              <a:gd name="T24" fmla="*/ 497769 w 36"/>
              <a:gd name="T25" fmla="*/ 201613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6" h="10">
                <a:moveTo>
                  <a:pt x="4" y="2"/>
                </a:moveTo>
                <a:cubicBezTo>
                  <a:pt x="3" y="2"/>
                  <a:pt x="2" y="0"/>
                  <a:pt x="0" y="0"/>
                </a:cubicBezTo>
                <a:cubicBezTo>
                  <a:pt x="2" y="0"/>
                  <a:pt x="8" y="1"/>
                  <a:pt x="11" y="1"/>
                </a:cubicBezTo>
                <a:cubicBezTo>
                  <a:pt x="13" y="1"/>
                  <a:pt x="17" y="2"/>
                  <a:pt x="17" y="2"/>
                </a:cubicBezTo>
                <a:cubicBezTo>
                  <a:pt x="18" y="3"/>
                  <a:pt x="20" y="3"/>
                  <a:pt x="21" y="3"/>
                </a:cubicBezTo>
                <a:cubicBezTo>
                  <a:pt x="23" y="3"/>
                  <a:pt x="23" y="3"/>
                  <a:pt x="24" y="5"/>
                </a:cubicBezTo>
                <a:lnTo>
                  <a:pt x="27" y="5"/>
                </a:lnTo>
                <a:cubicBezTo>
                  <a:pt x="30" y="5"/>
                  <a:pt x="35" y="6"/>
                  <a:pt x="35" y="6"/>
                </a:cubicBezTo>
                <a:cubicBezTo>
                  <a:pt x="35" y="6"/>
                  <a:pt x="30" y="9"/>
                  <a:pt x="29" y="9"/>
                </a:cubicBezTo>
                <a:cubicBezTo>
                  <a:pt x="27" y="9"/>
                  <a:pt x="24" y="7"/>
                  <a:pt x="24" y="7"/>
                </a:cubicBezTo>
                <a:cubicBezTo>
                  <a:pt x="24" y="6"/>
                  <a:pt x="21" y="5"/>
                  <a:pt x="20" y="5"/>
                </a:cubicBezTo>
                <a:cubicBezTo>
                  <a:pt x="17" y="5"/>
                  <a:pt x="15" y="4"/>
                  <a:pt x="12" y="2"/>
                </a:cubicBezTo>
                <a:cubicBezTo>
                  <a:pt x="11" y="2"/>
                  <a:pt x="6" y="2"/>
                  <a:pt x="4" y="2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1" name="Freeform 4727">
            <a:extLst>
              <a:ext uri="{FF2B5EF4-FFF2-40B4-BE49-F238E27FC236}">
                <a16:creationId xmlns:a16="http://schemas.microsoft.com/office/drawing/2014/main" id="{FF623C04-92CD-7A40-8218-3E9FB75FE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25863"/>
            <a:ext cx="9525" cy="3175"/>
          </a:xfrm>
          <a:custGeom>
            <a:avLst/>
            <a:gdLst>
              <a:gd name="T0" fmla="*/ 115661 w 28"/>
              <a:gd name="T1" fmla="*/ 205921 h 7"/>
              <a:gd name="T2" fmla="*/ 1041627 w 28"/>
              <a:gd name="T3" fmla="*/ 0 h 7"/>
              <a:gd name="T4" fmla="*/ 1620271 w 28"/>
              <a:gd name="T5" fmla="*/ 205921 h 7"/>
              <a:gd name="T6" fmla="*/ 2082913 w 28"/>
              <a:gd name="T7" fmla="*/ 617311 h 7"/>
              <a:gd name="T8" fmla="*/ 2661557 w 28"/>
              <a:gd name="T9" fmla="*/ 617311 h 7"/>
              <a:gd name="T10" fmla="*/ 3124540 w 28"/>
              <a:gd name="T11" fmla="*/ 617311 h 7"/>
              <a:gd name="T12" fmla="*/ 2777218 w 28"/>
              <a:gd name="T13" fmla="*/ 1234168 h 7"/>
              <a:gd name="T14" fmla="*/ 2430236 w 28"/>
              <a:gd name="T15" fmla="*/ 1028700 h 7"/>
              <a:gd name="T16" fmla="*/ 1620271 w 28"/>
              <a:gd name="T17" fmla="*/ 617311 h 7"/>
              <a:gd name="T18" fmla="*/ 1272948 w 28"/>
              <a:gd name="T19" fmla="*/ 617311 h 7"/>
              <a:gd name="T20" fmla="*/ 1041627 w 28"/>
              <a:gd name="T21" fmla="*/ 411389 h 7"/>
              <a:gd name="T22" fmla="*/ 115661 w 28"/>
              <a:gd name="T23" fmla="*/ 205921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7">
                <a:moveTo>
                  <a:pt x="1" y="1"/>
                </a:moveTo>
                <a:cubicBezTo>
                  <a:pt x="3" y="1"/>
                  <a:pt x="9" y="0"/>
                  <a:pt x="9" y="0"/>
                </a:cubicBezTo>
                <a:cubicBezTo>
                  <a:pt x="11" y="0"/>
                  <a:pt x="12" y="1"/>
                  <a:pt x="14" y="1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3"/>
                  <a:pt x="21" y="3"/>
                  <a:pt x="23" y="3"/>
                </a:cubicBezTo>
                <a:lnTo>
                  <a:pt x="27" y="3"/>
                </a:lnTo>
                <a:lnTo>
                  <a:pt x="24" y="6"/>
                </a:lnTo>
                <a:cubicBezTo>
                  <a:pt x="24" y="6"/>
                  <a:pt x="23" y="6"/>
                  <a:pt x="21" y="5"/>
                </a:cubicBezTo>
                <a:cubicBezTo>
                  <a:pt x="17" y="5"/>
                  <a:pt x="15" y="3"/>
                  <a:pt x="14" y="3"/>
                </a:cubicBezTo>
                <a:cubicBezTo>
                  <a:pt x="14" y="3"/>
                  <a:pt x="12" y="3"/>
                  <a:pt x="11" y="3"/>
                </a:cubicBezTo>
                <a:cubicBezTo>
                  <a:pt x="9" y="3"/>
                  <a:pt x="9" y="2"/>
                  <a:pt x="9" y="2"/>
                </a:cubicBezTo>
                <a:cubicBezTo>
                  <a:pt x="6" y="1"/>
                  <a:pt x="0" y="1"/>
                  <a:pt x="1" y="1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2" name="Freeform 4728">
            <a:extLst>
              <a:ext uri="{FF2B5EF4-FFF2-40B4-BE49-F238E27FC236}">
                <a16:creationId xmlns:a16="http://schemas.microsoft.com/office/drawing/2014/main" id="{7A674063-C8FF-F24E-8F0D-A60358189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725863"/>
            <a:ext cx="6350" cy="1587"/>
          </a:xfrm>
          <a:custGeom>
            <a:avLst/>
            <a:gdLst>
              <a:gd name="T0" fmla="*/ 0 w 18"/>
              <a:gd name="T1" fmla="*/ 0 h 6"/>
              <a:gd name="T2" fmla="*/ 995539 w 18"/>
              <a:gd name="T3" fmla="*/ 139921 h 6"/>
              <a:gd name="T4" fmla="*/ 1369131 w 18"/>
              <a:gd name="T5" fmla="*/ 139921 h 6"/>
              <a:gd name="T6" fmla="*/ 1742369 w 18"/>
              <a:gd name="T7" fmla="*/ 70093 h 6"/>
              <a:gd name="T8" fmla="*/ 2115608 w 18"/>
              <a:gd name="T9" fmla="*/ 139921 h 6"/>
              <a:gd name="T10" fmla="*/ 1493308 w 18"/>
              <a:gd name="T11" fmla="*/ 349934 h 6"/>
              <a:gd name="T12" fmla="*/ 995539 w 18"/>
              <a:gd name="T13" fmla="*/ 349934 h 6"/>
              <a:gd name="T14" fmla="*/ 746831 w 18"/>
              <a:gd name="T15" fmla="*/ 139921 h 6"/>
              <a:gd name="T16" fmla="*/ 0 w 18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6">
                <a:moveTo>
                  <a:pt x="0" y="0"/>
                </a:moveTo>
                <a:cubicBezTo>
                  <a:pt x="0" y="0"/>
                  <a:pt x="6" y="1"/>
                  <a:pt x="8" y="2"/>
                </a:cubicBezTo>
                <a:cubicBezTo>
                  <a:pt x="9" y="2"/>
                  <a:pt x="8" y="3"/>
                  <a:pt x="11" y="2"/>
                </a:cubicBezTo>
                <a:cubicBezTo>
                  <a:pt x="14" y="2"/>
                  <a:pt x="12" y="2"/>
                  <a:pt x="14" y="1"/>
                </a:cubicBezTo>
                <a:cubicBezTo>
                  <a:pt x="15" y="0"/>
                  <a:pt x="17" y="2"/>
                  <a:pt x="17" y="2"/>
                </a:cubicBezTo>
                <a:lnTo>
                  <a:pt x="12" y="5"/>
                </a:lnTo>
                <a:lnTo>
                  <a:pt x="8" y="5"/>
                </a:lnTo>
                <a:lnTo>
                  <a:pt x="6" y="2"/>
                </a:lnTo>
                <a:cubicBezTo>
                  <a:pt x="6" y="2"/>
                  <a:pt x="2" y="1"/>
                  <a:pt x="0" y="0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3" name="Freeform 4729">
            <a:extLst>
              <a:ext uri="{FF2B5EF4-FFF2-40B4-BE49-F238E27FC236}">
                <a16:creationId xmlns:a16="http://schemas.microsoft.com/office/drawing/2014/main" id="{01963C6F-AF4F-2842-B8EB-52363CA24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8113" y="3724275"/>
            <a:ext cx="4762" cy="1588"/>
          </a:xfrm>
          <a:custGeom>
            <a:avLst/>
            <a:gdLst>
              <a:gd name="T0" fmla="*/ 201591 w 15"/>
              <a:gd name="T1" fmla="*/ 210145 h 6"/>
              <a:gd name="T2" fmla="*/ 604774 w 15"/>
              <a:gd name="T3" fmla="*/ 140009 h 6"/>
              <a:gd name="T4" fmla="*/ 1108594 w 15"/>
              <a:gd name="T5" fmla="*/ 70137 h 6"/>
              <a:gd name="T6" fmla="*/ 1411139 w 15"/>
              <a:gd name="T7" fmla="*/ 70137 h 6"/>
              <a:gd name="T8" fmla="*/ 1108594 w 15"/>
              <a:gd name="T9" fmla="*/ 280282 h 6"/>
              <a:gd name="T10" fmla="*/ 806365 w 15"/>
              <a:gd name="T11" fmla="*/ 210145 h 6"/>
              <a:gd name="T12" fmla="*/ 302228 w 15"/>
              <a:gd name="T13" fmla="*/ 350154 h 6"/>
              <a:gd name="T14" fmla="*/ 201591 w 15"/>
              <a:gd name="T15" fmla="*/ 2101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6">
                <a:moveTo>
                  <a:pt x="2" y="3"/>
                </a:moveTo>
                <a:cubicBezTo>
                  <a:pt x="3" y="4"/>
                  <a:pt x="5" y="3"/>
                  <a:pt x="6" y="2"/>
                </a:cubicBezTo>
                <a:cubicBezTo>
                  <a:pt x="9" y="0"/>
                  <a:pt x="9" y="2"/>
                  <a:pt x="11" y="1"/>
                </a:cubicBezTo>
                <a:cubicBezTo>
                  <a:pt x="13" y="1"/>
                  <a:pt x="14" y="1"/>
                  <a:pt x="14" y="1"/>
                </a:cubicBezTo>
                <a:lnTo>
                  <a:pt x="11" y="4"/>
                </a:lnTo>
                <a:cubicBezTo>
                  <a:pt x="11" y="4"/>
                  <a:pt x="9" y="3"/>
                  <a:pt x="8" y="3"/>
                </a:cubicBezTo>
                <a:cubicBezTo>
                  <a:pt x="6" y="3"/>
                  <a:pt x="5" y="5"/>
                  <a:pt x="3" y="5"/>
                </a:cubicBezTo>
                <a:cubicBezTo>
                  <a:pt x="2" y="4"/>
                  <a:pt x="0" y="3"/>
                  <a:pt x="2" y="3"/>
                </a:cubicBezTo>
              </a:path>
            </a:pathLst>
          </a:custGeom>
          <a:solidFill>
            <a:srgbClr val="4099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4" name="Freeform 4730">
            <a:extLst>
              <a:ext uri="{FF2B5EF4-FFF2-40B4-BE49-F238E27FC236}">
                <a16:creationId xmlns:a16="http://schemas.microsoft.com/office/drawing/2014/main" id="{1B0646C8-0E74-3140-AC92-78767CF1A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83000"/>
            <a:ext cx="41275" cy="11113"/>
          </a:xfrm>
          <a:custGeom>
            <a:avLst/>
            <a:gdLst>
              <a:gd name="T0" fmla="*/ 7342643 w 115"/>
              <a:gd name="T1" fmla="*/ 1413502 h 31"/>
              <a:gd name="T2" fmla="*/ 0 w 115"/>
              <a:gd name="T3" fmla="*/ 3855494 h 31"/>
              <a:gd name="T4" fmla="*/ 515399 w 115"/>
              <a:gd name="T5" fmla="*/ 2955700 h 31"/>
              <a:gd name="T6" fmla="*/ 1159289 w 115"/>
              <a:gd name="T7" fmla="*/ 2056263 h 31"/>
              <a:gd name="T8" fmla="*/ 7342643 w 115"/>
              <a:gd name="T9" fmla="*/ 0 h 31"/>
              <a:gd name="T10" fmla="*/ 13654847 w 115"/>
              <a:gd name="T11" fmla="*/ 1927568 h 31"/>
              <a:gd name="T12" fmla="*/ 14041396 w 115"/>
              <a:gd name="T13" fmla="*/ 2955700 h 31"/>
              <a:gd name="T14" fmla="*/ 14685286 w 115"/>
              <a:gd name="T15" fmla="*/ 3855494 h 31"/>
              <a:gd name="T16" fmla="*/ 7342643 w 115"/>
              <a:gd name="T17" fmla="*/ 1413502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5" h="31">
                <a:moveTo>
                  <a:pt x="57" y="11"/>
                </a:moveTo>
                <a:cubicBezTo>
                  <a:pt x="32" y="11"/>
                  <a:pt x="17" y="19"/>
                  <a:pt x="0" y="30"/>
                </a:cubicBezTo>
                <a:cubicBezTo>
                  <a:pt x="0" y="30"/>
                  <a:pt x="4" y="25"/>
                  <a:pt x="4" y="23"/>
                </a:cubicBezTo>
                <a:cubicBezTo>
                  <a:pt x="6" y="19"/>
                  <a:pt x="9" y="16"/>
                  <a:pt x="9" y="16"/>
                </a:cubicBezTo>
                <a:cubicBezTo>
                  <a:pt x="20" y="9"/>
                  <a:pt x="32" y="0"/>
                  <a:pt x="57" y="0"/>
                </a:cubicBezTo>
                <a:cubicBezTo>
                  <a:pt x="83" y="0"/>
                  <a:pt x="97" y="8"/>
                  <a:pt x="106" y="15"/>
                </a:cubicBezTo>
                <a:cubicBezTo>
                  <a:pt x="106" y="15"/>
                  <a:pt x="109" y="19"/>
                  <a:pt x="109" y="23"/>
                </a:cubicBezTo>
                <a:cubicBezTo>
                  <a:pt x="112" y="25"/>
                  <a:pt x="114" y="30"/>
                  <a:pt x="114" y="30"/>
                </a:cubicBezTo>
                <a:cubicBezTo>
                  <a:pt x="97" y="19"/>
                  <a:pt x="86" y="11"/>
                  <a:pt x="57" y="11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5" name="Freeform 4731">
            <a:extLst>
              <a:ext uri="{FF2B5EF4-FFF2-40B4-BE49-F238E27FC236}">
                <a16:creationId xmlns:a16="http://schemas.microsoft.com/office/drawing/2014/main" id="{57A525E3-C85E-4746-9AA8-7DE789A27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683000"/>
            <a:ext cx="41275" cy="12700"/>
          </a:xfrm>
          <a:custGeom>
            <a:avLst/>
            <a:gdLst>
              <a:gd name="T0" fmla="*/ 0 w 115"/>
              <a:gd name="T1" fmla="*/ 4604124 h 34"/>
              <a:gd name="T2" fmla="*/ 0 w 115"/>
              <a:gd name="T3" fmla="*/ 4325097 h 34"/>
              <a:gd name="T4" fmla="*/ 515399 w 115"/>
              <a:gd name="T5" fmla="*/ 3208991 h 34"/>
              <a:gd name="T6" fmla="*/ 1159289 w 115"/>
              <a:gd name="T7" fmla="*/ 2232212 h 34"/>
              <a:gd name="T8" fmla="*/ 7342643 w 115"/>
              <a:gd name="T9" fmla="*/ 0 h 34"/>
              <a:gd name="T10" fmla="*/ 13654847 w 115"/>
              <a:gd name="T11" fmla="*/ 1953185 h 34"/>
              <a:gd name="T12" fmla="*/ 13654847 w 115"/>
              <a:gd name="T13" fmla="*/ 2092885 h 34"/>
              <a:gd name="T14" fmla="*/ 14298737 w 115"/>
              <a:gd name="T15" fmla="*/ 3208991 h 34"/>
              <a:gd name="T16" fmla="*/ 14685286 w 115"/>
              <a:gd name="T17" fmla="*/ 4185771 h 34"/>
              <a:gd name="T18" fmla="*/ 14427587 w 115"/>
              <a:gd name="T19" fmla="*/ 4046071 h 34"/>
              <a:gd name="T20" fmla="*/ 14041396 w 115"/>
              <a:gd name="T21" fmla="*/ 3348691 h 34"/>
              <a:gd name="T22" fmla="*/ 13654847 w 115"/>
              <a:gd name="T23" fmla="*/ 2371912 h 34"/>
              <a:gd name="T24" fmla="*/ 7342643 w 115"/>
              <a:gd name="T25" fmla="*/ 139700 h 34"/>
              <a:gd name="T26" fmla="*/ 1159289 w 115"/>
              <a:gd name="T27" fmla="*/ 2371912 h 34"/>
              <a:gd name="T28" fmla="*/ 772740 w 115"/>
              <a:gd name="T29" fmla="*/ 3348691 h 34"/>
              <a:gd name="T30" fmla="*/ 515399 w 115"/>
              <a:gd name="T31" fmla="*/ 4185771 h 34"/>
              <a:gd name="T32" fmla="*/ 386549 w 115"/>
              <a:gd name="T33" fmla="*/ 4325097 h 34"/>
              <a:gd name="T34" fmla="*/ 0 w 115"/>
              <a:gd name="T35" fmla="*/ 4604124 h 34"/>
              <a:gd name="T36" fmla="*/ 13912546 w 115"/>
              <a:gd name="T37" fmla="*/ 3767044 h 34"/>
              <a:gd name="T38" fmla="*/ 14427587 w 115"/>
              <a:gd name="T39" fmla="*/ 4046071 h 34"/>
              <a:gd name="T40" fmla="*/ 14427587 w 115"/>
              <a:gd name="T41" fmla="*/ 4046071 h 34"/>
              <a:gd name="T42" fmla="*/ 13912546 w 115"/>
              <a:gd name="T43" fmla="*/ 3767044 h 34"/>
              <a:gd name="T44" fmla="*/ 7342643 w 115"/>
              <a:gd name="T45" fmla="*/ 1813859 h 34"/>
              <a:gd name="T46" fmla="*/ 772740 w 115"/>
              <a:gd name="T47" fmla="*/ 4046071 h 34"/>
              <a:gd name="T48" fmla="*/ 7342643 w 115"/>
              <a:gd name="T49" fmla="*/ 1534832 h 34"/>
              <a:gd name="T50" fmla="*/ 13912546 w 115"/>
              <a:gd name="T51" fmla="*/ 3767044 h 34"/>
              <a:gd name="T52" fmla="*/ 7342643 w 115"/>
              <a:gd name="T53" fmla="*/ 1813859 h 3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5" h="34">
                <a:moveTo>
                  <a:pt x="0" y="33"/>
                </a:moveTo>
                <a:lnTo>
                  <a:pt x="0" y="31"/>
                </a:lnTo>
                <a:cubicBezTo>
                  <a:pt x="0" y="31"/>
                  <a:pt x="3" y="26"/>
                  <a:pt x="4" y="23"/>
                </a:cubicBezTo>
                <a:cubicBezTo>
                  <a:pt x="6" y="20"/>
                  <a:pt x="9" y="16"/>
                  <a:pt x="9" y="16"/>
                </a:cubicBezTo>
                <a:cubicBezTo>
                  <a:pt x="20" y="8"/>
                  <a:pt x="32" y="0"/>
                  <a:pt x="57" y="0"/>
                </a:cubicBezTo>
                <a:cubicBezTo>
                  <a:pt x="83" y="0"/>
                  <a:pt x="95" y="8"/>
                  <a:pt x="106" y="14"/>
                </a:cubicBezTo>
                <a:lnTo>
                  <a:pt x="106" y="15"/>
                </a:lnTo>
                <a:cubicBezTo>
                  <a:pt x="106" y="15"/>
                  <a:pt x="109" y="20"/>
                  <a:pt x="111" y="23"/>
                </a:cubicBezTo>
                <a:cubicBezTo>
                  <a:pt x="112" y="25"/>
                  <a:pt x="113" y="28"/>
                  <a:pt x="114" y="30"/>
                </a:cubicBezTo>
                <a:cubicBezTo>
                  <a:pt x="113" y="30"/>
                  <a:pt x="113" y="29"/>
                  <a:pt x="112" y="29"/>
                </a:cubicBezTo>
                <a:cubicBezTo>
                  <a:pt x="112" y="28"/>
                  <a:pt x="111" y="26"/>
                  <a:pt x="109" y="24"/>
                </a:cubicBezTo>
                <a:cubicBezTo>
                  <a:pt x="108" y="21"/>
                  <a:pt x="106" y="17"/>
                  <a:pt x="106" y="17"/>
                </a:cubicBezTo>
                <a:cubicBezTo>
                  <a:pt x="95" y="9"/>
                  <a:pt x="82" y="1"/>
                  <a:pt x="57" y="1"/>
                </a:cubicBezTo>
                <a:cubicBezTo>
                  <a:pt x="32" y="1"/>
                  <a:pt x="20" y="10"/>
                  <a:pt x="9" y="17"/>
                </a:cubicBezTo>
                <a:cubicBezTo>
                  <a:pt x="9" y="17"/>
                  <a:pt x="6" y="21"/>
                  <a:pt x="6" y="24"/>
                </a:cubicBezTo>
                <a:cubicBezTo>
                  <a:pt x="4" y="26"/>
                  <a:pt x="4" y="28"/>
                  <a:pt x="4" y="30"/>
                </a:cubicBezTo>
                <a:lnTo>
                  <a:pt x="3" y="31"/>
                </a:lnTo>
                <a:lnTo>
                  <a:pt x="0" y="33"/>
                </a:lnTo>
                <a:close/>
                <a:moveTo>
                  <a:pt x="108" y="27"/>
                </a:moveTo>
                <a:cubicBezTo>
                  <a:pt x="109" y="28"/>
                  <a:pt x="111" y="28"/>
                  <a:pt x="112" y="29"/>
                </a:cubicBezTo>
                <a:cubicBezTo>
                  <a:pt x="111" y="29"/>
                  <a:pt x="109" y="28"/>
                  <a:pt x="108" y="27"/>
                </a:cubicBezTo>
                <a:close/>
                <a:moveTo>
                  <a:pt x="57" y="13"/>
                </a:moveTo>
                <a:cubicBezTo>
                  <a:pt x="33" y="13"/>
                  <a:pt x="21" y="20"/>
                  <a:pt x="6" y="29"/>
                </a:cubicBezTo>
                <a:cubicBezTo>
                  <a:pt x="20" y="18"/>
                  <a:pt x="32" y="11"/>
                  <a:pt x="57" y="11"/>
                </a:cubicBezTo>
                <a:cubicBezTo>
                  <a:pt x="81" y="11"/>
                  <a:pt x="95" y="18"/>
                  <a:pt x="108" y="27"/>
                </a:cubicBezTo>
                <a:cubicBezTo>
                  <a:pt x="94" y="18"/>
                  <a:pt x="80" y="13"/>
                  <a:pt x="57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6" name="Freeform 4732">
            <a:extLst>
              <a:ext uri="{FF2B5EF4-FFF2-40B4-BE49-F238E27FC236}">
                <a16:creationId xmlns:a16="http://schemas.microsoft.com/office/drawing/2014/main" id="{CFAE554C-332A-7340-9A2E-C6B89E4A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78238"/>
            <a:ext cx="14288" cy="14287"/>
          </a:xfrm>
          <a:custGeom>
            <a:avLst/>
            <a:gdLst>
              <a:gd name="T0" fmla="*/ 1658837 w 40"/>
              <a:gd name="T1" fmla="*/ 1530852 h 40"/>
              <a:gd name="T2" fmla="*/ 1530959 w 40"/>
              <a:gd name="T3" fmla="*/ 127511 h 40"/>
              <a:gd name="T4" fmla="*/ 2168918 w 40"/>
              <a:gd name="T5" fmla="*/ 1275829 h 40"/>
              <a:gd name="T6" fmla="*/ 2424316 w 40"/>
              <a:gd name="T7" fmla="*/ 0 h 40"/>
              <a:gd name="T8" fmla="*/ 2679357 w 40"/>
              <a:gd name="T9" fmla="*/ 1275829 h 40"/>
              <a:gd name="T10" fmla="*/ 3444837 w 40"/>
              <a:gd name="T11" fmla="*/ 127511 h 40"/>
              <a:gd name="T12" fmla="*/ 3317316 w 40"/>
              <a:gd name="T13" fmla="*/ 1530852 h 40"/>
              <a:gd name="T14" fmla="*/ 4210674 w 40"/>
              <a:gd name="T15" fmla="*/ 765426 h 40"/>
              <a:gd name="T16" fmla="*/ 3572714 w 40"/>
              <a:gd name="T17" fmla="*/ 1913744 h 40"/>
              <a:gd name="T18" fmla="*/ 4848633 w 40"/>
              <a:gd name="T19" fmla="*/ 1658364 h 40"/>
              <a:gd name="T20" fmla="*/ 3827755 w 40"/>
              <a:gd name="T21" fmla="*/ 2423790 h 40"/>
              <a:gd name="T22" fmla="*/ 4976153 w 40"/>
              <a:gd name="T23" fmla="*/ 2551658 h 40"/>
              <a:gd name="T24" fmla="*/ 3827755 w 40"/>
              <a:gd name="T25" fmla="*/ 2934193 h 40"/>
              <a:gd name="T26" fmla="*/ 4848633 w 40"/>
              <a:gd name="T27" fmla="*/ 3572107 h 40"/>
              <a:gd name="T28" fmla="*/ 3572714 w 40"/>
              <a:gd name="T29" fmla="*/ 3317084 h 40"/>
              <a:gd name="T30" fmla="*/ 4210674 w 40"/>
              <a:gd name="T31" fmla="*/ 4337533 h 40"/>
              <a:gd name="T32" fmla="*/ 3317316 w 40"/>
              <a:gd name="T33" fmla="*/ 3699619 h 40"/>
              <a:gd name="T34" fmla="*/ 3444837 w 40"/>
              <a:gd name="T35" fmla="*/ 4847936 h 40"/>
              <a:gd name="T36" fmla="*/ 2679357 w 40"/>
              <a:gd name="T37" fmla="*/ 3954642 h 40"/>
              <a:gd name="T38" fmla="*/ 2424316 w 40"/>
              <a:gd name="T39" fmla="*/ 4975448 h 40"/>
              <a:gd name="T40" fmla="*/ 2168918 w 40"/>
              <a:gd name="T41" fmla="*/ 3954642 h 40"/>
              <a:gd name="T42" fmla="*/ 1530959 w 40"/>
              <a:gd name="T43" fmla="*/ 4847936 h 40"/>
              <a:gd name="T44" fmla="*/ 1658837 w 40"/>
              <a:gd name="T45" fmla="*/ 3699619 h 40"/>
              <a:gd name="T46" fmla="*/ 510439 w 40"/>
              <a:gd name="T47" fmla="*/ 4337533 h 40"/>
              <a:gd name="T48" fmla="*/ 1530959 w 40"/>
              <a:gd name="T49" fmla="*/ 3317084 h 40"/>
              <a:gd name="T50" fmla="*/ 127520 w 40"/>
              <a:gd name="T51" fmla="*/ 3572107 h 40"/>
              <a:gd name="T52" fmla="*/ 1148398 w 40"/>
              <a:gd name="T53" fmla="*/ 2934193 h 40"/>
              <a:gd name="T54" fmla="*/ 0 w 40"/>
              <a:gd name="T55" fmla="*/ 2551658 h 40"/>
              <a:gd name="T56" fmla="*/ 1148398 w 40"/>
              <a:gd name="T57" fmla="*/ 2423790 h 40"/>
              <a:gd name="T58" fmla="*/ 127520 w 40"/>
              <a:gd name="T59" fmla="*/ 1658364 h 40"/>
              <a:gd name="T60" fmla="*/ 1530959 w 40"/>
              <a:gd name="T61" fmla="*/ 1913744 h 40"/>
              <a:gd name="T62" fmla="*/ 510439 w 40"/>
              <a:gd name="T63" fmla="*/ 765426 h 40"/>
              <a:gd name="T64" fmla="*/ 1658837 w 40"/>
              <a:gd name="T65" fmla="*/ 1530852 h 4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40">
                <a:moveTo>
                  <a:pt x="13" y="12"/>
                </a:moveTo>
                <a:lnTo>
                  <a:pt x="12" y="1"/>
                </a:lnTo>
                <a:lnTo>
                  <a:pt x="17" y="10"/>
                </a:lnTo>
                <a:lnTo>
                  <a:pt x="19" y="0"/>
                </a:lnTo>
                <a:lnTo>
                  <a:pt x="21" y="10"/>
                </a:lnTo>
                <a:lnTo>
                  <a:pt x="27" y="1"/>
                </a:lnTo>
                <a:lnTo>
                  <a:pt x="26" y="12"/>
                </a:lnTo>
                <a:lnTo>
                  <a:pt x="33" y="6"/>
                </a:lnTo>
                <a:lnTo>
                  <a:pt x="28" y="15"/>
                </a:lnTo>
                <a:lnTo>
                  <a:pt x="38" y="13"/>
                </a:lnTo>
                <a:lnTo>
                  <a:pt x="30" y="19"/>
                </a:lnTo>
                <a:lnTo>
                  <a:pt x="39" y="20"/>
                </a:lnTo>
                <a:lnTo>
                  <a:pt x="30" y="23"/>
                </a:lnTo>
                <a:lnTo>
                  <a:pt x="38" y="28"/>
                </a:lnTo>
                <a:lnTo>
                  <a:pt x="28" y="26"/>
                </a:lnTo>
                <a:lnTo>
                  <a:pt x="33" y="34"/>
                </a:lnTo>
                <a:lnTo>
                  <a:pt x="26" y="29"/>
                </a:lnTo>
                <a:lnTo>
                  <a:pt x="27" y="38"/>
                </a:lnTo>
                <a:lnTo>
                  <a:pt x="21" y="31"/>
                </a:lnTo>
                <a:lnTo>
                  <a:pt x="19" y="39"/>
                </a:lnTo>
                <a:lnTo>
                  <a:pt x="17" y="31"/>
                </a:lnTo>
                <a:lnTo>
                  <a:pt x="12" y="38"/>
                </a:lnTo>
                <a:lnTo>
                  <a:pt x="13" y="29"/>
                </a:lnTo>
                <a:lnTo>
                  <a:pt x="4" y="34"/>
                </a:lnTo>
                <a:lnTo>
                  <a:pt x="12" y="26"/>
                </a:lnTo>
                <a:lnTo>
                  <a:pt x="1" y="28"/>
                </a:lnTo>
                <a:lnTo>
                  <a:pt x="9" y="23"/>
                </a:lnTo>
                <a:lnTo>
                  <a:pt x="0" y="20"/>
                </a:lnTo>
                <a:lnTo>
                  <a:pt x="9" y="19"/>
                </a:lnTo>
                <a:lnTo>
                  <a:pt x="1" y="13"/>
                </a:lnTo>
                <a:lnTo>
                  <a:pt x="12" y="15"/>
                </a:lnTo>
                <a:lnTo>
                  <a:pt x="4" y="6"/>
                </a:lnTo>
                <a:lnTo>
                  <a:pt x="13" y="12"/>
                </a:lnTo>
              </a:path>
            </a:pathLst>
          </a:custGeom>
          <a:solidFill>
            <a:srgbClr val="F2B1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7" name="Freeform 4733">
            <a:extLst>
              <a:ext uri="{FF2B5EF4-FFF2-40B4-BE49-F238E27FC236}">
                <a16:creationId xmlns:a16="http://schemas.microsoft.com/office/drawing/2014/main" id="{17E7D347-4E67-8B4C-ACBE-82848830B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78238"/>
            <a:ext cx="14288" cy="14287"/>
          </a:xfrm>
          <a:custGeom>
            <a:avLst/>
            <a:gdLst>
              <a:gd name="T0" fmla="*/ 1658837 w 40"/>
              <a:gd name="T1" fmla="*/ 1530852 h 40"/>
              <a:gd name="T2" fmla="*/ 1530959 w 40"/>
              <a:gd name="T3" fmla="*/ 127511 h 40"/>
              <a:gd name="T4" fmla="*/ 2168918 w 40"/>
              <a:gd name="T5" fmla="*/ 1275829 h 40"/>
              <a:gd name="T6" fmla="*/ 2424316 w 40"/>
              <a:gd name="T7" fmla="*/ 0 h 40"/>
              <a:gd name="T8" fmla="*/ 2679357 w 40"/>
              <a:gd name="T9" fmla="*/ 1275829 h 40"/>
              <a:gd name="T10" fmla="*/ 3444837 w 40"/>
              <a:gd name="T11" fmla="*/ 127511 h 40"/>
              <a:gd name="T12" fmla="*/ 3317316 w 40"/>
              <a:gd name="T13" fmla="*/ 1530852 h 40"/>
              <a:gd name="T14" fmla="*/ 4210674 w 40"/>
              <a:gd name="T15" fmla="*/ 765426 h 40"/>
              <a:gd name="T16" fmla="*/ 3572714 w 40"/>
              <a:gd name="T17" fmla="*/ 1913744 h 40"/>
              <a:gd name="T18" fmla="*/ 4848633 w 40"/>
              <a:gd name="T19" fmla="*/ 1658364 h 40"/>
              <a:gd name="T20" fmla="*/ 3827755 w 40"/>
              <a:gd name="T21" fmla="*/ 2423790 h 40"/>
              <a:gd name="T22" fmla="*/ 4976153 w 40"/>
              <a:gd name="T23" fmla="*/ 2551658 h 40"/>
              <a:gd name="T24" fmla="*/ 3827755 w 40"/>
              <a:gd name="T25" fmla="*/ 2934193 h 40"/>
              <a:gd name="T26" fmla="*/ 4848633 w 40"/>
              <a:gd name="T27" fmla="*/ 3572107 h 40"/>
              <a:gd name="T28" fmla="*/ 3572714 w 40"/>
              <a:gd name="T29" fmla="*/ 3317084 h 40"/>
              <a:gd name="T30" fmla="*/ 4210674 w 40"/>
              <a:gd name="T31" fmla="*/ 4337533 h 40"/>
              <a:gd name="T32" fmla="*/ 3317316 w 40"/>
              <a:gd name="T33" fmla="*/ 3699619 h 40"/>
              <a:gd name="T34" fmla="*/ 3444837 w 40"/>
              <a:gd name="T35" fmla="*/ 4847936 h 40"/>
              <a:gd name="T36" fmla="*/ 2679357 w 40"/>
              <a:gd name="T37" fmla="*/ 3954642 h 40"/>
              <a:gd name="T38" fmla="*/ 2424316 w 40"/>
              <a:gd name="T39" fmla="*/ 4975448 h 40"/>
              <a:gd name="T40" fmla="*/ 2168918 w 40"/>
              <a:gd name="T41" fmla="*/ 3954642 h 40"/>
              <a:gd name="T42" fmla="*/ 1530959 w 40"/>
              <a:gd name="T43" fmla="*/ 4847936 h 40"/>
              <a:gd name="T44" fmla="*/ 1658837 w 40"/>
              <a:gd name="T45" fmla="*/ 3699619 h 40"/>
              <a:gd name="T46" fmla="*/ 510439 w 40"/>
              <a:gd name="T47" fmla="*/ 4337533 h 40"/>
              <a:gd name="T48" fmla="*/ 1530959 w 40"/>
              <a:gd name="T49" fmla="*/ 3317084 h 40"/>
              <a:gd name="T50" fmla="*/ 127520 w 40"/>
              <a:gd name="T51" fmla="*/ 3572107 h 40"/>
              <a:gd name="T52" fmla="*/ 1148398 w 40"/>
              <a:gd name="T53" fmla="*/ 2934193 h 40"/>
              <a:gd name="T54" fmla="*/ 0 w 40"/>
              <a:gd name="T55" fmla="*/ 2551658 h 40"/>
              <a:gd name="T56" fmla="*/ 1148398 w 40"/>
              <a:gd name="T57" fmla="*/ 2423790 h 40"/>
              <a:gd name="T58" fmla="*/ 127520 w 40"/>
              <a:gd name="T59" fmla="*/ 1658364 h 40"/>
              <a:gd name="T60" fmla="*/ 1530959 w 40"/>
              <a:gd name="T61" fmla="*/ 1913744 h 40"/>
              <a:gd name="T62" fmla="*/ 510439 w 40"/>
              <a:gd name="T63" fmla="*/ 765426 h 40"/>
              <a:gd name="T64" fmla="*/ 1658837 w 40"/>
              <a:gd name="T65" fmla="*/ 1530852 h 4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0" h="40">
                <a:moveTo>
                  <a:pt x="13" y="12"/>
                </a:moveTo>
                <a:lnTo>
                  <a:pt x="12" y="1"/>
                </a:lnTo>
                <a:lnTo>
                  <a:pt x="17" y="10"/>
                </a:lnTo>
                <a:lnTo>
                  <a:pt x="19" y="0"/>
                </a:lnTo>
                <a:lnTo>
                  <a:pt x="21" y="10"/>
                </a:lnTo>
                <a:lnTo>
                  <a:pt x="27" y="1"/>
                </a:lnTo>
                <a:lnTo>
                  <a:pt x="26" y="12"/>
                </a:lnTo>
                <a:lnTo>
                  <a:pt x="33" y="6"/>
                </a:lnTo>
                <a:lnTo>
                  <a:pt x="28" y="15"/>
                </a:lnTo>
                <a:lnTo>
                  <a:pt x="38" y="13"/>
                </a:lnTo>
                <a:lnTo>
                  <a:pt x="30" y="19"/>
                </a:lnTo>
                <a:lnTo>
                  <a:pt x="39" y="20"/>
                </a:lnTo>
                <a:lnTo>
                  <a:pt x="30" y="23"/>
                </a:lnTo>
                <a:lnTo>
                  <a:pt x="38" y="28"/>
                </a:lnTo>
                <a:lnTo>
                  <a:pt x="28" y="26"/>
                </a:lnTo>
                <a:lnTo>
                  <a:pt x="33" y="34"/>
                </a:lnTo>
                <a:lnTo>
                  <a:pt x="26" y="29"/>
                </a:lnTo>
                <a:lnTo>
                  <a:pt x="27" y="38"/>
                </a:lnTo>
                <a:lnTo>
                  <a:pt x="21" y="31"/>
                </a:lnTo>
                <a:lnTo>
                  <a:pt x="19" y="39"/>
                </a:lnTo>
                <a:lnTo>
                  <a:pt x="17" y="31"/>
                </a:lnTo>
                <a:lnTo>
                  <a:pt x="12" y="38"/>
                </a:lnTo>
                <a:lnTo>
                  <a:pt x="13" y="29"/>
                </a:lnTo>
                <a:lnTo>
                  <a:pt x="4" y="34"/>
                </a:lnTo>
                <a:lnTo>
                  <a:pt x="12" y="26"/>
                </a:lnTo>
                <a:lnTo>
                  <a:pt x="1" y="28"/>
                </a:lnTo>
                <a:lnTo>
                  <a:pt x="9" y="23"/>
                </a:lnTo>
                <a:lnTo>
                  <a:pt x="0" y="20"/>
                </a:lnTo>
                <a:lnTo>
                  <a:pt x="9" y="19"/>
                </a:lnTo>
                <a:lnTo>
                  <a:pt x="1" y="13"/>
                </a:lnTo>
                <a:lnTo>
                  <a:pt x="12" y="15"/>
                </a:lnTo>
                <a:lnTo>
                  <a:pt x="4" y="6"/>
                </a:lnTo>
                <a:lnTo>
                  <a:pt x="13" y="12"/>
                </a:lnTo>
              </a:path>
            </a:pathLst>
          </a:custGeom>
          <a:solidFill>
            <a:srgbClr val="F3B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8" name="Freeform 4734">
            <a:extLst>
              <a:ext uri="{FF2B5EF4-FFF2-40B4-BE49-F238E27FC236}">
                <a16:creationId xmlns:a16="http://schemas.microsoft.com/office/drawing/2014/main" id="{C7D1FEC9-945C-924B-8EB0-933A293ED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3681413"/>
            <a:ext cx="14288" cy="12700"/>
          </a:xfrm>
          <a:custGeom>
            <a:avLst/>
            <a:gdLst>
              <a:gd name="T0" fmla="*/ 2544768 w 38"/>
              <a:gd name="T1" fmla="*/ 4476569 h 35"/>
              <a:gd name="T2" fmla="*/ 2262016 w 38"/>
              <a:gd name="T3" fmla="*/ 3291477 h 35"/>
              <a:gd name="T4" fmla="*/ 2544768 w 38"/>
              <a:gd name="T5" fmla="*/ 4213134 h 35"/>
              <a:gd name="T6" fmla="*/ 2827520 w 38"/>
              <a:gd name="T7" fmla="*/ 3291477 h 35"/>
              <a:gd name="T8" fmla="*/ 2544768 w 38"/>
              <a:gd name="T9" fmla="*/ 4344851 h 35"/>
              <a:gd name="T10" fmla="*/ 2544768 w 38"/>
              <a:gd name="T11" fmla="*/ 4476569 h 35"/>
              <a:gd name="T12" fmla="*/ 1555136 w 38"/>
              <a:gd name="T13" fmla="*/ 4213134 h 35"/>
              <a:gd name="T14" fmla="*/ 2120640 w 38"/>
              <a:gd name="T15" fmla="*/ 3291477 h 35"/>
              <a:gd name="T16" fmla="*/ 2262016 w 38"/>
              <a:gd name="T17" fmla="*/ 3291477 h 35"/>
              <a:gd name="T18" fmla="*/ 1555136 w 38"/>
              <a:gd name="T19" fmla="*/ 4213134 h 35"/>
              <a:gd name="T20" fmla="*/ 1272384 w 38"/>
              <a:gd name="T21" fmla="*/ 2633254 h 35"/>
              <a:gd name="T22" fmla="*/ 1413760 w 38"/>
              <a:gd name="T23" fmla="*/ 2633254 h 35"/>
              <a:gd name="T24" fmla="*/ 1555136 w 38"/>
              <a:gd name="T25" fmla="*/ 2633254 h 35"/>
              <a:gd name="T26" fmla="*/ 424128 w 38"/>
              <a:gd name="T27" fmla="*/ 3686629 h 35"/>
              <a:gd name="T28" fmla="*/ 1272384 w 38"/>
              <a:gd name="T29" fmla="*/ 2633254 h 35"/>
              <a:gd name="T30" fmla="*/ 141376 w 38"/>
              <a:gd name="T31" fmla="*/ 2764971 h 35"/>
              <a:gd name="T32" fmla="*/ 141376 w 38"/>
              <a:gd name="T33" fmla="*/ 2896689 h 35"/>
              <a:gd name="T34" fmla="*/ 141376 w 38"/>
              <a:gd name="T35" fmla="*/ 2764971 h 35"/>
              <a:gd name="T36" fmla="*/ 1272384 w 38"/>
              <a:gd name="T37" fmla="*/ 2633254 h 35"/>
              <a:gd name="T38" fmla="*/ 1272384 w 38"/>
              <a:gd name="T39" fmla="*/ 2633254 h 35"/>
              <a:gd name="T40" fmla="*/ 1413760 w 38"/>
              <a:gd name="T41" fmla="*/ 1053374 h 35"/>
              <a:gd name="T42" fmla="*/ 1555136 w 38"/>
              <a:gd name="T43" fmla="*/ 1185091 h 35"/>
              <a:gd name="T44" fmla="*/ 0 w 38"/>
              <a:gd name="T45" fmla="*/ 921657 h 35"/>
              <a:gd name="T46" fmla="*/ 1413760 w 38"/>
              <a:gd name="T47" fmla="*/ 1053374 h 35"/>
              <a:gd name="T48" fmla="*/ 1555136 w 38"/>
              <a:gd name="T49" fmla="*/ 1053374 h 35"/>
              <a:gd name="T50" fmla="*/ 1413760 w 38"/>
              <a:gd name="T51" fmla="*/ 1053374 h 35"/>
              <a:gd name="T52" fmla="*/ 424128 w 38"/>
              <a:gd name="T53" fmla="*/ 0 h 35"/>
              <a:gd name="T54" fmla="*/ 1555136 w 38"/>
              <a:gd name="T55" fmla="*/ 1053374 h 35"/>
              <a:gd name="T56" fmla="*/ 4524032 w 38"/>
              <a:gd name="T57" fmla="*/ 0 h 35"/>
              <a:gd name="T58" fmla="*/ 3958528 w 38"/>
              <a:gd name="T59" fmla="*/ 1185091 h 35"/>
              <a:gd name="T60" fmla="*/ 3817152 w 38"/>
              <a:gd name="T61" fmla="*/ 1185091 h 35"/>
              <a:gd name="T62" fmla="*/ 4524032 w 38"/>
              <a:gd name="T63" fmla="*/ 0 h 35"/>
              <a:gd name="T64" fmla="*/ 5230912 w 38"/>
              <a:gd name="T65" fmla="*/ 789940 h 35"/>
              <a:gd name="T66" fmla="*/ 5089536 w 38"/>
              <a:gd name="T67" fmla="*/ 921657 h 35"/>
              <a:gd name="T68" fmla="*/ 3958528 w 38"/>
              <a:gd name="T69" fmla="*/ 1185091 h 35"/>
              <a:gd name="T70" fmla="*/ 5230912 w 38"/>
              <a:gd name="T71" fmla="*/ 789940 h 35"/>
              <a:gd name="T72" fmla="*/ 4241280 w 38"/>
              <a:gd name="T73" fmla="*/ 1579880 h 35"/>
              <a:gd name="T74" fmla="*/ 5089536 w 38"/>
              <a:gd name="T75" fmla="*/ 921657 h 35"/>
              <a:gd name="T76" fmla="*/ 5230912 w 38"/>
              <a:gd name="T77" fmla="*/ 921657 h 35"/>
              <a:gd name="T78" fmla="*/ 4241280 w 38"/>
              <a:gd name="T79" fmla="*/ 1579880 h 35"/>
              <a:gd name="T80" fmla="*/ 3958528 w 38"/>
              <a:gd name="T81" fmla="*/ 2633254 h 35"/>
              <a:gd name="T82" fmla="*/ 5230912 w 38"/>
              <a:gd name="T83" fmla="*/ 2764971 h 35"/>
              <a:gd name="T84" fmla="*/ 3958528 w 38"/>
              <a:gd name="T85" fmla="*/ 2633254 h 35"/>
              <a:gd name="T86" fmla="*/ 3958528 w 38"/>
              <a:gd name="T87" fmla="*/ 2633254 h 35"/>
              <a:gd name="T88" fmla="*/ 4524032 w 38"/>
              <a:gd name="T89" fmla="*/ 3686629 h 35"/>
              <a:gd name="T90" fmla="*/ 3817152 w 38"/>
              <a:gd name="T91" fmla="*/ 2633254 h 35"/>
              <a:gd name="T92" fmla="*/ 3958528 w 38"/>
              <a:gd name="T93" fmla="*/ 2633254 h 35"/>
              <a:gd name="T94" fmla="*/ 4524032 w 38"/>
              <a:gd name="T95" fmla="*/ 3686629 h 35"/>
              <a:gd name="T96" fmla="*/ 3534400 w 38"/>
              <a:gd name="T97" fmla="*/ 3028406 h 35"/>
              <a:gd name="T98" fmla="*/ 4524032 w 38"/>
              <a:gd name="T99" fmla="*/ 3686629 h 35"/>
              <a:gd name="T100" fmla="*/ 3534400 w 38"/>
              <a:gd name="T101" fmla="*/ 3160123 h 35"/>
              <a:gd name="T102" fmla="*/ 3534400 w 38"/>
              <a:gd name="T103" fmla="*/ 3028406 h 35"/>
              <a:gd name="T104" fmla="*/ 3675776 w 38"/>
              <a:gd name="T105" fmla="*/ 4081780 h 35"/>
              <a:gd name="T106" fmla="*/ 3251648 w 38"/>
              <a:gd name="T107" fmla="*/ 3028406 h 35"/>
              <a:gd name="T108" fmla="*/ 3534400 w 38"/>
              <a:gd name="T109" fmla="*/ 3160123 h 35"/>
              <a:gd name="T110" fmla="*/ 3675776 w 38"/>
              <a:gd name="T111" fmla="*/ 4081780 h 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" h="35">
                <a:moveTo>
                  <a:pt x="18" y="34"/>
                </a:moveTo>
                <a:lnTo>
                  <a:pt x="16" y="25"/>
                </a:lnTo>
                <a:lnTo>
                  <a:pt x="18" y="32"/>
                </a:lnTo>
                <a:lnTo>
                  <a:pt x="20" y="25"/>
                </a:lnTo>
                <a:lnTo>
                  <a:pt x="18" y="33"/>
                </a:lnTo>
                <a:lnTo>
                  <a:pt x="18" y="34"/>
                </a:lnTo>
                <a:close/>
                <a:moveTo>
                  <a:pt x="11" y="32"/>
                </a:moveTo>
                <a:lnTo>
                  <a:pt x="15" y="25"/>
                </a:lnTo>
                <a:lnTo>
                  <a:pt x="16" y="25"/>
                </a:lnTo>
                <a:lnTo>
                  <a:pt x="11" y="32"/>
                </a:lnTo>
                <a:close/>
                <a:moveTo>
                  <a:pt x="9" y="20"/>
                </a:moveTo>
                <a:lnTo>
                  <a:pt x="10" y="20"/>
                </a:lnTo>
                <a:lnTo>
                  <a:pt x="11" y="20"/>
                </a:lnTo>
                <a:lnTo>
                  <a:pt x="3" y="28"/>
                </a:lnTo>
                <a:lnTo>
                  <a:pt x="9" y="20"/>
                </a:lnTo>
                <a:lnTo>
                  <a:pt x="1" y="21"/>
                </a:lnTo>
                <a:lnTo>
                  <a:pt x="1" y="22"/>
                </a:lnTo>
                <a:lnTo>
                  <a:pt x="1" y="21"/>
                </a:lnTo>
                <a:lnTo>
                  <a:pt x="9" y="20"/>
                </a:lnTo>
                <a:close/>
                <a:moveTo>
                  <a:pt x="10" y="8"/>
                </a:moveTo>
                <a:lnTo>
                  <a:pt x="11" y="9"/>
                </a:lnTo>
                <a:lnTo>
                  <a:pt x="0" y="7"/>
                </a:lnTo>
                <a:lnTo>
                  <a:pt x="10" y="8"/>
                </a:lnTo>
                <a:close/>
                <a:moveTo>
                  <a:pt x="11" y="8"/>
                </a:moveTo>
                <a:lnTo>
                  <a:pt x="10" y="8"/>
                </a:lnTo>
                <a:lnTo>
                  <a:pt x="3" y="0"/>
                </a:lnTo>
                <a:lnTo>
                  <a:pt x="11" y="8"/>
                </a:lnTo>
                <a:close/>
                <a:moveTo>
                  <a:pt x="32" y="0"/>
                </a:moveTo>
                <a:lnTo>
                  <a:pt x="28" y="9"/>
                </a:lnTo>
                <a:lnTo>
                  <a:pt x="27" y="9"/>
                </a:lnTo>
                <a:lnTo>
                  <a:pt x="32" y="0"/>
                </a:lnTo>
                <a:close/>
                <a:moveTo>
                  <a:pt x="37" y="6"/>
                </a:moveTo>
                <a:lnTo>
                  <a:pt x="36" y="7"/>
                </a:lnTo>
                <a:lnTo>
                  <a:pt x="28" y="9"/>
                </a:lnTo>
                <a:lnTo>
                  <a:pt x="37" y="6"/>
                </a:lnTo>
                <a:close/>
                <a:moveTo>
                  <a:pt x="30" y="12"/>
                </a:moveTo>
                <a:lnTo>
                  <a:pt x="36" y="7"/>
                </a:lnTo>
                <a:lnTo>
                  <a:pt x="37" y="7"/>
                </a:lnTo>
                <a:lnTo>
                  <a:pt x="30" y="12"/>
                </a:lnTo>
                <a:close/>
                <a:moveTo>
                  <a:pt x="28" y="20"/>
                </a:moveTo>
                <a:lnTo>
                  <a:pt x="37" y="21"/>
                </a:lnTo>
                <a:lnTo>
                  <a:pt x="28" y="20"/>
                </a:lnTo>
                <a:close/>
                <a:moveTo>
                  <a:pt x="32" y="28"/>
                </a:moveTo>
                <a:lnTo>
                  <a:pt x="27" y="20"/>
                </a:lnTo>
                <a:lnTo>
                  <a:pt x="28" y="20"/>
                </a:lnTo>
                <a:lnTo>
                  <a:pt x="32" y="28"/>
                </a:lnTo>
                <a:close/>
                <a:moveTo>
                  <a:pt x="25" y="23"/>
                </a:moveTo>
                <a:lnTo>
                  <a:pt x="32" y="28"/>
                </a:lnTo>
                <a:lnTo>
                  <a:pt x="25" y="24"/>
                </a:lnTo>
                <a:lnTo>
                  <a:pt x="25" y="23"/>
                </a:lnTo>
                <a:close/>
                <a:moveTo>
                  <a:pt x="26" y="31"/>
                </a:moveTo>
                <a:lnTo>
                  <a:pt x="23" y="23"/>
                </a:lnTo>
                <a:lnTo>
                  <a:pt x="25" y="24"/>
                </a:lnTo>
                <a:lnTo>
                  <a:pt x="2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89" name="Freeform 4735">
            <a:extLst>
              <a:ext uri="{FF2B5EF4-FFF2-40B4-BE49-F238E27FC236}">
                <a16:creationId xmlns:a16="http://schemas.microsoft.com/office/drawing/2014/main" id="{B199559E-2696-A541-92F6-85AA49ECA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4775" y="3675063"/>
            <a:ext cx="44450" cy="58737"/>
          </a:xfrm>
          <a:custGeom>
            <a:avLst/>
            <a:gdLst>
              <a:gd name="T0" fmla="*/ 7966507 w 125"/>
              <a:gd name="T1" fmla="*/ 21036134 h 163"/>
              <a:gd name="T2" fmla="*/ 0 w 125"/>
              <a:gd name="T3" fmla="*/ 10517887 h 163"/>
              <a:gd name="T4" fmla="*/ 7966507 w 125"/>
              <a:gd name="T5" fmla="*/ 0 h 163"/>
              <a:gd name="T6" fmla="*/ 15679826 w 125"/>
              <a:gd name="T7" fmla="*/ 10517887 h 163"/>
              <a:gd name="T8" fmla="*/ 7966507 w 125"/>
              <a:gd name="T9" fmla="*/ 21036134 h 163"/>
              <a:gd name="T10" fmla="*/ 7966507 w 125"/>
              <a:gd name="T11" fmla="*/ 259812 h 163"/>
              <a:gd name="T12" fmla="*/ 126594 w 125"/>
              <a:gd name="T13" fmla="*/ 10517887 h 163"/>
              <a:gd name="T14" fmla="*/ 7966507 w 125"/>
              <a:gd name="T15" fmla="*/ 20776322 h 163"/>
              <a:gd name="T16" fmla="*/ 15300757 w 125"/>
              <a:gd name="T17" fmla="*/ 10517887 h 163"/>
              <a:gd name="T18" fmla="*/ 7966507 w 125"/>
              <a:gd name="T19" fmla="*/ 259812 h 1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5" h="163">
                <a:moveTo>
                  <a:pt x="63" y="162"/>
                </a:moveTo>
                <a:cubicBezTo>
                  <a:pt x="30" y="162"/>
                  <a:pt x="0" y="126"/>
                  <a:pt x="0" y="81"/>
                </a:cubicBezTo>
                <a:cubicBezTo>
                  <a:pt x="0" y="38"/>
                  <a:pt x="30" y="0"/>
                  <a:pt x="63" y="0"/>
                </a:cubicBezTo>
                <a:cubicBezTo>
                  <a:pt x="97" y="0"/>
                  <a:pt x="124" y="38"/>
                  <a:pt x="124" y="81"/>
                </a:cubicBezTo>
                <a:cubicBezTo>
                  <a:pt x="124" y="126"/>
                  <a:pt x="97" y="162"/>
                  <a:pt x="63" y="162"/>
                </a:cubicBezTo>
                <a:close/>
                <a:moveTo>
                  <a:pt x="63" y="2"/>
                </a:moveTo>
                <a:cubicBezTo>
                  <a:pt x="30" y="2"/>
                  <a:pt x="1" y="38"/>
                  <a:pt x="1" y="81"/>
                </a:cubicBezTo>
                <a:cubicBezTo>
                  <a:pt x="1" y="125"/>
                  <a:pt x="30" y="160"/>
                  <a:pt x="63" y="160"/>
                </a:cubicBezTo>
                <a:cubicBezTo>
                  <a:pt x="95" y="160"/>
                  <a:pt x="121" y="125"/>
                  <a:pt x="121" y="81"/>
                </a:cubicBezTo>
                <a:cubicBezTo>
                  <a:pt x="121" y="38"/>
                  <a:pt x="95" y="2"/>
                  <a:pt x="6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0" name="Freeform 4736">
            <a:extLst>
              <a:ext uri="{FF2B5EF4-FFF2-40B4-BE49-F238E27FC236}">
                <a16:creationId xmlns:a16="http://schemas.microsoft.com/office/drawing/2014/main" id="{55522BF7-512D-BD42-9AC8-710AB2677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71888"/>
            <a:ext cx="15875" cy="6350"/>
          </a:xfrm>
          <a:custGeom>
            <a:avLst/>
            <a:gdLst>
              <a:gd name="T0" fmla="*/ 2737908 w 45"/>
              <a:gd name="T1" fmla="*/ 0 h 17"/>
              <a:gd name="T2" fmla="*/ 5475817 w 45"/>
              <a:gd name="T3" fmla="*/ 418726 h 17"/>
              <a:gd name="T4" fmla="*/ 5475817 w 45"/>
              <a:gd name="T5" fmla="*/ 418726 h 17"/>
              <a:gd name="T6" fmla="*/ 4853517 w 45"/>
              <a:gd name="T7" fmla="*/ 837079 h 17"/>
              <a:gd name="T8" fmla="*/ 4480278 w 45"/>
              <a:gd name="T9" fmla="*/ 2232212 h 17"/>
              <a:gd name="T10" fmla="*/ 4355747 w 45"/>
              <a:gd name="T11" fmla="*/ 2232212 h 17"/>
              <a:gd name="T12" fmla="*/ 2737908 w 45"/>
              <a:gd name="T13" fmla="*/ 1953185 h 17"/>
              <a:gd name="T14" fmla="*/ 1120069 w 45"/>
              <a:gd name="T15" fmla="*/ 2232212 h 17"/>
              <a:gd name="T16" fmla="*/ 1120069 w 45"/>
              <a:gd name="T17" fmla="*/ 2232212 h 17"/>
              <a:gd name="T18" fmla="*/ 746831 w 45"/>
              <a:gd name="T19" fmla="*/ 837079 h 17"/>
              <a:gd name="T20" fmla="*/ 0 w 45"/>
              <a:gd name="T21" fmla="*/ 418726 h 17"/>
              <a:gd name="T22" fmla="*/ 124531 w 45"/>
              <a:gd name="T23" fmla="*/ 418726 h 17"/>
              <a:gd name="T24" fmla="*/ 2737908 w 45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5" h="17">
                <a:moveTo>
                  <a:pt x="22" y="0"/>
                </a:moveTo>
                <a:cubicBezTo>
                  <a:pt x="24" y="0"/>
                  <a:pt x="31" y="0"/>
                  <a:pt x="44" y="3"/>
                </a:cubicBezTo>
                <a:cubicBezTo>
                  <a:pt x="42" y="3"/>
                  <a:pt x="42" y="4"/>
                  <a:pt x="39" y="6"/>
                </a:cubicBezTo>
                <a:cubicBezTo>
                  <a:pt x="36" y="8"/>
                  <a:pt x="36" y="16"/>
                  <a:pt x="36" y="16"/>
                </a:cubicBezTo>
                <a:lnTo>
                  <a:pt x="35" y="16"/>
                </a:lnTo>
                <a:cubicBezTo>
                  <a:pt x="35" y="16"/>
                  <a:pt x="27" y="14"/>
                  <a:pt x="22" y="14"/>
                </a:cubicBezTo>
                <a:cubicBezTo>
                  <a:pt x="16" y="14"/>
                  <a:pt x="9" y="16"/>
                  <a:pt x="9" y="16"/>
                </a:cubicBezTo>
                <a:cubicBezTo>
                  <a:pt x="9" y="16"/>
                  <a:pt x="9" y="8"/>
                  <a:pt x="6" y="6"/>
                </a:cubicBezTo>
                <a:cubicBezTo>
                  <a:pt x="3" y="4"/>
                  <a:pt x="1" y="3"/>
                  <a:pt x="0" y="3"/>
                </a:cubicBezTo>
                <a:lnTo>
                  <a:pt x="1" y="3"/>
                </a:lnTo>
                <a:cubicBezTo>
                  <a:pt x="15" y="0"/>
                  <a:pt x="20" y="0"/>
                  <a:pt x="22" y="0"/>
                </a:cubicBezTo>
              </a:path>
            </a:pathLst>
          </a:custGeom>
          <a:solidFill>
            <a:srgbClr val="BFA5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1" name="Freeform 4737">
            <a:extLst>
              <a:ext uri="{FF2B5EF4-FFF2-40B4-BE49-F238E27FC236}">
                <a16:creationId xmlns:a16="http://schemas.microsoft.com/office/drawing/2014/main" id="{73BD6586-FF15-E649-8F51-20CE3DF07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71888"/>
            <a:ext cx="15875" cy="6350"/>
          </a:xfrm>
          <a:custGeom>
            <a:avLst/>
            <a:gdLst>
              <a:gd name="T0" fmla="*/ 4355747 w 45"/>
              <a:gd name="T1" fmla="*/ 2232212 h 17"/>
              <a:gd name="T2" fmla="*/ 2737908 w 45"/>
              <a:gd name="T3" fmla="*/ 1953185 h 17"/>
              <a:gd name="T4" fmla="*/ 1369131 w 45"/>
              <a:gd name="T5" fmla="*/ 2092885 h 17"/>
              <a:gd name="T6" fmla="*/ 2737908 w 45"/>
              <a:gd name="T7" fmla="*/ 1813859 h 17"/>
              <a:gd name="T8" fmla="*/ 4107039 w 45"/>
              <a:gd name="T9" fmla="*/ 2092885 h 17"/>
              <a:gd name="T10" fmla="*/ 4853517 w 45"/>
              <a:gd name="T11" fmla="*/ 697753 h 17"/>
              <a:gd name="T12" fmla="*/ 5102578 w 45"/>
              <a:gd name="T13" fmla="*/ 558053 h 17"/>
              <a:gd name="T14" fmla="*/ 5475817 w 45"/>
              <a:gd name="T15" fmla="*/ 418726 h 17"/>
              <a:gd name="T16" fmla="*/ 2986969 w 45"/>
              <a:gd name="T17" fmla="*/ 139700 h 17"/>
              <a:gd name="T18" fmla="*/ 2737908 w 45"/>
              <a:gd name="T19" fmla="*/ 139700 h 17"/>
              <a:gd name="T20" fmla="*/ 373239 w 45"/>
              <a:gd name="T21" fmla="*/ 418726 h 17"/>
              <a:gd name="T22" fmla="*/ 497769 w 45"/>
              <a:gd name="T23" fmla="*/ 558053 h 17"/>
              <a:gd name="T24" fmla="*/ 746831 w 45"/>
              <a:gd name="T25" fmla="*/ 697753 h 17"/>
              <a:gd name="T26" fmla="*/ 1244600 w 45"/>
              <a:gd name="T27" fmla="*/ 2092885 h 17"/>
              <a:gd name="T28" fmla="*/ 1120069 w 45"/>
              <a:gd name="T29" fmla="*/ 2232212 h 17"/>
              <a:gd name="T30" fmla="*/ 746831 w 45"/>
              <a:gd name="T31" fmla="*/ 837079 h 17"/>
              <a:gd name="T32" fmla="*/ 497769 w 45"/>
              <a:gd name="T33" fmla="*/ 697753 h 17"/>
              <a:gd name="T34" fmla="*/ 124531 w 45"/>
              <a:gd name="T35" fmla="*/ 558053 h 17"/>
              <a:gd name="T36" fmla="*/ 0 w 45"/>
              <a:gd name="T37" fmla="*/ 279026 h 17"/>
              <a:gd name="T38" fmla="*/ 2737908 w 45"/>
              <a:gd name="T39" fmla="*/ 0 h 17"/>
              <a:gd name="T40" fmla="*/ 2986969 w 45"/>
              <a:gd name="T41" fmla="*/ 0 h 17"/>
              <a:gd name="T42" fmla="*/ 5475817 w 45"/>
              <a:gd name="T43" fmla="*/ 279026 h 17"/>
              <a:gd name="T44" fmla="*/ 5475817 w 45"/>
              <a:gd name="T45" fmla="*/ 418726 h 17"/>
              <a:gd name="T46" fmla="*/ 5475817 w 45"/>
              <a:gd name="T47" fmla="*/ 558053 h 17"/>
              <a:gd name="T48" fmla="*/ 5227108 w 45"/>
              <a:gd name="T49" fmla="*/ 697753 h 17"/>
              <a:gd name="T50" fmla="*/ 5102578 w 45"/>
              <a:gd name="T51" fmla="*/ 837079 h 17"/>
              <a:gd name="T52" fmla="*/ 4480278 w 45"/>
              <a:gd name="T53" fmla="*/ 2232212 h 17"/>
              <a:gd name="T54" fmla="*/ 4355747 w 45"/>
              <a:gd name="T55" fmla="*/ 2232212 h 17"/>
              <a:gd name="T56" fmla="*/ 1244600 w 45"/>
              <a:gd name="T57" fmla="*/ 2092885 h 17"/>
              <a:gd name="T58" fmla="*/ 1369131 w 45"/>
              <a:gd name="T59" fmla="*/ 2092885 h 17"/>
              <a:gd name="T60" fmla="*/ 1244600 w 45"/>
              <a:gd name="T61" fmla="*/ 2232212 h 17"/>
              <a:gd name="T62" fmla="*/ 1244600 w 45"/>
              <a:gd name="T63" fmla="*/ 2092885 h 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5" h="17">
                <a:moveTo>
                  <a:pt x="35" y="16"/>
                </a:moveTo>
                <a:cubicBezTo>
                  <a:pt x="35" y="16"/>
                  <a:pt x="27" y="14"/>
                  <a:pt x="22" y="14"/>
                </a:cubicBezTo>
                <a:cubicBezTo>
                  <a:pt x="18" y="14"/>
                  <a:pt x="14" y="14"/>
                  <a:pt x="11" y="15"/>
                </a:cubicBezTo>
                <a:cubicBezTo>
                  <a:pt x="13" y="14"/>
                  <a:pt x="18" y="13"/>
                  <a:pt x="22" y="13"/>
                </a:cubicBezTo>
                <a:cubicBezTo>
                  <a:pt x="27" y="13"/>
                  <a:pt x="33" y="15"/>
                  <a:pt x="33" y="15"/>
                </a:cubicBezTo>
                <a:cubicBezTo>
                  <a:pt x="35" y="13"/>
                  <a:pt x="36" y="7"/>
                  <a:pt x="39" y="5"/>
                </a:cubicBezTo>
                <a:lnTo>
                  <a:pt x="41" y="4"/>
                </a:lnTo>
                <a:cubicBezTo>
                  <a:pt x="42" y="3"/>
                  <a:pt x="42" y="3"/>
                  <a:pt x="44" y="3"/>
                </a:cubicBezTo>
                <a:cubicBezTo>
                  <a:pt x="31" y="1"/>
                  <a:pt x="26" y="1"/>
                  <a:pt x="24" y="1"/>
                </a:cubicBezTo>
                <a:lnTo>
                  <a:pt x="22" y="1"/>
                </a:lnTo>
                <a:cubicBezTo>
                  <a:pt x="20" y="1"/>
                  <a:pt x="15" y="1"/>
                  <a:pt x="3" y="3"/>
                </a:cubicBezTo>
                <a:lnTo>
                  <a:pt x="4" y="4"/>
                </a:lnTo>
                <a:lnTo>
                  <a:pt x="6" y="5"/>
                </a:lnTo>
                <a:cubicBezTo>
                  <a:pt x="9" y="6"/>
                  <a:pt x="9" y="14"/>
                  <a:pt x="10" y="15"/>
                </a:cubicBezTo>
                <a:cubicBezTo>
                  <a:pt x="9" y="15"/>
                  <a:pt x="9" y="16"/>
                  <a:pt x="9" y="16"/>
                </a:cubicBezTo>
                <a:cubicBezTo>
                  <a:pt x="7" y="16"/>
                  <a:pt x="7" y="9"/>
                  <a:pt x="6" y="6"/>
                </a:cubicBezTo>
                <a:lnTo>
                  <a:pt x="4" y="5"/>
                </a:lnTo>
                <a:cubicBezTo>
                  <a:pt x="3" y="5"/>
                  <a:pt x="1" y="4"/>
                  <a:pt x="1" y="4"/>
                </a:cubicBezTo>
                <a:lnTo>
                  <a:pt x="0" y="2"/>
                </a:lnTo>
                <a:cubicBezTo>
                  <a:pt x="14" y="0"/>
                  <a:pt x="19" y="0"/>
                  <a:pt x="22" y="0"/>
                </a:cubicBezTo>
                <a:lnTo>
                  <a:pt x="24" y="0"/>
                </a:lnTo>
                <a:cubicBezTo>
                  <a:pt x="26" y="0"/>
                  <a:pt x="31" y="0"/>
                  <a:pt x="44" y="2"/>
                </a:cubicBezTo>
                <a:lnTo>
                  <a:pt x="44" y="3"/>
                </a:lnTo>
                <a:lnTo>
                  <a:pt x="44" y="4"/>
                </a:lnTo>
                <a:cubicBezTo>
                  <a:pt x="42" y="4"/>
                  <a:pt x="42" y="5"/>
                  <a:pt x="42" y="5"/>
                </a:cubicBezTo>
                <a:lnTo>
                  <a:pt x="41" y="6"/>
                </a:lnTo>
                <a:cubicBezTo>
                  <a:pt x="36" y="9"/>
                  <a:pt x="36" y="16"/>
                  <a:pt x="36" y="16"/>
                </a:cubicBezTo>
                <a:lnTo>
                  <a:pt x="35" y="16"/>
                </a:lnTo>
                <a:close/>
                <a:moveTo>
                  <a:pt x="10" y="15"/>
                </a:moveTo>
                <a:cubicBezTo>
                  <a:pt x="10" y="15"/>
                  <a:pt x="11" y="15"/>
                  <a:pt x="11" y="15"/>
                </a:cubicBezTo>
                <a:cubicBezTo>
                  <a:pt x="11" y="15"/>
                  <a:pt x="10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2" name="Freeform 4738">
            <a:extLst>
              <a:ext uri="{FF2B5EF4-FFF2-40B4-BE49-F238E27FC236}">
                <a16:creationId xmlns:a16="http://schemas.microsoft.com/office/drawing/2014/main" id="{13BA9551-60B6-2346-A79B-E78232042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73475"/>
            <a:ext cx="3175" cy="4763"/>
          </a:xfrm>
          <a:custGeom>
            <a:avLst/>
            <a:gdLst>
              <a:gd name="T0" fmla="*/ 806450 w 10"/>
              <a:gd name="T1" fmla="*/ 504243 h 15"/>
              <a:gd name="T2" fmla="*/ 0 w 10"/>
              <a:gd name="T3" fmla="*/ 1411436 h 15"/>
              <a:gd name="T4" fmla="*/ 302578 w 10"/>
              <a:gd name="T5" fmla="*/ 403267 h 15"/>
              <a:gd name="T6" fmla="*/ 806450 w 10"/>
              <a:gd name="T7" fmla="*/ 201634 h 15"/>
              <a:gd name="T8" fmla="*/ 806450 w 10"/>
              <a:gd name="T9" fmla="*/ 50424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5">
                <a:moveTo>
                  <a:pt x="8" y="5"/>
                </a:moveTo>
                <a:cubicBezTo>
                  <a:pt x="8" y="5"/>
                  <a:pt x="0" y="7"/>
                  <a:pt x="0" y="14"/>
                </a:cubicBezTo>
                <a:cubicBezTo>
                  <a:pt x="0" y="14"/>
                  <a:pt x="0" y="6"/>
                  <a:pt x="3" y="4"/>
                </a:cubicBezTo>
                <a:cubicBezTo>
                  <a:pt x="6" y="1"/>
                  <a:pt x="8" y="0"/>
                  <a:pt x="8" y="2"/>
                </a:cubicBezTo>
                <a:cubicBezTo>
                  <a:pt x="9" y="4"/>
                  <a:pt x="8" y="5"/>
                  <a:pt x="8" y="5"/>
                </a:cubicBezTo>
              </a:path>
            </a:pathLst>
          </a:custGeom>
          <a:solidFill>
            <a:srgbClr val="B0B2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3" name="Freeform 4739">
            <a:extLst>
              <a:ext uri="{FF2B5EF4-FFF2-40B4-BE49-F238E27FC236}">
                <a16:creationId xmlns:a16="http://schemas.microsoft.com/office/drawing/2014/main" id="{223CD5F2-A68B-C74D-AB94-175AC618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673475"/>
            <a:ext cx="4762" cy="4763"/>
          </a:xfrm>
          <a:custGeom>
            <a:avLst/>
            <a:gdLst>
              <a:gd name="T0" fmla="*/ 134069 w 13"/>
              <a:gd name="T1" fmla="*/ 1504768 h 14"/>
              <a:gd name="T2" fmla="*/ 0 w 13"/>
              <a:gd name="T3" fmla="*/ 1504768 h 14"/>
              <a:gd name="T4" fmla="*/ 536641 w 13"/>
              <a:gd name="T5" fmla="*/ 231346 h 14"/>
              <a:gd name="T6" fmla="*/ 805144 w 13"/>
              <a:gd name="T7" fmla="*/ 115673 h 14"/>
              <a:gd name="T8" fmla="*/ 1207716 w 13"/>
              <a:gd name="T9" fmla="*/ 0 h 14"/>
              <a:gd name="T10" fmla="*/ 1207716 w 13"/>
              <a:gd name="T11" fmla="*/ 0 h 14"/>
              <a:gd name="T12" fmla="*/ 1341785 w 13"/>
              <a:gd name="T13" fmla="*/ 115673 h 14"/>
              <a:gd name="T14" fmla="*/ 1341785 w 13"/>
              <a:gd name="T15" fmla="*/ 463032 h 14"/>
              <a:gd name="T16" fmla="*/ 134069 w 13"/>
              <a:gd name="T17" fmla="*/ 1504768 h 14"/>
              <a:gd name="T18" fmla="*/ 939213 w 13"/>
              <a:gd name="T19" fmla="*/ 115673 h 14"/>
              <a:gd name="T20" fmla="*/ 939213 w 13"/>
              <a:gd name="T21" fmla="*/ 231346 h 14"/>
              <a:gd name="T22" fmla="*/ 805144 w 13"/>
              <a:gd name="T23" fmla="*/ 347359 h 14"/>
              <a:gd name="T24" fmla="*/ 134069 w 13"/>
              <a:gd name="T25" fmla="*/ 926063 h 14"/>
              <a:gd name="T26" fmla="*/ 1207716 w 13"/>
              <a:gd name="T27" fmla="*/ 347359 h 14"/>
              <a:gd name="T28" fmla="*/ 1207716 w 13"/>
              <a:gd name="T29" fmla="*/ 231346 h 14"/>
              <a:gd name="T30" fmla="*/ 939213 w 13"/>
              <a:gd name="T31" fmla="*/ 115673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14">
                <a:moveTo>
                  <a:pt x="1" y="13"/>
                </a:moveTo>
                <a:lnTo>
                  <a:pt x="0" y="13"/>
                </a:lnTo>
                <a:cubicBezTo>
                  <a:pt x="0" y="13"/>
                  <a:pt x="0" y="4"/>
                  <a:pt x="4" y="2"/>
                </a:cubicBezTo>
                <a:lnTo>
                  <a:pt x="6" y="1"/>
                </a:lnTo>
                <a:cubicBezTo>
                  <a:pt x="7" y="0"/>
                  <a:pt x="7" y="0"/>
                  <a:pt x="9" y="0"/>
                </a:cubicBezTo>
                <a:lnTo>
                  <a:pt x="10" y="1"/>
                </a:lnTo>
                <a:cubicBezTo>
                  <a:pt x="12" y="3"/>
                  <a:pt x="10" y="4"/>
                  <a:pt x="10" y="4"/>
                </a:cubicBezTo>
                <a:cubicBezTo>
                  <a:pt x="7" y="6"/>
                  <a:pt x="1" y="6"/>
                  <a:pt x="1" y="13"/>
                </a:cubicBezTo>
                <a:close/>
                <a:moveTo>
                  <a:pt x="7" y="1"/>
                </a:moveTo>
                <a:lnTo>
                  <a:pt x="7" y="2"/>
                </a:lnTo>
                <a:lnTo>
                  <a:pt x="6" y="3"/>
                </a:lnTo>
                <a:cubicBezTo>
                  <a:pt x="4" y="4"/>
                  <a:pt x="3" y="6"/>
                  <a:pt x="1" y="8"/>
                </a:cubicBezTo>
                <a:cubicBezTo>
                  <a:pt x="6" y="4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9" y="1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4" name="Freeform 4740">
            <a:extLst>
              <a:ext uri="{FF2B5EF4-FFF2-40B4-BE49-F238E27FC236}">
                <a16:creationId xmlns:a16="http://schemas.microsoft.com/office/drawing/2014/main" id="{912AF9F6-5B97-9A4D-AB68-FF8085BF1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73475"/>
            <a:ext cx="4762" cy="4763"/>
          </a:xfrm>
          <a:custGeom>
            <a:avLst/>
            <a:gdLst>
              <a:gd name="T0" fmla="*/ 315086 w 12"/>
              <a:gd name="T1" fmla="*/ 504243 h 15"/>
              <a:gd name="T2" fmla="*/ 315086 w 12"/>
              <a:gd name="T3" fmla="*/ 201634 h 15"/>
              <a:gd name="T4" fmla="*/ 1259946 w 12"/>
              <a:gd name="T5" fmla="*/ 403267 h 15"/>
              <a:gd name="T6" fmla="*/ 1732178 w 12"/>
              <a:gd name="T7" fmla="*/ 1411436 h 15"/>
              <a:gd name="T8" fmla="*/ 315086 w 12"/>
              <a:gd name="T9" fmla="*/ 50424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5">
                <a:moveTo>
                  <a:pt x="2" y="5"/>
                </a:moveTo>
                <a:cubicBezTo>
                  <a:pt x="2" y="5"/>
                  <a:pt x="0" y="4"/>
                  <a:pt x="2" y="2"/>
                </a:cubicBezTo>
                <a:cubicBezTo>
                  <a:pt x="3" y="0"/>
                  <a:pt x="3" y="1"/>
                  <a:pt x="8" y="4"/>
                </a:cubicBezTo>
                <a:cubicBezTo>
                  <a:pt x="11" y="6"/>
                  <a:pt x="11" y="14"/>
                  <a:pt x="11" y="14"/>
                </a:cubicBezTo>
                <a:cubicBezTo>
                  <a:pt x="9" y="7"/>
                  <a:pt x="2" y="5"/>
                  <a:pt x="2" y="5"/>
                </a:cubicBezTo>
              </a:path>
            </a:pathLst>
          </a:custGeom>
          <a:solidFill>
            <a:srgbClr val="B0B2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5" name="Freeform 4741">
            <a:extLst>
              <a:ext uri="{FF2B5EF4-FFF2-40B4-BE49-F238E27FC236}">
                <a16:creationId xmlns:a16="http://schemas.microsoft.com/office/drawing/2014/main" id="{3F32267F-4516-5C48-BD12-9938F48F2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673475"/>
            <a:ext cx="4762" cy="4763"/>
          </a:xfrm>
          <a:custGeom>
            <a:avLst/>
            <a:gdLst>
              <a:gd name="T0" fmla="*/ 1156826 w 14"/>
              <a:gd name="T1" fmla="*/ 1504768 h 14"/>
              <a:gd name="T2" fmla="*/ 346946 w 14"/>
              <a:gd name="T3" fmla="*/ 578705 h 14"/>
              <a:gd name="T4" fmla="*/ 115649 w 14"/>
              <a:gd name="T5" fmla="*/ 115673 h 14"/>
              <a:gd name="T6" fmla="*/ 346946 w 14"/>
              <a:gd name="T7" fmla="*/ 0 h 14"/>
              <a:gd name="T8" fmla="*/ 462934 w 14"/>
              <a:gd name="T9" fmla="*/ 0 h 14"/>
              <a:gd name="T10" fmla="*/ 809880 w 14"/>
              <a:gd name="T11" fmla="*/ 115673 h 14"/>
              <a:gd name="T12" fmla="*/ 1041177 w 14"/>
              <a:gd name="T13" fmla="*/ 231346 h 14"/>
              <a:gd name="T14" fmla="*/ 1504112 w 14"/>
              <a:gd name="T15" fmla="*/ 1504768 h 14"/>
              <a:gd name="T16" fmla="*/ 1156826 w 14"/>
              <a:gd name="T17" fmla="*/ 1504768 h 14"/>
              <a:gd name="T18" fmla="*/ 462934 w 14"/>
              <a:gd name="T19" fmla="*/ 115673 h 14"/>
              <a:gd name="T20" fmla="*/ 346946 w 14"/>
              <a:gd name="T21" fmla="*/ 463032 h 14"/>
              <a:gd name="T22" fmla="*/ 1041177 w 14"/>
              <a:gd name="T23" fmla="*/ 810390 h 14"/>
              <a:gd name="T24" fmla="*/ 1041177 w 14"/>
              <a:gd name="T25" fmla="*/ 347359 h 14"/>
              <a:gd name="T26" fmla="*/ 694232 w 14"/>
              <a:gd name="T27" fmla="*/ 231346 h 14"/>
              <a:gd name="T28" fmla="*/ 462934 w 14"/>
              <a:gd name="T29" fmla="*/ 115673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4">
                <a:moveTo>
                  <a:pt x="10" y="13"/>
                </a:moveTo>
                <a:cubicBezTo>
                  <a:pt x="10" y="6"/>
                  <a:pt x="3" y="5"/>
                  <a:pt x="3" y="5"/>
                </a:cubicBezTo>
                <a:cubicBezTo>
                  <a:pt x="1" y="4"/>
                  <a:pt x="0" y="3"/>
                  <a:pt x="1" y="1"/>
                </a:cubicBezTo>
                <a:lnTo>
                  <a:pt x="3" y="0"/>
                </a:lnTo>
                <a:lnTo>
                  <a:pt x="4" y="0"/>
                </a:lnTo>
                <a:cubicBezTo>
                  <a:pt x="4" y="0"/>
                  <a:pt x="6" y="0"/>
                  <a:pt x="7" y="1"/>
                </a:cubicBezTo>
                <a:lnTo>
                  <a:pt x="9" y="2"/>
                </a:lnTo>
                <a:cubicBezTo>
                  <a:pt x="12" y="4"/>
                  <a:pt x="12" y="12"/>
                  <a:pt x="13" y="13"/>
                </a:cubicBezTo>
                <a:lnTo>
                  <a:pt x="10" y="13"/>
                </a:lnTo>
                <a:close/>
                <a:moveTo>
                  <a:pt x="4" y="1"/>
                </a:moveTo>
                <a:cubicBezTo>
                  <a:pt x="3" y="3"/>
                  <a:pt x="3" y="4"/>
                  <a:pt x="3" y="4"/>
                </a:cubicBezTo>
                <a:cubicBezTo>
                  <a:pt x="4" y="4"/>
                  <a:pt x="9" y="5"/>
                  <a:pt x="9" y="7"/>
                </a:cubicBezTo>
                <a:cubicBezTo>
                  <a:pt x="9" y="6"/>
                  <a:pt x="9" y="4"/>
                  <a:pt x="9" y="3"/>
                </a:cubicBezTo>
                <a:lnTo>
                  <a:pt x="6" y="2"/>
                </a:lnTo>
                <a:cubicBezTo>
                  <a:pt x="4" y="2"/>
                  <a:pt x="4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6" name="Freeform 4742">
            <a:extLst>
              <a:ext uri="{FF2B5EF4-FFF2-40B4-BE49-F238E27FC236}">
                <a16:creationId xmlns:a16="http://schemas.microsoft.com/office/drawing/2014/main" id="{95FC2BF4-A75F-6444-9629-787B30C87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736975"/>
            <a:ext cx="1588" cy="7938"/>
          </a:xfrm>
          <a:custGeom>
            <a:avLst/>
            <a:gdLst>
              <a:gd name="T0" fmla="*/ 0 w 2"/>
              <a:gd name="T1" fmla="*/ 2733919 h 22"/>
              <a:gd name="T2" fmla="*/ 0 w 2"/>
              <a:gd name="T3" fmla="*/ 2733919 h 22"/>
              <a:gd name="T4" fmla="*/ 0 w 2"/>
              <a:gd name="T5" fmla="*/ 0 h 22"/>
              <a:gd name="T6" fmla="*/ 630436 w 2"/>
              <a:gd name="T7" fmla="*/ 0 h 22"/>
              <a:gd name="T8" fmla="*/ 630436 w 2"/>
              <a:gd name="T9" fmla="*/ 2733919 h 22"/>
              <a:gd name="T10" fmla="*/ 0 w 2"/>
              <a:gd name="T11" fmla="*/ 2733919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2">
                <a:moveTo>
                  <a:pt x="0" y="21"/>
                </a:moveTo>
                <a:lnTo>
                  <a:pt x="0" y="21"/>
                </a:lnTo>
                <a:lnTo>
                  <a:pt x="0" y="0"/>
                </a:lnTo>
                <a:lnTo>
                  <a:pt x="1" y="0"/>
                </a:lnTo>
                <a:lnTo>
                  <a:pt x="1" y="21"/>
                </a:ln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7" name="Freeform 4743">
            <a:extLst>
              <a:ext uri="{FF2B5EF4-FFF2-40B4-BE49-F238E27FC236}">
                <a16:creationId xmlns:a16="http://schemas.microsoft.com/office/drawing/2014/main" id="{CE528178-489D-B445-95C9-E07BAF9D3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3825" y="3735388"/>
            <a:ext cx="1588" cy="7937"/>
          </a:xfrm>
          <a:custGeom>
            <a:avLst/>
            <a:gdLst>
              <a:gd name="T0" fmla="*/ 403352 w 5"/>
              <a:gd name="T1" fmla="*/ 2619900 h 23"/>
              <a:gd name="T2" fmla="*/ 302673 w 5"/>
              <a:gd name="T3" fmla="*/ 2619900 h 23"/>
              <a:gd name="T4" fmla="*/ 302673 w 5"/>
              <a:gd name="T5" fmla="*/ 119055 h 23"/>
              <a:gd name="T6" fmla="*/ 201676 w 5"/>
              <a:gd name="T7" fmla="*/ 119055 h 23"/>
              <a:gd name="T8" fmla="*/ 201676 w 5"/>
              <a:gd name="T9" fmla="*/ 2619900 h 23"/>
              <a:gd name="T10" fmla="*/ 0 w 5"/>
              <a:gd name="T11" fmla="*/ 119055 h 23"/>
              <a:gd name="T12" fmla="*/ 302673 w 5"/>
              <a:gd name="T13" fmla="*/ 0 h 23"/>
              <a:gd name="T14" fmla="*/ 403352 w 5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23">
                <a:moveTo>
                  <a:pt x="4" y="22"/>
                </a:moveTo>
                <a:lnTo>
                  <a:pt x="3" y="22"/>
                </a:lnTo>
                <a:lnTo>
                  <a:pt x="3" y="1"/>
                </a:lnTo>
                <a:lnTo>
                  <a:pt x="2" y="1"/>
                </a:lnTo>
                <a:lnTo>
                  <a:pt x="2" y="22"/>
                </a:lnTo>
                <a:lnTo>
                  <a:pt x="0" y="1"/>
                </a:lnTo>
                <a:lnTo>
                  <a:pt x="3" y="0"/>
                </a:lnTo>
                <a:lnTo>
                  <a:pt x="4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8" name="Freeform 4744">
            <a:extLst>
              <a:ext uri="{FF2B5EF4-FFF2-40B4-BE49-F238E27FC236}">
                <a16:creationId xmlns:a16="http://schemas.microsoft.com/office/drawing/2014/main" id="{B0EA239B-A5AC-A347-A944-664E9CFEF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32213"/>
            <a:ext cx="15875" cy="4762"/>
          </a:xfrm>
          <a:custGeom>
            <a:avLst/>
            <a:gdLst>
              <a:gd name="T0" fmla="*/ 3000375 w 42"/>
              <a:gd name="T1" fmla="*/ 1388463 h 14"/>
              <a:gd name="T2" fmla="*/ 0 w 42"/>
              <a:gd name="T3" fmla="*/ 1272815 h 14"/>
              <a:gd name="T4" fmla="*/ 0 w 42"/>
              <a:gd name="T5" fmla="*/ 1041177 h 14"/>
              <a:gd name="T6" fmla="*/ 714375 w 42"/>
              <a:gd name="T7" fmla="*/ 925529 h 14"/>
              <a:gd name="T8" fmla="*/ 1143000 w 42"/>
              <a:gd name="T9" fmla="*/ 0 h 14"/>
              <a:gd name="T10" fmla="*/ 1143000 w 42"/>
              <a:gd name="T11" fmla="*/ 0 h 14"/>
              <a:gd name="T12" fmla="*/ 3000375 w 42"/>
              <a:gd name="T13" fmla="*/ 115649 h 14"/>
              <a:gd name="T14" fmla="*/ 4857372 w 42"/>
              <a:gd name="T15" fmla="*/ 0 h 14"/>
              <a:gd name="T16" fmla="*/ 4857372 w 42"/>
              <a:gd name="T17" fmla="*/ 0 h 14"/>
              <a:gd name="T18" fmla="*/ 5428872 w 42"/>
              <a:gd name="T19" fmla="*/ 925529 h 14"/>
              <a:gd name="T20" fmla="*/ 5857497 w 42"/>
              <a:gd name="T21" fmla="*/ 1041177 h 14"/>
              <a:gd name="T22" fmla="*/ 5857497 w 42"/>
              <a:gd name="T23" fmla="*/ 1272815 h 14"/>
              <a:gd name="T24" fmla="*/ 3000375 w 42"/>
              <a:gd name="T25" fmla="*/ 1388463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" h="14">
                <a:moveTo>
                  <a:pt x="21" y="12"/>
                </a:moveTo>
                <a:cubicBezTo>
                  <a:pt x="19" y="12"/>
                  <a:pt x="14" y="13"/>
                  <a:pt x="0" y="11"/>
                </a:cubicBezTo>
                <a:lnTo>
                  <a:pt x="0" y="9"/>
                </a:lnTo>
                <a:cubicBezTo>
                  <a:pt x="0" y="10"/>
                  <a:pt x="3" y="9"/>
                  <a:pt x="5" y="8"/>
                </a:cubicBezTo>
                <a:cubicBezTo>
                  <a:pt x="8" y="6"/>
                  <a:pt x="8" y="0"/>
                  <a:pt x="8" y="0"/>
                </a:cubicBezTo>
                <a:cubicBezTo>
                  <a:pt x="8" y="0"/>
                  <a:pt x="15" y="1"/>
                  <a:pt x="21" y="1"/>
                </a:cubicBezTo>
                <a:cubicBezTo>
                  <a:pt x="26" y="1"/>
                  <a:pt x="34" y="0"/>
                  <a:pt x="34" y="0"/>
                </a:cubicBezTo>
                <a:cubicBezTo>
                  <a:pt x="34" y="0"/>
                  <a:pt x="34" y="6"/>
                  <a:pt x="38" y="8"/>
                </a:cubicBezTo>
                <a:cubicBezTo>
                  <a:pt x="40" y="9"/>
                  <a:pt x="41" y="10"/>
                  <a:pt x="41" y="9"/>
                </a:cubicBezTo>
                <a:lnTo>
                  <a:pt x="41" y="11"/>
                </a:lnTo>
                <a:cubicBezTo>
                  <a:pt x="29" y="13"/>
                  <a:pt x="23" y="12"/>
                  <a:pt x="21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099" name="Freeform 4745">
            <a:extLst>
              <a:ext uri="{FF2B5EF4-FFF2-40B4-BE49-F238E27FC236}">
                <a16:creationId xmlns:a16="http://schemas.microsoft.com/office/drawing/2014/main" id="{D6513FBF-D8BD-6A43-8ED4-07C655F0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32213"/>
            <a:ext cx="15875" cy="4762"/>
          </a:xfrm>
          <a:custGeom>
            <a:avLst/>
            <a:gdLst>
              <a:gd name="T0" fmla="*/ 3000375 w 42"/>
              <a:gd name="T1" fmla="*/ 1388463 h 14"/>
              <a:gd name="T2" fmla="*/ 0 w 42"/>
              <a:gd name="T3" fmla="*/ 1272815 h 14"/>
              <a:gd name="T4" fmla="*/ 0 w 42"/>
              <a:gd name="T5" fmla="*/ 1041177 h 14"/>
              <a:gd name="T6" fmla="*/ 714375 w 42"/>
              <a:gd name="T7" fmla="*/ 925529 h 14"/>
              <a:gd name="T8" fmla="*/ 1143000 w 42"/>
              <a:gd name="T9" fmla="*/ 0 h 14"/>
              <a:gd name="T10" fmla="*/ 1143000 w 42"/>
              <a:gd name="T11" fmla="*/ 0 h 14"/>
              <a:gd name="T12" fmla="*/ 3000375 w 42"/>
              <a:gd name="T13" fmla="*/ 115649 h 14"/>
              <a:gd name="T14" fmla="*/ 4857372 w 42"/>
              <a:gd name="T15" fmla="*/ 0 h 14"/>
              <a:gd name="T16" fmla="*/ 4857372 w 42"/>
              <a:gd name="T17" fmla="*/ 0 h 14"/>
              <a:gd name="T18" fmla="*/ 5428872 w 42"/>
              <a:gd name="T19" fmla="*/ 925529 h 14"/>
              <a:gd name="T20" fmla="*/ 5857497 w 42"/>
              <a:gd name="T21" fmla="*/ 1041177 h 14"/>
              <a:gd name="T22" fmla="*/ 5857497 w 42"/>
              <a:gd name="T23" fmla="*/ 1272815 h 14"/>
              <a:gd name="T24" fmla="*/ 3000375 w 42"/>
              <a:gd name="T25" fmla="*/ 1388463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" h="14">
                <a:moveTo>
                  <a:pt x="21" y="12"/>
                </a:moveTo>
                <a:cubicBezTo>
                  <a:pt x="19" y="12"/>
                  <a:pt x="14" y="13"/>
                  <a:pt x="0" y="11"/>
                </a:cubicBezTo>
                <a:lnTo>
                  <a:pt x="0" y="9"/>
                </a:lnTo>
                <a:cubicBezTo>
                  <a:pt x="0" y="10"/>
                  <a:pt x="3" y="9"/>
                  <a:pt x="5" y="8"/>
                </a:cubicBezTo>
                <a:cubicBezTo>
                  <a:pt x="8" y="6"/>
                  <a:pt x="8" y="0"/>
                  <a:pt x="8" y="0"/>
                </a:cubicBezTo>
                <a:cubicBezTo>
                  <a:pt x="8" y="0"/>
                  <a:pt x="15" y="1"/>
                  <a:pt x="21" y="1"/>
                </a:cubicBezTo>
                <a:cubicBezTo>
                  <a:pt x="26" y="1"/>
                  <a:pt x="34" y="0"/>
                  <a:pt x="34" y="0"/>
                </a:cubicBezTo>
                <a:cubicBezTo>
                  <a:pt x="34" y="0"/>
                  <a:pt x="34" y="6"/>
                  <a:pt x="38" y="8"/>
                </a:cubicBezTo>
                <a:cubicBezTo>
                  <a:pt x="40" y="9"/>
                  <a:pt x="41" y="10"/>
                  <a:pt x="41" y="9"/>
                </a:cubicBezTo>
                <a:lnTo>
                  <a:pt x="41" y="11"/>
                </a:lnTo>
                <a:cubicBezTo>
                  <a:pt x="29" y="13"/>
                  <a:pt x="23" y="12"/>
                  <a:pt x="21" y="12"/>
                </a:cubicBezTo>
              </a:path>
            </a:pathLst>
          </a:custGeom>
          <a:solidFill>
            <a:srgbClr val="BFA5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0" name="Freeform 4746">
            <a:extLst>
              <a:ext uri="{FF2B5EF4-FFF2-40B4-BE49-F238E27FC236}">
                <a16:creationId xmlns:a16="http://schemas.microsoft.com/office/drawing/2014/main" id="{874DE5E6-1073-2E42-9749-4FFF95229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32213"/>
            <a:ext cx="15875" cy="4762"/>
          </a:xfrm>
          <a:custGeom>
            <a:avLst/>
            <a:gdLst>
              <a:gd name="T0" fmla="*/ 3285747 w 42"/>
              <a:gd name="T1" fmla="*/ 1411139 h 15"/>
              <a:gd name="T2" fmla="*/ 3000375 w 42"/>
              <a:gd name="T3" fmla="*/ 1310185 h 15"/>
              <a:gd name="T4" fmla="*/ 3285747 w 42"/>
              <a:gd name="T5" fmla="*/ 1310185 h 15"/>
              <a:gd name="T6" fmla="*/ 5714622 w 42"/>
              <a:gd name="T7" fmla="*/ 1108594 h 15"/>
              <a:gd name="T8" fmla="*/ 5714622 w 42"/>
              <a:gd name="T9" fmla="*/ 1007957 h 15"/>
              <a:gd name="T10" fmla="*/ 5428872 w 42"/>
              <a:gd name="T11" fmla="*/ 907002 h 15"/>
              <a:gd name="T12" fmla="*/ 4857372 w 42"/>
              <a:gd name="T13" fmla="*/ 100637 h 15"/>
              <a:gd name="T14" fmla="*/ 3000375 w 42"/>
              <a:gd name="T15" fmla="*/ 302228 h 15"/>
              <a:gd name="T16" fmla="*/ 1143000 w 42"/>
              <a:gd name="T17" fmla="*/ 100637 h 15"/>
              <a:gd name="T18" fmla="*/ 714375 w 42"/>
              <a:gd name="T19" fmla="*/ 907002 h 15"/>
              <a:gd name="T20" fmla="*/ 428625 w 42"/>
              <a:gd name="T21" fmla="*/ 1007957 h 15"/>
              <a:gd name="T22" fmla="*/ 0 w 42"/>
              <a:gd name="T23" fmla="*/ 1209548 h 15"/>
              <a:gd name="T24" fmla="*/ 2571750 w 42"/>
              <a:gd name="T25" fmla="*/ 1310185 h 15"/>
              <a:gd name="T26" fmla="*/ 3000375 w 42"/>
              <a:gd name="T27" fmla="*/ 1310185 h 15"/>
              <a:gd name="T28" fmla="*/ 2857500 w 42"/>
              <a:gd name="T29" fmla="*/ 1411139 h 15"/>
              <a:gd name="T30" fmla="*/ 0 w 42"/>
              <a:gd name="T31" fmla="*/ 1209548 h 15"/>
              <a:gd name="T32" fmla="*/ 0 w 42"/>
              <a:gd name="T33" fmla="*/ 1209548 h 15"/>
              <a:gd name="T34" fmla="*/ 0 w 42"/>
              <a:gd name="T35" fmla="*/ 1007957 h 15"/>
              <a:gd name="T36" fmla="*/ 428625 w 42"/>
              <a:gd name="T37" fmla="*/ 907002 h 15"/>
              <a:gd name="T38" fmla="*/ 714375 w 42"/>
              <a:gd name="T39" fmla="*/ 907002 h 15"/>
              <a:gd name="T40" fmla="*/ 1143000 w 42"/>
              <a:gd name="T41" fmla="*/ 100637 h 15"/>
              <a:gd name="T42" fmla="*/ 3000375 w 42"/>
              <a:gd name="T43" fmla="*/ 100637 h 15"/>
              <a:gd name="T44" fmla="*/ 4857372 w 42"/>
              <a:gd name="T45" fmla="*/ 0 h 15"/>
              <a:gd name="T46" fmla="*/ 5428872 w 42"/>
              <a:gd name="T47" fmla="*/ 907002 h 15"/>
              <a:gd name="T48" fmla="*/ 5714622 w 42"/>
              <a:gd name="T49" fmla="*/ 907002 h 15"/>
              <a:gd name="T50" fmla="*/ 5857497 w 42"/>
              <a:gd name="T51" fmla="*/ 1007957 h 15"/>
              <a:gd name="T52" fmla="*/ 5857497 w 42"/>
              <a:gd name="T53" fmla="*/ 1209548 h 15"/>
              <a:gd name="T54" fmla="*/ 3285747 w 42"/>
              <a:gd name="T55" fmla="*/ 1411139 h 1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" h="15">
                <a:moveTo>
                  <a:pt x="23" y="14"/>
                </a:moveTo>
                <a:lnTo>
                  <a:pt x="21" y="13"/>
                </a:lnTo>
                <a:lnTo>
                  <a:pt x="23" y="13"/>
                </a:lnTo>
                <a:cubicBezTo>
                  <a:pt x="26" y="13"/>
                  <a:pt x="32" y="12"/>
                  <a:pt x="40" y="11"/>
                </a:cubicBezTo>
                <a:lnTo>
                  <a:pt x="40" y="10"/>
                </a:lnTo>
                <a:lnTo>
                  <a:pt x="38" y="9"/>
                </a:lnTo>
                <a:cubicBezTo>
                  <a:pt x="34" y="8"/>
                  <a:pt x="34" y="1"/>
                  <a:pt x="34" y="1"/>
                </a:cubicBezTo>
                <a:cubicBezTo>
                  <a:pt x="34" y="1"/>
                  <a:pt x="26" y="3"/>
                  <a:pt x="21" y="3"/>
                </a:cubicBezTo>
                <a:cubicBezTo>
                  <a:pt x="15" y="3"/>
                  <a:pt x="9" y="1"/>
                  <a:pt x="8" y="1"/>
                </a:cubicBezTo>
                <a:cubicBezTo>
                  <a:pt x="9" y="1"/>
                  <a:pt x="8" y="8"/>
                  <a:pt x="5" y="9"/>
                </a:cubicBezTo>
                <a:lnTo>
                  <a:pt x="3" y="10"/>
                </a:lnTo>
                <a:cubicBezTo>
                  <a:pt x="2" y="11"/>
                  <a:pt x="2" y="12"/>
                  <a:pt x="0" y="12"/>
                </a:cubicBezTo>
                <a:cubicBezTo>
                  <a:pt x="11" y="12"/>
                  <a:pt x="15" y="13"/>
                  <a:pt x="18" y="13"/>
                </a:cubicBezTo>
                <a:lnTo>
                  <a:pt x="21" y="13"/>
                </a:lnTo>
                <a:lnTo>
                  <a:pt x="20" y="14"/>
                </a:lnTo>
                <a:cubicBezTo>
                  <a:pt x="15" y="14"/>
                  <a:pt x="11" y="14"/>
                  <a:pt x="0" y="12"/>
                </a:cubicBezTo>
                <a:lnTo>
                  <a:pt x="0" y="10"/>
                </a:lnTo>
                <a:cubicBezTo>
                  <a:pt x="0" y="10"/>
                  <a:pt x="2" y="10"/>
                  <a:pt x="3" y="9"/>
                </a:cubicBezTo>
                <a:lnTo>
                  <a:pt x="5" y="9"/>
                </a:lnTo>
                <a:cubicBezTo>
                  <a:pt x="6" y="7"/>
                  <a:pt x="8" y="1"/>
                  <a:pt x="8" y="1"/>
                </a:cubicBezTo>
                <a:cubicBezTo>
                  <a:pt x="9" y="0"/>
                  <a:pt x="15" y="1"/>
                  <a:pt x="21" y="1"/>
                </a:cubicBezTo>
                <a:cubicBezTo>
                  <a:pt x="26" y="1"/>
                  <a:pt x="34" y="0"/>
                  <a:pt x="34" y="0"/>
                </a:cubicBezTo>
                <a:cubicBezTo>
                  <a:pt x="35" y="1"/>
                  <a:pt x="35" y="7"/>
                  <a:pt x="38" y="9"/>
                </a:cubicBezTo>
                <a:lnTo>
                  <a:pt x="40" y="9"/>
                </a:lnTo>
                <a:lnTo>
                  <a:pt x="41" y="10"/>
                </a:lnTo>
                <a:lnTo>
                  <a:pt x="41" y="12"/>
                </a:lnTo>
                <a:cubicBezTo>
                  <a:pt x="32" y="14"/>
                  <a:pt x="26" y="14"/>
                  <a:pt x="23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1" name="Freeform 4747">
            <a:extLst>
              <a:ext uri="{FF2B5EF4-FFF2-40B4-BE49-F238E27FC236}">
                <a16:creationId xmlns:a16="http://schemas.microsoft.com/office/drawing/2014/main" id="{6D919633-B164-E546-8078-F794BB1DD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2213"/>
            <a:ext cx="3175" cy="4762"/>
          </a:xfrm>
          <a:custGeom>
            <a:avLst/>
            <a:gdLst>
              <a:gd name="T0" fmla="*/ 705803 w 10"/>
              <a:gd name="T1" fmla="*/ 1102403 h 12"/>
              <a:gd name="T2" fmla="*/ 907415 w 10"/>
              <a:gd name="T3" fmla="*/ 1417489 h 12"/>
              <a:gd name="T4" fmla="*/ 403225 w 10"/>
              <a:gd name="T5" fmla="*/ 1259946 h 12"/>
              <a:gd name="T6" fmla="*/ 0 w 10"/>
              <a:gd name="T7" fmla="*/ 0 h 12"/>
              <a:gd name="T8" fmla="*/ 705803 w 10"/>
              <a:gd name="T9" fmla="*/ 1102403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2">
                <a:moveTo>
                  <a:pt x="7" y="7"/>
                </a:moveTo>
                <a:lnTo>
                  <a:pt x="9" y="9"/>
                </a:lnTo>
                <a:cubicBezTo>
                  <a:pt x="7" y="11"/>
                  <a:pt x="7" y="9"/>
                  <a:pt x="4" y="8"/>
                </a:cubicBezTo>
                <a:cubicBezTo>
                  <a:pt x="0" y="6"/>
                  <a:pt x="0" y="0"/>
                  <a:pt x="0" y="0"/>
                </a:cubicBezTo>
                <a:cubicBezTo>
                  <a:pt x="4" y="8"/>
                  <a:pt x="7" y="7"/>
                  <a:pt x="7" y="7"/>
                </a:cubicBezTo>
              </a:path>
            </a:pathLst>
          </a:custGeom>
          <a:solidFill>
            <a:srgbClr val="B0B2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2" name="Freeform 4748">
            <a:extLst>
              <a:ext uri="{FF2B5EF4-FFF2-40B4-BE49-F238E27FC236}">
                <a16:creationId xmlns:a16="http://schemas.microsoft.com/office/drawing/2014/main" id="{395D8B19-2CB7-0447-A79F-A12799E8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2213"/>
            <a:ext cx="4762" cy="4762"/>
          </a:xfrm>
          <a:custGeom>
            <a:avLst/>
            <a:gdLst>
              <a:gd name="T0" fmla="*/ 1207716 w 13"/>
              <a:gd name="T1" fmla="*/ 1732178 h 12"/>
              <a:gd name="T2" fmla="*/ 1073282 w 13"/>
              <a:gd name="T3" fmla="*/ 1417489 h 12"/>
              <a:gd name="T4" fmla="*/ 805144 w 13"/>
              <a:gd name="T5" fmla="*/ 1259946 h 12"/>
              <a:gd name="T6" fmla="*/ 0 w 13"/>
              <a:gd name="T7" fmla="*/ 0 h 12"/>
              <a:gd name="T8" fmla="*/ 268504 w 13"/>
              <a:gd name="T9" fmla="*/ 0 h 12"/>
              <a:gd name="T10" fmla="*/ 402572 w 13"/>
              <a:gd name="T11" fmla="*/ 315086 h 12"/>
              <a:gd name="T12" fmla="*/ 805144 w 13"/>
              <a:gd name="T13" fmla="*/ 1259946 h 12"/>
              <a:gd name="T14" fmla="*/ 1073282 w 13"/>
              <a:gd name="T15" fmla="*/ 1259946 h 12"/>
              <a:gd name="T16" fmla="*/ 1207716 w 13"/>
              <a:gd name="T17" fmla="*/ 1417489 h 12"/>
              <a:gd name="T18" fmla="*/ 1207716 w 13"/>
              <a:gd name="T19" fmla="*/ 1102403 h 12"/>
              <a:gd name="T20" fmla="*/ 536641 w 13"/>
              <a:gd name="T21" fmla="*/ 315086 h 12"/>
              <a:gd name="T22" fmla="*/ 1207716 w 13"/>
              <a:gd name="T23" fmla="*/ 944860 h 12"/>
              <a:gd name="T24" fmla="*/ 1475854 w 13"/>
              <a:gd name="T25" fmla="*/ 944860 h 12"/>
              <a:gd name="T26" fmla="*/ 1475854 w 13"/>
              <a:gd name="T27" fmla="*/ 1417489 h 12"/>
              <a:gd name="T28" fmla="*/ 1207716 w 13"/>
              <a:gd name="T29" fmla="*/ 1732178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2">
                <a:moveTo>
                  <a:pt x="9" y="11"/>
                </a:moveTo>
                <a:cubicBezTo>
                  <a:pt x="9" y="11"/>
                  <a:pt x="8" y="10"/>
                  <a:pt x="8" y="9"/>
                </a:cubicBezTo>
                <a:lnTo>
                  <a:pt x="6" y="8"/>
                </a:lnTo>
                <a:cubicBezTo>
                  <a:pt x="2" y="7"/>
                  <a:pt x="0" y="0"/>
                  <a:pt x="0" y="0"/>
                </a:cubicBezTo>
                <a:lnTo>
                  <a:pt x="2" y="0"/>
                </a:lnTo>
                <a:cubicBezTo>
                  <a:pt x="2" y="1"/>
                  <a:pt x="3" y="1"/>
                  <a:pt x="3" y="2"/>
                </a:cubicBezTo>
                <a:cubicBezTo>
                  <a:pt x="3" y="4"/>
                  <a:pt x="3" y="7"/>
                  <a:pt x="6" y="8"/>
                </a:cubicBezTo>
                <a:lnTo>
                  <a:pt x="8" y="8"/>
                </a:lnTo>
                <a:lnTo>
                  <a:pt x="9" y="9"/>
                </a:lnTo>
                <a:cubicBezTo>
                  <a:pt x="11" y="8"/>
                  <a:pt x="9" y="7"/>
                  <a:pt x="9" y="7"/>
                </a:cubicBezTo>
                <a:cubicBezTo>
                  <a:pt x="8" y="8"/>
                  <a:pt x="6" y="7"/>
                  <a:pt x="4" y="2"/>
                </a:cubicBezTo>
                <a:cubicBezTo>
                  <a:pt x="7" y="6"/>
                  <a:pt x="8" y="6"/>
                  <a:pt x="9" y="6"/>
                </a:cubicBezTo>
                <a:lnTo>
                  <a:pt x="11" y="6"/>
                </a:lnTo>
                <a:cubicBezTo>
                  <a:pt x="11" y="7"/>
                  <a:pt x="12" y="8"/>
                  <a:pt x="11" y="9"/>
                </a:cubicBezTo>
                <a:lnTo>
                  <a:pt x="9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3" name="Freeform 4749">
            <a:extLst>
              <a:ext uri="{FF2B5EF4-FFF2-40B4-BE49-F238E27FC236}">
                <a16:creationId xmlns:a16="http://schemas.microsoft.com/office/drawing/2014/main" id="{D7A23DEE-6D29-024C-9325-BFB4B7790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32213"/>
            <a:ext cx="3175" cy="4762"/>
          </a:xfrm>
          <a:custGeom>
            <a:avLst/>
            <a:gdLst>
              <a:gd name="T0" fmla="*/ 100965 w 10"/>
              <a:gd name="T1" fmla="*/ 1102403 h 12"/>
              <a:gd name="T2" fmla="*/ 907415 w 10"/>
              <a:gd name="T3" fmla="*/ 0 h 12"/>
              <a:gd name="T4" fmla="*/ 604838 w 10"/>
              <a:gd name="T5" fmla="*/ 1259946 h 12"/>
              <a:gd name="T6" fmla="*/ 0 w 10"/>
              <a:gd name="T7" fmla="*/ 1417489 h 12"/>
              <a:gd name="T8" fmla="*/ 100965 w 10"/>
              <a:gd name="T9" fmla="*/ 1102403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2">
                <a:moveTo>
                  <a:pt x="1" y="7"/>
                </a:moveTo>
                <a:cubicBezTo>
                  <a:pt x="1" y="7"/>
                  <a:pt x="4" y="9"/>
                  <a:pt x="9" y="0"/>
                </a:cubicBezTo>
                <a:cubicBezTo>
                  <a:pt x="9" y="0"/>
                  <a:pt x="9" y="6"/>
                  <a:pt x="6" y="8"/>
                </a:cubicBezTo>
                <a:cubicBezTo>
                  <a:pt x="3" y="9"/>
                  <a:pt x="1" y="11"/>
                  <a:pt x="0" y="9"/>
                </a:cubicBezTo>
                <a:lnTo>
                  <a:pt x="1" y="7"/>
                </a:lnTo>
              </a:path>
            </a:pathLst>
          </a:custGeom>
          <a:solidFill>
            <a:srgbClr val="B0B2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4" name="Freeform 4750">
            <a:extLst>
              <a:ext uri="{FF2B5EF4-FFF2-40B4-BE49-F238E27FC236}">
                <a16:creationId xmlns:a16="http://schemas.microsoft.com/office/drawing/2014/main" id="{B0F66BFE-9A91-D740-A705-007925FCC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32213"/>
            <a:ext cx="4762" cy="4762"/>
          </a:xfrm>
          <a:custGeom>
            <a:avLst/>
            <a:gdLst>
              <a:gd name="T0" fmla="*/ 402572 w 13"/>
              <a:gd name="T1" fmla="*/ 1610289 h 13"/>
              <a:gd name="T2" fmla="*/ 402572 w 13"/>
              <a:gd name="T3" fmla="*/ 1610289 h 13"/>
              <a:gd name="T4" fmla="*/ 268504 w 13"/>
              <a:gd name="T5" fmla="*/ 1341785 h 13"/>
              <a:gd name="T6" fmla="*/ 268504 w 13"/>
              <a:gd name="T7" fmla="*/ 939213 h 13"/>
              <a:gd name="T8" fmla="*/ 268504 w 13"/>
              <a:gd name="T9" fmla="*/ 939213 h 13"/>
              <a:gd name="T10" fmla="*/ 402572 w 13"/>
              <a:gd name="T11" fmla="*/ 1073282 h 13"/>
              <a:gd name="T12" fmla="*/ 1475854 w 13"/>
              <a:gd name="T13" fmla="*/ 0 h 13"/>
              <a:gd name="T14" fmla="*/ 1073282 w 13"/>
              <a:gd name="T15" fmla="*/ 1207716 h 13"/>
              <a:gd name="T16" fmla="*/ 805144 w 13"/>
              <a:gd name="T17" fmla="*/ 1341785 h 13"/>
              <a:gd name="T18" fmla="*/ 402572 w 13"/>
              <a:gd name="T19" fmla="*/ 1610289 h 13"/>
              <a:gd name="T20" fmla="*/ 402572 w 13"/>
              <a:gd name="T21" fmla="*/ 1073282 h 13"/>
              <a:gd name="T22" fmla="*/ 402572 w 13"/>
              <a:gd name="T23" fmla="*/ 1341785 h 13"/>
              <a:gd name="T24" fmla="*/ 402572 w 13"/>
              <a:gd name="T25" fmla="*/ 1341785 h 13"/>
              <a:gd name="T26" fmla="*/ 805144 w 13"/>
              <a:gd name="T27" fmla="*/ 1207716 h 13"/>
              <a:gd name="T28" fmla="*/ 1073282 w 13"/>
              <a:gd name="T29" fmla="*/ 1207716 h 13"/>
              <a:gd name="T30" fmla="*/ 1475854 w 13"/>
              <a:gd name="T31" fmla="*/ 134069 h 13"/>
              <a:gd name="T32" fmla="*/ 402572 w 13"/>
              <a:gd name="T33" fmla="*/ 1207716 h 13"/>
              <a:gd name="T34" fmla="*/ 402572 w 13"/>
              <a:gd name="T35" fmla="*/ 1073282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" h="13">
                <a:moveTo>
                  <a:pt x="3" y="12"/>
                </a:moveTo>
                <a:lnTo>
                  <a:pt x="3" y="12"/>
                </a:lnTo>
                <a:lnTo>
                  <a:pt x="2" y="10"/>
                </a:lnTo>
                <a:cubicBezTo>
                  <a:pt x="0" y="9"/>
                  <a:pt x="2" y="8"/>
                  <a:pt x="2" y="7"/>
                </a:cubicBezTo>
                <a:lnTo>
                  <a:pt x="3" y="8"/>
                </a:lnTo>
                <a:cubicBezTo>
                  <a:pt x="5" y="8"/>
                  <a:pt x="8" y="6"/>
                  <a:pt x="11" y="0"/>
                </a:cubicBezTo>
                <a:cubicBezTo>
                  <a:pt x="12" y="1"/>
                  <a:pt x="11" y="8"/>
                  <a:pt x="8" y="9"/>
                </a:cubicBezTo>
                <a:lnTo>
                  <a:pt x="6" y="10"/>
                </a:lnTo>
                <a:cubicBezTo>
                  <a:pt x="6" y="11"/>
                  <a:pt x="5" y="12"/>
                  <a:pt x="3" y="12"/>
                </a:cubicBezTo>
                <a:close/>
                <a:moveTo>
                  <a:pt x="3" y="8"/>
                </a:moveTo>
                <a:cubicBezTo>
                  <a:pt x="3" y="8"/>
                  <a:pt x="2" y="9"/>
                  <a:pt x="3" y="10"/>
                </a:cubicBezTo>
                <a:cubicBezTo>
                  <a:pt x="3" y="10"/>
                  <a:pt x="5" y="10"/>
                  <a:pt x="6" y="9"/>
                </a:cubicBezTo>
                <a:lnTo>
                  <a:pt x="8" y="9"/>
                </a:lnTo>
                <a:cubicBezTo>
                  <a:pt x="9" y="7"/>
                  <a:pt x="11" y="1"/>
                  <a:pt x="11" y="1"/>
                </a:cubicBezTo>
                <a:cubicBezTo>
                  <a:pt x="8" y="6"/>
                  <a:pt x="6" y="9"/>
                  <a:pt x="3" y="9"/>
                </a:cubicBezTo>
                <a:lnTo>
                  <a:pt x="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5" name="Freeform 4751">
            <a:extLst>
              <a:ext uri="{FF2B5EF4-FFF2-40B4-BE49-F238E27FC236}">
                <a16:creationId xmlns:a16="http://schemas.microsoft.com/office/drawing/2014/main" id="{641D8918-1A6B-CA4F-BD32-A9518F978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3738563"/>
            <a:ext cx="60325" cy="3175"/>
          </a:xfrm>
          <a:custGeom>
            <a:avLst/>
            <a:gdLst>
              <a:gd name="T0" fmla="*/ 1418356 w 168"/>
              <a:gd name="T1" fmla="*/ 705803 h 10"/>
              <a:gd name="T2" fmla="*/ 1418356 w 168"/>
              <a:gd name="T3" fmla="*/ 907415 h 10"/>
              <a:gd name="T4" fmla="*/ 0 w 168"/>
              <a:gd name="T5" fmla="*/ 504190 h 10"/>
              <a:gd name="T6" fmla="*/ 1289447 w 168"/>
              <a:gd name="T7" fmla="*/ 0 h 10"/>
              <a:gd name="T8" fmla="*/ 1418356 w 168"/>
              <a:gd name="T9" fmla="*/ 201613 h 10"/>
              <a:gd name="T10" fmla="*/ 21532434 w 168"/>
              <a:gd name="T11" fmla="*/ 201613 h 10"/>
              <a:gd name="T12" fmla="*/ 21532434 w 168"/>
              <a:gd name="T13" fmla="*/ 705803 h 10"/>
              <a:gd name="T14" fmla="*/ 1418356 w 168"/>
              <a:gd name="T15" fmla="*/ 70580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8" h="10">
                <a:moveTo>
                  <a:pt x="11" y="7"/>
                </a:moveTo>
                <a:lnTo>
                  <a:pt x="11" y="9"/>
                </a:lnTo>
                <a:cubicBezTo>
                  <a:pt x="10" y="7"/>
                  <a:pt x="0" y="5"/>
                  <a:pt x="0" y="5"/>
                </a:cubicBezTo>
                <a:cubicBezTo>
                  <a:pt x="3" y="5"/>
                  <a:pt x="10" y="0"/>
                  <a:pt x="10" y="0"/>
                </a:cubicBezTo>
                <a:lnTo>
                  <a:pt x="11" y="2"/>
                </a:lnTo>
                <a:lnTo>
                  <a:pt x="167" y="2"/>
                </a:lnTo>
                <a:lnTo>
                  <a:pt x="167" y="7"/>
                </a:lnTo>
                <a:lnTo>
                  <a:pt x="11" y="7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6" name="Freeform 4752">
            <a:extLst>
              <a:ext uri="{FF2B5EF4-FFF2-40B4-BE49-F238E27FC236}">
                <a16:creationId xmlns:a16="http://schemas.microsoft.com/office/drawing/2014/main" id="{9DA52FF3-68C9-E349-8CC9-0A3E46953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3738563"/>
            <a:ext cx="60325" cy="3175"/>
          </a:xfrm>
          <a:custGeom>
            <a:avLst/>
            <a:gdLst>
              <a:gd name="T0" fmla="*/ 0 w 169"/>
              <a:gd name="T1" fmla="*/ 504190 h 10"/>
              <a:gd name="T2" fmla="*/ 1401396 w 169"/>
              <a:gd name="T3" fmla="*/ 0 h 10"/>
              <a:gd name="T4" fmla="*/ 127432 w 169"/>
              <a:gd name="T5" fmla="*/ 504190 h 10"/>
              <a:gd name="T6" fmla="*/ 1528828 w 169"/>
              <a:gd name="T7" fmla="*/ 806450 h 10"/>
              <a:gd name="T8" fmla="*/ 1528828 w 169"/>
              <a:gd name="T9" fmla="*/ 907415 h 10"/>
              <a:gd name="T10" fmla="*/ 0 w 169"/>
              <a:gd name="T11" fmla="*/ 504190 h 10"/>
              <a:gd name="T12" fmla="*/ 21405737 w 169"/>
              <a:gd name="T13" fmla="*/ 604838 h 10"/>
              <a:gd name="T14" fmla="*/ 21405737 w 169"/>
              <a:gd name="T15" fmla="*/ 705803 h 10"/>
              <a:gd name="T16" fmla="*/ 1528828 w 169"/>
              <a:gd name="T17" fmla="*/ 705803 h 10"/>
              <a:gd name="T18" fmla="*/ 21405737 w 169"/>
              <a:gd name="T19" fmla="*/ 604838 h 10"/>
              <a:gd name="T20" fmla="*/ 1528828 w 169"/>
              <a:gd name="T21" fmla="*/ 302578 h 10"/>
              <a:gd name="T22" fmla="*/ 1401396 w 169"/>
              <a:gd name="T23" fmla="*/ 0 h 10"/>
              <a:gd name="T24" fmla="*/ 1528828 w 169"/>
              <a:gd name="T25" fmla="*/ 201613 h 10"/>
              <a:gd name="T26" fmla="*/ 21405737 w 169"/>
              <a:gd name="T27" fmla="*/ 100965 h 10"/>
              <a:gd name="T28" fmla="*/ 21405737 w 169"/>
              <a:gd name="T29" fmla="*/ 201613 h 10"/>
              <a:gd name="T30" fmla="*/ 1528828 w 169"/>
              <a:gd name="T31" fmla="*/ 302578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9" h="10">
                <a:moveTo>
                  <a:pt x="0" y="5"/>
                </a:moveTo>
                <a:cubicBezTo>
                  <a:pt x="6" y="4"/>
                  <a:pt x="10" y="0"/>
                  <a:pt x="11" y="0"/>
                </a:cubicBezTo>
                <a:cubicBezTo>
                  <a:pt x="11" y="2"/>
                  <a:pt x="6" y="5"/>
                  <a:pt x="1" y="5"/>
                </a:cubicBezTo>
                <a:cubicBezTo>
                  <a:pt x="4" y="5"/>
                  <a:pt x="9" y="6"/>
                  <a:pt x="12" y="8"/>
                </a:cubicBezTo>
                <a:lnTo>
                  <a:pt x="12" y="9"/>
                </a:lnTo>
                <a:cubicBezTo>
                  <a:pt x="11" y="8"/>
                  <a:pt x="6" y="6"/>
                  <a:pt x="0" y="5"/>
                </a:cubicBezTo>
                <a:close/>
                <a:moveTo>
                  <a:pt x="168" y="6"/>
                </a:moveTo>
                <a:lnTo>
                  <a:pt x="168" y="7"/>
                </a:lnTo>
                <a:lnTo>
                  <a:pt x="12" y="7"/>
                </a:lnTo>
                <a:lnTo>
                  <a:pt x="168" y="6"/>
                </a:lnTo>
                <a:close/>
                <a:moveTo>
                  <a:pt x="12" y="3"/>
                </a:moveTo>
                <a:lnTo>
                  <a:pt x="11" y="0"/>
                </a:lnTo>
                <a:lnTo>
                  <a:pt x="12" y="2"/>
                </a:lnTo>
                <a:lnTo>
                  <a:pt x="168" y="1"/>
                </a:lnTo>
                <a:lnTo>
                  <a:pt x="168" y="2"/>
                </a:ln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7" name="Freeform 4753">
            <a:extLst>
              <a:ext uri="{FF2B5EF4-FFF2-40B4-BE49-F238E27FC236}">
                <a16:creationId xmlns:a16="http://schemas.microsoft.com/office/drawing/2014/main" id="{40B80E91-E855-4E44-9FDE-FBD8C307D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730625"/>
            <a:ext cx="14287" cy="15875"/>
          </a:xfrm>
          <a:custGeom>
            <a:avLst/>
            <a:gdLst>
              <a:gd name="T0" fmla="*/ 3086725 w 39"/>
              <a:gd name="T1" fmla="*/ 4107039 h 45"/>
              <a:gd name="T2" fmla="*/ 2415602 w 39"/>
              <a:gd name="T3" fmla="*/ 5475817 h 45"/>
              <a:gd name="T4" fmla="*/ 1878924 w 39"/>
              <a:gd name="T5" fmla="*/ 4231217 h 45"/>
              <a:gd name="T6" fmla="*/ 1878924 w 39"/>
              <a:gd name="T7" fmla="*/ 3111147 h 45"/>
              <a:gd name="T8" fmla="*/ 1476323 w 39"/>
              <a:gd name="T9" fmla="*/ 1866900 h 45"/>
              <a:gd name="T10" fmla="*/ 0 w 39"/>
              <a:gd name="T11" fmla="*/ 1369131 h 45"/>
              <a:gd name="T12" fmla="*/ 2415602 w 39"/>
              <a:gd name="T13" fmla="*/ 249061 h 45"/>
              <a:gd name="T14" fmla="*/ 5099726 w 39"/>
              <a:gd name="T15" fmla="*/ 1493308 h 45"/>
              <a:gd name="T16" fmla="*/ 3086725 w 39"/>
              <a:gd name="T17" fmla="*/ 2613378 h 45"/>
              <a:gd name="T18" fmla="*/ 3086725 w 39"/>
              <a:gd name="T19" fmla="*/ 2986969 h 45"/>
              <a:gd name="T20" fmla="*/ 3086725 w 39"/>
              <a:gd name="T21" fmla="*/ 4107039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" h="45">
                <a:moveTo>
                  <a:pt x="23" y="33"/>
                </a:moveTo>
                <a:cubicBezTo>
                  <a:pt x="21" y="38"/>
                  <a:pt x="18" y="39"/>
                  <a:pt x="18" y="44"/>
                </a:cubicBezTo>
                <a:cubicBezTo>
                  <a:pt x="18" y="44"/>
                  <a:pt x="14" y="38"/>
                  <a:pt x="14" y="34"/>
                </a:cubicBezTo>
                <a:cubicBezTo>
                  <a:pt x="12" y="29"/>
                  <a:pt x="14" y="26"/>
                  <a:pt x="14" y="25"/>
                </a:cubicBezTo>
                <a:cubicBezTo>
                  <a:pt x="14" y="25"/>
                  <a:pt x="14" y="18"/>
                  <a:pt x="11" y="15"/>
                </a:cubicBezTo>
                <a:cubicBezTo>
                  <a:pt x="6" y="12"/>
                  <a:pt x="5" y="12"/>
                  <a:pt x="0" y="11"/>
                </a:cubicBezTo>
                <a:cubicBezTo>
                  <a:pt x="0" y="11"/>
                  <a:pt x="3" y="0"/>
                  <a:pt x="18" y="2"/>
                </a:cubicBezTo>
                <a:cubicBezTo>
                  <a:pt x="32" y="2"/>
                  <a:pt x="35" y="4"/>
                  <a:pt x="38" y="12"/>
                </a:cubicBezTo>
                <a:cubicBezTo>
                  <a:pt x="38" y="12"/>
                  <a:pt x="24" y="10"/>
                  <a:pt x="23" y="21"/>
                </a:cubicBezTo>
                <a:cubicBezTo>
                  <a:pt x="21" y="24"/>
                  <a:pt x="21" y="24"/>
                  <a:pt x="23" y="24"/>
                </a:cubicBezTo>
                <a:cubicBezTo>
                  <a:pt x="23" y="24"/>
                  <a:pt x="24" y="26"/>
                  <a:pt x="23" y="33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8" name="Freeform 4754">
            <a:extLst>
              <a:ext uri="{FF2B5EF4-FFF2-40B4-BE49-F238E27FC236}">
                <a16:creationId xmlns:a16="http://schemas.microsoft.com/office/drawing/2014/main" id="{64816477-B07F-4640-9653-F4754AE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6838" y="3730625"/>
            <a:ext cx="14287" cy="15875"/>
          </a:xfrm>
          <a:custGeom>
            <a:avLst/>
            <a:gdLst>
              <a:gd name="T0" fmla="*/ 2415602 w 39"/>
              <a:gd name="T1" fmla="*/ 5475817 h 45"/>
              <a:gd name="T2" fmla="*/ 1878924 w 39"/>
              <a:gd name="T3" fmla="*/ 4231217 h 45"/>
              <a:gd name="T4" fmla="*/ 1878924 w 39"/>
              <a:gd name="T5" fmla="*/ 3360208 h 45"/>
              <a:gd name="T6" fmla="*/ 1476323 w 39"/>
              <a:gd name="T7" fmla="*/ 1866900 h 45"/>
              <a:gd name="T8" fmla="*/ 0 w 39"/>
              <a:gd name="T9" fmla="*/ 1369131 h 45"/>
              <a:gd name="T10" fmla="*/ 2281524 w 39"/>
              <a:gd name="T11" fmla="*/ 0 h 45"/>
              <a:gd name="T12" fmla="*/ 4831204 w 39"/>
              <a:gd name="T13" fmla="*/ 995539 h 45"/>
              <a:gd name="T14" fmla="*/ 2415602 w 39"/>
              <a:gd name="T15" fmla="*/ 249061 h 45"/>
              <a:gd name="T16" fmla="*/ 134078 w 39"/>
              <a:gd name="T17" fmla="*/ 1369131 h 45"/>
              <a:gd name="T18" fmla="*/ 1610401 w 39"/>
              <a:gd name="T19" fmla="*/ 1866900 h 45"/>
              <a:gd name="T20" fmla="*/ 1878924 w 39"/>
              <a:gd name="T21" fmla="*/ 3111147 h 45"/>
              <a:gd name="T22" fmla="*/ 1878924 w 39"/>
              <a:gd name="T23" fmla="*/ 3235678 h 45"/>
              <a:gd name="T24" fmla="*/ 1878924 w 39"/>
              <a:gd name="T25" fmla="*/ 3484739 h 45"/>
              <a:gd name="T26" fmla="*/ 1878924 w 39"/>
              <a:gd name="T27" fmla="*/ 4107039 h 45"/>
              <a:gd name="T28" fmla="*/ 2415602 w 39"/>
              <a:gd name="T29" fmla="*/ 5227108 h 45"/>
              <a:gd name="T30" fmla="*/ 2684124 w 39"/>
              <a:gd name="T31" fmla="*/ 4853517 h 45"/>
              <a:gd name="T32" fmla="*/ 2415602 w 39"/>
              <a:gd name="T33" fmla="*/ 5475817 h 45"/>
              <a:gd name="T34" fmla="*/ 5099726 w 39"/>
              <a:gd name="T35" fmla="*/ 1493308 h 45"/>
              <a:gd name="T36" fmla="*/ 4697126 w 39"/>
              <a:gd name="T37" fmla="*/ 1493308 h 45"/>
              <a:gd name="T38" fmla="*/ 3086725 w 39"/>
              <a:gd name="T39" fmla="*/ 2613378 h 45"/>
              <a:gd name="T40" fmla="*/ 3086725 w 39"/>
              <a:gd name="T41" fmla="*/ 2986969 h 45"/>
              <a:gd name="T42" fmla="*/ 3086725 w 39"/>
              <a:gd name="T43" fmla="*/ 3982508 h 45"/>
              <a:gd name="T44" fmla="*/ 2818202 w 39"/>
              <a:gd name="T45" fmla="*/ 3111147 h 45"/>
              <a:gd name="T46" fmla="*/ 2818202 w 39"/>
              <a:gd name="T47" fmla="*/ 2613378 h 45"/>
              <a:gd name="T48" fmla="*/ 5099726 w 39"/>
              <a:gd name="T49" fmla="*/ 1493308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" h="45">
                <a:moveTo>
                  <a:pt x="18" y="44"/>
                </a:moveTo>
                <a:cubicBezTo>
                  <a:pt x="17" y="44"/>
                  <a:pt x="14" y="38"/>
                  <a:pt x="14" y="34"/>
                </a:cubicBezTo>
                <a:cubicBezTo>
                  <a:pt x="12" y="31"/>
                  <a:pt x="14" y="28"/>
                  <a:pt x="14" y="27"/>
                </a:cubicBezTo>
                <a:cubicBezTo>
                  <a:pt x="14" y="25"/>
                  <a:pt x="14" y="18"/>
                  <a:pt x="11" y="15"/>
                </a:cubicBezTo>
                <a:cubicBezTo>
                  <a:pt x="6" y="12"/>
                  <a:pt x="5" y="12"/>
                  <a:pt x="0" y="11"/>
                </a:cubicBezTo>
                <a:cubicBezTo>
                  <a:pt x="0" y="10"/>
                  <a:pt x="3" y="0"/>
                  <a:pt x="17" y="0"/>
                </a:cubicBezTo>
                <a:cubicBezTo>
                  <a:pt x="27" y="0"/>
                  <a:pt x="33" y="2"/>
                  <a:pt x="36" y="8"/>
                </a:cubicBezTo>
                <a:cubicBezTo>
                  <a:pt x="33" y="3"/>
                  <a:pt x="27" y="2"/>
                  <a:pt x="18" y="2"/>
                </a:cubicBezTo>
                <a:cubicBezTo>
                  <a:pt x="5" y="2"/>
                  <a:pt x="1" y="10"/>
                  <a:pt x="1" y="11"/>
                </a:cubicBezTo>
                <a:cubicBezTo>
                  <a:pt x="5" y="11"/>
                  <a:pt x="8" y="12"/>
                  <a:pt x="12" y="15"/>
                </a:cubicBezTo>
                <a:cubicBezTo>
                  <a:pt x="15" y="18"/>
                  <a:pt x="14" y="25"/>
                  <a:pt x="14" y="25"/>
                </a:cubicBezTo>
                <a:lnTo>
                  <a:pt x="14" y="26"/>
                </a:lnTo>
                <a:lnTo>
                  <a:pt x="14" y="28"/>
                </a:lnTo>
                <a:lnTo>
                  <a:pt x="14" y="33"/>
                </a:lnTo>
                <a:cubicBezTo>
                  <a:pt x="14" y="37"/>
                  <a:pt x="17" y="40"/>
                  <a:pt x="18" y="42"/>
                </a:cubicBezTo>
                <a:cubicBezTo>
                  <a:pt x="18" y="40"/>
                  <a:pt x="18" y="40"/>
                  <a:pt x="20" y="39"/>
                </a:cubicBezTo>
                <a:cubicBezTo>
                  <a:pt x="20" y="40"/>
                  <a:pt x="18" y="42"/>
                  <a:pt x="18" y="44"/>
                </a:cubicBezTo>
                <a:close/>
                <a:moveTo>
                  <a:pt x="38" y="12"/>
                </a:moveTo>
                <a:lnTo>
                  <a:pt x="35" y="12"/>
                </a:lnTo>
                <a:cubicBezTo>
                  <a:pt x="33" y="12"/>
                  <a:pt x="24" y="14"/>
                  <a:pt x="23" y="21"/>
                </a:cubicBezTo>
                <a:lnTo>
                  <a:pt x="23" y="24"/>
                </a:lnTo>
                <a:cubicBezTo>
                  <a:pt x="23" y="24"/>
                  <a:pt x="24" y="26"/>
                  <a:pt x="23" y="32"/>
                </a:cubicBezTo>
                <a:cubicBezTo>
                  <a:pt x="24" y="26"/>
                  <a:pt x="21" y="25"/>
                  <a:pt x="21" y="25"/>
                </a:cubicBezTo>
                <a:lnTo>
                  <a:pt x="21" y="21"/>
                </a:lnTo>
                <a:cubicBezTo>
                  <a:pt x="24" y="10"/>
                  <a:pt x="36" y="11"/>
                  <a:pt x="38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09" name="Freeform 4755">
            <a:extLst>
              <a:ext uri="{FF2B5EF4-FFF2-40B4-BE49-F238E27FC236}">
                <a16:creationId xmlns:a16="http://schemas.microsoft.com/office/drawing/2014/main" id="{8A0F2DC9-A552-C14E-957B-467CB346F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36975"/>
            <a:ext cx="38100" cy="1588"/>
          </a:xfrm>
          <a:custGeom>
            <a:avLst/>
            <a:gdLst>
              <a:gd name="T0" fmla="*/ 6846751 w 105"/>
              <a:gd name="T1" fmla="*/ 560564 h 3"/>
              <a:gd name="T2" fmla="*/ 0 w 105"/>
              <a:gd name="T3" fmla="*/ 560564 h 3"/>
              <a:gd name="T4" fmla="*/ 0 w 105"/>
              <a:gd name="T5" fmla="*/ 0 h 3"/>
              <a:gd name="T6" fmla="*/ 13693140 w 105"/>
              <a:gd name="T7" fmla="*/ 0 h 3"/>
              <a:gd name="T8" fmla="*/ 13693140 w 105"/>
              <a:gd name="T9" fmla="*/ 560564 h 3"/>
              <a:gd name="T10" fmla="*/ 6846751 w 105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3">
                <a:moveTo>
                  <a:pt x="52" y="2"/>
                </a:moveTo>
                <a:lnTo>
                  <a:pt x="0" y="2"/>
                </a:lnTo>
                <a:lnTo>
                  <a:pt x="0" y="0"/>
                </a:lnTo>
                <a:lnTo>
                  <a:pt x="104" y="0"/>
                </a:lnTo>
                <a:lnTo>
                  <a:pt x="104" y="2"/>
                </a:lnTo>
                <a:lnTo>
                  <a:pt x="52" y="2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0" name="Freeform 4756">
            <a:extLst>
              <a:ext uri="{FF2B5EF4-FFF2-40B4-BE49-F238E27FC236}">
                <a16:creationId xmlns:a16="http://schemas.microsoft.com/office/drawing/2014/main" id="{7D310D7C-1413-E84A-8F12-79ACE5CB1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35388"/>
            <a:ext cx="38100" cy="1587"/>
          </a:xfrm>
          <a:custGeom>
            <a:avLst/>
            <a:gdLst>
              <a:gd name="T0" fmla="*/ 13693140 w 105"/>
              <a:gd name="T1" fmla="*/ 403098 h 5"/>
              <a:gd name="T2" fmla="*/ 0 w 105"/>
              <a:gd name="T3" fmla="*/ 403098 h 5"/>
              <a:gd name="T4" fmla="*/ 0 w 105"/>
              <a:gd name="T5" fmla="*/ 302165 h 5"/>
              <a:gd name="T6" fmla="*/ 13429706 w 105"/>
              <a:gd name="T7" fmla="*/ 302165 h 5"/>
              <a:gd name="T8" fmla="*/ 13429706 w 105"/>
              <a:gd name="T9" fmla="*/ 100616 h 5"/>
              <a:gd name="T10" fmla="*/ 0 w 105"/>
              <a:gd name="T11" fmla="*/ 100616 h 5"/>
              <a:gd name="T12" fmla="*/ 13693140 w 105"/>
              <a:gd name="T13" fmla="*/ 0 h 5"/>
              <a:gd name="T14" fmla="*/ 13693140 w 105"/>
              <a:gd name="T15" fmla="*/ 40309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5">
                <a:moveTo>
                  <a:pt x="104" y="4"/>
                </a:moveTo>
                <a:lnTo>
                  <a:pt x="0" y="4"/>
                </a:lnTo>
                <a:lnTo>
                  <a:pt x="0" y="3"/>
                </a:lnTo>
                <a:lnTo>
                  <a:pt x="102" y="3"/>
                </a:lnTo>
                <a:lnTo>
                  <a:pt x="102" y="1"/>
                </a:lnTo>
                <a:lnTo>
                  <a:pt x="0" y="1"/>
                </a:lnTo>
                <a:lnTo>
                  <a:pt x="104" y="0"/>
                </a:lnTo>
                <a:lnTo>
                  <a:pt x="104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1" name="Freeform 4757">
            <a:extLst>
              <a:ext uri="{FF2B5EF4-FFF2-40B4-BE49-F238E27FC236}">
                <a16:creationId xmlns:a16="http://schemas.microsoft.com/office/drawing/2014/main" id="{83318193-4AE1-824F-A284-339136950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36975"/>
            <a:ext cx="38100" cy="1588"/>
          </a:xfrm>
          <a:custGeom>
            <a:avLst/>
            <a:gdLst>
              <a:gd name="T0" fmla="*/ 6847217 w 106"/>
              <a:gd name="T1" fmla="*/ 630436 h 2"/>
              <a:gd name="T2" fmla="*/ 0 w 106"/>
              <a:gd name="T3" fmla="*/ 630436 h 2"/>
              <a:gd name="T4" fmla="*/ 0 w 106"/>
              <a:gd name="T5" fmla="*/ 0 h 2"/>
              <a:gd name="T6" fmla="*/ 13565397 w 106"/>
              <a:gd name="T7" fmla="*/ 0 h 2"/>
              <a:gd name="T8" fmla="*/ 13565397 w 106"/>
              <a:gd name="T9" fmla="*/ 630436 h 2"/>
              <a:gd name="T10" fmla="*/ 6847217 w 106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6" h="2">
                <a:moveTo>
                  <a:pt x="53" y="1"/>
                </a:moveTo>
                <a:lnTo>
                  <a:pt x="0" y="1"/>
                </a:lnTo>
                <a:lnTo>
                  <a:pt x="0" y="0"/>
                </a:lnTo>
                <a:lnTo>
                  <a:pt x="105" y="0"/>
                </a:lnTo>
                <a:lnTo>
                  <a:pt x="105" y="1"/>
                </a:lnTo>
                <a:lnTo>
                  <a:pt x="53" y="1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2" name="Freeform 4758">
            <a:extLst>
              <a:ext uri="{FF2B5EF4-FFF2-40B4-BE49-F238E27FC236}">
                <a16:creationId xmlns:a16="http://schemas.microsoft.com/office/drawing/2014/main" id="{797AFC40-46EC-2F49-B064-2213D0BBE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36975"/>
            <a:ext cx="38100" cy="1588"/>
          </a:xfrm>
          <a:custGeom>
            <a:avLst/>
            <a:gdLst>
              <a:gd name="T0" fmla="*/ 126763 w 107"/>
              <a:gd name="T1" fmla="*/ 472827 h 4"/>
              <a:gd name="T2" fmla="*/ 0 w 107"/>
              <a:gd name="T3" fmla="*/ 157609 h 4"/>
              <a:gd name="T4" fmla="*/ 13439686 w 107"/>
              <a:gd name="T5" fmla="*/ 0 h 4"/>
              <a:gd name="T6" fmla="*/ 13439686 w 107"/>
              <a:gd name="T7" fmla="*/ 472827 h 4"/>
              <a:gd name="T8" fmla="*/ 126763 w 107"/>
              <a:gd name="T9" fmla="*/ 472827 h 4"/>
              <a:gd name="T10" fmla="*/ 13312923 w 107"/>
              <a:gd name="T11" fmla="*/ 157609 h 4"/>
              <a:gd name="T12" fmla="*/ 126763 w 107"/>
              <a:gd name="T13" fmla="*/ 157609 h 4"/>
              <a:gd name="T14" fmla="*/ 126763 w 107"/>
              <a:gd name="T15" fmla="*/ 315218 h 4"/>
              <a:gd name="T16" fmla="*/ 13312923 w 107"/>
              <a:gd name="T17" fmla="*/ 315218 h 4"/>
              <a:gd name="T18" fmla="*/ 13312923 w 107"/>
              <a:gd name="T19" fmla="*/ 157609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7" h="4">
                <a:moveTo>
                  <a:pt x="1" y="3"/>
                </a:moveTo>
                <a:lnTo>
                  <a:pt x="0" y="1"/>
                </a:lnTo>
                <a:lnTo>
                  <a:pt x="106" y="0"/>
                </a:lnTo>
                <a:lnTo>
                  <a:pt x="106" y="3"/>
                </a:lnTo>
                <a:lnTo>
                  <a:pt x="1" y="3"/>
                </a:lnTo>
                <a:close/>
                <a:moveTo>
                  <a:pt x="105" y="1"/>
                </a:moveTo>
                <a:lnTo>
                  <a:pt x="1" y="1"/>
                </a:lnTo>
                <a:lnTo>
                  <a:pt x="1" y="2"/>
                </a:lnTo>
                <a:lnTo>
                  <a:pt x="105" y="2"/>
                </a:lnTo>
                <a:lnTo>
                  <a:pt x="10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3" name="Freeform 4759">
            <a:extLst>
              <a:ext uri="{FF2B5EF4-FFF2-40B4-BE49-F238E27FC236}">
                <a16:creationId xmlns:a16="http://schemas.microsoft.com/office/drawing/2014/main" id="{DC2BF91E-0C85-A844-9099-5F0A97C94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38563"/>
            <a:ext cx="39687" cy="1587"/>
          </a:xfrm>
          <a:custGeom>
            <a:avLst/>
            <a:gdLst>
              <a:gd name="T0" fmla="*/ 7159535 w 110"/>
              <a:gd name="T1" fmla="*/ 559682 h 3"/>
              <a:gd name="T2" fmla="*/ 0 w 110"/>
              <a:gd name="T3" fmla="*/ 559682 h 3"/>
              <a:gd name="T4" fmla="*/ 0 w 110"/>
              <a:gd name="T5" fmla="*/ 0 h 3"/>
              <a:gd name="T6" fmla="*/ 14188463 w 110"/>
              <a:gd name="T7" fmla="*/ 0 h 3"/>
              <a:gd name="T8" fmla="*/ 14188463 w 110"/>
              <a:gd name="T9" fmla="*/ 559682 h 3"/>
              <a:gd name="T10" fmla="*/ 7159535 w 110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3">
                <a:moveTo>
                  <a:pt x="55" y="2"/>
                </a:moveTo>
                <a:lnTo>
                  <a:pt x="0" y="2"/>
                </a:lnTo>
                <a:lnTo>
                  <a:pt x="0" y="0"/>
                </a:lnTo>
                <a:lnTo>
                  <a:pt x="109" y="0"/>
                </a:lnTo>
                <a:lnTo>
                  <a:pt x="109" y="2"/>
                </a:lnTo>
                <a:lnTo>
                  <a:pt x="55" y="2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4" name="Freeform 4760">
            <a:extLst>
              <a:ext uri="{FF2B5EF4-FFF2-40B4-BE49-F238E27FC236}">
                <a16:creationId xmlns:a16="http://schemas.microsoft.com/office/drawing/2014/main" id="{B0103B36-53D3-1A4E-8DDD-63BAE8B77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38563"/>
            <a:ext cx="39687" cy="1587"/>
          </a:xfrm>
          <a:custGeom>
            <a:avLst/>
            <a:gdLst>
              <a:gd name="T0" fmla="*/ 13937578 w 112"/>
              <a:gd name="T1" fmla="*/ 559682 h 3"/>
              <a:gd name="T2" fmla="*/ 13686345 w 112"/>
              <a:gd name="T3" fmla="*/ 559682 h 3"/>
              <a:gd name="T4" fmla="*/ 13686345 w 112"/>
              <a:gd name="T5" fmla="*/ 0 h 3"/>
              <a:gd name="T6" fmla="*/ 0 w 112"/>
              <a:gd name="T7" fmla="*/ 279841 h 3"/>
              <a:gd name="T8" fmla="*/ 376672 w 112"/>
              <a:gd name="T9" fmla="*/ 559682 h 3"/>
              <a:gd name="T10" fmla="*/ 0 w 112"/>
              <a:gd name="T11" fmla="*/ 559682 h 3"/>
              <a:gd name="T12" fmla="*/ 0 w 112"/>
              <a:gd name="T13" fmla="*/ 279841 h 3"/>
              <a:gd name="T14" fmla="*/ 0 w 112"/>
              <a:gd name="T15" fmla="*/ 0 h 3"/>
              <a:gd name="T16" fmla="*/ 13686345 w 112"/>
              <a:gd name="T17" fmla="*/ 0 h 3"/>
              <a:gd name="T18" fmla="*/ 13937578 w 112"/>
              <a:gd name="T19" fmla="*/ 559682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2" h="3">
                <a:moveTo>
                  <a:pt x="111" y="2"/>
                </a:moveTo>
                <a:lnTo>
                  <a:pt x="109" y="2"/>
                </a:lnTo>
                <a:lnTo>
                  <a:pt x="109" y="0"/>
                </a:lnTo>
                <a:lnTo>
                  <a:pt x="0" y="1"/>
                </a:lnTo>
                <a:lnTo>
                  <a:pt x="3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09" y="0"/>
                </a:lnTo>
                <a:lnTo>
                  <a:pt x="111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5" name="Freeform 4761">
            <a:extLst>
              <a:ext uri="{FF2B5EF4-FFF2-40B4-BE49-F238E27FC236}">
                <a16:creationId xmlns:a16="http://schemas.microsoft.com/office/drawing/2014/main" id="{282F3D26-3E85-354D-8D7D-7D3809FB5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38563"/>
            <a:ext cx="41275" cy="1587"/>
          </a:xfrm>
          <a:custGeom>
            <a:avLst/>
            <a:gdLst>
              <a:gd name="T0" fmla="*/ 7471506 w 113"/>
              <a:gd name="T1" fmla="*/ 472133 h 4"/>
              <a:gd name="T2" fmla="*/ 0 w 113"/>
              <a:gd name="T3" fmla="*/ 472133 h 4"/>
              <a:gd name="T4" fmla="*/ 0 w 113"/>
              <a:gd name="T5" fmla="*/ 0 h 4"/>
              <a:gd name="T6" fmla="*/ 14943011 w 113"/>
              <a:gd name="T7" fmla="*/ 0 h 4"/>
              <a:gd name="T8" fmla="*/ 14943011 w 113"/>
              <a:gd name="T9" fmla="*/ 472133 h 4"/>
              <a:gd name="T10" fmla="*/ 7471506 w 113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3" h="4">
                <a:moveTo>
                  <a:pt x="56" y="3"/>
                </a:moveTo>
                <a:lnTo>
                  <a:pt x="0" y="3"/>
                </a:lnTo>
                <a:lnTo>
                  <a:pt x="0" y="0"/>
                </a:lnTo>
                <a:lnTo>
                  <a:pt x="112" y="0"/>
                </a:lnTo>
                <a:lnTo>
                  <a:pt x="112" y="3"/>
                </a:lnTo>
                <a:lnTo>
                  <a:pt x="56" y="3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6" name="Freeform 4762">
            <a:extLst>
              <a:ext uri="{FF2B5EF4-FFF2-40B4-BE49-F238E27FC236}">
                <a16:creationId xmlns:a16="http://schemas.microsoft.com/office/drawing/2014/main" id="{DF85EA2F-BF17-E94B-ABDF-2F57F76A5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38563"/>
            <a:ext cx="41275" cy="1587"/>
          </a:xfrm>
          <a:custGeom>
            <a:avLst/>
            <a:gdLst>
              <a:gd name="T0" fmla="*/ 14943011 w 113"/>
              <a:gd name="T1" fmla="*/ 403098 h 5"/>
              <a:gd name="T2" fmla="*/ 0 w 113"/>
              <a:gd name="T3" fmla="*/ 403098 h 5"/>
              <a:gd name="T4" fmla="*/ 0 w 113"/>
              <a:gd name="T5" fmla="*/ 302165 h 5"/>
              <a:gd name="T6" fmla="*/ 14809324 w 113"/>
              <a:gd name="T7" fmla="*/ 302165 h 5"/>
              <a:gd name="T8" fmla="*/ 14809324 w 113"/>
              <a:gd name="T9" fmla="*/ 0 h 5"/>
              <a:gd name="T10" fmla="*/ 14943011 w 113"/>
              <a:gd name="T11" fmla="*/ 0 h 5"/>
              <a:gd name="T12" fmla="*/ 14943011 w 113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3" h="5">
                <a:moveTo>
                  <a:pt x="112" y="4"/>
                </a:moveTo>
                <a:lnTo>
                  <a:pt x="0" y="4"/>
                </a:lnTo>
                <a:lnTo>
                  <a:pt x="0" y="3"/>
                </a:lnTo>
                <a:lnTo>
                  <a:pt x="111" y="3"/>
                </a:lnTo>
                <a:lnTo>
                  <a:pt x="111" y="0"/>
                </a:lnTo>
                <a:lnTo>
                  <a:pt x="112" y="0"/>
                </a:lnTo>
                <a:lnTo>
                  <a:pt x="11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7" name="Freeform 4763">
            <a:extLst>
              <a:ext uri="{FF2B5EF4-FFF2-40B4-BE49-F238E27FC236}">
                <a16:creationId xmlns:a16="http://schemas.microsoft.com/office/drawing/2014/main" id="{D60813A2-5F01-4E47-B19B-E56E8E969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0150"/>
            <a:ext cx="41275" cy="1588"/>
          </a:xfrm>
          <a:custGeom>
            <a:avLst/>
            <a:gdLst>
              <a:gd name="T0" fmla="*/ 7471506 w 113"/>
              <a:gd name="T1" fmla="*/ 560564 h 3"/>
              <a:gd name="T2" fmla="*/ 0 w 113"/>
              <a:gd name="T3" fmla="*/ 560564 h 3"/>
              <a:gd name="T4" fmla="*/ 0 w 113"/>
              <a:gd name="T5" fmla="*/ 0 h 3"/>
              <a:gd name="T6" fmla="*/ 14943011 w 113"/>
              <a:gd name="T7" fmla="*/ 0 h 3"/>
              <a:gd name="T8" fmla="*/ 14943011 w 113"/>
              <a:gd name="T9" fmla="*/ 560564 h 3"/>
              <a:gd name="T10" fmla="*/ 7471506 w 113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3" h="3">
                <a:moveTo>
                  <a:pt x="56" y="2"/>
                </a:moveTo>
                <a:lnTo>
                  <a:pt x="0" y="2"/>
                </a:lnTo>
                <a:lnTo>
                  <a:pt x="0" y="0"/>
                </a:lnTo>
                <a:lnTo>
                  <a:pt x="112" y="0"/>
                </a:lnTo>
                <a:lnTo>
                  <a:pt x="112" y="2"/>
                </a:lnTo>
                <a:lnTo>
                  <a:pt x="56" y="2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8" name="Freeform 4764">
            <a:extLst>
              <a:ext uri="{FF2B5EF4-FFF2-40B4-BE49-F238E27FC236}">
                <a16:creationId xmlns:a16="http://schemas.microsoft.com/office/drawing/2014/main" id="{663FB498-C964-B146-B3BC-D56D0C3B9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0150"/>
            <a:ext cx="41275" cy="1588"/>
          </a:xfrm>
          <a:custGeom>
            <a:avLst/>
            <a:gdLst>
              <a:gd name="T0" fmla="*/ 14943011 w 113"/>
              <a:gd name="T1" fmla="*/ 472827 h 4"/>
              <a:gd name="T2" fmla="*/ 0 w 113"/>
              <a:gd name="T3" fmla="*/ 472827 h 4"/>
              <a:gd name="T4" fmla="*/ 0 w 113"/>
              <a:gd name="T5" fmla="*/ 315218 h 4"/>
              <a:gd name="T6" fmla="*/ 14943011 w 113"/>
              <a:gd name="T7" fmla="*/ 315218 h 4"/>
              <a:gd name="T8" fmla="*/ 14943011 w 113"/>
              <a:gd name="T9" fmla="*/ 472827 h 4"/>
              <a:gd name="T10" fmla="*/ 0 w 113"/>
              <a:gd name="T11" fmla="*/ 0 h 4"/>
              <a:gd name="T12" fmla="*/ 14943011 w 113"/>
              <a:gd name="T13" fmla="*/ 0 h 4"/>
              <a:gd name="T14" fmla="*/ 0 w 113"/>
              <a:gd name="T15" fmla="*/ 157609 h 4"/>
              <a:gd name="T16" fmla="*/ 0 w 113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4">
                <a:moveTo>
                  <a:pt x="112" y="3"/>
                </a:moveTo>
                <a:lnTo>
                  <a:pt x="0" y="3"/>
                </a:lnTo>
                <a:lnTo>
                  <a:pt x="0" y="2"/>
                </a:lnTo>
                <a:lnTo>
                  <a:pt x="112" y="2"/>
                </a:lnTo>
                <a:lnTo>
                  <a:pt x="112" y="3"/>
                </a:lnTo>
                <a:close/>
                <a:moveTo>
                  <a:pt x="0" y="0"/>
                </a:moveTo>
                <a:lnTo>
                  <a:pt x="112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19" name="Freeform 4765">
            <a:extLst>
              <a:ext uri="{FF2B5EF4-FFF2-40B4-BE49-F238E27FC236}">
                <a16:creationId xmlns:a16="http://schemas.microsoft.com/office/drawing/2014/main" id="{36688309-FD66-6B42-9977-9954F66EB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43325"/>
            <a:ext cx="38100" cy="1588"/>
          </a:xfrm>
          <a:custGeom>
            <a:avLst/>
            <a:gdLst>
              <a:gd name="T0" fmla="*/ 6846751 w 105"/>
              <a:gd name="T1" fmla="*/ 560564 h 3"/>
              <a:gd name="T2" fmla="*/ 0 w 105"/>
              <a:gd name="T3" fmla="*/ 560564 h 3"/>
              <a:gd name="T4" fmla="*/ 0 w 105"/>
              <a:gd name="T5" fmla="*/ 0 h 3"/>
              <a:gd name="T6" fmla="*/ 13693140 w 105"/>
              <a:gd name="T7" fmla="*/ 0 h 3"/>
              <a:gd name="T8" fmla="*/ 13693140 w 105"/>
              <a:gd name="T9" fmla="*/ 560564 h 3"/>
              <a:gd name="T10" fmla="*/ 6846751 w 105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3">
                <a:moveTo>
                  <a:pt x="52" y="2"/>
                </a:moveTo>
                <a:lnTo>
                  <a:pt x="0" y="2"/>
                </a:lnTo>
                <a:lnTo>
                  <a:pt x="0" y="0"/>
                </a:lnTo>
                <a:lnTo>
                  <a:pt x="104" y="0"/>
                </a:lnTo>
                <a:lnTo>
                  <a:pt x="104" y="2"/>
                </a:lnTo>
                <a:lnTo>
                  <a:pt x="52" y="2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0" name="Freeform 4766">
            <a:extLst>
              <a:ext uri="{FF2B5EF4-FFF2-40B4-BE49-F238E27FC236}">
                <a16:creationId xmlns:a16="http://schemas.microsoft.com/office/drawing/2014/main" id="{78B92E2A-83C6-B446-9C51-12B0C1730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43325"/>
            <a:ext cx="38100" cy="1588"/>
          </a:xfrm>
          <a:custGeom>
            <a:avLst/>
            <a:gdLst>
              <a:gd name="T0" fmla="*/ 13693140 w 105"/>
              <a:gd name="T1" fmla="*/ 472827 h 4"/>
              <a:gd name="T2" fmla="*/ 0 w 105"/>
              <a:gd name="T3" fmla="*/ 472827 h 4"/>
              <a:gd name="T4" fmla="*/ 13429706 w 105"/>
              <a:gd name="T5" fmla="*/ 315218 h 4"/>
              <a:gd name="T6" fmla="*/ 13429706 w 105"/>
              <a:gd name="T7" fmla="*/ 157609 h 4"/>
              <a:gd name="T8" fmla="*/ 0 w 105"/>
              <a:gd name="T9" fmla="*/ 157609 h 4"/>
              <a:gd name="T10" fmla="*/ 13693140 w 105"/>
              <a:gd name="T11" fmla="*/ 0 h 4"/>
              <a:gd name="T12" fmla="*/ 13693140 w 105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4">
                <a:moveTo>
                  <a:pt x="104" y="3"/>
                </a:moveTo>
                <a:lnTo>
                  <a:pt x="0" y="3"/>
                </a:lnTo>
                <a:lnTo>
                  <a:pt x="102" y="2"/>
                </a:lnTo>
                <a:lnTo>
                  <a:pt x="102" y="1"/>
                </a:lnTo>
                <a:lnTo>
                  <a:pt x="0" y="1"/>
                </a:lnTo>
                <a:lnTo>
                  <a:pt x="104" y="0"/>
                </a:lnTo>
                <a:lnTo>
                  <a:pt x="10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1" name="Freeform 4767">
            <a:extLst>
              <a:ext uri="{FF2B5EF4-FFF2-40B4-BE49-F238E27FC236}">
                <a16:creationId xmlns:a16="http://schemas.microsoft.com/office/drawing/2014/main" id="{6A974EC8-2019-074E-BBE6-BD935516C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41738"/>
            <a:ext cx="38100" cy="1587"/>
          </a:xfrm>
          <a:custGeom>
            <a:avLst/>
            <a:gdLst>
              <a:gd name="T0" fmla="*/ 6847217 w 106"/>
              <a:gd name="T1" fmla="*/ 472133 h 4"/>
              <a:gd name="T2" fmla="*/ 0 w 106"/>
              <a:gd name="T3" fmla="*/ 472133 h 4"/>
              <a:gd name="T4" fmla="*/ 0 w 106"/>
              <a:gd name="T5" fmla="*/ 0 h 4"/>
              <a:gd name="T6" fmla="*/ 13565397 w 106"/>
              <a:gd name="T7" fmla="*/ 0 h 4"/>
              <a:gd name="T8" fmla="*/ 13565397 w 106"/>
              <a:gd name="T9" fmla="*/ 472133 h 4"/>
              <a:gd name="T10" fmla="*/ 6847217 w 106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6" h="4">
                <a:moveTo>
                  <a:pt x="53" y="3"/>
                </a:moveTo>
                <a:lnTo>
                  <a:pt x="0" y="3"/>
                </a:lnTo>
                <a:lnTo>
                  <a:pt x="0" y="0"/>
                </a:lnTo>
                <a:lnTo>
                  <a:pt x="105" y="0"/>
                </a:lnTo>
                <a:lnTo>
                  <a:pt x="105" y="3"/>
                </a:lnTo>
                <a:lnTo>
                  <a:pt x="53" y="3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2" name="Freeform 4768">
            <a:extLst>
              <a:ext uri="{FF2B5EF4-FFF2-40B4-BE49-F238E27FC236}">
                <a16:creationId xmlns:a16="http://schemas.microsoft.com/office/drawing/2014/main" id="{842B86B1-FEDA-474F-BA14-F2573BBC1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7950" y="3741738"/>
            <a:ext cx="38100" cy="1587"/>
          </a:xfrm>
          <a:custGeom>
            <a:avLst/>
            <a:gdLst>
              <a:gd name="T0" fmla="*/ 126763 w 107"/>
              <a:gd name="T1" fmla="*/ 472133 h 4"/>
              <a:gd name="T2" fmla="*/ 13312923 w 107"/>
              <a:gd name="T3" fmla="*/ 315020 h 4"/>
              <a:gd name="T4" fmla="*/ 13312923 w 107"/>
              <a:gd name="T5" fmla="*/ 0 h 4"/>
              <a:gd name="T6" fmla="*/ 13439686 w 107"/>
              <a:gd name="T7" fmla="*/ 0 h 4"/>
              <a:gd name="T8" fmla="*/ 13439686 w 107"/>
              <a:gd name="T9" fmla="*/ 472133 h 4"/>
              <a:gd name="T10" fmla="*/ 126763 w 107"/>
              <a:gd name="T11" fmla="*/ 472133 h 4"/>
              <a:gd name="T12" fmla="*/ 126763 w 107"/>
              <a:gd name="T13" fmla="*/ 472133 h 4"/>
              <a:gd name="T14" fmla="*/ 0 w 107"/>
              <a:gd name="T15" fmla="*/ 0 h 4"/>
              <a:gd name="T16" fmla="*/ 126763 w 107"/>
              <a:gd name="T17" fmla="*/ 0 h 4"/>
              <a:gd name="T18" fmla="*/ 126763 w 107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7" h="4">
                <a:moveTo>
                  <a:pt x="1" y="3"/>
                </a:moveTo>
                <a:lnTo>
                  <a:pt x="105" y="2"/>
                </a:lnTo>
                <a:lnTo>
                  <a:pt x="105" y="0"/>
                </a:lnTo>
                <a:lnTo>
                  <a:pt x="106" y="0"/>
                </a:lnTo>
                <a:lnTo>
                  <a:pt x="106" y="3"/>
                </a:lnTo>
                <a:lnTo>
                  <a:pt x="1" y="3"/>
                </a:lnTo>
                <a:close/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3" name="Freeform 4769">
            <a:extLst>
              <a:ext uri="{FF2B5EF4-FFF2-40B4-BE49-F238E27FC236}">
                <a16:creationId xmlns:a16="http://schemas.microsoft.com/office/drawing/2014/main" id="{4AF6B83D-05D7-034B-A2BB-8F33C08AC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1738"/>
            <a:ext cx="39687" cy="1587"/>
          </a:xfrm>
          <a:custGeom>
            <a:avLst/>
            <a:gdLst>
              <a:gd name="T0" fmla="*/ 7159535 w 110"/>
              <a:gd name="T1" fmla="*/ 559682 h 3"/>
              <a:gd name="T2" fmla="*/ 0 w 110"/>
              <a:gd name="T3" fmla="*/ 559682 h 3"/>
              <a:gd name="T4" fmla="*/ 0 w 110"/>
              <a:gd name="T5" fmla="*/ 0 h 3"/>
              <a:gd name="T6" fmla="*/ 14188463 w 110"/>
              <a:gd name="T7" fmla="*/ 0 h 3"/>
              <a:gd name="T8" fmla="*/ 14188463 w 110"/>
              <a:gd name="T9" fmla="*/ 559682 h 3"/>
              <a:gd name="T10" fmla="*/ 7159535 w 110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3">
                <a:moveTo>
                  <a:pt x="55" y="2"/>
                </a:moveTo>
                <a:lnTo>
                  <a:pt x="0" y="2"/>
                </a:lnTo>
                <a:lnTo>
                  <a:pt x="0" y="0"/>
                </a:lnTo>
                <a:lnTo>
                  <a:pt x="109" y="0"/>
                </a:lnTo>
                <a:lnTo>
                  <a:pt x="109" y="2"/>
                </a:lnTo>
                <a:lnTo>
                  <a:pt x="55" y="2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4" name="Freeform 4770">
            <a:extLst>
              <a:ext uri="{FF2B5EF4-FFF2-40B4-BE49-F238E27FC236}">
                <a16:creationId xmlns:a16="http://schemas.microsoft.com/office/drawing/2014/main" id="{49742F47-6AE7-6941-A8D5-57DCFE4A8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1738"/>
            <a:ext cx="39687" cy="1587"/>
          </a:xfrm>
          <a:custGeom>
            <a:avLst/>
            <a:gdLst>
              <a:gd name="T0" fmla="*/ 13937578 w 112"/>
              <a:gd name="T1" fmla="*/ 472133 h 4"/>
              <a:gd name="T2" fmla="*/ 13686345 w 112"/>
              <a:gd name="T3" fmla="*/ 472133 h 4"/>
              <a:gd name="T4" fmla="*/ 13686345 w 112"/>
              <a:gd name="T5" fmla="*/ 157510 h 4"/>
              <a:gd name="T6" fmla="*/ 0 w 112"/>
              <a:gd name="T7" fmla="*/ 315020 h 4"/>
              <a:gd name="T8" fmla="*/ 376672 w 112"/>
              <a:gd name="T9" fmla="*/ 472133 h 4"/>
              <a:gd name="T10" fmla="*/ 0 w 112"/>
              <a:gd name="T11" fmla="*/ 472133 h 4"/>
              <a:gd name="T12" fmla="*/ 0 w 112"/>
              <a:gd name="T13" fmla="*/ 315020 h 4"/>
              <a:gd name="T14" fmla="*/ 0 w 112"/>
              <a:gd name="T15" fmla="*/ 157510 h 4"/>
              <a:gd name="T16" fmla="*/ 13686345 w 112"/>
              <a:gd name="T17" fmla="*/ 0 h 4"/>
              <a:gd name="T18" fmla="*/ 13937578 w 112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2" h="4">
                <a:moveTo>
                  <a:pt x="111" y="3"/>
                </a:moveTo>
                <a:lnTo>
                  <a:pt x="109" y="3"/>
                </a:lnTo>
                <a:lnTo>
                  <a:pt x="109" y="1"/>
                </a:lnTo>
                <a:lnTo>
                  <a:pt x="0" y="2"/>
                </a:lnTo>
                <a:lnTo>
                  <a:pt x="3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09" y="0"/>
                </a:lnTo>
                <a:lnTo>
                  <a:pt x="11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5" name="Freeform 4771">
            <a:extLst>
              <a:ext uri="{FF2B5EF4-FFF2-40B4-BE49-F238E27FC236}">
                <a16:creationId xmlns:a16="http://schemas.microsoft.com/office/drawing/2014/main" id="{F3D96F47-03F7-514D-8856-4F3950876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0150"/>
            <a:ext cx="41275" cy="1588"/>
          </a:xfrm>
          <a:custGeom>
            <a:avLst/>
            <a:gdLst>
              <a:gd name="T0" fmla="*/ 7471506 w 113"/>
              <a:gd name="T1" fmla="*/ 472827 h 4"/>
              <a:gd name="T2" fmla="*/ 0 w 113"/>
              <a:gd name="T3" fmla="*/ 472827 h 4"/>
              <a:gd name="T4" fmla="*/ 0 w 113"/>
              <a:gd name="T5" fmla="*/ 0 h 4"/>
              <a:gd name="T6" fmla="*/ 14943011 w 113"/>
              <a:gd name="T7" fmla="*/ 0 h 4"/>
              <a:gd name="T8" fmla="*/ 14943011 w 113"/>
              <a:gd name="T9" fmla="*/ 472827 h 4"/>
              <a:gd name="T10" fmla="*/ 7471506 w 113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3" h="4">
                <a:moveTo>
                  <a:pt x="56" y="3"/>
                </a:moveTo>
                <a:lnTo>
                  <a:pt x="0" y="3"/>
                </a:lnTo>
                <a:lnTo>
                  <a:pt x="0" y="0"/>
                </a:lnTo>
                <a:lnTo>
                  <a:pt x="112" y="0"/>
                </a:lnTo>
                <a:lnTo>
                  <a:pt x="112" y="3"/>
                </a:lnTo>
                <a:lnTo>
                  <a:pt x="56" y="3"/>
                </a:lnTo>
              </a:path>
            </a:pathLst>
          </a:custGeom>
          <a:solidFill>
            <a:srgbClr val="8D4B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6" name="Freeform 4772">
            <a:extLst>
              <a:ext uri="{FF2B5EF4-FFF2-40B4-BE49-F238E27FC236}">
                <a16:creationId xmlns:a16="http://schemas.microsoft.com/office/drawing/2014/main" id="{8DD7374B-4B21-424D-A49A-ADEE35918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3740150"/>
            <a:ext cx="41275" cy="1588"/>
          </a:xfrm>
          <a:custGeom>
            <a:avLst/>
            <a:gdLst>
              <a:gd name="T0" fmla="*/ 14943011 w 113"/>
              <a:gd name="T1" fmla="*/ 403352 h 5"/>
              <a:gd name="T2" fmla="*/ 0 w 113"/>
              <a:gd name="T3" fmla="*/ 403352 h 5"/>
              <a:gd name="T4" fmla="*/ 0 w 113"/>
              <a:gd name="T5" fmla="*/ 302673 h 5"/>
              <a:gd name="T6" fmla="*/ 14809324 w 113"/>
              <a:gd name="T7" fmla="*/ 201676 h 5"/>
              <a:gd name="T8" fmla="*/ 14809324 w 113"/>
              <a:gd name="T9" fmla="*/ 0 h 5"/>
              <a:gd name="T10" fmla="*/ 0 w 113"/>
              <a:gd name="T11" fmla="*/ 100997 h 5"/>
              <a:gd name="T12" fmla="*/ 0 w 113"/>
              <a:gd name="T13" fmla="*/ 0 h 5"/>
              <a:gd name="T14" fmla="*/ 14809324 w 113"/>
              <a:gd name="T15" fmla="*/ 0 h 5"/>
              <a:gd name="T16" fmla="*/ 14943011 w 113"/>
              <a:gd name="T17" fmla="*/ 0 h 5"/>
              <a:gd name="T18" fmla="*/ 14943011 w 113"/>
              <a:gd name="T19" fmla="*/ 403352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3" h="5">
                <a:moveTo>
                  <a:pt x="112" y="4"/>
                </a:moveTo>
                <a:lnTo>
                  <a:pt x="0" y="4"/>
                </a:lnTo>
                <a:lnTo>
                  <a:pt x="0" y="3"/>
                </a:lnTo>
                <a:lnTo>
                  <a:pt x="111" y="2"/>
                </a:lnTo>
                <a:lnTo>
                  <a:pt x="111" y="0"/>
                </a:lnTo>
                <a:lnTo>
                  <a:pt x="0" y="1"/>
                </a:lnTo>
                <a:lnTo>
                  <a:pt x="0" y="0"/>
                </a:lnTo>
                <a:lnTo>
                  <a:pt x="111" y="0"/>
                </a:lnTo>
                <a:lnTo>
                  <a:pt x="112" y="0"/>
                </a:lnTo>
                <a:lnTo>
                  <a:pt x="11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7" name="Freeform 4773">
            <a:extLst>
              <a:ext uri="{FF2B5EF4-FFF2-40B4-BE49-F238E27FC236}">
                <a16:creationId xmlns:a16="http://schemas.microsoft.com/office/drawing/2014/main" id="{44C4CFE6-0B49-BE42-8DCE-73844ACC3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35388"/>
            <a:ext cx="9525" cy="9525"/>
          </a:xfrm>
          <a:custGeom>
            <a:avLst/>
            <a:gdLst>
              <a:gd name="T0" fmla="*/ 0 w 25"/>
              <a:gd name="T1" fmla="*/ 2862439 h 27"/>
              <a:gd name="T2" fmla="*/ 3193542 w 25"/>
              <a:gd name="T3" fmla="*/ 124531 h 27"/>
              <a:gd name="T4" fmla="*/ 3483864 w 25"/>
              <a:gd name="T5" fmla="*/ 249061 h 27"/>
              <a:gd name="T6" fmla="*/ 870966 w 25"/>
              <a:gd name="T7" fmla="*/ 2862439 h 27"/>
              <a:gd name="T8" fmla="*/ 0 w 25"/>
              <a:gd name="T9" fmla="*/ 2862439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7">
                <a:moveTo>
                  <a:pt x="0" y="23"/>
                </a:moveTo>
                <a:lnTo>
                  <a:pt x="22" y="1"/>
                </a:lnTo>
                <a:cubicBezTo>
                  <a:pt x="22" y="1"/>
                  <a:pt x="24" y="0"/>
                  <a:pt x="24" y="2"/>
                </a:cubicBezTo>
                <a:lnTo>
                  <a:pt x="6" y="23"/>
                </a:lnTo>
                <a:cubicBezTo>
                  <a:pt x="6" y="23"/>
                  <a:pt x="3" y="26"/>
                  <a:pt x="0" y="23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8" name="Freeform 4774">
            <a:extLst>
              <a:ext uri="{FF2B5EF4-FFF2-40B4-BE49-F238E27FC236}">
                <a16:creationId xmlns:a16="http://schemas.microsoft.com/office/drawing/2014/main" id="{D4006074-056E-1641-8748-2BD215A96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2713" y="3735388"/>
            <a:ext cx="9525" cy="9525"/>
          </a:xfrm>
          <a:custGeom>
            <a:avLst/>
            <a:gdLst>
              <a:gd name="T0" fmla="*/ 435483 w 25"/>
              <a:gd name="T1" fmla="*/ 3483864 h 25"/>
              <a:gd name="T2" fmla="*/ 145161 w 25"/>
              <a:gd name="T3" fmla="*/ 3483864 h 25"/>
              <a:gd name="T4" fmla="*/ 0 w 25"/>
              <a:gd name="T5" fmla="*/ 3338703 h 25"/>
              <a:gd name="T6" fmla="*/ 3193542 w 25"/>
              <a:gd name="T7" fmla="*/ 0 h 25"/>
              <a:gd name="T8" fmla="*/ 3483864 w 25"/>
              <a:gd name="T9" fmla="*/ 0 h 25"/>
              <a:gd name="T10" fmla="*/ 3483864 w 25"/>
              <a:gd name="T11" fmla="*/ 145161 h 25"/>
              <a:gd name="T12" fmla="*/ 3193542 w 25"/>
              <a:gd name="T13" fmla="*/ 290322 h 25"/>
              <a:gd name="T14" fmla="*/ 145161 w 25"/>
              <a:gd name="T15" fmla="*/ 3483864 h 25"/>
              <a:gd name="T16" fmla="*/ 870966 w 25"/>
              <a:gd name="T17" fmla="*/ 3338703 h 25"/>
              <a:gd name="T18" fmla="*/ 3483864 w 25"/>
              <a:gd name="T19" fmla="*/ 580644 h 25"/>
              <a:gd name="T20" fmla="*/ 870966 w 25"/>
              <a:gd name="T21" fmla="*/ 3483864 h 25"/>
              <a:gd name="T22" fmla="*/ 435483 w 25"/>
              <a:gd name="T23" fmla="*/ 3483864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25">
                <a:moveTo>
                  <a:pt x="3" y="24"/>
                </a:moveTo>
                <a:lnTo>
                  <a:pt x="1" y="24"/>
                </a:lnTo>
                <a:lnTo>
                  <a:pt x="0" y="23"/>
                </a:lnTo>
                <a:lnTo>
                  <a:pt x="22" y="0"/>
                </a:lnTo>
                <a:lnTo>
                  <a:pt x="24" y="0"/>
                </a:lnTo>
                <a:lnTo>
                  <a:pt x="24" y="1"/>
                </a:lnTo>
                <a:cubicBezTo>
                  <a:pt x="24" y="1"/>
                  <a:pt x="24" y="2"/>
                  <a:pt x="22" y="2"/>
                </a:cubicBezTo>
                <a:lnTo>
                  <a:pt x="1" y="24"/>
                </a:lnTo>
                <a:cubicBezTo>
                  <a:pt x="4" y="24"/>
                  <a:pt x="6" y="23"/>
                  <a:pt x="6" y="23"/>
                </a:cubicBezTo>
                <a:lnTo>
                  <a:pt x="24" y="4"/>
                </a:lnTo>
                <a:lnTo>
                  <a:pt x="6" y="24"/>
                </a:lnTo>
                <a:lnTo>
                  <a:pt x="3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29" name="Freeform 4775">
            <a:extLst>
              <a:ext uri="{FF2B5EF4-FFF2-40B4-BE49-F238E27FC236}">
                <a16:creationId xmlns:a16="http://schemas.microsoft.com/office/drawing/2014/main" id="{85068413-16D0-0945-B7A4-8847AC079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35388"/>
            <a:ext cx="7938" cy="9525"/>
          </a:xfrm>
          <a:custGeom>
            <a:avLst/>
            <a:gdLst>
              <a:gd name="T0" fmla="*/ 0 w 23"/>
              <a:gd name="T1" fmla="*/ 249061 h 27"/>
              <a:gd name="T2" fmla="*/ 357210 w 23"/>
              <a:gd name="T3" fmla="*/ 249061 h 27"/>
              <a:gd name="T4" fmla="*/ 2620575 w 23"/>
              <a:gd name="T5" fmla="*/ 2862439 h 27"/>
              <a:gd name="T6" fmla="*/ 2501505 w 23"/>
              <a:gd name="T7" fmla="*/ 2862439 h 27"/>
              <a:gd name="T8" fmla="*/ 0 w 23"/>
              <a:gd name="T9" fmla="*/ 249061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7">
                <a:moveTo>
                  <a:pt x="0" y="2"/>
                </a:moveTo>
                <a:cubicBezTo>
                  <a:pt x="0" y="2"/>
                  <a:pt x="1" y="0"/>
                  <a:pt x="3" y="2"/>
                </a:cubicBezTo>
                <a:lnTo>
                  <a:pt x="22" y="23"/>
                </a:lnTo>
                <a:cubicBezTo>
                  <a:pt x="22" y="23"/>
                  <a:pt x="22" y="26"/>
                  <a:pt x="21" y="23"/>
                </a:cubicBezTo>
                <a:lnTo>
                  <a:pt x="0" y="2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0" name="Freeform 4776">
            <a:extLst>
              <a:ext uri="{FF2B5EF4-FFF2-40B4-BE49-F238E27FC236}">
                <a16:creationId xmlns:a16="http://schemas.microsoft.com/office/drawing/2014/main" id="{B398A1F1-150E-6843-A4B4-185DAF231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3735388"/>
            <a:ext cx="9525" cy="9525"/>
          </a:xfrm>
          <a:custGeom>
            <a:avLst/>
            <a:gdLst>
              <a:gd name="T0" fmla="*/ 3048381 w 25"/>
              <a:gd name="T1" fmla="*/ 3483864 h 25"/>
              <a:gd name="T2" fmla="*/ 3193542 w 25"/>
              <a:gd name="T3" fmla="*/ 3338703 h 25"/>
              <a:gd name="T4" fmla="*/ 435483 w 25"/>
              <a:gd name="T5" fmla="*/ 145161 h 25"/>
              <a:gd name="T6" fmla="*/ 145161 w 25"/>
              <a:gd name="T7" fmla="*/ 290322 h 25"/>
              <a:gd name="T8" fmla="*/ 3048381 w 25"/>
              <a:gd name="T9" fmla="*/ 3338703 h 25"/>
              <a:gd name="T10" fmla="*/ 0 w 25"/>
              <a:gd name="T11" fmla="*/ 145161 h 25"/>
              <a:gd name="T12" fmla="*/ 435483 w 25"/>
              <a:gd name="T13" fmla="*/ 0 h 25"/>
              <a:gd name="T14" fmla="*/ 435483 w 25"/>
              <a:gd name="T15" fmla="*/ 145161 h 25"/>
              <a:gd name="T16" fmla="*/ 3483864 w 25"/>
              <a:gd name="T17" fmla="*/ 3338703 h 25"/>
              <a:gd name="T18" fmla="*/ 3048381 w 25"/>
              <a:gd name="T19" fmla="*/ 348386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" h="25">
                <a:moveTo>
                  <a:pt x="21" y="24"/>
                </a:moveTo>
                <a:lnTo>
                  <a:pt x="22" y="23"/>
                </a:lnTo>
                <a:lnTo>
                  <a:pt x="3" y="1"/>
                </a:lnTo>
                <a:lnTo>
                  <a:pt x="1" y="2"/>
                </a:lnTo>
                <a:lnTo>
                  <a:pt x="21" y="23"/>
                </a:lnTo>
                <a:lnTo>
                  <a:pt x="0" y="1"/>
                </a:lnTo>
                <a:lnTo>
                  <a:pt x="3" y="0"/>
                </a:lnTo>
                <a:lnTo>
                  <a:pt x="3" y="1"/>
                </a:lnTo>
                <a:lnTo>
                  <a:pt x="24" y="23"/>
                </a:lnTo>
                <a:lnTo>
                  <a:pt x="21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1" name="Freeform 4777">
            <a:extLst>
              <a:ext uri="{FF2B5EF4-FFF2-40B4-BE49-F238E27FC236}">
                <a16:creationId xmlns:a16="http://schemas.microsoft.com/office/drawing/2014/main" id="{C76FB0DF-C54A-9E4E-8354-9E461C2BF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736975"/>
            <a:ext cx="1587" cy="7938"/>
          </a:xfrm>
          <a:custGeom>
            <a:avLst/>
            <a:gdLst>
              <a:gd name="T0" fmla="*/ 349934 w 6"/>
              <a:gd name="T1" fmla="*/ 2733919 h 22"/>
              <a:gd name="T2" fmla="*/ 210013 w 6"/>
              <a:gd name="T3" fmla="*/ 2733919 h 22"/>
              <a:gd name="T4" fmla="*/ 349934 w 6"/>
              <a:gd name="T5" fmla="*/ 0 h 22"/>
              <a:gd name="T6" fmla="*/ 349934 w 6"/>
              <a:gd name="T7" fmla="*/ 0 h 22"/>
              <a:gd name="T8" fmla="*/ 349934 w 6"/>
              <a:gd name="T9" fmla="*/ 2733919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2">
                <a:moveTo>
                  <a:pt x="5" y="21"/>
                </a:moveTo>
                <a:lnTo>
                  <a:pt x="3" y="21"/>
                </a:lnTo>
                <a:cubicBezTo>
                  <a:pt x="0" y="11"/>
                  <a:pt x="3" y="2"/>
                  <a:pt x="5" y="0"/>
                </a:cubicBezTo>
                <a:cubicBezTo>
                  <a:pt x="5" y="2"/>
                  <a:pt x="3" y="11"/>
                  <a:pt x="5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2" name="Freeform 4778">
            <a:extLst>
              <a:ext uri="{FF2B5EF4-FFF2-40B4-BE49-F238E27FC236}">
                <a16:creationId xmlns:a16="http://schemas.microsoft.com/office/drawing/2014/main" id="{3FAAB9D9-C78B-8A4D-8881-FDA7392F1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9538" y="3735388"/>
            <a:ext cx="3175" cy="7937"/>
          </a:xfrm>
          <a:custGeom>
            <a:avLst/>
            <a:gdLst>
              <a:gd name="T0" fmla="*/ 1102519 w 8"/>
              <a:gd name="T1" fmla="*/ 2619900 h 23"/>
              <a:gd name="T2" fmla="*/ 787400 w 8"/>
              <a:gd name="T3" fmla="*/ 2619900 h 23"/>
              <a:gd name="T4" fmla="*/ 787400 w 8"/>
              <a:gd name="T5" fmla="*/ 0 h 23"/>
              <a:gd name="T6" fmla="*/ 1102519 w 8"/>
              <a:gd name="T7" fmla="*/ 0 h 23"/>
              <a:gd name="T8" fmla="*/ 1102519 w 8"/>
              <a:gd name="T9" fmla="*/ 119055 h 23"/>
              <a:gd name="T10" fmla="*/ 1102519 w 8"/>
              <a:gd name="T11" fmla="*/ 2619900 h 23"/>
              <a:gd name="T12" fmla="*/ 1102519 w 8"/>
              <a:gd name="T13" fmla="*/ 119055 h 23"/>
              <a:gd name="T14" fmla="*/ 1102519 w 8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23">
                <a:moveTo>
                  <a:pt x="7" y="22"/>
                </a:moveTo>
                <a:lnTo>
                  <a:pt x="5" y="22"/>
                </a:lnTo>
                <a:cubicBezTo>
                  <a:pt x="0" y="12"/>
                  <a:pt x="5" y="2"/>
                  <a:pt x="5" y="0"/>
                </a:cubicBezTo>
                <a:lnTo>
                  <a:pt x="7" y="0"/>
                </a:lnTo>
                <a:cubicBezTo>
                  <a:pt x="7" y="0"/>
                  <a:pt x="7" y="0"/>
                  <a:pt x="7" y="1"/>
                </a:cubicBezTo>
                <a:cubicBezTo>
                  <a:pt x="5" y="3"/>
                  <a:pt x="2" y="12"/>
                  <a:pt x="7" y="22"/>
                </a:cubicBezTo>
                <a:cubicBezTo>
                  <a:pt x="4" y="12"/>
                  <a:pt x="6" y="4"/>
                  <a:pt x="7" y="1"/>
                </a:cubicBezTo>
                <a:cubicBezTo>
                  <a:pt x="6" y="5"/>
                  <a:pt x="5" y="13"/>
                  <a:pt x="7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3" name="Freeform 4779">
            <a:extLst>
              <a:ext uri="{FF2B5EF4-FFF2-40B4-BE49-F238E27FC236}">
                <a16:creationId xmlns:a16="http://schemas.microsoft.com/office/drawing/2014/main" id="{20BDE087-DD7E-D24B-B92D-BA745F91D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736975"/>
            <a:ext cx="1588" cy="7938"/>
          </a:xfrm>
          <a:custGeom>
            <a:avLst/>
            <a:gdLst>
              <a:gd name="T0" fmla="*/ 0 w 6"/>
              <a:gd name="T1" fmla="*/ 2733919 h 22"/>
              <a:gd name="T2" fmla="*/ 0 w 6"/>
              <a:gd name="T3" fmla="*/ 0 h 22"/>
              <a:gd name="T4" fmla="*/ 140009 w 6"/>
              <a:gd name="T5" fmla="*/ 0 h 22"/>
              <a:gd name="T6" fmla="*/ 140009 w 6"/>
              <a:gd name="T7" fmla="*/ 2733919 h 22"/>
              <a:gd name="T8" fmla="*/ 0 w 6"/>
              <a:gd name="T9" fmla="*/ 2733919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22">
                <a:moveTo>
                  <a:pt x="0" y="21"/>
                </a:moveTo>
                <a:cubicBezTo>
                  <a:pt x="4" y="11"/>
                  <a:pt x="1" y="2"/>
                  <a:pt x="0" y="0"/>
                </a:cubicBezTo>
                <a:lnTo>
                  <a:pt x="2" y="0"/>
                </a:lnTo>
                <a:cubicBezTo>
                  <a:pt x="2" y="2"/>
                  <a:pt x="5" y="11"/>
                  <a:pt x="2" y="21"/>
                </a:cubicBezTo>
                <a:lnTo>
                  <a:pt x="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4" name="Freeform 4780">
            <a:extLst>
              <a:ext uri="{FF2B5EF4-FFF2-40B4-BE49-F238E27FC236}">
                <a16:creationId xmlns:a16="http://schemas.microsoft.com/office/drawing/2014/main" id="{E9E1DFBA-B964-4246-B2AC-88DA4F7D9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75" y="3735388"/>
            <a:ext cx="3175" cy="7937"/>
          </a:xfrm>
          <a:custGeom>
            <a:avLst/>
            <a:gdLst>
              <a:gd name="T0" fmla="*/ 315119 w 8"/>
              <a:gd name="T1" fmla="*/ 2619900 h 23"/>
              <a:gd name="T2" fmla="*/ 315119 w 8"/>
              <a:gd name="T3" fmla="*/ 119055 h 23"/>
              <a:gd name="T4" fmla="*/ 0 w 8"/>
              <a:gd name="T5" fmla="*/ 119055 h 23"/>
              <a:gd name="T6" fmla="*/ 157559 w 8"/>
              <a:gd name="T7" fmla="*/ 2619900 h 23"/>
              <a:gd name="T8" fmla="*/ 0 w 8"/>
              <a:gd name="T9" fmla="*/ 2619900 h 23"/>
              <a:gd name="T10" fmla="*/ 0 w 8"/>
              <a:gd name="T11" fmla="*/ 119055 h 23"/>
              <a:gd name="T12" fmla="*/ 315119 w 8"/>
              <a:gd name="T13" fmla="*/ 0 h 23"/>
              <a:gd name="T14" fmla="*/ 315119 w 8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23">
                <a:moveTo>
                  <a:pt x="2" y="22"/>
                </a:moveTo>
                <a:cubicBezTo>
                  <a:pt x="5" y="12"/>
                  <a:pt x="2" y="3"/>
                  <a:pt x="2" y="1"/>
                </a:cubicBezTo>
                <a:lnTo>
                  <a:pt x="0" y="1"/>
                </a:lnTo>
                <a:cubicBezTo>
                  <a:pt x="1" y="2"/>
                  <a:pt x="4" y="12"/>
                  <a:pt x="1" y="22"/>
                </a:cubicBezTo>
                <a:lnTo>
                  <a:pt x="0" y="22"/>
                </a:lnTo>
                <a:cubicBezTo>
                  <a:pt x="2" y="12"/>
                  <a:pt x="0" y="3"/>
                  <a:pt x="0" y="1"/>
                </a:cubicBezTo>
                <a:lnTo>
                  <a:pt x="2" y="0"/>
                </a:lnTo>
                <a:cubicBezTo>
                  <a:pt x="4" y="2"/>
                  <a:pt x="7" y="12"/>
                  <a:pt x="2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5" name="Freeform 4781">
            <a:extLst>
              <a:ext uri="{FF2B5EF4-FFF2-40B4-BE49-F238E27FC236}">
                <a16:creationId xmlns:a16="http://schemas.microsoft.com/office/drawing/2014/main" id="{844CFC87-5729-EE45-BF63-14122766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36975"/>
            <a:ext cx="1587" cy="7938"/>
          </a:xfrm>
          <a:custGeom>
            <a:avLst/>
            <a:gdLst>
              <a:gd name="T0" fmla="*/ 139921 w 6"/>
              <a:gd name="T1" fmla="*/ 2733919 h 22"/>
              <a:gd name="T2" fmla="*/ 0 w 6"/>
              <a:gd name="T3" fmla="*/ 2733919 h 22"/>
              <a:gd name="T4" fmla="*/ 0 w 6"/>
              <a:gd name="T5" fmla="*/ 0 h 22"/>
              <a:gd name="T6" fmla="*/ 349934 w 6"/>
              <a:gd name="T7" fmla="*/ 0 h 22"/>
              <a:gd name="T8" fmla="*/ 349934 w 6"/>
              <a:gd name="T9" fmla="*/ 2733919 h 22"/>
              <a:gd name="T10" fmla="*/ 139921 w 6"/>
              <a:gd name="T11" fmla="*/ 2733919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2">
                <a:moveTo>
                  <a:pt x="2" y="21"/>
                </a:move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21"/>
                </a:lnTo>
                <a:lnTo>
                  <a:pt x="2" y="21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6" name="Freeform 4782">
            <a:extLst>
              <a:ext uri="{FF2B5EF4-FFF2-40B4-BE49-F238E27FC236}">
                <a16:creationId xmlns:a16="http://schemas.microsoft.com/office/drawing/2014/main" id="{18445CD8-825E-174A-8A7A-75796130F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35388"/>
            <a:ext cx="1587" cy="7937"/>
          </a:xfrm>
          <a:custGeom>
            <a:avLst/>
            <a:gdLst>
              <a:gd name="T0" fmla="*/ 0 w 6"/>
              <a:gd name="T1" fmla="*/ 2619900 h 23"/>
              <a:gd name="T2" fmla="*/ 0 w 6"/>
              <a:gd name="T3" fmla="*/ 119055 h 23"/>
              <a:gd name="T4" fmla="*/ 349934 w 6"/>
              <a:gd name="T5" fmla="*/ 0 h 23"/>
              <a:gd name="T6" fmla="*/ 349934 w 6"/>
              <a:gd name="T7" fmla="*/ 119055 h 23"/>
              <a:gd name="T8" fmla="*/ 0 w 6"/>
              <a:gd name="T9" fmla="*/ 119055 h 23"/>
              <a:gd name="T10" fmla="*/ 139921 w 6"/>
              <a:gd name="T11" fmla="*/ 2619900 h 23"/>
              <a:gd name="T12" fmla="*/ 0 w 6"/>
              <a:gd name="T13" fmla="*/ 261990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3">
                <a:moveTo>
                  <a:pt x="0" y="22"/>
                </a:moveTo>
                <a:lnTo>
                  <a:pt x="0" y="1"/>
                </a:lnTo>
                <a:lnTo>
                  <a:pt x="5" y="0"/>
                </a:lnTo>
                <a:lnTo>
                  <a:pt x="5" y="1"/>
                </a:lnTo>
                <a:lnTo>
                  <a:pt x="0" y="1"/>
                </a:lnTo>
                <a:lnTo>
                  <a:pt x="2" y="22"/>
                </a:lnTo>
                <a:lnTo>
                  <a:pt x="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7" name="Freeform 4783">
            <a:extLst>
              <a:ext uri="{FF2B5EF4-FFF2-40B4-BE49-F238E27FC236}">
                <a16:creationId xmlns:a16="http://schemas.microsoft.com/office/drawing/2014/main" id="{5FFF2F55-E3A0-C041-949A-84E2BD251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5388"/>
            <a:ext cx="9525" cy="9525"/>
          </a:xfrm>
          <a:custGeom>
            <a:avLst/>
            <a:gdLst>
              <a:gd name="T0" fmla="*/ 3124540 w 28"/>
              <a:gd name="T1" fmla="*/ 2862439 h 27"/>
              <a:gd name="T2" fmla="*/ 2430236 w 28"/>
              <a:gd name="T3" fmla="*/ 2862439 h 27"/>
              <a:gd name="T4" fmla="*/ 0 w 28"/>
              <a:gd name="T5" fmla="*/ 249061 h 27"/>
              <a:gd name="T6" fmla="*/ 347322 w 28"/>
              <a:gd name="T7" fmla="*/ 124531 h 27"/>
              <a:gd name="T8" fmla="*/ 3124540 w 28"/>
              <a:gd name="T9" fmla="*/ 2862439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7">
                <a:moveTo>
                  <a:pt x="27" y="23"/>
                </a:moveTo>
                <a:cubicBezTo>
                  <a:pt x="24" y="26"/>
                  <a:pt x="21" y="23"/>
                  <a:pt x="21" y="23"/>
                </a:cubicBezTo>
                <a:lnTo>
                  <a:pt x="0" y="2"/>
                </a:lnTo>
                <a:cubicBezTo>
                  <a:pt x="0" y="0"/>
                  <a:pt x="3" y="1"/>
                  <a:pt x="3" y="1"/>
                </a:cubicBezTo>
                <a:lnTo>
                  <a:pt x="27" y="23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8" name="Freeform 4784">
            <a:extLst>
              <a:ext uri="{FF2B5EF4-FFF2-40B4-BE49-F238E27FC236}">
                <a16:creationId xmlns:a16="http://schemas.microsoft.com/office/drawing/2014/main" id="{9DDA0B24-1BC0-014D-9A54-2B094C1C4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5388"/>
            <a:ext cx="9525" cy="9525"/>
          </a:xfrm>
          <a:custGeom>
            <a:avLst/>
            <a:gdLst>
              <a:gd name="T0" fmla="*/ 2661557 w 28"/>
              <a:gd name="T1" fmla="*/ 3483864 h 25"/>
              <a:gd name="T2" fmla="*/ 2430236 w 28"/>
              <a:gd name="T3" fmla="*/ 3483864 h 25"/>
              <a:gd name="T4" fmla="*/ 0 w 28"/>
              <a:gd name="T5" fmla="*/ 290322 h 25"/>
              <a:gd name="T6" fmla="*/ 347322 w 28"/>
              <a:gd name="T7" fmla="*/ 0 h 25"/>
              <a:gd name="T8" fmla="*/ 3124540 w 28"/>
              <a:gd name="T9" fmla="*/ 3338703 h 25"/>
              <a:gd name="T10" fmla="*/ 3124540 w 28"/>
              <a:gd name="T11" fmla="*/ 3483864 h 25"/>
              <a:gd name="T12" fmla="*/ 3008879 w 28"/>
              <a:gd name="T13" fmla="*/ 3338703 h 25"/>
              <a:gd name="T14" fmla="*/ 347322 w 28"/>
              <a:gd name="T15" fmla="*/ 290322 h 25"/>
              <a:gd name="T16" fmla="*/ 0 w 28"/>
              <a:gd name="T17" fmla="*/ 290322 h 25"/>
              <a:gd name="T18" fmla="*/ 2430236 w 28"/>
              <a:gd name="T19" fmla="*/ 3338703 h 25"/>
              <a:gd name="T20" fmla="*/ 3008879 w 28"/>
              <a:gd name="T21" fmla="*/ 3338703 h 25"/>
              <a:gd name="T22" fmla="*/ 2661557 w 28"/>
              <a:gd name="T23" fmla="*/ 3483864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25">
                <a:moveTo>
                  <a:pt x="23" y="24"/>
                </a:moveTo>
                <a:lnTo>
                  <a:pt x="21" y="24"/>
                </a:lnTo>
                <a:lnTo>
                  <a:pt x="0" y="2"/>
                </a:lnTo>
                <a:cubicBezTo>
                  <a:pt x="2" y="0"/>
                  <a:pt x="3" y="0"/>
                  <a:pt x="3" y="0"/>
                </a:cubicBezTo>
                <a:lnTo>
                  <a:pt x="27" y="23"/>
                </a:lnTo>
                <a:lnTo>
                  <a:pt x="27" y="24"/>
                </a:lnTo>
                <a:lnTo>
                  <a:pt x="26" y="23"/>
                </a:lnTo>
                <a:lnTo>
                  <a:pt x="3" y="2"/>
                </a:lnTo>
                <a:lnTo>
                  <a:pt x="0" y="2"/>
                </a:lnTo>
                <a:lnTo>
                  <a:pt x="21" y="23"/>
                </a:lnTo>
                <a:cubicBezTo>
                  <a:pt x="21" y="23"/>
                  <a:pt x="24" y="24"/>
                  <a:pt x="26" y="23"/>
                </a:cubicBezTo>
                <a:cubicBezTo>
                  <a:pt x="26" y="24"/>
                  <a:pt x="24" y="24"/>
                  <a:pt x="23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39" name="Freeform 4785">
            <a:extLst>
              <a:ext uri="{FF2B5EF4-FFF2-40B4-BE49-F238E27FC236}">
                <a16:creationId xmlns:a16="http://schemas.microsoft.com/office/drawing/2014/main" id="{0FEDE895-65FF-3145-9128-21A9799C5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5388"/>
            <a:ext cx="9525" cy="9525"/>
          </a:xfrm>
          <a:custGeom>
            <a:avLst/>
            <a:gdLst>
              <a:gd name="T0" fmla="*/ 3483864 w 25"/>
              <a:gd name="T1" fmla="*/ 249061 h 27"/>
              <a:gd name="T2" fmla="*/ 435483 w 25"/>
              <a:gd name="T3" fmla="*/ 2862439 h 27"/>
              <a:gd name="T4" fmla="*/ 0 w 25"/>
              <a:gd name="T5" fmla="*/ 2862439 h 27"/>
              <a:gd name="T6" fmla="*/ 3048381 w 25"/>
              <a:gd name="T7" fmla="*/ 249061 h 27"/>
              <a:gd name="T8" fmla="*/ 3483864 w 25"/>
              <a:gd name="T9" fmla="*/ 249061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7">
                <a:moveTo>
                  <a:pt x="24" y="2"/>
                </a:moveTo>
                <a:lnTo>
                  <a:pt x="3" y="23"/>
                </a:lnTo>
                <a:cubicBezTo>
                  <a:pt x="0" y="26"/>
                  <a:pt x="0" y="23"/>
                  <a:pt x="0" y="23"/>
                </a:cubicBezTo>
                <a:lnTo>
                  <a:pt x="21" y="2"/>
                </a:lnTo>
                <a:cubicBezTo>
                  <a:pt x="23" y="0"/>
                  <a:pt x="24" y="2"/>
                  <a:pt x="2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0" name="Freeform 4786">
            <a:extLst>
              <a:ext uri="{FF2B5EF4-FFF2-40B4-BE49-F238E27FC236}">
                <a16:creationId xmlns:a16="http://schemas.microsoft.com/office/drawing/2014/main" id="{3FA8C3A1-E2B6-1347-B748-32D4A35A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3735388"/>
            <a:ext cx="9525" cy="9525"/>
          </a:xfrm>
          <a:custGeom>
            <a:avLst/>
            <a:gdLst>
              <a:gd name="T0" fmla="*/ 0 w 25"/>
              <a:gd name="T1" fmla="*/ 3483864 h 25"/>
              <a:gd name="T2" fmla="*/ 0 w 25"/>
              <a:gd name="T3" fmla="*/ 3338703 h 25"/>
              <a:gd name="T4" fmla="*/ 3048381 w 25"/>
              <a:gd name="T5" fmla="*/ 145161 h 25"/>
              <a:gd name="T6" fmla="*/ 3483864 w 25"/>
              <a:gd name="T7" fmla="*/ 145161 h 25"/>
              <a:gd name="T8" fmla="*/ 435483 w 25"/>
              <a:gd name="T9" fmla="*/ 3338703 h 25"/>
              <a:gd name="T10" fmla="*/ 0 w 25"/>
              <a:gd name="T11" fmla="*/ 3483864 h 25"/>
              <a:gd name="T12" fmla="*/ 3483864 w 25"/>
              <a:gd name="T13" fmla="*/ 145161 h 25"/>
              <a:gd name="T14" fmla="*/ 3048381 w 25"/>
              <a:gd name="T15" fmla="*/ 290322 h 25"/>
              <a:gd name="T16" fmla="*/ 0 w 25"/>
              <a:gd name="T17" fmla="*/ 3338703 h 25"/>
              <a:gd name="T18" fmla="*/ 290322 w 25"/>
              <a:gd name="T19" fmla="*/ 3338703 h 25"/>
              <a:gd name="T20" fmla="*/ 3483864 w 25"/>
              <a:gd name="T21" fmla="*/ 145161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" h="25">
                <a:moveTo>
                  <a:pt x="0" y="24"/>
                </a:moveTo>
                <a:lnTo>
                  <a:pt x="0" y="23"/>
                </a:lnTo>
                <a:lnTo>
                  <a:pt x="21" y="1"/>
                </a:lnTo>
                <a:cubicBezTo>
                  <a:pt x="23" y="0"/>
                  <a:pt x="24" y="1"/>
                  <a:pt x="24" y="1"/>
                </a:cubicBezTo>
                <a:lnTo>
                  <a:pt x="3" y="23"/>
                </a:lnTo>
                <a:cubicBezTo>
                  <a:pt x="2" y="24"/>
                  <a:pt x="0" y="24"/>
                  <a:pt x="0" y="24"/>
                </a:cubicBezTo>
                <a:close/>
                <a:moveTo>
                  <a:pt x="24" y="1"/>
                </a:moveTo>
                <a:cubicBezTo>
                  <a:pt x="23" y="2"/>
                  <a:pt x="21" y="2"/>
                  <a:pt x="21" y="2"/>
                </a:cubicBezTo>
                <a:lnTo>
                  <a:pt x="0" y="23"/>
                </a:lnTo>
                <a:lnTo>
                  <a:pt x="2" y="23"/>
                </a:lnTo>
                <a:lnTo>
                  <a:pt x="2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1" name="Freeform 4787">
            <a:extLst>
              <a:ext uri="{FF2B5EF4-FFF2-40B4-BE49-F238E27FC236}">
                <a16:creationId xmlns:a16="http://schemas.microsoft.com/office/drawing/2014/main" id="{54180B16-942B-634B-B25C-ED6788184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684588"/>
            <a:ext cx="1587" cy="1587"/>
          </a:xfrm>
          <a:custGeom>
            <a:avLst/>
            <a:gdLst>
              <a:gd name="T0" fmla="*/ 0 w 4"/>
              <a:gd name="T1" fmla="*/ 0 h 3"/>
              <a:gd name="T2" fmla="*/ 472133 w 4"/>
              <a:gd name="T3" fmla="*/ 0 h 3"/>
              <a:gd name="T4" fmla="*/ 472133 w 4"/>
              <a:gd name="T5" fmla="*/ 279841 h 3"/>
              <a:gd name="T6" fmla="*/ 472133 w 4"/>
              <a:gd name="T7" fmla="*/ 559682 h 3"/>
              <a:gd name="T8" fmla="*/ 315020 w 4"/>
              <a:gd name="T9" fmla="*/ 559682 h 3"/>
              <a:gd name="T10" fmla="*/ 0 w 4"/>
              <a:gd name="T11" fmla="*/ 559682 h 3"/>
              <a:gd name="T12" fmla="*/ 0 w 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2" name="Freeform 4788">
            <a:extLst>
              <a:ext uri="{FF2B5EF4-FFF2-40B4-BE49-F238E27FC236}">
                <a16:creationId xmlns:a16="http://schemas.microsoft.com/office/drawing/2014/main" id="{EE0AADAF-EF8B-3448-B44A-6BFDAEF5B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84588"/>
            <a:ext cx="1588" cy="1587"/>
          </a:xfrm>
          <a:custGeom>
            <a:avLst/>
            <a:gdLst>
              <a:gd name="T0" fmla="*/ 630436 w 2"/>
              <a:gd name="T1" fmla="*/ 0 h 2"/>
              <a:gd name="T2" fmla="*/ 630436 w 2"/>
              <a:gd name="T3" fmla="*/ 630039 h 2"/>
              <a:gd name="T4" fmla="*/ 0 w 2"/>
              <a:gd name="T5" fmla="*/ 0 h 2"/>
              <a:gd name="T6" fmla="*/ 63043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3" name="Freeform 4789">
            <a:extLst>
              <a:ext uri="{FF2B5EF4-FFF2-40B4-BE49-F238E27FC236}">
                <a16:creationId xmlns:a16="http://schemas.microsoft.com/office/drawing/2014/main" id="{707B52D8-D63D-8945-9C98-59F70184B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84588"/>
            <a:ext cx="1587" cy="1587"/>
          </a:xfrm>
          <a:custGeom>
            <a:avLst/>
            <a:gdLst>
              <a:gd name="T0" fmla="*/ 139921 w 6"/>
              <a:gd name="T1" fmla="*/ 0 h 3"/>
              <a:gd name="T2" fmla="*/ 279841 w 6"/>
              <a:gd name="T3" fmla="*/ 0 h 3"/>
              <a:gd name="T4" fmla="*/ 349934 w 6"/>
              <a:gd name="T5" fmla="*/ 279841 h 3"/>
              <a:gd name="T6" fmla="*/ 279841 w 6"/>
              <a:gd name="T7" fmla="*/ 279841 h 3"/>
              <a:gd name="T8" fmla="*/ 279841 w 6"/>
              <a:gd name="T9" fmla="*/ 559682 h 3"/>
              <a:gd name="T10" fmla="*/ 139921 w 6"/>
              <a:gd name="T11" fmla="*/ 559682 h 3"/>
              <a:gd name="T12" fmla="*/ 0 w 6"/>
              <a:gd name="T13" fmla="*/ 279841 h 3"/>
              <a:gd name="T14" fmla="*/ 0 w 6"/>
              <a:gd name="T15" fmla="*/ 279841 h 3"/>
              <a:gd name="T16" fmla="*/ 0 w 6"/>
              <a:gd name="T17" fmla="*/ 279841 h 3"/>
              <a:gd name="T18" fmla="*/ 139921 w 6"/>
              <a:gd name="T19" fmla="*/ 0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3">
                <a:moveTo>
                  <a:pt x="2" y="0"/>
                </a:moveTo>
                <a:lnTo>
                  <a:pt x="4" y="0"/>
                </a:lnTo>
                <a:lnTo>
                  <a:pt x="5" y="1"/>
                </a:lnTo>
                <a:lnTo>
                  <a:pt x="4" y="1"/>
                </a:lnTo>
                <a:lnTo>
                  <a:pt x="4" y="2"/>
                </a:lnTo>
                <a:lnTo>
                  <a:pt x="2" y="2"/>
                </a:lnTo>
                <a:lnTo>
                  <a:pt x="0" y="1"/>
                </a:lnTo>
                <a:cubicBezTo>
                  <a:pt x="0" y="1"/>
                  <a:pt x="0" y="1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4" name="Freeform 4790">
            <a:extLst>
              <a:ext uri="{FF2B5EF4-FFF2-40B4-BE49-F238E27FC236}">
                <a16:creationId xmlns:a16="http://schemas.microsoft.com/office/drawing/2014/main" id="{E0A00461-1732-AC4E-96BD-E30914B4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86175"/>
            <a:ext cx="1588" cy="1588"/>
          </a:xfrm>
          <a:custGeom>
            <a:avLst/>
            <a:gdLst>
              <a:gd name="T0" fmla="*/ 0 w 4"/>
              <a:gd name="T1" fmla="*/ 0 h 3"/>
              <a:gd name="T2" fmla="*/ 472827 w 4"/>
              <a:gd name="T3" fmla="*/ 0 h 3"/>
              <a:gd name="T4" fmla="*/ 472827 w 4"/>
              <a:gd name="T5" fmla="*/ 280017 h 3"/>
              <a:gd name="T6" fmla="*/ 472827 w 4"/>
              <a:gd name="T7" fmla="*/ 560564 h 3"/>
              <a:gd name="T8" fmla="*/ 157609 w 4"/>
              <a:gd name="T9" fmla="*/ 560564 h 3"/>
              <a:gd name="T10" fmla="*/ 157609 w 4"/>
              <a:gd name="T11" fmla="*/ 280017 h 3"/>
              <a:gd name="T12" fmla="*/ 157609 w 4"/>
              <a:gd name="T13" fmla="*/ 560564 h 3"/>
              <a:gd name="T14" fmla="*/ 157609 w 4"/>
              <a:gd name="T15" fmla="*/ 280017 h 3"/>
              <a:gd name="T16" fmla="*/ 0 w 4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0" y="0"/>
                  <a:pt x="1" y="0"/>
                  <a:pt x="3" y="0"/>
                </a:cubicBezTo>
                <a:lnTo>
                  <a:pt x="3" y="1"/>
                </a:lnTo>
                <a:cubicBezTo>
                  <a:pt x="1" y="1"/>
                  <a:pt x="3" y="1"/>
                  <a:pt x="3" y="2"/>
                </a:cubicBezTo>
                <a:lnTo>
                  <a:pt x="1" y="2"/>
                </a:lnTo>
                <a:lnTo>
                  <a:pt x="1" y="1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5" name="Freeform 4791">
            <a:extLst>
              <a:ext uri="{FF2B5EF4-FFF2-40B4-BE49-F238E27FC236}">
                <a16:creationId xmlns:a16="http://schemas.microsoft.com/office/drawing/2014/main" id="{E938BBA1-1D9B-504A-8C14-9377184FA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687763"/>
            <a:ext cx="1587" cy="1587"/>
          </a:xfrm>
          <a:custGeom>
            <a:avLst/>
            <a:gdLst>
              <a:gd name="T0" fmla="*/ 210013 w 6"/>
              <a:gd name="T1" fmla="*/ 0 h 2"/>
              <a:gd name="T2" fmla="*/ 349934 w 6"/>
              <a:gd name="T3" fmla="*/ 0 h 2"/>
              <a:gd name="T4" fmla="*/ 349934 w 6"/>
              <a:gd name="T5" fmla="*/ 630039 h 2"/>
              <a:gd name="T6" fmla="*/ 210013 w 6"/>
              <a:gd name="T7" fmla="*/ 630039 h 2"/>
              <a:gd name="T8" fmla="*/ 0 w 6"/>
              <a:gd name="T9" fmla="*/ 630039 h 2"/>
              <a:gd name="T10" fmla="*/ 139921 w 6"/>
              <a:gd name="T11" fmla="*/ 0 h 2"/>
              <a:gd name="T12" fmla="*/ 210013 w 6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">
                <a:moveTo>
                  <a:pt x="3" y="0"/>
                </a:moveTo>
                <a:lnTo>
                  <a:pt x="5" y="0"/>
                </a:lnTo>
                <a:lnTo>
                  <a:pt x="5" y="1"/>
                </a:lnTo>
                <a:lnTo>
                  <a:pt x="3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6" name="Freeform 4792">
            <a:extLst>
              <a:ext uri="{FF2B5EF4-FFF2-40B4-BE49-F238E27FC236}">
                <a16:creationId xmlns:a16="http://schemas.microsoft.com/office/drawing/2014/main" id="{E67B7A35-BA12-5242-B2A0-25D12C431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687763"/>
            <a:ext cx="1588" cy="1587"/>
          </a:xfrm>
          <a:custGeom>
            <a:avLst/>
            <a:gdLst>
              <a:gd name="T0" fmla="*/ 0 w 3"/>
              <a:gd name="T1" fmla="*/ 630039 h 2"/>
              <a:gd name="T2" fmla="*/ 0 w 3"/>
              <a:gd name="T3" fmla="*/ 0 h 2"/>
              <a:gd name="T4" fmla="*/ 560564 w 3"/>
              <a:gd name="T5" fmla="*/ 0 h 2"/>
              <a:gd name="T6" fmla="*/ 0 w 3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7" name="Freeform 4793">
            <a:extLst>
              <a:ext uri="{FF2B5EF4-FFF2-40B4-BE49-F238E27FC236}">
                <a16:creationId xmlns:a16="http://schemas.microsoft.com/office/drawing/2014/main" id="{43A17843-2451-544A-A4EF-793BFFFE2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9513"/>
            <a:ext cx="1587" cy="4762"/>
          </a:xfrm>
          <a:custGeom>
            <a:avLst/>
            <a:gdLst>
              <a:gd name="T0" fmla="*/ 630039 w 2"/>
              <a:gd name="T1" fmla="*/ 1411139 h 15"/>
              <a:gd name="T2" fmla="*/ 0 w 2"/>
              <a:gd name="T3" fmla="*/ 1411139 h 15"/>
              <a:gd name="T4" fmla="*/ 0 w 2"/>
              <a:gd name="T5" fmla="*/ 0 h 15"/>
              <a:gd name="T6" fmla="*/ 630039 w 2"/>
              <a:gd name="T7" fmla="*/ 0 h 15"/>
              <a:gd name="T8" fmla="*/ 630039 w 2"/>
              <a:gd name="T9" fmla="*/ 1411139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5">
                <a:moveTo>
                  <a:pt x="1" y="14"/>
                </a:move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lnTo>
                  <a:pt x="1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8" name="Freeform 4794">
            <a:extLst>
              <a:ext uri="{FF2B5EF4-FFF2-40B4-BE49-F238E27FC236}">
                <a16:creationId xmlns:a16="http://schemas.microsoft.com/office/drawing/2014/main" id="{A892E339-0C06-BF49-AE29-274363B86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6338"/>
            <a:ext cx="1588" cy="1587"/>
          </a:xfrm>
          <a:custGeom>
            <a:avLst/>
            <a:gdLst>
              <a:gd name="T0" fmla="*/ 0 w 5"/>
              <a:gd name="T1" fmla="*/ 403098 h 5"/>
              <a:gd name="T2" fmla="*/ 0 w 5"/>
              <a:gd name="T3" fmla="*/ 302165 h 5"/>
              <a:gd name="T4" fmla="*/ 201676 w 5"/>
              <a:gd name="T5" fmla="*/ 302165 h 5"/>
              <a:gd name="T6" fmla="*/ 201676 w 5"/>
              <a:gd name="T7" fmla="*/ 201549 h 5"/>
              <a:gd name="T8" fmla="*/ 0 w 5"/>
              <a:gd name="T9" fmla="*/ 100616 h 5"/>
              <a:gd name="T10" fmla="*/ 201676 w 5"/>
              <a:gd name="T11" fmla="*/ 0 h 5"/>
              <a:gd name="T12" fmla="*/ 201676 w 5"/>
              <a:gd name="T13" fmla="*/ 302165 h 5"/>
              <a:gd name="T14" fmla="*/ 0 w 5"/>
              <a:gd name="T15" fmla="*/ 40309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0" y="3"/>
                </a:lnTo>
                <a:cubicBezTo>
                  <a:pt x="2" y="3"/>
                  <a:pt x="2" y="3"/>
                  <a:pt x="2" y="3"/>
                </a:cubicBezTo>
                <a:lnTo>
                  <a:pt x="2" y="2"/>
                </a:lnTo>
                <a:cubicBezTo>
                  <a:pt x="0" y="2"/>
                  <a:pt x="0" y="1"/>
                  <a:pt x="0" y="1"/>
                </a:cubicBezTo>
                <a:lnTo>
                  <a:pt x="2" y="0"/>
                </a:lnTo>
                <a:cubicBezTo>
                  <a:pt x="4" y="1"/>
                  <a:pt x="2" y="2"/>
                  <a:pt x="2" y="3"/>
                </a:cubicBezTo>
                <a:cubicBezTo>
                  <a:pt x="2" y="3"/>
                  <a:pt x="2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49" name="Freeform 4795">
            <a:extLst>
              <a:ext uri="{FF2B5EF4-FFF2-40B4-BE49-F238E27FC236}">
                <a16:creationId xmlns:a16="http://schemas.microsoft.com/office/drawing/2014/main" id="{DA9AD60E-3B8F-3D4B-9C23-D9F621193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6338"/>
            <a:ext cx="1588" cy="1587"/>
          </a:xfrm>
          <a:custGeom>
            <a:avLst/>
            <a:gdLst>
              <a:gd name="T0" fmla="*/ 0 w 5"/>
              <a:gd name="T1" fmla="*/ 403098 h 5"/>
              <a:gd name="T2" fmla="*/ 0 w 5"/>
              <a:gd name="T3" fmla="*/ 403098 h 5"/>
              <a:gd name="T4" fmla="*/ 0 w 5"/>
              <a:gd name="T5" fmla="*/ 302165 h 5"/>
              <a:gd name="T6" fmla="*/ 201676 w 5"/>
              <a:gd name="T7" fmla="*/ 302165 h 5"/>
              <a:gd name="T8" fmla="*/ 201676 w 5"/>
              <a:gd name="T9" fmla="*/ 302165 h 5"/>
              <a:gd name="T10" fmla="*/ 0 w 5"/>
              <a:gd name="T11" fmla="*/ 201549 h 5"/>
              <a:gd name="T12" fmla="*/ 0 w 5"/>
              <a:gd name="T13" fmla="*/ 100616 h 5"/>
              <a:gd name="T14" fmla="*/ 201676 w 5"/>
              <a:gd name="T15" fmla="*/ 0 h 5"/>
              <a:gd name="T16" fmla="*/ 201676 w 5"/>
              <a:gd name="T17" fmla="*/ 100616 h 5"/>
              <a:gd name="T18" fmla="*/ 201676 w 5"/>
              <a:gd name="T19" fmla="*/ 302165 h 5"/>
              <a:gd name="T20" fmla="*/ 0 w 5"/>
              <a:gd name="T21" fmla="*/ 403098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0" y="4"/>
                </a:lnTo>
                <a:lnTo>
                  <a:pt x="0" y="3"/>
                </a:lnTo>
                <a:lnTo>
                  <a:pt x="2" y="3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2" y="1"/>
                </a:lnTo>
                <a:cubicBezTo>
                  <a:pt x="4" y="3"/>
                  <a:pt x="2" y="3"/>
                  <a:pt x="2" y="3"/>
                </a:cubicBezTo>
                <a:cubicBezTo>
                  <a:pt x="2" y="3"/>
                  <a:pt x="2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0" name="Freeform 4796">
            <a:extLst>
              <a:ext uri="{FF2B5EF4-FFF2-40B4-BE49-F238E27FC236}">
                <a16:creationId xmlns:a16="http://schemas.microsoft.com/office/drawing/2014/main" id="{93BF321F-993C-DF4E-A848-ED416AADB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4750"/>
            <a:ext cx="1588" cy="9525"/>
          </a:xfrm>
          <a:custGeom>
            <a:avLst/>
            <a:gdLst>
              <a:gd name="T0" fmla="*/ 630436 w 2"/>
              <a:gd name="T1" fmla="*/ 3235678 h 27"/>
              <a:gd name="T2" fmla="*/ 0 w 2"/>
              <a:gd name="T3" fmla="*/ 3235678 h 27"/>
              <a:gd name="T4" fmla="*/ 0 w 2"/>
              <a:gd name="T5" fmla="*/ 0 h 27"/>
              <a:gd name="T6" fmla="*/ 630436 w 2"/>
              <a:gd name="T7" fmla="*/ 0 h 27"/>
              <a:gd name="T8" fmla="*/ 630436 w 2"/>
              <a:gd name="T9" fmla="*/ 3235678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7">
                <a:moveTo>
                  <a:pt x="1" y="26"/>
                </a:moveTo>
                <a:lnTo>
                  <a:pt x="0" y="26"/>
                </a:lnTo>
                <a:lnTo>
                  <a:pt x="0" y="0"/>
                </a:lnTo>
                <a:lnTo>
                  <a:pt x="1" y="0"/>
                </a:lnTo>
                <a:lnTo>
                  <a:pt x="1" y="2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1" name="Freeform 4797">
            <a:extLst>
              <a:ext uri="{FF2B5EF4-FFF2-40B4-BE49-F238E27FC236}">
                <a16:creationId xmlns:a16="http://schemas.microsoft.com/office/drawing/2014/main" id="{3ED926AA-E6DB-7C45-A06D-30056B13E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4750"/>
            <a:ext cx="1588" cy="9525"/>
          </a:xfrm>
          <a:custGeom>
            <a:avLst/>
            <a:gdLst>
              <a:gd name="T0" fmla="*/ 630436 w 2"/>
              <a:gd name="T1" fmla="*/ 3355364 h 26"/>
              <a:gd name="T2" fmla="*/ 0 w 2"/>
              <a:gd name="T3" fmla="*/ 3355364 h 26"/>
              <a:gd name="T4" fmla="*/ 0 w 2"/>
              <a:gd name="T5" fmla="*/ 0 h 26"/>
              <a:gd name="T6" fmla="*/ 630436 w 2"/>
              <a:gd name="T7" fmla="*/ 0 h 26"/>
              <a:gd name="T8" fmla="*/ 630436 w 2"/>
              <a:gd name="T9" fmla="*/ 3355364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6">
                <a:moveTo>
                  <a:pt x="1" y="25"/>
                </a:moveTo>
                <a:lnTo>
                  <a:pt x="0" y="25"/>
                </a:lnTo>
                <a:lnTo>
                  <a:pt x="0" y="0"/>
                </a:lnTo>
                <a:lnTo>
                  <a:pt x="1" y="0"/>
                </a:lnTo>
                <a:lnTo>
                  <a:pt x="1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2" name="Freeform 4798">
            <a:extLst>
              <a:ext uri="{FF2B5EF4-FFF2-40B4-BE49-F238E27FC236}">
                <a16:creationId xmlns:a16="http://schemas.microsoft.com/office/drawing/2014/main" id="{00447202-E7EC-A444-B04B-C58C4FFF8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6338"/>
            <a:ext cx="3175" cy="3175"/>
          </a:xfrm>
          <a:custGeom>
            <a:avLst/>
            <a:gdLst>
              <a:gd name="T0" fmla="*/ 497769 w 9"/>
              <a:gd name="T1" fmla="*/ 0 h 8"/>
              <a:gd name="T2" fmla="*/ 622300 w 9"/>
              <a:gd name="T3" fmla="*/ 0 h 8"/>
              <a:gd name="T4" fmla="*/ 497769 w 9"/>
              <a:gd name="T5" fmla="*/ 315119 h 8"/>
              <a:gd name="T6" fmla="*/ 497769 w 9"/>
              <a:gd name="T7" fmla="*/ 472678 h 8"/>
              <a:gd name="T8" fmla="*/ 622300 w 9"/>
              <a:gd name="T9" fmla="*/ 472678 h 8"/>
              <a:gd name="T10" fmla="*/ 746831 w 9"/>
              <a:gd name="T11" fmla="*/ 787400 h 8"/>
              <a:gd name="T12" fmla="*/ 746831 w 9"/>
              <a:gd name="T13" fmla="*/ 1102519 h 8"/>
              <a:gd name="T14" fmla="*/ 746831 w 9"/>
              <a:gd name="T15" fmla="*/ 944959 h 8"/>
              <a:gd name="T16" fmla="*/ 746831 w 9"/>
              <a:gd name="T17" fmla="*/ 944959 h 8"/>
              <a:gd name="T18" fmla="*/ 622300 w 9"/>
              <a:gd name="T19" fmla="*/ 630238 h 8"/>
              <a:gd name="T20" fmla="*/ 497769 w 9"/>
              <a:gd name="T21" fmla="*/ 630238 h 8"/>
              <a:gd name="T22" fmla="*/ 497769 w 9"/>
              <a:gd name="T23" fmla="*/ 0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8">
                <a:moveTo>
                  <a:pt x="4" y="0"/>
                </a:moveTo>
                <a:lnTo>
                  <a:pt x="5" y="0"/>
                </a:lnTo>
                <a:cubicBezTo>
                  <a:pt x="5" y="0"/>
                  <a:pt x="5" y="2"/>
                  <a:pt x="4" y="2"/>
                </a:cubicBezTo>
                <a:lnTo>
                  <a:pt x="4" y="3"/>
                </a:lnTo>
                <a:lnTo>
                  <a:pt x="5" y="3"/>
                </a:lnTo>
                <a:cubicBezTo>
                  <a:pt x="5" y="3"/>
                  <a:pt x="6" y="4"/>
                  <a:pt x="6" y="5"/>
                </a:cubicBezTo>
                <a:cubicBezTo>
                  <a:pt x="8" y="5"/>
                  <a:pt x="8" y="6"/>
                  <a:pt x="6" y="7"/>
                </a:cubicBezTo>
                <a:lnTo>
                  <a:pt x="6" y="6"/>
                </a:lnTo>
                <a:cubicBezTo>
                  <a:pt x="6" y="6"/>
                  <a:pt x="6" y="5"/>
                  <a:pt x="5" y="4"/>
                </a:cubicBezTo>
                <a:lnTo>
                  <a:pt x="4" y="4"/>
                </a:lnTo>
                <a:cubicBezTo>
                  <a:pt x="2" y="3"/>
                  <a:pt x="0" y="1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3" name="Freeform 4799">
            <a:extLst>
              <a:ext uri="{FF2B5EF4-FFF2-40B4-BE49-F238E27FC236}">
                <a16:creationId xmlns:a16="http://schemas.microsoft.com/office/drawing/2014/main" id="{AA80A24D-53E5-B143-8C60-A5C9B65E4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6338"/>
            <a:ext cx="3175" cy="3175"/>
          </a:xfrm>
          <a:custGeom>
            <a:avLst/>
            <a:gdLst>
              <a:gd name="T0" fmla="*/ 822779 w 7"/>
              <a:gd name="T1" fmla="*/ 907415 h 10"/>
              <a:gd name="T2" fmla="*/ 822779 w 7"/>
              <a:gd name="T3" fmla="*/ 806450 h 10"/>
              <a:gd name="T4" fmla="*/ 822779 w 7"/>
              <a:gd name="T5" fmla="*/ 604838 h 10"/>
              <a:gd name="T6" fmla="*/ 617311 w 7"/>
              <a:gd name="T7" fmla="*/ 403225 h 10"/>
              <a:gd name="T8" fmla="*/ 0 w 7"/>
              <a:gd name="T9" fmla="*/ 302578 h 10"/>
              <a:gd name="T10" fmla="*/ 0 w 7"/>
              <a:gd name="T11" fmla="*/ 100965 h 10"/>
              <a:gd name="T12" fmla="*/ 0 w 7"/>
              <a:gd name="T13" fmla="*/ 100965 h 10"/>
              <a:gd name="T14" fmla="*/ 0 w 7"/>
              <a:gd name="T15" fmla="*/ 0 h 10"/>
              <a:gd name="T16" fmla="*/ 205921 w 7"/>
              <a:gd name="T17" fmla="*/ 201613 h 10"/>
              <a:gd name="T18" fmla="*/ 205921 w 7"/>
              <a:gd name="T19" fmla="*/ 100965 h 10"/>
              <a:gd name="T20" fmla="*/ 0 w 7"/>
              <a:gd name="T21" fmla="*/ 0 h 10"/>
              <a:gd name="T22" fmla="*/ 617311 w 7"/>
              <a:gd name="T23" fmla="*/ 0 h 10"/>
              <a:gd name="T24" fmla="*/ 205921 w 7"/>
              <a:gd name="T25" fmla="*/ 201613 h 10"/>
              <a:gd name="T26" fmla="*/ 617311 w 7"/>
              <a:gd name="T27" fmla="*/ 302578 h 10"/>
              <a:gd name="T28" fmla="*/ 822779 w 7"/>
              <a:gd name="T29" fmla="*/ 302578 h 10"/>
              <a:gd name="T30" fmla="*/ 1234168 w 7"/>
              <a:gd name="T31" fmla="*/ 403225 h 10"/>
              <a:gd name="T32" fmla="*/ 1234168 w 7"/>
              <a:gd name="T33" fmla="*/ 604838 h 10"/>
              <a:gd name="T34" fmla="*/ 822779 w 7"/>
              <a:gd name="T35" fmla="*/ 907415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" h="10">
                <a:moveTo>
                  <a:pt x="4" y="9"/>
                </a:moveTo>
                <a:lnTo>
                  <a:pt x="4" y="8"/>
                </a:lnTo>
                <a:lnTo>
                  <a:pt x="4" y="6"/>
                </a:lnTo>
                <a:lnTo>
                  <a:pt x="3" y="4"/>
                </a:lnTo>
                <a:cubicBezTo>
                  <a:pt x="1" y="4"/>
                  <a:pt x="1" y="4"/>
                  <a:pt x="0" y="3"/>
                </a:cubicBezTo>
                <a:cubicBezTo>
                  <a:pt x="0" y="3"/>
                  <a:pt x="0" y="2"/>
                  <a:pt x="0" y="1"/>
                </a:cubicBezTo>
                <a:lnTo>
                  <a:pt x="0" y="0"/>
                </a:lnTo>
                <a:cubicBezTo>
                  <a:pt x="0" y="1"/>
                  <a:pt x="0" y="2"/>
                  <a:pt x="1" y="2"/>
                </a:cubicBezTo>
                <a:lnTo>
                  <a:pt x="1" y="1"/>
                </a:lnTo>
                <a:lnTo>
                  <a:pt x="0" y="0"/>
                </a:lnTo>
                <a:lnTo>
                  <a:pt x="3" y="0"/>
                </a:lnTo>
                <a:lnTo>
                  <a:pt x="1" y="2"/>
                </a:lnTo>
                <a:lnTo>
                  <a:pt x="3" y="3"/>
                </a:lnTo>
                <a:lnTo>
                  <a:pt x="4" y="3"/>
                </a:lnTo>
                <a:lnTo>
                  <a:pt x="6" y="4"/>
                </a:lnTo>
                <a:cubicBezTo>
                  <a:pt x="6" y="5"/>
                  <a:pt x="6" y="6"/>
                  <a:pt x="6" y="6"/>
                </a:cubicBez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4" name="Freeform 4800">
            <a:extLst>
              <a:ext uri="{FF2B5EF4-FFF2-40B4-BE49-F238E27FC236}">
                <a16:creationId xmlns:a16="http://schemas.microsoft.com/office/drawing/2014/main" id="{CB0302CC-10FB-3040-972C-6ED88BE2E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22688"/>
            <a:ext cx="1588" cy="1587"/>
          </a:xfrm>
          <a:custGeom>
            <a:avLst/>
            <a:gdLst>
              <a:gd name="T0" fmla="*/ 630436 w 2"/>
              <a:gd name="T1" fmla="*/ 0 h 3"/>
              <a:gd name="T2" fmla="*/ 630436 w 2"/>
              <a:gd name="T3" fmla="*/ 279841 h 3"/>
              <a:gd name="T4" fmla="*/ 0 w 2"/>
              <a:gd name="T5" fmla="*/ 559682 h 3"/>
              <a:gd name="T6" fmla="*/ 630436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5" name="Freeform 4801">
            <a:extLst>
              <a:ext uri="{FF2B5EF4-FFF2-40B4-BE49-F238E27FC236}">
                <a16:creationId xmlns:a16="http://schemas.microsoft.com/office/drawing/2014/main" id="{3A6BDBEB-24F6-C24C-B957-E1FB6DB92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21100"/>
            <a:ext cx="1588" cy="3175"/>
          </a:xfrm>
          <a:custGeom>
            <a:avLst/>
            <a:gdLst>
              <a:gd name="T0" fmla="*/ 0 w 5"/>
              <a:gd name="T1" fmla="*/ 472678 h 8"/>
              <a:gd name="T2" fmla="*/ 100997 w 5"/>
              <a:gd name="T3" fmla="*/ 0 h 8"/>
              <a:gd name="T4" fmla="*/ 100997 w 5"/>
              <a:gd name="T5" fmla="*/ 315119 h 8"/>
              <a:gd name="T6" fmla="*/ 100997 w 5"/>
              <a:gd name="T7" fmla="*/ 630238 h 8"/>
              <a:gd name="T8" fmla="*/ 403352 w 5"/>
              <a:gd name="T9" fmla="*/ 1102519 h 8"/>
              <a:gd name="T10" fmla="*/ 201676 w 5"/>
              <a:gd name="T11" fmla="*/ 944959 h 8"/>
              <a:gd name="T12" fmla="*/ 0 w 5"/>
              <a:gd name="T13" fmla="*/ 472678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8">
                <a:moveTo>
                  <a:pt x="0" y="3"/>
                </a:moveTo>
                <a:cubicBezTo>
                  <a:pt x="0" y="2"/>
                  <a:pt x="1" y="2"/>
                  <a:pt x="1" y="0"/>
                </a:cubicBezTo>
                <a:lnTo>
                  <a:pt x="1" y="2"/>
                </a:lnTo>
                <a:lnTo>
                  <a:pt x="1" y="4"/>
                </a:lnTo>
                <a:cubicBezTo>
                  <a:pt x="2" y="5"/>
                  <a:pt x="4" y="7"/>
                  <a:pt x="4" y="7"/>
                </a:cubicBezTo>
                <a:lnTo>
                  <a:pt x="2" y="6"/>
                </a:lnTo>
                <a:cubicBezTo>
                  <a:pt x="2" y="6"/>
                  <a:pt x="0" y="5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6" name="Freeform 4802">
            <a:extLst>
              <a:ext uri="{FF2B5EF4-FFF2-40B4-BE49-F238E27FC236}">
                <a16:creationId xmlns:a16="http://schemas.microsoft.com/office/drawing/2014/main" id="{5D937188-4AD3-EC4F-B9B6-2422CD3B7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21100"/>
            <a:ext cx="1588" cy="3175"/>
          </a:xfrm>
          <a:custGeom>
            <a:avLst/>
            <a:gdLst>
              <a:gd name="T0" fmla="*/ 403352 w 5"/>
              <a:gd name="T1" fmla="*/ 995539 h 9"/>
              <a:gd name="T2" fmla="*/ 201676 w 5"/>
              <a:gd name="T3" fmla="*/ 871008 h 9"/>
              <a:gd name="T4" fmla="*/ 201676 w 5"/>
              <a:gd name="T5" fmla="*/ 746831 h 9"/>
              <a:gd name="T6" fmla="*/ 0 w 5"/>
              <a:gd name="T7" fmla="*/ 373239 h 9"/>
              <a:gd name="T8" fmla="*/ 100997 w 5"/>
              <a:gd name="T9" fmla="*/ 0 h 9"/>
              <a:gd name="T10" fmla="*/ 201676 w 5"/>
              <a:gd name="T11" fmla="*/ 0 h 9"/>
              <a:gd name="T12" fmla="*/ 201676 w 5"/>
              <a:gd name="T13" fmla="*/ 249061 h 9"/>
              <a:gd name="T14" fmla="*/ 201676 w 5"/>
              <a:gd name="T15" fmla="*/ 497769 h 9"/>
              <a:gd name="T16" fmla="*/ 201676 w 5"/>
              <a:gd name="T17" fmla="*/ 622300 h 9"/>
              <a:gd name="T18" fmla="*/ 403352 w 5"/>
              <a:gd name="T19" fmla="*/ 622300 h 9"/>
              <a:gd name="T20" fmla="*/ 403352 w 5"/>
              <a:gd name="T21" fmla="*/ 622300 h 9"/>
              <a:gd name="T22" fmla="*/ 403352 w 5"/>
              <a:gd name="T23" fmla="*/ 746831 h 9"/>
              <a:gd name="T24" fmla="*/ 403352 w 5"/>
              <a:gd name="T25" fmla="*/ 99553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9">
                <a:moveTo>
                  <a:pt x="4" y="8"/>
                </a:moveTo>
                <a:cubicBezTo>
                  <a:pt x="2" y="7"/>
                  <a:pt x="2" y="7"/>
                  <a:pt x="2" y="7"/>
                </a:cubicBezTo>
                <a:lnTo>
                  <a:pt x="2" y="6"/>
                </a:lnTo>
                <a:cubicBezTo>
                  <a:pt x="2" y="6"/>
                  <a:pt x="0" y="5"/>
                  <a:pt x="0" y="3"/>
                </a:cubicBezTo>
                <a:cubicBezTo>
                  <a:pt x="0" y="2"/>
                  <a:pt x="0" y="2"/>
                  <a:pt x="1" y="0"/>
                </a:cubicBezTo>
                <a:lnTo>
                  <a:pt x="2" y="0"/>
                </a:lnTo>
                <a:lnTo>
                  <a:pt x="2" y="2"/>
                </a:lnTo>
                <a:cubicBezTo>
                  <a:pt x="1" y="3"/>
                  <a:pt x="1" y="4"/>
                  <a:pt x="2" y="4"/>
                </a:cubicBezTo>
                <a:lnTo>
                  <a:pt x="2" y="5"/>
                </a:lnTo>
                <a:lnTo>
                  <a:pt x="4" y="5"/>
                </a:lnTo>
                <a:cubicBezTo>
                  <a:pt x="4" y="6"/>
                  <a:pt x="4" y="6"/>
                  <a:pt x="4" y="6"/>
                </a:cubicBezTo>
                <a:lnTo>
                  <a:pt x="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7" name="Freeform 4803">
            <a:extLst>
              <a:ext uri="{FF2B5EF4-FFF2-40B4-BE49-F238E27FC236}">
                <a16:creationId xmlns:a16="http://schemas.microsoft.com/office/drawing/2014/main" id="{1327FE5C-E0A0-5C40-A9A8-F2164961A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9513"/>
            <a:ext cx="1588" cy="3175"/>
          </a:xfrm>
          <a:custGeom>
            <a:avLst/>
            <a:gdLst>
              <a:gd name="T0" fmla="*/ 0 w 5"/>
              <a:gd name="T1" fmla="*/ 249959 h 11"/>
              <a:gd name="T2" fmla="*/ 100997 w 5"/>
              <a:gd name="T3" fmla="*/ 0 h 11"/>
              <a:gd name="T4" fmla="*/ 100997 w 5"/>
              <a:gd name="T5" fmla="*/ 83416 h 11"/>
              <a:gd name="T6" fmla="*/ 100997 w 5"/>
              <a:gd name="T7" fmla="*/ 249959 h 11"/>
              <a:gd name="T8" fmla="*/ 201676 w 5"/>
              <a:gd name="T9" fmla="*/ 416502 h 11"/>
              <a:gd name="T10" fmla="*/ 403352 w 5"/>
              <a:gd name="T11" fmla="*/ 666461 h 11"/>
              <a:gd name="T12" fmla="*/ 201676 w 5"/>
              <a:gd name="T13" fmla="*/ 833005 h 11"/>
              <a:gd name="T14" fmla="*/ 201676 w 5"/>
              <a:gd name="T15" fmla="*/ 749877 h 11"/>
              <a:gd name="T16" fmla="*/ 201676 w 5"/>
              <a:gd name="T17" fmla="*/ 583045 h 11"/>
              <a:gd name="T18" fmla="*/ 0 w 5"/>
              <a:gd name="T19" fmla="*/ 249959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1">
                <a:moveTo>
                  <a:pt x="0" y="3"/>
                </a:moveTo>
                <a:cubicBezTo>
                  <a:pt x="0" y="1"/>
                  <a:pt x="1" y="0"/>
                  <a:pt x="1" y="0"/>
                </a:cubicBezTo>
                <a:lnTo>
                  <a:pt x="1" y="1"/>
                </a:lnTo>
                <a:lnTo>
                  <a:pt x="1" y="3"/>
                </a:lnTo>
                <a:cubicBezTo>
                  <a:pt x="1" y="4"/>
                  <a:pt x="1" y="4"/>
                  <a:pt x="2" y="5"/>
                </a:cubicBezTo>
                <a:cubicBezTo>
                  <a:pt x="2" y="7"/>
                  <a:pt x="4" y="8"/>
                  <a:pt x="4" y="8"/>
                </a:cubicBezTo>
                <a:lnTo>
                  <a:pt x="2" y="10"/>
                </a:lnTo>
                <a:lnTo>
                  <a:pt x="2" y="9"/>
                </a:lnTo>
                <a:cubicBezTo>
                  <a:pt x="4" y="8"/>
                  <a:pt x="2" y="7"/>
                  <a:pt x="2" y="7"/>
                </a:cubicBezTo>
                <a:cubicBezTo>
                  <a:pt x="1" y="5"/>
                  <a:pt x="0" y="4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8" name="Freeform 4804">
            <a:extLst>
              <a:ext uri="{FF2B5EF4-FFF2-40B4-BE49-F238E27FC236}">
                <a16:creationId xmlns:a16="http://schemas.microsoft.com/office/drawing/2014/main" id="{F345867E-2D8B-9849-AEA4-F18F16181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7925"/>
            <a:ext cx="1588" cy="4763"/>
          </a:xfrm>
          <a:custGeom>
            <a:avLst/>
            <a:gdLst>
              <a:gd name="T0" fmla="*/ 201676 w 5"/>
              <a:gd name="T1" fmla="*/ 1610993 h 13"/>
              <a:gd name="T2" fmla="*/ 201676 w 5"/>
              <a:gd name="T3" fmla="*/ 1610993 h 13"/>
              <a:gd name="T4" fmla="*/ 201676 w 5"/>
              <a:gd name="T5" fmla="*/ 1610993 h 13"/>
              <a:gd name="T6" fmla="*/ 201676 w 5"/>
              <a:gd name="T7" fmla="*/ 1610993 h 13"/>
              <a:gd name="T8" fmla="*/ 201676 w 5"/>
              <a:gd name="T9" fmla="*/ 1610993 h 13"/>
              <a:gd name="T10" fmla="*/ 201676 w 5"/>
              <a:gd name="T11" fmla="*/ 1207970 h 13"/>
              <a:gd name="T12" fmla="*/ 0 w 5"/>
              <a:gd name="T13" fmla="*/ 671217 h 13"/>
              <a:gd name="T14" fmla="*/ 100997 w 5"/>
              <a:gd name="T15" fmla="*/ 268560 h 13"/>
              <a:gd name="T16" fmla="*/ 100997 w 5"/>
              <a:gd name="T17" fmla="*/ 134097 h 13"/>
              <a:gd name="T18" fmla="*/ 100997 w 5"/>
              <a:gd name="T19" fmla="*/ 268560 h 13"/>
              <a:gd name="T20" fmla="*/ 100997 w 5"/>
              <a:gd name="T21" fmla="*/ 134097 h 13"/>
              <a:gd name="T22" fmla="*/ 201676 w 5"/>
              <a:gd name="T23" fmla="*/ 0 h 13"/>
              <a:gd name="T24" fmla="*/ 201676 w 5"/>
              <a:gd name="T25" fmla="*/ 402657 h 13"/>
              <a:gd name="T26" fmla="*/ 100997 w 5"/>
              <a:gd name="T27" fmla="*/ 402657 h 13"/>
              <a:gd name="T28" fmla="*/ 201676 w 5"/>
              <a:gd name="T29" fmla="*/ 805313 h 13"/>
              <a:gd name="T30" fmla="*/ 403352 w 5"/>
              <a:gd name="T31" fmla="*/ 1342433 h 13"/>
              <a:gd name="T32" fmla="*/ 201676 w 5"/>
              <a:gd name="T33" fmla="*/ 1610993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13">
                <a:moveTo>
                  <a:pt x="2" y="12"/>
                </a:moveTo>
                <a:lnTo>
                  <a:pt x="2" y="12"/>
                </a:lnTo>
                <a:cubicBezTo>
                  <a:pt x="2" y="10"/>
                  <a:pt x="2" y="9"/>
                  <a:pt x="2" y="9"/>
                </a:cubicBezTo>
                <a:cubicBezTo>
                  <a:pt x="0" y="7"/>
                  <a:pt x="0" y="6"/>
                  <a:pt x="0" y="5"/>
                </a:cubicBezTo>
                <a:cubicBezTo>
                  <a:pt x="0" y="3"/>
                  <a:pt x="1" y="2"/>
                  <a:pt x="1" y="2"/>
                </a:cubicBezTo>
                <a:lnTo>
                  <a:pt x="1" y="1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2" y="3"/>
                </a:lnTo>
                <a:cubicBezTo>
                  <a:pt x="1" y="3"/>
                  <a:pt x="1" y="3"/>
                  <a:pt x="1" y="3"/>
                </a:cubicBezTo>
                <a:cubicBezTo>
                  <a:pt x="1" y="6"/>
                  <a:pt x="1" y="6"/>
                  <a:pt x="2" y="6"/>
                </a:cubicBezTo>
                <a:cubicBezTo>
                  <a:pt x="4" y="9"/>
                  <a:pt x="4" y="9"/>
                  <a:pt x="4" y="10"/>
                </a:cubicBezTo>
                <a:lnTo>
                  <a:pt x="2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59" name="Freeform 4805">
            <a:extLst>
              <a:ext uri="{FF2B5EF4-FFF2-40B4-BE49-F238E27FC236}">
                <a16:creationId xmlns:a16="http://schemas.microsoft.com/office/drawing/2014/main" id="{7DCF1403-9A5E-EC47-9D0E-25C97AD2D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3717925"/>
            <a:ext cx="1588" cy="3175"/>
          </a:xfrm>
          <a:custGeom>
            <a:avLst/>
            <a:gdLst>
              <a:gd name="T0" fmla="*/ 100997 w 5"/>
              <a:gd name="T1" fmla="*/ 201613 h 10"/>
              <a:gd name="T2" fmla="*/ 100997 w 5"/>
              <a:gd name="T3" fmla="*/ 0 h 10"/>
              <a:gd name="T4" fmla="*/ 100997 w 5"/>
              <a:gd name="T5" fmla="*/ 100965 h 10"/>
              <a:gd name="T6" fmla="*/ 201676 w 5"/>
              <a:gd name="T7" fmla="*/ 302578 h 10"/>
              <a:gd name="T8" fmla="*/ 403352 w 5"/>
              <a:gd name="T9" fmla="*/ 604838 h 10"/>
              <a:gd name="T10" fmla="*/ 201676 w 5"/>
              <a:gd name="T11" fmla="*/ 907415 h 10"/>
              <a:gd name="T12" fmla="*/ 201676 w 5"/>
              <a:gd name="T13" fmla="*/ 806450 h 10"/>
              <a:gd name="T14" fmla="*/ 201676 w 5"/>
              <a:gd name="T15" fmla="*/ 604838 h 10"/>
              <a:gd name="T16" fmla="*/ 201676 w 5"/>
              <a:gd name="T17" fmla="*/ 403225 h 10"/>
              <a:gd name="T18" fmla="*/ 100997 w 5"/>
              <a:gd name="T19" fmla="*/ 20161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10">
                <a:moveTo>
                  <a:pt x="1" y="2"/>
                </a:moveTo>
                <a:cubicBezTo>
                  <a:pt x="0" y="1"/>
                  <a:pt x="0" y="0"/>
                  <a:pt x="1" y="0"/>
                </a:cubicBezTo>
                <a:lnTo>
                  <a:pt x="1" y="1"/>
                </a:lnTo>
                <a:lnTo>
                  <a:pt x="2" y="3"/>
                </a:lnTo>
                <a:cubicBezTo>
                  <a:pt x="2" y="3"/>
                  <a:pt x="4" y="4"/>
                  <a:pt x="4" y="6"/>
                </a:cubicBezTo>
                <a:cubicBezTo>
                  <a:pt x="4" y="7"/>
                  <a:pt x="2" y="9"/>
                  <a:pt x="2" y="9"/>
                </a:cubicBez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cubicBezTo>
                  <a:pt x="2" y="4"/>
                  <a:pt x="1" y="3"/>
                  <a:pt x="1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0" name="Freeform 4806">
            <a:extLst>
              <a:ext uri="{FF2B5EF4-FFF2-40B4-BE49-F238E27FC236}">
                <a16:creationId xmlns:a16="http://schemas.microsoft.com/office/drawing/2014/main" id="{A5FDB7C0-F761-7049-8883-E33F65452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7925"/>
            <a:ext cx="1587" cy="3175"/>
          </a:xfrm>
          <a:custGeom>
            <a:avLst/>
            <a:gdLst>
              <a:gd name="T0" fmla="*/ 210013 w 6"/>
              <a:gd name="T1" fmla="*/ 833005 h 11"/>
              <a:gd name="T2" fmla="*/ 210013 w 6"/>
              <a:gd name="T3" fmla="*/ 749877 h 11"/>
              <a:gd name="T4" fmla="*/ 210013 w 6"/>
              <a:gd name="T5" fmla="*/ 583045 h 11"/>
              <a:gd name="T6" fmla="*/ 210013 w 6"/>
              <a:gd name="T7" fmla="*/ 416502 h 11"/>
              <a:gd name="T8" fmla="*/ 139921 w 6"/>
              <a:gd name="T9" fmla="*/ 416502 h 11"/>
              <a:gd name="T10" fmla="*/ 0 w 6"/>
              <a:gd name="T11" fmla="*/ 0 h 11"/>
              <a:gd name="T12" fmla="*/ 210013 w 6"/>
              <a:gd name="T13" fmla="*/ 0 h 11"/>
              <a:gd name="T14" fmla="*/ 210013 w 6"/>
              <a:gd name="T15" fmla="*/ 249959 h 11"/>
              <a:gd name="T16" fmla="*/ 349934 w 6"/>
              <a:gd name="T17" fmla="*/ 583045 h 11"/>
              <a:gd name="T18" fmla="*/ 349934 w 6"/>
              <a:gd name="T19" fmla="*/ 749877 h 11"/>
              <a:gd name="T20" fmla="*/ 210013 w 6"/>
              <a:gd name="T21" fmla="*/ 83300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1">
                <a:moveTo>
                  <a:pt x="3" y="10"/>
                </a:moveTo>
                <a:lnTo>
                  <a:pt x="3" y="9"/>
                </a:lnTo>
                <a:lnTo>
                  <a:pt x="3" y="7"/>
                </a:lnTo>
                <a:lnTo>
                  <a:pt x="3" y="5"/>
                </a:lnTo>
                <a:lnTo>
                  <a:pt x="2" y="5"/>
                </a:lnTo>
                <a:cubicBezTo>
                  <a:pt x="0" y="2"/>
                  <a:pt x="0" y="1"/>
                  <a:pt x="0" y="0"/>
                </a:cubicBezTo>
                <a:lnTo>
                  <a:pt x="3" y="0"/>
                </a:lnTo>
                <a:lnTo>
                  <a:pt x="3" y="3"/>
                </a:lnTo>
                <a:cubicBezTo>
                  <a:pt x="3" y="3"/>
                  <a:pt x="5" y="5"/>
                  <a:pt x="5" y="7"/>
                </a:cubicBezTo>
                <a:lnTo>
                  <a:pt x="5" y="9"/>
                </a:lnTo>
                <a:lnTo>
                  <a:pt x="3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1" name="Freeform 4807">
            <a:extLst>
              <a:ext uri="{FF2B5EF4-FFF2-40B4-BE49-F238E27FC236}">
                <a16:creationId xmlns:a16="http://schemas.microsoft.com/office/drawing/2014/main" id="{A4F01407-AACD-A94E-9BE9-5ECB6DE25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21100"/>
            <a:ext cx="1587" cy="1588"/>
          </a:xfrm>
          <a:custGeom>
            <a:avLst/>
            <a:gdLst>
              <a:gd name="T0" fmla="*/ 0 w 4"/>
              <a:gd name="T1" fmla="*/ 0 h 3"/>
              <a:gd name="T2" fmla="*/ 472133 w 4"/>
              <a:gd name="T3" fmla="*/ 560564 h 3"/>
              <a:gd name="T4" fmla="*/ 0 w 4"/>
              <a:gd name="T5" fmla="*/ 560564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2" name="Freeform 4808">
            <a:extLst>
              <a:ext uri="{FF2B5EF4-FFF2-40B4-BE49-F238E27FC236}">
                <a16:creationId xmlns:a16="http://schemas.microsoft.com/office/drawing/2014/main" id="{1112359F-5C11-F64C-BAD0-3C5506249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22688"/>
            <a:ext cx="1587" cy="1587"/>
          </a:xfrm>
          <a:custGeom>
            <a:avLst/>
            <a:gdLst>
              <a:gd name="T0" fmla="*/ 139921 w 6"/>
              <a:gd name="T1" fmla="*/ 630039 h 2"/>
              <a:gd name="T2" fmla="*/ 0 w 6"/>
              <a:gd name="T3" fmla="*/ 630039 h 2"/>
              <a:gd name="T4" fmla="*/ 0 w 6"/>
              <a:gd name="T5" fmla="*/ 0 h 2"/>
              <a:gd name="T6" fmla="*/ 349934 w 6"/>
              <a:gd name="T7" fmla="*/ 0 h 2"/>
              <a:gd name="T8" fmla="*/ 349934 w 6"/>
              <a:gd name="T9" fmla="*/ 630039 h 2"/>
              <a:gd name="T10" fmla="*/ 139921 w 6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5" y="0"/>
                </a:lnTo>
                <a:lnTo>
                  <a:pt x="5" y="1"/>
                </a:lnTo>
                <a:lnTo>
                  <a:pt x="2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3" name="Freeform 4809">
            <a:extLst>
              <a:ext uri="{FF2B5EF4-FFF2-40B4-BE49-F238E27FC236}">
                <a16:creationId xmlns:a16="http://schemas.microsoft.com/office/drawing/2014/main" id="{FB58A6B7-D4B1-FE47-A197-54378D920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22688"/>
            <a:ext cx="1587" cy="1587"/>
          </a:xfrm>
          <a:custGeom>
            <a:avLst/>
            <a:gdLst>
              <a:gd name="T0" fmla="*/ 139921 w 6"/>
              <a:gd name="T1" fmla="*/ 472133 h 4"/>
              <a:gd name="T2" fmla="*/ 0 w 6"/>
              <a:gd name="T3" fmla="*/ 472133 h 4"/>
              <a:gd name="T4" fmla="*/ 0 w 6"/>
              <a:gd name="T5" fmla="*/ 0 h 4"/>
              <a:gd name="T6" fmla="*/ 349934 w 6"/>
              <a:gd name="T7" fmla="*/ 0 h 4"/>
              <a:gd name="T8" fmla="*/ 349934 w 6"/>
              <a:gd name="T9" fmla="*/ 472133 h 4"/>
              <a:gd name="T10" fmla="*/ 139921 w 6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4" name="Freeform 4810">
            <a:extLst>
              <a:ext uri="{FF2B5EF4-FFF2-40B4-BE49-F238E27FC236}">
                <a16:creationId xmlns:a16="http://schemas.microsoft.com/office/drawing/2014/main" id="{FA9ED168-7A2E-9E43-9C97-CAC509EF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22688"/>
            <a:ext cx="1587" cy="1587"/>
          </a:xfrm>
          <a:custGeom>
            <a:avLst/>
            <a:gdLst>
              <a:gd name="T0" fmla="*/ 349934 w 6"/>
              <a:gd name="T1" fmla="*/ 472133 h 4"/>
              <a:gd name="T2" fmla="*/ 0 w 6"/>
              <a:gd name="T3" fmla="*/ 472133 h 4"/>
              <a:gd name="T4" fmla="*/ 0 w 6"/>
              <a:gd name="T5" fmla="*/ 0 h 4"/>
              <a:gd name="T6" fmla="*/ 349934 w 6"/>
              <a:gd name="T7" fmla="*/ 0 h 4"/>
              <a:gd name="T8" fmla="*/ 349934 w 6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5" name="Freeform 4811">
            <a:extLst>
              <a:ext uri="{FF2B5EF4-FFF2-40B4-BE49-F238E27FC236}">
                <a16:creationId xmlns:a16="http://schemas.microsoft.com/office/drawing/2014/main" id="{983EFBC1-7995-DD4C-921D-0A4AC1F1C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21100"/>
            <a:ext cx="1588" cy="1588"/>
          </a:xfrm>
          <a:custGeom>
            <a:avLst/>
            <a:gdLst>
              <a:gd name="T0" fmla="*/ 0 w 4"/>
              <a:gd name="T1" fmla="*/ 0 h 3"/>
              <a:gd name="T2" fmla="*/ 472827 w 4"/>
              <a:gd name="T3" fmla="*/ 560564 h 3"/>
              <a:gd name="T4" fmla="*/ 0 w 4"/>
              <a:gd name="T5" fmla="*/ 560564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6" name="Freeform 4812">
            <a:extLst>
              <a:ext uri="{FF2B5EF4-FFF2-40B4-BE49-F238E27FC236}">
                <a16:creationId xmlns:a16="http://schemas.microsoft.com/office/drawing/2014/main" id="{61159E62-CBE6-6040-93BD-A338F9825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22688"/>
            <a:ext cx="1588" cy="1587"/>
          </a:xfrm>
          <a:custGeom>
            <a:avLst/>
            <a:gdLst>
              <a:gd name="T0" fmla="*/ 315218 w 4"/>
              <a:gd name="T1" fmla="*/ 630039 h 2"/>
              <a:gd name="T2" fmla="*/ 0 w 4"/>
              <a:gd name="T3" fmla="*/ 630039 h 2"/>
              <a:gd name="T4" fmla="*/ 0 w 4"/>
              <a:gd name="T5" fmla="*/ 0 h 2"/>
              <a:gd name="T6" fmla="*/ 472827 w 4"/>
              <a:gd name="T7" fmla="*/ 0 h 2"/>
              <a:gd name="T8" fmla="*/ 472827 w 4"/>
              <a:gd name="T9" fmla="*/ 630039 h 2"/>
              <a:gd name="T10" fmla="*/ 315218 w 4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1"/>
                </a:move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7" name="Freeform 4813">
            <a:extLst>
              <a:ext uri="{FF2B5EF4-FFF2-40B4-BE49-F238E27FC236}">
                <a16:creationId xmlns:a16="http://schemas.microsoft.com/office/drawing/2014/main" id="{682EB8A8-57C0-CC46-BBF8-572AD197E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3722688"/>
            <a:ext cx="1588" cy="1587"/>
          </a:xfrm>
          <a:custGeom>
            <a:avLst/>
            <a:gdLst>
              <a:gd name="T0" fmla="*/ 201676 w 5"/>
              <a:gd name="T1" fmla="*/ 472133 h 4"/>
              <a:gd name="T2" fmla="*/ 0 w 5"/>
              <a:gd name="T3" fmla="*/ 472133 h 4"/>
              <a:gd name="T4" fmla="*/ 0 w 5"/>
              <a:gd name="T5" fmla="*/ 0 h 4"/>
              <a:gd name="T6" fmla="*/ 403352 w 5"/>
              <a:gd name="T7" fmla="*/ 0 h 4"/>
              <a:gd name="T8" fmla="*/ 403352 w 5"/>
              <a:gd name="T9" fmla="*/ 472133 h 4"/>
              <a:gd name="T10" fmla="*/ 201676 w 5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4" y="3"/>
                </a:ln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8" name="Freeform 4814">
            <a:extLst>
              <a:ext uri="{FF2B5EF4-FFF2-40B4-BE49-F238E27FC236}">
                <a16:creationId xmlns:a16="http://schemas.microsoft.com/office/drawing/2014/main" id="{23B4C68E-BA18-BB48-A8B9-D9228E52D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3719513"/>
            <a:ext cx="7937" cy="4762"/>
          </a:xfrm>
          <a:custGeom>
            <a:avLst/>
            <a:gdLst>
              <a:gd name="T0" fmla="*/ 650834 w 22"/>
              <a:gd name="T1" fmla="*/ 1310185 h 15"/>
              <a:gd name="T2" fmla="*/ 650834 w 22"/>
              <a:gd name="T3" fmla="*/ 1209548 h 15"/>
              <a:gd name="T4" fmla="*/ 0 w 22"/>
              <a:gd name="T5" fmla="*/ 1310185 h 15"/>
              <a:gd name="T6" fmla="*/ 650834 w 22"/>
              <a:gd name="T7" fmla="*/ 1108594 h 15"/>
              <a:gd name="T8" fmla="*/ 650834 w 22"/>
              <a:gd name="T9" fmla="*/ 1007957 h 15"/>
              <a:gd name="T10" fmla="*/ 1561785 w 22"/>
              <a:gd name="T11" fmla="*/ 100637 h 15"/>
              <a:gd name="T12" fmla="*/ 1952502 w 22"/>
              <a:gd name="T13" fmla="*/ 0 h 15"/>
              <a:gd name="T14" fmla="*/ 1952502 w 22"/>
              <a:gd name="T15" fmla="*/ 100637 h 15"/>
              <a:gd name="T16" fmla="*/ 1561785 w 22"/>
              <a:gd name="T17" fmla="*/ 100637 h 15"/>
              <a:gd name="T18" fmla="*/ 1561785 w 22"/>
              <a:gd name="T19" fmla="*/ 201591 h 15"/>
              <a:gd name="T20" fmla="*/ 781073 w 22"/>
              <a:gd name="T21" fmla="*/ 1007957 h 15"/>
              <a:gd name="T22" fmla="*/ 1171429 w 22"/>
              <a:gd name="T23" fmla="*/ 1007957 h 15"/>
              <a:gd name="T24" fmla="*/ 1171429 w 22"/>
              <a:gd name="T25" fmla="*/ 1411139 h 15"/>
              <a:gd name="T26" fmla="*/ 650834 w 22"/>
              <a:gd name="T27" fmla="*/ 1411139 h 15"/>
              <a:gd name="T28" fmla="*/ 650834 w 22"/>
              <a:gd name="T29" fmla="*/ 1310185 h 15"/>
              <a:gd name="T30" fmla="*/ 2212619 w 22"/>
              <a:gd name="T31" fmla="*/ 907002 h 15"/>
              <a:gd name="T32" fmla="*/ 2212619 w 22"/>
              <a:gd name="T33" fmla="*/ 1209548 h 15"/>
              <a:gd name="T34" fmla="*/ 1952502 w 22"/>
              <a:gd name="T35" fmla="*/ 1007957 h 15"/>
              <a:gd name="T36" fmla="*/ 1952502 w 22"/>
              <a:gd name="T37" fmla="*/ 1209548 h 15"/>
              <a:gd name="T38" fmla="*/ 1822263 w 22"/>
              <a:gd name="T39" fmla="*/ 1007957 h 15"/>
              <a:gd name="T40" fmla="*/ 1561785 w 22"/>
              <a:gd name="T41" fmla="*/ 1007957 h 15"/>
              <a:gd name="T42" fmla="*/ 1561785 w 22"/>
              <a:gd name="T43" fmla="*/ 907002 h 15"/>
              <a:gd name="T44" fmla="*/ 2212619 w 22"/>
              <a:gd name="T45" fmla="*/ 907002 h 15"/>
              <a:gd name="T46" fmla="*/ 2733214 w 22"/>
              <a:gd name="T47" fmla="*/ 1108594 h 15"/>
              <a:gd name="T48" fmla="*/ 2602975 w 22"/>
              <a:gd name="T49" fmla="*/ 1108594 h 15"/>
              <a:gd name="T50" fmla="*/ 2602975 w 22"/>
              <a:gd name="T51" fmla="*/ 907002 h 15"/>
              <a:gd name="T52" fmla="*/ 2733214 w 22"/>
              <a:gd name="T53" fmla="*/ 1108594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" h="15">
                <a:moveTo>
                  <a:pt x="5" y="13"/>
                </a:moveTo>
                <a:lnTo>
                  <a:pt x="5" y="12"/>
                </a:lnTo>
                <a:cubicBezTo>
                  <a:pt x="3" y="13"/>
                  <a:pt x="3" y="13"/>
                  <a:pt x="0" y="13"/>
                </a:cubicBezTo>
                <a:cubicBezTo>
                  <a:pt x="3" y="13"/>
                  <a:pt x="3" y="12"/>
                  <a:pt x="5" y="11"/>
                </a:cubicBezTo>
                <a:lnTo>
                  <a:pt x="5" y="10"/>
                </a:lnTo>
                <a:cubicBezTo>
                  <a:pt x="9" y="7"/>
                  <a:pt x="11" y="2"/>
                  <a:pt x="12" y="1"/>
                </a:cubicBezTo>
                <a:lnTo>
                  <a:pt x="15" y="0"/>
                </a:lnTo>
                <a:lnTo>
                  <a:pt x="15" y="1"/>
                </a:lnTo>
                <a:lnTo>
                  <a:pt x="12" y="1"/>
                </a:lnTo>
                <a:lnTo>
                  <a:pt x="12" y="2"/>
                </a:lnTo>
                <a:cubicBezTo>
                  <a:pt x="11" y="4"/>
                  <a:pt x="9" y="8"/>
                  <a:pt x="6" y="10"/>
                </a:cubicBezTo>
                <a:lnTo>
                  <a:pt x="9" y="10"/>
                </a:lnTo>
                <a:lnTo>
                  <a:pt x="9" y="14"/>
                </a:lnTo>
                <a:lnTo>
                  <a:pt x="5" y="14"/>
                </a:lnTo>
                <a:lnTo>
                  <a:pt x="5" y="13"/>
                </a:lnTo>
                <a:close/>
                <a:moveTo>
                  <a:pt x="17" y="9"/>
                </a:moveTo>
                <a:lnTo>
                  <a:pt x="17" y="12"/>
                </a:lnTo>
                <a:lnTo>
                  <a:pt x="15" y="10"/>
                </a:lnTo>
                <a:lnTo>
                  <a:pt x="15" y="12"/>
                </a:lnTo>
                <a:lnTo>
                  <a:pt x="14" y="10"/>
                </a:lnTo>
                <a:lnTo>
                  <a:pt x="12" y="10"/>
                </a:lnTo>
                <a:lnTo>
                  <a:pt x="12" y="9"/>
                </a:lnTo>
                <a:lnTo>
                  <a:pt x="17" y="9"/>
                </a:lnTo>
                <a:close/>
                <a:moveTo>
                  <a:pt x="21" y="11"/>
                </a:moveTo>
                <a:lnTo>
                  <a:pt x="20" y="11"/>
                </a:lnTo>
                <a:lnTo>
                  <a:pt x="20" y="9"/>
                </a:lnTo>
                <a:lnTo>
                  <a:pt x="2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69" name="Freeform 4815">
            <a:extLst>
              <a:ext uri="{FF2B5EF4-FFF2-40B4-BE49-F238E27FC236}">
                <a16:creationId xmlns:a16="http://schemas.microsoft.com/office/drawing/2014/main" id="{D2FADB9E-0388-E444-95C3-92A8B4354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3722688"/>
            <a:ext cx="1587" cy="1587"/>
          </a:xfrm>
          <a:custGeom>
            <a:avLst/>
            <a:gdLst>
              <a:gd name="T0" fmla="*/ 157510 w 4"/>
              <a:gd name="T1" fmla="*/ 559682 h 3"/>
              <a:gd name="T2" fmla="*/ 0 w 4"/>
              <a:gd name="T3" fmla="*/ 559682 h 3"/>
              <a:gd name="T4" fmla="*/ 0 w 4"/>
              <a:gd name="T5" fmla="*/ 0 h 3"/>
              <a:gd name="T6" fmla="*/ 472133 w 4"/>
              <a:gd name="T7" fmla="*/ 0 h 3"/>
              <a:gd name="T8" fmla="*/ 472133 w 4"/>
              <a:gd name="T9" fmla="*/ 559682 h 3"/>
              <a:gd name="T10" fmla="*/ 157510 w 4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1" y="2"/>
                </a:move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0" name="Freeform 4816">
            <a:extLst>
              <a:ext uri="{FF2B5EF4-FFF2-40B4-BE49-F238E27FC236}">
                <a16:creationId xmlns:a16="http://schemas.microsoft.com/office/drawing/2014/main" id="{6D9A49A5-1CD5-FE4B-8229-03B1D098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22688"/>
            <a:ext cx="17462" cy="3175"/>
          </a:xfrm>
          <a:custGeom>
            <a:avLst/>
            <a:gdLst>
              <a:gd name="T0" fmla="*/ 396897 w 48"/>
              <a:gd name="T1" fmla="*/ 100965 h 10"/>
              <a:gd name="T2" fmla="*/ 3573162 w 48"/>
              <a:gd name="T3" fmla="*/ 201613 h 10"/>
              <a:gd name="T4" fmla="*/ 6220110 w 48"/>
              <a:gd name="T5" fmla="*/ 0 h 10"/>
              <a:gd name="T6" fmla="*/ 5425953 w 48"/>
              <a:gd name="T7" fmla="*/ 806450 h 10"/>
              <a:gd name="T8" fmla="*/ 4499739 w 48"/>
              <a:gd name="T9" fmla="*/ 907415 h 10"/>
              <a:gd name="T10" fmla="*/ 3838002 w 48"/>
              <a:gd name="T11" fmla="*/ 907415 h 10"/>
              <a:gd name="T12" fmla="*/ 2382108 w 48"/>
              <a:gd name="T13" fmla="*/ 705803 h 10"/>
              <a:gd name="T14" fmla="*/ 1191054 w 48"/>
              <a:gd name="T15" fmla="*/ 705803 h 10"/>
              <a:gd name="T16" fmla="*/ 396897 w 48"/>
              <a:gd name="T17" fmla="*/ 100965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10">
                <a:moveTo>
                  <a:pt x="3" y="1"/>
                </a:moveTo>
                <a:cubicBezTo>
                  <a:pt x="6" y="2"/>
                  <a:pt x="21" y="2"/>
                  <a:pt x="27" y="2"/>
                </a:cubicBezTo>
                <a:cubicBezTo>
                  <a:pt x="33" y="2"/>
                  <a:pt x="47" y="0"/>
                  <a:pt x="47" y="0"/>
                </a:cubicBezTo>
                <a:cubicBezTo>
                  <a:pt x="45" y="5"/>
                  <a:pt x="41" y="8"/>
                  <a:pt x="41" y="8"/>
                </a:cubicBezTo>
                <a:cubicBezTo>
                  <a:pt x="39" y="8"/>
                  <a:pt x="36" y="8"/>
                  <a:pt x="34" y="9"/>
                </a:cubicBezTo>
                <a:cubicBezTo>
                  <a:pt x="33" y="9"/>
                  <a:pt x="30" y="9"/>
                  <a:pt x="29" y="9"/>
                </a:cubicBezTo>
                <a:cubicBezTo>
                  <a:pt x="27" y="8"/>
                  <a:pt x="19" y="7"/>
                  <a:pt x="18" y="7"/>
                </a:cubicBezTo>
                <a:cubicBezTo>
                  <a:pt x="15" y="7"/>
                  <a:pt x="9" y="7"/>
                  <a:pt x="9" y="7"/>
                </a:cubicBezTo>
                <a:cubicBezTo>
                  <a:pt x="9" y="6"/>
                  <a:pt x="0" y="1"/>
                  <a:pt x="3" y="1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1" name="Freeform 4817">
            <a:extLst>
              <a:ext uri="{FF2B5EF4-FFF2-40B4-BE49-F238E27FC236}">
                <a16:creationId xmlns:a16="http://schemas.microsoft.com/office/drawing/2014/main" id="{1DFDA134-26F1-E442-A2C3-344D1B3D6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063" y="3722688"/>
            <a:ext cx="17462" cy="3175"/>
          </a:xfrm>
          <a:custGeom>
            <a:avLst/>
            <a:gdLst>
              <a:gd name="T0" fmla="*/ 3588998 w 47"/>
              <a:gd name="T1" fmla="*/ 833005 h 11"/>
              <a:gd name="T2" fmla="*/ 2346596 w 47"/>
              <a:gd name="T3" fmla="*/ 666461 h 11"/>
              <a:gd name="T4" fmla="*/ 3865047 w 47"/>
              <a:gd name="T5" fmla="*/ 833005 h 11"/>
              <a:gd name="T6" fmla="*/ 3588998 w 47"/>
              <a:gd name="T7" fmla="*/ 833005 h 11"/>
              <a:gd name="T8" fmla="*/ 5659546 w 47"/>
              <a:gd name="T9" fmla="*/ 749877 h 11"/>
              <a:gd name="T10" fmla="*/ 6073432 w 47"/>
              <a:gd name="T11" fmla="*/ 333375 h 11"/>
              <a:gd name="T12" fmla="*/ 5659546 w 47"/>
              <a:gd name="T13" fmla="*/ 749877 h 11"/>
              <a:gd name="T14" fmla="*/ 5107449 w 47"/>
              <a:gd name="T15" fmla="*/ 833005 h 11"/>
              <a:gd name="T16" fmla="*/ 4555353 w 47"/>
              <a:gd name="T17" fmla="*/ 833005 h 11"/>
              <a:gd name="T18" fmla="*/ 5659546 w 47"/>
              <a:gd name="T19" fmla="*/ 749877 h 11"/>
              <a:gd name="T20" fmla="*/ 276048 w 47"/>
              <a:gd name="T21" fmla="*/ 166543 h 11"/>
              <a:gd name="T22" fmla="*/ 276048 w 47"/>
              <a:gd name="T23" fmla="*/ 249959 h 11"/>
              <a:gd name="T24" fmla="*/ 552096 w 47"/>
              <a:gd name="T25" fmla="*/ 249959 h 11"/>
              <a:gd name="T26" fmla="*/ 690306 w 47"/>
              <a:gd name="T27" fmla="*/ 333375 h 11"/>
              <a:gd name="T28" fmla="*/ 276048 w 47"/>
              <a:gd name="T29" fmla="*/ 166543 h 11"/>
              <a:gd name="T30" fmla="*/ 2898692 w 47"/>
              <a:gd name="T31" fmla="*/ 333375 h 11"/>
              <a:gd name="T32" fmla="*/ 552096 w 47"/>
              <a:gd name="T33" fmla="*/ 249959 h 11"/>
              <a:gd name="T34" fmla="*/ 276048 w 47"/>
              <a:gd name="T35" fmla="*/ 249959 h 11"/>
              <a:gd name="T36" fmla="*/ 2898692 w 47"/>
              <a:gd name="T37" fmla="*/ 249959 h 11"/>
              <a:gd name="T38" fmla="*/ 3588998 w 47"/>
              <a:gd name="T39" fmla="*/ 249959 h 11"/>
              <a:gd name="T40" fmla="*/ 3726837 w 47"/>
              <a:gd name="T41" fmla="*/ 249959 h 11"/>
              <a:gd name="T42" fmla="*/ 3588998 w 47"/>
              <a:gd name="T43" fmla="*/ 333375 h 11"/>
              <a:gd name="T44" fmla="*/ 2898692 w 47"/>
              <a:gd name="T45" fmla="*/ 333375 h 11"/>
              <a:gd name="T46" fmla="*/ 6349480 w 47"/>
              <a:gd name="T47" fmla="*/ 0 h 11"/>
              <a:gd name="T48" fmla="*/ 6349480 w 47"/>
              <a:gd name="T49" fmla="*/ 83416 h 11"/>
              <a:gd name="T50" fmla="*/ 3726837 w 47"/>
              <a:gd name="T51" fmla="*/ 249959 h 11"/>
              <a:gd name="T52" fmla="*/ 6349480 w 47"/>
              <a:gd name="T53" fmla="*/ 0 h 1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7" h="11">
                <a:moveTo>
                  <a:pt x="26" y="10"/>
                </a:moveTo>
                <a:cubicBezTo>
                  <a:pt x="26" y="10"/>
                  <a:pt x="18" y="9"/>
                  <a:pt x="17" y="8"/>
                </a:cubicBezTo>
                <a:cubicBezTo>
                  <a:pt x="18" y="8"/>
                  <a:pt x="26" y="9"/>
                  <a:pt x="28" y="10"/>
                </a:cubicBezTo>
                <a:lnTo>
                  <a:pt x="26" y="10"/>
                </a:lnTo>
                <a:close/>
                <a:moveTo>
                  <a:pt x="41" y="9"/>
                </a:moveTo>
                <a:cubicBezTo>
                  <a:pt x="41" y="8"/>
                  <a:pt x="43" y="7"/>
                  <a:pt x="44" y="4"/>
                </a:cubicBezTo>
                <a:cubicBezTo>
                  <a:pt x="43" y="7"/>
                  <a:pt x="41" y="9"/>
                  <a:pt x="41" y="9"/>
                </a:cubicBezTo>
                <a:cubicBezTo>
                  <a:pt x="38" y="9"/>
                  <a:pt x="37" y="10"/>
                  <a:pt x="37" y="10"/>
                </a:cubicBezTo>
                <a:lnTo>
                  <a:pt x="33" y="10"/>
                </a:lnTo>
                <a:cubicBezTo>
                  <a:pt x="37" y="9"/>
                  <a:pt x="38" y="8"/>
                  <a:pt x="41" y="9"/>
                </a:cubicBezTo>
                <a:close/>
                <a:moveTo>
                  <a:pt x="2" y="2"/>
                </a:moveTo>
                <a:lnTo>
                  <a:pt x="2" y="3"/>
                </a:lnTo>
                <a:cubicBezTo>
                  <a:pt x="3" y="3"/>
                  <a:pt x="3" y="3"/>
                  <a:pt x="4" y="3"/>
                </a:cubicBezTo>
                <a:cubicBezTo>
                  <a:pt x="4" y="3"/>
                  <a:pt x="4" y="3"/>
                  <a:pt x="5" y="4"/>
                </a:cubicBezTo>
                <a:cubicBezTo>
                  <a:pt x="0" y="3"/>
                  <a:pt x="0" y="3"/>
                  <a:pt x="2" y="2"/>
                </a:cubicBezTo>
                <a:close/>
                <a:moveTo>
                  <a:pt x="21" y="4"/>
                </a:moveTo>
                <a:cubicBezTo>
                  <a:pt x="18" y="4"/>
                  <a:pt x="8" y="4"/>
                  <a:pt x="4" y="3"/>
                </a:cubicBezTo>
                <a:cubicBezTo>
                  <a:pt x="3" y="3"/>
                  <a:pt x="3" y="3"/>
                  <a:pt x="2" y="3"/>
                </a:cubicBezTo>
                <a:lnTo>
                  <a:pt x="21" y="3"/>
                </a:lnTo>
                <a:lnTo>
                  <a:pt x="26" y="3"/>
                </a:lnTo>
                <a:lnTo>
                  <a:pt x="27" y="3"/>
                </a:lnTo>
                <a:lnTo>
                  <a:pt x="26" y="4"/>
                </a:lnTo>
                <a:lnTo>
                  <a:pt x="21" y="4"/>
                </a:lnTo>
                <a:close/>
                <a:moveTo>
                  <a:pt x="46" y="0"/>
                </a:moveTo>
                <a:lnTo>
                  <a:pt x="46" y="1"/>
                </a:lnTo>
                <a:cubicBezTo>
                  <a:pt x="44" y="2"/>
                  <a:pt x="34" y="3"/>
                  <a:pt x="27" y="3"/>
                </a:cubicBezTo>
                <a:cubicBezTo>
                  <a:pt x="34" y="3"/>
                  <a:pt x="46" y="0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2" name="Freeform 4818">
            <a:extLst>
              <a:ext uri="{FF2B5EF4-FFF2-40B4-BE49-F238E27FC236}">
                <a16:creationId xmlns:a16="http://schemas.microsoft.com/office/drawing/2014/main" id="{82E76A2F-F0BA-1844-9FC9-C8E286FD0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4750"/>
            <a:ext cx="4762" cy="1588"/>
          </a:xfrm>
          <a:custGeom>
            <a:avLst/>
            <a:gdLst>
              <a:gd name="T0" fmla="*/ 0 w 12"/>
              <a:gd name="T1" fmla="*/ 472827 h 4"/>
              <a:gd name="T2" fmla="*/ 629775 w 12"/>
              <a:gd name="T3" fmla="*/ 0 h 4"/>
              <a:gd name="T4" fmla="*/ 1732178 w 12"/>
              <a:gd name="T5" fmla="*/ 0 h 4"/>
              <a:gd name="T6" fmla="*/ 1259946 w 12"/>
              <a:gd name="T7" fmla="*/ 472827 h 4"/>
              <a:gd name="T8" fmla="*/ 0 w 12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0" y="3"/>
                </a:moveTo>
                <a:lnTo>
                  <a:pt x="4" y="0"/>
                </a:lnTo>
                <a:lnTo>
                  <a:pt x="11" y="0"/>
                </a:lnTo>
                <a:lnTo>
                  <a:pt x="8" y="3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3" name="Freeform 4819">
            <a:extLst>
              <a:ext uri="{FF2B5EF4-FFF2-40B4-BE49-F238E27FC236}">
                <a16:creationId xmlns:a16="http://schemas.microsoft.com/office/drawing/2014/main" id="{23A45A25-BBCA-F941-BF83-B5C1E2D29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14750"/>
            <a:ext cx="4762" cy="1588"/>
          </a:xfrm>
          <a:custGeom>
            <a:avLst/>
            <a:gdLst>
              <a:gd name="T0" fmla="*/ 1259946 w 12"/>
              <a:gd name="T1" fmla="*/ 472827 h 4"/>
              <a:gd name="T2" fmla="*/ 0 w 12"/>
              <a:gd name="T3" fmla="*/ 472827 h 4"/>
              <a:gd name="T4" fmla="*/ 629775 w 12"/>
              <a:gd name="T5" fmla="*/ 0 h 4"/>
              <a:gd name="T6" fmla="*/ 1732178 w 12"/>
              <a:gd name="T7" fmla="*/ 0 h 4"/>
              <a:gd name="T8" fmla="*/ 1259946 w 12"/>
              <a:gd name="T9" fmla="*/ 472827 h 4"/>
              <a:gd name="T10" fmla="*/ 1574635 w 12"/>
              <a:gd name="T11" fmla="*/ 0 h 4"/>
              <a:gd name="T12" fmla="*/ 629775 w 12"/>
              <a:gd name="T13" fmla="*/ 157609 h 4"/>
              <a:gd name="T14" fmla="*/ 0 w 12"/>
              <a:gd name="T15" fmla="*/ 472827 h 4"/>
              <a:gd name="T16" fmla="*/ 1259946 w 12"/>
              <a:gd name="T17" fmla="*/ 315218 h 4"/>
              <a:gd name="T18" fmla="*/ 1574635 w 12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">
                <a:moveTo>
                  <a:pt x="8" y="3"/>
                </a:moveTo>
                <a:lnTo>
                  <a:pt x="0" y="3"/>
                </a:lnTo>
                <a:lnTo>
                  <a:pt x="4" y="0"/>
                </a:lnTo>
                <a:lnTo>
                  <a:pt x="11" y="0"/>
                </a:lnTo>
                <a:lnTo>
                  <a:pt x="8" y="3"/>
                </a:lnTo>
                <a:close/>
                <a:moveTo>
                  <a:pt x="10" y="0"/>
                </a:moveTo>
                <a:lnTo>
                  <a:pt x="4" y="1"/>
                </a:lnTo>
                <a:lnTo>
                  <a:pt x="0" y="3"/>
                </a:lnTo>
                <a:lnTo>
                  <a:pt x="8" y="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" name="Freeform 4820">
            <a:extLst>
              <a:ext uri="{FF2B5EF4-FFF2-40B4-BE49-F238E27FC236}">
                <a16:creationId xmlns:a16="http://schemas.microsoft.com/office/drawing/2014/main" id="{29B05698-CE1D-7946-B027-969A5A4DE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721100"/>
            <a:ext cx="3175" cy="1588"/>
          </a:xfrm>
          <a:custGeom>
            <a:avLst/>
            <a:gdLst>
              <a:gd name="T0" fmla="*/ 0 w 9"/>
              <a:gd name="T1" fmla="*/ 0 h 4"/>
              <a:gd name="T2" fmla="*/ 995539 w 9"/>
              <a:gd name="T3" fmla="*/ 157609 h 4"/>
              <a:gd name="T4" fmla="*/ 746831 w 9"/>
              <a:gd name="T5" fmla="*/ 472827 h 4"/>
              <a:gd name="T6" fmla="*/ 0 w 9"/>
              <a:gd name="T7" fmla="*/ 315218 h 4"/>
              <a:gd name="T8" fmla="*/ 0 w 9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4">
                <a:moveTo>
                  <a:pt x="0" y="0"/>
                </a:moveTo>
                <a:lnTo>
                  <a:pt x="8" y="1"/>
                </a:lnTo>
                <a:lnTo>
                  <a:pt x="6" y="3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5" name="Freeform 4821">
            <a:extLst>
              <a:ext uri="{FF2B5EF4-FFF2-40B4-BE49-F238E27FC236}">
                <a16:creationId xmlns:a16="http://schemas.microsoft.com/office/drawing/2014/main" id="{F2AED51B-44AB-E04A-8041-50B613612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721100"/>
            <a:ext cx="3175" cy="1588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315218 h 4"/>
              <a:gd name="T4" fmla="*/ 1234168 w 7"/>
              <a:gd name="T5" fmla="*/ 472827 h 4"/>
              <a:gd name="T6" fmla="*/ 0 w 7"/>
              <a:gd name="T7" fmla="*/ 157609 h 4"/>
              <a:gd name="T8" fmla="*/ 0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2"/>
                </a:lnTo>
                <a:lnTo>
                  <a:pt x="6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6" name="Freeform 4822">
            <a:extLst>
              <a:ext uri="{FF2B5EF4-FFF2-40B4-BE49-F238E27FC236}">
                <a16:creationId xmlns:a16="http://schemas.microsoft.com/office/drawing/2014/main" id="{31468371-067F-0D49-87CD-03734CD5E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35388"/>
            <a:ext cx="1587" cy="7937"/>
          </a:xfrm>
          <a:custGeom>
            <a:avLst/>
            <a:gdLst>
              <a:gd name="T0" fmla="*/ 157510 w 4"/>
              <a:gd name="T1" fmla="*/ 2619900 h 23"/>
              <a:gd name="T2" fmla="*/ 0 w 4"/>
              <a:gd name="T3" fmla="*/ 2619900 h 23"/>
              <a:gd name="T4" fmla="*/ 0 w 4"/>
              <a:gd name="T5" fmla="*/ 0 h 23"/>
              <a:gd name="T6" fmla="*/ 472133 w 4"/>
              <a:gd name="T7" fmla="*/ 0 h 23"/>
              <a:gd name="T8" fmla="*/ 472133 w 4"/>
              <a:gd name="T9" fmla="*/ 2619900 h 23"/>
              <a:gd name="T10" fmla="*/ 157510 w 4"/>
              <a:gd name="T11" fmla="*/ 2619900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3">
                <a:moveTo>
                  <a:pt x="1" y="22"/>
                </a:moveTo>
                <a:lnTo>
                  <a:pt x="0" y="22"/>
                </a:lnTo>
                <a:lnTo>
                  <a:pt x="0" y="0"/>
                </a:lnTo>
                <a:lnTo>
                  <a:pt x="3" y="0"/>
                </a:lnTo>
                <a:lnTo>
                  <a:pt x="3" y="22"/>
                </a:lnTo>
                <a:lnTo>
                  <a:pt x="1" y="22"/>
                </a:ln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7" name="Freeform 4823">
            <a:extLst>
              <a:ext uri="{FF2B5EF4-FFF2-40B4-BE49-F238E27FC236}">
                <a16:creationId xmlns:a16="http://schemas.microsoft.com/office/drawing/2014/main" id="{06D1AEF6-517E-0B45-BC69-4D8251475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3735388"/>
            <a:ext cx="1587" cy="7937"/>
          </a:xfrm>
          <a:custGeom>
            <a:avLst/>
            <a:gdLst>
              <a:gd name="T0" fmla="*/ 472133 w 4"/>
              <a:gd name="T1" fmla="*/ 2515368 h 24"/>
              <a:gd name="T2" fmla="*/ 0 w 4"/>
              <a:gd name="T3" fmla="*/ 2515368 h 24"/>
              <a:gd name="T4" fmla="*/ 472133 w 4"/>
              <a:gd name="T5" fmla="*/ 2406234 h 24"/>
              <a:gd name="T6" fmla="*/ 472133 w 4"/>
              <a:gd name="T7" fmla="*/ 2515368 h 24"/>
              <a:gd name="T8" fmla="*/ 0 w 4"/>
              <a:gd name="T9" fmla="*/ 109464 h 24"/>
              <a:gd name="T10" fmla="*/ 472133 w 4"/>
              <a:gd name="T11" fmla="*/ 0 h 24"/>
              <a:gd name="T12" fmla="*/ 472133 w 4"/>
              <a:gd name="T13" fmla="*/ 109464 h 24"/>
              <a:gd name="T14" fmla="*/ 0 w 4"/>
              <a:gd name="T15" fmla="*/ 218598 h 24"/>
              <a:gd name="T16" fmla="*/ 0 w 4"/>
              <a:gd name="T17" fmla="*/ 109464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24">
                <a:moveTo>
                  <a:pt x="3" y="23"/>
                </a:moveTo>
                <a:lnTo>
                  <a:pt x="0" y="23"/>
                </a:lnTo>
                <a:lnTo>
                  <a:pt x="3" y="22"/>
                </a:lnTo>
                <a:lnTo>
                  <a:pt x="3" y="23"/>
                </a:lnTo>
                <a:close/>
                <a:moveTo>
                  <a:pt x="0" y="1"/>
                </a:moveTo>
                <a:lnTo>
                  <a:pt x="3" y="0"/>
                </a:lnTo>
                <a:lnTo>
                  <a:pt x="3" y="1"/>
                </a:lnTo>
                <a:lnTo>
                  <a:pt x="0" y="2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8" name="Freeform 4824">
            <a:extLst>
              <a:ext uri="{FF2B5EF4-FFF2-40B4-BE49-F238E27FC236}">
                <a16:creationId xmlns:a16="http://schemas.microsoft.com/office/drawing/2014/main" id="{430785FA-923E-304C-9384-D7ADED68E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3660775"/>
            <a:ext cx="12700" cy="11113"/>
          </a:xfrm>
          <a:custGeom>
            <a:avLst/>
            <a:gdLst>
              <a:gd name="T0" fmla="*/ 837079 w 34"/>
              <a:gd name="T1" fmla="*/ 960534 h 30"/>
              <a:gd name="T2" fmla="*/ 139700 w 34"/>
              <a:gd name="T3" fmla="*/ 0 h 30"/>
              <a:gd name="T4" fmla="*/ 1255806 w 34"/>
              <a:gd name="T5" fmla="*/ 0 h 30"/>
              <a:gd name="T6" fmla="*/ 3208991 w 34"/>
              <a:gd name="T7" fmla="*/ 1372085 h 30"/>
              <a:gd name="T8" fmla="*/ 3767044 w 34"/>
              <a:gd name="T9" fmla="*/ 1509516 h 30"/>
              <a:gd name="T10" fmla="*/ 4046071 w 34"/>
              <a:gd name="T11" fmla="*/ 1372085 h 30"/>
              <a:gd name="T12" fmla="*/ 4046071 w 34"/>
              <a:gd name="T13" fmla="*/ 3019032 h 30"/>
              <a:gd name="T14" fmla="*/ 2511612 w 34"/>
              <a:gd name="T15" fmla="*/ 3567643 h 30"/>
              <a:gd name="T16" fmla="*/ 2511612 w 34"/>
              <a:gd name="T17" fmla="*/ 3019032 h 30"/>
              <a:gd name="T18" fmla="*/ 2511612 w 34"/>
              <a:gd name="T19" fmla="*/ 2607110 h 30"/>
              <a:gd name="T20" fmla="*/ 837079 w 34"/>
              <a:gd name="T21" fmla="*/ 960534 h 3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" h="30">
                <a:moveTo>
                  <a:pt x="6" y="7"/>
                </a:moveTo>
                <a:cubicBezTo>
                  <a:pt x="3" y="3"/>
                  <a:pt x="0" y="0"/>
                  <a:pt x="1" y="0"/>
                </a:cubicBezTo>
                <a:cubicBezTo>
                  <a:pt x="1" y="0"/>
                  <a:pt x="6" y="0"/>
                  <a:pt x="9" y="0"/>
                </a:cubicBezTo>
                <a:cubicBezTo>
                  <a:pt x="12" y="2"/>
                  <a:pt x="18" y="4"/>
                  <a:pt x="23" y="10"/>
                </a:cubicBezTo>
                <a:cubicBezTo>
                  <a:pt x="27" y="19"/>
                  <a:pt x="27" y="20"/>
                  <a:pt x="27" y="11"/>
                </a:cubicBezTo>
                <a:cubicBezTo>
                  <a:pt x="25" y="6"/>
                  <a:pt x="25" y="6"/>
                  <a:pt x="29" y="10"/>
                </a:cubicBezTo>
                <a:cubicBezTo>
                  <a:pt x="33" y="14"/>
                  <a:pt x="33" y="17"/>
                  <a:pt x="29" y="22"/>
                </a:cubicBezTo>
                <a:cubicBezTo>
                  <a:pt x="27" y="26"/>
                  <a:pt x="23" y="29"/>
                  <a:pt x="18" y="26"/>
                </a:cubicBezTo>
                <a:cubicBezTo>
                  <a:pt x="14" y="24"/>
                  <a:pt x="11" y="22"/>
                  <a:pt x="18" y="22"/>
                </a:cubicBezTo>
                <a:cubicBezTo>
                  <a:pt x="27" y="23"/>
                  <a:pt x="24" y="20"/>
                  <a:pt x="18" y="19"/>
                </a:cubicBezTo>
                <a:cubicBezTo>
                  <a:pt x="11" y="16"/>
                  <a:pt x="9" y="16"/>
                  <a:pt x="6" y="7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9" name="Freeform 4825">
            <a:extLst>
              <a:ext uri="{FF2B5EF4-FFF2-40B4-BE49-F238E27FC236}">
                <a16:creationId xmlns:a16="http://schemas.microsoft.com/office/drawing/2014/main" id="{FBB91C1F-3111-194D-ABB5-3E1E1CD15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4613" y="3660775"/>
            <a:ext cx="12700" cy="11113"/>
          </a:xfrm>
          <a:custGeom>
            <a:avLst/>
            <a:gdLst>
              <a:gd name="T0" fmla="*/ 3208991 w 34"/>
              <a:gd name="T1" fmla="*/ 3979565 h 30"/>
              <a:gd name="T2" fmla="*/ 2511612 w 34"/>
              <a:gd name="T3" fmla="*/ 3842135 h 30"/>
              <a:gd name="T4" fmla="*/ 1953185 w 34"/>
              <a:gd name="T5" fmla="*/ 3293152 h 30"/>
              <a:gd name="T6" fmla="*/ 2511612 w 34"/>
              <a:gd name="T7" fmla="*/ 3156092 h 30"/>
              <a:gd name="T8" fmla="*/ 3208991 w 34"/>
              <a:gd name="T9" fmla="*/ 3156092 h 30"/>
              <a:gd name="T10" fmla="*/ 2511612 w 34"/>
              <a:gd name="T11" fmla="*/ 2744541 h 30"/>
              <a:gd name="T12" fmla="*/ 837079 w 34"/>
              <a:gd name="T13" fmla="*/ 1097594 h 30"/>
              <a:gd name="T14" fmla="*/ 418726 w 34"/>
              <a:gd name="T15" fmla="*/ 823473 h 30"/>
              <a:gd name="T16" fmla="*/ 0 w 34"/>
              <a:gd name="T17" fmla="*/ 0 h 30"/>
              <a:gd name="T18" fmla="*/ 1255806 w 34"/>
              <a:gd name="T19" fmla="*/ 137060 h 30"/>
              <a:gd name="T20" fmla="*/ 3208991 w 34"/>
              <a:gd name="T21" fmla="*/ 1509516 h 30"/>
              <a:gd name="T22" fmla="*/ 3767044 w 34"/>
              <a:gd name="T23" fmla="*/ 2470049 h 30"/>
              <a:gd name="T24" fmla="*/ 3208991 w 34"/>
              <a:gd name="T25" fmla="*/ 1646576 h 30"/>
              <a:gd name="T26" fmla="*/ 1255806 w 34"/>
              <a:gd name="T27" fmla="*/ 411551 h 30"/>
              <a:gd name="T28" fmla="*/ 139700 w 34"/>
              <a:gd name="T29" fmla="*/ 137060 h 30"/>
              <a:gd name="T30" fmla="*/ 558053 w 34"/>
              <a:gd name="T31" fmla="*/ 823473 h 30"/>
              <a:gd name="T32" fmla="*/ 837079 w 34"/>
              <a:gd name="T33" fmla="*/ 1097594 h 30"/>
              <a:gd name="T34" fmla="*/ 2511612 w 34"/>
              <a:gd name="T35" fmla="*/ 2607110 h 30"/>
              <a:gd name="T36" fmla="*/ 3348691 w 34"/>
              <a:gd name="T37" fmla="*/ 3156092 h 30"/>
              <a:gd name="T38" fmla="*/ 2511612 w 34"/>
              <a:gd name="T39" fmla="*/ 3293152 h 30"/>
              <a:gd name="T40" fmla="*/ 2232212 w 34"/>
              <a:gd name="T41" fmla="*/ 3293152 h 30"/>
              <a:gd name="T42" fmla="*/ 1953185 w 34"/>
              <a:gd name="T43" fmla="*/ 3293152 h 30"/>
              <a:gd name="T44" fmla="*/ 2511612 w 34"/>
              <a:gd name="T45" fmla="*/ 3705074 h 30"/>
              <a:gd name="T46" fmla="*/ 4046071 w 34"/>
              <a:gd name="T47" fmla="*/ 3156092 h 30"/>
              <a:gd name="T48" fmla="*/ 4325097 w 34"/>
              <a:gd name="T49" fmla="*/ 1784007 h 30"/>
              <a:gd name="T50" fmla="*/ 4185771 w 34"/>
              <a:gd name="T51" fmla="*/ 3156092 h 30"/>
              <a:gd name="T52" fmla="*/ 3208991 w 34"/>
              <a:gd name="T53" fmla="*/ 3979565 h 30"/>
              <a:gd name="T54" fmla="*/ 4046071 w 34"/>
              <a:gd name="T55" fmla="*/ 1509516 h 30"/>
              <a:gd name="T56" fmla="*/ 4325097 w 34"/>
              <a:gd name="T57" fmla="*/ 1784007 h 30"/>
              <a:gd name="T58" fmla="*/ 3906744 w 34"/>
              <a:gd name="T59" fmla="*/ 1509516 h 30"/>
              <a:gd name="T60" fmla="*/ 3906744 w 34"/>
              <a:gd name="T61" fmla="*/ 1372085 h 30"/>
              <a:gd name="T62" fmla="*/ 4046071 w 34"/>
              <a:gd name="T63" fmla="*/ 1509516 h 30"/>
              <a:gd name="T64" fmla="*/ 3767044 w 34"/>
              <a:gd name="T65" fmla="*/ 1097594 h 30"/>
              <a:gd name="T66" fmla="*/ 3906744 w 34"/>
              <a:gd name="T67" fmla="*/ 1372085 h 30"/>
              <a:gd name="T68" fmla="*/ 3767044 w 34"/>
              <a:gd name="T69" fmla="*/ 1097594 h 30"/>
              <a:gd name="T70" fmla="*/ 3488018 w 34"/>
              <a:gd name="T71" fmla="*/ 1097594 h 30"/>
              <a:gd name="T72" fmla="*/ 3767044 w 34"/>
              <a:gd name="T73" fmla="*/ 1097594 h 30"/>
              <a:gd name="T74" fmla="*/ 3767044 w 34"/>
              <a:gd name="T75" fmla="*/ 1509516 h 30"/>
              <a:gd name="T76" fmla="*/ 3767044 w 34"/>
              <a:gd name="T77" fmla="*/ 1646576 h 30"/>
              <a:gd name="T78" fmla="*/ 3488018 w 34"/>
              <a:gd name="T79" fmla="*/ 1097594 h 3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4" h="30">
                <a:moveTo>
                  <a:pt x="23" y="29"/>
                </a:moveTo>
                <a:cubicBezTo>
                  <a:pt x="21" y="29"/>
                  <a:pt x="18" y="28"/>
                  <a:pt x="18" y="28"/>
                </a:cubicBezTo>
                <a:cubicBezTo>
                  <a:pt x="16" y="27"/>
                  <a:pt x="12" y="25"/>
                  <a:pt x="14" y="24"/>
                </a:cubicBezTo>
                <a:cubicBezTo>
                  <a:pt x="14" y="23"/>
                  <a:pt x="15" y="23"/>
                  <a:pt x="18" y="23"/>
                </a:cubicBezTo>
                <a:lnTo>
                  <a:pt x="23" y="23"/>
                </a:lnTo>
                <a:cubicBezTo>
                  <a:pt x="23" y="23"/>
                  <a:pt x="21" y="21"/>
                  <a:pt x="18" y="20"/>
                </a:cubicBezTo>
                <a:cubicBezTo>
                  <a:pt x="11" y="17"/>
                  <a:pt x="9" y="17"/>
                  <a:pt x="6" y="8"/>
                </a:cubicBezTo>
                <a:lnTo>
                  <a:pt x="3" y="6"/>
                </a:lnTo>
                <a:cubicBezTo>
                  <a:pt x="0" y="1"/>
                  <a:pt x="0" y="1"/>
                  <a:pt x="0" y="0"/>
                </a:cubicBezTo>
                <a:cubicBezTo>
                  <a:pt x="1" y="0"/>
                  <a:pt x="6" y="1"/>
                  <a:pt x="9" y="1"/>
                </a:cubicBezTo>
                <a:cubicBezTo>
                  <a:pt x="14" y="3"/>
                  <a:pt x="20" y="6"/>
                  <a:pt x="23" y="11"/>
                </a:cubicBezTo>
                <a:cubicBezTo>
                  <a:pt x="25" y="16"/>
                  <a:pt x="27" y="18"/>
                  <a:pt x="27" y="18"/>
                </a:cubicBezTo>
                <a:cubicBezTo>
                  <a:pt x="27" y="18"/>
                  <a:pt x="25" y="18"/>
                  <a:pt x="23" y="12"/>
                </a:cubicBezTo>
                <a:cubicBezTo>
                  <a:pt x="18" y="6"/>
                  <a:pt x="14" y="4"/>
                  <a:pt x="9" y="3"/>
                </a:cubicBezTo>
                <a:cubicBezTo>
                  <a:pt x="6" y="1"/>
                  <a:pt x="1" y="1"/>
                  <a:pt x="1" y="1"/>
                </a:cubicBezTo>
                <a:cubicBezTo>
                  <a:pt x="1" y="1"/>
                  <a:pt x="3" y="3"/>
                  <a:pt x="4" y="6"/>
                </a:cubicBezTo>
                <a:lnTo>
                  <a:pt x="6" y="8"/>
                </a:lnTo>
                <a:cubicBezTo>
                  <a:pt x="9" y="15"/>
                  <a:pt x="11" y="17"/>
                  <a:pt x="18" y="19"/>
                </a:cubicBezTo>
                <a:cubicBezTo>
                  <a:pt x="21" y="20"/>
                  <a:pt x="24" y="22"/>
                  <a:pt x="24" y="23"/>
                </a:cubicBezTo>
                <a:cubicBezTo>
                  <a:pt x="24" y="24"/>
                  <a:pt x="21" y="24"/>
                  <a:pt x="18" y="24"/>
                </a:cubicBezTo>
                <a:lnTo>
                  <a:pt x="16" y="24"/>
                </a:lnTo>
                <a:lnTo>
                  <a:pt x="14" y="24"/>
                </a:lnTo>
                <a:cubicBezTo>
                  <a:pt x="14" y="24"/>
                  <a:pt x="16" y="25"/>
                  <a:pt x="18" y="27"/>
                </a:cubicBezTo>
                <a:cubicBezTo>
                  <a:pt x="23" y="29"/>
                  <a:pt x="27" y="27"/>
                  <a:pt x="29" y="23"/>
                </a:cubicBezTo>
                <a:cubicBezTo>
                  <a:pt x="32" y="19"/>
                  <a:pt x="32" y="16"/>
                  <a:pt x="31" y="13"/>
                </a:cubicBezTo>
                <a:cubicBezTo>
                  <a:pt x="33" y="16"/>
                  <a:pt x="32" y="19"/>
                  <a:pt x="30" y="23"/>
                </a:cubicBezTo>
                <a:cubicBezTo>
                  <a:pt x="27" y="27"/>
                  <a:pt x="25" y="29"/>
                  <a:pt x="23" y="29"/>
                </a:cubicBezTo>
                <a:close/>
                <a:moveTo>
                  <a:pt x="29" y="11"/>
                </a:moveTo>
                <a:cubicBezTo>
                  <a:pt x="30" y="11"/>
                  <a:pt x="30" y="12"/>
                  <a:pt x="31" y="13"/>
                </a:cubicBezTo>
                <a:cubicBezTo>
                  <a:pt x="30" y="12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1"/>
                </a:cubicBezTo>
                <a:close/>
                <a:moveTo>
                  <a:pt x="27" y="8"/>
                </a:moveTo>
                <a:cubicBezTo>
                  <a:pt x="27" y="8"/>
                  <a:pt x="28" y="9"/>
                  <a:pt x="28" y="10"/>
                </a:cubicBezTo>
                <a:cubicBezTo>
                  <a:pt x="27" y="9"/>
                  <a:pt x="27" y="8"/>
                  <a:pt x="27" y="8"/>
                </a:cubicBezTo>
                <a:close/>
                <a:moveTo>
                  <a:pt x="25" y="8"/>
                </a:moveTo>
                <a:lnTo>
                  <a:pt x="27" y="8"/>
                </a:lnTo>
                <a:lnTo>
                  <a:pt x="27" y="11"/>
                </a:lnTo>
                <a:lnTo>
                  <a:pt x="27" y="12"/>
                </a:lnTo>
                <a:cubicBezTo>
                  <a:pt x="25" y="9"/>
                  <a:pt x="25" y="8"/>
                  <a:pt x="2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0" name="Freeform 4826">
            <a:extLst>
              <a:ext uri="{FF2B5EF4-FFF2-40B4-BE49-F238E27FC236}">
                <a16:creationId xmlns:a16="http://schemas.microsoft.com/office/drawing/2014/main" id="{18B9DE98-4028-9A41-9119-AB33A3577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660775"/>
            <a:ext cx="12700" cy="11113"/>
          </a:xfrm>
          <a:custGeom>
            <a:avLst/>
            <a:gdLst>
              <a:gd name="T0" fmla="*/ 4081780 w 35"/>
              <a:gd name="T1" fmla="*/ 1097594 h 30"/>
              <a:gd name="T2" fmla="*/ 2501537 w 35"/>
              <a:gd name="T3" fmla="*/ 2607110 h 30"/>
              <a:gd name="T4" fmla="*/ 2238466 w 35"/>
              <a:gd name="T5" fmla="*/ 3156092 h 30"/>
              <a:gd name="T6" fmla="*/ 2238466 w 35"/>
              <a:gd name="T7" fmla="*/ 3567643 h 30"/>
              <a:gd name="T8" fmla="*/ 263434 w 35"/>
              <a:gd name="T9" fmla="*/ 3019032 h 30"/>
              <a:gd name="T10" fmla="*/ 395151 w 35"/>
              <a:gd name="T11" fmla="*/ 1372085 h 30"/>
              <a:gd name="T12" fmla="*/ 921657 w 35"/>
              <a:gd name="T13" fmla="*/ 1097594 h 30"/>
              <a:gd name="T14" fmla="*/ 789940 w 35"/>
              <a:gd name="T15" fmla="*/ 1509516 h 30"/>
              <a:gd name="T16" fmla="*/ 1448163 w 35"/>
              <a:gd name="T17" fmla="*/ 1509516 h 30"/>
              <a:gd name="T18" fmla="*/ 3423194 w 35"/>
              <a:gd name="T19" fmla="*/ 137060 h 30"/>
              <a:gd name="T20" fmla="*/ 4476569 w 35"/>
              <a:gd name="T21" fmla="*/ 0 h 30"/>
              <a:gd name="T22" fmla="*/ 4081780 w 35"/>
              <a:gd name="T23" fmla="*/ 1097594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30">
                <a:moveTo>
                  <a:pt x="31" y="8"/>
                </a:moveTo>
                <a:cubicBezTo>
                  <a:pt x="26" y="16"/>
                  <a:pt x="23" y="16"/>
                  <a:pt x="19" y="19"/>
                </a:cubicBezTo>
                <a:cubicBezTo>
                  <a:pt x="11" y="21"/>
                  <a:pt x="6" y="24"/>
                  <a:pt x="17" y="23"/>
                </a:cubicBezTo>
                <a:cubicBezTo>
                  <a:pt x="25" y="22"/>
                  <a:pt x="21" y="25"/>
                  <a:pt x="17" y="26"/>
                </a:cubicBezTo>
                <a:cubicBezTo>
                  <a:pt x="11" y="29"/>
                  <a:pt x="6" y="27"/>
                  <a:pt x="2" y="22"/>
                </a:cubicBezTo>
                <a:cubicBezTo>
                  <a:pt x="0" y="17"/>
                  <a:pt x="0" y="14"/>
                  <a:pt x="3" y="10"/>
                </a:cubicBezTo>
                <a:cubicBezTo>
                  <a:pt x="5" y="9"/>
                  <a:pt x="7" y="8"/>
                  <a:pt x="7" y="8"/>
                </a:cubicBezTo>
                <a:cubicBezTo>
                  <a:pt x="7" y="8"/>
                  <a:pt x="6" y="9"/>
                  <a:pt x="6" y="11"/>
                </a:cubicBezTo>
                <a:cubicBezTo>
                  <a:pt x="6" y="21"/>
                  <a:pt x="6" y="19"/>
                  <a:pt x="11" y="11"/>
                </a:cubicBezTo>
                <a:cubicBezTo>
                  <a:pt x="16" y="5"/>
                  <a:pt x="23" y="3"/>
                  <a:pt x="26" y="1"/>
                </a:cubicBezTo>
                <a:cubicBezTo>
                  <a:pt x="31" y="0"/>
                  <a:pt x="34" y="0"/>
                  <a:pt x="34" y="0"/>
                </a:cubicBezTo>
                <a:cubicBezTo>
                  <a:pt x="34" y="0"/>
                  <a:pt x="32" y="3"/>
                  <a:pt x="31" y="8"/>
                </a:cubicBezTo>
              </a:path>
            </a:pathLst>
          </a:custGeom>
          <a:solidFill>
            <a:srgbClr val="DC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1" name="Freeform 4827">
            <a:extLst>
              <a:ext uri="{FF2B5EF4-FFF2-40B4-BE49-F238E27FC236}">
                <a16:creationId xmlns:a16="http://schemas.microsoft.com/office/drawing/2014/main" id="{B651039A-E948-954A-8490-FF0A15923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660775"/>
            <a:ext cx="12700" cy="11113"/>
          </a:xfrm>
          <a:custGeom>
            <a:avLst/>
            <a:gdLst>
              <a:gd name="T0" fmla="*/ 1493308 w 36"/>
              <a:gd name="T1" fmla="*/ 3842135 h 30"/>
              <a:gd name="T2" fmla="*/ 373239 w 36"/>
              <a:gd name="T3" fmla="*/ 3019032 h 30"/>
              <a:gd name="T4" fmla="*/ 373239 w 36"/>
              <a:gd name="T5" fmla="*/ 1372085 h 30"/>
              <a:gd name="T6" fmla="*/ 871008 w 36"/>
              <a:gd name="T7" fmla="*/ 960534 h 30"/>
              <a:gd name="T8" fmla="*/ 871008 w 36"/>
              <a:gd name="T9" fmla="*/ 1509516 h 30"/>
              <a:gd name="T10" fmla="*/ 871008 w 36"/>
              <a:gd name="T11" fmla="*/ 1097594 h 30"/>
              <a:gd name="T12" fmla="*/ 497769 w 36"/>
              <a:gd name="T13" fmla="*/ 1372085 h 30"/>
              <a:gd name="T14" fmla="*/ 373239 w 36"/>
              <a:gd name="T15" fmla="*/ 3019032 h 30"/>
              <a:gd name="T16" fmla="*/ 2240139 w 36"/>
              <a:gd name="T17" fmla="*/ 3567643 h 30"/>
              <a:gd name="T18" fmla="*/ 2613378 w 36"/>
              <a:gd name="T19" fmla="*/ 3293152 h 30"/>
              <a:gd name="T20" fmla="*/ 2240139 w 36"/>
              <a:gd name="T21" fmla="*/ 3705074 h 30"/>
              <a:gd name="T22" fmla="*/ 1493308 w 36"/>
              <a:gd name="T23" fmla="*/ 3842135 h 30"/>
              <a:gd name="T24" fmla="*/ 1493308 w 36"/>
              <a:gd name="T25" fmla="*/ 1372085 h 30"/>
              <a:gd name="T26" fmla="*/ 3235678 w 36"/>
              <a:gd name="T27" fmla="*/ 137060 h 30"/>
              <a:gd name="T28" fmla="*/ 4107039 w 36"/>
              <a:gd name="T29" fmla="*/ 0 h 30"/>
              <a:gd name="T30" fmla="*/ 3360208 w 36"/>
              <a:gd name="T31" fmla="*/ 274491 h 30"/>
              <a:gd name="T32" fmla="*/ 1493308 w 36"/>
              <a:gd name="T33" fmla="*/ 1509516 h 30"/>
              <a:gd name="T34" fmla="*/ 871008 w 36"/>
              <a:gd name="T35" fmla="*/ 2470049 h 30"/>
              <a:gd name="T36" fmla="*/ 871008 w 36"/>
              <a:gd name="T37" fmla="*/ 2332619 h 30"/>
              <a:gd name="T38" fmla="*/ 1493308 w 36"/>
              <a:gd name="T39" fmla="*/ 1372085 h 30"/>
              <a:gd name="T40" fmla="*/ 4107039 w 36"/>
              <a:gd name="T41" fmla="*/ 0 h 30"/>
              <a:gd name="T42" fmla="*/ 4107039 w 36"/>
              <a:gd name="T43" fmla="*/ 0 h 30"/>
              <a:gd name="T44" fmla="*/ 4107039 w 36"/>
              <a:gd name="T45" fmla="*/ 0 h 30"/>
              <a:gd name="T46" fmla="*/ 4107039 w 36"/>
              <a:gd name="T47" fmla="*/ 0 h 30"/>
              <a:gd name="T48" fmla="*/ 4355747 w 36"/>
              <a:gd name="T49" fmla="*/ 0 h 30"/>
              <a:gd name="T50" fmla="*/ 3982508 w 36"/>
              <a:gd name="T51" fmla="*/ 823473 h 30"/>
              <a:gd name="T52" fmla="*/ 3982508 w 36"/>
              <a:gd name="T53" fmla="*/ 1097594 h 30"/>
              <a:gd name="T54" fmla="*/ 2489200 w 36"/>
              <a:gd name="T55" fmla="*/ 2607110 h 30"/>
              <a:gd name="T56" fmla="*/ 1493308 w 36"/>
              <a:gd name="T57" fmla="*/ 3019032 h 30"/>
              <a:gd name="T58" fmla="*/ 2489200 w 36"/>
              <a:gd name="T59" fmla="*/ 2470049 h 30"/>
              <a:gd name="T60" fmla="*/ 3733447 w 36"/>
              <a:gd name="T61" fmla="*/ 960534 h 30"/>
              <a:gd name="T62" fmla="*/ 3982508 w 36"/>
              <a:gd name="T63" fmla="*/ 686043 h 30"/>
              <a:gd name="T64" fmla="*/ 4107039 w 36"/>
              <a:gd name="T65" fmla="*/ 0 h 30"/>
              <a:gd name="T66" fmla="*/ 4355747 w 36"/>
              <a:gd name="T67" fmla="*/ 0 h 30"/>
              <a:gd name="T68" fmla="*/ 2240139 w 36"/>
              <a:gd name="T69" fmla="*/ 3019032 h 30"/>
              <a:gd name="T70" fmla="*/ 2737908 w 36"/>
              <a:gd name="T71" fmla="*/ 3156092 h 30"/>
              <a:gd name="T72" fmla="*/ 2737908 w 36"/>
              <a:gd name="T73" fmla="*/ 3293152 h 30"/>
              <a:gd name="T74" fmla="*/ 2489200 w 36"/>
              <a:gd name="T75" fmla="*/ 3156092 h 30"/>
              <a:gd name="T76" fmla="*/ 1493308 w 36"/>
              <a:gd name="T77" fmla="*/ 3019032 h 30"/>
              <a:gd name="T78" fmla="*/ 2240139 w 36"/>
              <a:gd name="T79" fmla="*/ 3019032 h 3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" h="30">
                <a:moveTo>
                  <a:pt x="12" y="28"/>
                </a:moveTo>
                <a:cubicBezTo>
                  <a:pt x="12" y="28"/>
                  <a:pt x="4" y="26"/>
                  <a:pt x="3" y="22"/>
                </a:cubicBezTo>
                <a:cubicBezTo>
                  <a:pt x="0" y="17"/>
                  <a:pt x="0" y="14"/>
                  <a:pt x="3" y="10"/>
                </a:cubicBezTo>
                <a:lnTo>
                  <a:pt x="7" y="7"/>
                </a:lnTo>
                <a:cubicBezTo>
                  <a:pt x="12" y="7"/>
                  <a:pt x="7" y="9"/>
                  <a:pt x="7" y="11"/>
                </a:cubicBezTo>
                <a:lnTo>
                  <a:pt x="7" y="8"/>
                </a:lnTo>
                <a:cubicBezTo>
                  <a:pt x="7" y="8"/>
                  <a:pt x="7" y="10"/>
                  <a:pt x="4" y="10"/>
                </a:cubicBezTo>
                <a:cubicBezTo>
                  <a:pt x="2" y="14"/>
                  <a:pt x="2" y="17"/>
                  <a:pt x="3" y="22"/>
                </a:cubicBezTo>
                <a:cubicBezTo>
                  <a:pt x="7" y="26"/>
                  <a:pt x="12" y="29"/>
                  <a:pt x="18" y="26"/>
                </a:cubicBezTo>
                <a:cubicBezTo>
                  <a:pt x="20" y="25"/>
                  <a:pt x="21" y="25"/>
                  <a:pt x="21" y="24"/>
                </a:cubicBezTo>
                <a:cubicBezTo>
                  <a:pt x="21" y="25"/>
                  <a:pt x="20" y="26"/>
                  <a:pt x="18" y="27"/>
                </a:cubicBezTo>
                <a:cubicBezTo>
                  <a:pt x="17" y="28"/>
                  <a:pt x="15" y="28"/>
                  <a:pt x="12" y="28"/>
                </a:cubicBezTo>
                <a:close/>
                <a:moveTo>
                  <a:pt x="12" y="10"/>
                </a:moveTo>
                <a:cubicBezTo>
                  <a:pt x="17" y="5"/>
                  <a:pt x="22" y="3"/>
                  <a:pt x="26" y="1"/>
                </a:cubicBezTo>
                <a:cubicBezTo>
                  <a:pt x="30" y="0"/>
                  <a:pt x="31" y="0"/>
                  <a:pt x="33" y="0"/>
                </a:cubicBezTo>
                <a:cubicBezTo>
                  <a:pt x="32" y="0"/>
                  <a:pt x="30" y="0"/>
                  <a:pt x="27" y="2"/>
                </a:cubicBezTo>
                <a:cubicBezTo>
                  <a:pt x="22" y="3"/>
                  <a:pt x="17" y="5"/>
                  <a:pt x="12" y="11"/>
                </a:cubicBezTo>
                <a:lnTo>
                  <a:pt x="7" y="18"/>
                </a:lnTo>
                <a:lnTo>
                  <a:pt x="7" y="17"/>
                </a:lnTo>
                <a:lnTo>
                  <a:pt x="12" y="10"/>
                </a:lnTo>
                <a:close/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lose/>
                <a:moveTo>
                  <a:pt x="35" y="0"/>
                </a:moveTo>
                <a:cubicBezTo>
                  <a:pt x="35" y="0"/>
                  <a:pt x="35" y="0"/>
                  <a:pt x="32" y="6"/>
                </a:cubicBezTo>
                <a:lnTo>
                  <a:pt x="32" y="8"/>
                </a:lnTo>
                <a:cubicBezTo>
                  <a:pt x="27" y="16"/>
                  <a:pt x="24" y="17"/>
                  <a:pt x="20" y="19"/>
                </a:cubicBezTo>
                <a:cubicBezTo>
                  <a:pt x="16" y="21"/>
                  <a:pt x="13" y="21"/>
                  <a:pt x="12" y="22"/>
                </a:cubicBezTo>
                <a:cubicBezTo>
                  <a:pt x="13" y="20"/>
                  <a:pt x="16" y="19"/>
                  <a:pt x="20" y="18"/>
                </a:cubicBezTo>
                <a:cubicBezTo>
                  <a:pt x="24" y="16"/>
                  <a:pt x="26" y="16"/>
                  <a:pt x="30" y="7"/>
                </a:cubicBezTo>
                <a:lnTo>
                  <a:pt x="32" y="5"/>
                </a:lnTo>
                <a:cubicBezTo>
                  <a:pt x="32" y="3"/>
                  <a:pt x="33" y="0"/>
                  <a:pt x="33" y="0"/>
                </a:cubicBezTo>
                <a:cubicBezTo>
                  <a:pt x="34" y="0"/>
                  <a:pt x="34" y="0"/>
                  <a:pt x="35" y="0"/>
                </a:cubicBezTo>
                <a:close/>
                <a:moveTo>
                  <a:pt x="18" y="22"/>
                </a:moveTo>
                <a:cubicBezTo>
                  <a:pt x="21" y="22"/>
                  <a:pt x="22" y="22"/>
                  <a:pt x="22" y="23"/>
                </a:cubicBezTo>
                <a:lnTo>
                  <a:pt x="22" y="24"/>
                </a:lnTo>
                <a:cubicBezTo>
                  <a:pt x="22" y="23"/>
                  <a:pt x="21" y="23"/>
                  <a:pt x="20" y="23"/>
                </a:cubicBezTo>
                <a:cubicBezTo>
                  <a:pt x="12" y="24"/>
                  <a:pt x="12" y="23"/>
                  <a:pt x="12" y="22"/>
                </a:cubicBezTo>
                <a:lnTo>
                  <a:pt x="18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2" name="Freeform 4828">
            <a:extLst>
              <a:ext uri="{FF2B5EF4-FFF2-40B4-BE49-F238E27FC236}">
                <a16:creationId xmlns:a16="http://schemas.microsoft.com/office/drawing/2014/main" id="{95F8853C-8FBB-F846-BF79-977F1A0B9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25" y="3687763"/>
            <a:ext cx="3175" cy="3175"/>
          </a:xfrm>
          <a:custGeom>
            <a:avLst/>
            <a:gdLst>
              <a:gd name="T0" fmla="*/ 205921 w 7"/>
              <a:gd name="T1" fmla="*/ 411389 h 7"/>
              <a:gd name="T2" fmla="*/ 0 w 7"/>
              <a:gd name="T3" fmla="*/ 411389 h 7"/>
              <a:gd name="T4" fmla="*/ 205921 w 7"/>
              <a:gd name="T5" fmla="*/ 822779 h 7"/>
              <a:gd name="T6" fmla="*/ 0 w 7"/>
              <a:gd name="T7" fmla="*/ 822779 h 7"/>
              <a:gd name="T8" fmla="*/ 0 w 7"/>
              <a:gd name="T9" fmla="*/ 411389 h 7"/>
              <a:gd name="T10" fmla="*/ 0 w 7"/>
              <a:gd name="T11" fmla="*/ 205921 h 7"/>
              <a:gd name="T12" fmla="*/ 205921 w 7"/>
              <a:gd name="T13" fmla="*/ 205921 h 7"/>
              <a:gd name="T14" fmla="*/ 1234168 w 7"/>
              <a:gd name="T15" fmla="*/ 1234168 h 7"/>
              <a:gd name="T16" fmla="*/ 205921 w 7"/>
              <a:gd name="T17" fmla="*/ 411389 h 7"/>
              <a:gd name="T18" fmla="*/ 822779 w 7"/>
              <a:gd name="T19" fmla="*/ 0 h 7"/>
              <a:gd name="T20" fmla="*/ 1234168 w 7"/>
              <a:gd name="T21" fmla="*/ 0 h 7"/>
              <a:gd name="T22" fmla="*/ 822779 w 7"/>
              <a:gd name="T23" fmla="*/ 205921 h 7"/>
              <a:gd name="T24" fmla="*/ 822779 w 7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7">
                <a:moveTo>
                  <a:pt x="1" y="2"/>
                </a:moveTo>
                <a:lnTo>
                  <a:pt x="0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6" y="6"/>
                </a:lnTo>
                <a:lnTo>
                  <a:pt x="1" y="2"/>
                </a:lnTo>
                <a:close/>
                <a:moveTo>
                  <a:pt x="4" y="0"/>
                </a:moveTo>
                <a:lnTo>
                  <a:pt x="6" y="0"/>
                </a:lnTo>
                <a:lnTo>
                  <a:pt x="4" y="1"/>
                </a:lnTo>
                <a:lnTo>
                  <a:pt x="4" y="0"/>
                </a:ln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3" name="Freeform 4829">
            <a:extLst>
              <a:ext uri="{FF2B5EF4-FFF2-40B4-BE49-F238E27FC236}">
                <a16:creationId xmlns:a16="http://schemas.microsoft.com/office/drawing/2014/main" id="{807E3A72-E6B2-8647-90E4-667A54AA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3684588"/>
            <a:ext cx="3175" cy="1587"/>
          </a:xfrm>
          <a:custGeom>
            <a:avLst/>
            <a:gdLst>
              <a:gd name="T0" fmla="*/ 617311 w 7"/>
              <a:gd name="T1" fmla="*/ 403098 h 5"/>
              <a:gd name="T2" fmla="*/ 0 w 7"/>
              <a:gd name="T3" fmla="*/ 100616 h 5"/>
              <a:gd name="T4" fmla="*/ 1028700 w 7"/>
              <a:gd name="T5" fmla="*/ 302165 h 5"/>
              <a:gd name="T6" fmla="*/ 1028700 w 7"/>
              <a:gd name="T7" fmla="*/ 0 h 5"/>
              <a:gd name="T8" fmla="*/ 1028700 w 7"/>
              <a:gd name="T9" fmla="*/ 0 h 5"/>
              <a:gd name="T10" fmla="*/ 1028700 w 7"/>
              <a:gd name="T11" fmla="*/ 302165 h 5"/>
              <a:gd name="T12" fmla="*/ 617311 w 7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">
                <a:moveTo>
                  <a:pt x="3" y="4"/>
                </a:moveTo>
                <a:cubicBezTo>
                  <a:pt x="2" y="4"/>
                  <a:pt x="0" y="3"/>
                  <a:pt x="0" y="1"/>
                </a:cubicBezTo>
                <a:cubicBezTo>
                  <a:pt x="0" y="3"/>
                  <a:pt x="3" y="4"/>
                  <a:pt x="5" y="3"/>
                </a:cubicBezTo>
                <a:cubicBezTo>
                  <a:pt x="5" y="3"/>
                  <a:pt x="5" y="1"/>
                  <a:pt x="5" y="0"/>
                </a:cubicBezTo>
                <a:cubicBezTo>
                  <a:pt x="6" y="1"/>
                  <a:pt x="5" y="3"/>
                  <a:pt x="5" y="3"/>
                </a:cubicBezTo>
                <a:cubicBezTo>
                  <a:pt x="3" y="4"/>
                  <a:pt x="3" y="4"/>
                  <a:pt x="3" y="4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4" name="Freeform 4830">
            <a:extLst>
              <a:ext uri="{FF2B5EF4-FFF2-40B4-BE49-F238E27FC236}">
                <a16:creationId xmlns:a16="http://schemas.microsoft.com/office/drawing/2014/main" id="{36CE7725-806F-BE4A-89A9-08F44A740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525" y="3687763"/>
            <a:ext cx="1588" cy="1587"/>
          </a:xfrm>
          <a:custGeom>
            <a:avLst/>
            <a:gdLst>
              <a:gd name="T0" fmla="*/ 0 w 4"/>
              <a:gd name="T1" fmla="*/ 630039 h 2"/>
              <a:gd name="T2" fmla="*/ 472827 w 4"/>
              <a:gd name="T3" fmla="*/ 630039 h 2"/>
              <a:gd name="T4" fmla="*/ 0 w 4"/>
              <a:gd name="T5" fmla="*/ 630039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3" y="0"/>
                  <a:pt x="3" y="1"/>
                  <a:pt x="3" y="1"/>
                </a:cubicBezTo>
                <a:lnTo>
                  <a:pt x="0" y="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5" name="Freeform 4831">
            <a:extLst>
              <a:ext uri="{FF2B5EF4-FFF2-40B4-BE49-F238E27FC236}">
                <a16:creationId xmlns:a16="http://schemas.microsoft.com/office/drawing/2014/main" id="{E8EF48DE-BDEA-D34F-BA20-4F77C4F9D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8" y="3687763"/>
            <a:ext cx="3175" cy="3175"/>
          </a:xfrm>
          <a:custGeom>
            <a:avLst/>
            <a:gdLst>
              <a:gd name="T0" fmla="*/ 822779 w 7"/>
              <a:gd name="T1" fmla="*/ 1234168 h 7"/>
              <a:gd name="T2" fmla="*/ 411389 w 7"/>
              <a:gd name="T3" fmla="*/ 1234168 h 7"/>
              <a:gd name="T4" fmla="*/ 1234168 w 7"/>
              <a:gd name="T5" fmla="*/ 1028700 h 7"/>
              <a:gd name="T6" fmla="*/ 822779 w 7"/>
              <a:gd name="T7" fmla="*/ 1234168 h 7"/>
              <a:gd name="T8" fmla="*/ 0 w 7"/>
              <a:gd name="T9" fmla="*/ 822779 h 7"/>
              <a:gd name="T10" fmla="*/ 411389 w 7"/>
              <a:gd name="T11" fmla="*/ 1234168 h 7"/>
              <a:gd name="T12" fmla="*/ 0 w 7"/>
              <a:gd name="T13" fmla="*/ 822779 h 7"/>
              <a:gd name="T14" fmla="*/ 1234168 w 7"/>
              <a:gd name="T15" fmla="*/ 411389 h 7"/>
              <a:gd name="T16" fmla="*/ 822779 w 7"/>
              <a:gd name="T17" fmla="*/ 0 h 7"/>
              <a:gd name="T18" fmla="*/ 1234168 w 7"/>
              <a:gd name="T19" fmla="*/ 411389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7">
                <a:moveTo>
                  <a:pt x="4" y="6"/>
                </a:moveTo>
                <a:lnTo>
                  <a:pt x="2" y="6"/>
                </a:lnTo>
                <a:cubicBezTo>
                  <a:pt x="3" y="6"/>
                  <a:pt x="6" y="5"/>
                  <a:pt x="6" y="5"/>
                </a:cubicBezTo>
                <a:cubicBezTo>
                  <a:pt x="6" y="6"/>
                  <a:pt x="5" y="6"/>
                  <a:pt x="4" y="6"/>
                </a:cubicBezTo>
                <a:close/>
                <a:moveTo>
                  <a:pt x="0" y="4"/>
                </a:moveTo>
                <a:cubicBezTo>
                  <a:pt x="2" y="5"/>
                  <a:pt x="2" y="6"/>
                  <a:pt x="2" y="6"/>
                </a:cubicBezTo>
                <a:lnTo>
                  <a:pt x="0" y="4"/>
                </a:lnTo>
                <a:close/>
                <a:moveTo>
                  <a:pt x="6" y="2"/>
                </a:moveTo>
                <a:cubicBezTo>
                  <a:pt x="6" y="1"/>
                  <a:pt x="5" y="0"/>
                  <a:pt x="4" y="0"/>
                </a:cubicBezTo>
                <a:cubicBezTo>
                  <a:pt x="5" y="0"/>
                  <a:pt x="6" y="0"/>
                  <a:pt x="6" y="2"/>
                </a:cubicBezTo>
                <a:close/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6" name="Freeform 4832">
            <a:extLst>
              <a:ext uri="{FF2B5EF4-FFF2-40B4-BE49-F238E27FC236}">
                <a16:creationId xmlns:a16="http://schemas.microsoft.com/office/drawing/2014/main" id="{C60DC1C5-7FA8-FD46-A9F4-1C081819F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579813"/>
            <a:ext cx="431800" cy="252412"/>
          </a:xfrm>
          <a:custGeom>
            <a:avLst/>
            <a:gdLst>
              <a:gd name="T0" fmla="*/ 155375973 w 1199"/>
              <a:gd name="T1" fmla="*/ 91016734 h 699"/>
              <a:gd name="T2" fmla="*/ 77687987 w 1199"/>
              <a:gd name="T3" fmla="*/ 91016734 h 699"/>
              <a:gd name="T4" fmla="*/ 0 w 1199"/>
              <a:gd name="T5" fmla="*/ 91016734 h 699"/>
              <a:gd name="T6" fmla="*/ 0 w 1199"/>
              <a:gd name="T7" fmla="*/ 0 h 699"/>
              <a:gd name="T8" fmla="*/ 155375973 w 1199"/>
              <a:gd name="T9" fmla="*/ 0 h 699"/>
              <a:gd name="T10" fmla="*/ 155375973 w 1199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1198" y="698"/>
                </a:moveTo>
                <a:lnTo>
                  <a:pt x="599" y="698"/>
                </a:lnTo>
                <a:lnTo>
                  <a:pt x="0" y="698"/>
                </a:lnTo>
                <a:lnTo>
                  <a:pt x="0" y="0"/>
                </a:lnTo>
                <a:lnTo>
                  <a:pt x="1198" y="0"/>
                </a:lnTo>
                <a:lnTo>
                  <a:pt x="1198" y="698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7" name="Freeform 4833">
            <a:extLst>
              <a:ext uri="{FF2B5EF4-FFF2-40B4-BE49-F238E27FC236}">
                <a16:creationId xmlns:a16="http://schemas.microsoft.com/office/drawing/2014/main" id="{520824BD-7400-9645-B67C-FC94DBC8A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705225"/>
            <a:ext cx="431800" cy="63500"/>
          </a:xfrm>
          <a:custGeom>
            <a:avLst/>
            <a:gdLst>
              <a:gd name="T0" fmla="*/ 155375973 w 1199"/>
              <a:gd name="T1" fmla="*/ 22652280 h 177"/>
              <a:gd name="T2" fmla="*/ 77687987 w 1199"/>
              <a:gd name="T3" fmla="*/ 22652280 h 177"/>
              <a:gd name="T4" fmla="*/ 0 w 1199"/>
              <a:gd name="T5" fmla="*/ 22652280 h 177"/>
              <a:gd name="T6" fmla="*/ 0 w 1199"/>
              <a:gd name="T7" fmla="*/ 0 h 177"/>
              <a:gd name="T8" fmla="*/ 155375973 w 1199"/>
              <a:gd name="T9" fmla="*/ 0 h 177"/>
              <a:gd name="T10" fmla="*/ 155375973 w 1199"/>
              <a:gd name="T11" fmla="*/ 2265228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77">
                <a:moveTo>
                  <a:pt x="1198" y="176"/>
                </a:moveTo>
                <a:lnTo>
                  <a:pt x="599" y="176"/>
                </a:lnTo>
                <a:lnTo>
                  <a:pt x="0" y="176"/>
                </a:lnTo>
                <a:lnTo>
                  <a:pt x="0" y="0"/>
                </a:lnTo>
                <a:lnTo>
                  <a:pt x="1198" y="0"/>
                </a:lnTo>
                <a:lnTo>
                  <a:pt x="1198" y="1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8" name="Freeform 4834">
            <a:extLst>
              <a:ext uri="{FF2B5EF4-FFF2-40B4-BE49-F238E27FC236}">
                <a16:creationId xmlns:a16="http://schemas.microsoft.com/office/drawing/2014/main" id="{2BA3D026-225F-7642-A9CE-AF9CD62D3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3727450"/>
            <a:ext cx="431800" cy="22225"/>
          </a:xfrm>
          <a:custGeom>
            <a:avLst/>
            <a:gdLst>
              <a:gd name="T0" fmla="*/ 155375973 w 1199"/>
              <a:gd name="T1" fmla="*/ 8095456 h 60"/>
              <a:gd name="T2" fmla="*/ 77687987 w 1199"/>
              <a:gd name="T3" fmla="*/ 8095456 h 60"/>
              <a:gd name="T4" fmla="*/ 0 w 1199"/>
              <a:gd name="T5" fmla="*/ 8095456 h 60"/>
              <a:gd name="T6" fmla="*/ 0 w 1199"/>
              <a:gd name="T7" fmla="*/ 0 h 60"/>
              <a:gd name="T8" fmla="*/ 155375973 w 1199"/>
              <a:gd name="T9" fmla="*/ 0 h 60"/>
              <a:gd name="T10" fmla="*/ 155375973 w 1199"/>
              <a:gd name="T11" fmla="*/ 8095456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0">
                <a:moveTo>
                  <a:pt x="1198" y="59"/>
                </a:moveTo>
                <a:lnTo>
                  <a:pt x="599" y="59"/>
                </a:lnTo>
                <a:lnTo>
                  <a:pt x="0" y="59"/>
                </a:lnTo>
                <a:lnTo>
                  <a:pt x="0" y="0"/>
                </a:lnTo>
                <a:lnTo>
                  <a:pt x="1198" y="0"/>
                </a:lnTo>
                <a:lnTo>
                  <a:pt x="1198" y="5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89" name="Freeform 4835">
            <a:extLst>
              <a:ext uri="{FF2B5EF4-FFF2-40B4-BE49-F238E27FC236}">
                <a16:creationId xmlns:a16="http://schemas.microsoft.com/office/drawing/2014/main" id="{156A653A-407E-2E43-9BA2-EFE621EE1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3662363"/>
            <a:ext cx="23813" cy="23812"/>
          </a:xfrm>
          <a:custGeom>
            <a:avLst/>
            <a:gdLst>
              <a:gd name="T0" fmla="*/ 4294870 w 67"/>
              <a:gd name="T1" fmla="*/ 0 h 65"/>
              <a:gd name="T2" fmla="*/ 5305679 w 67"/>
              <a:gd name="T3" fmla="*/ 3354928 h 65"/>
              <a:gd name="T4" fmla="*/ 8337393 w 67"/>
              <a:gd name="T5" fmla="*/ 3354928 h 65"/>
              <a:gd name="T6" fmla="*/ 5810727 w 67"/>
              <a:gd name="T7" fmla="*/ 5233878 h 65"/>
              <a:gd name="T8" fmla="*/ 6821536 w 67"/>
              <a:gd name="T9" fmla="*/ 8589172 h 65"/>
              <a:gd name="T10" fmla="*/ 4294870 w 67"/>
              <a:gd name="T11" fmla="*/ 6307616 h 65"/>
              <a:gd name="T12" fmla="*/ 1515857 w 67"/>
              <a:gd name="T13" fmla="*/ 8589172 h 65"/>
              <a:gd name="T14" fmla="*/ 2526311 w 67"/>
              <a:gd name="T15" fmla="*/ 5233878 h 65"/>
              <a:gd name="T16" fmla="*/ 0 w 67"/>
              <a:gd name="T17" fmla="*/ 3354928 h 65"/>
              <a:gd name="T18" fmla="*/ 3157888 w 67"/>
              <a:gd name="T19" fmla="*/ 3354928 h 65"/>
              <a:gd name="T20" fmla="*/ 4294870 w 67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34" y="0"/>
                </a:moveTo>
                <a:lnTo>
                  <a:pt x="42" y="25"/>
                </a:lnTo>
                <a:lnTo>
                  <a:pt x="66" y="25"/>
                </a:lnTo>
                <a:lnTo>
                  <a:pt x="46" y="39"/>
                </a:lnTo>
                <a:lnTo>
                  <a:pt x="54" y="64"/>
                </a:lnTo>
                <a:lnTo>
                  <a:pt x="34" y="47"/>
                </a:lnTo>
                <a:lnTo>
                  <a:pt x="12" y="64"/>
                </a:lnTo>
                <a:lnTo>
                  <a:pt x="20" y="39"/>
                </a:ln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0" name="Freeform 4836">
            <a:extLst>
              <a:ext uri="{FF2B5EF4-FFF2-40B4-BE49-F238E27FC236}">
                <a16:creationId xmlns:a16="http://schemas.microsoft.com/office/drawing/2014/main" id="{B59BB01F-ACF2-D448-BC79-FE2165418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3673475"/>
            <a:ext cx="23813" cy="23813"/>
          </a:xfrm>
          <a:custGeom>
            <a:avLst/>
            <a:gdLst>
              <a:gd name="T0" fmla="*/ 4168697 w 67"/>
              <a:gd name="T1" fmla="*/ 0 h 64"/>
              <a:gd name="T2" fmla="*/ 5179150 w 67"/>
              <a:gd name="T3" fmla="*/ 3322658 h 64"/>
              <a:gd name="T4" fmla="*/ 8337393 w 67"/>
              <a:gd name="T5" fmla="*/ 3322658 h 64"/>
              <a:gd name="T6" fmla="*/ 6063430 w 67"/>
              <a:gd name="T7" fmla="*/ 5399226 h 64"/>
              <a:gd name="T8" fmla="*/ 6821536 w 67"/>
              <a:gd name="T9" fmla="*/ 8721883 h 64"/>
              <a:gd name="T10" fmla="*/ 4168697 w 67"/>
              <a:gd name="T11" fmla="*/ 6645315 h 64"/>
              <a:gd name="T12" fmla="*/ 1642031 w 67"/>
              <a:gd name="T13" fmla="*/ 8721883 h 64"/>
              <a:gd name="T14" fmla="*/ 2526311 w 67"/>
              <a:gd name="T15" fmla="*/ 5399226 h 64"/>
              <a:gd name="T16" fmla="*/ 0 w 67"/>
              <a:gd name="T17" fmla="*/ 3322658 h 64"/>
              <a:gd name="T18" fmla="*/ 3157888 w 67"/>
              <a:gd name="T19" fmla="*/ 3322658 h 64"/>
              <a:gd name="T20" fmla="*/ 4168697 w 67"/>
              <a:gd name="T21" fmla="*/ 0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4">
                <a:moveTo>
                  <a:pt x="33" y="0"/>
                </a:moveTo>
                <a:lnTo>
                  <a:pt x="41" y="24"/>
                </a:lnTo>
                <a:lnTo>
                  <a:pt x="66" y="24"/>
                </a:lnTo>
                <a:lnTo>
                  <a:pt x="48" y="39"/>
                </a:lnTo>
                <a:lnTo>
                  <a:pt x="54" y="63"/>
                </a:lnTo>
                <a:lnTo>
                  <a:pt x="33" y="48"/>
                </a:lnTo>
                <a:lnTo>
                  <a:pt x="13" y="63"/>
                </a:lnTo>
                <a:lnTo>
                  <a:pt x="20" y="39"/>
                </a:lnTo>
                <a:lnTo>
                  <a:pt x="0" y="24"/>
                </a:lnTo>
                <a:lnTo>
                  <a:pt x="25" y="24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1" name="Freeform 4837">
            <a:extLst>
              <a:ext uri="{FF2B5EF4-FFF2-40B4-BE49-F238E27FC236}">
                <a16:creationId xmlns:a16="http://schemas.microsoft.com/office/drawing/2014/main" id="{B337514F-D634-694A-87E1-2BFCF2D31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705225"/>
            <a:ext cx="23813" cy="23813"/>
          </a:xfrm>
          <a:custGeom>
            <a:avLst/>
            <a:gdLst>
              <a:gd name="T0" fmla="*/ 4168697 w 67"/>
              <a:gd name="T1" fmla="*/ 0 h 64"/>
              <a:gd name="T2" fmla="*/ 5179150 w 67"/>
              <a:gd name="T3" fmla="*/ 3322658 h 64"/>
              <a:gd name="T4" fmla="*/ 8337393 w 67"/>
              <a:gd name="T5" fmla="*/ 3322658 h 64"/>
              <a:gd name="T6" fmla="*/ 5810727 w 67"/>
              <a:gd name="T7" fmla="*/ 5399226 h 64"/>
              <a:gd name="T8" fmla="*/ 6821536 w 67"/>
              <a:gd name="T9" fmla="*/ 8721883 h 64"/>
              <a:gd name="T10" fmla="*/ 4168697 w 67"/>
              <a:gd name="T11" fmla="*/ 6645315 h 64"/>
              <a:gd name="T12" fmla="*/ 1515857 w 67"/>
              <a:gd name="T13" fmla="*/ 8721883 h 64"/>
              <a:gd name="T14" fmla="*/ 2400137 w 67"/>
              <a:gd name="T15" fmla="*/ 5399226 h 64"/>
              <a:gd name="T16" fmla="*/ 0 w 67"/>
              <a:gd name="T17" fmla="*/ 3322658 h 64"/>
              <a:gd name="T18" fmla="*/ 3284417 w 67"/>
              <a:gd name="T19" fmla="*/ 3322658 h 64"/>
              <a:gd name="T20" fmla="*/ 4168697 w 67"/>
              <a:gd name="T21" fmla="*/ 0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4">
                <a:moveTo>
                  <a:pt x="33" y="0"/>
                </a:moveTo>
                <a:lnTo>
                  <a:pt x="41" y="24"/>
                </a:lnTo>
                <a:lnTo>
                  <a:pt x="66" y="24"/>
                </a:lnTo>
                <a:lnTo>
                  <a:pt x="46" y="39"/>
                </a:lnTo>
                <a:lnTo>
                  <a:pt x="54" y="63"/>
                </a:lnTo>
                <a:lnTo>
                  <a:pt x="33" y="48"/>
                </a:lnTo>
                <a:lnTo>
                  <a:pt x="12" y="63"/>
                </a:lnTo>
                <a:lnTo>
                  <a:pt x="19" y="39"/>
                </a:lnTo>
                <a:lnTo>
                  <a:pt x="0" y="24"/>
                </a:lnTo>
                <a:lnTo>
                  <a:pt x="26" y="24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2" name="Freeform 4838">
            <a:extLst>
              <a:ext uri="{FF2B5EF4-FFF2-40B4-BE49-F238E27FC236}">
                <a16:creationId xmlns:a16="http://schemas.microsoft.com/office/drawing/2014/main" id="{EEB301E6-9671-254F-BF78-D582EAC3F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743325"/>
            <a:ext cx="23813" cy="23813"/>
          </a:xfrm>
          <a:custGeom>
            <a:avLst/>
            <a:gdLst>
              <a:gd name="T0" fmla="*/ 4168697 w 67"/>
              <a:gd name="T1" fmla="*/ 0 h 65"/>
              <a:gd name="T2" fmla="*/ 5179150 w 67"/>
              <a:gd name="T3" fmla="*/ 3489520 h 65"/>
              <a:gd name="T4" fmla="*/ 8337393 w 67"/>
              <a:gd name="T5" fmla="*/ 3489520 h 65"/>
              <a:gd name="T6" fmla="*/ 5810727 w 67"/>
              <a:gd name="T7" fmla="*/ 5368549 h 65"/>
              <a:gd name="T8" fmla="*/ 6821536 w 67"/>
              <a:gd name="T9" fmla="*/ 8589899 h 65"/>
              <a:gd name="T10" fmla="*/ 4168697 w 67"/>
              <a:gd name="T11" fmla="*/ 6576418 h 65"/>
              <a:gd name="T12" fmla="*/ 1515857 w 67"/>
              <a:gd name="T13" fmla="*/ 8589899 h 65"/>
              <a:gd name="T14" fmla="*/ 2400137 w 67"/>
              <a:gd name="T15" fmla="*/ 5368549 h 65"/>
              <a:gd name="T16" fmla="*/ 0 w 67"/>
              <a:gd name="T17" fmla="*/ 3489520 h 65"/>
              <a:gd name="T18" fmla="*/ 3284417 w 67"/>
              <a:gd name="T19" fmla="*/ 3489520 h 65"/>
              <a:gd name="T20" fmla="*/ 4168697 w 67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33" y="0"/>
                </a:moveTo>
                <a:lnTo>
                  <a:pt x="41" y="26"/>
                </a:lnTo>
                <a:lnTo>
                  <a:pt x="66" y="26"/>
                </a:lnTo>
                <a:lnTo>
                  <a:pt x="46" y="40"/>
                </a:lnTo>
                <a:lnTo>
                  <a:pt x="54" y="64"/>
                </a:lnTo>
                <a:lnTo>
                  <a:pt x="33" y="49"/>
                </a:lnTo>
                <a:lnTo>
                  <a:pt x="12" y="64"/>
                </a:lnTo>
                <a:lnTo>
                  <a:pt x="19" y="40"/>
                </a:lnTo>
                <a:lnTo>
                  <a:pt x="0" y="26"/>
                </a:lnTo>
                <a:lnTo>
                  <a:pt x="26" y="26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3" name="Freeform 4839">
            <a:extLst>
              <a:ext uri="{FF2B5EF4-FFF2-40B4-BE49-F238E27FC236}">
                <a16:creationId xmlns:a16="http://schemas.microsoft.com/office/drawing/2014/main" id="{9C11D246-141D-F64A-94A9-8F70A95B0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3775075"/>
            <a:ext cx="23813" cy="23813"/>
          </a:xfrm>
          <a:custGeom>
            <a:avLst/>
            <a:gdLst>
              <a:gd name="T0" fmla="*/ 4168697 w 67"/>
              <a:gd name="T1" fmla="*/ 0 h 65"/>
              <a:gd name="T2" fmla="*/ 5179150 w 67"/>
              <a:gd name="T3" fmla="*/ 3355435 h 65"/>
              <a:gd name="T4" fmla="*/ 8337393 w 67"/>
              <a:gd name="T5" fmla="*/ 3355435 h 65"/>
              <a:gd name="T6" fmla="*/ 6063430 w 67"/>
              <a:gd name="T7" fmla="*/ 5234464 h 65"/>
              <a:gd name="T8" fmla="*/ 6821536 w 67"/>
              <a:gd name="T9" fmla="*/ 8589899 h 65"/>
              <a:gd name="T10" fmla="*/ 4168697 w 67"/>
              <a:gd name="T11" fmla="*/ 6576418 h 65"/>
              <a:gd name="T12" fmla="*/ 1642031 w 67"/>
              <a:gd name="T13" fmla="*/ 8589899 h 65"/>
              <a:gd name="T14" fmla="*/ 2526311 w 67"/>
              <a:gd name="T15" fmla="*/ 5234464 h 65"/>
              <a:gd name="T16" fmla="*/ 0 w 67"/>
              <a:gd name="T17" fmla="*/ 3355435 h 65"/>
              <a:gd name="T18" fmla="*/ 3157888 w 67"/>
              <a:gd name="T19" fmla="*/ 3355435 h 65"/>
              <a:gd name="T20" fmla="*/ 4168697 w 67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33" y="0"/>
                </a:moveTo>
                <a:lnTo>
                  <a:pt x="41" y="25"/>
                </a:lnTo>
                <a:lnTo>
                  <a:pt x="66" y="25"/>
                </a:lnTo>
                <a:lnTo>
                  <a:pt x="48" y="39"/>
                </a:lnTo>
                <a:lnTo>
                  <a:pt x="54" y="64"/>
                </a:lnTo>
                <a:lnTo>
                  <a:pt x="33" y="49"/>
                </a:lnTo>
                <a:lnTo>
                  <a:pt x="13" y="64"/>
                </a:lnTo>
                <a:lnTo>
                  <a:pt x="20" y="39"/>
                </a:lnTo>
                <a:lnTo>
                  <a:pt x="0" y="25"/>
                </a:lnTo>
                <a:lnTo>
                  <a:pt x="25" y="25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4" name="Freeform 4840">
            <a:extLst>
              <a:ext uri="{FF2B5EF4-FFF2-40B4-BE49-F238E27FC236}">
                <a16:creationId xmlns:a16="http://schemas.microsoft.com/office/drawing/2014/main" id="{C0A05FF8-18B7-5A47-BC8F-715C86318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3787775"/>
            <a:ext cx="23813" cy="23813"/>
          </a:xfrm>
          <a:custGeom>
            <a:avLst/>
            <a:gdLst>
              <a:gd name="T0" fmla="*/ 4294870 w 67"/>
              <a:gd name="T1" fmla="*/ 0 h 65"/>
              <a:gd name="T2" fmla="*/ 5305679 w 67"/>
              <a:gd name="T3" fmla="*/ 3220983 h 65"/>
              <a:gd name="T4" fmla="*/ 8337393 w 67"/>
              <a:gd name="T5" fmla="*/ 3220983 h 65"/>
              <a:gd name="T6" fmla="*/ 5810727 w 67"/>
              <a:gd name="T7" fmla="*/ 5234464 h 65"/>
              <a:gd name="T8" fmla="*/ 6821536 w 67"/>
              <a:gd name="T9" fmla="*/ 8589899 h 65"/>
              <a:gd name="T10" fmla="*/ 4294870 w 67"/>
              <a:gd name="T11" fmla="*/ 6442332 h 65"/>
              <a:gd name="T12" fmla="*/ 1515857 w 67"/>
              <a:gd name="T13" fmla="*/ 8589899 h 65"/>
              <a:gd name="T14" fmla="*/ 2526311 w 67"/>
              <a:gd name="T15" fmla="*/ 5234464 h 65"/>
              <a:gd name="T16" fmla="*/ 0 w 67"/>
              <a:gd name="T17" fmla="*/ 3220983 h 65"/>
              <a:gd name="T18" fmla="*/ 3157888 w 67"/>
              <a:gd name="T19" fmla="*/ 3220983 h 65"/>
              <a:gd name="T20" fmla="*/ 4294870 w 67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34" y="0"/>
                </a:moveTo>
                <a:lnTo>
                  <a:pt x="42" y="24"/>
                </a:lnTo>
                <a:lnTo>
                  <a:pt x="66" y="24"/>
                </a:lnTo>
                <a:lnTo>
                  <a:pt x="46" y="39"/>
                </a:lnTo>
                <a:lnTo>
                  <a:pt x="54" y="64"/>
                </a:lnTo>
                <a:lnTo>
                  <a:pt x="34" y="48"/>
                </a:lnTo>
                <a:lnTo>
                  <a:pt x="12" y="64"/>
                </a:lnTo>
                <a:lnTo>
                  <a:pt x="20" y="39"/>
                </a:lnTo>
                <a:lnTo>
                  <a:pt x="0" y="24"/>
                </a:lnTo>
                <a:lnTo>
                  <a:pt x="25" y="24"/>
                </a:lnTo>
                <a:lnTo>
                  <a:pt x="34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5" name="Freeform 4841">
            <a:extLst>
              <a:ext uri="{FF2B5EF4-FFF2-40B4-BE49-F238E27FC236}">
                <a16:creationId xmlns:a16="http://schemas.microsoft.com/office/drawing/2014/main" id="{D1C54671-478A-FD47-9D26-633211348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3775075"/>
            <a:ext cx="23812" cy="23813"/>
          </a:xfrm>
          <a:custGeom>
            <a:avLst/>
            <a:gdLst>
              <a:gd name="T0" fmla="*/ 4169201 w 68"/>
              <a:gd name="T1" fmla="*/ 0 h 65"/>
              <a:gd name="T2" fmla="*/ 5150045 w 68"/>
              <a:gd name="T3" fmla="*/ 3355435 h 65"/>
              <a:gd name="T4" fmla="*/ 8215840 w 68"/>
              <a:gd name="T5" fmla="*/ 3355435 h 65"/>
              <a:gd name="T6" fmla="*/ 5763204 w 68"/>
              <a:gd name="T7" fmla="*/ 5234464 h 65"/>
              <a:gd name="T8" fmla="*/ 6621837 w 68"/>
              <a:gd name="T9" fmla="*/ 8589899 h 65"/>
              <a:gd name="T10" fmla="*/ 4169201 w 68"/>
              <a:gd name="T11" fmla="*/ 6576418 h 65"/>
              <a:gd name="T12" fmla="*/ 1594003 w 68"/>
              <a:gd name="T13" fmla="*/ 8589899 h 65"/>
              <a:gd name="T14" fmla="*/ 2697760 w 68"/>
              <a:gd name="T15" fmla="*/ 5234464 h 65"/>
              <a:gd name="T16" fmla="*/ 0 w 68"/>
              <a:gd name="T17" fmla="*/ 3355435 h 65"/>
              <a:gd name="T18" fmla="*/ 3310919 w 68"/>
              <a:gd name="T19" fmla="*/ 3355435 h 65"/>
              <a:gd name="T20" fmla="*/ 4169201 w 68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5">
                <a:moveTo>
                  <a:pt x="34" y="0"/>
                </a:moveTo>
                <a:lnTo>
                  <a:pt x="42" y="25"/>
                </a:lnTo>
                <a:lnTo>
                  <a:pt x="67" y="25"/>
                </a:lnTo>
                <a:lnTo>
                  <a:pt x="47" y="39"/>
                </a:lnTo>
                <a:lnTo>
                  <a:pt x="54" y="64"/>
                </a:lnTo>
                <a:lnTo>
                  <a:pt x="34" y="49"/>
                </a:lnTo>
                <a:lnTo>
                  <a:pt x="13" y="64"/>
                </a:lnTo>
                <a:lnTo>
                  <a:pt x="22" y="39"/>
                </a:lnTo>
                <a:lnTo>
                  <a:pt x="0" y="25"/>
                </a:lnTo>
                <a:lnTo>
                  <a:pt x="27" y="25"/>
                </a:lnTo>
                <a:lnTo>
                  <a:pt x="34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6" name="Freeform 4842">
            <a:extLst>
              <a:ext uri="{FF2B5EF4-FFF2-40B4-BE49-F238E27FC236}">
                <a16:creationId xmlns:a16="http://schemas.microsoft.com/office/drawing/2014/main" id="{FF1F90F7-4D98-E044-B218-AC9F24B1F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3705225"/>
            <a:ext cx="23813" cy="23813"/>
          </a:xfrm>
          <a:custGeom>
            <a:avLst/>
            <a:gdLst>
              <a:gd name="T0" fmla="*/ 4168697 w 67"/>
              <a:gd name="T1" fmla="*/ 0 h 64"/>
              <a:gd name="T2" fmla="*/ 5179150 w 67"/>
              <a:gd name="T3" fmla="*/ 3322658 h 64"/>
              <a:gd name="T4" fmla="*/ 8337393 w 67"/>
              <a:gd name="T5" fmla="*/ 3322658 h 64"/>
              <a:gd name="T6" fmla="*/ 5810727 w 67"/>
              <a:gd name="T7" fmla="*/ 5399226 h 64"/>
              <a:gd name="T8" fmla="*/ 6695007 w 67"/>
              <a:gd name="T9" fmla="*/ 8721883 h 64"/>
              <a:gd name="T10" fmla="*/ 4168697 w 67"/>
              <a:gd name="T11" fmla="*/ 6645315 h 64"/>
              <a:gd name="T12" fmla="*/ 1515857 w 67"/>
              <a:gd name="T13" fmla="*/ 8721883 h 64"/>
              <a:gd name="T14" fmla="*/ 2526311 w 67"/>
              <a:gd name="T15" fmla="*/ 5399226 h 64"/>
              <a:gd name="T16" fmla="*/ 0 w 67"/>
              <a:gd name="T17" fmla="*/ 3322658 h 64"/>
              <a:gd name="T18" fmla="*/ 3031715 w 67"/>
              <a:gd name="T19" fmla="*/ 3322658 h 64"/>
              <a:gd name="T20" fmla="*/ 4168697 w 67"/>
              <a:gd name="T21" fmla="*/ 0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4">
                <a:moveTo>
                  <a:pt x="33" y="0"/>
                </a:moveTo>
                <a:lnTo>
                  <a:pt x="41" y="24"/>
                </a:lnTo>
                <a:lnTo>
                  <a:pt x="66" y="24"/>
                </a:lnTo>
                <a:lnTo>
                  <a:pt x="46" y="39"/>
                </a:lnTo>
                <a:lnTo>
                  <a:pt x="53" y="63"/>
                </a:lnTo>
                <a:lnTo>
                  <a:pt x="33" y="48"/>
                </a:lnTo>
                <a:lnTo>
                  <a:pt x="12" y="63"/>
                </a:lnTo>
                <a:lnTo>
                  <a:pt x="20" y="39"/>
                </a:lnTo>
                <a:lnTo>
                  <a:pt x="0" y="24"/>
                </a:lnTo>
                <a:lnTo>
                  <a:pt x="24" y="24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7" name="Freeform 4843">
            <a:extLst>
              <a:ext uri="{FF2B5EF4-FFF2-40B4-BE49-F238E27FC236}">
                <a16:creationId xmlns:a16="http://schemas.microsoft.com/office/drawing/2014/main" id="{7C129592-4087-0349-9F79-E104127B7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375" y="3743325"/>
            <a:ext cx="23813" cy="23813"/>
          </a:xfrm>
          <a:custGeom>
            <a:avLst/>
            <a:gdLst>
              <a:gd name="T0" fmla="*/ 4168697 w 67"/>
              <a:gd name="T1" fmla="*/ 0 h 65"/>
              <a:gd name="T2" fmla="*/ 5179150 w 67"/>
              <a:gd name="T3" fmla="*/ 3489520 h 65"/>
              <a:gd name="T4" fmla="*/ 8337393 w 67"/>
              <a:gd name="T5" fmla="*/ 3489520 h 65"/>
              <a:gd name="T6" fmla="*/ 5810727 w 67"/>
              <a:gd name="T7" fmla="*/ 5368549 h 65"/>
              <a:gd name="T8" fmla="*/ 6695007 w 67"/>
              <a:gd name="T9" fmla="*/ 8589899 h 65"/>
              <a:gd name="T10" fmla="*/ 4168697 w 67"/>
              <a:gd name="T11" fmla="*/ 6576418 h 65"/>
              <a:gd name="T12" fmla="*/ 1515857 w 67"/>
              <a:gd name="T13" fmla="*/ 8589899 h 65"/>
              <a:gd name="T14" fmla="*/ 2526311 w 67"/>
              <a:gd name="T15" fmla="*/ 5368549 h 65"/>
              <a:gd name="T16" fmla="*/ 0 w 67"/>
              <a:gd name="T17" fmla="*/ 3489520 h 65"/>
              <a:gd name="T18" fmla="*/ 3031715 w 67"/>
              <a:gd name="T19" fmla="*/ 3489520 h 65"/>
              <a:gd name="T20" fmla="*/ 4168697 w 67"/>
              <a:gd name="T21" fmla="*/ 0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7" h="65">
                <a:moveTo>
                  <a:pt x="33" y="0"/>
                </a:moveTo>
                <a:lnTo>
                  <a:pt x="41" y="26"/>
                </a:lnTo>
                <a:lnTo>
                  <a:pt x="66" y="26"/>
                </a:lnTo>
                <a:lnTo>
                  <a:pt x="46" y="40"/>
                </a:lnTo>
                <a:lnTo>
                  <a:pt x="53" y="64"/>
                </a:lnTo>
                <a:lnTo>
                  <a:pt x="33" y="49"/>
                </a:lnTo>
                <a:lnTo>
                  <a:pt x="12" y="64"/>
                </a:lnTo>
                <a:lnTo>
                  <a:pt x="20" y="40"/>
                </a:lnTo>
                <a:lnTo>
                  <a:pt x="0" y="26"/>
                </a:lnTo>
                <a:lnTo>
                  <a:pt x="24" y="26"/>
                </a:lnTo>
                <a:lnTo>
                  <a:pt x="3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8" name="Freeform 4844">
            <a:extLst>
              <a:ext uri="{FF2B5EF4-FFF2-40B4-BE49-F238E27FC236}">
                <a16:creationId xmlns:a16="http://schemas.microsoft.com/office/drawing/2014/main" id="{B9D60B75-353E-5447-8CD5-18D250482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3673475"/>
            <a:ext cx="23812" cy="23813"/>
          </a:xfrm>
          <a:custGeom>
            <a:avLst/>
            <a:gdLst>
              <a:gd name="T0" fmla="*/ 4169201 w 68"/>
              <a:gd name="T1" fmla="*/ 0 h 64"/>
              <a:gd name="T2" fmla="*/ 5150045 w 68"/>
              <a:gd name="T3" fmla="*/ 3322658 h 64"/>
              <a:gd name="T4" fmla="*/ 8215840 w 68"/>
              <a:gd name="T5" fmla="*/ 3322658 h 64"/>
              <a:gd name="T6" fmla="*/ 5763204 w 68"/>
              <a:gd name="T7" fmla="*/ 5399226 h 64"/>
              <a:gd name="T8" fmla="*/ 6621837 w 68"/>
              <a:gd name="T9" fmla="*/ 8721883 h 64"/>
              <a:gd name="T10" fmla="*/ 4169201 w 68"/>
              <a:gd name="T11" fmla="*/ 6645315 h 64"/>
              <a:gd name="T12" fmla="*/ 1594003 w 68"/>
              <a:gd name="T13" fmla="*/ 8721883 h 64"/>
              <a:gd name="T14" fmla="*/ 2697760 w 68"/>
              <a:gd name="T15" fmla="*/ 5399226 h 64"/>
              <a:gd name="T16" fmla="*/ 0 w 68"/>
              <a:gd name="T17" fmla="*/ 3322658 h 64"/>
              <a:gd name="T18" fmla="*/ 3310919 w 68"/>
              <a:gd name="T19" fmla="*/ 3322658 h 64"/>
              <a:gd name="T20" fmla="*/ 4169201 w 68"/>
              <a:gd name="T21" fmla="*/ 0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4">
                <a:moveTo>
                  <a:pt x="34" y="0"/>
                </a:moveTo>
                <a:lnTo>
                  <a:pt x="42" y="24"/>
                </a:lnTo>
                <a:lnTo>
                  <a:pt x="67" y="24"/>
                </a:lnTo>
                <a:lnTo>
                  <a:pt x="47" y="39"/>
                </a:lnTo>
                <a:lnTo>
                  <a:pt x="54" y="63"/>
                </a:lnTo>
                <a:lnTo>
                  <a:pt x="34" y="48"/>
                </a:lnTo>
                <a:lnTo>
                  <a:pt x="13" y="63"/>
                </a:lnTo>
                <a:lnTo>
                  <a:pt x="22" y="39"/>
                </a:lnTo>
                <a:lnTo>
                  <a:pt x="0" y="24"/>
                </a:lnTo>
                <a:lnTo>
                  <a:pt x="27" y="24"/>
                </a:lnTo>
                <a:lnTo>
                  <a:pt x="34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99" name="Freeform 4845">
            <a:extLst>
              <a:ext uri="{FF2B5EF4-FFF2-40B4-BE49-F238E27FC236}">
                <a16:creationId xmlns:a16="http://schemas.microsoft.com/office/drawing/2014/main" id="{088E359C-7C0C-8F45-B302-7A26F0B00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579813"/>
            <a:ext cx="431800" cy="252412"/>
          </a:xfrm>
          <a:custGeom>
            <a:avLst/>
            <a:gdLst>
              <a:gd name="T0" fmla="*/ 0 w 1199"/>
              <a:gd name="T1" fmla="*/ 0 h 699"/>
              <a:gd name="T2" fmla="*/ 155375973 w 1199"/>
              <a:gd name="T3" fmla="*/ 0 h 699"/>
              <a:gd name="T4" fmla="*/ 155375973 w 1199"/>
              <a:gd name="T5" fmla="*/ 91016734 h 699"/>
              <a:gd name="T6" fmla="*/ 77687987 w 1199"/>
              <a:gd name="T7" fmla="*/ 91016734 h 699"/>
              <a:gd name="T8" fmla="*/ 0 w 1199"/>
              <a:gd name="T9" fmla="*/ 91016734 h 699"/>
              <a:gd name="T10" fmla="*/ 0 w 1199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0" y="0"/>
                </a:moveTo>
                <a:lnTo>
                  <a:pt x="1198" y="0"/>
                </a:lnTo>
                <a:lnTo>
                  <a:pt x="1198" y="698"/>
                </a:lnTo>
                <a:lnTo>
                  <a:pt x="599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0" name="Freeform 4846">
            <a:extLst>
              <a:ext uri="{FF2B5EF4-FFF2-40B4-BE49-F238E27FC236}">
                <a16:creationId xmlns:a16="http://schemas.microsoft.com/office/drawing/2014/main" id="{712ADDF3-93C8-604F-BEBD-8580F4B82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3579813"/>
            <a:ext cx="431800" cy="252412"/>
          </a:xfrm>
          <a:custGeom>
            <a:avLst/>
            <a:gdLst>
              <a:gd name="T0" fmla="*/ 0 w 1199"/>
              <a:gd name="T1" fmla="*/ 91016734 h 699"/>
              <a:gd name="T2" fmla="*/ 103627318 w 1199"/>
              <a:gd name="T3" fmla="*/ 0 h 699"/>
              <a:gd name="T4" fmla="*/ 155375973 w 1199"/>
              <a:gd name="T5" fmla="*/ 0 h 699"/>
              <a:gd name="T6" fmla="*/ 155375973 w 1199"/>
              <a:gd name="T7" fmla="*/ 91016734 h 699"/>
              <a:gd name="T8" fmla="*/ 0 w 1199"/>
              <a:gd name="T9" fmla="*/ 91016734 h 699"/>
              <a:gd name="T10" fmla="*/ 0 w 1199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0" y="698"/>
                </a:moveTo>
                <a:lnTo>
                  <a:pt x="799" y="0"/>
                </a:lnTo>
                <a:lnTo>
                  <a:pt x="1198" y="0"/>
                </a:lnTo>
                <a:lnTo>
                  <a:pt x="1198" y="698"/>
                </a:lnTo>
                <a:lnTo>
                  <a:pt x="0" y="698"/>
                </a:lnTo>
              </a:path>
            </a:pathLst>
          </a:custGeom>
          <a:solidFill>
            <a:srgbClr val="F4DE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1" name="Freeform 4847">
            <a:extLst>
              <a:ext uri="{FF2B5EF4-FFF2-40B4-BE49-F238E27FC236}">
                <a16:creationId xmlns:a16="http://schemas.microsoft.com/office/drawing/2014/main" id="{1D783B90-EEB7-D54E-8181-FD9C3E3AA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3579813"/>
            <a:ext cx="287337" cy="252412"/>
          </a:xfrm>
          <a:custGeom>
            <a:avLst/>
            <a:gdLst>
              <a:gd name="T0" fmla="*/ 103202891 w 799"/>
              <a:gd name="T1" fmla="*/ 0 h 699"/>
              <a:gd name="T2" fmla="*/ 103202891 w 799"/>
              <a:gd name="T3" fmla="*/ 91016734 h 699"/>
              <a:gd name="T4" fmla="*/ 0 w 799"/>
              <a:gd name="T5" fmla="*/ 91016734 h 699"/>
              <a:gd name="T6" fmla="*/ 103202891 w 799"/>
              <a:gd name="T7" fmla="*/ 0 h 6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99" h="699">
                <a:moveTo>
                  <a:pt x="798" y="0"/>
                </a:moveTo>
                <a:lnTo>
                  <a:pt x="798" y="698"/>
                </a:lnTo>
                <a:lnTo>
                  <a:pt x="0" y="698"/>
                </a:lnTo>
                <a:lnTo>
                  <a:pt x="798" y="0"/>
                </a:lnTo>
              </a:path>
            </a:pathLst>
          </a:custGeom>
          <a:solidFill>
            <a:srgbClr val="C915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2" name="Freeform 4848">
            <a:extLst>
              <a:ext uri="{FF2B5EF4-FFF2-40B4-BE49-F238E27FC236}">
                <a16:creationId xmlns:a16="http://schemas.microsoft.com/office/drawing/2014/main" id="{9CE2E5B7-0AA3-544C-A8F2-794D686A6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579813"/>
            <a:ext cx="433387" cy="252412"/>
          </a:xfrm>
          <a:custGeom>
            <a:avLst/>
            <a:gdLst>
              <a:gd name="T0" fmla="*/ 156129650 w 1202"/>
              <a:gd name="T1" fmla="*/ 91016734 h 699"/>
              <a:gd name="T2" fmla="*/ 77999925 w 1202"/>
              <a:gd name="T3" fmla="*/ 91016734 h 699"/>
              <a:gd name="T4" fmla="*/ 0 w 1202"/>
              <a:gd name="T5" fmla="*/ 91016734 h 699"/>
              <a:gd name="T6" fmla="*/ 0 w 1202"/>
              <a:gd name="T7" fmla="*/ 0 h 699"/>
              <a:gd name="T8" fmla="*/ 156129650 w 1202"/>
              <a:gd name="T9" fmla="*/ 0 h 699"/>
              <a:gd name="T10" fmla="*/ 156129650 w 1202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699">
                <a:moveTo>
                  <a:pt x="1201" y="698"/>
                </a:move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  <a:lnTo>
                  <a:pt x="1201" y="0"/>
                </a:lnTo>
                <a:lnTo>
                  <a:pt x="1201" y="698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3" name="Freeform 4849">
            <a:extLst>
              <a:ext uri="{FF2B5EF4-FFF2-40B4-BE49-F238E27FC236}">
                <a16:creationId xmlns:a16="http://schemas.microsoft.com/office/drawing/2014/main" id="{56EACB8B-F0C4-D147-8ADD-3275E5293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716338"/>
            <a:ext cx="433387" cy="20637"/>
          </a:xfrm>
          <a:custGeom>
            <a:avLst/>
            <a:gdLst>
              <a:gd name="T0" fmla="*/ 156129650 w 1202"/>
              <a:gd name="T1" fmla="*/ 7095980 h 59"/>
              <a:gd name="T2" fmla="*/ 77999925 w 1202"/>
              <a:gd name="T3" fmla="*/ 7095980 h 59"/>
              <a:gd name="T4" fmla="*/ 0 w 1202"/>
              <a:gd name="T5" fmla="*/ 7095980 h 59"/>
              <a:gd name="T6" fmla="*/ 0 w 1202"/>
              <a:gd name="T7" fmla="*/ 0 h 59"/>
              <a:gd name="T8" fmla="*/ 156129650 w 1202"/>
              <a:gd name="T9" fmla="*/ 0 h 59"/>
              <a:gd name="T10" fmla="*/ 156129650 w 1202"/>
              <a:gd name="T11" fmla="*/ 7095980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59">
                <a:moveTo>
                  <a:pt x="1201" y="58"/>
                </a:moveTo>
                <a:lnTo>
                  <a:pt x="600" y="58"/>
                </a:lnTo>
                <a:lnTo>
                  <a:pt x="0" y="58"/>
                </a:lnTo>
                <a:lnTo>
                  <a:pt x="0" y="0"/>
                </a:lnTo>
                <a:lnTo>
                  <a:pt x="1201" y="0"/>
                </a:lnTo>
                <a:lnTo>
                  <a:pt x="1201" y="5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4" name="Freeform 4850">
            <a:extLst>
              <a:ext uri="{FF2B5EF4-FFF2-40B4-BE49-F238E27FC236}">
                <a16:creationId xmlns:a16="http://schemas.microsoft.com/office/drawing/2014/main" id="{1FAA845D-CC61-AF45-A647-886006AC6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95700"/>
            <a:ext cx="433387" cy="20638"/>
          </a:xfrm>
          <a:custGeom>
            <a:avLst/>
            <a:gdLst>
              <a:gd name="T0" fmla="*/ 156129650 w 1202"/>
              <a:gd name="T1" fmla="*/ 7096674 h 59"/>
              <a:gd name="T2" fmla="*/ 77999925 w 1202"/>
              <a:gd name="T3" fmla="*/ 7096674 h 59"/>
              <a:gd name="T4" fmla="*/ 0 w 1202"/>
              <a:gd name="T5" fmla="*/ 7096674 h 59"/>
              <a:gd name="T6" fmla="*/ 0 w 1202"/>
              <a:gd name="T7" fmla="*/ 0 h 59"/>
              <a:gd name="T8" fmla="*/ 156129650 w 1202"/>
              <a:gd name="T9" fmla="*/ 0 h 59"/>
              <a:gd name="T10" fmla="*/ 156129650 w 1202"/>
              <a:gd name="T11" fmla="*/ 7096674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59">
                <a:moveTo>
                  <a:pt x="1201" y="58"/>
                </a:moveTo>
                <a:lnTo>
                  <a:pt x="600" y="58"/>
                </a:lnTo>
                <a:lnTo>
                  <a:pt x="0" y="58"/>
                </a:lnTo>
                <a:lnTo>
                  <a:pt x="0" y="0"/>
                </a:lnTo>
                <a:lnTo>
                  <a:pt x="1201" y="0"/>
                </a:lnTo>
                <a:lnTo>
                  <a:pt x="1201" y="5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5" name="Freeform 4851">
            <a:extLst>
              <a:ext uri="{FF2B5EF4-FFF2-40B4-BE49-F238E27FC236}">
                <a16:creationId xmlns:a16="http://schemas.microsoft.com/office/drawing/2014/main" id="{8D7C1BF8-6A5F-8944-BC7C-449C0DC1F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675063"/>
            <a:ext cx="433387" cy="22225"/>
          </a:xfrm>
          <a:custGeom>
            <a:avLst/>
            <a:gdLst>
              <a:gd name="T0" fmla="*/ 156129650 w 1202"/>
              <a:gd name="T1" fmla="*/ 8095456 h 60"/>
              <a:gd name="T2" fmla="*/ 77999925 w 1202"/>
              <a:gd name="T3" fmla="*/ 8095456 h 60"/>
              <a:gd name="T4" fmla="*/ 0 w 1202"/>
              <a:gd name="T5" fmla="*/ 8095456 h 60"/>
              <a:gd name="T6" fmla="*/ 0 w 1202"/>
              <a:gd name="T7" fmla="*/ 0 h 60"/>
              <a:gd name="T8" fmla="*/ 156129650 w 1202"/>
              <a:gd name="T9" fmla="*/ 0 h 60"/>
              <a:gd name="T10" fmla="*/ 156129650 w 1202"/>
              <a:gd name="T11" fmla="*/ 8095456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60">
                <a:moveTo>
                  <a:pt x="1201" y="59"/>
                </a:moveTo>
                <a:lnTo>
                  <a:pt x="600" y="59"/>
                </a:lnTo>
                <a:lnTo>
                  <a:pt x="0" y="59"/>
                </a:lnTo>
                <a:lnTo>
                  <a:pt x="0" y="0"/>
                </a:lnTo>
                <a:lnTo>
                  <a:pt x="1201" y="0"/>
                </a:lnTo>
                <a:lnTo>
                  <a:pt x="1201" y="59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6" name="Freeform 4852">
            <a:extLst>
              <a:ext uri="{FF2B5EF4-FFF2-40B4-BE49-F238E27FC236}">
                <a16:creationId xmlns:a16="http://schemas.microsoft.com/office/drawing/2014/main" id="{43C44608-1E23-484B-8974-FC75B7CAF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3579813"/>
            <a:ext cx="20637" cy="252412"/>
          </a:xfrm>
          <a:custGeom>
            <a:avLst/>
            <a:gdLst>
              <a:gd name="T0" fmla="*/ 3670128 w 57"/>
              <a:gd name="T1" fmla="*/ 91016734 h 699"/>
              <a:gd name="T2" fmla="*/ 0 w 57"/>
              <a:gd name="T3" fmla="*/ 91016734 h 699"/>
              <a:gd name="T4" fmla="*/ 0 w 57"/>
              <a:gd name="T5" fmla="*/ 0 h 699"/>
              <a:gd name="T6" fmla="*/ 7340617 w 57"/>
              <a:gd name="T7" fmla="*/ 0 h 699"/>
              <a:gd name="T8" fmla="*/ 7340617 w 57"/>
              <a:gd name="T9" fmla="*/ 91016734 h 699"/>
              <a:gd name="T10" fmla="*/ 3670128 w 57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699">
                <a:moveTo>
                  <a:pt x="28" y="698"/>
                </a:moveTo>
                <a:lnTo>
                  <a:pt x="0" y="698"/>
                </a:lnTo>
                <a:lnTo>
                  <a:pt x="0" y="0"/>
                </a:lnTo>
                <a:lnTo>
                  <a:pt x="56" y="0"/>
                </a:lnTo>
                <a:lnTo>
                  <a:pt x="56" y="698"/>
                </a:lnTo>
                <a:lnTo>
                  <a:pt x="28" y="698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7" name="Freeform 4853">
            <a:extLst>
              <a:ext uri="{FF2B5EF4-FFF2-40B4-BE49-F238E27FC236}">
                <a16:creationId xmlns:a16="http://schemas.microsoft.com/office/drawing/2014/main" id="{F5B48668-2A06-2045-8493-2DE3A9EF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950" y="3579813"/>
            <a:ext cx="22225" cy="252412"/>
          </a:xfrm>
          <a:custGeom>
            <a:avLst/>
            <a:gdLst>
              <a:gd name="T0" fmla="*/ 3854962 w 62"/>
              <a:gd name="T1" fmla="*/ 91016734 h 699"/>
              <a:gd name="T2" fmla="*/ 0 w 62"/>
              <a:gd name="T3" fmla="*/ 91016734 h 699"/>
              <a:gd name="T4" fmla="*/ 0 w 62"/>
              <a:gd name="T5" fmla="*/ 0 h 699"/>
              <a:gd name="T6" fmla="*/ 7838614 w 62"/>
              <a:gd name="T7" fmla="*/ 0 h 699"/>
              <a:gd name="T8" fmla="*/ 7838614 w 62"/>
              <a:gd name="T9" fmla="*/ 91016734 h 699"/>
              <a:gd name="T10" fmla="*/ 3854962 w 62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699">
                <a:moveTo>
                  <a:pt x="30" y="698"/>
                </a:moveTo>
                <a:lnTo>
                  <a:pt x="0" y="698"/>
                </a:lnTo>
                <a:lnTo>
                  <a:pt x="0" y="0"/>
                </a:lnTo>
                <a:lnTo>
                  <a:pt x="61" y="0"/>
                </a:lnTo>
                <a:lnTo>
                  <a:pt x="61" y="698"/>
                </a:lnTo>
                <a:lnTo>
                  <a:pt x="30" y="69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8" name="Freeform 4854">
            <a:extLst>
              <a:ext uri="{FF2B5EF4-FFF2-40B4-BE49-F238E27FC236}">
                <a16:creationId xmlns:a16="http://schemas.microsoft.com/office/drawing/2014/main" id="{422F2FBE-5A1B-B442-A1AA-B6459C75F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579813"/>
            <a:ext cx="20638" cy="252412"/>
          </a:xfrm>
          <a:custGeom>
            <a:avLst/>
            <a:gdLst>
              <a:gd name="T0" fmla="*/ 3671785 w 58"/>
              <a:gd name="T1" fmla="*/ 91016734 h 699"/>
              <a:gd name="T2" fmla="*/ 0 w 58"/>
              <a:gd name="T3" fmla="*/ 91016734 h 699"/>
              <a:gd name="T4" fmla="*/ 0 w 58"/>
              <a:gd name="T5" fmla="*/ 0 h 699"/>
              <a:gd name="T6" fmla="*/ 7216895 w 58"/>
              <a:gd name="T7" fmla="*/ 0 h 699"/>
              <a:gd name="T8" fmla="*/ 7216895 w 58"/>
              <a:gd name="T9" fmla="*/ 91016734 h 699"/>
              <a:gd name="T10" fmla="*/ 3671785 w 58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" h="699">
                <a:moveTo>
                  <a:pt x="29" y="698"/>
                </a:moveTo>
                <a:lnTo>
                  <a:pt x="0" y="698"/>
                </a:lnTo>
                <a:lnTo>
                  <a:pt x="0" y="0"/>
                </a:lnTo>
                <a:lnTo>
                  <a:pt x="57" y="0"/>
                </a:lnTo>
                <a:lnTo>
                  <a:pt x="57" y="698"/>
                </a:lnTo>
                <a:lnTo>
                  <a:pt x="29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09" name="Freeform 4855">
            <a:extLst>
              <a:ext uri="{FF2B5EF4-FFF2-40B4-BE49-F238E27FC236}">
                <a16:creationId xmlns:a16="http://schemas.microsoft.com/office/drawing/2014/main" id="{60B37880-4844-4B49-A94C-EAF689D1A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3643313"/>
            <a:ext cx="125412" cy="127000"/>
          </a:xfrm>
          <a:custGeom>
            <a:avLst/>
            <a:gdLst>
              <a:gd name="T0" fmla="*/ 44809349 w 350"/>
              <a:gd name="T1" fmla="*/ 22780264 h 352"/>
              <a:gd name="T2" fmla="*/ 22725729 w 350"/>
              <a:gd name="T3" fmla="*/ 45690776 h 352"/>
              <a:gd name="T4" fmla="*/ 0 w 350"/>
              <a:gd name="T5" fmla="*/ 22780264 h 352"/>
              <a:gd name="T6" fmla="*/ 22725729 w 350"/>
              <a:gd name="T7" fmla="*/ 0 h 352"/>
              <a:gd name="T8" fmla="*/ 44809349 w 350"/>
              <a:gd name="T9" fmla="*/ 22780264 h 3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352">
                <a:moveTo>
                  <a:pt x="349" y="175"/>
                </a:moveTo>
                <a:cubicBezTo>
                  <a:pt x="349" y="272"/>
                  <a:pt x="271" y="351"/>
                  <a:pt x="177" y="351"/>
                </a:cubicBezTo>
                <a:cubicBezTo>
                  <a:pt x="78" y="351"/>
                  <a:pt x="0" y="272"/>
                  <a:pt x="0" y="175"/>
                </a:cubicBezTo>
                <a:cubicBezTo>
                  <a:pt x="0" y="79"/>
                  <a:pt x="78" y="0"/>
                  <a:pt x="177" y="0"/>
                </a:cubicBezTo>
                <a:cubicBezTo>
                  <a:pt x="271" y="0"/>
                  <a:pt x="349" y="79"/>
                  <a:pt x="349" y="175"/>
                </a:cubicBezTo>
              </a:path>
            </a:pathLst>
          </a:custGeom>
          <a:solidFill>
            <a:srgbClr val="C2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0" name="Freeform 4856">
            <a:extLst>
              <a:ext uri="{FF2B5EF4-FFF2-40B4-BE49-F238E27FC236}">
                <a16:creationId xmlns:a16="http://schemas.microsoft.com/office/drawing/2014/main" id="{4E8C8895-6A8A-DF45-83F0-78AECE40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651250"/>
            <a:ext cx="15875" cy="15875"/>
          </a:xfrm>
          <a:custGeom>
            <a:avLst/>
            <a:gdLst>
              <a:gd name="T0" fmla="*/ 1866900 w 45"/>
              <a:gd name="T1" fmla="*/ 1952625 h 44"/>
              <a:gd name="T2" fmla="*/ 2737908 w 45"/>
              <a:gd name="T3" fmla="*/ 0 h 44"/>
              <a:gd name="T4" fmla="*/ 3360208 w 45"/>
              <a:gd name="T5" fmla="*/ 1822378 h 44"/>
              <a:gd name="T6" fmla="*/ 5475817 w 45"/>
              <a:gd name="T7" fmla="*/ 1952625 h 44"/>
              <a:gd name="T8" fmla="*/ 3982508 w 45"/>
              <a:gd name="T9" fmla="*/ 3254375 h 44"/>
              <a:gd name="T10" fmla="*/ 4604808 w 45"/>
              <a:gd name="T11" fmla="*/ 5467134 h 44"/>
              <a:gd name="T12" fmla="*/ 2737908 w 45"/>
              <a:gd name="T13" fmla="*/ 4035497 h 44"/>
              <a:gd name="T14" fmla="*/ 995539 w 45"/>
              <a:gd name="T15" fmla="*/ 5337247 h 44"/>
              <a:gd name="T16" fmla="*/ 1742369 w 45"/>
              <a:gd name="T17" fmla="*/ 3254375 h 44"/>
              <a:gd name="T18" fmla="*/ 0 w 45"/>
              <a:gd name="T19" fmla="*/ 1952625 h 44"/>
              <a:gd name="T20" fmla="*/ 1866900 w 45"/>
              <a:gd name="T21" fmla="*/ 1952625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4">
                <a:moveTo>
                  <a:pt x="15" y="15"/>
                </a:moveTo>
                <a:cubicBezTo>
                  <a:pt x="15" y="14"/>
                  <a:pt x="22" y="0"/>
                  <a:pt x="22" y="0"/>
                </a:cubicBezTo>
                <a:lnTo>
                  <a:pt x="27" y="14"/>
                </a:lnTo>
                <a:lnTo>
                  <a:pt x="44" y="15"/>
                </a:lnTo>
                <a:cubicBezTo>
                  <a:pt x="42" y="16"/>
                  <a:pt x="32" y="25"/>
                  <a:pt x="32" y="25"/>
                </a:cubicBezTo>
                <a:cubicBezTo>
                  <a:pt x="32" y="25"/>
                  <a:pt x="38" y="43"/>
                  <a:pt x="37" y="42"/>
                </a:cubicBezTo>
                <a:lnTo>
                  <a:pt x="22" y="31"/>
                </a:lnTo>
                <a:cubicBezTo>
                  <a:pt x="22" y="31"/>
                  <a:pt x="10" y="39"/>
                  <a:pt x="8" y="41"/>
                </a:cubicBezTo>
                <a:lnTo>
                  <a:pt x="14" y="25"/>
                </a:lnTo>
                <a:lnTo>
                  <a:pt x="0" y="15"/>
                </a:lnTo>
                <a:lnTo>
                  <a:pt x="15" y="15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1" name="Freeform 4857">
            <a:extLst>
              <a:ext uri="{FF2B5EF4-FFF2-40B4-BE49-F238E27FC236}">
                <a16:creationId xmlns:a16="http://schemas.microsoft.com/office/drawing/2014/main" id="{AFAF52E3-0D4A-6D40-AFFD-402A01171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651250"/>
            <a:ext cx="15875" cy="15875"/>
          </a:xfrm>
          <a:custGeom>
            <a:avLst/>
            <a:gdLst>
              <a:gd name="T0" fmla="*/ 4604808 w 45"/>
              <a:gd name="T1" fmla="*/ 5359538 h 46"/>
              <a:gd name="T2" fmla="*/ 4604808 w 45"/>
              <a:gd name="T3" fmla="*/ 5240476 h 46"/>
              <a:gd name="T4" fmla="*/ 2737908 w 45"/>
              <a:gd name="T5" fmla="*/ 3930443 h 46"/>
              <a:gd name="T6" fmla="*/ 1120069 w 45"/>
              <a:gd name="T7" fmla="*/ 5002351 h 46"/>
              <a:gd name="T8" fmla="*/ 2737908 w 45"/>
              <a:gd name="T9" fmla="*/ 3811035 h 46"/>
              <a:gd name="T10" fmla="*/ 4604808 w 45"/>
              <a:gd name="T11" fmla="*/ 4882943 h 46"/>
              <a:gd name="T12" fmla="*/ 3857978 w 45"/>
              <a:gd name="T13" fmla="*/ 3096660 h 46"/>
              <a:gd name="T14" fmla="*/ 5351286 w 45"/>
              <a:gd name="T15" fmla="*/ 2024753 h 46"/>
              <a:gd name="T16" fmla="*/ 3360208 w 45"/>
              <a:gd name="T17" fmla="*/ 1905690 h 46"/>
              <a:gd name="T18" fmla="*/ 2737908 w 45"/>
              <a:gd name="T19" fmla="*/ 119063 h 46"/>
              <a:gd name="T20" fmla="*/ 2115608 w 45"/>
              <a:gd name="T21" fmla="*/ 1905690 h 46"/>
              <a:gd name="T22" fmla="*/ 0 w 45"/>
              <a:gd name="T23" fmla="*/ 2024753 h 46"/>
              <a:gd name="T24" fmla="*/ 1991078 w 45"/>
              <a:gd name="T25" fmla="*/ 1786628 h 46"/>
              <a:gd name="T26" fmla="*/ 2737908 w 45"/>
              <a:gd name="T27" fmla="*/ 0 h 46"/>
              <a:gd name="T28" fmla="*/ 3360208 w 45"/>
              <a:gd name="T29" fmla="*/ 1786628 h 46"/>
              <a:gd name="T30" fmla="*/ 5351286 w 45"/>
              <a:gd name="T31" fmla="*/ 1786628 h 46"/>
              <a:gd name="T32" fmla="*/ 5475817 w 45"/>
              <a:gd name="T33" fmla="*/ 1786628 h 46"/>
              <a:gd name="T34" fmla="*/ 5475817 w 45"/>
              <a:gd name="T35" fmla="*/ 1905690 h 46"/>
              <a:gd name="T36" fmla="*/ 5351286 w 45"/>
              <a:gd name="T37" fmla="*/ 2024753 h 46"/>
              <a:gd name="T38" fmla="*/ 3982508 w 45"/>
              <a:gd name="T39" fmla="*/ 3215723 h 46"/>
              <a:gd name="T40" fmla="*/ 4729339 w 45"/>
              <a:gd name="T41" fmla="*/ 5121413 h 46"/>
              <a:gd name="T42" fmla="*/ 4729339 w 45"/>
              <a:gd name="T43" fmla="*/ 5240476 h 46"/>
              <a:gd name="T44" fmla="*/ 4604808 w 45"/>
              <a:gd name="T45" fmla="*/ 5359538 h 46"/>
              <a:gd name="T46" fmla="*/ 995539 w 45"/>
              <a:gd name="T47" fmla="*/ 5121413 h 46"/>
              <a:gd name="T48" fmla="*/ 1742369 w 45"/>
              <a:gd name="T49" fmla="*/ 2977598 h 46"/>
              <a:gd name="T50" fmla="*/ 1120069 w 45"/>
              <a:gd name="T51" fmla="*/ 5002351 h 46"/>
              <a:gd name="T52" fmla="*/ 995539 w 45"/>
              <a:gd name="T53" fmla="*/ 5121413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5" h="46">
                <a:moveTo>
                  <a:pt x="37" y="45"/>
                </a:moveTo>
                <a:lnTo>
                  <a:pt x="37" y="44"/>
                </a:lnTo>
                <a:cubicBezTo>
                  <a:pt x="37" y="43"/>
                  <a:pt x="27" y="37"/>
                  <a:pt x="22" y="33"/>
                </a:cubicBezTo>
                <a:cubicBezTo>
                  <a:pt x="19" y="35"/>
                  <a:pt x="12" y="40"/>
                  <a:pt x="9" y="42"/>
                </a:cubicBezTo>
                <a:cubicBezTo>
                  <a:pt x="11" y="39"/>
                  <a:pt x="22" y="32"/>
                  <a:pt x="22" y="32"/>
                </a:cubicBezTo>
                <a:cubicBezTo>
                  <a:pt x="31" y="37"/>
                  <a:pt x="34" y="41"/>
                  <a:pt x="37" y="41"/>
                </a:cubicBezTo>
                <a:cubicBezTo>
                  <a:pt x="34" y="37"/>
                  <a:pt x="31" y="26"/>
                  <a:pt x="31" y="26"/>
                </a:cubicBezTo>
                <a:cubicBezTo>
                  <a:pt x="32" y="24"/>
                  <a:pt x="40" y="19"/>
                  <a:pt x="43" y="17"/>
                </a:cubicBezTo>
                <a:cubicBezTo>
                  <a:pt x="38" y="17"/>
                  <a:pt x="27" y="16"/>
                  <a:pt x="27" y="16"/>
                </a:cubicBezTo>
                <a:lnTo>
                  <a:pt x="22" y="1"/>
                </a:lnTo>
                <a:cubicBezTo>
                  <a:pt x="22" y="3"/>
                  <a:pt x="17" y="15"/>
                  <a:pt x="17" y="16"/>
                </a:cubicBezTo>
                <a:lnTo>
                  <a:pt x="0" y="17"/>
                </a:lnTo>
                <a:lnTo>
                  <a:pt x="16" y="15"/>
                </a:lnTo>
                <a:cubicBezTo>
                  <a:pt x="16" y="15"/>
                  <a:pt x="17" y="12"/>
                  <a:pt x="22" y="0"/>
                </a:cubicBezTo>
                <a:lnTo>
                  <a:pt x="27" y="15"/>
                </a:lnTo>
                <a:lnTo>
                  <a:pt x="43" y="15"/>
                </a:lnTo>
                <a:lnTo>
                  <a:pt x="44" y="15"/>
                </a:lnTo>
                <a:lnTo>
                  <a:pt x="44" y="16"/>
                </a:lnTo>
                <a:cubicBezTo>
                  <a:pt x="44" y="16"/>
                  <a:pt x="44" y="17"/>
                  <a:pt x="43" y="17"/>
                </a:cubicBezTo>
                <a:cubicBezTo>
                  <a:pt x="43" y="19"/>
                  <a:pt x="34" y="24"/>
                  <a:pt x="32" y="27"/>
                </a:cubicBezTo>
                <a:cubicBezTo>
                  <a:pt x="37" y="37"/>
                  <a:pt x="38" y="41"/>
                  <a:pt x="38" y="43"/>
                </a:cubicBezTo>
                <a:lnTo>
                  <a:pt x="38" y="44"/>
                </a:lnTo>
                <a:lnTo>
                  <a:pt x="37" y="45"/>
                </a:lnTo>
                <a:close/>
                <a:moveTo>
                  <a:pt x="8" y="43"/>
                </a:moveTo>
                <a:cubicBezTo>
                  <a:pt x="8" y="41"/>
                  <a:pt x="11" y="32"/>
                  <a:pt x="14" y="25"/>
                </a:cubicBezTo>
                <a:cubicBezTo>
                  <a:pt x="14" y="27"/>
                  <a:pt x="10" y="38"/>
                  <a:pt x="9" y="42"/>
                </a:cubicBezTo>
                <a:cubicBezTo>
                  <a:pt x="8" y="42"/>
                  <a:pt x="8" y="43"/>
                  <a:pt x="8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2" name="Freeform 4858">
            <a:extLst>
              <a:ext uri="{FF2B5EF4-FFF2-40B4-BE49-F238E27FC236}">
                <a16:creationId xmlns:a16="http://schemas.microsoft.com/office/drawing/2014/main" id="{67395529-1088-C446-B8A1-7EDF7A2B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746500"/>
            <a:ext cx="15875" cy="15875"/>
          </a:xfrm>
          <a:custGeom>
            <a:avLst/>
            <a:gdLst>
              <a:gd name="T0" fmla="*/ 3360208 w 45"/>
              <a:gd name="T1" fmla="*/ 3484739 h 45"/>
              <a:gd name="T2" fmla="*/ 3111147 w 45"/>
              <a:gd name="T3" fmla="*/ 5475817 h 45"/>
              <a:gd name="T4" fmla="*/ 2115608 w 45"/>
              <a:gd name="T5" fmla="*/ 3484739 h 45"/>
              <a:gd name="T6" fmla="*/ 0 w 45"/>
              <a:gd name="T7" fmla="*/ 3484739 h 45"/>
              <a:gd name="T8" fmla="*/ 1742369 w 45"/>
              <a:gd name="T9" fmla="*/ 2240139 h 45"/>
              <a:gd name="T10" fmla="*/ 746831 w 45"/>
              <a:gd name="T11" fmla="*/ 0 h 45"/>
              <a:gd name="T12" fmla="*/ 3111147 w 45"/>
              <a:gd name="T13" fmla="*/ 1493308 h 45"/>
              <a:gd name="T14" fmla="*/ 4604808 w 45"/>
              <a:gd name="T15" fmla="*/ 0 h 45"/>
              <a:gd name="T16" fmla="*/ 3982508 w 45"/>
              <a:gd name="T17" fmla="*/ 2240139 h 45"/>
              <a:gd name="T18" fmla="*/ 5475817 w 45"/>
              <a:gd name="T19" fmla="*/ 3484739 h 45"/>
              <a:gd name="T20" fmla="*/ 3360208 w 45"/>
              <a:gd name="T21" fmla="*/ 3484739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5">
                <a:moveTo>
                  <a:pt x="27" y="28"/>
                </a:moveTo>
                <a:lnTo>
                  <a:pt x="25" y="44"/>
                </a:lnTo>
                <a:lnTo>
                  <a:pt x="17" y="28"/>
                </a:lnTo>
                <a:lnTo>
                  <a:pt x="0" y="28"/>
                </a:lnTo>
                <a:lnTo>
                  <a:pt x="14" y="18"/>
                </a:lnTo>
                <a:lnTo>
                  <a:pt x="6" y="0"/>
                </a:lnTo>
                <a:cubicBezTo>
                  <a:pt x="8" y="0"/>
                  <a:pt x="25" y="12"/>
                  <a:pt x="25" y="12"/>
                </a:cubicBezTo>
                <a:lnTo>
                  <a:pt x="37" y="0"/>
                </a:lnTo>
                <a:lnTo>
                  <a:pt x="32" y="18"/>
                </a:lnTo>
                <a:lnTo>
                  <a:pt x="44" y="28"/>
                </a:lnTo>
                <a:lnTo>
                  <a:pt x="27" y="28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3" name="Freeform 4859">
            <a:extLst>
              <a:ext uri="{FF2B5EF4-FFF2-40B4-BE49-F238E27FC236}">
                <a16:creationId xmlns:a16="http://schemas.microsoft.com/office/drawing/2014/main" id="{70265CA9-A73B-674A-B69C-22BAAA60C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746500"/>
            <a:ext cx="15875" cy="17463"/>
          </a:xfrm>
          <a:custGeom>
            <a:avLst/>
            <a:gdLst>
              <a:gd name="T0" fmla="*/ 2489200 w 45"/>
              <a:gd name="T1" fmla="*/ 6350216 h 47"/>
              <a:gd name="T2" fmla="*/ 1617839 w 45"/>
              <a:gd name="T3" fmla="*/ 3865268 h 47"/>
              <a:gd name="T4" fmla="*/ 124531 w 45"/>
              <a:gd name="T5" fmla="*/ 3865268 h 47"/>
              <a:gd name="T6" fmla="*/ 0 w 45"/>
              <a:gd name="T7" fmla="*/ 3865268 h 47"/>
              <a:gd name="T8" fmla="*/ 1493308 w 45"/>
              <a:gd name="T9" fmla="*/ 2484948 h 47"/>
              <a:gd name="T10" fmla="*/ 497769 w 45"/>
              <a:gd name="T11" fmla="*/ 0 h 47"/>
              <a:gd name="T12" fmla="*/ 2862439 w 45"/>
              <a:gd name="T13" fmla="*/ 1518538 h 47"/>
              <a:gd name="T14" fmla="*/ 4355747 w 45"/>
              <a:gd name="T15" fmla="*/ 0 h 47"/>
              <a:gd name="T16" fmla="*/ 4355747 w 45"/>
              <a:gd name="T17" fmla="*/ 276064 h 47"/>
              <a:gd name="T18" fmla="*/ 4231217 w 45"/>
              <a:gd name="T19" fmla="*/ 276064 h 47"/>
              <a:gd name="T20" fmla="*/ 3733447 w 45"/>
              <a:gd name="T21" fmla="*/ 2484948 h 47"/>
              <a:gd name="T22" fmla="*/ 4231217 w 45"/>
              <a:gd name="T23" fmla="*/ 276064 h 47"/>
              <a:gd name="T24" fmla="*/ 2862439 w 45"/>
              <a:gd name="T25" fmla="*/ 1656756 h 47"/>
              <a:gd name="T26" fmla="*/ 497769 w 45"/>
              <a:gd name="T27" fmla="*/ 0 h 47"/>
              <a:gd name="T28" fmla="*/ 1493308 w 45"/>
              <a:gd name="T29" fmla="*/ 2484948 h 47"/>
              <a:gd name="T30" fmla="*/ 124531 w 45"/>
              <a:gd name="T31" fmla="*/ 3865268 h 47"/>
              <a:gd name="T32" fmla="*/ 1617839 w 45"/>
              <a:gd name="T33" fmla="*/ 3865268 h 47"/>
              <a:gd name="T34" fmla="*/ 1866900 w 45"/>
              <a:gd name="T35" fmla="*/ 3865268 h 47"/>
              <a:gd name="T36" fmla="*/ 2862439 w 45"/>
              <a:gd name="T37" fmla="*/ 5660241 h 47"/>
              <a:gd name="T38" fmla="*/ 3111147 w 45"/>
              <a:gd name="T39" fmla="*/ 3865268 h 47"/>
              <a:gd name="T40" fmla="*/ 2862439 w 45"/>
              <a:gd name="T41" fmla="*/ 6074152 h 47"/>
              <a:gd name="T42" fmla="*/ 2489200 w 45"/>
              <a:gd name="T43" fmla="*/ 6350216 h 47"/>
              <a:gd name="T44" fmla="*/ 4231217 w 45"/>
              <a:gd name="T45" fmla="*/ 276064 h 47"/>
              <a:gd name="T46" fmla="*/ 4231217 w 45"/>
              <a:gd name="T47" fmla="*/ 276064 h 47"/>
              <a:gd name="T48" fmla="*/ 4231217 w 45"/>
              <a:gd name="T49" fmla="*/ 276064 h 47"/>
              <a:gd name="T50" fmla="*/ 4231217 w 45"/>
              <a:gd name="T51" fmla="*/ 276064 h 47"/>
              <a:gd name="T52" fmla="*/ 5475817 w 45"/>
              <a:gd name="T53" fmla="*/ 3865268 h 47"/>
              <a:gd name="T54" fmla="*/ 5227108 w 45"/>
              <a:gd name="T55" fmla="*/ 3865268 h 47"/>
              <a:gd name="T56" fmla="*/ 3733447 w 45"/>
              <a:gd name="T57" fmla="*/ 2623166 h 47"/>
              <a:gd name="T58" fmla="*/ 5475817 w 45"/>
              <a:gd name="T59" fmla="*/ 3865268 h 4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" h="47">
                <a:moveTo>
                  <a:pt x="20" y="46"/>
                </a:moveTo>
                <a:lnTo>
                  <a:pt x="13" y="28"/>
                </a:lnTo>
                <a:cubicBezTo>
                  <a:pt x="13" y="29"/>
                  <a:pt x="3" y="28"/>
                  <a:pt x="1" y="28"/>
                </a:cubicBezTo>
                <a:lnTo>
                  <a:pt x="0" y="28"/>
                </a:lnTo>
                <a:cubicBezTo>
                  <a:pt x="3" y="25"/>
                  <a:pt x="7" y="21"/>
                  <a:pt x="12" y="18"/>
                </a:cubicBezTo>
                <a:cubicBezTo>
                  <a:pt x="7" y="6"/>
                  <a:pt x="4" y="3"/>
                  <a:pt x="4" y="0"/>
                </a:cubicBezTo>
                <a:cubicBezTo>
                  <a:pt x="7" y="0"/>
                  <a:pt x="15" y="8"/>
                  <a:pt x="23" y="11"/>
                </a:cubicBezTo>
                <a:cubicBezTo>
                  <a:pt x="23" y="9"/>
                  <a:pt x="33" y="2"/>
                  <a:pt x="35" y="0"/>
                </a:cubicBezTo>
                <a:lnTo>
                  <a:pt x="35" y="2"/>
                </a:lnTo>
                <a:cubicBezTo>
                  <a:pt x="35" y="2"/>
                  <a:pt x="35" y="2"/>
                  <a:pt x="34" y="2"/>
                </a:cubicBezTo>
                <a:cubicBezTo>
                  <a:pt x="34" y="6"/>
                  <a:pt x="31" y="13"/>
                  <a:pt x="30" y="18"/>
                </a:cubicBezTo>
                <a:cubicBezTo>
                  <a:pt x="30" y="16"/>
                  <a:pt x="33" y="6"/>
                  <a:pt x="34" y="2"/>
                </a:cubicBezTo>
                <a:cubicBezTo>
                  <a:pt x="30" y="5"/>
                  <a:pt x="23" y="12"/>
                  <a:pt x="23" y="12"/>
                </a:cubicBezTo>
                <a:cubicBezTo>
                  <a:pt x="10" y="5"/>
                  <a:pt x="6" y="2"/>
                  <a:pt x="4" y="0"/>
                </a:cubicBezTo>
                <a:cubicBezTo>
                  <a:pt x="7" y="4"/>
                  <a:pt x="12" y="18"/>
                  <a:pt x="12" y="18"/>
                </a:cubicBezTo>
                <a:cubicBezTo>
                  <a:pt x="12" y="19"/>
                  <a:pt x="3" y="24"/>
                  <a:pt x="1" y="28"/>
                </a:cubicBezTo>
                <a:lnTo>
                  <a:pt x="13" y="28"/>
                </a:lnTo>
                <a:lnTo>
                  <a:pt x="15" y="28"/>
                </a:lnTo>
                <a:lnTo>
                  <a:pt x="23" y="41"/>
                </a:lnTo>
                <a:cubicBezTo>
                  <a:pt x="23" y="38"/>
                  <a:pt x="25" y="29"/>
                  <a:pt x="25" y="28"/>
                </a:cubicBezTo>
                <a:cubicBezTo>
                  <a:pt x="25" y="29"/>
                  <a:pt x="25" y="33"/>
                  <a:pt x="23" y="44"/>
                </a:cubicBezTo>
                <a:lnTo>
                  <a:pt x="20" y="46"/>
                </a:lnTo>
                <a:close/>
                <a:moveTo>
                  <a:pt x="34" y="2"/>
                </a:move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lose/>
                <a:moveTo>
                  <a:pt x="44" y="28"/>
                </a:moveTo>
                <a:lnTo>
                  <a:pt x="42" y="28"/>
                </a:lnTo>
                <a:lnTo>
                  <a:pt x="30" y="19"/>
                </a:lnTo>
                <a:lnTo>
                  <a:pt x="4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4" name="Freeform 4860">
            <a:extLst>
              <a:ext uri="{FF2B5EF4-FFF2-40B4-BE49-F238E27FC236}">
                <a16:creationId xmlns:a16="http://schemas.microsoft.com/office/drawing/2014/main" id="{EC247E71-9B63-7E45-809F-E888EB928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0113" y="3660775"/>
            <a:ext cx="15875" cy="15875"/>
          </a:xfrm>
          <a:custGeom>
            <a:avLst/>
            <a:gdLst>
              <a:gd name="T0" fmla="*/ 3609269 w 45"/>
              <a:gd name="T1" fmla="*/ 3609269 h 45"/>
              <a:gd name="T2" fmla="*/ 2613378 w 45"/>
              <a:gd name="T3" fmla="*/ 5475817 h 45"/>
              <a:gd name="T4" fmla="*/ 2115608 w 45"/>
              <a:gd name="T5" fmla="*/ 3609269 h 45"/>
              <a:gd name="T6" fmla="*/ 0 w 45"/>
              <a:gd name="T7" fmla="*/ 3609269 h 45"/>
              <a:gd name="T8" fmla="*/ 1742369 w 45"/>
              <a:gd name="T9" fmla="*/ 2240139 h 45"/>
              <a:gd name="T10" fmla="*/ 995539 w 45"/>
              <a:gd name="T11" fmla="*/ 0 h 45"/>
              <a:gd name="T12" fmla="*/ 2613378 w 45"/>
              <a:gd name="T13" fmla="*/ 1244600 h 45"/>
              <a:gd name="T14" fmla="*/ 4480278 w 45"/>
              <a:gd name="T15" fmla="*/ 0 h 45"/>
              <a:gd name="T16" fmla="*/ 3733447 w 45"/>
              <a:gd name="T17" fmla="*/ 2240139 h 45"/>
              <a:gd name="T18" fmla="*/ 5475817 w 45"/>
              <a:gd name="T19" fmla="*/ 3609269 h 45"/>
              <a:gd name="T20" fmla="*/ 3609269 w 45"/>
              <a:gd name="T21" fmla="*/ 3609269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5">
                <a:moveTo>
                  <a:pt x="29" y="29"/>
                </a:moveTo>
                <a:lnTo>
                  <a:pt x="21" y="44"/>
                </a:lnTo>
                <a:lnTo>
                  <a:pt x="17" y="29"/>
                </a:lnTo>
                <a:lnTo>
                  <a:pt x="0" y="29"/>
                </a:lnTo>
                <a:lnTo>
                  <a:pt x="14" y="18"/>
                </a:lnTo>
                <a:lnTo>
                  <a:pt x="8" y="0"/>
                </a:lnTo>
                <a:lnTo>
                  <a:pt x="21" y="10"/>
                </a:lnTo>
                <a:lnTo>
                  <a:pt x="36" y="0"/>
                </a:lnTo>
                <a:lnTo>
                  <a:pt x="30" y="18"/>
                </a:lnTo>
                <a:lnTo>
                  <a:pt x="44" y="29"/>
                </a:lnTo>
                <a:lnTo>
                  <a:pt x="29" y="29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5" name="Freeform 4861">
            <a:extLst>
              <a:ext uri="{FF2B5EF4-FFF2-40B4-BE49-F238E27FC236}">
                <a16:creationId xmlns:a16="http://schemas.microsoft.com/office/drawing/2014/main" id="{A3B8184E-017F-4642-A331-4A385CC8C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0113" y="3660775"/>
            <a:ext cx="15875" cy="17463"/>
          </a:xfrm>
          <a:custGeom>
            <a:avLst/>
            <a:gdLst>
              <a:gd name="T0" fmla="*/ 2613378 w 45"/>
              <a:gd name="T1" fmla="*/ 6350216 h 47"/>
              <a:gd name="T2" fmla="*/ 2115608 w 45"/>
              <a:gd name="T3" fmla="*/ 4003486 h 47"/>
              <a:gd name="T4" fmla="*/ 249061 w 45"/>
              <a:gd name="T5" fmla="*/ 4003486 h 47"/>
              <a:gd name="T6" fmla="*/ 0 w 45"/>
              <a:gd name="T7" fmla="*/ 4003486 h 47"/>
              <a:gd name="T8" fmla="*/ 0 w 45"/>
              <a:gd name="T9" fmla="*/ 3865268 h 47"/>
              <a:gd name="T10" fmla="*/ 1742369 w 45"/>
              <a:gd name="T11" fmla="*/ 2346730 h 47"/>
              <a:gd name="T12" fmla="*/ 995539 w 45"/>
              <a:gd name="T13" fmla="*/ 0 h 47"/>
              <a:gd name="T14" fmla="*/ 1866900 w 45"/>
              <a:gd name="T15" fmla="*/ 2484948 h 47"/>
              <a:gd name="T16" fmla="*/ 249061 w 45"/>
              <a:gd name="T17" fmla="*/ 3865268 h 47"/>
              <a:gd name="T18" fmla="*/ 2115608 w 45"/>
              <a:gd name="T19" fmla="*/ 3865268 h 47"/>
              <a:gd name="T20" fmla="*/ 2613378 w 45"/>
              <a:gd name="T21" fmla="*/ 5660241 h 47"/>
              <a:gd name="T22" fmla="*/ 3360208 w 45"/>
              <a:gd name="T23" fmla="*/ 4003486 h 47"/>
              <a:gd name="T24" fmla="*/ 5475817 w 45"/>
              <a:gd name="T25" fmla="*/ 3865268 h 47"/>
              <a:gd name="T26" fmla="*/ 5475817 w 45"/>
              <a:gd name="T27" fmla="*/ 3865268 h 47"/>
              <a:gd name="T28" fmla="*/ 3609269 w 45"/>
              <a:gd name="T29" fmla="*/ 4003486 h 47"/>
              <a:gd name="T30" fmla="*/ 2862439 w 45"/>
              <a:gd name="T31" fmla="*/ 6074152 h 47"/>
              <a:gd name="T32" fmla="*/ 2613378 w 45"/>
              <a:gd name="T33" fmla="*/ 6350216 h 47"/>
              <a:gd name="T34" fmla="*/ 2613378 w 45"/>
              <a:gd name="T35" fmla="*/ 1380692 h 47"/>
              <a:gd name="T36" fmla="*/ 4480278 w 45"/>
              <a:gd name="T37" fmla="*/ 0 h 47"/>
              <a:gd name="T38" fmla="*/ 2613378 w 45"/>
              <a:gd name="T39" fmla="*/ 1518538 h 47"/>
              <a:gd name="T40" fmla="*/ 995539 w 45"/>
              <a:gd name="T41" fmla="*/ 0 h 47"/>
              <a:gd name="T42" fmla="*/ 2613378 w 45"/>
              <a:gd name="T43" fmla="*/ 1380692 h 47"/>
              <a:gd name="T44" fmla="*/ 4480278 w 45"/>
              <a:gd name="T45" fmla="*/ 0 h 47"/>
              <a:gd name="T46" fmla="*/ 3733447 w 45"/>
              <a:gd name="T47" fmla="*/ 2484948 h 47"/>
              <a:gd name="T48" fmla="*/ 4480278 w 45"/>
              <a:gd name="T49" fmla="*/ 0 h 47"/>
              <a:gd name="T50" fmla="*/ 5475817 w 45"/>
              <a:gd name="T51" fmla="*/ 3865268 h 47"/>
              <a:gd name="T52" fmla="*/ 3733447 w 45"/>
              <a:gd name="T53" fmla="*/ 2623166 h 47"/>
              <a:gd name="T54" fmla="*/ 3733447 w 45"/>
              <a:gd name="T55" fmla="*/ 2484948 h 47"/>
              <a:gd name="T56" fmla="*/ 5475817 w 45"/>
              <a:gd name="T57" fmla="*/ 3865268 h 4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7">
                <a:moveTo>
                  <a:pt x="21" y="46"/>
                </a:moveTo>
                <a:lnTo>
                  <a:pt x="17" y="29"/>
                </a:lnTo>
                <a:lnTo>
                  <a:pt x="2" y="29"/>
                </a:lnTo>
                <a:lnTo>
                  <a:pt x="0" y="29"/>
                </a:lnTo>
                <a:lnTo>
                  <a:pt x="0" y="28"/>
                </a:lnTo>
                <a:cubicBezTo>
                  <a:pt x="3" y="25"/>
                  <a:pt x="11" y="21"/>
                  <a:pt x="14" y="17"/>
                </a:cubicBezTo>
                <a:cubicBezTo>
                  <a:pt x="9" y="5"/>
                  <a:pt x="8" y="2"/>
                  <a:pt x="8" y="0"/>
                </a:cubicBezTo>
                <a:cubicBezTo>
                  <a:pt x="11" y="4"/>
                  <a:pt x="15" y="18"/>
                  <a:pt x="15" y="18"/>
                </a:cubicBezTo>
                <a:cubicBezTo>
                  <a:pt x="14" y="19"/>
                  <a:pt x="3" y="25"/>
                  <a:pt x="2" y="28"/>
                </a:cubicBezTo>
                <a:lnTo>
                  <a:pt x="17" y="28"/>
                </a:lnTo>
                <a:lnTo>
                  <a:pt x="21" y="41"/>
                </a:lnTo>
                <a:cubicBezTo>
                  <a:pt x="24" y="38"/>
                  <a:pt x="27" y="29"/>
                  <a:pt x="27" y="29"/>
                </a:cubicBezTo>
                <a:lnTo>
                  <a:pt x="44" y="28"/>
                </a:lnTo>
                <a:lnTo>
                  <a:pt x="29" y="29"/>
                </a:lnTo>
                <a:cubicBezTo>
                  <a:pt x="29" y="29"/>
                  <a:pt x="27" y="32"/>
                  <a:pt x="23" y="44"/>
                </a:cubicBezTo>
                <a:lnTo>
                  <a:pt x="21" y="46"/>
                </a:lnTo>
                <a:close/>
                <a:moveTo>
                  <a:pt x="21" y="10"/>
                </a:moveTo>
                <a:cubicBezTo>
                  <a:pt x="26" y="8"/>
                  <a:pt x="35" y="1"/>
                  <a:pt x="36" y="0"/>
                </a:cubicBezTo>
                <a:cubicBezTo>
                  <a:pt x="33" y="4"/>
                  <a:pt x="23" y="10"/>
                  <a:pt x="21" y="11"/>
                </a:cubicBezTo>
                <a:cubicBezTo>
                  <a:pt x="12" y="4"/>
                  <a:pt x="9" y="1"/>
                  <a:pt x="8" y="0"/>
                </a:cubicBezTo>
                <a:cubicBezTo>
                  <a:pt x="9" y="0"/>
                  <a:pt x="17" y="6"/>
                  <a:pt x="21" y="10"/>
                </a:cubicBezTo>
                <a:close/>
                <a:moveTo>
                  <a:pt x="36" y="0"/>
                </a:moveTo>
                <a:cubicBezTo>
                  <a:pt x="36" y="3"/>
                  <a:pt x="34" y="11"/>
                  <a:pt x="30" y="18"/>
                </a:cubicBezTo>
                <a:cubicBezTo>
                  <a:pt x="31" y="14"/>
                  <a:pt x="35" y="3"/>
                  <a:pt x="36" y="0"/>
                </a:cubicBezTo>
                <a:close/>
                <a:moveTo>
                  <a:pt x="44" y="28"/>
                </a:moveTo>
                <a:lnTo>
                  <a:pt x="30" y="19"/>
                </a:lnTo>
                <a:cubicBezTo>
                  <a:pt x="30" y="18"/>
                  <a:pt x="30" y="18"/>
                  <a:pt x="30" y="18"/>
                </a:cubicBezTo>
                <a:lnTo>
                  <a:pt x="4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6" name="Freeform 4862">
            <a:extLst>
              <a:ext uri="{FF2B5EF4-FFF2-40B4-BE49-F238E27FC236}">
                <a16:creationId xmlns:a16="http://schemas.microsoft.com/office/drawing/2014/main" id="{47D109F4-F733-704A-8633-2DA9E7233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3711575"/>
            <a:ext cx="15875" cy="15875"/>
          </a:xfrm>
          <a:custGeom>
            <a:avLst/>
            <a:gdLst>
              <a:gd name="T0" fmla="*/ 3215723 w 46"/>
              <a:gd name="T1" fmla="*/ 3644756 h 44"/>
              <a:gd name="T2" fmla="*/ 2501003 w 46"/>
              <a:gd name="T3" fmla="*/ 5597381 h 44"/>
              <a:gd name="T4" fmla="*/ 1905690 w 46"/>
              <a:gd name="T5" fmla="*/ 3644756 h 44"/>
              <a:gd name="T6" fmla="*/ 0 w 46"/>
              <a:gd name="T7" fmla="*/ 3644756 h 44"/>
              <a:gd name="T8" fmla="*/ 1548158 w 46"/>
              <a:gd name="T9" fmla="*/ 2213119 h 44"/>
              <a:gd name="T10" fmla="*/ 833783 w 46"/>
              <a:gd name="T11" fmla="*/ 0 h 44"/>
              <a:gd name="T12" fmla="*/ 2501003 w 46"/>
              <a:gd name="T13" fmla="*/ 1431997 h 44"/>
              <a:gd name="T14" fmla="*/ 4287630 w 46"/>
              <a:gd name="T15" fmla="*/ 0 h 44"/>
              <a:gd name="T16" fmla="*/ 3572910 w 46"/>
              <a:gd name="T17" fmla="*/ 2213119 h 44"/>
              <a:gd name="T18" fmla="*/ 5359538 w 46"/>
              <a:gd name="T19" fmla="*/ 3514509 h 44"/>
              <a:gd name="T20" fmla="*/ 3215723 w 46"/>
              <a:gd name="T21" fmla="*/ 3644756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4">
                <a:moveTo>
                  <a:pt x="27" y="28"/>
                </a:moveTo>
                <a:lnTo>
                  <a:pt x="21" y="43"/>
                </a:lnTo>
                <a:lnTo>
                  <a:pt x="16" y="28"/>
                </a:lnTo>
                <a:lnTo>
                  <a:pt x="0" y="28"/>
                </a:lnTo>
                <a:lnTo>
                  <a:pt x="13" y="17"/>
                </a:lnTo>
                <a:lnTo>
                  <a:pt x="7" y="0"/>
                </a:lnTo>
                <a:lnTo>
                  <a:pt x="21" y="11"/>
                </a:lnTo>
                <a:lnTo>
                  <a:pt x="36" y="0"/>
                </a:lnTo>
                <a:cubicBezTo>
                  <a:pt x="34" y="2"/>
                  <a:pt x="30" y="17"/>
                  <a:pt x="30" y="17"/>
                </a:cubicBezTo>
                <a:lnTo>
                  <a:pt x="45" y="27"/>
                </a:lnTo>
                <a:lnTo>
                  <a:pt x="27" y="28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7" name="Freeform 4863">
            <a:extLst>
              <a:ext uri="{FF2B5EF4-FFF2-40B4-BE49-F238E27FC236}">
                <a16:creationId xmlns:a16="http://schemas.microsoft.com/office/drawing/2014/main" id="{C4BAE438-966A-A543-AB5D-969489625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3711575"/>
            <a:ext cx="15875" cy="15875"/>
          </a:xfrm>
          <a:custGeom>
            <a:avLst/>
            <a:gdLst>
              <a:gd name="T0" fmla="*/ 2501003 w 46"/>
              <a:gd name="T1" fmla="*/ 5359538 h 46"/>
              <a:gd name="T2" fmla="*/ 1905690 w 46"/>
              <a:gd name="T3" fmla="*/ 3334785 h 46"/>
              <a:gd name="T4" fmla="*/ 119063 w 46"/>
              <a:gd name="T5" fmla="*/ 3334785 h 46"/>
              <a:gd name="T6" fmla="*/ 0 w 46"/>
              <a:gd name="T7" fmla="*/ 3334785 h 46"/>
              <a:gd name="T8" fmla="*/ 0 w 46"/>
              <a:gd name="T9" fmla="*/ 3215723 h 46"/>
              <a:gd name="T10" fmla="*/ 1548158 w 46"/>
              <a:gd name="T11" fmla="*/ 2024753 h 46"/>
              <a:gd name="T12" fmla="*/ 119063 w 46"/>
              <a:gd name="T13" fmla="*/ 3215723 h 46"/>
              <a:gd name="T14" fmla="*/ 1905690 w 46"/>
              <a:gd name="T15" fmla="*/ 3215723 h 46"/>
              <a:gd name="T16" fmla="*/ 2501003 w 46"/>
              <a:gd name="T17" fmla="*/ 5002351 h 46"/>
              <a:gd name="T18" fmla="*/ 3215723 w 46"/>
              <a:gd name="T19" fmla="*/ 3334785 h 46"/>
              <a:gd name="T20" fmla="*/ 2501003 w 46"/>
              <a:gd name="T21" fmla="*/ 5121413 h 46"/>
              <a:gd name="T22" fmla="*/ 2501003 w 46"/>
              <a:gd name="T23" fmla="*/ 5359538 h 46"/>
              <a:gd name="T24" fmla="*/ 3334785 w 46"/>
              <a:gd name="T25" fmla="*/ 2262878 h 46"/>
              <a:gd name="T26" fmla="*/ 4049505 w 46"/>
              <a:gd name="T27" fmla="*/ 833783 h 46"/>
              <a:gd name="T28" fmla="*/ 3572910 w 46"/>
              <a:gd name="T29" fmla="*/ 2143815 h 46"/>
              <a:gd name="T30" fmla="*/ 5359538 w 46"/>
              <a:gd name="T31" fmla="*/ 3215723 h 46"/>
              <a:gd name="T32" fmla="*/ 3334785 w 46"/>
              <a:gd name="T33" fmla="*/ 2262878 h 46"/>
              <a:gd name="T34" fmla="*/ 4049505 w 46"/>
              <a:gd name="T35" fmla="*/ 595658 h 46"/>
              <a:gd name="T36" fmla="*/ 4049505 w 46"/>
              <a:gd name="T37" fmla="*/ 833783 h 46"/>
              <a:gd name="T38" fmla="*/ 4049505 w 46"/>
              <a:gd name="T39" fmla="*/ 595658 h 46"/>
              <a:gd name="T40" fmla="*/ 4168568 w 46"/>
              <a:gd name="T41" fmla="*/ 0 h 46"/>
              <a:gd name="T42" fmla="*/ 4049505 w 46"/>
              <a:gd name="T43" fmla="*/ 595658 h 46"/>
              <a:gd name="T44" fmla="*/ 4168568 w 46"/>
              <a:gd name="T45" fmla="*/ 0 h 46"/>
              <a:gd name="T46" fmla="*/ 833783 w 46"/>
              <a:gd name="T47" fmla="*/ 0 h 46"/>
              <a:gd name="T48" fmla="*/ 1548158 w 46"/>
              <a:gd name="T49" fmla="*/ 1905690 h 46"/>
              <a:gd name="T50" fmla="*/ 833783 w 46"/>
              <a:gd name="T51" fmla="*/ 0 h 46"/>
              <a:gd name="T52" fmla="*/ 833783 w 46"/>
              <a:gd name="T53" fmla="*/ 0 h 46"/>
              <a:gd name="T54" fmla="*/ 952845 w 46"/>
              <a:gd name="T55" fmla="*/ 0 h 46"/>
              <a:gd name="T56" fmla="*/ 833783 w 46"/>
              <a:gd name="T57" fmla="*/ 0 h 46"/>
              <a:gd name="T58" fmla="*/ 2501003 w 46"/>
              <a:gd name="T59" fmla="*/ 1310033 h 46"/>
              <a:gd name="T60" fmla="*/ 4168568 w 46"/>
              <a:gd name="T61" fmla="*/ 0 h 46"/>
              <a:gd name="T62" fmla="*/ 2501003 w 46"/>
              <a:gd name="T63" fmla="*/ 1310033 h 46"/>
              <a:gd name="T64" fmla="*/ 952845 w 46"/>
              <a:gd name="T65" fmla="*/ 0 h 46"/>
              <a:gd name="T66" fmla="*/ 2501003 w 46"/>
              <a:gd name="T67" fmla="*/ 1310033 h 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46">
                <a:moveTo>
                  <a:pt x="21" y="45"/>
                </a:moveTo>
                <a:lnTo>
                  <a:pt x="16" y="28"/>
                </a:lnTo>
                <a:lnTo>
                  <a:pt x="1" y="28"/>
                </a:lnTo>
                <a:lnTo>
                  <a:pt x="0" y="28"/>
                </a:lnTo>
                <a:lnTo>
                  <a:pt x="0" y="27"/>
                </a:lnTo>
                <a:cubicBezTo>
                  <a:pt x="3" y="25"/>
                  <a:pt x="9" y="20"/>
                  <a:pt x="13" y="17"/>
                </a:cubicBezTo>
                <a:cubicBezTo>
                  <a:pt x="12" y="19"/>
                  <a:pt x="6" y="24"/>
                  <a:pt x="1" y="27"/>
                </a:cubicBezTo>
                <a:lnTo>
                  <a:pt x="16" y="27"/>
                </a:lnTo>
                <a:lnTo>
                  <a:pt x="21" y="42"/>
                </a:lnTo>
                <a:cubicBezTo>
                  <a:pt x="22" y="38"/>
                  <a:pt x="27" y="28"/>
                  <a:pt x="27" y="28"/>
                </a:cubicBezTo>
                <a:cubicBezTo>
                  <a:pt x="27" y="28"/>
                  <a:pt x="27" y="32"/>
                  <a:pt x="21" y="43"/>
                </a:cubicBezTo>
                <a:lnTo>
                  <a:pt x="21" y="45"/>
                </a:lnTo>
                <a:close/>
                <a:moveTo>
                  <a:pt x="28" y="19"/>
                </a:moveTo>
                <a:cubicBezTo>
                  <a:pt x="30" y="17"/>
                  <a:pt x="32" y="11"/>
                  <a:pt x="34" y="7"/>
                </a:cubicBezTo>
                <a:cubicBezTo>
                  <a:pt x="32" y="10"/>
                  <a:pt x="31" y="14"/>
                  <a:pt x="30" y="18"/>
                </a:cubicBezTo>
                <a:lnTo>
                  <a:pt x="45" y="27"/>
                </a:lnTo>
                <a:lnTo>
                  <a:pt x="28" y="19"/>
                </a:lnTo>
                <a:close/>
                <a:moveTo>
                  <a:pt x="34" y="5"/>
                </a:moveTo>
                <a:cubicBezTo>
                  <a:pt x="34" y="5"/>
                  <a:pt x="34" y="6"/>
                  <a:pt x="34" y="7"/>
                </a:cubicBezTo>
                <a:cubicBezTo>
                  <a:pt x="34" y="6"/>
                  <a:pt x="34" y="5"/>
                  <a:pt x="34" y="5"/>
                </a:cubicBezTo>
                <a:close/>
                <a:moveTo>
                  <a:pt x="35" y="0"/>
                </a:moveTo>
                <a:cubicBezTo>
                  <a:pt x="35" y="1"/>
                  <a:pt x="35" y="3"/>
                  <a:pt x="34" y="5"/>
                </a:cubicBezTo>
                <a:cubicBezTo>
                  <a:pt x="35" y="3"/>
                  <a:pt x="35" y="1"/>
                  <a:pt x="35" y="0"/>
                </a:cubicBezTo>
                <a:close/>
                <a:moveTo>
                  <a:pt x="7" y="0"/>
                </a:moveTo>
                <a:cubicBezTo>
                  <a:pt x="8" y="3"/>
                  <a:pt x="12" y="13"/>
                  <a:pt x="13" y="16"/>
                </a:cubicBezTo>
                <a:cubicBezTo>
                  <a:pt x="9" y="5"/>
                  <a:pt x="7" y="2"/>
                  <a:pt x="7" y="0"/>
                </a:cubicBezTo>
                <a:close/>
                <a:moveTo>
                  <a:pt x="7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  <a:close/>
                <a:moveTo>
                  <a:pt x="21" y="11"/>
                </a:moveTo>
                <a:cubicBezTo>
                  <a:pt x="24" y="8"/>
                  <a:pt x="34" y="1"/>
                  <a:pt x="35" y="0"/>
                </a:cubicBezTo>
                <a:cubicBezTo>
                  <a:pt x="33" y="4"/>
                  <a:pt x="21" y="11"/>
                  <a:pt x="21" y="11"/>
                </a:cubicBezTo>
                <a:cubicBezTo>
                  <a:pt x="12" y="4"/>
                  <a:pt x="10" y="1"/>
                  <a:pt x="8" y="0"/>
                </a:cubicBezTo>
                <a:cubicBezTo>
                  <a:pt x="11" y="1"/>
                  <a:pt x="17" y="7"/>
                  <a:pt x="2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8" name="Freeform 4864">
            <a:extLst>
              <a:ext uri="{FF2B5EF4-FFF2-40B4-BE49-F238E27FC236}">
                <a16:creationId xmlns:a16="http://schemas.microsoft.com/office/drawing/2014/main" id="{F47EE121-5D7A-7C40-AC69-19CF900C3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5" y="3713163"/>
            <a:ext cx="15875" cy="15875"/>
          </a:xfrm>
          <a:custGeom>
            <a:avLst/>
            <a:gdLst>
              <a:gd name="T0" fmla="*/ 3360208 w 45"/>
              <a:gd name="T1" fmla="*/ 3644756 h 44"/>
              <a:gd name="T2" fmla="*/ 2613378 w 45"/>
              <a:gd name="T3" fmla="*/ 5597381 h 44"/>
              <a:gd name="T4" fmla="*/ 1991078 w 45"/>
              <a:gd name="T5" fmla="*/ 3644756 h 44"/>
              <a:gd name="T6" fmla="*/ 0 w 45"/>
              <a:gd name="T7" fmla="*/ 3644756 h 44"/>
              <a:gd name="T8" fmla="*/ 1617839 w 45"/>
              <a:gd name="T9" fmla="*/ 2343006 h 44"/>
              <a:gd name="T10" fmla="*/ 871008 w 45"/>
              <a:gd name="T11" fmla="*/ 0 h 44"/>
              <a:gd name="T12" fmla="*/ 2613378 w 45"/>
              <a:gd name="T13" fmla="*/ 1431997 h 44"/>
              <a:gd name="T14" fmla="*/ 4729339 w 45"/>
              <a:gd name="T15" fmla="*/ 130247 h 44"/>
              <a:gd name="T16" fmla="*/ 3982508 w 45"/>
              <a:gd name="T17" fmla="*/ 2343006 h 44"/>
              <a:gd name="T18" fmla="*/ 5475817 w 45"/>
              <a:gd name="T19" fmla="*/ 3644756 h 44"/>
              <a:gd name="T20" fmla="*/ 3360208 w 45"/>
              <a:gd name="T21" fmla="*/ 3644756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4">
                <a:moveTo>
                  <a:pt x="27" y="28"/>
                </a:moveTo>
                <a:lnTo>
                  <a:pt x="21" y="43"/>
                </a:lnTo>
                <a:lnTo>
                  <a:pt x="16" y="28"/>
                </a:lnTo>
                <a:lnTo>
                  <a:pt x="0" y="28"/>
                </a:lnTo>
                <a:lnTo>
                  <a:pt x="13" y="18"/>
                </a:lnTo>
                <a:lnTo>
                  <a:pt x="7" y="0"/>
                </a:lnTo>
                <a:cubicBezTo>
                  <a:pt x="9" y="2"/>
                  <a:pt x="21" y="11"/>
                  <a:pt x="21" y="11"/>
                </a:cubicBezTo>
                <a:lnTo>
                  <a:pt x="38" y="1"/>
                </a:lnTo>
                <a:lnTo>
                  <a:pt x="32" y="18"/>
                </a:lnTo>
                <a:lnTo>
                  <a:pt x="44" y="28"/>
                </a:lnTo>
                <a:lnTo>
                  <a:pt x="27" y="28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19" name="Freeform 4865">
            <a:extLst>
              <a:ext uri="{FF2B5EF4-FFF2-40B4-BE49-F238E27FC236}">
                <a16:creationId xmlns:a16="http://schemas.microsoft.com/office/drawing/2014/main" id="{54CC30D1-FE16-D04F-9A28-4767B1688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5" y="3713163"/>
            <a:ext cx="15875" cy="15875"/>
          </a:xfrm>
          <a:custGeom>
            <a:avLst/>
            <a:gdLst>
              <a:gd name="T0" fmla="*/ 2501003 w 46"/>
              <a:gd name="T1" fmla="*/ 5359538 h 46"/>
              <a:gd name="T2" fmla="*/ 1905690 w 46"/>
              <a:gd name="T3" fmla="*/ 3334785 h 46"/>
              <a:gd name="T4" fmla="*/ 0 w 46"/>
              <a:gd name="T5" fmla="*/ 3334785 h 46"/>
              <a:gd name="T6" fmla="*/ 0 w 46"/>
              <a:gd name="T7" fmla="*/ 3215723 h 46"/>
              <a:gd name="T8" fmla="*/ 1905690 w 46"/>
              <a:gd name="T9" fmla="*/ 3334785 h 46"/>
              <a:gd name="T10" fmla="*/ 2501003 w 46"/>
              <a:gd name="T11" fmla="*/ 4882943 h 46"/>
              <a:gd name="T12" fmla="*/ 3215723 w 46"/>
              <a:gd name="T13" fmla="*/ 3334785 h 46"/>
              <a:gd name="T14" fmla="*/ 2620065 w 46"/>
              <a:gd name="T15" fmla="*/ 5121413 h 46"/>
              <a:gd name="T16" fmla="*/ 2501003 w 46"/>
              <a:gd name="T17" fmla="*/ 5359538 h 46"/>
              <a:gd name="T18" fmla="*/ 357188 w 46"/>
              <a:gd name="T19" fmla="*/ 2977598 h 46"/>
              <a:gd name="T20" fmla="*/ 0 w 46"/>
              <a:gd name="T21" fmla="*/ 3215723 h 46"/>
              <a:gd name="T22" fmla="*/ 357188 w 46"/>
              <a:gd name="T23" fmla="*/ 2977598 h 46"/>
              <a:gd name="T24" fmla="*/ 1548158 w 46"/>
              <a:gd name="T25" fmla="*/ 2024753 h 46"/>
              <a:gd name="T26" fmla="*/ 357188 w 46"/>
              <a:gd name="T27" fmla="*/ 2977598 h 46"/>
              <a:gd name="T28" fmla="*/ 1548158 w 46"/>
              <a:gd name="T29" fmla="*/ 2024753 h 46"/>
              <a:gd name="T30" fmla="*/ 833783 w 46"/>
              <a:gd name="T31" fmla="*/ 119063 h 46"/>
              <a:gd name="T32" fmla="*/ 1548158 w 46"/>
              <a:gd name="T33" fmla="*/ 2024753 h 46"/>
              <a:gd name="T34" fmla="*/ 833783 w 46"/>
              <a:gd name="T35" fmla="*/ 119063 h 46"/>
              <a:gd name="T36" fmla="*/ 833783 w 46"/>
              <a:gd name="T37" fmla="*/ 0 h 46"/>
              <a:gd name="T38" fmla="*/ 2620065 w 46"/>
              <a:gd name="T39" fmla="*/ 1310033 h 46"/>
              <a:gd name="T40" fmla="*/ 833783 w 46"/>
              <a:gd name="T41" fmla="*/ 119063 h 46"/>
              <a:gd name="T42" fmla="*/ 833783 w 46"/>
              <a:gd name="T43" fmla="*/ 0 h 46"/>
              <a:gd name="T44" fmla="*/ 2739473 w 46"/>
              <a:gd name="T45" fmla="*/ 1190970 h 46"/>
              <a:gd name="T46" fmla="*/ 2620065 w 46"/>
              <a:gd name="T47" fmla="*/ 1310033 h 46"/>
              <a:gd name="T48" fmla="*/ 2739473 w 46"/>
              <a:gd name="T49" fmla="*/ 1190970 h 46"/>
              <a:gd name="T50" fmla="*/ 4525755 w 46"/>
              <a:gd name="T51" fmla="*/ 119063 h 46"/>
              <a:gd name="T52" fmla="*/ 2739473 w 46"/>
              <a:gd name="T53" fmla="*/ 1190970 h 46"/>
              <a:gd name="T54" fmla="*/ 4525755 w 46"/>
              <a:gd name="T55" fmla="*/ 119063 h 46"/>
              <a:gd name="T56" fmla="*/ 3811035 w 46"/>
              <a:gd name="T57" fmla="*/ 2143815 h 46"/>
              <a:gd name="T58" fmla="*/ 4525755 w 46"/>
              <a:gd name="T59" fmla="*/ 119063 h 46"/>
              <a:gd name="T60" fmla="*/ 3811035 w 46"/>
              <a:gd name="T61" fmla="*/ 2143815 h 46"/>
              <a:gd name="T62" fmla="*/ 5359538 w 46"/>
              <a:gd name="T63" fmla="*/ 3215723 h 46"/>
              <a:gd name="T64" fmla="*/ 3453848 w 46"/>
              <a:gd name="T65" fmla="*/ 3334785 h 46"/>
              <a:gd name="T66" fmla="*/ 5240476 w 46"/>
              <a:gd name="T67" fmla="*/ 3215723 h 46"/>
              <a:gd name="T68" fmla="*/ 3811035 w 46"/>
              <a:gd name="T69" fmla="*/ 2143815 h 46"/>
              <a:gd name="T70" fmla="*/ 5359538 w 46"/>
              <a:gd name="T71" fmla="*/ 3215723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" h="46">
                <a:moveTo>
                  <a:pt x="21" y="45"/>
                </a:moveTo>
                <a:lnTo>
                  <a:pt x="16" y="28"/>
                </a:lnTo>
                <a:lnTo>
                  <a:pt x="0" y="28"/>
                </a:lnTo>
                <a:lnTo>
                  <a:pt x="0" y="27"/>
                </a:lnTo>
                <a:cubicBezTo>
                  <a:pt x="6" y="27"/>
                  <a:pt x="16" y="28"/>
                  <a:pt x="16" y="28"/>
                </a:cubicBezTo>
                <a:lnTo>
                  <a:pt x="21" y="41"/>
                </a:lnTo>
                <a:cubicBezTo>
                  <a:pt x="22" y="38"/>
                  <a:pt x="27" y="29"/>
                  <a:pt x="27" y="28"/>
                </a:cubicBezTo>
                <a:cubicBezTo>
                  <a:pt x="27" y="29"/>
                  <a:pt x="27" y="32"/>
                  <a:pt x="22" y="43"/>
                </a:cubicBezTo>
                <a:lnTo>
                  <a:pt x="21" y="45"/>
                </a:lnTo>
                <a:close/>
                <a:moveTo>
                  <a:pt x="3" y="25"/>
                </a:moveTo>
                <a:cubicBezTo>
                  <a:pt x="2" y="26"/>
                  <a:pt x="1" y="26"/>
                  <a:pt x="0" y="27"/>
                </a:cubicBezTo>
                <a:cubicBezTo>
                  <a:pt x="1" y="26"/>
                  <a:pt x="2" y="25"/>
                  <a:pt x="3" y="25"/>
                </a:cubicBezTo>
                <a:close/>
                <a:moveTo>
                  <a:pt x="13" y="17"/>
                </a:moveTo>
                <a:cubicBezTo>
                  <a:pt x="13" y="18"/>
                  <a:pt x="7" y="22"/>
                  <a:pt x="3" y="25"/>
                </a:cubicBezTo>
                <a:cubicBezTo>
                  <a:pt x="6" y="22"/>
                  <a:pt x="10" y="19"/>
                  <a:pt x="13" y="17"/>
                </a:cubicBezTo>
                <a:close/>
                <a:moveTo>
                  <a:pt x="7" y="1"/>
                </a:moveTo>
                <a:cubicBezTo>
                  <a:pt x="9" y="3"/>
                  <a:pt x="13" y="17"/>
                  <a:pt x="13" y="17"/>
                </a:cubicBezTo>
                <a:cubicBezTo>
                  <a:pt x="9" y="6"/>
                  <a:pt x="7" y="1"/>
                  <a:pt x="7" y="1"/>
                </a:cubicBezTo>
                <a:close/>
                <a:moveTo>
                  <a:pt x="7" y="0"/>
                </a:moveTo>
                <a:cubicBezTo>
                  <a:pt x="9" y="1"/>
                  <a:pt x="16" y="7"/>
                  <a:pt x="22" y="11"/>
                </a:cubicBezTo>
                <a:cubicBezTo>
                  <a:pt x="10" y="4"/>
                  <a:pt x="9" y="1"/>
                  <a:pt x="7" y="1"/>
                </a:cubicBezTo>
                <a:lnTo>
                  <a:pt x="7" y="0"/>
                </a:lnTo>
                <a:close/>
                <a:moveTo>
                  <a:pt x="23" y="10"/>
                </a:moveTo>
                <a:cubicBezTo>
                  <a:pt x="23" y="10"/>
                  <a:pt x="23" y="10"/>
                  <a:pt x="22" y="11"/>
                </a:cubicBezTo>
                <a:cubicBezTo>
                  <a:pt x="22" y="11"/>
                  <a:pt x="23" y="10"/>
                  <a:pt x="23" y="10"/>
                </a:cubicBezTo>
                <a:close/>
                <a:moveTo>
                  <a:pt x="38" y="1"/>
                </a:moveTo>
                <a:cubicBezTo>
                  <a:pt x="36" y="2"/>
                  <a:pt x="26" y="8"/>
                  <a:pt x="23" y="10"/>
                </a:cubicBezTo>
                <a:cubicBezTo>
                  <a:pt x="28" y="7"/>
                  <a:pt x="37" y="1"/>
                  <a:pt x="38" y="1"/>
                </a:cubicBezTo>
                <a:close/>
                <a:moveTo>
                  <a:pt x="32" y="18"/>
                </a:moveTo>
                <a:cubicBezTo>
                  <a:pt x="32" y="16"/>
                  <a:pt x="36" y="3"/>
                  <a:pt x="38" y="1"/>
                </a:cubicBezTo>
                <a:cubicBezTo>
                  <a:pt x="38" y="3"/>
                  <a:pt x="33" y="12"/>
                  <a:pt x="32" y="18"/>
                </a:cubicBezTo>
                <a:close/>
                <a:moveTo>
                  <a:pt x="45" y="27"/>
                </a:moveTo>
                <a:lnTo>
                  <a:pt x="29" y="28"/>
                </a:lnTo>
                <a:lnTo>
                  <a:pt x="44" y="27"/>
                </a:lnTo>
                <a:lnTo>
                  <a:pt x="32" y="18"/>
                </a:lnTo>
                <a:lnTo>
                  <a:pt x="45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0" name="Freeform 4866">
            <a:extLst>
              <a:ext uri="{FF2B5EF4-FFF2-40B4-BE49-F238E27FC236}">
                <a16:creationId xmlns:a16="http://schemas.microsoft.com/office/drawing/2014/main" id="{69A78A3A-941C-EE40-9A85-2E8807C00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660775"/>
            <a:ext cx="15875" cy="15875"/>
          </a:xfrm>
          <a:custGeom>
            <a:avLst/>
            <a:gdLst>
              <a:gd name="T0" fmla="*/ 3360208 w 45"/>
              <a:gd name="T1" fmla="*/ 3644756 h 44"/>
              <a:gd name="T2" fmla="*/ 2613378 w 45"/>
              <a:gd name="T3" fmla="*/ 5597381 h 44"/>
              <a:gd name="T4" fmla="*/ 2115608 w 45"/>
              <a:gd name="T5" fmla="*/ 3644756 h 44"/>
              <a:gd name="T6" fmla="*/ 0 w 45"/>
              <a:gd name="T7" fmla="*/ 3644756 h 44"/>
              <a:gd name="T8" fmla="*/ 1742369 w 45"/>
              <a:gd name="T9" fmla="*/ 2213119 h 44"/>
              <a:gd name="T10" fmla="*/ 995539 w 45"/>
              <a:gd name="T11" fmla="*/ 0 h 44"/>
              <a:gd name="T12" fmla="*/ 2613378 w 45"/>
              <a:gd name="T13" fmla="*/ 1301750 h 44"/>
              <a:gd name="T14" fmla="*/ 4355747 w 45"/>
              <a:gd name="T15" fmla="*/ 130247 h 44"/>
              <a:gd name="T16" fmla="*/ 3857978 w 45"/>
              <a:gd name="T17" fmla="*/ 2213119 h 44"/>
              <a:gd name="T18" fmla="*/ 5475817 w 45"/>
              <a:gd name="T19" fmla="*/ 3514509 h 44"/>
              <a:gd name="T20" fmla="*/ 3360208 w 45"/>
              <a:gd name="T21" fmla="*/ 3644756 h 44"/>
              <a:gd name="T22" fmla="*/ 995539 w 45"/>
              <a:gd name="T23" fmla="*/ 0 h 44"/>
              <a:gd name="T24" fmla="*/ 995539 w 45"/>
              <a:gd name="T25" fmla="*/ 0 h 44"/>
              <a:gd name="T26" fmla="*/ 995539 w 45"/>
              <a:gd name="T27" fmla="*/ 0 h 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5" h="44">
                <a:moveTo>
                  <a:pt x="27" y="28"/>
                </a:moveTo>
                <a:lnTo>
                  <a:pt x="21" y="43"/>
                </a:lnTo>
                <a:lnTo>
                  <a:pt x="17" y="28"/>
                </a:lnTo>
                <a:lnTo>
                  <a:pt x="0" y="28"/>
                </a:lnTo>
                <a:lnTo>
                  <a:pt x="14" y="17"/>
                </a:lnTo>
                <a:lnTo>
                  <a:pt x="8" y="0"/>
                </a:lnTo>
                <a:cubicBezTo>
                  <a:pt x="9" y="1"/>
                  <a:pt x="21" y="10"/>
                  <a:pt x="21" y="10"/>
                </a:cubicBezTo>
                <a:cubicBezTo>
                  <a:pt x="21" y="10"/>
                  <a:pt x="34" y="2"/>
                  <a:pt x="35" y="1"/>
                </a:cubicBezTo>
                <a:lnTo>
                  <a:pt x="31" y="17"/>
                </a:lnTo>
                <a:lnTo>
                  <a:pt x="44" y="27"/>
                </a:lnTo>
                <a:lnTo>
                  <a:pt x="27" y="28"/>
                </a:lnTo>
                <a:close/>
                <a:moveTo>
                  <a:pt x="8" y="0"/>
                </a:move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lose/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1" name="Freeform 4867">
            <a:extLst>
              <a:ext uri="{FF2B5EF4-FFF2-40B4-BE49-F238E27FC236}">
                <a16:creationId xmlns:a16="http://schemas.microsoft.com/office/drawing/2014/main" id="{A51C711B-6B1D-6741-B100-790CB2222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660775"/>
            <a:ext cx="15875" cy="17463"/>
          </a:xfrm>
          <a:custGeom>
            <a:avLst/>
            <a:gdLst>
              <a:gd name="T0" fmla="*/ 2044552 w 43"/>
              <a:gd name="T1" fmla="*/ 4003486 h 47"/>
              <a:gd name="T2" fmla="*/ 0 w 43"/>
              <a:gd name="T3" fmla="*/ 4003486 h 47"/>
              <a:gd name="T4" fmla="*/ 0 w 43"/>
              <a:gd name="T5" fmla="*/ 3865268 h 47"/>
              <a:gd name="T6" fmla="*/ 1635494 w 43"/>
              <a:gd name="T7" fmla="*/ 2484948 h 47"/>
              <a:gd name="T8" fmla="*/ 0 w 43"/>
              <a:gd name="T9" fmla="*/ 3865268 h 47"/>
              <a:gd name="T10" fmla="*/ 2044552 w 43"/>
              <a:gd name="T11" fmla="*/ 3865268 h 47"/>
              <a:gd name="T12" fmla="*/ 2589840 w 43"/>
              <a:gd name="T13" fmla="*/ 5798088 h 47"/>
              <a:gd name="T14" fmla="*/ 3407587 w 43"/>
              <a:gd name="T15" fmla="*/ 4003486 h 47"/>
              <a:gd name="T16" fmla="*/ 2589840 w 43"/>
              <a:gd name="T17" fmla="*/ 6212369 h 47"/>
              <a:gd name="T18" fmla="*/ 2589840 w 43"/>
              <a:gd name="T19" fmla="*/ 6350216 h 47"/>
              <a:gd name="T20" fmla="*/ 2044552 w 43"/>
              <a:gd name="T21" fmla="*/ 4003486 h 47"/>
              <a:gd name="T22" fmla="*/ 817747 w 43"/>
              <a:gd name="T23" fmla="*/ 414282 h 47"/>
              <a:gd name="T24" fmla="*/ 1363035 w 43"/>
              <a:gd name="T25" fmla="*/ 1518538 h 47"/>
              <a:gd name="T26" fmla="*/ 817747 w 43"/>
              <a:gd name="T27" fmla="*/ 414282 h 47"/>
              <a:gd name="T28" fmla="*/ 1635494 w 43"/>
              <a:gd name="T29" fmla="*/ 2484948 h 47"/>
              <a:gd name="T30" fmla="*/ 1363035 w 43"/>
              <a:gd name="T31" fmla="*/ 1518538 h 47"/>
              <a:gd name="T32" fmla="*/ 1635494 w 43"/>
              <a:gd name="T33" fmla="*/ 2484948 h 47"/>
              <a:gd name="T34" fmla="*/ 817747 w 43"/>
              <a:gd name="T35" fmla="*/ 276064 h 47"/>
              <a:gd name="T36" fmla="*/ 817747 w 43"/>
              <a:gd name="T37" fmla="*/ 138218 h 47"/>
              <a:gd name="T38" fmla="*/ 817747 w 43"/>
              <a:gd name="T39" fmla="*/ 0 h 47"/>
              <a:gd name="T40" fmla="*/ 2589840 w 43"/>
              <a:gd name="T41" fmla="*/ 1518538 h 47"/>
              <a:gd name="T42" fmla="*/ 4497794 w 43"/>
              <a:gd name="T43" fmla="*/ 138218 h 47"/>
              <a:gd name="T44" fmla="*/ 4497794 w 43"/>
              <a:gd name="T45" fmla="*/ 276064 h 47"/>
              <a:gd name="T46" fmla="*/ 4497794 w 43"/>
              <a:gd name="T47" fmla="*/ 138218 h 47"/>
              <a:gd name="T48" fmla="*/ 4497794 w 43"/>
              <a:gd name="T49" fmla="*/ 276064 h 47"/>
              <a:gd name="T50" fmla="*/ 2589840 w 43"/>
              <a:gd name="T51" fmla="*/ 1656756 h 47"/>
              <a:gd name="T52" fmla="*/ 817747 w 43"/>
              <a:gd name="T53" fmla="*/ 414282 h 47"/>
              <a:gd name="T54" fmla="*/ 817747 w 43"/>
              <a:gd name="T55" fmla="*/ 276064 h 47"/>
              <a:gd name="T56" fmla="*/ 3952506 w 43"/>
              <a:gd name="T57" fmla="*/ 2484948 h 47"/>
              <a:gd name="T58" fmla="*/ 5724599 w 43"/>
              <a:gd name="T59" fmla="*/ 3727422 h 47"/>
              <a:gd name="T60" fmla="*/ 3680047 w 43"/>
              <a:gd name="T61" fmla="*/ 2623166 h 47"/>
              <a:gd name="T62" fmla="*/ 4497794 w 43"/>
              <a:gd name="T63" fmla="*/ 276064 h 47"/>
              <a:gd name="T64" fmla="*/ 3952506 w 43"/>
              <a:gd name="T65" fmla="*/ 2484948 h 4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3" h="47">
                <a:moveTo>
                  <a:pt x="15" y="29"/>
                </a:moveTo>
                <a:lnTo>
                  <a:pt x="0" y="29"/>
                </a:lnTo>
                <a:lnTo>
                  <a:pt x="0" y="28"/>
                </a:lnTo>
                <a:cubicBezTo>
                  <a:pt x="1" y="26"/>
                  <a:pt x="7" y="21"/>
                  <a:pt x="12" y="18"/>
                </a:cubicBezTo>
                <a:cubicBezTo>
                  <a:pt x="10" y="20"/>
                  <a:pt x="3" y="26"/>
                  <a:pt x="0" y="28"/>
                </a:cubicBezTo>
                <a:lnTo>
                  <a:pt x="15" y="28"/>
                </a:lnTo>
                <a:lnTo>
                  <a:pt x="19" y="42"/>
                </a:lnTo>
                <a:cubicBezTo>
                  <a:pt x="21" y="39"/>
                  <a:pt x="25" y="29"/>
                  <a:pt x="25" y="29"/>
                </a:cubicBezTo>
                <a:cubicBezTo>
                  <a:pt x="25" y="30"/>
                  <a:pt x="25" y="32"/>
                  <a:pt x="19" y="45"/>
                </a:cubicBezTo>
                <a:lnTo>
                  <a:pt x="19" y="46"/>
                </a:lnTo>
                <a:lnTo>
                  <a:pt x="15" y="29"/>
                </a:lnTo>
                <a:close/>
                <a:moveTo>
                  <a:pt x="6" y="3"/>
                </a:moveTo>
                <a:cubicBezTo>
                  <a:pt x="7" y="4"/>
                  <a:pt x="9" y="8"/>
                  <a:pt x="10" y="11"/>
                </a:cubicBezTo>
                <a:cubicBezTo>
                  <a:pt x="8" y="7"/>
                  <a:pt x="7" y="5"/>
                  <a:pt x="6" y="3"/>
                </a:cubicBezTo>
                <a:close/>
                <a:moveTo>
                  <a:pt x="12" y="18"/>
                </a:moveTo>
                <a:cubicBezTo>
                  <a:pt x="12" y="17"/>
                  <a:pt x="11" y="14"/>
                  <a:pt x="10" y="11"/>
                </a:cubicBezTo>
                <a:cubicBezTo>
                  <a:pt x="11" y="13"/>
                  <a:pt x="11" y="15"/>
                  <a:pt x="12" y="18"/>
                </a:cubicBezTo>
                <a:close/>
                <a:moveTo>
                  <a:pt x="6" y="2"/>
                </a:moveTo>
                <a:lnTo>
                  <a:pt x="6" y="1"/>
                </a:lnTo>
                <a:lnTo>
                  <a:pt x="6" y="0"/>
                </a:lnTo>
                <a:cubicBezTo>
                  <a:pt x="6" y="0"/>
                  <a:pt x="15" y="7"/>
                  <a:pt x="19" y="11"/>
                </a:cubicBezTo>
                <a:cubicBezTo>
                  <a:pt x="23" y="9"/>
                  <a:pt x="33" y="2"/>
                  <a:pt x="33" y="1"/>
                </a:cubicBezTo>
                <a:lnTo>
                  <a:pt x="33" y="2"/>
                </a:lnTo>
                <a:lnTo>
                  <a:pt x="33" y="1"/>
                </a:lnTo>
                <a:lnTo>
                  <a:pt x="33" y="2"/>
                </a:lnTo>
                <a:cubicBezTo>
                  <a:pt x="32" y="4"/>
                  <a:pt x="19" y="12"/>
                  <a:pt x="19" y="12"/>
                </a:cubicBezTo>
                <a:cubicBezTo>
                  <a:pt x="11" y="5"/>
                  <a:pt x="7" y="3"/>
                  <a:pt x="6" y="3"/>
                </a:cubicBezTo>
                <a:lnTo>
                  <a:pt x="6" y="2"/>
                </a:lnTo>
                <a:close/>
                <a:moveTo>
                  <a:pt x="29" y="18"/>
                </a:moveTo>
                <a:lnTo>
                  <a:pt x="42" y="27"/>
                </a:lnTo>
                <a:lnTo>
                  <a:pt x="27" y="19"/>
                </a:lnTo>
                <a:cubicBezTo>
                  <a:pt x="29" y="17"/>
                  <a:pt x="33" y="4"/>
                  <a:pt x="33" y="2"/>
                </a:cubicBezTo>
                <a:cubicBezTo>
                  <a:pt x="33" y="4"/>
                  <a:pt x="30" y="13"/>
                  <a:pt x="2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2" name="Freeform 4868">
            <a:extLst>
              <a:ext uri="{FF2B5EF4-FFF2-40B4-BE49-F238E27FC236}">
                <a16:creationId xmlns:a16="http://schemas.microsoft.com/office/drawing/2014/main" id="{CAB9A663-F870-8144-8DF3-D950CB2EA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5" y="3684588"/>
            <a:ext cx="15875" cy="15875"/>
          </a:xfrm>
          <a:custGeom>
            <a:avLst/>
            <a:gdLst>
              <a:gd name="T0" fmla="*/ 1866900 w 45"/>
              <a:gd name="T1" fmla="*/ 1905690 h 46"/>
              <a:gd name="T2" fmla="*/ 2364669 w 45"/>
              <a:gd name="T3" fmla="*/ 0 h 46"/>
              <a:gd name="T4" fmla="*/ 3360208 w 45"/>
              <a:gd name="T5" fmla="*/ 1905690 h 46"/>
              <a:gd name="T6" fmla="*/ 5475817 w 45"/>
              <a:gd name="T7" fmla="*/ 1905690 h 46"/>
              <a:gd name="T8" fmla="*/ 3733447 w 45"/>
              <a:gd name="T9" fmla="*/ 3096660 h 46"/>
              <a:gd name="T10" fmla="*/ 4729339 w 45"/>
              <a:gd name="T11" fmla="*/ 5359538 h 46"/>
              <a:gd name="T12" fmla="*/ 2364669 w 45"/>
              <a:gd name="T13" fmla="*/ 3811035 h 46"/>
              <a:gd name="T14" fmla="*/ 746831 w 45"/>
              <a:gd name="T15" fmla="*/ 5121413 h 46"/>
              <a:gd name="T16" fmla="*/ 1493308 w 45"/>
              <a:gd name="T17" fmla="*/ 3096660 h 46"/>
              <a:gd name="T18" fmla="*/ 0 w 45"/>
              <a:gd name="T19" fmla="*/ 1905690 h 46"/>
              <a:gd name="T20" fmla="*/ 1866900 w 45"/>
              <a:gd name="T21" fmla="*/ 190569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6">
                <a:moveTo>
                  <a:pt x="15" y="16"/>
                </a:moveTo>
                <a:lnTo>
                  <a:pt x="19" y="0"/>
                </a:lnTo>
                <a:lnTo>
                  <a:pt x="27" y="16"/>
                </a:lnTo>
                <a:lnTo>
                  <a:pt x="44" y="16"/>
                </a:lnTo>
                <a:lnTo>
                  <a:pt x="30" y="26"/>
                </a:lnTo>
                <a:lnTo>
                  <a:pt x="38" y="45"/>
                </a:lnTo>
                <a:cubicBezTo>
                  <a:pt x="36" y="44"/>
                  <a:pt x="19" y="32"/>
                  <a:pt x="19" y="32"/>
                </a:cubicBezTo>
                <a:lnTo>
                  <a:pt x="6" y="43"/>
                </a:lnTo>
                <a:cubicBezTo>
                  <a:pt x="8" y="41"/>
                  <a:pt x="12" y="26"/>
                  <a:pt x="12" y="26"/>
                </a:cubicBezTo>
                <a:lnTo>
                  <a:pt x="0" y="16"/>
                </a:lnTo>
                <a:lnTo>
                  <a:pt x="15" y="16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3" name="Freeform 4869">
            <a:extLst>
              <a:ext uri="{FF2B5EF4-FFF2-40B4-BE49-F238E27FC236}">
                <a16:creationId xmlns:a16="http://schemas.microsoft.com/office/drawing/2014/main" id="{F298BE90-30F1-FD48-B7B2-6DE86F56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3684588"/>
            <a:ext cx="15875" cy="17462"/>
          </a:xfrm>
          <a:custGeom>
            <a:avLst/>
            <a:gdLst>
              <a:gd name="T0" fmla="*/ 4729339 w 45"/>
              <a:gd name="T1" fmla="*/ 6349480 h 47"/>
              <a:gd name="T2" fmla="*/ 4729339 w 45"/>
              <a:gd name="T3" fmla="*/ 6211642 h 47"/>
              <a:gd name="T4" fmla="*/ 2613378 w 45"/>
              <a:gd name="T5" fmla="*/ 4693191 h 47"/>
              <a:gd name="T6" fmla="*/ 1120069 w 45"/>
              <a:gd name="T7" fmla="*/ 6211642 h 47"/>
              <a:gd name="T8" fmla="*/ 1493308 w 45"/>
              <a:gd name="T9" fmla="*/ 3588998 h 47"/>
              <a:gd name="T10" fmla="*/ 0 w 45"/>
              <a:gd name="T11" fmla="*/ 2346596 h 47"/>
              <a:gd name="T12" fmla="*/ 2115608 w 45"/>
              <a:gd name="T13" fmla="*/ 2208757 h 47"/>
              <a:gd name="T14" fmla="*/ 2613378 w 45"/>
              <a:gd name="T15" fmla="*/ 0 h 47"/>
              <a:gd name="T16" fmla="*/ 3609269 w 45"/>
              <a:gd name="T17" fmla="*/ 2208757 h 47"/>
              <a:gd name="T18" fmla="*/ 5351286 w 45"/>
              <a:gd name="T19" fmla="*/ 2208757 h 47"/>
              <a:gd name="T20" fmla="*/ 5475817 w 45"/>
              <a:gd name="T21" fmla="*/ 2208757 h 47"/>
              <a:gd name="T22" fmla="*/ 5475817 w 45"/>
              <a:gd name="T23" fmla="*/ 2346596 h 47"/>
              <a:gd name="T24" fmla="*/ 3982508 w 45"/>
              <a:gd name="T25" fmla="*/ 3726837 h 47"/>
              <a:gd name="T26" fmla="*/ 4978047 w 45"/>
              <a:gd name="T27" fmla="*/ 6073432 h 47"/>
              <a:gd name="T28" fmla="*/ 4978047 w 45"/>
              <a:gd name="T29" fmla="*/ 6211642 h 47"/>
              <a:gd name="T30" fmla="*/ 4729339 w 45"/>
              <a:gd name="T31" fmla="*/ 6349480 h 47"/>
              <a:gd name="T32" fmla="*/ 2613378 w 45"/>
              <a:gd name="T33" fmla="*/ 138210 h 47"/>
              <a:gd name="T34" fmla="*/ 2115608 w 45"/>
              <a:gd name="T35" fmla="*/ 2208757 h 47"/>
              <a:gd name="T36" fmla="*/ 249061 w 45"/>
              <a:gd name="T37" fmla="*/ 2346596 h 47"/>
              <a:gd name="T38" fmla="*/ 1742369 w 45"/>
              <a:gd name="T39" fmla="*/ 3588998 h 47"/>
              <a:gd name="T40" fmla="*/ 1120069 w 45"/>
              <a:gd name="T41" fmla="*/ 6073432 h 47"/>
              <a:gd name="T42" fmla="*/ 2613378 w 45"/>
              <a:gd name="T43" fmla="*/ 4417143 h 47"/>
              <a:gd name="T44" fmla="*/ 4604808 w 45"/>
              <a:gd name="T45" fmla="*/ 5797384 h 47"/>
              <a:gd name="T46" fmla="*/ 3609269 w 45"/>
              <a:gd name="T47" fmla="*/ 3726837 h 47"/>
              <a:gd name="T48" fmla="*/ 5351286 w 45"/>
              <a:gd name="T49" fmla="*/ 2346596 h 47"/>
              <a:gd name="T50" fmla="*/ 3609269 w 45"/>
              <a:gd name="T51" fmla="*/ 2208757 h 47"/>
              <a:gd name="T52" fmla="*/ 2613378 w 45"/>
              <a:gd name="T53" fmla="*/ 138210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5" h="47">
                <a:moveTo>
                  <a:pt x="38" y="46"/>
                </a:moveTo>
                <a:lnTo>
                  <a:pt x="38" y="45"/>
                </a:lnTo>
                <a:cubicBezTo>
                  <a:pt x="37" y="44"/>
                  <a:pt x="29" y="38"/>
                  <a:pt x="21" y="34"/>
                </a:cubicBezTo>
                <a:cubicBezTo>
                  <a:pt x="20" y="36"/>
                  <a:pt x="11" y="44"/>
                  <a:pt x="9" y="45"/>
                </a:cubicBezTo>
                <a:cubicBezTo>
                  <a:pt x="8" y="43"/>
                  <a:pt x="11" y="32"/>
                  <a:pt x="12" y="26"/>
                </a:cubicBezTo>
                <a:lnTo>
                  <a:pt x="0" y="17"/>
                </a:lnTo>
                <a:lnTo>
                  <a:pt x="17" y="16"/>
                </a:lnTo>
                <a:cubicBezTo>
                  <a:pt x="17" y="16"/>
                  <a:pt x="18" y="13"/>
                  <a:pt x="21" y="0"/>
                </a:cubicBezTo>
                <a:lnTo>
                  <a:pt x="29" y="16"/>
                </a:lnTo>
                <a:lnTo>
                  <a:pt x="43" y="16"/>
                </a:lnTo>
                <a:lnTo>
                  <a:pt x="44" y="16"/>
                </a:lnTo>
                <a:lnTo>
                  <a:pt x="44" y="17"/>
                </a:lnTo>
                <a:cubicBezTo>
                  <a:pt x="41" y="20"/>
                  <a:pt x="37" y="23"/>
                  <a:pt x="32" y="27"/>
                </a:cubicBezTo>
                <a:cubicBezTo>
                  <a:pt x="37" y="39"/>
                  <a:pt x="40" y="42"/>
                  <a:pt x="40" y="44"/>
                </a:cubicBezTo>
                <a:lnTo>
                  <a:pt x="40" y="45"/>
                </a:lnTo>
                <a:lnTo>
                  <a:pt x="38" y="46"/>
                </a:lnTo>
                <a:close/>
                <a:moveTo>
                  <a:pt x="21" y="1"/>
                </a:moveTo>
                <a:cubicBezTo>
                  <a:pt x="21" y="4"/>
                  <a:pt x="18" y="16"/>
                  <a:pt x="17" y="16"/>
                </a:cubicBezTo>
                <a:lnTo>
                  <a:pt x="2" y="17"/>
                </a:lnTo>
                <a:lnTo>
                  <a:pt x="14" y="26"/>
                </a:lnTo>
                <a:cubicBezTo>
                  <a:pt x="14" y="27"/>
                  <a:pt x="11" y="41"/>
                  <a:pt x="9" y="44"/>
                </a:cubicBezTo>
                <a:cubicBezTo>
                  <a:pt x="11" y="41"/>
                  <a:pt x="21" y="32"/>
                  <a:pt x="21" y="32"/>
                </a:cubicBezTo>
                <a:cubicBezTo>
                  <a:pt x="29" y="39"/>
                  <a:pt x="35" y="41"/>
                  <a:pt x="37" y="42"/>
                </a:cubicBezTo>
                <a:cubicBezTo>
                  <a:pt x="35" y="38"/>
                  <a:pt x="29" y="27"/>
                  <a:pt x="29" y="27"/>
                </a:cubicBezTo>
                <a:cubicBezTo>
                  <a:pt x="32" y="25"/>
                  <a:pt x="40" y="20"/>
                  <a:pt x="43" y="17"/>
                </a:cubicBezTo>
                <a:cubicBezTo>
                  <a:pt x="40" y="17"/>
                  <a:pt x="29" y="16"/>
                  <a:pt x="29" y="16"/>
                </a:cubicBez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4" name="Freeform 4870">
            <a:extLst>
              <a:ext uri="{FF2B5EF4-FFF2-40B4-BE49-F238E27FC236}">
                <a16:creationId xmlns:a16="http://schemas.microsoft.com/office/drawing/2014/main" id="{1EA9E929-33E0-2C4E-8F34-17C1C97D3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735388"/>
            <a:ext cx="15875" cy="15875"/>
          </a:xfrm>
          <a:custGeom>
            <a:avLst/>
            <a:gdLst>
              <a:gd name="T0" fmla="*/ 2240139 w 45"/>
              <a:gd name="T1" fmla="*/ 1991078 h 45"/>
              <a:gd name="T2" fmla="*/ 2862439 w 45"/>
              <a:gd name="T3" fmla="*/ 0 h 45"/>
              <a:gd name="T4" fmla="*/ 3360208 w 45"/>
              <a:gd name="T5" fmla="*/ 1991078 h 45"/>
              <a:gd name="T6" fmla="*/ 5475817 w 45"/>
              <a:gd name="T7" fmla="*/ 1991078 h 45"/>
              <a:gd name="T8" fmla="*/ 3733447 w 45"/>
              <a:gd name="T9" fmla="*/ 3235678 h 45"/>
              <a:gd name="T10" fmla="*/ 4480278 w 45"/>
              <a:gd name="T11" fmla="*/ 5475817 h 45"/>
              <a:gd name="T12" fmla="*/ 2862439 w 45"/>
              <a:gd name="T13" fmla="*/ 4231217 h 45"/>
              <a:gd name="T14" fmla="*/ 1120069 w 45"/>
              <a:gd name="T15" fmla="*/ 5475817 h 45"/>
              <a:gd name="T16" fmla="*/ 1617839 w 45"/>
              <a:gd name="T17" fmla="*/ 3235678 h 45"/>
              <a:gd name="T18" fmla="*/ 0 w 45"/>
              <a:gd name="T19" fmla="*/ 1991078 h 45"/>
              <a:gd name="T20" fmla="*/ 2240139 w 45"/>
              <a:gd name="T21" fmla="*/ 1991078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5">
                <a:moveTo>
                  <a:pt x="18" y="16"/>
                </a:moveTo>
                <a:lnTo>
                  <a:pt x="23" y="0"/>
                </a:lnTo>
                <a:lnTo>
                  <a:pt x="27" y="16"/>
                </a:lnTo>
                <a:lnTo>
                  <a:pt x="44" y="16"/>
                </a:lnTo>
                <a:lnTo>
                  <a:pt x="30" y="26"/>
                </a:lnTo>
                <a:lnTo>
                  <a:pt x="36" y="44"/>
                </a:lnTo>
                <a:lnTo>
                  <a:pt x="23" y="34"/>
                </a:lnTo>
                <a:lnTo>
                  <a:pt x="9" y="44"/>
                </a:lnTo>
                <a:lnTo>
                  <a:pt x="13" y="26"/>
                </a:lnTo>
                <a:lnTo>
                  <a:pt x="0" y="16"/>
                </a:lnTo>
                <a:lnTo>
                  <a:pt x="18" y="16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5" name="Freeform 4871">
            <a:extLst>
              <a:ext uri="{FF2B5EF4-FFF2-40B4-BE49-F238E27FC236}">
                <a16:creationId xmlns:a16="http://schemas.microsoft.com/office/drawing/2014/main" id="{22A97031-A693-1F4F-AF3F-CAB57A6A6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735388"/>
            <a:ext cx="15875" cy="17462"/>
          </a:xfrm>
          <a:custGeom>
            <a:avLst/>
            <a:gdLst>
              <a:gd name="T0" fmla="*/ 4480278 w 45"/>
              <a:gd name="T1" fmla="*/ 6349480 h 47"/>
              <a:gd name="T2" fmla="*/ 4355747 w 45"/>
              <a:gd name="T3" fmla="*/ 6211642 h 47"/>
              <a:gd name="T4" fmla="*/ 2862439 w 45"/>
              <a:gd name="T5" fmla="*/ 4693191 h 47"/>
              <a:gd name="T6" fmla="*/ 1120069 w 45"/>
              <a:gd name="T7" fmla="*/ 6073432 h 47"/>
              <a:gd name="T8" fmla="*/ 2862439 w 45"/>
              <a:gd name="T9" fmla="*/ 4693191 h 47"/>
              <a:gd name="T10" fmla="*/ 4355747 w 45"/>
              <a:gd name="T11" fmla="*/ 5935594 h 47"/>
              <a:gd name="T12" fmla="*/ 4107039 w 45"/>
              <a:gd name="T13" fmla="*/ 4969239 h 47"/>
              <a:gd name="T14" fmla="*/ 4729339 w 45"/>
              <a:gd name="T15" fmla="*/ 6073432 h 47"/>
              <a:gd name="T16" fmla="*/ 4729339 w 45"/>
              <a:gd name="T17" fmla="*/ 6211642 h 47"/>
              <a:gd name="T18" fmla="*/ 4480278 w 45"/>
              <a:gd name="T19" fmla="*/ 6349480 h 47"/>
              <a:gd name="T20" fmla="*/ 1369131 w 45"/>
              <a:gd name="T21" fmla="*/ 4969239 h 47"/>
              <a:gd name="T22" fmla="*/ 1120069 w 45"/>
              <a:gd name="T23" fmla="*/ 6073432 h 47"/>
              <a:gd name="T24" fmla="*/ 1369131 w 45"/>
              <a:gd name="T25" fmla="*/ 4969239 h 47"/>
              <a:gd name="T26" fmla="*/ 1617839 w 45"/>
              <a:gd name="T27" fmla="*/ 3588998 h 47"/>
              <a:gd name="T28" fmla="*/ 0 w 45"/>
              <a:gd name="T29" fmla="*/ 2346596 h 47"/>
              <a:gd name="T30" fmla="*/ 1866900 w 45"/>
              <a:gd name="T31" fmla="*/ 3588998 h 47"/>
              <a:gd name="T32" fmla="*/ 1493308 w 45"/>
              <a:gd name="T33" fmla="*/ 4417143 h 47"/>
              <a:gd name="T34" fmla="*/ 1617839 w 45"/>
              <a:gd name="T35" fmla="*/ 3588998 h 47"/>
              <a:gd name="T36" fmla="*/ 1369131 w 45"/>
              <a:gd name="T37" fmla="*/ 4969239 h 47"/>
              <a:gd name="T38" fmla="*/ 1493308 w 45"/>
              <a:gd name="T39" fmla="*/ 4417143 h 47"/>
              <a:gd name="T40" fmla="*/ 1369131 w 45"/>
              <a:gd name="T41" fmla="*/ 4969239 h 47"/>
              <a:gd name="T42" fmla="*/ 0 w 45"/>
              <a:gd name="T43" fmla="*/ 2346596 h 47"/>
              <a:gd name="T44" fmla="*/ 2240139 w 45"/>
              <a:gd name="T45" fmla="*/ 2070547 h 47"/>
              <a:gd name="T46" fmla="*/ 2862439 w 45"/>
              <a:gd name="T47" fmla="*/ 0 h 47"/>
              <a:gd name="T48" fmla="*/ 2240139 w 45"/>
              <a:gd name="T49" fmla="*/ 2208757 h 47"/>
              <a:gd name="T50" fmla="*/ 0 w 45"/>
              <a:gd name="T51" fmla="*/ 2346596 h 47"/>
              <a:gd name="T52" fmla="*/ 3360208 w 45"/>
              <a:gd name="T53" fmla="*/ 2070547 h 47"/>
              <a:gd name="T54" fmla="*/ 5227108 w 45"/>
              <a:gd name="T55" fmla="*/ 2070547 h 47"/>
              <a:gd name="T56" fmla="*/ 5475817 w 45"/>
              <a:gd name="T57" fmla="*/ 2070547 h 47"/>
              <a:gd name="T58" fmla="*/ 5475817 w 45"/>
              <a:gd name="T59" fmla="*/ 2208757 h 47"/>
              <a:gd name="T60" fmla="*/ 5227108 w 45"/>
              <a:gd name="T61" fmla="*/ 2346596 h 47"/>
              <a:gd name="T62" fmla="*/ 3360208 w 45"/>
              <a:gd name="T63" fmla="*/ 2346596 h 47"/>
              <a:gd name="T64" fmla="*/ 2862439 w 45"/>
              <a:gd name="T65" fmla="*/ 138210 h 47"/>
              <a:gd name="T66" fmla="*/ 3360208 w 45"/>
              <a:gd name="T67" fmla="*/ 2070547 h 47"/>
              <a:gd name="T68" fmla="*/ 3857978 w 45"/>
              <a:gd name="T69" fmla="*/ 3865047 h 47"/>
              <a:gd name="T70" fmla="*/ 3733447 w 45"/>
              <a:gd name="T71" fmla="*/ 3588998 h 47"/>
              <a:gd name="T72" fmla="*/ 5227108 w 45"/>
              <a:gd name="T73" fmla="*/ 2346596 h 47"/>
              <a:gd name="T74" fmla="*/ 3857978 w 45"/>
              <a:gd name="T75" fmla="*/ 3865047 h 47"/>
              <a:gd name="T76" fmla="*/ 3733447 w 45"/>
              <a:gd name="T77" fmla="*/ 3865047 h 47"/>
              <a:gd name="T78" fmla="*/ 3857978 w 45"/>
              <a:gd name="T79" fmla="*/ 3865047 h 47"/>
              <a:gd name="T80" fmla="*/ 4107039 w 45"/>
              <a:gd name="T81" fmla="*/ 4969239 h 47"/>
              <a:gd name="T82" fmla="*/ 3733447 w 45"/>
              <a:gd name="T83" fmla="*/ 3865047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5" h="47">
                <a:moveTo>
                  <a:pt x="36" y="46"/>
                </a:moveTo>
                <a:lnTo>
                  <a:pt x="35" y="45"/>
                </a:lnTo>
                <a:cubicBezTo>
                  <a:pt x="35" y="45"/>
                  <a:pt x="27" y="38"/>
                  <a:pt x="23" y="34"/>
                </a:cubicBezTo>
                <a:cubicBezTo>
                  <a:pt x="18" y="37"/>
                  <a:pt x="10" y="44"/>
                  <a:pt x="9" y="44"/>
                </a:cubicBezTo>
                <a:cubicBezTo>
                  <a:pt x="11" y="42"/>
                  <a:pt x="21" y="34"/>
                  <a:pt x="23" y="34"/>
                </a:cubicBezTo>
                <a:cubicBezTo>
                  <a:pt x="30" y="39"/>
                  <a:pt x="33" y="42"/>
                  <a:pt x="35" y="43"/>
                </a:cubicBezTo>
                <a:cubicBezTo>
                  <a:pt x="35" y="41"/>
                  <a:pt x="34" y="39"/>
                  <a:pt x="33" y="36"/>
                </a:cubicBezTo>
                <a:cubicBezTo>
                  <a:pt x="36" y="41"/>
                  <a:pt x="37" y="43"/>
                  <a:pt x="38" y="44"/>
                </a:cubicBezTo>
                <a:lnTo>
                  <a:pt x="38" y="45"/>
                </a:lnTo>
                <a:lnTo>
                  <a:pt x="36" y="46"/>
                </a:lnTo>
                <a:close/>
                <a:moveTo>
                  <a:pt x="11" y="36"/>
                </a:moveTo>
                <a:cubicBezTo>
                  <a:pt x="10" y="40"/>
                  <a:pt x="9" y="43"/>
                  <a:pt x="9" y="44"/>
                </a:cubicBezTo>
                <a:cubicBezTo>
                  <a:pt x="9" y="42"/>
                  <a:pt x="10" y="39"/>
                  <a:pt x="11" y="36"/>
                </a:cubicBezTo>
                <a:close/>
                <a:moveTo>
                  <a:pt x="13" y="26"/>
                </a:moveTo>
                <a:lnTo>
                  <a:pt x="0" y="17"/>
                </a:lnTo>
                <a:lnTo>
                  <a:pt x="15" y="26"/>
                </a:lnTo>
                <a:cubicBezTo>
                  <a:pt x="15" y="26"/>
                  <a:pt x="13" y="29"/>
                  <a:pt x="12" y="32"/>
                </a:cubicBezTo>
                <a:cubicBezTo>
                  <a:pt x="13" y="30"/>
                  <a:pt x="13" y="27"/>
                  <a:pt x="13" y="26"/>
                </a:cubicBezTo>
                <a:close/>
                <a:moveTo>
                  <a:pt x="11" y="36"/>
                </a:moveTo>
                <a:cubicBezTo>
                  <a:pt x="12" y="34"/>
                  <a:pt x="12" y="33"/>
                  <a:pt x="12" y="32"/>
                </a:cubicBezTo>
                <a:cubicBezTo>
                  <a:pt x="12" y="33"/>
                  <a:pt x="12" y="34"/>
                  <a:pt x="11" y="36"/>
                </a:cubicBezTo>
                <a:close/>
                <a:moveTo>
                  <a:pt x="0" y="17"/>
                </a:moveTo>
                <a:lnTo>
                  <a:pt x="18" y="15"/>
                </a:lnTo>
                <a:cubicBezTo>
                  <a:pt x="18" y="15"/>
                  <a:pt x="18" y="12"/>
                  <a:pt x="23" y="0"/>
                </a:cubicBezTo>
                <a:cubicBezTo>
                  <a:pt x="22" y="3"/>
                  <a:pt x="18" y="15"/>
                  <a:pt x="18" y="16"/>
                </a:cubicBezTo>
                <a:lnTo>
                  <a:pt x="0" y="17"/>
                </a:lnTo>
                <a:close/>
                <a:moveTo>
                  <a:pt x="27" y="15"/>
                </a:moveTo>
                <a:lnTo>
                  <a:pt x="42" y="15"/>
                </a:lnTo>
                <a:lnTo>
                  <a:pt x="44" y="15"/>
                </a:lnTo>
                <a:lnTo>
                  <a:pt x="44" y="16"/>
                </a:lnTo>
                <a:cubicBezTo>
                  <a:pt x="44" y="16"/>
                  <a:pt x="44" y="17"/>
                  <a:pt x="42" y="17"/>
                </a:cubicBezTo>
                <a:lnTo>
                  <a:pt x="27" y="17"/>
                </a:lnTo>
                <a:lnTo>
                  <a:pt x="23" y="1"/>
                </a:lnTo>
                <a:lnTo>
                  <a:pt x="27" y="15"/>
                </a:lnTo>
                <a:close/>
                <a:moveTo>
                  <a:pt x="31" y="28"/>
                </a:moveTo>
                <a:cubicBezTo>
                  <a:pt x="30" y="27"/>
                  <a:pt x="30" y="26"/>
                  <a:pt x="30" y="26"/>
                </a:cubicBezTo>
                <a:cubicBezTo>
                  <a:pt x="30" y="24"/>
                  <a:pt x="39" y="19"/>
                  <a:pt x="42" y="17"/>
                </a:cubicBezTo>
                <a:cubicBezTo>
                  <a:pt x="41" y="19"/>
                  <a:pt x="34" y="24"/>
                  <a:pt x="31" y="28"/>
                </a:cubicBezTo>
                <a:close/>
                <a:moveTo>
                  <a:pt x="30" y="28"/>
                </a:moveTo>
                <a:lnTo>
                  <a:pt x="31" y="28"/>
                </a:lnTo>
                <a:cubicBezTo>
                  <a:pt x="31" y="30"/>
                  <a:pt x="33" y="33"/>
                  <a:pt x="33" y="36"/>
                </a:cubicBezTo>
                <a:cubicBezTo>
                  <a:pt x="32" y="34"/>
                  <a:pt x="31" y="32"/>
                  <a:pt x="30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6" name="Freeform 4872">
            <a:extLst>
              <a:ext uri="{FF2B5EF4-FFF2-40B4-BE49-F238E27FC236}">
                <a16:creationId xmlns:a16="http://schemas.microsoft.com/office/drawing/2014/main" id="{05A699DD-5A33-C142-B731-3803C33E5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3683000"/>
            <a:ext cx="15875" cy="15875"/>
          </a:xfrm>
          <a:custGeom>
            <a:avLst/>
            <a:gdLst>
              <a:gd name="T0" fmla="*/ 1786628 w 46"/>
              <a:gd name="T1" fmla="*/ 1991078 h 45"/>
              <a:gd name="T2" fmla="*/ 2262878 w 46"/>
              <a:gd name="T3" fmla="*/ 0 h 45"/>
              <a:gd name="T4" fmla="*/ 2977598 w 46"/>
              <a:gd name="T5" fmla="*/ 1991078 h 45"/>
              <a:gd name="T6" fmla="*/ 5359538 w 46"/>
              <a:gd name="T7" fmla="*/ 1991078 h 45"/>
              <a:gd name="T8" fmla="*/ 3334785 w 46"/>
              <a:gd name="T9" fmla="*/ 3111147 h 45"/>
              <a:gd name="T10" fmla="*/ 4168568 w 46"/>
              <a:gd name="T11" fmla="*/ 5475817 h 45"/>
              <a:gd name="T12" fmla="*/ 2262878 w 46"/>
              <a:gd name="T13" fmla="*/ 3982508 h 45"/>
              <a:gd name="T14" fmla="*/ 714720 w 46"/>
              <a:gd name="T15" fmla="*/ 5351286 h 45"/>
              <a:gd name="T16" fmla="*/ 1429095 w 46"/>
              <a:gd name="T17" fmla="*/ 3111147 h 45"/>
              <a:gd name="T18" fmla="*/ 0 w 46"/>
              <a:gd name="T19" fmla="*/ 1991078 h 45"/>
              <a:gd name="T20" fmla="*/ 1786628 w 46"/>
              <a:gd name="T21" fmla="*/ 1991078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5">
                <a:moveTo>
                  <a:pt x="15" y="16"/>
                </a:moveTo>
                <a:lnTo>
                  <a:pt x="19" y="0"/>
                </a:lnTo>
                <a:lnTo>
                  <a:pt x="25" y="16"/>
                </a:lnTo>
                <a:lnTo>
                  <a:pt x="45" y="16"/>
                </a:lnTo>
                <a:lnTo>
                  <a:pt x="28" y="25"/>
                </a:lnTo>
                <a:cubicBezTo>
                  <a:pt x="28" y="25"/>
                  <a:pt x="34" y="43"/>
                  <a:pt x="35" y="44"/>
                </a:cubicBezTo>
                <a:lnTo>
                  <a:pt x="19" y="32"/>
                </a:lnTo>
                <a:lnTo>
                  <a:pt x="6" y="43"/>
                </a:lnTo>
                <a:cubicBezTo>
                  <a:pt x="8" y="41"/>
                  <a:pt x="12" y="25"/>
                  <a:pt x="12" y="25"/>
                </a:cubicBezTo>
                <a:lnTo>
                  <a:pt x="0" y="16"/>
                </a:lnTo>
                <a:lnTo>
                  <a:pt x="15" y="16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7" name="Freeform 4873">
            <a:extLst>
              <a:ext uri="{FF2B5EF4-FFF2-40B4-BE49-F238E27FC236}">
                <a16:creationId xmlns:a16="http://schemas.microsoft.com/office/drawing/2014/main" id="{FC0A9B01-3C33-204D-ACB9-9B29791BB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575" y="3683000"/>
            <a:ext cx="15875" cy="15875"/>
          </a:xfrm>
          <a:custGeom>
            <a:avLst/>
            <a:gdLst>
              <a:gd name="T0" fmla="*/ 2589840 w 43"/>
              <a:gd name="T1" fmla="*/ 3982508 h 45"/>
              <a:gd name="T2" fmla="*/ 953977 w 43"/>
              <a:gd name="T3" fmla="*/ 5351286 h 45"/>
              <a:gd name="T4" fmla="*/ 1363035 w 43"/>
              <a:gd name="T5" fmla="*/ 3111147 h 45"/>
              <a:gd name="T6" fmla="*/ 0 w 43"/>
              <a:gd name="T7" fmla="*/ 1991078 h 45"/>
              <a:gd name="T8" fmla="*/ 2044552 w 43"/>
              <a:gd name="T9" fmla="*/ 1866900 h 45"/>
              <a:gd name="T10" fmla="*/ 2589840 w 43"/>
              <a:gd name="T11" fmla="*/ 0 h 45"/>
              <a:gd name="T12" fmla="*/ 3680047 w 43"/>
              <a:gd name="T13" fmla="*/ 1991078 h 45"/>
              <a:gd name="T14" fmla="*/ 3407587 w 43"/>
              <a:gd name="T15" fmla="*/ 1991078 h 45"/>
              <a:gd name="T16" fmla="*/ 2589840 w 43"/>
              <a:gd name="T17" fmla="*/ 0 h 45"/>
              <a:gd name="T18" fmla="*/ 2180782 w 43"/>
              <a:gd name="T19" fmla="*/ 1866900 h 45"/>
              <a:gd name="T20" fmla="*/ 0 w 43"/>
              <a:gd name="T21" fmla="*/ 1991078 h 45"/>
              <a:gd name="T22" fmla="*/ 1635494 w 43"/>
              <a:gd name="T23" fmla="*/ 3111147 h 45"/>
              <a:gd name="T24" fmla="*/ 953977 w 43"/>
              <a:gd name="T25" fmla="*/ 5351286 h 45"/>
              <a:gd name="T26" fmla="*/ 2589840 w 43"/>
              <a:gd name="T27" fmla="*/ 3982508 h 45"/>
              <a:gd name="T28" fmla="*/ 4634023 w 43"/>
              <a:gd name="T29" fmla="*/ 5227108 h 45"/>
              <a:gd name="T30" fmla="*/ 4770622 w 43"/>
              <a:gd name="T31" fmla="*/ 5475817 h 45"/>
              <a:gd name="T32" fmla="*/ 2589840 w 43"/>
              <a:gd name="T33" fmla="*/ 3982508 h 45"/>
              <a:gd name="T34" fmla="*/ 5724599 w 43"/>
              <a:gd name="T35" fmla="*/ 1991078 h 45"/>
              <a:gd name="T36" fmla="*/ 3952506 w 43"/>
              <a:gd name="T37" fmla="*/ 2986969 h 45"/>
              <a:gd name="T38" fmla="*/ 5451770 w 43"/>
              <a:gd name="T39" fmla="*/ 1991078 h 45"/>
              <a:gd name="T40" fmla="*/ 5724599 w 43"/>
              <a:gd name="T41" fmla="*/ 1991078 h 45"/>
              <a:gd name="T42" fmla="*/ 3816276 w 43"/>
              <a:gd name="T43" fmla="*/ 3111147 h 45"/>
              <a:gd name="T44" fmla="*/ 3952506 w 43"/>
              <a:gd name="T45" fmla="*/ 2986969 h 45"/>
              <a:gd name="T46" fmla="*/ 3816276 w 43"/>
              <a:gd name="T47" fmla="*/ 3111147 h 45"/>
              <a:gd name="T48" fmla="*/ 4634023 w 43"/>
              <a:gd name="T49" fmla="*/ 5102578 h 45"/>
              <a:gd name="T50" fmla="*/ 3816276 w 43"/>
              <a:gd name="T51" fmla="*/ 3111147 h 45"/>
              <a:gd name="T52" fmla="*/ 4634023 w 43"/>
              <a:gd name="T53" fmla="*/ 5102578 h 45"/>
              <a:gd name="T54" fmla="*/ 4634023 w 43"/>
              <a:gd name="T55" fmla="*/ 5227108 h 45"/>
              <a:gd name="T56" fmla="*/ 4634023 w 43"/>
              <a:gd name="T57" fmla="*/ 5102578 h 45"/>
              <a:gd name="T58" fmla="*/ 4770622 w 43"/>
              <a:gd name="T59" fmla="*/ 5227108 h 45"/>
              <a:gd name="T60" fmla="*/ 4634023 w 43"/>
              <a:gd name="T61" fmla="*/ 5227108 h 4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45">
                <a:moveTo>
                  <a:pt x="19" y="32"/>
                </a:moveTo>
                <a:cubicBezTo>
                  <a:pt x="18" y="35"/>
                  <a:pt x="7" y="43"/>
                  <a:pt x="7" y="43"/>
                </a:cubicBezTo>
                <a:cubicBezTo>
                  <a:pt x="6" y="42"/>
                  <a:pt x="9" y="32"/>
                  <a:pt x="10" y="25"/>
                </a:cubicBezTo>
                <a:lnTo>
                  <a:pt x="0" y="16"/>
                </a:lnTo>
                <a:lnTo>
                  <a:pt x="15" y="15"/>
                </a:lnTo>
                <a:cubicBezTo>
                  <a:pt x="15" y="14"/>
                  <a:pt x="16" y="12"/>
                  <a:pt x="19" y="0"/>
                </a:cubicBezTo>
                <a:lnTo>
                  <a:pt x="27" y="16"/>
                </a:lnTo>
                <a:lnTo>
                  <a:pt x="25" y="16"/>
                </a:lnTo>
                <a:lnTo>
                  <a:pt x="19" y="0"/>
                </a:lnTo>
                <a:cubicBezTo>
                  <a:pt x="19" y="3"/>
                  <a:pt x="16" y="15"/>
                  <a:pt x="16" y="15"/>
                </a:cubicBezTo>
                <a:lnTo>
                  <a:pt x="0" y="16"/>
                </a:lnTo>
                <a:lnTo>
                  <a:pt x="12" y="25"/>
                </a:lnTo>
                <a:cubicBezTo>
                  <a:pt x="12" y="27"/>
                  <a:pt x="9" y="39"/>
                  <a:pt x="7" y="43"/>
                </a:cubicBezTo>
                <a:cubicBezTo>
                  <a:pt x="9" y="41"/>
                  <a:pt x="19" y="32"/>
                  <a:pt x="19" y="32"/>
                </a:cubicBezTo>
                <a:cubicBezTo>
                  <a:pt x="27" y="37"/>
                  <a:pt x="31" y="41"/>
                  <a:pt x="34" y="42"/>
                </a:cubicBezTo>
                <a:cubicBezTo>
                  <a:pt x="34" y="43"/>
                  <a:pt x="35" y="43"/>
                  <a:pt x="35" y="44"/>
                </a:cubicBezTo>
                <a:cubicBezTo>
                  <a:pt x="33" y="44"/>
                  <a:pt x="25" y="36"/>
                  <a:pt x="19" y="32"/>
                </a:cubicBezTo>
                <a:close/>
                <a:moveTo>
                  <a:pt x="42" y="16"/>
                </a:moveTo>
                <a:cubicBezTo>
                  <a:pt x="40" y="18"/>
                  <a:pt x="32" y="23"/>
                  <a:pt x="29" y="24"/>
                </a:cubicBezTo>
                <a:cubicBezTo>
                  <a:pt x="31" y="23"/>
                  <a:pt x="37" y="18"/>
                  <a:pt x="40" y="16"/>
                </a:cubicBezTo>
                <a:lnTo>
                  <a:pt x="42" y="16"/>
                </a:lnTo>
                <a:close/>
                <a:moveTo>
                  <a:pt x="28" y="25"/>
                </a:move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5"/>
                  <a:pt x="28" y="25"/>
                </a:cubicBezTo>
                <a:close/>
                <a:moveTo>
                  <a:pt x="34" y="41"/>
                </a:moveTo>
                <a:cubicBezTo>
                  <a:pt x="31" y="36"/>
                  <a:pt x="28" y="25"/>
                  <a:pt x="28" y="25"/>
                </a:cubicBezTo>
                <a:cubicBezTo>
                  <a:pt x="32" y="34"/>
                  <a:pt x="33" y="39"/>
                  <a:pt x="34" y="41"/>
                </a:cubicBezTo>
                <a:close/>
                <a:moveTo>
                  <a:pt x="34" y="42"/>
                </a:moveTo>
                <a:lnTo>
                  <a:pt x="34" y="41"/>
                </a:lnTo>
                <a:cubicBezTo>
                  <a:pt x="34" y="42"/>
                  <a:pt x="34" y="42"/>
                  <a:pt x="35" y="42"/>
                </a:cubicBezTo>
                <a:lnTo>
                  <a:pt x="34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8" name="Freeform 4874">
            <a:extLst>
              <a:ext uri="{FF2B5EF4-FFF2-40B4-BE49-F238E27FC236}">
                <a16:creationId xmlns:a16="http://schemas.microsoft.com/office/drawing/2014/main" id="{003FA93F-CC5B-CF42-B484-194964B5E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735388"/>
            <a:ext cx="15875" cy="15875"/>
          </a:xfrm>
          <a:custGeom>
            <a:avLst/>
            <a:gdLst>
              <a:gd name="T0" fmla="*/ 2613378 w 45"/>
              <a:gd name="T1" fmla="*/ 0 h 45"/>
              <a:gd name="T2" fmla="*/ 3360208 w 45"/>
              <a:gd name="T3" fmla="*/ 1866900 h 45"/>
              <a:gd name="T4" fmla="*/ 5475817 w 45"/>
              <a:gd name="T5" fmla="*/ 1991078 h 45"/>
              <a:gd name="T6" fmla="*/ 3733447 w 45"/>
              <a:gd name="T7" fmla="*/ 3111147 h 45"/>
              <a:gd name="T8" fmla="*/ 4604808 w 45"/>
              <a:gd name="T9" fmla="*/ 5475817 h 45"/>
              <a:gd name="T10" fmla="*/ 2613378 w 45"/>
              <a:gd name="T11" fmla="*/ 4231217 h 45"/>
              <a:gd name="T12" fmla="*/ 1120069 w 45"/>
              <a:gd name="T13" fmla="*/ 5475817 h 45"/>
              <a:gd name="T14" fmla="*/ 1742369 w 45"/>
              <a:gd name="T15" fmla="*/ 3111147 h 45"/>
              <a:gd name="T16" fmla="*/ 0 w 45"/>
              <a:gd name="T17" fmla="*/ 1991078 h 45"/>
              <a:gd name="T18" fmla="*/ 2115608 w 45"/>
              <a:gd name="T19" fmla="*/ 1991078 h 45"/>
              <a:gd name="T20" fmla="*/ 2613378 w 45"/>
              <a:gd name="T21" fmla="*/ 0 h 4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" h="45">
                <a:moveTo>
                  <a:pt x="21" y="0"/>
                </a:moveTo>
                <a:lnTo>
                  <a:pt x="27" y="15"/>
                </a:lnTo>
                <a:lnTo>
                  <a:pt x="44" y="16"/>
                </a:lnTo>
                <a:cubicBezTo>
                  <a:pt x="42" y="16"/>
                  <a:pt x="30" y="25"/>
                  <a:pt x="30" y="25"/>
                </a:cubicBezTo>
                <a:lnTo>
                  <a:pt x="37" y="44"/>
                </a:lnTo>
                <a:lnTo>
                  <a:pt x="21" y="34"/>
                </a:lnTo>
                <a:lnTo>
                  <a:pt x="9" y="44"/>
                </a:lnTo>
                <a:lnTo>
                  <a:pt x="14" y="25"/>
                </a:lnTo>
                <a:lnTo>
                  <a:pt x="0" y="16"/>
                </a:lnTo>
                <a:lnTo>
                  <a:pt x="17" y="16"/>
                </a:lnTo>
                <a:cubicBezTo>
                  <a:pt x="17" y="15"/>
                  <a:pt x="21" y="0"/>
                  <a:pt x="21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29" name="Freeform 4875">
            <a:extLst>
              <a:ext uri="{FF2B5EF4-FFF2-40B4-BE49-F238E27FC236}">
                <a16:creationId xmlns:a16="http://schemas.microsoft.com/office/drawing/2014/main" id="{50EF13E3-B8E1-8444-B053-3FA528D96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735388"/>
            <a:ext cx="15875" cy="15875"/>
          </a:xfrm>
          <a:custGeom>
            <a:avLst/>
            <a:gdLst>
              <a:gd name="T0" fmla="*/ 2620065 w 46"/>
              <a:gd name="T1" fmla="*/ 4231217 h 45"/>
              <a:gd name="T2" fmla="*/ 4287630 w 46"/>
              <a:gd name="T3" fmla="*/ 5351286 h 45"/>
              <a:gd name="T4" fmla="*/ 3572910 w 46"/>
              <a:gd name="T5" fmla="*/ 3111147 h 45"/>
              <a:gd name="T6" fmla="*/ 5002351 w 46"/>
              <a:gd name="T7" fmla="*/ 1991078 h 45"/>
              <a:gd name="T8" fmla="*/ 3334785 w 46"/>
              <a:gd name="T9" fmla="*/ 1991078 h 45"/>
              <a:gd name="T10" fmla="*/ 2620065 w 46"/>
              <a:gd name="T11" fmla="*/ 0 h 45"/>
              <a:gd name="T12" fmla="*/ 2143815 w 46"/>
              <a:gd name="T13" fmla="*/ 1991078 h 45"/>
              <a:gd name="T14" fmla="*/ 119063 w 46"/>
              <a:gd name="T15" fmla="*/ 1991078 h 45"/>
              <a:gd name="T16" fmla="*/ 1786628 w 46"/>
              <a:gd name="T17" fmla="*/ 3111147 h 45"/>
              <a:gd name="T18" fmla="*/ 0 w 46"/>
              <a:gd name="T19" fmla="*/ 1991078 h 45"/>
              <a:gd name="T20" fmla="*/ 2143815 w 46"/>
              <a:gd name="T21" fmla="*/ 1866900 h 45"/>
              <a:gd name="T22" fmla="*/ 2620065 w 46"/>
              <a:gd name="T23" fmla="*/ 0 h 45"/>
              <a:gd name="T24" fmla="*/ 3334785 w 46"/>
              <a:gd name="T25" fmla="*/ 1866900 h 45"/>
              <a:gd name="T26" fmla="*/ 5002351 w 46"/>
              <a:gd name="T27" fmla="*/ 1866900 h 45"/>
              <a:gd name="T28" fmla="*/ 5359538 w 46"/>
              <a:gd name="T29" fmla="*/ 1866900 h 45"/>
              <a:gd name="T30" fmla="*/ 5359538 w 46"/>
              <a:gd name="T31" fmla="*/ 1991078 h 45"/>
              <a:gd name="T32" fmla="*/ 5240476 w 46"/>
              <a:gd name="T33" fmla="*/ 1991078 h 45"/>
              <a:gd name="T34" fmla="*/ 3691973 w 46"/>
              <a:gd name="T35" fmla="*/ 3360208 h 45"/>
              <a:gd name="T36" fmla="*/ 4525755 w 46"/>
              <a:gd name="T37" fmla="*/ 5475817 h 45"/>
              <a:gd name="T38" fmla="*/ 4525755 w 46"/>
              <a:gd name="T39" fmla="*/ 5475817 h 45"/>
              <a:gd name="T40" fmla="*/ 2620065 w 46"/>
              <a:gd name="T41" fmla="*/ 4231217 h 45"/>
              <a:gd name="T42" fmla="*/ 1190970 w 46"/>
              <a:gd name="T43" fmla="*/ 5475817 h 45"/>
              <a:gd name="T44" fmla="*/ 1190970 w 46"/>
              <a:gd name="T45" fmla="*/ 5475817 h 45"/>
              <a:gd name="T46" fmla="*/ 2620065 w 46"/>
              <a:gd name="T47" fmla="*/ 4231217 h 45"/>
              <a:gd name="T48" fmla="*/ 1190970 w 46"/>
              <a:gd name="T49" fmla="*/ 5475817 h 45"/>
              <a:gd name="T50" fmla="*/ 1786628 w 46"/>
              <a:gd name="T51" fmla="*/ 3111147 h 45"/>
              <a:gd name="T52" fmla="*/ 1786628 w 46"/>
              <a:gd name="T53" fmla="*/ 3111147 h 45"/>
              <a:gd name="T54" fmla="*/ 1190970 w 46"/>
              <a:gd name="T55" fmla="*/ 5475817 h 45"/>
              <a:gd name="T56" fmla="*/ 1786628 w 46"/>
              <a:gd name="T57" fmla="*/ 3111147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6" h="45">
                <a:moveTo>
                  <a:pt x="22" y="34"/>
                </a:moveTo>
                <a:cubicBezTo>
                  <a:pt x="30" y="38"/>
                  <a:pt x="34" y="41"/>
                  <a:pt x="36" y="43"/>
                </a:cubicBezTo>
                <a:cubicBezTo>
                  <a:pt x="34" y="38"/>
                  <a:pt x="30" y="25"/>
                  <a:pt x="30" y="25"/>
                </a:cubicBezTo>
                <a:cubicBezTo>
                  <a:pt x="31" y="24"/>
                  <a:pt x="39" y="19"/>
                  <a:pt x="42" y="16"/>
                </a:cubicBezTo>
                <a:cubicBezTo>
                  <a:pt x="38" y="16"/>
                  <a:pt x="28" y="16"/>
                  <a:pt x="28" y="16"/>
                </a:cubicBezTo>
                <a:lnTo>
                  <a:pt x="22" y="0"/>
                </a:lnTo>
                <a:cubicBezTo>
                  <a:pt x="22" y="3"/>
                  <a:pt x="19" y="15"/>
                  <a:pt x="18" y="16"/>
                </a:cubicBezTo>
                <a:lnTo>
                  <a:pt x="1" y="16"/>
                </a:lnTo>
                <a:lnTo>
                  <a:pt x="15" y="25"/>
                </a:lnTo>
                <a:lnTo>
                  <a:pt x="0" y="16"/>
                </a:lnTo>
                <a:lnTo>
                  <a:pt x="18" y="15"/>
                </a:lnTo>
                <a:cubicBezTo>
                  <a:pt x="18" y="15"/>
                  <a:pt x="19" y="12"/>
                  <a:pt x="22" y="0"/>
                </a:cubicBezTo>
                <a:lnTo>
                  <a:pt x="28" y="15"/>
                </a:lnTo>
                <a:lnTo>
                  <a:pt x="42" y="15"/>
                </a:lnTo>
                <a:lnTo>
                  <a:pt x="45" y="15"/>
                </a:lnTo>
                <a:lnTo>
                  <a:pt x="45" y="16"/>
                </a:lnTo>
                <a:cubicBezTo>
                  <a:pt x="45" y="16"/>
                  <a:pt x="45" y="16"/>
                  <a:pt x="44" y="16"/>
                </a:cubicBezTo>
                <a:cubicBezTo>
                  <a:pt x="42" y="19"/>
                  <a:pt x="36" y="23"/>
                  <a:pt x="31" y="27"/>
                </a:cubicBezTo>
                <a:cubicBezTo>
                  <a:pt x="36" y="39"/>
                  <a:pt x="38" y="43"/>
                  <a:pt x="38" y="44"/>
                </a:cubicBezTo>
                <a:cubicBezTo>
                  <a:pt x="36" y="44"/>
                  <a:pt x="28" y="38"/>
                  <a:pt x="22" y="34"/>
                </a:cubicBezTo>
                <a:close/>
                <a:moveTo>
                  <a:pt x="10" y="44"/>
                </a:moveTo>
                <a:lnTo>
                  <a:pt x="10" y="44"/>
                </a:lnTo>
                <a:cubicBezTo>
                  <a:pt x="12" y="41"/>
                  <a:pt x="21" y="34"/>
                  <a:pt x="22" y="34"/>
                </a:cubicBezTo>
                <a:cubicBezTo>
                  <a:pt x="19" y="37"/>
                  <a:pt x="12" y="43"/>
                  <a:pt x="10" y="44"/>
                </a:cubicBezTo>
                <a:close/>
                <a:moveTo>
                  <a:pt x="15" y="25"/>
                </a:moveTo>
                <a:lnTo>
                  <a:pt x="15" y="25"/>
                </a:lnTo>
                <a:cubicBezTo>
                  <a:pt x="15" y="27"/>
                  <a:pt x="12" y="40"/>
                  <a:pt x="10" y="44"/>
                </a:cubicBezTo>
                <a:cubicBezTo>
                  <a:pt x="11" y="41"/>
                  <a:pt x="12" y="32"/>
                  <a:pt x="1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0" name="Freeform 4876">
            <a:extLst>
              <a:ext uri="{FF2B5EF4-FFF2-40B4-BE49-F238E27FC236}">
                <a16:creationId xmlns:a16="http://schemas.microsoft.com/office/drawing/2014/main" id="{40762D39-E0A5-7F4A-A569-0D28743B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3638"/>
            <a:ext cx="9525" cy="38100"/>
          </a:xfrm>
          <a:custGeom>
            <a:avLst/>
            <a:gdLst>
              <a:gd name="T0" fmla="*/ 1207843 w 26"/>
              <a:gd name="T1" fmla="*/ 0 h 104"/>
              <a:gd name="T2" fmla="*/ 2952750 w 26"/>
              <a:gd name="T3" fmla="*/ 6844812 h 104"/>
              <a:gd name="T4" fmla="*/ 2415687 w 26"/>
              <a:gd name="T5" fmla="*/ 13823706 h 104"/>
              <a:gd name="T6" fmla="*/ 402614 w 26"/>
              <a:gd name="T7" fmla="*/ 6978894 h 104"/>
              <a:gd name="T8" fmla="*/ 1207843 w 26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04">
                <a:moveTo>
                  <a:pt x="9" y="0"/>
                </a:moveTo>
                <a:cubicBezTo>
                  <a:pt x="15" y="0"/>
                  <a:pt x="21" y="23"/>
                  <a:pt x="22" y="51"/>
                </a:cubicBezTo>
                <a:cubicBezTo>
                  <a:pt x="25" y="79"/>
                  <a:pt x="22" y="102"/>
                  <a:pt x="18" y="103"/>
                </a:cubicBezTo>
                <a:cubicBezTo>
                  <a:pt x="10" y="103"/>
                  <a:pt x="4" y="81"/>
                  <a:pt x="3" y="52"/>
                </a:cubicBezTo>
                <a:cubicBezTo>
                  <a:pt x="0" y="24"/>
                  <a:pt x="3" y="1"/>
                  <a:pt x="9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1" name="Freeform 4877">
            <a:extLst>
              <a:ext uri="{FF2B5EF4-FFF2-40B4-BE49-F238E27FC236}">
                <a16:creationId xmlns:a16="http://schemas.microsoft.com/office/drawing/2014/main" id="{94694053-AE7B-6047-9808-501B802F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3638"/>
            <a:ext cx="9525" cy="38100"/>
          </a:xfrm>
          <a:custGeom>
            <a:avLst/>
            <a:gdLst>
              <a:gd name="T0" fmla="*/ 2415687 w 26"/>
              <a:gd name="T1" fmla="*/ 13823706 h 104"/>
              <a:gd name="T2" fmla="*/ 134083 w 26"/>
              <a:gd name="T3" fmla="*/ 7112977 h 104"/>
              <a:gd name="T4" fmla="*/ 1207843 w 26"/>
              <a:gd name="T5" fmla="*/ 0 h 104"/>
              <a:gd name="T6" fmla="*/ 3220915 w 26"/>
              <a:gd name="T7" fmla="*/ 6844812 h 104"/>
              <a:gd name="T8" fmla="*/ 2415687 w 26"/>
              <a:gd name="T9" fmla="*/ 13823706 h 104"/>
              <a:gd name="T10" fmla="*/ 1207843 w 26"/>
              <a:gd name="T11" fmla="*/ 134083 h 104"/>
              <a:gd name="T12" fmla="*/ 402614 w 26"/>
              <a:gd name="T13" fmla="*/ 6978894 h 104"/>
              <a:gd name="T14" fmla="*/ 2415687 w 26"/>
              <a:gd name="T15" fmla="*/ 13689257 h 104"/>
              <a:gd name="T16" fmla="*/ 2952750 w 26"/>
              <a:gd name="T17" fmla="*/ 6844812 h 104"/>
              <a:gd name="T18" fmla="*/ 1207843 w 26"/>
              <a:gd name="T19" fmla="*/ 134083 h 1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104">
                <a:moveTo>
                  <a:pt x="18" y="103"/>
                </a:moveTo>
                <a:cubicBezTo>
                  <a:pt x="9" y="103"/>
                  <a:pt x="3" y="77"/>
                  <a:pt x="1" y="53"/>
                </a:cubicBezTo>
                <a:cubicBezTo>
                  <a:pt x="0" y="28"/>
                  <a:pt x="3" y="0"/>
                  <a:pt x="9" y="0"/>
                </a:cubicBezTo>
                <a:cubicBezTo>
                  <a:pt x="18" y="0"/>
                  <a:pt x="21" y="27"/>
                  <a:pt x="24" y="51"/>
                </a:cubicBezTo>
                <a:cubicBezTo>
                  <a:pt x="25" y="76"/>
                  <a:pt x="22" y="103"/>
                  <a:pt x="18" y="103"/>
                </a:cubicBezTo>
                <a:close/>
                <a:moveTo>
                  <a:pt x="9" y="1"/>
                </a:moveTo>
                <a:cubicBezTo>
                  <a:pt x="4" y="2"/>
                  <a:pt x="0" y="23"/>
                  <a:pt x="3" y="52"/>
                </a:cubicBezTo>
                <a:cubicBezTo>
                  <a:pt x="6" y="83"/>
                  <a:pt x="12" y="102"/>
                  <a:pt x="18" y="102"/>
                </a:cubicBezTo>
                <a:cubicBezTo>
                  <a:pt x="21" y="102"/>
                  <a:pt x="25" y="81"/>
                  <a:pt x="22" y="51"/>
                </a:cubicBezTo>
                <a:cubicBezTo>
                  <a:pt x="21" y="21"/>
                  <a:pt x="15" y="1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2" name="Freeform 4878">
            <a:extLst>
              <a:ext uri="{FF2B5EF4-FFF2-40B4-BE49-F238E27FC236}">
                <a16:creationId xmlns:a16="http://schemas.microsoft.com/office/drawing/2014/main" id="{C5B16B51-8095-3C4A-92DF-0928A1BEC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3703638"/>
            <a:ext cx="9525" cy="38100"/>
          </a:xfrm>
          <a:custGeom>
            <a:avLst/>
            <a:gdLst>
              <a:gd name="T0" fmla="*/ 1157288 w 28"/>
              <a:gd name="T1" fmla="*/ 0 h 104"/>
              <a:gd name="T2" fmla="*/ 2777218 w 28"/>
              <a:gd name="T3" fmla="*/ 6844812 h 104"/>
              <a:gd name="T4" fmla="*/ 2082913 w 28"/>
              <a:gd name="T5" fmla="*/ 13823706 h 104"/>
              <a:gd name="T6" fmla="*/ 347322 w 28"/>
              <a:gd name="T7" fmla="*/ 6978894 h 104"/>
              <a:gd name="T8" fmla="*/ 1157288 w 28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04">
                <a:moveTo>
                  <a:pt x="10" y="0"/>
                </a:moveTo>
                <a:cubicBezTo>
                  <a:pt x="16" y="0"/>
                  <a:pt x="22" y="23"/>
                  <a:pt x="24" y="51"/>
                </a:cubicBezTo>
                <a:cubicBezTo>
                  <a:pt x="27" y="79"/>
                  <a:pt x="24" y="102"/>
                  <a:pt x="18" y="103"/>
                </a:cubicBezTo>
                <a:cubicBezTo>
                  <a:pt x="12" y="103"/>
                  <a:pt x="6" y="81"/>
                  <a:pt x="3" y="52"/>
                </a:cubicBezTo>
                <a:cubicBezTo>
                  <a:pt x="0" y="24"/>
                  <a:pt x="4" y="1"/>
                  <a:pt x="10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3" name="Freeform 4879">
            <a:extLst>
              <a:ext uri="{FF2B5EF4-FFF2-40B4-BE49-F238E27FC236}">
                <a16:creationId xmlns:a16="http://schemas.microsoft.com/office/drawing/2014/main" id="{2EFED5E9-BF77-4941-848A-67EC49EA1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3703638"/>
            <a:ext cx="9525" cy="38100"/>
          </a:xfrm>
          <a:custGeom>
            <a:avLst/>
            <a:gdLst>
              <a:gd name="T0" fmla="*/ 2082913 w 28"/>
              <a:gd name="T1" fmla="*/ 13823706 h 104"/>
              <a:gd name="T2" fmla="*/ 347322 w 28"/>
              <a:gd name="T3" fmla="*/ 6978894 h 104"/>
              <a:gd name="T4" fmla="*/ 1157288 w 28"/>
              <a:gd name="T5" fmla="*/ 0 h 104"/>
              <a:gd name="T6" fmla="*/ 2892879 w 28"/>
              <a:gd name="T7" fmla="*/ 6844812 h 104"/>
              <a:gd name="T8" fmla="*/ 2082913 w 28"/>
              <a:gd name="T9" fmla="*/ 13823706 h 104"/>
              <a:gd name="T10" fmla="*/ 1157288 w 28"/>
              <a:gd name="T11" fmla="*/ 134083 h 104"/>
              <a:gd name="T12" fmla="*/ 462983 w 28"/>
              <a:gd name="T13" fmla="*/ 6978894 h 104"/>
              <a:gd name="T14" fmla="*/ 2082913 w 28"/>
              <a:gd name="T15" fmla="*/ 13689257 h 104"/>
              <a:gd name="T16" fmla="*/ 2777218 w 28"/>
              <a:gd name="T17" fmla="*/ 6844812 h 104"/>
              <a:gd name="T18" fmla="*/ 1157288 w 28"/>
              <a:gd name="T19" fmla="*/ 134083 h 1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4">
                <a:moveTo>
                  <a:pt x="18" y="103"/>
                </a:moveTo>
                <a:cubicBezTo>
                  <a:pt x="10" y="103"/>
                  <a:pt x="4" y="77"/>
                  <a:pt x="3" y="52"/>
                </a:cubicBezTo>
                <a:cubicBezTo>
                  <a:pt x="0" y="28"/>
                  <a:pt x="3" y="0"/>
                  <a:pt x="10" y="0"/>
                </a:cubicBezTo>
                <a:cubicBezTo>
                  <a:pt x="18" y="0"/>
                  <a:pt x="24" y="27"/>
                  <a:pt x="25" y="51"/>
                </a:cubicBezTo>
                <a:cubicBezTo>
                  <a:pt x="27" y="76"/>
                  <a:pt x="24" y="103"/>
                  <a:pt x="18" y="103"/>
                </a:cubicBezTo>
                <a:close/>
                <a:moveTo>
                  <a:pt x="10" y="1"/>
                </a:moveTo>
                <a:cubicBezTo>
                  <a:pt x="6" y="1"/>
                  <a:pt x="1" y="23"/>
                  <a:pt x="4" y="52"/>
                </a:cubicBezTo>
                <a:cubicBezTo>
                  <a:pt x="6" y="83"/>
                  <a:pt x="12" y="102"/>
                  <a:pt x="18" y="102"/>
                </a:cubicBezTo>
                <a:cubicBezTo>
                  <a:pt x="22" y="102"/>
                  <a:pt x="27" y="81"/>
                  <a:pt x="24" y="51"/>
                </a:cubicBezTo>
                <a:cubicBezTo>
                  <a:pt x="22" y="21"/>
                  <a:pt x="15" y="1"/>
                  <a:pt x="1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4" name="Freeform 4880">
            <a:extLst>
              <a:ext uri="{FF2B5EF4-FFF2-40B4-BE49-F238E27FC236}">
                <a16:creationId xmlns:a16="http://schemas.microsoft.com/office/drawing/2014/main" id="{2C1BF433-220D-794A-82FC-CA0AB0A6C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03638"/>
            <a:ext cx="7937" cy="41275"/>
          </a:xfrm>
          <a:custGeom>
            <a:avLst/>
            <a:gdLst>
              <a:gd name="T0" fmla="*/ 1041190 w 22"/>
              <a:gd name="T1" fmla="*/ 128850 h 115"/>
              <a:gd name="T2" fmla="*/ 2602975 w 22"/>
              <a:gd name="T3" fmla="*/ 7342643 h 115"/>
              <a:gd name="T4" fmla="*/ 1822263 w 22"/>
              <a:gd name="T5" fmla="*/ 14556436 h 115"/>
              <a:gd name="T6" fmla="*/ 260478 w 22"/>
              <a:gd name="T7" fmla="*/ 7471493 h 115"/>
              <a:gd name="T8" fmla="*/ 1041190 w 22"/>
              <a:gd name="T9" fmla="*/ 128850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15">
                <a:moveTo>
                  <a:pt x="8" y="1"/>
                </a:moveTo>
                <a:cubicBezTo>
                  <a:pt x="12" y="0"/>
                  <a:pt x="18" y="26"/>
                  <a:pt x="20" y="57"/>
                </a:cubicBezTo>
                <a:cubicBezTo>
                  <a:pt x="21" y="88"/>
                  <a:pt x="20" y="113"/>
                  <a:pt x="14" y="113"/>
                </a:cubicBezTo>
                <a:cubicBezTo>
                  <a:pt x="11" y="114"/>
                  <a:pt x="5" y="90"/>
                  <a:pt x="2" y="58"/>
                </a:cubicBezTo>
                <a:cubicBezTo>
                  <a:pt x="0" y="26"/>
                  <a:pt x="2" y="1"/>
                  <a:pt x="8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5" name="Freeform 4881">
            <a:extLst>
              <a:ext uri="{FF2B5EF4-FFF2-40B4-BE49-F238E27FC236}">
                <a16:creationId xmlns:a16="http://schemas.microsoft.com/office/drawing/2014/main" id="{7B1AD075-E8EE-7741-83B3-24CEB3593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03638"/>
            <a:ext cx="7937" cy="41275"/>
          </a:xfrm>
          <a:custGeom>
            <a:avLst/>
            <a:gdLst>
              <a:gd name="T0" fmla="*/ 1822263 w 22"/>
              <a:gd name="T1" fmla="*/ 14685286 h 115"/>
              <a:gd name="T2" fmla="*/ 260478 w 22"/>
              <a:gd name="T3" fmla="*/ 7471493 h 115"/>
              <a:gd name="T4" fmla="*/ 1041190 w 22"/>
              <a:gd name="T5" fmla="*/ 0 h 115"/>
              <a:gd name="T6" fmla="*/ 2602975 w 22"/>
              <a:gd name="T7" fmla="*/ 7342643 h 115"/>
              <a:gd name="T8" fmla="*/ 1041190 w 22"/>
              <a:gd name="T9" fmla="*/ 128850 h 115"/>
              <a:gd name="T10" fmla="*/ 260478 w 22"/>
              <a:gd name="T11" fmla="*/ 7471493 h 115"/>
              <a:gd name="T12" fmla="*/ 1822263 w 22"/>
              <a:gd name="T13" fmla="*/ 14556436 h 115"/>
              <a:gd name="T14" fmla="*/ 2602975 w 22"/>
              <a:gd name="T15" fmla="*/ 11851309 h 115"/>
              <a:gd name="T16" fmla="*/ 1952502 w 22"/>
              <a:gd name="T17" fmla="*/ 14685286 h 115"/>
              <a:gd name="T18" fmla="*/ 1822263 w 22"/>
              <a:gd name="T19" fmla="*/ 14685286 h 115"/>
              <a:gd name="T20" fmla="*/ 2602975 w 22"/>
              <a:gd name="T21" fmla="*/ 10820869 h 115"/>
              <a:gd name="T22" fmla="*/ 2733214 w 22"/>
              <a:gd name="T23" fmla="*/ 9661221 h 115"/>
              <a:gd name="T24" fmla="*/ 2602975 w 22"/>
              <a:gd name="T25" fmla="*/ 10820869 h 115"/>
              <a:gd name="T26" fmla="*/ 2602975 w 22"/>
              <a:gd name="T27" fmla="*/ 7342643 h 115"/>
              <a:gd name="T28" fmla="*/ 2733214 w 22"/>
              <a:gd name="T29" fmla="*/ 9661221 h 115"/>
              <a:gd name="T30" fmla="*/ 2602975 w 22"/>
              <a:gd name="T31" fmla="*/ 7342643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" h="115">
                <a:moveTo>
                  <a:pt x="14" y="114"/>
                </a:moveTo>
                <a:cubicBezTo>
                  <a:pt x="9" y="114"/>
                  <a:pt x="3" y="86"/>
                  <a:pt x="2" y="58"/>
                </a:cubicBezTo>
                <a:cubicBezTo>
                  <a:pt x="0" y="31"/>
                  <a:pt x="2" y="1"/>
                  <a:pt x="8" y="0"/>
                </a:cubicBezTo>
                <a:cubicBezTo>
                  <a:pt x="14" y="0"/>
                  <a:pt x="18" y="30"/>
                  <a:pt x="20" y="57"/>
                </a:cubicBezTo>
                <a:cubicBezTo>
                  <a:pt x="17" y="23"/>
                  <a:pt x="11" y="1"/>
                  <a:pt x="8" y="1"/>
                </a:cubicBezTo>
                <a:cubicBezTo>
                  <a:pt x="3" y="2"/>
                  <a:pt x="2" y="26"/>
                  <a:pt x="2" y="58"/>
                </a:cubicBezTo>
                <a:cubicBezTo>
                  <a:pt x="5" y="91"/>
                  <a:pt x="11" y="113"/>
                  <a:pt x="14" y="113"/>
                </a:cubicBezTo>
                <a:cubicBezTo>
                  <a:pt x="17" y="113"/>
                  <a:pt x="19" y="105"/>
                  <a:pt x="20" y="92"/>
                </a:cubicBezTo>
                <a:cubicBezTo>
                  <a:pt x="19" y="105"/>
                  <a:pt x="18" y="114"/>
                  <a:pt x="15" y="114"/>
                </a:cubicBezTo>
                <a:lnTo>
                  <a:pt x="14" y="114"/>
                </a:lnTo>
                <a:close/>
                <a:moveTo>
                  <a:pt x="20" y="84"/>
                </a:moveTo>
                <a:cubicBezTo>
                  <a:pt x="21" y="81"/>
                  <a:pt x="21" y="78"/>
                  <a:pt x="21" y="75"/>
                </a:cubicBezTo>
                <a:cubicBezTo>
                  <a:pt x="21" y="78"/>
                  <a:pt x="21" y="81"/>
                  <a:pt x="20" y="84"/>
                </a:cubicBezTo>
                <a:close/>
                <a:moveTo>
                  <a:pt x="20" y="57"/>
                </a:moveTo>
                <a:cubicBezTo>
                  <a:pt x="20" y="63"/>
                  <a:pt x="21" y="69"/>
                  <a:pt x="21" y="75"/>
                </a:cubicBezTo>
                <a:cubicBezTo>
                  <a:pt x="21" y="69"/>
                  <a:pt x="20" y="63"/>
                  <a:pt x="20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6" name="Freeform 4882">
            <a:extLst>
              <a:ext uri="{FF2B5EF4-FFF2-40B4-BE49-F238E27FC236}">
                <a16:creationId xmlns:a16="http://schemas.microsoft.com/office/drawing/2014/main" id="{30F0A72F-E6FC-3F4E-A009-24B06F5B8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3" y="3729038"/>
            <a:ext cx="36512" cy="9525"/>
          </a:xfrm>
          <a:custGeom>
            <a:avLst/>
            <a:gdLst>
              <a:gd name="T0" fmla="*/ 0 w 101"/>
              <a:gd name="T1" fmla="*/ 1476375 h 26"/>
              <a:gd name="T2" fmla="*/ 1176337 w 101"/>
              <a:gd name="T3" fmla="*/ 268532 h 26"/>
              <a:gd name="T4" fmla="*/ 2744546 w 101"/>
              <a:gd name="T5" fmla="*/ 805229 h 26"/>
              <a:gd name="T6" fmla="*/ 3267282 w 101"/>
              <a:gd name="T7" fmla="*/ 1610458 h 26"/>
              <a:gd name="T8" fmla="*/ 12807036 w 101"/>
              <a:gd name="T9" fmla="*/ 1476375 h 26"/>
              <a:gd name="T10" fmla="*/ 12807036 w 101"/>
              <a:gd name="T11" fmla="*/ 2818301 h 26"/>
              <a:gd name="T12" fmla="*/ 914969 w 101"/>
              <a:gd name="T13" fmla="*/ 2952750 h 26"/>
              <a:gd name="T14" fmla="*/ 0 w 101"/>
              <a:gd name="T15" fmla="*/ 1476375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1" h="26">
                <a:moveTo>
                  <a:pt x="0" y="11"/>
                </a:moveTo>
                <a:cubicBezTo>
                  <a:pt x="7" y="10"/>
                  <a:pt x="6" y="6"/>
                  <a:pt x="9" y="2"/>
                </a:cubicBezTo>
                <a:cubicBezTo>
                  <a:pt x="14" y="0"/>
                  <a:pt x="20" y="1"/>
                  <a:pt x="21" y="6"/>
                </a:cubicBezTo>
                <a:cubicBezTo>
                  <a:pt x="25" y="8"/>
                  <a:pt x="24" y="11"/>
                  <a:pt x="25" y="12"/>
                </a:cubicBezTo>
                <a:cubicBezTo>
                  <a:pt x="27" y="12"/>
                  <a:pt x="95" y="9"/>
                  <a:pt x="98" y="11"/>
                </a:cubicBezTo>
                <a:cubicBezTo>
                  <a:pt x="100" y="14"/>
                  <a:pt x="100" y="19"/>
                  <a:pt x="98" y="21"/>
                </a:cubicBezTo>
                <a:cubicBezTo>
                  <a:pt x="97" y="23"/>
                  <a:pt x="9" y="25"/>
                  <a:pt x="7" y="22"/>
                </a:cubicBezTo>
                <a:cubicBezTo>
                  <a:pt x="4" y="20"/>
                  <a:pt x="0" y="11"/>
                  <a:pt x="0" y="11"/>
                </a:cubicBezTo>
              </a:path>
            </a:pathLst>
          </a:custGeom>
          <a:solidFill>
            <a:srgbClr val="904A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7" name="Freeform 4883">
            <a:extLst>
              <a:ext uri="{FF2B5EF4-FFF2-40B4-BE49-F238E27FC236}">
                <a16:creationId xmlns:a16="http://schemas.microsoft.com/office/drawing/2014/main" id="{E496586E-62D8-9143-AC29-68942508F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3" y="3729038"/>
            <a:ext cx="36512" cy="9525"/>
          </a:xfrm>
          <a:custGeom>
            <a:avLst/>
            <a:gdLst>
              <a:gd name="T0" fmla="*/ 5096858 w 101"/>
              <a:gd name="T1" fmla="*/ 3483864 h 25"/>
              <a:gd name="T2" fmla="*/ 784104 w 101"/>
              <a:gd name="T3" fmla="*/ 3193542 h 25"/>
              <a:gd name="T4" fmla="*/ 0 w 101"/>
              <a:gd name="T5" fmla="*/ 1596771 h 25"/>
              <a:gd name="T6" fmla="*/ 914969 w 101"/>
              <a:gd name="T7" fmla="*/ 3193542 h 25"/>
              <a:gd name="T8" fmla="*/ 5096858 w 101"/>
              <a:gd name="T9" fmla="*/ 3338703 h 25"/>
              <a:gd name="T10" fmla="*/ 12807036 w 101"/>
              <a:gd name="T11" fmla="*/ 2903220 h 25"/>
              <a:gd name="T12" fmla="*/ 13068404 w 101"/>
              <a:gd name="T13" fmla="*/ 2612898 h 25"/>
              <a:gd name="T14" fmla="*/ 12676533 w 101"/>
              <a:gd name="T15" fmla="*/ 1741932 h 25"/>
              <a:gd name="T16" fmla="*/ 10716091 w 101"/>
              <a:gd name="T17" fmla="*/ 1596771 h 25"/>
              <a:gd name="T18" fmla="*/ 4312754 w 101"/>
              <a:gd name="T19" fmla="*/ 1741932 h 25"/>
              <a:gd name="T20" fmla="*/ 3267282 w 101"/>
              <a:gd name="T21" fmla="*/ 1887093 h 25"/>
              <a:gd name="T22" fmla="*/ 3136417 w 101"/>
              <a:gd name="T23" fmla="*/ 1451610 h 25"/>
              <a:gd name="T24" fmla="*/ 2744546 w 101"/>
              <a:gd name="T25" fmla="*/ 870966 h 25"/>
              <a:gd name="T26" fmla="*/ 1960441 w 101"/>
              <a:gd name="T27" fmla="*/ 290322 h 25"/>
              <a:gd name="T28" fmla="*/ 1306840 w 101"/>
              <a:gd name="T29" fmla="*/ 290322 h 25"/>
              <a:gd name="T30" fmla="*/ 914969 w 101"/>
              <a:gd name="T31" fmla="*/ 1016127 h 25"/>
              <a:gd name="T32" fmla="*/ 0 w 101"/>
              <a:gd name="T33" fmla="*/ 1596771 h 25"/>
              <a:gd name="T34" fmla="*/ 784104 w 101"/>
              <a:gd name="T35" fmla="*/ 1016127 h 25"/>
              <a:gd name="T36" fmla="*/ 1176337 w 101"/>
              <a:gd name="T37" fmla="*/ 290322 h 25"/>
              <a:gd name="T38" fmla="*/ 3136417 w 101"/>
              <a:gd name="T39" fmla="*/ 870966 h 25"/>
              <a:gd name="T40" fmla="*/ 3267282 w 101"/>
              <a:gd name="T41" fmla="*/ 1161288 h 25"/>
              <a:gd name="T42" fmla="*/ 3267282 w 101"/>
              <a:gd name="T43" fmla="*/ 1596771 h 25"/>
              <a:gd name="T44" fmla="*/ 4312754 w 101"/>
              <a:gd name="T45" fmla="*/ 1596771 h 25"/>
              <a:gd name="T46" fmla="*/ 10716091 w 101"/>
              <a:gd name="T47" fmla="*/ 1306449 h 25"/>
              <a:gd name="T48" fmla="*/ 12807036 w 101"/>
              <a:gd name="T49" fmla="*/ 1596771 h 25"/>
              <a:gd name="T50" fmla="*/ 13068404 w 101"/>
              <a:gd name="T51" fmla="*/ 2612898 h 25"/>
              <a:gd name="T52" fmla="*/ 13068404 w 101"/>
              <a:gd name="T53" fmla="*/ 3193542 h 25"/>
              <a:gd name="T54" fmla="*/ 5096858 w 101"/>
              <a:gd name="T55" fmla="*/ 3483864 h 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1" h="25">
                <a:moveTo>
                  <a:pt x="39" y="24"/>
                </a:moveTo>
                <a:cubicBezTo>
                  <a:pt x="25" y="24"/>
                  <a:pt x="7" y="24"/>
                  <a:pt x="6" y="22"/>
                </a:cubicBezTo>
                <a:cubicBezTo>
                  <a:pt x="4" y="20"/>
                  <a:pt x="0" y="11"/>
                  <a:pt x="0" y="11"/>
                </a:cubicBezTo>
                <a:cubicBezTo>
                  <a:pt x="1" y="11"/>
                  <a:pt x="6" y="20"/>
                  <a:pt x="7" y="22"/>
                </a:cubicBezTo>
                <a:cubicBezTo>
                  <a:pt x="7" y="22"/>
                  <a:pt x="16" y="23"/>
                  <a:pt x="39" y="23"/>
                </a:cubicBezTo>
                <a:cubicBezTo>
                  <a:pt x="70" y="23"/>
                  <a:pt x="97" y="22"/>
                  <a:pt x="98" y="20"/>
                </a:cubicBezTo>
                <a:cubicBezTo>
                  <a:pt x="100" y="20"/>
                  <a:pt x="100" y="19"/>
                  <a:pt x="100" y="18"/>
                </a:cubicBezTo>
                <a:cubicBezTo>
                  <a:pt x="100" y="16"/>
                  <a:pt x="100" y="13"/>
                  <a:pt x="97" y="12"/>
                </a:cubicBezTo>
                <a:cubicBezTo>
                  <a:pt x="97" y="12"/>
                  <a:pt x="95" y="11"/>
                  <a:pt x="82" y="11"/>
                </a:cubicBezTo>
                <a:cubicBezTo>
                  <a:pt x="65" y="11"/>
                  <a:pt x="44" y="12"/>
                  <a:pt x="33" y="12"/>
                </a:cubicBezTo>
                <a:cubicBezTo>
                  <a:pt x="29" y="13"/>
                  <a:pt x="25" y="13"/>
                  <a:pt x="25" y="13"/>
                </a:cubicBezTo>
                <a:cubicBezTo>
                  <a:pt x="24" y="13"/>
                  <a:pt x="24" y="11"/>
                  <a:pt x="24" y="10"/>
                </a:cubicBezTo>
                <a:cubicBezTo>
                  <a:pt x="24" y="10"/>
                  <a:pt x="24" y="7"/>
                  <a:pt x="21" y="6"/>
                </a:cubicBezTo>
                <a:cubicBezTo>
                  <a:pt x="20" y="3"/>
                  <a:pt x="16" y="2"/>
                  <a:pt x="15" y="2"/>
                </a:cubicBezTo>
                <a:lnTo>
                  <a:pt x="10" y="2"/>
                </a:lnTo>
                <a:cubicBezTo>
                  <a:pt x="7" y="4"/>
                  <a:pt x="7" y="6"/>
                  <a:pt x="7" y="7"/>
                </a:cubicBezTo>
                <a:cubicBezTo>
                  <a:pt x="6" y="9"/>
                  <a:pt x="6" y="11"/>
                  <a:pt x="0" y="11"/>
                </a:cubicBezTo>
                <a:cubicBezTo>
                  <a:pt x="6" y="10"/>
                  <a:pt x="6" y="8"/>
                  <a:pt x="6" y="7"/>
                </a:cubicBezTo>
                <a:cubicBezTo>
                  <a:pt x="6" y="6"/>
                  <a:pt x="7" y="3"/>
                  <a:pt x="9" y="2"/>
                </a:cubicBezTo>
                <a:cubicBezTo>
                  <a:pt x="14" y="0"/>
                  <a:pt x="20" y="1"/>
                  <a:pt x="24" y="6"/>
                </a:cubicBezTo>
                <a:cubicBezTo>
                  <a:pt x="25" y="7"/>
                  <a:pt x="25" y="8"/>
                  <a:pt x="25" y="8"/>
                </a:cubicBezTo>
                <a:lnTo>
                  <a:pt x="25" y="11"/>
                </a:lnTo>
                <a:lnTo>
                  <a:pt x="33" y="11"/>
                </a:lnTo>
                <a:cubicBezTo>
                  <a:pt x="44" y="11"/>
                  <a:pt x="65" y="9"/>
                  <a:pt x="82" y="9"/>
                </a:cubicBezTo>
                <a:cubicBezTo>
                  <a:pt x="97" y="9"/>
                  <a:pt x="98" y="11"/>
                  <a:pt x="98" y="11"/>
                </a:cubicBezTo>
                <a:cubicBezTo>
                  <a:pt x="100" y="13"/>
                  <a:pt x="100" y="16"/>
                  <a:pt x="100" y="18"/>
                </a:cubicBezTo>
                <a:lnTo>
                  <a:pt x="100" y="22"/>
                </a:lnTo>
                <a:cubicBezTo>
                  <a:pt x="97" y="23"/>
                  <a:pt x="57" y="24"/>
                  <a:pt x="39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8" name="Freeform 4884">
            <a:extLst>
              <a:ext uri="{FF2B5EF4-FFF2-40B4-BE49-F238E27FC236}">
                <a16:creationId xmlns:a16="http://schemas.microsoft.com/office/drawing/2014/main" id="{5A21CDE8-C275-A640-8E37-C63C074D6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29038"/>
            <a:ext cx="6350" cy="12700"/>
          </a:xfrm>
          <a:custGeom>
            <a:avLst/>
            <a:gdLst>
              <a:gd name="T0" fmla="*/ 787400 w 16"/>
              <a:gd name="T1" fmla="*/ 2371912 h 34"/>
              <a:gd name="T2" fmla="*/ 2362597 w 16"/>
              <a:gd name="T3" fmla="*/ 3767044 h 34"/>
              <a:gd name="T4" fmla="*/ 0 w 16"/>
              <a:gd name="T5" fmla="*/ 2371912 h 34"/>
              <a:gd name="T6" fmla="*/ 2362597 w 16"/>
              <a:gd name="T7" fmla="*/ 976779 h 34"/>
              <a:gd name="T8" fmla="*/ 787400 w 16"/>
              <a:gd name="T9" fmla="*/ 2371912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4">
                <a:moveTo>
                  <a:pt x="5" y="17"/>
                </a:moveTo>
                <a:cubicBezTo>
                  <a:pt x="5" y="24"/>
                  <a:pt x="15" y="22"/>
                  <a:pt x="15" y="27"/>
                </a:cubicBezTo>
                <a:cubicBezTo>
                  <a:pt x="15" y="33"/>
                  <a:pt x="0" y="28"/>
                  <a:pt x="0" y="17"/>
                </a:cubicBezTo>
                <a:cubicBezTo>
                  <a:pt x="0" y="7"/>
                  <a:pt x="15" y="0"/>
                  <a:pt x="15" y="7"/>
                </a:cubicBezTo>
                <a:cubicBezTo>
                  <a:pt x="15" y="13"/>
                  <a:pt x="5" y="11"/>
                  <a:pt x="5" y="17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39" name="Freeform 4885">
            <a:extLst>
              <a:ext uri="{FF2B5EF4-FFF2-40B4-BE49-F238E27FC236}">
                <a16:creationId xmlns:a16="http://schemas.microsoft.com/office/drawing/2014/main" id="{058B9EA7-9205-6940-A8E4-93FEC95FD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729038"/>
            <a:ext cx="7938" cy="11112"/>
          </a:xfrm>
          <a:custGeom>
            <a:avLst/>
            <a:gdLst>
              <a:gd name="T0" fmla="*/ 2000376 w 21"/>
              <a:gd name="T1" fmla="*/ 3854789 h 31"/>
              <a:gd name="T2" fmla="*/ 0 w 21"/>
              <a:gd name="T3" fmla="*/ 2184404 h 31"/>
              <a:gd name="T4" fmla="*/ 2286144 w 21"/>
              <a:gd name="T5" fmla="*/ 771029 h 31"/>
              <a:gd name="T6" fmla="*/ 2000376 w 21"/>
              <a:gd name="T7" fmla="*/ 771029 h 31"/>
              <a:gd name="T8" fmla="*/ 142884 w 21"/>
              <a:gd name="T9" fmla="*/ 2184404 h 31"/>
              <a:gd name="T10" fmla="*/ 2000376 w 21"/>
              <a:gd name="T11" fmla="*/ 3597779 h 31"/>
              <a:gd name="T12" fmla="*/ 2286144 w 21"/>
              <a:gd name="T13" fmla="*/ 3469095 h 31"/>
              <a:gd name="T14" fmla="*/ 2000376 w 21"/>
              <a:gd name="T15" fmla="*/ 2955075 h 31"/>
              <a:gd name="T16" fmla="*/ 857304 w 21"/>
              <a:gd name="T17" fmla="*/ 2184404 h 31"/>
              <a:gd name="T18" fmla="*/ 2000376 w 21"/>
              <a:gd name="T19" fmla="*/ 1413375 h 31"/>
              <a:gd name="T20" fmla="*/ 2286144 w 21"/>
              <a:gd name="T21" fmla="*/ 771029 h 31"/>
              <a:gd name="T22" fmla="*/ 2286144 w 21"/>
              <a:gd name="T23" fmla="*/ 899355 h 31"/>
              <a:gd name="T24" fmla="*/ 2000376 w 21"/>
              <a:gd name="T25" fmla="*/ 1541700 h 31"/>
              <a:gd name="T26" fmla="*/ 1000188 w 21"/>
              <a:gd name="T27" fmla="*/ 2184404 h 31"/>
              <a:gd name="T28" fmla="*/ 2000376 w 21"/>
              <a:gd name="T29" fmla="*/ 2826749 h 31"/>
              <a:gd name="T30" fmla="*/ 2286144 w 21"/>
              <a:gd name="T31" fmla="*/ 3469095 h 31"/>
              <a:gd name="T32" fmla="*/ 2000376 w 21"/>
              <a:gd name="T33" fmla="*/ 3854789 h 31"/>
              <a:gd name="T34" fmla="*/ 2286144 w 21"/>
              <a:gd name="T35" fmla="*/ 771029 h 31"/>
              <a:gd name="T36" fmla="*/ 2286144 w 21"/>
              <a:gd name="T37" fmla="*/ 771029 h 31"/>
              <a:gd name="T38" fmla="*/ 2286144 w 21"/>
              <a:gd name="T39" fmla="*/ 771029 h 31"/>
              <a:gd name="T40" fmla="*/ 2286144 w 21"/>
              <a:gd name="T41" fmla="*/ 771029 h 31"/>
              <a:gd name="T42" fmla="*/ 2286144 w 21"/>
              <a:gd name="T43" fmla="*/ 771029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" h="31">
                <a:moveTo>
                  <a:pt x="14" y="30"/>
                </a:moveTo>
                <a:cubicBezTo>
                  <a:pt x="9" y="30"/>
                  <a:pt x="0" y="26"/>
                  <a:pt x="0" y="17"/>
                </a:cubicBezTo>
                <a:cubicBezTo>
                  <a:pt x="1" y="6"/>
                  <a:pt x="15" y="0"/>
                  <a:pt x="16" y="6"/>
                </a:cubicBezTo>
                <a:lnTo>
                  <a:pt x="14" y="6"/>
                </a:lnTo>
                <a:cubicBezTo>
                  <a:pt x="9" y="6"/>
                  <a:pt x="1" y="9"/>
                  <a:pt x="1" y="17"/>
                </a:cubicBezTo>
                <a:cubicBezTo>
                  <a:pt x="1" y="25"/>
                  <a:pt x="9" y="28"/>
                  <a:pt x="14" y="28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5"/>
                  <a:pt x="14" y="25"/>
                  <a:pt x="14" y="23"/>
                </a:cubicBezTo>
                <a:cubicBezTo>
                  <a:pt x="9" y="22"/>
                  <a:pt x="6" y="21"/>
                  <a:pt x="6" y="17"/>
                </a:cubicBezTo>
                <a:cubicBezTo>
                  <a:pt x="6" y="13"/>
                  <a:pt x="11" y="12"/>
                  <a:pt x="14" y="11"/>
                </a:cubicBezTo>
                <a:cubicBezTo>
                  <a:pt x="16" y="9"/>
                  <a:pt x="16" y="9"/>
                  <a:pt x="16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20" y="10"/>
                  <a:pt x="16" y="11"/>
                  <a:pt x="14" y="12"/>
                </a:cubicBezTo>
                <a:cubicBezTo>
                  <a:pt x="11" y="13"/>
                  <a:pt x="7" y="14"/>
                  <a:pt x="7" y="17"/>
                </a:cubicBezTo>
                <a:cubicBezTo>
                  <a:pt x="7" y="20"/>
                  <a:pt x="11" y="21"/>
                  <a:pt x="14" y="22"/>
                </a:cubicBezTo>
                <a:cubicBezTo>
                  <a:pt x="16" y="23"/>
                  <a:pt x="16" y="25"/>
                  <a:pt x="16" y="27"/>
                </a:cubicBezTo>
                <a:cubicBezTo>
                  <a:pt x="16" y="28"/>
                  <a:pt x="16" y="30"/>
                  <a:pt x="14" y="30"/>
                </a:cubicBezTo>
                <a:close/>
                <a:moveTo>
                  <a:pt x="16" y="6"/>
                </a:moveTo>
                <a:lnTo>
                  <a:pt x="16" y="6"/>
                </a:ln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0" name="Freeform 4886">
            <a:extLst>
              <a:ext uri="{FF2B5EF4-FFF2-40B4-BE49-F238E27FC236}">
                <a16:creationId xmlns:a16="http://schemas.microsoft.com/office/drawing/2014/main" id="{F1B0D1D5-3145-1547-A0EB-65136B1DE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729038"/>
            <a:ext cx="6350" cy="12700"/>
          </a:xfrm>
          <a:custGeom>
            <a:avLst/>
            <a:gdLst>
              <a:gd name="T0" fmla="*/ 995539 w 18"/>
              <a:gd name="T1" fmla="*/ 2371912 h 34"/>
              <a:gd name="T2" fmla="*/ 2115608 w 18"/>
              <a:gd name="T3" fmla="*/ 3767044 h 34"/>
              <a:gd name="T4" fmla="*/ 0 w 18"/>
              <a:gd name="T5" fmla="*/ 2371912 h 34"/>
              <a:gd name="T6" fmla="*/ 2115608 w 18"/>
              <a:gd name="T7" fmla="*/ 976779 h 34"/>
              <a:gd name="T8" fmla="*/ 995539 w 18"/>
              <a:gd name="T9" fmla="*/ 2371912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4">
                <a:moveTo>
                  <a:pt x="8" y="17"/>
                </a:moveTo>
                <a:cubicBezTo>
                  <a:pt x="8" y="24"/>
                  <a:pt x="17" y="22"/>
                  <a:pt x="17" y="27"/>
                </a:cubicBezTo>
                <a:cubicBezTo>
                  <a:pt x="17" y="33"/>
                  <a:pt x="0" y="28"/>
                  <a:pt x="0" y="17"/>
                </a:cubicBezTo>
                <a:cubicBezTo>
                  <a:pt x="0" y="7"/>
                  <a:pt x="17" y="0"/>
                  <a:pt x="17" y="7"/>
                </a:cubicBezTo>
                <a:cubicBezTo>
                  <a:pt x="17" y="13"/>
                  <a:pt x="8" y="11"/>
                  <a:pt x="8" y="17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1" name="Freeform 4887">
            <a:extLst>
              <a:ext uri="{FF2B5EF4-FFF2-40B4-BE49-F238E27FC236}">
                <a16:creationId xmlns:a16="http://schemas.microsoft.com/office/drawing/2014/main" id="{84743CEF-E119-0145-9E4F-BF7DA2885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29038"/>
            <a:ext cx="7937" cy="11112"/>
          </a:xfrm>
          <a:custGeom>
            <a:avLst/>
            <a:gdLst>
              <a:gd name="T0" fmla="*/ 2428344 w 21"/>
              <a:gd name="T1" fmla="*/ 3854789 h 31"/>
              <a:gd name="T2" fmla="*/ 0 w 21"/>
              <a:gd name="T3" fmla="*/ 2184404 h 31"/>
              <a:gd name="T4" fmla="*/ 2856942 w 21"/>
              <a:gd name="T5" fmla="*/ 899355 h 31"/>
              <a:gd name="T6" fmla="*/ 2285478 w 21"/>
              <a:gd name="T7" fmla="*/ 1541700 h 31"/>
              <a:gd name="T8" fmla="*/ 1428660 w 21"/>
              <a:gd name="T9" fmla="*/ 2184404 h 31"/>
              <a:gd name="T10" fmla="*/ 1428660 w 21"/>
              <a:gd name="T11" fmla="*/ 2184404 h 31"/>
              <a:gd name="T12" fmla="*/ 2285478 w 21"/>
              <a:gd name="T13" fmla="*/ 1413375 h 31"/>
              <a:gd name="T14" fmla="*/ 2714076 w 21"/>
              <a:gd name="T15" fmla="*/ 771029 h 31"/>
              <a:gd name="T16" fmla="*/ 2428344 w 21"/>
              <a:gd name="T17" fmla="*/ 771029 h 31"/>
              <a:gd name="T18" fmla="*/ 285732 w 21"/>
              <a:gd name="T19" fmla="*/ 2184404 h 31"/>
              <a:gd name="T20" fmla="*/ 2428344 w 21"/>
              <a:gd name="T21" fmla="*/ 3597779 h 31"/>
              <a:gd name="T22" fmla="*/ 2714076 w 21"/>
              <a:gd name="T23" fmla="*/ 3469095 h 31"/>
              <a:gd name="T24" fmla="*/ 2285478 w 21"/>
              <a:gd name="T25" fmla="*/ 3083759 h 31"/>
              <a:gd name="T26" fmla="*/ 1428660 w 21"/>
              <a:gd name="T27" fmla="*/ 2441414 h 31"/>
              <a:gd name="T28" fmla="*/ 2285478 w 21"/>
              <a:gd name="T29" fmla="*/ 2826749 h 31"/>
              <a:gd name="T30" fmla="*/ 2856942 w 21"/>
              <a:gd name="T31" fmla="*/ 3469095 h 31"/>
              <a:gd name="T32" fmla="*/ 2428344 w 21"/>
              <a:gd name="T33" fmla="*/ 3854789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1">
                <a:moveTo>
                  <a:pt x="17" y="30"/>
                </a:moveTo>
                <a:cubicBezTo>
                  <a:pt x="10" y="30"/>
                  <a:pt x="0" y="26"/>
                  <a:pt x="0" y="17"/>
                </a:cubicBezTo>
                <a:cubicBezTo>
                  <a:pt x="2" y="6"/>
                  <a:pt x="20" y="0"/>
                  <a:pt x="20" y="7"/>
                </a:cubicBezTo>
                <a:cubicBezTo>
                  <a:pt x="20" y="10"/>
                  <a:pt x="19" y="11"/>
                  <a:pt x="16" y="12"/>
                </a:cubicBezTo>
                <a:cubicBezTo>
                  <a:pt x="12" y="13"/>
                  <a:pt x="10" y="14"/>
                  <a:pt x="10" y="17"/>
                </a:cubicBezTo>
                <a:cubicBezTo>
                  <a:pt x="10" y="13"/>
                  <a:pt x="12" y="12"/>
                  <a:pt x="16" y="11"/>
                </a:cubicBezTo>
                <a:cubicBezTo>
                  <a:pt x="19" y="9"/>
                  <a:pt x="19" y="9"/>
                  <a:pt x="19" y="6"/>
                </a:cubicBezTo>
                <a:cubicBezTo>
                  <a:pt x="19" y="6"/>
                  <a:pt x="19" y="6"/>
                  <a:pt x="17" y="6"/>
                </a:cubicBezTo>
                <a:cubicBezTo>
                  <a:pt x="12" y="6"/>
                  <a:pt x="2" y="9"/>
                  <a:pt x="2" y="17"/>
                </a:cubicBezTo>
                <a:cubicBezTo>
                  <a:pt x="2" y="25"/>
                  <a:pt x="12" y="28"/>
                  <a:pt x="17" y="28"/>
                </a:cubicBezTo>
                <a:cubicBezTo>
                  <a:pt x="19" y="28"/>
                  <a:pt x="19" y="28"/>
                  <a:pt x="19" y="27"/>
                </a:cubicBezTo>
                <a:cubicBezTo>
                  <a:pt x="19" y="25"/>
                  <a:pt x="17" y="25"/>
                  <a:pt x="16" y="24"/>
                </a:cubicBezTo>
                <a:cubicBezTo>
                  <a:pt x="13" y="23"/>
                  <a:pt x="10" y="21"/>
                  <a:pt x="10" y="19"/>
                </a:cubicBezTo>
                <a:cubicBezTo>
                  <a:pt x="10" y="20"/>
                  <a:pt x="13" y="21"/>
                  <a:pt x="16" y="22"/>
                </a:cubicBezTo>
                <a:cubicBezTo>
                  <a:pt x="19" y="23"/>
                  <a:pt x="20" y="25"/>
                  <a:pt x="20" y="27"/>
                </a:cubicBezTo>
                <a:cubicBezTo>
                  <a:pt x="20" y="28"/>
                  <a:pt x="19" y="30"/>
                  <a:pt x="17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2" name="Freeform 4888">
            <a:extLst>
              <a:ext uri="{FF2B5EF4-FFF2-40B4-BE49-F238E27FC236}">
                <a16:creationId xmlns:a16="http://schemas.microsoft.com/office/drawing/2014/main" id="{7D09A0B5-524D-C14B-AE9E-81DDCA8D2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29038"/>
            <a:ext cx="6350" cy="12700"/>
          </a:xfrm>
          <a:custGeom>
            <a:avLst/>
            <a:gdLst>
              <a:gd name="T0" fmla="*/ 976779 w 17"/>
              <a:gd name="T1" fmla="*/ 2371912 h 34"/>
              <a:gd name="T2" fmla="*/ 2232212 w 17"/>
              <a:gd name="T3" fmla="*/ 3767044 h 34"/>
              <a:gd name="T4" fmla="*/ 0 w 17"/>
              <a:gd name="T5" fmla="*/ 2371912 h 34"/>
              <a:gd name="T6" fmla="*/ 2232212 w 17"/>
              <a:gd name="T7" fmla="*/ 976779 h 34"/>
              <a:gd name="T8" fmla="*/ 976779 w 17"/>
              <a:gd name="T9" fmla="*/ 2371912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4">
                <a:moveTo>
                  <a:pt x="7" y="17"/>
                </a:moveTo>
                <a:cubicBezTo>
                  <a:pt x="6" y="24"/>
                  <a:pt x="16" y="22"/>
                  <a:pt x="16" y="27"/>
                </a:cubicBezTo>
                <a:cubicBezTo>
                  <a:pt x="16" y="33"/>
                  <a:pt x="0" y="27"/>
                  <a:pt x="0" y="17"/>
                </a:cubicBezTo>
                <a:cubicBezTo>
                  <a:pt x="0" y="7"/>
                  <a:pt x="16" y="0"/>
                  <a:pt x="16" y="7"/>
                </a:cubicBezTo>
                <a:cubicBezTo>
                  <a:pt x="16" y="12"/>
                  <a:pt x="7" y="10"/>
                  <a:pt x="7" y="17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3" name="Freeform 4889">
            <a:extLst>
              <a:ext uri="{FF2B5EF4-FFF2-40B4-BE49-F238E27FC236}">
                <a16:creationId xmlns:a16="http://schemas.microsoft.com/office/drawing/2014/main" id="{20E34538-5E32-A44B-B084-AF9BFE584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29038"/>
            <a:ext cx="6350" cy="11112"/>
          </a:xfrm>
          <a:custGeom>
            <a:avLst/>
            <a:gdLst>
              <a:gd name="T0" fmla="*/ 1340518 w 19"/>
              <a:gd name="T1" fmla="*/ 3978837 h 30"/>
              <a:gd name="T2" fmla="*/ 0 w 19"/>
              <a:gd name="T3" fmla="*/ 2194990 h 30"/>
              <a:gd name="T4" fmla="*/ 1340518 w 19"/>
              <a:gd name="T5" fmla="*/ 3704370 h 30"/>
              <a:gd name="T6" fmla="*/ 1675397 w 19"/>
              <a:gd name="T7" fmla="*/ 3566952 h 30"/>
              <a:gd name="T8" fmla="*/ 1116932 w 19"/>
              <a:gd name="T9" fmla="*/ 3018390 h 30"/>
              <a:gd name="T10" fmla="*/ 670092 w 19"/>
              <a:gd name="T11" fmla="*/ 2194990 h 30"/>
              <a:gd name="T12" fmla="*/ 1340518 w 19"/>
              <a:gd name="T13" fmla="*/ 1371962 h 30"/>
              <a:gd name="T14" fmla="*/ 1675397 w 19"/>
              <a:gd name="T15" fmla="*/ 685981 h 30"/>
              <a:gd name="T16" fmla="*/ 1340518 w 19"/>
              <a:gd name="T17" fmla="*/ 685981 h 30"/>
              <a:gd name="T18" fmla="*/ 0 w 19"/>
              <a:gd name="T19" fmla="*/ 2057942 h 30"/>
              <a:gd name="T20" fmla="*/ 2010611 w 19"/>
              <a:gd name="T21" fmla="*/ 823029 h 30"/>
              <a:gd name="T22" fmla="*/ 1340518 w 19"/>
              <a:gd name="T23" fmla="*/ 1509010 h 30"/>
              <a:gd name="T24" fmla="*/ 781718 w 19"/>
              <a:gd name="T25" fmla="*/ 2194990 h 30"/>
              <a:gd name="T26" fmla="*/ 1340518 w 19"/>
              <a:gd name="T27" fmla="*/ 2880971 h 30"/>
              <a:gd name="T28" fmla="*/ 2010611 w 19"/>
              <a:gd name="T29" fmla="*/ 3566952 h 30"/>
              <a:gd name="T30" fmla="*/ 1340518 w 19"/>
              <a:gd name="T31" fmla="*/ 3978837 h 30"/>
              <a:gd name="T32" fmla="*/ 0 w 19"/>
              <a:gd name="T33" fmla="*/ 2057942 h 30"/>
              <a:gd name="T34" fmla="*/ 0 w 19"/>
              <a:gd name="T35" fmla="*/ 2057942 h 30"/>
              <a:gd name="T36" fmla="*/ 0 w 19"/>
              <a:gd name="T37" fmla="*/ 2194990 h 30"/>
              <a:gd name="T38" fmla="*/ 0 w 19"/>
              <a:gd name="T39" fmla="*/ 2057942 h 30"/>
              <a:gd name="T40" fmla="*/ 0 w 19"/>
              <a:gd name="T41" fmla="*/ 2057942 h 30"/>
              <a:gd name="T42" fmla="*/ 0 w 19"/>
              <a:gd name="T43" fmla="*/ 2057942 h 30"/>
              <a:gd name="T44" fmla="*/ 0 w 19"/>
              <a:gd name="T45" fmla="*/ 2057942 h 3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" h="30">
                <a:moveTo>
                  <a:pt x="12" y="29"/>
                </a:moveTo>
                <a:cubicBezTo>
                  <a:pt x="9" y="29"/>
                  <a:pt x="0" y="24"/>
                  <a:pt x="0" y="16"/>
                </a:cubicBezTo>
                <a:cubicBezTo>
                  <a:pt x="0" y="24"/>
                  <a:pt x="9" y="27"/>
                  <a:pt x="12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4"/>
                  <a:pt x="13" y="24"/>
                  <a:pt x="10" y="22"/>
                </a:cubicBezTo>
                <a:cubicBezTo>
                  <a:pt x="9" y="21"/>
                  <a:pt x="6" y="19"/>
                  <a:pt x="6" y="16"/>
                </a:cubicBezTo>
                <a:cubicBezTo>
                  <a:pt x="6" y="12"/>
                  <a:pt x="9" y="11"/>
                  <a:pt x="12" y="10"/>
                </a:cubicBezTo>
                <a:cubicBezTo>
                  <a:pt x="15" y="8"/>
                  <a:pt x="16" y="8"/>
                  <a:pt x="15" y="5"/>
                </a:cubicBezTo>
                <a:lnTo>
                  <a:pt x="12" y="5"/>
                </a:lnTo>
                <a:cubicBezTo>
                  <a:pt x="10" y="5"/>
                  <a:pt x="1" y="7"/>
                  <a:pt x="0" y="15"/>
                </a:cubicBezTo>
                <a:cubicBezTo>
                  <a:pt x="1" y="4"/>
                  <a:pt x="16" y="0"/>
                  <a:pt x="18" y="6"/>
                </a:cubicBezTo>
                <a:cubicBezTo>
                  <a:pt x="18" y="8"/>
                  <a:pt x="15" y="10"/>
                  <a:pt x="12" y="11"/>
                </a:cubicBezTo>
                <a:cubicBezTo>
                  <a:pt x="9" y="12"/>
                  <a:pt x="7" y="13"/>
                  <a:pt x="7" y="16"/>
                </a:cubicBezTo>
                <a:cubicBezTo>
                  <a:pt x="7" y="19"/>
                  <a:pt x="9" y="20"/>
                  <a:pt x="12" y="21"/>
                </a:cubicBezTo>
                <a:cubicBezTo>
                  <a:pt x="15" y="22"/>
                  <a:pt x="18" y="24"/>
                  <a:pt x="18" y="26"/>
                </a:cubicBezTo>
                <a:cubicBezTo>
                  <a:pt x="18" y="27"/>
                  <a:pt x="15" y="29"/>
                  <a:pt x="12" y="29"/>
                </a:cubicBezTo>
                <a:close/>
                <a:moveTo>
                  <a:pt x="0" y="15"/>
                </a:move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4" name="Freeform 4890">
            <a:extLst>
              <a:ext uri="{FF2B5EF4-FFF2-40B4-BE49-F238E27FC236}">
                <a16:creationId xmlns:a16="http://schemas.microsoft.com/office/drawing/2014/main" id="{E3A4F15C-4CE0-C949-99BF-8719A15EA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29038"/>
            <a:ext cx="6350" cy="12700"/>
          </a:xfrm>
          <a:custGeom>
            <a:avLst/>
            <a:gdLst>
              <a:gd name="T0" fmla="*/ 837079 w 17"/>
              <a:gd name="T1" fmla="*/ 2371912 h 34"/>
              <a:gd name="T2" fmla="*/ 2232212 w 17"/>
              <a:gd name="T3" fmla="*/ 3767044 h 34"/>
              <a:gd name="T4" fmla="*/ 0 w 17"/>
              <a:gd name="T5" fmla="*/ 2371912 h 34"/>
              <a:gd name="T6" fmla="*/ 2232212 w 17"/>
              <a:gd name="T7" fmla="*/ 976779 h 34"/>
              <a:gd name="T8" fmla="*/ 837079 w 17"/>
              <a:gd name="T9" fmla="*/ 2371912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4">
                <a:moveTo>
                  <a:pt x="6" y="17"/>
                </a:moveTo>
                <a:cubicBezTo>
                  <a:pt x="6" y="24"/>
                  <a:pt x="16" y="22"/>
                  <a:pt x="16" y="27"/>
                </a:cubicBezTo>
                <a:cubicBezTo>
                  <a:pt x="16" y="33"/>
                  <a:pt x="0" y="28"/>
                  <a:pt x="0" y="17"/>
                </a:cubicBezTo>
                <a:cubicBezTo>
                  <a:pt x="0" y="7"/>
                  <a:pt x="16" y="0"/>
                  <a:pt x="16" y="7"/>
                </a:cubicBezTo>
                <a:cubicBezTo>
                  <a:pt x="16" y="13"/>
                  <a:pt x="6" y="11"/>
                  <a:pt x="6" y="17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5" name="Freeform 4891">
            <a:extLst>
              <a:ext uri="{FF2B5EF4-FFF2-40B4-BE49-F238E27FC236}">
                <a16:creationId xmlns:a16="http://schemas.microsoft.com/office/drawing/2014/main" id="{5186C689-1FCF-2C43-A190-1F8029D21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29038"/>
            <a:ext cx="7938" cy="11112"/>
          </a:xfrm>
          <a:custGeom>
            <a:avLst/>
            <a:gdLst>
              <a:gd name="T0" fmla="*/ 2286144 w 21"/>
              <a:gd name="T1" fmla="*/ 3854789 h 31"/>
              <a:gd name="T2" fmla="*/ 0 w 21"/>
              <a:gd name="T3" fmla="*/ 2184404 h 31"/>
              <a:gd name="T4" fmla="*/ 2857680 w 21"/>
              <a:gd name="T5" fmla="*/ 899355 h 31"/>
              <a:gd name="T6" fmla="*/ 2286144 w 21"/>
              <a:gd name="T7" fmla="*/ 1541700 h 31"/>
              <a:gd name="T8" fmla="*/ 1428840 w 21"/>
              <a:gd name="T9" fmla="*/ 2184404 h 31"/>
              <a:gd name="T10" fmla="*/ 2286144 w 21"/>
              <a:gd name="T11" fmla="*/ 1413375 h 31"/>
              <a:gd name="T12" fmla="*/ 2714796 w 21"/>
              <a:gd name="T13" fmla="*/ 771029 h 31"/>
              <a:gd name="T14" fmla="*/ 2286144 w 21"/>
              <a:gd name="T15" fmla="*/ 771029 h 31"/>
              <a:gd name="T16" fmla="*/ 571536 w 21"/>
              <a:gd name="T17" fmla="*/ 2184404 h 31"/>
              <a:gd name="T18" fmla="*/ 2286144 w 21"/>
              <a:gd name="T19" fmla="*/ 3597779 h 31"/>
              <a:gd name="T20" fmla="*/ 2714796 w 21"/>
              <a:gd name="T21" fmla="*/ 3469095 h 31"/>
              <a:gd name="T22" fmla="*/ 2286144 w 21"/>
              <a:gd name="T23" fmla="*/ 2955075 h 31"/>
              <a:gd name="T24" fmla="*/ 1428840 w 21"/>
              <a:gd name="T25" fmla="*/ 2312730 h 31"/>
              <a:gd name="T26" fmla="*/ 2286144 w 21"/>
              <a:gd name="T27" fmla="*/ 2826749 h 31"/>
              <a:gd name="T28" fmla="*/ 2857680 w 21"/>
              <a:gd name="T29" fmla="*/ 3469095 h 31"/>
              <a:gd name="T30" fmla="*/ 2286144 w 21"/>
              <a:gd name="T31" fmla="*/ 3854789 h 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31">
                <a:moveTo>
                  <a:pt x="16" y="30"/>
                </a:moveTo>
                <a:cubicBezTo>
                  <a:pt x="11" y="30"/>
                  <a:pt x="4" y="25"/>
                  <a:pt x="0" y="17"/>
                </a:cubicBezTo>
                <a:cubicBezTo>
                  <a:pt x="4" y="6"/>
                  <a:pt x="20" y="0"/>
                  <a:pt x="20" y="7"/>
                </a:cubicBezTo>
                <a:cubicBezTo>
                  <a:pt x="20" y="9"/>
                  <a:pt x="19" y="11"/>
                  <a:pt x="16" y="12"/>
                </a:cubicBezTo>
                <a:cubicBezTo>
                  <a:pt x="13" y="12"/>
                  <a:pt x="10" y="14"/>
                  <a:pt x="10" y="17"/>
                </a:cubicBezTo>
                <a:cubicBezTo>
                  <a:pt x="10" y="13"/>
                  <a:pt x="13" y="12"/>
                  <a:pt x="16" y="11"/>
                </a:cubicBezTo>
                <a:cubicBezTo>
                  <a:pt x="17" y="9"/>
                  <a:pt x="19" y="9"/>
                  <a:pt x="19" y="6"/>
                </a:cubicBezTo>
                <a:cubicBezTo>
                  <a:pt x="19" y="6"/>
                  <a:pt x="17" y="6"/>
                  <a:pt x="16" y="6"/>
                </a:cubicBezTo>
                <a:cubicBezTo>
                  <a:pt x="13" y="6"/>
                  <a:pt x="5" y="9"/>
                  <a:pt x="4" y="17"/>
                </a:cubicBezTo>
                <a:cubicBezTo>
                  <a:pt x="4" y="25"/>
                  <a:pt x="13" y="28"/>
                  <a:pt x="16" y="28"/>
                </a:cubicBezTo>
                <a:cubicBezTo>
                  <a:pt x="17" y="28"/>
                  <a:pt x="19" y="28"/>
                  <a:pt x="19" y="27"/>
                </a:cubicBezTo>
                <a:cubicBezTo>
                  <a:pt x="19" y="25"/>
                  <a:pt x="17" y="25"/>
                  <a:pt x="16" y="23"/>
                </a:cubicBezTo>
                <a:cubicBezTo>
                  <a:pt x="13" y="22"/>
                  <a:pt x="11" y="21"/>
                  <a:pt x="10" y="18"/>
                </a:cubicBezTo>
                <a:cubicBezTo>
                  <a:pt x="11" y="20"/>
                  <a:pt x="13" y="21"/>
                  <a:pt x="16" y="22"/>
                </a:cubicBezTo>
                <a:cubicBezTo>
                  <a:pt x="17" y="23"/>
                  <a:pt x="20" y="25"/>
                  <a:pt x="20" y="27"/>
                </a:cubicBezTo>
                <a:cubicBezTo>
                  <a:pt x="20" y="28"/>
                  <a:pt x="19" y="30"/>
                  <a:pt x="16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6" name="Freeform 4892">
            <a:extLst>
              <a:ext uri="{FF2B5EF4-FFF2-40B4-BE49-F238E27FC236}">
                <a16:creationId xmlns:a16="http://schemas.microsoft.com/office/drawing/2014/main" id="{DE9B4360-77F5-BA42-8014-FE6A90BA6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3732213"/>
            <a:ext cx="4762" cy="4762"/>
          </a:xfrm>
          <a:custGeom>
            <a:avLst/>
            <a:gdLst>
              <a:gd name="T0" fmla="*/ 787317 w 12"/>
              <a:gd name="T1" fmla="*/ 0 h 12"/>
              <a:gd name="T2" fmla="*/ 1732178 w 12"/>
              <a:gd name="T3" fmla="*/ 787317 h 12"/>
              <a:gd name="T4" fmla="*/ 787317 w 12"/>
              <a:gd name="T5" fmla="*/ 1732178 h 12"/>
              <a:gd name="T6" fmla="*/ 0 w 12"/>
              <a:gd name="T7" fmla="*/ 787317 h 12"/>
              <a:gd name="T8" fmla="*/ 787317 w 12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2">
                <a:moveTo>
                  <a:pt x="5" y="0"/>
                </a:move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</a:path>
            </a:pathLst>
          </a:custGeom>
          <a:solidFill>
            <a:srgbClr val="904A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7" name="Freeform 4893">
            <a:extLst>
              <a:ext uri="{FF2B5EF4-FFF2-40B4-BE49-F238E27FC236}">
                <a16:creationId xmlns:a16="http://schemas.microsoft.com/office/drawing/2014/main" id="{83BC4585-A1DC-0F4E-8758-2DA002EBC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3732213"/>
            <a:ext cx="4762" cy="4762"/>
          </a:xfrm>
          <a:custGeom>
            <a:avLst/>
            <a:gdLst>
              <a:gd name="T0" fmla="*/ 787317 w 12"/>
              <a:gd name="T1" fmla="*/ 1610289 h 13"/>
              <a:gd name="T2" fmla="*/ 315086 w 12"/>
              <a:gd name="T3" fmla="*/ 1341785 h 13"/>
              <a:gd name="T4" fmla="*/ 0 w 12"/>
              <a:gd name="T5" fmla="*/ 805144 h 13"/>
              <a:gd name="T6" fmla="*/ 0 w 12"/>
              <a:gd name="T7" fmla="*/ 805144 h 13"/>
              <a:gd name="T8" fmla="*/ 315086 w 12"/>
              <a:gd name="T9" fmla="*/ 1207716 h 13"/>
              <a:gd name="T10" fmla="*/ 787317 w 12"/>
              <a:gd name="T11" fmla="*/ 1475854 h 13"/>
              <a:gd name="T12" fmla="*/ 1732178 w 12"/>
              <a:gd name="T13" fmla="*/ 805144 h 13"/>
              <a:gd name="T14" fmla="*/ 1732178 w 12"/>
              <a:gd name="T15" fmla="*/ 805144 h 13"/>
              <a:gd name="T16" fmla="*/ 787317 w 12"/>
              <a:gd name="T17" fmla="*/ 1610289 h 13"/>
              <a:gd name="T18" fmla="*/ 787317 w 12"/>
              <a:gd name="T19" fmla="*/ 0 h 13"/>
              <a:gd name="T20" fmla="*/ 1417489 w 12"/>
              <a:gd name="T21" fmla="*/ 268504 h 13"/>
              <a:gd name="T22" fmla="*/ 1732178 w 12"/>
              <a:gd name="T23" fmla="*/ 671076 h 13"/>
              <a:gd name="T24" fmla="*/ 1417489 w 12"/>
              <a:gd name="T25" fmla="*/ 402572 h 13"/>
              <a:gd name="T26" fmla="*/ 787317 w 12"/>
              <a:gd name="T27" fmla="*/ 134069 h 13"/>
              <a:gd name="T28" fmla="*/ 0 w 12"/>
              <a:gd name="T29" fmla="*/ 805144 h 13"/>
              <a:gd name="T30" fmla="*/ 787317 w 12"/>
              <a:gd name="T31" fmla="*/ 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" h="13">
                <a:moveTo>
                  <a:pt x="5" y="12"/>
                </a:moveTo>
                <a:cubicBezTo>
                  <a:pt x="3" y="12"/>
                  <a:pt x="2" y="12"/>
                  <a:pt x="2" y="10"/>
                </a:cubicBezTo>
                <a:cubicBezTo>
                  <a:pt x="0" y="9"/>
                  <a:pt x="0" y="8"/>
                  <a:pt x="0" y="6"/>
                </a:cubicBezTo>
                <a:cubicBezTo>
                  <a:pt x="0" y="8"/>
                  <a:pt x="2" y="9"/>
                  <a:pt x="2" y="9"/>
                </a:cubicBezTo>
                <a:cubicBezTo>
                  <a:pt x="2" y="9"/>
                  <a:pt x="3" y="11"/>
                  <a:pt x="5" y="11"/>
                </a:cubicBezTo>
                <a:cubicBezTo>
                  <a:pt x="8" y="11"/>
                  <a:pt x="11" y="9"/>
                  <a:pt x="11" y="6"/>
                </a:cubicBezTo>
                <a:cubicBezTo>
                  <a:pt x="11" y="10"/>
                  <a:pt x="8" y="12"/>
                  <a:pt x="5" y="12"/>
                </a:cubicBezTo>
                <a:close/>
                <a:moveTo>
                  <a:pt x="5" y="0"/>
                </a:moveTo>
                <a:cubicBezTo>
                  <a:pt x="8" y="0"/>
                  <a:pt x="8" y="1"/>
                  <a:pt x="9" y="2"/>
                </a:cubicBezTo>
                <a:cubicBezTo>
                  <a:pt x="11" y="3"/>
                  <a:pt x="11" y="4"/>
                  <a:pt x="11" y="5"/>
                </a:cubicBezTo>
                <a:cubicBezTo>
                  <a:pt x="11" y="4"/>
                  <a:pt x="11" y="3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2" y="1"/>
                  <a:pt x="0" y="3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8" name="Freeform 4894">
            <a:extLst>
              <a:ext uri="{FF2B5EF4-FFF2-40B4-BE49-F238E27FC236}">
                <a16:creationId xmlns:a16="http://schemas.microsoft.com/office/drawing/2014/main" id="{1E36F3C9-A328-164B-9ED9-31FE124A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22688"/>
            <a:ext cx="4763" cy="9525"/>
          </a:xfrm>
          <a:custGeom>
            <a:avLst/>
            <a:gdLst>
              <a:gd name="T0" fmla="*/ 805313 w 13"/>
              <a:gd name="T1" fmla="*/ 145161 h 25"/>
              <a:gd name="T2" fmla="*/ 1342433 w 13"/>
              <a:gd name="T3" fmla="*/ 1596771 h 25"/>
              <a:gd name="T4" fmla="*/ 939777 w 13"/>
              <a:gd name="T5" fmla="*/ 3338703 h 25"/>
              <a:gd name="T6" fmla="*/ 0 w 13"/>
              <a:gd name="T7" fmla="*/ 1741932 h 25"/>
              <a:gd name="T8" fmla="*/ 805313 w 13"/>
              <a:gd name="T9" fmla="*/ 14516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5">
                <a:moveTo>
                  <a:pt x="6" y="1"/>
                </a:moveTo>
                <a:cubicBezTo>
                  <a:pt x="7" y="0"/>
                  <a:pt x="10" y="5"/>
                  <a:pt x="10" y="11"/>
                </a:cubicBezTo>
                <a:cubicBezTo>
                  <a:pt x="12" y="17"/>
                  <a:pt x="9" y="22"/>
                  <a:pt x="7" y="23"/>
                </a:cubicBezTo>
                <a:cubicBezTo>
                  <a:pt x="2" y="24"/>
                  <a:pt x="0" y="19"/>
                  <a:pt x="0" y="12"/>
                </a:cubicBezTo>
                <a:cubicBezTo>
                  <a:pt x="0" y="7"/>
                  <a:pt x="2" y="1"/>
                  <a:pt x="6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49" name="Freeform 4895">
            <a:extLst>
              <a:ext uri="{FF2B5EF4-FFF2-40B4-BE49-F238E27FC236}">
                <a16:creationId xmlns:a16="http://schemas.microsoft.com/office/drawing/2014/main" id="{D8AEAAB8-9743-8B48-BFC5-0FB5CCEDC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22688"/>
            <a:ext cx="4763" cy="9525"/>
          </a:xfrm>
          <a:custGeom>
            <a:avLst/>
            <a:gdLst>
              <a:gd name="T0" fmla="*/ 939777 w 13"/>
              <a:gd name="T1" fmla="*/ 3483864 h 25"/>
              <a:gd name="T2" fmla="*/ 0 w 13"/>
              <a:gd name="T3" fmla="*/ 1741932 h 25"/>
              <a:gd name="T4" fmla="*/ 268560 w 13"/>
              <a:gd name="T5" fmla="*/ 0 h 25"/>
              <a:gd name="T6" fmla="*/ 805313 w 13"/>
              <a:gd name="T7" fmla="*/ 0 h 25"/>
              <a:gd name="T8" fmla="*/ 1610993 w 13"/>
              <a:gd name="T9" fmla="*/ 1596771 h 25"/>
              <a:gd name="T10" fmla="*/ 939777 w 13"/>
              <a:gd name="T11" fmla="*/ 3483864 h 25"/>
              <a:gd name="T12" fmla="*/ 805313 w 13"/>
              <a:gd name="T13" fmla="*/ 290322 h 25"/>
              <a:gd name="T14" fmla="*/ 0 w 13"/>
              <a:gd name="T15" fmla="*/ 1741932 h 25"/>
              <a:gd name="T16" fmla="*/ 939777 w 13"/>
              <a:gd name="T17" fmla="*/ 3193542 h 25"/>
              <a:gd name="T18" fmla="*/ 1342433 w 13"/>
              <a:gd name="T19" fmla="*/ 1596771 h 25"/>
              <a:gd name="T20" fmla="*/ 805313 w 13"/>
              <a:gd name="T21" fmla="*/ 290322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25">
                <a:moveTo>
                  <a:pt x="7" y="24"/>
                </a:moveTo>
                <a:cubicBezTo>
                  <a:pt x="2" y="24"/>
                  <a:pt x="0" y="19"/>
                  <a:pt x="0" y="12"/>
                </a:cubicBezTo>
                <a:cubicBezTo>
                  <a:pt x="0" y="6"/>
                  <a:pt x="0" y="1"/>
                  <a:pt x="2" y="0"/>
                </a:cubicBezTo>
                <a:lnTo>
                  <a:pt x="6" y="0"/>
                </a:lnTo>
                <a:cubicBezTo>
                  <a:pt x="9" y="0"/>
                  <a:pt x="10" y="5"/>
                  <a:pt x="12" y="11"/>
                </a:cubicBezTo>
                <a:cubicBezTo>
                  <a:pt x="12" y="17"/>
                  <a:pt x="10" y="23"/>
                  <a:pt x="7" y="24"/>
                </a:cubicBezTo>
                <a:close/>
                <a:moveTo>
                  <a:pt x="6" y="2"/>
                </a:moveTo>
                <a:cubicBezTo>
                  <a:pt x="2" y="2"/>
                  <a:pt x="0" y="7"/>
                  <a:pt x="0" y="12"/>
                </a:cubicBezTo>
                <a:cubicBezTo>
                  <a:pt x="2" y="19"/>
                  <a:pt x="6" y="22"/>
                  <a:pt x="7" y="22"/>
                </a:cubicBezTo>
                <a:cubicBezTo>
                  <a:pt x="9" y="22"/>
                  <a:pt x="10" y="17"/>
                  <a:pt x="10" y="11"/>
                </a:cubicBezTo>
                <a:cubicBezTo>
                  <a:pt x="9" y="5"/>
                  <a:pt x="7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0" name="Freeform 4896">
            <a:extLst>
              <a:ext uri="{FF2B5EF4-FFF2-40B4-BE49-F238E27FC236}">
                <a16:creationId xmlns:a16="http://schemas.microsoft.com/office/drawing/2014/main" id="{48AFCA3F-2CF0-1B4A-AC37-01C381848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22688"/>
            <a:ext cx="4762" cy="9525"/>
          </a:xfrm>
          <a:custGeom>
            <a:avLst/>
            <a:gdLst>
              <a:gd name="T0" fmla="*/ 671076 w 13"/>
              <a:gd name="T1" fmla="*/ 145161 h 25"/>
              <a:gd name="T2" fmla="*/ 1610289 w 13"/>
              <a:gd name="T3" fmla="*/ 1741932 h 25"/>
              <a:gd name="T4" fmla="*/ 1341785 w 13"/>
              <a:gd name="T5" fmla="*/ 3338703 h 25"/>
              <a:gd name="T6" fmla="*/ 0 w 13"/>
              <a:gd name="T7" fmla="*/ 1887093 h 25"/>
              <a:gd name="T8" fmla="*/ 671076 w 13"/>
              <a:gd name="T9" fmla="*/ 14516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5">
                <a:moveTo>
                  <a:pt x="5" y="1"/>
                </a:moveTo>
                <a:cubicBezTo>
                  <a:pt x="10" y="0"/>
                  <a:pt x="12" y="5"/>
                  <a:pt x="12" y="12"/>
                </a:cubicBezTo>
                <a:cubicBezTo>
                  <a:pt x="12" y="17"/>
                  <a:pt x="10" y="23"/>
                  <a:pt x="10" y="23"/>
                </a:cubicBezTo>
                <a:cubicBezTo>
                  <a:pt x="5" y="24"/>
                  <a:pt x="2" y="19"/>
                  <a:pt x="0" y="13"/>
                </a:cubicBezTo>
                <a:cubicBezTo>
                  <a:pt x="0" y="7"/>
                  <a:pt x="2" y="2"/>
                  <a:pt x="5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1" name="Freeform 4897">
            <a:extLst>
              <a:ext uri="{FF2B5EF4-FFF2-40B4-BE49-F238E27FC236}">
                <a16:creationId xmlns:a16="http://schemas.microsoft.com/office/drawing/2014/main" id="{2A3FA624-9BEF-B846-97A6-F91A32178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22688"/>
            <a:ext cx="4762" cy="9525"/>
          </a:xfrm>
          <a:custGeom>
            <a:avLst/>
            <a:gdLst>
              <a:gd name="T0" fmla="*/ 1341785 w 13"/>
              <a:gd name="T1" fmla="*/ 3483864 h 25"/>
              <a:gd name="T2" fmla="*/ 0 w 13"/>
              <a:gd name="T3" fmla="*/ 1887093 h 25"/>
              <a:gd name="T4" fmla="*/ 671076 w 13"/>
              <a:gd name="T5" fmla="*/ 0 h 25"/>
              <a:gd name="T6" fmla="*/ 1610289 w 13"/>
              <a:gd name="T7" fmla="*/ 1741932 h 25"/>
              <a:gd name="T8" fmla="*/ 1341785 w 13"/>
              <a:gd name="T9" fmla="*/ 3483864 h 25"/>
              <a:gd name="T10" fmla="*/ 671076 w 13"/>
              <a:gd name="T11" fmla="*/ 290322 h 25"/>
              <a:gd name="T12" fmla="*/ 268504 w 13"/>
              <a:gd name="T13" fmla="*/ 1887093 h 25"/>
              <a:gd name="T14" fmla="*/ 1341785 w 13"/>
              <a:gd name="T15" fmla="*/ 3338703 h 25"/>
              <a:gd name="T16" fmla="*/ 1610289 w 13"/>
              <a:gd name="T17" fmla="*/ 1741932 h 25"/>
              <a:gd name="T18" fmla="*/ 671076 w 13"/>
              <a:gd name="T19" fmla="*/ 290322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25">
                <a:moveTo>
                  <a:pt x="10" y="24"/>
                </a:moveTo>
                <a:cubicBezTo>
                  <a:pt x="5" y="24"/>
                  <a:pt x="0" y="19"/>
                  <a:pt x="0" y="13"/>
                </a:cubicBezTo>
                <a:cubicBezTo>
                  <a:pt x="0" y="6"/>
                  <a:pt x="2" y="0"/>
                  <a:pt x="5" y="0"/>
                </a:cubicBezTo>
                <a:cubicBezTo>
                  <a:pt x="10" y="0"/>
                  <a:pt x="12" y="5"/>
                  <a:pt x="12" y="12"/>
                </a:cubicBezTo>
                <a:cubicBezTo>
                  <a:pt x="12" y="17"/>
                  <a:pt x="12" y="23"/>
                  <a:pt x="10" y="24"/>
                </a:cubicBezTo>
                <a:close/>
                <a:moveTo>
                  <a:pt x="5" y="2"/>
                </a:moveTo>
                <a:cubicBezTo>
                  <a:pt x="2" y="2"/>
                  <a:pt x="0" y="7"/>
                  <a:pt x="2" y="13"/>
                </a:cubicBezTo>
                <a:cubicBezTo>
                  <a:pt x="2" y="19"/>
                  <a:pt x="5" y="23"/>
                  <a:pt x="10" y="23"/>
                </a:cubicBezTo>
                <a:cubicBezTo>
                  <a:pt x="10" y="23"/>
                  <a:pt x="12" y="17"/>
                  <a:pt x="12" y="12"/>
                </a:cubicBezTo>
                <a:cubicBezTo>
                  <a:pt x="10" y="5"/>
                  <a:pt x="10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2" name="Freeform 4898">
            <a:extLst>
              <a:ext uri="{FF2B5EF4-FFF2-40B4-BE49-F238E27FC236}">
                <a16:creationId xmlns:a16="http://schemas.microsoft.com/office/drawing/2014/main" id="{16EBBC97-3622-364A-96DB-CEC54F485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719513"/>
            <a:ext cx="4763" cy="7937"/>
          </a:xfrm>
          <a:custGeom>
            <a:avLst/>
            <a:gdLst>
              <a:gd name="T0" fmla="*/ 578705 w 14"/>
              <a:gd name="T1" fmla="*/ 0 h 23"/>
              <a:gd name="T2" fmla="*/ 1273082 w 14"/>
              <a:gd name="T3" fmla="*/ 1071840 h 23"/>
              <a:gd name="T4" fmla="*/ 694377 w 14"/>
              <a:gd name="T5" fmla="*/ 2619900 h 23"/>
              <a:gd name="T6" fmla="*/ 231346 w 14"/>
              <a:gd name="T7" fmla="*/ 1309950 h 23"/>
              <a:gd name="T8" fmla="*/ 578705 w 1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5" y="0"/>
                </a:moveTo>
                <a:cubicBezTo>
                  <a:pt x="8" y="0"/>
                  <a:pt x="11" y="3"/>
                  <a:pt x="11" y="9"/>
                </a:cubicBezTo>
                <a:cubicBezTo>
                  <a:pt x="13" y="16"/>
                  <a:pt x="11" y="21"/>
                  <a:pt x="6" y="22"/>
                </a:cubicBezTo>
                <a:cubicBezTo>
                  <a:pt x="5" y="22"/>
                  <a:pt x="2" y="17"/>
                  <a:pt x="2" y="11"/>
                </a:cubicBezTo>
                <a:cubicBezTo>
                  <a:pt x="0" y="5"/>
                  <a:pt x="3" y="0"/>
                  <a:pt x="5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3" name="Freeform 4899">
            <a:extLst>
              <a:ext uri="{FF2B5EF4-FFF2-40B4-BE49-F238E27FC236}">
                <a16:creationId xmlns:a16="http://schemas.microsoft.com/office/drawing/2014/main" id="{19F9B94C-0079-7D43-A96A-6F828DB7E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719513"/>
            <a:ext cx="4763" cy="7937"/>
          </a:xfrm>
          <a:custGeom>
            <a:avLst/>
            <a:gdLst>
              <a:gd name="T0" fmla="*/ 694377 w 14"/>
              <a:gd name="T1" fmla="*/ 2619900 h 23"/>
              <a:gd name="T2" fmla="*/ 0 w 14"/>
              <a:gd name="T3" fmla="*/ 1309950 h 23"/>
              <a:gd name="T4" fmla="*/ 578705 w 14"/>
              <a:gd name="T5" fmla="*/ 0 h 23"/>
              <a:gd name="T6" fmla="*/ 1504768 w 14"/>
              <a:gd name="T7" fmla="*/ 1071840 h 23"/>
              <a:gd name="T8" fmla="*/ 694377 w 14"/>
              <a:gd name="T9" fmla="*/ 2619900 h 23"/>
              <a:gd name="T10" fmla="*/ 578705 w 14"/>
              <a:gd name="T11" fmla="*/ 0 h 23"/>
              <a:gd name="T12" fmla="*/ 231346 w 14"/>
              <a:gd name="T13" fmla="*/ 1309950 h 23"/>
              <a:gd name="T14" fmla="*/ 694377 w 14"/>
              <a:gd name="T15" fmla="*/ 2500845 h 23"/>
              <a:gd name="T16" fmla="*/ 1273082 w 14"/>
              <a:gd name="T17" fmla="*/ 1071840 h 23"/>
              <a:gd name="T18" fmla="*/ 578705 w 14"/>
              <a:gd name="T19" fmla="*/ 0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23">
                <a:moveTo>
                  <a:pt x="6" y="22"/>
                </a:moveTo>
                <a:cubicBezTo>
                  <a:pt x="5" y="22"/>
                  <a:pt x="2" y="17"/>
                  <a:pt x="0" y="11"/>
                </a:cubicBezTo>
                <a:cubicBezTo>
                  <a:pt x="0" y="4"/>
                  <a:pt x="2" y="0"/>
                  <a:pt x="5" y="0"/>
                </a:cubicBezTo>
                <a:cubicBezTo>
                  <a:pt x="8" y="0"/>
                  <a:pt x="11" y="3"/>
                  <a:pt x="13" y="9"/>
                </a:cubicBezTo>
                <a:cubicBezTo>
                  <a:pt x="13" y="16"/>
                  <a:pt x="11" y="22"/>
                  <a:pt x="6" y="22"/>
                </a:cubicBezTo>
                <a:close/>
                <a:moveTo>
                  <a:pt x="5" y="0"/>
                </a:moveTo>
                <a:cubicBezTo>
                  <a:pt x="3" y="0"/>
                  <a:pt x="2" y="5"/>
                  <a:pt x="2" y="11"/>
                </a:cubicBezTo>
                <a:cubicBezTo>
                  <a:pt x="3" y="17"/>
                  <a:pt x="5" y="21"/>
                  <a:pt x="6" y="21"/>
                </a:cubicBezTo>
                <a:cubicBezTo>
                  <a:pt x="9" y="21"/>
                  <a:pt x="11" y="16"/>
                  <a:pt x="11" y="9"/>
                </a:cubicBezTo>
                <a:cubicBezTo>
                  <a:pt x="9" y="3"/>
                  <a:pt x="6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4" name="Freeform 4900">
            <a:extLst>
              <a:ext uri="{FF2B5EF4-FFF2-40B4-BE49-F238E27FC236}">
                <a16:creationId xmlns:a16="http://schemas.microsoft.com/office/drawing/2014/main" id="{43EC77BA-8F1F-504A-BE72-787EDBC4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719513"/>
            <a:ext cx="4763" cy="9525"/>
          </a:xfrm>
          <a:custGeom>
            <a:avLst/>
            <a:gdLst>
              <a:gd name="T0" fmla="*/ 810390 w 14"/>
              <a:gd name="T1" fmla="*/ 0 h 25"/>
              <a:gd name="T2" fmla="*/ 1504768 w 14"/>
              <a:gd name="T3" fmla="*/ 1596771 h 25"/>
              <a:gd name="T4" fmla="*/ 810390 w 14"/>
              <a:gd name="T5" fmla="*/ 3483864 h 25"/>
              <a:gd name="T6" fmla="*/ 0 w 14"/>
              <a:gd name="T7" fmla="*/ 1887093 h 25"/>
              <a:gd name="T8" fmla="*/ 810390 w 14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5">
                <a:moveTo>
                  <a:pt x="7" y="0"/>
                </a:moveTo>
                <a:cubicBezTo>
                  <a:pt x="7" y="0"/>
                  <a:pt x="9" y="5"/>
                  <a:pt x="13" y="11"/>
                </a:cubicBezTo>
                <a:cubicBezTo>
                  <a:pt x="13" y="18"/>
                  <a:pt x="9" y="24"/>
                  <a:pt x="7" y="24"/>
                </a:cubicBezTo>
                <a:cubicBezTo>
                  <a:pt x="7" y="24"/>
                  <a:pt x="2" y="19"/>
                  <a:pt x="0" y="13"/>
                </a:cubicBezTo>
                <a:cubicBezTo>
                  <a:pt x="0" y="6"/>
                  <a:pt x="2" y="1"/>
                  <a:pt x="7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5" name="Freeform 4901">
            <a:extLst>
              <a:ext uri="{FF2B5EF4-FFF2-40B4-BE49-F238E27FC236}">
                <a16:creationId xmlns:a16="http://schemas.microsoft.com/office/drawing/2014/main" id="{AC808FE1-FCCD-D846-A96D-F61146072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717925"/>
            <a:ext cx="6350" cy="9525"/>
          </a:xfrm>
          <a:custGeom>
            <a:avLst/>
            <a:gdLst>
              <a:gd name="T0" fmla="*/ 1260078 w 16"/>
              <a:gd name="T1" fmla="*/ 3355364 h 26"/>
              <a:gd name="T2" fmla="*/ 157559 w 16"/>
              <a:gd name="T3" fmla="*/ 1878989 h 26"/>
              <a:gd name="T4" fmla="*/ 1260078 w 16"/>
              <a:gd name="T5" fmla="*/ 0 h 26"/>
              <a:gd name="T6" fmla="*/ 1260078 w 16"/>
              <a:gd name="T7" fmla="*/ 0 h 26"/>
              <a:gd name="T8" fmla="*/ 2205038 w 16"/>
              <a:gd name="T9" fmla="*/ 1610458 h 26"/>
              <a:gd name="T10" fmla="*/ 1260078 w 16"/>
              <a:gd name="T11" fmla="*/ 3355364 h 26"/>
              <a:gd name="T12" fmla="*/ 1260078 w 16"/>
              <a:gd name="T13" fmla="*/ 268532 h 26"/>
              <a:gd name="T14" fmla="*/ 472678 w 16"/>
              <a:gd name="T15" fmla="*/ 1878989 h 26"/>
              <a:gd name="T16" fmla="*/ 1260078 w 16"/>
              <a:gd name="T17" fmla="*/ 3355364 h 26"/>
              <a:gd name="T18" fmla="*/ 1260078 w 16"/>
              <a:gd name="T19" fmla="*/ 3355364 h 26"/>
              <a:gd name="T20" fmla="*/ 1260078 w 16"/>
              <a:gd name="T21" fmla="*/ 3355364 h 26"/>
              <a:gd name="T22" fmla="*/ 1575197 w 16"/>
              <a:gd name="T23" fmla="*/ 1610458 h 26"/>
              <a:gd name="T24" fmla="*/ 1260078 w 16"/>
              <a:gd name="T25" fmla="*/ 268532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6">
                <a:moveTo>
                  <a:pt x="8" y="25"/>
                </a:moveTo>
                <a:cubicBezTo>
                  <a:pt x="8" y="25"/>
                  <a:pt x="3" y="20"/>
                  <a:pt x="1" y="14"/>
                </a:cubicBezTo>
                <a:cubicBezTo>
                  <a:pt x="0" y="6"/>
                  <a:pt x="3" y="1"/>
                  <a:pt x="8" y="0"/>
                </a:cubicBezTo>
                <a:cubicBezTo>
                  <a:pt x="10" y="0"/>
                  <a:pt x="10" y="6"/>
                  <a:pt x="14" y="12"/>
                </a:cubicBezTo>
                <a:cubicBezTo>
                  <a:pt x="15" y="19"/>
                  <a:pt x="10" y="25"/>
                  <a:pt x="8" y="25"/>
                </a:cubicBezTo>
                <a:close/>
                <a:moveTo>
                  <a:pt x="8" y="2"/>
                </a:moveTo>
                <a:cubicBezTo>
                  <a:pt x="5" y="2"/>
                  <a:pt x="1" y="6"/>
                  <a:pt x="3" y="14"/>
                </a:cubicBezTo>
                <a:cubicBezTo>
                  <a:pt x="3" y="20"/>
                  <a:pt x="8" y="25"/>
                  <a:pt x="8" y="25"/>
                </a:cubicBezTo>
                <a:cubicBezTo>
                  <a:pt x="10" y="24"/>
                  <a:pt x="14" y="19"/>
                  <a:pt x="10" y="12"/>
                </a:cubicBezTo>
                <a:cubicBezTo>
                  <a:pt x="10" y="6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6" name="Freeform 4902">
            <a:extLst>
              <a:ext uri="{FF2B5EF4-FFF2-40B4-BE49-F238E27FC236}">
                <a16:creationId xmlns:a16="http://schemas.microsoft.com/office/drawing/2014/main" id="{FC0B3E87-2785-B845-947F-AEAC33098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19513"/>
            <a:ext cx="4762" cy="7937"/>
          </a:xfrm>
          <a:custGeom>
            <a:avLst/>
            <a:gdLst>
              <a:gd name="T0" fmla="*/ 472629 w 12"/>
              <a:gd name="T1" fmla="*/ 0 h 24"/>
              <a:gd name="T2" fmla="*/ 1732178 w 12"/>
              <a:gd name="T3" fmla="*/ 1093652 h 24"/>
              <a:gd name="T4" fmla="*/ 944860 w 12"/>
              <a:gd name="T5" fmla="*/ 2515368 h 24"/>
              <a:gd name="T6" fmla="*/ 0 w 12"/>
              <a:gd name="T7" fmla="*/ 1312581 h 24"/>
              <a:gd name="T8" fmla="*/ 472629 w 12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4">
                <a:moveTo>
                  <a:pt x="3" y="0"/>
                </a:moveTo>
                <a:cubicBezTo>
                  <a:pt x="6" y="0"/>
                  <a:pt x="9" y="4"/>
                  <a:pt x="11" y="10"/>
                </a:cubicBezTo>
                <a:cubicBezTo>
                  <a:pt x="11" y="16"/>
                  <a:pt x="9" y="22"/>
                  <a:pt x="6" y="23"/>
                </a:cubicBezTo>
                <a:cubicBezTo>
                  <a:pt x="3" y="23"/>
                  <a:pt x="2" y="18"/>
                  <a:pt x="0" y="12"/>
                </a:cubicBezTo>
                <a:cubicBezTo>
                  <a:pt x="0" y="5"/>
                  <a:pt x="2" y="1"/>
                  <a:pt x="3" y="0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7" name="Freeform 4903">
            <a:extLst>
              <a:ext uri="{FF2B5EF4-FFF2-40B4-BE49-F238E27FC236}">
                <a16:creationId xmlns:a16="http://schemas.microsoft.com/office/drawing/2014/main" id="{969B9FA2-41B7-B040-80AD-4C4798DF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19513"/>
            <a:ext cx="4762" cy="7937"/>
          </a:xfrm>
          <a:custGeom>
            <a:avLst/>
            <a:gdLst>
              <a:gd name="T0" fmla="*/ 939213 w 13"/>
              <a:gd name="T1" fmla="*/ 2515368 h 24"/>
              <a:gd name="T2" fmla="*/ 134069 w 13"/>
              <a:gd name="T3" fmla="*/ 1312581 h 24"/>
              <a:gd name="T4" fmla="*/ 536641 w 13"/>
              <a:gd name="T5" fmla="*/ 0 h 24"/>
              <a:gd name="T6" fmla="*/ 1610289 w 13"/>
              <a:gd name="T7" fmla="*/ 1093652 h 24"/>
              <a:gd name="T8" fmla="*/ 939213 w 13"/>
              <a:gd name="T9" fmla="*/ 2515368 h 24"/>
              <a:gd name="T10" fmla="*/ 536641 w 13"/>
              <a:gd name="T11" fmla="*/ 109464 h 24"/>
              <a:gd name="T12" fmla="*/ 402572 w 13"/>
              <a:gd name="T13" fmla="*/ 1312581 h 24"/>
              <a:gd name="T14" fmla="*/ 939213 w 13"/>
              <a:gd name="T15" fmla="*/ 2406234 h 24"/>
              <a:gd name="T16" fmla="*/ 1341785 w 13"/>
              <a:gd name="T17" fmla="*/ 1093652 h 24"/>
              <a:gd name="T18" fmla="*/ 536641 w 13"/>
              <a:gd name="T19" fmla="*/ 109464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24">
                <a:moveTo>
                  <a:pt x="7" y="23"/>
                </a:moveTo>
                <a:cubicBezTo>
                  <a:pt x="3" y="23"/>
                  <a:pt x="1" y="18"/>
                  <a:pt x="1" y="12"/>
                </a:cubicBezTo>
                <a:cubicBezTo>
                  <a:pt x="0" y="5"/>
                  <a:pt x="1" y="0"/>
                  <a:pt x="4" y="0"/>
                </a:cubicBezTo>
                <a:cubicBezTo>
                  <a:pt x="9" y="0"/>
                  <a:pt x="12" y="4"/>
                  <a:pt x="12" y="10"/>
                </a:cubicBezTo>
                <a:cubicBezTo>
                  <a:pt x="12" y="17"/>
                  <a:pt x="10" y="23"/>
                  <a:pt x="7" y="23"/>
                </a:cubicBezTo>
                <a:close/>
                <a:moveTo>
                  <a:pt x="4" y="1"/>
                </a:moveTo>
                <a:cubicBezTo>
                  <a:pt x="3" y="1"/>
                  <a:pt x="1" y="5"/>
                  <a:pt x="3" y="12"/>
                </a:cubicBezTo>
                <a:cubicBezTo>
                  <a:pt x="3" y="18"/>
                  <a:pt x="4" y="22"/>
                  <a:pt x="7" y="22"/>
                </a:cubicBezTo>
                <a:cubicBezTo>
                  <a:pt x="9" y="22"/>
                  <a:pt x="12" y="17"/>
                  <a:pt x="10" y="10"/>
                </a:cubicBezTo>
                <a:cubicBezTo>
                  <a:pt x="9" y="4"/>
                  <a:pt x="7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8" name="Freeform 4904">
            <a:extLst>
              <a:ext uri="{FF2B5EF4-FFF2-40B4-BE49-F238E27FC236}">
                <a16:creationId xmlns:a16="http://schemas.microsoft.com/office/drawing/2014/main" id="{D00C0546-B5DD-7545-A434-6136F5917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7925"/>
            <a:ext cx="3175" cy="7938"/>
          </a:xfrm>
          <a:custGeom>
            <a:avLst/>
            <a:gdLst>
              <a:gd name="T0" fmla="*/ 166543 w 11"/>
              <a:gd name="T1" fmla="*/ 0 h 24"/>
              <a:gd name="T2" fmla="*/ 749877 w 11"/>
              <a:gd name="T3" fmla="*/ 1203269 h 24"/>
              <a:gd name="T4" fmla="*/ 583045 w 11"/>
              <a:gd name="T5" fmla="*/ 2406868 h 24"/>
              <a:gd name="T6" fmla="*/ 0 w 11"/>
              <a:gd name="T7" fmla="*/ 1312747 h 24"/>
              <a:gd name="T8" fmla="*/ 166543 w 11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4">
                <a:moveTo>
                  <a:pt x="2" y="0"/>
                </a:moveTo>
                <a:cubicBezTo>
                  <a:pt x="7" y="0"/>
                  <a:pt x="9" y="5"/>
                  <a:pt x="9" y="11"/>
                </a:cubicBezTo>
                <a:cubicBezTo>
                  <a:pt x="10" y="17"/>
                  <a:pt x="9" y="22"/>
                  <a:pt x="7" y="22"/>
                </a:cubicBezTo>
                <a:cubicBezTo>
                  <a:pt x="2" y="23"/>
                  <a:pt x="0" y="17"/>
                  <a:pt x="0" y="12"/>
                </a:cubicBezTo>
                <a:cubicBezTo>
                  <a:pt x="0" y="5"/>
                  <a:pt x="0" y="0"/>
                  <a:pt x="2" y="0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59" name="Freeform 4905">
            <a:extLst>
              <a:ext uri="{FF2B5EF4-FFF2-40B4-BE49-F238E27FC236}">
                <a16:creationId xmlns:a16="http://schemas.microsoft.com/office/drawing/2014/main" id="{C73D6540-8FA7-CA4E-934C-582ED5DB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7925"/>
            <a:ext cx="4763" cy="9525"/>
          </a:xfrm>
          <a:custGeom>
            <a:avLst/>
            <a:gdLst>
              <a:gd name="T0" fmla="*/ 939777 w 13"/>
              <a:gd name="T1" fmla="*/ 3483864 h 25"/>
              <a:gd name="T2" fmla="*/ 0 w 13"/>
              <a:gd name="T3" fmla="*/ 1887093 h 25"/>
              <a:gd name="T4" fmla="*/ 0 w 13"/>
              <a:gd name="T5" fmla="*/ 1741932 h 25"/>
              <a:gd name="T6" fmla="*/ 939777 w 13"/>
              <a:gd name="T7" fmla="*/ 3338703 h 25"/>
              <a:gd name="T8" fmla="*/ 1207970 w 13"/>
              <a:gd name="T9" fmla="*/ 1741932 h 25"/>
              <a:gd name="T10" fmla="*/ 268560 w 13"/>
              <a:gd name="T11" fmla="*/ 145161 h 25"/>
              <a:gd name="T12" fmla="*/ 0 w 13"/>
              <a:gd name="T13" fmla="*/ 1596771 h 25"/>
              <a:gd name="T14" fmla="*/ 268560 w 13"/>
              <a:gd name="T15" fmla="*/ 0 h 25"/>
              <a:gd name="T16" fmla="*/ 1342433 w 13"/>
              <a:gd name="T17" fmla="*/ 1741932 h 25"/>
              <a:gd name="T18" fmla="*/ 939777 w 13"/>
              <a:gd name="T19" fmla="*/ 348386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25">
                <a:moveTo>
                  <a:pt x="7" y="24"/>
                </a:moveTo>
                <a:cubicBezTo>
                  <a:pt x="2" y="24"/>
                  <a:pt x="0" y="18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8"/>
                  <a:pt x="2" y="23"/>
                  <a:pt x="7" y="23"/>
                </a:cubicBezTo>
                <a:cubicBezTo>
                  <a:pt x="9" y="23"/>
                  <a:pt x="10" y="18"/>
                  <a:pt x="9" y="12"/>
                </a:cubicBezTo>
                <a:cubicBezTo>
                  <a:pt x="9" y="6"/>
                  <a:pt x="7" y="1"/>
                  <a:pt x="2" y="1"/>
                </a:cubicBezTo>
                <a:cubicBezTo>
                  <a:pt x="2" y="1"/>
                  <a:pt x="0" y="5"/>
                  <a:pt x="0" y="11"/>
                </a:cubicBezTo>
                <a:cubicBezTo>
                  <a:pt x="0" y="5"/>
                  <a:pt x="1" y="0"/>
                  <a:pt x="2" y="0"/>
                </a:cubicBezTo>
                <a:cubicBezTo>
                  <a:pt x="7" y="0"/>
                  <a:pt x="9" y="6"/>
                  <a:pt x="10" y="12"/>
                </a:cubicBezTo>
                <a:cubicBezTo>
                  <a:pt x="12" y="18"/>
                  <a:pt x="9" y="23"/>
                  <a:pt x="7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0" name="Freeform 4906">
            <a:extLst>
              <a:ext uri="{FF2B5EF4-FFF2-40B4-BE49-F238E27FC236}">
                <a16:creationId xmlns:a16="http://schemas.microsoft.com/office/drawing/2014/main" id="{3AD6CC43-28D9-7A4B-8E5F-A8CF486C2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16338"/>
            <a:ext cx="4762" cy="9525"/>
          </a:xfrm>
          <a:custGeom>
            <a:avLst/>
            <a:gdLst>
              <a:gd name="T0" fmla="*/ 671076 w 13"/>
              <a:gd name="T1" fmla="*/ 145161 h 25"/>
              <a:gd name="T2" fmla="*/ 1610289 w 13"/>
              <a:gd name="T3" fmla="*/ 1596771 h 25"/>
              <a:gd name="T4" fmla="*/ 1341785 w 13"/>
              <a:gd name="T5" fmla="*/ 3338703 h 25"/>
              <a:gd name="T6" fmla="*/ 0 w 13"/>
              <a:gd name="T7" fmla="*/ 1741932 h 25"/>
              <a:gd name="T8" fmla="*/ 671076 w 13"/>
              <a:gd name="T9" fmla="*/ 14516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5">
                <a:moveTo>
                  <a:pt x="5" y="1"/>
                </a:moveTo>
                <a:cubicBezTo>
                  <a:pt x="10" y="0"/>
                  <a:pt x="10" y="5"/>
                  <a:pt x="12" y="11"/>
                </a:cubicBezTo>
                <a:cubicBezTo>
                  <a:pt x="12" y="18"/>
                  <a:pt x="10" y="23"/>
                  <a:pt x="10" y="23"/>
                </a:cubicBezTo>
                <a:cubicBezTo>
                  <a:pt x="5" y="24"/>
                  <a:pt x="2" y="18"/>
                  <a:pt x="0" y="12"/>
                </a:cubicBezTo>
                <a:cubicBezTo>
                  <a:pt x="0" y="6"/>
                  <a:pt x="2" y="1"/>
                  <a:pt x="5" y="1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1" name="Freeform 4907">
            <a:extLst>
              <a:ext uri="{FF2B5EF4-FFF2-40B4-BE49-F238E27FC236}">
                <a16:creationId xmlns:a16="http://schemas.microsoft.com/office/drawing/2014/main" id="{6288ADD1-96D3-F045-8F53-CD4C4B2A5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716338"/>
            <a:ext cx="4762" cy="7937"/>
          </a:xfrm>
          <a:custGeom>
            <a:avLst/>
            <a:gdLst>
              <a:gd name="T0" fmla="*/ 939213 w 13"/>
              <a:gd name="T1" fmla="*/ 2515368 h 24"/>
              <a:gd name="T2" fmla="*/ 0 w 13"/>
              <a:gd name="T3" fmla="*/ 1312581 h 24"/>
              <a:gd name="T4" fmla="*/ 671076 w 13"/>
              <a:gd name="T5" fmla="*/ 0 h 24"/>
              <a:gd name="T6" fmla="*/ 671076 w 13"/>
              <a:gd name="T7" fmla="*/ 0 h 24"/>
              <a:gd name="T8" fmla="*/ 1610289 w 13"/>
              <a:gd name="T9" fmla="*/ 1203117 h 24"/>
              <a:gd name="T10" fmla="*/ 1341785 w 13"/>
              <a:gd name="T11" fmla="*/ 2515368 h 24"/>
              <a:gd name="T12" fmla="*/ 939213 w 13"/>
              <a:gd name="T13" fmla="*/ 2515368 h 24"/>
              <a:gd name="T14" fmla="*/ 671076 w 13"/>
              <a:gd name="T15" fmla="*/ 109464 h 24"/>
              <a:gd name="T16" fmla="*/ 268504 w 13"/>
              <a:gd name="T17" fmla="*/ 1312581 h 24"/>
              <a:gd name="T18" fmla="*/ 939213 w 13"/>
              <a:gd name="T19" fmla="*/ 2406234 h 24"/>
              <a:gd name="T20" fmla="*/ 939213 w 13"/>
              <a:gd name="T21" fmla="*/ 2515368 h 24"/>
              <a:gd name="T22" fmla="*/ 1341785 w 13"/>
              <a:gd name="T23" fmla="*/ 2406234 h 24"/>
              <a:gd name="T24" fmla="*/ 1341785 w 13"/>
              <a:gd name="T25" fmla="*/ 1203117 h 24"/>
              <a:gd name="T26" fmla="*/ 671076 w 13"/>
              <a:gd name="T27" fmla="*/ 10946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24">
                <a:moveTo>
                  <a:pt x="7" y="23"/>
                </a:moveTo>
                <a:cubicBezTo>
                  <a:pt x="3" y="23"/>
                  <a:pt x="0" y="19"/>
                  <a:pt x="0" y="12"/>
                </a:cubicBezTo>
                <a:cubicBezTo>
                  <a:pt x="0" y="6"/>
                  <a:pt x="2" y="1"/>
                  <a:pt x="5" y="0"/>
                </a:cubicBezTo>
                <a:cubicBezTo>
                  <a:pt x="10" y="0"/>
                  <a:pt x="12" y="5"/>
                  <a:pt x="12" y="11"/>
                </a:cubicBezTo>
                <a:cubicBezTo>
                  <a:pt x="12" y="17"/>
                  <a:pt x="10" y="23"/>
                  <a:pt x="10" y="23"/>
                </a:cubicBezTo>
                <a:lnTo>
                  <a:pt x="7" y="23"/>
                </a:lnTo>
                <a:close/>
                <a:moveTo>
                  <a:pt x="5" y="1"/>
                </a:moveTo>
                <a:cubicBezTo>
                  <a:pt x="2" y="2"/>
                  <a:pt x="0" y="6"/>
                  <a:pt x="2" y="12"/>
                </a:cubicBezTo>
                <a:cubicBezTo>
                  <a:pt x="2" y="18"/>
                  <a:pt x="5" y="22"/>
                  <a:pt x="7" y="22"/>
                </a:cubicBezTo>
                <a:lnTo>
                  <a:pt x="7" y="23"/>
                </a:lnTo>
                <a:lnTo>
                  <a:pt x="10" y="22"/>
                </a:lnTo>
                <a:cubicBezTo>
                  <a:pt x="10" y="22"/>
                  <a:pt x="12" y="17"/>
                  <a:pt x="10" y="11"/>
                </a:cubicBezTo>
                <a:cubicBezTo>
                  <a:pt x="10" y="5"/>
                  <a:pt x="10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2" name="Freeform 4908">
            <a:extLst>
              <a:ext uri="{FF2B5EF4-FFF2-40B4-BE49-F238E27FC236}">
                <a16:creationId xmlns:a16="http://schemas.microsoft.com/office/drawing/2014/main" id="{AE572D09-01D8-5D4E-8D1F-16B1FBF3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714750"/>
            <a:ext cx="3175" cy="7938"/>
          </a:xfrm>
          <a:custGeom>
            <a:avLst/>
            <a:gdLst>
              <a:gd name="T0" fmla="*/ 333375 w 11"/>
              <a:gd name="T1" fmla="*/ 0 h 24"/>
              <a:gd name="T2" fmla="*/ 749877 w 11"/>
              <a:gd name="T3" fmla="*/ 1203269 h 24"/>
              <a:gd name="T4" fmla="*/ 499918 w 11"/>
              <a:gd name="T5" fmla="*/ 2516015 h 24"/>
              <a:gd name="T6" fmla="*/ 83416 w 11"/>
              <a:gd name="T7" fmla="*/ 1422225 h 24"/>
              <a:gd name="T8" fmla="*/ 333375 w 11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4">
                <a:moveTo>
                  <a:pt x="4" y="0"/>
                </a:moveTo>
                <a:cubicBezTo>
                  <a:pt x="6" y="0"/>
                  <a:pt x="9" y="6"/>
                  <a:pt x="9" y="11"/>
                </a:cubicBezTo>
                <a:cubicBezTo>
                  <a:pt x="10" y="18"/>
                  <a:pt x="9" y="23"/>
                  <a:pt x="6" y="23"/>
                </a:cubicBezTo>
                <a:cubicBezTo>
                  <a:pt x="4" y="23"/>
                  <a:pt x="1" y="19"/>
                  <a:pt x="1" y="13"/>
                </a:cubicBezTo>
                <a:cubicBezTo>
                  <a:pt x="0" y="6"/>
                  <a:pt x="1" y="0"/>
                  <a:pt x="4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3" name="Freeform 4909">
            <a:extLst>
              <a:ext uri="{FF2B5EF4-FFF2-40B4-BE49-F238E27FC236}">
                <a16:creationId xmlns:a16="http://schemas.microsoft.com/office/drawing/2014/main" id="{0544A56D-8158-964B-A31C-4EEFDB357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714750"/>
            <a:ext cx="4762" cy="9525"/>
          </a:xfrm>
          <a:custGeom>
            <a:avLst/>
            <a:gdLst>
              <a:gd name="T0" fmla="*/ 806365 w 15"/>
              <a:gd name="T1" fmla="*/ 3483864 h 25"/>
              <a:gd name="T2" fmla="*/ 201591 w 15"/>
              <a:gd name="T3" fmla="*/ 1887093 h 25"/>
              <a:gd name="T4" fmla="*/ 604774 w 15"/>
              <a:gd name="T5" fmla="*/ 0 h 25"/>
              <a:gd name="T6" fmla="*/ 604774 w 15"/>
              <a:gd name="T7" fmla="*/ 0 h 25"/>
              <a:gd name="T8" fmla="*/ 1209548 w 15"/>
              <a:gd name="T9" fmla="*/ 1596771 h 25"/>
              <a:gd name="T10" fmla="*/ 806365 w 15"/>
              <a:gd name="T11" fmla="*/ 3483864 h 25"/>
              <a:gd name="T12" fmla="*/ 604774 w 15"/>
              <a:gd name="T13" fmla="*/ 290322 h 25"/>
              <a:gd name="T14" fmla="*/ 302228 w 15"/>
              <a:gd name="T15" fmla="*/ 1887093 h 25"/>
              <a:gd name="T16" fmla="*/ 806365 w 15"/>
              <a:gd name="T17" fmla="*/ 3338703 h 25"/>
              <a:gd name="T18" fmla="*/ 806365 w 15"/>
              <a:gd name="T19" fmla="*/ 3338703 h 25"/>
              <a:gd name="T20" fmla="*/ 806365 w 15"/>
              <a:gd name="T21" fmla="*/ 3338703 h 25"/>
              <a:gd name="T22" fmla="*/ 1108594 w 15"/>
              <a:gd name="T23" fmla="*/ 1596771 h 25"/>
              <a:gd name="T24" fmla="*/ 604774 w 15"/>
              <a:gd name="T25" fmla="*/ 290322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5">
                <a:moveTo>
                  <a:pt x="8" y="24"/>
                </a:moveTo>
                <a:cubicBezTo>
                  <a:pt x="6" y="24"/>
                  <a:pt x="3" y="19"/>
                  <a:pt x="2" y="13"/>
                </a:cubicBezTo>
                <a:cubicBezTo>
                  <a:pt x="0" y="6"/>
                  <a:pt x="3" y="0"/>
                  <a:pt x="6" y="0"/>
                </a:cubicBezTo>
                <a:cubicBezTo>
                  <a:pt x="9" y="0"/>
                  <a:pt x="11" y="6"/>
                  <a:pt x="12" y="11"/>
                </a:cubicBezTo>
                <a:cubicBezTo>
                  <a:pt x="14" y="18"/>
                  <a:pt x="11" y="23"/>
                  <a:pt x="8" y="24"/>
                </a:cubicBezTo>
                <a:close/>
                <a:moveTo>
                  <a:pt x="6" y="2"/>
                </a:moveTo>
                <a:cubicBezTo>
                  <a:pt x="5" y="2"/>
                  <a:pt x="3" y="6"/>
                  <a:pt x="3" y="13"/>
                </a:cubicBezTo>
                <a:cubicBezTo>
                  <a:pt x="3" y="19"/>
                  <a:pt x="6" y="23"/>
                  <a:pt x="8" y="23"/>
                </a:cubicBezTo>
                <a:cubicBezTo>
                  <a:pt x="9" y="22"/>
                  <a:pt x="12" y="18"/>
                  <a:pt x="11" y="11"/>
                </a:cubicBezTo>
                <a:cubicBezTo>
                  <a:pt x="11" y="6"/>
                  <a:pt x="8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4" name="Freeform 4910">
            <a:extLst>
              <a:ext uri="{FF2B5EF4-FFF2-40B4-BE49-F238E27FC236}">
                <a16:creationId xmlns:a16="http://schemas.microsoft.com/office/drawing/2014/main" id="{F2221DC4-6182-294C-ACF0-873061C7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3" y="3684588"/>
            <a:ext cx="19050" cy="41275"/>
          </a:xfrm>
          <a:custGeom>
            <a:avLst/>
            <a:gdLst>
              <a:gd name="T0" fmla="*/ 2550136 w 52"/>
              <a:gd name="T1" fmla="*/ 0 h 115"/>
              <a:gd name="T2" fmla="*/ 3892062 w 52"/>
              <a:gd name="T3" fmla="*/ 257700 h 115"/>
              <a:gd name="T4" fmla="*/ 6844812 w 52"/>
              <a:gd name="T5" fmla="*/ 8888482 h 115"/>
              <a:gd name="T6" fmla="*/ 5502519 w 52"/>
              <a:gd name="T7" fmla="*/ 14685286 h 115"/>
              <a:gd name="T8" fmla="*/ 268532 w 52"/>
              <a:gd name="T9" fmla="*/ 6956094 h 115"/>
              <a:gd name="T10" fmla="*/ 2550136 w 52"/>
              <a:gd name="T11" fmla="*/ 0 h 1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115">
                <a:moveTo>
                  <a:pt x="19" y="0"/>
                </a:moveTo>
                <a:lnTo>
                  <a:pt x="29" y="2"/>
                </a:lnTo>
                <a:cubicBezTo>
                  <a:pt x="29" y="2"/>
                  <a:pt x="48" y="22"/>
                  <a:pt x="51" y="69"/>
                </a:cubicBezTo>
                <a:cubicBezTo>
                  <a:pt x="51" y="102"/>
                  <a:pt x="41" y="114"/>
                  <a:pt x="41" y="114"/>
                </a:cubicBezTo>
                <a:cubicBezTo>
                  <a:pt x="41" y="114"/>
                  <a:pt x="5" y="95"/>
                  <a:pt x="2" y="54"/>
                </a:cubicBezTo>
                <a:cubicBezTo>
                  <a:pt x="0" y="14"/>
                  <a:pt x="19" y="0"/>
                  <a:pt x="19" y="0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5" name="Freeform 4911">
            <a:extLst>
              <a:ext uri="{FF2B5EF4-FFF2-40B4-BE49-F238E27FC236}">
                <a16:creationId xmlns:a16="http://schemas.microsoft.com/office/drawing/2014/main" id="{D81B6C23-DFED-AE41-848B-B676A6C81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3684588"/>
            <a:ext cx="19050" cy="41275"/>
          </a:xfrm>
          <a:custGeom>
            <a:avLst/>
            <a:gdLst>
              <a:gd name="T0" fmla="*/ 387470 w 53"/>
              <a:gd name="T1" fmla="*/ 6956094 h 115"/>
              <a:gd name="T2" fmla="*/ 2583971 w 53"/>
              <a:gd name="T3" fmla="*/ 0 h 115"/>
              <a:gd name="T4" fmla="*/ 3875776 w 53"/>
              <a:gd name="T5" fmla="*/ 128850 h 115"/>
              <a:gd name="T6" fmla="*/ 6718180 w 53"/>
              <a:gd name="T7" fmla="*/ 8888482 h 115"/>
              <a:gd name="T8" fmla="*/ 6071918 w 53"/>
              <a:gd name="T9" fmla="*/ 13525997 h 115"/>
              <a:gd name="T10" fmla="*/ 6459747 w 53"/>
              <a:gd name="T11" fmla="*/ 8888482 h 115"/>
              <a:gd name="T12" fmla="*/ 3875776 w 53"/>
              <a:gd name="T13" fmla="*/ 386549 h 115"/>
              <a:gd name="T14" fmla="*/ 2583971 w 53"/>
              <a:gd name="T15" fmla="*/ 0 h 115"/>
              <a:gd name="T16" fmla="*/ 645903 w 53"/>
              <a:gd name="T17" fmla="*/ 6956094 h 115"/>
              <a:gd name="T18" fmla="*/ 5426015 w 53"/>
              <a:gd name="T19" fmla="*/ 14556436 h 115"/>
              <a:gd name="T20" fmla="*/ 5426015 w 53"/>
              <a:gd name="T21" fmla="*/ 14685286 h 115"/>
              <a:gd name="T22" fmla="*/ 387470 w 53"/>
              <a:gd name="T23" fmla="*/ 6956094 h 115"/>
              <a:gd name="T24" fmla="*/ 5426015 w 53"/>
              <a:gd name="T25" fmla="*/ 14556436 h 115"/>
              <a:gd name="T26" fmla="*/ 5942881 w 53"/>
              <a:gd name="T27" fmla="*/ 13912546 h 115"/>
              <a:gd name="T28" fmla="*/ 5426015 w 53"/>
              <a:gd name="T29" fmla="*/ 14556436 h 115"/>
              <a:gd name="T30" fmla="*/ 6071918 w 53"/>
              <a:gd name="T31" fmla="*/ 13525997 h 115"/>
              <a:gd name="T32" fmla="*/ 5942881 w 53"/>
              <a:gd name="T33" fmla="*/ 13912546 h 115"/>
              <a:gd name="T34" fmla="*/ 6071918 w 53"/>
              <a:gd name="T35" fmla="*/ 13525997 h 1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3" h="115">
                <a:moveTo>
                  <a:pt x="3" y="54"/>
                </a:moveTo>
                <a:cubicBezTo>
                  <a:pt x="0" y="15"/>
                  <a:pt x="20" y="0"/>
                  <a:pt x="20" y="0"/>
                </a:cubicBezTo>
                <a:lnTo>
                  <a:pt x="30" y="1"/>
                </a:lnTo>
                <a:cubicBezTo>
                  <a:pt x="32" y="2"/>
                  <a:pt x="49" y="22"/>
                  <a:pt x="52" y="69"/>
                </a:cubicBezTo>
                <a:cubicBezTo>
                  <a:pt x="52" y="87"/>
                  <a:pt x="50" y="99"/>
                  <a:pt x="47" y="105"/>
                </a:cubicBezTo>
                <a:cubicBezTo>
                  <a:pt x="49" y="99"/>
                  <a:pt x="51" y="87"/>
                  <a:pt x="50" y="69"/>
                </a:cubicBezTo>
                <a:cubicBezTo>
                  <a:pt x="49" y="22"/>
                  <a:pt x="30" y="3"/>
                  <a:pt x="30" y="3"/>
                </a:cubicBezTo>
                <a:lnTo>
                  <a:pt x="20" y="0"/>
                </a:lnTo>
                <a:cubicBezTo>
                  <a:pt x="20" y="0"/>
                  <a:pt x="1" y="15"/>
                  <a:pt x="5" y="54"/>
                </a:cubicBezTo>
                <a:cubicBezTo>
                  <a:pt x="6" y="91"/>
                  <a:pt x="39" y="110"/>
                  <a:pt x="42" y="113"/>
                </a:cubicBezTo>
                <a:lnTo>
                  <a:pt x="42" y="114"/>
                </a:lnTo>
                <a:cubicBezTo>
                  <a:pt x="42" y="113"/>
                  <a:pt x="5" y="95"/>
                  <a:pt x="3" y="54"/>
                </a:cubicBezTo>
                <a:close/>
                <a:moveTo>
                  <a:pt x="42" y="113"/>
                </a:moveTo>
                <a:cubicBezTo>
                  <a:pt x="42" y="113"/>
                  <a:pt x="44" y="111"/>
                  <a:pt x="46" y="108"/>
                </a:cubicBezTo>
                <a:cubicBezTo>
                  <a:pt x="45" y="111"/>
                  <a:pt x="44" y="112"/>
                  <a:pt x="42" y="113"/>
                </a:cubicBezTo>
                <a:close/>
                <a:moveTo>
                  <a:pt x="47" y="105"/>
                </a:moveTo>
                <a:cubicBezTo>
                  <a:pt x="47" y="106"/>
                  <a:pt x="46" y="107"/>
                  <a:pt x="46" y="108"/>
                </a:cubicBezTo>
                <a:cubicBezTo>
                  <a:pt x="46" y="107"/>
                  <a:pt x="47" y="106"/>
                  <a:pt x="4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6" name="Freeform 4912">
            <a:extLst>
              <a:ext uri="{FF2B5EF4-FFF2-40B4-BE49-F238E27FC236}">
                <a16:creationId xmlns:a16="http://schemas.microsoft.com/office/drawing/2014/main" id="{B3706DE8-0F34-B14F-954D-AB70DEE22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24275"/>
            <a:ext cx="4762" cy="7938"/>
          </a:xfrm>
          <a:custGeom>
            <a:avLst/>
            <a:gdLst>
              <a:gd name="T0" fmla="*/ 805144 w 13"/>
              <a:gd name="T1" fmla="*/ 0 h 23"/>
              <a:gd name="T2" fmla="*/ 1610289 w 13"/>
              <a:gd name="T3" fmla="*/ 1310115 h 23"/>
              <a:gd name="T4" fmla="*/ 671076 w 13"/>
              <a:gd name="T5" fmla="*/ 2620575 h 23"/>
              <a:gd name="T6" fmla="*/ 268504 w 13"/>
              <a:gd name="T7" fmla="*/ 1310115 h 23"/>
              <a:gd name="T8" fmla="*/ 805144 w 1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3">
                <a:moveTo>
                  <a:pt x="6" y="0"/>
                </a:moveTo>
                <a:cubicBezTo>
                  <a:pt x="11" y="0"/>
                  <a:pt x="12" y="5"/>
                  <a:pt x="12" y="11"/>
                </a:cubicBezTo>
                <a:cubicBezTo>
                  <a:pt x="11" y="17"/>
                  <a:pt x="8" y="22"/>
                  <a:pt x="5" y="22"/>
                </a:cubicBezTo>
                <a:cubicBezTo>
                  <a:pt x="2" y="22"/>
                  <a:pt x="0" y="17"/>
                  <a:pt x="2" y="11"/>
                </a:cubicBezTo>
                <a:cubicBezTo>
                  <a:pt x="2" y="5"/>
                  <a:pt x="5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7" name="Freeform 4913">
            <a:extLst>
              <a:ext uri="{FF2B5EF4-FFF2-40B4-BE49-F238E27FC236}">
                <a16:creationId xmlns:a16="http://schemas.microsoft.com/office/drawing/2014/main" id="{F3E19C0D-6CDD-A04B-8619-EA1E10F35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24275"/>
            <a:ext cx="4762" cy="7938"/>
          </a:xfrm>
          <a:custGeom>
            <a:avLst/>
            <a:gdLst>
              <a:gd name="T0" fmla="*/ 671076 w 13"/>
              <a:gd name="T1" fmla="*/ 2516015 h 24"/>
              <a:gd name="T2" fmla="*/ 402572 w 13"/>
              <a:gd name="T3" fmla="*/ 2406868 h 24"/>
              <a:gd name="T4" fmla="*/ 0 w 13"/>
              <a:gd name="T5" fmla="*/ 1094121 h 24"/>
              <a:gd name="T6" fmla="*/ 805144 w 13"/>
              <a:gd name="T7" fmla="*/ 0 h 24"/>
              <a:gd name="T8" fmla="*/ 268504 w 13"/>
              <a:gd name="T9" fmla="*/ 1203269 h 24"/>
              <a:gd name="T10" fmla="*/ 671076 w 13"/>
              <a:gd name="T11" fmla="*/ 2297390 h 24"/>
              <a:gd name="T12" fmla="*/ 671076 w 13"/>
              <a:gd name="T13" fmla="*/ 2406868 h 24"/>
              <a:gd name="T14" fmla="*/ 1475854 w 13"/>
              <a:gd name="T15" fmla="*/ 1203269 h 24"/>
              <a:gd name="T16" fmla="*/ 1207716 w 13"/>
              <a:gd name="T17" fmla="*/ 109478 h 24"/>
              <a:gd name="T18" fmla="*/ 1610289 w 13"/>
              <a:gd name="T19" fmla="*/ 1203269 h 24"/>
              <a:gd name="T20" fmla="*/ 671076 w 13"/>
              <a:gd name="T21" fmla="*/ 2516015 h 24"/>
              <a:gd name="T22" fmla="*/ 1207716 w 13"/>
              <a:gd name="T23" fmla="*/ 109478 h 24"/>
              <a:gd name="T24" fmla="*/ 805144 w 13"/>
              <a:gd name="T25" fmla="*/ 0 h 24"/>
              <a:gd name="T26" fmla="*/ 1073282 w 13"/>
              <a:gd name="T27" fmla="*/ 0 h 24"/>
              <a:gd name="T28" fmla="*/ 1207716 w 13"/>
              <a:gd name="T29" fmla="*/ 109478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24">
                <a:moveTo>
                  <a:pt x="5" y="23"/>
                </a:moveTo>
                <a:cubicBezTo>
                  <a:pt x="5" y="23"/>
                  <a:pt x="5" y="22"/>
                  <a:pt x="3" y="22"/>
                </a:cubicBezTo>
                <a:cubicBezTo>
                  <a:pt x="2" y="20"/>
                  <a:pt x="0" y="15"/>
                  <a:pt x="0" y="10"/>
                </a:cubicBezTo>
                <a:cubicBezTo>
                  <a:pt x="2" y="5"/>
                  <a:pt x="5" y="0"/>
                  <a:pt x="6" y="0"/>
                </a:cubicBezTo>
                <a:cubicBezTo>
                  <a:pt x="5" y="0"/>
                  <a:pt x="2" y="5"/>
                  <a:pt x="2" y="11"/>
                </a:cubicBezTo>
                <a:cubicBezTo>
                  <a:pt x="2" y="15"/>
                  <a:pt x="2" y="20"/>
                  <a:pt x="5" y="21"/>
                </a:cubicBezTo>
                <a:lnTo>
                  <a:pt x="5" y="22"/>
                </a:lnTo>
                <a:cubicBezTo>
                  <a:pt x="8" y="22"/>
                  <a:pt x="11" y="17"/>
                  <a:pt x="11" y="11"/>
                </a:cubicBezTo>
                <a:cubicBezTo>
                  <a:pt x="11" y="7"/>
                  <a:pt x="11" y="3"/>
                  <a:pt x="9" y="1"/>
                </a:cubicBezTo>
                <a:cubicBezTo>
                  <a:pt x="12" y="3"/>
                  <a:pt x="12" y="7"/>
                  <a:pt x="12" y="11"/>
                </a:cubicBezTo>
                <a:cubicBezTo>
                  <a:pt x="12" y="19"/>
                  <a:pt x="9" y="23"/>
                  <a:pt x="5" y="23"/>
                </a:cubicBezTo>
                <a:close/>
                <a:moveTo>
                  <a:pt x="9" y="1"/>
                </a:moveTo>
                <a:lnTo>
                  <a:pt x="6" y="0"/>
                </a:lnTo>
                <a:lnTo>
                  <a:pt x="8" y="0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8" name="Freeform 4914">
            <a:extLst>
              <a:ext uri="{FF2B5EF4-FFF2-40B4-BE49-F238E27FC236}">
                <a16:creationId xmlns:a16="http://schemas.microsoft.com/office/drawing/2014/main" id="{7507BC1B-49B6-B04A-A4C2-5BD7F1C85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22688"/>
            <a:ext cx="3175" cy="7937"/>
          </a:xfrm>
          <a:custGeom>
            <a:avLst/>
            <a:gdLst>
              <a:gd name="T0" fmla="*/ 499918 w 11"/>
              <a:gd name="T1" fmla="*/ 0 h 24"/>
              <a:gd name="T2" fmla="*/ 833005 w 11"/>
              <a:gd name="T3" fmla="*/ 1312581 h 24"/>
              <a:gd name="T4" fmla="*/ 249959 w 11"/>
              <a:gd name="T5" fmla="*/ 2515368 h 24"/>
              <a:gd name="T6" fmla="*/ 0 w 11"/>
              <a:gd name="T7" fmla="*/ 1312581 h 24"/>
              <a:gd name="T8" fmla="*/ 499918 w 11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4">
                <a:moveTo>
                  <a:pt x="6" y="0"/>
                </a:moveTo>
                <a:cubicBezTo>
                  <a:pt x="9" y="0"/>
                  <a:pt x="10" y="6"/>
                  <a:pt x="10" y="12"/>
                </a:cubicBezTo>
                <a:cubicBezTo>
                  <a:pt x="9" y="18"/>
                  <a:pt x="7" y="23"/>
                  <a:pt x="3" y="23"/>
                </a:cubicBezTo>
                <a:cubicBezTo>
                  <a:pt x="1" y="23"/>
                  <a:pt x="0" y="17"/>
                  <a:pt x="0" y="12"/>
                </a:cubicBezTo>
                <a:cubicBezTo>
                  <a:pt x="1" y="6"/>
                  <a:pt x="3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69" name="Freeform 4915">
            <a:extLst>
              <a:ext uri="{FF2B5EF4-FFF2-40B4-BE49-F238E27FC236}">
                <a16:creationId xmlns:a16="http://schemas.microsoft.com/office/drawing/2014/main" id="{2E253E17-C7E5-4948-B18B-CEA263975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22688"/>
            <a:ext cx="4762" cy="9525"/>
          </a:xfrm>
          <a:custGeom>
            <a:avLst/>
            <a:gdLst>
              <a:gd name="T0" fmla="*/ 402572 w 13"/>
              <a:gd name="T1" fmla="*/ 3483864 h 25"/>
              <a:gd name="T2" fmla="*/ 402572 w 13"/>
              <a:gd name="T3" fmla="*/ 3483864 h 25"/>
              <a:gd name="T4" fmla="*/ 134069 w 13"/>
              <a:gd name="T5" fmla="*/ 3338703 h 25"/>
              <a:gd name="T6" fmla="*/ 0 w 13"/>
              <a:gd name="T7" fmla="*/ 1741932 h 25"/>
              <a:gd name="T8" fmla="*/ 805144 w 13"/>
              <a:gd name="T9" fmla="*/ 0 h 25"/>
              <a:gd name="T10" fmla="*/ 1207716 w 13"/>
              <a:gd name="T11" fmla="*/ 290322 h 25"/>
              <a:gd name="T12" fmla="*/ 1610289 w 13"/>
              <a:gd name="T13" fmla="*/ 1741932 h 25"/>
              <a:gd name="T14" fmla="*/ 402572 w 13"/>
              <a:gd name="T15" fmla="*/ 3483864 h 25"/>
              <a:gd name="T16" fmla="*/ 805144 w 13"/>
              <a:gd name="T17" fmla="*/ 290322 h 25"/>
              <a:gd name="T18" fmla="*/ 134069 w 13"/>
              <a:gd name="T19" fmla="*/ 1741932 h 25"/>
              <a:gd name="T20" fmla="*/ 402572 w 13"/>
              <a:gd name="T21" fmla="*/ 3338703 h 25"/>
              <a:gd name="T22" fmla="*/ 402572 w 13"/>
              <a:gd name="T23" fmla="*/ 3338703 h 25"/>
              <a:gd name="T24" fmla="*/ 402572 w 13"/>
              <a:gd name="T25" fmla="*/ 3338703 h 25"/>
              <a:gd name="T26" fmla="*/ 402572 w 13"/>
              <a:gd name="T27" fmla="*/ 3338703 h 25"/>
              <a:gd name="T28" fmla="*/ 1207716 w 13"/>
              <a:gd name="T29" fmla="*/ 1741932 h 25"/>
              <a:gd name="T30" fmla="*/ 939213 w 13"/>
              <a:gd name="T31" fmla="*/ 435483 h 25"/>
              <a:gd name="T32" fmla="*/ 805144 w 13"/>
              <a:gd name="T33" fmla="*/ 290322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25">
                <a:moveTo>
                  <a:pt x="3" y="24"/>
                </a:moveTo>
                <a:lnTo>
                  <a:pt x="3" y="24"/>
                </a:lnTo>
                <a:cubicBezTo>
                  <a:pt x="3" y="24"/>
                  <a:pt x="3" y="23"/>
                  <a:pt x="1" y="23"/>
                </a:cubicBezTo>
                <a:cubicBezTo>
                  <a:pt x="0" y="20"/>
                  <a:pt x="0" y="16"/>
                  <a:pt x="0" y="12"/>
                </a:cubicBezTo>
                <a:cubicBezTo>
                  <a:pt x="0" y="5"/>
                  <a:pt x="3" y="0"/>
                  <a:pt x="6" y="0"/>
                </a:cubicBezTo>
                <a:cubicBezTo>
                  <a:pt x="6" y="0"/>
                  <a:pt x="7" y="0"/>
                  <a:pt x="9" y="2"/>
                </a:cubicBezTo>
                <a:cubicBezTo>
                  <a:pt x="10" y="4"/>
                  <a:pt x="12" y="8"/>
                  <a:pt x="12" y="12"/>
                </a:cubicBezTo>
                <a:cubicBezTo>
                  <a:pt x="10" y="18"/>
                  <a:pt x="7" y="24"/>
                  <a:pt x="3" y="24"/>
                </a:cubicBezTo>
                <a:close/>
                <a:moveTo>
                  <a:pt x="6" y="2"/>
                </a:moveTo>
                <a:cubicBezTo>
                  <a:pt x="3" y="2"/>
                  <a:pt x="1" y="6"/>
                  <a:pt x="1" y="12"/>
                </a:cubicBezTo>
                <a:cubicBezTo>
                  <a:pt x="1" y="16"/>
                  <a:pt x="1" y="20"/>
                  <a:pt x="3" y="23"/>
                </a:cubicBezTo>
                <a:cubicBezTo>
                  <a:pt x="6" y="23"/>
                  <a:pt x="9" y="18"/>
                  <a:pt x="9" y="12"/>
                </a:cubicBezTo>
                <a:cubicBezTo>
                  <a:pt x="10" y="8"/>
                  <a:pt x="9" y="4"/>
                  <a:pt x="7" y="3"/>
                </a:cubicBezTo>
                <a:cubicBezTo>
                  <a:pt x="7" y="2"/>
                  <a:pt x="6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0" name="Freeform 4916">
            <a:extLst>
              <a:ext uri="{FF2B5EF4-FFF2-40B4-BE49-F238E27FC236}">
                <a16:creationId xmlns:a16="http://schemas.microsoft.com/office/drawing/2014/main" id="{B9DF5FB5-98BF-2C4F-BE4A-6A1CB22C4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9513"/>
            <a:ext cx="4763" cy="7937"/>
          </a:xfrm>
          <a:custGeom>
            <a:avLst/>
            <a:gdLst>
              <a:gd name="T0" fmla="*/ 1207970 w 13"/>
              <a:gd name="T1" fmla="*/ 0 h 22"/>
              <a:gd name="T2" fmla="*/ 1610993 w 13"/>
              <a:gd name="T3" fmla="*/ 1301668 h 22"/>
              <a:gd name="T4" fmla="*/ 805313 w 13"/>
              <a:gd name="T5" fmla="*/ 2733214 h 22"/>
              <a:gd name="T6" fmla="*/ 268560 w 13"/>
              <a:gd name="T7" fmla="*/ 1301668 h 22"/>
              <a:gd name="T8" fmla="*/ 1207970 w 13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2">
                <a:moveTo>
                  <a:pt x="9" y="0"/>
                </a:moveTo>
                <a:cubicBezTo>
                  <a:pt x="10" y="0"/>
                  <a:pt x="12" y="4"/>
                  <a:pt x="12" y="10"/>
                </a:cubicBezTo>
                <a:cubicBezTo>
                  <a:pt x="12" y="16"/>
                  <a:pt x="9" y="21"/>
                  <a:pt x="6" y="21"/>
                </a:cubicBezTo>
                <a:cubicBezTo>
                  <a:pt x="2" y="21"/>
                  <a:pt x="0" y="16"/>
                  <a:pt x="2" y="10"/>
                </a:cubicBezTo>
                <a:cubicBezTo>
                  <a:pt x="2" y="4"/>
                  <a:pt x="6" y="0"/>
                  <a:pt x="9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1" name="Freeform 4917">
            <a:extLst>
              <a:ext uri="{FF2B5EF4-FFF2-40B4-BE49-F238E27FC236}">
                <a16:creationId xmlns:a16="http://schemas.microsoft.com/office/drawing/2014/main" id="{05277FA2-DBD3-BC46-9221-CDF842A4D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9513"/>
            <a:ext cx="4763" cy="7937"/>
          </a:xfrm>
          <a:custGeom>
            <a:avLst/>
            <a:gdLst>
              <a:gd name="T0" fmla="*/ 810390 w 14"/>
              <a:gd name="T1" fmla="*/ 2515368 h 24"/>
              <a:gd name="T2" fmla="*/ 694377 w 14"/>
              <a:gd name="T3" fmla="*/ 2515368 h 24"/>
              <a:gd name="T4" fmla="*/ 231346 w 14"/>
              <a:gd name="T5" fmla="*/ 2296769 h 24"/>
              <a:gd name="T6" fmla="*/ 0 w 14"/>
              <a:gd name="T7" fmla="*/ 1203117 h 24"/>
              <a:gd name="T8" fmla="*/ 810390 w 14"/>
              <a:gd name="T9" fmla="*/ 0 h 24"/>
              <a:gd name="T10" fmla="*/ 1041736 w 14"/>
              <a:gd name="T11" fmla="*/ 109464 h 24"/>
              <a:gd name="T12" fmla="*/ 1389095 w 14"/>
              <a:gd name="T13" fmla="*/ 1203117 h 24"/>
              <a:gd name="T14" fmla="*/ 1041736 w 14"/>
              <a:gd name="T15" fmla="*/ 218598 h 24"/>
              <a:gd name="T16" fmla="*/ 810390 w 14"/>
              <a:gd name="T17" fmla="*/ 218598 h 24"/>
              <a:gd name="T18" fmla="*/ 231346 w 14"/>
              <a:gd name="T19" fmla="*/ 1203117 h 24"/>
              <a:gd name="T20" fmla="*/ 231346 w 14"/>
              <a:gd name="T21" fmla="*/ 2296769 h 24"/>
              <a:gd name="T22" fmla="*/ 694377 w 14"/>
              <a:gd name="T23" fmla="*/ 2296769 h 24"/>
              <a:gd name="T24" fmla="*/ 810390 w 14"/>
              <a:gd name="T25" fmla="*/ 2406234 h 24"/>
              <a:gd name="T26" fmla="*/ 810390 w 14"/>
              <a:gd name="T27" fmla="*/ 2296769 h 24"/>
              <a:gd name="T28" fmla="*/ 1389095 w 14"/>
              <a:gd name="T29" fmla="*/ 1203117 h 24"/>
              <a:gd name="T30" fmla="*/ 810390 w 14"/>
              <a:gd name="T31" fmla="*/ 2515368 h 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24">
                <a:moveTo>
                  <a:pt x="7" y="23"/>
                </a:moveTo>
                <a:lnTo>
                  <a:pt x="6" y="23"/>
                </a:lnTo>
                <a:cubicBezTo>
                  <a:pt x="6" y="23"/>
                  <a:pt x="2" y="23"/>
                  <a:pt x="2" y="21"/>
                </a:cubicBezTo>
                <a:cubicBezTo>
                  <a:pt x="2" y="20"/>
                  <a:pt x="0" y="15"/>
                  <a:pt x="0" y="11"/>
                </a:cubicBezTo>
                <a:cubicBezTo>
                  <a:pt x="0" y="5"/>
                  <a:pt x="2" y="0"/>
                  <a:pt x="7" y="0"/>
                </a:cubicBezTo>
                <a:cubicBezTo>
                  <a:pt x="9" y="0"/>
                  <a:pt x="9" y="1"/>
                  <a:pt x="9" y="1"/>
                </a:cubicBezTo>
                <a:cubicBezTo>
                  <a:pt x="12" y="2"/>
                  <a:pt x="13" y="7"/>
                  <a:pt x="12" y="11"/>
                </a:cubicBezTo>
                <a:cubicBezTo>
                  <a:pt x="12" y="8"/>
                  <a:pt x="10" y="3"/>
                  <a:pt x="9" y="2"/>
                </a:cubicBezTo>
                <a:lnTo>
                  <a:pt x="7" y="2"/>
                </a:lnTo>
                <a:cubicBezTo>
                  <a:pt x="6" y="2"/>
                  <a:pt x="2" y="5"/>
                  <a:pt x="2" y="11"/>
                </a:cubicBezTo>
                <a:lnTo>
                  <a:pt x="2" y="21"/>
                </a:lnTo>
                <a:lnTo>
                  <a:pt x="6" y="21"/>
                </a:lnTo>
                <a:lnTo>
                  <a:pt x="7" y="22"/>
                </a:lnTo>
                <a:lnTo>
                  <a:pt x="7" y="21"/>
                </a:lnTo>
                <a:cubicBezTo>
                  <a:pt x="9" y="21"/>
                  <a:pt x="10" y="17"/>
                  <a:pt x="12" y="11"/>
                </a:cubicBezTo>
                <a:cubicBezTo>
                  <a:pt x="12" y="18"/>
                  <a:pt x="9" y="23"/>
                  <a:pt x="7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2" name="Freeform 4918">
            <a:extLst>
              <a:ext uri="{FF2B5EF4-FFF2-40B4-BE49-F238E27FC236}">
                <a16:creationId xmlns:a16="http://schemas.microsoft.com/office/drawing/2014/main" id="{2F34ED1A-39B9-7445-B072-23D9FBC84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19513"/>
            <a:ext cx="4763" cy="7937"/>
          </a:xfrm>
          <a:custGeom>
            <a:avLst/>
            <a:gdLst>
              <a:gd name="T0" fmla="*/ 939777 w 13"/>
              <a:gd name="T1" fmla="*/ 0 h 24"/>
              <a:gd name="T2" fmla="*/ 1610993 w 13"/>
              <a:gd name="T3" fmla="*/ 1203117 h 24"/>
              <a:gd name="T4" fmla="*/ 805313 w 13"/>
              <a:gd name="T5" fmla="*/ 2515368 h 24"/>
              <a:gd name="T6" fmla="*/ 134097 w 13"/>
              <a:gd name="T7" fmla="*/ 1203117 h 24"/>
              <a:gd name="T8" fmla="*/ 939777 w 13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4">
                <a:moveTo>
                  <a:pt x="7" y="0"/>
                </a:moveTo>
                <a:cubicBezTo>
                  <a:pt x="9" y="0"/>
                  <a:pt x="12" y="4"/>
                  <a:pt x="12" y="11"/>
                </a:cubicBezTo>
                <a:cubicBezTo>
                  <a:pt x="10" y="18"/>
                  <a:pt x="9" y="23"/>
                  <a:pt x="6" y="23"/>
                </a:cubicBezTo>
                <a:cubicBezTo>
                  <a:pt x="3" y="23"/>
                  <a:pt x="0" y="18"/>
                  <a:pt x="1" y="11"/>
                </a:cubicBezTo>
                <a:cubicBezTo>
                  <a:pt x="1" y="4"/>
                  <a:pt x="4" y="0"/>
                  <a:pt x="7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3" name="Freeform 4919">
            <a:extLst>
              <a:ext uri="{FF2B5EF4-FFF2-40B4-BE49-F238E27FC236}">
                <a16:creationId xmlns:a16="http://schemas.microsoft.com/office/drawing/2014/main" id="{8B8B6087-6B07-8F44-ADA3-B3227F9EF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17925"/>
            <a:ext cx="4763" cy="11113"/>
          </a:xfrm>
          <a:custGeom>
            <a:avLst/>
            <a:gdLst>
              <a:gd name="T0" fmla="*/ 805313 w 13"/>
              <a:gd name="T1" fmla="*/ 4111810 h 29"/>
              <a:gd name="T2" fmla="*/ 805313 w 13"/>
              <a:gd name="T3" fmla="*/ 4111810 h 29"/>
              <a:gd name="T4" fmla="*/ 402657 w 13"/>
              <a:gd name="T5" fmla="*/ 3965042 h 29"/>
              <a:gd name="T6" fmla="*/ 0 w 13"/>
              <a:gd name="T7" fmla="*/ 2055905 h 29"/>
              <a:gd name="T8" fmla="*/ 1207970 w 13"/>
              <a:gd name="T9" fmla="*/ 587456 h 29"/>
              <a:gd name="T10" fmla="*/ 1610993 w 13"/>
              <a:gd name="T11" fmla="*/ 2202673 h 29"/>
              <a:gd name="T12" fmla="*/ 805313 w 13"/>
              <a:gd name="T13" fmla="*/ 4111810 h 29"/>
              <a:gd name="T14" fmla="*/ 939777 w 13"/>
              <a:gd name="T15" fmla="*/ 587456 h 29"/>
              <a:gd name="T16" fmla="*/ 134097 w 13"/>
              <a:gd name="T17" fmla="*/ 2202673 h 29"/>
              <a:gd name="T18" fmla="*/ 537120 w 13"/>
              <a:gd name="T19" fmla="*/ 3817890 h 29"/>
              <a:gd name="T20" fmla="*/ 805313 w 13"/>
              <a:gd name="T21" fmla="*/ 3965042 h 29"/>
              <a:gd name="T22" fmla="*/ 805313 w 13"/>
              <a:gd name="T23" fmla="*/ 3965042 h 29"/>
              <a:gd name="T24" fmla="*/ 805313 w 13"/>
              <a:gd name="T25" fmla="*/ 3965042 h 29"/>
              <a:gd name="T26" fmla="*/ 1342433 w 13"/>
              <a:gd name="T27" fmla="*/ 2202673 h 29"/>
              <a:gd name="T28" fmla="*/ 1207970 w 13"/>
              <a:gd name="T29" fmla="*/ 734224 h 29"/>
              <a:gd name="T30" fmla="*/ 939777 w 13"/>
              <a:gd name="T31" fmla="*/ 58745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29">
                <a:moveTo>
                  <a:pt x="6" y="28"/>
                </a:moveTo>
                <a:lnTo>
                  <a:pt x="6" y="28"/>
                </a:lnTo>
                <a:cubicBezTo>
                  <a:pt x="4" y="28"/>
                  <a:pt x="4" y="27"/>
                  <a:pt x="3" y="27"/>
                </a:cubicBezTo>
                <a:cubicBezTo>
                  <a:pt x="1" y="25"/>
                  <a:pt x="0" y="20"/>
                  <a:pt x="0" y="14"/>
                </a:cubicBezTo>
                <a:cubicBezTo>
                  <a:pt x="1" y="6"/>
                  <a:pt x="6" y="0"/>
                  <a:pt x="9" y="4"/>
                </a:cubicBezTo>
                <a:cubicBezTo>
                  <a:pt x="12" y="5"/>
                  <a:pt x="12" y="11"/>
                  <a:pt x="12" y="15"/>
                </a:cubicBezTo>
                <a:cubicBezTo>
                  <a:pt x="12" y="22"/>
                  <a:pt x="9" y="28"/>
                  <a:pt x="6" y="28"/>
                </a:cubicBezTo>
                <a:close/>
                <a:moveTo>
                  <a:pt x="7" y="4"/>
                </a:moveTo>
                <a:cubicBezTo>
                  <a:pt x="6" y="4"/>
                  <a:pt x="3" y="8"/>
                  <a:pt x="1" y="15"/>
                </a:cubicBezTo>
                <a:cubicBezTo>
                  <a:pt x="1" y="20"/>
                  <a:pt x="3" y="24"/>
                  <a:pt x="4" y="26"/>
                </a:cubicBezTo>
                <a:lnTo>
                  <a:pt x="6" y="27"/>
                </a:lnTo>
                <a:cubicBezTo>
                  <a:pt x="9" y="27"/>
                  <a:pt x="10" y="22"/>
                  <a:pt x="10" y="15"/>
                </a:cubicBezTo>
                <a:cubicBezTo>
                  <a:pt x="10" y="11"/>
                  <a:pt x="10" y="6"/>
                  <a:pt x="9" y="5"/>
                </a:cubicBezTo>
                <a:cubicBezTo>
                  <a:pt x="9" y="5"/>
                  <a:pt x="9" y="4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4" name="Freeform 4920">
            <a:extLst>
              <a:ext uri="{FF2B5EF4-FFF2-40B4-BE49-F238E27FC236}">
                <a16:creationId xmlns:a16="http://schemas.microsoft.com/office/drawing/2014/main" id="{5D376C36-A6F8-4A43-8E3F-71F0F3EEC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0588" y="3719513"/>
            <a:ext cx="3175" cy="7937"/>
          </a:xfrm>
          <a:custGeom>
            <a:avLst/>
            <a:gdLst>
              <a:gd name="T0" fmla="*/ 604838 w 10"/>
              <a:gd name="T1" fmla="*/ 0 h 24"/>
              <a:gd name="T2" fmla="*/ 907415 w 10"/>
              <a:gd name="T3" fmla="*/ 1203117 h 24"/>
              <a:gd name="T4" fmla="*/ 504190 w 10"/>
              <a:gd name="T5" fmla="*/ 2515368 h 24"/>
              <a:gd name="T6" fmla="*/ 0 w 10"/>
              <a:gd name="T7" fmla="*/ 1203117 h 24"/>
              <a:gd name="T8" fmla="*/ 604838 w 10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4">
                <a:moveTo>
                  <a:pt x="6" y="0"/>
                </a:moveTo>
                <a:cubicBezTo>
                  <a:pt x="8" y="0"/>
                  <a:pt x="9" y="5"/>
                  <a:pt x="9" y="11"/>
                </a:cubicBezTo>
                <a:cubicBezTo>
                  <a:pt x="9" y="18"/>
                  <a:pt x="6" y="23"/>
                  <a:pt x="5" y="23"/>
                </a:cubicBezTo>
                <a:cubicBezTo>
                  <a:pt x="2" y="23"/>
                  <a:pt x="0" y="18"/>
                  <a:pt x="0" y="11"/>
                </a:cubicBezTo>
                <a:cubicBezTo>
                  <a:pt x="2" y="5"/>
                  <a:pt x="5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5" name="Freeform 4921">
            <a:extLst>
              <a:ext uri="{FF2B5EF4-FFF2-40B4-BE49-F238E27FC236}">
                <a16:creationId xmlns:a16="http://schemas.microsoft.com/office/drawing/2014/main" id="{FA138FBC-E8E3-3A40-9887-96BDA743D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3719513"/>
            <a:ext cx="4763" cy="9525"/>
          </a:xfrm>
          <a:custGeom>
            <a:avLst/>
            <a:gdLst>
              <a:gd name="T0" fmla="*/ 805313 w 13"/>
              <a:gd name="T1" fmla="*/ 3355364 h 26"/>
              <a:gd name="T2" fmla="*/ 537120 w 13"/>
              <a:gd name="T3" fmla="*/ 3086833 h 26"/>
              <a:gd name="T4" fmla="*/ 134097 w 13"/>
              <a:gd name="T5" fmla="*/ 1610458 h 26"/>
              <a:gd name="T6" fmla="*/ 939777 w 13"/>
              <a:gd name="T7" fmla="*/ 0 h 26"/>
              <a:gd name="T8" fmla="*/ 1207970 w 13"/>
              <a:gd name="T9" fmla="*/ 268532 h 26"/>
              <a:gd name="T10" fmla="*/ 1610993 w 13"/>
              <a:gd name="T11" fmla="*/ 1744907 h 26"/>
              <a:gd name="T12" fmla="*/ 805313 w 13"/>
              <a:gd name="T13" fmla="*/ 3355364 h 26"/>
              <a:gd name="T14" fmla="*/ 939777 w 13"/>
              <a:gd name="T15" fmla="*/ 268532 h 26"/>
              <a:gd name="T16" fmla="*/ 402657 w 13"/>
              <a:gd name="T17" fmla="*/ 1744907 h 26"/>
              <a:gd name="T18" fmla="*/ 537120 w 13"/>
              <a:gd name="T19" fmla="*/ 2952750 h 26"/>
              <a:gd name="T20" fmla="*/ 805313 w 13"/>
              <a:gd name="T21" fmla="*/ 3086833 h 26"/>
              <a:gd name="T22" fmla="*/ 1342433 w 13"/>
              <a:gd name="T23" fmla="*/ 1744907 h 26"/>
              <a:gd name="T24" fmla="*/ 1207970 w 13"/>
              <a:gd name="T25" fmla="*/ 402614 h 26"/>
              <a:gd name="T26" fmla="*/ 939777 w 13"/>
              <a:gd name="T27" fmla="*/ 268532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26">
                <a:moveTo>
                  <a:pt x="6" y="25"/>
                </a:moveTo>
                <a:cubicBezTo>
                  <a:pt x="6" y="25"/>
                  <a:pt x="4" y="24"/>
                  <a:pt x="4" y="23"/>
                </a:cubicBezTo>
                <a:cubicBezTo>
                  <a:pt x="1" y="22"/>
                  <a:pt x="0" y="17"/>
                  <a:pt x="1" y="12"/>
                </a:cubicBezTo>
                <a:cubicBezTo>
                  <a:pt x="1" y="6"/>
                  <a:pt x="4" y="0"/>
                  <a:pt x="7" y="0"/>
                </a:cubicBezTo>
                <a:lnTo>
                  <a:pt x="9" y="2"/>
                </a:lnTo>
                <a:cubicBezTo>
                  <a:pt x="10" y="3"/>
                  <a:pt x="12" y="8"/>
                  <a:pt x="12" y="13"/>
                </a:cubicBezTo>
                <a:cubicBezTo>
                  <a:pt x="10" y="19"/>
                  <a:pt x="9" y="25"/>
                  <a:pt x="6" y="25"/>
                </a:cubicBezTo>
                <a:close/>
                <a:moveTo>
                  <a:pt x="7" y="2"/>
                </a:moveTo>
                <a:cubicBezTo>
                  <a:pt x="6" y="2"/>
                  <a:pt x="3" y="6"/>
                  <a:pt x="3" y="13"/>
                </a:cubicBezTo>
                <a:cubicBezTo>
                  <a:pt x="1" y="17"/>
                  <a:pt x="3" y="21"/>
                  <a:pt x="4" y="22"/>
                </a:cubicBezTo>
                <a:lnTo>
                  <a:pt x="6" y="23"/>
                </a:lnTo>
                <a:cubicBezTo>
                  <a:pt x="7" y="23"/>
                  <a:pt x="9" y="19"/>
                  <a:pt x="10" y="13"/>
                </a:cubicBezTo>
                <a:cubicBezTo>
                  <a:pt x="10" y="8"/>
                  <a:pt x="9" y="4"/>
                  <a:pt x="9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6" name="Freeform 4922">
            <a:extLst>
              <a:ext uri="{FF2B5EF4-FFF2-40B4-BE49-F238E27FC236}">
                <a16:creationId xmlns:a16="http://schemas.microsoft.com/office/drawing/2014/main" id="{C02F953B-250E-9A4D-9348-9C9797AF7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17925"/>
            <a:ext cx="4762" cy="7938"/>
          </a:xfrm>
          <a:custGeom>
            <a:avLst/>
            <a:gdLst>
              <a:gd name="T0" fmla="*/ 944860 w 12"/>
              <a:gd name="T1" fmla="*/ 0 h 24"/>
              <a:gd name="T2" fmla="*/ 1732178 w 12"/>
              <a:gd name="T3" fmla="*/ 1312747 h 24"/>
              <a:gd name="T4" fmla="*/ 787317 w 12"/>
              <a:gd name="T5" fmla="*/ 2516015 h 24"/>
              <a:gd name="T6" fmla="*/ 315086 w 12"/>
              <a:gd name="T7" fmla="*/ 1203269 h 24"/>
              <a:gd name="T8" fmla="*/ 944860 w 12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4">
                <a:moveTo>
                  <a:pt x="6" y="0"/>
                </a:moveTo>
                <a:cubicBezTo>
                  <a:pt x="9" y="0"/>
                  <a:pt x="11" y="5"/>
                  <a:pt x="11" y="12"/>
                </a:cubicBezTo>
                <a:cubicBezTo>
                  <a:pt x="11" y="17"/>
                  <a:pt x="8" y="23"/>
                  <a:pt x="5" y="23"/>
                </a:cubicBezTo>
                <a:cubicBezTo>
                  <a:pt x="2" y="23"/>
                  <a:pt x="0" y="17"/>
                  <a:pt x="2" y="11"/>
                </a:cubicBezTo>
                <a:cubicBezTo>
                  <a:pt x="2" y="5"/>
                  <a:pt x="3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" name="Freeform 4923">
            <a:extLst>
              <a:ext uri="{FF2B5EF4-FFF2-40B4-BE49-F238E27FC236}">
                <a16:creationId xmlns:a16="http://schemas.microsoft.com/office/drawing/2014/main" id="{7B3A42F2-5724-2240-A73A-235F90634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717925"/>
            <a:ext cx="4762" cy="9525"/>
          </a:xfrm>
          <a:custGeom>
            <a:avLst/>
            <a:gdLst>
              <a:gd name="T0" fmla="*/ 787317 w 12"/>
              <a:gd name="T1" fmla="*/ 3483864 h 25"/>
              <a:gd name="T2" fmla="*/ 1732178 w 12"/>
              <a:gd name="T3" fmla="*/ 1887093 h 25"/>
              <a:gd name="T4" fmla="*/ 787317 w 12"/>
              <a:gd name="T5" fmla="*/ 3483864 h 25"/>
              <a:gd name="T6" fmla="*/ 315086 w 12"/>
              <a:gd name="T7" fmla="*/ 3483864 h 25"/>
              <a:gd name="T8" fmla="*/ 0 w 12"/>
              <a:gd name="T9" fmla="*/ 1741932 h 25"/>
              <a:gd name="T10" fmla="*/ 944860 w 12"/>
              <a:gd name="T11" fmla="*/ 0 h 25"/>
              <a:gd name="T12" fmla="*/ 1417489 w 12"/>
              <a:gd name="T13" fmla="*/ 290322 h 25"/>
              <a:gd name="T14" fmla="*/ 1732178 w 12"/>
              <a:gd name="T15" fmla="*/ 1887093 h 25"/>
              <a:gd name="T16" fmla="*/ 1259946 w 12"/>
              <a:gd name="T17" fmla="*/ 290322 h 25"/>
              <a:gd name="T18" fmla="*/ 944860 w 12"/>
              <a:gd name="T19" fmla="*/ 290322 h 25"/>
              <a:gd name="T20" fmla="*/ 315086 w 12"/>
              <a:gd name="T21" fmla="*/ 1741932 h 25"/>
              <a:gd name="T22" fmla="*/ 472629 w 12"/>
              <a:gd name="T23" fmla="*/ 3193542 h 25"/>
              <a:gd name="T24" fmla="*/ 472629 w 12"/>
              <a:gd name="T25" fmla="*/ 3483864 h 25"/>
              <a:gd name="T26" fmla="*/ 315086 w 12"/>
              <a:gd name="T27" fmla="*/ 3483864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25">
                <a:moveTo>
                  <a:pt x="5" y="24"/>
                </a:moveTo>
                <a:cubicBezTo>
                  <a:pt x="8" y="24"/>
                  <a:pt x="9" y="18"/>
                  <a:pt x="11" y="13"/>
                </a:cubicBezTo>
                <a:cubicBezTo>
                  <a:pt x="11" y="19"/>
                  <a:pt x="8" y="24"/>
                  <a:pt x="5" y="24"/>
                </a:cubicBezTo>
                <a:close/>
                <a:moveTo>
                  <a:pt x="2" y="24"/>
                </a:moveTo>
                <a:cubicBezTo>
                  <a:pt x="0" y="22"/>
                  <a:pt x="0" y="17"/>
                  <a:pt x="0" y="12"/>
                </a:cubicBezTo>
                <a:cubicBezTo>
                  <a:pt x="0" y="5"/>
                  <a:pt x="3" y="0"/>
                  <a:pt x="6" y="0"/>
                </a:cubicBezTo>
                <a:cubicBezTo>
                  <a:pt x="8" y="0"/>
                  <a:pt x="8" y="1"/>
                  <a:pt x="9" y="2"/>
                </a:cubicBezTo>
                <a:cubicBezTo>
                  <a:pt x="11" y="4"/>
                  <a:pt x="11" y="8"/>
                  <a:pt x="11" y="13"/>
                </a:cubicBezTo>
                <a:cubicBezTo>
                  <a:pt x="11" y="8"/>
                  <a:pt x="9" y="5"/>
                  <a:pt x="8" y="2"/>
                </a:cubicBezTo>
                <a:lnTo>
                  <a:pt x="6" y="2"/>
                </a:lnTo>
                <a:cubicBezTo>
                  <a:pt x="5" y="2"/>
                  <a:pt x="2" y="6"/>
                  <a:pt x="2" y="12"/>
                </a:cubicBezTo>
                <a:cubicBezTo>
                  <a:pt x="2" y="17"/>
                  <a:pt x="2" y="21"/>
                  <a:pt x="3" y="22"/>
                </a:cubicBezTo>
                <a:lnTo>
                  <a:pt x="3" y="24"/>
                </a:lnTo>
                <a:lnTo>
                  <a:pt x="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8" name="Freeform 4924">
            <a:extLst>
              <a:ext uri="{FF2B5EF4-FFF2-40B4-BE49-F238E27FC236}">
                <a16:creationId xmlns:a16="http://schemas.microsoft.com/office/drawing/2014/main" id="{76516C7B-7794-104A-950D-78AA4F29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16338"/>
            <a:ext cx="3175" cy="7937"/>
          </a:xfrm>
          <a:custGeom>
            <a:avLst/>
            <a:gdLst>
              <a:gd name="T0" fmla="*/ 499918 w 11"/>
              <a:gd name="T1" fmla="*/ 0 h 23"/>
              <a:gd name="T2" fmla="*/ 833005 w 11"/>
              <a:gd name="T3" fmla="*/ 1190895 h 23"/>
              <a:gd name="T4" fmla="*/ 333375 w 11"/>
              <a:gd name="T5" fmla="*/ 2619900 h 23"/>
              <a:gd name="T6" fmla="*/ 0 w 11"/>
              <a:gd name="T7" fmla="*/ 1190895 h 23"/>
              <a:gd name="T8" fmla="*/ 499918 w 11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3">
                <a:moveTo>
                  <a:pt x="6" y="0"/>
                </a:moveTo>
                <a:cubicBezTo>
                  <a:pt x="9" y="0"/>
                  <a:pt x="10" y="5"/>
                  <a:pt x="10" y="10"/>
                </a:cubicBezTo>
                <a:cubicBezTo>
                  <a:pt x="9" y="17"/>
                  <a:pt x="7" y="22"/>
                  <a:pt x="4" y="22"/>
                </a:cubicBezTo>
                <a:cubicBezTo>
                  <a:pt x="1" y="22"/>
                  <a:pt x="0" y="16"/>
                  <a:pt x="0" y="10"/>
                </a:cubicBezTo>
                <a:cubicBezTo>
                  <a:pt x="0" y="4"/>
                  <a:pt x="3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9" name="Freeform 4925">
            <a:extLst>
              <a:ext uri="{FF2B5EF4-FFF2-40B4-BE49-F238E27FC236}">
                <a16:creationId xmlns:a16="http://schemas.microsoft.com/office/drawing/2014/main" id="{D2617D36-FB0A-3740-9386-6E10C597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16338"/>
            <a:ext cx="3175" cy="7937"/>
          </a:xfrm>
          <a:custGeom>
            <a:avLst/>
            <a:gdLst>
              <a:gd name="T0" fmla="*/ 333375 w 11"/>
              <a:gd name="T1" fmla="*/ 2515368 h 24"/>
              <a:gd name="T2" fmla="*/ 83416 w 11"/>
              <a:gd name="T3" fmla="*/ 2406234 h 24"/>
              <a:gd name="T4" fmla="*/ 0 w 11"/>
              <a:gd name="T5" fmla="*/ 1203117 h 24"/>
              <a:gd name="T6" fmla="*/ 499918 w 11"/>
              <a:gd name="T7" fmla="*/ 0 h 24"/>
              <a:gd name="T8" fmla="*/ 749877 w 11"/>
              <a:gd name="T9" fmla="*/ 109464 h 24"/>
              <a:gd name="T10" fmla="*/ 833005 w 11"/>
              <a:gd name="T11" fmla="*/ 1203117 h 24"/>
              <a:gd name="T12" fmla="*/ 333375 w 11"/>
              <a:gd name="T13" fmla="*/ 2515368 h 24"/>
              <a:gd name="T14" fmla="*/ 499918 w 11"/>
              <a:gd name="T15" fmla="*/ 109464 h 24"/>
              <a:gd name="T16" fmla="*/ 0 w 11"/>
              <a:gd name="T17" fmla="*/ 1203117 h 24"/>
              <a:gd name="T18" fmla="*/ 249959 w 11"/>
              <a:gd name="T19" fmla="*/ 2296769 h 24"/>
              <a:gd name="T20" fmla="*/ 333375 w 11"/>
              <a:gd name="T21" fmla="*/ 2406234 h 24"/>
              <a:gd name="T22" fmla="*/ 749877 w 11"/>
              <a:gd name="T23" fmla="*/ 1203117 h 24"/>
              <a:gd name="T24" fmla="*/ 583045 w 11"/>
              <a:gd name="T25" fmla="*/ 218598 h 24"/>
              <a:gd name="T26" fmla="*/ 499918 w 11"/>
              <a:gd name="T27" fmla="*/ 10946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24">
                <a:moveTo>
                  <a:pt x="4" y="23"/>
                </a:moveTo>
                <a:cubicBezTo>
                  <a:pt x="3" y="23"/>
                  <a:pt x="3" y="23"/>
                  <a:pt x="1" y="22"/>
                </a:cubicBezTo>
                <a:cubicBezTo>
                  <a:pt x="0" y="20"/>
                  <a:pt x="0" y="16"/>
                  <a:pt x="0" y="11"/>
                </a:cubicBezTo>
                <a:cubicBezTo>
                  <a:pt x="0" y="5"/>
                  <a:pt x="3" y="0"/>
                  <a:pt x="6" y="0"/>
                </a:cubicBezTo>
                <a:cubicBezTo>
                  <a:pt x="7" y="0"/>
                  <a:pt x="9" y="1"/>
                  <a:pt x="9" y="1"/>
                </a:cubicBezTo>
                <a:cubicBezTo>
                  <a:pt x="10" y="3"/>
                  <a:pt x="10" y="7"/>
                  <a:pt x="10" y="11"/>
                </a:cubicBezTo>
                <a:cubicBezTo>
                  <a:pt x="10" y="18"/>
                  <a:pt x="7" y="23"/>
                  <a:pt x="4" y="23"/>
                </a:cubicBezTo>
                <a:close/>
                <a:moveTo>
                  <a:pt x="6" y="1"/>
                </a:moveTo>
                <a:cubicBezTo>
                  <a:pt x="4" y="1"/>
                  <a:pt x="1" y="5"/>
                  <a:pt x="0" y="11"/>
                </a:cubicBezTo>
                <a:cubicBezTo>
                  <a:pt x="0" y="16"/>
                  <a:pt x="1" y="20"/>
                  <a:pt x="3" y="21"/>
                </a:cubicBezTo>
                <a:lnTo>
                  <a:pt x="4" y="22"/>
                </a:lnTo>
                <a:cubicBezTo>
                  <a:pt x="6" y="22"/>
                  <a:pt x="9" y="18"/>
                  <a:pt x="9" y="11"/>
                </a:cubicBezTo>
                <a:cubicBezTo>
                  <a:pt x="9" y="7"/>
                  <a:pt x="9" y="3"/>
                  <a:pt x="7" y="2"/>
                </a:cubicBezTo>
                <a:cubicBezTo>
                  <a:pt x="7" y="2"/>
                  <a:pt x="7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0" name="Freeform 4926">
            <a:extLst>
              <a:ext uri="{FF2B5EF4-FFF2-40B4-BE49-F238E27FC236}">
                <a16:creationId xmlns:a16="http://schemas.microsoft.com/office/drawing/2014/main" id="{270B37AF-2CF4-1D43-9874-D6F5A0536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3163"/>
            <a:ext cx="3175" cy="7937"/>
          </a:xfrm>
          <a:custGeom>
            <a:avLst/>
            <a:gdLst>
              <a:gd name="T0" fmla="*/ 583045 w 11"/>
              <a:gd name="T1" fmla="*/ 0 h 24"/>
              <a:gd name="T2" fmla="*/ 833005 w 11"/>
              <a:gd name="T3" fmla="*/ 1312581 h 24"/>
              <a:gd name="T4" fmla="*/ 416502 w 11"/>
              <a:gd name="T5" fmla="*/ 2515368 h 24"/>
              <a:gd name="T6" fmla="*/ 0 w 11"/>
              <a:gd name="T7" fmla="*/ 1203117 h 24"/>
              <a:gd name="T8" fmla="*/ 583045 w 11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4">
                <a:moveTo>
                  <a:pt x="7" y="0"/>
                </a:moveTo>
                <a:cubicBezTo>
                  <a:pt x="8" y="1"/>
                  <a:pt x="10" y="6"/>
                  <a:pt x="10" y="12"/>
                </a:cubicBezTo>
                <a:cubicBezTo>
                  <a:pt x="10" y="19"/>
                  <a:pt x="7" y="23"/>
                  <a:pt x="5" y="23"/>
                </a:cubicBezTo>
                <a:cubicBezTo>
                  <a:pt x="0" y="23"/>
                  <a:pt x="0" y="18"/>
                  <a:pt x="0" y="11"/>
                </a:cubicBezTo>
                <a:cubicBezTo>
                  <a:pt x="0" y="6"/>
                  <a:pt x="4" y="0"/>
                  <a:pt x="7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1" name="Freeform 4927">
            <a:extLst>
              <a:ext uri="{FF2B5EF4-FFF2-40B4-BE49-F238E27FC236}">
                <a16:creationId xmlns:a16="http://schemas.microsoft.com/office/drawing/2014/main" id="{FE431627-63C1-4A40-BB29-FEB4DCDBA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13163"/>
            <a:ext cx="4763" cy="9525"/>
          </a:xfrm>
          <a:custGeom>
            <a:avLst/>
            <a:gdLst>
              <a:gd name="T0" fmla="*/ 810390 w 14"/>
              <a:gd name="T1" fmla="*/ 3483864 h 25"/>
              <a:gd name="T2" fmla="*/ 231346 w 14"/>
              <a:gd name="T3" fmla="*/ 3193542 h 25"/>
              <a:gd name="T4" fmla="*/ 231346 w 14"/>
              <a:gd name="T5" fmla="*/ 1596771 h 25"/>
              <a:gd name="T6" fmla="*/ 1041736 w 14"/>
              <a:gd name="T7" fmla="*/ 0 h 25"/>
              <a:gd name="T8" fmla="*/ 1157409 w 14"/>
              <a:gd name="T9" fmla="*/ 145161 h 25"/>
              <a:gd name="T10" fmla="*/ 1504768 w 14"/>
              <a:gd name="T11" fmla="*/ 1741932 h 25"/>
              <a:gd name="T12" fmla="*/ 810390 w 14"/>
              <a:gd name="T13" fmla="*/ 3483864 h 25"/>
              <a:gd name="T14" fmla="*/ 1041736 w 14"/>
              <a:gd name="T15" fmla="*/ 145161 h 25"/>
              <a:gd name="T16" fmla="*/ 231346 w 14"/>
              <a:gd name="T17" fmla="*/ 1596771 h 25"/>
              <a:gd name="T18" fmla="*/ 694377 w 14"/>
              <a:gd name="T19" fmla="*/ 3193542 h 25"/>
              <a:gd name="T20" fmla="*/ 810390 w 14"/>
              <a:gd name="T21" fmla="*/ 3338703 h 25"/>
              <a:gd name="T22" fmla="*/ 1389095 w 14"/>
              <a:gd name="T23" fmla="*/ 1741932 h 25"/>
              <a:gd name="T24" fmla="*/ 1041736 w 14"/>
              <a:gd name="T25" fmla="*/ 145161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25">
                <a:moveTo>
                  <a:pt x="7" y="24"/>
                </a:moveTo>
                <a:cubicBezTo>
                  <a:pt x="6" y="24"/>
                  <a:pt x="6" y="23"/>
                  <a:pt x="2" y="22"/>
                </a:cubicBezTo>
                <a:cubicBezTo>
                  <a:pt x="2" y="20"/>
                  <a:pt x="0" y="16"/>
                  <a:pt x="2" y="11"/>
                </a:cubicBezTo>
                <a:cubicBezTo>
                  <a:pt x="2" y="5"/>
                  <a:pt x="6" y="0"/>
                  <a:pt x="9" y="0"/>
                </a:cubicBezTo>
                <a:lnTo>
                  <a:pt x="10" y="1"/>
                </a:lnTo>
                <a:cubicBezTo>
                  <a:pt x="12" y="3"/>
                  <a:pt x="13" y="7"/>
                  <a:pt x="13" y="12"/>
                </a:cubicBezTo>
                <a:cubicBezTo>
                  <a:pt x="12" y="19"/>
                  <a:pt x="9" y="24"/>
                  <a:pt x="7" y="24"/>
                </a:cubicBezTo>
                <a:close/>
                <a:moveTo>
                  <a:pt x="9" y="1"/>
                </a:moveTo>
                <a:cubicBezTo>
                  <a:pt x="6" y="1"/>
                  <a:pt x="2" y="6"/>
                  <a:pt x="2" y="11"/>
                </a:cubicBezTo>
                <a:cubicBezTo>
                  <a:pt x="2" y="16"/>
                  <a:pt x="2" y="20"/>
                  <a:pt x="6" y="22"/>
                </a:cubicBezTo>
                <a:cubicBezTo>
                  <a:pt x="6" y="22"/>
                  <a:pt x="6" y="23"/>
                  <a:pt x="7" y="23"/>
                </a:cubicBezTo>
                <a:cubicBezTo>
                  <a:pt x="9" y="23"/>
                  <a:pt x="10" y="19"/>
                  <a:pt x="12" y="12"/>
                </a:cubicBezTo>
                <a:cubicBezTo>
                  <a:pt x="12" y="7"/>
                  <a:pt x="10" y="3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2" name="Freeform 4928">
            <a:extLst>
              <a:ext uri="{FF2B5EF4-FFF2-40B4-BE49-F238E27FC236}">
                <a16:creationId xmlns:a16="http://schemas.microsoft.com/office/drawing/2014/main" id="{8EE28226-4196-4045-8501-0AE5451B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92525"/>
            <a:ext cx="19050" cy="31750"/>
          </a:xfrm>
          <a:custGeom>
            <a:avLst/>
            <a:gdLst>
              <a:gd name="T0" fmla="*/ 1291806 w 53"/>
              <a:gd name="T1" fmla="*/ 266408 h 87"/>
              <a:gd name="T2" fmla="*/ 5167582 w 53"/>
              <a:gd name="T3" fmla="*/ 5061023 h 87"/>
              <a:gd name="T4" fmla="*/ 5684448 w 53"/>
              <a:gd name="T5" fmla="*/ 11187313 h 87"/>
              <a:gd name="T6" fmla="*/ 1550239 w 53"/>
              <a:gd name="T7" fmla="*/ 6392698 h 87"/>
              <a:gd name="T8" fmla="*/ 1291806 w 53"/>
              <a:gd name="T9" fmla="*/ 266408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87">
                <a:moveTo>
                  <a:pt x="10" y="2"/>
                </a:moveTo>
                <a:cubicBezTo>
                  <a:pt x="17" y="0"/>
                  <a:pt x="31" y="16"/>
                  <a:pt x="40" y="38"/>
                </a:cubicBezTo>
                <a:cubicBezTo>
                  <a:pt x="49" y="61"/>
                  <a:pt x="52" y="81"/>
                  <a:pt x="44" y="84"/>
                </a:cubicBezTo>
                <a:cubicBezTo>
                  <a:pt x="37" y="86"/>
                  <a:pt x="23" y="72"/>
                  <a:pt x="12" y="48"/>
                </a:cubicBezTo>
                <a:cubicBezTo>
                  <a:pt x="2" y="26"/>
                  <a:pt x="0" y="5"/>
                  <a:pt x="10" y="2"/>
                </a:cubicBezTo>
              </a:path>
            </a:pathLst>
          </a:custGeom>
          <a:solidFill>
            <a:srgbClr val="C2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3" name="Freeform 4929">
            <a:extLst>
              <a:ext uri="{FF2B5EF4-FFF2-40B4-BE49-F238E27FC236}">
                <a16:creationId xmlns:a16="http://schemas.microsoft.com/office/drawing/2014/main" id="{1BD7629C-1868-1F4C-96B2-A04083E0C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92525"/>
            <a:ext cx="19050" cy="31750"/>
          </a:xfrm>
          <a:custGeom>
            <a:avLst/>
            <a:gdLst>
              <a:gd name="T0" fmla="*/ 5720603 w 51"/>
              <a:gd name="T1" fmla="*/ 11194761 h 88"/>
              <a:gd name="T2" fmla="*/ 1674159 w 51"/>
              <a:gd name="T3" fmla="*/ 6378503 h 88"/>
              <a:gd name="T4" fmla="*/ 697753 w 51"/>
              <a:gd name="T5" fmla="*/ 911369 h 88"/>
              <a:gd name="T6" fmla="*/ 1395132 w 51"/>
              <a:gd name="T7" fmla="*/ 390381 h 88"/>
              <a:gd name="T8" fmla="*/ 5580903 w 51"/>
              <a:gd name="T9" fmla="*/ 5076753 h 88"/>
              <a:gd name="T10" fmla="*/ 6557682 w 51"/>
              <a:gd name="T11" fmla="*/ 10674134 h 88"/>
              <a:gd name="T12" fmla="*/ 6138956 w 51"/>
              <a:gd name="T13" fmla="*/ 11194761 h 88"/>
              <a:gd name="T14" fmla="*/ 5720603 w 51"/>
              <a:gd name="T15" fmla="*/ 11194761 h 88"/>
              <a:gd name="T16" fmla="*/ 1395132 w 51"/>
              <a:gd name="T17" fmla="*/ 390381 h 88"/>
              <a:gd name="T18" fmla="*/ 1395132 w 51"/>
              <a:gd name="T19" fmla="*/ 390381 h 88"/>
              <a:gd name="T20" fmla="*/ 976779 w 51"/>
              <a:gd name="T21" fmla="*/ 1041256 h 88"/>
              <a:gd name="T22" fmla="*/ 1674159 w 51"/>
              <a:gd name="T23" fmla="*/ 6378503 h 88"/>
              <a:gd name="T24" fmla="*/ 6138956 w 51"/>
              <a:gd name="T25" fmla="*/ 10934628 h 88"/>
              <a:gd name="T26" fmla="*/ 6417982 w 51"/>
              <a:gd name="T27" fmla="*/ 10543886 h 88"/>
              <a:gd name="T28" fmla="*/ 5580903 w 51"/>
              <a:gd name="T29" fmla="*/ 5207000 h 88"/>
              <a:gd name="T30" fmla="*/ 1395132 w 51"/>
              <a:gd name="T31" fmla="*/ 390381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" h="88">
                <a:moveTo>
                  <a:pt x="41" y="86"/>
                </a:moveTo>
                <a:cubicBezTo>
                  <a:pt x="35" y="86"/>
                  <a:pt x="22" y="71"/>
                  <a:pt x="12" y="49"/>
                </a:cubicBezTo>
                <a:cubicBezTo>
                  <a:pt x="5" y="31"/>
                  <a:pt x="0" y="15"/>
                  <a:pt x="5" y="7"/>
                </a:cubicBezTo>
                <a:cubicBezTo>
                  <a:pt x="5" y="5"/>
                  <a:pt x="7" y="3"/>
                  <a:pt x="10" y="3"/>
                </a:cubicBezTo>
                <a:cubicBezTo>
                  <a:pt x="17" y="0"/>
                  <a:pt x="31" y="17"/>
                  <a:pt x="40" y="39"/>
                </a:cubicBezTo>
                <a:cubicBezTo>
                  <a:pt x="47" y="55"/>
                  <a:pt x="50" y="74"/>
                  <a:pt x="47" y="82"/>
                </a:cubicBezTo>
                <a:cubicBezTo>
                  <a:pt x="46" y="83"/>
                  <a:pt x="46" y="85"/>
                  <a:pt x="44" y="86"/>
                </a:cubicBezTo>
                <a:cubicBezTo>
                  <a:pt x="44" y="86"/>
                  <a:pt x="43" y="86"/>
                  <a:pt x="41" y="86"/>
                </a:cubicBezTo>
                <a:close/>
                <a:moveTo>
                  <a:pt x="10" y="3"/>
                </a:moveTo>
                <a:lnTo>
                  <a:pt x="10" y="3"/>
                </a:lnTo>
                <a:cubicBezTo>
                  <a:pt x="10" y="3"/>
                  <a:pt x="7" y="5"/>
                  <a:pt x="7" y="8"/>
                </a:cubicBezTo>
                <a:cubicBezTo>
                  <a:pt x="2" y="15"/>
                  <a:pt x="7" y="31"/>
                  <a:pt x="12" y="49"/>
                </a:cubicBezTo>
                <a:cubicBezTo>
                  <a:pt x="23" y="71"/>
                  <a:pt x="37" y="87"/>
                  <a:pt x="44" y="84"/>
                </a:cubicBezTo>
                <a:cubicBezTo>
                  <a:pt x="46" y="83"/>
                  <a:pt x="46" y="83"/>
                  <a:pt x="46" y="81"/>
                </a:cubicBezTo>
                <a:cubicBezTo>
                  <a:pt x="49" y="74"/>
                  <a:pt x="46" y="58"/>
                  <a:pt x="40" y="40"/>
                </a:cubicBezTo>
                <a:cubicBezTo>
                  <a:pt x="31" y="19"/>
                  <a:pt x="19" y="3"/>
                  <a:pt x="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4" name="Freeform 4930">
            <a:extLst>
              <a:ext uri="{FF2B5EF4-FFF2-40B4-BE49-F238E27FC236}">
                <a16:creationId xmlns:a16="http://schemas.microsoft.com/office/drawing/2014/main" id="{23B0DD4C-20BA-6E4D-86C8-F29385291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2525"/>
            <a:ext cx="4763" cy="4763"/>
          </a:xfrm>
          <a:custGeom>
            <a:avLst/>
            <a:gdLst>
              <a:gd name="T0" fmla="*/ 805313 w 13"/>
              <a:gd name="T1" fmla="*/ 0 h 12"/>
              <a:gd name="T2" fmla="*/ 1610993 w 13"/>
              <a:gd name="T3" fmla="*/ 945456 h 12"/>
              <a:gd name="T4" fmla="*/ 805313 w 13"/>
              <a:gd name="T5" fmla="*/ 1732938 h 12"/>
              <a:gd name="T6" fmla="*/ 0 w 13"/>
              <a:gd name="T7" fmla="*/ 787880 h 12"/>
              <a:gd name="T8" fmla="*/ 805313 w 13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2">
                <a:moveTo>
                  <a:pt x="6" y="0"/>
                </a:moveTo>
                <a:cubicBezTo>
                  <a:pt x="9" y="0"/>
                  <a:pt x="12" y="2"/>
                  <a:pt x="12" y="6"/>
                </a:cubicBezTo>
                <a:cubicBezTo>
                  <a:pt x="12" y="8"/>
                  <a:pt x="9" y="11"/>
                  <a:pt x="6" y="11"/>
                </a:cubicBez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6" y="0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5" name="Freeform 4931">
            <a:extLst>
              <a:ext uri="{FF2B5EF4-FFF2-40B4-BE49-F238E27FC236}">
                <a16:creationId xmlns:a16="http://schemas.microsoft.com/office/drawing/2014/main" id="{048248A7-ED5B-394F-84CD-2D7CD2958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0938"/>
            <a:ext cx="4763" cy="4762"/>
          </a:xfrm>
          <a:custGeom>
            <a:avLst/>
            <a:gdLst>
              <a:gd name="T0" fmla="*/ 694377 w 14"/>
              <a:gd name="T1" fmla="*/ 1610289 h 13"/>
              <a:gd name="T2" fmla="*/ 1389095 w 14"/>
              <a:gd name="T3" fmla="*/ 939213 h 13"/>
              <a:gd name="T4" fmla="*/ 694377 w 14"/>
              <a:gd name="T5" fmla="*/ 268504 h 13"/>
              <a:gd name="T6" fmla="*/ 0 w 14"/>
              <a:gd name="T7" fmla="*/ 805144 h 13"/>
              <a:gd name="T8" fmla="*/ 694377 w 14"/>
              <a:gd name="T9" fmla="*/ 0 h 13"/>
              <a:gd name="T10" fmla="*/ 1389095 w 14"/>
              <a:gd name="T11" fmla="*/ 939213 h 13"/>
              <a:gd name="T12" fmla="*/ 694377 w 14"/>
              <a:gd name="T13" fmla="*/ 1610289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3">
                <a:moveTo>
                  <a:pt x="6" y="12"/>
                </a:moveTo>
                <a:cubicBezTo>
                  <a:pt x="9" y="12"/>
                  <a:pt x="12" y="9"/>
                  <a:pt x="12" y="7"/>
                </a:cubicBezTo>
                <a:cubicBezTo>
                  <a:pt x="12" y="4"/>
                  <a:pt x="9" y="2"/>
                  <a:pt x="6" y="2"/>
                </a:cubicBezTo>
                <a:cubicBezTo>
                  <a:pt x="2" y="2"/>
                  <a:pt x="0" y="3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9" y="0"/>
                  <a:pt x="13" y="2"/>
                  <a:pt x="12" y="7"/>
                </a:cubicBezTo>
                <a:cubicBezTo>
                  <a:pt x="12" y="10"/>
                  <a:pt x="9" y="12"/>
                  <a:pt x="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6" name="Freeform 4932">
            <a:extLst>
              <a:ext uri="{FF2B5EF4-FFF2-40B4-BE49-F238E27FC236}">
                <a16:creationId xmlns:a16="http://schemas.microsoft.com/office/drawing/2014/main" id="{65A49EE6-6252-3840-B760-F91208586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89350"/>
            <a:ext cx="3175" cy="4763"/>
          </a:xfrm>
          <a:custGeom>
            <a:avLst/>
            <a:gdLst>
              <a:gd name="T0" fmla="*/ 333375 w 11"/>
              <a:gd name="T1" fmla="*/ 0 h 12"/>
              <a:gd name="T2" fmla="*/ 833005 w 11"/>
              <a:gd name="T3" fmla="*/ 945456 h 12"/>
              <a:gd name="T4" fmla="*/ 333375 w 11"/>
              <a:gd name="T5" fmla="*/ 1732938 h 12"/>
              <a:gd name="T6" fmla="*/ 0 w 11"/>
              <a:gd name="T7" fmla="*/ 945456 h 12"/>
              <a:gd name="T8" fmla="*/ 333375 w 11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2">
                <a:moveTo>
                  <a:pt x="4" y="0"/>
                </a:moveTo>
                <a:cubicBezTo>
                  <a:pt x="9" y="0"/>
                  <a:pt x="10" y="3"/>
                  <a:pt x="10" y="6"/>
                </a:cubicBezTo>
                <a:cubicBezTo>
                  <a:pt x="10" y="9"/>
                  <a:pt x="7" y="11"/>
                  <a:pt x="4" y="11"/>
                </a:cubicBezTo>
                <a:cubicBezTo>
                  <a:pt x="1" y="11"/>
                  <a:pt x="0" y="9"/>
                  <a:pt x="0" y="6"/>
                </a:cubicBezTo>
                <a:cubicBezTo>
                  <a:pt x="0" y="3"/>
                  <a:pt x="1" y="0"/>
                  <a:pt x="4" y="0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7" name="Freeform 4933">
            <a:extLst>
              <a:ext uri="{FF2B5EF4-FFF2-40B4-BE49-F238E27FC236}">
                <a16:creationId xmlns:a16="http://schemas.microsoft.com/office/drawing/2014/main" id="{87B3CFE2-78E1-DB41-9E0A-F128A5F2B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9350"/>
            <a:ext cx="6350" cy="4763"/>
          </a:xfrm>
          <a:custGeom>
            <a:avLst/>
            <a:gdLst>
              <a:gd name="T0" fmla="*/ 1116106 w 17"/>
              <a:gd name="T1" fmla="*/ 1610993 h 13"/>
              <a:gd name="T2" fmla="*/ 697753 w 17"/>
              <a:gd name="T3" fmla="*/ 1207970 h 13"/>
              <a:gd name="T4" fmla="*/ 1116106 w 17"/>
              <a:gd name="T5" fmla="*/ 1342433 h 13"/>
              <a:gd name="T6" fmla="*/ 1953185 w 17"/>
              <a:gd name="T7" fmla="*/ 805313 h 13"/>
              <a:gd name="T8" fmla="*/ 1813859 w 17"/>
              <a:gd name="T9" fmla="*/ 402657 h 13"/>
              <a:gd name="T10" fmla="*/ 1116106 w 17"/>
              <a:gd name="T11" fmla="*/ 134097 h 13"/>
              <a:gd name="T12" fmla="*/ 558053 w 17"/>
              <a:gd name="T13" fmla="*/ 805313 h 13"/>
              <a:gd name="T14" fmla="*/ 697753 w 17"/>
              <a:gd name="T15" fmla="*/ 1207970 h 13"/>
              <a:gd name="T16" fmla="*/ 0 w 17"/>
              <a:gd name="T17" fmla="*/ 805313 h 13"/>
              <a:gd name="T18" fmla="*/ 1116106 w 17"/>
              <a:gd name="T19" fmla="*/ 0 h 13"/>
              <a:gd name="T20" fmla="*/ 1813859 w 17"/>
              <a:gd name="T21" fmla="*/ 268560 h 13"/>
              <a:gd name="T22" fmla="*/ 2232212 w 17"/>
              <a:gd name="T23" fmla="*/ 671217 h 13"/>
              <a:gd name="T24" fmla="*/ 1116106 w 17"/>
              <a:gd name="T25" fmla="*/ 1610993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3">
                <a:moveTo>
                  <a:pt x="8" y="12"/>
                </a:moveTo>
                <a:cubicBezTo>
                  <a:pt x="7" y="12"/>
                  <a:pt x="5" y="11"/>
                  <a:pt x="5" y="9"/>
                </a:cubicBezTo>
                <a:cubicBezTo>
                  <a:pt x="7" y="9"/>
                  <a:pt x="7" y="10"/>
                  <a:pt x="8" y="10"/>
                </a:cubicBezTo>
                <a:cubicBezTo>
                  <a:pt x="11" y="10"/>
                  <a:pt x="14" y="9"/>
                  <a:pt x="14" y="6"/>
                </a:cubicBezTo>
                <a:lnTo>
                  <a:pt x="13" y="3"/>
                </a:lnTo>
                <a:cubicBezTo>
                  <a:pt x="11" y="2"/>
                  <a:pt x="10" y="1"/>
                  <a:pt x="8" y="1"/>
                </a:cubicBezTo>
                <a:cubicBezTo>
                  <a:pt x="7" y="1"/>
                  <a:pt x="4" y="3"/>
                  <a:pt x="4" y="6"/>
                </a:cubicBezTo>
                <a:cubicBezTo>
                  <a:pt x="4" y="7"/>
                  <a:pt x="4" y="9"/>
                  <a:pt x="5" y="9"/>
                </a:cubicBezTo>
                <a:cubicBezTo>
                  <a:pt x="3" y="9"/>
                  <a:pt x="0" y="7"/>
                  <a:pt x="0" y="6"/>
                </a:cubicBezTo>
                <a:cubicBezTo>
                  <a:pt x="0" y="3"/>
                  <a:pt x="5" y="0"/>
                  <a:pt x="8" y="0"/>
                </a:cubicBezTo>
                <a:cubicBezTo>
                  <a:pt x="10" y="0"/>
                  <a:pt x="13" y="0"/>
                  <a:pt x="13" y="2"/>
                </a:cubicBezTo>
                <a:cubicBezTo>
                  <a:pt x="14" y="3"/>
                  <a:pt x="16" y="5"/>
                  <a:pt x="16" y="5"/>
                </a:cubicBezTo>
                <a:cubicBezTo>
                  <a:pt x="16" y="9"/>
                  <a:pt x="13" y="12"/>
                  <a:pt x="8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8" name="Freeform 4934">
            <a:extLst>
              <a:ext uri="{FF2B5EF4-FFF2-40B4-BE49-F238E27FC236}">
                <a16:creationId xmlns:a16="http://schemas.microsoft.com/office/drawing/2014/main" id="{35F3BEF9-B86C-7D41-815C-81989A5ED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89350"/>
            <a:ext cx="4762" cy="4763"/>
          </a:xfrm>
          <a:custGeom>
            <a:avLst/>
            <a:gdLst>
              <a:gd name="T0" fmla="*/ 671076 w 13"/>
              <a:gd name="T1" fmla="*/ 0 h 12"/>
              <a:gd name="T2" fmla="*/ 1610289 w 13"/>
              <a:gd name="T3" fmla="*/ 945456 h 12"/>
              <a:gd name="T4" fmla="*/ 671076 w 13"/>
              <a:gd name="T5" fmla="*/ 1732938 h 12"/>
              <a:gd name="T6" fmla="*/ 0 w 13"/>
              <a:gd name="T7" fmla="*/ 945456 h 12"/>
              <a:gd name="T8" fmla="*/ 671076 w 13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0" y="0"/>
                  <a:pt x="12" y="3"/>
                  <a:pt x="12" y="6"/>
                </a:cubicBezTo>
                <a:cubicBezTo>
                  <a:pt x="12" y="9"/>
                  <a:pt x="9" y="11"/>
                  <a:pt x="5" y="11"/>
                </a:cubicBezTo>
                <a:cubicBezTo>
                  <a:pt x="3" y="11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</a:path>
            </a:pathLst>
          </a:custGeom>
          <a:solidFill>
            <a:srgbClr val="3D95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89" name="Freeform 4935">
            <a:extLst>
              <a:ext uri="{FF2B5EF4-FFF2-40B4-BE49-F238E27FC236}">
                <a16:creationId xmlns:a16="http://schemas.microsoft.com/office/drawing/2014/main" id="{BDBC8631-5AA9-374C-896F-6A998186F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89350"/>
            <a:ext cx="4762" cy="4763"/>
          </a:xfrm>
          <a:custGeom>
            <a:avLst/>
            <a:gdLst>
              <a:gd name="T0" fmla="*/ 671076 w 13"/>
              <a:gd name="T1" fmla="*/ 1610993 h 13"/>
              <a:gd name="T2" fmla="*/ 0 w 13"/>
              <a:gd name="T3" fmla="*/ 805313 h 13"/>
              <a:gd name="T4" fmla="*/ 671076 w 13"/>
              <a:gd name="T5" fmla="*/ 0 h 13"/>
              <a:gd name="T6" fmla="*/ 1341785 w 13"/>
              <a:gd name="T7" fmla="*/ 268560 h 13"/>
              <a:gd name="T8" fmla="*/ 671076 w 13"/>
              <a:gd name="T9" fmla="*/ 0 h 13"/>
              <a:gd name="T10" fmla="*/ 402572 w 13"/>
              <a:gd name="T11" fmla="*/ 805313 h 13"/>
              <a:gd name="T12" fmla="*/ 671076 w 13"/>
              <a:gd name="T13" fmla="*/ 1342433 h 13"/>
              <a:gd name="T14" fmla="*/ 1610289 w 13"/>
              <a:gd name="T15" fmla="*/ 805313 h 13"/>
              <a:gd name="T16" fmla="*/ 671076 w 13"/>
              <a:gd name="T17" fmla="*/ 1610993 h 13"/>
              <a:gd name="T18" fmla="*/ 1610289 w 13"/>
              <a:gd name="T19" fmla="*/ 805313 h 13"/>
              <a:gd name="T20" fmla="*/ 1341785 w 13"/>
              <a:gd name="T21" fmla="*/ 268560 h 13"/>
              <a:gd name="T22" fmla="*/ 1610289 w 13"/>
              <a:gd name="T23" fmla="*/ 805313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3">
                <a:moveTo>
                  <a:pt x="5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0"/>
                  <a:pt x="10" y="2"/>
                </a:cubicBezTo>
                <a:cubicBezTo>
                  <a:pt x="9" y="2"/>
                  <a:pt x="5" y="0"/>
                  <a:pt x="5" y="0"/>
                </a:cubicBezTo>
                <a:cubicBezTo>
                  <a:pt x="3" y="0"/>
                  <a:pt x="3" y="3"/>
                  <a:pt x="3" y="6"/>
                </a:cubicBezTo>
                <a:cubicBezTo>
                  <a:pt x="3" y="9"/>
                  <a:pt x="3" y="10"/>
                  <a:pt x="5" y="10"/>
                </a:cubicBezTo>
                <a:cubicBezTo>
                  <a:pt x="8" y="10"/>
                  <a:pt x="11" y="9"/>
                  <a:pt x="12" y="6"/>
                </a:cubicBezTo>
                <a:cubicBezTo>
                  <a:pt x="11" y="10"/>
                  <a:pt x="10" y="12"/>
                  <a:pt x="5" y="12"/>
                </a:cubicBezTo>
                <a:close/>
                <a:moveTo>
                  <a:pt x="12" y="6"/>
                </a:moveTo>
                <a:cubicBezTo>
                  <a:pt x="11" y="5"/>
                  <a:pt x="10" y="3"/>
                  <a:pt x="10" y="2"/>
                </a:cubicBezTo>
                <a:cubicBezTo>
                  <a:pt x="12" y="3"/>
                  <a:pt x="12" y="4"/>
                  <a:pt x="1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0" name="Freeform 4936">
            <a:extLst>
              <a:ext uri="{FF2B5EF4-FFF2-40B4-BE49-F238E27FC236}">
                <a16:creationId xmlns:a16="http://schemas.microsoft.com/office/drawing/2014/main" id="{BC977767-7E47-704C-88FC-FCB63913C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7763"/>
            <a:ext cx="3175" cy="3175"/>
          </a:xfrm>
          <a:custGeom>
            <a:avLst/>
            <a:gdLst>
              <a:gd name="T0" fmla="*/ 499918 w 11"/>
              <a:gd name="T1" fmla="*/ 0 h 11"/>
              <a:gd name="T2" fmla="*/ 833005 w 11"/>
              <a:gd name="T3" fmla="*/ 416502 h 11"/>
              <a:gd name="T4" fmla="*/ 166543 w 11"/>
              <a:gd name="T5" fmla="*/ 833005 h 11"/>
              <a:gd name="T6" fmla="*/ 0 w 11"/>
              <a:gd name="T7" fmla="*/ 416502 h 11"/>
              <a:gd name="T8" fmla="*/ 499918 w 11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6" y="0"/>
                </a:moveTo>
                <a:cubicBezTo>
                  <a:pt x="9" y="1"/>
                  <a:pt x="10" y="2"/>
                  <a:pt x="10" y="5"/>
                </a:cubicBezTo>
                <a:cubicBezTo>
                  <a:pt x="10" y="8"/>
                  <a:pt x="9" y="10"/>
                  <a:pt x="2" y="10"/>
                </a:cubicBezTo>
                <a:cubicBezTo>
                  <a:pt x="0" y="10"/>
                  <a:pt x="0" y="8"/>
                  <a:pt x="0" y="5"/>
                </a:cubicBezTo>
                <a:cubicBezTo>
                  <a:pt x="0" y="2"/>
                  <a:pt x="0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1" name="Freeform 4937">
            <a:extLst>
              <a:ext uri="{FF2B5EF4-FFF2-40B4-BE49-F238E27FC236}">
                <a16:creationId xmlns:a16="http://schemas.microsoft.com/office/drawing/2014/main" id="{20775F21-F827-8D4F-89D2-15F221EC0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6175"/>
            <a:ext cx="4763" cy="4763"/>
          </a:xfrm>
          <a:custGeom>
            <a:avLst/>
            <a:gdLst>
              <a:gd name="T0" fmla="*/ 805313 w 13"/>
              <a:gd name="T1" fmla="*/ 1610993 h 13"/>
              <a:gd name="T2" fmla="*/ 268560 w 13"/>
              <a:gd name="T3" fmla="*/ 1610993 h 13"/>
              <a:gd name="T4" fmla="*/ 0 w 13"/>
              <a:gd name="T5" fmla="*/ 1207970 h 13"/>
              <a:gd name="T6" fmla="*/ 268560 w 13"/>
              <a:gd name="T7" fmla="*/ 1476530 h 13"/>
              <a:gd name="T8" fmla="*/ 805313 w 13"/>
              <a:gd name="T9" fmla="*/ 1476530 h 13"/>
              <a:gd name="T10" fmla="*/ 1207970 w 13"/>
              <a:gd name="T11" fmla="*/ 805313 h 13"/>
              <a:gd name="T12" fmla="*/ 1207970 w 13"/>
              <a:gd name="T13" fmla="*/ 402657 h 13"/>
              <a:gd name="T14" fmla="*/ 805313 w 13"/>
              <a:gd name="T15" fmla="*/ 268560 h 13"/>
              <a:gd name="T16" fmla="*/ 0 w 13"/>
              <a:gd name="T17" fmla="*/ 805313 h 13"/>
              <a:gd name="T18" fmla="*/ 805313 w 13"/>
              <a:gd name="T19" fmla="*/ 0 h 13"/>
              <a:gd name="T20" fmla="*/ 1207970 w 13"/>
              <a:gd name="T21" fmla="*/ 268560 h 13"/>
              <a:gd name="T22" fmla="*/ 1342433 w 13"/>
              <a:gd name="T23" fmla="*/ 805313 h 13"/>
              <a:gd name="T24" fmla="*/ 805313 w 13"/>
              <a:gd name="T25" fmla="*/ 1610993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3">
                <a:moveTo>
                  <a:pt x="6" y="12"/>
                </a:moveTo>
                <a:lnTo>
                  <a:pt x="2" y="12"/>
                </a:lnTo>
                <a:cubicBezTo>
                  <a:pt x="2" y="12"/>
                  <a:pt x="0" y="11"/>
                  <a:pt x="0" y="9"/>
                </a:cubicBezTo>
                <a:lnTo>
                  <a:pt x="2" y="11"/>
                </a:lnTo>
                <a:lnTo>
                  <a:pt x="6" y="11"/>
                </a:lnTo>
                <a:cubicBezTo>
                  <a:pt x="7" y="11"/>
                  <a:pt x="9" y="9"/>
                  <a:pt x="9" y="6"/>
                </a:cubicBezTo>
                <a:lnTo>
                  <a:pt x="9" y="3"/>
                </a:lnTo>
                <a:cubicBezTo>
                  <a:pt x="9" y="3"/>
                  <a:pt x="7" y="2"/>
                  <a:pt x="6" y="2"/>
                </a:cubicBezTo>
                <a:cubicBezTo>
                  <a:pt x="2" y="2"/>
                  <a:pt x="0" y="3"/>
                  <a:pt x="0" y="6"/>
                </a:cubicBezTo>
                <a:cubicBezTo>
                  <a:pt x="0" y="2"/>
                  <a:pt x="0" y="0"/>
                  <a:pt x="6" y="0"/>
                </a:cubicBezTo>
                <a:cubicBezTo>
                  <a:pt x="7" y="0"/>
                  <a:pt x="9" y="2"/>
                  <a:pt x="9" y="2"/>
                </a:cubicBezTo>
                <a:cubicBezTo>
                  <a:pt x="10" y="3"/>
                  <a:pt x="12" y="5"/>
                  <a:pt x="10" y="6"/>
                </a:cubicBezTo>
                <a:cubicBezTo>
                  <a:pt x="10" y="9"/>
                  <a:pt x="9" y="12"/>
                  <a:pt x="6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2" name="Freeform 4938">
            <a:extLst>
              <a:ext uri="{FF2B5EF4-FFF2-40B4-BE49-F238E27FC236}">
                <a16:creationId xmlns:a16="http://schemas.microsoft.com/office/drawing/2014/main" id="{71A1C3F1-7DF0-6E49-A0A6-F57C12C3D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4588"/>
            <a:ext cx="3175" cy="3175"/>
          </a:xfrm>
          <a:custGeom>
            <a:avLst/>
            <a:gdLst>
              <a:gd name="T0" fmla="*/ 201613 w 10"/>
              <a:gd name="T1" fmla="*/ 0 h 11"/>
              <a:gd name="T2" fmla="*/ 907415 w 10"/>
              <a:gd name="T3" fmla="*/ 416502 h 11"/>
              <a:gd name="T4" fmla="*/ 201613 w 10"/>
              <a:gd name="T5" fmla="*/ 833005 h 11"/>
              <a:gd name="T6" fmla="*/ 0 w 10"/>
              <a:gd name="T7" fmla="*/ 416502 h 11"/>
              <a:gd name="T8" fmla="*/ 201613 w 10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2" y="0"/>
                </a:move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10"/>
                  <a:pt x="2" y="10"/>
                </a:cubicBezTo>
                <a:cubicBezTo>
                  <a:pt x="0" y="10"/>
                  <a:pt x="0" y="7"/>
                  <a:pt x="0" y="5"/>
                </a:cubicBez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3" name="Freeform 4939">
            <a:extLst>
              <a:ext uri="{FF2B5EF4-FFF2-40B4-BE49-F238E27FC236}">
                <a16:creationId xmlns:a16="http://schemas.microsoft.com/office/drawing/2014/main" id="{B0B758B3-D1E0-F240-AF86-6B2B1B4BA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84588"/>
            <a:ext cx="4762" cy="4762"/>
          </a:xfrm>
          <a:custGeom>
            <a:avLst/>
            <a:gdLst>
              <a:gd name="T0" fmla="*/ 578583 w 14"/>
              <a:gd name="T1" fmla="*/ 1610289 h 13"/>
              <a:gd name="T2" fmla="*/ 0 w 14"/>
              <a:gd name="T3" fmla="*/ 805144 h 13"/>
              <a:gd name="T4" fmla="*/ 578583 w 14"/>
              <a:gd name="T5" fmla="*/ 0 h 13"/>
              <a:gd name="T6" fmla="*/ 1504112 w 14"/>
              <a:gd name="T7" fmla="*/ 805144 h 13"/>
              <a:gd name="T8" fmla="*/ 578583 w 14"/>
              <a:gd name="T9" fmla="*/ 1610289 h 13"/>
              <a:gd name="T10" fmla="*/ 578583 w 14"/>
              <a:gd name="T11" fmla="*/ 134069 h 13"/>
              <a:gd name="T12" fmla="*/ 346946 w 14"/>
              <a:gd name="T13" fmla="*/ 805144 h 13"/>
              <a:gd name="T14" fmla="*/ 578583 w 14"/>
              <a:gd name="T15" fmla="*/ 1341785 h 13"/>
              <a:gd name="T16" fmla="*/ 1388463 w 14"/>
              <a:gd name="T17" fmla="*/ 805144 h 13"/>
              <a:gd name="T18" fmla="*/ 578583 w 14"/>
              <a:gd name="T19" fmla="*/ 13406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3">
                <a:moveTo>
                  <a:pt x="5" y="12"/>
                </a:move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12" y="0"/>
                  <a:pt x="13" y="3"/>
                  <a:pt x="13" y="6"/>
                </a:cubicBezTo>
                <a:cubicBezTo>
                  <a:pt x="13" y="9"/>
                  <a:pt x="10" y="12"/>
                  <a:pt x="5" y="12"/>
                </a:cubicBezTo>
                <a:close/>
                <a:moveTo>
                  <a:pt x="5" y="1"/>
                </a:moveTo>
                <a:cubicBezTo>
                  <a:pt x="3" y="1"/>
                  <a:pt x="3" y="3"/>
                  <a:pt x="3" y="6"/>
                </a:cubicBezTo>
                <a:cubicBezTo>
                  <a:pt x="3" y="8"/>
                  <a:pt x="3" y="10"/>
                  <a:pt x="5" y="10"/>
                </a:cubicBezTo>
                <a:cubicBezTo>
                  <a:pt x="10" y="10"/>
                  <a:pt x="12" y="8"/>
                  <a:pt x="12" y="6"/>
                </a:cubicBezTo>
                <a:cubicBezTo>
                  <a:pt x="12" y="3"/>
                  <a:pt x="10" y="2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4" name="Freeform 4940">
            <a:extLst>
              <a:ext uri="{FF2B5EF4-FFF2-40B4-BE49-F238E27FC236}">
                <a16:creationId xmlns:a16="http://schemas.microsoft.com/office/drawing/2014/main" id="{6823984C-5FDA-4F4E-9C85-9A7E76502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7763"/>
            <a:ext cx="4762" cy="4762"/>
          </a:xfrm>
          <a:custGeom>
            <a:avLst/>
            <a:gdLst>
              <a:gd name="T0" fmla="*/ 944860 w 12"/>
              <a:gd name="T1" fmla="*/ 0 h 12"/>
              <a:gd name="T2" fmla="*/ 1732178 w 12"/>
              <a:gd name="T3" fmla="*/ 944860 h 12"/>
              <a:gd name="T4" fmla="*/ 944860 w 12"/>
              <a:gd name="T5" fmla="*/ 1732178 h 12"/>
              <a:gd name="T6" fmla="*/ 0 w 12"/>
              <a:gd name="T7" fmla="*/ 787317 h 12"/>
              <a:gd name="T8" fmla="*/ 944860 w 12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11" y="0"/>
                  <a:pt x="11" y="2"/>
                  <a:pt x="11" y="6"/>
                </a:cubicBezTo>
                <a:cubicBezTo>
                  <a:pt x="11" y="9"/>
                  <a:pt x="11" y="11"/>
                  <a:pt x="6" y="11"/>
                </a:cubicBezTo>
                <a:cubicBezTo>
                  <a:pt x="1" y="11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5" name="Freeform 4941">
            <a:extLst>
              <a:ext uri="{FF2B5EF4-FFF2-40B4-BE49-F238E27FC236}">
                <a16:creationId xmlns:a16="http://schemas.microsoft.com/office/drawing/2014/main" id="{11C78B78-4D67-5B47-9A6F-37358E240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7763"/>
            <a:ext cx="4762" cy="4762"/>
          </a:xfrm>
          <a:custGeom>
            <a:avLst/>
            <a:gdLst>
              <a:gd name="T0" fmla="*/ 694232 w 14"/>
              <a:gd name="T1" fmla="*/ 1732178 h 12"/>
              <a:gd name="T2" fmla="*/ 115649 w 14"/>
              <a:gd name="T3" fmla="*/ 1574635 h 12"/>
              <a:gd name="T4" fmla="*/ 0 w 14"/>
              <a:gd name="T5" fmla="*/ 787317 h 12"/>
              <a:gd name="T6" fmla="*/ 694232 w 14"/>
              <a:gd name="T7" fmla="*/ 0 h 12"/>
              <a:gd name="T8" fmla="*/ 0 w 14"/>
              <a:gd name="T9" fmla="*/ 787317 h 12"/>
              <a:gd name="T10" fmla="*/ 115649 w 14"/>
              <a:gd name="T11" fmla="*/ 1417489 h 12"/>
              <a:gd name="T12" fmla="*/ 694232 w 14"/>
              <a:gd name="T13" fmla="*/ 1574635 h 12"/>
              <a:gd name="T14" fmla="*/ 1272815 w 14"/>
              <a:gd name="T15" fmla="*/ 944860 h 12"/>
              <a:gd name="T16" fmla="*/ 1272815 w 14"/>
              <a:gd name="T17" fmla="*/ 315086 h 12"/>
              <a:gd name="T18" fmla="*/ 694232 w 14"/>
              <a:gd name="T19" fmla="*/ 0 h 12"/>
              <a:gd name="T20" fmla="*/ 1272815 w 14"/>
              <a:gd name="T21" fmla="*/ 0 h 12"/>
              <a:gd name="T22" fmla="*/ 1504112 w 14"/>
              <a:gd name="T23" fmla="*/ 944860 h 12"/>
              <a:gd name="T24" fmla="*/ 694232 w 14"/>
              <a:gd name="T25" fmla="*/ 1732178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2">
                <a:moveTo>
                  <a:pt x="6" y="11"/>
                </a:moveTo>
                <a:cubicBezTo>
                  <a:pt x="3" y="11"/>
                  <a:pt x="1" y="11"/>
                  <a:pt x="1" y="10"/>
                </a:cubicBezTo>
                <a:cubicBezTo>
                  <a:pt x="0" y="9"/>
                  <a:pt x="0" y="7"/>
                  <a:pt x="0" y="5"/>
                </a:cubicBezTo>
                <a:cubicBezTo>
                  <a:pt x="0" y="2"/>
                  <a:pt x="1" y="0"/>
                  <a:pt x="6" y="0"/>
                </a:cubicBezTo>
                <a:cubicBezTo>
                  <a:pt x="3" y="0"/>
                  <a:pt x="0" y="3"/>
                  <a:pt x="0" y="5"/>
                </a:cubicBezTo>
                <a:cubicBezTo>
                  <a:pt x="0" y="7"/>
                  <a:pt x="1" y="8"/>
                  <a:pt x="1" y="9"/>
                </a:cubicBezTo>
                <a:cubicBezTo>
                  <a:pt x="3" y="10"/>
                  <a:pt x="4" y="10"/>
                  <a:pt x="6" y="10"/>
                </a:cubicBezTo>
                <a:cubicBezTo>
                  <a:pt x="11" y="10"/>
                  <a:pt x="11" y="8"/>
                  <a:pt x="11" y="6"/>
                </a:cubicBezTo>
                <a:lnTo>
                  <a:pt x="11" y="2"/>
                </a:lnTo>
                <a:cubicBezTo>
                  <a:pt x="11" y="1"/>
                  <a:pt x="8" y="0"/>
                  <a:pt x="6" y="0"/>
                </a:cubicBezTo>
                <a:lnTo>
                  <a:pt x="11" y="0"/>
                </a:lnTo>
                <a:cubicBezTo>
                  <a:pt x="11" y="2"/>
                  <a:pt x="13" y="4"/>
                  <a:pt x="13" y="6"/>
                </a:cubicBezTo>
                <a:cubicBezTo>
                  <a:pt x="13" y="9"/>
                  <a:pt x="11" y="11"/>
                  <a:pt x="6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6" name="Freeform 4942">
            <a:extLst>
              <a:ext uri="{FF2B5EF4-FFF2-40B4-BE49-F238E27FC236}">
                <a16:creationId xmlns:a16="http://schemas.microsoft.com/office/drawing/2014/main" id="{D275568A-93C4-3846-882A-2685289C0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4588"/>
            <a:ext cx="4762" cy="4762"/>
          </a:xfrm>
          <a:custGeom>
            <a:avLst/>
            <a:gdLst>
              <a:gd name="T0" fmla="*/ 939213 w 13"/>
              <a:gd name="T1" fmla="*/ 0 h 12"/>
              <a:gd name="T2" fmla="*/ 1610289 w 13"/>
              <a:gd name="T3" fmla="*/ 787317 h 12"/>
              <a:gd name="T4" fmla="*/ 939213 w 13"/>
              <a:gd name="T5" fmla="*/ 1732178 h 12"/>
              <a:gd name="T6" fmla="*/ 0 w 13"/>
              <a:gd name="T7" fmla="*/ 787317 h 12"/>
              <a:gd name="T8" fmla="*/ 939213 w 13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10" y="1"/>
                  <a:pt x="12" y="2"/>
                  <a:pt x="12" y="5"/>
                </a:cubicBezTo>
                <a:cubicBezTo>
                  <a:pt x="12" y="8"/>
                  <a:pt x="10" y="11"/>
                  <a:pt x="7" y="11"/>
                </a:cubicBezTo>
                <a:cubicBezTo>
                  <a:pt x="3" y="11"/>
                  <a:pt x="0" y="8"/>
                  <a:pt x="0" y="5"/>
                </a:cubicBezTo>
                <a:cubicBezTo>
                  <a:pt x="0" y="2"/>
                  <a:pt x="3" y="0"/>
                  <a:pt x="7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7" name="Freeform 4943">
            <a:extLst>
              <a:ext uri="{FF2B5EF4-FFF2-40B4-BE49-F238E27FC236}">
                <a16:creationId xmlns:a16="http://schemas.microsoft.com/office/drawing/2014/main" id="{094CB9A9-2788-A744-9869-B1DAFD7B9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6175"/>
            <a:ext cx="3175" cy="3175"/>
          </a:xfrm>
          <a:custGeom>
            <a:avLst/>
            <a:gdLst>
              <a:gd name="T0" fmla="*/ 0 w 8"/>
              <a:gd name="T1" fmla="*/ 0 h 7"/>
              <a:gd name="T2" fmla="*/ 1102519 w 8"/>
              <a:gd name="T3" fmla="*/ 1234168 h 7"/>
              <a:gd name="T4" fmla="*/ 0 w 8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7">
                <a:moveTo>
                  <a:pt x="0" y="0"/>
                </a:moveTo>
                <a:cubicBezTo>
                  <a:pt x="0" y="3"/>
                  <a:pt x="3" y="6"/>
                  <a:pt x="7" y="6"/>
                </a:cubicBezTo>
                <a:cubicBezTo>
                  <a:pt x="2" y="6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8" name="Freeform 4944">
            <a:extLst>
              <a:ext uri="{FF2B5EF4-FFF2-40B4-BE49-F238E27FC236}">
                <a16:creationId xmlns:a16="http://schemas.microsoft.com/office/drawing/2014/main" id="{90E99D51-7845-2348-9A88-DEBDF214C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684588"/>
            <a:ext cx="4762" cy="4762"/>
          </a:xfrm>
          <a:custGeom>
            <a:avLst/>
            <a:gdLst>
              <a:gd name="T0" fmla="*/ 809880 w 14"/>
              <a:gd name="T1" fmla="*/ 157543 h 12"/>
              <a:gd name="T2" fmla="*/ 1504112 w 14"/>
              <a:gd name="T3" fmla="*/ 944860 h 12"/>
              <a:gd name="T4" fmla="*/ 809880 w 14"/>
              <a:gd name="T5" fmla="*/ 1732178 h 12"/>
              <a:gd name="T6" fmla="*/ 0 w 14"/>
              <a:gd name="T7" fmla="*/ 787317 h 12"/>
              <a:gd name="T8" fmla="*/ 809880 w 14"/>
              <a:gd name="T9" fmla="*/ 157543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2">
                <a:moveTo>
                  <a:pt x="7" y="1"/>
                </a:moveTo>
                <a:cubicBezTo>
                  <a:pt x="10" y="1"/>
                  <a:pt x="13" y="2"/>
                  <a:pt x="13" y="6"/>
                </a:cubicBezTo>
                <a:cubicBezTo>
                  <a:pt x="13" y="8"/>
                  <a:pt x="10" y="11"/>
                  <a:pt x="7" y="11"/>
                </a:cubicBezTo>
                <a:cubicBezTo>
                  <a:pt x="4" y="11"/>
                  <a:pt x="0" y="8"/>
                  <a:pt x="0" y="5"/>
                </a:cubicBezTo>
                <a:cubicBezTo>
                  <a:pt x="0" y="2"/>
                  <a:pt x="4" y="0"/>
                  <a:pt x="7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99" name="Freeform 4945">
            <a:extLst>
              <a:ext uri="{FF2B5EF4-FFF2-40B4-BE49-F238E27FC236}">
                <a16:creationId xmlns:a16="http://schemas.microsoft.com/office/drawing/2014/main" id="{9466E922-AA62-6A47-BEB0-C3CF1EC78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684588"/>
            <a:ext cx="4762" cy="4762"/>
          </a:xfrm>
          <a:custGeom>
            <a:avLst/>
            <a:gdLst>
              <a:gd name="T0" fmla="*/ 809880 w 14"/>
              <a:gd name="T1" fmla="*/ 1732178 h 12"/>
              <a:gd name="T2" fmla="*/ 925529 w 14"/>
              <a:gd name="T3" fmla="*/ 1732178 h 12"/>
              <a:gd name="T4" fmla="*/ 1041177 w 14"/>
              <a:gd name="T5" fmla="*/ 1574635 h 12"/>
              <a:gd name="T6" fmla="*/ 925529 w 14"/>
              <a:gd name="T7" fmla="*/ 1732178 h 12"/>
              <a:gd name="T8" fmla="*/ 809880 w 14"/>
              <a:gd name="T9" fmla="*/ 1732178 h 12"/>
              <a:gd name="T10" fmla="*/ 115649 w 14"/>
              <a:gd name="T11" fmla="*/ 1417489 h 12"/>
              <a:gd name="T12" fmla="*/ 0 w 14"/>
              <a:gd name="T13" fmla="*/ 787317 h 12"/>
              <a:gd name="T14" fmla="*/ 809880 w 14"/>
              <a:gd name="T15" fmla="*/ 0 h 12"/>
              <a:gd name="T16" fmla="*/ 1504112 w 14"/>
              <a:gd name="T17" fmla="*/ 944860 h 12"/>
              <a:gd name="T18" fmla="*/ 1041177 w 14"/>
              <a:gd name="T19" fmla="*/ 1574635 h 12"/>
              <a:gd name="T20" fmla="*/ 1388463 w 14"/>
              <a:gd name="T21" fmla="*/ 944860 h 12"/>
              <a:gd name="T22" fmla="*/ 809880 w 14"/>
              <a:gd name="T23" fmla="*/ 157543 h 12"/>
              <a:gd name="T24" fmla="*/ 115649 w 14"/>
              <a:gd name="T25" fmla="*/ 787317 h 12"/>
              <a:gd name="T26" fmla="*/ 346946 w 14"/>
              <a:gd name="T27" fmla="*/ 1259946 h 12"/>
              <a:gd name="T28" fmla="*/ 809880 w 14"/>
              <a:gd name="T29" fmla="*/ 1732178 h 12"/>
              <a:gd name="T30" fmla="*/ 115649 w 14"/>
              <a:gd name="T31" fmla="*/ 1417489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12">
                <a:moveTo>
                  <a:pt x="7" y="11"/>
                </a:moveTo>
                <a:cubicBezTo>
                  <a:pt x="7" y="11"/>
                  <a:pt x="8" y="11"/>
                  <a:pt x="8" y="11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8" y="11"/>
                  <a:pt x="8" y="11"/>
                </a:cubicBezTo>
                <a:cubicBezTo>
                  <a:pt x="8" y="11"/>
                  <a:pt x="7" y="11"/>
                  <a:pt x="7" y="11"/>
                </a:cubicBezTo>
                <a:close/>
                <a:moveTo>
                  <a:pt x="1" y="9"/>
                </a:moveTo>
                <a:cubicBezTo>
                  <a:pt x="0" y="8"/>
                  <a:pt x="0" y="7"/>
                  <a:pt x="0" y="5"/>
                </a:cubicBezTo>
                <a:cubicBezTo>
                  <a:pt x="0" y="2"/>
                  <a:pt x="4" y="0"/>
                  <a:pt x="7" y="0"/>
                </a:cubicBezTo>
                <a:cubicBezTo>
                  <a:pt x="10" y="0"/>
                  <a:pt x="13" y="2"/>
                  <a:pt x="13" y="6"/>
                </a:cubicBezTo>
                <a:cubicBezTo>
                  <a:pt x="13" y="8"/>
                  <a:pt x="11" y="10"/>
                  <a:pt x="9" y="10"/>
                </a:cubicBezTo>
                <a:cubicBezTo>
                  <a:pt x="12" y="10"/>
                  <a:pt x="12" y="7"/>
                  <a:pt x="12" y="6"/>
                </a:cubicBezTo>
                <a:cubicBezTo>
                  <a:pt x="12" y="3"/>
                  <a:pt x="10" y="1"/>
                  <a:pt x="7" y="1"/>
                </a:cubicBezTo>
                <a:cubicBezTo>
                  <a:pt x="4" y="1"/>
                  <a:pt x="1" y="2"/>
                  <a:pt x="1" y="5"/>
                </a:cubicBezTo>
                <a:cubicBezTo>
                  <a:pt x="1" y="7"/>
                  <a:pt x="1" y="8"/>
                  <a:pt x="3" y="8"/>
                </a:cubicBezTo>
                <a:cubicBezTo>
                  <a:pt x="4" y="10"/>
                  <a:pt x="6" y="11"/>
                  <a:pt x="7" y="11"/>
                </a:cubicBezTo>
                <a:cubicBezTo>
                  <a:pt x="6" y="11"/>
                  <a:pt x="4" y="11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0" name="Freeform 4946">
            <a:extLst>
              <a:ext uri="{FF2B5EF4-FFF2-40B4-BE49-F238E27FC236}">
                <a16:creationId xmlns:a16="http://schemas.microsoft.com/office/drawing/2014/main" id="{9D4FA788-0CB7-6742-AC25-AF2A69446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81413"/>
            <a:ext cx="4763" cy="3175"/>
          </a:xfrm>
          <a:custGeom>
            <a:avLst/>
            <a:gdLst>
              <a:gd name="T0" fmla="*/ 806535 w 15"/>
              <a:gd name="T1" fmla="*/ 0 h 11"/>
              <a:gd name="T2" fmla="*/ 1411436 w 15"/>
              <a:gd name="T3" fmla="*/ 416502 h 11"/>
              <a:gd name="T4" fmla="*/ 806535 w 15"/>
              <a:gd name="T5" fmla="*/ 833005 h 11"/>
              <a:gd name="T6" fmla="*/ 0 w 15"/>
              <a:gd name="T7" fmla="*/ 416502 h 11"/>
              <a:gd name="T8" fmla="*/ 806535 w 15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1">
                <a:moveTo>
                  <a:pt x="8" y="0"/>
                </a:moveTo>
                <a:cubicBezTo>
                  <a:pt x="10" y="0"/>
                  <a:pt x="14" y="2"/>
                  <a:pt x="14" y="5"/>
                </a:cubicBezTo>
                <a:cubicBezTo>
                  <a:pt x="14" y="8"/>
                  <a:pt x="10" y="10"/>
                  <a:pt x="8" y="10"/>
                </a:cubicBezTo>
                <a:cubicBezTo>
                  <a:pt x="3" y="10"/>
                  <a:pt x="0" y="7"/>
                  <a:pt x="0" y="5"/>
                </a:cubicBezTo>
                <a:cubicBezTo>
                  <a:pt x="0" y="2"/>
                  <a:pt x="5" y="0"/>
                  <a:pt x="8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1" name="Freeform 4947">
            <a:extLst>
              <a:ext uri="{FF2B5EF4-FFF2-40B4-BE49-F238E27FC236}">
                <a16:creationId xmlns:a16="http://schemas.microsoft.com/office/drawing/2014/main" id="{1297BF80-2741-B24E-B13B-E8534A29C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81413"/>
            <a:ext cx="6350" cy="4762"/>
          </a:xfrm>
          <a:custGeom>
            <a:avLst/>
            <a:gdLst>
              <a:gd name="T0" fmla="*/ 1260078 w 16"/>
              <a:gd name="T1" fmla="*/ 1504112 h 14"/>
              <a:gd name="T2" fmla="*/ 1260078 w 16"/>
              <a:gd name="T3" fmla="*/ 1504112 h 14"/>
              <a:gd name="T4" fmla="*/ 157559 w 16"/>
              <a:gd name="T5" fmla="*/ 1388463 h 14"/>
              <a:gd name="T6" fmla="*/ 0 w 16"/>
              <a:gd name="T7" fmla="*/ 1041177 h 14"/>
              <a:gd name="T8" fmla="*/ 1260078 w 16"/>
              <a:gd name="T9" fmla="*/ 0 h 14"/>
              <a:gd name="T10" fmla="*/ 2362597 w 16"/>
              <a:gd name="T11" fmla="*/ 925529 h 14"/>
              <a:gd name="T12" fmla="*/ 1260078 w 16"/>
              <a:gd name="T13" fmla="*/ 1504112 h 14"/>
              <a:gd name="T14" fmla="*/ 1260078 w 16"/>
              <a:gd name="T15" fmla="*/ 346946 h 14"/>
              <a:gd name="T16" fmla="*/ 157559 w 16"/>
              <a:gd name="T17" fmla="*/ 925529 h 14"/>
              <a:gd name="T18" fmla="*/ 472678 w 16"/>
              <a:gd name="T19" fmla="*/ 1156826 h 14"/>
              <a:gd name="T20" fmla="*/ 1260078 w 16"/>
              <a:gd name="T21" fmla="*/ 1504112 h 14"/>
              <a:gd name="T22" fmla="*/ 1260078 w 16"/>
              <a:gd name="T23" fmla="*/ 1504112 h 14"/>
              <a:gd name="T24" fmla="*/ 1260078 w 16"/>
              <a:gd name="T25" fmla="*/ 1504112 h 14"/>
              <a:gd name="T26" fmla="*/ 2205038 w 16"/>
              <a:gd name="T27" fmla="*/ 925529 h 14"/>
              <a:gd name="T28" fmla="*/ 1260078 w 16"/>
              <a:gd name="T29" fmla="*/ 346946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4">
                <a:moveTo>
                  <a:pt x="8" y="13"/>
                </a:moveTo>
                <a:lnTo>
                  <a:pt x="8" y="13"/>
                </a:lnTo>
                <a:cubicBezTo>
                  <a:pt x="5" y="13"/>
                  <a:pt x="3" y="13"/>
                  <a:pt x="1" y="12"/>
                </a:cubicBezTo>
                <a:cubicBezTo>
                  <a:pt x="0" y="10"/>
                  <a:pt x="0" y="9"/>
                  <a:pt x="0" y="9"/>
                </a:cubicBezTo>
                <a:cubicBezTo>
                  <a:pt x="0" y="4"/>
                  <a:pt x="3" y="0"/>
                  <a:pt x="8" y="0"/>
                </a:cubicBezTo>
                <a:cubicBezTo>
                  <a:pt x="10" y="0"/>
                  <a:pt x="15" y="4"/>
                  <a:pt x="15" y="8"/>
                </a:cubicBezTo>
                <a:cubicBezTo>
                  <a:pt x="15" y="11"/>
                  <a:pt x="10" y="13"/>
                  <a:pt x="8" y="13"/>
                </a:cubicBezTo>
                <a:close/>
                <a:moveTo>
                  <a:pt x="8" y="3"/>
                </a:moveTo>
                <a:cubicBezTo>
                  <a:pt x="5" y="3"/>
                  <a:pt x="1" y="5"/>
                  <a:pt x="1" y="8"/>
                </a:cubicBezTo>
                <a:cubicBezTo>
                  <a:pt x="1" y="8"/>
                  <a:pt x="1" y="9"/>
                  <a:pt x="3" y="10"/>
                </a:cubicBezTo>
                <a:cubicBezTo>
                  <a:pt x="5" y="12"/>
                  <a:pt x="8" y="13"/>
                  <a:pt x="8" y="13"/>
                </a:cubicBezTo>
                <a:cubicBezTo>
                  <a:pt x="10" y="13"/>
                  <a:pt x="14" y="10"/>
                  <a:pt x="14" y="8"/>
                </a:cubicBezTo>
                <a:cubicBezTo>
                  <a:pt x="14" y="5"/>
                  <a:pt x="10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2" name="Freeform 4948">
            <a:extLst>
              <a:ext uri="{FF2B5EF4-FFF2-40B4-BE49-F238E27FC236}">
                <a16:creationId xmlns:a16="http://schemas.microsoft.com/office/drawing/2014/main" id="{7FF9BD9F-AB62-2047-8A0A-7C4091864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681413"/>
            <a:ext cx="4763" cy="4762"/>
          </a:xfrm>
          <a:custGeom>
            <a:avLst/>
            <a:gdLst>
              <a:gd name="T0" fmla="*/ 630304 w 12"/>
              <a:gd name="T1" fmla="*/ 0 h 12"/>
              <a:gd name="T2" fmla="*/ 1732938 w 12"/>
              <a:gd name="T3" fmla="*/ 944860 h 12"/>
              <a:gd name="T4" fmla="*/ 630304 w 12"/>
              <a:gd name="T5" fmla="*/ 1574635 h 12"/>
              <a:gd name="T6" fmla="*/ 0 w 12"/>
              <a:gd name="T7" fmla="*/ 944860 h 12"/>
              <a:gd name="T8" fmla="*/ 630304 w 12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0"/>
                  <a:pt x="11" y="3"/>
                  <a:pt x="11" y="6"/>
                </a:cubicBezTo>
                <a:cubicBezTo>
                  <a:pt x="11" y="9"/>
                  <a:pt x="7" y="11"/>
                  <a:pt x="4" y="10"/>
                </a:cubicBezTo>
                <a:cubicBezTo>
                  <a:pt x="3" y="10"/>
                  <a:pt x="0" y="9"/>
                  <a:pt x="0" y="6"/>
                </a:cubicBezTo>
                <a:cubicBezTo>
                  <a:pt x="0" y="2"/>
                  <a:pt x="3" y="0"/>
                  <a:pt x="4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3" name="Freeform 4949">
            <a:extLst>
              <a:ext uri="{FF2B5EF4-FFF2-40B4-BE49-F238E27FC236}">
                <a16:creationId xmlns:a16="http://schemas.microsoft.com/office/drawing/2014/main" id="{A9B5FC81-CD0D-DE41-8922-1357B8787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681413"/>
            <a:ext cx="6350" cy="4762"/>
          </a:xfrm>
          <a:custGeom>
            <a:avLst/>
            <a:gdLst>
              <a:gd name="T0" fmla="*/ 837079 w 17"/>
              <a:gd name="T1" fmla="*/ 1610289 h 13"/>
              <a:gd name="T2" fmla="*/ 837079 w 17"/>
              <a:gd name="T3" fmla="*/ 1610289 h 13"/>
              <a:gd name="T4" fmla="*/ 418726 w 17"/>
              <a:gd name="T5" fmla="*/ 1341785 h 13"/>
              <a:gd name="T6" fmla="*/ 0 w 17"/>
              <a:gd name="T7" fmla="*/ 805144 h 13"/>
              <a:gd name="T8" fmla="*/ 837079 w 17"/>
              <a:gd name="T9" fmla="*/ 0 h 13"/>
              <a:gd name="T10" fmla="*/ 2232212 w 17"/>
              <a:gd name="T11" fmla="*/ 805144 h 13"/>
              <a:gd name="T12" fmla="*/ 837079 w 17"/>
              <a:gd name="T13" fmla="*/ 1610289 h 13"/>
              <a:gd name="T14" fmla="*/ 837079 w 17"/>
              <a:gd name="T15" fmla="*/ 134069 h 13"/>
              <a:gd name="T16" fmla="*/ 279026 w 17"/>
              <a:gd name="T17" fmla="*/ 805144 h 13"/>
              <a:gd name="T18" fmla="*/ 418726 w 17"/>
              <a:gd name="T19" fmla="*/ 1073282 h 13"/>
              <a:gd name="T20" fmla="*/ 837079 w 17"/>
              <a:gd name="T21" fmla="*/ 1341785 h 13"/>
              <a:gd name="T22" fmla="*/ 837079 w 17"/>
              <a:gd name="T23" fmla="*/ 1341785 h 13"/>
              <a:gd name="T24" fmla="*/ 837079 w 17"/>
              <a:gd name="T25" fmla="*/ 1341785 h 13"/>
              <a:gd name="T26" fmla="*/ 1813859 w 17"/>
              <a:gd name="T27" fmla="*/ 805144 h 13"/>
              <a:gd name="T28" fmla="*/ 837079 w 17"/>
              <a:gd name="T29" fmla="*/ 134069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3">
                <a:moveTo>
                  <a:pt x="6" y="12"/>
                </a:moveTo>
                <a:lnTo>
                  <a:pt x="6" y="12"/>
                </a:lnTo>
                <a:cubicBezTo>
                  <a:pt x="5" y="11"/>
                  <a:pt x="5" y="10"/>
                  <a:pt x="3" y="10"/>
                </a:cubicBezTo>
                <a:cubicBezTo>
                  <a:pt x="2" y="9"/>
                  <a:pt x="0" y="7"/>
                  <a:pt x="0" y="6"/>
                </a:cubicBezTo>
                <a:cubicBezTo>
                  <a:pt x="0" y="2"/>
                  <a:pt x="5" y="0"/>
                  <a:pt x="6" y="0"/>
                </a:cubicBezTo>
                <a:cubicBezTo>
                  <a:pt x="11" y="0"/>
                  <a:pt x="16" y="2"/>
                  <a:pt x="16" y="6"/>
                </a:cubicBezTo>
                <a:cubicBezTo>
                  <a:pt x="16" y="10"/>
                  <a:pt x="11" y="12"/>
                  <a:pt x="6" y="12"/>
                </a:cubicBezTo>
                <a:close/>
                <a:moveTo>
                  <a:pt x="6" y="1"/>
                </a:moveTo>
                <a:cubicBezTo>
                  <a:pt x="5" y="1"/>
                  <a:pt x="2" y="3"/>
                  <a:pt x="2" y="6"/>
                </a:cubicBezTo>
                <a:lnTo>
                  <a:pt x="3" y="8"/>
                </a:lnTo>
                <a:cubicBezTo>
                  <a:pt x="5" y="10"/>
                  <a:pt x="5" y="10"/>
                  <a:pt x="6" y="10"/>
                </a:cubicBezTo>
                <a:cubicBezTo>
                  <a:pt x="9" y="10"/>
                  <a:pt x="13" y="9"/>
                  <a:pt x="13" y="6"/>
                </a:cubicBezTo>
                <a:cubicBezTo>
                  <a:pt x="13" y="3"/>
                  <a:pt x="9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4" name="Freeform 4950">
            <a:extLst>
              <a:ext uri="{FF2B5EF4-FFF2-40B4-BE49-F238E27FC236}">
                <a16:creationId xmlns:a16="http://schemas.microsoft.com/office/drawing/2014/main" id="{783BCFB0-63F8-EF40-AA73-228B4D04D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684588"/>
            <a:ext cx="4762" cy="3175"/>
          </a:xfrm>
          <a:custGeom>
            <a:avLst/>
            <a:gdLst>
              <a:gd name="T0" fmla="*/ 1073282 w 13"/>
              <a:gd name="T1" fmla="*/ 0 h 11"/>
              <a:gd name="T2" fmla="*/ 1610289 w 13"/>
              <a:gd name="T3" fmla="*/ 416502 h 11"/>
              <a:gd name="T4" fmla="*/ 1073282 w 13"/>
              <a:gd name="T5" fmla="*/ 833005 h 11"/>
              <a:gd name="T6" fmla="*/ 0 w 13"/>
              <a:gd name="T7" fmla="*/ 416502 h 11"/>
              <a:gd name="T8" fmla="*/ 1073282 w 1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1">
                <a:moveTo>
                  <a:pt x="8" y="0"/>
                </a:moveTo>
                <a:cubicBezTo>
                  <a:pt x="9" y="0"/>
                  <a:pt x="12" y="2"/>
                  <a:pt x="12" y="5"/>
                </a:cubicBezTo>
                <a:cubicBezTo>
                  <a:pt x="12" y="8"/>
                  <a:pt x="9" y="10"/>
                  <a:pt x="8" y="10"/>
                </a:cubicBezTo>
                <a:cubicBezTo>
                  <a:pt x="5" y="10"/>
                  <a:pt x="0" y="8"/>
                  <a:pt x="0" y="5"/>
                </a:cubicBezTo>
                <a:cubicBezTo>
                  <a:pt x="2" y="1"/>
                  <a:pt x="5" y="0"/>
                  <a:pt x="8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5" name="Freeform 4951">
            <a:extLst>
              <a:ext uri="{FF2B5EF4-FFF2-40B4-BE49-F238E27FC236}">
                <a16:creationId xmlns:a16="http://schemas.microsoft.com/office/drawing/2014/main" id="{4005EB8E-F3D8-7141-B34D-B24E80F4C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684588"/>
            <a:ext cx="4762" cy="4762"/>
          </a:xfrm>
          <a:custGeom>
            <a:avLst/>
            <a:gdLst>
              <a:gd name="T0" fmla="*/ 806365 w 15"/>
              <a:gd name="T1" fmla="*/ 1732178 h 12"/>
              <a:gd name="T2" fmla="*/ 302228 w 15"/>
              <a:gd name="T3" fmla="*/ 1574635 h 12"/>
              <a:gd name="T4" fmla="*/ 0 w 15"/>
              <a:gd name="T5" fmla="*/ 944860 h 12"/>
              <a:gd name="T6" fmla="*/ 806365 w 15"/>
              <a:gd name="T7" fmla="*/ 0 h 12"/>
              <a:gd name="T8" fmla="*/ 1209548 w 15"/>
              <a:gd name="T9" fmla="*/ 315086 h 12"/>
              <a:gd name="T10" fmla="*/ 1411139 w 15"/>
              <a:gd name="T11" fmla="*/ 944860 h 12"/>
              <a:gd name="T12" fmla="*/ 806365 w 15"/>
              <a:gd name="T13" fmla="*/ 1732178 h 12"/>
              <a:gd name="T14" fmla="*/ 806365 w 15"/>
              <a:gd name="T15" fmla="*/ 315086 h 12"/>
              <a:gd name="T16" fmla="*/ 201591 w 15"/>
              <a:gd name="T17" fmla="*/ 944860 h 12"/>
              <a:gd name="T18" fmla="*/ 302228 w 15"/>
              <a:gd name="T19" fmla="*/ 1417489 h 12"/>
              <a:gd name="T20" fmla="*/ 806365 w 15"/>
              <a:gd name="T21" fmla="*/ 1732178 h 12"/>
              <a:gd name="T22" fmla="*/ 1209548 w 15"/>
              <a:gd name="T23" fmla="*/ 944860 h 12"/>
              <a:gd name="T24" fmla="*/ 1108594 w 15"/>
              <a:gd name="T25" fmla="*/ 315086 h 12"/>
              <a:gd name="T26" fmla="*/ 806365 w 15"/>
              <a:gd name="T27" fmla="*/ 31508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2">
                <a:moveTo>
                  <a:pt x="8" y="11"/>
                </a:moveTo>
                <a:cubicBezTo>
                  <a:pt x="6" y="11"/>
                  <a:pt x="3" y="11"/>
                  <a:pt x="3" y="10"/>
                </a:cubicBezTo>
                <a:cubicBezTo>
                  <a:pt x="0" y="9"/>
                  <a:pt x="0" y="7"/>
                  <a:pt x="0" y="6"/>
                </a:cubicBezTo>
                <a:cubicBezTo>
                  <a:pt x="0" y="2"/>
                  <a:pt x="3" y="0"/>
                  <a:pt x="8" y="0"/>
                </a:cubicBezTo>
                <a:cubicBezTo>
                  <a:pt x="8" y="0"/>
                  <a:pt x="11" y="1"/>
                  <a:pt x="12" y="2"/>
                </a:cubicBezTo>
                <a:cubicBezTo>
                  <a:pt x="12" y="2"/>
                  <a:pt x="14" y="5"/>
                  <a:pt x="14" y="6"/>
                </a:cubicBezTo>
                <a:cubicBezTo>
                  <a:pt x="14" y="9"/>
                  <a:pt x="11" y="11"/>
                  <a:pt x="8" y="11"/>
                </a:cubicBezTo>
                <a:close/>
                <a:moveTo>
                  <a:pt x="8" y="2"/>
                </a:moveTo>
                <a:cubicBezTo>
                  <a:pt x="5" y="2"/>
                  <a:pt x="2" y="3"/>
                  <a:pt x="2" y="6"/>
                </a:cubicBezTo>
                <a:cubicBezTo>
                  <a:pt x="2" y="7"/>
                  <a:pt x="3" y="8"/>
                  <a:pt x="3" y="9"/>
                </a:cubicBezTo>
                <a:cubicBezTo>
                  <a:pt x="5" y="11"/>
                  <a:pt x="6" y="11"/>
                  <a:pt x="8" y="11"/>
                </a:cubicBezTo>
                <a:cubicBezTo>
                  <a:pt x="9" y="11"/>
                  <a:pt x="12" y="8"/>
                  <a:pt x="12" y="6"/>
                </a:cubicBezTo>
                <a:cubicBezTo>
                  <a:pt x="12" y="5"/>
                  <a:pt x="12" y="4"/>
                  <a:pt x="11" y="2"/>
                </a:cubicBezTo>
                <a:cubicBezTo>
                  <a:pt x="9" y="2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6" name="Freeform 4952">
            <a:extLst>
              <a:ext uri="{FF2B5EF4-FFF2-40B4-BE49-F238E27FC236}">
                <a16:creationId xmlns:a16="http://schemas.microsoft.com/office/drawing/2014/main" id="{A2282654-A8FD-9B40-B260-65F39050D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684588"/>
            <a:ext cx="4763" cy="3175"/>
          </a:xfrm>
          <a:custGeom>
            <a:avLst/>
            <a:gdLst>
              <a:gd name="T0" fmla="*/ 671217 w 13"/>
              <a:gd name="T1" fmla="*/ 0 h 11"/>
              <a:gd name="T2" fmla="*/ 1610993 w 13"/>
              <a:gd name="T3" fmla="*/ 416502 h 11"/>
              <a:gd name="T4" fmla="*/ 671217 w 13"/>
              <a:gd name="T5" fmla="*/ 833005 h 11"/>
              <a:gd name="T6" fmla="*/ 0 w 13"/>
              <a:gd name="T7" fmla="*/ 416502 h 11"/>
              <a:gd name="T8" fmla="*/ 671217 w 1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1">
                <a:moveTo>
                  <a:pt x="5" y="0"/>
                </a:moveTo>
                <a:cubicBezTo>
                  <a:pt x="9" y="0"/>
                  <a:pt x="12" y="2"/>
                  <a:pt x="12" y="5"/>
                </a:cubicBezTo>
                <a:cubicBezTo>
                  <a:pt x="12" y="8"/>
                  <a:pt x="9" y="10"/>
                  <a:pt x="5" y="10"/>
                </a:cubicBezTo>
                <a:cubicBezTo>
                  <a:pt x="3" y="10"/>
                  <a:pt x="0" y="8"/>
                  <a:pt x="0" y="5"/>
                </a:cubicBezTo>
                <a:cubicBezTo>
                  <a:pt x="0" y="1"/>
                  <a:pt x="3" y="0"/>
                  <a:pt x="5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7" name="Freeform 4953">
            <a:extLst>
              <a:ext uri="{FF2B5EF4-FFF2-40B4-BE49-F238E27FC236}">
                <a16:creationId xmlns:a16="http://schemas.microsoft.com/office/drawing/2014/main" id="{70EF3A23-6406-8A49-9CDE-4D9D989A7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683000"/>
            <a:ext cx="4763" cy="4763"/>
          </a:xfrm>
          <a:custGeom>
            <a:avLst/>
            <a:gdLst>
              <a:gd name="T0" fmla="*/ 671217 w 13"/>
              <a:gd name="T1" fmla="*/ 1610993 h 13"/>
              <a:gd name="T2" fmla="*/ 671217 w 13"/>
              <a:gd name="T3" fmla="*/ 1610993 h 13"/>
              <a:gd name="T4" fmla="*/ 268560 w 13"/>
              <a:gd name="T5" fmla="*/ 1342433 h 13"/>
              <a:gd name="T6" fmla="*/ 0 w 13"/>
              <a:gd name="T7" fmla="*/ 939777 h 13"/>
              <a:gd name="T8" fmla="*/ 671217 w 13"/>
              <a:gd name="T9" fmla="*/ 0 h 13"/>
              <a:gd name="T10" fmla="*/ 1476530 w 13"/>
              <a:gd name="T11" fmla="*/ 268560 h 13"/>
              <a:gd name="T12" fmla="*/ 1610993 w 13"/>
              <a:gd name="T13" fmla="*/ 805313 h 13"/>
              <a:gd name="T14" fmla="*/ 671217 w 13"/>
              <a:gd name="T15" fmla="*/ 1610993 h 13"/>
              <a:gd name="T16" fmla="*/ 671217 w 13"/>
              <a:gd name="T17" fmla="*/ 134097 h 13"/>
              <a:gd name="T18" fmla="*/ 268560 w 13"/>
              <a:gd name="T19" fmla="*/ 805313 h 13"/>
              <a:gd name="T20" fmla="*/ 402657 w 13"/>
              <a:gd name="T21" fmla="*/ 1207970 h 13"/>
              <a:gd name="T22" fmla="*/ 671217 w 13"/>
              <a:gd name="T23" fmla="*/ 1476530 h 13"/>
              <a:gd name="T24" fmla="*/ 671217 w 13"/>
              <a:gd name="T25" fmla="*/ 1476530 h 13"/>
              <a:gd name="T26" fmla="*/ 671217 w 13"/>
              <a:gd name="T27" fmla="*/ 1476530 h 13"/>
              <a:gd name="T28" fmla="*/ 1476530 w 13"/>
              <a:gd name="T29" fmla="*/ 805313 h 13"/>
              <a:gd name="T30" fmla="*/ 1207970 w 13"/>
              <a:gd name="T31" fmla="*/ 268560 h 13"/>
              <a:gd name="T32" fmla="*/ 671217 w 13"/>
              <a:gd name="T33" fmla="*/ 13409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3">
                <a:moveTo>
                  <a:pt x="5" y="12"/>
                </a:moveTo>
                <a:lnTo>
                  <a:pt x="5" y="12"/>
                </a:lnTo>
                <a:cubicBezTo>
                  <a:pt x="5" y="12"/>
                  <a:pt x="3" y="11"/>
                  <a:pt x="2" y="10"/>
                </a:cubicBezTo>
                <a:cubicBezTo>
                  <a:pt x="0" y="9"/>
                  <a:pt x="0" y="7"/>
                  <a:pt x="0" y="7"/>
                </a:cubicBezTo>
                <a:cubicBezTo>
                  <a:pt x="0" y="2"/>
                  <a:pt x="3" y="0"/>
                  <a:pt x="5" y="0"/>
                </a:cubicBezTo>
                <a:cubicBezTo>
                  <a:pt x="8" y="0"/>
                  <a:pt x="9" y="1"/>
                  <a:pt x="11" y="2"/>
                </a:cubicBezTo>
                <a:cubicBezTo>
                  <a:pt x="12" y="2"/>
                  <a:pt x="12" y="5"/>
                  <a:pt x="12" y="6"/>
                </a:cubicBezTo>
                <a:cubicBezTo>
                  <a:pt x="12" y="9"/>
                  <a:pt x="9" y="12"/>
                  <a:pt x="5" y="12"/>
                </a:cubicBezTo>
                <a:close/>
                <a:moveTo>
                  <a:pt x="5" y="1"/>
                </a:moveTo>
                <a:cubicBezTo>
                  <a:pt x="5" y="1"/>
                  <a:pt x="2" y="3"/>
                  <a:pt x="2" y="6"/>
                </a:cubicBezTo>
                <a:cubicBezTo>
                  <a:pt x="2" y="6"/>
                  <a:pt x="2" y="8"/>
                  <a:pt x="3" y="9"/>
                </a:cubicBezTo>
                <a:cubicBezTo>
                  <a:pt x="5" y="11"/>
                  <a:pt x="5" y="11"/>
                  <a:pt x="5" y="11"/>
                </a:cubicBezTo>
                <a:cubicBezTo>
                  <a:pt x="9" y="11"/>
                  <a:pt x="11" y="9"/>
                  <a:pt x="11" y="6"/>
                </a:cubicBezTo>
                <a:cubicBezTo>
                  <a:pt x="11" y="5"/>
                  <a:pt x="11" y="3"/>
                  <a:pt x="9" y="2"/>
                </a:cubicBezTo>
                <a:cubicBezTo>
                  <a:pt x="9" y="2"/>
                  <a:pt x="8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8" name="Freeform 4954">
            <a:extLst>
              <a:ext uri="{FF2B5EF4-FFF2-40B4-BE49-F238E27FC236}">
                <a16:creationId xmlns:a16="http://schemas.microsoft.com/office/drawing/2014/main" id="{E5785F97-67C2-4544-9ED6-CB1A42634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681413"/>
            <a:ext cx="4762" cy="3175"/>
          </a:xfrm>
          <a:custGeom>
            <a:avLst/>
            <a:gdLst>
              <a:gd name="T0" fmla="*/ 944860 w 12"/>
              <a:gd name="T1" fmla="*/ 0 h 11"/>
              <a:gd name="T2" fmla="*/ 1732178 w 12"/>
              <a:gd name="T3" fmla="*/ 499918 h 11"/>
              <a:gd name="T4" fmla="*/ 944860 w 12"/>
              <a:gd name="T5" fmla="*/ 833005 h 11"/>
              <a:gd name="T6" fmla="*/ 0 w 12"/>
              <a:gd name="T7" fmla="*/ 499918 h 11"/>
              <a:gd name="T8" fmla="*/ 944860 w 12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9" y="0"/>
                  <a:pt x="11" y="2"/>
                  <a:pt x="11" y="6"/>
                </a:cubicBezTo>
                <a:cubicBezTo>
                  <a:pt x="11" y="9"/>
                  <a:pt x="9" y="10"/>
                  <a:pt x="6" y="10"/>
                </a:cubicBezTo>
                <a:cubicBezTo>
                  <a:pt x="2" y="10"/>
                  <a:pt x="0" y="9"/>
                  <a:pt x="0" y="6"/>
                </a:cubicBezTo>
                <a:cubicBezTo>
                  <a:pt x="0" y="2"/>
                  <a:pt x="2" y="0"/>
                  <a:pt x="6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09" name="Freeform 4955">
            <a:extLst>
              <a:ext uri="{FF2B5EF4-FFF2-40B4-BE49-F238E27FC236}">
                <a16:creationId xmlns:a16="http://schemas.microsoft.com/office/drawing/2014/main" id="{089CD406-7EDC-ED48-8B5B-EF727DB3A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681413"/>
            <a:ext cx="4762" cy="4762"/>
          </a:xfrm>
          <a:custGeom>
            <a:avLst/>
            <a:gdLst>
              <a:gd name="T0" fmla="*/ 944860 w 12"/>
              <a:gd name="T1" fmla="*/ 1732178 h 12"/>
              <a:gd name="T2" fmla="*/ 315086 w 12"/>
              <a:gd name="T3" fmla="*/ 1574635 h 12"/>
              <a:gd name="T4" fmla="*/ 0 w 12"/>
              <a:gd name="T5" fmla="*/ 944860 h 12"/>
              <a:gd name="T6" fmla="*/ 944860 w 12"/>
              <a:gd name="T7" fmla="*/ 0 h 12"/>
              <a:gd name="T8" fmla="*/ 1732178 w 12"/>
              <a:gd name="T9" fmla="*/ 157543 h 12"/>
              <a:gd name="T10" fmla="*/ 1732178 w 12"/>
              <a:gd name="T11" fmla="*/ 944860 h 12"/>
              <a:gd name="T12" fmla="*/ 1732178 w 12"/>
              <a:gd name="T13" fmla="*/ 944860 h 12"/>
              <a:gd name="T14" fmla="*/ 1417489 w 12"/>
              <a:gd name="T15" fmla="*/ 315086 h 12"/>
              <a:gd name="T16" fmla="*/ 944860 w 12"/>
              <a:gd name="T17" fmla="*/ 157543 h 12"/>
              <a:gd name="T18" fmla="*/ 315086 w 12"/>
              <a:gd name="T19" fmla="*/ 944860 h 12"/>
              <a:gd name="T20" fmla="*/ 315086 w 12"/>
              <a:gd name="T21" fmla="*/ 1259946 h 12"/>
              <a:gd name="T22" fmla="*/ 944860 w 12"/>
              <a:gd name="T23" fmla="*/ 1574635 h 12"/>
              <a:gd name="T24" fmla="*/ 1732178 w 12"/>
              <a:gd name="T25" fmla="*/ 944860 h 12"/>
              <a:gd name="T26" fmla="*/ 944860 w 12"/>
              <a:gd name="T27" fmla="*/ 1732178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3" y="11"/>
                  <a:pt x="2" y="10"/>
                  <a:pt x="2" y="10"/>
                </a:cubicBezTo>
                <a:cubicBezTo>
                  <a:pt x="0" y="9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8" y="0"/>
                  <a:pt x="9" y="0"/>
                  <a:pt x="11" y="1"/>
                </a:cubicBezTo>
                <a:lnTo>
                  <a:pt x="11" y="6"/>
                </a:lnTo>
                <a:cubicBezTo>
                  <a:pt x="11" y="4"/>
                  <a:pt x="11" y="3"/>
                  <a:pt x="9" y="2"/>
                </a:cubicBezTo>
                <a:cubicBezTo>
                  <a:pt x="8" y="1"/>
                  <a:pt x="6" y="1"/>
                  <a:pt x="6" y="1"/>
                </a:cubicBezTo>
                <a:cubicBezTo>
                  <a:pt x="2" y="1"/>
                  <a:pt x="2" y="3"/>
                  <a:pt x="2" y="6"/>
                </a:cubicBezTo>
                <a:lnTo>
                  <a:pt x="2" y="8"/>
                </a:lnTo>
                <a:cubicBezTo>
                  <a:pt x="2" y="8"/>
                  <a:pt x="3" y="10"/>
                  <a:pt x="6" y="10"/>
                </a:cubicBezTo>
                <a:cubicBezTo>
                  <a:pt x="9" y="10"/>
                  <a:pt x="11" y="8"/>
                  <a:pt x="11" y="6"/>
                </a:cubicBezTo>
                <a:cubicBezTo>
                  <a:pt x="11" y="9"/>
                  <a:pt x="9" y="11"/>
                  <a:pt x="6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0" name="Freeform 4956">
            <a:extLst>
              <a:ext uri="{FF2B5EF4-FFF2-40B4-BE49-F238E27FC236}">
                <a16:creationId xmlns:a16="http://schemas.microsoft.com/office/drawing/2014/main" id="{F5398F4E-3D55-A64D-9E82-00A1816FE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7763"/>
            <a:ext cx="22225" cy="38100"/>
          </a:xfrm>
          <a:custGeom>
            <a:avLst/>
            <a:gdLst>
              <a:gd name="T0" fmla="*/ 1285107 w 62"/>
              <a:gd name="T1" fmla="*/ 402614 h 104"/>
              <a:gd name="T2" fmla="*/ 6039465 w 62"/>
              <a:gd name="T3" fmla="*/ 6039583 h 104"/>
              <a:gd name="T4" fmla="*/ 6681839 w 62"/>
              <a:gd name="T5" fmla="*/ 13421091 h 104"/>
              <a:gd name="T6" fmla="*/ 1542128 w 62"/>
              <a:gd name="T7" fmla="*/ 7650040 h 104"/>
              <a:gd name="T8" fmla="*/ 1285107 w 62"/>
              <a:gd name="T9" fmla="*/ 402614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104">
                <a:moveTo>
                  <a:pt x="10" y="3"/>
                </a:moveTo>
                <a:cubicBezTo>
                  <a:pt x="19" y="0"/>
                  <a:pt x="37" y="18"/>
                  <a:pt x="47" y="45"/>
                </a:cubicBezTo>
                <a:cubicBezTo>
                  <a:pt x="58" y="72"/>
                  <a:pt x="61" y="96"/>
                  <a:pt x="52" y="100"/>
                </a:cubicBezTo>
                <a:cubicBezTo>
                  <a:pt x="41" y="103"/>
                  <a:pt x="25" y="85"/>
                  <a:pt x="12" y="57"/>
                </a:cubicBezTo>
                <a:cubicBezTo>
                  <a:pt x="0" y="31"/>
                  <a:pt x="0" y="6"/>
                  <a:pt x="10" y="3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1" name="Freeform 4957">
            <a:extLst>
              <a:ext uri="{FF2B5EF4-FFF2-40B4-BE49-F238E27FC236}">
                <a16:creationId xmlns:a16="http://schemas.microsoft.com/office/drawing/2014/main" id="{36B4EFF1-6A53-1846-A259-EE070571D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87763"/>
            <a:ext cx="22225" cy="38100"/>
          </a:xfrm>
          <a:custGeom>
            <a:avLst/>
            <a:gdLst>
              <a:gd name="T0" fmla="*/ 6504638 w 61"/>
              <a:gd name="T1" fmla="*/ 13555174 h 104"/>
              <a:gd name="T2" fmla="*/ 1592913 w 61"/>
              <a:gd name="T3" fmla="*/ 7784123 h 104"/>
              <a:gd name="T4" fmla="*/ 663835 w 61"/>
              <a:gd name="T5" fmla="*/ 1207843 h 104"/>
              <a:gd name="T6" fmla="*/ 1327306 w 61"/>
              <a:gd name="T7" fmla="*/ 536697 h 104"/>
              <a:gd name="T8" fmla="*/ 663835 w 61"/>
              <a:gd name="T9" fmla="*/ 1207843 h 104"/>
              <a:gd name="T10" fmla="*/ 1592913 w 61"/>
              <a:gd name="T11" fmla="*/ 7784123 h 104"/>
              <a:gd name="T12" fmla="*/ 6902866 w 61"/>
              <a:gd name="T13" fmla="*/ 13421091 h 104"/>
              <a:gd name="T14" fmla="*/ 7301095 w 61"/>
              <a:gd name="T15" fmla="*/ 13018477 h 104"/>
              <a:gd name="T16" fmla="*/ 6902866 w 61"/>
              <a:gd name="T17" fmla="*/ 13555174 h 104"/>
              <a:gd name="T18" fmla="*/ 6504638 w 61"/>
              <a:gd name="T19" fmla="*/ 13555174 h 104"/>
              <a:gd name="T20" fmla="*/ 6504638 w 61"/>
              <a:gd name="T21" fmla="*/ 6173665 h 104"/>
              <a:gd name="T22" fmla="*/ 7301095 w 61"/>
              <a:gd name="T23" fmla="*/ 12884028 h 104"/>
              <a:gd name="T24" fmla="*/ 6239031 w 61"/>
              <a:gd name="T25" fmla="*/ 6173665 h 104"/>
              <a:gd name="T26" fmla="*/ 1592913 w 61"/>
              <a:gd name="T27" fmla="*/ 536697 h 104"/>
              <a:gd name="T28" fmla="*/ 1327306 w 61"/>
              <a:gd name="T29" fmla="*/ 536697 h 104"/>
              <a:gd name="T30" fmla="*/ 6504638 w 61"/>
              <a:gd name="T31" fmla="*/ 6173665 h 10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" h="104">
                <a:moveTo>
                  <a:pt x="49" y="101"/>
                </a:moveTo>
                <a:cubicBezTo>
                  <a:pt x="40" y="101"/>
                  <a:pt x="25" y="84"/>
                  <a:pt x="12" y="58"/>
                </a:cubicBezTo>
                <a:cubicBezTo>
                  <a:pt x="3" y="38"/>
                  <a:pt x="0" y="18"/>
                  <a:pt x="5" y="9"/>
                </a:cubicBezTo>
                <a:cubicBezTo>
                  <a:pt x="5" y="6"/>
                  <a:pt x="10" y="4"/>
                  <a:pt x="10" y="4"/>
                </a:cubicBezTo>
                <a:lnTo>
                  <a:pt x="5" y="9"/>
                </a:lnTo>
                <a:cubicBezTo>
                  <a:pt x="0" y="18"/>
                  <a:pt x="5" y="37"/>
                  <a:pt x="12" y="58"/>
                </a:cubicBezTo>
                <a:cubicBezTo>
                  <a:pt x="26" y="84"/>
                  <a:pt x="43" y="103"/>
                  <a:pt x="52" y="100"/>
                </a:cubicBezTo>
                <a:cubicBezTo>
                  <a:pt x="52" y="100"/>
                  <a:pt x="55" y="98"/>
                  <a:pt x="55" y="97"/>
                </a:cubicBezTo>
                <a:cubicBezTo>
                  <a:pt x="55" y="99"/>
                  <a:pt x="53" y="101"/>
                  <a:pt x="52" y="101"/>
                </a:cubicBezTo>
                <a:lnTo>
                  <a:pt x="49" y="101"/>
                </a:lnTo>
                <a:close/>
                <a:moveTo>
                  <a:pt x="49" y="46"/>
                </a:moveTo>
                <a:cubicBezTo>
                  <a:pt x="56" y="66"/>
                  <a:pt x="60" y="88"/>
                  <a:pt x="55" y="96"/>
                </a:cubicBezTo>
                <a:cubicBezTo>
                  <a:pt x="58" y="88"/>
                  <a:pt x="55" y="66"/>
                  <a:pt x="47" y="46"/>
                </a:cubicBezTo>
                <a:cubicBezTo>
                  <a:pt x="37" y="23"/>
                  <a:pt x="22" y="4"/>
                  <a:pt x="12" y="4"/>
                </a:cubicBezTo>
                <a:lnTo>
                  <a:pt x="10" y="4"/>
                </a:lnTo>
                <a:cubicBezTo>
                  <a:pt x="19" y="0"/>
                  <a:pt x="37" y="19"/>
                  <a:pt x="49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2" name="Freeform 4958">
            <a:extLst>
              <a:ext uri="{FF2B5EF4-FFF2-40B4-BE49-F238E27FC236}">
                <a16:creationId xmlns:a16="http://schemas.microsoft.com/office/drawing/2014/main" id="{CB413162-703D-D640-88C1-54A0B2540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705225"/>
            <a:ext cx="4763" cy="7938"/>
          </a:xfrm>
          <a:custGeom>
            <a:avLst/>
            <a:gdLst>
              <a:gd name="T0" fmla="*/ 134097 w 13"/>
              <a:gd name="T1" fmla="*/ 109478 h 24"/>
              <a:gd name="T2" fmla="*/ 1207970 w 13"/>
              <a:gd name="T3" fmla="*/ 984643 h 24"/>
              <a:gd name="T4" fmla="*/ 1342433 w 13"/>
              <a:gd name="T5" fmla="*/ 2187911 h 24"/>
              <a:gd name="T6" fmla="*/ 402657 w 13"/>
              <a:gd name="T7" fmla="*/ 1312747 h 24"/>
              <a:gd name="T8" fmla="*/ 134097 w 13"/>
              <a:gd name="T9" fmla="*/ 10947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4">
                <a:moveTo>
                  <a:pt x="1" y="1"/>
                </a:moveTo>
                <a:cubicBezTo>
                  <a:pt x="3" y="0"/>
                  <a:pt x="6" y="4"/>
                  <a:pt x="9" y="9"/>
                </a:cubicBezTo>
                <a:cubicBezTo>
                  <a:pt x="12" y="14"/>
                  <a:pt x="12" y="19"/>
                  <a:pt x="10" y="20"/>
                </a:cubicBezTo>
                <a:cubicBezTo>
                  <a:pt x="9" y="23"/>
                  <a:pt x="6" y="17"/>
                  <a:pt x="3" y="12"/>
                </a:cubicBezTo>
                <a:cubicBezTo>
                  <a:pt x="0" y="7"/>
                  <a:pt x="0" y="1"/>
                  <a:pt x="1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3" name="Freeform 4959">
            <a:extLst>
              <a:ext uri="{FF2B5EF4-FFF2-40B4-BE49-F238E27FC236}">
                <a16:creationId xmlns:a16="http://schemas.microsoft.com/office/drawing/2014/main" id="{96405A84-63D5-9643-AF9A-BC98ADF07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705225"/>
            <a:ext cx="4763" cy="7938"/>
          </a:xfrm>
          <a:custGeom>
            <a:avLst/>
            <a:gdLst>
              <a:gd name="T0" fmla="*/ 302609 w 15"/>
              <a:gd name="T1" fmla="*/ 1714608 h 21"/>
              <a:gd name="T2" fmla="*/ 302609 w 15"/>
              <a:gd name="T3" fmla="*/ 0 h 21"/>
              <a:gd name="T4" fmla="*/ 1109144 w 15"/>
              <a:gd name="T5" fmla="*/ 1143072 h 21"/>
              <a:gd name="T6" fmla="*/ 1209802 w 15"/>
              <a:gd name="T7" fmla="*/ 2857680 h 21"/>
              <a:gd name="T8" fmla="*/ 1209802 w 15"/>
              <a:gd name="T9" fmla="*/ 2857680 h 21"/>
              <a:gd name="T10" fmla="*/ 1109144 w 15"/>
              <a:gd name="T11" fmla="*/ 1285956 h 21"/>
              <a:gd name="T12" fmla="*/ 302609 w 15"/>
              <a:gd name="T13" fmla="*/ 142884 h 21"/>
              <a:gd name="T14" fmla="*/ 504243 w 15"/>
              <a:gd name="T15" fmla="*/ 1571724 h 21"/>
              <a:gd name="T16" fmla="*/ 1109144 w 15"/>
              <a:gd name="T17" fmla="*/ 2857680 h 21"/>
              <a:gd name="T18" fmla="*/ 302609 w 15"/>
              <a:gd name="T19" fmla="*/ 1714608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21">
                <a:moveTo>
                  <a:pt x="3" y="12"/>
                </a:moveTo>
                <a:cubicBezTo>
                  <a:pt x="2" y="7"/>
                  <a:pt x="0" y="1"/>
                  <a:pt x="3" y="0"/>
                </a:cubicBezTo>
                <a:cubicBezTo>
                  <a:pt x="6" y="1"/>
                  <a:pt x="9" y="5"/>
                  <a:pt x="11" y="8"/>
                </a:cubicBezTo>
                <a:cubicBezTo>
                  <a:pt x="14" y="14"/>
                  <a:pt x="14" y="19"/>
                  <a:pt x="12" y="20"/>
                </a:cubicBezTo>
                <a:cubicBezTo>
                  <a:pt x="12" y="19"/>
                  <a:pt x="12" y="14"/>
                  <a:pt x="11" y="9"/>
                </a:cubicBezTo>
                <a:cubicBezTo>
                  <a:pt x="8" y="5"/>
                  <a:pt x="5" y="1"/>
                  <a:pt x="3" y="1"/>
                </a:cubicBezTo>
                <a:cubicBezTo>
                  <a:pt x="2" y="1"/>
                  <a:pt x="2" y="5"/>
                  <a:pt x="5" y="11"/>
                </a:cubicBezTo>
                <a:cubicBezTo>
                  <a:pt x="8" y="16"/>
                  <a:pt x="9" y="20"/>
                  <a:pt x="11" y="20"/>
                </a:cubicBezTo>
                <a:cubicBezTo>
                  <a:pt x="8" y="20"/>
                  <a:pt x="6" y="16"/>
                  <a:pt x="3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4" name="Freeform 4960">
            <a:extLst>
              <a:ext uri="{FF2B5EF4-FFF2-40B4-BE49-F238E27FC236}">
                <a16:creationId xmlns:a16="http://schemas.microsoft.com/office/drawing/2014/main" id="{986B5DF3-5EC7-CC49-A05D-0483C086D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7288"/>
            <a:ext cx="14288" cy="26987"/>
          </a:xfrm>
          <a:custGeom>
            <a:avLst/>
            <a:gdLst>
              <a:gd name="T0" fmla="*/ 3189796 w 40"/>
              <a:gd name="T1" fmla="*/ 4287027 h 76"/>
              <a:gd name="T2" fmla="*/ 4593235 w 40"/>
              <a:gd name="T3" fmla="*/ 9456813 h 76"/>
              <a:gd name="T4" fmla="*/ 1913878 w 40"/>
              <a:gd name="T5" fmla="*/ 4665200 h 76"/>
              <a:gd name="T6" fmla="*/ 1148398 w 40"/>
              <a:gd name="T7" fmla="*/ 0 h 76"/>
              <a:gd name="T8" fmla="*/ 3189796 w 40"/>
              <a:gd name="T9" fmla="*/ 4287027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76">
                <a:moveTo>
                  <a:pt x="25" y="34"/>
                </a:moveTo>
                <a:cubicBezTo>
                  <a:pt x="39" y="54"/>
                  <a:pt x="38" y="65"/>
                  <a:pt x="36" y="75"/>
                </a:cubicBezTo>
                <a:cubicBezTo>
                  <a:pt x="31" y="63"/>
                  <a:pt x="30" y="57"/>
                  <a:pt x="15" y="37"/>
                </a:cubicBezTo>
                <a:cubicBezTo>
                  <a:pt x="0" y="19"/>
                  <a:pt x="7" y="6"/>
                  <a:pt x="9" y="0"/>
                </a:cubicBezTo>
                <a:cubicBezTo>
                  <a:pt x="10" y="6"/>
                  <a:pt x="10" y="16"/>
                  <a:pt x="25" y="34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5" name="Freeform 4961">
            <a:extLst>
              <a:ext uri="{FF2B5EF4-FFF2-40B4-BE49-F238E27FC236}">
                <a16:creationId xmlns:a16="http://schemas.microsoft.com/office/drawing/2014/main" id="{CE6306C4-96D0-564D-9D6A-0A4640BA3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7288"/>
            <a:ext cx="14288" cy="26987"/>
          </a:xfrm>
          <a:custGeom>
            <a:avLst/>
            <a:gdLst>
              <a:gd name="T0" fmla="*/ 4250506 w 41"/>
              <a:gd name="T1" fmla="*/ 9192852 h 75"/>
              <a:gd name="T2" fmla="*/ 1700272 w 41"/>
              <a:gd name="T3" fmla="*/ 4790732 h 75"/>
              <a:gd name="T4" fmla="*/ 728688 w 41"/>
              <a:gd name="T5" fmla="*/ 388253 h 75"/>
              <a:gd name="T6" fmla="*/ 971584 w 41"/>
              <a:gd name="T7" fmla="*/ 0 h 75"/>
              <a:gd name="T8" fmla="*/ 1092858 w 41"/>
              <a:gd name="T9" fmla="*/ 517791 h 75"/>
              <a:gd name="T10" fmla="*/ 3157648 w 41"/>
              <a:gd name="T11" fmla="*/ 4272582 h 75"/>
              <a:gd name="T12" fmla="*/ 4250506 w 41"/>
              <a:gd name="T13" fmla="*/ 9581105 h 75"/>
              <a:gd name="T14" fmla="*/ 4250506 w 41"/>
              <a:gd name="T15" fmla="*/ 9581105 h 75"/>
              <a:gd name="T16" fmla="*/ 4250506 w 41"/>
              <a:gd name="T17" fmla="*/ 9192852 h 75"/>
              <a:gd name="T18" fmla="*/ 1821546 w 41"/>
              <a:gd name="T19" fmla="*/ 4661195 h 75"/>
              <a:gd name="T20" fmla="*/ 4250506 w 41"/>
              <a:gd name="T21" fmla="*/ 9192852 h 75"/>
              <a:gd name="T22" fmla="*/ 2914752 w 41"/>
              <a:gd name="T23" fmla="*/ 4272582 h 75"/>
              <a:gd name="T24" fmla="*/ 971584 w 41"/>
              <a:gd name="T25" fmla="*/ 517791 h 75"/>
              <a:gd name="T26" fmla="*/ 971584 w 41"/>
              <a:gd name="T27" fmla="*/ 388253 h 75"/>
              <a:gd name="T28" fmla="*/ 1821546 w 41"/>
              <a:gd name="T29" fmla="*/ 4661195 h 7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1" h="75">
                <a:moveTo>
                  <a:pt x="35" y="71"/>
                </a:moveTo>
                <a:cubicBezTo>
                  <a:pt x="30" y="62"/>
                  <a:pt x="26" y="55"/>
                  <a:pt x="14" y="37"/>
                </a:cubicBezTo>
                <a:cubicBezTo>
                  <a:pt x="0" y="21"/>
                  <a:pt x="5" y="10"/>
                  <a:pt x="6" y="3"/>
                </a:cubicBezTo>
                <a:cubicBezTo>
                  <a:pt x="6" y="2"/>
                  <a:pt x="8" y="0"/>
                  <a:pt x="8" y="0"/>
                </a:cubicBezTo>
                <a:cubicBezTo>
                  <a:pt x="8" y="0"/>
                  <a:pt x="8" y="2"/>
                  <a:pt x="9" y="4"/>
                </a:cubicBezTo>
                <a:cubicBezTo>
                  <a:pt x="11" y="10"/>
                  <a:pt x="14" y="19"/>
                  <a:pt x="26" y="33"/>
                </a:cubicBezTo>
                <a:cubicBezTo>
                  <a:pt x="40" y="53"/>
                  <a:pt x="37" y="64"/>
                  <a:pt x="35" y="74"/>
                </a:cubicBezTo>
                <a:lnTo>
                  <a:pt x="35" y="71"/>
                </a:lnTo>
                <a:close/>
                <a:moveTo>
                  <a:pt x="15" y="36"/>
                </a:moveTo>
                <a:cubicBezTo>
                  <a:pt x="27" y="54"/>
                  <a:pt x="32" y="62"/>
                  <a:pt x="35" y="71"/>
                </a:cubicBezTo>
                <a:cubicBezTo>
                  <a:pt x="37" y="62"/>
                  <a:pt x="37" y="52"/>
                  <a:pt x="24" y="33"/>
                </a:cubicBezTo>
                <a:cubicBezTo>
                  <a:pt x="12" y="19"/>
                  <a:pt x="9" y="10"/>
                  <a:pt x="8" y="4"/>
                </a:cubicBezTo>
                <a:lnTo>
                  <a:pt x="8" y="3"/>
                </a:lnTo>
                <a:cubicBezTo>
                  <a:pt x="5" y="10"/>
                  <a:pt x="2" y="21"/>
                  <a:pt x="15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6" name="Freeform 4962">
            <a:extLst>
              <a:ext uri="{FF2B5EF4-FFF2-40B4-BE49-F238E27FC236}">
                <a16:creationId xmlns:a16="http://schemas.microsoft.com/office/drawing/2014/main" id="{8A96484D-6D12-014F-BE21-22042FC0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2050"/>
            <a:ext cx="14288" cy="26988"/>
          </a:xfrm>
          <a:custGeom>
            <a:avLst/>
            <a:gdLst>
              <a:gd name="T0" fmla="*/ 3157648 w 41"/>
              <a:gd name="T1" fmla="*/ 4531825 h 75"/>
              <a:gd name="T2" fmla="*/ 4493402 w 41"/>
              <a:gd name="T3" fmla="*/ 9581820 h 75"/>
              <a:gd name="T4" fmla="*/ 1821546 w 41"/>
              <a:gd name="T5" fmla="*/ 4920452 h 75"/>
              <a:gd name="T6" fmla="*/ 971584 w 41"/>
              <a:gd name="T7" fmla="*/ 0 h 75"/>
              <a:gd name="T8" fmla="*/ 3157648 w 41"/>
              <a:gd name="T9" fmla="*/ 4531825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75">
                <a:moveTo>
                  <a:pt x="26" y="35"/>
                </a:moveTo>
                <a:cubicBezTo>
                  <a:pt x="40" y="53"/>
                  <a:pt x="38" y="64"/>
                  <a:pt x="37" y="74"/>
                </a:cubicBezTo>
                <a:cubicBezTo>
                  <a:pt x="32" y="63"/>
                  <a:pt x="29" y="56"/>
                  <a:pt x="15" y="38"/>
                </a:cubicBezTo>
                <a:cubicBezTo>
                  <a:pt x="0" y="19"/>
                  <a:pt x="8" y="6"/>
                  <a:pt x="8" y="0"/>
                </a:cubicBezTo>
                <a:cubicBezTo>
                  <a:pt x="11" y="5"/>
                  <a:pt x="11" y="16"/>
                  <a:pt x="26" y="35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7" name="Freeform 4963">
            <a:extLst>
              <a:ext uri="{FF2B5EF4-FFF2-40B4-BE49-F238E27FC236}">
                <a16:creationId xmlns:a16="http://schemas.microsoft.com/office/drawing/2014/main" id="{E500BF06-AEDB-4340-BCDA-B691FBE7C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2050"/>
            <a:ext cx="14288" cy="26988"/>
          </a:xfrm>
          <a:custGeom>
            <a:avLst/>
            <a:gdLst>
              <a:gd name="T0" fmla="*/ 4465714 w 40"/>
              <a:gd name="T1" fmla="*/ 9336446 h 77"/>
              <a:gd name="T2" fmla="*/ 4210674 w 40"/>
              <a:gd name="T3" fmla="*/ 8967727 h 77"/>
              <a:gd name="T4" fmla="*/ 1658837 w 40"/>
              <a:gd name="T5" fmla="*/ 4790896 h 77"/>
              <a:gd name="T6" fmla="*/ 765480 w 40"/>
              <a:gd name="T7" fmla="*/ 491392 h 77"/>
              <a:gd name="T8" fmla="*/ 1913878 w 40"/>
              <a:gd name="T9" fmla="*/ 4668223 h 77"/>
              <a:gd name="T10" fmla="*/ 4465714 w 40"/>
              <a:gd name="T11" fmla="*/ 8722031 h 77"/>
              <a:gd name="T12" fmla="*/ 3062276 w 40"/>
              <a:gd name="T13" fmla="*/ 4299504 h 77"/>
              <a:gd name="T14" fmla="*/ 893000 w 40"/>
              <a:gd name="T15" fmla="*/ 491392 h 77"/>
              <a:gd name="T16" fmla="*/ 765480 w 40"/>
              <a:gd name="T17" fmla="*/ 122673 h 77"/>
              <a:gd name="T18" fmla="*/ 765480 w 40"/>
              <a:gd name="T19" fmla="*/ 0 h 77"/>
              <a:gd name="T20" fmla="*/ 1148398 w 40"/>
              <a:gd name="T21" fmla="*/ 491392 h 77"/>
              <a:gd name="T22" fmla="*/ 3062276 w 40"/>
              <a:gd name="T23" fmla="*/ 4299504 h 77"/>
              <a:gd name="T24" fmla="*/ 4465714 w 40"/>
              <a:gd name="T25" fmla="*/ 8967727 h 77"/>
              <a:gd name="T26" fmla="*/ 4465714 w 40"/>
              <a:gd name="T27" fmla="*/ 9336446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77">
                <a:moveTo>
                  <a:pt x="35" y="76"/>
                </a:moveTo>
                <a:lnTo>
                  <a:pt x="33" y="73"/>
                </a:lnTo>
                <a:cubicBezTo>
                  <a:pt x="30" y="62"/>
                  <a:pt x="27" y="55"/>
                  <a:pt x="13" y="39"/>
                </a:cubicBezTo>
                <a:cubicBezTo>
                  <a:pt x="0" y="22"/>
                  <a:pt x="3" y="10"/>
                  <a:pt x="6" y="4"/>
                </a:cubicBezTo>
                <a:cubicBezTo>
                  <a:pt x="4" y="10"/>
                  <a:pt x="1" y="21"/>
                  <a:pt x="15" y="38"/>
                </a:cubicBezTo>
                <a:cubicBezTo>
                  <a:pt x="27" y="54"/>
                  <a:pt x="30" y="61"/>
                  <a:pt x="35" y="71"/>
                </a:cubicBezTo>
                <a:cubicBezTo>
                  <a:pt x="35" y="62"/>
                  <a:pt x="36" y="51"/>
                  <a:pt x="24" y="35"/>
                </a:cubicBezTo>
                <a:cubicBezTo>
                  <a:pt x="12" y="19"/>
                  <a:pt x="9" y="10"/>
                  <a:pt x="7" y="4"/>
                </a:cubicBezTo>
                <a:cubicBezTo>
                  <a:pt x="7" y="3"/>
                  <a:pt x="6" y="3"/>
                  <a:pt x="6" y="1"/>
                </a:cubicBezTo>
                <a:lnTo>
                  <a:pt x="6" y="0"/>
                </a:lnTo>
                <a:cubicBezTo>
                  <a:pt x="7" y="1"/>
                  <a:pt x="9" y="2"/>
                  <a:pt x="9" y="4"/>
                </a:cubicBezTo>
                <a:cubicBezTo>
                  <a:pt x="10" y="10"/>
                  <a:pt x="13" y="19"/>
                  <a:pt x="24" y="35"/>
                </a:cubicBezTo>
                <a:cubicBezTo>
                  <a:pt x="39" y="52"/>
                  <a:pt x="36" y="65"/>
                  <a:pt x="35" y="73"/>
                </a:cubicBezTo>
                <a:lnTo>
                  <a:pt x="35" y="7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8" name="Freeform 4964">
            <a:extLst>
              <a:ext uri="{FF2B5EF4-FFF2-40B4-BE49-F238E27FC236}">
                <a16:creationId xmlns:a16="http://schemas.microsoft.com/office/drawing/2014/main" id="{CF0DEFE0-B4DE-194B-8FE4-EF0D53318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6813"/>
            <a:ext cx="15875" cy="26987"/>
          </a:xfrm>
          <a:custGeom>
            <a:avLst/>
            <a:gdLst>
              <a:gd name="T0" fmla="*/ 3714372 w 42"/>
              <a:gd name="T1" fmla="*/ 4539142 h 76"/>
              <a:gd name="T2" fmla="*/ 5285997 w 42"/>
              <a:gd name="T3" fmla="*/ 9456813 h 76"/>
              <a:gd name="T4" fmla="*/ 2428875 w 42"/>
              <a:gd name="T5" fmla="*/ 4917671 h 76"/>
              <a:gd name="T6" fmla="*/ 1143000 w 42"/>
              <a:gd name="T7" fmla="*/ 0 h 76"/>
              <a:gd name="T8" fmla="*/ 3714372 w 42"/>
              <a:gd name="T9" fmla="*/ 4539142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76">
                <a:moveTo>
                  <a:pt x="26" y="36"/>
                </a:moveTo>
                <a:cubicBezTo>
                  <a:pt x="41" y="53"/>
                  <a:pt x="40" y="64"/>
                  <a:pt x="37" y="75"/>
                </a:cubicBezTo>
                <a:cubicBezTo>
                  <a:pt x="33" y="63"/>
                  <a:pt x="30" y="56"/>
                  <a:pt x="17" y="39"/>
                </a:cubicBezTo>
                <a:cubicBezTo>
                  <a:pt x="0" y="21"/>
                  <a:pt x="8" y="8"/>
                  <a:pt x="8" y="0"/>
                </a:cubicBezTo>
                <a:cubicBezTo>
                  <a:pt x="11" y="6"/>
                  <a:pt x="11" y="17"/>
                  <a:pt x="26" y="36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19" name="Freeform 4965">
            <a:extLst>
              <a:ext uri="{FF2B5EF4-FFF2-40B4-BE49-F238E27FC236}">
                <a16:creationId xmlns:a16="http://schemas.microsoft.com/office/drawing/2014/main" id="{58F293FC-B540-E84C-B340-7E0B28800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6813"/>
            <a:ext cx="14288" cy="28575"/>
          </a:xfrm>
          <a:custGeom>
            <a:avLst/>
            <a:gdLst>
              <a:gd name="T0" fmla="*/ 4465714 w 40"/>
              <a:gd name="T1" fmla="*/ 9797195 h 78"/>
              <a:gd name="T2" fmla="*/ 1913878 w 40"/>
              <a:gd name="T3" fmla="*/ 5234354 h 78"/>
              <a:gd name="T4" fmla="*/ 765480 w 40"/>
              <a:gd name="T5" fmla="*/ 671146 h 78"/>
              <a:gd name="T6" fmla="*/ 1913878 w 40"/>
              <a:gd name="T7" fmla="*/ 5099905 h 78"/>
              <a:gd name="T8" fmla="*/ 4465714 w 40"/>
              <a:gd name="T9" fmla="*/ 9797195 h 78"/>
              <a:gd name="T10" fmla="*/ 3062276 w 40"/>
              <a:gd name="T11" fmla="*/ 4965822 h 78"/>
              <a:gd name="T12" fmla="*/ 893000 w 40"/>
              <a:gd name="T13" fmla="*/ 671146 h 78"/>
              <a:gd name="T14" fmla="*/ 765480 w 40"/>
              <a:gd name="T15" fmla="*/ 402614 h 78"/>
              <a:gd name="T16" fmla="*/ 765480 w 40"/>
              <a:gd name="T17" fmla="*/ 0 h 78"/>
              <a:gd name="T18" fmla="*/ 1148398 w 40"/>
              <a:gd name="T19" fmla="*/ 671146 h 78"/>
              <a:gd name="T20" fmla="*/ 3062276 w 40"/>
              <a:gd name="T21" fmla="*/ 4831373 h 78"/>
              <a:gd name="T22" fmla="*/ 4593235 w 40"/>
              <a:gd name="T23" fmla="*/ 10065727 h 78"/>
              <a:gd name="T24" fmla="*/ 4593235 w 40"/>
              <a:gd name="T25" fmla="*/ 10334259 h 78"/>
              <a:gd name="T26" fmla="*/ 4465714 w 40"/>
              <a:gd name="T27" fmla="*/ 9797195 h 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78">
                <a:moveTo>
                  <a:pt x="35" y="73"/>
                </a:moveTo>
                <a:cubicBezTo>
                  <a:pt x="30" y="63"/>
                  <a:pt x="27" y="56"/>
                  <a:pt x="15" y="39"/>
                </a:cubicBezTo>
                <a:cubicBezTo>
                  <a:pt x="0" y="24"/>
                  <a:pt x="3" y="12"/>
                  <a:pt x="6" y="5"/>
                </a:cubicBezTo>
                <a:cubicBezTo>
                  <a:pt x="4" y="12"/>
                  <a:pt x="1" y="24"/>
                  <a:pt x="15" y="38"/>
                </a:cubicBezTo>
                <a:cubicBezTo>
                  <a:pt x="28" y="55"/>
                  <a:pt x="31" y="62"/>
                  <a:pt x="35" y="73"/>
                </a:cubicBezTo>
                <a:cubicBezTo>
                  <a:pt x="36" y="63"/>
                  <a:pt x="38" y="52"/>
                  <a:pt x="24" y="37"/>
                </a:cubicBezTo>
                <a:cubicBezTo>
                  <a:pt x="12" y="22"/>
                  <a:pt x="9" y="12"/>
                  <a:pt x="7" y="5"/>
                </a:cubicBezTo>
                <a:cubicBezTo>
                  <a:pt x="6" y="4"/>
                  <a:pt x="6" y="3"/>
                  <a:pt x="6" y="3"/>
                </a:cubicBezTo>
                <a:lnTo>
                  <a:pt x="6" y="0"/>
                </a:lnTo>
                <a:cubicBezTo>
                  <a:pt x="7" y="2"/>
                  <a:pt x="7" y="3"/>
                  <a:pt x="9" y="5"/>
                </a:cubicBezTo>
                <a:cubicBezTo>
                  <a:pt x="10" y="11"/>
                  <a:pt x="13" y="21"/>
                  <a:pt x="24" y="36"/>
                </a:cubicBezTo>
                <a:cubicBezTo>
                  <a:pt x="39" y="53"/>
                  <a:pt x="38" y="64"/>
                  <a:pt x="36" y="75"/>
                </a:cubicBezTo>
                <a:lnTo>
                  <a:pt x="36" y="77"/>
                </a:lnTo>
                <a:lnTo>
                  <a:pt x="35" y="7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0" name="Freeform 4966">
            <a:extLst>
              <a:ext uri="{FF2B5EF4-FFF2-40B4-BE49-F238E27FC236}">
                <a16:creationId xmlns:a16="http://schemas.microsoft.com/office/drawing/2014/main" id="{482536C0-A7D5-F546-8793-DC575E203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695700"/>
            <a:ext cx="7937" cy="14288"/>
          </a:xfrm>
          <a:custGeom>
            <a:avLst/>
            <a:gdLst>
              <a:gd name="T0" fmla="*/ 390356 w 22"/>
              <a:gd name="T1" fmla="*/ 0 h 38"/>
              <a:gd name="T2" fmla="*/ 2082380 w 22"/>
              <a:gd name="T3" fmla="*/ 2403392 h 38"/>
              <a:gd name="T4" fmla="*/ 2473097 w 22"/>
              <a:gd name="T5" fmla="*/ 4948160 h 38"/>
              <a:gd name="T6" fmla="*/ 520595 w 22"/>
              <a:gd name="T7" fmla="*/ 2827520 h 38"/>
              <a:gd name="T8" fmla="*/ 390356 w 22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38">
                <a:moveTo>
                  <a:pt x="3" y="0"/>
                </a:moveTo>
                <a:cubicBezTo>
                  <a:pt x="6" y="0"/>
                  <a:pt x="12" y="7"/>
                  <a:pt x="16" y="17"/>
                </a:cubicBezTo>
                <a:cubicBezTo>
                  <a:pt x="21" y="26"/>
                  <a:pt x="21" y="35"/>
                  <a:pt x="19" y="35"/>
                </a:cubicBezTo>
                <a:cubicBezTo>
                  <a:pt x="15" y="37"/>
                  <a:pt x="9" y="30"/>
                  <a:pt x="4" y="20"/>
                </a:cubicBezTo>
                <a:cubicBezTo>
                  <a:pt x="0" y="11"/>
                  <a:pt x="0" y="1"/>
                  <a:pt x="3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1" name="Freeform 4967">
            <a:extLst>
              <a:ext uri="{FF2B5EF4-FFF2-40B4-BE49-F238E27FC236}">
                <a16:creationId xmlns:a16="http://schemas.microsoft.com/office/drawing/2014/main" id="{E95E5714-AB9B-ED46-AE6A-03AF2FF38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3695700"/>
            <a:ext cx="7937" cy="12700"/>
          </a:xfrm>
          <a:custGeom>
            <a:avLst/>
            <a:gdLst>
              <a:gd name="T0" fmla="*/ 390356 w 22"/>
              <a:gd name="T1" fmla="*/ 2356365 h 37"/>
              <a:gd name="T2" fmla="*/ 130239 w 22"/>
              <a:gd name="T3" fmla="*/ 117732 h 37"/>
              <a:gd name="T4" fmla="*/ 390356 w 22"/>
              <a:gd name="T5" fmla="*/ 0 h 37"/>
              <a:gd name="T6" fmla="*/ 2082380 w 22"/>
              <a:gd name="T7" fmla="*/ 2002824 h 37"/>
              <a:gd name="T8" fmla="*/ 2733214 w 22"/>
              <a:gd name="T9" fmla="*/ 4123724 h 37"/>
              <a:gd name="T10" fmla="*/ 2473097 w 22"/>
              <a:gd name="T11" fmla="*/ 4241457 h 37"/>
              <a:gd name="T12" fmla="*/ 2342858 w 22"/>
              <a:gd name="T13" fmla="*/ 4241457 h 37"/>
              <a:gd name="T14" fmla="*/ 390356 w 22"/>
              <a:gd name="T15" fmla="*/ 2356365 h 37"/>
              <a:gd name="T16" fmla="*/ 390356 w 22"/>
              <a:gd name="T17" fmla="*/ 117732 h 37"/>
              <a:gd name="T18" fmla="*/ 390356 w 22"/>
              <a:gd name="T19" fmla="*/ 235465 h 37"/>
              <a:gd name="T20" fmla="*/ 520595 w 22"/>
              <a:gd name="T21" fmla="*/ 2356365 h 37"/>
              <a:gd name="T22" fmla="*/ 2342858 w 22"/>
              <a:gd name="T23" fmla="*/ 4123724 h 37"/>
              <a:gd name="T24" fmla="*/ 2473097 w 22"/>
              <a:gd name="T25" fmla="*/ 4123724 h 37"/>
              <a:gd name="T26" fmla="*/ 2082380 w 22"/>
              <a:gd name="T27" fmla="*/ 2002824 h 37"/>
              <a:gd name="T28" fmla="*/ 390356 w 22"/>
              <a:gd name="T29" fmla="*/ 117732 h 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" h="37">
                <a:moveTo>
                  <a:pt x="3" y="20"/>
                </a:moveTo>
                <a:cubicBezTo>
                  <a:pt x="0" y="12"/>
                  <a:pt x="0" y="5"/>
                  <a:pt x="1" y="1"/>
                </a:cubicBezTo>
                <a:lnTo>
                  <a:pt x="3" y="0"/>
                </a:lnTo>
                <a:cubicBezTo>
                  <a:pt x="7" y="0"/>
                  <a:pt x="13" y="7"/>
                  <a:pt x="16" y="17"/>
                </a:cubicBezTo>
                <a:cubicBezTo>
                  <a:pt x="21" y="25"/>
                  <a:pt x="21" y="32"/>
                  <a:pt x="21" y="35"/>
                </a:cubicBezTo>
                <a:lnTo>
                  <a:pt x="19" y="36"/>
                </a:lnTo>
                <a:lnTo>
                  <a:pt x="18" y="36"/>
                </a:lnTo>
                <a:cubicBezTo>
                  <a:pt x="13" y="36"/>
                  <a:pt x="9" y="30"/>
                  <a:pt x="3" y="20"/>
                </a:cubicBezTo>
                <a:close/>
                <a:moveTo>
                  <a:pt x="3" y="1"/>
                </a:moveTo>
                <a:lnTo>
                  <a:pt x="3" y="2"/>
                </a:lnTo>
                <a:cubicBezTo>
                  <a:pt x="0" y="6"/>
                  <a:pt x="3" y="12"/>
                  <a:pt x="4" y="20"/>
                </a:cubicBezTo>
                <a:cubicBezTo>
                  <a:pt x="10" y="30"/>
                  <a:pt x="15" y="35"/>
                  <a:pt x="18" y="35"/>
                </a:cubicBezTo>
                <a:lnTo>
                  <a:pt x="19" y="35"/>
                </a:lnTo>
                <a:cubicBezTo>
                  <a:pt x="21" y="32"/>
                  <a:pt x="19" y="25"/>
                  <a:pt x="16" y="17"/>
                </a:cubicBezTo>
                <a:cubicBezTo>
                  <a:pt x="12" y="7"/>
                  <a:pt x="6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2" name="Freeform 4968">
            <a:extLst>
              <a:ext uri="{FF2B5EF4-FFF2-40B4-BE49-F238E27FC236}">
                <a16:creationId xmlns:a16="http://schemas.microsoft.com/office/drawing/2014/main" id="{9FB2B619-231E-A046-B874-98B4361B3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0463"/>
            <a:ext cx="6350" cy="11112"/>
          </a:xfrm>
          <a:custGeom>
            <a:avLst/>
            <a:gdLst>
              <a:gd name="T0" fmla="*/ 335213 w 19"/>
              <a:gd name="T1" fmla="*/ 120496 h 32"/>
              <a:gd name="T2" fmla="*/ 1898984 w 19"/>
              <a:gd name="T3" fmla="*/ 1688330 h 32"/>
              <a:gd name="T4" fmla="*/ 1898984 w 19"/>
              <a:gd name="T5" fmla="*/ 3738146 h 32"/>
              <a:gd name="T6" fmla="*/ 558466 w 19"/>
              <a:gd name="T7" fmla="*/ 2049817 h 32"/>
              <a:gd name="T8" fmla="*/ 335213 w 19"/>
              <a:gd name="T9" fmla="*/ 120496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2">
                <a:moveTo>
                  <a:pt x="3" y="1"/>
                </a:moveTo>
                <a:cubicBezTo>
                  <a:pt x="8" y="0"/>
                  <a:pt x="12" y="7"/>
                  <a:pt x="17" y="14"/>
                </a:cubicBezTo>
                <a:cubicBezTo>
                  <a:pt x="18" y="22"/>
                  <a:pt x="18" y="31"/>
                  <a:pt x="17" y="31"/>
                </a:cubicBezTo>
                <a:cubicBezTo>
                  <a:pt x="14" y="31"/>
                  <a:pt x="8" y="24"/>
                  <a:pt x="5" y="17"/>
                </a:cubicBezTo>
                <a:cubicBezTo>
                  <a:pt x="0" y="8"/>
                  <a:pt x="0" y="1"/>
                  <a:pt x="3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3" name="Freeform 4969">
            <a:extLst>
              <a:ext uri="{FF2B5EF4-FFF2-40B4-BE49-F238E27FC236}">
                <a16:creationId xmlns:a16="http://schemas.microsoft.com/office/drawing/2014/main" id="{BB56858C-58F7-9346-8F5F-D3C678ACE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700463"/>
            <a:ext cx="7938" cy="11112"/>
          </a:xfrm>
          <a:custGeom>
            <a:avLst/>
            <a:gdLst>
              <a:gd name="T0" fmla="*/ 2343514 w 22"/>
              <a:gd name="T1" fmla="*/ 3738146 h 32"/>
              <a:gd name="T2" fmla="*/ 520661 w 22"/>
              <a:gd name="T3" fmla="*/ 2049817 h 32"/>
              <a:gd name="T4" fmla="*/ 390405 w 22"/>
              <a:gd name="T5" fmla="*/ 120496 h 32"/>
              <a:gd name="T6" fmla="*/ 520661 w 22"/>
              <a:gd name="T7" fmla="*/ 0 h 32"/>
              <a:gd name="T8" fmla="*/ 2343514 w 22"/>
              <a:gd name="T9" fmla="*/ 1688330 h 32"/>
              <a:gd name="T10" fmla="*/ 2473769 w 22"/>
              <a:gd name="T11" fmla="*/ 3496808 h 32"/>
              <a:gd name="T12" fmla="*/ 2343514 w 22"/>
              <a:gd name="T13" fmla="*/ 3738146 h 32"/>
              <a:gd name="T14" fmla="*/ 2343514 w 22"/>
              <a:gd name="T15" fmla="*/ 3496808 h 32"/>
              <a:gd name="T16" fmla="*/ 2083003 w 22"/>
              <a:gd name="T17" fmla="*/ 1688330 h 32"/>
              <a:gd name="T18" fmla="*/ 781171 w 22"/>
              <a:gd name="T19" fmla="*/ 120496 h 32"/>
              <a:gd name="T20" fmla="*/ 390405 w 22"/>
              <a:gd name="T21" fmla="*/ 361835 h 32"/>
              <a:gd name="T22" fmla="*/ 781171 w 22"/>
              <a:gd name="T23" fmla="*/ 2049817 h 32"/>
              <a:gd name="T24" fmla="*/ 2343514 w 22"/>
              <a:gd name="T25" fmla="*/ 3738146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32">
                <a:moveTo>
                  <a:pt x="18" y="31"/>
                </a:moveTo>
                <a:cubicBezTo>
                  <a:pt x="13" y="31"/>
                  <a:pt x="9" y="24"/>
                  <a:pt x="4" y="17"/>
                </a:cubicBezTo>
                <a:cubicBezTo>
                  <a:pt x="1" y="10"/>
                  <a:pt x="0" y="4"/>
                  <a:pt x="3" y="1"/>
                </a:cubicBezTo>
                <a:cubicBezTo>
                  <a:pt x="3" y="1"/>
                  <a:pt x="3" y="1"/>
                  <a:pt x="4" y="0"/>
                </a:cubicBezTo>
                <a:cubicBezTo>
                  <a:pt x="9" y="0"/>
                  <a:pt x="15" y="7"/>
                  <a:pt x="18" y="14"/>
                </a:cubicBezTo>
                <a:cubicBezTo>
                  <a:pt x="19" y="21"/>
                  <a:pt x="21" y="26"/>
                  <a:pt x="19" y="29"/>
                </a:cubicBezTo>
                <a:cubicBezTo>
                  <a:pt x="18" y="31"/>
                  <a:pt x="18" y="31"/>
                  <a:pt x="18" y="31"/>
                </a:cubicBezTo>
                <a:lnTo>
                  <a:pt x="18" y="29"/>
                </a:lnTo>
                <a:cubicBezTo>
                  <a:pt x="19" y="26"/>
                  <a:pt x="18" y="20"/>
                  <a:pt x="16" y="14"/>
                </a:cubicBezTo>
                <a:cubicBezTo>
                  <a:pt x="12" y="7"/>
                  <a:pt x="9" y="1"/>
                  <a:pt x="6" y="1"/>
                </a:cubicBezTo>
                <a:cubicBezTo>
                  <a:pt x="4" y="1"/>
                  <a:pt x="4" y="2"/>
                  <a:pt x="3" y="3"/>
                </a:cubicBezTo>
                <a:cubicBezTo>
                  <a:pt x="3" y="4"/>
                  <a:pt x="3" y="10"/>
                  <a:pt x="6" y="17"/>
                </a:cubicBezTo>
                <a:cubicBezTo>
                  <a:pt x="9" y="24"/>
                  <a:pt x="15" y="31"/>
                  <a:pt x="18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4" name="Freeform 4970">
            <a:extLst>
              <a:ext uri="{FF2B5EF4-FFF2-40B4-BE49-F238E27FC236}">
                <a16:creationId xmlns:a16="http://schemas.microsoft.com/office/drawing/2014/main" id="{CC2B368D-25E9-CE4F-B304-440A09DFA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03638"/>
            <a:ext cx="7938" cy="11112"/>
          </a:xfrm>
          <a:custGeom>
            <a:avLst/>
            <a:gdLst>
              <a:gd name="T0" fmla="*/ 714420 w 21"/>
              <a:gd name="T1" fmla="*/ 0 h 32"/>
              <a:gd name="T2" fmla="*/ 2286144 w 21"/>
              <a:gd name="T3" fmla="*/ 1808825 h 32"/>
              <a:gd name="T4" fmla="*/ 2286144 w 21"/>
              <a:gd name="T5" fmla="*/ 3738146 h 32"/>
              <a:gd name="T6" fmla="*/ 714420 w 21"/>
              <a:gd name="T7" fmla="*/ 1808825 h 32"/>
              <a:gd name="T8" fmla="*/ 714420 w 21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32">
                <a:moveTo>
                  <a:pt x="5" y="0"/>
                </a:moveTo>
                <a:cubicBezTo>
                  <a:pt x="7" y="0"/>
                  <a:pt x="13" y="6"/>
                  <a:pt x="16" y="15"/>
                </a:cubicBezTo>
                <a:cubicBezTo>
                  <a:pt x="20" y="24"/>
                  <a:pt x="20" y="31"/>
                  <a:pt x="16" y="31"/>
                </a:cubicBezTo>
                <a:cubicBezTo>
                  <a:pt x="13" y="31"/>
                  <a:pt x="8" y="24"/>
                  <a:pt x="5" y="15"/>
                </a:cubicBezTo>
                <a:cubicBezTo>
                  <a:pt x="0" y="8"/>
                  <a:pt x="0" y="1"/>
                  <a:pt x="5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5" name="Freeform 4971">
            <a:extLst>
              <a:ext uri="{FF2B5EF4-FFF2-40B4-BE49-F238E27FC236}">
                <a16:creationId xmlns:a16="http://schemas.microsoft.com/office/drawing/2014/main" id="{9488C6D4-70CA-0E42-AA06-DE685A817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703638"/>
            <a:ext cx="7938" cy="11112"/>
          </a:xfrm>
          <a:custGeom>
            <a:avLst/>
            <a:gdLst>
              <a:gd name="T0" fmla="*/ 2286144 w 21"/>
              <a:gd name="T1" fmla="*/ 3738146 h 32"/>
              <a:gd name="T2" fmla="*/ 2286144 w 21"/>
              <a:gd name="T3" fmla="*/ 3738146 h 32"/>
              <a:gd name="T4" fmla="*/ 2286144 w 21"/>
              <a:gd name="T5" fmla="*/ 3738146 h 32"/>
              <a:gd name="T6" fmla="*/ 2286144 w 21"/>
              <a:gd name="T7" fmla="*/ 3738146 h 32"/>
              <a:gd name="T8" fmla="*/ 714420 w 21"/>
              <a:gd name="T9" fmla="*/ 1929321 h 32"/>
              <a:gd name="T10" fmla="*/ 571536 w 21"/>
              <a:gd name="T11" fmla="*/ 120496 h 32"/>
              <a:gd name="T12" fmla="*/ 714420 w 21"/>
              <a:gd name="T13" fmla="*/ 0 h 32"/>
              <a:gd name="T14" fmla="*/ 2286144 w 21"/>
              <a:gd name="T15" fmla="*/ 1688330 h 32"/>
              <a:gd name="T16" fmla="*/ 2714796 w 21"/>
              <a:gd name="T17" fmla="*/ 3496808 h 32"/>
              <a:gd name="T18" fmla="*/ 2286144 w 21"/>
              <a:gd name="T19" fmla="*/ 3738146 h 32"/>
              <a:gd name="T20" fmla="*/ 714420 w 21"/>
              <a:gd name="T21" fmla="*/ 120496 h 32"/>
              <a:gd name="T22" fmla="*/ 571536 w 21"/>
              <a:gd name="T23" fmla="*/ 241339 h 32"/>
              <a:gd name="T24" fmla="*/ 714420 w 21"/>
              <a:gd name="T25" fmla="*/ 1808825 h 32"/>
              <a:gd name="T26" fmla="*/ 2286144 w 21"/>
              <a:gd name="T27" fmla="*/ 3738146 h 32"/>
              <a:gd name="T28" fmla="*/ 2429028 w 21"/>
              <a:gd name="T29" fmla="*/ 3496808 h 32"/>
              <a:gd name="T30" fmla="*/ 2286144 w 21"/>
              <a:gd name="T31" fmla="*/ 1808825 h 32"/>
              <a:gd name="T32" fmla="*/ 714420 w 21"/>
              <a:gd name="T33" fmla="*/ 120496 h 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2">
                <a:moveTo>
                  <a:pt x="16" y="31"/>
                </a:moveTo>
                <a:lnTo>
                  <a:pt x="16" y="31"/>
                </a:lnTo>
                <a:cubicBezTo>
                  <a:pt x="13" y="31"/>
                  <a:pt x="7" y="24"/>
                  <a:pt x="5" y="16"/>
                </a:cubicBezTo>
                <a:cubicBezTo>
                  <a:pt x="0" y="10"/>
                  <a:pt x="0" y="4"/>
                  <a:pt x="4" y="1"/>
                </a:cubicBezTo>
                <a:cubicBezTo>
                  <a:pt x="4" y="0"/>
                  <a:pt x="4" y="0"/>
                  <a:pt x="5" y="0"/>
                </a:cubicBezTo>
                <a:cubicBezTo>
                  <a:pt x="8" y="0"/>
                  <a:pt x="14" y="6"/>
                  <a:pt x="16" y="14"/>
                </a:cubicBezTo>
                <a:cubicBezTo>
                  <a:pt x="20" y="21"/>
                  <a:pt x="20" y="28"/>
                  <a:pt x="19" y="29"/>
                </a:cubicBezTo>
                <a:cubicBezTo>
                  <a:pt x="19" y="31"/>
                  <a:pt x="17" y="31"/>
                  <a:pt x="16" y="31"/>
                </a:cubicBezTo>
                <a:close/>
                <a:moveTo>
                  <a:pt x="5" y="1"/>
                </a:moveTo>
                <a:lnTo>
                  <a:pt x="4" y="2"/>
                </a:lnTo>
                <a:cubicBezTo>
                  <a:pt x="0" y="5"/>
                  <a:pt x="4" y="10"/>
                  <a:pt x="5" y="15"/>
                </a:cubicBezTo>
                <a:cubicBezTo>
                  <a:pt x="8" y="24"/>
                  <a:pt x="14" y="31"/>
                  <a:pt x="16" y="31"/>
                </a:cubicBezTo>
                <a:lnTo>
                  <a:pt x="17" y="29"/>
                </a:lnTo>
                <a:cubicBezTo>
                  <a:pt x="19" y="28"/>
                  <a:pt x="19" y="21"/>
                  <a:pt x="16" y="15"/>
                </a:cubicBezTo>
                <a:cubicBezTo>
                  <a:pt x="13" y="6"/>
                  <a:pt x="7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6" name="Freeform 4972">
            <a:extLst>
              <a:ext uri="{FF2B5EF4-FFF2-40B4-BE49-F238E27FC236}">
                <a16:creationId xmlns:a16="http://schemas.microsoft.com/office/drawing/2014/main" id="{01BBD694-1BE0-A24D-BDE4-6E0DC9AF6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5700"/>
            <a:ext cx="6350" cy="9525"/>
          </a:xfrm>
          <a:custGeom>
            <a:avLst/>
            <a:gdLst>
              <a:gd name="T0" fmla="*/ 373239 w 18"/>
              <a:gd name="T1" fmla="*/ 145161 h 25"/>
              <a:gd name="T2" fmla="*/ 1742369 w 18"/>
              <a:gd name="T3" fmla="*/ 1887093 h 25"/>
              <a:gd name="T4" fmla="*/ 1742369 w 18"/>
              <a:gd name="T5" fmla="*/ 3483864 h 25"/>
              <a:gd name="T6" fmla="*/ 622300 w 18"/>
              <a:gd name="T7" fmla="*/ 2032254 h 25"/>
              <a:gd name="T8" fmla="*/ 373239 w 18"/>
              <a:gd name="T9" fmla="*/ 14516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5">
                <a:moveTo>
                  <a:pt x="3" y="1"/>
                </a:moveTo>
                <a:cubicBezTo>
                  <a:pt x="6" y="0"/>
                  <a:pt x="11" y="6"/>
                  <a:pt x="14" y="13"/>
                </a:cubicBezTo>
                <a:cubicBezTo>
                  <a:pt x="17" y="18"/>
                  <a:pt x="17" y="23"/>
                  <a:pt x="14" y="24"/>
                </a:cubicBezTo>
                <a:cubicBezTo>
                  <a:pt x="11" y="24"/>
                  <a:pt x="8" y="19"/>
                  <a:pt x="5" y="14"/>
                </a:cubicBezTo>
                <a:cubicBezTo>
                  <a:pt x="0" y="8"/>
                  <a:pt x="0" y="2"/>
                  <a:pt x="3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7" name="Freeform 4973">
            <a:extLst>
              <a:ext uri="{FF2B5EF4-FFF2-40B4-BE49-F238E27FC236}">
                <a16:creationId xmlns:a16="http://schemas.microsoft.com/office/drawing/2014/main" id="{6759C863-85E9-F54B-AFB4-36955DD1D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5700"/>
            <a:ext cx="6350" cy="9525"/>
          </a:xfrm>
          <a:custGeom>
            <a:avLst/>
            <a:gdLst>
              <a:gd name="T0" fmla="*/ 373239 w 18"/>
              <a:gd name="T1" fmla="*/ 2032254 h 25"/>
              <a:gd name="T2" fmla="*/ 249061 w 18"/>
              <a:gd name="T3" fmla="*/ 290322 h 25"/>
              <a:gd name="T4" fmla="*/ 373239 w 18"/>
              <a:gd name="T5" fmla="*/ 0 h 25"/>
              <a:gd name="T6" fmla="*/ 1742369 w 18"/>
              <a:gd name="T7" fmla="*/ 1741932 h 25"/>
              <a:gd name="T8" fmla="*/ 2115608 w 18"/>
              <a:gd name="T9" fmla="*/ 3338703 h 25"/>
              <a:gd name="T10" fmla="*/ 1742369 w 18"/>
              <a:gd name="T11" fmla="*/ 3483864 h 25"/>
              <a:gd name="T12" fmla="*/ 373239 w 18"/>
              <a:gd name="T13" fmla="*/ 2032254 h 25"/>
              <a:gd name="T14" fmla="*/ 373239 w 18"/>
              <a:gd name="T15" fmla="*/ 290322 h 25"/>
              <a:gd name="T16" fmla="*/ 622300 w 18"/>
              <a:gd name="T17" fmla="*/ 2032254 h 25"/>
              <a:gd name="T18" fmla="*/ 1742369 w 18"/>
              <a:gd name="T19" fmla="*/ 3338703 h 25"/>
              <a:gd name="T20" fmla="*/ 1493308 w 18"/>
              <a:gd name="T21" fmla="*/ 1741932 h 25"/>
              <a:gd name="T22" fmla="*/ 373239 w 18"/>
              <a:gd name="T23" fmla="*/ 290322 h 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25">
                <a:moveTo>
                  <a:pt x="3" y="14"/>
                </a:moveTo>
                <a:cubicBezTo>
                  <a:pt x="2" y="9"/>
                  <a:pt x="0" y="4"/>
                  <a:pt x="2" y="2"/>
                </a:cubicBezTo>
                <a:cubicBezTo>
                  <a:pt x="2" y="2"/>
                  <a:pt x="2" y="0"/>
                  <a:pt x="3" y="0"/>
                </a:cubicBezTo>
                <a:cubicBezTo>
                  <a:pt x="8" y="0"/>
                  <a:pt x="11" y="6"/>
                  <a:pt x="14" y="12"/>
                </a:cubicBezTo>
                <a:cubicBezTo>
                  <a:pt x="17" y="16"/>
                  <a:pt x="17" y="21"/>
                  <a:pt x="17" y="23"/>
                </a:cubicBezTo>
                <a:cubicBezTo>
                  <a:pt x="17" y="23"/>
                  <a:pt x="15" y="24"/>
                  <a:pt x="14" y="24"/>
                </a:cubicBezTo>
                <a:cubicBezTo>
                  <a:pt x="11" y="24"/>
                  <a:pt x="6" y="20"/>
                  <a:pt x="3" y="14"/>
                </a:cubicBezTo>
                <a:close/>
                <a:moveTo>
                  <a:pt x="3" y="2"/>
                </a:moveTo>
                <a:cubicBezTo>
                  <a:pt x="2" y="4"/>
                  <a:pt x="2" y="9"/>
                  <a:pt x="5" y="14"/>
                </a:cubicBezTo>
                <a:cubicBezTo>
                  <a:pt x="8" y="19"/>
                  <a:pt x="11" y="23"/>
                  <a:pt x="14" y="23"/>
                </a:cubicBezTo>
                <a:cubicBezTo>
                  <a:pt x="17" y="21"/>
                  <a:pt x="15" y="17"/>
                  <a:pt x="12" y="12"/>
                </a:cubicBezTo>
                <a:cubicBezTo>
                  <a:pt x="9" y="6"/>
                  <a:pt x="6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8" name="Freeform 4974">
            <a:extLst>
              <a:ext uri="{FF2B5EF4-FFF2-40B4-BE49-F238E27FC236}">
                <a16:creationId xmlns:a16="http://schemas.microsoft.com/office/drawing/2014/main" id="{EA72A462-C17B-C94B-B32F-901EABE90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97288"/>
            <a:ext cx="4762" cy="7937"/>
          </a:xfrm>
          <a:custGeom>
            <a:avLst/>
            <a:gdLst>
              <a:gd name="T0" fmla="*/ 346946 w 14"/>
              <a:gd name="T1" fmla="*/ 0 h 23"/>
              <a:gd name="T2" fmla="*/ 1388463 w 14"/>
              <a:gd name="T3" fmla="*/ 1190895 h 23"/>
              <a:gd name="T4" fmla="*/ 1388463 w 14"/>
              <a:gd name="T5" fmla="*/ 2619900 h 23"/>
              <a:gd name="T6" fmla="*/ 346946 w 14"/>
              <a:gd name="T7" fmla="*/ 1429005 h 23"/>
              <a:gd name="T8" fmla="*/ 346946 w 1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3">
                <a:moveTo>
                  <a:pt x="3" y="0"/>
                </a:moveTo>
                <a:cubicBezTo>
                  <a:pt x="4" y="0"/>
                  <a:pt x="9" y="4"/>
                  <a:pt x="12" y="10"/>
                </a:cubicBezTo>
                <a:cubicBezTo>
                  <a:pt x="13" y="17"/>
                  <a:pt x="13" y="22"/>
                  <a:pt x="12" y="22"/>
                </a:cubicBezTo>
                <a:cubicBezTo>
                  <a:pt x="9" y="22"/>
                  <a:pt x="4" y="18"/>
                  <a:pt x="3" y="12"/>
                </a:cubicBezTo>
                <a:cubicBezTo>
                  <a:pt x="0" y="6"/>
                  <a:pt x="0" y="1"/>
                  <a:pt x="3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29" name="Freeform 4975">
            <a:extLst>
              <a:ext uri="{FF2B5EF4-FFF2-40B4-BE49-F238E27FC236}">
                <a16:creationId xmlns:a16="http://schemas.microsoft.com/office/drawing/2014/main" id="{F78D1DE2-7E06-8D43-8EBF-CC744406D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97288"/>
            <a:ext cx="6350" cy="7937"/>
          </a:xfrm>
          <a:custGeom>
            <a:avLst/>
            <a:gdLst>
              <a:gd name="T0" fmla="*/ 157559 w 16"/>
              <a:gd name="T1" fmla="*/ 1548060 h 23"/>
              <a:gd name="T2" fmla="*/ 157559 w 16"/>
              <a:gd name="T3" fmla="*/ 119055 h 23"/>
              <a:gd name="T4" fmla="*/ 472678 w 16"/>
              <a:gd name="T5" fmla="*/ 0 h 23"/>
              <a:gd name="T6" fmla="*/ 1890316 w 16"/>
              <a:gd name="T7" fmla="*/ 1190895 h 23"/>
              <a:gd name="T8" fmla="*/ 1890316 w 16"/>
              <a:gd name="T9" fmla="*/ 2619900 h 23"/>
              <a:gd name="T10" fmla="*/ 1890316 w 16"/>
              <a:gd name="T11" fmla="*/ 1309950 h 23"/>
              <a:gd name="T12" fmla="*/ 472678 w 16"/>
              <a:gd name="T13" fmla="*/ 119055 h 23"/>
              <a:gd name="T14" fmla="*/ 472678 w 16"/>
              <a:gd name="T15" fmla="*/ 1429005 h 23"/>
              <a:gd name="T16" fmla="*/ 1890316 w 16"/>
              <a:gd name="T17" fmla="*/ 2619900 h 23"/>
              <a:gd name="T18" fmla="*/ 1890316 w 16"/>
              <a:gd name="T19" fmla="*/ 2619900 h 23"/>
              <a:gd name="T20" fmla="*/ 1890316 w 16"/>
              <a:gd name="T21" fmla="*/ 2619900 h 23"/>
              <a:gd name="T22" fmla="*/ 1890316 w 16"/>
              <a:gd name="T23" fmla="*/ 2619900 h 23"/>
              <a:gd name="T24" fmla="*/ 157559 w 16"/>
              <a:gd name="T25" fmla="*/ 154806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" y="13"/>
                </a:moveTo>
                <a:cubicBezTo>
                  <a:pt x="0" y="8"/>
                  <a:pt x="0" y="3"/>
                  <a:pt x="1" y="1"/>
                </a:cubicBezTo>
                <a:cubicBezTo>
                  <a:pt x="1" y="0"/>
                  <a:pt x="1" y="0"/>
                  <a:pt x="3" y="0"/>
                </a:cubicBezTo>
                <a:cubicBezTo>
                  <a:pt x="4" y="0"/>
                  <a:pt x="9" y="4"/>
                  <a:pt x="12" y="10"/>
                </a:cubicBezTo>
                <a:cubicBezTo>
                  <a:pt x="13" y="16"/>
                  <a:pt x="15" y="20"/>
                  <a:pt x="12" y="22"/>
                </a:cubicBezTo>
                <a:lnTo>
                  <a:pt x="12" y="11"/>
                </a:lnTo>
                <a:cubicBezTo>
                  <a:pt x="9" y="5"/>
                  <a:pt x="4" y="1"/>
                  <a:pt x="3" y="1"/>
                </a:cubicBezTo>
                <a:cubicBezTo>
                  <a:pt x="1" y="3"/>
                  <a:pt x="1" y="7"/>
                  <a:pt x="3" y="12"/>
                </a:cubicBezTo>
                <a:cubicBezTo>
                  <a:pt x="4" y="18"/>
                  <a:pt x="9" y="22"/>
                  <a:pt x="12" y="22"/>
                </a:cubicBezTo>
                <a:cubicBezTo>
                  <a:pt x="9" y="22"/>
                  <a:pt x="3" y="18"/>
                  <a:pt x="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0" name="Freeform 4976">
            <a:extLst>
              <a:ext uri="{FF2B5EF4-FFF2-40B4-BE49-F238E27FC236}">
                <a16:creationId xmlns:a16="http://schemas.microsoft.com/office/drawing/2014/main" id="{E9E74167-2B0E-B24F-A317-648A2ADCF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8875"/>
            <a:ext cx="6350" cy="7938"/>
          </a:xfrm>
          <a:custGeom>
            <a:avLst/>
            <a:gdLst>
              <a:gd name="T0" fmla="*/ 1417638 w 16"/>
              <a:gd name="T1" fmla="*/ 0 h 23"/>
              <a:gd name="T2" fmla="*/ 1890316 w 16"/>
              <a:gd name="T3" fmla="*/ 2620575 h 23"/>
              <a:gd name="T4" fmla="*/ 0 w 16"/>
              <a:gd name="T5" fmla="*/ 476625 h 23"/>
              <a:gd name="T6" fmla="*/ 1417638 w 16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3">
                <a:moveTo>
                  <a:pt x="9" y="0"/>
                </a:moveTo>
                <a:cubicBezTo>
                  <a:pt x="12" y="11"/>
                  <a:pt x="15" y="21"/>
                  <a:pt x="12" y="22"/>
                </a:cubicBezTo>
                <a:cubicBezTo>
                  <a:pt x="9" y="22"/>
                  <a:pt x="2" y="15"/>
                  <a:pt x="0" y="4"/>
                </a:cubicBezTo>
                <a:lnTo>
                  <a:pt x="9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1" name="Freeform 4977">
            <a:extLst>
              <a:ext uri="{FF2B5EF4-FFF2-40B4-BE49-F238E27FC236}">
                <a16:creationId xmlns:a16="http://schemas.microsoft.com/office/drawing/2014/main" id="{08C3F647-C108-B448-B513-1275116BF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8875"/>
            <a:ext cx="6350" cy="7938"/>
          </a:xfrm>
          <a:custGeom>
            <a:avLst/>
            <a:gdLst>
              <a:gd name="T0" fmla="*/ 1890316 w 16"/>
              <a:gd name="T1" fmla="*/ 2620575 h 23"/>
              <a:gd name="T2" fmla="*/ 1575197 w 16"/>
              <a:gd name="T3" fmla="*/ 2620575 h 23"/>
              <a:gd name="T4" fmla="*/ 0 w 16"/>
              <a:gd name="T5" fmla="*/ 714765 h 23"/>
              <a:gd name="T6" fmla="*/ 1575197 w 16"/>
              <a:gd name="T7" fmla="*/ 2620575 h 23"/>
              <a:gd name="T8" fmla="*/ 1102519 w 16"/>
              <a:gd name="T9" fmla="*/ 119070 h 23"/>
              <a:gd name="T10" fmla="*/ 1417638 w 16"/>
              <a:gd name="T11" fmla="*/ 0 h 23"/>
              <a:gd name="T12" fmla="*/ 1890316 w 16"/>
              <a:gd name="T13" fmla="*/ 2620575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3">
                <a:moveTo>
                  <a:pt x="12" y="22"/>
                </a:moveTo>
                <a:lnTo>
                  <a:pt x="10" y="22"/>
                </a:lnTo>
                <a:cubicBezTo>
                  <a:pt x="9" y="22"/>
                  <a:pt x="3" y="15"/>
                  <a:pt x="0" y="6"/>
                </a:cubicBezTo>
                <a:cubicBezTo>
                  <a:pt x="3" y="15"/>
                  <a:pt x="9" y="21"/>
                  <a:pt x="10" y="22"/>
                </a:cubicBezTo>
                <a:cubicBezTo>
                  <a:pt x="13" y="21"/>
                  <a:pt x="12" y="12"/>
                  <a:pt x="7" y="1"/>
                </a:cubicBezTo>
                <a:lnTo>
                  <a:pt x="9" y="0"/>
                </a:lnTo>
                <a:cubicBezTo>
                  <a:pt x="12" y="10"/>
                  <a:pt x="15" y="21"/>
                  <a:pt x="12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2" name="Freeform 4978">
            <a:extLst>
              <a:ext uri="{FF2B5EF4-FFF2-40B4-BE49-F238E27FC236}">
                <a16:creationId xmlns:a16="http://schemas.microsoft.com/office/drawing/2014/main" id="{C28DE3C3-FABF-BE4B-8849-D903E3233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92525"/>
            <a:ext cx="4762" cy="7938"/>
          </a:xfrm>
          <a:custGeom>
            <a:avLst/>
            <a:gdLst>
              <a:gd name="T0" fmla="*/ 134069 w 13"/>
              <a:gd name="T1" fmla="*/ 0 h 24"/>
              <a:gd name="T2" fmla="*/ 1610289 w 13"/>
              <a:gd name="T3" fmla="*/ 1203269 h 24"/>
              <a:gd name="T4" fmla="*/ 1341785 w 13"/>
              <a:gd name="T5" fmla="*/ 2516015 h 24"/>
              <a:gd name="T6" fmla="*/ 134069 w 13"/>
              <a:gd name="T7" fmla="*/ 1422225 h 24"/>
              <a:gd name="T8" fmla="*/ 134069 w 13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4">
                <a:moveTo>
                  <a:pt x="1" y="0"/>
                </a:moveTo>
                <a:cubicBezTo>
                  <a:pt x="3" y="0"/>
                  <a:pt x="9" y="4"/>
                  <a:pt x="12" y="11"/>
                </a:cubicBezTo>
                <a:cubicBezTo>
                  <a:pt x="12" y="17"/>
                  <a:pt x="12" y="23"/>
                  <a:pt x="10" y="23"/>
                </a:cubicBezTo>
                <a:cubicBezTo>
                  <a:pt x="9" y="23"/>
                  <a:pt x="3" y="19"/>
                  <a:pt x="1" y="13"/>
                </a:cubicBezTo>
                <a:cubicBezTo>
                  <a:pt x="0" y="6"/>
                  <a:pt x="0" y="0"/>
                  <a:pt x="1" y="0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3" name="Freeform 4979">
            <a:extLst>
              <a:ext uri="{FF2B5EF4-FFF2-40B4-BE49-F238E27FC236}">
                <a16:creationId xmlns:a16="http://schemas.microsoft.com/office/drawing/2014/main" id="{D3F9272D-2F3E-034D-B243-8E16AD1B3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2525"/>
            <a:ext cx="6350" cy="7938"/>
          </a:xfrm>
          <a:custGeom>
            <a:avLst/>
            <a:gdLst>
              <a:gd name="T0" fmla="*/ 622300 w 18"/>
              <a:gd name="T1" fmla="*/ 1422225 h 24"/>
              <a:gd name="T2" fmla="*/ 497769 w 18"/>
              <a:gd name="T3" fmla="*/ 109478 h 24"/>
              <a:gd name="T4" fmla="*/ 622300 w 18"/>
              <a:gd name="T5" fmla="*/ 0 h 24"/>
              <a:gd name="T6" fmla="*/ 1991078 w 18"/>
              <a:gd name="T7" fmla="*/ 1094121 h 24"/>
              <a:gd name="T8" fmla="*/ 1991078 w 18"/>
              <a:gd name="T9" fmla="*/ 2406868 h 24"/>
              <a:gd name="T10" fmla="*/ 1991078 w 18"/>
              <a:gd name="T11" fmla="*/ 2516015 h 24"/>
              <a:gd name="T12" fmla="*/ 1742369 w 18"/>
              <a:gd name="T13" fmla="*/ 2516015 h 24"/>
              <a:gd name="T14" fmla="*/ 622300 w 18"/>
              <a:gd name="T15" fmla="*/ 1422225 h 24"/>
              <a:gd name="T16" fmla="*/ 622300 w 18"/>
              <a:gd name="T17" fmla="*/ 109478 h 24"/>
              <a:gd name="T18" fmla="*/ 871008 w 18"/>
              <a:gd name="T19" fmla="*/ 1203269 h 24"/>
              <a:gd name="T20" fmla="*/ 1742369 w 18"/>
              <a:gd name="T21" fmla="*/ 2516015 h 24"/>
              <a:gd name="T22" fmla="*/ 1742369 w 18"/>
              <a:gd name="T23" fmla="*/ 1203269 h 24"/>
              <a:gd name="T24" fmla="*/ 622300 w 18"/>
              <a:gd name="T25" fmla="*/ 109478 h 2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24">
                <a:moveTo>
                  <a:pt x="5" y="13"/>
                </a:moveTo>
                <a:cubicBezTo>
                  <a:pt x="4" y="7"/>
                  <a:pt x="0" y="2"/>
                  <a:pt x="4" y="1"/>
                </a:cubicBezTo>
                <a:lnTo>
                  <a:pt x="5" y="0"/>
                </a:lnTo>
                <a:cubicBezTo>
                  <a:pt x="8" y="0"/>
                  <a:pt x="13" y="4"/>
                  <a:pt x="16" y="10"/>
                </a:cubicBezTo>
                <a:cubicBezTo>
                  <a:pt x="16" y="16"/>
                  <a:pt x="17" y="21"/>
                  <a:pt x="16" y="22"/>
                </a:cubicBezTo>
                <a:lnTo>
                  <a:pt x="16" y="23"/>
                </a:lnTo>
                <a:lnTo>
                  <a:pt x="14" y="23"/>
                </a:lnTo>
                <a:cubicBezTo>
                  <a:pt x="11" y="23"/>
                  <a:pt x="7" y="20"/>
                  <a:pt x="5" y="13"/>
                </a:cubicBezTo>
                <a:close/>
                <a:moveTo>
                  <a:pt x="5" y="1"/>
                </a:moveTo>
                <a:cubicBezTo>
                  <a:pt x="4" y="3"/>
                  <a:pt x="4" y="7"/>
                  <a:pt x="7" y="11"/>
                </a:cubicBezTo>
                <a:cubicBezTo>
                  <a:pt x="8" y="19"/>
                  <a:pt x="13" y="23"/>
                  <a:pt x="14" y="23"/>
                </a:cubicBezTo>
                <a:cubicBezTo>
                  <a:pt x="16" y="21"/>
                  <a:pt x="16" y="16"/>
                  <a:pt x="14" y="11"/>
                </a:cubicBezTo>
                <a:cubicBezTo>
                  <a:pt x="11" y="4"/>
                  <a:pt x="7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4" name="Freeform 4980">
            <a:extLst>
              <a:ext uri="{FF2B5EF4-FFF2-40B4-BE49-F238E27FC236}">
                <a16:creationId xmlns:a16="http://schemas.microsoft.com/office/drawing/2014/main" id="{F5B4AD72-A2CC-C140-834C-7DFC3E249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94113"/>
            <a:ext cx="6350" cy="9525"/>
          </a:xfrm>
          <a:custGeom>
            <a:avLst/>
            <a:gdLst>
              <a:gd name="T0" fmla="*/ 472678 w 16"/>
              <a:gd name="T1" fmla="*/ 145161 h 25"/>
              <a:gd name="T2" fmla="*/ 1890316 w 16"/>
              <a:gd name="T3" fmla="*/ 1887093 h 25"/>
              <a:gd name="T4" fmla="*/ 1890316 w 16"/>
              <a:gd name="T5" fmla="*/ 3338703 h 25"/>
              <a:gd name="T6" fmla="*/ 472678 w 16"/>
              <a:gd name="T7" fmla="*/ 1887093 h 25"/>
              <a:gd name="T8" fmla="*/ 472678 w 16"/>
              <a:gd name="T9" fmla="*/ 145161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5">
                <a:moveTo>
                  <a:pt x="3" y="1"/>
                </a:moveTo>
                <a:cubicBezTo>
                  <a:pt x="5" y="0"/>
                  <a:pt x="10" y="5"/>
                  <a:pt x="12" y="13"/>
                </a:cubicBezTo>
                <a:cubicBezTo>
                  <a:pt x="15" y="18"/>
                  <a:pt x="15" y="23"/>
                  <a:pt x="12" y="23"/>
                </a:cubicBezTo>
                <a:cubicBezTo>
                  <a:pt x="10" y="24"/>
                  <a:pt x="5" y="19"/>
                  <a:pt x="3" y="13"/>
                </a:cubicBezTo>
                <a:cubicBezTo>
                  <a:pt x="0" y="6"/>
                  <a:pt x="0" y="1"/>
                  <a:pt x="3" y="1"/>
                </a:cubicBez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5" name="Freeform 4981">
            <a:extLst>
              <a:ext uri="{FF2B5EF4-FFF2-40B4-BE49-F238E27FC236}">
                <a16:creationId xmlns:a16="http://schemas.microsoft.com/office/drawing/2014/main" id="{CED6ACC1-5E9A-9C49-9BB7-65F78A040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94113"/>
            <a:ext cx="6350" cy="9525"/>
          </a:xfrm>
          <a:custGeom>
            <a:avLst/>
            <a:gdLst>
              <a:gd name="T0" fmla="*/ 1890316 w 16"/>
              <a:gd name="T1" fmla="*/ 3355364 h 26"/>
              <a:gd name="T2" fmla="*/ 472678 w 16"/>
              <a:gd name="T3" fmla="*/ 1878989 h 26"/>
              <a:gd name="T4" fmla="*/ 472678 w 16"/>
              <a:gd name="T5" fmla="*/ 268532 h 26"/>
              <a:gd name="T6" fmla="*/ 472678 w 16"/>
              <a:gd name="T7" fmla="*/ 1878989 h 26"/>
              <a:gd name="T8" fmla="*/ 1890316 w 16"/>
              <a:gd name="T9" fmla="*/ 3220915 h 26"/>
              <a:gd name="T10" fmla="*/ 1890316 w 16"/>
              <a:gd name="T11" fmla="*/ 1878989 h 26"/>
              <a:gd name="T12" fmla="*/ 472678 w 16"/>
              <a:gd name="T13" fmla="*/ 268532 h 26"/>
              <a:gd name="T14" fmla="*/ 472678 w 16"/>
              <a:gd name="T15" fmla="*/ 0 h 26"/>
              <a:gd name="T16" fmla="*/ 1890316 w 16"/>
              <a:gd name="T17" fmla="*/ 1744907 h 26"/>
              <a:gd name="T18" fmla="*/ 2047478 w 16"/>
              <a:gd name="T19" fmla="*/ 3220915 h 26"/>
              <a:gd name="T20" fmla="*/ 1890316 w 16"/>
              <a:gd name="T21" fmla="*/ 3355364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26">
                <a:moveTo>
                  <a:pt x="12" y="25"/>
                </a:moveTo>
                <a:cubicBezTo>
                  <a:pt x="9" y="25"/>
                  <a:pt x="5" y="20"/>
                  <a:pt x="3" y="14"/>
                </a:cubicBezTo>
                <a:cubicBezTo>
                  <a:pt x="0" y="9"/>
                  <a:pt x="0" y="5"/>
                  <a:pt x="3" y="2"/>
                </a:cubicBezTo>
                <a:lnTo>
                  <a:pt x="3" y="14"/>
                </a:lnTo>
                <a:cubicBezTo>
                  <a:pt x="5" y="20"/>
                  <a:pt x="10" y="24"/>
                  <a:pt x="12" y="24"/>
                </a:cubicBezTo>
                <a:cubicBezTo>
                  <a:pt x="13" y="21"/>
                  <a:pt x="13" y="18"/>
                  <a:pt x="12" y="14"/>
                </a:cubicBezTo>
                <a:cubicBezTo>
                  <a:pt x="10" y="6"/>
                  <a:pt x="5" y="2"/>
                  <a:pt x="3" y="2"/>
                </a:cubicBezTo>
                <a:lnTo>
                  <a:pt x="3" y="0"/>
                </a:lnTo>
                <a:cubicBezTo>
                  <a:pt x="5" y="0"/>
                  <a:pt x="10" y="5"/>
                  <a:pt x="12" y="13"/>
                </a:cubicBezTo>
                <a:cubicBezTo>
                  <a:pt x="15" y="18"/>
                  <a:pt x="15" y="22"/>
                  <a:pt x="13" y="24"/>
                </a:cubicBezTo>
                <a:lnTo>
                  <a:pt x="12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6" name="Freeform 4982">
            <a:extLst>
              <a:ext uri="{FF2B5EF4-FFF2-40B4-BE49-F238E27FC236}">
                <a16:creationId xmlns:a16="http://schemas.microsoft.com/office/drawing/2014/main" id="{6C32E635-0E6E-5849-BED2-8E66E0029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94113"/>
            <a:ext cx="4763" cy="6350"/>
          </a:xfrm>
          <a:custGeom>
            <a:avLst/>
            <a:gdLst>
              <a:gd name="T0" fmla="*/ 705877 w 15"/>
              <a:gd name="T1" fmla="*/ 0 h 19"/>
              <a:gd name="T2" fmla="*/ 1310778 w 15"/>
              <a:gd name="T3" fmla="*/ 1787024 h 19"/>
              <a:gd name="T4" fmla="*/ 0 w 15"/>
              <a:gd name="T5" fmla="*/ 558466 h 19"/>
              <a:gd name="T6" fmla="*/ 705877 w 15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9">
                <a:moveTo>
                  <a:pt x="7" y="0"/>
                </a:moveTo>
                <a:cubicBezTo>
                  <a:pt x="9" y="8"/>
                  <a:pt x="14" y="14"/>
                  <a:pt x="13" y="16"/>
                </a:cubicBezTo>
                <a:cubicBezTo>
                  <a:pt x="9" y="18"/>
                  <a:pt x="7" y="12"/>
                  <a:pt x="0" y="5"/>
                </a:cubicBezTo>
                <a:lnTo>
                  <a:pt x="7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7" name="Freeform 4983">
            <a:extLst>
              <a:ext uri="{FF2B5EF4-FFF2-40B4-BE49-F238E27FC236}">
                <a16:creationId xmlns:a16="http://schemas.microsoft.com/office/drawing/2014/main" id="{4F2A3E1E-C6D7-5C42-A71C-EC15FE787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94113"/>
            <a:ext cx="6350" cy="6350"/>
          </a:xfrm>
          <a:custGeom>
            <a:avLst/>
            <a:gdLst>
              <a:gd name="T0" fmla="*/ 2047478 w 16"/>
              <a:gd name="T1" fmla="*/ 2115608 h 18"/>
              <a:gd name="T2" fmla="*/ 0 w 16"/>
              <a:gd name="T3" fmla="*/ 622300 h 18"/>
              <a:gd name="T4" fmla="*/ 2047478 w 16"/>
              <a:gd name="T5" fmla="*/ 1866900 h 18"/>
              <a:gd name="T6" fmla="*/ 1890316 w 16"/>
              <a:gd name="T7" fmla="*/ 1120069 h 18"/>
              <a:gd name="T8" fmla="*/ 2047478 w 16"/>
              <a:gd name="T9" fmla="*/ 2115608 h 18"/>
              <a:gd name="T10" fmla="*/ 1575197 w 16"/>
              <a:gd name="T11" fmla="*/ 746831 h 18"/>
              <a:gd name="T12" fmla="*/ 1890316 w 16"/>
              <a:gd name="T13" fmla="*/ 1120069 h 18"/>
              <a:gd name="T14" fmla="*/ 1575197 w 16"/>
              <a:gd name="T15" fmla="*/ 746831 h 18"/>
              <a:gd name="T16" fmla="*/ 1102519 w 16"/>
              <a:gd name="T17" fmla="*/ 0 h 18"/>
              <a:gd name="T18" fmla="*/ 1575197 w 16"/>
              <a:gd name="T19" fmla="*/ 746831 h 18"/>
              <a:gd name="T20" fmla="*/ 1102519 w 16"/>
              <a:gd name="T21" fmla="*/ 0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8">
                <a:moveTo>
                  <a:pt x="13" y="17"/>
                </a:moveTo>
                <a:cubicBezTo>
                  <a:pt x="9" y="16"/>
                  <a:pt x="4" y="11"/>
                  <a:pt x="0" y="5"/>
                </a:cubicBezTo>
                <a:cubicBezTo>
                  <a:pt x="7" y="11"/>
                  <a:pt x="9" y="15"/>
                  <a:pt x="13" y="15"/>
                </a:cubicBezTo>
                <a:cubicBezTo>
                  <a:pt x="13" y="15"/>
                  <a:pt x="13" y="13"/>
                  <a:pt x="12" y="9"/>
                </a:cubicBezTo>
                <a:cubicBezTo>
                  <a:pt x="14" y="12"/>
                  <a:pt x="15" y="15"/>
                  <a:pt x="13" y="17"/>
                </a:cubicBezTo>
                <a:close/>
                <a:moveTo>
                  <a:pt x="10" y="6"/>
                </a:moveTo>
                <a:cubicBezTo>
                  <a:pt x="11" y="7"/>
                  <a:pt x="12" y="8"/>
                  <a:pt x="12" y="9"/>
                </a:cubicBezTo>
                <a:cubicBezTo>
                  <a:pt x="11" y="8"/>
                  <a:pt x="11" y="7"/>
                  <a:pt x="10" y="6"/>
                </a:cubicBezTo>
                <a:close/>
                <a:moveTo>
                  <a:pt x="7" y="0"/>
                </a:moveTo>
                <a:lnTo>
                  <a:pt x="10" y="6"/>
                </a:lnTo>
                <a:cubicBezTo>
                  <a:pt x="9" y="4"/>
                  <a:pt x="7" y="2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8" name="Freeform 4984">
            <a:extLst>
              <a:ext uri="{FF2B5EF4-FFF2-40B4-BE49-F238E27FC236}">
                <a16:creationId xmlns:a16="http://schemas.microsoft.com/office/drawing/2014/main" id="{8650FD82-35AF-6747-AEFF-9672E6F48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2525"/>
            <a:ext cx="3175" cy="6350"/>
          </a:xfrm>
          <a:custGeom>
            <a:avLst/>
            <a:gdLst>
              <a:gd name="T0" fmla="*/ 201613 w 10"/>
              <a:gd name="T1" fmla="*/ 0 h 18"/>
              <a:gd name="T2" fmla="*/ 907415 w 10"/>
              <a:gd name="T3" fmla="*/ 1991078 h 18"/>
              <a:gd name="T4" fmla="*/ 0 w 10"/>
              <a:gd name="T5" fmla="*/ 622300 h 18"/>
              <a:gd name="T6" fmla="*/ 201613 w 10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8">
                <a:moveTo>
                  <a:pt x="2" y="0"/>
                </a:moveTo>
                <a:cubicBezTo>
                  <a:pt x="7" y="8"/>
                  <a:pt x="9" y="14"/>
                  <a:pt x="9" y="16"/>
                </a:cubicBezTo>
                <a:cubicBezTo>
                  <a:pt x="7" y="17"/>
                  <a:pt x="2" y="12"/>
                  <a:pt x="0" y="5"/>
                </a:cubicBezTo>
                <a:lnTo>
                  <a:pt x="2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39" name="Freeform 4985">
            <a:extLst>
              <a:ext uri="{FF2B5EF4-FFF2-40B4-BE49-F238E27FC236}">
                <a16:creationId xmlns:a16="http://schemas.microsoft.com/office/drawing/2014/main" id="{58C477D0-EE43-2A47-A8A6-E09945E9F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3692525"/>
            <a:ext cx="4762" cy="6350"/>
          </a:xfrm>
          <a:custGeom>
            <a:avLst/>
            <a:gdLst>
              <a:gd name="T0" fmla="*/ 1388463 w 14"/>
              <a:gd name="T1" fmla="*/ 2115608 h 18"/>
              <a:gd name="T2" fmla="*/ 0 w 14"/>
              <a:gd name="T3" fmla="*/ 622300 h 18"/>
              <a:gd name="T4" fmla="*/ 1388463 w 14"/>
              <a:gd name="T5" fmla="*/ 1991078 h 18"/>
              <a:gd name="T6" fmla="*/ 578583 w 14"/>
              <a:gd name="T7" fmla="*/ 0 h 18"/>
              <a:gd name="T8" fmla="*/ 578583 w 14"/>
              <a:gd name="T9" fmla="*/ 0 h 18"/>
              <a:gd name="T10" fmla="*/ 1388463 w 14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8">
                <a:moveTo>
                  <a:pt x="12" y="17"/>
                </a:moveTo>
                <a:cubicBezTo>
                  <a:pt x="9" y="16"/>
                  <a:pt x="3" y="10"/>
                  <a:pt x="0" y="5"/>
                </a:cubicBezTo>
                <a:cubicBezTo>
                  <a:pt x="5" y="10"/>
                  <a:pt x="10" y="16"/>
                  <a:pt x="12" y="16"/>
                </a:cubicBezTo>
                <a:cubicBezTo>
                  <a:pt x="12" y="14"/>
                  <a:pt x="12" y="10"/>
                  <a:pt x="5" y="0"/>
                </a:cubicBezTo>
                <a:cubicBezTo>
                  <a:pt x="10" y="5"/>
                  <a:pt x="13" y="14"/>
                  <a:pt x="12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0" name="Freeform 4986">
            <a:extLst>
              <a:ext uri="{FF2B5EF4-FFF2-40B4-BE49-F238E27FC236}">
                <a16:creationId xmlns:a16="http://schemas.microsoft.com/office/drawing/2014/main" id="{349D7DA3-2FB2-6649-97BE-98600B018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2525"/>
            <a:ext cx="6350" cy="7938"/>
          </a:xfrm>
          <a:custGeom>
            <a:avLst/>
            <a:gdLst>
              <a:gd name="T0" fmla="*/ 1005305 w 19"/>
              <a:gd name="T1" fmla="*/ 0 h 24"/>
              <a:gd name="T2" fmla="*/ 1675397 w 19"/>
              <a:gd name="T3" fmla="*/ 2406868 h 24"/>
              <a:gd name="T4" fmla="*/ 0 w 19"/>
              <a:gd name="T5" fmla="*/ 656539 h 24"/>
              <a:gd name="T6" fmla="*/ 1005305 w 19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24">
                <a:moveTo>
                  <a:pt x="9" y="0"/>
                </a:moveTo>
                <a:cubicBezTo>
                  <a:pt x="13" y="11"/>
                  <a:pt x="18" y="20"/>
                  <a:pt x="15" y="22"/>
                </a:cubicBezTo>
                <a:cubicBezTo>
                  <a:pt x="13" y="23"/>
                  <a:pt x="6" y="17"/>
                  <a:pt x="0" y="6"/>
                </a:cubicBezTo>
                <a:lnTo>
                  <a:pt x="9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1" name="Freeform 4987">
            <a:extLst>
              <a:ext uri="{FF2B5EF4-FFF2-40B4-BE49-F238E27FC236}">
                <a16:creationId xmlns:a16="http://schemas.microsoft.com/office/drawing/2014/main" id="{EBACBC43-8355-7048-AB35-71A0831C8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692525"/>
            <a:ext cx="6350" cy="7938"/>
          </a:xfrm>
          <a:custGeom>
            <a:avLst/>
            <a:gdLst>
              <a:gd name="T0" fmla="*/ 1452145 w 19"/>
              <a:gd name="T1" fmla="*/ 2516015 h 24"/>
              <a:gd name="T2" fmla="*/ 0 w 19"/>
              <a:gd name="T3" fmla="*/ 656539 h 24"/>
              <a:gd name="T4" fmla="*/ 1675397 w 19"/>
              <a:gd name="T5" fmla="*/ 2406868 h 24"/>
              <a:gd name="T6" fmla="*/ 781718 w 19"/>
              <a:gd name="T7" fmla="*/ 109478 h 24"/>
              <a:gd name="T8" fmla="*/ 1005305 w 19"/>
              <a:gd name="T9" fmla="*/ 0 h 24"/>
              <a:gd name="T10" fmla="*/ 1787024 w 19"/>
              <a:gd name="T11" fmla="*/ 2406868 h 24"/>
              <a:gd name="T12" fmla="*/ 1452145 w 19"/>
              <a:gd name="T13" fmla="*/ 251601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4">
                <a:moveTo>
                  <a:pt x="13" y="23"/>
                </a:moveTo>
                <a:cubicBezTo>
                  <a:pt x="10" y="22"/>
                  <a:pt x="6" y="16"/>
                  <a:pt x="0" y="6"/>
                </a:cubicBezTo>
                <a:cubicBezTo>
                  <a:pt x="6" y="16"/>
                  <a:pt x="12" y="22"/>
                  <a:pt x="15" y="22"/>
                </a:cubicBezTo>
                <a:cubicBezTo>
                  <a:pt x="16" y="20"/>
                  <a:pt x="13" y="12"/>
                  <a:pt x="7" y="1"/>
                </a:cubicBezTo>
                <a:lnTo>
                  <a:pt x="9" y="0"/>
                </a:lnTo>
                <a:cubicBezTo>
                  <a:pt x="13" y="9"/>
                  <a:pt x="18" y="20"/>
                  <a:pt x="16" y="22"/>
                </a:cubicBezTo>
                <a:lnTo>
                  <a:pt x="13" y="2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2" name="Freeform 4988">
            <a:extLst>
              <a:ext uri="{FF2B5EF4-FFF2-40B4-BE49-F238E27FC236}">
                <a16:creationId xmlns:a16="http://schemas.microsoft.com/office/drawing/2014/main" id="{09ABBFAE-2783-7247-9F70-EBF4A3320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0938"/>
            <a:ext cx="4763" cy="6350"/>
          </a:xfrm>
          <a:custGeom>
            <a:avLst/>
            <a:gdLst>
              <a:gd name="T0" fmla="*/ 810390 w 14"/>
              <a:gd name="T1" fmla="*/ 0 h 18"/>
              <a:gd name="T2" fmla="*/ 1273082 w 14"/>
              <a:gd name="T3" fmla="*/ 1991078 h 18"/>
              <a:gd name="T4" fmla="*/ 0 w 14"/>
              <a:gd name="T5" fmla="*/ 373239 h 18"/>
              <a:gd name="T6" fmla="*/ 810390 w 14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7" y="0"/>
                </a:moveTo>
                <a:cubicBezTo>
                  <a:pt x="10" y="8"/>
                  <a:pt x="13" y="15"/>
                  <a:pt x="11" y="16"/>
                </a:cubicBezTo>
                <a:cubicBezTo>
                  <a:pt x="10" y="17"/>
                  <a:pt x="5" y="12"/>
                  <a:pt x="0" y="3"/>
                </a:cubicBezTo>
                <a:lnTo>
                  <a:pt x="7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3" name="Freeform 4989">
            <a:extLst>
              <a:ext uri="{FF2B5EF4-FFF2-40B4-BE49-F238E27FC236}">
                <a16:creationId xmlns:a16="http://schemas.microsoft.com/office/drawing/2014/main" id="{835C59CF-B914-0349-937A-95F96F09B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90938"/>
            <a:ext cx="4763" cy="6350"/>
          </a:xfrm>
          <a:custGeom>
            <a:avLst/>
            <a:gdLst>
              <a:gd name="T0" fmla="*/ 1273082 w 14"/>
              <a:gd name="T1" fmla="*/ 2115608 h 18"/>
              <a:gd name="T2" fmla="*/ 1157409 w 14"/>
              <a:gd name="T3" fmla="*/ 1991078 h 18"/>
              <a:gd name="T4" fmla="*/ 578705 w 14"/>
              <a:gd name="T5" fmla="*/ 124531 h 18"/>
              <a:gd name="T6" fmla="*/ 810390 w 14"/>
              <a:gd name="T7" fmla="*/ 0 h 18"/>
              <a:gd name="T8" fmla="*/ 1273082 w 14"/>
              <a:gd name="T9" fmla="*/ 2115608 h 18"/>
              <a:gd name="T10" fmla="*/ 0 w 14"/>
              <a:gd name="T11" fmla="*/ 497769 h 18"/>
              <a:gd name="T12" fmla="*/ 1157409 w 14"/>
              <a:gd name="T13" fmla="*/ 1991078 h 18"/>
              <a:gd name="T14" fmla="*/ 0 w 14"/>
              <a:gd name="T15" fmla="*/ 497769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8">
                <a:moveTo>
                  <a:pt x="11" y="17"/>
                </a:moveTo>
                <a:cubicBezTo>
                  <a:pt x="11" y="17"/>
                  <a:pt x="11" y="16"/>
                  <a:pt x="10" y="16"/>
                </a:cubicBezTo>
                <a:cubicBezTo>
                  <a:pt x="11" y="15"/>
                  <a:pt x="10" y="8"/>
                  <a:pt x="5" y="1"/>
                </a:cubicBezTo>
                <a:lnTo>
                  <a:pt x="7" y="0"/>
                </a:lnTo>
                <a:cubicBezTo>
                  <a:pt x="10" y="6"/>
                  <a:pt x="13" y="16"/>
                  <a:pt x="11" y="17"/>
                </a:cubicBezTo>
                <a:close/>
                <a:moveTo>
                  <a:pt x="0" y="4"/>
                </a:moveTo>
                <a:cubicBezTo>
                  <a:pt x="5" y="10"/>
                  <a:pt x="8" y="15"/>
                  <a:pt x="10" y="16"/>
                </a:cubicBezTo>
                <a:cubicBezTo>
                  <a:pt x="7" y="15"/>
                  <a:pt x="4" y="10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4" name="Freeform 4990">
            <a:extLst>
              <a:ext uri="{FF2B5EF4-FFF2-40B4-BE49-F238E27FC236}">
                <a16:creationId xmlns:a16="http://schemas.microsoft.com/office/drawing/2014/main" id="{DF07FC12-E266-F14E-8F3D-420C1ED0C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4588"/>
            <a:ext cx="14288" cy="14287"/>
          </a:xfrm>
          <a:custGeom>
            <a:avLst/>
            <a:gdLst>
              <a:gd name="T0" fmla="*/ 671170 w 39"/>
              <a:gd name="T1" fmla="*/ 848197 h 38"/>
              <a:gd name="T2" fmla="*/ 5100450 w 39"/>
              <a:gd name="T3" fmla="*/ 2968312 h 38"/>
              <a:gd name="T4" fmla="*/ 939711 w 39"/>
              <a:gd name="T5" fmla="*/ 2403224 h 38"/>
              <a:gd name="T6" fmla="*/ 671170 w 39"/>
              <a:gd name="T7" fmla="*/ 848197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8">
                <a:moveTo>
                  <a:pt x="5" y="6"/>
                </a:moveTo>
                <a:cubicBezTo>
                  <a:pt x="13" y="0"/>
                  <a:pt x="29" y="21"/>
                  <a:pt x="38" y="21"/>
                </a:cubicBezTo>
                <a:cubicBezTo>
                  <a:pt x="28" y="37"/>
                  <a:pt x="11" y="19"/>
                  <a:pt x="7" y="17"/>
                </a:cubicBezTo>
                <a:cubicBezTo>
                  <a:pt x="5" y="14"/>
                  <a:pt x="0" y="9"/>
                  <a:pt x="5" y="6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5" name="Freeform 4991">
            <a:extLst>
              <a:ext uri="{FF2B5EF4-FFF2-40B4-BE49-F238E27FC236}">
                <a16:creationId xmlns:a16="http://schemas.microsoft.com/office/drawing/2014/main" id="{D43B8E04-6B44-3145-922D-0AE13B783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86175"/>
            <a:ext cx="12700" cy="9525"/>
          </a:xfrm>
          <a:custGeom>
            <a:avLst/>
            <a:gdLst>
              <a:gd name="T0" fmla="*/ 3160123 w 35"/>
              <a:gd name="T1" fmla="*/ 3355364 h 26"/>
              <a:gd name="T2" fmla="*/ 526506 w 35"/>
              <a:gd name="T3" fmla="*/ 1878989 h 26"/>
              <a:gd name="T4" fmla="*/ 0 w 35"/>
              <a:gd name="T5" fmla="*/ 939312 h 26"/>
              <a:gd name="T6" fmla="*/ 131717 w 35"/>
              <a:gd name="T7" fmla="*/ 402614 h 26"/>
              <a:gd name="T8" fmla="*/ 2764971 w 35"/>
              <a:gd name="T9" fmla="*/ 1207843 h 26"/>
              <a:gd name="T10" fmla="*/ 4476569 w 35"/>
              <a:gd name="T11" fmla="*/ 2415687 h 26"/>
              <a:gd name="T12" fmla="*/ 4476569 w 35"/>
              <a:gd name="T13" fmla="*/ 2415687 h 26"/>
              <a:gd name="T14" fmla="*/ 2764971 w 35"/>
              <a:gd name="T15" fmla="*/ 1476375 h 26"/>
              <a:gd name="T16" fmla="*/ 526506 w 35"/>
              <a:gd name="T17" fmla="*/ 402614 h 26"/>
              <a:gd name="T18" fmla="*/ 395151 w 35"/>
              <a:gd name="T19" fmla="*/ 402614 h 26"/>
              <a:gd name="T20" fmla="*/ 131717 w 35"/>
              <a:gd name="T21" fmla="*/ 805229 h 26"/>
              <a:gd name="T22" fmla="*/ 526506 w 35"/>
              <a:gd name="T23" fmla="*/ 1744907 h 26"/>
              <a:gd name="T24" fmla="*/ 3160123 w 35"/>
              <a:gd name="T25" fmla="*/ 3086833 h 26"/>
              <a:gd name="T26" fmla="*/ 4476569 w 35"/>
              <a:gd name="T27" fmla="*/ 2415687 h 26"/>
              <a:gd name="T28" fmla="*/ 3160123 w 35"/>
              <a:gd name="T29" fmla="*/ 3355364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26">
                <a:moveTo>
                  <a:pt x="24" y="25"/>
                </a:moveTo>
                <a:cubicBezTo>
                  <a:pt x="16" y="25"/>
                  <a:pt x="7" y="18"/>
                  <a:pt x="4" y="14"/>
                </a:cubicBezTo>
                <a:cubicBezTo>
                  <a:pt x="3" y="12"/>
                  <a:pt x="0" y="9"/>
                  <a:pt x="0" y="7"/>
                </a:cubicBezTo>
                <a:cubicBezTo>
                  <a:pt x="0" y="5"/>
                  <a:pt x="0" y="4"/>
                  <a:pt x="1" y="3"/>
                </a:cubicBezTo>
                <a:cubicBezTo>
                  <a:pt x="4" y="0"/>
                  <a:pt x="12" y="5"/>
                  <a:pt x="21" y="9"/>
                </a:cubicBezTo>
                <a:cubicBezTo>
                  <a:pt x="25" y="14"/>
                  <a:pt x="30" y="18"/>
                  <a:pt x="34" y="18"/>
                </a:cubicBezTo>
                <a:cubicBezTo>
                  <a:pt x="30" y="18"/>
                  <a:pt x="25" y="15"/>
                  <a:pt x="21" y="11"/>
                </a:cubicBezTo>
                <a:cubicBezTo>
                  <a:pt x="13" y="7"/>
                  <a:pt x="9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6"/>
                </a:cubicBezTo>
                <a:cubicBezTo>
                  <a:pt x="1" y="9"/>
                  <a:pt x="3" y="12"/>
                  <a:pt x="4" y="13"/>
                </a:cubicBezTo>
                <a:cubicBezTo>
                  <a:pt x="9" y="16"/>
                  <a:pt x="16" y="23"/>
                  <a:pt x="24" y="23"/>
                </a:cubicBezTo>
                <a:cubicBezTo>
                  <a:pt x="28" y="23"/>
                  <a:pt x="30" y="22"/>
                  <a:pt x="34" y="18"/>
                </a:cubicBezTo>
                <a:cubicBezTo>
                  <a:pt x="31" y="23"/>
                  <a:pt x="28" y="25"/>
                  <a:pt x="24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6" name="Freeform 4992">
            <a:extLst>
              <a:ext uri="{FF2B5EF4-FFF2-40B4-BE49-F238E27FC236}">
                <a16:creationId xmlns:a16="http://schemas.microsoft.com/office/drawing/2014/main" id="{247606D3-F23C-F748-8325-8109304E1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1413"/>
            <a:ext cx="14288" cy="14287"/>
          </a:xfrm>
          <a:custGeom>
            <a:avLst/>
            <a:gdLst>
              <a:gd name="T0" fmla="*/ 565504 w 38"/>
              <a:gd name="T1" fmla="*/ 1073723 h 39"/>
              <a:gd name="T2" fmla="*/ 5230912 w 38"/>
              <a:gd name="T3" fmla="*/ 3086725 h 39"/>
              <a:gd name="T4" fmla="*/ 989632 w 38"/>
              <a:gd name="T5" fmla="*/ 2415602 h 39"/>
              <a:gd name="T6" fmla="*/ 565504 w 38"/>
              <a:gd name="T7" fmla="*/ 1073723 h 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39">
                <a:moveTo>
                  <a:pt x="4" y="8"/>
                </a:moveTo>
                <a:cubicBezTo>
                  <a:pt x="10" y="0"/>
                  <a:pt x="28" y="23"/>
                  <a:pt x="37" y="23"/>
                </a:cubicBezTo>
                <a:cubicBezTo>
                  <a:pt x="25" y="38"/>
                  <a:pt x="8" y="20"/>
                  <a:pt x="7" y="18"/>
                </a:cubicBezTo>
                <a:cubicBezTo>
                  <a:pt x="4" y="16"/>
                  <a:pt x="0" y="11"/>
                  <a:pt x="4" y="8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7" name="Freeform 4993">
            <a:extLst>
              <a:ext uri="{FF2B5EF4-FFF2-40B4-BE49-F238E27FC236}">
                <a16:creationId xmlns:a16="http://schemas.microsoft.com/office/drawing/2014/main" id="{0CC2BEFB-27AA-854F-80CB-40A0F7848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83000"/>
            <a:ext cx="14288" cy="9525"/>
          </a:xfrm>
          <a:custGeom>
            <a:avLst/>
            <a:gdLst>
              <a:gd name="T0" fmla="*/ 3675776 w 38"/>
              <a:gd name="T1" fmla="*/ 3355364 h 26"/>
              <a:gd name="T2" fmla="*/ 3675776 w 38"/>
              <a:gd name="T3" fmla="*/ 3355364 h 26"/>
              <a:gd name="T4" fmla="*/ 989632 w 38"/>
              <a:gd name="T5" fmla="*/ 2013072 h 26"/>
              <a:gd name="T6" fmla="*/ 0 w 38"/>
              <a:gd name="T7" fmla="*/ 1073761 h 26"/>
              <a:gd name="T8" fmla="*/ 565504 w 38"/>
              <a:gd name="T9" fmla="*/ 536697 h 26"/>
              <a:gd name="T10" fmla="*/ 3251648 w 38"/>
              <a:gd name="T11" fmla="*/ 1476375 h 26"/>
              <a:gd name="T12" fmla="*/ 5230912 w 38"/>
              <a:gd name="T13" fmla="*/ 2415687 h 26"/>
              <a:gd name="T14" fmla="*/ 3675776 w 38"/>
              <a:gd name="T15" fmla="*/ 3355364 h 26"/>
              <a:gd name="T16" fmla="*/ 989632 w 38"/>
              <a:gd name="T17" fmla="*/ 402614 h 26"/>
              <a:gd name="T18" fmla="*/ 565504 w 38"/>
              <a:gd name="T19" fmla="*/ 671146 h 26"/>
              <a:gd name="T20" fmla="*/ 565504 w 38"/>
              <a:gd name="T21" fmla="*/ 1073761 h 26"/>
              <a:gd name="T22" fmla="*/ 989632 w 38"/>
              <a:gd name="T23" fmla="*/ 1878989 h 26"/>
              <a:gd name="T24" fmla="*/ 3675776 w 38"/>
              <a:gd name="T25" fmla="*/ 3355364 h 26"/>
              <a:gd name="T26" fmla="*/ 4948160 w 38"/>
              <a:gd name="T27" fmla="*/ 2415687 h 26"/>
              <a:gd name="T28" fmla="*/ 3110272 w 38"/>
              <a:gd name="T29" fmla="*/ 1610458 h 26"/>
              <a:gd name="T30" fmla="*/ 989632 w 38"/>
              <a:gd name="T31" fmla="*/ 402614 h 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" h="26">
                <a:moveTo>
                  <a:pt x="26" y="25"/>
                </a:moveTo>
                <a:lnTo>
                  <a:pt x="26" y="25"/>
                </a:lnTo>
                <a:cubicBezTo>
                  <a:pt x="17" y="25"/>
                  <a:pt x="10" y="18"/>
                  <a:pt x="7" y="15"/>
                </a:cubicBezTo>
                <a:cubicBezTo>
                  <a:pt x="4" y="14"/>
                  <a:pt x="0" y="10"/>
                  <a:pt x="0" y="8"/>
                </a:cubicBezTo>
                <a:cubicBezTo>
                  <a:pt x="0" y="5"/>
                  <a:pt x="0" y="5"/>
                  <a:pt x="4" y="4"/>
                </a:cubicBezTo>
                <a:cubicBezTo>
                  <a:pt x="7" y="0"/>
                  <a:pt x="14" y="5"/>
                  <a:pt x="23" y="11"/>
                </a:cubicBezTo>
                <a:cubicBezTo>
                  <a:pt x="28" y="14"/>
                  <a:pt x="34" y="18"/>
                  <a:pt x="37" y="18"/>
                </a:cubicBezTo>
                <a:cubicBezTo>
                  <a:pt x="34" y="23"/>
                  <a:pt x="29" y="25"/>
                  <a:pt x="26" y="25"/>
                </a:cubicBezTo>
                <a:close/>
                <a:moveTo>
                  <a:pt x="7" y="3"/>
                </a:moveTo>
                <a:cubicBezTo>
                  <a:pt x="5" y="3"/>
                  <a:pt x="5" y="4"/>
                  <a:pt x="4" y="5"/>
                </a:cubicBezTo>
                <a:cubicBezTo>
                  <a:pt x="4" y="5"/>
                  <a:pt x="0" y="6"/>
                  <a:pt x="4" y="8"/>
                </a:cubicBezTo>
                <a:cubicBezTo>
                  <a:pt x="4" y="9"/>
                  <a:pt x="5" y="12"/>
                  <a:pt x="7" y="14"/>
                </a:cubicBezTo>
                <a:cubicBezTo>
                  <a:pt x="10" y="17"/>
                  <a:pt x="17" y="25"/>
                  <a:pt x="26" y="25"/>
                </a:cubicBezTo>
                <a:cubicBezTo>
                  <a:pt x="29" y="25"/>
                  <a:pt x="34" y="23"/>
                  <a:pt x="35" y="18"/>
                </a:cubicBezTo>
                <a:cubicBezTo>
                  <a:pt x="32" y="20"/>
                  <a:pt x="26" y="15"/>
                  <a:pt x="22" y="12"/>
                </a:cubicBezTo>
                <a:cubicBezTo>
                  <a:pt x="16" y="8"/>
                  <a:pt x="10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8" name="Freeform 4994">
            <a:extLst>
              <a:ext uri="{FF2B5EF4-FFF2-40B4-BE49-F238E27FC236}">
                <a16:creationId xmlns:a16="http://schemas.microsoft.com/office/drawing/2014/main" id="{C4765F3E-9495-8F41-9569-2E5FFAAE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78238"/>
            <a:ext cx="12700" cy="14287"/>
          </a:xfrm>
          <a:custGeom>
            <a:avLst/>
            <a:gdLst>
              <a:gd name="T0" fmla="*/ 235465 w 37"/>
              <a:gd name="T1" fmla="*/ 989563 h 38"/>
              <a:gd name="T2" fmla="*/ 4241457 w 37"/>
              <a:gd name="T3" fmla="*/ 3251044 h 38"/>
              <a:gd name="T4" fmla="*/ 706738 w 37"/>
              <a:gd name="T5" fmla="*/ 2403224 h 38"/>
              <a:gd name="T6" fmla="*/ 235465 w 37"/>
              <a:gd name="T7" fmla="*/ 989563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8">
                <a:moveTo>
                  <a:pt x="2" y="7"/>
                </a:moveTo>
                <a:cubicBezTo>
                  <a:pt x="9" y="0"/>
                  <a:pt x="27" y="23"/>
                  <a:pt x="36" y="23"/>
                </a:cubicBezTo>
                <a:cubicBezTo>
                  <a:pt x="25" y="37"/>
                  <a:pt x="9" y="21"/>
                  <a:pt x="6" y="17"/>
                </a:cubicBezTo>
                <a:cubicBezTo>
                  <a:pt x="2" y="16"/>
                  <a:pt x="0" y="11"/>
                  <a:pt x="2" y="7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49" name="Freeform 4995">
            <a:extLst>
              <a:ext uri="{FF2B5EF4-FFF2-40B4-BE49-F238E27FC236}">
                <a16:creationId xmlns:a16="http://schemas.microsoft.com/office/drawing/2014/main" id="{42459262-2184-8D49-84F1-7179D88CC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79825"/>
            <a:ext cx="12700" cy="9525"/>
          </a:xfrm>
          <a:custGeom>
            <a:avLst/>
            <a:gdLst>
              <a:gd name="T0" fmla="*/ 3181178 w 37"/>
              <a:gd name="T1" fmla="*/ 3235678 h 27"/>
              <a:gd name="T2" fmla="*/ 706738 w 37"/>
              <a:gd name="T3" fmla="*/ 1866900 h 27"/>
              <a:gd name="T4" fmla="*/ 0 w 37"/>
              <a:gd name="T5" fmla="*/ 871008 h 27"/>
              <a:gd name="T6" fmla="*/ 235465 w 37"/>
              <a:gd name="T7" fmla="*/ 373239 h 27"/>
              <a:gd name="T8" fmla="*/ 235465 w 37"/>
              <a:gd name="T9" fmla="*/ 871008 h 27"/>
              <a:gd name="T10" fmla="*/ 706738 w 37"/>
              <a:gd name="T11" fmla="*/ 1617839 h 27"/>
              <a:gd name="T12" fmla="*/ 3181178 w 37"/>
              <a:gd name="T13" fmla="*/ 2986969 h 27"/>
              <a:gd name="T14" fmla="*/ 4241457 w 37"/>
              <a:gd name="T15" fmla="*/ 2364669 h 27"/>
              <a:gd name="T16" fmla="*/ 3181178 w 37"/>
              <a:gd name="T17" fmla="*/ 3235678 h 27"/>
              <a:gd name="T18" fmla="*/ 2591830 w 37"/>
              <a:gd name="T19" fmla="*/ 1244600 h 27"/>
              <a:gd name="T20" fmla="*/ 4241457 w 37"/>
              <a:gd name="T21" fmla="*/ 2364669 h 27"/>
              <a:gd name="T22" fmla="*/ 2474097 w 37"/>
              <a:gd name="T23" fmla="*/ 1369131 h 27"/>
              <a:gd name="T24" fmla="*/ 824814 w 37"/>
              <a:gd name="T25" fmla="*/ 124531 h 27"/>
              <a:gd name="T26" fmla="*/ 2591830 w 37"/>
              <a:gd name="T27" fmla="*/ 1244600 h 27"/>
              <a:gd name="T28" fmla="*/ 706738 w 37"/>
              <a:gd name="T29" fmla="*/ 124531 h 27"/>
              <a:gd name="T30" fmla="*/ 824814 w 37"/>
              <a:gd name="T31" fmla="*/ 124531 h 27"/>
              <a:gd name="T32" fmla="*/ 706738 w 37"/>
              <a:gd name="T33" fmla="*/ 124531 h 27"/>
              <a:gd name="T34" fmla="*/ 706738 w 37"/>
              <a:gd name="T35" fmla="*/ 124531 h 27"/>
              <a:gd name="T36" fmla="*/ 235465 w 37"/>
              <a:gd name="T37" fmla="*/ 373239 h 27"/>
              <a:gd name="T38" fmla="*/ 706738 w 37"/>
              <a:gd name="T39" fmla="*/ 124531 h 27"/>
              <a:gd name="T40" fmla="*/ 235465 w 37"/>
              <a:gd name="T41" fmla="*/ 373239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7" h="27">
                <a:moveTo>
                  <a:pt x="27" y="26"/>
                </a:moveTo>
                <a:cubicBezTo>
                  <a:pt x="18" y="26"/>
                  <a:pt x="9" y="17"/>
                  <a:pt x="6" y="15"/>
                </a:cubicBezTo>
                <a:cubicBezTo>
                  <a:pt x="2" y="13"/>
                  <a:pt x="0" y="10"/>
                  <a:pt x="0" y="7"/>
                </a:cubicBezTo>
                <a:cubicBezTo>
                  <a:pt x="0" y="4"/>
                  <a:pt x="0" y="3"/>
                  <a:pt x="2" y="3"/>
                </a:cubicBezTo>
                <a:lnTo>
                  <a:pt x="2" y="7"/>
                </a:lnTo>
                <a:cubicBezTo>
                  <a:pt x="2" y="9"/>
                  <a:pt x="2" y="12"/>
                  <a:pt x="6" y="13"/>
                </a:cubicBezTo>
                <a:cubicBezTo>
                  <a:pt x="9" y="17"/>
                  <a:pt x="18" y="24"/>
                  <a:pt x="27" y="24"/>
                </a:cubicBezTo>
                <a:cubicBezTo>
                  <a:pt x="30" y="24"/>
                  <a:pt x="33" y="22"/>
                  <a:pt x="36" y="19"/>
                </a:cubicBezTo>
                <a:cubicBezTo>
                  <a:pt x="34" y="23"/>
                  <a:pt x="30" y="26"/>
                  <a:pt x="27" y="26"/>
                </a:cubicBezTo>
                <a:close/>
                <a:moveTo>
                  <a:pt x="22" y="10"/>
                </a:moveTo>
                <a:cubicBezTo>
                  <a:pt x="27" y="14"/>
                  <a:pt x="31" y="19"/>
                  <a:pt x="36" y="19"/>
                </a:cubicBezTo>
                <a:cubicBezTo>
                  <a:pt x="31" y="20"/>
                  <a:pt x="27" y="16"/>
                  <a:pt x="21" y="11"/>
                </a:cubicBezTo>
                <a:cubicBezTo>
                  <a:pt x="16" y="7"/>
                  <a:pt x="10" y="1"/>
                  <a:pt x="7" y="1"/>
                </a:cubicBezTo>
                <a:cubicBezTo>
                  <a:pt x="11" y="0"/>
                  <a:pt x="17" y="4"/>
                  <a:pt x="22" y="10"/>
                </a:cubicBezTo>
                <a:close/>
                <a:moveTo>
                  <a:pt x="6" y="1"/>
                </a:moveTo>
                <a:cubicBezTo>
                  <a:pt x="6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lose/>
                <a:moveTo>
                  <a:pt x="2" y="3"/>
                </a:moveTo>
                <a:cubicBezTo>
                  <a:pt x="4" y="1"/>
                  <a:pt x="5" y="1"/>
                  <a:pt x="6" y="1"/>
                </a:cubicBez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0" name="Freeform 4996">
            <a:extLst>
              <a:ext uri="{FF2B5EF4-FFF2-40B4-BE49-F238E27FC236}">
                <a16:creationId xmlns:a16="http://schemas.microsoft.com/office/drawing/2014/main" id="{171165E4-0CE9-0443-9192-36A5CB5F6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75063"/>
            <a:ext cx="14288" cy="14287"/>
          </a:xfrm>
          <a:custGeom>
            <a:avLst/>
            <a:gdLst>
              <a:gd name="T0" fmla="*/ 565504 w 38"/>
              <a:gd name="T1" fmla="*/ 848197 h 38"/>
              <a:gd name="T2" fmla="*/ 5230912 w 38"/>
              <a:gd name="T3" fmla="*/ 3251044 h 38"/>
              <a:gd name="T4" fmla="*/ 989632 w 38"/>
              <a:gd name="T5" fmla="*/ 2261858 h 38"/>
              <a:gd name="T6" fmla="*/ 565504 w 38"/>
              <a:gd name="T7" fmla="*/ 848197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38">
                <a:moveTo>
                  <a:pt x="4" y="6"/>
                </a:moveTo>
                <a:cubicBezTo>
                  <a:pt x="9" y="0"/>
                  <a:pt x="28" y="23"/>
                  <a:pt x="37" y="23"/>
                </a:cubicBezTo>
                <a:cubicBezTo>
                  <a:pt x="25" y="37"/>
                  <a:pt x="9" y="20"/>
                  <a:pt x="7" y="16"/>
                </a:cubicBezTo>
                <a:cubicBezTo>
                  <a:pt x="4" y="14"/>
                  <a:pt x="0" y="8"/>
                  <a:pt x="4" y="6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1" name="Freeform 4997">
            <a:extLst>
              <a:ext uri="{FF2B5EF4-FFF2-40B4-BE49-F238E27FC236}">
                <a16:creationId xmlns:a16="http://schemas.microsoft.com/office/drawing/2014/main" id="{A790DDA3-209C-DC42-9C58-FCFE40FA3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675063"/>
            <a:ext cx="12700" cy="11112"/>
          </a:xfrm>
          <a:custGeom>
            <a:avLst/>
            <a:gdLst>
              <a:gd name="T0" fmla="*/ 2986969 w 36"/>
              <a:gd name="T1" fmla="*/ 3978837 h 30"/>
              <a:gd name="T2" fmla="*/ 622300 w 36"/>
              <a:gd name="T3" fmla="*/ 2194990 h 30"/>
              <a:gd name="T4" fmla="*/ 0 w 36"/>
              <a:gd name="T5" fmla="*/ 1234914 h 30"/>
              <a:gd name="T6" fmla="*/ 249061 w 36"/>
              <a:gd name="T7" fmla="*/ 685981 h 30"/>
              <a:gd name="T8" fmla="*/ 2613378 w 36"/>
              <a:gd name="T9" fmla="*/ 1646428 h 30"/>
              <a:gd name="T10" fmla="*/ 4355747 w 36"/>
              <a:gd name="T11" fmla="*/ 2880971 h 30"/>
              <a:gd name="T12" fmla="*/ 4355747 w 36"/>
              <a:gd name="T13" fmla="*/ 2880971 h 30"/>
              <a:gd name="T14" fmla="*/ 2489200 w 36"/>
              <a:gd name="T15" fmla="*/ 1783476 h 30"/>
              <a:gd name="T16" fmla="*/ 622300 w 36"/>
              <a:gd name="T17" fmla="*/ 685981 h 30"/>
              <a:gd name="T18" fmla="*/ 249061 w 36"/>
              <a:gd name="T19" fmla="*/ 823029 h 30"/>
              <a:gd name="T20" fmla="*/ 0 w 36"/>
              <a:gd name="T21" fmla="*/ 1234914 h 30"/>
              <a:gd name="T22" fmla="*/ 622300 w 36"/>
              <a:gd name="T23" fmla="*/ 2057942 h 30"/>
              <a:gd name="T24" fmla="*/ 2986969 w 36"/>
              <a:gd name="T25" fmla="*/ 3704370 h 30"/>
              <a:gd name="T26" fmla="*/ 4355747 w 36"/>
              <a:gd name="T27" fmla="*/ 2880971 h 30"/>
              <a:gd name="T28" fmla="*/ 2986969 w 36"/>
              <a:gd name="T29" fmla="*/ 3978837 h 3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0">
                <a:moveTo>
                  <a:pt x="24" y="29"/>
                </a:moveTo>
                <a:cubicBezTo>
                  <a:pt x="17" y="29"/>
                  <a:pt x="7" y="20"/>
                  <a:pt x="5" y="16"/>
                </a:cubicBezTo>
                <a:cubicBezTo>
                  <a:pt x="2" y="15"/>
                  <a:pt x="0" y="11"/>
                  <a:pt x="0" y="9"/>
                </a:cubicBezTo>
                <a:cubicBezTo>
                  <a:pt x="0" y="7"/>
                  <a:pt x="0" y="6"/>
                  <a:pt x="2" y="5"/>
                </a:cubicBezTo>
                <a:cubicBezTo>
                  <a:pt x="5" y="0"/>
                  <a:pt x="14" y="6"/>
                  <a:pt x="21" y="12"/>
                </a:cubicBezTo>
                <a:cubicBezTo>
                  <a:pt x="26" y="16"/>
                  <a:pt x="32" y="21"/>
                  <a:pt x="35" y="21"/>
                </a:cubicBezTo>
                <a:cubicBezTo>
                  <a:pt x="32" y="22"/>
                  <a:pt x="26" y="19"/>
                  <a:pt x="20" y="13"/>
                </a:cubicBezTo>
                <a:cubicBezTo>
                  <a:pt x="14" y="9"/>
                  <a:pt x="7" y="5"/>
                  <a:pt x="5" y="5"/>
                </a:cubicBezTo>
                <a:lnTo>
                  <a:pt x="2" y="6"/>
                </a:lnTo>
                <a:cubicBezTo>
                  <a:pt x="2" y="6"/>
                  <a:pt x="0" y="7"/>
                  <a:pt x="0" y="9"/>
                </a:cubicBezTo>
                <a:cubicBezTo>
                  <a:pt x="2" y="10"/>
                  <a:pt x="5" y="13"/>
                  <a:pt x="5" y="15"/>
                </a:cubicBezTo>
                <a:cubicBezTo>
                  <a:pt x="7" y="19"/>
                  <a:pt x="17" y="27"/>
                  <a:pt x="24" y="27"/>
                </a:cubicBezTo>
                <a:cubicBezTo>
                  <a:pt x="29" y="27"/>
                  <a:pt x="32" y="25"/>
                  <a:pt x="35" y="21"/>
                </a:cubicBezTo>
                <a:cubicBezTo>
                  <a:pt x="33" y="26"/>
                  <a:pt x="30" y="29"/>
                  <a:pt x="24" y="2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2" name="Freeform 4998">
            <a:extLst>
              <a:ext uri="{FF2B5EF4-FFF2-40B4-BE49-F238E27FC236}">
                <a16:creationId xmlns:a16="http://schemas.microsoft.com/office/drawing/2014/main" id="{60E171EF-8F3F-5942-AE5D-BD8987802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671888"/>
            <a:ext cx="22225" cy="12700"/>
          </a:xfrm>
          <a:custGeom>
            <a:avLst/>
            <a:gdLst>
              <a:gd name="T0" fmla="*/ 663835 w 61"/>
              <a:gd name="T1" fmla="*/ 837079 h 34"/>
              <a:gd name="T2" fmla="*/ 4247890 w 61"/>
              <a:gd name="T3" fmla="*/ 558053 h 34"/>
              <a:gd name="T4" fmla="*/ 7964930 w 61"/>
              <a:gd name="T5" fmla="*/ 3348691 h 34"/>
              <a:gd name="T6" fmla="*/ 5973424 w 61"/>
              <a:gd name="T7" fmla="*/ 3069665 h 34"/>
              <a:gd name="T8" fmla="*/ 3584055 w 61"/>
              <a:gd name="T9" fmla="*/ 4325097 h 34"/>
              <a:gd name="T10" fmla="*/ 265607 w 61"/>
              <a:gd name="T11" fmla="*/ 3348691 h 34"/>
              <a:gd name="T12" fmla="*/ 663835 w 61"/>
              <a:gd name="T13" fmla="*/ 837079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1" h="34">
                <a:moveTo>
                  <a:pt x="5" y="6"/>
                </a:moveTo>
                <a:cubicBezTo>
                  <a:pt x="11" y="1"/>
                  <a:pt x="22" y="0"/>
                  <a:pt x="32" y="4"/>
                </a:cubicBezTo>
                <a:cubicBezTo>
                  <a:pt x="39" y="7"/>
                  <a:pt x="51" y="21"/>
                  <a:pt x="60" y="24"/>
                </a:cubicBezTo>
                <a:cubicBezTo>
                  <a:pt x="54" y="25"/>
                  <a:pt x="49" y="24"/>
                  <a:pt x="45" y="22"/>
                </a:cubicBezTo>
                <a:cubicBezTo>
                  <a:pt x="39" y="29"/>
                  <a:pt x="36" y="30"/>
                  <a:pt x="27" y="31"/>
                </a:cubicBezTo>
                <a:cubicBezTo>
                  <a:pt x="14" y="33"/>
                  <a:pt x="5" y="30"/>
                  <a:pt x="2" y="24"/>
                </a:cubicBezTo>
                <a:cubicBezTo>
                  <a:pt x="0" y="18"/>
                  <a:pt x="0" y="9"/>
                  <a:pt x="5" y="6"/>
                </a:cubicBezTo>
              </a:path>
            </a:pathLst>
          </a:custGeom>
          <a:solidFill>
            <a:srgbClr val="8D5B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3" name="Freeform 4999">
            <a:extLst>
              <a:ext uri="{FF2B5EF4-FFF2-40B4-BE49-F238E27FC236}">
                <a16:creationId xmlns:a16="http://schemas.microsoft.com/office/drawing/2014/main" id="{8BB9B002-A5C0-4F43-AEE4-7BEBEBA8E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671888"/>
            <a:ext cx="22225" cy="12700"/>
          </a:xfrm>
          <a:custGeom>
            <a:avLst/>
            <a:gdLst>
              <a:gd name="T0" fmla="*/ 2698545 w 62"/>
              <a:gd name="T1" fmla="*/ 4604124 h 34"/>
              <a:gd name="T2" fmla="*/ 385353 w 62"/>
              <a:gd name="T3" fmla="*/ 3348691 h 34"/>
              <a:gd name="T4" fmla="*/ 771064 w 62"/>
              <a:gd name="T5" fmla="*/ 697753 h 34"/>
              <a:gd name="T6" fmla="*/ 4240315 w 62"/>
              <a:gd name="T7" fmla="*/ 418726 h 34"/>
              <a:gd name="T8" fmla="*/ 5654112 w 62"/>
              <a:gd name="T9" fmla="*/ 1674159 h 34"/>
              <a:gd name="T10" fmla="*/ 7838614 w 62"/>
              <a:gd name="T11" fmla="*/ 3348691 h 34"/>
              <a:gd name="T12" fmla="*/ 5654112 w 62"/>
              <a:gd name="T13" fmla="*/ 1813859 h 34"/>
              <a:gd name="T14" fmla="*/ 3983652 w 62"/>
              <a:gd name="T15" fmla="*/ 697753 h 34"/>
              <a:gd name="T16" fmla="*/ 2569855 w 62"/>
              <a:gd name="T17" fmla="*/ 279026 h 34"/>
              <a:gd name="T18" fmla="*/ 1028085 w 62"/>
              <a:gd name="T19" fmla="*/ 837079 h 34"/>
              <a:gd name="T20" fmla="*/ 385353 w 62"/>
              <a:gd name="T21" fmla="*/ 3348691 h 34"/>
              <a:gd name="T22" fmla="*/ 3597941 w 62"/>
              <a:gd name="T23" fmla="*/ 4325097 h 34"/>
              <a:gd name="T24" fmla="*/ 5911133 w 62"/>
              <a:gd name="T25" fmla="*/ 3069665 h 34"/>
              <a:gd name="T26" fmla="*/ 7838614 w 62"/>
              <a:gd name="T27" fmla="*/ 3348691 h 34"/>
              <a:gd name="T28" fmla="*/ 7195881 w 62"/>
              <a:gd name="T29" fmla="*/ 3488018 h 34"/>
              <a:gd name="T30" fmla="*/ 5911133 w 62"/>
              <a:gd name="T31" fmla="*/ 3348691 h 34"/>
              <a:gd name="T32" fmla="*/ 3597941 w 62"/>
              <a:gd name="T33" fmla="*/ 4464797 h 34"/>
              <a:gd name="T34" fmla="*/ 2698545 w 62"/>
              <a:gd name="T35" fmla="*/ 4604124 h 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2" h="34">
                <a:moveTo>
                  <a:pt x="21" y="33"/>
                </a:moveTo>
                <a:cubicBezTo>
                  <a:pt x="12" y="33"/>
                  <a:pt x="6" y="30"/>
                  <a:pt x="3" y="24"/>
                </a:cubicBezTo>
                <a:cubicBezTo>
                  <a:pt x="0" y="18"/>
                  <a:pt x="1" y="9"/>
                  <a:pt x="6" y="5"/>
                </a:cubicBezTo>
                <a:cubicBezTo>
                  <a:pt x="12" y="0"/>
                  <a:pt x="24" y="0"/>
                  <a:pt x="33" y="3"/>
                </a:cubicBezTo>
                <a:cubicBezTo>
                  <a:pt x="37" y="5"/>
                  <a:pt x="40" y="9"/>
                  <a:pt x="44" y="12"/>
                </a:cubicBezTo>
                <a:cubicBezTo>
                  <a:pt x="49" y="16"/>
                  <a:pt x="56" y="22"/>
                  <a:pt x="61" y="24"/>
                </a:cubicBezTo>
                <a:cubicBezTo>
                  <a:pt x="56" y="24"/>
                  <a:pt x="49" y="18"/>
                  <a:pt x="44" y="13"/>
                </a:cubicBezTo>
                <a:cubicBezTo>
                  <a:pt x="40" y="9"/>
                  <a:pt x="37" y="6"/>
                  <a:pt x="31" y="5"/>
                </a:cubicBezTo>
                <a:cubicBezTo>
                  <a:pt x="31" y="3"/>
                  <a:pt x="24" y="2"/>
                  <a:pt x="20" y="2"/>
                </a:cubicBezTo>
                <a:cubicBezTo>
                  <a:pt x="15" y="2"/>
                  <a:pt x="11" y="3"/>
                  <a:pt x="8" y="6"/>
                </a:cubicBezTo>
                <a:cubicBezTo>
                  <a:pt x="1" y="9"/>
                  <a:pt x="1" y="18"/>
                  <a:pt x="3" y="24"/>
                </a:cubicBezTo>
                <a:cubicBezTo>
                  <a:pt x="8" y="30"/>
                  <a:pt x="17" y="33"/>
                  <a:pt x="28" y="31"/>
                </a:cubicBezTo>
                <a:cubicBezTo>
                  <a:pt x="37" y="30"/>
                  <a:pt x="38" y="29"/>
                  <a:pt x="46" y="22"/>
                </a:cubicBezTo>
                <a:cubicBezTo>
                  <a:pt x="52" y="24"/>
                  <a:pt x="55" y="25"/>
                  <a:pt x="61" y="24"/>
                </a:cubicBezTo>
                <a:cubicBezTo>
                  <a:pt x="58" y="25"/>
                  <a:pt x="58" y="25"/>
                  <a:pt x="56" y="25"/>
                </a:cubicBezTo>
                <a:cubicBezTo>
                  <a:pt x="52" y="25"/>
                  <a:pt x="49" y="25"/>
                  <a:pt x="46" y="24"/>
                </a:cubicBezTo>
                <a:cubicBezTo>
                  <a:pt x="40" y="30"/>
                  <a:pt x="37" y="31"/>
                  <a:pt x="28" y="32"/>
                </a:cubicBezTo>
                <a:cubicBezTo>
                  <a:pt x="24" y="33"/>
                  <a:pt x="23" y="33"/>
                  <a:pt x="21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4" name="Freeform 5000">
            <a:extLst>
              <a:ext uri="{FF2B5EF4-FFF2-40B4-BE49-F238E27FC236}">
                <a16:creationId xmlns:a16="http://schemas.microsoft.com/office/drawing/2014/main" id="{5FC5429F-7B23-A74C-ABEF-ED8B851CE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676650"/>
            <a:ext cx="3175" cy="1588"/>
          </a:xfrm>
          <a:custGeom>
            <a:avLst/>
            <a:gdLst>
              <a:gd name="T0" fmla="*/ 504190 w 10"/>
              <a:gd name="T1" fmla="*/ 0 h 6"/>
              <a:gd name="T2" fmla="*/ 907415 w 10"/>
              <a:gd name="T3" fmla="*/ 210145 h 6"/>
              <a:gd name="T4" fmla="*/ 504190 w 10"/>
              <a:gd name="T5" fmla="*/ 350154 h 6"/>
              <a:gd name="T6" fmla="*/ 0 w 10"/>
              <a:gd name="T7" fmla="*/ 210145 h 6"/>
              <a:gd name="T8" fmla="*/ 504190 w 10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5" y="0"/>
                </a:moveTo>
                <a:cubicBezTo>
                  <a:pt x="6" y="0"/>
                  <a:pt x="9" y="1"/>
                  <a:pt x="9" y="3"/>
                </a:cubicBezTo>
                <a:cubicBezTo>
                  <a:pt x="9" y="5"/>
                  <a:pt x="6" y="5"/>
                  <a:pt x="5" y="5"/>
                </a:cubicBezTo>
                <a:cubicBezTo>
                  <a:pt x="2" y="5"/>
                  <a:pt x="0" y="4"/>
                  <a:pt x="0" y="3"/>
                </a:cubicBezTo>
                <a:cubicBezTo>
                  <a:pt x="0" y="1"/>
                  <a:pt x="2" y="0"/>
                  <a:pt x="5" y="0"/>
                </a:cubicBezTo>
              </a:path>
            </a:pathLst>
          </a:custGeom>
          <a:solidFill>
            <a:srgbClr val="C200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5" name="Freeform 5001">
            <a:extLst>
              <a:ext uri="{FF2B5EF4-FFF2-40B4-BE49-F238E27FC236}">
                <a16:creationId xmlns:a16="http://schemas.microsoft.com/office/drawing/2014/main" id="{86CE7AD4-6FF2-334C-8874-381DBFED9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3675063"/>
            <a:ext cx="3175" cy="3175"/>
          </a:xfrm>
          <a:custGeom>
            <a:avLst/>
            <a:gdLst>
              <a:gd name="T0" fmla="*/ 499918 w 11"/>
              <a:gd name="T1" fmla="*/ 1102519 h 8"/>
              <a:gd name="T2" fmla="*/ 499918 w 11"/>
              <a:gd name="T3" fmla="*/ 1102519 h 8"/>
              <a:gd name="T4" fmla="*/ 0 w 11"/>
              <a:gd name="T5" fmla="*/ 630238 h 8"/>
              <a:gd name="T6" fmla="*/ 499918 w 11"/>
              <a:gd name="T7" fmla="*/ 0 h 8"/>
              <a:gd name="T8" fmla="*/ 833005 w 11"/>
              <a:gd name="T9" fmla="*/ 630238 h 8"/>
              <a:gd name="T10" fmla="*/ 499918 w 11"/>
              <a:gd name="T11" fmla="*/ 1102519 h 8"/>
              <a:gd name="T12" fmla="*/ 499918 w 11"/>
              <a:gd name="T13" fmla="*/ 157559 h 8"/>
              <a:gd name="T14" fmla="*/ 83416 w 11"/>
              <a:gd name="T15" fmla="*/ 630238 h 8"/>
              <a:gd name="T16" fmla="*/ 499918 w 11"/>
              <a:gd name="T17" fmla="*/ 944959 h 8"/>
              <a:gd name="T18" fmla="*/ 499918 w 11"/>
              <a:gd name="T19" fmla="*/ 944959 h 8"/>
              <a:gd name="T20" fmla="*/ 499918 w 11"/>
              <a:gd name="T21" fmla="*/ 944959 h 8"/>
              <a:gd name="T22" fmla="*/ 749877 w 11"/>
              <a:gd name="T23" fmla="*/ 630238 h 8"/>
              <a:gd name="T24" fmla="*/ 499918 w 11"/>
              <a:gd name="T25" fmla="*/ 157559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8">
                <a:moveTo>
                  <a:pt x="6" y="7"/>
                </a:moveTo>
                <a:lnTo>
                  <a:pt x="6" y="7"/>
                </a:lnTo>
                <a:cubicBezTo>
                  <a:pt x="3" y="7"/>
                  <a:pt x="0" y="6"/>
                  <a:pt x="0" y="4"/>
                </a:cubicBezTo>
                <a:cubicBezTo>
                  <a:pt x="0" y="2"/>
                  <a:pt x="3" y="0"/>
                  <a:pt x="6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7" y="7"/>
                  <a:pt x="6" y="7"/>
                </a:cubicBezTo>
                <a:close/>
                <a:moveTo>
                  <a:pt x="6" y="1"/>
                </a:moveTo>
                <a:cubicBezTo>
                  <a:pt x="3" y="1"/>
                  <a:pt x="1" y="2"/>
                  <a:pt x="1" y="4"/>
                </a:cubicBezTo>
                <a:cubicBezTo>
                  <a:pt x="1" y="5"/>
                  <a:pt x="3" y="6"/>
                  <a:pt x="6" y="6"/>
                </a:cubicBezTo>
                <a:cubicBezTo>
                  <a:pt x="7" y="6"/>
                  <a:pt x="9" y="5"/>
                  <a:pt x="9" y="4"/>
                </a:cubicBezTo>
                <a:cubicBezTo>
                  <a:pt x="9" y="2"/>
                  <a:pt x="7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6" name="Freeform 5002">
            <a:extLst>
              <a:ext uri="{FF2B5EF4-FFF2-40B4-BE49-F238E27FC236}">
                <a16:creationId xmlns:a16="http://schemas.microsoft.com/office/drawing/2014/main" id="{5A7B1C06-52B4-8343-A53A-C897CB6EA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950" y="3679825"/>
            <a:ext cx="6350" cy="4763"/>
          </a:xfrm>
          <a:custGeom>
            <a:avLst/>
            <a:gdLst>
              <a:gd name="T0" fmla="*/ 787400 w 16"/>
              <a:gd name="T1" fmla="*/ 268560 h 13"/>
              <a:gd name="T2" fmla="*/ 2362597 w 16"/>
              <a:gd name="T3" fmla="*/ 537120 h 13"/>
              <a:gd name="T4" fmla="*/ 1417638 w 16"/>
              <a:gd name="T5" fmla="*/ 1476530 h 13"/>
              <a:gd name="T6" fmla="*/ 0 w 16"/>
              <a:gd name="T7" fmla="*/ 1207970 h 13"/>
              <a:gd name="T8" fmla="*/ 787400 w 16"/>
              <a:gd name="T9" fmla="*/ 26856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3">
                <a:moveTo>
                  <a:pt x="5" y="2"/>
                </a:moveTo>
                <a:cubicBezTo>
                  <a:pt x="10" y="0"/>
                  <a:pt x="15" y="1"/>
                  <a:pt x="15" y="4"/>
                </a:cubicBezTo>
                <a:cubicBezTo>
                  <a:pt x="15" y="5"/>
                  <a:pt x="13" y="9"/>
                  <a:pt x="9" y="11"/>
                </a:cubicBezTo>
                <a:cubicBezTo>
                  <a:pt x="5" y="12"/>
                  <a:pt x="1" y="11"/>
                  <a:pt x="0" y="9"/>
                </a:cubicBezTo>
                <a:cubicBezTo>
                  <a:pt x="0" y="5"/>
                  <a:pt x="1" y="4"/>
                  <a:pt x="5" y="2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7" name="Freeform 5003">
            <a:extLst>
              <a:ext uri="{FF2B5EF4-FFF2-40B4-BE49-F238E27FC236}">
                <a16:creationId xmlns:a16="http://schemas.microsoft.com/office/drawing/2014/main" id="{23E6EC1A-58C2-9949-939C-8597D4324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3" y="3678238"/>
            <a:ext cx="6350" cy="4762"/>
          </a:xfrm>
          <a:custGeom>
            <a:avLst/>
            <a:gdLst>
              <a:gd name="T0" fmla="*/ 871008 w 18"/>
              <a:gd name="T1" fmla="*/ 1504112 h 14"/>
              <a:gd name="T2" fmla="*/ 249061 w 18"/>
              <a:gd name="T3" fmla="*/ 1156826 h 14"/>
              <a:gd name="T4" fmla="*/ 871008 w 18"/>
              <a:gd name="T5" fmla="*/ 231297 h 14"/>
              <a:gd name="T6" fmla="*/ 2115608 w 18"/>
              <a:gd name="T7" fmla="*/ 462934 h 14"/>
              <a:gd name="T8" fmla="*/ 1493308 w 18"/>
              <a:gd name="T9" fmla="*/ 346946 h 14"/>
              <a:gd name="T10" fmla="*/ 871008 w 18"/>
              <a:gd name="T11" fmla="*/ 346946 h 14"/>
              <a:gd name="T12" fmla="*/ 373239 w 18"/>
              <a:gd name="T13" fmla="*/ 1156826 h 14"/>
              <a:gd name="T14" fmla="*/ 1369131 w 18"/>
              <a:gd name="T15" fmla="*/ 1272815 h 14"/>
              <a:gd name="T16" fmla="*/ 2115608 w 18"/>
              <a:gd name="T17" fmla="*/ 578583 h 14"/>
              <a:gd name="T18" fmla="*/ 1493308 w 18"/>
              <a:gd name="T19" fmla="*/ 1388463 h 14"/>
              <a:gd name="T20" fmla="*/ 871008 w 18"/>
              <a:gd name="T21" fmla="*/ 1504112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14">
                <a:moveTo>
                  <a:pt x="7" y="13"/>
                </a:moveTo>
                <a:cubicBezTo>
                  <a:pt x="3" y="13"/>
                  <a:pt x="2" y="12"/>
                  <a:pt x="2" y="10"/>
                </a:cubicBezTo>
                <a:cubicBezTo>
                  <a:pt x="0" y="6"/>
                  <a:pt x="3" y="3"/>
                  <a:pt x="7" y="2"/>
                </a:cubicBezTo>
                <a:cubicBezTo>
                  <a:pt x="12" y="0"/>
                  <a:pt x="17" y="0"/>
                  <a:pt x="17" y="4"/>
                </a:cubicBezTo>
                <a:cubicBezTo>
                  <a:pt x="17" y="3"/>
                  <a:pt x="15" y="3"/>
                  <a:pt x="12" y="3"/>
                </a:cubicBezTo>
                <a:lnTo>
                  <a:pt x="7" y="3"/>
                </a:lnTo>
                <a:cubicBezTo>
                  <a:pt x="6" y="5"/>
                  <a:pt x="2" y="9"/>
                  <a:pt x="3" y="10"/>
                </a:cubicBezTo>
                <a:cubicBezTo>
                  <a:pt x="3" y="12"/>
                  <a:pt x="7" y="12"/>
                  <a:pt x="11" y="11"/>
                </a:cubicBezTo>
                <a:cubicBezTo>
                  <a:pt x="15" y="10"/>
                  <a:pt x="17" y="7"/>
                  <a:pt x="17" y="5"/>
                </a:cubicBezTo>
                <a:cubicBezTo>
                  <a:pt x="17" y="7"/>
                  <a:pt x="17" y="11"/>
                  <a:pt x="12" y="12"/>
                </a:cubicBezTo>
                <a:cubicBezTo>
                  <a:pt x="9" y="13"/>
                  <a:pt x="9" y="13"/>
                  <a:pt x="7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8" name="Freeform 5004">
            <a:extLst>
              <a:ext uri="{FF2B5EF4-FFF2-40B4-BE49-F238E27FC236}">
                <a16:creationId xmlns:a16="http://schemas.microsoft.com/office/drawing/2014/main" id="{D043BAED-D62A-BA49-82FF-B3D438F5A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676650"/>
            <a:ext cx="1587" cy="1588"/>
          </a:xfrm>
          <a:custGeom>
            <a:avLst/>
            <a:gdLst>
              <a:gd name="T0" fmla="*/ 315020 w 4"/>
              <a:gd name="T1" fmla="*/ 0 h 4"/>
              <a:gd name="T2" fmla="*/ 315020 w 4"/>
              <a:gd name="T3" fmla="*/ 315218 h 4"/>
              <a:gd name="T4" fmla="*/ 315020 w 4"/>
              <a:gd name="T5" fmla="*/ 472827 h 4"/>
              <a:gd name="T6" fmla="*/ 0 w 4"/>
              <a:gd name="T7" fmla="*/ 315218 h 4"/>
              <a:gd name="T8" fmla="*/ 31502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0"/>
                  <a:pt x="3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0"/>
                  <a:pt x="0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59" name="Freeform 5005">
            <a:extLst>
              <a:ext uri="{FF2B5EF4-FFF2-40B4-BE49-F238E27FC236}">
                <a16:creationId xmlns:a16="http://schemas.microsoft.com/office/drawing/2014/main" id="{69895594-C100-4B47-AF44-15396C9A2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3676650"/>
            <a:ext cx="7938" cy="7938"/>
          </a:xfrm>
          <a:custGeom>
            <a:avLst/>
            <a:gdLst>
              <a:gd name="T0" fmla="*/ 2993023 w 20"/>
              <a:gd name="T1" fmla="*/ 476625 h 23"/>
              <a:gd name="T2" fmla="*/ 2048004 w 20"/>
              <a:gd name="T3" fmla="*/ 1191045 h 23"/>
              <a:gd name="T4" fmla="*/ 630277 w 20"/>
              <a:gd name="T5" fmla="*/ 2620575 h 23"/>
              <a:gd name="T6" fmla="*/ 1102588 w 20"/>
              <a:gd name="T7" fmla="*/ 119070 h 23"/>
              <a:gd name="T8" fmla="*/ 2993023 w 20"/>
              <a:gd name="T9" fmla="*/ 47662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3">
                <a:moveTo>
                  <a:pt x="19" y="4"/>
                </a:moveTo>
                <a:cubicBezTo>
                  <a:pt x="19" y="5"/>
                  <a:pt x="18" y="10"/>
                  <a:pt x="13" y="10"/>
                </a:cubicBezTo>
                <a:cubicBezTo>
                  <a:pt x="10" y="11"/>
                  <a:pt x="6" y="16"/>
                  <a:pt x="4" y="22"/>
                </a:cubicBezTo>
                <a:cubicBezTo>
                  <a:pt x="0" y="8"/>
                  <a:pt x="1" y="2"/>
                  <a:pt x="7" y="1"/>
                </a:cubicBezTo>
                <a:cubicBezTo>
                  <a:pt x="13" y="0"/>
                  <a:pt x="18" y="0"/>
                  <a:pt x="19" y="4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0" name="Freeform 5006">
            <a:extLst>
              <a:ext uri="{FF2B5EF4-FFF2-40B4-BE49-F238E27FC236}">
                <a16:creationId xmlns:a16="http://schemas.microsoft.com/office/drawing/2014/main" id="{6EE87E2C-86CC-324C-ABCA-BF3B93849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3676650"/>
            <a:ext cx="7938" cy="9525"/>
          </a:xfrm>
          <a:custGeom>
            <a:avLst/>
            <a:gdLst>
              <a:gd name="T0" fmla="*/ 130255 w 22"/>
              <a:gd name="T1" fmla="*/ 939312 h 26"/>
              <a:gd name="T2" fmla="*/ 911427 w 22"/>
              <a:gd name="T3" fmla="*/ 268532 h 26"/>
              <a:gd name="T4" fmla="*/ 2473769 w 22"/>
              <a:gd name="T5" fmla="*/ 805229 h 26"/>
              <a:gd name="T6" fmla="*/ 1692598 w 22"/>
              <a:gd name="T7" fmla="*/ 1610458 h 26"/>
              <a:gd name="T8" fmla="*/ 2343514 w 22"/>
              <a:gd name="T9" fmla="*/ 805229 h 26"/>
              <a:gd name="T10" fmla="*/ 1692598 w 22"/>
              <a:gd name="T11" fmla="*/ 402614 h 26"/>
              <a:gd name="T12" fmla="*/ 1301832 w 22"/>
              <a:gd name="T13" fmla="*/ 536697 h 26"/>
              <a:gd name="T14" fmla="*/ 260511 w 22"/>
              <a:gd name="T15" fmla="*/ 939312 h 26"/>
              <a:gd name="T16" fmla="*/ 520661 w 22"/>
              <a:gd name="T17" fmla="*/ 2952750 h 26"/>
              <a:gd name="T18" fmla="*/ 1692598 w 22"/>
              <a:gd name="T19" fmla="*/ 1610458 h 26"/>
              <a:gd name="T20" fmla="*/ 1692598 w 22"/>
              <a:gd name="T21" fmla="*/ 1610458 h 26"/>
              <a:gd name="T22" fmla="*/ 520661 w 22"/>
              <a:gd name="T23" fmla="*/ 3220915 h 26"/>
              <a:gd name="T24" fmla="*/ 520661 w 22"/>
              <a:gd name="T25" fmla="*/ 3355364 h 26"/>
              <a:gd name="T26" fmla="*/ 130255 w 22"/>
              <a:gd name="T27" fmla="*/ 939312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1" y="7"/>
                </a:moveTo>
                <a:cubicBezTo>
                  <a:pt x="2" y="4"/>
                  <a:pt x="6" y="3"/>
                  <a:pt x="7" y="2"/>
                </a:cubicBezTo>
                <a:cubicBezTo>
                  <a:pt x="15" y="0"/>
                  <a:pt x="19" y="2"/>
                  <a:pt x="19" y="6"/>
                </a:cubicBezTo>
                <a:cubicBezTo>
                  <a:pt x="21" y="8"/>
                  <a:pt x="18" y="12"/>
                  <a:pt x="13" y="12"/>
                </a:cubicBezTo>
                <a:cubicBezTo>
                  <a:pt x="16" y="10"/>
                  <a:pt x="19" y="7"/>
                  <a:pt x="18" y="6"/>
                </a:cubicBezTo>
                <a:cubicBezTo>
                  <a:pt x="18" y="4"/>
                  <a:pt x="16" y="3"/>
                  <a:pt x="13" y="3"/>
                </a:cubicBezTo>
                <a:cubicBezTo>
                  <a:pt x="13" y="3"/>
                  <a:pt x="11" y="3"/>
                  <a:pt x="10" y="4"/>
                </a:cubicBezTo>
                <a:cubicBezTo>
                  <a:pt x="6" y="4"/>
                  <a:pt x="4" y="5"/>
                  <a:pt x="2" y="7"/>
                </a:cubicBezTo>
                <a:cubicBezTo>
                  <a:pt x="1" y="10"/>
                  <a:pt x="1" y="16"/>
                  <a:pt x="4" y="22"/>
                </a:cubicBezTo>
                <a:cubicBezTo>
                  <a:pt x="6" y="17"/>
                  <a:pt x="10" y="13"/>
                  <a:pt x="13" y="12"/>
                </a:cubicBezTo>
                <a:cubicBezTo>
                  <a:pt x="10" y="16"/>
                  <a:pt x="6" y="19"/>
                  <a:pt x="4" y="24"/>
                </a:cubicBezTo>
                <a:lnTo>
                  <a:pt x="4" y="25"/>
                </a:lnTo>
                <a:cubicBezTo>
                  <a:pt x="1" y="17"/>
                  <a:pt x="0" y="10"/>
                  <a:pt x="1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1" name="Freeform 5007">
            <a:extLst>
              <a:ext uri="{FF2B5EF4-FFF2-40B4-BE49-F238E27FC236}">
                <a16:creationId xmlns:a16="http://schemas.microsoft.com/office/drawing/2014/main" id="{11791572-BE18-2347-AA6A-E0D91127F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3678238"/>
            <a:ext cx="1587" cy="1587"/>
          </a:xfrm>
          <a:custGeom>
            <a:avLst/>
            <a:gdLst>
              <a:gd name="T0" fmla="*/ 0 w 3"/>
              <a:gd name="T1" fmla="*/ 0 h 4"/>
              <a:gd name="T2" fmla="*/ 559682 w 3"/>
              <a:gd name="T3" fmla="*/ 157510 h 4"/>
              <a:gd name="T4" fmla="*/ 559682 w 3"/>
              <a:gd name="T5" fmla="*/ 315020 h 4"/>
              <a:gd name="T6" fmla="*/ 0 w 3"/>
              <a:gd name="T7" fmla="*/ 315020 h 4"/>
              <a:gd name="T8" fmla="*/ 0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0" y="3"/>
                  <a:pt x="0" y="2"/>
                  <a:pt x="0" y="2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2" name="Freeform 5008">
            <a:extLst>
              <a:ext uri="{FF2B5EF4-FFF2-40B4-BE49-F238E27FC236}">
                <a16:creationId xmlns:a16="http://schemas.microsoft.com/office/drawing/2014/main" id="{B3A2F087-273E-FA42-A100-1C514D8F8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579813"/>
            <a:ext cx="431800" cy="63500"/>
          </a:xfrm>
          <a:custGeom>
            <a:avLst/>
            <a:gdLst>
              <a:gd name="T0" fmla="*/ 0 w 1200"/>
              <a:gd name="T1" fmla="*/ 0 h 175"/>
              <a:gd name="T2" fmla="*/ 155246493 w 1200"/>
              <a:gd name="T3" fmla="*/ 0 h 175"/>
              <a:gd name="T4" fmla="*/ 155246493 w 1200"/>
              <a:gd name="T5" fmla="*/ 22909711 h 175"/>
              <a:gd name="T6" fmla="*/ 77688017 w 1200"/>
              <a:gd name="T7" fmla="*/ 22909711 h 175"/>
              <a:gd name="T8" fmla="*/ 0 w 1200"/>
              <a:gd name="T9" fmla="*/ 22909711 h 175"/>
              <a:gd name="T10" fmla="*/ 0 w 1200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5">
                <a:moveTo>
                  <a:pt x="0" y="0"/>
                </a:moveTo>
                <a:lnTo>
                  <a:pt x="1199" y="0"/>
                </a:lnTo>
                <a:lnTo>
                  <a:pt x="1199" y="174"/>
                </a:lnTo>
                <a:lnTo>
                  <a:pt x="600" y="174"/>
                </a:lnTo>
                <a:lnTo>
                  <a:pt x="0" y="174"/>
                </a:lnTo>
                <a:lnTo>
                  <a:pt x="0" y="0"/>
                </a:lnTo>
              </a:path>
            </a:pathLst>
          </a:custGeom>
          <a:solidFill>
            <a:srgbClr val="1E2F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3" name="Freeform 5009">
            <a:extLst>
              <a:ext uri="{FF2B5EF4-FFF2-40B4-BE49-F238E27FC236}">
                <a16:creationId xmlns:a16="http://schemas.microsoft.com/office/drawing/2014/main" id="{C7E7D7F6-0FE4-C84C-B518-C1CF7C788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643313"/>
            <a:ext cx="431800" cy="63500"/>
          </a:xfrm>
          <a:custGeom>
            <a:avLst/>
            <a:gdLst>
              <a:gd name="T0" fmla="*/ 0 w 1200"/>
              <a:gd name="T1" fmla="*/ 0 h 176"/>
              <a:gd name="T2" fmla="*/ 155246493 w 1200"/>
              <a:gd name="T3" fmla="*/ 0 h 176"/>
              <a:gd name="T4" fmla="*/ 155246493 w 1200"/>
              <a:gd name="T5" fmla="*/ 22780264 h 176"/>
              <a:gd name="T6" fmla="*/ 77688017 w 1200"/>
              <a:gd name="T7" fmla="*/ 22780264 h 176"/>
              <a:gd name="T8" fmla="*/ 0 w 1200"/>
              <a:gd name="T9" fmla="*/ 22780264 h 176"/>
              <a:gd name="T10" fmla="*/ 0 w 1200"/>
              <a:gd name="T11" fmla="*/ 0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6">
                <a:moveTo>
                  <a:pt x="0" y="0"/>
                </a:moveTo>
                <a:lnTo>
                  <a:pt x="1199" y="0"/>
                </a:lnTo>
                <a:lnTo>
                  <a:pt x="1199" y="175"/>
                </a:lnTo>
                <a:lnTo>
                  <a:pt x="60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4" name="Freeform 5010">
            <a:extLst>
              <a:ext uri="{FF2B5EF4-FFF2-40B4-BE49-F238E27FC236}">
                <a16:creationId xmlns:a16="http://schemas.microsoft.com/office/drawing/2014/main" id="{8DD0FE4C-D370-1341-9D31-38A11E67F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705225"/>
            <a:ext cx="431800" cy="63500"/>
          </a:xfrm>
          <a:custGeom>
            <a:avLst/>
            <a:gdLst>
              <a:gd name="T0" fmla="*/ 0 w 1200"/>
              <a:gd name="T1" fmla="*/ 0 h 177"/>
              <a:gd name="T2" fmla="*/ 155246493 w 1200"/>
              <a:gd name="T3" fmla="*/ 0 h 177"/>
              <a:gd name="T4" fmla="*/ 155246493 w 1200"/>
              <a:gd name="T5" fmla="*/ 22652280 h 177"/>
              <a:gd name="T6" fmla="*/ 77688017 w 1200"/>
              <a:gd name="T7" fmla="*/ 22652280 h 177"/>
              <a:gd name="T8" fmla="*/ 0 w 1200"/>
              <a:gd name="T9" fmla="*/ 22652280 h 177"/>
              <a:gd name="T10" fmla="*/ 0 w 1200"/>
              <a:gd name="T11" fmla="*/ 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7">
                <a:moveTo>
                  <a:pt x="0" y="0"/>
                </a:moveTo>
                <a:lnTo>
                  <a:pt x="1199" y="0"/>
                </a:lnTo>
                <a:lnTo>
                  <a:pt x="1199" y="176"/>
                </a:lnTo>
                <a:lnTo>
                  <a:pt x="600" y="176"/>
                </a:lnTo>
                <a:lnTo>
                  <a:pt x="0" y="176"/>
                </a:lnTo>
                <a:lnTo>
                  <a:pt x="0" y="0"/>
                </a:lnTo>
              </a:path>
            </a:pathLst>
          </a:custGeom>
          <a:solidFill>
            <a:srgbClr val="4898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5" name="Freeform 5011">
            <a:extLst>
              <a:ext uri="{FF2B5EF4-FFF2-40B4-BE49-F238E27FC236}">
                <a16:creationId xmlns:a16="http://schemas.microsoft.com/office/drawing/2014/main" id="{8EDEC814-3790-5E4B-82B7-51C775E79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768725"/>
            <a:ext cx="431800" cy="61913"/>
          </a:xfrm>
          <a:custGeom>
            <a:avLst/>
            <a:gdLst>
              <a:gd name="T0" fmla="*/ 0 w 1200"/>
              <a:gd name="T1" fmla="*/ 0 h 174"/>
              <a:gd name="T2" fmla="*/ 155246493 w 1200"/>
              <a:gd name="T3" fmla="*/ 0 h 174"/>
              <a:gd name="T4" fmla="*/ 155246493 w 1200"/>
              <a:gd name="T5" fmla="*/ 21903325 h 174"/>
              <a:gd name="T6" fmla="*/ 77688017 w 1200"/>
              <a:gd name="T7" fmla="*/ 21903325 h 174"/>
              <a:gd name="T8" fmla="*/ 0 w 1200"/>
              <a:gd name="T9" fmla="*/ 21903325 h 174"/>
              <a:gd name="T10" fmla="*/ 0 w 1200"/>
              <a:gd name="T11" fmla="*/ 0 h 1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4">
                <a:moveTo>
                  <a:pt x="0" y="0"/>
                </a:moveTo>
                <a:lnTo>
                  <a:pt x="1199" y="0"/>
                </a:lnTo>
                <a:lnTo>
                  <a:pt x="1199" y="173"/>
                </a:lnTo>
                <a:lnTo>
                  <a:pt x="600" y="173"/>
                </a:lnTo>
                <a:lnTo>
                  <a:pt x="0" y="173"/>
                </a:lnTo>
                <a:lnTo>
                  <a:pt x="0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6" name="Freeform 5012">
            <a:extLst>
              <a:ext uri="{FF2B5EF4-FFF2-40B4-BE49-F238E27FC236}">
                <a16:creationId xmlns:a16="http://schemas.microsoft.com/office/drawing/2014/main" id="{0295CA74-79D9-B344-B726-B342CCB3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3579813"/>
            <a:ext cx="63500" cy="252412"/>
          </a:xfrm>
          <a:custGeom>
            <a:avLst/>
            <a:gdLst>
              <a:gd name="T0" fmla="*/ 11455256 w 176"/>
              <a:gd name="T1" fmla="*/ 91016734 h 699"/>
              <a:gd name="T2" fmla="*/ 0 w 176"/>
              <a:gd name="T3" fmla="*/ 91016734 h 699"/>
              <a:gd name="T4" fmla="*/ 0 w 176"/>
              <a:gd name="T5" fmla="*/ 0 h 699"/>
              <a:gd name="T6" fmla="*/ 22780264 w 176"/>
              <a:gd name="T7" fmla="*/ 0 h 699"/>
              <a:gd name="T8" fmla="*/ 22780264 w 176"/>
              <a:gd name="T9" fmla="*/ 91016734 h 699"/>
              <a:gd name="T10" fmla="*/ 11455256 w 176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6" h="699">
                <a:moveTo>
                  <a:pt x="88" y="698"/>
                </a:moveTo>
                <a:lnTo>
                  <a:pt x="0" y="698"/>
                </a:lnTo>
                <a:lnTo>
                  <a:pt x="0" y="0"/>
                </a:lnTo>
                <a:lnTo>
                  <a:pt x="175" y="0"/>
                </a:lnTo>
                <a:lnTo>
                  <a:pt x="175" y="698"/>
                </a:lnTo>
                <a:lnTo>
                  <a:pt x="88" y="69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7" name="Freeform 5013">
            <a:extLst>
              <a:ext uri="{FF2B5EF4-FFF2-40B4-BE49-F238E27FC236}">
                <a16:creationId xmlns:a16="http://schemas.microsoft.com/office/drawing/2014/main" id="{157E92E5-57EC-6B4D-9283-9B5478CD5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5263" y="3586163"/>
            <a:ext cx="53975" cy="50800"/>
          </a:xfrm>
          <a:custGeom>
            <a:avLst/>
            <a:gdLst>
              <a:gd name="T0" fmla="*/ 9454919 w 151"/>
              <a:gd name="T1" fmla="*/ 0 h 143"/>
              <a:gd name="T2" fmla="*/ 11754754 w 151"/>
              <a:gd name="T3" fmla="*/ 6814660 h 143"/>
              <a:gd name="T4" fmla="*/ 19165772 w 151"/>
              <a:gd name="T5" fmla="*/ 6814660 h 143"/>
              <a:gd name="T6" fmla="*/ 13160249 w 151"/>
              <a:gd name="T7" fmla="*/ 10979194 h 143"/>
              <a:gd name="T8" fmla="*/ 15332475 w 151"/>
              <a:gd name="T9" fmla="*/ 17920322 h 143"/>
              <a:gd name="T10" fmla="*/ 9454919 w 151"/>
              <a:gd name="T11" fmla="*/ 13755787 h 143"/>
              <a:gd name="T12" fmla="*/ 3449753 w 151"/>
              <a:gd name="T13" fmla="*/ 17920322 h 143"/>
              <a:gd name="T14" fmla="*/ 5749589 w 151"/>
              <a:gd name="T15" fmla="*/ 10979194 h 143"/>
              <a:gd name="T16" fmla="*/ 0 w 151"/>
              <a:gd name="T17" fmla="*/ 6814660 h 143"/>
              <a:gd name="T18" fmla="*/ 7410660 w 151"/>
              <a:gd name="T19" fmla="*/ 6814660 h 143"/>
              <a:gd name="T20" fmla="*/ 9454919 w 151"/>
              <a:gd name="T21" fmla="*/ 0 h 14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43">
                <a:moveTo>
                  <a:pt x="74" y="0"/>
                </a:moveTo>
                <a:lnTo>
                  <a:pt x="92" y="54"/>
                </a:lnTo>
                <a:lnTo>
                  <a:pt x="150" y="54"/>
                </a:lnTo>
                <a:lnTo>
                  <a:pt x="103" y="87"/>
                </a:lnTo>
                <a:lnTo>
                  <a:pt x="120" y="142"/>
                </a:lnTo>
                <a:lnTo>
                  <a:pt x="74" y="109"/>
                </a:lnTo>
                <a:lnTo>
                  <a:pt x="27" y="142"/>
                </a:lnTo>
                <a:lnTo>
                  <a:pt x="45" y="87"/>
                </a:lnTo>
                <a:lnTo>
                  <a:pt x="0" y="54"/>
                </a:lnTo>
                <a:lnTo>
                  <a:pt x="58" y="54"/>
                </a:lnTo>
                <a:lnTo>
                  <a:pt x="74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8" name="Freeform 5014">
            <a:extLst>
              <a:ext uri="{FF2B5EF4-FFF2-40B4-BE49-F238E27FC236}">
                <a16:creationId xmlns:a16="http://schemas.microsoft.com/office/drawing/2014/main" id="{51C94521-6920-1146-9BEE-AAAF51A0D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579813"/>
            <a:ext cx="431800" cy="252412"/>
          </a:xfrm>
          <a:custGeom>
            <a:avLst/>
            <a:gdLst>
              <a:gd name="T0" fmla="*/ 155246493 w 1200"/>
              <a:gd name="T1" fmla="*/ 91016734 h 699"/>
              <a:gd name="T2" fmla="*/ 77688017 w 1200"/>
              <a:gd name="T3" fmla="*/ 91016734 h 699"/>
              <a:gd name="T4" fmla="*/ 0 w 1200"/>
              <a:gd name="T5" fmla="*/ 91016734 h 699"/>
              <a:gd name="T6" fmla="*/ 0 w 1200"/>
              <a:gd name="T7" fmla="*/ 0 h 699"/>
              <a:gd name="T8" fmla="*/ 155246493 w 1200"/>
              <a:gd name="T9" fmla="*/ 0 h 699"/>
              <a:gd name="T10" fmla="*/ 155246493 w 1200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1199" y="698"/>
                </a:move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  <a:lnTo>
                  <a:pt x="1199" y="0"/>
                </a:lnTo>
                <a:lnTo>
                  <a:pt x="1199" y="698"/>
                </a:lnTo>
              </a:path>
            </a:pathLst>
          </a:custGeom>
          <a:solidFill>
            <a:srgbClr val="FB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69" name="Freeform 5015">
            <a:extLst>
              <a:ext uri="{FF2B5EF4-FFF2-40B4-BE49-F238E27FC236}">
                <a16:creationId xmlns:a16="http://schemas.microsoft.com/office/drawing/2014/main" id="{E9760196-E29B-A241-BA8A-0A2C992E7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776663"/>
            <a:ext cx="431800" cy="4762"/>
          </a:xfrm>
          <a:custGeom>
            <a:avLst/>
            <a:gdLst>
              <a:gd name="T0" fmla="*/ 155246493 w 1200"/>
              <a:gd name="T1" fmla="*/ 1610289 h 13"/>
              <a:gd name="T2" fmla="*/ 77688017 w 1200"/>
              <a:gd name="T3" fmla="*/ 1610289 h 13"/>
              <a:gd name="T4" fmla="*/ 0 w 1200"/>
              <a:gd name="T5" fmla="*/ 1610289 h 13"/>
              <a:gd name="T6" fmla="*/ 0 w 1200"/>
              <a:gd name="T7" fmla="*/ 0 h 13"/>
              <a:gd name="T8" fmla="*/ 155246493 w 1200"/>
              <a:gd name="T9" fmla="*/ 0 h 13"/>
              <a:gd name="T10" fmla="*/ 155246493 w 1200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3">
                <a:moveTo>
                  <a:pt x="1199" y="12"/>
                </a:moveTo>
                <a:lnTo>
                  <a:pt x="600" y="12"/>
                </a:lnTo>
                <a:lnTo>
                  <a:pt x="0" y="12"/>
                </a:lnTo>
                <a:lnTo>
                  <a:pt x="0" y="0"/>
                </a:lnTo>
                <a:lnTo>
                  <a:pt x="1199" y="0"/>
                </a:lnTo>
                <a:lnTo>
                  <a:pt x="1199" y="12"/>
                </a:lnTo>
              </a:path>
            </a:pathLst>
          </a:custGeom>
          <a:solidFill>
            <a:srgbClr val="FBFF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0" name="Freeform 5016">
            <a:extLst>
              <a:ext uri="{FF2B5EF4-FFF2-40B4-BE49-F238E27FC236}">
                <a16:creationId xmlns:a16="http://schemas.microsoft.com/office/drawing/2014/main" id="{0EBCDB87-70E5-AF41-9073-AD9466FD2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3616325"/>
            <a:ext cx="46037" cy="46038"/>
          </a:xfrm>
          <a:custGeom>
            <a:avLst/>
            <a:gdLst>
              <a:gd name="T0" fmla="*/ 4138580 w 126"/>
              <a:gd name="T1" fmla="*/ 0 h 128"/>
              <a:gd name="T2" fmla="*/ 8410521 w 126"/>
              <a:gd name="T3" fmla="*/ 4139823 h 128"/>
              <a:gd name="T4" fmla="*/ 12415375 w 126"/>
              <a:gd name="T5" fmla="*/ 0 h 128"/>
              <a:gd name="T6" fmla="*/ 12281649 w 126"/>
              <a:gd name="T7" fmla="*/ 4139823 h 128"/>
              <a:gd name="T8" fmla="*/ 16687316 w 126"/>
              <a:gd name="T9" fmla="*/ 4139823 h 128"/>
              <a:gd name="T10" fmla="*/ 12415375 w 126"/>
              <a:gd name="T11" fmla="*/ 8279287 h 128"/>
              <a:gd name="T12" fmla="*/ 16553590 w 126"/>
              <a:gd name="T13" fmla="*/ 12419110 h 128"/>
              <a:gd name="T14" fmla="*/ 12281649 w 126"/>
              <a:gd name="T15" fmla="*/ 12289628 h 128"/>
              <a:gd name="T16" fmla="*/ 12415375 w 126"/>
              <a:gd name="T17" fmla="*/ 16429092 h 128"/>
              <a:gd name="T18" fmla="*/ 8410521 w 126"/>
              <a:gd name="T19" fmla="*/ 12419110 h 128"/>
              <a:gd name="T20" fmla="*/ 4138580 w 126"/>
              <a:gd name="T21" fmla="*/ 16429092 h 128"/>
              <a:gd name="T22" fmla="*/ 4271941 w 126"/>
              <a:gd name="T23" fmla="*/ 12289628 h 128"/>
              <a:gd name="T24" fmla="*/ 0 w 126"/>
              <a:gd name="T25" fmla="*/ 12419110 h 128"/>
              <a:gd name="T26" fmla="*/ 4138580 w 126"/>
              <a:gd name="T27" fmla="*/ 8279287 h 128"/>
              <a:gd name="T28" fmla="*/ 0 w 126"/>
              <a:gd name="T29" fmla="*/ 4139823 h 128"/>
              <a:gd name="T30" fmla="*/ 4271941 w 126"/>
              <a:gd name="T31" fmla="*/ 4139823 h 128"/>
              <a:gd name="T32" fmla="*/ 4138580 w 126"/>
              <a:gd name="T33" fmla="*/ 0 h 128"/>
              <a:gd name="T34" fmla="*/ 5740375 w 126"/>
              <a:gd name="T35" fmla="*/ 3492774 h 128"/>
              <a:gd name="T36" fmla="*/ 5740375 w 126"/>
              <a:gd name="T37" fmla="*/ 5692167 h 128"/>
              <a:gd name="T38" fmla="*/ 3604405 w 126"/>
              <a:gd name="T39" fmla="*/ 5562685 h 128"/>
              <a:gd name="T40" fmla="*/ 6274551 w 126"/>
              <a:gd name="T41" fmla="*/ 8279287 h 128"/>
              <a:gd name="T42" fmla="*/ 3604405 w 126"/>
              <a:gd name="T43" fmla="*/ 10737284 h 128"/>
              <a:gd name="T44" fmla="*/ 5740375 w 126"/>
              <a:gd name="T45" fmla="*/ 10737284 h 128"/>
              <a:gd name="T46" fmla="*/ 5740375 w 126"/>
              <a:gd name="T47" fmla="*/ 13065800 h 128"/>
              <a:gd name="T48" fmla="*/ 8410521 w 126"/>
              <a:gd name="T49" fmla="*/ 10219717 h 128"/>
              <a:gd name="T50" fmla="*/ 10946941 w 126"/>
              <a:gd name="T51" fmla="*/ 12936318 h 128"/>
              <a:gd name="T52" fmla="*/ 10813214 w 126"/>
              <a:gd name="T53" fmla="*/ 10737284 h 128"/>
              <a:gd name="T54" fmla="*/ 13082912 w 126"/>
              <a:gd name="T55" fmla="*/ 10737284 h 128"/>
              <a:gd name="T56" fmla="*/ 10412766 w 126"/>
              <a:gd name="T57" fmla="*/ 8279287 h 128"/>
              <a:gd name="T58" fmla="*/ 13082912 w 126"/>
              <a:gd name="T59" fmla="*/ 5562685 h 128"/>
              <a:gd name="T60" fmla="*/ 10813214 w 126"/>
              <a:gd name="T61" fmla="*/ 5692167 h 128"/>
              <a:gd name="T62" fmla="*/ 10946941 w 126"/>
              <a:gd name="T63" fmla="*/ 3492774 h 128"/>
              <a:gd name="T64" fmla="*/ 8410521 w 126"/>
              <a:gd name="T65" fmla="*/ 6209375 h 128"/>
              <a:gd name="T66" fmla="*/ 5740375 w 126"/>
              <a:gd name="T67" fmla="*/ 3492774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6" h="128">
                <a:moveTo>
                  <a:pt x="31" y="0"/>
                </a:moveTo>
                <a:lnTo>
                  <a:pt x="63" y="32"/>
                </a:lnTo>
                <a:lnTo>
                  <a:pt x="93" y="0"/>
                </a:lnTo>
                <a:lnTo>
                  <a:pt x="92" y="32"/>
                </a:lnTo>
                <a:lnTo>
                  <a:pt x="125" y="32"/>
                </a:lnTo>
                <a:lnTo>
                  <a:pt x="93" y="64"/>
                </a:lnTo>
                <a:lnTo>
                  <a:pt x="124" y="96"/>
                </a:lnTo>
                <a:lnTo>
                  <a:pt x="92" y="95"/>
                </a:lnTo>
                <a:lnTo>
                  <a:pt x="93" y="127"/>
                </a:lnTo>
                <a:lnTo>
                  <a:pt x="63" y="96"/>
                </a:lnTo>
                <a:lnTo>
                  <a:pt x="31" y="127"/>
                </a:lnTo>
                <a:lnTo>
                  <a:pt x="32" y="95"/>
                </a:lnTo>
                <a:lnTo>
                  <a:pt x="0" y="96"/>
                </a:lnTo>
                <a:lnTo>
                  <a:pt x="31" y="64"/>
                </a:lnTo>
                <a:lnTo>
                  <a:pt x="0" y="32"/>
                </a:lnTo>
                <a:lnTo>
                  <a:pt x="32" y="32"/>
                </a:lnTo>
                <a:lnTo>
                  <a:pt x="31" y="0"/>
                </a:lnTo>
                <a:close/>
                <a:moveTo>
                  <a:pt x="43" y="27"/>
                </a:moveTo>
                <a:lnTo>
                  <a:pt x="43" y="44"/>
                </a:lnTo>
                <a:lnTo>
                  <a:pt x="27" y="43"/>
                </a:lnTo>
                <a:lnTo>
                  <a:pt x="47" y="64"/>
                </a:lnTo>
                <a:lnTo>
                  <a:pt x="27" y="83"/>
                </a:lnTo>
                <a:lnTo>
                  <a:pt x="43" y="83"/>
                </a:lnTo>
                <a:lnTo>
                  <a:pt x="43" y="101"/>
                </a:lnTo>
                <a:lnTo>
                  <a:pt x="63" y="79"/>
                </a:lnTo>
                <a:lnTo>
                  <a:pt x="82" y="100"/>
                </a:lnTo>
                <a:lnTo>
                  <a:pt x="81" y="83"/>
                </a:lnTo>
                <a:lnTo>
                  <a:pt x="98" y="83"/>
                </a:lnTo>
                <a:lnTo>
                  <a:pt x="78" y="64"/>
                </a:lnTo>
                <a:lnTo>
                  <a:pt x="98" y="43"/>
                </a:lnTo>
                <a:lnTo>
                  <a:pt x="81" y="44"/>
                </a:lnTo>
                <a:lnTo>
                  <a:pt x="82" y="27"/>
                </a:lnTo>
                <a:lnTo>
                  <a:pt x="63" y="48"/>
                </a:lnTo>
                <a:lnTo>
                  <a:pt x="43" y="27"/>
                </a:lnTo>
                <a:close/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1" name="Freeform 5017">
            <a:extLst>
              <a:ext uri="{FF2B5EF4-FFF2-40B4-BE49-F238E27FC236}">
                <a16:creationId xmlns:a16="http://schemas.microsoft.com/office/drawing/2014/main" id="{20C6FF4E-7C8C-454D-AA2A-1225E0BC3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413" y="3630613"/>
            <a:ext cx="128587" cy="150812"/>
          </a:xfrm>
          <a:custGeom>
            <a:avLst/>
            <a:gdLst>
              <a:gd name="T0" fmla="*/ 10006862 w 359"/>
              <a:gd name="T1" fmla="*/ 11217540 h 420"/>
              <a:gd name="T2" fmla="*/ 20526998 w 359"/>
              <a:gd name="T3" fmla="*/ 25013607 h 420"/>
              <a:gd name="T4" fmla="*/ 3977242 w 359"/>
              <a:gd name="T5" fmla="*/ 17277310 h 420"/>
              <a:gd name="T6" fmla="*/ 9493589 w 359"/>
              <a:gd name="T7" fmla="*/ 18953478 h 420"/>
              <a:gd name="T8" fmla="*/ 7569440 w 359"/>
              <a:gd name="T9" fmla="*/ 18953478 h 420"/>
              <a:gd name="T10" fmla="*/ 8595629 w 359"/>
              <a:gd name="T11" fmla="*/ 14827692 h 420"/>
              <a:gd name="T12" fmla="*/ 9108902 w 359"/>
              <a:gd name="T13" fmla="*/ 22434721 h 420"/>
              <a:gd name="T14" fmla="*/ 0 w 359"/>
              <a:gd name="T15" fmla="*/ 17277310 h 420"/>
              <a:gd name="T16" fmla="*/ 36178794 w 359"/>
              <a:gd name="T17" fmla="*/ 11217540 h 420"/>
              <a:gd name="T18" fmla="*/ 45929199 w 359"/>
              <a:gd name="T19" fmla="*/ 17277310 h 420"/>
              <a:gd name="T20" fmla="*/ 37076754 w 359"/>
              <a:gd name="T21" fmla="*/ 22434721 h 420"/>
              <a:gd name="T22" fmla="*/ 37590028 w 359"/>
              <a:gd name="T23" fmla="*/ 14827692 h 420"/>
              <a:gd name="T24" fmla="*/ 38616216 w 359"/>
              <a:gd name="T25" fmla="*/ 18953478 h 420"/>
              <a:gd name="T26" fmla="*/ 36563839 w 359"/>
              <a:gd name="T27" fmla="*/ 18953478 h 420"/>
              <a:gd name="T28" fmla="*/ 42208772 w 359"/>
              <a:gd name="T29" fmla="*/ 17277310 h 420"/>
              <a:gd name="T30" fmla="*/ 25530429 w 359"/>
              <a:gd name="T31" fmla="*/ 25013607 h 420"/>
              <a:gd name="T32" fmla="*/ 36178794 w 359"/>
              <a:gd name="T33" fmla="*/ 11217540 h 420"/>
              <a:gd name="T34" fmla="*/ 20526998 w 359"/>
              <a:gd name="T35" fmla="*/ 26947591 h 420"/>
              <a:gd name="T36" fmla="*/ 18346034 w 359"/>
              <a:gd name="T37" fmla="*/ 49897946 h 420"/>
              <a:gd name="T38" fmla="*/ 13599060 w 359"/>
              <a:gd name="T39" fmla="*/ 22950714 h 420"/>
              <a:gd name="T40" fmla="*/ 12059598 w 359"/>
              <a:gd name="T41" fmla="*/ 28494850 h 420"/>
              <a:gd name="T42" fmla="*/ 12059598 w 359"/>
              <a:gd name="T43" fmla="*/ 26560866 h 420"/>
              <a:gd name="T44" fmla="*/ 15908254 w 359"/>
              <a:gd name="T45" fmla="*/ 27463224 h 420"/>
              <a:gd name="T46" fmla="*/ 8595629 w 359"/>
              <a:gd name="T47" fmla="*/ 29010484 h 420"/>
              <a:gd name="T48" fmla="*/ 13599060 w 359"/>
              <a:gd name="T49" fmla="*/ 19985104 h 420"/>
              <a:gd name="T50" fmla="*/ 37461799 w 359"/>
              <a:gd name="T51" fmla="*/ 25013607 h 420"/>
              <a:gd name="T52" fmla="*/ 34511103 w 359"/>
              <a:gd name="T53" fmla="*/ 32233911 h 420"/>
              <a:gd name="T54" fmla="*/ 32586596 w 359"/>
              <a:gd name="T55" fmla="*/ 25013607 h 420"/>
              <a:gd name="T56" fmla="*/ 33099870 w 359"/>
              <a:gd name="T57" fmla="*/ 27463224 h 420"/>
              <a:gd name="T58" fmla="*/ 36050565 w 359"/>
              <a:gd name="T59" fmla="*/ 26560866 h 420"/>
              <a:gd name="T60" fmla="*/ 27711394 w 359"/>
              <a:gd name="T61" fmla="*/ 27849949 h 420"/>
              <a:gd name="T62" fmla="*/ 25530429 w 359"/>
              <a:gd name="T63" fmla="*/ 50156121 h 420"/>
              <a:gd name="T64" fmla="*/ 32586596 w 359"/>
              <a:gd name="T65" fmla="*/ 19985104 h 420"/>
              <a:gd name="T66" fmla="*/ 33741372 w 359"/>
              <a:gd name="T67" fmla="*/ 8767563 h 420"/>
              <a:gd name="T68" fmla="*/ 25786887 w 359"/>
              <a:gd name="T69" fmla="*/ 7736297 h 420"/>
              <a:gd name="T70" fmla="*/ 28737941 w 359"/>
              <a:gd name="T71" fmla="*/ 8767563 h 420"/>
              <a:gd name="T72" fmla="*/ 29250856 w 359"/>
              <a:gd name="T73" fmla="*/ 5931221 h 420"/>
              <a:gd name="T74" fmla="*/ 27711394 w 359"/>
              <a:gd name="T75" fmla="*/ 12764799 h 420"/>
              <a:gd name="T76" fmla="*/ 24247425 w 359"/>
              <a:gd name="T77" fmla="*/ 5028503 h 420"/>
              <a:gd name="T78" fmla="*/ 35024018 w 359"/>
              <a:gd name="T79" fmla="*/ 6189037 h 420"/>
              <a:gd name="T80" fmla="*/ 24247425 w 359"/>
              <a:gd name="T81" fmla="*/ 21403454 h 420"/>
              <a:gd name="T82" fmla="*/ 24247425 w 359"/>
              <a:gd name="T83" fmla="*/ 21790180 h 420"/>
              <a:gd name="T84" fmla="*/ 21938232 w 359"/>
              <a:gd name="T85" fmla="*/ 54024090 h 420"/>
              <a:gd name="T86" fmla="*/ 21938232 w 359"/>
              <a:gd name="T87" fmla="*/ 21790180 h 420"/>
              <a:gd name="T88" fmla="*/ 10904822 w 359"/>
              <a:gd name="T89" fmla="*/ 10185914 h 420"/>
              <a:gd name="T90" fmla="*/ 16806572 w 359"/>
              <a:gd name="T91" fmla="*/ 0 h 420"/>
              <a:gd name="T92" fmla="*/ 21938232 w 359"/>
              <a:gd name="T93" fmla="*/ 9154288 h 420"/>
              <a:gd name="T94" fmla="*/ 14497020 w 359"/>
              <a:gd name="T95" fmla="*/ 8767563 h 420"/>
              <a:gd name="T96" fmla="*/ 18346034 w 359"/>
              <a:gd name="T97" fmla="*/ 7736297 h 420"/>
              <a:gd name="T98" fmla="*/ 18346034 w 359"/>
              <a:gd name="T99" fmla="*/ 9670281 h 420"/>
              <a:gd name="T100" fmla="*/ 16806572 w 359"/>
              <a:gd name="T101" fmla="*/ 3996877 h 420"/>
              <a:gd name="T102" fmla="*/ 22964420 w 359"/>
              <a:gd name="T103" fmla="*/ 19598378 h 4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59" h="420">
                <a:moveTo>
                  <a:pt x="47" y="87"/>
                </a:moveTo>
                <a:lnTo>
                  <a:pt x="78" y="87"/>
                </a:lnTo>
                <a:lnTo>
                  <a:pt x="160" y="171"/>
                </a:lnTo>
                <a:lnTo>
                  <a:pt x="160" y="194"/>
                </a:lnTo>
                <a:lnTo>
                  <a:pt x="66" y="99"/>
                </a:lnTo>
                <a:lnTo>
                  <a:pt x="31" y="134"/>
                </a:lnTo>
                <a:lnTo>
                  <a:pt x="60" y="162"/>
                </a:lnTo>
                <a:lnTo>
                  <a:pt x="74" y="147"/>
                </a:lnTo>
                <a:lnTo>
                  <a:pt x="67" y="139"/>
                </a:lnTo>
                <a:lnTo>
                  <a:pt x="59" y="147"/>
                </a:lnTo>
                <a:lnTo>
                  <a:pt x="47" y="134"/>
                </a:lnTo>
                <a:lnTo>
                  <a:pt x="67" y="115"/>
                </a:lnTo>
                <a:lnTo>
                  <a:pt x="97" y="147"/>
                </a:lnTo>
                <a:lnTo>
                  <a:pt x="71" y="174"/>
                </a:lnTo>
                <a:lnTo>
                  <a:pt x="40" y="174"/>
                </a:lnTo>
                <a:lnTo>
                  <a:pt x="0" y="134"/>
                </a:lnTo>
                <a:lnTo>
                  <a:pt x="47" y="87"/>
                </a:lnTo>
                <a:close/>
                <a:moveTo>
                  <a:pt x="282" y="87"/>
                </a:moveTo>
                <a:lnTo>
                  <a:pt x="313" y="87"/>
                </a:lnTo>
                <a:lnTo>
                  <a:pt x="358" y="134"/>
                </a:lnTo>
                <a:lnTo>
                  <a:pt x="320" y="174"/>
                </a:lnTo>
                <a:lnTo>
                  <a:pt x="289" y="174"/>
                </a:lnTo>
                <a:lnTo>
                  <a:pt x="262" y="147"/>
                </a:lnTo>
                <a:lnTo>
                  <a:pt x="293" y="115"/>
                </a:lnTo>
                <a:lnTo>
                  <a:pt x="313" y="134"/>
                </a:lnTo>
                <a:lnTo>
                  <a:pt x="301" y="147"/>
                </a:lnTo>
                <a:lnTo>
                  <a:pt x="293" y="139"/>
                </a:lnTo>
                <a:lnTo>
                  <a:pt x="285" y="147"/>
                </a:lnTo>
                <a:lnTo>
                  <a:pt x="301" y="162"/>
                </a:lnTo>
                <a:lnTo>
                  <a:pt x="329" y="134"/>
                </a:lnTo>
                <a:lnTo>
                  <a:pt x="293" y="99"/>
                </a:lnTo>
                <a:lnTo>
                  <a:pt x="199" y="194"/>
                </a:lnTo>
                <a:lnTo>
                  <a:pt x="199" y="171"/>
                </a:lnTo>
                <a:lnTo>
                  <a:pt x="282" y="87"/>
                </a:lnTo>
                <a:close/>
                <a:moveTo>
                  <a:pt x="106" y="155"/>
                </a:moveTo>
                <a:lnTo>
                  <a:pt x="160" y="209"/>
                </a:lnTo>
                <a:lnTo>
                  <a:pt x="161" y="389"/>
                </a:lnTo>
                <a:lnTo>
                  <a:pt x="143" y="387"/>
                </a:lnTo>
                <a:lnTo>
                  <a:pt x="143" y="216"/>
                </a:lnTo>
                <a:lnTo>
                  <a:pt x="106" y="178"/>
                </a:lnTo>
                <a:lnTo>
                  <a:pt x="78" y="206"/>
                </a:lnTo>
                <a:lnTo>
                  <a:pt x="94" y="221"/>
                </a:lnTo>
                <a:lnTo>
                  <a:pt x="101" y="213"/>
                </a:lnTo>
                <a:lnTo>
                  <a:pt x="94" y="206"/>
                </a:lnTo>
                <a:lnTo>
                  <a:pt x="106" y="194"/>
                </a:lnTo>
                <a:lnTo>
                  <a:pt x="124" y="213"/>
                </a:lnTo>
                <a:lnTo>
                  <a:pt x="91" y="250"/>
                </a:lnTo>
                <a:lnTo>
                  <a:pt x="67" y="225"/>
                </a:lnTo>
                <a:lnTo>
                  <a:pt x="67" y="194"/>
                </a:lnTo>
                <a:lnTo>
                  <a:pt x="106" y="155"/>
                </a:lnTo>
                <a:close/>
                <a:moveTo>
                  <a:pt x="254" y="155"/>
                </a:moveTo>
                <a:lnTo>
                  <a:pt x="292" y="194"/>
                </a:lnTo>
                <a:lnTo>
                  <a:pt x="292" y="225"/>
                </a:lnTo>
                <a:lnTo>
                  <a:pt x="269" y="250"/>
                </a:lnTo>
                <a:lnTo>
                  <a:pt x="235" y="213"/>
                </a:lnTo>
                <a:lnTo>
                  <a:pt x="254" y="194"/>
                </a:lnTo>
                <a:lnTo>
                  <a:pt x="265" y="206"/>
                </a:lnTo>
                <a:lnTo>
                  <a:pt x="258" y="213"/>
                </a:lnTo>
                <a:lnTo>
                  <a:pt x="265" y="221"/>
                </a:lnTo>
                <a:lnTo>
                  <a:pt x="281" y="206"/>
                </a:lnTo>
                <a:lnTo>
                  <a:pt x="254" y="178"/>
                </a:lnTo>
                <a:lnTo>
                  <a:pt x="216" y="216"/>
                </a:lnTo>
                <a:lnTo>
                  <a:pt x="216" y="389"/>
                </a:lnTo>
                <a:lnTo>
                  <a:pt x="199" y="389"/>
                </a:lnTo>
                <a:lnTo>
                  <a:pt x="199" y="209"/>
                </a:lnTo>
                <a:lnTo>
                  <a:pt x="254" y="155"/>
                </a:lnTo>
                <a:close/>
                <a:moveTo>
                  <a:pt x="179" y="152"/>
                </a:moveTo>
                <a:lnTo>
                  <a:pt x="263" y="68"/>
                </a:lnTo>
                <a:lnTo>
                  <a:pt x="228" y="31"/>
                </a:lnTo>
                <a:lnTo>
                  <a:pt x="201" y="60"/>
                </a:lnTo>
                <a:lnTo>
                  <a:pt x="216" y="75"/>
                </a:lnTo>
                <a:lnTo>
                  <a:pt x="224" y="68"/>
                </a:lnTo>
                <a:lnTo>
                  <a:pt x="217" y="60"/>
                </a:lnTo>
                <a:lnTo>
                  <a:pt x="228" y="46"/>
                </a:lnTo>
                <a:lnTo>
                  <a:pt x="247" y="68"/>
                </a:lnTo>
                <a:lnTo>
                  <a:pt x="216" y="99"/>
                </a:lnTo>
                <a:lnTo>
                  <a:pt x="189" y="71"/>
                </a:lnTo>
                <a:lnTo>
                  <a:pt x="189" y="39"/>
                </a:lnTo>
                <a:lnTo>
                  <a:pt x="228" y="0"/>
                </a:lnTo>
                <a:lnTo>
                  <a:pt x="273" y="48"/>
                </a:lnTo>
                <a:lnTo>
                  <a:pt x="273" y="79"/>
                </a:lnTo>
                <a:lnTo>
                  <a:pt x="189" y="166"/>
                </a:lnTo>
                <a:lnTo>
                  <a:pt x="189" y="169"/>
                </a:lnTo>
                <a:lnTo>
                  <a:pt x="188" y="419"/>
                </a:lnTo>
                <a:lnTo>
                  <a:pt x="171" y="419"/>
                </a:lnTo>
                <a:lnTo>
                  <a:pt x="171" y="169"/>
                </a:lnTo>
                <a:lnTo>
                  <a:pt x="171" y="166"/>
                </a:lnTo>
                <a:lnTo>
                  <a:pt x="85" y="79"/>
                </a:lnTo>
                <a:lnTo>
                  <a:pt x="85" y="48"/>
                </a:lnTo>
                <a:lnTo>
                  <a:pt x="131" y="0"/>
                </a:lnTo>
                <a:lnTo>
                  <a:pt x="170" y="39"/>
                </a:lnTo>
                <a:lnTo>
                  <a:pt x="171" y="71"/>
                </a:lnTo>
                <a:lnTo>
                  <a:pt x="143" y="99"/>
                </a:lnTo>
                <a:lnTo>
                  <a:pt x="113" y="68"/>
                </a:lnTo>
                <a:lnTo>
                  <a:pt x="131" y="46"/>
                </a:lnTo>
                <a:lnTo>
                  <a:pt x="143" y="60"/>
                </a:lnTo>
                <a:lnTo>
                  <a:pt x="136" y="68"/>
                </a:lnTo>
                <a:lnTo>
                  <a:pt x="143" y="75"/>
                </a:lnTo>
                <a:lnTo>
                  <a:pt x="159" y="60"/>
                </a:lnTo>
                <a:lnTo>
                  <a:pt x="131" y="31"/>
                </a:lnTo>
                <a:lnTo>
                  <a:pt x="97" y="68"/>
                </a:lnTo>
                <a:lnTo>
                  <a:pt x="179" y="152"/>
                </a:lnTo>
                <a:close/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2" name="Freeform 5018">
            <a:extLst>
              <a:ext uri="{FF2B5EF4-FFF2-40B4-BE49-F238E27FC236}">
                <a16:creationId xmlns:a16="http://schemas.microsoft.com/office/drawing/2014/main" id="{EEB6437C-3D71-CD47-9338-775BD68B3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3616325"/>
            <a:ext cx="44450" cy="46038"/>
          </a:xfrm>
          <a:custGeom>
            <a:avLst/>
            <a:gdLst>
              <a:gd name="T0" fmla="*/ 11760048 w 125"/>
              <a:gd name="T1" fmla="*/ 0 h 128"/>
              <a:gd name="T2" fmla="*/ 11760048 w 125"/>
              <a:gd name="T3" fmla="*/ 4139823 h 128"/>
              <a:gd name="T4" fmla="*/ 15679826 w 125"/>
              <a:gd name="T5" fmla="*/ 4139823 h 128"/>
              <a:gd name="T6" fmla="*/ 11760048 w 125"/>
              <a:gd name="T7" fmla="*/ 8279287 h 128"/>
              <a:gd name="T8" fmla="*/ 15679826 w 125"/>
              <a:gd name="T9" fmla="*/ 12419110 h 128"/>
              <a:gd name="T10" fmla="*/ 11760048 w 125"/>
              <a:gd name="T11" fmla="*/ 12289628 h 128"/>
              <a:gd name="T12" fmla="*/ 11760048 w 125"/>
              <a:gd name="T13" fmla="*/ 16429092 h 128"/>
              <a:gd name="T14" fmla="*/ 7713675 w 125"/>
              <a:gd name="T15" fmla="*/ 12419110 h 128"/>
              <a:gd name="T16" fmla="*/ 3920134 w 125"/>
              <a:gd name="T17" fmla="*/ 16429092 h 128"/>
              <a:gd name="T18" fmla="*/ 4046372 w 125"/>
              <a:gd name="T19" fmla="*/ 12289628 h 128"/>
              <a:gd name="T20" fmla="*/ 0 w 125"/>
              <a:gd name="T21" fmla="*/ 12419110 h 128"/>
              <a:gd name="T22" fmla="*/ 3920134 w 125"/>
              <a:gd name="T23" fmla="*/ 8279287 h 128"/>
              <a:gd name="T24" fmla="*/ 0 w 125"/>
              <a:gd name="T25" fmla="*/ 4139823 h 128"/>
              <a:gd name="T26" fmla="*/ 4046372 w 125"/>
              <a:gd name="T27" fmla="*/ 4139823 h 128"/>
              <a:gd name="T28" fmla="*/ 3920134 w 125"/>
              <a:gd name="T29" fmla="*/ 0 h 128"/>
              <a:gd name="T30" fmla="*/ 7713675 w 125"/>
              <a:gd name="T31" fmla="*/ 4139823 h 128"/>
              <a:gd name="T32" fmla="*/ 11760048 w 125"/>
              <a:gd name="T33" fmla="*/ 0 h 128"/>
              <a:gd name="T34" fmla="*/ 10368940 w 125"/>
              <a:gd name="T35" fmla="*/ 3492774 h 128"/>
              <a:gd name="T36" fmla="*/ 7713675 w 125"/>
              <a:gd name="T37" fmla="*/ 6209375 h 128"/>
              <a:gd name="T38" fmla="*/ 5310886 w 125"/>
              <a:gd name="T39" fmla="*/ 3492774 h 128"/>
              <a:gd name="T40" fmla="*/ 5310886 w 125"/>
              <a:gd name="T41" fmla="*/ 5692167 h 128"/>
              <a:gd name="T42" fmla="*/ 3414116 w 125"/>
              <a:gd name="T43" fmla="*/ 5562685 h 128"/>
              <a:gd name="T44" fmla="*/ 5943143 w 125"/>
              <a:gd name="T45" fmla="*/ 8279287 h 128"/>
              <a:gd name="T46" fmla="*/ 3414116 w 125"/>
              <a:gd name="T47" fmla="*/ 10737284 h 128"/>
              <a:gd name="T48" fmla="*/ 5310886 w 125"/>
              <a:gd name="T49" fmla="*/ 10737284 h 128"/>
              <a:gd name="T50" fmla="*/ 5310886 w 125"/>
              <a:gd name="T51" fmla="*/ 12936318 h 128"/>
              <a:gd name="T52" fmla="*/ 7713675 w 125"/>
              <a:gd name="T53" fmla="*/ 10219717 h 128"/>
              <a:gd name="T54" fmla="*/ 10368940 w 125"/>
              <a:gd name="T55" fmla="*/ 13065800 h 128"/>
              <a:gd name="T56" fmla="*/ 10368940 w 125"/>
              <a:gd name="T57" fmla="*/ 10737284 h 128"/>
              <a:gd name="T58" fmla="*/ 12392304 w 125"/>
              <a:gd name="T59" fmla="*/ 10737284 h 128"/>
              <a:gd name="T60" fmla="*/ 9863277 w 125"/>
              <a:gd name="T61" fmla="*/ 8279287 h 128"/>
              <a:gd name="T62" fmla="*/ 12392304 w 125"/>
              <a:gd name="T63" fmla="*/ 5562685 h 128"/>
              <a:gd name="T64" fmla="*/ 10368940 w 125"/>
              <a:gd name="T65" fmla="*/ 5692167 h 128"/>
              <a:gd name="T66" fmla="*/ 10368940 w 125"/>
              <a:gd name="T67" fmla="*/ 3492774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5" h="128">
                <a:moveTo>
                  <a:pt x="93" y="0"/>
                </a:moveTo>
                <a:lnTo>
                  <a:pt x="93" y="32"/>
                </a:lnTo>
                <a:lnTo>
                  <a:pt x="124" y="32"/>
                </a:lnTo>
                <a:lnTo>
                  <a:pt x="93" y="64"/>
                </a:lnTo>
                <a:lnTo>
                  <a:pt x="124" y="96"/>
                </a:lnTo>
                <a:lnTo>
                  <a:pt x="93" y="95"/>
                </a:lnTo>
                <a:lnTo>
                  <a:pt x="93" y="127"/>
                </a:lnTo>
                <a:lnTo>
                  <a:pt x="61" y="96"/>
                </a:lnTo>
                <a:lnTo>
                  <a:pt x="31" y="127"/>
                </a:lnTo>
                <a:lnTo>
                  <a:pt x="32" y="95"/>
                </a:lnTo>
                <a:lnTo>
                  <a:pt x="0" y="96"/>
                </a:lnTo>
                <a:lnTo>
                  <a:pt x="31" y="64"/>
                </a:lnTo>
                <a:lnTo>
                  <a:pt x="0" y="32"/>
                </a:lnTo>
                <a:lnTo>
                  <a:pt x="32" y="32"/>
                </a:lnTo>
                <a:lnTo>
                  <a:pt x="31" y="0"/>
                </a:lnTo>
                <a:lnTo>
                  <a:pt x="61" y="32"/>
                </a:lnTo>
                <a:lnTo>
                  <a:pt x="93" y="0"/>
                </a:lnTo>
                <a:close/>
                <a:moveTo>
                  <a:pt x="82" y="27"/>
                </a:moveTo>
                <a:lnTo>
                  <a:pt x="61" y="48"/>
                </a:lnTo>
                <a:lnTo>
                  <a:pt x="42" y="27"/>
                </a:lnTo>
                <a:lnTo>
                  <a:pt x="42" y="44"/>
                </a:lnTo>
                <a:lnTo>
                  <a:pt x="27" y="43"/>
                </a:lnTo>
                <a:lnTo>
                  <a:pt x="47" y="64"/>
                </a:lnTo>
                <a:lnTo>
                  <a:pt x="27" y="83"/>
                </a:lnTo>
                <a:lnTo>
                  <a:pt x="42" y="83"/>
                </a:lnTo>
                <a:lnTo>
                  <a:pt x="42" y="100"/>
                </a:lnTo>
                <a:lnTo>
                  <a:pt x="61" y="79"/>
                </a:lnTo>
                <a:lnTo>
                  <a:pt x="82" y="101"/>
                </a:lnTo>
                <a:lnTo>
                  <a:pt x="82" y="83"/>
                </a:lnTo>
                <a:lnTo>
                  <a:pt x="98" y="83"/>
                </a:lnTo>
                <a:lnTo>
                  <a:pt x="78" y="64"/>
                </a:lnTo>
                <a:lnTo>
                  <a:pt x="98" y="43"/>
                </a:lnTo>
                <a:lnTo>
                  <a:pt x="82" y="44"/>
                </a:lnTo>
                <a:lnTo>
                  <a:pt x="82" y="27"/>
                </a:lnTo>
                <a:close/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3" name="Freeform 5019">
            <a:extLst>
              <a:ext uri="{FF2B5EF4-FFF2-40B4-BE49-F238E27FC236}">
                <a16:creationId xmlns:a16="http://schemas.microsoft.com/office/drawing/2014/main" id="{8721098E-EECB-5743-AA6C-051C2A518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3590925"/>
            <a:ext cx="44450" cy="46038"/>
          </a:xfrm>
          <a:custGeom>
            <a:avLst/>
            <a:gdLst>
              <a:gd name="T0" fmla="*/ 3920134 w 125"/>
              <a:gd name="T1" fmla="*/ 0 h 128"/>
              <a:gd name="T2" fmla="*/ 7713675 w 125"/>
              <a:gd name="T3" fmla="*/ 4268945 h 128"/>
              <a:gd name="T4" fmla="*/ 11886286 w 125"/>
              <a:gd name="T5" fmla="*/ 0 h 128"/>
              <a:gd name="T6" fmla="*/ 11633454 w 125"/>
              <a:gd name="T7" fmla="*/ 4268945 h 128"/>
              <a:gd name="T8" fmla="*/ 15679826 w 125"/>
              <a:gd name="T9" fmla="*/ 4139823 h 128"/>
              <a:gd name="T10" fmla="*/ 11633454 w 125"/>
              <a:gd name="T11" fmla="*/ 8149805 h 128"/>
              <a:gd name="T12" fmla="*/ 15679826 w 125"/>
              <a:gd name="T13" fmla="*/ 12419110 h 128"/>
              <a:gd name="T14" fmla="*/ 11633454 w 125"/>
              <a:gd name="T15" fmla="*/ 12289628 h 128"/>
              <a:gd name="T16" fmla="*/ 11886286 w 125"/>
              <a:gd name="T17" fmla="*/ 16429092 h 128"/>
              <a:gd name="T18" fmla="*/ 7713675 w 125"/>
              <a:gd name="T19" fmla="*/ 12419110 h 128"/>
              <a:gd name="T20" fmla="*/ 3920134 w 125"/>
              <a:gd name="T21" fmla="*/ 16429092 h 128"/>
              <a:gd name="T22" fmla="*/ 4046372 w 125"/>
              <a:gd name="T23" fmla="*/ 12419110 h 128"/>
              <a:gd name="T24" fmla="*/ 0 w 125"/>
              <a:gd name="T25" fmla="*/ 12419110 h 128"/>
              <a:gd name="T26" fmla="*/ 4046372 w 125"/>
              <a:gd name="T27" fmla="*/ 8149805 h 128"/>
              <a:gd name="T28" fmla="*/ 0 w 125"/>
              <a:gd name="T29" fmla="*/ 4139823 h 128"/>
              <a:gd name="T30" fmla="*/ 4046372 w 125"/>
              <a:gd name="T31" fmla="*/ 4268945 h 128"/>
              <a:gd name="T32" fmla="*/ 3920134 w 125"/>
              <a:gd name="T33" fmla="*/ 0 h 128"/>
              <a:gd name="T34" fmla="*/ 5310886 w 125"/>
              <a:gd name="T35" fmla="*/ 3363292 h 128"/>
              <a:gd name="T36" fmla="*/ 5437480 w 125"/>
              <a:gd name="T37" fmla="*/ 5562685 h 128"/>
              <a:gd name="T38" fmla="*/ 3414116 w 125"/>
              <a:gd name="T39" fmla="*/ 5562685 h 128"/>
              <a:gd name="T40" fmla="*/ 5816905 w 125"/>
              <a:gd name="T41" fmla="*/ 8149805 h 128"/>
              <a:gd name="T42" fmla="*/ 3414116 w 125"/>
              <a:gd name="T43" fmla="*/ 10866407 h 128"/>
              <a:gd name="T44" fmla="*/ 5437480 w 125"/>
              <a:gd name="T45" fmla="*/ 10737284 h 128"/>
              <a:gd name="T46" fmla="*/ 5310886 w 125"/>
              <a:gd name="T47" fmla="*/ 12936318 h 128"/>
              <a:gd name="T48" fmla="*/ 7713675 w 125"/>
              <a:gd name="T49" fmla="*/ 10349199 h 128"/>
              <a:gd name="T50" fmla="*/ 10242702 w 125"/>
              <a:gd name="T51" fmla="*/ 12936318 h 128"/>
              <a:gd name="T52" fmla="*/ 10242702 w 125"/>
              <a:gd name="T53" fmla="*/ 10737284 h 128"/>
              <a:gd name="T54" fmla="*/ 12392304 w 125"/>
              <a:gd name="T55" fmla="*/ 10866407 h 128"/>
              <a:gd name="T56" fmla="*/ 9736684 w 125"/>
              <a:gd name="T57" fmla="*/ 8149805 h 128"/>
              <a:gd name="T58" fmla="*/ 12392304 w 125"/>
              <a:gd name="T59" fmla="*/ 5562685 h 128"/>
              <a:gd name="T60" fmla="*/ 10242702 w 125"/>
              <a:gd name="T61" fmla="*/ 5562685 h 128"/>
              <a:gd name="T62" fmla="*/ 10242702 w 125"/>
              <a:gd name="T63" fmla="*/ 3363292 h 128"/>
              <a:gd name="T64" fmla="*/ 7713675 w 125"/>
              <a:gd name="T65" fmla="*/ 6080253 h 128"/>
              <a:gd name="T66" fmla="*/ 5310886 w 125"/>
              <a:gd name="T67" fmla="*/ 3363292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5" h="128">
                <a:moveTo>
                  <a:pt x="31" y="0"/>
                </a:moveTo>
                <a:lnTo>
                  <a:pt x="61" y="33"/>
                </a:lnTo>
                <a:lnTo>
                  <a:pt x="94" y="0"/>
                </a:lnTo>
                <a:lnTo>
                  <a:pt x="92" y="33"/>
                </a:lnTo>
                <a:lnTo>
                  <a:pt x="124" y="32"/>
                </a:lnTo>
                <a:lnTo>
                  <a:pt x="92" y="63"/>
                </a:lnTo>
                <a:lnTo>
                  <a:pt x="124" y="96"/>
                </a:lnTo>
                <a:lnTo>
                  <a:pt x="92" y="95"/>
                </a:lnTo>
                <a:lnTo>
                  <a:pt x="94" y="127"/>
                </a:lnTo>
                <a:lnTo>
                  <a:pt x="61" y="96"/>
                </a:lnTo>
                <a:lnTo>
                  <a:pt x="31" y="127"/>
                </a:lnTo>
                <a:lnTo>
                  <a:pt x="32" y="96"/>
                </a:lnTo>
                <a:lnTo>
                  <a:pt x="0" y="96"/>
                </a:lnTo>
                <a:lnTo>
                  <a:pt x="32" y="63"/>
                </a:lnTo>
                <a:lnTo>
                  <a:pt x="0" y="32"/>
                </a:lnTo>
                <a:lnTo>
                  <a:pt x="32" y="33"/>
                </a:lnTo>
                <a:lnTo>
                  <a:pt x="31" y="0"/>
                </a:lnTo>
                <a:close/>
                <a:moveTo>
                  <a:pt x="42" y="26"/>
                </a:moveTo>
                <a:lnTo>
                  <a:pt x="43" y="43"/>
                </a:lnTo>
                <a:lnTo>
                  <a:pt x="27" y="43"/>
                </a:lnTo>
                <a:lnTo>
                  <a:pt x="46" y="63"/>
                </a:lnTo>
                <a:lnTo>
                  <a:pt x="27" y="84"/>
                </a:lnTo>
                <a:lnTo>
                  <a:pt x="43" y="83"/>
                </a:lnTo>
                <a:lnTo>
                  <a:pt x="42" y="100"/>
                </a:lnTo>
                <a:lnTo>
                  <a:pt x="61" y="80"/>
                </a:lnTo>
                <a:lnTo>
                  <a:pt x="81" y="100"/>
                </a:lnTo>
                <a:lnTo>
                  <a:pt x="81" y="83"/>
                </a:lnTo>
                <a:lnTo>
                  <a:pt x="98" y="84"/>
                </a:lnTo>
                <a:lnTo>
                  <a:pt x="77" y="63"/>
                </a:lnTo>
                <a:lnTo>
                  <a:pt x="98" y="43"/>
                </a:lnTo>
                <a:lnTo>
                  <a:pt x="81" y="43"/>
                </a:lnTo>
                <a:lnTo>
                  <a:pt x="81" y="26"/>
                </a:lnTo>
                <a:lnTo>
                  <a:pt x="61" y="47"/>
                </a:lnTo>
                <a:lnTo>
                  <a:pt x="42" y="26"/>
                </a:lnTo>
                <a:close/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4" name="Freeform 5020">
            <a:extLst>
              <a:ext uri="{FF2B5EF4-FFF2-40B4-BE49-F238E27FC236}">
                <a16:creationId xmlns:a16="http://schemas.microsoft.com/office/drawing/2014/main" id="{C1FB295A-2380-4548-BE1C-79425E260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781425"/>
            <a:ext cx="431800" cy="50800"/>
          </a:xfrm>
          <a:custGeom>
            <a:avLst/>
            <a:gdLst>
              <a:gd name="T0" fmla="*/ 155246493 w 1200"/>
              <a:gd name="T1" fmla="*/ 18301426 h 140"/>
              <a:gd name="T2" fmla="*/ 77688017 w 1200"/>
              <a:gd name="T3" fmla="*/ 18301426 h 140"/>
              <a:gd name="T4" fmla="*/ 0 w 1200"/>
              <a:gd name="T5" fmla="*/ 18301426 h 140"/>
              <a:gd name="T6" fmla="*/ 0 w 1200"/>
              <a:gd name="T7" fmla="*/ 0 h 140"/>
              <a:gd name="T8" fmla="*/ 155246493 w 1200"/>
              <a:gd name="T9" fmla="*/ 0 h 140"/>
              <a:gd name="T10" fmla="*/ 155246493 w 1200"/>
              <a:gd name="T11" fmla="*/ 18301426 h 1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0">
                <a:moveTo>
                  <a:pt x="1199" y="139"/>
                </a:moveTo>
                <a:lnTo>
                  <a:pt x="600" y="139"/>
                </a:lnTo>
                <a:lnTo>
                  <a:pt x="0" y="139"/>
                </a:lnTo>
                <a:lnTo>
                  <a:pt x="0" y="0"/>
                </a:lnTo>
                <a:lnTo>
                  <a:pt x="1199" y="0"/>
                </a:lnTo>
                <a:lnTo>
                  <a:pt x="1199" y="139"/>
                </a:lnTo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5" name="Freeform 5021">
            <a:extLst>
              <a:ext uri="{FF2B5EF4-FFF2-40B4-BE49-F238E27FC236}">
                <a16:creationId xmlns:a16="http://schemas.microsoft.com/office/drawing/2014/main" id="{C51D15A0-28BC-7644-A7C7-056B0E18C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770313"/>
            <a:ext cx="431800" cy="6350"/>
          </a:xfrm>
          <a:custGeom>
            <a:avLst/>
            <a:gdLst>
              <a:gd name="T0" fmla="*/ 155246493 w 1200"/>
              <a:gd name="T1" fmla="*/ 2362597 h 16"/>
              <a:gd name="T2" fmla="*/ 80148197 w 1200"/>
              <a:gd name="T3" fmla="*/ 2362597 h 16"/>
              <a:gd name="T4" fmla="*/ 80148197 w 1200"/>
              <a:gd name="T5" fmla="*/ 0 h 16"/>
              <a:gd name="T6" fmla="*/ 155246493 w 1200"/>
              <a:gd name="T7" fmla="*/ 0 h 16"/>
              <a:gd name="T8" fmla="*/ 155246493 w 1200"/>
              <a:gd name="T9" fmla="*/ 2362597 h 16"/>
              <a:gd name="T10" fmla="*/ 0 w 1200"/>
              <a:gd name="T11" fmla="*/ 0 h 16"/>
              <a:gd name="T12" fmla="*/ 75227836 w 1200"/>
              <a:gd name="T13" fmla="*/ 0 h 16"/>
              <a:gd name="T14" fmla="*/ 75227836 w 1200"/>
              <a:gd name="T15" fmla="*/ 2362597 h 16"/>
              <a:gd name="T16" fmla="*/ 0 w 1200"/>
              <a:gd name="T17" fmla="*/ 2362597 h 16"/>
              <a:gd name="T18" fmla="*/ 0 w 1200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00" h="16">
                <a:moveTo>
                  <a:pt x="1199" y="15"/>
                </a:moveTo>
                <a:lnTo>
                  <a:pt x="619" y="15"/>
                </a:lnTo>
                <a:lnTo>
                  <a:pt x="619" y="0"/>
                </a:lnTo>
                <a:lnTo>
                  <a:pt x="1199" y="0"/>
                </a:lnTo>
                <a:lnTo>
                  <a:pt x="1199" y="15"/>
                </a:lnTo>
                <a:close/>
                <a:moveTo>
                  <a:pt x="0" y="0"/>
                </a:moveTo>
                <a:lnTo>
                  <a:pt x="581" y="0"/>
                </a:lnTo>
                <a:lnTo>
                  <a:pt x="58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B9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6" name="Freeform 5022">
            <a:extLst>
              <a:ext uri="{FF2B5EF4-FFF2-40B4-BE49-F238E27FC236}">
                <a16:creationId xmlns:a16="http://schemas.microsoft.com/office/drawing/2014/main" id="{394B453E-4E11-E545-A483-4F155A5BD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579813"/>
            <a:ext cx="431800" cy="125412"/>
          </a:xfrm>
          <a:custGeom>
            <a:avLst/>
            <a:gdLst>
              <a:gd name="T0" fmla="*/ 77688017 w 1200"/>
              <a:gd name="T1" fmla="*/ 44809349 h 350"/>
              <a:gd name="T2" fmla="*/ 0 w 1200"/>
              <a:gd name="T3" fmla="*/ 44809349 h 350"/>
              <a:gd name="T4" fmla="*/ 0 w 1200"/>
              <a:gd name="T5" fmla="*/ 0 h 350"/>
              <a:gd name="T6" fmla="*/ 155246493 w 1200"/>
              <a:gd name="T7" fmla="*/ 0 h 350"/>
              <a:gd name="T8" fmla="*/ 155246493 w 1200"/>
              <a:gd name="T9" fmla="*/ 44809349 h 350"/>
              <a:gd name="T10" fmla="*/ 77688017 w 1200"/>
              <a:gd name="T11" fmla="*/ 44809349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350">
                <a:moveTo>
                  <a:pt x="600" y="349"/>
                </a:moveTo>
                <a:lnTo>
                  <a:pt x="0" y="349"/>
                </a:lnTo>
                <a:lnTo>
                  <a:pt x="0" y="0"/>
                </a:lnTo>
                <a:lnTo>
                  <a:pt x="1199" y="0"/>
                </a:lnTo>
                <a:lnTo>
                  <a:pt x="1199" y="349"/>
                </a:lnTo>
                <a:lnTo>
                  <a:pt x="600" y="349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7" name="Freeform 5023">
            <a:extLst>
              <a:ext uri="{FF2B5EF4-FFF2-40B4-BE49-F238E27FC236}">
                <a16:creationId xmlns:a16="http://schemas.microsoft.com/office/drawing/2014/main" id="{8C3494EF-183A-034A-809B-C0202ED55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705225"/>
            <a:ext cx="431800" cy="63500"/>
          </a:xfrm>
          <a:custGeom>
            <a:avLst/>
            <a:gdLst>
              <a:gd name="T0" fmla="*/ 77688017 w 1200"/>
              <a:gd name="T1" fmla="*/ 22652280 h 177"/>
              <a:gd name="T2" fmla="*/ 0 w 1200"/>
              <a:gd name="T3" fmla="*/ 22652280 h 177"/>
              <a:gd name="T4" fmla="*/ 0 w 1200"/>
              <a:gd name="T5" fmla="*/ 0 h 177"/>
              <a:gd name="T6" fmla="*/ 155246493 w 1200"/>
              <a:gd name="T7" fmla="*/ 0 h 177"/>
              <a:gd name="T8" fmla="*/ 155246493 w 1200"/>
              <a:gd name="T9" fmla="*/ 22652280 h 177"/>
              <a:gd name="T10" fmla="*/ 77688017 w 1200"/>
              <a:gd name="T11" fmla="*/ 22652280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7">
                <a:moveTo>
                  <a:pt x="600" y="176"/>
                </a:moveTo>
                <a:lnTo>
                  <a:pt x="0" y="176"/>
                </a:lnTo>
                <a:lnTo>
                  <a:pt x="0" y="0"/>
                </a:lnTo>
                <a:lnTo>
                  <a:pt x="1199" y="0"/>
                </a:lnTo>
                <a:lnTo>
                  <a:pt x="1199" y="176"/>
                </a:lnTo>
                <a:lnTo>
                  <a:pt x="600" y="176"/>
                </a:lnTo>
              </a:path>
            </a:pathLst>
          </a:custGeom>
          <a:solidFill>
            <a:srgbClr val="2236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" name="Freeform 5024">
            <a:extLst>
              <a:ext uri="{FF2B5EF4-FFF2-40B4-BE49-F238E27FC236}">
                <a16:creationId xmlns:a16="http://schemas.microsoft.com/office/drawing/2014/main" id="{54CE7582-6987-1740-A445-A4EAE574F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768725"/>
            <a:ext cx="431800" cy="61913"/>
          </a:xfrm>
          <a:custGeom>
            <a:avLst/>
            <a:gdLst>
              <a:gd name="T0" fmla="*/ 77688017 w 1200"/>
              <a:gd name="T1" fmla="*/ 21903325 h 174"/>
              <a:gd name="T2" fmla="*/ 0 w 1200"/>
              <a:gd name="T3" fmla="*/ 21903325 h 174"/>
              <a:gd name="T4" fmla="*/ 0 w 1200"/>
              <a:gd name="T5" fmla="*/ 0 h 174"/>
              <a:gd name="T6" fmla="*/ 155246493 w 1200"/>
              <a:gd name="T7" fmla="*/ 0 h 174"/>
              <a:gd name="T8" fmla="*/ 155246493 w 1200"/>
              <a:gd name="T9" fmla="*/ 21903325 h 174"/>
              <a:gd name="T10" fmla="*/ 77688017 w 1200"/>
              <a:gd name="T11" fmla="*/ 21903325 h 1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74">
                <a:moveTo>
                  <a:pt x="600" y="173"/>
                </a:moveTo>
                <a:lnTo>
                  <a:pt x="0" y="173"/>
                </a:lnTo>
                <a:lnTo>
                  <a:pt x="0" y="0"/>
                </a:lnTo>
                <a:lnTo>
                  <a:pt x="1199" y="0"/>
                </a:lnTo>
                <a:lnTo>
                  <a:pt x="1199" y="173"/>
                </a:lnTo>
                <a:lnTo>
                  <a:pt x="600" y="17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9" name="Freeform 5025">
            <a:extLst>
              <a:ext uri="{FF2B5EF4-FFF2-40B4-BE49-F238E27FC236}">
                <a16:creationId xmlns:a16="http://schemas.microsoft.com/office/drawing/2014/main" id="{9D91369C-F62C-D745-8653-170E235DB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79813"/>
            <a:ext cx="431800" cy="252412"/>
          </a:xfrm>
          <a:custGeom>
            <a:avLst/>
            <a:gdLst>
              <a:gd name="T0" fmla="*/ 0 w 1200"/>
              <a:gd name="T1" fmla="*/ 0 h 699"/>
              <a:gd name="T2" fmla="*/ 155246493 w 1200"/>
              <a:gd name="T3" fmla="*/ 0 h 699"/>
              <a:gd name="T4" fmla="*/ 155246493 w 1200"/>
              <a:gd name="T5" fmla="*/ 91016734 h 699"/>
              <a:gd name="T6" fmla="*/ 77558477 w 1200"/>
              <a:gd name="T7" fmla="*/ 91016734 h 699"/>
              <a:gd name="T8" fmla="*/ 0 w 1200"/>
              <a:gd name="T9" fmla="*/ 91016734 h 699"/>
              <a:gd name="T10" fmla="*/ 0 w 1200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0" y="0"/>
                </a:moveTo>
                <a:lnTo>
                  <a:pt x="1199" y="0"/>
                </a:lnTo>
                <a:lnTo>
                  <a:pt x="1199" y="698"/>
                </a:lnTo>
                <a:lnTo>
                  <a:pt x="599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C6001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0" name="Freeform 5026">
            <a:extLst>
              <a:ext uri="{FF2B5EF4-FFF2-40B4-BE49-F238E27FC236}">
                <a16:creationId xmlns:a16="http://schemas.microsoft.com/office/drawing/2014/main" id="{95823278-CD83-544D-87E8-AE245E8F9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79813"/>
            <a:ext cx="431800" cy="168275"/>
          </a:xfrm>
          <a:custGeom>
            <a:avLst/>
            <a:gdLst>
              <a:gd name="T0" fmla="*/ 0 w 1200"/>
              <a:gd name="T1" fmla="*/ 0 h 468"/>
              <a:gd name="T2" fmla="*/ 155246493 w 1200"/>
              <a:gd name="T3" fmla="*/ 0 h 468"/>
              <a:gd name="T4" fmla="*/ 155246493 w 1200"/>
              <a:gd name="T5" fmla="*/ 60375847 h 468"/>
              <a:gd name="T6" fmla="*/ 77558477 w 1200"/>
              <a:gd name="T7" fmla="*/ 60375847 h 468"/>
              <a:gd name="T8" fmla="*/ 0 w 1200"/>
              <a:gd name="T9" fmla="*/ 60375847 h 468"/>
              <a:gd name="T10" fmla="*/ 0 w 1200"/>
              <a:gd name="T11" fmla="*/ 0 h 4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68">
                <a:moveTo>
                  <a:pt x="0" y="0"/>
                </a:moveTo>
                <a:lnTo>
                  <a:pt x="1199" y="0"/>
                </a:lnTo>
                <a:lnTo>
                  <a:pt x="1199" y="467"/>
                </a:lnTo>
                <a:lnTo>
                  <a:pt x="599" y="467"/>
                </a:lnTo>
                <a:lnTo>
                  <a:pt x="0" y="467"/>
                </a:lnTo>
                <a:lnTo>
                  <a:pt x="0" y="0"/>
                </a:lnTo>
              </a:path>
            </a:pathLst>
          </a:custGeom>
          <a:solidFill>
            <a:srgbClr val="5996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1" name="Freeform 5027">
            <a:extLst>
              <a:ext uri="{FF2B5EF4-FFF2-40B4-BE49-F238E27FC236}">
                <a16:creationId xmlns:a16="http://schemas.microsoft.com/office/drawing/2014/main" id="{8AAAA2A9-1A6D-4840-BF29-44E8E7B56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3579813"/>
            <a:ext cx="431800" cy="84137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2844 h 234"/>
              <a:gd name="T6" fmla="*/ 77558477 w 1200"/>
              <a:gd name="T7" fmla="*/ 30122844 h 234"/>
              <a:gd name="T8" fmla="*/ 0 w 1200"/>
              <a:gd name="T9" fmla="*/ 30122844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2" name="Freeform 5028">
            <a:extLst>
              <a:ext uri="{FF2B5EF4-FFF2-40B4-BE49-F238E27FC236}">
                <a16:creationId xmlns:a16="http://schemas.microsoft.com/office/drawing/2014/main" id="{1ACA8ECF-246B-5F4D-90DB-108E555F1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579813"/>
            <a:ext cx="431800" cy="252412"/>
          </a:xfrm>
          <a:custGeom>
            <a:avLst/>
            <a:gdLst>
              <a:gd name="T0" fmla="*/ 0 w 1199"/>
              <a:gd name="T1" fmla="*/ 0 h 699"/>
              <a:gd name="T2" fmla="*/ 155375973 w 1199"/>
              <a:gd name="T3" fmla="*/ 0 h 699"/>
              <a:gd name="T4" fmla="*/ 155375973 w 1199"/>
              <a:gd name="T5" fmla="*/ 91016734 h 699"/>
              <a:gd name="T6" fmla="*/ 77687987 w 1199"/>
              <a:gd name="T7" fmla="*/ 91016734 h 699"/>
              <a:gd name="T8" fmla="*/ 0 w 1199"/>
              <a:gd name="T9" fmla="*/ 91016734 h 699"/>
              <a:gd name="T10" fmla="*/ 0 w 1199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699">
                <a:moveTo>
                  <a:pt x="0" y="0"/>
                </a:moveTo>
                <a:lnTo>
                  <a:pt x="1198" y="0"/>
                </a:lnTo>
                <a:lnTo>
                  <a:pt x="1198" y="698"/>
                </a:lnTo>
                <a:lnTo>
                  <a:pt x="599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BE00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3" name="Freeform 5029">
            <a:extLst>
              <a:ext uri="{FF2B5EF4-FFF2-40B4-BE49-F238E27FC236}">
                <a16:creationId xmlns:a16="http://schemas.microsoft.com/office/drawing/2014/main" id="{82C7AC2C-C263-E247-BDCC-EF5160688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3675" y="3579813"/>
            <a:ext cx="47625" cy="252412"/>
          </a:xfrm>
          <a:custGeom>
            <a:avLst/>
            <a:gdLst>
              <a:gd name="T0" fmla="*/ 8591041 w 131"/>
              <a:gd name="T1" fmla="*/ 91016734 h 699"/>
              <a:gd name="T2" fmla="*/ 0 w 131"/>
              <a:gd name="T3" fmla="*/ 91016734 h 699"/>
              <a:gd name="T4" fmla="*/ 0 w 131"/>
              <a:gd name="T5" fmla="*/ 0 h 699"/>
              <a:gd name="T6" fmla="*/ 17181719 w 131"/>
              <a:gd name="T7" fmla="*/ 0 h 699"/>
              <a:gd name="T8" fmla="*/ 17181719 w 131"/>
              <a:gd name="T9" fmla="*/ 91016734 h 699"/>
              <a:gd name="T10" fmla="*/ 8591041 w 131"/>
              <a:gd name="T11" fmla="*/ 91016734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1" h="699">
                <a:moveTo>
                  <a:pt x="65" y="698"/>
                </a:moveTo>
                <a:lnTo>
                  <a:pt x="0" y="698"/>
                </a:lnTo>
                <a:lnTo>
                  <a:pt x="0" y="0"/>
                </a:lnTo>
                <a:lnTo>
                  <a:pt x="130" y="0"/>
                </a:lnTo>
                <a:lnTo>
                  <a:pt x="130" y="698"/>
                </a:lnTo>
                <a:lnTo>
                  <a:pt x="65" y="69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4" name="Freeform 5030">
            <a:extLst>
              <a:ext uri="{FF2B5EF4-FFF2-40B4-BE49-F238E27FC236}">
                <a16:creationId xmlns:a16="http://schemas.microsoft.com/office/drawing/2014/main" id="{A717C1ED-ABA7-BE4B-8623-48F3AA873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683000"/>
            <a:ext cx="431800" cy="46038"/>
          </a:xfrm>
          <a:custGeom>
            <a:avLst/>
            <a:gdLst>
              <a:gd name="T0" fmla="*/ 0 w 1199"/>
              <a:gd name="T1" fmla="*/ 0 h 130"/>
              <a:gd name="T2" fmla="*/ 155375973 w 1199"/>
              <a:gd name="T3" fmla="*/ 0 h 130"/>
              <a:gd name="T4" fmla="*/ 155375973 w 1199"/>
              <a:gd name="T5" fmla="*/ 16178461 h 130"/>
              <a:gd name="T6" fmla="*/ 77687987 w 1199"/>
              <a:gd name="T7" fmla="*/ 16178461 h 130"/>
              <a:gd name="T8" fmla="*/ 0 w 1199"/>
              <a:gd name="T9" fmla="*/ 16178461 h 130"/>
              <a:gd name="T10" fmla="*/ 0 w 1199"/>
              <a:gd name="T11" fmla="*/ 0 h 1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30">
                <a:moveTo>
                  <a:pt x="0" y="0"/>
                </a:moveTo>
                <a:lnTo>
                  <a:pt x="1198" y="0"/>
                </a:lnTo>
                <a:lnTo>
                  <a:pt x="1198" y="129"/>
                </a:lnTo>
                <a:lnTo>
                  <a:pt x="599" y="129"/>
                </a:lnTo>
                <a:lnTo>
                  <a:pt x="0" y="12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5" name="Freeform 5031">
            <a:extLst>
              <a:ext uri="{FF2B5EF4-FFF2-40B4-BE49-F238E27FC236}">
                <a16:creationId xmlns:a16="http://schemas.microsoft.com/office/drawing/2014/main" id="{145E408C-ACE5-D649-AF5B-515887740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79813"/>
            <a:ext cx="431800" cy="252412"/>
          </a:xfrm>
          <a:custGeom>
            <a:avLst/>
            <a:gdLst>
              <a:gd name="T0" fmla="*/ 0 w 1200"/>
              <a:gd name="T1" fmla="*/ 0 h 699"/>
              <a:gd name="T2" fmla="*/ 155246493 w 1200"/>
              <a:gd name="T3" fmla="*/ 0 h 699"/>
              <a:gd name="T4" fmla="*/ 155246493 w 1200"/>
              <a:gd name="T5" fmla="*/ 91016734 h 699"/>
              <a:gd name="T6" fmla="*/ 77688017 w 1200"/>
              <a:gd name="T7" fmla="*/ 91016734 h 699"/>
              <a:gd name="T8" fmla="*/ 0 w 1200"/>
              <a:gd name="T9" fmla="*/ 91016734 h 699"/>
              <a:gd name="T10" fmla="*/ 0 w 1200"/>
              <a:gd name="T11" fmla="*/ 0 h 6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99">
                <a:moveTo>
                  <a:pt x="0" y="0"/>
                </a:moveTo>
                <a:lnTo>
                  <a:pt x="1199" y="0"/>
                </a:lnTo>
                <a:lnTo>
                  <a:pt x="1199" y="698"/>
                </a:lnTo>
                <a:lnTo>
                  <a:pt x="600" y="698"/>
                </a:lnTo>
                <a:lnTo>
                  <a:pt x="0" y="69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6" name="Freeform 5032">
            <a:extLst>
              <a:ext uri="{FF2B5EF4-FFF2-40B4-BE49-F238E27FC236}">
                <a16:creationId xmlns:a16="http://schemas.microsoft.com/office/drawing/2014/main" id="{424D837D-AD43-E644-B6BA-4CD243007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579813"/>
            <a:ext cx="185738" cy="96837"/>
          </a:xfrm>
          <a:custGeom>
            <a:avLst/>
            <a:gdLst>
              <a:gd name="T0" fmla="*/ 0 w 514"/>
              <a:gd name="T1" fmla="*/ 0 h 269"/>
              <a:gd name="T2" fmla="*/ 66987458 w 514"/>
              <a:gd name="T3" fmla="*/ 0 h 269"/>
              <a:gd name="T4" fmla="*/ 66987458 w 514"/>
              <a:gd name="T5" fmla="*/ 34730644 h 269"/>
              <a:gd name="T6" fmla="*/ 33558954 w 514"/>
              <a:gd name="T7" fmla="*/ 34730644 h 269"/>
              <a:gd name="T8" fmla="*/ 0 w 514"/>
              <a:gd name="T9" fmla="*/ 34730644 h 269"/>
              <a:gd name="T10" fmla="*/ 0 w 514"/>
              <a:gd name="T11" fmla="*/ 0 h 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4" h="269">
                <a:moveTo>
                  <a:pt x="0" y="0"/>
                </a:moveTo>
                <a:lnTo>
                  <a:pt x="513" y="0"/>
                </a:lnTo>
                <a:lnTo>
                  <a:pt x="513" y="268"/>
                </a:lnTo>
                <a:lnTo>
                  <a:pt x="257" y="268"/>
                </a:lnTo>
                <a:lnTo>
                  <a:pt x="0" y="268"/>
                </a:lnTo>
                <a:lnTo>
                  <a:pt x="0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7" name="Freeform 5033">
            <a:extLst>
              <a:ext uri="{FF2B5EF4-FFF2-40B4-BE49-F238E27FC236}">
                <a16:creationId xmlns:a16="http://schemas.microsoft.com/office/drawing/2014/main" id="{246B080E-565B-604D-9330-224B42EFA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3735388"/>
            <a:ext cx="185738" cy="96837"/>
          </a:xfrm>
          <a:custGeom>
            <a:avLst/>
            <a:gdLst>
              <a:gd name="T0" fmla="*/ 0 w 514"/>
              <a:gd name="T1" fmla="*/ 0 h 269"/>
              <a:gd name="T2" fmla="*/ 66987458 w 514"/>
              <a:gd name="T3" fmla="*/ 0 h 269"/>
              <a:gd name="T4" fmla="*/ 66987458 w 514"/>
              <a:gd name="T5" fmla="*/ 34730644 h 269"/>
              <a:gd name="T6" fmla="*/ 33558954 w 514"/>
              <a:gd name="T7" fmla="*/ 34730644 h 269"/>
              <a:gd name="T8" fmla="*/ 0 w 514"/>
              <a:gd name="T9" fmla="*/ 34730644 h 269"/>
              <a:gd name="T10" fmla="*/ 0 w 514"/>
              <a:gd name="T11" fmla="*/ 0 h 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4" h="269">
                <a:moveTo>
                  <a:pt x="0" y="0"/>
                </a:moveTo>
                <a:lnTo>
                  <a:pt x="513" y="0"/>
                </a:lnTo>
                <a:lnTo>
                  <a:pt x="513" y="268"/>
                </a:lnTo>
                <a:lnTo>
                  <a:pt x="257" y="268"/>
                </a:lnTo>
                <a:lnTo>
                  <a:pt x="0" y="268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8" name="Freeform 5034">
            <a:extLst>
              <a:ext uri="{FF2B5EF4-FFF2-40B4-BE49-F238E27FC236}">
                <a16:creationId xmlns:a16="http://schemas.microsoft.com/office/drawing/2014/main" id="{10FC14F6-28AD-594F-A582-68EAFF89D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3735388"/>
            <a:ext cx="185738" cy="96837"/>
          </a:xfrm>
          <a:custGeom>
            <a:avLst/>
            <a:gdLst>
              <a:gd name="T0" fmla="*/ 33428873 w 515"/>
              <a:gd name="T1" fmla="*/ 34730644 h 269"/>
              <a:gd name="T2" fmla="*/ 0 w 515"/>
              <a:gd name="T3" fmla="*/ 34730644 h 269"/>
              <a:gd name="T4" fmla="*/ 0 w 515"/>
              <a:gd name="T5" fmla="*/ 0 h 269"/>
              <a:gd name="T6" fmla="*/ 66857385 w 515"/>
              <a:gd name="T7" fmla="*/ 0 h 269"/>
              <a:gd name="T8" fmla="*/ 66857385 w 515"/>
              <a:gd name="T9" fmla="*/ 34730644 h 269"/>
              <a:gd name="T10" fmla="*/ 33428873 w 515"/>
              <a:gd name="T11" fmla="*/ 34730644 h 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5" h="269">
                <a:moveTo>
                  <a:pt x="257" y="268"/>
                </a:moveTo>
                <a:lnTo>
                  <a:pt x="0" y="268"/>
                </a:lnTo>
                <a:lnTo>
                  <a:pt x="0" y="0"/>
                </a:lnTo>
                <a:lnTo>
                  <a:pt x="514" y="0"/>
                </a:lnTo>
                <a:lnTo>
                  <a:pt x="514" y="268"/>
                </a:lnTo>
                <a:lnTo>
                  <a:pt x="257" y="268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89" name="Freeform 5035">
            <a:extLst>
              <a:ext uri="{FF2B5EF4-FFF2-40B4-BE49-F238E27FC236}">
                <a16:creationId xmlns:a16="http://schemas.microsoft.com/office/drawing/2014/main" id="{904C6976-F386-C54E-9C76-8A82DE629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3579813"/>
            <a:ext cx="185738" cy="96837"/>
          </a:xfrm>
          <a:custGeom>
            <a:avLst/>
            <a:gdLst>
              <a:gd name="T0" fmla="*/ 33428873 w 515"/>
              <a:gd name="T1" fmla="*/ 34730644 h 269"/>
              <a:gd name="T2" fmla="*/ 0 w 515"/>
              <a:gd name="T3" fmla="*/ 34730644 h 269"/>
              <a:gd name="T4" fmla="*/ 0 w 515"/>
              <a:gd name="T5" fmla="*/ 0 h 269"/>
              <a:gd name="T6" fmla="*/ 66857385 w 515"/>
              <a:gd name="T7" fmla="*/ 0 h 269"/>
              <a:gd name="T8" fmla="*/ 66857385 w 515"/>
              <a:gd name="T9" fmla="*/ 34730644 h 269"/>
              <a:gd name="T10" fmla="*/ 33428873 w 515"/>
              <a:gd name="T11" fmla="*/ 34730644 h 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5" h="269">
                <a:moveTo>
                  <a:pt x="257" y="268"/>
                </a:moveTo>
                <a:lnTo>
                  <a:pt x="0" y="268"/>
                </a:lnTo>
                <a:lnTo>
                  <a:pt x="0" y="0"/>
                </a:lnTo>
                <a:lnTo>
                  <a:pt x="514" y="0"/>
                </a:lnTo>
                <a:lnTo>
                  <a:pt x="514" y="268"/>
                </a:lnTo>
                <a:lnTo>
                  <a:pt x="257" y="268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0" name="Freeform 5036">
            <a:extLst>
              <a:ext uri="{FF2B5EF4-FFF2-40B4-BE49-F238E27FC236}">
                <a16:creationId xmlns:a16="http://schemas.microsoft.com/office/drawing/2014/main" id="{A200D035-645F-4D42-9679-145D4B6E2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675" y="3684588"/>
            <a:ext cx="1588" cy="3175"/>
          </a:xfrm>
          <a:custGeom>
            <a:avLst/>
            <a:gdLst>
              <a:gd name="T0" fmla="*/ 302673 w 5"/>
              <a:gd name="T1" fmla="*/ 907415 h 10"/>
              <a:gd name="T2" fmla="*/ 0 w 5"/>
              <a:gd name="T3" fmla="*/ 201613 h 10"/>
              <a:gd name="T4" fmla="*/ 403352 w 5"/>
              <a:gd name="T5" fmla="*/ 907415 h 10"/>
              <a:gd name="T6" fmla="*/ 302673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3" y="9"/>
                </a:moveTo>
                <a:cubicBezTo>
                  <a:pt x="3" y="4"/>
                  <a:pt x="0" y="2"/>
                  <a:pt x="0" y="2"/>
                </a:cubicBezTo>
                <a:cubicBezTo>
                  <a:pt x="0" y="0"/>
                  <a:pt x="4" y="3"/>
                  <a:pt x="4" y="9"/>
                </a:cubicBezTo>
                <a:lnTo>
                  <a:pt x="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1" name="Freeform 5037">
            <a:extLst>
              <a:ext uri="{FF2B5EF4-FFF2-40B4-BE49-F238E27FC236}">
                <a16:creationId xmlns:a16="http://schemas.microsoft.com/office/drawing/2014/main" id="{D719850A-D332-F94E-9717-946F2728B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675" y="3684588"/>
            <a:ext cx="3175" cy="3175"/>
          </a:xfrm>
          <a:custGeom>
            <a:avLst/>
            <a:gdLst>
              <a:gd name="T0" fmla="*/ 822779 w 7"/>
              <a:gd name="T1" fmla="*/ 995539 h 9"/>
              <a:gd name="T2" fmla="*/ 0 w 7"/>
              <a:gd name="T3" fmla="*/ 124531 h 9"/>
              <a:gd name="T4" fmla="*/ 1234168 w 7"/>
              <a:gd name="T5" fmla="*/ 995539 h 9"/>
              <a:gd name="T6" fmla="*/ 822779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4" y="8"/>
                </a:moveTo>
                <a:cubicBezTo>
                  <a:pt x="3" y="3"/>
                  <a:pt x="0" y="1"/>
                  <a:pt x="0" y="1"/>
                </a:cubicBezTo>
                <a:cubicBezTo>
                  <a:pt x="1" y="0"/>
                  <a:pt x="5" y="3"/>
                  <a:pt x="6" y="8"/>
                </a:cubicBezTo>
                <a:lnTo>
                  <a:pt x="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2" name="Freeform 5038">
            <a:extLst>
              <a:ext uri="{FF2B5EF4-FFF2-40B4-BE49-F238E27FC236}">
                <a16:creationId xmlns:a16="http://schemas.microsoft.com/office/drawing/2014/main" id="{E90A2ABD-4EBB-8549-8B9D-CD379E582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675" y="3684588"/>
            <a:ext cx="1588" cy="3175"/>
          </a:xfrm>
          <a:custGeom>
            <a:avLst/>
            <a:gdLst>
              <a:gd name="T0" fmla="*/ 302673 w 5"/>
              <a:gd name="T1" fmla="*/ 995539 h 9"/>
              <a:gd name="T2" fmla="*/ 0 w 5"/>
              <a:gd name="T3" fmla="*/ 124531 h 9"/>
              <a:gd name="T4" fmla="*/ 403352 w 5"/>
              <a:gd name="T5" fmla="*/ 995539 h 9"/>
              <a:gd name="T6" fmla="*/ 302673 w 5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3" y="8"/>
                </a:moveTo>
                <a:cubicBezTo>
                  <a:pt x="3" y="3"/>
                  <a:pt x="0" y="1"/>
                  <a:pt x="0" y="1"/>
                </a:cubicBezTo>
                <a:cubicBezTo>
                  <a:pt x="0" y="0"/>
                  <a:pt x="4" y="3"/>
                  <a:pt x="4" y="8"/>
                </a:cubicBez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3" name="Freeform 5039">
            <a:extLst>
              <a:ext uri="{FF2B5EF4-FFF2-40B4-BE49-F238E27FC236}">
                <a16:creationId xmlns:a16="http://schemas.microsoft.com/office/drawing/2014/main" id="{0BEF198C-3FBE-5D4C-80BC-214E0D056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3684588"/>
            <a:ext cx="1587" cy="3175"/>
          </a:xfrm>
          <a:custGeom>
            <a:avLst/>
            <a:gdLst>
              <a:gd name="T0" fmla="*/ 210013 w 6"/>
              <a:gd name="T1" fmla="*/ 995539 h 9"/>
              <a:gd name="T2" fmla="*/ 0 w 6"/>
              <a:gd name="T3" fmla="*/ 124531 h 9"/>
              <a:gd name="T4" fmla="*/ 349934 w 6"/>
              <a:gd name="T5" fmla="*/ 995539 h 9"/>
              <a:gd name="T6" fmla="*/ 210013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3" y="8"/>
                </a:moveTo>
                <a:cubicBezTo>
                  <a:pt x="3" y="2"/>
                  <a:pt x="0" y="1"/>
                  <a:pt x="0" y="1"/>
                </a:cubicBezTo>
                <a:cubicBezTo>
                  <a:pt x="1" y="0"/>
                  <a:pt x="4" y="2"/>
                  <a:pt x="5" y="8"/>
                </a:cubicBez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4" name="Freeform 5040">
            <a:extLst>
              <a:ext uri="{FF2B5EF4-FFF2-40B4-BE49-F238E27FC236}">
                <a16:creationId xmlns:a16="http://schemas.microsoft.com/office/drawing/2014/main" id="{6D636D80-5BEB-7C43-B7A2-B869CD14F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088" y="3686175"/>
            <a:ext cx="1587" cy="3175"/>
          </a:xfrm>
          <a:custGeom>
            <a:avLst/>
            <a:gdLst>
              <a:gd name="T0" fmla="*/ 279841 w 6"/>
              <a:gd name="T1" fmla="*/ 1102519 h 8"/>
              <a:gd name="T2" fmla="*/ 0 w 6"/>
              <a:gd name="T3" fmla="*/ 0 h 8"/>
              <a:gd name="T4" fmla="*/ 349934 w 6"/>
              <a:gd name="T5" fmla="*/ 1102519 h 8"/>
              <a:gd name="T6" fmla="*/ 279841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4" y="7"/>
                </a:moveTo>
                <a:cubicBezTo>
                  <a:pt x="4" y="1"/>
                  <a:pt x="0" y="0"/>
                  <a:pt x="0" y="0"/>
                </a:cubicBezTo>
                <a:cubicBezTo>
                  <a:pt x="0" y="0"/>
                  <a:pt x="4" y="0"/>
                  <a:pt x="5" y="7"/>
                </a:cubicBezTo>
                <a:lnTo>
                  <a:pt x="4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5" name="Freeform 5041">
            <a:extLst>
              <a:ext uri="{FF2B5EF4-FFF2-40B4-BE49-F238E27FC236}">
                <a16:creationId xmlns:a16="http://schemas.microsoft.com/office/drawing/2014/main" id="{975F5708-D418-E847-84FA-E5E36446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86175"/>
            <a:ext cx="1588" cy="3175"/>
          </a:xfrm>
          <a:custGeom>
            <a:avLst/>
            <a:gdLst>
              <a:gd name="T0" fmla="*/ 302673 w 5"/>
              <a:gd name="T1" fmla="*/ 995539 h 9"/>
              <a:gd name="T2" fmla="*/ 0 w 5"/>
              <a:gd name="T3" fmla="*/ 0 h 9"/>
              <a:gd name="T4" fmla="*/ 403352 w 5"/>
              <a:gd name="T5" fmla="*/ 995539 h 9"/>
              <a:gd name="T6" fmla="*/ 302673 w 5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3" y="8"/>
                </a:moveTo>
                <a:cubicBezTo>
                  <a:pt x="3" y="2"/>
                  <a:pt x="0" y="0"/>
                  <a:pt x="0" y="0"/>
                </a:cubicBezTo>
                <a:cubicBezTo>
                  <a:pt x="0" y="0"/>
                  <a:pt x="4" y="2"/>
                  <a:pt x="4" y="8"/>
                </a:cubicBezTo>
                <a:lnTo>
                  <a:pt x="3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6" name="Freeform 5042">
            <a:extLst>
              <a:ext uri="{FF2B5EF4-FFF2-40B4-BE49-F238E27FC236}">
                <a16:creationId xmlns:a16="http://schemas.microsoft.com/office/drawing/2014/main" id="{DB023ADC-E341-FA42-AD8B-9909EAB5A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75063"/>
            <a:ext cx="9525" cy="11112"/>
          </a:xfrm>
          <a:custGeom>
            <a:avLst/>
            <a:gdLst>
              <a:gd name="T0" fmla="*/ 497769 w 27"/>
              <a:gd name="T1" fmla="*/ 0 h 32"/>
              <a:gd name="T2" fmla="*/ 2115608 w 27"/>
              <a:gd name="T3" fmla="*/ 602826 h 32"/>
              <a:gd name="T4" fmla="*/ 3235678 w 27"/>
              <a:gd name="T5" fmla="*/ 3376312 h 32"/>
              <a:gd name="T6" fmla="*/ 2737908 w 27"/>
              <a:gd name="T7" fmla="*/ 3496808 h 32"/>
              <a:gd name="T8" fmla="*/ 2115608 w 27"/>
              <a:gd name="T9" fmla="*/ 3738146 h 32"/>
              <a:gd name="T10" fmla="*/ 1617839 w 27"/>
              <a:gd name="T11" fmla="*/ 2049817 h 32"/>
              <a:gd name="T12" fmla="*/ 0 w 27"/>
              <a:gd name="T13" fmla="*/ 844165 h 32"/>
              <a:gd name="T14" fmla="*/ 373239 w 27"/>
              <a:gd name="T15" fmla="*/ 0 h 32"/>
              <a:gd name="T16" fmla="*/ 497769 w 27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2">
                <a:moveTo>
                  <a:pt x="4" y="0"/>
                </a:moveTo>
                <a:cubicBezTo>
                  <a:pt x="7" y="0"/>
                  <a:pt x="16" y="3"/>
                  <a:pt x="17" y="5"/>
                </a:cubicBezTo>
                <a:cubicBezTo>
                  <a:pt x="17" y="6"/>
                  <a:pt x="20" y="9"/>
                  <a:pt x="26" y="28"/>
                </a:cubicBezTo>
                <a:cubicBezTo>
                  <a:pt x="26" y="29"/>
                  <a:pt x="23" y="28"/>
                  <a:pt x="22" y="29"/>
                </a:cubicBezTo>
                <a:cubicBezTo>
                  <a:pt x="21" y="30"/>
                  <a:pt x="17" y="31"/>
                  <a:pt x="17" y="31"/>
                </a:cubicBezTo>
                <a:cubicBezTo>
                  <a:pt x="17" y="31"/>
                  <a:pt x="14" y="23"/>
                  <a:pt x="13" y="17"/>
                </a:cubicBezTo>
                <a:cubicBezTo>
                  <a:pt x="10" y="12"/>
                  <a:pt x="0" y="7"/>
                  <a:pt x="0" y="7"/>
                </a:cubicBez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7" name="Freeform 5043">
            <a:extLst>
              <a:ext uri="{FF2B5EF4-FFF2-40B4-BE49-F238E27FC236}">
                <a16:creationId xmlns:a16="http://schemas.microsoft.com/office/drawing/2014/main" id="{F889BEFF-C0A3-814A-B1C5-8F43AFFD5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73475"/>
            <a:ext cx="9525" cy="12700"/>
          </a:xfrm>
          <a:custGeom>
            <a:avLst/>
            <a:gdLst>
              <a:gd name="T0" fmla="*/ 1851592 w 28"/>
              <a:gd name="T1" fmla="*/ 4604124 h 34"/>
              <a:gd name="T2" fmla="*/ 1851592 w 28"/>
              <a:gd name="T3" fmla="*/ 4464797 h 34"/>
              <a:gd name="T4" fmla="*/ 1388609 w 28"/>
              <a:gd name="T5" fmla="*/ 2511612 h 34"/>
              <a:gd name="T6" fmla="*/ 0 w 28"/>
              <a:gd name="T7" fmla="*/ 1255806 h 34"/>
              <a:gd name="T8" fmla="*/ 347322 w 28"/>
              <a:gd name="T9" fmla="*/ 0 h 34"/>
              <a:gd name="T10" fmla="*/ 1967253 w 28"/>
              <a:gd name="T11" fmla="*/ 837079 h 34"/>
              <a:gd name="T12" fmla="*/ 3124540 w 28"/>
              <a:gd name="T13" fmla="*/ 4046071 h 34"/>
              <a:gd name="T14" fmla="*/ 3008879 w 28"/>
              <a:gd name="T15" fmla="*/ 4185771 h 34"/>
              <a:gd name="T16" fmla="*/ 2545896 w 28"/>
              <a:gd name="T17" fmla="*/ 4325097 h 34"/>
              <a:gd name="T18" fmla="*/ 1967253 w 28"/>
              <a:gd name="T19" fmla="*/ 4464797 h 34"/>
              <a:gd name="T20" fmla="*/ 1851592 w 28"/>
              <a:gd name="T21" fmla="*/ 4604124 h 34"/>
              <a:gd name="T22" fmla="*/ 115661 w 28"/>
              <a:gd name="T23" fmla="*/ 1255806 h 34"/>
              <a:gd name="T24" fmla="*/ 1504270 w 28"/>
              <a:gd name="T25" fmla="*/ 2511612 h 34"/>
              <a:gd name="T26" fmla="*/ 1967253 w 28"/>
              <a:gd name="T27" fmla="*/ 4464797 h 34"/>
              <a:gd name="T28" fmla="*/ 2545896 w 28"/>
              <a:gd name="T29" fmla="*/ 4046071 h 34"/>
              <a:gd name="T30" fmla="*/ 3008879 w 28"/>
              <a:gd name="T31" fmla="*/ 3906744 h 34"/>
              <a:gd name="T32" fmla="*/ 1967253 w 28"/>
              <a:gd name="T33" fmla="*/ 837079 h 34"/>
              <a:gd name="T34" fmla="*/ 462983 w 28"/>
              <a:gd name="T35" fmla="*/ 139700 h 34"/>
              <a:gd name="T36" fmla="*/ 115661 w 28"/>
              <a:gd name="T37" fmla="*/ 1255806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" h="34">
                <a:moveTo>
                  <a:pt x="16" y="33"/>
                </a:moveTo>
                <a:lnTo>
                  <a:pt x="16" y="32"/>
                </a:lnTo>
                <a:cubicBezTo>
                  <a:pt x="16" y="32"/>
                  <a:pt x="14" y="24"/>
                  <a:pt x="12" y="18"/>
                </a:cubicBezTo>
                <a:cubicBezTo>
                  <a:pt x="10" y="13"/>
                  <a:pt x="0" y="9"/>
                  <a:pt x="0" y="9"/>
                </a:cubicBezTo>
                <a:lnTo>
                  <a:pt x="3" y="0"/>
                </a:lnTo>
                <a:cubicBezTo>
                  <a:pt x="5" y="1"/>
                  <a:pt x="16" y="4"/>
                  <a:pt x="17" y="6"/>
                </a:cubicBezTo>
                <a:cubicBezTo>
                  <a:pt x="18" y="7"/>
                  <a:pt x="22" y="10"/>
                  <a:pt x="27" y="29"/>
                </a:cubicBezTo>
                <a:cubicBezTo>
                  <a:pt x="27" y="30"/>
                  <a:pt x="26" y="30"/>
                  <a:pt x="26" y="30"/>
                </a:cubicBezTo>
                <a:cubicBezTo>
                  <a:pt x="24" y="30"/>
                  <a:pt x="23" y="30"/>
                  <a:pt x="22" y="31"/>
                </a:cubicBezTo>
                <a:cubicBezTo>
                  <a:pt x="21" y="32"/>
                  <a:pt x="17" y="32"/>
                  <a:pt x="17" y="32"/>
                </a:cubicBezTo>
                <a:lnTo>
                  <a:pt x="16" y="33"/>
                </a:lnTo>
                <a:close/>
                <a:moveTo>
                  <a:pt x="1" y="9"/>
                </a:moveTo>
                <a:cubicBezTo>
                  <a:pt x="2" y="9"/>
                  <a:pt x="10" y="13"/>
                  <a:pt x="13" y="18"/>
                </a:cubicBezTo>
                <a:cubicBezTo>
                  <a:pt x="15" y="23"/>
                  <a:pt x="17" y="29"/>
                  <a:pt x="17" y="32"/>
                </a:cubicBezTo>
                <a:cubicBezTo>
                  <a:pt x="17" y="32"/>
                  <a:pt x="21" y="30"/>
                  <a:pt x="22" y="29"/>
                </a:cubicBezTo>
                <a:cubicBezTo>
                  <a:pt x="22" y="29"/>
                  <a:pt x="24" y="28"/>
                  <a:pt x="26" y="28"/>
                </a:cubicBezTo>
                <a:cubicBezTo>
                  <a:pt x="20" y="11"/>
                  <a:pt x="17" y="8"/>
                  <a:pt x="17" y="6"/>
                </a:cubicBezTo>
                <a:cubicBezTo>
                  <a:pt x="17" y="6"/>
                  <a:pt x="9" y="3"/>
                  <a:pt x="4" y="1"/>
                </a:cubicBezTo>
                <a:lnTo>
                  <a:pt x="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8" name="Freeform 5044">
            <a:extLst>
              <a:ext uri="{FF2B5EF4-FFF2-40B4-BE49-F238E27FC236}">
                <a16:creationId xmlns:a16="http://schemas.microsoft.com/office/drawing/2014/main" id="{C2228C6B-4068-C847-8672-B8B221063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673475"/>
            <a:ext cx="11113" cy="6350"/>
          </a:xfrm>
          <a:custGeom>
            <a:avLst/>
            <a:gdLst>
              <a:gd name="T0" fmla="*/ 3738830 w 32"/>
              <a:gd name="T1" fmla="*/ 2010611 h 19"/>
              <a:gd name="T2" fmla="*/ 3738830 w 32"/>
              <a:gd name="T3" fmla="*/ 2010611 h 19"/>
              <a:gd name="T4" fmla="*/ 1688481 w 32"/>
              <a:gd name="T5" fmla="*/ 1787024 h 19"/>
              <a:gd name="T6" fmla="*/ 120507 w 32"/>
              <a:gd name="T7" fmla="*/ 1228558 h 19"/>
              <a:gd name="T8" fmla="*/ 964747 w 32"/>
              <a:gd name="T9" fmla="*/ 0 h 19"/>
              <a:gd name="T10" fmla="*/ 1688481 w 32"/>
              <a:gd name="T11" fmla="*/ 558466 h 19"/>
              <a:gd name="T12" fmla="*/ 3376963 w 32"/>
              <a:gd name="T13" fmla="*/ 1340518 h 19"/>
              <a:gd name="T14" fmla="*/ 3738830 w 32"/>
              <a:gd name="T15" fmla="*/ 2010611 h 19"/>
              <a:gd name="T16" fmla="*/ 3738830 w 32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19">
                <a:moveTo>
                  <a:pt x="31" y="18"/>
                </a:moveTo>
                <a:lnTo>
                  <a:pt x="31" y="18"/>
                </a:lnTo>
                <a:cubicBezTo>
                  <a:pt x="20" y="14"/>
                  <a:pt x="17" y="17"/>
                  <a:pt x="14" y="16"/>
                </a:cubicBezTo>
                <a:cubicBezTo>
                  <a:pt x="11" y="15"/>
                  <a:pt x="1" y="13"/>
                  <a:pt x="1" y="11"/>
                </a:cubicBezTo>
                <a:cubicBezTo>
                  <a:pt x="0" y="9"/>
                  <a:pt x="8" y="0"/>
                  <a:pt x="8" y="0"/>
                </a:cubicBezTo>
                <a:lnTo>
                  <a:pt x="14" y="5"/>
                </a:lnTo>
                <a:cubicBezTo>
                  <a:pt x="17" y="9"/>
                  <a:pt x="26" y="5"/>
                  <a:pt x="28" y="12"/>
                </a:cubicBezTo>
                <a:lnTo>
                  <a:pt x="31" y="18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99" name="Freeform 5045">
            <a:extLst>
              <a:ext uri="{FF2B5EF4-FFF2-40B4-BE49-F238E27FC236}">
                <a16:creationId xmlns:a16="http://schemas.microsoft.com/office/drawing/2014/main" id="{B3A4C277-654E-8F48-A3EE-1455B1498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671888"/>
            <a:ext cx="12700" cy="7937"/>
          </a:xfrm>
          <a:custGeom>
            <a:avLst/>
            <a:gdLst>
              <a:gd name="T0" fmla="*/ 4604124 w 34"/>
              <a:gd name="T1" fmla="*/ 2733214 h 22"/>
              <a:gd name="T2" fmla="*/ 4604124 w 34"/>
              <a:gd name="T3" fmla="*/ 2733214 h 22"/>
              <a:gd name="T4" fmla="*/ 2790638 w 34"/>
              <a:gd name="T5" fmla="*/ 2342858 h 22"/>
              <a:gd name="T6" fmla="*/ 2650938 w 34"/>
              <a:gd name="T7" fmla="*/ 2342858 h 22"/>
              <a:gd name="T8" fmla="*/ 2092885 w 34"/>
              <a:gd name="T9" fmla="*/ 2342858 h 22"/>
              <a:gd name="T10" fmla="*/ 139700 w 34"/>
              <a:gd name="T11" fmla="*/ 1561785 h 22"/>
              <a:gd name="T12" fmla="*/ 1255806 w 34"/>
              <a:gd name="T13" fmla="*/ 0 h 22"/>
              <a:gd name="T14" fmla="*/ 2092885 w 34"/>
              <a:gd name="T15" fmla="*/ 781073 h 22"/>
              <a:gd name="T16" fmla="*/ 2929965 w 34"/>
              <a:gd name="T17" fmla="*/ 1041190 h 22"/>
              <a:gd name="T18" fmla="*/ 4325097 w 34"/>
              <a:gd name="T19" fmla="*/ 1692024 h 22"/>
              <a:gd name="T20" fmla="*/ 4604124 w 34"/>
              <a:gd name="T21" fmla="*/ 2602975 h 22"/>
              <a:gd name="T22" fmla="*/ 4604124 w 34"/>
              <a:gd name="T23" fmla="*/ 2733214 h 22"/>
              <a:gd name="T24" fmla="*/ 2790638 w 34"/>
              <a:gd name="T25" fmla="*/ 2082380 h 22"/>
              <a:gd name="T26" fmla="*/ 4325097 w 34"/>
              <a:gd name="T27" fmla="*/ 2342858 h 22"/>
              <a:gd name="T28" fmla="*/ 3906744 w 34"/>
              <a:gd name="T29" fmla="*/ 1692024 h 22"/>
              <a:gd name="T30" fmla="*/ 2929965 w 34"/>
              <a:gd name="T31" fmla="*/ 1171429 h 22"/>
              <a:gd name="T32" fmla="*/ 2092885 w 34"/>
              <a:gd name="T33" fmla="*/ 910951 h 22"/>
              <a:gd name="T34" fmla="*/ 1255806 w 34"/>
              <a:gd name="T35" fmla="*/ 130239 h 22"/>
              <a:gd name="T36" fmla="*/ 279026 w 34"/>
              <a:gd name="T37" fmla="*/ 1431907 h 22"/>
              <a:gd name="T38" fmla="*/ 2092885 w 34"/>
              <a:gd name="T39" fmla="*/ 2082380 h 22"/>
              <a:gd name="T40" fmla="*/ 2511612 w 34"/>
              <a:gd name="T41" fmla="*/ 2212619 h 22"/>
              <a:gd name="T42" fmla="*/ 2790638 w 34"/>
              <a:gd name="T43" fmla="*/ 2082380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4" h="22">
                <a:moveTo>
                  <a:pt x="33" y="21"/>
                </a:moveTo>
                <a:lnTo>
                  <a:pt x="33" y="21"/>
                </a:lnTo>
                <a:cubicBezTo>
                  <a:pt x="27" y="18"/>
                  <a:pt x="23" y="18"/>
                  <a:pt x="20" y="18"/>
                </a:cubicBezTo>
                <a:lnTo>
                  <a:pt x="19" y="18"/>
                </a:lnTo>
                <a:cubicBezTo>
                  <a:pt x="17" y="18"/>
                  <a:pt x="15" y="18"/>
                  <a:pt x="15" y="18"/>
                </a:cubicBezTo>
                <a:cubicBezTo>
                  <a:pt x="6" y="15"/>
                  <a:pt x="2" y="14"/>
                  <a:pt x="1" y="12"/>
                </a:cubicBezTo>
                <a:cubicBezTo>
                  <a:pt x="0" y="10"/>
                  <a:pt x="6" y="4"/>
                  <a:pt x="9" y="0"/>
                </a:cubicBezTo>
                <a:lnTo>
                  <a:pt x="15" y="6"/>
                </a:lnTo>
                <a:cubicBezTo>
                  <a:pt x="16" y="8"/>
                  <a:pt x="18" y="8"/>
                  <a:pt x="21" y="8"/>
                </a:cubicBezTo>
                <a:cubicBezTo>
                  <a:pt x="24" y="8"/>
                  <a:pt x="28" y="8"/>
                  <a:pt x="31" y="13"/>
                </a:cubicBezTo>
                <a:lnTo>
                  <a:pt x="33" y="20"/>
                </a:lnTo>
                <a:lnTo>
                  <a:pt x="33" y="21"/>
                </a:lnTo>
                <a:close/>
                <a:moveTo>
                  <a:pt x="20" y="16"/>
                </a:moveTo>
                <a:cubicBezTo>
                  <a:pt x="23" y="16"/>
                  <a:pt x="27" y="17"/>
                  <a:pt x="31" y="18"/>
                </a:cubicBezTo>
                <a:lnTo>
                  <a:pt x="28" y="13"/>
                </a:lnTo>
                <a:cubicBezTo>
                  <a:pt x="28" y="10"/>
                  <a:pt x="24" y="9"/>
                  <a:pt x="21" y="9"/>
                </a:cubicBezTo>
                <a:cubicBezTo>
                  <a:pt x="18" y="8"/>
                  <a:pt x="15" y="8"/>
                  <a:pt x="15" y="7"/>
                </a:cubicBezTo>
                <a:lnTo>
                  <a:pt x="9" y="1"/>
                </a:lnTo>
                <a:cubicBezTo>
                  <a:pt x="6" y="5"/>
                  <a:pt x="2" y="11"/>
                  <a:pt x="2" y="11"/>
                </a:cubicBezTo>
                <a:cubicBezTo>
                  <a:pt x="2" y="12"/>
                  <a:pt x="5" y="14"/>
                  <a:pt x="15" y="16"/>
                </a:cubicBezTo>
                <a:cubicBezTo>
                  <a:pt x="16" y="16"/>
                  <a:pt x="17" y="17"/>
                  <a:pt x="18" y="17"/>
                </a:cubicBezTo>
                <a:lnTo>
                  <a:pt x="2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0" name="Freeform 5046">
            <a:extLst>
              <a:ext uri="{FF2B5EF4-FFF2-40B4-BE49-F238E27FC236}">
                <a16:creationId xmlns:a16="http://schemas.microsoft.com/office/drawing/2014/main" id="{6264B33F-64D9-0D44-80BC-C881B7D03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675063"/>
            <a:ext cx="7938" cy="3175"/>
          </a:xfrm>
          <a:custGeom>
            <a:avLst/>
            <a:gdLst>
              <a:gd name="T0" fmla="*/ 2473769 w 22"/>
              <a:gd name="T1" fmla="*/ 995539 h 9"/>
              <a:gd name="T2" fmla="*/ 1301832 w 22"/>
              <a:gd name="T3" fmla="*/ 622300 h 9"/>
              <a:gd name="T4" fmla="*/ 650916 w 22"/>
              <a:gd name="T5" fmla="*/ 249061 h 9"/>
              <a:gd name="T6" fmla="*/ 260511 w 22"/>
              <a:gd name="T7" fmla="*/ 373239 h 9"/>
              <a:gd name="T8" fmla="*/ 650916 w 22"/>
              <a:gd name="T9" fmla="*/ 124531 h 9"/>
              <a:gd name="T10" fmla="*/ 1301832 w 22"/>
              <a:gd name="T11" fmla="*/ 497769 h 9"/>
              <a:gd name="T12" fmla="*/ 2603664 w 22"/>
              <a:gd name="T13" fmla="*/ 746831 h 9"/>
              <a:gd name="T14" fmla="*/ 2733919 w 22"/>
              <a:gd name="T15" fmla="*/ 871008 h 9"/>
              <a:gd name="T16" fmla="*/ 2473769 w 22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9">
                <a:moveTo>
                  <a:pt x="19" y="8"/>
                </a:moveTo>
                <a:cubicBezTo>
                  <a:pt x="17" y="8"/>
                  <a:pt x="14" y="6"/>
                  <a:pt x="10" y="5"/>
                </a:cubicBezTo>
                <a:cubicBezTo>
                  <a:pt x="8" y="4"/>
                  <a:pt x="5" y="3"/>
                  <a:pt x="5" y="2"/>
                </a:cubicBezTo>
                <a:cubicBezTo>
                  <a:pt x="2" y="2"/>
                  <a:pt x="2" y="3"/>
                  <a:pt x="2" y="3"/>
                </a:cubicBezTo>
                <a:cubicBezTo>
                  <a:pt x="0" y="2"/>
                  <a:pt x="2" y="0"/>
                  <a:pt x="5" y="1"/>
                </a:cubicBezTo>
                <a:cubicBezTo>
                  <a:pt x="7" y="2"/>
                  <a:pt x="8" y="2"/>
                  <a:pt x="10" y="4"/>
                </a:cubicBezTo>
                <a:cubicBezTo>
                  <a:pt x="14" y="5"/>
                  <a:pt x="19" y="8"/>
                  <a:pt x="20" y="6"/>
                </a:cubicBezTo>
                <a:lnTo>
                  <a:pt x="21" y="7"/>
                </a:lnTo>
                <a:cubicBezTo>
                  <a:pt x="20" y="8"/>
                  <a:pt x="20" y="8"/>
                  <a:pt x="19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1" name="Freeform 5047">
            <a:extLst>
              <a:ext uri="{FF2B5EF4-FFF2-40B4-BE49-F238E27FC236}">
                <a16:creationId xmlns:a16="http://schemas.microsoft.com/office/drawing/2014/main" id="{19493D1C-B126-D847-ACDB-5CC5EA27C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70300"/>
            <a:ext cx="19050" cy="7938"/>
          </a:xfrm>
          <a:custGeom>
            <a:avLst/>
            <a:gdLst>
              <a:gd name="T0" fmla="*/ 6595886 w 54"/>
              <a:gd name="T1" fmla="*/ 1640851 h 24"/>
              <a:gd name="T2" fmla="*/ 6347178 w 54"/>
              <a:gd name="T3" fmla="*/ 2516015 h 24"/>
              <a:gd name="T4" fmla="*/ 6347178 w 54"/>
              <a:gd name="T5" fmla="*/ 2516015 h 24"/>
              <a:gd name="T6" fmla="*/ 5973586 w 54"/>
              <a:gd name="T7" fmla="*/ 2187911 h 24"/>
              <a:gd name="T8" fmla="*/ 2986969 w 54"/>
              <a:gd name="T9" fmla="*/ 1422225 h 24"/>
              <a:gd name="T10" fmla="*/ 746831 w 54"/>
              <a:gd name="T11" fmla="*/ 1422225 h 24"/>
              <a:gd name="T12" fmla="*/ 0 w 54"/>
              <a:gd name="T13" fmla="*/ 1203269 h 24"/>
              <a:gd name="T14" fmla="*/ 249061 w 54"/>
              <a:gd name="T15" fmla="*/ 328104 h 24"/>
              <a:gd name="T16" fmla="*/ 373239 w 54"/>
              <a:gd name="T17" fmla="*/ 218957 h 24"/>
              <a:gd name="T18" fmla="*/ 3982508 w 54"/>
              <a:gd name="T19" fmla="*/ 328104 h 24"/>
              <a:gd name="T20" fmla="*/ 6595886 w 54"/>
              <a:gd name="T21" fmla="*/ 1094121 h 24"/>
              <a:gd name="T22" fmla="*/ 6595886 w 54"/>
              <a:gd name="T23" fmla="*/ 1640851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4" h="24">
                <a:moveTo>
                  <a:pt x="53" y="15"/>
                </a:moveTo>
                <a:cubicBezTo>
                  <a:pt x="52" y="19"/>
                  <a:pt x="51" y="22"/>
                  <a:pt x="51" y="23"/>
                </a:cubicBezTo>
                <a:cubicBezTo>
                  <a:pt x="51" y="22"/>
                  <a:pt x="50" y="20"/>
                  <a:pt x="48" y="20"/>
                </a:cubicBezTo>
                <a:cubicBezTo>
                  <a:pt x="45" y="18"/>
                  <a:pt x="29" y="13"/>
                  <a:pt x="24" y="13"/>
                </a:cubicBezTo>
                <a:cubicBezTo>
                  <a:pt x="20" y="13"/>
                  <a:pt x="7" y="14"/>
                  <a:pt x="6" y="13"/>
                </a:cubicBezTo>
                <a:cubicBezTo>
                  <a:pt x="4" y="13"/>
                  <a:pt x="0" y="12"/>
                  <a:pt x="0" y="11"/>
                </a:cubicBezTo>
                <a:cubicBezTo>
                  <a:pt x="0" y="8"/>
                  <a:pt x="2" y="3"/>
                  <a:pt x="2" y="3"/>
                </a:cubicBezTo>
                <a:lnTo>
                  <a:pt x="3" y="2"/>
                </a:lnTo>
                <a:cubicBezTo>
                  <a:pt x="3" y="2"/>
                  <a:pt x="18" y="0"/>
                  <a:pt x="32" y="3"/>
                </a:cubicBezTo>
                <a:cubicBezTo>
                  <a:pt x="44" y="4"/>
                  <a:pt x="52" y="8"/>
                  <a:pt x="53" y="10"/>
                </a:cubicBezTo>
                <a:lnTo>
                  <a:pt x="53" y="15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2" name="Freeform 5048">
            <a:extLst>
              <a:ext uri="{FF2B5EF4-FFF2-40B4-BE49-F238E27FC236}">
                <a16:creationId xmlns:a16="http://schemas.microsoft.com/office/drawing/2014/main" id="{01F96345-1CD5-F442-A057-AFE26D6DB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70300"/>
            <a:ext cx="20637" cy="9525"/>
          </a:xfrm>
          <a:custGeom>
            <a:avLst/>
            <a:gdLst>
              <a:gd name="T0" fmla="*/ 6816365 w 57"/>
              <a:gd name="T1" fmla="*/ 3483864 h 25"/>
              <a:gd name="T2" fmla="*/ 6685302 w 57"/>
              <a:gd name="T3" fmla="*/ 3193542 h 25"/>
              <a:gd name="T4" fmla="*/ 6423176 w 57"/>
              <a:gd name="T5" fmla="*/ 2903220 h 25"/>
              <a:gd name="T6" fmla="*/ 6029625 w 57"/>
              <a:gd name="T7" fmla="*/ 2758059 h 25"/>
              <a:gd name="T8" fmla="*/ 3276938 w 57"/>
              <a:gd name="T9" fmla="*/ 2177415 h 25"/>
              <a:gd name="T10" fmla="*/ 2883749 w 57"/>
              <a:gd name="T11" fmla="*/ 2032254 h 25"/>
              <a:gd name="T12" fmla="*/ 1835245 w 57"/>
              <a:gd name="T13" fmla="*/ 2177415 h 25"/>
              <a:gd name="T14" fmla="*/ 1179567 w 57"/>
              <a:gd name="T15" fmla="*/ 2177415 h 25"/>
              <a:gd name="T16" fmla="*/ 917441 w 57"/>
              <a:gd name="T17" fmla="*/ 2177415 h 25"/>
              <a:gd name="T18" fmla="*/ 0 w 57"/>
              <a:gd name="T19" fmla="*/ 1596771 h 25"/>
              <a:gd name="T20" fmla="*/ 393189 w 57"/>
              <a:gd name="T21" fmla="*/ 290322 h 25"/>
              <a:gd name="T22" fmla="*/ 1966308 w 57"/>
              <a:gd name="T23" fmla="*/ 0 h 25"/>
              <a:gd name="T24" fmla="*/ 4325805 w 57"/>
              <a:gd name="T25" fmla="*/ 435483 h 25"/>
              <a:gd name="T26" fmla="*/ 1966308 w 57"/>
              <a:gd name="T27" fmla="*/ 290322 h 25"/>
              <a:gd name="T28" fmla="*/ 524252 w 57"/>
              <a:gd name="T29" fmla="*/ 435483 h 25"/>
              <a:gd name="T30" fmla="*/ 131063 w 57"/>
              <a:gd name="T31" fmla="*/ 1596771 h 25"/>
              <a:gd name="T32" fmla="*/ 917441 w 57"/>
              <a:gd name="T33" fmla="*/ 1887093 h 25"/>
              <a:gd name="T34" fmla="*/ 1835245 w 57"/>
              <a:gd name="T35" fmla="*/ 1887093 h 25"/>
              <a:gd name="T36" fmla="*/ 2883749 w 57"/>
              <a:gd name="T37" fmla="*/ 1887093 h 25"/>
              <a:gd name="T38" fmla="*/ 3276938 w 57"/>
              <a:gd name="T39" fmla="*/ 1887093 h 25"/>
              <a:gd name="T40" fmla="*/ 6029625 w 57"/>
              <a:gd name="T41" fmla="*/ 2612898 h 25"/>
              <a:gd name="T42" fmla="*/ 6423176 w 57"/>
              <a:gd name="T43" fmla="*/ 2758059 h 25"/>
              <a:gd name="T44" fmla="*/ 6816365 w 57"/>
              <a:gd name="T45" fmla="*/ 3193542 h 25"/>
              <a:gd name="T46" fmla="*/ 7209554 w 57"/>
              <a:gd name="T47" fmla="*/ 1741932 h 25"/>
              <a:gd name="T48" fmla="*/ 4456868 w 57"/>
              <a:gd name="T49" fmla="*/ 435483 h 25"/>
              <a:gd name="T50" fmla="*/ 7340617 w 57"/>
              <a:gd name="T51" fmla="*/ 1741932 h 25"/>
              <a:gd name="T52" fmla="*/ 7078491 w 57"/>
              <a:gd name="T53" fmla="*/ 3193542 h 25"/>
              <a:gd name="T54" fmla="*/ 6816365 w 57"/>
              <a:gd name="T55" fmla="*/ 3483864 h 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" h="25">
                <a:moveTo>
                  <a:pt x="52" y="24"/>
                </a:moveTo>
                <a:lnTo>
                  <a:pt x="51" y="22"/>
                </a:lnTo>
                <a:cubicBezTo>
                  <a:pt x="51" y="22"/>
                  <a:pt x="51" y="21"/>
                  <a:pt x="49" y="20"/>
                </a:cubicBezTo>
                <a:lnTo>
                  <a:pt x="46" y="19"/>
                </a:lnTo>
                <a:cubicBezTo>
                  <a:pt x="40" y="17"/>
                  <a:pt x="28" y="15"/>
                  <a:pt x="25" y="15"/>
                </a:cubicBezTo>
                <a:lnTo>
                  <a:pt x="22" y="14"/>
                </a:lnTo>
                <a:cubicBezTo>
                  <a:pt x="20" y="14"/>
                  <a:pt x="18" y="15"/>
                  <a:pt x="14" y="15"/>
                </a:cubicBezTo>
                <a:lnTo>
                  <a:pt x="9" y="15"/>
                </a:lnTo>
                <a:lnTo>
                  <a:pt x="7" y="15"/>
                </a:lnTo>
                <a:cubicBezTo>
                  <a:pt x="7" y="15"/>
                  <a:pt x="0" y="13"/>
                  <a:pt x="0" y="11"/>
                </a:cubicBezTo>
                <a:cubicBezTo>
                  <a:pt x="0" y="8"/>
                  <a:pt x="3" y="2"/>
                  <a:pt x="3" y="2"/>
                </a:cubicBezTo>
                <a:cubicBezTo>
                  <a:pt x="6" y="1"/>
                  <a:pt x="9" y="0"/>
                  <a:pt x="15" y="0"/>
                </a:cubicBezTo>
                <a:cubicBezTo>
                  <a:pt x="22" y="0"/>
                  <a:pt x="28" y="1"/>
                  <a:pt x="33" y="3"/>
                </a:cubicBezTo>
                <a:cubicBezTo>
                  <a:pt x="27" y="3"/>
                  <a:pt x="21" y="2"/>
                  <a:pt x="15" y="2"/>
                </a:cubicBezTo>
                <a:cubicBezTo>
                  <a:pt x="10" y="2"/>
                  <a:pt x="6" y="3"/>
                  <a:pt x="4" y="3"/>
                </a:cubicBezTo>
                <a:cubicBezTo>
                  <a:pt x="4" y="3"/>
                  <a:pt x="1" y="9"/>
                  <a:pt x="1" y="11"/>
                </a:cubicBezTo>
                <a:cubicBezTo>
                  <a:pt x="1" y="12"/>
                  <a:pt x="4" y="13"/>
                  <a:pt x="7" y="13"/>
                </a:cubicBezTo>
                <a:lnTo>
                  <a:pt x="14" y="13"/>
                </a:lnTo>
                <a:cubicBezTo>
                  <a:pt x="18" y="13"/>
                  <a:pt x="20" y="13"/>
                  <a:pt x="22" y="13"/>
                </a:cubicBezTo>
                <a:lnTo>
                  <a:pt x="25" y="13"/>
                </a:lnTo>
                <a:cubicBezTo>
                  <a:pt x="28" y="13"/>
                  <a:pt x="40" y="16"/>
                  <a:pt x="46" y="18"/>
                </a:cubicBezTo>
                <a:lnTo>
                  <a:pt x="49" y="19"/>
                </a:lnTo>
                <a:cubicBezTo>
                  <a:pt x="51" y="20"/>
                  <a:pt x="52" y="21"/>
                  <a:pt x="52" y="22"/>
                </a:cubicBezTo>
                <a:cubicBezTo>
                  <a:pt x="53" y="21"/>
                  <a:pt x="55" y="17"/>
                  <a:pt x="55" y="12"/>
                </a:cubicBezTo>
                <a:cubicBezTo>
                  <a:pt x="55" y="10"/>
                  <a:pt x="47" y="6"/>
                  <a:pt x="34" y="3"/>
                </a:cubicBezTo>
                <a:cubicBezTo>
                  <a:pt x="47" y="4"/>
                  <a:pt x="55" y="9"/>
                  <a:pt x="56" y="12"/>
                </a:cubicBezTo>
                <a:cubicBezTo>
                  <a:pt x="56" y="18"/>
                  <a:pt x="54" y="22"/>
                  <a:pt x="54" y="22"/>
                </a:cubicBezTo>
                <a:lnTo>
                  <a:pt x="52" y="2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3" name="Freeform 5049">
            <a:extLst>
              <a:ext uri="{FF2B5EF4-FFF2-40B4-BE49-F238E27FC236}">
                <a16:creationId xmlns:a16="http://schemas.microsoft.com/office/drawing/2014/main" id="{3B24AC00-6544-BF43-9FD7-0E12EFF3E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73475"/>
            <a:ext cx="4762" cy="1588"/>
          </a:xfrm>
          <a:custGeom>
            <a:avLst/>
            <a:gdLst>
              <a:gd name="T0" fmla="*/ 1207716 w 13"/>
              <a:gd name="T1" fmla="*/ 472827 h 4"/>
              <a:gd name="T2" fmla="*/ 1073282 w 13"/>
              <a:gd name="T3" fmla="*/ 472827 h 4"/>
              <a:gd name="T4" fmla="*/ 805144 w 13"/>
              <a:gd name="T5" fmla="*/ 315218 h 4"/>
              <a:gd name="T6" fmla="*/ 402572 w 13"/>
              <a:gd name="T7" fmla="*/ 315218 h 4"/>
              <a:gd name="T8" fmla="*/ 134069 w 13"/>
              <a:gd name="T9" fmla="*/ 472827 h 4"/>
              <a:gd name="T10" fmla="*/ 402572 w 13"/>
              <a:gd name="T11" fmla="*/ 0 h 4"/>
              <a:gd name="T12" fmla="*/ 939213 w 13"/>
              <a:gd name="T13" fmla="*/ 157609 h 4"/>
              <a:gd name="T14" fmla="*/ 1207716 w 13"/>
              <a:gd name="T15" fmla="*/ 315218 h 4"/>
              <a:gd name="T16" fmla="*/ 1341785 w 13"/>
              <a:gd name="T17" fmla="*/ 315218 h 4"/>
              <a:gd name="T18" fmla="*/ 1341785 w 13"/>
              <a:gd name="T19" fmla="*/ 157609 h 4"/>
              <a:gd name="T20" fmla="*/ 1610289 w 13"/>
              <a:gd name="T21" fmla="*/ 157609 h 4"/>
              <a:gd name="T22" fmla="*/ 1610289 w 13"/>
              <a:gd name="T23" fmla="*/ 157609 h 4"/>
              <a:gd name="T24" fmla="*/ 1475854 w 13"/>
              <a:gd name="T25" fmla="*/ 472827 h 4"/>
              <a:gd name="T26" fmla="*/ 1207716 w 13"/>
              <a:gd name="T27" fmla="*/ 472827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4">
                <a:moveTo>
                  <a:pt x="9" y="3"/>
                </a:moveTo>
                <a:cubicBezTo>
                  <a:pt x="9" y="3"/>
                  <a:pt x="9" y="3"/>
                  <a:pt x="8" y="3"/>
                </a:cubicBezTo>
                <a:cubicBezTo>
                  <a:pt x="8" y="3"/>
                  <a:pt x="7" y="3"/>
                  <a:pt x="6" y="2"/>
                </a:cubicBezTo>
                <a:cubicBezTo>
                  <a:pt x="4" y="2"/>
                  <a:pt x="4" y="1"/>
                  <a:pt x="3" y="2"/>
                </a:cubicBezTo>
                <a:cubicBezTo>
                  <a:pt x="1" y="2"/>
                  <a:pt x="1" y="3"/>
                  <a:pt x="1" y="3"/>
                </a:cubicBezTo>
                <a:cubicBezTo>
                  <a:pt x="0" y="2"/>
                  <a:pt x="0" y="0"/>
                  <a:pt x="3" y="0"/>
                </a:cubicBezTo>
                <a:cubicBezTo>
                  <a:pt x="4" y="0"/>
                  <a:pt x="5" y="0"/>
                  <a:pt x="7" y="1"/>
                </a:cubicBezTo>
                <a:cubicBezTo>
                  <a:pt x="7" y="1"/>
                  <a:pt x="7" y="2"/>
                  <a:pt x="9" y="2"/>
                </a:cubicBezTo>
                <a:lnTo>
                  <a:pt x="10" y="2"/>
                </a:lnTo>
                <a:lnTo>
                  <a:pt x="10" y="1"/>
                </a:lnTo>
                <a:lnTo>
                  <a:pt x="12" y="1"/>
                </a:lnTo>
                <a:lnTo>
                  <a:pt x="11" y="3"/>
                </a:lnTo>
                <a:cubicBezTo>
                  <a:pt x="11" y="3"/>
                  <a:pt x="10" y="3"/>
                  <a:pt x="9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4" name="Freeform 5050">
            <a:extLst>
              <a:ext uri="{FF2B5EF4-FFF2-40B4-BE49-F238E27FC236}">
                <a16:creationId xmlns:a16="http://schemas.microsoft.com/office/drawing/2014/main" id="{CD0FE4AB-8954-F348-A7F1-DB37C2F78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684588"/>
            <a:ext cx="1588" cy="3175"/>
          </a:xfrm>
          <a:custGeom>
            <a:avLst/>
            <a:gdLst>
              <a:gd name="T0" fmla="*/ 100997 w 5"/>
              <a:gd name="T1" fmla="*/ 907415 h 10"/>
              <a:gd name="T2" fmla="*/ 0 w 5"/>
              <a:gd name="T3" fmla="*/ 907415 h 10"/>
              <a:gd name="T4" fmla="*/ 403352 w 5"/>
              <a:gd name="T5" fmla="*/ 0 h 10"/>
              <a:gd name="T6" fmla="*/ 100997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9"/>
                </a:lnTo>
                <a:cubicBezTo>
                  <a:pt x="0" y="3"/>
                  <a:pt x="4" y="0"/>
                  <a:pt x="4" y="0"/>
                </a:cubicBezTo>
                <a:cubicBezTo>
                  <a:pt x="4" y="0"/>
                  <a:pt x="1" y="4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5" name="Freeform 5051">
            <a:extLst>
              <a:ext uri="{FF2B5EF4-FFF2-40B4-BE49-F238E27FC236}">
                <a16:creationId xmlns:a16="http://schemas.microsoft.com/office/drawing/2014/main" id="{36E29913-705E-BF43-8B1F-0AFBD51EC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684588"/>
            <a:ext cx="1588" cy="3175"/>
          </a:xfrm>
          <a:custGeom>
            <a:avLst/>
            <a:gdLst>
              <a:gd name="T0" fmla="*/ 70137 w 6"/>
              <a:gd name="T1" fmla="*/ 907415 h 10"/>
              <a:gd name="T2" fmla="*/ 0 w 6"/>
              <a:gd name="T3" fmla="*/ 907415 h 10"/>
              <a:gd name="T4" fmla="*/ 280282 w 6"/>
              <a:gd name="T5" fmla="*/ 0 h 10"/>
              <a:gd name="T6" fmla="*/ 70137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1" y="9"/>
                </a:moveTo>
                <a:lnTo>
                  <a:pt x="0" y="9"/>
                </a:lnTo>
                <a:cubicBezTo>
                  <a:pt x="0" y="3"/>
                  <a:pt x="4" y="0"/>
                  <a:pt x="4" y="0"/>
                </a:cubicBezTo>
                <a:cubicBezTo>
                  <a:pt x="5" y="2"/>
                  <a:pt x="2" y="4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6" name="Freeform 5052">
            <a:extLst>
              <a:ext uri="{FF2B5EF4-FFF2-40B4-BE49-F238E27FC236}">
                <a16:creationId xmlns:a16="http://schemas.microsoft.com/office/drawing/2014/main" id="{5D167C49-0817-7049-9466-C01ABECE0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84588"/>
            <a:ext cx="1587" cy="3175"/>
          </a:xfrm>
          <a:custGeom>
            <a:avLst/>
            <a:gdLst>
              <a:gd name="T0" fmla="*/ 100616 w 5"/>
              <a:gd name="T1" fmla="*/ 907415 h 10"/>
              <a:gd name="T2" fmla="*/ 0 w 5"/>
              <a:gd name="T3" fmla="*/ 907415 h 10"/>
              <a:gd name="T4" fmla="*/ 403098 w 5"/>
              <a:gd name="T5" fmla="*/ 0 h 10"/>
              <a:gd name="T6" fmla="*/ 100616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9"/>
                </a:lnTo>
                <a:cubicBezTo>
                  <a:pt x="0" y="4"/>
                  <a:pt x="4" y="0"/>
                  <a:pt x="4" y="0"/>
                </a:cubicBezTo>
                <a:cubicBezTo>
                  <a:pt x="4" y="2"/>
                  <a:pt x="1" y="4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7" name="Freeform 5053">
            <a:extLst>
              <a:ext uri="{FF2B5EF4-FFF2-40B4-BE49-F238E27FC236}">
                <a16:creationId xmlns:a16="http://schemas.microsoft.com/office/drawing/2014/main" id="{F63F8FE5-E67E-F04F-8923-3FF3569A6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84588"/>
            <a:ext cx="1587" cy="3175"/>
          </a:xfrm>
          <a:custGeom>
            <a:avLst/>
            <a:gdLst>
              <a:gd name="T0" fmla="*/ 70093 w 6"/>
              <a:gd name="T1" fmla="*/ 907415 h 10"/>
              <a:gd name="T2" fmla="*/ 0 w 6"/>
              <a:gd name="T3" fmla="*/ 907415 h 10"/>
              <a:gd name="T4" fmla="*/ 279841 w 6"/>
              <a:gd name="T5" fmla="*/ 0 h 10"/>
              <a:gd name="T6" fmla="*/ 70093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1" y="9"/>
                </a:moveTo>
                <a:lnTo>
                  <a:pt x="0" y="9"/>
                </a:lnTo>
                <a:cubicBezTo>
                  <a:pt x="0" y="3"/>
                  <a:pt x="4" y="0"/>
                  <a:pt x="4" y="0"/>
                </a:cubicBezTo>
                <a:cubicBezTo>
                  <a:pt x="5" y="2"/>
                  <a:pt x="2" y="3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8" name="Freeform 5054">
            <a:extLst>
              <a:ext uri="{FF2B5EF4-FFF2-40B4-BE49-F238E27FC236}">
                <a16:creationId xmlns:a16="http://schemas.microsoft.com/office/drawing/2014/main" id="{F28DD903-4BB4-C543-B116-5BEF2F852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84588"/>
            <a:ext cx="1587" cy="3175"/>
          </a:xfrm>
          <a:custGeom>
            <a:avLst/>
            <a:gdLst>
              <a:gd name="T0" fmla="*/ 100616 w 5"/>
              <a:gd name="T1" fmla="*/ 1102519 h 8"/>
              <a:gd name="T2" fmla="*/ 0 w 5"/>
              <a:gd name="T3" fmla="*/ 1102519 h 8"/>
              <a:gd name="T4" fmla="*/ 403098 w 5"/>
              <a:gd name="T5" fmla="*/ 0 h 8"/>
              <a:gd name="T6" fmla="*/ 100616 w 5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1" y="7"/>
                </a:moveTo>
                <a:lnTo>
                  <a:pt x="0" y="7"/>
                </a:lnTo>
                <a:cubicBezTo>
                  <a:pt x="1" y="1"/>
                  <a:pt x="4" y="0"/>
                  <a:pt x="4" y="0"/>
                </a:cubicBezTo>
                <a:cubicBezTo>
                  <a:pt x="4" y="0"/>
                  <a:pt x="2" y="2"/>
                  <a:pt x="1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09" name="Freeform 5055">
            <a:extLst>
              <a:ext uri="{FF2B5EF4-FFF2-40B4-BE49-F238E27FC236}">
                <a16:creationId xmlns:a16="http://schemas.microsoft.com/office/drawing/2014/main" id="{D9C09B7E-B49B-BC44-9FF6-DCF1FF055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86175"/>
            <a:ext cx="1588" cy="3175"/>
          </a:xfrm>
          <a:custGeom>
            <a:avLst/>
            <a:gdLst>
              <a:gd name="T0" fmla="*/ 70137 w 6"/>
              <a:gd name="T1" fmla="*/ 1102519 h 8"/>
              <a:gd name="T2" fmla="*/ 0 w 6"/>
              <a:gd name="T3" fmla="*/ 1102519 h 8"/>
              <a:gd name="T4" fmla="*/ 280282 w 6"/>
              <a:gd name="T5" fmla="*/ 0 h 8"/>
              <a:gd name="T6" fmla="*/ 70137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1" y="7"/>
                </a:moveTo>
                <a:lnTo>
                  <a:pt x="0" y="7"/>
                </a:lnTo>
                <a:cubicBezTo>
                  <a:pt x="0" y="1"/>
                  <a:pt x="4" y="0"/>
                  <a:pt x="4" y="0"/>
                </a:cubicBezTo>
                <a:cubicBezTo>
                  <a:pt x="5" y="0"/>
                  <a:pt x="1" y="2"/>
                  <a:pt x="1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0" name="Freeform 5056">
            <a:extLst>
              <a:ext uri="{FF2B5EF4-FFF2-40B4-BE49-F238E27FC236}">
                <a16:creationId xmlns:a16="http://schemas.microsoft.com/office/drawing/2014/main" id="{B9CE30E9-48A9-5849-AF4A-A22492D3F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673475"/>
            <a:ext cx="9525" cy="11113"/>
          </a:xfrm>
          <a:custGeom>
            <a:avLst/>
            <a:gdLst>
              <a:gd name="T0" fmla="*/ 2986969 w 27"/>
              <a:gd name="T1" fmla="*/ 0 h 33"/>
              <a:gd name="T2" fmla="*/ 3235678 w 27"/>
              <a:gd name="T3" fmla="*/ 680587 h 33"/>
              <a:gd name="T4" fmla="*/ 3235678 w 27"/>
              <a:gd name="T5" fmla="*/ 907225 h 33"/>
              <a:gd name="T6" fmla="*/ 1866900 w 27"/>
              <a:gd name="T7" fmla="*/ 2041424 h 33"/>
              <a:gd name="T8" fmla="*/ 1369131 w 27"/>
              <a:gd name="T9" fmla="*/ 3628900 h 33"/>
              <a:gd name="T10" fmla="*/ 622300 w 27"/>
              <a:gd name="T11" fmla="*/ 3402262 h 33"/>
              <a:gd name="T12" fmla="*/ 0 w 27"/>
              <a:gd name="T13" fmla="*/ 3288774 h 33"/>
              <a:gd name="T14" fmla="*/ 0 w 27"/>
              <a:gd name="T15" fmla="*/ 3061800 h 33"/>
              <a:gd name="T16" fmla="*/ 1369131 w 27"/>
              <a:gd name="T17" fmla="*/ 680587 h 33"/>
              <a:gd name="T18" fmla="*/ 2737908 w 27"/>
              <a:gd name="T19" fmla="*/ 0 h 33"/>
              <a:gd name="T20" fmla="*/ 2986969 w 27"/>
              <a:gd name="T21" fmla="*/ 0 h 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33">
                <a:moveTo>
                  <a:pt x="24" y="0"/>
                </a:moveTo>
                <a:lnTo>
                  <a:pt x="26" y="6"/>
                </a:lnTo>
                <a:lnTo>
                  <a:pt x="26" y="8"/>
                </a:lnTo>
                <a:cubicBezTo>
                  <a:pt x="24" y="9"/>
                  <a:pt x="16" y="13"/>
                  <a:pt x="15" y="18"/>
                </a:cubicBezTo>
                <a:cubicBezTo>
                  <a:pt x="12" y="23"/>
                  <a:pt x="11" y="32"/>
                  <a:pt x="11" y="32"/>
                </a:cubicBezTo>
                <a:cubicBezTo>
                  <a:pt x="11" y="32"/>
                  <a:pt x="7" y="30"/>
                  <a:pt x="5" y="30"/>
                </a:cubicBezTo>
                <a:cubicBezTo>
                  <a:pt x="3" y="28"/>
                  <a:pt x="0" y="28"/>
                  <a:pt x="0" y="29"/>
                </a:cubicBezTo>
                <a:lnTo>
                  <a:pt x="0" y="27"/>
                </a:lnTo>
                <a:cubicBezTo>
                  <a:pt x="7" y="10"/>
                  <a:pt x="10" y="7"/>
                  <a:pt x="11" y="6"/>
                </a:cubicBezTo>
                <a:cubicBezTo>
                  <a:pt x="11" y="4"/>
                  <a:pt x="19" y="1"/>
                  <a:pt x="22" y="0"/>
                </a:cubicBezTo>
                <a:lnTo>
                  <a:pt x="24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1" name="Freeform 5057">
            <a:extLst>
              <a:ext uri="{FF2B5EF4-FFF2-40B4-BE49-F238E27FC236}">
                <a16:creationId xmlns:a16="http://schemas.microsoft.com/office/drawing/2014/main" id="{7EB41BE1-310A-CF4C-BF25-05381AAAA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673475"/>
            <a:ext cx="11113" cy="11113"/>
          </a:xfrm>
          <a:custGeom>
            <a:avLst/>
            <a:gdLst>
              <a:gd name="T0" fmla="*/ 1646576 w 30"/>
              <a:gd name="T1" fmla="*/ 3628900 h 33"/>
              <a:gd name="T2" fmla="*/ 1646576 w 30"/>
              <a:gd name="T3" fmla="*/ 3628900 h 33"/>
              <a:gd name="T4" fmla="*/ 823473 w 30"/>
              <a:gd name="T5" fmla="*/ 3402262 h 33"/>
              <a:gd name="T6" fmla="*/ 411551 w 30"/>
              <a:gd name="T7" fmla="*/ 3402262 h 33"/>
              <a:gd name="T8" fmla="*/ 0 w 30"/>
              <a:gd name="T9" fmla="*/ 3175287 h 33"/>
              <a:gd name="T10" fmla="*/ 1509516 w 30"/>
              <a:gd name="T11" fmla="*/ 567100 h 33"/>
              <a:gd name="T12" fmla="*/ 3430583 w 30"/>
              <a:gd name="T13" fmla="*/ 0 h 33"/>
              <a:gd name="T14" fmla="*/ 3979565 w 30"/>
              <a:gd name="T15" fmla="*/ 907225 h 33"/>
              <a:gd name="T16" fmla="*/ 2195558 w 30"/>
              <a:gd name="T17" fmla="*/ 2041424 h 33"/>
              <a:gd name="T18" fmla="*/ 1646576 w 30"/>
              <a:gd name="T19" fmla="*/ 3628900 h 33"/>
              <a:gd name="T20" fmla="*/ 548982 w 30"/>
              <a:gd name="T21" fmla="*/ 3175287 h 33"/>
              <a:gd name="T22" fmla="*/ 823473 w 30"/>
              <a:gd name="T23" fmla="*/ 3288774 h 33"/>
              <a:gd name="T24" fmla="*/ 1646576 w 30"/>
              <a:gd name="T25" fmla="*/ 3628900 h 33"/>
              <a:gd name="T26" fmla="*/ 2058498 w 30"/>
              <a:gd name="T27" fmla="*/ 2041424 h 33"/>
              <a:gd name="T28" fmla="*/ 3842135 w 30"/>
              <a:gd name="T29" fmla="*/ 907225 h 33"/>
              <a:gd name="T30" fmla="*/ 3293152 w 30"/>
              <a:gd name="T31" fmla="*/ 113487 h 33"/>
              <a:gd name="T32" fmla="*/ 1646576 w 30"/>
              <a:gd name="T33" fmla="*/ 680587 h 33"/>
              <a:gd name="T34" fmla="*/ 274491 w 30"/>
              <a:gd name="T35" fmla="*/ 3288774 h 33"/>
              <a:gd name="T36" fmla="*/ 548982 w 30"/>
              <a:gd name="T37" fmla="*/ 3175287 h 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33">
                <a:moveTo>
                  <a:pt x="12" y="32"/>
                </a:moveTo>
                <a:lnTo>
                  <a:pt x="12" y="32"/>
                </a:lnTo>
                <a:cubicBezTo>
                  <a:pt x="12" y="32"/>
                  <a:pt x="7" y="31"/>
                  <a:pt x="6" y="30"/>
                </a:cubicBezTo>
                <a:cubicBezTo>
                  <a:pt x="5" y="30"/>
                  <a:pt x="3" y="30"/>
                  <a:pt x="3" y="30"/>
                </a:cubicBezTo>
                <a:cubicBezTo>
                  <a:pt x="1" y="30"/>
                  <a:pt x="0" y="30"/>
                  <a:pt x="0" y="28"/>
                </a:cubicBezTo>
                <a:cubicBezTo>
                  <a:pt x="7" y="10"/>
                  <a:pt x="9" y="7"/>
                  <a:pt x="11" y="5"/>
                </a:cubicBezTo>
                <a:cubicBezTo>
                  <a:pt x="12" y="3"/>
                  <a:pt x="22" y="0"/>
                  <a:pt x="25" y="0"/>
                </a:cubicBezTo>
                <a:lnTo>
                  <a:pt x="29" y="8"/>
                </a:lnTo>
                <a:cubicBezTo>
                  <a:pt x="29" y="9"/>
                  <a:pt x="18" y="13"/>
                  <a:pt x="16" y="18"/>
                </a:cubicBezTo>
                <a:cubicBezTo>
                  <a:pt x="14" y="24"/>
                  <a:pt x="12" y="32"/>
                  <a:pt x="12" y="32"/>
                </a:cubicBezTo>
                <a:close/>
                <a:moveTo>
                  <a:pt x="4" y="28"/>
                </a:moveTo>
                <a:lnTo>
                  <a:pt x="6" y="29"/>
                </a:lnTo>
                <a:cubicBezTo>
                  <a:pt x="7" y="29"/>
                  <a:pt x="10" y="31"/>
                  <a:pt x="12" y="32"/>
                </a:cubicBezTo>
                <a:cubicBezTo>
                  <a:pt x="12" y="29"/>
                  <a:pt x="13" y="23"/>
                  <a:pt x="15" y="18"/>
                </a:cubicBezTo>
                <a:cubicBezTo>
                  <a:pt x="17" y="13"/>
                  <a:pt x="28" y="8"/>
                  <a:pt x="28" y="8"/>
                </a:cubicBezTo>
                <a:lnTo>
                  <a:pt x="24" y="1"/>
                </a:lnTo>
                <a:cubicBezTo>
                  <a:pt x="18" y="3"/>
                  <a:pt x="12" y="5"/>
                  <a:pt x="12" y="6"/>
                </a:cubicBezTo>
                <a:cubicBezTo>
                  <a:pt x="11" y="8"/>
                  <a:pt x="8" y="10"/>
                  <a:pt x="2" y="29"/>
                </a:cubicBezTo>
                <a:lnTo>
                  <a:pt x="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2" name="Freeform 5058">
            <a:extLst>
              <a:ext uri="{FF2B5EF4-FFF2-40B4-BE49-F238E27FC236}">
                <a16:creationId xmlns:a16="http://schemas.microsoft.com/office/drawing/2014/main" id="{BA6A9DB1-262C-8D49-8515-720AC1E32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71888"/>
            <a:ext cx="11113" cy="7937"/>
          </a:xfrm>
          <a:custGeom>
            <a:avLst/>
            <a:gdLst>
              <a:gd name="T0" fmla="*/ 3212732 w 31"/>
              <a:gd name="T1" fmla="*/ 0 h 20"/>
              <a:gd name="T2" fmla="*/ 3855494 w 31"/>
              <a:gd name="T3" fmla="*/ 1417548 h 20"/>
              <a:gd name="T4" fmla="*/ 3855494 w 31"/>
              <a:gd name="T5" fmla="*/ 1732250 h 20"/>
              <a:gd name="T6" fmla="*/ 2313296 w 31"/>
              <a:gd name="T7" fmla="*/ 2677150 h 20"/>
              <a:gd name="T8" fmla="*/ 0 w 31"/>
              <a:gd name="T9" fmla="*/ 2992249 h 20"/>
              <a:gd name="T10" fmla="*/ 0 w 31"/>
              <a:gd name="T11" fmla="*/ 2992249 h 20"/>
              <a:gd name="T12" fmla="*/ 0 w 31"/>
              <a:gd name="T13" fmla="*/ 2992249 h 20"/>
              <a:gd name="T14" fmla="*/ 385370 w 31"/>
              <a:gd name="T15" fmla="*/ 2047349 h 20"/>
              <a:gd name="T16" fmla="*/ 2441634 w 31"/>
              <a:gd name="T17" fmla="*/ 944900 h 20"/>
              <a:gd name="T18" fmla="*/ 3084395 w 31"/>
              <a:gd name="T19" fmla="*/ 0 h 20"/>
              <a:gd name="T20" fmla="*/ 3212732 w 31"/>
              <a:gd name="T21" fmla="*/ 0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20">
                <a:moveTo>
                  <a:pt x="25" y="0"/>
                </a:moveTo>
                <a:cubicBezTo>
                  <a:pt x="25" y="0"/>
                  <a:pt x="29" y="7"/>
                  <a:pt x="30" y="9"/>
                </a:cubicBezTo>
                <a:lnTo>
                  <a:pt x="30" y="11"/>
                </a:lnTo>
                <a:cubicBezTo>
                  <a:pt x="28" y="14"/>
                  <a:pt x="21" y="15"/>
                  <a:pt x="18" y="17"/>
                </a:cubicBezTo>
                <a:cubicBezTo>
                  <a:pt x="14" y="18"/>
                  <a:pt x="11" y="15"/>
                  <a:pt x="0" y="19"/>
                </a:cubicBezTo>
                <a:lnTo>
                  <a:pt x="3" y="13"/>
                </a:lnTo>
                <a:cubicBezTo>
                  <a:pt x="6" y="6"/>
                  <a:pt x="15" y="9"/>
                  <a:pt x="19" y="6"/>
                </a:cubicBezTo>
                <a:lnTo>
                  <a:pt x="24" y="0"/>
                </a:lnTo>
                <a:lnTo>
                  <a:pt x="25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3" name="Freeform 5059">
            <a:extLst>
              <a:ext uri="{FF2B5EF4-FFF2-40B4-BE49-F238E27FC236}">
                <a16:creationId xmlns:a16="http://schemas.microsoft.com/office/drawing/2014/main" id="{D657F14D-CD47-F741-B741-33BD9DDA0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71888"/>
            <a:ext cx="12700" cy="7937"/>
          </a:xfrm>
          <a:custGeom>
            <a:avLst/>
            <a:gdLst>
              <a:gd name="T0" fmla="*/ 0 w 35"/>
              <a:gd name="T1" fmla="*/ 2733214 h 22"/>
              <a:gd name="T2" fmla="*/ 0 w 35"/>
              <a:gd name="T3" fmla="*/ 2733214 h 22"/>
              <a:gd name="T4" fmla="*/ 0 w 35"/>
              <a:gd name="T5" fmla="*/ 2473097 h 22"/>
              <a:gd name="T6" fmla="*/ 395151 w 35"/>
              <a:gd name="T7" fmla="*/ 1692024 h 22"/>
              <a:gd name="T8" fmla="*/ 1579880 w 35"/>
              <a:gd name="T9" fmla="*/ 1041190 h 22"/>
              <a:gd name="T10" fmla="*/ 2369820 w 35"/>
              <a:gd name="T11" fmla="*/ 650834 h 22"/>
              <a:gd name="T12" fmla="*/ 3028406 w 35"/>
              <a:gd name="T13" fmla="*/ 0 h 22"/>
              <a:gd name="T14" fmla="*/ 4081780 w 35"/>
              <a:gd name="T15" fmla="*/ 1561785 h 22"/>
              <a:gd name="T16" fmla="*/ 2369820 w 35"/>
              <a:gd name="T17" fmla="*/ 2342858 h 22"/>
              <a:gd name="T18" fmla="*/ 1975031 w 35"/>
              <a:gd name="T19" fmla="*/ 2342858 h 22"/>
              <a:gd name="T20" fmla="*/ 1579880 w 35"/>
              <a:gd name="T21" fmla="*/ 2342858 h 22"/>
              <a:gd name="T22" fmla="*/ 131717 w 35"/>
              <a:gd name="T23" fmla="*/ 2733214 h 22"/>
              <a:gd name="T24" fmla="*/ 0 w 35"/>
              <a:gd name="T25" fmla="*/ 2733214 h 22"/>
              <a:gd name="T26" fmla="*/ 3028406 w 35"/>
              <a:gd name="T27" fmla="*/ 130239 h 22"/>
              <a:gd name="T28" fmla="*/ 2501537 w 35"/>
              <a:gd name="T29" fmla="*/ 781073 h 22"/>
              <a:gd name="T30" fmla="*/ 1579880 w 35"/>
              <a:gd name="T31" fmla="*/ 1041190 h 22"/>
              <a:gd name="T32" fmla="*/ 526506 w 35"/>
              <a:gd name="T33" fmla="*/ 1692024 h 22"/>
              <a:gd name="T34" fmla="*/ 263434 w 35"/>
              <a:gd name="T35" fmla="*/ 2342858 h 22"/>
              <a:gd name="T36" fmla="*/ 1579880 w 35"/>
              <a:gd name="T37" fmla="*/ 2082380 h 22"/>
              <a:gd name="T38" fmla="*/ 1843314 w 35"/>
              <a:gd name="T39" fmla="*/ 2082380 h 22"/>
              <a:gd name="T40" fmla="*/ 2369820 w 35"/>
              <a:gd name="T41" fmla="*/ 2082380 h 22"/>
              <a:gd name="T42" fmla="*/ 3950063 w 35"/>
              <a:gd name="T43" fmla="*/ 1431907 h 22"/>
              <a:gd name="T44" fmla="*/ 3028406 w 35"/>
              <a:gd name="T45" fmla="*/ 130239 h 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" h="22">
                <a:moveTo>
                  <a:pt x="0" y="21"/>
                </a:moveTo>
                <a:lnTo>
                  <a:pt x="0" y="21"/>
                </a:lnTo>
                <a:cubicBezTo>
                  <a:pt x="0" y="20"/>
                  <a:pt x="0" y="20"/>
                  <a:pt x="0" y="19"/>
                </a:cubicBezTo>
                <a:lnTo>
                  <a:pt x="3" y="13"/>
                </a:lnTo>
                <a:cubicBezTo>
                  <a:pt x="5" y="8"/>
                  <a:pt x="9" y="8"/>
                  <a:pt x="12" y="8"/>
                </a:cubicBezTo>
                <a:cubicBezTo>
                  <a:pt x="14" y="8"/>
                  <a:pt x="16" y="7"/>
                  <a:pt x="18" y="5"/>
                </a:cubicBezTo>
                <a:lnTo>
                  <a:pt x="23" y="0"/>
                </a:lnTo>
                <a:cubicBezTo>
                  <a:pt x="27" y="3"/>
                  <a:pt x="34" y="10"/>
                  <a:pt x="31" y="12"/>
                </a:cubicBezTo>
                <a:cubicBezTo>
                  <a:pt x="31" y="14"/>
                  <a:pt x="28" y="15"/>
                  <a:pt x="18" y="18"/>
                </a:cubicBezTo>
                <a:cubicBezTo>
                  <a:pt x="17" y="18"/>
                  <a:pt x="16" y="18"/>
                  <a:pt x="15" y="18"/>
                </a:cubicBezTo>
                <a:lnTo>
                  <a:pt x="12" y="18"/>
                </a:lnTo>
                <a:cubicBezTo>
                  <a:pt x="10" y="18"/>
                  <a:pt x="6" y="18"/>
                  <a:pt x="1" y="21"/>
                </a:cubicBezTo>
                <a:cubicBezTo>
                  <a:pt x="0" y="21"/>
                  <a:pt x="0" y="21"/>
                  <a:pt x="0" y="21"/>
                </a:cubicBezTo>
                <a:close/>
                <a:moveTo>
                  <a:pt x="23" y="1"/>
                </a:moveTo>
                <a:lnTo>
                  <a:pt x="19" y="6"/>
                </a:lnTo>
                <a:cubicBezTo>
                  <a:pt x="17" y="8"/>
                  <a:pt x="15" y="8"/>
                  <a:pt x="12" y="8"/>
                </a:cubicBezTo>
                <a:cubicBezTo>
                  <a:pt x="9" y="9"/>
                  <a:pt x="6" y="10"/>
                  <a:pt x="4" y="13"/>
                </a:cubicBezTo>
                <a:lnTo>
                  <a:pt x="2" y="18"/>
                </a:lnTo>
                <a:cubicBezTo>
                  <a:pt x="6" y="16"/>
                  <a:pt x="10" y="16"/>
                  <a:pt x="12" y="16"/>
                </a:cubicBezTo>
                <a:lnTo>
                  <a:pt x="14" y="16"/>
                </a:lnTo>
                <a:cubicBezTo>
                  <a:pt x="15" y="16"/>
                  <a:pt x="17" y="16"/>
                  <a:pt x="18" y="16"/>
                </a:cubicBezTo>
                <a:cubicBezTo>
                  <a:pt x="28" y="14"/>
                  <a:pt x="30" y="12"/>
                  <a:pt x="30" y="11"/>
                </a:cubicBezTo>
                <a:cubicBezTo>
                  <a:pt x="30" y="10"/>
                  <a:pt x="27" y="5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4" name="Freeform 5060">
            <a:extLst>
              <a:ext uri="{FF2B5EF4-FFF2-40B4-BE49-F238E27FC236}">
                <a16:creationId xmlns:a16="http://schemas.microsoft.com/office/drawing/2014/main" id="{D0D1D2AD-C16F-1141-9716-84ED60225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75063"/>
            <a:ext cx="7938" cy="3175"/>
          </a:xfrm>
          <a:custGeom>
            <a:avLst/>
            <a:gdLst>
              <a:gd name="T0" fmla="*/ 142884 w 21"/>
              <a:gd name="T1" fmla="*/ 995539 h 9"/>
              <a:gd name="T2" fmla="*/ 0 w 21"/>
              <a:gd name="T3" fmla="*/ 871008 h 9"/>
              <a:gd name="T4" fmla="*/ 142884 w 21"/>
              <a:gd name="T5" fmla="*/ 746831 h 9"/>
              <a:gd name="T6" fmla="*/ 1571724 w 21"/>
              <a:gd name="T7" fmla="*/ 373239 h 9"/>
              <a:gd name="T8" fmla="*/ 2286144 w 21"/>
              <a:gd name="T9" fmla="*/ 124531 h 9"/>
              <a:gd name="T10" fmla="*/ 2857680 w 21"/>
              <a:gd name="T11" fmla="*/ 249061 h 9"/>
              <a:gd name="T12" fmla="*/ 2571912 w 21"/>
              <a:gd name="T13" fmla="*/ 249061 h 9"/>
              <a:gd name="T14" fmla="*/ 2429028 w 21"/>
              <a:gd name="T15" fmla="*/ 249061 h 9"/>
              <a:gd name="T16" fmla="*/ 1714608 w 21"/>
              <a:gd name="T17" fmla="*/ 497769 h 9"/>
              <a:gd name="T18" fmla="*/ 142884 w 21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9">
                <a:moveTo>
                  <a:pt x="1" y="8"/>
                </a:moveTo>
                <a:cubicBezTo>
                  <a:pt x="1" y="8"/>
                  <a:pt x="0" y="8"/>
                  <a:pt x="0" y="7"/>
                </a:cubicBezTo>
                <a:lnTo>
                  <a:pt x="1" y="6"/>
                </a:lnTo>
                <a:cubicBezTo>
                  <a:pt x="1" y="6"/>
                  <a:pt x="9" y="5"/>
                  <a:pt x="11" y="3"/>
                </a:cubicBezTo>
                <a:cubicBezTo>
                  <a:pt x="14" y="2"/>
                  <a:pt x="15" y="1"/>
                  <a:pt x="16" y="1"/>
                </a:cubicBezTo>
                <a:cubicBezTo>
                  <a:pt x="19" y="0"/>
                  <a:pt x="20" y="2"/>
                  <a:pt x="20" y="2"/>
                </a:cubicBezTo>
                <a:lnTo>
                  <a:pt x="18" y="2"/>
                </a:lnTo>
                <a:lnTo>
                  <a:pt x="17" y="2"/>
                </a:lnTo>
                <a:cubicBezTo>
                  <a:pt x="15" y="2"/>
                  <a:pt x="14" y="3"/>
                  <a:pt x="12" y="4"/>
                </a:cubicBezTo>
                <a:cubicBezTo>
                  <a:pt x="7" y="6"/>
                  <a:pt x="4" y="8"/>
                  <a:pt x="1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5" name="Freeform 5061">
            <a:extLst>
              <a:ext uri="{FF2B5EF4-FFF2-40B4-BE49-F238E27FC236}">
                <a16:creationId xmlns:a16="http://schemas.microsoft.com/office/drawing/2014/main" id="{FA9654DF-7F17-094B-B590-E692A1FA7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70300"/>
            <a:ext cx="19050" cy="7938"/>
          </a:xfrm>
          <a:custGeom>
            <a:avLst/>
            <a:gdLst>
              <a:gd name="T0" fmla="*/ 6118514 w 55"/>
              <a:gd name="T1" fmla="*/ 218957 h 24"/>
              <a:gd name="T2" fmla="*/ 6478385 w 55"/>
              <a:gd name="T3" fmla="*/ 1094121 h 24"/>
              <a:gd name="T4" fmla="*/ 5758295 w 55"/>
              <a:gd name="T5" fmla="*/ 1422225 h 24"/>
              <a:gd name="T6" fmla="*/ 3718906 w 55"/>
              <a:gd name="T7" fmla="*/ 1422225 h 24"/>
              <a:gd name="T8" fmla="*/ 719744 w 55"/>
              <a:gd name="T9" fmla="*/ 2078433 h 24"/>
              <a:gd name="T10" fmla="*/ 359872 w 55"/>
              <a:gd name="T11" fmla="*/ 2406868 h 24"/>
              <a:gd name="T12" fmla="*/ 0 w 55"/>
              <a:gd name="T13" fmla="*/ 1312747 h 24"/>
              <a:gd name="T14" fmla="*/ 2639291 w 55"/>
              <a:gd name="T15" fmla="*/ 328104 h 24"/>
              <a:gd name="T16" fmla="*/ 6118514 w 55"/>
              <a:gd name="T17" fmla="*/ 218957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24">
                <a:moveTo>
                  <a:pt x="51" y="2"/>
                </a:moveTo>
                <a:cubicBezTo>
                  <a:pt x="52" y="2"/>
                  <a:pt x="54" y="8"/>
                  <a:pt x="54" y="10"/>
                </a:cubicBezTo>
                <a:cubicBezTo>
                  <a:pt x="54" y="12"/>
                  <a:pt x="50" y="13"/>
                  <a:pt x="48" y="13"/>
                </a:cubicBezTo>
                <a:cubicBezTo>
                  <a:pt x="47" y="13"/>
                  <a:pt x="35" y="13"/>
                  <a:pt x="31" y="13"/>
                </a:cubicBezTo>
                <a:cubicBezTo>
                  <a:pt x="26" y="13"/>
                  <a:pt x="10" y="18"/>
                  <a:pt x="6" y="19"/>
                </a:cubicBezTo>
                <a:cubicBezTo>
                  <a:pt x="3" y="20"/>
                  <a:pt x="3" y="22"/>
                  <a:pt x="3" y="22"/>
                </a:cubicBezTo>
                <a:cubicBezTo>
                  <a:pt x="2" y="23"/>
                  <a:pt x="0" y="18"/>
                  <a:pt x="0" y="12"/>
                </a:cubicBezTo>
                <a:cubicBezTo>
                  <a:pt x="0" y="9"/>
                  <a:pt x="7" y="4"/>
                  <a:pt x="22" y="3"/>
                </a:cubicBezTo>
                <a:cubicBezTo>
                  <a:pt x="35" y="0"/>
                  <a:pt x="51" y="2"/>
                  <a:pt x="51" y="2"/>
                </a:cubicBez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6" name="Freeform 5062">
            <a:extLst>
              <a:ext uri="{FF2B5EF4-FFF2-40B4-BE49-F238E27FC236}">
                <a16:creationId xmlns:a16="http://schemas.microsoft.com/office/drawing/2014/main" id="{C29FC87F-3BAF-9E41-BFA9-BC25F5A4B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670300"/>
            <a:ext cx="20637" cy="9525"/>
          </a:xfrm>
          <a:custGeom>
            <a:avLst/>
            <a:gdLst>
              <a:gd name="T0" fmla="*/ 632987 w 58"/>
              <a:gd name="T1" fmla="*/ 3483864 h 25"/>
              <a:gd name="T2" fmla="*/ 506318 w 58"/>
              <a:gd name="T3" fmla="*/ 3338703 h 25"/>
              <a:gd name="T4" fmla="*/ 126668 w 58"/>
              <a:gd name="T5" fmla="*/ 1741932 h 25"/>
              <a:gd name="T6" fmla="*/ 3038265 w 58"/>
              <a:gd name="T7" fmla="*/ 290322 h 25"/>
              <a:gd name="T8" fmla="*/ 5317230 w 58"/>
              <a:gd name="T9" fmla="*/ 0 h 25"/>
              <a:gd name="T10" fmla="*/ 6583203 w 58"/>
              <a:gd name="T11" fmla="*/ 145161 h 25"/>
              <a:gd name="T12" fmla="*/ 7216190 w 58"/>
              <a:gd name="T13" fmla="*/ 1451610 h 25"/>
              <a:gd name="T14" fmla="*/ 6330222 w 58"/>
              <a:gd name="T15" fmla="*/ 2032254 h 25"/>
              <a:gd name="T16" fmla="*/ 6203553 w 58"/>
              <a:gd name="T17" fmla="*/ 2032254 h 25"/>
              <a:gd name="T18" fmla="*/ 5443898 w 58"/>
              <a:gd name="T19" fmla="*/ 2032254 h 25"/>
              <a:gd name="T20" fmla="*/ 4430906 w 58"/>
              <a:gd name="T21" fmla="*/ 1887093 h 25"/>
              <a:gd name="T22" fmla="*/ 4177925 w 58"/>
              <a:gd name="T23" fmla="*/ 2032254 h 25"/>
              <a:gd name="T24" fmla="*/ 1519310 w 58"/>
              <a:gd name="T25" fmla="*/ 2758059 h 25"/>
              <a:gd name="T26" fmla="*/ 1012636 w 58"/>
              <a:gd name="T27" fmla="*/ 2903220 h 25"/>
              <a:gd name="T28" fmla="*/ 632987 w 58"/>
              <a:gd name="T29" fmla="*/ 3193542 h 25"/>
              <a:gd name="T30" fmla="*/ 632987 w 58"/>
              <a:gd name="T31" fmla="*/ 3483864 h 25"/>
              <a:gd name="T32" fmla="*/ 5317230 w 58"/>
              <a:gd name="T33" fmla="*/ 290322 h 25"/>
              <a:gd name="T34" fmla="*/ 3038265 w 58"/>
              <a:gd name="T35" fmla="*/ 435483 h 25"/>
              <a:gd name="T36" fmla="*/ 253337 w 58"/>
              <a:gd name="T37" fmla="*/ 1741932 h 25"/>
              <a:gd name="T38" fmla="*/ 506318 w 58"/>
              <a:gd name="T39" fmla="*/ 3193542 h 25"/>
              <a:gd name="T40" fmla="*/ 1012636 w 58"/>
              <a:gd name="T41" fmla="*/ 2612898 h 25"/>
              <a:gd name="T42" fmla="*/ 1392642 w 58"/>
              <a:gd name="T43" fmla="*/ 2612898 h 25"/>
              <a:gd name="T44" fmla="*/ 4177925 w 58"/>
              <a:gd name="T45" fmla="*/ 1741932 h 25"/>
              <a:gd name="T46" fmla="*/ 4430906 w 58"/>
              <a:gd name="T47" fmla="*/ 1741932 h 25"/>
              <a:gd name="T48" fmla="*/ 5443898 w 58"/>
              <a:gd name="T49" fmla="*/ 1741932 h 25"/>
              <a:gd name="T50" fmla="*/ 6203553 w 58"/>
              <a:gd name="T51" fmla="*/ 1887093 h 25"/>
              <a:gd name="T52" fmla="*/ 7089521 w 58"/>
              <a:gd name="T53" fmla="*/ 1451610 h 25"/>
              <a:gd name="T54" fmla="*/ 6709871 w 58"/>
              <a:gd name="T55" fmla="*/ 435483 h 25"/>
              <a:gd name="T56" fmla="*/ 5317230 w 58"/>
              <a:gd name="T57" fmla="*/ 290322 h 2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25">
                <a:moveTo>
                  <a:pt x="5" y="24"/>
                </a:moveTo>
                <a:lnTo>
                  <a:pt x="4" y="23"/>
                </a:lnTo>
                <a:cubicBezTo>
                  <a:pt x="4" y="23"/>
                  <a:pt x="0" y="18"/>
                  <a:pt x="1" y="12"/>
                </a:cubicBezTo>
                <a:cubicBezTo>
                  <a:pt x="1" y="9"/>
                  <a:pt x="9" y="4"/>
                  <a:pt x="24" y="2"/>
                </a:cubicBezTo>
                <a:cubicBezTo>
                  <a:pt x="28" y="1"/>
                  <a:pt x="36" y="0"/>
                  <a:pt x="42" y="0"/>
                </a:cubicBezTo>
                <a:cubicBezTo>
                  <a:pt x="46" y="0"/>
                  <a:pt x="51" y="0"/>
                  <a:pt x="52" y="1"/>
                </a:cubicBezTo>
                <a:cubicBezTo>
                  <a:pt x="55" y="2"/>
                  <a:pt x="57" y="8"/>
                  <a:pt x="57" y="10"/>
                </a:cubicBezTo>
                <a:cubicBezTo>
                  <a:pt x="57" y="13"/>
                  <a:pt x="51" y="14"/>
                  <a:pt x="50" y="14"/>
                </a:cubicBezTo>
                <a:lnTo>
                  <a:pt x="49" y="14"/>
                </a:lnTo>
                <a:cubicBezTo>
                  <a:pt x="47" y="14"/>
                  <a:pt x="46" y="14"/>
                  <a:pt x="43" y="14"/>
                </a:cubicBezTo>
                <a:cubicBezTo>
                  <a:pt x="40" y="14"/>
                  <a:pt x="37" y="13"/>
                  <a:pt x="35" y="13"/>
                </a:cubicBezTo>
                <a:lnTo>
                  <a:pt x="33" y="14"/>
                </a:lnTo>
                <a:cubicBezTo>
                  <a:pt x="28" y="14"/>
                  <a:pt x="18" y="17"/>
                  <a:pt x="12" y="19"/>
                </a:cubicBezTo>
                <a:lnTo>
                  <a:pt x="8" y="20"/>
                </a:lnTo>
                <a:cubicBezTo>
                  <a:pt x="5" y="20"/>
                  <a:pt x="5" y="22"/>
                  <a:pt x="5" y="22"/>
                </a:cubicBezTo>
                <a:lnTo>
                  <a:pt x="5" y="24"/>
                </a:lnTo>
                <a:close/>
                <a:moveTo>
                  <a:pt x="42" y="2"/>
                </a:moveTo>
                <a:cubicBezTo>
                  <a:pt x="36" y="2"/>
                  <a:pt x="30" y="3"/>
                  <a:pt x="24" y="3"/>
                </a:cubicBezTo>
                <a:cubicBezTo>
                  <a:pt x="10" y="5"/>
                  <a:pt x="3" y="10"/>
                  <a:pt x="2" y="12"/>
                </a:cubicBezTo>
                <a:cubicBezTo>
                  <a:pt x="2" y="17"/>
                  <a:pt x="4" y="20"/>
                  <a:pt x="4" y="22"/>
                </a:cubicBezTo>
                <a:cubicBezTo>
                  <a:pt x="5" y="21"/>
                  <a:pt x="5" y="19"/>
                  <a:pt x="8" y="18"/>
                </a:cubicBezTo>
                <a:lnTo>
                  <a:pt x="11" y="18"/>
                </a:lnTo>
                <a:cubicBezTo>
                  <a:pt x="18" y="15"/>
                  <a:pt x="28" y="12"/>
                  <a:pt x="33" y="12"/>
                </a:cubicBezTo>
                <a:lnTo>
                  <a:pt x="35" y="12"/>
                </a:lnTo>
                <a:cubicBezTo>
                  <a:pt x="37" y="12"/>
                  <a:pt x="40" y="12"/>
                  <a:pt x="43" y="12"/>
                </a:cubicBezTo>
                <a:cubicBezTo>
                  <a:pt x="46" y="12"/>
                  <a:pt x="47" y="13"/>
                  <a:pt x="49" y="13"/>
                </a:cubicBezTo>
                <a:cubicBezTo>
                  <a:pt x="52" y="12"/>
                  <a:pt x="56" y="12"/>
                  <a:pt x="56" y="10"/>
                </a:cubicBezTo>
                <a:cubicBezTo>
                  <a:pt x="56" y="8"/>
                  <a:pt x="53" y="3"/>
                  <a:pt x="53" y="3"/>
                </a:cubicBezTo>
                <a:cubicBezTo>
                  <a:pt x="51" y="2"/>
                  <a:pt x="46" y="2"/>
                  <a:pt x="4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7" name="Freeform 5063">
            <a:extLst>
              <a:ext uri="{FF2B5EF4-FFF2-40B4-BE49-F238E27FC236}">
                <a16:creationId xmlns:a16="http://schemas.microsoft.com/office/drawing/2014/main" id="{087EC726-E91B-6E4E-A7E8-2DA1E840B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673475"/>
            <a:ext cx="4762" cy="1588"/>
          </a:xfrm>
          <a:custGeom>
            <a:avLst/>
            <a:gdLst>
              <a:gd name="T0" fmla="*/ 268504 w 13"/>
              <a:gd name="T1" fmla="*/ 472827 h 4"/>
              <a:gd name="T2" fmla="*/ 0 w 13"/>
              <a:gd name="T3" fmla="*/ 315218 h 4"/>
              <a:gd name="T4" fmla="*/ 268504 w 13"/>
              <a:gd name="T5" fmla="*/ 0 h 4"/>
              <a:gd name="T6" fmla="*/ 268504 w 13"/>
              <a:gd name="T7" fmla="*/ 0 h 4"/>
              <a:gd name="T8" fmla="*/ 268504 w 13"/>
              <a:gd name="T9" fmla="*/ 315218 h 4"/>
              <a:gd name="T10" fmla="*/ 671076 w 13"/>
              <a:gd name="T11" fmla="*/ 0 h 4"/>
              <a:gd name="T12" fmla="*/ 1207716 w 13"/>
              <a:gd name="T13" fmla="*/ 0 h 4"/>
              <a:gd name="T14" fmla="*/ 1610289 w 13"/>
              <a:gd name="T15" fmla="*/ 315218 h 4"/>
              <a:gd name="T16" fmla="*/ 1207716 w 13"/>
              <a:gd name="T17" fmla="*/ 157609 h 4"/>
              <a:gd name="T18" fmla="*/ 805144 w 13"/>
              <a:gd name="T19" fmla="*/ 315218 h 4"/>
              <a:gd name="T20" fmla="*/ 268504 w 13"/>
              <a:gd name="T21" fmla="*/ 472827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4">
                <a:moveTo>
                  <a:pt x="2" y="3"/>
                </a:moveTo>
                <a:cubicBezTo>
                  <a:pt x="0" y="3"/>
                  <a:pt x="0" y="2"/>
                  <a:pt x="0" y="2"/>
                </a:cubicBezTo>
                <a:lnTo>
                  <a:pt x="2" y="0"/>
                </a:lnTo>
                <a:lnTo>
                  <a:pt x="2" y="2"/>
                </a:lnTo>
                <a:cubicBezTo>
                  <a:pt x="4" y="2"/>
                  <a:pt x="5" y="1"/>
                  <a:pt x="5" y="0"/>
                </a:cubicBezTo>
                <a:cubicBezTo>
                  <a:pt x="7" y="0"/>
                  <a:pt x="8" y="0"/>
                  <a:pt x="9" y="0"/>
                </a:cubicBezTo>
                <a:cubicBezTo>
                  <a:pt x="12" y="0"/>
                  <a:pt x="12" y="2"/>
                  <a:pt x="12" y="2"/>
                </a:cubicBezTo>
                <a:cubicBezTo>
                  <a:pt x="12" y="3"/>
                  <a:pt x="12" y="1"/>
                  <a:pt x="9" y="1"/>
                </a:cubicBezTo>
                <a:cubicBezTo>
                  <a:pt x="8" y="1"/>
                  <a:pt x="7" y="2"/>
                  <a:pt x="6" y="2"/>
                </a:cubicBezTo>
                <a:cubicBezTo>
                  <a:pt x="6" y="2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8" name="Freeform 5064">
            <a:extLst>
              <a:ext uri="{FF2B5EF4-FFF2-40B4-BE49-F238E27FC236}">
                <a16:creationId xmlns:a16="http://schemas.microsoft.com/office/drawing/2014/main" id="{436F4C67-93F3-2D44-9EC1-80275E486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667125"/>
            <a:ext cx="19050" cy="6350"/>
          </a:xfrm>
          <a:custGeom>
            <a:avLst/>
            <a:gdLst>
              <a:gd name="T0" fmla="*/ 6844812 w 52"/>
              <a:gd name="T1" fmla="*/ 1005305 h 19"/>
              <a:gd name="T2" fmla="*/ 6710363 w 52"/>
              <a:gd name="T3" fmla="*/ 1898984 h 19"/>
              <a:gd name="T4" fmla="*/ 3489447 w 52"/>
              <a:gd name="T5" fmla="*/ 1340518 h 19"/>
              <a:gd name="T6" fmla="*/ 402614 w 52"/>
              <a:gd name="T7" fmla="*/ 2010611 h 19"/>
              <a:gd name="T8" fmla="*/ 134083 w 52"/>
              <a:gd name="T9" fmla="*/ 670092 h 19"/>
              <a:gd name="T10" fmla="*/ 3355364 w 52"/>
              <a:gd name="T11" fmla="*/ 0 h 19"/>
              <a:gd name="T12" fmla="*/ 6844812 w 52"/>
              <a:gd name="T13" fmla="*/ 558466 h 19"/>
              <a:gd name="T14" fmla="*/ 6844812 w 52"/>
              <a:gd name="T15" fmla="*/ 1005305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" h="19">
                <a:moveTo>
                  <a:pt x="51" y="9"/>
                </a:moveTo>
                <a:cubicBezTo>
                  <a:pt x="51" y="13"/>
                  <a:pt x="50" y="17"/>
                  <a:pt x="50" y="17"/>
                </a:cubicBezTo>
                <a:cubicBezTo>
                  <a:pt x="50" y="17"/>
                  <a:pt x="45" y="12"/>
                  <a:pt x="26" y="12"/>
                </a:cubicBezTo>
                <a:cubicBezTo>
                  <a:pt x="6" y="12"/>
                  <a:pt x="3" y="18"/>
                  <a:pt x="3" y="18"/>
                </a:cubicBezTo>
                <a:cubicBezTo>
                  <a:pt x="3" y="18"/>
                  <a:pt x="0" y="10"/>
                  <a:pt x="1" y="6"/>
                </a:cubicBezTo>
                <a:cubicBezTo>
                  <a:pt x="1" y="4"/>
                  <a:pt x="7" y="1"/>
                  <a:pt x="25" y="0"/>
                </a:cubicBezTo>
                <a:cubicBezTo>
                  <a:pt x="40" y="0"/>
                  <a:pt x="49" y="3"/>
                  <a:pt x="51" y="5"/>
                </a:cubicBezTo>
                <a:lnTo>
                  <a:pt x="51" y="9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19" name="Freeform 5065">
            <a:extLst>
              <a:ext uri="{FF2B5EF4-FFF2-40B4-BE49-F238E27FC236}">
                <a16:creationId xmlns:a16="http://schemas.microsoft.com/office/drawing/2014/main" id="{6DED4CA5-F8BD-554C-A69A-FDC6B5237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667125"/>
            <a:ext cx="19050" cy="7938"/>
          </a:xfrm>
          <a:custGeom>
            <a:avLst/>
            <a:gdLst>
              <a:gd name="T0" fmla="*/ 387470 w 53"/>
              <a:gd name="T1" fmla="*/ 2993023 h 20"/>
              <a:gd name="T2" fmla="*/ 258433 w 53"/>
              <a:gd name="T3" fmla="*/ 2835454 h 20"/>
              <a:gd name="T4" fmla="*/ 0 w 53"/>
              <a:gd name="T5" fmla="*/ 945019 h 20"/>
              <a:gd name="T6" fmla="*/ 3229874 w 53"/>
              <a:gd name="T7" fmla="*/ 0 h 20"/>
              <a:gd name="T8" fmla="*/ 6718180 w 53"/>
              <a:gd name="T9" fmla="*/ 945019 h 20"/>
              <a:gd name="T10" fmla="*/ 6459747 w 53"/>
              <a:gd name="T11" fmla="*/ 2677884 h 20"/>
              <a:gd name="T12" fmla="*/ 6459747 w 53"/>
              <a:gd name="T13" fmla="*/ 2677884 h 20"/>
              <a:gd name="T14" fmla="*/ 6588784 w 53"/>
              <a:gd name="T15" fmla="*/ 945019 h 20"/>
              <a:gd name="T16" fmla="*/ 3358910 w 53"/>
              <a:gd name="T17" fmla="*/ 157569 h 20"/>
              <a:gd name="T18" fmla="*/ 129037 w 53"/>
              <a:gd name="T19" fmla="*/ 945019 h 20"/>
              <a:gd name="T20" fmla="*/ 516866 w 53"/>
              <a:gd name="T21" fmla="*/ 2677884 h 20"/>
              <a:gd name="T22" fmla="*/ 3100477 w 53"/>
              <a:gd name="T23" fmla="*/ 1732865 h 20"/>
              <a:gd name="T24" fmla="*/ 6459747 w 53"/>
              <a:gd name="T25" fmla="*/ 2677884 h 20"/>
              <a:gd name="T26" fmla="*/ 3358910 w 53"/>
              <a:gd name="T27" fmla="*/ 2048004 h 20"/>
              <a:gd name="T28" fmla="*/ 516866 w 53"/>
              <a:gd name="T29" fmla="*/ 2835454 h 20"/>
              <a:gd name="T30" fmla="*/ 387470 w 53"/>
              <a:gd name="T31" fmla="*/ 2993023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20">
                <a:moveTo>
                  <a:pt x="3" y="19"/>
                </a:moveTo>
                <a:lnTo>
                  <a:pt x="2" y="18"/>
                </a:lnTo>
                <a:cubicBezTo>
                  <a:pt x="2" y="18"/>
                  <a:pt x="0" y="10"/>
                  <a:pt x="0" y="6"/>
                </a:cubicBezTo>
                <a:cubicBezTo>
                  <a:pt x="1" y="4"/>
                  <a:pt x="4" y="0"/>
                  <a:pt x="25" y="0"/>
                </a:cubicBezTo>
                <a:cubicBezTo>
                  <a:pt x="42" y="0"/>
                  <a:pt x="52" y="2"/>
                  <a:pt x="52" y="6"/>
                </a:cubicBezTo>
                <a:cubicBezTo>
                  <a:pt x="52" y="9"/>
                  <a:pt x="50" y="17"/>
                  <a:pt x="50" y="17"/>
                </a:cubicBezTo>
                <a:cubicBezTo>
                  <a:pt x="50" y="15"/>
                  <a:pt x="51" y="9"/>
                  <a:pt x="51" y="6"/>
                </a:cubicBezTo>
                <a:cubicBezTo>
                  <a:pt x="51" y="4"/>
                  <a:pt x="45" y="1"/>
                  <a:pt x="26" y="1"/>
                </a:cubicBezTo>
                <a:cubicBezTo>
                  <a:pt x="10" y="1"/>
                  <a:pt x="2" y="3"/>
                  <a:pt x="1" y="6"/>
                </a:cubicBezTo>
                <a:cubicBezTo>
                  <a:pt x="1" y="9"/>
                  <a:pt x="2" y="14"/>
                  <a:pt x="4" y="17"/>
                </a:cubicBezTo>
                <a:cubicBezTo>
                  <a:pt x="4" y="15"/>
                  <a:pt x="10" y="11"/>
                  <a:pt x="24" y="11"/>
                </a:cubicBezTo>
                <a:cubicBezTo>
                  <a:pt x="43" y="11"/>
                  <a:pt x="48" y="16"/>
                  <a:pt x="50" y="17"/>
                </a:cubicBezTo>
                <a:cubicBezTo>
                  <a:pt x="48" y="17"/>
                  <a:pt x="44" y="13"/>
                  <a:pt x="26" y="13"/>
                </a:cubicBezTo>
                <a:cubicBezTo>
                  <a:pt x="7" y="13"/>
                  <a:pt x="4" y="18"/>
                  <a:pt x="4" y="18"/>
                </a:cubicBezTo>
                <a:lnTo>
                  <a:pt x="3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0" name="Freeform 5066">
            <a:extLst>
              <a:ext uri="{FF2B5EF4-FFF2-40B4-BE49-F238E27FC236}">
                <a16:creationId xmlns:a16="http://schemas.microsoft.com/office/drawing/2014/main" id="{4B6FF52B-CD82-9F49-80D8-A6D2D21F3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3670300"/>
            <a:ext cx="1588" cy="3175"/>
          </a:xfrm>
          <a:custGeom>
            <a:avLst/>
            <a:gdLst>
              <a:gd name="T0" fmla="*/ 0 w 4"/>
              <a:gd name="T1" fmla="*/ 995539 h 9"/>
              <a:gd name="T2" fmla="*/ 0 w 4"/>
              <a:gd name="T3" fmla="*/ 0 h 9"/>
              <a:gd name="T4" fmla="*/ 315218 w 4"/>
              <a:gd name="T5" fmla="*/ 0 h 9"/>
              <a:gd name="T6" fmla="*/ 0 w 4"/>
              <a:gd name="T7" fmla="*/ 871008 h 9"/>
              <a:gd name="T8" fmla="*/ 472827 w 4"/>
              <a:gd name="T9" fmla="*/ 871008 h 9"/>
              <a:gd name="T10" fmla="*/ 472827 w 4"/>
              <a:gd name="T11" fmla="*/ 995539 h 9"/>
              <a:gd name="T12" fmla="*/ 0 w 4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9">
                <a:moveTo>
                  <a:pt x="0" y="8"/>
                </a:moveTo>
                <a:lnTo>
                  <a:pt x="0" y="0"/>
                </a:lnTo>
                <a:lnTo>
                  <a:pt x="2" y="0"/>
                </a:lnTo>
                <a:lnTo>
                  <a:pt x="0" y="7"/>
                </a:lnTo>
                <a:lnTo>
                  <a:pt x="3" y="7"/>
                </a:lnTo>
                <a:lnTo>
                  <a:pt x="3" y="8"/>
                </a:lnTo>
                <a:lnTo>
                  <a:pt x="0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1" name="Freeform 5067">
            <a:extLst>
              <a:ext uri="{FF2B5EF4-FFF2-40B4-BE49-F238E27FC236}">
                <a16:creationId xmlns:a16="http://schemas.microsoft.com/office/drawing/2014/main" id="{9FCE6CB6-AAF2-3343-9C9D-C29AC31BE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670300"/>
            <a:ext cx="1587" cy="3175"/>
          </a:xfrm>
          <a:custGeom>
            <a:avLst/>
            <a:gdLst>
              <a:gd name="T0" fmla="*/ 0 w 2"/>
              <a:gd name="T1" fmla="*/ 995539 h 9"/>
              <a:gd name="T2" fmla="*/ 630039 w 2"/>
              <a:gd name="T3" fmla="*/ 0 h 9"/>
              <a:gd name="T4" fmla="*/ 630039 w 2"/>
              <a:gd name="T5" fmla="*/ 0 h 9"/>
              <a:gd name="T6" fmla="*/ 630039 w 2"/>
              <a:gd name="T7" fmla="*/ 995539 h 9"/>
              <a:gd name="T8" fmla="*/ 0 w 2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9">
                <a:moveTo>
                  <a:pt x="0" y="8"/>
                </a:moveTo>
                <a:lnTo>
                  <a:pt x="1" y="0"/>
                </a:lnTo>
                <a:lnTo>
                  <a:pt x="1" y="8"/>
                </a:lnTo>
                <a:lnTo>
                  <a:pt x="0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2" name="Freeform 5068">
            <a:extLst>
              <a:ext uri="{FF2B5EF4-FFF2-40B4-BE49-F238E27FC236}">
                <a16:creationId xmlns:a16="http://schemas.microsoft.com/office/drawing/2014/main" id="{C2271B3B-C8B4-C446-BB30-C878E74EF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3671888"/>
            <a:ext cx="1587" cy="3175"/>
          </a:xfrm>
          <a:custGeom>
            <a:avLst/>
            <a:gdLst>
              <a:gd name="T0" fmla="*/ 0 w 6"/>
              <a:gd name="T1" fmla="*/ 995539 h 9"/>
              <a:gd name="T2" fmla="*/ 0 w 6"/>
              <a:gd name="T3" fmla="*/ 871008 h 9"/>
              <a:gd name="T4" fmla="*/ 349934 w 6"/>
              <a:gd name="T5" fmla="*/ 995539 h 9"/>
              <a:gd name="T6" fmla="*/ 279841 w 6"/>
              <a:gd name="T7" fmla="*/ 995539 h 9"/>
              <a:gd name="T8" fmla="*/ 0 w 6"/>
              <a:gd name="T9" fmla="*/ 995539 h 9"/>
              <a:gd name="T10" fmla="*/ 70093 w 6"/>
              <a:gd name="T11" fmla="*/ 0 h 9"/>
              <a:gd name="T12" fmla="*/ 349934 w 6"/>
              <a:gd name="T13" fmla="*/ 0 h 9"/>
              <a:gd name="T14" fmla="*/ 349934 w 6"/>
              <a:gd name="T15" fmla="*/ 249061 h 9"/>
              <a:gd name="T16" fmla="*/ 139921 w 6"/>
              <a:gd name="T17" fmla="*/ 124531 h 9"/>
              <a:gd name="T18" fmla="*/ 70093 w 6"/>
              <a:gd name="T19" fmla="*/ 373239 h 9"/>
              <a:gd name="T20" fmla="*/ 349934 w 6"/>
              <a:gd name="T21" fmla="*/ 497769 h 9"/>
              <a:gd name="T22" fmla="*/ 349934 w 6"/>
              <a:gd name="T23" fmla="*/ 622300 h 9"/>
              <a:gd name="T24" fmla="*/ 70093 w 6"/>
              <a:gd name="T25" fmla="*/ 497769 h 9"/>
              <a:gd name="T26" fmla="*/ 0 w 6"/>
              <a:gd name="T27" fmla="*/ 746831 h 9"/>
              <a:gd name="T28" fmla="*/ 70093 w 6"/>
              <a:gd name="T29" fmla="*/ 0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9">
                <a:moveTo>
                  <a:pt x="0" y="8"/>
                </a:moveTo>
                <a:lnTo>
                  <a:pt x="0" y="7"/>
                </a:lnTo>
                <a:lnTo>
                  <a:pt x="5" y="8"/>
                </a:lnTo>
                <a:lnTo>
                  <a:pt x="4" y="8"/>
                </a:lnTo>
                <a:lnTo>
                  <a:pt x="0" y="8"/>
                </a:lnTo>
                <a:close/>
                <a:moveTo>
                  <a:pt x="1" y="0"/>
                </a:moveTo>
                <a:lnTo>
                  <a:pt x="5" y="0"/>
                </a:lnTo>
                <a:lnTo>
                  <a:pt x="5" y="2"/>
                </a:lnTo>
                <a:lnTo>
                  <a:pt x="2" y="1"/>
                </a:lnTo>
                <a:lnTo>
                  <a:pt x="1" y="3"/>
                </a:lnTo>
                <a:lnTo>
                  <a:pt x="5" y="4"/>
                </a:lnTo>
                <a:lnTo>
                  <a:pt x="5" y="5"/>
                </a:lnTo>
                <a:lnTo>
                  <a:pt x="1" y="4"/>
                </a:lnTo>
                <a:lnTo>
                  <a:pt x="0" y="6"/>
                </a:lnTo>
                <a:lnTo>
                  <a:pt x="1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3" name="Freeform 5069">
            <a:extLst>
              <a:ext uri="{FF2B5EF4-FFF2-40B4-BE49-F238E27FC236}">
                <a16:creationId xmlns:a16="http://schemas.microsoft.com/office/drawing/2014/main" id="{C2DC02AE-BD5B-A045-93DD-BAB7EA700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3671888"/>
            <a:ext cx="3175" cy="3175"/>
          </a:xfrm>
          <a:custGeom>
            <a:avLst/>
            <a:gdLst>
              <a:gd name="T0" fmla="*/ 0 w 7"/>
              <a:gd name="T1" fmla="*/ 995539 h 9"/>
              <a:gd name="T2" fmla="*/ 411389 w 7"/>
              <a:gd name="T3" fmla="*/ 124531 h 9"/>
              <a:gd name="T4" fmla="*/ 0 w 7"/>
              <a:gd name="T5" fmla="*/ 0 h 9"/>
              <a:gd name="T6" fmla="*/ 205921 w 7"/>
              <a:gd name="T7" fmla="*/ 0 h 9"/>
              <a:gd name="T8" fmla="*/ 1234168 w 7"/>
              <a:gd name="T9" fmla="*/ 124531 h 9"/>
              <a:gd name="T10" fmla="*/ 1028700 w 7"/>
              <a:gd name="T11" fmla="*/ 249061 h 9"/>
              <a:gd name="T12" fmla="*/ 617311 w 7"/>
              <a:gd name="T13" fmla="*/ 124531 h 9"/>
              <a:gd name="T14" fmla="*/ 0 w 7"/>
              <a:gd name="T15" fmla="*/ 995539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9">
                <a:moveTo>
                  <a:pt x="0" y="8"/>
                </a:moveTo>
                <a:lnTo>
                  <a:pt x="2" y="1"/>
                </a:lnTo>
                <a:lnTo>
                  <a:pt x="0" y="0"/>
                </a:lnTo>
                <a:lnTo>
                  <a:pt x="1" y="0"/>
                </a:lnTo>
                <a:lnTo>
                  <a:pt x="6" y="1"/>
                </a:lnTo>
                <a:lnTo>
                  <a:pt x="5" y="2"/>
                </a:lnTo>
                <a:lnTo>
                  <a:pt x="3" y="1"/>
                </a:lnTo>
                <a:lnTo>
                  <a:pt x="0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4" name="Freeform 5070">
            <a:extLst>
              <a:ext uri="{FF2B5EF4-FFF2-40B4-BE49-F238E27FC236}">
                <a16:creationId xmlns:a16="http://schemas.microsoft.com/office/drawing/2014/main" id="{C8697628-75A6-E940-AF5A-27CAB885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3670300"/>
            <a:ext cx="3175" cy="3175"/>
          </a:xfrm>
          <a:custGeom>
            <a:avLst/>
            <a:gdLst>
              <a:gd name="T0" fmla="*/ 205921 w 7"/>
              <a:gd name="T1" fmla="*/ 806450 h 10"/>
              <a:gd name="T2" fmla="*/ 617311 w 7"/>
              <a:gd name="T3" fmla="*/ 806450 h 10"/>
              <a:gd name="T4" fmla="*/ 822779 w 7"/>
              <a:gd name="T5" fmla="*/ 806450 h 10"/>
              <a:gd name="T6" fmla="*/ 822779 w 7"/>
              <a:gd name="T7" fmla="*/ 705803 h 10"/>
              <a:gd name="T8" fmla="*/ 822779 w 7"/>
              <a:gd name="T9" fmla="*/ 604838 h 10"/>
              <a:gd name="T10" fmla="*/ 822779 w 7"/>
              <a:gd name="T11" fmla="*/ 604838 h 10"/>
              <a:gd name="T12" fmla="*/ 822779 w 7"/>
              <a:gd name="T13" fmla="*/ 504190 h 10"/>
              <a:gd name="T14" fmla="*/ 617311 w 7"/>
              <a:gd name="T15" fmla="*/ 504190 h 10"/>
              <a:gd name="T16" fmla="*/ 205921 w 7"/>
              <a:gd name="T17" fmla="*/ 504190 h 10"/>
              <a:gd name="T18" fmla="*/ 205921 w 7"/>
              <a:gd name="T19" fmla="*/ 806450 h 10"/>
              <a:gd name="T20" fmla="*/ 205921 w 7"/>
              <a:gd name="T21" fmla="*/ 403225 h 10"/>
              <a:gd name="T22" fmla="*/ 617311 w 7"/>
              <a:gd name="T23" fmla="*/ 403225 h 10"/>
              <a:gd name="T24" fmla="*/ 822779 w 7"/>
              <a:gd name="T25" fmla="*/ 403225 h 10"/>
              <a:gd name="T26" fmla="*/ 822779 w 7"/>
              <a:gd name="T27" fmla="*/ 302578 h 10"/>
              <a:gd name="T28" fmla="*/ 822779 w 7"/>
              <a:gd name="T29" fmla="*/ 302578 h 10"/>
              <a:gd name="T30" fmla="*/ 822779 w 7"/>
              <a:gd name="T31" fmla="*/ 201613 h 10"/>
              <a:gd name="T32" fmla="*/ 617311 w 7"/>
              <a:gd name="T33" fmla="*/ 201613 h 10"/>
              <a:gd name="T34" fmla="*/ 205921 w 7"/>
              <a:gd name="T35" fmla="*/ 100965 h 10"/>
              <a:gd name="T36" fmla="*/ 205921 w 7"/>
              <a:gd name="T37" fmla="*/ 403225 h 10"/>
              <a:gd name="T38" fmla="*/ 205921 w 7"/>
              <a:gd name="T39" fmla="*/ 0 h 10"/>
              <a:gd name="T40" fmla="*/ 822779 w 7"/>
              <a:gd name="T41" fmla="*/ 100965 h 10"/>
              <a:gd name="T42" fmla="*/ 1234168 w 7"/>
              <a:gd name="T43" fmla="*/ 201613 h 10"/>
              <a:gd name="T44" fmla="*/ 1234168 w 7"/>
              <a:gd name="T45" fmla="*/ 302578 h 10"/>
              <a:gd name="T46" fmla="*/ 1234168 w 7"/>
              <a:gd name="T47" fmla="*/ 403225 h 10"/>
              <a:gd name="T48" fmla="*/ 822779 w 7"/>
              <a:gd name="T49" fmla="*/ 403225 h 10"/>
              <a:gd name="T50" fmla="*/ 1234168 w 7"/>
              <a:gd name="T51" fmla="*/ 504190 h 10"/>
              <a:gd name="T52" fmla="*/ 1234168 w 7"/>
              <a:gd name="T53" fmla="*/ 604838 h 10"/>
              <a:gd name="T54" fmla="*/ 1234168 w 7"/>
              <a:gd name="T55" fmla="*/ 806450 h 10"/>
              <a:gd name="T56" fmla="*/ 822779 w 7"/>
              <a:gd name="T57" fmla="*/ 806450 h 10"/>
              <a:gd name="T58" fmla="*/ 822779 w 7"/>
              <a:gd name="T59" fmla="*/ 907415 h 10"/>
              <a:gd name="T60" fmla="*/ 617311 w 7"/>
              <a:gd name="T61" fmla="*/ 907415 h 10"/>
              <a:gd name="T62" fmla="*/ 0 w 7"/>
              <a:gd name="T63" fmla="*/ 907415 h 10"/>
              <a:gd name="T64" fmla="*/ 205921 w 7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" h="10">
                <a:moveTo>
                  <a:pt x="1" y="8"/>
                </a:moveTo>
                <a:lnTo>
                  <a:pt x="3" y="8"/>
                </a:lnTo>
                <a:lnTo>
                  <a:pt x="4" y="8"/>
                </a:lnTo>
                <a:lnTo>
                  <a:pt x="4" y="7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1" y="5"/>
                </a:lnTo>
                <a:lnTo>
                  <a:pt x="1" y="8"/>
                </a:lnTo>
                <a:close/>
                <a:moveTo>
                  <a:pt x="1" y="4"/>
                </a:moveTo>
                <a:lnTo>
                  <a:pt x="3" y="4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1"/>
                </a:lnTo>
                <a:lnTo>
                  <a:pt x="1" y="4"/>
                </a:lnTo>
                <a:close/>
                <a:moveTo>
                  <a:pt x="1" y="0"/>
                </a:moveTo>
                <a:lnTo>
                  <a:pt x="4" y="1"/>
                </a:lnTo>
                <a:cubicBezTo>
                  <a:pt x="6" y="1"/>
                  <a:pt x="6" y="1"/>
                  <a:pt x="6" y="2"/>
                </a:cubicBezTo>
                <a:lnTo>
                  <a:pt x="6" y="3"/>
                </a:lnTo>
                <a:lnTo>
                  <a:pt x="6" y="4"/>
                </a:lnTo>
                <a:lnTo>
                  <a:pt x="4" y="4"/>
                </a:lnTo>
                <a:cubicBezTo>
                  <a:pt x="4" y="5"/>
                  <a:pt x="6" y="5"/>
                  <a:pt x="6" y="5"/>
                </a:cubicBez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4" y="9"/>
                </a:lnTo>
                <a:lnTo>
                  <a:pt x="3" y="9"/>
                </a:lnTo>
                <a:lnTo>
                  <a:pt x="0" y="9"/>
                </a:lnTo>
                <a:lnTo>
                  <a:pt x="1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5" name="Freeform 5071">
            <a:extLst>
              <a:ext uri="{FF2B5EF4-FFF2-40B4-BE49-F238E27FC236}">
                <a16:creationId xmlns:a16="http://schemas.microsoft.com/office/drawing/2014/main" id="{2E2A89C2-C99F-6644-BCEC-8770A7FE2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671888"/>
            <a:ext cx="3175" cy="3175"/>
          </a:xfrm>
          <a:custGeom>
            <a:avLst/>
            <a:gdLst>
              <a:gd name="T0" fmla="*/ 315119 w 8"/>
              <a:gd name="T1" fmla="*/ 630238 h 8"/>
              <a:gd name="T2" fmla="*/ 157559 w 8"/>
              <a:gd name="T3" fmla="*/ 1102519 h 8"/>
              <a:gd name="T4" fmla="*/ 0 w 8"/>
              <a:gd name="T5" fmla="*/ 1102519 h 8"/>
              <a:gd name="T6" fmla="*/ 472678 w 8"/>
              <a:gd name="T7" fmla="*/ 0 h 8"/>
              <a:gd name="T8" fmla="*/ 787400 w 8"/>
              <a:gd name="T9" fmla="*/ 157559 h 8"/>
              <a:gd name="T10" fmla="*/ 1102519 w 8"/>
              <a:gd name="T11" fmla="*/ 157559 h 8"/>
              <a:gd name="T12" fmla="*/ 1102519 w 8"/>
              <a:gd name="T13" fmla="*/ 315119 h 8"/>
              <a:gd name="T14" fmla="*/ 1102519 w 8"/>
              <a:gd name="T15" fmla="*/ 472678 h 8"/>
              <a:gd name="T16" fmla="*/ 787400 w 8"/>
              <a:gd name="T17" fmla="*/ 630238 h 8"/>
              <a:gd name="T18" fmla="*/ 787400 w 8"/>
              <a:gd name="T19" fmla="*/ 472678 h 8"/>
              <a:gd name="T20" fmla="*/ 787400 w 8"/>
              <a:gd name="T21" fmla="*/ 315119 h 8"/>
              <a:gd name="T22" fmla="*/ 472678 w 8"/>
              <a:gd name="T23" fmla="*/ 157559 h 8"/>
              <a:gd name="T24" fmla="*/ 315119 w 8"/>
              <a:gd name="T25" fmla="*/ 630238 h 8"/>
              <a:gd name="T26" fmla="*/ 787400 w 8"/>
              <a:gd name="T27" fmla="*/ 630238 h 8"/>
              <a:gd name="T28" fmla="*/ 787400 w 8"/>
              <a:gd name="T29" fmla="*/ 787400 h 8"/>
              <a:gd name="T30" fmla="*/ 787400 w 8"/>
              <a:gd name="T31" fmla="*/ 944959 h 8"/>
              <a:gd name="T32" fmla="*/ 630238 w 8"/>
              <a:gd name="T33" fmla="*/ 787400 h 8"/>
              <a:gd name="T34" fmla="*/ 472678 w 8"/>
              <a:gd name="T35" fmla="*/ 630238 h 8"/>
              <a:gd name="T36" fmla="*/ 787400 w 8"/>
              <a:gd name="T37" fmla="*/ 630238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8">
                <a:moveTo>
                  <a:pt x="2" y="4"/>
                </a:moveTo>
                <a:lnTo>
                  <a:pt x="1" y="7"/>
                </a:lnTo>
                <a:lnTo>
                  <a:pt x="0" y="7"/>
                </a:lnTo>
                <a:lnTo>
                  <a:pt x="3" y="0"/>
                </a:lnTo>
                <a:lnTo>
                  <a:pt x="5" y="1"/>
                </a:lnTo>
                <a:lnTo>
                  <a:pt x="7" y="1"/>
                </a:lnTo>
                <a:lnTo>
                  <a:pt x="7" y="2"/>
                </a:lnTo>
                <a:lnTo>
                  <a:pt x="7" y="3"/>
                </a:lnTo>
                <a:cubicBezTo>
                  <a:pt x="7" y="4"/>
                  <a:pt x="7" y="4"/>
                  <a:pt x="5" y="4"/>
                </a:cubicBezTo>
                <a:lnTo>
                  <a:pt x="5" y="3"/>
                </a:lnTo>
                <a:lnTo>
                  <a:pt x="5" y="2"/>
                </a:lnTo>
                <a:lnTo>
                  <a:pt x="3" y="1"/>
                </a:lnTo>
                <a:lnTo>
                  <a:pt x="2" y="4"/>
                </a:lnTo>
                <a:close/>
                <a:moveTo>
                  <a:pt x="5" y="4"/>
                </a:moveTo>
                <a:lnTo>
                  <a:pt x="5" y="5"/>
                </a:lnTo>
                <a:lnTo>
                  <a:pt x="5" y="6"/>
                </a:lnTo>
                <a:lnTo>
                  <a:pt x="4" y="5"/>
                </a:lnTo>
                <a:lnTo>
                  <a:pt x="3" y="4"/>
                </a:lnTo>
                <a:lnTo>
                  <a:pt x="5" y="4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6" name="Freeform 5072">
            <a:extLst>
              <a:ext uri="{FF2B5EF4-FFF2-40B4-BE49-F238E27FC236}">
                <a16:creationId xmlns:a16="http://schemas.microsoft.com/office/drawing/2014/main" id="{CCB0987F-6A99-D942-AB17-60C873CDC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673475"/>
            <a:ext cx="3175" cy="3175"/>
          </a:xfrm>
          <a:custGeom>
            <a:avLst/>
            <a:gdLst>
              <a:gd name="T0" fmla="*/ 315119 w 8"/>
              <a:gd name="T1" fmla="*/ 944959 h 8"/>
              <a:gd name="T2" fmla="*/ 472678 w 8"/>
              <a:gd name="T3" fmla="*/ 944959 h 8"/>
              <a:gd name="T4" fmla="*/ 630238 w 8"/>
              <a:gd name="T5" fmla="*/ 1102519 h 8"/>
              <a:gd name="T6" fmla="*/ 630238 w 8"/>
              <a:gd name="T7" fmla="*/ 944959 h 8"/>
              <a:gd name="T8" fmla="*/ 787400 w 8"/>
              <a:gd name="T9" fmla="*/ 944959 h 8"/>
              <a:gd name="T10" fmla="*/ 787400 w 8"/>
              <a:gd name="T11" fmla="*/ 630238 h 8"/>
              <a:gd name="T12" fmla="*/ 944959 w 8"/>
              <a:gd name="T13" fmla="*/ 472678 h 8"/>
              <a:gd name="T14" fmla="*/ 787400 w 8"/>
              <a:gd name="T15" fmla="*/ 157559 h 8"/>
              <a:gd name="T16" fmla="*/ 787400 w 8"/>
              <a:gd name="T17" fmla="*/ 157559 h 8"/>
              <a:gd name="T18" fmla="*/ 630238 w 8"/>
              <a:gd name="T19" fmla="*/ 157559 h 8"/>
              <a:gd name="T20" fmla="*/ 315119 w 8"/>
              <a:gd name="T21" fmla="*/ 944959 h 8"/>
              <a:gd name="T22" fmla="*/ 0 w 8"/>
              <a:gd name="T23" fmla="*/ 1102519 h 8"/>
              <a:gd name="T24" fmla="*/ 630238 w 8"/>
              <a:gd name="T25" fmla="*/ 0 h 8"/>
              <a:gd name="T26" fmla="*/ 787400 w 8"/>
              <a:gd name="T27" fmla="*/ 0 h 8"/>
              <a:gd name="T28" fmla="*/ 944959 w 8"/>
              <a:gd name="T29" fmla="*/ 157559 h 8"/>
              <a:gd name="T30" fmla="*/ 1102519 w 8"/>
              <a:gd name="T31" fmla="*/ 157559 h 8"/>
              <a:gd name="T32" fmla="*/ 1102519 w 8"/>
              <a:gd name="T33" fmla="*/ 315119 h 8"/>
              <a:gd name="T34" fmla="*/ 1102519 w 8"/>
              <a:gd name="T35" fmla="*/ 630238 h 8"/>
              <a:gd name="T36" fmla="*/ 944959 w 8"/>
              <a:gd name="T37" fmla="*/ 787400 h 8"/>
              <a:gd name="T38" fmla="*/ 787400 w 8"/>
              <a:gd name="T39" fmla="*/ 1102519 h 8"/>
              <a:gd name="T40" fmla="*/ 630238 w 8"/>
              <a:gd name="T41" fmla="*/ 1102519 h 8"/>
              <a:gd name="T42" fmla="*/ 630238 w 8"/>
              <a:gd name="T43" fmla="*/ 1102519 h 8"/>
              <a:gd name="T44" fmla="*/ 315119 w 8"/>
              <a:gd name="T45" fmla="*/ 1102519 h 8"/>
              <a:gd name="T46" fmla="*/ 0 w 8"/>
              <a:gd name="T47" fmla="*/ 1102519 h 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8">
                <a:moveTo>
                  <a:pt x="2" y="6"/>
                </a:moveTo>
                <a:lnTo>
                  <a:pt x="3" y="6"/>
                </a:lnTo>
                <a:lnTo>
                  <a:pt x="4" y="7"/>
                </a:ln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lnTo>
                  <a:pt x="5" y="4"/>
                </a:lnTo>
                <a:cubicBezTo>
                  <a:pt x="6" y="4"/>
                  <a:pt x="6" y="3"/>
                  <a:pt x="6" y="3"/>
                </a:cubicBezTo>
                <a:cubicBezTo>
                  <a:pt x="6" y="3"/>
                  <a:pt x="6" y="1"/>
                  <a:pt x="5" y="1"/>
                </a:cubicBezTo>
                <a:lnTo>
                  <a:pt x="4" y="1"/>
                </a:lnTo>
                <a:lnTo>
                  <a:pt x="2" y="6"/>
                </a:lnTo>
                <a:close/>
                <a:moveTo>
                  <a:pt x="0" y="7"/>
                </a:move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cubicBezTo>
                  <a:pt x="7" y="4"/>
                  <a:pt x="7" y="4"/>
                  <a:pt x="7" y="4"/>
                </a:cubicBezTo>
                <a:cubicBezTo>
                  <a:pt x="6" y="5"/>
                  <a:pt x="6" y="5"/>
                  <a:pt x="6" y="5"/>
                </a:cubicBezTo>
                <a:cubicBezTo>
                  <a:pt x="5" y="6"/>
                  <a:pt x="5" y="7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3" y="7"/>
                  <a:pt x="2" y="7"/>
                </a:cubicBezTo>
                <a:lnTo>
                  <a:pt x="0" y="7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7" name="Freeform 5073">
            <a:extLst>
              <a:ext uri="{FF2B5EF4-FFF2-40B4-BE49-F238E27FC236}">
                <a16:creationId xmlns:a16="http://schemas.microsoft.com/office/drawing/2014/main" id="{A0EFEA38-BFF9-DA40-96E0-C5A03140C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73475"/>
            <a:ext cx="1587" cy="3175"/>
          </a:xfrm>
          <a:custGeom>
            <a:avLst/>
            <a:gdLst>
              <a:gd name="T0" fmla="*/ 210013 w 6"/>
              <a:gd name="T1" fmla="*/ 497769 h 9"/>
              <a:gd name="T2" fmla="*/ 279841 w 6"/>
              <a:gd name="T3" fmla="*/ 497769 h 9"/>
              <a:gd name="T4" fmla="*/ 279841 w 6"/>
              <a:gd name="T5" fmla="*/ 373239 h 9"/>
              <a:gd name="T6" fmla="*/ 279841 w 6"/>
              <a:gd name="T7" fmla="*/ 249061 h 9"/>
              <a:gd name="T8" fmla="*/ 210013 w 6"/>
              <a:gd name="T9" fmla="*/ 497769 h 9"/>
              <a:gd name="T10" fmla="*/ 279841 w 6"/>
              <a:gd name="T11" fmla="*/ 0 h 9"/>
              <a:gd name="T12" fmla="*/ 349934 w 6"/>
              <a:gd name="T13" fmla="*/ 0 h 9"/>
              <a:gd name="T14" fmla="*/ 279841 w 6"/>
              <a:gd name="T15" fmla="*/ 995539 h 9"/>
              <a:gd name="T16" fmla="*/ 279841 w 6"/>
              <a:gd name="T17" fmla="*/ 746831 h 9"/>
              <a:gd name="T18" fmla="*/ 139921 w 6"/>
              <a:gd name="T19" fmla="*/ 497769 h 9"/>
              <a:gd name="T20" fmla="*/ 70093 w 6"/>
              <a:gd name="T21" fmla="*/ 746831 h 9"/>
              <a:gd name="T22" fmla="*/ 0 w 6"/>
              <a:gd name="T23" fmla="*/ 746831 h 9"/>
              <a:gd name="T24" fmla="*/ 279841 w 6"/>
              <a:gd name="T25" fmla="*/ 0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9">
                <a:moveTo>
                  <a:pt x="3" y="4"/>
                </a:move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3" y="4"/>
                </a:lnTo>
                <a:close/>
                <a:moveTo>
                  <a:pt x="4" y="0"/>
                </a:moveTo>
                <a:lnTo>
                  <a:pt x="5" y="0"/>
                </a:ln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1" y="6"/>
                </a:lnTo>
                <a:lnTo>
                  <a:pt x="0" y="6"/>
                </a:lnTo>
                <a:lnTo>
                  <a:pt x="4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8" name="Freeform 5074">
            <a:extLst>
              <a:ext uri="{FF2B5EF4-FFF2-40B4-BE49-F238E27FC236}">
                <a16:creationId xmlns:a16="http://schemas.microsoft.com/office/drawing/2014/main" id="{E9F8D898-0BAE-E343-8804-0F7478CFD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68713"/>
            <a:ext cx="1587" cy="3175"/>
          </a:xfrm>
          <a:custGeom>
            <a:avLst/>
            <a:gdLst>
              <a:gd name="T0" fmla="*/ 139921 w 6"/>
              <a:gd name="T1" fmla="*/ 995539 h 9"/>
              <a:gd name="T2" fmla="*/ 139921 w 6"/>
              <a:gd name="T3" fmla="*/ 124531 h 9"/>
              <a:gd name="T4" fmla="*/ 0 w 6"/>
              <a:gd name="T5" fmla="*/ 124531 h 9"/>
              <a:gd name="T6" fmla="*/ 0 w 6"/>
              <a:gd name="T7" fmla="*/ 0 h 9"/>
              <a:gd name="T8" fmla="*/ 349934 w 6"/>
              <a:gd name="T9" fmla="*/ 0 h 9"/>
              <a:gd name="T10" fmla="*/ 349934 w 6"/>
              <a:gd name="T11" fmla="*/ 124531 h 9"/>
              <a:gd name="T12" fmla="*/ 210013 w 6"/>
              <a:gd name="T13" fmla="*/ 124531 h 9"/>
              <a:gd name="T14" fmla="*/ 210013 w 6"/>
              <a:gd name="T15" fmla="*/ 995539 h 9"/>
              <a:gd name="T16" fmla="*/ 139921 w 6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9">
                <a:moveTo>
                  <a:pt x="2" y="8"/>
                </a:move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5" y="0"/>
                </a:lnTo>
                <a:lnTo>
                  <a:pt x="5" y="1"/>
                </a:lnTo>
                <a:lnTo>
                  <a:pt x="3" y="1"/>
                </a:lnTo>
                <a:lnTo>
                  <a:pt x="3" y="8"/>
                </a:lnTo>
                <a:lnTo>
                  <a:pt x="2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29" name="Freeform 5075">
            <a:extLst>
              <a:ext uri="{FF2B5EF4-FFF2-40B4-BE49-F238E27FC236}">
                <a16:creationId xmlns:a16="http://schemas.microsoft.com/office/drawing/2014/main" id="{ADEAED32-B4CA-3148-822D-110D8C1FE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68713"/>
            <a:ext cx="1587" cy="3175"/>
          </a:xfrm>
          <a:custGeom>
            <a:avLst/>
            <a:gdLst>
              <a:gd name="T0" fmla="*/ 0 w 2"/>
              <a:gd name="T1" fmla="*/ 995539 h 9"/>
              <a:gd name="T2" fmla="*/ 0 w 2"/>
              <a:gd name="T3" fmla="*/ 0 h 9"/>
              <a:gd name="T4" fmla="*/ 630039 w 2"/>
              <a:gd name="T5" fmla="*/ 0 h 9"/>
              <a:gd name="T6" fmla="*/ 0 w 2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9">
                <a:moveTo>
                  <a:pt x="0" y="8"/>
                </a:moveTo>
                <a:lnTo>
                  <a:pt x="0" y="0"/>
                </a:lnTo>
                <a:lnTo>
                  <a:pt x="1" y="0"/>
                </a:lnTo>
                <a:lnTo>
                  <a:pt x="0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0" name="Freeform 5076">
            <a:extLst>
              <a:ext uri="{FF2B5EF4-FFF2-40B4-BE49-F238E27FC236}">
                <a16:creationId xmlns:a16="http://schemas.microsoft.com/office/drawing/2014/main" id="{708C882A-15CE-874D-883D-A4077BC3A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3668713"/>
            <a:ext cx="1587" cy="3175"/>
          </a:xfrm>
          <a:custGeom>
            <a:avLst/>
            <a:gdLst>
              <a:gd name="T0" fmla="*/ 70093 w 6"/>
              <a:gd name="T1" fmla="*/ 630238 h 8"/>
              <a:gd name="T2" fmla="*/ 139921 w 6"/>
              <a:gd name="T3" fmla="*/ 1102519 h 8"/>
              <a:gd name="T4" fmla="*/ 70093 w 6"/>
              <a:gd name="T5" fmla="*/ 1102519 h 8"/>
              <a:gd name="T6" fmla="*/ 0 w 6"/>
              <a:gd name="T7" fmla="*/ 0 h 8"/>
              <a:gd name="T8" fmla="*/ 139921 w 6"/>
              <a:gd name="T9" fmla="*/ 0 h 8"/>
              <a:gd name="T10" fmla="*/ 70093 w 6"/>
              <a:gd name="T11" fmla="*/ 157559 h 8"/>
              <a:gd name="T12" fmla="*/ 70093 w 6"/>
              <a:gd name="T13" fmla="*/ 630238 h 8"/>
              <a:gd name="T14" fmla="*/ 349934 w 6"/>
              <a:gd name="T15" fmla="*/ 472678 h 8"/>
              <a:gd name="T16" fmla="*/ 210013 w 6"/>
              <a:gd name="T17" fmla="*/ 630238 h 8"/>
              <a:gd name="T18" fmla="*/ 349934 w 6"/>
              <a:gd name="T19" fmla="*/ 472678 h 8"/>
              <a:gd name="T20" fmla="*/ 349934 w 6"/>
              <a:gd name="T21" fmla="*/ 0 h 8"/>
              <a:gd name="T22" fmla="*/ 349934 w 6"/>
              <a:gd name="T23" fmla="*/ 157559 h 8"/>
              <a:gd name="T24" fmla="*/ 279841 w 6"/>
              <a:gd name="T25" fmla="*/ 0 h 8"/>
              <a:gd name="T26" fmla="*/ 349934 w 6"/>
              <a:gd name="T27" fmla="*/ 0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" h="8">
                <a:moveTo>
                  <a:pt x="1" y="4"/>
                </a:moveTo>
                <a:lnTo>
                  <a:pt x="2" y="7"/>
                </a:lnTo>
                <a:lnTo>
                  <a:pt x="1" y="7"/>
                </a:lnTo>
                <a:lnTo>
                  <a:pt x="0" y="0"/>
                </a:lnTo>
                <a:lnTo>
                  <a:pt x="2" y="0"/>
                </a:lnTo>
                <a:lnTo>
                  <a:pt x="1" y="1"/>
                </a:lnTo>
                <a:lnTo>
                  <a:pt x="1" y="4"/>
                </a:lnTo>
                <a:close/>
                <a:moveTo>
                  <a:pt x="5" y="3"/>
                </a:moveTo>
                <a:cubicBezTo>
                  <a:pt x="5" y="3"/>
                  <a:pt x="4" y="4"/>
                  <a:pt x="3" y="4"/>
                </a:cubicBezTo>
                <a:lnTo>
                  <a:pt x="5" y="3"/>
                </a:lnTo>
                <a:close/>
                <a:moveTo>
                  <a:pt x="5" y="0"/>
                </a:moveTo>
                <a:lnTo>
                  <a:pt x="5" y="1"/>
                </a:lnTo>
                <a:lnTo>
                  <a:pt x="4" y="0"/>
                </a:lnTo>
                <a:lnTo>
                  <a:pt x="5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1" name="Freeform 5077">
            <a:extLst>
              <a:ext uri="{FF2B5EF4-FFF2-40B4-BE49-F238E27FC236}">
                <a16:creationId xmlns:a16="http://schemas.microsoft.com/office/drawing/2014/main" id="{FA71AAC3-31D6-224D-9A94-C5BC73644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68713"/>
            <a:ext cx="3175" cy="3175"/>
          </a:xfrm>
          <a:custGeom>
            <a:avLst/>
            <a:gdLst>
              <a:gd name="T0" fmla="*/ 411389 w 7"/>
              <a:gd name="T1" fmla="*/ 622300 h 9"/>
              <a:gd name="T2" fmla="*/ 822779 w 7"/>
              <a:gd name="T3" fmla="*/ 497769 h 9"/>
              <a:gd name="T4" fmla="*/ 617311 w 7"/>
              <a:gd name="T5" fmla="*/ 249061 h 9"/>
              <a:gd name="T6" fmla="*/ 617311 w 7"/>
              <a:gd name="T7" fmla="*/ 124531 h 9"/>
              <a:gd name="T8" fmla="*/ 411389 w 7"/>
              <a:gd name="T9" fmla="*/ 249061 h 9"/>
              <a:gd name="T10" fmla="*/ 411389 w 7"/>
              <a:gd name="T11" fmla="*/ 622300 h 9"/>
              <a:gd name="T12" fmla="*/ 0 w 7"/>
              <a:gd name="T13" fmla="*/ 995539 h 9"/>
              <a:gd name="T14" fmla="*/ 411389 w 7"/>
              <a:gd name="T15" fmla="*/ 0 h 9"/>
              <a:gd name="T16" fmla="*/ 617311 w 7"/>
              <a:gd name="T17" fmla="*/ 0 h 9"/>
              <a:gd name="T18" fmla="*/ 1234168 w 7"/>
              <a:gd name="T19" fmla="*/ 995539 h 9"/>
              <a:gd name="T20" fmla="*/ 1028700 w 7"/>
              <a:gd name="T21" fmla="*/ 995539 h 9"/>
              <a:gd name="T22" fmla="*/ 822779 w 7"/>
              <a:gd name="T23" fmla="*/ 622300 h 9"/>
              <a:gd name="T24" fmla="*/ 411389 w 7"/>
              <a:gd name="T25" fmla="*/ 622300 h 9"/>
              <a:gd name="T26" fmla="*/ 205921 w 7"/>
              <a:gd name="T27" fmla="*/ 995539 h 9"/>
              <a:gd name="T28" fmla="*/ 0 w 7"/>
              <a:gd name="T29" fmla="*/ 995539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9">
                <a:moveTo>
                  <a:pt x="2" y="5"/>
                </a:moveTo>
                <a:lnTo>
                  <a:pt x="4" y="4"/>
                </a:lnTo>
                <a:lnTo>
                  <a:pt x="3" y="2"/>
                </a:ln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2"/>
                </a:cubicBezTo>
                <a:lnTo>
                  <a:pt x="2" y="5"/>
                </a:lnTo>
                <a:close/>
                <a:moveTo>
                  <a:pt x="0" y="8"/>
                </a:moveTo>
                <a:lnTo>
                  <a:pt x="2" y="0"/>
                </a:lnTo>
                <a:lnTo>
                  <a:pt x="3" y="0"/>
                </a:lnTo>
                <a:lnTo>
                  <a:pt x="6" y="8"/>
                </a:lnTo>
                <a:lnTo>
                  <a:pt x="5" y="8"/>
                </a:lnTo>
                <a:lnTo>
                  <a:pt x="4" y="5"/>
                </a:lnTo>
                <a:lnTo>
                  <a:pt x="2" y="5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2" name="Freeform 5078">
            <a:extLst>
              <a:ext uri="{FF2B5EF4-FFF2-40B4-BE49-F238E27FC236}">
                <a16:creationId xmlns:a16="http://schemas.microsoft.com/office/drawing/2014/main" id="{51AABF05-9845-474B-80A2-408E6DF47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68713"/>
            <a:ext cx="3175" cy="3175"/>
          </a:xfrm>
          <a:custGeom>
            <a:avLst/>
            <a:gdLst>
              <a:gd name="T0" fmla="*/ 205921 w 7"/>
              <a:gd name="T1" fmla="*/ 373239 h 9"/>
              <a:gd name="T2" fmla="*/ 617311 w 7"/>
              <a:gd name="T3" fmla="*/ 373239 h 9"/>
              <a:gd name="T4" fmla="*/ 1028700 w 7"/>
              <a:gd name="T5" fmla="*/ 373239 h 9"/>
              <a:gd name="T6" fmla="*/ 1234168 w 7"/>
              <a:gd name="T7" fmla="*/ 373239 h 9"/>
              <a:gd name="T8" fmla="*/ 1234168 w 7"/>
              <a:gd name="T9" fmla="*/ 373239 h 9"/>
              <a:gd name="T10" fmla="*/ 617311 w 7"/>
              <a:gd name="T11" fmla="*/ 497769 h 9"/>
              <a:gd name="T12" fmla="*/ 1234168 w 7"/>
              <a:gd name="T13" fmla="*/ 622300 h 9"/>
              <a:gd name="T14" fmla="*/ 1234168 w 7"/>
              <a:gd name="T15" fmla="*/ 622300 h 9"/>
              <a:gd name="T16" fmla="*/ 1234168 w 7"/>
              <a:gd name="T17" fmla="*/ 995539 h 9"/>
              <a:gd name="T18" fmla="*/ 1234168 w 7"/>
              <a:gd name="T19" fmla="*/ 995539 h 9"/>
              <a:gd name="T20" fmla="*/ 1028700 w 7"/>
              <a:gd name="T21" fmla="*/ 746831 h 9"/>
              <a:gd name="T22" fmla="*/ 617311 w 7"/>
              <a:gd name="T23" fmla="*/ 622300 h 9"/>
              <a:gd name="T24" fmla="*/ 617311 w 7"/>
              <a:gd name="T25" fmla="*/ 497769 h 9"/>
              <a:gd name="T26" fmla="*/ 411389 w 7"/>
              <a:gd name="T27" fmla="*/ 497769 h 9"/>
              <a:gd name="T28" fmla="*/ 205921 w 7"/>
              <a:gd name="T29" fmla="*/ 497769 h 9"/>
              <a:gd name="T30" fmla="*/ 205921 w 7"/>
              <a:gd name="T31" fmla="*/ 995539 h 9"/>
              <a:gd name="T32" fmla="*/ 0 w 7"/>
              <a:gd name="T33" fmla="*/ 995539 h 9"/>
              <a:gd name="T34" fmla="*/ 0 w 7"/>
              <a:gd name="T35" fmla="*/ 995539 h 9"/>
              <a:gd name="T36" fmla="*/ 0 w 7"/>
              <a:gd name="T37" fmla="*/ 0 h 9"/>
              <a:gd name="T38" fmla="*/ 617311 w 7"/>
              <a:gd name="T39" fmla="*/ 0 h 9"/>
              <a:gd name="T40" fmla="*/ 1234168 w 7"/>
              <a:gd name="T41" fmla="*/ 0 h 9"/>
              <a:gd name="T42" fmla="*/ 1234168 w 7"/>
              <a:gd name="T43" fmla="*/ 124531 h 9"/>
              <a:gd name="T44" fmla="*/ 1234168 w 7"/>
              <a:gd name="T45" fmla="*/ 124531 h 9"/>
              <a:gd name="T46" fmla="*/ 617311 w 7"/>
              <a:gd name="T47" fmla="*/ 124531 h 9"/>
              <a:gd name="T48" fmla="*/ 205921 w 7"/>
              <a:gd name="T49" fmla="*/ 124531 h 9"/>
              <a:gd name="T50" fmla="*/ 205921 w 7"/>
              <a:gd name="T51" fmla="*/ 373239 h 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" h="9">
                <a:moveTo>
                  <a:pt x="1" y="3"/>
                </a:move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cubicBezTo>
                  <a:pt x="6" y="4"/>
                  <a:pt x="6" y="4"/>
                  <a:pt x="3" y="4"/>
                </a:cubicBezTo>
                <a:cubicBezTo>
                  <a:pt x="5" y="4"/>
                  <a:pt x="5" y="5"/>
                  <a:pt x="6" y="5"/>
                </a:cubicBezTo>
                <a:lnTo>
                  <a:pt x="6" y="8"/>
                </a:lnTo>
                <a:lnTo>
                  <a:pt x="5" y="6"/>
                </a:lnTo>
                <a:lnTo>
                  <a:pt x="3" y="5"/>
                </a:lnTo>
                <a:lnTo>
                  <a:pt x="3" y="4"/>
                </a:lnTo>
                <a:lnTo>
                  <a:pt x="2" y="4"/>
                </a:lnTo>
                <a:lnTo>
                  <a:pt x="1" y="4"/>
                </a:lnTo>
                <a:lnTo>
                  <a:pt x="1" y="8"/>
                </a:lnTo>
                <a:lnTo>
                  <a:pt x="0" y="8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1"/>
                </a:lnTo>
                <a:cubicBezTo>
                  <a:pt x="5" y="1"/>
                  <a:pt x="3" y="1"/>
                  <a:pt x="3" y="1"/>
                </a:cubicBezTo>
                <a:lnTo>
                  <a:pt x="1" y="1"/>
                </a:lnTo>
                <a:lnTo>
                  <a:pt x="1" y="3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3" name="Freeform 5079">
            <a:extLst>
              <a:ext uri="{FF2B5EF4-FFF2-40B4-BE49-F238E27FC236}">
                <a16:creationId xmlns:a16="http://schemas.microsoft.com/office/drawing/2014/main" id="{B3F62E36-64CF-974C-AC3E-F0977016F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68713"/>
            <a:ext cx="3175" cy="3175"/>
          </a:xfrm>
          <a:custGeom>
            <a:avLst/>
            <a:gdLst>
              <a:gd name="T0" fmla="*/ 411389 w 7"/>
              <a:gd name="T1" fmla="*/ 497769 h 9"/>
              <a:gd name="T2" fmla="*/ 1028700 w 7"/>
              <a:gd name="T3" fmla="*/ 497769 h 9"/>
              <a:gd name="T4" fmla="*/ 822779 w 7"/>
              <a:gd name="T5" fmla="*/ 249061 h 9"/>
              <a:gd name="T6" fmla="*/ 411389 w 7"/>
              <a:gd name="T7" fmla="*/ 497769 h 9"/>
              <a:gd name="T8" fmla="*/ 822779 w 7"/>
              <a:gd name="T9" fmla="*/ 0 h 9"/>
              <a:gd name="T10" fmla="*/ 1028700 w 7"/>
              <a:gd name="T11" fmla="*/ 0 h 9"/>
              <a:gd name="T12" fmla="*/ 1234168 w 7"/>
              <a:gd name="T13" fmla="*/ 995539 h 9"/>
              <a:gd name="T14" fmla="*/ 1028700 w 7"/>
              <a:gd name="T15" fmla="*/ 871008 h 9"/>
              <a:gd name="T16" fmla="*/ 1028700 w 7"/>
              <a:gd name="T17" fmla="*/ 746831 h 9"/>
              <a:gd name="T18" fmla="*/ 411389 w 7"/>
              <a:gd name="T19" fmla="*/ 622300 h 9"/>
              <a:gd name="T20" fmla="*/ 205921 w 7"/>
              <a:gd name="T21" fmla="*/ 871008 h 9"/>
              <a:gd name="T22" fmla="*/ 0 w 7"/>
              <a:gd name="T23" fmla="*/ 871008 h 9"/>
              <a:gd name="T24" fmla="*/ 822779 w 7"/>
              <a:gd name="T25" fmla="*/ 0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9">
                <a:moveTo>
                  <a:pt x="2" y="4"/>
                </a:moveTo>
                <a:lnTo>
                  <a:pt x="5" y="4"/>
                </a:lnTo>
                <a:lnTo>
                  <a:pt x="4" y="2"/>
                </a:lnTo>
                <a:lnTo>
                  <a:pt x="2" y="4"/>
                </a:lnTo>
                <a:close/>
                <a:moveTo>
                  <a:pt x="4" y="0"/>
                </a:moveTo>
                <a:lnTo>
                  <a:pt x="5" y="0"/>
                </a:lnTo>
                <a:lnTo>
                  <a:pt x="6" y="8"/>
                </a:lnTo>
                <a:lnTo>
                  <a:pt x="5" y="7"/>
                </a:lnTo>
                <a:lnTo>
                  <a:pt x="5" y="6"/>
                </a:lnTo>
                <a:lnTo>
                  <a:pt x="2" y="5"/>
                </a:lnTo>
                <a:lnTo>
                  <a:pt x="1" y="7"/>
                </a:lnTo>
                <a:lnTo>
                  <a:pt x="0" y="7"/>
                </a:lnTo>
                <a:lnTo>
                  <a:pt x="4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4" name="Freeform 5080">
            <a:extLst>
              <a:ext uri="{FF2B5EF4-FFF2-40B4-BE49-F238E27FC236}">
                <a16:creationId xmlns:a16="http://schemas.microsoft.com/office/drawing/2014/main" id="{2A339E6E-9012-2B48-B9B3-681ED3731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3671888"/>
            <a:ext cx="1587" cy="3175"/>
          </a:xfrm>
          <a:custGeom>
            <a:avLst/>
            <a:gdLst>
              <a:gd name="T0" fmla="*/ 559682 w 3"/>
              <a:gd name="T1" fmla="*/ 1102519 h 8"/>
              <a:gd name="T2" fmla="*/ 0 w 3"/>
              <a:gd name="T3" fmla="*/ 0 h 8"/>
              <a:gd name="T4" fmla="*/ 279841 w 3"/>
              <a:gd name="T5" fmla="*/ 0 h 8"/>
              <a:gd name="T6" fmla="*/ 559682 w 3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8">
                <a:moveTo>
                  <a:pt x="2" y="7"/>
                </a:moveTo>
                <a:lnTo>
                  <a:pt x="0" y="0"/>
                </a:lnTo>
                <a:lnTo>
                  <a:pt x="1" y="0"/>
                </a:lnTo>
                <a:lnTo>
                  <a:pt x="2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5" name="Freeform 5081">
            <a:extLst>
              <a:ext uri="{FF2B5EF4-FFF2-40B4-BE49-F238E27FC236}">
                <a16:creationId xmlns:a16="http://schemas.microsoft.com/office/drawing/2014/main" id="{B82902D2-47FB-1949-A8E9-C621DC430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70300"/>
            <a:ext cx="3175" cy="3175"/>
          </a:xfrm>
          <a:custGeom>
            <a:avLst/>
            <a:gdLst>
              <a:gd name="T0" fmla="*/ 0 w 7"/>
              <a:gd name="T1" fmla="*/ 604838 h 10"/>
              <a:gd name="T2" fmla="*/ 0 w 7"/>
              <a:gd name="T3" fmla="*/ 604838 h 10"/>
              <a:gd name="T4" fmla="*/ 205921 w 7"/>
              <a:gd name="T5" fmla="*/ 705803 h 10"/>
              <a:gd name="T6" fmla="*/ 411389 w 7"/>
              <a:gd name="T7" fmla="*/ 806450 h 10"/>
              <a:gd name="T8" fmla="*/ 617311 w 7"/>
              <a:gd name="T9" fmla="*/ 806450 h 10"/>
              <a:gd name="T10" fmla="*/ 822779 w 7"/>
              <a:gd name="T11" fmla="*/ 806450 h 10"/>
              <a:gd name="T12" fmla="*/ 822779 w 7"/>
              <a:gd name="T13" fmla="*/ 705803 h 10"/>
              <a:gd name="T14" fmla="*/ 822779 w 7"/>
              <a:gd name="T15" fmla="*/ 604838 h 10"/>
              <a:gd name="T16" fmla="*/ 822779 w 7"/>
              <a:gd name="T17" fmla="*/ 604838 h 10"/>
              <a:gd name="T18" fmla="*/ 822779 w 7"/>
              <a:gd name="T19" fmla="*/ 504190 h 10"/>
              <a:gd name="T20" fmla="*/ 617311 w 7"/>
              <a:gd name="T21" fmla="*/ 504190 h 10"/>
              <a:gd name="T22" fmla="*/ 205921 w 7"/>
              <a:gd name="T23" fmla="*/ 403225 h 10"/>
              <a:gd name="T24" fmla="*/ 0 w 7"/>
              <a:gd name="T25" fmla="*/ 403225 h 10"/>
              <a:gd name="T26" fmla="*/ 0 w 7"/>
              <a:gd name="T27" fmla="*/ 302578 h 10"/>
              <a:gd name="T28" fmla="*/ 0 w 7"/>
              <a:gd name="T29" fmla="*/ 201613 h 10"/>
              <a:gd name="T30" fmla="*/ 0 w 7"/>
              <a:gd name="T31" fmla="*/ 100965 h 10"/>
              <a:gd name="T32" fmla="*/ 411389 w 7"/>
              <a:gd name="T33" fmla="*/ 0 h 10"/>
              <a:gd name="T34" fmla="*/ 617311 w 7"/>
              <a:gd name="T35" fmla="*/ 0 h 10"/>
              <a:gd name="T36" fmla="*/ 822779 w 7"/>
              <a:gd name="T37" fmla="*/ 100965 h 10"/>
              <a:gd name="T38" fmla="*/ 1028700 w 7"/>
              <a:gd name="T39" fmla="*/ 302578 h 10"/>
              <a:gd name="T40" fmla="*/ 822779 w 7"/>
              <a:gd name="T41" fmla="*/ 302578 h 10"/>
              <a:gd name="T42" fmla="*/ 822779 w 7"/>
              <a:gd name="T43" fmla="*/ 201613 h 10"/>
              <a:gd name="T44" fmla="*/ 617311 w 7"/>
              <a:gd name="T45" fmla="*/ 100965 h 10"/>
              <a:gd name="T46" fmla="*/ 205921 w 7"/>
              <a:gd name="T47" fmla="*/ 201613 h 10"/>
              <a:gd name="T48" fmla="*/ 0 w 7"/>
              <a:gd name="T49" fmla="*/ 302578 h 10"/>
              <a:gd name="T50" fmla="*/ 205921 w 7"/>
              <a:gd name="T51" fmla="*/ 302578 h 10"/>
              <a:gd name="T52" fmla="*/ 617311 w 7"/>
              <a:gd name="T53" fmla="*/ 403225 h 10"/>
              <a:gd name="T54" fmla="*/ 822779 w 7"/>
              <a:gd name="T55" fmla="*/ 403225 h 10"/>
              <a:gd name="T56" fmla="*/ 1028700 w 7"/>
              <a:gd name="T57" fmla="*/ 504190 h 10"/>
              <a:gd name="T58" fmla="*/ 1234168 w 7"/>
              <a:gd name="T59" fmla="*/ 604838 h 10"/>
              <a:gd name="T60" fmla="*/ 1234168 w 7"/>
              <a:gd name="T61" fmla="*/ 705803 h 10"/>
              <a:gd name="T62" fmla="*/ 1028700 w 7"/>
              <a:gd name="T63" fmla="*/ 806450 h 10"/>
              <a:gd name="T64" fmla="*/ 822779 w 7"/>
              <a:gd name="T65" fmla="*/ 907415 h 10"/>
              <a:gd name="T66" fmla="*/ 411389 w 7"/>
              <a:gd name="T67" fmla="*/ 907415 h 10"/>
              <a:gd name="T68" fmla="*/ 0 w 7"/>
              <a:gd name="T69" fmla="*/ 806450 h 10"/>
              <a:gd name="T70" fmla="*/ 0 w 7"/>
              <a:gd name="T71" fmla="*/ 604838 h 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" h="10">
                <a:moveTo>
                  <a:pt x="0" y="6"/>
                </a:moveTo>
                <a:lnTo>
                  <a:pt x="0" y="6"/>
                </a:lnTo>
                <a:lnTo>
                  <a:pt x="1" y="7"/>
                </a:lnTo>
                <a:lnTo>
                  <a:pt x="2" y="8"/>
                </a:ln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7"/>
                  <a:pt x="4" y="7"/>
                  <a:pt x="4" y="7"/>
                </a:cubicBez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cubicBezTo>
                  <a:pt x="2" y="5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lnTo>
                  <a:pt x="0" y="3"/>
                </a:ln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lnTo>
                  <a:pt x="4" y="1"/>
                </a:lnTo>
                <a:cubicBezTo>
                  <a:pt x="5" y="2"/>
                  <a:pt x="5" y="3"/>
                  <a:pt x="5" y="3"/>
                </a:cubicBezTo>
                <a:lnTo>
                  <a:pt x="4" y="3"/>
                </a:lnTo>
                <a:lnTo>
                  <a:pt x="4" y="2"/>
                </a:lnTo>
                <a:cubicBezTo>
                  <a:pt x="3" y="1"/>
                  <a:pt x="3" y="1"/>
                  <a:pt x="3" y="1"/>
                </a:cubicBezTo>
                <a:cubicBezTo>
                  <a:pt x="2" y="1"/>
                  <a:pt x="1" y="1"/>
                  <a:pt x="1" y="2"/>
                </a:cubicBezTo>
                <a:cubicBezTo>
                  <a:pt x="0" y="2"/>
                  <a:pt x="0" y="3"/>
                  <a:pt x="0" y="3"/>
                </a:cubicBezTo>
                <a:lnTo>
                  <a:pt x="1" y="3"/>
                </a:lnTo>
                <a:cubicBezTo>
                  <a:pt x="1" y="3"/>
                  <a:pt x="2" y="4"/>
                  <a:pt x="3" y="4"/>
                </a:cubicBezTo>
                <a:lnTo>
                  <a:pt x="4" y="4"/>
                </a:lnTo>
                <a:cubicBezTo>
                  <a:pt x="4" y="4"/>
                  <a:pt x="5" y="4"/>
                  <a:pt x="5" y="5"/>
                </a:cubicBezTo>
                <a:cubicBezTo>
                  <a:pt x="6" y="5"/>
                  <a:pt x="6" y="6"/>
                  <a:pt x="6" y="6"/>
                </a:cubicBezTo>
                <a:lnTo>
                  <a:pt x="6" y="7"/>
                </a:lnTo>
                <a:cubicBezTo>
                  <a:pt x="5" y="8"/>
                  <a:pt x="5" y="8"/>
                  <a:pt x="5" y="8"/>
                </a:cubicBezTo>
                <a:cubicBezTo>
                  <a:pt x="4" y="9"/>
                  <a:pt x="4" y="9"/>
                  <a:pt x="4" y="9"/>
                </a:cubicBezTo>
                <a:lnTo>
                  <a:pt x="2" y="9"/>
                </a:lnTo>
                <a:cubicBezTo>
                  <a:pt x="1" y="8"/>
                  <a:pt x="0" y="8"/>
                  <a:pt x="0" y="8"/>
                </a:cubicBezTo>
                <a:lnTo>
                  <a:pt x="0" y="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6" name="Freeform 5082">
            <a:extLst>
              <a:ext uri="{FF2B5EF4-FFF2-40B4-BE49-F238E27FC236}">
                <a16:creationId xmlns:a16="http://schemas.microsoft.com/office/drawing/2014/main" id="{526A75D7-ADCF-6D4E-8DDD-0AA461126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671888"/>
            <a:ext cx="3175" cy="3175"/>
          </a:xfrm>
          <a:custGeom>
            <a:avLst/>
            <a:gdLst>
              <a:gd name="T0" fmla="*/ 0 w 7"/>
              <a:gd name="T1" fmla="*/ 622300 h 9"/>
              <a:gd name="T2" fmla="*/ 205921 w 7"/>
              <a:gd name="T3" fmla="*/ 249061 h 9"/>
              <a:gd name="T4" fmla="*/ 617311 w 7"/>
              <a:gd name="T5" fmla="*/ 0 h 9"/>
              <a:gd name="T6" fmla="*/ 1028700 w 7"/>
              <a:gd name="T7" fmla="*/ 0 h 9"/>
              <a:gd name="T8" fmla="*/ 1234168 w 7"/>
              <a:gd name="T9" fmla="*/ 249061 h 9"/>
              <a:gd name="T10" fmla="*/ 1234168 w 7"/>
              <a:gd name="T11" fmla="*/ 497769 h 9"/>
              <a:gd name="T12" fmla="*/ 1028700 w 7"/>
              <a:gd name="T13" fmla="*/ 249061 h 9"/>
              <a:gd name="T14" fmla="*/ 1028700 w 7"/>
              <a:gd name="T15" fmla="*/ 249061 h 9"/>
              <a:gd name="T16" fmla="*/ 617311 w 7"/>
              <a:gd name="T17" fmla="*/ 124531 h 9"/>
              <a:gd name="T18" fmla="*/ 205921 w 7"/>
              <a:gd name="T19" fmla="*/ 249061 h 9"/>
              <a:gd name="T20" fmla="*/ 205921 w 7"/>
              <a:gd name="T21" fmla="*/ 622300 h 9"/>
              <a:gd name="T22" fmla="*/ 411389 w 7"/>
              <a:gd name="T23" fmla="*/ 871008 h 9"/>
              <a:gd name="T24" fmla="*/ 617311 w 7"/>
              <a:gd name="T25" fmla="*/ 995539 h 9"/>
              <a:gd name="T26" fmla="*/ 617311 w 7"/>
              <a:gd name="T27" fmla="*/ 995539 h 9"/>
              <a:gd name="T28" fmla="*/ 617311 w 7"/>
              <a:gd name="T29" fmla="*/ 995539 h 9"/>
              <a:gd name="T30" fmla="*/ 617311 w 7"/>
              <a:gd name="T31" fmla="*/ 995539 h 9"/>
              <a:gd name="T32" fmla="*/ 617311 w 7"/>
              <a:gd name="T33" fmla="*/ 995539 h 9"/>
              <a:gd name="T34" fmla="*/ 205921 w 7"/>
              <a:gd name="T35" fmla="*/ 871008 h 9"/>
              <a:gd name="T36" fmla="*/ 0 w 7"/>
              <a:gd name="T37" fmla="*/ 622300 h 9"/>
              <a:gd name="T38" fmla="*/ 1234168 w 7"/>
              <a:gd name="T39" fmla="*/ 995539 h 9"/>
              <a:gd name="T40" fmla="*/ 1028700 w 7"/>
              <a:gd name="T41" fmla="*/ 995539 h 9"/>
              <a:gd name="T42" fmla="*/ 617311 w 7"/>
              <a:gd name="T43" fmla="*/ 995539 h 9"/>
              <a:gd name="T44" fmla="*/ 1234168 w 7"/>
              <a:gd name="T45" fmla="*/ 871008 h 9"/>
              <a:gd name="T46" fmla="*/ 1234168 w 7"/>
              <a:gd name="T47" fmla="*/ 995539 h 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" h="9">
                <a:moveTo>
                  <a:pt x="0" y="5"/>
                </a:moveTo>
                <a:cubicBezTo>
                  <a:pt x="0" y="3"/>
                  <a:pt x="0" y="3"/>
                  <a:pt x="1" y="2"/>
                </a:cubicBezTo>
                <a:cubicBezTo>
                  <a:pt x="1" y="2"/>
                  <a:pt x="1" y="0"/>
                  <a:pt x="3" y="0"/>
                </a:cubicBezTo>
                <a:lnTo>
                  <a:pt x="5" y="0"/>
                </a:lnTo>
                <a:cubicBezTo>
                  <a:pt x="5" y="1"/>
                  <a:pt x="6" y="2"/>
                  <a:pt x="6" y="2"/>
                </a:cubicBezTo>
                <a:lnTo>
                  <a:pt x="6" y="4"/>
                </a:ln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lnTo>
                  <a:pt x="1" y="2"/>
                </a:lnTo>
                <a:lnTo>
                  <a:pt x="1" y="5"/>
                </a:lnTo>
                <a:cubicBezTo>
                  <a:pt x="1" y="5"/>
                  <a:pt x="1" y="7"/>
                  <a:pt x="2" y="7"/>
                </a:cubicBezTo>
                <a:cubicBezTo>
                  <a:pt x="2" y="7"/>
                  <a:pt x="2" y="8"/>
                  <a:pt x="3" y="8"/>
                </a:cubicBezTo>
                <a:cubicBezTo>
                  <a:pt x="1" y="8"/>
                  <a:pt x="1" y="7"/>
                  <a:pt x="1" y="7"/>
                </a:cubicBezTo>
                <a:lnTo>
                  <a:pt x="0" y="5"/>
                </a:lnTo>
                <a:close/>
                <a:moveTo>
                  <a:pt x="6" y="8"/>
                </a:moveTo>
                <a:lnTo>
                  <a:pt x="5" y="8"/>
                </a:lnTo>
                <a:cubicBezTo>
                  <a:pt x="4" y="8"/>
                  <a:pt x="3" y="8"/>
                  <a:pt x="3" y="8"/>
                </a:cubicBezTo>
                <a:cubicBezTo>
                  <a:pt x="5" y="7"/>
                  <a:pt x="5" y="7"/>
                  <a:pt x="6" y="7"/>
                </a:cubicBezTo>
                <a:lnTo>
                  <a:pt x="6" y="8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7" name="Freeform 5083">
            <a:extLst>
              <a:ext uri="{FF2B5EF4-FFF2-40B4-BE49-F238E27FC236}">
                <a16:creationId xmlns:a16="http://schemas.microsoft.com/office/drawing/2014/main" id="{C94F7FB9-4413-BB47-8AD3-656D91AE6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1888"/>
            <a:ext cx="3175" cy="3175"/>
          </a:xfrm>
          <a:custGeom>
            <a:avLst/>
            <a:gdLst>
              <a:gd name="T0" fmla="*/ 617311 w 7"/>
              <a:gd name="T1" fmla="*/ 995539 h 9"/>
              <a:gd name="T2" fmla="*/ 822779 w 7"/>
              <a:gd name="T3" fmla="*/ 746831 h 9"/>
              <a:gd name="T4" fmla="*/ 1234168 w 7"/>
              <a:gd name="T5" fmla="*/ 746831 h 9"/>
              <a:gd name="T6" fmla="*/ 1234168 w 7"/>
              <a:gd name="T7" fmla="*/ 995539 h 9"/>
              <a:gd name="T8" fmla="*/ 822779 w 7"/>
              <a:gd name="T9" fmla="*/ 995539 h 9"/>
              <a:gd name="T10" fmla="*/ 617311 w 7"/>
              <a:gd name="T11" fmla="*/ 995539 h 9"/>
              <a:gd name="T12" fmla="*/ 0 w 7"/>
              <a:gd name="T13" fmla="*/ 124531 h 9"/>
              <a:gd name="T14" fmla="*/ 205921 w 7"/>
              <a:gd name="T15" fmla="*/ 0 h 9"/>
              <a:gd name="T16" fmla="*/ 617311 w 7"/>
              <a:gd name="T17" fmla="*/ 0 h 9"/>
              <a:gd name="T18" fmla="*/ 822779 w 7"/>
              <a:gd name="T19" fmla="*/ 0 h 9"/>
              <a:gd name="T20" fmla="*/ 1234168 w 7"/>
              <a:gd name="T21" fmla="*/ 124531 h 9"/>
              <a:gd name="T22" fmla="*/ 1234168 w 7"/>
              <a:gd name="T23" fmla="*/ 249061 h 9"/>
              <a:gd name="T24" fmla="*/ 1234168 w 7"/>
              <a:gd name="T25" fmla="*/ 497769 h 9"/>
              <a:gd name="T26" fmla="*/ 822779 w 7"/>
              <a:gd name="T27" fmla="*/ 249061 h 9"/>
              <a:gd name="T28" fmla="*/ 617311 w 7"/>
              <a:gd name="T29" fmla="*/ 124531 h 9"/>
              <a:gd name="T30" fmla="*/ 205921 w 7"/>
              <a:gd name="T31" fmla="*/ 249061 h 9"/>
              <a:gd name="T32" fmla="*/ 617311 w 7"/>
              <a:gd name="T33" fmla="*/ 995539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9">
                <a:moveTo>
                  <a:pt x="3" y="8"/>
                </a:moveTo>
                <a:lnTo>
                  <a:pt x="4" y="6"/>
                </a:lnTo>
                <a:lnTo>
                  <a:pt x="6" y="6"/>
                </a:lnTo>
                <a:lnTo>
                  <a:pt x="6" y="8"/>
                </a:lnTo>
                <a:lnTo>
                  <a:pt x="4" y="8"/>
                </a:lnTo>
                <a:lnTo>
                  <a:pt x="3" y="8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6" y="4"/>
                </a:lnTo>
                <a:lnTo>
                  <a:pt x="4" y="2"/>
                </a:lnTo>
                <a:cubicBezTo>
                  <a:pt x="4" y="2"/>
                  <a:pt x="4" y="1"/>
                  <a:pt x="3" y="1"/>
                </a:cubicBezTo>
                <a:lnTo>
                  <a:pt x="1" y="2"/>
                </a:lnTo>
                <a:lnTo>
                  <a:pt x="3" y="8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8" name="Freeform 5084">
            <a:extLst>
              <a:ext uri="{FF2B5EF4-FFF2-40B4-BE49-F238E27FC236}">
                <a16:creationId xmlns:a16="http://schemas.microsoft.com/office/drawing/2014/main" id="{61547EE7-EE2E-E349-ABDA-00E808791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9825"/>
            <a:ext cx="41275" cy="39688"/>
          </a:xfrm>
          <a:custGeom>
            <a:avLst/>
            <a:gdLst>
              <a:gd name="T0" fmla="*/ 0 w 113"/>
              <a:gd name="T1" fmla="*/ 0 h 112"/>
              <a:gd name="T2" fmla="*/ 14943011 w 113"/>
              <a:gd name="T3" fmla="*/ 0 h 112"/>
              <a:gd name="T4" fmla="*/ 13342052 w 113"/>
              <a:gd name="T5" fmla="*/ 1506727 h 112"/>
              <a:gd name="T6" fmla="*/ 13342052 w 113"/>
              <a:gd name="T7" fmla="*/ 11301158 h 112"/>
              <a:gd name="T8" fmla="*/ 11740729 w 113"/>
              <a:gd name="T9" fmla="*/ 13059124 h 112"/>
              <a:gd name="T10" fmla="*/ 9339473 w 113"/>
              <a:gd name="T11" fmla="*/ 13059124 h 112"/>
              <a:gd name="T12" fmla="*/ 7338184 w 113"/>
              <a:gd name="T13" fmla="*/ 13938284 h 112"/>
              <a:gd name="T14" fmla="*/ 5336894 w 113"/>
              <a:gd name="T15" fmla="*/ 13059124 h 112"/>
              <a:gd name="T16" fmla="*/ 3201917 w 113"/>
              <a:gd name="T17" fmla="*/ 13059124 h 112"/>
              <a:gd name="T18" fmla="*/ 1334315 w 113"/>
              <a:gd name="T19" fmla="*/ 11301158 h 112"/>
              <a:gd name="T20" fmla="*/ 1334315 w 113"/>
              <a:gd name="T21" fmla="*/ 1506727 h 112"/>
              <a:gd name="T22" fmla="*/ 0 w 113"/>
              <a:gd name="T23" fmla="*/ 0 h 1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12">
                <a:moveTo>
                  <a:pt x="0" y="0"/>
                </a:moveTo>
                <a:lnTo>
                  <a:pt x="112" y="0"/>
                </a:lnTo>
                <a:lnTo>
                  <a:pt x="100" y="12"/>
                </a:lnTo>
                <a:lnTo>
                  <a:pt x="100" y="90"/>
                </a:lnTo>
                <a:cubicBezTo>
                  <a:pt x="100" y="97"/>
                  <a:pt x="93" y="104"/>
                  <a:pt x="88" y="104"/>
                </a:cubicBezTo>
                <a:lnTo>
                  <a:pt x="70" y="104"/>
                </a:lnTo>
                <a:cubicBezTo>
                  <a:pt x="61" y="103"/>
                  <a:pt x="55" y="111"/>
                  <a:pt x="55" y="111"/>
                </a:cubicBezTo>
                <a:cubicBezTo>
                  <a:pt x="55" y="111"/>
                  <a:pt x="50" y="104"/>
                  <a:pt x="40" y="104"/>
                </a:cubicBezTo>
                <a:lnTo>
                  <a:pt x="24" y="104"/>
                </a:lnTo>
                <a:cubicBezTo>
                  <a:pt x="17" y="104"/>
                  <a:pt x="10" y="95"/>
                  <a:pt x="10" y="90"/>
                </a:cubicBezTo>
                <a:lnTo>
                  <a:pt x="10" y="1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39" name="Freeform 5085">
            <a:extLst>
              <a:ext uri="{FF2B5EF4-FFF2-40B4-BE49-F238E27FC236}">
                <a16:creationId xmlns:a16="http://schemas.microsoft.com/office/drawing/2014/main" id="{9259F45F-0885-6E4A-9D4C-F55DA9B60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9825"/>
            <a:ext cx="41275" cy="39688"/>
          </a:xfrm>
          <a:custGeom>
            <a:avLst/>
            <a:gdLst>
              <a:gd name="T0" fmla="*/ 5336894 w 113"/>
              <a:gd name="T1" fmla="*/ 13059124 h 112"/>
              <a:gd name="T2" fmla="*/ 3201917 w 113"/>
              <a:gd name="T3" fmla="*/ 13059124 h 112"/>
              <a:gd name="T4" fmla="*/ 1334315 w 113"/>
              <a:gd name="T5" fmla="*/ 11301158 h 112"/>
              <a:gd name="T6" fmla="*/ 3201917 w 113"/>
              <a:gd name="T7" fmla="*/ 12933681 h 112"/>
              <a:gd name="T8" fmla="*/ 5336894 w 113"/>
              <a:gd name="T9" fmla="*/ 12933681 h 112"/>
              <a:gd name="T10" fmla="*/ 7338184 w 113"/>
              <a:gd name="T11" fmla="*/ 13812487 h 112"/>
              <a:gd name="T12" fmla="*/ 9339473 w 113"/>
              <a:gd name="T13" fmla="*/ 12933681 h 112"/>
              <a:gd name="T14" fmla="*/ 11740729 w 113"/>
              <a:gd name="T15" fmla="*/ 12933681 h 112"/>
              <a:gd name="T16" fmla="*/ 12808034 w 113"/>
              <a:gd name="T17" fmla="*/ 12431203 h 112"/>
              <a:gd name="T18" fmla="*/ 13208365 w 113"/>
              <a:gd name="T19" fmla="*/ 11301158 h 112"/>
              <a:gd name="T20" fmla="*/ 13208365 w 113"/>
              <a:gd name="T21" fmla="*/ 1506727 h 112"/>
              <a:gd name="T22" fmla="*/ 14809324 w 113"/>
              <a:gd name="T23" fmla="*/ 0 h 112"/>
              <a:gd name="T24" fmla="*/ 133322 w 113"/>
              <a:gd name="T25" fmla="*/ 251239 h 112"/>
              <a:gd name="T26" fmla="*/ 0 w 113"/>
              <a:gd name="T27" fmla="*/ 0 h 112"/>
              <a:gd name="T28" fmla="*/ 14809324 w 113"/>
              <a:gd name="T29" fmla="*/ 0 h 112"/>
              <a:gd name="T30" fmla="*/ 14943011 w 113"/>
              <a:gd name="T31" fmla="*/ 0 h 112"/>
              <a:gd name="T32" fmla="*/ 13475374 w 113"/>
              <a:gd name="T33" fmla="*/ 1506727 h 112"/>
              <a:gd name="T34" fmla="*/ 13475374 w 113"/>
              <a:gd name="T35" fmla="*/ 11301158 h 112"/>
              <a:gd name="T36" fmla="*/ 12941721 w 113"/>
              <a:gd name="T37" fmla="*/ 12557000 h 112"/>
              <a:gd name="T38" fmla="*/ 11740729 w 113"/>
              <a:gd name="T39" fmla="*/ 13059124 h 112"/>
              <a:gd name="T40" fmla="*/ 9339473 w 113"/>
              <a:gd name="T41" fmla="*/ 13059124 h 112"/>
              <a:gd name="T42" fmla="*/ 7338184 w 113"/>
              <a:gd name="T43" fmla="*/ 13938284 h 112"/>
              <a:gd name="T44" fmla="*/ 5336894 w 113"/>
              <a:gd name="T45" fmla="*/ 13059124 h 112"/>
              <a:gd name="T46" fmla="*/ 933984 w 113"/>
              <a:gd name="T47" fmla="*/ 1004602 h 112"/>
              <a:gd name="T48" fmla="*/ 1334315 w 113"/>
              <a:gd name="T49" fmla="*/ 1381284 h 112"/>
              <a:gd name="T50" fmla="*/ 1334315 w 113"/>
              <a:gd name="T51" fmla="*/ 1506727 h 112"/>
              <a:gd name="T52" fmla="*/ 933984 w 113"/>
              <a:gd name="T53" fmla="*/ 1004602 h 112"/>
              <a:gd name="T54" fmla="*/ 133322 w 113"/>
              <a:gd name="T55" fmla="*/ 251239 h 112"/>
              <a:gd name="T56" fmla="*/ 933984 w 113"/>
              <a:gd name="T57" fmla="*/ 1004602 h 112"/>
              <a:gd name="T58" fmla="*/ 0 w 113"/>
              <a:gd name="T59" fmla="*/ 251239 h 112"/>
              <a:gd name="T60" fmla="*/ 133322 w 113"/>
              <a:gd name="T61" fmla="*/ 251239 h 1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3" h="112">
                <a:moveTo>
                  <a:pt x="40" y="104"/>
                </a:moveTo>
                <a:lnTo>
                  <a:pt x="24" y="104"/>
                </a:lnTo>
                <a:cubicBezTo>
                  <a:pt x="17" y="104"/>
                  <a:pt x="10" y="97"/>
                  <a:pt x="10" y="90"/>
                </a:cubicBezTo>
                <a:cubicBezTo>
                  <a:pt x="10" y="95"/>
                  <a:pt x="17" y="103"/>
                  <a:pt x="24" y="103"/>
                </a:cubicBezTo>
                <a:lnTo>
                  <a:pt x="40" y="103"/>
                </a:lnTo>
                <a:cubicBezTo>
                  <a:pt x="49" y="103"/>
                  <a:pt x="53" y="108"/>
                  <a:pt x="55" y="110"/>
                </a:cubicBezTo>
                <a:cubicBezTo>
                  <a:pt x="56" y="108"/>
                  <a:pt x="62" y="103"/>
                  <a:pt x="70" y="103"/>
                </a:cubicBezTo>
                <a:lnTo>
                  <a:pt x="88" y="103"/>
                </a:lnTo>
                <a:cubicBezTo>
                  <a:pt x="91" y="103"/>
                  <a:pt x="93" y="101"/>
                  <a:pt x="96" y="99"/>
                </a:cubicBezTo>
                <a:cubicBezTo>
                  <a:pt x="99" y="95"/>
                  <a:pt x="99" y="91"/>
                  <a:pt x="99" y="90"/>
                </a:cubicBezTo>
                <a:lnTo>
                  <a:pt x="99" y="12"/>
                </a:lnTo>
                <a:lnTo>
                  <a:pt x="111" y="0"/>
                </a:lnTo>
                <a:lnTo>
                  <a:pt x="1" y="2"/>
                </a:lnTo>
                <a:lnTo>
                  <a:pt x="0" y="0"/>
                </a:lnTo>
                <a:lnTo>
                  <a:pt x="111" y="0"/>
                </a:lnTo>
                <a:lnTo>
                  <a:pt x="112" y="0"/>
                </a:lnTo>
                <a:lnTo>
                  <a:pt x="101" y="12"/>
                </a:lnTo>
                <a:lnTo>
                  <a:pt x="101" y="90"/>
                </a:lnTo>
                <a:cubicBezTo>
                  <a:pt x="101" y="94"/>
                  <a:pt x="99" y="97"/>
                  <a:pt x="97" y="100"/>
                </a:cubicBezTo>
                <a:cubicBezTo>
                  <a:pt x="94" y="102"/>
                  <a:pt x="91" y="104"/>
                  <a:pt x="88" y="104"/>
                </a:cubicBezTo>
                <a:lnTo>
                  <a:pt x="70" y="104"/>
                </a:lnTo>
                <a:cubicBezTo>
                  <a:pt x="62" y="104"/>
                  <a:pt x="55" y="111"/>
                  <a:pt x="55" y="111"/>
                </a:cubicBezTo>
                <a:cubicBezTo>
                  <a:pt x="55" y="111"/>
                  <a:pt x="49" y="104"/>
                  <a:pt x="40" y="104"/>
                </a:cubicBezTo>
                <a:close/>
                <a:moveTo>
                  <a:pt x="7" y="8"/>
                </a:moveTo>
                <a:lnTo>
                  <a:pt x="10" y="11"/>
                </a:lnTo>
                <a:lnTo>
                  <a:pt x="10" y="12"/>
                </a:lnTo>
                <a:lnTo>
                  <a:pt x="7" y="8"/>
                </a:lnTo>
                <a:close/>
                <a:moveTo>
                  <a:pt x="1" y="2"/>
                </a:moveTo>
                <a:lnTo>
                  <a:pt x="7" y="8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0" name="Freeform 5086">
            <a:extLst>
              <a:ext uri="{FF2B5EF4-FFF2-40B4-BE49-F238E27FC236}">
                <a16:creationId xmlns:a16="http://schemas.microsoft.com/office/drawing/2014/main" id="{FD7B65CE-E6DF-4845-A922-4113721C1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79825"/>
            <a:ext cx="17462" cy="17463"/>
          </a:xfrm>
          <a:custGeom>
            <a:avLst/>
            <a:gdLst>
              <a:gd name="T0" fmla="*/ 0 w 49"/>
              <a:gd name="T1" fmla="*/ 0 h 48"/>
              <a:gd name="T2" fmla="*/ 6096020 w 49"/>
              <a:gd name="T3" fmla="*/ 0 h 48"/>
              <a:gd name="T4" fmla="*/ 4571837 w 49"/>
              <a:gd name="T5" fmla="*/ 1588405 h 48"/>
              <a:gd name="T6" fmla="*/ 4571837 w 49"/>
              <a:gd name="T7" fmla="*/ 6220830 h 48"/>
              <a:gd name="T8" fmla="*/ 0 w 49"/>
              <a:gd name="T9" fmla="*/ 6220830 h 48"/>
              <a:gd name="T10" fmla="*/ 0 w 49"/>
              <a:gd name="T11" fmla="*/ 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8" y="0"/>
                </a:lnTo>
                <a:lnTo>
                  <a:pt x="36" y="12"/>
                </a:lnTo>
                <a:lnTo>
                  <a:pt x="36" y="47"/>
                </a:lnTo>
                <a:lnTo>
                  <a:pt x="0" y="47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1" name="Freeform 5087">
            <a:extLst>
              <a:ext uri="{FF2B5EF4-FFF2-40B4-BE49-F238E27FC236}">
                <a16:creationId xmlns:a16="http://schemas.microsoft.com/office/drawing/2014/main" id="{07E942C4-6CE6-BD48-A55F-F1C1793C5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3679825"/>
            <a:ext cx="17463" cy="17463"/>
          </a:xfrm>
          <a:custGeom>
            <a:avLst/>
            <a:gdLst>
              <a:gd name="T0" fmla="*/ 121892 w 50"/>
              <a:gd name="T1" fmla="*/ 6220830 h 48"/>
              <a:gd name="T2" fmla="*/ 0 w 50"/>
              <a:gd name="T3" fmla="*/ 0 h 48"/>
              <a:gd name="T4" fmla="*/ 121892 w 50"/>
              <a:gd name="T5" fmla="*/ 0 h 48"/>
              <a:gd name="T6" fmla="*/ 121892 w 50"/>
              <a:gd name="T7" fmla="*/ 6220830 h 48"/>
              <a:gd name="T8" fmla="*/ 4513487 w 50"/>
              <a:gd name="T9" fmla="*/ 6088402 h 48"/>
              <a:gd name="T10" fmla="*/ 4513487 w 50"/>
              <a:gd name="T11" fmla="*/ 1588405 h 48"/>
              <a:gd name="T12" fmla="*/ 5854995 w 50"/>
              <a:gd name="T13" fmla="*/ 0 h 48"/>
              <a:gd name="T14" fmla="*/ 5977236 w 50"/>
              <a:gd name="T15" fmla="*/ 0 h 48"/>
              <a:gd name="T16" fmla="*/ 4635379 w 50"/>
              <a:gd name="T17" fmla="*/ 1588405 h 48"/>
              <a:gd name="T18" fmla="*/ 4635379 w 50"/>
              <a:gd name="T19" fmla="*/ 6220830 h 48"/>
              <a:gd name="T20" fmla="*/ 121892 w 50"/>
              <a:gd name="T21" fmla="*/ 6220830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0" h="48">
                <a:moveTo>
                  <a:pt x="1" y="47"/>
                </a:moveTo>
                <a:lnTo>
                  <a:pt x="0" y="0"/>
                </a:lnTo>
                <a:lnTo>
                  <a:pt x="1" y="0"/>
                </a:lnTo>
                <a:lnTo>
                  <a:pt x="1" y="47"/>
                </a:lnTo>
                <a:lnTo>
                  <a:pt x="37" y="46"/>
                </a:lnTo>
                <a:lnTo>
                  <a:pt x="37" y="12"/>
                </a:lnTo>
                <a:lnTo>
                  <a:pt x="48" y="0"/>
                </a:lnTo>
                <a:lnTo>
                  <a:pt x="49" y="0"/>
                </a:lnTo>
                <a:lnTo>
                  <a:pt x="38" y="12"/>
                </a:lnTo>
                <a:lnTo>
                  <a:pt x="38" y="47"/>
                </a:lnTo>
                <a:lnTo>
                  <a:pt x="1" y="4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2" name="Freeform 5088">
            <a:extLst>
              <a:ext uri="{FF2B5EF4-FFF2-40B4-BE49-F238E27FC236}">
                <a16:creationId xmlns:a16="http://schemas.microsoft.com/office/drawing/2014/main" id="{B69E7D70-53F4-6D4D-9B79-BAF862C45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9825"/>
            <a:ext cx="17463" cy="17463"/>
          </a:xfrm>
          <a:custGeom>
            <a:avLst/>
            <a:gdLst>
              <a:gd name="T0" fmla="*/ 0 w 48"/>
              <a:gd name="T1" fmla="*/ 0 h 48"/>
              <a:gd name="T2" fmla="*/ 6220830 w 48"/>
              <a:gd name="T3" fmla="*/ 0 h 48"/>
              <a:gd name="T4" fmla="*/ 6220830 w 48"/>
              <a:gd name="T5" fmla="*/ 6220830 h 48"/>
              <a:gd name="T6" fmla="*/ 1323550 w 48"/>
              <a:gd name="T7" fmla="*/ 6220830 h 48"/>
              <a:gd name="T8" fmla="*/ 1323550 w 48"/>
              <a:gd name="T9" fmla="*/ 1588405 h 48"/>
              <a:gd name="T10" fmla="*/ 0 w 48"/>
              <a:gd name="T11" fmla="*/ 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7" y="0"/>
                </a:lnTo>
                <a:lnTo>
                  <a:pt x="47" y="47"/>
                </a:lnTo>
                <a:lnTo>
                  <a:pt x="10" y="47"/>
                </a:lnTo>
                <a:lnTo>
                  <a:pt x="10" y="12"/>
                </a:lnTo>
                <a:lnTo>
                  <a:pt x="0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3" name="Freeform 5089">
            <a:extLst>
              <a:ext uri="{FF2B5EF4-FFF2-40B4-BE49-F238E27FC236}">
                <a16:creationId xmlns:a16="http://schemas.microsoft.com/office/drawing/2014/main" id="{B504ED56-1E11-114B-8A06-15ACFB3E5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9825"/>
            <a:ext cx="17463" cy="17463"/>
          </a:xfrm>
          <a:custGeom>
            <a:avLst/>
            <a:gdLst>
              <a:gd name="T0" fmla="*/ 6220830 w 48"/>
              <a:gd name="T1" fmla="*/ 6220830 h 48"/>
              <a:gd name="T2" fmla="*/ 1323550 w 48"/>
              <a:gd name="T3" fmla="*/ 6220830 h 48"/>
              <a:gd name="T4" fmla="*/ 1323550 w 48"/>
              <a:gd name="T5" fmla="*/ 6220830 h 48"/>
              <a:gd name="T6" fmla="*/ 6088402 w 48"/>
              <a:gd name="T7" fmla="*/ 6088402 h 48"/>
              <a:gd name="T8" fmla="*/ 6088402 w 48"/>
              <a:gd name="T9" fmla="*/ 0 h 48"/>
              <a:gd name="T10" fmla="*/ 6220830 w 48"/>
              <a:gd name="T11" fmla="*/ 0 h 48"/>
              <a:gd name="T12" fmla="*/ 6220830 w 48"/>
              <a:gd name="T13" fmla="*/ 6220830 h 48"/>
              <a:gd name="T14" fmla="*/ 0 w 48"/>
              <a:gd name="T15" fmla="*/ 0 h 48"/>
              <a:gd name="T16" fmla="*/ 0 w 48"/>
              <a:gd name="T17" fmla="*/ 0 h 48"/>
              <a:gd name="T18" fmla="*/ 1323550 w 48"/>
              <a:gd name="T19" fmla="*/ 1455978 h 48"/>
              <a:gd name="T20" fmla="*/ 1323550 w 48"/>
              <a:gd name="T21" fmla="*/ 1588405 h 48"/>
              <a:gd name="T22" fmla="*/ 0 w 48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8">
                <a:moveTo>
                  <a:pt x="47" y="47"/>
                </a:moveTo>
                <a:lnTo>
                  <a:pt x="10" y="47"/>
                </a:lnTo>
                <a:lnTo>
                  <a:pt x="46" y="46"/>
                </a:lnTo>
                <a:lnTo>
                  <a:pt x="46" y="0"/>
                </a:lnTo>
                <a:lnTo>
                  <a:pt x="47" y="0"/>
                </a:lnTo>
                <a:lnTo>
                  <a:pt x="47" y="47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0" y="11"/>
                </a:lnTo>
                <a:lnTo>
                  <a:pt x="1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4" name="Freeform 5090">
            <a:extLst>
              <a:ext uri="{FF2B5EF4-FFF2-40B4-BE49-F238E27FC236}">
                <a16:creationId xmlns:a16="http://schemas.microsoft.com/office/drawing/2014/main" id="{7004B106-7242-9E4F-B9DB-22B3B167A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702050"/>
            <a:ext cx="14288" cy="15875"/>
          </a:xfrm>
          <a:custGeom>
            <a:avLst/>
            <a:gdLst>
              <a:gd name="T0" fmla="*/ 0 w 38"/>
              <a:gd name="T1" fmla="*/ 0 h 43"/>
              <a:gd name="T2" fmla="*/ 5230912 w 38"/>
              <a:gd name="T3" fmla="*/ 0 h 43"/>
              <a:gd name="T4" fmla="*/ 5230912 w 38"/>
              <a:gd name="T5" fmla="*/ 5724599 h 43"/>
              <a:gd name="T6" fmla="*/ 4665408 w 38"/>
              <a:gd name="T7" fmla="*/ 5588369 h 43"/>
              <a:gd name="T8" fmla="*/ 1979264 w 38"/>
              <a:gd name="T9" fmla="*/ 5588369 h 43"/>
              <a:gd name="T10" fmla="*/ 0 w 38"/>
              <a:gd name="T11" fmla="*/ 3680047 h 43"/>
              <a:gd name="T12" fmla="*/ 0 w 38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43">
                <a:moveTo>
                  <a:pt x="0" y="0"/>
                </a:moveTo>
                <a:lnTo>
                  <a:pt x="37" y="0"/>
                </a:lnTo>
                <a:lnTo>
                  <a:pt x="37" y="42"/>
                </a:lnTo>
                <a:lnTo>
                  <a:pt x="33" y="41"/>
                </a:lnTo>
                <a:lnTo>
                  <a:pt x="14" y="41"/>
                </a:lnTo>
                <a:cubicBezTo>
                  <a:pt x="7" y="41"/>
                  <a:pt x="0" y="34"/>
                  <a:pt x="0" y="27"/>
                </a:cubicBez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5" name="Freeform 5091">
            <a:extLst>
              <a:ext uri="{FF2B5EF4-FFF2-40B4-BE49-F238E27FC236}">
                <a16:creationId xmlns:a16="http://schemas.microsoft.com/office/drawing/2014/main" id="{D9F1DC0A-BC60-104D-8061-15E14B82F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702050"/>
            <a:ext cx="14288" cy="15875"/>
          </a:xfrm>
          <a:custGeom>
            <a:avLst/>
            <a:gdLst>
              <a:gd name="T0" fmla="*/ 4665408 w 38"/>
              <a:gd name="T1" fmla="*/ 5588369 h 43"/>
              <a:gd name="T2" fmla="*/ 1979264 w 38"/>
              <a:gd name="T3" fmla="*/ 5588369 h 43"/>
              <a:gd name="T4" fmla="*/ 0 w 38"/>
              <a:gd name="T5" fmla="*/ 3680047 h 43"/>
              <a:gd name="T6" fmla="*/ 1979264 w 38"/>
              <a:gd name="T7" fmla="*/ 5451770 h 43"/>
              <a:gd name="T8" fmla="*/ 4665408 w 38"/>
              <a:gd name="T9" fmla="*/ 5451770 h 43"/>
              <a:gd name="T10" fmla="*/ 5089536 w 38"/>
              <a:gd name="T11" fmla="*/ 5588369 h 43"/>
              <a:gd name="T12" fmla="*/ 5089536 w 38"/>
              <a:gd name="T13" fmla="*/ 0 h 43"/>
              <a:gd name="T14" fmla="*/ 5230912 w 38"/>
              <a:gd name="T15" fmla="*/ 0 h 43"/>
              <a:gd name="T16" fmla="*/ 5230912 w 38"/>
              <a:gd name="T17" fmla="*/ 5724599 h 43"/>
              <a:gd name="T18" fmla="*/ 4665408 w 38"/>
              <a:gd name="T19" fmla="*/ 5588369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" h="43">
                <a:moveTo>
                  <a:pt x="33" y="41"/>
                </a:moveTo>
                <a:lnTo>
                  <a:pt x="14" y="41"/>
                </a:lnTo>
                <a:cubicBezTo>
                  <a:pt x="7" y="41"/>
                  <a:pt x="0" y="34"/>
                  <a:pt x="0" y="27"/>
                </a:cubicBezTo>
                <a:cubicBezTo>
                  <a:pt x="0" y="34"/>
                  <a:pt x="7" y="40"/>
                  <a:pt x="14" y="40"/>
                </a:cubicBezTo>
                <a:lnTo>
                  <a:pt x="33" y="40"/>
                </a:lnTo>
                <a:lnTo>
                  <a:pt x="36" y="41"/>
                </a:lnTo>
                <a:lnTo>
                  <a:pt x="36" y="0"/>
                </a:lnTo>
                <a:lnTo>
                  <a:pt x="37" y="0"/>
                </a:lnTo>
                <a:lnTo>
                  <a:pt x="37" y="42"/>
                </a:lnTo>
                <a:lnTo>
                  <a:pt x="33" y="4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6" name="Freeform 5092">
            <a:extLst>
              <a:ext uri="{FF2B5EF4-FFF2-40B4-BE49-F238E27FC236}">
                <a16:creationId xmlns:a16="http://schemas.microsoft.com/office/drawing/2014/main" id="{A27B38F4-7A5F-BD47-83AE-8FAEB398D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702050"/>
            <a:ext cx="12700" cy="15875"/>
          </a:xfrm>
          <a:custGeom>
            <a:avLst/>
            <a:gdLst>
              <a:gd name="T0" fmla="*/ 4241457 w 37"/>
              <a:gd name="T1" fmla="*/ 0 h 43"/>
              <a:gd name="T2" fmla="*/ 4241457 w 37"/>
              <a:gd name="T3" fmla="*/ 3680047 h 43"/>
              <a:gd name="T4" fmla="*/ 2591830 w 37"/>
              <a:gd name="T5" fmla="*/ 5588369 h 43"/>
              <a:gd name="T6" fmla="*/ 353541 w 37"/>
              <a:gd name="T7" fmla="*/ 5588369 h 43"/>
              <a:gd name="T8" fmla="*/ 0 w 37"/>
              <a:gd name="T9" fmla="*/ 5724599 h 43"/>
              <a:gd name="T10" fmla="*/ 0 w 37"/>
              <a:gd name="T11" fmla="*/ 0 h 43"/>
              <a:gd name="T12" fmla="*/ 4241457 w 37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7" h="43">
                <a:moveTo>
                  <a:pt x="36" y="0"/>
                </a:moveTo>
                <a:lnTo>
                  <a:pt x="36" y="27"/>
                </a:lnTo>
                <a:cubicBezTo>
                  <a:pt x="36" y="34"/>
                  <a:pt x="29" y="41"/>
                  <a:pt x="22" y="41"/>
                </a:cubicBezTo>
                <a:lnTo>
                  <a:pt x="3" y="41"/>
                </a:lnTo>
                <a:lnTo>
                  <a:pt x="0" y="42"/>
                </a:lnTo>
                <a:lnTo>
                  <a:pt x="0" y="0"/>
                </a:lnTo>
                <a:lnTo>
                  <a:pt x="36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7" name="Freeform 5093">
            <a:extLst>
              <a:ext uri="{FF2B5EF4-FFF2-40B4-BE49-F238E27FC236}">
                <a16:creationId xmlns:a16="http://schemas.microsoft.com/office/drawing/2014/main" id="{2709DCA3-2E9B-044B-ACB4-4316636FB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3702050"/>
            <a:ext cx="14288" cy="15875"/>
          </a:xfrm>
          <a:custGeom>
            <a:avLst/>
            <a:gdLst>
              <a:gd name="T0" fmla="*/ 0 w 39"/>
              <a:gd name="T1" fmla="*/ 5724599 h 43"/>
              <a:gd name="T2" fmla="*/ 0 w 39"/>
              <a:gd name="T3" fmla="*/ 0 h 43"/>
              <a:gd name="T4" fmla="*/ 134087 w 39"/>
              <a:gd name="T5" fmla="*/ 0 h 43"/>
              <a:gd name="T6" fmla="*/ 134087 w 39"/>
              <a:gd name="T7" fmla="*/ 5588369 h 43"/>
              <a:gd name="T8" fmla="*/ 536716 w 39"/>
              <a:gd name="T9" fmla="*/ 5451770 h 43"/>
              <a:gd name="T10" fmla="*/ 3086941 w 39"/>
              <a:gd name="T11" fmla="*/ 5451770 h 43"/>
              <a:gd name="T12" fmla="*/ 4965996 w 39"/>
              <a:gd name="T13" fmla="*/ 3680047 h 43"/>
              <a:gd name="T14" fmla="*/ 4965996 w 39"/>
              <a:gd name="T15" fmla="*/ 0 h 43"/>
              <a:gd name="T16" fmla="*/ 5100450 w 39"/>
              <a:gd name="T17" fmla="*/ 3680047 h 43"/>
              <a:gd name="T18" fmla="*/ 3086941 w 39"/>
              <a:gd name="T19" fmla="*/ 5588369 h 43"/>
              <a:gd name="T20" fmla="*/ 536716 w 39"/>
              <a:gd name="T21" fmla="*/ 5588369 h 43"/>
              <a:gd name="T22" fmla="*/ 0 w 39"/>
              <a:gd name="T23" fmla="*/ 5724599 h 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43">
                <a:moveTo>
                  <a:pt x="0" y="42"/>
                </a:moveTo>
                <a:lnTo>
                  <a:pt x="0" y="0"/>
                </a:lnTo>
                <a:lnTo>
                  <a:pt x="1" y="0"/>
                </a:lnTo>
                <a:lnTo>
                  <a:pt x="1" y="41"/>
                </a:lnTo>
                <a:lnTo>
                  <a:pt x="4" y="40"/>
                </a:lnTo>
                <a:lnTo>
                  <a:pt x="23" y="40"/>
                </a:lnTo>
                <a:cubicBezTo>
                  <a:pt x="30" y="40"/>
                  <a:pt x="37" y="34"/>
                  <a:pt x="37" y="27"/>
                </a:cubicBezTo>
                <a:lnTo>
                  <a:pt x="37" y="0"/>
                </a:lnTo>
                <a:lnTo>
                  <a:pt x="38" y="27"/>
                </a:lnTo>
                <a:cubicBezTo>
                  <a:pt x="38" y="34"/>
                  <a:pt x="31" y="41"/>
                  <a:pt x="23" y="41"/>
                </a:cubicBezTo>
                <a:lnTo>
                  <a:pt x="4" y="41"/>
                </a:lnTo>
                <a:lnTo>
                  <a:pt x="0" y="4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8" name="Freeform 5094">
            <a:extLst>
              <a:ext uri="{FF2B5EF4-FFF2-40B4-BE49-F238E27FC236}">
                <a16:creationId xmlns:a16="http://schemas.microsoft.com/office/drawing/2014/main" id="{B6D53364-3E50-D341-8866-D450D9DB1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679825"/>
            <a:ext cx="41275" cy="39688"/>
          </a:xfrm>
          <a:custGeom>
            <a:avLst/>
            <a:gdLst>
              <a:gd name="T0" fmla="*/ 5336894 w 113"/>
              <a:gd name="T1" fmla="*/ 13059124 h 112"/>
              <a:gd name="T2" fmla="*/ 3201917 w 113"/>
              <a:gd name="T3" fmla="*/ 13059124 h 112"/>
              <a:gd name="T4" fmla="*/ 1334315 w 113"/>
              <a:gd name="T5" fmla="*/ 11301158 h 112"/>
              <a:gd name="T6" fmla="*/ 3201917 w 113"/>
              <a:gd name="T7" fmla="*/ 12933681 h 112"/>
              <a:gd name="T8" fmla="*/ 5336894 w 113"/>
              <a:gd name="T9" fmla="*/ 12933681 h 112"/>
              <a:gd name="T10" fmla="*/ 7338184 w 113"/>
              <a:gd name="T11" fmla="*/ 13812487 h 112"/>
              <a:gd name="T12" fmla="*/ 9339473 w 113"/>
              <a:gd name="T13" fmla="*/ 12933681 h 112"/>
              <a:gd name="T14" fmla="*/ 11740729 w 113"/>
              <a:gd name="T15" fmla="*/ 12933681 h 112"/>
              <a:gd name="T16" fmla="*/ 12808034 w 113"/>
              <a:gd name="T17" fmla="*/ 12431203 h 112"/>
              <a:gd name="T18" fmla="*/ 13208365 w 113"/>
              <a:gd name="T19" fmla="*/ 11301158 h 112"/>
              <a:gd name="T20" fmla="*/ 13208365 w 113"/>
              <a:gd name="T21" fmla="*/ 1506727 h 112"/>
              <a:gd name="T22" fmla="*/ 14809324 w 113"/>
              <a:gd name="T23" fmla="*/ 0 h 112"/>
              <a:gd name="T24" fmla="*/ 133322 w 113"/>
              <a:gd name="T25" fmla="*/ 251239 h 112"/>
              <a:gd name="T26" fmla="*/ 0 w 113"/>
              <a:gd name="T27" fmla="*/ 0 h 112"/>
              <a:gd name="T28" fmla="*/ 14809324 w 113"/>
              <a:gd name="T29" fmla="*/ 0 h 112"/>
              <a:gd name="T30" fmla="*/ 14943011 w 113"/>
              <a:gd name="T31" fmla="*/ 0 h 112"/>
              <a:gd name="T32" fmla="*/ 13475374 w 113"/>
              <a:gd name="T33" fmla="*/ 1506727 h 112"/>
              <a:gd name="T34" fmla="*/ 13475374 w 113"/>
              <a:gd name="T35" fmla="*/ 11301158 h 112"/>
              <a:gd name="T36" fmla="*/ 12941721 w 113"/>
              <a:gd name="T37" fmla="*/ 12557000 h 112"/>
              <a:gd name="T38" fmla="*/ 11740729 w 113"/>
              <a:gd name="T39" fmla="*/ 13059124 h 112"/>
              <a:gd name="T40" fmla="*/ 9339473 w 113"/>
              <a:gd name="T41" fmla="*/ 13059124 h 112"/>
              <a:gd name="T42" fmla="*/ 7338184 w 113"/>
              <a:gd name="T43" fmla="*/ 13938284 h 112"/>
              <a:gd name="T44" fmla="*/ 5336894 w 113"/>
              <a:gd name="T45" fmla="*/ 13059124 h 112"/>
              <a:gd name="T46" fmla="*/ 933984 w 113"/>
              <a:gd name="T47" fmla="*/ 1004602 h 112"/>
              <a:gd name="T48" fmla="*/ 1334315 w 113"/>
              <a:gd name="T49" fmla="*/ 1381284 h 112"/>
              <a:gd name="T50" fmla="*/ 1334315 w 113"/>
              <a:gd name="T51" fmla="*/ 1506727 h 112"/>
              <a:gd name="T52" fmla="*/ 933984 w 113"/>
              <a:gd name="T53" fmla="*/ 1004602 h 112"/>
              <a:gd name="T54" fmla="*/ 133322 w 113"/>
              <a:gd name="T55" fmla="*/ 251239 h 112"/>
              <a:gd name="T56" fmla="*/ 933984 w 113"/>
              <a:gd name="T57" fmla="*/ 1004602 h 112"/>
              <a:gd name="T58" fmla="*/ 0 w 113"/>
              <a:gd name="T59" fmla="*/ 251239 h 112"/>
              <a:gd name="T60" fmla="*/ 133322 w 113"/>
              <a:gd name="T61" fmla="*/ 251239 h 1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3" h="112">
                <a:moveTo>
                  <a:pt x="40" y="104"/>
                </a:moveTo>
                <a:lnTo>
                  <a:pt x="24" y="104"/>
                </a:lnTo>
                <a:cubicBezTo>
                  <a:pt x="17" y="104"/>
                  <a:pt x="10" y="97"/>
                  <a:pt x="10" y="90"/>
                </a:cubicBezTo>
                <a:cubicBezTo>
                  <a:pt x="10" y="95"/>
                  <a:pt x="17" y="103"/>
                  <a:pt x="24" y="103"/>
                </a:cubicBezTo>
                <a:lnTo>
                  <a:pt x="40" y="103"/>
                </a:lnTo>
                <a:cubicBezTo>
                  <a:pt x="49" y="103"/>
                  <a:pt x="53" y="108"/>
                  <a:pt x="55" y="110"/>
                </a:cubicBezTo>
                <a:cubicBezTo>
                  <a:pt x="56" y="108"/>
                  <a:pt x="62" y="103"/>
                  <a:pt x="70" y="103"/>
                </a:cubicBezTo>
                <a:lnTo>
                  <a:pt x="88" y="103"/>
                </a:lnTo>
                <a:cubicBezTo>
                  <a:pt x="91" y="103"/>
                  <a:pt x="93" y="101"/>
                  <a:pt x="96" y="99"/>
                </a:cubicBezTo>
                <a:cubicBezTo>
                  <a:pt x="99" y="95"/>
                  <a:pt x="99" y="91"/>
                  <a:pt x="99" y="90"/>
                </a:cubicBezTo>
                <a:lnTo>
                  <a:pt x="99" y="12"/>
                </a:lnTo>
                <a:lnTo>
                  <a:pt x="111" y="0"/>
                </a:lnTo>
                <a:lnTo>
                  <a:pt x="1" y="2"/>
                </a:lnTo>
                <a:lnTo>
                  <a:pt x="0" y="0"/>
                </a:lnTo>
                <a:lnTo>
                  <a:pt x="111" y="0"/>
                </a:lnTo>
                <a:lnTo>
                  <a:pt x="112" y="0"/>
                </a:lnTo>
                <a:lnTo>
                  <a:pt x="101" y="12"/>
                </a:lnTo>
                <a:lnTo>
                  <a:pt x="101" y="90"/>
                </a:lnTo>
                <a:cubicBezTo>
                  <a:pt x="101" y="94"/>
                  <a:pt x="99" y="97"/>
                  <a:pt x="97" y="100"/>
                </a:cubicBezTo>
                <a:cubicBezTo>
                  <a:pt x="94" y="102"/>
                  <a:pt x="91" y="104"/>
                  <a:pt x="88" y="104"/>
                </a:cubicBezTo>
                <a:lnTo>
                  <a:pt x="70" y="104"/>
                </a:lnTo>
                <a:cubicBezTo>
                  <a:pt x="62" y="104"/>
                  <a:pt x="55" y="111"/>
                  <a:pt x="55" y="111"/>
                </a:cubicBezTo>
                <a:cubicBezTo>
                  <a:pt x="55" y="111"/>
                  <a:pt x="49" y="104"/>
                  <a:pt x="40" y="104"/>
                </a:cubicBezTo>
                <a:close/>
                <a:moveTo>
                  <a:pt x="7" y="8"/>
                </a:moveTo>
                <a:lnTo>
                  <a:pt x="10" y="11"/>
                </a:lnTo>
                <a:lnTo>
                  <a:pt x="10" y="12"/>
                </a:lnTo>
                <a:lnTo>
                  <a:pt x="7" y="8"/>
                </a:lnTo>
                <a:close/>
                <a:moveTo>
                  <a:pt x="1" y="2"/>
                </a:moveTo>
                <a:lnTo>
                  <a:pt x="7" y="8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49" name="Freeform 5095">
            <a:extLst>
              <a:ext uri="{FF2B5EF4-FFF2-40B4-BE49-F238E27FC236}">
                <a16:creationId xmlns:a16="http://schemas.microsoft.com/office/drawing/2014/main" id="{423A5217-3910-8E43-8834-F9104114A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87763"/>
            <a:ext cx="4762" cy="7937"/>
          </a:xfrm>
          <a:custGeom>
            <a:avLst/>
            <a:gdLst>
              <a:gd name="T0" fmla="*/ 472629 w 12"/>
              <a:gd name="T1" fmla="*/ 1102449 h 20"/>
              <a:gd name="T2" fmla="*/ 0 w 12"/>
              <a:gd name="T3" fmla="*/ 1102449 h 20"/>
              <a:gd name="T4" fmla="*/ 0 w 12"/>
              <a:gd name="T5" fmla="*/ 629801 h 20"/>
              <a:gd name="T6" fmla="*/ 472629 w 12"/>
              <a:gd name="T7" fmla="*/ 629801 h 20"/>
              <a:gd name="T8" fmla="*/ 472629 w 12"/>
              <a:gd name="T9" fmla="*/ 0 h 20"/>
              <a:gd name="T10" fmla="*/ 944860 w 12"/>
              <a:gd name="T11" fmla="*/ 0 h 20"/>
              <a:gd name="T12" fmla="*/ 944860 w 12"/>
              <a:gd name="T13" fmla="*/ 629801 h 20"/>
              <a:gd name="T14" fmla="*/ 1732178 w 12"/>
              <a:gd name="T15" fmla="*/ 629801 h 20"/>
              <a:gd name="T16" fmla="*/ 1732178 w 12"/>
              <a:gd name="T17" fmla="*/ 1102449 h 20"/>
              <a:gd name="T18" fmla="*/ 944860 w 12"/>
              <a:gd name="T19" fmla="*/ 1102449 h 20"/>
              <a:gd name="T20" fmla="*/ 944860 w 12"/>
              <a:gd name="T21" fmla="*/ 2992249 h 20"/>
              <a:gd name="T22" fmla="*/ 472629 w 12"/>
              <a:gd name="T23" fmla="*/ 2992249 h 20"/>
              <a:gd name="T24" fmla="*/ 472629 w 12"/>
              <a:gd name="T25" fmla="*/ 1102449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20">
                <a:moveTo>
                  <a:pt x="3" y="7"/>
                </a:move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6" y="0"/>
                </a:lnTo>
                <a:lnTo>
                  <a:pt x="6" y="4"/>
                </a:lnTo>
                <a:lnTo>
                  <a:pt x="11" y="4"/>
                </a:lnTo>
                <a:lnTo>
                  <a:pt x="11" y="7"/>
                </a:lnTo>
                <a:lnTo>
                  <a:pt x="6" y="7"/>
                </a:lnTo>
                <a:lnTo>
                  <a:pt x="6" y="19"/>
                </a:lnTo>
                <a:lnTo>
                  <a:pt x="3" y="19"/>
                </a:lnTo>
                <a:lnTo>
                  <a:pt x="3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0" name="Freeform 5096">
            <a:extLst>
              <a:ext uri="{FF2B5EF4-FFF2-40B4-BE49-F238E27FC236}">
                <a16:creationId xmlns:a16="http://schemas.microsoft.com/office/drawing/2014/main" id="{DBD569A8-1051-924C-95F9-F36C775FA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87763"/>
            <a:ext cx="4762" cy="7937"/>
          </a:xfrm>
          <a:custGeom>
            <a:avLst/>
            <a:gdLst>
              <a:gd name="T0" fmla="*/ 925529 w 14"/>
              <a:gd name="T1" fmla="*/ 2856942 h 21"/>
              <a:gd name="T2" fmla="*/ 462934 w 14"/>
              <a:gd name="T3" fmla="*/ 2856942 h 21"/>
              <a:gd name="T4" fmla="*/ 346946 w 14"/>
              <a:gd name="T5" fmla="*/ 1000062 h 21"/>
              <a:gd name="T6" fmla="*/ 115649 w 14"/>
              <a:gd name="T7" fmla="*/ 1000062 h 21"/>
              <a:gd name="T8" fmla="*/ 0 w 14"/>
              <a:gd name="T9" fmla="*/ 571464 h 21"/>
              <a:gd name="T10" fmla="*/ 462934 w 14"/>
              <a:gd name="T11" fmla="*/ 428598 h 21"/>
              <a:gd name="T12" fmla="*/ 346946 w 14"/>
              <a:gd name="T13" fmla="*/ 0 h 21"/>
              <a:gd name="T14" fmla="*/ 809880 w 14"/>
              <a:gd name="T15" fmla="*/ 0 h 21"/>
              <a:gd name="T16" fmla="*/ 809880 w 14"/>
              <a:gd name="T17" fmla="*/ 0 h 21"/>
              <a:gd name="T18" fmla="*/ 462934 w 14"/>
              <a:gd name="T19" fmla="*/ 142866 h 21"/>
              <a:gd name="T20" fmla="*/ 578583 w 14"/>
              <a:gd name="T21" fmla="*/ 571464 h 21"/>
              <a:gd name="T22" fmla="*/ 115649 w 14"/>
              <a:gd name="T23" fmla="*/ 571464 h 21"/>
              <a:gd name="T24" fmla="*/ 231297 w 14"/>
              <a:gd name="T25" fmla="*/ 1000062 h 21"/>
              <a:gd name="T26" fmla="*/ 462934 w 14"/>
              <a:gd name="T27" fmla="*/ 857196 h 21"/>
              <a:gd name="T28" fmla="*/ 578583 w 14"/>
              <a:gd name="T29" fmla="*/ 2714076 h 21"/>
              <a:gd name="T30" fmla="*/ 809880 w 14"/>
              <a:gd name="T31" fmla="*/ 2571210 h 21"/>
              <a:gd name="T32" fmla="*/ 809880 w 14"/>
              <a:gd name="T33" fmla="*/ 1142928 h 21"/>
              <a:gd name="T34" fmla="*/ 925529 w 14"/>
              <a:gd name="T35" fmla="*/ 2856942 h 21"/>
              <a:gd name="T36" fmla="*/ 925529 w 14"/>
              <a:gd name="T37" fmla="*/ 571464 h 21"/>
              <a:gd name="T38" fmla="*/ 1388463 w 14"/>
              <a:gd name="T39" fmla="*/ 428598 h 21"/>
              <a:gd name="T40" fmla="*/ 1504112 w 14"/>
              <a:gd name="T41" fmla="*/ 1000062 h 21"/>
              <a:gd name="T42" fmla="*/ 809880 w 14"/>
              <a:gd name="T43" fmla="*/ 1000062 h 21"/>
              <a:gd name="T44" fmla="*/ 809880 w 14"/>
              <a:gd name="T45" fmla="*/ 1000062 h 21"/>
              <a:gd name="T46" fmla="*/ 1388463 w 14"/>
              <a:gd name="T47" fmla="*/ 857196 h 21"/>
              <a:gd name="T48" fmla="*/ 1156826 w 14"/>
              <a:gd name="T49" fmla="*/ 571464 h 21"/>
              <a:gd name="T50" fmla="*/ 809880 w 14"/>
              <a:gd name="T51" fmla="*/ 571464 h 21"/>
              <a:gd name="T52" fmla="*/ 809880 w 14"/>
              <a:gd name="T53" fmla="*/ 0 h 21"/>
              <a:gd name="T54" fmla="*/ 925529 w 14"/>
              <a:gd name="T55" fmla="*/ 571464 h 2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21">
                <a:moveTo>
                  <a:pt x="8" y="20"/>
                </a:moveTo>
                <a:lnTo>
                  <a:pt x="4" y="20"/>
                </a:lnTo>
                <a:lnTo>
                  <a:pt x="3" y="7"/>
                </a:lnTo>
                <a:lnTo>
                  <a:pt x="1" y="7"/>
                </a:lnTo>
                <a:lnTo>
                  <a:pt x="0" y="4"/>
                </a:lnTo>
                <a:lnTo>
                  <a:pt x="4" y="3"/>
                </a:lnTo>
                <a:lnTo>
                  <a:pt x="3" y="0"/>
                </a:lnTo>
                <a:lnTo>
                  <a:pt x="7" y="0"/>
                </a:lnTo>
                <a:lnTo>
                  <a:pt x="4" y="1"/>
                </a:lnTo>
                <a:lnTo>
                  <a:pt x="5" y="4"/>
                </a:lnTo>
                <a:lnTo>
                  <a:pt x="1" y="4"/>
                </a:lnTo>
                <a:lnTo>
                  <a:pt x="2" y="7"/>
                </a:lnTo>
                <a:lnTo>
                  <a:pt x="4" y="6"/>
                </a:lnTo>
                <a:lnTo>
                  <a:pt x="5" y="19"/>
                </a:lnTo>
                <a:lnTo>
                  <a:pt x="7" y="18"/>
                </a:lnTo>
                <a:lnTo>
                  <a:pt x="7" y="8"/>
                </a:lnTo>
                <a:lnTo>
                  <a:pt x="8" y="20"/>
                </a:lnTo>
                <a:close/>
                <a:moveTo>
                  <a:pt x="8" y="4"/>
                </a:moveTo>
                <a:lnTo>
                  <a:pt x="12" y="3"/>
                </a:lnTo>
                <a:lnTo>
                  <a:pt x="13" y="7"/>
                </a:lnTo>
                <a:lnTo>
                  <a:pt x="7" y="7"/>
                </a:lnTo>
                <a:lnTo>
                  <a:pt x="12" y="6"/>
                </a:lnTo>
                <a:lnTo>
                  <a:pt x="10" y="4"/>
                </a:lnTo>
                <a:lnTo>
                  <a:pt x="7" y="4"/>
                </a:lnTo>
                <a:lnTo>
                  <a:pt x="7" y="0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1" name="Freeform 5097">
            <a:extLst>
              <a:ext uri="{FF2B5EF4-FFF2-40B4-BE49-F238E27FC236}">
                <a16:creationId xmlns:a16="http://schemas.microsoft.com/office/drawing/2014/main" id="{76E194B2-9A6A-9442-AEEB-8A4611DCE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683000"/>
            <a:ext cx="11112" cy="12700"/>
          </a:xfrm>
          <a:custGeom>
            <a:avLst/>
            <a:gdLst>
              <a:gd name="T0" fmla="*/ 3817164 w 29"/>
              <a:gd name="T1" fmla="*/ 4241457 h 37"/>
              <a:gd name="T2" fmla="*/ 0 w 29"/>
              <a:gd name="T3" fmla="*/ 117732 h 37"/>
              <a:gd name="T4" fmla="*/ 293510 w 29"/>
              <a:gd name="T5" fmla="*/ 0 h 37"/>
              <a:gd name="T6" fmla="*/ 4111057 w 29"/>
              <a:gd name="T7" fmla="*/ 4123724 h 37"/>
              <a:gd name="T8" fmla="*/ 3817164 w 29"/>
              <a:gd name="T9" fmla="*/ 42414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7">
                <a:moveTo>
                  <a:pt x="26" y="36"/>
                </a:moveTo>
                <a:lnTo>
                  <a:pt x="0" y="1"/>
                </a:lnTo>
                <a:lnTo>
                  <a:pt x="2" y="0"/>
                </a:lnTo>
                <a:lnTo>
                  <a:pt x="28" y="35"/>
                </a:lnTo>
                <a:lnTo>
                  <a:pt x="26" y="36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2" name="Freeform 5098">
            <a:extLst>
              <a:ext uri="{FF2B5EF4-FFF2-40B4-BE49-F238E27FC236}">
                <a16:creationId xmlns:a16="http://schemas.microsoft.com/office/drawing/2014/main" id="{762F767A-B8D1-3943-BAA6-21CD48B6A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681413"/>
            <a:ext cx="3175" cy="3175"/>
          </a:xfrm>
          <a:custGeom>
            <a:avLst/>
            <a:gdLst>
              <a:gd name="T0" fmla="*/ 617311 w 7"/>
              <a:gd name="T1" fmla="*/ 1102519 h 8"/>
              <a:gd name="T2" fmla="*/ 0 w 7"/>
              <a:gd name="T3" fmla="*/ 0 h 8"/>
              <a:gd name="T4" fmla="*/ 1234168 w 7"/>
              <a:gd name="T5" fmla="*/ 944959 h 8"/>
              <a:gd name="T6" fmla="*/ 617311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3" y="7"/>
                </a:moveTo>
                <a:lnTo>
                  <a:pt x="0" y="0"/>
                </a:lnTo>
                <a:lnTo>
                  <a:pt x="6" y="6"/>
                </a:lnTo>
                <a:lnTo>
                  <a:pt x="3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3" name="Freeform 5099">
            <a:extLst>
              <a:ext uri="{FF2B5EF4-FFF2-40B4-BE49-F238E27FC236}">
                <a16:creationId xmlns:a16="http://schemas.microsoft.com/office/drawing/2014/main" id="{3D974244-AD89-A547-A954-474D7C2E6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92525"/>
            <a:ext cx="3175" cy="6350"/>
          </a:xfrm>
          <a:custGeom>
            <a:avLst/>
            <a:gdLst>
              <a:gd name="T0" fmla="*/ 249959 w 11"/>
              <a:gd name="T1" fmla="*/ 0 h 17"/>
              <a:gd name="T2" fmla="*/ 583045 w 11"/>
              <a:gd name="T3" fmla="*/ 697753 h 17"/>
              <a:gd name="T4" fmla="*/ 833005 w 11"/>
              <a:gd name="T5" fmla="*/ 1953185 h 17"/>
              <a:gd name="T6" fmla="*/ 0 w 11"/>
              <a:gd name="T7" fmla="*/ 1953185 h 17"/>
              <a:gd name="T8" fmla="*/ 249959 w 11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7">
                <a:moveTo>
                  <a:pt x="3" y="0"/>
                </a:moveTo>
                <a:lnTo>
                  <a:pt x="7" y="5"/>
                </a:lnTo>
                <a:lnTo>
                  <a:pt x="10" y="14"/>
                </a:lnTo>
                <a:cubicBezTo>
                  <a:pt x="10" y="16"/>
                  <a:pt x="0" y="14"/>
                  <a:pt x="0" y="14"/>
                </a:cubicBezTo>
                <a:cubicBezTo>
                  <a:pt x="0" y="14"/>
                  <a:pt x="2" y="0"/>
                  <a:pt x="3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4" name="Freeform 5100">
            <a:extLst>
              <a:ext uri="{FF2B5EF4-FFF2-40B4-BE49-F238E27FC236}">
                <a16:creationId xmlns:a16="http://schemas.microsoft.com/office/drawing/2014/main" id="{7FF8BE9D-6427-5A40-9065-C8F5E423A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689350"/>
            <a:ext cx="4763" cy="11113"/>
          </a:xfrm>
          <a:custGeom>
            <a:avLst/>
            <a:gdLst>
              <a:gd name="T0" fmla="*/ 347359 w 14"/>
              <a:gd name="T1" fmla="*/ 0 h 29"/>
              <a:gd name="T2" fmla="*/ 1389095 w 14"/>
              <a:gd name="T3" fmla="*/ 1321681 h 29"/>
              <a:gd name="T4" fmla="*/ 1504768 w 14"/>
              <a:gd name="T5" fmla="*/ 4111810 h 29"/>
              <a:gd name="T6" fmla="*/ 0 w 14"/>
              <a:gd name="T7" fmla="*/ 2790129 h 29"/>
              <a:gd name="T8" fmla="*/ 347359 w 14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29">
                <a:moveTo>
                  <a:pt x="3" y="0"/>
                </a:moveTo>
                <a:lnTo>
                  <a:pt x="12" y="9"/>
                </a:lnTo>
                <a:cubicBezTo>
                  <a:pt x="12" y="9"/>
                  <a:pt x="13" y="27"/>
                  <a:pt x="13" y="28"/>
                </a:cubicBezTo>
                <a:lnTo>
                  <a:pt x="0" y="19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5" name="Freeform 5101">
            <a:extLst>
              <a:ext uri="{FF2B5EF4-FFF2-40B4-BE49-F238E27FC236}">
                <a16:creationId xmlns:a16="http://schemas.microsoft.com/office/drawing/2014/main" id="{9CD405CA-DDA2-AC43-BF95-DE5B19FBB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686175"/>
            <a:ext cx="4763" cy="9525"/>
          </a:xfrm>
          <a:custGeom>
            <a:avLst/>
            <a:gdLst>
              <a:gd name="T0" fmla="*/ 157576 w 12"/>
              <a:gd name="T1" fmla="*/ 0 h 27"/>
              <a:gd name="T2" fmla="*/ 1732938 w 12"/>
              <a:gd name="T3" fmla="*/ 1369131 h 27"/>
              <a:gd name="T4" fmla="*/ 1732938 w 12"/>
              <a:gd name="T5" fmla="*/ 3235678 h 27"/>
              <a:gd name="T6" fmla="*/ 0 w 12"/>
              <a:gd name="T7" fmla="*/ 2240139 h 27"/>
              <a:gd name="T8" fmla="*/ 157576 w 12"/>
              <a:gd name="T9" fmla="*/ 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7">
                <a:moveTo>
                  <a:pt x="1" y="0"/>
                </a:moveTo>
                <a:lnTo>
                  <a:pt x="11" y="11"/>
                </a:lnTo>
                <a:cubicBezTo>
                  <a:pt x="11" y="11"/>
                  <a:pt x="11" y="25"/>
                  <a:pt x="11" y="26"/>
                </a:cubicBezTo>
                <a:lnTo>
                  <a:pt x="0" y="18"/>
                </a:lnTo>
                <a:lnTo>
                  <a:pt x="1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6" name="Freeform 5102">
            <a:extLst>
              <a:ext uri="{FF2B5EF4-FFF2-40B4-BE49-F238E27FC236}">
                <a16:creationId xmlns:a16="http://schemas.microsoft.com/office/drawing/2014/main" id="{71C22D77-D03F-6C4F-BDBC-854D0ACD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686175"/>
            <a:ext cx="1588" cy="6350"/>
          </a:xfrm>
          <a:custGeom>
            <a:avLst/>
            <a:gdLst>
              <a:gd name="T0" fmla="*/ 280017 w 3"/>
              <a:gd name="T1" fmla="*/ 2232212 h 17"/>
              <a:gd name="T2" fmla="*/ 0 w 3"/>
              <a:gd name="T3" fmla="*/ 0 h 17"/>
              <a:gd name="T4" fmla="*/ 560564 w 3"/>
              <a:gd name="T5" fmla="*/ 0 h 17"/>
              <a:gd name="T6" fmla="*/ 280017 w 3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7">
                <a:moveTo>
                  <a:pt x="1" y="16"/>
                </a:moveTo>
                <a:lnTo>
                  <a:pt x="0" y="0"/>
                </a:lnTo>
                <a:lnTo>
                  <a:pt x="2" y="0"/>
                </a:lnTo>
                <a:lnTo>
                  <a:pt x="1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7" name="Freeform 5103">
            <a:extLst>
              <a:ext uri="{FF2B5EF4-FFF2-40B4-BE49-F238E27FC236}">
                <a16:creationId xmlns:a16="http://schemas.microsoft.com/office/drawing/2014/main" id="{E5268E5F-A511-1F49-9D22-469AF9231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684588"/>
            <a:ext cx="11113" cy="12700"/>
          </a:xfrm>
          <a:custGeom>
            <a:avLst/>
            <a:gdLst>
              <a:gd name="T0" fmla="*/ 3515412 w 33"/>
              <a:gd name="T1" fmla="*/ 4604124 h 34"/>
              <a:gd name="T2" fmla="*/ 0 w 33"/>
              <a:gd name="T3" fmla="*/ 418726 h 34"/>
              <a:gd name="T4" fmla="*/ 113487 w 33"/>
              <a:gd name="T5" fmla="*/ 0 h 34"/>
              <a:gd name="T6" fmla="*/ 3628900 w 33"/>
              <a:gd name="T7" fmla="*/ 4464797 h 34"/>
              <a:gd name="T8" fmla="*/ 3515412 w 33"/>
              <a:gd name="T9" fmla="*/ 4604124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4">
                <a:moveTo>
                  <a:pt x="31" y="33"/>
                </a:moveTo>
                <a:lnTo>
                  <a:pt x="0" y="3"/>
                </a:lnTo>
                <a:lnTo>
                  <a:pt x="1" y="0"/>
                </a:lnTo>
                <a:lnTo>
                  <a:pt x="32" y="32"/>
                </a:lnTo>
                <a:lnTo>
                  <a:pt x="31" y="33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8" name="Freeform 5104">
            <a:extLst>
              <a:ext uri="{FF2B5EF4-FFF2-40B4-BE49-F238E27FC236}">
                <a16:creationId xmlns:a16="http://schemas.microsoft.com/office/drawing/2014/main" id="{B5DE9E3D-515A-F543-B0CD-F3881DB5C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83000"/>
            <a:ext cx="3175" cy="3175"/>
          </a:xfrm>
          <a:custGeom>
            <a:avLst/>
            <a:gdLst>
              <a:gd name="T0" fmla="*/ 822779 w 7"/>
              <a:gd name="T1" fmla="*/ 1234168 h 7"/>
              <a:gd name="T2" fmla="*/ 0 w 7"/>
              <a:gd name="T3" fmla="*/ 0 h 7"/>
              <a:gd name="T4" fmla="*/ 1234168 w 7"/>
              <a:gd name="T5" fmla="*/ 617311 h 7"/>
              <a:gd name="T6" fmla="*/ 822779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4" y="6"/>
                </a:moveTo>
                <a:lnTo>
                  <a:pt x="0" y="0"/>
                </a:lnTo>
                <a:lnTo>
                  <a:pt x="6" y="3"/>
                </a:lnTo>
                <a:lnTo>
                  <a:pt x="4" y="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59" name="Freeform 5105">
            <a:extLst>
              <a:ext uri="{FF2B5EF4-FFF2-40B4-BE49-F238E27FC236}">
                <a16:creationId xmlns:a16="http://schemas.microsoft.com/office/drawing/2014/main" id="{DD48F36E-2734-F741-8BCB-3D23ACBB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87763"/>
            <a:ext cx="11112" cy="23812"/>
          </a:xfrm>
          <a:custGeom>
            <a:avLst/>
            <a:gdLst>
              <a:gd name="T0" fmla="*/ 0 w 33"/>
              <a:gd name="T1" fmla="*/ 0 h 66"/>
              <a:gd name="T2" fmla="*/ 3628236 w 33"/>
              <a:gd name="T3" fmla="*/ 3384190 h 66"/>
              <a:gd name="T4" fmla="*/ 3628236 w 33"/>
              <a:gd name="T5" fmla="*/ 7940220 h 66"/>
              <a:gd name="T6" fmla="*/ 1700809 w 33"/>
              <a:gd name="T7" fmla="*/ 8330592 h 66"/>
              <a:gd name="T8" fmla="*/ 0 w 33"/>
              <a:gd name="T9" fmla="*/ 6248124 h 66"/>
              <a:gd name="T10" fmla="*/ 0 w 33"/>
              <a:gd name="T11" fmla="*/ 0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66">
                <a:moveTo>
                  <a:pt x="0" y="0"/>
                </a:moveTo>
                <a:lnTo>
                  <a:pt x="32" y="26"/>
                </a:lnTo>
                <a:lnTo>
                  <a:pt x="32" y="61"/>
                </a:lnTo>
                <a:cubicBezTo>
                  <a:pt x="32" y="61"/>
                  <a:pt x="22" y="64"/>
                  <a:pt x="15" y="64"/>
                </a:cubicBezTo>
                <a:cubicBezTo>
                  <a:pt x="9" y="65"/>
                  <a:pt x="0" y="58"/>
                  <a:pt x="0" y="48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0" name="Freeform 5106">
            <a:extLst>
              <a:ext uri="{FF2B5EF4-FFF2-40B4-BE49-F238E27FC236}">
                <a16:creationId xmlns:a16="http://schemas.microsoft.com/office/drawing/2014/main" id="{0EA4B411-6E23-8846-B007-7FE3FE193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87763"/>
            <a:ext cx="12700" cy="23812"/>
          </a:xfrm>
          <a:custGeom>
            <a:avLst/>
            <a:gdLst>
              <a:gd name="T0" fmla="*/ 2106749 w 35"/>
              <a:gd name="T1" fmla="*/ 8460837 h 66"/>
              <a:gd name="T2" fmla="*/ 0 w 35"/>
              <a:gd name="T3" fmla="*/ 6248124 h 66"/>
              <a:gd name="T4" fmla="*/ 0 w 35"/>
              <a:gd name="T5" fmla="*/ 0 h 66"/>
              <a:gd name="T6" fmla="*/ 0 w 35"/>
              <a:gd name="T7" fmla="*/ 0 h 66"/>
              <a:gd name="T8" fmla="*/ 131717 w 35"/>
              <a:gd name="T9" fmla="*/ 6248124 h 66"/>
              <a:gd name="T10" fmla="*/ 2106749 w 35"/>
              <a:gd name="T11" fmla="*/ 8330592 h 66"/>
              <a:gd name="T12" fmla="*/ 4213134 w 35"/>
              <a:gd name="T13" fmla="*/ 7809975 h 66"/>
              <a:gd name="T14" fmla="*/ 4213134 w 35"/>
              <a:gd name="T15" fmla="*/ 3384190 h 66"/>
              <a:gd name="T16" fmla="*/ 0 w 35"/>
              <a:gd name="T17" fmla="*/ 0 h 66"/>
              <a:gd name="T18" fmla="*/ 4476569 w 35"/>
              <a:gd name="T19" fmla="*/ 3254307 h 66"/>
              <a:gd name="T20" fmla="*/ 4476569 w 35"/>
              <a:gd name="T21" fmla="*/ 7940220 h 66"/>
              <a:gd name="T22" fmla="*/ 2106749 w 35"/>
              <a:gd name="T23" fmla="*/ 8460837 h 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66">
                <a:moveTo>
                  <a:pt x="16" y="65"/>
                </a:moveTo>
                <a:cubicBezTo>
                  <a:pt x="10" y="65"/>
                  <a:pt x="0" y="59"/>
                  <a:pt x="0" y="48"/>
                </a:cubicBezTo>
                <a:lnTo>
                  <a:pt x="0" y="0"/>
                </a:lnTo>
                <a:lnTo>
                  <a:pt x="1" y="48"/>
                </a:lnTo>
                <a:cubicBezTo>
                  <a:pt x="1" y="58"/>
                  <a:pt x="10" y="64"/>
                  <a:pt x="16" y="64"/>
                </a:cubicBezTo>
                <a:cubicBezTo>
                  <a:pt x="23" y="64"/>
                  <a:pt x="32" y="60"/>
                  <a:pt x="32" y="60"/>
                </a:cubicBezTo>
                <a:lnTo>
                  <a:pt x="32" y="26"/>
                </a:lnTo>
                <a:lnTo>
                  <a:pt x="0" y="0"/>
                </a:lnTo>
                <a:lnTo>
                  <a:pt x="34" y="25"/>
                </a:lnTo>
                <a:lnTo>
                  <a:pt x="34" y="61"/>
                </a:lnTo>
                <a:cubicBezTo>
                  <a:pt x="33" y="62"/>
                  <a:pt x="23" y="64"/>
                  <a:pt x="16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1" name="Freeform 5107">
            <a:extLst>
              <a:ext uri="{FF2B5EF4-FFF2-40B4-BE49-F238E27FC236}">
                <a16:creationId xmlns:a16="http://schemas.microsoft.com/office/drawing/2014/main" id="{15CF405E-378A-5547-AB5A-58A9446EC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702050"/>
            <a:ext cx="11112" cy="11113"/>
          </a:xfrm>
          <a:custGeom>
            <a:avLst/>
            <a:gdLst>
              <a:gd name="T0" fmla="*/ 0 w 33"/>
              <a:gd name="T1" fmla="*/ 0 h 31"/>
              <a:gd name="T2" fmla="*/ 1020620 w 33"/>
              <a:gd name="T3" fmla="*/ 385370 h 31"/>
              <a:gd name="T4" fmla="*/ 3628236 w 33"/>
              <a:gd name="T5" fmla="*/ 2827362 h 31"/>
              <a:gd name="T6" fmla="*/ 1700809 w 33"/>
              <a:gd name="T7" fmla="*/ 3212732 h 31"/>
              <a:gd name="T8" fmla="*/ 0 w 33"/>
              <a:gd name="T9" fmla="*/ 1156469 h 31"/>
              <a:gd name="T10" fmla="*/ 0 w 33"/>
              <a:gd name="T11" fmla="*/ 0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" h="31">
                <a:moveTo>
                  <a:pt x="0" y="0"/>
                </a:moveTo>
                <a:cubicBezTo>
                  <a:pt x="3" y="3"/>
                  <a:pt x="6" y="3"/>
                  <a:pt x="9" y="3"/>
                </a:cubicBezTo>
                <a:cubicBezTo>
                  <a:pt x="9" y="30"/>
                  <a:pt x="26" y="19"/>
                  <a:pt x="32" y="22"/>
                </a:cubicBezTo>
                <a:cubicBezTo>
                  <a:pt x="32" y="22"/>
                  <a:pt x="22" y="25"/>
                  <a:pt x="15" y="25"/>
                </a:cubicBezTo>
                <a:cubicBezTo>
                  <a:pt x="9" y="26"/>
                  <a:pt x="0" y="19"/>
                  <a:pt x="0" y="9"/>
                </a:cubicBez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2" name="Freeform 5108">
            <a:extLst>
              <a:ext uri="{FF2B5EF4-FFF2-40B4-BE49-F238E27FC236}">
                <a16:creationId xmlns:a16="http://schemas.microsoft.com/office/drawing/2014/main" id="{67ABFCA2-8643-4947-A176-6BBEFF59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87763"/>
            <a:ext cx="3175" cy="12700"/>
          </a:xfrm>
          <a:custGeom>
            <a:avLst/>
            <a:gdLst>
              <a:gd name="T0" fmla="*/ 907415 w 10"/>
              <a:gd name="T1" fmla="*/ 824814 h 37"/>
              <a:gd name="T2" fmla="*/ 907415 w 10"/>
              <a:gd name="T3" fmla="*/ 4241457 h 37"/>
              <a:gd name="T4" fmla="*/ 0 w 10"/>
              <a:gd name="T5" fmla="*/ 3770184 h 37"/>
              <a:gd name="T6" fmla="*/ 0 w 10"/>
              <a:gd name="T7" fmla="*/ 0 h 37"/>
              <a:gd name="T8" fmla="*/ 907415 w 10"/>
              <a:gd name="T9" fmla="*/ 824814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7">
                <a:moveTo>
                  <a:pt x="9" y="7"/>
                </a:moveTo>
                <a:lnTo>
                  <a:pt x="9" y="36"/>
                </a:lnTo>
                <a:cubicBezTo>
                  <a:pt x="6" y="36"/>
                  <a:pt x="3" y="34"/>
                  <a:pt x="0" y="32"/>
                </a:cubicBezTo>
                <a:lnTo>
                  <a:pt x="0" y="0"/>
                </a:lnTo>
                <a:lnTo>
                  <a:pt x="9" y="7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3" name="Freeform 5109">
            <a:extLst>
              <a:ext uri="{FF2B5EF4-FFF2-40B4-BE49-F238E27FC236}">
                <a16:creationId xmlns:a16="http://schemas.microsoft.com/office/drawing/2014/main" id="{0F5E8CDE-62B2-C243-85B3-A7E3C8304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3692525"/>
            <a:ext cx="4762" cy="9525"/>
          </a:xfrm>
          <a:custGeom>
            <a:avLst/>
            <a:gdLst>
              <a:gd name="T0" fmla="*/ 0 w 15"/>
              <a:gd name="T1" fmla="*/ 0 h 28"/>
              <a:gd name="T2" fmla="*/ 1411139 w 15"/>
              <a:gd name="T3" fmla="*/ 1157288 h 28"/>
              <a:gd name="T4" fmla="*/ 1411139 w 15"/>
              <a:gd name="T5" fmla="*/ 3124540 h 28"/>
              <a:gd name="T6" fmla="*/ 705411 w 15"/>
              <a:gd name="T7" fmla="*/ 2777218 h 28"/>
              <a:gd name="T8" fmla="*/ 0 w 15"/>
              <a:gd name="T9" fmla="*/ 2545896 h 28"/>
              <a:gd name="T10" fmla="*/ 0 w 15"/>
              <a:gd name="T11" fmla="*/ 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8">
                <a:moveTo>
                  <a:pt x="0" y="0"/>
                </a:moveTo>
                <a:lnTo>
                  <a:pt x="14" y="10"/>
                </a:lnTo>
                <a:lnTo>
                  <a:pt x="14" y="27"/>
                </a:lnTo>
                <a:cubicBezTo>
                  <a:pt x="14" y="27"/>
                  <a:pt x="11" y="25"/>
                  <a:pt x="7" y="24"/>
                </a:cubicBezTo>
                <a:cubicBezTo>
                  <a:pt x="4" y="22"/>
                  <a:pt x="0" y="22"/>
                  <a:pt x="0" y="22"/>
                </a:cubicBez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4" name="Freeform 5110">
            <a:extLst>
              <a:ext uri="{FF2B5EF4-FFF2-40B4-BE49-F238E27FC236}">
                <a16:creationId xmlns:a16="http://schemas.microsoft.com/office/drawing/2014/main" id="{6167B290-6746-AF4D-952E-287F78B52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3703638"/>
            <a:ext cx="4762" cy="3175"/>
          </a:xfrm>
          <a:custGeom>
            <a:avLst/>
            <a:gdLst>
              <a:gd name="T0" fmla="*/ 1504112 w 14"/>
              <a:gd name="T1" fmla="*/ 497769 h 9"/>
              <a:gd name="T2" fmla="*/ 1504112 w 14"/>
              <a:gd name="T3" fmla="*/ 871008 h 9"/>
              <a:gd name="T4" fmla="*/ 462934 w 14"/>
              <a:gd name="T5" fmla="*/ 995539 h 9"/>
              <a:gd name="T6" fmla="*/ 0 w 14"/>
              <a:gd name="T7" fmla="*/ 746831 h 9"/>
              <a:gd name="T8" fmla="*/ 0 w 14"/>
              <a:gd name="T9" fmla="*/ 0 h 9"/>
              <a:gd name="T10" fmla="*/ 462934 w 14"/>
              <a:gd name="T11" fmla="*/ 0 h 9"/>
              <a:gd name="T12" fmla="*/ 1504112 w 14"/>
              <a:gd name="T13" fmla="*/ 49776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9">
                <a:moveTo>
                  <a:pt x="13" y="4"/>
                </a:moveTo>
                <a:lnTo>
                  <a:pt x="13" y="7"/>
                </a:lnTo>
                <a:lnTo>
                  <a:pt x="4" y="8"/>
                </a:lnTo>
                <a:cubicBezTo>
                  <a:pt x="4" y="8"/>
                  <a:pt x="0" y="7"/>
                  <a:pt x="0" y="6"/>
                </a:cubicBezTo>
                <a:cubicBezTo>
                  <a:pt x="0" y="3"/>
                  <a:pt x="0" y="0"/>
                  <a:pt x="0" y="0"/>
                </a:cubicBezTo>
                <a:lnTo>
                  <a:pt x="4" y="0"/>
                </a:lnTo>
                <a:cubicBezTo>
                  <a:pt x="7" y="0"/>
                  <a:pt x="13" y="4"/>
                  <a:pt x="13" y="4"/>
                </a:cubicBez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5" name="Freeform 5111">
            <a:extLst>
              <a:ext uri="{FF2B5EF4-FFF2-40B4-BE49-F238E27FC236}">
                <a16:creationId xmlns:a16="http://schemas.microsoft.com/office/drawing/2014/main" id="{5905D434-1BC4-4841-8C6F-D5EC31B5D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87763"/>
            <a:ext cx="12700" cy="23812"/>
          </a:xfrm>
          <a:custGeom>
            <a:avLst/>
            <a:gdLst>
              <a:gd name="T0" fmla="*/ 2106749 w 35"/>
              <a:gd name="T1" fmla="*/ 8460837 h 66"/>
              <a:gd name="T2" fmla="*/ 0 w 35"/>
              <a:gd name="T3" fmla="*/ 6248124 h 66"/>
              <a:gd name="T4" fmla="*/ 0 w 35"/>
              <a:gd name="T5" fmla="*/ 0 h 66"/>
              <a:gd name="T6" fmla="*/ 0 w 35"/>
              <a:gd name="T7" fmla="*/ 0 h 66"/>
              <a:gd name="T8" fmla="*/ 131717 w 35"/>
              <a:gd name="T9" fmla="*/ 6248124 h 66"/>
              <a:gd name="T10" fmla="*/ 2106749 w 35"/>
              <a:gd name="T11" fmla="*/ 8330592 h 66"/>
              <a:gd name="T12" fmla="*/ 4213134 w 35"/>
              <a:gd name="T13" fmla="*/ 7809975 h 66"/>
              <a:gd name="T14" fmla="*/ 4213134 w 35"/>
              <a:gd name="T15" fmla="*/ 3384190 h 66"/>
              <a:gd name="T16" fmla="*/ 0 w 35"/>
              <a:gd name="T17" fmla="*/ 0 h 66"/>
              <a:gd name="T18" fmla="*/ 4476569 w 35"/>
              <a:gd name="T19" fmla="*/ 3254307 h 66"/>
              <a:gd name="T20" fmla="*/ 4476569 w 35"/>
              <a:gd name="T21" fmla="*/ 7940220 h 66"/>
              <a:gd name="T22" fmla="*/ 2106749 w 35"/>
              <a:gd name="T23" fmla="*/ 8460837 h 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66">
                <a:moveTo>
                  <a:pt x="16" y="65"/>
                </a:moveTo>
                <a:cubicBezTo>
                  <a:pt x="10" y="65"/>
                  <a:pt x="0" y="59"/>
                  <a:pt x="0" y="48"/>
                </a:cubicBezTo>
                <a:lnTo>
                  <a:pt x="0" y="0"/>
                </a:lnTo>
                <a:lnTo>
                  <a:pt x="1" y="48"/>
                </a:lnTo>
                <a:cubicBezTo>
                  <a:pt x="1" y="58"/>
                  <a:pt x="10" y="64"/>
                  <a:pt x="16" y="64"/>
                </a:cubicBezTo>
                <a:cubicBezTo>
                  <a:pt x="23" y="64"/>
                  <a:pt x="32" y="60"/>
                  <a:pt x="32" y="60"/>
                </a:cubicBezTo>
                <a:lnTo>
                  <a:pt x="32" y="26"/>
                </a:lnTo>
                <a:lnTo>
                  <a:pt x="0" y="0"/>
                </a:lnTo>
                <a:lnTo>
                  <a:pt x="34" y="25"/>
                </a:lnTo>
                <a:lnTo>
                  <a:pt x="34" y="61"/>
                </a:lnTo>
                <a:cubicBezTo>
                  <a:pt x="33" y="62"/>
                  <a:pt x="23" y="64"/>
                  <a:pt x="16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6" name="Freeform 5112">
            <a:extLst>
              <a:ext uri="{FF2B5EF4-FFF2-40B4-BE49-F238E27FC236}">
                <a16:creationId xmlns:a16="http://schemas.microsoft.com/office/drawing/2014/main" id="{051A901B-CCC6-504D-AD49-ADEDDA4AD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86175"/>
            <a:ext cx="12700" cy="11113"/>
          </a:xfrm>
          <a:custGeom>
            <a:avLst/>
            <a:gdLst>
              <a:gd name="T0" fmla="*/ 3887916 w 37"/>
              <a:gd name="T1" fmla="*/ 4111810 h 29"/>
              <a:gd name="T2" fmla="*/ 0 w 37"/>
              <a:gd name="T3" fmla="*/ 293536 h 29"/>
              <a:gd name="T4" fmla="*/ 117732 w 37"/>
              <a:gd name="T5" fmla="*/ 0 h 29"/>
              <a:gd name="T6" fmla="*/ 4241457 w 37"/>
              <a:gd name="T7" fmla="*/ 3965042 h 29"/>
              <a:gd name="T8" fmla="*/ 3887916 w 37"/>
              <a:gd name="T9" fmla="*/ 411181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29">
                <a:moveTo>
                  <a:pt x="33" y="28"/>
                </a:moveTo>
                <a:lnTo>
                  <a:pt x="0" y="2"/>
                </a:lnTo>
                <a:lnTo>
                  <a:pt x="1" y="0"/>
                </a:lnTo>
                <a:lnTo>
                  <a:pt x="36" y="27"/>
                </a:lnTo>
                <a:lnTo>
                  <a:pt x="33" y="28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7" name="Freeform 5113">
            <a:extLst>
              <a:ext uri="{FF2B5EF4-FFF2-40B4-BE49-F238E27FC236}">
                <a16:creationId xmlns:a16="http://schemas.microsoft.com/office/drawing/2014/main" id="{52D72BF8-7A54-A343-A737-319EE41CA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3686175"/>
            <a:ext cx="3175" cy="1588"/>
          </a:xfrm>
          <a:custGeom>
            <a:avLst/>
            <a:gdLst>
              <a:gd name="T0" fmla="*/ 787400 w 8"/>
              <a:gd name="T1" fmla="*/ 350154 h 6"/>
              <a:gd name="T2" fmla="*/ 0 w 8"/>
              <a:gd name="T3" fmla="*/ 0 h 6"/>
              <a:gd name="T4" fmla="*/ 1102519 w 8"/>
              <a:gd name="T5" fmla="*/ 210145 h 6"/>
              <a:gd name="T6" fmla="*/ 787400 w 8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5" y="5"/>
                </a:moveTo>
                <a:lnTo>
                  <a:pt x="0" y="0"/>
                </a:lnTo>
                <a:lnTo>
                  <a:pt x="7" y="3"/>
                </a:lnTo>
                <a:lnTo>
                  <a:pt x="5" y="5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8" name="Freeform 5114">
            <a:extLst>
              <a:ext uri="{FF2B5EF4-FFF2-40B4-BE49-F238E27FC236}">
                <a16:creationId xmlns:a16="http://schemas.microsoft.com/office/drawing/2014/main" id="{11388791-F0E3-D448-93A4-F0ABDDB73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683000"/>
            <a:ext cx="11113" cy="14288"/>
          </a:xfrm>
          <a:custGeom>
            <a:avLst/>
            <a:gdLst>
              <a:gd name="T0" fmla="*/ 411551 w 30"/>
              <a:gd name="T1" fmla="*/ 5230912 h 38"/>
              <a:gd name="T2" fmla="*/ 0 w 30"/>
              <a:gd name="T3" fmla="*/ 4948160 h 38"/>
              <a:gd name="T4" fmla="*/ 3705074 w 30"/>
              <a:gd name="T5" fmla="*/ 0 h 38"/>
              <a:gd name="T6" fmla="*/ 3979565 w 30"/>
              <a:gd name="T7" fmla="*/ 282752 h 38"/>
              <a:gd name="T8" fmla="*/ 411551 w 30"/>
              <a:gd name="T9" fmla="*/ 523091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8">
                <a:moveTo>
                  <a:pt x="3" y="37"/>
                </a:moveTo>
                <a:lnTo>
                  <a:pt x="0" y="35"/>
                </a:lnTo>
                <a:lnTo>
                  <a:pt x="27" y="0"/>
                </a:lnTo>
                <a:lnTo>
                  <a:pt x="29" y="2"/>
                </a:lnTo>
                <a:lnTo>
                  <a:pt x="3" y="37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69" name="Freeform 5115">
            <a:extLst>
              <a:ext uri="{FF2B5EF4-FFF2-40B4-BE49-F238E27FC236}">
                <a16:creationId xmlns:a16="http://schemas.microsoft.com/office/drawing/2014/main" id="{9F0BA8F3-4507-0F4C-9922-6A976167D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3681413"/>
            <a:ext cx="1588" cy="3175"/>
          </a:xfrm>
          <a:custGeom>
            <a:avLst/>
            <a:gdLst>
              <a:gd name="T0" fmla="*/ 140009 w 6"/>
              <a:gd name="T1" fmla="*/ 1102519 h 8"/>
              <a:gd name="T2" fmla="*/ 0 w 6"/>
              <a:gd name="T3" fmla="*/ 787400 h 8"/>
              <a:gd name="T4" fmla="*/ 350154 w 6"/>
              <a:gd name="T5" fmla="*/ 0 h 8"/>
              <a:gd name="T6" fmla="*/ 140009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2" y="7"/>
                </a:moveTo>
                <a:lnTo>
                  <a:pt x="0" y="5"/>
                </a:lnTo>
                <a:lnTo>
                  <a:pt x="5" y="0"/>
                </a:lnTo>
                <a:lnTo>
                  <a:pt x="2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0" name="Freeform 5116">
            <a:extLst>
              <a:ext uri="{FF2B5EF4-FFF2-40B4-BE49-F238E27FC236}">
                <a16:creationId xmlns:a16="http://schemas.microsoft.com/office/drawing/2014/main" id="{B6296216-4B32-304D-83E8-53BEB06CD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2525"/>
            <a:ext cx="4762" cy="4763"/>
          </a:xfrm>
          <a:custGeom>
            <a:avLst/>
            <a:gdLst>
              <a:gd name="T0" fmla="*/ 1259946 w 12"/>
              <a:gd name="T1" fmla="*/ 0 h 15"/>
              <a:gd name="T2" fmla="*/ 1732178 w 12"/>
              <a:gd name="T3" fmla="*/ 1310778 h 15"/>
              <a:gd name="T4" fmla="*/ 0 w 12"/>
              <a:gd name="T5" fmla="*/ 1411436 h 15"/>
              <a:gd name="T6" fmla="*/ 472629 w 12"/>
              <a:gd name="T7" fmla="*/ 504243 h 15"/>
              <a:gd name="T8" fmla="*/ 1259946 w 12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5">
                <a:moveTo>
                  <a:pt x="8" y="0"/>
                </a:moveTo>
                <a:lnTo>
                  <a:pt x="11" y="13"/>
                </a:lnTo>
                <a:lnTo>
                  <a:pt x="0" y="14"/>
                </a:lnTo>
                <a:lnTo>
                  <a:pt x="3" y="5"/>
                </a:lnTo>
                <a:cubicBezTo>
                  <a:pt x="3" y="4"/>
                  <a:pt x="7" y="0"/>
                  <a:pt x="8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1" name="Freeform 5117">
            <a:extLst>
              <a:ext uri="{FF2B5EF4-FFF2-40B4-BE49-F238E27FC236}">
                <a16:creationId xmlns:a16="http://schemas.microsoft.com/office/drawing/2014/main" id="{156FADF8-3B2A-8240-B6BC-DF826B34B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689350"/>
            <a:ext cx="4762" cy="11113"/>
          </a:xfrm>
          <a:custGeom>
            <a:avLst/>
            <a:gdLst>
              <a:gd name="T0" fmla="*/ 1207716 w 13"/>
              <a:gd name="T1" fmla="*/ 0 h 29"/>
              <a:gd name="T2" fmla="*/ 1610289 w 13"/>
              <a:gd name="T3" fmla="*/ 2643361 h 29"/>
              <a:gd name="T4" fmla="*/ 0 w 13"/>
              <a:gd name="T5" fmla="*/ 4111810 h 29"/>
              <a:gd name="T6" fmla="*/ 134069 w 13"/>
              <a:gd name="T7" fmla="*/ 1321681 h 29"/>
              <a:gd name="T8" fmla="*/ 1207716 w 13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9">
                <a:moveTo>
                  <a:pt x="9" y="0"/>
                </a:moveTo>
                <a:lnTo>
                  <a:pt x="12" y="18"/>
                </a:lnTo>
                <a:lnTo>
                  <a:pt x="0" y="28"/>
                </a:lnTo>
                <a:cubicBezTo>
                  <a:pt x="1" y="26"/>
                  <a:pt x="1" y="9"/>
                  <a:pt x="1" y="9"/>
                </a:cubicBez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2" name="Freeform 5118">
            <a:extLst>
              <a:ext uri="{FF2B5EF4-FFF2-40B4-BE49-F238E27FC236}">
                <a16:creationId xmlns:a16="http://schemas.microsoft.com/office/drawing/2014/main" id="{C763A65D-6C08-5245-B4D0-63340719F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3684588"/>
            <a:ext cx="4762" cy="9525"/>
          </a:xfrm>
          <a:custGeom>
            <a:avLst/>
            <a:gdLst>
              <a:gd name="T0" fmla="*/ 1475854 w 13"/>
              <a:gd name="T1" fmla="*/ 0 h 28"/>
              <a:gd name="T2" fmla="*/ 1610289 w 13"/>
              <a:gd name="T3" fmla="*/ 2198574 h 28"/>
              <a:gd name="T4" fmla="*/ 0 w 13"/>
              <a:gd name="T5" fmla="*/ 3008879 h 28"/>
              <a:gd name="T6" fmla="*/ 0 w 13"/>
              <a:gd name="T7" fmla="*/ 1157288 h 28"/>
              <a:gd name="T8" fmla="*/ 1475854 w 1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8">
                <a:moveTo>
                  <a:pt x="11" y="0"/>
                </a:moveTo>
                <a:lnTo>
                  <a:pt x="12" y="19"/>
                </a:lnTo>
                <a:cubicBezTo>
                  <a:pt x="12" y="19"/>
                  <a:pt x="0" y="27"/>
                  <a:pt x="0" y="26"/>
                </a:cubicBezTo>
                <a:lnTo>
                  <a:pt x="0" y="10"/>
                </a:lnTo>
                <a:lnTo>
                  <a:pt x="11" y="0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3" name="Freeform 5119">
            <a:extLst>
              <a:ext uri="{FF2B5EF4-FFF2-40B4-BE49-F238E27FC236}">
                <a16:creationId xmlns:a16="http://schemas.microsoft.com/office/drawing/2014/main" id="{4A5E2F68-A48F-2F4B-83F3-B6643324B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684588"/>
            <a:ext cx="1587" cy="6350"/>
          </a:xfrm>
          <a:custGeom>
            <a:avLst/>
            <a:gdLst>
              <a:gd name="T0" fmla="*/ 559682 w 3"/>
              <a:gd name="T1" fmla="*/ 2232212 h 17"/>
              <a:gd name="T2" fmla="*/ 0 w 3"/>
              <a:gd name="T3" fmla="*/ 0 h 17"/>
              <a:gd name="T4" fmla="*/ 559682 w 3"/>
              <a:gd name="T5" fmla="*/ 0 h 17"/>
              <a:gd name="T6" fmla="*/ 559682 w 3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7">
                <a:moveTo>
                  <a:pt x="2" y="16"/>
                </a:moveTo>
                <a:lnTo>
                  <a:pt x="0" y="0"/>
                </a:lnTo>
                <a:lnTo>
                  <a:pt x="2" y="0"/>
                </a:lnTo>
                <a:lnTo>
                  <a:pt x="2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4" name="Freeform 5120">
            <a:extLst>
              <a:ext uri="{FF2B5EF4-FFF2-40B4-BE49-F238E27FC236}">
                <a16:creationId xmlns:a16="http://schemas.microsoft.com/office/drawing/2014/main" id="{27A7EB2C-B053-AD4A-B885-E01F227CF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684588"/>
            <a:ext cx="12700" cy="11112"/>
          </a:xfrm>
          <a:custGeom>
            <a:avLst/>
            <a:gdLst>
              <a:gd name="T0" fmla="*/ 139700 w 34"/>
              <a:gd name="T1" fmla="*/ 3628236 h 33"/>
              <a:gd name="T2" fmla="*/ 0 w 34"/>
              <a:gd name="T3" fmla="*/ 3628236 h 33"/>
              <a:gd name="T4" fmla="*/ 4464797 w 34"/>
              <a:gd name="T5" fmla="*/ 0 h 33"/>
              <a:gd name="T6" fmla="*/ 4604124 w 34"/>
              <a:gd name="T7" fmla="*/ 226617 h 33"/>
              <a:gd name="T8" fmla="*/ 139700 w 34"/>
              <a:gd name="T9" fmla="*/ 362823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33">
                <a:moveTo>
                  <a:pt x="1" y="32"/>
                </a:moveTo>
                <a:lnTo>
                  <a:pt x="0" y="32"/>
                </a:lnTo>
                <a:lnTo>
                  <a:pt x="32" y="0"/>
                </a:lnTo>
                <a:lnTo>
                  <a:pt x="33" y="2"/>
                </a:lnTo>
                <a:lnTo>
                  <a:pt x="1" y="32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5" name="Freeform 5121">
            <a:extLst>
              <a:ext uri="{FF2B5EF4-FFF2-40B4-BE49-F238E27FC236}">
                <a16:creationId xmlns:a16="http://schemas.microsoft.com/office/drawing/2014/main" id="{65901955-AF09-7A49-8F42-BBC8D48FD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683000"/>
            <a:ext cx="3175" cy="3175"/>
          </a:xfrm>
          <a:custGeom>
            <a:avLst/>
            <a:gdLst>
              <a:gd name="T0" fmla="*/ 411389 w 7"/>
              <a:gd name="T1" fmla="*/ 1234168 h 7"/>
              <a:gd name="T2" fmla="*/ 0 w 7"/>
              <a:gd name="T3" fmla="*/ 822779 h 7"/>
              <a:gd name="T4" fmla="*/ 1234168 w 7"/>
              <a:gd name="T5" fmla="*/ 0 h 7"/>
              <a:gd name="T6" fmla="*/ 411389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2" y="6"/>
                </a:moveTo>
                <a:lnTo>
                  <a:pt x="0" y="4"/>
                </a:lnTo>
                <a:lnTo>
                  <a:pt x="6" y="0"/>
                </a:lnTo>
                <a:lnTo>
                  <a:pt x="2" y="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6" name="Freeform 5122">
            <a:extLst>
              <a:ext uri="{FF2B5EF4-FFF2-40B4-BE49-F238E27FC236}">
                <a16:creationId xmlns:a16="http://schemas.microsoft.com/office/drawing/2014/main" id="{A9308C69-49A3-CA4D-8970-14C49C121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87763"/>
            <a:ext cx="12700" cy="23812"/>
          </a:xfrm>
          <a:custGeom>
            <a:avLst/>
            <a:gdLst>
              <a:gd name="T0" fmla="*/ 4476569 w 35"/>
              <a:gd name="T1" fmla="*/ 0 h 65"/>
              <a:gd name="T2" fmla="*/ 4476569 w 35"/>
              <a:gd name="T3" fmla="*/ 6441696 h 65"/>
              <a:gd name="T4" fmla="*/ 2238466 w 35"/>
              <a:gd name="T5" fmla="*/ 8589172 h 65"/>
              <a:gd name="T6" fmla="*/ 0 w 35"/>
              <a:gd name="T7" fmla="*/ 8052119 h 65"/>
              <a:gd name="T8" fmla="*/ 0 w 35"/>
              <a:gd name="T9" fmla="*/ 3354928 h 65"/>
              <a:gd name="T10" fmla="*/ 4476569 w 35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5">
                <a:moveTo>
                  <a:pt x="34" y="0"/>
                </a:moveTo>
                <a:lnTo>
                  <a:pt x="34" y="48"/>
                </a:lnTo>
                <a:cubicBezTo>
                  <a:pt x="34" y="58"/>
                  <a:pt x="24" y="64"/>
                  <a:pt x="17" y="64"/>
                </a:cubicBezTo>
                <a:cubicBezTo>
                  <a:pt x="11" y="64"/>
                  <a:pt x="0" y="60"/>
                  <a:pt x="0" y="60"/>
                </a:cubicBezTo>
                <a:lnTo>
                  <a:pt x="0" y="25"/>
                </a:lnTo>
                <a:lnTo>
                  <a:pt x="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7" name="Freeform 5123">
            <a:extLst>
              <a:ext uri="{FF2B5EF4-FFF2-40B4-BE49-F238E27FC236}">
                <a16:creationId xmlns:a16="http://schemas.microsoft.com/office/drawing/2014/main" id="{6D0CBEF0-07DA-804D-BCEA-1EEEEDC4B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87763"/>
            <a:ext cx="12700" cy="23812"/>
          </a:xfrm>
          <a:custGeom>
            <a:avLst/>
            <a:gdLst>
              <a:gd name="T0" fmla="*/ 2240139 w 36"/>
              <a:gd name="T1" fmla="*/ 8460837 h 66"/>
              <a:gd name="T2" fmla="*/ 2240139 w 36"/>
              <a:gd name="T3" fmla="*/ 8460837 h 66"/>
              <a:gd name="T4" fmla="*/ 2240139 w 36"/>
              <a:gd name="T5" fmla="*/ 8460837 h 66"/>
              <a:gd name="T6" fmla="*/ 124531 w 36"/>
              <a:gd name="T7" fmla="*/ 8070464 h 66"/>
              <a:gd name="T8" fmla="*/ 0 w 36"/>
              <a:gd name="T9" fmla="*/ 3384190 h 66"/>
              <a:gd name="T10" fmla="*/ 3360208 w 36"/>
              <a:gd name="T11" fmla="*/ 781106 h 66"/>
              <a:gd name="T12" fmla="*/ 249061 w 36"/>
              <a:gd name="T13" fmla="*/ 3384190 h 66"/>
              <a:gd name="T14" fmla="*/ 249061 w 36"/>
              <a:gd name="T15" fmla="*/ 7940220 h 66"/>
              <a:gd name="T16" fmla="*/ 2240139 w 36"/>
              <a:gd name="T17" fmla="*/ 8460837 h 66"/>
              <a:gd name="T18" fmla="*/ 4231217 w 36"/>
              <a:gd name="T19" fmla="*/ 6378369 h 66"/>
              <a:gd name="T20" fmla="*/ 4231217 w 36"/>
              <a:gd name="T21" fmla="*/ 130244 h 66"/>
              <a:gd name="T22" fmla="*/ 4355747 w 36"/>
              <a:gd name="T23" fmla="*/ 0 h 66"/>
              <a:gd name="T24" fmla="*/ 4355747 w 36"/>
              <a:gd name="T25" fmla="*/ 6378369 h 66"/>
              <a:gd name="T26" fmla="*/ 2240139 w 36"/>
              <a:gd name="T27" fmla="*/ 846083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66">
                <a:moveTo>
                  <a:pt x="18" y="65"/>
                </a:moveTo>
                <a:lnTo>
                  <a:pt x="18" y="65"/>
                </a:lnTo>
                <a:cubicBezTo>
                  <a:pt x="12" y="65"/>
                  <a:pt x="1" y="62"/>
                  <a:pt x="1" y="62"/>
                </a:cubicBezTo>
                <a:lnTo>
                  <a:pt x="0" y="26"/>
                </a:lnTo>
                <a:lnTo>
                  <a:pt x="27" y="6"/>
                </a:lnTo>
                <a:lnTo>
                  <a:pt x="2" y="26"/>
                </a:lnTo>
                <a:lnTo>
                  <a:pt x="2" y="61"/>
                </a:lnTo>
                <a:cubicBezTo>
                  <a:pt x="3" y="61"/>
                  <a:pt x="12" y="64"/>
                  <a:pt x="18" y="65"/>
                </a:cubicBezTo>
                <a:cubicBezTo>
                  <a:pt x="25" y="65"/>
                  <a:pt x="34" y="59"/>
                  <a:pt x="34" y="49"/>
                </a:cubicBezTo>
                <a:lnTo>
                  <a:pt x="34" y="1"/>
                </a:lnTo>
                <a:lnTo>
                  <a:pt x="35" y="0"/>
                </a:lnTo>
                <a:lnTo>
                  <a:pt x="35" y="49"/>
                </a:lnTo>
                <a:cubicBezTo>
                  <a:pt x="35" y="59"/>
                  <a:pt x="25" y="65"/>
                  <a:pt x="18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8" name="Freeform 5124">
            <a:extLst>
              <a:ext uri="{FF2B5EF4-FFF2-40B4-BE49-F238E27FC236}">
                <a16:creationId xmlns:a16="http://schemas.microsoft.com/office/drawing/2014/main" id="{22CD4D63-9CCA-1643-9124-4C92650B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2050"/>
            <a:ext cx="12700" cy="11113"/>
          </a:xfrm>
          <a:custGeom>
            <a:avLst/>
            <a:gdLst>
              <a:gd name="T0" fmla="*/ 4476569 w 35"/>
              <a:gd name="T1" fmla="*/ 0 h 31"/>
              <a:gd name="T2" fmla="*/ 4476569 w 35"/>
              <a:gd name="T3" fmla="*/ 1156469 h 31"/>
              <a:gd name="T4" fmla="*/ 2238466 w 35"/>
              <a:gd name="T5" fmla="*/ 3212732 h 31"/>
              <a:gd name="T6" fmla="*/ 0 w 35"/>
              <a:gd name="T7" fmla="*/ 2698667 h 31"/>
              <a:gd name="T8" fmla="*/ 3160123 w 35"/>
              <a:gd name="T9" fmla="*/ 385370 h 31"/>
              <a:gd name="T10" fmla="*/ 4476569 w 35"/>
              <a:gd name="T11" fmla="*/ 0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31">
                <a:moveTo>
                  <a:pt x="34" y="0"/>
                </a:moveTo>
                <a:lnTo>
                  <a:pt x="34" y="9"/>
                </a:lnTo>
                <a:cubicBezTo>
                  <a:pt x="34" y="19"/>
                  <a:pt x="24" y="25"/>
                  <a:pt x="17" y="25"/>
                </a:cubicBezTo>
                <a:cubicBezTo>
                  <a:pt x="11" y="25"/>
                  <a:pt x="0" y="21"/>
                  <a:pt x="0" y="21"/>
                </a:cubicBezTo>
                <a:cubicBezTo>
                  <a:pt x="7" y="19"/>
                  <a:pt x="24" y="30"/>
                  <a:pt x="24" y="3"/>
                </a:cubicBezTo>
                <a:cubicBezTo>
                  <a:pt x="27" y="3"/>
                  <a:pt x="30" y="3"/>
                  <a:pt x="34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79" name="Freeform 5125">
            <a:extLst>
              <a:ext uri="{FF2B5EF4-FFF2-40B4-BE49-F238E27FC236}">
                <a16:creationId xmlns:a16="http://schemas.microsoft.com/office/drawing/2014/main" id="{DEBCE6F6-48F2-B541-A8CC-5A0B19C49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3687763"/>
            <a:ext cx="3175" cy="12700"/>
          </a:xfrm>
          <a:custGeom>
            <a:avLst/>
            <a:gdLst>
              <a:gd name="T0" fmla="*/ 0 w 11"/>
              <a:gd name="T1" fmla="*/ 824814 h 37"/>
              <a:gd name="T2" fmla="*/ 833005 w 11"/>
              <a:gd name="T3" fmla="*/ 0 h 37"/>
              <a:gd name="T4" fmla="*/ 833005 w 11"/>
              <a:gd name="T5" fmla="*/ 3770184 h 37"/>
              <a:gd name="T6" fmla="*/ 0 w 11"/>
              <a:gd name="T7" fmla="*/ 4241457 h 37"/>
              <a:gd name="T8" fmla="*/ 0 w 11"/>
              <a:gd name="T9" fmla="*/ 824814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7">
                <a:moveTo>
                  <a:pt x="0" y="7"/>
                </a:moveTo>
                <a:lnTo>
                  <a:pt x="10" y="0"/>
                </a:lnTo>
                <a:lnTo>
                  <a:pt x="10" y="32"/>
                </a:lnTo>
                <a:cubicBezTo>
                  <a:pt x="6" y="33"/>
                  <a:pt x="3" y="35"/>
                  <a:pt x="0" y="36"/>
                </a:cubicBezTo>
                <a:lnTo>
                  <a:pt x="0" y="7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0" name="Freeform 5126">
            <a:extLst>
              <a:ext uri="{FF2B5EF4-FFF2-40B4-BE49-F238E27FC236}">
                <a16:creationId xmlns:a16="http://schemas.microsoft.com/office/drawing/2014/main" id="{AD541688-34F0-3D4D-8E33-88984B6DA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2525"/>
            <a:ext cx="4762" cy="11113"/>
          </a:xfrm>
          <a:custGeom>
            <a:avLst/>
            <a:gdLst>
              <a:gd name="T0" fmla="*/ 1411139 w 15"/>
              <a:gd name="T1" fmla="*/ 0 h 29"/>
              <a:gd name="T2" fmla="*/ 1411139 w 15"/>
              <a:gd name="T3" fmla="*/ 3377586 h 29"/>
              <a:gd name="T4" fmla="*/ 806365 w 15"/>
              <a:gd name="T5" fmla="*/ 3524354 h 29"/>
              <a:gd name="T6" fmla="*/ 0 w 15"/>
              <a:gd name="T7" fmla="*/ 4111810 h 29"/>
              <a:gd name="T8" fmla="*/ 0 w 15"/>
              <a:gd name="T9" fmla="*/ 1615217 h 29"/>
              <a:gd name="T10" fmla="*/ 1411139 w 15"/>
              <a:gd name="T11" fmla="*/ 0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9">
                <a:moveTo>
                  <a:pt x="14" y="0"/>
                </a:moveTo>
                <a:lnTo>
                  <a:pt x="14" y="23"/>
                </a:lnTo>
                <a:cubicBezTo>
                  <a:pt x="14" y="23"/>
                  <a:pt x="12" y="23"/>
                  <a:pt x="8" y="24"/>
                </a:cubicBezTo>
                <a:cubicBezTo>
                  <a:pt x="5" y="25"/>
                  <a:pt x="0" y="28"/>
                  <a:pt x="0" y="28"/>
                </a:cubicBezTo>
                <a:lnTo>
                  <a:pt x="0" y="11"/>
                </a:lnTo>
                <a:lnTo>
                  <a:pt x="14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1" name="Freeform 5127">
            <a:extLst>
              <a:ext uri="{FF2B5EF4-FFF2-40B4-BE49-F238E27FC236}">
                <a16:creationId xmlns:a16="http://schemas.microsoft.com/office/drawing/2014/main" id="{D37D7A27-4D25-424A-8FEB-EC7D0F375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3638"/>
            <a:ext cx="4762" cy="3175"/>
          </a:xfrm>
          <a:custGeom>
            <a:avLst/>
            <a:gdLst>
              <a:gd name="T0" fmla="*/ 0 w 15"/>
              <a:gd name="T1" fmla="*/ 497769 h 9"/>
              <a:gd name="T2" fmla="*/ 1007957 w 15"/>
              <a:gd name="T3" fmla="*/ 124531 h 9"/>
              <a:gd name="T4" fmla="*/ 1310185 w 15"/>
              <a:gd name="T5" fmla="*/ 124531 h 9"/>
              <a:gd name="T6" fmla="*/ 1411139 w 15"/>
              <a:gd name="T7" fmla="*/ 746831 h 9"/>
              <a:gd name="T8" fmla="*/ 1007957 w 15"/>
              <a:gd name="T9" fmla="*/ 995539 h 9"/>
              <a:gd name="T10" fmla="*/ 0 w 15"/>
              <a:gd name="T11" fmla="*/ 871008 h 9"/>
              <a:gd name="T12" fmla="*/ 0 w 15"/>
              <a:gd name="T13" fmla="*/ 49776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9">
                <a:moveTo>
                  <a:pt x="0" y="4"/>
                </a:moveTo>
                <a:cubicBezTo>
                  <a:pt x="0" y="4"/>
                  <a:pt x="8" y="1"/>
                  <a:pt x="10" y="1"/>
                </a:cubicBezTo>
                <a:cubicBezTo>
                  <a:pt x="11" y="0"/>
                  <a:pt x="13" y="1"/>
                  <a:pt x="13" y="1"/>
                </a:cubicBezTo>
                <a:cubicBezTo>
                  <a:pt x="13" y="1"/>
                  <a:pt x="14" y="4"/>
                  <a:pt x="14" y="6"/>
                </a:cubicBezTo>
                <a:cubicBezTo>
                  <a:pt x="13" y="7"/>
                  <a:pt x="10" y="8"/>
                  <a:pt x="10" y="8"/>
                </a:cubicBezTo>
                <a:cubicBezTo>
                  <a:pt x="9" y="8"/>
                  <a:pt x="0" y="7"/>
                  <a:pt x="0" y="7"/>
                </a:cubicBezTo>
                <a:lnTo>
                  <a:pt x="0" y="4"/>
                </a:ln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2" name="Freeform 5128">
            <a:extLst>
              <a:ext uri="{FF2B5EF4-FFF2-40B4-BE49-F238E27FC236}">
                <a16:creationId xmlns:a16="http://schemas.microsoft.com/office/drawing/2014/main" id="{E8718B71-51CD-E94B-9C54-15E0E5C6A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87763"/>
            <a:ext cx="12700" cy="23812"/>
          </a:xfrm>
          <a:custGeom>
            <a:avLst/>
            <a:gdLst>
              <a:gd name="T0" fmla="*/ 2240139 w 36"/>
              <a:gd name="T1" fmla="*/ 8460837 h 66"/>
              <a:gd name="T2" fmla="*/ 2240139 w 36"/>
              <a:gd name="T3" fmla="*/ 8460837 h 66"/>
              <a:gd name="T4" fmla="*/ 2240139 w 36"/>
              <a:gd name="T5" fmla="*/ 8460837 h 66"/>
              <a:gd name="T6" fmla="*/ 124531 w 36"/>
              <a:gd name="T7" fmla="*/ 8070464 h 66"/>
              <a:gd name="T8" fmla="*/ 0 w 36"/>
              <a:gd name="T9" fmla="*/ 3384190 h 66"/>
              <a:gd name="T10" fmla="*/ 3360208 w 36"/>
              <a:gd name="T11" fmla="*/ 781106 h 66"/>
              <a:gd name="T12" fmla="*/ 249061 w 36"/>
              <a:gd name="T13" fmla="*/ 3384190 h 66"/>
              <a:gd name="T14" fmla="*/ 249061 w 36"/>
              <a:gd name="T15" fmla="*/ 7940220 h 66"/>
              <a:gd name="T16" fmla="*/ 2240139 w 36"/>
              <a:gd name="T17" fmla="*/ 8460837 h 66"/>
              <a:gd name="T18" fmla="*/ 4231217 w 36"/>
              <a:gd name="T19" fmla="*/ 6378369 h 66"/>
              <a:gd name="T20" fmla="*/ 4231217 w 36"/>
              <a:gd name="T21" fmla="*/ 130244 h 66"/>
              <a:gd name="T22" fmla="*/ 4355747 w 36"/>
              <a:gd name="T23" fmla="*/ 0 h 66"/>
              <a:gd name="T24" fmla="*/ 4355747 w 36"/>
              <a:gd name="T25" fmla="*/ 6378369 h 66"/>
              <a:gd name="T26" fmla="*/ 2240139 w 36"/>
              <a:gd name="T27" fmla="*/ 846083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66">
                <a:moveTo>
                  <a:pt x="18" y="65"/>
                </a:moveTo>
                <a:lnTo>
                  <a:pt x="18" y="65"/>
                </a:lnTo>
                <a:cubicBezTo>
                  <a:pt x="12" y="65"/>
                  <a:pt x="1" y="62"/>
                  <a:pt x="1" y="62"/>
                </a:cubicBezTo>
                <a:lnTo>
                  <a:pt x="0" y="26"/>
                </a:lnTo>
                <a:lnTo>
                  <a:pt x="27" y="6"/>
                </a:lnTo>
                <a:lnTo>
                  <a:pt x="2" y="26"/>
                </a:lnTo>
                <a:lnTo>
                  <a:pt x="2" y="61"/>
                </a:lnTo>
                <a:cubicBezTo>
                  <a:pt x="3" y="61"/>
                  <a:pt x="12" y="64"/>
                  <a:pt x="18" y="65"/>
                </a:cubicBezTo>
                <a:cubicBezTo>
                  <a:pt x="25" y="65"/>
                  <a:pt x="34" y="59"/>
                  <a:pt x="34" y="49"/>
                </a:cubicBezTo>
                <a:lnTo>
                  <a:pt x="34" y="1"/>
                </a:lnTo>
                <a:lnTo>
                  <a:pt x="35" y="0"/>
                </a:lnTo>
                <a:lnTo>
                  <a:pt x="35" y="49"/>
                </a:lnTo>
                <a:cubicBezTo>
                  <a:pt x="35" y="59"/>
                  <a:pt x="25" y="65"/>
                  <a:pt x="18" y="6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" name="Freeform 5129">
            <a:extLst>
              <a:ext uri="{FF2B5EF4-FFF2-40B4-BE49-F238E27FC236}">
                <a16:creationId xmlns:a16="http://schemas.microsoft.com/office/drawing/2014/main" id="{27AF1592-B9E8-AB4C-B47E-729603F22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86175"/>
            <a:ext cx="14287" cy="11113"/>
          </a:xfrm>
          <a:custGeom>
            <a:avLst/>
            <a:gdLst>
              <a:gd name="T0" fmla="*/ 141366 w 38"/>
              <a:gd name="T1" fmla="*/ 3979565 h 30"/>
              <a:gd name="T2" fmla="*/ 0 w 38"/>
              <a:gd name="T3" fmla="*/ 3705074 h 30"/>
              <a:gd name="T4" fmla="*/ 4947438 w 38"/>
              <a:gd name="T5" fmla="*/ 0 h 30"/>
              <a:gd name="T6" fmla="*/ 5230170 w 38"/>
              <a:gd name="T7" fmla="*/ 274491 h 30"/>
              <a:gd name="T8" fmla="*/ 141366 w 38"/>
              <a:gd name="T9" fmla="*/ 397956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30">
                <a:moveTo>
                  <a:pt x="1" y="29"/>
                </a:moveTo>
                <a:lnTo>
                  <a:pt x="0" y="27"/>
                </a:lnTo>
                <a:lnTo>
                  <a:pt x="35" y="0"/>
                </a:lnTo>
                <a:lnTo>
                  <a:pt x="37" y="2"/>
                </a:lnTo>
                <a:lnTo>
                  <a:pt x="1" y="29"/>
                </a:lnTo>
              </a:path>
            </a:pathLst>
          </a:custGeom>
          <a:solidFill>
            <a:srgbClr val="272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4" name="Freeform 5130">
            <a:extLst>
              <a:ext uri="{FF2B5EF4-FFF2-40B4-BE49-F238E27FC236}">
                <a16:creationId xmlns:a16="http://schemas.microsoft.com/office/drawing/2014/main" id="{938B926E-CA9A-8A45-B291-9697ABF1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3686175"/>
            <a:ext cx="3175" cy="1588"/>
          </a:xfrm>
          <a:custGeom>
            <a:avLst/>
            <a:gdLst>
              <a:gd name="T0" fmla="*/ 411389 w 7"/>
              <a:gd name="T1" fmla="*/ 403352 h 5"/>
              <a:gd name="T2" fmla="*/ 0 w 7"/>
              <a:gd name="T3" fmla="*/ 201676 h 5"/>
              <a:gd name="T4" fmla="*/ 1234168 w 7"/>
              <a:gd name="T5" fmla="*/ 0 h 5"/>
              <a:gd name="T6" fmla="*/ 411389 w 7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2" y="4"/>
                </a:moveTo>
                <a:lnTo>
                  <a:pt x="0" y="2"/>
                </a:lnTo>
                <a:lnTo>
                  <a:pt x="6" y="0"/>
                </a:lnTo>
                <a:lnTo>
                  <a:pt x="2" y="4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5" name="Freeform 5131">
            <a:extLst>
              <a:ext uri="{FF2B5EF4-FFF2-40B4-BE49-F238E27FC236}">
                <a16:creationId xmlns:a16="http://schemas.microsoft.com/office/drawing/2014/main" id="{2CAAFF05-ECD5-5843-ADEA-4C0EB2AF9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0463"/>
            <a:ext cx="4762" cy="11112"/>
          </a:xfrm>
          <a:custGeom>
            <a:avLst/>
            <a:gdLst>
              <a:gd name="T0" fmla="*/ 1102403 w 12"/>
              <a:gd name="T1" fmla="*/ 3429904 h 30"/>
              <a:gd name="T2" fmla="*/ 0 w 12"/>
              <a:gd name="T3" fmla="*/ 823029 h 30"/>
              <a:gd name="T4" fmla="*/ 629775 w 12"/>
              <a:gd name="T5" fmla="*/ 685981 h 30"/>
              <a:gd name="T6" fmla="*/ 1259946 w 12"/>
              <a:gd name="T7" fmla="*/ 2332409 h 30"/>
              <a:gd name="T8" fmla="*/ 1732178 w 12"/>
              <a:gd name="T9" fmla="*/ 3841418 h 30"/>
              <a:gd name="T10" fmla="*/ 1102403 w 12"/>
              <a:gd name="T11" fmla="*/ 3429904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30">
                <a:moveTo>
                  <a:pt x="7" y="25"/>
                </a:moveTo>
                <a:lnTo>
                  <a:pt x="0" y="6"/>
                </a:lnTo>
                <a:cubicBezTo>
                  <a:pt x="0" y="6"/>
                  <a:pt x="4" y="0"/>
                  <a:pt x="4" y="5"/>
                </a:cubicBezTo>
                <a:cubicBezTo>
                  <a:pt x="4" y="10"/>
                  <a:pt x="7" y="14"/>
                  <a:pt x="8" y="17"/>
                </a:cubicBezTo>
                <a:cubicBezTo>
                  <a:pt x="9" y="21"/>
                  <a:pt x="11" y="28"/>
                  <a:pt x="11" y="28"/>
                </a:cubicBezTo>
                <a:cubicBezTo>
                  <a:pt x="10" y="29"/>
                  <a:pt x="7" y="25"/>
                  <a:pt x="7" y="25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6" name="Freeform 5132">
            <a:extLst>
              <a:ext uri="{FF2B5EF4-FFF2-40B4-BE49-F238E27FC236}">
                <a16:creationId xmlns:a16="http://schemas.microsoft.com/office/drawing/2014/main" id="{4EFCB05D-3961-984C-9560-006FAA253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0463"/>
            <a:ext cx="4762" cy="9525"/>
          </a:xfrm>
          <a:custGeom>
            <a:avLst/>
            <a:gdLst>
              <a:gd name="T0" fmla="*/ 1341785 w 13"/>
              <a:gd name="T1" fmla="*/ 3124540 h 28"/>
              <a:gd name="T2" fmla="*/ 939213 w 13"/>
              <a:gd name="T3" fmla="*/ 2661557 h 28"/>
              <a:gd name="T4" fmla="*/ 0 w 13"/>
              <a:gd name="T5" fmla="*/ 462983 h 28"/>
              <a:gd name="T6" fmla="*/ 536641 w 13"/>
              <a:gd name="T7" fmla="*/ 0 h 28"/>
              <a:gd name="T8" fmla="*/ 805144 w 13"/>
              <a:gd name="T9" fmla="*/ 347322 h 28"/>
              <a:gd name="T10" fmla="*/ 939213 w 13"/>
              <a:gd name="T11" fmla="*/ 1388609 h 28"/>
              <a:gd name="T12" fmla="*/ 1207716 w 13"/>
              <a:gd name="T13" fmla="*/ 1735931 h 28"/>
              <a:gd name="T14" fmla="*/ 1207716 w 13"/>
              <a:gd name="T15" fmla="*/ 2082913 h 28"/>
              <a:gd name="T16" fmla="*/ 1475854 w 13"/>
              <a:gd name="T17" fmla="*/ 3124540 h 28"/>
              <a:gd name="T18" fmla="*/ 1341785 w 13"/>
              <a:gd name="T19" fmla="*/ 3124540 h 28"/>
              <a:gd name="T20" fmla="*/ 536641 w 13"/>
              <a:gd name="T21" fmla="*/ 115661 h 28"/>
              <a:gd name="T22" fmla="*/ 134069 w 13"/>
              <a:gd name="T23" fmla="*/ 462983 h 28"/>
              <a:gd name="T24" fmla="*/ 939213 w 13"/>
              <a:gd name="T25" fmla="*/ 2661557 h 28"/>
              <a:gd name="T26" fmla="*/ 1341785 w 13"/>
              <a:gd name="T27" fmla="*/ 2892879 h 28"/>
              <a:gd name="T28" fmla="*/ 1207716 w 13"/>
              <a:gd name="T29" fmla="*/ 2314575 h 28"/>
              <a:gd name="T30" fmla="*/ 939213 w 13"/>
              <a:gd name="T31" fmla="*/ 1735931 h 28"/>
              <a:gd name="T32" fmla="*/ 939213 w 13"/>
              <a:gd name="T33" fmla="*/ 1504270 h 28"/>
              <a:gd name="T34" fmla="*/ 536641 w 13"/>
              <a:gd name="T35" fmla="*/ 347322 h 28"/>
              <a:gd name="T36" fmla="*/ 536641 w 13"/>
              <a:gd name="T37" fmla="*/ 115661 h 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28">
                <a:moveTo>
                  <a:pt x="10" y="27"/>
                </a:moveTo>
                <a:cubicBezTo>
                  <a:pt x="10" y="27"/>
                  <a:pt x="8" y="25"/>
                  <a:pt x="7" y="23"/>
                </a:cubicBezTo>
                <a:lnTo>
                  <a:pt x="0" y="4"/>
                </a:lnTo>
                <a:cubicBezTo>
                  <a:pt x="0" y="2"/>
                  <a:pt x="2" y="0"/>
                  <a:pt x="4" y="0"/>
                </a:cubicBezTo>
                <a:cubicBezTo>
                  <a:pt x="6" y="0"/>
                  <a:pt x="6" y="2"/>
                  <a:pt x="6" y="3"/>
                </a:cubicBezTo>
                <a:cubicBezTo>
                  <a:pt x="7" y="7"/>
                  <a:pt x="7" y="9"/>
                  <a:pt x="7" y="12"/>
                </a:cubicBezTo>
                <a:cubicBezTo>
                  <a:pt x="7" y="14"/>
                  <a:pt x="8" y="14"/>
                  <a:pt x="9" y="15"/>
                </a:cubicBezTo>
                <a:cubicBezTo>
                  <a:pt x="9" y="17"/>
                  <a:pt x="9" y="18"/>
                  <a:pt x="9" y="18"/>
                </a:cubicBezTo>
                <a:cubicBezTo>
                  <a:pt x="11" y="23"/>
                  <a:pt x="12" y="26"/>
                  <a:pt x="11" y="27"/>
                </a:cubicBezTo>
                <a:lnTo>
                  <a:pt x="10" y="27"/>
                </a:lnTo>
                <a:close/>
                <a:moveTo>
                  <a:pt x="4" y="1"/>
                </a:moveTo>
                <a:cubicBezTo>
                  <a:pt x="3" y="1"/>
                  <a:pt x="2" y="2"/>
                  <a:pt x="1" y="4"/>
                </a:cubicBezTo>
                <a:lnTo>
                  <a:pt x="7" y="23"/>
                </a:lnTo>
                <a:cubicBezTo>
                  <a:pt x="9" y="25"/>
                  <a:pt x="10" y="25"/>
                  <a:pt x="10" y="25"/>
                </a:cubicBezTo>
                <a:cubicBezTo>
                  <a:pt x="10" y="25"/>
                  <a:pt x="9" y="21"/>
                  <a:pt x="9" y="20"/>
                </a:cubicBezTo>
                <a:cubicBezTo>
                  <a:pt x="8" y="18"/>
                  <a:pt x="7" y="17"/>
                  <a:pt x="7" y="15"/>
                </a:cubicBezTo>
                <a:cubicBezTo>
                  <a:pt x="7" y="14"/>
                  <a:pt x="7" y="14"/>
                  <a:pt x="7" y="13"/>
                </a:cubicBezTo>
                <a:cubicBezTo>
                  <a:pt x="6" y="10"/>
                  <a:pt x="4" y="7"/>
                  <a:pt x="4" y="3"/>
                </a:cubicBezTo>
                <a:cubicBezTo>
                  <a:pt x="4" y="2"/>
                  <a:pt x="4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7" name="Freeform 5133">
            <a:extLst>
              <a:ext uri="{FF2B5EF4-FFF2-40B4-BE49-F238E27FC236}">
                <a16:creationId xmlns:a16="http://schemas.microsoft.com/office/drawing/2014/main" id="{ECDCBB6A-12FB-EB4F-88EF-DE67FAE2A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0463"/>
            <a:ext cx="3175" cy="11112"/>
          </a:xfrm>
          <a:custGeom>
            <a:avLst/>
            <a:gdLst>
              <a:gd name="T0" fmla="*/ 249959 w 11"/>
              <a:gd name="T1" fmla="*/ 3628236 h 33"/>
              <a:gd name="T2" fmla="*/ 0 w 11"/>
              <a:gd name="T3" fmla="*/ 0 h 33"/>
              <a:gd name="T4" fmla="*/ 583045 w 11"/>
              <a:gd name="T5" fmla="*/ 2154381 h 33"/>
              <a:gd name="T6" fmla="*/ 833005 w 11"/>
              <a:gd name="T7" fmla="*/ 3628236 h 33"/>
              <a:gd name="T8" fmla="*/ 249959 w 11"/>
              <a:gd name="T9" fmla="*/ 3628236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3">
                <a:moveTo>
                  <a:pt x="3" y="32"/>
                </a:moveTo>
                <a:lnTo>
                  <a:pt x="0" y="0"/>
                </a:lnTo>
                <a:cubicBezTo>
                  <a:pt x="0" y="0"/>
                  <a:pt x="7" y="14"/>
                  <a:pt x="7" y="19"/>
                </a:cubicBezTo>
                <a:cubicBezTo>
                  <a:pt x="7" y="24"/>
                  <a:pt x="10" y="32"/>
                  <a:pt x="10" y="32"/>
                </a:cubicBezTo>
                <a:lnTo>
                  <a:pt x="3" y="32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8" name="Freeform 5134">
            <a:extLst>
              <a:ext uri="{FF2B5EF4-FFF2-40B4-BE49-F238E27FC236}">
                <a16:creationId xmlns:a16="http://schemas.microsoft.com/office/drawing/2014/main" id="{F0C0E20B-6DD2-7F43-8F10-23F62F8E9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00463"/>
            <a:ext cx="4762" cy="12700"/>
          </a:xfrm>
          <a:custGeom>
            <a:avLst/>
            <a:gdLst>
              <a:gd name="T0" fmla="*/ 1732178 w 12"/>
              <a:gd name="T1" fmla="*/ 4355747 h 36"/>
              <a:gd name="T2" fmla="*/ 472629 w 12"/>
              <a:gd name="T3" fmla="*/ 3982508 h 36"/>
              <a:gd name="T4" fmla="*/ 0 w 12"/>
              <a:gd name="T5" fmla="*/ 0 h 36"/>
              <a:gd name="T6" fmla="*/ 0 w 12"/>
              <a:gd name="T7" fmla="*/ 0 h 36"/>
              <a:gd name="T8" fmla="*/ 0 w 12"/>
              <a:gd name="T9" fmla="*/ 0 h 36"/>
              <a:gd name="T10" fmla="*/ 0 w 12"/>
              <a:gd name="T11" fmla="*/ 0 h 36"/>
              <a:gd name="T12" fmla="*/ 157543 w 12"/>
              <a:gd name="T13" fmla="*/ 124531 h 36"/>
              <a:gd name="T14" fmla="*/ 157543 w 12"/>
              <a:gd name="T15" fmla="*/ 249061 h 36"/>
              <a:gd name="T16" fmla="*/ 629775 w 12"/>
              <a:gd name="T17" fmla="*/ 3982508 h 36"/>
              <a:gd name="T18" fmla="*/ 1417489 w 12"/>
              <a:gd name="T19" fmla="*/ 3982508 h 36"/>
              <a:gd name="T20" fmla="*/ 1102403 w 12"/>
              <a:gd name="T21" fmla="*/ 2364669 h 36"/>
              <a:gd name="T22" fmla="*/ 1574635 w 12"/>
              <a:gd name="T23" fmla="*/ 3982508 h 36"/>
              <a:gd name="T24" fmla="*/ 1732178 w 12"/>
              <a:gd name="T25" fmla="*/ 4355747 h 36"/>
              <a:gd name="T26" fmla="*/ 157543 w 12"/>
              <a:gd name="T27" fmla="*/ 124531 h 36"/>
              <a:gd name="T28" fmla="*/ 157543 w 12"/>
              <a:gd name="T29" fmla="*/ 249061 h 36"/>
              <a:gd name="T30" fmla="*/ 0 w 12"/>
              <a:gd name="T31" fmla="*/ 0 h 36"/>
              <a:gd name="T32" fmla="*/ 157543 w 12"/>
              <a:gd name="T33" fmla="*/ 124531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36">
                <a:moveTo>
                  <a:pt x="11" y="35"/>
                </a:moveTo>
                <a:lnTo>
                  <a:pt x="3" y="32"/>
                </a:ln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lnTo>
                  <a:pt x="1" y="1"/>
                </a:lnTo>
                <a:lnTo>
                  <a:pt x="1" y="2"/>
                </a:lnTo>
                <a:lnTo>
                  <a:pt x="4" y="32"/>
                </a:lnTo>
                <a:lnTo>
                  <a:pt x="9" y="32"/>
                </a:lnTo>
                <a:cubicBezTo>
                  <a:pt x="9" y="31"/>
                  <a:pt x="7" y="23"/>
                  <a:pt x="7" y="19"/>
                </a:cubicBezTo>
                <a:cubicBezTo>
                  <a:pt x="8" y="24"/>
                  <a:pt x="10" y="32"/>
                  <a:pt x="10" y="32"/>
                </a:cubicBezTo>
                <a:lnTo>
                  <a:pt x="11" y="35"/>
                </a:lnTo>
                <a:close/>
                <a:moveTo>
                  <a:pt x="1" y="1"/>
                </a:moveTo>
                <a:lnTo>
                  <a:pt x="1" y="2"/>
                </a:lnTo>
                <a:cubicBezTo>
                  <a:pt x="1" y="1"/>
                  <a:pt x="0" y="1"/>
                  <a:pt x="0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Freeform 5135">
            <a:extLst>
              <a:ext uri="{FF2B5EF4-FFF2-40B4-BE49-F238E27FC236}">
                <a16:creationId xmlns:a16="http://schemas.microsoft.com/office/drawing/2014/main" id="{60BC42CA-72CE-CF43-A3AF-E51E17FB3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98875"/>
            <a:ext cx="7938" cy="19050"/>
          </a:xfrm>
          <a:custGeom>
            <a:avLst/>
            <a:gdLst>
              <a:gd name="T0" fmla="*/ 1260158 w 20"/>
              <a:gd name="T1" fmla="*/ 671146 h 52"/>
              <a:gd name="T2" fmla="*/ 2993023 w 20"/>
              <a:gd name="T3" fmla="*/ 0 h 52"/>
              <a:gd name="T4" fmla="*/ 2205573 w 20"/>
              <a:gd name="T5" fmla="*/ 2147521 h 52"/>
              <a:gd name="T6" fmla="*/ 2520315 w 20"/>
              <a:gd name="T7" fmla="*/ 5099905 h 52"/>
              <a:gd name="T8" fmla="*/ 1575296 w 20"/>
              <a:gd name="T9" fmla="*/ 6844812 h 52"/>
              <a:gd name="T10" fmla="*/ 787847 w 20"/>
              <a:gd name="T11" fmla="*/ 5502519 h 52"/>
              <a:gd name="T12" fmla="*/ 0 w 20"/>
              <a:gd name="T13" fmla="*/ 3489447 h 52"/>
              <a:gd name="T14" fmla="*/ 1260158 w 20"/>
              <a:gd name="T15" fmla="*/ 671146 h 5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52">
                <a:moveTo>
                  <a:pt x="8" y="5"/>
                </a:moveTo>
                <a:lnTo>
                  <a:pt x="19" y="0"/>
                </a:lnTo>
                <a:cubicBezTo>
                  <a:pt x="19" y="0"/>
                  <a:pt x="14" y="11"/>
                  <a:pt x="14" y="16"/>
                </a:cubicBezTo>
                <a:cubicBezTo>
                  <a:pt x="13" y="22"/>
                  <a:pt x="17" y="35"/>
                  <a:pt x="16" y="38"/>
                </a:cubicBezTo>
                <a:cubicBezTo>
                  <a:pt x="14" y="42"/>
                  <a:pt x="10" y="51"/>
                  <a:pt x="10" y="51"/>
                </a:cubicBezTo>
                <a:cubicBezTo>
                  <a:pt x="10" y="51"/>
                  <a:pt x="7" y="42"/>
                  <a:pt x="5" y="41"/>
                </a:cubicBezTo>
                <a:cubicBezTo>
                  <a:pt x="4" y="37"/>
                  <a:pt x="0" y="32"/>
                  <a:pt x="0" y="26"/>
                </a:cubicBezTo>
                <a:cubicBezTo>
                  <a:pt x="0" y="19"/>
                  <a:pt x="8" y="5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0" name="Freeform 5136">
            <a:extLst>
              <a:ext uri="{FF2B5EF4-FFF2-40B4-BE49-F238E27FC236}">
                <a16:creationId xmlns:a16="http://schemas.microsoft.com/office/drawing/2014/main" id="{D3401690-DC57-E14F-914E-C5D40386A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98875"/>
            <a:ext cx="7938" cy="19050"/>
          </a:xfrm>
          <a:custGeom>
            <a:avLst/>
            <a:gdLst>
              <a:gd name="T0" fmla="*/ 650916 w 22"/>
              <a:gd name="T1" fmla="*/ 5426015 h 53"/>
              <a:gd name="T2" fmla="*/ 650916 w 22"/>
              <a:gd name="T3" fmla="*/ 5038545 h 53"/>
              <a:gd name="T4" fmla="*/ 0 w 22"/>
              <a:gd name="T5" fmla="*/ 3488307 h 53"/>
              <a:gd name="T6" fmla="*/ 1041682 w 22"/>
              <a:gd name="T7" fmla="*/ 775299 h 53"/>
              <a:gd name="T8" fmla="*/ 2083003 w 22"/>
              <a:gd name="T9" fmla="*/ 258433 h 53"/>
              <a:gd name="T10" fmla="*/ 1301832 w 22"/>
              <a:gd name="T11" fmla="*/ 775299 h 53"/>
              <a:gd name="T12" fmla="*/ 130255 w 22"/>
              <a:gd name="T13" fmla="*/ 3488307 h 53"/>
              <a:gd name="T14" fmla="*/ 650916 w 22"/>
              <a:gd name="T15" fmla="*/ 5038545 h 53"/>
              <a:gd name="T16" fmla="*/ 781171 w 22"/>
              <a:gd name="T17" fmla="*/ 5038545 h 53"/>
              <a:gd name="T18" fmla="*/ 1432087 w 22"/>
              <a:gd name="T19" fmla="*/ 6459747 h 53"/>
              <a:gd name="T20" fmla="*/ 1952748 w 22"/>
              <a:gd name="T21" fmla="*/ 5038545 h 53"/>
              <a:gd name="T22" fmla="*/ 1952748 w 22"/>
              <a:gd name="T23" fmla="*/ 3746740 h 53"/>
              <a:gd name="T24" fmla="*/ 1822493 w 22"/>
              <a:gd name="T25" fmla="*/ 2196142 h 53"/>
              <a:gd name="T26" fmla="*/ 2473769 w 22"/>
              <a:gd name="T27" fmla="*/ 129037 h 53"/>
              <a:gd name="T28" fmla="*/ 2473769 w 22"/>
              <a:gd name="T29" fmla="*/ 0 h 53"/>
              <a:gd name="T30" fmla="*/ 2603664 w 22"/>
              <a:gd name="T31" fmla="*/ 0 h 53"/>
              <a:gd name="T32" fmla="*/ 1952748 w 22"/>
              <a:gd name="T33" fmla="*/ 2196142 h 53"/>
              <a:gd name="T34" fmla="*/ 2213259 w 22"/>
              <a:gd name="T35" fmla="*/ 3746740 h 53"/>
              <a:gd name="T36" fmla="*/ 2343514 w 22"/>
              <a:gd name="T37" fmla="*/ 5038545 h 53"/>
              <a:gd name="T38" fmla="*/ 1432087 w 22"/>
              <a:gd name="T39" fmla="*/ 6718180 h 53"/>
              <a:gd name="T40" fmla="*/ 650916 w 22"/>
              <a:gd name="T41" fmla="*/ 5426015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" h="53">
                <a:moveTo>
                  <a:pt x="5" y="42"/>
                </a:moveTo>
                <a:lnTo>
                  <a:pt x="5" y="39"/>
                </a:lnTo>
                <a:cubicBezTo>
                  <a:pt x="3" y="38"/>
                  <a:pt x="0" y="33"/>
                  <a:pt x="0" y="27"/>
                </a:cubicBezTo>
                <a:cubicBezTo>
                  <a:pt x="0" y="20"/>
                  <a:pt x="5" y="11"/>
                  <a:pt x="8" y="6"/>
                </a:cubicBezTo>
                <a:lnTo>
                  <a:pt x="16" y="2"/>
                </a:lnTo>
                <a:lnTo>
                  <a:pt x="10" y="6"/>
                </a:lnTo>
                <a:cubicBezTo>
                  <a:pt x="4" y="15"/>
                  <a:pt x="1" y="23"/>
                  <a:pt x="1" y="27"/>
                </a:cubicBezTo>
                <a:cubicBezTo>
                  <a:pt x="1" y="33"/>
                  <a:pt x="4" y="36"/>
                  <a:pt x="5" y="39"/>
                </a:cubicBezTo>
                <a:lnTo>
                  <a:pt x="6" y="39"/>
                </a:lnTo>
                <a:cubicBezTo>
                  <a:pt x="8" y="43"/>
                  <a:pt x="10" y="48"/>
                  <a:pt x="11" y="50"/>
                </a:cubicBezTo>
                <a:cubicBezTo>
                  <a:pt x="12" y="48"/>
                  <a:pt x="15" y="42"/>
                  <a:pt x="15" y="39"/>
                </a:cubicBezTo>
                <a:lnTo>
                  <a:pt x="15" y="29"/>
                </a:lnTo>
                <a:cubicBezTo>
                  <a:pt x="15" y="25"/>
                  <a:pt x="14" y="20"/>
                  <a:pt x="14" y="17"/>
                </a:cubicBezTo>
                <a:cubicBezTo>
                  <a:pt x="15" y="12"/>
                  <a:pt x="19" y="1"/>
                  <a:pt x="19" y="1"/>
                </a:cubicBezTo>
                <a:lnTo>
                  <a:pt x="19" y="0"/>
                </a:lnTo>
                <a:lnTo>
                  <a:pt x="20" y="0"/>
                </a:lnTo>
                <a:cubicBezTo>
                  <a:pt x="21" y="1"/>
                  <a:pt x="17" y="12"/>
                  <a:pt x="15" y="17"/>
                </a:cubicBezTo>
                <a:cubicBezTo>
                  <a:pt x="15" y="20"/>
                  <a:pt x="15" y="25"/>
                  <a:pt x="17" y="29"/>
                </a:cubicBezTo>
                <a:cubicBezTo>
                  <a:pt x="18" y="33"/>
                  <a:pt x="18" y="38"/>
                  <a:pt x="18" y="39"/>
                </a:cubicBezTo>
                <a:cubicBezTo>
                  <a:pt x="17" y="43"/>
                  <a:pt x="11" y="52"/>
                  <a:pt x="11" y="52"/>
                </a:cubicBezTo>
                <a:cubicBezTo>
                  <a:pt x="11" y="52"/>
                  <a:pt x="8" y="43"/>
                  <a:pt x="5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Freeform 5137">
            <a:extLst>
              <a:ext uri="{FF2B5EF4-FFF2-40B4-BE49-F238E27FC236}">
                <a16:creationId xmlns:a16="http://schemas.microsoft.com/office/drawing/2014/main" id="{F6BC93AF-3405-A047-A9D6-33087EBF9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98875"/>
            <a:ext cx="6350" cy="15875"/>
          </a:xfrm>
          <a:custGeom>
            <a:avLst/>
            <a:gdLst>
              <a:gd name="T0" fmla="*/ 995539 w 18"/>
              <a:gd name="T1" fmla="*/ 714375 h 42"/>
              <a:gd name="T2" fmla="*/ 2115608 w 18"/>
              <a:gd name="T3" fmla="*/ 0 h 42"/>
              <a:gd name="T4" fmla="*/ 497769 w 18"/>
              <a:gd name="T5" fmla="*/ 3571497 h 42"/>
              <a:gd name="T6" fmla="*/ 622300 w 18"/>
              <a:gd name="T7" fmla="*/ 5857497 h 42"/>
              <a:gd name="T8" fmla="*/ 0 w 18"/>
              <a:gd name="T9" fmla="*/ 3714372 h 42"/>
              <a:gd name="T10" fmla="*/ 995539 w 18"/>
              <a:gd name="T11" fmla="*/ 714375 h 4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42">
                <a:moveTo>
                  <a:pt x="8" y="5"/>
                </a:moveTo>
                <a:lnTo>
                  <a:pt x="17" y="0"/>
                </a:lnTo>
                <a:cubicBezTo>
                  <a:pt x="17" y="0"/>
                  <a:pt x="5" y="10"/>
                  <a:pt x="4" y="25"/>
                </a:cubicBezTo>
                <a:cubicBezTo>
                  <a:pt x="4" y="30"/>
                  <a:pt x="4" y="35"/>
                  <a:pt x="5" y="41"/>
                </a:cubicBezTo>
                <a:cubicBezTo>
                  <a:pt x="4" y="37"/>
                  <a:pt x="0" y="32"/>
                  <a:pt x="0" y="26"/>
                </a:cubicBezTo>
                <a:cubicBezTo>
                  <a:pt x="0" y="19"/>
                  <a:pt x="8" y="5"/>
                  <a:pt x="8" y="5"/>
                </a:cubicBezTo>
              </a:path>
            </a:pathLst>
          </a:custGeom>
          <a:solidFill>
            <a:srgbClr val="223E8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Freeform 5138">
            <a:extLst>
              <a:ext uri="{FF2B5EF4-FFF2-40B4-BE49-F238E27FC236}">
                <a16:creationId xmlns:a16="http://schemas.microsoft.com/office/drawing/2014/main" id="{10E1FE93-5E32-AE49-A471-2EFC22D24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698875"/>
            <a:ext cx="4763" cy="19050"/>
          </a:xfrm>
          <a:custGeom>
            <a:avLst/>
            <a:gdLst>
              <a:gd name="T0" fmla="*/ 630304 w 12"/>
              <a:gd name="T1" fmla="*/ 0 h 52"/>
              <a:gd name="T2" fmla="*/ 1732938 w 12"/>
              <a:gd name="T3" fmla="*/ 0 h 52"/>
              <a:gd name="T4" fmla="*/ 945456 w 12"/>
              <a:gd name="T5" fmla="*/ 2147521 h 52"/>
              <a:gd name="T6" fmla="*/ 1260210 w 12"/>
              <a:gd name="T7" fmla="*/ 5099905 h 52"/>
              <a:gd name="T8" fmla="*/ 315152 w 12"/>
              <a:gd name="T9" fmla="*/ 6844812 h 52"/>
              <a:gd name="T10" fmla="*/ 315152 w 12"/>
              <a:gd name="T11" fmla="*/ 4965822 h 52"/>
              <a:gd name="T12" fmla="*/ 0 w 12"/>
              <a:gd name="T13" fmla="*/ 2415687 h 52"/>
              <a:gd name="T14" fmla="*/ 630304 w 12"/>
              <a:gd name="T15" fmla="*/ 0 h 5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52">
                <a:moveTo>
                  <a:pt x="4" y="0"/>
                </a:moveTo>
                <a:lnTo>
                  <a:pt x="11" y="0"/>
                </a:lnTo>
                <a:cubicBezTo>
                  <a:pt x="11" y="0"/>
                  <a:pt x="6" y="11"/>
                  <a:pt x="6" y="16"/>
                </a:cubicBezTo>
                <a:cubicBezTo>
                  <a:pt x="5" y="22"/>
                  <a:pt x="9" y="35"/>
                  <a:pt x="8" y="38"/>
                </a:cubicBezTo>
                <a:cubicBezTo>
                  <a:pt x="6" y="42"/>
                  <a:pt x="2" y="51"/>
                  <a:pt x="2" y="51"/>
                </a:cubicBezTo>
                <a:cubicBezTo>
                  <a:pt x="2" y="51"/>
                  <a:pt x="2" y="44"/>
                  <a:pt x="2" y="37"/>
                </a:cubicBezTo>
                <a:cubicBezTo>
                  <a:pt x="2" y="29"/>
                  <a:pt x="0" y="22"/>
                  <a:pt x="0" y="18"/>
                </a:cubicBezTo>
                <a:cubicBezTo>
                  <a:pt x="0" y="10"/>
                  <a:pt x="4" y="4"/>
                  <a:pt x="4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Freeform 5139">
            <a:extLst>
              <a:ext uri="{FF2B5EF4-FFF2-40B4-BE49-F238E27FC236}">
                <a16:creationId xmlns:a16="http://schemas.microsoft.com/office/drawing/2014/main" id="{DA1FD5A1-069A-E742-8970-13C60E0BD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698875"/>
            <a:ext cx="7938" cy="19050"/>
          </a:xfrm>
          <a:custGeom>
            <a:avLst/>
            <a:gdLst>
              <a:gd name="T0" fmla="*/ 650916 w 22"/>
              <a:gd name="T1" fmla="*/ 5426015 h 53"/>
              <a:gd name="T2" fmla="*/ 650916 w 22"/>
              <a:gd name="T3" fmla="*/ 5038545 h 53"/>
              <a:gd name="T4" fmla="*/ 0 w 22"/>
              <a:gd name="T5" fmla="*/ 3488307 h 53"/>
              <a:gd name="T6" fmla="*/ 1041682 w 22"/>
              <a:gd name="T7" fmla="*/ 775299 h 53"/>
              <a:gd name="T8" fmla="*/ 2083003 w 22"/>
              <a:gd name="T9" fmla="*/ 258433 h 53"/>
              <a:gd name="T10" fmla="*/ 1301832 w 22"/>
              <a:gd name="T11" fmla="*/ 775299 h 53"/>
              <a:gd name="T12" fmla="*/ 130255 w 22"/>
              <a:gd name="T13" fmla="*/ 3488307 h 53"/>
              <a:gd name="T14" fmla="*/ 650916 w 22"/>
              <a:gd name="T15" fmla="*/ 5038545 h 53"/>
              <a:gd name="T16" fmla="*/ 781171 w 22"/>
              <a:gd name="T17" fmla="*/ 5038545 h 53"/>
              <a:gd name="T18" fmla="*/ 1432087 w 22"/>
              <a:gd name="T19" fmla="*/ 6459747 h 53"/>
              <a:gd name="T20" fmla="*/ 1952748 w 22"/>
              <a:gd name="T21" fmla="*/ 5038545 h 53"/>
              <a:gd name="T22" fmla="*/ 1952748 w 22"/>
              <a:gd name="T23" fmla="*/ 3746740 h 53"/>
              <a:gd name="T24" fmla="*/ 1822493 w 22"/>
              <a:gd name="T25" fmla="*/ 2196142 h 53"/>
              <a:gd name="T26" fmla="*/ 2473769 w 22"/>
              <a:gd name="T27" fmla="*/ 129037 h 53"/>
              <a:gd name="T28" fmla="*/ 2473769 w 22"/>
              <a:gd name="T29" fmla="*/ 0 h 53"/>
              <a:gd name="T30" fmla="*/ 2603664 w 22"/>
              <a:gd name="T31" fmla="*/ 0 h 53"/>
              <a:gd name="T32" fmla="*/ 1952748 w 22"/>
              <a:gd name="T33" fmla="*/ 2196142 h 53"/>
              <a:gd name="T34" fmla="*/ 2213259 w 22"/>
              <a:gd name="T35" fmla="*/ 3746740 h 53"/>
              <a:gd name="T36" fmla="*/ 2343514 w 22"/>
              <a:gd name="T37" fmla="*/ 5038545 h 53"/>
              <a:gd name="T38" fmla="*/ 1432087 w 22"/>
              <a:gd name="T39" fmla="*/ 6718180 h 53"/>
              <a:gd name="T40" fmla="*/ 650916 w 22"/>
              <a:gd name="T41" fmla="*/ 5426015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" h="53">
                <a:moveTo>
                  <a:pt x="5" y="42"/>
                </a:moveTo>
                <a:lnTo>
                  <a:pt x="5" y="39"/>
                </a:lnTo>
                <a:cubicBezTo>
                  <a:pt x="3" y="38"/>
                  <a:pt x="0" y="33"/>
                  <a:pt x="0" y="27"/>
                </a:cubicBezTo>
                <a:cubicBezTo>
                  <a:pt x="0" y="20"/>
                  <a:pt x="5" y="11"/>
                  <a:pt x="8" y="6"/>
                </a:cubicBezTo>
                <a:lnTo>
                  <a:pt x="16" y="2"/>
                </a:lnTo>
                <a:lnTo>
                  <a:pt x="10" y="6"/>
                </a:lnTo>
                <a:cubicBezTo>
                  <a:pt x="4" y="15"/>
                  <a:pt x="1" y="23"/>
                  <a:pt x="1" y="27"/>
                </a:cubicBezTo>
                <a:cubicBezTo>
                  <a:pt x="1" y="33"/>
                  <a:pt x="4" y="36"/>
                  <a:pt x="5" y="39"/>
                </a:cubicBezTo>
                <a:lnTo>
                  <a:pt x="6" y="39"/>
                </a:lnTo>
                <a:cubicBezTo>
                  <a:pt x="8" y="43"/>
                  <a:pt x="10" y="48"/>
                  <a:pt x="11" y="50"/>
                </a:cubicBezTo>
                <a:cubicBezTo>
                  <a:pt x="12" y="48"/>
                  <a:pt x="15" y="42"/>
                  <a:pt x="15" y="39"/>
                </a:cubicBezTo>
                <a:lnTo>
                  <a:pt x="15" y="29"/>
                </a:lnTo>
                <a:cubicBezTo>
                  <a:pt x="15" y="25"/>
                  <a:pt x="14" y="20"/>
                  <a:pt x="14" y="17"/>
                </a:cubicBezTo>
                <a:cubicBezTo>
                  <a:pt x="15" y="12"/>
                  <a:pt x="19" y="1"/>
                  <a:pt x="19" y="1"/>
                </a:cubicBezTo>
                <a:lnTo>
                  <a:pt x="19" y="0"/>
                </a:lnTo>
                <a:lnTo>
                  <a:pt x="20" y="0"/>
                </a:lnTo>
                <a:cubicBezTo>
                  <a:pt x="21" y="1"/>
                  <a:pt x="17" y="12"/>
                  <a:pt x="15" y="17"/>
                </a:cubicBezTo>
                <a:cubicBezTo>
                  <a:pt x="15" y="20"/>
                  <a:pt x="15" y="25"/>
                  <a:pt x="17" y="29"/>
                </a:cubicBezTo>
                <a:cubicBezTo>
                  <a:pt x="18" y="33"/>
                  <a:pt x="18" y="38"/>
                  <a:pt x="18" y="39"/>
                </a:cubicBezTo>
                <a:cubicBezTo>
                  <a:pt x="17" y="43"/>
                  <a:pt x="11" y="52"/>
                  <a:pt x="11" y="52"/>
                </a:cubicBezTo>
                <a:cubicBezTo>
                  <a:pt x="11" y="52"/>
                  <a:pt x="8" y="43"/>
                  <a:pt x="5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4" name="Freeform 5140">
            <a:extLst>
              <a:ext uri="{FF2B5EF4-FFF2-40B4-BE49-F238E27FC236}">
                <a16:creationId xmlns:a16="http://schemas.microsoft.com/office/drawing/2014/main" id="{3E183930-3540-3E4E-8ED3-F80EF029B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8875"/>
            <a:ext cx="4762" cy="3175"/>
          </a:xfrm>
          <a:custGeom>
            <a:avLst/>
            <a:gdLst>
              <a:gd name="T0" fmla="*/ 231297 w 14"/>
              <a:gd name="T1" fmla="*/ 83416 h 11"/>
              <a:gd name="T2" fmla="*/ 1504112 w 14"/>
              <a:gd name="T3" fmla="*/ 416502 h 11"/>
              <a:gd name="T4" fmla="*/ 1388463 w 14"/>
              <a:gd name="T5" fmla="*/ 833005 h 11"/>
              <a:gd name="T6" fmla="*/ 578583 w 14"/>
              <a:gd name="T7" fmla="*/ 416502 h 11"/>
              <a:gd name="T8" fmla="*/ 231297 w 14"/>
              <a:gd name="T9" fmla="*/ 583045 h 11"/>
              <a:gd name="T10" fmla="*/ 231297 w 14"/>
              <a:gd name="T11" fmla="*/ 83416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1">
                <a:moveTo>
                  <a:pt x="2" y="1"/>
                </a:moveTo>
                <a:cubicBezTo>
                  <a:pt x="6" y="0"/>
                  <a:pt x="13" y="4"/>
                  <a:pt x="13" y="5"/>
                </a:cubicBezTo>
                <a:cubicBezTo>
                  <a:pt x="12" y="9"/>
                  <a:pt x="12" y="10"/>
                  <a:pt x="12" y="10"/>
                </a:cubicBezTo>
                <a:cubicBezTo>
                  <a:pt x="12" y="10"/>
                  <a:pt x="9" y="5"/>
                  <a:pt x="5" y="5"/>
                </a:cubicBezTo>
                <a:cubicBezTo>
                  <a:pt x="2" y="5"/>
                  <a:pt x="2" y="7"/>
                  <a:pt x="2" y="7"/>
                </a:cubicBezTo>
                <a:cubicBezTo>
                  <a:pt x="2" y="7"/>
                  <a:pt x="0" y="4"/>
                  <a:pt x="2" y="1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Freeform 5141">
            <a:extLst>
              <a:ext uri="{FF2B5EF4-FFF2-40B4-BE49-F238E27FC236}">
                <a16:creationId xmlns:a16="http://schemas.microsoft.com/office/drawing/2014/main" id="{C016B9EF-AE25-2049-B361-B236982DE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8875"/>
            <a:ext cx="6350" cy="3175"/>
          </a:xfrm>
          <a:custGeom>
            <a:avLst/>
            <a:gdLst>
              <a:gd name="T0" fmla="*/ 2047478 w 16"/>
              <a:gd name="T1" fmla="*/ 833005 h 11"/>
              <a:gd name="T2" fmla="*/ 1890316 w 16"/>
              <a:gd name="T3" fmla="*/ 833005 h 11"/>
              <a:gd name="T4" fmla="*/ 944959 w 16"/>
              <a:gd name="T5" fmla="*/ 499918 h 11"/>
              <a:gd name="T6" fmla="*/ 944959 w 16"/>
              <a:gd name="T7" fmla="*/ 499918 h 11"/>
              <a:gd name="T8" fmla="*/ 472678 w 16"/>
              <a:gd name="T9" fmla="*/ 583045 h 11"/>
              <a:gd name="T10" fmla="*/ 472678 w 16"/>
              <a:gd name="T11" fmla="*/ 0 h 11"/>
              <a:gd name="T12" fmla="*/ 2047478 w 16"/>
              <a:gd name="T13" fmla="*/ 333375 h 11"/>
              <a:gd name="T14" fmla="*/ 2362597 w 16"/>
              <a:gd name="T15" fmla="*/ 416502 h 11"/>
              <a:gd name="T16" fmla="*/ 2047478 w 16"/>
              <a:gd name="T17" fmla="*/ 833005 h 11"/>
              <a:gd name="T18" fmla="*/ 944959 w 16"/>
              <a:gd name="T19" fmla="*/ 416502 h 11"/>
              <a:gd name="T20" fmla="*/ 2047478 w 16"/>
              <a:gd name="T21" fmla="*/ 749877 h 11"/>
              <a:gd name="T22" fmla="*/ 2047478 w 16"/>
              <a:gd name="T23" fmla="*/ 416502 h 11"/>
              <a:gd name="T24" fmla="*/ 2047478 w 16"/>
              <a:gd name="T25" fmla="*/ 333375 h 11"/>
              <a:gd name="T26" fmla="*/ 472678 w 16"/>
              <a:gd name="T27" fmla="*/ 166543 h 11"/>
              <a:gd name="T28" fmla="*/ 472678 w 16"/>
              <a:gd name="T29" fmla="*/ 416502 h 11"/>
              <a:gd name="T30" fmla="*/ 944959 w 16"/>
              <a:gd name="T31" fmla="*/ 416502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1">
                <a:moveTo>
                  <a:pt x="13" y="10"/>
                </a:moveTo>
                <a:lnTo>
                  <a:pt x="12" y="10"/>
                </a:lnTo>
                <a:cubicBezTo>
                  <a:pt x="12" y="10"/>
                  <a:pt x="9" y="6"/>
                  <a:pt x="6" y="6"/>
                </a:cubicBezTo>
                <a:cubicBezTo>
                  <a:pt x="4" y="6"/>
                  <a:pt x="3" y="7"/>
                  <a:pt x="3" y="7"/>
                </a:cubicBezTo>
                <a:cubicBezTo>
                  <a:pt x="3" y="7"/>
                  <a:pt x="0" y="3"/>
                  <a:pt x="3" y="0"/>
                </a:cubicBezTo>
                <a:cubicBezTo>
                  <a:pt x="7" y="0"/>
                  <a:pt x="13" y="0"/>
                  <a:pt x="13" y="4"/>
                </a:cubicBezTo>
                <a:cubicBezTo>
                  <a:pt x="14" y="4"/>
                  <a:pt x="15" y="5"/>
                  <a:pt x="15" y="5"/>
                </a:cubicBezTo>
                <a:cubicBezTo>
                  <a:pt x="14" y="9"/>
                  <a:pt x="13" y="10"/>
                  <a:pt x="13" y="10"/>
                </a:cubicBezTo>
                <a:close/>
                <a:moveTo>
                  <a:pt x="6" y="5"/>
                </a:moveTo>
                <a:cubicBezTo>
                  <a:pt x="9" y="5"/>
                  <a:pt x="12" y="7"/>
                  <a:pt x="13" y="9"/>
                </a:cubicBezTo>
                <a:cubicBezTo>
                  <a:pt x="13" y="9"/>
                  <a:pt x="13" y="7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2" y="3"/>
                  <a:pt x="6" y="0"/>
                  <a:pt x="3" y="2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Freeform 5142">
            <a:extLst>
              <a:ext uri="{FF2B5EF4-FFF2-40B4-BE49-F238E27FC236}">
                <a16:creationId xmlns:a16="http://schemas.microsoft.com/office/drawing/2014/main" id="{4132218E-5F54-6E44-84F4-8575CCE4F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4113"/>
            <a:ext cx="7937" cy="6350"/>
          </a:xfrm>
          <a:custGeom>
            <a:avLst/>
            <a:gdLst>
              <a:gd name="T0" fmla="*/ 0 w 23"/>
              <a:gd name="T1" fmla="*/ 249061 h 18"/>
              <a:gd name="T2" fmla="*/ 0 w 23"/>
              <a:gd name="T3" fmla="*/ 124531 h 18"/>
              <a:gd name="T4" fmla="*/ 2619900 w 23"/>
              <a:gd name="T5" fmla="*/ 1493308 h 18"/>
              <a:gd name="T6" fmla="*/ 2619900 w 23"/>
              <a:gd name="T7" fmla="*/ 1493308 h 18"/>
              <a:gd name="T8" fmla="*/ 2143680 w 23"/>
              <a:gd name="T9" fmla="*/ 1617839 h 18"/>
              <a:gd name="T10" fmla="*/ 1548060 w 23"/>
              <a:gd name="T11" fmla="*/ 1866900 h 18"/>
              <a:gd name="T12" fmla="*/ 1071840 w 23"/>
              <a:gd name="T13" fmla="*/ 1866900 h 18"/>
              <a:gd name="T14" fmla="*/ 714675 w 23"/>
              <a:gd name="T15" fmla="*/ 2115608 h 18"/>
              <a:gd name="T16" fmla="*/ 0 w 23"/>
              <a:gd name="T17" fmla="*/ 249061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8">
                <a:moveTo>
                  <a:pt x="0" y="2"/>
                </a:moveTo>
                <a:lnTo>
                  <a:pt x="0" y="1"/>
                </a:lnTo>
                <a:cubicBezTo>
                  <a:pt x="2" y="0"/>
                  <a:pt x="22" y="12"/>
                  <a:pt x="22" y="12"/>
                </a:cubicBezTo>
                <a:cubicBezTo>
                  <a:pt x="22" y="12"/>
                  <a:pt x="19" y="12"/>
                  <a:pt x="18" y="13"/>
                </a:cubicBezTo>
                <a:cubicBezTo>
                  <a:pt x="16" y="14"/>
                  <a:pt x="13" y="15"/>
                  <a:pt x="13" y="15"/>
                </a:cubicBezTo>
                <a:cubicBezTo>
                  <a:pt x="13" y="15"/>
                  <a:pt x="11" y="15"/>
                  <a:pt x="9" y="15"/>
                </a:cubicBezTo>
                <a:cubicBezTo>
                  <a:pt x="8" y="16"/>
                  <a:pt x="6" y="17"/>
                  <a:pt x="6" y="17"/>
                </a:cubicBez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Freeform 5143">
            <a:extLst>
              <a:ext uri="{FF2B5EF4-FFF2-40B4-BE49-F238E27FC236}">
                <a16:creationId xmlns:a16="http://schemas.microsoft.com/office/drawing/2014/main" id="{92F947AA-8501-394C-BC6B-057552D09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4113"/>
            <a:ext cx="7937" cy="6350"/>
          </a:xfrm>
          <a:custGeom>
            <a:avLst/>
            <a:gdLst>
              <a:gd name="T0" fmla="*/ 0 w 24"/>
              <a:gd name="T1" fmla="*/ 335213 h 19"/>
              <a:gd name="T2" fmla="*/ 0 w 24"/>
              <a:gd name="T3" fmla="*/ 0 h 19"/>
              <a:gd name="T4" fmla="*/ 2406234 w 24"/>
              <a:gd name="T5" fmla="*/ 1340518 h 19"/>
              <a:gd name="T6" fmla="*/ 2515368 w 24"/>
              <a:gd name="T7" fmla="*/ 1340518 h 19"/>
              <a:gd name="T8" fmla="*/ 2406234 w 24"/>
              <a:gd name="T9" fmla="*/ 1452145 h 19"/>
              <a:gd name="T10" fmla="*/ 1968707 w 24"/>
              <a:gd name="T11" fmla="*/ 1563771 h 19"/>
              <a:gd name="T12" fmla="*/ 1640644 w 24"/>
              <a:gd name="T13" fmla="*/ 1787024 h 19"/>
              <a:gd name="T14" fmla="*/ 1312581 w 24"/>
              <a:gd name="T15" fmla="*/ 1787024 h 19"/>
              <a:gd name="T16" fmla="*/ 984188 w 24"/>
              <a:gd name="T17" fmla="*/ 1787024 h 19"/>
              <a:gd name="T18" fmla="*/ 656125 w 24"/>
              <a:gd name="T19" fmla="*/ 1898984 h 19"/>
              <a:gd name="T20" fmla="*/ 984188 w 24"/>
              <a:gd name="T21" fmla="*/ 1787024 h 19"/>
              <a:gd name="T22" fmla="*/ 1421715 w 24"/>
              <a:gd name="T23" fmla="*/ 1675397 h 19"/>
              <a:gd name="T24" fmla="*/ 1968707 w 24"/>
              <a:gd name="T25" fmla="*/ 1340518 h 19"/>
              <a:gd name="T26" fmla="*/ 2406234 w 24"/>
              <a:gd name="T27" fmla="*/ 1340518 h 19"/>
              <a:gd name="T28" fmla="*/ 0 w 24"/>
              <a:gd name="T29" fmla="*/ 111626 h 19"/>
              <a:gd name="T30" fmla="*/ 656125 w 24"/>
              <a:gd name="T31" fmla="*/ 1898984 h 19"/>
              <a:gd name="T32" fmla="*/ 656125 w 24"/>
              <a:gd name="T33" fmla="*/ 1898984 h 19"/>
              <a:gd name="T34" fmla="*/ 656125 w 24"/>
              <a:gd name="T35" fmla="*/ 1898984 h 19"/>
              <a:gd name="T36" fmla="*/ 656125 w 24"/>
              <a:gd name="T37" fmla="*/ 1898984 h 19"/>
              <a:gd name="T38" fmla="*/ 656125 w 24"/>
              <a:gd name="T39" fmla="*/ 1898984 h 19"/>
              <a:gd name="T40" fmla="*/ 656125 w 24"/>
              <a:gd name="T41" fmla="*/ 2010611 h 19"/>
              <a:gd name="T42" fmla="*/ 0 w 24"/>
              <a:gd name="T43" fmla="*/ 335213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19">
                <a:moveTo>
                  <a:pt x="0" y="3"/>
                </a:moveTo>
                <a:lnTo>
                  <a:pt x="0" y="0"/>
                </a:lnTo>
                <a:cubicBezTo>
                  <a:pt x="3" y="0"/>
                  <a:pt x="21" y="11"/>
                  <a:pt x="22" y="12"/>
                </a:cubicBezTo>
                <a:lnTo>
                  <a:pt x="23" y="12"/>
                </a:lnTo>
                <a:lnTo>
                  <a:pt x="22" y="13"/>
                </a:lnTo>
                <a:cubicBezTo>
                  <a:pt x="22" y="13"/>
                  <a:pt x="19" y="13"/>
                  <a:pt x="18" y="14"/>
                </a:cubicBezTo>
                <a:cubicBezTo>
                  <a:pt x="16" y="14"/>
                  <a:pt x="15" y="16"/>
                  <a:pt x="15" y="16"/>
                </a:cubicBezTo>
                <a:lnTo>
                  <a:pt x="12" y="16"/>
                </a:lnTo>
                <a:lnTo>
                  <a:pt x="9" y="16"/>
                </a:lnTo>
                <a:cubicBezTo>
                  <a:pt x="9" y="17"/>
                  <a:pt x="6" y="17"/>
                  <a:pt x="6" y="17"/>
                </a:cubicBezTo>
                <a:cubicBezTo>
                  <a:pt x="6" y="16"/>
                  <a:pt x="9" y="16"/>
                  <a:pt x="9" y="16"/>
                </a:cubicBezTo>
                <a:cubicBezTo>
                  <a:pt x="10" y="15"/>
                  <a:pt x="13" y="15"/>
                  <a:pt x="13" y="15"/>
                </a:cubicBezTo>
                <a:cubicBezTo>
                  <a:pt x="13" y="15"/>
                  <a:pt x="16" y="13"/>
                  <a:pt x="18" y="12"/>
                </a:cubicBezTo>
                <a:lnTo>
                  <a:pt x="22" y="12"/>
                </a:lnTo>
                <a:cubicBezTo>
                  <a:pt x="16" y="9"/>
                  <a:pt x="2" y="1"/>
                  <a:pt x="0" y="1"/>
                </a:cubicBezTo>
                <a:lnTo>
                  <a:pt x="6" y="17"/>
                </a:lnTo>
                <a:lnTo>
                  <a:pt x="6" y="18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8" name="Freeform 5144">
            <a:extLst>
              <a:ext uri="{FF2B5EF4-FFF2-40B4-BE49-F238E27FC236}">
                <a16:creationId xmlns:a16="http://schemas.microsoft.com/office/drawing/2014/main" id="{DF320522-5375-E94A-BA81-E992A7F73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2525"/>
            <a:ext cx="7937" cy="7938"/>
          </a:xfrm>
          <a:custGeom>
            <a:avLst/>
            <a:gdLst>
              <a:gd name="T0" fmla="*/ 0 w 23"/>
              <a:gd name="T1" fmla="*/ 714765 h 23"/>
              <a:gd name="T2" fmla="*/ 119055 w 23"/>
              <a:gd name="T3" fmla="*/ 714765 h 23"/>
              <a:gd name="T4" fmla="*/ 476220 w 23"/>
              <a:gd name="T5" fmla="*/ 476625 h 23"/>
              <a:gd name="T6" fmla="*/ 1071840 w 23"/>
              <a:gd name="T7" fmla="*/ 476625 h 23"/>
              <a:gd name="T8" fmla="*/ 1429005 w 23"/>
              <a:gd name="T9" fmla="*/ 238140 h 23"/>
              <a:gd name="T10" fmla="*/ 1905225 w 23"/>
              <a:gd name="T11" fmla="*/ 0 h 23"/>
              <a:gd name="T12" fmla="*/ 2619900 w 23"/>
              <a:gd name="T13" fmla="*/ 2143950 h 23"/>
              <a:gd name="T14" fmla="*/ 2262735 w 23"/>
              <a:gd name="T15" fmla="*/ 2143950 h 23"/>
              <a:gd name="T16" fmla="*/ 1786170 w 23"/>
              <a:gd name="T17" fmla="*/ 2382435 h 23"/>
              <a:gd name="T18" fmla="*/ 1190895 w 23"/>
              <a:gd name="T19" fmla="*/ 2382435 h 23"/>
              <a:gd name="T20" fmla="*/ 714675 w 23"/>
              <a:gd name="T21" fmla="*/ 2620575 h 23"/>
              <a:gd name="T22" fmla="*/ 0 w 23"/>
              <a:gd name="T23" fmla="*/ 714765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23">
                <a:moveTo>
                  <a:pt x="0" y="6"/>
                </a:moveTo>
                <a:lnTo>
                  <a:pt x="1" y="6"/>
                </a:lnTo>
                <a:cubicBezTo>
                  <a:pt x="1" y="6"/>
                  <a:pt x="3" y="4"/>
                  <a:pt x="4" y="4"/>
                </a:cubicBezTo>
                <a:cubicBezTo>
                  <a:pt x="6" y="4"/>
                  <a:pt x="7" y="4"/>
                  <a:pt x="9" y="4"/>
                </a:cubicBezTo>
                <a:cubicBezTo>
                  <a:pt x="9" y="4"/>
                  <a:pt x="10" y="2"/>
                  <a:pt x="12" y="2"/>
                </a:cubicBezTo>
                <a:cubicBezTo>
                  <a:pt x="15" y="1"/>
                  <a:pt x="16" y="0"/>
                  <a:pt x="16" y="0"/>
                </a:cubicBezTo>
                <a:lnTo>
                  <a:pt x="22" y="18"/>
                </a:lnTo>
                <a:cubicBezTo>
                  <a:pt x="22" y="18"/>
                  <a:pt x="20" y="18"/>
                  <a:pt x="19" y="18"/>
                </a:cubicBezTo>
                <a:cubicBezTo>
                  <a:pt x="17" y="18"/>
                  <a:pt x="15" y="20"/>
                  <a:pt x="15" y="20"/>
                </a:cubicBezTo>
                <a:cubicBezTo>
                  <a:pt x="15" y="20"/>
                  <a:pt x="12" y="19"/>
                  <a:pt x="10" y="20"/>
                </a:cubicBezTo>
                <a:cubicBezTo>
                  <a:pt x="9" y="21"/>
                  <a:pt x="6" y="22"/>
                  <a:pt x="6" y="22"/>
                </a:cubicBez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Freeform 5145">
            <a:extLst>
              <a:ext uri="{FF2B5EF4-FFF2-40B4-BE49-F238E27FC236}">
                <a16:creationId xmlns:a16="http://schemas.microsoft.com/office/drawing/2014/main" id="{418E7DA2-A5AA-CE40-988A-A4BABEDB7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2525"/>
            <a:ext cx="7937" cy="9525"/>
          </a:xfrm>
          <a:custGeom>
            <a:avLst/>
            <a:gdLst>
              <a:gd name="T0" fmla="*/ 656125 w 24"/>
              <a:gd name="T1" fmla="*/ 3483864 h 25"/>
              <a:gd name="T2" fmla="*/ 0 w 24"/>
              <a:gd name="T3" fmla="*/ 1016127 h 25"/>
              <a:gd name="T4" fmla="*/ 437527 w 24"/>
              <a:gd name="T5" fmla="*/ 725805 h 25"/>
              <a:gd name="T6" fmla="*/ 656125 w 24"/>
              <a:gd name="T7" fmla="*/ 580644 h 25"/>
              <a:gd name="T8" fmla="*/ 984188 w 24"/>
              <a:gd name="T9" fmla="*/ 580644 h 25"/>
              <a:gd name="T10" fmla="*/ 1312581 w 24"/>
              <a:gd name="T11" fmla="*/ 290322 h 25"/>
              <a:gd name="T12" fmla="*/ 1749778 w 24"/>
              <a:gd name="T13" fmla="*/ 0 h 25"/>
              <a:gd name="T14" fmla="*/ 2515368 w 24"/>
              <a:gd name="T15" fmla="*/ 2758059 h 25"/>
              <a:gd name="T16" fmla="*/ 2406234 w 24"/>
              <a:gd name="T17" fmla="*/ 2758059 h 25"/>
              <a:gd name="T18" fmla="*/ 1749778 w 24"/>
              <a:gd name="T19" fmla="*/ 290322 h 25"/>
              <a:gd name="T20" fmla="*/ 1421715 w 24"/>
              <a:gd name="T21" fmla="*/ 435483 h 25"/>
              <a:gd name="T22" fmla="*/ 984188 w 24"/>
              <a:gd name="T23" fmla="*/ 725805 h 25"/>
              <a:gd name="T24" fmla="*/ 656125 w 24"/>
              <a:gd name="T25" fmla="*/ 725805 h 25"/>
              <a:gd name="T26" fmla="*/ 437527 w 24"/>
              <a:gd name="T27" fmla="*/ 725805 h 25"/>
              <a:gd name="T28" fmla="*/ 109464 w 24"/>
              <a:gd name="T29" fmla="*/ 1161288 h 25"/>
              <a:gd name="T30" fmla="*/ 656125 w 24"/>
              <a:gd name="T31" fmla="*/ 3338703 h 25"/>
              <a:gd name="T32" fmla="*/ 1093652 w 24"/>
              <a:gd name="T33" fmla="*/ 2903220 h 25"/>
              <a:gd name="T34" fmla="*/ 1640644 w 24"/>
              <a:gd name="T35" fmla="*/ 2903220 h 25"/>
              <a:gd name="T36" fmla="*/ 1968707 w 24"/>
              <a:gd name="T37" fmla="*/ 2758059 h 25"/>
              <a:gd name="T38" fmla="*/ 1749778 w 24"/>
              <a:gd name="T39" fmla="*/ 3193542 h 25"/>
              <a:gd name="T40" fmla="*/ 1421715 w 24"/>
              <a:gd name="T41" fmla="*/ 3193542 h 25"/>
              <a:gd name="T42" fmla="*/ 1093652 w 24"/>
              <a:gd name="T43" fmla="*/ 3193542 h 25"/>
              <a:gd name="T44" fmla="*/ 656125 w 24"/>
              <a:gd name="T45" fmla="*/ 3483864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" h="25">
                <a:moveTo>
                  <a:pt x="6" y="24"/>
                </a:moveTo>
                <a:lnTo>
                  <a:pt x="0" y="7"/>
                </a:lnTo>
                <a:cubicBezTo>
                  <a:pt x="1" y="6"/>
                  <a:pt x="3" y="5"/>
                  <a:pt x="4" y="5"/>
                </a:cubicBezTo>
                <a:cubicBezTo>
                  <a:pt x="5" y="5"/>
                  <a:pt x="6" y="4"/>
                  <a:pt x="6" y="4"/>
                </a:cubicBezTo>
                <a:lnTo>
                  <a:pt x="9" y="4"/>
                </a:lnTo>
                <a:cubicBezTo>
                  <a:pt x="9" y="4"/>
                  <a:pt x="10" y="3"/>
                  <a:pt x="12" y="2"/>
                </a:cubicBezTo>
                <a:cubicBezTo>
                  <a:pt x="15" y="1"/>
                  <a:pt x="16" y="0"/>
                  <a:pt x="16" y="0"/>
                </a:cubicBezTo>
                <a:lnTo>
                  <a:pt x="23" y="19"/>
                </a:lnTo>
                <a:lnTo>
                  <a:pt x="22" y="19"/>
                </a:lnTo>
                <a:lnTo>
                  <a:pt x="16" y="2"/>
                </a:lnTo>
                <a:cubicBezTo>
                  <a:pt x="16" y="2"/>
                  <a:pt x="15" y="3"/>
                  <a:pt x="13" y="3"/>
                </a:cubicBezTo>
                <a:lnTo>
                  <a:pt x="9" y="5"/>
                </a:lnTo>
                <a:lnTo>
                  <a:pt x="6" y="5"/>
                </a:lnTo>
                <a:cubicBezTo>
                  <a:pt x="6" y="5"/>
                  <a:pt x="6" y="5"/>
                  <a:pt x="4" y="5"/>
                </a:cubicBezTo>
                <a:cubicBezTo>
                  <a:pt x="3" y="7"/>
                  <a:pt x="1" y="7"/>
                  <a:pt x="1" y="8"/>
                </a:cubicBezTo>
                <a:lnTo>
                  <a:pt x="6" y="23"/>
                </a:lnTo>
                <a:cubicBezTo>
                  <a:pt x="7" y="22"/>
                  <a:pt x="9" y="21"/>
                  <a:pt x="10" y="20"/>
                </a:cubicBezTo>
                <a:lnTo>
                  <a:pt x="15" y="20"/>
                </a:lnTo>
                <a:cubicBezTo>
                  <a:pt x="15" y="20"/>
                  <a:pt x="16" y="19"/>
                  <a:pt x="18" y="19"/>
                </a:cubicBezTo>
                <a:cubicBezTo>
                  <a:pt x="17" y="19"/>
                  <a:pt x="16" y="22"/>
                  <a:pt x="16" y="22"/>
                </a:cubicBezTo>
                <a:lnTo>
                  <a:pt x="13" y="22"/>
                </a:lnTo>
                <a:lnTo>
                  <a:pt x="10" y="22"/>
                </a:lnTo>
                <a:cubicBezTo>
                  <a:pt x="9" y="23"/>
                  <a:pt x="6" y="24"/>
                  <a:pt x="6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0" name="Freeform 5146">
            <a:extLst>
              <a:ext uri="{FF2B5EF4-FFF2-40B4-BE49-F238E27FC236}">
                <a16:creationId xmlns:a16="http://schemas.microsoft.com/office/drawing/2014/main" id="{D93877B8-D9A4-944A-A6D9-2DA9CAA5B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694113"/>
            <a:ext cx="3175" cy="6350"/>
          </a:xfrm>
          <a:custGeom>
            <a:avLst/>
            <a:gdLst>
              <a:gd name="T0" fmla="*/ 995539 w 9"/>
              <a:gd name="T1" fmla="*/ 2232212 h 17"/>
              <a:gd name="T2" fmla="*/ 0 w 9"/>
              <a:gd name="T3" fmla="*/ 0 h 17"/>
              <a:gd name="T4" fmla="*/ 124531 w 9"/>
              <a:gd name="T5" fmla="*/ 0 h 17"/>
              <a:gd name="T6" fmla="*/ 995539 w 9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7">
                <a:moveTo>
                  <a:pt x="8" y="16"/>
                </a:moveTo>
                <a:lnTo>
                  <a:pt x="0" y="0"/>
                </a:lnTo>
                <a:lnTo>
                  <a:pt x="1" y="0"/>
                </a:lnTo>
                <a:lnTo>
                  <a:pt x="8" y="16"/>
                </a:ln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1" name="Freeform 5147">
            <a:extLst>
              <a:ext uri="{FF2B5EF4-FFF2-40B4-BE49-F238E27FC236}">
                <a16:creationId xmlns:a16="http://schemas.microsoft.com/office/drawing/2014/main" id="{19E0A26C-280D-EF49-9680-3458A3850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4113"/>
            <a:ext cx="3175" cy="1587"/>
          </a:xfrm>
          <a:custGeom>
            <a:avLst/>
            <a:gdLst>
              <a:gd name="T0" fmla="*/ 0 w 9"/>
              <a:gd name="T1" fmla="*/ 403098 h 5"/>
              <a:gd name="T2" fmla="*/ 0 w 9"/>
              <a:gd name="T3" fmla="*/ 302165 h 5"/>
              <a:gd name="T4" fmla="*/ 995539 w 9"/>
              <a:gd name="T5" fmla="*/ 0 h 5"/>
              <a:gd name="T6" fmla="*/ 0 w 9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3"/>
                </a:lnTo>
                <a:cubicBezTo>
                  <a:pt x="2" y="2"/>
                  <a:pt x="5" y="0"/>
                  <a:pt x="8" y="0"/>
                </a:cubicBezTo>
                <a:cubicBezTo>
                  <a:pt x="5" y="1"/>
                  <a:pt x="2" y="2"/>
                  <a:pt x="0" y="4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Freeform 5148">
            <a:extLst>
              <a:ext uri="{FF2B5EF4-FFF2-40B4-BE49-F238E27FC236}">
                <a16:creationId xmlns:a16="http://schemas.microsoft.com/office/drawing/2014/main" id="{E2B1FE91-09C8-0E47-8F9D-5904788C2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4113"/>
            <a:ext cx="3175" cy="1587"/>
          </a:xfrm>
          <a:custGeom>
            <a:avLst/>
            <a:gdLst>
              <a:gd name="T0" fmla="*/ 124531 w 9"/>
              <a:gd name="T1" fmla="*/ 472133 h 4"/>
              <a:gd name="T2" fmla="*/ 0 w 9"/>
              <a:gd name="T3" fmla="*/ 472133 h 4"/>
              <a:gd name="T4" fmla="*/ 995539 w 9"/>
              <a:gd name="T5" fmla="*/ 0 h 4"/>
              <a:gd name="T6" fmla="*/ 124531 w 9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1" y="3"/>
                </a:moveTo>
                <a:lnTo>
                  <a:pt x="0" y="3"/>
                </a:lnTo>
                <a:cubicBezTo>
                  <a:pt x="2" y="1"/>
                  <a:pt x="5" y="0"/>
                  <a:pt x="8" y="0"/>
                </a:cubicBezTo>
                <a:cubicBezTo>
                  <a:pt x="5" y="1"/>
                  <a:pt x="3" y="3"/>
                  <a:pt x="1" y="3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Freeform 5149">
            <a:extLst>
              <a:ext uri="{FF2B5EF4-FFF2-40B4-BE49-F238E27FC236}">
                <a16:creationId xmlns:a16="http://schemas.microsoft.com/office/drawing/2014/main" id="{19B3FCD8-7FA6-7648-AB53-EAF70598D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5700"/>
            <a:ext cx="3175" cy="1588"/>
          </a:xfrm>
          <a:custGeom>
            <a:avLst/>
            <a:gdLst>
              <a:gd name="T0" fmla="*/ 124531 w 9"/>
              <a:gd name="T1" fmla="*/ 560564 h 3"/>
              <a:gd name="T2" fmla="*/ 0 w 9"/>
              <a:gd name="T3" fmla="*/ 560564 h 3"/>
              <a:gd name="T4" fmla="*/ 995539 w 9"/>
              <a:gd name="T5" fmla="*/ 0 h 3"/>
              <a:gd name="T6" fmla="*/ 124531 w 9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3">
                <a:moveTo>
                  <a:pt x="1" y="2"/>
                </a:moveTo>
                <a:lnTo>
                  <a:pt x="0" y="2"/>
                </a:lnTo>
                <a:cubicBezTo>
                  <a:pt x="2" y="0"/>
                  <a:pt x="5" y="0"/>
                  <a:pt x="8" y="0"/>
                </a:cubicBezTo>
                <a:cubicBezTo>
                  <a:pt x="6" y="0"/>
                  <a:pt x="2" y="0"/>
                  <a:pt x="1" y="2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Freeform 5150">
            <a:extLst>
              <a:ext uri="{FF2B5EF4-FFF2-40B4-BE49-F238E27FC236}">
                <a16:creationId xmlns:a16="http://schemas.microsoft.com/office/drawing/2014/main" id="{A4230DD4-7288-8D4F-BD43-9B1C0FDEE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5700"/>
            <a:ext cx="3175" cy="1588"/>
          </a:xfrm>
          <a:custGeom>
            <a:avLst/>
            <a:gdLst>
              <a:gd name="T0" fmla="*/ 0 w 8"/>
              <a:gd name="T1" fmla="*/ 472827 h 4"/>
              <a:gd name="T2" fmla="*/ 0 w 8"/>
              <a:gd name="T3" fmla="*/ 472827 h 4"/>
              <a:gd name="T4" fmla="*/ 1102519 w 8"/>
              <a:gd name="T5" fmla="*/ 157609 h 4"/>
              <a:gd name="T6" fmla="*/ 0 w 8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3"/>
                </a:moveTo>
                <a:lnTo>
                  <a:pt x="0" y="3"/>
                </a:lnTo>
                <a:cubicBezTo>
                  <a:pt x="2" y="1"/>
                  <a:pt x="5" y="0"/>
                  <a:pt x="7" y="1"/>
                </a:cubicBezTo>
                <a:cubicBezTo>
                  <a:pt x="5" y="1"/>
                  <a:pt x="2" y="2"/>
                  <a:pt x="0" y="3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5" name="Freeform 5151">
            <a:extLst>
              <a:ext uri="{FF2B5EF4-FFF2-40B4-BE49-F238E27FC236}">
                <a16:creationId xmlns:a16="http://schemas.microsoft.com/office/drawing/2014/main" id="{79684374-57B8-8642-8C29-EB691040E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7288"/>
            <a:ext cx="3175" cy="1587"/>
          </a:xfrm>
          <a:custGeom>
            <a:avLst/>
            <a:gdLst>
              <a:gd name="T0" fmla="*/ 100965 w 10"/>
              <a:gd name="T1" fmla="*/ 403098 h 5"/>
              <a:gd name="T2" fmla="*/ 0 w 10"/>
              <a:gd name="T3" fmla="*/ 403098 h 5"/>
              <a:gd name="T4" fmla="*/ 907415 w 10"/>
              <a:gd name="T5" fmla="*/ 100616 h 5"/>
              <a:gd name="T6" fmla="*/ 100965 w 10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1" y="4"/>
                </a:moveTo>
                <a:lnTo>
                  <a:pt x="0" y="4"/>
                </a:lnTo>
                <a:cubicBezTo>
                  <a:pt x="3" y="1"/>
                  <a:pt x="6" y="0"/>
                  <a:pt x="9" y="1"/>
                </a:cubicBezTo>
                <a:cubicBezTo>
                  <a:pt x="6" y="1"/>
                  <a:pt x="3" y="3"/>
                  <a:pt x="1" y="4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6" name="Freeform 5152">
            <a:extLst>
              <a:ext uri="{FF2B5EF4-FFF2-40B4-BE49-F238E27FC236}">
                <a16:creationId xmlns:a16="http://schemas.microsoft.com/office/drawing/2014/main" id="{47EB3C80-3237-774C-91DD-21CDA7F07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7288"/>
            <a:ext cx="3175" cy="1587"/>
          </a:xfrm>
          <a:custGeom>
            <a:avLst/>
            <a:gdLst>
              <a:gd name="T0" fmla="*/ 100965 w 10"/>
              <a:gd name="T1" fmla="*/ 472133 h 4"/>
              <a:gd name="T2" fmla="*/ 0 w 10"/>
              <a:gd name="T3" fmla="*/ 472133 h 4"/>
              <a:gd name="T4" fmla="*/ 907415 w 10"/>
              <a:gd name="T5" fmla="*/ 0 h 4"/>
              <a:gd name="T6" fmla="*/ 100965 w 10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1" y="3"/>
                </a:moveTo>
                <a:lnTo>
                  <a:pt x="0" y="3"/>
                </a:lnTo>
                <a:cubicBezTo>
                  <a:pt x="2" y="1"/>
                  <a:pt x="5" y="0"/>
                  <a:pt x="9" y="0"/>
                </a:cubicBezTo>
                <a:cubicBezTo>
                  <a:pt x="5" y="1"/>
                  <a:pt x="2" y="2"/>
                  <a:pt x="1" y="3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7" name="Freeform 5153">
            <a:extLst>
              <a:ext uri="{FF2B5EF4-FFF2-40B4-BE49-F238E27FC236}">
                <a16:creationId xmlns:a16="http://schemas.microsoft.com/office/drawing/2014/main" id="{FF6C3AE9-A028-6143-9431-486FF313B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698875"/>
            <a:ext cx="3175" cy="1588"/>
          </a:xfrm>
          <a:custGeom>
            <a:avLst/>
            <a:gdLst>
              <a:gd name="T0" fmla="*/ 0 w 8"/>
              <a:gd name="T1" fmla="*/ 560564 h 3"/>
              <a:gd name="T2" fmla="*/ 0 w 8"/>
              <a:gd name="T3" fmla="*/ 280017 h 3"/>
              <a:gd name="T4" fmla="*/ 1102519 w 8"/>
              <a:gd name="T5" fmla="*/ 0 h 3"/>
              <a:gd name="T6" fmla="*/ 0 w 8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">
                <a:moveTo>
                  <a:pt x="0" y="2"/>
                </a:moveTo>
                <a:lnTo>
                  <a:pt x="0" y="1"/>
                </a:lnTo>
                <a:cubicBezTo>
                  <a:pt x="1" y="0"/>
                  <a:pt x="4" y="0"/>
                  <a:pt x="7" y="0"/>
                </a:cubicBezTo>
                <a:cubicBezTo>
                  <a:pt x="4" y="0"/>
                  <a:pt x="1" y="0"/>
                  <a:pt x="0" y="2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8" name="Freeform 5154">
            <a:extLst>
              <a:ext uri="{FF2B5EF4-FFF2-40B4-BE49-F238E27FC236}">
                <a16:creationId xmlns:a16="http://schemas.microsoft.com/office/drawing/2014/main" id="{03E8CAB3-69E7-B244-ACC6-190D13DC0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2525"/>
            <a:ext cx="3175" cy="1588"/>
          </a:xfrm>
          <a:custGeom>
            <a:avLst/>
            <a:gdLst>
              <a:gd name="T0" fmla="*/ 0 w 9"/>
              <a:gd name="T1" fmla="*/ 403352 h 5"/>
              <a:gd name="T2" fmla="*/ 0 w 9"/>
              <a:gd name="T3" fmla="*/ 302673 h 5"/>
              <a:gd name="T4" fmla="*/ 995539 w 9"/>
              <a:gd name="T5" fmla="*/ 0 h 5"/>
              <a:gd name="T6" fmla="*/ 0 w 9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3"/>
                </a:lnTo>
                <a:cubicBezTo>
                  <a:pt x="1" y="1"/>
                  <a:pt x="6" y="0"/>
                  <a:pt x="8" y="0"/>
                </a:cubicBezTo>
                <a:cubicBezTo>
                  <a:pt x="7" y="1"/>
                  <a:pt x="2" y="2"/>
                  <a:pt x="0" y="4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09" name="Freeform 5155">
            <a:extLst>
              <a:ext uri="{FF2B5EF4-FFF2-40B4-BE49-F238E27FC236}">
                <a16:creationId xmlns:a16="http://schemas.microsoft.com/office/drawing/2014/main" id="{77691618-CFFE-324B-9F13-E7E9EB424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4113"/>
            <a:ext cx="3175" cy="1587"/>
          </a:xfrm>
          <a:custGeom>
            <a:avLst/>
            <a:gdLst>
              <a:gd name="T0" fmla="*/ 100965 w 10"/>
              <a:gd name="T1" fmla="*/ 403098 h 5"/>
              <a:gd name="T2" fmla="*/ 0 w 10"/>
              <a:gd name="T3" fmla="*/ 302165 h 5"/>
              <a:gd name="T4" fmla="*/ 907415 w 10"/>
              <a:gd name="T5" fmla="*/ 0 h 5"/>
              <a:gd name="T6" fmla="*/ 100965 w 10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1" y="4"/>
                </a:moveTo>
                <a:lnTo>
                  <a:pt x="0" y="3"/>
                </a:lnTo>
                <a:cubicBezTo>
                  <a:pt x="2" y="2"/>
                  <a:pt x="7" y="0"/>
                  <a:pt x="9" y="0"/>
                </a:cubicBezTo>
                <a:cubicBezTo>
                  <a:pt x="7" y="0"/>
                  <a:pt x="3" y="2"/>
                  <a:pt x="1" y="4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0" name="Freeform 5156">
            <a:extLst>
              <a:ext uri="{FF2B5EF4-FFF2-40B4-BE49-F238E27FC236}">
                <a16:creationId xmlns:a16="http://schemas.microsoft.com/office/drawing/2014/main" id="{D6A62850-7D9D-9848-A3ED-F31ED5BB5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4113"/>
            <a:ext cx="3175" cy="1587"/>
          </a:xfrm>
          <a:custGeom>
            <a:avLst/>
            <a:gdLst>
              <a:gd name="T0" fmla="*/ 0 w 9"/>
              <a:gd name="T1" fmla="*/ 472133 h 4"/>
              <a:gd name="T2" fmla="*/ 0 w 9"/>
              <a:gd name="T3" fmla="*/ 472133 h 4"/>
              <a:gd name="T4" fmla="*/ 995539 w 9"/>
              <a:gd name="T5" fmla="*/ 0 h 4"/>
              <a:gd name="T6" fmla="*/ 0 w 9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0" y="3"/>
                </a:moveTo>
                <a:lnTo>
                  <a:pt x="0" y="3"/>
                </a:lnTo>
                <a:cubicBezTo>
                  <a:pt x="2" y="1"/>
                  <a:pt x="6" y="0"/>
                  <a:pt x="8" y="0"/>
                </a:cubicBezTo>
                <a:cubicBezTo>
                  <a:pt x="6" y="0"/>
                  <a:pt x="2" y="2"/>
                  <a:pt x="0" y="3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1" name="Freeform 5157">
            <a:extLst>
              <a:ext uri="{FF2B5EF4-FFF2-40B4-BE49-F238E27FC236}">
                <a16:creationId xmlns:a16="http://schemas.microsoft.com/office/drawing/2014/main" id="{6C03AD88-BD71-384A-ACB4-1C11E59EA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5700"/>
            <a:ext cx="3175" cy="1588"/>
          </a:xfrm>
          <a:custGeom>
            <a:avLst/>
            <a:gdLst>
              <a:gd name="T0" fmla="*/ 0 w 9"/>
              <a:gd name="T1" fmla="*/ 472827 h 4"/>
              <a:gd name="T2" fmla="*/ 0 w 9"/>
              <a:gd name="T3" fmla="*/ 472827 h 4"/>
              <a:gd name="T4" fmla="*/ 995539 w 9"/>
              <a:gd name="T5" fmla="*/ 0 h 4"/>
              <a:gd name="T6" fmla="*/ 0 w 9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0" y="3"/>
                </a:moveTo>
                <a:lnTo>
                  <a:pt x="0" y="3"/>
                </a:lnTo>
                <a:cubicBezTo>
                  <a:pt x="2" y="1"/>
                  <a:pt x="5" y="0"/>
                  <a:pt x="8" y="0"/>
                </a:cubicBezTo>
                <a:cubicBezTo>
                  <a:pt x="5" y="1"/>
                  <a:pt x="2" y="1"/>
                  <a:pt x="0" y="3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2" name="Freeform 5158">
            <a:extLst>
              <a:ext uri="{FF2B5EF4-FFF2-40B4-BE49-F238E27FC236}">
                <a16:creationId xmlns:a16="http://schemas.microsoft.com/office/drawing/2014/main" id="{E5925686-C20A-B648-AB7B-B6B821C4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5700"/>
            <a:ext cx="3175" cy="1588"/>
          </a:xfrm>
          <a:custGeom>
            <a:avLst/>
            <a:gdLst>
              <a:gd name="T0" fmla="*/ 100965 w 10"/>
              <a:gd name="T1" fmla="*/ 403352 h 5"/>
              <a:gd name="T2" fmla="*/ 0 w 10"/>
              <a:gd name="T3" fmla="*/ 403352 h 5"/>
              <a:gd name="T4" fmla="*/ 907415 w 10"/>
              <a:gd name="T5" fmla="*/ 0 h 5"/>
              <a:gd name="T6" fmla="*/ 100965 w 10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1" y="4"/>
                </a:moveTo>
                <a:lnTo>
                  <a:pt x="0" y="4"/>
                </a:lnTo>
                <a:cubicBezTo>
                  <a:pt x="2" y="2"/>
                  <a:pt x="5" y="0"/>
                  <a:pt x="9" y="0"/>
                </a:cubicBezTo>
                <a:cubicBezTo>
                  <a:pt x="6" y="2"/>
                  <a:pt x="2" y="3"/>
                  <a:pt x="1" y="4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3" name="Freeform 5159">
            <a:extLst>
              <a:ext uri="{FF2B5EF4-FFF2-40B4-BE49-F238E27FC236}">
                <a16:creationId xmlns:a16="http://schemas.microsoft.com/office/drawing/2014/main" id="{A5A627DB-16F5-BC43-9A51-B205D6CE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697288"/>
            <a:ext cx="3175" cy="1587"/>
          </a:xfrm>
          <a:custGeom>
            <a:avLst/>
            <a:gdLst>
              <a:gd name="T0" fmla="*/ 249061 w 9"/>
              <a:gd name="T1" fmla="*/ 349934 h 6"/>
              <a:gd name="T2" fmla="*/ 0 w 9"/>
              <a:gd name="T3" fmla="*/ 349934 h 6"/>
              <a:gd name="T4" fmla="*/ 995539 w 9"/>
              <a:gd name="T5" fmla="*/ 0 h 6"/>
              <a:gd name="T6" fmla="*/ 249061 w 9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2" y="5"/>
                </a:moveTo>
                <a:lnTo>
                  <a:pt x="0" y="5"/>
                </a:lnTo>
                <a:cubicBezTo>
                  <a:pt x="3" y="3"/>
                  <a:pt x="5" y="0"/>
                  <a:pt x="8" y="0"/>
                </a:cubicBezTo>
                <a:cubicBezTo>
                  <a:pt x="5" y="2"/>
                  <a:pt x="3" y="3"/>
                  <a:pt x="2" y="5"/>
                </a:cubicBezTo>
              </a:path>
            </a:pathLst>
          </a:custGeom>
          <a:solidFill>
            <a:srgbClr val="9993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4" name="Freeform 5160">
            <a:extLst>
              <a:ext uri="{FF2B5EF4-FFF2-40B4-BE49-F238E27FC236}">
                <a16:creationId xmlns:a16="http://schemas.microsoft.com/office/drawing/2014/main" id="{3925A436-A60E-A14E-BF32-26F3089F1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692525"/>
            <a:ext cx="7937" cy="9525"/>
          </a:xfrm>
          <a:custGeom>
            <a:avLst/>
            <a:gdLst>
              <a:gd name="T0" fmla="*/ 656125 w 24"/>
              <a:gd name="T1" fmla="*/ 3483864 h 25"/>
              <a:gd name="T2" fmla="*/ 0 w 24"/>
              <a:gd name="T3" fmla="*/ 1016127 h 25"/>
              <a:gd name="T4" fmla="*/ 437527 w 24"/>
              <a:gd name="T5" fmla="*/ 725805 h 25"/>
              <a:gd name="T6" fmla="*/ 656125 w 24"/>
              <a:gd name="T7" fmla="*/ 580644 h 25"/>
              <a:gd name="T8" fmla="*/ 984188 w 24"/>
              <a:gd name="T9" fmla="*/ 580644 h 25"/>
              <a:gd name="T10" fmla="*/ 1312581 w 24"/>
              <a:gd name="T11" fmla="*/ 290322 h 25"/>
              <a:gd name="T12" fmla="*/ 1749778 w 24"/>
              <a:gd name="T13" fmla="*/ 0 h 25"/>
              <a:gd name="T14" fmla="*/ 2515368 w 24"/>
              <a:gd name="T15" fmla="*/ 2758059 h 25"/>
              <a:gd name="T16" fmla="*/ 2406234 w 24"/>
              <a:gd name="T17" fmla="*/ 2758059 h 25"/>
              <a:gd name="T18" fmla="*/ 1749778 w 24"/>
              <a:gd name="T19" fmla="*/ 290322 h 25"/>
              <a:gd name="T20" fmla="*/ 1421715 w 24"/>
              <a:gd name="T21" fmla="*/ 435483 h 25"/>
              <a:gd name="T22" fmla="*/ 984188 w 24"/>
              <a:gd name="T23" fmla="*/ 725805 h 25"/>
              <a:gd name="T24" fmla="*/ 656125 w 24"/>
              <a:gd name="T25" fmla="*/ 725805 h 25"/>
              <a:gd name="T26" fmla="*/ 437527 w 24"/>
              <a:gd name="T27" fmla="*/ 725805 h 25"/>
              <a:gd name="T28" fmla="*/ 109464 w 24"/>
              <a:gd name="T29" fmla="*/ 1161288 h 25"/>
              <a:gd name="T30" fmla="*/ 656125 w 24"/>
              <a:gd name="T31" fmla="*/ 3338703 h 25"/>
              <a:gd name="T32" fmla="*/ 1093652 w 24"/>
              <a:gd name="T33" fmla="*/ 2903220 h 25"/>
              <a:gd name="T34" fmla="*/ 1640644 w 24"/>
              <a:gd name="T35" fmla="*/ 2903220 h 25"/>
              <a:gd name="T36" fmla="*/ 1968707 w 24"/>
              <a:gd name="T37" fmla="*/ 2758059 h 25"/>
              <a:gd name="T38" fmla="*/ 1749778 w 24"/>
              <a:gd name="T39" fmla="*/ 3193542 h 25"/>
              <a:gd name="T40" fmla="*/ 1421715 w 24"/>
              <a:gd name="T41" fmla="*/ 3193542 h 25"/>
              <a:gd name="T42" fmla="*/ 1093652 w 24"/>
              <a:gd name="T43" fmla="*/ 3193542 h 25"/>
              <a:gd name="T44" fmla="*/ 656125 w 24"/>
              <a:gd name="T45" fmla="*/ 3483864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" h="25">
                <a:moveTo>
                  <a:pt x="6" y="24"/>
                </a:moveTo>
                <a:lnTo>
                  <a:pt x="0" y="7"/>
                </a:lnTo>
                <a:cubicBezTo>
                  <a:pt x="1" y="6"/>
                  <a:pt x="3" y="5"/>
                  <a:pt x="4" y="5"/>
                </a:cubicBezTo>
                <a:cubicBezTo>
                  <a:pt x="5" y="5"/>
                  <a:pt x="6" y="4"/>
                  <a:pt x="6" y="4"/>
                </a:cubicBezTo>
                <a:lnTo>
                  <a:pt x="9" y="4"/>
                </a:lnTo>
                <a:cubicBezTo>
                  <a:pt x="9" y="4"/>
                  <a:pt x="10" y="3"/>
                  <a:pt x="12" y="2"/>
                </a:cubicBezTo>
                <a:cubicBezTo>
                  <a:pt x="15" y="1"/>
                  <a:pt x="16" y="0"/>
                  <a:pt x="16" y="0"/>
                </a:cubicBezTo>
                <a:lnTo>
                  <a:pt x="23" y="19"/>
                </a:lnTo>
                <a:lnTo>
                  <a:pt x="22" y="19"/>
                </a:lnTo>
                <a:lnTo>
                  <a:pt x="16" y="2"/>
                </a:lnTo>
                <a:cubicBezTo>
                  <a:pt x="16" y="2"/>
                  <a:pt x="15" y="3"/>
                  <a:pt x="13" y="3"/>
                </a:cubicBezTo>
                <a:lnTo>
                  <a:pt x="9" y="5"/>
                </a:lnTo>
                <a:lnTo>
                  <a:pt x="6" y="5"/>
                </a:lnTo>
                <a:cubicBezTo>
                  <a:pt x="6" y="5"/>
                  <a:pt x="6" y="5"/>
                  <a:pt x="4" y="5"/>
                </a:cubicBezTo>
                <a:cubicBezTo>
                  <a:pt x="3" y="7"/>
                  <a:pt x="1" y="7"/>
                  <a:pt x="1" y="8"/>
                </a:cubicBezTo>
                <a:lnTo>
                  <a:pt x="6" y="23"/>
                </a:lnTo>
                <a:cubicBezTo>
                  <a:pt x="7" y="22"/>
                  <a:pt x="9" y="21"/>
                  <a:pt x="10" y="20"/>
                </a:cubicBezTo>
                <a:lnTo>
                  <a:pt x="15" y="20"/>
                </a:lnTo>
                <a:cubicBezTo>
                  <a:pt x="15" y="20"/>
                  <a:pt x="16" y="19"/>
                  <a:pt x="18" y="19"/>
                </a:cubicBezTo>
                <a:cubicBezTo>
                  <a:pt x="17" y="19"/>
                  <a:pt x="16" y="22"/>
                  <a:pt x="16" y="22"/>
                </a:cubicBezTo>
                <a:lnTo>
                  <a:pt x="13" y="22"/>
                </a:lnTo>
                <a:lnTo>
                  <a:pt x="10" y="22"/>
                </a:lnTo>
                <a:cubicBezTo>
                  <a:pt x="9" y="23"/>
                  <a:pt x="6" y="24"/>
                  <a:pt x="6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5" name="Freeform 5161">
            <a:extLst>
              <a:ext uri="{FF2B5EF4-FFF2-40B4-BE49-F238E27FC236}">
                <a16:creationId xmlns:a16="http://schemas.microsoft.com/office/drawing/2014/main" id="{46F47EC2-96B3-D64D-B12B-3A17693D4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684588"/>
            <a:ext cx="41275" cy="49212"/>
          </a:xfrm>
          <a:custGeom>
            <a:avLst/>
            <a:gdLst>
              <a:gd name="T0" fmla="*/ 3349377 w 115"/>
              <a:gd name="T1" fmla="*/ 14351677 h 135"/>
              <a:gd name="T2" fmla="*/ 5152915 w 115"/>
              <a:gd name="T3" fmla="*/ 12092664 h 135"/>
              <a:gd name="T4" fmla="*/ 6183354 w 115"/>
              <a:gd name="T5" fmla="*/ 11428120 h 135"/>
              <a:gd name="T6" fmla="*/ 6441053 w 115"/>
              <a:gd name="T7" fmla="*/ 12624154 h 135"/>
              <a:gd name="T8" fmla="*/ 7729192 w 115"/>
              <a:gd name="T9" fmla="*/ 11029321 h 135"/>
              <a:gd name="T10" fmla="*/ 8630782 w 115"/>
              <a:gd name="T11" fmla="*/ 8637617 h 135"/>
              <a:gd name="T12" fmla="*/ 9017331 w 115"/>
              <a:gd name="T13" fmla="*/ 7707328 h 135"/>
              <a:gd name="T14" fmla="*/ 8888482 w 115"/>
              <a:gd name="T15" fmla="*/ 6112859 h 135"/>
              <a:gd name="T16" fmla="*/ 9275031 w 115"/>
              <a:gd name="T17" fmla="*/ 5979805 h 135"/>
              <a:gd name="T18" fmla="*/ 9403881 w 115"/>
              <a:gd name="T19" fmla="*/ 4385336 h 135"/>
              <a:gd name="T20" fmla="*/ 9532730 w 115"/>
              <a:gd name="T21" fmla="*/ 3056247 h 135"/>
              <a:gd name="T22" fmla="*/ 10047771 w 115"/>
              <a:gd name="T23" fmla="*/ 3720792 h 135"/>
              <a:gd name="T24" fmla="*/ 8888482 w 115"/>
              <a:gd name="T25" fmla="*/ 3056247 h 135"/>
              <a:gd name="T26" fmla="*/ 9532730 w 115"/>
              <a:gd name="T27" fmla="*/ 1461779 h 135"/>
              <a:gd name="T28" fmla="*/ 9790071 w 115"/>
              <a:gd name="T29" fmla="*/ 265745 h 135"/>
              <a:gd name="T30" fmla="*/ 10563170 w 115"/>
              <a:gd name="T31" fmla="*/ 265745 h 135"/>
              <a:gd name="T32" fmla="*/ 11851309 w 115"/>
              <a:gd name="T33" fmla="*/ 1196034 h 135"/>
              <a:gd name="T34" fmla="*/ 12109008 w 115"/>
              <a:gd name="T35" fmla="*/ 1328724 h 135"/>
              <a:gd name="T36" fmla="*/ 13139448 w 115"/>
              <a:gd name="T37" fmla="*/ 398799 h 135"/>
              <a:gd name="T38" fmla="*/ 13139448 w 115"/>
              <a:gd name="T39" fmla="*/ 1727523 h 135"/>
              <a:gd name="T40" fmla="*/ 11980158 w 115"/>
              <a:gd name="T41" fmla="*/ 3587737 h 135"/>
              <a:gd name="T42" fmla="*/ 13525997 w 115"/>
              <a:gd name="T43" fmla="*/ 2657813 h 135"/>
              <a:gd name="T44" fmla="*/ 12624048 w 115"/>
              <a:gd name="T45" fmla="*/ 4518026 h 135"/>
              <a:gd name="T46" fmla="*/ 13139448 w 115"/>
              <a:gd name="T47" fmla="*/ 4385336 h 135"/>
              <a:gd name="T48" fmla="*/ 12881748 w 115"/>
              <a:gd name="T49" fmla="*/ 5581005 h 135"/>
              <a:gd name="T50" fmla="*/ 13654847 w 115"/>
              <a:gd name="T51" fmla="*/ 5846750 h 135"/>
              <a:gd name="T52" fmla="*/ 12237858 w 115"/>
              <a:gd name="T53" fmla="*/ 7707328 h 135"/>
              <a:gd name="T54" fmla="*/ 13139448 w 115"/>
              <a:gd name="T55" fmla="*/ 7973073 h 135"/>
              <a:gd name="T56" fmla="*/ 13912546 w 115"/>
              <a:gd name="T57" fmla="*/ 8371873 h 135"/>
              <a:gd name="T58" fmla="*/ 13010598 w 115"/>
              <a:gd name="T59" fmla="*/ 9036052 h 135"/>
              <a:gd name="T60" fmla="*/ 11593609 w 115"/>
              <a:gd name="T61" fmla="*/ 10099396 h 135"/>
              <a:gd name="T62" fmla="*/ 12495558 w 115"/>
              <a:gd name="T63" fmla="*/ 10630886 h 135"/>
              <a:gd name="T64" fmla="*/ 12624048 w 115"/>
              <a:gd name="T65" fmla="*/ 11029321 h 135"/>
              <a:gd name="T66" fmla="*/ 12624048 w 115"/>
              <a:gd name="T67" fmla="*/ 11428120 h 135"/>
              <a:gd name="T68" fmla="*/ 12752898 w 115"/>
              <a:gd name="T69" fmla="*/ 11826555 h 135"/>
              <a:gd name="T70" fmla="*/ 13010598 w 115"/>
              <a:gd name="T71" fmla="*/ 12358409 h 135"/>
              <a:gd name="T72" fmla="*/ 11851309 w 115"/>
              <a:gd name="T73" fmla="*/ 12756844 h 135"/>
              <a:gd name="T74" fmla="*/ 12495558 w 115"/>
              <a:gd name="T75" fmla="*/ 13554078 h 135"/>
              <a:gd name="T76" fmla="*/ 11722459 w 115"/>
              <a:gd name="T77" fmla="*/ 13687133 h 135"/>
              <a:gd name="T78" fmla="*/ 10563170 w 115"/>
              <a:gd name="T79" fmla="*/ 13952878 h 135"/>
              <a:gd name="T80" fmla="*/ 10434320 w 115"/>
              <a:gd name="T81" fmla="*/ 14351677 h 135"/>
              <a:gd name="T82" fmla="*/ 10434320 w 115"/>
              <a:gd name="T83" fmla="*/ 14484367 h 135"/>
              <a:gd name="T84" fmla="*/ 4637515 w 115"/>
              <a:gd name="T85" fmla="*/ 14351677 h 135"/>
              <a:gd name="T86" fmla="*/ 515399 w 115"/>
              <a:gd name="T87" fmla="*/ 17806360 h 135"/>
              <a:gd name="T88" fmla="*/ 8501932 w 115"/>
              <a:gd name="T89" fmla="*/ 6378604 h 13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5" h="135">
                <a:moveTo>
                  <a:pt x="0" y="132"/>
                </a:moveTo>
                <a:cubicBezTo>
                  <a:pt x="0" y="131"/>
                  <a:pt x="9" y="127"/>
                  <a:pt x="13" y="122"/>
                </a:cubicBezTo>
                <a:cubicBezTo>
                  <a:pt x="17" y="118"/>
                  <a:pt x="21" y="113"/>
                  <a:pt x="26" y="108"/>
                </a:cubicBezTo>
                <a:cubicBezTo>
                  <a:pt x="32" y="104"/>
                  <a:pt x="34" y="105"/>
                  <a:pt x="36" y="99"/>
                </a:cubicBezTo>
                <a:cubicBezTo>
                  <a:pt x="38" y="95"/>
                  <a:pt x="38" y="92"/>
                  <a:pt x="38" y="87"/>
                </a:cubicBezTo>
                <a:cubicBezTo>
                  <a:pt x="38" y="87"/>
                  <a:pt x="39" y="89"/>
                  <a:pt x="40" y="91"/>
                </a:cubicBezTo>
                <a:cubicBezTo>
                  <a:pt x="41" y="91"/>
                  <a:pt x="43" y="84"/>
                  <a:pt x="43" y="87"/>
                </a:cubicBezTo>
                <a:lnTo>
                  <a:pt x="43" y="94"/>
                </a:lnTo>
                <a:cubicBezTo>
                  <a:pt x="44" y="93"/>
                  <a:pt x="48" y="86"/>
                  <a:pt x="48" y="86"/>
                </a:cubicBezTo>
                <a:cubicBezTo>
                  <a:pt x="48" y="86"/>
                  <a:pt x="45" y="96"/>
                  <a:pt x="46" y="95"/>
                </a:cubicBezTo>
                <a:cubicBezTo>
                  <a:pt x="47" y="93"/>
                  <a:pt x="50" y="88"/>
                  <a:pt x="50" y="88"/>
                </a:cubicBezTo>
                <a:lnTo>
                  <a:pt x="50" y="95"/>
                </a:lnTo>
                <a:cubicBezTo>
                  <a:pt x="50" y="95"/>
                  <a:pt x="54" y="90"/>
                  <a:pt x="54" y="87"/>
                </a:cubicBezTo>
                <a:cubicBezTo>
                  <a:pt x="55" y="86"/>
                  <a:pt x="57" y="91"/>
                  <a:pt x="57" y="90"/>
                </a:cubicBezTo>
                <a:cubicBezTo>
                  <a:pt x="58" y="89"/>
                  <a:pt x="59" y="81"/>
                  <a:pt x="60" y="83"/>
                </a:cubicBezTo>
                <a:cubicBezTo>
                  <a:pt x="62" y="83"/>
                  <a:pt x="62" y="87"/>
                  <a:pt x="62" y="87"/>
                </a:cubicBezTo>
                <a:cubicBezTo>
                  <a:pt x="62" y="87"/>
                  <a:pt x="62" y="63"/>
                  <a:pt x="63" y="64"/>
                </a:cubicBezTo>
                <a:lnTo>
                  <a:pt x="67" y="65"/>
                </a:lnTo>
                <a:lnTo>
                  <a:pt x="67" y="57"/>
                </a:lnTo>
                <a:cubicBezTo>
                  <a:pt x="67" y="57"/>
                  <a:pt x="70" y="67"/>
                  <a:pt x="71" y="67"/>
                </a:cubicBezTo>
                <a:cubicBezTo>
                  <a:pt x="71" y="67"/>
                  <a:pt x="70" y="59"/>
                  <a:pt x="70" y="58"/>
                </a:cubicBezTo>
                <a:cubicBezTo>
                  <a:pt x="69" y="55"/>
                  <a:pt x="67" y="50"/>
                  <a:pt x="67" y="50"/>
                </a:cubicBezTo>
                <a:cubicBezTo>
                  <a:pt x="67" y="50"/>
                  <a:pt x="72" y="56"/>
                  <a:pt x="73" y="58"/>
                </a:cubicBezTo>
                <a:cubicBezTo>
                  <a:pt x="73" y="56"/>
                  <a:pt x="70" y="46"/>
                  <a:pt x="69" y="46"/>
                </a:cubicBezTo>
                <a:cubicBezTo>
                  <a:pt x="68" y="46"/>
                  <a:pt x="67" y="47"/>
                  <a:pt x="66" y="48"/>
                </a:cubicBezTo>
                <a:cubicBezTo>
                  <a:pt x="67" y="45"/>
                  <a:pt x="68" y="41"/>
                  <a:pt x="69" y="41"/>
                </a:cubicBezTo>
                <a:cubicBezTo>
                  <a:pt x="70" y="41"/>
                  <a:pt x="71" y="43"/>
                  <a:pt x="72" y="45"/>
                </a:cubicBezTo>
                <a:lnTo>
                  <a:pt x="70" y="33"/>
                </a:lnTo>
                <a:lnTo>
                  <a:pt x="73" y="39"/>
                </a:lnTo>
                <a:cubicBezTo>
                  <a:pt x="73" y="39"/>
                  <a:pt x="74" y="36"/>
                  <a:pt x="73" y="33"/>
                </a:cubicBezTo>
                <a:cubicBezTo>
                  <a:pt x="72" y="31"/>
                  <a:pt x="72" y="28"/>
                  <a:pt x="72" y="28"/>
                </a:cubicBezTo>
                <a:cubicBezTo>
                  <a:pt x="72" y="28"/>
                  <a:pt x="74" y="31"/>
                  <a:pt x="74" y="30"/>
                </a:cubicBezTo>
                <a:cubicBezTo>
                  <a:pt x="73" y="30"/>
                  <a:pt x="74" y="23"/>
                  <a:pt x="74" y="23"/>
                </a:cubicBezTo>
                <a:cubicBezTo>
                  <a:pt x="74" y="23"/>
                  <a:pt x="76" y="27"/>
                  <a:pt x="76" y="28"/>
                </a:cubicBezTo>
                <a:lnTo>
                  <a:pt x="78" y="30"/>
                </a:lnTo>
                <a:lnTo>
                  <a:pt x="78" y="28"/>
                </a:lnTo>
                <a:lnTo>
                  <a:pt x="80" y="30"/>
                </a:lnTo>
                <a:cubicBezTo>
                  <a:pt x="80" y="30"/>
                  <a:pt x="76" y="20"/>
                  <a:pt x="73" y="20"/>
                </a:cubicBezTo>
                <a:cubicBezTo>
                  <a:pt x="72" y="20"/>
                  <a:pt x="69" y="23"/>
                  <a:pt x="69" y="23"/>
                </a:cubicBezTo>
                <a:cubicBezTo>
                  <a:pt x="69" y="23"/>
                  <a:pt x="72" y="17"/>
                  <a:pt x="73" y="17"/>
                </a:cubicBezTo>
                <a:lnTo>
                  <a:pt x="76" y="17"/>
                </a:lnTo>
                <a:lnTo>
                  <a:pt x="74" y="11"/>
                </a:lnTo>
                <a:cubicBezTo>
                  <a:pt x="74" y="11"/>
                  <a:pt x="80" y="19"/>
                  <a:pt x="81" y="20"/>
                </a:cubicBezTo>
                <a:cubicBezTo>
                  <a:pt x="81" y="18"/>
                  <a:pt x="78" y="11"/>
                  <a:pt x="77" y="8"/>
                </a:cubicBezTo>
                <a:cubicBezTo>
                  <a:pt x="76" y="6"/>
                  <a:pt x="76" y="2"/>
                  <a:pt x="76" y="2"/>
                </a:cubicBezTo>
                <a:lnTo>
                  <a:pt x="79" y="6"/>
                </a:lnTo>
                <a:cubicBezTo>
                  <a:pt x="80" y="7"/>
                  <a:pt x="82" y="11"/>
                  <a:pt x="82" y="11"/>
                </a:cubicBezTo>
                <a:lnTo>
                  <a:pt x="82" y="2"/>
                </a:lnTo>
                <a:lnTo>
                  <a:pt x="86" y="10"/>
                </a:lnTo>
                <a:lnTo>
                  <a:pt x="89" y="0"/>
                </a:lnTo>
                <a:lnTo>
                  <a:pt x="92" y="9"/>
                </a:lnTo>
                <a:cubicBezTo>
                  <a:pt x="92" y="9"/>
                  <a:pt x="93" y="5"/>
                  <a:pt x="94" y="3"/>
                </a:cubicBezTo>
                <a:cubicBezTo>
                  <a:pt x="94" y="2"/>
                  <a:pt x="95" y="2"/>
                  <a:pt x="95" y="2"/>
                </a:cubicBezTo>
                <a:cubicBezTo>
                  <a:pt x="95" y="2"/>
                  <a:pt x="94" y="9"/>
                  <a:pt x="94" y="10"/>
                </a:cubicBezTo>
                <a:lnTo>
                  <a:pt x="94" y="15"/>
                </a:lnTo>
                <a:cubicBezTo>
                  <a:pt x="94" y="15"/>
                  <a:pt x="98" y="7"/>
                  <a:pt x="98" y="6"/>
                </a:cubicBezTo>
                <a:cubicBezTo>
                  <a:pt x="98" y="5"/>
                  <a:pt x="102" y="3"/>
                  <a:pt x="102" y="3"/>
                </a:cubicBezTo>
                <a:lnTo>
                  <a:pt x="100" y="7"/>
                </a:lnTo>
                <a:cubicBezTo>
                  <a:pt x="99" y="9"/>
                  <a:pt x="95" y="18"/>
                  <a:pt x="95" y="18"/>
                </a:cubicBezTo>
                <a:cubicBezTo>
                  <a:pt x="97" y="18"/>
                  <a:pt x="100" y="13"/>
                  <a:pt x="102" y="13"/>
                </a:cubicBezTo>
                <a:cubicBezTo>
                  <a:pt x="104" y="13"/>
                  <a:pt x="108" y="18"/>
                  <a:pt x="107" y="19"/>
                </a:cubicBezTo>
                <a:cubicBezTo>
                  <a:pt x="106" y="19"/>
                  <a:pt x="103" y="17"/>
                  <a:pt x="102" y="17"/>
                </a:cubicBezTo>
                <a:cubicBezTo>
                  <a:pt x="101" y="17"/>
                  <a:pt x="91" y="27"/>
                  <a:pt x="93" y="27"/>
                </a:cubicBezTo>
                <a:cubicBezTo>
                  <a:pt x="94" y="27"/>
                  <a:pt x="99" y="20"/>
                  <a:pt x="99" y="20"/>
                </a:cubicBezTo>
                <a:lnTo>
                  <a:pt x="98" y="25"/>
                </a:lnTo>
                <a:lnTo>
                  <a:pt x="105" y="20"/>
                </a:lnTo>
                <a:lnTo>
                  <a:pt x="98" y="29"/>
                </a:lnTo>
                <a:lnTo>
                  <a:pt x="103" y="27"/>
                </a:lnTo>
                <a:lnTo>
                  <a:pt x="98" y="34"/>
                </a:lnTo>
                <a:cubicBezTo>
                  <a:pt x="98" y="34"/>
                  <a:pt x="102" y="30"/>
                  <a:pt x="104" y="30"/>
                </a:cubicBezTo>
                <a:cubicBezTo>
                  <a:pt x="106" y="30"/>
                  <a:pt x="109" y="32"/>
                  <a:pt x="109" y="32"/>
                </a:cubicBezTo>
                <a:cubicBezTo>
                  <a:pt x="109" y="32"/>
                  <a:pt x="103" y="32"/>
                  <a:pt x="102" y="33"/>
                </a:cubicBezTo>
                <a:cubicBezTo>
                  <a:pt x="102" y="33"/>
                  <a:pt x="95" y="42"/>
                  <a:pt x="98" y="42"/>
                </a:cubicBezTo>
                <a:cubicBezTo>
                  <a:pt x="98" y="40"/>
                  <a:pt x="102" y="37"/>
                  <a:pt x="102" y="37"/>
                </a:cubicBezTo>
                <a:lnTo>
                  <a:pt x="100" y="42"/>
                </a:lnTo>
                <a:lnTo>
                  <a:pt x="108" y="37"/>
                </a:lnTo>
                <a:lnTo>
                  <a:pt x="97" y="49"/>
                </a:lnTo>
                <a:cubicBezTo>
                  <a:pt x="97" y="49"/>
                  <a:pt x="104" y="43"/>
                  <a:pt x="106" y="44"/>
                </a:cubicBezTo>
                <a:cubicBezTo>
                  <a:pt x="108" y="44"/>
                  <a:pt x="113" y="50"/>
                  <a:pt x="113" y="50"/>
                </a:cubicBezTo>
                <a:cubicBezTo>
                  <a:pt x="113" y="50"/>
                  <a:pt x="106" y="46"/>
                  <a:pt x="104" y="46"/>
                </a:cubicBezTo>
                <a:cubicBezTo>
                  <a:pt x="104" y="46"/>
                  <a:pt x="96" y="57"/>
                  <a:pt x="95" y="58"/>
                </a:cubicBezTo>
                <a:cubicBezTo>
                  <a:pt x="97" y="58"/>
                  <a:pt x="102" y="55"/>
                  <a:pt x="103" y="55"/>
                </a:cubicBezTo>
                <a:cubicBezTo>
                  <a:pt x="105" y="55"/>
                  <a:pt x="108" y="62"/>
                  <a:pt x="108" y="62"/>
                </a:cubicBezTo>
                <a:cubicBezTo>
                  <a:pt x="108" y="62"/>
                  <a:pt x="103" y="60"/>
                  <a:pt x="102" y="60"/>
                </a:cubicBezTo>
                <a:cubicBezTo>
                  <a:pt x="101" y="60"/>
                  <a:pt x="92" y="65"/>
                  <a:pt x="92" y="65"/>
                </a:cubicBezTo>
                <a:cubicBezTo>
                  <a:pt x="92" y="65"/>
                  <a:pt x="98" y="64"/>
                  <a:pt x="101" y="64"/>
                </a:cubicBezTo>
                <a:cubicBezTo>
                  <a:pt x="103" y="64"/>
                  <a:pt x="107" y="64"/>
                  <a:pt x="108" y="63"/>
                </a:cubicBezTo>
                <a:cubicBezTo>
                  <a:pt x="110" y="62"/>
                  <a:pt x="114" y="61"/>
                  <a:pt x="114" y="61"/>
                </a:cubicBezTo>
                <a:cubicBezTo>
                  <a:pt x="114" y="61"/>
                  <a:pt x="110" y="64"/>
                  <a:pt x="108" y="66"/>
                </a:cubicBezTo>
                <a:cubicBezTo>
                  <a:pt x="104" y="67"/>
                  <a:pt x="101" y="68"/>
                  <a:pt x="101" y="68"/>
                </a:cubicBezTo>
                <a:lnTo>
                  <a:pt x="108" y="69"/>
                </a:lnTo>
                <a:cubicBezTo>
                  <a:pt x="108" y="69"/>
                  <a:pt x="98" y="71"/>
                  <a:pt x="95" y="74"/>
                </a:cubicBezTo>
                <a:cubicBezTo>
                  <a:pt x="94" y="74"/>
                  <a:pt x="92" y="76"/>
                  <a:pt x="90" y="76"/>
                </a:cubicBezTo>
                <a:lnTo>
                  <a:pt x="98" y="76"/>
                </a:lnTo>
                <a:lnTo>
                  <a:pt x="108" y="76"/>
                </a:lnTo>
                <a:lnTo>
                  <a:pt x="97" y="80"/>
                </a:lnTo>
                <a:lnTo>
                  <a:pt x="94" y="80"/>
                </a:lnTo>
                <a:lnTo>
                  <a:pt x="104" y="81"/>
                </a:lnTo>
                <a:lnTo>
                  <a:pt x="98" y="83"/>
                </a:lnTo>
                <a:cubicBezTo>
                  <a:pt x="98" y="83"/>
                  <a:pt x="102" y="85"/>
                  <a:pt x="103" y="86"/>
                </a:cubicBezTo>
                <a:lnTo>
                  <a:pt x="108" y="88"/>
                </a:lnTo>
                <a:cubicBezTo>
                  <a:pt x="108" y="88"/>
                  <a:pt x="99" y="86"/>
                  <a:pt x="98" y="86"/>
                </a:cubicBezTo>
                <a:cubicBezTo>
                  <a:pt x="95" y="86"/>
                  <a:pt x="92" y="87"/>
                  <a:pt x="92" y="87"/>
                </a:cubicBezTo>
                <a:cubicBezTo>
                  <a:pt x="92" y="87"/>
                  <a:pt x="95" y="87"/>
                  <a:pt x="98" y="87"/>
                </a:cubicBezTo>
                <a:cubicBezTo>
                  <a:pt x="98" y="88"/>
                  <a:pt x="99" y="89"/>
                  <a:pt x="99" y="89"/>
                </a:cubicBezTo>
                <a:lnTo>
                  <a:pt x="94" y="89"/>
                </a:lnTo>
                <a:lnTo>
                  <a:pt x="98" y="91"/>
                </a:lnTo>
                <a:cubicBezTo>
                  <a:pt x="100" y="92"/>
                  <a:pt x="101" y="93"/>
                  <a:pt x="101" y="93"/>
                </a:cubicBezTo>
                <a:lnTo>
                  <a:pt x="94" y="92"/>
                </a:lnTo>
                <a:lnTo>
                  <a:pt x="100" y="97"/>
                </a:lnTo>
                <a:cubicBezTo>
                  <a:pt x="100" y="97"/>
                  <a:pt x="93" y="96"/>
                  <a:pt x="92" y="96"/>
                </a:cubicBezTo>
                <a:lnTo>
                  <a:pt x="90" y="96"/>
                </a:lnTo>
                <a:lnTo>
                  <a:pt x="95" y="99"/>
                </a:lnTo>
                <a:cubicBezTo>
                  <a:pt x="95" y="101"/>
                  <a:pt x="97" y="102"/>
                  <a:pt x="97" y="102"/>
                </a:cubicBezTo>
                <a:cubicBezTo>
                  <a:pt x="97" y="102"/>
                  <a:pt x="94" y="102"/>
                  <a:pt x="92" y="101"/>
                </a:cubicBezTo>
                <a:cubicBezTo>
                  <a:pt x="90" y="100"/>
                  <a:pt x="88" y="99"/>
                  <a:pt x="88" y="99"/>
                </a:cubicBezTo>
                <a:lnTo>
                  <a:pt x="91" y="103"/>
                </a:lnTo>
                <a:lnTo>
                  <a:pt x="85" y="102"/>
                </a:lnTo>
                <a:lnTo>
                  <a:pt x="89" y="107"/>
                </a:lnTo>
                <a:lnTo>
                  <a:pt x="82" y="105"/>
                </a:lnTo>
                <a:cubicBezTo>
                  <a:pt x="82" y="105"/>
                  <a:pt x="85" y="107"/>
                  <a:pt x="85" y="108"/>
                </a:cubicBezTo>
                <a:cubicBezTo>
                  <a:pt x="85" y="108"/>
                  <a:pt x="85" y="115"/>
                  <a:pt x="83" y="113"/>
                </a:cubicBezTo>
                <a:cubicBezTo>
                  <a:pt x="82" y="113"/>
                  <a:pt x="82" y="109"/>
                  <a:pt x="81" y="108"/>
                </a:cubicBezTo>
                <a:lnTo>
                  <a:pt x="79" y="107"/>
                </a:lnTo>
                <a:lnTo>
                  <a:pt x="76" y="105"/>
                </a:lnTo>
                <a:cubicBezTo>
                  <a:pt x="76" y="106"/>
                  <a:pt x="80" y="108"/>
                  <a:pt x="81" y="109"/>
                </a:cubicBezTo>
                <a:lnTo>
                  <a:pt x="73" y="108"/>
                </a:lnTo>
                <a:cubicBezTo>
                  <a:pt x="73" y="108"/>
                  <a:pt x="80" y="113"/>
                  <a:pt x="79" y="113"/>
                </a:cubicBezTo>
                <a:cubicBezTo>
                  <a:pt x="78" y="113"/>
                  <a:pt x="38" y="108"/>
                  <a:pt x="36" y="108"/>
                </a:cubicBezTo>
                <a:cubicBezTo>
                  <a:pt x="34" y="108"/>
                  <a:pt x="23" y="122"/>
                  <a:pt x="19" y="123"/>
                </a:cubicBezTo>
                <a:cubicBezTo>
                  <a:pt x="17" y="125"/>
                  <a:pt x="12" y="132"/>
                  <a:pt x="10" y="132"/>
                </a:cubicBezTo>
                <a:cubicBezTo>
                  <a:pt x="7" y="132"/>
                  <a:pt x="4" y="134"/>
                  <a:pt x="4" y="134"/>
                </a:cubicBezTo>
                <a:lnTo>
                  <a:pt x="0" y="132"/>
                </a:lnTo>
                <a:close/>
                <a:moveTo>
                  <a:pt x="65" y="50"/>
                </a:moveTo>
                <a:cubicBezTo>
                  <a:pt x="64" y="50"/>
                  <a:pt x="65" y="49"/>
                  <a:pt x="66" y="48"/>
                </a:cubicBezTo>
                <a:cubicBezTo>
                  <a:pt x="66" y="49"/>
                  <a:pt x="65" y="50"/>
                  <a:pt x="65" y="50"/>
                </a:cubicBezTo>
                <a:close/>
              </a:path>
            </a:pathLst>
          </a:custGeom>
          <a:solidFill>
            <a:srgbClr val="347C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6" name="Freeform 5162">
            <a:extLst>
              <a:ext uri="{FF2B5EF4-FFF2-40B4-BE49-F238E27FC236}">
                <a16:creationId xmlns:a16="http://schemas.microsoft.com/office/drawing/2014/main" id="{08F17B7B-9D91-6D40-9C3E-54B27E389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684588"/>
            <a:ext cx="41275" cy="49212"/>
          </a:xfrm>
          <a:custGeom>
            <a:avLst/>
            <a:gdLst>
              <a:gd name="T0" fmla="*/ 4508666 w 115"/>
              <a:gd name="T1" fmla="*/ 13155643 h 135"/>
              <a:gd name="T2" fmla="*/ 3478226 w 115"/>
              <a:gd name="T3" fmla="*/ 14484367 h 135"/>
              <a:gd name="T4" fmla="*/ 2061238 w 115"/>
              <a:gd name="T5" fmla="*/ 16876435 h 135"/>
              <a:gd name="T6" fmla="*/ 4895215 w 115"/>
              <a:gd name="T7" fmla="*/ 11560810 h 135"/>
              <a:gd name="T8" fmla="*/ 5152915 w 115"/>
              <a:gd name="T9" fmla="*/ 12092664 h 135"/>
              <a:gd name="T10" fmla="*/ 10047771 w 115"/>
              <a:gd name="T11" fmla="*/ 14883167 h 135"/>
              <a:gd name="T12" fmla="*/ 2061238 w 115"/>
              <a:gd name="T13" fmla="*/ 16876435 h 135"/>
              <a:gd name="T14" fmla="*/ 6054504 w 115"/>
              <a:gd name="T15" fmla="*/ 11428120 h 135"/>
              <a:gd name="T16" fmla="*/ 5539105 w 115"/>
              <a:gd name="T17" fmla="*/ 12358409 h 135"/>
              <a:gd name="T18" fmla="*/ 7342643 w 115"/>
              <a:gd name="T19" fmla="*/ 11560810 h 135"/>
              <a:gd name="T20" fmla="*/ 7342643 w 115"/>
              <a:gd name="T21" fmla="*/ 11959610 h 135"/>
              <a:gd name="T22" fmla="*/ 7986892 w 115"/>
              <a:gd name="T23" fmla="*/ 8371873 h 135"/>
              <a:gd name="T24" fmla="*/ 8888482 w 115"/>
              <a:gd name="T25" fmla="*/ 7707328 h 135"/>
              <a:gd name="T26" fmla="*/ 8630782 w 115"/>
              <a:gd name="T27" fmla="*/ 7574274 h 135"/>
              <a:gd name="T28" fmla="*/ 8501932 w 115"/>
              <a:gd name="T29" fmla="*/ 6511294 h 135"/>
              <a:gd name="T30" fmla="*/ 8630782 w 115"/>
              <a:gd name="T31" fmla="*/ 6112859 h 135"/>
              <a:gd name="T32" fmla="*/ 9532730 w 115"/>
              <a:gd name="T33" fmla="*/ 14484367 h 135"/>
              <a:gd name="T34" fmla="*/ 10820869 w 115"/>
              <a:gd name="T35" fmla="*/ 15015857 h 135"/>
              <a:gd name="T36" fmla="*/ 10434320 w 115"/>
              <a:gd name="T37" fmla="*/ 14351677 h 135"/>
              <a:gd name="T38" fmla="*/ 11464759 w 115"/>
              <a:gd name="T39" fmla="*/ 14085933 h 135"/>
              <a:gd name="T40" fmla="*/ 11078569 w 115"/>
              <a:gd name="T41" fmla="*/ 13687133 h 135"/>
              <a:gd name="T42" fmla="*/ 11851309 w 115"/>
              <a:gd name="T43" fmla="*/ 12756844 h 135"/>
              <a:gd name="T44" fmla="*/ 11335910 w 115"/>
              <a:gd name="T45" fmla="*/ 13288334 h 135"/>
              <a:gd name="T46" fmla="*/ 12624048 w 115"/>
              <a:gd name="T47" fmla="*/ 12225354 h 135"/>
              <a:gd name="T48" fmla="*/ 12624048 w 115"/>
              <a:gd name="T49" fmla="*/ 12225354 h 135"/>
              <a:gd name="T50" fmla="*/ 12624048 w 115"/>
              <a:gd name="T51" fmla="*/ 11029321 h 135"/>
              <a:gd name="T52" fmla="*/ 13525997 w 115"/>
              <a:gd name="T53" fmla="*/ 10763576 h 135"/>
              <a:gd name="T54" fmla="*/ 13397147 w 115"/>
              <a:gd name="T55" fmla="*/ 10099396 h 135"/>
              <a:gd name="T56" fmla="*/ 12237858 w 115"/>
              <a:gd name="T57" fmla="*/ 9700597 h 135"/>
              <a:gd name="T58" fmla="*/ 10047771 w 115"/>
              <a:gd name="T59" fmla="*/ 14218623 h 135"/>
              <a:gd name="T60" fmla="*/ 13397147 w 115"/>
              <a:gd name="T61" fmla="*/ 8504563 h 135"/>
              <a:gd name="T62" fmla="*/ 13525997 w 115"/>
              <a:gd name="T63" fmla="*/ 8238818 h 135"/>
              <a:gd name="T64" fmla="*/ 13912546 w 115"/>
              <a:gd name="T65" fmla="*/ 8770307 h 135"/>
              <a:gd name="T66" fmla="*/ 12752898 w 115"/>
              <a:gd name="T67" fmla="*/ 6112859 h 135"/>
              <a:gd name="T68" fmla="*/ 13654847 w 115"/>
              <a:gd name="T69" fmla="*/ 5714060 h 135"/>
              <a:gd name="T70" fmla="*/ 14298737 w 115"/>
              <a:gd name="T71" fmla="*/ 6378604 h 135"/>
              <a:gd name="T72" fmla="*/ 12624048 w 115"/>
              <a:gd name="T73" fmla="*/ 5714060 h 135"/>
              <a:gd name="T74" fmla="*/ 12624048 w 115"/>
              <a:gd name="T75" fmla="*/ 3321992 h 135"/>
              <a:gd name="T76" fmla="*/ 12752898 w 115"/>
              <a:gd name="T77" fmla="*/ 2126323 h 135"/>
              <a:gd name="T78" fmla="*/ 12109008 w 115"/>
              <a:gd name="T79" fmla="*/ 1328724 h 135"/>
              <a:gd name="T80" fmla="*/ 12237858 w 115"/>
              <a:gd name="T81" fmla="*/ 1328724 h 135"/>
              <a:gd name="T82" fmla="*/ 13139448 w 115"/>
              <a:gd name="T83" fmla="*/ 1727523 h 135"/>
              <a:gd name="T84" fmla="*/ 13397147 w 115"/>
              <a:gd name="T85" fmla="*/ 2657813 h 135"/>
              <a:gd name="T86" fmla="*/ 14041396 w 115"/>
              <a:gd name="T87" fmla="*/ 4119591 h 135"/>
              <a:gd name="T88" fmla="*/ 12624048 w 115"/>
              <a:gd name="T89" fmla="*/ 5714060 h 135"/>
              <a:gd name="T90" fmla="*/ 11980158 w 115"/>
              <a:gd name="T91" fmla="*/ 3587737 h 135"/>
              <a:gd name="T92" fmla="*/ 13783697 w 115"/>
              <a:gd name="T93" fmla="*/ 4252281 h 135"/>
              <a:gd name="T94" fmla="*/ 10305470 w 115"/>
              <a:gd name="T95" fmla="*/ 1062979 h 135"/>
              <a:gd name="T96" fmla="*/ 9661221 w 115"/>
              <a:gd name="T97" fmla="*/ 1860214 h 135"/>
              <a:gd name="T98" fmla="*/ 10305470 w 115"/>
              <a:gd name="T99" fmla="*/ 797234 h 135"/>
              <a:gd name="T100" fmla="*/ 10692020 w 115"/>
              <a:gd name="T101" fmla="*/ 1461779 h 135"/>
              <a:gd name="T102" fmla="*/ 9275031 w 115"/>
              <a:gd name="T103" fmla="*/ 2657813 h 135"/>
              <a:gd name="T104" fmla="*/ 9661221 w 115"/>
              <a:gd name="T105" fmla="*/ 2126323 h 135"/>
              <a:gd name="T106" fmla="*/ 9918921 w 115"/>
              <a:gd name="T107" fmla="*/ 3853482 h 135"/>
              <a:gd name="T108" fmla="*/ 9532730 w 115"/>
              <a:gd name="T109" fmla="*/ 5182570 h 135"/>
              <a:gd name="T110" fmla="*/ 9790071 w 115"/>
              <a:gd name="T111" fmla="*/ 3587737 h 135"/>
              <a:gd name="T112" fmla="*/ 9403881 w 115"/>
              <a:gd name="T113" fmla="*/ 5182570 h 13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5" h="135">
                <a:moveTo>
                  <a:pt x="4" y="134"/>
                </a:moveTo>
                <a:lnTo>
                  <a:pt x="0" y="132"/>
                </a:lnTo>
                <a:cubicBezTo>
                  <a:pt x="0" y="131"/>
                  <a:pt x="9" y="125"/>
                  <a:pt x="13" y="121"/>
                </a:cubicBezTo>
                <a:cubicBezTo>
                  <a:pt x="16" y="119"/>
                  <a:pt x="17" y="117"/>
                  <a:pt x="19" y="115"/>
                </a:cubicBezTo>
                <a:cubicBezTo>
                  <a:pt x="22" y="113"/>
                  <a:pt x="25" y="109"/>
                  <a:pt x="26" y="108"/>
                </a:cubicBezTo>
                <a:cubicBezTo>
                  <a:pt x="28" y="106"/>
                  <a:pt x="30" y="105"/>
                  <a:pt x="31" y="104"/>
                </a:cubicBezTo>
                <a:cubicBezTo>
                  <a:pt x="33" y="103"/>
                  <a:pt x="34" y="102"/>
                  <a:pt x="35" y="99"/>
                </a:cubicBezTo>
                <a:cubicBezTo>
                  <a:pt x="38" y="96"/>
                  <a:pt x="37" y="93"/>
                  <a:pt x="37" y="91"/>
                </a:cubicBezTo>
                <a:lnTo>
                  <a:pt x="37" y="87"/>
                </a:lnTo>
                <a:cubicBezTo>
                  <a:pt x="37" y="87"/>
                  <a:pt x="37" y="87"/>
                  <a:pt x="38" y="87"/>
                </a:cubicBezTo>
                <a:lnTo>
                  <a:pt x="38" y="91"/>
                </a:lnTo>
                <a:cubicBezTo>
                  <a:pt x="38" y="93"/>
                  <a:pt x="38" y="96"/>
                  <a:pt x="37" y="100"/>
                </a:cubicBezTo>
                <a:cubicBezTo>
                  <a:pt x="35" y="103"/>
                  <a:pt x="34" y="104"/>
                  <a:pt x="32" y="105"/>
                </a:cubicBezTo>
                <a:cubicBezTo>
                  <a:pt x="30" y="106"/>
                  <a:pt x="29" y="107"/>
                  <a:pt x="27" y="109"/>
                </a:cubicBezTo>
                <a:cubicBezTo>
                  <a:pt x="26" y="111"/>
                  <a:pt x="23" y="113"/>
                  <a:pt x="20" y="115"/>
                </a:cubicBezTo>
                <a:cubicBezTo>
                  <a:pt x="19" y="118"/>
                  <a:pt x="16" y="121"/>
                  <a:pt x="13" y="122"/>
                </a:cubicBezTo>
                <a:cubicBezTo>
                  <a:pt x="10" y="127"/>
                  <a:pt x="1" y="132"/>
                  <a:pt x="1" y="132"/>
                </a:cubicBezTo>
                <a:lnTo>
                  <a:pt x="4" y="134"/>
                </a:lnTo>
                <a:cubicBezTo>
                  <a:pt x="5" y="133"/>
                  <a:pt x="7" y="132"/>
                  <a:pt x="10" y="132"/>
                </a:cubicBezTo>
                <a:cubicBezTo>
                  <a:pt x="10" y="131"/>
                  <a:pt x="12" y="129"/>
                  <a:pt x="14" y="128"/>
                </a:cubicBezTo>
                <a:lnTo>
                  <a:pt x="16" y="127"/>
                </a:ln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15" y="128"/>
                  <a:pt x="14" y="128"/>
                  <a:pt x="14" y="128"/>
                </a:cubicBezTo>
                <a:lnTo>
                  <a:pt x="11" y="132"/>
                </a:lnTo>
                <a:cubicBezTo>
                  <a:pt x="7" y="133"/>
                  <a:pt x="4" y="134"/>
                  <a:pt x="4" y="134"/>
                </a:cubicBezTo>
                <a:close/>
                <a:moveTo>
                  <a:pt x="38" y="87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8" y="87"/>
                  <a:pt x="38" y="87"/>
                </a:cubicBezTo>
                <a:close/>
                <a:moveTo>
                  <a:pt x="40" y="90"/>
                </a:moveTo>
                <a:lnTo>
                  <a:pt x="41" y="87"/>
                </a:lnTo>
                <a:cubicBezTo>
                  <a:pt x="42" y="86"/>
                  <a:pt x="43" y="86"/>
                  <a:pt x="43" y="86"/>
                </a:cubicBezTo>
                <a:lnTo>
                  <a:pt x="43" y="89"/>
                </a:lnTo>
                <a:cubicBezTo>
                  <a:pt x="41" y="91"/>
                  <a:pt x="41" y="91"/>
                  <a:pt x="40" y="91"/>
                </a:cubicBezTo>
                <a:cubicBezTo>
                  <a:pt x="38" y="89"/>
                  <a:pt x="38" y="88"/>
                  <a:pt x="38" y="87"/>
                </a:cubicBezTo>
                <a:cubicBezTo>
                  <a:pt x="38" y="87"/>
                  <a:pt x="39" y="88"/>
                  <a:pt x="40" y="90"/>
                </a:cubicBezTo>
                <a:close/>
                <a:moveTo>
                  <a:pt x="19" y="123"/>
                </a:moveTo>
                <a:cubicBezTo>
                  <a:pt x="20" y="122"/>
                  <a:pt x="23" y="120"/>
                  <a:pt x="26" y="117"/>
                </a:cubicBezTo>
                <a:cubicBezTo>
                  <a:pt x="32" y="112"/>
                  <a:pt x="35" y="109"/>
                  <a:pt x="36" y="109"/>
                </a:cubicBezTo>
                <a:cubicBezTo>
                  <a:pt x="38" y="109"/>
                  <a:pt x="51" y="109"/>
                  <a:pt x="64" y="110"/>
                </a:cubicBezTo>
                <a:cubicBezTo>
                  <a:pt x="70" y="111"/>
                  <a:pt x="76" y="112"/>
                  <a:pt x="78" y="112"/>
                </a:cubicBezTo>
                <a:cubicBezTo>
                  <a:pt x="77" y="111"/>
                  <a:pt x="77" y="111"/>
                  <a:pt x="76" y="111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2" y="113"/>
                  <a:pt x="64" y="112"/>
                </a:cubicBezTo>
                <a:cubicBezTo>
                  <a:pt x="51" y="111"/>
                  <a:pt x="39" y="109"/>
                  <a:pt x="36" y="109"/>
                </a:cubicBezTo>
                <a:cubicBezTo>
                  <a:pt x="35" y="109"/>
                  <a:pt x="31" y="115"/>
                  <a:pt x="27" y="118"/>
                </a:cubicBezTo>
                <a:cubicBezTo>
                  <a:pt x="23" y="121"/>
                  <a:pt x="21" y="123"/>
                  <a:pt x="20" y="124"/>
                </a:cubicBezTo>
                <a:cubicBezTo>
                  <a:pt x="20" y="124"/>
                  <a:pt x="17" y="126"/>
                  <a:pt x="16" y="127"/>
                </a:cubicBezTo>
                <a:cubicBezTo>
                  <a:pt x="16" y="124"/>
                  <a:pt x="19" y="123"/>
                  <a:pt x="19" y="123"/>
                </a:cubicBezTo>
                <a:close/>
                <a:moveTo>
                  <a:pt x="74" y="110"/>
                </a:moveTo>
                <a:cubicBezTo>
                  <a:pt x="75" y="110"/>
                  <a:pt x="76" y="110"/>
                  <a:pt x="76" y="111"/>
                </a:cubicBezTo>
                <a:cubicBezTo>
                  <a:pt x="76" y="110"/>
                  <a:pt x="75" y="110"/>
                  <a:pt x="74" y="110"/>
                </a:cubicBezTo>
                <a:close/>
                <a:moveTo>
                  <a:pt x="43" y="93"/>
                </a:moveTo>
                <a:cubicBezTo>
                  <a:pt x="43" y="91"/>
                  <a:pt x="47" y="85"/>
                  <a:pt x="47" y="85"/>
                </a:cubicBezTo>
                <a:lnTo>
                  <a:pt x="47" y="86"/>
                </a:lnTo>
                <a:lnTo>
                  <a:pt x="47" y="87"/>
                </a:lnTo>
                <a:cubicBezTo>
                  <a:pt x="48" y="89"/>
                  <a:pt x="47" y="91"/>
                  <a:pt x="47" y="93"/>
                </a:cubicBezTo>
                <a:cubicBezTo>
                  <a:pt x="48" y="91"/>
                  <a:pt x="50" y="88"/>
                  <a:pt x="50" y="88"/>
                </a:cubicBezTo>
                <a:cubicBezTo>
                  <a:pt x="49" y="90"/>
                  <a:pt x="47" y="94"/>
                  <a:pt x="47" y="95"/>
                </a:cubicBezTo>
                <a:cubicBezTo>
                  <a:pt x="45" y="95"/>
                  <a:pt x="45" y="95"/>
                  <a:pt x="46" y="89"/>
                </a:cubicBezTo>
                <a:lnTo>
                  <a:pt x="43" y="95"/>
                </a:lnTo>
                <a:cubicBezTo>
                  <a:pt x="43" y="95"/>
                  <a:pt x="43" y="93"/>
                  <a:pt x="43" y="93"/>
                </a:cubicBezTo>
                <a:close/>
                <a:moveTo>
                  <a:pt x="50" y="93"/>
                </a:moveTo>
                <a:lnTo>
                  <a:pt x="50" y="89"/>
                </a:lnTo>
                <a:lnTo>
                  <a:pt x="50" y="91"/>
                </a:lnTo>
                <a:cubicBezTo>
                  <a:pt x="50" y="92"/>
                  <a:pt x="50" y="92"/>
                  <a:pt x="50" y="93"/>
                </a:cubicBezTo>
                <a:close/>
                <a:moveTo>
                  <a:pt x="54" y="87"/>
                </a:moveTo>
                <a:cubicBezTo>
                  <a:pt x="55" y="86"/>
                  <a:pt x="55" y="87"/>
                  <a:pt x="57" y="88"/>
                </a:cubicBezTo>
                <a:lnTo>
                  <a:pt x="57" y="87"/>
                </a:lnTo>
                <a:cubicBezTo>
                  <a:pt x="58" y="83"/>
                  <a:pt x="59" y="81"/>
                  <a:pt x="60" y="81"/>
                </a:cubicBezTo>
                <a:cubicBezTo>
                  <a:pt x="62" y="82"/>
                  <a:pt x="62" y="85"/>
                  <a:pt x="63" y="85"/>
                </a:cubicBezTo>
                <a:lnTo>
                  <a:pt x="63" y="86"/>
                </a:lnTo>
                <a:lnTo>
                  <a:pt x="63" y="87"/>
                </a:lnTo>
                <a:cubicBezTo>
                  <a:pt x="61" y="86"/>
                  <a:pt x="61" y="83"/>
                  <a:pt x="61" y="83"/>
                </a:cubicBezTo>
                <a:cubicBezTo>
                  <a:pt x="61" y="83"/>
                  <a:pt x="60" y="86"/>
                  <a:pt x="59" y="87"/>
                </a:cubicBezTo>
                <a:cubicBezTo>
                  <a:pt x="58" y="89"/>
                  <a:pt x="58" y="90"/>
                  <a:pt x="57" y="90"/>
                </a:cubicBezTo>
                <a:cubicBezTo>
                  <a:pt x="57" y="90"/>
                  <a:pt x="55" y="90"/>
                  <a:pt x="55" y="88"/>
                </a:cubicBezTo>
                <a:lnTo>
                  <a:pt x="54" y="87"/>
                </a:lnTo>
                <a:cubicBezTo>
                  <a:pt x="54" y="90"/>
                  <a:pt x="51" y="95"/>
                  <a:pt x="51" y="95"/>
                </a:cubicBezTo>
                <a:lnTo>
                  <a:pt x="51" y="94"/>
                </a:lnTo>
                <a:lnTo>
                  <a:pt x="50" y="91"/>
                </a:lnTo>
                <a:cubicBezTo>
                  <a:pt x="51" y="90"/>
                  <a:pt x="52" y="88"/>
                  <a:pt x="54" y="87"/>
                </a:cubicBezTo>
                <a:close/>
                <a:moveTo>
                  <a:pt x="62" y="63"/>
                </a:moveTo>
                <a:lnTo>
                  <a:pt x="67" y="64"/>
                </a:lnTo>
                <a:lnTo>
                  <a:pt x="67" y="65"/>
                </a:lnTo>
                <a:lnTo>
                  <a:pt x="62" y="64"/>
                </a:lnTo>
                <a:cubicBezTo>
                  <a:pt x="62" y="64"/>
                  <a:pt x="62" y="75"/>
                  <a:pt x="63" y="85"/>
                </a:cubicBezTo>
                <a:cubicBezTo>
                  <a:pt x="61" y="77"/>
                  <a:pt x="61" y="64"/>
                  <a:pt x="62" y="63"/>
                </a:cubicBezTo>
                <a:close/>
                <a:moveTo>
                  <a:pt x="70" y="64"/>
                </a:moveTo>
                <a:cubicBezTo>
                  <a:pt x="70" y="62"/>
                  <a:pt x="69" y="58"/>
                  <a:pt x="69" y="58"/>
                </a:cubicBezTo>
                <a:cubicBezTo>
                  <a:pt x="67" y="55"/>
                  <a:pt x="67" y="50"/>
                  <a:pt x="67" y="50"/>
                </a:cubicBezTo>
                <a:cubicBezTo>
                  <a:pt x="67" y="50"/>
                  <a:pt x="70" y="52"/>
                  <a:pt x="72" y="54"/>
                </a:cubicBezTo>
                <a:cubicBezTo>
                  <a:pt x="72" y="56"/>
                  <a:pt x="73" y="57"/>
                  <a:pt x="73" y="58"/>
                </a:cubicBezTo>
                <a:cubicBezTo>
                  <a:pt x="72" y="57"/>
                  <a:pt x="70" y="54"/>
                  <a:pt x="69" y="52"/>
                </a:cubicBezTo>
                <a:cubicBezTo>
                  <a:pt x="69" y="53"/>
                  <a:pt x="70" y="55"/>
                  <a:pt x="70" y="57"/>
                </a:cubicBezTo>
                <a:cubicBezTo>
                  <a:pt x="71" y="58"/>
                  <a:pt x="72" y="67"/>
                  <a:pt x="72" y="68"/>
                </a:cubicBezTo>
                <a:cubicBezTo>
                  <a:pt x="70" y="67"/>
                  <a:pt x="67" y="58"/>
                  <a:pt x="67" y="57"/>
                </a:cubicBezTo>
                <a:cubicBezTo>
                  <a:pt x="67" y="57"/>
                  <a:pt x="70" y="62"/>
                  <a:pt x="70" y="64"/>
                </a:cubicBezTo>
                <a:close/>
                <a:moveTo>
                  <a:pt x="73" y="55"/>
                </a:moveTo>
                <a:cubicBezTo>
                  <a:pt x="72" y="54"/>
                  <a:pt x="72" y="54"/>
                  <a:pt x="72" y="54"/>
                </a:cubicBezTo>
                <a:cubicBezTo>
                  <a:pt x="72" y="53"/>
                  <a:pt x="71" y="52"/>
                  <a:pt x="71" y="51"/>
                </a:cubicBezTo>
                <a:cubicBezTo>
                  <a:pt x="72" y="53"/>
                  <a:pt x="72" y="54"/>
                  <a:pt x="73" y="55"/>
                </a:cubicBezTo>
                <a:close/>
                <a:moveTo>
                  <a:pt x="67" y="46"/>
                </a:moveTo>
                <a:cubicBezTo>
                  <a:pt x="67" y="46"/>
                  <a:pt x="67" y="48"/>
                  <a:pt x="66" y="49"/>
                </a:cubicBezTo>
                <a:cubicBezTo>
                  <a:pt x="65" y="48"/>
                  <a:pt x="65" y="47"/>
                  <a:pt x="66" y="46"/>
                </a:cubicBezTo>
                <a:cubicBezTo>
                  <a:pt x="67" y="43"/>
                  <a:pt x="67" y="40"/>
                  <a:pt x="69" y="40"/>
                </a:cubicBezTo>
                <a:cubicBezTo>
                  <a:pt x="71" y="40"/>
                  <a:pt x="73" y="46"/>
                  <a:pt x="73" y="46"/>
                </a:cubicBezTo>
                <a:cubicBezTo>
                  <a:pt x="71" y="44"/>
                  <a:pt x="70" y="42"/>
                  <a:pt x="69" y="42"/>
                </a:cubicBezTo>
                <a:cubicBezTo>
                  <a:pt x="69" y="43"/>
                  <a:pt x="67" y="44"/>
                  <a:pt x="67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45"/>
                  <a:pt x="67" y="45"/>
                  <a:pt x="69" y="45"/>
                </a:cubicBezTo>
                <a:cubicBezTo>
                  <a:pt x="69" y="45"/>
                  <a:pt x="70" y="48"/>
                  <a:pt x="71" y="51"/>
                </a:cubicBezTo>
                <a:cubicBezTo>
                  <a:pt x="70" y="49"/>
                  <a:pt x="68" y="46"/>
                  <a:pt x="67" y="46"/>
                </a:cubicBezTo>
                <a:close/>
                <a:moveTo>
                  <a:pt x="74" y="109"/>
                </a:moveTo>
                <a:lnTo>
                  <a:pt x="74" y="110"/>
                </a:lnTo>
                <a:cubicBezTo>
                  <a:pt x="74" y="109"/>
                  <a:pt x="74" y="109"/>
                  <a:pt x="73" y="109"/>
                </a:cubicBezTo>
                <a:lnTo>
                  <a:pt x="74" y="109"/>
                </a:lnTo>
                <a:close/>
                <a:moveTo>
                  <a:pt x="73" y="108"/>
                </a:moveTo>
                <a:lnTo>
                  <a:pt x="77" y="108"/>
                </a:lnTo>
                <a:cubicBezTo>
                  <a:pt x="76" y="107"/>
                  <a:pt x="76" y="106"/>
                  <a:pt x="75" y="105"/>
                </a:cubicBezTo>
                <a:lnTo>
                  <a:pt x="79" y="105"/>
                </a:lnTo>
                <a:lnTo>
                  <a:pt x="82" y="108"/>
                </a:lnTo>
                <a:cubicBezTo>
                  <a:pt x="82" y="108"/>
                  <a:pt x="82" y="109"/>
                  <a:pt x="83" y="111"/>
                </a:cubicBezTo>
                <a:lnTo>
                  <a:pt x="84" y="113"/>
                </a:lnTo>
                <a:lnTo>
                  <a:pt x="85" y="108"/>
                </a:lnTo>
                <a:cubicBezTo>
                  <a:pt x="85" y="107"/>
                  <a:pt x="83" y="106"/>
                  <a:pt x="82" y="105"/>
                </a:cubicBezTo>
                <a:lnTo>
                  <a:pt x="85" y="105"/>
                </a:lnTo>
                <a:cubicBezTo>
                  <a:pt x="85" y="106"/>
                  <a:pt x="86" y="107"/>
                  <a:pt x="86" y="108"/>
                </a:cubicBezTo>
                <a:cubicBezTo>
                  <a:pt x="86" y="108"/>
                  <a:pt x="85" y="114"/>
                  <a:pt x="84" y="114"/>
                </a:cubicBezTo>
                <a:cubicBezTo>
                  <a:pt x="82" y="113"/>
                  <a:pt x="82" y="113"/>
                  <a:pt x="82" y="111"/>
                </a:cubicBezTo>
                <a:cubicBezTo>
                  <a:pt x="81" y="110"/>
                  <a:pt x="81" y="109"/>
                  <a:pt x="81" y="108"/>
                </a:cubicBezTo>
                <a:lnTo>
                  <a:pt x="74" y="109"/>
                </a:lnTo>
                <a:cubicBezTo>
                  <a:pt x="73" y="109"/>
                  <a:pt x="73" y="109"/>
                  <a:pt x="73" y="108"/>
                </a:cubicBezTo>
                <a:close/>
                <a:moveTo>
                  <a:pt x="88" y="106"/>
                </a:moveTo>
                <a:lnTo>
                  <a:pt x="89" y="107"/>
                </a:lnTo>
                <a:lnTo>
                  <a:pt x="85" y="105"/>
                </a:lnTo>
                <a:lnTo>
                  <a:pt x="88" y="106"/>
                </a:lnTo>
                <a:close/>
                <a:moveTo>
                  <a:pt x="89" y="106"/>
                </a:moveTo>
                <a:lnTo>
                  <a:pt x="88" y="106"/>
                </a:lnTo>
                <a:lnTo>
                  <a:pt x="85" y="103"/>
                </a:lnTo>
                <a:lnTo>
                  <a:pt x="86" y="103"/>
                </a:lnTo>
                <a:lnTo>
                  <a:pt x="89" y="106"/>
                </a:lnTo>
                <a:close/>
                <a:moveTo>
                  <a:pt x="85" y="102"/>
                </a:moveTo>
                <a:lnTo>
                  <a:pt x="91" y="103"/>
                </a:lnTo>
                <a:lnTo>
                  <a:pt x="86" y="103"/>
                </a:lnTo>
                <a:lnTo>
                  <a:pt x="85" y="102"/>
                </a:lnTo>
                <a:close/>
                <a:moveTo>
                  <a:pt x="87" y="100"/>
                </a:moveTo>
                <a:cubicBezTo>
                  <a:pt x="88" y="99"/>
                  <a:pt x="90" y="99"/>
                  <a:pt x="92" y="100"/>
                </a:cubicBezTo>
                <a:cubicBezTo>
                  <a:pt x="92" y="100"/>
                  <a:pt x="94" y="102"/>
                  <a:pt x="95" y="102"/>
                </a:cubicBezTo>
                <a:lnTo>
                  <a:pt x="95" y="100"/>
                </a:lnTo>
                <a:cubicBezTo>
                  <a:pt x="94" y="99"/>
                  <a:pt x="92" y="97"/>
                  <a:pt x="90" y="96"/>
                </a:cubicBezTo>
                <a:lnTo>
                  <a:pt x="92" y="96"/>
                </a:lnTo>
                <a:lnTo>
                  <a:pt x="100" y="96"/>
                </a:lnTo>
                <a:lnTo>
                  <a:pt x="101" y="97"/>
                </a:lnTo>
                <a:cubicBezTo>
                  <a:pt x="98" y="97"/>
                  <a:pt x="94" y="96"/>
                  <a:pt x="92" y="96"/>
                </a:cubicBezTo>
                <a:lnTo>
                  <a:pt x="95" y="99"/>
                </a:lnTo>
                <a:cubicBezTo>
                  <a:pt x="96" y="100"/>
                  <a:pt x="97" y="102"/>
                  <a:pt x="97" y="102"/>
                </a:cubicBezTo>
                <a:cubicBezTo>
                  <a:pt x="96" y="103"/>
                  <a:pt x="94" y="102"/>
                  <a:pt x="92" y="102"/>
                </a:cubicBezTo>
                <a:cubicBezTo>
                  <a:pt x="90" y="100"/>
                  <a:pt x="88" y="100"/>
                  <a:pt x="88" y="100"/>
                </a:cubicBezTo>
                <a:lnTo>
                  <a:pt x="92" y="103"/>
                </a:lnTo>
                <a:lnTo>
                  <a:pt x="87" y="100"/>
                </a:lnTo>
                <a:close/>
                <a:moveTo>
                  <a:pt x="93" y="93"/>
                </a:moveTo>
                <a:lnTo>
                  <a:pt x="94" y="93"/>
                </a:lnTo>
                <a:lnTo>
                  <a:pt x="98" y="95"/>
                </a:lnTo>
                <a:lnTo>
                  <a:pt x="93" y="93"/>
                </a:lnTo>
                <a:close/>
                <a:moveTo>
                  <a:pt x="98" y="92"/>
                </a:moveTo>
                <a:cubicBezTo>
                  <a:pt x="98" y="91"/>
                  <a:pt x="94" y="90"/>
                  <a:pt x="94" y="90"/>
                </a:cubicBezTo>
                <a:lnTo>
                  <a:pt x="94" y="89"/>
                </a:lnTo>
                <a:lnTo>
                  <a:pt x="98" y="91"/>
                </a:lnTo>
                <a:cubicBezTo>
                  <a:pt x="101" y="91"/>
                  <a:pt x="102" y="93"/>
                  <a:pt x="102" y="93"/>
                </a:cubicBezTo>
                <a:lnTo>
                  <a:pt x="101" y="93"/>
                </a:lnTo>
                <a:lnTo>
                  <a:pt x="99" y="93"/>
                </a:lnTo>
                <a:lnTo>
                  <a:pt x="98" y="92"/>
                </a:lnTo>
                <a:close/>
                <a:moveTo>
                  <a:pt x="98" y="88"/>
                </a:moveTo>
                <a:cubicBezTo>
                  <a:pt x="95" y="87"/>
                  <a:pt x="92" y="87"/>
                  <a:pt x="92" y="87"/>
                </a:cubicBezTo>
                <a:cubicBezTo>
                  <a:pt x="92" y="87"/>
                  <a:pt x="95" y="86"/>
                  <a:pt x="98" y="86"/>
                </a:cubicBezTo>
                <a:cubicBezTo>
                  <a:pt x="98" y="86"/>
                  <a:pt x="103" y="87"/>
                  <a:pt x="106" y="87"/>
                </a:cubicBezTo>
                <a:cubicBezTo>
                  <a:pt x="105" y="87"/>
                  <a:pt x="104" y="86"/>
                  <a:pt x="104" y="86"/>
                </a:cubicBezTo>
                <a:cubicBezTo>
                  <a:pt x="102" y="86"/>
                  <a:pt x="97" y="83"/>
                  <a:pt x="97" y="83"/>
                </a:cubicBezTo>
                <a:lnTo>
                  <a:pt x="98" y="83"/>
                </a:lnTo>
                <a:cubicBezTo>
                  <a:pt x="100" y="83"/>
                  <a:pt x="103" y="84"/>
                  <a:pt x="103" y="84"/>
                </a:cubicBezTo>
                <a:cubicBezTo>
                  <a:pt x="105" y="85"/>
                  <a:pt x="108" y="87"/>
                  <a:pt x="108" y="87"/>
                </a:cubicBezTo>
                <a:cubicBezTo>
                  <a:pt x="106" y="88"/>
                  <a:pt x="101" y="87"/>
                  <a:pt x="98" y="87"/>
                </a:cubicBezTo>
                <a:cubicBezTo>
                  <a:pt x="99" y="87"/>
                  <a:pt x="99" y="89"/>
                  <a:pt x="99" y="89"/>
                </a:cubicBezTo>
                <a:lnTo>
                  <a:pt x="98" y="89"/>
                </a:lnTo>
                <a:lnTo>
                  <a:pt x="98" y="88"/>
                </a:lnTo>
                <a:close/>
                <a:moveTo>
                  <a:pt x="105" y="81"/>
                </a:moveTo>
                <a:lnTo>
                  <a:pt x="98" y="83"/>
                </a:lnTo>
                <a:lnTo>
                  <a:pt x="104" y="81"/>
                </a:lnTo>
                <a:lnTo>
                  <a:pt x="105" y="81"/>
                </a:lnTo>
                <a:lnTo>
                  <a:pt x="104" y="81"/>
                </a:lnTo>
                <a:lnTo>
                  <a:pt x="105" y="81"/>
                </a:lnTo>
                <a:close/>
                <a:moveTo>
                  <a:pt x="97" y="77"/>
                </a:moveTo>
                <a:cubicBezTo>
                  <a:pt x="97" y="77"/>
                  <a:pt x="101" y="77"/>
                  <a:pt x="104" y="76"/>
                </a:cubicBezTo>
                <a:lnTo>
                  <a:pt x="108" y="76"/>
                </a:lnTo>
                <a:cubicBezTo>
                  <a:pt x="108" y="77"/>
                  <a:pt x="98" y="80"/>
                  <a:pt x="98" y="80"/>
                </a:cubicBezTo>
                <a:cubicBezTo>
                  <a:pt x="95" y="80"/>
                  <a:pt x="94" y="81"/>
                  <a:pt x="94" y="81"/>
                </a:cubicBezTo>
                <a:cubicBezTo>
                  <a:pt x="94" y="80"/>
                  <a:pt x="95" y="77"/>
                  <a:pt x="97" y="77"/>
                </a:cubicBezTo>
                <a:close/>
                <a:moveTo>
                  <a:pt x="91" y="76"/>
                </a:moveTo>
                <a:cubicBezTo>
                  <a:pt x="91" y="76"/>
                  <a:pt x="90" y="76"/>
                  <a:pt x="91" y="76"/>
                </a:cubicBezTo>
                <a:cubicBezTo>
                  <a:pt x="92" y="74"/>
                  <a:pt x="94" y="74"/>
                  <a:pt x="95" y="73"/>
                </a:cubicBezTo>
                <a:cubicBezTo>
                  <a:pt x="98" y="71"/>
                  <a:pt x="108" y="68"/>
                  <a:pt x="108" y="68"/>
                </a:cubicBezTo>
                <a:cubicBezTo>
                  <a:pt x="108" y="69"/>
                  <a:pt x="98" y="73"/>
                  <a:pt x="95" y="74"/>
                </a:cubicBezTo>
                <a:cubicBezTo>
                  <a:pt x="95" y="74"/>
                  <a:pt x="94" y="76"/>
                  <a:pt x="93" y="76"/>
                </a:cubicBezTo>
                <a:lnTo>
                  <a:pt x="91" y="76"/>
                </a:lnTo>
                <a:close/>
                <a:moveTo>
                  <a:pt x="79" y="107"/>
                </a:moveTo>
                <a:lnTo>
                  <a:pt x="77" y="106"/>
                </a:lnTo>
                <a:lnTo>
                  <a:pt x="78" y="107"/>
                </a:lnTo>
                <a:cubicBezTo>
                  <a:pt x="79" y="108"/>
                  <a:pt x="81" y="108"/>
                  <a:pt x="81" y="108"/>
                </a:cubicBezTo>
                <a:lnTo>
                  <a:pt x="79" y="107"/>
                </a:lnTo>
                <a:close/>
                <a:moveTo>
                  <a:pt x="101" y="68"/>
                </a:moveTo>
                <a:cubicBezTo>
                  <a:pt x="101" y="68"/>
                  <a:pt x="104" y="67"/>
                  <a:pt x="108" y="65"/>
                </a:cubicBezTo>
                <a:cubicBezTo>
                  <a:pt x="108" y="65"/>
                  <a:pt x="108" y="64"/>
                  <a:pt x="109" y="64"/>
                </a:cubicBezTo>
                <a:lnTo>
                  <a:pt x="108" y="64"/>
                </a:lnTo>
                <a:lnTo>
                  <a:pt x="104" y="64"/>
                </a:lnTo>
                <a:cubicBezTo>
                  <a:pt x="104" y="64"/>
                  <a:pt x="102" y="65"/>
                  <a:pt x="101" y="65"/>
                </a:cubicBezTo>
                <a:cubicBezTo>
                  <a:pt x="99" y="65"/>
                  <a:pt x="95" y="65"/>
                  <a:pt x="93" y="66"/>
                </a:cubicBezTo>
                <a:cubicBezTo>
                  <a:pt x="93" y="66"/>
                  <a:pt x="93" y="65"/>
                  <a:pt x="94" y="65"/>
                </a:cubicBezTo>
                <a:cubicBezTo>
                  <a:pt x="97" y="62"/>
                  <a:pt x="101" y="59"/>
                  <a:pt x="102" y="59"/>
                </a:cubicBezTo>
                <a:lnTo>
                  <a:pt x="104" y="61"/>
                </a:lnTo>
                <a:cubicBezTo>
                  <a:pt x="106" y="61"/>
                  <a:pt x="107" y="62"/>
                  <a:pt x="107" y="62"/>
                </a:cubicBezTo>
                <a:lnTo>
                  <a:pt x="105" y="62"/>
                </a:lnTo>
                <a:cubicBezTo>
                  <a:pt x="103" y="62"/>
                  <a:pt x="102" y="61"/>
                  <a:pt x="102" y="61"/>
                </a:cubicBezTo>
                <a:cubicBezTo>
                  <a:pt x="102" y="61"/>
                  <a:pt x="98" y="63"/>
                  <a:pt x="95" y="65"/>
                </a:cubicBezTo>
                <a:cubicBezTo>
                  <a:pt x="97" y="64"/>
                  <a:pt x="99" y="64"/>
                  <a:pt x="101" y="64"/>
                </a:cubicBezTo>
                <a:cubicBezTo>
                  <a:pt x="102" y="63"/>
                  <a:pt x="103" y="63"/>
                  <a:pt x="103" y="63"/>
                </a:cubicBezTo>
                <a:lnTo>
                  <a:pt x="108" y="63"/>
                </a:lnTo>
                <a:cubicBezTo>
                  <a:pt x="110" y="62"/>
                  <a:pt x="114" y="61"/>
                  <a:pt x="114" y="61"/>
                </a:cubicBezTo>
                <a:cubicBezTo>
                  <a:pt x="114" y="61"/>
                  <a:pt x="110" y="64"/>
                  <a:pt x="108" y="66"/>
                </a:cubicBezTo>
                <a:cubicBezTo>
                  <a:pt x="105" y="67"/>
                  <a:pt x="102" y="68"/>
                  <a:pt x="101" y="68"/>
                </a:cubicBezTo>
                <a:close/>
                <a:moveTo>
                  <a:pt x="103" y="56"/>
                </a:moveTo>
                <a:cubicBezTo>
                  <a:pt x="102" y="56"/>
                  <a:pt x="98" y="58"/>
                  <a:pt x="97" y="58"/>
                </a:cubicBezTo>
                <a:lnTo>
                  <a:pt x="95" y="59"/>
                </a:lnTo>
                <a:cubicBezTo>
                  <a:pt x="94" y="58"/>
                  <a:pt x="101" y="48"/>
                  <a:pt x="103" y="46"/>
                </a:cubicBezTo>
                <a:cubicBezTo>
                  <a:pt x="101" y="47"/>
                  <a:pt x="100" y="48"/>
                  <a:pt x="98" y="49"/>
                </a:cubicBezTo>
                <a:cubicBezTo>
                  <a:pt x="98" y="48"/>
                  <a:pt x="99" y="47"/>
                  <a:pt x="99" y="46"/>
                </a:cubicBezTo>
                <a:lnTo>
                  <a:pt x="103" y="40"/>
                </a:lnTo>
                <a:lnTo>
                  <a:pt x="101" y="43"/>
                </a:lnTo>
                <a:lnTo>
                  <a:pt x="107" y="37"/>
                </a:lnTo>
                <a:lnTo>
                  <a:pt x="103" y="40"/>
                </a:lnTo>
                <a:lnTo>
                  <a:pt x="108" y="37"/>
                </a:lnTo>
                <a:lnTo>
                  <a:pt x="99" y="46"/>
                </a:lnTo>
                <a:cubicBezTo>
                  <a:pt x="102" y="44"/>
                  <a:pt x="105" y="43"/>
                  <a:pt x="106" y="43"/>
                </a:cubicBezTo>
                <a:cubicBezTo>
                  <a:pt x="107" y="43"/>
                  <a:pt x="111" y="47"/>
                  <a:pt x="113" y="49"/>
                </a:cubicBezTo>
                <a:cubicBezTo>
                  <a:pt x="109" y="49"/>
                  <a:pt x="105" y="47"/>
                  <a:pt x="105" y="47"/>
                </a:cubicBezTo>
                <a:cubicBezTo>
                  <a:pt x="105" y="47"/>
                  <a:pt x="98" y="55"/>
                  <a:pt x="96" y="58"/>
                </a:cubicBezTo>
                <a:cubicBezTo>
                  <a:pt x="99" y="57"/>
                  <a:pt x="102" y="55"/>
                  <a:pt x="103" y="55"/>
                </a:cubicBezTo>
                <a:cubicBezTo>
                  <a:pt x="106" y="55"/>
                  <a:pt x="107" y="59"/>
                  <a:pt x="107" y="61"/>
                </a:cubicBezTo>
                <a:lnTo>
                  <a:pt x="103" y="56"/>
                </a:lnTo>
                <a:close/>
                <a:moveTo>
                  <a:pt x="111" y="48"/>
                </a:moveTo>
                <a:cubicBezTo>
                  <a:pt x="112" y="48"/>
                  <a:pt x="112" y="48"/>
                  <a:pt x="113" y="49"/>
                </a:cubicBezTo>
                <a:cubicBezTo>
                  <a:pt x="112" y="48"/>
                  <a:pt x="112" y="48"/>
                  <a:pt x="111" y="48"/>
                </a:cubicBezTo>
                <a:close/>
                <a:moveTo>
                  <a:pt x="106" y="44"/>
                </a:moveTo>
                <a:cubicBezTo>
                  <a:pt x="106" y="44"/>
                  <a:pt x="105" y="45"/>
                  <a:pt x="103" y="46"/>
                </a:cubicBezTo>
                <a:cubicBezTo>
                  <a:pt x="105" y="46"/>
                  <a:pt x="109" y="47"/>
                  <a:pt x="111" y="48"/>
                </a:cubicBezTo>
                <a:cubicBezTo>
                  <a:pt x="109" y="46"/>
                  <a:pt x="106" y="44"/>
                  <a:pt x="106" y="44"/>
                </a:cubicBezTo>
                <a:close/>
                <a:moveTo>
                  <a:pt x="98" y="43"/>
                </a:moveTo>
                <a:cubicBezTo>
                  <a:pt x="96" y="41"/>
                  <a:pt x="101" y="34"/>
                  <a:pt x="102" y="32"/>
                </a:cubicBezTo>
                <a:lnTo>
                  <a:pt x="98" y="34"/>
                </a:lnTo>
                <a:lnTo>
                  <a:pt x="98" y="33"/>
                </a:lnTo>
                <a:lnTo>
                  <a:pt x="102" y="27"/>
                </a:lnTo>
                <a:cubicBezTo>
                  <a:pt x="101" y="28"/>
                  <a:pt x="98" y="30"/>
                  <a:pt x="98" y="30"/>
                </a:cubicBezTo>
                <a:cubicBezTo>
                  <a:pt x="97" y="29"/>
                  <a:pt x="97" y="28"/>
                  <a:pt x="101" y="24"/>
                </a:cubicBezTo>
                <a:cubicBezTo>
                  <a:pt x="99" y="25"/>
                  <a:pt x="98" y="25"/>
                  <a:pt x="98" y="25"/>
                </a:cubicBezTo>
                <a:lnTo>
                  <a:pt x="98" y="22"/>
                </a:lnTo>
                <a:cubicBezTo>
                  <a:pt x="97" y="24"/>
                  <a:pt x="94" y="27"/>
                  <a:pt x="93" y="27"/>
                </a:cubicBezTo>
                <a:cubicBezTo>
                  <a:pt x="92" y="25"/>
                  <a:pt x="100" y="16"/>
                  <a:pt x="102" y="16"/>
                </a:cubicBezTo>
                <a:lnTo>
                  <a:pt x="104" y="18"/>
                </a:lnTo>
                <a:lnTo>
                  <a:pt x="107" y="18"/>
                </a:lnTo>
                <a:cubicBezTo>
                  <a:pt x="107" y="18"/>
                  <a:pt x="103" y="14"/>
                  <a:pt x="102" y="14"/>
                </a:cubicBezTo>
                <a:cubicBezTo>
                  <a:pt x="101" y="14"/>
                  <a:pt x="99" y="16"/>
                  <a:pt x="99" y="16"/>
                </a:cubicBezTo>
                <a:cubicBezTo>
                  <a:pt x="97" y="18"/>
                  <a:pt x="97" y="18"/>
                  <a:pt x="96" y="18"/>
                </a:cubicBezTo>
                <a:cubicBezTo>
                  <a:pt x="96" y="18"/>
                  <a:pt x="95" y="16"/>
                  <a:pt x="98" y="11"/>
                </a:cubicBezTo>
                <a:cubicBezTo>
                  <a:pt x="98" y="9"/>
                  <a:pt x="99" y="8"/>
                  <a:pt x="99" y="8"/>
                </a:cubicBezTo>
                <a:cubicBezTo>
                  <a:pt x="99" y="8"/>
                  <a:pt x="101" y="5"/>
                  <a:pt x="101" y="4"/>
                </a:cubicBezTo>
                <a:cubicBezTo>
                  <a:pt x="101" y="4"/>
                  <a:pt x="99" y="5"/>
                  <a:pt x="98" y="7"/>
                </a:cubicBezTo>
                <a:lnTo>
                  <a:pt x="94" y="15"/>
                </a:lnTo>
                <a:lnTo>
                  <a:pt x="94" y="10"/>
                </a:lnTo>
                <a:lnTo>
                  <a:pt x="94" y="3"/>
                </a:lnTo>
                <a:cubicBezTo>
                  <a:pt x="94" y="5"/>
                  <a:pt x="92" y="10"/>
                  <a:pt x="92" y="10"/>
                </a:cubicBezTo>
                <a:lnTo>
                  <a:pt x="92" y="9"/>
                </a:lnTo>
                <a:lnTo>
                  <a:pt x="92" y="8"/>
                </a:lnTo>
                <a:cubicBezTo>
                  <a:pt x="92" y="8"/>
                  <a:pt x="93" y="4"/>
                  <a:pt x="93" y="2"/>
                </a:cubicBezTo>
                <a:cubicBezTo>
                  <a:pt x="94" y="1"/>
                  <a:pt x="95" y="1"/>
                  <a:pt x="95" y="1"/>
                </a:cubicBezTo>
                <a:lnTo>
                  <a:pt x="95" y="10"/>
                </a:lnTo>
                <a:cubicBezTo>
                  <a:pt x="96" y="8"/>
                  <a:pt x="97" y="7"/>
                  <a:pt x="98" y="6"/>
                </a:cubicBezTo>
                <a:cubicBezTo>
                  <a:pt x="98" y="4"/>
                  <a:pt x="102" y="3"/>
                  <a:pt x="102" y="3"/>
                </a:cubicBezTo>
                <a:cubicBezTo>
                  <a:pt x="102" y="4"/>
                  <a:pt x="101" y="7"/>
                  <a:pt x="101" y="7"/>
                </a:cubicBezTo>
                <a:cubicBezTo>
                  <a:pt x="101" y="8"/>
                  <a:pt x="100" y="9"/>
                  <a:pt x="99" y="11"/>
                </a:cubicBezTo>
                <a:cubicBezTo>
                  <a:pt x="98" y="12"/>
                  <a:pt x="98" y="15"/>
                  <a:pt x="97" y="16"/>
                </a:cubicBezTo>
                <a:lnTo>
                  <a:pt x="98" y="16"/>
                </a:lnTo>
                <a:cubicBezTo>
                  <a:pt x="98" y="14"/>
                  <a:pt x="101" y="13"/>
                  <a:pt x="102" y="13"/>
                </a:cubicBezTo>
                <a:cubicBezTo>
                  <a:pt x="104" y="13"/>
                  <a:pt x="108" y="17"/>
                  <a:pt x="108" y="18"/>
                </a:cubicBezTo>
                <a:lnTo>
                  <a:pt x="107" y="20"/>
                </a:lnTo>
                <a:cubicBezTo>
                  <a:pt x="106" y="20"/>
                  <a:pt x="104" y="19"/>
                  <a:pt x="104" y="18"/>
                </a:cubicBezTo>
                <a:lnTo>
                  <a:pt x="102" y="18"/>
                </a:lnTo>
                <a:cubicBezTo>
                  <a:pt x="101" y="18"/>
                  <a:pt x="100" y="18"/>
                  <a:pt x="99" y="20"/>
                </a:cubicBezTo>
                <a:cubicBezTo>
                  <a:pt x="99" y="22"/>
                  <a:pt x="98" y="24"/>
                  <a:pt x="98" y="25"/>
                </a:cubicBezTo>
                <a:cubicBezTo>
                  <a:pt x="99" y="24"/>
                  <a:pt x="104" y="20"/>
                  <a:pt x="104" y="20"/>
                </a:cubicBezTo>
                <a:cubicBezTo>
                  <a:pt x="104" y="20"/>
                  <a:pt x="104" y="21"/>
                  <a:pt x="103" y="23"/>
                </a:cubicBezTo>
                <a:lnTo>
                  <a:pt x="98" y="28"/>
                </a:lnTo>
                <a:cubicBezTo>
                  <a:pt x="98" y="28"/>
                  <a:pt x="102" y="27"/>
                  <a:pt x="103" y="26"/>
                </a:cubicBezTo>
                <a:lnTo>
                  <a:pt x="103" y="27"/>
                </a:lnTo>
                <a:lnTo>
                  <a:pt x="99" y="33"/>
                </a:lnTo>
                <a:cubicBezTo>
                  <a:pt x="101" y="32"/>
                  <a:pt x="103" y="30"/>
                  <a:pt x="103" y="30"/>
                </a:cubicBezTo>
                <a:cubicBezTo>
                  <a:pt x="106" y="30"/>
                  <a:pt x="109" y="31"/>
                  <a:pt x="109" y="31"/>
                </a:cubicBezTo>
                <a:lnTo>
                  <a:pt x="109" y="32"/>
                </a:lnTo>
                <a:lnTo>
                  <a:pt x="108" y="32"/>
                </a:lnTo>
                <a:cubicBezTo>
                  <a:pt x="106" y="33"/>
                  <a:pt x="103" y="33"/>
                  <a:pt x="103" y="33"/>
                </a:cubicBezTo>
                <a:cubicBezTo>
                  <a:pt x="102" y="33"/>
                  <a:pt x="98" y="39"/>
                  <a:pt x="98" y="40"/>
                </a:cubicBezTo>
                <a:cubicBezTo>
                  <a:pt x="98" y="39"/>
                  <a:pt x="101" y="37"/>
                  <a:pt x="102" y="37"/>
                </a:cubicBezTo>
                <a:cubicBezTo>
                  <a:pt x="102" y="37"/>
                  <a:pt x="102" y="38"/>
                  <a:pt x="101" y="39"/>
                </a:cubicBezTo>
                <a:cubicBezTo>
                  <a:pt x="101" y="39"/>
                  <a:pt x="98" y="42"/>
                  <a:pt x="98" y="43"/>
                </a:cubicBezTo>
                <a:close/>
                <a:moveTo>
                  <a:pt x="98" y="20"/>
                </a:moveTo>
                <a:cubicBezTo>
                  <a:pt x="98" y="20"/>
                  <a:pt x="98" y="20"/>
                  <a:pt x="99" y="20"/>
                </a:cubicBezTo>
                <a:cubicBezTo>
                  <a:pt x="99" y="20"/>
                  <a:pt x="99" y="20"/>
                  <a:pt x="99" y="20"/>
                </a:cubicBezTo>
                <a:cubicBezTo>
                  <a:pt x="98" y="20"/>
                  <a:pt x="98" y="20"/>
                  <a:pt x="98" y="20"/>
                </a:cubicBezTo>
                <a:close/>
                <a:moveTo>
                  <a:pt x="93" y="27"/>
                </a:moveTo>
                <a:cubicBezTo>
                  <a:pt x="93" y="26"/>
                  <a:pt x="96" y="23"/>
                  <a:pt x="98" y="20"/>
                </a:cubicBezTo>
                <a:cubicBezTo>
                  <a:pt x="96" y="23"/>
                  <a:pt x="93" y="25"/>
                  <a:pt x="93" y="27"/>
                </a:cubicBezTo>
                <a:close/>
                <a:moveTo>
                  <a:pt x="98" y="41"/>
                </a:moveTo>
                <a:cubicBezTo>
                  <a:pt x="98" y="40"/>
                  <a:pt x="98" y="40"/>
                  <a:pt x="98" y="40"/>
                </a:cubicBezTo>
                <a:cubicBezTo>
                  <a:pt x="98" y="40"/>
                  <a:pt x="98" y="40"/>
                  <a:pt x="98" y="41"/>
                </a:cubicBezTo>
                <a:close/>
                <a:moveTo>
                  <a:pt x="107" y="32"/>
                </a:moveTo>
                <a:cubicBezTo>
                  <a:pt x="106" y="32"/>
                  <a:pt x="104" y="31"/>
                  <a:pt x="104" y="31"/>
                </a:cubicBezTo>
                <a:lnTo>
                  <a:pt x="103" y="32"/>
                </a:lnTo>
                <a:lnTo>
                  <a:pt x="107" y="32"/>
                </a:lnTo>
                <a:close/>
                <a:moveTo>
                  <a:pt x="86" y="10"/>
                </a:moveTo>
                <a:lnTo>
                  <a:pt x="83" y="3"/>
                </a:lnTo>
                <a:lnTo>
                  <a:pt x="86" y="9"/>
                </a:lnTo>
                <a:lnTo>
                  <a:pt x="89" y="0"/>
                </a:lnTo>
                <a:lnTo>
                  <a:pt x="86" y="10"/>
                </a:lnTo>
                <a:close/>
                <a:moveTo>
                  <a:pt x="83" y="11"/>
                </a:moveTo>
                <a:cubicBezTo>
                  <a:pt x="82" y="11"/>
                  <a:pt x="82" y="11"/>
                  <a:pt x="80" y="8"/>
                </a:cubicBezTo>
                <a:lnTo>
                  <a:pt x="79" y="7"/>
                </a:lnTo>
                <a:lnTo>
                  <a:pt x="76" y="4"/>
                </a:lnTo>
                <a:cubicBezTo>
                  <a:pt x="77" y="5"/>
                  <a:pt x="78" y="7"/>
                  <a:pt x="78" y="7"/>
                </a:cubicBezTo>
                <a:cubicBezTo>
                  <a:pt x="78" y="10"/>
                  <a:pt x="79" y="14"/>
                  <a:pt x="81" y="16"/>
                </a:cubicBezTo>
                <a:cubicBezTo>
                  <a:pt x="81" y="18"/>
                  <a:pt x="82" y="19"/>
                  <a:pt x="82" y="19"/>
                </a:cubicBezTo>
                <a:cubicBezTo>
                  <a:pt x="81" y="20"/>
                  <a:pt x="81" y="20"/>
                  <a:pt x="74" y="12"/>
                </a:cubicBezTo>
                <a:lnTo>
                  <a:pt x="75" y="14"/>
                </a:lnTo>
                <a:lnTo>
                  <a:pt x="73" y="11"/>
                </a:lnTo>
                <a:cubicBezTo>
                  <a:pt x="75" y="12"/>
                  <a:pt x="77" y="14"/>
                  <a:pt x="78" y="16"/>
                </a:cubicBezTo>
                <a:cubicBezTo>
                  <a:pt x="78" y="13"/>
                  <a:pt x="76" y="10"/>
                  <a:pt x="76" y="8"/>
                </a:cubicBezTo>
                <a:lnTo>
                  <a:pt x="76" y="4"/>
                </a:lnTo>
                <a:cubicBezTo>
                  <a:pt x="76" y="3"/>
                  <a:pt x="76" y="3"/>
                  <a:pt x="76" y="4"/>
                </a:cubicBezTo>
                <a:lnTo>
                  <a:pt x="76" y="2"/>
                </a:lnTo>
                <a:lnTo>
                  <a:pt x="80" y="6"/>
                </a:lnTo>
                <a:cubicBezTo>
                  <a:pt x="80" y="7"/>
                  <a:pt x="81" y="7"/>
                  <a:pt x="81" y="7"/>
                </a:cubicBezTo>
                <a:cubicBezTo>
                  <a:pt x="81" y="7"/>
                  <a:pt x="82" y="9"/>
                  <a:pt x="82" y="9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10"/>
                  <a:pt x="82" y="10"/>
                  <a:pt x="82" y="9"/>
                </a:cubicBezTo>
                <a:cubicBezTo>
                  <a:pt x="82" y="7"/>
                  <a:pt x="81" y="2"/>
                  <a:pt x="81" y="2"/>
                </a:cubicBezTo>
                <a:lnTo>
                  <a:pt x="82" y="2"/>
                </a:lnTo>
                <a:cubicBezTo>
                  <a:pt x="83" y="5"/>
                  <a:pt x="83" y="11"/>
                  <a:pt x="83" y="11"/>
                </a:cubicBezTo>
                <a:close/>
                <a:moveTo>
                  <a:pt x="80" y="18"/>
                </a:moveTo>
                <a:cubicBezTo>
                  <a:pt x="79" y="17"/>
                  <a:pt x="79" y="16"/>
                  <a:pt x="78" y="16"/>
                </a:cubicBezTo>
                <a:cubicBezTo>
                  <a:pt x="79" y="16"/>
                  <a:pt x="79" y="16"/>
                  <a:pt x="79" y="17"/>
                </a:cubicBezTo>
                <a:lnTo>
                  <a:pt x="80" y="18"/>
                </a:lnTo>
                <a:close/>
                <a:moveTo>
                  <a:pt x="76" y="17"/>
                </a:moveTo>
                <a:lnTo>
                  <a:pt x="73" y="18"/>
                </a:lnTo>
                <a:cubicBezTo>
                  <a:pt x="73" y="18"/>
                  <a:pt x="73" y="19"/>
                  <a:pt x="72" y="20"/>
                </a:cubicBezTo>
                <a:lnTo>
                  <a:pt x="73" y="20"/>
                </a:lnTo>
                <a:cubicBezTo>
                  <a:pt x="76" y="20"/>
                  <a:pt x="79" y="27"/>
                  <a:pt x="81" y="30"/>
                </a:cubicBezTo>
                <a:cubicBezTo>
                  <a:pt x="77" y="25"/>
                  <a:pt x="74" y="20"/>
                  <a:pt x="73" y="20"/>
                </a:cubicBezTo>
                <a:cubicBezTo>
                  <a:pt x="72" y="20"/>
                  <a:pt x="70" y="23"/>
                  <a:pt x="69" y="23"/>
                </a:cubicBezTo>
                <a:cubicBezTo>
                  <a:pt x="69" y="23"/>
                  <a:pt x="69" y="22"/>
                  <a:pt x="70" y="21"/>
                </a:cubicBezTo>
                <a:cubicBezTo>
                  <a:pt x="71" y="19"/>
                  <a:pt x="73" y="16"/>
                  <a:pt x="73" y="16"/>
                </a:cubicBezTo>
                <a:lnTo>
                  <a:pt x="75" y="16"/>
                </a:lnTo>
                <a:lnTo>
                  <a:pt x="76" y="17"/>
                </a:lnTo>
                <a:close/>
                <a:moveTo>
                  <a:pt x="76" y="16"/>
                </a:moveTo>
                <a:lnTo>
                  <a:pt x="75" y="16"/>
                </a:lnTo>
                <a:lnTo>
                  <a:pt x="75" y="14"/>
                </a:lnTo>
                <a:lnTo>
                  <a:pt x="76" y="16"/>
                </a:lnTo>
                <a:close/>
                <a:moveTo>
                  <a:pt x="81" y="30"/>
                </a:moveTo>
                <a:lnTo>
                  <a:pt x="77" y="29"/>
                </a:lnTo>
                <a:cubicBezTo>
                  <a:pt x="78" y="29"/>
                  <a:pt x="78" y="30"/>
                  <a:pt x="78" y="30"/>
                </a:cubicBezTo>
                <a:cubicBezTo>
                  <a:pt x="77" y="31"/>
                  <a:pt x="76" y="30"/>
                  <a:pt x="76" y="28"/>
                </a:cubicBezTo>
                <a:cubicBezTo>
                  <a:pt x="76" y="27"/>
                  <a:pt x="73" y="24"/>
                  <a:pt x="73" y="24"/>
                </a:cubicBezTo>
                <a:cubicBezTo>
                  <a:pt x="74" y="26"/>
                  <a:pt x="74" y="30"/>
                  <a:pt x="74" y="30"/>
                </a:cubicBezTo>
                <a:cubicBezTo>
                  <a:pt x="74" y="30"/>
                  <a:pt x="74" y="31"/>
                  <a:pt x="73" y="30"/>
                </a:cubicBezTo>
                <a:cubicBezTo>
                  <a:pt x="73" y="30"/>
                  <a:pt x="73" y="32"/>
                  <a:pt x="74" y="33"/>
                </a:cubicBezTo>
                <a:cubicBezTo>
                  <a:pt x="75" y="36"/>
                  <a:pt x="74" y="39"/>
                  <a:pt x="74" y="39"/>
                </a:cubicBezTo>
                <a:lnTo>
                  <a:pt x="73" y="38"/>
                </a:lnTo>
                <a:lnTo>
                  <a:pt x="73" y="34"/>
                </a:lnTo>
                <a:cubicBezTo>
                  <a:pt x="72" y="31"/>
                  <a:pt x="72" y="28"/>
                  <a:pt x="72" y="28"/>
                </a:cubicBezTo>
                <a:cubicBezTo>
                  <a:pt x="72" y="28"/>
                  <a:pt x="73" y="29"/>
                  <a:pt x="73" y="30"/>
                </a:cubicBezTo>
                <a:lnTo>
                  <a:pt x="73" y="24"/>
                </a:lnTo>
                <a:lnTo>
                  <a:pt x="73" y="23"/>
                </a:lnTo>
                <a:cubicBezTo>
                  <a:pt x="74" y="23"/>
                  <a:pt x="76" y="27"/>
                  <a:pt x="76" y="27"/>
                </a:cubicBezTo>
                <a:cubicBezTo>
                  <a:pt x="76" y="27"/>
                  <a:pt x="77" y="28"/>
                  <a:pt x="77" y="29"/>
                </a:cubicBezTo>
                <a:lnTo>
                  <a:pt x="77" y="28"/>
                </a:lnTo>
                <a:lnTo>
                  <a:pt x="81" y="30"/>
                </a:lnTo>
                <a:close/>
                <a:moveTo>
                  <a:pt x="77" y="29"/>
                </a:moveTo>
                <a:lnTo>
                  <a:pt x="77" y="29"/>
                </a:lnTo>
                <a:cubicBezTo>
                  <a:pt x="77" y="29"/>
                  <a:pt x="77" y="29"/>
                  <a:pt x="77" y="29"/>
                </a:cubicBezTo>
                <a:close/>
                <a:moveTo>
                  <a:pt x="73" y="39"/>
                </a:moveTo>
                <a:lnTo>
                  <a:pt x="70" y="33"/>
                </a:lnTo>
                <a:lnTo>
                  <a:pt x="73" y="38"/>
                </a:lnTo>
                <a:lnTo>
                  <a:pt x="73" y="39"/>
                </a:ln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7" name="Freeform 5163">
            <a:extLst>
              <a:ext uri="{FF2B5EF4-FFF2-40B4-BE49-F238E27FC236}">
                <a16:creationId xmlns:a16="http://schemas.microsoft.com/office/drawing/2014/main" id="{AC7C86DA-2DFF-AF46-A479-E4A16943B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3450" y="3717925"/>
            <a:ext cx="3175" cy="3175"/>
          </a:xfrm>
          <a:custGeom>
            <a:avLst/>
            <a:gdLst>
              <a:gd name="T0" fmla="*/ 315119 w 8"/>
              <a:gd name="T1" fmla="*/ 833005 h 11"/>
              <a:gd name="T2" fmla="*/ 0 w 8"/>
              <a:gd name="T3" fmla="*/ 749877 h 11"/>
              <a:gd name="T4" fmla="*/ 787400 w 8"/>
              <a:gd name="T5" fmla="*/ 249959 h 11"/>
              <a:gd name="T6" fmla="*/ 1102519 w 8"/>
              <a:gd name="T7" fmla="*/ 0 h 11"/>
              <a:gd name="T8" fmla="*/ 1102519 w 8"/>
              <a:gd name="T9" fmla="*/ 249959 h 11"/>
              <a:gd name="T10" fmla="*/ 315119 w 8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1">
                <a:moveTo>
                  <a:pt x="2" y="10"/>
                </a:moveTo>
                <a:lnTo>
                  <a:pt x="0" y="9"/>
                </a:lnTo>
                <a:cubicBezTo>
                  <a:pt x="2" y="7"/>
                  <a:pt x="5" y="3"/>
                  <a:pt x="5" y="3"/>
                </a:cubicBezTo>
                <a:cubicBezTo>
                  <a:pt x="7" y="2"/>
                  <a:pt x="7" y="0"/>
                  <a:pt x="7" y="0"/>
                </a:cubicBezTo>
                <a:lnTo>
                  <a:pt x="7" y="3"/>
                </a:lnTo>
                <a:cubicBezTo>
                  <a:pt x="7" y="5"/>
                  <a:pt x="2" y="9"/>
                  <a:pt x="2" y="1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8" name="Freeform 5164">
            <a:extLst>
              <a:ext uri="{FF2B5EF4-FFF2-40B4-BE49-F238E27FC236}">
                <a16:creationId xmlns:a16="http://schemas.microsoft.com/office/drawing/2014/main" id="{7E05683B-4BF3-A849-8F86-CB6F99757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3719513"/>
            <a:ext cx="3175" cy="3175"/>
          </a:xfrm>
          <a:custGeom>
            <a:avLst/>
            <a:gdLst>
              <a:gd name="T0" fmla="*/ 100965 w 10"/>
              <a:gd name="T1" fmla="*/ 833005 h 11"/>
              <a:gd name="T2" fmla="*/ 0 w 10"/>
              <a:gd name="T3" fmla="*/ 749877 h 11"/>
              <a:gd name="T4" fmla="*/ 806450 w 10"/>
              <a:gd name="T5" fmla="*/ 0 h 11"/>
              <a:gd name="T6" fmla="*/ 100965 w 10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1">
                <a:moveTo>
                  <a:pt x="1" y="10"/>
                </a:moveTo>
                <a:lnTo>
                  <a:pt x="0" y="9"/>
                </a:lnTo>
                <a:cubicBezTo>
                  <a:pt x="5" y="6"/>
                  <a:pt x="8" y="0"/>
                  <a:pt x="8" y="0"/>
                </a:cubicBezTo>
                <a:cubicBezTo>
                  <a:pt x="9" y="1"/>
                  <a:pt x="6" y="7"/>
                  <a:pt x="1" y="1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19" name="Freeform 5165">
            <a:extLst>
              <a:ext uri="{FF2B5EF4-FFF2-40B4-BE49-F238E27FC236}">
                <a16:creationId xmlns:a16="http://schemas.microsoft.com/office/drawing/2014/main" id="{B96662FF-8B1A-5648-983F-A040EA299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719513"/>
            <a:ext cx="1587" cy="3175"/>
          </a:xfrm>
          <a:custGeom>
            <a:avLst/>
            <a:gdLst>
              <a:gd name="T0" fmla="*/ 157510 w 4"/>
              <a:gd name="T1" fmla="*/ 1102519 h 8"/>
              <a:gd name="T2" fmla="*/ 0 w 4"/>
              <a:gd name="T3" fmla="*/ 944959 h 8"/>
              <a:gd name="T4" fmla="*/ 472133 w 4"/>
              <a:gd name="T5" fmla="*/ 0 h 8"/>
              <a:gd name="T6" fmla="*/ 157510 w 4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1" y="7"/>
                </a:moveTo>
                <a:lnTo>
                  <a:pt x="0" y="6"/>
                </a:lnTo>
                <a:cubicBezTo>
                  <a:pt x="1" y="5"/>
                  <a:pt x="2" y="2"/>
                  <a:pt x="3" y="0"/>
                </a:cubicBezTo>
                <a:cubicBezTo>
                  <a:pt x="3" y="1"/>
                  <a:pt x="2" y="5"/>
                  <a:pt x="1" y="7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0" name="Freeform 5166">
            <a:extLst>
              <a:ext uri="{FF2B5EF4-FFF2-40B4-BE49-F238E27FC236}">
                <a16:creationId xmlns:a16="http://schemas.microsoft.com/office/drawing/2014/main" id="{1FD2FDB5-F4CA-C34A-A91B-ABE5E7FC1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716338"/>
            <a:ext cx="3175" cy="6350"/>
          </a:xfrm>
          <a:custGeom>
            <a:avLst/>
            <a:gdLst>
              <a:gd name="T0" fmla="*/ 0 w 10"/>
              <a:gd name="T1" fmla="*/ 2362597 h 16"/>
              <a:gd name="T2" fmla="*/ 0 w 10"/>
              <a:gd name="T3" fmla="*/ 2205038 h 16"/>
              <a:gd name="T4" fmla="*/ 705803 w 10"/>
              <a:gd name="T5" fmla="*/ 0 h 16"/>
              <a:gd name="T6" fmla="*/ 0 w 10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6">
                <a:moveTo>
                  <a:pt x="0" y="15"/>
                </a:moveTo>
                <a:lnTo>
                  <a:pt x="0" y="14"/>
                </a:lnTo>
                <a:cubicBezTo>
                  <a:pt x="7" y="9"/>
                  <a:pt x="7" y="0"/>
                  <a:pt x="7" y="0"/>
                </a:cubicBezTo>
                <a:cubicBezTo>
                  <a:pt x="9" y="0"/>
                  <a:pt x="9" y="10"/>
                  <a:pt x="0" y="1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1" name="Freeform 5167">
            <a:extLst>
              <a:ext uri="{FF2B5EF4-FFF2-40B4-BE49-F238E27FC236}">
                <a16:creationId xmlns:a16="http://schemas.microsoft.com/office/drawing/2014/main" id="{8AEE9F06-A960-ED4C-8E65-E78B6B2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3714750"/>
            <a:ext cx="3175" cy="7938"/>
          </a:xfrm>
          <a:custGeom>
            <a:avLst/>
            <a:gdLst>
              <a:gd name="T0" fmla="*/ 0 w 10"/>
              <a:gd name="T1" fmla="*/ 2857680 h 21"/>
              <a:gd name="T2" fmla="*/ 0 w 10"/>
              <a:gd name="T3" fmla="*/ 2714796 h 21"/>
              <a:gd name="T4" fmla="*/ 806450 w 10"/>
              <a:gd name="T5" fmla="*/ 0 h 21"/>
              <a:gd name="T6" fmla="*/ 0 w 10"/>
              <a:gd name="T7" fmla="*/ 285768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1">
                <a:moveTo>
                  <a:pt x="0" y="20"/>
                </a:moveTo>
                <a:lnTo>
                  <a:pt x="0" y="19"/>
                </a:lnTo>
                <a:cubicBezTo>
                  <a:pt x="8" y="12"/>
                  <a:pt x="8" y="0"/>
                  <a:pt x="8" y="0"/>
                </a:cubicBezTo>
                <a:cubicBezTo>
                  <a:pt x="9" y="0"/>
                  <a:pt x="9" y="12"/>
                  <a:pt x="0" y="2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2" name="Freeform 5168">
            <a:extLst>
              <a:ext uri="{FF2B5EF4-FFF2-40B4-BE49-F238E27FC236}">
                <a16:creationId xmlns:a16="http://schemas.microsoft.com/office/drawing/2014/main" id="{251DC822-B199-6C4D-90E6-D7CCBDD95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3714750"/>
            <a:ext cx="3175" cy="7938"/>
          </a:xfrm>
          <a:custGeom>
            <a:avLst/>
            <a:gdLst>
              <a:gd name="T0" fmla="*/ 0 w 8"/>
              <a:gd name="T1" fmla="*/ 2733919 h 22"/>
              <a:gd name="T2" fmla="*/ 0 w 8"/>
              <a:gd name="T3" fmla="*/ 2603664 h 22"/>
              <a:gd name="T4" fmla="*/ 944959 w 8"/>
              <a:gd name="T5" fmla="*/ 390405 h 22"/>
              <a:gd name="T6" fmla="*/ 1102519 w 8"/>
              <a:gd name="T7" fmla="*/ 0 h 22"/>
              <a:gd name="T8" fmla="*/ 0 w 8"/>
              <a:gd name="T9" fmla="*/ 2733919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2">
                <a:moveTo>
                  <a:pt x="0" y="21"/>
                </a:moveTo>
                <a:lnTo>
                  <a:pt x="0" y="20"/>
                </a:lnTo>
                <a:cubicBezTo>
                  <a:pt x="6" y="18"/>
                  <a:pt x="6" y="3"/>
                  <a:pt x="6" y="3"/>
                </a:cubicBezTo>
                <a:lnTo>
                  <a:pt x="7" y="0"/>
                </a:lnTo>
                <a:cubicBezTo>
                  <a:pt x="7" y="4"/>
                  <a:pt x="7" y="18"/>
                  <a:pt x="0" y="2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3" name="Freeform 5169">
            <a:extLst>
              <a:ext uri="{FF2B5EF4-FFF2-40B4-BE49-F238E27FC236}">
                <a16:creationId xmlns:a16="http://schemas.microsoft.com/office/drawing/2014/main" id="{E4843404-36CB-0948-9035-B1474961E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713163"/>
            <a:ext cx="1588" cy="6350"/>
          </a:xfrm>
          <a:custGeom>
            <a:avLst/>
            <a:gdLst>
              <a:gd name="T0" fmla="*/ 280282 w 6"/>
              <a:gd name="T1" fmla="*/ 2232212 h 17"/>
              <a:gd name="T2" fmla="*/ 0 w 6"/>
              <a:gd name="T3" fmla="*/ 0 h 17"/>
              <a:gd name="T4" fmla="*/ 350154 w 6"/>
              <a:gd name="T5" fmla="*/ 2232212 h 17"/>
              <a:gd name="T6" fmla="*/ 280282 w 6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7">
                <a:moveTo>
                  <a:pt x="4" y="16"/>
                </a:moveTo>
                <a:cubicBezTo>
                  <a:pt x="3" y="7"/>
                  <a:pt x="1" y="0"/>
                  <a:pt x="0" y="0"/>
                </a:cubicBezTo>
                <a:cubicBezTo>
                  <a:pt x="1" y="0"/>
                  <a:pt x="5" y="7"/>
                  <a:pt x="5" y="16"/>
                </a:cubicBezTo>
                <a:lnTo>
                  <a:pt x="4" y="16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4" name="Freeform 5170">
            <a:extLst>
              <a:ext uri="{FF2B5EF4-FFF2-40B4-BE49-F238E27FC236}">
                <a16:creationId xmlns:a16="http://schemas.microsoft.com/office/drawing/2014/main" id="{BABC9015-313F-1140-A228-AC2A5D50D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563" y="3711575"/>
            <a:ext cx="3175" cy="6350"/>
          </a:xfrm>
          <a:custGeom>
            <a:avLst/>
            <a:gdLst>
              <a:gd name="T0" fmla="*/ 944959 w 8"/>
              <a:gd name="T1" fmla="*/ 2010611 h 19"/>
              <a:gd name="T2" fmla="*/ 630238 w 8"/>
              <a:gd name="T3" fmla="*/ 1898984 h 19"/>
              <a:gd name="T4" fmla="*/ 0 w 8"/>
              <a:gd name="T5" fmla="*/ 0 h 19"/>
              <a:gd name="T6" fmla="*/ 944959 w 8"/>
              <a:gd name="T7" fmla="*/ 20106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9">
                <a:moveTo>
                  <a:pt x="6" y="18"/>
                </a:moveTo>
                <a:lnTo>
                  <a:pt x="4" y="17"/>
                </a:lnTo>
                <a:cubicBezTo>
                  <a:pt x="4" y="7"/>
                  <a:pt x="0" y="0"/>
                  <a:pt x="0" y="0"/>
                </a:cubicBezTo>
                <a:cubicBezTo>
                  <a:pt x="2" y="0"/>
                  <a:pt x="7" y="7"/>
                  <a:pt x="6" y="1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5" name="Freeform 5171">
            <a:extLst>
              <a:ext uri="{FF2B5EF4-FFF2-40B4-BE49-F238E27FC236}">
                <a16:creationId xmlns:a16="http://schemas.microsoft.com/office/drawing/2014/main" id="{56386C03-7F8C-214E-98DE-D622A16FB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563" y="3708400"/>
            <a:ext cx="3175" cy="9525"/>
          </a:xfrm>
          <a:custGeom>
            <a:avLst/>
            <a:gdLst>
              <a:gd name="T0" fmla="*/ 617311 w 7"/>
              <a:gd name="T1" fmla="*/ 3235678 h 27"/>
              <a:gd name="T2" fmla="*/ 411389 w 7"/>
              <a:gd name="T3" fmla="*/ 3235678 h 27"/>
              <a:gd name="T4" fmla="*/ 0 w 7"/>
              <a:gd name="T5" fmla="*/ 0 h 27"/>
              <a:gd name="T6" fmla="*/ 617311 w 7"/>
              <a:gd name="T7" fmla="*/ 3235678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7">
                <a:moveTo>
                  <a:pt x="3" y="26"/>
                </a:moveTo>
                <a:lnTo>
                  <a:pt x="2" y="26"/>
                </a:lnTo>
                <a:cubicBezTo>
                  <a:pt x="5" y="2"/>
                  <a:pt x="0" y="0"/>
                  <a:pt x="0" y="0"/>
                </a:cubicBezTo>
                <a:cubicBezTo>
                  <a:pt x="0" y="0"/>
                  <a:pt x="6" y="2"/>
                  <a:pt x="3" y="2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6" name="Freeform 5172">
            <a:extLst>
              <a:ext uri="{FF2B5EF4-FFF2-40B4-BE49-F238E27FC236}">
                <a16:creationId xmlns:a16="http://schemas.microsoft.com/office/drawing/2014/main" id="{E061964A-4D81-AD46-91B0-CF2CFAC27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3708400"/>
            <a:ext cx="1588" cy="4763"/>
          </a:xfrm>
          <a:custGeom>
            <a:avLst/>
            <a:gdLst>
              <a:gd name="T0" fmla="*/ 302673 w 5"/>
              <a:gd name="T1" fmla="*/ 1411436 h 15"/>
              <a:gd name="T2" fmla="*/ 201676 w 5"/>
              <a:gd name="T3" fmla="*/ 1411436 h 15"/>
              <a:gd name="T4" fmla="*/ 0 w 5"/>
              <a:gd name="T5" fmla="*/ 0 h 15"/>
              <a:gd name="T6" fmla="*/ 302673 w 5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">
                <a:moveTo>
                  <a:pt x="3" y="14"/>
                </a:moveTo>
                <a:lnTo>
                  <a:pt x="2" y="14"/>
                </a:lnTo>
                <a:cubicBezTo>
                  <a:pt x="3" y="4"/>
                  <a:pt x="0" y="0"/>
                  <a:pt x="0" y="0"/>
                </a:cubicBezTo>
                <a:cubicBezTo>
                  <a:pt x="0" y="0"/>
                  <a:pt x="4" y="4"/>
                  <a:pt x="3" y="14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7" name="Freeform 5173">
            <a:extLst>
              <a:ext uri="{FF2B5EF4-FFF2-40B4-BE49-F238E27FC236}">
                <a16:creationId xmlns:a16="http://schemas.microsoft.com/office/drawing/2014/main" id="{564D2260-46B9-844E-B039-23A855864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05225"/>
            <a:ext cx="1587" cy="6350"/>
          </a:xfrm>
          <a:custGeom>
            <a:avLst/>
            <a:gdLst>
              <a:gd name="T0" fmla="*/ 279841 w 6"/>
              <a:gd name="T1" fmla="*/ 2232212 h 17"/>
              <a:gd name="T2" fmla="*/ 279841 w 6"/>
              <a:gd name="T3" fmla="*/ 2232212 h 17"/>
              <a:gd name="T4" fmla="*/ 0 w 6"/>
              <a:gd name="T5" fmla="*/ 0 h 17"/>
              <a:gd name="T6" fmla="*/ 0 w 6"/>
              <a:gd name="T7" fmla="*/ 0 h 17"/>
              <a:gd name="T8" fmla="*/ 279841 w 6"/>
              <a:gd name="T9" fmla="*/ 223221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7">
                <a:moveTo>
                  <a:pt x="4" y="16"/>
                </a:moveTo>
                <a:lnTo>
                  <a:pt x="4" y="16"/>
                </a:lnTo>
                <a:cubicBezTo>
                  <a:pt x="4" y="9"/>
                  <a:pt x="0" y="0"/>
                  <a:pt x="0" y="0"/>
                </a:cubicBezTo>
                <a:cubicBezTo>
                  <a:pt x="1" y="0"/>
                  <a:pt x="5" y="9"/>
                  <a:pt x="4" y="1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8" name="Freeform 5174">
            <a:extLst>
              <a:ext uri="{FF2B5EF4-FFF2-40B4-BE49-F238E27FC236}">
                <a16:creationId xmlns:a16="http://schemas.microsoft.com/office/drawing/2014/main" id="{DC51A97A-1F39-7749-9262-D9639E14F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13163"/>
            <a:ext cx="6350" cy="4762"/>
          </a:xfrm>
          <a:custGeom>
            <a:avLst/>
            <a:gdLst>
              <a:gd name="T0" fmla="*/ 0 w 18"/>
              <a:gd name="T1" fmla="*/ 1732178 h 12"/>
              <a:gd name="T2" fmla="*/ 0 w 18"/>
              <a:gd name="T3" fmla="*/ 1574635 h 12"/>
              <a:gd name="T4" fmla="*/ 2115608 w 18"/>
              <a:gd name="T5" fmla="*/ 472629 h 12"/>
              <a:gd name="T6" fmla="*/ 0 w 18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12">
                <a:moveTo>
                  <a:pt x="0" y="11"/>
                </a:moveTo>
                <a:lnTo>
                  <a:pt x="0" y="10"/>
                </a:lnTo>
                <a:cubicBezTo>
                  <a:pt x="9" y="4"/>
                  <a:pt x="15" y="0"/>
                  <a:pt x="17" y="3"/>
                </a:cubicBezTo>
                <a:cubicBezTo>
                  <a:pt x="16" y="3"/>
                  <a:pt x="13" y="4"/>
                  <a:pt x="0" y="1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9" name="Freeform 5175">
            <a:extLst>
              <a:ext uri="{FF2B5EF4-FFF2-40B4-BE49-F238E27FC236}">
                <a16:creationId xmlns:a16="http://schemas.microsoft.com/office/drawing/2014/main" id="{ECC635A1-BECB-4242-81BF-1D3110B2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14750"/>
            <a:ext cx="7937" cy="4763"/>
          </a:xfrm>
          <a:custGeom>
            <a:avLst/>
            <a:gdLst>
              <a:gd name="T0" fmla="*/ 119055 w 23"/>
              <a:gd name="T1" fmla="*/ 1504768 h 14"/>
              <a:gd name="T2" fmla="*/ 0 w 23"/>
              <a:gd name="T3" fmla="*/ 1504768 h 14"/>
              <a:gd name="T4" fmla="*/ 2619900 w 23"/>
              <a:gd name="T5" fmla="*/ 347359 h 14"/>
              <a:gd name="T6" fmla="*/ 119055 w 23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4">
                <a:moveTo>
                  <a:pt x="1" y="13"/>
                </a:moveTo>
                <a:lnTo>
                  <a:pt x="0" y="13"/>
                </a:lnTo>
                <a:cubicBezTo>
                  <a:pt x="17" y="0"/>
                  <a:pt x="22" y="3"/>
                  <a:pt x="22" y="3"/>
                </a:cubicBezTo>
                <a:cubicBezTo>
                  <a:pt x="21" y="4"/>
                  <a:pt x="17" y="2"/>
                  <a:pt x="1" y="1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0" name="Freeform 5176">
            <a:extLst>
              <a:ext uri="{FF2B5EF4-FFF2-40B4-BE49-F238E27FC236}">
                <a16:creationId xmlns:a16="http://schemas.microsoft.com/office/drawing/2014/main" id="{B263A7E1-584D-3042-961D-E0866AB31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3717925"/>
            <a:ext cx="4762" cy="1588"/>
          </a:xfrm>
          <a:custGeom>
            <a:avLst/>
            <a:gdLst>
              <a:gd name="T0" fmla="*/ 1610289 w 13"/>
              <a:gd name="T1" fmla="*/ 630436 h 2"/>
              <a:gd name="T2" fmla="*/ 0 w 13"/>
              <a:gd name="T3" fmla="*/ 630436 h 2"/>
              <a:gd name="T4" fmla="*/ 0 w 13"/>
              <a:gd name="T5" fmla="*/ 0 h 2"/>
              <a:gd name="T6" fmla="*/ 1610289 w 13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">
                <a:moveTo>
                  <a:pt x="12" y="1"/>
                </a:moveTo>
                <a:cubicBezTo>
                  <a:pt x="11" y="1"/>
                  <a:pt x="8" y="0"/>
                  <a:pt x="0" y="1"/>
                </a:cubicBezTo>
                <a:lnTo>
                  <a:pt x="0" y="0"/>
                </a:lnTo>
                <a:cubicBezTo>
                  <a:pt x="7" y="0"/>
                  <a:pt x="11" y="0"/>
                  <a:pt x="12" y="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1" name="Freeform 5177">
            <a:extLst>
              <a:ext uri="{FF2B5EF4-FFF2-40B4-BE49-F238E27FC236}">
                <a16:creationId xmlns:a16="http://schemas.microsoft.com/office/drawing/2014/main" id="{D4F2D34C-78F6-CA44-9866-3E3C57946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719513"/>
            <a:ext cx="4763" cy="1587"/>
          </a:xfrm>
          <a:custGeom>
            <a:avLst/>
            <a:gdLst>
              <a:gd name="T0" fmla="*/ 1575362 w 12"/>
              <a:gd name="T1" fmla="*/ 472133 h 4"/>
              <a:gd name="T2" fmla="*/ 0 w 12"/>
              <a:gd name="T3" fmla="*/ 472133 h 4"/>
              <a:gd name="T4" fmla="*/ 0 w 12"/>
              <a:gd name="T5" fmla="*/ 157510 h 4"/>
              <a:gd name="T6" fmla="*/ 1732938 w 12"/>
              <a:gd name="T7" fmla="*/ 472133 h 4"/>
              <a:gd name="T8" fmla="*/ 1575362 w 12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4">
                <a:moveTo>
                  <a:pt x="10" y="3"/>
                </a:moveTo>
                <a:cubicBezTo>
                  <a:pt x="10" y="3"/>
                  <a:pt x="8" y="2"/>
                  <a:pt x="0" y="3"/>
                </a:cubicBezTo>
                <a:lnTo>
                  <a:pt x="0" y="1"/>
                </a:lnTo>
                <a:cubicBezTo>
                  <a:pt x="5" y="0"/>
                  <a:pt x="9" y="1"/>
                  <a:pt x="11" y="3"/>
                </a:cubicBezTo>
                <a:cubicBezTo>
                  <a:pt x="11" y="3"/>
                  <a:pt x="11" y="3"/>
                  <a:pt x="10" y="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2" name="Freeform 5178">
            <a:extLst>
              <a:ext uri="{FF2B5EF4-FFF2-40B4-BE49-F238E27FC236}">
                <a16:creationId xmlns:a16="http://schemas.microsoft.com/office/drawing/2014/main" id="{F83C03CB-9F17-D14F-A2C4-6026F2215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3702050"/>
            <a:ext cx="6350" cy="6350"/>
          </a:xfrm>
          <a:custGeom>
            <a:avLst/>
            <a:gdLst>
              <a:gd name="T0" fmla="*/ 0 w 16"/>
              <a:gd name="T1" fmla="*/ 2232212 h 17"/>
              <a:gd name="T2" fmla="*/ 0 w 16"/>
              <a:gd name="T3" fmla="*/ 2092885 h 17"/>
              <a:gd name="T4" fmla="*/ 2205038 w 16"/>
              <a:gd name="T5" fmla="*/ 0 h 17"/>
              <a:gd name="T6" fmla="*/ 0 w 16"/>
              <a:gd name="T7" fmla="*/ 2232212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7">
                <a:moveTo>
                  <a:pt x="0" y="16"/>
                </a:moveTo>
                <a:lnTo>
                  <a:pt x="0" y="15"/>
                </a:lnTo>
                <a:cubicBezTo>
                  <a:pt x="12" y="1"/>
                  <a:pt x="14" y="0"/>
                  <a:pt x="14" y="0"/>
                </a:cubicBezTo>
                <a:cubicBezTo>
                  <a:pt x="15" y="1"/>
                  <a:pt x="12" y="3"/>
                  <a:pt x="0" y="1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3" name="Freeform 5179">
            <a:extLst>
              <a:ext uri="{FF2B5EF4-FFF2-40B4-BE49-F238E27FC236}">
                <a16:creationId xmlns:a16="http://schemas.microsoft.com/office/drawing/2014/main" id="{598FA5B5-8159-B74E-AAEE-E947F0D1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3705225"/>
            <a:ext cx="4762" cy="3175"/>
          </a:xfrm>
          <a:custGeom>
            <a:avLst/>
            <a:gdLst>
              <a:gd name="T0" fmla="*/ 100637 w 15"/>
              <a:gd name="T1" fmla="*/ 833005 h 11"/>
              <a:gd name="T2" fmla="*/ 0 w 15"/>
              <a:gd name="T3" fmla="*/ 749877 h 11"/>
              <a:gd name="T4" fmla="*/ 1411139 w 15"/>
              <a:gd name="T5" fmla="*/ 0 h 11"/>
              <a:gd name="T6" fmla="*/ 100637 w 15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1">
                <a:moveTo>
                  <a:pt x="1" y="10"/>
                </a:moveTo>
                <a:lnTo>
                  <a:pt x="0" y="9"/>
                </a:lnTo>
                <a:cubicBezTo>
                  <a:pt x="13" y="1"/>
                  <a:pt x="14" y="0"/>
                  <a:pt x="14" y="0"/>
                </a:cubicBezTo>
                <a:cubicBezTo>
                  <a:pt x="14" y="0"/>
                  <a:pt x="13" y="2"/>
                  <a:pt x="1" y="1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4" name="Freeform 5180">
            <a:extLst>
              <a:ext uri="{FF2B5EF4-FFF2-40B4-BE49-F238E27FC236}">
                <a16:creationId xmlns:a16="http://schemas.microsoft.com/office/drawing/2014/main" id="{016F7B5B-EE10-6748-B668-D39A8F39C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708400"/>
            <a:ext cx="4763" cy="4763"/>
          </a:xfrm>
          <a:custGeom>
            <a:avLst/>
            <a:gdLst>
              <a:gd name="T0" fmla="*/ 100976 w 15"/>
              <a:gd name="T1" fmla="*/ 1732938 h 12"/>
              <a:gd name="T2" fmla="*/ 0 w 15"/>
              <a:gd name="T3" fmla="*/ 1417786 h 12"/>
              <a:gd name="T4" fmla="*/ 1411436 w 15"/>
              <a:gd name="T5" fmla="*/ 0 h 12"/>
              <a:gd name="T6" fmla="*/ 100976 w 15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2">
                <a:moveTo>
                  <a:pt x="1" y="11"/>
                </a:moveTo>
                <a:lnTo>
                  <a:pt x="0" y="9"/>
                </a:lnTo>
                <a:cubicBezTo>
                  <a:pt x="9" y="0"/>
                  <a:pt x="13" y="0"/>
                  <a:pt x="14" y="0"/>
                </a:cubicBezTo>
                <a:cubicBezTo>
                  <a:pt x="14" y="1"/>
                  <a:pt x="9" y="2"/>
                  <a:pt x="1" y="1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5" name="Freeform 5181">
            <a:extLst>
              <a:ext uri="{FF2B5EF4-FFF2-40B4-BE49-F238E27FC236}">
                <a16:creationId xmlns:a16="http://schemas.microsoft.com/office/drawing/2014/main" id="{26AF8C12-1954-1840-84F6-87E118B78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708400"/>
            <a:ext cx="7938" cy="6350"/>
          </a:xfrm>
          <a:custGeom>
            <a:avLst/>
            <a:gdLst>
              <a:gd name="T0" fmla="*/ 119070 w 23"/>
              <a:gd name="T1" fmla="*/ 2362597 h 16"/>
              <a:gd name="T2" fmla="*/ 0 w 23"/>
              <a:gd name="T3" fmla="*/ 1890316 h 16"/>
              <a:gd name="T4" fmla="*/ 2620575 w 23"/>
              <a:gd name="T5" fmla="*/ 315119 h 16"/>
              <a:gd name="T6" fmla="*/ 119070 w 23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16">
                <a:moveTo>
                  <a:pt x="1" y="15"/>
                </a:moveTo>
                <a:lnTo>
                  <a:pt x="0" y="12"/>
                </a:lnTo>
                <a:cubicBezTo>
                  <a:pt x="15" y="0"/>
                  <a:pt x="22" y="2"/>
                  <a:pt x="22" y="2"/>
                </a:cubicBezTo>
                <a:cubicBezTo>
                  <a:pt x="22" y="4"/>
                  <a:pt x="15" y="2"/>
                  <a:pt x="1" y="1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6" name="Freeform 5182">
            <a:extLst>
              <a:ext uri="{FF2B5EF4-FFF2-40B4-BE49-F238E27FC236}">
                <a16:creationId xmlns:a16="http://schemas.microsoft.com/office/drawing/2014/main" id="{DC8E6613-08E0-6547-B0AA-D863A2B4C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7115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1102519 h 8"/>
              <a:gd name="T4" fmla="*/ 1109144 w 15"/>
              <a:gd name="T5" fmla="*/ 0 h 8"/>
              <a:gd name="T6" fmla="*/ 1411436 w 15"/>
              <a:gd name="T7" fmla="*/ 0 h 8"/>
              <a:gd name="T8" fmla="*/ 100976 w 1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8">
                <a:moveTo>
                  <a:pt x="1" y="7"/>
                </a:moveTo>
                <a:lnTo>
                  <a:pt x="0" y="7"/>
                </a:lnTo>
                <a:cubicBezTo>
                  <a:pt x="7" y="1"/>
                  <a:pt x="10" y="0"/>
                  <a:pt x="11" y="0"/>
                </a:cubicBezTo>
                <a:lnTo>
                  <a:pt x="14" y="0"/>
                </a:lnTo>
                <a:cubicBezTo>
                  <a:pt x="11" y="1"/>
                  <a:pt x="7" y="4"/>
                  <a:pt x="1" y="7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7" name="Freeform 5183">
            <a:extLst>
              <a:ext uri="{FF2B5EF4-FFF2-40B4-BE49-F238E27FC236}">
                <a16:creationId xmlns:a16="http://schemas.microsoft.com/office/drawing/2014/main" id="{044E683B-9582-4B40-A36E-9104B4D73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3689350"/>
            <a:ext cx="3175" cy="7938"/>
          </a:xfrm>
          <a:custGeom>
            <a:avLst/>
            <a:gdLst>
              <a:gd name="T0" fmla="*/ 822779 w 7"/>
              <a:gd name="T1" fmla="*/ 2733919 h 22"/>
              <a:gd name="T2" fmla="*/ 0 w 7"/>
              <a:gd name="T3" fmla="*/ 0 h 22"/>
              <a:gd name="T4" fmla="*/ 1234168 w 7"/>
              <a:gd name="T5" fmla="*/ 2603664 h 22"/>
              <a:gd name="T6" fmla="*/ 822779 w 7"/>
              <a:gd name="T7" fmla="*/ 2733919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2">
                <a:moveTo>
                  <a:pt x="4" y="21"/>
                </a:moveTo>
                <a:cubicBezTo>
                  <a:pt x="2" y="7"/>
                  <a:pt x="0" y="0"/>
                  <a:pt x="0" y="0"/>
                </a:cubicBezTo>
                <a:cubicBezTo>
                  <a:pt x="1" y="0"/>
                  <a:pt x="3" y="6"/>
                  <a:pt x="6" y="20"/>
                </a:cubicBezTo>
                <a:lnTo>
                  <a:pt x="4" y="21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8" name="Freeform 5184">
            <a:extLst>
              <a:ext uri="{FF2B5EF4-FFF2-40B4-BE49-F238E27FC236}">
                <a16:creationId xmlns:a16="http://schemas.microsoft.com/office/drawing/2014/main" id="{1F1CE991-4A1F-2844-93A1-BEE52C179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87763"/>
            <a:ext cx="1588" cy="7937"/>
          </a:xfrm>
          <a:custGeom>
            <a:avLst/>
            <a:gdLst>
              <a:gd name="T0" fmla="*/ 280282 w 6"/>
              <a:gd name="T1" fmla="*/ 2515368 h 24"/>
              <a:gd name="T2" fmla="*/ 280282 w 6"/>
              <a:gd name="T3" fmla="*/ 1640644 h 24"/>
              <a:gd name="T4" fmla="*/ 0 w 6"/>
              <a:gd name="T5" fmla="*/ 218598 h 24"/>
              <a:gd name="T6" fmla="*/ 70137 w 6"/>
              <a:gd name="T7" fmla="*/ 0 h 24"/>
              <a:gd name="T8" fmla="*/ 350154 w 6"/>
              <a:gd name="T9" fmla="*/ 1640644 h 24"/>
              <a:gd name="T10" fmla="*/ 280282 w 6"/>
              <a:gd name="T11" fmla="*/ 2515368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4">
                <a:moveTo>
                  <a:pt x="4" y="23"/>
                </a:moveTo>
                <a:cubicBezTo>
                  <a:pt x="4" y="23"/>
                  <a:pt x="4" y="16"/>
                  <a:pt x="4" y="15"/>
                </a:cubicBezTo>
                <a:cubicBezTo>
                  <a:pt x="4" y="14"/>
                  <a:pt x="4" y="5"/>
                  <a:pt x="0" y="2"/>
                </a:cubicBezTo>
                <a:lnTo>
                  <a:pt x="1" y="0"/>
                </a:lnTo>
                <a:cubicBezTo>
                  <a:pt x="4" y="5"/>
                  <a:pt x="5" y="14"/>
                  <a:pt x="5" y="15"/>
                </a:cubicBezTo>
                <a:cubicBezTo>
                  <a:pt x="5" y="16"/>
                  <a:pt x="4" y="23"/>
                  <a:pt x="4" y="2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9" name="Freeform 5185">
            <a:extLst>
              <a:ext uri="{FF2B5EF4-FFF2-40B4-BE49-F238E27FC236}">
                <a16:creationId xmlns:a16="http://schemas.microsoft.com/office/drawing/2014/main" id="{E365B956-43E1-354D-B9E0-D8AA23A18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87763"/>
            <a:ext cx="1588" cy="3175"/>
          </a:xfrm>
          <a:custGeom>
            <a:avLst/>
            <a:gdLst>
              <a:gd name="T0" fmla="*/ 472827 w 4"/>
              <a:gd name="T1" fmla="*/ 907415 h 10"/>
              <a:gd name="T2" fmla="*/ 0 w 4"/>
              <a:gd name="T3" fmla="*/ 0 h 10"/>
              <a:gd name="T4" fmla="*/ 315218 w 4"/>
              <a:gd name="T5" fmla="*/ 0 h 10"/>
              <a:gd name="T6" fmla="*/ 472827 w 4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3" y="9"/>
                </a:moveTo>
                <a:cubicBezTo>
                  <a:pt x="1" y="9"/>
                  <a:pt x="0" y="7"/>
                  <a:pt x="0" y="0"/>
                </a:cubicBezTo>
                <a:lnTo>
                  <a:pt x="2" y="0"/>
                </a:lnTo>
                <a:cubicBezTo>
                  <a:pt x="1" y="7"/>
                  <a:pt x="3" y="9"/>
                  <a:pt x="3" y="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0" name="Freeform 5186">
            <a:extLst>
              <a:ext uri="{FF2B5EF4-FFF2-40B4-BE49-F238E27FC236}">
                <a16:creationId xmlns:a16="http://schemas.microsoft.com/office/drawing/2014/main" id="{36A66875-82C5-DA49-9E21-FF39C7A13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89350"/>
            <a:ext cx="3175" cy="3175"/>
          </a:xfrm>
          <a:custGeom>
            <a:avLst/>
            <a:gdLst>
              <a:gd name="T0" fmla="*/ 205921 w 7"/>
              <a:gd name="T1" fmla="*/ 833005 h 11"/>
              <a:gd name="T2" fmla="*/ 0 w 7"/>
              <a:gd name="T3" fmla="*/ 833005 h 11"/>
              <a:gd name="T4" fmla="*/ 1028700 w 7"/>
              <a:gd name="T5" fmla="*/ 0 h 11"/>
              <a:gd name="T6" fmla="*/ 205921 w 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1" y="10"/>
                </a:moveTo>
                <a:lnTo>
                  <a:pt x="0" y="10"/>
                </a:lnTo>
                <a:cubicBezTo>
                  <a:pt x="3" y="6"/>
                  <a:pt x="5" y="0"/>
                  <a:pt x="5" y="0"/>
                </a:cubicBezTo>
                <a:cubicBezTo>
                  <a:pt x="6" y="0"/>
                  <a:pt x="4" y="6"/>
                  <a:pt x="1" y="1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1" name="Freeform 5187">
            <a:extLst>
              <a:ext uri="{FF2B5EF4-FFF2-40B4-BE49-F238E27FC236}">
                <a16:creationId xmlns:a16="http://schemas.microsoft.com/office/drawing/2014/main" id="{1EE58094-E4B1-5D45-BAC6-FAE7C5A29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90938"/>
            <a:ext cx="4763" cy="7937"/>
          </a:xfrm>
          <a:custGeom>
            <a:avLst/>
            <a:gdLst>
              <a:gd name="T0" fmla="*/ 0 w 12"/>
              <a:gd name="T1" fmla="*/ 2515368 h 24"/>
              <a:gd name="T2" fmla="*/ 472728 w 12"/>
              <a:gd name="T3" fmla="*/ 1640644 h 24"/>
              <a:gd name="T4" fmla="*/ 1417786 w 12"/>
              <a:gd name="T5" fmla="*/ 0 h 24"/>
              <a:gd name="T6" fmla="*/ 1732938 w 12"/>
              <a:gd name="T7" fmla="*/ 0 h 24"/>
              <a:gd name="T8" fmla="*/ 630304 w 12"/>
              <a:gd name="T9" fmla="*/ 1640644 h 24"/>
              <a:gd name="T10" fmla="*/ 315152 w 12"/>
              <a:gd name="T11" fmla="*/ 2296769 h 24"/>
              <a:gd name="T12" fmla="*/ 0 w 12"/>
              <a:gd name="T13" fmla="*/ 2515368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0" y="23"/>
                </a:moveTo>
                <a:cubicBezTo>
                  <a:pt x="0" y="21"/>
                  <a:pt x="2" y="21"/>
                  <a:pt x="3" y="15"/>
                </a:cubicBezTo>
                <a:cubicBezTo>
                  <a:pt x="6" y="10"/>
                  <a:pt x="8" y="3"/>
                  <a:pt x="9" y="0"/>
                </a:cubicBezTo>
                <a:lnTo>
                  <a:pt x="11" y="0"/>
                </a:lnTo>
                <a:cubicBezTo>
                  <a:pt x="9" y="4"/>
                  <a:pt x="6" y="10"/>
                  <a:pt x="4" y="15"/>
                </a:cubicBezTo>
                <a:cubicBezTo>
                  <a:pt x="3" y="19"/>
                  <a:pt x="2" y="21"/>
                  <a:pt x="2" y="21"/>
                </a:cubicBezTo>
                <a:lnTo>
                  <a:pt x="0" y="23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2" name="Freeform 5188">
            <a:extLst>
              <a:ext uri="{FF2B5EF4-FFF2-40B4-BE49-F238E27FC236}">
                <a16:creationId xmlns:a16="http://schemas.microsoft.com/office/drawing/2014/main" id="{8F2034E4-60ED-6349-8E53-D42DEFA7F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95700"/>
            <a:ext cx="4763" cy="7938"/>
          </a:xfrm>
          <a:custGeom>
            <a:avLst/>
            <a:gdLst>
              <a:gd name="T0" fmla="*/ 115673 w 14"/>
              <a:gd name="T1" fmla="*/ 2733919 h 22"/>
              <a:gd name="T2" fmla="*/ 0 w 14"/>
              <a:gd name="T3" fmla="*/ 2733919 h 22"/>
              <a:gd name="T4" fmla="*/ 1504768 w 14"/>
              <a:gd name="T5" fmla="*/ 0 h 22"/>
              <a:gd name="T6" fmla="*/ 115673 w 14"/>
              <a:gd name="T7" fmla="*/ 2733919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2">
                <a:moveTo>
                  <a:pt x="1" y="21"/>
                </a:moveTo>
                <a:lnTo>
                  <a:pt x="0" y="21"/>
                </a:lnTo>
                <a:cubicBezTo>
                  <a:pt x="9" y="2"/>
                  <a:pt x="13" y="0"/>
                  <a:pt x="13" y="0"/>
                </a:cubicBezTo>
                <a:cubicBezTo>
                  <a:pt x="13" y="1"/>
                  <a:pt x="10" y="4"/>
                  <a:pt x="1" y="2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3" name="Freeform 5189">
            <a:extLst>
              <a:ext uri="{FF2B5EF4-FFF2-40B4-BE49-F238E27FC236}">
                <a16:creationId xmlns:a16="http://schemas.microsoft.com/office/drawing/2014/main" id="{D59EF3B0-16C5-8D48-B7DA-93BCB89C7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697288"/>
            <a:ext cx="4763" cy="7937"/>
          </a:xfrm>
          <a:custGeom>
            <a:avLst/>
            <a:gdLst>
              <a:gd name="T0" fmla="*/ 134097 w 13"/>
              <a:gd name="T1" fmla="*/ 2992249 h 20"/>
              <a:gd name="T2" fmla="*/ 0 w 13"/>
              <a:gd name="T3" fmla="*/ 2992249 h 20"/>
              <a:gd name="T4" fmla="*/ 1610993 w 13"/>
              <a:gd name="T5" fmla="*/ 0 h 20"/>
              <a:gd name="T6" fmla="*/ 134097 w 13"/>
              <a:gd name="T7" fmla="*/ 2992249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0">
                <a:moveTo>
                  <a:pt x="1" y="19"/>
                </a:moveTo>
                <a:lnTo>
                  <a:pt x="0" y="19"/>
                </a:lnTo>
                <a:cubicBezTo>
                  <a:pt x="9" y="5"/>
                  <a:pt x="12" y="0"/>
                  <a:pt x="12" y="0"/>
                </a:cubicBezTo>
                <a:cubicBezTo>
                  <a:pt x="12" y="1"/>
                  <a:pt x="11" y="5"/>
                  <a:pt x="1" y="1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4" name="Freeform 5190">
            <a:extLst>
              <a:ext uri="{FF2B5EF4-FFF2-40B4-BE49-F238E27FC236}">
                <a16:creationId xmlns:a16="http://schemas.microsoft.com/office/drawing/2014/main" id="{8BBD861C-6B6E-2140-AD8B-4ACDBFA6D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700463"/>
            <a:ext cx="6350" cy="6350"/>
          </a:xfrm>
          <a:custGeom>
            <a:avLst/>
            <a:gdLst>
              <a:gd name="T0" fmla="*/ 0 w 17"/>
              <a:gd name="T1" fmla="*/ 2115608 h 18"/>
              <a:gd name="T2" fmla="*/ 0 w 17"/>
              <a:gd name="T3" fmla="*/ 2115608 h 18"/>
              <a:gd name="T4" fmla="*/ 2232212 w 17"/>
              <a:gd name="T5" fmla="*/ 0 h 18"/>
              <a:gd name="T6" fmla="*/ 0 w 17"/>
              <a:gd name="T7" fmla="*/ 2115608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8">
                <a:moveTo>
                  <a:pt x="0" y="17"/>
                </a:moveTo>
                <a:lnTo>
                  <a:pt x="0" y="17"/>
                </a:lnTo>
                <a:cubicBezTo>
                  <a:pt x="10" y="2"/>
                  <a:pt x="16" y="0"/>
                  <a:pt x="16" y="0"/>
                </a:cubicBezTo>
                <a:cubicBezTo>
                  <a:pt x="16" y="2"/>
                  <a:pt x="11" y="3"/>
                  <a:pt x="0" y="17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5" name="Freeform 5191">
            <a:extLst>
              <a:ext uri="{FF2B5EF4-FFF2-40B4-BE49-F238E27FC236}">
                <a16:creationId xmlns:a16="http://schemas.microsoft.com/office/drawing/2014/main" id="{B8337F8C-97AF-994C-82AA-0D109A5FE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02050"/>
            <a:ext cx="3175" cy="7938"/>
          </a:xfrm>
          <a:custGeom>
            <a:avLst/>
            <a:gdLst>
              <a:gd name="T0" fmla="*/ 944959 w 8"/>
              <a:gd name="T1" fmla="*/ 2733919 h 22"/>
              <a:gd name="T2" fmla="*/ 0 w 8"/>
              <a:gd name="T3" fmla="*/ 0 h 22"/>
              <a:gd name="T4" fmla="*/ 1102519 w 8"/>
              <a:gd name="T5" fmla="*/ 2733919 h 22"/>
              <a:gd name="T6" fmla="*/ 944959 w 8"/>
              <a:gd name="T7" fmla="*/ 2733919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2">
                <a:moveTo>
                  <a:pt x="6" y="21"/>
                </a:moveTo>
                <a:cubicBezTo>
                  <a:pt x="4" y="7"/>
                  <a:pt x="0" y="0"/>
                  <a:pt x="0" y="0"/>
                </a:cubicBezTo>
                <a:cubicBezTo>
                  <a:pt x="1" y="0"/>
                  <a:pt x="6" y="7"/>
                  <a:pt x="7" y="21"/>
                </a:cubicBezTo>
                <a:lnTo>
                  <a:pt x="6" y="21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6" name="Freeform 5192">
            <a:extLst>
              <a:ext uri="{FF2B5EF4-FFF2-40B4-BE49-F238E27FC236}">
                <a16:creationId xmlns:a16="http://schemas.microsoft.com/office/drawing/2014/main" id="{5F607FBC-F026-9A45-9BA4-01942EAE9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98875"/>
            <a:ext cx="3175" cy="7938"/>
          </a:xfrm>
          <a:custGeom>
            <a:avLst/>
            <a:gdLst>
              <a:gd name="T0" fmla="*/ 995539 w 9"/>
              <a:gd name="T1" fmla="*/ 2857680 h 21"/>
              <a:gd name="T2" fmla="*/ 0 w 9"/>
              <a:gd name="T3" fmla="*/ 0 h 21"/>
              <a:gd name="T4" fmla="*/ 0 w 9"/>
              <a:gd name="T5" fmla="*/ 0 h 21"/>
              <a:gd name="T6" fmla="*/ 995539 w 9"/>
              <a:gd name="T7" fmla="*/ 285768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1">
                <a:moveTo>
                  <a:pt x="8" y="20"/>
                </a:moveTo>
                <a:cubicBezTo>
                  <a:pt x="6" y="20"/>
                  <a:pt x="5" y="10"/>
                  <a:pt x="0" y="0"/>
                </a:cubicBezTo>
                <a:cubicBezTo>
                  <a:pt x="6" y="9"/>
                  <a:pt x="8" y="20"/>
                  <a:pt x="8" y="2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7" name="Freeform 5193">
            <a:extLst>
              <a:ext uri="{FF2B5EF4-FFF2-40B4-BE49-F238E27FC236}">
                <a16:creationId xmlns:a16="http://schemas.microsoft.com/office/drawing/2014/main" id="{B648B5FC-CB7D-0043-A74E-CA815C0F0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95700"/>
            <a:ext cx="3175" cy="9525"/>
          </a:xfrm>
          <a:custGeom>
            <a:avLst/>
            <a:gdLst>
              <a:gd name="T0" fmla="*/ 666461 w 11"/>
              <a:gd name="T1" fmla="*/ 3355364 h 26"/>
              <a:gd name="T2" fmla="*/ 0 w 11"/>
              <a:gd name="T3" fmla="*/ 0 h 26"/>
              <a:gd name="T4" fmla="*/ 83416 w 11"/>
              <a:gd name="T5" fmla="*/ 0 h 26"/>
              <a:gd name="T6" fmla="*/ 666461 w 11"/>
              <a:gd name="T7" fmla="*/ 3355364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26">
                <a:moveTo>
                  <a:pt x="8" y="25"/>
                </a:moveTo>
                <a:cubicBezTo>
                  <a:pt x="8" y="24"/>
                  <a:pt x="9" y="16"/>
                  <a:pt x="0" y="0"/>
                </a:cubicBezTo>
                <a:lnTo>
                  <a:pt x="1" y="0"/>
                </a:lnTo>
                <a:cubicBezTo>
                  <a:pt x="10" y="15"/>
                  <a:pt x="9" y="24"/>
                  <a:pt x="8" y="2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8" name="Freeform 5194">
            <a:extLst>
              <a:ext uri="{FF2B5EF4-FFF2-40B4-BE49-F238E27FC236}">
                <a16:creationId xmlns:a16="http://schemas.microsoft.com/office/drawing/2014/main" id="{7A254751-2449-F847-8E8B-B62C98157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695700"/>
            <a:ext cx="3175" cy="11113"/>
          </a:xfrm>
          <a:custGeom>
            <a:avLst/>
            <a:gdLst>
              <a:gd name="T0" fmla="*/ 604838 w 10"/>
              <a:gd name="T1" fmla="*/ 4111810 h 29"/>
              <a:gd name="T2" fmla="*/ 0 w 10"/>
              <a:gd name="T3" fmla="*/ 146768 h 29"/>
              <a:gd name="T4" fmla="*/ 100965 w 10"/>
              <a:gd name="T5" fmla="*/ 0 h 29"/>
              <a:gd name="T6" fmla="*/ 604838 w 10"/>
              <a:gd name="T7" fmla="*/ 411181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9">
                <a:moveTo>
                  <a:pt x="6" y="28"/>
                </a:moveTo>
                <a:cubicBezTo>
                  <a:pt x="5" y="28"/>
                  <a:pt x="8" y="17"/>
                  <a:pt x="0" y="1"/>
                </a:cubicBezTo>
                <a:lnTo>
                  <a:pt x="1" y="0"/>
                </a:lnTo>
                <a:cubicBezTo>
                  <a:pt x="9" y="16"/>
                  <a:pt x="6" y="28"/>
                  <a:pt x="6" y="2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49" name="Freeform 5195">
            <a:extLst>
              <a:ext uri="{FF2B5EF4-FFF2-40B4-BE49-F238E27FC236}">
                <a16:creationId xmlns:a16="http://schemas.microsoft.com/office/drawing/2014/main" id="{CBF4DA4E-031F-E64F-A979-BCD017937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695700"/>
            <a:ext cx="3175" cy="6350"/>
          </a:xfrm>
          <a:custGeom>
            <a:avLst/>
            <a:gdLst>
              <a:gd name="T0" fmla="*/ 1234168 w 7"/>
              <a:gd name="T1" fmla="*/ 2010611 h 19"/>
              <a:gd name="T2" fmla="*/ 0 w 7"/>
              <a:gd name="T3" fmla="*/ 0 h 19"/>
              <a:gd name="T4" fmla="*/ 411389 w 7"/>
              <a:gd name="T5" fmla="*/ 0 h 19"/>
              <a:gd name="T6" fmla="*/ 1234168 w 7"/>
              <a:gd name="T7" fmla="*/ 20106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9">
                <a:moveTo>
                  <a:pt x="6" y="18"/>
                </a:moveTo>
                <a:cubicBezTo>
                  <a:pt x="5" y="18"/>
                  <a:pt x="6" y="13"/>
                  <a:pt x="0" y="0"/>
                </a:cubicBezTo>
                <a:lnTo>
                  <a:pt x="2" y="0"/>
                </a:lnTo>
                <a:cubicBezTo>
                  <a:pt x="6" y="13"/>
                  <a:pt x="6" y="18"/>
                  <a:pt x="6" y="1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0" name="Freeform 5196">
            <a:extLst>
              <a:ext uri="{FF2B5EF4-FFF2-40B4-BE49-F238E27FC236}">
                <a16:creationId xmlns:a16="http://schemas.microsoft.com/office/drawing/2014/main" id="{3ED90EAD-88BC-8843-A0DB-B887CB6CE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690938"/>
            <a:ext cx="6350" cy="7937"/>
          </a:xfrm>
          <a:custGeom>
            <a:avLst/>
            <a:gdLst>
              <a:gd name="T0" fmla="*/ 1890316 w 16"/>
              <a:gd name="T1" fmla="*/ 2619900 h 23"/>
              <a:gd name="T2" fmla="*/ 0 w 16"/>
              <a:gd name="T3" fmla="*/ 238110 h 23"/>
              <a:gd name="T4" fmla="*/ 315119 w 16"/>
              <a:gd name="T5" fmla="*/ 0 h 23"/>
              <a:gd name="T6" fmla="*/ 1890316 w 16"/>
              <a:gd name="T7" fmla="*/ 261990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3">
                <a:moveTo>
                  <a:pt x="12" y="22"/>
                </a:moveTo>
                <a:cubicBezTo>
                  <a:pt x="11" y="21"/>
                  <a:pt x="14" y="14"/>
                  <a:pt x="0" y="2"/>
                </a:cubicBezTo>
                <a:lnTo>
                  <a:pt x="2" y="0"/>
                </a:lnTo>
                <a:cubicBezTo>
                  <a:pt x="15" y="14"/>
                  <a:pt x="12" y="21"/>
                  <a:pt x="12" y="22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1" name="Freeform 5197">
            <a:extLst>
              <a:ext uri="{FF2B5EF4-FFF2-40B4-BE49-F238E27FC236}">
                <a16:creationId xmlns:a16="http://schemas.microsoft.com/office/drawing/2014/main" id="{E31659AB-AA0D-9B49-9CF8-02795C219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3711575"/>
            <a:ext cx="1588" cy="6350"/>
          </a:xfrm>
          <a:custGeom>
            <a:avLst/>
            <a:gdLst>
              <a:gd name="T0" fmla="*/ 350154 w 6"/>
              <a:gd name="T1" fmla="*/ 1244600 h 18"/>
              <a:gd name="T2" fmla="*/ 210145 w 6"/>
              <a:gd name="T3" fmla="*/ 1991078 h 18"/>
              <a:gd name="T4" fmla="*/ 210145 w 6"/>
              <a:gd name="T5" fmla="*/ 2115608 h 18"/>
              <a:gd name="T6" fmla="*/ 350154 w 6"/>
              <a:gd name="T7" fmla="*/ 1244600 h 18"/>
              <a:gd name="T8" fmla="*/ 70137 w 6"/>
              <a:gd name="T9" fmla="*/ 1866900 h 18"/>
              <a:gd name="T10" fmla="*/ 0 w 6"/>
              <a:gd name="T11" fmla="*/ 1742369 h 18"/>
              <a:gd name="T12" fmla="*/ 350154 w 6"/>
              <a:gd name="T13" fmla="*/ 0 h 18"/>
              <a:gd name="T14" fmla="*/ 350154 w 6"/>
              <a:gd name="T15" fmla="*/ 124531 h 18"/>
              <a:gd name="T16" fmla="*/ 350154 w 6"/>
              <a:gd name="T17" fmla="*/ 871008 h 18"/>
              <a:gd name="T18" fmla="*/ 70137 w 6"/>
              <a:gd name="T19" fmla="*/ 186690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18">
                <a:moveTo>
                  <a:pt x="5" y="10"/>
                </a:moveTo>
                <a:cubicBezTo>
                  <a:pt x="5" y="11"/>
                  <a:pt x="3" y="16"/>
                  <a:pt x="3" y="16"/>
                </a:cubicBezTo>
                <a:lnTo>
                  <a:pt x="3" y="17"/>
                </a:lnTo>
                <a:cubicBezTo>
                  <a:pt x="2" y="16"/>
                  <a:pt x="4" y="11"/>
                  <a:pt x="5" y="10"/>
                </a:cubicBezTo>
                <a:close/>
                <a:moveTo>
                  <a:pt x="1" y="15"/>
                </a:moveTo>
                <a:lnTo>
                  <a:pt x="0" y="14"/>
                </a:lnTo>
                <a:cubicBezTo>
                  <a:pt x="5" y="1"/>
                  <a:pt x="5" y="0"/>
                  <a:pt x="5" y="0"/>
                </a:cubicBezTo>
                <a:lnTo>
                  <a:pt x="5" y="1"/>
                </a:lnTo>
                <a:lnTo>
                  <a:pt x="5" y="7"/>
                </a:lnTo>
                <a:cubicBezTo>
                  <a:pt x="4" y="8"/>
                  <a:pt x="2" y="11"/>
                  <a:pt x="1" y="15"/>
                </a:cubicBez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2" name="Freeform 5198">
            <a:extLst>
              <a:ext uri="{FF2B5EF4-FFF2-40B4-BE49-F238E27FC236}">
                <a16:creationId xmlns:a16="http://schemas.microsoft.com/office/drawing/2014/main" id="{044C1081-5318-3F48-8AE5-CD359A1EB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719513"/>
            <a:ext cx="7938" cy="3175"/>
          </a:xfrm>
          <a:custGeom>
            <a:avLst/>
            <a:gdLst>
              <a:gd name="T0" fmla="*/ 2603664 w 22"/>
              <a:gd name="T1" fmla="*/ 1234168 h 7"/>
              <a:gd name="T2" fmla="*/ 0 w 22"/>
              <a:gd name="T3" fmla="*/ 617311 h 7"/>
              <a:gd name="T4" fmla="*/ 0 w 22"/>
              <a:gd name="T5" fmla="*/ 205921 h 7"/>
              <a:gd name="T6" fmla="*/ 2733919 w 22"/>
              <a:gd name="T7" fmla="*/ 1234168 h 7"/>
              <a:gd name="T8" fmla="*/ 2603664 w 22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7">
                <a:moveTo>
                  <a:pt x="20" y="6"/>
                </a:moveTo>
                <a:cubicBezTo>
                  <a:pt x="18" y="6"/>
                  <a:pt x="9" y="1"/>
                  <a:pt x="0" y="3"/>
                </a:cubicBezTo>
                <a:lnTo>
                  <a:pt x="0" y="1"/>
                </a:lnTo>
                <a:cubicBezTo>
                  <a:pt x="11" y="0"/>
                  <a:pt x="20" y="6"/>
                  <a:pt x="21" y="6"/>
                </a:cubicBezTo>
                <a:lnTo>
                  <a:pt x="20" y="6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3" name="Freeform 5199">
            <a:extLst>
              <a:ext uri="{FF2B5EF4-FFF2-40B4-BE49-F238E27FC236}">
                <a16:creationId xmlns:a16="http://schemas.microsoft.com/office/drawing/2014/main" id="{FF9541E2-F7F0-734C-95DF-233FF867D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721100"/>
            <a:ext cx="6350" cy="1588"/>
          </a:xfrm>
          <a:custGeom>
            <a:avLst/>
            <a:gdLst>
              <a:gd name="T0" fmla="*/ 2092885 w 17"/>
              <a:gd name="T1" fmla="*/ 472827 h 4"/>
              <a:gd name="T2" fmla="*/ 0 w 17"/>
              <a:gd name="T3" fmla="*/ 315218 h 4"/>
              <a:gd name="T4" fmla="*/ 0 w 17"/>
              <a:gd name="T5" fmla="*/ 0 h 4"/>
              <a:gd name="T6" fmla="*/ 2232212 w 17"/>
              <a:gd name="T7" fmla="*/ 472827 h 4"/>
              <a:gd name="T8" fmla="*/ 2092885 w 17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">
                <a:moveTo>
                  <a:pt x="15" y="3"/>
                </a:moveTo>
                <a:cubicBezTo>
                  <a:pt x="13" y="3"/>
                  <a:pt x="7" y="2"/>
                  <a:pt x="0" y="2"/>
                </a:cubicBezTo>
                <a:lnTo>
                  <a:pt x="0" y="0"/>
                </a:lnTo>
                <a:cubicBezTo>
                  <a:pt x="10" y="2"/>
                  <a:pt x="16" y="3"/>
                  <a:pt x="16" y="3"/>
                </a:cubicBezTo>
                <a:cubicBezTo>
                  <a:pt x="16" y="3"/>
                  <a:pt x="16" y="3"/>
                  <a:pt x="15" y="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4" name="Freeform 5200">
            <a:extLst>
              <a:ext uri="{FF2B5EF4-FFF2-40B4-BE49-F238E27FC236}">
                <a16:creationId xmlns:a16="http://schemas.microsoft.com/office/drawing/2014/main" id="{8305971D-4E4F-134D-95F3-3CCA956E4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563" y="3719513"/>
            <a:ext cx="7937" cy="3175"/>
          </a:xfrm>
          <a:custGeom>
            <a:avLst/>
            <a:gdLst>
              <a:gd name="T0" fmla="*/ 2619900 w 23"/>
              <a:gd name="T1" fmla="*/ 1234168 h 7"/>
              <a:gd name="T2" fmla="*/ 0 w 23"/>
              <a:gd name="T3" fmla="*/ 0 h 7"/>
              <a:gd name="T4" fmla="*/ 0 w 23"/>
              <a:gd name="T5" fmla="*/ 0 h 7"/>
              <a:gd name="T6" fmla="*/ 2619900 w 23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" h="7">
                <a:moveTo>
                  <a:pt x="22" y="6"/>
                </a:moveTo>
                <a:cubicBezTo>
                  <a:pt x="19" y="6"/>
                  <a:pt x="6" y="1"/>
                  <a:pt x="0" y="0"/>
                </a:cubicBezTo>
                <a:cubicBezTo>
                  <a:pt x="7" y="0"/>
                  <a:pt x="22" y="6"/>
                  <a:pt x="22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5" name="Freeform 5201">
            <a:extLst>
              <a:ext uri="{FF2B5EF4-FFF2-40B4-BE49-F238E27FC236}">
                <a16:creationId xmlns:a16="http://schemas.microsoft.com/office/drawing/2014/main" id="{4207FD79-FA0A-D34D-BD4E-A5B18EAF1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3717925"/>
            <a:ext cx="1587" cy="3175"/>
          </a:xfrm>
          <a:custGeom>
            <a:avLst/>
            <a:gdLst>
              <a:gd name="T0" fmla="*/ 157510 w 4"/>
              <a:gd name="T1" fmla="*/ 995539 h 9"/>
              <a:gd name="T2" fmla="*/ 157510 w 4"/>
              <a:gd name="T3" fmla="*/ 746831 h 9"/>
              <a:gd name="T4" fmla="*/ 315020 w 4"/>
              <a:gd name="T5" fmla="*/ 0 h 9"/>
              <a:gd name="T6" fmla="*/ 472133 w 4"/>
              <a:gd name="T7" fmla="*/ 0 h 9"/>
              <a:gd name="T8" fmla="*/ 472133 w 4"/>
              <a:gd name="T9" fmla="*/ 746831 h 9"/>
              <a:gd name="T10" fmla="*/ 157510 w 4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9">
                <a:moveTo>
                  <a:pt x="1" y="8"/>
                </a:moveTo>
                <a:cubicBezTo>
                  <a:pt x="1" y="8"/>
                  <a:pt x="0" y="6"/>
                  <a:pt x="1" y="6"/>
                </a:cubicBezTo>
                <a:cubicBezTo>
                  <a:pt x="2" y="3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3" y="3"/>
                  <a:pt x="3" y="6"/>
                </a:cubicBezTo>
                <a:cubicBezTo>
                  <a:pt x="2" y="7"/>
                  <a:pt x="1" y="8"/>
                  <a:pt x="1" y="8"/>
                </a:cubicBezTo>
              </a:path>
            </a:pathLst>
          </a:custGeom>
          <a:solidFill>
            <a:srgbClr val="1A42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6" name="Freeform 5202">
            <a:extLst>
              <a:ext uri="{FF2B5EF4-FFF2-40B4-BE49-F238E27FC236}">
                <a16:creationId xmlns:a16="http://schemas.microsoft.com/office/drawing/2014/main" id="{2DED8634-2D2D-0842-AA04-9A7B95959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3686175"/>
            <a:ext cx="39688" cy="47625"/>
          </a:xfrm>
          <a:custGeom>
            <a:avLst/>
            <a:gdLst>
              <a:gd name="T0" fmla="*/ 5241676 w 111"/>
              <a:gd name="T1" fmla="*/ 14232713 h 133"/>
              <a:gd name="T2" fmla="*/ 4985671 w 111"/>
              <a:gd name="T3" fmla="*/ 12565838 h 133"/>
              <a:gd name="T4" fmla="*/ 2684840 w 111"/>
              <a:gd name="T5" fmla="*/ 13976326 h 133"/>
              <a:gd name="T6" fmla="*/ 1917538 w 111"/>
              <a:gd name="T7" fmla="*/ 13078613 h 133"/>
              <a:gd name="T8" fmla="*/ 3323781 w 111"/>
              <a:gd name="T9" fmla="*/ 12053064 h 133"/>
              <a:gd name="T10" fmla="*/ 4091082 w 111"/>
              <a:gd name="T11" fmla="*/ 11411738 h 133"/>
              <a:gd name="T12" fmla="*/ 2045541 w 111"/>
              <a:gd name="T13" fmla="*/ 11668483 h 133"/>
              <a:gd name="T14" fmla="*/ 1534245 w 111"/>
              <a:gd name="T15" fmla="*/ 11411738 h 133"/>
              <a:gd name="T16" fmla="*/ 1534245 w 111"/>
              <a:gd name="T17" fmla="*/ 10386189 h 133"/>
              <a:gd name="T18" fmla="*/ 1661890 w 111"/>
              <a:gd name="T19" fmla="*/ 9488476 h 133"/>
              <a:gd name="T20" fmla="*/ 2045541 w 111"/>
              <a:gd name="T21" fmla="*/ 8847508 h 133"/>
              <a:gd name="T22" fmla="*/ 894947 w 111"/>
              <a:gd name="T23" fmla="*/ 7693407 h 133"/>
              <a:gd name="T24" fmla="*/ 511296 w 111"/>
              <a:gd name="T25" fmla="*/ 6026532 h 133"/>
              <a:gd name="T26" fmla="*/ 1150594 w 111"/>
              <a:gd name="T27" fmla="*/ 5257012 h 133"/>
              <a:gd name="T28" fmla="*/ 1917538 w 111"/>
              <a:gd name="T29" fmla="*/ 5898338 h 133"/>
              <a:gd name="T30" fmla="*/ 2301189 w 111"/>
              <a:gd name="T31" fmla="*/ 5513758 h 133"/>
              <a:gd name="T32" fmla="*/ 2940487 w 111"/>
              <a:gd name="T33" fmla="*/ 8591120 h 133"/>
              <a:gd name="T34" fmla="*/ 2812485 w 111"/>
              <a:gd name="T35" fmla="*/ 6411113 h 133"/>
              <a:gd name="T36" fmla="*/ 3579429 w 111"/>
              <a:gd name="T37" fmla="*/ 6795694 h 133"/>
              <a:gd name="T38" fmla="*/ 2301189 w 111"/>
              <a:gd name="T39" fmla="*/ 5128819 h 133"/>
              <a:gd name="T40" fmla="*/ 1534245 w 111"/>
              <a:gd name="T41" fmla="*/ 3077363 h 133"/>
              <a:gd name="T42" fmla="*/ 2173186 w 111"/>
              <a:gd name="T43" fmla="*/ 2820976 h 133"/>
              <a:gd name="T44" fmla="*/ 2556837 w 111"/>
              <a:gd name="T45" fmla="*/ 769162 h 133"/>
              <a:gd name="T46" fmla="*/ 3451783 w 111"/>
              <a:gd name="T47" fmla="*/ 769162 h 133"/>
              <a:gd name="T48" fmla="*/ 3707431 w 111"/>
              <a:gd name="T49" fmla="*/ 1154101 h 133"/>
              <a:gd name="T50" fmla="*/ 2428834 w 111"/>
              <a:gd name="T51" fmla="*/ 3077363 h 133"/>
              <a:gd name="T52" fmla="*/ 3323781 w 111"/>
              <a:gd name="T53" fmla="*/ 4744238 h 133"/>
              <a:gd name="T54" fmla="*/ 3068133 w 111"/>
              <a:gd name="T55" fmla="*/ 2179649 h 133"/>
              <a:gd name="T56" fmla="*/ 4346730 w 111"/>
              <a:gd name="T57" fmla="*/ 1282294 h 133"/>
              <a:gd name="T58" fmla="*/ 5624970 w 111"/>
              <a:gd name="T59" fmla="*/ 1410488 h 133"/>
              <a:gd name="T60" fmla="*/ 4218727 w 111"/>
              <a:gd name="T61" fmla="*/ 4616044 h 133"/>
              <a:gd name="T62" fmla="*/ 4985671 w 111"/>
              <a:gd name="T63" fmla="*/ 5128819 h 133"/>
              <a:gd name="T64" fmla="*/ 5880617 w 111"/>
              <a:gd name="T65" fmla="*/ 5385206 h 133"/>
              <a:gd name="T66" fmla="*/ 4346730 w 111"/>
              <a:gd name="T67" fmla="*/ 7180633 h 133"/>
              <a:gd name="T68" fmla="*/ 3707431 w 111"/>
              <a:gd name="T69" fmla="*/ 7949794 h 133"/>
              <a:gd name="T70" fmla="*/ 5241676 w 111"/>
              <a:gd name="T71" fmla="*/ 7437020 h 133"/>
              <a:gd name="T72" fmla="*/ 5241676 w 111"/>
              <a:gd name="T73" fmla="*/ 8591120 h 133"/>
              <a:gd name="T74" fmla="*/ 4858026 w 111"/>
              <a:gd name="T75" fmla="*/ 10770770 h 133"/>
              <a:gd name="T76" fmla="*/ 4985671 w 111"/>
              <a:gd name="T77" fmla="*/ 10770770 h 133"/>
              <a:gd name="T78" fmla="*/ 5880617 w 111"/>
              <a:gd name="T79" fmla="*/ 9744863 h 133"/>
              <a:gd name="T80" fmla="*/ 7286860 w 111"/>
              <a:gd name="T81" fmla="*/ 10001250 h 133"/>
              <a:gd name="T82" fmla="*/ 6519916 w 111"/>
              <a:gd name="T83" fmla="*/ 12053064 h 133"/>
              <a:gd name="T84" fmla="*/ 6775564 w 111"/>
              <a:gd name="T85" fmla="*/ 12437645 h 133"/>
              <a:gd name="T86" fmla="*/ 7670510 w 111"/>
              <a:gd name="T87" fmla="*/ 11411738 h 133"/>
              <a:gd name="T88" fmla="*/ 8309809 w 111"/>
              <a:gd name="T89" fmla="*/ 10770770 h 133"/>
              <a:gd name="T90" fmla="*/ 10099345 w 111"/>
              <a:gd name="T91" fmla="*/ 11411738 h 133"/>
              <a:gd name="T92" fmla="*/ 10738643 w 111"/>
              <a:gd name="T93" fmla="*/ 13719939 h 133"/>
              <a:gd name="T94" fmla="*/ 13551128 w 111"/>
              <a:gd name="T95" fmla="*/ 16925495 h 133"/>
              <a:gd name="T96" fmla="*/ 4091082 w 111"/>
              <a:gd name="T97" fmla="*/ 10129802 h 133"/>
              <a:gd name="T98" fmla="*/ 4091082 w 111"/>
              <a:gd name="T99" fmla="*/ 9488476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1" h="133">
                <a:moveTo>
                  <a:pt x="106" y="132"/>
                </a:moveTo>
                <a:cubicBezTo>
                  <a:pt x="92" y="126"/>
                  <a:pt x="79" y="107"/>
                  <a:pt x="76" y="107"/>
                </a:cubicBezTo>
                <a:cubicBezTo>
                  <a:pt x="72" y="107"/>
                  <a:pt x="41" y="112"/>
                  <a:pt x="41" y="111"/>
                </a:cubicBezTo>
                <a:cubicBezTo>
                  <a:pt x="41" y="110"/>
                  <a:pt x="42" y="105"/>
                  <a:pt x="44" y="103"/>
                </a:cubicBezTo>
                <a:cubicBezTo>
                  <a:pt x="45" y="101"/>
                  <a:pt x="50" y="98"/>
                  <a:pt x="48" y="98"/>
                </a:cubicBezTo>
                <a:lnTo>
                  <a:pt x="39" y="98"/>
                </a:lnTo>
                <a:cubicBezTo>
                  <a:pt x="39" y="98"/>
                  <a:pt x="36" y="103"/>
                  <a:pt x="35" y="103"/>
                </a:cubicBezTo>
                <a:cubicBezTo>
                  <a:pt x="33" y="104"/>
                  <a:pt x="27" y="105"/>
                  <a:pt x="25" y="106"/>
                </a:cubicBezTo>
                <a:cubicBezTo>
                  <a:pt x="23" y="107"/>
                  <a:pt x="21" y="109"/>
                  <a:pt x="21" y="109"/>
                </a:cubicBezTo>
                <a:cubicBezTo>
                  <a:pt x="21" y="109"/>
                  <a:pt x="20" y="106"/>
                  <a:pt x="20" y="105"/>
                </a:cubicBezTo>
                <a:lnTo>
                  <a:pt x="21" y="102"/>
                </a:lnTo>
                <a:lnTo>
                  <a:pt x="15" y="102"/>
                </a:lnTo>
                <a:cubicBezTo>
                  <a:pt x="16" y="102"/>
                  <a:pt x="16" y="101"/>
                  <a:pt x="17" y="98"/>
                </a:cubicBezTo>
                <a:cubicBezTo>
                  <a:pt x="18" y="97"/>
                  <a:pt x="19" y="96"/>
                  <a:pt x="22" y="95"/>
                </a:cubicBezTo>
                <a:cubicBezTo>
                  <a:pt x="23" y="94"/>
                  <a:pt x="26" y="94"/>
                  <a:pt x="26" y="94"/>
                </a:cubicBezTo>
                <a:lnTo>
                  <a:pt x="22" y="93"/>
                </a:lnTo>
                <a:lnTo>
                  <a:pt x="27" y="90"/>
                </a:lnTo>
                <a:lnTo>
                  <a:pt x="32" y="89"/>
                </a:lnTo>
                <a:cubicBezTo>
                  <a:pt x="32" y="89"/>
                  <a:pt x="28" y="87"/>
                  <a:pt x="28" y="85"/>
                </a:cubicBezTo>
                <a:cubicBezTo>
                  <a:pt x="28" y="85"/>
                  <a:pt x="26" y="90"/>
                  <a:pt x="23" y="90"/>
                </a:cubicBezTo>
                <a:cubicBezTo>
                  <a:pt x="22" y="91"/>
                  <a:pt x="18" y="91"/>
                  <a:pt x="16" y="91"/>
                </a:cubicBezTo>
                <a:cubicBezTo>
                  <a:pt x="13" y="91"/>
                  <a:pt x="10" y="94"/>
                  <a:pt x="10" y="94"/>
                </a:cubicBezTo>
                <a:cubicBezTo>
                  <a:pt x="10" y="94"/>
                  <a:pt x="10" y="91"/>
                  <a:pt x="10" y="90"/>
                </a:cubicBezTo>
                <a:cubicBezTo>
                  <a:pt x="10" y="89"/>
                  <a:pt x="12" y="89"/>
                  <a:pt x="12" y="89"/>
                </a:cubicBezTo>
                <a:lnTo>
                  <a:pt x="9" y="89"/>
                </a:lnTo>
                <a:lnTo>
                  <a:pt x="10" y="85"/>
                </a:lnTo>
                <a:lnTo>
                  <a:pt x="12" y="81"/>
                </a:lnTo>
                <a:cubicBezTo>
                  <a:pt x="12" y="81"/>
                  <a:pt x="9" y="79"/>
                  <a:pt x="9" y="78"/>
                </a:cubicBezTo>
                <a:cubicBezTo>
                  <a:pt x="8" y="75"/>
                  <a:pt x="7" y="74"/>
                  <a:pt x="7" y="74"/>
                </a:cubicBezTo>
                <a:lnTo>
                  <a:pt x="13" y="74"/>
                </a:lnTo>
                <a:lnTo>
                  <a:pt x="18" y="74"/>
                </a:lnTo>
                <a:lnTo>
                  <a:pt x="17" y="72"/>
                </a:lnTo>
                <a:cubicBezTo>
                  <a:pt x="17" y="71"/>
                  <a:pt x="16" y="69"/>
                  <a:pt x="16" y="69"/>
                </a:cubicBezTo>
                <a:cubicBezTo>
                  <a:pt x="17" y="69"/>
                  <a:pt x="21" y="72"/>
                  <a:pt x="21" y="72"/>
                </a:cubicBezTo>
                <a:cubicBezTo>
                  <a:pt x="21" y="72"/>
                  <a:pt x="19" y="65"/>
                  <a:pt x="18" y="65"/>
                </a:cubicBezTo>
                <a:cubicBezTo>
                  <a:pt x="16" y="63"/>
                  <a:pt x="9" y="62"/>
                  <a:pt x="7" y="60"/>
                </a:cubicBezTo>
                <a:cubicBezTo>
                  <a:pt x="4" y="58"/>
                  <a:pt x="3" y="51"/>
                  <a:pt x="2" y="49"/>
                </a:cubicBezTo>
                <a:cubicBezTo>
                  <a:pt x="2" y="47"/>
                  <a:pt x="0" y="47"/>
                  <a:pt x="0" y="47"/>
                </a:cubicBezTo>
                <a:lnTo>
                  <a:pt x="4" y="47"/>
                </a:lnTo>
                <a:cubicBezTo>
                  <a:pt x="4" y="47"/>
                  <a:pt x="3" y="44"/>
                  <a:pt x="3" y="42"/>
                </a:cubicBezTo>
                <a:cubicBezTo>
                  <a:pt x="3" y="41"/>
                  <a:pt x="4" y="37"/>
                  <a:pt x="4" y="37"/>
                </a:cubicBezTo>
                <a:cubicBezTo>
                  <a:pt x="4" y="37"/>
                  <a:pt x="7" y="41"/>
                  <a:pt x="9" y="41"/>
                </a:cubicBezTo>
                <a:lnTo>
                  <a:pt x="11" y="43"/>
                </a:lnTo>
                <a:lnTo>
                  <a:pt x="12" y="41"/>
                </a:lnTo>
                <a:lnTo>
                  <a:pt x="15" y="46"/>
                </a:lnTo>
                <a:cubicBezTo>
                  <a:pt x="15" y="46"/>
                  <a:pt x="15" y="42"/>
                  <a:pt x="16" y="42"/>
                </a:cubicBezTo>
                <a:lnTo>
                  <a:pt x="18" y="41"/>
                </a:lnTo>
                <a:lnTo>
                  <a:pt x="18" y="43"/>
                </a:lnTo>
                <a:cubicBezTo>
                  <a:pt x="19" y="44"/>
                  <a:pt x="21" y="48"/>
                  <a:pt x="21" y="48"/>
                </a:cubicBezTo>
                <a:cubicBezTo>
                  <a:pt x="21" y="50"/>
                  <a:pt x="19" y="59"/>
                  <a:pt x="19" y="60"/>
                </a:cubicBezTo>
                <a:lnTo>
                  <a:pt x="23" y="67"/>
                </a:lnTo>
                <a:lnTo>
                  <a:pt x="23" y="61"/>
                </a:lnTo>
                <a:cubicBezTo>
                  <a:pt x="23" y="59"/>
                  <a:pt x="21" y="56"/>
                  <a:pt x="22" y="54"/>
                </a:cubicBezTo>
                <a:cubicBezTo>
                  <a:pt x="22" y="53"/>
                  <a:pt x="22" y="50"/>
                  <a:pt x="22" y="50"/>
                </a:cubicBezTo>
                <a:cubicBezTo>
                  <a:pt x="22" y="50"/>
                  <a:pt x="23" y="53"/>
                  <a:pt x="25" y="53"/>
                </a:cubicBezTo>
                <a:cubicBezTo>
                  <a:pt x="25" y="54"/>
                  <a:pt x="27" y="57"/>
                  <a:pt x="27" y="57"/>
                </a:cubicBezTo>
                <a:lnTo>
                  <a:pt x="28" y="53"/>
                </a:lnTo>
                <a:cubicBezTo>
                  <a:pt x="28" y="53"/>
                  <a:pt x="23" y="50"/>
                  <a:pt x="23" y="47"/>
                </a:cubicBezTo>
                <a:cubicBezTo>
                  <a:pt x="22" y="46"/>
                  <a:pt x="22" y="42"/>
                  <a:pt x="22" y="42"/>
                </a:cubicBezTo>
                <a:cubicBezTo>
                  <a:pt x="22" y="42"/>
                  <a:pt x="19" y="40"/>
                  <a:pt x="18" y="40"/>
                </a:cubicBezTo>
                <a:cubicBezTo>
                  <a:pt x="16" y="38"/>
                  <a:pt x="12" y="30"/>
                  <a:pt x="12" y="30"/>
                </a:cubicBezTo>
                <a:lnTo>
                  <a:pt x="13" y="30"/>
                </a:lnTo>
                <a:cubicBezTo>
                  <a:pt x="13" y="30"/>
                  <a:pt x="12" y="26"/>
                  <a:pt x="12" y="24"/>
                </a:cubicBezTo>
                <a:lnTo>
                  <a:pt x="12" y="18"/>
                </a:lnTo>
                <a:cubicBezTo>
                  <a:pt x="12" y="18"/>
                  <a:pt x="13" y="21"/>
                  <a:pt x="14" y="21"/>
                </a:cubicBezTo>
                <a:lnTo>
                  <a:pt x="17" y="22"/>
                </a:lnTo>
                <a:cubicBezTo>
                  <a:pt x="17" y="22"/>
                  <a:pt x="13" y="14"/>
                  <a:pt x="13" y="11"/>
                </a:cubicBezTo>
                <a:cubicBezTo>
                  <a:pt x="13" y="8"/>
                  <a:pt x="18" y="2"/>
                  <a:pt x="18" y="2"/>
                </a:cubicBezTo>
                <a:lnTo>
                  <a:pt x="20" y="6"/>
                </a:lnTo>
                <a:lnTo>
                  <a:pt x="25" y="0"/>
                </a:lnTo>
                <a:cubicBezTo>
                  <a:pt x="25" y="0"/>
                  <a:pt x="27" y="2"/>
                  <a:pt x="27" y="3"/>
                </a:cubicBezTo>
                <a:lnTo>
                  <a:pt x="27" y="6"/>
                </a:lnTo>
                <a:cubicBezTo>
                  <a:pt x="27" y="6"/>
                  <a:pt x="30" y="7"/>
                  <a:pt x="31" y="7"/>
                </a:cubicBezTo>
                <a:lnTo>
                  <a:pt x="32" y="8"/>
                </a:lnTo>
                <a:cubicBezTo>
                  <a:pt x="32" y="8"/>
                  <a:pt x="30" y="9"/>
                  <a:pt x="29" y="9"/>
                </a:cubicBezTo>
                <a:cubicBezTo>
                  <a:pt x="28" y="11"/>
                  <a:pt x="27" y="14"/>
                  <a:pt x="27" y="14"/>
                </a:cubicBezTo>
                <a:cubicBezTo>
                  <a:pt x="26" y="15"/>
                  <a:pt x="22" y="18"/>
                  <a:pt x="21" y="18"/>
                </a:cubicBezTo>
                <a:lnTo>
                  <a:pt x="19" y="24"/>
                </a:lnTo>
                <a:cubicBezTo>
                  <a:pt x="19" y="24"/>
                  <a:pt x="22" y="28"/>
                  <a:pt x="22" y="30"/>
                </a:cubicBezTo>
                <a:lnTo>
                  <a:pt x="22" y="36"/>
                </a:lnTo>
                <a:lnTo>
                  <a:pt x="26" y="37"/>
                </a:lnTo>
                <a:cubicBezTo>
                  <a:pt x="27" y="37"/>
                  <a:pt x="28" y="35"/>
                  <a:pt x="27" y="34"/>
                </a:cubicBezTo>
                <a:cubicBezTo>
                  <a:pt x="27" y="32"/>
                  <a:pt x="24" y="29"/>
                  <a:pt x="23" y="28"/>
                </a:cubicBezTo>
                <a:cubicBezTo>
                  <a:pt x="23" y="26"/>
                  <a:pt x="24" y="17"/>
                  <a:pt x="24" y="17"/>
                </a:cubicBezTo>
                <a:lnTo>
                  <a:pt x="28" y="19"/>
                </a:lnTo>
                <a:cubicBezTo>
                  <a:pt x="28" y="19"/>
                  <a:pt x="32" y="17"/>
                  <a:pt x="32" y="16"/>
                </a:cubicBezTo>
                <a:cubicBezTo>
                  <a:pt x="33" y="14"/>
                  <a:pt x="34" y="10"/>
                  <a:pt x="34" y="10"/>
                </a:cubicBezTo>
                <a:lnTo>
                  <a:pt x="36" y="16"/>
                </a:lnTo>
                <a:cubicBezTo>
                  <a:pt x="36" y="16"/>
                  <a:pt x="38" y="14"/>
                  <a:pt x="39" y="13"/>
                </a:cubicBezTo>
                <a:cubicBezTo>
                  <a:pt x="41" y="12"/>
                  <a:pt x="44" y="11"/>
                  <a:pt x="44" y="11"/>
                </a:cubicBezTo>
                <a:lnTo>
                  <a:pt x="42" y="15"/>
                </a:lnTo>
                <a:cubicBezTo>
                  <a:pt x="42" y="15"/>
                  <a:pt x="43" y="25"/>
                  <a:pt x="42" y="26"/>
                </a:cubicBezTo>
                <a:cubicBezTo>
                  <a:pt x="41" y="28"/>
                  <a:pt x="34" y="35"/>
                  <a:pt x="33" y="36"/>
                </a:cubicBezTo>
                <a:lnTo>
                  <a:pt x="32" y="41"/>
                </a:lnTo>
                <a:lnTo>
                  <a:pt x="38" y="36"/>
                </a:lnTo>
                <a:cubicBezTo>
                  <a:pt x="38" y="36"/>
                  <a:pt x="39" y="38"/>
                  <a:pt x="39" y="40"/>
                </a:cubicBezTo>
                <a:lnTo>
                  <a:pt x="39" y="42"/>
                </a:lnTo>
                <a:cubicBezTo>
                  <a:pt x="39" y="42"/>
                  <a:pt x="42" y="42"/>
                  <a:pt x="44" y="41"/>
                </a:cubicBezTo>
                <a:lnTo>
                  <a:pt x="46" y="42"/>
                </a:lnTo>
                <a:lnTo>
                  <a:pt x="45" y="44"/>
                </a:lnTo>
                <a:cubicBezTo>
                  <a:pt x="44" y="45"/>
                  <a:pt x="41" y="50"/>
                  <a:pt x="41" y="51"/>
                </a:cubicBezTo>
                <a:cubicBezTo>
                  <a:pt x="41" y="52"/>
                  <a:pt x="35" y="55"/>
                  <a:pt x="34" y="56"/>
                </a:cubicBezTo>
                <a:cubicBezTo>
                  <a:pt x="33" y="56"/>
                  <a:pt x="28" y="61"/>
                  <a:pt x="27" y="63"/>
                </a:cubicBezTo>
                <a:lnTo>
                  <a:pt x="27" y="67"/>
                </a:lnTo>
                <a:cubicBezTo>
                  <a:pt x="27" y="67"/>
                  <a:pt x="28" y="63"/>
                  <a:pt x="29" y="62"/>
                </a:cubicBezTo>
                <a:cubicBezTo>
                  <a:pt x="31" y="60"/>
                  <a:pt x="35" y="56"/>
                  <a:pt x="35" y="56"/>
                </a:cubicBezTo>
                <a:lnTo>
                  <a:pt x="36" y="60"/>
                </a:lnTo>
                <a:cubicBezTo>
                  <a:pt x="36" y="60"/>
                  <a:pt x="39" y="59"/>
                  <a:pt x="41" y="58"/>
                </a:cubicBezTo>
                <a:cubicBezTo>
                  <a:pt x="41" y="57"/>
                  <a:pt x="48" y="56"/>
                  <a:pt x="48" y="56"/>
                </a:cubicBezTo>
                <a:lnTo>
                  <a:pt x="44" y="60"/>
                </a:lnTo>
                <a:cubicBezTo>
                  <a:pt x="44" y="62"/>
                  <a:pt x="43" y="66"/>
                  <a:pt x="41" y="67"/>
                </a:cubicBezTo>
                <a:cubicBezTo>
                  <a:pt x="41" y="68"/>
                  <a:pt x="38" y="70"/>
                  <a:pt x="35" y="72"/>
                </a:cubicBezTo>
                <a:cubicBezTo>
                  <a:pt x="36" y="73"/>
                  <a:pt x="38" y="74"/>
                  <a:pt x="38" y="76"/>
                </a:cubicBezTo>
                <a:lnTo>
                  <a:pt x="38" y="84"/>
                </a:lnTo>
                <a:lnTo>
                  <a:pt x="38" y="90"/>
                </a:lnTo>
                <a:cubicBezTo>
                  <a:pt x="39" y="91"/>
                  <a:pt x="41" y="94"/>
                  <a:pt x="41" y="94"/>
                </a:cubicBezTo>
                <a:cubicBezTo>
                  <a:pt x="43" y="94"/>
                  <a:pt x="38" y="88"/>
                  <a:pt x="39" y="84"/>
                </a:cubicBezTo>
                <a:cubicBezTo>
                  <a:pt x="39" y="79"/>
                  <a:pt x="42" y="78"/>
                  <a:pt x="43" y="76"/>
                </a:cubicBezTo>
                <a:cubicBezTo>
                  <a:pt x="44" y="74"/>
                  <a:pt x="44" y="72"/>
                  <a:pt x="44" y="72"/>
                </a:cubicBezTo>
                <a:cubicBezTo>
                  <a:pt x="44" y="72"/>
                  <a:pt x="46" y="74"/>
                  <a:pt x="46" y="76"/>
                </a:cubicBezTo>
                <a:cubicBezTo>
                  <a:pt x="48" y="74"/>
                  <a:pt x="48" y="74"/>
                  <a:pt x="50" y="74"/>
                </a:cubicBezTo>
                <a:cubicBezTo>
                  <a:pt x="51" y="74"/>
                  <a:pt x="51" y="81"/>
                  <a:pt x="53" y="82"/>
                </a:cubicBezTo>
                <a:cubicBezTo>
                  <a:pt x="53" y="79"/>
                  <a:pt x="56" y="79"/>
                  <a:pt x="57" y="78"/>
                </a:cubicBezTo>
                <a:cubicBezTo>
                  <a:pt x="57" y="79"/>
                  <a:pt x="60" y="84"/>
                  <a:pt x="59" y="85"/>
                </a:cubicBezTo>
                <a:cubicBezTo>
                  <a:pt x="58" y="88"/>
                  <a:pt x="57" y="90"/>
                  <a:pt x="55" y="91"/>
                </a:cubicBezTo>
                <a:cubicBezTo>
                  <a:pt x="53" y="93"/>
                  <a:pt x="51" y="94"/>
                  <a:pt x="51" y="94"/>
                </a:cubicBezTo>
                <a:lnTo>
                  <a:pt x="57" y="94"/>
                </a:lnTo>
                <a:cubicBezTo>
                  <a:pt x="58" y="94"/>
                  <a:pt x="60" y="95"/>
                  <a:pt x="60" y="95"/>
                </a:cubicBezTo>
                <a:lnTo>
                  <a:pt x="53" y="97"/>
                </a:lnTo>
                <a:cubicBezTo>
                  <a:pt x="53" y="97"/>
                  <a:pt x="61" y="98"/>
                  <a:pt x="61" y="97"/>
                </a:cubicBezTo>
                <a:lnTo>
                  <a:pt x="60" y="93"/>
                </a:lnTo>
                <a:cubicBezTo>
                  <a:pt x="60" y="90"/>
                  <a:pt x="60" y="89"/>
                  <a:pt x="60" y="89"/>
                </a:cubicBezTo>
                <a:lnTo>
                  <a:pt x="63" y="89"/>
                </a:lnTo>
                <a:lnTo>
                  <a:pt x="66" y="89"/>
                </a:lnTo>
                <a:cubicBezTo>
                  <a:pt x="66" y="89"/>
                  <a:pt x="64" y="84"/>
                  <a:pt x="65" y="84"/>
                </a:cubicBezTo>
                <a:cubicBezTo>
                  <a:pt x="65" y="84"/>
                  <a:pt x="73" y="91"/>
                  <a:pt x="73" y="89"/>
                </a:cubicBezTo>
                <a:lnTo>
                  <a:pt x="76" y="82"/>
                </a:lnTo>
                <a:cubicBezTo>
                  <a:pt x="76" y="82"/>
                  <a:pt x="79" y="88"/>
                  <a:pt x="79" y="89"/>
                </a:cubicBezTo>
                <a:cubicBezTo>
                  <a:pt x="79" y="89"/>
                  <a:pt x="79" y="91"/>
                  <a:pt x="79" y="94"/>
                </a:cubicBezTo>
                <a:cubicBezTo>
                  <a:pt x="79" y="96"/>
                  <a:pt x="78" y="98"/>
                  <a:pt x="78" y="98"/>
                </a:cubicBezTo>
                <a:cubicBezTo>
                  <a:pt x="78" y="98"/>
                  <a:pt x="82" y="105"/>
                  <a:pt x="84" y="107"/>
                </a:cubicBezTo>
                <a:cubicBezTo>
                  <a:pt x="87" y="109"/>
                  <a:pt x="94" y="119"/>
                  <a:pt x="102" y="125"/>
                </a:cubicBezTo>
                <a:cubicBezTo>
                  <a:pt x="106" y="126"/>
                  <a:pt x="106" y="126"/>
                  <a:pt x="110" y="128"/>
                </a:cubicBezTo>
                <a:lnTo>
                  <a:pt x="106" y="132"/>
                </a:lnTo>
                <a:close/>
                <a:moveTo>
                  <a:pt x="32" y="74"/>
                </a:moveTo>
                <a:cubicBezTo>
                  <a:pt x="32" y="74"/>
                  <a:pt x="31" y="76"/>
                  <a:pt x="31" y="78"/>
                </a:cubicBezTo>
                <a:lnTo>
                  <a:pt x="32" y="79"/>
                </a:lnTo>
                <a:cubicBezTo>
                  <a:pt x="32" y="79"/>
                  <a:pt x="32" y="78"/>
                  <a:pt x="34" y="76"/>
                </a:cubicBezTo>
                <a:cubicBezTo>
                  <a:pt x="34" y="74"/>
                  <a:pt x="35" y="73"/>
                  <a:pt x="35" y="72"/>
                </a:cubicBezTo>
                <a:cubicBezTo>
                  <a:pt x="33" y="73"/>
                  <a:pt x="32" y="74"/>
                  <a:pt x="32" y="74"/>
                </a:cubicBezTo>
                <a:close/>
              </a:path>
            </a:pathLst>
          </a:custGeom>
          <a:solidFill>
            <a:srgbClr val="347C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7" name="Freeform 5203">
            <a:extLst>
              <a:ext uri="{FF2B5EF4-FFF2-40B4-BE49-F238E27FC236}">
                <a16:creationId xmlns:a16="http://schemas.microsoft.com/office/drawing/2014/main" id="{BB201644-FB8C-9440-B9DB-8D289ACE8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3684588"/>
            <a:ext cx="39688" cy="49212"/>
          </a:xfrm>
          <a:custGeom>
            <a:avLst/>
            <a:gdLst>
              <a:gd name="T0" fmla="*/ 11249939 w 111"/>
              <a:gd name="T1" fmla="*/ 14883167 h 135"/>
              <a:gd name="T2" fmla="*/ 13039832 w 111"/>
              <a:gd name="T3" fmla="*/ 16477636 h 135"/>
              <a:gd name="T4" fmla="*/ 8309809 w 111"/>
              <a:gd name="T5" fmla="*/ 11428120 h 135"/>
              <a:gd name="T6" fmla="*/ 9204756 w 111"/>
              <a:gd name="T7" fmla="*/ 11959610 h 135"/>
              <a:gd name="T8" fmla="*/ 7670510 w 111"/>
              <a:gd name="T9" fmla="*/ 13155643 h 135"/>
              <a:gd name="T10" fmla="*/ 7670510 w 111"/>
              <a:gd name="T11" fmla="*/ 11959610 h 135"/>
              <a:gd name="T12" fmla="*/ 9588049 w 111"/>
              <a:gd name="T13" fmla="*/ 14351677 h 135"/>
              <a:gd name="T14" fmla="*/ 9460404 w 111"/>
              <a:gd name="T15" fmla="*/ 14351677 h 135"/>
              <a:gd name="T16" fmla="*/ 6008620 w 111"/>
              <a:gd name="T17" fmla="*/ 13288334 h 135"/>
              <a:gd name="T18" fmla="*/ 3963079 w 111"/>
              <a:gd name="T19" fmla="*/ 13819823 h 135"/>
              <a:gd name="T20" fmla="*/ 2684840 w 111"/>
              <a:gd name="T21" fmla="*/ 13687133 h 135"/>
              <a:gd name="T22" fmla="*/ 2045541 w 111"/>
              <a:gd name="T23" fmla="*/ 13554078 h 135"/>
              <a:gd name="T24" fmla="*/ 1917538 w 111"/>
              <a:gd name="T25" fmla="*/ 13687133 h 135"/>
              <a:gd name="T26" fmla="*/ 1406242 w 111"/>
              <a:gd name="T27" fmla="*/ 11959610 h 135"/>
              <a:gd name="T28" fmla="*/ 3963079 w 111"/>
              <a:gd name="T29" fmla="*/ 11826555 h 135"/>
              <a:gd name="T30" fmla="*/ 3451783 w 111"/>
              <a:gd name="T31" fmla="*/ 12225354 h 135"/>
              <a:gd name="T32" fmla="*/ 7286860 w 111"/>
              <a:gd name="T33" fmla="*/ 12624154 h 135"/>
              <a:gd name="T34" fmla="*/ 7031212 w 111"/>
              <a:gd name="T35" fmla="*/ 12225354 h 135"/>
              <a:gd name="T36" fmla="*/ 6136265 w 111"/>
              <a:gd name="T37" fmla="*/ 10099396 h 135"/>
              <a:gd name="T38" fmla="*/ 7542508 w 111"/>
              <a:gd name="T39" fmla="*/ 11428120 h 135"/>
              <a:gd name="T40" fmla="*/ 4985671 w 111"/>
              <a:gd name="T41" fmla="*/ 11295065 h 135"/>
              <a:gd name="T42" fmla="*/ 4985671 w 111"/>
              <a:gd name="T43" fmla="*/ 12358409 h 135"/>
              <a:gd name="T44" fmla="*/ 5497324 w 111"/>
              <a:gd name="T45" fmla="*/ 9700597 h 135"/>
              <a:gd name="T46" fmla="*/ 6008620 w 111"/>
              <a:gd name="T47" fmla="*/ 10099396 h 135"/>
              <a:gd name="T48" fmla="*/ 3963079 w 111"/>
              <a:gd name="T49" fmla="*/ 9966341 h 135"/>
              <a:gd name="T50" fmla="*/ 5624970 w 111"/>
              <a:gd name="T51" fmla="*/ 8238818 h 135"/>
              <a:gd name="T52" fmla="*/ 6008620 w 111"/>
              <a:gd name="T53" fmla="*/ 7574274 h 135"/>
              <a:gd name="T54" fmla="*/ 3451783 w 111"/>
              <a:gd name="T55" fmla="*/ 8770307 h 135"/>
              <a:gd name="T56" fmla="*/ 3963079 w 111"/>
              <a:gd name="T57" fmla="*/ 7707328 h 135"/>
              <a:gd name="T58" fmla="*/ 5241676 w 111"/>
              <a:gd name="T59" fmla="*/ 6910094 h 135"/>
              <a:gd name="T60" fmla="*/ 5880617 w 111"/>
              <a:gd name="T61" fmla="*/ 5714060 h 135"/>
              <a:gd name="T62" fmla="*/ 4985671 w 111"/>
              <a:gd name="T63" fmla="*/ 5714060 h 135"/>
              <a:gd name="T64" fmla="*/ 4091082 w 111"/>
              <a:gd name="T65" fmla="*/ 4916826 h 135"/>
              <a:gd name="T66" fmla="*/ 4602378 w 111"/>
              <a:gd name="T67" fmla="*/ 2126323 h 135"/>
              <a:gd name="T68" fmla="*/ 4858026 w 111"/>
              <a:gd name="T69" fmla="*/ 4916826 h 135"/>
              <a:gd name="T70" fmla="*/ 3963079 w 111"/>
              <a:gd name="T71" fmla="*/ 2259013 h 135"/>
              <a:gd name="T72" fmla="*/ 3579429 w 111"/>
              <a:gd name="T73" fmla="*/ 4651081 h 135"/>
              <a:gd name="T74" fmla="*/ 2940487 w 111"/>
              <a:gd name="T75" fmla="*/ 2524758 h 135"/>
              <a:gd name="T76" fmla="*/ 3196135 w 111"/>
              <a:gd name="T77" fmla="*/ 4916826 h 135"/>
              <a:gd name="T78" fmla="*/ 2812485 w 111"/>
              <a:gd name="T79" fmla="*/ 4916826 h 135"/>
              <a:gd name="T80" fmla="*/ 2812485 w 111"/>
              <a:gd name="T81" fmla="*/ 4119591 h 135"/>
              <a:gd name="T82" fmla="*/ 2428834 w 111"/>
              <a:gd name="T83" fmla="*/ 3189302 h 135"/>
              <a:gd name="T84" fmla="*/ 3579429 w 111"/>
              <a:gd name="T85" fmla="*/ 1727523 h 135"/>
              <a:gd name="T86" fmla="*/ 3963079 w 111"/>
              <a:gd name="T87" fmla="*/ 930289 h 135"/>
              <a:gd name="T88" fmla="*/ 3196135 w 111"/>
              <a:gd name="T89" fmla="*/ 133055 h 135"/>
              <a:gd name="T90" fmla="*/ 2173186 w 111"/>
              <a:gd name="T91" fmla="*/ 3056247 h 135"/>
              <a:gd name="T92" fmla="*/ 1789893 w 111"/>
              <a:gd name="T93" fmla="*/ 2923557 h 135"/>
              <a:gd name="T94" fmla="*/ 2940487 w 111"/>
              <a:gd name="T95" fmla="*/ 6378604 h 135"/>
              <a:gd name="T96" fmla="*/ 2940487 w 111"/>
              <a:gd name="T97" fmla="*/ 8106128 h 135"/>
              <a:gd name="T98" fmla="*/ 2428834 w 111"/>
              <a:gd name="T99" fmla="*/ 8238818 h 135"/>
              <a:gd name="T100" fmla="*/ 2684840 w 111"/>
              <a:gd name="T101" fmla="*/ 7441583 h 135"/>
              <a:gd name="T102" fmla="*/ 2301189 w 111"/>
              <a:gd name="T103" fmla="*/ 5448315 h 135"/>
              <a:gd name="T104" fmla="*/ 2173186 w 111"/>
              <a:gd name="T105" fmla="*/ 5448315 h 135"/>
              <a:gd name="T106" fmla="*/ 2173186 w 111"/>
              <a:gd name="T107" fmla="*/ 5448315 h 135"/>
              <a:gd name="T108" fmla="*/ 1406242 w 111"/>
              <a:gd name="T109" fmla="*/ 5714060 h 135"/>
              <a:gd name="T110" fmla="*/ 383651 w 111"/>
              <a:gd name="T111" fmla="*/ 5049516 h 135"/>
              <a:gd name="T112" fmla="*/ 383651 w 111"/>
              <a:gd name="T113" fmla="*/ 6910094 h 135"/>
              <a:gd name="T114" fmla="*/ 766944 w 111"/>
              <a:gd name="T115" fmla="*/ 8106128 h 135"/>
              <a:gd name="T116" fmla="*/ 2045541 w 111"/>
              <a:gd name="T117" fmla="*/ 9301797 h 135"/>
              <a:gd name="T118" fmla="*/ 2684840 w 111"/>
              <a:gd name="T119" fmla="*/ 9700597 h 135"/>
              <a:gd name="T120" fmla="*/ 894947 w 111"/>
              <a:gd name="T121" fmla="*/ 9966341 h 135"/>
              <a:gd name="T122" fmla="*/ 3963079 w 111"/>
              <a:gd name="T123" fmla="*/ 9966341 h 13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1" h="135">
                <a:moveTo>
                  <a:pt x="106" y="134"/>
                </a:moveTo>
                <a:cubicBezTo>
                  <a:pt x="98" y="130"/>
                  <a:pt x="88" y="121"/>
                  <a:pt x="83" y="114"/>
                </a:cubicBezTo>
                <a:cubicBezTo>
                  <a:pt x="89" y="121"/>
                  <a:pt x="98" y="129"/>
                  <a:pt x="106" y="133"/>
                </a:cubicBezTo>
                <a:lnTo>
                  <a:pt x="109" y="129"/>
                </a:lnTo>
                <a:lnTo>
                  <a:pt x="107" y="128"/>
                </a:lnTo>
                <a:cubicBezTo>
                  <a:pt x="106" y="127"/>
                  <a:pt x="104" y="127"/>
                  <a:pt x="102" y="126"/>
                </a:cubicBezTo>
                <a:cubicBezTo>
                  <a:pt x="97" y="121"/>
                  <a:pt x="91" y="116"/>
                  <a:pt x="88" y="112"/>
                </a:cubicBezTo>
                <a:cubicBezTo>
                  <a:pt x="85" y="110"/>
                  <a:pt x="85" y="108"/>
                  <a:pt x="84" y="108"/>
                </a:cubicBezTo>
                <a:cubicBezTo>
                  <a:pt x="82" y="106"/>
                  <a:pt x="78" y="100"/>
                  <a:pt x="78" y="100"/>
                </a:cubicBezTo>
                <a:cubicBezTo>
                  <a:pt x="78" y="100"/>
                  <a:pt x="79" y="96"/>
                  <a:pt x="79" y="95"/>
                </a:cubicBezTo>
                <a:lnTo>
                  <a:pt x="79" y="99"/>
                </a:lnTo>
                <a:cubicBezTo>
                  <a:pt x="79" y="99"/>
                  <a:pt x="82" y="106"/>
                  <a:pt x="85" y="107"/>
                </a:cubicBezTo>
                <a:cubicBezTo>
                  <a:pt x="85" y="107"/>
                  <a:pt x="86" y="110"/>
                  <a:pt x="88" y="112"/>
                </a:cubicBezTo>
                <a:cubicBezTo>
                  <a:pt x="91" y="116"/>
                  <a:pt x="98" y="121"/>
                  <a:pt x="102" y="124"/>
                </a:cubicBezTo>
                <a:cubicBezTo>
                  <a:pt x="104" y="127"/>
                  <a:pt x="106" y="127"/>
                  <a:pt x="107" y="127"/>
                </a:cubicBezTo>
                <a:lnTo>
                  <a:pt x="110" y="129"/>
                </a:lnTo>
                <a:lnTo>
                  <a:pt x="106" y="134"/>
                </a:lnTo>
                <a:close/>
                <a:moveTo>
                  <a:pt x="75" y="84"/>
                </a:moveTo>
                <a:cubicBezTo>
                  <a:pt x="75" y="86"/>
                  <a:pt x="73" y="90"/>
                  <a:pt x="73" y="90"/>
                </a:cubicBezTo>
                <a:cubicBezTo>
                  <a:pt x="72" y="91"/>
                  <a:pt x="70" y="90"/>
                  <a:pt x="67" y="88"/>
                </a:cubicBezTo>
                <a:cubicBezTo>
                  <a:pt x="66" y="86"/>
                  <a:pt x="65" y="86"/>
                  <a:pt x="65" y="86"/>
                </a:cubicBezTo>
                <a:cubicBezTo>
                  <a:pt x="65" y="86"/>
                  <a:pt x="66" y="87"/>
                  <a:pt x="66" y="88"/>
                </a:cubicBezTo>
                <a:lnTo>
                  <a:pt x="66" y="90"/>
                </a:lnTo>
                <a:lnTo>
                  <a:pt x="65" y="90"/>
                </a:lnTo>
                <a:lnTo>
                  <a:pt x="65" y="89"/>
                </a:lnTo>
                <a:lnTo>
                  <a:pt x="64" y="86"/>
                </a:lnTo>
                <a:cubicBezTo>
                  <a:pt x="65" y="85"/>
                  <a:pt x="65" y="85"/>
                  <a:pt x="68" y="87"/>
                </a:cubicBezTo>
                <a:cubicBezTo>
                  <a:pt x="69" y="89"/>
                  <a:pt x="72" y="90"/>
                  <a:pt x="72" y="90"/>
                </a:cubicBezTo>
                <a:cubicBezTo>
                  <a:pt x="72" y="90"/>
                  <a:pt x="75" y="85"/>
                  <a:pt x="75" y="83"/>
                </a:cubicBezTo>
                <a:cubicBezTo>
                  <a:pt x="75" y="83"/>
                  <a:pt x="79" y="89"/>
                  <a:pt x="79" y="90"/>
                </a:cubicBezTo>
                <a:cubicBezTo>
                  <a:pt x="79" y="89"/>
                  <a:pt x="75" y="84"/>
                  <a:pt x="75" y="84"/>
                </a:cubicBezTo>
                <a:close/>
                <a:moveTo>
                  <a:pt x="60" y="93"/>
                </a:moveTo>
                <a:cubicBezTo>
                  <a:pt x="61" y="95"/>
                  <a:pt x="61" y="98"/>
                  <a:pt x="61" y="98"/>
                </a:cubicBezTo>
                <a:lnTo>
                  <a:pt x="61" y="99"/>
                </a:lnTo>
                <a:lnTo>
                  <a:pt x="60" y="99"/>
                </a:lnTo>
                <a:cubicBezTo>
                  <a:pt x="58" y="99"/>
                  <a:pt x="53" y="98"/>
                  <a:pt x="53" y="98"/>
                </a:cubicBezTo>
                <a:lnTo>
                  <a:pt x="54" y="98"/>
                </a:lnTo>
                <a:lnTo>
                  <a:pt x="60" y="98"/>
                </a:lnTo>
                <a:lnTo>
                  <a:pt x="60" y="96"/>
                </a:lnTo>
                <a:lnTo>
                  <a:pt x="60" y="95"/>
                </a:lnTo>
                <a:cubicBezTo>
                  <a:pt x="60" y="92"/>
                  <a:pt x="59" y="90"/>
                  <a:pt x="59" y="90"/>
                </a:cubicBezTo>
                <a:lnTo>
                  <a:pt x="60" y="90"/>
                </a:lnTo>
                <a:lnTo>
                  <a:pt x="60" y="93"/>
                </a:lnTo>
                <a:close/>
                <a:moveTo>
                  <a:pt x="76" y="108"/>
                </a:moveTo>
                <a:cubicBezTo>
                  <a:pt x="78" y="108"/>
                  <a:pt x="80" y="110"/>
                  <a:pt x="83" y="114"/>
                </a:cubicBezTo>
                <a:cubicBezTo>
                  <a:pt x="79" y="112"/>
                  <a:pt x="77" y="109"/>
                  <a:pt x="76" y="108"/>
                </a:cubicBezTo>
                <a:close/>
                <a:moveTo>
                  <a:pt x="76" y="107"/>
                </a:moveTo>
                <a:cubicBezTo>
                  <a:pt x="76" y="108"/>
                  <a:pt x="76" y="108"/>
                  <a:pt x="76" y="108"/>
                </a:cubicBezTo>
                <a:lnTo>
                  <a:pt x="75" y="108"/>
                </a:lnTo>
                <a:lnTo>
                  <a:pt x="74" y="108"/>
                </a:lnTo>
                <a:cubicBezTo>
                  <a:pt x="75" y="108"/>
                  <a:pt x="75" y="107"/>
                  <a:pt x="76" y="107"/>
                </a:cubicBezTo>
                <a:close/>
                <a:moveTo>
                  <a:pt x="56" y="111"/>
                </a:moveTo>
                <a:cubicBezTo>
                  <a:pt x="50" y="112"/>
                  <a:pt x="44" y="112"/>
                  <a:pt x="41" y="112"/>
                </a:cubicBezTo>
                <a:lnTo>
                  <a:pt x="41" y="111"/>
                </a:lnTo>
                <a:cubicBezTo>
                  <a:pt x="43" y="112"/>
                  <a:pt x="50" y="111"/>
                  <a:pt x="56" y="110"/>
                </a:cubicBezTo>
                <a:cubicBezTo>
                  <a:pt x="62" y="108"/>
                  <a:pt x="71" y="108"/>
                  <a:pt x="74" y="108"/>
                </a:cubicBezTo>
                <a:cubicBezTo>
                  <a:pt x="70" y="108"/>
                  <a:pt x="63" y="109"/>
                  <a:pt x="56" y="111"/>
                </a:cubicBezTo>
                <a:close/>
                <a:moveTo>
                  <a:pt x="41" y="110"/>
                </a:moveTo>
                <a:cubicBezTo>
                  <a:pt x="41" y="108"/>
                  <a:pt x="42" y="106"/>
                  <a:pt x="44" y="104"/>
                </a:cubicBezTo>
                <a:cubicBezTo>
                  <a:pt x="43" y="106"/>
                  <a:pt x="42" y="108"/>
                  <a:pt x="41" y="111"/>
                </a:cubicBezTo>
                <a:lnTo>
                  <a:pt x="41" y="110"/>
                </a:lnTo>
                <a:close/>
                <a:moveTo>
                  <a:pt x="44" y="104"/>
                </a:moveTo>
                <a:cubicBezTo>
                  <a:pt x="44" y="102"/>
                  <a:pt x="46" y="102"/>
                  <a:pt x="47" y="100"/>
                </a:cubicBezTo>
                <a:lnTo>
                  <a:pt x="39" y="100"/>
                </a:lnTo>
                <a:cubicBezTo>
                  <a:pt x="39" y="101"/>
                  <a:pt x="36" y="104"/>
                  <a:pt x="35" y="104"/>
                </a:cubicBezTo>
                <a:cubicBezTo>
                  <a:pt x="34" y="105"/>
                  <a:pt x="32" y="105"/>
                  <a:pt x="31" y="106"/>
                </a:cubicBezTo>
                <a:cubicBezTo>
                  <a:pt x="28" y="106"/>
                  <a:pt x="26" y="107"/>
                  <a:pt x="25" y="108"/>
                </a:cubicBezTo>
                <a:cubicBezTo>
                  <a:pt x="23" y="108"/>
                  <a:pt x="21" y="110"/>
                  <a:pt x="21" y="110"/>
                </a:cubicBezTo>
                <a:cubicBezTo>
                  <a:pt x="21" y="108"/>
                  <a:pt x="23" y="107"/>
                  <a:pt x="25" y="106"/>
                </a:cubicBezTo>
                <a:lnTo>
                  <a:pt x="31" y="104"/>
                </a:lnTo>
                <a:lnTo>
                  <a:pt x="34" y="104"/>
                </a:lnTo>
                <a:cubicBezTo>
                  <a:pt x="36" y="104"/>
                  <a:pt x="38" y="101"/>
                  <a:pt x="39" y="99"/>
                </a:cubicBezTo>
                <a:lnTo>
                  <a:pt x="48" y="99"/>
                </a:lnTo>
                <a:lnTo>
                  <a:pt x="47" y="101"/>
                </a:lnTo>
                <a:lnTo>
                  <a:pt x="44" y="104"/>
                </a:lnTo>
                <a:close/>
                <a:moveTo>
                  <a:pt x="19" y="106"/>
                </a:moveTo>
                <a:cubicBezTo>
                  <a:pt x="19" y="106"/>
                  <a:pt x="21" y="104"/>
                  <a:pt x="21" y="103"/>
                </a:cubicBezTo>
                <a:lnTo>
                  <a:pt x="21" y="105"/>
                </a:lnTo>
                <a:lnTo>
                  <a:pt x="21" y="110"/>
                </a:lnTo>
                <a:cubicBezTo>
                  <a:pt x="21" y="109"/>
                  <a:pt x="19" y="107"/>
                  <a:pt x="19" y="106"/>
                </a:cubicBezTo>
                <a:close/>
                <a:moveTo>
                  <a:pt x="16" y="104"/>
                </a:moveTo>
                <a:lnTo>
                  <a:pt x="15" y="103"/>
                </a:lnTo>
                <a:lnTo>
                  <a:pt x="14" y="103"/>
                </a:lnTo>
                <a:lnTo>
                  <a:pt x="16" y="102"/>
                </a:lnTo>
                <a:cubicBezTo>
                  <a:pt x="16" y="102"/>
                  <a:pt x="16" y="100"/>
                  <a:pt x="17" y="99"/>
                </a:cubicBezTo>
                <a:cubicBezTo>
                  <a:pt x="18" y="98"/>
                  <a:pt x="19" y="96"/>
                  <a:pt x="22" y="95"/>
                </a:cubicBezTo>
                <a:lnTo>
                  <a:pt x="26" y="95"/>
                </a:lnTo>
                <a:lnTo>
                  <a:pt x="22" y="96"/>
                </a:lnTo>
                <a:cubicBezTo>
                  <a:pt x="20" y="97"/>
                  <a:pt x="19" y="98"/>
                  <a:pt x="18" y="100"/>
                </a:cubicBezTo>
                <a:cubicBezTo>
                  <a:pt x="17" y="101"/>
                  <a:pt x="17" y="102"/>
                  <a:pt x="16" y="102"/>
                </a:cubicBezTo>
                <a:cubicBezTo>
                  <a:pt x="16" y="102"/>
                  <a:pt x="16" y="103"/>
                  <a:pt x="15" y="103"/>
                </a:cubicBezTo>
                <a:lnTo>
                  <a:pt x="21" y="103"/>
                </a:lnTo>
                <a:cubicBezTo>
                  <a:pt x="20" y="104"/>
                  <a:pt x="18" y="104"/>
                  <a:pt x="16" y="104"/>
                </a:cubicBezTo>
                <a:close/>
                <a:moveTo>
                  <a:pt x="23" y="92"/>
                </a:moveTo>
                <a:cubicBezTo>
                  <a:pt x="21" y="92"/>
                  <a:pt x="17" y="93"/>
                  <a:pt x="16" y="93"/>
                </a:cubicBezTo>
                <a:cubicBezTo>
                  <a:pt x="14" y="93"/>
                  <a:pt x="12" y="95"/>
                  <a:pt x="11" y="96"/>
                </a:cubicBezTo>
                <a:cubicBezTo>
                  <a:pt x="11" y="96"/>
                  <a:pt x="9" y="92"/>
                  <a:pt x="9" y="91"/>
                </a:cubicBezTo>
                <a:cubicBezTo>
                  <a:pt x="9" y="90"/>
                  <a:pt x="10" y="90"/>
                  <a:pt x="11" y="90"/>
                </a:cubicBezTo>
                <a:cubicBezTo>
                  <a:pt x="10" y="90"/>
                  <a:pt x="10" y="91"/>
                  <a:pt x="10" y="92"/>
                </a:cubicBezTo>
                <a:cubicBezTo>
                  <a:pt x="10" y="92"/>
                  <a:pt x="10" y="95"/>
                  <a:pt x="11" y="95"/>
                </a:cubicBezTo>
                <a:cubicBezTo>
                  <a:pt x="11" y="95"/>
                  <a:pt x="14" y="92"/>
                  <a:pt x="16" y="92"/>
                </a:cubicBezTo>
                <a:cubicBezTo>
                  <a:pt x="18" y="92"/>
                  <a:pt x="22" y="92"/>
                  <a:pt x="23" y="91"/>
                </a:cubicBezTo>
                <a:lnTo>
                  <a:pt x="27" y="89"/>
                </a:lnTo>
                <a:lnTo>
                  <a:pt x="28" y="86"/>
                </a:lnTo>
                <a:cubicBezTo>
                  <a:pt x="28" y="87"/>
                  <a:pt x="31" y="89"/>
                  <a:pt x="31" y="89"/>
                </a:cubicBezTo>
                <a:lnTo>
                  <a:pt x="31" y="90"/>
                </a:lnTo>
                <a:cubicBezTo>
                  <a:pt x="30" y="89"/>
                  <a:pt x="28" y="88"/>
                  <a:pt x="28" y="87"/>
                </a:cubicBezTo>
                <a:lnTo>
                  <a:pt x="28" y="88"/>
                </a:lnTo>
                <a:cubicBezTo>
                  <a:pt x="27" y="89"/>
                  <a:pt x="25" y="90"/>
                  <a:pt x="24" y="91"/>
                </a:cubicBezTo>
                <a:cubicBezTo>
                  <a:pt x="25" y="91"/>
                  <a:pt x="26" y="91"/>
                  <a:pt x="26" y="91"/>
                </a:cubicBezTo>
                <a:cubicBezTo>
                  <a:pt x="26" y="91"/>
                  <a:pt x="29" y="90"/>
                  <a:pt x="30" y="90"/>
                </a:cubicBezTo>
                <a:cubicBezTo>
                  <a:pt x="30" y="91"/>
                  <a:pt x="28" y="92"/>
                  <a:pt x="27" y="92"/>
                </a:cubicBezTo>
                <a:cubicBezTo>
                  <a:pt x="27" y="92"/>
                  <a:pt x="24" y="93"/>
                  <a:pt x="22" y="94"/>
                </a:cubicBezTo>
                <a:cubicBezTo>
                  <a:pt x="22" y="93"/>
                  <a:pt x="22" y="92"/>
                  <a:pt x="23" y="92"/>
                </a:cubicBezTo>
                <a:close/>
                <a:moveTo>
                  <a:pt x="24" y="91"/>
                </a:moveTo>
                <a:cubicBezTo>
                  <a:pt x="24" y="91"/>
                  <a:pt x="23" y="91"/>
                  <a:pt x="23" y="92"/>
                </a:cubicBezTo>
                <a:cubicBezTo>
                  <a:pt x="23" y="92"/>
                  <a:pt x="23" y="92"/>
                  <a:pt x="24" y="92"/>
                </a:cubicBezTo>
                <a:cubicBezTo>
                  <a:pt x="24" y="91"/>
                  <a:pt x="24" y="91"/>
                  <a:pt x="24" y="91"/>
                </a:cubicBezTo>
                <a:close/>
                <a:moveTo>
                  <a:pt x="57" y="95"/>
                </a:moveTo>
                <a:cubicBezTo>
                  <a:pt x="57" y="95"/>
                  <a:pt x="57" y="95"/>
                  <a:pt x="57" y="95"/>
                </a:cubicBezTo>
                <a:cubicBezTo>
                  <a:pt x="56" y="95"/>
                  <a:pt x="56" y="95"/>
                  <a:pt x="56" y="95"/>
                </a:cubicBezTo>
                <a:lnTo>
                  <a:pt x="57" y="95"/>
                </a:lnTo>
                <a:close/>
                <a:moveTo>
                  <a:pt x="60" y="96"/>
                </a:moveTo>
                <a:cubicBezTo>
                  <a:pt x="59" y="96"/>
                  <a:pt x="57" y="95"/>
                  <a:pt x="57" y="95"/>
                </a:cubicBezTo>
                <a:cubicBezTo>
                  <a:pt x="58" y="95"/>
                  <a:pt x="60" y="96"/>
                  <a:pt x="60" y="96"/>
                </a:cubicBezTo>
                <a:close/>
                <a:moveTo>
                  <a:pt x="55" y="92"/>
                </a:moveTo>
                <a:cubicBezTo>
                  <a:pt x="53" y="94"/>
                  <a:pt x="51" y="95"/>
                  <a:pt x="51" y="95"/>
                </a:cubicBezTo>
                <a:cubicBezTo>
                  <a:pt x="52" y="94"/>
                  <a:pt x="53" y="94"/>
                  <a:pt x="55" y="92"/>
                </a:cubicBezTo>
                <a:close/>
                <a:moveTo>
                  <a:pt x="59" y="86"/>
                </a:moveTo>
                <a:cubicBezTo>
                  <a:pt x="59" y="85"/>
                  <a:pt x="57" y="80"/>
                  <a:pt x="56" y="79"/>
                </a:cubicBezTo>
                <a:cubicBezTo>
                  <a:pt x="56" y="80"/>
                  <a:pt x="54" y="82"/>
                  <a:pt x="53" y="83"/>
                </a:cubicBezTo>
                <a:cubicBezTo>
                  <a:pt x="51" y="80"/>
                  <a:pt x="50" y="75"/>
                  <a:pt x="50" y="75"/>
                </a:cubicBezTo>
                <a:cubicBezTo>
                  <a:pt x="48" y="75"/>
                  <a:pt x="48" y="76"/>
                  <a:pt x="48" y="76"/>
                </a:cubicBezTo>
                <a:lnTo>
                  <a:pt x="47" y="76"/>
                </a:lnTo>
                <a:cubicBezTo>
                  <a:pt x="47" y="75"/>
                  <a:pt x="48" y="75"/>
                  <a:pt x="50" y="75"/>
                </a:cubicBezTo>
                <a:cubicBezTo>
                  <a:pt x="51" y="75"/>
                  <a:pt x="53" y="82"/>
                  <a:pt x="53" y="82"/>
                </a:cubicBezTo>
                <a:cubicBezTo>
                  <a:pt x="53" y="80"/>
                  <a:pt x="55" y="79"/>
                  <a:pt x="56" y="76"/>
                </a:cubicBezTo>
                <a:cubicBezTo>
                  <a:pt x="58" y="80"/>
                  <a:pt x="60" y="85"/>
                  <a:pt x="60" y="86"/>
                </a:cubicBezTo>
                <a:cubicBezTo>
                  <a:pt x="59" y="89"/>
                  <a:pt x="57" y="91"/>
                  <a:pt x="55" y="92"/>
                </a:cubicBezTo>
                <a:cubicBezTo>
                  <a:pt x="56" y="91"/>
                  <a:pt x="57" y="88"/>
                  <a:pt x="59" y="86"/>
                </a:cubicBezTo>
                <a:close/>
                <a:moveTo>
                  <a:pt x="44" y="73"/>
                </a:move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lose/>
                <a:moveTo>
                  <a:pt x="43" y="76"/>
                </a:moveTo>
                <a:lnTo>
                  <a:pt x="41" y="79"/>
                </a:lnTo>
                <a:cubicBezTo>
                  <a:pt x="41" y="80"/>
                  <a:pt x="41" y="82"/>
                  <a:pt x="39" y="85"/>
                </a:cubicBezTo>
                <a:cubicBezTo>
                  <a:pt x="39" y="87"/>
                  <a:pt x="41" y="90"/>
                  <a:pt x="41" y="94"/>
                </a:cubicBezTo>
                <a:cubicBezTo>
                  <a:pt x="41" y="94"/>
                  <a:pt x="43" y="95"/>
                  <a:pt x="42" y="95"/>
                </a:cubicBezTo>
                <a:lnTo>
                  <a:pt x="41" y="94"/>
                </a:lnTo>
                <a:cubicBezTo>
                  <a:pt x="41" y="91"/>
                  <a:pt x="39" y="88"/>
                  <a:pt x="39" y="86"/>
                </a:cubicBezTo>
                <a:cubicBezTo>
                  <a:pt x="38" y="88"/>
                  <a:pt x="38" y="91"/>
                  <a:pt x="38" y="91"/>
                </a:cubicBezTo>
                <a:cubicBezTo>
                  <a:pt x="38" y="91"/>
                  <a:pt x="39" y="92"/>
                  <a:pt x="39" y="93"/>
                </a:cubicBezTo>
                <a:lnTo>
                  <a:pt x="38" y="92"/>
                </a:lnTo>
                <a:cubicBezTo>
                  <a:pt x="36" y="91"/>
                  <a:pt x="38" y="87"/>
                  <a:pt x="38" y="86"/>
                </a:cubicBezTo>
                <a:lnTo>
                  <a:pt x="38" y="77"/>
                </a:lnTo>
                <a:cubicBezTo>
                  <a:pt x="38" y="79"/>
                  <a:pt x="39" y="83"/>
                  <a:pt x="39" y="85"/>
                </a:cubicBezTo>
                <a:cubicBezTo>
                  <a:pt x="39" y="82"/>
                  <a:pt x="41" y="80"/>
                  <a:pt x="41" y="79"/>
                </a:cubicBezTo>
                <a:cubicBezTo>
                  <a:pt x="41" y="76"/>
                  <a:pt x="42" y="76"/>
                  <a:pt x="42" y="76"/>
                </a:cubicBezTo>
                <a:cubicBezTo>
                  <a:pt x="43" y="75"/>
                  <a:pt x="43" y="73"/>
                  <a:pt x="43" y="73"/>
                </a:cubicBezTo>
                <a:cubicBezTo>
                  <a:pt x="43" y="73"/>
                  <a:pt x="43" y="73"/>
                  <a:pt x="44" y="73"/>
                </a:cubicBezTo>
                <a:cubicBezTo>
                  <a:pt x="44" y="75"/>
                  <a:pt x="43" y="75"/>
                  <a:pt x="43" y="76"/>
                </a:cubicBezTo>
                <a:close/>
                <a:moveTo>
                  <a:pt x="39" y="93"/>
                </a:moveTo>
                <a:lnTo>
                  <a:pt x="41" y="94"/>
                </a:lnTo>
                <a:lnTo>
                  <a:pt x="41" y="95"/>
                </a:lnTo>
                <a:cubicBezTo>
                  <a:pt x="41" y="95"/>
                  <a:pt x="40" y="94"/>
                  <a:pt x="39" y="93"/>
                </a:cubicBezTo>
                <a:close/>
                <a:moveTo>
                  <a:pt x="47" y="76"/>
                </a:moveTo>
                <a:cubicBezTo>
                  <a:pt x="45" y="76"/>
                  <a:pt x="44" y="75"/>
                  <a:pt x="44" y="73"/>
                </a:cubicBezTo>
                <a:cubicBezTo>
                  <a:pt x="45" y="74"/>
                  <a:pt x="46" y="75"/>
                  <a:pt x="47" y="76"/>
                </a:cubicBezTo>
                <a:close/>
                <a:moveTo>
                  <a:pt x="35" y="73"/>
                </a:moveTo>
                <a:cubicBezTo>
                  <a:pt x="36" y="75"/>
                  <a:pt x="35" y="75"/>
                  <a:pt x="34" y="76"/>
                </a:cubicBezTo>
                <a:cubicBezTo>
                  <a:pt x="33" y="79"/>
                  <a:pt x="31" y="80"/>
                  <a:pt x="31" y="80"/>
                </a:cubicBezTo>
                <a:lnTo>
                  <a:pt x="30" y="79"/>
                </a:lnTo>
                <a:cubicBezTo>
                  <a:pt x="30" y="76"/>
                  <a:pt x="31" y="75"/>
                  <a:pt x="31" y="75"/>
                </a:cubicBezTo>
                <a:cubicBezTo>
                  <a:pt x="32" y="73"/>
                  <a:pt x="39" y="69"/>
                  <a:pt x="41" y="68"/>
                </a:cubicBezTo>
                <a:cubicBezTo>
                  <a:pt x="40" y="69"/>
                  <a:pt x="37" y="71"/>
                  <a:pt x="35" y="73"/>
                </a:cubicBezTo>
                <a:cubicBezTo>
                  <a:pt x="36" y="73"/>
                  <a:pt x="37" y="75"/>
                  <a:pt x="37" y="76"/>
                </a:cubicBezTo>
                <a:cubicBezTo>
                  <a:pt x="37" y="75"/>
                  <a:pt x="36" y="75"/>
                  <a:pt x="35" y="73"/>
                </a:cubicBezTo>
                <a:close/>
                <a:moveTo>
                  <a:pt x="44" y="62"/>
                </a:moveTo>
                <a:cubicBezTo>
                  <a:pt x="44" y="64"/>
                  <a:pt x="43" y="67"/>
                  <a:pt x="41" y="68"/>
                </a:cubicBezTo>
                <a:cubicBezTo>
                  <a:pt x="42" y="67"/>
                  <a:pt x="43" y="63"/>
                  <a:pt x="44" y="62"/>
                </a:cubicBezTo>
                <a:close/>
                <a:moveTo>
                  <a:pt x="47" y="57"/>
                </a:moveTo>
                <a:cubicBezTo>
                  <a:pt x="46" y="59"/>
                  <a:pt x="44" y="61"/>
                  <a:pt x="44" y="61"/>
                </a:cubicBezTo>
                <a:cubicBezTo>
                  <a:pt x="44" y="61"/>
                  <a:pt x="46" y="58"/>
                  <a:pt x="47" y="57"/>
                </a:cubicBezTo>
                <a:close/>
                <a:moveTo>
                  <a:pt x="41" y="60"/>
                </a:moveTo>
                <a:cubicBezTo>
                  <a:pt x="39" y="60"/>
                  <a:pt x="36" y="61"/>
                  <a:pt x="36" y="61"/>
                </a:cubicBezTo>
                <a:cubicBezTo>
                  <a:pt x="36" y="61"/>
                  <a:pt x="39" y="59"/>
                  <a:pt x="41" y="58"/>
                </a:cubicBezTo>
                <a:lnTo>
                  <a:pt x="47" y="57"/>
                </a:lnTo>
                <a:lnTo>
                  <a:pt x="41" y="60"/>
                </a:lnTo>
                <a:close/>
                <a:moveTo>
                  <a:pt x="29" y="63"/>
                </a:moveTo>
                <a:cubicBezTo>
                  <a:pt x="28" y="64"/>
                  <a:pt x="27" y="67"/>
                  <a:pt x="27" y="69"/>
                </a:cubicBezTo>
                <a:cubicBezTo>
                  <a:pt x="27" y="69"/>
                  <a:pt x="26" y="65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27" y="63"/>
                  <a:pt x="27" y="63"/>
                  <a:pt x="27" y="63"/>
                </a:cubicBezTo>
                <a:lnTo>
                  <a:pt x="27" y="66"/>
                </a:lnTo>
                <a:cubicBezTo>
                  <a:pt x="27" y="65"/>
                  <a:pt x="28" y="63"/>
                  <a:pt x="29" y="62"/>
                </a:cubicBezTo>
                <a:cubicBezTo>
                  <a:pt x="31" y="61"/>
                  <a:pt x="35" y="57"/>
                  <a:pt x="35" y="57"/>
                </a:cubicBezTo>
                <a:lnTo>
                  <a:pt x="29" y="63"/>
                </a:lnTo>
                <a:close/>
                <a:moveTo>
                  <a:pt x="30" y="59"/>
                </a:moveTo>
                <a:cubicBezTo>
                  <a:pt x="29" y="61"/>
                  <a:pt x="28" y="62"/>
                  <a:pt x="27" y="63"/>
                </a:cubicBezTo>
                <a:cubicBezTo>
                  <a:pt x="27" y="62"/>
                  <a:pt x="28" y="61"/>
                  <a:pt x="30" y="59"/>
                </a:cubicBezTo>
                <a:close/>
                <a:moveTo>
                  <a:pt x="31" y="58"/>
                </a:moveTo>
                <a:cubicBezTo>
                  <a:pt x="31" y="58"/>
                  <a:pt x="31" y="58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31" y="58"/>
                  <a:pt x="31" y="58"/>
                  <a:pt x="31" y="58"/>
                </a:cubicBezTo>
                <a:close/>
                <a:moveTo>
                  <a:pt x="32" y="58"/>
                </a:moveTo>
                <a:cubicBezTo>
                  <a:pt x="32" y="57"/>
                  <a:pt x="33" y="57"/>
                  <a:pt x="34" y="56"/>
                </a:cubicBezTo>
                <a:lnTo>
                  <a:pt x="38" y="54"/>
                </a:lnTo>
                <a:cubicBezTo>
                  <a:pt x="39" y="53"/>
                  <a:pt x="40" y="52"/>
                  <a:pt x="41" y="52"/>
                </a:cubicBezTo>
                <a:cubicBezTo>
                  <a:pt x="41" y="52"/>
                  <a:pt x="39" y="54"/>
                  <a:pt x="38" y="54"/>
                </a:cubicBezTo>
                <a:cubicBezTo>
                  <a:pt x="36" y="55"/>
                  <a:pt x="35" y="56"/>
                  <a:pt x="34" y="57"/>
                </a:cubicBezTo>
                <a:cubicBezTo>
                  <a:pt x="34" y="57"/>
                  <a:pt x="33" y="57"/>
                  <a:pt x="31" y="58"/>
                </a:cubicBezTo>
                <a:cubicBezTo>
                  <a:pt x="31" y="58"/>
                  <a:pt x="31" y="58"/>
                  <a:pt x="32" y="58"/>
                </a:cubicBezTo>
                <a:close/>
                <a:moveTo>
                  <a:pt x="43" y="48"/>
                </a:moveTo>
                <a:cubicBezTo>
                  <a:pt x="44" y="47"/>
                  <a:pt x="44" y="45"/>
                  <a:pt x="44" y="45"/>
                </a:cubicBezTo>
                <a:lnTo>
                  <a:pt x="46" y="43"/>
                </a:lnTo>
                <a:cubicBezTo>
                  <a:pt x="46" y="43"/>
                  <a:pt x="46" y="45"/>
                  <a:pt x="45" y="46"/>
                </a:cubicBezTo>
                <a:lnTo>
                  <a:pt x="44" y="48"/>
                </a:lnTo>
                <a:cubicBezTo>
                  <a:pt x="43" y="50"/>
                  <a:pt x="42" y="51"/>
                  <a:pt x="41" y="52"/>
                </a:cubicBezTo>
                <a:cubicBezTo>
                  <a:pt x="42" y="51"/>
                  <a:pt x="42" y="49"/>
                  <a:pt x="43" y="48"/>
                </a:cubicBezTo>
                <a:close/>
                <a:moveTo>
                  <a:pt x="44" y="43"/>
                </a:moveTo>
                <a:cubicBezTo>
                  <a:pt x="42" y="43"/>
                  <a:pt x="39" y="44"/>
                  <a:pt x="39" y="44"/>
                </a:cubicBezTo>
                <a:lnTo>
                  <a:pt x="39" y="43"/>
                </a:lnTo>
                <a:cubicBezTo>
                  <a:pt x="41" y="43"/>
                  <a:pt x="42" y="42"/>
                  <a:pt x="43" y="42"/>
                </a:cubicBezTo>
                <a:cubicBezTo>
                  <a:pt x="45" y="41"/>
                  <a:pt x="46" y="43"/>
                  <a:pt x="46" y="43"/>
                </a:cubicBezTo>
                <a:lnTo>
                  <a:pt x="44" y="43"/>
                </a:lnTo>
                <a:close/>
                <a:moveTo>
                  <a:pt x="38" y="37"/>
                </a:moveTo>
                <a:lnTo>
                  <a:pt x="32" y="42"/>
                </a:lnTo>
                <a:lnTo>
                  <a:pt x="32" y="41"/>
                </a:lnTo>
                <a:lnTo>
                  <a:pt x="32" y="37"/>
                </a:lnTo>
                <a:cubicBezTo>
                  <a:pt x="39" y="31"/>
                  <a:pt x="41" y="28"/>
                  <a:pt x="41" y="28"/>
                </a:cubicBezTo>
                <a:cubicBezTo>
                  <a:pt x="42" y="26"/>
                  <a:pt x="42" y="24"/>
                  <a:pt x="42" y="16"/>
                </a:cubicBezTo>
                <a:cubicBezTo>
                  <a:pt x="42" y="16"/>
                  <a:pt x="43" y="13"/>
                  <a:pt x="43" y="12"/>
                </a:cubicBezTo>
                <a:cubicBezTo>
                  <a:pt x="42" y="13"/>
                  <a:pt x="41" y="13"/>
                  <a:pt x="39" y="14"/>
                </a:cubicBezTo>
                <a:lnTo>
                  <a:pt x="36" y="17"/>
                </a:lnTo>
                <a:lnTo>
                  <a:pt x="34" y="12"/>
                </a:lnTo>
                <a:lnTo>
                  <a:pt x="36" y="16"/>
                </a:lnTo>
                <a:lnTo>
                  <a:pt x="39" y="13"/>
                </a:lnTo>
                <a:cubicBezTo>
                  <a:pt x="41" y="13"/>
                  <a:pt x="44" y="11"/>
                  <a:pt x="44" y="11"/>
                </a:cubicBezTo>
                <a:cubicBezTo>
                  <a:pt x="44" y="13"/>
                  <a:pt x="43" y="15"/>
                  <a:pt x="43" y="15"/>
                </a:cubicBezTo>
                <a:cubicBezTo>
                  <a:pt x="43" y="23"/>
                  <a:pt x="43" y="26"/>
                  <a:pt x="42" y="27"/>
                </a:cubicBezTo>
                <a:cubicBezTo>
                  <a:pt x="41" y="29"/>
                  <a:pt x="38" y="32"/>
                  <a:pt x="34" y="37"/>
                </a:cubicBezTo>
                <a:cubicBezTo>
                  <a:pt x="32" y="38"/>
                  <a:pt x="32" y="39"/>
                  <a:pt x="32" y="41"/>
                </a:cubicBezTo>
                <a:lnTo>
                  <a:pt x="38" y="37"/>
                </a:lnTo>
                <a:cubicBezTo>
                  <a:pt x="39" y="37"/>
                  <a:pt x="39" y="39"/>
                  <a:pt x="39" y="41"/>
                </a:cubicBezTo>
                <a:cubicBezTo>
                  <a:pt x="38" y="39"/>
                  <a:pt x="38" y="37"/>
                  <a:pt x="38" y="37"/>
                </a:cubicBezTo>
                <a:close/>
                <a:moveTo>
                  <a:pt x="32" y="17"/>
                </a:moveTo>
                <a:cubicBezTo>
                  <a:pt x="32" y="18"/>
                  <a:pt x="29" y="20"/>
                  <a:pt x="29" y="20"/>
                </a:cubicBezTo>
                <a:lnTo>
                  <a:pt x="24" y="19"/>
                </a:lnTo>
                <a:lnTo>
                  <a:pt x="28" y="19"/>
                </a:lnTo>
                <a:lnTo>
                  <a:pt x="31" y="17"/>
                </a:lnTo>
                <a:cubicBezTo>
                  <a:pt x="32" y="15"/>
                  <a:pt x="33" y="10"/>
                  <a:pt x="33" y="10"/>
                </a:cubicBezTo>
                <a:lnTo>
                  <a:pt x="34" y="11"/>
                </a:lnTo>
                <a:lnTo>
                  <a:pt x="34" y="12"/>
                </a:lnTo>
                <a:cubicBezTo>
                  <a:pt x="34" y="12"/>
                  <a:pt x="33" y="15"/>
                  <a:pt x="32" y="17"/>
                </a:cubicBezTo>
                <a:close/>
                <a:moveTo>
                  <a:pt x="24" y="29"/>
                </a:moveTo>
                <a:cubicBezTo>
                  <a:pt x="24" y="29"/>
                  <a:pt x="26" y="31"/>
                  <a:pt x="27" y="31"/>
                </a:cubicBezTo>
                <a:cubicBezTo>
                  <a:pt x="27" y="32"/>
                  <a:pt x="28" y="33"/>
                  <a:pt x="28" y="35"/>
                </a:cubicBezTo>
                <a:cubicBezTo>
                  <a:pt x="28" y="35"/>
                  <a:pt x="28" y="36"/>
                  <a:pt x="27" y="37"/>
                </a:cubicBezTo>
                <a:lnTo>
                  <a:pt x="26" y="37"/>
                </a:lnTo>
                <a:cubicBezTo>
                  <a:pt x="26" y="36"/>
                  <a:pt x="27" y="36"/>
                  <a:pt x="27" y="36"/>
                </a:cubicBezTo>
                <a:lnTo>
                  <a:pt x="27" y="35"/>
                </a:lnTo>
                <a:lnTo>
                  <a:pt x="26" y="32"/>
                </a:lnTo>
                <a:lnTo>
                  <a:pt x="23" y="29"/>
                </a:lnTo>
                <a:lnTo>
                  <a:pt x="23" y="19"/>
                </a:lnTo>
                <a:lnTo>
                  <a:pt x="24" y="19"/>
                </a:lnTo>
                <a:lnTo>
                  <a:pt x="24" y="29"/>
                </a:lnTo>
                <a:close/>
                <a:moveTo>
                  <a:pt x="26" y="37"/>
                </a:moveTo>
                <a:lnTo>
                  <a:pt x="26" y="37"/>
                </a:lnTo>
                <a:cubicBezTo>
                  <a:pt x="26" y="37"/>
                  <a:pt x="26" y="37"/>
                  <a:pt x="26" y="37"/>
                </a:cubicBezTo>
                <a:close/>
                <a:moveTo>
                  <a:pt x="26" y="38"/>
                </a:moveTo>
                <a:cubicBezTo>
                  <a:pt x="25" y="38"/>
                  <a:pt x="25" y="38"/>
                  <a:pt x="25" y="37"/>
                </a:cubicBezTo>
                <a:cubicBezTo>
                  <a:pt x="25" y="37"/>
                  <a:pt x="25" y="37"/>
                  <a:pt x="26" y="37"/>
                </a:cubicBezTo>
                <a:lnTo>
                  <a:pt x="26" y="38"/>
                </a:lnTo>
                <a:close/>
                <a:moveTo>
                  <a:pt x="24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8"/>
                  <a:pt x="25" y="38"/>
                  <a:pt x="25" y="38"/>
                </a:cubicBezTo>
                <a:lnTo>
                  <a:pt x="24" y="37"/>
                </a:lnTo>
                <a:close/>
                <a:moveTo>
                  <a:pt x="22" y="37"/>
                </a:moveTo>
                <a:lnTo>
                  <a:pt x="22" y="32"/>
                </a:lnTo>
                <a:cubicBezTo>
                  <a:pt x="23" y="34"/>
                  <a:pt x="23" y="37"/>
                  <a:pt x="23" y="37"/>
                </a:cubicBezTo>
                <a:lnTo>
                  <a:pt x="24" y="37"/>
                </a:lnTo>
                <a:cubicBezTo>
                  <a:pt x="23" y="37"/>
                  <a:pt x="22" y="37"/>
                  <a:pt x="22" y="37"/>
                </a:cubicBezTo>
                <a:close/>
                <a:moveTo>
                  <a:pt x="19" y="26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22" y="28"/>
                  <a:pt x="22" y="31"/>
                </a:cubicBezTo>
                <a:cubicBezTo>
                  <a:pt x="22" y="29"/>
                  <a:pt x="19" y="26"/>
                  <a:pt x="19" y="26"/>
                </a:cubicBezTo>
                <a:close/>
                <a:moveTo>
                  <a:pt x="19" y="24"/>
                </a:move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4"/>
                  <a:pt x="19" y="24"/>
                  <a:pt x="19" y="24"/>
                </a:cubicBezTo>
                <a:close/>
                <a:moveTo>
                  <a:pt x="21" y="19"/>
                </a:moveTo>
                <a:cubicBezTo>
                  <a:pt x="21" y="19"/>
                  <a:pt x="19" y="22"/>
                  <a:pt x="19" y="24"/>
                </a:cubicBezTo>
                <a:cubicBezTo>
                  <a:pt x="19" y="22"/>
                  <a:pt x="19" y="19"/>
                  <a:pt x="21" y="19"/>
                </a:cubicBezTo>
                <a:close/>
                <a:moveTo>
                  <a:pt x="27" y="15"/>
                </a:moveTo>
                <a:lnTo>
                  <a:pt x="27" y="13"/>
                </a:lnTo>
                <a:cubicBezTo>
                  <a:pt x="28" y="12"/>
                  <a:pt x="28" y="10"/>
                  <a:pt x="28" y="10"/>
                </a:cubicBezTo>
                <a:cubicBezTo>
                  <a:pt x="30" y="10"/>
                  <a:pt x="32" y="9"/>
                  <a:pt x="32" y="9"/>
                </a:cubicBezTo>
                <a:lnTo>
                  <a:pt x="29" y="11"/>
                </a:lnTo>
                <a:cubicBezTo>
                  <a:pt x="28" y="11"/>
                  <a:pt x="28" y="12"/>
                  <a:pt x="28" y="13"/>
                </a:cubicBezTo>
                <a:cubicBezTo>
                  <a:pt x="27" y="15"/>
                  <a:pt x="27" y="16"/>
                  <a:pt x="27" y="16"/>
                </a:cubicBezTo>
                <a:cubicBezTo>
                  <a:pt x="27" y="16"/>
                  <a:pt x="23" y="19"/>
                  <a:pt x="21" y="19"/>
                </a:cubicBezTo>
                <a:cubicBezTo>
                  <a:pt x="22" y="18"/>
                  <a:pt x="26" y="16"/>
                  <a:pt x="27" y="15"/>
                </a:cubicBezTo>
                <a:close/>
                <a:moveTo>
                  <a:pt x="31" y="8"/>
                </a:moveTo>
                <a:lnTo>
                  <a:pt x="27" y="8"/>
                </a:lnTo>
                <a:lnTo>
                  <a:pt x="27" y="7"/>
                </a:lnTo>
                <a:lnTo>
                  <a:pt x="31" y="7"/>
                </a:lnTo>
                <a:cubicBezTo>
                  <a:pt x="31" y="7"/>
                  <a:pt x="32" y="8"/>
                  <a:pt x="32" y="9"/>
                </a:cubicBezTo>
                <a:cubicBezTo>
                  <a:pt x="31" y="9"/>
                  <a:pt x="31" y="8"/>
                  <a:pt x="31" y="8"/>
                </a:cubicBezTo>
                <a:close/>
                <a:moveTo>
                  <a:pt x="25" y="1"/>
                </a:moveTo>
                <a:lnTo>
                  <a:pt x="21" y="6"/>
                </a:lnTo>
                <a:lnTo>
                  <a:pt x="25" y="0"/>
                </a:lnTo>
                <a:cubicBezTo>
                  <a:pt x="25" y="0"/>
                  <a:pt x="27" y="2"/>
                  <a:pt x="27" y="4"/>
                </a:cubicBezTo>
                <a:cubicBezTo>
                  <a:pt x="27" y="3"/>
                  <a:pt x="25" y="1"/>
                  <a:pt x="25" y="1"/>
                </a:cubicBezTo>
                <a:close/>
                <a:moveTo>
                  <a:pt x="13" y="12"/>
                </a:moveTo>
                <a:cubicBezTo>
                  <a:pt x="13" y="14"/>
                  <a:pt x="16" y="20"/>
                  <a:pt x="17" y="22"/>
                </a:cubicBezTo>
                <a:cubicBezTo>
                  <a:pt x="15" y="21"/>
                  <a:pt x="13" y="15"/>
                  <a:pt x="13" y="12"/>
                </a:cubicBezTo>
                <a:cubicBezTo>
                  <a:pt x="13" y="9"/>
                  <a:pt x="17" y="3"/>
                  <a:pt x="17" y="3"/>
                </a:cubicBezTo>
                <a:lnTo>
                  <a:pt x="18" y="3"/>
                </a:lnTo>
                <a:cubicBezTo>
                  <a:pt x="17" y="5"/>
                  <a:pt x="13" y="10"/>
                  <a:pt x="13" y="12"/>
                </a:cubicBezTo>
                <a:close/>
                <a:moveTo>
                  <a:pt x="17" y="23"/>
                </a:moveTo>
                <a:lnTo>
                  <a:pt x="14" y="23"/>
                </a:lnTo>
                <a:cubicBezTo>
                  <a:pt x="13" y="22"/>
                  <a:pt x="13" y="21"/>
                  <a:pt x="12" y="20"/>
                </a:cubicBezTo>
                <a:lnTo>
                  <a:pt x="12" y="24"/>
                </a:lnTo>
                <a:cubicBezTo>
                  <a:pt x="12" y="26"/>
                  <a:pt x="13" y="29"/>
                  <a:pt x="13" y="30"/>
                </a:cubicBezTo>
                <a:cubicBezTo>
                  <a:pt x="12" y="29"/>
                  <a:pt x="11" y="27"/>
                  <a:pt x="11" y="25"/>
                </a:cubicBezTo>
                <a:lnTo>
                  <a:pt x="12" y="19"/>
                </a:lnTo>
                <a:lnTo>
                  <a:pt x="14" y="22"/>
                </a:lnTo>
                <a:lnTo>
                  <a:pt x="17" y="22"/>
                </a:lnTo>
                <a:lnTo>
                  <a:pt x="17" y="23"/>
                </a:lnTo>
                <a:close/>
                <a:moveTo>
                  <a:pt x="13" y="31"/>
                </a:moveTo>
                <a:lnTo>
                  <a:pt x="12" y="31"/>
                </a:lnTo>
                <a:cubicBezTo>
                  <a:pt x="13" y="33"/>
                  <a:pt x="17" y="39"/>
                  <a:pt x="18" y="40"/>
                </a:cubicBezTo>
                <a:cubicBezTo>
                  <a:pt x="19" y="41"/>
                  <a:pt x="22" y="43"/>
                  <a:pt x="22" y="43"/>
                </a:cubicBezTo>
                <a:cubicBezTo>
                  <a:pt x="22" y="43"/>
                  <a:pt x="22" y="47"/>
                  <a:pt x="23" y="48"/>
                </a:cubicBezTo>
                <a:cubicBezTo>
                  <a:pt x="24" y="50"/>
                  <a:pt x="28" y="53"/>
                  <a:pt x="29" y="54"/>
                </a:cubicBezTo>
                <a:lnTo>
                  <a:pt x="27" y="58"/>
                </a:lnTo>
                <a:lnTo>
                  <a:pt x="24" y="55"/>
                </a:lnTo>
                <a:lnTo>
                  <a:pt x="22" y="52"/>
                </a:lnTo>
                <a:lnTo>
                  <a:pt x="22" y="55"/>
                </a:lnTo>
                <a:lnTo>
                  <a:pt x="22" y="58"/>
                </a:lnTo>
                <a:cubicBezTo>
                  <a:pt x="23" y="60"/>
                  <a:pt x="23" y="61"/>
                  <a:pt x="23" y="61"/>
                </a:cubicBezTo>
                <a:lnTo>
                  <a:pt x="23" y="68"/>
                </a:lnTo>
                <a:lnTo>
                  <a:pt x="22" y="62"/>
                </a:lnTo>
                <a:lnTo>
                  <a:pt x="22" y="59"/>
                </a:lnTo>
                <a:cubicBezTo>
                  <a:pt x="22" y="57"/>
                  <a:pt x="21" y="56"/>
                  <a:pt x="21" y="56"/>
                </a:cubicBezTo>
                <a:cubicBezTo>
                  <a:pt x="21" y="58"/>
                  <a:pt x="20" y="61"/>
                  <a:pt x="20" y="61"/>
                </a:cubicBezTo>
                <a:cubicBezTo>
                  <a:pt x="20" y="61"/>
                  <a:pt x="22" y="65"/>
                  <a:pt x="23" y="68"/>
                </a:cubicBezTo>
                <a:cubicBezTo>
                  <a:pt x="22" y="67"/>
                  <a:pt x="19" y="62"/>
                  <a:pt x="19" y="62"/>
                </a:cubicBezTo>
                <a:lnTo>
                  <a:pt x="19" y="56"/>
                </a:lnTo>
                <a:cubicBezTo>
                  <a:pt x="19" y="53"/>
                  <a:pt x="20" y="51"/>
                  <a:pt x="20" y="50"/>
                </a:cubicBezTo>
                <a:lnTo>
                  <a:pt x="18" y="45"/>
                </a:lnTo>
                <a:lnTo>
                  <a:pt x="18" y="43"/>
                </a:lnTo>
                <a:cubicBezTo>
                  <a:pt x="18" y="43"/>
                  <a:pt x="18" y="44"/>
                  <a:pt x="19" y="44"/>
                </a:cubicBezTo>
                <a:cubicBezTo>
                  <a:pt x="19" y="45"/>
                  <a:pt x="21" y="49"/>
                  <a:pt x="21" y="49"/>
                </a:cubicBezTo>
                <a:lnTo>
                  <a:pt x="21" y="56"/>
                </a:lnTo>
                <a:cubicBezTo>
                  <a:pt x="22" y="54"/>
                  <a:pt x="22" y="51"/>
                  <a:pt x="22" y="51"/>
                </a:cubicBezTo>
                <a:cubicBezTo>
                  <a:pt x="23" y="52"/>
                  <a:pt x="24" y="54"/>
                  <a:pt x="25" y="54"/>
                </a:cubicBezTo>
                <a:lnTo>
                  <a:pt x="27" y="57"/>
                </a:lnTo>
                <a:lnTo>
                  <a:pt x="28" y="54"/>
                </a:lnTo>
                <a:cubicBezTo>
                  <a:pt x="28" y="54"/>
                  <a:pt x="23" y="51"/>
                  <a:pt x="22" y="49"/>
                </a:cubicBezTo>
                <a:lnTo>
                  <a:pt x="22" y="43"/>
                </a:lnTo>
                <a:cubicBezTo>
                  <a:pt x="22" y="43"/>
                  <a:pt x="19" y="42"/>
                  <a:pt x="18" y="41"/>
                </a:cubicBezTo>
                <a:cubicBezTo>
                  <a:pt x="18" y="41"/>
                  <a:pt x="18" y="41"/>
                  <a:pt x="18" y="41"/>
                </a:cubicBezTo>
                <a:lnTo>
                  <a:pt x="18" y="42"/>
                </a:lnTo>
                <a:cubicBezTo>
                  <a:pt x="18" y="43"/>
                  <a:pt x="16" y="43"/>
                  <a:pt x="16" y="43"/>
                </a:cubicBezTo>
                <a:cubicBezTo>
                  <a:pt x="16" y="43"/>
                  <a:pt x="16" y="45"/>
                  <a:pt x="15" y="47"/>
                </a:cubicBezTo>
                <a:cubicBezTo>
                  <a:pt x="14" y="45"/>
                  <a:pt x="15" y="43"/>
                  <a:pt x="16" y="43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39"/>
                  <a:pt x="12" y="31"/>
                  <a:pt x="11" y="31"/>
                </a:cubicBezTo>
                <a:lnTo>
                  <a:pt x="13" y="30"/>
                </a:lnTo>
                <a:lnTo>
                  <a:pt x="13" y="31"/>
                </a:lnTo>
                <a:close/>
                <a:moveTo>
                  <a:pt x="17" y="41"/>
                </a:moveTo>
                <a:cubicBezTo>
                  <a:pt x="17" y="41"/>
                  <a:pt x="18" y="41"/>
                  <a:pt x="18" y="41"/>
                </a:cubicBezTo>
                <a:cubicBezTo>
                  <a:pt x="17" y="41"/>
                  <a:pt x="17" y="41"/>
                  <a:pt x="17" y="41"/>
                </a:cubicBezTo>
                <a:close/>
                <a:moveTo>
                  <a:pt x="11" y="43"/>
                </a:moveTo>
                <a:lnTo>
                  <a:pt x="12" y="44"/>
                </a:lnTo>
                <a:cubicBezTo>
                  <a:pt x="11" y="44"/>
                  <a:pt x="11" y="44"/>
                  <a:pt x="11" y="44"/>
                </a:cubicBezTo>
                <a:lnTo>
                  <a:pt x="11" y="43"/>
                </a:lnTo>
                <a:lnTo>
                  <a:pt x="11" y="42"/>
                </a:lnTo>
                <a:lnTo>
                  <a:pt x="15" y="47"/>
                </a:lnTo>
                <a:lnTo>
                  <a:pt x="11" y="43"/>
                </a:lnTo>
                <a:close/>
                <a:moveTo>
                  <a:pt x="10" y="43"/>
                </a:moveTo>
                <a:cubicBezTo>
                  <a:pt x="11" y="43"/>
                  <a:pt x="11" y="43"/>
                  <a:pt x="11" y="44"/>
                </a:cubicBezTo>
                <a:lnTo>
                  <a:pt x="10" y="43"/>
                </a:lnTo>
                <a:close/>
                <a:moveTo>
                  <a:pt x="9" y="43"/>
                </a:moveTo>
                <a:cubicBezTo>
                  <a:pt x="7" y="43"/>
                  <a:pt x="4" y="40"/>
                  <a:pt x="4" y="39"/>
                </a:cubicBezTo>
                <a:cubicBezTo>
                  <a:pt x="4" y="40"/>
                  <a:pt x="3" y="42"/>
                  <a:pt x="3" y="43"/>
                </a:cubicBezTo>
                <a:lnTo>
                  <a:pt x="3" y="38"/>
                </a:lnTo>
                <a:cubicBezTo>
                  <a:pt x="6" y="40"/>
                  <a:pt x="8" y="42"/>
                  <a:pt x="9" y="42"/>
                </a:cubicBezTo>
                <a:lnTo>
                  <a:pt x="10" y="43"/>
                </a:lnTo>
                <a:lnTo>
                  <a:pt x="9" y="43"/>
                </a:lnTo>
                <a:close/>
                <a:moveTo>
                  <a:pt x="0" y="48"/>
                </a:moveTo>
                <a:lnTo>
                  <a:pt x="1" y="48"/>
                </a:lnTo>
                <a:cubicBezTo>
                  <a:pt x="2" y="48"/>
                  <a:pt x="2" y="49"/>
                  <a:pt x="3" y="50"/>
                </a:cubicBezTo>
                <a:lnTo>
                  <a:pt x="3" y="52"/>
                </a:lnTo>
                <a:cubicBezTo>
                  <a:pt x="3" y="54"/>
                  <a:pt x="6" y="60"/>
                  <a:pt x="7" y="61"/>
                </a:cubicBezTo>
                <a:cubicBezTo>
                  <a:pt x="9" y="62"/>
                  <a:pt x="12" y="63"/>
                  <a:pt x="14" y="63"/>
                </a:cubicBezTo>
                <a:lnTo>
                  <a:pt x="18" y="65"/>
                </a:lnTo>
                <a:cubicBezTo>
                  <a:pt x="19" y="66"/>
                  <a:pt x="20" y="68"/>
                  <a:pt x="20" y="70"/>
                </a:cubicBezTo>
                <a:cubicBezTo>
                  <a:pt x="20" y="68"/>
                  <a:pt x="19" y="66"/>
                  <a:pt x="18" y="66"/>
                </a:cubicBezTo>
                <a:lnTo>
                  <a:pt x="14" y="64"/>
                </a:lnTo>
                <a:cubicBezTo>
                  <a:pt x="11" y="64"/>
                  <a:pt x="8" y="63"/>
                  <a:pt x="6" y="61"/>
                </a:cubicBezTo>
                <a:cubicBezTo>
                  <a:pt x="4" y="60"/>
                  <a:pt x="3" y="55"/>
                  <a:pt x="3" y="52"/>
                </a:cubicBezTo>
                <a:lnTo>
                  <a:pt x="2" y="50"/>
                </a:lnTo>
                <a:cubicBezTo>
                  <a:pt x="1" y="48"/>
                  <a:pt x="0" y="48"/>
                  <a:pt x="0" y="48"/>
                </a:cubicBezTo>
                <a:lnTo>
                  <a:pt x="1" y="48"/>
                </a:lnTo>
                <a:lnTo>
                  <a:pt x="0" y="48"/>
                </a:lnTo>
                <a:close/>
                <a:moveTo>
                  <a:pt x="21" y="73"/>
                </a:moveTo>
                <a:cubicBezTo>
                  <a:pt x="19" y="71"/>
                  <a:pt x="17" y="70"/>
                  <a:pt x="16" y="70"/>
                </a:cubicBezTo>
                <a:cubicBezTo>
                  <a:pt x="17" y="71"/>
                  <a:pt x="17" y="72"/>
                  <a:pt x="17" y="73"/>
                </a:cubicBezTo>
                <a:cubicBezTo>
                  <a:pt x="17" y="73"/>
                  <a:pt x="18" y="75"/>
                  <a:pt x="19" y="75"/>
                </a:cubicBezTo>
                <a:lnTo>
                  <a:pt x="18" y="75"/>
                </a:lnTo>
                <a:lnTo>
                  <a:pt x="17" y="73"/>
                </a:lnTo>
                <a:lnTo>
                  <a:pt x="16" y="70"/>
                </a:lnTo>
                <a:cubicBezTo>
                  <a:pt x="17" y="69"/>
                  <a:pt x="19" y="70"/>
                  <a:pt x="21" y="72"/>
                </a:cubicBezTo>
                <a:cubicBezTo>
                  <a:pt x="21" y="72"/>
                  <a:pt x="21" y="72"/>
                  <a:pt x="21" y="73"/>
                </a:cubicBezTo>
                <a:close/>
                <a:moveTo>
                  <a:pt x="9" y="79"/>
                </a:moveTo>
                <a:cubicBezTo>
                  <a:pt x="9" y="80"/>
                  <a:pt x="11" y="80"/>
                  <a:pt x="12" y="82"/>
                </a:cubicBezTo>
                <a:cubicBezTo>
                  <a:pt x="12" y="82"/>
                  <a:pt x="10" y="85"/>
                  <a:pt x="9" y="86"/>
                </a:cubicBezTo>
                <a:lnTo>
                  <a:pt x="11" y="82"/>
                </a:lnTo>
                <a:cubicBezTo>
                  <a:pt x="11" y="82"/>
                  <a:pt x="9" y="80"/>
                  <a:pt x="9" y="79"/>
                </a:cubicBezTo>
                <a:cubicBezTo>
                  <a:pt x="8" y="76"/>
                  <a:pt x="6" y="75"/>
                  <a:pt x="6" y="75"/>
                </a:cubicBezTo>
                <a:lnTo>
                  <a:pt x="7" y="75"/>
                </a:lnTo>
                <a:cubicBezTo>
                  <a:pt x="7" y="75"/>
                  <a:pt x="9" y="77"/>
                  <a:pt x="9" y="79"/>
                </a:cubicBezTo>
                <a:close/>
                <a:moveTo>
                  <a:pt x="12" y="89"/>
                </a:moveTo>
                <a:lnTo>
                  <a:pt x="11" y="90"/>
                </a:lnTo>
                <a:lnTo>
                  <a:pt x="9" y="90"/>
                </a:lnTo>
                <a:lnTo>
                  <a:pt x="12" y="89"/>
                </a:lnTo>
                <a:close/>
                <a:moveTo>
                  <a:pt x="34" y="73"/>
                </a:moveTo>
                <a:cubicBezTo>
                  <a:pt x="33" y="75"/>
                  <a:pt x="32" y="75"/>
                  <a:pt x="31" y="75"/>
                </a:cubicBezTo>
                <a:lnTo>
                  <a:pt x="31" y="79"/>
                </a:lnTo>
                <a:lnTo>
                  <a:pt x="31" y="80"/>
                </a:lnTo>
                <a:cubicBezTo>
                  <a:pt x="31" y="79"/>
                  <a:pt x="32" y="76"/>
                  <a:pt x="34" y="76"/>
                </a:cubicBezTo>
                <a:lnTo>
                  <a:pt x="34" y="73"/>
                </a:ln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8" name="Freeform 5204">
            <a:extLst>
              <a:ext uri="{FF2B5EF4-FFF2-40B4-BE49-F238E27FC236}">
                <a16:creationId xmlns:a16="http://schemas.microsoft.com/office/drawing/2014/main" id="{4C35C3C9-55FE-0F4B-82D6-CF3ACA618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14750"/>
            <a:ext cx="4763" cy="3175"/>
          </a:xfrm>
          <a:custGeom>
            <a:avLst/>
            <a:gdLst>
              <a:gd name="T0" fmla="*/ 134097 w 13"/>
              <a:gd name="T1" fmla="*/ 1102519 h 8"/>
              <a:gd name="T2" fmla="*/ 0 w 13"/>
              <a:gd name="T3" fmla="*/ 944959 h 8"/>
              <a:gd name="T4" fmla="*/ 402657 w 13"/>
              <a:gd name="T5" fmla="*/ 630238 h 8"/>
              <a:gd name="T6" fmla="*/ 671217 w 13"/>
              <a:gd name="T7" fmla="*/ 630238 h 8"/>
              <a:gd name="T8" fmla="*/ 671217 w 13"/>
              <a:gd name="T9" fmla="*/ 630238 h 8"/>
              <a:gd name="T10" fmla="*/ 134097 w 13"/>
              <a:gd name="T11" fmla="*/ 1102519 h 8"/>
              <a:gd name="T12" fmla="*/ 1610993 w 13"/>
              <a:gd name="T13" fmla="*/ 0 h 8"/>
              <a:gd name="T14" fmla="*/ 939777 w 13"/>
              <a:gd name="T15" fmla="*/ 630238 h 8"/>
              <a:gd name="T16" fmla="*/ 1610993 w 13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8">
                <a:moveTo>
                  <a:pt x="1" y="7"/>
                </a:moveTo>
                <a:lnTo>
                  <a:pt x="0" y="6"/>
                </a:lnTo>
                <a:cubicBezTo>
                  <a:pt x="2" y="4"/>
                  <a:pt x="3" y="4"/>
                  <a:pt x="3" y="4"/>
                </a:cubicBezTo>
                <a:lnTo>
                  <a:pt x="5" y="4"/>
                </a:lnTo>
                <a:cubicBezTo>
                  <a:pt x="5" y="4"/>
                  <a:pt x="5" y="4"/>
                  <a:pt x="5" y="4"/>
                </a:cubicBezTo>
                <a:cubicBezTo>
                  <a:pt x="5" y="4"/>
                  <a:pt x="3" y="4"/>
                  <a:pt x="1" y="7"/>
                </a:cubicBezTo>
                <a:close/>
                <a:moveTo>
                  <a:pt x="12" y="0"/>
                </a:moveTo>
                <a:cubicBezTo>
                  <a:pt x="12" y="1"/>
                  <a:pt x="9" y="3"/>
                  <a:pt x="7" y="4"/>
                </a:cubicBezTo>
                <a:lnTo>
                  <a:pt x="12" y="0"/>
                </a:ln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9" name="Freeform 5205">
            <a:extLst>
              <a:ext uri="{FF2B5EF4-FFF2-40B4-BE49-F238E27FC236}">
                <a16:creationId xmlns:a16="http://schemas.microsoft.com/office/drawing/2014/main" id="{5335AD77-1BC7-C445-AC73-02180EF8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713163"/>
            <a:ext cx="3175" cy="3175"/>
          </a:xfrm>
          <a:custGeom>
            <a:avLst/>
            <a:gdLst>
              <a:gd name="T0" fmla="*/ 124531 w 9"/>
              <a:gd name="T1" fmla="*/ 705803 h 10"/>
              <a:gd name="T2" fmla="*/ 995539 w 9"/>
              <a:gd name="T3" fmla="*/ 0 h 10"/>
              <a:gd name="T4" fmla="*/ 373239 w 9"/>
              <a:gd name="T5" fmla="*/ 705803 h 10"/>
              <a:gd name="T6" fmla="*/ 0 w 9"/>
              <a:gd name="T7" fmla="*/ 907415 h 10"/>
              <a:gd name="T8" fmla="*/ 124531 w 9"/>
              <a:gd name="T9" fmla="*/ 70580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1" y="7"/>
                </a:moveTo>
                <a:cubicBezTo>
                  <a:pt x="3" y="3"/>
                  <a:pt x="6" y="1"/>
                  <a:pt x="8" y="0"/>
                </a:cubicBezTo>
                <a:cubicBezTo>
                  <a:pt x="6" y="1"/>
                  <a:pt x="3" y="4"/>
                  <a:pt x="3" y="7"/>
                </a:cubicBezTo>
                <a:cubicBezTo>
                  <a:pt x="2" y="7"/>
                  <a:pt x="0" y="9"/>
                  <a:pt x="0" y="9"/>
                </a:cubicBezTo>
                <a:cubicBezTo>
                  <a:pt x="0" y="8"/>
                  <a:pt x="1" y="7"/>
                  <a:pt x="1" y="7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0" name="Freeform 5206">
            <a:extLst>
              <a:ext uri="{FF2B5EF4-FFF2-40B4-BE49-F238E27FC236}">
                <a16:creationId xmlns:a16="http://schemas.microsoft.com/office/drawing/2014/main" id="{4D6E57C9-D9BB-E14D-BD55-72649C005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16338"/>
            <a:ext cx="3175" cy="1587"/>
          </a:xfrm>
          <a:custGeom>
            <a:avLst/>
            <a:gdLst>
              <a:gd name="T0" fmla="*/ 0 w 10"/>
              <a:gd name="T1" fmla="*/ 349934 h 6"/>
              <a:gd name="T2" fmla="*/ 0 w 10"/>
              <a:gd name="T3" fmla="*/ 279841 h 6"/>
              <a:gd name="T4" fmla="*/ 705803 w 10"/>
              <a:gd name="T5" fmla="*/ 210013 h 6"/>
              <a:gd name="T6" fmla="*/ 907415 w 10"/>
              <a:gd name="T7" fmla="*/ 0 h 6"/>
              <a:gd name="T8" fmla="*/ 705803 w 10"/>
              <a:gd name="T9" fmla="*/ 279841 h 6"/>
              <a:gd name="T10" fmla="*/ 100965 w 10"/>
              <a:gd name="T11" fmla="*/ 349934 h 6"/>
              <a:gd name="T12" fmla="*/ 0 w 10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6">
                <a:moveTo>
                  <a:pt x="0" y="5"/>
                </a:moveTo>
                <a:lnTo>
                  <a:pt x="0" y="4"/>
                </a:lnTo>
                <a:cubicBezTo>
                  <a:pt x="2" y="4"/>
                  <a:pt x="5" y="4"/>
                  <a:pt x="7" y="3"/>
                </a:cubicBezTo>
                <a:cubicBezTo>
                  <a:pt x="8" y="3"/>
                  <a:pt x="9" y="0"/>
                  <a:pt x="9" y="0"/>
                </a:cubicBezTo>
                <a:cubicBezTo>
                  <a:pt x="9" y="0"/>
                  <a:pt x="8" y="3"/>
                  <a:pt x="7" y="4"/>
                </a:cubicBezTo>
                <a:cubicBezTo>
                  <a:pt x="5" y="5"/>
                  <a:pt x="1" y="5"/>
                  <a:pt x="1" y="5"/>
                </a:cubicBezTo>
                <a:lnTo>
                  <a:pt x="0" y="5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1" name="Freeform 5207">
            <a:extLst>
              <a:ext uri="{FF2B5EF4-FFF2-40B4-BE49-F238E27FC236}">
                <a16:creationId xmlns:a16="http://schemas.microsoft.com/office/drawing/2014/main" id="{C09897D4-C86C-694F-8E21-6341204A6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21100"/>
            <a:ext cx="3175" cy="1588"/>
          </a:xfrm>
          <a:custGeom>
            <a:avLst/>
            <a:gdLst>
              <a:gd name="T0" fmla="*/ 1234168 w 7"/>
              <a:gd name="T1" fmla="*/ 0 h 2"/>
              <a:gd name="T2" fmla="*/ 0 w 7"/>
              <a:gd name="T3" fmla="*/ 630436 h 2"/>
              <a:gd name="T4" fmla="*/ 1234168 w 7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2">
                <a:moveTo>
                  <a:pt x="6" y="0"/>
                </a:moveTo>
                <a:cubicBezTo>
                  <a:pt x="6" y="0"/>
                  <a:pt x="3" y="1"/>
                  <a:pt x="0" y="1"/>
                </a:cubicBezTo>
                <a:cubicBezTo>
                  <a:pt x="3" y="1"/>
                  <a:pt x="6" y="0"/>
                  <a:pt x="6" y="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2" name="Freeform 5208">
            <a:extLst>
              <a:ext uri="{FF2B5EF4-FFF2-40B4-BE49-F238E27FC236}">
                <a16:creationId xmlns:a16="http://schemas.microsoft.com/office/drawing/2014/main" id="{67FCB05D-3969-1742-ABC1-12F335A70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21100"/>
            <a:ext cx="4763" cy="3175"/>
          </a:xfrm>
          <a:custGeom>
            <a:avLst/>
            <a:gdLst>
              <a:gd name="T0" fmla="*/ 0 w 12"/>
              <a:gd name="T1" fmla="*/ 1234168 h 7"/>
              <a:gd name="T2" fmla="*/ 0 w 12"/>
              <a:gd name="T3" fmla="*/ 1234168 h 7"/>
              <a:gd name="T4" fmla="*/ 0 w 12"/>
              <a:gd name="T5" fmla="*/ 1234168 h 7"/>
              <a:gd name="T6" fmla="*/ 1732938 w 12"/>
              <a:gd name="T7" fmla="*/ 0 h 7"/>
              <a:gd name="T8" fmla="*/ 0 w 12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">
                <a:moveTo>
                  <a:pt x="0" y="6"/>
                </a:moveTo>
                <a:lnTo>
                  <a:pt x="0" y="6"/>
                </a:lnTo>
                <a:cubicBezTo>
                  <a:pt x="5" y="6"/>
                  <a:pt x="11" y="0"/>
                  <a:pt x="11" y="0"/>
                </a:cubicBezTo>
                <a:cubicBezTo>
                  <a:pt x="11" y="1"/>
                  <a:pt x="6" y="6"/>
                  <a:pt x="0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3" name="Freeform 5209">
            <a:extLst>
              <a:ext uri="{FF2B5EF4-FFF2-40B4-BE49-F238E27FC236}">
                <a16:creationId xmlns:a16="http://schemas.microsoft.com/office/drawing/2014/main" id="{54C4A4AE-C396-8747-9A42-32C5E54B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19513"/>
            <a:ext cx="9525" cy="1587"/>
          </a:xfrm>
          <a:custGeom>
            <a:avLst/>
            <a:gdLst>
              <a:gd name="T0" fmla="*/ 1741932 w 25"/>
              <a:gd name="T1" fmla="*/ 302165 h 5"/>
              <a:gd name="T2" fmla="*/ 0 w 25"/>
              <a:gd name="T3" fmla="*/ 100616 h 5"/>
              <a:gd name="T4" fmla="*/ 0 w 25"/>
              <a:gd name="T5" fmla="*/ 0 h 5"/>
              <a:gd name="T6" fmla="*/ 3483864 w 25"/>
              <a:gd name="T7" fmla="*/ 201549 h 5"/>
              <a:gd name="T8" fmla="*/ 1741932 w 25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5">
                <a:moveTo>
                  <a:pt x="12" y="3"/>
                </a:moveTo>
                <a:cubicBezTo>
                  <a:pt x="7" y="3"/>
                  <a:pt x="2" y="3"/>
                  <a:pt x="0" y="1"/>
                </a:cubicBezTo>
                <a:lnTo>
                  <a:pt x="0" y="0"/>
                </a:lnTo>
                <a:cubicBezTo>
                  <a:pt x="7" y="4"/>
                  <a:pt x="24" y="2"/>
                  <a:pt x="24" y="2"/>
                </a:cubicBezTo>
                <a:cubicBezTo>
                  <a:pt x="24" y="3"/>
                  <a:pt x="18" y="3"/>
                  <a:pt x="12" y="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4" name="Freeform 5210">
            <a:extLst>
              <a:ext uri="{FF2B5EF4-FFF2-40B4-BE49-F238E27FC236}">
                <a16:creationId xmlns:a16="http://schemas.microsoft.com/office/drawing/2014/main" id="{FEAB7235-C90A-7F4C-8D9A-878F278B5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714750"/>
            <a:ext cx="1588" cy="4763"/>
          </a:xfrm>
          <a:custGeom>
            <a:avLst/>
            <a:gdLst>
              <a:gd name="T0" fmla="*/ 0 w 2"/>
              <a:gd name="T1" fmla="*/ 1504768 h 14"/>
              <a:gd name="T2" fmla="*/ 630436 w 2"/>
              <a:gd name="T3" fmla="*/ 0 h 14"/>
              <a:gd name="T4" fmla="*/ 630436 w 2"/>
              <a:gd name="T5" fmla="*/ 0 h 14"/>
              <a:gd name="T6" fmla="*/ 630436 w 2"/>
              <a:gd name="T7" fmla="*/ 1504768 h 14"/>
              <a:gd name="T8" fmla="*/ 0 w 2"/>
              <a:gd name="T9" fmla="*/ 150476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4">
                <a:moveTo>
                  <a:pt x="0" y="13"/>
                </a:moveTo>
                <a:cubicBezTo>
                  <a:pt x="0" y="13"/>
                  <a:pt x="1" y="10"/>
                  <a:pt x="1" y="0"/>
                </a:cubicBezTo>
                <a:cubicBezTo>
                  <a:pt x="1" y="13"/>
                  <a:pt x="1" y="13"/>
                  <a:pt x="1" y="13"/>
                </a:cubicBezTo>
                <a:lnTo>
                  <a:pt x="0" y="13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5" name="Freeform 5211">
            <a:extLst>
              <a:ext uri="{FF2B5EF4-FFF2-40B4-BE49-F238E27FC236}">
                <a16:creationId xmlns:a16="http://schemas.microsoft.com/office/drawing/2014/main" id="{614566CE-8410-B841-9377-01375CE89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717925"/>
            <a:ext cx="3175" cy="3175"/>
          </a:xfrm>
          <a:custGeom>
            <a:avLst/>
            <a:gdLst>
              <a:gd name="T0" fmla="*/ 907415 w 10"/>
              <a:gd name="T1" fmla="*/ 995539 h 9"/>
              <a:gd name="T2" fmla="*/ 0 w 10"/>
              <a:gd name="T3" fmla="*/ 124531 h 9"/>
              <a:gd name="T4" fmla="*/ 0 w 10"/>
              <a:gd name="T5" fmla="*/ 0 h 9"/>
              <a:gd name="T6" fmla="*/ 907415 w 10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9">
                <a:moveTo>
                  <a:pt x="9" y="8"/>
                </a:moveTo>
                <a:cubicBezTo>
                  <a:pt x="9" y="8"/>
                  <a:pt x="3" y="2"/>
                  <a:pt x="0" y="1"/>
                </a:cubicBezTo>
                <a:lnTo>
                  <a:pt x="0" y="0"/>
                </a:lnTo>
                <a:cubicBezTo>
                  <a:pt x="4" y="2"/>
                  <a:pt x="9" y="8"/>
                  <a:pt x="9" y="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6" name="Freeform 5212">
            <a:extLst>
              <a:ext uri="{FF2B5EF4-FFF2-40B4-BE49-F238E27FC236}">
                <a16:creationId xmlns:a16="http://schemas.microsoft.com/office/drawing/2014/main" id="{F7291EC7-E16F-B24D-A394-C6AB08C2D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717925"/>
            <a:ext cx="3175" cy="1588"/>
          </a:xfrm>
          <a:custGeom>
            <a:avLst/>
            <a:gdLst>
              <a:gd name="T0" fmla="*/ 1234168 w 7"/>
              <a:gd name="T1" fmla="*/ 350154 h 6"/>
              <a:gd name="T2" fmla="*/ 0 w 7"/>
              <a:gd name="T3" fmla="*/ 0 h 6"/>
              <a:gd name="T4" fmla="*/ 205921 w 7"/>
              <a:gd name="T5" fmla="*/ 0 h 6"/>
              <a:gd name="T6" fmla="*/ 1234168 w 7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6" y="5"/>
                </a:moveTo>
                <a:cubicBezTo>
                  <a:pt x="6" y="5"/>
                  <a:pt x="3" y="2"/>
                  <a:pt x="0" y="0"/>
                </a:cubicBezTo>
                <a:lnTo>
                  <a:pt x="1" y="0"/>
                </a:lnTo>
                <a:cubicBezTo>
                  <a:pt x="3" y="2"/>
                  <a:pt x="6" y="5"/>
                  <a:pt x="6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7" name="Freeform 5213">
            <a:extLst>
              <a:ext uri="{FF2B5EF4-FFF2-40B4-BE49-F238E27FC236}">
                <a16:creationId xmlns:a16="http://schemas.microsoft.com/office/drawing/2014/main" id="{BED1D644-DE9F-BC4C-8611-BB8248203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717925"/>
            <a:ext cx="1588" cy="3175"/>
          </a:xfrm>
          <a:custGeom>
            <a:avLst/>
            <a:gdLst>
              <a:gd name="T0" fmla="*/ 140009 w 6"/>
              <a:gd name="T1" fmla="*/ 833005 h 11"/>
              <a:gd name="T2" fmla="*/ 0 w 6"/>
              <a:gd name="T3" fmla="*/ 83416 h 11"/>
              <a:gd name="T4" fmla="*/ 0 w 6"/>
              <a:gd name="T5" fmla="*/ 0 h 11"/>
              <a:gd name="T6" fmla="*/ 140009 w 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2" y="10"/>
                </a:moveTo>
                <a:cubicBezTo>
                  <a:pt x="1" y="9"/>
                  <a:pt x="4" y="4"/>
                  <a:pt x="0" y="1"/>
                </a:cubicBezTo>
                <a:lnTo>
                  <a:pt x="0" y="0"/>
                </a:lnTo>
                <a:cubicBezTo>
                  <a:pt x="5" y="4"/>
                  <a:pt x="2" y="10"/>
                  <a:pt x="2" y="1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8" name="Freeform 5214">
            <a:extLst>
              <a:ext uri="{FF2B5EF4-FFF2-40B4-BE49-F238E27FC236}">
                <a16:creationId xmlns:a16="http://schemas.microsoft.com/office/drawing/2014/main" id="{FB8F8BED-0202-0B4F-9105-FD835FA43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3702050"/>
            <a:ext cx="4763" cy="4763"/>
          </a:xfrm>
          <a:custGeom>
            <a:avLst/>
            <a:gdLst>
              <a:gd name="T0" fmla="*/ 1476530 w 13"/>
              <a:gd name="T1" fmla="*/ 1504768 h 14"/>
              <a:gd name="T2" fmla="*/ 1073873 w 13"/>
              <a:gd name="T3" fmla="*/ 1157409 h 14"/>
              <a:gd name="T4" fmla="*/ 939777 w 13"/>
              <a:gd name="T5" fmla="*/ 926063 h 14"/>
              <a:gd name="T6" fmla="*/ 805313 w 13"/>
              <a:gd name="T7" fmla="*/ 694377 h 14"/>
              <a:gd name="T8" fmla="*/ 0 w 13"/>
              <a:gd name="T9" fmla="*/ 115673 h 14"/>
              <a:gd name="T10" fmla="*/ 0 w 13"/>
              <a:gd name="T11" fmla="*/ 0 h 14"/>
              <a:gd name="T12" fmla="*/ 939777 w 13"/>
              <a:gd name="T13" fmla="*/ 463032 h 14"/>
              <a:gd name="T14" fmla="*/ 1073873 w 13"/>
              <a:gd name="T15" fmla="*/ 926063 h 14"/>
              <a:gd name="T16" fmla="*/ 1073873 w 13"/>
              <a:gd name="T17" fmla="*/ 1041736 h 14"/>
              <a:gd name="T18" fmla="*/ 1610993 w 13"/>
              <a:gd name="T19" fmla="*/ 1504768 h 14"/>
              <a:gd name="T20" fmla="*/ 1476530 w 13"/>
              <a:gd name="T21" fmla="*/ 1504768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4">
                <a:moveTo>
                  <a:pt x="11" y="13"/>
                </a:moveTo>
                <a:cubicBezTo>
                  <a:pt x="11" y="13"/>
                  <a:pt x="8" y="12"/>
                  <a:pt x="8" y="10"/>
                </a:cubicBezTo>
                <a:cubicBezTo>
                  <a:pt x="8" y="9"/>
                  <a:pt x="7" y="9"/>
                  <a:pt x="7" y="8"/>
                </a:cubicBezTo>
                <a:lnTo>
                  <a:pt x="6" y="6"/>
                </a:lnTo>
                <a:cubicBezTo>
                  <a:pt x="5" y="4"/>
                  <a:pt x="3" y="2"/>
                  <a:pt x="0" y="1"/>
                </a:cubicBezTo>
                <a:lnTo>
                  <a:pt x="0" y="0"/>
                </a:lnTo>
                <a:cubicBezTo>
                  <a:pt x="3" y="1"/>
                  <a:pt x="5" y="3"/>
                  <a:pt x="7" y="4"/>
                </a:cubicBezTo>
                <a:cubicBezTo>
                  <a:pt x="8" y="6"/>
                  <a:pt x="8" y="6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9" y="11"/>
                  <a:pt x="12" y="13"/>
                  <a:pt x="12" y="13"/>
                </a:cubicBezTo>
                <a:lnTo>
                  <a:pt x="11" y="13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9" name="Freeform 5215">
            <a:extLst>
              <a:ext uri="{FF2B5EF4-FFF2-40B4-BE49-F238E27FC236}">
                <a16:creationId xmlns:a16="http://schemas.microsoft.com/office/drawing/2014/main" id="{D66B6A12-F4A9-664F-A574-C48BB4DB0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3702050"/>
            <a:ext cx="6350" cy="6350"/>
          </a:xfrm>
          <a:custGeom>
            <a:avLst/>
            <a:gdLst>
              <a:gd name="T0" fmla="*/ 2362597 w 16"/>
              <a:gd name="T1" fmla="*/ 2010611 h 19"/>
              <a:gd name="T2" fmla="*/ 1890316 w 16"/>
              <a:gd name="T3" fmla="*/ 1563771 h 19"/>
              <a:gd name="T4" fmla="*/ 1575197 w 16"/>
              <a:gd name="T5" fmla="*/ 1452145 h 19"/>
              <a:gd name="T6" fmla="*/ 2047478 w 16"/>
              <a:gd name="T7" fmla="*/ 1452145 h 19"/>
              <a:gd name="T8" fmla="*/ 2362597 w 16"/>
              <a:gd name="T9" fmla="*/ 2010611 h 19"/>
              <a:gd name="T10" fmla="*/ 1417638 w 16"/>
              <a:gd name="T11" fmla="*/ 1228558 h 19"/>
              <a:gd name="T12" fmla="*/ 1575197 w 16"/>
              <a:gd name="T13" fmla="*/ 1452145 h 19"/>
              <a:gd name="T14" fmla="*/ 1417638 w 16"/>
              <a:gd name="T15" fmla="*/ 1340518 h 19"/>
              <a:gd name="T16" fmla="*/ 1417638 w 16"/>
              <a:gd name="T17" fmla="*/ 1228558 h 19"/>
              <a:gd name="T18" fmla="*/ 944959 w 16"/>
              <a:gd name="T19" fmla="*/ 893679 h 19"/>
              <a:gd name="T20" fmla="*/ 944959 w 16"/>
              <a:gd name="T21" fmla="*/ 670092 h 19"/>
              <a:gd name="T22" fmla="*/ 0 w 16"/>
              <a:gd name="T23" fmla="*/ 0 h 19"/>
              <a:gd name="T24" fmla="*/ 1102519 w 16"/>
              <a:gd name="T25" fmla="*/ 670092 h 19"/>
              <a:gd name="T26" fmla="*/ 1260078 w 16"/>
              <a:gd name="T27" fmla="*/ 1005305 h 19"/>
              <a:gd name="T28" fmla="*/ 944959 w 16"/>
              <a:gd name="T29" fmla="*/ 893679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9">
                <a:moveTo>
                  <a:pt x="15" y="18"/>
                </a:moveTo>
                <a:cubicBezTo>
                  <a:pt x="14" y="18"/>
                  <a:pt x="13" y="15"/>
                  <a:pt x="12" y="14"/>
                </a:cubicBezTo>
                <a:lnTo>
                  <a:pt x="10" y="13"/>
                </a:lnTo>
                <a:lnTo>
                  <a:pt x="13" y="13"/>
                </a:lnTo>
                <a:cubicBezTo>
                  <a:pt x="14" y="15"/>
                  <a:pt x="15" y="18"/>
                  <a:pt x="15" y="18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10" y="13"/>
                </a:cubicBezTo>
                <a:cubicBezTo>
                  <a:pt x="10" y="13"/>
                  <a:pt x="9" y="13"/>
                  <a:pt x="9" y="12"/>
                </a:cubicBezTo>
                <a:cubicBezTo>
                  <a:pt x="9" y="12"/>
                  <a:pt x="9" y="12"/>
                  <a:pt x="9" y="11"/>
                </a:cubicBezTo>
                <a:close/>
                <a:moveTo>
                  <a:pt x="6" y="8"/>
                </a:moveTo>
                <a:lnTo>
                  <a:pt x="6" y="6"/>
                </a:lnTo>
                <a:cubicBezTo>
                  <a:pt x="6" y="4"/>
                  <a:pt x="6" y="1"/>
                  <a:pt x="0" y="0"/>
                </a:cubicBezTo>
                <a:cubicBezTo>
                  <a:pt x="8" y="0"/>
                  <a:pt x="8" y="4"/>
                  <a:pt x="7" y="6"/>
                </a:cubicBezTo>
                <a:cubicBezTo>
                  <a:pt x="8" y="8"/>
                  <a:pt x="8" y="9"/>
                  <a:pt x="8" y="9"/>
                </a:cubicBezTo>
                <a:cubicBezTo>
                  <a:pt x="7" y="9"/>
                  <a:pt x="7" y="9"/>
                  <a:pt x="6" y="8"/>
                </a:cubicBez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0" name="Freeform 5216">
            <a:extLst>
              <a:ext uri="{FF2B5EF4-FFF2-40B4-BE49-F238E27FC236}">
                <a16:creationId xmlns:a16="http://schemas.microsoft.com/office/drawing/2014/main" id="{F9325C38-B691-DF4E-9122-AEDBCEB3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3700463"/>
            <a:ext cx="3175" cy="3175"/>
          </a:xfrm>
          <a:custGeom>
            <a:avLst/>
            <a:gdLst>
              <a:gd name="T0" fmla="*/ 1234168 w 7"/>
              <a:gd name="T1" fmla="*/ 1234168 h 7"/>
              <a:gd name="T2" fmla="*/ 822779 w 7"/>
              <a:gd name="T3" fmla="*/ 617311 h 7"/>
              <a:gd name="T4" fmla="*/ 0 w 7"/>
              <a:gd name="T5" fmla="*/ 205921 h 7"/>
              <a:gd name="T6" fmla="*/ 205921 w 7"/>
              <a:gd name="T7" fmla="*/ 0 h 7"/>
              <a:gd name="T8" fmla="*/ 1028700 w 7"/>
              <a:gd name="T9" fmla="*/ 617311 h 7"/>
              <a:gd name="T10" fmla="*/ 1234168 w 7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6" y="6"/>
                  <a:pt x="6" y="5"/>
                  <a:pt x="4" y="3"/>
                </a:cubicBezTo>
                <a:cubicBezTo>
                  <a:pt x="1" y="1"/>
                  <a:pt x="0" y="1"/>
                  <a:pt x="0" y="1"/>
                </a:cubicBezTo>
                <a:lnTo>
                  <a:pt x="1" y="0"/>
                </a:lnTo>
                <a:cubicBezTo>
                  <a:pt x="1" y="0"/>
                  <a:pt x="3" y="1"/>
                  <a:pt x="5" y="3"/>
                </a:cubicBezTo>
                <a:cubicBezTo>
                  <a:pt x="6" y="5"/>
                  <a:pt x="6" y="6"/>
                  <a:pt x="6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1" name="Freeform 5217">
            <a:extLst>
              <a:ext uri="{FF2B5EF4-FFF2-40B4-BE49-F238E27FC236}">
                <a16:creationId xmlns:a16="http://schemas.microsoft.com/office/drawing/2014/main" id="{63B9B268-9C9B-C94B-80FA-16B5F73A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02050"/>
            <a:ext cx="1588" cy="3175"/>
          </a:xfrm>
          <a:custGeom>
            <a:avLst/>
            <a:gdLst>
              <a:gd name="T0" fmla="*/ 472827 w 4"/>
              <a:gd name="T1" fmla="*/ 907415 h 10"/>
              <a:gd name="T2" fmla="*/ 315218 w 4"/>
              <a:gd name="T3" fmla="*/ 0 h 10"/>
              <a:gd name="T4" fmla="*/ 315218 w 4"/>
              <a:gd name="T5" fmla="*/ 0 h 10"/>
              <a:gd name="T6" fmla="*/ 472827 w 4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3" y="9"/>
                </a:moveTo>
                <a:cubicBezTo>
                  <a:pt x="3" y="9"/>
                  <a:pt x="0" y="5"/>
                  <a:pt x="2" y="0"/>
                </a:cubicBezTo>
                <a:cubicBezTo>
                  <a:pt x="1" y="5"/>
                  <a:pt x="3" y="9"/>
                  <a:pt x="3" y="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2" name="Freeform 5218">
            <a:extLst>
              <a:ext uri="{FF2B5EF4-FFF2-40B4-BE49-F238E27FC236}">
                <a16:creationId xmlns:a16="http://schemas.microsoft.com/office/drawing/2014/main" id="{694CE400-3FCD-7945-91F3-B720CD23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02050"/>
            <a:ext cx="1587" cy="3175"/>
          </a:xfrm>
          <a:custGeom>
            <a:avLst/>
            <a:gdLst>
              <a:gd name="T0" fmla="*/ 100616 w 5"/>
              <a:gd name="T1" fmla="*/ 995539 h 9"/>
              <a:gd name="T2" fmla="*/ 0 w 5"/>
              <a:gd name="T3" fmla="*/ 124531 h 9"/>
              <a:gd name="T4" fmla="*/ 100616 w 5"/>
              <a:gd name="T5" fmla="*/ 0 h 9"/>
              <a:gd name="T6" fmla="*/ 100616 w 5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1" y="8"/>
                </a:moveTo>
                <a:cubicBezTo>
                  <a:pt x="1" y="7"/>
                  <a:pt x="3" y="3"/>
                  <a:pt x="0" y="1"/>
                </a:cubicBezTo>
                <a:lnTo>
                  <a:pt x="1" y="0"/>
                </a:lnTo>
                <a:cubicBezTo>
                  <a:pt x="4" y="2"/>
                  <a:pt x="1" y="8"/>
                  <a:pt x="1" y="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3" name="Freeform 5219">
            <a:extLst>
              <a:ext uri="{FF2B5EF4-FFF2-40B4-BE49-F238E27FC236}">
                <a16:creationId xmlns:a16="http://schemas.microsoft.com/office/drawing/2014/main" id="{92A1FD86-0262-A645-AF5E-99D545028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6813"/>
            <a:ext cx="3175" cy="3175"/>
          </a:xfrm>
          <a:custGeom>
            <a:avLst/>
            <a:gdLst>
              <a:gd name="T0" fmla="*/ 157559 w 8"/>
              <a:gd name="T1" fmla="*/ 833005 h 11"/>
              <a:gd name="T2" fmla="*/ 472678 w 8"/>
              <a:gd name="T3" fmla="*/ 666461 h 11"/>
              <a:gd name="T4" fmla="*/ 157559 w 8"/>
              <a:gd name="T5" fmla="*/ 833005 h 11"/>
              <a:gd name="T6" fmla="*/ 944959 w 8"/>
              <a:gd name="T7" fmla="*/ 0 h 11"/>
              <a:gd name="T8" fmla="*/ 1102519 w 8"/>
              <a:gd name="T9" fmla="*/ 0 h 11"/>
              <a:gd name="T10" fmla="*/ 472678 w 8"/>
              <a:gd name="T11" fmla="*/ 666461 h 11"/>
              <a:gd name="T12" fmla="*/ 944959 w 8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1">
                <a:moveTo>
                  <a:pt x="1" y="10"/>
                </a:moveTo>
                <a:cubicBezTo>
                  <a:pt x="0" y="10"/>
                  <a:pt x="0" y="10"/>
                  <a:pt x="3" y="8"/>
                </a:cubicBezTo>
                <a:lnTo>
                  <a:pt x="1" y="10"/>
                </a:lnTo>
                <a:close/>
                <a:moveTo>
                  <a:pt x="6" y="0"/>
                </a:moveTo>
                <a:lnTo>
                  <a:pt x="7" y="0"/>
                </a:lnTo>
                <a:cubicBezTo>
                  <a:pt x="7" y="0"/>
                  <a:pt x="4" y="6"/>
                  <a:pt x="3" y="8"/>
                </a:cubicBezTo>
                <a:cubicBezTo>
                  <a:pt x="3" y="6"/>
                  <a:pt x="6" y="0"/>
                  <a:pt x="6" y="0"/>
                </a:cubicBez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4" name="Freeform 5220">
            <a:extLst>
              <a:ext uri="{FF2B5EF4-FFF2-40B4-BE49-F238E27FC236}">
                <a16:creationId xmlns:a16="http://schemas.microsoft.com/office/drawing/2014/main" id="{B2B753DC-02EB-4E43-A21C-A5FB232F5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8400"/>
            <a:ext cx="3175" cy="3175"/>
          </a:xfrm>
          <a:custGeom>
            <a:avLst/>
            <a:gdLst>
              <a:gd name="T0" fmla="*/ 0 w 8"/>
              <a:gd name="T1" fmla="*/ 907415 h 10"/>
              <a:gd name="T2" fmla="*/ 0 w 8"/>
              <a:gd name="T3" fmla="*/ 907415 h 10"/>
              <a:gd name="T4" fmla="*/ 944959 w 8"/>
              <a:gd name="T5" fmla="*/ 0 h 10"/>
              <a:gd name="T6" fmla="*/ 0 w 8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9"/>
                </a:lnTo>
                <a:cubicBezTo>
                  <a:pt x="2" y="1"/>
                  <a:pt x="6" y="0"/>
                  <a:pt x="6" y="0"/>
                </a:cubicBezTo>
                <a:cubicBezTo>
                  <a:pt x="7" y="0"/>
                  <a:pt x="3" y="2"/>
                  <a:pt x="0" y="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5" name="Freeform 5221">
            <a:extLst>
              <a:ext uri="{FF2B5EF4-FFF2-40B4-BE49-F238E27FC236}">
                <a16:creationId xmlns:a16="http://schemas.microsoft.com/office/drawing/2014/main" id="{029D8454-4214-8549-B6A4-4259D7064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3706813"/>
            <a:ext cx="4762" cy="4762"/>
          </a:xfrm>
          <a:custGeom>
            <a:avLst/>
            <a:gdLst>
              <a:gd name="T0" fmla="*/ 115649 w 14"/>
              <a:gd name="T1" fmla="*/ 1732178 h 12"/>
              <a:gd name="T2" fmla="*/ 0 w 14"/>
              <a:gd name="T3" fmla="*/ 1417489 h 12"/>
              <a:gd name="T4" fmla="*/ 1504112 w 14"/>
              <a:gd name="T5" fmla="*/ 0 h 12"/>
              <a:gd name="T6" fmla="*/ 115649 w 14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2">
                <a:moveTo>
                  <a:pt x="1" y="11"/>
                </a:moveTo>
                <a:lnTo>
                  <a:pt x="0" y="9"/>
                </a:lnTo>
                <a:cubicBezTo>
                  <a:pt x="7" y="7"/>
                  <a:pt x="13" y="0"/>
                  <a:pt x="13" y="0"/>
                </a:cubicBezTo>
                <a:cubicBezTo>
                  <a:pt x="13" y="2"/>
                  <a:pt x="8" y="7"/>
                  <a:pt x="1" y="1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6" name="Freeform 5222">
            <a:extLst>
              <a:ext uri="{FF2B5EF4-FFF2-40B4-BE49-F238E27FC236}">
                <a16:creationId xmlns:a16="http://schemas.microsoft.com/office/drawing/2014/main" id="{89F5A505-03FD-BD4D-9A07-D24DCBB1E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13163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944959 h 8"/>
              <a:gd name="T4" fmla="*/ 604901 w 15"/>
              <a:gd name="T5" fmla="*/ 630238 h 8"/>
              <a:gd name="T6" fmla="*/ 705877 w 15"/>
              <a:gd name="T7" fmla="*/ 630238 h 8"/>
              <a:gd name="T8" fmla="*/ 705877 w 15"/>
              <a:gd name="T9" fmla="*/ 630238 h 8"/>
              <a:gd name="T10" fmla="*/ 100976 w 15"/>
              <a:gd name="T11" fmla="*/ 1102519 h 8"/>
              <a:gd name="T12" fmla="*/ 1411436 w 15"/>
              <a:gd name="T13" fmla="*/ 0 h 8"/>
              <a:gd name="T14" fmla="*/ 1008168 w 15"/>
              <a:gd name="T15" fmla="*/ 630238 h 8"/>
              <a:gd name="T16" fmla="*/ 1411436 w 15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8">
                <a:moveTo>
                  <a:pt x="1" y="7"/>
                </a:moveTo>
                <a:lnTo>
                  <a:pt x="0" y="6"/>
                </a:lnTo>
                <a:cubicBezTo>
                  <a:pt x="5" y="4"/>
                  <a:pt x="6" y="4"/>
                  <a:pt x="6" y="4"/>
                </a:cubicBezTo>
                <a:lnTo>
                  <a:pt x="7" y="4"/>
                </a:lnTo>
                <a:cubicBezTo>
                  <a:pt x="7" y="4"/>
                  <a:pt x="5" y="4"/>
                  <a:pt x="1" y="7"/>
                </a:cubicBezTo>
                <a:close/>
                <a:moveTo>
                  <a:pt x="14" y="0"/>
                </a:moveTo>
                <a:cubicBezTo>
                  <a:pt x="14" y="0"/>
                  <a:pt x="12" y="4"/>
                  <a:pt x="10" y="4"/>
                </a:cubicBezTo>
                <a:cubicBezTo>
                  <a:pt x="12" y="3"/>
                  <a:pt x="14" y="0"/>
                  <a:pt x="14" y="0"/>
                </a:cubicBez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7" name="Freeform 5223">
            <a:extLst>
              <a:ext uri="{FF2B5EF4-FFF2-40B4-BE49-F238E27FC236}">
                <a16:creationId xmlns:a16="http://schemas.microsoft.com/office/drawing/2014/main" id="{A6E5FE93-06B3-FF41-B44D-4D7FDF151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11575"/>
            <a:ext cx="3175" cy="1588"/>
          </a:xfrm>
          <a:custGeom>
            <a:avLst/>
            <a:gdLst>
              <a:gd name="T0" fmla="*/ 833005 w 11"/>
              <a:gd name="T1" fmla="*/ 403352 h 5"/>
              <a:gd name="T2" fmla="*/ 0 w 11"/>
              <a:gd name="T3" fmla="*/ 100997 h 5"/>
              <a:gd name="T4" fmla="*/ 0 w 11"/>
              <a:gd name="T5" fmla="*/ 0 h 5"/>
              <a:gd name="T6" fmla="*/ 833005 w 11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5">
                <a:moveTo>
                  <a:pt x="10" y="4"/>
                </a:moveTo>
                <a:cubicBezTo>
                  <a:pt x="10" y="4"/>
                  <a:pt x="4" y="0"/>
                  <a:pt x="0" y="1"/>
                </a:cubicBezTo>
                <a:lnTo>
                  <a:pt x="0" y="0"/>
                </a:lnTo>
                <a:cubicBezTo>
                  <a:pt x="4" y="0"/>
                  <a:pt x="10" y="4"/>
                  <a:pt x="10" y="4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8" name="Freeform 5224">
            <a:extLst>
              <a:ext uri="{FF2B5EF4-FFF2-40B4-BE49-F238E27FC236}">
                <a16:creationId xmlns:a16="http://schemas.microsoft.com/office/drawing/2014/main" id="{4F7C1F13-3724-EE40-8195-6EB69E23C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711575"/>
            <a:ext cx="3175" cy="1588"/>
          </a:xfrm>
          <a:custGeom>
            <a:avLst/>
            <a:gdLst>
              <a:gd name="T0" fmla="*/ 1234168 w 7"/>
              <a:gd name="T1" fmla="*/ 350154 h 6"/>
              <a:gd name="T2" fmla="*/ 0 w 7"/>
              <a:gd name="T3" fmla="*/ 70137 h 6"/>
              <a:gd name="T4" fmla="*/ 0 w 7"/>
              <a:gd name="T5" fmla="*/ 0 h 6"/>
              <a:gd name="T6" fmla="*/ 1234168 w 7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6" y="5"/>
                </a:moveTo>
                <a:cubicBezTo>
                  <a:pt x="5" y="5"/>
                  <a:pt x="5" y="2"/>
                  <a:pt x="0" y="1"/>
                </a:cubicBezTo>
                <a:lnTo>
                  <a:pt x="0" y="0"/>
                </a:lnTo>
                <a:cubicBezTo>
                  <a:pt x="5" y="1"/>
                  <a:pt x="6" y="5"/>
                  <a:pt x="6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9" name="Freeform 5225">
            <a:extLst>
              <a:ext uri="{FF2B5EF4-FFF2-40B4-BE49-F238E27FC236}">
                <a16:creationId xmlns:a16="http://schemas.microsoft.com/office/drawing/2014/main" id="{8C4DA1CA-4978-0042-A4A2-F2A7507CC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719513"/>
            <a:ext cx="4762" cy="1587"/>
          </a:xfrm>
          <a:custGeom>
            <a:avLst/>
            <a:gdLst>
              <a:gd name="T0" fmla="*/ 1610289 w 13"/>
              <a:gd name="T1" fmla="*/ 559682 h 3"/>
              <a:gd name="T2" fmla="*/ 0 w 13"/>
              <a:gd name="T3" fmla="*/ 559682 h 3"/>
              <a:gd name="T4" fmla="*/ 0 w 13"/>
              <a:gd name="T5" fmla="*/ 279841 h 3"/>
              <a:gd name="T6" fmla="*/ 1610289 w 13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">
                <a:moveTo>
                  <a:pt x="12" y="2"/>
                </a:moveTo>
                <a:cubicBezTo>
                  <a:pt x="12" y="2"/>
                  <a:pt x="9" y="1"/>
                  <a:pt x="0" y="2"/>
                </a:cubicBezTo>
                <a:lnTo>
                  <a:pt x="0" y="1"/>
                </a:lnTo>
                <a:cubicBezTo>
                  <a:pt x="11" y="0"/>
                  <a:pt x="12" y="2"/>
                  <a:pt x="12" y="2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0" name="Freeform 5226">
            <a:extLst>
              <a:ext uri="{FF2B5EF4-FFF2-40B4-BE49-F238E27FC236}">
                <a16:creationId xmlns:a16="http://schemas.microsoft.com/office/drawing/2014/main" id="{DC97B15B-ED99-9C41-9DE2-0820C0590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2050"/>
            <a:ext cx="4763" cy="4763"/>
          </a:xfrm>
          <a:custGeom>
            <a:avLst/>
            <a:gdLst>
              <a:gd name="T0" fmla="*/ 157576 w 12"/>
              <a:gd name="T1" fmla="*/ 1504768 h 14"/>
              <a:gd name="T2" fmla="*/ 0 w 12"/>
              <a:gd name="T3" fmla="*/ 1504768 h 14"/>
              <a:gd name="T4" fmla="*/ 1575362 w 12"/>
              <a:gd name="T5" fmla="*/ 0 h 14"/>
              <a:gd name="T6" fmla="*/ 157576 w 12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4">
                <a:moveTo>
                  <a:pt x="1" y="13"/>
                </a:moveTo>
                <a:lnTo>
                  <a:pt x="0" y="13"/>
                </a:lnTo>
                <a:cubicBezTo>
                  <a:pt x="5" y="5"/>
                  <a:pt x="10" y="0"/>
                  <a:pt x="10" y="0"/>
                </a:cubicBezTo>
                <a:cubicBezTo>
                  <a:pt x="11" y="0"/>
                  <a:pt x="6" y="5"/>
                  <a:pt x="1" y="1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1" name="Freeform 5227">
            <a:extLst>
              <a:ext uri="{FF2B5EF4-FFF2-40B4-BE49-F238E27FC236}">
                <a16:creationId xmlns:a16="http://schemas.microsoft.com/office/drawing/2014/main" id="{ABD27D88-AE4C-034C-A5BD-41C522956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3700463"/>
            <a:ext cx="3175" cy="3175"/>
          </a:xfrm>
          <a:custGeom>
            <a:avLst/>
            <a:gdLst>
              <a:gd name="T0" fmla="*/ 0 w 8"/>
              <a:gd name="T1" fmla="*/ 995539 h 9"/>
              <a:gd name="T2" fmla="*/ 0 w 8"/>
              <a:gd name="T3" fmla="*/ 995539 h 9"/>
              <a:gd name="T4" fmla="*/ 1102519 w 8"/>
              <a:gd name="T5" fmla="*/ 0 h 9"/>
              <a:gd name="T6" fmla="*/ 0 w 8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9">
                <a:moveTo>
                  <a:pt x="0" y="8"/>
                </a:moveTo>
                <a:lnTo>
                  <a:pt x="0" y="8"/>
                </a:lnTo>
                <a:cubicBezTo>
                  <a:pt x="3" y="6"/>
                  <a:pt x="7" y="0"/>
                  <a:pt x="7" y="0"/>
                </a:cubicBezTo>
                <a:cubicBezTo>
                  <a:pt x="7" y="0"/>
                  <a:pt x="3" y="7"/>
                  <a:pt x="0" y="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" name="Freeform 5228">
            <a:extLst>
              <a:ext uri="{FF2B5EF4-FFF2-40B4-BE49-F238E27FC236}">
                <a16:creationId xmlns:a16="http://schemas.microsoft.com/office/drawing/2014/main" id="{747DF568-C677-8345-BECF-0F0353409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0938"/>
            <a:ext cx="6350" cy="12700"/>
          </a:xfrm>
          <a:custGeom>
            <a:avLst/>
            <a:gdLst>
              <a:gd name="T0" fmla="*/ 315119 w 16"/>
              <a:gd name="T1" fmla="*/ 4241457 h 37"/>
              <a:gd name="T2" fmla="*/ 157559 w 16"/>
              <a:gd name="T3" fmla="*/ 3298911 h 37"/>
              <a:gd name="T4" fmla="*/ 315119 w 16"/>
              <a:gd name="T5" fmla="*/ 2591830 h 37"/>
              <a:gd name="T6" fmla="*/ 944959 w 16"/>
              <a:gd name="T7" fmla="*/ 1885092 h 37"/>
              <a:gd name="T8" fmla="*/ 1260078 w 16"/>
              <a:gd name="T9" fmla="*/ 1649284 h 37"/>
              <a:gd name="T10" fmla="*/ 1732756 w 16"/>
              <a:gd name="T11" fmla="*/ 706738 h 37"/>
              <a:gd name="T12" fmla="*/ 2205038 w 16"/>
              <a:gd name="T13" fmla="*/ 0 h 37"/>
              <a:gd name="T14" fmla="*/ 1732756 w 16"/>
              <a:gd name="T15" fmla="*/ 706738 h 37"/>
              <a:gd name="T16" fmla="*/ 1575197 w 16"/>
              <a:gd name="T17" fmla="*/ 1531551 h 37"/>
              <a:gd name="T18" fmla="*/ 1102519 w 16"/>
              <a:gd name="T19" fmla="*/ 2002824 h 37"/>
              <a:gd name="T20" fmla="*/ 472678 w 16"/>
              <a:gd name="T21" fmla="*/ 2709905 h 37"/>
              <a:gd name="T22" fmla="*/ 472678 w 16"/>
              <a:gd name="T23" fmla="*/ 3298911 h 37"/>
              <a:gd name="T24" fmla="*/ 472678 w 16"/>
              <a:gd name="T25" fmla="*/ 4241457 h 37"/>
              <a:gd name="T26" fmla="*/ 315119 w 16"/>
              <a:gd name="T27" fmla="*/ 4241457 h 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37">
                <a:moveTo>
                  <a:pt x="2" y="36"/>
                </a:moveTo>
                <a:cubicBezTo>
                  <a:pt x="2" y="33"/>
                  <a:pt x="2" y="30"/>
                  <a:pt x="1" y="28"/>
                </a:cubicBezTo>
                <a:cubicBezTo>
                  <a:pt x="1" y="25"/>
                  <a:pt x="0" y="23"/>
                  <a:pt x="2" y="22"/>
                </a:cubicBezTo>
                <a:cubicBezTo>
                  <a:pt x="3" y="20"/>
                  <a:pt x="5" y="18"/>
                  <a:pt x="6" y="16"/>
                </a:cubicBezTo>
                <a:cubicBezTo>
                  <a:pt x="8" y="16"/>
                  <a:pt x="8" y="14"/>
                  <a:pt x="8" y="14"/>
                </a:cubicBezTo>
                <a:cubicBezTo>
                  <a:pt x="10" y="11"/>
                  <a:pt x="11" y="9"/>
                  <a:pt x="11" y="6"/>
                </a:cubicBezTo>
                <a:cubicBezTo>
                  <a:pt x="11" y="2"/>
                  <a:pt x="14" y="0"/>
                  <a:pt x="14" y="0"/>
                </a:cubicBezTo>
                <a:cubicBezTo>
                  <a:pt x="15" y="0"/>
                  <a:pt x="11" y="3"/>
                  <a:pt x="11" y="6"/>
                </a:cubicBezTo>
                <a:cubicBezTo>
                  <a:pt x="11" y="9"/>
                  <a:pt x="11" y="11"/>
                  <a:pt x="10" y="13"/>
                </a:cubicBezTo>
                <a:cubicBezTo>
                  <a:pt x="10" y="14"/>
                  <a:pt x="8" y="16"/>
                  <a:pt x="7" y="17"/>
                </a:cubicBezTo>
                <a:cubicBezTo>
                  <a:pt x="7" y="17"/>
                  <a:pt x="3" y="20"/>
                  <a:pt x="3" y="23"/>
                </a:cubicBezTo>
                <a:cubicBezTo>
                  <a:pt x="2" y="23"/>
                  <a:pt x="2" y="25"/>
                  <a:pt x="3" y="28"/>
                </a:cubicBezTo>
                <a:cubicBezTo>
                  <a:pt x="3" y="30"/>
                  <a:pt x="3" y="33"/>
                  <a:pt x="3" y="36"/>
                </a:cubicBezTo>
                <a:lnTo>
                  <a:pt x="2" y="36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" name="Freeform 5229">
            <a:extLst>
              <a:ext uri="{FF2B5EF4-FFF2-40B4-BE49-F238E27FC236}">
                <a16:creationId xmlns:a16="http://schemas.microsoft.com/office/drawing/2014/main" id="{273F049D-EB18-0842-98A4-EFF177A45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0938"/>
            <a:ext cx="4763" cy="11112"/>
          </a:xfrm>
          <a:custGeom>
            <a:avLst/>
            <a:gdLst>
              <a:gd name="T0" fmla="*/ 472728 w 12"/>
              <a:gd name="T1" fmla="*/ 4111057 h 29"/>
              <a:gd name="T2" fmla="*/ 0 w 12"/>
              <a:gd name="T3" fmla="*/ 2789495 h 29"/>
              <a:gd name="T4" fmla="*/ 472728 w 12"/>
              <a:gd name="T5" fmla="*/ 2349230 h 29"/>
              <a:gd name="T6" fmla="*/ 1260210 w 12"/>
              <a:gd name="T7" fmla="*/ 0 h 29"/>
              <a:gd name="T8" fmla="*/ 1260210 w 12"/>
              <a:gd name="T9" fmla="*/ 0 h 29"/>
              <a:gd name="T10" fmla="*/ 472728 w 12"/>
              <a:gd name="T11" fmla="*/ 2349230 h 29"/>
              <a:gd name="T12" fmla="*/ 157576 w 12"/>
              <a:gd name="T13" fmla="*/ 2789495 h 29"/>
              <a:gd name="T14" fmla="*/ 472728 w 12"/>
              <a:gd name="T15" fmla="*/ 4111057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29">
                <a:moveTo>
                  <a:pt x="3" y="28"/>
                </a:moveTo>
                <a:cubicBezTo>
                  <a:pt x="1" y="28"/>
                  <a:pt x="0" y="21"/>
                  <a:pt x="0" y="19"/>
                </a:cubicBezTo>
                <a:cubicBezTo>
                  <a:pt x="0" y="18"/>
                  <a:pt x="1" y="18"/>
                  <a:pt x="3" y="16"/>
                </a:cubicBezTo>
                <a:cubicBezTo>
                  <a:pt x="5" y="12"/>
                  <a:pt x="10" y="9"/>
                  <a:pt x="8" y="0"/>
                </a:cubicBezTo>
                <a:cubicBezTo>
                  <a:pt x="11" y="9"/>
                  <a:pt x="6" y="14"/>
                  <a:pt x="3" y="16"/>
                </a:cubicBezTo>
                <a:cubicBezTo>
                  <a:pt x="2" y="18"/>
                  <a:pt x="1" y="18"/>
                  <a:pt x="1" y="19"/>
                </a:cubicBezTo>
                <a:cubicBezTo>
                  <a:pt x="0" y="21"/>
                  <a:pt x="3" y="28"/>
                  <a:pt x="3" y="2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4" name="Freeform 5230">
            <a:extLst>
              <a:ext uri="{FF2B5EF4-FFF2-40B4-BE49-F238E27FC236}">
                <a16:creationId xmlns:a16="http://schemas.microsoft.com/office/drawing/2014/main" id="{A544F98F-F894-C44B-97B8-F9D535E9C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95700"/>
            <a:ext cx="3175" cy="3175"/>
          </a:xfrm>
          <a:custGeom>
            <a:avLst/>
            <a:gdLst>
              <a:gd name="T0" fmla="*/ 749877 w 11"/>
              <a:gd name="T1" fmla="*/ 995539 h 9"/>
              <a:gd name="T2" fmla="*/ 0 w 11"/>
              <a:gd name="T3" fmla="*/ 0 h 9"/>
              <a:gd name="T4" fmla="*/ 0 w 11"/>
              <a:gd name="T5" fmla="*/ 0 h 9"/>
              <a:gd name="T6" fmla="*/ 833005 w 11"/>
              <a:gd name="T7" fmla="*/ 995539 h 9"/>
              <a:gd name="T8" fmla="*/ 749877 w 11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9">
                <a:moveTo>
                  <a:pt x="9" y="8"/>
                </a:moveTo>
                <a:cubicBezTo>
                  <a:pt x="9" y="8"/>
                  <a:pt x="5" y="5"/>
                  <a:pt x="0" y="0"/>
                </a:cubicBezTo>
                <a:cubicBezTo>
                  <a:pt x="6" y="4"/>
                  <a:pt x="10" y="8"/>
                  <a:pt x="10" y="8"/>
                </a:cubicBezTo>
                <a:cubicBezTo>
                  <a:pt x="10" y="8"/>
                  <a:pt x="10" y="8"/>
                  <a:pt x="9" y="8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5" name="Freeform 5231">
            <a:extLst>
              <a:ext uri="{FF2B5EF4-FFF2-40B4-BE49-F238E27FC236}">
                <a16:creationId xmlns:a16="http://schemas.microsoft.com/office/drawing/2014/main" id="{03D7A0E5-CD35-9E41-87B0-E665CEDE0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95700"/>
            <a:ext cx="3175" cy="1588"/>
          </a:xfrm>
          <a:custGeom>
            <a:avLst/>
            <a:gdLst>
              <a:gd name="T0" fmla="*/ 806450 w 10"/>
              <a:gd name="T1" fmla="*/ 350154 h 6"/>
              <a:gd name="T2" fmla="*/ 504190 w 10"/>
              <a:gd name="T3" fmla="*/ 280282 h 6"/>
              <a:gd name="T4" fmla="*/ 201613 w 10"/>
              <a:gd name="T5" fmla="*/ 140009 h 6"/>
              <a:gd name="T6" fmla="*/ 0 w 10"/>
              <a:gd name="T7" fmla="*/ 70137 h 6"/>
              <a:gd name="T8" fmla="*/ 0 w 10"/>
              <a:gd name="T9" fmla="*/ 0 h 6"/>
              <a:gd name="T10" fmla="*/ 201613 w 10"/>
              <a:gd name="T11" fmla="*/ 70137 h 6"/>
              <a:gd name="T12" fmla="*/ 504190 w 10"/>
              <a:gd name="T13" fmla="*/ 140009 h 6"/>
              <a:gd name="T14" fmla="*/ 907415 w 10"/>
              <a:gd name="T15" fmla="*/ 350154 h 6"/>
              <a:gd name="T16" fmla="*/ 806450 w 10"/>
              <a:gd name="T17" fmla="*/ 350154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6">
                <a:moveTo>
                  <a:pt x="8" y="5"/>
                </a:moveTo>
                <a:cubicBezTo>
                  <a:pt x="8" y="5"/>
                  <a:pt x="6" y="4"/>
                  <a:pt x="5" y="4"/>
                </a:cubicBezTo>
                <a:cubicBezTo>
                  <a:pt x="4" y="4"/>
                  <a:pt x="3" y="2"/>
                  <a:pt x="2" y="2"/>
                </a:cubicBezTo>
                <a:cubicBezTo>
                  <a:pt x="1" y="1"/>
                  <a:pt x="0" y="1"/>
                  <a:pt x="0" y="1"/>
                </a:cubicBezTo>
                <a:lnTo>
                  <a:pt x="0" y="0"/>
                </a:lnTo>
                <a:lnTo>
                  <a:pt x="2" y="1"/>
                </a:lnTo>
                <a:cubicBezTo>
                  <a:pt x="3" y="2"/>
                  <a:pt x="4" y="2"/>
                  <a:pt x="5" y="2"/>
                </a:cubicBezTo>
                <a:cubicBezTo>
                  <a:pt x="7" y="4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6" name="Freeform 5232">
            <a:extLst>
              <a:ext uri="{FF2B5EF4-FFF2-40B4-BE49-F238E27FC236}">
                <a16:creationId xmlns:a16="http://schemas.microsoft.com/office/drawing/2014/main" id="{ACA2884F-3409-A445-8250-163BB6CE4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92525"/>
            <a:ext cx="3175" cy="4763"/>
          </a:xfrm>
          <a:custGeom>
            <a:avLst/>
            <a:gdLst>
              <a:gd name="T0" fmla="*/ 871008 w 9"/>
              <a:gd name="T1" fmla="*/ 1732938 h 12"/>
              <a:gd name="T2" fmla="*/ 746831 w 9"/>
              <a:gd name="T3" fmla="*/ 1260210 h 12"/>
              <a:gd name="T4" fmla="*/ 622300 w 9"/>
              <a:gd name="T5" fmla="*/ 1102635 h 12"/>
              <a:gd name="T6" fmla="*/ 0 w 9"/>
              <a:gd name="T7" fmla="*/ 0 h 12"/>
              <a:gd name="T8" fmla="*/ 124531 w 9"/>
              <a:gd name="T9" fmla="*/ 0 h 12"/>
              <a:gd name="T10" fmla="*/ 622300 w 9"/>
              <a:gd name="T11" fmla="*/ 945456 h 12"/>
              <a:gd name="T12" fmla="*/ 871008 w 9"/>
              <a:gd name="T13" fmla="*/ 1260210 h 12"/>
              <a:gd name="T14" fmla="*/ 871008 w 9"/>
              <a:gd name="T15" fmla="*/ 173293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2">
                <a:moveTo>
                  <a:pt x="7" y="11"/>
                </a:moveTo>
                <a:cubicBezTo>
                  <a:pt x="7" y="11"/>
                  <a:pt x="7" y="10"/>
                  <a:pt x="6" y="8"/>
                </a:cubicBezTo>
                <a:cubicBezTo>
                  <a:pt x="6" y="8"/>
                  <a:pt x="5" y="8"/>
                  <a:pt x="5" y="7"/>
                </a:cubicBezTo>
                <a:cubicBezTo>
                  <a:pt x="3" y="5"/>
                  <a:pt x="1" y="3"/>
                  <a:pt x="0" y="0"/>
                </a:cubicBezTo>
                <a:lnTo>
                  <a:pt x="1" y="0"/>
                </a:lnTo>
                <a:cubicBezTo>
                  <a:pt x="1" y="3"/>
                  <a:pt x="3" y="5"/>
                  <a:pt x="5" y="6"/>
                </a:cubicBezTo>
                <a:lnTo>
                  <a:pt x="7" y="8"/>
                </a:lnTo>
                <a:cubicBezTo>
                  <a:pt x="8" y="10"/>
                  <a:pt x="7" y="11"/>
                  <a:pt x="7" y="1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7" name="Freeform 5233">
            <a:extLst>
              <a:ext uri="{FF2B5EF4-FFF2-40B4-BE49-F238E27FC236}">
                <a16:creationId xmlns:a16="http://schemas.microsoft.com/office/drawing/2014/main" id="{C9D5B928-9602-804A-AD25-D6B61E3BE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2525"/>
            <a:ext cx="1588" cy="4763"/>
          </a:xfrm>
          <a:custGeom>
            <a:avLst/>
            <a:gdLst>
              <a:gd name="T0" fmla="*/ 280017 w 3"/>
              <a:gd name="T1" fmla="*/ 1732938 h 12"/>
              <a:gd name="T2" fmla="*/ 280017 w 3"/>
              <a:gd name="T3" fmla="*/ 0 h 12"/>
              <a:gd name="T4" fmla="*/ 280017 w 3"/>
              <a:gd name="T5" fmla="*/ 1732938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2">
                <a:moveTo>
                  <a:pt x="1" y="11"/>
                </a:moveTo>
                <a:cubicBezTo>
                  <a:pt x="0" y="6"/>
                  <a:pt x="1" y="0"/>
                  <a:pt x="1" y="0"/>
                </a:cubicBezTo>
                <a:cubicBezTo>
                  <a:pt x="2" y="0"/>
                  <a:pt x="1" y="6"/>
                  <a:pt x="1" y="11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8" name="Freeform 5234">
            <a:extLst>
              <a:ext uri="{FF2B5EF4-FFF2-40B4-BE49-F238E27FC236}">
                <a16:creationId xmlns:a16="http://schemas.microsoft.com/office/drawing/2014/main" id="{F1FE2B15-248B-DA4D-A91B-20F0C4A97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3692525"/>
            <a:ext cx="1587" cy="3175"/>
          </a:xfrm>
          <a:custGeom>
            <a:avLst/>
            <a:gdLst>
              <a:gd name="T0" fmla="*/ 0 w 4"/>
              <a:gd name="T1" fmla="*/ 833005 h 11"/>
              <a:gd name="T2" fmla="*/ 157510 w 4"/>
              <a:gd name="T3" fmla="*/ 749877 h 11"/>
              <a:gd name="T4" fmla="*/ 0 w 4"/>
              <a:gd name="T5" fmla="*/ 833005 h 11"/>
              <a:gd name="T6" fmla="*/ 315020 w 4"/>
              <a:gd name="T7" fmla="*/ 0 h 11"/>
              <a:gd name="T8" fmla="*/ 472133 w 4"/>
              <a:gd name="T9" fmla="*/ 0 h 11"/>
              <a:gd name="T10" fmla="*/ 157510 w 4"/>
              <a:gd name="T11" fmla="*/ 749877 h 11"/>
              <a:gd name="T12" fmla="*/ 315020 w 4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1">
                <a:moveTo>
                  <a:pt x="0" y="10"/>
                </a:moveTo>
                <a:lnTo>
                  <a:pt x="1" y="9"/>
                </a:lnTo>
                <a:cubicBezTo>
                  <a:pt x="1" y="10"/>
                  <a:pt x="0" y="10"/>
                  <a:pt x="0" y="10"/>
                </a:cubicBezTo>
                <a:close/>
                <a:moveTo>
                  <a:pt x="2" y="0"/>
                </a:moveTo>
                <a:lnTo>
                  <a:pt x="3" y="0"/>
                </a:lnTo>
                <a:cubicBezTo>
                  <a:pt x="3" y="4"/>
                  <a:pt x="2" y="7"/>
                  <a:pt x="1" y="9"/>
                </a:cubicBezTo>
                <a:cubicBezTo>
                  <a:pt x="1" y="7"/>
                  <a:pt x="2" y="3"/>
                  <a:pt x="2" y="0"/>
                </a:cubicBezTo>
                <a:close/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9" name="Freeform 5235">
            <a:extLst>
              <a:ext uri="{FF2B5EF4-FFF2-40B4-BE49-F238E27FC236}">
                <a16:creationId xmlns:a16="http://schemas.microsoft.com/office/drawing/2014/main" id="{B7683C70-D5D6-554F-B848-06BE1F422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2525"/>
            <a:ext cx="1588" cy="1588"/>
          </a:xfrm>
          <a:custGeom>
            <a:avLst/>
            <a:gdLst>
              <a:gd name="T0" fmla="*/ 0 w 3"/>
              <a:gd name="T1" fmla="*/ 0 h 5"/>
              <a:gd name="T2" fmla="*/ 560564 w 3"/>
              <a:gd name="T3" fmla="*/ 302673 h 5"/>
              <a:gd name="T4" fmla="*/ 560564 w 3"/>
              <a:gd name="T5" fmla="*/ 403352 h 5"/>
              <a:gd name="T6" fmla="*/ 0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2" y="0"/>
                  <a:pt x="2" y="3"/>
                </a:cubicBezTo>
                <a:lnTo>
                  <a:pt x="2" y="4"/>
                </a:ln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0" name="Freeform 5236">
            <a:extLst>
              <a:ext uri="{FF2B5EF4-FFF2-40B4-BE49-F238E27FC236}">
                <a16:creationId xmlns:a16="http://schemas.microsoft.com/office/drawing/2014/main" id="{F78060DE-6540-EB42-A7BC-AAE3C3CDE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87763"/>
            <a:ext cx="1588" cy="6350"/>
          </a:xfrm>
          <a:custGeom>
            <a:avLst/>
            <a:gdLst>
              <a:gd name="T0" fmla="*/ 0 w 4"/>
              <a:gd name="T1" fmla="*/ 2232212 h 17"/>
              <a:gd name="T2" fmla="*/ 0 w 4"/>
              <a:gd name="T3" fmla="*/ 2232212 h 17"/>
              <a:gd name="T4" fmla="*/ 315218 w 4"/>
              <a:gd name="T5" fmla="*/ 976779 h 17"/>
              <a:gd name="T6" fmla="*/ 315218 w 4"/>
              <a:gd name="T7" fmla="*/ 697753 h 17"/>
              <a:gd name="T8" fmla="*/ 157609 w 4"/>
              <a:gd name="T9" fmla="*/ 0 h 17"/>
              <a:gd name="T10" fmla="*/ 472827 w 4"/>
              <a:gd name="T11" fmla="*/ 558053 h 17"/>
              <a:gd name="T12" fmla="*/ 315218 w 4"/>
              <a:gd name="T13" fmla="*/ 1116106 h 17"/>
              <a:gd name="T14" fmla="*/ 0 w 4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7">
                <a:moveTo>
                  <a:pt x="0" y="16"/>
                </a:moveTo>
                <a:lnTo>
                  <a:pt x="0" y="16"/>
                </a:lnTo>
                <a:cubicBezTo>
                  <a:pt x="0" y="11"/>
                  <a:pt x="0" y="9"/>
                  <a:pt x="2" y="7"/>
                </a:cubicBezTo>
                <a:cubicBezTo>
                  <a:pt x="2" y="7"/>
                  <a:pt x="3" y="5"/>
                  <a:pt x="2" y="5"/>
                </a:cubicBezTo>
                <a:cubicBezTo>
                  <a:pt x="2" y="2"/>
                  <a:pt x="1" y="0"/>
                  <a:pt x="1" y="0"/>
                </a:cubicBezTo>
                <a:cubicBezTo>
                  <a:pt x="2" y="0"/>
                  <a:pt x="2" y="1"/>
                  <a:pt x="3" y="4"/>
                </a:cubicBezTo>
                <a:cubicBezTo>
                  <a:pt x="3" y="5"/>
                  <a:pt x="3" y="6"/>
                  <a:pt x="2" y="8"/>
                </a:cubicBezTo>
                <a:cubicBezTo>
                  <a:pt x="2" y="8"/>
                  <a:pt x="0" y="12"/>
                  <a:pt x="0" y="1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1" name="Freeform 5237">
            <a:extLst>
              <a:ext uri="{FF2B5EF4-FFF2-40B4-BE49-F238E27FC236}">
                <a16:creationId xmlns:a16="http://schemas.microsoft.com/office/drawing/2014/main" id="{8FA3C8E9-2B62-9C45-BA1D-2BC2A0186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687763"/>
            <a:ext cx="3175" cy="3175"/>
          </a:xfrm>
          <a:custGeom>
            <a:avLst/>
            <a:gdLst>
              <a:gd name="T0" fmla="*/ 205921 w 7"/>
              <a:gd name="T1" fmla="*/ 1234168 h 7"/>
              <a:gd name="T2" fmla="*/ 1234168 w 7"/>
              <a:gd name="T3" fmla="*/ 0 h 7"/>
              <a:gd name="T4" fmla="*/ 1234168 w 7"/>
              <a:gd name="T5" fmla="*/ 205921 h 7"/>
              <a:gd name="T6" fmla="*/ 205921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1" y="6"/>
                </a:moveTo>
                <a:cubicBezTo>
                  <a:pt x="0" y="5"/>
                  <a:pt x="2" y="2"/>
                  <a:pt x="6" y="0"/>
                </a:cubicBezTo>
                <a:lnTo>
                  <a:pt x="6" y="1"/>
                </a:lnTo>
                <a:cubicBezTo>
                  <a:pt x="3" y="3"/>
                  <a:pt x="1" y="6"/>
                  <a:pt x="1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2" name="Freeform 5238">
            <a:extLst>
              <a:ext uri="{FF2B5EF4-FFF2-40B4-BE49-F238E27FC236}">
                <a16:creationId xmlns:a16="http://schemas.microsoft.com/office/drawing/2014/main" id="{D594C5CA-55FA-FD4E-9243-C17BC531C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89350"/>
            <a:ext cx="3175" cy="3175"/>
          </a:xfrm>
          <a:custGeom>
            <a:avLst/>
            <a:gdLst>
              <a:gd name="T0" fmla="*/ 157559 w 8"/>
              <a:gd name="T1" fmla="*/ 907415 h 10"/>
              <a:gd name="T2" fmla="*/ 0 w 8"/>
              <a:gd name="T3" fmla="*/ 907415 h 10"/>
              <a:gd name="T4" fmla="*/ 944959 w 8"/>
              <a:gd name="T5" fmla="*/ 0 h 10"/>
              <a:gd name="T6" fmla="*/ 1102519 w 8"/>
              <a:gd name="T7" fmla="*/ 0 h 10"/>
              <a:gd name="T8" fmla="*/ 1102519 w 8"/>
              <a:gd name="T9" fmla="*/ 0 h 10"/>
              <a:gd name="T10" fmla="*/ 157559 w 8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9"/>
                </a:lnTo>
                <a:cubicBezTo>
                  <a:pt x="2" y="5"/>
                  <a:pt x="3" y="2"/>
                  <a:pt x="6" y="0"/>
                </a:cubicBezTo>
                <a:lnTo>
                  <a:pt x="7" y="0"/>
                </a:lnTo>
                <a:cubicBezTo>
                  <a:pt x="7" y="0"/>
                  <a:pt x="7" y="0"/>
                  <a:pt x="7" y="0"/>
                </a:cubicBezTo>
                <a:cubicBezTo>
                  <a:pt x="4" y="3"/>
                  <a:pt x="2" y="5"/>
                  <a:pt x="1" y="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3" name="Freeform 5239">
            <a:extLst>
              <a:ext uri="{FF2B5EF4-FFF2-40B4-BE49-F238E27FC236}">
                <a16:creationId xmlns:a16="http://schemas.microsoft.com/office/drawing/2014/main" id="{6843CDF6-9AF4-504D-97E5-138D00048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686175"/>
            <a:ext cx="1587" cy="3175"/>
          </a:xfrm>
          <a:custGeom>
            <a:avLst/>
            <a:gdLst>
              <a:gd name="T0" fmla="*/ 100616 w 5"/>
              <a:gd name="T1" fmla="*/ 907415 h 10"/>
              <a:gd name="T2" fmla="*/ 0 w 5"/>
              <a:gd name="T3" fmla="*/ 907415 h 10"/>
              <a:gd name="T4" fmla="*/ 201549 w 5"/>
              <a:gd name="T5" fmla="*/ 0 h 10"/>
              <a:gd name="T6" fmla="*/ 100616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0" y="9"/>
                </a:lnTo>
                <a:cubicBezTo>
                  <a:pt x="2" y="6"/>
                  <a:pt x="2" y="0"/>
                  <a:pt x="2" y="0"/>
                </a:cubicBezTo>
                <a:cubicBezTo>
                  <a:pt x="4" y="0"/>
                  <a:pt x="3" y="6"/>
                  <a:pt x="1" y="9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4" name="Freeform 5240">
            <a:extLst>
              <a:ext uri="{FF2B5EF4-FFF2-40B4-BE49-F238E27FC236}">
                <a16:creationId xmlns:a16="http://schemas.microsoft.com/office/drawing/2014/main" id="{58E4A47B-7CC2-334F-9DB4-70FE3FB01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3698875"/>
            <a:ext cx="1587" cy="4763"/>
          </a:xfrm>
          <a:custGeom>
            <a:avLst/>
            <a:gdLst>
              <a:gd name="T0" fmla="*/ 70093 w 6"/>
              <a:gd name="T1" fmla="*/ 1504768 h 14"/>
              <a:gd name="T2" fmla="*/ 0 w 6"/>
              <a:gd name="T3" fmla="*/ 1504768 h 14"/>
              <a:gd name="T4" fmla="*/ 349934 w 6"/>
              <a:gd name="T5" fmla="*/ 0 h 14"/>
              <a:gd name="T6" fmla="*/ 70093 w 6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4">
                <a:moveTo>
                  <a:pt x="1" y="13"/>
                </a:moveTo>
                <a:lnTo>
                  <a:pt x="0" y="13"/>
                </a:lnTo>
                <a:cubicBezTo>
                  <a:pt x="1" y="7"/>
                  <a:pt x="5" y="0"/>
                  <a:pt x="5" y="0"/>
                </a:cubicBezTo>
                <a:cubicBezTo>
                  <a:pt x="5" y="0"/>
                  <a:pt x="2" y="7"/>
                  <a:pt x="1" y="13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5" name="Freeform 5241">
            <a:extLst>
              <a:ext uri="{FF2B5EF4-FFF2-40B4-BE49-F238E27FC236}">
                <a16:creationId xmlns:a16="http://schemas.microsoft.com/office/drawing/2014/main" id="{E5A3A27E-559E-244A-A773-D49225F40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92525"/>
            <a:ext cx="1588" cy="1588"/>
          </a:xfrm>
          <a:custGeom>
            <a:avLst/>
            <a:gdLst>
              <a:gd name="T0" fmla="*/ 472827 w 4"/>
              <a:gd name="T1" fmla="*/ 210145 h 6"/>
              <a:gd name="T2" fmla="*/ 157609 w 4"/>
              <a:gd name="T3" fmla="*/ 350154 h 6"/>
              <a:gd name="T4" fmla="*/ 0 w 4"/>
              <a:gd name="T5" fmla="*/ 210145 h 6"/>
              <a:gd name="T6" fmla="*/ 315218 w 4"/>
              <a:gd name="T7" fmla="*/ 0 h 6"/>
              <a:gd name="T8" fmla="*/ 472827 w 4"/>
              <a:gd name="T9" fmla="*/ 21014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3" y="3"/>
                </a:moveTo>
                <a:cubicBezTo>
                  <a:pt x="3" y="5"/>
                  <a:pt x="1" y="5"/>
                  <a:pt x="1" y="5"/>
                </a:cubicBezTo>
                <a:cubicBezTo>
                  <a:pt x="0" y="5"/>
                  <a:pt x="0" y="5"/>
                  <a:pt x="0" y="3"/>
                </a:cubicBezTo>
                <a:cubicBezTo>
                  <a:pt x="0" y="2"/>
                  <a:pt x="0" y="0"/>
                  <a:pt x="2" y="0"/>
                </a:cubicBezTo>
                <a:cubicBezTo>
                  <a:pt x="2" y="0"/>
                  <a:pt x="3" y="2"/>
                  <a:pt x="3" y="3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6" name="Freeform 5242">
            <a:extLst>
              <a:ext uri="{FF2B5EF4-FFF2-40B4-BE49-F238E27FC236}">
                <a16:creationId xmlns:a16="http://schemas.microsoft.com/office/drawing/2014/main" id="{D999A4AC-C79D-E04C-A926-88CE07139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692525"/>
            <a:ext cx="1587" cy="1588"/>
          </a:xfrm>
          <a:custGeom>
            <a:avLst/>
            <a:gdLst>
              <a:gd name="T0" fmla="*/ 201549 w 5"/>
              <a:gd name="T1" fmla="*/ 350154 h 6"/>
              <a:gd name="T2" fmla="*/ 0 w 5"/>
              <a:gd name="T3" fmla="*/ 210145 h 6"/>
              <a:gd name="T4" fmla="*/ 403098 w 5"/>
              <a:gd name="T5" fmla="*/ 210145 h 6"/>
              <a:gd name="T6" fmla="*/ 302165 w 5"/>
              <a:gd name="T7" fmla="*/ 350154 h 6"/>
              <a:gd name="T8" fmla="*/ 201549 w 5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1" y="5"/>
                  <a:pt x="0" y="5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5"/>
                  <a:pt x="3" y="5"/>
                  <a:pt x="3" y="5"/>
                </a:cubicBezTo>
                <a:lnTo>
                  <a:pt x="2" y="5"/>
                </a:ln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7" name="Freeform 5243">
            <a:extLst>
              <a:ext uri="{FF2B5EF4-FFF2-40B4-BE49-F238E27FC236}">
                <a16:creationId xmlns:a16="http://schemas.microsoft.com/office/drawing/2014/main" id="{46C8197C-F2FD-9347-A601-5FAF9C463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94113"/>
            <a:ext cx="1588" cy="1587"/>
          </a:xfrm>
          <a:custGeom>
            <a:avLst/>
            <a:gdLst>
              <a:gd name="T0" fmla="*/ 403352 w 5"/>
              <a:gd name="T1" fmla="*/ 139921 h 6"/>
              <a:gd name="T2" fmla="*/ 302673 w 5"/>
              <a:gd name="T3" fmla="*/ 349934 h 6"/>
              <a:gd name="T4" fmla="*/ 0 w 5"/>
              <a:gd name="T5" fmla="*/ 70093 h 6"/>
              <a:gd name="T6" fmla="*/ 302673 w 5"/>
              <a:gd name="T7" fmla="*/ 0 h 6"/>
              <a:gd name="T8" fmla="*/ 403352 w 5"/>
              <a:gd name="T9" fmla="*/ 13992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3" y="5"/>
                  <a:pt x="3" y="5"/>
                </a:cubicBezTo>
                <a:cubicBezTo>
                  <a:pt x="1" y="5"/>
                  <a:pt x="0" y="3"/>
                  <a:pt x="0" y="1"/>
                </a:cubicBezTo>
                <a:cubicBezTo>
                  <a:pt x="0" y="1"/>
                  <a:pt x="1" y="0"/>
                  <a:pt x="3" y="0"/>
                </a:cubicBezTo>
                <a:lnTo>
                  <a:pt x="4" y="2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8" name="Freeform 5244">
            <a:extLst>
              <a:ext uri="{FF2B5EF4-FFF2-40B4-BE49-F238E27FC236}">
                <a16:creationId xmlns:a16="http://schemas.microsoft.com/office/drawing/2014/main" id="{6F516F80-2B15-8F4C-BBE4-41EAF7C85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692525"/>
            <a:ext cx="1588" cy="3175"/>
          </a:xfrm>
          <a:custGeom>
            <a:avLst/>
            <a:gdLst>
              <a:gd name="T0" fmla="*/ 302673 w 5"/>
              <a:gd name="T1" fmla="*/ 1234168 h 7"/>
              <a:gd name="T2" fmla="*/ 0 w 5"/>
              <a:gd name="T3" fmla="*/ 617311 h 7"/>
              <a:gd name="T4" fmla="*/ 403352 w 5"/>
              <a:gd name="T5" fmla="*/ 617311 h 7"/>
              <a:gd name="T6" fmla="*/ 302673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0"/>
                  <a:pt x="4" y="1"/>
                  <a:pt x="4" y="3"/>
                </a:cubicBezTo>
                <a:cubicBezTo>
                  <a:pt x="4" y="4"/>
                  <a:pt x="4" y="6"/>
                  <a:pt x="3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9" name="Freeform 5245">
            <a:extLst>
              <a:ext uri="{FF2B5EF4-FFF2-40B4-BE49-F238E27FC236}">
                <a16:creationId xmlns:a16="http://schemas.microsoft.com/office/drawing/2014/main" id="{55BBFA03-AD83-8B42-A200-97FDA4132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8875"/>
            <a:ext cx="1588" cy="1588"/>
          </a:xfrm>
          <a:custGeom>
            <a:avLst/>
            <a:gdLst>
              <a:gd name="T0" fmla="*/ 472827 w 4"/>
              <a:gd name="T1" fmla="*/ 280282 h 6"/>
              <a:gd name="T2" fmla="*/ 157609 w 4"/>
              <a:gd name="T3" fmla="*/ 350154 h 6"/>
              <a:gd name="T4" fmla="*/ 0 w 4"/>
              <a:gd name="T5" fmla="*/ 280282 h 6"/>
              <a:gd name="T6" fmla="*/ 157609 w 4"/>
              <a:gd name="T7" fmla="*/ 0 h 6"/>
              <a:gd name="T8" fmla="*/ 472827 w 4"/>
              <a:gd name="T9" fmla="*/ 280282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3" y="4"/>
                </a:moveTo>
                <a:cubicBezTo>
                  <a:pt x="3" y="5"/>
                  <a:pt x="2" y="5"/>
                  <a:pt x="1" y="5"/>
                </a:cubicBezTo>
                <a:cubicBezTo>
                  <a:pt x="1" y="5"/>
                  <a:pt x="0" y="5"/>
                  <a:pt x="0" y="4"/>
                </a:cubicBezTo>
                <a:cubicBezTo>
                  <a:pt x="0" y="2"/>
                  <a:pt x="1" y="0"/>
                  <a:pt x="1" y="0"/>
                </a:cubicBezTo>
                <a:cubicBezTo>
                  <a:pt x="2" y="0"/>
                  <a:pt x="3" y="2"/>
                  <a:pt x="3" y="4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0" name="Freeform 5246">
            <a:extLst>
              <a:ext uri="{FF2B5EF4-FFF2-40B4-BE49-F238E27FC236}">
                <a16:creationId xmlns:a16="http://schemas.microsoft.com/office/drawing/2014/main" id="{2F602A89-245B-FB41-A845-8955A108D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698875"/>
            <a:ext cx="1588" cy="1588"/>
          </a:xfrm>
          <a:custGeom>
            <a:avLst/>
            <a:gdLst>
              <a:gd name="T0" fmla="*/ 201676 w 5"/>
              <a:gd name="T1" fmla="*/ 350154 h 6"/>
              <a:gd name="T2" fmla="*/ 0 w 5"/>
              <a:gd name="T3" fmla="*/ 280282 h 6"/>
              <a:gd name="T4" fmla="*/ 403352 w 5"/>
              <a:gd name="T5" fmla="*/ 280282 h 6"/>
              <a:gd name="T6" fmla="*/ 201676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2" y="5"/>
                  <a:pt x="0" y="5"/>
                  <a:pt x="0" y="4"/>
                </a:cubicBezTo>
                <a:cubicBezTo>
                  <a:pt x="0" y="0"/>
                  <a:pt x="4" y="0"/>
                  <a:pt x="4" y="4"/>
                </a:cubicBezTo>
                <a:cubicBezTo>
                  <a:pt x="4" y="5"/>
                  <a:pt x="3" y="5"/>
                  <a:pt x="2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1" name="Freeform 5247">
            <a:extLst>
              <a:ext uri="{FF2B5EF4-FFF2-40B4-BE49-F238E27FC236}">
                <a16:creationId xmlns:a16="http://schemas.microsoft.com/office/drawing/2014/main" id="{AEE8DE15-D692-6F4C-B0A2-4B8C23D6E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0463"/>
            <a:ext cx="1588" cy="1587"/>
          </a:xfrm>
          <a:custGeom>
            <a:avLst/>
            <a:gdLst>
              <a:gd name="T0" fmla="*/ 403352 w 5"/>
              <a:gd name="T1" fmla="*/ 157510 h 4"/>
              <a:gd name="T2" fmla="*/ 201676 w 5"/>
              <a:gd name="T3" fmla="*/ 472133 h 4"/>
              <a:gd name="T4" fmla="*/ 0 w 5"/>
              <a:gd name="T5" fmla="*/ 157510 h 4"/>
              <a:gd name="T6" fmla="*/ 201676 w 5"/>
              <a:gd name="T7" fmla="*/ 0 h 4"/>
              <a:gd name="T8" fmla="*/ 403352 w 5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1"/>
                </a:moveTo>
                <a:cubicBezTo>
                  <a:pt x="4" y="3"/>
                  <a:pt x="2" y="3"/>
                  <a:pt x="2" y="3"/>
                </a:cubicBezTo>
                <a:cubicBezTo>
                  <a:pt x="1" y="3"/>
                  <a:pt x="0" y="3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4" y="0"/>
                  <a:pt x="4" y="1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2" name="Freeform 5248">
            <a:extLst>
              <a:ext uri="{FF2B5EF4-FFF2-40B4-BE49-F238E27FC236}">
                <a16:creationId xmlns:a16="http://schemas.microsoft.com/office/drawing/2014/main" id="{3A8F551B-1047-DB44-BD33-995C4811B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0463"/>
            <a:ext cx="3175" cy="1587"/>
          </a:xfrm>
          <a:custGeom>
            <a:avLst/>
            <a:gdLst>
              <a:gd name="T0" fmla="*/ 617311 w 7"/>
              <a:gd name="T1" fmla="*/ 349934 h 6"/>
              <a:gd name="T2" fmla="*/ 0 w 7"/>
              <a:gd name="T3" fmla="*/ 139921 h 6"/>
              <a:gd name="T4" fmla="*/ 1234168 w 7"/>
              <a:gd name="T5" fmla="*/ 139921 h 6"/>
              <a:gd name="T6" fmla="*/ 617311 w 7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3" y="5"/>
                </a:moveTo>
                <a:cubicBezTo>
                  <a:pt x="2" y="5"/>
                  <a:pt x="0" y="4"/>
                  <a:pt x="0" y="2"/>
                </a:cubicBezTo>
                <a:cubicBezTo>
                  <a:pt x="0" y="0"/>
                  <a:pt x="6" y="0"/>
                  <a:pt x="6" y="2"/>
                </a:cubicBezTo>
                <a:cubicBezTo>
                  <a:pt x="6" y="4"/>
                  <a:pt x="4" y="5"/>
                  <a:pt x="3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3" name="Freeform 5249">
            <a:extLst>
              <a:ext uri="{FF2B5EF4-FFF2-40B4-BE49-F238E27FC236}">
                <a16:creationId xmlns:a16="http://schemas.microsoft.com/office/drawing/2014/main" id="{082DEFC1-F50E-6249-AA86-22A7D733B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708400"/>
            <a:ext cx="1588" cy="1588"/>
          </a:xfrm>
          <a:custGeom>
            <a:avLst/>
            <a:gdLst>
              <a:gd name="T0" fmla="*/ 472827 w 4"/>
              <a:gd name="T1" fmla="*/ 315218 h 4"/>
              <a:gd name="T2" fmla="*/ 315218 w 4"/>
              <a:gd name="T3" fmla="*/ 472827 h 4"/>
              <a:gd name="T4" fmla="*/ 0 w 4"/>
              <a:gd name="T5" fmla="*/ 315218 h 4"/>
              <a:gd name="T6" fmla="*/ 315218 w 4"/>
              <a:gd name="T7" fmla="*/ 0 h 4"/>
              <a:gd name="T8" fmla="*/ 472827 w 4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lnTo>
                  <a:pt x="2" y="3"/>
                </a:lnTo>
                <a:cubicBezTo>
                  <a:pt x="0" y="3"/>
                  <a:pt x="0" y="2"/>
                  <a:pt x="0" y="2"/>
                </a:cubicBezTo>
                <a:cubicBezTo>
                  <a:pt x="0" y="0"/>
                  <a:pt x="0" y="0"/>
                  <a:pt x="2" y="0"/>
                </a:cubicBezTo>
                <a:cubicBezTo>
                  <a:pt x="2" y="0"/>
                  <a:pt x="3" y="0"/>
                  <a:pt x="3" y="2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4" name="Freeform 5250">
            <a:extLst>
              <a:ext uri="{FF2B5EF4-FFF2-40B4-BE49-F238E27FC236}">
                <a16:creationId xmlns:a16="http://schemas.microsoft.com/office/drawing/2014/main" id="{BC687256-2DDA-8B4A-BDF4-1AC5CC491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08400"/>
            <a:ext cx="1587" cy="1588"/>
          </a:xfrm>
          <a:custGeom>
            <a:avLst/>
            <a:gdLst>
              <a:gd name="T0" fmla="*/ 302165 w 5"/>
              <a:gd name="T1" fmla="*/ 350154 h 6"/>
              <a:gd name="T2" fmla="*/ 0 w 5"/>
              <a:gd name="T3" fmla="*/ 210145 h 6"/>
              <a:gd name="T4" fmla="*/ 403098 w 5"/>
              <a:gd name="T5" fmla="*/ 210145 h 6"/>
              <a:gd name="T6" fmla="*/ 302165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3" y="5"/>
                </a:moveTo>
                <a:cubicBezTo>
                  <a:pt x="1" y="5"/>
                  <a:pt x="0" y="3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3"/>
                  <a:pt x="4" y="5"/>
                  <a:pt x="3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5" name="Freeform 5251">
            <a:extLst>
              <a:ext uri="{FF2B5EF4-FFF2-40B4-BE49-F238E27FC236}">
                <a16:creationId xmlns:a16="http://schemas.microsoft.com/office/drawing/2014/main" id="{4F1ABE02-9D65-D44D-A56D-A527DEC29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09988"/>
            <a:ext cx="1588" cy="1587"/>
          </a:xfrm>
          <a:custGeom>
            <a:avLst/>
            <a:gdLst>
              <a:gd name="T0" fmla="*/ 472827 w 4"/>
              <a:gd name="T1" fmla="*/ 139921 h 6"/>
              <a:gd name="T2" fmla="*/ 315218 w 4"/>
              <a:gd name="T3" fmla="*/ 349934 h 6"/>
              <a:gd name="T4" fmla="*/ 0 w 4"/>
              <a:gd name="T5" fmla="*/ 139921 h 6"/>
              <a:gd name="T6" fmla="*/ 315218 w 4"/>
              <a:gd name="T7" fmla="*/ 0 h 6"/>
              <a:gd name="T8" fmla="*/ 472827 w 4"/>
              <a:gd name="T9" fmla="*/ 13992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3" y="2"/>
                </a:moveTo>
                <a:cubicBezTo>
                  <a:pt x="3" y="3"/>
                  <a:pt x="2" y="5"/>
                  <a:pt x="2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3" y="1"/>
                  <a:pt x="3" y="2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6" name="Freeform 5252">
            <a:extLst>
              <a:ext uri="{FF2B5EF4-FFF2-40B4-BE49-F238E27FC236}">
                <a16:creationId xmlns:a16="http://schemas.microsoft.com/office/drawing/2014/main" id="{7E08269E-9B1D-5249-B010-54EA9AB3C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709988"/>
            <a:ext cx="1587" cy="3175"/>
          </a:xfrm>
          <a:custGeom>
            <a:avLst/>
            <a:gdLst>
              <a:gd name="T0" fmla="*/ 302165 w 5"/>
              <a:gd name="T1" fmla="*/ 1234168 h 7"/>
              <a:gd name="T2" fmla="*/ 0 w 5"/>
              <a:gd name="T3" fmla="*/ 617311 h 7"/>
              <a:gd name="T4" fmla="*/ 403098 w 5"/>
              <a:gd name="T5" fmla="*/ 617311 h 7"/>
              <a:gd name="T6" fmla="*/ 302165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5"/>
                  <a:pt x="3" y="6"/>
                  <a:pt x="3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7" name="Freeform 5253">
            <a:extLst>
              <a:ext uri="{FF2B5EF4-FFF2-40B4-BE49-F238E27FC236}">
                <a16:creationId xmlns:a16="http://schemas.microsoft.com/office/drawing/2014/main" id="{60548070-D1EB-9248-AB91-791BDB468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3716338"/>
            <a:ext cx="1587" cy="1587"/>
          </a:xfrm>
          <a:custGeom>
            <a:avLst/>
            <a:gdLst>
              <a:gd name="T0" fmla="*/ 403098 w 5"/>
              <a:gd name="T1" fmla="*/ 201549 h 5"/>
              <a:gd name="T2" fmla="*/ 100616 w 5"/>
              <a:gd name="T3" fmla="*/ 403098 h 5"/>
              <a:gd name="T4" fmla="*/ 0 w 5"/>
              <a:gd name="T5" fmla="*/ 201549 h 5"/>
              <a:gd name="T6" fmla="*/ 100616 w 5"/>
              <a:gd name="T7" fmla="*/ 0 h 5"/>
              <a:gd name="T8" fmla="*/ 403098 w 5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2"/>
                </a:moveTo>
                <a:cubicBezTo>
                  <a:pt x="4" y="3"/>
                  <a:pt x="3" y="4"/>
                  <a:pt x="1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4" y="1"/>
                  <a:pt x="4" y="2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8" name="Freeform 5254">
            <a:extLst>
              <a:ext uri="{FF2B5EF4-FFF2-40B4-BE49-F238E27FC236}">
                <a16:creationId xmlns:a16="http://schemas.microsoft.com/office/drawing/2014/main" id="{B3569881-FED4-3249-80A6-1E15A255A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16338"/>
            <a:ext cx="1588" cy="1587"/>
          </a:xfrm>
          <a:custGeom>
            <a:avLst/>
            <a:gdLst>
              <a:gd name="T0" fmla="*/ 140009 w 6"/>
              <a:gd name="T1" fmla="*/ 349934 h 6"/>
              <a:gd name="T2" fmla="*/ 0 w 6"/>
              <a:gd name="T3" fmla="*/ 210013 h 6"/>
              <a:gd name="T4" fmla="*/ 350154 w 6"/>
              <a:gd name="T5" fmla="*/ 210013 h 6"/>
              <a:gd name="T6" fmla="*/ 140009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2" y="5"/>
                </a:moveTo>
                <a:cubicBezTo>
                  <a:pt x="2" y="5"/>
                  <a:pt x="0" y="4"/>
                  <a:pt x="0" y="3"/>
                </a:cubicBezTo>
                <a:cubicBezTo>
                  <a:pt x="0" y="0"/>
                  <a:pt x="5" y="0"/>
                  <a:pt x="5" y="3"/>
                </a:cubicBezTo>
                <a:cubicBezTo>
                  <a:pt x="5" y="4"/>
                  <a:pt x="4" y="5"/>
                  <a:pt x="2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09" name="Freeform 5255">
            <a:extLst>
              <a:ext uri="{FF2B5EF4-FFF2-40B4-BE49-F238E27FC236}">
                <a16:creationId xmlns:a16="http://schemas.microsoft.com/office/drawing/2014/main" id="{3CAF6067-F8CA-124E-B581-C1BFEF614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3719513"/>
            <a:ext cx="1587" cy="1587"/>
          </a:xfrm>
          <a:custGeom>
            <a:avLst/>
            <a:gdLst>
              <a:gd name="T0" fmla="*/ 472133 w 4"/>
              <a:gd name="T1" fmla="*/ 201549 h 5"/>
              <a:gd name="T2" fmla="*/ 0 w 4"/>
              <a:gd name="T3" fmla="*/ 403098 h 5"/>
              <a:gd name="T4" fmla="*/ 0 w 4"/>
              <a:gd name="T5" fmla="*/ 201549 h 5"/>
              <a:gd name="T6" fmla="*/ 157510 w 4"/>
              <a:gd name="T7" fmla="*/ 0 h 5"/>
              <a:gd name="T8" fmla="*/ 472133 w 4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3" y="3"/>
                  <a:pt x="3" y="4"/>
                  <a:pt x="0" y="4"/>
                </a:cubicBezTo>
                <a:cubicBezTo>
                  <a:pt x="0" y="4"/>
                  <a:pt x="0" y="3"/>
                  <a:pt x="0" y="2"/>
                </a:cubicBezTo>
                <a:lnTo>
                  <a:pt x="1" y="0"/>
                </a:lnTo>
                <a:cubicBezTo>
                  <a:pt x="3" y="0"/>
                  <a:pt x="3" y="2"/>
                  <a:pt x="3" y="2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0" name="Freeform 5256">
            <a:extLst>
              <a:ext uri="{FF2B5EF4-FFF2-40B4-BE49-F238E27FC236}">
                <a16:creationId xmlns:a16="http://schemas.microsoft.com/office/drawing/2014/main" id="{24AEDD38-6437-9646-AD95-D0DD68AE4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3717925"/>
            <a:ext cx="1587" cy="3175"/>
          </a:xfrm>
          <a:custGeom>
            <a:avLst/>
            <a:gdLst>
              <a:gd name="T0" fmla="*/ 100616 w 5"/>
              <a:gd name="T1" fmla="*/ 1234168 h 7"/>
              <a:gd name="T2" fmla="*/ 0 w 5"/>
              <a:gd name="T3" fmla="*/ 617311 h 7"/>
              <a:gd name="T4" fmla="*/ 403098 w 5"/>
              <a:gd name="T5" fmla="*/ 617311 h 7"/>
              <a:gd name="T6" fmla="*/ 100616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1" y="6"/>
                </a:moveTo>
                <a:cubicBezTo>
                  <a:pt x="1" y="6"/>
                  <a:pt x="0" y="4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4"/>
                  <a:pt x="3" y="6"/>
                  <a:pt x="1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1" name="Freeform 5257">
            <a:extLst>
              <a:ext uri="{FF2B5EF4-FFF2-40B4-BE49-F238E27FC236}">
                <a16:creationId xmlns:a16="http://schemas.microsoft.com/office/drawing/2014/main" id="{265140F3-CD9A-8140-BBFA-A610C65EC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717925"/>
            <a:ext cx="1588" cy="1588"/>
          </a:xfrm>
          <a:custGeom>
            <a:avLst/>
            <a:gdLst>
              <a:gd name="T0" fmla="*/ 403352 w 5"/>
              <a:gd name="T1" fmla="*/ 210145 h 6"/>
              <a:gd name="T2" fmla="*/ 100997 w 5"/>
              <a:gd name="T3" fmla="*/ 350154 h 6"/>
              <a:gd name="T4" fmla="*/ 0 w 5"/>
              <a:gd name="T5" fmla="*/ 140009 h 6"/>
              <a:gd name="T6" fmla="*/ 100997 w 5"/>
              <a:gd name="T7" fmla="*/ 0 h 6"/>
              <a:gd name="T8" fmla="*/ 403352 w 5"/>
              <a:gd name="T9" fmla="*/ 21014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4" y="3"/>
                  <a:pt x="2" y="5"/>
                  <a:pt x="1" y="5"/>
                </a:cubicBezTo>
                <a:cubicBezTo>
                  <a:pt x="0" y="5"/>
                  <a:pt x="0" y="3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2" y="0"/>
                  <a:pt x="4" y="3"/>
                  <a:pt x="4" y="3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2" name="Freeform 5258">
            <a:extLst>
              <a:ext uri="{FF2B5EF4-FFF2-40B4-BE49-F238E27FC236}">
                <a16:creationId xmlns:a16="http://schemas.microsoft.com/office/drawing/2014/main" id="{D9FCA8F0-6B0A-FA46-88A6-22665153D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3717925"/>
            <a:ext cx="1588" cy="1588"/>
          </a:xfrm>
          <a:custGeom>
            <a:avLst/>
            <a:gdLst>
              <a:gd name="T0" fmla="*/ 140009 w 6"/>
              <a:gd name="T1" fmla="*/ 350154 h 6"/>
              <a:gd name="T2" fmla="*/ 0 w 6"/>
              <a:gd name="T3" fmla="*/ 210145 h 6"/>
              <a:gd name="T4" fmla="*/ 350154 w 6"/>
              <a:gd name="T5" fmla="*/ 210145 h 6"/>
              <a:gd name="T6" fmla="*/ 140009 w 6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2" y="5"/>
                </a:moveTo>
                <a:cubicBezTo>
                  <a:pt x="1" y="5"/>
                  <a:pt x="0" y="4"/>
                  <a:pt x="0" y="3"/>
                </a:cubicBezTo>
                <a:cubicBezTo>
                  <a:pt x="0" y="0"/>
                  <a:pt x="5" y="0"/>
                  <a:pt x="5" y="3"/>
                </a:cubicBezTo>
                <a:cubicBezTo>
                  <a:pt x="5" y="4"/>
                  <a:pt x="3" y="5"/>
                  <a:pt x="2" y="5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3" name="Freeform 5259">
            <a:extLst>
              <a:ext uri="{FF2B5EF4-FFF2-40B4-BE49-F238E27FC236}">
                <a16:creationId xmlns:a16="http://schemas.microsoft.com/office/drawing/2014/main" id="{1BC54177-22C4-D240-A1A1-247CCFB6D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719513"/>
            <a:ext cx="1588" cy="1587"/>
          </a:xfrm>
          <a:custGeom>
            <a:avLst/>
            <a:gdLst>
              <a:gd name="T0" fmla="*/ 403352 w 5"/>
              <a:gd name="T1" fmla="*/ 210013 h 6"/>
              <a:gd name="T2" fmla="*/ 201676 w 5"/>
              <a:gd name="T3" fmla="*/ 349934 h 6"/>
              <a:gd name="T4" fmla="*/ 0 w 5"/>
              <a:gd name="T5" fmla="*/ 210013 h 6"/>
              <a:gd name="T6" fmla="*/ 302673 w 5"/>
              <a:gd name="T7" fmla="*/ 0 h 6"/>
              <a:gd name="T8" fmla="*/ 403352 w 5"/>
              <a:gd name="T9" fmla="*/ 21001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4" y="4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3" y="0"/>
                  <a:pt x="4" y="2"/>
                  <a:pt x="4" y="3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4" name="Freeform 5260">
            <a:extLst>
              <a:ext uri="{FF2B5EF4-FFF2-40B4-BE49-F238E27FC236}">
                <a16:creationId xmlns:a16="http://schemas.microsoft.com/office/drawing/2014/main" id="{1BFBC8CF-45AE-CF49-980F-A728B3078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3719513"/>
            <a:ext cx="3175" cy="3175"/>
          </a:xfrm>
          <a:custGeom>
            <a:avLst/>
            <a:gdLst>
              <a:gd name="T0" fmla="*/ 617311 w 7"/>
              <a:gd name="T1" fmla="*/ 1234168 h 7"/>
              <a:gd name="T2" fmla="*/ 0 w 7"/>
              <a:gd name="T3" fmla="*/ 617311 h 7"/>
              <a:gd name="T4" fmla="*/ 1234168 w 7"/>
              <a:gd name="T5" fmla="*/ 617311 h 7"/>
              <a:gd name="T6" fmla="*/ 617311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3" y="6"/>
                </a:moveTo>
                <a:cubicBezTo>
                  <a:pt x="2" y="6"/>
                  <a:pt x="0" y="4"/>
                  <a:pt x="0" y="3"/>
                </a:cubicBezTo>
                <a:cubicBezTo>
                  <a:pt x="0" y="0"/>
                  <a:pt x="6" y="0"/>
                  <a:pt x="6" y="3"/>
                </a:cubicBezTo>
                <a:cubicBezTo>
                  <a:pt x="6" y="4"/>
                  <a:pt x="5" y="6"/>
                  <a:pt x="3" y="6"/>
                </a:cubicBezTo>
              </a:path>
            </a:pathLst>
          </a:custGeom>
          <a:solidFill>
            <a:srgbClr val="1A410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5" name="Freeform 5261">
            <a:extLst>
              <a:ext uri="{FF2B5EF4-FFF2-40B4-BE49-F238E27FC236}">
                <a16:creationId xmlns:a16="http://schemas.microsoft.com/office/drawing/2014/main" id="{06AF2156-02CB-2347-8D1A-1D98CFCBC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27450"/>
            <a:ext cx="11112" cy="6350"/>
          </a:xfrm>
          <a:custGeom>
            <a:avLst/>
            <a:gdLst>
              <a:gd name="T0" fmla="*/ 4111057 w 29"/>
              <a:gd name="T1" fmla="*/ 976779 h 17"/>
              <a:gd name="T2" fmla="*/ 2936250 w 29"/>
              <a:gd name="T3" fmla="*/ 2232212 h 17"/>
              <a:gd name="T4" fmla="*/ 2349230 w 29"/>
              <a:gd name="T5" fmla="*/ 1813859 h 17"/>
              <a:gd name="T6" fmla="*/ 734158 w 29"/>
              <a:gd name="T7" fmla="*/ 1674159 h 17"/>
              <a:gd name="T8" fmla="*/ 0 w 29"/>
              <a:gd name="T9" fmla="*/ 1395132 h 17"/>
              <a:gd name="T10" fmla="*/ 587403 w 29"/>
              <a:gd name="T11" fmla="*/ 0 h 17"/>
              <a:gd name="T12" fmla="*/ 1908582 w 29"/>
              <a:gd name="T13" fmla="*/ 418726 h 17"/>
              <a:gd name="T14" fmla="*/ 4111057 w 29"/>
              <a:gd name="T15" fmla="*/ 837079 h 17"/>
              <a:gd name="T16" fmla="*/ 4111057 w 29"/>
              <a:gd name="T17" fmla="*/ 976779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17">
                <a:moveTo>
                  <a:pt x="28" y="7"/>
                </a:moveTo>
                <a:lnTo>
                  <a:pt x="20" y="16"/>
                </a:lnTo>
                <a:cubicBezTo>
                  <a:pt x="20" y="16"/>
                  <a:pt x="17" y="13"/>
                  <a:pt x="16" y="13"/>
                </a:cubicBezTo>
                <a:cubicBezTo>
                  <a:pt x="14" y="12"/>
                  <a:pt x="8" y="12"/>
                  <a:pt x="5" y="12"/>
                </a:cubicBezTo>
                <a:cubicBezTo>
                  <a:pt x="4" y="12"/>
                  <a:pt x="0" y="11"/>
                  <a:pt x="0" y="10"/>
                </a:cubicBezTo>
                <a:cubicBezTo>
                  <a:pt x="0" y="9"/>
                  <a:pt x="1" y="2"/>
                  <a:pt x="4" y="0"/>
                </a:cubicBezTo>
                <a:cubicBezTo>
                  <a:pt x="7" y="0"/>
                  <a:pt x="11" y="1"/>
                  <a:pt x="13" y="3"/>
                </a:cubicBezTo>
                <a:cubicBezTo>
                  <a:pt x="16" y="3"/>
                  <a:pt x="22" y="1"/>
                  <a:pt x="28" y="6"/>
                </a:cubicBezTo>
                <a:lnTo>
                  <a:pt x="28" y="7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6" name="Freeform 5262">
            <a:extLst>
              <a:ext uri="{FF2B5EF4-FFF2-40B4-BE49-F238E27FC236}">
                <a16:creationId xmlns:a16="http://schemas.microsoft.com/office/drawing/2014/main" id="{CFB472C7-3516-2A4C-89D2-4EFA1B7DA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3727450"/>
            <a:ext cx="11113" cy="7938"/>
          </a:xfrm>
          <a:custGeom>
            <a:avLst/>
            <a:gdLst>
              <a:gd name="T0" fmla="*/ 2698667 w 31"/>
              <a:gd name="T1" fmla="*/ 2993023 h 20"/>
              <a:gd name="T2" fmla="*/ 2698667 w 31"/>
              <a:gd name="T3" fmla="*/ 2835454 h 20"/>
              <a:gd name="T4" fmla="*/ 2184601 w 31"/>
              <a:gd name="T5" fmla="*/ 2363143 h 20"/>
              <a:gd name="T6" fmla="*/ 1413502 w 31"/>
              <a:gd name="T7" fmla="*/ 2363143 h 20"/>
              <a:gd name="T8" fmla="*/ 771099 w 31"/>
              <a:gd name="T9" fmla="*/ 2205573 h 20"/>
              <a:gd name="T10" fmla="*/ 0 w 31"/>
              <a:gd name="T11" fmla="*/ 1732865 h 20"/>
              <a:gd name="T12" fmla="*/ 642403 w 31"/>
              <a:gd name="T13" fmla="*/ 157569 h 20"/>
              <a:gd name="T14" fmla="*/ 1799231 w 31"/>
              <a:gd name="T15" fmla="*/ 630277 h 20"/>
              <a:gd name="T16" fmla="*/ 2313296 w 31"/>
              <a:gd name="T17" fmla="*/ 630277 h 20"/>
              <a:gd name="T18" fmla="*/ 3855494 w 31"/>
              <a:gd name="T19" fmla="*/ 1260158 h 20"/>
              <a:gd name="T20" fmla="*/ 3855494 w 31"/>
              <a:gd name="T21" fmla="*/ 1260158 h 20"/>
              <a:gd name="T22" fmla="*/ 2313296 w 31"/>
              <a:gd name="T23" fmla="*/ 630277 h 20"/>
              <a:gd name="T24" fmla="*/ 1927568 w 31"/>
              <a:gd name="T25" fmla="*/ 787847 h 20"/>
              <a:gd name="T26" fmla="*/ 1799231 w 31"/>
              <a:gd name="T27" fmla="*/ 630277 h 20"/>
              <a:gd name="T28" fmla="*/ 899436 w 31"/>
              <a:gd name="T29" fmla="*/ 157569 h 20"/>
              <a:gd name="T30" fmla="*/ 642403 w 31"/>
              <a:gd name="T31" fmla="*/ 315139 h 20"/>
              <a:gd name="T32" fmla="*/ 128337 w 31"/>
              <a:gd name="T33" fmla="*/ 1732865 h 20"/>
              <a:gd name="T34" fmla="*/ 771099 w 31"/>
              <a:gd name="T35" fmla="*/ 2048004 h 20"/>
              <a:gd name="T36" fmla="*/ 1413502 w 31"/>
              <a:gd name="T37" fmla="*/ 2048004 h 20"/>
              <a:gd name="T38" fmla="*/ 2184601 w 31"/>
              <a:gd name="T39" fmla="*/ 2048004 h 20"/>
              <a:gd name="T40" fmla="*/ 2698667 w 31"/>
              <a:gd name="T41" fmla="*/ 2677884 h 20"/>
              <a:gd name="T42" fmla="*/ 3855494 w 31"/>
              <a:gd name="T43" fmla="*/ 1260158 h 20"/>
              <a:gd name="T44" fmla="*/ 2827362 w 31"/>
              <a:gd name="T45" fmla="*/ 2835454 h 20"/>
              <a:gd name="T46" fmla="*/ 2698667 w 31"/>
              <a:gd name="T47" fmla="*/ 2993023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20">
                <a:moveTo>
                  <a:pt x="21" y="19"/>
                </a:moveTo>
                <a:lnTo>
                  <a:pt x="21" y="18"/>
                </a:lnTo>
                <a:cubicBezTo>
                  <a:pt x="21" y="17"/>
                  <a:pt x="18" y="15"/>
                  <a:pt x="17" y="15"/>
                </a:cubicBezTo>
                <a:lnTo>
                  <a:pt x="11" y="15"/>
                </a:lnTo>
                <a:cubicBezTo>
                  <a:pt x="10" y="14"/>
                  <a:pt x="8" y="14"/>
                  <a:pt x="6" y="14"/>
                </a:cubicBezTo>
                <a:cubicBezTo>
                  <a:pt x="4" y="14"/>
                  <a:pt x="0" y="13"/>
                  <a:pt x="0" y="11"/>
                </a:cubicBezTo>
                <a:cubicBezTo>
                  <a:pt x="0" y="10"/>
                  <a:pt x="2" y="2"/>
                  <a:pt x="5" y="1"/>
                </a:cubicBezTo>
                <a:cubicBezTo>
                  <a:pt x="8" y="0"/>
                  <a:pt x="12" y="1"/>
                  <a:pt x="14" y="4"/>
                </a:cubicBezTo>
                <a:lnTo>
                  <a:pt x="18" y="4"/>
                </a:lnTo>
                <a:cubicBezTo>
                  <a:pt x="22" y="4"/>
                  <a:pt x="27" y="4"/>
                  <a:pt x="30" y="8"/>
                </a:cubicBezTo>
                <a:cubicBezTo>
                  <a:pt x="26" y="5"/>
                  <a:pt x="22" y="4"/>
                  <a:pt x="18" y="4"/>
                </a:cubicBezTo>
                <a:lnTo>
                  <a:pt x="15" y="5"/>
                </a:lnTo>
                <a:lnTo>
                  <a:pt x="14" y="4"/>
                </a:lnTo>
                <a:cubicBezTo>
                  <a:pt x="12" y="4"/>
                  <a:pt x="10" y="1"/>
                  <a:pt x="7" y="1"/>
                </a:cubicBezTo>
                <a:lnTo>
                  <a:pt x="5" y="2"/>
                </a:lnTo>
                <a:cubicBezTo>
                  <a:pt x="3" y="4"/>
                  <a:pt x="1" y="10"/>
                  <a:pt x="1" y="11"/>
                </a:cubicBezTo>
                <a:cubicBezTo>
                  <a:pt x="1" y="11"/>
                  <a:pt x="5" y="13"/>
                  <a:pt x="6" y="13"/>
                </a:cubicBezTo>
                <a:cubicBezTo>
                  <a:pt x="8" y="13"/>
                  <a:pt x="10" y="13"/>
                  <a:pt x="11" y="13"/>
                </a:cubicBezTo>
                <a:lnTo>
                  <a:pt x="17" y="13"/>
                </a:lnTo>
                <a:cubicBezTo>
                  <a:pt x="18" y="13"/>
                  <a:pt x="21" y="15"/>
                  <a:pt x="21" y="17"/>
                </a:cubicBezTo>
                <a:cubicBezTo>
                  <a:pt x="23" y="15"/>
                  <a:pt x="27" y="10"/>
                  <a:pt x="30" y="8"/>
                </a:cubicBezTo>
                <a:cubicBezTo>
                  <a:pt x="27" y="11"/>
                  <a:pt x="22" y="18"/>
                  <a:pt x="22" y="18"/>
                </a:cubicBezTo>
                <a:lnTo>
                  <a:pt x="21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7" name="Freeform 5263">
            <a:extLst>
              <a:ext uri="{FF2B5EF4-FFF2-40B4-BE49-F238E27FC236}">
                <a16:creationId xmlns:a16="http://schemas.microsoft.com/office/drawing/2014/main" id="{8EA3DFB7-7268-AC43-8BC5-05D46BCED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3725863"/>
            <a:ext cx="12700" cy="4762"/>
          </a:xfrm>
          <a:custGeom>
            <a:avLst/>
            <a:gdLst>
              <a:gd name="T0" fmla="*/ 4604124 w 34"/>
              <a:gd name="T1" fmla="*/ 671076 h 13"/>
              <a:gd name="T2" fmla="*/ 4185771 w 34"/>
              <a:gd name="T3" fmla="*/ 1475854 h 13"/>
              <a:gd name="T4" fmla="*/ 3627718 w 34"/>
              <a:gd name="T5" fmla="*/ 939213 h 13"/>
              <a:gd name="T6" fmla="*/ 1255806 w 34"/>
              <a:gd name="T7" fmla="*/ 1610289 h 13"/>
              <a:gd name="T8" fmla="*/ 976779 w 34"/>
              <a:gd name="T9" fmla="*/ 1610289 h 13"/>
              <a:gd name="T10" fmla="*/ 0 w 34"/>
              <a:gd name="T11" fmla="*/ 939213 h 13"/>
              <a:gd name="T12" fmla="*/ 0 w 34"/>
              <a:gd name="T13" fmla="*/ 805144 h 13"/>
              <a:gd name="T14" fmla="*/ 1116106 w 34"/>
              <a:gd name="T15" fmla="*/ 134069 h 13"/>
              <a:gd name="T16" fmla="*/ 2092885 w 34"/>
              <a:gd name="T17" fmla="*/ 402572 h 13"/>
              <a:gd name="T18" fmla="*/ 3627718 w 34"/>
              <a:gd name="T19" fmla="*/ 0 h 13"/>
              <a:gd name="T20" fmla="*/ 4604124 w 34"/>
              <a:gd name="T21" fmla="*/ 402572 h 13"/>
              <a:gd name="T22" fmla="*/ 4604124 w 34"/>
              <a:gd name="T23" fmla="*/ 671076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" h="13">
                <a:moveTo>
                  <a:pt x="33" y="5"/>
                </a:moveTo>
                <a:cubicBezTo>
                  <a:pt x="32" y="7"/>
                  <a:pt x="30" y="11"/>
                  <a:pt x="30" y="11"/>
                </a:cubicBezTo>
                <a:cubicBezTo>
                  <a:pt x="30" y="8"/>
                  <a:pt x="27" y="7"/>
                  <a:pt x="26" y="7"/>
                </a:cubicBezTo>
                <a:cubicBezTo>
                  <a:pt x="23" y="7"/>
                  <a:pt x="14" y="10"/>
                  <a:pt x="9" y="12"/>
                </a:cubicBezTo>
                <a:lnTo>
                  <a:pt x="7" y="12"/>
                </a:lnTo>
                <a:cubicBezTo>
                  <a:pt x="4" y="11"/>
                  <a:pt x="0" y="8"/>
                  <a:pt x="0" y="7"/>
                </a:cubicBezTo>
                <a:lnTo>
                  <a:pt x="0" y="6"/>
                </a:lnTo>
                <a:cubicBezTo>
                  <a:pt x="0" y="3"/>
                  <a:pt x="8" y="1"/>
                  <a:pt x="8" y="1"/>
                </a:cubicBezTo>
                <a:lnTo>
                  <a:pt x="15" y="3"/>
                </a:lnTo>
                <a:cubicBezTo>
                  <a:pt x="15" y="3"/>
                  <a:pt x="21" y="0"/>
                  <a:pt x="26" y="0"/>
                </a:cubicBezTo>
                <a:cubicBezTo>
                  <a:pt x="29" y="0"/>
                  <a:pt x="32" y="1"/>
                  <a:pt x="33" y="3"/>
                </a:cubicBezTo>
                <a:lnTo>
                  <a:pt x="33" y="5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8" name="Freeform 5264">
            <a:extLst>
              <a:ext uri="{FF2B5EF4-FFF2-40B4-BE49-F238E27FC236}">
                <a16:creationId xmlns:a16="http://schemas.microsoft.com/office/drawing/2014/main" id="{DFB97E77-6411-6E45-9AFB-5831940FC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3725863"/>
            <a:ext cx="12700" cy="4762"/>
          </a:xfrm>
          <a:custGeom>
            <a:avLst/>
            <a:gdLst>
              <a:gd name="T0" fmla="*/ 1120069 w 36"/>
              <a:gd name="T1" fmla="*/ 1411139 h 15"/>
              <a:gd name="T2" fmla="*/ 373239 w 36"/>
              <a:gd name="T3" fmla="*/ 1108594 h 15"/>
              <a:gd name="T4" fmla="*/ 0 w 36"/>
              <a:gd name="T5" fmla="*/ 806365 h 15"/>
              <a:gd name="T6" fmla="*/ 1244600 w 36"/>
              <a:gd name="T7" fmla="*/ 201591 h 15"/>
              <a:gd name="T8" fmla="*/ 1991078 w 36"/>
              <a:gd name="T9" fmla="*/ 403183 h 15"/>
              <a:gd name="T10" fmla="*/ 3360208 w 36"/>
              <a:gd name="T11" fmla="*/ 0 h 15"/>
              <a:gd name="T12" fmla="*/ 4231217 w 36"/>
              <a:gd name="T13" fmla="*/ 201591 h 15"/>
              <a:gd name="T14" fmla="*/ 4355747 w 36"/>
              <a:gd name="T15" fmla="*/ 503820 h 15"/>
              <a:gd name="T16" fmla="*/ 3857978 w 36"/>
              <a:gd name="T17" fmla="*/ 1209548 h 15"/>
              <a:gd name="T18" fmla="*/ 3360208 w 36"/>
              <a:gd name="T19" fmla="*/ 806365 h 15"/>
              <a:gd name="T20" fmla="*/ 2737908 w 36"/>
              <a:gd name="T21" fmla="*/ 1007957 h 15"/>
              <a:gd name="T22" fmla="*/ 1244600 w 36"/>
              <a:gd name="T23" fmla="*/ 1411139 h 15"/>
              <a:gd name="T24" fmla="*/ 1244600 w 36"/>
              <a:gd name="T25" fmla="*/ 1411139 h 15"/>
              <a:gd name="T26" fmla="*/ 1244600 w 36"/>
              <a:gd name="T27" fmla="*/ 1209548 h 15"/>
              <a:gd name="T28" fmla="*/ 2737908 w 36"/>
              <a:gd name="T29" fmla="*/ 907002 h 15"/>
              <a:gd name="T30" fmla="*/ 3360208 w 36"/>
              <a:gd name="T31" fmla="*/ 806365 h 15"/>
              <a:gd name="T32" fmla="*/ 3857978 w 36"/>
              <a:gd name="T33" fmla="*/ 1108594 h 15"/>
              <a:gd name="T34" fmla="*/ 4231217 w 36"/>
              <a:gd name="T35" fmla="*/ 503820 h 15"/>
              <a:gd name="T36" fmla="*/ 3982508 w 36"/>
              <a:gd name="T37" fmla="*/ 302228 h 15"/>
              <a:gd name="T38" fmla="*/ 3360208 w 36"/>
              <a:gd name="T39" fmla="*/ 201591 h 15"/>
              <a:gd name="T40" fmla="*/ 1991078 w 36"/>
              <a:gd name="T41" fmla="*/ 503820 h 15"/>
              <a:gd name="T42" fmla="*/ 1120069 w 36"/>
              <a:gd name="T43" fmla="*/ 302228 h 15"/>
              <a:gd name="T44" fmla="*/ 124531 w 36"/>
              <a:gd name="T45" fmla="*/ 806365 h 15"/>
              <a:gd name="T46" fmla="*/ 497769 w 36"/>
              <a:gd name="T47" fmla="*/ 1007957 h 15"/>
              <a:gd name="T48" fmla="*/ 1120069 w 36"/>
              <a:gd name="T49" fmla="*/ 1209548 h 15"/>
              <a:gd name="T50" fmla="*/ 1120069 w 36"/>
              <a:gd name="T51" fmla="*/ 1411139 h 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6" h="15">
                <a:moveTo>
                  <a:pt x="9" y="14"/>
                </a:moveTo>
                <a:cubicBezTo>
                  <a:pt x="8" y="14"/>
                  <a:pt x="6" y="14"/>
                  <a:pt x="3" y="11"/>
                </a:cubicBezTo>
                <a:cubicBezTo>
                  <a:pt x="3" y="11"/>
                  <a:pt x="0" y="9"/>
                  <a:pt x="0" y="8"/>
                </a:cubicBezTo>
                <a:cubicBezTo>
                  <a:pt x="0" y="5"/>
                  <a:pt x="7" y="2"/>
                  <a:pt x="10" y="2"/>
                </a:cubicBezTo>
                <a:lnTo>
                  <a:pt x="16" y="4"/>
                </a:lnTo>
                <a:cubicBezTo>
                  <a:pt x="16" y="4"/>
                  <a:pt x="22" y="0"/>
                  <a:pt x="27" y="0"/>
                </a:cubicBezTo>
                <a:cubicBezTo>
                  <a:pt x="30" y="0"/>
                  <a:pt x="32" y="1"/>
                  <a:pt x="34" y="2"/>
                </a:cubicBezTo>
                <a:cubicBezTo>
                  <a:pt x="35" y="4"/>
                  <a:pt x="35" y="5"/>
                  <a:pt x="35" y="5"/>
                </a:cubicBezTo>
                <a:cubicBezTo>
                  <a:pt x="35" y="8"/>
                  <a:pt x="31" y="12"/>
                  <a:pt x="31" y="12"/>
                </a:cubicBezTo>
                <a:cubicBezTo>
                  <a:pt x="30" y="9"/>
                  <a:pt x="28" y="8"/>
                  <a:pt x="27" y="8"/>
                </a:cubicBezTo>
                <a:cubicBezTo>
                  <a:pt x="27" y="8"/>
                  <a:pt x="24" y="9"/>
                  <a:pt x="22" y="10"/>
                </a:cubicBezTo>
                <a:cubicBezTo>
                  <a:pt x="18" y="12"/>
                  <a:pt x="13" y="14"/>
                  <a:pt x="10" y="14"/>
                </a:cubicBezTo>
                <a:lnTo>
                  <a:pt x="10" y="12"/>
                </a:lnTo>
                <a:cubicBezTo>
                  <a:pt x="13" y="12"/>
                  <a:pt x="18" y="10"/>
                  <a:pt x="22" y="9"/>
                </a:cubicBezTo>
                <a:cubicBezTo>
                  <a:pt x="24" y="8"/>
                  <a:pt x="25" y="8"/>
                  <a:pt x="27" y="8"/>
                </a:cubicBezTo>
                <a:cubicBezTo>
                  <a:pt x="29" y="7"/>
                  <a:pt x="31" y="8"/>
                  <a:pt x="31" y="11"/>
                </a:cubicBezTo>
                <a:cubicBezTo>
                  <a:pt x="31" y="11"/>
                  <a:pt x="34" y="7"/>
                  <a:pt x="34" y="5"/>
                </a:cubicBezTo>
                <a:cubicBezTo>
                  <a:pt x="34" y="5"/>
                  <a:pt x="33" y="4"/>
                  <a:pt x="32" y="3"/>
                </a:cubicBezTo>
                <a:cubicBezTo>
                  <a:pt x="31" y="2"/>
                  <a:pt x="30" y="2"/>
                  <a:pt x="27" y="2"/>
                </a:cubicBezTo>
                <a:cubicBezTo>
                  <a:pt x="23" y="2"/>
                  <a:pt x="16" y="5"/>
                  <a:pt x="16" y="5"/>
                </a:cubicBezTo>
                <a:lnTo>
                  <a:pt x="9" y="3"/>
                </a:lnTo>
                <a:cubicBezTo>
                  <a:pt x="6" y="5"/>
                  <a:pt x="1" y="6"/>
                  <a:pt x="1" y="8"/>
                </a:cubicBezTo>
                <a:cubicBezTo>
                  <a:pt x="1" y="8"/>
                  <a:pt x="3" y="9"/>
                  <a:pt x="4" y="10"/>
                </a:cubicBezTo>
                <a:cubicBezTo>
                  <a:pt x="7" y="12"/>
                  <a:pt x="8" y="12"/>
                  <a:pt x="9" y="12"/>
                </a:cubicBezTo>
                <a:lnTo>
                  <a:pt x="9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19" name="Freeform 5265">
            <a:extLst>
              <a:ext uri="{FF2B5EF4-FFF2-40B4-BE49-F238E27FC236}">
                <a16:creationId xmlns:a16="http://schemas.microsoft.com/office/drawing/2014/main" id="{C899DAB9-F909-F24E-9395-5FED95070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729038"/>
            <a:ext cx="4762" cy="1587"/>
          </a:xfrm>
          <a:custGeom>
            <a:avLst/>
            <a:gdLst>
              <a:gd name="T0" fmla="*/ 1041177 w 14"/>
              <a:gd name="T1" fmla="*/ 403098 h 5"/>
              <a:gd name="T2" fmla="*/ 1041177 w 14"/>
              <a:gd name="T3" fmla="*/ 403098 h 5"/>
              <a:gd name="T4" fmla="*/ 462934 w 14"/>
              <a:gd name="T5" fmla="*/ 302165 h 5"/>
              <a:gd name="T6" fmla="*/ 0 w 14"/>
              <a:gd name="T7" fmla="*/ 403098 h 5"/>
              <a:gd name="T8" fmla="*/ 231297 w 14"/>
              <a:gd name="T9" fmla="*/ 100616 h 5"/>
              <a:gd name="T10" fmla="*/ 462934 w 14"/>
              <a:gd name="T11" fmla="*/ 100616 h 5"/>
              <a:gd name="T12" fmla="*/ 1041177 w 14"/>
              <a:gd name="T13" fmla="*/ 302165 h 5"/>
              <a:gd name="T14" fmla="*/ 1504112 w 14"/>
              <a:gd name="T15" fmla="*/ 0 h 5"/>
              <a:gd name="T16" fmla="*/ 1504112 w 14"/>
              <a:gd name="T17" fmla="*/ 0 h 5"/>
              <a:gd name="T18" fmla="*/ 1041177 w 14"/>
              <a:gd name="T19" fmla="*/ 403098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5">
                <a:moveTo>
                  <a:pt x="9" y="4"/>
                </a:moveTo>
                <a:lnTo>
                  <a:pt x="9" y="4"/>
                </a:lnTo>
                <a:cubicBezTo>
                  <a:pt x="7" y="4"/>
                  <a:pt x="4" y="4"/>
                  <a:pt x="4" y="3"/>
                </a:cubicBezTo>
                <a:cubicBezTo>
                  <a:pt x="2" y="3"/>
                  <a:pt x="1" y="3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2" y="1"/>
                  <a:pt x="3" y="1"/>
                  <a:pt x="4" y="1"/>
                </a:cubicBezTo>
                <a:cubicBezTo>
                  <a:pt x="4" y="1"/>
                  <a:pt x="7" y="3"/>
                  <a:pt x="9" y="3"/>
                </a:cubicBezTo>
                <a:cubicBezTo>
                  <a:pt x="12" y="3"/>
                  <a:pt x="13" y="0"/>
                  <a:pt x="13" y="0"/>
                </a:cubicBezTo>
                <a:cubicBezTo>
                  <a:pt x="13" y="1"/>
                  <a:pt x="13" y="4"/>
                  <a:pt x="9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0" name="Freeform 5266">
            <a:extLst>
              <a:ext uri="{FF2B5EF4-FFF2-40B4-BE49-F238E27FC236}">
                <a16:creationId xmlns:a16="http://schemas.microsoft.com/office/drawing/2014/main" id="{6C46EBF7-A399-1B43-96E5-DE23A91A9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3729038"/>
            <a:ext cx="1587" cy="1587"/>
          </a:xfrm>
          <a:custGeom>
            <a:avLst/>
            <a:gdLst>
              <a:gd name="T0" fmla="*/ 139921 w 6"/>
              <a:gd name="T1" fmla="*/ 349934 h 6"/>
              <a:gd name="T2" fmla="*/ 0 w 6"/>
              <a:gd name="T3" fmla="*/ 279841 h 6"/>
              <a:gd name="T4" fmla="*/ 279841 w 6"/>
              <a:gd name="T5" fmla="*/ 0 h 6"/>
              <a:gd name="T6" fmla="*/ 139921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2" y="5"/>
                </a:moveTo>
                <a:lnTo>
                  <a:pt x="0" y="4"/>
                </a:lnTo>
                <a:cubicBezTo>
                  <a:pt x="3" y="0"/>
                  <a:pt x="4" y="0"/>
                  <a:pt x="4" y="0"/>
                </a:cubicBezTo>
                <a:cubicBezTo>
                  <a:pt x="5" y="1"/>
                  <a:pt x="3" y="1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1" name="Freeform 5267">
            <a:extLst>
              <a:ext uri="{FF2B5EF4-FFF2-40B4-BE49-F238E27FC236}">
                <a16:creationId xmlns:a16="http://schemas.microsoft.com/office/drawing/2014/main" id="{AE1A7225-D435-8740-B63D-EBD007EE2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3730625"/>
            <a:ext cx="1587" cy="1588"/>
          </a:xfrm>
          <a:custGeom>
            <a:avLst/>
            <a:gdLst>
              <a:gd name="T0" fmla="*/ 139921 w 6"/>
              <a:gd name="T1" fmla="*/ 350154 h 6"/>
              <a:gd name="T2" fmla="*/ 0 w 6"/>
              <a:gd name="T3" fmla="*/ 350154 h 6"/>
              <a:gd name="T4" fmla="*/ 349934 w 6"/>
              <a:gd name="T5" fmla="*/ 0 h 6"/>
              <a:gd name="T6" fmla="*/ 139921 w 6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2" y="5"/>
                </a:moveTo>
                <a:lnTo>
                  <a:pt x="0" y="5"/>
                </a:lnTo>
                <a:cubicBezTo>
                  <a:pt x="2" y="2"/>
                  <a:pt x="4" y="0"/>
                  <a:pt x="5" y="0"/>
                </a:cubicBezTo>
                <a:cubicBezTo>
                  <a:pt x="5" y="2"/>
                  <a:pt x="3" y="3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2" name="Freeform 5268">
            <a:extLst>
              <a:ext uri="{FF2B5EF4-FFF2-40B4-BE49-F238E27FC236}">
                <a16:creationId xmlns:a16="http://schemas.microsoft.com/office/drawing/2014/main" id="{244C8B60-009F-E644-84FF-97E20C002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30625"/>
            <a:ext cx="1588" cy="1588"/>
          </a:xfrm>
          <a:custGeom>
            <a:avLst/>
            <a:gdLst>
              <a:gd name="T0" fmla="*/ 0 w 5"/>
              <a:gd name="T1" fmla="*/ 350154 h 6"/>
              <a:gd name="T2" fmla="*/ 0 w 5"/>
              <a:gd name="T3" fmla="*/ 280282 h 6"/>
              <a:gd name="T4" fmla="*/ 403352 w 5"/>
              <a:gd name="T5" fmla="*/ 0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0" y="4"/>
                </a:lnTo>
                <a:cubicBezTo>
                  <a:pt x="1" y="1"/>
                  <a:pt x="4" y="0"/>
                  <a:pt x="4" y="0"/>
                </a:cubicBezTo>
                <a:cubicBezTo>
                  <a:pt x="4" y="1"/>
                  <a:pt x="3" y="1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3" name="Freeform 5269">
            <a:extLst>
              <a:ext uri="{FF2B5EF4-FFF2-40B4-BE49-F238E27FC236}">
                <a16:creationId xmlns:a16="http://schemas.microsoft.com/office/drawing/2014/main" id="{371E7E2A-E912-7742-95D8-23AA035F9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30625"/>
            <a:ext cx="1588" cy="1588"/>
          </a:xfrm>
          <a:custGeom>
            <a:avLst/>
            <a:gdLst>
              <a:gd name="T0" fmla="*/ 0 w 5"/>
              <a:gd name="T1" fmla="*/ 350154 h 6"/>
              <a:gd name="T2" fmla="*/ 0 w 5"/>
              <a:gd name="T3" fmla="*/ 280282 h 6"/>
              <a:gd name="T4" fmla="*/ 403352 w 5"/>
              <a:gd name="T5" fmla="*/ 0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0" y="4"/>
                </a:lnTo>
                <a:cubicBezTo>
                  <a:pt x="3" y="0"/>
                  <a:pt x="4" y="0"/>
                  <a:pt x="4" y="0"/>
                </a:cubicBezTo>
                <a:cubicBezTo>
                  <a:pt x="4" y="1"/>
                  <a:pt x="3" y="2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4" name="Freeform 5270">
            <a:extLst>
              <a:ext uri="{FF2B5EF4-FFF2-40B4-BE49-F238E27FC236}">
                <a16:creationId xmlns:a16="http://schemas.microsoft.com/office/drawing/2014/main" id="{7CE8A731-5B4D-4D45-B5A6-C5AC18959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30625"/>
            <a:ext cx="1588" cy="1588"/>
          </a:xfrm>
          <a:custGeom>
            <a:avLst/>
            <a:gdLst>
              <a:gd name="T0" fmla="*/ 100997 w 5"/>
              <a:gd name="T1" fmla="*/ 350154 h 6"/>
              <a:gd name="T2" fmla="*/ 0 w 5"/>
              <a:gd name="T3" fmla="*/ 350154 h 6"/>
              <a:gd name="T4" fmla="*/ 403352 w 5"/>
              <a:gd name="T5" fmla="*/ 0 h 6"/>
              <a:gd name="T6" fmla="*/ 100997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1" y="5"/>
                </a:moveTo>
                <a:lnTo>
                  <a:pt x="0" y="5"/>
                </a:lnTo>
                <a:cubicBezTo>
                  <a:pt x="3" y="0"/>
                  <a:pt x="4" y="0"/>
                  <a:pt x="4" y="0"/>
                </a:cubicBezTo>
                <a:cubicBezTo>
                  <a:pt x="4" y="0"/>
                  <a:pt x="3" y="1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5" name="Freeform 5271">
            <a:extLst>
              <a:ext uri="{FF2B5EF4-FFF2-40B4-BE49-F238E27FC236}">
                <a16:creationId xmlns:a16="http://schemas.microsoft.com/office/drawing/2014/main" id="{372C046F-5BE2-B540-B27D-1BD97E7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32213"/>
            <a:ext cx="1588" cy="3175"/>
          </a:xfrm>
          <a:custGeom>
            <a:avLst/>
            <a:gdLst>
              <a:gd name="T0" fmla="*/ 70137 w 6"/>
              <a:gd name="T1" fmla="*/ 1234168 h 7"/>
              <a:gd name="T2" fmla="*/ 0 w 6"/>
              <a:gd name="T3" fmla="*/ 1028700 h 7"/>
              <a:gd name="T4" fmla="*/ 280282 w 6"/>
              <a:gd name="T5" fmla="*/ 0 h 7"/>
              <a:gd name="T6" fmla="*/ 70137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1" y="6"/>
                </a:moveTo>
                <a:lnTo>
                  <a:pt x="0" y="5"/>
                </a:lnTo>
                <a:cubicBezTo>
                  <a:pt x="2" y="0"/>
                  <a:pt x="4" y="0"/>
                  <a:pt x="4" y="0"/>
                </a:cubicBezTo>
                <a:cubicBezTo>
                  <a:pt x="5" y="1"/>
                  <a:pt x="3" y="2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6" name="Freeform 5272">
            <a:extLst>
              <a:ext uri="{FF2B5EF4-FFF2-40B4-BE49-F238E27FC236}">
                <a16:creationId xmlns:a16="http://schemas.microsoft.com/office/drawing/2014/main" id="{EE80FA15-002F-6140-B8CC-52CAA09E2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32213"/>
            <a:ext cx="1587" cy="3175"/>
          </a:xfrm>
          <a:custGeom>
            <a:avLst/>
            <a:gdLst>
              <a:gd name="T0" fmla="*/ 70093 w 6"/>
              <a:gd name="T1" fmla="*/ 1234168 h 7"/>
              <a:gd name="T2" fmla="*/ 0 w 6"/>
              <a:gd name="T3" fmla="*/ 1028700 h 7"/>
              <a:gd name="T4" fmla="*/ 279841 w 6"/>
              <a:gd name="T5" fmla="*/ 0 h 7"/>
              <a:gd name="T6" fmla="*/ 70093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1" y="6"/>
                </a:moveTo>
                <a:lnTo>
                  <a:pt x="0" y="5"/>
                </a:lnTo>
                <a:cubicBezTo>
                  <a:pt x="2" y="1"/>
                  <a:pt x="4" y="0"/>
                  <a:pt x="4" y="0"/>
                </a:cubicBezTo>
                <a:cubicBezTo>
                  <a:pt x="5" y="1"/>
                  <a:pt x="4" y="2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7" name="Freeform 5273">
            <a:extLst>
              <a:ext uri="{FF2B5EF4-FFF2-40B4-BE49-F238E27FC236}">
                <a16:creationId xmlns:a16="http://schemas.microsoft.com/office/drawing/2014/main" id="{C9016B13-38A0-AF4E-B825-EDB7F0BD2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32213"/>
            <a:ext cx="1587" cy="1587"/>
          </a:xfrm>
          <a:custGeom>
            <a:avLst/>
            <a:gdLst>
              <a:gd name="T0" fmla="*/ 70093 w 6"/>
              <a:gd name="T1" fmla="*/ 349934 h 6"/>
              <a:gd name="T2" fmla="*/ 0 w 6"/>
              <a:gd name="T3" fmla="*/ 349934 h 6"/>
              <a:gd name="T4" fmla="*/ 279841 w 6"/>
              <a:gd name="T5" fmla="*/ 0 h 6"/>
              <a:gd name="T6" fmla="*/ 70093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1" y="5"/>
                </a:moveTo>
                <a:lnTo>
                  <a:pt x="0" y="5"/>
                </a:lnTo>
                <a:cubicBezTo>
                  <a:pt x="3" y="1"/>
                  <a:pt x="4" y="0"/>
                  <a:pt x="4" y="0"/>
                </a:cubicBezTo>
                <a:cubicBezTo>
                  <a:pt x="5" y="2"/>
                  <a:pt x="3" y="2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8" name="Freeform 5274">
            <a:extLst>
              <a:ext uri="{FF2B5EF4-FFF2-40B4-BE49-F238E27FC236}">
                <a16:creationId xmlns:a16="http://schemas.microsoft.com/office/drawing/2014/main" id="{0A10C447-325F-0943-BC51-5F4951BDF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3733800"/>
            <a:ext cx="1587" cy="1588"/>
          </a:xfrm>
          <a:custGeom>
            <a:avLst/>
            <a:gdLst>
              <a:gd name="T0" fmla="*/ 70093 w 6"/>
              <a:gd name="T1" fmla="*/ 350154 h 6"/>
              <a:gd name="T2" fmla="*/ 0 w 6"/>
              <a:gd name="T3" fmla="*/ 280282 h 6"/>
              <a:gd name="T4" fmla="*/ 279841 w 6"/>
              <a:gd name="T5" fmla="*/ 0 h 6"/>
              <a:gd name="T6" fmla="*/ 70093 w 6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1" y="5"/>
                </a:moveTo>
                <a:lnTo>
                  <a:pt x="0" y="4"/>
                </a:lnTo>
                <a:cubicBezTo>
                  <a:pt x="2" y="0"/>
                  <a:pt x="4" y="0"/>
                  <a:pt x="4" y="0"/>
                </a:cubicBezTo>
                <a:cubicBezTo>
                  <a:pt x="5" y="0"/>
                  <a:pt x="3" y="1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29" name="Freeform 5275">
            <a:extLst>
              <a:ext uri="{FF2B5EF4-FFF2-40B4-BE49-F238E27FC236}">
                <a16:creationId xmlns:a16="http://schemas.microsoft.com/office/drawing/2014/main" id="{4211B68C-397E-C346-8368-31FF484EA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27450"/>
            <a:ext cx="11113" cy="6350"/>
          </a:xfrm>
          <a:custGeom>
            <a:avLst/>
            <a:gdLst>
              <a:gd name="T0" fmla="*/ 0 w 31"/>
              <a:gd name="T1" fmla="*/ 976779 h 17"/>
              <a:gd name="T2" fmla="*/ 2056263 w 31"/>
              <a:gd name="T3" fmla="*/ 418726 h 17"/>
              <a:gd name="T4" fmla="*/ 3212732 w 31"/>
              <a:gd name="T5" fmla="*/ 0 h 17"/>
              <a:gd name="T6" fmla="*/ 3855494 w 31"/>
              <a:gd name="T7" fmla="*/ 1395132 h 17"/>
              <a:gd name="T8" fmla="*/ 3084395 w 31"/>
              <a:gd name="T9" fmla="*/ 1674159 h 17"/>
              <a:gd name="T10" fmla="*/ 1670535 w 31"/>
              <a:gd name="T11" fmla="*/ 1813859 h 17"/>
              <a:gd name="T12" fmla="*/ 1156469 w 31"/>
              <a:gd name="T13" fmla="*/ 2232212 h 17"/>
              <a:gd name="T14" fmla="*/ 0 w 31"/>
              <a:gd name="T15" fmla="*/ 976779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17">
                <a:moveTo>
                  <a:pt x="0" y="7"/>
                </a:moveTo>
                <a:cubicBezTo>
                  <a:pt x="6" y="1"/>
                  <a:pt x="13" y="3"/>
                  <a:pt x="16" y="3"/>
                </a:cubicBezTo>
                <a:cubicBezTo>
                  <a:pt x="18" y="1"/>
                  <a:pt x="22" y="0"/>
                  <a:pt x="25" y="0"/>
                </a:cubicBezTo>
                <a:cubicBezTo>
                  <a:pt x="29" y="2"/>
                  <a:pt x="30" y="9"/>
                  <a:pt x="30" y="10"/>
                </a:cubicBezTo>
                <a:cubicBezTo>
                  <a:pt x="30" y="11"/>
                  <a:pt x="27" y="12"/>
                  <a:pt x="24" y="12"/>
                </a:cubicBezTo>
                <a:cubicBezTo>
                  <a:pt x="21" y="12"/>
                  <a:pt x="16" y="12"/>
                  <a:pt x="13" y="13"/>
                </a:cubicBezTo>
                <a:cubicBezTo>
                  <a:pt x="12" y="13"/>
                  <a:pt x="9" y="16"/>
                  <a:pt x="9" y="16"/>
                </a:cubicBezTo>
                <a:cubicBezTo>
                  <a:pt x="9" y="16"/>
                  <a:pt x="3" y="10"/>
                  <a:pt x="0" y="7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0" name="Freeform 5276">
            <a:extLst>
              <a:ext uri="{FF2B5EF4-FFF2-40B4-BE49-F238E27FC236}">
                <a16:creationId xmlns:a16="http://schemas.microsoft.com/office/drawing/2014/main" id="{92B4B197-5E78-5444-BA04-5B8524317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3727450"/>
            <a:ext cx="11113" cy="7938"/>
          </a:xfrm>
          <a:custGeom>
            <a:avLst/>
            <a:gdLst>
              <a:gd name="T0" fmla="*/ 1156469 w 31"/>
              <a:gd name="T1" fmla="*/ 2993023 h 20"/>
              <a:gd name="T2" fmla="*/ 1028132 w 31"/>
              <a:gd name="T3" fmla="*/ 2835454 h 20"/>
              <a:gd name="T4" fmla="*/ 0 w 31"/>
              <a:gd name="T5" fmla="*/ 1575296 h 20"/>
              <a:gd name="T6" fmla="*/ 1542198 w 31"/>
              <a:gd name="T7" fmla="*/ 630277 h 20"/>
              <a:gd name="T8" fmla="*/ 1927568 w 31"/>
              <a:gd name="T9" fmla="*/ 630277 h 20"/>
              <a:gd name="T10" fmla="*/ 3341428 w 31"/>
              <a:gd name="T11" fmla="*/ 157569 h 20"/>
              <a:gd name="T12" fmla="*/ 3855494 w 31"/>
              <a:gd name="T13" fmla="*/ 1732865 h 20"/>
              <a:gd name="T14" fmla="*/ 3084395 w 31"/>
              <a:gd name="T15" fmla="*/ 2205573 h 20"/>
              <a:gd name="T16" fmla="*/ 2313296 w 31"/>
              <a:gd name="T17" fmla="*/ 2363143 h 20"/>
              <a:gd name="T18" fmla="*/ 1670535 w 31"/>
              <a:gd name="T19" fmla="*/ 2363143 h 20"/>
              <a:gd name="T20" fmla="*/ 1156469 w 31"/>
              <a:gd name="T21" fmla="*/ 2835454 h 20"/>
              <a:gd name="T22" fmla="*/ 1156469 w 31"/>
              <a:gd name="T23" fmla="*/ 2993023 h 20"/>
              <a:gd name="T24" fmla="*/ 1542198 w 31"/>
              <a:gd name="T25" fmla="*/ 630277 h 20"/>
              <a:gd name="T26" fmla="*/ 0 w 31"/>
              <a:gd name="T27" fmla="*/ 1575296 h 20"/>
              <a:gd name="T28" fmla="*/ 1156469 w 31"/>
              <a:gd name="T29" fmla="*/ 2677884 h 20"/>
              <a:gd name="T30" fmla="*/ 1670535 w 31"/>
              <a:gd name="T31" fmla="*/ 2048004 h 20"/>
              <a:gd name="T32" fmla="*/ 2313296 w 31"/>
              <a:gd name="T33" fmla="*/ 2048004 h 20"/>
              <a:gd name="T34" fmla="*/ 3084395 w 31"/>
              <a:gd name="T35" fmla="*/ 2048004 h 20"/>
              <a:gd name="T36" fmla="*/ 3726798 w 31"/>
              <a:gd name="T37" fmla="*/ 1732865 h 20"/>
              <a:gd name="T38" fmla="*/ 3212732 w 31"/>
              <a:gd name="T39" fmla="*/ 315139 h 20"/>
              <a:gd name="T40" fmla="*/ 2184601 w 31"/>
              <a:gd name="T41" fmla="*/ 630277 h 20"/>
              <a:gd name="T42" fmla="*/ 2184601 w 31"/>
              <a:gd name="T43" fmla="*/ 630277 h 20"/>
              <a:gd name="T44" fmla="*/ 1927568 w 31"/>
              <a:gd name="T45" fmla="*/ 787847 h 20"/>
              <a:gd name="T46" fmla="*/ 1542198 w 31"/>
              <a:gd name="T47" fmla="*/ 630277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20">
                <a:moveTo>
                  <a:pt x="9" y="19"/>
                </a:moveTo>
                <a:lnTo>
                  <a:pt x="8" y="18"/>
                </a:lnTo>
                <a:cubicBezTo>
                  <a:pt x="8" y="18"/>
                  <a:pt x="3" y="11"/>
                  <a:pt x="0" y="10"/>
                </a:cubicBezTo>
                <a:cubicBezTo>
                  <a:pt x="4" y="4"/>
                  <a:pt x="8" y="4"/>
                  <a:pt x="12" y="4"/>
                </a:cubicBezTo>
                <a:lnTo>
                  <a:pt x="15" y="4"/>
                </a:lnTo>
                <a:cubicBezTo>
                  <a:pt x="18" y="1"/>
                  <a:pt x="22" y="0"/>
                  <a:pt x="26" y="1"/>
                </a:cubicBezTo>
                <a:cubicBezTo>
                  <a:pt x="29" y="2"/>
                  <a:pt x="30" y="10"/>
                  <a:pt x="30" y="11"/>
                </a:cubicBezTo>
                <a:cubicBezTo>
                  <a:pt x="30" y="13"/>
                  <a:pt x="27" y="14"/>
                  <a:pt x="24" y="14"/>
                </a:cubicBezTo>
                <a:cubicBezTo>
                  <a:pt x="22" y="14"/>
                  <a:pt x="20" y="14"/>
                  <a:pt x="18" y="15"/>
                </a:cubicBezTo>
                <a:cubicBezTo>
                  <a:pt x="17" y="15"/>
                  <a:pt x="14" y="15"/>
                  <a:pt x="13" y="15"/>
                </a:cubicBezTo>
                <a:cubicBezTo>
                  <a:pt x="12" y="15"/>
                  <a:pt x="10" y="17"/>
                  <a:pt x="9" y="18"/>
                </a:cubicBezTo>
                <a:lnTo>
                  <a:pt x="9" y="19"/>
                </a:lnTo>
                <a:close/>
                <a:moveTo>
                  <a:pt x="12" y="4"/>
                </a:moveTo>
                <a:cubicBezTo>
                  <a:pt x="9" y="4"/>
                  <a:pt x="4" y="5"/>
                  <a:pt x="0" y="10"/>
                </a:cubicBezTo>
                <a:cubicBezTo>
                  <a:pt x="3" y="10"/>
                  <a:pt x="7" y="15"/>
                  <a:pt x="9" y="17"/>
                </a:cubicBezTo>
                <a:cubicBezTo>
                  <a:pt x="10" y="15"/>
                  <a:pt x="12" y="13"/>
                  <a:pt x="13" y="13"/>
                </a:cubicBezTo>
                <a:cubicBezTo>
                  <a:pt x="14" y="13"/>
                  <a:pt x="17" y="13"/>
                  <a:pt x="18" y="13"/>
                </a:cubicBezTo>
                <a:cubicBezTo>
                  <a:pt x="20" y="13"/>
                  <a:pt x="22" y="13"/>
                  <a:pt x="24" y="13"/>
                </a:cubicBezTo>
                <a:cubicBezTo>
                  <a:pt x="27" y="13"/>
                  <a:pt x="29" y="11"/>
                  <a:pt x="29" y="11"/>
                </a:cubicBezTo>
                <a:cubicBezTo>
                  <a:pt x="29" y="10"/>
                  <a:pt x="27" y="4"/>
                  <a:pt x="25" y="2"/>
                </a:cubicBezTo>
                <a:cubicBezTo>
                  <a:pt x="22" y="1"/>
                  <a:pt x="18" y="3"/>
                  <a:pt x="17" y="4"/>
                </a:cubicBezTo>
                <a:lnTo>
                  <a:pt x="15" y="5"/>
                </a:lnTo>
                <a:lnTo>
                  <a:pt x="1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1" name="Freeform 5277">
            <a:extLst>
              <a:ext uri="{FF2B5EF4-FFF2-40B4-BE49-F238E27FC236}">
                <a16:creationId xmlns:a16="http://schemas.microsoft.com/office/drawing/2014/main" id="{D25B4C39-96D3-944D-92A6-B14B5E055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725863"/>
            <a:ext cx="12700" cy="4762"/>
          </a:xfrm>
          <a:custGeom>
            <a:avLst/>
            <a:gdLst>
              <a:gd name="T0" fmla="*/ 4604124 w 34"/>
              <a:gd name="T1" fmla="*/ 939213 h 13"/>
              <a:gd name="T2" fmla="*/ 3488018 w 34"/>
              <a:gd name="T3" fmla="*/ 1610289 h 13"/>
              <a:gd name="T4" fmla="*/ 3208991 w 34"/>
              <a:gd name="T5" fmla="*/ 1610289 h 13"/>
              <a:gd name="T6" fmla="*/ 976779 w 34"/>
              <a:gd name="T7" fmla="*/ 939213 h 13"/>
              <a:gd name="T8" fmla="*/ 558053 w 34"/>
              <a:gd name="T9" fmla="*/ 1475854 h 13"/>
              <a:gd name="T10" fmla="*/ 0 w 34"/>
              <a:gd name="T11" fmla="*/ 671076 h 13"/>
              <a:gd name="T12" fmla="*/ 0 w 34"/>
              <a:gd name="T13" fmla="*/ 402572 h 13"/>
              <a:gd name="T14" fmla="*/ 837079 w 34"/>
              <a:gd name="T15" fmla="*/ 0 h 13"/>
              <a:gd name="T16" fmla="*/ 2650938 w 34"/>
              <a:gd name="T17" fmla="*/ 402572 h 13"/>
              <a:gd name="T18" fmla="*/ 3488018 w 34"/>
              <a:gd name="T19" fmla="*/ 134069 h 13"/>
              <a:gd name="T20" fmla="*/ 4604124 w 34"/>
              <a:gd name="T21" fmla="*/ 805144 h 13"/>
              <a:gd name="T22" fmla="*/ 4604124 w 34"/>
              <a:gd name="T23" fmla="*/ 939213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" h="13">
                <a:moveTo>
                  <a:pt x="33" y="7"/>
                </a:moveTo>
                <a:cubicBezTo>
                  <a:pt x="32" y="8"/>
                  <a:pt x="29" y="11"/>
                  <a:pt x="25" y="12"/>
                </a:cubicBezTo>
                <a:lnTo>
                  <a:pt x="23" y="12"/>
                </a:lnTo>
                <a:cubicBezTo>
                  <a:pt x="19" y="10"/>
                  <a:pt x="8" y="7"/>
                  <a:pt x="7" y="7"/>
                </a:cubicBezTo>
                <a:cubicBezTo>
                  <a:pt x="5" y="7"/>
                  <a:pt x="4" y="8"/>
                  <a:pt x="4" y="11"/>
                </a:cubicBezTo>
                <a:cubicBezTo>
                  <a:pt x="4" y="11"/>
                  <a:pt x="1" y="8"/>
                  <a:pt x="0" y="5"/>
                </a:cubicBezTo>
                <a:lnTo>
                  <a:pt x="0" y="3"/>
                </a:lnTo>
                <a:cubicBezTo>
                  <a:pt x="1" y="1"/>
                  <a:pt x="3" y="0"/>
                  <a:pt x="6" y="0"/>
                </a:cubicBezTo>
                <a:cubicBezTo>
                  <a:pt x="12" y="0"/>
                  <a:pt x="19" y="3"/>
                  <a:pt x="19" y="3"/>
                </a:cubicBezTo>
                <a:lnTo>
                  <a:pt x="25" y="1"/>
                </a:lnTo>
                <a:cubicBezTo>
                  <a:pt x="25" y="1"/>
                  <a:pt x="32" y="3"/>
                  <a:pt x="33" y="6"/>
                </a:cubicBezTo>
                <a:lnTo>
                  <a:pt x="33" y="7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2" name="Freeform 5278">
            <a:extLst>
              <a:ext uri="{FF2B5EF4-FFF2-40B4-BE49-F238E27FC236}">
                <a16:creationId xmlns:a16="http://schemas.microsoft.com/office/drawing/2014/main" id="{03868BFE-B29D-124A-A710-5347C032E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3725863"/>
            <a:ext cx="12700" cy="4762"/>
          </a:xfrm>
          <a:custGeom>
            <a:avLst/>
            <a:gdLst>
              <a:gd name="T0" fmla="*/ 2986969 w 36"/>
              <a:gd name="T1" fmla="*/ 1411139 h 15"/>
              <a:gd name="T2" fmla="*/ 1617839 w 36"/>
              <a:gd name="T3" fmla="*/ 1007957 h 15"/>
              <a:gd name="T4" fmla="*/ 995539 w 36"/>
              <a:gd name="T5" fmla="*/ 806365 h 15"/>
              <a:gd name="T6" fmla="*/ 622300 w 36"/>
              <a:gd name="T7" fmla="*/ 1209548 h 15"/>
              <a:gd name="T8" fmla="*/ 0 w 36"/>
              <a:gd name="T9" fmla="*/ 503820 h 15"/>
              <a:gd name="T10" fmla="*/ 0 w 36"/>
              <a:gd name="T11" fmla="*/ 201591 h 15"/>
              <a:gd name="T12" fmla="*/ 746831 w 36"/>
              <a:gd name="T13" fmla="*/ 0 h 15"/>
              <a:gd name="T14" fmla="*/ 2364669 w 36"/>
              <a:gd name="T15" fmla="*/ 403183 h 15"/>
              <a:gd name="T16" fmla="*/ 2986969 w 36"/>
              <a:gd name="T17" fmla="*/ 201591 h 15"/>
              <a:gd name="T18" fmla="*/ 4355747 w 36"/>
              <a:gd name="T19" fmla="*/ 806365 h 15"/>
              <a:gd name="T20" fmla="*/ 2986969 w 36"/>
              <a:gd name="T21" fmla="*/ 1411139 h 15"/>
              <a:gd name="T22" fmla="*/ 746831 w 36"/>
              <a:gd name="T23" fmla="*/ 705411 h 15"/>
              <a:gd name="T24" fmla="*/ 1617839 w 36"/>
              <a:gd name="T25" fmla="*/ 907002 h 15"/>
              <a:gd name="T26" fmla="*/ 2986969 w 36"/>
              <a:gd name="T27" fmla="*/ 1209548 h 15"/>
              <a:gd name="T28" fmla="*/ 4107039 w 36"/>
              <a:gd name="T29" fmla="*/ 806365 h 15"/>
              <a:gd name="T30" fmla="*/ 2986969 w 36"/>
              <a:gd name="T31" fmla="*/ 302228 h 15"/>
              <a:gd name="T32" fmla="*/ 2364669 w 36"/>
              <a:gd name="T33" fmla="*/ 503820 h 15"/>
              <a:gd name="T34" fmla="*/ 746831 w 36"/>
              <a:gd name="T35" fmla="*/ 201591 h 15"/>
              <a:gd name="T36" fmla="*/ 124531 w 36"/>
              <a:gd name="T37" fmla="*/ 302228 h 15"/>
              <a:gd name="T38" fmla="*/ 0 w 36"/>
              <a:gd name="T39" fmla="*/ 503820 h 15"/>
              <a:gd name="T40" fmla="*/ 497769 w 36"/>
              <a:gd name="T41" fmla="*/ 1108594 h 15"/>
              <a:gd name="T42" fmla="*/ 746831 w 36"/>
              <a:gd name="T43" fmla="*/ 705411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6" h="15">
                <a:moveTo>
                  <a:pt x="24" y="14"/>
                </a:moveTo>
                <a:cubicBezTo>
                  <a:pt x="22" y="14"/>
                  <a:pt x="17" y="12"/>
                  <a:pt x="13" y="10"/>
                </a:cubicBezTo>
                <a:cubicBezTo>
                  <a:pt x="10" y="9"/>
                  <a:pt x="8" y="8"/>
                  <a:pt x="8" y="8"/>
                </a:cubicBezTo>
                <a:cubicBezTo>
                  <a:pt x="6" y="8"/>
                  <a:pt x="5" y="9"/>
                  <a:pt x="5" y="12"/>
                </a:cubicBezTo>
                <a:cubicBezTo>
                  <a:pt x="3" y="12"/>
                  <a:pt x="0" y="8"/>
                  <a:pt x="0" y="5"/>
                </a:cubicBezTo>
                <a:lnTo>
                  <a:pt x="0" y="2"/>
                </a:lnTo>
                <a:cubicBezTo>
                  <a:pt x="2" y="1"/>
                  <a:pt x="5" y="0"/>
                  <a:pt x="6" y="0"/>
                </a:cubicBezTo>
                <a:cubicBezTo>
                  <a:pt x="12" y="0"/>
                  <a:pt x="19" y="4"/>
                  <a:pt x="19" y="4"/>
                </a:cubicBezTo>
                <a:lnTo>
                  <a:pt x="24" y="2"/>
                </a:lnTo>
                <a:cubicBezTo>
                  <a:pt x="28" y="2"/>
                  <a:pt x="35" y="5"/>
                  <a:pt x="35" y="8"/>
                </a:cubicBezTo>
                <a:cubicBezTo>
                  <a:pt x="35" y="10"/>
                  <a:pt x="28" y="14"/>
                  <a:pt x="24" y="14"/>
                </a:cubicBezTo>
                <a:close/>
                <a:moveTo>
                  <a:pt x="6" y="7"/>
                </a:moveTo>
                <a:cubicBezTo>
                  <a:pt x="9" y="8"/>
                  <a:pt x="10" y="8"/>
                  <a:pt x="13" y="9"/>
                </a:cubicBezTo>
                <a:cubicBezTo>
                  <a:pt x="17" y="10"/>
                  <a:pt x="22" y="12"/>
                  <a:pt x="24" y="12"/>
                </a:cubicBezTo>
                <a:cubicBezTo>
                  <a:pt x="28" y="12"/>
                  <a:pt x="33" y="9"/>
                  <a:pt x="33" y="8"/>
                </a:cubicBezTo>
                <a:cubicBezTo>
                  <a:pt x="33" y="6"/>
                  <a:pt x="29" y="5"/>
                  <a:pt x="24" y="3"/>
                </a:cubicBezTo>
                <a:lnTo>
                  <a:pt x="19" y="5"/>
                </a:lnTo>
                <a:cubicBezTo>
                  <a:pt x="19" y="5"/>
                  <a:pt x="11" y="2"/>
                  <a:pt x="6" y="2"/>
                </a:cubicBezTo>
                <a:cubicBezTo>
                  <a:pt x="5" y="2"/>
                  <a:pt x="3" y="2"/>
                  <a:pt x="1" y="3"/>
                </a:cubicBezTo>
                <a:cubicBezTo>
                  <a:pt x="0" y="4"/>
                  <a:pt x="0" y="5"/>
                  <a:pt x="0" y="5"/>
                </a:cubicBezTo>
                <a:cubicBezTo>
                  <a:pt x="0" y="7"/>
                  <a:pt x="4" y="11"/>
                  <a:pt x="4" y="11"/>
                </a:cubicBezTo>
                <a:cubicBezTo>
                  <a:pt x="3" y="8"/>
                  <a:pt x="5" y="7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3" name="Freeform 5279">
            <a:extLst>
              <a:ext uri="{FF2B5EF4-FFF2-40B4-BE49-F238E27FC236}">
                <a16:creationId xmlns:a16="http://schemas.microsoft.com/office/drawing/2014/main" id="{2986901F-4AF2-284D-91EF-B2F6583FA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729038"/>
            <a:ext cx="4763" cy="1587"/>
          </a:xfrm>
          <a:custGeom>
            <a:avLst/>
            <a:gdLst>
              <a:gd name="T0" fmla="*/ 403267 w 15"/>
              <a:gd name="T1" fmla="*/ 349934 h 6"/>
              <a:gd name="T2" fmla="*/ 0 w 15"/>
              <a:gd name="T3" fmla="*/ 70093 h 6"/>
              <a:gd name="T4" fmla="*/ 100976 w 15"/>
              <a:gd name="T5" fmla="*/ 0 h 6"/>
              <a:gd name="T6" fmla="*/ 504243 w 15"/>
              <a:gd name="T7" fmla="*/ 279841 h 6"/>
              <a:gd name="T8" fmla="*/ 907510 w 15"/>
              <a:gd name="T9" fmla="*/ 139921 h 6"/>
              <a:gd name="T10" fmla="*/ 1109144 w 15"/>
              <a:gd name="T11" fmla="*/ 139921 h 6"/>
              <a:gd name="T12" fmla="*/ 1411436 w 15"/>
              <a:gd name="T13" fmla="*/ 279841 h 6"/>
              <a:gd name="T14" fmla="*/ 1109144 w 15"/>
              <a:gd name="T15" fmla="*/ 279841 h 6"/>
              <a:gd name="T16" fmla="*/ 1109144 w 15"/>
              <a:gd name="T17" fmla="*/ 279841 h 6"/>
              <a:gd name="T18" fmla="*/ 504243 w 15"/>
              <a:gd name="T19" fmla="*/ 349934 h 6"/>
              <a:gd name="T20" fmla="*/ 403267 w 15"/>
              <a:gd name="T21" fmla="*/ 34993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6">
                <a:moveTo>
                  <a:pt x="4" y="5"/>
                </a:moveTo>
                <a:cubicBezTo>
                  <a:pt x="1" y="5"/>
                  <a:pt x="0" y="2"/>
                  <a:pt x="0" y="1"/>
                </a:cubicBezTo>
                <a:lnTo>
                  <a:pt x="1" y="0"/>
                </a:lnTo>
                <a:cubicBezTo>
                  <a:pt x="1" y="2"/>
                  <a:pt x="2" y="4"/>
                  <a:pt x="5" y="4"/>
                </a:cubicBezTo>
                <a:cubicBezTo>
                  <a:pt x="6" y="4"/>
                  <a:pt x="9" y="2"/>
                  <a:pt x="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2"/>
                  <a:pt x="14" y="4"/>
                  <a:pt x="14" y="4"/>
                </a:cubicBezTo>
                <a:cubicBezTo>
                  <a:pt x="13" y="5"/>
                  <a:pt x="13" y="4"/>
                  <a:pt x="11" y="4"/>
                </a:cubicBezTo>
                <a:cubicBezTo>
                  <a:pt x="9" y="5"/>
                  <a:pt x="6" y="5"/>
                  <a:pt x="5" y="5"/>
                </a:cubicBezTo>
                <a:lnTo>
                  <a:pt x="4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4" name="Freeform 5280">
            <a:extLst>
              <a:ext uri="{FF2B5EF4-FFF2-40B4-BE49-F238E27FC236}">
                <a16:creationId xmlns:a16="http://schemas.microsoft.com/office/drawing/2014/main" id="{D3F8E5B3-27DD-0E47-9092-397BDD5EA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721100"/>
            <a:ext cx="39688" cy="7938"/>
          </a:xfrm>
          <a:custGeom>
            <a:avLst/>
            <a:gdLst>
              <a:gd name="T0" fmla="*/ 6519916 w 111"/>
              <a:gd name="T1" fmla="*/ 0 h 23"/>
              <a:gd name="T2" fmla="*/ 7031212 w 111"/>
              <a:gd name="T3" fmla="*/ 119070 h 23"/>
              <a:gd name="T4" fmla="*/ 14062424 w 111"/>
              <a:gd name="T5" fmla="*/ 1548600 h 23"/>
              <a:gd name="T6" fmla="*/ 13039832 w 111"/>
              <a:gd name="T7" fmla="*/ 2620575 h 23"/>
              <a:gd name="T8" fmla="*/ 11889238 w 111"/>
              <a:gd name="T9" fmla="*/ 2263020 h 23"/>
              <a:gd name="T10" fmla="*/ 12144886 w 111"/>
              <a:gd name="T11" fmla="*/ 1786740 h 23"/>
              <a:gd name="T12" fmla="*/ 7031212 w 111"/>
              <a:gd name="T13" fmla="*/ 1548600 h 23"/>
              <a:gd name="T14" fmla="*/ 2173186 w 111"/>
              <a:gd name="T15" fmla="*/ 1905810 h 23"/>
              <a:gd name="T16" fmla="*/ 2173186 w 111"/>
              <a:gd name="T17" fmla="*/ 2143950 h 23"/>
              <a:gd name="T18" fmla="*/ 1022592 w 111"/>
              <a:gd name="T19" fmla="*/ 2620575 h 23"/>
              <a:gd name="T20" fmla="*/ 0 w 111"/>
              <a:gd name="T21" fmla="*/ 1667670 h 23"/>
              <a:gd name="T22" fmla="*/ 0 w 111"/>
              <a:gd name="T23" fmla="*/ 1429530 h 23"/>
              <a:gd name="T24" fmla="*/ 5880617 w 111"/>
              <a:gd name="T25" fmla="*/ 0 h 23"/>
              <a:gd name="T26" fmla="*/ 6519916 w 111"/>
              <a:gd name="T27" fmla="*/ 0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1" h="23">
                <a:moveTo>
                  <a:pt x="51" y="0"/>
                </a:moveTo>
                <a:cubicBezTo>
                  <a:pt x="52" y="0"/>
                  <a:pt x="53" y="0"/>
                  <a:pt x="55" y="1"/>
                </a:cubicBezTo>
                <a:cubicBezTo>
                  <a:pt x="93" y="2"/>
                  <a:pt x="110" y="8"/>
                  <a:pt x="110" y="13"/>
                </a:cubicBezTo>
                <a:cubicBezTo>
                  <a:pt x="110" y="18"/>
                  <a:pt x="105" y="22"/>
                  <a:pt x="102" y="22"/>
                </a:cubicBezTo>
                <a:cubicBezTo>
                  <a:pt x="99" y="22"/>
                  <a:pt x="98" y="18"/>
                  <a:pt x="93" y="19"/>
                </a:cubicBezTo>
                <a:cubicBezTo>
                  <a:pt x="93" y="18"/>
                  <a:pt x="96" y="17"/>
                  <a:pt x="95" y="15"/>
                </a:cubicBezTo>
                <a:cubicBezTo>
                  <a:pt x="95" y="15"/>
                  <a:pt x="81" y="13"/>
                  <a:pt x="55" y="13"/>
                </a:cubicBezTo>
                <a:cubicBezTo>
                  <a:pt x="31" y="13"/>
                  <a:pt x="17" y="16"/>
                  <a:pt x="17" y="16"/>
                </a:cubicBezTo>
                <a:cubicBezTo>
                  <a:pt x="15" y="17"/>
                  <a:pt x="15" y="18"/>
                  <a:pt x="17" y="18"/>
                </a:cubicBezTo>
                <a:cubicBezTo>
                  <a:pt x="17" y="19"/>
                  <a:pt x="10" y="22"/>
                  <a:pt x="8" y="22"/>
                </a:cubicBezTo>
                <a:cubicBezTo>
                  <a:pt x="5" y="22"/>
                  <a:pt x="0" y="18"/>
                  <a:pt x="0" y="14"/>
                </a:cubicBezTo>
                <a:lnTo>
                  <a:pt x="0" y="12"/>
                </a:lnTo>
                <a:cubicBezTo>
                  <a:pt x="1" y="7"/>
                  <a:pt x="15" y="1"/>
                  <a:pt x="46" y="0"/>
                </a:cubicBezTo>
                <a:lnTo>
                  <a:pt x="51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5" name="Freeform 5281">
            <a:extLst>
              <a:ext uri="{FF2B5EF4-FFF2-40B4-BE49-F238E27FC236}">
                <a16:creationId xmlns:a16="http://schemas.microsoft.com/office/drawing/2014/main" id="{EC502488-C86F-204C-A05E-640DC4ED5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721100"/>
            <a:ext cx="39688" cy="7938"/>
          </a:xfrm>
          <a:custGeom>
            <a:avLst/>
            <a:gdLst>
              <a:gd name="T0" fmla="*/ 1004602 w 112"/>
              <a:gd name="T1" fmla="*/ 2516015 h 24"/>
              <a:gd name="T2" fmla="*/ 376682 w 112"/>
              <a:gd name="T3" fmla="*/ 2297390 h 24"/>
              <a:gd name="T4" fmla="*/ 0 w 112"/>
              <a:gd name="T5" fmla="*/ 1422225 h 24"/>
              <a:gd name="T6" fmla="*/ 6153057 w 112"/>
              <a:gd name="T7" fmla="*/ 0 h 24"/>
              <a:gd name="T8" fmla="*/ 6906421 w 112"/>
              <a:gd name="T9" fmla="*/ 0 h 24"/>
              <a:gd name="T10" fmla="*/ 13687045 w 112"/>
              <a:gd name="T11" fmla="*/ 1094121 h 24"/>
              <a:gd name="T12" fmla="*/ 13938284 w 112"/>
              <a:gd name="T13" fmla="*/ 1422225 h 24"/>
              <a:gd name="T14" fmla="*/ 12807885 w 112"/>
              <a:gd name="T15" fmla="*/ 2406868 h 24"/>
              <a:gd name="T16" fmla="*/ 12431203 w 112"/>
              <a:gd name="T17" fmla="*/ 2406868 h 24"/>
              <a:gd name="T18" fmla="*/ 11677840 w 112"/>
              <a:gd name="T19" fmla="*/ 2078433 h 24"/>
              <a:gd name="T20" fmla="*/ 11426600 w 112"/>
              <a:gd name="T21" fmla="*/ 2078433 h 24"/>
              <a:gd name="T22" fmla="*/ 11426600 w 112"/>
              <a:gd name="T23" fmla="*/ 1969286 h 24"/>
              <a:gd name="T24" fmla="*/ 11677840 w 112"/>
              <a:gd name="T25" fmla="*/ 1969286 h 24"/>
              <a:gd name="T26" fmla="*/ 11803636 w 112"/>
              <a:gd name="T27" fmla="*/ 1859807 h 24"/>
              <a:gd name="T28" fmla="*/ 7533987 w 112"/>
              <a:gd name="T29" fmla="*/ 1422225 h 24"/>
              <a:gd name="T30" fmla="*/ 12054521 w 112"/>
              <a:gd name="T31" fmla="*/ 1750329 h 24"/>
              <a:gd name="T32" fmla="*/ 11929079 w 112"/>
              <a:gd name="T33" fmla="*/ 1969286 h 24"/>
              <a:gd name="T34" fmla="*/ 11677840 w 112"/>
              <a:gd name="T35" fmla="*/ 2078433 h 24"/>
              <a:gd name="T36" fmla="*/ 12431203 w 112"/>
              <a:gd name="T37" fmla="*/ 2297390 h 24"/>
              <a:gd name="T38" fmla="*/ 12807885 w 112"/>
              <a:gd name="T39" fmla="*/ 2297390 h 24"/>
              <a:gd name="T40" fmla="*/ 13687045 w 112"/>
              <a:gd name="T41" fmla="*/ 1422225 h 24"/>
              <a:gd name="T42" fmla="*/ 13561602 w 112"/>
              <a:gd name="T43" fmla="*/ 1203269 h 24"/>
              <a:gd name="T44" fmla="*/ 6906421 w 112"/>
              <a:gd name="T45" fmla="*/ 218957 h 24"/>
              <a:gd name="T46" fmla="*/ 6153057 w 112"/>
              <a:gd name="T47" fmla="*/ 218957 h 24"/>
              <a:gd name="T48" fmla="*/ 6153057 w 112"/>
              <a:gd name="T49" fmla="*/ 218957 h 24"/>
              <a:gd name="T50" fmla="*/ 0 w 112"/>
              <a:gd name="T51" fmla="*/ 1422225 h 24"/>
              <a:gd name="T52" fmla="*/ 627921 w 112"/>
              <a:gd name="T53" fmla="*/ 2078433 h 24"/>
              <a:gd name="T54" fmla="*/ 879160 w 112"/>
              <a:gd name="T55" fmla="*/ 2406868 h 24"/>
              <a:gd name="T56" fmla="*/ 2134647 w 112"/>
              <a:gd name="T57" fmla="*/ 1969286 h 24"/>
              <a:gd name="T58" fmla="*/ 1883408 w 112"/>
              <a:gd name="T59" fmla="*/ 1969286 h 24"/>
              <a:gd name="T60" fmla="*/ 6403942 w 112"/>
              <a:gd name="T61" fmla="*/ 1422225 h 24"/>
              <a:gd name="T62" fmla="*/ 2134647 w 112"/>
              <a:gd name="T63" fmla="*/ 1859807 h 24"/>
              <a:gd name="T64" fmla="*/ 2134647 w 112"/>
              <a:gd name="T65" fmla="*/ 1859807 h 24"/>
              <a:gd name="T66" fmla="*/ 2134647 w 112"/>
              <a:gd name="T67" fmla="*/ 2078433 h 24"/>
              <a:gd name="T68" fmla="*/ 1004602 w 112"/>
              <a:gd name="T69" fmla="*/ 2516015 h 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2" h="24">
                <a:moveTo>
                  <a:pt x="8" y="23"/>
                </a:moveTo>
                <a:cubicBezTo>
                  <a:pt x="6" y="23"/>
                  <a:pt x="5" y="22"/>
                  <a:pt x="3" y="21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7"/>
                  <a:pt x="15" y="0"/>
                  <a:pt x="49" y="0"/>
                </a:cubicBezTo>
                <a:lnTo>
                  <a:pt x="55" y="0"/>
                </a:lnTo>
                <a:cubicBezTo>
                  <a:pt x="84" y="1"/>
                  <a:pt x="103" y="4"/>
                  <a:pt x="109" y="10"/>
                </a:cubicBezTo>
                <a:cubicBezTo>
                  <a:pt x="110" y="11"/>
                  <a:pt x="111" y="13"/>
                  <a:pt x="111" y="13"/>
                </a:cubicBezTo>
                <a:cubicBezTo>
                  <a:pt x="110" y="18"/>
                  <a:pt x="105" y="22"/>
                  <a:pt x="102" y="22"/>
                </a:cubicBezTo>
                <a:lnTo>
                  <a:pt x="99" y="22"/>
                </a:lnTo>
                <a:cubicBezTo>
                  <a:pt x="97" y="21"/>
                  <a:pt x="96" y="19"/>
                  <a:pt x="93" y="19"/>
                </a:cubicBezTo>
                <a:lnTo>
                  <a:pt x="91" y="19"/>
                </a:lnTo>
                <a:lnTo>
                  <a:pt x="91" y="18"/>
                </a:lnTo>
                <a:lnTo>
                  <a:pt x="93" y="18"/>
                </a:lnTo>
                <a:lnTo>
                  <a:pt x="94" y="17"/>
                </a:lnTo>
                <a:cubicBezTo>
                  <a:pt x="93" y="16"/>
                  <a:pt x="81" y="13"/>
                  <a:pt x="60" y="13"/>
                </a:cubicBezTo>
                <a:cubicBezTo>
                  <a:pt x="80" y="13"/>
                  <a:pt x="96" y="15"/>
                  <a:pt x="96" y="16"/>
                </a:cubicBezTo>
                <a:cubicBezTo>
                  <a:pt x="96" y="17"/>
                  <a:pt x="95" y="18"/>
                  <a:pt x="95" y="18"/>
                </a:cubicBezTo>
                <a:cubicBezTo>
                  <a:pt x="93" y="18"/>
                  <a:pt x="93" y="19"/>
                  <a:pt x="93" y="19"/>
                </a:cubicBezTo>
                <a:cubicBezTo>
                  <a:pt x="97" y="18"/>
                  <a:pt x="98" y="19"/>
                  <a:pt x="99" y="21"/>
                </a:cubicBezTo>
                <a:cubicBezTo>
                  <a:pt x="100" y="21"/>
                  <a:pt x="101" y="21"/>
                  <a:pt x="102" y="21"/>
                </a:cubicBezTo>
                <a:cubicBezTo>
                  <a:pt x="105" y="21"/>
                  <a:pt x="109" y="18"/>
                  <a:pt x="109" y="13"/>
                </a:cubicBezTo>
                <a:cubicBezTo>
                  <a:pt x="109" y="13"/>
                  <a:pt x="109" y="12"/>
                  <a:pt x="108" y="11"/>
                </a:cubicBezTo>
                <a:cubicBezTo>
                  <a:pt x="106" y="9"/>
                  <a:pt x="97" y="3"/>
                  <a:pt x="55" y="2"/>
                </a:cubicBezTo>
                <a:lnTo>
                  <a:pt x="49" y="2"/>
                </a:lnTo>
                <a:cubicBezTo>
                  <a:pt x="15" y="2"/>
                  <a:pt x="2" y="9"/>
                  <a:pt x="0" y="13"/>
                </a:cubicBezTo>
                <a:cubicBezTo>
                  <a:pt x="0" y="15"/>
                  <a:pt x="2" y="18"/>
                  <a:pt x="5" y="19"/>
                </a:cubicBezTo>
                <a:cubicBezTo>
                  <a:pt x="5" y="21"/>
                  <a:pt x="7" y="22"/>
                  <a:pt x="7" y="22"/>
                </a:cubicBezTo>
                <a:cubicBezTo>
                  <a:pt x="10" y="22"/>
                  <a:pt x="17" y="18"/>
                  <a:pt x="17" y="18"/>
                </a:cubicBezTo>
                <a:lnTo>
                  <a:pt x="15" y="18"/>
                </a:lnTo>
                <a:cubicBezTo>
                  <a:pt x="17" y="15"/>
                  <a:pt x="29" y="13"/>
                  <a:pt x="51" y="13"/>
                </a:cubicBezTo>
                <a:cubicBezTo>
                  <a:pt x="31" y="13"/>
                  <a:pt x="18" y="16"/>
                  <a:pt x="17" y="17"/>
                </a:cubicBezTo>
                <a:lnTo>
                  <a:pt x="17" y="19"/>
                </a:lnTo>
                <a:cubicBezTo>
                  <a:pt x="15" y="21"/>
                  <a:pt x="10" y="23"/>
                  <a:pt x="8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6" name="Freeform 5282">
            <a:extLst>
              <a:ext uri="{FF2B5EF4-FFF2-40B4-BE49-F238E27FC236}">
                <a16:creationId xmlns:a16="http://schemas.microsoft.com/office/drawing/2014/main" id="{118AFA37-F525-7740-A7CC-98474D014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813" y="3722688"/>
            <a:ext cx="3175" cy="3175"/>
          </a:xfrm>
          <a:custGeom>
            <a:avLst/>
            <a:gdLst>
              <a:gd name="T0" fmla="*/ 617311 w 7"/>
              <a:gd name="T1" fmla="*/ 1102519 h 8"/>
              <a:gd name="T2" fmla="*/ 0 w 7"/>
              <a:gd name="T3" fmla="*/ 157559 h 8"/>
              <a:gd name="T4" fmla="*/ 822779 w 7"/>
              <a:gd name="T5" fmla="*/ 0 h 8"/>
              <a:gd name="T6" fmla="*/ 822779 w 7"/>
              <a:gd name="T7" fmla="*/ 157559 h 8"/>
              <a:gd name="T8" fmla="*/ 205921 w 7"/>
              <a:gd name="T9" fmla="*/ 157559 h 8"/>
              <a:gd name="T10" fmla="*/ 617311 w 7"/>
              <a:gd name="T11" fmla="*/ 472678 h 8"/>
              <a:gd name="T12" fmla="*/ 822779 w 7"/>
              <a:gd name="T13" fmla="*/ 157559 h 8"/>
              <a:gd name="T14" fmla="*/ 822779 w 7"/>
              <a:gd name="T15" fmla="*/ 315119 h 8"/>
              <a:gd name="T16" fmla="*/ 617311 w 7"/>
              <a:gd name="T17" fmla="*/ 630238 h 8"/>
              <a:gd name="T18" fmla="*/ 617311 w 7"/>
              <a:gd name="T19" fmla="*/ 944959 h 8"/>
              <a:gd name="T20" fmla="*/ 1234168 w 7"/>
              <a:gd name="T21" fmla="*/ 787400 h 8"/>
              <a:gd name="T22" fmla="*/ 1234168 w 7"/>
              <a:gd name="T23" fmla="*/ 944959 h 8"/>
              <a:gd name="T24" fmla="*/ 617311 w 7"/>
              <a:gd name="T25" fmla="*/ 1102519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8">
                <a:moveTo>
                  <a:pt x="3" y="7"/>
                </a:moveTo>
                <a:lnTo>
                  <a:pt x="0" y="1"/>
                </a:lnTo>
                <a:lnTo>
                  <a:pt x="4" y="0"/>
                </a:lnTo>
                <a:lnTo>
                  <a:pt x="4" y="1"/>
                </a:lnTo>
                <a:lnTo>
                  <a:pt x="1" y="1"/>
                </a:lnTo>
                <a:lnTo>
                  <a:pt x="3" y="3"/>
                </a:lnTo>
                <a:lnTo>
                  <a:pt x="4" y="1"/>
                </a:lnTo>
                <a:lnTo>
                  <a:pt x="4" y="2"/>
                </a:lnTo>
                <a:lnTo>
                  <a:pt x="3" y="4"/>
                </a:lnTo>
                <a:lnTo>
                  <a:pt x="3" y="6"/>
                </a:lnTo>
                <a:lnTo>
                  <a:pt x="6" y="5"/>
                </a:lnTo>
                <a:lnTo>
                  <a:pt x="6" y="6"/>
                </a:lnTo>
                <a:lnTo>
                  <a:pt x="3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7" name="Freeform 5283">
            <a:extLst>
              <a:ext uri="{FF2B5EF4-FFF2-40B4-BE49-F238E27FC236}">
                <a16:creationId xmlns:a16="http://schemas.microsoft.com/office/drawing/2014/main" id="{A3FACC33-446B-F842-86FA-476740A3A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722688"/>
            <a:ext cx="1587" cy="3175"/>
          </a:xfrm>
          <a:custGeom>
            <a:avLst/>
            <a:gdLst>
              <a:gd name="T0" fmla="*/ 302165 w 5"/>
              <a:gd name="T1" fmla="*/ 0 h 8"/>
              <a:gd name="T2" fmla="*/ 403098 w 5"/>
              <a:gd name="T3" fmla="*/ 0 h 8"/>
              <a:gd name="T4" fmla="*/ 403098 w 5"/>
              <a:gd name="T5" fmla="*/ 472678 h 8"/>
              <a:gd name="T6" fmla="*/ 403098 w 5"/>
              <a:gd name="T7" fmla="*/ 630238 h 8"/>
              <a:gd name="T8" fmla="*/ 302165 w 5"/>
              <a:gd name="T9" fmla="*/ 0 h 8"/>
              <a:gd name="T10" fmla="*/ 403098 w 5"/>
              <a:gd name="T11" fmla="*/ 944959 h 8"/>
              <a:gd name="T12" fmla="*/ 201549 w 5"/>
              <a:gd name="T13" fmla="*/ 1102519 h 8"/>
              <a:gd name="T14" fmla="*/ 100616 w 5"/>
              <a:gd name="T15" fmla="*/ 1102519 h 8"/>
              <a:gd name="T16" fmla="*/ 100616 w 5"/>
              <a:gd name="T17" fmla="*/ 944959 h 8"/>
              <a:gd name="T18" fmla="*/ 0 w 5"/>
              <a:gd name="T19" fmla="*/ 472678 h 8"/>
              <a:gd name="T20" fmla="*/ 0 w 5"/>
              <a:gd name="T21" fmla="*/ 0 h 8"/>
              <a:gd name="T22" fmla="*/ 100616 w 5"/>
              <a:gd name="T23" fmla="*/ 0 h 8"/>
              <a:gd name="T24" fmla="*/ 100616 w 5"/>
              <a:gd name="T25" fmla="*/ 472678 h 8"/>
              <a:gd name="T26" fmla="*/ 100616 w 5"/>
              <a:gd name="T27" fmla="*/ 630238 h 8"/>
              <a:gd name="T28" fmla="*/ 100616 w 5"/>
              <a:gd name="T29" fmla="*/ 944959 h 8"/>
              <a:gd name="T30" fmla="*/ 201549 w 5"/>
              <a:gd name="T31" fmla="*/ 944959 h 8"/>
              <a:gd name="T32" fmla="*/ 403098 w 5"/>
              <a:gd name="T33" fmla="*/ 787400 h 8"/>
              <a:gd name="T34" fmla="*/ 403098 w 5"/>
              <a:gd name="T35" fmla="*/ 944959 h 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8">
                <a:moveTo>
                  <a:pt x="3" y="0"/>
                </a:moveTo>
                <a:lnTo>
                  <a:pt x="4" y="0"/>
                </a:lnTo>
                <a:lnTo>
                  <a:pt x="4" y="3"/>
                </a:lnTo>
                <a:lnTo>
                  <a:pt x="4" y="4"/>
                </a:lnTo>
                <a:lnTo>
                  <a:pt x="3" y="0"/>
                </a:lnTo>
                <a:close/>
                <a:moveTo>
                  <a:pt x="4" y="6"/>
                </a:moveTo>
                <a:cubicBezTo>
                  <a:pt x="4" y="6"/>
                  <a:pt x="3" y="7"/>
                  <a:pt x="2" y="7"/>
                </a:cubicBezTo>
                <a:lnTo>
                  <a:pt x="1" y="7"/>
                </a:lnTo>
                <a:lnTo>
                  <a:pt x="1" y="6"/>
                </a:lnTo>
                <a:cubicBezTo>
                  <a:pt x="1" y="5"/>
                  <a:pt x="1" y="4"/>
                  <a:pt x="0" y="3"/>
                </a:cubicBez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cubicBezTo>
                  <a:pt x="1" y="4"/>
                  <a:pt x="1" y="4"/>
                  <a:pt x="1" y="4"/>
                </a:cubicBezTo>
                <a:lnTo>
                  <a:pt x="1" y="6"/>
                </a:lnTo>
                <a:lnTo>
                  <a:pt x="2" y="6"/>
                </a:lnTo>
                <a:cubicBezTo>
                  <a:pt x="3" y="6"/>
                  <a:pt x="3" y="6"/>
                  <a:pt x="4" y="5"/>
                </a:cubicBezTo>
                <a:lnTo>
                  <a:pt x="4" y="6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8" name="Freeform 5284">
            <a:extLst>
              <a:ext uri="{FF2B5EF4-FFF2-40B4-BE49-F238E27FC236}">
                <a16:creationId xmlns:a16="http://schemas.microsoft.com/office/drawing/2014/main" id="{63CCF460-7B03-DB49-B3C3-7F8DFA9AC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722688"/>
            <a:ext cx="1588" cy="3175"/>
          </a:xfrm>
          <a:custGeom>
            <a:avLst/>
            <a:gdLst>
              <a:gd name="T0" fmla="*/ 0 w 5"/>
              <a:gd name="T1" fmla="*/ 1102519 h 8"/>
              <a:gd name="T2" fmla="*/ 0 w 5"/>
              <a:gd name="T3" fmla="*/ 0 h 8"/>
              <a:gd name="T4" fmla="*/ 201676 w 5"/>
              <a:gd name="T5" fmla="*/ 0 h 8"/>
              <a:gd name="T6" fmla="*/ 201676 w 5"/>
              <a:gd name="T7" fmla="*/ 787400 h 8"/>
              <a:gd name="T8" fmla="*/ 403352 w 5"/>
              <a:gd name="T9" fmla="*/ 787400 h 8"/>
              <a:gd name="T10" fmla="*/ 403352 w 5"/>
              <a:gd name="T11" fmla="*/ 1102519 h 8"/>
              <a:gd name="T12" fmla="*/ 0 w 5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8">
                <a:moveTo>
                  <a:pt x="0" y="7"/>
                </a:moveTo>
                <a:lnTo>
                  <a:pt x="0" y="0"/>
                </a:lnTo>
                <a:lnTo>
                  <a:pt x="2" y="0"/>
                </a:lnTo>
                <a:lnTo>
                  <a:pt x="2" y="5"/>
                </a:lnTo>
                <a:lnTo>
                  <a:pt x="4" y="5"/>
                </a:lnTo>
                <a:lnTo>
                  <a:pt x="4" y="7"/>
                </a:lnTo>
                <a:lnTo>
                  <a:pt x="0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39" name="Freeform 5285">
            <a:extLst>
              <a:ext uri="{FF2B5EF4-FFF2-40B4-BE49-F238E27FC236}">
                <a16:creationId xmlns:a16="http://schemas.microsoft.com/office/drawing/2014/main" id="{17A92553-3EBA-9F41-9C85-4ECF104AB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3722688"/>
            <a:ext cx="1587" cy="3175"/>
          </a:xfrm>
          <a:custGeom>
            <a:avLst/>
            <a:gdLst>
              <a:gd name="T0" fmla="*/ 403098 w 5"/>
              <a:gd name="T1" fmla="*/ 630238 h 8"/>
              <a:gd name="T2" fmla="*/ 302165 w 5"/>
              <a:gd name="T3" fmla="*/ 944959 h 8"/>
              <a:gd name="T4" fmla="*/ 201549 w 5"/>
              <a:gd name="T5" fmla="*/ 1102519 h 8"/>
              <a:gd name="T6" fmla="*/ 201549 w 5"/>
              <a:gd name="T7" fmla="*/ 944959 h 8"/>
              <a:gd name="T8" fmla="*/ 100616 w 5"/>
              <a:gd name="T9" fmla="*/ 630238 h 8"/>
              <a:gd name="T10" fmla="*/ 0 w 5"/>
              <a:gd name="T11" fmla="*/ 630238 h 8"/>
              <a:gd name="T12" fmla="*/ 0 w 5"/>
              <a:gd name="T13" fmla="*/ 157559 h 8"/>
              <a:gd name="T14" fmla="*/ 201549 w 5"/>
              <a:gd name="T15" fmla="*/ 0 h 8"/>
              <a:gd name="T16" fmla="*/ 201549 w 5"/>
              <a:gd name="T17" fmla="*/ 157559 h 8"/>
              <a:gd name="T18" fmla="*/ 201549 w 5"/>
              <a:gd name="T19" fmla="*/ 157559 h 8"/>
              <a:gd name="T20" fmla="*/ 201549 w 5"/>
              <a:gd name="T21" fmla="*/ 630238 h 8"/>
              <a:gd name="T22" fmla="*/ 201549 w 5"/>
              <a:gd name="T23" fmla="*/ 630238 h 8"/>
              <a:gd name="T24" fmla="*/ 201549 w 5"/>
              <a:gd name="T25" fmla="*/ 787400 h 8"/>
              <a:gd name="T26" fmla="*/ 201549 w 5"/>
              <a:gd name="T27" fmla="*/ 787400 h 8"/>
              <a:gd name="T28" fmla="*/ 403098 w 5"/>
              <a:gd name="T29" fmla="*/ 630238 h 8"/>
              <a:gd name="T30" fmla="*/ 302165 w 5"/>
              <a:gd name="T31" fmla="*/ 0 h 8"/>
              <a:gd name="T32" fmla="*/ 403098 w 5"/>
              <a:gd name="T33" fmla="*/ 157559 h 8"/>
              <a:gd name="T34" fmla="*/ 302165 w 5"/>
              <a:gd name="T35" fmla="*/ 157559 h 8"/>
              <a:gd name="T36" fmla="*/ 201549 w 5"/>
              <a:gd name="T37" fmla="*/ 0 h 8"/>
              <a:gd name="T38" fmla="*/ 302165 w 5"/>
              <a:gd name="T39" fmla="*/ 0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" h="8">
                <a:moveTo>
                  <a:pt x="4" y="4"/>
                </a:moveTo>
                <a:cubicBezTo>
                  <a:pt x="4" y="4"/>
                  <a:pt x="4" y="5"/>
                  <a:pt x="3" y="6"/>
                </a:cubicBezTo>
                <a:cubicBezTo>
                  <a:pt x="3" y="7"/>
                  <a:pt x="2" y="7"/>
                  <a:pt x="2" y="7"/>
                </a:cubicBezTo>
                <a:lnTo>
                  <a:pt x="2" y="6"/>
                </a:lnTo>
                <a:cubicBezTo>
                  <a:pt x="2" y="6"/>
                  <a:pt x="1" y="5"/>
                  <a:pt x="1" y="4"/>
                </a:cubicBezTo>
                <a:lnTo>
                  <a:pt x="0" y="4"/>
                </a:lnTo>
                <a:lnTo>
                  <a:pt x="0" y="1"/>
                </a:lnTo>
                <a:lnTo>
                  <a:pt x="2" y="0"/>
                </a:lnTo>
                <a:lnTo>
                  <a:pt x="2" y="1"/>
                </a:lnTo>
                <a:lnTo>
                  <a:pt x="2" y="4"/>
                </a:lnTo>
                <a:lnTo>
                  <a:pt x="2" y="5"/>
                </a:lnTo>
                <a:cubicBezTo>
                  <a:pt x="3" y="4"/>
                  <a:pt x="3" y="4"/>
                  <a:pt x="4" y="4"/>
                </a:cubicBezTo>
                <a:close/>
                <a:moveTo>
                  <a:pt x="3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2" y="0"/>
                </a:lnTo>
                <a:lnTo>
                  <a:pt x="3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0" name="Freeform 5286">
            <a:extLst>
              <a:ext uri="{FF2B5EF4-FFF2-40B4-BE49-F238E27FC236}">
                <a16:creationId xmlns:a16="http://schemas.microsoft.com/office/drawing/2014/main" id="{D4DA9568-97C3-4345-BFDF-6155CA0A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722688"/>
            <a:ext cx="3175" cy="3175"/>
          </a:xfrm>
          <a:custGeom>
            <a:avLst/>
            <a:gdLst>
              <a:gd name="T0" fmla="*/ 0 w 7"/>
              <a:gd name="T1" fmla="*/ 1234168 h 7"/>
              <a:gd name="T2" fmla="*/ 0 w 7"/>
              <a:gd name="T3" fmla="*/ 0 h 7"/>
              <a:gd name="T4" fmla="*/ 411389 w 7"/>
              <a:gd name="T5" fmla="*/ 0 h 7"/>
              <a:gd name="T6" fmla="*/ 411389 w 7"/>
              <a:gd name="T7" fmla="*/ 1028700 h 7"/>
              <a:gd name="T8" fmla="*/ 617311 w 7"/>
              <a:gd name="T9" fmla="*/ 1028700 h 7"/>
              <a:gd name="T10" fmla="*/ 617311 w 7"/>
              <a:gd name="T11" fmla="*/ 1028700 h 7"/>
              <a:gd name="T12" fmla="*/ 1028700 w 7"/>
              <a:gd name="T13" fmla="*/ 0 h 7"/>
              <a:gd name="T14" fmla="*/ 1234168 w 7"/>
              <a:gd name="T15" fmla="*/ 0 h 7"/>
              <a:gd name="T16" fmla="*/ 1234168 w 7"/>
              <a:gd name="T17" fmla="*/ 1234168 h 7"/>
              <a:gd name="T18" fmla="*/ 1028700 w 7"/>
              <a:gd name="T19" fmla="*/ 1234168 h 7"/>
              <a:gd name="T20" fmla="*/ 1028700 w 7"/>
              <a:gd name="T21" fmla="*/ 205921 h 7"/>
              <a:gd name="T22" fmla="*/ 822779 w 7"/>
              <a:gd name="T23" fmla="*/ 1234168 h 7"/>
              <a:gd name="T24" fmla="*/ 411389 w 7"/>
              <a:gd name="T25" fmla="*/ 1234168 h 7"/>
              <a:gd name="T26" fmla="*/ 205921 w 7"/>
              <a:gd name="T27" fmla="*/ 205921 h 7"/>
              <a:gd name="T28" fmla="*/ 205921 w 7"/>
              <a:gd name="T29" fmla="*/ 1234168 h 7"/>
              <a:gd name="T30" fmla="*/ 0 w 7"/>
              <a:gd name="T31" fmla="*/ 1234168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0"/>
                </a:lnTo>
                <a:lnTo>
                  <a:pt x="2" y="0"/>
                </a:lnTo>
                <a:lnTo>
                  <a:pt x="2" y="5"/>
                </a:lnTo>
                <a:cubicBezTo>
                  <a:pt x="3" y="5"/>
                  <a:pt x="3" y="5"/>
                  <a:pt x="3" y="5"/>
                </a:cubicBezTo>
                <a:lnTo>
                  <a:pt x="5" y="0"/>
                </a:lnTo>
                <a:lnTo>
                  <a:pt x="6" y="0"/>
                </a:lnTo>
                <a:lnTo>
                  <a:pt x="6" y="6"/>
                </a:lnTo>
                <a:lnTo>
                  <a:pt x="5" y="6"/>
                </a:lnTo>
                <a:lnTo>
                  <a:pt x="5" y="1"/>
                </a:lnTo>
                <a:lnTo>
                  <a:pt x="4" y="6"/>
                </a:lnTo>
                <a:lnTo>
                  <a:pt x="2" y="6"/>
                </a:lnTo>
                <a:lnTo>
                  <a:pt x="1" y="1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1" name="Freeform 5287">
            <a:extLst>
              <a:ext uri="{FF2B5EF4-FFF2-40B4-BE49-F238E27FC236}">
                <a16:creationId xmlns:a16="http://schemas.microsoft.com/office/drawing/2014/main" id="{6F2B9059-A8D9-6A42-AF3F-B6D41BDD3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3722688"/>
            <a:ext cx="1587" cy="3175"/>
          </a:xfrm>
          <a:custGeom>
            <a:avLst/>
            <a:gdLst>
              <a:gd name="T0" fmla="*/ 0 w 2"/>
              <a:gd name="T1" fmla="*/ 1102519 h 8"/>
              <a:gd name="T2" fmla="*/ 0 w 2"/>
              <a:gd name="T3" fmla="*/ 1102519 h 8"/>
              <a:gd name="T4" fmla="*/ 0 w 2"/>
              <a:gd name="T5" fmla="*/ 0 h 8"/>
              <a:gd name="T6" fmla="*/ 630039 w 2"/>
              <a:gd name="T7" fmla="*/ 0 h 8"/>
              <a:gd name="T8" fmla="*/ 630039 w 2"/>
              <a:gd name="T9" fmla="*/ 1102519 h 8"/>
              <a:gd name="T10" fmla="*/ 0 w 2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8">
                <a:moveTo>
                  <a:pt x="0" y="7"/>
                </a:moveTo>
                <a:lnTo>
                  <a:pt x="0" y="7"/>
                </a:lnTo>
                <a:lnTo>
                  <a:pt x="0" y="0"/>
                </a:lnTo>
                <a:lnTo>
                  <a:pt x="1" y="0"/>
                </a:lnTo>
                <a:lnTo>
                  <a:pt x="1" y="7"/>
                </a:lnTo>
                <a:lnTo>
                  <a:pt x="0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2" name="Freeform 5288">
            <a:extLst>
              <a:ext uri="{FF2B5EF4-FFF2-40B4-BE49-F238E27FC236}">
                <a16:creationId xmlns:a16="http://schemas.microsoft.com/office/drawing/2014/main" id="{E5E444EC-762E-0B40-8A4C-A919362AF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3722688"/>
            <a:ext cx="1587" cy="3175"/>
          </a:xfrm>
          <a:custGeom>
            <a:avLst/>
            <a:gdLst>
              <a:gd name="T0" fmla="*/ 0 w 6"/>
              <a:gd name="T1" fmla="*/ 1102519 h 8"/>
              <a:gd name="T2" fmla="*/ 0 w 6"/>
              <a:gd name="T3" fmla="*/ 0 h 8"/>
              <a:gd name="T4" fmla="*/ 70093 w 6"/>
              <a:gd name="T5" fmla="*/ 0 h 8"/>
              <a:gd name="T6" fmla="*/ 349934 w 6"/>
              <a:gd name="T7" fmla="*/ 787400 h 8"/>
              <a:gd name="T8" fmla="*/ 349934 w 6"/>
              <a:gd name="T9" fmla="*/ 1102519 h 8"/>
              <a:gd name="T10" fmla="*/ 279841 w 6"/>
              <a:gd name="T11" fmla="*/ 1102519 h 8"/>
              <a:gd name="T12" fmla="*/ 70093 w 6"/>
              <a:gd name="T13" fmla="*/ 157559 h 8"/>
              <a:gd name="T14" fmla="*/ 70093 w 6"/>
              <a:gd name="T15" fmla="*/ 1102519 h 8"/>
              <a:gd name="T16" fmla="*/ 0 w 6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0" y="0"/>
                </a:lnTo>
                <a:lnTo>
                  <a:pt x="1" y="0"/>
                </a:lnTo>
                <a:lnTo>
                  <a:pt x="5" y="5"/>
                </a:lnTo>
                <a:lnTo>
                  <a:pt x="5" y="7"/>
                </a:lnTo>
                <a:lnTo>
                  <a:pt x="4" y="7"/>
                </a:lnTo>
                <a:lnTo>
                  <a:pt x="1" y="1"/>
                </a:lnTo>
                <a:lnTo>
                  <a:pt x="1" y="7"/>
                </a:lnTo>
                <a:lnTo>
                  <a:pt x="0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3" name="Freeform 5289">
            <a:extLst>
              <a:ext uri="{FF2B5EF4-FFF2-40B4-BE49-F238E27FC236}">
                <a16:creationId xmlns:a16="http://schemas.microsoft.com/office/drawing/2014/main" id="{8A29DB83-A04D-0946-A802-209447C66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722688"/>
            <a:ext cx="1587" cy="3175"/>
          </a:xfrm>
          <a:custGeom>
            <a:avLst/>
            <a:gdLst>
              <a:gd name="T0" fmla="*/ 302165 w 5"/>
              <a:gd name="T1" fmla="*/ 1102519 h 8"/>
              <a:gd name="T2" fmla="*/ 100616 w 5"/>
              <a:gd name="T3" fmla="*/ 1102519 h 8"/>
              <a:gd name="T4" fmla="*/ 100616 w 5"/>
              <a:gd name="T5" fmla="*/ 944959 h 8"/>
              <a:gd name="T6" fmla="*/ 0 w 5"/>
              <a:gd name="T7" fmla="*/ 787400 h 8"/>
              <a:gd name="T8" fmla="*/ 0 w 5"/>
              <a:gd name="T9" fmla="*/ 472678 h 8"/>
              <a:gd name="T10" fmla="*/ 100616 w 5"/>
              <a:gd name="T11" fmla="*/ 157559 h 8"/>
              <a:gd name="T12" fmla="*/ 100616 w 5"/>
              <a:gd name="T13" fmla="*/ 315119 h 8"/>
              <a:gd name="T14" fmla="*/ 100616 w 5"/>
              <a:gd name="T15" fmla="*/ 472678 h 8"/>
              <a:gd name="T16" fmla="*/ 100616 w 5"/>
              <a:gd name="T17" fmla="*/ 630238 h 8"/>
              <a:gd name="T18" fmla="*/ 100616 w 5"/>
              <a:gd name="T19" fmla="*/ 944959 h 8"/>
              <a:gd name="T20" fmla="*/ 302165 w 5"/>
              <a:gd name="T21" fmla="*/ 944959 h 8"/>
              <a:gd name="T22" fmla="*/ 302165 w 5"/>
              <a:gd name="T23" fmla="*/ 1102519 h 8"/>
              <a:gd name="T24" fmla="*/ 403098 w 5"/>
              <a:gd name="T25" fmla="*/ 0 h 8"/>
              <a:gd name="T26" fmla="*/ 403098 w 5"/>
              <a:gd name="T27" fmla="*/ 315119 h 8"/>
              <a:gd name="T28" fmla="*/ 403098 w 5"/>
              <a:gd name="T29" fmla="*/ 472678 h 8"/>
              <a:gd name="T30" fmla="*/ 302165 w 5"/>
              <a:gd name="T31" fmla="*/ 157559 h 8"/>
              <a:gd name="T32" fmla="*/ 302165 w 5"/>
              <a:gd name="T33" fmla="*/ 0 h 8"/>
              <a:gd name="T34" fmla="*/ 403098 w 5"/>
              <a:gd name="T35" fmla="*/ 0 h 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" h="8">
                <a:moveTo>
                  <a:pt x="3" y="7"/>
                </a:moveTo>
                <a:lnTo>
                  <a:pt x="1" y="7"/>
                </a:lnTo>
                <a:lnTo>
                  <a:pt x="1" y="6"/>
                </a:lnTo>
                <a:cubicBezTo>
                  <a:pt x="0" y="6"/>
                  <a:pt x="0" y="5"/>
                  <a:pt x="0" y="5"/>
                </a:cubicBezTo>
                <a:lnTo>
                  <a:pt x="0" y="3"/>
                </a:lnTo>
                <a:cubicBezTo>
                  <a:pt x="0" y="3"/>
                  <a:pt x="0" y="2"/>
                  <a:pt x="1" y="1"/>
                </a:cubicBez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1" y="6"/>
                </a:lnTo>
                <a:lnTo>
                  <a:pt x="3" y="6"/>
                </a:lnTo>
                <a:lnTo>
                  <a:pt x="3" y="7"/>
                </a:lnTo>
                <a:close/>
                <a:moveTo>
                  <a:pt x="4" y="0"/>
                </a:moveTo>
                <a:lnTo>
                  <a:pt x="4" y="2"/>
                </a:lnTo>
                <a:lnTo>
                  <a:pt x="4" y="3"/>
                </a:lnTo>
                <a:cubicBezTo>
                  <a:pt x="4" y="2"/>
                  <a:pt x="3" y="1"/>
                  <a:pt x="3" y="1"/>
                </a:cubicBez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4" name="Freeform 5290">
            <a:extLst>
              <a:ext uri="{FF2B5EF4-FFF2-40B4-BE49-F238E27FC236}">
                <a16:creationId xmlns:a16="http://schemas.microsoft.com/office/drawing/2014/main" id="{C3A66F89-4EE3-BB49-8FC5-D8B64CEFD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3722688"/>
            <a:ext cx="1587" cy="3175"/>
          </a:xfrm>
          <a:custGeom>
            <a:avLst/>
            <a:gdLst>
              <a:gd name="T0" fmla="*/ 0 w 6"/>
              <a:gd name="T1" fmla="*/ 746831 h 9"/>
              <a:gd name="T2" fmla="*/ 70093 w 6"/>
              <a:gd name="T3" fmla="*/ 0 h 9"/>
              <a:gd name="T4" fmla="*/ 139921 w 6"/>
              <a:gd name="T5" fmla="*/ 0 h 9"/>
              <a:gd name="T6" fmla="*/ 279841 w 6"/>
              <a:gd name="T7" fmla="*/ 746831 h 9"/>
              <a:gd name="T8" fmla="*/ 349934 w 6"/>
              <a:gd name="T9" fmla="*/ 124531 h 9"/>
              <a:gd name="T10" fmla="*/ 349934 w 6"/>
              <a:gd name="T11" fmla="*/ 124531 h 9"/>
              <a:gd name="T12" fmla="*/ 279841 w 6"/>
              <a:gd name="T13" fmla="*/ 995539 h 9"/>
              <a:gd name="T14" fmla="*/ 279841 w 6"/>
              <a:gd name="T15" fmla="*/ 871008 h 9"/>
              <a:gd name="T16" fmla="*/ 70093 w 6"/>
              <a:gd name="T17" fmla="*/ 124531 h 9"/>
              <a:gd name="T18" fmla="*/ 0 w 6"/>
              <a:gd name="T19" fmla="*/ 871008 h 9"/>
              <a:gd name="T20" fmla="*/ 0 w 6"/>
              <a:gd name="T21" fmla="*/ 746831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9">
                <a:moveTo>
                  <a:pt x="0" y="6"/>
                </a:moveTo>
                <a:lnTo>
                  <a:pt x="1" y="0"/>
                </a:lnTo>
                <a:lnTo>
                  <a:pt x="2" y="0"/>
                </a:lnTo>
                <a:lnTo>
                  <a:pt x="4" y="6"/>
                </a:lnTo>
                <a:lnTo>
                  <a:pt x="5" y="1"/>
                </a:lnTo>
                <a:lnTo>
                  <a:pt x="4" y="8"/>
                </a:lnTo>
                <a:lnTo>
                  <a:pt x="4" y="7"/>
                </a:lnTo>
                <a:lnTo>
                  <a:pt x="1" y="1"/>
                </a:lnTo>
                <a:lnTo>
                  <a:pt x="0" y="7"/>
                </a:lnTo>
                <a:lnTo>
                  <a:pt x="0" y="6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5" name="Freeform 5291">
            <a:extLst>
              <a:ext uri="{FF2B5EF4-FFF2-40B4-BE49-F238E27FC236}">
                <a16:creationId xmlns:a16="http://schemas.microsoft.com/office/drawing/2014/main" id="{8A20E08E-B0D2-6B4A-BFFB-9C69909DC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8" y="3724275"/>
            <a:ext cx="3175" cy="3175"/>
          </a:xfrm>
          <a:custGeom>
            <a:avLst/>
            <a:gdLst>
              <a:gd name="T0" fmla="*/ 302578 w 10"/>
              <a:gd name="T1" fmla="*/ 995539 h 9"/>
              <a:gd name="T2" fmla="*/ 0 w 10"/>
              <a:gd name="T3" fmla="*/ 124531 h 9"/>
              <a:gd name="T4" fmla="*/ 302578 w 10"/>
              <a:gd name="T5" fmla="*/ 0 h 9"/>
              <a:gd name="T6" fmla="*/ 403225 w 10"/>
              <a:gd name="T7" fmla="*/ 0 h 9"/>
              <a:gd name="T8" fmla="*/ 504190 w 10"/>
              <a:gd name="T9" fmla="*/ 0 h 9"/>
              <a:gd name="T10" fmla="*/ 504190 w 10"/>
              <a:gd name="T11" fmla="*/ 124531 h 9"/>
              <a:gd name="T12" fmla="*/ 504190 w 10"/>
              <a:gd name="T13" fmla="*/ 249061 h 9"/>
              <a:gd name="T14" fmla="*/ 403225 w 10"/>
              <a:gd name="T15" fmla="*/ 124531 h 9"/>
              <a:gd name="T16" fmla="*/ 302578 w 10"/>
              <a:gd name="T17" fmla="*/ 124531 h 9"/>
              <a:gd name="T18" fmla="*/ 201613 w 10"/>
              <a:gd name="T19" fmla="*/ 249061 h 9"/>
              <a:gd name="T20" fmla="*/ 302578 w 10"/>
              <a:gd name="T21" fmla="*/ 622300 h 9"/>
              <a:gd name="T22" fmla="*/ 403225 w 10"/>
              <a:gd name="T23" fmla="*/ 995539 h 9"/>
              <a:gd name="T24" fmla="*/ 302578 w 10"/>
              <a:gd name="T25" fmla="*/ 995539 h 9"/>
              <a:gd name="T26" fmla="*/ 504190 w 10"/>
              <a:gd name="T27" fmla="*/ 622300 h 9"/>
              <a:gd name="T28" fmla="*/ 403225 w 10"/>
              <a:gd name="T29" fmla="*/ 622300 h 9"/>
              <a:gd name="T30" fmla="*/ 302578 w 10"/>
              <a:gd name="T31" fmla="*/ 622300 h 9"/>
              <a:gd name="T32" fmla="*/ 403225 w 10"/>
              <a:gd name="T33" fmla="*/ 497769 h 9"/>
              <a:gd name="T34" fmla="*/ 504190 w 10"/>
              <a:gd name="T35" fmla="*/ 373239 h 9"/>
              <a:gd name="T36" fmla="*/ 504190 w 10"/>
              <a:gd name="T37" fmla="*/ 622300 h 9"/>
              <a:gd name="T38" fmla="*/ 604838 w 10"/>
              <a:gd name="T39" fmla="*/ 622300 h 9"/>
              <a:gd name="T40" fmla="*/ 907415 w 10"/>
              <a:gd name="T41" fmla="*/ 871008 h 9"/>
              <a:gd name="T42" fmla="*/ 705803 w 10"/>
              <a:gd name="T43" fmla="*/ 871008 h 9"/>
              <a:gd name="T44" fmla="*/ 504190 w 10"/>
              <a:gd name="T45" fmla="*/ 746831 h 9"/>
              <a:gd name="T46" fmla="*/ 504190 w 10"/>
              <a:gd name="T47" fmla="*/ 622300 h 9"/>
              <a:gd name="T48" fmla="*/ 604838 w 10"/>
              <a:gd name="T49" fmla="*/ 622300 h 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" h="9">
                <a:moveTo>
                  <a:pt x="3" y="8"/>
                </a:move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3" y="5"/>
                </a:lnTo>
                <a:lnTo>
                  <a:pt x="4" y="8"/>
                </a:lnTo>
                <a:lnTo>
                  <a:pt x="3" y="8"/>
                </a:lnTo>
                <a:close/>
                <a:moveTo>
                  <a:pt x="5" y="5"/>
                </a:moveTo>
                <a:lnTo>
                  <a:pt x="4" y="5"/>
                </a:lnTo>
                <a:lnTo>
                  <a:pt x="3" y="5"/>
                </a:lnTo>
                <a:lnTo>
                  <a:pt x="4" y="4"/>
                </a:lnTo>
                <a:lnTo>
                  <a:pt x="5" y="3"/>
                </a:lnTo>
                <a:lnTo>
                  <a:pt x="5" y="5"/>
                </a:lnTo>
                <a:close/>
                <a:moveTo>
                  <a:pt x="6" y="5"/>
                </a:moveTo>
                <a:lnTo>
                  <a:pt x="9" y="7"/>
                </a:lnTo>
                <a:lnTo>
                  <a:pt x="7" y="7"/>
                </a:lnTo>
                <a:lnTo>
                  <a:pt x="5" y="6"/>
                </a:lnTo>
                <a:lnTo>
                  <a:pt x="5" y="5"/>
                </a:lnTo>
                <a:lnTo>
                  <a:pt x="6" y="5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6" name="Freeform 5292">
            <a:extLst>
              <a:ext uri="{FF2B5EF4-FFF2-40B4-BE49-F238E27FC236}">
                <a16:creationId xmlns:a16="http://schemas.microsoft.com/office/drawing/2014/main" id="{31B9EBEC-652F-2845-A7BD-5E6220BDA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722688"/>
            <a:ext cx="1588" cy="3175"/>
          </a:xfrm>
          <a:custGeom>
            <a:avLst/>
            <a:gdLst>
              <a:gd name="T0" fmla="*/ 140009 w 6"/>
              <a:gd name="T1" fmla="*/ 995539 h 9"/>
              <a:gd name="T2" fmla="*/ 0 w 6"/>
              <a:gd name="T3" fmla="*/ 124531 h 9"/>
              <a:gd name="T4" fmla="*/ 210145 w 6"/>
              <a:gd name="T5" fmla="*/ 0 h 9"/>
              <a:gd name="T6" fmla="*/ 210145 w 6"/>
              <a:gd name="T7" fmla="*/ 0 h 9"/>
              <a:gd name="T8" fmla="*/ 280282 w 6"/>
              <a:gd name="T9" fmla="*/ 0 h 9"/>
              <a:gd name="T10" fmla="*/ 280282 w 6"/>
              <a:gd name="T11" fmla="*/ 124531 h 9"/>
              <a:gd name="T12" fmla="*/ 350154 w 6"/>
              <a:gd name="T13" fmla="*/ 249061 h 9"/>
              <a:gd name="T14" fmla="*/ 350154 w 6"/>
              <a:gd name="T15" fmla="*/ 497769 h 9"/>
              <a:gd name="T16" fmla="*/ 280282 w 6"/>
              <a:gd name="T17" fmla="*/ 497769 h 9"/>
              <a:gd name="T18" fmla="*/ 140009 w 6"/>
              <a:gd name="T19" fmla="*/ 497769 h 9"/>
              <a:gd name="T20" fmla="*/ 210145 w 6"/>
              <a:gd name="T21" fmla="*/ 995539 h 9"/>
              <a:gd name="T22" fmla="*/ 140009 w 6"/>
              <a:gd name="T23" fmla="*/ 995539 h 9"/>
              <a:gd name="T24" fmla="*/ 140009 w 6"/>
              <a:gd name="T25" fmla="*/ 373239 h 9"/>
              <a:gd name="T26" fmla="*/ 210145 w 6"/>
              <a:gd name="T27" fmla="*/ 373239 h 9"/>
              <a:gd name="T28" fmla="*/ 280282 w 6"/>
              <a:gd name="T29" fmla="*/ 373239 h 9"/>
              <a:gd name="T30" fmla="*/ 280282 w 6"/>
              <a:gd name="T31" fmla="*/ 373239 h 9"/>
              <a:gd name="T32" fmla="*/ 280282 w 6"/>
              <a:gd name="T33" fmla="*/ 249061 h 9"/>
              <a:gd name="T34" fmla="*/ 280282 w 6"/>
              <a:gd name="T35" fmla="*/ 124531 h 9"/>
              <a:gd name="T36" fmla="*/ 210145 w 6"/>
              <a:gd name="T37" fmla="*/ 124531 h 9"/>
              <a:gd name="T38" fmla="*/ 70137 w 6"/>
              <a:gd name="T39" fmla="*/ 249061 h 9"/>
              <a:gd name="T40" fmla="*/ 140009 w 6"/>
              <a:gd name="T41" fmla="*/ 373239 h 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" h="9">
                <a:moveTo>
                  <a:pt x="2" y="8"/>
                </a:move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cubicBezTo>
                  <a:pt x="4" y="0"/>
                  <a:pt x="4" y="0"/>
                  <a:pt x="4" y="1"/>
                </a:cubicBezTo>
                <a:lnTo>
                  <a:pt x="5" y="2"/>
                </a:lnTo>
                <a:cubicBezTo>
                  <a:pt x="5" y="3"/>
                  <a:pt x="5" y="4"/>
                  <a:pt x="5" y="4"/>
                </a:cubicBezTo>
                <a:lnTo>
                  <a:pt x="4" y="4"/>
                </a:lnTo>
                <a:lnTo>
                  <a:pt x="2" y="4"/>
                </a:lnTo>
                <a:lnTo>
                  <a:pt x="3" y="8"/>
                </a:lnTo>
                <a:lnTo>
                  <a:pt x="2" y="8"/>
                </a:lnTo>
                <a:close/>
                <a:moveTo>
                  <a:pt x="2" y="3"/>
                </a:moveTo>
                <a:lnTo>
                  <a:pt x="3" y="3"/>
                </a:lnTo>
                <a:lnTo>
                  <a:pt x="4" y="3"/>
                </a:lnTo>
                <a:cubicBezTo>
                  <a:pt x="4" y="2"/>
                  <a:pt x="4" y="2"/>
                  <a:pt x="4" y="2"/>
                </a:cubicBezTo>
                <a:lnTo>
                  <a:pt x="4" y="1"/>
                </a:lnTo>
                <a:lnTo>
                  <a:pt x="3" y="1"/>
                </a:lnTo>
                <a:lnTo>
                  <a:pt x="1" y="2"/>
                </a:lnTo>
                <a:lnTo>
                  <a:pt x="2" y="3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7" name="Freeform 5293">
            <a:extLst>
              <a:ext uri="{FF2B5EF4-FFF2-40B4-BE49-F238E27FC236}">
                <a16:creationId xmlns:a16="http://schemas.microsoft.com/office/drawing/2014/main" id="{098C41B2-3B80-C844-B12C-DB2BCE764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3" y="3722688"/>
            <a:ext cx="1587" cy="3175"/>
          </a:xfrm>
          <a:custGeom>
            <a:avLst/>
            <a:gdLst>
              <a:gd name="T0" fmla="*/ 0 w 5"/>
              <a:gd name="T1" fmla="*/ 1102519 h 8"/>
              <a:gd name="T2" fmla="*/ 0 w 5"/>
              <a:gd name="T3" fmla="*/ 157559 h 8"/>
              <a:gd name="T4" fmla="*/ 0 w 5"/>
              <a:gd name="T5" fmla="*/ 0 h 8"/>
              <a:gd name="T6" fmla="*/ 100616 w 5"/>
              <a:gd name="T7" fmla="*/ 0 h 8"/>
              <a:gd name="T8" fmla="*/ 201549 w 5"/>
              <a:gd name="T9" fmla="*/ 0 h 8"/>
              <a:gd name="T10" fmla="*/ 302165 w 5"/>
              <a:gd name="T11" fmla="*/ 157559 h 8"/>
              <a:gd name="T12" fmla="*/ 403098 w 5"/>
              <a:gd name="T13" fmla="*/ 315119 h 8"/>
              <a:gd name="T14" fmla="*/ 302165 w 5"/>
              <a:gd name="T15" fmla="*/ 472678 h 8"/>
              <a:gd name="T16" fmla="*/ 201549 w 5"/>
              <a:gd name="T17" fmla="*/ 630238 h 8"/>
              <a:gd name="T18" fmla="*/ 100616 w 5"/>
              <a:gd name="T19" fmla="*/ 630238 h 8"/>
              <a:gd name="T20" fmla="*/ 100616 w 5"/>
              <a:gd name="T21" fmla="*/ 944959 h 8"/>
              <a:gd name="T22" fmla="*/ 201549 w 5"/>
              <a:gd name="T23" fmla="*/ 944959 h 8"/>
              <a:gd name="T24" fmla="*/ 302165 w 5"/>
              <a:gd name="T25" fmla="*/ 787400 h 8"/>
              <a:gd name="T26" fmla="*/ 302165 w 5"/>
              <a:gd name="T27" fmla="*/ 630238 h 8"/>
              <a:gd name="T28" fmla="*/ 403098 w 5"/>
              <a:gd name="T29" fmla="*/ 630238 h 8"/>
              <a:gd name="T30" fmla="*/ 403098 w 5"/>
              <a:gd name="T31" fmla="*/ 787400 h 8"/>
              <a:gd name="T32" fmla="*/ 403098 w 5"/>
              <a:gd name="T33" fmla="*/ 944959 h 8"/>
              <a:gd name="T34" fmla="*/ 302165 w 5"/>
              <a:gd name="T35" fmla="*/ 1102519 h 8"/>
              <a:gd name="T36" fmla="*/ 201549 w 5"/>
              <a:gd name="T37" fmla="*/ 1102519 h 8"/>
              <a:gd name="T38" fmla="*/ 0 w 5"/>
              <a:gd name="T39" fmla="*/ 1102519 h 8"/>
              <a:gd name="T40" fmla="*/ 100616 w 5"/>
              <a:gd name="T41" fmla="*/ 630238 h 8"/>
              <a:gd name="T42" fmla="*/ 201549 w 5"/>
              <a:gd name="T43" fmla="*/ 472678 h 8"/>
              <a:gd name="T44" fmla="*/ 201549 w 5"/>
              <a:gd name="T45" fmla="*/ 315119 h 8"/>
              <a:gd name="T46" fmla="*/ 201549 w 5"/>
              <a:gd name="T47" fmla="*/ 157559 h 8"/>
              <a:gd name="T48" fmla="*/ 100616 w 5"/>
              <a:gd name="T49" fmla="*/ 157559 h 8"/>
              <a:gd name="T50" fmla="*/ 0 w 5"/>
              <a:gd name="T51" fmla="*/ 157559 h 8"/>
              <a:gd name="T52" fmla="*/ 100616 w 5"/>
              <a:gd name="T53" fmla="*/ 630238 h 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" h="8">
                <a:moveTo>
                  <a:pt x="0" y="7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cubicBezTo>
                  <a:pt x="2" y="1"/>
                  <a:pt x="3" y="1"/>
                  <a:pt x="3" y="1"/>
                </a:cubicBezTo>
                <a:cubicBezTo>
                  <a:pt x="3" y="1"/>
                  <a:pt x="4" y="1"/>
                  <a:pt x="4" y="2"/>
                </a:cubicBezTo>
                <a:lnTo>
                  <a:pt x="3" y="3"/>
                </a:lnTo>
                <a:cubicBezTo>
                  <a:pt x="3" y="3"/>
                  <a:pt x="3" y="4"/>
                  <a:pt x="2" y="4"/>
                </a:cubicBezTo>
                <a:lnTo>
                  <a:pt x="1" y="4"/>
                </a:lnTo>
                <a:lnTo>
                  <a:pt x="1" y="6"/>
                </a:lnTo>
                <a:lnTo>
                  <a:pt x="2" y="6"/>
                </a:lnTo>
                <a:cubicBezTo>
                  <a:pt x="2" y="6"/>
                  <a:pt x="2" y="5"/>
                  <a:pt x="3" y="5"/>
                </a:cubicBezTo>
                <a:lnTo>
                  <a:pt x="3" y="4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cubicBezTo>
                  <a:pt x="3" y="7"/>
                  <a:pt x="3" y="7"/>
                  <a:pt x="3" y="7"/>
                </a:cubicBezTo>
                <a:lnTo>
                  <a:pt x="2" y="7"/>
                </a:lnTo>
                <a:lnTo>
                  <a:pt x="0" y="7"/>
                </a:lnTo>
                <a:close/>
                <a:moveTo>
                  <a:pt x="1" y="4"/>
                </a:moveTo>
                <a:lnTo>
                  <a:pt x="2" y="3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1" y="4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8" name="Freeform 5294">
            <a:extLst>
              <a:ext uri="{FF2B5EF4-FFF2-40B4-BE49-F238E27FC236}">
                <a16:creationId xmlns:a16="http://schemas.microsoft.com/office/drawing/2014/main" id="{9C4E787A-7F7D-2E4A-8ED2-F6B76C8FA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3722688"/>
            <a:ext cx="1587" cy="3175"/>
          </a:xfrm>
          <a:custGeom>
            <a:avLst/>
            <a:gdLst>
              <a:gd name="T0" fmla="*/ 0 w 6"/>
              <a:gd name="T1" fmla="*/ 1102519 h 8"/>
              <a:gd name="T2" fmla="*/ 139921 w 6"/>
              <a:gd name="T3" fmla="*/ 0 h 8"/>
              <a:gd name="T4" fmla="*/ 210013 w 6"/>
              <a:gd name="T5" fmla="*/ 0 h 8"/>
              <a:gd name="T6" fmla="*/ 349934 w 6"/>
              <a:gd name="T7" fmla="*/ 1102519 h 8"/>
              <a:gd name="T8" fmla="*/ 279841 w 6"/>
              <a:gd name="T9" fmla="*/ 1102519 h 8"/>
              <a:gd name="T10" fmla="*/ 210013 w 6"/>
              <a:gd name="T11" fmla="*/ 630238 h 8"/>
              <a:gd name="T12" fmla="*/ 210013 w 6"/>
              <a:gd name="T13" fmla="*/ 157559 h 8"/>
              <a:gd name="T14" fmla="*/ 139921 w 6"/>
              <a:gd name="T15" fmla="*/ 0 h 8"/>
              <a:gd name="T16" fmla="*/ 139921 w 6"/>
              <a:gd name="T17" fmla="*/ 157559 h 8"/>
              <a:gd name="T18" fmla="*/ 70093 w 6"/>
              <a:gd name="T19" fmla="*/ 630238 h 8"/>
              <a:gd name="T20" fmla="*/ 70093 w 6"/>
              <a:gd name="T21" fmla="*/ 1102519 h 8"/>
              <a:gd name="T22" fmla="*/ 0 w 6"/>
              <a:gd name="T23" fmla="*/ 1102519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2" y="0"/>
                </a:lnTo>
                <a:lnTo>
                  <a:pt x="3" y="0"/>
                </a:lnTo>
                <a:lnTo>
                  <a:pt x="5" y="7"/>
                </a:lnTo>
                <a:lnTo>
                  <a:pt x="4" y="7"/>
                </a:lnTo>
                <a:lnTo>
                  <a:pt x="3" y="4"/>
                </a:lnTo>
                <a:lnTo>
                  <a:pt x="3" y="1"/>
                </a:lnTo>
                <a:cubicBezTo>
                  <a:pt x="3" y="1"/>
                  <a:pt x="2" y="1"/>
                  <a:pt x="2" y="0"/>
                </a:cubicBezTo>
                <a:lnTo>
                  <a:pt x="2" y="1"/>
                </a:lnTo>
                <a:lnTo>
                  <a:pt x="1" y="4"/>
                </a:lnTo>
                <a:lnTo>
                  <a:pt x="1" y="7"/>
                </a:lnTo>
                <a:lnTo>
                  <a:pt x="0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49" name="Freeform 5295">
            <a:extLst>
              <a:ext uri="{FF2B5EF4-FFF2-40B4-BE49-F238E27FC236}">
                <a16:creationId xmlns:a16="http://schemas.microsoft.com/office/drawing/2014/main" id="{887CFCB6-B8FF-9C4D-B408-28B99C5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22688"/>
            <a:ext cx="1587" cy="3175"/>
          </a:xfrm>
          <a:custGeom>
            <a:avLst/>
            <a:gdLst>
              <a:gd name="T0" fmla="*/ 0 w 5"/>
              <a:gd name="T1" fmla="*/ 1102519 h 8"/>
              <a:gd name="T2" fmla="*/ 0 w 5"/>
              <a:gd name="T3" fmla="*/ 787400 h 8"/>
              <a:gd name="T4" fmla="*/ 100616 w 5"/>
              <a:gd name="T5" fmla="*/ 787400 h 8"/>
              <a:gd name="T6" fmla="*/ 201549 w 5"/>
              <a:gd name="T7" fmla="*/ 787400 h 8"/>
              <a:gd name="T8" fmla="*/ 302165 w 5"/>
              <a:gd name="T9" fmla="*/ 630238 h 8"/>
              <a:gd name="T10" fmla="*/ 403098 w 5"/>
              <a:gd name="T11" fmla="*/ 630238 h 8"/>
              <a:gd name="T12" fmla="*/ 403098 w 5"/>
              <a:gd name="T13" fmla="*/ 787400 h 8"/>
              <a:gd name="T14" fmla="*/ 302165 w 5"/>
              <a:gd name="T15" fmla="*/ 944959 h 8"/>
              <a:gd name="T16" fmla="*/ 100616 w 5"/>
              <a:gd name="T17" fmla="*/ 1102519 h 8"/>
              <a:gd name="T18" fmla="*/ 0 w 5"/>
              <a:gd name="T19" fmla="*/ 1102519 h 8"/>
              <a:gd name="T20" fmla="*/ 0 w 5"/>
              <a:gd name="T21" fmla="*/ 0 h 8"/>
              <a:gd name="T22" fmla="*/ 100616 w 5"/>
              <a:gd name="T23" fmla="*/ 0 h 8"/>
              <a:gd name="T24" fmla="*/ 201549 w 5"/>
              <a:gd name="T25" fmla="*/ 0 h 8"/>
              <a:gd name="T26" fmla="*/ 403098 w 5"/>
              <a:gd name="T27" fmla="*/ 0 h 8"/>
              <a:gd name="T28" fmla="*/ 403098 w 5"/>
              <a:gd name="T29" fmla="*/ 157559 h 8"/>
              <a:gd name="T30" fmla="*/ 403098 w 5"/>
              <a:gd name="T31" fmla="*/ 472678 h 8"/>
              <a:gd name="T32" fmla="*/ 302165 w 5"/>
              <a:gd name="T33" fmla="*/ 157559 h 8"/>
              <a:gd name="T34" fmla="*/ 201549 w 5"/>
              <a:gd name="T35" fmla="*/ 157559 h 8"/>
              <a:gd name="T36" fmla="*/ 100616 w 5"/>
              <a:gd name="T37" fmla="*/ 157559 h 8"/>
              <a:gd name="T38" fmla="*/ 0 w 5"/>
              <a:gd name="T39" fmla="*/ 157559 h 8"/>
              <a:gd name="T40" fmla="*/ 0 w 5"/>
              <a:gd name="T41" fmla="*/ 0 h 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" h="8">
                <a:moveTo>
                  <a:pt x="0" y="7"/>
                </a:moveTo>
                <a:lnTo>
                  <a:pt x="0" y="5"/>
                </a:lnTo>
                <a:lnTo>
                  <a:pt x="1" y="5"/>
                </a:lnTo>
                <a:lnTo>
                  <a:pt x="2" y="5"/>
                </a:lnTo>
                <a:cubicBezTo>
                  <a:pt x="2" y="5"/>
                  <a:pt x="3" y="5"/>
                  <a:pt x="3" y="4"/>
                </a:cubicBezTo>
                <a:lnTo>
                  <a:pt x="4" y="4"/>
                </a:lnTo>
                <a:lnTo>
                  <a:pt x="4" y="5"/>
                </a:lnTo>
                <a:lnTo>
                  <a:pt x="3" y="6"/>
                </a:lnTo>
                <a:cubicBezTo>
                  <a:pt x="3" y="6"/>
                  <a:pt x="2" y="7"/>
                  <a:pt x="1" y="7"/>
                </a:cubicBezTo>
                <a:lnTo>
                  <a:pt x="0" y="7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4" y="3"/>
                </a:lnTo>
                <a:cubicBezTo>
                  <a:pt x="4" y="2"/>
                  <a:pt x="4" y="1"/>
                  <a:pt x="3" y="1"/>
                </a:cubicBez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0" name="Freeform 5296">
            <a:extLst>
              <a:ext uri="{FF2B5EF4-FFF2-40B4-BE49-F238E27FC236}">
                <a16:creationId xmlns:a16="http://schemas.microsoft.com/office/drawing/2014/main" id="{C3D082A1-57F0-5540-8AE5-0D931921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3722688"/>
            <a:ext cx="1588" cy="3175"/>
          </a:xfrm>
          <a:custGeom>
            <a:avLst/>
            <a:gdLst>
              <a:gd name="T0" fmla="*/ 0 w 4"/>
              <a:gd name="T1" fmla="*/ 0 h 8"/>
              <a:gd name="T2" fmla="*/ 157609 w 4"/>
              <a:gd name="T3" fmla="*/ 0 h 8"/>
              <a:gd name="T4" fmla="*/ 472827 w 4"/>
              <a:gd name="T5" fmla="*/ 0 h 8"/>
              <a:gd name="T6" fmla="*/ 472827 w 4"/>
              <a:gd name="T7" fmla="*/ 157559 h 8"/>
              <a:gd name="T8" fmla="*/ 315218 w 4"/>
              <a:gd name="T9" fmla="*/ 157559 h 8"/>
              <a:gd name="T10" fmla="*/ 157609 w 4"/>
              <a:gd name="T11" fmla="*/ 0 h 8"/>
              <a:gd name="T12" fmla="*/ 0 w 4"/>
              <a:gd name="T13" fmla="*/ 157559 h 8"/>
              <a:gd name="T14" fmla="*/ 0 w 4"/>
              <a:gd name="T15" fmla="*/ 0 h 8"/>
              <a:gd name="T16" fmla="*/ 472827 w 4"/>
              <a:gd name="T17" fmla="*/ 787400 h 8"/>
              <a:gd name="T18" fmla="*/ 315218 w 4"/>
              <a:gd name="T19" fmla="*/ 1102519 h 8"/>
              <a:gd name="T20" fmla="*/ 0 w 4"/>
              <a:gd name="T21" fmla="*/ 944959 h 8"/>
              <a:gd name="T22" fmla="*/ 0 w 4"/>
              <a:gd name="T23" fmla="*/ 787400 h 8"/>
              <a:gd name="T24" fmla="*/ 157609 w 4"/>
              <a:gd name="T25" fmla="*/ 787400 h 8"/>
              <a:gd name="T26" fmla="*/ 472827 w 4"/>
              <a:gd name="T27" fmla="*/ 630238 h 8"/>
              <a:gd name="T28" fmla="*/ 472827 w 4"/>
              <a:gd name="T29" fmla="*/ 787400 h 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0"/>
                </a:lnTo>
                <a:close/>
                <a:moveTo>
                  <a:pt x="3" y="5"/>
                </a:moveTo>
                <a:cubicBezTo>
                  <a:pt x="2" y="6"/>
                  <a:pt x="2" y="7"/>
                  <a:pt x="2" y="7"/>
                </a:cubicBezTo>
                <a:cubicBezTo>
                  <a:pt x="0" y="7"/>
                  <a:pt x="0" y="6"/>
                  <a:pt x="0" y="6"/>
                </a:cubicBezTo>
                <a:lnTo>
                  <a:pt x="0" y="5"/>
                </a:lnTo>
                <a:lnTo>
                  <a:pt x="1" y="5"/>
                </a:lnTo>
                <a:cubicBezTo>
                  <a:pt x="1" y="5"/>
                  <a:pt x="2" y="5"/>
                  <a:pt x="3" y="4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1" name="Freeform 5297">
            <a:extLst>
              <a:ext uri="{FF2B5EF4-FFF2-40B4-BE49-F238E27FC236}">
                <a16:creationId xmlns:a16="http://schemas.microsoft.com/office/drawing/2014/main" id="{B6023AF0-16AC-5A49-87ED-D9AC22E83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3722688"/>
            <a:ext cx="3175" cy="3175"/>
          </a:xfrm>
          <a:custGeom>
            <a:avLst/>
            <a:gdLst>
              <a:gd name="T0" fmla="*/ 0 w 8"/>
              <a:gd name="T1" fmla="*/ 871008 h 9"/>
              <a:gd name="T2" fmla="*/ 315119 w 8"/>
              <a:gd name="T3" fmla="*/ 497769 h 9"/>
              <a:gd name="T4" fmla="*/ 787400 w 8"/>
              <a:gd name="T5" fmla="*/ 497769 h 9"/>
              <a:gd name="T6" fmla="*/ 787400 w 8"/>
              <a:gd name="T7" fmla="*/ 373239 h 9"/>
              <a:gd name="T8" fmla="*/ 787400 w 8"/>
              <a:gd name="T9" fmla="*/ 124531 h 9"/>
              <a:gd name="T10" fmla="*/ 630238 w 8"/>
              <a:gd name="T11" fmla="*/ 373239 h 9"/>
              <a:gd name="T12" fmla="*/ 472678 w 8"/>
              <a:gd name="T13" fmla="*/ 497769 h 9"/>
              <a:gd name="T14" fmla="*/ 787400 w 8"/>
              <a:gd name="T15" fmla="*/ 0 h 9"/>
              <a:gd name="T16" fmla="*/ 1102519 w 8"/>
              <a:gd name="T17" fmla="*/ 995539 h 9"/>
              <a:gd name="T18" fmla="*/ 787400 w 8"/>
              <a:gd name="T19" fmla="*/ 995539 h 9"/>
              <a:gd name="T20" fmla="*/ 787400 w 8"/>
              <a:gd name="T21" fmla="*/ 746831 h 9"/>
              <a:gd name="T22" fmla="*/ 315119 w 8"/>
              <a:gd name="T23" fmla="*/ 622300 h 9"/>
              <a:gd name="T24" fmla="*/ 157559 w 8"/>
              <a:gd name="T25" fmla="*/ 871008 h 9"/>
              <a:gd name="T26" fmla="*/ 0 w 8"/>
              <a:gd name="T27" fmla="*/ 871008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9">
                <a:moveTo>
                  <a:pt x="0" y="7"/>
                </a:moveTo>
                <a:lnTo>
                  <a:pt x="2" y="4"/>
                </a:lnTo>
                <a:lnTo>
                  <a:pt x="5" y="4"/>
                </a:lnTo>
                <a:lnTo>
                  <a:pt x="5" y="3"/>
                </a:lnTo>
                <a:lnTo>
                  <a:pt x="5" y="1"/>
                </a:lnTo>
                <a:cubicBezTo>
                  <a:pt x="5" y="1"/>
                  <a:pt x="4" y="2"/>
                  <a:pt x="4" y="3"/>
                </a:cubicBezTo>
                <a:lnTo>
                  <a:pt x="3" y="4"/>
                </a:lnTo>
                <a:lnTo>
                  <a:pt x="5" y="0"/>
                </a:lnTo>
                <a:lnTo>
                  <a:pt x="7" y="8"/>
                </a:lnTo>
                <a:lnTo>
                  <a:pt x="5" y="8"/>
                </a:lnTo>
                <a:lnTo>
                  <a:pt x="5" y="6"/>
                </a:lnTo>
                <a:lnTo>
                  <a:pt x="2" y="5"/>
                </a:lnTo>
                <a:lnTo>
                  <a:pt x="1" y="7"/>
                </a:lnTo>
                <a:lnTo>
                  <a:pt x="0" y="7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2" name="Freeform 5298">
            <a:extLst>
              <a:ext uri="{FF2B5EF4-FFF2-40B4-BE49-F238E27FC236}">
                <a16:creationId xmlns:a16="http://schemas.microsoft.com/office/drawing/2014/main" id="{ECB1966E-1EBD-2B4D-8E6C-E62A72C99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563" y="3724275"/>
            <a:ext cx="1587" cy="3175"/>
          </a:xfrm>
          <a:custGeom>
            <a:avLst/>
            <a:gdLst>
              <a:gd name="T0" fmla="*/ 403098 w 5"/>
              <a:gd name="T1" fmla="*/ 0 h 10"/>
              <a:gd name="T2" fmla="*/ 403098 w 5"/>
              <a:gd name="T3" fmla="*/ 100965 h 10"/>
              <a:gd name="T4" fmla="*/ 302165 w 5"/>
              <a:gd name="T5" fmla="*/ 302578 h 10"/>
              <a:gd name="T6" fmla="*/ 100616 w 5"/>
              <a:gd name="T7" fmla="*/ 504190 h 10"/>
              <a:gd name="T8" fmla="*/ 302165 w 5"/>
              <a:gd name="T9" fmla="*/ 504190 h 10"/>
              <a:gd name="T10" fmla="*/ 403098 w 5"/>
              <a:gd name="T11" fmla="*/ 302578 h 10"/>
              <a:gd name="T12" fmla="*/ 403098 w 5"/>
              <a:gd name="T13" fmla="*/ 907415 h 10"/>
              <a:gd name="T14" fmla="*/ 302165 w 5"/>
              <a:gd name="T15" fmla="*/ 806450 h 10"/>
              <a:gd name="T16" fmla="*/ 302165 w 5"/>
              <a:gd name="T17" fmla="*/ 604838 h 10"/>
              <a:gd name="T18" fmla="*/ 0 w 5"/>
              <a:gd name="T19" fmla="*/ 504190 h 10"/>
              <a:gd name="T20" fmla="*/ 403098 w 5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0">
                <a:moveTo>
                  <a:pt x="4" y="0"/>
                </a:moveTo>
                <a:lnTo>
                  <a:pt x="4" y="1"/>
                </a:lnTo>
                <a:cubicBezTo>
                  <a:pt x="4" y="1"/>
                  <a:pt x="3" y="2"/>
                  <a:pt x="3" y="3"/>
                </a:cubicBezTo>
                <a:lnTo>
                  <a:pt x="1" y="5"/>
                </a:lnTo>
                <a:lnTo>
                  <a:pt x="3" y="5"/>
                </a:lnTo>
                <a:lnTo>
                  <a:pt x="4" y="3"/>
                </a:lnTo>
                <a:lnTo>
                  <a:pt x="4" y="9"/>
                </a:lnTo>
                <a:lnTo>
                  <a:pt x="3" y="8"/>
                </a:lnTo>
                <a:lnTo>
                  <a:pt x="3" y="6"/>
                </a:lnTo>
                <a:lnTo>
                  <a:pt x="0" y="5"/>
                </a:lnTo>
                <a:lnTo>
                  <a:pt x="4" y="0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3" name="Freeform 5299">
            <a:extLst>
              <a:ext uri="{FF2B5EF4-FFF2-40B4-BE49-F238E27FC236}">
                <a16:creationId xmlns:a16="http://schemas.microsoft.com/office/drawing/2014/main" id="{A58FB6FE-145A-BE43-84DA-A8A952252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727450"/>
            <a:ext cx="3175" cy="3175"/>
          </a:xfrm>
          <a:custGeom>
            <a:avLst/>
            <a:gdLst>
              <a:gd name="T0" fmla="*/ 833005 w 11"/>
              <a:gd name="T1" fmla="*/ 201613 h 10"/>
              <a:gd name="T2" fmla="*/ 666461 w 11"/>
              <a:gd name="T3" fmla="*/ 907415 h 10"/>
              <a:gd name="T4" fmla="*/ 333375 w 11"/>
              <a:gd name="T5" fmla="*/ 604838 h 10"/>
              <a:gd name="T6" fmla="*/ 0 w 11"/>
              <a:gd name="T7" fmla="*/ 504190 h 10"/>
              <a:gd name="T8" fmla="*/ 0 w 11"/>
              <a:gd name="T9" fmla="*/ 100965 h 10"/>
              <a:gd name="T10" fmla="*/ 833005 w 11"/>
              <a:gd name="T11" fmla="*/ 201613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10" y="2"/>
                </a:moveTo>
                <a:lnTo>
                  <a:pt x="8" y="9"/>
                </a:lnTo>
                <a:cubicBezTo>
                  <a:pt x="8" y="9"/>
                  <a:pt x="6" y="7"/>
                  <a:pt x="4" y="6"/>
                </a:cubicBezTo>
                <a:lnTo>
                  <a:pt x="0" y="5"/>
                </a:lnTo>
                <a:lnTo>
                  <a:pt x="0" y="1"/>
                </a:lnTo>
                <a:cubicBezTo>
                  <a:pt x="0" y="1"/>
                  <a:pt x="4" y="0"/>
                  <a:pt x="10" y="2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4" name="Freeform 5300">
            <a:extLst>
              <a:ext uri="{FF2B5EF4-FFF2-40B4-BE49-F238E27FC236}">
                <a16:creationId xmlns:a16="http://schemas.microsoft.com/office/drawing/2014/main" id="{EF70F40A-6F11-9540-98F1-6B47C2CE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3727450"/>
            <a:ext cx="3175" cy="4763"/>
          </a:xfrm>
          <a:custGeom>
            <a:avLst/>
            <a:gdLst>
              <a:gd name="T0" fmla="*/ 749877 w 11"/>
              <a:gd name="T1" fmla="*/ 1732938 h 12"/>
              <a:gd name="T2" fmla="*/ 333375 w 11"/>
              <a:gd name="T3" fmla="*/ 1260210 h 12"/>
              <a:gd name="T4" fmla="*/ 83416 w 11"/>
              <a:gd name="T5" fmla="*/ 1102635 h 12"/>
              <a:gd name="T6" fmla="*/ 0 w 11"/>
              <a:gd name="T7" fmla="*/ 630304 h 12"/>
              <a:gd name="T8" fmla="*/ 83416 w 11"/>
              <a:gd name="T9" fmla="*/ 945456 h 12"/>
              <a:gd name="T10" fmla="*/ 166543 w 11"/>
              <a:gd name="T11" fmla="*/ 945456 h 12"/>
              <a:gd name="T12" fmla="*/ 333375 w 11"/>
              <a:gd name="T13" fmla="*/ 945456 h 12"/>
              <a:gd name="T14" fmla="*/ 666461 w 11"/>
              <a:gd name="T15" fmla="*/ 1260210 h 12"/>
              <a:gd name="T16" fmla="*/ 749877 w 11"/>
              <a:gd name="T17" fmla="*/ 472728 h 12"/>
              <a:gd name="T18" fmla="*/ 749877 w 11"/>
              <a:gd name="T19" fmla="*/ 1732938 h 12"/>
              <a:gd name="T20" fmla="*/ 0 w 11"/>
              <a:gd name="T21" fmla="*/ 315152 h 12"/>
              <a:gd name="T22" fmla="*/ 0 w 11"/>
              <a:gd name="T23" fmla="*/ 630304 h 12"/>
              <a:gd name="T24" fmla="*/ 0 w 11"/>
              <a:gd name="T25" fmla="*/ 472728 h 12"/>
              <a:gd name="T26" fmla="*/ 0 w 11"/>
              <a:gd name="T27" fmla="*/ 315152 h 12"/>
              <a:gd name="T28" fmla="*/ 0 w 11"/>
              <a:gd name="T29" fmla="*/ 315152 h 12"/>
              <a:gd name="T30" fmla="*/ 833005 w 11"/>
              <a:gd name="T31" fmla="*/ 315152 h 12"/>
              <a:gd name="T32" fmla="*/ 749877 w 11"/>
              <a:gd name="T33" fmla="*/ 315152 h 12"/>
              <a:gd name="T34" fmla="*/ 0 w 11"/>
              <a:gd name="T35" fmla="*/ 315152 h 12"/>
              <a:gd name="T36" fmla="*/ 0 w 11"/>
              <a:gd name="T37" fmla="*/ 315152 h 12"/>
              <a:gd name="T38" fmla="*/ 749877 w 11"/>
              <a:gd name="T39" fmla="*/ 472728 h 12"/>
              <a:gd name="T40" fmla="*/ 749877 w 11"/>
              <a:gd name="T41" fmla="*/ 315152 h 12"/>
              <a:gd name="T42" fmla="*/ 833005 w 11"/>
              <a:gd name="T43" fmla="*/ 472728 h 12"/>
              <a:gd name="T44" fmla="*/ 749877 w 11"/>
              <a:gd name="T45" fmla="*/ 472728 h 1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2">
                <a:moveTo>
                  <a:pt x="9" y="11"/>
                </a:moveTo>
                <a:lnTo>
                  <a:pt x="4" y="8"/>
                </a:lnTo>
                <a:cubicBezTo>
                  <a:pt x="4" y="7"/>
                  <a:pt x="1" y="7"/>
                  <a:pt x="1" y="7"/>
                </a:cubicBezTo>
                <a:lnTo>
                  <a:pt x="0" y="4"/>
                </a:lnTo>
                <a:lnTo>
                  <a:pt x="1" y="6"/>
                </a:lnTo>
                <a:lnTo>
                  <a:pt x="2" y="6"/>
                </a:lnTo>
                <a:lnTo>
                  <a:pt x="4" y="6"/>
                </a:lnTo>
                <a:lnTo>
                  <a:pt x="8" y="8"/>
                </a:lnTo>
                <a:lnTo>
                  <a:pt x="9" y="3"/>
                </a:lnTo>
                <a:lnTo>
                  <a:pt x="9" y="11"/>
                </a:lnTo>
                <a:close/>
                <a:moveTo>
                  <a:pt x="0" y="2"/>
                </a:moveTo>
                <a:lnTo>
                  <a:pt x="0" y="4"/>
                </a:lnTo>
                <a:lnTo>
                  <a:pt x="0" y="3"/>
                </a:lnTo>
                <a:cubicBezTo>
                  <a:pt x="0" y="3"/>
                  <a:pt x="0" y="2"/>
                  <a:pt x="0" y="2"/>
                </a:cubicBezTo>
                <a:close/>
                <a:moveTo>
                  <a:pt x="0" y="2"/>
                </a:moveTo>
                <a:cubicBezTo>
                  <a:pt x="0" y="1"/>
                  <a:pt x="5" y="0"/>
                  <a:pt x="10" y="2"/>
                </a:cubicBezTo>
                <a:lnTo>
                  <a:pt x="9" y="2"/>
                </a:lnTo>
                <a:cubicBezTo>
                  <a:pt x="6" y="2"/>
                  <a:pt x="1" y="2"/>
                  <a:pt x="0" y="2"/>
                </a:cubicBezTo>
                <a:close/>
                <a:moveTo>
                  <a:pt x="9" y="3"/>
                </a:moveTo>
                <a:lnTo>
                  <a:pt x="9" y="2"/>
                </a:lnTo>
                <a:cubicBezTo>
                  <a:pt x="9" y="2"/>
                  <a:pt x="9" y="2"/>
                  <a:pt x="10" y="3"/>
                </a:cubicBez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5" name="Freeform 5301">
            <a:extLst>
              <a:ext uri="{FF2B5EF4-FFF2-40B4-BE49-F238E27FC236}">
                <a16:creationId xmlns:a16="http://schemas.microsoft.com/office/drawing/2014/main" id="{0160086A-5738-784D-AB7F-5BA7BFCB0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727450"/>
            <a:ext cx="3175" cy="3175"/>
          </a:xfrm>
          <a:custGeom>
            <a:avLst/>
            <a:gdLst>
              <a:gd name="T0" fmla="*/ 0 w 11"/>
              <a:gd name="T1" fmla="*/ 302578 h 10"/>
              <a:gd name="T2" fmla="*/ 833005 w 11"/>
              <a:gd name="T3" fmla="*/ 100965 h 10"/>
              <a:gd name="T4" fmla="*/ 833005 w 11"/>
              <a:gd name="T5" fmla="*/ 604838 h 10"/>
              <a:gd name="T6" fmla="*/ 583045 w 11"/>
              <a:gd name="T7" fmla="*/ 705803 h 10"/>
              <a:gd name="T8" fmla="*/ 166543 w 11"/>
              <a:gd name="T9" fmla="*/ 907415 h 10"/>
              <a:gd name="T10" fmla="*/ 0 w 11"/>
              <a:gd name="T11" fmla="*/ 30257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0" y="3"/>
                </a:moveTo>
                <a:cubicBezTo>
                  <a:pt x="7" y="0"/>
                  <a:pt x="10" y="1"/>
                  <a:pt x="10" y="1"/>
                </a:cubicBezTo>
                <a:lnTo>
                  <a:pt x="10" y="6"/>
                </a:lnTo>
                <a:cubicBezTo>
                  <a:pt x="10" y="6"/>
                  <a:pt x="7" y="6"/>
                  <a:pt x="7" y="7"/>
                </a:cubicBezTo>
                <a:lnTo>
                  <a:pt x="2" y="9"/>
                </a:lnTo>
                <a:lnTo>
                  <a:pt x="0" y="3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6" name="Freeform 5302">
            <a:extLst>
              <a:ext uri="{FF2B5EF4-FFF2-40B4-BE49-F238E27FC236}">
                <a16:creationId xmlns:a16="http://schemas.microsoft.com/office/drawing/2014/main" id="{28A949C0-CF6D-904D-8D88-41E5540F7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3727450"/>
            <a:ext cx="4763" cy="4763"/>
          </a:xfrm>
          <a:custGeom>
            <a:avLst/>
            <a:gdLst>
              <a:gd name="T0" fmla="*/ 315152 w 12"/>
              <a:gd name="T1" fmla="*/ 1732938 h 12"/>
              <a:gd name="T2" fmla="*/ 0 w 12"/>
              <a:gd name="T3" fmla="*/ 630304 h 12"/>
              <a:gd name="T4" fmla="*/ 1575362 w 12"/>
              <a:gd name="T5" fmla="*/ 315152 h 12"/>
              <a:gd name="T6" fmla="*/ 1732938 w 12"/>
              <a:gd name="T7" fmla="*/ 1102635 h 12"/>
              <a:gd name="T8" fmla="*/ 1102635 w 12"/>
              <a:gd name="T9" fmla="*/ 1260210 h 12"/>
              <a:gd name="T10" fmla="*/ 315152 w 12"/>
              <a:gd name="T11" fmla="*/ 1732938 h 12"/>
              <a:gd name="T12" fmla="*/ 1102635 w 12"/>
              <a:gd name="T13" fmla="*/ 315152 h 12"/>
              <a:gd name="T14" fmla="*/ 0 w 12"/>
              <a:gd name="T15" fmla="*/ 630304 h 12"/>
              <a:gd name="T16" fmla="*/ 315152 w 12"/>
              <a:gd name="T17" fmla="*/ 1260210 h 12"/>
              <a:gd name="T18" fmla="*/ 1102635 w 12"/>
              <a:gd name="T19" fmla="*/ 1102635 h 12"/>
              <a:gd name="T20" fmla="*/ 1575362 w 12"/>
              <a:gd name="T21" fmla="*/ 945456 h 12"/>
              <a:gd name="T22" fmla="*/ 1575362 w 12"/>
              <a:gd name="T23" fmla="*/ 472728 h 12"/>
              <a:gd name="T24" fmla="*/ 1102635 w 12"/>
              <a:gd name="T25" fmla="*/ 315152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2" y="11"/>
                </a:moveTo>
                <a:lnTo>
                  <a:pt x="0" y="4"/>
                </a:lnTo>
                <a:cubicBezTo>
                  <a:pt x="7" y="0"/>
                  <a:pt x="10" y="2"/>
                  <a:pt x="10" y="2"/>
                </a:cubicBezTo>
                <a:lnTo>
                  <a:pt x="11" y="7"/>
                </a:lnTo>
                <a:cubicBezTo>
                  <a:pt x="10" y="8"/>
                  <a:pt x="7" y="8"/>
                  <a:pt x="7" y="8"/>
                </a:cubicBezTo>
                <a:lnTo>
                  <a:pt x="2" y="11"/>
                </a:lnTo>
                <a:close/>
                <a:moveTo>
                  <a:pt x="7" y="2"/>
                </a:moveTo>
                <a:cubicBezTo>
                  <a:pt x="7" y="2"/>
                  <a:pt x="3" y="3"/>
                  <a:pt x="0" y="4"/>
                </a:cubicBezTo>
                <a:lnTo>
                  <a:pt x="2" y="8"/>
                </a:lnTo>
                <a:lnTo>
                  <a:pt x="7" y="7"/>
                </a:lnTo>
                <a:lnTo>
                  <a:pt x="10" y="6"/>
                </a:lnTo>
                <a:lnTo>
                  <a:pt x="10" y="3"/>
                </a:lnTo>
                <a:cubicBezTo>
                  <a:pt x="10" y="3"/>
                  <a:pt x="9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7" name="Freeform 5303">
            <a:extLst>
              <a:ext uri="{FF2B5EF4-FFF2-40B4-BE49-F238E27FC236}">
                <a16:creationId xmlns:a16="http://schemas.microsoft.com/office/drawing/2014/main" id="{88A2AA9A-A162-754D-ACA1-9F2F61D23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727450"/>
            <a:ext cx="3175" cy="3175"/>
          </a:xfrm>
          <a:custGeom>
            <a:avLst/>
            <a:gdLst>
              <a:gd name="T0" fmla="*/ 0 w 7"/>
              <a:gd name="T1" fmla="*/ 0 h 10"/>
              <a:gd name="T2" fmla="*/ 411389 w 7"/>
              <a:gd name="T3" fmla="*/ 0 h 10"/>
              <a:gd name="T4" fmla="*/ 1234168 w 7"/>
              <a:gd name="T5" fmla="*/ 0 h 10"/>
              <a:gd name="T6" fmla="*/ 1234168 w 7"/>
              <a:gd name="T7" fmla="*/ 705803 h 10"/>
              <a:gd name="T8" fmla="*/ 617311 w 7"/>
              <a:gd name="T9" fmla="*/ 907415 h 10"/>
              <a:gd name="T10" fmla="*/ 0 w 7"/>
              <a:gd name="T11" fmla="*/ 705803 h 10"/>
              <a:gd name="T12" fmla="*/ 0 w 7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0">
                <a:moveTo>
                  <a:pt x="0" y="0"/>
                </a:moveTo>
                <a:cubicBezTo>
                  <a:pt x="0" y="0"/>
                  <a:pt x="0" y="0"/>
                  <a:pt x="2" y="0"/>
                </a:cubicBezTo>
                <a:cubicBezTo>
                  <a:pt x="3" y="0"/>
                  <a:pt x="6" y="0"/>
                  <a:pt x="6" y="0"/>
                </a:cubicBezTo>
                <a:lnTo>
                  <a:pt x="6" y="7"/>
                </a:lnTo>
                <a:cubicBezTo>
                  <a:pt x="6" y="7"/>
                  <a:pt x="4" y="9"/>
                  <a:pt x="3" y="9"/>
                </a:cubicBezTo>
                <a:cubicBezTo>
                  <a:pt x="0" y="9"/>
                  <a:pt x="0" y="7"/>
                  <a:pt x="0" y="7"/>
                </a:cubicBez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8" name="Freeform 5304">
            <a:extLst>
              <a:ext uri="{FF2B5EF4-FFF2-40B4-BE49-F238E27FC236}">
                <a16:creationId xmlns:a16="http://schemas.microsoft.com/office/drawing/2014/main" id="{20C15BCC-F8EB-1049-B98C-1D2FE4167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3727450"/>
            <a:ext cx="3175" cy="3175"/>
          </a:xfrm>
          <a:custGeom>
            <a:avLst/>
            <a:gdLst>
              <a:gd name="T0" fmla="*/ 497769 w 9"/>
              <a:gd name="T1" fmla="*/ 907415 h 10"/>
              <a:gd name="T2" fmla="*/ 0 w 9"/>
              <a:gd name="T3" fmla="*/ 705803 h 10"/>
              <a:gd name="T4" fmla="*/ 0 w 9"/>
              <a:gd name="T5" fmla="*/ 0 h 10"/>
              <a:gd name="T6" fmla="*/ 373239 w 9"/>
              <a:gd name="T7" fmla="*/ 0 h 10"/>
              <a:gd name="T8" fmla="*/ 497769 w 9"/>
              <a:gd name="T9" fmla="*/ 0 h 10"/>
              <a:gd name="T10" fmla="*/ 124531 w 9"/>
              <a:gd name="T11" fmla="*/ 100965 h 10"/>
              <a:gd name="T12" fmla="*/ 124531 w 9"/>
              <a:gd name="T13" fmla="*/ 705803 h 10"/>
              <a:gd name="T14" fmla="*/ 871008 w 9"/>
              <a:gd name="T15" fmla="*/ 604838 h 10"/>
              <a:gd name="T16" fmla="*/ 746831 w 9"/>
              <a:gd name="T17" fmla="*/ 0 h 10"/>
              <a:gd name="T18" fmla="*/ 995539 w 9"/>
              <a:gd name="T19" fmla="*/ 0 h 10"/>
              <a:gd name="T20" fmla="*/ 995539 w 9"/>
              <a:gd name="T21" fmla="*/ 705803 h 10"/>
              <a:gd name="T22" fmla="*/ 497769 w 9"/>
              <a:gd name="T23" fmla="*/ 90741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0">
                <a:moveTo>
                  <a:pt x="4" y="9"/>
                </a:moveTo>
                <a:cubicBezTo>
                  <a:pt x="1" y="9"/>
                  <a:pt x="1" y="9"/>
                  <a:pt x="0" y="7"/>
                </a:cubicBezTo>
                <a:lnTo>
                  <a:pt x="0" y="0"/>
                </a:lnTo>
                <a:lnTo>
                  <a:pt x="3" y="0"/>
                </a:lnTo>
                <a:lnTo>
                  <a:pt x="4" y="0"/>
                </a:lnTo>
                <a:cubicBezTo>
                  <a:pt x="1" y="0"/>
                  <a:pt x="1" y="1"/>
                  <a:pt x="1" y="1"/>
                </a:cubicBezTo>
                <a:lnTo>
                  <a:pt x="1" y="7"/>
                </a:lnTo>
                <a:lnTo>
                  <a:pt x="7" y="6"/>
                </a:lnTo>
                <a:lnTo>
                  <a:pt x="6" y="0"/>
                </a:lnTo>
                <a:lnTo>
                  <a:pt x="8" y="0"/>
                </a:lnTo>
                <a:lnTo>
                  <a:pt x="8" y="7"/>
                </a:lnTo>
                <a:cubicBezTo>
                  <a:pt x="8" y="7"/>
                  <a:pt x="5" y="9"/>
                  <a:pt x="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59" name="Freeform 5305">
            <a:extLst>
              <a:ext uri="{FF2B5EF4-FFF2-40B4-BE49-F238E27FC236}">
                <a16:creationId xmlns:a16="http://schemas.microsoft.com/office/drawing/2014/main" id="{8B4F37C6-6751-624A-B1D5-C0B14495C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29038"/>
            <a:ext cx="3175" cy="3175"/>
          </a:xfrm>
          <a:custGeom>
            <a:avLst/>
            <a:gdLst>
              <a:gd name="T0" fmla="*/ 0 w 10"/>
              <a:gd name="T1" fmla="*/ 630238 h 8"/>
              <a:gd name="T2" fmla="*/ 0 w 10"/>
              <a:gd name="T3" fmla="*/ 0 h 8"/>
              <a:gd name="T4" fmla="*/ 907415 w 10"/>
              <a:gd name="T5" fmla="*/ 0 h 8"/>
              <a:gd name="T6" fmla="*/ 907415 w 10"/>
              <a:gd name="T7" fmla="*/ 630238 h 8"/>
              <a:gd name="T8" fmla="*/ 0 w 10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">
                <a:moveTo>
                  <a:pt x="0" y="4"/>
                </a:moveTo>
                <a:lnTo>
                  <a:pt x="0" y="0"/>
                </a:lnTo>
                <a:lnTo>
                  <a:pt x="9" y="0"/>
                </a:lnTo>
                <a:cubicBezTo>
                  <a:pt x="9" y="0"/>
                  <a:pt x="9" y="2"/>
                  <a:pt x="9" y="4"/>
                </a:cubicBezTo>
                <a:cubicBezTo>
                  <a:pt x="9" y="6"/>
                  <a:pt x="1" y="7"/>
                  <a:pt x="0" y="4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0" name="Freeform 5306">
            <a:extLst>
              <a:ext uri="{FF2B5EF4-FFF2-40B4-BE49-F238E27FC236}">
                <a16:creationId xmlns:a16="http://schemas.microsoft.com/office/drawing/2014/main" id="{53AD3EA4-CF41-2B4C-B486-71DF04C21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29038"/>
            <a:ext cx="4762" cy="3175"/>
          </a:xfrm>
          <a:custGeom>
            <a:avLst/>
            <a:gdLst>
              <a:gd name="T0" fmla="*/ 787317 w 12"/>
              <a:gd name="T1" fmla="*/ 1102519 h 8"/>
              <a:gd name="T2" fmla="*/ 157543 w 12"/>
              <a:gd name="T3" fmla="*/ 944959 h 8"/>
              <a:gd name="T4" fmla="*/ 0 w 12"/>
              <a:gd name="T5" fmla="*/ 0 h 8"/>
              <a:gd name="T6" fmla="*/ 157543 w 12"/>
              <a:gd name="T7" fmla="*/ 0 h 8"/>
              <a:gd name="T8" fmla="*/ 315086 w 12"/>
              <a:gd name="T9" fmla="*/ 630238 h 8"/>
              <a:gd name="T10" fmla="*/ 1417489 w 12"/>
              <a:gd name="T11" fmla="*/ 630238 h 8"/>
              <a:gd name="T12" fmla="*/ 1417489 w 12"/>
              <a:gd name="T13" fmla="*/ 0 h 8"/>
              <a:gd name="T14" fmla="*/ 1574635 w 12"/>
              <a:gd name="T15" fmla="*/ 0 h 8"/>
              <a:gd name="T16" fmla="*/ 1732178 w 12"/>
              <a:gd name="T17" fmla="*/ 630238 h 8"/>
              <a:gd name="T18" fmla="*/ 787317 w 12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8">
                <a:moveTo>
                  <a:pt x="5" y="7"/>
                </a:moveTo>
                <a:cubicBezTo>
                  <a:pt x="5" y="7"/>
                  <a:pt x="2" y="7"/>
                  <a:pt x="1" y="6"/>
                </a:cubicBezTo>
                <a:lnTo>
                  <a:pt x="0" y="0"/>
                </a:lnTo>
                <a:lnTo>
                  <a:pt x="1" y="0"/>
                </a:lnTo>
                <a:lnTo>
                  <a:pt x="2" y="4"/>
                </a:lnTo>
                <a:lnTo>
                  <a:pt x="9" y="4"/>
                </a:lnTo>
                <a:lnTo>
                  <a:pt x="9" y="0"/>
                </a:lnTo>
                <a:lnTo>
                  <a:pt x="10" y="0"/>
                </a:lnTo>
                <a:cubicBezTo>
                  <a:pt x="11" y="0"/>
                  <a:pt x="11" y="2"/>
                  <a:pt x="11" y="4"/>
                </a:cubicBezTo>
                <a:cubicBezTo>
                  <a:pt x="10" y="7"/>
                  <a:pt x="7" y="7"/>
                  <a:pt x="5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1" name="Freeform 5307">
            <a:extLst>
              <a:ext uri="{FF2B5EF4-FFF2-40B4-BE49-F238E27FC236}">
                <a16:creationId xmlns:a16="http://schemas.microsoft.com/office/drawing/2014/main" id="{A7A63D26-8DC1-3342-BBEB-08C4122E2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27450"/>
            <a:ext cx="3175" cy="3175"/>
          </a:xfrm>
          <a:custGeom>
            <a:avLst/>
            <a:gdLst>
              <a:gd name="T0" fmla="*/ 604838 w 10"/>
              <a:gd name="T1" fmla="*/ 124531 h 9"/>
              <a:gd name="T2" fmla="*/ 907415 w 10"/>
              <a:gd name="T3" fmla="*/ 124531 h 9"/>
              <a:gd name="T4" fmla="*/ 907415 w 10"/>
              <a:gd name="T5" fmla="*/ 871008 h 9"/>
              <a:gd name="T6" fmla="*/ 604838 w 10"/>
              <a:gd name="T7" fmla="*/ 622300 h 9"/>
              <a:gd name="T8" fmla="*/ 0 w 10"/>
              <a:gd name="T9" fmla="*/ 995539 h 9"/>
              <a:gd name="T10" fmla="*/ 0 w 10"/>
              <a:gd name="T11" fmla="*/ 124531 h 9"/>
              <a:gd name="T12" fmla="*/ 604838 w 10"/>
              <a:gd name="T13" fmla="*/ 124531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9">
                <a:moveTo>
                  <a:pt x="6" y="1"/>
                </a:moveTo>
                <a:cubicBezTo>
                  <a:pt x="8" y="1"/>
                  <a:pt x="9" y="1"/>
                  <a:pt x="9" y="1"/>
                </a:cubicBezTo>
                <a:lnTo>
                  <a:pt x="9" y="7"/>
                </a:lnTo>
                <a:cubicBezTo>
                  <a:pt x="9" y="7"/>
                  <a:pt x="7" y="5"/>
                  <a:pt x="6" y="5"/>
                </a:cubicBezTo>
                <a:cubicBezTo>
                  <a:pt x="4" y="6"/>
                  <a:pt x="3" y="6"/>
                  <a:pt x="0" y="8"/>
                </a:cubicBezTo>
                <a:lnTo>
                  <a:pt x="0" y="1"/>
                </a:lnTo>
                <a:cubicBezTo>
                  <a:pt x="1" y="1"/>
                  <a:pt x="4" y="0"/>
                  <a:pt x="6" y="1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2" name="Freeform 5308">
            <a:extLst>
              <a:ext uri="{FF2B5EF4-FFF2-40B4-BE49-F238E27FC236}">
                <a16:creationId xmlns:a16="http://schemas.microsoft.com/office/drawing/2014/main" id="{C71F74FA-E273-FA4E-B3E9-05E238A7F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8688" y="3727450"/>
            <a:ext cx="4762" cy="3175"/>
          </a:xfrm>
          <a:custGeom>
            <a:avLst/>
            <a:gdLst>
              <a:gd name="T0" fmla="*/ 0 w 12"/>
              <a:gd name="T1" fmla="*/ 833005 h 11"/>
              <a:gd name="T2" fmla="*/ 0 w 12"/>
              <a:gd name="T3" fmla="*/ 83416 h 11"/>
              <a:gd name="T4" fmla="*/ 1102403 w 12"/>
              <a:gd name="T5" fmla="*/ 0 h 11"/>
              <a:gd name="T6" fmla="*/ 1732178 w 12"/>
              <a:gd name="T7" fmla="*/ 83416 h 11"/>
              <a:gd name="T8" fmla="*/ 1574635 w 12"/>
              <a:gd name="T9" fmla="*/ 583045 h 11"/>
              <a:gd name="T10" fmla="*/ 1102403 w 12"/>
              <a:gd name="T11" fmla="*/ 499918 h 11"/>
              <a:gd name="T12" fmla="*/ 315086 w 12"/>
              <a:gd name="T13" fmla="*/ 666461 h 11"/>
              <a:gd name="T14" fmla="*/ 0 w 12"/>
              <a:gd name="T15" fmla="*/ 833005 h 11"/>
              <a:gd name="T16" fmla="*/ 1102403 w 12"/>
              <a:gd name="T17" fmla="*/ 416502 h 11"/>
              <a:gd name="T18" fmla="*/ 1574635 w 12"/>
              <a:gd name="T19" fmla="*/ 499918 h 11"/>
              <a:gd name="T20" fmla="*/ 1574635 w 12"/>
              <a:gd name="T21" fmla="*/ 83416 h 11"/>
              <a:gd name="T22" fmla="*/ 1102403 w 12"/>
              <a:gd name="T23" fmla="*/ 83416 h 11"/>
              <a:gd name="T24" fmla="*/ 315086 w 12"/>
              <a:gd name="T25" fmla="*/ 83416 h 11"/>
              <a:gd name="T26" fmla="*/ 315086 w 12"/>
              <a:gd name="T27" fmla="*/ 499918 h 11"/>
              <a:gd name="T28" fmla="*/ 1102403 w 12"/>
              <a:gd name="T29" fmla="*/ 416502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1">
                <a:moveTo>
                  <a:pt x="0" y="10"/>
                </a:moveTo>
                <a:lnTo>
                  <a:pt x="0" y="1"/>
                </a:lnTo>
                <a:cubicBezTo>
                  <a:pt x="2" y="1"/>
                  <a:pt x="5" y="0"/>
                  <a:pt x="7" y="0"/>
                </a:cubicBezTo>
                <a:cubicBezTo>
                  <a:pt x="9" y="0"/>
                  <a:pt x="11" y="1"/>
                  <a:pt x="11" y="1"/>
                </a:cubicBezTo>
                <a:lnTo>
                  <a:pt x="10" y="7"/>
                </a:lnTo>
                <a:lnTo>
                  <a:pt x="7" y="6"/>
                </a:lnTo>
                <a:cubicBezTo>
                  <a:pt x="5" y="6"/>
                  <a:pt x="5" y="7"/>
                  <a:pt x="2" y="8"/>
                </a:cubicBezTo>
                <a:lnTo>
                  <a:pt x="0" y="10"/>
                </a:lnTo>
                <a:close/>
                <a:moveTo>
                  <a:pt x="7" y="5"/>
                </a:moveTo>
                <a:cubicBezTo>
                  <a:pt x="8" y="5"/>
                  <a:pt x="10" y="6"/>
                  <a:pt x="10" y="6"/>
                </a:cubicBezTo>
                <a:lnTo>
                  <a:pt x="10" y="1"/>
                </a:lnTo>
                <a:cubicBezTo>
                  <a:pt x="10" y="1"/>
                  <a:pt x="9" y="1"/>
                  <a:pt x="7" y="1"/>
                </a:cubicBezTo>
                <a:cubicBezTo>
                  <a:pt x="5" y="1"/>
                  <a:pt x="2" y="1"/>
                  <a:pt x="2" y="1"/>
                </a:cubicBezTo>
                <a:lnTo>
                  <a:pt x="2" y="6"/>
                </a:lnTo>
                <a:cubicBezTo>
                  <a:pt x="5" y="6"/>
                  <a:pt x="5" y="5"/>
                  <a:pt x="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3" name="Freeform 5309">
            <a:extLst>
              <a:ext uri="{FF2B5EF4-FFF2-40B4-BE49-F238E27FC236}">
                <a16:creationId xmlns:a16="http://schemas.microsoft.com/office/drawing/2014/main" id="{FAA1EF48-03F3-4E43-8B25-73BD8939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729038"/>
            <a:ext cx="3175" cy="3175"/>
          </a:xfrm>
          <a:custGeom>
            <a:avLst/>
            <a:gdLst>
              <a:gd name="T0" fmla="*/ 907415 w 10"/>
              <a:gd name="T1" fmla="*/ 630238 h 8"/>
              <a:gd name="T2" fmla="*/ 0 w 10"/>
              <a:gd name="T3" fmla="*/ 630238 h 8"/>
              <a:gd name="T4" fmla="*/ 0 w 10"/>
              <a:gd name="T5" fmla="*/ 0 h 8"/>
              <a:gd name="T6" fmla="*/ 907415 w 10"/>
              <a:gd name="T7" fmla="*/ 0 h 8"/>
              <a:gd name="T8" fmla="*/ 907415 w 10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8">
                <a:moveTo>
                  <a:pt x="9" y="4"/>
                </a:moveTo>
                <a:cubicBezTo>
                  <a:pt x="7" y="7"/>
                  <a:pt x="0" y="7"/>
                  <a:pt x="0" y="4"/>
                </a:cubicBezTo>
                <a:cubicBezTo>
                  <a:pt x="0" y="2"/>
                  <a:pt x="0" y="0"/>
                  <a:pt x="0" y="0"/>
                </a:cubicBezTo>
                <a:lnTo>
                  <a:pt x="9" y="0"/>
                </a:lnTo>
                <a:lnTo>
                  <a:pt x="9" y="4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4" name="Freeform 5310">
            <a:extLst>
              <a:ext uri="{FF2B5EF4-FFF2-40B4-BE49-F238E27FC236}">
                <a16:creationId xmlns:a16="http://schemas.microsoft.com/office/drawing/2014/main" id="{FE560142-B087-A74B-8C2B-55890E72D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729038"/>
            <a:ext cx="3175" cy="3175"/>
          </a:xfrm>
          <a:custGeom>
            <a:avLst/>
            <a:gdLst>
              <a:gd name="T0" fmla="*/ 504190 w 10"/>
              <a:gd name="T1" fmla="*/ 1102519 h 8"/>
              <a:gd name="T2" fmla="*/ 0 w 10"/>
              <a:gd name="T3" fmla="*/ 630238 h 8"/>
              <a:gd name="T4" fmla="*/ 806450 w 10"/>
              <a:gd name="T5" fmla="*/ 630238 h 8"/>
              <a:gd name="T6" fmla="*/ 806450 w 10"/>
              <a:gd name="T7" fmla="*/ 0 h 8"/>
              <a:gd name="T8" fmla="*/ 0 w 10"/>
              <a:gd name="T9" fmla="*/ 157559 h 8"/>
              <a:gd name="T10" fmla="*/ 0 w 10"/>
              <a:gd name="T11" fmla="*/ 0 h 8"/>
              <a:gd name="T12" fmla="*/ 806450 w 10"/>
              <a:gd name="T13" fmla="*/ 0 h 8"/>
              <a:gd name="T14" fmla="*/ 907415 w 10"/>
              <a:gd name="T15" fmla="*/ 0 h 8"/>
              <a:gd name="T16" fmla="*/ 907415 w 10"/>
              <a:gd name="T17" fmla="*/ 630238 h 8"/>
              <a:gd name="T18" fmla="*/ 604838 w 10"/>
              <a:gd name="T19" fmla="*/ 1102519 h 8"/>
              <a:gd name="T20" fmla="*/ 504190 w 10"/>
              <a:gd name="T21" fmla="*/ 1102519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8">
                <a:moveTo>
                  <a:pt x="5" y="7"/>
                </a:moveTo>
                <a:cubicBezTo>
                  <a:pt x="3" y="7"/>
                  <a:pt x="0" y="7"/>
                  <a:pt x="0" y="4"/>
                </a:cubicBezTo>
                <a:cubicBezTo>
                  <a:pt x="0" y="4"/>
                  <a:pt x="7" y="6"/>
                  <a:pt x="8" y="4"/>
                </a:cubicBezTo>
                <a:lnTo>
                  <a:pt x="8" y="0"/>
                </a:lnTo>
                <a:lnTo>
                  <a:pt x="0" y="1"/>
                </a:lnTo>
                <a:lnTo>
                  <a:pt x="0" y="0"/>
                </a:lnTo>
                <a:lnTo>
                  <a:pt x="8" y="0"/>
                </a:lnTo>
                <a:lnTo>
                  <a:pt x="9" y="0"/>
                </a:lnTo>
                <a:lnTo>
                  <a:pt x="9" y="4"/>
                </a:lnTo>
                <a:cubicBezTo>
                  <a:pt x="9" y="7"/>
                  <a:pt x="6" y="7"/>
                  <a:pt x="6" y="7"/>
                </a:cubicBezTo>
                <a:lnTo>
                  <a:pt x="5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5" name="Freeform 5311">
            <a:extLst>
              <a:ext uri="{FF2B5EF4-FFF2-40B4-BE49-F238E27FC236}">
                <a16:creationId xmlns:a16="http://schemas.microsoft.com/office/drawing/2014/main" id="{E8396D16-B76E-D54D-AC0A-08CE7FFB2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727450"/>
            <a:ext cx="3175" cy="3175"/>
          </a:xfrm>
          <a:custGeom>
            <a:avLst/>
            <a:gdLst>
              <a:gd name="T0" fmla="*/ 907415 w 10"/>
              <a:gd name="T1" fmla="*/ 0 h 8"/>
              <a:gd name="T2" fmla="*/ 907415 w 10"/>
              <a:gd name="T3" fmla="*/ 1102519 h 8"/>
              <a:gd name="T4" fmla="*/ 302578 w 10"/>
              <a:gd name="T5" fmla="*/ 787400 h 8"/>
              <a:gd name="T6" fmla="*/ 0 w 10"/>
              <a:gd name="T7" fmla="*/ 944959 h 8"/>
              <a:gd name="T8" fmla="*/ 0 w 10"/>
              <a:gd name="T9" fmla="*/ 0 h 8"/>
              <a:gd name="T10" fmla="*/ 302578 w 10"/>
              <a:gd name="T11" fmla="*/ 0 h 8"/>
              <a:gd name="T12" fmla="*/ 907415 w 10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8">
                <a:moveTo>
                  <a:pt x="9" y="0"/>
                </a:moveTo>
                <a:lnTo>
                  <a:pt x="9" y="7"/>
                </a:lnTo>
                <a:cubicBezTo>
                  <a:pt x="6" y="6"/>
                  <a:pt x="5" y="5"/>
                  <a:pt x="3" y="5"/>
                </a:cubicBezTo>
                <a:lnTo>
                  <a:pt x="0" y="6"/>
                </a:lnTo>
                <a:lnTo>
                  <a:pt x="0" y="0"/>
                </a:lnTo>
                <a:cubicBezTo>
                  <a:pt x="0" y="0"/>
                  <a:pt x="1" y="0"/>
                  <a:pt x="3" y="0"/>
                </a:cubicBezTo>
                <a:cubicBezTo>
                  <a:pt x="5" y="0"/>
                  <a:pt x="7" y="0"/>
                  <a:pt x="9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6" name="Freeform 5312">
            <a:extLst>
              <a:ext uri="{FF2B5EF4-FFF2-40B4-BE49-F238E27FC236}">
                <a16:creationId xmlns:a16="http://schemas.microsoft.com/office/drawing/2014/main" id="{D5361196-3C52-304A-8AD5-9EAAC1FEE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3727450"/>
            <a:ext cx="3175" cy="3175"/>
          </a:xfrm>
          <a:custGeom>
            <a:avLst/>
            <a:gdLst>
              <a:gd name="T0" fmla="*/ 302578 w 10"/>
              <a:gd name="T1" fmla="*/ 746831 h 9"/>
              <a:gd name="T2" fmla="*/ 0 w 10"/>
              <a:gd name="T3" fmla="*/ 995539 h 9"/>
              <a:gd name="T4" fmla="*/ 0 w 10"/>
              <a:gd name="T5" fmla="*/ 746831 h 9"/>
              <a:gd name="T6" fmla="*/ 302578 w 10"/>
              <a:gd name="T7" fmla="*/ 622300 h 9"/>
              <a:gd name="T8" fmla="*/ 806450 w 10"/>
              <a:gd name="T9" fmla="*/ 871008 h 9"/>
              <a:gd name="T10" fmla="*/ 806450 w 10"/>
              <a:gd name="T11" fmla="*/ 124531 h 9"/>
              <a:gd name="T12" fmla="*/ 403225 w 10"/>
              <a:gd name="T13" fmla="*/ 124531 h 9"/>
              <a:gd name="T14" fmla="*/ 0 w 10"/>
              <a:gd name="T15" fmla="*/ 249061 h 9"/>
              <a:gd name="T16" fmla="*/ 0 w 10"/>
              <a:gd name="T17" fmla="*/ 124531 h 9"/>
              <a:gd name="T18" fmla="*/ 302578 w 10"/>
              <a:gd name="T19" fmla="*/ 0 h 9"/>
              <a:gd name="T20" fmla="*/ 806450 w 10"/>
              <a:gd name="T21" fmla="*/ 124531 h 9"/>
              <a:gd name="T22" fmla="*/ 907415 w 10"/>
              <a:gd name="T23" fmla="*/ 995539 h 9"/>
              <a:gd name="T24" fmla="*/ 302578 w 10"/>
              <a:gd name="T25" fmla="*/ 746831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9">
                <a:moveTo>
                  <a:pt x="3" y="6"/>
                </a:moveTo>
                <a:cubicBezTo>
                  <a:pt x="3" y="6"/>
                  <a:pt x="1" y="7"/>
                  <a:pt x="0" y="8"/>
                </a:cubicBezTo>
                <a:lnTo>
                  <a:pt x="0" y="6"/>
                </a:lnTo>
                <a:cubicBezTo>
                  <a:pt x="1" y="5"/>
                  <a:pt x="3" y="5"/>
                  <a:pt x="3" y="5"/>
                </a:cubicBezTo>
                <a:cubicBezTo>
                  <a:pt x="5" y="5"/>
                  <a:pt x="6" y="6"/>
                  <a:pt x="8" y="7"/>
                </a:cubicBezTo>
                <a:lnTo>
                  <a:pt x="8" y="1"/>
                </a:lnTo>
                <a:lnTo>
                  <a:pt x="4" y="1"/>
                </a:lnTo>
                <a:cubicBezTo>
                  <a:pt x="1" y="1"/>
                  <a:pt x="0" y="2"/>
                  <a:pt x="0" y="2"/>
                </a:cubicBezTo>
                <a:lnTo>
                  <a:pt x="0" y="1"/>
                </a:lnTo>
                <a:cubicBezTo>
                  <a:pt x="0" y="1"/>
                  <a:pt x="0" y="0"/>
                  <a:pt x="3" y="0"/>
                </a:cubicBezTo>
                <a:cubicBezTo>
                  <a:pt x="6" y="0"/>
                  <a:pt x="8" y="1"/>
                  <a:pt x="8" y="1"/>
                </a:cubicBezTo>
                <a:lnTo>
                  <a:pt x="9" y="8"/>
                </a:lnTo>
                <a:cubicBezTo>
                  <a:pt x="6" y="7"/>
                  <a:pt x="5" y="6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7" name="Freeform 5313">
            <a:extLst>
              <a:ext uri="{FF2B5EF4-FFF2-40B4-BE49-F238E27FC236}">
                <a16:creationId xmlns:a16="http://schemas.microsoft.com/office/drawing/2014/main" id="{5EB68193-23F7-C748-9613-5C2F87735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0370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8" name="Freeform 5314">
            <a:extLst>
              <a:ext uri="{FF2B5EF4-FFF2-40B4-BE49-F238E27FC236}">
                <a16:creationId xmlns:a16="http://schemas.microsoft.com/office/drawing/2014/main" id="{22B7FE7E-3E73-294E-A8E2-E843F89C2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100513"/>
            <a:ext cx="431800" cy="125412"/>
          </a:xfrm>
          <a:custGeom>
            <a:avLst/>
            <a:gdLst>
              <a:gd name="T0" fmla="*/ 0 w 1199"/>
              <a:gd name="T1" fmla="*/ 0 h 350"/>
              <a:gd name="T2" fmla="*/ 155375973 w 1199"/>
              <a:gd name="T3" fmla="*/ 0 h 350"/>
              <a:gd name="T4" fmla="*/ 155375973 w 1199"/>
              <a:gd name="T5" fmla="*/ 44809349 h 350"/>
              <a:gd name="T6" fmla="*/ 77687987 w 1199"/>
              <a:gd name="T7" fmla="*/ 44809349 h 350"/>
              <a:gd name="T8" fmla="*/ 0 w 1199"/>
              <a:gd name="T9" fmla="*/ 44809349 h 350"/>
              <a:gd name="T10" fmla="*/ 0 w 1199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50">
                <a:moveTo>
                  <a:pt x="0" y="0"/>
                </a:moveTo>
                <a:lnTo>
                  <a:pt x="1198" y="0"/>
                </a:lnTo>
                <a:lnTo>
                  <a:pt x="1198" y="349"/>
                </a:lnTo>
                <a:lnTo>
                  <a:pt x="599" y="349"/>
                </a:lnTo>
                <a:lnTo>
                  <a:pt x="0" y="34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69" name="Freeform 5315">
            <a:extLst>
              <a:ext uri="{FF2B5EF4-FFF2-40B4-BE49-F238E27FC236}">
                <a16:creationId xmlns:a16="http://schemas.microsoft.com/office/drawing/2014/main" id="{477B5DAB-3FEE-8549-8B50-6364EDD96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4210050"/>
            <a:ext cx="44450" cy="9525"/>
          </a:xfrm>
          <a:custGeom>
            <a:avLst/>
            <a:gdLst>
              <a:gd name="T0" fmla="*/ 0 w 122"/>
              <a:gd name="T1" fmla="*/ 1741932 h 25"/>
              <a:gd name="T2" fmla="*/ 3318812 w 122"/>
              <a:gd name="T3" fmla="*/ 0 h 25"/>
              <a:gd name="T4" fmla="*/ 3717040 w 122"/>
              <a:gd name="T5" fmla="*/ 0 h 25"/>
              <a:gd name="T6" fmla="*/ 7831944 w 122"/>
              <a:gd name="T7" fmla="*/ 1887093 h 25"/>
              <a:gd name="T8" fmla="*/ 11814591 w 122"/>
              <a:gd name="T9" fmla="*/ 145161 h 25"/>
              <a:gd name="T10" fmla="*/ 16062481 w 122"/>
              <a:gd name="T11" fmla="*/ 1741932 h 25"/>
              <a:gd name="T12" fmla="*/ 11416363 w 122"/>
              <a:gd name="T13" fmla="*/ 3483864 h 25"/>
              <a:gd name="T14" fmla="*/ 10221678 w 122"/>
              <a:gd name="T15" fmla="*/ 3483864 h 25"/>
              <a:gd name="T16" fmla="*/ 3982283 w 122"/>
              <a:gd name="T17" fmla="*/ 3048381 h 25"/>
              <a:gd name="T18" fmla="*/ 0 w 122"/>
              <a:gd name="T19" fmla="*/ 1741932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2" h="25">
                <a:moveTo>
                  <a:pt x="0" y="12"/>
                </a:moveTo>
                <a:cubicBezTo>
                  <a:pt x="4" y="9"/>
                  <a:pt x="15" y="1"/>
                  <a:pt x="25" y="0"/>
                </a:cubicBezTo>
                <a:lnTo>
                  <a:pt x="28" y="0"/>
                </a:lnTo>
                <a:cubicBezTo>
                  <a:pt x="44" y="0"/>
                  <a:pt x="48" y="12"/>
                  <a:pt x="59" y="13"/>
                </a:cubicBezTo>
                <a:cubicBezTo>
                  <a:pt x="68" y="14"/>
                  <a:pt x="77" y="1"/>
                  <a:pt x="89" y="1"/>
                </a:cubicBezTo>
                <a:cubicBezTo>
                  <a:pt x="103" y="0"/>
                  <a:pt x="121" y="12"/>
                  <a:pt x="121" y="12"/>
                </a:cubicBezTo>
                <a:lnTo>
                  <a:pt x="86" y="24"/>
                </a:lnTo>
                <a:lnTo>
                  <a:pt x="77" y="24"/>
                </a:lnTo>
                <a:cubicBezTo>
                  <a:pt x="60" y="24"/>
                  <a:pt x="47" y="24"/>
                  <a:pt x="30" y="21"/>
                </a:cubicBezTo>
                <a:cubicBezTo>
                  <a:pt x="18" y="18"/>
                  <a:pt x="9" y="15"/>
                  <a:pt x="0" y="12"/>
                </a:cubicBez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0" name="Freeform 5316">
            <a:extLst>
              <a:ext uri="{FF2B5EF4-FFF2-40B4-BE49-F238E27FC236}">
                <a16:creationId xmlns:a16="http://schemas.microsoft.com/office/drawing/2014/main" id="{715D060B-6ECD-3343-9563-FF172ACB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4210050"/>
            <a:ext cx="46038" cy="9525"/>
          </a:xfrm>
          <a:custGeom>
            <a:avLst/>
            <a:gdLst>
              <a:gd name="T0" fmla="*/ 10381388 w 127"/>
              <a:gd name="T1" fmla="*/ 3124540 h 28"/>
              <a:gd name="T2" fmla="*/ 4205046 w 127"/>
              <a:gd name="T3" fmla="*/ 2777218 h 28"/>
              <a:gd name="T4" fmla="*/ 262815 w 127"/>
              <a:gd name="T5" fmla="*/ 1620271 h 28"/>
              <a:gd name="T6" fmla="*/ 0 w 127"/>
              <a:gd name="T7" fmla="*/ 1504270 h 28"/>
              <a:gd name="T8" fmla="*/ 262815 w 127"/>
              <a:gd name="T9" fmla="*/ 1388609 h 28"/>
              <a:gd name="T10" fmla="*/ 3548189 w 127"/>
              <a:gd name="T11" fmla="*/ 0 h 28"/>
              <a:gd name="T12" fmla="*/ 3942230 w 127"/>
              <a:gd name="T13" fmla="*/ 0 h 28"/>
              <a:gd name="T14" fmla="*/ 6570384 w 127"/>
              <a:gd name="T15" fmla="*/ 809965 h 28"/>
              <a:gd name="T16" fmla="*/ 8016050 w 127"/>
              <a:gd name="T17" fmla="*/ 1504270 h 28"/>
              <a:gd name="T18" fmla="*/ 9855757 w 127"/>
              <a:gd name="T19" fmla="*/ 809965 h 28"/>
              <a:gd name="T20" fmla="*/ 11958280 w 127"/>
              <a:gd name="T21" fmla="*/ 0 h 28"/>
              <a:gd name="T22" fmla="*/ 16426141 w 127"/>
              <a:gd name="T23" fmla="*/ 1272948 h 28"/>
              <a:gd name="T24" fmla="*/ 16557367 w 127"/>
              <a:gd name="T25" fmla="*/ 1504270 h 28"/>
              <a:gd name="T26" fmla="*/ 11563876 w 127"/>
              <a:gd name="T27" fmla="*/ 2892879 h 28"/>
              <a:gd name="T28" fmla="*/ 10381388 w 127"/>
              <a:gd name="T29" fmla="*/ 3124540 h 28"/>
              <a:gd name="T30" fmla="*/ 788446 w 127"/>
              <a:gd name="T31" fmla="*/ 1504270 h 28"/>
              <a:gd name="T32" fmla="*/ 4205046 w 127"/>
              <a:gd name="T33" fmla="*/ 2430236 h 28"/>
              <a:gd name="T34" fmla="*/ 10381388 w 127"/>
              <a:gd name="T35" fmla="*/ 2777218 h 28"/>
              <a:gd name="T36" fmla="*/ 11563876 w 127"/>
              <a:gd name="T37" fmla="*/ 2545896 h 28"/>
              <a:gd name="T38" fmla="*/ 15768921 w 127"/>
              <a:gd name="T39" fmla="*/ 1388609 h 28"/>
              <a:gd name="T40" fmla="*/ 12221095 w 127"/>
              <a:gd name="T41" fmla="*/ 347322 h 28"/>
              <a:gd name="T42" fmla="*/ 9986983 w 127"/>
              <a:gd name="T43" fmla="*/ 1157288 h 28"/>
              <a:gd name="T44" fmla="*/ 8147276 w 127"/>
              <a:gd name="T45" fmla="*/ 1735931 h 28"/>
              <a:gd name="T46" fmla="*/ 6439157 w 127"/>
              <a:gd name="T47" fmla="*/ 1157288 h 28"/>
              <a:gd name="T48" fmla="*/ 3942230 w 127"/>
              <a:gd name="T49" fmla="*/ 347322 h 28"/>
              <a:gd name="T50" fmla="*/ 788446 w 127"/>
              <a:gd name="T51" fmla="*/ 1504270 h 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7" h="28">
                <a:moveTo>
                  <a:pt x="79" y="27"/>
                </a:moveTo>
                <a:cubicBezTo>
                  <a:pt x="62" y="27"/>
                  <a:pt x="49" y="27"/>
                  <a:pt x="32" y="24"/>
                </a:cubicBezTo>
                <a:cubicBezTo>
                  <a:pt x="20" y="21"/>
                  <a:pt x="11" y="19"/>
                  <a:pt x="2" y="14"/>
                </a:cubicBezTo>
                <a:lnTo>
                  <a:pt x="0" y="13"/>
                </a:lnTo>
                <a:lnTo>
                  <a:pt x="2" y="12"/>
                </a:lnTo>
                <a:cubicBezTo>
                  <a:pt x="6" y="8"/>
                  <a:pt x="17" y="0"/>
                  <a:pt x="27" y="0"/>
                </a:cubicBezTo>
                <a:lnTo>
                  <a:pt x="30" y="0"/>
                </a:lnTo>
                <a:cubicBezTo>
                  <a:pt x="40" y="0"/>
                  <a:pt x="44" y="4"/>
                  <a:pt x="50" y="7"/>
                </a:cubicBezTo>
                <a:cubicBezTo>
                  <a:pt x="53" y="10"/>
                  <a:pt x="56" y="13"/>
                  <a:pt x="61" y="13"/>
                </a:cubicBezTo>
                <a:cubicBezTo>
                  <a:pt x="65" y="13"/>
                  <a:pt x="70" y="10"/>
                  <a:pt x="75" y="7"/>
                </a:cubicBezTo>
                <a:cubicBezTo>
                  <a:pt x="79" y="4"/>
                  <a:pt x="85" y="1"/>
                  <a:pt x="91" y="0"/>
                </a:cubicBezTo>
                <a:cubicBezTo>
                  <a:pt x="106" y="0"/>
                  <a:pt x="123" y="10"/>
                  <a:pt x="125" y="11"/>
                </a:cubicBezTo>
                <a:lnTo>
                  <a:pt x="126" y="13"/>
                </a:lnTo>
                <a:lnTo>
                  <a:pt x="88" y="25"/>
                </a:lnTo>
                <a:cubicBezTo>
                  <a:pt x="85" y="26"/>
                  <a:pt x="82" y="26"/>
                  <a:pt x="79" y="27"/>
                </a:cubicBezTo>
                <a:close/>
                <a:moveTo>
                  <a:pt x="6" y="13"/>
                </a:moveTo>
                <a:cubicBezTo>
                  <a:pt x="14" y="16"/>
                  <a:pt x="23" y="19"/>
                  <a:pt x="32" y="21"/>
                </a:cubicBezTo>
                <a:cubicBezTo>
                  <a:pt x="49" y="24"/>
                  <a:pt x="62" y="24"/>
                  <a:pt x="79" y="24"/>
                </a:cubicBezTo>
                <a:cubicBezTo>
                  <a:pt x="82" y="24"/>
                  <a:pt x="85" y="23"/>
                  <a:pt x="88" y="22"/>
                </a:cubicBezTo>
                <a:lnTo>
                  <a:pt x="120" y="12"/>
                </a:lnTo>
                <a:cubicBezTo>
                  <a:pt x="112" y="9"/>
                  <a:pt x="102" y="3"/>
                  <a:pt x="93" y="3"/>
                </a:cubicBezTo>
                <a:cubicBezTo>
                  <a:pt x="87" y="3"/>
                  <a:pt x="81" y="6"/>
                  <a:pt x="76" y="10"/>
                </a:cubicBezTo>
                <a:cubicBezTo>
                  <a:pt x="70" y="13"/>
                  <a:pt x="67" y="15"/>
                  <a:pt x="62" y="15"/>
                </a:cubicBezTo>
                <a:cubicBezTo>
                  <a:pt x="55" y="15"/>
                  <a:pt x="52" y="13"/>
                  <a:pt x="49" y="10"/>
                </a:cubicBezTo>
                <a:cubicBezTo>
                  <a:pt x="44" y="6"/>
                  <a:pt x="40" y="3"/>
                  <a:pt x="30" y="3"/>
                </a:cubicBezTo>
                <a:cubicBezTo>
                  <a:pt x="20" y="3"/>
                  <a:pt x="11" y="9"/>
                  <a:pt x="6" y="13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1" name="Freeform 5317">
            <a:extLst>
              <a:ext uri="{FF2B5EF4-FFF2-40B4-BE49-F238E27FC236}">
                <a16:creationId xmlns:a16="http://schemas.microsoft.com/office/drawing/2014/main" id="{763FC15D-444A-114E-97D0-BF9BE61D0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738" y="4200525"/>
            <a:ext cx="73025" cy="7938"/>
          </a:xfrm>
          <a:custGeom>
            <a:avLst/>
            <a:gdLst>
              <a:gd name="T0" fmla="*/ 512607 w 204"/>
              <a:gd name="T1" fmla="*/ 2571912 h 21"/>
              <a:gd name="T2" fmla="*/ 0 w 204"/>
              <a:gd name="T3" fmla="*/ 2000376 h 21"/>
              <a:gd name="T4" fmla="*/ 4613104 w 204"/>
              <a:gd name="T5" fmla="*/ 0 h 21"/>
              <a:gd name="T6" fmla="*/ 8841752 w 204"/>
              <a:gd name="T7" fmla="*/ 1571724 h 21"/>
              <a:gd name="T8" fmla="*/ 12942249 w 204"/>
              <a:gd name="T9" fmla="*/ 142884 h 21"/>
              <a:gd name="T10" fmla="*/ 17042388 w 204"/>
              <a:gd name="T11" fmla="*/ 1571724 h 21"/>
              <a:gd name="T12" fmla="*/ 21142885 w 204"/>
              <a:gd name="T13" fmla="*/ 0 h 21"/>
              <a:gd name="T14" fmla="*/ 26012293 w 204"/>
              <a:gd name="T15" fmla="*/ 2857680 h 21"/>
              <a:gd name="T16" fmla="*/ 512607 w 204"/>
              <a:gd name="T17" fmla="*/ 257191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4" h="21">
                <a:moveTo>
                  <a:pt x="4" y="18"/>
                </a:moveTo>
                <a:lnTo>
                  <a:pt x="0" y="14"/>
                </a:lnTo>
                <a:cubicBezTo>
                  <a:pt x="0" y="14"/>
                  <a:pt x="27" y="1"/>
                  <a:pt x="36" y="0"/>
                </a:cubicBezTo>
                <a:cubicBezTo>
                  <a:pt x="45" y="0"/>
                  <a:pt x="57" y="12"/>
                  <a:pt x="69" y="11"/>
                </a:cubicBezTo>
                <a:cubicBezTo>
                  <a:pt x="80" y="11"/>
                  <a:pt x="88" y="1"/>
                  <a:pt x="101" y="1"/>
                </a:cubicBezTo>
                <a:cubicBezTo>
                  <a:pt x="115" y="1"/>
                  <a:pt x="118" y="13"/>
                  <a:pt x="133" y="11"/>
                </a:cubicBezTo>
                <a:cubicBezTo>
                  <a:pt x="149" y="9"/>
                  <a:pt x="144" y="0"/>
                  <a:pt x="165" y="0"/>
                </a:cubicBezTo>
                <a:cubicBezTo>
                  <a:pt x="183" y="1"/>
                  <a:pt x="203" y="20"/>
                  <a:pt x="203" y="20"/>
                </a:cubicBezTo>
                <a:lnTo>
                  <a:pt x="4" y="18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2" name="Freeform 5318">
            <a:extLst>
              <a:ext uri="{FF2B5EF4-FFF2-40B4-BE49-F238E27FC236}">
                <a16:creationId xmlns:a16="http://schemas.microsoft.com/office/drawing/2014/main" id="{0E8F878A-BFE4-BB4E-A542-9C93DAEE1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4200525"/>
            <a:ext cx="74613" cy="7938"/>
          </a:xfrm>
          <a:custGeom>
            <a:avLst/>
            <a:gdLst>
              <a:gd name="T0" fmla="*/ 26893640 w 206"/>
              <a:gd name="T1" fmla="*/ 2516015 h 24"/>
              <a:gd name="T2" fmla="*/ 787058 w 206"/>
              <a:gd name="T3" fmla="*/ 2406868 h 24"/>
              <a:gd name="T4" fmla="*/ 0 w 206"/>
              <a:gd name="T5" fmla="*/ 1640851 h 24"/>
              <a:gd name="T6" fmla="*/ 0 w 206"/>
              <a:gd name="T7" fmla="*/ 1640851 h 24"/>
              <a:gd name="T8" fmla="*/ 4985307 w 206"/>
              <a:gd name="T9" fmla="*/ 0 h 24"/>
              <a:gd name="T10" fmla="*/ 4985307 w 206"/>
              <a:gd name="T11" fmla="*/ 0 h 24"/>
              <a:gd name="T12" fmla="*/ 6953135 w 206"/>
              <a:gd name="T13" fmla="*/ 656539 h 24"/>
              <a:gd name="T14" fmla="*/ 8920962 w 206"/>
              <a:gd name="T15" fmla="*/ 1203269 h 24"/>
              <a:gd name="T16" fmla="*/ 11151022 w 206"/>
              <a:gd name="T17" fmla="*/ 875165 h 24"/>
              <a:gd name="T18" fmla="*/ 13512559 w 206"/>
              <a:gd name="T19" fmla="*/ 109478 h 24"/>
              <a:gd name="T20" fmla="*/ 13512559 w 206"/>
              <a:gd name="T21" fmla="*/ 109478 h 24"/>
              <a:gd name="T22" fmla="*/ 15742619 w 206"/>
              <a:gd name="T23" fmla="*/ 656539 h 24"/>
              <a:gd name="T24" fmla="*/ 17710446 w 206"/>
              <a:gd name="T25" fmla="*/ 1203269 h 24"/>
              <a:gd name="T26" fmla="*/ 19284563 w 206"/>
              <a:gd name="T27" fmla="*/ 656539 h 24"/>
              <a:gd name="T28" fmla="*/ 21777217 w 206"/>
              <a:gd name="T29" fmla="*/ 0 h 24"/>
              <a:gd name="T30" fmla="*/ 26893640 w 206"/>
              <a:gd name="T31" fmla="*/ 2187911 h 24"/>
              <a:gd name="T32" fmla="*/ 26893640 w 206"/>
              <a:gd name="T33" fmla="*/ 2516015 h 24"/>
              <a:gd name="T34" fmla="*/ 393710 w 206"/>
              <a:gd name="T35" fmla="*/ 1750329 h 24"/>
              <a:gd name="T36" fmla="*/ 1049653 w 206"/>
              <a:gd name="T37" fmla="*/ 2187911 h 24"/>
              <a:gd name="T38" fmla="*/ 26106582 w 206"/>
              <a:gd name="T39" fmla="*/ 2187911 h 24"/>
              <a:gd name="T40" fmla="*/ 21908333 w 206"/>
              <a:gd name="T41" fmla="*/ 328104 h 24"/>
              <a:gd name="T42" fmla="*/ 21908333 w 206"/>
              <a:gd name="T43" fmla="*/ 328104 h 24"/>
              <a:gd name="T44" fmla="*/ 19284563 w 206"/>
              <a:gd name="T45" fmla="*/ 984643 h 24"/>
              <a:gd name="T46" fmla="*/ 17710446 w 206"/>
              <a:gd name="T47" fmla="*/ 1640851 h 24"/>
              <a:gd name="T48" fmla="*/ 15611503 w 206"/>
              <a:gd name="T49" fmla="*/ 984643 h 24"/>
              <a:gd name="T50" fmla="*/ 13512559 w 206"/>
              <a:gd name="T51" fmla="*/ 547061 h 24"/>
              <a:gd name="T52" fmla="*/ 11151022 w 206"/>
              <a:gd name="T53" fmla="*/ 1203269 h 24"/>
              <a:gd name="T54" fmla="*/ 9314310 w 206"/>
              <a:gd name="T55" fmla="*/ 1640851 h 24"/>
              <a:gd name="T56" fmla="*/ 9314310 w 206"/>
              <a:gd name="T57" fmla="*/ 1640851 h 24"/>
              <a:gd name="T58" fmla="*/ 6821657 w 206"/>
              <a:gd name="T59" fmla="*/ 1094121 h 24"/>
              <a:gd name="T60" fmla="*/ 5247540 w 206"/>
              <a:gd name="T61" fmla="*/ 328104 h 24"/>
              <a:gd name="T62" fmla="*/ 393710 w 206"/>
              <a:gd name="T63" fmla="*/ 1750329 h 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06" h="24">
                <a:moveTo>
                  <a:pt x="205" y="23"/>
                </a:moveTo>
                <a:lnTo>
                  <a:pt x="6" y="22"/>
                </a:lnTo>
                <a:lnTo>
                  <a:pt x="0" y="15"/>
                </a:lnTo>
                <a:cubicBezTo>
                  <a:pt x="2" y="14"/>
                  <a:pt x="29" y="1"/>
                  <a:pt x="38" y="0"/>
                </a:cubicBezTo>
                <a:cubicBezTo>
                  <a:pt x="43" y="0"/>
                  <a:pt x="47" y="3"/>
                  <a:pt x="53" y="6"/>
                </a:cubicBezTo>
                <a:cubicBezTo>
                  <a:pt x="58" y="9"/>
                  <a:pt x="65" y="11"/>
                  <a:pt x="68" y="11"/>
                </a:cubicBezTo>
                <a:cubicBezTo>
                  <a:pt x="76" y="11"/>
                  <a:pt x="81" y="9"/>
                  <a:pt x="85" y="8"/>
                </a:cubicBezTo>
                <a:cubicBezTo>
                  <a:pt x="90" y="5"/>
                  <a:pt x="94" y="2"/>
                  <a:pt x="103" y="1"/>
                </a:cubicBezTo>
                <a:cubicBezTo>
                  <a:pt x="111" y="1"/>
                  <a:pt x="114" y="5"/>
                  <a:pt x="120" y="6"/>
                </a:cubicBezTo>
                <a:cubicBezTo>
                  <a:pt x="125" y="9"/>
                  <a:pt x="129" y="11"/>
                  <a:pt x="135" y="11"/>
                </a:cubicBezTo>
                <a:cubicBezTo>
                  <a:pt x="141" y="11"/>
                  <a:pt x="144" y="9"/>
                  <a:pt x="147" y="6"/>
                </a:cubicBezTo>
                <a:cubicBezTo>
                  <a:pt x="149" y="3"/>
                  <a:pt x="153" y="0"/>
                  <a:pt x="166" y="0"/>
                </a:cubicBezTo>
                <a:cubicBezTo>
                  <a:pt x="185" y="1"/>
                  <a:pt x="205" y="20"/>
                  <a:pt x="205" y="20"/>
                </a:cubicBezTo>
                <a:lnTo>
                  <a:pt x="205" y="23"/>
                </a:lnTo>
                <a:close/>
                <a:moveTo>
                  <a:pt x="3" y="16"/>
                </a:moveTo>
                <a:lnTo>
                  <a:pt x="8" y="20"/>
                </a:lnTo>
                <a:lnTo>
                  <a:pt x="199" y="20"/>
                </a:lnTo>
                <a:cubicBezTo>
                  <a:pt x="194" y="16"/>
                  <a:pt x="179" y="3"/>
                  <a:pt x="167" y="3"/>
                </a:cubicBezTo>
                <a:cubicBezTo>
                  <a:pt x="153" y="3"/>
                  <a:pt x="152" y="6"/>
                  <a:pt x="147" y="9"/>
                </a:cubicBezTo>
                <a:cubicBezTo>
                  <a:pt x="146" y="11"/>
                  <a:pt x="143" y="14"/>
                  <a:pt x="135" y="15"/>
                </a:cubicBezTo>
                <a:cubicBezTo>
                  <a:pt x="128" y="15"/>
                  <a:pt x="122" y="12"/>
                  <a:pt x="119" y="9"/>
                </a:cubicBezTo>
                <a:cubicBezTo>
                  <a:pt x="114" y="6"/>
                  <a:pt x="111" y="5"/>
                  <a:pt x="103" y="5"/>
                </a:cubicBezTo>
                <a:cubicBezTo>
                  <a:pt x="96" y="5"/>
                  <a:pt x="91" y="8"/>
                  <a:pt x="85" y="11"/>
                </a:cubicBezTo>
                <a:cubicBezTo>
                  <a:pt x="81" y="12"/>
                  <a:pt x="76" y="15"/>
                  <a:pt x="71" y="15"/>
                </a:cubicBezTo>
                <a:cubicBezTo>
                  <a:pt x="64" y="15"/>
                  <a:pt x="58" y="11"/>
                  <a:pt x="52" y="10"/>
                </a:cubicBezTo>
                <a:cubicBezTo>
                  <a:pt x="47" y="6"/>
                  <a:pt x="43" y="3"/>
                  <a:pt x="40" y="3"/>
                </a:cubicBezTo>
                <a:cubicBezTo>
                  <a:pt x="32" y="3"/>
                  <a:pt x="9" y="13"/>
                  <a:pt x="3" y="16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3" name="Freeform 5319">
            <a:extLst>
              <a:ext uri="{FF2B5EF4-FFF2-40B4-BE49-F238E27FC236}">
                <a16:creationId xmlns:a16="http://schemas.microsoft.com/office/drawing/2014/main" id="{2CF65A23-AF05-F44C-B9AC-DCE129CCF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4192588"/>
            <a:ext cx="93663" cy="7937"/>
          </a:xfrm>
          <a:custGeom>
            <a:avLst/>
            <a:gdLst>
              <a:gd name="T0" fmla="*/ 1449598 w 258"/>
              <a:gd name="T1" fmla="*/ 2714076 h 21"/>
              <a:gd name="T2" fmla="*/ 658908 w 258"/>
              <a:gd name="T3" fmla="*/ 1856880 h 21"/>
              <a:gd name="T4" fmla="*/ 4876285 w 258"/>
              <a:gd name="T5" fmla="*/ 0 h 21"/>
              <a:gd name="T6" fmla="*/ 8830097 w 258"/>
              <a:gd name="T7" fmla="*/ 1856880 h 21"/>
              <a:gd name="T8" fmla="*/ 12783910 w 258"/>
              <a:gd name="T9" fmla="*/ 0 h 21"/>
              <a:gd name="T10" fmla="*/ 17396995 w 258"/>
              <a:gd name="T11" fmla="*/ 1856880 h 21"/>
              <a:gd name="T12" fmla="*/ 21614371 w 258"/>
              <a:gd name="T13" fmla="*/ 142866 h 21"/>
              <a:gd name="T14" fmla="*/ 25831747 w 258"/>
              <a:gd name="T15" fmla="*/ 1856880 h 21"/>
              <a:gd name="T16" fmla="*/ 29653778 w 258"/>
              <a:gd name="T17" fmla="*/ 0 h 21"/>
              <a:gd name="T18" fmla="*/ 33212246 w 258"/>
              <a:gd name="T19" fmla="*/ 2714076 h 21"/>
              <a:gd name="T20" fmla="*/ 1449598 w 258"/>
              <a:gd name="T21" fmla="*/ 2714076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58" h="21">
                <a:moveTo>
                  <a:pt x="11" y="19"/>
                </a:moveTo>
                <a:cubicBezTo>
                  <a:pt x="11" y="20"/>
                  <a:pt x="0" y="13"/>
                  <a:pt x="5" y="13"/>
                </a:cubicBezTo>
                <a:cubicBezTo>
                  <a:pt x="9" y="14"/>
                  <a:pt x="28" y="0"/>
                  <a:pt x="37" y="0"/>
                </a:cubicBezTo>
                <a:cubicBezTo>
                  <a:pt x="46" y="0"/>
                  <a:pt x="58" y="13"/>
                  <a:pt x="67" y="13"/>
                </a:cubicBezTo>
                <a:cubicBezTo>
                  <a:pt x="76" y="13"/>
                  <a:pt x="84" y="0"/>
                  <a:pt x="97" y="0"/>
                </a:cubicBezTo>
                <a:cubicBezTo>
                  <a:pt x="114" y="0"/>
                  <a:pt x="122" y="13"/>
                  <a:pt x="132" y="13"/>
                </a:cubicBezTo>
                <a:cubicBezTo>
                  <a:pt x="141" y="13"/>
                  <a:pt x="154" y="1"/>
                  <a:pt x="164" y="1"/>
                </a:cubicBezTo>
                <a:cubicBezTo>
                  <a:pt x="175" y="0"/>
                  <a:pt x="186" y="13"/>
                  <a:pt x="196" y="13"/>
                </a:cubicBezTo>
                <a:cubicBezTo>
                  <a:pt x="205" y="13"/>
                  <a:pt x="214" y="0"/>
                  <a:pt x="225" y="0"/>
                </a:cubicBezTo>
                <a:cubicBezTo>
                  <a:pt x="242" y="1"/>
                  <a:pt x="257" y="14"/>
                  <a:pt x="252" y="19"/>
                </a:cubicBezTo>
                <a:lnTo>
                  <a:pt x="11" y="19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4" name="Freeform 5320">
            <a:extLst>
              <a:ext uri="{FF2B5EF4-FFF2-40B4-BE49-F238E27FC236}">
                <a16:creationId xmlns:a16="http://schemas.microsoft.com/office/drawing/2014/main" id="{255F32B5-0025-214F-AE14-CEB0A6172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4191000"/>
            <a:ext cx="92075" cy="7938"/>
          </a:xfrm>
          <a:custGeom>
            <a:avLst/>
            <a:gdLst>
              <a:gd name="T0" fmla="*/ 32851563 w 254"/>
              <a:gd name="T1" fmla="*/ 2620575 h 23"/>
              <a:gd name="T2" fmla="*/ 32851563 w 254"/>
              <a:gd name="T3" fmla="*/ 2620575 h 23"/>
              <a:gd name="T4" fmla="*/ 1182838 w 254"/>
              <a:gd name="T5" fmla="*/ 2501505 h 23"/>
              <a:gd name="T6" fmla="*/ 1182838 w 254"/>
              <a:gd name="T7" fmla="*/ 2501505 h 23"/>
              <a:gd name="T8" fmla="*/ 0 w 254"/>
              <a:gd name="T9" fmla="*/ 1667670 h 23"/>
              <a:gd name="T10" fmla="*/ 0 w 254"/>
              <a:gd name="T11" fmla="*/ 1667670 h 23"/>
              <a:gd name="T12" fmla="*/ 131588 w 254"/>
              <a:gd name="T13" fmla="*/ 1667670 h 23"/>
              <a:gd name="T14" fmla="*/ 1576875 w 254"/>
              <a:gd name="T15" fmla="*/ 1071975 h 23"/>
              <a:gd name="T16" fmla="*/ 4599400 w 254"/>
              <a:gd name="T17" fmla="*/ 0 h 23"/>
              <a:gd name="T18" fmla="*/ 6570313 w 254"/>
              <a:gd name="T19" fmla="*/ 714765 h 23"/>
              <a:gd name="T20" fmla="*/ 8541588 w 254"/>
              <a:gd name="T21" fmla="*/ 1548600 h 23"/>
              <a:gd name="T22" fmla="*/ 8541588 w 254"/>
              <a:gd name="T23" fmla="*/ 1548600 h 23"/>
              <a:gd name="T24" fmla="*/ 10118463 w 254"/>
              <a:gd name="T25" fmla="*/ 833835 h 23"/>
              <a:gd name="T26" fmla="*/ 12483775 w 254"/>
              <a:gd name="T27" fmla="*/ 119070 h 23"/>
              <a:gd name="T28" fmla="*/ 15374713 w 254"/>
              <a:gd name="T29" fmla="*/ 833835 h 23"/>
              <a:gd name="T30" fmla="*/ 17082813 w 254"/>
              <a:gd name="T31" fmla="*/ 1548600 h 23"/>
              <a:gd name="T32" fmla="*/ 19185313 w 254"/>
              <a:gd name="T33" fmla="*/ 833835 h 23"/>
              <a:gd name="T34" fmla="*/ 21287813 w 254"/>
              <a:gd name="T35" fmla="*/ 119070 h 23"/>
              <a:gd name="T36" fmla="*/ 21287813 w 254"/>
              <a:gd name="T37" fmla="*/ 119070 h 23"/>
              <a:gd name="T38" fmla="*/ 23521900 w 254"/>
              <a:gd name="T39" fmla="*/ 833835 h 23"/>
              <a:gd name="T40" fmla="*/ 25492813 w 254"/>
              <a:gd name="T41" fmla="*/ 1548600 h 23"/>
              <a:gd name="T42" fmla="*/ 27069688 w 254"/>
              <a:gd name="T43" fmla="*/ 833835 h 23"/>
              <a:gd name="T44" fmla="*/ 29303775 w 254"/>
              <a:gd name="T45" fmla="*/ 0 h 23"/>
              <a:gd name="T46" fmla="*/ 33114375 w 254"/>
              <a:gd name="T47" fmla="*/ 1786740 h 23"/>
              <a:gd name="T48" fmla="*/ 33114375 w 254"/>
              <a:gd name="T49" fmla="*/ 2501505 h 23"/>
              <a:gd name="T50" fmla="*/ 32851563 w 254"/>
              <a:gd name="T51" fmla="*/ 2620575 h 23"/>
              <a:gd name="T52" fmla="*/ 394400 w 254"/>
              <a:gd name="T53" fmla="*/ 1905810 h 23"/>
              <a:gd name="T54" fmla="*/ 1182838 w 254"/>
              <a:gd name="T55" fmla="*/ 2263020 h 23"/>
              <a:gd name="T56" fmla="*/ 32851563 w 254"/>
              <a:gd name="T57" fmla="*/ 2263020 h 23"/>
              <a:gd name="T58" fmla="*/ 32851563 w 254"/>
              <a:gd name="T59" fmla="*/ 2024880 h 23"/>
              <a:gd name="T60" fmla="*/ 29303775 w 254"/>
              <a:gd name="T61" fmla="*/ 238140 h 23"/>
              <a:gd name="T62" fmla="*/ 27332500 w 254"/>
              <a:gd name="T63" fmla="*/ 1071975 h 23"/>
              <a:gd name="T64" fmla="*/ 25492813 w 254"/>
              <a:gd name="T65" fmla="*/ 1667670 h 23"/>
              <a:gd name="T66" fmla="*/ 25492813 w 254"/>
              <a:gd name="T67" fmla="*/ 1667670 h 23"/>
              <a:gd name="T68" fmla="*/ 23390313 w 254"/>
              <a:gd name="T69" fmla="*/ 1191045 h 23"/>
              <a:gd name="T70" fmla="*/ 21287813 w 254"/>
              <a:gd name="T71" fmla="*/ 476625 h 23"/>
              <a:gd name="T72" fmla="*/ 19316900 w 254"/>
              <a:gd name="T73" fmla="*/ 1071975 h 23"/>
              <a:gd name="T74" fmla="*/ 17082813 w 254"/>
              <a:gd name="T75" fmla="*/ 1667670 h 23"/>
              <a:gd name="T76" fmla="*/ 14980313 w 254"/>
              <a:gd name="T77" fmla="*/ 1191045 h 23"/>
              <a:gd name="T78" fmla="*/ 12483775 w 254"/>
              <a:gd name="T79" fmla="*/ 357210 h 23"/>
              <a:gd name="T80" fmla="*/ 10512500 w 254"/>
              <a:gd name="T81" fmla="*/ 1191045 h 23"/>
              <a:gd name="T82" fmla="*/ 8804400 w 254"/>
              <a:gd name="T83" fmla="*/ 1786740 h 23"/>
              <a:gd name="T84" fmla="*/ 6570313 w 254"/>
              <a:gd name="T85" fmla="*/ 952905 h 23"/>
              <a:gd name="T86" fmla="*/ 4599400 w 254"/>
              <a:gd name="T87" fmla="*/ 238140 h 23"/>
              <a:gd name="T88" fmla="*/ 1839688 w 254"/>
              <a:gd name="T89" fmla="*/ 1310115 h 23"/>
              <a:gd name="T90" fmla="*/ 394400 w 254"/>
              <a:gd name="T91" fmla="*/ 1905810 h 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4" h="23">
                <a:moveTo>
                  <a:pt x="250" y="22"/>
                </a:moveTo>
                <a:lnTo>
                  <a:pt x="250" y="22"/>
                </a:lnTo>
                <a:lnTo>
                  <a:pt x="9" y="21"/>
                </a:lnTo>
                <a:cubicBezTo>
                  <a:pt x="7" y="21"/>
                  <a:pt x="0" y="17"/>
                  <a:pt x="0" y="14"/>
                </a:cubicBezTo>
                <a:lnTo>
                  <a:pt x="1" y="14"/>
                </a:lnTo>
                <a:cubicBezTo>
                  <a:pt x="4" y="14"/>
                  <a:pt x="9" y="11"/>
                  <a:pt x="12" y="9"/>
                </a:cubicBezTo>
                <a:cubicBezTo>
                  <a:pt x="18" y="5"/>
                  <a:pt x="27" y="0"/>
                  <a:pt x="35" y="0"/>
                </a:cubicBezTo>
                <a:cubicBezTo>
                  <a:pt x="39" y="0"/>
                  <a:pt x="45" y="3"/>
                  <a:pt x="50" y="6"/>
                </a:cubicBezTo>
                <a:cubicBezTo>
                  <a:pt x="56" y="10"/>
                  <a:pt x="60" y="13"/>
                  <a:pt x="65" y="13"/>
                </a:cubicBezTo>
                <a:cubicBezTo>
                  <a:pt x="70" y="13"/>
                  <a:pt x="74" y="10"/>
                  <a:pt x="77" y="7"/>
                </a:cubicBezTo>
                <a:cubicBezTo>
                  <a:pt x="83" y="4"/>
                  <a:pt x="88" y="1"/>
                  <a:pt x="95" y="1"/>
                </a:cubicBezTo>
                <a:cubicBezTo>
                  <a:pt x="105" y="1"/>
                  <a:pt x="112" y="4"/>
                  <a:pt x="117" y="7"/>
                </a:cubicBezTo>
                <a:cubicBezTo>
                  <a:pt x="120" y="10"/>
                  <a:pt x="124" y="13"/>
                  <a:pt x="130" y="13"/>
                </a:cubicBezTo>
                <a:cubicBezTo>
                  <a:pt x="133" y="13"/>
                  <a:pt x="139" y="10"/>
                  <a:pt x="146" y="7"/>
                </a:cubicBezTo>
                <a:cubicBezTo>
                  <a:pt x="150" y="4"/>
                  <a:pt x="156" y="1"/>
                  <a:pt x="162" y="1"/>
                </a:cubicBezTo>
                <a:cubicBezTo>
                  <a:pt x="167" y="1"/>
                  <a:pt x="173" y="4"/>
                  <a:pt x="179" y="7"/>
                </a:cubicBezTo>
                <a:cubicBezTo>
                  <a:pt x="184" y="10"/>
                  <a:pt x="190" y="13"/>
                  <a:pt x="194" y="13"/>
                </a:cubicBezTo>
                <a:cubicBezTo>
                  <a:pt x="199" y="12"/>
                  <a:pt x="203" y="10"/>
                  <a:pt x="206" y="7"/>
                </a:cubicBezTo>
                <a:cubicBezTo>
                  <a:pt x="212" y="4"/>
                  <a:pt x="217" y="1"/>
                  <a:pt x="223" y="0"/>
                </a:cubicBezTo>
                <a:cubicBezTo>
                  <a:pt x="237" y="1"/>
                  <a:pt x="249" y="10"/>
                  <a:pt x="252" y="15"/>
                </a:cubicBezTo>
                <a:cubicBezTo>
                  <a:pt x="253" y="19"/>
                  <a:pt x="252" y="20"/>
                  <a:pt x="252" y="21"/>
                </a:cubicBezTo>
                <a:lnTo>
                  <a:pt x="250" y="22"/>
                </a:lnTo>
                <a:close/>
                <a:moveTo>
                  <a:pt x="3" y="16"/>
                </a:moveTo>
                <a:cubicBezTo>
                  <a:pt x="4" y="17"/>
                  <a:pt x="9" y="19"/>
                  <a:pt x="9" y="19"/>
                </a:cubicBezTo>
                <a:lnTo>
                  <a:pt x="250" y="19"/>
                </a:lnTo>
                <a:cubicBezTo>
                  <a:pt x="250" y="19"/>
                  <a:pt x="250" y="18"/>
                  <a:pt x="250" y="17"/>
                </a:cubicBezTo>
                <a:cubicBezTo>
                  <a:pt x="247" y="11"/>
                  <a:pt x="235" y="4"/>
                  <a:pt x="223" y="2"/>
                </a:cubicBezTo>
                <a:cubicBezTo>
                  <a:pt x="218" y="2"/>
                  <a:pt x="212" y="6"/>
                  <a:pt x="208" y="9"/>
                </a:cubicBezTo>
                <a:cubicBezTo>
                  <a:pt x="203" y="12"/>
                  <a:pt x="199" y="14"/>
                  <a:pt x="194" y="14"/>
                </a:cubicBezTo>
                <a:cubicBezTo>
                  <a:pt x="190" y="14"/>
                  <a:pt x="182" y="12"/>
                  <a:pt x="178" y="10"/>
                </a:cubicBezTo>
                <a:cubicBezTo>
                  <a:pt x="173" y="6"/>
                  <a:pt x="167" y="4"/>
                  <a:pt x="162" y="4"/>
                </a:cubicBezTo>
                <a:cubicBezTo>
                  <a:pt x="156" y="4"/>
                  <a:pt x="152" y="6"/>
                  <a:pt x="147" y="9"/>
                </a:cubicBezTo>
                <a:cubicBezTo>
                  <a:pt x="141" y="12"/>
                  <a:pt x="135" y="14"/>
                  <a:pt x="130" y="14"/>
                </a:cubicBezTo>
                <a:cubicBezTo>
                  <a:pt x="123" y="14"/>
                  <a:pt x="120" y="12"/>
                  <a:pt x="114" y="10"/>
                </a:cubicBezTo>
                <a:cubicBezTo>
                  <a:pt x="109" y="6"/>
                  <a:pt x="103" y="3"/>
                  <a:pt x="95" y="3"/>
                </a:cubicBezTo>
                <a:cubicBezTo>
                  <a:pt x="88" y="3"/>
                  <a:pt x="83" y="6"/>
                  <a:pt x="80" y="10"/>
                </a:cubicBezTo>
                <a:cubicBezTo>
                  <a:pt x="74" y="13"/>
                  <a:pt x="71" y="15"/>
                  <a:pt x="67" y="15"/>
                </a:cubicBezTo>
                <a:cubicBezTo>
                  <a:pt x="59" y="14"/>
                  <a:pt x="53" y="12"/>
                  <a:pt x="50" y="8"/>
                </a:cubicBezTo>
                <a:cubicBezTo>
                  <a:pt x="44" y="5"/>
                  <a:pt x="39" y="2"/>
                  <a:pt x="35" y="2"/>
                </a:cubicBezTo>
                <a:cubicBezTo>
                  <a:pt x="29" y="2"/>
                  <a:pt x="20" y="7"/>
                  <a:pt x="14" y="11"/>
                </a:cubicBezTo>
                <a:cubicBezTo>
                  <a:pt x="9" y="14"/>
                  <a:pt x="7" y="16"/>
                  <a:pt x="3" y="16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5" name="Freeform 5321">
            <a:extLst>
              <a:ext uri="{FF2B5EF4-FFF2-40B4-BE49-F238E27FC236}">
                <a16:creationId xmlns:a16="http://schemas.microsoft.com/office/drawing/2014/main" id="{D50AC4D6-AD4A-0C43-B91F-BC7DC636E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4106863"/>
            <a:ext cx="19050" cy="49212"/>
          </a:xfrm>
          <a:custGeom>
            <a:avLst/>
            <a:gdLst>
              <a:gd name="T0" fmla="*/ 0 w 54"/>
              <a:gd name="T1" fmla="*/ 15514618 h 138"/>
              <a:gd name="T2" fmla="*/ 0 w 54"/>
              <a:gd name="T3" fmla="*/ 3052214 h 138"/>
              <a:gd name="T4" fmla="*/ 6595886 w 54"/>
              <a:gd name="T5" fmla="*/ 1017405 h 138"/>
              <a:gd name="T6" fmla="*/ 6595886 w 54"/>
              <a:gd name="T7" fmla="*/ 7375738 h 138"/>
              <a:gd name="T8" fmla="*/ 6595886 w 54"/>
              <a:gd name="T9" fmla="*/ 17422118 h 138"/>
              <a:gd name="T10" fmla="*/ 0 w 54"/>
              <a:gd name="T11" fmla="*/ 15514618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138">
                <a:moveTo>
                  <a:pt x="0" y="122"/>
                </a:moveTo>
                <a:lnTo>
                  <a:pt x="0" y="24"/>
                </a:lnTo>
                <a:cubicBezTo>
                  <a:pt x="5" y="12"/>
                  <a:pt x="9" y="0"/>
                  <a:pt x="53" y="8"/>
                </a:cubicBezTo>
                <a:cubicBezTo>
                  <a:pt x="9" y="11"/>
                  <a:pt x="27" y="60"/>
                  <a:pt x="53" y="58"/>
                </a:cubicBezTo>
                <a:lnTo>
                  <a:pt x="53" y="137"/>
                </a:lnTo>
                <a:lnTo>
                  <a:pt x="0" y="122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6" name="Freeform 5322">
            <a:extLst>
              <a:ext uri="{FF2B5EF4-FFF2-40B4-BE49-F238E27FC236}">
                <a16:creationId xmlns:a16="http://schemas.microsoft.com/office/drawing/2014/main" id="{F6A60A60-446D-4F4F-98D9-465198639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4108450"/>
            <a:ext cx="20637" cy="49213"/>
          </a:xfrm>
          <a:custGeom>
            <a:avLst/>
            <a:gdLst>
              <a:gd name="T0" fmla="*/ 6851484 w 59"/>
              <a:gd name="T1" fmla="*/ 17677237 h 136"/>
              <a:gd name="T2" fmla="*/ 6851484 w 59"/>
              <a:gd name="T3" fmla="*/ 17677237 h 136"/>
              <a:gd name="T4" fmla="*/ 366919 w 59"/>
              <a:gd name="T5" fmla="*/ 15582066 h 136"/>
              <a:gd name="T6" fmla="*/ 122423 w 59"/>
              <a:gd name="T7" fmla="*/ 15451435 h 136"/>
              <a:gd name="T8" fmla="*/ 0 w 59"/>
              <a:gd name="T9" fmla="*/ 2618783 h 136"/>
              <a:gd name="T10" fmla="*/ 4037507 w 59"/>
              <a:gd name="T11" fmla="*/ 0 h 136"/>
              <a:gd name="T12" fmla="*/ 6851484 w 59"/>
              <a:gd name="T13" fmla="*/ 261987 h 136"/>
              <a:gd name="T14" fmla="*/ 6851484 w 59"/>
              <a:gd name="T15" fmla="*/ 523612 h 136"/>
              <a:gd name="T16" fmla="*/ 6851484 w 59"/>
              <a:gd name="T17" fmla="*/ 654605 h 136"/>
              <a:gd name="T18" fmla="*/ 3670238 w 59"/>
              <a:gd name="T19" fmla="*/ 3273750 h 136"/>
              <a:gd name="T20" fmla="*/ 6851484 w 59"/>
              <a:gd name="T21" fmla="*/ 6809125 h 136"/>
              <a:gd name="T22" fmla="*/ 6851484 w 59"/>
              <a:gd name="T23" fmla="*/ 6940119 h 136"/>
              <a:gd name="T24" fmla="*/ 7095980 w 59"/>
              <a:gd name="T25" fmla="*/ 7070750 h 136"/>
              <a:gd name="T26" fmla="*/ 7095980 w 59"/>
              <a:gd name="T27" fmla="*/ 17415250 h 136"/>
              <a:gd name="T28" fmla="*/ 7095980 w 59"/>
              <a:gd name="T29" fmla="*/ 17546244 h 136"/>
              <a:gd name="T30" fmla="*/ 6851484 w 59"/>
              <a:gd name="T31" fmla="*/ 17677237 h 136"/>
              <a:gd name="T32" fmla="*/ 366919 w 59"/>
              <a:gd name="T33" fmla="*/ 15189448 h 136"/>
              <a:gd name="T34" fmla="*/ 6851484 w 59"/>
              <a:gd name="T35" fmla="*/ 17153625 h 136"/>
              <a:gd name="T36" fmla="*/ 6851484 w 59"/>
              <a:gd name="T37" fmla="*/ 7332737 h 136"/>
              <a:gd name="T38" fmla="*/ 3548165 w 59"/>
              <a:gd name="T39" fmla="*/ 3404382 h 136"/>
              <a:gd name="T40" fmla="*/ 5383109 w 59"/>
              <a:gd name="T41" fmla="*/ 654605 h 136"/>
              <a:gd name="T42" fmla="*/ 4037507 w 59"/>
              <a:gd name="T43" fmla="*/ 523612 h 136"/>
              <a:gd name="T44" fmla="*/ 366919 w 59"/>
              <a:gd name="T45" fmla="*/ 2749776 h 136"/>
              <a:gd name="T46" fmla="*/ 366919 w 59"/>
              <a:gd name="T47" fmla="*/ 15189448 h 1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9" h="136">
                <a:moveTo>
                  <a:pt x="56" y="135"/>
                </a:moveTo>
                <a:lnTo>
                  <a:pt x="56" y="135"/>
                </a:lnTo>
                <a:lnTo>
                  <a:pt x="3" y="119"/>
                </a:lnTo>
                <a:cubicBezTo>
                  <a:pt x="1" y="119"/>
                  <a:pt x="1" y="119"/>
                  <a:pt x="1" y="118"/>
                </a:cubicBezTo>
                <a:lnTo>
                  <a:pt x="0" y="20"/>
                </a:lnTo>
                <a:cubicBezTo>
                  <a:pt x="5" y="10"/>
                  <a:pt x="9" y="0"/>
                  <a:pt x="33" y="0"/>
                </a:cubicBezTo>
                <a:cubicBezTo>
                  <a:pt x="39" y="0"/>
                  <a:pt x="47" y="1"/>
                  <a:pt x="56" y="2"/>
                </a:cubicBezTo>
                <a:lnTo>
                  <a:pt x="56" y="4"/>
                </a:lnTo>
                <a:cubicBezTo>
                  <a:pt x="56" y="5"/>
                  <a:pt x="56" y="5"/>
                  <a:pt x="56" y="5"/>
                </a:cubicBezTo>
                <a:cubicBezTo>
                  <a:pt x="39" y="6"/>
                  <a:pt x="30" y="15"/>
                  <a:pt x="30" y="25"/>
                </a:cubicBezTo>
                <a:cubicBezTo>
                  <a:pt x="30" y="38"/>
                  <a:pt x="43" y="52"/>
                  <a:pt x="56" y="52"/>
                </a:cubicBezTo>
                <a:cubicBezTo>
                  <a:pt x="56" y="52"/>
                  <a:pt x="56" y="52"/>
                  <a:pt x="56" y="53"/>
                </a:cubicBezTo>
                <a:cubicBezTo>
                  <a:pt x="58" y="53"/>
                  <a:pt x="58" y="54"/>
                  <a:pt x="58" y="54"/>
                </a:cubicBezTo>
                <a:lnTo>
                  <a:pt x="58" y="133"/>
                </a:lnTo>
                <a:cubicBezTo>
                  <a:pt x="58" y="134"/>
                  <a:pt x="58" y="134"/>
                  <a:pt x="58" y="134"/>
                </a:cubicBezTo>
                <a:cubicBezTo>
                  <a:pt x="56" y="134"/>
                  <a:pt x="56" y="135"/>
                  <a:pt x="56" y="135"/>
                </a:cubicBezTo>
                <a:close/>
                <a:moveTo>
                  <a:pt x="3" y="116"/>
                </a:moveTo>
                <a:lnTo>
                  <a:pt x="56" y="131"/>
                </a:lnTo>
                <a:lnTo>
                  <a:pt x="56" y="56"/>
                </a:lnTo>
                <a:cubicBezTo>
                  <a:pt x="39" y="56"/>
                  <a:pt x="29" y="39"/>
                  <a:pt x="29" y="26"/>
                </a:cubicBezTo>
                <a:cubicBezTo>
                  <a:pt x="27" y="15"/>
                  <a:pt x="33" y="8"/>
                  <a:pt x="44" y="5"/>
                </a:cubicBezTo>
                <a:cubicBezTo>
                  <a:pt x="39" y="4"/>
                  <a:pt x="38" y="4"/>
                  <a:pt x="33" y="4"/>
                </a:cubicBezTo>
                <a:cubicBezTo>
                  <a:pt x="12" y="4"/>
                  <a:pt x="8" y="12"/>
                  <a:pt x="3" y="21"/>
                </a:cubicBezTo>
                <a:lnTo>
                  <a:pt x="3" y="116"/>
                </a:lnTo>
                <a:close/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7" name="Freeform 5323">
            <a:extLst>
              <a:ext uri="{FF2B5EF4-FFF2-40B4-BE49-F238E27FC236}">
                <a16:creationId xmlns:a16="http://schemas.microsoft.com/office/drawing/2014/main" id="{0C443A01-81A9-DD4F-8D99-E027BBE0F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4170363"/>
            <a:ext cx="46037" cy="3175"/>
          </a:xfrm>
          <a:custGeom>
            <a:avLst/>
            <a:gdLst>
              <a:gd name="T0" fmla="*/ 16052394 w 130"/>
              <a:gd name="T1" fmla="*/ 1234168 h 7"/>
              <a:gd name="T2" fmla="*/ 16052394 w 130"/>
              <a:gd name="T3" fmla="*/ 1234168 h 7"/>
              <a:gd name="T4" fmla="*/ 250725 w 130"/>
              <a:gd name="T5" fmla="*/ 1234168 h 7"/>
              <a:gd name="T6" fmla="*/ 0 w 130"/>
              <a:gd name="T7" fmla="*/ 617311 h 7"/>
              <a:gd name="T8" fmla="*/ 250725 w 130"/>
              <a:gd name="T9" fmla="*/ 0 h 7"/>
              <a:gd name="T10" fmla="*/ 250725 w 130"/>
              <a:gd name="T11" fmla="*/ 0 h 7"/>
              <a:gd name="T12" fmla="*/ 16052394 w 130"/>
              <a:gd name="T13" fmla="*/ 411389 h 7"/>
              <a:gd name="T14" fmla="*/ 16177756 w 130"/>
              <a:gd name="T15" fmla="*/ 617311 h 7"/>
              <a:gd name="T16" fmla="*/ 16052394 w 130"/>
              <a:gd name="T17" fmla="*/ 1234168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0" h="7">
                <a:moveTo>
                  <a:pt x="128" y="6"/>
                </a:moveTo>
                <a:lnTo>
                  <a:pt x="128" y="6"/>
                </a:lnTo>
                <a:lnTo>
                  <a:pt x="2" y="6"/>
                </a:lnTo>
                <a:cubicBezTo>
                  <a:pt x="0" y="6"/>
                  <a:pt x="0" y="5"/>
                  <a:pt x="0" y="3"/>
                </a:cubicBezTo>
                <a:cubicBezTo>
                  <a:pt x="0" y="2"/>
                  <a:pt x="0" y="0"/>
                  <a:pt x="2" y="0"/>
                </a:cubicBezTo>
                <a:lnTo>
                  <a:pt x="128" y="2"/>
                </a:lnTo>
                <a:cubicBezTo>
                  <a:pt x="129" y="2"/>
                  <a:pt x="129" y="2"/>
                  <a:pt x="129" y="3"/>
                </a:cubicBezTo>
                <a:cubicBezTo>
                  <a:pt x="129" y="6"/>
                  <a:pt x="129" y="6"/>
                  <a:pt x="128" y="6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8" name="Freeform 5324">
            <a:extLst>
              <a:ext uri="{FF2B5EF4-FFF2-40B4-BE49-F238E27FC236}">
                <a16:creationId xmlns:a16="http://schemas.microsoft.com/office/drawing/2014/main" id="{146AD827-90B9-B741-88BD-3BD183DFD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4160838"/>
            <a:ext cx="7938" cy="7937"/>
          </a:xfrm>
          <a:custGeom>
            <a:avLst/>
            <a:gdLst>
              <a:gd name="T0" fmla="*/ 2363143 w 20"/>
              <a:gd name="T1" fmla="*/ 2619900 h 23"/>
              <a:gd name="T2" fmla="*/ 2205573 w 20"/>
              <a:gd name="T3" fmla="*/ 2619900 h 23"/>
              <a:gd name="T4" fmla="*/ 0 w 20"/>
              <a:gd name="T5" fmla="*/ 357165 h 23"/>
              <a:gd name="T6" fmla="*/ 315139 w 20"/>
              <a:gd name="T7" fmla="*/ 0 h 23"/>
              <a:gd name="T8" fmla="*/ 472708 w 20"/>
              <a:gd name="T9" fmla="*/ 0 h 23"/>
              <a:gd name="T10" fmla="*/ 2677884 w 20"/>
              <a:gd name="T11" fmla="*/ 2381790 h 23"/>
              <a:gd name="T12" fmla="*/ 2677884 w 20"/>
              <a:gd name="T13" fmla="*/ 2619900 h 23"/>
              <a:gd name="T14" fmla="*/ 2363143 w 20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3">
                <a:moveTo>
                  <a:pt x="15" y="22"/>
                </a:moveTo>
                <a:lnTo>
                  <a:pt x="14" y="22"/>
                </a:lnTo>
                <a:lnTo>
                  <a:pt x="0" y="3"/>
                </a:lnTo>
                <a:cubicBezTo>
                  <a:pt x="0" y="2"/>
                  <a:pt x="0" y="0"/>
                  <a:pt x="2" y="0"/>
                </a:cubicBezTo>
                <a:lnTo>
                  <a:pt x="3" y="0"/>
                </a:lnTo>
                <a:lnTo>
                  <a:pt x="17" y="20"/>
                </a:lnTo>
                <a:cubicBezTo>
                  <a:pt x="19" y="20"/>
                  <a:pt x="17" y="22"/>
                  <a:pt x="17" y="22"/>
                </a:cubicBezTo>
                <a:cubicBezTo>
                  <a:pt x="17" y="22"/>
                  <a:pt x="17" y="22"/>
                  <a:pt x="15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79" name="Freeform 5325">
            <a:extLst>
              <a:ext uri="{FF2B5EF4-FFF2-40B4-BE49-F238E27FC236}">
                <a16:creationId xmlns:a16="http://schemas.microsoft.com/office/drawing/2014/main" id="{BADDEF5E-F1BE-924E-8B1F-1A778E2BB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0025" y="4160838"/>
            <a:ext cx="7938" cy="7937"/>
          </a:xfrm>
          <a:custGeom>
            <a:avLst/>
            <a:gdLst>
              <a:gd name="T0" fmla="*/ 285768 w 21"/>
              <a:gd name="T1" fmla="*/ 2619900 h 23"/>
              <a:gd name="T2" fmla="*/ 0 w 21"/>
              <a:gd name="T3" fmla="*/ 2381790 h 23"/>
              <a:gd name="T4" fmla="*/ 2143260 w 21"/>
              <a:gd name="T5" fmla="*/ 119055 h 23"/>
              <a:gd name="T6" fmla="*/ 2714796 w 21"/>
              <a:gd name="T7" fmla="*/ 0 h 23"/>
              <a:gd name="T8" fmla="*/ 2714796 w 21"/>
              <a:gd name="T9" fmla="*/ 357165 h 23"/>
              <a:gd name="T10" fmla="*/ 428652 w 21"/>
              <a:gd name="T11" fmla="*/ 2500845 h 23"/>
              <a:gd name="T12" fmla="*/ 428652 w 21"/>
              <a:gd name="T13" fmla="*/ 2619900 h 23"/>
              <a:gd name="T14" fmla="*/ 285768 w 21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3">
                <a:moveTo>
                  <a:pt x="2" y="22"/>
                </a:moveTo>
                <a:cubicBezTo>
                  <a:pt x="0" y="22"/>
                  <a:pt x="0" y="20"/>
                  <a:pt x="0" y="20"/>
                </a:cubicBezTo>
                <a:lnTo>
                  <a:pt x="15" y="1"/>
                </a:lnTo>
                <a:cubicBezTo>
                  <a:pt x="17" y="0"/>
                  <a:pt x="17" y="0"/>
                  <a:pt x="19" y="0"/>
                </a:cubicBezTo>
                <a:cubicBezTo>
                  <a:pt x="20" y="1"/>
                  <a:pt x="20" y="3"/>
                  <a:pt x="19" y="3"/>
                </a:cubicBezTo>
                <a:lnTo>
                  <a:pt x="3" y="21"/>
                </a:lnTo>
                <a:lnTo>
                  <a:pt x="3" y="22"/>
                </a:lnTo>
                <a:lnTo>
                  <a:pt x="2" y="22"/>
                </a:ln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0" name="Freeform 5326">
            <a:extLst>
              <a:ext uri="{FF2B5EF4-FFF2-40B4-BE49-F238E27FC236}">
                <a16:creationId xmlns:a16="http://schemas.microsoft.com/office/drawing/2014/main" id="{128C6076-07E3-D34A-825C-26A544C0E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159250"/>
            <a:ext cx="1588" cy="4763"/>
          </a:xfrm>
          <a:custGeom>
            <a:avLst/>
            <a:gdLst>
              <a:gd name="T0" fmla="*/ 100997 w 5"/>
              <a:gd name="T1" fmla="*/ 1411436 h 15"/>
              <a:gd name="T2" fmla="*/ 100997 w 5"/>
              <a:gd name="T3" fmla="*/ 1411436 h 15"/>
              <a:gd name="T4" fmla="*/ 0 w 5"/>
              <a:gd name="T5" fmla="*/ 1310778 h 15"/>
              <a:gd name="T6" fmla="*/ 100997 w 5"/>
              <a:gd name="T7" fmla="*/ 100976 h 15"/>
              <a:gd name="T8" fmla="*/ 100997 w 5"/>
              <a:gd name="T9" fmla="*/ 0 h 15"/>
              <a:gd name="T10" fmla="*/ 403352 w 5"/>
              <a:gd name="T11" fmla="*/ 100976 h 15"/>
              <a:gd name="T12" fmla="*/ 302673 w 5"/>
              <a:gd name="T13" fmla="*/ 1310778 h 15"/>
              <a:gd name="T14" fmla="*/ 100997 w 5"/>
              <a:gd name="T15" fmla="*/ 1411436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5">
                <a:moveTo>
                  <a:pt x="1" y="14"/>
                </a:moveTo>
                <a:lnTo>
                  <a:pt x="1" y="14"/>
                </a:lnTo>
                <a:cubicBezTo>
                  <a:pt x="1" y="14"/>
                  <a:pt x="0" y="14"/>
                  <a:pt x="0" y="13"/>
                </a:cubicBezTo>
                <a:lnTo>
                  <a:pt x="1" y="1"/>
                </a:lnTo>
                <a:lnTo>
                  <a:pt x="1" y="0"/>
                </a:lnTo>
                <a:cubicBezTo>
                  <a:pt x="3" y="0"/>
                  <a:pt x="4" y="1"/>
                  <a:pt x="4" y="1"/>
                </a:cubicBezTo>
                <a:lnTo>
                  <a:pt x="3" y="13"/>
                </a:lnTo>
                <a:cubicBezTo>
                  <a:pt x="3" y="14"/>
                  <a:pt x="3" y="14"/>
                  <a:pt x="1" y="14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1" name="Freeform 5327">
            <a:extLst>
              <a:ext uri="{FF2B5EF4-FFF2-40B4-BE49-F238E27FC236}">
                <a16:creationId xmlns:a16="http://schemas.microsoft.com/office/drawing/2014/main" id="{04261BB4-4EA9-1347-9804-28EF21929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4160838"/>
            <a:ext cx="7937" cy="7937"/>
          </a:xfrm>
          <a:custGeom>
            <a:avLst/>
            <a:gdLst>
              <a:gd name="T0" fmla="*/ 2381790 w 23"/>
              <a:gd name="T1" fmla="*/ 2619900 h 23"/>
              <a:gd name="T2" fmla="*/ 2381790 w 23"/>
              <a:gd name="T3" fmla="*/ 2619900 h 23"/>
              <a:gd name="T4" fmla="*/ 0 w 23"/>
              <a:gd name="T5" fmla="*/ 357165 h 23"/>
              <a:gd name="T6" fmla="*/ 357165 w 23"/>
              <a:gd name="T7" fmla="*/ 0 h 23"/>
              <a:gd name="T8" fmla="*/ 714675 w 23"/>
              <a:gd name="T9" fmla="*/ 0 h 23"/>
              <a:gd name="T10" fmla="*/ 2381790 w 23"/>
              <a:gd name="T11" fmla="*/ 2381790 h 23"/>
              <a:gd name="T12" fmla="*/ 2381790 w 23"/>
              <a:gd name="T13" fmla="*/ 261990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3">
                <a:moveTo>
                  <a:pt x="20" y="22"/>
                </a:moveTo>
                <a:lnTo>
                  <a:pt x="20" y="22"/>
                </a:lnTo>
                <a:lnTo>
                  <a:pt x="0" y="3"/>
                </a:lnTo>
                <a:cubicBezTo>
                  <a:pt x="0" y="2"/>
                  <a:pt x="0" y="0"/>
                  <a:pt x="3" y="0"/>
                </a:cubicBezTo>
                <a:cubicBezTo>
                  <a:pt x="3" y="0"/>
                  <a:pt x="3" y="0"/>
                  <a:pt x="6" y="0"/>
                </a:cubicBezTo>
                <a:lnTo>
                  <a:pt x="20" y="20"/>
                </a:lnTo>
                <a:cubicBezTo>
                  <a:pt x="22" y="20"/>
                  <a:pt x="22" y="22"/>
                  <a:pt x="20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2" name="Freeform 5328">
            <a:extLst>
              <a:ext uri="{FF2B5EF4-FFF2-40B4-BE49-F238E27FC236}">
                <a16:creationId xmlns:a16="http://schemas.microsoft.com/office/drawing/2014/main" id="{0B7DE151-30F4-264D-ADF7-065E0DD2D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4160838"/>
            <a:ext cx="7937" cy="7937"/>
          </a:xfrm>
          <a:custGeom>
            <a:avLst/>
            <a:gdLst>
              <a:gd name="T0" fmla="*/ 328063 w 24"/>
              <a:gd name="T1" fmla="*/ 2619900 h 23"/>
              <a:gd name="T2" fmla="*/ 328063 w 24"/>
              <a:gd name="T3" fmla="*/ 2619900 h 23"/>
              <a:gd name="T4" fmla="*/ 328063 w 24"/>
              <a:gd name="T5" fmla="*/ 2262735 h 23"/>
              <a:gd name="T6" fmla="*/ 2187305 w 24"/>
              <a:gd name="T7" fmla="*/ 119055 h 23"/>
              <a:gd name="T8" fmla="*/ 2406234 w 24"/>
              <a:gd name="T9" fmla="*/ 0 h 23"/>
              <a:gd name="T10" fmla="*/ 2406234 w 24"/>
              <a:gd name="T11" fmla="*/ 357165 h 23"/>
              <a:gd name="T12" fmla="*/ 656125 w 24"/>
              <a:gd name="T13" fmla="*/ 2619900 h 23"/>
              <a:gd name="T14" fmla="*/ 328063 w 24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23">
                <a:moveTo>
                  <a:pt x="3" y="22"/>
                </a:moveTo>
                <a:lnTo>
                  <a:pt x="3" y="22"/>
                </a:lnTo>
                <a:cubicBezTo>
                  <a:pt x="0" y="22"/>
                  <a:pt x="0" y="20"/>
                  <a:pt x="3" y="19"/>
                </a:cubicBezTo>
                <a:lnTo>
                  <a:pt x="20" y="1"/>
                </a:lnTo>
                <a:cubicBezTo>
                  <a:pt x="20" y="0"/>
                  <a:pt x="22" y="0"/>
                  <a:pt x="22" y="0"/>
                </a:cubicBezTo>
                <a:cubicBezTo>
                  <a:pt x="22" y="1"/>
                  <a:pt x="23" y="3"/>
                  <a:pt x="22" y="3"/>
                </a:cubicBezTo>
                <a:lnTo>
                  <a:pt x="6" y="22"/>
                </a:lnTo>
                <a:cubicBezTo>
                  <a:pt x="3" y="22"/>
                  <a:pt x="3" y="22"/>
                  <a:pt x="3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3" name="Freeform 5329">
            <a:extLst>
              <a:ext uri="{FF2B5EF4-FFF2-40B4-BE49-F238E27FC236}">
                <a16:creationId xmlns:a16="http://schemas.microsoft.com/office/drawing/2014/main" id="{2883BD71-4C47-1F4D-AF52-EC8AD4791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4159250"/>
            <a:ext cx="1588" cy="6350"/>
          </a:xfrm>
          <a:custGeom>
            <a:avLst/>
            <a:gdLst>
              <a:gd name="T0" fmla="*/ 210145 w 6"/>
              <a:gd name="T1" fmla="*/ 2362597 h 16"/>
              <a:gd name="T2" fmla="*/ 210145 w 6"/>
              <a:gd name="T3" fmla="*/ 2362597 h 16"/>
              <a:gd name="T4" fmla="*/ 0 w 6"/>
              <a:gd name="T5" fmla="*/ 2205038 h 16"/>
              <a:gd name="T6" fmla="*/ 0 w 6"/>
              <a:gd name="T7" fmla="*/ 315119 h 16"/>
              <a:gd name="T8" fmla="*/ 210145 w 6"/>
              <a:gd name="T9" fmla="*/ 157559 h 16"/>
              <a:gd name="T10" fmla="*/ 350154 w 6"/>
              <a:gd name="T11" fmla="*/ 315119 h 16"/>
              <a:gd name="T12" fmla="*/ 210145 w 6"/>
              <a:gd name="T13" fmla="*/ 2205038 h 16"/>
              <a:gd name="T14" fmla="*/ 210145 w 6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6">
                <a:moveTo>
                  <a:pt x="3" y="15"/>
                </a:moveTo>
                <a:lnTo>
                  <a:pt x="3" y="15"/>
                </a:lnTo>
                <a:cubicBezTo>
                  <a:pt x="0" y="15"/>
                  <a:pt x="0" y="15"/>
                  <a:pt x="0" y="14"/>
                </a:cubicBezTo>
                <a:lnTo>
                  <a:pt x="0" y="2"/>
                </a:lnTo>
                <a:cubicBezTo>
                  <a:pt x="0" y="2"/>
                  <a:pt x="2" y="0"/>
                  <a:pt x="3" y="1"/>
                </a:cubicBezTo>
                <a:lnTo>
                  <a:pt x="5" y="2"/>
                </a:lnTo>
                <a:lnTo>
                  <a:pt x="3" y="14"/>
                </a:lnTo>
                <a:cubicBezTo>
                  <a:pt x="3" y="15"/>
                  <a:pt x="3" y="15"/>
                  <a:pt x="3" y="15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4" name="Freeform 5330">
            <a:extLst>
              <a:ext uri="{FF2B5EF4-FFF2-40B4-BE49-F238E27FC236}">
                <a16:creationId xmlns:a16="http://schemas.microsoft.com/office/drawing/2014/main" id="{E4CF2A2F-6DB2-3D4F-BF50-5C8EE328A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7488" y="4160838"/>
            <a:ext cx="6350" cy="7937"/>
          </a:xfrm>
          <a:custGeom>
            <a:avLst/>
            <a:gdLst>
              <a:gd name="T0" fmla="*/ 1675397 w 19"/>
              <a:gd name="T1" fmla="*/ 2619900 h 23"/>
              <a:gd name="T2" fmla="*/ 1452145 w 19"/>
              <a:gd name="T3" fmla="*/ 2619900 h 23"/>
              <a:gd name="T4" fmla="*/ 0 w 19"/>
              <a:gd name="T5" fmla="*/ 357165 h 23"/>
              <a:gd name="T6" fmla="*/ 0 w 19"/>
              <a:gd name="T7" fmla="*/ 0 h 23"/>
              <a:gd name="T8" fmla="*/ 111626 w 19"/>
              <a:gd name="T9" fmla="*/ 0 h 23"/>
              <a:gd name="T10" fmla="*/ 1898984 w 19"/>
              <a:gd name="T11" fmla="*/ 2381790 h 23"/>
              <a:gd name="T12" fmla="*/ 1898984 w 19"/>
              <a:gd name="T13" fmla="*/ 2619900 h 23"/>
              <a:gd name="T14" fmla="*/ 1675397 w 19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5" y="22"/>
                </a:moveTo>
                <a:lnTo>
                  <a:pt x="13" y="22"/>
                </a:lnTo>
                <a:lnTo>
                  <a:pt x="0" y="3"/>
                </a:lnTo>
                <a:cubicBezTo>
                  <a:pt x="0" y="2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17" y="20"/>
                </a:lnTo>
                <a:cubicBezTo>
                  <a:pt x="18" y="20"/>
                  <a:pt x="18" y="22"/>
                  <a:pt x="17" y="22"/>
                </a:cubicBezTo>
                <a:cubicBezTo>
                  <a:pt x="17" y="22"/>
                  <a:pt x="17" y="22"/>
                  <a:pt x="15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5" name="Freeform 5331">
            <a:extLst>
              <a:ext uri="{FF2B5EF4-FFF2-40B4-BE49-F238E27FC236}">
                <a16:creationId xmlns:a16="http://schemas.microsoft.com/office/drawing/2014/main" id="{50D4540C-AF41-DC4B-BC87-662E1AFA5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7488" y="4160838"/>
            <a:ext cx="6350" cy="7937"/>
          </a:xfrm>
          <a:custGeom>
            <a:avLst/>
            <a:gdLst>
              <a:gd name="T0" fmla="*/ 111626 w 19"/>
              <a:gd name="T1" fmla="*/ 2619900 h 23"/>
              <a:gd name="T2" fmla="*/ 0 w 19"/>
              <a:gd name="T3" fmla="*/ 2619900 h 23"/>
              <a:gd name="T4" fmla="*/ 0 w 19"/>
              <a:gd name="T5" fmla="*/ 2262735 h 23"/>
              <a:gd name="T6" fmla="*/ 1675397 w 19"/>
              <a:gd name="T7" fmla="*/ 119055 h 23"/>
              <a:gd name="T8" fmla="*/ 2010611 w 19"/>
              <a:gd name="T9" fmla="*/ 0 h 23"/>
              <a:gd name="T10" fmla="*/ 2010611 w 19"/>
              <a:gd name="T11" fmla="*/ 357165 h 23"/>
              <a:gd name="T12" fmla="*/ 111626 w 19"/>
              <a:gd name="T13" fmla="*/ 261990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3">
                <a:moveTo>
                  <a:pt x="1" y="22"/>
                </a:moveTo>
                <a:lnTo>
                  <a:pt x="0" y="22"/>
                </a:lnTo>
                <a:lnTo>
                  <a:pt x="0" y="19"/>
                </a:lnTo>
                <a:lnTo>
                  <a:pt x="15" y="1"/>
                </a:lnTo>
                <a:cubicBezTo>
                  <a:pt x="17" y="0"/>
                  <a:pt x="18" y="0"/>
                  <a:pt x="18" y="0"/>
                </a:cubicBezTo>
                <a:cubicBezTo>
                  <a:pt x="18" y="1"/>
                  <a:pt x="18" y="3"/>
                  <a:pt x="18" y="3"/>
                </a:cubicBezTo>
                <a:lnTo>
                  <a:pt x="1" y="22"/>
                </a:ln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6" name="Freeform 5332">
            <a:extLst>
              <a:ext uri="{FF2B5EF4-FFF2-40B4-BE49-F238E27FC236}">
                <a16:creationId xmlns:a16="http://schemas.microsoft.com/office/drawing/2014/main" id="{EFB34700-F21F-494B-A1F3-97723F522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4159250"/>
            <a:ext cx="1587" cy="6350"/>
          </a:xfrm>
          <a:custGeom>
            <a:avLst/>
            <a:gdLst>
              <a:gd name="T0" fmla="*/ 315020 w 4"/>
              <a:gd name="T1" fmla="*/ 2362597 h 16"/>
              <a:gd name="T2" fmla="*/ 315020 w 4"/>
              <a:gd name="T3" fmla="*/ 2362597 h 16"/>
              <a:gd name="T4" fmla="*/ 0 w 4"/>
              <a:gd name="T5" fmla="*/ 2205038 h 16"/>
              <a:gd name="T6" fmla="*/ 0 w 4"/>
              <a:gd name="T7" fmla="*/ 315119 h 16"/>
              <a:gd name="T8" fmla="*/ 472133 w 4"/>
              <a:gd name="T9" fmla="*/ 157559 h 16"/>
              <a:gd name="T10" fmla="*/ 472133 w 4"/>
              <a:gd name="T11" fmla="*/ 315119 h 16"/>
              <a:gd name="T12" fmla="*/ 472133 w 4"/>
              <a:gd name="T13" fmla="*/ 2205038 h 16"/>
              <a:gd name="T14" fmla="*/ 315020 w 4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6">
                <a:moveTo>
                  <a:pt x="2" y="15"/>
                </a:moveTo>
                <a:lnTo>
                  <a:pt x="2" y="15"/>
                </a:lnTo>
                <a:cubicBezTo>
                  <a:pt x="0" y="15"/>
                  <a:pt x="0" y="15"/>
                  <a:pt x="0" y="14"/>
                </a:cubicBezTo>
                <a:lnTo>
                  <a:pt x="0" y="2"/>
                </a:lnTo>
                <a:cubicBezTo>
                  <a:pt x="0" y="2"/>
                  <a:pt x="2" y="0"/>
                  <a:pt x="3" y="1"/>
                </a:cubicBezTo>
                <a:lnTo>
                  <a:pt x="3" y="2"/>
                </a:lnTo>
                <a:lnTo>
                  <a:pt x="3" y="14"/>
                </a:lnTo>
                <a:cubicBezTo>
                  <a:pt x="3" y="15"/>
                  <a:pt x="3" y="15"/>
                  <a:pt x="2" y="15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7" name="Freeform 5333">
            <a:extLst>
              <a:ext uri="{FF2B5EF4-FFF2-40B4-BE49-F238E27FC236}">
                <a16:creationId xmlns:a16="http://schemas.microsoft.com/office/drawing/2014/main" id="{7EA716C0-1A6D-BA45-AA08-7FC76DCB4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4160838"/>
            <a:ext cx="6350" cy="7937"/>
          </a:xfrm>
          <a:custGeom>
            <a:avLst/>
            <a:gdLst>
              <a:gd name="T0" fmla="*/ 1675397 w 19"/>
              <a:gd name="T1" fmla="*/ 2619900 h 23"/>
              <a:gd name="T2" fmla="*/ 1563771 w 19"/>
              <a:gd name="T3" fmla="*/ 2619900 h 23"/>
              <a:gd name="T4" fmla="*/ 0 w 19"/>
              <a:gd name="T5" fmla="*/ 357165 h 23"/>
              <a:gd name="T6" fmla="*/ 0 w 19"/>
              <a:gd name="T7" fmla="*/ 0 h 23"/>
              <a:gd name="T8" fmla="*/ 335213 w 19"/>
              <a:gd name="T9" fmla="*/ 0 h 23"/>
              <a:gd name="T10" fmla="*/ 1898984 w 19"/>
              <a:gd name="T11" fmla="*/ 2381790 h 23"/>
              <a:gd name="T12" fmla="*/ 1898984 w 19"/>
              <a:gd name="T13" fmla="*/ 2619900 h 23"/>
              <a:gd name="T14" fmla="*/ 1675397 w 19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5" y="22"/>
                </a:moveTo>
                <a:cubicBezTo>
                  <a:pt x="15" y="22"/>
                  <a:pt x="15" y="22"/>
                  <a:pt x="14" y="22"/>
                </a:cubicBezTo>
                <a:lnTo>
                  <a:pt x="0" y="3"/>
                </a:lnTo>
                <a:cubicBezTo>
                  <a:pt x="0" y="2"/>
                  <a:pt x="0" y="0"/>
                  <a:pt x="0" y="0"/>
                </a:cubicBezTo>
                <a:cubicBezTo>
                  <a:pt x="2" y="0"/>
                  <a:pt x="3" y="0"/>
                  <a:pt x="3" y="0"/>
                </a:cubicBezTo>
                <a:lnTo>
                  <a:pt x="17" y="20"/>
                </a:lnTo>
                <a:cubicBezTo>
                  <a:pt x="18" y="20"/>
                  <a:pt x="18" y="22"/>
                  <a:pt x="17" y="22"/>
                </a:cubicBezTo>
                <a:cubicBezTo>
                  <a:pt x="15" y="22"/>
                  <a:pt x="15" y="22"/>
                  <a:pt x="15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8" name="Freeform 5334">
            <a:extLst>
              <a:ext uri="{FF2B5EF4-FFF2-40B4-BE49-F238E27FC236}">
                <a16:creationId xmlns:a16="http://schemas.microsoft.com/office/drawing/2014/main" id="{CCE0E6A0-AF71-D242-8128-60B4289AE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4160838"/>
            <a:ext cx="6350" cy="7937"/>
          </a:xfrm>
          <a:custGeom>
            <a:avLst/>
            <a:gdLst>
              <a:gd name="T0" fmla="*/ 223253 w 19"/>
              <a:gd name="T1" fmla="*/ 2619900 h 23"/>
              <a:gd name="T2" fmla="*/ 0 w 19"/>
              <a:gd name="T3" fmla="*/ 2619900 h 23"/>
              <a:gd name="T4" fmla="*/ 0 w 19"/>
              <a:gd name="T5" fmla="*/ 2262735 h 23"/>
              <a:gd name="T6" fmla="*/ 1675397 w 19"/>
              <a:gd name="T7" fmla="*/ 119055 h 23"/>
              <a:gd name="T8" fmla="*/ 2010611 w 19"/>
              <a:gd name="T9" fmla="*/ 0 h 23"/>
              <a:gd name="T10" fmla="*/ 2010611 w 19"/>
              <a:gd name="T11" fmla="*/ 357165 h 23"/>
              <a:gd name="T12" fmla="*/ 335213 w 19"/>
              <a:gd name="T13" fmla="*/ 2619900 h 23"/>
              <a:gd name="T14" fmla="*/ 223253 w 19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2" y="22"/>
                </a:moveTo>
                <a:lnTo>
                  <a:pt x="0" y="22"/>
                </a:lnTo>
                <a:lnTo>
                  <a:pt x="0" y="19"/>
                </a:lnTo>
                <a:lnTo>
                  <a:pt x="15" y="1"/>
                </a:lnTo>
                <a:cubicBezTo>
                  <a:pt x="15" y="0"/>
                  <a:pt x="18" y="0"/>
                  <a:pt x="18" y="0"/>
                </a:cubicBezTo>
                <a:cubicBezTo>
                  <a:pt x="18" y="1"/>
                  <a:pt x="18" y="3"/>
                  <a:pt x="18" y="3"/>
                </a:cubicBezTo>
                <a:lnTo>
                  <a:pt x="3" y="22"/>
                </a:lnTo>
                <a:cubicBezTo>
                  <a:pt x="3" y="22"/>
                  <a:pt x="3" y="22"/>
                  <a:pt x="2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89" name="Freeform 5335">
            <a:extLst>
              <a:ext uri="{FF2B5EF4-FFF2-40B4-BE49-F238E27FC236}">
                <a16:creationId xmlns:a16="http://schemas.microsoft.com/office/drawing/2014/main" id="{8C4DDBA1-6F67-3E46-9AEE-9053C5883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4159250"/>
            <a:ext cx="1587" cy="6350"/>
          </a:xfrm>
          <a:custGeom>
            <a:avLst/>
            <a:gdLst>
              <a:gd name="T0" fmla="*/ 100616 w 5"/>
              <a:gd name="T1" fmla="*/ 2362597 h 16"/>
              <a:gd name="T2" fmla="*/ 100616 w 5"/>
              <a:gd name="T3" fmla="*/ 2362597 h 16"/>
              <a:gd name="T4" fmla="*/ 0 w 5"/>
              <a:gd name="T5" fmla="*/ 2205038 h 16"/>
              <a:gd name="T6" fmla="*/ 0 w 5"/>
              <a:gd name="T7" fmla="*/ 315119 h 16"/>
              <a:gd name="T8" fmla="*/ 302165 w 5"/>
              <a:gd name="T9" fmla="*/ 157559 h 16"/>
              <a:gd name="T10" fmla="*/ 403098 w 5"/>
              <a:gd name="T11" fmla="*/ 315119 h 16"/>
              <a:gd name="T12" fmla="*/ 302165 w 5"/>
              <a:gd name="T13" fmla="*/ 2205038 h 16"/>
              <a:gd name="T14" fmla="*/ 100616 w 5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6"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5"/>
                  <a:pt x="0" y="14"/>
                </a:cubicBezTo>
                <a:lnTo>
                  <a:pt x="0" y="2"/>
                </a:lnTo>
                <a:cubicBezTo>
                  <a:pt x="0" y="2"/>
                  <a:pt x="1" y="0"/>
                  <a:pt x="3" y="1"/>
                </a:cubicBezTo>
                <a:lnTo>
                  <a:pt x="4" y="2"/>
                </a:lnTo>
                <a:lnTo>
                  <a:pt x="3" y="14"/>
                </a:lnTo>
                <a:cubicBezTo>
                  <a:pt x="3" y="15"/>
                  <a:pt x="3" y="15"/>
                  <a:pt x="1" y="15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0" name="Freeform 5336">
            <a:extLst>
              <a:ext uri="{FF2B5EF4-FFF2-40B4-BE49-F238E27FC236}">
                <a16:creationId xmlns:a16="http://schemas.microsoft.com/office/drawing/2014/main" id="{F900AAC0-AC59-FC40-A263-5946C547F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60838"/>
            <a:ext cx="7938" cy="7937"/>
          </a:xfrm>
          <a:custGeom>
            <a:avLst/>
            <a:gdLst>
              <a:gd name="T0" fmla="*/ 2429028 w 21"/>
              <a:gd name="T1" fmla="*/ 2619900 h 23"/>
              <a:gd name="T2" fmla="*/ 2143260 w 21"/>
              <a:gd name="T3" fmla="*/ 2619900 h 23"/>
              <a:gd name="T4" fmla="*/ 0 w 21"/>
              <a:gd name="T5" fmla="*/ 357165 h 23"/>
              <a:gd name="T6" fmla="*/ 0 w 21"/>
              <a:gd name="T7" fmla="*/ 0 h 23"/>
              <a:gd name="T8" fmla="*/ 428652 w 21"/>
              <a:gd name="T9" fmla="*/ 0 h 23"/>
              <a:gd name="T10" fmla="*/ 2429028 w 21"/>
              <a:gd name="T11" fmla="*/ 2381790 h 23"/>
              <a:gd name="T12" fmla="*/ 2429028 w 21"/>
              <a:gd name="T13" fmla="*/ 261990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3">
                <a:moveTo>
                  <a:pt x="17" y="22"/>
                </a:moveTo>
                <a:lnTo>
                  <a:pt x="15" y="22"/>
                </a:lnTo>
                <a:lnTo>
                  <a:pt x="0" y="3"/>
                </a:lnTo>
                <a:cubicBezTo>
                  <a:pt x="0" y="2"/>
                  <a:pt x="0" y="0"/>
                  <a:pt x="0" y="0"/>
                </a:cubicBezTo>
                <a:cubicBezTo>
                  <a:pt x="1" y="0"/>
                  <a:pt x="3" y="0"/>
                  <a:pt x="3" y="0"/>
                </a:cubicBezTo>
                <a:lnTo>
                  <a:pt x="17" y="20"/>
                </a:lnTo>
                <a:cubicBezTo>
                  <a:pt x="20" y="20"/>
                  <a:pt x="20" y="22"/>
                  <a:pt x="17" y="22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1" name="Freeform 5337">
            <a:extLst>
              <a:ext uri="{FF2B5EF4-FFF2-40B4-BE49-F238E27FC236}">
                <a16:creationId xmlns:a16="http://schemas.microsoft.com/office/drawing/2014/main" id="{F8AB0DD4-05ED-274E-8C30-0E82B3D0A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60838"/>
            <a:ext cx="7938" cy="7937"/>
          </a:xfrm>
          <a:custGeom>
            <a:avLst/>
            <a:gdLst>
              <a:gd name="T0" fmla="*/ 130255 w 22"/>
              <a:gd name="T1" fmla="*/ 2619900 h 23"/>
              <a:gd name="T2" fmla="*/ 0 w 22"/>
              <a:gd name="T3" fmla="*/ 2619900 h 23"/>
              <a:gd name="T4" fmla="*/ 0 w 22"/>
              <a:gd name="T5" fmla="*/ 2262735 h 23"/>
              <a:gd name="T6" fmla="*/ 2213259 w 22"/>
              <a:gd name="T7" fmla="*/ 119055 h 23"/>
              <a:gd name="T8" fmla="*/ 2603664 w 22"/>
              <a:gd name="T9" fmla="*/ 0 h 23"/>
              <a:gd name="T10" fmla="*/ 2603664 w 22"/>
              <a:gd name="T11" fmla="*/ 357165 h 23"/>
              <a:gd name="T12" fmla="*/ 390405 w 22"/>
              <a:gd name="T13" fmla="*/ 2619900 h 23"/>
              <a:gd name="T14" fmla="*/ 130255 w 22"/>
              <a:gd name="T15" fmla="*/ 261990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3">
                <a:moveTo>
                  <a:pt x="1" y="22"/>
                </a:moveTo>
                <a:lnTo>
                  <a:pt x="0" y="22"/>
                </a:lnTo>
                <a:lnTo>
                  <a:pt x="0" y="19"/>
                </a:lnTo>
                <a:lnTo>
                  <a:pt x="17" y="1"/>
                </a:lnTo>
                <a:cubicBezTo>
                  <a:pt x="17" y="0"/>
                  <a:pt x="20" y="0"/>
                  <a:pt x="20" y="0"/>
                </a:cubicBezTo>
                <a:cubicBezTo>
                  <a:pt x="21" y="1"/>
                  <a:pt x="21" y="3"/>
                  <a:pt x="20" y="3"/>
                </a:cubicBezTo>
                <a:lnTo>
                  <a:pt x="3" y="22"/>
                </a:lnTo>
                <a:lnTo>
                  <a:pt x="1" y="22"/>
                </a:ln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2" name="Freeform 5338">
            <a:extLst>
              <a:ext uri="{FF2B5EF4-FFF2-40B4-BE49-F238E27FC236}">
                <a16:creationId xmlns:a16="http://schemas.microsoft.com/office/drawing/2014/main" id="{DAE3B4AC-91D2-154D-BDE9-BA42F524E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4159250"/>
            <a:ext cx="1588" cy="6350"/>
          </a:xfrm>
          <a:custGeom>
            <a:avLst/>
            <a:gdLst>
              <a:gd name="T0" fmla="*/ 140009 w 6"/>
              <a:gd name="T1" fmla="*/ 2362597 h 16"/>
              <a:gd name="T2" fmla="*/ 140009 w 6"/>
              <a:gd name="T3" fmla="*/ 2362597 h 16"/>
              <a:gd name="T4" fmla="*/ 0 w 6"/>
              <a:gd name="T5" fmla="*/ 2205038 h 16"/>
              <a:gd name="T6" fmla="*/ 0 w 6"/>
              <a:gd name="T7" fmla="*/ 315119 h 16"/>
              <a:gd name="T8" fmla="*/ 280282 w 6"/>
              <a:gd name="T9" fmla="*/ 157559 h 16"/>
              <a:gd name="T10" fmla="*/ 350154 w 6"/>
              <a:gd name="T11" fmla="*/ 315119 h 16"/>
              <a:gd name="T12" fmla="*/ 280282 w 6"/>
              <a:gd name="T13" fmla="*/ 2205038 h 16"/>
              <a:gd name="T14" fmla="*/ 140009 w 6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6">
                <a:moveTo>
                  <a:pt x="2" y="15"/>
                </a:moveTo>
                <a:lnTo>
                  <a:pt x="2" y="15"/>
                </a:lnTo>
                <a:cubicBezTo>
                  <a:pt x="0" y="15"/>
                  <a:pt x="0" y="15"/>
                  <a:pt x="0" y="14"/>
                </a:cubicBezTo>
                <a:lnTo>
                  <a:pt x="0" y="2"/>
                </a:lnTo>
                <a:cubicBezTo>
                  <a:pt x="0" y="2"/>
                  <a:pt x="0" y="0"/>
                  <a:pt x="4" y="1"/>
                </a:cubicBezTo>
                <a:lnTo>
                  <a:pt x="5" y="2"/>
                </a:lnTo>
                <a:lnTo>
                  <a:pt x="4" y="14"/>
                </a:lnTo>
                <a:cubicBezTo>
                  <a:pt x="4" y="15"/>
                  <a:pt x="4" y="15"/>
                  <a:pt x="2" y="15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3" name="Freeform 5339">
            <a:extLst>
              <a:ext uri="{FF2B5EF4-FFF2-40B4-BE49-F238E27FC236}">
                <a16:creationId xmlns:a16="http://schemas.microsoft.com/office/drawing/2014/main" id="{BB216416-F03A-4C49-A0BC-BEB2D935E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4159250"/>
            <a:ext cx="22225" cy="12700"/>
          </a:xfrm>
          <a:custGeom>
            <a:avLst/>
            <a:gdLst>
              <a:gd name="T0" fmla="*/ 746831 w 63"/>
              <a:gd name="T1" fmla="*/ 4241457 h 37"/>
              <a:gd name="T2" fmla="*/ 0 w 63"/>
              <a:gd name="T3" fmla="*/ 0 h 37"/>
              <a:gd name="T4" fmla="*/ 7715956 w 63"/>
              <a:gd name="T5" fmla="*/ 353541 h 37"/>
              <a:gd name="T6" fmla="*/ 7715956 w 63"/>
              <a:gd name="T7" fmla="*/ 4241457 h 37"/>
              <a:gd name="T8" fmla="*/ 746831 w 63"/>
              <a:gd name="T9" fmla="*/ 424145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37">
                <a:moveTo>
                  <a:pt x="6" y="36"/>
                </a:moveTo>
                <a:lnTo>
                  <a:pt x="0" y="0"/>
                </a:lnTo>
                <a:lnTo>
                  <a:pt x="62" y="3"/>
                </a:lnTo>
                <a:lnTo>
                  <a:pt x="62" y="36"/>
                </a:lnTo>
                <a:lnTo>
                  <a:pt x="6" y="36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4" name="Freeform 5340">
            <a:extLst>
              <a:ext uri="{FF2B5EF4-FFF2-40B4-BE49-F238E27FC236}">
                <a16:creationId xmlns:a16="http://schemas.microsoft.com/office/drawing/2014/main" id="{98D53CC4-A496-824F-BDB0-48C955D1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4141788"/>
            <a:ext cx="20637" cy="15875"/>
          </a:xfrm>
          <a:custGeom>
            <a:avLst/>
            <a:gdLst>
              <a:gd name="T0" fmla="*/ 0 w 58"/>
              <a:gd name="T1" fmla="*/ 4763880 h 46"/>
              <a:gd name="T2" fmla="*/ 126668 w 58"/>
              <a:gd name="T3" fmla="*/ 0 h 46"/>
              <a:gd name="T4" fmla="*/ 7216190 w 58"/>
              <a:gd name="T5" fmla="*/ 2501003 h 46"/>
              <a:gd name="T6" fmla="*/ 7216190 w 58"/>
              <a:gd name="T7" fmla="*/ 5359538 h 46"/>
              <a:gd name="T8" fmla="*/ 0 w 58"/>
              <a:gd name="T9" fmla="*/ 476388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46">
                <a:moveTo>
                  <a:pt x="0" y="40"/>
                </a:moveTo>
                <a:lnTo>
                  <a:pt x="1" y="0"/>
                </a:lnTo>
                <a:lnTo>
                  <a:pt x="57" y="21"/>
                </a:lnTo>
                <a:lnTo>
                  <a:pt x="57" y="45"/>
                </a:lnTo>
                <a:lnTo>
                  <a:pt x="0" y="4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5" name="Freeform 5341">
            <a:extLst>
              <a:ext uri="{FF2B5EF4-FFF2-40B4-BE49-F238E27FC236}">
                <a16:creationId xmlns:a16="http://schemas.microsoft.com/office/drawing/2014/main" id="{5C3E80AD-2734-704A-9AB3-43003AC29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0" y="4124325"/>
            <a:ext cx="19050" cy="23813"/>
          </a:xfrm>
          <a:custGeom>
            <a:avLst/>
            <a:gdLst>
              <a:gd name="T0" fmla="*/ 0 w 53"/>
              <a:gd name="T1" fmla="*/ 5676052 h 64"/>
              <a:gd name="T2" fmla="*/ 1162769 w 53"/>
              <a:gd name="T3" fmla="*/ 0 h 64"/>
              <a:gd name="T4" fmla="*/ 6459747 w 53"/>
              <a:gd name="T5" fmla="*/ 4430334 h 64"/>
              <a:gd name="T6" fmla="*/ 6071918 w 53"/>
              <a:gd name="T7" fmla="*/ 5537639 h 64"/>
              <a:gd name="T8" fmla="*/ 6718180 w 53"/>
              <a:gd name="T9" fmla="*/ 6230076 h 64"/>
              <a:gd name="T10" fmla="*/ 6071918 w 53"/>
              <a:gd name="T11" fmla="*/ 6922141 h 64"/>
              <a:gd name="T12" fmla="*/ 6718180 w 53"/>
              <a:gd name="T13" fmla="*/ 7614207 h 64"/>
              <a:gd name="T14" fmla="*/ 5942881 w 53"/>
              <a:gd name="T15" fmla="*/ 8721883 h 64"/>
              <a:gd name="T16" fmla="*/ 0 w 53"/>
              <a:gd name="T17" fmla="*/ 5676052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3" h="64">
                <a:moveTo>
                  <a:pt x="0" y="41"/>
                </a:moveTo>
                <a:lnTo>
                  <a:pt x="9" y="0"/>
                </a:lnTo>
                <a:lnTo>
                  <a:pt x="50" y="32"/>
                </a:lnTo>
                <a:cubicBezTo>
                  <a:pt x="50" y="32"/>
                  <a:pt x="47" y="35"/>
                  <a:pt x="47" y="40"/>
                </a:cubicBezTo>
                <a:cubicBezTo>
                  <a:pt x="47" y="41"/>
                  <a:pt x="52" y="41"/>
                  <a:pt x="52" y="45"/>
                </a:cubicBezTo>
                <a:cubicBezTo>
                  <a:pt x="52" y="47"/>
                  <a:pt x="47" y="48"/>
                  <a:pt x="47" y="50"/>
                </a:cubicBezTo>
                <a:cubicBezTo>
                  <a:pt x="47" y="53"/>
                  <a:pt x="52" y="55"/>
                  <a:pt x="52" y="55"/>
                </a:cubicBezTo>
                <a:lnTo>
                  <a:pt x="46" y="63"/>
                </a:lnTo>
                <a:lnTo>
                  <a:pt x="0" y="41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6" name="Freeform 5342">
            <a:extLst>
              <a:ext uri="{FF2B5EF4-FFF2-40B4-BE49-F238E27FC236}">
                <a16:creationId xmlns:a16="http://schemas.microsoft.com/office/drawing/2014/main" id="{2F8899F4-6596-6B46-9304-E75F9D910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4159250"/>
            <a:ext cx="23813" cy="14288"/>
          </a:xfrm>
          <a:custGeom>
            <a:avLst/>
            <a:gdLst>
              <a:gd name="T0" fmla="*/ 7918738 w 65"/>
              <a:gd name="T1" fmla="*/ 5230912 h 38"/>
              <a:gd name="T2" fmla="*/ 134086 w 65"/>
              <a:gd name="T3" fmla="*/ 5230912 h 38"/>
              <a:gd name="T4" fmla="*/ 0 w 65"/>
              <a:gd name="T5" fmla="*/ 565504 h 38"/>
              <a:gd name="T6" fmla="*/ 8589899 w 65"/>
              <a:gd name="T7" fmla="*/ 0 h 38"/>
              <a:gd name="T8" fmla="*/ 7918738 w 65"/>
              <a:gd name="T9" fmla="*/ 523091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38">
                <a:moveTo>
                  <a:pt x="59" y="37"/>
                </a:moveTo>
                <a:lnTo>
                  <a:pt x="1" y="37"/>
                </a:lnTo>
                <a:lnTo>
                  <a:pt x="0" y="4"/>
                </a:lnTo>
                <a:lnTo>
                  <a:pt x="64" y="0"/>
                </a:lnTo>
                <a:lnTo>
                  <a:pt x="59" y="37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7" name="Freeform 5343">
            <a:extLst>
              <a:ext uri="{FF2B5EF4-FFF2-40B4-BE49-F238E27FC236}">
                <a16:creationId xmlns:a16="http://schemas.microsoft.com/office/drawing/2014/main" id="{AA4B4391-8568-694A-B548-42BEECA34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4141788"/>
            <a:ext cx="20638" cy="15875"/>
          </a:xfrm>
          <a:custGeom>
            <a:avLst/>
            <a:gdLst>
              <a:gd name="T0" fmla="*/ 7096674 w 59"/>
              <a:gd name="T1" fmla="*/ 4729339 h 45"/>
              <a:gd name="T2" fmla="*/ 0 w 59"/>
              <a:gd name="T3" fmla="*/ 5475817 h 45"/>
              <a:gd name="T4" fmla="*/ 0 w 59"/>
              <a:gd name="T5" fmla="*/ 2364669 h 45"/>
              <a:gd name="T6" fmla="*/ 5995514 w 59"/>
              <a:gd name="T7" fmla="*/ 0 h 45"/>
              <a:gd name="T8" fmla="*/ 5995514 w 59"/>
              <a:gd name="T9" fmla="*/ 124531 h 45"/>
              <a:gd name="T10" fmla="*/ 6974245 w 59"/>
              <a:gd name="T11" fmla="*/ 2737908 h 45"/>
              <a:gd name="T12" fmla="*/ 7096674 w 59"/>
              <a:gd name="T13" fmla="*/ 4729339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45">
                <a:moveTo>
                  <a:pt x="58" y="38"/>
                </a:moveTo>
                <a:lnTo>
                  <a:pt x="0" y="44"/>
                </a:lnTo>
                <a:lnTo>
                  <a:pt x="0" y="19"/>
                </a:lnTo>
                <a:lnTo>
                  <a:pt x="49" y="0"/>
                </a:lnTo>
                <a:lnTo>
                  <a:pt x="49" y="1"/>
                </a:lnTo>
                <a:cubicBezTo>
                  <a:pt x="54" y="8"/>
                  <a:pt x="55" y="15"/>
                  <a:pt x="57" y="22"/>
                </a:cubicBezTo>
                <a:cubicBezTo>
                  <a:pt x="58" y="26"/>
                  <a:pt x="58" y="32"/>
                  <a:pt x="58" y="38"/>
                </a:cubicBez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8" name="Freeform 5344">
            <a:extLst>
              <a:ext uri="{FF2B5EF4-FFF2-40B4-BE49-F238E27FC236}">
                <a16:creationId xmlns:a16="http://schemas.microsoft.com/office/drawing/2014/main" id="{41C7540F-7798-3A4C-A508-68CACD7BA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413" y="4127500"/>
            <a:ext cx="17462" cy="19050"/>
          </a:xfrm>
          <a:custGeom>
            <a:avLst/>
            <a:gdLst>
              <a:gd name="T0" fmla="*/ 3683057 w 49"/>
              <a:gd name="T1" fmla="*/ 0 h 55"/>
              <a:gd name="T2" fmla="*/ 6096020 w 49"/>
              <a:gd name="T3" fmla="*/ 3839095 h 55"/>
              <a:gd name="T4" fmla="*/ 507823 w 49"/>
              <a:gd name="T5" fmla="*/ 6478385 h 55"/>
              <a:gd name="T6" fmla="*/ 0 w 49"/>
              <a:gd name="T7" fmla="*/ 5518612 h 55"/>
              <a:gd name="T8" fmla="*/ 380957 w 49"/>
              <a:gd name="T9" fmla="*/ 4918710 h 55"/>
              <a:gd name="T10" fmla="*/ 0 w 49"/>
              <a:gd name="T11" fmla="*/ 4438650 h 55"/>
              <a:gd name="T12" fmla="*/ 380957 w 49"/>
              <a:gd name="T13" fmla="*/ 3479223 h 55"/>
              <a:gd name="T14" fmla="*/ 0 w 49"/>
              <a:gd name="T15" fmla="*/ 2639291 h 55"/>
              <a:gd name="T16" fmla="*/ 3683057 w 49"/>
              <a:gd name="T17" fmla="*/ 0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55">
                <a:moveTo>
                  <a:pt x="29" y="0"/>
                </a:moveTo>
                <a:cubicBezTo>
                  <a:pt x="38" y="10"/>
                  <a:pt x="42" y="19"/>
                  <a:pt x="48" y="32"/>
                </a:cubicBezTo>
                <a:lnTo>
                  <a:pt x="4" y="54"/>
                </a:lnTo>
                <a:cubicBezTo>
                  <a:pt x="4" y="51"/>
                  <a:pt x="3" y="48"/>
                  <a:pt x="0" y="46"/>
                </a:cubicBezTo>
                <a:cubicBezTo>
                  <a:pt x="1" y="46"/>
                  <a:pt x="3" y="44"/>
                  <a:pt x="3" y="41"/>
                </a:cubicBezTo>
                <a:cubicBezTo>
                  <a:pt x="3" y="39"/>
                  <a:pt x="0" y="38"/>
                  <a:pt x="0" y="37"/>
                </a:cubicBezTo>
                <a:cubicBezTo>
                  <a:pt x="0" y="35"/>
                  <a:pt x="3" y="32"/>
                  <a:pt x="3" y="29"/>
                </a:cubicBezTo>
                <a:cubicBezTo>
                  <a:pt x="3" y="26"/>
                  <a:pt x="0" y="23"/>
                  <a:pt x="0" y="22"/>
                </a:cubicBezTo>
                <a:lnTo>
                  <a:pt x="29" y="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99" name="Freeform 5345">
            <a:extLst>
              <a:ext uri="{FF2B5EF4-FFF2-40B4-BE49-F238E27FC236}">
                <a16:creationId xmlns:a16="http://schemas.microsoft.com/office/drawing/2014/main" id="{D2A31523-6D06-684F-88DB-0662159BC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52900"/>
            <a:ext cx="9525" cy="4763"/>
          </a:xfrm>
          <a:custGeom>
            <a:avLst/>
            <a:gdLst>
              <a:gd name="T0" fmla="*/ 0 w 27"/>
              <a:gd name="T1" fmla="*/ 1732938 h 12"/>
              <a:gd name="T2" fmla="*/ 3235678 w 27"/>
              <a:gd name="T3" fmla="*/ 0 h 12"/>
              <a:gd name="T4" fmla="*/ 3235678 w 27"/>
              <a:gd name="T5" fmla="*/ 1417786 h 12"/>
              <a:gd name="T6" fmla="*/ 0 w 27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12">
                <a:moveTo>
                  <a:pt x="0" y="11"/>
                </a:moveTo>
                <a:lnTo>
                  <a:pt x="26" y="0"/>
                </a:lnTo>
                <a:lnTo>
                  <a:pt x="26" y="9"/>
                </a:lnTo>
                <a:lnTo>
                  <a:pt x="0" y="11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0" name="Freeform 5346">
            <a:extLst>
              <a:ext uri="{FF2B5EF4-FFF2-40B4-BE49-F238E27FC236}">
                <a16:creationId xmlns:a16="http://schemas.microsoft.com/office/drawing/2014/main" id="{FF6E5674-80B4-E94D-BF4C-348AE0D79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4152900"/>
            <a:ext cx="9525" cy="3175"/>
          </a:xfrm>
          <a:custGeom>
            <a:avLst/>
            <a:gdLst>
              <a:gd name="T0" fmla="*/ 3355364 w 26"/>
              <a:gd name="T1" fmla="*/ 833005 h 11"/>
              <a:gd name="T2" fmla="*/ 0 w 26"/>
              <a:gd name="T3" fmla="*/ 833005 h 11"/>
              <a:gd name="T4" fmla="*/ 0 w 26"/>
              <a:gd name="T5" fmla="*/ 0 h 11"/>
              <a:gd name="T6" fmla="*/ 3355364 w 2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11">
                <a:moveTo>
                  <a:pt x="25" y="10"/>
                </a:moveTo>
                <a:lnTo>
                  <a:pt x="0" y="10"/>
                </a:lnTo>
                <a:lnTo>
                  <a:pt x="0" y="0"/>
                </a:lnTo>
                <a:lnTo>
                  <a:pt x="25" y="1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1" name="Freeform 5347">
            <a:extLst>
              <a:ext uri="{FF2B5EF4-FFF2-40B4-BE49-F238E27FC236}">
                <a16:creationId xmlns:a16="http://schemas.microsoft.com/office/drawing/2014/main" id="{57E95740-9AA6-5A44-A112-6FB6AE116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4141788"/>
            <a:ext cx="9525" cy="14287"/>
          </a:xfrm>
          <a:custGeom>
            <a:avLst/>
            <a:gdLst>
              <a:gd name="T0" fmla="*/ 3124540 w 28"/>
              <a:gd name="T1" fmla="*/ 4857232 h 41"/>
              <a:gd name="T2" fmla="*/ 231321 w 28"/>
              <a:gd name="T3" fmla="*/ 3157079 h 41"/>
              <a:gd name="T4" fmla="*/ 231321 w 28"/>
              <a:gd name="T5" fmla="*/ 1214395 h 41"/>
              <a:gd name="T6" fmla="*/ 0 w 28"/>
              <a:gd name="T7" fmla="*/ 849902 h 41"/>
              <a:gd name="T8" fmla="*/ 3124540 w 28"/>
              <a:gd name="T9" fmla="*/ 3157079 h 41"/>
              <a:gd name="T10" fmla="*/ 3124540 w 28"/>
              <a:gd name="T11" fmla="*/ 4857232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41">
                <a:moveTo>
                  <a:pt x="27" y="40"/>
                </a:moveTo>
                <a:lnTo>
                  <a:pt x="2" y="26"/>
                </a:lnTo>
                <a:lnTo>
                  <a:pt x="2" y="10"/>
                </a:lnTo>
                <a:cubicBezTo>
                  <a:pt x="2" y="10"/>
                  <a:pt x="0" y="11"/>
                  <a:pt x="0" y="7"/>
                </a:cubicBezTo>
                <a:cubicBezTo>
                  <a:pt x="0" y="0"/>
                  <a:pt x="18" y="19"/>
                  <a:pt x="27" y="26"/>
                </a:cubicBezTo>
                <a:lnTo>
                  <a:pt x="27" y="4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2" name="Freeform 5348">
            <a:extLst>
              <a:ext uri="{FF2B5EF4-FFF2-40B4-BE49-F238E27FC236}">
                <a16:creationId xmlns:a16="http://schemas.microsoft.com/office/drawing/2014/main" id="{C3EA7414-2D77-CE40-AEB5-2EDDC51D2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43375"/>
            <a:ext cx="11113" cy="12700"/>
          </a:xfrm>
          <a:custGeom>
            <a:avLst/>
            <a:gdLst>
              <a:gd name="T0" fmla="*/ 0 w 30"/>
              <a:gd name="T1" fmla="*/ 4355747 h 36"/>
              <a:gd name="T2" fmla="*/ 0 w 30"/>
              <a:gd name="T3" fmla="*/ 2986969 h 36"/>
              <a:gd name="T4" fmla="*/ 3979565 w 30"/>
              <a:gd name="T5" fmla="*/ 0 h 36"/>
              <a:gd name="T6" fmla="*/ 3567643 w 30"/>
              <a:gd name="T7" fmla="*/ 995539 h 36"/>
              <a:gd name="T8" fmla="*/ 3567643 w 30"/>
              <a:gd name="T9" fmla="*/ 2862439 h 36"/>
              <a:gd name="T10" fmla="*/ 0 w 30"/>
              <a:gd name="T11" fmla="*/ 4355747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6">
                <a:moveTo>
                  <a:pt x="0" y="35"/>
                </a:moveTo>
                <a:lnTo>
                  <a:pt x="0" y="24"/>
                </a:lnTo>
                <a:cubicBezTo>
                  <a:pt x="0" y="24"/>
                  <a:pt x="25" y="4"/>
                  <a:pt x="29" y="0"/>
                </a:cubicBezTo>
                <a:cubicBezTo>
                  <a:pt x="29" y="4"/>
                  <a:pt x="26" y="8"/>
                  <a:pt x="26" y="8"/>
                </a:cubicBezTo>
                <a:lnTo>
                  <a:pt x="26" y="23"/>
                </a:lnTo>
                <a:lnTo>
                  <a:pt x="0" y="35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3" name="Freeform 5349">
            <a:extLst>
              <a:ext uri="{FF2B5EF4-FFF2-40B4-BE49-F238E27FC236}">
                <a16:creationId xmlns:a16="http://schemas.microsoft.com/office/drawing/2014/main" id="{8DC38D16-348D-CD46-BB98-FD3370608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5" y="4111625"/>
            <a:ext cx="26988" cy="36513"/>
          </a:xfrm>
          <a:custGeom>
            <a:avLst/>
            <a:gdLst>
              <a:gd name="T0" fmla="*/ 0 w 76"/>
              <a:gd name="T1" fmla="*/ 3518719 h 103"/>
              <a:gd name="T2" fmla="*/ 3026562 w 76"/>
              <a:gd name="T3" fmla="*/ 0 h 103"/>
              <a:gd name="T4" fmla="*/ 9457518 w 76"/>
              <a:gd name="T5" fmla="*/ 9802145 h 103"/>
              <a:gd name="T6" fmla="*/ 9457518 w 76"/>
              <a:gd name="T7" fmla="*/ 12818190 h 103"/>
              <a:gd name="T8" fmla="*/ 6430956 w 76"/>
              <a:gd name="T9" fmla="*/ 9927637 h 103"/>
              <a:gd name="T10" fmla="*/ 6052769 w 76"/>
              <a:gd name="T11" fmla="*/ 9676299 h 103"/>
              <a:gd name="T12" fmla="*/ 6430956 w 76"/>
              <a:gd name="T13" fmla="*/ 8796797 h 103"/>
              <a:gd name="T14" fmla="*/ 6052769 w 76"/>
              <a:gd name="T15" fmla="*/ 7916940 h 103"/>
              <a:gd name="T16" fmla="*/ 6304894 w 76"/>
              <a:gd name="T17" fmla="*/ 7162929 h 103"/>
              <a:gd name="T18" fmla="*/ 4917853 w 76"/>
              <a:gd name="T19" fmla="*/ 6786101 h 103"/>
              <a:gd name="T20" fmla="*/ 3152625 w 76"/>
              <a:gd name="T21" fmla="*/ 7162929 h 103"/>
              <a:gd name="T22" fmla="*/ 0 w 76"/>
              <a:gd name="T23" fmla="*/ 3518719 h 10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6" h="103">
                <a:moveTo>
                  <a:pt x="0" y="28"/>
                </a:moveTo>
                <a:lnTo>
                  <a:pt x="24" y="0"/>
                </a:lnTo>
                <a:lnTo>
                  <a:pt x="75" y="78"/>
                </a:lnTo>
                <a:lnTo>
                  <a:pt x="75" y="102"/>
                </a:lnTo>
                <a:lnTo>
                  <a:pt x="51" y="79"/>
                </a:lnTo>
                <a:cubicBezTo>
                  <a:pt x="51" y="79"/>
                  <a:pt x="48" y="79"/>
                  <a:pt x="48" y="77"/>
                </a:cubicBezTo>
                <a:cubicBezTo>
                  <a:pt x="48" y="73"/>
                  <a:pt x="51" y="75"/>
                  <a:pt x="51" y="70"/>
                </a:cubicBezTo>
                <a:cubicBezTo>
                  <a:pt x="51" y="67"/>
                  <a:pt x="48" y="67"/>
                  <a:pt x="48" y="63"/>
                </a:cubicBezTo>
                <a:cubicBezTo>
                  <a:pt x="48" y="60"/>
                  <a:pt x="50" y="62"/>
                  <a:pt x="50" y="57"/>
                </a:cubicBezTo>
                <a:cubicBezTo>
                  <a:pt x="50" y="54"/>
                  <a:pt x="45" y="54"/>
                  <a:pt x="39" y="54"/>
                </a:cubicBezTo>
                <a:cubicBezTo>
                  <a:pt x="33" y="54"/>
                  <a:pt x="27" y="54"/>
                  <a:pt x="25" y="57"/>
                </a:cubicBezTo>
                <a:cubicBezTo>
                  <a:pt x="25" y="57"/>
                  <a:pt x="1" y="29"/>
                  <a:pt x="0" y="28"/>
                </a:cubicBez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4" name="Freeform 5350">
            <a:extLst>
              <a:ext uri="{FF2B5EF4-FFF2-40B4-BE49-F238E27FC236}">
                <a16:creationId xmlns:a16="http://schemas.microsoft.com/office/drawing/2014/main" id="{321B0561-B13B-7044-B6FD-F229AD22C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106863"/>
            <a:ext cx="14287" cy="30162"/>
          </a:xfrm>
          <a:custGeom>
            <a:avLst/>
            <a:gdLst>
              <a:gd name="T0" fmla="*/ 0 w 40"/>
              <a:gd name="T1" fmla="*/ 1933959 h 84"/>
              <a:gd name="T2" fmla="*/ 3827130 w 40"/>
              <a:gd name="T3" fmla="*/ 0 h 84"/>
              <a:gd name="T4" fmla="*/ 4975448 w 40"/>
              <a:gd name="T5" fmla="*/ 2191772 h 84"/>
              <a:gd name="T6" fmla="*/ 4465045 w 40"/>
              <a:gd name="T7" fmla="*/ 10701406 h 84"/>
              <a:gd name="T8" fmla="*/ 0 w 40"/>
              <a:gd name="T9" fmla="*/ 1933959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84">
                <a:moveTo>
                  <a:pt x="0" y="15"/>
                </a:moveTo>
                <a:lnTo>
                  <a:pt x="30" y="0"/>
                </a:lnTo>
                <a:lnTo>
                  <a:pt x="39" y="17"/>
                </a:lnTo>
                <a:cubicBezTo>
                  <a:pt x="35" y="20"/>
                  <a:pt x="35" y="83"/>
                  <a:pt x="35" y="83"/>
                </a:cubicBezTo>
                <a:cubicBezTo>
                  <a:pt x="35" y="83"/>
                  <a:pt x="1" y="17"/>
                  <a:pt x="0" y="15"/>
                </a:cubicBez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5" name="Freeform 5351">
            <a:extLst>
              <a:ext uri="{FF2B5EF4-FFF2-40B4-BE49-F238E27FC236}">
                <a16:creationId xmlns:a16="http://schemas.microsoft.com/office/drawing/2014/main" id="{28124557-ED80-1249-8EB6-32654E028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4110038"/>
            <a:ext cx="17462" cy="26987"/>
          </a:xfrm>
          <a:custGeom>
            <a:avLst/>
            <a:gdLst>
              <a:gd name="T0" fmla="*/ 1463665 w 50"/>
              <a:gd name="T1" fmla="*/ 0 h 76"/>
              <a:gd name="T2" fmla="*/ 2805445 w 50"/>
              <a:gd name="T3" fmla="*/ 504231 h 76"/>
              <a:gd name="T4" fmla="*/ 5976544 w 50"/>
              <a:gd name="T5" fmla="*/ 1765163 h 76"/>
              <a:gd name="T6" fmla="*/ 1463665 w 50"/>
              <a:gd name="T7" fmla="*/ 9456813 h 76"/>
              <a:gd name="T8" fmla="*/ 1463665 w 50"/>
              <a:gd name="T9" fmla="*/ 6052190 h 76"/>
              <a:gd name="T10" fmla="*/ 1463665 w 50"/>
              <a:gd name="T11" fmla="*/ 5800074 h 76"/>
              <a:gd name="T12" fmla="*/ 1463665 w 50"/>
              <a:gd name="T13" fmla="*/ 5674017 h 76"/>
              <a:gd name="T14" fmla="*/ 1463665 w 50"/>
              <a:gd name="T15" fmla="*/ 5547959 h 76"/>
              <a:gd name="T16" fmla="*/ 1463665 w 50"/>
              <a:gd name="T17" fmla="*/ 5547959 h 76"/>
              <a:gd name="T18" fmla="*/ 1341780 w 50"/>
              <a:gd name="T19" fmla="*/ 5547959 h 76"/>
              <a:gd name="T20" fmla="*/ 0 w 50"/>
              <a:gd name="T21" fmla="*/ 5421901 h 76"/>
              <a:gd name="T22" fmla="*/ 1463665 w 50"/>
              <a:gd name="T23" fmla="*/ 0 h 7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76">
                <a:moveTo>
                  <a:pt x="12" y="0"/>
                </a:moveTo>
                <a:cubicBezTo>
                  <a:pt x="15" y="2"/>
                  <a:pt x="20" y="2"/>
                  <a:pt x="23" y="4"/>
                </a:cubicBezTo>
                <a:cubicBezTo>
                  <a:pt x="34" y="7"/>
                  <a:pt x="41" y="10"/>
                  <a:pt x="49" y="14"/>
                </a:cubicBezTo>
                <a:lnTo>
                  <a:pt x="12" y="75"/>
                </a:lnTo>
                <a:lnTo>
                  <a:pt x="12" y="48"/>
                </a:lnTo>
                <a:lnTo>
                  <a:pt x="12" y="46"/>
                </a:lnTo>
                <a:lnTo>
                  <a:pt x="12" y="45"/>
                </a:lnTo>
                <a:lnTo>
                  <a:pt x="12" y="44"/>
                </a:lnTo>
                <a:cubicBezTo>
                  <a:pt x="12" y="44"/>
                  <a:pt x="12" y="44"/>
                  <a:pt x="11" y="44"/>
                </a:cubicBezTo>
                <a:cubicBezTo>
                  <a:pt x="5" y="44"/>
                  <a:pt x="0" y="43"/>
                  <a:pt x="0" y="43"/>
                </a:cubicBezTo>
                <a:lnTo>
                  <a:pt x="12" y="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6" name="Freeform 5352">
            <a:extLst>
              <a:ext uri="{FF2B5EF4-FFF2-40B4-BE49-F238E27FC236}">
                <a16:creationId xmlns:a16="http://schemas.microsoft.com/office/drawing/2014/main" id="{A9026F22-A1B4-2743-AD63-4876AD1E8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16388"/>
            <a:ext cx="26988" cy="34925"/>
          </a:xfrm>
          <a:custGeom>
            <a:avLst/>
            <a:gdLst>
              <a:gd name="T0" fmla="*/ 5548520 w 76"/>
              <a:gd name="T1" fmla="*/ 0 h 95"/>
              <a:gd name="T2" fmla="*/ 9457518 w 76"/>
              <a:gd name="T3" fmla="*/ 3108693 h 95"/>
              <a:gd name="T4" fmla="*/ 6430956 w 76"/>
              <a:gd name="T5" fmla="*/ 6217018 h 95"/>
              <a:gd name="T6" fmla="*/ 4665728 w 76"/>
              <a:gd name="T7" fmla="*/ 5946808 h 95"/>
              <a:gd name="T8" fmla="*/ 3656874 w 76"/>
              <a:gd name="T9" fmla="*/ 6217018 h 95"/>
              <a:gd name="T10" fmla="*/ 3656874 w 76"/>
              <a:gd name="T11" fmla="*/ 6217018 h 95"/>
              <a:gd name="T12" fmla="*/ 3656874 w 76"/>
              <a:gd name="T13" fmla="*/ 6352306 h 95"/>
              <a:gd name="T14" fmla="*/ 3656874 w 76"/>
              <a:gd name="T15" fmla="*/ 6352306 h 95"/>
              <a:gd name="T16" fmla="*/ 3656874 w 76"/>
              <a:gd name="T17" fmla="*/ 6352306 h 95"/>
              <a:gd name="T18" fmla="*/ 3656874 w 76"/>
              <a:gd name="T19" fmla="*/ 6487227 h 95"/>
              <a:gd name="T20" fmla="*/ 3656874 w 76"/>
              <a:gd name="T21" fmla="*/ 6757804 h 95"/>
              <a:gd name="T22" fmla="*/ 3656874 w 76"/>
              <a:gd name="T23" fmla="*/ 6757804 h 95"/>
              <a:gd name="T24" fmla="*/ 3656874 w 76"/>
              <a:gd name="T25" fmla="*/ 6757804 h 95"/>
              <a:gd name="T26" fmla="*/ 3656874 w 76"/>
              <a:gd name="T27" fmla="*/ 6757804 h 95"/>
              <a:gd name="T28" fmla="*/ 3908999 w 76"/>
              <a:gd name="T29" fmla="*/ 7028013 h 95"/>
              <a:gd name="T30" fmla="*/ 3908999 w 76"/>
              <a:gd name="T31" fmla="*/ 7028013 h 95"/>
              <a:gd name="T32" fmla="*/ 3908999 w 76"/>
              <a:gd name="T33" fmla="*/ 7028013 h 95"/>
              <a:gd name="T34" fmla="*/ 3908999 w 76"/>
              <a:gd name="T35" fmla="*/ 7028013 h 95"/>
              <a:gd name="T36" fmla="*/ 3908999 w 76"/>
              <a:gd name="T37" fmla="*/ 7028013 h 95"/>
              <a:gd name="T38" fmla="*/ 3908999 w 76"/>
              <a:gd name="T39" fmla="*/ 7162934 h 95"/>
              <a:gd name="T40" fmla="*/ 3908999 w 76"/>
              <a:gd name="T41" fmla="*/ 7703720 h 95"/>
              <a:gd name="T42" fmla="*/ 3656874 w 76"/>
              <a:gd name="T43" fmla="*/ 7973929 h 95"/>
              <a:gd name="T44" fmla="*/ 3656874 w 76"/>
              <a:gd name="T45" fmla="*/ 8109217 h 95"/>
              <a:gd name="T46" fmla="*/ 3908999 w 76"/>
              <a:gd name="T47" fmla="*/ 8784924 h 95"/>
              <a:gd name="T48" fmla="*/ 3908999 w 76"/>
              <a:gd name="T49" fmla="*/ 8784924 h 95"/>
              <a:gd name="T50" fmla="*/ 3908999 w 76"/>
              <a:gd name="T51" fmla="*/ 8784924 h 95"/>
              <a:gd name="T52" fmla="*/ 3908999 w 76"/>
              <a:gd name="T53" fmla="*/ 8784924 h 95"/>
              <a:gd name="T54" fmla="*/ 3908999 w 76"/>
              <a:gd name="T55" fmla="*/ 8784924 h 95"/>
              <a:gd name="T56" fmla="*/ 3908999 w 76"/>
              <a:gd name="T57" fmla="*/ 8784924 h 95"/>
              <a:gd name="T58" fmla="*/ 3908999 w 76"/>
              <a:gd name="T59" fmla="*/ 8784924 h 95"/>
              <a:gd name="T60" fmla="*/ 3908999 w 76"/>
              <a:gd name="T61" fmla="*/ 8920213 h 95"/>
              <a:gd name="T62" fmla="*/ 3656874 w 76"/>
              <a:gd name="T63" fmla="*/ 9055133 h 95"/>
              <a:gd name="T64" fmla="*/ 0 w 76"/>
              <a:gd name="T65" fmla="*/ 12704244 h 95"/>
              <a:gd name="T66" fmla="*/ 0 w 76"/>
              <a:gd name="T67" fmla="*/ 9190422 h 95"/>
              <a:gd name="T68" fmla="*/ 5548520 w 76"/>
              <a:gd name="T69" fmla="*/ 0 h 9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6" h="95">
                <a:moveTo>
                  <a:pt x="44" y="0"/>
                </a:moveTo>
                <a:cubicBezTo>
                  <a:pt x="55" y="7"/>
                  <a:pt x="67" y="15"/>
                  <a:pt x="75" y="23"/>
                </a:cubicBezTo>
                <a:cubicBezTo>
                  <a:pt x="67" y="30"/>
                  <a:pt x="51" y="45"/>
                  <a:pt x="51" y="46"/>
                </a:cubicBezTo>
                <a:cubicBezTo>
                  <a:pt x="49" y="43"/>
                  <a:pt x="41" y="44"/>
                  <a:pt x="37" y="44"/>
                </a:cubicBezTo>
                <a:cubicBezTo>
                  <a:pt x="31" y="44"/>
                  <a:pt x="29" y="45"/>
                  <a:pt x="29" y="46"/>
                </a:cubicBezTo>
                <a:lnTo>
                  <a:pt x="29" y="47"/>
                </a:lnTo>
                <a:lnTo>
                  <a:pt x="29" y="48"/>
                </a:lnTo>
                <a:cubicBezTo>
                  <a:pt x="29" y="49"/>
                  <a:pt x="29" y="50"/>
                  <a:pt x="29" y="50"/>
                </a:cubicBezTo>
                <a:cubicBezTo>
                  <a:pt x="29" y="51"/>
                  <a:pt x="29" y="51"/>
                  <a:pt x="31" y="52"/>
                </a:cubicBezTo>
                <a:lnTo>
                  <a:pt x="31" y="53"/>
                </a:lnTo>
                <a:cubicBezTo>
                  <a:pt x="31" y="55"/>
                  <a:pt x="31" y="56"/>
                  <a:pt x="31" y="57"/>
                </a:cubicBezTo>
                <a:cubicBezTo>
                  <a:pt x="29" y="57"/>
                  <a:pt x="29" y="57"/>
                  <a:pt x="29" y="59"/>
                </a:cubicBezTo>
                <a:cubicBezTo>
                  <a:pt x="29" y="59"/>
                  <a:pt x="29" y="59"/>
                  <a:pt x="29" y="60"/>
                </a:cubicBezTo>
                <a:cubicBezTo>
                  <a:pt x="29" y="63"/>
                  <a:pt x="29" y="63"/>
                  <a:pt x="31" y="65"/>
                </a:cubicBezTo>
                <a:lnTo>
                  <a:pt x="31" y="66"/>
                </a:lnTo>
                <a:lnTo>
                  <a:pt x="29" y="67"/>
                </a:lnTo>
                <a:lnTo>
                  <a:pt x="0" y="94"/>
                </a:lnTo>
                <a:lnTo>
                  <a:pt x="0" y="68"/>
                </a:lnTo>
                <a:lnTo>
                  <a:pt x="44" y="0"/>
                </a:lnTo>
              </a:path>
            </a:pathLst>
          </a:custGeom>
          <a:solidFill>
            <a:srgbClr val="F099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7" name="Freeform 5353">
            <a:extLst>
              <a:ext uri="{FF2B5EF4-FFF2-40B4-BE49-F238E27FC236}">
                <a16:creationId xmlns:a16="http://schemas.microsoft.com/office/drawing/2014/main" id="{63D4B970-296E-F245-B0F6-0FFE37BA8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133850"/>
            <a:ext cx="26988" cy="63500"/>
          </a:xfrm>
          <a:custGeom>
            <a:avLst/>
            <a:gdLst>
              <a:gd name="T0" fmla="*/ 9581820 w 75"/>
              <a:gd name="T1" fmla="*/ 15620639 h 176"/>
              <a:gd name="T2" fmla="*/ 388627 w 75"/>
              <a:gd name="T3" fmla="*/ 15881134 h 176"/>
              <a:gd name="T4" fmla="*/ 129542 w 75"/>
              <a:gd name="T5" fmla="*/ 4556125 h 176"/>
              <a:gd name="T6" fmla="*/ 776895 w 75"/>
              <a:gd name="T7" fmla="*/ 3905250 h 176"/>
              <a:gd name="T8" fmla="*/ 388627 w 75"/>
              <a:gd name="T9" fmla="*/ 2993881 h 176"/>
              <a:gd name="T10" fmla="*/ 1165522 w 75"/>
              <a:gd name="T11" fmla="*/ 2473253 h 176"/>
              <a:gd name="T12" fmla="*/ 388627 w 75"/>
              <a:gd name="T13" fmla="*/ 1692131 h 176"/>
              <a:gd name="T14" fmla="*/ 776895 w 75"/>
              <a:gd name="T15" fmla="*/ 650875 h 176"/>
              <a:gd name="T16" fmla="*/ 776895 w 75"/>
              <a:gd name="T17" fmla="*/ 0 h 176"/>
              <a:gd name="T18" fmla="*/ 1942416 w 75"/>
              <a:gd name="T19" fmla="*/ 0 h 176"/>
              <a:gd name="T20" fmla="*/ 2719311 w 75"/>
              <a:gd name="T21" fmla="*/ 0 h 176"/>
              <a:gd name="T22" fmla="*/ 1942416 w 75"/>
              <a:gd name="T23" fmla="*/ 650875 h 176"/>
              <a:gd name="T24" fmla="*/ 2978036 w 75"/>
              <a:gd name="T25" fmla="*/ 1692131 h 176"/>
              <a:gd name="T26" fmla="*/ 1942416 w 75"/>
              <a:gd name="T27" fmla="*/ 2473253 h 176"/>
              <a:gd name="T28" fmla="*/ 2978036 w 75"/>
              <a:gd name="T29" fmla="*/ 2993881 h 176"/>
              <a:gd name="T30" fmla="*/ 2071599 w 75"/>
              <a:gd name="T31" fmla="*/ 3905250 h 176"/>
              <a:gd name="T32" fmla="*/ 2719311 w 75"/>
              <a:gd name="T33" fmla="*/ 4425878 h 176"/>
              <a:gd name="T34" fmla="*/ 2719311 w 75"/>
              <a:gd name="T35" fmla="*/ 15620639 h 176"/>
              <a:gd name="T36" fmla="*/ 9581820 w 75"/>
              <a:gd name="T37" fmla="*/ 15620639 h 1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5" h="176">
                <a:moveTo>
                  <a:pt x="74" y="120"/>
                </a:moveTo>
                <a:cubicBezTo>
                  <a:pt x="60" y="175"/>
                  <a:pt x="12" y="164"/>
                  <a:pt x="3" y="122"/>
                </a:cubicBezTo>
                <a:cubicBezTo>
                  <a:pt x="3" y="122"/>
                  <a:pt x="3" y="38"/>
                  <a:pt x="1" y="35"/>
                </a:cubicBezTo>
                <a:cubicBezTo>
                  <a:pt x="3" y="33"/>
                  <a:pt x="6" y="33"/>
                  <a:pt x="6" y="30"/>
                </a:cubicBezTo>
                <a:cubicBezTo>
                  <a:pt x="6" y="28"/>
                  <a:pt x="3" y="27"/>
                  <a:pt x="3" y="23"/>
                </a:cubicBezTo>
                <a:cubicBezTo>
                  <a:pt x="3" y="21"/>
                  <a:pt x="9" y="21"/>
                  <a:pt x="9" y="19"/>
                </a:cubicBezTo>
                <a:cubicBezTo>
                  <a:pt x="9" y="16"/>
                  <a:pt x="3" y="14"/>
                  <a:pt x="3" y="13"/>
                </a:cubicBezTo>
                <a:cubicBezTo>
                  <a:pt x="3" y="10"/>
                  <a:pt x="6" y="8"/>
                  <a:pt x="6" y="5"/>
                </a:cubicBezTo>
                <a:cubicBezTo>
                  <a:pt x="6" y="1"/>
                  <a:pt x="0" y="0"/>
                  <a:pt x="6" y="0"/>
                </a:cubicBezTo>
                <a:cubicBezTo>
                  <a:pt x="9" y="0"/>
                  <a:pt x="12" y="0"/>
                  <a:pt x="15" y="0"/>
                </a:cubicBezTo>
                <a:cubicBezTo>
                  <a:pt x="15" y="0"/>
                  <a:pt x="19" y="0"/>
                  <a:pt x="21" y="0"/>
                </a:cubicBezTo>
                <a:cubicBezTo>
                  <a:pt x="19" y="1"/>
                  <a:pt x="15" y="3"/>
                  <a:pt x="15" y="5"/>
                </a:cubicBezTo>
                <a:cubicBezTo>
                  <a:pt x="15" y="8"/>
                  <a:pt x="21" y="8"/>
                  <a:pt x="23" y="13"/>
                </a:cubicBezTo>
                <a:cubicBezTo>
                  <a:pt x="23" y="16"/>
                  <a:pt x="15" y="14"/>
                  <a:pt x="15" y="19"/>
                </a:cubicBezTo>
                <a:cubicBezTo>
                  <a:pt x="15" y="22"/>
                  <a:pt x="23" y="20"/>
                  <a:pt x="23" y="23"/>
                </a:cubicBezTo>
                <a:cubicBezTo>
                  <a:pt x="23" y="27"/>
                  <a:pt x="15" y="27"/>
                  <a:pt x="16" y="30"/>
                </a:cubicBezTo>
                <a:cubicBezTo>
                  <a:pt x="16" y="33"/>
                  <a:pt x="21" y="34"/>
                  <a:pt x="21" y="34"/>
                </a:cubicBezTo>
                <a:cubicBezTo>
                  <a:pt x="21" y="34"/>
                  <a:pt x="19" y="119"/>
                  <a:pt x="21" y="120"/>
                </a:cubicBezTo>
                <a:cubicBezTo>
                  <a:pt x="29" y="133"/>
                  <a:pt x="62" y="139"/>
                  <a:pt x="74" y="12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8" name="Freeform 5354">
            <a:extLst>
              <a:ext uri="{FF2B5EF4-FFF2-40B4-BE49-F238E27FC236}">
                <a16:creationId xmlns:a16="http://schemas.microsoft.com/office/drawing/2014/main" id="{9AB7B204-7DA8-AD4B-A639-C31DE0AC8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0" y="4132263"/>
            <a:ext cx="26988" cy="58737"/>
          </a:xfrm>
          <a:custGeom>
            <a:avLst/>
            <a:gdLst>
              <a:gd name="T0" fmla="*/ 0 w 77"/>
              <a:gd name="T1" fmla="*/ 16300968 h 162"/>
              <a:gd name="T2" fmla="*/ 368369 w 77"/>
              <a:gd name="T3" fmla="*/ 4338199 h 162"/>
              <a:gd name="T4" fmla="*/ 491392 w 77"/>
              <a:gd name="T5" fmla="*/ 3943718 h 162"/>
              <a:gd name="T6" fmla="*/ 491392 w 77"/>
              <a:gd name="T7" fmla="*/ 2892253 h 162"/>
              <a:gd name="T8" fmla="*/ 491392 w 77"/>
              <a:gd name="T9" fmla="*/ 2497773 h 162"/>
              <a:gd name="T10" fmla="*/ 368369 w 77"/>
              <a:gd name="T11" fmla="*/ 1314694 h 162"/>
              <a:gd name="T12" fmla="*/ 368369 w 77"/>
              <a:gd name="T13" fmla="*/ 657347 h 162"/>
              <a:gd name="T14" fmla="*/ 737088 w 77"/>
              <a:gd name="T15" fmla="*/ 0 h 162"/>
              <a:gd name="T16" fmla="*/ 1965568 w 77"/>
              <a:gd name="T17" fmla="*/ 0 h 162"/>
              <a:gd name="T18" fmla="*/ 2825328 w 77"/>
              <a:gd name="T19" fmla="*/ 394481 h 162"/>
              <a:gd name="T20" fmla="*/ 1965568 w 77"/>
              <a:gd name="T21" fmla="*/ 920213 h 162"/>
              <a:gd name="T22" fmla="*/ 2948351 w 77"/>
              <a:gd name="T23" fmla="*/ 1972040 h 162"/>
              <a:gd name="T24" fmla="*/ 2211264 w 77"/>
              <a:gd name="T25" fmla="*/ 2760639 h 162"/>
              <a:gd name="T26" fmla="*/ 2948351 w 77"/>
              <a:gd name="T27" fmla="*/ 3286371 h 162"/>
              <a:gd name="T28" fmla="*/ 2211264 w 77"/>
              <a:gd name="T29" fmla="*/ 4206584 h 162"/>
              <a:gd name="T30" fmla="*/ 2948351 w 77"/>
              <a:gd name="T31" fmla="*/ 4601065 h 162"/>
              <a:gd name="T32" fmla="*/ 6019375 w 77"/>
              <a:gd name="T33" fmla="*/ 17352795 h 162"/>
              <a:gd name="T34" fmla="*/ 9090750 w 77"/>
              <a:gd name="T35" fmla="*/ 15775235 h 162"/>
              <a:gd name="T36" fmla="*/ 4668223 w 77"/>
              <a:gd name="T37" fmla="*/ 21164899 h 162"/>
              <a:gd name="T38" fmla="*/ 491392 w 77"/>
              <a:gd name="T39" fmla="*/ 1577560 h 162"/>
              <a:gd name="T40" fmla="*/ 491392 w 77"/>
              <a:gd name="T41" fmla="*/ 2103292 h 162"/>
              <a:gd name="T42" fmla="*/ 491392 w 77"/>
              <a:gd name="T43" fmla="*/ 3286371 h 162"/>
              <a:gd name="T44" fmla="*/ 1105457 w 77"/>
              <a:gd name="T45" fmla="*/ 4206584 h 162"/>
              <a:gd name="T46" fmla="*/ 368369 w 77"/>
              <a:gd name="T47" fmla="*/ 4995546 h 162"/>
              <a:gd name="T48" fmla="*/ 4668223 w 77"/>
              <a:gd name="T49" fmla="*/ 20770781 h 162"/>
              <a:gd name="T50" fmla="*/ 6019375 w 77"/>
              <a:gd name="T51" fmla="*/ 17747276 h 162"/>
              <a:gd name="T52" fmla="*/ 2211264 w 77"/>
              <a:gd name="T53" fmla="*/ 4995546 h 162"/>
              <a:gd name="T54" fmla="*/ 2211264 w 77"/>
              <a:gd name="T55" fmla="*/ 3680852 h 162"/>
              <a:gd name="T56" fmla="*/ 2211264 w 77"/>
              <a:gd name="T57" fmla="*/ 3286371 h 162"/>
              <a:gd name="T58" fmla="*/ 2211264 w 77"/>
              <a:gd name="T59" fmla="*/ 2103292 h 162"/>
              <a:gd name="T60" fmla="*/ 2211264 w 77"/>
              <a:gd name="T61" fmla="*/ 1577560 h 162"/>
              <a:gd name="T62" fmla="*/ 1842544 w 77"/>
              <a:gd name="T63" fmla="*/ 394481 h 162"/>
              <a:gd name="T64" fmla="*/ 1105457 w 77"/>
              <a:gd name="T65" fmla="*/ 920213 h 1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162">
                <a:moveTo>
                  <a:pt x="38" y="161"/>
                </a:moveTo>
                <a:cubicBezTo>
                  <a:pt x="21" y="161"/>
                  <a:pt x="4" y="145"/>
                  <a:pt x="0" y="124"/>
                </a:cubicBezTo>
                <a:lnTo>
                  <a:pt x="0" y="38"/>
                </a:lnTo>
                <a:cubicBezTo>
                  <a:pt x="0" y="35"/>
                  <a:pt x="3" y="35"/>
                  <a:pt x="3" y="33"/>
                </a:cubicBezTo>
                <a:cubicBezTo>
                  <a:pt x="4" y="33"/>
                  <a:pt x="4" y="32"/>
                  <a:pt x="4" y="32"/>
                </a:cubicBezTo>
                <a:lnTo>
                  <a:pt x="4" y="30"/>
                </a:lnTo>
                <a:cubicBezTo>
                  <a:pt x="3" y="30"/>
                  <a:pt x="1" y="28"/>
                  <a:pt x="1" y="25"/>
                </a:cubicBezTo>
                <a:cubicBezTo>
                  <a:pt x="1" y="24"/>
                  <a:pt x="3" y="22"/>
                  <a:pt x="4" y="22"/>
                </a:cubicBezTo>
                <a:lnTo>
                  <a:pt x="4" y="21"/>
                </a:lnTo>
                <a:lnTo>
                  <a:pt x="4" y="19"/>
                </a:lnTo>
                <a:cubicBezTo>
                  <a:pt x="3" y="18"/>
                  <a:pt x="0" y="16"/>
                  <a:pt x="1" y="15"/>
                </a:cubicBezTo>
                <a:cubicBezTo>
                  <a:pt x="1" y="12"/>
                  <a:pt x="3" y="10"/>
                  <a:pt x="3" y="10"/>
                </a:cubicBezTo>
                <a:cubicBezTo>
                  <a:pt x="4" y="9"/>
                  <a:pt x="4" y="8"/>
                  <a:pt x="4" y="8"/>
                </a:cubicBezTo>
                <a:cubicBezTo>
                  <a:pt x="4" y="6"/>
                  <a:pt x="4" y="6"/>
                  <a:pt x="3" y="5"/>
                </a:cubicBezTo>
                <a:cubicBezTo>
                  <a:pt x="3" y="5"/>
                  <a:pt x="1" y="3"/>
                  <a:pt x="3" y="2"/>
                </a:cubicBezTo>
                <a:cubicBezTo>
                  <a:pt x="3" y="0"/>
                  <a:pt x="4" y="0"/>
                  <a:pt x="6" y="0"/>
                </a:cubicBezTo>
                <a:lnTo>
                  <a:pt x="15" y="0"/>
                </a:lnTo>
                <a:lnTo>
                  <a:pt x="16" y="0"/>
                </a:lnTo>
                <a:cubicBezTo>
                  <a:pt x="16" y="0"/>
                  <a:pt x="21" y="0"/>
                  <a:pt x="23" y="1"/>
                </a:cubicBezTo>
                <a:cubicBezTo>
                  <a:pt x="23" y="2"/>
                  <a:pt x="24" y="3"/>
                  <a:pt x="23" y="3"/>
                </a:cubicBezTo>
                <a:lnTo>
                  <a:pt x="19" y="5"/>
                </a:lnTo>
                <a:cubicBezTo>
                  <a:pt x="19" y="5"/>
                  <a:pt x="16" y="6"/>
                  <a:pt x="16" y="7"/>
                </a:cubicBezTo>
                <a:cubicBezTo>
                  <a:pt x="16" y="7"/>
                  <a:pt x="18" y="8"/>
                  <a:pt x="19" y="9"/>
                </a:cubicBezTo>
                <a:cubicBezTo>
                  <a:pt x="21" y="10"/>
                  <a:pt x="24" y="10"/>
                  <a:pt x="24" y="15"/>
                </a:cubicBezTo>
                <a:cubicBezTo>
                  <a:pt x="24" y="16"/>
                  <a:pt x="21" y="18"/>
                  <a:pt x="19" y="19"/>
                </a:cubicBezTo>
                <a:cubicBezTo>
                  <a:pt x="18" y="20"/>
                  <a:pt x="18" y="20"/>
                  <a:pt x="18" y="21"/>
                </a:cubicBezTo>
                <a:lnTo>
                  <a:pt x="19" y="22"/>
                </a:lnTo>
                <a:cubicBezTo>
                  <a:pt x="21" y="22"/>
                  <a:pt x="24" y="23"/>
                  <a:pt x="24" y="25"/>
                </a:cubicBezTo>
                <a:cubicBezTo>
                  <a:pt x="24" y="28"/>
                  <a:pt x="21" y="30"/>
                  <a:pt x="19" y="30"/>
                </a:cubicBezTo>
                <a:lnTo>
                  <a:pt x="18" y="32"/>
                </a:lnTo>
                <a:cubicBezTo>
                  <a:pt x="18" y="33"/>
                  <a:pt x="19" y="35"/>
                  <a:pt x="21" y="35"/>
                </a:cubicBezTo>
                <a:cubicBezTo>
                  <a:pt x="23" y="35"/>
                  <a:pt x="24" y="35"/>
                  <a:pt x="24" y="35"/>
                </a:cubicBezTo>
                <a:cubicBezTo>
                  <a:pt x="23" y="67"/>
                  <a:pt x="21" y="117"/>
                  <a:pt x="24" y="121"/>
                </a:cubicBezTo>
                <a:cubicBezTo>
                  <a:pt x="27" y="127"/>
                  <a:pt x="38" y="132"/>
                  <a:pt x="49" y="132"/>
                </a:cubicBezTo>
                <a:cubicBezTo>
                  <a:pt x="59" y="132"/>
                  <a:pt x="68" y="127"/>
                  <a:pt x="73" y="121"/>
                </a:cubicBezTo>
                <a:cubicBezTo>
                  <a:pt x="73" y="120"/>
                  <a:pt x="73" y="120"/>
                  <a:pt x="74" y="120"/>
                </a:cubicBezTo>
                <a:cubicBezTo>
                  <a:pt x="76" y="120"/>
                  <a:pt x="76" y="121"/>
                  <a:pt x="76" y="122"/>
                </a:cubicBezTo>
                <a:cubicBezTo>
                  <a:pt x="71" y="147"/>
                  <a:pt x="54" y="161"/>
                  <a:pt x="38" y="161"/>
                </a:cubicBezTo>
                <a:close/>
                <a:moveTo>
                  <a:pt x="9" y="7"/>
                </a:moveTo>
                <a:cubicBezTo>
                  <a:pt x="9" y="9"/>
                  <a:pt x="6" y="10"/>
                  <a:pt x="4" y="12"/>
                </a:cubicBezTo>
                <a:lnTo>
                  <a:pt x="4" y="15"/>
                </a:lnTo>
                <a:lnTo>
                  <a:pt x="4" y="16"/>
                </a:lnTo>
                <a:cubicBezTo>
                  <a:pt x="9" y="16"/>
                  <a:pt x="9" y="19"/>
                  <a:pt x="9" y="21"/>
                </a:cubicBezTo>
                <a:cubicBezTo>
                  <a:pt x="9" y="23"/>
                  <a:pt x="9" y="24"/>
                  <a:pt x="4" y="25"/>
                </a:cubicBezTo>
                <a:cubicBezTo>
                  <a:pt x="4" y="25"/>
                  <a:pt x="4" y="28"/>
                  <a:pt x="6" y="28"/>
                </a:cubicBezTo>
                <a:cubicBezTo>
                  <a:pt x="9" y="29"/>
                  <a:pt x="9" y="30"/>
                  <a:pt x="9" y="32"/>
                </a:cubicBezTo>
                <a:cubicBezTo>
                  <a:pt x="9" y="35"/>
                  <a:pt x="6" y="35"/>
                  <a:pt x="4" y="36"/>
                </a:cubicBezTo>
                <a:cubicBezTo>
                  <a:pt x="4" y="37"/>
                  <a:pt x="4" y="38"/>
                  <a:pt x="3" y="38"/>
                </a:cubicBezTo>
                <a:cubicBezTo>
                  <a:pt x="4" y="40"/>
                  <a:pt x="4" y="121"/>
                  <a:pt x="4" y="124"/>
                </a:cubicBezTo>
                <a:cubicBezTo>
                  <a:pt x="9" y="144"/>
                  <a:pt x="24" y="158"/>
                  <a:pt x="38" y="158"/>
                </a:cubicBezTo>
                <a:cubicBezTo>
                  <a:pt x="51" y="158"/>
                  <a:pt x="64" y="147"/>
                  <a:pt x="71" y="128"/>
                </a:cubicBezTo>
                <a:cubicBezTo>
                  <a:pt x="65" y="133"/>
                  <a:pt x="57" y="135"/>
                  <a:pt x="49" y="135"/>
                </a:cubicBezTo>
                <a:cubicBezTo>
                  <a:pt x="36" y="135"/>
                  <a:pt x="24" y="130"/>
                  <a:pt x="19" y="123"/>
                </a:cubicBezTo>
                <a:cubicBezTo>
                  <a:pt x="19" y="123"/>
                  <a:pt x="18" y="123"/>
                  <a:pt x="18" y="38"/>
                </a:cubicBezTo>
                <a:cubicBezTo>
                  <a:pt x="18" y="36"/>
                  <a:pt x="15" y="35"/>
                  <a:pt x="15" y="32"/>
                </a:cubicBezTo>
                <a:cubicBezTo>
                  <a:pt x="15" y="30"/>
                  <a:pt x="16" y="29"/>
                  <a:pt x="18" y="28"/>
                </a:cubicBezTo>
                <a:cubicBezTo>
                  <a:pt x="19" y="27"/>
                  <a:pt x="19" y="26"/>
                  <a:pt x="19" y="26"/>
                </a:cubicBezTo>
                <a:cubicBezTo>
                  <a:pt x="19" y="26"/>
                  <a:pt x="19" y="25"/>
                  <a:pt x="18" y="25"/>
                </a:cubicBezTo>
                <a:cubicBezTo>
                  <a:pt x="17" y="25"/>
                  <a:pt x="15" y="23"/>
                  <a:pt x="15" y="21"/>
                </a:cubicBezTo>
                <a:cubicBezTo>
                  <a:pt x="15" y="18"/>
                  <a:pt x="16" y="16"/>
                  <a:pt x="18" y="16"/>
                </a:cubicBezTo>
                <a:lnTo>
                  <a:pt x="19" y="15"/>
                </a:lnTo>
                <a:cubicBezTo>
                  <a:pt x="19" y="13"/>
                  <a:pt x="19" y="13"/>
                  <a:pt x="18" y="12"/>
                </a:cubicBezTo>
                <a:cubicBezTo>
                  <a:pt x="15" y="12"/>
                  <a:pt x="15" y="10"/>
                  <a:pt x="15" y="7"/>
                </a:cubicBezTo>
                <a:cubicBezTo>
                  <a:pt x="12" y="6"/>
                  <a:pt x="15" y="5"/>
                  <a:pt x="15" y="3"/>
                </a:cubicBezTo>
                <a:lnTo>
                  <a:pt x="6" y="3"/>
                </a:lnTo>
                <a:cubicBezTo>
                  <a:pt x="9" y="5"/>
                  <a:pt x="9" y="6"/>
                  <a:pt x="9" y="7"/>
                </a:cubicBezTo>
                <a:close/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09" name="Freeform 5355">
            <a:extLst>
              <a:ext uri="{FF2B5EF4-FFF2-40B4-BE49-F238E27FC236}">
                <a16:creationId xmlns:a16="http://schemas.microsoft.com/office/drawing/2014/main" id="{D2E6DC07-CBFE-CD46-955A-B3BE1B727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4133850"/>
            <a:ext cx="26987" cy="63500"/>
          </a:xfrm>
          <a:custGeom>
            <a:avLst/>
            <a:gdLst>
              <a:gd name="T0" fmla="*/ 0 w 73"/>
              <a:gd name="T1" fmla="*/ 15620639 h 176"/>
              <a:gd name="T2" fmla="*/ 6970040 w 73"/>
              <a:gd name="T3" fmla="*/ 15620639 h 176"/>
              <a:gd name="T4" fmla="*/ 7243237 w 73"/>
              <a:gd name="T5" fmla="*/ 4425878 h 176"/>
              <a:gd name="T6" fmla="*/ 7790001 w 73"/>
              <a:gd name="T7" fmla="*/ 3905250 h 176"/>
              <a:gd name="T8" fmla="*/ 6970040 w 73"/>
              <a:gd name="T9" fmla="*/ 2993881 h 176"/>
              <a:gd name="T10" fmla="*/ 7790001 w 73"/>
              <a:gd name="T11" fmla="*/ 2473253 h 176"/>
              <a:gd name="T12" fmla="*/ 6970040 w 73"/>
              <a:gd name="T13" fmla="*/ 1692131 h 176"/>
              <a:gd name="T14" fmla="*/ 7790001 w 73"/>
              <a:gd name="T15" fmla="*/ 650875 h 176"/>
              <a:gd name="T16" fmla="*/ 7243237 w 73"/>
              <a:gd name="T17" fmla="*/ 0 h 176"/>
              <a:gd name="T18" fmla="*/ 7790001 w 73"/>
              <a:gd name="T19" fmla="*/ 0 h 176"/>
              <a:gd name="T20" fmla="*/ 9019943 w 73"/>
              <a:gd name="T21" fmla="*/ 0 h 176"/>
              <a:gd name="T22" fmla="*/ 9019943 w 73"/>
              <a:gd name="T23" fmla="*/ 650875 h 176"/>
              <a:gd name="T24" fmla="*/ 9566707 w 73"/>
              <a:gd name="T25" fmla="*/ 1692131 h 176"/>
              <a:gd name="T26" fmla="*/ 8883529 w 73"/>
              <a:gd name="T27" fmla="*/ 2473253 h 176"/>
              <a:gd name="T28" fmla="*/ 9566707 w 73"/>
              <a:gd name="T29" fmla="*/ 2993881 h 176"/>
              <a:gd name="T30" fmla="*/ 8883529 w 73"/>
              <a:gd name="T31" fmla="*/ 3905250 h 176"/>
              <a:gd name="T32" fmla="*/ 9566707 w 73"/>
              <a:gd name="T33" fmla="*/ 4556125 h 176"/>
              <a:gd name="T34" fmla="*/ 9566707 w 73"/>
              <a:gd name="T35" fmla="*/ 15881134 h 176"/>
              <a:gd name="T36" fmla="*/ 0 w 73"/>
              <a:gd name="T37" fmla="*/ 15620639 h 1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3" h="176">
                <a:moveTo>
                  <a:pt x="0" y="120"/>
                </a:moveTo>
                <a:cubicBezTo>
                  <a:pt x="10" y="139"/>
                  <a:pt x="45" y="133"/>
                  <a:pt x="51" y="120"/>
                </a:cubicBezTo>
                <a:cubicBezTo>
                  <a:pt x="54" y="119"/>
                  <a:pt x="53" y="34"/>
                  <a:pt x="53" y="34"/>
                </a:cubicBezTo>
                <a:cubicBezTo>
                  <a:pt x="53" y="34"/>
                  <a:pt x="56" y="33"/>
                  <a:pt x="57" y="30"/>
                </a:cubicBezTo>
                <a:cubicBezTo>
                  <a:pt x="57" y="27"/>
                  <a:pt x="51" y="27"/>
                  <a:pt x="51" y="23"/>
                </a:cubicBezTo>
                <a:cubicBezTo>
                  <a:pt x="51" y="20"/>
                  <a:pt x="57" y="22"/>
                  <a:pt x="57" y="19"/>
                </a:cubicBezTo>
                <a:cubicBezTo>
                  <a:pt x="57" y="14"/>
                  <a:pt x="51" y="16"/>
                  <a:pt x="51" y="13"/>
                </a:cubicBezTo>
                <a:cubicBezTo>
                  <a:pt x="53" y="8"/>
                  <a:pt x="56" y="8"/>
                  <a:pt x="57" y="5"/>
                </a:cubicBezTo>
                <a:cubicBezTo>
                  <a:pt x="57" y="3"/>
                  <a:pt x="54" y="1"/>
                  <a:pt x="53" y="0"/>
                </a:cubicBezTo>
                <a:lnTo>
                  <a:pt x="57" y="0"/>
                </a:lnTo>
                <a:cubicBezTo>
                  <a:pt x="57" y="0"/>
                  <a:pt x="62" y="0"/>
                  <a:pt x="66" y="0"/>
                </a:cubicBezTo>
                <a:cubicBezTo>
                  <a:pt x="72" y="0"/>
                  <a:pt x="66" y="1"/>
                  <a:pt x="66" y="5"/>
                </a:cubicBezTo>
                <a:cubicBezTo>
                  <a:pt x="66" y="8"/>
                  <a:pt x="68" y="10"/>
                  <a:pt x="70" y="13"/>
                </a:cubicBezTo>
                <a:cubicBezTo>
                  <a:pt x="70" y="14"/>
                  <a:pt x="65" y="16"/>
                  <a:pt x="65" y="19"/>
                </a:cubicBezTo>
                <a:cubicBezTo>
                  <a:pt x="65" y="21"/>
                  <a:pt x="70" y="21"/>
                  <a:pt x="70" y="23"/>
                </a:cubicBezTo>
                <a:cubicBezTo>
                  <a:pt x="68" y="27"/>
                  <a:pt x="65" y="28"/>
                  <a:pt x="65" y="30"/>
                </a:cubicBezTo>
                <a:cubicBezTo>
                  <a:pt x="65" y="33"/>
                  <a:pt x="70" y="33"/>
                  <a:pt x="70" y="35"/>
                </a:cubicBezTo>
                <a:cubicBezTo>
                  <a:pt x="70" y="38"/>
                  <a:pt x="70" y="122"/>
                  <a:pt x="70" y="122"/>
                </a:cubicBezTo>
                <a:cubicBezTo>
                  <a:pt x="60" y="164"/>
                  <a:pt x="13" y="175"/>
                  <a:pt x="0" y="12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0" name="Freeform 5356">
            <a:extLst>
              <a:ext uri="{FF2B5EF4-FFF2-40B4-BE49-F238E27FC236}">
                <a16:creationId xmlns:a16="http://schemas.microsoft.com/office/drawing/2014/main" id="{2256BB2B-096F-3B4A-8842-4AC8DD4E0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4132263"/>
            <a:ext cx="26987" cy="58737"/>
          </a:xfrm>
          <a:custGeom>
            <a:avLst/>
            <a:gdLst>
              <a:gd name="T0" fmla="*/ 0 w 75"/>
              <a:gd name="T1" fmla="*/ 16038102 h 162"/>
              <a:gd name="T2" fmla="*/ 388253 w 75"/>
              <a:gd name="T3" fmla="*/ 15906487 h 162"/>
              <a:gd name="T4" fmla="*/ 6603179 w 75"/>
              <a:gd name="T5" fmla="*/ 15906487 h 162"/>
              <a:gd name="T6" fmla="*/ 6862254 w 75"/>
              <a:gd name="T7" fmla="*/ 4601065 h 162"/>
              <a:gd name="T8" fmla="*/ 7120970 w 75"/>
              <a:gd name="T9" fmla="*/ 3943718 h 162"/>
              <a:gd name="T10" fmla="*/ 7250507 w 75"/>
              <a:gd name="T11" fmla="*/ 2892253 h 162"/>
              <a:gd name="T12" fmla="*/ 7120970 w 75"/>
              <a:gd name="T13" fmla="*/ 2497773 h 162"/>
              <a:gd name="T14" fmla="*/ 7120970 w 75"/>
              <a:gd name="T15" fmla="*/ 1183079 h 162"/>
              <a:gd name="T16" fmla="*/ 7120970 w 75"/>
              <a:gd name="T17" fmla="*/ 525732 h 162"/>
              <a:gd name="T18" fmla="*/ 7120970 w 75"/>
              <a:gd name="T19" fmla="*/ 0 h 162"/>
              <a:gd name="T20" fmla="*/ 8804239 w 75"/>
              <a:gd name="T21" fmla="*/ 0 h 162"/>
              <a:gd name="T22" fmla="*/ 9063314 w 75"/>
              <a:gd name="T23" fmla="*/ 657347 h 162"/>
              <a:gd name="T24" fmla="*/ 9063314 w 75"/>
              <a:gd name="T25" fmla="*/ 1314694 h 162"/>
              <a:gd name="T26" fmla="*/ 9063314 w 75"/>
              <a:gd name="T27" fmla="*/ 2497773 h 162"/>
              <a:gd name="T28" fmla="*/ 8804239 w 75"/>
              <a:gd name="T29" fmla="*/ 2892253 h 162"/>
              <a:gd name="T30" fmla="*/ 8804239 w 75"/>
              <a:gd name="T31" fmla="*/ 3943718 h 162"/>
              <a:gd name="T32" fmla="*/ 9063314 w 75"/>
              <a:gd name="T33" fmla="*/ 4338199 h 162"/>
              <a:gd name="T34" fmla="*/ 9451567 w 75"/>
              <a:gd name="T35" fmla="*/ 16300968 h 162"/>
              <a:gd name="T36" fmla="*/ 647328 w 75"/>
              <a:gd name="T37" fmla="*/ 16826700 h 162"/>
              <a:gd name="T38" fmla="*/ 8804239 w 75"/>
              <a:gd name="T39" fmla="*/ 16169716 h 162"/>
              <a:gd name="T40" fmla="*/ 8804239 w 75"/>
              <a:gd name="T41" fmla="*/ 4732679 h 162"/>
              <a:gd name="T42" fmla="*/ 8804239 w 75"/>
              <a:gd name="T43" fmla="*/ 3680852 h 162"/>
              <a:gd name="T44" fmla="*/ 8804239 w 75"/>
              <a:gd name="T45" fmla="*/ 3286371 h 162"/>
              <a:gd name="T46" fmla="*/ 8804239 w 75"/>
              <a:gd name="T47" fmla="*/ 2103292 h 162"/>
              <a:gd name="T48" fmla="*/ 8804239 w 75"/>
              <a:gd name="T49" fmla="*/ 1577560 h 162"/>
              <a:gd name="T50" fmla="*/ 8674701 w 75"/>
              <a:gd name="T51" fmla="*/ 394481 h 162"/>
              <a:gd name="T52" fmla="*/ 7639120 w 75"/>
              <a:gd name="T53" fmla="*/ 920213 h 162"/>
              <a:gd name="T54" fmla="*/ 7250507 w 75"/>
              <a:gd name="T55" fmla="*/ 1972040 h 162"/>
              <a:gd name="T56" fmla="*/ 7639120 w 75"/>
              <a:gd name="T57" fmla="*/ 2760639 h 162"/>
              <a:gd name="T58" fmla="*/ 7120970 w 75"/>
              <a:gd name="T59" fmla="*/ 3286371 h 162"/>
              <a:gd name="T60" fmla="*/ 7639120 w 75"/>
              <a:gd name="T61" fmla="*/ 4206584 h 162"/>
              <a:gd name="T62" fmla="*/ 7120970 w 75"/>
              <a:gd name="T63" fmla="*/ 16169716 h 162"/>
              <a:gd name="T64" fmla="*/ 647328 w 75"/>
              <a:gd name="T65" fmla="*/ 16826700 h 1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5" h="162">
                <a:moveTo>
                  <a:pt x="36" y="161"/>
                </a:moveTo>
                <a:cubicBezTo>
                  <a:pt x="20" y="161"/>
                  <a:pt x="5" y="147"/>
                  <a:pt x="0" y="122"/>
                </a:cubicBezTo>
                <a:cubicBezTo>
                  <a:pt x="0" y="121"/>
                  <a:pt x="0" y="120"/>
                  <a:pt x="2" y="120"/>
                </a:cubicBezTo>
                <a:cubicBezTo>
                  <a:pt x="3" y="120"/>
                  <a:pt x="3" y="120"/>
                  <a:pt x="3" y="121"/>
                </a:cubicBezTo>
                <a:cubicBezTo>
                  <a:pt x="8" y="127"/>
                  <a:pt x="15" y="132"/>
                  <a:pt x="26" y="132"/>
                </a:cubicBezTo>
                <a:cubicBezTo>
                  <a:pt x="36" y="132"/>
                  <a:pt x="50" y="127"/>
                  <a:pt x="51" y="121"/>
                </a:cubicBezTo>
                <a:cubicBezTo>
                  <a:pt x="53" y="117"/>
                  <a:pt x="53" y="67"/>
                  <a:pt x="51" y="36"/>
                </a:cubicBezTo>
                <a:lnTo>
                  <a:pt x="53" y="35"/>
                </a:lnTo>
                <a:cubicBezTo>
                  <a:pt x="55" y="35"/>
                  <a:pt x="58" y="33"/>
                  <a:pt x="58" y="32"/>
                </a:cubicBezTo>
                <a:cubicBezTo>
                  <a:pt x="58" y="32"/>
                  <a:pt x="56" y="31"/>
                  <a:pt x="55" y="30"/>
                </a:cubicBezTo>
                <a:cubicBezTo>
                  <a:pt x="55" y="30"/>
                  <a:pt x="51" y="28"/>
                  <a:pt x="51" y="25"/>
                </a:cubicBezTo>
                <a:cubicBezTo>
                  <a:pt x="51" y="23"/>
                  <a:pt x="55" y="22"/>
                  <a:pt x="56" y="22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20"/>
                  <a:pt x="58" y="20"/>
                  <a:pt x="55" y="19"/>
                </a:cubicBezTo>
                <a:cubicBezTo>
                  <a:pt x="55" y="18"/>
                  <a:pt x="51" y="16"/>
                  <a:pt x="51" y="15"/>
                </a:cubicBezTo>
                <a:cubicBezTo>
                  <a:pt x="51" y="10"/>
                  <a:pt x="55" y="10"/>
                  <a:pt x="55" y="9"/>
                </a:cubicBezTo>
                <a:cubicBezTo>
                  <a:pt x="56" y="8"/>
                  <a:pt x="58" y="8"/>
                  <a:pt x="58" y="8"/>
                </a:cubicBezTo>
                <a:cubicBezTo>
                  <a:pt x="58" y="6"/>
                  <a:pt x="56" y="5"/>
                  <a:pt x="55" y="4"/>
                </a:cubicBezTo>
                <a:cubicBezTo>
                  <a:pt x="53" y="3"/>
                  <a:pt x="53" y="2"/>
                  <a:pt x="53" y="1"/>
                </a:cubicBezTo>
                <a:lnTo>
                  <a:pt x="55" y="0"/>
                </a:lnTo>
                <a:cubicBezTo>
                  <a:pt x="58" y="0"/>
                  <a:pt x="58" y="0"/>
                  <a:pt x="59" y="0"/>
                </a:cubicBezTo>
                <a:lnTo>
                  <a:pt x="68" y="0"/>
                </a:lnTo>
                <a:cubicBezTo>
                  <a:pt x="68" y="0"/>
                  <a:pt x="72" y="0"/>
                  <a:pt x="72" y="2"/>
                </a:cubicBezTo>
                <a:cubicBezTo>
                  <a:pt x="72" y="2"/>
                  <a:pt x="72" y="5"/>
                  <a:pt x="70" y="5"/>
                </a:cubicBezTo>
                <a:cubicBezTo>
                  <a:pt x="70" y="6"/>
                  <a:pt x="68" y="6"/>
                  <a:pt x="68" y="7"/>
                </a:cubicBezTo>
                <a:cubicBezTo>
                  <a:pt x="68" y="7"/>
                  <a:pt x="70" y="9"/>
                  <a:pt x="70" y="10"/>
                </a:cubicBezTo>
                <a:cubicBezTo>
                  <a:pt x="72" y="10"/>
                  <a:pt x="73" y="12"/>
                  <a:pt x="73" y="15"/>
                </a:cubicBezTo>
                <a:cubicBezTo>
                  <a:pt x="73" y="16"/>
                  <a:pt x="72" y="18"/>
                  <a:pt x="70" y="19"/>
                </a:cubicBezTo>
                <a:cubicBezTo>
                  <a:pt x="68" y="19"/>
                  <a:pt x="68" y="21"/>
                  <a:pt x="68" y="21"/>
                </a:cubicBezTo>
                <a:lnTo>
                  <a:pt x="68" y="22"/>
                </a:lnTo>
                <a:cubicBezTo>
                  <a:pt x="70" y="22"/>
                  <a:pt x="73" y="24"/>
                  <a:pt x="73" y="25"/>
                </a:cubicBezTo>
                <a:cubicBezTo>
                  <a:pt x="72" y="28"/>
                  <a:pt x="70" y="30"/>
                  <a:pt x="68" y="30"/>
                </a:cubicBezTo>
                <a:lnTo>
                  <a:pt x="68" y="32"/>
                </a:lnTo>
                <a:lnTo>
                  <a:pt x="70" y="33"/>
                </a:lnTo>
                <a:cubicBezTo>
                  <a:pt x="72" y="35"/>
                  <a:pt x="74" y="35"/>
                  <a:pt x="74" y="37"/>
                </a:cubicBezTo>
                <a:cubicBezTo>
                  <a:pt x="74" y="40"/>
                  <a:pt x="73" y="123"/>
                  <a:pt x="73" y="124"/>
                </a:cubicBezTo>
                <a:cubicBezTo>
                  <a:pt x="68" y="145"/>
                  <a:pt x="55" y="161"/>
                  <a:pt x="36" y="161"/>
                </a:cubicBezTo>
                <a:close/>
                <a:moveTo>
                  <a:pt x="5" y="128"/>
                </a:moveTo>
                <a:cubicBezTo>
                  <a:pt x="12" y="147"/>
                  <a:pt x="23" y="158"/>
                  <a:pt x="36" y="158"/>
                </a:cubicBezTo>
                <a:cubicBezTo>
                  <a:pt x="52" y="158"/>
                  <a:pt x="67" y="144"/>
                  <a:pt x="68" y="123"/>
                </a:cubicBezTo>
                <a:cubicBezTo>
                  <a:pt x="68" y="121"/>
                  <a:pt x="70" y="40"/>
                  <a:pt x="70" y="37"/>
                </a:cubicBezTo>
                <a:cubicBezTo>
                  <a:pt x="70" y="37"/>
                  <a:pt x="68" y="37"/>
                  <a:pt x="68" y="36"/>
                </a:cubicBezTo>
                <a:cubicBezTo>
                  <a:pt x="68" y="36"/>
                  <a:pt x="65" y="35"/>
                  <a:pt x="65" y="32"/>
                </a:cubicBezTo>
                <a:cubicBezTo>
                  <a:pt x="65" y="30"/>
                  <a:pt x="67" y="29"/>
                  <a:pt x="68" y="28"/>
                </a:cubicBezTo>
                <a:lnTo>
                  <a:pt x="68" y="26"/>
                </a:lnTo>
                <a:lnTo>
                  <a:pt x="68" y="25"/>
                </a:lnTo>
                <a:cubicBezTo>
                  <a:pt x="67" y="24"/>
                  <a:pt x="64" y="23"/>
                  <a:pt x="64" y="21"/>
                </a:cubicBezTo>
                <a:cubicBezTo>
                  <a:pt x="64" y="19"/>
                  <a:pt x="67" y="16"/>
                  <a:pt x="68" y="16"/>
                </a:cubicBezTo>
                <a:lnTo>
                  <a:pt x="68" y="15"/>
                </a:lnTo>
                <a:lnTo>
                  <a:pt x="68" y="12"/>
                </a:lnTo>
                <a:cubicBezTo>
                  <a:pt x="68" y="10"/>
                  <a:pt x="67" y="9"/>
                  <a:pt x="67" y="7"/>
                </a:cubicBezTo>
                <a:cubicBezTo>
                  <a:pt x="67" y="6"/>
                  <a:pt x="67" y="5"/>
                  <a:pt x="67" y="3"/>
                </a:cubicBezTo>
                <a:lnTo>
                  <a:pt x="59" y="3"/>
                </a:lnTo>
                <a:cubicBezTo>
                  <a:pt x="59" y="5"/>
                  <a:pt x="59" y="6"/>
                  <a:pt x="59" y="7"/>
                </a:cubicBezTo>
                <a:cubicBezTo>
                  <a:pt x="59" y="10"/>
                  <a:pt x="59" y="10"/>
                  <a:pt x="58" y="12"/>
                </a:cubicBezTo>
                <a:cubicBezTo>
                  <a:pt x="56" y="12"/>
                  <a:pt x="56" y="13"/>
                  <a:pt x="56" y="15"/>
                </a:cubicBezTo>
                <a:cubicBezTo>
                  <a:pt x="56" y="15"/>
                  <a:pt x="56" y="15"/>
                  <a:pt x="58" y="16"/>
                </a:cubicBezTo>
                <a:cubicBezTo>
                  <a:pt x="59" y="16"/>
                  <a:pt x="59" y="18"/>
                  <a:pt x="59" y="21"/>
                </a:cubicBezTo>
                <a:cubicBezTo>
                  <a:pt x="59" y="23"/>
                  <a:pt x="58" y="25"/>
                  <a:pt x="58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6" y="27"/>
                  <a:pt x="58" y="28"/>
                </a:cubicBezTo>
                <a:cubicBezTo>
                  <a:pt x="59" y="29"/>
                  <a:pt x="59" y="30"/>
                  <a:pt x="59" y="32"/>
                </a:cubicBezTo>
                <a:cubicBezTo>
                  <a:pt x="59" y="35"/>
                  <a:pt x="58" y="36"/>
                  <a:pt x="56" y="38"/>
                </a:cubicBezTo>
                <a:cubicBezTo>
                  <a:pt x="58" y="123"/>
                  <a:pt x="56" y="123"/>
                  <a:pt x="55" y="123"/>
                </a:cubicBezTo>
                <a:cubicBezTo>
                  <a:pt x="50" y="130"/>
                  <a:pt x="38" y="135"/>
                  <a:pt x="26" y="135"/>
                </a:cubicBezTo>
                <a:cubicBezTo>
                  <a:pt x="18" y="135"/>
                  <a:pt x="11" y="133"/>
                  <a:pt x="5" y="128"/>
                </a:cubicBezTo>
                <a:close/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1" name="Freeform 5357">
            <a:extLst>
              <a:ext uri="{FF2B5EF4-FFF2-40B4-BE49-F238E27FC236}">
                <a16:creationId xmlns:a16="http://schemas.microsoft.com/office/drawing/2014/main" id="{CC22C98E-DC84-714F-B2B7-E65E7790D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4183063"/>
            <a:ext cx="19050" cy="7937"/>
          </a:xfrm>
          <a:custGeom>
            <a:avLst/>
            <a:gdLst>
              <a:gd name="T0" fmla="*/ 0 w 54"/>
              <a:gd name="T1" fmla="*/ 2992249 h 20"/>
              <a:gd name="T2" fmla="*/ 3360208 w 54"/>
              <a:gd name="T3" fmla="*/ 157549 h 20"/>
              <a:gd name="T4" fmla="*/ 6595886 w 54"/>
              <a:gd name="T5" fmla="*/ 2992249 h 20"/>
              <a:gd name="T6" fmla="*/ 0 w 54"/>
              <a:gd name="T7" fmla="*/ 2992249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20">
                <a:moveTo>
                  <a:pt x="0" y="19"/>
                </a:moveTo>
                <a:cubicBezTo>
                  <a:pt x="0" y="19"/>
                  <a:pt x="11" y="2"/>
                  <a:pt x="27" y="1"/>
                </a:cubicBezTo>
                <a:cubicBezTo>
                  <a:pt x="41" y="0"/>
                  <a:pt x="53" y="19"/>
                  <a:pt x="53" y="19"/>
                </a:cubicBezTo>
                <a:lnTo>
                  <a:pt x="0" y="19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2" name="Freeform 5358">
            <a:extLst>
              <a:ext uri="{FF2B5EF4-FFF2-40B4-BE49-F238E27FC236}">
                <a16:creationId xmlns:a16="http://schemas.microsoft.com/office/drawing/2014/main" id="{DD86AD06-715B-7448-8D05-8EE6DD136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4183063"/>
            <a:ext cx="20637" cy="7937"/>
          </a:xfrm>
          <a:custGeom>
            <a:avLst/>
            <a:gdLst>
              <a:gd name="T0" fmla="*/ 271598 w 56"/>
              <a:gd name="T1" fmla="*/ 2714076 h 21"/>
              <a:gd name="T2" fmla="*/ 3938350 w 56"/>
              <a:gd name="T3" fmla="*/ 0 h 21"/>
              <a:gd name="T4" fmla="*/ 7469120 w 56"/>
              <a:gd name="T5" fmla="*/ 2571210 h 21"/>
              <a:gd name="T6" fmla="*/ 7469120 w 56"/>
              <a:gd name="T7" fmla="*/ 2714076 h 21"/>
              <a:gd name="T8" fmla="*/ 7469120 w 56"/>
              <a:gd name="T9" fmla="*/ 2856942 h 21"/>
              <a:gd name="T10" fmla="*/ 271598 w 56"/>
              <a:gd name="T11" fmla="*/ 2856942 h 21"/>
              <a:gd name="T12" fmla="*/ 271598 w 56"/>
              <a:gd name="T13" fmla="*/ 2714076 h 21"/>
              <a:gd name="T14" fmla="*/ 3938350 w 56"/>
              <a:gd name="T15" fmla="*/ 428598 h 21"/>
              <a:gd name="T16" fmla="*/ 679178 w 56"/>
              <a:gd name="T17" fmla="*/ 2571210 h 21"/>
              <a:gd name="T18" fmla="*/ 7333505 w 56"/>
              <a:gd name="T19" fmla="*/ 2571210 h 21"/>
              <a:gd name="T20" fmla="*/ 3938350 w 56"/>
              <a:gd name="T21" fmla="*/ 428598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" h="21">
                <a:moveTo>
                  <a:pt x="2" y="19"/>
                </a:moveTo>
                <a:cubicBezTo>
                  <a:pt x="0" y="17"/>
                  <a:pt x="13" y="1"/>
                  <a:pt x="29" y="0"/>
                </a:cubicBezTo>
                <a:cubicBezTo>
                  <a:pt x="45" y="0"/>
                  <a:pt x="55" y="17"/>
                  <a:pt x="55" y="18"/>
                </a:cubicBezTo>
                <a:lnTo>
                  <a:pt x="55" y="19"/>
                </a:lnTo>
                <a:lnTo>
                  <a:pt x="55" y="20"/>
                </a:lnTo>
                <a:lnTo>
                  <a:pt x="2" y="20"/>
                </a:lnTo>
                <a:lnTo>
                  <a:pt x="2" y="19"/>
                </a:lnTo>
                <a:close/>
                <a:moveTo>
                  <a:pt x="29" y="3"/>
                </a:moveTo>
                <a:cubicBezTo>
                  <a:pt x="17" y="4"/>
                  <a:pt x="8" y="14"/>
                  <a:pt x="5" y="18"/>
                </a:cubicBezTo>
                <a:lnTo>
                  <a:pt x="54" y="18"/>
                </a:lnTo>
                <a:cubicBezTo>
                  <a:pt x="49" y="14"/>
                  <a:pt x="40" y="3"/>
                  <a:pt x="29" y="3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3" name="Freeform 5359">
            <a:extLst>
              <a:ext uri="{FF2B5EF4-FFF2-40B4-BE49-F238E27FC236}">
                <a16:creationId xmlns:a16="http://schemas.microsoft.com/office/drawing/2014/main" id="{295DCC21-4DE3-A243-9AC3-C66ABFEB0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7650" y="4184650"/>
            <a:ext cx="26988" cy="6350"/>
          </a:xfrm>
          <a:custGeom>
            <a:avLst/>
            <a:gdLst>
              <a:gd name="T0" fmla="*/ 9581820 w 75"/>
              <a:gd name="T1" fmla="*/ 2115608 h 18"/>
              <a:gd name="T2" fmla="*/ 0 w 75"/>
              <a:gd name="T3" fmla="*/ 2115608 h 18"/>
              <a:gd name="T4" fmla="*/ 1294704 w 75"/>
              <a:gd name="T5" fmla="*/ 746831 h 18"/>
              <a:gd name="T6" fmla="*/ 3107578 w 75"/>
              <a:gd name="T7" fmla="*/ 1493308 h 18"/>
              <a:gd name="T8" fmla="*/ 6603784 w 75"/>
              <a:gd name="T9" fmla="*/ 124531 h 18"/>
              <a:gd name="T10" fmla="*/ 9581820 w 75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8">
                <a:moveTo>
                  <a:pt x="74" y="17"/>
                </a:moveTo>
                <a:lnTo>
                  <a:pt x="0" y="17"/>
                </a:lnTo>
                <a:cubicBezTo>
                  <a:pt x="0" y="17"/>
                  <a:pt x="9" y="12"/>
                  <a:pt x="10" y="6"/>
                </a:cubicBezTo>
                <a:cubicBezTo>
                  <a:pt x="15" y="9"/>
                  <a:pt x="14" y="12"/>
                  <a:pt x="24" y="12"/>
                </a:cubicBezTo>
                <a:cubicBezTo>
                  <a:pt x="33" y="12"/>
                  <a:pt x="44" y="0"/>
                  <a:pt x="51" y="1"/>
                </a:cubicBezTo>
                <a:cubicBezTo>
                  <a:pt x="60" y="2"/>
                  <a:pt x="74" y="17"/>
                  <a:pt x="74" y="17"/>
                </a:cubicBez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4" name="Freeform 5360">
            <a:extLst>
              <a:ext uri="{FF2B5EF4-FFF2-40B4-BE49-F238E27FC236}">
                <a16:creationId xmlns:a16="http://schemas.microsoft.com/office/drawing/2014/main" id="{69B2A7E6-DED2-6C48-A8EE-6E1AEEADD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4184650"/>
            <a:ext cx="30162" cy="6350"/>
          </a:xfrm>
          <a:custGeom>
            <a:avLst/>
            <a:gdLst>
              <a:gd name="T0" fmla="*/ 10314686 w 84"/>
              <a:gd name="T1" fmla="*/ 2010611 h 19"/>
              <a:gd name="T2" fmla="*/ 0 w 84"/>
              <a:gd name="T3" fmla="*/ 2010611 h 19"/>
              <a:gd name="T4" fmla="*/ 515627 w 84"/>
              <a:gd name="T5" fmla="*/ 1787024 h 19"/>
              <a:gd name="T6" fmla="*/ 2062865 w 84"/>
              <a:gd name="T7" fmla="*/ 670092 h 19"/>
              <a:gd name="T8" fmla="*/ 2062865 w 84"/>
              <a:gd name="T9" fmla="*/ 558466 h 19"/>
              <a:gd name="T10" fmla="*/ 2707758 w 84"/>
              <a:gd name="T11" fmla="*/ 893679 h 19"/>
              <a:gd name="T12" fmla="*/ 3867917 w 84"/>
              <a:gd name="T13" fmla="*/ 1116932 h 19"/>
              <a:gd name="T14" fmla="*/ 5801876 w 84"/>
              <a:gd name="T15" fmla="*/ 670092 h 19"/>
              <a:gd name="T16" fmla="*/ 7349115 w 84"/>
              <a:gd name="T17" fmla="*/ 0 h 19"/>
              <a:gd name="T18" fmla="*/ 10314686 w 84"/>
              <a:gd name="T19" fmla="*/ 1675397 h 19"/>
              <a:gd name="T20" fmla="*/ 10701406 w 84"/>
              <a:gd name="T21" fmla="*/ 1898984 h 19"/>
              <a:gd name="T22" fmla="*/ 10314686 w 84"/>
              <a:gd name="T23" fmla="*/ 2010611 h 19"/>
              <a:gd name="T24" fmla="*/ 1160519 w 84"/>
              <a:gd name="T25" fmla="*/ 1675397 h 19"/>
              <a:gd name="T26" fmla="*/ 9540887 w 84"/>
              <a:gd name="T27" fmla="*/ 1675397 h 19"/>
              <a:gd name="T28" fmla="*/ 7349115 w 84"/>
              <a:gd name="T29" fmla="*/ 335213 h 19"/>
              <a:gd name="T30" fmla="*/ 5801876 w 84"/>
              <a:gd name="T31" fmla="*/ 893679 h 19"/>
              <a:gd name="T32" fmla="*/ 3867917 w 84"/>
              <a:gd name="T33" fmla="*/ 1452145 h 19"/>
              <a:gd name="T34" fmla="*/ 2320679 w 84"/>
              <a:gd name="T35" fmla="*/ 1005305 h 19"/>
              <a:gd name="T36" fmla="*/ 2062865 w 84"/>
              <a:gd name="T37" fmla="*/ 1005305 h 19"/>
              <a:gd name="T38" fmla="*/ 1160519 w 84"/>
              <a:gd name="T39" fmla="*/ 1675397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4" h="19">
                <a:moveTo>
                  <a:pt x="80" y="18"/>
                </a:moveTo>
                <a:lnTo>
                  <a:pt x="0" y="18"/>
                </a:lnTo>
                <a:lnTo>
                  <a:pt x="4" y="16"/>
                </a:lnTo>
                <a:cubicBezTo>
                  <a:pt x="4" y="16"/>
                  <a:pt x="13" y="10"/>
                  <a:pt x="16" y="6"/>
                </a:cubicBezTo>
                <a:lnTo>
                  <a:pt x="16" y="5"/>
                </a:lnTo>
                <a:cubicBezTo>
                  <a:pt x="18" y="6"/>
                  <a:pt x="20" y="7"/>
                  <a:pt x="21" y="8"/>
                </a:cubicBezTo>
                <a:cubicBezTo>
                  <a:pt x="22" y="9"/>
                  <a:pt x="24" y="10"/>
                  <a:pt x="30" y="10"/>
                </a:cubicBezTo>
                <a:cubicBezTo>
                  <a:pt x="36" y="10"/>
                  <a:pt x="39" y="9"/>
                  <a:pt x="45" y="6"/>
                </a:cubicBezTo>
                <a:cubicBezTo>
                  <a:pt x="48" y="3"/>
                  <a:pt x="53" y="0"/>
                  <a:pt x="57" y="0"/>
                </a:cubicBezTo>
                <a:cubicBezTo>
                  <a:pt x="65" y="0"/>
                  <a:pt x="74" y="12"/>
                  <a:pt x="80" y="15"/>
                </a:cubicBezTo>
                <a:lnTo>
                  <a:pt x="83" y="17"/>
                </a:lnTo>
                <a:lnTo>
                  <a:pt x="80" y="18"/>
                </a:lnTo>
                <a:close/>
                <a:moveTo>
                  <a:pt x="9" y="15"/>
                </a:moveTo>
                <a:lnTo>
                  <a:pt x="74" y="15"/>
                </a:lnTo>
                <a:cubicBezTo>
                  <a:pt x="68" y="8"/>
                  <a:pt x="62" y="3"/>
                  <a:pt x="57" y="3"/>
                </a:cubicBezTo>
                <a:cubicBezTo>
                  <a:pt x="53" y="3"/>
                  <a:pt x="50" y="5"/>
                  <a:pt x="45" y="8"/>
                </a:cubicBezTo>
                <a:cubicBezTo>
                  <a:pt x="41" y="10"/>
                  <a:pt x="36" y="13"/>
                  <a:pt x="30" y="13"/>
                </a:cubicBezTo>
                <a:cubicBezTo>
                  <a:pt x="22" y="13"/>
                  <a:pt x="21" y="12"/>
                  <a:pt x="18" y="9"/>
                </a:cubicBezTo>
                <a:lnTo>
                  <a:pt x="16" y="9"/>
                </a:lnTo>
                <a:cubicBezTo>
                  <a:pt x="15" y="11"/>
                  <a:pt x="10" y="14"/>
                  <a:pt x="9" y="15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5" name="Freeform 5361">
            <a:extLst>
              <a:ext uri="{FF2B5EF4-FFF2-40B4-BE49-F238E27FC236}">
                <a16:creationId xmlns:a16="http://schemas.microsoft.com/office/drawing/2014/main" id="{08982A8B-F410-8F4D-A898-E1690FBD6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4184650"/>
            <a:ext cx="26988" cy="6350"/>
          </a:xfrm>
          <a:custGeom>
            <a:avLst/>
            <a:gdLst>
              <a:gd name="T0" fmla="*/ 0 w 75"/>
              <a:gd name="T1" fmla="*/ 2115608 h 18"/>
              <a:gd name="T2" fmla="*/ 2719311 w 75"/>
              <a:gd name="T3" fmla="*/ 124531 h 18"/>
              <a:gd name="T4" fmla="*/ 6474241 w 75"/>
              <a:gd name="T5" fmla="*/ 1493308 h 18"/>
              <a:gd name="T6" fmla="*/ 8028030 w 75"/>
              <a:gd name="T7" fmla="*/ 746831 h 18"/>
              <a:gd name="T8" fmla="*/ 9581820 w 75"/>
              <a:gd name="T9" fmla="*/ 2115608 h 18"/>
              <a:gd name="T10" fmla="*/ 0 w 75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8">
                <a:moveTo>
                  <a:pt x="0" y="17"/>
                </a:moveTo>
                <a:cubicBezTo>
                  <a:pt x="0" y="17"/>
                  <a:pt x="12" y="2"/>
                  <a:pt x="21" y="1"/>
                </a:cubicBezTo>
                <a:cubicBezTo>
                  <a:pt x="32" y="0"/>
                  <a:pt x="39" y="12"/>
                  <a:pt x="50" y="12"/>
                </a:cubicBezTo>
                <a:cubicBezTo>
                  <a:pt x="59" y="12"/>
                  <a:pt x="57" y="9"/>
                  <a:pt x="62" y="6"/>
                </a:cubicBezTo>
                <a:cubicBezTo>
                  <a:pt x="63" y="12"/>
                  <a:pt x="74" y="17"/>
                  <a:pt x="74" y="17"/>
                </a:cubicBezTo>
                <a:lnTo>
                  <a:pt x="0" y="17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6" name="Freeform 5362">
            <a:extLst>
              <a:ext uri="{FF2B5EF4-FFF2-40B4-BE49-F238E27FC236}">
                <a16:creationId xmlns:a16="http://schemas.microsoft.com/office/drawing/2014/main" id="{8E28DEA4-DB2D-0E4A-90C8-6C0F30A5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4184650"/>
            <a:ext cx="31750" cy="6350"/>
          </a:xfrm>
          <a:custGeom>
            <a:avLst/>
            <a:gdLst>
              <a:gd name="T0" fmla="*/ 0 w 86"/>
              <a:gd name="T1" fmla="*/ 2010611 h 19"/>
              <a:gd name="T2" fmla="*/ 409058 w 86"/>
              <a:gd name="T3" fmla="*/ 1787024 h 19"/>
              <a:gd name="T4" fmla="*/ 3543817 w 86"/>
              <a:gd name="T5" fmla="*/ 0 h 19"/>
              <a:gd name="T6" fmla="*/ 5588369 w 86"/>
              <a:gd name="T7" fmla="*/ 670092 h 19"/>
              <a:gd name="T8" fmla="*/ 7223863 w 86"/>
              <a:gd name="T9" fmla="*/ 1116932 h 19"/>
              <a:gd name="T10" fmla="*/ 8723128 w 86"/>
              <a:gd name="T11" fmla="*/ 893679 h 19"/>
              <a:gd name="T12" fmla="*/ 9131817 w 86"/>
              <a:gd name="T13" fmla="*/ 558466 h 19"/>
              <a:gd name="T14" fmla="*/ 9268416 w 86"/>
              <a:gd name="T15" fmla="*/ 335213 h 19"/>
              <a:gd name="T16" fmla="*/ 9268416 w 86"/>
              <a:gd name="T17" fmla="*/ 670092 h 19"/>
              <a:gd name="T18" fmla="*/ 10903910 w 86"/>
              <a:gd name="T19" fmla="*/ 1675397 h 19"/>
              <a:gd name="T20" fmla="*/ 11585427 w 86"/>
              <a:gd name="T21" fmla="*/ 2010611 h 19"/>
              <a:gd name="T22" fmla="*/ 10767680 w 86"/>
              <a:gd name="T23" fmla="*/ 2010611 h 19"/>
              <a:gd name="T24" fmla="*/ 0 w 86"/>
              <a:gd name="T25" fmla="*/ 2010611 h 19"/>
              <a:gd name="T26" fmla="*/ 1226805 w 86"/>
              <a:gd name="T27" fmla="*/ 1675397 h 19"/>
              <a:gd name="T28" fmla="*/ 10358622 w 86"/>
              <a:gd name="T29" fmla="*/ 1675397 h 19"/>
              <a:gd name="T30" fmla="*/ 9131817 w 86"/>
              <a:gd name="T31" fmla="*/ 1005305 h 19"/>
              <a:gd name="T32" fmla="*/ 8859358 w 86"/>
              <a:gd name="T33" fmla="*/ 1005305 h 19"/>
              <a:gd name="T34" fmla="*/ 7496323 w 86"/>
              <a:gd name="T35" fmla="*/ 1452145 h 19"/>
              <a:gd name="T36" fmla="*/ 5451770 w 86"/>
              <a:gd name="T37" fmla="*/ 893679 h 19"/>
              <a:gd name="T38" fmla="*/ 3543817 w 86"/>
              <a:gd name="T39" fmla="*/ 335213 h 19"/>
              <a:gd name="T40" fmla="*/ 1226805 w 86"/>
              <a:gd name="T41" fmla="*/ 1675397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6" h="19">
                <a:moveTo>
                  <a:pt x="0" y="18"/>
                </a:moveTo>
                <a:lnTo>
                  <a:pt x="3" y="16"/>
                </a:lnTo>
                <a:cubicBezTo>
                  <a:pt x="9" y="12"/>
                  <a:pt x="18" y="0"/>
                  <a:pt x="26" y="0"/>
                </a:cubicBezTo>
                <a:cubicBezTo>
                  <a:pt x="32" y="0"/>
                  <a:pt x="37" y="3"/>
                  <a:pt x="41" y="6"/>
                </a:cubicBezTo>
                <a:cubicBezTo>
                  <a:pt x="46" y="9"/>
                  <a:pt x="50" y="10"/>
                  <a:pt x="53" y="10"/>
                </a:cubicBezTo>
                <a:cubicBezTo>
                  <a:pt x="61" y="10"/>
                  <a:pt x="62" y="9"/>
                  <a:pt x="64" y="8"/>
                </a:cubicBezTo>
                <a:cubicBezTo>
                  <a:pt x="64" y="7"/>
                  <a:pt x="65" y="6"/>
                  <a:pt x="67" y="5"/>
                </a:cubicBezTo>
                <a:lnTo>
                  <a:pt x="68" y="3"/>
                </a:lnTo>
                <a:lnTo>
                  <a:pt x="68" y="6"/>
                </a:lnTo>
                <a:cubicBezTo>
                  <a:pt x="70" y="10"/>
                  <a:pt x="80" y="15"/>
                  <a:pt x="80" y="15"/>
                </a:cubicBezTo>
                <a:lnTo>
                  <a:pt x="85" y="18"/>
                </a:lnTo>
                <a:lnTo>
                  <a:pt x="79" y="18"/>
                </a:lnTo>
                <a:lnTo>
                  <a:pt x="0" y="18"/>
                </a:lnTo>
                <a:close/>
                <a:moveTo>
                  <a:pt x="9" y="15"/>
                </a:moveTo>
                <a:lnTo>
                  <a:pt x="76" y="15"/>
                </a:lnTo>
                <a:cubicBezTo>
                  <a:pt x="73" y="14"/>
                  <a:pt x="68" y="11"/>
                  <a:pt x="67" y="9"/>
                </a:cubicBezTo>
                <a:lnTo>
                  <a:pt x="65" y="9"/>
                </a:lnTo>
                <a:cubicBezTo>
                  <a:pt x="64" y="12"/>
                  <a:pt x="61" y="13"/>
                  <a:pt x="55" y="13"/>
                </a:cubicBezTo>
                <a:cubicBezTo>
                  <a:pt x="50" y="13"/>
                  <a:pt x="44" y="10"/>
                  <a:pt x="40" y="8"/>
                </a:cubicBezTo>
                <a:cubicBezTo>
                  <a:pt x="35" y="5"/>
                  <a:pt x="32" y="3"/>
                  <a:pt x="26" y="3"/>
                </a:cubicBezTo>
                <a:cubicBezTo>
                  <a:pt x="21" y="3"/>
                  <a:pt x="15" y="8"/>
                  <a:pt x="9" y="15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7" name="Freeform 5363">
            <a:extLst>
              <a:ext uri="{FF2B5EF4-FFF2-40B4-BE49-F238E27FC236}">
                <a16:creationId xmlns:a16="http://schemas.microsoft.com/office/drawing/2014/main" id="{8DC0FE81-35BA-AA48-B54E-A84E5C677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4175125"/>
            <a:ext cx="22225" cy="7938"/>
          </a:xfrm>
          <a:custGeom>
            <a:avLst/>
            <a:gdLst>
              <a:gd name="T0" fmla="*/ 960490 w 60"/>
              <a:gd name="T1" fmla="*/ 2857680 h 21"/>
              <a:gd name="T2" fmla="*/ 0 w 60"/>
              <a:gd name="T3" fmla="*/ 714420 h 21"/>
              <a:gd name="T4" fmla="*/ 2606993 w 60"/>
              <a:gd name="T5" fmla="*/ 2143260 h 21"/>
              <a:gd name="T6" fmla="*/ 7409445 w 60"/>
              <a:gd name="T7" fmla="*/ 714420 h 21"/>
              <a:gd name="T8" fmla="*/ 8095456 w 60"/>
              <a:gd name="T9" fmla="*/ 2857680 h 21"/>
              <a:gd name="T10" fmla="*/ 960490 w 60"/>
              <a:gd name="T11" fmla="*/ 2857680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" h="21">
                <a:moveTo>
                  <a:pt x="7" y="20"/>
                </a:moveTo>
                <a:lnTo>
                  <a:pt x="0" y="5"/>
                </a:lnTo>
                <a:cubicBezTo>
                  <a:pt x="0" y="5"/>
                  <a:pt x="10" y="16"/>
                  <a:pt x="19" y="15"/>
                </a:cubicBezTo>
                <a:cubicBezTo>
                  <a:pt x="32" y="14"/>
                  <a:pt x="42" y="0"/>
                  <a:pt x="54" y="5"/>
                </a:cubicBezTo>
                <a:cubicBezTo>
                  <a:pt x="56" y="13"/>
                  <a:pt x="59" y="20"/>
                  <a:pt x="59" y="20"/>
                </a:cubicBezTo>
                <a:lnTo>
                  <a:pt x="7" y="20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8" name="Freeform 5364">
            <a:extLst>
              <a:ext uri="{FF2B5EF4-FFF2-40B4-BE49-F238E27FC236}">
                <a16:creationId xmlns:a16="http://schemas.microsoft.com/office/drawing/2014/main" id="{3E954651-09FC-1D4C-84D5-44BE24702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4175125"/>
            <a:ext cx="23813" cy="7938"/>
          </a:xfrm>
          <a:custGeom>
            <a:avLst/>
            <a:gdLst>
              <a:gd name="T0" fmla="*/ 8589899 w 65"/>
              <a:gd name="T1" fmla="*/ 2620575 h 23"/>
              <a:gd name="T2" fmla="*/ 1073783 w 65"/>
              <a:gd name="T3" fmla="*/ 2501505 h 23"/>
              <a:gd name="T4" fmla="*/ 0 w 65"/>
              <a:gd name="T5" fmla="*/ 595695 h 23"/>
              <a:gd name="T6" fmla="*/ 402623 w 65"/>
              <a:gd name="T7" fmla="*/ 476625 h 23"/>
              <a:gd name="T8" fmla="*/ 2818360 w 65"/>
              <a:gd name="T9" fmla="*/ 1548600 h 23"/>
              <a:gd name="T10" fmla="*/ 4697389 w 65"/>
              <a:gd name="T11" fmla="*/ 1071975 h 23"/>
              <a:gd name="T12" fmla="*/ 7784653 w 65"/>
              <a:gd name="T13" fmla="*/ 357210 h 23"/>
              <a:gd name="T14" fmla="*/ 7784653 w 65"/>
              <a:gd name="T15" fmla="*/ 476625 h 23"/>
              <a:gd name="T16" fmla="*/ 7784653 w 65"/>
              <a:gd name="T17" fmla="*/ 476625 h 23"/>
              <a:gd name="T18" fmla="*/ 8321361 w 65"/>
              <a:gd name="T19" fmla="*/ 2382435 h 23"/>
              <a:gd name="T20" fmla="*/ 8589899 w 65"/>
              <a:gd name="T21" fmla="*/ 2620575 h 23"/>
              <a:gd name="T22" fmla="*/ 1207869 w 65"/>
              <a:gd name="T23" fmla="*/ 2143950 h 23"/>
              <a:gd name="T24" fmla="*/ 7918738 w 65"/>
              <a:gd name="T25" fmla="*/ 2263020 h 23"/>
              <a:gd name="T26" fmla="*/ 7516116 w 65"/>
              <a:gd name="T27" fmla="*/ 714765 h 23"/>
              <a:gd name="T28" fmla="*/ 4965926 w 65"/>
              <a:gd name="T29" fmla="*/ 1310115 h 23"/>
              <a:gd name="T30" fmla="*/ 2818360 w 65"/>
              <a:gd name="T31" fmla="*/ 1905810 h 23"/>
              <a:gd name="T32" fmla="*/ 2818360 w 65"/>
              <a:gd name="T33" fmla="*/ 1905810 h 23"/>
              <a:gd name="T34" fmla="*/ 805246 w 65"/>
              <a:gd name="T35" fmla="*/ 1071975 h 23"/>
              <a:gd name="T36" fmla="*/ 1207869 w 65"/>
              <a:gd name="T37" fmla="*/ 2143950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" h="23">
                <a:moveTo>
                  <a:pt x="64" y="22"/>
                </a:moveTo>
                <a:lnTo>
                  <a:pt x="8" y="21"/>
                </a:lnTo>
                <a:lnTo>
                  <a:pt x="0" y="5"/>
                </a:lnTo>
                <a:lnTo>
                  <a:pt x="3" y="4"/>
                </a:lnTo>
                <a:cubicBezTo>
                  <a:pt x="3" y="4"/>
                  <a:pt x="12" y="13"/>
                  <a:pt x="21" y="13"/>
                </a:cubicBezTo>
                <a:cubicBezTo>
                  <a:pt x="27" y="13"/>
                  <a:pt x="30" y="11"/>
                  <a:pt x="35" y="9"/>
                </a:cubicBezTo>
                <a:cubicBezTo>
                  <a:pt x="41" y="5"/>
                  <a:pt x="49" y="0"/>
                  <a:pt x="58" y="3"/>
                </a:cubicBezTo>
                <a:lnTo>
                  <a:pt x="58" y="4"/>
                </a:lnTo>
                <a:cubicBezTo>
                  <a:pt x="59" y="13"/>
                  <a:pt x="62" y="19"/>
                  <a:pt x="62" y="20"/>
                </a:cubicBezTo>
                <a:lnTo>
                  <a:pt x="64" y="22"/>
                </a:lnTo>
                <a:close/>
                <a:moveTo>
                  <a:pt x="9" y="18"/>
                </a:moveTo>
                <a:lnTo>
                  <a:pt x="59" y="19"/>
                </a:lnTo>
                <a:cubicBezTo>
                  <a:pt x="58" y="17"/>
                  <a:pt x="56" y="11"/>
                  <a:pt x="56" y="6"/>
                </a:cubicBezTo>
                <a:cubicBezTo>
                  <a:pt x="49" y="4"/>
                  <a:pt x="41" y="7"/>
                  <a:pt x="37" y="11"/>
                </a:cubicBezTo>
                <a:cubicBezTo>
                  <a:pt x="32" y="13"/>
                  <a:pt x="27" y="16"/>
                  <a:pt x="21" y="16"/>
                </a:cubicBezTo>
                <a:cubicBezTo>
                  <a:pt x="15" y="16"/>
                  <a:pt x="9" y="12"/>
                  <a:pt x="6" y="9"/>
                </a:cubicBezTo>
                <a:lnTo>
                  <a:pt x="9" y="18"/>
                </a:ln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19" name="Freeform 5365">
            <a:extLst>
              <a:ext uri="{FF2B5EF4-FFF2-40B4-BE49-F238E27FC236}">
                <a16:creationId xmlns:a16="http://schemas.microsoft.com/office/drawing/2014/main" id="{328BF206-68BC-C94D-9281-4449968E4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413" y="4175125"/>
            <a:ext cx="22225" cy="7938"/>
          </a:xfrm>
          <a:custGeom>
            <a:avLst/>
            <a:gdLst>
              <a:gd name="T0" fmla="*/ 7272020 w 60"/>
              <a:gd name="T1" fmla="*/ 2857680 h 21"/>
              <a:gd name="T2" fmla="*/ 0 w 60"/>
              <a:gd name="T3" fmla="*/ 2857680 h 21"/>
              <a:gd name="T4" fmla="*/ 411533 w 60"/>
              <a:gd name="T5" fmla="*/ 714420 h 21"/>
              <a:gd name="T6" fmla="*/ 5351039 w 60"/>
              <a:gd name="T7" fmla="*/ 2143260 h 21"/>
              <a:gd name="T8" fmla="*/ 8095456 w 60"/>
              <a:gd name="T9" fmla="*/ 714420 h 21"/>
              <a:gd name="T10" fmla="*/ 7272020 w 60"/>
              <a:gd name="T11" fmla="*/ 2857680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" h="21">
                <a:moveTo>
                  <a:pt x="53" y="20"/>
                </a:moveTo>
                <a:lnTo>
                  <a:pt x="0" y="20"/>
                </a:lnTo>
                <a:cubicBezTo>
                  <a:pt x="0" y="20"/>
                  <a:pt x="3" y="13"/>
                  <a:pt x="3" y="5"/>
                </a:cubicBezTo>
                <a:cubicBezTo>
                  <a:pt x="18" y="0"/>
                  <a:pt x="29" y="14"/>
                  <a:pt x="39" y="15"/>
                </a:cubicBezTo>
                <a:cubicBezTo>
                  <a:pt x="49" y="16"/>
                  <a:pt x="59" y="5"/>
                  <a:pt x="59" y="5"/>
                </a:cubicBezTo>
                <a:lnTo>
                  <a:pt x="53" y="20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0" name="Freeform 5366">
            <a:extLst>
              <a:ext uri="{FF2B5EF4-FFF2-40B4-BE49-F238E27FC236}">
                <a16:creationId xmlns:a16="http://schemas.microsoft.com/office/drawing/2014/main" id="{8E6F6588-5050-ED47-9463-8BA4A09D7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413" y="4175125"/>
            <a:ext cx="23812" cy="7938"/>
          </a:xfrm>
          <a:custGeom>
            <a:avLst/>
            <a:gdLst>
              <a:gd name="T0" fmla="*/ 0 w 65"/>
              <a:gd name="T1" fmla="*/ 2620575 h 23"/>
              <a:gd name="T2" fmla="*/ 268526 w 65"/>
              <a:gd name="T3" fmla="*/ 2382435 h 23"/>
              <a:gd name="T4" fmla="*/ 805212 w 65"/>
              <a:gd name="T5" fmla="*/ 476625 h 23"/>
              <a:gd name="T6" fmla="*/ 805212 w 65"/>
              <a:gd name="T7" fmla="*/ 476625 h 23"/>
              <a:gd name="T8" fmla="*/ 805212 w 65"/>
              <a:gd name="T9" fmla="*/ 357210 h 23"/>
              <a:gd name="T10" fmla="*/ 4026060 w 65"/>
              <a:gd name="T11" fmla="*/ 1071975 h 23"/>
              <a:gd name="T12" fmla="*/ 5636484 w 65"/>
              <a:gd name="T13" fmla="*/ 1548600 h 23"/>
              <a:gd name="T14" fmla="*/ 5636484 w 65"/>
              <a:gd name="T15" fmla="*/ 1548600 h 23"/>
              <a:gd name="T16" fmla="*/ 8320645 w 65"/>
              <a:gd name="T17" fmla="*/ 476625 h 23"/>
              <a:gd name="T18" fmla="*/ 8589172 w 65"/>
              <a:gd name="T19" fmla="*/ 595695 h 23"/>
              <a:gd name="T20" fmla="*/ 7515434 w 65"/>
              <a:gd name="T21" fmla="*/ 2501505 h 23"/>
              <a:gd name="T22" fmla="*/ 0 w 65"/>
              <a:gd name="T23" fmla="*/ 2620575 h 23"/>
              <a:gd name="T24" fmla="*/ 939292 w 65"/>
              <a:gd name="T25" fmla="*/ 714765 h 23"/>
              <a:gd name="T26" fmla="*/ 536686 w 65"/>
              <a:gd name="T27" fmla="*/ 2263020 h 23"/>
              <a:gd name="T28" fmla="*/ 7246907 w 65"/>
              <a:gd name="T29" fmla="*/ 2143950 h 23"/>
              <a:gd name="T30" fmla="*/ 7783960 w 65"/>
              <a:gd name="T31" fmla="*/ 1071975 h 23"/>
              <a:gd name="T32" fmla="*/ 5636484 w 65"/>
              <a:gd name="T33" fmla="*/ 1905810 h 23"/>
              <a:gd name="T34" fmla="*/ 3891980 w 65"/>
              <a:gd name="T35" fmla="*/ 1310115 h 23"/>
              <a:gd name="T36" fmla="*/ 939292 w 65"/>
              <a:gd name="T37" fmla="*/ 714765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" h="23">
                <a:moveTo>
                  <a:pt x="0" y="22"/>
                </a:moveTo>
                <a:lnTo>
                  <a:pt x="2" y="20"/>
                </a:lnTo>
                <a:cubicBezTo>
                  <a:pt x="2" y="19"/>
                  <a:pt x="4" y="13"/>
                  <a:pt x="6" y="4"/>
                </a:cubicBezTo>
                <a:lnTo>
                  <a:pt x="6" y="3"/>
                </a:lnTo>
                <a:cubicBezTo>
                  <a:pt x="15" y="0"/>
                  <a:pt x="24" y="5"/>
                  <a:pt x="30" y="9"/>
                </a:cubicBezTo>
                <a:cubicBezTo>
                  <a:pt x="35" y="11"/>
                  <a:pt x="38" y="13"/>
                  <a:pt x="42" y="13"/>
                </a:cubicBezTo>
                <a:cubicBezTo>
                  <a:pt x="50" y="13"/>
                  <a:pt x="62" y="4"/>
                  <a:pt x="62" y="4"/>
                </a:cubicBezTo>
                <a:lnTo>
                  <a:pt x="64" y="5"/>
                </a:lnTo>
                <a:lnTo>
                  <a:pt x="56" y="21"/>
                </a:lnTo>
                <a:lnTo>
                  <a:pt x="0" y="22"/>
                </a:lnTo>
                <a:close/>
                <a:moveTo>
                  <a:pt x="7" y="6"/>
                </a:moveTo>
                <a:cubicBezTo>
                  <a:pt x="7" y="11"/>
                  <a:pt x="6" y="17"/>
                  <a:pt x="4" y="19"/>
                </a:cubicBezTo>
                <a:lnTo>
                  <a:pt x="54" y="18"/>
                </a:lnTo>
                <a:lnTo>
                  <a:pt x="58" y="9"/>
                </a:lnTo>
                <a:cubicBezTo>
                  <a:pt x="54" y="12"/>
                  <a:pt x="48" y="16"/>
                  <a:pt x="42" y="16"/>
                </a:cubicBezTo>
                <a:cubicBezTo>
                  <a:pt x="37" y="16"/>
                  <a:pt x="33" y="13"/>
                  <a:pt x="29" y="11"/>
                </a:cubicBezTo>
                <a:cubicBezTo>
                  <a:pt x="23" y="7"/>
                  <a:pt x="15" y="4"/>
                  <a:pt x="7" y="6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1" name="Freeform 5367">
            <a:extLst>
              <a:ext uri="{FF2B5EF4-FFF2-40B4-BE49-F238E27FC236}">
                <a16:creationId xmlns:a16="http://schemas.microsoft.com/office/drawing/2014/main" id="{5CDE9213-6F58-804E-95D5-414C02EB1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4178300"/>
            <a:ext cx="11113" cy="3175"/>
          </a:xfrm>
          <a:custGeom>
            <a:avLst/>
            <a:gdLst>
              <a:gd name="T0" fmla="*/ 293536 w 29"/>
              <a:gd name="T1" fmla="*/ 907415 h 10"/>
              <a:gd name="T2" fmla="*/ 2202673 w 29"/>
              <a:gd name="T3" fmla="*/ 0 h 10"/>
              <a:gd name="T4" fmla="*/ 4111810 w 29"/>
              <a:gd name="T5" fmla="*/ 806450 h 10"/>
              <a:gd name="T6" fmla="*/ 293536 w 29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10">
                <a:moveTo>
                  <a:pt x="2" y="9"/>
                </a:moveTo>
                <a:cubicBezTo>
                  <a:pt x="2" y="9"/>
                  <a:pt x="0" y="0"/>
                  <a:pt x="15" y="0"/>
                </a:cubicBezTo>
                <a:cubicBezTo>
                  <a:pt x="28" y="0"/>
                  <a:pt x="28" y="8"/>
                  <a:pt x="28" y="8"/>
                </a:cubicBezTo>
                <a:lnTo>
                  <a:pt x="2" y="9"/>
                </a:lnTo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2" name="Freeform 5368">
            <a:extLst>
              <a:ext uri="{FF2B5EF4-FFF2-40B4-BE49-F238E27FC236}">
                <a16:creationId xmlns:a16="http://schemas.microsoft.com/office/drawing/2014/main" id="{D0CFCE81-752B-0543-95B8-BFD8B525C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4178300"/>
            <a:ext cx="11113" cy="4763"/>
          </a:xfrm>
          <a:custGeom>
            <a:avLst/>
            <a:gdLst>
              <a:gd name="T0" fmla="*/ 0 w 31"/>
              <a:gd name="T1" fmla="*/ 1610993 h 13"/>
              <a:gd name="T2" fmla="*/ 128337 w 31"/>
              <a:gd name="T3" fmla="*/ 1342433 h 13"/>
              <a:gd name="T4" fmla="*/ 2056263 w 31"/>
              <a:gd name="T5" fmla="*/ 0 h 13"/>
              <a:gd name="T6" fmla="*/ 3469765 w 31"/>
              <a:gd name="T7" fmla="*/ 537120 h 13"/>
              <a:gd name="T8" fmla="*/ 3855494 w 31"/>
              <a:gd name="T9" fmla="*/ 1207970 h 13"/>
              <a:gd name="T10" fmla="*/ 3855494 w 31"/>
              <a:gd name="T11" fmla="*/ 1342433 h 13"/>
              <a:gd name="T12" fmla="*/ 0 w 31"/>
              <a:gd name="T13" fmla="*/ 1610993 h 13"/>
              <a:gd name="T14" fmla="*/ 2056263 w 31"/>
              <a:gd name="T15" fmla="*/ 402657 h 13"/>
              <a:gd name="T16" fmla="*/ 514066 w 31"/>
              <a:gd name="T17" fmla="*/ 1207970 h 13"/>
              <a:gd name="T18" fmla="*/ 899436 w 31"/>
              <a:gd name="T19" fmla="*/ 1207970 h 13"/>
              <a:gd name="T20" fmla="*/ 899436 w 31"/>
              <a:gd name="T21" fmla="*/ 1073873 h 13"/>
              <a:gd name="T22" fmla="*/ 1285165 w 31"/>
              <a:gd name="T23" fmla="*/ 1073873 h 13"/>
              <a:gd name="T24" fmla="*/ 1285165 w 31"/>
              <a:gd name="T25" fmla="*/ 1207970 h 13"/>
              <a:gd name="T26" fmla="*/ 3469765 w 31"/>
              <a:gd name="T27" fmla="*/ 1073873 h 13"/>
              <a:gd name="T28" fmla="*/ 3212732 w 31"/>
              <a:gd name="T29" fmla="*/ 805313 h 13"/>
              <a:gd name="T30" fmla="*/ 2056263 w 31"/>
              <a:gd name="T31" fmla="*/ 402657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13">
                <a:moveTo>
                  <a:pt x="0" y="12"/>
                </a:moveTo>
                <a:lnTo>
                  <a:pt x="1" y="10"/>
                </a:lnTo>
                <a:cubicBezTo>
                  <a:pt x="3" y="1"/>
                  <a:pt x="9" y="0"/>
                  <a:pt x="16" y="0"/>
                </a:cubicBezTo>
                <a:cubicBezTo>
                  <a:pt x="21" y="0"/>
                  <a:pt x="24" y="1"/>
                  <a:pt x="27" y="4"/>
                </a:cubicBezTo>
                <a:cubicBezTo>
                  <a:pt x="30" y="7"/>
                  <a:pt x="30" y="9"/>
                  <a:pt x="30" y="9"/>
                </a:cubicBezTo>
                <a:lnTo>
                  <a:pt x="30" y="10"/>
                </a:lnTo>
                <a:lnTo>
                  <a:pt x="0" y="12"/>
                </a:lnTo>
                <a:close/>
                <a:moveTo>
                  <a:pt x="16" y="3"/>
                </a:moveTo>
                <a:cubicBezTo>
                  <a:pt x="7" y="3"/>
                  <a:pt x="6" y="7"/>
                  <a:pt x="4" y="9"/>
                </a:cubicBezTo>
                <a:lnTo>
                  <a:pt x="7" y="9"/>
                </a:lnTo>
                <a:cubicBezTo>
                  <a:pt x="7" y="8"/>
                  <a:pt x="7" y="8"/>
                  <a:pt x="7" y="8"/>
                </a:cubicBezTo>
                <a:lnTo>
                  <a:pt x="10" y="8"/>
                </a:lnTo>
                <a:cubicBezTo>
                  <a:pt x="10" y="8"/>
                  <a:pt x="10" y="8"/>
                  <a:pt x="10" y="9"/>
                </a:cubicBezTo>
                <a:lnTo>
                  <a:pt x="27" y="8"/>
                </a:lnTo>
                <a:lnTo>
                  <a:pt x="25" y="6"/>
                </a:lnTo>
                <a:cubicBezTo>
                  <a:pt x="24" y="3"/>
                  <a:pt x="19" y="3"/>
                  <a:pt x="16" y="3"/>
                </a:cubicBezTo>
                <a:close/>
              </a:path>
            </a:pathLst>
          </a:custGeom>
          <a:solidFill>
            <a:srgbClr val="273B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3" name="Freeform 5369">
            <a:extLst>
              <a:ext uri="{FF2B5EF4-FFF2-40B4-BE49-F238E27FC236}">
                <a16:creationId xmlns:a16="http://schemas.microsoft.com/office/drawing/2014/main" id="{E2B0F57A-FD35-7B47-9633-37637DB22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173538"/>
            <a:ext cx="11113" cy="4762"/>
          </a:xfrm>
          <a:custGeom>
            <a:avLst/>
            <a:gdLst>
              <a:gd name="T0" fmla="*/ 2268062 w 33"/>
              <a:gd name="T1" fmla="*/ 1732178 h 12"/>
              <a:gd name="T2" fmla="*/ 0 w 33"/>
              <a:gd name="T3" fmla="*/ 1732178 h 12"/>
              <a:gd name="T4" fmla="*/ 1360837 w 33"/>
              <a:gd name="T5" fmla="*/ 157543 h 12"/>
              <a:gd name="T6" fmla="*/ 3628900 w 33"/>
              <a:gd name="T7" fmla="*/ 0 h 12"/>
              <a:gd name="T8" fmla="*/ 2268062 w 33"/>
              <a:gd name="T9" fmla="*/ 173217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2">
                <a:moveTo>
                  <a:pt x="20" y="11"/>
                </a:moveTo>
                <a:lnTo>
                  <a:pt x="0" y="11"/>
                </a:lnTo>
                <a:cubicBezTo>
                  <a:pt x="5" y="6"/>
                  <a:pt x="12" y="1"/>
                  <a:pt x="12" y="1"/>
                </a:cubicBezTo>
                <a:lnTo>
                  <a:pt x="32" y="0"/>
                </a:lnTo>
                <a:cubicBezTo>
                  <a:pt x="29" y="6"/>
                  <a:pt x="26" y="9"/>
                  <a:pt x="20" y="11"/>
                </a:cubicBez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4" name="Freeform 5370">
            <a:extLst>
              <a:ext uri="{FF2B5EF4-FFF2-40B4-BE49-F238E27FC236}">
                <a16:creationId xmlns:a16="http://schemas.microsoft.com/office/drawing/2014/main" id="{658068AF-4843-D04F-B4A8-0CFFA9DF9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4173538"/>
            <a:ext cx="15875" cy="6350"/>
          </a:xfrm>
          <a:custGeom>
            <a:avLst/>
            <a:gdLst>
              <a:gd name="T0" fmla="*/ 3571497 w 42"/>
              <a:gd name="T1" fmla="*/ 2362597 h 16"/>
              <a:gd name="T2" fmla="*/ 0 w 42"/>
              <a:gd name="T3" fmla="*/ 2362597 h 16"/>
              <a:gd name="T4" fmla="*/ 428625 w 42"/>
              <a:gd name="T5" fmla="*/ 1732756 h 16"/>
              <a:gd name="T6" fmla="*/ 2286000 w 42"/>
              <a:gd name="T7" fmla="*/ 315119 h 16"/>
              <a:gd name="T8" fmla="*/ 5857497 w 42"/>
              <a:gd name="T9" fmla="*/ 0 h 16"/>
              <a:gd name="T10" fmla="*/ 5428872 w 42"/>
              <a:gd name="T11" fmla="*/ 630238 h 16"/>
              <a:gd name="T12" fmla="*/ 3571497 w 42"/>
              <a:gd name="T13" fmla="*/ 2362597 h 16"/>
              <a:gd name="T14" fmla="*/ 1285875 w 42"/>
              <a:gd name="T15" fmla="*/ 1732756 h 16"/>
              <a:gd name="T16" fmla="*/ 3428622 w 42"/>
              <a:gd name="T17" fmla="*/ 1732756 h 16"/>
              <a:gd name="T18" fmla="*/ 4571622 w 42"/>
              <a:gd name="T19" fmla="*/ 787400 h 16"/>
              <a:gd name="T20" fmla="*/ 2286000 w 42"/>
              <a:gd name="T21" fmla="*/ 787400 h 16"/>
              <a:gd name="T22" fmla="*/ 1285875 w 42"/>
              <a:gd name="T23" fmla="*/ 173275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" h="16">
                <a:moveTo>
                  <a:pt x="25" y="15"/>
                </a:moveTo>
                <a:lnTo>
                  <a:pt x="0" y="15"/>
                </a:lnTo>
                <a:lnTo>
                  <a:pt x="3" y="11"/>
                </a:lnTo>
                <a:cubicBezTo>
                  <a:pt x="7" y="6"/>
                  <a:pt x="16" y="2"/>
                  <a:pt x="16" y="2"/>
                </a:cubicBezTo>
                <a:lnTo>
                  <a:pt x="41" y="0"/>
                </a:lnTo>
                <a:lnTo>
                  <a:pt x="38" y="4"/>
                </a:lnTo>
                <a:cubicBezTo>
                  <a:pt x="36" y="10"/>
                  <a:pt x="32" y="12"/>
                  <a:pt x="25" y="15"/>
                </a:cubicBezTo>
                <a:close/>
                <a:moveTo>
                  <a:pt x="9" y="11"/>
                </a:moveTo>
                <a:lnTo>
                  <a:pt x="24" y="11"/>
                </a:lnTo>
                <a:cubicBezTo>
                  <a:pt x="27" y="9"/>
                  <a:pt x="30" y="8"/>
                  <a:pt x="32" y="5"/>
                </a:cubicBezTo>
                <a:lnTo>
                  <a:pt x="16" y="5"/>
                </a:lnTo>
                <a:cubicBezTo>
                  <a:pt x="16" y="5"/>
                  <a:pt x="14" y="8"/>
                  <a:pt x="9" y="11"/>
                </a:cubicBezTo>
                <a:close/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5" name="Freeform 5371">
            <a:extLst>
              <a:ext uri="{FF2B5EF4-FFF2-40B4-BE49-F238E27FC236}">
                <a16:creationId xmlns:a16="http://schemas.microsoft.com/office/drawing/2014/main" id="{28C8FF55-C475-EC47-B482-F9E8A6777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4173538"/>
            <a:ext cx="11113" cy="4762"/>
          </a:xfrm>
          <a:custGeom>
            <a:avLst/>
            <a:gdLst>
              <a:gd name="T0" fmla="*/ 1509516 w 30"/>
              <a:gd name="T1" fmla="*/ 1732178 h 12"/>
              <a:gd name="T2" fmla="*/ 0 w 30"/>
              <a:gd name="T3" fmla="*/ 0 h 12"/>
              <a:gd name="T4" fmla="*/ 2470049 w 30"/>
              <a:gd name="T5" fmla="*/ 157543 h 12"/>
              <a:gd name="T6" fmla="*/ 3979565 w 30"/>
              <a:gd name="T7" fmla="*/ 1732178 h 12"/>
              <a:gd name="T8" fmla="*/ 1509516 w 30"/>
              <a:gd name="T9" fmla="*/ 173217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2">
                <a:moveTo>
                  <a:pt x="11" y="11"/>
                </a:moveTo>
                <a:cubicBezTo>
                  <a:pt x="8" y="9"/>
                  <a:pt x="2" y="6"/>
                  <a:pt x="0" y="0"/>
                </a:cubicBezTo>
                <a:lnTo>
                  <a:pt x="18" y="1"/>
                </a:lnTo>
                <a:cubicBezTo>
                  <a:pt x="18" y="1"/>
                  <a:pt x="26" y="6"/>
                  <a:pt x="29" y="11"/>
                </a:cubicBezTo>
                <a:lnTo>
                  <a:pt x="11" y="11"/>
                </a:lnTo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6" name="Freeform 5372">
            <a:extLst>
              <a:ext uri="{FF2B5EF4-FFF2-40B4-BE49-F238E27FC236}">
                <a16:creationId xmlns:a16="http://schemas.microsoft.com/office/drawing/2014/main" id="{FB6646F1-6C07-6F42-AB3A-E01B5D6D5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4173538"/>
            <a:ext cx="14287" cy="6350"/>
          </a:xfrm>
          <a:custGeom>
            <a:avLst/>
            <a:gdLst>
              <a:gd name="T0" fmla="*/ 4975448 w 40"/>
              <a:gd name="T1" fmla="*/ 2362597 h 16"/>
              <a:gd name="T2" fmla="*/ 1913744 w 40"/>
              <a:gd name="T3" fmla="*/ 2362597 h 16"/>
              <a:gd name="T4" fmla="*/ 127511 w 40"/>
              <a:gd name="T5" fmla="*/ 630238 h 16"/>
              <a:gd name="T6" fmla="*/ 0 w 40"/>
              <a:gd name="T7" fmla="*/ 0 h 16"/>
              <a:gd name="T8" fmla="*/ 2806681 w 40"/>
              <a:gd name="T9" fmla="*/ 157559 h 16"/>
              <a:gd name="T10" fmla="*/ 4592556 w 40"/>
              <a:gd name="T11" fmla="*/ 1732756 h 16"/>
              <a:gd name="T12" fmla="*/ 4975448 w 40"/>
              <a:gd name="T13" fmla="*/ 2362597 h 16"/>
              <a:gd name="T14" fmla="*/ 1148318 w 40"/>
              <a:gd name="T15" fmla="*/ 787400 h 16"/>
              <a:gd name="T16" fmla="*/ 2041255 w 40"/>
              <a:gd name="T17" fmla="*/ 1732756 h 16"/>
              <a:gd name="T18" fmla="*/ 3572107 w 40"/>
              <a:gd name="T19" fmla="*/ 1732756 h 16"/>
              <a:gd name="T20" fmla="*/ 2679170 w 40"/>
              <a:gd name="T21" fmla="*/ 787400 h 16"/>
              <a:gd name="T22" fmla="*/ 1148318 w 40"/>
              <a:gd name="T23" fmla="*/ 78740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0" h="16">
                <a:moveTo>
                  <a:pt x="39" y="15"/>
                </a:moveTo>
                <a:lnTo>
                  <a:pt x="15" y="15"/>
                </a:lnTo>
                <a:cubicBezTo>
                  <a:pt x="9" y="12"/>
                  <a:pt x="4" y="10"/>
                  <a:pt x="1" y="4"/>
                </a:cubicBezTo>
                <a:lnTo>
                  <a:pt x="0" y="0"/>
                </a:lnTo>
                <a:lnTo>
                  <a:pt x="22" y="1"/>
                </a:lnTo>
                <a:cubicBezTo>
                  <a:pt x="22" y="1"/>
                  <a:pt x="31" y="6"/>
                  <a:pt x="36" y="11"/>
                </a:cubicBezTo>
                <a:lnTo>
                  <a:pt x="39" y="15"/>
                </a:lnTo>
                <a:close/>
                <a:moveTo>
                  <a:pt x="9" y="5"/>
                </a:moveTo>
                <a:cubicBezTo>
                  <a:pt x="10" y="8"/>
                  <a:pt x="13" y="9"/>
                  <a:pt x="16" y="11"/>
                </a:cubicBezTo>
                <a:lnTo>
                  <a:pt x="28" y="11"/>
                </a:lnTo>
                <a:cubicBezTo>
                  <a:pt x="24" y="8"/>
                  <a:pt x="21" y="5"/>
                  <a:pt x="21" y="5"/>
                </a:cubicBezTo>
                <a:lnTo>
                  <a:pt x="9" y="5"/>
                </a:lnTo>
                <a:close/>
              </a:path>
            </a:pathLst>
          </a:custGeom>
          <a:solidFill>
            <a:srgbClr val="5B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7" name="Freeform 5373">
            <a:extLst>
              <a:ext uri="{FF2B5EF4-FFF2-40B4-BE49-F238E27FC236}">
                <a16:creationId xmlns:a16="http://schemas.microsoft.com/office/drawing/2014/main" id="{98D19B2B-372F-B14A-9AB7-52F2F2CA7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100513"/>
            <a:ext cx="431800" cy="125412"/>
          </a:xfrm>
          <a:custGeom>
            <a:avLst/>
            <a:gdLst>
              <a:gd name="T0" fmla="*/ 0 w 1199"/>
              <a:gd name="T1" fmla="*/ 0 h 350"/>
              <a:gd name="T2" fmla="*/ 155375973 w 1199"/>
              <a:gd name="T3" fmla="*/ 0 h 350"/>
              <a:gd name="T4" fmla="*/ 155375973 w 1199"/>
              <a:gd name="T5" fmla="*/ 44809349 h 350"/>
              <a:gd name="T6" fmla="*/ 0 w 1199"/>
              <a:gd name="T7" fmla="*/ 44809349 h 350"/>
              <a:gd name="T8" fmla="*/ 0 w 1199"/>
              <a:gd name="T9" fmla="*/ 0 h 350"/>
              <a:gd name="T10" fmla="*/ 75742546 w 1199"/>
              <a:gd name="T11" fmla="*/ 2824637 h 350"/>
              <a:gd name="T12" fmla="*/ 64458845 w 1199"/>
              <a:gd name="T13" fmla="*/ 7703522 h 350"/>
              <a:gd name="T14" fmla="*/ 73537809 w 1199"/>
              <a:gd name="T15" fmla="*/ 41984713 h 350"/>
              <a:gd name="T16" fmla="*/ 79633428 w 1199"/>
              <a:gd name="T17" fmla="*/ 42369907 h 350"/>
              <a:gd name="T18" fmla="*/ 87544839 w 1199"/>
              <a:gd name="T19" fmla="*/ 39545270 h 350"/>
              <a:gd name="T20" fmla="*/ 83394661 w 1199"/>
              <a:gd name="T21" fmla="*/ 3851940 h 350"/>
              <a:gd name="T22" fmla="*/ 75742546 w 1199"/>
              <a:gd name="T23" fmla="*/ 2824637 h 3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99" h="350">
                <a:moveTo>
                  <a:pt x="0" y="0"/>
                </a:moveTo>
                <a:lnTo>
                  <a:pt x="1198" y="0"/>
                </a:lnTo>
                <a:lnTo>
                  <a:pt x="1198" y="349"/>
                </a:lnTo>
                <a:lnTo>
                  <a:pt x="0" y="349"/>
                </a:lnTo>
                <a:lnTo>
                  <a:pt x="0" y="0"/>
                </a:lnTo>
                <a:close/>
                <a:moveTo>
                  <a:pt x="584" y="22"/>
                </a:moveTo>
                <a:cubicBezTo>
                  <a:pt x="550" y="28"/>
                  <a:pt x="523" y="38"/>
                  <a:pt x="497" y="60"/>
                </a:cubicBezTo>
                <a:cubicBezTo>
                  <a:pt x="408" y="142"/>
                  <a:pt x="444" y="302"/>
                  <a:pt x="567" y="327"/>
                </a:cubicBezTo>
                <a:cubicBezTo>
                  <a:pt x="584" y="330"/>
                  <a:pt x="597" y="330"/>
                  <a:pt x="614" y="330"/>
                </a:cubicBezTo>
                <a:cubicBezTo>
                  <a:pt x="635" y="327"/>
                  <a:pt x="657" y="321"/>
                  <a:pt x="675" y="308"/>
                </a:cubicBezTo>
                <a:cubicBezTo>
                  <a:pt x="784" y="242"/>
                  <a:pt x="769" y="69"/>
                  <a:pt x="643" y="30"/>
                </a:cubicBezTo>
                <a:cubicBezTo>
                  <a:pt x="623" y="22"/>
                  <a:pt x="605" y="22"/>
                  <a:pt x="584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8" name="Freeform 5374">
            <a:extLst>
              <a:ext uri="{FF2B5EF4-FFF2-40B4-BE49-F238E27FC236}">
                <a16:creationId xmlns:a16="http://schemas.microsoft.com/office/drawing/2014/main" id="{E20A497C-C54D-C646-B120-60F8605CE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037013"/>
            <a:ext cx="144462" cy="252412"/>
          </a:xfrm>
          <a:custGeom>
            <a:avLst/>
            <a:gdLst>
              <a:gd name="T0" fmla="*/ 0 w 401"/>
              <a:gd name="T1" fmla="*/ 90886710 h 700"/>
              <a:gd name="T2" fmla="*/ 0 w 401"/>
              <a:gd name="T3" fmla="*/ 0 h 700"/>
              <a:gd name="T4" fmla="*/ 51913374 w 401"/>
              <a:gd name="T5" fmla="*/ 0 h 700"/>
              <a:gd name="T6" fmla="*/ 51913374 w 401"/>
              <a:gd name="T7" fmla="*/ 90886710 h 700"/>
              <a:gd name="T8" fmla="*/ 0 w 401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700">
                <a:moveTo>
                  <a:pt x="0" y="699"/>
                </a:moveTo>
                <a:lnTo>
                  <a:pt x="0" y="0"/>
                </a:lnTo>
                <a:lnTo>
                  <a:pt x="400" y="0"/>
                </a:lnTo>
                <a:lnTo>
                  <a:pt x="400" y="699"/>
                </a:lnTo>
                <a:lnTo>
                  <a:pt x="0" y="699"/>
                </a:lnTo>
              </a:path>
            </a:pathLst>
          </a:custGeom>
          <a:solidFill>
            <a:srgbClr val="323E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29" name="Freeform 5375">
            <a:extLst>
              <a:ext uri="{FF2B5EF4-FFF2-40B4-BE49-F238E27FC236}">
                <a16:creationId xmlns:a16="http://schemas.microsoft.com/office/drawing/2014/main" id="{3B2C292E-9B49-8D4E-9E92-1B519AF39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4037013"/>
            <a:ext cx="142875" cy="252412"/>
          </a:xfrm>
          <a:custGeom>
            <a:avLst/>
            <a:gdLst>
              <a:gd name="T0" fmla="*/ 25516258 w 399"/>
              <a:gd name="T1" fmla="*/ 90886710 h 700"/>
              <a:gd name="T2" fmla="*/ 0 w 399"/>
              <a:gd name="T3" fmla="*/ 90886710 h 700"/>
              <a:gd name="T4" fmla="*/ 0 w 399"/>
              <a:gd name="T5" fmla="*/ 0 h 700"/>
              <a:gd name="T6" fmla="*/ 51032873 w 399"/>
              <a:gd name="T7" fmla="*/ 0 h 700"/>
              <a:gd name="T8" fmla="*/ 51032873 w 399"/>
              <a:gd name="T9" fmla="*/ 90886710 h 700"/>
              <a:gd name="T10" fmla="*/ 25516258 w 3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9" h="700">
                <a:moveTo>
                  <a:pt x="199" y="699"/>
                </a:moveTo>
                <a:lnTo>
                  <a:pt x="0" y="699"/>
                </a:lnTo>
                <a:lnTo>
                  <a:pt x="0" y="0"/>
                </a:lnTo>
                <a:lnTo>
                  <a:pt x="398" y="0"/>
                </a:lnTo>
                <a:lnTo>
                  <a:pt x="398" y="699"/>
                </a:lnTo>
                <a:lnTo>
                  <a:pt x="199" y="699"/>
                </a:lnTo>
              </a:path>
            </a:pathLst>
          </a:custGeom>
          <a:solidFill>
            <a:srgbClr val="F4F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0" name="Freeform 5376">
            <a:extLst>
              <a:ext uri="{FF2B5EF4-FFF2-40B4-BE49-F238E27FC236}">
                <a16:creationId xmlns:a16="http://schemas.microsoft.com/office/drawing/2014/main" id="{3C4B2044-2D47-6B4E-9264-E0C03B555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037013"/>
            <a:ext cx="144463" cy="252412"/>
          </a:xfrm>
          <a:custGeom>
            <a:avLst/>
            <a:gdLst>
              <a:gd name="T0" fmla="*/ 51785314 w 402"/>
              <a:gd name="T1" fmla="*/ 0 h 700"/>
              <a:gd name="T2" fmla="*/ 51785314 w 402"/>
              <a:gd name="T3" fmla="*/ 90886710 h 700"/>
              <a:gd name="T4" fmla="*/ 0 w 402"/>
              <a:gd name="T5" fmla="*/ 90886710 h 700"/>
              <a:gd name="T6" fmla="*/ 0 w 402"/>
              <a:gd name="T7" fmla="*/ 0 h 700"/>
              <a:gd name="T8" fmla="*/ 51785314 w 402"/>
              <a:gd name="T9" fmla="*/ 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700">
                <a:moveTo>
                  <a:pt x="401" y="0"/>
                </a:moveTo>
                <a:lnTo>
                  <a:pt x="401" y="699"/>
                </a:ln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</a:path>
            </a:pathLst>
          </a:custGeom>
          <a:solidFill>
            <a:srgbClr val="D8003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1" name="Freeform 5377">
            <a:extLst>
              <a:ext uri="{FF2B5EF4-FFF2-40B4-BE49-F238E27FC236}">
                <a16:creationId xmlns:a16="http://schemas.microsoft.com/office/drawing/2014/main" id="{4E3D2EE8-6049-7F4F-9524-53F92E7CB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205288"/>
            <a:ext cx="431800" cy="84137"/>
          </a:xfrm>
          <a:custGeom>
            <a:avLst/>
            <a:gdLst>
              <a:gd name="T0" fmla="*/ 77687987 w 1199"/>
              <a:gd name="T1" fmla="*/ 30251765 h 233"/>
              <a:gd name="T2" fmla="*/ 0 w 1199"/>
              <a:gd name="T3" fmla="*/ 30251765 h 233"/>
              <a:gd name="T4" fmla="*/ 0 w 1199"/>
              <a:gd name="T5" fmla="*/ 0 h 233"/>
              <a:gd name="T6" fmla="*/ 155375973 w 1199"/>
              <a:gd name="T7" fmla="*/ 0 h 233"/>
              <a:gd name="T8" fmla="*/ 155375973 w 1199"/>
              <a:gd name="T9" fmla="*/ 30251765 h 233"/>
              <a:gd name="T10" fmla="*/ 77687987 w 1199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599" y="232"/>
                </a:move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2" name="Freeform 5378">
            <a:extLst>
              <a:ext uri="{FF2B5EF4-FFF2-40B4-BE49-F238E27FC236}">
                <a16:creationId xmlns:a16="http://schemas.microsoft.com/office/drawing/2014/main" id="{89927A3C-45C9-FF4F-9A8D-2D31953B0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203700"/>
            <a:ext cx="431800" cy="84138"/>
          </a:xfrm>
          <a:custGeom>
            <a:avLst/>
            <a:gdLst>
              <a:gd name="T0" fmla="*/ 77687987 w 1199"/>
              <a:gd name="T1" fmla="*/ 29996092 h 235"/>
              <a:gd name="T2" fmla="*/ 0 w 1199"/>
              <a:gd name="T3" fmla="*/ 29996092 h 235"/>
              <a:gd name="T4" fmla="*/ 0 w 1199"/>
              <a:gd name="T5" fmla="*/ 0 h 235"/>
              <a:gd name="T6" fmla="*/ 155375973 w 1199"/>
              <a:gd name="T7" fmla="*/ 0 h 235"/>
              <a:gd name="T8" fmla="*/ 155375973 w 1199"/>
              <a:gd name="T9" fmla="*/ 29996092 h 235"/>
              <a:gd name="T10" fmla="*/ 77687987 w 1199"/>
              <a:gd name="T11" fmla="*/ 29996092 h 235"/>
              <a:gd name="T12" fmla="*/ 129648 w 1199"/>
              <a:gd name="T13" fmla="*/ 29867916 h 235"/>
              <a:gd name="T14" fmla="*/ 155246325 w 1199"/>
              <a:gd name="T15" fmla="*/ 29867916 h 235"/>
              <a:gd name="T16" fmla="*/ 155246325 w 1199"/>
              <a:gd name="T17" fmla="*/ 384529 h 235"/>
              <a:gd name="T18" fmla="*/ 129648 w 1199"/>
              <a:gd name="T19" fmla="*/ 384529 h 235"/>
              <a:gd name="T20" fmla="*/ 129648 w 1199"/>
              <a:gd name="T21" fmla="*/ 29867916 h 2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99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  <a:close/>
                <a:moveTo>
                  <a:pt x="1" y="233"/>
                </a:moveTo>
                <a:lnTo>
                  <a:pt x="1197" y="233"/>
                </a:lnTo>
                <a:lnTo>
                  <a:pt x="1197" y="3"/>
                </a:lnTo>
                <a:lnTo>
                  <a:pt x="1" y="3"/>
                </a:lnTo>
                <a:lnTo>
                  <a:pt x="1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3" name="Freeform 5379">
            <a:extLst>
              <a:ext uri="{FF2B5EF4-FFF2-40B4-BE49-F238E27FC236}">
                <a16:creationId xmlns:a16="http://schemas.microsoft.com/office/drawing/2014/main" id="{25620284-F82B-EA42-9EED-F81B627D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121150"/>
            <a:ext cx="431800" cy="85725"/>
          </a:xfrm>
          <a:custGeom>
            <a:avLst/>
            <a:gdLst>
              <a:gd name="T0" fmla="*/ 155375973 w 1199"/>
              <a:gd name="T1" fmla="*/ 31007023 h 236"/>
              <a:gd name="T2" fmla="*/ 77687987 w 1199"/>
              <a:gd name="T3" fmla="*/ 31007023 h 236"/>
              <a:gd name="T4" fmla="*/ 0 w 1199"/>
              <a:gd name="T5" fmla="*/ 31007023 h 236"/>
              <a:gd name="T6" fmla="*/ 0 w 1199"/>
              <a:gd name="T7" fmla="*/ 0 h 236"/>
              <a:gd name="T8" fmla="*/ 155375973 w 1199"/>
              <a:gd name="T9" fmla="*/ 0 h 236"/>
              <a:gd name="T10" fmla="*/ 155375973 w 1199"/>
              <a:gd name="T11" fmla="*/ 31007023 h 2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6">
                <a:moveTo>
                  <a:pt x="1198" y="235"/>
                </a:moveTo>
                <a:lnTo>
                  <a:pt x="599" y="235"/>
                </a:lnTo>
                <a:lnTo>
                  <a:pt x="0" y="235"/>
                </a:lnTo>
                <a:lnTo>
                  <a:pt x="0" y="0"/>
                </a:lnTo>
                <a:lnTo>
                  <a:pt x="1198" y="0"/>
                </a:lnTo>
                <a:lnTo>
                  <a:pt x="1198" y="2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4" name="Freeform 5380">
            <a:extLst>
              <a:ext uri="{FF2B5EF4-FFF2-40B4-BE49-F238E27FC236}">
                <a16:creationId xmlns:a16="http://schemas.microsoft.com/office/drawing/2014/main" id="{61872206-19B1-1948-852E-1377A7047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119563"/>
            <a:ext cx="431800" cy="85725"/>
          </a:xfrm>
          <a:custGeom>
            <a:avLst/>
            <a:gdLst>
              <a:gd name="T0" fmla="*/ 0 w 1199"/>
              <a:gd name="T1" fmla="*/ 0 h 238"/>
              <a:gd name="T2" fmla="*/ 155375973 w 1199"/>
              <a:gd name="T3" fmla="*/ 0 h 238"/>
              <a:gd name="T4" fmla="*/ 155375973 w 1199"/>
              <a:gd name="T5" fmla="*/ 30747540 h 238"/>
              <a:gd name="T6" fmla="*/ 0 w 1199"/>
              <a:gd name="T7" fmla="*/ 30747540 h 238"/>
              <a:gd name="T8" fmla="*/ 0 w 1199"/>
              <a:gd name="T9" fmla="*/ 0 h 238"/>
              <a:gd name="T10" fmla="*/ 129648 w 1199"/>
              <a:gd name="T11" fmla="*/ 30358176 h 238"/>
              <a:gd name="T12" fmla="*/ 155246325 w 1199"/>
              <a:gd name="T13" fmla="*/ 30358176 h 238"/>
              <a:gd name="T14" fmla="*/ 155246325 w 1199"/>
              <a:gd name="T15" fmla="*/ 519032 h 238"/>
              <a:gd name="T16" fmla="*/ 129648 w 1199"/>
              <a:gd name="T17" fmla="*/ 519032 h 238"/>
              <a:gd name="T18" fmla="*/ 129648 w 1199"/>
              <a:gd name="T19" fmla="*/ 30358176 h 2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9" h="238">
                <a:moveTo>
                  <a:pt x="0" y="0"/>
                </a:moveTo>
                <a:lnTo>
                  <a:pt x="1198" y="0"/>
                </a:lnTo>
                <a:lnTo>
                  <a:pt x="1198" y="237"/>
                </a:lnTo>
                <a:lnTo>
                  <a:pt x="0" y="237"/>
                </a:lnTo>
                <a:lnTo>
                  <a:pt x="0" y="0"/>
                </a:lnTo>
                <a:close/>
                <a:moveTo>
                  <a:pt x="1" y="234"/>
                </a:moveTo>
                <a:lnTo>
                  <a:pt x="1197" y="234"/>
                </a:lnTo>
                <a:lnTo>
                  <a:pt x="1197" y="4"/>
                </a:lnTo>
                <a:lnTo>
                  <a:pt x="1" y="4"/>
                </a:lnTo>
                <a:lnTo>
                  <a:pt x="1" y="2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5" name="Freeform 5381">
            <a:extLst>
              <a:ext uri="{FF2B5EF4-FFF2-40B4-BE49-F238E27FC236}">
                <a16:creationId xmlns:a16="http://schemas.microsoft.com/office/drawing/2014/main" id="{BA4DA082-A76B-B041-BAE0-4EF1ED5C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037013"/>
            <a:ext cx="431800" cy="84137"/>
          </a:xfrm>
          <a:custGeom>
            <a:avLst/>
            <a:gdLst>
              <a:gd name="T0" fmla="*/ 155375973 w 1199"/>
              <a:gd name="T1" fmla="*/ 0 h 233"/>
              <a:gd name="T2" fmla="*/ 155375973 w 1199"/>
              <a:gd name="T3" fmla="*/ 30251765 h 233"/>
              <a:gd name="T4" fmla="*/ 77687987 w 1199"/>
              <a:gd name="T5" fmla="*/ 30251765 h 233"/>
              <a:gd name="T6" fmla="*/ 0 w 1199"/>
              <a:gd name="T7" fmla="*/ 30251765 h 233"/>
              <a:gd name="T8" fmla="*/ 0 w 1199"/>
              <a:gd name="T9" fmla="*/ 0 h 233"/>
              <a:gd name="T10" fmla="*/ 155375973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1198" y="0"/>
                </a:move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6" name="Freeform 5382">
            <a:extLst>
              <a:ext uri="{FF2B5EF4-FFF2-40B4-BE49-F238E27FC236}">
                <a16:creationId xmlns:a16="http://schemas.microsoft.com/office/drawing/2014/main" id="{7A7BECF6-FA73-E046-BFAA-B211B6E71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037013"/>
            <a:ext cx="431800" cy="85725"/>
          </a:xfrm>
          <a:custGeom>
            <a:avLst/>
            <a:gdLst>
              <a:gd name="T0" fmla="*/ 0 w 1199"/>
              <a:gd name="T1" fmla="*/ 0 h 236"/>
              <a:gd name="T2" fmla="*/ 155375973 w 1199"/>
              <a:gd name="T3" fmla="*/ 0 h 236"/>
              <a:gd name="T4" fmla="*/ 155375973 w 1199"/>
              <a:gd name="T5" fmla="*/ 31007023 h 236"/>
              <a:gd name="T6" fmla="*/ 0 w 1199"/>
              <a:gd name="T7" fmla="*/ 31007023 h 236"/>
              <a:gd name="T8" fmla="*/ 0 w 1199"/>
              <a:gd name="T9" fmla="*/ 0 h 236"/>
              <a:gd name="T10" fmla="*/ 129648 w 1199"/>
              <a:gd name="T11" fmla="*/ 30479233 h 236"/>
              <a:gd name="T12" fmla="*/ 155246325 w 1199"/>
              <a:gd name="T13" fmla="*/ 30479233 h 236"/>
              <a:gd name="T14" fmla="*/ 155246325 w 1199"/>
              <a:gd name="T15" fmla="*/ 0 h 236"/>
              <a:gd name="T16" fmla="*/ 129648 w 1199"/>
              <a:gd name="T17" fmla="*/ 0 h 236"/>
              <a:gd name="T18" fmla="*/ 129648 w 1199"/>
              <a:gd name="T19" fmla="*/ 30479233 h 2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9" h="236">
                <a:moveTo>
                  <a:pt x="0" y="0"/>
                </a:moveTo>
                <a:lnTo>
                  <a:pt x="1198" y="0"/>
                </a:lnTo>
                <a:lnTo>
                  <a:pt x="1198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" y="231"/>
                </a:moveTo>
                <a:lnTo>
                  <a:pt x="1197" y="231"/>
                </a:lnTo>
                <a:lnTo>
                  <a:pt x="1197" y="0"/>
                </a:lnTo>
                <a:lnTo>
                  <a:pt x="1" y="0"/>
                </a:lnTo>
                <a:lnTo>
                  <a:pt x="1" y="231"/>
                </a:lnTo>
                <a:close/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7" name="Freeform 5383">
            <a:extLst>
              <a:ext uri="{FF2B5EF4-FFF2-40B4-BE49-F238E27FC236}">
                <a16:creationId xmlns:a16="http://schemas.microsoft.com/office/drawing/2014/main" id="{F6A9D418-887B-CC46-909E-7562E5802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4191000"/>
            <a:ext cx="49213" cy="12700"/>
          </a:xfrm>
          <a:custGeom>
            <a:avLst/>
            <a:gdLst>
              <a:gd name="T0" fmla="*/ 8647937 w 138"/>
              <a:gd name="T1" fmla="*/ 4476569 h 35"/>
              <a:gd name="T2" fmla="*/ 1399004 w 138"/>
              <a:gd name="T3" fmla="*/ 3686629 h 35"/>
              <a:gd name="T4" fmla="*/ 635846 w 138"/>
              <a:gd name="T5" fmla="*/ 2764971 h 35"/>
              <a:gd name="T6" fmla="*/ 0 w 138"/>
              <a:gd name="T7" fmla="*/ 1711597 h 35"/>
              <a:gd name="T8" fmla="*/ 1017425 w 138"/>
              <a:gd name="T9" fmla="*/ 921657 h 35"/>
              <a:gd name="T10" fmla="*/ 2543385 w 138"/>
              <a:gd name="T11" fmla="*/ 263434 h 35"/>
              <a:gd name="T12" fmla="*/ 8647937 w 138"/>
              <a:gd name="T13" fmla="*/ 921657 h 35"/>
              <a:gd name="T14" fmla="*/ 14879444 w 138"/>
              <a:gd name="T15" fmla="*/ 263434 h 35"/>
              <a:gd name="T16" fmla="*/ 16405403 w 138"/>
              <a:gd name="T17" fmla="*/ 921657 h 35"/>
              <a:gd name="T18" fmla="*/ 17422828 w 138"/>
              <a:gd name="T19" fmla="*/ 1711597 h 35"/>
              <a:gd name="T20" fmla="*/ 16660027 w 138"/>
              <a:gd name="T21" fmla="*/ 2764971 h 35"/>
              <a:gd name="T22" fmla="*/ 16024181 w 138"/>
              <a:gd name="T23" fmla="*/ 3686629 h 35"/>
              <a:gd name="T24" fmla="*/ 8647937 w 138"/>
              <a:gd name="T25" fmla="*/ 4476569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8" h="35">
                <a:moveTo>
                  <a:pt x="68" y="34"/>
                </a:moveTo>
                <a:cubicBezTo>
                  <a:pt x="46" y="34"/>
                  <a:pt x="23" y="32"/>
                  <a:pt x="11" y="28"/>
                </a:cubicBezTo>
                <a:cubicBezTo>
                  <a:pt x="5" y="27"/>
                  <a:pt x="5" y="24"/>
                  <a:pt x="5" y="21"/>
                </a:cubicBezTo>
                <a:cubicBezTo>
                  <a:pt x="1" y="19"/>
                  <a:pt x="2" y="13"/>
                  <a:pt x="0" y="13"/>
                </a:cubicBezTo>
                <a:cubicBezTo>
                  <a:pt x="2" y="13"/>
                  <a:pt x="4" y="7"/>
                  <a:pt x="8" y="7"/>
                </a:cubicBezTo>
                <a:cubicBezTo>
                  <a:pt x="8" y="1"/>
                  <a:pt x="14" y="0"/>
                  <a:pt x="20" y="2"/>
                </a:cubicBezTo>
                <a:cubicBezTo>
                  <a:pt x="31" y="5"/>
                  <a:pt x="50" y="5"/>
                  <a:pt x="68" y="7"/>
                </a:cubicBezTo>
                <a:cubicBezTo>
                  <a:pt x="87" y="7"/>
                  <a:pt x="106" y="5"/>
                  <a:pt x="117" y="2"/>
                </a:cubicBezTo>
                <a:cubicBezTo>
                  <a:pt x="122" y="0"/>
                  <a:pt x="129" y="1"/>
                  <a:pt x="129" y="7"/>
                </a:cubicBezTo>
                <a:cubicBezTo>
                  <a:pt x="133" y="7"/>
                  <a:pt x="134" y="13"/>
                  <a:pt x="137" y="13"/>
                </a:cubicBezTo>
                <a:cubicBezTo>
                  <a:pt x="135" y="13"/>
                  <a:pt x="136" y="19"/>
                  <a:pt x="131" y="21"/>
                </a:cubicBezTo>
                <a:cubicBezTo>
                  <a:pt x="131" y="24"/>
                  <a:pt x="131" y="27"/>
                  <a:pt x="126" y="28"/>
                </a:cubicBezTo>
                <a:cubicBezTo>
                  <a:pt x="113" y="32"/>
                  <a:pt x="91" y="34"/>
                  <a:pt x="68" y="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8" name="Freeform 5384">
            <a:extLst>
              <a:ext uri="{FF2B5EF4-FFF2-40B4-BE49-F238E27FC236}">
                <a16:creationId xmlns:a16="http://schemas.microsoft.com/office/drawing/2014/main" id="{07FABD48-0BD3-D64D-B6DB-0609637C2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13" y="4189413"/>
            <a:ext cx="52387" cy="14287"/>
          </a:xfrm>
          <a:custGeom>
            <a:avLst/>
            <a:gdLst>
              <a:gd name="T0" fmla="*/ 9398228 w 145"/>
              <a:gd name="T1" fmla="*/ 4857232 h 41"/>
              <a:gd name="T2" fmla="*/ 1827403 w 145"/>
              <a:gd name="T3" fmla="*/ 4128595 h 41"/>
              <a:gd name="T4" fmla="*/ 913702 w 145"/>
              <a:gd name="T5" fmla="*/ 3035813 h 41"/>
              <a:gd name="T6" fmla="*/ 522064 w 145"/>
              <a:gd name="T7" fmla="*/ 2428442 h 41"/>
              <a:gd name="T8" fmla="*/ 391638 w 145"/>
              <a:gd name="T9" fmla="*/ 2185563 h 41"/>
              <a:gd name="T10" fmla="*/ 391638 w 145"/>
              <a:gd name="T11" fmla="*/ 2185563 h 41"/>
              <a:gd name="T12" fmla="*/ 0 w 145"/>
              <a:gd name="T13" fmla="*/ 1942684 h 41"/>
              <a:gd name="T14" fmla="*/ 391638 w 145"/>
              <a:gd name="T15" fmla="*/ 1578539 h 41"/>
              <a:gd name="T16" fmla="*/ 522064 w 145"/>
              <a:gd name="T17" fmla="*/ 1578539 h 41"/>
              <a:gd name="T18" fmla="*/ 522064 w 145"/>
              <a:gd name="T19" fmla="*/ 1578539 h 41"/>
              <a:gd name="T20" fmla="*/ 522064 w 145"/>
              <a:gd name="T21" fmla="*/ 1578539 h 41"/>
              <a:gd name="T22" fmla="*/ 522064 w 145"/>
              <a:gd name="T23" fmla="*/ 1578539 h 41"/>
              <a:gd name="T24" fmla="*/ 652489 w 145"/>
              <a:gd name="T25" fmla="*/ 1335660 h 41"/>
              <a:gd name="T26" fmla="*/ 1305340 w 145"/>
              <a:gd name="T27" fmla="*/ 971516 h 41"/>
              <a:gd name="T28" fmla="*/ 3263168 w 145"/>
              <a:gd name="T29" fmla="*/ 364144 h 41"/>
              <a:gd name="T30" fmla="*/ 8092888 w 145"/>
              <a:gd name="T31" fmla="*/ 849902 h 41"/>
              <a:gd name="T32" fmla="*/ 9398228 w 145"/>
              <a:gd name="T33" fmla="*/ 849902 h 41"/>
              <a:gd name="T34" fmla="*/ 15663713 w 145"/>
              <a:gd name="T35" fmla="*/ 364144 h 41"/>
              <a:gd name="T36" fmla="*/ 17621542 w 145"/>
              <a:gd name="T37" fmla="*/ 971516 h 41"/>
              <a:gd name="T38" fmla="*/ 18013180 w 145"/>
              <a:gd name="T39" fmla="*/ 1335660 h 41"/>
              <a:gd name="T40" fmla="*/ 18404818 w 145"/>
              <a:gd name="T41" fmla="*/ 1578539 h 41"/>
              <a:gd name="T42" fmla="*/ 18404818 w 145"/>
              <a:gd name="T43" fmla="*/ 1578539 h 41"/>
              <a:gd name="T44" fmla="*/ 18796456 w 145"/>
              <a:gd name="T45" fmla="*/ 1942684 h 41"/>
              <a:gd name="T46" fmla="*/ 18665669 w 145"/>
              <a:gd name="T47" fmla="*/ 2185563 h 41"/>
              <a:gd name="T48" fmla="*/ 18535243 w 145"/>
              <a:gd name="T49" fmla="*/ 2185563 h 41"/>
              <a:gd name="T50" fmla="*/ 18404818 w 145"/>
              <a:gd name="T51" fmla="*/ 2185563 h 41"/>
              <a:gd name="T52" fmla="*/ 18404818 w 145"/>
              <a:gd name="T53" fmla="*/ 2185563 h 41"/>
              <a:gd name="T54" fmla="*/ 18404818 w 145"/>
              <a:gd name="T55" fmla="*/ 2185563 h 41"/>
              <a:gd name="T56" fmla="*/ 18404818 w 145"/>
              <a:gd name="T57" fmla="*/ 2185563 h 41"/>
              <a:gd name="T58" fmla="*/ 18404818 w 145"/>
              <a:gd name="T59" fmla="*/ 2428442 h 41"/>
              <a:gd name="T60" fmla="*/ 18013180 w 145"/>
              <a:gd name="T61" fmla="*/ 3035813 h 41"/>
              <a:gd name="T62" fmla="*/ 16969053 w 145"/>
              <a:gd name="T63" fmla="*/ 4128595 h 41"/>
              <a:gd name="T64" fmla="*/ 9398228 w 145"/>
              <a:gd name="T65" fmla="*/ 4857232 h 41"/>
              <a:gd name="T66" fmla="*/ 913702 w 145"/>
              <a:gd name="T67" fmla="*/ 1942684 h 41"/>
              <a:gd name="T68" fmla="*/ 1044127 w 145"/>
              <a:gd name="T69" fmla="*/ 2185563 h 41"/>
              <a:gd name="T70" fmla="*/ 1305340 w 145"/>
              <a:gd name="T71" fmla="*/ 2550055 h 41"/>
              <a:gd name="T72" fmla="*/ 1566191 w 145"/>
              <a:gd name="T73" fmla="*/ 2914200 h 41"/>
              <a:gd name="T74" fmla="*/ 1957829 w 145"/>
              <a:gd name="T75" fmla="*/ 3521223 h 41"/>
              <a:gd name="T76" fmla="*/ 9398228 w 145"/>
              <a:gd name="T77" fmla="*/ 4249860 h 41"/>
              <a:gd name="T78" fmla="*/ 16838266 w 145"/>
              <a:gd name="T79" fmla="*/ 3521223 h 41"/>
              <a:gd name="T80" fmla="*/ 17491116 w 145"/>
              <a:gd name="T81" fmla="*/ 2914200 h 41"/>
              <a:gd name="T82" fmla="*/ 17491116 w 145"/>
              <a:gd name="T83" fmla="*/ 2671321 h 41"/>
              <a:gd name="T84" fmla="*/ 18013180 w 145"/>
              <a:gd name="T85" fmla="*/ 2185563 h 41"/>
              <a:gd name="T86" fmla="*/ 18013180 w 145"/>
              <a:gd name="T87" fmla="*/ 1942684 h 41"/>
              <a:gd name="T88" fmla="*/ 17751967 w 145"/>
              <a:gd name="T89" fmla="*/ 1699805 h 41"/>
              <a:gd name="T90" fmla="*/ 17491116 w 145"/>
              <a:gd name="T91" fmla="*/ 1457274 h 41"/>
              <a:gd name="T92" fmla="*/ 17229904 w 145"/>
              <a:gd name="T93" fmla="*/ 1457274 h 41"/>
              <a:gd name="T94" fmla="*/ 16969053 w 145"/>
              <a:gd name="T95" fmla="*/ 1335660 h 41"/>
              <a:gd name="T96" fmla="*/ 16316202 w 145"/>
              <a:gd name="T97" fmla="*/ 849902 h 41"/>
              <a:gd name="T98" fmla="*/ 15924564 w 145"/>
              <a:gd name="T99" fmla="*/ 849902 h 41"/>
              <a:gd name="T100" fmla="*/ 9398228 w 145"/>
              <a:gd name="T101" fmla="*/ 1335660 h 41"/>
              <a:gd name="T102" fmla="*/ 8092888 w 145"/>
              <a:gd name="T103" fmla="*/ 1335660 h 41"/>
              <a:gd name="T104" fmla="*/ 3002317 w 145"/>
              <a:gd name="T105" fmla="*/ 849902 h 41"/>
              <a:gd name="T106" fmla="*/ 2480253 w 145"/>
              <a:gd name="T107" fmla="*/ 849902 h 41"/>
              <a:gd name="T108" fmla="*/ 1827403 w 145"/>
              <a:gd name="T109" fmla="*/ 1214395 h 41"/>
              <a:gd name="T110" fmla="*/ 1827403 w 145"/>
              <a:gd name="T111" fmla="*/ 1457274 h 41"/>
              <a:gd name="T112" fmla="*/ 1566191 w 145"/>
              <a:gd name="T113" fmla="*/ 1457274 h 41"/>
              <a:gd name="T114" fmla="*/ 1305340 w 145"/>
              <a:gd name="T115" fmla="*/ 1578539 h 41"/>
              <a:gd name="T116" fmla="*/ 913702 w 145"/>
              <a:gd name="T117" fmla="*/ 1942684 h 4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5" h="41">
                <a:moveTo>
                  <a:pt x="72" y="40"/>
                </a:moveTo>
                <a:cubicBezTo>
                  <a:pt x="47" y="40"/>
                  <a:pt x="27" y="38"/>
                  <a:pt x="14" y="34"/>
                </a:cubicBezTo>
                <a:cubicBezTo>
                  <a:pt x="8" y="32"/>
                  <a:pt x="7" y="29"/>
                  <a:pt x="7" y="25"/>
                </a:cubicBezTo>
                <a:cubicBezTo>
                  <a:pt x="5" y="24"/>
                  <a:pt x="4" y="20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2" y="17"/>
                  <a:pt x="0" y="16"/>
                  <a:pt x="0" y="16"/>
                </a:cubicBezTo>
                <a:cubicBezTo>
                  <a:pt x="0" y="14"/>
                  <a:pt x="2" y="13"/>
                  <a:pt x="3" y="13"/>
                </a:cubicBezTo>
                <a:lnTo>
                  <a:pt x="4" y="13"/>
                </a:lnTo>
                <a:cubicBezTo>
                  <a:pt x="5" y="13"/>
                  <a:pt x="5" y="12"/>
                  <a:pt x="5" y="11"/>
                </a:cubicBezTo>
                <a:cubicBezTo>
                  <a:pt x="6" y="10"/>
                  <a:pt x="8" y="8"/>
                  <a:pt x="10" y="8"/>
                </a:cubicBezTo>
                <a:cubicBezTo>
                  <a:pt x="11" y="3"/>
                  <a:pt x="18" y="1"/>
                  <a:pt x="25" y="3"/>
                </a:cubicBezTo>
                <a:cubicBezTo>
                  <a:pt x="34" y="6"/>
                  <a:pt x="47" y="7"/>
                  <a:pt x="62" y="7"/>
                </a:cubicBezTo>
                <a:lnTo>
                  <a:pt x="72" y="7"/>
                </a:lnTo>
                <a:cubicBezTo>
                  <a:pt x="96" y="7"/>
                  <a:pt x="111" y="6"/>
                  <a:pt x="120" y="3"/>
                </a:cubicBezTo>
                <a:cubicBezTo>
                  <a:pt x="128" y="0"/>
                  <a:pt x="134" y="3"/>
                  <a:pt x="135" y="8"/>
                </a:cubicBezTo>
                <a:cubicBezTo>
                  <a:pt x="138" y="9"/>
                  <a:pt x="138" y="11"/>
                  <a:pt x="138" y="11"/>
                </a:cubicBezTo>
                <a:cubicBezTo>
                  <a:pt x="140" y="12"/>
                  <a:pt x="141" y="13"/>
                  <a:pt x="141" y="13"/>
                </a:cubicBezTo>
                <a:cubicBezTo>
                  <a:pt x="143" y="13"/>
                  <a:pt x="144" y="14"/>
                  <a:pt x="144" y="16"/>
                </a:cubicBezTo>
                <a:cubicBezTo>
                  <a:pt x="144" y="16"/>
                  <a:pt x="144" y="17"/>
                  <a:pt x="143" y="18"/>
                </a:cubicBezTo>
                <a:lnTo>
                  <a:pt x="142" y="18"/>
                </a:lnTo>
                <a:lnTo>
                  <a:pt x="141" y="18"/>
                </a:lnTo>
                <a:cubicBezTo>
                  <a:pt x="141" y="18"/>
                  <a:pt x="141" y="19"/>
                  <a:pt x="141" y="20"/>
                </a:cubicBezTo>
                <a:cubicBezTo>
                  <a:pt x="141" y="20"/>
                  <a:pt x="140" y="24"/>
                  <a:pt x="138" y="25"/>
                </a:cubicBezTo>
                <a:cubicBezTo>
                  <a:pt x="138" y="29"/>
                  <a:pt x="137" y="32"/>
                  <a:pt x="130" y="34"/>
                </a:cubicBezTo>
                <a:cubicBezTo>
                  <a:pt x="119" y="38"/>
                  <a:pt x="97" y="40"/>
                  <a:pt x="72" y="40"/>
                </a:cubicBezTo>
                <a:close/>
                <a:moveTo>
                  <a:pt x="7" y="16"/>
                </a:moveTo>
                <a:cubicBezTo>
                  <a:pt x="8" y="17"/>
                  <a:pt x="8" y="18"/>
                  <a:pt x="8" y="18"/>
                </a:cubicBezTo>
                <a:cubicBezTo>
                  <a:pt x="9" y="20"/>
                  <a:pt x="9" y="20"/>
                  <a:pt x="10" y="21"/>
                </a:cubicBezTo>
                <a:cubicBezTo>
                  <a:pt x="11" y="22"/>
                  <a:pt x="12" y="23"/>
                  <a:pt x="12" y="24"/>
                </a:cubicBezTo>
                <a:cubicBezTo>
                  <a:pt x="12" y="27"/>
                  <a:pt x="12" y="28"/>
                  <a:pt x="15" y="29"/>
                </a:cubicBezTo>
                <a:cubicBezTo>
                  <a:pt x="27" y="32"/>
                  <a:pt x="49" y="35"/>
                  <a:pt x="72" y="35"/>
                </a:cubicBezTo>
                <a:cubicBezTo>
                  <a:pt x="97" y="35"/>
                  <a:pt x="117" y="32"/>
                  <a:pt x="129" y="29"/>
                </a:cubicBezTo>
                <a:cubicBezTo>
                  <a:pt x="134" y="28"/>
                  <a:pt x="134" y="27"/>
                  <a:pt x="134" y="24"/>
                </a:cubicBezTo>
                <a:cubicBezTo>
                  <a:pt x="134" y="23"/>
                  <a:pt x="134" y="22"/>
                  <a:pt x="134" y="22"/>
                </a:cubicBezTo>
                <a:cubicBezTo>
                  <a:pt x="136" y="20"/>
                  <a:pt x="137" y="20"/>
                  <a:pt x="138" y="18"/>
                </a:cubicBezTo>
                <a:cubicBezTo>
                  <a:pt x="138" y="18"/>
                  <a:pt x="138" y="17"/>
                  <a:pt x="138" y="16"/>
                </a:cubicBezTo>
                <a:cubicBezTo>
                  <a:pt x="138" y="16"/>
                  <a:pt x="136" y="15"/>
                  <a:pt x="136" y="14"/>
                </a:cubicBezTo>
                <a:cubicBezTo>
                  <a:pt x="135" y="13"/>
                  <a:pt x="134" y="12"/>
                  <a:pt x="134" y="12"/>
                </a:cubicBezTo>
                <a:cubicBezTo>
                  <a:pt x="133" y="12"/>
                  <a:pt x="132" y="12"/>
                  <a:pt x="132" y="12"/>
                </a:cubicBezTo>
                <a:cubicBezTo>
                  <a:pt x="131" y="11"/>
                  <a:pt x="130" y="11"/>
                  <a:pt x="130" y="11"/>
                </a:cubicBezTo>
                <a:cubicBezTo>
                  <a:pt x="130" y="10"/>
                  <a:pt x="130" y="7"/>
                  <a:pt x="125" y="7"/>
                </a:cubicBezTo>
                <a:cubicBezTo>
                  <a:pt x="125" y="7"/>
                  <a:pt x="124" y="7"/>
                  <a:pt x="122" y="7"/>
                </a:cubicBezTo>
                <a:cubicBezTo>
                  <a:pt x="112" y="10"/>
                  <a:pt x="97" y="11"/>
                  <a:pt x="72" y="11"/>
                </a:cubicBezTo>
                <a:lnTo>
                  <a:pt x="62" y="11"/>
                </a:lnTo>
                <a:cubicBezTo>
                  <a:pt x="47" y="11"/>
                  <a:pt x="32" y="10"/>
                  <a:pt x="23" y="7"/>
                </a:cubicBezTo>
                <a:cubicBezTo>
                  <a:pt x="22" y="7"/>
                  <a:pt x="20" y="7"/>
                  <a:pt x="19" y="7"/>
                </a:cubicBezTo>
                <a:cubicBezTo>
                  <a:pt x="14" y="7"/>
                  <a:pt x="14" y="10"/>
                  <a:pt x="14" y="10"/>
                </a:cubicBezTo>
                <a:cubicBezTo>
                  <a:pt x="14" y="10"/>
                  <a:pt x="14" y="11"/>
                  <a:pt x="14" y="12"/>
                </a:cubicBezTo>
                <a:cubicBezTo>
                  <a:pt x="13" y="12"/>
                  <a:pt x="12" y="13"/>
                  <a:pt x="12" y="12"/>
                </a:cubicBezTo>
                <a:cubicBezTo>
                  <a:pt x="10" y="12"/>
                  <a:pt x="10" y="13"/>
                  <a:pt x="10" y="13"/>
                </a:cubicBezTo>
                <a:cubicBezTo>
                  <a:pt x="9" y="15"/>
                  <a:pt x="8" y="16"/>
                  <a:pt x="7" y="16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39" name="Freeform 5385">
            <a:extLst>
              <a:ext uri="{FF2B5EF4-FFF2-40B4-BE49-F238E27FC236}">
                <a16:creationId xmlns:a16="http://schemas.microsoft.com/office/drawing/2014/main" id="{CE1AAB00-55FA-944F-A56A-552EC60D9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4175"/>
            <a:ext cx="1587" cy="1588"/>
          </a:xfrm>
          <a:custGeom>
            <a:avLst/>
            <a:gdLst>
              <a:gd name="T0" fmla="*/ 559682 w 3"/>
              <a:gd name="T1" fmla="*/ 0 h 2"/>
              <a:gd name="T2" fmla="*/ 559682 w 3"/>
              <a:gd name="T3" fmla="*/ 630436 h 2"/>
              <a:gd name="T4" fmla="*/ 559682 w 3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lnTo>
                  <a:pt x="2" y="1"/>
                </a:lnTo>
                <a:cubicBezTo>
                  <a:pt x="0" y="1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0" name="Freeform 5386">
            <a:extLst>
              <a:ext uri="{FF2B5EF4-FFF2-40B4-BE49-F238E27FC236}">
                <a16:creationId xmlns:a16="http://schemas.microsoft.com/office/drawing/2014/main" id="{29B344C2-CBAF-FF4A-B8DD-A3FD54E76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4175"/>
            <a:ext cx="1587" cy="1588"/>
          </a:xfrm>
          <a:custGeom>
            <a:avLst/>
            <a:gdLst>
              <a:gd name="T0" fmla="*/ 201549 w 5"/>
              <a:gd name="T1" fmla="*/ 472827 h 4"/>
              <a:gd name="T2" fmla="*/ 0 w 5"/>
              <a:gd name="T3" fmla="*/ 157609 h 4"/>
              <a:gd name="T4" fmla="*/ 201549 w 5"/>
              <a:gd name="T5" fmla="*/ 0 h 4"/>
              <a:gd name="T6" fmla="*/ 403098 w 5"/>
              <a:gd name="T7" fmla="*/ 157609 h 4"/>
              <a:gd name="T8" fmla="*/ 302165 w 5"/>
              <a:gd name="T9" fmla="*/ 472827 h 4"/>
              <a:gd name="T10" fmla="*/ 201549 w 5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0" y="3"/>
                  <a:pt x="0" y="1"/>
                  <a:pt x="0" y="1"/>
                </a:cubicBezTo>
                <a:cubicBezTo>
                  <a:pt x="0" y="1"/>
                  <a:pt x="0" y="0"/>
                  <a:pt x="2" y="0"/>
                </a:cubicBezTo>
                <a:lnTo>
                  <a:pt x="4" y="1"/>
                </a:lnTo>
                <a:cubicBezTo>
                  <a:pt x="4" y="2"/>
                  <a:pt x="3" y="3"/>
                  <a:pt x="3" y="3"/>
                </a:cubicBezTo>
                <a:lnTo>
                  <a:pt x="2" y="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1" name="Freeform 5387">
            <a:extLst>
              <a:ext uri="{FF2B5EF4-FFF2-40B4-BE49-F238E27FC236}">
                <a16:creationId xmlns:a16="http://schemas.microsoft.com/office/drawing/2014/main" id="{11BA817B-DCE2-6946-B7FE-0206F7AA3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2588"/>
            <a:ext cx="1587" cy="1587"/>
          </a:xfrm>
          <a:custGeom>
            <a:avLst/>
            <a:gdLst>
              <a:gd name="T0" fmla="*/ 201549 w 5"/>
              <a:gd name="T1" fmla="*/ 0 h 3"/>
              <a:gd name="T2" fmla="*/ 201549 w 5"/>
              <a:gd name="T3" fmla="*/ 559682 h 3"/>
              <a:gd name="T4" fmla="*/ 201549 w 5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3">
                <a:moveTo>
                  <a:pt x="2" y="0"/>
                </a:moveTo>
                <a:cubicBezTo>
                  <a:pt x="4" y="0"/>
                  <a:pt x="4" y="2"/>
                  <a:pt x="2" y="2"/>
                </a:cubicBez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2" name="Freeform 5388">
            <a:extLst>
              <a:ext uri="{FF2B5EF4-FFF2-40B4-BE49-F238E27FC236}">
                <a16:creationId xmlns:a16="http://schemas.microsoft.com/office/drawing/2014/main" id="{C01B9D3B-539C-1445-913C-C0A3E8012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2588"/>
            <a:ext cx="1587" cy="1587"/>
          </a:xfrm>
          <a:custGeom>
            <a:avLst/>
            <a:gdLst>
              <a:gd name="T0" fmla="*/ 139921 w 6"/>
              <a:gd name="T1" fmla="*/ 403098 h 5"/>
              <a:gd name="T2" fmla="*/ 0 w 6"/>
              <a:gd name="T3" fmla="*/ 201549 h 5"/>
              <a:gd name="T4" fmla="*/ 139921 w 6"/>
              <a:gd name="T5" fmla="*/ 0 h 5"/>
              <a:gd name="T6" fmla="*/ 349934 w 6"/>
              <a:gd name="T7" fmla="*/ 100616 h 5"/>
              <a:gd name="T8" fmla="*/ 139921 w 6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2" y="4"/>
                </a:moveTo>
                <a:cubicBezTo>
                  <a:pt x="1" y="4"/>
                  <a:pt x="0" y="2"/>
                  <a:pt x="0" y="2"/>
                </a:cubicBezTo>
                <a:cubicBezTo>
                  <a:pt x="0" y="2"/>
                  <a:pt x="1" y="0"/>
                  <a:pt x="2" y="0"/>
                </a:cubicBezTo>
                <a:cubicBezTo>
                  <a:pt x="4" y="0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3" name="Freeform 5389">
            <a:extLst>
              <a:ext uri="{FF2B5EF4-FFF2-40B4-BE49-F238E27FC236}">
                <a16:creationId xmlns:a16="http://schemas.microsoft.com/office/drawing/2014/main" id="{C890200B-6FB4-0142-8B79-3DC1799C4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7350"/>
            <a:ext cx="1587" cy="1588"/>
          </a:xfrm>
          <a:custGeom>
            <a:avLst/>
            <a:gdLst>
              <a:gd name="T0" fmla="*/ 559682 w 3"/>
              <a:gd name="T1" fmla="*/ 0 h 3"/>
              <a:gd name="T2" fmla="*/ 559682 w 3"/>
              <a:gd name="T3" fmla="*/ 560564 h 3"/>
              <a:gd name="T4" fmla="*/ 559682 w 3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2" y="0"/>
                </a:moveTo>
                <a:lnTo>
                  <a:pt x="2" y="2"/>
                </a:ln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4" name="Freeform 5390">
            <a:extLst>
              <a:ext uri="{FF2B5EF4-FFF2-40B4-BE49-F238E27FC236}">
                <a16:creationId xmlns:a16="http://schemas.microsoft.com/office/drawing/2014/main" id="{BB1E8868-3ED2-694F-A25C-C2AFB29B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7350"/>
            <a:ext cx="1587" cy="1588"/>
          </a:xfrm>
          <a:custGeom>
            <a:avLst/>
            <a:gdLst>
              <a:gd name="T0" fmla="*/ 201549 w 5"/>
              <a:gd name="T1" fmla="*/ 472827 h 4"/>
              <a:gd name="T2" fmla="*/ 0 w 5"/>
              <a:gd name="T3" fmla="*/ 315218 h 4"/>
              <a:gd name="T4" fmla="*/ 201549 w 5"/>
              <a:gd name="T5" fmla="*/ 0 h 4"/>
              <a:gd name="T6" fmla="*/ 403098 w 5"/>
              <a:gd name="T7" fmla="*/ 315218 h 4"/>
              <a:gd name="T8" fmla="*/ 201549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2"/>
                  <a:pt x="0" y="2"/>
                </a:cubicBezTo>
                <a:cubicBezTo>
                  <a:pt x="0" y="2"/>
                  <a:pt x="1" y="0"/>
                  <a:pt x="2" y="0"/>
                </a:cubicBezTo>
                <a:lnTo>
                  <a:pt x="4" y="2"/>
                </a:lnTo>
                <a:lnTo>
                  <a:pt x="2" y="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5" name="Freeform 5391">
            <a:extLst>
              <a:ext uri="{FF2B5EF4-FFF2-40B4-BE49-F238E27FC236}">
                <a16:creationId xmlns:a16="http://schemas.microsoft.com/office/drawing/2014/main" id="{09C380AC-2CA3-964E-8E99-7F2F91079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198938"/>
            <a:ext cx="1588" cy="1587"/>
          </a:xfrm>
          <a:custGeom>
            <a:avLst/>
            <a:gdLst>
              <a:gd name="T0" fmla="*/ 315218 w 4"/>
              <a:gd name="T1" fmla="*/ 0 h 2"/>
              <a:gd name="T2" fmla="*/ 315218 w 4"/>
              <a:gd name="T3" fmla="*/ 630039 h 2"/>
              <a:gd name="T4" fmla="*/ 315218 w 4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3" y="0"/>
                  <a:pt x="3" y="1"/>
                  <a:pt x="2" y="1"/>
                </a:cubicBezTo>
                <a:cubicBezTo>
                  <a:pt x="0" y="1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6" name="Freeform 5392">
            <a:extLst>
              <a:ext uri="{FF2B5EF4-FFF2-40B4-BE49-F238E27FC236}">
                <a16:creationId xmlns:a16="http://schemas.microsoft.com/office/drawing/2014/main" id="{8877355C-D8BA-D844-AAF1-5F6CC8190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197350"/>
            <a:ext cx="1588" cy="1588"/>
          </a:xfrm>
          <a:custGeom>
            <a:avLst/>
            <a:gdLst>
              <a:gd name="T0" fmla="*/ 201676 w 5"/>
              <a:gd name="T1" fmla="*/ 350154 h 6"/>
              <a:gd name="T2" fmla="*/ 0 w 5"/>
              <a:gd name="T3" fmla="*/ 210145 h 6"/>
              <a:gd name="T4" fmla="*/ 100997 w 5"/>
              <a:gd name="T5" fmla="*/ 0 h 6"/>
              <a:gd name="T6" fmla="*/ 403352 w 5"/>
              <a:gd name="T7" fmla="*/ 210145 h 6"/>
              <a:gd name="T8" fmla="*/ 201676 w 5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0" y="5"/>
                  <a:pt x="0" y="3"/>
                  <a:pt x="0" y="3"/>
                </a:cubicBezTo>
                <a:cubicBezTo>
                  <a:pt x="0" y="2"/>
                  <a:pt x="1" y="0"/>
                  <a:pt x="1" y="0"/>
                </a:cubicBezTo>
                <a:cubicBezTo>
                  <a:pt x="3" y="0"/>
                  <a:pt x="4" y="2"/>
                  <a:pt x="4" y="3"/>
                </a:cubicBezTo>
                <a:cubicBezTo>
                  <a:pt x="4" y="3"/>
                  <a:pt x="3" y="5"/>
                  <a:pt x="2" y="5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7" name="Freeform 5393">
            <a:extLst>
              <a:ext uri="{FF2B5EF4-FFF2-40B4-BE49-F238E27FC236}">
                <a16:creationId xmlns:a16="http://schemas.microsoft.com/office/drawing/2014/main" id="{3BDB5742-8857-CD44-BC4F-49C8664DA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4198938"/>
            <a:ext cx="1587" cy="1587"/>
          </a:xfrm>
          <a:custGeom>
            <a:avLst/>
            <a:gdLst>
              <a:gd name="T0" fmla="*/ 0 w 3"/>
              <a:gd name="T1" fmla="*/ 0 h 2"/>
              <a:gd name="T2" fmla="*/ 0 w 3"/>
              <a:gd name="T3" fmla="*/ 630039 h 2"/>
              <a:gd name="T4" fmla="*/ 0 w 3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2" y="0"/>
                  <a:pt x="2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8" name="Freeform 5394">
            <a:extLst>
              <a:ext uri="{FF2B5EF4-FFF2-40B4-BE49-F238E27FC236}">
                <a16:creationId xmlns:a16="http://schemas.microsoft.com/office/drawing/2014/main" id="{90770ECF-41DB-1D49-850D-A1B3B4FFA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4198938"/>
            <a:ext cx="3175" cy="1587"/>
          </a:xfrm>
          <a:custGeom>
            <a:avLst/>
            <a:gdLst>
              <a:gd name="T0" fmla="*/ 411389 w 7"/>
              <a:gd name="T1" fmla="*/ 403098 h 5"/>
              <a:gd name="T2" fmla="*/ 0 w 7"/>
              <a:gd name="T3" fmla="*/ 100616 h 5"/>
              <a:gd name="T4" fmla="*/ 411389 w 7"/>
              <a:gd name="T5" fmla="*/ 0 h 5"/>
              <a:gd name="T6" fmla="*/ 1234168 w 7"/>
              <a:gd name="T7" fmla="*/ 100616 h 5"/>
              <a:gd name="T8" fmla="*/ 411389 w 7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2" y="4"/>
                </a:moveTo>
                <a:cubicBezTo>
                  <a:pt x="2" y="4"/>
                  <a:pt x="0" y="2"/>
                  <a:pt x="0" y="1"/>
                </a:cubicBezTo>
                <a:lnTo>
                  <a:pt x="2" y="0"/>
                </a:lnTo>
                <a:cubicBezTo>
                  <a:pt x="4" y="0"/>
                  <a:pt x="6" y="0"/>
                  <a:pt x="6" y="1"/>
                </a:cubicBezTo>
                <a:cubicBezTo>
                  <a:pt x="6" y="2"/>
                  <a:pt x="4" y="4"/>
                  <a:pt x="2" y="4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49" name="Freeform 5395">
            <a:extLst>
              <a:ext uri="{FF2B5EF4-FFF2-40B4-BE49-F238E27FC236}">
                <a16:creationId xmlns:a16="http://schemas.microsoft.com/office/drawing/2014/main" id="{43927AE8-8AA0-494C-A98E-620120256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95763"/>
            <a:ext cx="1588" cy="1587"/>
          </a:xfrm>
          <a:custGeom>
            <a:avLst/>
            <a:gdLst>
              <a:gd name="T0" fmla="*/ 315218 w 4"/>
              <a:gd name="T1" fmla="*/ 0 h 4"/>
              <a:gd name="T2" fmla="*/ 315218 w 4"/>
              <a:gd name="T3" fmla="*/ 472133 h 4"/>
              <a:gd name="T4" fmla="*/ 315218 w 4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3" y="0"/>
                  <a:pt x="3" y="3"/>
                  <a:pt x="2" y="3"/>
                </a:cubicBez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0" name="Freeform 5396">
            <a:extLst>
              <a:ext uri="{FF2B5EF4-FFF2-40B4-BE49-F238E27FC236}">
                <a16:creationId xmlns:a16="http://schemas.microsoft.com/office/drawing/2014/main" id="{9F2FE08C-94BD-3A4D-A856-43C00C439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95763"/>
            <a:ext cx="1588" cy="1587"/>
          </a:xfrm>
          <a:custGeom>
            <a:avLst/>
            <a:gdLst>
              <a:gd name="T0" fmla="*/ 201676 w 5"/>
              <a:gd name="T1" fmla="*/ 403098 h 5"/>
              <a:gd name="T2" fmla="*/ 0 w 5"/>
              <a:gd name="T3" fmla="*/ 100616 h 5"/>
              <a:gd name="T4" fmla="*/ 201676 w 5"/>
              <a:gd name="T5" fmla="*/ 0 h 5"/>
              <a:gd name="T6" fmla="*/ 403352 w 5"/>
              <a:gd name="T7" fmla="*/ 0 h 5"/>
              <a:gd name="T8" fmla="*/ 201676 w 5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0" y="4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  <a:lnTo>
                  <a:pt x="4" y="0"/>
                </a:lnTo>
                <a:cubicBezTo>
                  <a:pt x="4" y="2"/>
                  <a:pt x="2" y="4"/>
                  <a:pt x="2" y="4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1" name="Freeform 5397">
            <a:extLst>
              <a:ext uri="{FF2B5EF4-FFF2-40B4-BE49-F238E27FC236}">
                <a16:creationId xmlns:a16="http://schemas.microsoft.com/office/drawing/2014/main" id="{AF5680AC-116A-0648-BE2F-60BD9805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4200525"/>
            <a:ext cx="1587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560564 h 3"/>
              <a:gd name="T4" fmla="*/ 0 w 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0"/>
                  <a:pt x="1" y="2"/>
                  <a:pt x="0" y="2"/>
                </a:cubicBezTo>
                <a:lnTo>
                  <a:pt x="0" y="0"/>
                </a:ln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2" name="Freeform 5398">
            <a:extLst>
              <a:ext uri="{FF2B5EF4-FFF2-40B4-BE49-F238E27FC236}">
                <a16:creationId xmlns:a16="http://schemas.microsoft.com/office/drawing/2014/main" id="{B119FAD3-50BD-AC4F-938B-BEBF559DA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4198938"/>
            <a:ext cx="1587" cy="1587"/>
          </a:xfrm>
          <a:custGeom>
            <a:avLst/>
            <a:gdLst>
              <a:gd name="T0" fmla="*/ 157510 w 4"/>
              <a:gd name="T1" fmla="*/ 403098 h 5"/>
              <a:gd name="T2" fmla="*/ 0 w 4"/>
              <a:gd name="T3" fmla="*/ 201549 h 5"/>
              <a:gd name="T4" fmla="*/ 157510 w 4"/>
              <a:gd name="T5" fmla="*/ 0 h 5"/>
              <a:gd name="T6" fmla="*/ 472133 w 4"/>
              <a:gd name="T7" fmla="*/ 201549 h 5"/>
              <a:gd name="T8" fmla="*/ 157510 w 4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2"/>
                </a:lnTo>
                <a:cubicBezTo>
                  <a:pt x="0" y="1"/>
                  <a:pt x="1" y="0"/>
                  <a:pt x="1" y="0"/>
                </a:cubicBezTo>
                <a:cubicBezTo>
                  <a:pt x="1" y="0"/>
                  <a:pt x="3" y="1"/>
                  <a:pt x="3" y="2"/>
                </a:cubicBezTo>
                <a:lnTo>
                  <a:pt x="1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3" name="Freeform 5399">
            <a:extLst>
              <a:ext uri="{FF2B5EF4-FFF2-40B4-BE49-F238E27FC236}">
                <a16:creationId xmlns:a16="http://schemas.microsoft.com/office/drawing/2014/main" id="{E8227FC2-7BC7-DE42-9A54-E04795112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200525"/>
            <a:ext cx="1588" cy="1588"/>
          </a:xfrm>
          <a:custGeom>
            <a:avLst/>
            <a:gdLst>
              <a:gd name="T0" fmla="*/ 560564 w 3"/>
              <a:gd name="T1" fmla="*/ 0 h 3"/>
              <a:gd name="T2" fmla="*/ 560564 w 3"/>
              <a:gd name="T3" fmla="*/ 560564 h 3"/>
              <a:gd name="T4" fmla="*/ 560564 w 3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2" y="0"/>
                </a:moveTo>
                <a:lnTo>
                  <a:pt x="2" y="2"/>
                </a:ln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4" name="Freeform 5400">
            <a:extLst>
              <a:ext uri="{FF2B5EF4-FFF2-40B4-BE49-F238E27FC236}">
                <a16:creationId xmlns:a16="http://schemas.microsoft.com/office/drawing/2014/main" id="{593A3D9A-A9C5-C14D-96CE-9EF967CAC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198938"/>
            <a:ext cx="1588" cy="1587"/>
          </a:xfrm>
          <a:custGeom>
            <a:avLst/>
            <a:gdLst>
              <a:gd name="T0" fmla="*/ 210145 w 6"/>
              <a:gd name="T1" fmla="*/ 403098 h 5"/>
              <a:gd name="T2" fmla="*/ 0 w 6"/>
              <a:gd name="T3" fmla="*/ 302165 h 5"/>
              <a:gd name="T4" fmla="*/ 210145 w 6"/>
              <a:gd name="T5" fmla="*/ 0 h 5"/>
              <a:gd name="T6" fmla="*/ 350154 w 6"/>
              <a:gd name="T7" fmla="*/ 201549 h 5"/>
              <a:gd name="T8" fmla="*/ 210145 w 6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3" y="4"/>
                </a:moveTo>
                <a:cubicBezTo>
                  <a:pt x="1" y="4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5" y="1"/>
                  <a:pt x="5" y="2"/>
                </a:cubicBezTo>
                <a:lnTo>
                  <a:pt x="3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5" name="Freeform 5401">
            <a:extLst>
              <a:ext uri="{FF2B5EF4-FFF2-40B4-BE49-F238E27FC236}">
                <a16:creationId xmlns:a16="http://schemas.microsoft.com/office/drawing/2014/main" id="{8A1D419D-C459-B14E-98BD-255F83C1C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4197350"/>
            <a:ext cx="1588" cy="1588"/>
          </a:xfrm>
          <a:custGeom>
            <a:avLst/>
            <a:gdLst>
              <a:gd name="T0" fmla="*/ 630436 w 2"/>
              <a:gd name="T1" fmla="*/ 0 h 2"/>
              <a:gd name="T2" fmla="*/ 630436 w 2"/>
              <a:gd name="T3" fmla="*/ 630436 h 2"/>
              <a:gd name="T4" fmla="*/ 630436 w 2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cubicBezTo>
                  <a:pt x="0" y="1"/>
                  <a:pt x="0" y="0"/>
                  <a:pt x="1" y="0"/>
                </a:cubicBezTo>
              </a:path>
            </a:pathLst>
          </a:custGeom>
          <a:solidFill>
            <a:srgbClr val="F4D1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6" name="Freeform 5402">
            <a:extLst>
              <a:ext uri="{FF2B5EF4-FFF2-40B4-BE49-F238E27FC236}">
                <a16:creationId xmlns:a16="http://schemas.microsoft.com/office/drawing/2014/main" id="{E05180FA-5BA5-B347-BB79-5CA1DE6AF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4195763"/>
            <a:ext cx="1588" cy="1587"/>
          </a:xfrm>
          <a:custGeom>
            <a:avLst/>
            <a:gdLst>
              <a:gd name="T0" fmla="*/ 210145 w 6"/>
              <a:gd name="T1" fmla="*/ 403098 h 5"/>
              <a:gd name="T2" fmla="*/ 0 w 6"/>
              <a:gd name="T3" fmla="*/ 201549 h 5"/>
              <a:gd name="T4" fmla="*/ 210145 w 6"/>
              <a:gd name="T5" fmla="*/ 0 h 5"/>
              <a:gd name="T6" fmla="*/ 350154 w 6"/>
              <a:gd name="T7" fmla="*/ 201549 h 5"/>
              <a:gd name="T8" fmla="*/ 280282 w 6"/>
              <a:gd name="T9" fmla="*/ 403098 h 5"/>
              <a:gd name="T10" fmla="*/ 210145 w 6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3" y="4"/>
                </a:moveTo>
                <a:cubicBezTo>
                  <a:pt x="1" y="4"/>
                  <a:pt x="0" y="3"/>
                  <a:pt x="0" y="2"/>
                </a:cubicBezTo>
                <a:cubicBezTo>
                  <a:pt x="0" y="2"/>
                  <a:pt x="2" y="0"/>
                  <a:pt x="3" y="0"/>
                </a:cubicBezTo>
                <a:lnTo>
                  <a:pt x="5" y="2"/>
                </a:lnTo>
                <a:cubicBezTo>
                  <a:pt x="5" y="3"/>
                  <a:pt x="4" y="4"/>
                  <a:pt x="4" y="4"/>
                </a:cubicBezTo>
                <a:lnTo>
                  <a:pt x="3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7" name="Freeform 5403">
            <a:extLst>
              <a:ext uri="{FF2B5EF4-FFF2-40B4-BE49-F238E27FC236}">
                <a16:creationId xmlns:a16="http://schemas.microsoft.com/office/drawing/2014/main" id="{62C0E2A2-231A-DA40-ABE6-A9F8B1B33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192588"/>
            <a:ext cx="4763" cy="6350"/>
          </a:xfrm>
          <a:custGeom>
            <a:avLst/>
            <a:gdLst>
              <a:gd name="T0" fmla="*/ 1109144 w 15"/>
              <a:gd name="T1" fmla="*/ 2232212 h 17"/>
              <a:gd name="T2" fmla="*/ 806535 w 15"/>
              <a:gd name="T3" fmla="*/ 2232212 h 17"/>
              <a:gd name="T4" fmla="*/ 504243 w 15"/>
              <a:gd name="T5" fmla="*/ 2092885 h 17"/>
              <a:gd name="T6" fmla="*/ 302609 w 15"/>
              <a:gd name="T7" fmla="*/ 1953185 h 17"/>
              <a:gd name="T8" fmla="*/ 0 w 15"/>
              <a:gd name="T9" fmla="*/ 1534832 h 17"/>
              <a:gd name="T10" fmla="*/ 201634 w 15"/>
              <a:gd name="T11" fmla="*/ 418726 h 17"/>
              <a:gd name="T12" fmla="*/ 302609 w 15"/>
              <a:gd name="T13" fmla="*/ 139700 h 17"/>
              <a:gd name="T14" fmla="*/ 403267 w 15"/>
              <a:gd name="T15" fmla="*/ 0 h 17"/>
              <a:gd name="T16" fmla="*/ 504243 w 15"/>
              <a:gd name="T17" fmla="*/ 279026 h 17"/>
              <a:gd name="T18" fmla="*/ 403267 w 15"/>
              <a:gd name="T19" fmla="*/ 558053 h 17"/>
              <a:gd name="T20" fmla="*/ 201634 w 15"/>
              <a:gd name="T21" fmla="*/ 1534832 h 17"/>
              <a:gd name="T22" fmla="*/ 302609 w 15"/>
              <a:gd name="T23" fmla="*/ 1534832 h 17"/>
              <a:gd name="T24" fmla="*/ 504243 w 15"/>
              <a:gd name="T25" fmla="*/ 1674159 h 17"/>
              <a:gd name="T26" fmla="*/ 504243 w 15"/>
              <a:gd name="T27" fmla="*/ 1534832 h 17"/>
              <a:gd name="T28" fmla="*/ 604901 w 15"/>
              <a:gd name="T29" fmla="*/ 1116106 h 17"/>
              <a:gd name="T30" fmla="*/ 705877 w 15"/>
              <a:gd name="T31" fmla="*/ 1255806 h 17"/>
              <a:gd name="T32" fmla="*/ 806535 w 15"/>
              <a:gd name="T33" fmla="*/ 1395132 h 17"/>
              <a:gd name="T34" fmla="*/ 806535 w 15"/>
              <a:gd name="T35" fmla="*/ 1534832 h 17"/>
              <a:gd name="T36" fmla="*/ 806535 w 15"/>
              <a:gd name="T37" fmla="*/ 1534832 h 17"/>
              <a:gd name="T38" fmla="*/ 705877 w 15"/>
              <a:gd name="T39" fmla="*/ 1813859 h 17"/>
              <a:gd name="T40" fmla="*/ 907510 w 15"/>
              <a:gd name="T41" fmla="*/ 1953185 h 17"/>
              <a:gd name="T42" fmla="*/ 1109144 w 15"/>
              <a:gd name="T43" fmla="*/ 1953185 h 17"/>
              <a:gd name="T44" fmla="*/ 1209802 w 15"/>
              <a:gd name="T45" fmla="*/ 1534832 h 17"/>
              <a:gd name="T46" fmla="*/ 1209802 w 15"/>
              <a:gd name="T47" fmla="*/ 1534832 h 17"/>
              <a:gd name="T48" fmla="*/ 1109144 w 15"/>
              <a:gd name="T49" fmla="*/ 1395132 h 17"/>
              <a:gd name="T50" fmla="*/ 1310778 w 15"/>
              <a:gd name="T51" fmla="*/ 1255806 h 17"/>
              <a:gd name="T52" fmla="*/ 1411436 w 15"/>
              <a:gd name="T53" fmla="*/ 1534832 h 17"/>
              <a:gd name="T54" fmla="*/ 1209802 w 15"/>
              <a:gd name="T55" fmla="*/ 2232212 h 17"/>
              <a:gd name="T56" fmla="*/ 1109144 w 15"/>
              <a:gd name="T57" fmla="*/ 2232212 h 1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5" h="17">
                <a:moveTo>
                  <a:pt x="11" y="16"/>
                </a:moveTo>
                <a:cubicBezTo>
                  <a:pt x="9" y="16"/>
                  <a:pt x="9" y="16"/>
                  <a:pt x="8" y="16"/>
                </a:cubicBezTo>
                <a:cubicBezTo>
                  <a:pt x="8" y="16"/>
                  <a:pt x="6" y="16"/>
                  <a:pt x="5" y="15"/>
                </a:cubicBezTo>
                <a:cubicBezTo>
                  <a:pt x="4" y="15"/>
                  <a:pt x="3" y="14"/>
                  <a:pt x="3" y="14"/>
                </a:cubicBezTo>
                <a:cubicBezTo>
                  <a:pt x="2" y="14"/>
                  <a:pt x="0" y="12"/>
                  <a:pt x="0" y="11"/>
                </a:cubicBezTo>
                <a:cubicBezTo>
                  <a:pt x="1" y="8"/>
                  <a:pt x="2" y="6"/>
                  <a:pt x="2" y="3"/>
                </a:cubicBezTo>
                <a:lnTo>
                  <a:pt x="3" y="1"/>
                </a:lnTo>
                <a:lnTo>
                  <a:pt x="4" y="0"/>
                </a:lnTo>
                <a:cubicBezTo>
                  <a:pt x="5" y="1"/>
                  <a:pt x="5" y="1"/>
                  <a:pt x="5" y="2"/>
                </a:cubicBezTo>
                <a:lnTo>
                  <a:pt x="4" y="4"/>
                </a:lnTo>
                <a:cubicBezTo>
                  <a:pt x="3" y="7"/>
                  <a:pt x="3" y="10"/>
                  <a:pt x="2" y="11"/>
                </a:cubicBezTo>
                <a:lnTo>
                  <a:pt x="3" y="11"/>
                </a:lnTo>
                <a:cubicBezTo>
                  <a:pt x="3" y="11"/>
                  <a:pt x="4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9"/>
                  <a:pt x="6" y="8"/>
                  <a:pt x="6" y="8"/>
                </a:cubicBezTo>
                <a:cubicBezTo>
                  <a:pt x="6" y="8"/>
                  <a:pt x="7" y="8"/>
                  <a:pt x="7" y="9"/>
                </a:cubicBezTo>
                <a:lnTo>
                  <a:pt x="8" y="10"/>
                </a:lnTo>
                <a:lnTo>
                  <a:pt x="8" y="11"/>
                </a:lnTo>
                <a:lnTo>
                  <a:pt x="7" y="13"/>
                </a:lnTo>
                <a:cubicBezTo>
                  <a:pt x="7" y="13"/>
                  <a:pt x="8" y="13"/>
                  <a:pt x="9" y="14"/>
                </a:cubicBezTo>
                <a:lnTo>
                  <a:pt x="11" y="14"/>
                </a:lnTo>
                <a:cubicBezTo>
                  <a:pt x="11" y="14"/>
                  <a:pt x="12" y="12"/>
                  <a:pt x="12" y="11"/>
                </a:cubicBezTo>
                <a:lnTo>
                  <a:pt x="11" y="10"/>
                </a:lnTo>
                <a:cubicBezTo>
                  <a:pt x="11" y="10"/>
                  <a:pt x="12" y="9"/>
                  <a:pt x="13" y="9"/>
                </a:cubicBezTo>
                <a:lnTo>
                  <a:pt x="14" y="11"/>
                </a:lnTo>
                <a:cubicBezTo>
                  <a:pt x="14" y="13"/>
                  <a:pt x="14" y="15"/>
                  <a:pt x="12" y="16"/>
                </a:cubicBezTo>
                <a:cubicBezTo>
                  <a:pt x="11" y="16"/>
                  <a:pt x="11" y="16"/>
                  <a:pt x="11" y="16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8" name="Freeform 5404">
            <a:extLst>
              <a:ext uri="{FF2B5EF4-FFF2-40B4-BE49-F238E27FC236}">
                <a16:creationId xmlns:a16="http://schemas.microsoft.com/office/drawing/2014/main" id="{229FFA0D-882F-6C43-AC44-4F19462BD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95763"/>
            <a:ext cx="3175" cy="3175"/>
          </a:xfrm>
          <a:custGeom>
            <a:avLst/>
            <a:gdLst>
              <a:gd name="T0" fmla="*/ 1028700 w 7"/>
              <a:gd name="T1" fmla="*/ 1102519 h 8"/>
              <a:gd name="T2" fmla="*/ 1028700 w 7"/>
              <a:gd name="T3" fmla="*/ 1102519 h 8"/>
              <a:gd name="T4" fmla="*/ 205921 w 7"/>
              <a:gd name="T5" fmla="*/ 630238 h 8"/>
              <a:gd name="T6" fmla="*/ 822779 w 7"/>
              <a:gd name="T7" fmla="*/ 0 h 8"/>
              <a:gd name="T8" fmla="*/ 1028700 w 7"/>
              <a:gd name="T9" fmla="*/ 0 h 8"/>
              <a:gd name="T10" fmla="*/ 822779 w 7"/>
              <a:gd name="T11" fmla="*/ 472678 h 8"/>
              <a:gd name="T12" fmla="*/ 411389 w 7"/>
              <a:gd name="T13" fmla="*/ 630238 h 8"/>
              <a:gd name="T14" fmla="*/ 1028700 w 7"/>
              <a:gd name="T15" fmla="*/ 630238 h 8"/>
              <a:gd name="T16" fmla="*/ 1234168 w 7"/>
              <a:gd name="T17" fmla="*/ 944959 h 8"/>
              <a:gd name="T18" fmla="*/ 1028700 w 7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8">
                <a:moveTo>
                  <a:pt x="5" y="7"/>
                </a:moveTo>
                <a:lnTo>
                  <a:pt x="5" y="7"/>
                </a:lnTo>
                <a:cubicBezTo>
                  <a:pt x="1" y="6"/>
                  <a:pt x="0" y="4"/>
                  <a:pt x="1" y="4"/>
                </a:cubicBezTo>
                <a:cubicBezTo>
                  <a:pt x="1" y="2"/>
                  <a:pt x="1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2"/>
                  <a:pt x="5" y="3"/>
                  <a:pt x="4" y="3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4" y="4"/>
                  <a:pt x="5" y="4"/>
                </a:cubicBezTo>
                <a:lnTo>
                  <a:pt x="6" y="6"/>
                </a:lnTo>
                <a:cubicBezTo>
                  <a:pt x="6" y="7"/>
                  <a:pt x="5" y="7"/>
                  <a:pt x="5" y="7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59" name="Freeform 5405">
            <a:extLst>
              <a:ext uri="{FF2B5EF4-FFF2-40B4-BE49-F238E27FC236}">
                <a16:creationId xmlns:a16="http://schemas.microsoft.com/office/drawing/2014/main" id="{5FDD94DF-0AA7-3F4F-A6B3-ADD765FB9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4195763"/>
            <a:ext cx="7937" cy="4762"/>
          </a:xfrm>
          <a:custGeom>
            <a:avLst/>
            <a:gdLst>
              <a:gd name="T0" fmla="*/ 2428344 w 21"/>
              <a:gd name="T1" fmla="*/ 1411139 h 15"/>
              <a:gd name="T2" fmla="*/ 2142612 w 21"/>
              <a:gd name="T3" fmla="*/ 1310185 h 15"/>
              <a:gd name="T4" fmla="*/ 1999746 w 21"/>
              <a:gd name="T5" fmla="*/ 1007957 h 15"/>
              <a:gd name="T6" fmla="*/ 1571148 w 21"/>
              <a:gd name="T7" fmla="*/ 1007957 h 15"/>
              <a:gd name="T8" fmla="*/ 714330 w 21"/>
              <a:gd name="T9" fmla="*/ 1007957 h 15"/>
              <a:gd name="T10" fmla="*/ 285732 w 21"/>
              <a:gd name="T11" fmla="*/ 1310185 h 15"/>
              <a:gd name="T12" fmla="*/ 142866 w 21"/>
              <a:gd name="T13" fmla="*/ 1209548 h 15"/>
              <a:gd name="T14" fmla="*/ 142866 w 21"/>
              <a:gd name="T15" fmla="*/ 1007957 h 15"/>
              <a:gd name="T16" fmla="*/ 428598 w 21"/>
              <a:gd name="T17" fmla="*/ 907002 h 15"/>
              <a:gd name="T18" fmla="*/ 285732 w 21"/>
              <a:gd name="T19" fmla="*/ 705411 h 15"/>
              <a:gd name="T20" fmla="*/ 428598 w 21"/>
              <a:gd name="T21" fmla="*/ 403183 h 15"/>
              <a:gd name="T22" fmla="*/ 714330 w 21"/>
              <a:gd name="T23" fmla="*/ 705411 h 15"/>
              <a:gd name="T24" fmla="*/ 714330 w 21"/>
              <a:gd name="T25" fmla="*/ 806365 h 15"/>
              <a:gd name="T26" fmla="*/ 1285794 w 21"/>
              <a:gd name="T27" fmla="*/ 806365 h 15"/>
              <a:gd name="T28" fmla="*/ 1142928 w 21"/>
              <a:gd name="T29" fmla="*/ 403183 h 15"/>
              <a:gd name="T30" fmla="*/ 1999746 w 21"/>
              <a:gd name="T31" fmla="*/ 201591 h 15"/>
              <a:gd name="T32" fmla="*/ 2142612 w 21"/>
              <a:gd name="T33" fmla="*/ 503820 h 15"/>
              <a:gd name="T34" fmla="*/ 1999746 w 21"/>
              <a:gd name="T35" fmla="*/ 907002 h 15"/>
              <a:gd name="T36" fmla="*/ 2142612 w 21"/>
              <a:gd name="T37" fmla="*/ 1007957 h 15"/>
              <a:gd name="T38" fmla="*/ 2428344 w 21"/>
              <a:gd name="T39" fmla="*/ 1209548 h 15"/>
              <a:gd name="T40" fmla="*/ 2428344 w 21"/>
              <a:gd name="T41" fmla="*/ 1209548 h 15"/>
              <a:gd name="T42" fmla="*/ 2571210 w 21"/>
              <a:gd name="T43" fmla="*/ 907002 h 15"/>
              <a:gd name="T44" fmla="*/ 2571210 w 21"/>
              <a:gd name="T45" fmla="*/ 0 h 15"/>
              <a:gd name="T46" fmla="*/ 2856942 w 21"/>
              <a:gd name="T47" fmla="*/ 0 h 15"/>
              <a:gd name="T48" fmla="*/ 2856942 w 21"/>
              <a:gd name="T49" fmla="*/ 907002 h 15"/>
              <a:gd name="T50" fmla="*/ 2571210 w 21"/>
              <a:gd name="T51" fmla="*/ 1411139 h 15"/>
              <a:gd name="T52" fmla="*/ 2428344 w 21"/>
              <a:gd name="T53" fmla="*/ 1411139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1" h="15">
                <a:moveTo>
                  <a:pt x="17" y="14"/>
                </a:moveTo>
                <a:cubicBezTo>
                  <a:pt x="17" y="14"/>
                  <a:pt x="16" y="14"/>
                  <a:pt x="15" y="13"/>
                </a:cubicBezTo>
                <a:cubicBezTo>
                  <a:pt x="15" y="14"/>
                  <a:pt x="14" y="13"/>
                  <a:pt x="14" y="10"/>
                </a:cubicBezTo>
                <a:lnTo>
                  <a:pt x="11" y="10"/>
                </a:lnTo>
                <a:cubicBezTo>
                  <a:pt x="9" y="10"/>
                  <a:pt x="6" y="11"/>
                  <a:pt x="5" y="10"/>
                </a:cubicBezTo>
                <a:cubicBezTo>
                  <a:pt x="5" y="11"/>
                  <a:pt x="4" y="12"/>
                  <a:pt x="2" y="13"/>
                </a:cubicBezTo>
                <a:cubicBezTo>
                  <a:pt x="2" y="13"/>
                  <a:pt x="2" y="13"/>
                  <a:pt x="1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2" y="10"/>
                  <a:pt x="3" y="10"/>
                  <a:pt x="3" y="9"/>
                </a:cubicBezTo>
                <a:cubicBezTo>
                  <a:pt x="3" y="9"/>
                  <a:pt x="2" y="8"/>
                  <a:pt x="2" y="7"/>
                </a:cubicBezTo>
                <a:cubicBezTo>
                  <a:pt x="2" y="7"/>
                  <a:pt x="2" y="5"/>
                  <a:pt x="3" y="4"/>
                </a:cubicBezTo>
                <a:cubicBezTo>
                  <a:pt x="5" y="4"/>
                  <a:pt x="5" y="4"/>
                  <a:pt x="5" y="7"/>
                </a:cubicBezTo>
                <a:lnTo>
                  <a:pt x="5" y="8"/>
                </a:lnTo>
                <a:cubicBezTo>
                  <a:pt x="5" y="8"/>
                  <a:pt x="8" y="9"/>
                  <a:pt x="9" y="8"/>
                </a:cubicBezTo>
                <a:cubicBezTo>
                  <a:pt x="8" y="7"/>
                  <a:pt x="8" y="4"/>
                  <a:pt x="8" y="4"/>
                </a:cubicBezTo>
                <a:cubicBezTo>
                  <a:pt x="9" y="3"/>
                  <a:pt x="11" y="1"/>
                  <a:pt x="14" y="2"/>
                </a:cubicBezTo>
                <a:cubicBezTo>
                  <a:pt x="14" y="4"/>
                  <a:pt x="15" y="4"/>
                  <a:pt x="15" y="5"/>
                </a:cubicBezTo>
                <a:cubicBezTo>
                  <a:pt x="15" y="7"/>
                  <a:pt x="14" y="8"/>
                  <a:pt x="14" y="9"/>
                </a:cubicBezTo>
                <a:cubicBezTo>
                  <a:pt x="14" y="9"/>
                  <a:pt x="14" y="9"/>
                  <a:pt x="15" y="10"/>
                </a:cubicBezTo>
                <a:cubicBezTo>
                  <a:pt x="16" y="12"/>
                  <a:pt x="17" y="12"/>
                  <a:pt x="17" y="12"/>
                </a:cubicBezTo>
                <a:cubicBezTo>
                  <a:pt x="17" y="12"/>
                  <a:pt x="18" y="10"/>
                  <a:pt x="18" y="9"/>
                </a:cubicBezTo>
                <a:lnTo>
                  <a:pt x="18" y="0"/>
                </a:lnTo>
                <a:lnTo>
                  <a:pt x="20" y="0"/>
                </a:lnTo>
                <a:lnTo>
                  <a:pt x="20" y="9"/>
                </a:lnTo>
                <a:cubicBezTo>
                  <a:pt x="20" y="11"/>
                  <a:pt x="19" y="13"/>
                  <a:pt x="18" y="14"/>
                </a:cubicBezTo>
                <a:cubicBezTo>
                  <a:pt x="18" y="14"/>
                  <a:pt x="18" y="14"/>
                  <a:pt x="17" y="14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0" name="Freeform 5406">
            <a:extLst>
              <a:ext uri="{FF2B5EF4-FFF2-40B4-BE49-F238E27FC236}">
                <a16:creationId xmlns:a16="http://schemas.microsoft.com/office/drawing/2014/main" id="{823E7412-1E72-3C44-A48C-2B4EB685F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4195763"/>
            <a:ext cx="1587" cy="4762"/>
          </a:xfrm>
          <a:custGeom>
            <a:avLst/>
            <a:gdLst>
              <a:gd name="T0" fmla="*/ 157510 w 4"/>
              <a:gd name="T1" fmla="*/ 1610289 h 13"/>
              <a:gd name="T2" fmla="*/ 0 w 4"/>
              <a:gd name="T3" fmla="*/ 1341785 h 13"/>
              <a:gd name="T4" fmla="*/ 0 w 4"/>
              <a:gd name="T5" fmla="*/ 671076 h 13"/>
              <a:gd name="T6" fmla="*/ 157510 w 4"/>
              <a:gd name="T7" fmla="*/ 0 h 13"/>
              <a:gd name="T8" fmla="*/ 472133 w 4"/>
              <a:gd name="T9" fmla="*/ 0 h 13"/>
              <a:gd name="T10" fmla="*/ 315020 w 4"/>
              <a:gd name="T11" fmla="*/ 671076 h 13"/>
              <a:gd name="T12" fmla="*/ 315020 w 4"/>
              <a:gd name="T13" fmla="*/ 1341785 h 13"/>
              <a:gd name="T14" fmla="*/ 315020 w 4"/>
              <a:gd name="T15" fmla="*/ 1610289 h 13"/>
              <a:gd name="T16" fmla="*/ 157510 w 4"/>
              <a:gd name="T17" fmla="*/ 1610289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13">
                <a:moveTo>
                  <a:pt x="1" y="12"/>
                </a:moveTo>
                <a:cubicBezTo>
                  <a:pt x="0" y="12"/>
                  <a:pt x="0" y="11"/>
                  <a:pt x="0" y="10"/>
                </a:cubicBezTo>
                <a:cubicBezTo>
                  <a:pt x="0" y="9"/>
                  <a:pt x="0" y="7"/>
                  <a:pt x="0" y="5"/>
                </a:cubicBezTo>
                <a:cubicBezTo>
                  <a:pt x="0" y="4"/>
                  <a:pt x="1" y="2"/>
                  <a:pt x="1" y="0"/>
                </a:cubicBezTo>
                <a:lnTo>
                  <a:pt x="3" y="0"/>
                </a:lnTo>
                <a:cubicBezTo>
                  <a:pt x="3" y="2"/>
                  <a:pt x="3" y="4"/>
                  <a:pt x="2" y="5"/>
                </a:cubicBezTo>
                <a:cubicBezTo>
                  <a:pt x="2" y="7"/>
                  <a:pt x="2" y="9"/>
                  <a:pt x="2" y="10"/>
                </a:cubicBezTo>
                <a:cubicBezTo>
                  <a:pt x="2" y="11"/>
                  <a:pt x="2" y="12"/>
                  <a:pt x="2" y="12"/>
                </a:cubicBezTo>
                <a:lnTo>
                  <a:pt x="1" y="12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1" name="Freeform 5407">
            <a:extLst>
              <a:ext uri="{FF2B5EF4-FFF2-40B4-BE49-F238E27FC236}">
                <a16:creationId xmlns:a16="http://schemas.microsoft.com/office/drawing/2014/main" id="{42CC7411-C497-F841-91B9-AFACF4314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95763"/>
            <a:ext cx="7938" cy="4762"/>
          </a:xfrm>
          <a:custGeom>
            <a:avLst/>
            <a:gdLst>
              <a:gd name="T0" fmla="*/ 130255 w 22"/>
              <a:gd name="T1" fmla="*/ 1411139 h 15"/>
              <a:gd name="T2" fmla="*/ 0 w 22"/>
              <a:gd name="T3" fmla="*/ 1209548 h 15"/>
              <a:gd name="T4" fmla="*/ 130255 w 22"/>
              <a:gd name="T5" fmla="*/ 1108594 h 15"/>
              <a:gd name="T6" fmla="*/ 520661 w 22"/>
              <a:gd name="T7" fmla="*/ 705411 h 15"/>
              <a:gd name="T8" fmla="*/ 390405 w 22"/>
              <a:gd name="T9" fmla="*/ 604774 h 15"/>
              <a:gd name="T10" fmla="*/ 260511 w 22"/>
              <a:gd name="T11" fmla="*/ 302228 h 15"/>
              <a:gd name="T12" fmla="*/ 520661 w 22"/>
              <a:gd name="T13" fmla="*/ 302228 h 15"/>
              <a:gd name="T14" fmla="*/ 781171 w 22"/>
              <a:gd name="T15" fmla="*/ 503820 h 15"/>
              <a:gd name="T16" fmla="*/ 781171 w 22"/>
              <a:gd name="T17" fmla="*/ 604774 h 15"/>
              <a:gd name="T18" fmla="*/ 911427 w 22"/>
              <a:gd name="T19" fmla="*/ 604774 h 15"/>
              <a:gd name="T20" fmla="*/ 911427 w 22"/>
              <a:gd name="T21" fmla="*/ 503820 h 15"/>
              <a:gd name="T22" fmla="*/ 911427 w 22"/>
              <a:gd name="T23" fmla="*/ 302228 h 15"/>
              <a:gd name="T24" fmla="*/ 911427 w 22"/>
              <a:gd name="T25" fmla="*/ 0 h 15"/>
              <a:gd name="T26" fmla="*/ 1301832 w 22"/>
              <a:gd name="T27" fmla="*/ 302228 h 15"/>
              <a:gd name="T28" fmla="*/ 1432087 w 22"/>
              <a:gd name="T29" fmla="*/ 302228 h 15"/>
              <a:gd name="T30" fmla="*/ 2343514 w 22"/>
              <a:gd name="T31" fmla="*/ 302228 h 15"/>
              <a:gd name="T32" fmla="*/ 2733919 w 22"/>
              <a:gd name="T33" fmla="*/ 604774 h 15"/>
              <a:gd name="T34" fmla="*/ 2603664 w 22"/>
              <a:gd name="T35" fmla="*/ 907002 h 15"/>
              <a:gd name="T36" fmla="*/ 2343514 w 22"/>
              <a:gd name="T37" fmla="*/ 1209548 h 15"/>
              <a:gd name="T38" fmla="*/ 1952748 w 22"/>
              <a:gd name="T39" fmla="*/ 907002 h 15"/>
              <a:gd name="T40" fmla="*/ 1822493 w 22"/>
              <a:gd name="T41" fmla="*/ 907002 h 15"/>
              <a:gd name="T42" fmla="*/ 911427 w 22"/>
              <a:gd name="T43" fmla="*/ 907002 h 15"/>
              <a:gd name="T44" fmla="*/ 781171 w 22"/>
              <a:gd name="T45" fmla="*/ 907002 h 15"/>
              <a:gd name="T46" fmla="*/ 260511 w 22"/>
              <a:gd name="T47" fmla="*/ 1209548 h 15"/>
              <a:gd name="T48" fmla="*/ 130255 w 22"/>
              <a:gd name="T49" fmla="*/ 1411139 h 15"/>
              <a:gd name="T50" fmla="*/ 1301832 w 22"/>
              <a:gd name="T51" fmla="*/ 604774 h 15"/>
              <a:gd name="T52" fmla="*/ 1822493 w 22"/>
              <a:gd name="T53" fmla="*/ 604774 h 15"/>
              <a:gd name="T54" fmla="*/ 2213259 w 22"/>
              <a:gd name="T55" fmla="*/ 907002 h 15"/>
              <a:gd name="T56" fmla="*/ 2343514 w 22"/>
              <a:gd name="T57" fmla="*/ 705411 h 15"/>
              <a:gd name="T58" fmla="*/ 2343514 w 22"/>
              <a:gd name="T59" fmla="*/ 503820 h 15"/>
              <a:gd name="T60" fmla="*/ 1432087 w 22"/>
              <a:gd name="T61" fmla="*/ 503820 h 15"/>
              <a:gd name="T62" fmla="*/ 1301832 w 22"/>
              <a:gd name="T63" fmla="*/ 503820 h 15"/>
              <a:gd name="T64" fmla="*/ 1301832 w 22"/>
              <a:gd name="T65" fmla="*/ 604774 h 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" h="15">
                <a:moveTo>
                  <a:pt x="1" y="14"/>
                </a:moveTo>
                <a:cubicBezTo>
                  <a:pt x="1" y="14"/>
                  <a:pt x="1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3" y="9"/>
                  <a:pt x="4" y="9"/>
                  <a:pt x="4" y="7"/>
                </a:cubicBezTo>
                <a:cubicBezTo>
                  <a:pt x="3" y="7"/>
                  <a:pt x="3" y="6"/>
                  <a:pt x="3" y="6"/>
                </a:cubicBezTo>
                <a:cubicBezTo>
                  <a:pt x="1" y="5"/>
                  <a:pt x="1" y="4"/>
                  <a:pt x="2" y="3"/>
                </a:cubicBezTo>
                <a:lnTo>
                  <a:pt x="4" y="3"/>
                </a:lnTo>
                <a:cubicBezTo>
                  <a:pt x="4" y="3"/>
                  <a:pt x="5" y="4"/>
                  <a:pt x="6" y="5"/>
                </a:cubicBezTo>
                <a:cubicBezTo>
                  <a:pt x="6" y="6"/>
                  <a:pt x="6" y="6"/>
                  <a:pt x="6" y="6"/>
                </a:cubicBezTo>
                <a:lnTo>
                  <a:pt x="7" y="6"/>
                </a:lnTo>
                <a:cubicBezTo>
                  <a:pt x="7" y="6"/>
                  <a:pt x="7" y="6"/>
                  <a:pt x="7" y="5"/>
                </a:cubicBezTo>
                <a:cubicBezTo>
                  <a:pt x="7" y="4"/>
                  <a:pt x="7" y="3"/>
                  <a:pt x="7" y="3"/>
                </a:cubicBezTo>
                <a:cubicBezTo>
                  <a:pt x="7" y="2"/>
                  <a:pt x="7" y="0"/>
                  <a:pt x="7" y="0"/>
                </a:cubicBezTo>
                <a:cubicBezTo>
                  <a:pt x="9" y="0"/>
                  <a:pt x="10" y="2"/>
                  <a:pt x="10" y="3"/>
                </a:cubicBezTo>
                <a:lnTo>
                  <a:pt x="11" y="3"/>
                </a:lnTo>
                <a:cubicBezTo>
                  <a:pt x="14" y="3"/>
                  <a:pt x="17" y="3"/>
                  <a:pt x="18" y="3"/>
                </a:cubicBezTo>
                <a:cubicBezTo>
                  <a:pt x="20" y="3"/>
                  <a:pt x="21" y="4"/>
                  <a:pt x="21" y="6"/>
                </a:cubicBezTo>
                <a:cubicBezTo>
                  <a:pt x="21" y="6"/>
                  <a:pt x="20" y="8"/>
                  <a:pt x="20" y="9"/>
                </a:cubicBezTo>
                <a:cubicBezTo>
                  <a:pt x="20" y="9"/>
                  <a:pt x="18" y="11"/>
                  <a:pt x="18" y="12"/>
                </a:cubicBezTo>
                <a:cubicBezTo>
                  <a:pt x="17" y="12"/>
                  <a:pt x="15" y="10"/>
                  <a:pt x="15" y="9"/>
                </a:cubicBezTo>
                <a:cubicBezTo>
                  <a:pt x="14" y="9"/>
                  <a:pt x="14" y="9"/>
                  <a:pt x="14" y="9"/>
                </a:cubicBezTo>
                <a:lnTo>
                  <a:pt x="7" y="9"/>
                </a:lnTo>
                <a:lnTo>
                  <a:pt x="6" y="9"/>
                </a:lnTo>
                <a:cubicBezTo>
                  <a:pt x="5" y="9"/>
                  <a:pt x="4" y="11"/>
                  <a:pt x="2" y="12"/>
                </a:cubicBezTo>
                <a:cubicBezTo>
                  <a:pt x="2" y="14"/>
                  <a:pt x="2" y="14"/>
                  <a:pt x="1" y="14"/>
                </a:cubicBezTo>
                <a:close/>
                <a:moveTo>
                  <a:pt x="10" y="6"/>
                </a:moveTo>
                <a:lnTo>
                  <a:pt x="14" y="6"/>
                </a:lnTo>
                <a:cubicBezTo>
                  <a:pt x="17" y="6"/>
                  <a:pt x="17" y="8"/>
                  <a:pt x="17" y="9"/>
                </a:cubicBezTo>
                <a:lnTo>
                  <a:pt x="18" y="7"/>
                </a:lnTo>
                <a:cubicBezTo>
                  <a:pt x="18" y="6"/>
                  <a:pt x="18" y="6"/>
                  <a:pt x="18" y="5"/>
                </a:cubicBezTo>
                <a:cubicBezTo>
                  <a:pt x="16" y="6"/>
                  <a:pt x="13" y="6"/>
                  <a:pt x="11" y="5"/>
                </a:cubicBezTo>
                <a:lnTo>
                  <a:pt x="10" y="5"/>
                </a:lnTo>
                <a:lnTo>
                  <a:pt x="10" y="6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2" name="Freeform 5408">
            <a:extLst>
              <a:ext uri="{FF2B5EF4-FFF2-40B4-BE49-F238E27FC236}">
                <a16:creationId xmlns:a16="http://schemas.microsoft.com/office/drawing/2014/main" id="{3D997C24-6248-8449-8482-D9AFB2EBF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97350"/>
            <a:ext cx="3175" cy="3175"/>
          </a:xfrm>
          <a:custGeom>
            <a:avLst/>
            <a:gdLst>
              <a:gd name="T0" fmla="*/ 416502 w 11"/>
              <a:gd name="T1" fmla="*/ 1102519 h 8"/>
              <a:gd name="T2" fmla="*/ 416502 w 11"/>
              <a:gd name="T3" fmla="*/ 944959 h 8"/>
              <a:gd name="T4" fmla="*/ 249959 w 11"/>
              <a:gd name="T5" fmla="*/ 1102519 h 8"/>
              <a:gd name="T6" fmla="*/ 0 w 11"/>
              <a:gd name="T7" fmla="*/ 944959 h 8"/>
              <a:gd name="T8" fmla="*/ 166543 w 11"/>
              <a:gd name="T9" fmla="*/ 630238 h 8"/>
              <a:gd name="T10" fmla="*/ 249959 w 11"/>
              <a:gd name="T11" fmla="*/ 630238 h 8"/>
              <a:gd name="T12" fmla="*/ 416502 w 11"/>
              <a:gd name="T13" fmla="*/ 157559 h 8"/>
              <a:gd name="T14" fmla="*/ 666461 w 11"/>
              <a:gd name="T15" fmla="*/ 157559 h 8"/>
              <a:gd name="T16" fmla="*/ 833005 w 11"/>
              <a:gd name="T17" fmla="*/ 630238 h 8"/>
              <a:gd name="T18" fmla="*/ 416502 w 11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8">
                <a:moveTo>
                  <a:pt x="5" y="7"/>
                </a:moveTo>
                <a:cubicBezTo>
                  <a:pt x="5" y="7"/>
                  <a:pt x="5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0" y="6"/>
                  <a:pt x="0" y="6"/>
                </a:cubicBezTo>
                <a:cubicBezTo>
                  <a:pt x="0" y="4"/>
                  <a:pt x="0" y="4"/>
                  <a:pt x="2" y="4"/>
                </a:cubicBezTo>
                <a:lnTo>
                  <a:pt x="3" y="4"/>
                </a:lnTo>
                <a:cubicBezTo>
                  <a:pt x="4" y="3"/>
                  <a:pt x="5" y="2"/>
                  <a:pt x="5" y="1"/>
                </a:cubicBezTo>
                <a:cubicBezTo>
                  <a:pt x="5" y="1"/>
                  <a:pt x="7" y="0"/>
                  <a:pt x="8" y="1"/>
                </a:cubicBezTo>
                <a:cubicBezTo>
                  <a:pt x="10" y="1"/>
                  <a:pt x="10" y="3"/>
                  <a:pt x="10" y="4"/>
                </a:cubicBezTo>
                <a:cubicBezTo>
                  <a:pt x="10" y="5"/>
                  <a:pt x="7" y="7"/>
                  <a:pt x="5" y="7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3" name="Freeform 5409">
            <a:extLst>
              <a:ext uri="{FF2B5EF4-FFF2-40B4-BE49-F238E27FC236}">
                <a16:creationId xmlns:a16="http://schemas.microsoft.com/office/drawing/2014/main" id="{AE18D626-D262-6747-BD43-5339D6174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4195763"/>
            <a:ext cx="4762" cy="4762"/>
          </a:xfrm>
          <a:custGeom>
            <a:avLst/>
            <a:gdLst>
              <a:gd name="T0" fmla="*/ 315086 w 12"/>
              <a:gd name="T1" fmla="*/ 1610289 h 13"/>
              <a:gd name="T2" fmla="*/ 157543 w 12"/>
              <a:gd name="T3" fmla="*/ 1610289 h 13"/>
              <a:gd name="T4" fmla="*/ 0 w 12"/>
              <a:gd name="T5" fmla="*/ 1341785 h 13"/>
              <a:gd name="T6" fmla="*/ 315086 w 12"/>
              <a:gd name="T7" fmla="*/ 1207716 h 13"/>
              <a:gd name="T8" fmla="*/ 472629 w 12"/>
              <a:gd name="T9" fmla="*/ 0 h 13"/>
              <a:gd name="T10" fmla="*/ 472629 w 12"/>
              <a:gd name="T11" fmla="*/ 0 h 13"/>
              <a:gd name="T12" fmla="*/ 629775 w 12"/>
              <a:gd name="T13" fmla="*/ 0 h 13"/>
              <a:gd name="T14" fmla="*/ 787317 w 12"/>
              <a:gd name="T15" fmla="*/ 1207716 h 13"/>
              <a:gd name="T16" fmla="*/ 1102403 w 12"/>
              <a:gd name="T17" fmla="*/ 1207716 h 13"/>
              <a:gd name="T18" fmla="*/ 1417489 w 12"/>
              <a:gd name="T19" fmla="*/ 939213 h 13"/>
              <a:gd name="T20" fmla="*/ 1102403 w 12"/>
              <a:gd name="T21" fmla="*/ 536641 h 13"/>
              <a:gd name="T22" fmla="*/ 1417489 w 12"/>
              <a:gd name="T23" fmla="*/ 536641 h 13"/>
              <a:gd name="T24" fmla="*/ 1732178 w 12"/>
              <a:gd name="T25" fmla="*/ 671076 h 13"/>
              <a:gd name="T26" fmla="*/ 1732178 w 12"/>
              <a:gd name="T27" fmla="*/ 939213 h 13"/>
              <a:gd name="T28" fmla="*/ 1732178 w 12"/>
              <a:gd name="T29" fmla="*/ 939213 h 13"/>
              <a:gd name="T30" fmla="*/ 1102403 w 12"/>
              <a:gd name="T31" fmla="*/ 1610289 h 13"/>
              <a:gd name="T32" fmla="*/ 629775 w 12"/>
              <a:gd name="T33" fmla="*/ 1610289 h 13"/>
              <a:gd name="T34" fmla="*/ 472629 w 12"/>
              <a:gd name="T35" fmla="*/ 1475854 h 13"/>
              <a:gd name="T36" fmla="*/ 472629 w 12"/>
              <a:gd name="T37" fmla="*/ 1610289 h 13"/>
              <a:gd name="T38" fmla="*/ 315086 w 12"/>
              <a:gd name="T39" fmla="*/ 1610289 h 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3">
                <a:moveTo>
                  <a:pt x="2" y="12"/>
                </a:moveTo>
                <a:lnTo>
                  <a:pt x="1" y="12"/>
                </a:lnTo>
                <a:cubicBezTo>
                  <a:pt x="1" y="12"/>
                  <a:pt x="0" y="11"/>
                  <a:pt x="0" y="10"/>
                </a:cubicBezTo>
                <a:cubicBezTo>
                  <a:pt x="0" y="9"/>
                  <a:pt x="2" y="9"/>
                  <a:pt x="2" y="9"/>
                </a:cubicBezTo>
                <a:cubicBezTo>
                  <a:pt x="3" y="6"/>
                  <a:pt x="3" y="4"/>
                  <a:pt x="3" y="0"/>
                </a:cubicBezTo>
                <a:lnTo>
                  <a:pt x="4" y="0"/>
                </a:lnTo>
                <a:cubicBezTo>
                  <a:pt x="5" y="3"/>
                  <a:pt x="5" y="6"/>
                  <a:pt x="5" y="9"/>
                </a:cubicBezTo>
                <a:lnTo>
                  <a:pt x="7" y="9"/>
                </a:lnTo>
                <a:cubicBezTo>
                  <a:pt x="7" y="9"/>
                  <a:pt x="9" y="9"/>
                  <a:pt x="9" y="7"/>
                </a:cubicBezTo>
                <a:cubicBezTo>
                  <a:pt x="8" y="7"/>
                  <a:pt x="7" y="5"/>
                  <a:pt x="7" y="4"/>
                </a:cubicBezTo>
                <a:lnTo>
                  <a:pt x="9" y="4"/>
                </a:lnTo>
                <a:cubicBezTo>
                  <a:pt x="10" y="4"/>
                  <a:pt x="11" y="5"/>
                  <a:pt x="11" y="5"/>
                </a:cubicBezTo>
                <a:lnTo>
                  <a:pt x="11" y="7"/>
                </a:lnTo>
                <a:cubicBezTo>
                  <a:pt x="10" y="10"/>
                  <a:pt x="9" y="12"/>
                  <a:pt x="7" y="12"/>
                </a:cubicBezTo>
                <a:cubicBezTo>
                  <a:pt x="5" y="12"/>
                  <a:pt x="5" y="12"/>
                  <a:pt x="4" y="12"/>
                </a:cubicBezTo>
                <a:lnTo>
                  <a:pt x="3" y="11"/>
                </a:lnTo>
                <a:cubicBezTo>
                  <a:pt x="3" y="12"/>
                  <a:pt x="3" y="12"/>
                  <a:pt x="3" y="12"/>
                </a:cubicBezTo>
                <a:lnTo>
                  <a:pt x="2" y="12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4" name="Freeform 5410">
            <a:extLst>
              <a:ext uri="{FF2B5EF4-FFF2-40B4-BE49-F238E27FC236}">
                <a16:creationId xmlns:a16="http://schemas.microsoft.com/office/drawing/2014/main" id="{3D0FAA2B-F455-0B4F-82DF-C8183B57F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4195763"/>
            <a:ext cx="3175" cy="4762"/>
          </a:xfrm>
          <a:custGeom>
            <a:avLst/>
            <a:gdLst>
              <a:gd name="T0" fmla="*/ 205921 w 7"/>
              <a:gd name="T1" fmla="*/ 1732178 h 12"/>
              <a:gd name="T2" fmla="*/ 205921 w 7"/>
              <a:gd name="T3" fmla="*/ 1732178 h 12"/>
              <a:gd name="T4" fmla="*/ 205921 w 7"/>
              <a:gd name="T5" fmla="*/ 1417489 h 12"/>
              <a:gd name="T6" fmla="*/ 411389 w 7"/>
              <a:gd name="T7" fmla="*/ 944860 h 12"/>
              <a:gd name="T8" fmla="*/ 205921 w 7"/>
              <a:gd name="T9" fmla="*/ 472629 h 12"/>
              <a:gd name="T10" fmla="*/ 205921 w 7"/>
              <a:gd name="T11" fmla="*/ 0 h 12"/>
              <a:gd name="T12" fmla="*/ 822779 w 7"/>
              <a:gd name="T13" fmla="*/ 315086 h 12"/>
              <a:gd name="T14" fmla="*/ 205921 w 7"/>
              <a:gd name="T15" fmla="*/ 173217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2">
                <a:moveTo>
                  <a:pt x="1" y="11"/>
                </a:moveTo>
                <a:lnTo>
                  <a:pt x="1" y="11"/>
                </a:ln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7"/>
                  <a:pt x="2" y="6"/>
                </a:cubicBezTo>
                <a:cubicBezTo>
                  <a:pt x="1" y="5"/>
                  <a:pt x="1" y="4"/>
                  <a:pt x="1" y="3"/>
                </a:cubicBezTo>
                <a:cubicBezTo>
                  <a:pt x="1" y="2"/>
                  <a:pt x="1" y="0"/>
                  <a:pt x="1" y="0"/>
                </a:cubicBezTo>
                <a:cubicBezTo>
                  <a:pt x="3" y="0"/>
                  <a:pt x="4" y="0"/>
                  <a:pt x="4" y="2"/>
                </a:cubicBezTo>
                <a:cubicBezTo>
                  <a:pt x="6" y="5"/>
                  <a:pt x="4" y="9"/>
                  <a:pt x="1" y="11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5" name="Freeform 5411">
            <a:extLst>
              <a:ext uri="{FF2B5EF4-FFF2-40B4-BE49-F238E27FC236}">
                <a16:creationId xmlns:a16="http://schemas.microsoft.com/office/drawing/2014/main" id="{F3F7D518-AF66-7145-B7DB-3E0BF97BA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4195763"/>
            <a:ext cx="7938" cy="3175"/>
          </a:xfrm>
          <a:custGeom>
            <a:avLst/>
            <a:gdLst>
              <a:gd name="T0" fmla="*/ 315139 w 20"/>
              <a:gd name="T1" fmla="*/ 907415 h 10"/>
              <a:gd name="T2" fmla="*/ 157569 w 20"/>
              <a:gd name="T3" fmla="*/ 907415 h 10"/>
              <a:gd name="T4" fmla="*/ 315139 w 20"/>
              <a:gd name="T5" fmla="*/ 705803 h 10"/>
              <a:gd name="T6" fmla="*/ 472708 w 20"/>
              <a:gd name="T7" fmla="*/ 604838 h 10"/>
              <a:gd name="T8" fmla="*/ 0 w 20"/>
              <a:gd name="T9" fmla="*/ 504190 h 10"/>
              <a:gd name="T10" fmla="*/ 472708 w 20"/>
              <a:gd name="T11" fmla="*/ 0 h 10"/>
              <a:gd name="T12" fmla="*/ 787847 w 20"/>
              <a:gd name="T13" fmla="*/ 0 h 10"/>
              <a:gd name="T14" fmla="*/ 945019 w 20"/>
              <a:gd name="T15" fmla="*/ 302578 h 10"/>
              <a:gd name="T16" fmla="*/ 2835454 w 20"/>
              <a:gd name="T17" fmla="*/ 0 h 10"/>
              <a:gd name="T18" fmla="*/ 2993023 w 20"/>
              <a:gd name="T19" fmla="*/ 0 h 10"/>
              <a:gd name="T20" fmla="*/ 2993023 w 20"/>
              <a:gd name="T21" fmla="*/ 201613 h 10"/>
              <a:gd name="T22" fmla="*/ 945019 w 20"/>
              <a:gd name="T23" fmla="*/ 604838 h 10"/>
              <a:gd name="T24" fmla="*/ 472708 w 20"/>
              <a:gd name="T25" fmla="*/ 907415 h 10"/>
              <a:gd name="T26" fmla="*/ 315139 w 20"/>
              <a:gd name="T27" fmla="*/ 90741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0">
                <a:moveTo>
                  <a:pt x="2" y="9"/>
                </a:moveTo>
                <a:lnTo>
                  <a:pt x="1" y="9"/>
                </a:lnTo>
                <a:cubicBezTo>
                  <a:pt x="1" y="8"/>
                  <a:pt x="1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0" y="5"/>
                  <a:pt x="0" y="5"/>
                </a:cubicBezTo>
                <a:cubicBezTo>
                  <a:pt x="0" y="3"/>
                  <a:pt x="1" y="1"/>
                  <a:pt x="3" y="0"/>
                </a:cubicBezTo>
                <a:lnTo>
                  <a:pt x="5" y="0"/>
                </a:lnTo>
                <a:cubicBezTo>
                  <a:pt x="5" y="0"/>
                  <a:pt x="6" y="2"/>
                  <a:pt x="6" y="3"/>
                </a:cubicBezTo>
                <a:cubicBezTo>
                  <a:pt x="9" y="3"/>
                  <a:pt x="14" y="2"/>
                  <a:pt x="18" y="0"/>
                </a:cubicBezTo>
                <a:lnTo>
                  <a:pt x="19" y="0"/>
                </a:lnTo>
                <a:lnTo>
                  <a:pt x="19" y="2"/>
                </a:lnTo>
                <a:cubicBezTo>
                  <a:pt x="14" y="5"/>
                  <a:pt x="9" y="5"/>
                  <a:pt x="6" y="6"/>
                </a:cubicBezTo>
                <a:cubicBezTo>
                  <a:pt x="5" y="7"/>
                  <a:pt x="5" y="9"/>
                  <a:pt x="3" y="9"/>
                </a:cubicBezTo>
                <a:cubicBezTo>
                  <a:pt x="3" y="9"/>
                  <a:pt x="3" y="9"/>
                  <a:pt x="2" y="9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6" name="Freeform 5412">
            <a:extLst>
              <a:ext uri="{FF2B5EF4-FFF2-40B4-BE49-F238E27FC236}">
                <a16:creationId xmlns:a16="http://schemas.microsoft.com/office/drawing/2014/main" id="{244E1CFC-FBCD-584E-971A-3F5DA1466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4194175"/>
            <a:ext cx="3175" cy="4763"/>
          </a:xfrm>
          <a:custGeom>
            <a:avLst/>
            <a:gdLst>
              <a:gd name="T0" fmla="*/ 416502 w 11"/>
              <a:gd name="T1" fmla="*/ 1504768 h 14"/>
              <a:gd name="T2" fmla="*/ 333375 w 11"/>
              <a:gd name="T3" fmla="*/ 1504768 h 14"/>
              <a:gd name="T4" fmla="*/ 166543 w 11"/>
              <a:gd name="T5" fmla="*/ 1041736 h 14"/>
              <a:gd name="T6" fmla="*/ 83416 w 11"/>
              <a:gd name="T7" fmla="*/ 1273082 h 14"/>
              <a:gd name="T8" fmla="*/ 0 w 11"/>
              <a:gd name="T9" fmla="*/ 1273082 h 14"/>
              <a:gd name="T10" fmla="*/ 83416 w 11"/>
              <a:gd name="T11" fmla="*/ 810390 h 14"/>
              <a:gd name="T12" fmla="*/ 83416 w 11"/>
              <a:gd name="T13" fmla="*/ 694377 h 14"/>
              <a:gd name="T14" fmla="*/ 83416 w 11"/>
              <a:gd name="T15" fmla="*/ 231346 h 14"/>
              <a:gd name="T16" fmla="*/ 83416 w 11"/>
              <a:gd name="T17" fmla="*/ 0 h 14"/>
              <a:gd name="T18" fmla="*/ 249959 w 11"/>
              <a:gd name="T19" fmla="*/ 115673 h 14"/>
              <a:gd name="T20" fmla="*/ 333375 w 11"/>
              <a:gd name="T21" fmla="*/ 694377 h 14"/>
              <a:gd name="T22" fmla="*/ 333375 w 11"/>
              <a:gd name="T23" fmla="*/ 694377 h 14"/>
              <a:gd name="T24" fmla="*/ 499918 w 11"/>
              <a:gd name="T25" fmla="*/ 810390 h 14"/>
              <a:gd name="T26" fmla="*/ 666461 w 11"/>
              <a:gd name="T27" fmla="*/ 1041736 h 14"/>
              <a:gd name="T28" fmla="*/ 583045 w 11"/>
              <a:gd name="T29" fmla="*/ 1389095 h 14"/>
              <a:gd name="T30" fmla="*/ 416502 w 11"/>
              <a:gd name="T31" fmla="*/ 1504768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" h="14">
                <a:moveTo>
                  <a:pt x="5" y="13"/>
                </a:moveTo>
                <a:lnTo>
                  <a:pt x="4" y="13"/>
                </a:lnTo>
                <a:cubicBezTo>
                  <a:pt x="3" y="12"/>
                  <a:pt x="3" y="11"/>
                  <a:pt x="2" y="9"/>
                </a:cubicBezTo>
                <a:cubicBezTo>
                  <a:pt x="2" y="10"/>
                  <a:pt x="1" y="10"/>
                  <a:pt x="1" y="11"/>
                </a:cubicBezTo>
                <a:lnTo>
                  <a:pt x="0" y="11"/>
                </a:lnTo>
                <a:cubicBezTo>
                  <a:pt x="0" y="9"/>
                  <a:pt x="1" y="7"/>
                  <a:pt x="1" y="7"/>
                </a:cubicBezTo>
                <a:cubicBezTo>
                  <a:pt x="1" y="7"/>
                  <a:pt x="1" y="7"/>
                  <a:pt x="1" y="6"/>
                </a:cubicBezTo>
                <a:lnTo>
                  <a:pt x="1" y="2"/>
                </a:lnTo>
                <a:cubicBezTo>
                  <a:pt x="1" y="1"/>
                  <a:pt x="1" y="1"/>
                  <a:pt x="1" y="0"/>
                </a:cubicBezTo>
                <a:lnTo>
                  <a:pt x="3" y="1"/>
                </a:lnTo>
                <a:lnTo>
                  <a:pt x="4" y="6"/>
                </a:lnTo>
                <a:cubicBezTo>
                  <a:pt x="4" y="6"/>
                  <a:pt x="5" y="6"/>
                  <a:pt x="6" y="7"/>
                </a:cubicBezTo>
                <a:cubicBezTo>
                  <a:pt x="6" y="7"/>
                  <a:pt x="8" y="7"/>
                  <a:pt x="8" y="9"/>
                </a:cubicBezTo>
                <a:cubicBezTo>
                  <a:pt x="10" y="10"/>
                  <a:pt x="10" y="11"/>
                  <a:pt x="7" y="12"/>
                </a:cubicBezTo>
                <a:cubicBezTo>
                  <a:pt x="7" y="13"/>
                  <a:pt x="6" y="13"/>
                  <a:pt x="5" y="13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7" name="Freeform 5413">
            <a:extLst>
              <a:ext uri="{FF2B5EF4-FFF2-40B4-BE49-F238E27FC236}">
                <a16:creationId xmlns:a16="http://schemas.microsoft.com/office/drawing/2014/main" id="{37911DA6-812C-D449-9DD6-11512F6F3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4195763"/>
            <a:ext cx="3175" cy="3175"/>
          </a:xfrm>
          <a:custGeom>
            <a:avLst/>
            <a:gdLst>
              <a:gd name="T0" fmla="*/ 403225 w 10"/>
              <a:gd name="T1" fmla="*/ 1102519 h 8"/>
              <a:gd name="T2" fmla="*/ 201613 w 10"/>
              <a:gd name="T3" fmla="*/ 787400 h 8"/>
              <a:gd name="T4" fmla="*/ 201613 w 10"/>
              <a:gd name="T5" fmla="*/ 630238 h 8"/>
              <a:gd name="T6" fmla="*/ 806450 w 10"/>
              <a:gd name="T7" fmla="*/ 472678 h 8"/>
              <a:gd name="T8" fmla="*/ 806450 w 10"/>
              <a:gd name="T9" fmla="*/ 787400 h 8"/>
              <a:gd name="T10" fmla="*/ 403225 w 10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8">
                <a:moveTo>
                  <a:pt x="4" y="7"/>
                </a:moveTo>
                <a:cubicBezTo>
                  <a:pt x="3" y="7"/>
                  <a:pt x="2" y="7"/>
                  <a:pt x="2" y="5"/>
                </a:cubicBezTo>
                <a:cubicBezTo>
                  <a:pt x="0" y="4"/>
                  <a:pt x="2" y="4"/>
                  <a:pt x="2" y="4"/>
                </a:cubicBezTo>
                <a:cubicBezTo>
                  <a:pt x="3" y="0"/>
                  <a:pt x="8" y="0"/>
                  <a:pt x="8" y="3"/>
                </a:cubicBezTo>
                <a:cubicBezTo>
                  <a:pt x="9" y="4"/>
                  <a:pt x="9" y="4"/>
                  <a:pt x="8" y="5"/>
                </a:cubicBezTo>
                <a:cubicBezTo>
                  <a:pt x="8" y="7"/>
                  <a:pt x="6" y="7"/>
                  <a:pt x="4" y="7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8" name="Freeform 5414">
            <a:extLst>
              <a:ext uri="{FF2B5EF4-FFF2-40B4-BE49-F238E27FC236}">
                <a16:creationId xmlns:a16="http://schemas.microsoft.com/office/drawing/2014/main" id="{092AD9F9-AB3A-164E-9AED-CE233109B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4192588"/>
            <a:ext cx="6350" cy="4762"/>
          </a:xfrm>
          <a:custGeom>
            <a:avLst/>
            <a:gdLst>
              <a:gd name="T0" fmla="*/ 1575197 w 16"/>
              <a:gd name="T1" fmla="*/ 1504112 h 14"/>
              <a:gd name="T2" fmla="*/ 1417638 w 16"/>
              <a:gd name="T3" fmla="*/ 1504112 h 14"/>
              <a:gd name="T4" fmla="*/ 944959 w 16"/>
              <a:gd name="T5" fmla="*/ 578583 h 14"/>
              <a:gd name="T6" fmla="*/ 787400 w 16"/>
              <a:gd name="T7" fmla="*/ 346946 h 14"/>
              <a:gd name="T8" fmla="*/ 472678 w 16"/>
              <a:gd name="T9" fmla="*/ 346946 h 14"/>
              <a:gd name="T10" fmla="*/ 0 w 16"/>
              <a:gd name="T11" fmla="*/ 462934 h 14"/>
              <a:gd name="T12" fmla="*/ 0 w 16"/>
              <a:gd name="T13" fmla="*/ 346946 h 14"/>
              <a:gd name="T14" fmla="*/ 944959 w 16"/>
              <a:gd name="T15" fmla="*/ 115649 h 14"/>
              <a:gd name="T16" fmla="*/ 1260078 w 16"/>
              <a:gd name="T17" fmla="*/ 578583 h 14"/>
              <a:gd name="T18" fmla="*/ 1575197 w 16"/>
              <a:gd name="T19" fmla="*/ 1272815 h 14"/>
              <a:gd name="T20" fmla="*/ 1732756 w 16"/>
              <a:gd name="T21" fmla="*/ 1272815 h 14"/>
              <a:gd name="T22" fmla="*/ 1732756 w 16"/>
              <a:gd name="T23" fmla="*/ 1272815 h 14"/>
              <a:gd name="T24" fmla="*/ 2047478 w 16"/>
              <a:gd name="T25" fmla="*/ 1041177 h 14"/>
              <a:gd name="T26" fmla="*/ 2362597 w 16"/>
              <a:gd name="T27" fmla="*/ 1388463 h 14"/>
              <a:gd name="T28" fmla="*/ 1732756 w 16"/>
              <a:gd name="T29" fmla="*/ 1504112 h 14"/>
              <a:gd name="T30" fmla="*/ 1575197 w 16"/>
              <a:gd name="T31" fmla="*/ 1504112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14">
                <a:moveTo>
                  <a:pt x="10" y="13"/>
                </a:move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9"/>
                  <a:pt x="6" y="5"/>
                </a:cubicBezTo>
                <a:cubicBezTo>
                  <a:pt x="6" y="4"/>
                  <a:pt x="6" y="4"/>
                  <a:pt x="5" y="3"/>
                </a:cubicBezTo>
                <a:cubicBezTo>
                  <a:pt x="4" y="3"/>
                  <a:pt x="3" y="3"/>
                  <a:pt x="3" y="3"/>
                </a:cubicBezTo>
                <a:cubicBezTo>
                  <a:pt x="1" y="4"/>
                  <a:pt x="1" y="4"/>
                  <a:pt x="0" y="4"/>
                </a:cubicBezTo>
                <a:lnTo>
                  <a:pt x="0" y="3"/>
                </a:lnTo>
                <a:cubicBezTo>
                  <a:pt x="1" y="1"/>
                  <a:pt x="4" y="0"/>
                  <a:pt x="6" y="1"/>
                </a:cubicBezTo>
                <a:cubicBezTo>
                  <a:pt x="7" y="1"/>
                  <a:pt x="8" y="3"/>
                  <a:pt x="8" y="5"/>
                </a:cubicBezTo>
                <a:cubicBezTo>
                  <a:pt x="8" y="9"/>
                  <a:pt x="9" y="11"/>
                  <a:pt x="10" y="11"/>
                </a:cubicBezTo>
                <a:lnTo>
                  <a:pt x="11" y="11"/>
                </a:lnTo>
                <a:cubicBezTo>
                  <a:pt x="11" y="10"/>
                  <a:pt x="13" y="9"/>
                  <a:pt x="13" y="9"/>
                </a:cubicBezTo>
                <a:lnTo>
                  <a:pt x="15" y="12"/>
                </a:lnTo>
                <a:cubicBezTo>
                  <a:pt x="13" y="13"/>
                  <a:pt x="11" y="13"/>
                  <a:pt x="11" y="13"/>
                </a:cubicBezTo>
                <a:lnTo>
                  <a:pt x="10" y="1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69" name="Freeform 5415">
            <a:extLst>
              <a:ext uri="{FF2B5EF4-FFF2-40B4-BE49-F238E27FC236}">
                <a16:creationId xmlns:a16="http://schemas.microsoft.com/office/drawing/2014/main" id="{C324BAD2-A100-684E-85BB-2F87DEB1B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135438"/>
            <a:ext cx="57150" cy="55562"/>
          </a:xfrm>
          <a:custGeom>
            <a:avLst/>
            <a:gdLst>
              <a:gd name="T0" fmla="*/ 10206633 w 160"/>
              <a:gd name="T1" fmla="*/ 10283660 h 154"/>
              <a:gd name="T2" fmla="*/ 0 w 160"/>
              <a:gd name="T3" fmla="*/ 19916091 h 154"/>
              <a:gd name="T4" fmla="*/ 765453 w 160"/>
              <a:gd name="T5" fmla="*/ 2733723 h 154"/>
              <a:gd name="T6" fmla="*/ 4593074 w 160"/>
              <a:gd name="T7" fmla="*/ 1562230 h 154"/>
              <a:gd name="T8" fmla="*/ 10079117 w 160"/>
              <a:gd name="T9" fmla="*/ 2082853 h 154"/>
              <a:gd name="T10" fmla="*/ 15565160 w 160"/>
              <a:gd name="T11" fmla="*/ 1562230 h 154"/>
              <a:gd name="T12" fmla="*/ 19647813 w 160"/>
              <a:gd name="T13" fmla="*/ 2733723 h 154"/>
              <a:gd name="T14" fmla="*/ 20285750 w 160"/>
              <a:gd name="T15" fmla="*/ 19916091 h 154"/>
              <a:gd name="T16" fmla="*/ 10206633 w 160"/>
              <a:gd name="T17" fmla="*/ 10283660 h 1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0" h="154">
                <a:moveTo>
                  <a:pt x="80" y="79"/>
                </a:moveTo>
                <a:lnTo>
                  <a:pt x="0" y="153"/>
                </a:lnTo>
                <a:lnTo>
                  <a:pt x="6" y="21"/>
                </a:lnTo>
                <a:cubicBezTo>
                  <a:pt x="6" y="0"/>
                  <a:pt x="24" y="6"/>
                  <a:pt x="36" y="12"/>
                </a:cubicBezTo>
                <a:cubicBezTo>
                  <a:pt x="49" y="21"/>
                  <a:pt x="63" y="21"/>
                  <a:pt x="79" y="16"/>
                </a:cubicBezTo>
                <a:cubicBezTo>
                  <a:pt x="95" y="21"/>
                  <a:pt x="109" y="21"/>
                  <a:pt x="122" y="12"/>
                </a:cubicBezTo>
                <a:cubicBezTo>
                  <a:pt x="135" y="6"/>
                  <a:pt x="152" y="0"/>
                  <a:pt x="154" y="21"/>
                </a:cubicBezTo>
                <a:lnTo>
                  <a:pt x="159" y="153"/>
                </a:lnTo>
                <a:lnTo>
                  <a:pt x="80" y="7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0" name="Freeform 5416">
            <a:extLst>
              <a:ext uri="{FF2B5EF4-FFF2-40B4-BE49-F238E27FC236}">
                <a16:creationId xmlns:a16="http://schemas.microsoft.com/office/drawing/2014/main" id="{64053AF7-05B0-3643-A634-0780D950A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137025"/>
            <a:ext cx="58738" cy="55563"/>
          </a:xfrm>
          <a:custGeom>
            <a:avLst/>
            <a:gdLst>
              <a:gd name="T0" fmla="*/ 133164 w 161"/>
              <a:gd name="T1" fmla="*/ 20046259 h 153"/>
              <a:gd name="T2" fmla="*/ 0 w 161"/>
              <a:gd name="T3" fmla="*/ 20046259 h 153"/>
              <a:gd name="T4" fmla="*/ 0 w 161"/>
              <a:gd name="T5" fmla="*/ 19914433 h 153"/>
              <a:gd name="T6" fmla="*/ 665454 w 161"/>
              <a:gd name="T7" fmla="*/ 2373956 h 153"/>
              <a:gd name="T8" fmla="*/ 2395854 w 161"/>
              <a:gd name="T9" fmla="*/ 131826 h 153"/>
              <a:gd name="T10" fmla="*/ 5190834 w 161"/>
              <a:gd name="T11" fmla="*/ 1186797 h 153"/>
              <a:gd name="T12" fmla="*/ 10648360 w 161"/>
              <a:gd name="T13" fmla="*/ 1450812 h 153"/>
              <a:gd name="T14" fmla="*/ 16371485 w 161"/>
              <a:gd name="T15" fmla="*/ 1186797 h 153"/>
              <a:gd name="T16" fmla="*/ 18900502 w 161"/>
              <a:gd name="T17" fmla="*/ 131826 h 153"/>
              <a:gd name="T18" fmla="*/ 20630902 w 161"/>
              <a:gd name="T19" fmla="*/ 2373956 h 153"/>
              <a:gd name="T20" fmla="*/ 21296356 w 161"/>
              <a:gd name="T21" fmla="*/ 19782607 h 153"/>
              <a:gd name="T22" fmla="*/ 21296356 w 161"/>
              <a:gd name="T23" fmla="*/ 20046259 h 153"/>
              <a:gd name="T24" fmla="*/ 21030393 w 161"/>
              <a:gd name="T25" fmla="*/ 19914433 h 153"/>
              <a:gd name="T26" fmla="*/ 10781159 w 161"/>
              <a:gd name="T27" fmla="*/ 10286781 h 153"/>
              <a:gd name="T28" fmla="*/ 133164 w 161"/>
              <a:gd name="T29" fmla="*/ 19914433 h 153"/>
              <a:gd name="T30" fmla="*/ 133164 w 161"/>
              <a:gd name="T31" fmla="*/ 20046259 h 153"/>
              <a:gd name="T32" fmla="*/ 2395854 w 161"/>
              <a:gd name="T33" fmla="*/ 527667 h 153"/>
              <a:gd name="T34" fmla="*/ 1064945 w 161"/>
              <a:gd name="T35" fmla="*/ 2373956 h 153"/>
              <a:gd name="T36" fmla="*/ 399127 w 161"/>
              <a:gd name="T37" fmla="*/ 19386766 h 153"/>
              <a:gd name="T38" fmla="*/ 10648360 w 161"/>
              <a:gd name="T39" fmla="*/ 10023129 h 153"/>
              <a:gd name="T40" fmla="*/ 10781159 w 161"/>
              <a:gd name="T41" fmla="*/ 10023129 h 153"/>
              <a:gd name="T42" fmla="*/ 21030393 w 161"/>
              <a:gd name="T43" fmla="*/ 19386766 h 153"/>
              <a:gd name="T44" fmla="*/ 20231775 w 161"/>
              <a:gd name="T45" fmla="*/ 2373956 h 153"/>
              <a:gd name="T46" fmla="*/ 16504648 w 161"/>
              <a:gd name="T47" fmla="*/ 1318986 h 153"/>
              <a:gd name="T48" fmla="*/ 10648360 w 161"/>
              <a:gd name="T49" fmla="*/ 1714464 h 153"/>
              <a:gd name="T50" fmla="*/ 4924871 w 161"/>
              <a:gd name="T51" fmla="*/ 1318986 h 153"/>
              <a:gd name="T52" fmla="*/ 2395854 w 161"/>
              <a:gd name="T53" fmla="*/ 527667 h 1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1" h="153">
                <a:moveTo>
                  <a:pt x="1" y="152"/>
                </a:moveTo>
                <a:cubicBezTo>
                  <a:pt x="0" y="152"/>
                  <a:pt x="0" y="152"/>
                  <a:pt x="0" y="152"/>
                </a:cubicBezTo>
                <a:cubicBezTo>
                  <a:pt x="0" y="151"/>
                  <a:pt x="0" y="151"/>
                  <a:pt x="0" y="151"/>
                </a:cubicBezTo>
                <a:lnTo>
                  <a:pt x="5" y="18"/>
                </a:lnTo>
                <a:cubicBezTo>
                  <a:pt x="6" y="4"/>
                  <a:pt x="13" y="1"/>
                  <a:pt x="18" y="1"/>
                </a:cubicBezTo>
                <a:cubicBezTo>
                  <a:pt x="26" y="1"/>
                  <a:pt x="33" y="6"/>
                  <a:pt x="39" y="9"/>
                </a:cubicBezTo>
                <a:cubicBezTo>
                  <a:pt x="49" y="16"/>
                  <a:pt x="63" y="17"/>
                  <a:pt x="80" y="11"/>
                </a:cubicBezTo>
                <a:cubicBezTo>
                  <a:pt x="98" y="17"/>
                  <a:pt x="111" y="16"/>
                  <a:pt x="123" y="9"/>
                </a:cubicBezTo>
                <a:cubicBezTo>
                  <a:pt x="127" y="6"/>
                  <a:pt x="135" y="1"/>
                  <a:pt x="142" y="1"/>
                </a:cubicBezTo>
                <a:cubicBezTo>
                  <a:pt x="148" y="1"/>
                  <a:pt x="155" y="4"/>
                  <a:pt x="155" y="18"/>
                </a:cubicBezTo>
                <a:lnTo>
                  <a:pt x="160" y="150"/>
                </a:lnTo>
                <a:cubicBezTo>
                  <a:pt x="160" y="150"/>
                  <a:pt x="160" y="151"/>
                  <a:pt x="160" y="152"/>
                </a:cubicBezTo>
                <a:cubicBezTo>
                  <a:pt x="160" y="152"/>
                  <a:pt x="159" y="152"/>
                  <a:pt x="158" y="151"/>
                </a:cubicBezTo>
                <a:lnTo>
                  <a:pt x="81" y="78"/>
                </a:lnTo>
                <a:lnTo>
                  <a:pt x="1" y="151"/>
                </a:lnTo>
                <a:cubicBezTo>
                  <a:pt x="1" y="152"/>
                  <a:pt x="1" y="152"/>
                  <a:pt x="1" y="152"/>
                </a:cubicBezTo>
                <a:close/>
                <a:moveTo>
                  <a:pt x="18" y="4"/>
                </a:moveTo>
                <a:cubicBezTo>
                  <a:pt x="12" y="4"/>
                  <a:pt x="8" y="9"/>
                  <a:pt x="8" y="18"/>
                </a:cubicBezTo>
                <a:lnTo>
                  <a:pt x="3" y="147"/>
                </a:lnTo>
                <a:lnTo>
                  <a:pt x="80" y="76"/>
                </a:lnTo>
                <a:cubicBezTo>
                  <a:pt x="80" y="75"/>
                  <a:pt x="81" y="75"/>
                  <a:pt x="81" y="76"/>
                </a:cubicBezTo>
                <a:lnTo>
                  <a:pt x="158" y="147"/>
                </a:lnTo>
                <a:lnTo>
                  <a:pt x="152" y="18"/>
                </a:lnTo>
                <a:cubicBezTo>
                  <a:pt x="152" y="3"/>
                  <a:pt x="141" y="0"/>
                  <a:pt x="124" y="10"/>
                </a:cubicBezTo>
                <a:cubicBezTo>
                  <a:pt x="112" y="18"/>
                  <a:pt x="97" y="20"/>
                  <a:pt x="80" y="13"/>
                </a:cubicBezTo>
                <a:cubicBezTo>
                  <a:pt x="64" y="20"/>
                  <a:pt x="49" y="18"/>
                  <a:pt x="37" y="10"/>
                </a:cubicBezTo>
                <a:cubicBezTo>
                  <a:pt x="30" y="7"/>
                  <a:pt x="23" y="4"/>
                  <a:pt x="18" y="4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1" name="Freeform 5417">
            <a:extLst>
              <a:ext uri="{FF2B5EF4-FFF2-40B4-BE49-F238E27FC236}">
                <a16:creationId xmlns:a16="http://schemas.microsoft.com/office/drawing/2014/main" id="{FCB87E97-ED2A-EA46-B7C2-F4963C861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24325"/>
            <a:ext cx="19050" cy="22225"/>
          </a:xfrm>
          <a:custGeom>
            <a:avLst/>
            <a:gdLst>
              <a:gd name="T0" fmla="*/ 5441576 w 51"/>
              <a:gd name="T1" fmla="*/ 7168473 h 61"/>
              <a:gd name="T2" fmla="*/ 5999629 w 51"/>
              <a:gd name="T3" fmla="*/ 7964930 h 61"/>
              <a:gd name="T4" fmla="*/ 4185771 w 51"/>
              <a:gd name="T5" fmla="*/ 6902866 h 61"/>
              <a:gd name="T6" fmla="*/ 3488018 w 51"/>
              <a:gd name="T7" fmla="*/ 7699323 h 61"/>
              <a:gd name="T8" fmla="*/ 2929965 w 51"/>
              <a:gd name="T9" fmla="*/ 6902866 h 61"/>
              <a:gd name="T10" fmla="*/ 1116106 w 51"/>
              <a:gd name="T11" fmla="*/ 7964930 h 61"/>
              <a:gd name="T12" fmla="*/ 1674159 w 51"/>
              <a:gd name="T13" fmla="*/ 7168473 h 61"/>
              <a:gd name="T14" fmla="*/ 0 w 51"/>
              <a:gd name="T15" fmla="*/ 7566702 h 61"/>
              <a:gd name="T16" fmla="*/ 1674159 w 51"/>
              <a:gd name="T17" fmla="*/ 2389370 h 61"/>
              <a:gd name="T18" fmla="*/ 837079 w 51"/>
              <a:gd name="T19" fmla="*/ 1062064 h 61"/>
              <a:gd name="T20" fmla="*/ 418726 w 51"/>
              <a:gd name="T21" fmla="*/ 796457 h 61"/>
              <a:gd name="T22" fmla="*/ 0 w 51"/>
              <a:gd name="T23" fmla="*/ 929078 h 61"/>
              <a:gd name="T24" fmla="*/ 1116106 w 51"/>
              <a:gd name="T25" fmla="*/ 0 h 61"/>
              <a:gd name="T26" fmla="*/ 2092885 w 51"/>
              <a:gd name="T27" fmla="*/ 398228 h 61"/>
              <a:gd name="T28" fmla="*/ 3069665 w 51"/>
              <a:gd name="T29" fmla="*/ 0 h 61"/>
              <a:gd name="T30" fmla="*/ 3906744 w 51"/>
              <a:gd name="T31" fmla="*/ 0 h 61"/>
              <a:gd name="T32" fmla="*/ 5580903 w 51"/>
              <a:gd name="T33" fmla="*/ 3318812 h 61"/>
              <a:gd name="T34" fmla="*/ 6976035 w 51"/>
              <a:gd name="T35" fmla="*/ 7566702 h 61"/>
              <a:gd name="T36" fmla="*/ 5441576 w 51"/>
              <a:gd name="T37" fmla="*/ 7168473 h 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1" h="61">
                <a:moveTo>
                  <a:pt x="39" y="54"/>
                </a:moveTo>
                <a:cubicBezTo>
                  <a:pt x="41" y="57"/>
                  <a:pt x="41" y="57"/>
                  <a:pt x="43" y="60"/>
                </a:cubicBezTo>
                <a:cubicBezTo>
                  <a:pt x="38" y="58"/>
                  <a:pt x="33" y="57"/>
                  <a:pt x="30" y="52"/>
                </a:cubicBezTo>
                <a:cubicBezTo>
                  <a:pt x="29" y="54"/>
                  <a:pt x="26" y="57"/>
                  <a:pt x="25" y="58"/>
                </a:cubicBezTo>
                <a:cubicBezTo>
                  <a:pt x="24" y="57"/>
                  <a:pt x="22" y="54"/>
                  <a:pt x="21" y="52"/>
                </a:cubicBezTo>
                <a:cubicBezTo>
                  <a:pt x="18" y="57"/>
                  <a:pt x="12" y="58"/>
                  <a:pt x="8" y="60"/>
                </a:cubicBezTo>
                <a:cubicBezTo>
                  <a:pt x="9" y="57"/>
                  <a:pt x="10" y="57"/>
                  <a:pt x="12" y="54"/>
                </a:cubicBezTo>
                <a:cubicBezTo>
                  <a:pt x="8" y="57"/>
                  <a:pt x="3" y="57"/>
                  <a:pt x="0" y="57"/>
                </a:cubicBezTo>
                <a:cubicBezTo>
                  <a:pt x="12" y="45"/>
                  <a:pt x="15" y="31"/>
                  <a:pt x="12" y="18"/>
                </a:cubicBezTo>
                <a:cubicBezTo>
                  <a:pt x="12" y="11"/>
                  <a:pt x="9" y="9"/>
                  <a:pt x="6" y="8"/>
                </a:cubicBezTo>
                <a:cubicBezTo>
                  <a:pt x="4" y="7"/>
                  <a:pt x="3" y="6"/>
                  <a:pt x="3" y="6"/>
                </a:cubicBezTo>
                <a:lnTo>
                  <a:pt x="0" y="7"/>
                </a:lnTo>
                <a:cubicBezTo>
                  <a:pt x="0" y="0"/>
                  <a:pt x="5" y="0"/>
                  <a:pt x="8" y="0"/>
                </a:cubicBezTo>
                <a:cubicBezTo>
                  <a:pt x="10" y="3"/>
                  <a:pt x="12" y="1"/>
                  <a:pt x="15" y="3"/>
                </a:cubicBezTo>
                <a:cubicBezTo>
                  <a:pt x="17" y="1"/>
                  <a:pt x="18" y="0"/>
                  <a:pt x="22" y="0"/>
                </a:cubicBezTo>
                <a:cubicBezTo>
                  <a:pt x="25" y="0"/>
                  <a:pt x="26" y="0"/>
                  <a:pt x="28" y="0"/>
                </a:cubicBezTo>
                <a:cubicBezTo>
                  <a:pt x="38" y="3"/>
                  <a:pt x="41" y="10"/>
                  <a:pt x="40" y="25"/>
                </a:cubicBezTo>
                <a:cubicBezTo>
                  <a:pt x="39" y="31"/>
                  <a:pt x="41" y="50"/>
                  <a:pt x="50" y="57"/>
                </a:cubicBezTo>
                <a:cubicBezTo>
                  <a:pt x="47" y="57"/>
                  <a:pt x="43" y="57"/>
                  <a:pt x="39" y="5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2" name="Freeform 5418">
            <a:extLst>
              <a:ext uri="{FF2B5EF4-FFF2-40B4-BE49-F238E27FC236}">
                <a16:creationId xmlns:a16="http://schemas.microsoft.com/office/drawing/2014/main" id="{1949C79B-4D6D-8B4D-962A-1CF8AE535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22738"/>
            <a:ext cx="20638" cy="22225"/>
          </a:xfrm>
          <a:custGeom>
            <a:avLst/>
            <a:gdLst>
              <a:gd name="T0" fmla="*/ 1179987 w 57"/>
              <a:gd name="T1" fmla="*/ 7467247 h 63"/>
              <a:gd name="T2" fmla="*/ 262139 w 57"/>
              <a:gd name="T3" fmla="*/ 7218186 h 63"/>
              <a:gd name="T4" fmla="*/ 262139 w 57"/>
              <a:gd name="T5" fmla="*/ 6969478 h 63"/>
              <a:gd name="T6" fmla="*/ 1179987 w 57"/>
              <a:gd name="T7" fmla="*/ 1244600 h 63"/>
              <a:gd name="T8" fmla="*/ 524278 w 57"/>
              <a:gd name="T9" fmla="*/ 995539 h 63"/>
              <a:gd name="T10" fmla="*/ 262139 w 57"/>
              <a:gd name="T11" fmla="*/ 995539 h 63"/>
              <a:gd name="T12" fmla="*/ 1835334 w 57"/>
              <a:gd name="T13" fmla="*/ 124531 h 63"/>
              <a:gd name="T14" fmla="*/ 3015320 w 57"/>
              <a:gd name="T15" fmla="*/ 0 h 63"/>
              <a:gd name="T16" fmla="*/ 3932806 w 57"/>
              <a:gd name="T17" fmla="*/ 124531 h 63"/>
              <a:gd name="T18" fmla="*/ 6817057 w 57"/>
              <a:gd name="T19" fmla="*/ 6969478 h 63"/>
              <a:gd name="T20" fmla="*/ 6817057 w 57"/>
              <a:gd name="T21" fmla="*/ 7218186 h 63"/>
              <a:gd name="T22" fmla="*/ 5899209 w 57"/>
              <a:gd name="T23" fmla="*/ 7467247 h 63"/>
              <a:gd name="T24" fmla="*/ 5899209 w 57"/>
              <a:gd name="T25" fmla="*/ 7591425 h 63"/>
              <a:gd name="T26" fmla="*/ 3932806 w 57"/>
              <a:gd name="T27" fmla="*/ 6969478 h 63"/>
              <a:gd name="T28" fmla="*/ 3539598 w 57"/>
              <a:gd name="T29" fmla="*/ 7591425 h 63"/>
              <a:gd name="T30" fmla="*/ 3146390 w 57"/>
              <a:gd name="T31" fmla="*/ 6969478 h 63"/>
              <a:gd name="T32" fmla="*/ 1311056 w 57"/>
              <a:gd name="T33" fmla="*/ 7591425 h 63"/>
              <a:gd name="T34" fmla="*/ 4194945 w 57"/>
              <a:gd name="T35" fmla="*/ 6347178 h 63"/>
              <a:gd name="T36" fmla="*/ 5506001 w 57"/>
              <a:gd name="T37" fmla="*/ 7218186 h 63"/>
              <a:gd name="T38" fmla="*/ 5506001 w 57"/>
              <a:gd name="T39" fmla="*/ 6720417 h 63"/>
              <a:gd name="T40" fmla="*/ 5243862 w 57"/>
              <a:gd name="T41" fmla="*/ 3235678 h 63"/>
              <a:gd name="T42" fmla="*/ 3539598 w 57"/>
              <a:gd name="T43" fmla="*/ 249061 h 63"/>
              <a:gd name="T44" fmla="*/ 2490681 w 57"/>
              <a:gd name="T45" fmla="*/ 622300 h 63"/>
              <a:gd name="T46" fmla="*/ 2228542 w 57"/>
              <a:gd name="T47" fmla="*/ 622300 h 63"/>
              <a:gd name="T48" fmla="*/ 1311056 w 57"/>
              <a:gd name="T49" fmla="*/ 249061 h 63"/>
              <a:gd name="T50" fmla="*/ 1048917 w 57"/>
              <a:gd name="T51" fmla="*/ 995539 h 63"/>
              <a:gd name="T52" fmla="*/ 2097473 w 57"/>
              <a:gd name="T53" fmla="*/ 2240139 h 63"/>
              <a:gd name="T54" fmla="*/ 1835334 w 57"/>
              <a:gd name="T55" fmla="*/ 6720417 h 63"/>
              <a:gd name="T56" fmla="*/ 1704264 w 57"/>
              <a:gd name="T57" fmla="*/ 7218186 h 63"/>
              <a:gd name="T58" fmla="*/ 3015320 w 57"/>
              <a:gd name="T59" fmla="*/ 6347178 h 63"/>
              <a:gd name="T60" fmla="*/ 3277459 w 57"/>
              <a:gd name="T61" fmla="*/ 6969478 h 63"/>
              <a:gd name="T62" fmla="*/ 3670667 w 57"/>
              <a:gd name="T63" fmla="*/ 6969478 h 63"/>
              <a:gd name="T64" fmla="*/ 4194945 w 57"/>
              <a:gd name="T65" fmla="*/ 6347178 h 63"/>
              <a:gd name="T66" fmla="*/ 1704264 w 57"/>
              <a:gd name="T67" fmla="*/ 7218186 h 6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7" h="63">
                <a:moveTo>
                  <a:pt x="6" y="62"/>
                </a:moveTo>
                <a:lnTo>
                  <a:pt x="9" y="60"/>
                </a:lnTo>
                <a:cubicBezTo>
                  <a:pt x="10" y="58"/>
                  <a:pt x="10" y="58"/>
                  <a:pt x="11" y="58"/>
                </a:cubicBezTo>
                <a:lnTo>
                  <a:pt x="2" y="58"/>
                </a:lnTo>
                <a:lnTo>
                  <a:pt x="0" y="58"/>
                </a:lnTo>
                <a:lnTo>
                  <a:pt x="2" y="56"/>
                </a:lnTo>
                <a:cubicBezTo>
                  <a:pt x="12" y="47"/>
                  <a:pt x="16" y="35"/>
                  <a:pt x="14" y="19"/>
                </a:cubicBezTo>
                <a:cubicBezTo>
                  <a:pt x="14" y="14"/>
                  <a:pt x="11" y="13"/>
                  <a:pt x="9" y="10"/>
                </a:cubicBezTo>
                <a:lnTo>
                  <a:pt x="8" y="10"/>
                </a:lnTo>
                <a:cubicBezTo>
                  <a:pt x="5" y="9"/>
                  <a:pt x="5" y="8"/>
                  <a:pt x="4" y="8"/>
                </a:cubicBezTo>
                <a:lnTo>
                  <a:pt x="2" y="9"/>
                </a:lnTo>
                <a:lnTo>
                  <a:pt x="2" y="8"/>
                </a:lnTo>
                <a:cubicBezTo>
                  <a:pt x="2" y="1"/>
                  <a:pt x="6" y="0"/>
                  <a:pt x="10" y="1"/>
                </a:cubicBezTo>
                <a:lnTo>
                  <a:pt x="14" y="1"/>
                </a:lnTo>
                <a:cubicBezTo>
                  <a:pt x="14" y="2"/>
                  <a:pt x="16" y="2"/>
                  <a:pt x="16" y="2"/>
                </a:cubicBezTo>
                <a:cubicBezTo>
                  <a:pt x="18" y="1"/>
                  <a:pt x="20" y="0"/>
                  <a:pt x="23" y="0"/>
                </a:cubicBezTo>
                <a:cubicBezTo>
                  <a:pt x="25" y="0"/>
                  <a:pt x="27" y="1"/>
                  <a:pt x="28" y="1"/>
                </a:cubicBezTo>
                <a:lnTo>
                  <a:pt x="30" y="1"/>
                </a:lnTo>
                <a:cubicBezTo>
                  <a:pt x="41" y="2"/>
                  <a:pt x="44" y="11"/>
                  <a:pt x="43" y="26"/>
                </a:cubicBezTo>
                <a:cubicBezTo>
                  <a:pt x="42" y="33"/>
                  <a:pt x="44" y="52"/>
                  <a:pt x="52" y="56"/>
                </a:cubicBezTo>
                <a:lnTo>
                  <a:pt x="56" y="58"/>
                </a:lnTo>
                <a:lnTo>
                  <a:pt x="52" y="58"/>
                </a:lnTo>
                <a:lnTo>
                  <a:pt x="44" y="58"/>
                </a:lnTo>
                <a:cubicBezTo>
                  <a:pt x="44" y="58"/>
                  <a:pt x="45" y="58"/>
                  <a:pt x="45" y="60"/>
                </a:cubicBezTo>
                <a:lnTo>
                  <a:pt x="49" y="62"/>
                </a:lnTo>
                <a:lnTo>
                  <a:pt x="45" y="61"/>
                </a:lnTo>
                <a:cubicBezTo>
                  <a:pt x="41" y="61"/>
                  <a:pt x="35" y="59"/>
                  <a:pt x="32" y="55"/>
                </a:cubicBezTo>
                <a:cubicBezTo>
                  <a:pt x="31" y="56"/>
                  <a:pt x="31" y="56"/>
                  <a:pt x="30" y="56"/>
                </a:cubicBezTo>
                <a:cubicBezTo>
                  <a:pt x="30" y="58"/>
                  <a:pt x="28" y="59"/>
                  <a:pt x="28" y="59"/>
                </a:cubicBezTo>
                <a:lnTo>
                  <a:pt x="27" y="61"/>
                </a:lnTo>
                <a:lnTo>
                  <a:pt x="26" y="60"/>
                </a:lnTo>
                <a:cubicBezTo>
                  <a:pt x="26" y="60"/>
                  <a:pt x="24" y="58"/>
                  <a:pt x="24" y="56"/>
                </a:cubicBezTo>
                <a:cubicBezTo>
                  <a:pt x="24" y="56"/>
                  <a:pt x="23" y="56"/>
                  <a:pt x="23" y="55"/>
                </a:cubicBezTo>
                <a:cubicBezTo>
                  <a:pt x="19" y="59"/>
                  <a:pt x="14" y="61"/>
                  <a:pt x="10" y="61"/>
                </a:cubicBezTo>
                <a:lnTo>
                  <a:pt x="6" y="62"/>
                </a:lnTo>
                <a:close/>
                <a:moveTo>
                  <a:pt x="32" y="51"/>
                </a:moveTo>
                <a:lnTo>
                  <a:pt x="33" y="52"/>
                </a:lnTo>
                <a:cubicBezTo>
                  <a:pt x="35" y="55"/>
                  <a:pt x="38" y="57"/>
                  <a:pt x="42" y="58"/>
                </a:cubicBezTo>
                <a:cubicBezTo>
                  <a:pt x="42" y="58"/>
                  <a:pt x="41" y="56"/>
                  <a:pt x="40" y="56"/>
                </a:cubicBezTo>
                <a:lnTo>
                  <a:pt x="42" y="54"/>
                </a:lnTo>
                <a:cubicBezTo>
                  <a:pt x="44" y="56"/>
                  <a:pt x="47" y="56"/>
                  <a:pt x="49" y="56"/>
                </a:cubicBezTo>
                <a:cubicBezTo>
                  <a:pt x="42" y="48"/>
                  <a:pt x="40" y="32"/>
                  <a:pt x="40" y="26"/>
                </a:cubicBezTo>
                <a:cubicBezTo>
                  <a:pt x="43" y="12"/>
                  <a:pt x="38" y="4"/>
                  <a:pt x="30" y="3"/>
                </a:cubicBezTo>
                <a:cubicBezTo>
                  <a:pt x="28" y="3"/>
                  <a:pt x="28" y="2"/>
                  <a:pt x="27" y="2"/>
                </a:cubicBezTo>
                <a:cubicBezTo>
                  <a:pt x="26" y="2"/>
                  <a:pt x="25" y="2"/>
                  <a:pt x="23" y="1"/>
                </a:cubicBezTo>
                <a:cubicBezTo>
                  <a:pt x="20" y="1"/>
                  <a:pt x="19" y="4"/>
                  <a:pt x="19" y="5"/>
                </a:cubicBezTo>
                <a:lnTo>
                  <a:pt x="18" y="6"/>
                </a:lnTo>
                <a:lnTo>
                  <a:pt x="17" y="5"/>
                </a:lnTo>
                <a:cubicBezTo>
                  <a:pt x="15" y="4"/>
                  <a:pt x="14" y="4"/>
                  <a:pt x="14" y="4"/>
                </a:cubicBezTo>
                <a:cubicBezTo>
                  <a:pt x="12" y="4"/>
                  <a:pt x="11" y="4"/>
                  <a:pt x="10" y="2"/>
                </a:cubicBezTo>
                <a:cubicBezTo>
                  <a:pt x="8" y="2"/>
                  <a:pt x="5" y="1"/>
                  <a:pt x="4" y="6"/>
                </a:cubicBezTo>
                <a:cubicBezTo>
                  <a:pt x="5" y="6"/>
                  <a:pt x="6" y="7"/>
                  <a:pt x="8" y="8"/>
                </a:cubicBezTo>
                <a:lnTo>
                  <a:pt x="10" y="9"/>
                </a:lnTo>
                <a:cubicBezTo>
                  <a:pt x="12" y="10"/>
                  <a:pt x="15" y="13"/>
                  <a:pt x="16" y="18"/>
                </a:cubicBezTo>
                <a:cubicBezTo>
                  <a:pt x="17" y="29"/>
                  <a:pt x="17" y="44"/>
                  <a:pt x="5" y="56"/>
                </a:cubicBezTo>
                <a:cubicBezTo>
                  <a:pt x="8" y="56"/>
                  <a:pt x="11" y="56"/>
                  <a:pt x="14" y="54"/>
                </a:cubicBezTo>
                <a:lnTo>
                  <a:pt x="14" y="56"/>
                </a:lnTo>
                <a:cubicBezTo>
                  <a:pt x="14" y="56"/>
                  <a:pt x="14" y="58"/>
                  <a:pt x="13" y="58"/>
                </a:cubicBezTo>
                <a:cubicBezTo>
                  <a:pt x="17" y="57"/>
                  <a:pt x="20" y="55"/>
                  <a:pt x="21" y="52"/>
                </a:cubicBezTo>
                <a:lnTo>
                  <a:pt x="23" y="51"/>
                </a:lnTo>
                <a:lnTo>
                  <a:pt x="24" y="52"/>
                </a:lnTo>
                <a:cubicBezTo>
                  <a:pt x="24" y="54"/>
                  <a:pt x="24" y="54"/>
                  <a:pt x="25" y="56"/>
                </a:cubicBezTo>
                <a:lnTo>
                  <a:pt x="27" y="57"/>
                </a:lnTo>
                <a:lnTo>
                  <a:pt x="28" y="56"/>
                </a:lnTo>
                <a:cubicBezTo>
                  <a:pt x="28" y="54"/>
                  <a:pt x="30" y="54"/>
                  <a:pt x="31" y="52"/>
                </a:cubicBezTo>
                <a:lnTo>
                  <a:pt x="32" y="51"/>
                </a:ln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3" y="58"/>
                  <a:pt x="13" y="58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3" name="Freeform 5419">
            <a:extLst>
              <a:ext uri="{FF2B5EF4-FFF2-40B4-BE49-F238E27FC236}">
                <a16:creationId xmlns:a16="http://schemas.microsoft.com/office/drawing/2014/main" id="{2CDA4AB5-08CD-9843-97B8-D425F5417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35438"/>
            <a:ext cx="3175" cy="7937"/>
          </a:xfrm>
          <a:custGeom>
            <a:avLst/>
            <a:gdLst>
              <a:gd name="T0" fmla="*/ 871008 w 9"/>
              <a:gd name="T1" fmla="*/ 2733214 h 22"/>
              <a:gd name="T2" fmla="*/ 622300 w 9"/>
              <a:gd name="T3" fmla="*/ 2733214 h 22"/>
              <a:gd name="T4" fmla="*/ 0 w 9"/>
              <a:gd name="T5" fmla="*/ 130239 h 22"/>
              <a:gd name="T6" fmla="*/ 373239 w 9"/>
              <a:gd name="T7" fmla="*/ 130239 h 22"/>
              <a:gd name="T8" fmla="*/ 995539 w 9"/>
              <a:gd name="T9" fmla="*/ 2602975 h 22"/>
              <a:gd name="T10" fmla="*/ 995539 w 9"/>
              <a:gd name="T11" fmla="*/ 2733214 h 22"/>
              <a:gd name="T12" fmla="*/ 871008 w 9"/>
              <a:gd name="T13" fmla="*/ 27332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22">
                <a:moveTo>
                  <a:pt x="7" y="21"/>
                </a:moveTo>
                <a:cubicBezTo>
                  <a:pt x="6" y="21"/>
                  <a:pt x="5" y="21"/>
                  <a:pt x="5" y="21"/>
                </a:cubicBezTo>
                <a:cubicBezTo>
                  <a:pt x="3" y="16"/>
                  <a:pt x="0" y="10"/>
                  <a:pt x="0" y="1"/>
                </a:cubicBezTo>
                <a:cubicBezTo>
                  <a:pt x="0" y="0"/>
                  <a:pt x="3" y="0"/>
                  <a:pt x="3" y="1"/>
                </a:cubicBezTo>
                <a:cubicBezTo>
                  <a:pt x="3" y="10"/>
                  <a:pt x="5" y="15"/>
                  <a:pt x="8" y="20"/>
                </a:cubicBezTo>
                <a:cubicBezTo>
                  <a:pt x="8" y="21"/>
                  <a:pt x="8" y="21"/>
                  <a:pt x="8" y="21"/>
                </a:cubicBezTo>
                <a:lnTo>
                  <a:pt x="7" y="21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4" name="Freeform 5420">
            <a:extLst>
              <a:ext uri="{FF2B5EF4-FFF2-40B4-BE49-F238E27FC236}">
                <a16:creationId xmlns:a16="http://schemas.microsoft.com/office/drawing/2014/main" id="{9A7FAAD1-9C04-C746-8CFE-D748D833A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35438"/>
            <a:ext cx="3175" cy="7937"/>
          </a:xfrm>
          <a:custGeom>
            <a:avLst/>
            <a:gdLst>
              <a:gd name="T0" fmla="*/ 1028700 w 7"/>
              <a:gd name="T1" fmla="*/ 2992249 h 20"/>
              <a:gd name="T2" fmla="*/ 822779 w 7"/>
              <a:gd name="T3" fmla="*/ 2992249 h 20"/>
              <a:gd name="T4" fmla="*/ 0 w 7"/>
              <a:gd name="T5" fmla="*/ 157549 h 20"/>
              <a:gd name="T6" fmla="*/ 617311 w 7"/>
              <a:gd name="T7" fmla="*/ 157549 h 20"/>
              <a:gd name="T8" fmla="*/ 1234168 w 7"/>
              <a:gd name="T9" fmla="*/ 2677150 h 20"/>
              <a:gd name="T10" fmla="*/ 1234168 w 7"/>
              <a:gd name="T11" fmla="*/ 2992249 h 20"/>
              <a:gd name="T12" fmla="*/ 1028700 w 7"/>
              <a:gd name="T13" fmla="*/ 2992249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0">
                <a:moveTo>
                  <a:pt x="5" y="19"/>
                </a:moveTo>
                <a:lnTo>
                  <a:pt x="4" y="19"/>
                </a:lnTo>
                <a:cubicBezTo>
                  <a:pt x="1" y="16"/>
                  <a:pt x="0" y="10"/>
                  <a:pt x="0" y="1"/>
                </a:cubicBezTo>
                <a:cubicBezTo>
                  <a:pt x="0" y="0"/>
                  <a:pt x="3" y="0"/>
                  <a:pt x="3" y="1"/>
                </a:cubicBezTo>
                <a:cubicBezTo>
                  <a:pt x="3" y="9"/>
                  <a:pt x="4" y="15"/>
                  <a:pt x="6" y="17"/>
                </a:cubicBezTo>
                <a:cubicBezTo>
                  <a:pt x="6" y="18"/>
                  <a:pt x="6" y="19"/>
                  <a:pt x="6" y="19"/>
                </a:cubicBezTo>
                <a:lnTo>
                  <a:pt x="5" y="19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5" name="Freeform 5421">
            <a:extLst>
              <a:ext uri="{FF2B5EF4-FFF2-40B4-BE49-F238E27FC236}">
                <a16:creationId xmlns:a16="http://schemas.microsoft.com/office/drawing/2014/main" id="{3411F5FB-CF48-294B-B3F8-FD9AD95E1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35438"/>
            <a:ext cx="3175" cy="7937"/>
          </a:xfrm>
          <a:custGeom>
            <a:avLst/>
            <a:gdLst>
              <a:gd name="T0" fmla="*/ 249061 w 9"/>
              <a:gd name="T1" fmla="*/ 2733214 h 22"/>
              <a:gd name="T2" fmla="*/ 124531 w 9"/>
              <a:gd name="T3" fmla="*/ 2733214 h 22"/>
              <a:gd name="T4" fmla="*/ 0 w 9"/>
              <a:gd name="T5" fmla="*/ 2602975 h 22"/>
              <a:gd name="T6" fmla="*/ 622300 w 9"/>
              <a:gd name="T7" fmla="*/ 130239 h 22"/>
              <a:gd name="T8" fmla="*/ 995539 w 9"/>
              <a:gd name="T9" fmla="*/ 130239 h 22"/>
              <a:gd name="T10" fmla="*/ 249061 w 9"/>
              <a:gd name="T11" fmla="*/ 2733214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22">
                <a:moveTo>
                  <a:pt x="2" y="21"/>
                </a:moveTo>
                <a:lnTo>
                  <a:pt x="1" y="21"/>
                </a:lnTo>
                <a:cubicBezTo>
                  <a:pt x="1" y="21"/>
                  <a:pt x="0" y="21"/>
                  <a:pt x="0" y="20"/>
                </a:cubicBezTo>
                <a:cubicBezTo>
                  <a:pt x="2" y="16"/>
                  <a:pt x="5" y="10"/>
                  <a:pt x="5" y="1"/>
                </a:cubicBezTo>
                <a:cubicBezTo>
                  <a:pt x="5" y="0"/>
                  <a:pt x="8" y="0"/>
                  <a:pt x="8" y="1"/>
                </a:cubicBezTo>
                <a:cubicBezTo>
                  <a:pt x="8" y="10"/>
                  <a:pt x="5" y="16"/>
                  <a:pt x="2" y="21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6" name="Freeform 5422">
            <a:extLst>
              <a:ext uri="{FF2B5EF4-FFF2-40B4-BE49-F238E27FC236}">
                <a16:creationId xmlns:a16="http://schemas.microsoft.com/office/drawing/2014/main" id="{C8F7D457-5E02-FA4B-8974-A37542E40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35438"/>
            <a:ext cx="1588" cy="7937"/>
          </a:xfrm>
          <a:custGeom>
            <a:avLst/>
            <a:gdLst>
              <a:gd name="T0" fmla="*/ 140009 w 6"/>
              <a:gd name="T1" fmla="*/ 2992249 h 20"/>
              <a:gd name="T2" fmla="*/ 70137 w 6"/>
              <a:gd name="T3" fmla="*/ 2992249 h 20"/>
              <a:gd name="T4" fmla="*/ 0 w 6"/>
              <a:gd name="T5" fmla="*/ 2677150 h 20"/>
              <a:gd name="T6" fmla="*/ 210145 w 6"/>
              <a:gd name="T7" fmla="*/ 157549 h 20"/>
              <a:gd name="T8" fmla="*/ 350154 w 6"/>
              <a:gd name="T9" fmla="*/ 157549 h 20"/>
              <a:gd name="T10" fmla="*/ 210145 w 6"/>
              <a:gd name="T11" fmla="*/ 2992249 h 20"/>
              <a:gd name="T12" fmla="*/ 140009 w 6"/>
              <a:gd name="T13" fmla="*/ 2992249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0">
                <a:moveTo>
                  <a:pt x="2" y="19"/>
                </a:moveTo>
                <a:lnTo>
                  <a:pt x="1" y="19"/>
                </a:lnTo>
                <a:cubicBezTo>
                  <a:pt x="0" y="19"/>
                  <a:pt x="0" y="18"/>
                  <a:pt x="0" y="17"/>
                </a:cubicBezTo>
                <a:cubicBezTo>
                  <a:pt x="2" y="15"/>
                  <a:pt x="3" y="9"/>
                  <a:pt x="3" y="1"/>
                </a:cubicBezTo>
                <a:cubicBezTo>
                  <a:pt x="3" y="0"/>
                  <a:pt x="5" y="0"/>
                  <a:pt x="5" y="1"/>
                </a:cubicBezTo>
                <a:cubicBezTo>
                  <a:pt x="5" y="10"/>
                  <a:pt x="4" y="16"/>
                  <a:pt x="3" y="19"/>
                </a:cubicBezTo>
                <a:cubicBezTo>
                  <a:pt x="2" y="19"/>
                  <a:pt x="2" y="19"/>
                  <a:pt x="2" y="19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7" name="Freeform 5423">
            <a:extLst>
              <a:ext uri="{FF2B5EF4-FFF2-40B4-BE49-F238E27FC236}">
                <a16:creationId xmlns:a16="http://schemas.microsoft.com/office/drawing/2014/main" id="{D1B3CE31-FED4-714F-A71F-34F7CB0DC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25913"/>
            <a:ext cx="6350" cy="4762"/>
          </a:xfrm>
          <a:custGeom>
            <a:avLst/>
            <a:gdLst>
              <a:gd name="T0" fmla="*/ 0 w 16"/>
              <a:gd name="T1" fmla="*/ 231297 h 14"/>
              <a:gd name="T2" fmla="*/ 2362597 w 16"/>
              <a:gd name="T3" fmla="*/ 1041177 h 14"/>
              <a:gd name="T4" fmla="*/ 1732756 w 16"/>
              <a:gd name="T5" fmla="*/ 1504112 h 14"/>
              <a:gd name="T6" fmla="*/ 787400 w 16"/>
              <a:gd name="T7" fmla="*/ 462934 h 14"/>
              <a:gd name="T8" fmla="*/ 0 w 16"/>
              <a:gd name="T9" fmla="*/ 23129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4">
                <a:moveTo>
                  <a:pt x="0" y="2"/>
                </a:moveTo>
                <a:cubicBezTo>
                  <a:pt x="3" y="0"/>
                  <a:pt x="11" y="2"/>
                  <a:pt x="15" y="9"/>
                </a:cubicBezTo>
                <a:cubicBezTo>
                  <a:pt x="13" y="7"/>
                  <a:pt x="11" y="9"/>
                  <a:pt x="11" y="13"/>
                </a:cubicBezTo>
                <a:cubicBezTo>
                  <a:pt x="11" y="7"/>
                  <a:pt x="7" y="5"/>
                  <a:pt x="5" y="4"/>
                </a:cubicBezTo>
                <a:cubicBezTo>
                  <a:pt x="2" y="3"/>
                  <a:pt x="2" y="2"/>
                  <a:pt x="0" y="2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8" name="Freeform 5424">
            <a:extLst>
              <a:ext uri="{FF2B5EF4-FFF2-40B4-BE49-F238E27FC236}">
                <a16:creationId xmlns:a16="http://schemas.microsoft.com/office/drawing/2014/main" id="{C986E697-C303-BA49-A93E-68A5A220C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25913"/>
            <a:ext cx="6350" cy="4762"/>
          </a:xfrm>
          <a:custGeom>
            <a:avLst/>
            <a:gdLst>
              <a:gd name="T0" fmla="*/ 1534832 w 17"/>
              <a:gd name="T1" fmla="*/ 1610289 h 13"/>
              <a:gd name="T2" fmla="*/ 1534832 w 17"/>
              <a:gd name="T3" fmla="*/ 1475854 h 13"/>
              <a:gd name="T4" fmla="*/ 697753 w 17"/>
              <a:gd name="T5" fmla="*/ 402572 h 13"/>
              <a:gd name="T6" fmla="*/ 558053 w 17"/>
              <a:gd name="T7" fmla="*/ 402572 h 13"/>
              <a:gd name="T8" fmla="*/ 0 w 17"/>
              <a:gd name="T9" fmla="*/ 134069 h 13"/>
              <a:gd name="T10" fmla="*/ 418726 w 17"/>
              <a:gd name="T11" fmla="*/ 0 h 13"/>
              <a:gd name="T12" fmla="*/ 2232212 w 17"/>
              <a:gd name="T13" fmla="*/ 1073282 h 13"/>
              <a:gd name="T14" fmla="*/ 2092885 w 17"/>
              <a:gd name="T15" fmla="*/ 1073282 h 13"/>
              <a:gd name="T16" fmla="*/ 1953185 w 17"/>
              <a:gd name="T17" fmla="*/ 1073282 h 13"/>
              <a:gd name="T18" fmla="*/ 1674159 w 17"/>
              <a:gd name="T19" fmla="*/ 1341785 h 13"/>
              <a:gd name="T20" fmla="*/ 1674159 w 17"/>
              <a:gd name="T21" fmla="*/ 1475854 h 13"/>
              <a:gd name="T22" fmla="*/ 1674159 w 17"/>
              <a:gd name="T23" fmla="*/ 1610289 h 13"/>
              <a:gd name="T24" fmla="*/ 1534832 w 17"/>
              <a:gd name="T25" fmla="*/ 1610289 h 13"/>
              <a:gd name="T26" fmla="*/ 697753 w 17"/>
              <a:gd name="T27" fmla="*/ 268504 h 13"/>
              <a:gd name="T28" fmla="*/ 837079 w 17"/>
              <a:gd name="T29" fmla="*/ 402572 h 13"/>
              <a:gd name="T30" fmla="*/ 1534832 w 17"/>
              <a:gd name="T31" fmla="*/ 1073282 h 13"/>
              <a:gd name="T32" fmla="*/ 1953185 w 17"/>
              <a:gd name="T33" fmla="*/ 939213 h 13"/>
              <a:gd name="T34" fmla="*/ 279026 w 17"/>
              <a:gd name="T35" fmla="*/ 134069 h 13"/>
              <a:gd name="T36" fmla="*/ 697753 w 17"/>
              <a:gd name="T37" fmla="*/ 268504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3">
                <a:moveTo>
                  <a:pt x="11" y="12"/>
                </a:moveTo>
                <a:lnTo>
                  <a:pt x="11" y="11"/>
                </a:lnTo>
                <a:cubicBezTo>
                  <a:pt x="10" y="7"/>
                  <a:pt x="7" y="4"/>
                  <a:pt x="5" y="3"/>
                </a:cubicBezTo>
                <a:lnTo>
                  <a:pt x="4" y="3"/>
                </a:lnTo>
                <a:cubicBezTo>
                  <a:pt x="2" y="2"/>
                  <a:pt x="2" y="1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8" y="0"/>
                  <a:pt x="13" y="2"/>
                  <a:pt x="16" y="8"/>
                </a:cubicBezTo>
                <a:lnTo>
                  <a:pt x="15" y="8"/>
                </a:lnTo>
                <a:lnTo>
                  <a:pt x="14" y="8"/>
                </a:lnTo>
                <a:cubicBezTo>
                  <a:pt x="12" y="8"/>
                  <a:pt x="12" y="10"/>
                  <a:pt x="12" y="10"/>
                </a:cubicBezTo>
                <a:lnTo>
                  <a:pt x="12" y="11"/>
                </a:lnTo>
                <a:cubicBezTo>
                  <a:pt x="13" y="12"/>
                  <a:pt x="12" y="12"/>
                  <a:pt x="12" y="12"/>
                </a:cubicBezTo>
                <a:lnTo>
                  <a:pt x="11" y="12"/>
                </a:lnTo>
                <a:close/>
                <a:moveTo>
                  <a:pt x="5" y="2"/>
                </a:moveTo>
                <a:lnTo>
                  <a:pt x="6" y="3"/>
                </a:lnTo>
                <a:cubicBezTo>
                  <a:pt x="6" y="3"/>
                  <a:pt x="10" y="4"/>
                  <a:pt x="11" y="8"/>
                </a:cubicBezTo>
                <a:cubicBezTo>
                  <a:pt x="13" y="7"/>
                  <a:pt x="13" y="7"/>
                  <a:pt x="14" y="7"/>
                </a:cubicBezTo>
                <a:cubicBezTo>
                  <a:pt x="11" y="3"/>
                  <a:pt x="6" y="1"/>
                  <a:pt x="2" y="1"/>
                </a:cubicBezTo>
                <a:cubicBezTo>
                  <a:pt x="2" y="1"/>
                  <a:pt x="3" y="1"/>
                  <a:pt x="5" y="2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79" name="Freeform 5425">
            <a:extLst>
              <a:ext uri="{FF2B5EF4-FFF2-40B4-BE49-F238E27FC236}">
                <a16:creationId xmlns:a16="http://schemas.microsoft.com/office/drawing/2014/main" id="{4E894A02-2BF4-AC41-B241-3962C0FAA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70363"/>
            <a:ext cx="11113" cy="20637"/>
          </a:xfrm>
          <a:custGeom>
            <a:avLst/>
            <a:gdLst>
              <a:gd name="T0" fmla="*/ 2291362 w 32"/>
              <a:gd name="T1" fmla="*/ 0 h 56"/>
              <a:gd name="T2" fmla="*/ 3738830 w 32"/>
              <a:gd name="T3" fmla="*/ 6790310 h 56"/>
              <a:gd name="T4" fmla="*/ 3135602 w 32"/>
              <a:gd name="T5" fmla="*/ 7197522 h 56"/>
              <a:gd name="T6" fmla="*/ 2773735 w 32"/>
              <a:gd name="T7" fmla="*/ 6925925 h 56"/>
              <a:gd name="T8" fmla="*/ 1929842 w 32"/>
              <a:gd name="T9" fmla="*/ 814793 h 56"/>
              <a:gd name="T10" fmla="*/ 2291362 w 32"/>
              <a:gd name="T11" fmla="*/ 6925925 h 56"/>
              <a:gd name="T12" fmla="*/ 1808988 w 32"/>
              <a:gd name="T13" fmla="*/ 7469120 h 56"/>
              <a:gd name="T14" fmla="*/ 1447121 w 32"/>
              <a:gd name="T15" fmla="*/ 6925925 h 56"/>
              <a:gd name="T16" fmla="*/ 1688481 w 32"/>
              <a:gd name="T17" fmla="*/ 814793 h 56"/>
              <a:gd name="T18" fmla="*/ 964747 w 32"/>
              <a:gd name="T19" fmla="*/ 6925925 h 56"/>
              <a:gd name="T20" fmla="*/ 482374 w 32"/>
              <a:gd name="T21" fmla="*/ 7197522 h 56"/>
              <a:gd name="T22" fmla="*/ 0 w 32"/>
              <a:gd name="T23" fmla="*/ 6790310 h 56"/>
              <a:gd name="T24" fmla="*/ 1447121 w 32"/>
              <a:gd name="T25" fmla="*/ 0 h 56"/>
              <a:gd name="T26" fmla="*/ 2291362 w 32"/>
              <a:gd name="T27" fmla="*/ 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56">
                <a:moveTo>
                  <a:pt x="19" y="0"/>
                </a:moveTo>
                <a:lnTo>
                  <a:pt x="31" y="50"/>
                </a:lnTo>
                <a:lnTo>
                  <a:pt x="26" y="53"/>
                </a:lnTo>
                <a:lnTo>
                  <a:pt x="23" y="51"/>
                </a:lnTo>
                <a:lnTo>
                  <a:pt x="16" y="6"/>
                </a:lnTo>
                <a:lnTo>
                  <a:pt x="19" y="51"/>
                </a:lnTo>
                <a:lnTo>
                  <a:pt x="15" y="55"/>
                </a:lnTo>
                <a:lnTo>
                  <a:pt x="12" y="51"/>
                </a:lnTo>
                <a:lnTo>
                  <a:pt x="14" y="6"/>
                </a:lnTo>
                <a:lnTo>
                  <a:pt x="8" y="51"/>
                </a:lnTo>
                <a:lnTo>
                  <a:pt x="4" y="53"/>
                </a:lnTo>
                <a:lnTo>
                  <a:pt x="0" y="50"/>
                </a:lnTo>
                <a:lnTo>
                  <a:pt x="12" y="0"/>
                </a:lnTo>
                <a:lnTo>
                  <a:pt x="19" y="0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0" name="Freeform 5426">
            <a:extLst>
              <a:ext uri="{FF2B5EF4-FFF2-40B4-BE49-F238E27FC236}">
                <a16:creationId xmlns:a16="http://schemas.microsoft.com/office/drawing/2014/main" id="{C3FAA8F9-967F-7340-8993-9058397B3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68775"/>
            <a:ext cx="11113" cy="22225"/>
          </a:xfrm>
          <a:custGeom>
            <a:avLst/>
            <a:gdLst>
              <a:gd name="T0" fmla="*/ 1814450 w 33"/>
              <a:gd name="T1" fmla="*/ 8095456 h 60"/>
              <a:gd name="T2" fmla="*/ 1360837 w 33"/>
              <a:gd name="T3" fmla="*/ 7272020 h 60"/>
              <a:gd name="T4" fmla="*/ 1474325 w 33"/>
              <a:gd name="T5" fmla="*/ 4390549 h 60"/>
              <a:gd name="T6" fmla="*/ 1020712 w 33"/>
              <a:gd name="T7" fmla="*/ 7272020 h 60"/>
              <a:gd name="T8" fmla="*/ 680587 w 33"/>
              <a:gd name="T9" fmla="*/ 7820978 h 60"/>
              <a:gd name="T10" fmla="*/ 0 w 33"/>
              <a:gd name="T11" fmla="*/ 7272020 h 60"/>
              <a:gd name="T12" fmla="*/ 1360837 w 33"/>
              <a:gd name="T13" fmla="*/ 274479 h 60"/>
              <a:gd name="T14" fmla="*/ 2268062 w 33"/>
              <a:gd name="T15" fmla="*/ 0 h 60"/>
              <a:gd name="T16" fmla="*/ 3628900 w 33"/>
              <a:gd name="T17" fmla="*/ 7134966 h 60"/>
              <a:gd name="T18" fmla="*/ 3288774 w 33"/>
              <a:gd name="T19" fmla="*/ 7820978 h 60"/>
              <a:gd name="T20" fmla="*/ 2495037 w 33"/>
              <a:gd name="T21" fmla="*/ 7272020 h 60"/>
              <a:gd name="T22" fmla="*/ 2154575 w 33"/>
              <a:gd name="T23" fmla="*/ 4253495 h 60"/>
              <a:gd name="T24" fmla="*/ 2381550 w 33"/>
              <a:gd name="T25" fmla="*/ 7272020 h 60"/>
              <a:gd name="T26" fmla="*/ 1814450 w 33"/>
              <a:gd name="T27" fmla="*/ 8095456 h 60"/>
              <a:gd name="T28" fmla="*/ 1814450 w 33"/>
              <a:gd name="T29" fmla="*/ 1234969 h 60"/>
              <a:gd name="T30" fmla="*/ 1474325 w 33"/>
              <a:gd name="T31" fmla="*/ 7272020 h 60"/>
              <a:gd name="T32" fmla="*/ 1814450 w 33"/>
              <a:gd name="T33" fmla="*/ 7683553 h 60"/>
              <a:gd name="T34" fmla="*/ 2154575 w 33"/>
              <a:gd name="T35" fmla="*/ 7134966 h 60"/>
              <a:gd name="T36" fmla="*/ 1814450 w 33"/>
              <a:gd name="T37" fmla="*/ 1234969 h 60"/>
              <a:gd name="T38" fmla="*/ 2154575 w 33"/>
              <a:gd name="T39" fmla="*/ 274479 h 60"/>
              <a:gd name="T40" fmla="*/ 1474325 w 33"/>
              <a:gd name="T41" fmla="*/ 274479 h 60"/>
              <a:gd name="T42" fmla="*/ 340125 w 33"/>
              <a:gd name="T43" fmla="*/ 7134966 h 60"/>
              <a:gd name="T44" fmla="*/ 680587 w 33"/>
              <a:gd name="T45" fmla="*/ 7546499 h 60"/>
              <a:gd name="T46" fmla="*/ 907225 w 33"/>
              <a:gd name="T47" fmla="*/ 7134966 h 60"/>
              <a:gd name="T48" fmla="*/ 1474325 w 33"/>
              <a:gd name="T49" fmla="*/ 1097545 h 60"/>
              <a:gd name="T50" fmla="*/ 1814450 w 33"/>
              <a:gd name="T51" fmla="*/ 1097545 h 60"/>
              <a:gd name="T52" fmla="*/ 1927937 w 33"/>
              <a:gd name="T53" fmla="*/ 1097545 h 60"/>
              <a:gd name="T54" fmla="*/ 2835162 w 33"/>
              <a:gd name="T55" fmla="*/ 7272020 h 60"/>
              <a:gd name="T56" fmla="*/ 3175287 w 33"/>
              <a:gd name="T57" fmla="*/ 7546499 h 60"/>
              <a:gd name="T58" fmla="*/ 3515412 w 33"/>
              <a:gd name="T59" fmla="*/ 6997541 h 60"/>
              <a:gd name="T60" fmla="*/ 2154575 w 33"/>
              <a:gd name="T61" fmla="*/ 274479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3" h="60">
                <a:moveTo>
                  <a:pt x="16" y="59"/>
                </a:moveTo>
                <a:lnTo>
                  <a:pt x="12" y="53"/>
                </a:lnTo>
                <a:lnTo>
                  <a:pt x="13" y="32"/>
                </a:lnTo>
                <a:lnTo>
                  <a:pt x="9" y="53"/>
                </a:lnTo>
                <a:lnTo>
                  <a:pt x="6" y="57"/>
                </a:lnTo>
                <a:lnTo>
                  <a:pt x="0" y="53"/>
                </a:lnTo>
                <a:lnTo>
                  <a:pt x="12" y="2"/>
                </a:lnTo>
                <a:lnTo>
                  <a:pt x="20" y="0"/>
                </a:lnTo>
                <a:lnTo>
                  <a:pt x="32" y="52"/>
                </a:lnTo>
                <a:lnTo>
                  <a:pt x="29" y="57"/>
                </a:lnTo>
                <a:lnTo>
                  <a:pt x="22" y="53"/>
                </a:lnTo>
                <a:lnTo>
                  <a:pt x="19" y="31"/>
                </a:lnTo>
                <a:lnTo>
                  <a:pt x="21" y="53"/>
                </a:lnTo>
                <a:lnTo>
                  <a:pt x="16" y="59"/>
                </a:lnTo>
                <a:close/>
                <a:moveTo>
                  <a:pt x="16" y="9"/>
                </a:moveTo>
                <a:lnTo>
                  <a:pt x="13" y="53"/>
                </a:lnTo>
                <a:lnTo>
                  <a:pt x="16" y="56"/>
                </a:lnTo>
                <a:lnTo>
                  <a:pt x="19" y="52"/>
                </a:lnTo>
                <a:lnTo>
                  <a:pt x="16" y="9"/>
                </a:lnTo>
                <a:close/>
                <a:moveTo>
                  <a:pt x="19" y="2"/>
                </a:moveTo>
                <a:lnTo>
                  <a:pt x="13" y="2"/>
                </a:lnTo>
                <a:lnTo>
                  <a:pt x="3" y="52"/>
                </a:lnTo>
                <a:lnTo>
                  <a:pt x="6" y="55"/>
                </a:lnTo>
                <a:lnTo>
                  <a:pt x="8" y="52"/>
                </a:lnTo>
                <a:lnTo>
                  <a:pt x="13" y="8"/>
                </a:lnTo>
                <a:lnTo>
                  <a:pt x="16" y="8"/>
                </a:lnTo>
                <a:lnTo>
                  <a:pt x="17" y="8"/>
                </a:lnTo>
                <a:lnTo>
                  <a:pt x="25" y="53"/>
                </a:lnTo>
                <a:lnTo>
                  <a:pt x="28" y="55"/>
                </a:lnTo>
                <a:lnTo>
                  <a:pt x="31" y="51"/>
                </a:lnTo>
                <a:lnTo>
                  <a:pt x="19" y="2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1" name="Freeform 5427">
            <a:extLst>
              <a:ext uri="{FF2B5EF4-FFF2-40B4-BE49-F238E27FC236}">
                <a16:creationId xmlns:a16="http://schemas.microsoft.com/office/drawing/2014/main" id="{2985CC53-6524-2E47-B586-86AECF058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141788"/>
            <a:ext cx="6350" cy="49212"/>
          </a:xfrm>
          <a:custGeom>
            <a:avLst/>
            <a:gdLst>
              <a:gd name="T0" fmla="*/ 2362597 w 16"/>
              <a:gd name="T1" fmla="*/ 0 h 138"/>
              <a:gd name="T2" fmla="*/ 1417638 w 16"/>
              <a:gd name="T3" fmla="*/ 16405070 h 138"/>
              <a:gd name="T4" fmla="*/ 0 w 16"/>
              <a:gd name="T5" fmla="*/ 17422118 h 138"/>
              <a:gd name="T6" fmla="*/ 944959 w 16"/>
              <a:gd name="T7" fmla="*/ 635833 h 138"/>
              <a:gd name="T8" fmla="*/ 2362597 w 16"/>
              <a:gd name="T9" fmla="*/ 0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38">
                <a:moveTo>
                  <a:pt x="15" y="0"/>
                </a:moveTo>
                <a:lnTo>
                  <a:pt x="9" y="129"/>
                </a:lnTo>
                <a:lnTo>
                  <a:pt x="0" y="137"/>
                </a:lnTo>
                <a:lnTo>
                  <a:pt x="6" y="5"/>
                </a:lnTo>
                <a:cubicBezTo>
                  <a:pt x="8" y="3"/>
                  <a:pt x="12" y="0"/>
                  <a:pt x="15" y="0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2" name="Freeform 5428">
            <a:extLst>
              <a:ext uri="{FF2B5EF4-FFF2-40B4-BE49-F238E27FC236}">
                <a16:creationId xmlns:a16="http://schemas.microsoft.com/office/drawing/2014/main" id="{F0FE9009-269B-DF48-83BE-1D312510C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4141788"/>
            <a:ext cx="4762" cy="44450"/>
          </a:xfrm>
          <a:custGeom>
            <a:avLst/>
            <a:gdLst>
              <a:gd name="T0" fmla="*/ 1411139 w 15"/>
              <a:gd name="T1" fmla="*/ 1011682 h 125"/>
              <a:gd name="T2" fmla="*/ 907002 w 15"/>
              <a:gd name="T3" fmla="*/ 14541906 h 125"/>
              <a:gd name="T4" fmla="*/ 0 w 15"/>
              <a:gd name="T5" fmla="*/ 15679826 h 125"/>
              <a:gd name="T6" fmla="*/ 503820 w 15"/>
              <a:gd name="T7" fmla="*/ 0 h 125"/>
              <a:gd name="T8" fmla="*/ 1411139 w 15"/>
              <a:gd name="T9" fmla="*/ 1011682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5">
                <a:moveTo>
                  <a:pt x="14" y="8"/>
                </a:moveTo>
                <a:lnTo>
                  <a:pt x="9" y="115"/>
                </a:lnTo>
                <a:lnTo>
                  <a:pt x="0" y="124"/>
                </a:lnTo>
                <a:lnTo>
                  <a:pt x="5" y="0"/>
                </a:lnTo>
                <a:cubicBezTo>
                  <a:pt x="7" y="2"/>
                  <a:pt x="13" y="6"/>
                  <a:pt x="14" y="8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3" name="Freeform 5429">
            <a:extLst>
              <a:ext uri="{FF2B5EF4-FFF2-40B4-BE49-F238E27FC236}">
                <a16:creationId xmlns:a16="http://schemas.microsoft.com/office/drawing/2014/main" id="{62C1F635-3E41-FB45-BFDD-570FD55D3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46550"/>
            <a:ext cx="3175" cy="36513"/>
          </a:xfrm>
          <a:custGeom>
            <a:avLst/>
            <a:gdLst>
              <a:gd name="T0" fmla="*/ 833005 w 11"/>
              <a:gd name="T1" fmla="*/ 512614 h 102"/>
              <a:gd name="T2" fmla="*/ 583045 w 11"/>
              <a:gd name="T3" fmla="*/ 12045352 h 102"/>
              <a:gd name="T4" fmla="*/ 0 w 11"/>
              <a:gd name="T5" fmla="*/ 12942427 h 102"/>
              <a:gd name="T6" fmla="*/ 333375 w 11"/>
              <a:gd name="T7" fmla="*/ 0 h 102"/>
              <a:gd name="T8" fmla="*/ 749877 w 11"/>
              <a:gd name="T9" fmla="*/ 384460 h 102"/>
              <a:gd name="T10" fmla="*/ 833005 w 11"/>
              <a:gd name="T11" fmla="*/ 512614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2">
                <a:moveTo>
                  <a:pt x="10" y="4"/>
                </a:moveTo>
                <a:lnTo>
                  <a:pt x="7" y="94"/>
                </a:lnTo>
                <a:lnTo>
                  <a:pt x="0" y="101"/>
                </a:lnTo>
                <a:lnTo>
                  <a:pt x="4" y="0"/>
                </a:lnTo>
                <a:cubicBezTo>
                  <a:pt x="6" y="1"/>
                  <a:pt x="9" y="3"/>
                  <a:pt x="9" y="3"/>
                </a:cubicBezTo>
                <a:lnTo>
                  <a:pt x="10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4" name="Freeform 5430">
            <a:extLst>
              <a:ext uri="{FF2B5EF4-FFF2-40B4-BE49-F238E27FC236}">
                <a16:creationId xmlns:a16="http://schemas.microsoft.com/office/drawing/2014/main" id="{E026C0D2-0FEB-C44E-B22F-C135ED0AD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148138"/>
            <a:ext cx="4763" cy="31750"/>
          </a:xfrm>
          <a:custGeom>
            <a:avLst/>
            <a:gdLst>
              <a:gd name="T0" fmla="*/ 1732938 w 12"/>
              <a:gd name="T1" fmla="*/ 409058 h 86"/>
              <a:gd name="T2" fmla="*/ 1417786 w 12"/>
              <a:gd name="T3" fmla="*/ 10767680 h 86"/>
              <a:gd name="T4" fmla="*/ 0 w 12"/>
              <a:gd name="T5" fmla="*/ 11585427 h 86"/>
              <a:gd name="T6" fmla="*/ 630304 w 12"/>
              <a:gd name="T7" fmla="*/ 0 h 86"/>
              <a:gd name="T8" fmla="*/ 1732938 w 12"/>
              <a:gd name="T9" fmla="*/ 409058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86">
                <a:moveTo>
                  <a:pt x="11" y="3"/>
                </a:moveTo>
                <a:lnTo>
                  <a:pt x="9" y="79"/>
                </a:lnTo>
                <a:lnTo>
                  <a:pt x="0" y="85"/>
                </a:lnTo>
                <a:lnTo>
                  <a:pt x="4" y="0"/>
                </a:lnTo>
                <a:cubicBezTo>
                  <a:pt x="6" y="0"/>
                  <a:pt x="9" y="3"/>
                  <a:pt x="11" y="3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5" name="Freeform 5431">
            <a:extLst>
              <a:ext uri="{FF2B5EF4-FFF2-40B4-BE49-F238E27FC236}">
                <a16:creationId xmlns:a16="http://schemas.microsoft.com/office/drawing/2014/main" id="{432A945C-804F-9B47-B28E-2CE40C503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49725"/>
            <a:ext cx="4763" cy="25400"/>
          </a:xfrm>
          <a:custGeom>
            <a:avLst/>
            <a:gdLst>
              <a:gd name="T0" fmla="*/ 1732938 w 12"/>
              <a:gd name="T1" fmla="*/ 0 h 72"/>
              <a:gd name="T2" fmla="*/ 1102635 w 12"/>
              <a:gd name="T3" fmla="*/ 7965017 h 72"/>
              <a:gd name="T4" fmla="*/ 0 w 12"/>
              <a:gd name="T5" fmla="*/ 8836025 h 72"/>
              <a:gd name="T6" fmla="*/ 472728 w 12"/>
              <a:gd name="T7" fmla="*/ 0 h 72"/>
              <a:gd name="T8" fmla="*/ 1732938 w 12"/>
              <a:gd name="T9" fmla="*/ 0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2">
                <a:moveTo>
                  <a:pt x="11" y="0"/>
                </a:moveTo>
                <a:lnTo>
                  <a:pt x="7" y="64"/>
                </a:lnTo>
                <a:lnTo>
                  <a:pt x="0" y="71"/>
                </a:lnTo>
                <a:lnTo>
                  <a:pt x="3" y="0"/>
                </a:lnTo>
                <a:cubicBezTo>
                  <a:pt x="5" y="0"/>
                  <a:pt x="10" y="0"/>
                  <a:pt x="11" y="0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6" name="Freeform 5432">
            <a:extLst>
              <a:ext uri="{FF2B5EF4-FFF2-40B4-BE49-F238E27FC236}">
                <a16:creationId xmlns:a16="http://schemas.microsoft.com/office/drawing/2014/main" id="{56B6E011-D970-DA4F-BB98-80A09BB7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4141788"/>
            <a:ext cx="4762" cy="49212"/>
          </a:xfrm>
          <a:custGeom>
            <a:avLst/>
            <a:gdLst>
              <a:gd name="T0" fmla="*/ 0 w 15"/>
              <a:gd name="T1" fmla="*/ 0 h 138"/>
              <a:gd name="T2" fmla="*/ 806365 w 15"/>
              <a:gd name="T3" fmla="*/ 635833 h 138"/>
              <a:gd name="T4" fmla="*/ 1411139 w 15"/>
              <a:gd name="T5" fmla="*/ 17422118 h 138"/>
              <a:gd name="T6" fmla="*/ 503820 w 15"/>
              <a:gd name="T7" fmla="*/ 16405070 h 138"/>
              <a:gd name="T8" fmla="*/ 0 w 15"/>
              <a:gd name="T9" fmla="*/ 0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38">
                <a:moveTo>
                  <a:pt x="0" y="0"/>
                </a:moveTo>
                <a:cubicBezTo>
                  <a:pt x="0" y="0"/>
                  <a:pt x="6" y="3"/>
                  <a:pt x="8" y="5"/>
                </a:cubicBezTo>
                <a:lnTo>
                  <a:pt x="14" y="137"/>
                </a:lnTo>
                <a:lnTo>
                  <a:pt x="5" y="129"/>
                </a:lnTo>
                <a:lnTo>
                  <a:pt x="0" y="0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7" name="Freeform 5433">
            <a:extLst>
              <a:ext uri="{FF2B5EF4-FFF2-40B4-BE49-F238E27FC236}">
                <a16:creationId xmlns:a16="http://schemas.microsoft.com/office/drawing/2014/main" id="{06780435-795D-4A48-8626-8A767E5D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4141788"/>
            <a:ext cx="4763" cy="44450"/>
          </a:xfrm>
          <a:custGeom>
            <a:avLst/>
            <a:gdLst>
              <a:gd name="T0" fmla="*/ 0 w 15"/>
              <a:gd name="T1" fmla="*/ 1011682 h 125"/>
              <a:gd name="T2" fmla="*/ 907510 w 15"/>
              <a:gd name="T3" fmla="*/ 0 h 125"/>
              <a:gd name="T4" fmla="*/ 1411436 w 15"/>
              <a:gd name="T5" fmla="*/ 15679826 h 125"/>
              <a:gd name="T6" fmla="*/ 504243 w 15"/>
              <a:gd name="T7" fmla="*/ 14541906 h 125"/>
              <a:gd name="T8" fmla="*/ 0 w 15"/>
              <a:gd name="T9" fmla="*/ 1011682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5">
                <a:moveTo>
                  <a:pt x="0" y="8"/>
                </a:moveTo>
                <a:cubicBezTo>
                  <a:pt x="2" y="6"/>
                  <a:pt x="7" y="2"/>
                  <a:pt x="9" y="0"/>
                </a:cubicBezTo>
                <a:lnTo>
                  <a:pt x="14" y="124"/>
                </a:lnTo>
                <a:lnTo>
                  <a:pt x="5" y="115"/>
                </a:lnTo>
                <a:lnTo>
                  <a:pt x="0" y="8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8" name="Freeform 5434">
            <a:extLst>
              <a:ext uri="{FF2B5EF4-FFF2-40B4-BE49-F238E27FC236}">
                <a16:creationId xmlns:a16="http://schemas.microsoft.com/office/drawing/2014/main" id="{FEC52463-3362-684F-9E2D-308FA37A6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4146550"/>
            <a:ext cx="4763" cy="36513"/>
          </a:xfrm>
          <a:custGeom>
            <a:avLst/>
            <a:gdLst>
              <a:gd name="T0" fmla="*/ 0 w 13"/>
              <a:gd name="T1" fmla="*/ 522750 h 101"/>
              <a:gd name="T2" fmla="*/ 939777 w 13"/>
              <a:gd name="T3" fmla="*/ 0 h 101"/>
              <a:gd name="T4" fmla="*/ 1610993 w 13"/>
              <a:gd name="T5" fmla="*/ 13069123 h 101"/>
              <a:gd name="T6" fmla="*/ 537120 w 13"/>
              <a:gd name="T7" fmla="*/ 12284998 h 101"/>
              <a:gd name="T8" fmla="*/ 0 w 13"/>
              <a:gd name="T9" fmla="*/ 52275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01">
                <a:moveTo>
                  <a:pt x="0" y="4"/>
                </a:moveTo>
                <a:cubicBezTo>
                  <a:pt x="1" y="3"/>
                  <a:pt x="5" y="1"/>
                  <a:pt x="7" y="0"/>
                </a:cubicBezTo>
                <a:lnTo>
                  <a:pt x="12" y="100"/>
                </a:lnTo>
                <a:lnTo>
                  <a:pt x="4" y="94"/>
                </a:lnTo>
                <a:lnTo>
                  <a:pt x="0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89" name="Freeform 5435">
            <a:extLst>
              <a:ext uri="{FF2B5EF4-FFF2-40B4-BE49-F238E27FC236}">
                <a16:creationId xmlns:a16="http://schemas.microsoft.com/office/drawing/2014/main" id="{5E246621-B9D1-3C4D-8A2E-E208BE47C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4148138"/>
            <a:ext cx="3175" cy="30162"/>
          </a:xfrm>
          <a:custGeom>
            <a:avLst/>
            <a:gdLst>
              <a:gd name="T0" fmla="*/ 249959 w 11"/>
              <a:gd name="T1" fmla="*/ 9947428 h 85"/>
              <a:gd name="T2" fmla="*/ 0 w 11"/>
              <a:gd name="T3" fmla="*/ 377912 h 85"/>
              <a:gd name="T4" fmla="*/ 0 w 11"/>
              <a:gd name="T5" fmla="*/ 377912 h 85"/>
              <a:gd name="T6" fmla="*/ 499918 w 11"/>
              <a:gd name="T7" fmla="*/ 0 h 85"/>
              <a:gd name="T8" fmla="*/ 833005 w 11"/>
              <a:gd name="T9" fmla="*/ 10576926 h 85"/>
              <a:gd name="T10" fmla="*/ 249959 w 11"/>
              <a:gd name="T11" fmla="*/ 9947428 h 8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85">
                <a:moveTo>
                  <a:pt x="3" y="79"/>
                </a:moveTo>
                <a:lnTo>
                  <a:pt x="0" y="3"/>
                </a:lnTo>
                <a:cubicBezTo>
                  <a:pt x="0" y="3"/>
                  <a:pt x="4" y="0"/>
                  <a:pt x="6" y="0"/>
                </a:cubicBezTo>
                <a:lnTo>
                  <a:pt x="10" y="84"/>
                </a:lnTo>
                <a:lnTo>
                  <a:pt x="3" y="79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0" name="Freeform 5436">
            <a:extLst>
              <a:ext uri="{FF2B5EF4-FFF2-40B4-BE49-F238E27FC236}">
                <a16:creationId xmlns:a16="http://schemas.microsoft.com/office/drawing/2014/main" id="{04AF704B-6478-8548-80C3-97F18D248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4149725"/>
            <a:ext cx="4762" cy="25400"/>
          </a:xfrm>
          <a:custGeom>
            <a:avLst/>
            <a:gdLst>
              <a:gd name="T0" fmla="*/ 0 w 12"/>
              <a:gd name="T1" fmla="*/ 0 h 72"/>
              <a:gd name="T2" fmla="*/ 1102403 w 12"/>
              <a:gd name="T3" fmla="*/ 0 h 72"/>
              <a:gd name="T4" fmla="*/ 1732178 w 12"/>
              <a:gd name="T5" fmla="*/ 8836025 h 72"/>
              <a:gd name="T6" fmla="*/ 315086 w 12"/>
              <a:gd name="T7" fmla="*/ 7965017 h 72"/>
              <a:gd name="T8" fmla="*/ 0 w 12"/>
              <a:gd name="T9" fmla="*/ 0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72">
                <a:moveTo>
                  <a:pt x="0" y="0"/>
                </a:moveTo>
                <a:cubicBezTo>
                  <a:pt x="2" y="0"/>
                  <a:pt x="5" y="0"/>
                  <a:pt x="7" y="0"/>
                </a:cubicBezTo>
                <a:lnTo>
                  <a:pt x="11" y="71"/>
                </a:lnTo>
                <a:lnTo>
                  <a:pt x="2" y="64"/>
                </a:lnTo>
                <a:lnTo>
                  <a:pt x="0" y="0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1" name="Freeform 5437">
            <a:extLst>
              <a:ext uri="{FF2B5EF4-FFF2-40B4-BE49-F238E27FC236}">
                <a16:creationId xmlns:a16="http://schemas.microsoft.com/office/drawing/2014/main" id="{6827E042-1223-D947-8B5D-C56A68336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4162425"/>
            <a:ext cx="15875" cy="30163"/>
          </a:xfrm>
          <a:custGeom>
            <a:avLst/>
            <a:gdLst>
              <a:gd name="T0" fmla="*/ 2737908 w 45"/>
              <a:gd name="T1" fmla="*/ 0 h 84"/>
              <a:gd name="T2" fmla="*/ 5475817 w 45"/>
              <a:gd name="T3" fmla="*/ 3223491 h 84"/>
              <a:gd name="T4" fmla="*/ 3733447 w 45"/>
              <a:gd name="T5" fmla="*/ 10702120 h 84"/>
              <a:gd name="T6" fmla="*/ 0 w 45"/>
              <a:gd name="T7" fmla="*/ 10057565 h 84"/>
              <a:gd name="T8" fmla="*/ 2737908 w 45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84">
                <a:moveTo>
                  <a:pt x="22" y="0"/>
                </a:moveTo>
                <a:lnTo>
                  <a:pt x="44" y="25"/>
                </a:lnTo>
                <a:lnTo>
                  <a:pt x="30" y="83"/>
                </a:lnTo>
                <a:lnTo>
                  <a:pt x="0" y="78"/>
                </a:lnTo>
                <a:lnTo>
                  <a:pt x="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2" name="Freeform 5438">
            <a:extLst>
              <a:ext uri="{FF2B5EF4-FFF2-40B4-BE49-F238E27FC236}">
                <a16:creationId xmlns:a16="http://schemas.microsoft.com/office/drawing/2014/main" id="{A35B6753-9410-CC4E-AD96-8C4DD1B01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4160838"/>
            <a:ext cx="15875" cy="31750"/>
          </a:xfrm>
          <a:custGeom>
            <a:avLst/>
            <a:gdLst>
              <a:gd name="T0" fmla="*/ 3691973 w 46"/>
              <a:gd name="T1" fmla="*/ 11585427 h 86"/>
              <a:gd name="T2" fmla="*/ 3691973 w 46"/>
              <a:gd name="T3" fmla="*/ 11585427 h 86"/>
              <a:gd name="T4" fmla="*/ 119063 w 46"/>
              <a:gd name="T5" fmla="*/ 10903910 h 86"/>
              <a:gd name="T6" fmla="*/ 119063 w 46"/>
              <a:gd name="T7" fmla="*/ 10903910 h 86"/>
              <a:gd name="T8" fmla="*/ 119063 w 46"/>
              <a:gd name="T9" fmla="*/ 10767680 h 86"/>
              <a:gd name="T10" fmla="*/ 2620065 w 46"/>
              <a:gd name="T11" fmla="*/ 136230 h 86"/>
              <a:gd name="T12" fmla="*/ 2739473 w 46"/>
              <a:gd name="T13" fmla="*/ 0 h 86"/>
              <a:gd name="T14" fmla="*/ 2977598 w 46"/>
              <a:gd name="T15" fmla="*/ 136230 h 86"/>
              <a:gd name="T16" fmla="*/ 5359538 w 46"/>
              <a:gd name="T17" fmla="*/ 3270988 h 86"/>
              <a:gd name="T18" fmla="*/ 3811035 w 46"/>
              <a:gd name="T19" fmla="*/ 11449198 h 86"/>
              <a:gd name="T20" fmla="*/ 3691973 w 46"/>
              <a:gd name="T21" fmla="*/ 11585427 h 86"/>
              <a:gd name="T22" fmla="*/ 357188 w 46"/>
              <a:gd name="T23" fmla="*/ 10767680 h 86"/>
              <a:gd name="T24" fmla="*/ 3691973 w 46"/>
              <a:gd name="T25" fmla="*/ 11312599 h 86"/>
              <a:gd name="T26" fmla="*/ 5121413 w 46"/>
              <a:gd name="T27" fmla="*/ 3543817 h 86"/>
              <a:gd name="T28" fmla="*/ 2858535 w 46"/>
              <a:gd name="T29" fmla="*/ 545288 h 86"/>
              <a:gd name="T30" fmla="*/ 357188 w 46"/>
              <a:gd name="T31" fmla="*/ 10767680 h 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" h="86">
                <a:moveTo>
                  <a:pt x="31" y="85"/>
                </a:moveTo>
                <a:lnTo>
                  <a:pt x="31" y="85"/>
                </a:lnTo>
                <a:lnTo>
                  <a:pt x="1" y="80"/>
                </a:lnTo>
                <a:cubicBezTo>
                  <a:pt x="1" y="80"/>
                  <a:pt x="0" y="79"/>
                  <a:pt x="1" y="79"/>
                </a:cubicBezTo>
                <a:lnTo>
                  <a:pt x="22" y="1"/>
                </a:lnTo>
                <a:lnTo>
                  <a:pt x="23" y="0"/>
                </a:lnTo>
                <a:lnTo>
                  <a:pt x="25" y="1"/>
                </a:lnTo>
                <a:lnTo>
                  <a:pt x="45" y="24"/>
                </a:lnTo>
                <a:lnTo>
                  <a:pt x="32" y="84"/>
                </a:lnTo>
                <a:cubicBezTo>
                  <a:pt x="32" y="84"/>
                  <a:pt x="32" y="85"/>
                  <a:pt x="31" y="85"/>
                </a:cubicBezTo>
                <a:close/>
                <a:moveTo>
                  <a:pt x="3" y="79"/>
                </a:moveTo>
                <a:lnTo>
                  <a:pt x="31" y="83"/>
                </a:lnTo>
                <a:lnTo>
                  <a:pt x="43" y="26"/>
                </a:lnTo>
                <a:lnTo>
                  <a:pt x="24" y="4"/>
                </a:lnTo>
                <a:lnTo>
                  <a:pt x="3" y="79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3" name="Freeform 5439">
            <a:extLst>
              <a:ext uri="{FF2B5EF4-FFF2-40B4-BE49-F238E27FC236}">
                <a16:creationId xmlns:a16="http://schemas.microsoft.com/office/drawing/2014/main" id="{EA5FAD79-979B-2643-A3CC-9CEB57AEF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162425"/>
            <a:ext cx="15875" cy="30163"/>
          </a:xfrm>
          <a:custGeom>
            <a:avLst/>
            <a:gdLst>
              <a:gd name="T0" fmla="*/ 2733747 w 44"/>
              <a:gd name="T1" fmla="*/ 0 h 84"/>
              <a:gd name="T2" fmla="*/ 5597381 w 44"/>
              <a:gd name="T3" fmla="*/ 10057565 h 84"/>
              <a:gd name="T4" fmla="*/ 1692131 w 44"/>
              <a:gd name="T5" fmla="*/ 10702120 h 84"/>
              <a:gd name="T6" fmla="*/ 0 w 44"/>
              <a:gd name="T7" fmla="*/ 3223491 h 84"/>
              <a:gd name="T8" fmla="*/ 2733747 w 44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84">
                <a:moveTo>
                  <a:pt x="21" y="0"/>
                </a:moveTo>
                <a:lnTo>
                  <a:pt x="43" y="78"/>
                </a:lnTo>
                <a:lnTo>
                  <a:pt x="13" y="83"/>
                </a:lnTo>
                <a:lnTo>
                  <a:pt x="0" y="25"/>
                </a:lnTo>
                <a:lnTo>
                  <a:pt x="2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4" name="Freeform 5440">
            <a:extLst>
              <a:ext uri="{FF2B5EF4-FFF2-40B4-BE49-F238E27FC236}">
                <a16:creationId xmlns:a16="http://schemas.microsoft.com/office/drawing/2014/main" id="{ACB64FB3-AD23-7143-B119-DAB16A9CC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60838"/>
            <a:ext cx="15875" cy="31750"/>
          </a:xfrm>
          <a:custGeom>
            <a:avLst/>
            <a:gdLst>
              <a:gd name="T0" fmla="*/ 1667565 w 46"/>
              <a:gd name="T1" fmla="*/ 11585427 h 86"/>
              <a:gd name="T2" fmla="*/ 1548158 w 46"/>
              <a:gd name="T3" fmla="*/ 11449198 h 86"/>
              <a:gd name="T4" fmla="*/ 0 w 46"/>
              <a:gd name="T5" fmla="*/ 3543817 h 86"/>
              <a:gd name="T6" fmla="*/ 2620065 w 46"/>
              <a:gd name="T7" fmla="*/ 136230 h 86"/>
              <a:gd name="T8" fmla="*/ 2620065 w 46"/>
              <a:gd name="T9" fmla="*/ 0 h 86"/>
              <a:gd name="T10" fmla="*/ 2739473 w 46"/>
              <a:gd name="T11" fmla="*/ 136230 h 86"/>
              <a:gd name="T12" fmla="*/ 5359538 w 46"/>
              <a:gd name="T13" fmla="*/ 10767680 h 86"/>
              <a:gd name="T14" fmla="*/ 5359538 w 46"/>
              <a:gd name="T15" fmla="*/ 10903910 h 86"/>
              <a:gd name="T16" fmla="*/ 5240476 w 46"/>
              <a:gd name="T17" fmla="*/ 10903910 h 86"/>
              <a:gd name="T18" fmla="*/ 1667565 w 46"/>
              <a:gd name="T19" fmla="*/ 11585427 h 86"/>
              <a:gd name="T20" fmla="*/ 2620065 w 46"/>
              <a:gd name="T21" fmla="*/ 545288 h 86"/>
              <a:gd name="T22" fmla="*/ 238125 w 46"/>
              <a:gd name="T23" fmla="*/ 3543817 h 86"/>
              <a:gd name="T24" fmla="*/ 1786628 w 46"/>
              <a:gd name="T25" fmla="*/ 11312599 h 86"/>
              <a:gd name="T26" fmla="*/ 5002351 w 46"/>
              <a:gd name="T27" fmla="*/ 10767680 h 86"/>
              <a:gd name="T28" fmla="*/ 2620065 w 46"/>
              <a:gd name="T29" fmla="*/ 545288 h 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" h="86">
                <a:moveTo>
                  <a:pt x="14" y="85"/>
                </a:moveTo>
                <a:lnTo>
                  <a:pt x="13" y="84"/>
                </a:lnTo>
                <a:lnTo>
                  <a:pt x="0" y="26"/>
                </a:lnTo>
                <a:lnTo>
                  <a:pt x="22" y="1"/>
                </a:lnTo>
                <a:lnTo>
                  <a:pt x="22" y="0"/>
                </a:lnTo>
                <a:lnTo>
                  <a:pt x="23" y="1"/>
                </a:lnTo>
                <a:lnTo>
                  <a:pt x="45" y="79"/>
                </a:lnTo>
                <a:lnTo>
                  <a:pt x="45" y="80"/>
                </a:lnTo>
                <a:cubicBezTo>
                  <a:pt x="45" y="80"/>
                  <a:pt x="45" y="80"/>
                  <a:pt x="44" y="80"/>
                </a:cubicBezTo>
                <a:lnTo>
                  <a:pt x="14" y="85"/>
                </a:lnTo>
                <a:close/>
                <a:moveTo>
                  <a:pt x="22" y="4"/>
                </a:moveTo>
                <a:lnTo>
                  <a:pt x="2" y="26"/>
                </a:lnTo>
                <a:lnTo>
                  <a:pt x="15" y="83"/>
                </a:lnTo>
                <a:lnTo>
                  <a:pt x="42" y="79"/>
                </a:lnTo>
                <a:lnTo>
                  <a:pt x="22" y="4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5" name="Freeform 5441">
            <a:extLst>
              <a:ext uri="{FF2B5EF4-FFF2-40B4-BE49-F238E27FC236}">
                <a16:creationId xmlns:a16="http://schemas.microsoft.com/office/drawing/2014/main" id="{3BF9ED2D-B739-9C41-9719-D4C6EB9B8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70363"/>
            <a:ext cx="4763" cy="4762"/>
          </a:xfrm>
          <a:custGeom>
            <a:avLst/>
            <a:gdLst>
              <a:gd name="T0" fmla="*/ 403267 w 15"/>
              <a:gd name="T1" fmla="*/ 1610289 h 13"/>
              <a:gd name="T2" fmla="*/ 403267 w 15"/>
              <a:gd name="T3" fmla="*/ 1610289 h 13"/>
              <a:gd name="T4" fmla="*/ 302609 w 15"/>
              <a:gd name="T5" fmla="*/ 1475854 h 13"/>
              <a:gd name="T6" fmla="*/ 0 w 15"/>
              <a:gd name="T7" fmla="*/ 671076 h 13"/>
              <a:gd name="T8" fmla="*/ 100976 w 15"/>
              <a:gd name="T9" fmla="*/ 402572 h 13"/>
              <a:gd name="T10" fmla="*/ 201634 w 15"/>
              <a:gd name="T11" fmla="*/ 402572 h 13"/>
              <a:gd name="T12" fmla="*/ 403267 w 15"/>
              <a:gd name="T13" fmla="*/ 1207716 h 13"/>
              <a:gd name="T14" fmla="*/ 1109144 w 15"/>
              <a:gd name="T15" fmla="*/ 0 h 13"/>
              <a:gd name="T16" fmla="*/ 1310778 w 15"/>
              <a:gd name="T17" fmla="*/ 0 h 13"/>
              <a:gd name="T18" fmla="*/ 1310778 w 15"/>
              <a:gd name="T19" fmla="*/ 268504 h 13"/>
              <a:gd name="T20" fmla="*/ 504243 w 15"/>
              <a:gd name="T21" fmla="*/ 1610289 h 13"/>
              <a:gd name="T22" fmla="*/ 403267 w 15"/>
              <a:gd name="T23" fmla="*/ 161028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3">
                <a:moveTo>
                  <a:pt x="4" y="12"/>
                </a:moveTo>
                <a:lnTo>
                  <a:pt x="4" y="12"/>
                </a:lnTo>
                <a:cubicBezTo>
                  <a:pt x="4" y="12"/>
                  <a:pt x="3" y="12"/>
                  <a:pt x="3" y="11"/>
                </a:cubicBezTo>
                <a:lnTo>
                  <a:pt x="0" y="5"/>
                </a:lnTo>
                <a:lnTo>
                  <a:pt x="1" y="3"/>
                </a:lnTo>
                <a:lnTo>
                  <a:pt x="2" y="3"/>
                </a:lnTo>
                <a:lnTo>
                  <a:pt x="4" y="9"/>
                </a:lnTo>
                <a:lnTo>
                  <a:pt x="11" y="0"/>
                </a:lnTo>
                <a:lnTo>
                  <a:pt x="13" y="0"/>
                </a:lnTo>
                <a:cubicBezTo>
                  <a:pt x="14" y="0"/>
                  <a:pt x="14" y="2"/>
                  <a:pt x="13" y="2"/>
                </a:cubicBezTo>
                <a:lnTo>
                  <a:pt x="5" y="12"/>
                </a:lnTo>
                <a:lnTo>
                  <a:pt x="4" y="12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6" name="Freeform 5442">
            <a:extLst>
              <a:ext uri="{FF2B5EF4-FFF2-40B4-BE49-F238E27FC236}">
                <a16:creationId xmlns:a16="http://schemas.microsoft.com/office/drawing/2014/main" id="{CC3E227B-DFFA-B345-9676-927E22E9A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65600"/>
            <a:ext cx="4763" cy="11113"/>
          </a:xfrm>
          <a:custGeom>
            <a:avLst/>
            <a:gdLst>
              <a:gd name="T0" fmla="*/ 403267 w 15"/>
              <a:gd name="T1" fmla="*/ 3979565 h 30"/>
              <a:gd name="T2" fmla="*/ 403267 w 15"/>
              <a:gd name="T3" fmla="*/ 3979565 h 30"/>
              <a:gd name="T4" fmla="*/ 302609 w 15"/>
              <a:gd name="T5" fmla="*/ 3979565 h 30"/>
              <a:gd name="T6" fmla="*/ 0 w 15"/>
              <a:gd name="T7" fmla="*/ 411551 h 30"/>
              <a:gd name="T8" fmla="*/ 100976 w 15"/>
              <a:gd name="T9" fmla="*/ 0 h 30"/>
              <a:gd name="T10" fmla="*/ 201634 w 15"/>
              <a:gd name="T11" fmla="*/ 411551 h 30"/>
              <a:gd name="T12" fmla="*/ 504243 w 15"/>
              <a:gd name="T13" fmla="*/ 3430583 h 30"/>
              <a:gd name="T14" fmla="*/ 1209802 w 15"/>
              <a:gd name="T15" fmla="*/ 2058498 h 30"/>
              <a:gd name="T16" fmla="*/ 1310778 w 15"/>
              <a:gd name="T17" fmla="*/ 2058498 h 30"/>
              <a:gd name="T18" fmla="*/ 1411436 w 15"/>
              <a:gd name="T19" fmla="*/ 2332619 h 30"/>
              <a:gd name="T20" fmla="*/ 504243 w 15"/>
              <a:gd name="T21" fmla="*/ 3979565 h 30"/>
              <a:gd name="T22" fmla="*/ 403267 w 15"/>
              <a:gd name="T23" fmla="*/ 3979565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30">
                <a:moveTo>
                  <a:pt x="4" y="29"/>
                </a:moveTo>
                <a:lnTo>
                  <a:pt x="4" y="29"/>
                </a:lnTo>
                <a:cubicBezTo>
                  <a:pt x="3" y="29"/>
                  <a:pt x="3" y="29"/>
                  <a:pt x="3" y="29"/>
                </a:cubicBezTo>
                <a:lnTo>
                  <a:pt x="0" y="3"/>
                </a:lnTo>
                <a:lnTo>
                  <a:pt x="1" y="0"/>
                </a:lnTo>
                <a:cubicBezTo>
                  <a:pt x="1" y="0"/>
                  <a:pt x="2" y="1"/>
                  <a:pt x="2" y="3"/>
                </a:cubicBezTo>
                <a:lnTo>
                  <a:pt x="5" y="25"/>
                </a:lnTo>
                <a:lnTo>
                  <a:pt x="12" y="15"/>
                </a:lnTo>
                <a:lnTo>
                  <a:pt x="13" y="15"/>
                </a:lnTo>
                <a:lnTo>
                  <a:pt x="14" y="17"/>
                </a:lnTo>
                <a:lnTo>
                  <a:pt x="5" y="29"/>
                </a:lnTo>
                <a:lnTo>
                  <a:pt x="4" y="29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7" name="Freeform 5443">
            <a:extLst>
              <a:ext uri="{FF2B5EF4-FFF2-40B4-BE49-F238E27FC236}">
                <a16:creationId xmlns:a16="http://schemas.microsoft.com/office/drawing/2014/main" id="{DE81B111-232D-E047-8634-6CD79A58E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73538"/>
            <a:ext cx="3175" cy="6350"/>
          </a:xfrm>
          <a:custGeom>
            <a:avLst/>
            <a:gdLst>
              <a:gd name="T0" fmla="*/ 871008 w 9"/>
              <a:gd name="T1" fmla="*/ 2362597 h 16"/>
              <a:gd name="T2" fmla="*/ 746831 w 9"/>
              <a:gd name="T3" fmla="*/ 2362597 h 16"/>
              <a:gd name="T4" fmla="*/ 0 w 9"/>
              <a:gd name="T5" fmla="*/ 315119 h 16"/>
              <a:gd name="T6" fmla="*/ 124531 w 9"/>
              <a:gd name="T7" fmla="*/ 0 h 16"/>
              <a:gd name="T8" fmla="*/ 249061 w 9"/>
              <a:gd name="T9" fmla="*/ 157559 h 16"/>
              <a:gd name="T10" fmla="*/ 995539 w 9"/>
              <a:gd name="T11" fmla="*/ 2205038 h 16"/>
              <a:gd name="T12" fmla="*/ 871008 w 9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7" y="15"/>
                </a:moveTo>
                <a:cubicBezTo>
                  <a:pt x="6" y="15"/>
                  <a:pt x="6" y="15"/>
                  <a:pt x="6" y="15"/>
                </a:cubicBezTo>
                <a:lnTo>
                  <a:pt x="0" y="2"/>
                </a:lnTo>
                <a:lnTo>
                  <a:pt x="1" y="0"/>
                </a:lnTo>
                <a:cubicBezTo>
                  <a:pt x="2" y="0"/>
                  <a:pt x="2" y="0"/>
                  <a:pt x="2" y="1"/>
                </a:cubicBezTo>
                <a:lnTo>
                  <a:pt x="8" y="14"/>
                </a:lnTo>
                <a:lnTo>
                  <a:pt x="7" y="15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8" name="Freeform 5444">
            <a:extLst>
              <a:ext uri="{FF2B5EF4-FFF2-40B4-BE49-F238E27FC236}">
                <a16:creationId xmlns:a16="http://schemas.microsoft.com/office/drawing/2014/main" id="{95D514ED-AAE4-5541-A10F-2358BA90B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4176713"/>
            <a:ext cx="11112" cy="6350"/>
          </a:xfrm>
          <a:custGeom>
            <a:avLst/>
            <a:gdLst>
              <a:gd name="T0" fmla="*/ 2698065 w 31"/>
              <a:gd name="T1" fmla="*/ 2115608 h 18"/>
              <a:gd name="T2" fmla="*/ 2698065 w 31"/>
              <a:gd name="T3" fmla="*/ 2115608 h 18"/>
              <a:gd name="T4" fmla="*/ 2698065 w 31"/>
              <a:gd name="T5" fmla="*/ 2115608 h 18"/>
              <a:gd name="T6" fmla="*/ 2055720 w 31"/>
              <a:gd name="T7" fmla="*/ 622300 h 18"/>
              <a:gd name="T8" fmla="*/ 1670385 w 31"/>
              <a:gd name="T9" fmla="*/ 1369131 h 18"/>
              <a:gd name="T10" fmla="*/ 1541700 w 31"/>
              <a:gd name="T11" fmla="*/ 1369131 h 18"/>
              <a:gd name="T12" fmla="*/ 1541700 w 31"/>
              <a:gd name="T13" fmla="*/ 1369131 h 18"/>
              <a:gd name="T14" fmla="*/ 1156365 w 31"/>
              <a:gd name="T15" fmla="*/ 373239 h 18"/>
              <a:gd name="T16" fmla="*/ 385335 w 31"/>
              <a:gd name="T17" fmla="*/ 1120069 h 18"/>
              <a:gd name="T18" fmla="*/ 0 w 31"/>
              <a:gd name="T19" fmla="*/ 1120069 h 18"/>
              <a:gd name="T20" fmla="*/ 0 w 31"/>
              <a:gd name="T21" fmla="*/ 871008 h 18"/>
              <a:gd name="T22" fmla="*/ 1028039 w 31"/>
              <a:gd name="T23" fmla="*/ 0 h 18"/>
              <a:gd name="T24" fmla="*/ 1156365 w 31"/>
              <a:gd name="T25" fmla="*/ 0 h 18"/>
              <a:gd name="T26" fmla="*/ 1285049 w 31"/>
              <a:gd name="T27" fmla="*/ 124531 h 18"/>
              <a:gd name="T28" fmla="*/ 1541700 w 31"/>
              <a:gd name="T29" fmla="*/ 871008 h 18"/>
              <a:gd name="T30" fmla="*/ 2055720 w 31"/>
              <a:gd name="T31" fmla="*/ 249061 h 18"/>
              <a:gd name="T32" fmla="*/ 2184404 w 31"/>
              <a:gd name="T33" fmla="*/ 124531 h 18"/>
              <a:gd name="T34" fmla="*/ 2312730 w 31"/>
              <a:gd name="T35" fmla="*/ 249061 h 18"/>
              <a:gd name="T36" fmla="*/ 2826749 w 31"/>
              <a:gd name="T37" fmla="*/ 1742369 h 18"/>
              <a:gd name="T38" fmla="*/ 3597779 w 31"/>
              <a:gd name="T39" fmla="*/ 995539 h 18"/>
              <a:gd name="T40" fmla="*/ 3854789 w 31"/>
              <a:gd name="T41" fmla="*/ 995539 h 18"/>
              <a:gd name="T42" fmla="*/ 3854789 w 31"/>
              <a:gd name="T43" fmla="*/ 1244600 h 18"/>
              <a:gd name="T44" fmla="*/ 2826749 w 31"/>
              <a:gd name="T45" fmla="*/ 2115608 h 18"/>
              <a:gd name="T46" fmla="*/ 2698065 w 31"/>
              <a:gd name="T47" fmla="*/ 2115608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18">
                <a:moveTo>
                  <a:pt x="21" y="17"/>
                </a:moveTo>
                <a:lnTo>
                  <a:pt x="21" y="17"/>
                </a:lnTo>
                <a:lnTo>
                  <a:pt x="16" y="5"/>
                </a:lnTo>
                <a:lnTo>
                  <a:pt x="13" y="11"/>
                </a:lnTo>
                <a:cubicBezTo>
                  <a:pt x="13" y="11"/>
                  <a:pt x="13" y="12"/>
                  <a:pt x="12" y="11"/>
                </a:cubicBezTo>
                <a:lnTo>
                  <a:pt x="9" y="3"/>
                </a:lnTo>
                <a:lnTo>
                  <a:pt x="3" y="9"/>
                </a:lnTo>
                <a:cubicBezTo>
                  <a:pt x="1" y="9"/>
                  <a:pt x="0" y="9"/>
                  <a:pt x="0" y="9"/>
                </a:cubicBezTo>
                <a:cubicBezTo>
                  <a:pt x="0" y="8"/>
                  <a:pt x="0" y="7"/>
                  <a:pt x="0" y="7"/>
                </a:cubicBezTo>
                <a:lnTo>
                  <a:pt x="8" y="0"/>
                </a:lnTo>
                <a:lnTo>
                  <a:pt x="9" y="0"/>
                </a:lnTo>
                <a:cubicBezTo>
                  <a:pt x="9" y="0"/>
                  <a:pt x="10" y="0"/>
                  <a:pt x="10" y="1"/>
                </a:cubicBezTo>
                <a:lnTo>
                  <a:pt x="12" y="7"/>
                </a:lnTo>
                <a:lnTo>
                  <a:pt x="16" y="2"/>
                </a:lnTo>
                <a:cubicBezTo>
                  <a:pt x="16" y="2"/>
                  <a:pt x="16" y="1"/>
                  <a:pt x="17" y="1"/>
                </a:cubicBezTo>
                <a:lnTo>
                  <a:pt x="18" y="2"/>
                </a:lnTo>
                <a:lnTo>
                  <a:pt x="22" y="14"/>
                </a:lnTo>
                <a:lnTo>
                  <a:pt x="28" y="8"/>
                </a:lnTo>
                <a:cubicBezTo>
                  <a:pt x="28" y="7"/>
                  <a:pt x="29" y="7"/>
                  <a:pt x="30" y="8"/>
                </a:cubicBezTo>
                <a:cubicBezTo>
                  <a:pt x="30" y="8"/>
                  <a:pt x="30" y="9"/>
                  <a:pt x="30" y="10"/>
                </a:cubicBezTo>
                <a:lnTo>
                  <a:pt x="22" y="17"/>
                </a:lnTo>
                <a:cubicBezTo>
                  <a:pt x="22" y="17"/>
                  <a:pt x="22" y="17"/>
                  <a:pt x="21" y="17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99" name="Freeform 5445">
            <a:extLst>
              <a:ext uri="{FF2B5EF4-FFF2-40B4-BE49-F238E27FC236}">
                <a16:creationId xmlns:a16="http://schemas.microsoft.com/office/drawing/2014/main" id="{9CCD33D8-1774-0F4C-965E-5AAEF85F0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4179888"/>
            <a:ext cx="9525" cy="7937"/>
          </a:xfrm>
          <a:custGeom>
            <a:avLst/>
            <a:gdLst>
              <a:gd name="T0" fmla="*/ 3124540 w 28"/>
              <a:gd name="T1" fmla="*/ 2515368 h 24"/>
              <a:gd name="T2" fmla="*/ 2892879 w 28"/>
              <a:gd name="T3" fmla="*/ 2515368 h 24"/>
              <a:gd name="T4" fmla="*/ 2661557 w 28"/>
              <a:gd name="T5" fmla="*/ 1093652 h 24"/>
              <a:gd name="T6" fmla="*/ 2082913 w 28"/>
              <a:gd name="T7" fmla="*/ 2077840 h 24"/>
              <a:gd name="T8" fmla="*/ 1967253 w 28"/>
              <a:gd name="T9" fmla="*/ 2077840 h 24"/>
              <a:gd name="T10" fmla="*/ 1735931 w 28"/>
              <a:gd name="T11" fmla="*/ 1968707 h 24"/>
              <a:gd name="T12" fmla="*/ 1504270 w 28"/>
              <a:gd name="T13" fmla="*/ 984188 h 24"/>
              <a:gd name="T14" fmla="*/ 925626 w 28"/>
              <a:gd name="T15" fmla="*/ 1640644 h 24"/>
              <a:gd name="T16" fmla="*/ 694304 w 28"/>
              <a:gd name="T17" fmla="*/ 1749778 h 24"/>
              <a:gd name="T18" fmla="*/ 578644 w 28"/>
              <a:gd name="T19" fmla="*/ 1640644 h 24"/>
              <a:gd name="T20" fmla="*/ 0 w 28"/>
              <a:gd name="T21" fmla="*/ 0 h 24"/>
              <a:gd name="T22" fmla="*/ 0 w 28"/>
              <a:gd name="T23" fmla="*/ 0 h 24"/>
              <a:gd name="T24" fmla="*/ 231321 w 28"/>
              <a:gd name="T25" fmla="*/ 0 h 24"/>
              <a:gd name="T26" fmla="*/ 809965 w 28"/>
              <a:gd name="T27" fmla="*/ 1312581 h 24"/>
              <a:gd name="T28" fmla="*/ 1388609 w 28"/>
              <a:gd name="T29" fmla="*/ 546992 h 24"/>
              <a:gd name="T30" fmla="*/ 1504270 w 28"/>
              <a:gd name="T31" fmla="*/ 437527 h 24"/>
              <a:gd name="T32" fmla="*/ 1620271 w 28"/>
              <a:gd name="T33" fmla="*/ 656125 h 24"/>
              <a:gd name="T34" fmla="*/ 1967253 w 28"/>
              <a:gd name="T35" fmla="*/ 1640644 h 24"/>
              <a:gd name="T36" fmla="*/ 2661557 w 28"/>
              <a:gd name="T37" fmla="*/ 765590 h 24"/>
              <a:gd name="T38" fmla="*/ 2777218 w 28"/>
              <a:gd name="T39" fmla="*/ 656125 h 24"/>
              <a:gd name="T40" fmla="*/ 2777218 w 28"/>
              <a:gd name="T41" fmla="*/ 765590 h 24"/>
              <a:gd name="T42" fmla="*/ 3124540 w 28"/>
              <a:gd name="T43" fmla="*/ 2406234 h 24"/>
              <a:gd name="T44" fmla="*/ 3124540 w 28"/>
              <a:gd name="T45" fmla="*/ 2515368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8" h="24">
                <a:moveTo>
                  <a:pt x="27" y="23"/>
                </a:moveTo>
                <a:cubicBezTo>
                  <a:pt x="26" y="23"/>
                  <a:pt x="25" y="23"/>
                  <a:pt x="25" y="23"/>
                </a:cubicBezTo>
                <a:lnTo>
                  <a:pt x="23" y="10"/>
                </a:lnTo>
                <a:lnTo>
                  <a:pt x="18" y="19"/>
                </a:lnTo>
                <a:cubicBezTo>
                  <a:pt x="17" y="19"/>
                  <a:pt x="17" y="19"/>
                  <a:pt x="17" y="19"/>
                </a:cubicBezTo>
                <a:lnTo>
                  <a:pt x="15" y="18"/>
                </a:lnTo>
                <a:lnTo>
                  <a:pt x="13" y="9"/>
                </a:lnTo>
                <a:lnTo>
                  <a:pt x="8" y="15"/>
                </a:lnTo>
                <a:cubicBezTo>
                  <a:pt x="8" y="15"/>
                  <a:pt x="7" y="16"/>
                  <a:pt x="6" y="16"/>
                </a:cubicBezTo>
                <a:lnTo>
                  <a:pt x="5" y="15"/>
                </a:lnTo>
                <a:lnTo>
                  <a:pt x="0" y="0"/>
                </a:lnTo>
                <a:cubicBezTo>
                  <a:pt x="2" y="0"/>
                  <a:pt x="2" y="0"/>
                  <a:pt x="2" y="0"/>
                </a:cubicBezTo>
                <a:lnTo>
                  <a:pt x="7" y="12"/>
                </a:lnTo>
                <a:lnTo>
                  <a:pt x="12" y="5"/>
                </a:ln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4" y="5"/>
                  <a:pt x="14" y="6"/>
                </a:cubicBezTo>
                <a:lnTo>
                  <a:pt x="17" y="15"/>
                </a:lnTo>
                <a:lnTo>
                  <a:pt x="23" y="7"/>
                </a:lnTo>
                <a:cubicBezTo>
                  <a:pt x="23" y="6"/>
                  <a:pt x="23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lnTo>
                  <a:pt x="27" y="22"/>
                </a:lnTo>
                <a:lnTo>
                  <a:pt x="27" y="2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0" name="Freeform 5446">
            <a:extLst>
              <a:ext uri="{FF2B5EF4-FFF2-40B4-BE49-F238E27FC236}">
                <a16:creationId xmlns:a16="http://schemas.microsoft.com/office/drawing/2014/main" id="{923F7621-A4EE-494C-9C6D-9281F8C27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186238"/>
            <a:ext cx="9525" cy="6350"/>
          </a:xfrm>
          <a:custGeom>
            <a:avLst/>
            <a:gdLst>
              <a:gd name="T0" fmla="*/ 2489200 w 27"/>
              <a:gd name="T1" fmla="*/ 2232212 h 17"/>
              <a:gd name="T2" fmla="*/ 2364669 w 27"/>
              <a:gd name="T3" fmla="*/ 2232212 h 17"/>
              <a:gd name="T4" fmla="*/ 2364669 w 27"/>
              <a:gd name="T5" fmla="*/ 2092885 h 17"/>
              <a:gd name="T6" fmla="*/ 1991078 w 27"/>
              <a:gd name="T7" fmla="*/ 976779 h 17"/>
              <a:gd name="T8" fmla="*/ 1493308 w 27"/>
              <a:gd name="T9" fmla="*/ 1953185 h 17"/>
              <a:gd name="T10" fmla="*/ 1493308 w 27"/>
              <a:gd name="T11" fmla="*/ 2092885 h 17"/>
              <a:gd name="T12" fmla="*/ 1244600 w 27"/>
              <a:gd name="T13" fmla="*/ 1953185 h 17"/>
              <a:gd name="T14" fmla="*/ 746831 w 27"/>
              <a:gd name="T15" fmla="*/ 418726 h 17"/>
              <a:gd name="T16" fmla="*/ 373239 w 27"/>
              <a:gd name="T17" fmla="*/ 1395132 h 17"/>
              <a:gd name="T18" fmla="*/ 124531 w 27"/>
              <a:gd name="T19" fmla="*/ 1395132 h 17"/>
              <a:gd name="T20" fmla="*/ 0 w 27"/>
              <a:gd name="T21" fmla="*/ 1116106 h 17"/>
              <a:gd name="T22" fmla="*/ 746831 w 27"/>
              <a:gd name="T23" fmla="*/ 139700 h 17"/>
              <a:gd name="T24" fmla="*/ 746831 w 27"/>
              <a:gd name="T25" fmla="*/ 0 h 17"/>
              <a:gd name="T26" fmla="*/ 995539 w 27"/>
              <a:gd name="T27" fmla="*/ 139700 h 17"/>
              <a:gd name="T28" fmla="*/ 1493308 w 27"/>
              <a:gd name="T29" fmla="*/ 1395132 h 17"/>
              <a:gd name="T30" fmla="*/ 1991078 w 27"/>
              <a:gd name="T31" fmla="*/ 418726 h 17"/>
              <a:gd name="T32" fmla="*/ 1991078 w 27"/>
              <a:gd name="T33" fmla="*/ 418726 h 17"/>
              <a:gd name="T34" fmla="*/ 2240139 w 27"/>
              <a:gd name="T35" fmla="*/ 418726 h 17"/>
              <a:gd name="T36" fmla="*/ 2489200 w 27"/>
              <a:gd name="T37" fmla="*/ 1813859 h 17"/>
              <a:gd name="T38" fmla="*/ 3111147 w 27"/>
              <a:gd name="T39" fmla="*/ 1395132 h 17"/>
              <a:gd name="T40" fmla="*/ 3235678 w 27"/>
              <a:gd name="T41" fmla="*/ 1395132 h 17"/>
              <a:gd name="T42" fmla="*/ 3235678 w 27"/>
              <a:gd name="T43" fmla="*/ 1534832 h 17"/>
              <a:gd name="T44" fmla="*/ 2613378 w 27"/>
              <a:gd name="T45" fmla="*/ 2092885 h 17"/>
              <a:gd name="T46" fmla="*/ 2489200 w 27"/>
              <a:gd name="T47" fmla="*/ 2232212 h 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7" h="17"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lnTo>
                  <a:pt x="19" y="15"/>
                </a:lnTo>
                <a:lnTo>
                  <a:pt x="16" y="7"/>
                </a:lnTo>
                <a:lnTo>
                  <a:pt x="12" y="14"/>
                </a:lnTo>
                <a:cubicBezTo>
                  <a:pt x="12" y="15"/>
                  <a:pt x="12" y="15"/>
                  <a:pt x="12" y="15"/>
                </a:cubicBezTo>
                <a:cubicBezTo>
                  <a:pt x="10" y="15"/>
                  <a:pt x="10" y="14"/>
                  <a:pt x="10" y="14"/>
                </a:cubicBezTo>
                <a:lnTo>
                  <a:pt x="6" y="3"/>
                </a:lnTo>
                <a:lnTo>
                  <a:pt x="3" y="10"/>
                </a:lnTo>
                <a:lnTo>
                  <a:pt x="1" y="10"/>
                </a:lnTo>
                <a:cubicBezTo>
                  <a:pt x="0" y="9"/>
                  <a:pt x="0" y="8"/>
                  <a:pt x="0" y="8"/>
                </a:cubicBezTo>
                <a:lnTo>
                  <a:pt x="6" y="1"/>
                </a:ln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1"/>
                  <a:pt x="8" y="1"/>
                </a:cubicBezTo>
                <a:lnTo>
                  <a:pt x="12" y="10"/>
                </a:lnTo>
                <a:lnTo>
                  <a:pt x="16" y="3"/>
                </a:lnTo>
                <a:cubicBezTo>
                  <a:pt x="17" y="3"/>
                  <a:pt x="18" y="3"/>
                  <a:pt x="18" y="3"/>
                </a:cubicBezTo>
                <a:lnTo>
                  <a:pt x="20" y="13"/>
                </a:lnTo>
                <a:lnTo>
                  <a:pt x="25" y="10"/>
                </a:lnTo>
                <a:cubicBezTo>
                  <a:pt x="25" y="9"/>
                  <a:pt x="26" y="9"/>
                  <a:pt x="26" y="10"/>
                </a:cubicBezTo>
                <a:lnTo>
                  <a:pt x="26" y="11"/>
                </a:lnTo>
                <a:lnTo>
                  <a:pt x="21" y="15"/>
                </a:lnTo>
                <a:cubicBezTo>
                  <a:pt x="20" y="16"/>
                  <a:pt x="20" y="16"/>
                  <a:pt x="20" y="16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1" name="Freeform 5447">
            <a:extLst>
              <a:ext uri="{FF2B5EF4-FFF2-40B4-BE49-F238E27FC236}">
                <a16:creationId xmlns:a16="http://schemas.microsoft.com/office/drawing/2014/main" id="{E54A46BD-7DD9-FC48-8429-C580BC8A2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170363"/>
            <a:ext cx="4763" cy="4762"/>
          </a:xfrm>
          <a:custGeom>
            <a:avLst/>
            <a:gdLst>
              <a:gd name="T0" fmla="*/ 926063 w 14"/>
              <a:gd name="T1" fmla="*/ 1610289 h 13"/>
              <a:gd name="T2" fmla="*/ 926063 w 14"/>
              <a:gd name="T3" fmla="*/ 1610289 h 13"/>
              <a:gd name="T4" fmla="*/ 0 w 14"/>
              <a:gd name="T5" fmla="*/ 268504 h 13"/>
              <a:gd name="T6" fmla="*/ 0 w 14"/>
              <a:gd name="T7" fmla="*/ 0 h 13"/>
              <a:gd name="T8" fmla="*/ 115673 w 14"/>
              <a:gd name="T9" fmla="*/ 0 h 13"/>
              <a:gd name="T10" fmla="*/ 926063 w 14"/>
              <a:gd name="T11" fmla="*/ 1207716 h 13"/>
              <a:gd name="T12" fmla="*/ 1157409 w 14"/>
              <a:gd name="T13" fmla="*/ 402572 h 13"/>
              <a:gd name="T14" fmla="*/ 1389095 w 14"/>
              <a:gd name="T15" fmla="*/ 402572 h 13"/>
              <a:gd name="T16" fmla="*/ 1504768 w 14"/>
              <a:gd name="T17" fmla="*/ 671076 h 13"/>
              <a:gd name="T18" fmla="*/ 1157409 w 14"/>
              <a:gd name="T19" fmla="*/ 1475854 h 13"/>
              <a:gd name="T20" fmla="*/ 1041736 w 14"/>
              <a:gd name="T21" fmla="*/ 1610289 h 13"/>
              <a:gd name="T22" fmla="*/ 926063 w 14"/>
              <a:gd name="T23" fmla="*/ 1610289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3">
                <a:moveTo>
                  <a:pt x="8" y="12"/>
                </a:moveTo>
                <a:lnTo>
                  <a:pt x="8" y="12"/>
                </a:lnTo>
                <a:lnTo>
                  <a:pt x="0" y="2"/>
                </a:lnTo>
                <a:lnTo>
                  <a:pt x="0" y="0"/>
                </a:lnTo>
                <a:cubicBezTo>
                  <a:pt x="1" y="0"/>
                  <a:pt x="1" y="0"/>
                  <a:pt x="1" y="0"/>
                </a:cubicBezTo>
                <a:lnTo>
                  <a:pt x="8" y="9"/>
                </a:lnTo>
                <a:lnTo>
                  <a:pt x="10" y="3"/>
                </a:lnTo>
                <a:lnTo>
                  <a:pt x="12" y="3"/>
                </a:lnTo>
                <a:cubicBezTo>
                  <a:pt x="13" y="3"/>
                  <a:pt x="13" y="5"/>
                  <a:pt x="13" y="5"/>
                </a:cubicBezTo>
                <a:lnTo>
                  <a:pt x="10" y="11"/>
                </a:lnTo>
                <a:cubicBezTo>
                  <a:pt x="10" y="12"/>
                  <a:pt x="9" y="12"/>
                  <a:pt x="9" y="12"/>
                </a:cubicBezTo>
                <a:lnTo>
                  <a:pt x="8" y="12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2" name="Freeform 5448">
            <a:extLst>
              <a:ext uri="{FF2B5EF4-FFF2-40B4-BE49-F238E27FC236}">
                <a16:creationId xmlns:a16="http://schemas.microsoft.com/office/drawing/2014/main" id="{5C3AB6DC-D1C0-7E45-883B-80D376EB9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65600"/>
            <a:ext cx="6350" cy="11113"/>
          </a:xfrm>
          <a:custGeom>
            <a:avLst/>
            <a:gdLst>
              <a:gd name="T0" fmla="*/ 1732756 w 16"/>
              <a:gd name="T1" fmla="*/ 3979565 h 30"/>
              <a:gd name="T2" fmla="*/ 1575197 w 16"/>
              <a:gd name="T3" fmla="*/ 3979565 h 30"/>
              <a:gd name="T4" fmla="*/ 0 w 16"/>
              <a:gd name="T5" fmla="*/ 2332619 h 30"/>
              <a:gd name="T6" fmla="*/ 0 w 16"/>
              <a:gd name="T7" fmla="*/ 2058498 h 30"/>
              <a:gd name="T8" fmla="*/ 315119 w 16"/>
              <a:gd name="T9" fmla="*/ 2058498 h 30"/>
              <a:gd name="T10" fmla="*/ 1575197 w 16"/>
              <a:gd name="T11" fmla="*/ 3430583 h 30"/>
              <a:gd name="T12" fmla="*/ 2047478 w 16"/>
              <a:gd name="T13" fmla="*/ 411551 h 30"/>
              <a:gd name="T14" fmla="*/ 2047478 w 16"/>
              <a:gd name="T15" fmla="*/ 0 h 30"/>
              <a:gd name="T16" fmla="*/ 2362597 w 16"/>
              <a:gd name="T17" fmla="*/ 274491 h 30"/>
              <a:gd name="T18" fmla="*/ 1890316 w 16"/>
              <a:gd name="T19" fmla="*/ 3842135 h 30"/>
              <a:gd name="T20" fmla="*/ 1732756 w 16"/>
              <a:gd name="T21" fmla="*/ 3979565 h 3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0">
                <a:moveTo>
                  <a:pt x="11" y="29"/>
                </a:moveTo>
                <a:lnTo>
                  <a:pt x="10" y="29"/>
                </a:lnTo>
                <a:lnTo>
                  <a:pt x="0" y="17"/>
                </a:lnTo>
                <a:lnTo>
                  <a:pt x="0" y="15"/>
                </a:lnTo>
                <a:cubicBezTo>
                  <a:pt x="2" y="15"/>
                  <a:pt x="2" y="15"/>
                  <a:pt x="2" y="15"/>
                </a:cubicBezTo>
                <a:lnTo>
                  <a:pt x="10" y="25"/>
                </a:lnTo>
                <a:lnTo>
                  <a:pt x="13" y="3"/>
                </a:lnTo>
                <a:cubicBezTo>
                  <a:pt x="13" y="1"/>
                  <a:pt x="13" y="0"/>
                  <a:pt x="13" y="0"/>
                </a:cubicBezTo>
                <a:cubicBezTo>
                  <a:pt x="14" y="0"/>
                  <a:pt x="15" y="2"/>
                  <a:pt x="15" y="2"/>
                </a:cubicBezTo>
                <a:lnTo>
                  <a:pt x="12" y="28"/>
                </a:lnTo>
                <a:lnTo>
                  <a:pt x="11" y="29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3" name="Freeform 5449">
            <a:extLst>
              <a:ext uri="{FF2B5EF4-FFF2-40B4-BE49-F238E27FC236}">
                <a16:creationId xmlns:a16="http://schemas.microsoft.com/office/drawing/2014/main" id="{EEBDB805-302A-0745-9E71-76D9A68F6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173538"/>
            <a:ext cx="3175" cy="6350"/>
          </a:xfrm>
          <a:custGeom>
            <a:avLst/>
            <a:gdLst>
              <a:gd name="T0" fmla="*/ 249959 w 11"/>
              <a:gd name="T1" fmla="*/ 2362597 h 16"/>
              <a:gd name="T2" fmla="*/ 166543 w 11"/>
              <a:gd name="T3" fmla="*/ 2362597 h 16"/>
              <a:gd name="T4" fmla="*/ 166543 w 11"/>
              <a:gd name="T5" fmla="*/ 2205038 h 16"/>
              <a:gd name="T6" fmla="*/ 583045 w 11"/>
              <a:gd name="T7" fmla="*/ 157559 h 16"/>
              <a:gd name="T8" fmla="*/ 749877 w 11"/>
              <a:gd name="T9" fmla="*/ 0 h 16"/>
              <a:gd name="T10" fmla="*/ 833005 w 11"/>
              <a:gd name="T11" fmla="*/ 315119 h 16"/>
              <a:gd name="T12" fmla="*/ 416502 w 11"/>
              <a:gd name="T13" fmla="*/ 2362597 h 16"/>
              <a:gd name="T14" fmla="*/ 249959 w 11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6">
                <a:moveTo>
                  <a:pt x="3" y="15"/>
                </a:moveTo>
                <a:lnTo>
                  <a:pt x="2" y="15"/>
                </a:lnTo>
                <a:cubicBezTo>
                  <a:pt x="2" y="15"/>
                  <a:pt x="0" y="15"/>
                  <a:pt x="2" y="14"/>
                </a:cubicBezTo>
                <a:lnTo>
                  <a:pt x="7" y="1"/>
                </a:lnTo>
                <a:cubicBezTo>
                  <a:pt x="8" y="0"/>
                  <a:pt x="9" y="0"/>
                  <a:pt x="9" y="0"/>
                </a:cubicBezTo>
                <a:lnTo>
                  <a:pt x="10" y="2"/>
                </a:lnTo>
                <a:lnTo>
                  <a:pt x="5" y="15"/>
                </a:lnTo>
                <a:cubicBezTo>
                  <a:pt x="3" y="15"/>
                  <a:pt x="3" y="15"/>
                  <a:pt x="3" y="15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4" name="Freeform 5450">
            <a:extLst>
              <a:ext uri="{FF2B5EF4-FFF2-40B4-BE49-F238E27FC236}">
                <a16:creationId xmlns:a16="http://schemas.microsoft.com/office/drawing/2014/main" id="{C476B9CC-741E-304B-AFEB-714C3A1B7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76713"/>
            <a:ext cx="11113" cy="6350"/>
          </a:xfrm>
          <a:custGeom>
            <a:avLst/>
            <a:gdLst>
              <a:gd name="T0" fmla="*/ 1156469 w 31"/>
              <a:gd name="T1" fmla="*/ 2115608 h 18"/>
              <a:gd name="T2" fmla="*/ 1028132 w 31"/>
              <a:gd name="T3" fmla="*/ 2115608 h 18"/>
              <a:gd name="T4" fmla="*/ 128337 w 31"/>
              <a:gd name="T5" fmla="*/ 1244600 h 18"/>
              <a:gd name="T6" fmla="*/ 128337 w 31"/>
              <a:gd name="T7" fmla="*/ 995539 h 18"/>
              <a:gd name="T8" fmla="*/ 385370 w 31"/>
              <a:gd name="T9" fmla="*/ 995539 h 18"/>
              <a:gd name="T10" fmla="*/ 1028132 w 31"/>
              <a:gd name="T11" fmla="*/ 1742369 h 18"/>
              <a:gd name="T12" fmla="*/ 1542198 w 31"/>
              <a:gd name="T13" fmla="*/ 249061 h 18"/>
              <a:gd name="T14" fmla="*/ 1542198 w 31"/>
              <a:gd name="T15" fmla="*/ 124531 h 18"/>
              <a:gd name="T16" fmla="*/ 1799231 w 31"/>
              <a:gd name="T17" fmla="*/ 249061 h 18"/>
              <a:gd name="T18" fmla="*/ 2184601 w 31"/>
              <a:gd name="T19" fmla="*/ 871008 h 18"/>
              <a:gd name="T20" fmla="*/ 2570329 w 31"/>
              <a:gd name="T21" fmla="*/ 124531 h 18"/>
              <a:gd name="T22" fmla="*/ 2698667 w 31"/>
              <a:gd name="T23" fmla="*/ 0 h 18"/>
              <a:gd name="T24" fmla="*/ 2827362 w 31"/>
              <a:gd name="T25" fmla="*/ 0 h 18"/>
              <a:gd name="T26" fmla="*/ 3855494 w 31"/>
              <a:gd name="T27" fmla="*/ 871008 h 18"/>
              <a:gd name="T28" fmla="*/ 3855494 w 31"/>
              <a:gd name="T29" fmla="*/ 995539 h 18"/>
              <a:gd name="T30" fmla="*/ 3855494 w 31"/>
              <a:gd name="T31" fmla="*/ 1120069 h 18"/>
              <a:gd name="T32" fmla="*/ 2827362 w 31"/>
              <a:gd name="T33" fmla="*/ 373239 h 18"/>
              <a:gd name="T34" fmla="*/ 2441634 w 31"/>
              <a:gd name="T35" fmla="*/ 1369131 h 18"/>
              <a:gd name="T36" fmla="*/ 2313296 w 31"/>
              <a:gd name="T37" fmla="*/ 1369131 h 18"/>
              <a:gd name="T38" fmla="*/ 2184601 w 31"/>
              <a:gd name="T39" fmla="*/ 1369131 h 18"/>
              <a:gd name="T40" fmla="*/ 1799231 w 31"/>
              <a:gd name="T41" fmla="*/ 622300 h 18"/>
              <a:gd name="T42" fmla="*/ 1285165 w 31"/>
              <a:gd name="T43" fmla="*/ 2115608 h 18"/>
              <a:gd name="T44" fmla="*/ 1156469 w 31"/>
              <a:gd name="T45" fmla="*/ 2115608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18">
                <a:moveTo>
                  <a:pt x="9" y="17"/>
                </a:moveTo>
                <a:lnTo>
                  <a:pt x="8" y="17"/>
                </a:lnTo>
                <a:lnTo>
                  <a:pt x="1" y="10"/>
                </a:lnTo>
                <a:cubicBezTo>
                  <a:pt x="0" y="9"/>
                  <a:pt x="0" y="8"/>
                  <a:pt x="1" y="8"/>
                </a:cubicBezTo>
                <a:lnTo>
                  <a:pt x="3" y="8"/>
                </a:lnTo>
                <a:lnTo>
                  <a:pt x="8" y="14"/>
                </a:lnTo>
                <a:lnTo>
                  <a:pt x="12" y="2"/>
                </a:lnTo>
                <a:lnTo>
                  <a:pt x="12" y="1"/>
                </a:lnTo>
                <a:lnTo>
                  <a:pt x="14" y="2"/>
                </a:lnTo>
                <a:lnTo>
                  <a:pt x="17" y="7"/>
                </a:lnTo>
                <a:lnTo>
                  <a:pt x="20" y="1"/>
                </a:lnTo>
                <a:cubicBezTo>
                  <a:pt x="20" y="0"/>
                  <a:pt x="21" y="0"/>
                  <a:pt x="21" y="0"/>
                </a:cubicBezTo>
                <a:lnTo>
                  <a:pt x="22" y="0"/>
                </a:lnTo>
                <a:lnTo>
                  <a:pt x="30" y="7"/>
                </a:lnTo>
                <a:lnTo>
                  <a:pt x="30" y="8"/>
                </a:lnTo>
                <a:lnTo>
                  <a:pt x="30" y="9"/>
                </a:lnTo>
                <a:lnTo>
                  <a:pt x="22" y="3"/>
                </a:lnTo>
                <a:lnTo>
                  <a:pt x="19" y="11"/>
                </a:lnTo>
                <a:lnTo>
                  <a:pt x="18" y="11"/>
                </a:lnTo>
                <a:cubicBezTo>
                  <a:pt x="17" y="11"/>
                  <a:pt x="17" y="11"/>
                  <a:pt x="17" y="11"/>
                </a:cubicBezTo>
                <a:lnTo>
                  <a:pt x="14" y="5"/>
                </a:lnTo>
                <a:lnTo>
                  <a:pt x="10" y="17"/>
                </a:lnTo>
                <a:cubicBezTo>
                  <a:pt x="10" y="17"/>
                  <a:pt x="10" y="17"/>
                  <a:pt x="9" y="17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5" name="Freeform 5451">
            <a:extLst>
              <a:ext uri="{FF2B5EF4-FFF2-40B4-BE49-F238E27FC236}">
                <a16:creationId xmlns:a16="http://schemas.microsoft.com/office/drawing/2014/main" id="{2F395912-EBE3-2643-AFAB-93F60F2E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4179888"/>
            <a:ext cx="11112" cy="7937"/>
          </a:xfrm>
          <a:custGeom>
            <a:avLst/>
            <a:gdLst>
              <a:gd name="T0" fmla="*/ 293510 w 29"/>
              <a:gd name="T1" fmla="*/ 2515368 h 24"/>
              <a:gd name="T2" fmla="*/ 293510 w 29"/>
              <a:gd name="T3" fmla="*/ 2515368 h 24"/>
              <a:gd name="T4" fmla="*/ 0 w 29"/>
              <a:gd name="T5" fmla="*/ 2406234 h 24"/>
              <a:gd name="T6" fmla="*/ 440648 w 29"/>
              <a:gd name="T7" fmla="*/ 765590 h 24"/>
              <a:gd name="T8" fmla="*/ 587403 w 29"/>
              <a:gd name="T9" fmla="*/ 656125 h 24"/>
              <a:gd name="T10" fmla="*/ 734158 w 29"/>
              <a:gd name="T11" fmla="*/ 765590 h 24"/>
              <a:gd name="T12" fmla="*/ 1615072 w 29"/>
              <a:gd name="T13" fmla="*/ 1640644 h 24"/>
              <a:gd name="T14" fmla="*/ 2055337 w 29"/>
              <a:gd name="T15" fmla="*/ 656125 h 24"/>
              <a:gd name="T16" fmla="*/ 2202475 w 29"/>
              <a:gd name="T17" fmla="*/ 546992 h 24"/>
              <a:gd name="T18" fmla="*/ 2202475 w 29"/>
              <a:gd name="T19" fmla="*/ 546992 h 24"/>
              <a:gd name="T20" fmla="*/ 3083388 w 29"/>
              <a:gd name="T21" fmla="*/ 1312581 h 24"/>
              <a:gd name="T22" fmla="*/ 3670409 w 29"/>
              <a:gd name="T23" fmla="*/ 0 h 24"/>
              <a:gd name="T24" fmla="*/ 3964302 w 29"/>
              <a:gd name="T25" fmla="*/ 0 h 24"/>
              <a:gd name="T26" fmla="*/ 4111057 w 29"/>
              <a:gd name="T27" fmla="*/ 109464 h 24"/>
              <a:gd name="T28" fmla="*/ 3230143 w 29"/>
              <a:gd name="T29" fmla="*/ 1640644 h 24"/>
              <a:gd name="T30" fmla="*/ 3083388 w 29"/>
              <a:gd name="T31" fmla="*/ 1749778 h 24"/>
              <a:gd name="T32" fmla="*/ 3083388 w 29"/>
              <a:gd name="T33" fmla="*/ 1640644 h 24"/>
              <a:gd name="T34" fmla="*/ 2202475 w 29"/>
              <a:gd name="T35" fmla="*/ 984188 h 24"/>
              <a:gd name="T36" fmla="*/ 1761827 w 29"/>
              <a:gd name="T37" fmla="*/ 1968707 h 24"/>
              <a:gd name="T38" fmla="*/ 1761827 w 29"/>
              <a:gd name="T39" fmla="*/ 2077840 h 24"/>
              <a:gd name="T40" fmla="*/ 1468317 w 29"/>
              <a:gd name="T41" fmla="*/ 2077840 h 24"/>
              <a:gd name="T42" fmla="*/ 734158 w 29"/>
              <a:gd name="T43" fmla="*/ 1093652 h 24"/>
              <a:gd name="T44" fmla="*/ 440648 w 29"/>
              <a:gd name="T45" fmla="*/ 2406234 h 24"/>
              <a:gd name="T46" fmla="*/ 293510 w 29"/>
              <a:gd name="T47" fmla="*/ 2515368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9" h="24">
                <a:moveTo>
                  <a:pt x="2" y="23"/>
                </a:moveTo>
                <a:lnTo>
                  <a:pt x="2" y="23"/>
                </a:lnTo>
                <a:cubicBezTo>
                  <a:pt x="1" y="23"/>
                  <a:pt x="0" y="22"/>
                  <a:pt x="0" y="22"/>
                </a:cubicBezTo>
                <a:lnTo>
                  <a:pt x="3" y="7"/>
                </a:lnTo>
                <a:cubicBezTo>
                  <a:pt x="3" y="7"/>
                  <a:pt x="3" y="7"/>
                  <a:pt x="4" y="6"/>
                </a:cubicBezTo>
                <a:cubicBezTo>
                  <a:pt x="4" y="6"/>
                  <a:pt x="5" y="6"/>
                  <a:pt x="5" y="7"/>
                </a:cubicBezTo>
                <a:lnTo>
                  <a:pt x="11" y="15"/>
                </a:lnTo>
                <a:lnTo>
                  <a:pt x="14" y="6"/>
                </a:lnTo>
                <a:cubicBezTo>
                  <a:pt x="14" y="5"/>
                  <a:pt x="14" y="5"/>
                  <a:pt x="15" y="5"/>
                </a:cubicBezTo>
                <a:lnTo>
                  <a:pt x="21" y="12"/>
                </a:lnTo>
                <a:lnTo>
                  <a:pt x="25" y="0"/>
                </a:lnTo>
                <a:cubicBezTo>
                  <a:pt x="25" y="0"/>
                  <a:pt x="26" y="0"/>
                  <a:pt x="27" y="0"/>
                </a:cubicBezTo>
                <a:lnTo>
                  <a:pt x="28" y="1"/>
                </a:lnTo>
                <a:lnTo>
                  <a:pt x="22" y="15"/>
                </a:lnTo>
                <a:cubicBezTo>
                  <a:pt x="21" y="16"/>
                  <a:pt x="21" y="16"/>
                  <a:pt x="21" y="16"/>
                </a:cubicBezTo>
                <a:lnTo>
                  <a:pt x="21" y="15"/>
                </a:lnTo>
                <a:lnTo>
                  <a:pt x="15" y="9"/>
                </a:lnTo>
                <a:lnTo>
                  <a:pt x="12" y="18"/>
                </a:lnTo>
                <a:lnTo>
                  <a:pt x="12" y="19"/>
                </a:lnTo>
                <a:lnTo>
                  <a:pt x="10" y="19"/>
                </a:lnTo>
                <a:lnTo>
                  <a:pt x="5" y="10"/>
                </a:lnTo>
                <a:lnTo>
                  <a:pt x="3" y="22"/>
                </a:lnTo>
                <a:lnTo>
                  <a:pt x="2" y="2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6" name="Freeform 5452">
            <a:extLst>
              <a:ext uri="{FF2B5EF4-FFF2-40B4-BE49-F238E27FC236}">
                <a16:creationId xmlns:a16="http://schemas.microsoft.com/office/drawing/2014/main" id="{1975FF32-DC6D-604D-B844-523208AC3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63" y="4186238"/>
            <a:ext cx="9525" cy="6350"/>
          </a:xfrm>
          <a:custGeom>
            <a:avLst/>
            <a:gdLst>
              <a:gd name="T0" fmla="*/ 805229 w 26"/>
              <a:gd name="T1" fmla="*/ 2232212 h 17"/>
              <a:gd name="T2" fmla="*/ 671146 w 26"/>
              <a:gd name="T3" fmla="*/ 2092885 h 17"/>
              <a:gd name="T4" fmla="*/ 0 w 26"/>
              <a:gd name="T5" fmla="*/ 1534832 h 17"/>
              <a:gd name="T6" fmla="*/ 0 w 26"/>
              <a:gd name="T7" fmla="*/ 1395132 h 17"/>
              <a:gd name="T8" fmla="*/ 134083 w 26"/>
              <a:gd name="T9" fmla="*/ 1395132 h 17"/>
              <a:gd name="T10" fmla="*/ 805229 w 26"/>
              <a:gd name="T11" fmla="*/ 1813859 h 17"/>
              <a:gd name="T12" fmla="*/ 1207843 w 26"/>
              <a:gd name="T13" fmla="*/ 418726 h 17"/>
              <a:gd name="T14" fmla="*/ 1207843 w 26"/>
              <a:gd name="T15" fmla="*/ 418726 h 17"/>
              <a:gd name="T16" fmla="*/ 1341926 w 26"/>
              <a:gd name="T17" fmla="*/ 418726 h 17"/>
              <a:gd name="T18" fmla="*/ 1878989 w 26"/>
              <a:gd name="T19" fmla="*/ 1395132 h 17"/>
              <a:gd name="T20" fmla="*/ 2415687 w 26"/>
              <a:gd name="T21" fmla="*/ 139700 h 17"/>
              <a:gd name="T22" fmla="*/ 2415687 w 26"/>
              <a:gd name="T23" fmla="*/ 0 h 17"/>
              <a:gd name="T24" fmla="*/ 2684218 w 26"/>
              <a:gd name="T25" fmla="*/ 139700 h 17"/>
              <a:gd name="T26" fmla="*/ 3355364 w 26"/>
              <a:gd name="T27" fmla="*/ 1116106 h 17"/>
              <a:gd name="T28" fmla="*/ 3355364 w 26"/>
              <a:gd name="T29" fmla="*/ 1395132 h 17"/>
              <a:gd name="T30" fmla="*/ 3086833 w 26"/>
              <a:gd name="T31" fmla="*/ 1395132 h 17"/>
              <a:gd name="T32" fmla="*/ 2550136 w 26"/>
              <a:gd name="T33" fmla="*/ 418726 h 17"/>
              <a:gd name="T34" fmla="*/ 2147521 w 26"/>
              <a:gd name="T35" fmla="*/ 1953185 h 17"/>
              <a:gd name="T36" fmla="*/ 2013072 w 26"/>
              <a:gd name="T37" fmla="*/ 2092885 h 17"/>
              <a:gd name="T38" fmla="*/ 1744907 w 26"/>
              <a:gd name="T39" fmla="*/ 1953185 h 17"/>
              <a:gd name="T40" fmla="*/ 1207843 w 26"/>
              <a:gd name="T41" fmla="*/ 976779 h 17"/>
              <a:gd name="T42" fmla="*/ 939312 w 26"/>
              <a:gd name="T43" fmla="*/ 2092885 h 17"/>
              <a:gd name="T44" fmla="*/ 805229 w 26"/>
              <a:gd name="T45" fmla="*/ 2232212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6" h="17">
                <a:moveTo>
                  <a:pt x="6" y="16"/>
                </a:moveTo>
                <a:cubicBezTo>
                  <a:pt x="6" y="16"/>
                  <a:pt x="6" y="16"/>
                  <a:pt x="5" y="15"/>
                </a:cubicBezTo>
                <a:lnTo>
                  <a:pt x="0" y="11"/>
                </a:lnTo>
                <a:lnTo>
                  <a:pt x="0" y="10"/>
                </a:lnTo>
                <a:cubicBezTo>
                  <a:pt x="0" y="9"/>
                  <a:pt x="0" y="9"/>
                  <a:pt x="1" y="10"/>
                </a:cubicBezTo>
                <a:lnTo>
                  <a:pt x="6" y="13"/>
                </a:lnTo>
                <a:lnTo>
                  <a:pt x="9" y="3"/>
                </a:lnTo>
                <a:cubicBezTo>
                  <a:pt x="9" y="3"/>
                  <a:pt x="9" y="3"/>
                  <a:pt x="10" y="3"/>
                </a:cubicBezTo>
                <a:lnTo>
                  <a:pt x="14" y="10"/>
                </a:lnTo>
                <a:lnTo>
                  <a:pt x="18" y="1"/>
                </a:lnTo>
                <a:lnTo>
                  <a:pt x="18" y="0"/>
                </a:lnTo>
                <a:cubicBezTo>
                  <a:pt x="19" y="0"/>
                  <a:pt x="20" y="0"/>
                  <a:pt x="20" y="1"/>
                </a:cubicBezTo>
                <a:lnTo>
                  <a:pt x="25" y="8"/>
                </a:lnTo>
                <a:cubicBezTo>
                  <a:pt x="25" y="8"/>
                  <a:pt x="25" y="9"/>
                  <a:pt x="25" y="10"/>
                </a:cubicBezTo>
                <a:cubicBezTo>
                  <a:pt x="25" y="10"/>
                  <a:pt x="24" y="10"/>
                  <a:pt x="23" y="10"/>
                </a:cubicBezTo>
                <a:lnTo>
                  <a:pt x="19" y="3"/>
                </a:lnTo>
                <a:lnTo>
                  <a:pt x="16" y="14"/>
                </a:lnTo>
                <a:cubicBezTo>
                  <a:pt x="15" y="14"/>
                  <a:pt x="15" y="15"/>
                  <a:pt x="15" y="15"/>
                </a:cubicBezTo>
                <a:cubicBezTo>
                  <a:pt x="14" y="15"/>
                  <a:pt x="13" y="15"/>
                  <a:pt x="13" y="14"/>
                </a:cubicBezTo>
                <a:lnTo>
                  <a:pt x="9" y="7"/>
                </a:lnTo>
                <a:lnTo>
                  <a:pt x="7" y="15"/>
                </a:lnTo>
                <a:lnTo>
                  <a:pt x="6" y="16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7" name="Freeform 5453">
            <a:extLst>
              <a:ext uri="{FF2B5EF4-FFF2-40B4-BE49-F238E27FC236}">
                <a16:creationId xmlns:a16="http://schemas.microsoft.com/office/drawing/2014/main" id="{1A96DA21-DD3C-AE40-88DC-C068C466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46550"/>
            <a:ext cx="25400" cy="28575"/>
          </a:xfrm>
          <a:custGeom>
            <a:avLst/>
            <a:gdLst>
              <a:gd name="T0" fmla="*/ 4608286 w 70"/>
              <a:gd name="T1" fmla="*/ 0 h 81"/>
              <a:gd name="T2" fmla="*/ 9084854 w 70"/>
              <a:gd name="T3" fmla="*/ 1120069 h 81"/>
              <a:gd name="T4" fmla="*/ 4608286 w 70"/>
              <a:gd name="T5" fmla="*/ 9956094 h 81"/>
              <a:gd name="T6" fmla="*/ 0 w 70"/>
              <a:gd name="T7" fmla="*/ 1120069 h 81"/>
              <a:gd name="T8" fmla="*/ 4608286 w 7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81">
                <a:moveTo>
                  <a:pt x="35" y="0"/>
                </a:moveTo>
                <a:cubicBezTo>
                  <a:pt x="44" y="6"/>
                  <a:pt x="57" y="9"/>
                  <a:pt x="69" y="9"/>
                </a:cubicBezTo>
                <a:cubicBezTo>
                  <a:pt x="69" y="41"/>
                  <a:pt x="60" y="62"/>
                  <a:pt x="35" y="80"/>
                </a:cubicBezTo>
                <a:cubicBezTo>
                  <a:pt x="10" y="62"/>
                  <a:pt x="1" y="41"/>
                  <a:pt x="0" y="9"/>
                </a:cubicBezTo>
                <a:cubicBezTo>
                  <a:pt x="14" y="9"/>
                  <a:pt x="26" y="6"/>
                  <a:pt x="3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8" name="Freeform 5454">
            <a:extLst>
              <a:ext uri="{FF2B5EF4-FFF2-40B4-BE49-F238E27FC236}">
                <a16:creationId xmlns:a16="http://schemas.microsoft.com/office/drawing/2014/main" id="{E4C52ECF-4932-0D4F-A32D-2F4F72CE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46550"/>
            <a:ext cx="25400" cy="30163"/>
          </a:xfrm>
          <a:custGeom>
            <a:avLst/>
            <a:gdLst>
              <a:gd name="T0" fmla="*/ 4608286 w 70"/>
              <a:gd name="T1" fmla="*/ 10829607 h 83"/>
              <a:gd name="T2" fmla="*/ 0 w 70"/>
              <a:gd name="T3" fmla="*/ 1716747 h 83"/>
              <a:gd name="T4" fmla="*/ 4608286 w 70"/>
              <a:gd name="T5" fmla="*/ 10565408 h 83"/>
              <a:gd name="T6" fmla="*/ 9084854 w 70"/>
              <a:gd name="T7" fmla="*/ 2377062 h 83"/>
              <a:gd name="T8" fmla="*/ 4608286 w 70"/>
              <a:gd name="T9" fmla="*/ 10829607 h 83"/>
              <a:gd name="T10" fmla="*/ 0 w 70"/>
              <a:gd name="T11" fmla="*/ 1584829 h 83"/>
              <a:gd name="T12" fmla="*/ 0 w 70"/>
              <a:gd name="T13" fmla="*/ 1584829 h 83"/>
              <a:gd name="T14" fmla="*/ 0 w 70"/>
              <a:gd name="T15" fmla="*/ 1584829 h 83"/>
              <a:gd name="T16" fmla="*/ 0 w 70"/>
              <a:gd name="T17" fmla="*/ 1584829 h 83"/>
              <a:gd name="T18" fmla="*/ 0 w 70"/>
              <a:gd name="T19" fmla="*/ 1452912 h 83"/>
              <a:gd name="T20" fmla="*/ 395151 w 70"/>
              <a:gd name="T21" fmla="*/ 1320631 h 83"/>
              <a:gd name="T22" fmla="*/ 526506 w 70"/>
              <a:gd name="T23" fmla="*/ 1320631 h 83"/>
              <a:gd name="T24" fmla="*/ 4608286 w 70"/>
              <a:gd name="T25" fmla="*/ 0 h 83"/>
              <a:gd name="T26" fmla="*/ 9084854 w 70"/>
              <a:gd name="T27" fmla="*/ 1320631 h 83"/>
              <a:gd name="T28" fmla="*/ 9084854 w 70"/>
              <a:gd name="T29" fmla="*/ 1584829 h 83"/>
              <a:gd name="T30" fmla="*/ 8690066 w 70"/>
              <a:gd name="T31" fmla="*/ 1584829 h 83"/>
              <a:gd name="T32" fmla="*/ 4608286 w 70"/>
              <a:gd name="T33" fmla="*/ 264199 h 83"/>
              <a:gd name="T34" fmla="*/ 526506 w 70"/>
              <a:gd name="T35" fmla="*/ 1584829 h 83"/>
              <a:gd name="T36" fmla="*/ 0 w 70"/>
              <a:gd name="T37" fmla="*/ 1584829 h 83"/>
              <a:gd name="T38" fmla="*/ 0 w 70"/>
              <a:gd name="T39" fmla="*/ 1452912 h 83"/>
              <a:gd name="T40" fmla="*/ 9084854 w 70"/>
              <a:gd name="T41" fmla="*/ 2377062 h 83"/>
              <a:gd name="T42" fmla="*/ 9084854 w 70"/>
              <a:gd name="T43" fmla="*/ 1584829 h 83"/>
              <a:gd name="T44" fmla="*/ 9084854 w 70"/>
              <a:gd name="T45" fmla="*/ 1452912 h 83"/>
              <a:gd name="T46" fmla="*/ 9084854 w 70"/>
              <a:gd name="T47" fmla="*/ 2377062 h 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0" h="83">
                <a:moveTo>
                  <a:pt x="35" y="82"/>
                </a:moveTo>
                <a:cubicBezTo>
                  <a:pt x="12" y="67"/>
                  <a:pt x="0" y="46"/>
                  <a:pt x="0" y="13"/>
                </a:cubicBezTo>
                <a:cubicBezTo>
                  <a:pt x="3" y="44"/>
                  <a:pt x="13" y="64"/>
                  <a:pt x="35" y="80"/>
                </a:cubicBezTo>
                <a:cubicBezTo>
                  <a:pt x="56" y="65"/>
                  <a:pt x="67" y="47"/>
                  <a:pt x="69" y="18"/>
                </a:cubicBezTo>
                <a:cubicBezTo>
                  <a:pt x="68" y="48"/>
                  <a:pt x="58" y="68"/>
                  <a:pt x="35" y="82"/>
                </a:cubicBezTo>
                <a:close/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0" y="11"/>
                </a:moveTo>
                <a:cubicBezTo>
                  <a:pt x="2" y="10"/>
                  <a:pt x="3" y="10"/>
                  <a:pt x="3" y="10"/>
                </a:cubicBezTo>
                <a:lnTo>
                  <a:pt x="4" y="10"/>
                </a:lnTo>
                <a:cubicBezTo>
                  <a:pt x="16" y="10"/>
                  <a:pt x="26" y="7"/>
                  <a:pt x="35" y="0"/>
                </a:cubicBezTo>
                <a:cubicBezTo>
                  <a:pt x="46" y="8"/>
                  <a:pt x="57" y="11"/>
                  <a:pt x="69" y="10"/>
                </a:cubicBezTo>
                <a:cubicBezTo>
                  <a:pt x="69" y="11"/>
                  <a:pt x="69" y="11"/>
                  <a:pt x="69" y="12"/>
                </a:cubicBezTo>
                <a:cubicBezTo>
                  <a:pt x="69" y="12"/>
                  <a:pt x="68" y="12"/>
                  <a:pt x="66" y="12"/>
                </a:cubicBezTo>
                <a:cubicBezTo>
                  <a:pt x="55" y="12"/>
                  <a:pt x="44" y="8"/>
                  <a:pt x="35" y="2"/>
                </a:cubicBezTo>
                <a:cubicBezTo>
                  <a:pt x="27" y="8"/>
                  <a:pt x="16" y="12"/>
                  <a:pt x="4" y="12"/>
                </a:cubicBezTo>
                <a:lnTo>
                  <a:pt x="0" y="12"/>
                </a:lnTo>
                <a:cubicBezTo>
                  <a:pt x="0" y="12"/>
                  <a:pt x="0" y="12"/>
                  <a:pt x="0" y="11"/>
                </a:cubicBezTo>
                <a:close/>
                <a:moveTo>
                  <a:pt x="69" y="18"/>
                </a:moveTo>
                <a:cubicBezTo>
                  <a:pt x="69" y="16"/>
                  <a:pt x="69" y="14"/>
                  <a:pt x="69" y="12"/>
                </a:cubicBezTo>
                <a:cubicBezTo>
                  <a:pt x="69" y="12"/>
                  <a:pt x="69" y="11"/>
                  <a:pt x="69" y="11"/>
                </a:cubicBezTo>
                <a:cubicBezTo>
                  <a:pt x="69" y="14"/>
                  <a:pt x="69" y="16"/>
                  <a:pt x="69" y="18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09" name="Freeform 5455">
            <a:extLst>
              <a:ext uri="{FF2B5EF4-FFF2-40B4-BE49-F238E27FC236}">
                <a16:creationId xmlns:a16="http://schemas.microsoft.com/office/drawing/2014/main" id="{786B02C7-E1E4-B645-9246-54AEA5C73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46550"/>
            <a:ext cx="23813" cy="26988"/>
          </a:xfrm>
          <a:custGeom>
            <a:avLst/>
            <a:gdLst>
              <a:gd name="T0" fmla="*/ 4430334 w 64"/>
              <a:gd name="T1" fmla="*/ 9581820 h 75"/>
              <a:gd name="T2" fmla="*/ 0 w 64"/>
              <a:gd name="T3" fmla="*/ 1165522 h 75"/>
              <a:gd name="T4" fmla="*/ 4430334 w 64"/>
              <a:gd name="T5" fmla="*/ 0 h 75"/>
              <a:gd name="T6" fmla="*/ 8721883 w 64"/>
              <a:gd name="T7" fmla="*/ 1165522 h 75"/>
              <a:gd name="T8" fmla="*/ 4430334 w 64"/>
              <a:gd name="T9" fmla="*/ 9581820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75">
                <a:moveTo>
                  <a:pt x="32" y="74"/>
                </a:moveTo>
                <a:cubicBezTo>
                  <a:pt x="13" y="60"/>
                  <a:pt x="2" y="39"/>
                  <a:pt x="0" y="9"/>
                </a:cubicBezTo>
                <a:cubicBezTo>
                  <a:pt x="13" y="9"/>
                  <a:pt x="24" y="7"/>
                  <a:pt x="32" y="0"/>
                </a:cubicBezTo>
                <a:cubicBezTo>
                  <a:pt x="40" y="7"/>
                  <a:pt x="52" y="9"/>
                  <a:pt x="63" y="9"/>
                </a:cubicBezTo>
                <a:cubicBezTo>
                  <a:pt x="62" y="39"/>
                  <a:pt x="52" y="60"/>
                  <a:pt x="32" y="74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0" name="Freeform 5456">
            <a:extLst>
              <a:ext uri="{FF2B5EF4-FFF2-40B4-BE49-F238E27FC236}">
                <a16:creationId xmlns:a16="http://schemas.microsoft.com/office/drawing/2014/main" id="{2D9483A9-086F-B244-AF44-14E14A2A1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46550"/>
            <a:ext cx="23813" cy="26988"/>
          </a:xfrm>
          <a:custGeom>
            <a:avLst/>
            <a:gdLst>
              <a:gd name="T0" fmla="*/ 4168697 w 67"/>
              <a:gd name="T1" fmla="*/ 9336446 h 77"/>
              <a:gd name="T2" fmla="*/ 4042168 w 67"/>
              <a:gd name="T3" fmla="*/ 9336446 h 77"/>
              <a:gd name="T4" fmla="*/ 0 w 67"/>
              <a:gd name="T5" fmla="*/ 1228480 h 77"/>
              <a:gd name="T6" fmla="*/ 126173 w 67"/>
              <a:gd name="T7" fmla="*/ 1105457 h 77"/>
              <a:gd name="T8" fmla="*/ 126173 w 67"/>
              <a:gd name="T9" fmla="*/ 1105457 h 77"/>
              <a:gd name="T10" fmla="*/ 4042168 w 67"/>
              <a:gd name="T11" fmla="*/ 0 h 77"/>
              <a:gd name="T12" fmla="*/ 4294870 w 67"/>
              <a:gd name="T13" fmla="*/ 0 h 77"/>
              <a:gd name="T14" fmla="*/ 8084691 w 67"/>
              <a:gd name="T15" fmla="*/ 1105457 h 77"/>
              <a:gd name="T16" fmla="*/ 8210865 w 67"/>
              <a:gd name="T17" fmla="*/ 1105457 h 77"/>
              <a:gd name="T18" fmla="*/ 8337393 w 67"/>
              <a:gd name="T19" fmla="*/ 1228480 h 77"/>
              <a:gd name="T20" fmla="*/ 4168697 w 67"/>
              <a:gd name="T21" fmla="*/ 9336446 h 77"/>
              <a:gd name="T22" fmla="*/ 252702 w 67"/>
              <a:gd name="T23" fmla="*/ 1351152 h 77"/>
              <a:gd name="T24" fmla="*/ 4168697 w 67"/>
              <a:gd name="T25" fmla="*/ 9090750 h 77"/>
              <a:gd name="T26" fmla="*/ 7958162 w 67"/>
              <a:gd name="T27" fmla="*/ 1351152 h 77"/>
              <a:gd name="T28" fmla="*/ 4168697 w 67"/>
              <a:gd name="T29" fmla="*/ 368369 h 77"/>
              <a:gd name="T30" fmla="*/ 252702 w 67"/>
              <a:gd name="T31" fmla="*/ 1351152 h 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77">
                <a:moveTo>
                  <a:pt x="33" y="76"/>
                </a:moveTo>
                <a:cubicBezTo>
                  <a:pt x="33" y="76"/>
                  <a:pt x="33" y="76"/>
                  <a:pt x="32" y="76"/>
                </a:cubicBezTo>
                <a:cubicBezTo>
                  <a:pt x="13" y="62"/>
                  <a:pt x="2" y="40"/>
                  <a:pt x="0" y="10"/>
                </a:cubicBezTo>
                <a:lnTo>
                  <a:pt x="1" y="9"/>
                </a:lnTo>
                <a:cubicBezTo>
                  <a:pt x="15" y="9"/>
                  <a:pt x="25" y="6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41" y="5"/>
                  <a:pt x="51" y="9"/>
                  <a:pt x="64" y="9"/>
                </a:cubicBezTo>
                <a:cubicBezTo>
                  <a:pt x="65" y="9"/>
                  <a:pt x="65" y="9"/>
                  <a:pt x="65" y="9"/>
                </a:cubicBezTo>
                <a:lnTo>
                  <a:pt x="66" y="10"/>
                </a:lnTo>
                <a:cubicBezTo>
                  <a:pt x="65" y="40"/>
                  <a:pt x="54" y="62"/>
                  <a:pt x="33" y="76"/>
                </a:cubicBezTo>
                <a:close/>
                <a:moveTo>
                  <a:pt x="2" y="11"/>
                </a:moveTo>
                <a:cubicBezTo>
                  <a:pt x="4" y="40"/>
                  <a:pt x="15" y="61"/>
                  <a:pt x="33" y="74"/>
                </a:cubicBezTo>
                <a:cubicBezTo>
                  <a:pt x="52" y="61"/>
                  <a:pt x="62" y="40"/>
                  <a:pt x="63" y="11"/>
                </a:cubicBezTo>
                <a:cubicBezTo>
                  <a:pt x="55" y="11"/>
                  <a:pt x="42" y="10"/>
                  <a:pt x="33" y="3"/>
                </a:cubicBezTo>
                <a:cubicBezTo>
                  <a:pt x="25" y="8"/>
                  <a:pt x="16" y="11"/>
                  <a:pt x="2" y="11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1" name="Freeform 5457">
            <a:extLst>
              <a:ext uri="{FF2B5EF4-FFF2-40B4-BE49-F238E27FC236}">
                <a16:creationId xmlns:a16="http://schemas.microsoft.com/office/drawing/2014/main" id="{4E2D9110-4FB4-A246-A1A6-4515F7B3F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4187825"/>
            <a:ext cx="20638" cy="4763"/>
          </a:xfrm>
          <a:custGeom>
            <a:avLst/>
            <a:gdLst>
              <a:gd name="T0" fmla="*/ 3670667 w 57"/>
              <a:gd name="T1" fmla="*/ 504243 h 15"/>
              <a:gd name="T2" fmla="*/ 6554918 w 57"/>
              <a:gd name="T3" fmla="*/ 604901 h 15"/>
              <a:gd name="T4" fmla="*/ 6423487 w 57"/>
              <a:gd name="T5" fmla="*/ 1310778 h 15"/>
              <a:gd name="T6" fmla="*/ 3539598 w 57"/>
              <a:gd name="T7" fmla="*/ 1310778 h 15"/>
              <a:gd name="T8" fmla="*/ 786416 w 57"/>
              <a:gd name="T9" fmla="*/ 806535 h 15"/>
              <a:gd name="T10" fmla="*/ 1048917 w 57"/>
              <a:gd name="T11" fmla="*/ 100976 h 15"/>
              <a:gd name="T12" fmla="*/ 3670667 w 57"/>
              <a:gd name="T13" fmla="*/ 50424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" h="15">
                <a:moveTo>
                  <a:pt x="28" y="5"/>
                </a:moveTo>
                <a:cubicBezTo>
                  <a:pt x="36" y="6"/>
                  <a:pt x="43" y="7"/>
                  <a:pt x="50" y="6"/>
                </a:cubicBezTo>
                <a:cubicBezTo>
                  <a:pt x="53" y="6"/>
                  <a:pt x="56" y="13"/>
                  <a:pt x="49" y="13"/>
                </a:cubicBezTo>
                <a:cubicBezTo>
                  <a:pt x="42" y="14"/>
                  <a:pt x="33" y="13"/>
                  <a:pt x="27" y="13"/>
                </a:cubicBezTo>
                <a:cubicBezTo>
                  <a:pt x="24" y="11"/>
                  <a:pt x="12" y="10"/>
                  <a:pt x="6" y="8"/>
                </a:cubicBezTo>
                <a:cubicBezTo>
                  <a:pt x="0" y="5"/>
                  <a:pt x="5" y="0"/>
                  <a:pt x="8" y="1"/>
                </a:cubicBezTo>
                <a:cubicBezTo>
                  <a:pt x="14" y="3"/>
                  <a:pt x="21" y="5"/>
                  <a:pt x="2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2" name="Freeform 5458">
            <a:extLst>
              <a:ext uri="{FF2B5EF4-FFF2-40B4-BE49-F238E27FC236}">
                <a16:creationId xmlns:a16="http://schemas.microsoft.com/office/drawing/2014/main" id="{41457963-3570-AD44-B4FB-94A58DAC4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87825"/>
            <a:ext cx="19050" cy="4763"/>
          </a:xfrm>
          <a:custGeom>
            <a:avLst/>
            <a:gdLst>
              <a:gd name="T0" fmla="*/ 5102578 w 54"/>
              <a:gd name="T1" fmla="*/ 1411436 h 15"/>
              <a:gd name="T2" fmla="*/ 3111147 w 54"/>
              <a:gd name="T3" fmla="*/ 1310778 h 15"/>
              <a:gd name="T4" fmla="*/ 373239 w 54"/>
              <a:gd name="T5" fmla="*/ 1008168 h 15"/>
              <a:gd name="T6" fmla="*/ 0 w 54"/>
              <a:gd name="T7" fmla="*/ 302609 h 15"/>
              <a:gd name="T8" fmla="*/ 622300 w 54"/>
              <a:gd name="T9" fmla="*/ 0 h 15"/>
              <a:gd name="T10" fmla="*/ 3235678 w 54"/>
              <a:gd name="T11" fmla="*/ 403267 h 15"/>
              <a:gd name="T12" fmla="*/ 5849408 w 54"/>
              <a:gd name="T13" fmla="*/ 504243 h 15"/>
              <a:gd name="T14" fmla="*/ 5973586 w 54"/>
              <a:gd name="T15" fmla="*/ 504243 h 15"/>
              <a:gd name="T16" fmla="*/ 6595886 w 54"/>
              <a:gd name="T17" fmla="*/ 1008168 h 15"/>
              <a:gd name="T18" fmla="*/ 5849408 w 54"/>
              <a:gd name="T19" fmla="*/ 1411436 h 15"/>
              <a:gd name="T20" fmla="*/ 5102578 w 54"/>
              <a:gd name="T21" fmla="*/ 1411436 h 15"/>
              <a:gd name="T22" fmla="*/ 746831 w 54"/>
              <a:gd name="T23" fmla="*/ 201634 h 15"/>
              <a:gd name="T24" fmla="*/ 373239 w 54"/>
              <a:gd name="T25" fmla="*/ 302609 h 15"/>
              <a:gd name="T26" fmla="*/ 373239 w 54"/>
              <a:gd name="T27" fmla="*/ 705877 h 15"/>
              <a:gd name="T28" fmla="*/ 3111147 w 54"/>
              <a:gd name="T29" fmla="*/ 1109144 h 15"/>
              <a:gd name="T30" fmla="*/ 5849408 w 54"/>
              <a:gd name="T31" fmla="*/ 1209802 h 15"/>
              <a:gd name="T32" fmla="*/ 6222647 w 54"/>
              <a:gd name="T33" fmla="*/ 1008168 h 15"/>
              <a:gd name="T34" fmla="*/ 5973586 w 54"/>
              <a:gd name="T35" fmla="*/ 705877 h 15"/>
              <a:gd name="T36" fmla="*/ 3235678 w 54"/>
              <a:gd name="T37" fmla="*/ 705877 h 15"/>
              <a:gd name="T38" fmla="*/ 746831 w 54"/>
              <a:gd name="T39" fmla="*/ 201634 h 1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" h="15">
                <a:moveTo>
                  <a:pt x="41" y="14"/>
                </a:moveTo>
                <a:cubicBezTo>
                  <a:pt x="35" y="14"/>
                  <a:pt x="28" y="14"/>
                  <a:pt x="25" y="13"/>
                </a:cubicBezTo>
                <a:cubicBezTo>
                  <a:pt x="22" y="13"/>
                  <a:pt x="10" y="11"/>
                  <a:pt x="3" y="10"/>
                </a:cubicBezTo>
                <a:cubicBezTo>
                  <a:pt x="0" y="7"/>
                  <a:pt x="0" y="5"/>
                  <a:pt x="0" y="3"/>
                </a:cubicBezTo>
                <a:cubicBezTo>
                  <a:pt x="0" y="1"/>
                  <a:pt x="3" y="0"/>
                  <a:pt x="5" y="0"/>
                </a:cubicBezTo>
                <a:cubicBezTo>
                  <a:pt x="10" y="1"/>
                  <a:pt x="17" y="3"/>
                  <a:pt x="26" y="4"/>
                </a:cubicBezTo>
                <a:cubicBezTo>
                  <a:pt x="32" y="5"/>
                  <a:pt x="41" y="6"/>
                  <a:pt x="47" y="5"/>
                </a:cubicBezTo>
                <a:lnTo>
                  <a:pt x="48" y="5"/>
                </a:lnTo>
                <a:cubicBezTo>
                  <a:pt x="50" y="5"/>
                  <a:pt x="53" y="7"/>
                  <a:pt x="53" y="10"/>
                </a:cubicBezTo>
                <a:cubicBezTo>
                  <a:pt x="53" y="11"/>
                  <a:pt x="51" y="14"/>
                  <a:pt x="47" y="14"/>
                </a:cubicBezTo>
                <a:cubicBezTo>
                  <a:pt x="44" y="14"/>
                  <a:pt x="43" y="14"/>
                  <a:pt x="41" y="14"/>
                </a:cubicBezTo>
                <a:close/>
                <a:moveTo>
                  <a:pt x="6" y="2"/>
                </a:moveTo>
                <a:cubicBezTo>
                  <a:pt x="4" y="2"/>
                  <a:pt x="3" y="3"/>
                  <a:pt x="3" y="3"/>
                </a:cubicBezTo>
                <a:cubicBezTo>
                  <a:pt x="2" y="5"/>
                  <a:pt x="3" y="7"/>
                  <a:pt x="3" y="7"/>
                </a:cubicBezTo>
                <a:cubicBezTo>
                  <a:pt x="11" y="9"/>
                  <a:pt x="22" y="10"/>
                  <a:pt x="25" y="11"/>
                </a:cubicBezTo>
                <a:cubicBezTo>
                  <a:pt x="31" y="12"/>
                  <a:pt x="40" y="13"/>
                  <a:pt x="47" y="12"/>
                </a:cubicBezTo>
                <a:cubicBezTo>
                  <a:pt x="49" y="11"/>
                  <a:pt x="50" y="11"/>
                  <a:pt x="50" y="10"/>
                </a:cubicBezTo>
                <a:cubicBezTo>
                  <a:pt x="50" y="9"/>
                  <a:pt x="49" y="7"/>
                  <a:pt x="48" y="7"/>
                </a:cubicBezTo>
                <a:cubicBezTo>
                  <a:pt x="41" y="8"/>
                  <a:pt x="31" y="7"/>
                  <a:pt x="26" y="7"/>
                </a:cubicBezTo>
                <a:cubicBezTo>
                  <a:pt x="17" y="5"/>
                  <a:pt x="9" y="3"/>
                  <a:pt x="6" y="2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3" name="Freeform 5459">
            <a:extLst>
              <a:ext uri="{FF2B5EF4-FFF2-40B4-BE49-F238E27FC236}">
                <a16:creationId xmlns:a16="http://schemas.microsoft.com/office/drawing/2014/main" id="{8CCEF60E-AF79-5546-91F6-50A36DD0C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87825"/>
            <a:ext cx="20638" cy="4763"/>
          </a:xfrm>
          <a:custGeom>
            <a:avLst/>
            <a:gdLst>
              <a:gd name="T0" fmla="*/ 3545110 w 58"/>
              <a:gd name="T1" fmla="*/ 504243 h 15"/>
              <a:gd name="T2" fmla="*/ 6204210 w 58"/>
              <a:gd name="T3" fmla="*/ 100976 h 15"/>
              <a:gd name="T4" fmla="*/ 6330529 w 58"/>
              <a:gd name="T5" fmla="*/ 806535 h 15"/>
              <a:gd name="T6" fmla="*/ 3671785 w 58"/>
              <a:gd name="T7" fmla="*/ 1310778 h 15"/>
              <a:gd name="T8" fmla="*/ 1013041 w 58"/>
              <a:gd name="T9" fmla="*/ 1310778 h 15"/>
              <a:gd name="T10" fmla="*/ 759692 w 58"/>
              <a:gd name="T11" fmla="*/ 604901 h 15"/>
              <a:gd name="T12" fmla="*/ 3545110 w 58"/>
              <a:gd name="T13" fmla="*/ 50424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8" h="15">
                <a:moveTo>
                  <a:pt x="28" y="5"/>
                </a:moveTo>
                <a:cubicBezTo>
                  <a:pt x="35" y="5"/>
                  <a:pt x="44" y="3"/>
                  <a:pt x="49" y="1"/>
                </a:cubicBezTo>
                <a:cubicBezTo>
                  <a:pt x="53" y="0"/>
                  <a:pt x="57" y="5"/>
                  <a:pt x="50" y="8"/>
                </a:cubicBezTo>
                <a:cubicBezTo>
                  <a:pt x="44" y="10"/>
                  <a:pt x="34" y="11"/>
                  <a:pt x="29" y="13"/>
                </a:cubicBezTo>
                <a:cubicBezTo>
                  <a:pt x="24" y="13"/>
                  <a:pt x="14" y="14"/>
                  <a:pt x="8" y="13"/>
                </a:cubicBezTo>
                <a:cubicBezTo>
                  <a:pt x="0" y="13"/>
                  <a:pt x="3" y="6"/>
                  <a:pt x="6" y="6"/>
                </a:cubicBezTo>
                <a:cubicBezTo>
                  <a:pt x="13" y="7"/>
                  <a:pt x="22" y="6"/>
                  <a:pt x="2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4" name="Freeform 5460">
            <a:extLst>
              <a:ext uri="{FF2B5EF4-FFF2-40B4-BE49-F238E27FC236}">
                <a16:creationId xmlns:a16="http://schemas.microsoft.com/office/drawing/2014/main" id="{DD6755A9-9CAD-5B42-B17C-FD732C03F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187825"/>
            <a:ext cx="19050" cy="6350"/>
          </a:xfrm>
          <a:custGeom>
            <a:avLst/>
            <a:gdLst>
              <a:gd name="T0" fmla="*/ 1559675 w 55"/>
              <a:gd name="T1" fmla="*/ 2362597 h 16"/>
              <a:gd name="T2" fmla="*/ 839932 w 55"/>
              <a:gd name="T3" fmla="*/ 2362597 h 16"/>
              <a:gd name="T4" fmla="*/ 0 w 55"/>
              <a:gd name="T5" fmla="*/ 1732756 h 16"/>
              <a:gd name="T6" fmla="*/ 599902 w 55"/>
              <a:gd name="T7" fmla="*/ 944959 h 16"/>
              <a:gd name="T8" fmla="*/ 3239193 w 55"/>
              <a:gd name="T9" fmla="*/ 787400 h 16"/>
              <a:gd name="T10" fmla="*/ 5758295 w 55"/>
              <a:gd name="T11" fmla="*/ 157559 h 16"/>
              <a:gd name="T12" fmla="*/ 6478385 w 55"/>
              <a:gd name="T13" fmla="*/ 630238 h 16"/>
              <a:gd name="T14" fmla="*/ 5998325 w 55"/>
              <a:gd name="T15" fmla="*/ 1732756 h 16"/>
              <a:gd name="T16" fmla="*/ 3479223 w 55"/>
              <a:gd name="T17" fmla="*/ 2205038 h 16"/>
              <a:gd name="T18" fmla="*/ 1559675 w 55"/>
              <a:gd name="T19" fmla="*/ 2362597 h 16"/>
              <a:gd name="T20" fmla="*/ 599902 w 55"/>
              <a:gd name="T21" fmla="*/ 1260078 h 16"/>
              <a:gd name="T22" fmla="*/ 240030 w 55"/>
              <a:gd name="T23" fmla="*/ 1732756 h 16"/>
              <a:gd name="T24" fmla="*/ 839932 w 55"/>
              <a:gd name="T25" fmla="*/ 2047478 h 16"/>
              <a:gd name="T26" fmla="*/ 3359035 w 55"/>
              <a:gd name="T27" fmla="*/ 1890316 h 16"/>
              <a:gd name="T28" fmla="*/ 5878484 w 55"/>
              <a:gd name="T29" fmla="*/ 1260078 h 16"/>
              <a:gd name="T30" fmla="*/ 6238355 w 55"/>
              <a:gd name="T31" fmla="*/ 787400 h 16"/>
              <a:gd name="T32" fmla="*/ 5878484 w 55"/>
              <a:gd name="T33" fmla="*/ 472678 h 16"/>
              <a:gd name="T34" fmla="*/ 3359035 w 55"/>
              <a:gd name="T35" fmla="*/ 1260078 h 16"/>
              <a:gd name="T36" fmla="*/ 599902 w 55"/>
              <a:gd name="T37" fmla="*/ 1260078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16">
                <a:moveTo>
                  <a:pt x="13" y="15"/>
                </a:moveTo>
                <a:cubicBezTo>
                  <a:pt x="11" y="15"/>
                  <a:pt x="9" y="15"/>
                  <a:pt x="7" y="15"/>
                </a:cubicBezTo>
                <a:cubicBezTo>
                  <a:pt x="2" y="15"/>
                  <a:pt x="0" y="12"/>
                  <a:pt x="0" y="11"/>
                </a:cubicBezTo>
                <a:cubicBezTo>
                  <a:pt x="1" y="8"/>
                  <a:pt x="2" y="6"/>
                  <a:pt x="5" y="6"/>
                </a:cubicBezTo>
                <a:cubicBezTo>
                  <a:pt x="13" y="7"/>
                  <a:pt x="21" y="6"/>
                  <a:pt x="27" y="5"/>
                </a:cubicBezTo>
                <a:cubicBezTo>
                  <a:pt x="36" y="4"/>
                  <a:pt x="44" y="2"/>
                  <a:pt x="48" y="1"/>
                </a:cubicBezTo>
                <a:cubicBezTo>
                  <a:pt x="51" y="0"/>
                  <a:pt x="53" y="2"/>
                  <a:pt x="54" y="4"/>
                </a:cubicBezTo>
                <a:cubicBezTo>
                  <a:pt x="54" y="6"/>
                  <a:pt x="54" y="8"/>
                  <a:pt x="50" y="11"/>
                </a:cubicBezTo>
                <a:cubicBezTo>
                  <a:pt x="43" y="12"/>
                  <a:pt x="33" y="14"/>
                  <a:pt x="29" y="14"/>
                </a:cubicBezTo>
                <a:cubicBezTo>
                  <a:pt x="25" y="15"/>
                  <a:pt x="19" y="15"/>
                  <a:pt x="13" y="15"/>
                </a:cubicBezTo>
                <a:close/>
                <a:moveTo>
                  <a:pt x="5" y="8"/>
                </a:moveTo>
                <a:cubicBezTo>
                  <a:pt x="4" y="8"/>
                  <a:pt x="2" y="10"/>
                  <a:pt x="2" y="11"/>
                </a:cubicBezTo>
                <a:cubicBezTo>
                  <a:pt x="2" y="12"/>
                  <a:pt x="4" y="12"/>
                  <a:pt x="7" y="13"/>
                </a:cubicBezTo>
                <a:cubicBezTo>
                  <a:pt x="13" y="14"/>
                  <a:pt x="23" y="13"/>
                  <a:pt x="28" y="12"/>
                </a:cubicBezTo>
                <a:cubicBezTo>
                  <a:pt x="32" y="11"/>
                  <a:pt x="43" y="10"/>
                  <a:pt x="49" y="8"/>
                </a:cubicBezTo>
                <a:cubicBezTo>
                  <a:pt x="50" y="8"/>
                  <a:pt x="52" y="6"/>
                  <a:pt x="52" y="5"/>
                </a:cubicBezTo>
                <a:lnTo>
                  <a:pt x="49" y="3"/>
                </a:lnTo>
                <a:cubicBezTo>
                  <a:pt x="44" y="4"/>
                  <a:pt x="36" y="6"/>
                  <a:pt x="28" y="8"/>
                </a:cubicBezTo>
                <a:cubicBezTo>
                  <a:pt x="21" y="8"/>
                  <a:pt x="12" y="9"/>
                  <a:pt x="5" y="8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5" name="Freeform 5461">
            <a:extLst>
              <a:ext uri="{FF2B5EF4-FFF2-40B4-BE49-F238E27FC236}">
                <a16:creationId xmlns:a16="http://schemas.microsoft.com/office/drawing/2014/main" id="{EAA57148-A156-CC4C-B384-7798FF215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4187825"/>
            <a:ext cx="3175" cy="3175"/>
          </a:xfrm>
          <a:custGeom>
            <a:avLst/>
            <a:gdLst>
              <a:gd name="T0" fmla="*/ 907415 w 10"/>
              <a:gd name="T1" fmla="*/ 100965 h 10"/>
              <a:gd name="T2" fmla="*/ 806450 w 10"/>
              <a:gd name="T3" fmla="*/ 604838 h 10"/>
              <a:gd name="T4" fmla="*/ 201613 w 10"/>
              <a:gd name="T5" fmla="*/ 907415 h 10"/>
              <a:gd name="T6" fmla="*/ 907415 w 10"/>
              <a:gd name="T7" fmla="*/ 10096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9" y="1"/>
                </a:moveTo>
                <a:cubicBezTo>
                  <a:pt x="7" y="4"/>
                  <a:pt x="9" y="4"/>
                  <a:pt x="8" y="6"/>
                </a:cubicBezTo>
                <a:cubicBezTo>
                  <a:pt x="7" y="8"/>
                  <a:pt x="3" y="8"/>
                  <a:pt x="2" y="9"/>
                </a:cubicBezTo>
                <a:cubicBezTo>
                  <a:pt x="0" y="6"/>
                  <a:pt x="3" y="0"/>
                  <a:pt x="9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6" name="Freeform 5462">
            <a:extLst>
              <a:ext uri="{FF2B5EF4-FFF2-40B4-BE49-F238E27FC236}">
                <a16:creationId xmlns:a16="http://schemas.microsoft.com/office/drawing/2014/main" id="{974A7BE2-ABBA-B143-8C9F-885AB9098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4187825"/>
            <a:ext cx="3175" cy="4763"/>
          </a:xfrm>
          <a:custGeom>
            <a:avLst/>
            <a:gdLst>
              <a:gd name="T0" fmla="*/ 201613 w 10"/>
              <a:gd name="T1" fmla="*/ 1732938 h 12"/>
              <a:gd name="T2" fmla="*/ 100965 w 10"/>
              <a:gd name="T3" fmla="*/ 1732938 h 12"/>
              <a:gd name="T4" fmla="*/ 201613 w 10"/>
              <a:gd name="T5" fmla="*/ 630304 h 12"/>
              <a:gd name="T6" fmla="*/ 806450 w 10"/>
              <a:gd name="T7" fmla="*/ 0 h 12"/>
              <a:gd name="T8" fmla="*/ 806450 w 10"/>
              <a:gd name="T9" fmla="*/ 157576 h 12"/>
              <a:gd name="T10" fmla="*/ 907415 w 10"/>
              <a:gd name="T11" fmla="*/ 315152 h 12"/>
              <a:gd name="T12" fmla="*/ 806450 w 10"/>
              <a:gd name="T13" fmla="*/ 787880 h 12"/>
              <a:gd name="T14" fmla="*/ 806450 w 10"/>
              <a:gd name="T15" fmla="*/ 1102635 h 12"/>
              <a:gd name="T16" fmla="*/ 504190 w 10"/>
              <a:gd name="T17" fmla="*/ 1575362 h 12"/>
              <a:gd name="T18" fmla="*/ 302578 w 10"/>
              <a:gd name="T19" fmla="*/ 1732938 h 12"/>
              <a:gd name="T20" fmla="*/ 201613 w 10"/>
              <a:gd name="T21" fmla="*/ 1732938 h 12"/>
              <a:gd name="T22" fmla="*/ 705803 w 10"/>
              <a:gd name="T23" fmla="*/ 472728 h 12"/>
              <a:gd name="T24" fmla="*/ 403225 w 10"/>
              <a:gd name="T25" fmla="*/ 787880 h 12"/>
              <a:gd name="T26" fmla="*/ 302578 w 10"/>
              <a:gd name="T27" fmla="*/ 1417786 h 12"/>
              <a:gd name="T28" fmla="*/ 403225 w 10"/>
              <a:gd name="T29" fmla="*/ 1102635 h 12"/>
              <a:gd name="T30" fmla="*/ 604838 w 10"/>
              <a:gd name="T31" fmla="*/ 1102635 h 12"/>
              <a:gd name="T32" fmla="*/ 705803 w 10"/>
              <a:gd name="T33" fmla="*/ 787880 h 12"/>
              <a:gd name="T34" fmla="*/ 705803 w 10"/>
              <a:gd name="T35" fmla="*/ 472728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" h="12">
                <a:moveTo>
                  <a:pt x="2" y="11"/>
                </a:moveTo>
                <a:lnTo>
                  <a:pt x="1" y="11"/>
                </a:lnTo>
                <a:cubicBezTo>
                  <a:pt x="0" y="9"/>
                  <a:pt x="0" y="6"/>
                  <a:pt x="2" y="4"/>
                </a:cubicBezTo>
                <a:cubicBezTo>
                  <a:pt x="3" y="1"/>
                  <a:pt x="5" y="0"/>
                  <a:pt x="8" y="0"/>
                </a:cubicBezTo>
                <a:lnTo>
                  <a:pt x="8" y="1"/>
                </a:lnTo>
                <a:lnTo>
                  <a:pt x="9" y="2"/>
                </a:lnTo>
                <a:cubicBezTo>
                  <a:pt x="8" y="3"/>
                  <a:pt x="8" y="4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9"/>
                  <a:pt x="7" y="10"/>
                  <a:pt x="5" y="10"/>
                </a:cubicBezTo>
                <a:cubicBezTo>
                  <a:pt x="4" y="10"/>
                  <a:pt x="4" y="10"/>
                  <a:pt x="3" y="11"/>
                </a:cubicBezTo>
                <a:cubicBezTo>
                  <a:pt x="3" y="11"/>
                  <a:pt x="3" y="11"/>
                  <a:pt x="2" y="11"/>
                </a:cubicBezTo>
                <a:close/>
                <a:moveTo>
                  <a:pt x="7" y="3"/>
                </a:moveTo>
                <a:cubicBezTo>
                  <a:pt x="5" y="3"/>
                  <a:pt x="4" y="5"/>
                  <a:pt x="4" y="5"/>
                </a:cubicBezTo>
                <a:cubicBezTo>
                  <a:pt x="3" y="6"/>
                  <a:pt x="3" y="7"/>
                  <a:pt x="3" y="9"/>
                </a:cubicBezTo>
                <a:cubicBezTo>
                  <a:pt x="3" y="9"/>
                  <a:pt x="4" y="8"/>
                  <a:pt x="4" y="7"/>
                </a:cubicBezTo>
                <a:cubicBezTo>
                  <a:pt x="5" y="7"/>
                  <a:pt x="6" y="7"/>
                  <a:pt x="6" y="7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4"/>
                  <a:pt x="7" y="3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7" name="Freeform 5463">
            <a:extLst>
              <a:ext uri="{FF2B5EF4-FFF2-40B4-BE49-F238E27FC236}">
                <a16:creationId xmlns:a16="http://schemas.microsoft.com/office/drawing/2014/main" id="{6A3E6A64-404C-D34C-8E41-44FAB57DF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91000"/>
            <a:ext cx="3175" cy="4763"/>
          </a:xfrm>
          <a:custGeom>
            <a:avLst/>
            <a:gdLst>
              <a:gd name="T0" fmla="*/ 472678 w 8"/>
              <a:gd name="T1" fmla="*/ 1732938 h 12"/>
              <a:gd name="T2" fmla="*/ 0 w 8"/>
              <a:gd name="T3" fmla="*/ 472728 h 12"/>
              <a:gd name="T4" fmla="*/ 630238 w 8"/>
              <a:gd name="T5" fmla="*/ 0 h 12"/>
              <a:gd name="T6" fmla="*/ 1102519 w 8"/>
              <a:gd name="T7" fmla="*/ 630304 h 12"/>
              <a:gd name="T8" fmla="*/ 472678 w 8"/>
              <a:gd name="T9" fmla="*/ 173293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2">
                <a:moveTo>
                  <a:pt x="3" y="11"/>
                </a:moveTo>
                <a:cubicBezTo>
                  <a:pt x="3" y="7"/>
                  <a:pt x="0" y="7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7" y="3"/>
                  <a:pt x="7" y="4"/>
                </a:cubicBezTo>
                <a:cubicBezTo>
                  <a:pt x="7" y="8"/>
                  <a:pt x="3" y="7"/>
                  <a:pt x="3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8" name="Freeform 5464">
            <a:extLst>
              <a:ext uri="{FF2B5EF4-FFF2-40B4-BE49-F238E27FC236}">
                <a16:creationId xmlns:a16="http://schemas.microsoft.com/office/drawing/2014/main" id="{CE5C5153-0443-4447-B214-EB90820C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191000"/>
            <a:ext cx="3175" cy="4763"/>
          </a:xfrm>
          <a:custGeom>
            <a:avLst/>
            <a:gdLst>
              <a:gd name="T0" fmla="*/ 302578 w 10"/>
              <a:gd name="T1" fmla="*/ 1504768 h 14"/>
              <a:gd name="T2" fmla="*/ 201613 w 10"/>
              <a:gd name="T3" fmla="*/ 1504768 h 14"/>
              <a:gd name="T4" fmla="*/ 0 w 10"/>
              <a:gd name="T5" fmla="*/ 1041736 h 14"/>
              <a:gd name="T6" fmla="*/ 0 w 10"/>
              <a:gd name="T7" fmla="*/ 463032 h 14"/>
              <a:gd name="T8" fmla="*/ 403225 w 10"/>
              <a:gd name="T9" fmla="*/ 0 h 14"/>
              <a:gd name="T10" fmla="*/ 907415 w 10"/>
              <a:gd name="T11" fmla="*/ 578705 h 14"/>
              <a:gd name="T12" fmla="*/ 604838 w 10"/>
              <a:gd name="T13" fmla="*/ 1157409 h 14"/>
              <a:gd name="T14" fmla="*/ 403225 w 10"/>
              <a:gd name="T15" fmla="*/ 1389095 h 14"/>
              <a:gd name="T16" fmla="*/ 302578 w 10"/>
              <a:gd name="T17" fmla="*/ 1504768 h 14"/>
              <a:gd name="T18" fmla="*/ 403225 w 10"/>
              <a:gd name="T19" fmla="*/ 231346 h 14"/>
              <a:gd name="T20" fmla="*/ 201613 w 10"/>
              <a:gd name="T21" fmla="*/ 463032 h 14"/>
              <a:gd name="T22" fmla="*/ 302578 w 10"/>
              <a:gd name="T23" fmla="*/ 926063 h 14"/>
              <a:gd name="T24" fmla="*/ 302578 w 10"/>
              <a:gd name="T25" fmla="*/ 926063 h 14"/>
              <a:gd name="T26" fmla="*/ 403225 w 10"/>
              <a:gd name="T27" fmla="*/ 926063 h 14"/>
              <a:gd name="T28" fmla="*/ 604838 w 10"/>
              <a:gd name="T29" fmla="*/ 810390 h 14"/>
              <a:gd name="T30" fmla="*/ 403225 w 10"/>
              <a:gd name="T31" fmla="*/ 231346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4">
                <a:moveTo>
                  <a:pt x="3" y="13"/>
                </a:moveTo>
                <a:lnTo>
                  <a:pt x="2" y="13"/>
                </a:lnTo>
                <a:cubicBezTo>
                  <a:pt x="2" y="11"/>
                  <a:pt x="1" y="10"/>
                  <a:pt x="0" y="9"/>
                </a:cubicBezTo>
                <a:cubicBezTo>
                  <a:pt x="0" y="8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4"/>
                  <a:pt x="9" y="5"/>
                </a:cubicBezTo>
                <a:cubicBezTo>
                  <a:pt x="9" y="8"/>
                  <a:pt x="7" y="9"/>
                  <a:pt x="6" y="10"/>
                </a:cubicBezTo>
                <a:cubicBezTo>
                  <a:pt x="5" y="10"/>
                  <a:pt x="4" y="11"/>
                  <a:pt x="4" y="12"/>
                </a:cubicBezTo>
                <a:lnTo>
                  <a:pt x="3" y="13"/>
                </a:lnTo>
                <a:close/>
                <a:moveTo>
                  <a:pt x="4" y="2"/>
                </a:moveTo>
                <a:lnTo>
                  <a:pt x="2" y="4"/>
                </a:lnTo>
                <a:cubicBezTo>
                  <a:pt x="1" y="6"/>
                  <a:pt x="2" y="7"/>
                  <a:pt x="3" y="8"/>
                </a:cubicBezTo>
                <a:lnTo>
                  <a:pt x="4" y="8"/>
                </a:lnTo>
                <a:cubicBezTo>
                  <a:pt x="6" y="7"/>
                  <a:pt x="6" y="7"/>
                  <a:pt x="6" y="7"/>
                </a:cubicBezTo>
                <a:cubicBezTo>
                  <a:pt x="6" y="4"/>
                  <a:pt x="5" y="2"/>
                  <a:pt x="4" y="2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19" name="Freeform 5465">
            <a:extLst>
              <a:ext uri="{FF2B5EF4-FFF2-40B4-BE49-F238E27FC236}">
                <a16:creationId xmlns:a16="http://schemas.microsoft.com/office/drawing/2014/main" id="{8976082C-63A9-BC4C-BAE3-8963AA11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91000"/>
            <a:ext cx="3175" cy="4763"/>
          </a:xfrm>
          <a:custGeom>
            <a:avLst/>
            <a:gdLst>
              <a:gd name="T0" fmla="*/ 249061 w 9"/>
              <a:gd name="T1" fmla="*/ 0 h 12"/>
              <a:gd name="T2" fmla="*/ 622300 w 9"/>
              <a:gd name="T3" fmla="*/ 1732938 h 12"/>
              <a:gd name="T4" fmla="*/ 0 w 9"/>
              <a:gd name="T5" fmla="*/ 787880 h 12"/>
              <a:gd name="T6" fmla="*/ 249061 w 9"/>
              <a:gd name="T7" fmla="*/ 0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2">
                <a:moveTo>
                  <a:pt x="2" y="0"/>
                </a:moveTo>
                <a:cubicBezTo>
                  <a:pt x="8" y="0"/>
                  <a:pt x="7" y="7"/>
                  <a:pt x="5" y="11"/>
                </a:cubicBezTo>
                <a:cubicBezTo>
                  <a:pt x="5" y="8"/>
                  <a:pt x="0" y="7"/>
                  <a:pt x="0" y="5"/>
                </a:cubicBezTo>
                <a:cubicBezTo>
                  <a:pt x="0" y="2"/>
                  <a:pt x="4" y="2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0" name="Freeform 5466">
            <a:extLst>
              <a:ext uri="{FF2B5EF4-FFF2-40B4-BE49-F238E27FC236}">
                <a16:creationId xmlns:a16="http://schemas.microsoft.com/office/drawing/2014/main" id="{66E508F6-057B-8A46-9708-4E90C47FC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4191000"/>
            <a:ext cx="3175" cy="4763"/>
          </a:xfrm>
          <a:custGeom>
            <a:avLst/>
            <a:gdLst>
              <a:gd name="T0" fmla="*/ 583045 w 11"/>
              <a:gd name="T1" fmla="*/ 1610993 h 13"/>
              <a:gd name="T2" fmla="*/ 499918 w 11"/>
              <a:gd name="T3" fmla="*/ 1610993 h 13"/>
              <a:gd name="T4" fmla="*/ 416502 w 11"/>
              <a:gd name="T5" fmla="*/ 1610993 h 13"/>
              <a:gd name="T6" fmla="*/ 249959 w 11"/>
              <a:gd name="T7" fmla="*/ 1207970 h 13"/>
              <a:gd name="T8" fmla="*/ 0 w 11"/>
              <a:gd name="T9" fmla="*/ 939777 h 13"/>
              <a:gd name="T10" fmla="*/ 166543 w 11"/>
              <a:gd name="T11" fmla="*/ 402657 h 13"/>
              <a:gd name="T12" fmla="*/ 249959 w 11"/>
              <a:gd name="T13" fmla="*/ 134097 h 13"/>
              <a:gd name="T14" fmla="*/ 249959 w 11"/>
              <a:gd name="T15" fmla="*/ 0 h 13"/>
              <a:gd name="T16" fmla="*/ 666461 w 11"/>
              <a:gd name="T17" fmla="*/ 402657 h 13"/>
              <a:gd name="T18" fmla="*/ 583045 w 11"/>
              <a:gd name="T19" fmla="*/ 1610993 h 13"/>
              <a:gd name="T20" fmla="*/ 499918 w 11"/>
              <a:gd name="T21" fmla="*/ 402657 h 13"/>
              <a:gd name="T22" fmla="*/ 333375 w 11"/>
              <a:gd name="T23" fmla="*/ 537120 h 13"/>
              <a:gd name="T24" fmla="*/ 249959 w 11"/>
              <a:gd name="T25" fmla="*/ 805313 h 13"/>
              <a:gd name="T26" fmla="*/ 333375 w 11"/>
              <a:gd name="T27" fmla="*/ 939777 h 13"/>
              <a:gd name="T28" fmla="*/ 583045 w 11"/>
              <a:gd name="T29" fmla="*/ 1207970 h 13"/>
              <a:gd name="T30" fmla="*/ 583045 w 11"/>
              <a:gd name="T31" fmla="*/ 402657 h 13"/>
              <a:gd name="T32" fmla="*/ 499918 w 11"/>
              <a:gd name="T33" fmla="*/ 40265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3">
                <a:moveTo>
                  <a:pt x="7" y="12"/>
                </a:moveTo>
                <a:cubicBezTo>
                  <a:pt x="6" y="12"/>
                  <a:pt x="6" y="12"/>
                  <a:pt x="6" y="12"/>
                </a:cubicBezTo>
                <a:lnTo>
                  <a:pt x="5" y="12"/>
                </a:lnTo>
                <a:cubicBezTo>
                  <a:pt x="5" y="12"/>
                  <a:pt x="4" y="10"/>
                  <a:pt x="3" y="9"/>
                </a:cubicBezTo>
                <a:cubicBezTo>
                  <a:pt x="2" y="9"/>
                  <a:pt x="0" y="7"/>
                  <a:pt x="0" y="7"/>
                </a:cubicBezTo>
                <a:cubicBezTo>
                  <a:pt x="0" y="4"/>
                  <a:pt x="2" y="3"/>
                  <a:pt x="2" y="3"/>
                </a:cubicBezTo>
                <a:lnTo>
                  <a:pt x="3" y="1"/>
                </a:lnTo>
                <a:cubicBezTo>
                  <a:pt x="3" y="0"/>
                  <a:pt x="3" y="0"/>
                  <a:pt x="3" y="0"/>
                </a:cubicBezTo>
                <a:cubicBezTo>
                  <a:pt x="6" y="0"/>
                  <a:pt x="7" y="1"/>
                  <a:pt x="8" y="3"/>
                </a:cubicBezTo>
                <a:cubicBezTo>
                  <a:pt x="10" y="6"/>
                  <a:pt x="9" y="10"/>
                  <a:pt x="7" y="12"/>
                </a:cubicBezTo>
                <a:close/>
                <a:moveTo>
                  <a:pt x="6" y="3"/>
                </a:moveTo>
                <a:cubicBezTo>
                  <a:pt x="6" y="3"/>
                  <a:pt x="5" y="4"/>
                  <a:pt x="4" y="4"/>
                </a:cubicBezTo>
                <a:cubicBezTo>
                  <a:pt x="3" y="6"/>
                  <a:pt x="3" y="6"/>
                  <a:pt x="3" y="6"/>
                </a:cubicBezTo>
                <a:lnTo>
                  <a:pt x="4" y="7"/>
                </a:lnTo>
                <a:cubicBezTo>
                  <a:pt x="5" y="7"/>
                  <a:pt x="6" y="8"/>
                  <a:pt x="7" y="9"/>
                </a:cubicBezTo>
                <a:cubicBezTo>
                  <a:pt x="7" y="7"/>
                  <a:pt x="7" y="4"/>
                  <a:pt x="7" y="3"/>
                </a:cubicBezTo>
                <a:lnTo>
                  <a:pt x="6" y="3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1" name="Freeform 5467">
            <a:extLst>
              <a:ext uri="{FF2B5EF4-FFF2-40B4-BE49-F238E27FC236}">
                <a16:creationId xmlns:a16="http://schemas.microsoft.com/office/drawing/2014/main" id="{72F49033-8D39-734C-BCB9-98CA06215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4187825"/>
            <a:ext cx="3175" cy="3175"/>
          </a:xfrm>
          <a:custGeom>
            <a:avLst/>
            <a:gdLst>
              <a:gd name="T0" fmla="*/ 0 w 10"/>
              <a:gd name="T1" fmla="*/ 100965 h 10"/>
              <a:gd name="T2" fmla="*/ 705803 w 10"/>
              <a:gd name="T3" fmla="*/ 907415 h 10"/>
              <a:gd name="T4" fmla="*/ 201613 w 10"/>
              <a:gd name="T5" fmla="*/ 604838 h 10"/>
              <a:gd name="T6" fmla="*/ 0 w 10"/>
              <a:gd name="T7" fmla="*/ 10096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0">
                <a:moveTo>
                  <a:pt x="0" y="1"/>
                </a:moveTo>
                <a:cubicBezTo>
                  <a:pt x="6" y="0"/>
                  <a:pt x="9" y="6"/>
                  <a:pt x="7" y="9"/>
                </a:cubicBezTo>
                <a:cubicBezTo>
                  <a:pt x="6" y="8"/>
                  <a:pt x="2" y="8"/>
                  <a:pt x="2" y="6"/>
                </a:cubicBezTo>
                <a:cubicBezTo>
                  <a:pt x="0" y="4"/>
                  <a:pt x="2" y="4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2" name="Freeform 5468">
            <a:extLst>
              <a:ext uri="{FF2B5EF4-FFF2-40B4-BE49-F238E27FC236}">
                <a16:creationId xmlns:a16="http://schemas.microsoft.com/office/drawing/2014/main" id="{EBEF34E2-1D42-1F40-A6CF-883B87721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4187825"/>
            <a:ext cx="3175" cy="4763"/>
          </a:xfrm>
          <a:custGeom>
            <a:avLst/>
            <a:gdLst>
              <a:gd name="T0" fmla="*/ 666461 w 11"/>
              <a:gd name="T1" fmla="*/ 1732938 h 12"/>
              <a:gd name="T2" fmla="*/ 583045 w 11"/>
              <a:gd name="T3" fmla="*/ 1732938 h 12"/>
              <a:gd name="T4" fmla="*/ 416502 w 11"/>
              <a:gd name="T5" fmla="*/ 1575362 h 12"/>
              <a:gd name="T6" fmla="*/ 83416 w 11"/>
              <a:gd name="T7" fmla="*/ 1102635 h 12"/>
              <a:gd name="T8" fmla="*/ 83416 w 11"/>
              <a:gd name="T9" fmla="*/ 787880 h 12"/>
              <a:gd name="T10" fmla="*/ 0 w 11"/>
              <a:gd name="T11" fmla="*/ 315152 h 12"/>
              <a:gd name="T12" fmla="*/ 0 w 11"/>
              <a:gd name="T13" fmla="*/ 157576 h 12"/>
              <a:gd name="T14" fmla="*/ 83416 w 11"/>
              <a:gd name="T15" fmla="*/ 0 h 12"/>
              <a:gd name="T16" fmla="*/ 749877 w 11"/>
              <a:gd name="T17" fmla="*/ 630304 h 12"/>
              <a:gd name="T18" fmla="*/ 749877 w 11"/>
              <a:gd name="T19" fmla="*/ 1732938 h 12"/>
              <a:gd name="T20" fmla="*/ 666461 w 11"/>
              <a:gd name="T21" fmla="*/ 1732938 h 12"/>
              <a:gd name="T22" fmla="*/ 249959 w 11"/>
              <a:gd name="T23" fmla="*/ 472728 h 12"/>
              <a:gd name="T24" fmla="*/ 249959 w 11"/>
              <a:gd name="T25" fmla="*/ 787880 h 12"/>
              <a:gd name="T26" fmla="*/ 333375 w 11"/>
              <a:gd name="T27" fmla="*/ 1102635 h 12"/>
              <a:gd name="T28" fmla="*/ 416502 w 11"/>
              <a:gd name="T29" fmla="*/ 1102635 h 12"/>
              <a:gd name="T30" fmla="*/ 583045 w 11"/>
              <a:gd name="T31" fmla="*/ 1260210 h 12"/>
              <a:gd name="T32" fmla="*/ 499918 w 11"/>
              <a:gd name="T33" fmla="*/ 787880 h 12"/>
              <a:gd name="T34" fmla="*/ 249959 w 11"/>
              <a:gd name="T35" fmla="*/ 472728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12">
                <a:moveTo>
                  <a:pt x="8" y="11"/>
                </a:moveTo>
                <a:lnTo>
                  <a:pt x="7" y="11"/>
                </a:lnTo>
                <a:cubicBezTo>
                  <a:pt x="7" y="10"/>
                  <a:pt x="5" y="10"/>
                  <a:pt x="5" y="10"/>
                </a:cubicBezTo>
                <a:cubicBezTo>
                  <a:pt x="3" y="10"/>
                  <a:pt x="2" y="9"/>
                  <a:pt x="1" y="7"/>
                </a:cubicBezTo>
                <a:cubicBezTo>
                  <a:pt x="0" y="6"/>
                  <a:pt x="0" y="5"/>
                  <a:pt x="1" y="5"/>
                </a:cubicBezTo>
                <a:cubicBezTo>
                  <a:pt x="1" y="4"/>
                  <a:pt x="1" y="3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5" y="0"/>
                  <a:pt x="7" y="2"/>
                  <a:pt x="9" y="4"/>
                </a:cubicBezTo>
                <a:cubicBezTo>
                  <a:pt x="10" y="6"/>
                  <a:pt x="10" y="9"/>
                  <a:pt x="9" y="11"/>
                </a:cubicBezTo>
                <a:cubicBezTo>
                  <a:pt x="9" y="11"/>
                  <a:pt x="9" y="11"/>
                  <a:pt x="8" y="11"/>
                </a:cubicBezTo>
                <a:close/>
                <a:moveTo>
                  <a:pt x="3" y="3"/>
                </a:moveTo>
                <a:lnTo>
                  <a:pt x="3" y="5"/>
                </a:lnTo>
                <a:cubicBezTo>
                  <a:pt x="3" y="5"/>
                  <a:pt x="3" y="6"/>
                  <a:pt x="4" y="7"/>
                </a:cubicBezTo>
                <a:lnTo>
                  <a:pt x="5" y="7"/>
                </a:lnTo>
                <a:cubicBezTo>
                  <a:pt x="6" y="8"/>
                  <a:pt x="7" y="8"/>
                  <a:pt x="7" y="8"/>
                </a:cubicBezTo>
                <a:cubicBezTo>
                  <a:pt x="7" y="7"/>
                  <a:pt x="7" y="6"/>
                  <a:pt x="6" y="5"/>
                </a:cubicBezTo>
                <a:cubicBezTo>
                  <a:pt x="6" y="5"/>
                  <a:pt x="5" y="3"/>
                  <a:pt x="3" y="3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3" name="Freeform 5469">
            <a:extLst>
              <a:ext uri="{FF2B5EF4-FFF2-40B4-BE49-F238E27FC236}">
                <a16:creationId xmlns:a16="http://schemas.microsoft.com/office/drawing/2014/main" id="{A84B8A1B-A141-B946-AD9C-522983D2E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4191000"/>
            <a:ext cx="3175" cy="4763"/>
          </a:xfrm>
          <a:custGeom>
            <a:avLst/>
            <a:gdLst>
              <a:gd name="T0" fmla="*/ 497769 w 9"/>
              <a:gd name="T1" fmla="*/ 1732938 h 12"/>
              <a:gd name="T2" fmla="*/ 0 w 9"/>
              <a:gd name="T3" fmla="*/ 630304 h 12"/>
              <a:gd name="T4" fmla="*/ 373239 w 9"/>
              <a:gd name="T5" fmla="*/ 0 h 12"/>
              <a:gd name="T6" fmla="*/ 746831 w 9"/>
              <a:gd name="T7" fmla="*/ 472728 h 12"/>
              <a:gd name="T8" fmla="*/ 497769 w 9"/>
              <a:gd name="T9" fmla="*/ 173293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2">
                <a:moveTo>
                  <a:pt x="4" y="11"/>
                </a:moveTo>
                <a:cubicBezTo>
                  <a:pt x="4" y="7"/>
                  <a:pt x="0" y="8"/>
                  <a:pt x="0" y="4"/>
                </a:cubicBezTo>
                <a:cubicBezTo>
                  <a:pt x="0" y="3"/>
                  <a:pt x="1" y="0"/>
                  <a:pt x="3" y="0"/>
                </a:cubicBezTo>
                <a:cubicBezTo>
                  <a:pt x="6" y="0"/>
                  <a:pt x="6" y="2"/>
                  <a:pt x="6" y="3"/>
                </a:cubicBezTo>
                <a:cubicBezTo>
                  <a:pt x="8" y="7"/>
                  <a:pt x="4" y="7"/>
                  <a:pt x="4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4" name="Freeform 5470">
            <a:extLst>
              <a:ext uri="{FF2B5EF4-FFF2-40B4-BE49-F238E27FC236}">
                <a16:creationId xmlns:a16="http://schemas.microsoft.com/office/drawing/2014/main" id="{D740E967-20B3-754A-AE0F-993DE11A4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4191000"/>
            <a:ext cx="3175" cy="4763"/>
          </a:xfrm>
          <a:custGeom>
            <a:avLst/>
            <a:gdLst>
              <a:gd name="T0" fmla="*/ 403225 w 10"/>
              <a:gd name="T1" fmla="*/ 1504768 h 14"/>
              <a:gd name="T2" fmla="*/ 302578 w 10"/>
              <a:gd name="T3" fmla="*/ 1389095 h 14"/>
              <a:gd name="T4" fmla="*/ 100965 w 10"/>
              <a:gd name="T5" fmla="*/ 1157409 h 14"/>
              <a:gd name="T6" fmla="*/ 0 w 10"/>
              <a:gd name="T7" fmla="*/ 578705 h 14"/>
              <a:gd name="T8" fmla="*/ 302578 w 10"/>
              <a:gd name="T9" fmla="*/ 0 h 14"/>
              <a:gd name="T10" fmla="*/ 806450 w 10"/>
              <a:gd name="T11" fmla="*/ 463032 h 14"/>
              <a:gd name="T12" fmla="*/ 604838 w 10"/>
              <a:gd name="T13" fmla="*/ 1041736 h 14"/>
              <a:gd name="T14" fmla="*/ 604838 w 10"/>
              <a:gd name="T15" fmla="*/ 1389095 h 14"/>
              <a:gd name="T16" fmla="*/ 403225 w 10"/>
              <a:gd name="T17" fmla="*/ 1504768 h 14"/>
              <a:gd name="T18" fmla="*/ 302578 w 10"/>
              <a:gd name="T19" fmla="*/ 231346 h 14"/>
              <a:gd name="T20" fmla="*/ 100965 w 10"/>
              <a:gd name="T21" fmla="*/ 578705 h 14"/>
              <a:gd name="T22" fmla="*/ 302578 w 10"/>
              <a:gd name="T23" fmla="*/ 926063 h 14"/>
              <a:gd name="T24" fmla="*/ 403225 w 10"/>
              <a:gd name="T25" fmla="*/ 926063 h 14"/>
              <a:gd name="T26" fmla="*/ 504190 w 10"/>
              <a:gd name="T27" fmla="*/ 926063 h 14"/>
              <a:gd name="T28" fmla="*/ 604838 w 10"/>
              <a:gd name="T29" fmla="*/ 694377 h 14"/>
              <a:gd name="T30" fmla="*/ 302578 w 10"/>
              <a:gd name="T31" fmla="*/ 231346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4">
                <a:moveTo>
                  <a:pt x="4" y="13"/>
                </a:moveTo>
                <a:lnTo>
                  <a:pt x="3" y="12"/>
                </a:lnTo>
                <a:cubicBezTo>
                  <a:pt x="3" y="11"/>
                  <a:pt x="2" y="10"/>
                  <a:pt x="1" y="10"/>
                </a:cubicBezTo>
                <a:cubicBezTo>
                  <a:pt x="0" y="9"/>
                  <a:pt x="0" y="8"/>
                  <a:pt x="0" y="5"/>
                </a:cubicBezTo>
                <a:cubicBezTo>
                  <a:pt x="0" y="4"/>
                  <a:pt x="0" y="0"/>
                  <a:pt x="3" y="0"/>
                </a:cubicBezTo>
                <a:cubicBezTo>
                  <a:pt x="6" y="0"/>
                  <a:pt x="8" y="2"/>
                  <a:pt x="8" y="4"/>
                </a:cubicBezTo>
                <a:cubicBezTo>
                  <a:pt x="9" y="7"/>
                  <a:pt x="7" y="8"/>
                  <a:pt x="6" y="9"/>
                </a:cubicBezTo>
                <a:cubicBezTo>
                  <a:pt x="6" y="10"/>
                  <a:pt x="6" y="11"/>
                  <a:pt x="6" y="12"/>
                </a:cubicBezTo>
                <a:cubicBezTo>
                  <a:pt x="6" y="12"/>
                  <a:pt x="6" y="13"/>
                  <a:pt x="4" y="13"/>
                </a:cubicBezTo>
                <a:close/>
                <a:moveTo>
                  <a:pt x="3" y="2"/>
                </a:moveTo>
                <a:cubicBezTo>
                  <a:pt x="3" y="2"/>
                  <a:pt x="1" y="4"/>
                  <a:pt x="1" y="5"/>
                </a:cubicBezTo>
                <a:cubicBezTo>
                  <a:pt x="1" y="5"/>
                  <a:pt x="2" y="7"/>
                  <a:pt x="3" y="8"/>
                </a:cubicBezTo>
                <a:cubicBezTo>
                  <a:pt x="4" y="8"/>
                  <a:pt x="4" y="8"/>
                  <a:pt x="4" y="8"/>
                </a:cubicBezTo>
                <a:lnTo>
                  <a:pt x="5" y="8"/>
                </a:lnTo>
                <a:cubicBezTo>
                  <a:pt x="6" y="7"/>
                  <a:pt x="6" y="6"/>
                  <a:pt x="6" y="6"/>
                </a:cubicBezTo>
                <a:cubicBezTo>
                  <a:pt x="6" y="4"/>
                  <a:pt x="5" y="2"/>
                  <a:pt x="3" y="2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5" name="Freeform 5471">
            <a:extLst>
              <a:ext uri="{FF2B5EF4-FFF2-40B4-BE49-F238E27FC236}">
                <a16:creationId xmlns:a16="http://schemas.microsoft.com/office/drawing/2014/main" id="{EFBA537A-D6A0-4E42-B2B7-968EEAB2B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91000"/>
            <a:ext cx="3175" cy="4763"/>
          </a:xfrm>
          <a:custGeom>
            <a:avLst/>
            <a:gdLst>
              <a:gd name="T0" fmla="*/ 604838 w 10"/>
              <a:gd name="T1" fmla="*/ 0 h 12"/>
              <a:gd name="T2" fmla="*/ 907415 w 10"/>
              <a:gd name="T3" fmla="*/ 787880 h 12"/>
              <a:gd name="T4" fmla="*/ 403225 w 10"/>
              <a:gd name="T5" fmla="*/ 1732938 h 12"/>
              <a:gd name="T6" fmla="*/ 604838 w 10"/>
              <a:gd name="T7" fmla="*/ 0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2">
                <a:moveTo>
                  <a:pt x="6" y="0"/>
                </a:moveTo>
                <a:cubicBezTo>
                  <a:pt x="4" y="2"/>
                  <a:pt x="9" y="2"/>
                  <a:pt x="9" y="5"/>
                </a:cubicBezTo>
                <a:cubicBezTo>
                  <a:pt x="9" y="7"/>
                  <a:pt x="4" y="8"/>
                  <a:pt x="4" y="11"/>
                </a:cubicBezTo>
                <a:cubicBezTo>
                  <a:pt x="1" y="7"/>
                  <a:pt x="0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6" name="Freeform 5472">
            <a:extLst>
              <a:ext uri="{FF2B5EF4-FFF2-40B4-BE49-F238E27FC236}">
                <a16:creationId xmlns:a16="http://schemas.microsoft.com/office/drawing/2014/main" id="{8DC04215-AED4-404F-872D-7D339A242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191000"/>
            <a:ext cx="4763" cy="4763"/>
          </a:xfrm>
          <a:custGeom>
            <a:avLst/>
            <a:gdLst>
              <a:gd name="T0" fmla="*/ 630304 w 12"/>
              <a:gd name="T1" fmla="*/ 1610993 h 13"/>
              <a:gd name="T2" fmla="*/ 472728 w 12"/>
              <a:gd name="T3" fmla="*/ 1610993 h 13"/>
              <a:gd name="T4" fmla="*/ 157576 w 12"/>
              <a:gd name="T5" fmla="*/ 402657 h 13"/>
              <a:gd name="T6" fmla="*/ 945456 w 12"/>
              <a:gd name="T7" fmla="*/ 0 h 13"/>
              <a:gd name="T8" fmla="*/ 1260210 w 12"/>
              <a:gd name="T9" fmla="*/ 0 h 13"/>
              <a:gd name="T10" fmla="*/ 1260210 w 12"/>
              <a:gd name="T11" fmla="*/ 134097 h 13"/>
              <a:gd name="T12" fmla="*/ 1732938 w 12"/>
              <a:gd name="T13" fmla="*/ 805313 h 13"/>
              <a:gd name="T14" fmla="*/ 1260210 w 12"/>
              <a:gd name="T15" fmla="*/ 1207970 h 13"/>
              <a:gd name="T16" fmla="*/ 787880 w 12"/>
              <a:gd name="T17" fmla="*/ 1476530 h 13"/>
              <a:gd name="T18" fmla="*/ 630304 w 12"/>
              <a:gd name="T19" fmla="*/ 1610993 h 13"/>
              <a:gd name="T20" fmla="*/ 630304 w 12"/>
              <a:gd name="T21" fmla="*/ 402657 h 13"/>
              <a:gd name="T22" fmla="*/ 472728 w 12"/>
              <a:gd name="T23" fmla="*/ 402657 h 13"/>
              <a:gd name="T24" fmla="*/ 630304 w 12"/>
              <a:gd name="T25" fmla="*/ 1207970 h 13"/>
              <a:gd name="T26" fmla="*/ 945456 w 12"/>
              <a:gd name="T27" fmla="*/ 939777 h 13"/>
              <a:gd name="T28" fmla="*/ 1260210 w 12"/>
              <a:gd name="T29" fmla="*/ 805313 h 13"/>
              <a:gd name="T30" fmla="*/ 945456 w 12"/>
              <a:gd name="T31" fmla="*/ 805313 h 13"/>
              <a:gd name="T32" fmla="*/ 630304 w 12"/>
              <a:gd name="T33" fmla="*/ 40265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13">
                <a:moveTo>
                  <a:pt x="4" y="12"/>
                </a:moveTo>
                <a:cubicBezTo>
                  <a:pt x="3" y="12"/>
                  <a:pt x="3" y="12"/>
                  <a:pt x="3" y="12"/>
                </a:cubicBezTo>
                <a:cubicBezTo>
                  <a:pt x="1" y="10"/>
                  <a:pt x="0" y="6"/>
                  <a:pt x="1" y="3"/>
                </a:cubicBezTo>
                <a:cubicBezTo>
                  <a:pt x="1" y="1"/>
                  <a:pt x="4" y="0"/>
                  <a:pt x="6" y="0"/>
                </a:cubicBezTo>
                <a:cubicBezTo>
                  <a:pt x="6" y="0"/>
                  <a:pt x="6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3"/>
                  <a:pt x="11" y="4"/>
                  <a:pt x="11" y="6"/>
                </a:cubicBezTo>
                <a:cubicBezTo>
                  <a:pt x="11" y="6"/>
                  <a:pt x="9" y="9"/>
                  <a:pt x="8" y="9"/>
                </a:cubicBezTo>
                <a:cubicBezTo>
                  <a:pt x="6" y="10"/>
                  <a:pt x="5" y="11"/>
                  <a:pt x="5" y="11"/>
                </a:cubicBezTo>
                <a:lnTo>
                  <a:pt x="4" y="12"/>
                </a:lnTo>
                <a:close/>
                <a:moveTo>
                  <a:pt x="4" y="3"/>
                </a:moveTo>
                <a:cubicBezTo>
                  <a:pt x="4" y="3"/>
                  <a:pt x="4" y="3"/>
                  <a:pt x="3" y="3"/>
                </a:cubicBezTo>
                <a:cubicBezTo>
                  <a:pt x="3" y="4"/>
                  <a:pt x="3" y="7"/>
                  <a:pt x="4" y="9"/>
                </a:cubicBezTo>
                <a:cubicBezTo>
                  <a:pt x="4" y="9"/>
                  <a:pt x="5" y="7"/>
                  <a:pt x="6" y="7"/>
                </a:cubicBezTo>
                <a:lnTo>
                  <a:pt x="8" y="6"/>
                </a:lnTo>
                <a:lnTo>
                  <a:pt x="6" y="6"/>
                </a:lnTo>
                <a:lnTo>
                  <a:pt x="4" y="3"/>
                </a:ln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7" name="Freeform 5473">
            <a:extLst>
              <a:ext uri="{FF2B5EF4-FFF2-40B4-BE49-F238E27FC236}">
                <a16:creationId xmlns:a16="http://schemas.microsoft.com/office/drawing/2014/main" id="{48CE470D-5D4F-AF40-8DC8-31FF132E9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4189413"/>
            <a:ext cx="1588" cy="1587"/>
          </a:xfrm>
          <a:custGeom>
            <a:avLst/>
            <a:gdLst>
              <a:gd name="T0" fmla="*/ 0 w 6"/>
              <a:gd name="T1" fmla="*/ 0 h 3"/>
              <a:gd name="T2" fmla="*/ 350154 w 6"/>
              <a:gd name="T3" fmla="*/ 559682 h 3"/>
              <a:gd name="T4" fmla="*/ 0 w 6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2" y="0"/>
                  <a:pt x="5" y="2"/>
                  <a:pt x="5" y="2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8" name="Freeform 5474">
            <a:extLst>
              <a:ext uri="{FF2B5EF4-FFF2-40B4-BE49-F238E27FC236}">
                <a16:creationId xmlns:a16="http://schemas.microsoft.com/office/drawing/2014/main" id="{C794A691-311F-6648-8C87-383C45167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63" y="4189413"/>
            <a:ext cx="3175" cy="1587"/>
          </a:xfrm>
          <a:custGeom>
            <a:avLst/>
            <a:gdLst>
              <a:gd name="T0" fmla="*/ 705803 w 10"/>
              <a:gd name="T1" fmla="*/ 472133 h 4"/>
              <a:gd name="T2" fmla="*/ 705803 w 10"/>
              <a:gd name="T3" fmla="*/ 472133 h 4"/>
              <a:gd name="T4" fmla="*/ 201613 w 10"/>
              <a:gd name="T5" fmla="*/ 315020 h 4"/>
              <a:gd name="T6" fmla="*/ 0 w 10"/>
              <a:gd name="T7" fmla="*/ 157510 h 4"/>
              <a:gd name="T8" fmla="*/ 201613 w 10"/>
              <a:gd name="T9" fmla="*/ 0 h 4"/>
              <a:gd name="T10" fmla="*/ 806450 w 10"/>
              <a:gd name="T11" fmla="*/ 315020 h 4"/>
              <a:gd name="T12" fmla="*/ 907415 w 10"/>
              <a:gd name="T13" fmla="*/ 472133 h 4"/>
              <a:gd name="T14" fmla="*/ 705803 w 10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7" y="3"/>
                </a:moveTo>
                <a:lnTo>
                  <a:pt x="7" y="3"/>
                </a:lnTo>
                <a:lnTo>
                  <a:pt x="2" y="2"/>
                </a:lnTo>
                <a:cubicBezTo>
                  <a:pt x="1" y="2"/>
                  <a:pt x="0" y="1"/>
                  <a:pt x="0" y="1"/>
                </a:cubicBezTo>
                <a:lnTo>
                  <a:pt x="2" y="0"/>
                </a:lnTo>
                <a:cubicBezTo>
                  <a:pt x="4" y="0"/>
                  <a:pt x="7" y="0"/>
                  <a:pt x="8" y="2"/>
                </a:cubicBezTo>
                <a:lnTo>
                  <a:pt x="9" y="3"/>
                </a:lnTo>
                <a:cubicBezTo>
                  <a:pt x="9" y="3"/>
                  <a:pt x="8" y="3"/>
                  <a:pt x="7" y="3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29" name="Freeform 5475">
            <a:extLst>
              <a:ext uri="{FF2B5EF4-FFF2-40B4-BE49-F238E27FC236}">
                <a16:creationId xmlns:a16="http://schemas.microsoft.com/office/drawing/2014/main" id="{17812F23-FD96-CD4F-AEC8-C67E6EBEF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191000"/>
            <a:ext cx="3175" cy="1588"/>
          </a:xfrm>
          <a:custGeom>
            <a:avLst/>
            <a:gdLst>
              <a:gd name="T0" fmla="*/ 0 w 9"/>
              <a:gd name="T1" fmla="*/ 0 h 3"/>
              <a:gd name="T2" fmla="*/ 622300 w 9"/>
              <a:gd name="T3" fmla="*/ 280017 h 3"/>
              <a:gd name="T4" fmla="*/ 0 w 9"/>
              <a:gd name="T5" fmla="*/ 0 h 3"/>
              <a:gd name="T6" fmla="*/ 995539 w 9"/>
              <a:gd name="T7" fmla="*/ 560564 h 3"/>
              <a:gd name="T8" fmla="*/ 746831 w 9"/>
              <a:gd name="T9" fmla="*/ 560564 h 3"/>
              <a:gd name="T10" fmla="*/ 995539 w 9"/>
              <a:gd name="T11" fmla="*/ 560564 h 3"/>
              <a:gd name="T12" fmla="*/ 622300 w 9"/>
              <a:gd name="T13" fmla="*/ 280017 h 3"/>
              <a:gd name="T14" fmla="*/ 746831 w 9"/>
              <a:gd name="T15" fmla="*/ 560564 h 3"/>
              <a:gd name="T16" fmla="*/ 622300 w 9"/>
              <a:gd name="T17" fmla="*/ 28001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3">
                <a:moveTo>
                  <a:pt x="0" y="0"/>
                </a:moveTo>
                <a:cubicBezTo>
                  <a:pt x="1" y="0"/>
                  <a:pt x="3" y="0"/>
                  <a:pt x="5" y="1"/>
                </a:cubicBezTo>
                <a:lnTo>
                  <a:pt x="0" y="0"/>
                </a:lnTo>
                <a:close/>
                <a:moveTo>
                  <a:pt x="8" y="2"/>
                </a:moveTo>
                <a:cubicBezTo>
                  <a:pt x="7" y="2"/>
                  <a:pt x="7" y="2"/>
                  <a:pt x="6" y="2"/>
                </a:cubicBezTo>
                <a:lnTo>
                  <a:pt x="8" y="2"/>
                </a:lnTo>
                <a:close/>
                <a:moveTo>
                  <a:pt x="5" y="1"/>
                </a:moveTo>
                <a:cubicBezTo>
                  <a:pt x="5" y="1"/>
                  <a:pt x="6" y="2"/>
                  <a:pt x="6" y="2"/>
                </a:cubicBezTo>
                <a:lnTo>
                  <a:pt x="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0" name="Freeform 5476">
            <a:extLst>
              <a:ext uri="{FF2B5EF4-FFF2-40B4-BE49-F238E27FC236}">
                <a16:creationId xmlns:a16="http://schemas.microsoft.com/office/drawing/2014/main" id="{13C9EDB6-55A4-B64F-80DD-A01B25905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189413"/>
            <a:ext cx="3175" cy="1587"/>
          </a:xfrm>
          <a:custGeom>
            <a:avLst/>
            <a:gdLst>
              <a:gd name="T0" fmla="*/ 806450 w 10"/>
              <a:gd name="T1" fmla="*/ 403098 h 5"/>
              <a:gd name="T2" fmla="*/ 100965 w 10"/>
              <a:gd name="T3" fmla="*/ 201549 h 5"/>
              <a:gd name="T4" fmla="*/ 0 w 10"/>
              <a:gd name="T5" fmla="*/ 100616 h 5"/>
              <a:gd name="T6" fmla="*/ 907415 w 10"/>
              <a:gd name="T7" fmla="*/ 201549 h 5"/>
              <a:gd name="T8" fmla="*/ 907415 w 10"/>
              <a:gd name="T9" fmla="*/ 302165 h 5"/>
              <a:gd name="T10" fmla="*/ 907415 w 10"/>
              <a:gd name="T11" fmla="*/ 403098 h 5"/>
              <a:gd name="T12" fmla="*/ 806450 w 10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5">
                <a:moveTo>
                  <a:pt x="8" y="4"/>
                </a:moveTo>
                <a:lnTo>
                  <a:pt x="1" y="2"/>
                </a:lnTo>
                <a:cubicBezTo>
                  <a:pt x="1" y="2"/>
                  <a:pt x="0" y="2"/>
                  <a:pt x="0" y="1"/>
                </a:cubicBezTo>
                <a:cubicBezTo>
                  <a:pt x="1" y="0"/>
                  <a:pt x="6" y="1"/>
                  <a:pt x="9" y="2"/>
                </a:cubicBezTo>
                <a:lnTo>
                  <a:pt x="9" y="3"/>
                </a:lnTo>
                <a:lnTo>
                  <a:pt x="9" y="4"/>
                </a:lnTo>
                <a:lnTo>
                  <a:pt x="8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1" name="Freeform 5477">
            <a:extLst>
              <a:ext uri="{FF2B5EF4-FFF2-40B4-BE49-F238E27FC236}">
                <a16:creationId xmlns:a16="http://schemas.microsoft.com/office/drawing/2014/main" id="{2BC6EA5C-303A-3F46-B98F-5D8170A86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4191000"/>
            <a:ext cx="3175" cy="1588"/>
          </a:xfrm>
          <a:custGeom>
            <a:avLst/>
            <a:gdLst>
              <a:gd name="T0" fmla="*/ 0 w 8"/>
              <a:gd name="T1" fmla="*/ 560564 h 3"/>
              <a:gd name="T2" fmla="*/ 0 w 8"/>
              <a:gd name="T3" fmla="*/ 560564 h 3"/>
              <a:gd name="T4" fmla="*/ 0 w 8"/>
              <a:gd name="T5" fmla="*/ 280017 h 3"/>
              <a:gd name="T6" fmla="*/ 1102519 w 8"/>
              <a:gd name="T7" fmla="*/ 0 h 3"/>
              <a:gd name="T8" fmla="*/ 1102519 w 8"/>
              <a:gd name="T9" fmla="*/ 280017 h 3"/>
              <a:gd name="T10" fmla="*/ 1102519 w 8"/>
              <a:gd name="T11" fmla="*/ 280017 h 3"/>
              <a:gd name="T12" fmla="*/ 157559 w 8"/>
              <a:gd name="T13" fmla="*/ 560564 h 3"/>
              <a:gd name="T14" fmla="*/ 0 w 8"/>
              <a:gd name="T15" fmla="*/ 560564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3">
                <a:moveTo>
                  <a:pt x="0" y="2"/>
                </a:moveTo>
                <a:lnTo>
                  <a:pt x="0" y="2"/>
                </a:lnTo>
                <a:cubicBezTo>
                  <a:pt x="0" y="1"/>
                  <a:pt x="0" y="1"/>
                  <a:pt x="0" y="1"/>
                </a:cubicBezTo>
                <a:cubicBezTo>
                  <a:pt x="1" y="1"/>
                  <a:pt x="4" y="0"/>
                  <a:pt x="7" y="0"/>
                </a:cubicBezTo>
                <a:lnTo>
                  <a:pt x="7" y="1"/>
                </a:lnTo>
                <a:lnTo>
                  <a:pt x="1" y="2"/>
                </a:lnTo>
                <a:cubicBezTo>
                  <a:pt x="1" y="2"/>
                  <a:pt x="1" y="2"/>
                  <a:pt x="0" y="2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2" name="Freeform 5478">
            <a:extLst>
              <a:ext uri="{FF2B5EF4-FFF2-40B4-BE49-F238E27FC236}">
                <a16:creationId xmlns:a16="http://schemas.microsoft.com/office/drawing/2014/main" id="{A8B3DF10-0818-654B-A5F2-6791EBCC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91000"/>
            <a:ext cx="3175" cy="1588"/>
          </a:xfrm>
          <a:custGeom>
            <a:avLst/>
            <a:gdLst>
              <a:gd name="T0" fmla="*/ 1234168 w 7"/>
              <a:gd name="T1" fmla="*/ 630436 h 2"/>
              <a:gd name="T2" fmla="*/ 0 w 7"/>
              <a:gd name="T3" fmla="*/ 630436 h 2"/>
              <a:gd name="T4" fmla="*/ 1234168 w 7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2">
                <a:moveTo>
                  <a:pt x="6" y="1"/>
                </a:moveTo>
                <a:lnTo>
                  <a:pt x="0" y="1"/>
                </a:lnTo>
                <a:cubicBezTo>
                  <a:pt x="1" y="0"/>
                  <a:pt x="5" y="0"/>
                  <a:pt x="6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3" name="Freeform 5479">
            <a:extLst>
              <a:ext uri="{FF2B5EF4-FFF2-40B4-BE49-F238E27FC236}">
                <a16:creationId xmlns:a16="http://schemas.microsoft.com/office/drawing/2014/main" id="{74E4F553-D795-6B4C-8DD3-70E57D81D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5" y="4191000"/>
            <a:ext cx="3175" cy="1588"/>
          </a:xfrm>
          <a:custGeom>
            <a:avLst/>
            <a:gdLst>
              <a:gd name="T0" fmla="*/ 944959 w 8"/>
              <a:gd name="T1" fmla="*/ 472827 h 4"/>
              <a:gd name="T2" fmla="*/ 0 w 8"/>
              <a:gd name="T3" fmla="*/ 472827 h 4"/>
              <a:gd name="T4" fmla="*/ 1102519 w 8"/>
              <a:gd name="T5" fmla="*/ 472827 h 4"/>
              <a:gd name="T6" fmla="*/ 944959 w 8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6" y="3"/>
                </a:moveTo>
                <a:lnTo>
                  <a:pt x="0" y="3"/>
                </a:lnTo>
                <a:cubicBezTo>
                  <a:pt x="1" y="1"/>
                  <a:pt x="4" y="0"/>
                  <a:pt x="7" y="3"/>
                </a:cubicBezTo>
                <a:lnTo>
                  <a:pt x="6" y="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4" name="Freeform 5480">
            <a:extLst>
              <a:ext uri="{FF2B5EF4-FFF2-40B4-BE49-F238E27FC236}">
                <a16:creationId xmlns:a16="http://schemas.microsoft.com/office/drawing/2014/main" id="{8944ADFB-3B07-0544-915B-4C4C7D8A8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4189413"/>
            <a:ext cx="3175" cy="1587"/>
          </a:xfrm>
          <a:custGeom>
            <a:avLst/>
            <a:gdLst>
              <a:gd name="T0" fmla="*/ 1234168 w 7"/>
              <a:gd name="T1" fmla="*/ 0 h 3"/>
              <a:gd name="T2" fmla="*/ 1028700 w 7"/>
              <a:gd name="T3" fmla="*/ 279841 h 3"/>
              <a:gd name="T4" fmla="*/ 1234168 w 7"/>
              <a:gd name="T5" fmla="*/ 0 h 3"/>
              <a:gd name="T6" fmla="*/ 411389 w 7"/>
              <a:gd name="T7" fmla="*/ 279841 h 3"/>
              <a:gd name="T8" fmla="*/ 1028700 w 7"/>
              <a:gd name="T9" fmla="*/ 279841 h 3"/>
              <a:gd name="T10" fmla="*/ 411389 w 7"/>
              <a:gd name="T11" fmla="*/ 279841 h 3"/>
              <a:gd name="T12" fmla="*/ 0 w 7"/>
              <a:gd name="T13" fmla="*/ 559682 h 3"/>
              <a:gd name="T14" fmla="*/ 411389 w 7"/>
              <a:gd name="T15" fmla="*/ 279841 h 3"/>
              <a:gd name="T16" fmla="*/ 0 w 7"/>
              <a:gd name="T17" fmla="*/ 559682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3">
                <a:moveTo>
                  <a:pt x="6" y="0"/>
                </a:moveTo>
                <a:lnTo>
                  <a:pt x="5" y="1"/>
                </a:lnTo>
                <a:cubicBezTo>
                  <a:pt x="5" y="1"/>
                  <a:pt x="6" y="0"/>
                  <a:pt x="6" y="0"/>
                </a:cubicBezTo>
                <a:close/>
                <a:moveTo>
                  <a:pt x="2" y="1"/>
                </a:moveTo>
                <a:lnTo>
                  <a:pt x="5" y="1"/>
                </a:lnTo>
                <a:cubicBezTo>
                  <a:pt x="4" y="1"/>
                  <a:pt x="3" y="1"/>
                  <a:pt x="2" y="1"/>
                </a:cubicBezTo>
                <a:close/>
                <a:moveTo>
                  <a:pt x="0" y="2"/>
                </a:moveTo>
                <a:lnTo>
                  <a:pt x="2" y="1"/>
                </a:lnTo>
                <a:cubicBezTo>
                  <a:pt x="1" y="2"/>
                  <a:pt x="0" y="2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5" name="Freeform 5481">
            <a:extLst>
              <a:ext uri="{FF2B5EF4-FFF2-40B4-BE49-F238E27FC236}">
                <a16:creationId xmlns:a16="http://schemas.microsoft.com/office/drawing/2014/main" id="{D8398D39-39C6-674B-957D-55183904B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4189413"/>
            <a:ext cx="3175" cy="1587"/>
          </a:xfrm>
          <a:custGeom>
            <a:avLst/>
            <a:gdLst>
              <a:gd name="T0" fmla="*/ 0 w 7"/>
              <a:gd name="T1" fmla="*/ 472133 h 4"/>
              <a:gd name="T2" fmla="*/ 0 w 7"/>
              <a:gd name="T3" fmla="*/ 472133 h 4"/>
              <a:gd name="T4" fmla="*/ 0 w 7"/>
              <a:gd name="T5" fmla="*/ 315020 h 4"/>
              <a:gd name="T6" fmla="*/ 1234168 w 7"/>
              <a:gd name="T7" fmla="*/ 0 h 4"/>
              <a:gd name="T8" fmla="*/ 1234168 w 7"/>
              <a:gd name="T9" fmla="*/ 0 h 4"/>
              <a:gd name="T10" fmla="*/ 1234168 w 7"/>
              <a:gd name="T11" fmla="*/ 315020 h 4"/>
              <a:gd name="T12" fmla="*/ 0 w 7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4">
                <a:moveTo>
                  <a:pt x="0" y="3"/>
                </a:moveTo>
                <a:lnTo>
                  <a:pt x="0" y="3"/>
                </a:lnTo>
                <a:lnTo>
                  <a:pt x="0" y="2"/>
                </a:lnTo>
                <a:cubicBezTo>
                  <a:pt x="1" y="0"/>
                  <a:pt x="4" y="0"/>
                  <a:pt x="6" y="0"/>
                </a:cubicBezTo>
                <a:lnTo>
                  <a:pt x="6" y="2"/>
                </a:lnTo>
                <a:lnTo>
                  <a:pt x="0" y="3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6" name="Freeform 5482">
            <a:extLst>
              <a:ext uri="{FF2B5EF4-FFF2-40B4-BE49-F238E27FC236}">
                <a16:creationId xmlns:a16="http://schemas.microsoft.com/office/drawing/2014/main" id="{3A51C2A8-19CE-704F-8B40-0B1CFCE79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4191000"/>
            <a:ext cx="3175" cy="1588"/>
          </a:xfrm>
          <a:custGeom>
            <a:avLst/>
            <a:gdLst>
              <a:gd name="T0" fmla="*/ 1234168 w 7"/>
              <a:gd name="T1" fmla="*/ 0 h 3"/>
              <a:gd name="T2" fmla="*/ 0 w 7"/>
              <a:gd name="T3" fmla="*/ 560564 h 3"/>
              <a:gd name="T4" fmla="*/ 1234168 w 7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3">
                <a:moveTo>
                  <a:pt x="6" y="0"/>
                </a:moveTo>
                <a:lnTo>
                  <a:pt x="0" y="2"/>
                </a:lnTo>
                <a:cubicBezTo>
                  <a:pt x="1" y="1"/>
                  <a:pt x="5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7" name="Freeform 5483">
            <a:extLst>
              <a:ext uri="{FF2B5EF4-FFF2-40B4-BE49-F238E27FC236}">
                <a16:creationId xmlns:a16="http://schemas.microsoft.com/office/drawing/2014/main" id="{79C970F4-03A1-574D-8800-7BCAE07D8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4189413"/>
            <a:ext cx="3175" cy="1587"/>
          </a:xfrm>
          <a:custGeom>
            <a:avLst/>
            <a:gdLst>
              <a:gd name="T0" fmla="*/ 124531 w 9"/>
              <a:gd name="T1" fmla="*/ 403098 h 5"/>
              <a:gd name="T2" fmla="*/ 0 w 9"/>
              <a:gd name="T3" fmla="*/ 403098 h 5"/>
              <a:gd name="T4" fmla="*/ 0 w 9"/>
              <a:gd name="T5" fmla="*/ 201549 h 5"/>
              <a:gd name="T6" fmla="*/ 995539 w 9"/>
              <a:gd name="T7" fmla="*/ 0 h 5"/>
              <a:gd name="T8" fmla="*/ 995539 w 9"/>
              <a:gd name="T9" fmla="*/ 201549 h 5"/>
              <a:gd name="T10" fmla="*/ 249061 w 9"/>
              <a:gd name="T11" fmla="*/ 403098 h 5"/>
              <a:gd name="T12" fmla="*/ 124531 w 9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5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lnTo>
                  <a:pt x="0" y="2"/>
                </a:lnTo>
                <a:cubicBezTo>
                  <a:pt x="3" y="1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lnTo>
                  <a:pt x="2" y="4"/>
                </a:lnTo>
                <a:lnTo>
                  <a:pt x="1" y="4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8" name="Freeform 5484">
            <a:extLst>
              <a:ext uri="{FF2B5EF4-FFF2-40B4-BE49-F238E27FC236}">
                <a16:creationId xmlns:a16="http://schemas.microsoft.com/office/drawing/2014/main" id="{DC1A3B43-F5BD-504E-B77E-58D34E3BC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191000"/>
            <a:ext cx="3175" cy="1588"/>
          </a:xfrm>
          <a:custGeom>
            <a:avLst/>
            <a:gdLst>
              <a:gd name="T0" fmla="*/ 806450 w 10"/>
              <a:gd name="T1" fmla="*/ 560564 h 3"/>
              <a:gd name="T2" fmla="*/ 806450 w 10"/>
              <a:gd name="T3" fmla="*/ 560564 h 3"/>
              <a:gd name="T4" fmla="*/ 201613 w 10"/>
              <a:gd name="T5" fmla="*/ 280017 h 3"/>
              <a:gd name="T6" fmla="*/ 0 w 10"/>
              <a:gd name="T7" fmla="*/ 280017 h 3"/>
              <a:gd name="T8" fmla="*/ 201613 w 10"/>
              <a:gd name="T9" fmla="*/ 0 h 3"/>
              <a:gd name="T10" fmla="*/ 907415 w 10"/>
              <a:gd name="T11" fmla="*/ 280017 h 3"/>
              <a:gd name="T12" fmla="*/ 907415 w 10"/>
              <a:gd name="T13" fmla="*/ 560564 h 3"/>
              <a:gd name="T14" fmla="*/ 806450 w 10"/>
              <a:gd name="T15" fmla="*/ 560564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3">
                <a:moveTo>
                  <a:pt x="8" y="2"/>
                </a:moveTo>
                <a:lnTo>
                  <a:pt x="8" y="2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ubicBezTo>
                  <a:pt x="6" y="0"/>
                  <a:pt x="7" y="1"/>
                  <a:pt x="9" y="1"/>
                </a:cubicBezTo>
                <a:cubicBezTo>
                  <a:pt x="9" y="1"/>
                  <a:pt x="9" y="1"/>
                  <a:pt x="9" y="2"/>
                </a:cubicBezTo>
                <a:lnTo>
                  <a:pt x="8" y="2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39" name="Freeform 5485">
            <a:extLst>
              <a:ext uri="{FF2B5EF4-FFF2-40B4-BE49-F238E27FC236}">
                <a16:creationId xmlns:a16="http://schemas.microsoft.com/office/drawing/2014/main" id="{7E382FA7-8AFC-D647-95BB-CA582C6E3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191000"/>
            <a:ext cx="3175" cy="1588"/>
          </a:xfrm>
          <a:custGeom>
            <a:avLst/>
            <a:gdLst>
              <a:gd name="T0" fmla="*/ 0 w 7"/>
              <a:gd name="T1" fmla="*/ 630436 h 2"/>
              <a:gd name="T2" fmla="*/ 1234168 w 7"/>
              <a:gd name="T3" fmla="*/ 630436 h 2"/>
              <a:gd name="T4" fmla="*/ 0 w 7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2">
                <a:moveTo>
                  <a:pt x="0" y="1"/>
                </a:moveTo>
                <a:cubicBezTo>
                  <a:pt x="1" y="0"/>
                  <a:pt x="4" y="0"/>
                  <a:pt x="6" y="1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0" name="Freeform 5486">
            <a:extLst>
              <a:ext uri="{FF2B5EF4-FFF2-40B4-BE49-F238E27FC236}">
                <a16:creationId xmlns:a16="http://schemas.microsoft.com/office/drawing/2014/main" id="{1AFE13EA-6F45-444C-BDDB-D96587B17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191000"/>
            <a:ext cx="3175" cy="1588"/>
          </a:xfrm>
          <a:custGeom>
            <a:avLst/>
            <a:gdLst>
              <a:gd name="T0" fmla="*/ 871008 w 9"/>
              <a:gd name="T1" fmla="*/ 472827 h 4"/>
              <a:gd name="T2" fmla="*/ 124531 w 9"/>
              <a:gd name="T3" fmla="*/ 472827 h 4"/>
              <a:gd name="T4" fmla="*/ 0 w 9"/>
              <a:gd name="T5" fmla="*/ 472827 h 4"/>
              <a:gd name="T6" fmla="*/ 0 w 9"/>
              <a:gd name="T7" fmla="*/ 472827 h 4"/>
              <a:gd name="T8" fmla="*/ 995539 w 9"/>
              <a:gd name="T9" fmla="*/ 472827 h 4"/>
              <a:gd name="T10" fmla="*/ 995539 w 9"/>
              <a:gd name="T11" fmla="*/ 472827 h 4"/>
              <a:gd name="T12" fmla="*/ 871008 w 9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4">
                <a:moveTo>
                  <a:pt x="7" y="3"/>
                </a:moveTo>
                <a:lnTo>
                  <a:pt x="1" y="3"/>
                </a:lnTo>
                <a:lnTo>
                  <a:pt x="0" y="3"/>
                </a:lnTo>
                <a:cubicBezTo>
                  <a:pt x="2" y="0"/>
                  <a:pt x="5" y="1"/>
                  <a:pt x="8" y="3"/>
                </a:cubicBezTo>
                <a:cubicBezTo>
                  <a:pt x="8" y="3"/>
                  <a:pt x="8" y="3"/>
                  <a:pt x="7" y="3"/>
                </a:cubicBez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1" name="Freeform 5487">
            <a:extLst>
              <a:ext uri="{FF2B5EF4-FFF2-40B4-BE49-F238E27FC236}">
                <a16:creationId xmlns:a16="http://schemas.microsoft.com/office/drawing/2014/main" id="{AFCA3C07-CF51-AC48-81B1-D74BD2E36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4122738"/>
            <a:ext cx="7937" cy="3175"/>
          </a:xfrm>
          <a:custGeom>
            <a:avLst/>
            <a:gdLst>
              <a:gd name="T0" fmla="*/ 1421715 w 24"/>
              <a:gd name="T1" fmla="*/ 100965 h 10"/>
              <a:gd name="T2" fmla="*/ 2515368 w 24"/>
              <a:gd name="T3" fmla="*/ 806450 h 10"/>
              <a:gd name="T4" fmla="*/ 1203117 w 24"/>
              <a:gd name="T5" fmla="*/ 604838 h 10"/>
              <a:gd name="T6" fmla="*/ 546992 w 24"/>
              <a:gd name="T7" fmla="*/ 907415 h 10"/>
              <a:gd name="T8" fmla="*/ 0 w 24"/>
              <a:gd name="T9" fmla="*/ 403225 h 10"/>
              <a:gd name="T10" fmla="*/ 656125 w 24"/>
              <a:gd name="T11" fmla="*/ 100965 h 10"/>
              <a:gd name="T12" fmla="*/ 1421715 w 24"/>
              <a:gd name="T13" fmla="*/ 10096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0">
                <a:moveTo>
                  <a:pt x="13" y="1"/>
                </a:moveTo>
                <a:cubicBezTo>
                  <a:pt x="17" y="1"/>
                  <a:pt x="20" y="4"/>
                  <a:pt x="23" y="8"/>
                </a:cubicBezTo>
                <a:cubicBezTo>
                  <a:pt x="20" y="4"/>
                  <a:pt x="14" y="4"/>
                  <a:pt x="11" y="6"/>
                </a:cubicBezTo>
                <a:cubicBezTo>
                  <a:pt x="9" y="9"/>
                  <a:pt x="7" y="9"/>
                  <a:pt x="5" y="9"/>
                </a:cubicBezTo>
                <a:cubicBezTo>
                  <a:pt x="3" y="8"/>
                  <a:pt x="3" y="6"/>
                  <a:pt x="0" y="4"/>
                </a:cubicBezTo>
                <a:cubicBezTo>
                  <a:pt x="1" y="2"/>
                  <a:pt x="3" y="0"/>
                  <a:pt x="6" y="1"/>
                </a:cubicBezTo>
                <a:lnTo>
                  <a:pt x="13" y="1"/>
                </a:lnTo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2" name="Freeform 5488">
            <a:extLst>
              <a:ext uri="{FF2B5EF4-FFF2-40B4-BE49-F238E27FC236}">
                <a16:creationId xmlns:a16="http://schemas.microsoft.com/office/drawing/2014/main" id="{F9E12529-23AB-3349-8406-68F44D3F8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4122738"/>
            <a:ext cx="7937" cy="3175"/>
          </a:xfrm>
          <a:custGeom>
            <a:avLst/>
            <a:gdLst>
              <a:gd name="T0" fmla="*/ 765590 w 24"/>
              <a:gd name="T1" fmla="*/ 907415 h 10"/>
              <a:gd name="T2" fmla="*/ 437527 w 24"/>
              <a:gd name="T3" fmla="*/ 907415 h 10"/>
              <a:gd name="T4" fmla="*/ 218598 w 24"/>
              <a:gd name="T5" fmla="*/ 705803 h 10"/>
              <a:gd name="T6" fmla="*/ 0 w 24"/>
              <a:gd name="T7" fmla="*/ 504190 h 10"/>
              <a:gd name="T8" fmla="*/ 0 w 24"/>
              <a:gd name="T9" fmla="*/ 504190 h 10"/>
              <a:gd name="T10" fmla="*/ 328063 w 24"/>
              <a:gd name="T11" fmla="*/ 705803 h 10"/>
              <a:gd name="T12" fmla="*/ 546992 w 24"/>
              <a:gd name="T13" fmla="*/ 806450 h 10"/>
              <a:gd name="T14" fmla="*/ 1203117 w 24"/>
              <a:gd name="T15" fmla="*/ 504190 h 10"/>
              <a:gd name="T16" fmla="*/ 2296769 w 24"/>
              <a:gd name="T17" fmla="*/ 504190 h 10"/>
              <a:gd name="T18" fmla="*/ 1421715 w 24"/>
              <a:gd name="T19" fmla="*/ 100965 h 10"/>
              <a:gd name="T20" fmla="*/ 875054 w 24"/>
              <a:gd name="T21" fmla="*/ 100965 h 10"/>
              <a:gd name="T22" fmla="*/ 765590 w 24"/>
              <a:gd name="T23" fmla="*/ 100965 h 10"/>
              <a:gd name="T24" fmla="*/ 1421715 w 24"/>
              <a:gd name="T25" fmla="*/ 100965 h 10"/>
              <a:gd name="T26" fmla="*/ 2515368 w 24"/>
              <a:gd name="T27" fmla="*/ 806450 h 10"/>
              <a:gd name="T28" fmla="*/ 1203117 w 24"/>
              <a:gd name="T29" fmla="*/ 705803 h 10"/>
              <a:gd name="T30" fmla="*/ 765590 w 24"/>
              <a:gd name="T31" fmla="*/ 907415 h 10"/>
              <a:gd name="T32" fmla="*/ 546992 w 24"/>
              <a:gd name="T33" fmla="*/ 0 h 10"/>
              <a:gd name="T34" fmla="*/ 765590 w 24"/>
              <a:gd name="T35" fmla="*/ 100965 h 10"/>
              <a:gd name="T36" fmla="*/ 656125 w 24"/>
              <a:gd name="T37" fmla="*/ 100965 h 10"/>
              <a:gd name="T38" fmla="*/ 0 w 24"/>
              <a:gd name="T39" fmla="*/ 403225 h 10"/>
              <a:gd name="T40" fmla="*/ 546992 w 24"/>
              <a:gd name="T41" fmla="*/ 0 h 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" h="10">
                <a:moveTo>
                  <a:pt x="7" y="9"/>
                </a:moveTo>
                <a:lnTo>
                  <a:pt x="4" y="9"/>
                </a:lnTo>
                <a:lnTo>
                  <a:pt x="2" y="7"/>
                </a:lnTo>
                <a:cubicBezTo>
                  <a:pt x="2" y="7"/>
                  <a:pt x="1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6"/>
                  <a:pt x="3" y="7"/>
                </a:cubicBezTo>
                <a:cubicBezTo>
                  <a:pt x="4" y="7"/>
                  <a:pt x="4" y="8"/>
                  <a:pt x="5" y="8"/>
                </a:cubicBezTo>
                <a:cubicBezTo>
                  <a:pt x="7" y="9"/>
                  <a:pt x="8" y="9"/>
                  <a:pt x="11" y="5"/>
                </a:cubicBezTo>
                <a:cubicBezTo>
                  <a:pt x="13" y="4"/>
                  <a:pt x="18" y="4"/>
                  <a:pt x="21" y="5"/>
                </a:cubicBezTo>
                <a:cubicBezTo>
                  <a:pt x="18" y="4"/>
                  <a:pt x="16" y="1"/>
                  <a:pt x="13" y="1"/>
                </a:cubicBezTo>
                <a:lnTo>
                  <a:pt x="8" y="1"/>
                </a:lnTo>
                <a:lnTo>
                  <a:pt x="7" y="1"/>
                </a:lnTo>
                <a:cubicBezTo>
                  <a:pt x="10" y="0"/>
                  <a:pt x="11" y="1"/>
                  <a:pt x="13" y="1"/>
                </a:cubicBezTo>
                <a:cubicBezTo>
                  <a:pt x="18" y="1"/>
                  <a:pt x="21" y="4"/>
                  <a:pt x="23" y="8"/>
                </a:cubicBezTo>
                <a:cubicBezTo>
                  <a:pt x="19" y="5"/>
                  <a:pt x="15" y="4"/>
                  <a:pt x="11" y="7"/>
                </a:cubicBezTo>
                <a:cubicBezTo>
                  <a:pt x="10" y="9"/>
                  <a:pt x="8" y="9"/>
                  <a:pt x="7" y="9"/>
                </a:cubicBezTo>
                <a:close/>
                <a:moveTo>
                  <a:pt x="5" y="0"/>
                </a:moveTo>
                <a:lnTo>
                  <a:pt x="7" y="1"/>
                </a:lnTo>
                <a:lnTo>
                  <a:pt x="6" y="1"/>
                </a:lnTo>
                <a:cubicBezTo>
                  <a:pt x="3" y="1"/>
                  <a:pt x="2" y="3"/>
                  <a:pt x="0" y="4"/>
                </a:cubicBezTo>
                <a:cubicBezTo>
                  <a:pt x="1" y="3"/>
                  <a:pt x="2" y="0"/>
                  <a:pt x="5" y="0"/>
                </a:cubicBezTo>
                <a:close/>
              </a:path>
            </a:pathLst>
          </a:custGeom>
          <a:solidFill>
            <a:srgbClr val="F0C7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3" name="Freeform 5489">
            <a:extLst>
              <a:ext uri="{FF2B5EF4-FFF2-40B4-BE49-F238E27FC236}">
                <a16:creationId xmlns:a16="http://schemas.microsoft.com/office/drawing/2014/main" id="{998D55E6-8735-2540-BE06-E39878D1B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24325"/>
            <a:ext cx="1588" cy="1588"/>
          </a:xfrm>
          <a:custGeom>
            <a:avLst/>
            <a:gdLst>
              <a:gd name="T0" fmla="*/ 302673 w 5"/>
              <a:gd name="T1" fmla="*/ 0 h 3"/>
              <a:gd name="T2" fmla="*/ 302673 w 5"/>
              <a:gd name="T3" fmla="*/ 560564 h 3"/>
              <a:gd name="T4" fmla="*/ 302673 w 5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3">
                <a:moveTo>
                  <a:pt x="3" y="0"/>
                </a:moveTo>
                <a:cubicBezTo>
                  <a:pt x="4" y="0"/>
                  <a:pt x="4" y="2"/>
                  <a:pt x="3" y="2"/>
                </a:cubicBezTo>
                <a:cubicBezTo>
                  <a:pt x="0" y="2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4" name="Freeform 5490">
            <a:extLst>
              <a:ext uri="{FF2B5EF4-FFF2-40B4-BE49-F238E27FC236}">
                <a16:creationId xmlns:a16="http://schemas.microsoft.com/office/drawing/2014/main" id="{FB37C171-C0A1-2F4F-B6B7-48BDDB97E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24325"/>
            <a:ext cx="1588" cy="3175"/>
          </a:xfrm>
          <a:custGeom>
            <a:avLst/>
            <a:gdLst>
              <a:gd name="T0" fmla="*/ 302673 w 5"/>
              <a:gd name="T1" fmla="*/ 1234168 h 7"/>
              <a:gd name="T2" fmla="*/ 0 w 5"/>
              <a:gd name="T3" fmla="*/ 617311 h 7"/>
              <a:gd name="T4" fmla="*/ 403352 w 5"/>
              <a:gd name="T5" fmla="*/ 617311 h 7"/>
              <a:gd name="T6" fmla="*/ 302673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0"/>
                  <a:pt x="4" y="0"/>
                  <a:pt x="4" y="3"/>
                </a:cubicBezTo>
                <a:cubicBezTo>
                  <a:pt x="4" y="4"/>
                  <a:pt x="4" y="6"/>
                  <a:pt x="3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5" name="Freeform 5491">
            <a:extLst>
              <a:ext uri="{FF2B5EF4-FFF2-40B4-BE49-F238E27FC236}">
                <a16:creationId xmlns:a16="http://schemas.microsoft.com/office/drawing/2014/main" id="{16A1C573-E63A-CC4B-A8BC-D09D8A046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4146550"/>
            <a:ext cx="7937" cy="26988"/>
          </a:xfrm>
          <a:custGeom>
            <a:avLst/>
            <a:gdLst>
              <a:gd name="T0" fmla="*/ 2619900 w 23"/>
              <a:gd name="T1" fmla="*/ 906437 h 75"/>
              <a:gd name="T2" fmla="*/ 2619900 w 23"/>
              <a:gd name="T3" fmla="*/ 8287115 h 75"/>
              <a:gd name="T4" fmla="*/ 1309950 w 23"/>
              <a:gd name="T5" fmla="*/ 9581820 h 75"/>
              <a:gd name="T6" fmla="*/ 0 w 23"/>
              <a:gd name="T7" fmla="*/ 8287115 h 75"/>
              <a:gd name="T8" fmla="*/ 0 w 23"/>
              <a:gd name="T9" fmla="*/ 776895 h 75"/>
              <a:gd name="T10" fmla="*/ 1309950 w 23"/>
              <a:gd name="T11" fmla="*/ 0 h 75"/>
              <a:gd name="T12" fmla="*/ 2619900 w 23"/>
              <a:gd name="T13" fmla="*/ 906437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75">
                <a:moveTo>
                  <a:pt x="22" y="7"/>
                </a:moveTo>
                <a:lnTo>
                  <a:pt x="22" y="64"/>
                </a:lnTo>
                <a:cubicBezTo>
                  <a:pt x="19" y="67"/>
                  <a:pt x="15" y="71"/>
                  <a:pt x="11" y="74"/>
                </a:cubicBezTo>
                <a:cubicBezTo>
                  <a:pt x="7" y="71"/>
                  <a:pt x="3" y="67"/>
                  <a:pt x="0" y="64"/>
                </a:cubicBezTo>
                <a:lnTo>
                  <a:pt x="0" y="6"/>
                </a:lnTo>
                <a:cubicBezTo>
                  <a:pt x="4" y="4"/>
                  <a:pt x="8" y="3"/>
                  <a:pt x="11" y="0"/>
                </a:cubicBezTo>
                <a:cubicBezTo>
                  <a:pt x="14" y="3"/>
                  <a:pt x="19" y="4"/>
                  <a:pt x="22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6" name="Freeform 5492">
            <a:extLst>
              <a:ext uri="{FF2B5EF4-FFF2-40B4-BE49-F238E27FC236}">
                <a16:creationId xmlns:a16="http://schemas.microsoft.com/office/drawing/2014/main" id="{E3542544-B77B-8147-A5C4-2F7B3F67D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162425"/>
            <a:ext cx="433387" cy="127000"/>
          </a:xfrm>
          <a:custGeom>
            <a:avLst/>
            <a:gdLst>
              <a:gd name="T0" fmla="*/ 77999933 w 1203"/>
              <a:gd name="T1" fmla="*/ 45820587 h 351"/>
              <a:gd name="T2" fmla="*/ 0 w 1203"/>
              <a:gd name="T3" fmla="*/ 45820587 h 351"/>
              <a:gd name="T4" fmla="*/ 0 w 1203"/>
              <a:gd name="T5" fmla="*/ 0 h 351"/>
              <a:gd name="T6" fmla="*/ 156000226 w 1203"/>
              <a:gd name="T7" fmla="*/ 0 h 351"/>
              <a:gd name="T8" fmla="*/ 156000226 w 1203"/>
              <a:gd name="T9" fmla="*/ 45820587 h 351"/>
              <a:gd name="T10" fmla="*/ 77999933 w 1203"/>
              <a:gd name="T11" fmla="*/ 45820587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51">
                <a:moveTo>
                  <a:pt x="601" y="350"/>
                </a:moveTo>
                <a:lnTo>
                  <a:pt x="0" y="350"/>
                </a:lnTo>
                <a:lnTo>
                  <a:pt x="0" y="0"/>
                </a:lnTo>
                <a:lnTo>
                  <a:pt x="1202" y="0"/>
                </a:lnTo>
                <a:lnTo>
                  <a:pt x="1202" y="350"/>
                </a:lnTo>
                <a:lnTo>
                  <a:pt x="601" y="350"/>
                </a:lnTo>
              </a:path>
            </a:pathLst>
          </a:custGeom>
          <a:solidFill>
            <a:srgbClr val="BE00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7" name="Freeform 5493">
            <a:extLst>
              <a:ext uri="{FF2B5EF4-FFF2-40B4-BE49-F238E27FC236}">
                <a16:creationId xmlns:a16="http://schemas.microsoft.com/office/drawing/2014/main" id="{6458678D-2963-DC40-A1B4-2A3BB66F1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037013"/>
            <a:ext cx="433387" cy="125412"/>
          </a:xfrm>
          <a:custGeom>
            <a:avLst/>
            <a:gdLst>
              <a:gd name="T0" fmla="*/ 156000226 w 1203"/>
              <a:gd name="T1" fmla="*/ 0 h 350"/>
              <a:gd name="T2" fmla="*/ 156000226 w 1203"/>
              <a:gd name="T3" fmla="*/ 44809349 h 350"/>
              <a:gd name="T4" fmla="*/ 77999933 w 1203"/>
              <a:gd name="T5" fmla="*/ 44809349 h 350"/>
              <a:gd name="T6" fmla="*/ 0 w 1203"/>
              <a:gd name="T7" fmla="*/ 44809349 h 350"/>
              <a:gd name="T8" fmla="*/ 0 w 1203"/>
              <a:gd name="T9" fmla="*/ 0 h 350"/>
              <a:gd name="T10" fmla="*/ 156000226 w 1203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50">
                <a:moveTo>
                  <a:pt x="1202" y="0"/>
                </a:moveTo>
                <a:lnTo>
                  <a:pt x="1202" y="349"/>
                </a:lnTo>
                <a:lnTo>
                  <a:pt x="601" y="349"/>
                </a:lnTo>
                <a:lnTo>
                  <a:pt x="0" y="349"/>
                </a:lnTo>
                <a:lnTo>
                  <a:pt x="0" y="0"/>
                </a:lnTo>
                <a:lnTo>
                  <a:pt x="120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8" name="Freeform 5494">
            <a:extLst>
              <a:ext uri="{FF2B5EF4-FFF2-40B4-BE49-F238E27FC236}">
                <a16:creationId xmlns:a16="http://schemas.microsoft.com/office/drawing/2014/main" id="{4291C66E-341B-CF4B-BBE1-EDACCE97B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2613" y="4078288"/>
            <a:ext cx="168275" cy="84137"/>
          </a:xfrm>
          <a:custGeom>
            <a:avLst/>
            <a:gdLst>
              <a:gd name="T0" fmla="*/ 0 w 468"/>
              <a:gd name="T1" fmla="*/ 30122844 h 234"/>
              <a:gd name="T2" fmla="*/ 29993940 w 468"/>
              <a:gd name="T3" fmla="*/ 0 h 234"/>
              <a:gd name="T4" fmla="*/ 60375847 w 468"/>
              <a:gd name="T5" fmla="*/ 30122844 h 234"/>
              <a:gd name="T6" fmla="*/ 0 w 468"/>
              <a:gd name="T7" fmla="*/ 30122844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8" h="234">
                <a:moveTo>
                  <a:pt x="0" y="233"/>
                </a:moveTo>
                <a:cubicBezTo>
                  <a:pt x="0" y="105"/>
                  <a:pt x="104" y="0"/>
                  <a:pt x="232" y="0"/>
                </a:cubicBezTo>
                <a:cubicBezTo>
                  <a:pt x="362" y="0"/>
                  <a:pt x="467" y="105"/>
                  <a:pt x="467" y="233"/>
                </a:cubicBezTo>
                <a:lnTo>
                  <a:pt x="0" y="233"/>
                </a:lnTo>
              </a:path>
            </a:pathLst>
          </a:custGeom>
          <a:solidFill>
            <a:srgbClr val="BE003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49" name="Freeform 5495">
            <a:extLst>
              <a:ext uri="{FF2B5EF4-FFF2-40B4-BE49-F238E27FC236}">
                <a16:creationId xmlns:a16="http://schemas.microsoft.com/office/drawing/2014/main" id="{5261739B-E13F-7C48-8F39-7E6724D6E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2613" y="4162425"/>
            <a:ext cx="168275" cy="84138"/>
          </a:xfrm>
          <a:custGeom>
            <a:avLst/>
            <a:gdLst>
              <a:gd name="T0" fmla="*/ 0 w 468"/>
              <a:gd name="T1" fmla="*/ 0 h 235"/>
              <a:gd name="T2" fmla="*/ 60375847 w 468"/>
              <a:gd name="T3" fmla="*/ 0 h 235"/>
              <a:gd name="T4" fmla="*/ 29993940 w 468"/>
              <a:gd name="T5" fmla="*/ 29996092 h 235"/>
              <a:gd name="T6" fmla="*/ 0 w 468"/>
              <a:gd name="T7" fmla="*/ 0 h 2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8" h="235">
                <a:moveTo>
                  <a:pt x="0" y="0"/>
                </a:moveTo>
                <a:lnTo>
                  <a:pt x="467" y="0"/>
                </a:lnTo>
                <a:cubicBezTo>
                  <a:pt x="467" y="129"/>
                  <a:pt x="362" y="234"/>
                  <a:pt x="232" y="234"/>
                </a:cubicBezTo>
                <a:cubicBezTo>
                  <a:pt x="104" y="234"/>
                  <a:pt x="0" y="129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0" name="Freeform 5496">
            <a:extLst>
              <a:ext uri="{FF2B5EF4-FFF2-40B4-BE49-F238E27FC236}">
                <a16:creationId xmlns:a16="http://schemas.microsoft.com/office/drawing/2014/main" id="{9755B9B8-DD6B-7945-A3F6-2D7275AE1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37013"/>
            <a:ext cx="50800" cy="100012"/>
          </a:xfrm>
          <a:custGeom>
            <a:avLst/>
            <a:gdLst>
              <a:gd name="T0" fmla="*/ 18045448 w 142"/>
              <a:gd name="T1" fmla="*/ 0 h 276"/>
              <a:gd name="T2" fmla="*/ 18045448 w 142"/>
              <a:gd name="T3" fmla="*/ 36109405 h 276"/>
              <a:gd name="T4" fmla="*/ 8958687 w 142"/>
              <a:gd name="T5" fmla="*/ 36109405 h 276"/>
              <a:gd name="T6" fmla="*/ 0 w 142"/>
              <a:gd name="T7" fmla="*/ 36109405 h 276"/>
              <a:gd name="T8" fmla="*/ 0 w 142"/>
              <a:gd name="T9" fmla="*/ 0 h 276"/>
              <a:gd name="T10" fmla="*/ 18045448 w 142"/>
              <a:gd name="T11" fmla="*/ 0 h 2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2" h="276">
                <a:moveTo>
                  <a:pt x="141" y="0"/>
                </a:moveTo>
                <a:lnTo>
                  <a:pt x="141" y="275"/>
                </a:lnTo>
                <a:lnTo>
                  <a:pt x="70" y="275"/>
                </a:lnTo>
                <a:lnTo>
                  <a:pt x="0" y="275"/>
                </a:lnTo>
                <a:lnTo>
                  <a:pt x="0" y="0"/>
                </a:lnTo>
                <a:lnTo>
                  <a:pt x="141" y="0"/>
                </a:lnTo>
              </a:path>
            </a:pathLst>
          </a:custGeom>
          <a:solidFill>
            <a:srgbClr val="1629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1" name="Freeform 5497">
            <a:extLst>
              <a:ext uri="{FF2B5EF4-FFF2-40B4-BE49-F238E27FC236}">
                <a16:creationId xmlns:a16="http://schemas.microsoft.com/office/drawing/2014/main" id="{A3B15728-0371-AF4C-8242-F81887D7A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370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36666809 h 700"/>
              <a:gd name="T6" fmla="*/ 54640692 w 1200"/>
              <a:gd name="T7" fmla="*/ 36666809 h 700"/>
              <a:gd name="T8" fmla="*/ 54640692 w 1200"/>
              <a:gd name="T9" fmla="*/ 0 h 700"/>
              <a:gd name="T10" fmla="*/ 155246493 w 1200"/>
              <a:gd name="T11" fmla="*/ 0 h 700"/>
              <a:gd name="T12" fmla="*/ 155246493 w 1200"/>
              <a:gd name="T13" fmla="*/ 90886710 h 700"/>
              <a:gd name="T14" fmla="*/ 77688017 w 1200"/>
              <a:gd name="T15" fmla="*/ 90886710 h 7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282"/>
                </a:lnTo>
                <a:lnTo>
                  <a:pt x="422" y="282"/>
                </a:lnTo>
                <a:lnTo>
                  <a:pt x="422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1629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2" name="Freeform 5498">
            <a:extLst>
              <a:ext uri="{FF2B5EF4-FFF2-40B4-BE49-F238E27FC236}">
                <a16:creationId xmlns:a16="http://schemas.microsoft.com/office/drawing/2014/main" id="{1756774F-5762-9748-A16A-6CB7A1150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4037013"/>
            <a:ext cx="50800" cy="100012"/>
          </a:xfrm>
          <a:custGeom>
            <a:avLst/>
            <a:gdLst>
              <a:gd name="T0" fmla="*/ 18172709 w 141"/>
              <a:gd name="T1" fmla="*/ 0 h 276"/>
              <a:gd name="T2" fmla="*/ 18172709 w 141"/>
              <a:gd name="T3" fmla="*/ 36109405 h 276"/>
              <a:gd name="T4" fmla="*/ 9086355 w 141"/>
              <a:gd name="T5" fmla="*/ 36109405 h 276"/>
              <a:gd name="T6" fmla="*/ 0 w 141"/>
              <a:gd name="T7" fmla="*/ 36109405 h 276"/>
              <a:gd name="T8" fmla="*/ 0 w 141"/>
              <a:gd name="T9" fmla="*/ 0 h 276"/>
              <a:gd name="T10" fmla="*/ 18172709 w 141"/>
              <a:gd name="T11" fmla="*/ 0 h 2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1" h="276">
                <a:moveTo>
                  <a:pt x="140" y="0"/>
                </a:moveTo>
                <a:lnTo>
                  <a:pt x="140" y="275"/>
                </a:lnTo>
                <a:lnTo>
                  <a:pt x="70" y="275"/>
                </a:lnTo>
                <a:lnTo>
                  <a:pt x="0" y="275"/>
                </a:lnTo>
                <a:lnTo>
                  <a:pt x="0" y="0"/>
                </a:lnTo>
                <a:lnTo>
                  <a:pt x="14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3" name="Freeform 5499">
            <a:extLst>
              <a:ext uri="{FF2B5EF4-FFF2-40B4-BE49-F238E27FC236}">
                <a16:creationId xmlns:a16="http://schemas.microsoft.com/office/drawing/2014/main" id="{5CA4736C-E0C5-644F-AC9D-D3492ED53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3100" y="4037013"/>
            <a:ext cx="49213" cy="100012"/>
          </a:xfrm>
          <a:custGeom>
            <a:avLst/>
            <a:gdLst>
              <a:gd name="T0" fmla="*/ 17677237 w 136"/>
              <a:gd name="T1" fmla="*/ 0 h 276"/>
              <a:gd name="T2" fmla="*/ 17677237 w 136"/>
              <a:gd name="T3" fmla="*/ 36109405 h 276"/>
              <a:gd name="T4" fmla="*/ 8773303 w 136"/>
              <a:gd name="T5" fmla="*/ 36109405 h 276"/>
              <a:gd name="T6" fmla="*/ 0 w 136"/>
              <a:gd name="T7" fmla="*/ 36109405 h 276"/>
              <a:gd name="T8" fmla="*/ 0 w 136"/>
              <a:gd name="T9" fmla="*/ 0 h 276"/>
              <a:gd name="T10" fmla="*/ 17677237 w 136"/>
              <a:gd name="T11" fmla="*/ 0 h 2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6" h="276">
                <a:moveTo>
                  <a:pt x="135" y="0"/>
                </a:moveTo>
                <a:lnTo>
                  <a:pt x="135" y="275"/>
                </a:lnTo>
                <a:lnTo>
                  <a:pt x="67" y="275"/>
                </a:lnTo>
                <a:lnTo>
                  <a:pt x="0" y="275"/>
                </a:lnTo>
                <a:lnTo>
                  <a:pt x="0" y="0"/>
                </a:lnTo>
                <a:lnTo>
                  <a:pt x="135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4" name="Freeform 5500">
            <a:extLst>
              <a:ext uri="{FF2B5EF4-FFF2-40B4-BE49-F238E27FC236}">
                <a16:creationId xmlns:a16="http://schemas.microsoft.com/office/drawing/2014/main" id="{66116349-DA9B-C241-AAF6-5603702BC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037013"/>
            <a:ext cx="152400" cy="101600"/>
          </a:xfrm>
          <a:custGeom>
            <a:avLst/>
            <a:gdLst>
              <a:gd name="T0" fmla="*/ 54777532 w 423"/>
              <a:gd name="T1" fmla="*/ 0 h 283"/>
              <a:gd name="T2" fmla="*/ 54777532 w 423"/>
              <a:gd name="T3" fmla="*/ 36346592 h 283"/>
              <a:gd name="T4" fmla="*/ 0 w 423"/>
              <a:gd name="T5" fmla="*/ 36346592 h 283"/>
              <a:gd name="T6" fmla="*/ 0 w 423"/>
              <a:gd name="T7" fmla="*/ 35444399 h 283"/>
              <a:gd name="T8" fmla="*/ 18302411 w 423"/>
              <a:gd name="T9" fmla="*/ 35444399 h 283"/>
              <a:gd name="T10" fmla="*/ 18302411 w 423"/>
              <a:gd name="T11" fmla="*/ 35959938 h 283"/>
              <a:gd name="T12" fmla="*/ 36475121 w 423"/>
              <a:gd name="T13" fmla="*/ 35959938 h 283"/>
              <a:gd name="T14" fmla="*/ 54388065 w 423"/>
              <a:gd name="T15" fmla="*/ 35959938 h 283"/>
              <a:gd name="T16" fmla="*/ 54388065 w 423"/>
              <a:gd name="T17" fmla="*/ 0 h 283"/>
              <a:gd name="T18" fmla="*/ 54777532 w 423"/>
              <a:gd name="T19" fmla="*/ 0 h 2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3" h="283">
                <a:moveTo>
                  <a:pt x="422" y="0"/>
                </a:moveTo>
                <a:lnTo>
                  <a:pt x="422" y="282"/>
                </a:lnTo>
                <a:lnTo>
                  <a:pt x="0" y="282"/>
                </a:lnTo>
                <a:lnTo>
                  <a:pt x="0" y="275"/>
                </a:lnTo>
                <a:lnTo>
                  <a:pt x="141" y="275"/>
                </a:lnTo>
                <a:lnTo>
                  <a:pt x="141" y="279"/>
                </a:lnTo>
                <a:lnTo>
                  <a:pt x="281" y="279"/>
                </a:lnTo>
                <a:lnTo>
                  <a:pt x="419" y="279"/>
                </a:lnTo>
                <a:lnTo>
                  <a:pt x="419" y="0"/>
                </a:lnTo>
                <a:lnTo>
                  <a:pt x="42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5" name="Freeform 5501">
            <a:extLst>
              <a:ext uri="{FF2B5EF4-FFF2-40B4-BE49-F238E27FC236}">
                <a16:creationId xmlns:a16="http://schemas.microsoft.com/office/drawing/2014/main" id="{AF64F014-33F0-9640-A7FE-AD7E00A6B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4135438"/>
            <a:ext cx="50800" cy="1587"/>
          </a:xfrm>
          <a:custGeom>
            <a:avLst/>
            <a:gdLst>
              <a:gd name="T0" fmla="*/ 9086355 w 141"/>
              <a:gd name="T1" fmla="*/ 403098 h 5"/>
              <a:gd name="T2" fmla="*/ 0 w 141"/>
              <a:gd name="T3" fmla="*/ 403098 h 5"/>
              <a:gd name="T4" fmla="*/ 0 w 141"/>
              <a:gd name="T5" fmla="*/ 0 h 5"/>
              <a:gd name="T6" fmla="*/ 18172709 w 141"/>
              <a:gd name="T7" fmla="*/ 0 h 5"/>
              <a:gd name="T8" fmla="*/ 18172709 w 141"/>
              <a:gd name="T9" fmla="*/ 403098 h 5"/>
              <a:gd name="T10" fmla="*/ 9086355 w 141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1" h="5">
                <a:moveTo>
                  <a:pt x="70" y="4"/>
                </a:moveTo>
                <a:lnTo>
                  <a:pt x="0" y="4"/>
                </a:lnTo>
                <a:lnTo>
                  <a:pt x="0" y="0"/>
                </a:lnTo>
                <a:lnTo>
                  <a:pt x="140" y="0"/>
                </a:lnTo>
                <a:lnTo>
                  <a:pt x="140" y="4"/>
                </a:lnTo>
                <a:lnTo>
                  <a:pt x="7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6" name="Freeform 5502">
            <a:extLst>
              <a:ext uri="{FF2B5EF4-FFF2-40B4-BE49-F238E27FC236}">
                <a16:creationId xmlns:a16="http://schemas.microsoft.com/office/drawing/2014/main" id="{A54788C6-860B-7246-94C6-3473E31CD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3100" y="4037013"/>
            <a:ext cx="50800" cy="100012"/>
          </a:xfrm>
          <a:custGeom>
            <a:avLst/>
            <a:gdLst>
              <a:gd name="T0" fmla="*/ 18432360 w 139"/>
              <a:gd name="T1" fmla="*/ 0 h 280"/>
              <a:gd name="T2" fmla="*/ 18432360 w 139"/>
              <a:gd name="T3" fmla="*/ 35595342 h 280"/>
              <a:gd name="T4" fmla="*/ 0 w 139"/>
              <a:gd name="T5" fmla="*/ 35595342 h 280"/>
              <a:gd name="T6" fmla="*/ 0 w 139"/>
              <a:gd name="T7" fmla="*/ 35084924 h 280"/>
              <a:gd name="T8" fmla="*/ 18031442 w 139"/>
              <a:gd name="T9" fmla="*/ 35084924 h 280"/>
              <a:gd name="T10" fmla="*/ 18031442 w 139"/>
              <a:gd name="T11" fmla="*/ 0 h 280"/>
              <a:gd name="T12" fmla="*/ 18432360 w 139"/>
              <a:gd name="T13" fmla="*/ 0 h 2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9" h="280">
                <a:moveTo>
                  <a:pt x="138" y="0"/>
                </a:moveTo>
                <a:lnTo>
                  <a:pt x="138" y="279"/>
                </a:lnTo>
                <a:lnTo>
                  <a:pt x="0" y="279"/>
                </a:lnTo>
                <a:lnTo>
                  <a:pt x="0" y="275"/>
                </a:lnTo>
                <a:lnTo>
                  <a:pt x="135" y="275"/>
                </a:lnTo>
                <a:lnTo>
                  <a:pt x="135" y="0"/>
                </a:lnTo>
                <a:lnTo>
                  <a:pt x="13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7" name="Freeform 5503">
            <a:extLst>
              <a:ext uri="{FF2B5EF4-FFF2-40B4-BE49-F238E27FC236}">
                <a16:creationId xmlns:a16="http://schemas.microsoft.com/office/drawing/2014/main" id="{DD399427-67D0-4843-AD6F-7C19A26B6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150" y="4135438"/>
            <a:ext cx="95250" cy="92075"/>
          </a:xfrm>
          <a:custGeom>
            <a:avLst/>
            <a:gdLst>
              <a:gd name="T0" fmla="*/ 3333750 w 266"/>
              <a:gd name="T1" fmla="*/ 0 h 254"/>
              <a:gd name="T2" fmla="*/ 30773628 w 266"/>
              <a:gd name="T3" fmla="*/ 0 h 254"/>
              <a:gd name="T4" fmla="*/ 27824459 w 266"/>
              <a:gd name="T5" fmla="*/ 4730625 h 254"/>
              <a:gd name="T6" fmla="*/ 19618277 w 266"/>
              <a:gd name="T7" fmla="*/ 4730625 h 254"/>
              <a:gd name="T8" fmla="*/ 19618277 w 266"/>
              <a:gd name="T9" fmla="*/ 7753150 h 254"/>
              <a:gd name="T10" fmla="*/ 25901196 w 266"/>
              <a:gd name="T11" fmla="*/ 7753150 h 254"/>
              <a:gd name="T12" fmla="*/ 23208414 w 266"/>
              <a:gd name="T13" fmla="*/ 12089375 h 254"/>
              <a:gd name="T14" fmla="*/ 19618277 w 266"/>
              <a:gd name="T15" fmla="*/ 12089375 h 254"/>
              <a:gd name="T16" fmla="*/ 19618277 w 266"/>
              <a:gd name="T17" fmla="*/ 21287813 h 254"/>
              <a:gd name="T18" fmla="*/ 25644809 w 266"/>
              <a:gd name="T19" fmla="*/ 11432525 h 254"/>
              <a:gd name="T20" fmla="*/ 33979184 w 266"/>
              <a:gd name="T21" fmla="*/ 24967188 h 254"/>
              <a:gd name="T22" fmla="*/ 28850366 w 266"/>
              <a:gd name="T23" fmla="*/ 24967188 h 254"/>
              <a:gd name="T24" fmla="*/ 28209039 w 266"/>
              <a:gd name="T25" fmla="*/ 23390313 h 254"/>
              <a:gd name="T26" fmla="*/ 22823834 w 266"/>
              <a:gd name="T27" fmla="*/ 23390313 h 254"/>
              <a:gd name="T28" fmla="*/ 17053689 w 266"/>
              <a:gd name="T29" fmla="*/ 33245963 h 254"/>
              <a:gd name="T30" fmla="*/ 10898963 w 266"/>
              <a:gd name="T31" fmla="*/ 23390313 h 254"/>
              <a:gd name="T32" fmla="*/ 5770145 w 266"/>
              <a:gd name="T33" fmla="*/ 23390313 h 254"/>
              <a:gd name="T34" fmla="*/ 5000625 w 266"/>
              <a:gd name="T35" fmla="*/ 24967188 h 254"/>
              <a:gd name="T36" fmla="*/ 0 w 266"/>
              <a:gd name="T37" fmla="*/ 24967188 h 254"/>
              <a:gd name="T38" fmla="*/ 8206181 w 266"/>
              <a:gd name="T39" fmla="*/ 11432525 h 254"/>
              <a:gd name="T40" fmla="*/ 14232713 w 266"/>
              <a:gd name="T41" fmla="*/ 21287813 h 254"/>
              <a:gd name="T42" fmla="*/ 14232713 w 266"/>
              <a:gd name="T43" fmla="*/ 4730625 h 254"/>
              <a:gd name="T44" fmla="*/ 6154726 w 266"/>
              <a:gd name="T45" fmla="*/ 4730625 h 254"/>
              <a:gd name="T46" fmla="*/ 3333750 w 266"/>
              <a:gd name="T47" fmla="*/ 0 h 254"/>
              <a:gd name="T48" fmla="*/ 8206181 w 266"/>
              <a:gd name="T49" fmla="*/ 17082813 h 254"/>
              <a:gd name="T50" fmla="*/ 6795694 w 266"/>
              <a:gd name="T51" fmla="*/ 20368150 h 254"/>
              <a:gd name="T52" fmla="*/ 10257995 w 266"/>
              <a:gd name="T53" fmla="*/ 20236563 h 254"/>
              <a:gd name="T54" fmla="*/ 8206181 w 266"/>
              <a:gd name="T55" fmla="*/ 17082813 h 254"/>
              <a:gd name="T56" fmla="*/ 25516258 w 266"/>
              <a:gd name="T57" fmla="*/ 17477213 h 254"/>
              <a:gd name="T58" fmla="*/ 23977576 w 266"/>
              <a:gd name="T59" fmla="*/ 20236563 h 254"/>
              <a:gd name="T60" fmla="*/ 27054939 w 266"/>
              <a:gd name="T61" fmla="*/ 20236563 h 254"/>
              <a:gd name="T62" fmla="*/ 25516258 w 266"/>
              <a:gd name="T63" fmla="*/ 17477213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66" h="254">
                <a:moveTo>
                  <a:pt x="26" y="0"/>
                </a:moveTo>
                <a:lnTo>
                  <a:pt x="240" y="0"/>
                </a:lnTo>
                <a:lnTo>
                  <a:pt x="217" y="36"/>
                </a:lnTo>
                <a:lnTo>
                  <a:pt x="153" y="36"/>
                </a:lnTo>
                <a:lnTo>
                  <a:pt x="153" y="59"/>
                </a:lnTo>
                <a:lnTo>
                  <a:pt x="202" y="59"/>
                </a:lnTo>
                <a:lnTo>
                  <a:pt x="181" y="92"/>
                </a:lnTo>
                <a:lnTo>
                  <a:pt x="153" y="92"/>
                </a:lnTo>
                <a:lnTo>
                  <a:pt x="153" y="162"/>
                </a:lnTo>
                <a:lnTo>
                  <a:pt x="200" y="87"/>
                </a:lnTo>
                <a:lnTo>
                  <a:pt x="265" y="190"/>
                </a:lnTo>
                <a:lnTo>
                  <a:pt x="225" y="190"/>
                </a:lnTo>
                <a:lnTo>
                  <a:pt x="220" y="178"/>
                </a:lnTo>
                <a:lnTo>
                  <a:pt x="178" y="178"/>
                </a:lnTo>
                <a:lnTo>
                  <a:pt x="133" y="253"/>
                </a:lnTo>
                <a:lnTo>
                  <a:pt x="85" y="178"/>
                </a:lnTo>
                <a:lnTo>
                  <a:pt x="45" y="178"/>
                </a:lnTo>
                <a:lnTo>
                  <a:pt x="39" y="190"/>
                </a:lnTo>
                <a:lnTo>
                  <a:pt x="0" y="190"/>
                </a:lnTo>
                <a:lnTo>
                  <a:pt x="64" y="87"/>
                </a:lnTo>
                <a:lnTo>
                  <a:pt x="111" y="162"/>
                </a:lnTo>
                <a:lnTo>
                  <a:pt x="111" y="36"/>
                </a:lnTo>
                <a:lnTo>
                  <a:pt x="48" y="36"/>
                </a:lnTo>
                <a:lnTo>
                  <a:pt x="26" y="0"/>
                </a:lnTo>
                <a:close/>
                <a:moveTo>
                  <a:pt x="64" y="130"/>
                </a:moveTo>
                <a:lnTo>
                  <a:pt x="53" y="155"/>
                </a:lnTo>
                <a:lnTo>
                  <a:pt x="80" y="154"/>
                </a:lnTo>
                <a:lnTo>
                  <a:pt x="64" y="130"/>
                </a:lnTo>
                <a:close/>
                <a:moveTo>
                  <a:pt x="199" y="133"/>
                </a:moveTo>
                <a:lnTo>
                  <a:pt x="187" y="154"/>
                </a:lnTo>
                <a:lnTo>
                  <a:pt x="211" y="154"/>
                </a:lnTo>
                <a:lnTo>
                  <a:pt x="199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8" name="Freeform 5504">
            <a:extLst>
              <a:ext uri="{FF2B5EF4-FFF2-40B4-BE49-F238E27FC236}">
                <a16:creationId xmlns:a16="http://schemas.microsoft.com/office/drawing/2014/main" id="{E3DBB43F-2AAE-124F-84D2-BF2001E6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650" y="4213225"/>
            <a:ext cx="26988" cy="25400"/>
          </a:xfrm>
          <a:custGeom>
            <a:avLst/>
            <a:gdLst>
              <a:gd name="T0" fmla="*/ 5057108 w 73"/>
              <a:gd name="T1" fmla="*/ 0 h 69"/>
              <a:gd name="T2" fmla="*/ 6287095 w 73"/>
              <a:gd name="T3" fmla="*/ 3658704 h 69"/>
              <a:gd name="T4" fmla="*/ 9840638 w 73"/>
              <a:gd name="T5" fmla="*/ 3658704 h 69"/>
              <a:gd name="T6" fmla="*/ 6970668 w 73"/>
              <a:gd name="T7" fmla="*/ 5555974 h 69"/>
              <a:gd name="T8" fmla="*/ 7927448 w 73"/>
              <a:gd name="T9" fmla="*/ 9214678 h 69"/>
              <a:gd name="T10" fmla="*/ 5057108 w 73"/>
              <a:gd name="T11" fmla="*/ 6911009 h 69"/>
              <a:gd name="T12" fmla="*/ 1913560 w 73"/>
              <a:gd name="T13" fmla="*/ 9214678 h 69"/>
              <a:gd name="T14" fmla="*/ 3006759 w 73"/>
              <a:gd name="T15" fmla="*/ 5555974 h 69"/>
              <a:gd name="T16" fmla="*/ 0 w 73"/>
              <a:gd name="T17" fmla="*/ 3658704 h 69"/>
              <a:gd name="T18" fmla="*/ 3827120 w 73"/>
              <a:gd name="T19" fmla="*/ 3658704 h 69"/>
              <a:gd name="T20" fmla="*/ 5057108 w 73"/>
              <a:gd name="T21" fmla="*/ 0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69">
                <a:moveTo>
                  <a:pt x="37" y="0"/>
                </a:moveTo>
                <a:lnTo>
                  <a:pt x="46" y="27"/>
                </a:lnTo>
                <a:lnTo>
                  <a:pt x="72" y="27"/>
                </a:lnTo>
                <a:lnTo>
                  <a:pt x="51" y="41"/>
                </a:lnTo>
                <a:lnTo>
                  <a:pt x="58" y="68"/>
                </a:lnTo>
                <a:lnTo>
                  <a:pt x="37" y="51"/>
                </a:lnTo>
                <a:lnTo>
                  <a:pt x="14" y="68"/>
                </a:lnTo>
                <a:lnTo>
                  <a:pt x="22" y="41"/>
                </a:lnTo>
                <a:lnTo>
                  <a:pt x="0" y="27"/>
                </a:lnTo>
                <a:lnTo>
                  <a:pt x="28" y="27"/>
                </a:lnTo>
                <a:lnTo>
                  <a:pt x="3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59" name="Freeform 5505">
            <a:extLst>
              <a:ext uri="{FF2B5EF4-FFF2-40B4-BE49-F238E27FC236}">
                <a16:creationId xmlns:a16="http://schemas.microsoft.com/office/drawing/2014/main" id="{3801CD2E-6501-4940-959D-CA4821022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235450"/>
            <a:ext cx="26988" cy="25400"/>
          </a:xfrm>
          <a:custGeom>
            <a:avLst/>
            <a:gdLst>
              <a:gd name="T0" fmla="*/ 5057108 w 73"/>
              <a:gd name="T1" fmla="*/ 0 h 69"/>
              <a:gd name="T2" fmla="*/ 6150306 w 73"/>
              <a:gd name="T3" fmla="*/ 3658704 h 69"/>
              <a:gd name="T4" fmla="*/ 9840638 w 73"/>
              <a:gd name="T5" fmla="*/ 3658704 h 69"/>
              <a:gd name="T6" fmla="*/ 7107086 w 73"/>
              <a:gd name="T7" fmla="*/ 5691441 h 69"/>
              <a:gd name="T8" fmla="*/ 8200655 w 73"/>
              <a:gd name="T9" fmla="*/ 9214678 h 69"/>
              <a:gd name="T10" fmla="*/ 5057108 w 73"/>
              <a:gd name="T11" fmla="*/ 7046475 h 69"/>
              <a:gd name="T12" fmla="*/ 1913560 w 73"/>
              <a:gd name="T13" fmla="*/ 9214678 h 69"/>
              <a:gd name="T14" fmla="*/ 3006759 w 73"/>
              <a:gd name="T15" fmla="*/ 5691441 h 69"/>
              <a:gd name="T16" fmla="*/ 0 w 73"/>
              <a:gd name="T17" fmla="*/ 3658704 h 69"/>
              <a:gd name="T18" fmla="*/ 3827120 w 73"/>
              <a:gd name="T19" fmla="*/ 3658704 h 69"/>
              <a:gd name="T20" fmla="*/ 5057108 w 73"/>
              <a:gd name="T21" fmla="*/ 0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69">
                <a:moveTo>
                  <a:pt x="37" y="0"/>
                </a:moveTo>
                <a:lnTo>
                  <a:pt x="45" y="27"/>
                </a:lnTo>
                <a:lnTo>
                  <a:pt x="72" y="27"/>
                </a:lnTo>
                <a:lnTo>
                  <a:pt x="52" y="42"/>
                </a:lnTo>
                <a:lnTo>
                  <a:pt x="60" y="68"/>
                </a:lnTo>
                <a:lnTo>
                  <a:pt x="37" y="52"/>
                </a:lnTo>
                <a:lnTo>
                  <a:pt x="14" y="68"/>
                </a:lnTo>
                <a:lnTo>
                  <a:pt x="22" y="42"/>
                </a:lnTo>
                <a:lnTo>
                  <a:pt x="0" y="27"/>
                </a:lnTo>
                <a:lnTo>
                  <a:pt x="28" y="27"/>
                </a:lnTo>
                <a:lnTo>
                  <a:pt x="3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0" name="Freeform 5506">
            <a:extLst>
              <a:ext uri="{FF2B5EF4-FFF2-40B4-BE49-F238E27FC236}">
                <a16:creationId xmlns:a16="http://schemas.microsoft.com/office/drawing/2014/main" id="{59090343-4561-C04F-A05D-AE52D6F62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7088" y="4213225"/>
            <a:ext cx="26987" cy="25400"/>
          </a:xfrm>
          <a:custGeom>
            <a:avLst/>
            <a:gdLst>
              <a:gd name="T0" fmla="*/ 5056550 w 73"/>
              <a:gd name="T1" fmla="*/ 0 h 69"/>
              <a:gd name="T2" fmla="*/ 6286862 w 73"/>
              <a:gd name="T3" fmla="*/ 3658704 h 69"/>
              <a:gd name="T4" fmla="*/ 9839904 w 73"/>
              <a:gd name="T5" fmla="*/ 3658704 h 69"/>
              <a:gd name="T6" fmla="*/ 6833256 w 73"/>
              <a:gd name="T7" fmla="*/ 5691441 h 69"/>
              <a:gd name="T8" fmla="*/ 7926784 w 73"/>
              <a:gd name="T9" fmla="*/ 9214678 h 69"/>
              <a:gd name="T10" fmla="*/ 5056550 w 73"/>
              <a:gd name="T11" fmla="*/ 7046475 h 69"/>
              <a:gd name="T12" fmla="*/ 1913489 w 73"/>
              <a:gd name="T13" fmla="*/ 9214678 h 69"/>
              <a:gd name="T14" fmla="*/ 3416628 w 73"/>
              <a:gd name="T15" fmla="*/ 5691441 h 69"/>
              <a:gd name="T16" fmla="*/ 0 w 73"/>
              <a:gd name="T17" fmla="*/ 3658704 h 69"/>
              <a:gd name="T18" fmla="*/ 3963392 w 73"/>
              <a:gd name="T19" fmla="*/ 3658704 h 69"/>
              <a:gd name="T20" fmla="*/ 5056550 w 73"/>
              <a:gd name="T21" fmla="*/ 0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69">
                <a:moveTo>
                  <a:pt x="37" y="0"/>
                </a:moveTo>
                <a:lnTo>
                  <a:pt x="46" y="27"/>
                </a:lnTo>
                <a:lnTo>
                  <a:pt x="72" y="27"/>
                </a:lnTo>
                <a:lnTo>
                  <a:pt x="50" y="42"/>
                </a:lnTo>
                <a:lnTo>
                  <a:pt x="58" y="68"/>
                </a:lnTo>
                <a:lnTo>
                  <a:pt x="37" y="52"/>
                </a:lnTo>
                <a:lnTo>
                  <a:pt x="14" y="68"/>
                </a:lnTo>
                <a:lnTo>
                  <a:pt x="25" y="42"/>
                </a:lnTo>
                <a:lnTo>
                  <a:pt x="0" y="27"/>
                </a:lnTo>
                <a:lnTo>
                  <a:pt x="29" y="27"/>
                </a:lnTo>
                <a:lnTo>
                  <a:pt x="3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1" name="Freeform 5507">
            <a:extLst>
              <a:ext uri="{FF2B5EF4-FFF2-40B4-BE49-F238E27FC236}">
                <a16:creationId xmlns:a16="http://schemas.microsoft.com/office/drawing/2014/main" id="{B935EC58-0AB1-D343-AB7A-8D97CD2ED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4149725"/>
            <a:ext cx="26987" cy="25400"/>
          </a:xfrm>
          <a:custGeom>
            <a:avLst/>
            <a:gdLst>
              <a:gd name="T0" fmla="*/ 4521781 w 74"/>
              <a:gd name="T1" fmla="*/ 0 h 69"/>
              <a:gd name="T2" fmla="*/ 5719056 w 74"/>
              <a:gd name="T3" fmla="*/ 3658704 h 69"/>
              <a:gd name="T4" fmla="*/ 9708756 w 74"/>
              <a:gd name="T5" fmla="*/ 3658704 h 69"/>
              <a:gd name="T6" fmla="*/ 6516996 w 74"/>
              <a:gd name="T7" fmla="*/ 5691441 h 69"/>
              <a:gd name="T8" fmla="*/ 7713906 w 74"/>
              <a:gd name="T9" fmla="*/ 9214678 h 69"/>
              <a:gd name="T10" fmla="*/ 4521781 w 74"/>
              <a:gd name="T11" fmla="*/ 7046475 h 69"/>
              <a:gd name="T12" fmla="*/ 1862103 w 74"/>
              <a:gd name="T13" fmla="*/ 9214678 h 69"/>
              <a:gd name="T14" fmla="*/ 2925901 w 74"/>
              <a:gd name="T15" fmla="*/ 5691441 h 69"/>
              <a:gd name="T16" fmla="*/ 0 w 74"/>
              <a:gd name="T17" fmla="*/ 3658704 h 69"/>
              <a:gd name="T18" fmla="*/ 3457983 w 74"/>
              <a:gd name="T19" fmla="*/ 3658704 h 69"/>
              <a:gd name="T20" fmla="*/ 4521781 w 74"/>
              <a:gd name="T21" fmla="*/ 0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9">
                <a:moveTo>
                  <a:pt x="34" y="0"/>
                </a:moveTo>
                <a:lnTo>
                  <a:pt x="43" y="27"/>
                </a:lnTo>
                <a:lnTo>
                  <a:pt x="73" y="27"/>
                </a:lnTo>
                <a:lnTo>
                  <a:pt x="49" y="42"/>
                </a:lnTo>
                <a:lnTo>
                  <a:pt x="58" y="68"/>
                </a:lnTo>
                <a:lnTo>
                  <a:pt x="34" y="52"/>
                </a:lnTo>
                <a:lnTo>
                  <a:pt x="14" y="68"/>
                </a:lnTo>
                <a:lnTo>
                  <a:pt x="22" y="42"/>
                </a:lnTo>
                <a:lnTo>
                  <a:pt x="0" y="27"/>
                </a:lnTo>
                <a:lnTo>
                  <a:pt x="26" y="27"/>
                </a:lnTo>
                <a:lnTo>
                  <a:pt x="3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2" name="Freeform 5508">
            <a:extLst>
              <a:ext uri="{FF2B5EF4-FFF2-40B4-BE49-F238E27FC236}">
                <a16:creationId xmlns:a16="http://schemas.microsoft.com/office/drawing/2014/main" id="{7E357BCB-046A-CF42-9C70-A70535507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3275" y="4149725"/>
            <a:ext cx="26988" cy="25400"/>
          </a:xfrm>
          <a:custGeom>
            <a:avLst/>
            <a:gdLst>
              <a:gd name="T0" fmla="*/ 4783531 w 73"/>
              <a:gd name="T1" fmla="*/ 0 h 69"/>
              <a:gd name="T2" fmla="*/ 6013888 w 73"/>
              <a:gd name="T3" fmla="*/ 3523238 h 69"/>
              <a:gd name="T4" fmla="*/ 9840638 w 73"/>
              <a:gd name="T5" fmla="*/ 3523238 h 69"/>
              <a:gd name="T6" fmla="*/ 6697091 w 73"/>
              <a:gd name="T7" fmla="*/ 5555974 h 69"/>
              <a:gd name="T8" fmla="*/ 7653871 w 73"/>
              <a:gd name="T9" fmla="*/ 9214678 h 69"/>
              <a:gd name="T10" fmla="*/ 4783531 w 73"/>
              <a:gd name="T11" fmla="*/ 7046475 h 69"/>
              <a:gd name="T12" fmla="*/ 1913560 w 73"/>
              <a:gd name="T13" fmla="*/ 9214678 h 69"/>
              <a:gd name="T14" fmla="*/ 3006759 w 73"/>
              <a:gd name="T15" fmla="*/ 5555974 h 69"/>
              <a:gd name="T16" fmla="*/ 0 w 73"/>
              <a:gd name="T17" fmla="*/ 3523238 h 69"/>
              <a:gd name="T18" fmla="*/ 3827120 w 73"/>
              <a:gd name="T19" fmla="*/ 3523238 h 69"/>
              <a:gd name="T20" fmla="*/ 4783531 w 73"/>
              <a:gd name="T21" fmla="*/ 0 h 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69">
                <a:moveTo>
                  <a:pt x="35" y="0"/>
                </a:moveTo>
                <a:lnTo>
                  <a:pt x="44" y="26"/>
                </a:lnTo>
                <a:lnTo>
                  <a:pt x="72" y="26"/>
                </a:lnTo>
                <a:lnTo>
                  <a:pt x="49" y="41"/>
                </a:lnTo>
                <a:lnTo>
                  <a:pt x="56" y="68"/>
                </a:lnTo>
                <a:lnTo>
                  <a:pt x="35" y="52"/>
                </a:lnTo>
                <a:lnTo>
                  <a:pt x="14" y="68"/>
                </a:lnTo>
                <a:lnTo>
                  <a:pt x="22" y="41"/>
                </a:lnTo>
                <a:lnTo>
                  <a:pt x="0" y="26"/>
                </a:lnTo>
                <a:lnTo>
                  <a:pt x="28" y="26"/>
                </a:lnTo>
                <a:lnTo>
                  <a:pt x="3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3" name="Freeform 5509">
            <a:extLst>
              <a:ext uri="{FF2B5EF4-FFF2-40B4-BE49-F238E27FC236}">
                <a16:creationId xmlns:a16="http://schemas.microsoft.com/office/drawing/2014/main" id="{25567CC5-846C-374F-9C69-507088055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037013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4" name="Freeform 5510">
            <a:extLst>
              <a:ext uri="{FF2B5EF4-FFF2-40B4-BE49-F238E27FC236}">
                <a16:creationId xmlns:a16="http://schemas.microsoft.com/office/drawing/2014/main" id="{82CEE5A1-2BE7-3D4E-A547-F0750EF6C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" y="4083050"/>
            <a:ext cx="84138" cy="73025"/>
          </a:xfrm>
          <a:custGeom>
            <a:avLst/>
            <a:gdLst>
              <a:gd name="T0" fmla="*/ 29865035 w 234"/>
              <a:gd name="T1" fmla="*/ 1649653 h 205"/>
              <a:gd name="T2" fmla="*/ 4137145 w 234"/>
              <a:gd name="T3" fmla="*/ 13450493 h 205"/>
              <a:gd name="T4" fmla="*/ 905023 w 234"/>
              <a:gd name="T5" fmla="*/ 10151544 h 205"/>
              <a:gd name="T6" fmla="*/ 905023 w 234"/>
              <a:gd name="T7" fmla="*/ 9897559 h 205"/>
              <a:gd name="T8" fmla="*/ 6593687 w 234"/>
              <a:gd name="T9" fmla="*/ 14719346 h 205"/>
              <a:gd name="T10" fmla="*/ 9696365 w 234"/>
              <a:gd name="T11" fmla="*/ 11928010 h 205"/>
              <a:gd name="T12" fmla="*/ 10601388 w 234"/>
              <a:gd name="T13" fmla="*/ 10658800 h 205"/>
              <a:gd name="T14" fmla="*/ 10601388 w 234"/>
              <a:gd name="T15" fmla="*/ 11166413 h 205"/>
              <a:gd name="T16" fmla="*/ 10472304 w 234"/>
              <a:gd name="T17" fmla="*/ 11928010 h 205"/>
              <a:gd name="T18" fmla="*/ 11247884 w 234"/>
              <a:gd name="T19" fmla="*/ 11039599 h 205"/>
              <a:gd name="T20" fmla="*/ 13833510 w 234"/>
              <a:gd name="T21" fmla="*/ 10024373 h 205"/>
              <a:gd name="T22" fmla="*/ 16419495 w 234"/>
              <a:gd name="T23" fmla="*/ 10531986 h 205"/>
              <a:gd name="T24" fmla="*/ 17583044 w 234"/>
              <a:gd name="T25" fmla="*/ 10785971 h 205"/>
              <a:gd name="T26" fmla="*/ 22495769 w 234"/>
              <a:gd name="T27" fmla="*/ 8882334 h 205"/>
              <a:gd name="T28" fmla="*/ 29606508 w 234"/>
              <a:gd name="T29" fmla="*/ 1649653 h 205"/>
              <a:gd name="T30" fmla="*/ 30123561 w 234"/>
              <a:gd name="T31" fmla="*/ 0 h 205"/>
              <a:gd name="T32" fmla="*/ 29865035 w 234"/>
              <a:gd name="T33" fmla="*/ 1649653 h 2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4" h="205">
                <a:moveTo>
                  <a:pt x="231" y="13"/>
                </a:moveTo>
                <a:cubicBezTo>
                  <a:pt x="216" y="119"/>
                  <a:pt x="108" y="204"/>
                  <a:pt x="32" y="106"/>
                </a:cubicBezTo>
                <a:cubicBezTo>
                  <a:pt x="20" y="91"/>
                  <a:pt x="16" y="81"/>
                  <a:pt x="7" y="80"/>
                </a:cubicBezTo>
                <a:cubicBezTo>
                  <a:pt x="0" y="78"/>
                  <a:pt x="0" y="78"/>
                  <a:pt x="7" y="78"/>
                </a:cubicBezTo>
                <a:cubicBezTo>
                  <a:pt x="29" y="80"/>
                  <a:pt x="31" y="109"/>
                  <a:pt x="51" y="116"/>
                </a:cubicBezTo>
                <a:cubicBezTo>
                  <a:pt x="57" y="116"/>
                  <a:pt x="69" y="104"/>
                  <a:pt x="75" y="94"/>
                </a:cubicBezTo>
                <a:cubicBezTo>
                  <a:pt x="76" y="88"/>
                  <a:pt x="80" y="84"/>
                  <a:pt x="82" y="84"/>
                </a:cubicBezTo>
                <a:cubicBezTo>
                  <a:pt x="85" y="84"/>
                  <a:pt x="85" y="85"/>
                  <a:pt x="82" y="88"/>
                </a:cubicBezTo>
                <a:cubicBezTo>
                  <a:pt x="80" y="91"/>
                  <a:pt x="79" y="94"/>
                  <a:pt x="81" y="94"/>
                </a:cubicBezTo>
                <a:cubicBezTo>
                  <a:pt x="81" y="94"/>
                  <a:pt x="84" y="92"/>
                  <a:pt x="87" y="87"/>
                </a:cubicBezTo>
                <a:cubicBezTo>
                  <a:pt x="93" y="80"/>
                  <a:pt x="95" y="79"/>
                  <a:pt x="107" y="79"/>
                </a:cubicBezTo>
                <a:cubicBezTo>
                  <a:pt x="116" y="79"/>
                  <a:pt x="123" y="80"/>
                  <a:pt x="127" y="83"/>
                </a:cubicBezTo>
                <a:cubicBezTo>
                  <a:pt x="131" y="87"/>
                  <a:pt x="132" y="87"/>
                  <a:pt x="136" y="85"/>
                </a:cubicBezTo>
                <a:cubicBezTo>
                  <a:pt x="142" y="79"/>
                  <a:pt x="157" y="74"/>
                  <a:pt x="174" y="70"/>
                </a:cubicBezTo>
                <a:cubicBezTo>
                  <a:pt x="198" y="65"/>
                  <a:pt x="221" y="41"/>
                  <a:pt x="229" y="13"/>
                </a:cubicBezTo>
                <a:lnTo>
                  <a:pt x="233" y="0"/>
                </a:lnTo>
                <a:lnTo>
                  <a:pt x="231" y="13"/>
                </a:ln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5" name="Freeform 5511">
            <a:extLst>
              <a:ext uri="{FF2B5EF4-FFF2-40B4-BE49-F238E27FC236}">
                <a16:creationId xmlns:a16="http://schemas.microsoft.com/office/drawing/2014/main" id="{4E76A1A3-3D97-1342-9FEC-07351E15E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4083050"/>
            <a:ext cx="341312" cy="173038"/>
          </a:xfrm>
          <a:custGeom>
            <a:avLst/>
            <a:gdLst>
              <a:gd name="T0" fmla="*/ 62735232 w 949"/>
              <a:gd name="T1" fmla="*/ 61861625 h 481"/>
              <a:gd name="T2" fmla="*/ 20308244 w 949"/>
              <a:gd name="T3" fmla="*/ 36366400 h 481"/>
              <a:gd name="T4" fmla="*/ 18238433 w 949"/>
              <a:gd name="T5" fmla="*/ 31448307 h 481"/>
              <a:gd name="T6" fmla="*/ 11771128 w 949"/>
              <a:gd name="T7" fmla="*/ 22518683 h 481"/>
              <a:gd name="T8" fmla="*/ 0 w 949"/>
              <a:gd name="T9" fmla="*/ 647184 h 481"/>
              <a:gd name="T10" fmla="*/ 517543 w 949"/>
              <a:gd name="T11" fmla="*/ 2588375 h 481"/>
              <a:gd name="T12" fmla="*/ 26775549 w 949"/>
              <a:gd name="T13" fmla="*/ 14235883 h 481"/>
              <a:gd name="T14" fmla="*/ 28327817 w 949"/>
              <a:gd name="T15" fmla="*/ 11777017 h 481"/>
              <a:gd name="T16" fmla="*/ 30397628 w 949"/>
              <a:gd name="T17" fmla="*/ 11388850 h 481"/>
              <a:gd name="T18" fmla="*/ 29492018 w 949"/>
              <a:gd name="T19" fmla="*/ 11647508 h 481"/>
              <a:gd name="T20" fmla="*/ 27810634 w 949"/>
              <a:gd name="T21" fmla="*/ 13459550 h 481"/>
              <a:gd name="T22" fmla="*/ 22507171 w 949"/>
              <a:gd name="T23" fmla="*/ 19153616 h 481"/>
              <a:gd name="T24" fmla="*/ 23800488 w 949"/>
              <a:gd name="T25" fmla="*/ 20577492 h 481"/>
              <a:gd name="T26" fmla="*/ 31173762 w 949"/>
              <a:gd name="T27" fmla="*/ 25495225 h 481"/>
              <a:gd name="T28" fmla="*/ 43332597 w 949"/>
              <a:gd name="T29" fmla="*/ 30671975 h 481"/>
              <a:gd name="T30" fmla="*/ 52645847 w 949"/>
              <a:gd name="T31" fmla="*/ 32225000 h 481"/>
              <a:gd name="T32" fmla="*/ 61053847 w 949"/>
              <a:gd name="T33" fmla="*/ 33907534 h 481"/>
              <a:gd name="T34" fmla="*/ 69720439 w 949"/>
              <a:gd name="T35" fmla="*/ 32225000 h 481"/>
              <a:gd name="T36" fmla="*/ 79033689 w 949"/>
              <a:gd name="T37" fmla="*/ 30671975 h 481"/>
              <a:gd name="T38" fmla="*/ 91322000 w 949"/>
              <a:gd name="T39" fmla="*/ 25495225 h 481"/>
              <a:gd name="T40" fmla="*/ 98694914 w 949"/>
              <a:gd name="T41" fmla="*/ 20577492 h 481"/>
              <a:gd name="T42" fmla="*/ 99859116 w 949"/>
              <a:gd name="T43" fmla="*/ 19153616 h 481"/>
              <a:gd name="T44" fmla="*/ 94685128 w 949"/>
              <a:gd name="T45" fmla="*/ 13459550 h 481"/>
              <a:gd name="T46" fmla="*/ 92744792 w 949"/>
              <a:gd name="T47" fmla="*/ 11647508 h 481"/>
              <a:gd name="T48" fmla="*/ 92098134 w 949"/>
              <a:gd name="T49" fmla="*/ 11388850 h 481"/>
              <a:gd name="T50" fmla="*/ 93908994 w 949"/>
              <a:gd name="T51" fmla="*/ 11777017 h 481"/>
              <a:gd name="T52" fmla="*/ 95590738 w 949"/>
              <a:gd name="T53" fmla="*/ 14235883 h 481"/>
              <a:gd name="T54" fmla="*/ 121978219 w 949"/>
              <a:gd name="T55" fmla="*/ 2588375 h 481"/>
              <a:gd name="T56" fmla="*/ 122624878 w 949"/>
              <a:gd name="T57" fmla="*/ 647184 h 481"/>
              <a:gd name="T58" fmla="*/ 110595158 w 949"/>
              <a:gd name="T59" fmla="*/ 22518683 h 481"/>
              <a:gd name="T60" fmla="*/ 104127853 w 949"/>
              <a:gd name="T61" fmla="*/ 31448307 h 481"/>
              <a:gd name="T62" fmla="*/ 102058042 w 949"/>
              <a:gd name="T63" fmla="*/ 36366400 h 481"/>
              <a:gd name="T64" fmla="*/ 62735232 w 949"/>
              <a:gd name="T65" fmla="*/ 61861625 h 4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49" h="481">
                <a:moveTo>
                  <a:pt x="485" y="478"/>
                </a:moveTo>
                <a:cubicBezTo>
                  <a:pt x="364" y="479"/>
                  <a:pt x="207" y="397"/>
                  <a:pt x="157" y="281"/>
                </a:cubicBezTo>
                <a:cubicBezTo>
                  <a:pt x="153" y="267"/>
                  <a:pt x="147" y="255"/>
                  <a:pt x="141" y="243"/>
                </a:cubicBezTo>
                <a:cubicBezTo>
                  <a:pt x="126" y="219"/>
                  <a:pt x="111" y="193"/>
                  <a:pt x="91" y="174"/>
                </a:cubicBezTo>
                <a:cubicBezTo>
                  <a:pt x="46" y="127"/>
                  <a:pt x="3" y="73"/>
                  <a:pt x="0" y="5"/>
                </a:cubicBezTo>
                <a:cubicBezTo>
                  <a:pt x="0" y="0"/>
                  <a:pt x="2" y="7"/>
                  <a:pt x="4" y="20"/>
                </a:cubicBezTo>
                <a:cubicBezTo>
                  <a:pt x="21" y="130"/>
                  <a:pt x="130" y="204"/>
                  <a:pt x="207" y="110"/>
                </a:cubicBezTo>
                <a:cubicBezTo>
                  <a:pt x="213" y="104"/>
                  <a:pt x="216" y="95"/>
                  <a:pt x="219" y="91"/>
                </a:cubicBezTo>
                <a:cubicBezTo>
                  <a:pt x="225" y="86"/>
                  <a:pt x="235" y="83"/>
                  <a:pt x="235" y="88"/>
                </a:cubicBezTo>
                <a:cubicBezTo>
                  <a:pt x="235" y="89"/>
                  <a:pt x="232" y="90"/>
                  <a:pt x="228" y="90"/>
                </a:cubicBezTo>
                <a:cubicBezTo>
                  <a:pt x="223" y="90"/>
                  <a:pt x="220" y="94"/>
                  <a:pt x="215" y="104"/>
                </a:cubicBezTo>
                <a:cubicBezTo>
                  <a:pt x="208" y="118"/>
                  <a:pt x="179" y="145"/>
                  <a:pt x="174" y="148"/>
                </a:cubicBezTo>
                <a:cubicBezTo>
                  <a:pt x="170" y="149"/>
                  <a:pt x="172" y="154"/>
                  <a:pt x="184" y="159"/>
                </a:cubicBezTo>
                <a:cubicBezTo>
                  <a:pt x="208" y="171"/>
                  <a:pt x="216" y="177"/>
                  <a:pt x="241" y="197"/>
                </a:cubicBezTo>
                <a:cubicBezTo>
                  <a:pt x="267" y="219"/>
                  <a:pt x="300" y="237"/>
                  <a:pt x="335" y="237"/>
                </a:cubicBezTo>
                <a:cubicBezTo>
                  <a:pt x="367" y="230"/>
                  <a:pt x="388" y="229"/>
                  <a:pt x="407" y="249"/>
                </a:cubicBezTo>
                <a:cubicBezTo>
                  <a:pt x="417" y="259"/>
                  <a:pt x="438" y="262"/>
                  <a:pt x="472" y="262"/>
                </a:cubicBezTo>
                <a:cubicBezTo>
                  <a:pt x="508" y="262"/>
                  <a:pt x="528" y="259"/>
                  <a:pt x="539" y="249"/>
                </a:cubicBezTo>
                <a:cubicBezTo>
                  <a:pt x="559" y="229"/>
                  <a:pt x="579" y="230"/>
                  <a:pt x="611" y="237"/>
                </a:cubicBezTo>
                <a:cubicBezTo>
                  <a:pt x="647" y="237"/>
                  <a:pt x="678" y="218"/>
                  <a:pt x="706" y="197"/>
                </a:cubicBezTo>
                <a:cubicBezTo>
                  <a:pt x="730" y="177"/>
                  <a:pt x="739" y="171"/>
                  <a:pt x="763" y="159"/>
                </a:cubicBezTo>
                <a:cubicBezTo>
                  <a:pt x="774" y="154"/>
                  <a:pt x="778" y="148"/>
                  <a:pt x="772" y="148"/>
                </a:cubicBezTo>
                <a:cubicBezTo>
                  <a:pt x="767" y="148"/>
                  <a:pt x="739" y="118"/>
                  <a:pt x="732" y="104"/>
                </a:cubicBezTo>
                <a:cubicBezTo>
                  <a:pt x="726" y="94"/>
                  <a:pt x="723" y="90"/>
                  <a:pt x="717" y="90"/>
                </a:cubicBezTo>
                <a:cubicBezTo>
                  <a:pt x="714" y="90"/>
                  <a:pt x="712" y="89"/>
                  <a:pt x="712" y="88"/>
                </a:cubicBezTo>
                <a:cubicBezTo>
                  <a:pt x="712" y="83"/>
                  <a:pt x="721" y="86"/>
                  <a:pt x="726" y="91"/>
                </a:cubicBezTo>
                <a:cubicBezTo>
                  <a:pt x="730" y="95"/>
                  <a:pt x="735" y="103"/>
                  <a:pt x="739" y="110"/>
                </a:cubicBezTo>
                <a:cubicBezTo>
                  <a:pt x="825" y="213"/>
                  <a:pt x="927" y="114"/>
                  <a:pt x="943" y="20"/>
                </a:cubicBezTo>
                <a:cubicBezTo>
                  <a:pt x="946" y="7"/>
                  <a:pt x="948" y="0"/>
                  <a:pt x="948" y="5"/>
                </a:cubicBezTo>
                <a:cubicBezTo>
                  <a:pt x="945" y="73"/>
                  <a:pt x="898" y="127"/>
                  <a:pt x="855" y="174"/>
                </a:cubicBezTo>
                <a:cubicBezTo>
                  <a:pt x="837" y="195"/>
                  <a:pt x="818" y="218"/>
                  <a:pt x="805" y="243"/>
                </a:cubicBezTo>
                <a:cubicBezTo>
                  <a:pt x="799" y="255"/>
                  <a:pt x="795" y="268"/>
                  <a:pt x="789" y="281"/>
                </a:cubicBezTo>
                <a:cubicBezTo>
                  <a:pt x="728" y="396"/>
                  <a:pt x="615" y="480"/>
                  <a:pt x="485" y="478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6" name="Freeform 5512">
            <a:extLst>
              <a:ext uri="{FF2B5EF4-FFF2-40B4-BE49-F238E27FC236}">
                <a16:creationId xmlns:a16="http://schemas.microsoft.com/office/drawing/2014/main" id="{A1C388F6-8E68-5748-BCE2-37CD8E649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4167188"/>
            <a:ext cx="7937" cy="6350"/>
          </a:xfrm>
          <a:custGeom>
            <a:avLst/>
            <a:gdLst>
              <a:gd name="T0" fmla="*/ 2677150 w 20"/>
              <a:gd name="T1" fmla="*/ 1228558 h 19"/>
              <a:gd name="T2" fmla="*/ 1102449 w 20"/>
              <a:gd name="T3" fmla="*/ 1563771 h 19"/>
              <a:gd name="T4" fmla="*/ 2677150 w 20"/>
              <a:gd name="T5" fmla="*/ 1228558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19">
                <a:moveTo>
                  <a:pt x="17" y="11"/>
                </a:moveTo>
                <a:cubicBezTo>
                  <a:pt x="17" y="17"/>
                  <a:pt x="9" y="18"/>
                  <a:pt x="7" y="14"/>
                </a:cubicBezTo>
                <a:cubicBezTo>
                  <a:pt x="0" y="5"/>
                  <a:pt x="19" y="0"/>
                  <a:pt x="17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7" name="Freeform 5513">
            <a:extLst>
              <a:ext uri="{FF2B5EF4-FFF2-40B4-BE49-F238E27FC236}">
                <a16:creationId xmlns:a16="http://schemas.microsoft.com/office/drawing/2014/main" id="{40313BFF-1D83-A943-8A64-366FB8776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4167188"/>
            <a:ext cx="6350" cy="6350"/>
          </a:xfrm>
          <a:custGeom>
            <a:avLst/>
            <a:gdLst>
              <a:gd name="T0" fmla="*/ 1787024 w 19"/>
              <a:gd name="T1" fmla="*/ 1228558 h 19"/>
              <a:gd name="T2" fmla="*/ 558466 w 19"/>
              <a:gd name="T3" fmla="*/ 1228558 h 19"/>
              <a:gd name="T4" fmla="*/ 1787024 w 19"/>
              <a:gd name="T5" fmla="*/ 1228558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19">
                <a:moveTo>
                  <a:pt x="16" y="11"/>
                </a:moveTo>
                <a:cubicBezTo>
                  <a:pt x="15" y="16"/>
                  <a:pt x="8" y="18"/>
                  <a:pt x="5" y="11"/>
                </a:cubicBezTo>
                <a:cubicBezTo>
                  <a:pt x="0" y="0"/>
                  <a:pt x="18" y="0"/>
                  <a:pt x="16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8" name="Freeform 5514">
            <a:extLst>
              <a:ext uri="{FF2B5EF4-FFF2-40B4-BE49-F238E27FC236}">
                <a16:creationId xmlns:a16="http://schemas.microsoft.com/office/drawing/2014/main" id="{AB3A3D88-D6F5-9446-A7E9-DCAA61D6A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4083050"/>
            <a:ext cx="84137" cy="73025"/>
          </a:xfrm>
          <a:custGeom>
            <a:avLst/>
            <a:gdLst>
              <a:gd name="T0" fmla="*/ 258524 w 234"/>
              <a:gd name="T1" fmla="*/ 1649653 h 205"/>
              <a:gd name="T2" fmla="*/ 0 w 234"/>
              <a:gd name="T3" fmla="*/ 0 h 205"/>
              <a:gd name="T4" fmla="*/ 646489 w 234"/>
              <a:gd name="T5" fmla="*/ 1649653 h 205"/>
              <a:gd name="T6" fmla="*/ 7627702 w 234"/>
              <a:gd name="T7" fmla="*/ 8755519 h 205"/>
              <a:gd name="T8" fmla="*/ 12540368 w 234"/>
              <a:gd name="T9" fmla="*/ 10658800 h 205"/>
              <a:gd name="T10" fmla="*/ 13703904 w 234"/>
              <a:gd name="T11" fmla="*/ 10531986 h 205"/>
              <a:gd name="T12" fmla="*/ 16289858 w 234"/>
              <a:gd name="T13" fmla="*/ 9897559 h 205"/>
              <a:gd name="T14" fmla="*/ 19004535 w 234"/>
              <a:gd name="T15" fmla="*/ 11039599 h 205"/>
              <a:gd name="T16" fmla="*/ 19780465 w 234"/>
              <a:gd name="T17" fmla="*/ 11928010 h 205"/>
              <a:gd name="T18" fmla="*/ 19651023 w 234"/>
              <a:gd name="T19" fmla="*/ 11166413 h 205"/>
              <a:gd name="T20" fmla="*/ 19651023 w 234"/>
              <a:gd name="T21" fmla="*/ 10785971 h 205"/>
              <a:gd name="T22" fmla="*/ 20556035 w 234"/>
              <a:gd name="T23" fmla="*/ 11928010 h 205"/>
              <a:gd name="T24" fmla="*/ 23529595 w 234"/>
              <a:gd name="T25" fmla="*/ 14719346 h 205"/>
              <a:gd name="T26" fmla="*/ 29218191 w 234"/>
              <a:gd name="T27" fmla="*/ 9897559 h 205"/>
              <a:gd name="T28" fmla="*/ 29347273 w 234"/>
              <a:gd name="T29" fmla="*/ 10151544 h 205"/>
              <a:gd name="T30" fmla="*/ 25986108 w 234"/>
              <a:gd name="T31" fmla="*/ 13577307 h 205"/>
              <a:gd name="T32" fmla="*/ 258524 w 234"/>
              <a:gd name="T33" fmla="*/ 1649653 h 2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4" h="205">
                <a:moveTo>
                  <a:pt x="2" y="13"/>
                </a:moveTo>
                <a:lnTo>
                  <a:pt x="0" y="0"/>
                </a:lnTo>
                <a:lnTo>
                  <a:pt x="5" y="13"/>
                </a:lnTo>
                <a:cubicBezTo>
                  <a:pt x="12" y="41"/>
                  <a:pt x="36" y="65"/>
                  <a:pt x="59" y="69"/>
                </a:cubicBezTo>
                <a:cubicBezTo>
                  <a:pt x="76" y="73"/>
                  <a:pt x="91" y="79"/>
                  <a:pt x="97" y="84"/>
                </a:cubicBezTo>
                <a:cubicBezTo>
                  <a:pt x="102" y="87"/>
                  <a:pt x="103" y="87"/>
                  <a:pt x="106" y="83"/>
                </a:cubicBezTo>
                <a:cubicBezTo>
                  <a:pt x="111" y="80"/>
                  <a:pt x="118" y="78"/>
                  <a:pt x="126" y="78"/>
                </a:cubicBezTo>
                <a:cubicBezTo>
                  <a:pt x="139" y="78"/>
                  <a:pt x="141" y="80"/>
                  <a:pt x="147" y="87"/>
                </a:cubicBezTo>
                <a:cubicBezTo>
                  <a:pt x="149" y="91"/>
                  <a:pt x="153" y="94"/>
                  <a:pt x="153" y="94"/>
                </a:cubicBezTo>
                <a:cubicBezTo>
                  <a:pt x="153" y="94"/>
                  <a:pt x="153" y="90"/>
                  <a:pt x="152" y="88"/>
                </a:cubicBezTo>
                <a:cubicBezTo>
                  <a:pt x="149" y="85"/>
                  <a:pt x="149" y="85"/>
                  <a:pt x="152" y="85"/>
                </a:cubicBezTo>
                <a:cubicBezTo>
                  <a:pt x="153" y="85"/>
                  <a:pt x="156" y="88"/>
                  <a:pt x="159" y="94"/>
                </a:cubicBezTo>
                <a:cubicBezTo>
                  <a:pt x="163" y="104"/>
                  <a:pt x="176" y="116"/>
                  <a:pt x="182" y="116"/>
                </a:cubicBezTo>
                <a:cubicBezTo>
                  <a:pt x="202" y="109"/>
                  <a:pt x="205" y="79"/>
                  <a:pt x="226" y="78"/>
                </a:cubicBezTo>
                <a:cubicBezTo>
                  <a:pt x="233" y="78"/>
                  <a:pt x="233" y="78"/>
                  <a:pt x="227" y="80"/>
                </a:cubicBezTo>
                <a:cubicBezTo>
                  <a:pt x="217" y="81"/>
                  <a:pt x="214" y="91"/>
                  <a:pt x="201" y="107"/>
                </a:cubicBezTo>
                <a:cubicBezTo>
                  <a:pt x="126" y="204"/>
                  <a:pt x="18" y="119"/>
                  <a:pt x="2" y="13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69" name="Freeform 5515">
            <a:extLst>
              <a:ext uri="{FF2B5EF4-FFF2-40B4-BE49-F238E27FC236}">
                <a16:creationId xmlns:a16="http://schemas.microsoft.com/office/drawing/2014/main" id="{6E7A7996-9A61-144B-A60D-B354AA654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3" y="4129088"/>
            <a:ext cx="17462" cy="6350"/>
          </a:xfrm>
          <a:custGeom>
            <a:avLst/>
            <a:gdLst>
              <a:gd name="T0" fmla="*/ 4969239 w 47"/>
              <a:gd name="T1" fmla="*/ 1534832 h 17"/>
              <a:gd name="T2" fmla="*/ 3450788 w 47"/>
              <a:gd name="T3" fmla="*/ 1813859 h 17"/>
              <a:gd name="T4" fmla="*/ 1380241 w 47"/>
              <a:gd name="T5" fmla="*/ 1116106 h 17"/>
              <a:gd name="T6" fmla="*/ 0 w 47"/>
              <a:gd name="T7" fmla="*/ 697753 h 17"/>
              <a:gd name="T8" fmla="*/ 1518451 w 47"/>
              <a:gd name="T9" fmla="*/ 976779 h 17"/>
              <a:gd name="T10" fmla="*/ 3865047 w 47"/>
              <a:gd name="T11" fmla="*/ 1116106 h 17"/>
              <a:gd name="T12" fmla="*/ 4555353 w 47"/>
              <a:gd name="T13" fmla="*/ 976779 h 17"/>
              <a:gd name="T14" fmla="*/ 2898692 w 47"/>
              <a:gd name="T15" fmla="*/ 279026 h 17"/>
              <a:gd name="T16" fmla="*/ 828145 w 47"/>
              <a:gd name="T17" fmla="*/ 139700 h 17"/>
              <a:gd name="T18" fmla="*/ 3174740 w 47"/>
              <a:gd name="T19" fmla="*/ 0 h 17"/>
              <a:gd name="T20" fmla="*/ 4969239 w 47"/>
              <a:gd name="T21" fmla="*/ 1534832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7">
                <a:moveTo>
                  <a:pt x="36" y="11"/>
                </a:moveTo>
                <a:cubicBezTo>
                  <a:pt x="30" y="16"/>
                  <a:pt x="30" y="16"/>
                  <a:pt x="25" y="13"/>
                </a:cubicBezTo>
                <a:cubicBezTo>
                  <a:pt x="22" y="12"/>
                  <a:pt x="16" y="10"/>
                  <a:pt x="10" y="8"/>
                </a:cubicBezTo>
                <a:lnTo>
                  <a:pt x="0" y="5"/>
                </a:lnTo>
                <a:lnTo>
                  <a:pt x="11" y="7"/>
                </a:lnTo>
                <a:cubicBezTo>
                  <a:pt x="17" y="7"/>
                  <a:pt x="26" y="8"/>
                  <a:pt x="28" y="8"/>
                </a:cubicBezTo>
                <a:cubicBezTo>
                  <a:pt x="30" y="9"/>
                  <a:pt x="33" y="8"/>
                  <a:pt x="33" y="7"/>
                </a:cubicBezTo>
                <a:cubicBezTo>
                  <a:pt x="33" y="5"/>
                  <a:pt x="28" y="3"/>
                  <a:pt x="21" y="2"/>
                </a:cubicBezTo>
                <a:lnTo>
                  <a:pt x="6" y="1"/>
                </a:lnTo>
                <a:lnTo>
                  <a:pt x="23" y="0"/>
                </a:lnTo>
                <a:cubicBezTo>
                  <a:pt x="40" y="0"/>
                  <a:pt x="46" y="4"/>
                  <a:pt x="36" y="1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0" name="Freeform 5516">
            <a:extLst>
              <a:ext uri="{FF2B5EF4-FFF2-40B4-BE49-F238E27FC236}">
                <a16:creationId xmlns:a16="http://schemas.microsoft.com/office/drawing/2014/main" id="{5519309D-AC64-8342-B280-D3469F6E5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500" y="4125913"/>
            <a:ext cx="6350" cy="4762"/>
          </a:xfrm>
          <a:custGeom>
            <a:avLst/>
            <a:gdLst>
              <a:gd name="T0" fmla="*/ 2362597 w 16"/>
              <a:gd name="T1" fmla="*/ 809880 h 14"/>
              <a:gd name="T2" fmla="*/ 1260078 w 16"/>
              <a:gd name="T3" fmla="*/ 1272815 h 14"/>
              <a:gd name="T4" fmla="*/ 157559 w 16"/>
              <a:gd name="T5" fmla="*/ 925529 h 14"/>
              <a:gd name="T6" fmla="*/ 2362597 w 16"/>
              <a:gd name="T7" fmla="*/ 80988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4">
                <a:moveTo>
                  <a:pt x="15" y="7"/>
                </a:moveTo>
                <a:cubicBezTo>
                  <a:pt x="15" y="9"/>
                  <a:pt x="13" y="11"/>
                  <a:pt x="8" y="11"/>
                </a:cubicBezTo>
                <a:cubicBezTo>
                  <a:pt x="1" y="13"/>
                  <a:pt x="0" y="11"/>
                  <a:pt x="1" y="8"/>
                </a:cubicBezTo>
                <a:cubicBezTo>
                  <a:pt x="2" y="1"/>
                  <a:pt x="15" y="0"/>
                  <a:pt x="15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1" name="Freeform 5517">
            <a:extLst>
              <a:ext uri="{FF2B5EF4-FFF2-40B4-BE49-F238E27FC236}">
                <a16:creationId xmlns:a16="http://schemas.microsoft.com/office/drawing/2014/main" id="{482E5A92-17A5-1A42-AB48-91A285E7A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088" y="4129088"/>
            <a:ext cx="3175" cy="1587"/>
          </a:xfrm>
          <a:custGeom>
            <a:avLst/>
            <a:gdLst>
              <a:gd name="T0" fmla="*/ 157559 w 8"/>
              <a:gd name="T1" fmla="*/ 279841 h 3"/>
              <a:gd name="T2" fmla="*/ 787400 w 8"/>
              <a:gd name="T3" fmla="*/ 279841 h 3"/>
              <a:gd name="T4" fmla="*/ 630238 w 8"/>
              <a:gd name="T5" fmla="*/ 559682 h 3"/>
              <a:gd name="T6" fmla="*/ 157559 w 8"/>
              <a:gd name="T7" fmla="*/ 279841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">
                <a:moveTo>
                  <a:pt x="1" y="1"/>
                </a:moveTo>
                <a:cubicBezTo>
                  <a:pt x="1" y="1"/>
                  <a:pt x="4" y="0"/>
                  <a:pt x="5" y="1"/>
                </a:cubicBezTo>
                <a:cubicBezTo>
                  <a:pt x="7" y="1"/>
                  <a:pt x="7" y="2"/>
                  <a:pt x="4" y="2"/>
                </a:cubicBezTo>
                <a:cubicBezTo>
                  <a:pt x="1" y="2"/>
                  <a:pt x="0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2" name="Freeform 5518">
            <a:extLst>
              <a:ext uri="{FF2B5EF4-FFF2-40B4-BE49-F238E27FC236}">
                <a16:creationId xmlns:a16="http://schemas.microsoft.com/office/drawing/2014/main" id="{3942275C-DCB7-714A-9FF4-C010945FA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088" y="4114800"/>
            <a:ext cx="9525" cy="11113"/>
          </a:xfrm>
          <a:custGeom>
            <a:avLst/>
            <a:gdLst>
              <a:gd name="T0" fmla="*/ 3220915 w 26"/>
              <a:gd name="T1" fmla="*/ 1447121 h 32"/>
              <a:gd name="T2" fmla="*/ 1878989 w 26"/>
              <a:gd name="T3" fmla="*/ 3015096 h 32"/>
              <a:gd name="T4" fmla="*/ 1073761 w 26"/>
              <a:gd name="T5" fmla="*/ 2412216 h 32"/>
              <a:gd name="T6" fmla="*/ 1878989 w 26"/>
              <a:gd name="T7" fmla="*/ 964747 h 32"/>
              <a:gd name="T8" fmla="*/ 3220915 w 26"/>
              <a:gd name="T9" fmla="*/ 1447121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32">
                <a:moveTo>
                  <a:pt x="24" y="12"/>
                </a:moveTo>
                <a:cubicBezTo>
                  <a:pt x="25" y="19"/>
                  <a:pt x="24" y="21"/>
                  <a:pt x="14" y="25"/>
                </a:cubicBezTo>
                <a:cubicBezTo>
                  <a:pt x="2" y="31"/>
                  <a:pt x="0" y="31"/>
                  <a:pt x="8" y="20"/>
                </a:cubicBezTo>
                <a:cubicBezTo>
                  <a:pt x="12" y="16"/>
                  <a:pt x="14" y="10"/>
                  <a:pt x="14" y="8"/>
                </a:cubicBezTo>
                <a:cubicBezTo>
                  <a:pt x="14" y="0"/>
                  <a:pt x="24" y="5"/>
                  <a:pt x="24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3" name="Freeform 5519">
            <a:extLst>
              <a:ext uri="{FF2B5EF4-FFF2-40B4-BE49-F238E27FC236}">
                <a16:creationId xmlns:a16="http://schemas.microsoft.com/office/drawing/2014/main" id="{5AE652F7-A24E-1C42-8663-C38300A15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4108450"/>
            <a:ext cx="7938" cy="15875"/>
          </a:xfrm>
          <a:custGeom>
            <a:avLst/>
            <a:gdLst>
              <a:gd name="T0" fmla="*/ 1432087 w 22"/>
              <a:gd name="T1" fmla="*/ 4361564 h 43"/>
              <a:gd name="T2" fmla="*/ 1952748 w 22"/>
              <a:gd name="T3" fmla="*/ 5724599 h 43"/>
              <a:gd name="T4" fmla="*/ 911427 w 22"/>
              <a:gd name="T5" fmla="*/ 409058 h 43"/>
              <a:gd name="T6" fmla="*/ 2343514 w 22"/>
              <a:gd name="T7" fmla="*/ 953977 h 43"/>
              <a:gd name="T8" fmla="*/ 1952748 w 22"/>
              <a:gd name="T9" fmla="*/ 2453241 h 43"/>
              <a:gd name="T10" fmla="*/ 1301832 w 22"/>
              <a:gd name="T11" fmla="*/ 2998529 h 43"/>
              <a:gd name="T12" fmla="*/ 1301832 w 22"/>
              <a:gd name="T13" fmla="*/ 1635494 h 43"/>
              <a:gd name="T14" fmla="*/ 1301832 w 22"/>
              <a:gd name="T15" fmla="*/ 817747 h 43"/>
              <a:gd name="T16" fmla="*/ 1432087 w 22"/>
              <a:gd name="T17" fmla="*/ 4361564 h 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43">
                <a:moveTo>
                  <a:pt x="11" y="32"/>
                </a:moveTo>
                <a:cubicBezTo>
                  <a:pt x="15" y="38"/>
                  <a:pt x="15" y="42"/>
                  <a:pt x="15" y="42"/>
                </a:cubicBezTo>
                <a:cubicBezTo>
                  <a:pt x="5" y="42"/>
                  <a:pt x="0" y="10"/>
                  <a:pt x="7" y="3"/>
                </a:cubicBezTo>
                <a:cubicBezTo>
                  <a:pt x="11" y="0"/>
                  <a:pt x="21" y="3"/>
                  <a:pt x="18" y="7"/>
                </a:cubicBezTo>
                <a:cubicBezTo>
                  <a:pt x="16" y="9"/>
                  <a:pt x="15" y="14"/>
                  <a:pt x="15" y="18"/>
                </a:cubicBezTo>
                <a:cubicBezTo>
                  <a:pt x="13" y="26"/>
                  <a:pt x="12" y="26"/>
                  <a:pt x="10" y="22"/>
                </a:cubicBezTo>
                <a:cubicBezTo>
                  <a:pt x="9" y="19"/>
                  <a:pt x="10" y="15"/>
                  <a:pt x="10" y="12"/>
                </a:cubicBezTo>
                <a:cubicBezTo>
                  <a:pt x="15" y="5"/>
                  <a:pt x="15" y="3"/>
                  <a:pt x="10" y="6"/>
                </a:cubicBezTo>
                <a:cubicBezTo>
                  <a:pt x="4" y="11"/>
                  <a:pt x="5" y="22"/>
                  <a:pt x="11" y="3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4" name="Freeform 5520">
            <a:extLst>
              <a:ext uri="{FF2B5EF4-FFF2-40B4-BE49-F238E27FC236}">
                <a16:creationId xmlns:a16="http://schemas.microsoft.com/office/drawing/2014/main" id="{C92DCA6F-236D-5648-9D15-9BFDEE908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" y="4111625"/>
            <a:ext cx="9525" cy="14288"/>
          </a:xfrm>
          <a:custGeom>
            <a:avLst/>
            <a:gdLst>
              <a:gd name="T0" fmla="*/ 2612898 w 25"/>
              <a:gd name="T1" fmla="*/ 4241280 h 38"/>
              <a:gd name="T2" fmla="*/ 1451610 w 25"/>
              <a:gd name="T3" fmla="*/ 5230912 h 38"/>
              <a:gd name="T4" fmla="*/ 1306449 w 25"/>
              <a:gd name="T5" fmla="*/ 2403392 h 38"/>
              <a:gd name="T6" fmla="*/ 870966 w 25"/>
              <a:gd name="T7" fmla="*/ 1979264 h 38"/>
              <a:gd name="T8" fmla="*/ 580644 w 25"/>
              <a:gd name="T9" fmla="*/ 1555136 h 38"/>
              <a:gd name="T10" fmla="*/ 290322 w 25"/>
              <a:gd name="T11" fmla="*/ 1131008 h 38"/>
              <a:gd name="T12" fmla="*/ 145161 w 25"/>
              <a:gd name="T13" fmla="*/ 706880 h 38"/>
              <a:gd name="T14" fmla="*/ 1306449 w 25"/>
              <a:gd name="T15" fmla="*/ 1272384 h 38"/>
              <a:gd name="T16" fmla="*/ 1741932 w 25"/>
              <a:gd name="T17" fmla="*/ 1413760 h 38"/>
              <a:gd name="T18" fmla="*/ 2612898 w 25"/>
              <a:gd name="T19" fmla="*/ 1413760 h 38"/>
              <a:gd name="T20" fmla="*/ 1887093 w 25"/>
              <a:gd name="T21" fmla="*/ 2262016 h 38"/>
              <a:gd name="T22" fmla="*/ 1306449 w 25"/>
              <a:gd name="T23" fmla="*/ 3675776 h 38"/>
              <a:gd name="T24" fmla="*/ 1887093 w 25"/>
              <a:gd name="T25" fmla="*/ 2968896 h 38"/>
              <a:gd name="T26" fmla="*/ 2612898 w 25"/>
              <a:gd name="T27" fmla="*/ 2827520 h 38"/>
              <a:gd name="T28" fmla="*/ 2612898 w 25"/>
              <a:gd name="T29" fmla="*/ 4241280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38">
                <a:moveTo>
                  <a:pt x="18" y="30"/>
                </a:moveTo>
                <a:cubicBezTo>
                  <a:pt x="15" y="34"/>
                  <a:pt x="12" y="37"/>
                  <a:pt x="10" y="37"/>
                </a:cubicBezTo>
                <a:cubicBezTo>
                  <a:pt x="9" y="37"/>
                  <a:pt x="7" y="27"/>
                  <a:pt x="9" y="17"/>
                </a:cubicBezTo>
                <a:cubicBezTo>
                  <a:pt x="9" y="14"/>
                  <a:pt x="7" y="12"/>
                  <a:pt x="6" y="14"/>
                </a:cubicBezTo>
                <a:cubicBezTo>
                  <a:pt x="4" y="15"/>
                  <a:pt x="4" y="14"/>
                  <a:pt x="4" y="11"/>
                </a:cubicBezTo>
                <a:cubicBezTo>
                  <a:pt x="5" y="9"/>
                  <a:pt x="4" y="8"/>
                  <a:pt x="2" y="8"/>
                </a:cubicBezTo>
                <a:cubicBezTo>
                  <a:pt x="1" y="8"/>
                  <a:pt x="0" y="6"/>
                  <a:pt x="1" y="5"/>
                </a:cubicBezTo>
                <a:cubicBezTo>
                  <a:pt x="4" y="0"/>
                  <a:pt x="11" y="4"/>
                  <a:pt x="9" y="9"/>
                </a:cubicBezTo>
                <a:cubicBezTo>
                  <a:pt x="8" y="12"/>
                  <a:pt x="9" y="13"/>
                  <a:pt x="12" y="10"/>
                </a:cubicBezTo>
                <a:cubicBezTo>
                  <a:pt x="13" y="8"/>
                  <a:pt x="16" y="8"/>
                  <a:pt x="18" y="10"/>
                </a:cubicBezTo>
                <a:cubicBezTo>
                  <a:pt x="18" y="10"/>
                  <a:pt x="16" y="12"/>
                  <a:pt x="13" y="16"/>
                </a:cubicBezTo>
                <a:cubicBezTo>
                  <a:pt x="9" y="18"/>
                  <a:pt x="7" y="25"/>
                  <a:pt x="9" y="26"/>
                </a:cubicBezTo>
                <a:cubicBezTo>
                  <a:pt x="10" y="27"/>
                  <a:pt x="12" y="23"/>
                  <a:pt x="13" y="21"/>
                </a:cubicBezTo>
                <a:cubicBezTo>
                  <a:pt x="13" y="20"/>
                  <a:pt x="16" y="19"/>
                  <a:pt x="18" y="20"/>
                </a:cubicBezTo>
                <a:cubicBezTo>
                  <a:pt x="24" y="21"/>
                  <a:pt x="24" y="21"/>
                  <a:pt x="18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5" name="Freeform 5521">
            <a:extLst>
              <a:ext uri="{FF2B5EF4-FFF2-40B4-BE49-F238E27FC236}">
                <a16:creationId xmlns:a16="http://schemas.microsoft.com/office/drawing/2014/main" id="{388D3822-7148-6D4B-AB04-E9C6A9CE5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" y="4114800"/>
            <a:ext cx="1588" cy="6350"/>
          </a:xfrm>
          <a:custGeom>
            <a:avLst/>
            <a:gdLst>
              <a:gd name="T0" fmla="*/ 630436 w 2"/>
              <a:gd name="T1" fmla="*/ 373239 h 18"/>
              <a:gd name="T2" fmla="*/ 630436 w 2"/>
              <a:gd name="T3" fmla="*/ 1617839 h 18"/>
              <a:gd name="T4" fmla="*/ 0 w 2"/>
              <a:gd name="T5" fmla="*/ 1120069 h 18"/>
              <a:gd name="T6" fmla="*/ 630436 w 2"/>
              <a:gd name="T7" fmla="*/ 373239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8">
                <a:moveTo>
                  <a:pt x="1" y="3"/>
                </a:moveTo>
                <a:cubicBezTo>
                  <a:pt x="1" y="5"/>
                  <a:pt x="1" y="10"/>
                  <a:pt x="1" y="13"/>
                </a:cubicBezTo>
                <a:cubicBezTo>
                  <a:pt x="1" y="17"/>
                  <a:pt x="0" y="14"/>
                  <a:pt x="0" y="9"/>
                </a:cubicBezTo>
                <a:cubicBezTo>
                  <a:pt x="0" y="4"/>
                  <a:pt x="1" y="0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6" name="Freeform 5522">
            <a:extLst>
              <a:ext uri="{FF2B5EF4-FFF2-40B4-BE49-F238E27FC236}">
                <a16:creationId xmlns:a16="http://schemas.microsoft.com/office/drawing/2014/main" id="{F9236456-0652-6A46-A053-1E220DCB5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4114800"/>
            <a:ext cx="3175" cy="3175"/>
          </a:xfrm>
          <a:custGeom>
            <a:avLst/>
            <a:gdLst>
              <a:gd name="T0" fmla="*/ 583045 w 11"/>
              <a:gd name="T1" fmla="*/ 504190 h 10"/>
              <a:gd name="T2" fmla="*/ 583045 w 11"/>
              <a:gd name="T3" fmla="*/ 907415 h 10"/>
              <a:gd name="T4" fmla="*/ 83416 w 11"/>
              <a:gd name="T5" fmla="*/ 504190 h 10"/>
              <a:gd name="T6" fmla="*/ 83416 w 11"/>
              <a:gd name="T7" fmla="*/ 0 h 10"/>
              <a:gd name="T8" fmla="*/ 583045 w 11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7" y="5"/>
                </a:moveTo>
                <a:cubicBezTo>
                  <a:pt x="10" y="8"/>
                  <a:pt x="10" y="9"/>
                  <a:pt x="7" y="9"/>
                </a:cubicBezTo>
                <a:cubicBezTo>
                  <a:pt x="5" y="9"/>
                  <a:pt x="3" y="6"/>
                  <a:pt x="1" y="5"/>
                </a:cubicBezTo>
                <a:cubicBezTo>
                  <a:pt x="0" y="2"/>
                  <a:pt x="1" y="0"/>
                  <a:pt x="1" y="0"/>
                </a:cubicBezTo>
                <a:cubicBezTo>
                  <a:pt x="3" y="0"/>
                  <a:pt x="4" y="2"/>
                  <a:pt x="7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7" name="Freeform 5523">
            <a:extLst>
              <a:ext uri="{FF2B5EF4-FFF2-40B4-BE49-F238E27FC236}">
                <a16:creationId xmlns:a16="http://schemas.microsoft.com/office/drawing/2014/main" id="{6154EB79-571E-3844-B2F5-0D33C3423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4129088"/>
            <a:ext cx="17462" cy="6350"/>
          </a:xfrm>
          <a:custGeom>
            <a:avLst/>
            <a:gdLst>
              <a:gd name="T0" fmla="*/ 2898692 w 47"/>
              <a:gd name="T1" fmla="*/ 1813859 h 17"/>
              <a:gd name="T2" fmla="*/ 1380241 w 47"/>
              <a:gd name="T3" fmla="*/ 1534832 h 17"/>
              <a:gd name="T4" fmla="*/ 3312950 w 47"/>
              <a:gd name="T5" fmla="*/ 0 h 17"/>
              <a:gd name="T6" fmla="*/ 5521336 w 47"/>
              <a:gd name="T7" fmla="*/ 139700 h 17"/>
              <a:gd name="T8" fmla="*/ 3450788 w 47"/>
              <a:gd name="T9" fmla="*/ 279026 h 17"/>
              <a:gd name="T10" fmla="*/ 1794499 w 47"/>
              <a:gd name="T11" fmla="*/ 976779 h 17"/>
              <a:gd name="T12" fmla="*/ 2484805 w 47"/>
              <a:gd name="T13" fmla="*/ 1116106 h 17"/>
              <a:gd name="T14" fmla="*/ 4831401 w 47"/>
              <a:gd name="T15" fmla="*/ 976779 h 17"/>
              <a:gd name="T16" fmla="*/ 6349480 w 47"/>
              <a:gd name="T17" fmla="*/ 697753 h 17"/>
              <a:gd name="T18" fmla="*/ 4969239 w 47"/>
              <a:gd name="T19" fmla="*/ 1116106 h 17"/>
              <a:gd name="T20" fmla="*/ 2898692 w 47"/>
              <a:gd name="T21" fmla="*/ 1813859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7">
                <a:moveTo>
                  <a:pt x="21" y="13"/>
                </a:moveTo>
                <a:cubicBezTo>
                  <a:pt x="15" y="16"/>
                  <a:pt x="16" y="16"/>
                  <a:pt x="10" y="11"/>
                </a:cubicBezTo>
                <a:cubicBezTo>
                  <a:pt x="0" y="4"/>
                  <a:pt x="6" y="0"/>
                  <a:pt x="24" y="0"/>
                </a:cubicBezTo>
                <a:lnTo>
                  <a:pt x="40" y="1"/>
                </a:lnTo>
                <a:lnTo>
                  <a:pt x="25" y="2"/>
                </a:lnTo>
                <a:cubicBezTo>
                  <a:pt x="18" y="3"/>
                  <a:pt x="12" y="5"/>
                  <a:pt x="13" y="7"/>
                </a:cubicBezTo>
                <a:cubicBezTo>
                  <a:pt x="13" y="8"/>
                  <a:pt x="16" y="9"/>
                  <a:pt x="18" y="8"/>
                </a:cubicBezTo>
                <a:cubicBezTo>
                  <a:pt x="21" y="8"/>
                  <a:pt x="28" y="7"/>
                  <a:pt x="35" y="7"/>
                </a:cubicBezTo>
                <a:lnTo>
                  <a:pt x="46" y="5"/>
                </a:lnTo>
                <a:lnTo>
                  <a:pt x="36" y="8"/>
                </a:lnTo>
                <a:cubicBezTo>
                  <a:pt x="31" y="10"/>
                  <a:pt x="24" y="12"/>
                  <a:pt x="21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8" name="Freeform 5524">
            <a:extLst>
              <a:ext uri="{FF2B5EF4-FFF2-40B4-BE49-F238E27FC236}">
                <a16:creationId xmlns:a16="http://schemas.microsoft.com/office/drawing/2014/main" id="{7478B30A-82CF-C641-BE2A-94861AA6B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4125913"/>
            <a:ext cx="6350" cy="4762"/>
          </a:xfrm>
          <a:custGeom>
            <a:avLst/>
            <a:gdLst>
              <a:gd name="T0" fmla="*/ 1898984 w 19"/>
              <a:gd name="T1" fmla="*/ 939213 h 13"/>
              <a:gd name="T2" fmla="*/ 1228558 w 19"/>
              <a:gd name="T3" fmla="*/ 1610289 h 13"/>
              <a:gd name="T4" fmla="*/ 335213 w 19"/>
              <a:gd name="T5" fmla="*/ 536641 h 13"/>
              <a:gd name="T6" fmla="*/ 1898984 w 19"/>
              <a:gd name="T7" fmla="*/ 93921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3">
                <a:moveTo>
                  <a:pt x="17" y="7"/>
                </a:moveTo>
                <a:cubicBezTo>
                  <a:pt x="18" y="11"/>
                  <a:pt x="16" y="12"/>
                  <a:pt x="11" y="12"/>
                </a:cubicBezTo>
                <a:cubicBezTo>
                  <a:pt x="3" y="12"/>
                  <a:pt x="0" y="8"/>
                  <a:pt x="3" y="4"/>
                </a:cubicBezTo>
                <a:cubicBezTo>
                  <a:pt x="7" y="0"/>
                  <a:pt x="16" y="1"/>
                  <a:pt x="17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79" name="Freeform 5525">
            <a:extLst>
              <a:ext uri="{FF2B5EF4-FFF2-40B4-BE49-F238E27FC236}">
                <a16:creationId xmlns:a16="http://schemas.microsoft.com/office/drawing/2014/main" id="{08FF38F6-C650-8B46-AFFE-EB1148C16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8" y="4129088"/>
            <a:ext cx="3175" cy="1587"/>
          </a:xfrm>
          <a:custGeom>
            <a:avLst/>
            <a:gdLst>
              <a:gd name="T0" fmla="*/ 124531 w 9"/>
              <a:gd name="T1" fmla="*/ 279841 h 3"/>
              <a:gd name="T2" fmla="*/ 746831 w 9"/>
              <a:gd name="T3" fmla="*/ 279841 h 3"/>
              <a:gd name="T4" fmla="*/ 497769 w 9"/>
              <a:gd name="T5" fmla="*/ 559682 h 3"/>
              <a:gd name="T6" fmla="*/ 124531 w 9"/>
              <a:gd name="T7" fmla="*/ 279841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3">
                <a:moveTo>
                  <a:pt x="1" y="1"/>
                </a:moveTo>
                <a:cubicBezTo>
                  <a:pt x="3" y="0"/>
                  <a:pt x="4" y="0"/>
                  <a:pt x="6" y="1"/>
                </a:cubicBezTo>
                <a:cubicBezTo>
                  <a:pt x="8" y="1"/>
                  <a:pt x="8" y="2"/>
                  <a:pt x="4" y="2"/>
                </a:cubicBezTo>
                <a:cubicBezTo>
                  <a:pt x="2" y="2"/>
                  <a:pt x="0" y="1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0" name="Freeform 5526">
            <a:extLst>
              <a:ext uri="{FF2B5EF4-FFF2-40B4-BE49-F238E27FC236}">
                <a16:creationId xmlns:a16="http://schemas.microsoft.com/office/drawing/2014/main" id="{81CEC351-6732-C44B-B971-E20290600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8" y="4114800"/>
            <a:ext cx="7937" cy="11113"/>
          </a:xfrm>
          <a:custGeom>
            <a:avLst/>
            <a:gdLst>
              <a:gd name="T0" fmla="*/ 1968707 w 24"/>
              <a:gd name="T1" fmla="*/ 2532722 h 32"/>
              <a:gd name="T2" fmla="*/ 2515368 w 24"/>
              <a:gd name="T3" fmla="*/ 3617976 h 32"/>
              <a:gd name="T4" fmla="*/ 1203117 w 24"/>
              <a:gd name="T5" fmla="*/ 3015096 h 32"/>
              <a:gd name="T6" fmla="*/ 109464 w 24"/>
              <a:gd name="T7" fmla="*/ 1447121 h 32"/>
              <a:gd name="T8" fmla="*/ 1312581 w 24"/>
              <a:gd name="T9" fmla="*/ 964747 h 32"/>
              <a:gd name="T10" fmla="*/ 1968707 w 24"/>
              <a:gd name="T11" fmla="*/ 2532722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32">
                <a:moveTo>
                  <a:pt x="18" y="21"/>
                </a:moveTo>
                <a:cubicBezTo>
                  <a:pt x="22" y="25"/>
                  <a:pt x="23" y="29"/>
                  <a:pt x="23" y="30"/>
                </a:cubicBezTo>
                <a:cubicBezTo>
                  <a:pt x="23" y="31"/>
                  <a:pt x="17" y="28"/>
                  <a:pt x="11" y="25"/>
                </a:cubicBezTo>
                <a:cubicBezTo>
                  <a:pt x="1" y="21"/>
                  <a:pt x="0" y="19"/>
                  <a:pt x="1" y="12"/>
                </a:cubicBezTo>
                <a:cubicBezTo>
                  <a:pt x="3" y="6"/>
                  <a:pt x="12" y="0"/>
                  <a:pt x="12" y="8"/>
                </a:cubicBezTo>
                <a:cubicBezTo>
                  <a:pt x="12" y="10"/>
                  <a:pt x="14" y="16"/>
                  <a:pt x="18" y="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1" name="Freeform 5527">
            <a:extLst>
              <a:ext uri="{FF2B5EF4-FFF2-40B4-BE49-F238E27FC236}">
                <a16:creationId xmlns:a16="http://schemas.microsoft.com/office/drawing/2014/main" id="{8E36AD5C-53C7-D540-B93A-C8CEA9DB0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4111625"/>
            <a:ext cx="9525" cy="14288"/>
          </a:xfrm>
          <a:custGeom>
            <a:avLst/>
            <a:gdLst>
              <a:gd name="T0" fmla="*/ 2467737 w 25"/>
              <a:gd name="T1" fmla="*/ 3827755 h 40"/>
              <a:gd name="T2" fmla="*/ 870966 w 25"/>
              <a:gd name="T3" fmla="*/ 3827755 h 40"/>
              <a:gd name="T4" fmla="*/ 725805 w 25"/>
              <a:gd name="T5" fmla="*/ 2551837 h 40"/>
              <a:gd name="T6" fmla="*/ 1741932 w 25"/>
              <a:gd name="T7" fmla="*/ 2679357 h 40"/>
              <a:gd name="T8" fmla="*/ 2177415 w 25"/>
              <a:gd name="T9" fmla="*/ 2806878 h 40"/>
              <a:gd name="T10" fmla="*/ 1596771 w 25"/>
              <a:gd name="T11" fmla="*/ 2041398 h 40"/>
              <a:gd name="T12" fmla="*/ 1161288 w 25"/>
              <a:gd name="T13" fmla="*/ 1148398 h 40"/>
              <a:gd name="T14" fmla="*/ 1887093 w 25"/>
              <a:gd name="T15" fmla="*/ 1275918 h 40"/>
              <a:gd name="T16" fmla="*/ 2177415 w 25"/>
              <a:gd name="T17" fmla="*/ 1148398 h 40"/>
              <a:gd name="T18" fmla="*/ 3338703 w 25"/>
              <a:gd name="T19" fmla="*/ 637959 h 40"/>
              <a:gd name="T20" fmla="*/ 3048381 w 25"/>
              <a:gd name="T21" fmla="*/ 1020878 h 40"/>
              <a:gd name="T22" fmla="*/ 2903220 w 25"/>
              <a:gd name="T23" fmla="*/ 1403439 h 40"/>
              <a:gd name="T24" fmla="*/ 2612898 w 25"/>
              <a:gd name="T25" fmla="*/ 1786357 h 40"/>
              <a:gd name="T26" fmla="*/ 2467737 w 25"/>
              <a:gd name="T27" fmla="*/ 2168918 h 40"/>
              <a:gd name="T28" fmla="*/ 2467737 w 25"/>
              <a:gd name="T29" fmla="*/ 3827755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" h="40">
                <a:moveTo>
                  <a:pt x="17" y="30"/>
                </a:moveTo>
                <a:cubicBezTo>
                  <a:pt x="16" y="39"/>
                  <a:pt x="13" y="39"/>
                  <a:pt x="6" y="30"/>
                </a:cubicBezTo>
                <a:cubicBezTo>
                  <a:pt x="0" y="21"/>
                  <a:pt x="0" y="21"/>
                  <a:pt x="5" y="20"/>
                </a:cubicBezTo>
                <a:cubicBezTo>
                  <a:pt x="8" y="19"/>
                  <a:pt x="11" y="20"/>
                  <a:pt x="12" y="21"/>
                </a:cubicBezTo>
                <a:cubicBezTo>
                  <a:pt x="12" y="23"/>
                  <a:pt x="13" y="23"/>
                  <a:pt x="15" y="22"/>
                </a:cubicBezTo>
                <a:cubicBezTo>
                  <a:pt x="17" y="21"/>
                  <a:pt x="15" y="18"/>
                  <a:pt x="11" y="16"/>
                </a:cubicBezTo>
                <a:cubicBezTo>
                  <a:pt x="8" y="12"/>
                  <a:pt x="6" y="10"/>
                  <a:pt x="8" y="9"/>
                </a:cubicBezTo>
                <a:cubicBezTo>
                  <a:pt x="8" y="8"/>
                  <a:pt x="11" y="8"/>
                  <a:pt x="13" y="10"/>
                </a:cubicBezTo>
                <a:cubicBezTo>
                  <a:pt x="17" y="13"/>
                  <a:pt x="17" y="12"/>
                  <a:pt x="15" y="9"/>
                </a:cubicBezTo>
                <a:cubicBezTo>
                  <a:pt x="13" y="4"/>
                  <a:pt x="20" y="0"/>
                  <a:pt x="23" y="5"/>
                </a:cubicBezTo>
                <a:cubicBezTo>
                  <a:pt x="24" y="6"/>
                  <a:pt x="23" y="8"/>
                  <a:pt x="21" y="8"/>
                </a:cubicBezTo>
                <a:cubicBezTo>
                  <a:pt x="20" y="8"/>
                  <a:pt x="19" y="9"/>
                  <a:pt x="20" y="11"/>
                </a:cubicBezTo>
                <a:cubicBezTo>
                  <a:pt x="21" y="14"/>
                  <a:pt x="20" y="15"/>
                  <a:pt x="18" y="14"/>
                </a:cubicBezTo>
                <a:cubicBezTo>
                  <a:pt x="17" y="12"/>
                  <a:pt x="17" y="14"/>
                  <a:pt x="17" y="17"/>
                </a:cubicBezTo>
                <a:cubicBezTo>
                  <a:pt x="17" y="20"/>
                  <a:pt x="17" y="25"/>
                  <a:pt x="17" y="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2" name="Freeform 5528">
            <a:extLst>
              <a:ext uri="{FF2B5EF4-FFF2-40B4-BE49-F238E27FC236}">
                <a16:creationId xmlns:a16="http://schemas.microsoft.com/office/drawing/2014/main" id="{0D616D78-739D-5241-B0CB-C5B0C98D8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4108450"/>
            <a:ext cx="7938" cy="15875"/>
          </a:xfrm>
          <a:custGeom>
            <a:avLst/>
            <a:gdLst>
              <a:gd name="T0" fmla="*/ 1890435 w 20"/>
              <a:gd name="T1" fmla="*/ 4770622 h 43"/>
              <a:gd name="T2" fmla="*/ 945019 w 20"/>
              <a:gd name="T3" fmla="*/ 5724599 h 43"/>
              <a:gd name="T4" fmla="*/ 1260158 w 20"/>
              <a:gd name="T5" fmla="*/ 4361564 h 43"/>
              <a:gd name="T6" fmla="*/ 1575296 w 20"/>
              <a:gd name="T7" fmla="*/ 817747 h 43"/>
              <a:gd name="T8" fmla="*/ 1417727 w 20"/>
              <a:gd name="T9" fmla="*/ 1635494 h 43"/>
              <a:gd name="T10" fmla="*/ 1575296 w 20"/>
              <a:gd name="T11" fmla="*/ 2998529 h 43"/>
              <a:gd name="T12" fmla="*/ 945019 w 20"/>
              <a:gd name="T13" fmla="*/ 2453241 h 43"/>
              <a:gd name="T14" fmla="*/ 315139 w 20"/>
              <a:gd name="T15" fmla="*/ 953977 h 43"/>
              <a:gd name="T16" fmla="*/ 2048004 w 20"/>
              <a:gd name="T17" fmla="*/ 409058 h 43"/>
              <a:gd name="T18" fmla="*/ 1890435 w 20"/>
              <a:gd name="T19" fmla="*/ 4770622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43">
                <a:moveTo>
                  <a:pt x="12" y="35"/>
                </a:moveTo>
                <a:cubicBezTo>
                  <a:pt x="11" y="39"/>
                  <a:pt x="6" y="42"/>
                  <a:pt x="6" y="42"/>
                </a:cubicBezTo>
                <a:cubicBezTo>
                  <a:pt x="4" y="42"/>
                  <a:pt x="6" y="38"/>
                  <a:pt x="8" y="32"/>
                </a:cubicBezTo>
                <a:cubicBezTo>
                  <a:pt x="15" y="22"/>
                  <a:pt x="15" y="11"/>
                  <a:pt x="10" y="6"/>
                </a:cubicBezTo>
                <a:cubicBezTo>
                  <a:pt x="5" y="3"/>
                  <a:pt x="4" y="5"/>
                  <a:pt x="9" y="12"/>
                </a:cubicBezTo>
                <a:cubicBezTo>
                  <a:pt x="12" y="15"/>
                  <a:pt x="12" y="19"/>
                  <a:pt x="10" y="22"/>
                </a:cubicBezTo>
                <a:cubicBezTo>
                  <a:pt x="8" y="26"/>
                  <a:pt x="8" y="26"/>
                  <a:pt x="6" y="18"/>
                </a:cubicBezTo>
                <a:cubicBezTo>
                  <a:pt x="5" y="14"/>
                  <a:pt x="3" y="9"/>
                  <a:pt x="2" y="7"/>
                </a:cubicBezTo>
                <a:cubicBezTo>
                  <a:pt x="0" y="3"/>
                  <a:pt x="8" y="0"/>
                  <a:pt x="13" y="3"/>
                </a:cubicBezTo>
                <a:cubicBezTo>
                  <a:pt x="19" y="8"/>
                  <a:pt x="18" y="24"/>
                  <a:pt x="12" y="3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3" name="Freeform 5529">
            <a:extLst>
              <a:ext uri="{FF2B5EF4-FFF2-40B4-BE49-F238E27FC236}">
                <a16:creationId xmlns:a16="http://schemas.microsoft.com/office/drawing/2014/main" id="{104394E7-5ACC-7A4A-B90A-4F78AEEE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4114800"/>
            <a:ext cx="1588" cy="6350"/>
          </a:xfrm>
          <a:custGeom>
            <a:avLst/>
            <a:gdLst>
              <a:gd name="T0" fmla="*/ 630436 w 2"/>
              <a:gd name="T1" fmla="*/ 373239 h 18"/>
              <a:gd name="T2" fmla="*/ 630436 w 2"/>
              <a:gd name="T3" fmla="*/ 1617839 h 18"/>
              <a:gd name="T4" fmla="*/ 0 w 2"/>
              <a:gd name="T5" fmla="*/ 1120069 h 18"/>
              <a:gd name="T6" fmla="*/ 630436 w 2"/>
              <a:gd name="T7" fmla="*/ 373239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8">
                <a:moveTo>
                  <a:pt x="1" y="3"/>
                </a:moveTo>
                <a:cubicBezTo>
                  <a:pt x="1" y="5"/>
                  <a:pt x="1" y="10"/>
                  <a:pt x="1" y="13"/>
                </a:cubicBezTo>
                <a:cubicBezTo>
                  <a:pt x="1" y="17"/>
                  <a:pt x="0" y="14"/>
                  <a:pt x="0" y="9"/>
                </a:cubicBezTo>
                <a:cubicBezTo>
                  <a:pt x="0" y="4"/>
                  <a:pt x="1" y="0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4" name="Freeform 5530">
            <a:extLst>
              <a:ext uri="{FF2B5EF4-FFF2-40B4-BE49-F238E27FC236}">
                <a16:creationId xmlns:a16="http://schemas.microsoft.com/office/drawing/2014/main" id="{F72A022A-4011-1C45-A7C4-C890DF03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4114800"/>
            <a:ext cx="3175" cy="3175"/>
          </a:xfrm>
          <a:custGeom>
            <a:avLst/>
            <a:gdLst>
              <a:gd name="T0" fmla="*/ 907415 w 10"/>
              <a:gd name="T1" fmla="*/ 504190 h 10"/>
              <a:gd name="T2" fmla="*/ 302578 w 10"/>
              <a:gd name="T3" fmla="*/ 907415 h 10"/>
              <a:gd name="T4" fmla="*/ 302578 w 10"/>
              <a:gd name="T5" fmla="*/ 504190 h 10"/>
              <a:gd name="T6" fmla="*/ 907415 w 10"/>
              <a:gd name="T7" fmla="*/ 0 h 10"/>
              <a:gd name="T8" fmla="*/ 907415 w 10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5"/>
                </a:moveTo>
                <a:cubicBezTo>
                  <a:pt x="8" y="6"/>
                  <a:pt x="6" y="9"/>
                  <a:pt x="3" y="9"/>
                </a:cubicBezTo>
                <a:cubicBezTo>
                  <a:pt x="0" y="9"/>
                  <a:pt x="0" y="8"/>
                  <a:pt x="3" y="5"/>
                </a:cubicBezTo>
                <a:cubicBezTo>
                  <a:pt x="6" y="2"/>
                  <a:pt x="9" y="0"/>
                  <a:pt x="9" y="0"/>
                </a:cubicBezTo>
                <a:cubicBezTo>
                  <a:pt x="9" y="0"/>
                  <a:pt x="9" y="2"/>
                  <a:pt x="9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5" name="Freeform 5531">
            <a:extLst>
              <a:ext uri="{FF2B5EF4-FFF2-40B4-BE49-F238E27FC236}">
                <a16:creationId xmlns:a16="http://schemas.microsoft.com/office/drawing/2014/main" id="{7623750F-5E63-C74B-8345-72256C8CA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4048125"/>
            <a:ext cx="409575" cy="230188"/>
          </a:xfrm>
          <a:custGeom>
            <a:avLst/>
            <a:gdLst>
              <a:gd name="T0" fmla="*/ 73834547 w 1136"/>
              <a:gd name="T1" fmla="*/ 82791311 h 639"/>
              <a:gd name="T2" fmla="*/ 0 w 1136"/>
              <a:gd name="T3" fmla="*/ 82791311 h 639"/>
              <a:gd name="T4" fmla="*/ 0 w 1136"/>
              <a:gd name="T5" fmla="*/ 0 h 639"/>
              <a:gd name="T6" fmla="*/ 147538578 w 1136"/>
              <a:gd name="T7" fmla="*/ 0 h 639"/>
              <a:gd name="T8" fmla="*/ 147538578 w 1136"/>
              <a:gd name="T9" fmla="*/ 82791311 h 639"/>
              <a:gd name="T10" fmla="*/ 73834547 w 1136"/>
              <a:gd name="T11" fmla="*/ 82791311 h 6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36" h="639">
                <a:moveTo>
                  <a:pt x="568" y="638"/>
                </a:moveTo>
                <a:lnTo>
                  <a:pt x="0" y="638"/>
                </a:lnTo>
                <a:lnTo>
                  <a:pt x="0" y="0"/>
                </a:lnTo>
                <a:lnTo>
                  <a:pt x="1135" y="0"/>
                </a:lnTo>
                <a:lnTo>
                  <a:pt x="1135" y="638"/>
                </a:lnTo>
                <a:lnTo>
                  <a:pt x="568" y="638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6" name="Freeform 5532">
            <a:extLst>
              <a:ext uri="{FF2B5EF4-FFF2-40B4-BE49-F238E27FC236}">
                <a16:creationId xmlns:a16="http://schemas.microsoft.com/office/drawing/2014/main" id="{EE47D17A-F3C5-6F42-886C-886F52C22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037013"/>
            <a:ext cx="431800" cy="252412"/>
          </a:xfrm>
          <a:custGeom>
            <a:avLst/>
            <a:gdLst>
              <a:gd name="T0" fmla="*/ 77558614 w 1201"/>
              <a:gd name="T1" fmla="*/ 90886710 h 700"/>
              <a:gd name="T2" fmla="*/ 0 w 1201"/>
              <a:gd name="T3" fmla="*/ 90886710 h 700"/>
              <a:gd name="T4" fmla="*/ 0 w 1201"/>
              <a:gd name="T5" fmla="*/ 0 h 700"/>
              <a:gd name="T6" fmla="*/ 155117229 w 1201"/>
              <a:gd name="T7" fmla="*/ 0 h 700"/>
              <a:gd name="T8" fmla="*/ 155117229 w 1201"/>
              <a:gd name="T9" fmla="*/ 90886710 h 700"/>
              <a:gd name="T10" fmla="*/ 77558614 w 1201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7" name="Freeform 5533">
            <a:extLst>
              <a:ext uri="{FF2B5EF4-FFF2-40B4-BE49-F238E27FC236}">
                <a16:creationId xmlns:a16="http://schemas.microsoft.com/office/drawing/2014/main" id="{C08004DE-0684-D645-9C86-E1EBE7ECF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1738" y="4057650"/>
            <a:ext cx="392112" cy="212725"/>
          </a:xfrm>
          <a:custGeom>
            <a:avLst/>
            <a:gdLst>
              <a:gd name="T0" fmla="*/ 70658077 w 1087"/>
              <a:gd name="T1" fmla="*/ 76698017 h 589"/>
              <a:gd name="T2" fmla="*/ 0 w 1087"/>
              <a:gd name="T3" fmla="*/ 76698017 h 589"/>
              <a:gd name="T4" fmla="*/ 0 w 1087"/>
              <a:gd name="T5" fmla="*/ 0 h 589"/>
              <a:gd name="T6" fmla="*/ 141315794 w 1087"/>
              <a:gd name="T7" fmla="*/ 0 h 589"/>
              <a:gd name="T8" fmla="*/ 141315794 w 1087"/>
              <a:gd name="T9" fmla="*/ 76698017 h 589"/>
              <a:gd name="T10" fmla="*/ 70658077 w 1087"/>
              <a:gd name="T11" fmla="*/ 76698017 h 5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7" h="589">
                <a:moveTo>
                  <a:pt x="543" y="588"/>
                </a:moveTo>
                <a:lnTo>
                  <a:pt x="0" y="588"/>
                </a:lnTo>
                <a:lnTo>
                  <a:pt x="0" y="0"/>
                </a:lnTo>
                <a:lnTo>
                  <a:pt x="1086" y="0"/>
                </a:lnTo>
                <a:lnTo>
                  <a:pt x="1086" y="588"/>
                </a:lnTo>
                <a:lnTo>
                  <a:pt x="543" y="588"/>
                </a:lnTo>
              </a:path>
            </a:pathLst>
          </a:custGeom>
          <a:solidFill>
            <a:srgbClr val="2E4B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8" name="Freeform 5534">
            <a:extLst>
              <a:ext uri="{FF2B5EF4-FFF2-40B4-BE49-F238E27FC236}">
                <a16:creationId xmlns:a16="http://schemas.microsoft.com/office/drawing/2014/main" id="{1B31AB1C-92F1-5C42-AE0B-18FBAE52B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4100513"/>
            <a:ext cx="77787" cy="125412"/>
          </a:xfrm>
          <a:custGeom>
            <a:avLst/>
            <a:gdLst>
              <a:gd name="T0" fmla="*/ 0 w 217"/>
              <a:gd name="T1" fmla="*/ 22211898 h 350"/>
              <a:gd name="T2" fmla="*/ 14006320 w 217"/>
              <a:gd name="T3" fmla="*/ 0 h 350"/>
              <a:gd name="T4" fmla="*/ 27755620 w 217"/>
              <a:gd name="T5" fmla="*/ 22211898 h 350"/>
              <a:gd name="T6" fmla="*/ 14006320 w 217"/>
              <a:gd name="T7" fmla="*/ 44809349 h 350"/>
              <a:gd name="T8" fmla="*/ 0 w 217"/>
              <a:gd name="T9" fmla="*/ 22211898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7" h="350">
                <a:moveTo>
                  <a:pt x="0" y="173"/>
                </a:moveTo>
                <a:cubicBezTo>
                  <a:pt x="0" y="79"/>
                  <a:pt x="109" y="0"/>
                  <a:pt x="109" y="0"/>
                </a:cubicBezTo>
                <a:cubicBezTo>
                  <a:pt x="109" y="0"/>
                  <a:pt x="216" y="72"/>
                  <a:pt x="216" y="173"/>
                </a:cubicBezTo>
                <a:cubicBezTo>
                  <a:pt x="216" y="274"/>
                  <a:pt x="109" y="349"/>
                  <a:pt x="109" y="349"/>
                </a:cubicBezTo>
                <a:cubicBezTo>
                  <a:pt x="109" y="349"/>
                  <a:pt x="0" y="268"/>
                  <a:pt x="0" y="173"/>
                </a:cubicBez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89" name="Freeform 5535">
            <a:extLst>
              <a:ext uri="{FF2B5EF4-FFF2-40B4-BE49-F238E27FC236}">
                <a16:creationId xmlns:a16="http://schemas.microsoft.com/office/drawing/2014/main" id="{009172E1-FE5E-804F-B2E7-390211DC3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4105275"/>
            <a:ext cx="68263" cy="68263"/>
          </a:xfrm>
          <a:custGeom>
            <a:avLst/>
            <a:gdLst>
              <a:gd name="T0" fmla="*/ 24396478 w 190"/>
              <a:gd name="T1" fmla="*/ 20265848 h 190"/>
              <a:gd name="T2" fmla="*/ 24009175 w 190"/>
              <a:gd name="T3" fmla="*/ 24396478 h 190"/>
              <a:gd name="T4" fmla="*/ 258322 w 190"/>
              <a:gd name="T5" fmla="*/ 24396478 h 190"/>
              <a:gd name="T6" fmla="*/ 0 w 190"/>
              <a:gd name="T7" fmla="*/ 20265848 h 190"/>
              <a:gd name="T8" fmla="*/ 12391890 w 190"/>
              <a:gd name="T9" fmla="*/ 0 h 190"/>
              <a:gd name="T10" fmla="*/ 24396478 w 190"/>
              <a:gd name="T11" fmla="*/ 20265848 h 1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0" h="190">
                <a:moveTo>
                  <a:pt x="189" y="157"/>
                </a:moveTo>
                <a:cubicBezTo>
                  <a:pt x="189" y="167"/>
                  <a:pt x="189" y="179"/>
                  <a:pt x="186" y="189"/>
                </a:cubicBezTo>
                <a:lnTo>
                  <a:pt x="2" y="189"/>
                </a:lnTo>
                <a:cubicBezTo>
                  <a:pt x="1" y="179"/>
                  <a:pt x="0" y="167"/>
                  <a:pt x="0" y="157"/>
                </a:cubicBezTo>
                <a:cubicBezTo>
                  <a:pt x="0" y="69"/>
                  <a:pt x="96" y="0"/>
                  <a:pt x="96" y="0"/>
                </a:cubicBezTo>
                <a:cubicBezTo>
                  <a:pt x="96" y="0"/>
                  <a:pt x="189" y="67"/>
                  <a:pt x="189" y="157"/>
                </a:cubicBezTo>
              </a:path>
            </a:pathLst>
          </a:custGeom>
          <a:solidFill>
            <a:srgbClr val="78AC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0" name="Freeform 5536">
            <a:extLst>
              <a:ext uri="{FF2B5EF4-FFF2-40B4-BE49-F238E27FC236}">
                <a16:creationId xmlns:a16="http://schemas.microsoft.com/office/drawing/2014/main" id="{6750415A-A4B7-4646-9549-4216B6426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3663" y="4173538"/>
            <a:ext cx="66675" cy="46037"/>
          </a:xfrm>
          <a:custGeom>
            <a:avLst/>
            <a:gdLst>
              <a:gd name="T0" fmla="*/ 23900284 w 185"/>
              <a:gd name="T1" fmla="*/ 0 h 128"/>
              <a:gd name="T2" fmla="*/ 12080068 w 185"/>
              <a:gd name="T3" fmla="*/ 16428375 h 128"/>
              <a:gd name="T4" fmla="*/ 0 w 185"/>
              <a:gd name="T5" fmla="*/ 0 h 128"/>
              <a:gd name="T6" fmla="*/ 23900284 w 185"/>
              <a:gd name="T7" fmla="*/ 0 h 1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5" h="128">
                <a:moveTo>
                  <a:pt x="184" y="0"/>
                </a:moveTo>
                <a:cubicBezTo>
                  <a:pt x="167" y="72"/>
                  <a:pt x="93" y="127"/>
                  <a:pt x="93" y="127"/>
                </a:cubicBezTo>
                <a:cubicBezTo>
                  <a:pt x="93" y="127"/>
                  <a:pt x="19" y="72"/>
                  <a:pt x="0" y="0"/>
                </a:cubicBezTo>
                <a:lnTo>
                  <a:pt x="184" y="0"/>
                </a:lnTo>
              </a:path>
            </a:pathLst>
          </a:custGeom>
          <a:solidFill>
            <a:srgbClr val="203B7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1" name="Freeform 5537">
            <a:extLst>
              <a:ext uri="{FF2B5EF4-FFF2-40B4-BE49-F238E27FC236}">
                <a16:creationId xmlns:a16="http://schemas.microsoft.com/office/drawing/2014/main" id="{A56717AC-411E-7D43-8FFC-68C0B2446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0650" y="4165600"/>
            <a:ext cx="39688" cy="7938"/>
          </a:xfrm>
          <a:custGeom>
            <a:avLst/>
            <a:gdLst>
              <a:gd name="T0" fmla="*/ 627921 w 112"/>
              <a:gd name="T1" fmla="*/ 952905 h 23"/>
              <a:gd name="T2" fmla="*/ 13938284 w 112"/>
              <a:gd name="T3" fmla="*/ 0 h 23"/>
              <a:gd name="T4" fmla="*/ 13687045 w 112"/>
              <a:gd name="T5" fmla="*/ 1786740 h 23"/>
              <a:gd name="T6" fmla="*/ 13561602 w 112"/>
              <a:gd name="T7" fmla="*/ 2620575 h 23"/>
              <a:gd name="T8" fmla="*/ 0 w 112"/>
              <a:gd name="T9" fmla="*/ 2620575 h 23"/>
              <a:gd name="T10" fmla="*/ 627921 w 112"/>
              <a:gd name="T11" fmla="*/ 952905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23">
                <a:moveTo>
                  <a:pt x="5" y="8"/>
                </a:moveTo>
                <a:cubicBezTo>
                  <a:pt x="5" y="8"/>
                  <a:pt x="94" y="14"/>
                  <a:pt x="111" y="0"/>
                </a:cubicBezTo>
                <a:lnTo>
                  <a:pt x="109" y="15"/>
                </a:lnTo>
                <a:cubicBezTo>
                  <a:pt x="109" y="18"/>
                  <a:pt x="109" y="20"/>
                  <a:pt x="108" y="22"/>
                </a:cubicBezTo>
                <a:lnTo>
                  <a:pt x="0" y="22"/>
                </a:lnTo>
                <a:lnTo>
                  <a:pt x="5" y="8"/>
                </a:lnTo>
              </a:path>
            </a:pathLst>
          </a:custGeom>
          <a:solidFill>
            <a:srgbClr val="E4DC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2" name="Freeform 5538">
            <a:extLst>
              <a:ext uri="{FF2B5EF4-FFF2-40B4-BE49-F238E27FC236}">
                <a16:creationId xmlns:a16="http://schemas.microsoft.com/office/drawing/2014/main" id="{51B298DA-D6E8-B44A-B92D-4793D5FA0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600" y="4191000"/>
            <a:ext cx="23813" cy="12700"/>
          </a:xfrm>
          <a:custGeom>
            <a:avLst/>
            <a:gdLst>
              <a:gd name="T0" fmla="*/ 0 w 67"/>
              <a:gd name="T1" fmla="*/ 131717 h 35"/>
              <a:gd name="T2" fmla="*/ 8337393 w 67"/>
              <a:gd name="T3" fmla="*/ 2764971 h 35"/>
              <a:gd name="T4" fmla="*/ 3031715 w 67"/>
              <a:gd name="T5" fmla="*/ 4476569 h 35"/>
              <a:gd name="T6" fmla="*/ 0 w 67"/>
              <a:gd name="T7" fmla="*/ 131717 h 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" h="35">
                <a:moveTo>
                  <a:pt x="0" y="1"/>
                </a:moveTo>
                <a:cubicBezTo>
                  <a:pt x="24" y="0"/>
                  <a:pt x="65" y="10"/>
                  <a:pt x="66" y="21"/>
                </a:cubicBezTo>
                <a:cubicBezTo>
                  <a:pt x="66" y="24"/>
                  <a:pt x="35" y="20"/>
                  <a:pt x="24" y="34"/>
                </a:cubicBezTo>
                <a:cubicBezTo>
                  <a:pt x="15" y="23"/>
                  <a:pt x="6" y="13"/>
                  <a:pt x="0" y="1"/>
                </a:cubicBezTo>
              </a:path>
            </a:pathLst>
          </a:custGeom>
          <a:solidFill>
            <a:srgbClr val="FAF2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3" name="Freeform 5539">
            <a:extLst>
              <a:ext uri="{FF2B5EF4-FFF2-40B4-BE49-F238E27FC236}">
                <a16:creationId xmlns:a16="http://schemas.microsoft.com/office/drawing/2014/main" id="{997F50BB-754A-3B45-94A4-425D33489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5888" y="4184650"/>
            <a:ext cx="39687" cy="36513"/>
          </a:xfrm>
          <a:custGeom>
            <a:avLst/>
            <a:gdLst>
              <a:gd name="T0" fmla="*/ 11049640 w 112"/>
              <a:gd name="T1" fmla="*/ 800000 h 100"/>
              <a:gd name="T2" fmla="*/ 13937578 w 112"/>
              <a:gd name="T3" fmla="*/ 0 h 100"/>
              <a:gd name="T4" fmla="*/ 12179657 w 112"/>
              <a:gd name="T5" fmla="*/ 3332907 h 100"/>
              <a:gd name="T6" fmla="*/ 10672968 w 112"/>
              <a:gd name="T7" fmla="*/ 5732906 h 100"/>
              <a:gd name="T8" fmla="*/ 3641282 w 112"/>
              <a:gd name="T9" fmla="*/ 13198719 h 100"/>
              <a:gd name="T10" fmla="*/ 0 w 112"/>
              <a:gd name="T11" fmla="*/ 9732175 h 100"/>
              <a:gd name="T12" fmla="*/ 1757921 w 112"/>
              <a:gd name="T13" fmla="*/ 8132540 h 100"/>
              <a:gd name="T14" fmla="*/ 6152548 w 112"/>
              <a:gd name="T15" fmla="*/ 5732906 h 100"/>
              <a:gd name="T16" fmla="*/ 3013377 w 112"/>
              <a:gd name="T17" fmla="*/ 2933089 h 100"/>
              <a:gd name="T18" fmla="*/ 5901315 w 112"/>
              <a:gd name="T19" fmla="*/ 1866545 h 100"/>
              <a:gd name="T20" fmla="*/ 11049640 w 112"/>
              <a:gd name="T21" fmla="*/ 800000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00">
                <a:moveTo>
                  <a:pt x="88" y="6"/>
                </a:moveTo>
                <a:cubicBezTo>
                  <a:pt x="96" y="1"/>
                  <a:pt x="105" y="0"/>
                  <a:pt x="111" y="0"/>
                </a:cubicBezTo>
                <a:cubicBezTo>
                  <a:pt x="106" y="9"/>
                  <a:pt x="102" y="17"/>
                  <a:pt x="97" y="25"/>
                </a:cubicBezTo>
                <a:lnTo>
                  <a:pt x="85" y="43"/>
                </a:lnTo>
                <a:cubicBezTo>
                  <a:pt x="61" y="78"/>
                  <a:pt x="29" y="99"/>
                  <a:pt x="29" y="99"/>
                </a:cubicBezTo>
                <a:cubicBezTo>
                  <a:pt x="29" y="99"/>
                  <a:pt x="17" y="89"/>
                  <a:pt x="0" y="73"/>
                </a:cubicBezTo>
                <a:cubicBezTo>
                  <a:pt x="3" y="70"/>
                  <a:pt x="8" y="66"/>
                  <a:pt x="14" y="61"/>
                </a:cubicBezTo>
                <a:cubicBezTo>
                  <a:pt x="24" y="53"/>
                  <a:pt x="49" y="62"/>
                  <a:pt x="49" y="43"/>
                </a:cubicBezTo>
                <a:cubicBezTo>
                  <a:pt x="49" y="22"/>
                  <a:pt x="28" y="26"/>
                  <a:pt x="24" y="22"/>
                </a:cubicBezTo>
                <a:cubicBezTo>
                  <a:pt x="23" y="21"/>
                  <a:pt x="37" y="11"/>
                  <a:pt x="47" y="14"/>
                </a:cubicBezTo>
                <a:cubicBezTo>
                  <a:pt x="56" y="17"/>
                  <a:pt x="79" y="11"/>
                  <a:pt x="88" y="6"/>
                </a:cubicBezTo>
              </a:path>
            </a:pathLst>
          </a:custGeom>
          <a:solidFill>
            <a:srgbClr val="FAF2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4" name="Freeform 5540">
            <a:extLst>
              <a:ext uri="{FF2B5EF4-FFF2-40B4-BE49-F238E27FC236}">
                <a16:creationId xmlns:a16="http://schemas.microsoft.com/office/drawing/2014/main" id="{BD7FF923-27B2-8642-BC87-210B0809C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4165600"/>
            <a:ext cx="1588" cy="17463"/>
          </a:xfrm>
          <a:custGeom>
            <a:avLst/>
            <a:gdLst>
              <a:gd name="T0" fmla="*/ 201676 w 5"/>
              <a:gd name="T1" fmla="*/ 6350216 h 47"/>
              <a:gd name="T2" fmla="*/ 0 w 5"/>
              <a:gd name="T3" fmla="*/ 6350216 h 47"/>
              <a:gd name="T4" fmla="*/ 0 w 5"/>
              <a:gd name="T5" fmla="*/ 0 h 47"/>
              <a:gd name="T6" fmla="*/ 403352 w 5"/>
              <a:gd name="T7" fmla="*/ 0 h 47"/>
              <a:gd name="T8" fmla="*/ 403352 w 5"/>
              <a:gd name="T9" fmla="*/ 6350216 h 47"/>
              <a:gd name="T10" fmla="*/ 201676 w 5"/>
              <a:gd name="T11" fmla="*/ 6350216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7">
                <a:moveTo>
                  <a:pt x="2" y="46"/>
                </a:moveTo>
                <a:lnTo>
                  <a:pt x="0" y="46"/>
                </a:lnTo>
                <a:lnTo>
                  <a:pt x="0" y="0"/>
                </a:lnTo>
                <a:lnTo>
                  <a:pt x="4" y="0"/>
                </a:lnTo>
                <a:lnTo>
                  <a:pt x="4" y="46"/>
                </a:lnTo>
                <a:lnTo>
                  <a:pt x="2" y="4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5" name="Freeform 5541">
            <a:extLst>
              <a:ext uri="{FF2B5EF4-FFF2-40B4-BE49-F238E27FC236}">
                <a16:creationId xmlns:a16="http://schemas.microsoft.com/office/drawing/2014/main" id="{373FE823-048F-9A46-97F2-C34D84820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4184650"/>
            <a:ext cx="12700" cy="3175"/>
          </a:xfrm>
          <a:custGeom>
            <a:avLst/>
            <a:gdLst>
              <a:gd name="T0" fmla="*/ 3770184 w 37"/>
              <a:gd name="T1" fmla="*/ 497769 h 9"/>
              <a:gd name="T2" fmla="*/ 4241457 w 37"/>
              <a:gd name="T3" fmla="*/ 249061 h 9"/>
              <a:gd name="T4" fmla="*/ 2356365 w 37"/>
              <a:gd name="T5" fmla="*/ 995539 h 9"/>
              <a:gd name="T6" fmla="*/ 471273 w 37"/>
              <a:gd name="T7" fmla="*/ 249061 h 9"/>
              <a:gd name="T8" fmla="*/ 824814 w 37"/>
              <a:gd name="T9" fmla="*/ 497769 h 9"/>
              <a:gd name="T10" fmla="*/ 824814 w 37"/>
              <a:gd name="T11" fmla="*/ 0 h 9"/>
              <a:gd name="T12" fmla="*/ 1178011 w 37"/>
              <a:gd name="T13" fmla="*/ 0 h 9"/>
              <a:gd name="T14" fmla="*/ 1178011 w 37"/>
              <a:gd name="T15" fmla="*/ 497769 h 9"/>
              <a:gd name="T16" fmla="*/ 2356365 w 37"/>
              <a:gd name="T17" fmla="*/ 622300 h 9"/>
              <a:gd name="T18" fmla="*/ 3416643 w 37"/>
              <a:gd name="T19" fmla="*/ 497769 h 9"/>
              <a:gd name="T20" fmla="*/ 3416643 w 37"/>
              <a:gd name="T21" fmla="*/ 0 h 9"/>
              <a:gd name="T22" fmla="*/ 3770184 w 37"/>
              <a:gd name="T23" fmla="*/ 0 h 9"/>
              <a:gd name="T24" fmla="*/ 3770184 w 37"/>
              <a:gd name="T25" fmla="*/ 49776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" h="9">
                <a:moveTo>
                  <a:pt x="32" y="4"/>
                </a:moveTo>
                <a:cubicBezTo>
                  <a:pt x="33" y="4"/>
                  <a:pt x="36" y="2"/>
                  <a:pt x="36" y="2"/>
                </a:cubicBezTo>
                <a:cubicBezTo>
                  <a:pt x="36" y="2"/>
                  <a:pt x="36" y="8"/>
                  <a:pt x="20" y="8"/>
                </a:cubicBezTo>
                <a:cubicBezTo>
                  <a:pt x="0" y="8"/>
                  <a:pt x="4" y="2"/>
                  <a:pt x="4" y="2"/>
                </a:cubicBezTo>
                <a:lnTo>
                  <a:pt x="7" y="4"/>
                </a:lnTo>
                <a:lnTo>
                  <a:pt x="7" y="0"/>
                </a:lnTo>
                <a:lnTo>
                  <a:pt x="10" y="0"/>
                </a:lnTo>
                <a:lnTo>
                  <a:pt x="10" y="4"/>
                </a:lnTo>
                <a:cubicBezTo>
                  <a:pt x="14" y="5"/>
                  <a:pt x="17" y="5"/>
                  <a:pt x="20" y="5"/>
                </a:cubicBezTo>
                <a:cubicBezTo>
                  <a:pt x="23" y="5"/>
                  <a:pt x="26" y="5"/>
                  <a:pt x="29" y="4"/>
                </a:cubicBezTo>
                <a:lnTo>
                  <a:pt x="29" y="0"/>
                </a:lnTo>
                <a:lnTo>
                  <a:pt x="32" y="0"/>
                </a:lnTo>
                <a:lnTo>
                  <a:pt x="32" y="4"/>
                </a:ln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6" name="Freeform 5542">
            <a:extLst>
              <a:ext uri="{FF2B5EF4-FFF2-40B4-BE49-F238E27FC236}">
                <a16:creationId xmlns:a16="http://schemas.microsoft.com/office/drawing/2014/main" id="{C567200D-110D-084B-8074-362E3326C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4130675"/>
            <a:ext cx="46037" cy="25400"/>
          </a:xfrm>
          <a:custGeom>
            <a:avLst/>
            <a:gdLst>
              <a:gd name="T0" fmla="*/ 8147099 w 127"/>
              <a:gd name="T1" fmla="*/ 1185091 h 70"/>
              <a:gd name="T2" fmla="*/ 15768579 w 127"/>
              <a:gd name="T3" fmla="*/ 6188166 h 70"/>
              <a:gd name="T4" fmla="*/ 15242959 w 127"/>
              <a:gd name="T5" fmla="*/ 5793377 h 70"/>
              <a:gd name="T6" fmla="*/ 14848564 w 127"/>
              <a:gd name="T7" fmla="*/ 5398226 h 70"/>
              <a:gd name="T8" fmla="*/ 14191721 w 127"/>
              <a:gd name="T9" fmla="*/ 4740003 h 70"/>
              <a:gd name="T10" fmla="*/ 13928911 w 127"/>
              <a:gd name="T11" fmla="*/ 4476569 h 70"/>
              <a:gd name="T12" fmla="*/ 13403292 w 127"/>
              <a:gd name="T13" fmla="*/ 4213134 h 70"/>
              <a:gd name="T14" fmla="*/ 13008896 w 127"/>
              <a:gd name="T15" fmla="*/ 3950063 h 70"/>
              <a:gd name="T16" fmla="*/ 12352053 w 127"/>
              <a:gd name="T17" fmla="*/ 3686629 h 70"/>
              <a:gd name="T18" fmla="*/ 11563624 w 127"/>
              <a:gd name="T19" fmla="*/ 3554911 h 70"/>
              <a:gd name="T20" fmla="*/ 10775195 w 127"/>
              <a:gd name="T21" fmla="*/ 3291477 h 70"/>
              <a:gd name="T22" fmla="*/ 10775195 w 127"/>
              <a:gd name="T23" fmla="*/ 3554911 h 70"/>
              <a:gd name="T24" fmla="*/ 11432038 w 127"/>
              <a:gd name="T25" fmla="*/ 4213134 h 70"/>
              <a:gd name="T26" fmla="*/ 11563624 w 127"/>
              <a:gd name="T27" fmla="*/ 5003437 h 70"/>
              <a:gd name="T28" fmla="*/ 11826434 w 127"/>
              <a:gd name="T29" fmla="*/ 5793377 h 70"/>
              <a:gd name="T30" fmla="*/ 11826434 w 127"/>
              <a:gd name="T31" fmla="*/ 6319883 h 70"/>
              <a:gd name="T32" fmla="*/ 11957658 w 127"/>
              <a:gd name="T33" fmla="*/ 7373257 h 70"/>
              <a:gd name="T34" fmla="*/ 11826434 w 127"/>
              <a:gd name="T35" fmla="*/ 8426631 h 70"/>
              <a:gd name="T36" fmla="*/ 11169229 w 127"/>
              <a:gd name="T37" fmla="*/ 7768409 h 70"/>
              <a:gd name="T38" fmla="*/ 10775195 w 127"/>
              <a:gd name="T39" fmla="*/ 7109823 h 70"/>
              <a:gd name="T40" fmla="*/ 10380800 w 127"/>
              <a:gd name="T41" fmla="*/ 6319883 h 70"/>
              <a:gd name="T42" fmla="*/ 10249576 w 127"/>
              <a:gd name="T43" fmla="*/ 5529943 h 70"/>
              <a:gd name="T44" fmla="*/ 9986767 w 127"/>
              <a:gd name="T45" fmla="*/ 5003437 h 70"/>
              <a:gd name="T46" fmla="*/ 9855180 w 127"/>
              <a:gd name="T47" fmla="*/ 4476569 h 70"/>
              <a:gd name="T48" fmla="*/ 9592371 w 127"/>
              <a:gd name="T49" fmla="*/ 3686629 h 70"/>
              <a:gd name="T50" fmla="*/ 8409909 w 127"/>
              <a:gd name="T51" fmla="*/ 4081780 h 70"/>
              <a:gd name="T52" fmla="*/ 8147099 w 127"/>
              <a:gd name="T53" fmla="*/ 4476569 h 70"/>
              <a:gd name="T54" fmla="*/ 8015513 w 127"/>
              <a:gd name="T55" fmla="*/ 5398226 h 70"/>
              <a:gd name="T56" fmla="*/ 7884289 w 127"/>
              <a:gd name="T57" fmla="*/ 5793377 h 70"/>
              <a:gd name="T58" fmla="*/ 7621480 w 127"/>
              <a:gd name="T59" fmla="*/ 6188166 h 70"/>
              <a:gd name="T60" fmla="*/ 7227084 w 127"/>
              <a:gd name="T61" fmla="*/ 6583317 h 70"/>
              <a:gd name="T62" fmla="*/ 6833051 w 127"/>
              <a:gd name="T63" fmla="*/ 7241540 h 70"/>
              <a:gd name="T64" fmla="*/ 6175845 w 127"/>
              <a:gd name="T65" fmla="*/ 7504974 h 70"/>
              <a:gd name="T66" fmla="*/ 6175845 w 127"/>
              <a:gd name="T67" fmla="*/ 6583317 h 70"/>
              <a:gd name="T68" fmla="*/ 6570241 w 127"/>
              <a:gd name="T69" fmla="*/ 5793377 h 70"/>
              <a:gd name="T70" fmla="*/ 6833051 w 127"/>
              <a:gd name="T71" fmla="*/ 5003437 h 70"/>
              <a:gd name="T72" fmla="*/ 6833051 w 127"/>
              <a:gd name="T73" fmla="*/ 4213134 h 70"/>
              <a:gd name="T74" fmla="*/ 7621480 w 127"/>
              <a:gd name="T75" fmla="*/ 2896689 h 70"/>
              <a:gd name="T76" fmla="*/ 6570241 w 127"/>
              <a:gd name="T77" fmla="*/ 2896689 h 70"/>
              <a:gd name="T78" fmla="*/ 5781812 w 127"/>
              <a:gd name="T79" fmla="*/ 3423194 h 70"/>
              <a:gd name="T80" fmla="*/ 5256193 w 127"/>
              <a:gd name="T81" fmla="*/ 3950063 h 70"/>
              <a:gd name="T82" fmla="*/ 4467764 w 127"/>
              <a:gd name="T83" fmla="*/ 4213134 h 70"/>
              <a:gd name="T84" fmla="*/ 4073368 w 127"/>
              <a:gd name="T85" fmla="*/ 4740003 h 70"/>
              <a:gd name="T86" fmla="*/ 3416525 w 127"/>
              <a:gd name="T87" fmla="*/ 5398226 h 70"/>
              <a:gd name="T88" fmla="*/ 6833051 w 127"/>
              <a:gd name="T89" fmla="*/ 1579880 h 70"/>
              <a:gd name="T90" fmla="*/ 5387416 w 127"/>
              <a:gd name="T91" fmla="*/ 1579880 h 70"/>
              <a:gd name="T92" fmla="*/ 4598988 w 127"/>
              <a:gd name="T93" fmla="*/ 1579880 h 70"/>
              <a:gd name="T94" fmla="*/ 3679335 w 127"/>
              <a:gd name="T95" fmla="*/ 1975031 h 70"/>
              <a:gd name="T96" fmla="*/ 3022130 w 127"/>
              <a:gd name="T97" fmla="*/ 2106749 h 70"/>
              <a:gd name="T98" fmla="*/ 2233701 w 127"/>
              <a:gd name="T99" fmla="*/ 2369820 h 70"/>
              <a:gd name="T100" fmla="*/ 1445272 w 127"/>
              <a:gd name="T101" fmla="*/ 2501537 h 70"/>
              <a:gd name="T102" fmla="*/ 3679335 w 127"/>
              <a:gd name="T103" fmla="*/ 526506 h 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7" h="70">
                <a:moveTo>
                  <a:pt x="28" y="4"/>
                </a:moveTo>
                <a:cubicBezTo>
                  <a:pt x="47" y="0"/>
                  <a:pt x="62" y="9"/>
                  <a:pt x="62" y="9"/>
                </a:cubicBezTo>
                <a:lnTo>
                  <a:pt x="76" y="12"/>
                </a:lnTo>
                <a:cubicBezTo>
                  <a:pt x="126" y="12"/>
                  <a:pt x="120" y="47"/>
                  <a:pt x="120" y="47"/>
                </a:cubicBezTo>
                <a:lnTo>
                  <a:pt x="117" y="41"/>
                </a:lnTo>
                <a:lnTo>
                  <a:pt x="116" y="44"/>
                </a:lnTo>
                <a:lnTo>
                  <a:pt x="114" y="38"/>
                </a:lnTo>
                <a:lnTo>
                  <a:pt x="113" y="41"/>
                </a:lnTo>
                <a:lnTo>
                  <a:pt x="111" y="34"/>
                </a:lnTo>
                <a:lnTo>
                  <a:pt x="108" y="36"/>
                </a:lnTo>
                <a:lnTo>
                  <a:pt x="106" y="31"/>
                </a:lnTo>
                <a:lnTo>
                  <a:pt x="106" y="34"/>
                </a:lnTo>
                <a:lnTo>
                  <a:pt x="103" y="28"/>
                </a:lnTo>
                <a:lnTo>
                  <a:pt x="102" y="32"/>
                </a:lnTo>
                <a:lnTo>
                  <a:pt x="100" y="27"/>
                </a:lnTo>
                <a:lnTo>
                  <a:pt x="99" y="30"/>
                </a:lnTo>
                <a:lnTo>
                  <a:pt x="94" y="24"/>
                </a:lnTo>
                <a:lnTo>
                  <a:pt x="94" y="28"/>
                </a:lnTo>
                <a:lnTo>
                  <a:pt x="88" y="22"/>
                </a:lnTo>
                <a:lnTo>
                  <a:pt x="88" y="27"/>
                </a:lnTo>
                <a:lnTo>
                  <a:pt x="85" y="22"/>
                </a:lnTo>
                <a:lnTo>
                  <a:pt x="82" y="25"/>
                </a:lnTo>
                <a:lnTo>
                  <a:pt x="79" y="22"/>
                </a:lnTo>
                <a:lnTo>
                  <a:pt x="82" y="27"/>
                </a:lnTo>
                <a:lnTo>
                  <a:pt x="81" y="28"/>
                </a:lnTo>
                <a:lnTo>
                  <a:pt x="87" y="32"/>
                </a:lnTo>
                <a:lnTo>
                  <a:pt x="84" y="34"/>
                </a:lnTo>
                <a:lnTo>
                  <a:pt x="88" y="38"/>
                </a:lnTo>
                <a:lnTo>
                  <a:pt x="87" y="39"/>
                </a:lnTo>
                <a:lnTo>
                  <a:pt x="90" y="44"/>
                </a:lnTo>
                <a:lnTo>
                  <a:pt x="88" y="44"/>
                </a:lnTo>
                <a:lnTo>
                  <a:pt x="90" y="48"/>
                </a:lnTo>
                <a:lnTo>
                  <a:pt x="88" y="49"/>
                </a:lnTo>
                <a:lnTo>
                  <a:pt x="91" y="56"/>
                </a:lnTo>
                <a:lnTo>
                  <a:pt x="88" y="54"/>
                </a:lnTo>
                <a:lnTo>
                  <a:pt x="90" y="64"/>
                </a:lnTo>
                <a:lnTo>
                  <a:pt x="87" y="57"/>
                </a:lnTo>
                <a:lnTo>
                  <a:pt x="85" y="59"/>
                </a:lnTo>
                <a:lnTo>
                  <a:pt x="85" y="52"/>
                </a:lnTo>
                <a:lnTo>
                  <a:pt x="82" y="54"/>
                </a:lnTo>
                <a:lnTo>
                  <a:pt x="82" y="46"/>
                </a:lnTo>
                <a:lnTo>
                  <a:pt x="79" y="48"/>
                </a:lnTo>
                <a:lnTo>
                  <a:pt x="79" y="41"/>
                </a:lnTo>
                <a:lnTo>
                  <a:pt x="78" y="42"/>
                </a:lnTo>
                <a:lnTo>
                  <a:pt x="79" y="36"/>
                </a:lnTo>
                <a:lnTo>
                  <a:pt x="76" y="38"/>
                </a:lnTo>
                <a:lnTo>
                  <a:pt x="76" y="32"/>
                </a:lnTo>
                <a:lnTo>
                  <a:pt x="75" y="34"/>
                </a:lnTo>
                <a:lnTo>
                  <a:pt x="75" y="28"/>
                </a:lnTo>
                <a:lnTo>
                  <a:pt x="73" y="28"/>
                </a:lnTo>
                <a:cubicBezTo>
                  <a:pt x="75" y="27"/>
                  <a:pt x="70" y="24"/>
                  <a:pt x="68" y="24"/>
                </a:cubicBezTo>
                <a:cubicBezTo>
                  <a:pt x="66" y="24"/>
                  <a:pt x="64" y="31"/>
                  <a:pt x="64" y="31"/>
                </a:cubicBezTo>
                <a:lnTo>
                  <a:pt x="62" y="28"/>
                </a:lnTo>
                <a:lnTo>
                  <a:pt x="62" y="34"/>
                </a:lnTo>
                <a:lnTo>
                  <a:pt x="61" y="31"/>
                </a:lnTo>
                <a:lnTo>
                  <a:pt x="61" y="41"/>
                </a:lnTo>
                <a:lnTo>
                  <a:pt x="58" y="38"/>
                </a:lnTo>
                <a:lnTo>
                  <a:pt x="60" y="44"/>
                </a:lnTo>
                <a:lnTo>
                  <a:pt x="57" y="41"/>
                </a:lnTo>
                <a:lnTo>
                  <a:pt x="58" y="47"/>
                </a:lnTo>
                <a:lnTo>
                  <a:pt x="55" y="45"/>
                </a:lnTo>
                <a:lnTo>
                  <a:pt x="55" y="50"/>
                </a:lnTo>
                <a:lnTo>
                  <a:pt x="52" y="50"/>
                </a:lnTo>
                <a:lnTo>
                  <a:pt x="52" y="55"/>
                </a:lnTo>
                <a:lnTo>
                  <a:pt x="50" y="69"/>
                </a:lnTo>
                <a:lnTo>
                  <a:pt x="47" y="57"/>
                </a:lnTo>
                <a:lnTo>
                  <a:pt x="44" y="58"/>
                </a:lnTo>
                <a:cubicBezTo>
                  <a:pt x="44" y="56"/>
                  <a:pt x="47" y="50"/>
                  <a:pt x="47" y="50"/>
                </a:cubicBezTo>
                <a:cubicBezTo>
                  <a:pt x="47" y="50"/>
                  <a:pt x="44" y="52"/>
                  <a:pt x="46" y="50"/>
                </a:cubicBezTo>
                <a:cubicBezTo>
                  <a:pt x="46" y="48"/>
                  <a:pt x="50" y="44"/>
                  <a:pt x="50" y="44"/>
                </a:cubicBezTo>
                <a:cubicBezTo>
                  <a:pt x="50" y="44"/>
                  <a:pt x="47" y="45"/>
                  <a:pt x="47" y="44"/>
                </a:cubicBezTo>
                <a:cubicBezTo>
                  <a:pt x="47" y="42"/>
                  <a:pt x="52" y="38"/>
                  <a:pt x="52" y="38"/>
                </a:cubicBezTo>
                <a:lnTo>
                  <a:pt x="49" y="38"/>
                </a:lnTo>
                <a:cubicBezTo>
                  <a:pt x="49" y="36"/>
                  <a:pt x="52" y="32"/>
                  <a:pt x="52" y="32"/>
                </a:cubicBezTo>
                <a:lnTo>
                  <a:pt x="52" y="31"/>
                </a:lnTo>
                <a:lnTo>
                  <a:pt x="58" y="22"/>
                </a:lnTo>
                <a:cubicBezTo>
                  <a:pt x="56" y="22"/>
                  <a:pt x="50" y="28"/>
                  <a:pt x="50" y="28"/>
                </a:cubicBezTo>
                <a:lnTo>
                  <a:pt x="50" y="22"/>
                </a:lnTo>
                <a:lnTo>
                  <a:pt x="44" y="30"/>
                </a:lnTo>
                <a:lnTo>
                  <a:pt x="44" y="26"/>
                </a:lnTo>
                <a:lnTo>
                  <a:pt x="40" y="34"/>
                </a:lnTo>
                <a:lnTo>
                  <a:pt x="40" y="30"/>
                </a:lnTo>
                <a:lnTo>
                  <a:pt x="35" y="36"/>
                </a:lnTo>
                <a:lnTo>
                  <a:pt x="34" y="32"/>
                </a:lnTo>
                <a:lnTo>
                  <a:pt x="32" y="39"/>
                </a:lnTo>
                <a:lnTo>
                  <a:pt x="31" y="36"/>
                </a:lnTo>
                <a:lnTo>
                  <a:pt x="28" y="44"/>
                </a:lnTo>
                <a:lnTo>
                  <a:pt x="26" y="41"/>
                </a:lnTo>
                <a:lnTo>
                  <a:pt x="23" y="47"/>
                </a:lnTo>
                <a:cubicBezTo>
                  <a:pt x="25" y="24"/>
                  <a:pt x="52" y="12"/>
                  <a:pt x="52" y="12"/>
                </a:cubicBezTo>
                <a:lnTo>
                  <a:pt x="41" y="15"/>
                </a:lnTo>
                <a:lnTo>
                  <a:pt x="41" y="12"/>
                </a:lnTo>
                <a:lnTo>
                  <a:pt x="35" y="15"/>
                </a:lnTo>
                <a:lnTo>
                  <a:pt x="35" y="12"/>
                </a:lnTo>
                <a:lnTo>
                  <a:pt x="28" y="16"/>
                </a:lnTo>
                <a:lnTo>
                  <a:pt x="28" y="15"/>
                </a:lnTo>
                <a:lnTo>
                  <a:pt x="23" y="19"/>
                </a:lnTo>
                <a:lnTo>
                  <a:pt x="23" y="16"/>
                </a:lnTo>
                <a:lnTo>
                  <a:pt x="17" y="22"/>
                </a:lnTo>
                <a:lnTo>
                  <a:pt x="17" y="18"/>
                </a:lnTo>
                <a:lnTo>
                  <a:pt x="11" y="22"/>
                </a:lnTo>
                <a:lnTo>
                  <a:pt x="11" y="19"/>
                </a:lnTo>
                <a:lnTo>
                  <a:pt x="0" y="22"/>
                </a:lnTo>
                <a:cubicBezTo>
                  <a:pt x="0" y="22"/>
                  <a:pt x="5" y="9"/>
                  <a:pt x="28" y="4"/>
                </a:cubicBezTo>
              </a:path>
            </a:pathLst>
          </a:custGeom>
          <a:solidFill>
            <a:srgbClr val="3E92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7" name="Freeform 5543">
            <a:extLst>
              <a:ext uri="{FF2B5EF4-FFF2-40B4-BE49-F238E27FC236}">
                <a16:creationId xmlns:a16="http://schemas.microsoft.com/office/drawing/2014/main" id="{2D9A9103-B505-5543-9B3D-054C291C7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4122738"/>
            <a:ext cx="11113" cy="12700"/>
          </a:xfrm>
          <a:custGeom>
            <a:avLst/>
            <a:gdLst>
              <a:gd name="T0" fmla="*/ 385370 w 31"/>
              <a:gd name="T1" fmla="*/ 658223 h 35"/>
              <a:gd name="T2" fmla="*/ 0 w 31"/>
              <a:gd name="T3" fmla="*/ 263434 h 35"/>
              <a:gd name="T4" fmla="*/ 3598461 w 31"/>
              <a:gd name="T5" fmla="*/ 3291477 h 35"/>
              <a:gd name="T6" fmla="*/ 3855494 w 31"/>
              <a:gd name="T7" fmla="*/ 4344851 h 35"/>
              <a:gd name="T8" fmla="*/ 3212732 w 31"/>
              <a:gd name="T9" fmla="*/ 4476569 h 35"/>
              <a:gd name="T10" fmla="*/ 2698667 w 31"/>
              <a:gd name="T11" fmla="*/ 3818346 h 35"/>
              <a:gd name="T12" fmla="*/ 2056263 w 31"/>
              <a:gd name="T13" fmla="*/ 3291477 h 35"/>
              <a:gd name="T14" fmla="*/ 2313296 w 31"/>
              <a:gd name="T15" fmla="*/ 3160123 h 35"/>
              <a:gd name="T16" fmla="*/ 1542198 w 31"/>
              <a:gd name="T17" fmla="*/ 2896689 h 35"/>
              <a:gd name="T18" fmla="*/ 1670535 w 31"/>
              <a:gd name="T19" fmla="*/ 2633254 h 35"/>
              <a:gd name="T20" fmla="*/ 1285165 w 31"/>
              <a:gd name="T21" fmla="*/ 2369820 h 35"/>
              <a:gd name="T22" fmla="*/ 1542198 w 31"/>
              <a:gd name="T23" fmla="*/ 2106749 h 35"/>
              <a:gd name="T24" fmla="*/ 899436 w 31"/>
              <a:gd name="T25" fmla="*/ 1843314 h 35"/>
              <a:gd name="T26" fmla="*/ 1285165 w 31"/>
              <a:gd name="T27" fmla="*/ 1579880 h 35"/>
              <a:gd name="T28" fmla="*/ 514066 w 31"/>
              <a:gd name="T29" fmla="*/ 1448163 h 35"/>
              <a:gd name="T30" fmla="*/ 771099 w 31"/>
              <a:gd name="T31" fmla="*/ 1185091 h 35"/>
              <a:gd name="T32" fmla="*/ 128337 w 31"/>
              <a:gd name="T33" fmla="*/ 789940 h 35"/>
              <a:gd name="T34" fmla="*/ 385370 w 31"/>
              <a:gd name="T35" fmla="*/ 658223 h 3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1" h="35">
                <a:moveTo>
                  <a:pt x="3" y="5"/>
                </a:moveTo>
                <a:lnTo>
                  <a:pt x="0" y="2"/>
                </a:lnTo>
                <a:cubicBezTo>
                  <a:pt x="12" y="0"/>
                  <a:pt x="28" y="25"/>
                  <a:pt x="28" y="25"/>
                </a:cubicBezTo>
                <a:lnTo>
                  <a:pt x="30" y="33"/>
                </a:lnTo>
                <a:lnTo>
                  <a:pt x="25" y="34"/>
                </a:lnTo>
                <a:lnTo>
                  <a:pt x="21" y="29"/>
                </a:lnTo>
                <a:lnTo>
                  <a:pt x="16" y="25"/>
                </a:lnTo>
                <a:lnTo>
                  <a:pt x="18" y="24"/>
                </a:lnTo>
                <a:lnTo>
                  <a:pt x="12" y="22"/>
                </a:lnTo>
                <a:lnTo>
                  <a:pt x="13" y="20"/>
                </a:lnTo>
                <a:lnTo>
                  <a:pt x="10" y="18"/>
                </a:lnTo>
                <a:lnTo>
                  <a:pt x="12" y="16"/>
                </a:lnTo>
                <a:lnTo>
                  <a:pt x="7" y="14"/>
                </a:lnTo>
                <a:lnTo>
                  <a:pt x="10" y="12"/>
                </a:lnTo>
                <a:lnTo>
                  <a:pt x="4" y="11"/>
                </a:lnTo>
                <a:lnTo>
                  <a:pt x="6" y="9"/>
                </a:lnTo>
                <a:lnTo>
                  <a:pt x="1" y="6"/>
                </a:lnTo>
                <a:lnTo>
                  <a:pt x="3" y="5"/>
                </a:lnTo>
              </a:path>
            </a:pathLst>
          </a:custGeom>
          <a:solidFill>
            <a:srgbClr val="3E92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8" name="Freeform 5544">
            <a:extLst>
              <a:ext uri="{FF2B5EF4-FFF2-40B4-BE49-F238E27FC236}">
                <a16:creationId xmlns:a16="http://schemas.microsoft.com/office/drawing/2014/main" id="{3937E595-54AA-EF49-ACDD-2F32E72C2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4114800"/>
            <a:ext cx="7937" cy="20638"/>
          </a:xfrm>
          <a:custGeom>
            <a:avLst/>
            <a:gdLst>
              <a:gd name="T0" fmla="*/ 328063 w 24"/>
              <a:gd name="T1" fmla="*/ 655347 h 57"/>
              <a:gd name="T2" fmla="*/ 218598 w 24"/>
              <a:gd name="T3" fmla="*/ 0 h 57"/>
              <a:gd name="T4" fmla="*/ 656125 w 24"/>
              <a:gd name="T5" fmla="*/ 655347 h 57"/>
              <a:gd name="T6" fmla="*/ 875054 w 24"/>
              <a:gd name="T7" fmla="*/ 262139 h 57"/>
              <a:gd name="T8" fmla="*/ 984188 w 24"/>
              <a:gd name="T9" fmla="*/ 1048917 h 57"/>
              <a:gd name="T10" fmla="*/ 1203117 w 24"/>
              <a:gd name="T11" fmla="*/ 786416 h 57"/>
              <a:gd name="T12" fmla="*/ 1312581 w 24"/>
              <a:gd name="T13" fmla="*/ 1835334 h 57"/>
              <a:gd name="T14" fmla="*/ 1640644 w 24"/>
              <a:gd name="T15" fmla="*/ 1442126 h 57"/>
              <a:gd name="T16" fmla="*/ 1640644 w 24"/>
              <a:gd name="T17" fmla="*/ 2621750 h 57"/>
              <a:gd name="T18" fmla="*/ 1859242 w 24"/>
              <a:gd name="T19" fmla="*/ 2359611 h 57"/>
              <a:gd name="T20" fmla="*/ 2077840 w 24"/>
              <a:gd name="T21" fmla="*/ 3539598 h 57"/>
              <a:gd name="T22" fmla="*/ 2406234 w 24"/>
              <a:gd name="T23" fmla="*/ 3277459 h 57"/>
              <a:gd name="T24" fmla="*/ 2406234 w 24"/>
              <a:gd name="T25" fmla="*/ 4326014 h 57"/>
              <a:gd name="T26" fmla="*/ 2515368 w 24"/>
              <a:gd name="T27" fmla="*/ 4063876 h 57"/>
              <a:gd name="T28" fmla="*/ 2406234 w 24"/>
              <a:gd name="T29" fmla="*/ 7341335 h 57"/>
              <a:gd name="T30" fmla="*/ 1640644 w 24"/>
              <a:gd name="T31" fmla="*/ 7210265 h 57"/>
              <a:gd name="T32" fmla="*/ 1312581 w 24"/>
              <a:gd name="T33" fmla="*/ 5768140 h 57"/>
              <a:gd name="T34" fmla="*/ 1640644 w 24"/>
              <a:gd name="T35" fmla="*/ 5637071 h 57"/>
              <a:gd name="T36" fmla="*/ 1203117 w 24"/>
              <a:gd name="T37" fmla="*/ 4981724 h 57"/>
              <a:gd name="T38" fmla="*/ 1640644 w 24"/>
              <a:gd name="T39" fmla="*/ 4981724 h 57"/>
              <a:gd name="T40" fmla="*/ 984188 w 24"/>
              <a:gd name="T41" fmla="*/ 4194945 h 57"/>
              <a:gd name="T42" fmla="*/ 1312581 w 24"/>
              <a:gd name="T43" fmla="*/ 4063876 h 57"/>
              <a:gd name="T44" fmla="*/ 875054 w 24"/>
              <a:gd name="T45" fmla="*/ 3277459 h 57"/>
              <a:gd name="T46" fmla="*/ 984188 w 24"/>
              <a:gd name="T47" fmla="*/ 3146390 h 57"/>
              <a:gd name="T48" fmla="*/ 546992 w 24"/>
              <a:gd name="T49" fmla="*/ 2359611 h 57"/>
              <a:gd name="T50" fmla="*/ 875054 w 24"/>
              <a:gd name="T51" fmla="*/ 2097473 h 57"/>
              <a:gd name="T52" fmla="*/ 218598 w 24"/>
              <a:gd name="T53" fmla="*/ 1442126 h 57"/>
              <a:gd name="T54" fmla="*/ 875054 w 24"/>
              <a:gd name="T55" fmla="*/ 1442126 h 57"/>
              <a:gd name="T56" fmla="*/ 0 w 24"/>
              <a:gd name="T57" fmla="*/ 786416 h 57"/>
              <a:gd name="T58" fmla="*/ 328063 w 24"/>
              <a:gd name="T59" fmla="*/ 655347 h 5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" h="57">
                <a:moveTo>
                  <a:pt x="3" y="5"/>
                </a:moveTo>
                <a:lnTo>
                  <a:pt x="2" y="0"/>
                </a:lnTo>
                <a:lnTo>
                  <a:pt x="6" y="5"/>
                </a:lnTo>
                <a:lnTo>
                  <a:pt x="8" y="2"/>
                </a:lnTo>
                <a:lnTo>
                  <a:pt x="9" y="8"/>
                </a:lnTo>
                <a:lnTo>
                  <a:pt x="11" y="6"/>
                </a:lnTo>
                <a:lnTo>
                  <a:pt x="12" y="14"/>
                </a:lnTo>
                <a:lnTo>
                  <a:pt x="15" y="11"/>
                </a:lnTo>
                <a:lnTo>
                  <a:pt x="15" y="20"/>
                </a:lnTo>
                <a:lnTo>
                  <a:pt x="17" y="18"/>
                </a:lnTo>
                <a:lnTo>
                  <a:pt x="19" y="27"/>
                </a:lnTo>
                <a:lnTo>
                  <a:pt x="22" y="25"/>
                </a:lnTo>
                <a:lnTo>
                  <a:pt x="22" y="33"/>
                </a:lnTo>
                <a:lnTo>
                  <a:pt x="23" y="31"/>
                </a:lnTo>
                <a:cubicBezTo>
                  <a:pt x="23" y="34"/>
                  <a:pt x="22" y="56"/>
                  <a:pt x="22" y="56"/>
                </a:cubicBezTo>
                <a:lnTo>
                  <a:pt x="15" y="55"/>
                </a:lnTo>
                <a:cubicBezTo>
                  <a:pt x="15" y="52"/>
                  <a:pt x="12" y="44"/>
                  <a:pt x="12" y="44"/>
                </a:cubicBezTo>
                <a:lnTo>
                  <a:pt x="15" y="43"/>
                </a:lnTo>
                <a:lnTo>
                  <a:pt x="11" y="38"/>
                </a:lnTo>
                <a:lnTo>
                  <a:pt x="15" y="38"/>
                </a:lnTo>
                <a:lnTo>
                  <a:pt x="9" y="32"/>
                </a:lnTo>
                <a:lnTo>
                  <a:pt x="12" y="31"/>
                </a:lnTo>
                <a:lnTo>
                  <a:pt x="8" y="25"/>
                </a:lnTo>
                <a:lnTo>
                  <a:pt x="9" y="24"/>
                </a:lnTo>
                <a:lnTo>
                  <a:pt x="5" y="18"/>
                </a:lnTo>
                <a:lnTo>
                  <a:pt x="8" y="16"/>
                </a:lnTo>
                <a:lnTo>
                  <a:pt x="2" y="11"/>
                </a:lnTo>
                <a:lnTo>
                  <a:pt x="8" y="11"/>
                </a:lnTo>
                <a:lnTo>
                  <a:pt x="0" y="6"/>
                </a:lnTo>
                <a:lnTo>
                  <a:pt x="3" y="5"/>
                </a:lnTo>
              </a:path>
            </a:pathLst>
          </a:custGeom>
          <a:solidFill>
            <a:srgbClr val="3E92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99" name="Freeform 5545">
            <a:extLst>
              <a:ext uri="{FF2B5EF4-FFF2-40B4-BE49-F238E27FC236}">
                <a16:creationId xmlns:a16="http://schemas.microsoft.com/office/drawing/2014/main" id="{3DC1CE36-9561-444E-9E41-D1CE99BE0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88" y="4122738"/>
            <a:ext cx="19050" cy="12700"/>
          </a:xfrm>
          <a:custGeom>
            <a:avLst/>
            <a:gdLst>
              <a:gd name="T0" fmla="*/ 4853517 w 54"/>
              <a:gd name="T1" fmla="*/ 0 h 37"/>
              <a:gd name="T2" fmla="*/ 4231217 w 54"/>
              <a:gd name="T3" fmla="*/ 353541 h 37"/>
              <a:gd name="T4" fmla="*/ 4480278 w 54"/>
              <a:gd name="T5" fmla="*/ 471273 h 37"/>
              <a:gd name="T6" fmla="*/ 3733447 w 54"/>
              <a:gd name="T7" fmla="*/ 706738 h 37"/>
              <a:gd name="T8" fmla="*/ 4231217 w 54"/>
              <a:gd name="T9" fmla="*/ 1060278 h 37"/>
              <a:gd name="T10" fmla="*/ 3360208 w 54"/>
              <a:gd name="T11" fmla="*/ 1060278 h 37"/>
              <a:gd name="T12" fmla="*/ 3733447 w 54"/>
              <a:gd name="T13" fmla="*/ 1296086 h 37"/>
              <a:gd name="T14" fmla="*/ 3111147 w 54"/>
              <a:gd name="T15" fmla="*/ 1413819 h 37"/>
              <a:gd name="T16" fmla="*/ 2240139 w 54"/>
              <a:gd name="T17" fmla="*/ 1531551 h 37"/>
              <a:gd name="T18" fmla="*/ 2737908 w 54"/>
              <a:gd name="T19" fmla="*/ 1885092 h 37"/>
              <a:gd name="T20" fmla="*/ 1991078 w 54"/>
              <a:gd name="T21" fmla="*/ 2002824 h 37"/>
              <a:gd name="T22" fmla="*/ 2364669 w 54"/>
              <a:gd name="T23" fmla="*/ 2238632 h 37"/>
              <a:gd name="T24" fmla="*/ 1120069 w 54"/>
              <a:gd name="T25" fmla="*/ 2945370 h 37"/>
              <a:gd name="T26" fmla="*/ 6595886 w 54"/>
              <a:gd name="T27" fmla="*/ 3770184 h 37"/>
              <a:gd name="T28" fmla="*/ 5600347 w 54"/>
              <a:gd name="T29" fmla="*/ 3416643 h 37"/>
              <a:gd name="T30" fmla="*/ 5600347 w 54"/>
              <a:gd name="T31" fmla="*/ 3770184 h 37"/>
              <a:gd name="T32" fmla="*/ 4978047 w 54"/>
              <a:gd name="T33" fmla="*/ 3298911 h 37"/>
              <a:gd name="T34" fmla="*/ 5227108 w 54"/>
              <a:gd name="T35" fmla="*/ 3652451 h 37"/>
              <a:gd name="T36" fmla="*/ 4729339 w 54"/>
              <a:gd name="T37" fmla="*/ 3298911 h 37"/>
              <a:gd name="T38" fmla="*/ 4729339 w 54"/>
              <a:gd name="T39" fmla="*/ 3652451 h 37"/>
              <a:gd name="T40" fmla="*/ 4107039 w 54"/>
              <a:gd name="T41" fmla="*/ 3416643 h 37"/>
              <a:gd name="T42" fmla="*/ 4231217 w 54"/>
              <a:gd name="T43" fmla="*/ 3652451 h 37"/>
              <a:gd name="T44" fmla="*/ 3484739 w 54"/>
              <a:gd name="T45" fmla="*/ 3298911 h 37"/>
              <a:gd name="T46" fmla="*/ 3484739 w 54"/>
              <a:gd name="T47" fmla="*/ 3652451 h 37"/>
              <a:gd name="T48" fmla="*/ 2737908 w 54"/>
              <a:gd name="T49" fmla="*/ 3416643 h 37"/>
              <a:gd name="T50" fmla="*/ 3111147 w 54"/>
              <a:gd name="T51" fmla="*/ 3887916 h 37"/>
              <a:gd name="T52" fmla="*/ 1991078 w 54"/>
              <a:gd name="T53" fmla="*/ 3770184 h 37"/>
              <a:gd name="T54" fmla="*/ 2240139 w 54"/>
              <a:gd name="T55" fmla="*/ 4241457 h 37"/>
              <a:gd name="T56" fmla="*/ 373239 w 54"/>
              <a:gd name="T57" fmla="*/ 4123724 h 37"/>
              <a:gd name="T58" fmla="*/ 0 w 54"/>
              <a:gd name="T59" fmla="*/ 3770184 h 37"/>
              <a:gd name="T60" fmla="*/ 4853517 w 54"/>
              <a:gd name="T61" fmla="*/ 0 h 3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4" h="37">
                <a:moveTo>
                  <a:pt x="39" y="0"/>
                </a:moveTo>
                <a:lnTo>
                  <a:pt x="34" y="3"/>
                </a:lnTo>
                <a:lnTo>
                  <a:pt x="36" y="4"/>
                </a:lnTo>
                <a:lnTo>
                  <a:pt x="30" y="6"/>
                </a:lnTo>
                <a:lnTo>
                  <a:pt x="34" y="9"/>
                </a:lnTo>
                <a:lnTo>
                  <a:pt x="27" y="9"/>
                </a:lnTo>
                <a:lnTo>
                  <a:pt x="30" y="11"/>
                </a:lnTo>
                <a:lnTo>
                  <a:pt x="25" y="12"/>
                </a:lnTo>
                <a:lnTo>
                  <a:pt x="18" y="13"/>
                </a:lnTo>
                <a:lnTo>
                  <a:pt x="22" y="16"/>
                </a:lnTo>
                <a:lnTo>
                  <a:pt x="16" y="17"/>
                </a:lnTo>
                <a:lnTo>
                  <a:pt x="19" y="19"/>
                </a:lnTo>
                <a:cubicBezTo>
                  <a:pt x="19" y="19"/>
                  <a:pt x="10" y="23"/>
                  <a:pt x="9" y="25"/>
                </a:cubicBezTo>
                <a:cubicBezTo>
                  <a:pt x="9" y="25"/>
                  <a:pt x="43" y="16"/>
                  <a:pt x="53" y="32"/>
                </a:cubicBezTo>
                <a:lnTo>
                  <a:pt x="45" y="29"/>
                </a:lnTo>
                <a:lnTo>
                  <a:pt x="45" y="32"/>
                </a:lnTo>
                <a:lnTo>
                  <a:pt x="40" y="28"/>
                </a:lnTo>
                <a:lnTo>
                  <a:pt x="42" y="31"/>
                </a:lnTo>
                <a:lnTo>
                  <a:pt x="38" y="28"/>
                </a:lnTo>
                <a:lnTo>
                  <a:pt x="38" y="31"/>
                </a:lnTo>
                <a:lnTo>
                  <a:pt x="33" y="29"/>
                </a:lnTo>
                <a:lnTo>
                  <a:pt x="34" y="31"/>
                </a:lnTo>
                <a:lnTo>
                  <a:pt x="28" y="28"/>
                </a:lnTo>
                <a:lnTo>
                  <a:pt x="28" y="31"/>
                </a:lnTo>
                <a:lnTo>
                  <a:pt x="22" y="29"/>
                </a:lnTo>
                <a:lnTo>
                  <a:pt x="25" y="33"/>
                </a:lnTo>
                <a:lnTo>
                  <a:pt x="16" y="32"/>
                </a:lnTo>
                <a:lnTo>
                  <a:pt x="18" y="36"/>
                </a:lnTo>
                <a:lnTo>
                  <a:pt x="3" y="35"/>
                </a:lnTo>
                <a:lnTo>
                  <a:pt x="0" y="32"/>
                </a:lnTo>
                <a:cubicBezTo>
                  <a:pt x="1" y="19"/>
                  <a:pt x="15" y="0"/>
                  <a:pt x="39" y="0"/>
                </a:cubicBezTo>
              </a:path>
            </a:pathLst>
          </a:custGeom>
          <a:solidFill>
            <a:srgbClr val="3E92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0" name="Freeform 5546">
            <a:extLst>
              <a:ext uri="{FF2B5EF4-FFF2-40B4-BE49-F238E27FC236}">
                <a16:creationId xmlns:a16="http://schemas.microsoft.com/office/drawing/2014/main" id="{7F3BA954-891D-1245-8606-6F99892EA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4138613"/>
            <a:ext cx="19050" cy="58737"/>
          </a:xfrm>
          <a:custGeom>
            <a:avLst/>
            <a:gdLst>
              <a:gd name="T0" fmla="*/ 1033373 w 53"/>
              <a:gd name="T1" fmla="*/ 0 h 162"/>
              <a:gd name="T2" fmla="*/ 1679635 w 53"/>
              <a:gd name="T3" fmla="*/ 13934809 h 162"/>
              <a:gd name="T4" fmla="*/ 6201314 w 53"/>
              <a:gd name="T5" fmla="*/ 20113434 h 162"/>
              <a:gd name="T6" fmla="*/ 5684448 w 53"/>
              <a:gd name="T7" fmla="*/ 21164899 h 162"/>
              <a:gd name="T8" fmla="*/ 1033373 w 53"/>
              <a:gd name="T9" fmla="*/ 15117889 h 162"/>
              <a:gd name="T10" fmla="*/ 645903 w 53"/>
              <a:gd name="T11" fmla="*/ 0 h 162"/>
              <a:gd name="T12" fmla="*/ 1033373 w 53"/>
              <a:gd name="T13" fmla="*/ 0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3" h="162">
                <a:moveTo>
                  <a:pt x="8" y="0"/>
                </a:moveTo>
                <a:cubicBezTo>
                  <a:pt x="6" y="35"/>
                  <a:pt x="8" y="87"/>
                  <a:pt x="13" y="106"/>
                </a:cubicBezTo>
                <a:cubicBezTo>
                  <a:pt x="20" y="138"/>
                  <a:pt x="43" y="150"/>
                  <a:pt x="48" y="153"/>
                </a:cubicBezTo>
                <a:cubicBezTo>
                  <a:pt x="52" y="155"/>
                  <a:pt x="50" y="161"/>
                  <a:pt x="44" y="161"/>
                </a:cubicBezTo>
                <a:cubicBezTo>
                  <a:pt x="38" y="161"/>
                  <a:pt x="17" y="145"/>
                  <a:pt x="8" y="115"/>
                </a:cubicBezTo>
                <a:cubicBezTo>
                  <a:pt x="0" y="74"/>
                  <a:pt x="5" y="5"/>
                  <a:pt x="5" y="0"/>
                </a:cubicBezTo>
                <a:lnTo>
                  <a:pt x="8" y="0"/>
                </a:ln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1" name="Freeform 5547">
            <a:extLst>
              <a:ext uri="{FF2B5EF4-FFF2-40B4-BE49-F238E27FC236}">
                <a16:creationId xmlns:a16="http://schemas.microsoft.com/office/drawing/2014/main" id="{A0943610-7C53-554D-BC51-BBA999F6A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4154488"/>
            <a:ext cx="7937" cy="11112"/>
          </a:xfrm>
          <a:custGeom>
            <a:avLst/>
            <a:gdLst>
              <a:gd name="T0" fmla="*/ 1859242 w 24"/>
              <a:gd name="T1" fmla="*/ 1321562 h 29"/>
              <a:gd name="T2" fmla="*/ 1640644 w 24"/>
              <a:gd name="T3" fmla="*/ 734158 h 29"/>
              <a:gd name="T4" fmla="*/ 1203117 w 24"/>
              <a:gd name="T5" fmla="*/ 587403 h 29"/>
              <a:gd name="T6" fmla="*/ 656125 w 24"/>
              <a:gd name="T7" fmla="*/ 1027668 h 29"/>
              <a:gd name="T8" fmla="*/ 328063 w 24"/>
              <a:gd name="T9" fmla="*/ 2055337 h 29"/>
              <a:gd name="T10" fmla="*/ 656125 w 24"/>
              <a:gd name="T11" fmla="*/ 3083388 h 29"/>
              <a:gd name="T12" fmla="*/ 1203117 w 24"/>
              <a:gd name="T13" fmla="*/ 3376898 h 29"/>
              <a:gd name="T14" fmla="*/ 1640644 w 24"/>
              <a:gd name="T15" fmla="*/ 3230143 h 29"/>
              <a:gd name="T16" fmla="*/ 1859242 w 24"/>
              <a:gd name="T17" fmla="*/ 2495985 h 29"/>
              <a:gd name="T18" fmla="*/ 1203117 w 24"/>
              <a:gd name="T19" fmla="*/ 2495985 h 29"/>
              <a:gd name="T20" fmla="*/ 1203117 w 24"/>
              <a:gd name="T21" fmla="*/ 1908582 h 29"/>
              <a:gd name="T22" fmla="*/ 2515368 w 24"/>
              <a:gd name="T23" fmla="*/ 1908582 h 29"/>
              <a:gd name="T24" fmla="*/ 2515368 w 24"/>
              <a:gd name="T25" fmla="*/ 3964302 h 29"/>
              <a:gd name="T26" fmla="*/ 2187305 w 24"/>
              <a:gd name="T27" fmla="*/ 3964302 h 29"/>
              <a:gd name="T28" fmla="*/ 1968707 w 24"/>
              <a:gd name="T29" fmla="*/ 3523654 h 29"/>
              <a:gd name="T30" fmla="*/ 1640644 w 24"/>
              <a:gd name="T31" fmla="*/ 3964302 h 29"/>
              <a:gd name="T32" fmla="*/ 1203117 w 24"/>
              <a:gd name="T33" fmla="*/ 4111057 h 29"/>
              <a:gd name="T34" fmla="*/ 328063 w 24"/>
              <a:gd name="T35" fmla="*/ 3523654 h 29"/>
              <a:gd name="T36" fmla="*/ 0 w 24"/>
              <a:gd name="T37" fmla="*/ 2055337 h 29"/>
              <a:gd name="T38" fmla="*/ 328063 w 24"/>
              <a:gd name="T39" fmla="*/ 440648 h 29"/>
              <a:gd name="T40" fmla="*/ 1203117 w 24"/>
              <a:gd name="T41" fmla="*/ 0 h 29"/>
              <a:gd name="T42" fmla="*/ 2187305 w 24"/>
              <a:gd name="T43" fmla="*/ 293510 h 29"/>
              <a:gd name="T44" fmla="*/ 2296769 w 24"/>
              <a:gd name="T45" fmla="*/ 1321562 h 29"/>
              <a:gd name="T46" fmla="*/ 1859242 w 24"/>
              <a:gd name="T47" fmla="*/ 1321562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" h="29">
                <a:moveTo>
                  <a:pt x="17" y="9"/>
                </a:moveTo>
                <a:cubicBezTo>
                  <a:pt x="17" y="7"/>
                  <a:pt x="17" y="5"/>
                  <a:pt x="15" y="5"/>
                </a:cubicBezTo>
                <a:cubicBezTo>
                  <a:pt x="15" y="4"/>
                  <a:pt x="14" y="4"/>
                  <a:pt x="11" y="4"/>
                </a:cubicBezTo>
                <a:lnTo>
                  <a:pt x="6" y="7"/>
                </a:lnTo>
                <a:cubicBezTo>
                  <a:pt x="5" y="8"/>
                  <a:pt x="3" y="11"/>
                  <a:pt x="3" y="14"/>
                </a:cubicBezTo>
                <a:cubicBezTo>
                  <a:pt x="3" y="18"/>
                  <a:pt x="5" y="20"/>
                  <a:pt x="6" y="21"/>
                </a:cubicBezTo>
                <a:cubicBezTo>
                  <a:pt x="6" y="23"/>
                  <a:pt x="11" y="23"/>
                  <a:pt x="11" y="23"/>
                </a:cubicBezTo>
                <a:cubicBezTo>
                  <a:pt x="15" y="23"/>
                  <a:pt x="15" y="23"/>
                  <a:pt x="15" y="22"/>
                </a:cubicBezTo>
                <a:cubicBezTo>
                  <a:pt x="17" y="20"/>
                  <a:pt x="17" y="19"/>
                  <a:pt x="17" y="17"/>
                </a:cubicBezTo>
                <a:lnTo>
                  <a:pt x="11" y="17"/>
                </a:lnTo>
                <a:lnTo>
                  <a:pt x="11" y="13"/>
                </a:lnTo>
                <a:lnTo>
                  <a:pt x="23" y="13"/>
                </a:lnTo>
                <a:lnTo>
                  <a:pt x="23" y="27"/>
                </a:lnTo>
                <a:lnTo>
                  <a:pt x="20" y="27"/>
                </a:lnTo>
                <a:lnTo>
                  <a:pt x="18" y="24"/>
                </a:lnTo>
                <a:cubicBezTo>
                  <a:pt x="17" y="25"/>
                  <a:pt x="17" y="26"/>
                  <a:pt x="15" y="27"/>
                </a:cubicBezTo>
                <a:cubicBezTo>
                  <a:pt x="15" y="27"/>
                  <a:pt x="14" y="28"/>
                  <a:pt x="11" y="28"/>
                </a:cubicBezTo>
                <a:cubicBezTo>
                  <a:pt x="6" y="28"/>
                  <a:pt x="3" y="27"/>
                  <a:pt x="3" y="24"/>
                </a:cubicBezTo>
                <a:cubicBezTo>
                  <a:pt x="2" y="22"/>
                  <a:pt x="0" y="19"/>
                  <a:pt x="0" y="14"/>
                </a:cubicBezTo>
                <a:cubicBezTo>
                  <a:pt x="0" y="10"/>
                  <a:pt x="2" y="6"/>
                  <a:pt x="3" y="3"/>
                </a:cubicBezTo>
                <a:cubicBezTo>
                  <a:pt x="3" y="1"/>
                  <a:pt x="6" y="0"/>
                  <a:pt x="11" y="0"/>
                </a:cubicBezTo>
                <a:cubicBezTo>
                  <a:pt x="15" y="0"/>
                  <a:pt x="17" y="1"/>
                  <a:pt x="20" y="2"/>
                </a:cubicBezTo>
                <a:cubicBezTo>
                  <a:pt x="20" y="4"/>
                  <a:pt x="21" y="6"/>
                  <a:pt x="21" y="9"/>
                </a:cubicBezTo>
                <a:lnTo>
                  <a:pt x="17" y="9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2" name="Freeform 5548">
            <a:extLst>
              <a:ext uri="{FF2B5EF4-FFF2-40B4-BE49-F238E27FC236}">
                <a16:creationId xmlns:a16="http://schemas.microsoft.com/office/drawing/2014/main" id="{D8E1476E-32EF-4846-A144-8F7688BD2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7475" y="4156075"/>
            <a:ext cx="6350" cy="9525"/>
          </a:xfrm>
          <a:custGeom>
            <a:avLst/>
            <a:gdLst>
              <a:gd name="T0" fmla="*/ 0 w 16"/>
              <a:gd name="T1" fmla="*/ 0 h 28"/>
              <a:gd name="T2" fmla="*/ 472678 w 16"/>
              <a:gd name="T3" fmla="*/ 0 h 28"/>
              <a:gd name="T4" fmla="*/ 472678 w 16"/>
              <a:gd name="T5" fmla="*/ 1851592 h 28"/>
              <a:gd name="T6" fmla="*/ 472678 w 16"/>
              <a:gd name="T7" fmla="*/ 2314575 h 28"/>
              <a:gd name="T8" fmla="*/ 1260078 w 16"/>
              <a:gd name="T9" fmla="*/ 2545896 h 28"/>
              <a:gd name="T10" fmla="*/ 1732756 w 16"/>
              <a:gd name="T11" fmla="*/ 2314575 h 28"/>
              <a:gd name="T12" fmla="*/ 1732756 w 16"/>
              <a:gd name="T13" fmla="*/ 1851592 h 28"/>
              <a:gd name="T14" fmla="*/ 1732756 w 16"/>
              <a:gd name="T15" fmla="*/ 0 h 28"/>
              <a:gd name="T16" fmla="*/ 2362597 w 16"/>
              <a:gd name="T17" fmla="*/ 0 h 28"/>
              <a:gd name="T18" fmla="*/ 2362597 w 16"/>
              <a:gd name="T19" fmla="*/ 1851592 h 28"/>
              <a:gd name="T20" fmla="*/ 2205038 w 16"/>
              <a:gd name="T21" fmla="*/ 2545896 h 28"/>
              <a:gd name="T22" fmla="*/ 1260078 w 16"/>
              <a:gd name="T23" fmla="*/ 3124540 h 28"/>
              <a:gd name="T24" fmla="*/ 0 w 16"/>
              <a:gd name="T25" fmla="*/ 2545896 h 28"/>
              <a:gd name="T26" fmla="*/ 0 w 16"/>
              <a:gd name="T27" fmla="*/ 1851592 h 28"/>
              <a:gd name="T28" fmla="*/ 0 w 16"/>
              <a:gd name="T29" fmla="*/ 0 h 2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28">
                <a:moveTo>
                  <a:pt x="0" y="0"/>
                </a:moveTo>
                <a:lnTo>
                  <a:pt x="3" y="0"/>
                </a:lnTo>
                <a:lnTo>
                  <a:pt x="3" y="16"/>
                </a:lnTo>
                <a:lnTo>
                  <a:pt x="3" y="20"/>
                </a:lnTo>
                <a:cubicBezTo>
                  <a:pt x="5" y="22"/>
                  <a:pt x="6" y="22"/>
                  <a:pt x="8" y="22"/>
                </a:cubicBezTo>
                <a:cubicBezTo>
                  <a:pt x="9" y="22"/>
                  <a:pt x="11" y="22"/>
                  <a:pt x="11" y="20"/>
                </a:cubicBezTo>
                <a:lnTo>
                  <a:pt x="11" y="16"/>
                </a:lnTo>
                <a:lnTo>
                  <a:pt x="11" y="0"/>
                </a:lnTo>
                <a:lnTo>
                  <a:pt x="15" y="0"/>
                </a:lnTo>
                <a:lnTo>
                  <a:pt x="15" y="16"/>
                </a:lnTo>
                <a:cubicBezTo>
                  <a:pt x="15" y="19"/>
                  <a:pt x="15" y="21"/>
                  <a:pt x="14" y="22"/>
                </a:cubicBezTo>
                <a:cubicBezTo>
                  <a:pt x="12" y="25"/>
                  <a:pt x="11" y="27"/>
                  <a:pt x="8" y="27"/>
                </a:cubicBezTo>
                <a:cubicBezTo>
                  <a:pt x="3" y="27"/>
                  <a:pt x="2" y="25"/>
                  <a:pt x="0" y="22"/>
                </a:cubicBezTo>
                <a:cubicBezTo>
                  <a:pt x="0" y="21"/>
                  <a:pt x="0" y="19"/>
                  <a:pt x="0" y="16"/>
                </a:cubicBezTo>
                <a:lnTo>
                  <a:pt x="0" y="0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3" name="Freeform 5549">
            <a:extLst>
              <a:ext uri="{FF2B5EF4-FFF2-40B4-BE49-F238E27FC236}">
                <a16:creationId xmlns:a16="http://schemas.microsoft.com/office/drawing/2014/main" id="{8C3C0087-3EF0-424D-B50F-A357D9C3D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0175" y="4156075"/>
            <a:ext cx="7938" cy="9525"/>
          </a:xfrm>
          <a:custGeom>
            <a:avLst/>
            <a:gdLst>
              <a:gd name="T0" fmla="*/ 595695 w 23"/>
              <a:gd name="T1" fmla="*/ 3235678 h 27"/>
              <a:gd name="T2" fmla="*/ 0 w 23"/>
              <a:gd name="T3" fmla="*/ 3235678 h 27"/>
              <a:gd name="T4" fmla="*/ 952905 w 23"/>
              <a:gd name="T5" fmla="*/ 0 h 27"/>
              <a:gd name="T6" fmla="*/ 1310115 w 23"/>
              <a:gd name="T7" fmla="*/ 0 h 27"/>
              <a:gd name="T8" fmla="*/ 2620575 w 23"/>
              <a:gd name="T9" fmla="*/ 3235678 h 27"/>
              <a:gd name="T10" fmla="*/ 1667670 w 23"/>
              <a:gd name="T11" fmla="*/ 3235678 h 27"/>
              <a:gd name="T12" fmla="*/ 1548600 w 23"/>
              <a:gd name="T13" fmla="*/ 2613378 h 27"/>
              <a:gd name="T14" fmla="*/ 833835 w 23"/>
              <a:gd name="T15" fmla="*/ 2613378 h 27"/>
              <a:gd name="T16" fmla="*/ 595695 w 23"/>
              <a:gd name="T17" fmla="*/ 3235678 h 2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27">
                <a:moveTo>
                  <a:pt x="5" y="26"/>
                </a:moveTo>
                <a:lnTo>
                  <a:pt x="0" y="26"/>
                </a:lnTo>
                <a:lnTo>
                  <a:pt x="8" y="0"/>
                </a:lnTo>
                <a:lnTo>
                  <a:pt x="11" y="0"/>
                </a:lnTo>
                <a:lnTo>
                  <a:pt x="22" y="26"/>
                </a:lnTo>
                <a:lnTo>
                  <a:pt x="14" y="26"/>
                </a:lnTo>
                <a:lnTo>
                  <a:pt x="13" y="21"/>
                </a:lnTo>
                <a:lnTo>
                  <a:pt x="7" y="21"/>
                </a:lnTo>
                <a:lnTo>
                  <a:pt x="5" y="26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4" name="Freeform 5550">
            <a:extLst>
              <a:ext uri="{FF2B5EF4-FFF2-40B4-BE49-F238E27FC236}">
                <a16:creationId xmlns:a16="http://schemas.microsoft.com/office/drawing/2014/main" id="{817E2831-E989-6644-BCF6-ED8D3D420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4463" y="4156075"/>
            <a:ext cx="7937" cy="9525"/>
          </a:xfrm>
          <a:custGeom>
            <a:avLst/>
            <a:gdLst>
              <a:gd name="T0" fmla="*/ 1714014 w 21"/>
              <a:gd name="T1" fmla="*/ 0 h 27"/>
              <a:gd name="T2" fmla="*/ 2856942 w 21"/>
              <a:gd name="T3" fmla="*/ 0 h 27"/>
              <a:gd name="T4" fmla="*/ 2856942 w 21"/>
              <a:gd name="T5" fmla="*/ 3235678 h 27"/>
              <a:gd name="T6" fmla="*/ 2142612 w 21"/>
              <a:gd name="T7" fmla="*/ 3235678 h 27"/>
              <a:gd name="T8" fmla="*/ 2142612 w 21"/>
              <a:gd name="T9" fmla="*/ 995539 h 27"/>
              <a:gd name="T10" fmla="*/ 2142612 w 21"/>
              <a:gd name="T11" fmla="*/ 746831 h 27"/>
              <a:gd name="T12" fmla="*/ 2142612 w 21"/>
              <a:gd name="T13" fmla="*/ 373239 h 27"/>
              <a:gd name="T14" fmla="*/ 1714014 w 21"/>
              <a:gd name="T15" fmla="*/ 3235678 h 27"/>
              <a:gd name="T16" fmla="*/ 1142928 w 21"/>
              <a:gd name="T17" fmla="*/ 3235678 h 27"/>
              <a:gd name="T18" fmla="*/ 428598 w 21"/>
              <a:gd name="T19" fmla="*/ 373239 h 27"/>
              <a:gd name="T20" fmla="*/ 428598 w 21"/>
              <a:gd name="T21" fmla="*/ 497769 h 27"/>
              <a:gd name="T22" fmla="*/ 428598 w 21"/>
              <a:gd name="T23" fmla="*/ 995539 h 27"/>
              <a:gd name="T24" fmla="*/ 428598 w 21"/>
              <a:gd name="T25" fmla="*/ 3235678 h 27"/>
              <a:gd name="T26" fmla="*/ 0 w 21"/>
              <a:gd name="T27" fmla="*/ 3235678 h 27"/>
              <a:gd name="T28" fmla="*/ 0 w 21"/>
              <a:gd name="T29" fmla="*/ 0 h 27"/>
              <a:gd name="T30" fmla="*/ 857196 w 21"/>
              <a:gd name="T31" fmla="*/ 0 h 27"/>
              <a:gd name="T32" fmla="*/ 1571148 w 21"/>
              <a:gd name="T33" fmla="*/ 2613378 h 27"/>
              <a:gd name="T34" fmla="*/ 1714014 w 21"/>
              <a:gd name="T35" fmla="*/ 0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27">
                <a:moveTo>
                  <a:pt x="12" y="0"/>
                </a:moveTo>
                <a:lnTo>
                  <a:pt x="20" y="0"/>
                </a:lnTo>
                <a:lnTo>
                  <a:pt x="20" y="26"/>
                </a:lnTo>
                <a:lnTo>
                  <a:pt x="15" y="26"/>
                </a:lnTo>
                <a:lnTo>
                  <a:pt x="15" y="8"/>
                </a:lnTo>
                <a:lnTo>
                  <a:pt x="15" y="6"/>
                </a:lnTo>
                <a:lnTo>
                  <a:pt x="15" y="3"/>
                </a:lnTo>
                <a:lnTo>
                  <a:pt x="12" y="26"/>
                </a:lnTo>
                <a:lnTo>
                  <a:pt x="8" y="26"/>
                </a:lnTo>
                <a:lnTo>
                  <a:pt x="3" y="3"/>
                </a:lnTo>
                <a:lnTo>
                  <a:pt x="3" y="4"/>
                </a:lnTo>
                <a:lnTo>
                  <a:pt x="3" y="8"/>
                </a:lnTo>
                <a:lnTo>
                  <a:pt x="3" y="26"/>
                </a:lnTo>
                <a:lnTo>
                  <a:pt x="0" y="26"/>
                </a:lnTo>
                <a:lnTo>
                  <a:pt x="0" y="0"/>
                </a:lnTo>
                <a:lnTo>
                  <a:pt x="6" y="0"/>
                </a:lnTo>
                <a:lnTo>
                  <a:pt x="11" y="21"/>
                </a:lnTo>
                <a:lnTo>
                  <a:pt x="12" y="0"/>
                </a:lnTo>
              </a:path>
            </a:pathLst>
          </a:custGeom>
          <a:solidFill>
            <a:srgbClr val="C431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5" name="Freeform 5551">
            <a:extLst>
              <a:ext uri="{FF2B5EF4-FFF2-40B4-BE49-F238E27FC236}">
                <a16:creationId xmlns:a16="http://schemas.microsoft.com/office/drawing/2014/main" id="{631C61D4-081B-A144-922D-116DAD77B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3188" y="4181475"/>
            <a:ext cx="22225" cy="3175"/>
          </a:xfrm>
          <a:custGeom>
            <a:avLst/>
            <a:gdLst>
              <a:gd name="T0" fmla="*/ 7820978 w 60"/>
              <a:gd name="T1" fmla="*/ 0 h 11"/>
              <a:gd name="T2" fmla="*/ 4390549 w 60"/>
              <a:gd name="T3" fmla="*/ 833005 h 11"/>
              <a:gd name="T4" fmla="*/ 411533 w 60"/>
              <a:gd name="T5" fmla="*/ 83416 h 11"/>
              <a:gd name="T6" fmla="*/ 4390549 w 60"/>
              <a:gd name="T7" fmla="*/ 166543 h 11"/>
              <a:gd name="T8" fmla="*/ 7820978 w 60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11">
                <a:moveTo>
                  <a:pt x="57" y="0"/>
                </a:moveTo>
                <a:cubicBezTo>
                  <a:pt x="57" y="0"/>
                  <a:pt x="59" y="10"/>
                  <a:pt x="32" y="10"/>
                </a:cubicBezTo>
                <a:cubicBezTo>
                  <a:pt x="0" y="10"/>
                  <a:pt x="3" y="1"/>
                  <a:pt x="3" y="1"/>
                </a:cubicBezTo>
                <a:cubicBezTo>
                  <a:pt x="3" y="1"/>
                  <a:pt x="16" y="2"/>
                  <a:pt x="32" y="2"/>
                </a:cubicBezTo>
                <a:cubicBezTo>
                  <a:pt x="44" y="2"/>
                  <a:pt x="57" y="0"/>
                  <a:pt x="57" y="0"/>
                </a:cubicBez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6" name="Freeform 5552">
            <a:extLst>
              <a:ext uri="{FF2B5EF4-FFF2-40B4-BE49-F238E27FC236}">
                <a16:creationId xmlns:a16="http://schemas.microsoft.com/office/drawing/2014/main" id="{55E8FD48-349B-C046-A641-1557DF70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6363" y="4167188"/>
            <a:ext cx="14287" cy="14287"/>
          </a:xfrm>
          <a:custGeom>
            <a:avLst/>
            <a:gdLst>
              <a:gd name="T0" fmla="*/ 5099726 w 39"/>
              <a:gd name="T1" fmla="*/ 4857232 h 41"/>
              <a:gd name="T2" fmla="*/ 805201 w 39"/>
              <a:gd name="T3" fmla="*/ 4857232 h 41"/>
              <a:gd name="T4" fmla="*/ 0 w 39"/>
              <a:gd name="T5" fmla="*/ 4857232 h 41"/>
              <a:gd name="T6" fmla="*/ 939279 w 39"/>
              <a:gd name="T7" fmla="*/ 0 h 41"/>
              <a:gd name="T8" fmla="*/ 5099726 w 39"/>
              <a:gd name="T9" fmla="*/ 485723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1">
                <a:moveTo>
                  <a:pt x="38" y="40"/>
                </a:moveTo>
                <a:cubicBezTo>
                  <a:pt x="38" y="40"/>
                  <a:pt x="18" y="35"/>
                  <a:pt x="6" y="40"/>
                </a:cubicBezTo>
                <a:lnTo>
                  <a:pt x="0" y="40"/>
                </a:lnTo>
                <a:cubicBezTo>
                  <a:pt x="0" y="40"/>
                  <a:pt x="12" y="23"/>
                  <a:pt x="7" y="0"/>
                </a:cubicBezTo>
                <a:cubicBezTo>
                  <a:pt x="7" y="0"/>
                  <a:pt x="30" y="9"/>
                  <a:pt x="38" y="4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7" name="Freeform 5553">
            <a:extLst>
              <a:ext uri="{FF2B5EF4-FFF2-40B4-BE49-F238E27FC236}">
                <a16:creationId xmlns:a16="http://schemas.microsoft.com/office/drawing/2014/main" id="{F28B7F65-CDC5-134B-9D8A-B6896513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4133850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7"/>
                  <a:pt x="7" y="9"/>
                  <a:pt x="4" y="9"/>
                </a:cubicBez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8" y="2"/>
                  <a:pt x="8" y="4"/>
                </a:cubicBez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8" name="Freeform 5554">
            <a:extLst>
              <a:ext uri="{FF2B5EF4-FFF2-40B4-BE49-F238E27FC236}">
                <a16:creationId xmlns:a16="http://schemas.microsoft.com/office/drawing/2014/main" id="{81393496-0C87-4549-BBE5-596C1A533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4133850"/>
            <a:ext cx="3175" cy="3175"/>
          </a:xfrm>
          <a:custGeom>
            <a:avLst/>
            <a:gdLst>
              <a:gd name="T0" fmla="*/ 995539 w 9"/>
              <a:gd name="T1" fmla="*/ 497769 h 9"/>
              <a:gd name="T2" fmla="*/ 497769 w 9"/>
              <a:gd name="T3" fmla="*/ 995539 h 9"/>
              <a:gd name="T4" fmla="*/ 0 w 9"/>
              <a:gd name="T5" fmla="*/ 497769 h 9"/>
              <a:gd name="T6" fmla="*/ 497769 w 9"/>
              <a:gd name="T7" fmla="*/ 0 h 9"/>
              <a:gd name="T8" fmla="*/ 995539 w 9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8" y="4"/>
                </a:moveTo>
                <a:cubicBezTo>
                  <a:pt x="8" y="6"/>
                  <a:pt x="6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09" name="Freeform 5555">
            <a:extLst>
              <a:ext uri="{FF2B5EF4-FFF2-40B4-BE49-F238E27FC236}">
                <a16:creationId xmlns:a16="http://schemas.microsoft.com/office/drawing/2014/main" id="{8F6006C3-4242-AB4A-97CB-4DEC32FB7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5413" y="4135438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7"/>
                  <a:pt x="6" y="9"/>
                  <a:pt x="4" y="9"/>
                </a:cubicBezTo>
                <a:cubicBezTo>
                  <a:pt x="2" y="9"/>
                  <a:pt x="0" y="7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0" name="Freeform 5556">
            <a:extLst>
              <a:ext uri="{FF2B5EF4-FFF2-40B4-BE49-F238E27FC236}">
                <a16:creationId xmlns:a16="http://schemas.microsoft.com/office/drawing/2014/main" id="{1F0D0D33-F67F-EB4C-B7D1-32147F2D7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4135438"/>
            <a:ext cx="3175" cy="3175"/>
          </a:xfrm>
          <a:custGeom>
            <a:avLst/>
            <a:gdLst>
              <a:gd name="T0" fmla="*/ 995539 w 9"/>
              <a:gd name="T1" fmla="*/ 333375 h 11"/>
              <a:gd name="T2" fmla="*/ 373239 w 9"/>
              <a:gd name="T3" fmla="*/ 833005 h 11"/>
              <a:gd name="T4" fmla="*/ 0 w 9"/>
              <a:gd name="T5" fmla="*/ 333375 h 11"/>
              <a:gd name="T6" fmla="*/ 373239 w 9"/>
              <a:gd name="T7" fmla="*/ 0 h 11"/>
              <a:gd name="T8" fmla="*/ 995539 w 9"/>
              <a:gd name="T9" fmla="*/ 33337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8" y="4"/>
                </a:moveTo>
                <a:cubicBezTo>
                  <a:pt x="8" y="7"/>
                  <a:pt x="6" y="10"/>
                  <a:pt x="3" y="10"/>
                </a:cubicBezTo>
                <a:cubicBezTo>
                  <a:pt x="1" y="10"/>
                  <a:pt x="0" y="7"/>
                  <a:pt x="0" y="4"/>
                </a:cubicBezTo>
                <a:cubicBezTo>
                  <a:pt x="0" y="3"/>
                  <a:pt x="1" y="0"/>
                  <a:pt x="3" y="0"/>
                </a:cubicBezTo>
                <a:cubicBezTo>
                  <a:pt x="6" y="0"/>
                  <a:pt x="8" y="3"/>
                  <a:pt x="8" y="4"/>
                </a:cubicBezTo>
              </a:path>
            </a:pathLst>
          </a:custGeom>
          <a:solidFill>
            <a:srgbClr val="73491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1" name="Freeform 5557">
            <a:extLst>
              <a:ext uri="{FF2B5EF4-FFF2-40B4-BE49-F238E27FC236}">
                <a16:creationId xmlns:a16="http://schemas.microsoft.com/office/drawing/2014/main" id="{E4D85738-3BAD-A649-A6F1-D629A8F7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3350" y="4157663"/>
            <a:ext cx="1588" cy="4762"/>
          </a:xfrm>
          <a:custGeom>
            <a:avLst/>
            <a:gdLst>
              <a:gd name="T0" fmla="*/ 472827 w 4"/>
              <a:gd name="T1" fmla="*/ 1732178 h 12"/>
              <a:gd name="T2" fmla="*/ 0 w 4"/>
              <a:gd name="T3" fmla="*/ 1732178 h 12"/>
              <a:gd name="T4" fmla="*/ 315218 w 4"/>
              <a:gd name="T5" fmla="*/ 0 h 12"/>
              <a:gd name="T6" fmla="*/ 472827 w 4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2">
                <a:moveTo>
                  <a:pt x="3" y="11"/>
                </a:moveTo>
                <a:lnTo>
                  <a:pt x="0" y="11"/>
                </a:lnTo>
                <a:lnTo>
                  <a:pt x="2" y="0"/>
                </a:lnTo>
                <a:lnTo>
                  <a:pt x="3" y="11"/>
                </a:lnTo>
              </a:path>
            </a:pathLst>
          </a:custGeom>
          <a:solidFill>
            <a:srgbClr val="5593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2" name="Freeform 5558">
            <a:extLst>
              <a:ext uri="{FF2B5EF4-FFF2-40B4-BE49-F238E27FC236}">
                <a16:creationId xmlns:a16="http://schemas.microsoft.com/office/drawing/2014/main" id="{FDF3040C-8335-CA47-A16D-CDD6AFEB5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0370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D036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3" name="Freeform 5559">
            <a:extLst>
              <a:ext uri="{FF2B5EF4-FFF2-40B4-BE49-F238E27FC236}">
                <a16:creationId xmlns:a16="http://schemas.microsoft.com/office/drawing/2014/main" id="{18BCD716-7F2E-084E-BEF1-E4259F047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037013"/>
            <a:ext cx="431800" cy="168275"/>
          </a:xfrm>
          <a:custGeom>
            <a:avLst/>
            <a:gdLst>
              <a:gd name="T0" fmla="*/ 155375973 w 1199"/>
              <a:gd name="T1" fmla="*/ 0 h 468"/>
              <a:gd name="T2" fmla="*/ 155375973 w 1199"/>
              <a:gd name="T3" fmla="*/ 60375847 h 468"/>
              <a:gd name="T4" fmla="*/ 77687987 w 1199"/>
              <a:gd name="T5" fmla="*/ 60375847 h 468"/>
              <a:gd name="T6" fmla="*/ 0 w 1199"/>
              <a:gd name="T7" fmla="*/ 60375847 h 468"/>
              <a:gd name="T8" fmla="*/ 0 w 1199"/>
              <a:gd name="T9" fmla="*/ 0 h 468"/>
              <a:gd name="T10" fmla="*/ 155375973 w 1199"/>
              <a:gd name="T11" fmla="*/ 0 h 4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68">
                <a:moveTo>
                  <a:pt x="1198" y="0"/>
                </a:moveTo>
                <a:lnTo>
                  <a:pt x="1198" y="467"/>
                </a:lnTo>
                <a:lnTo>
                  <a:pt x="599" y="467"/>
                </a:lnTo>
                <a:lnTo>
                  <a:pt x="0" y="467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4" name="Freeform 5560">
            <a:extLst>
              <a:ext uri="{FF2B5EF4-FFF2-40B4-BE49-F238E27FC236}">
                <a16:creationId xmlns:a16="http://schemas.microsoft.com/office/drawing/2014/main" id="{C0A115CB-AF1C-EF45-AFA1-9F53DE24C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037013"/>
            <a:ext cx="431800" cy="84137"/>
          </a:xfrm>
          <a:custGeom>
            <a:avLst/>
            <a:gdLst>
              <a:gd name="T0" fmla="*/ 155375973 w 1199"/>
              <a:gd name="T1" fmla="*/ 0 h 233"/>
              <a:gd name="T2" fmla="*/ 155375973 w 1199"/>
              <a:gd name="T3" fmla="*/ 30251765 h 233"/>
              <a:gd name="T4" fmla="*/ 77687987 w 1199"/>
              <a:gd name="T5" fmla="*/ 30251765 h 233"/>
              <a:gd name="T6" fmla="*/ 0 w 1199"/>
              <a:gd name="T7" fmla="*/ 30251765 h 233"/>
              <a:gd name="T8" fmla="*/ 0 w 1199"/>
              <a:gd name="T9" fmla="*/ 0 h 233"/>
              <a:gd name="T10" fmla="*/ 155375973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1198" y="0"/>
                </a:move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5" name="Freeform 5561">
            <a:extLst>
              <a:ext uri="{FF2B5EF4-FFF2-40B4-BE49-F238E27FC236}">
                <a16:creationId xmlns:a16="http://schemas.microsoft.com/office/drawing/2014/main" id="{1604E3DD-3906-0949-B327-DBE7FC2C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4100513"/>
            <a:ext cx="127000" cy="125412"/>
          </a:xfrm>
          <a:custGeom>
            <a:avLst/>
            <a:gdLst>
              <a:gd name="T0" fmla="*/ 45690776 w 352"/>
              <a:gd name="T1" fmla="*/ 22340535 h 350"/>
              <a:gd name="T2" fmla="*/ 22910511 w 352"/>
              <a:gd name="T3" fmla="*/ 44809349 h 350"/>
              <a:gd name="T4" fmla="*/ 0 w 352"/>
              <a:gd name="T5" fmla="*/ 22340535 h 350"/>
              <a:gd name="T6" fmla="*/ 22910511 w 352"/>
              <a:gd name="T7" fmla="*/ 0 h 350"/>
              <a:gd name="T8" fmla="*/ 45690776 w 352"/>
              <a:gd name="T9" fmla="*/ 22340535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" h="350">
                <a:moveTo>
                  <a:pt x="351" y="174"/>
                </a:moveTo>
                <a:cubicBezTo>
                  <a:pt x="351" y="271"/>
                  <a:pt x="272" y="349"/>
                  <a:pt x="176" y="349"/>
                </a:cubicBezTo>
                <a:cubicBezTo>
                  <a:pt x="79" y="349"/>
                  <a:pt x="0" y="271"/>
                  <a:pt x="0" y="174"/>
                </a:cubicBezTo>
                <a:cubicBezTo>
                  <a:pt x="0" y="79"/>
                  <a:pt x="79" y="0"/>
                  <a:pt x="176" y="0"/>
                </a:cubicBezTo>
                <a:cubicBezTo>
                  <a:pt x="272" y="0"/>
                  <a:pt x="351" y="79"/>
                  <a:pt x="351" y="174"/>
                </a:cubicBezTo>
              </a:path>
            </a:pathLst>
          </a:custGeom>
          <a:solidFill>
            <a:srgbClr val="4BA2D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6" name="Freeform 5562">
            <a:extLst>
              <a:ext uri="{FF2B5EF4-FFF2-40B4-BE49-F238E27FC236}">
                <a16:creationId xmlns:a16="http://schemas.microsoft.com/office/drawing/2014/main" id="{8F471C2D-DC88-0A47-9281-B0B4B7463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4111625"/>
            <a:ext cx="96838" cy="92075"/>
          </a:xfrm>
          <a:custGeom>
            <a:avLst/>
            <a:gdLst>
              <a:gd name="T0" fmla="*/ 0 w 267"/>
              <a:gd name="T1" fmla="*/ 12646772 h 255"/>
              <a:gd name="T2" fmla="*/ 13286029 w 267"/>
              <a:gd name="T3" fmla="*/ 12646772 h 255"/>
              <a:gd name="T4" fmla="*/ 16311219 w 267"/>
              <a:gd name="T5" fmla="*/ 3389804 h 255"/>
              <a:gd name="T6" fmla="*/ 17232086 w 267"/>
              <a:gd name="T7" fmla="*/ 5867163 h 255"/>
              <a:gd name="T8" fmla="*/ 12891423 w 267"/>
              <a:gd name="T9" fmla="*/ 19165682 h 255"/>
              <a:gd name="T10" fmla="*/ 11444293 w 267"/>
              <a:gd name="T11" fmla="*/ 18252876 h 255"/>
              <a:gd name="T12" fmla="*/ 12891423 w 267"/>
              <a:gd name="T13" fmla="*/ 14080615 h 255"/>
              <a:gd name="T14" fmla="*/ 2104685 w 267"/>
              <a:gd name="T15" fmla="*/ 14080615 h 255"/>
              <a:gd name="T16" fmla="*/ 0 w 267"/>
              <a:gd name="T17" fmla="*/ 12646772 h 255"/>
              <a:gd name="T18" fmla="*/ 6708661 w 267"/>
              <a:gd name="T19" fmla="*/ 33115947 h 255"/>
              <a:gd name="T20" fmla="*/ 10786738 w 267"/>
              <a:gd name="T21" fmla="*/ 20469175 h 255"/>
              <a:gd name="T22" fmla="*/ 2893897 w 267"/>
              <a:gd name="T23" fmla="*/ 14732722 h 255"/>
              <a:gd name="T24" fmla="*/ 5524844 w 267"/>
              <a:gd name="T25" fmla="*/ 14732722 h 255"/>
              <a:gd name="T26" fmla="*/ 16969137 w 267"/>
              <a:gd name="T27" fmla="*/ 23076884 h 255"/>
              <a:gd name="T28" fmla="*/ 15653663 w 267"/>
              <a:gd name="T29" fmla="*/ 23989329 h 255"/>
              <a:gd name="T30" fmla="*/ 12101848 w 267"/>
              <a:gd name="T31" fmla="*/ 21381981 h 255"/>
              <a:gd name="T32" fmla="*/ 8681690 w 267"/>
              <a:gd name="T33" fmla="*/ 31421045 h 255"/>
              <a:gd name="T34" fmla="*/ 6708661 w 267"/>
              <a:gd name="T35" fmla="*/ 33115947 h 255"/>
              <a:gd name="T36" fmla="*/ 28281774 w 267"/>
              <a:gd name="T37" fmla="*/ 33115947 h 255"/>
              <a:gd name="T38" fmla="*/ 17495399 w 267"/>
              <a:gd name="T39" fmla="*/ 25162834 h 255"/>
              <a:gd name="T40" fmla="*/ 9602558 w 267"/>
              <a:gd name="T41" fmla="*/ 30899648 h 255"/>
              <a:gd name="T42" fmla="*/ 10391769 w 267"/>
              <a:gd name="T43" fmla="*/ 28422289 h 255"/>
              <a:gd name="T44" fmla="*/ 21967718 w 267"/>
              <a:gd name="T45" fmla="*/ 20208477 h 255"/>
              <a:gd name="T46" fmla="*/ 22362324 w 267"/>
              <a:gd name="T47" fmla="*/ 21773029 h 255"/>
              <a:gd name="T48" fmla="*/ 18679216 w 267"/>
              <a:gd name="T49" fmla="*/ 24250389 h 255"/>
              <a:gd name="T50" fmla="*/ 27360906 w 267"/>
              <a:gd name="T51" fmla="*/ 30508239 h 255"/>
              <a:gd name="T52" fmla="*/ 28281774 w 267"/>
              <a:gd name="T53" fmla="*/ 33115947 h 255"/>
              <a:gd name="T54" fmla="*/ 24072404 w 267"/>
              <a:gd name="T55" fmla="*/ 20469175 h 255"/>
              <a:gd name="T56" fmla="*/ 27097956 w 267"/>
              <a:gd name="T57" fmla="*/ 29595794 h 255"/>
              <a:gd name="T58" fmla="*/ 25124927 w 267"/>
              <a:gd name="T59" fmla="*/ 28161590 h 255"/>
              <a:gd name="T60" fmla="*/ 20783901 w 267"/>
              <a:gd name="T61" fmla="*/ 14732722 h 255"/>
              <a:gd name="T62" fmla="*/ 22362324 w 267"/>
              <a:gd name="T63" fmla="*/ 14732722 h 255"/>
              <a:gd name="T64" fmla="*/ 23677798 w 267"/>
              <a:gd name="T65" fmla="*/ 18904622 h 255"/>
              <a:gd name="T66" fmla="*/ 32359850 w 267"/>
              <a:gd name="T67" fmla="*/ 12646772 h 255"/>
              <a:gd name="T68" fmla="*/ 34990435 w 267"/>
              <a:gd name="T69" fmla="*/ 12646772 h 255"/>
              <a:gd name="T70" fmla="*/ 24072404 w 267"/>
              <a:gd name="T71" fmla="*/ 20469175 h 255"/>
              <a:gd name="T72" fmla="*/ 17495399 w 267"/>
              <a:gd name="T73" fmla="*/ 0 h 255"/>
              <a:gd name="T74" fmla="*/ 21704769 w 267"/>
              <a:gd name="T75" fmla="*/ 12646772 h 255"/>
              <a:gd name="T76" fmla="*/ 31307326 w 267"/>
              <a:gd name="T77" fmla="*/ 12646772 h 255"/>
              <a:gd name="T78" fmla="*/ 29202641 w 267"/>
              <a:gd name="T79" fmla="*/ 14080615 h 255"/>
              <a:gd name="T80" fmla="*/ 14996108 w 267"/>
              <a:gd name="T81" fmla="*/ 14080615 h 255"/>
              <a:gd name="T82" fmla="*/ 15522007 w 267"/>
              <a:gd name="T83" fmla="*/ 12646772 h 255"/>
              <a:gd name="T84" fmla="*/ 19994690 w 267"/>
              <a:gd name="T85" fmla="*/ 12646772 h 255"/>
              <a:gd name="T86" fmla="*/ 16706187 w 267"/>
              <a:gd name="T87" fmla="*/ 2476998 h 255"/>
              <a:gd name="T88" fmla="*/ 17495399 w 267"/>
              <a:gd name="T89" fmla="*/ 0 h 2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7" h="255">
                <a:moveTo>
                  <a:pt x="0" y="97"/>
                </a:moveTo>
                <a:lnTo>
                  <a:pt x="101" y="97"/>
                </a:lnTo>
                <a:lnTo>
                  <a:pt x="124" y="26"/>
                </a:lnTo>
                <a:lnTo>
                  <a:pt x="131" y="45"/>
                </a:lnTo>
                <a:lnTo>
                  <a:pt x="98" y="147"/>
                </a:lnTo>
                <a:lnTo>
                  <a:pt x="87" y="140"/>
                </a:lnTo>
                <a:lnTo>
                  <a:pt x="98" y="108"/>
                </a:lnTo>
                <a:lnTo>
                  <a:pt x="16" y="108"/>
                </a:lnTo>
                <a:lnTo>
                  <a:pt x="0" y="97"/>
                </a:lnTo>
                <a:close/>
                <a:moveTo>
                  <a:pt x="51" y="254"/>
                </a:moveTo>
                <a:lnTo>
                  <a:pt x="82" y="157"/>
                </a:lnTo>
                <a:lnTo>
                  <a:pt x="22" y="113"/>
                </a:lnTo>
                <a:lnTo>
                  <a:pt x="42" y="113"/>
                </a:lnTo>
                <a:lnTo>
                  <a:pt x="129" y="177"/>
                </a:lnTo>
                <a:lnTo>
                  <a:pt x="119" y="184"/>
                </a:lnTo>
                <a:lnTo>
                  <a:pt x="92" y="164"/>
                </a:lnTo>
                <a:lnTo>
                  <a:pt x="66" y="241"/>
                </a:lnTo>
                <a:lnTo>
                  <a:pt x="51" y="254"/>
                </a:lnTo>
                <a:close/>
                <a:moveTo>
                  <a:pt x="215" y="254"/>
                </a:moveTo>
                <a:lnTo>
                  <a:pt x="133" y="193"/>
                </a:lnTo>
                <a:lnTo>
                  <a:pt x="73" y="237"/>
                </a:lnTo>
                <a:lnTo>
                  <a:pt x="79" y="218"/>
                </a:lnTo>
                <a:lnTo>
                  <a:pt x="167" y="155"/>
                </a:lnTo>
                <a:lnTo>
                  <a:pt x="170" y="167"/>
                </a:lnTo>
                <a:lnTo>
                  <a:pt x="142" y="186"/>
                </a:lnTo>
                <a:lnTo>
                  <a:pt x="208" y="234"/>
                </a:lnTo>
                <a:lnTo>
                  <a:pt x="215" y="254"/>
                </a:lnTo>
                <a:close/>
                <a:moveTo>
                  <a:pt x="183" y="157"/>
                </a:moveTo>
                <a:lnTo>
                  <a:pt x="206" y="227"/>
                </a:lnTo>
                <a:lnTo>
                  <a:pt x="191" y="216"/>
                </a:lnTo>
                <a:lnTo>
                  <a:pt x="158" y="113"/>
                </a:lnTo>
                <a:lnTo>
                  <a:pt x="170" y="113"/>
                </a:lnTo>
                <a:lnTo>
                  <a:pt x="180" y="145"/>
                </a:lnTo>
                <a:lnTo>
                  <a:pt x="246" y="97"/>
                </a:lnTo>
                <a:lnTo>
                  <a:pt x="266" y="97"/>
                </a:lnTo>
                <a:lnTo>
                  <a:pt x="183" y="157"/>
                </a:lnTo>
                <a:close/>
                <a:moveTo>
                  <a:pt x="133" y="0"/>
                </a:moveTo>
                <a:lnTo>
                  <a:pt x="165" y="97"/>
                </a:lnTo>
                <a:lnTo>
                  <a:pt x="238" y="97"/>
                </a:lnTo>
                <a:lnTo>
                  <a:pt x="222" y="108"/>
                </a:lnTo>
                <a:lnTo>
                  <a:pt x="114" y="108"/>
                </a:lnTo>
                <a:lnTo>
                  <a:pt x="118" y="97"/>
                </a:lnTo>
                <a:lnTo>
                  <a:pt x="152" y="97"/>
                </a:lnTo>
                <a:lnTo>
                  <a:pt x="127" y="19"/>
                </a:lnTo>
                <a:lnTo>
                  <a:pt x="133" y="0"/>
                </a:lnTo>
                <a:close/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7" name="Freeform 5563">
            <a:extLst>
              <a:ext uri="{FF2B5EF4-FFF2-40B4-BE49-F238E27FC236}">
                <a16:creationId xmlns:a16="http://schemas.microsoft.com/office/drawing/2014/main" id="{901F0BC8-1A55-834B-9E0F-98604446E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0" y="4121150"/>
            <a:ext cx="96838" cy="92075"/>
          </a:xfrm>
          <a:custGeom>
            <a:avLst/>
            <a:gdLst>
              <a:gd name="T0" fmla="*/ 17887207 w 268"/>
              <a:gd name="T1" fmla="*/ 32986948 h 256"/>
              <a:gd name="T2" fmla="*/ 17103831 w 268"/>
              <a:gd name="T3" fmla="*/ 32986948 h 256"/>
              <a:gd name="T4" fmla="*/ 17103831 w 268"/>
              <a:gd name="T5" fmla="*/ 23155783 h 256"/>
              <a:gd name="T6" fmla="*/ 17887207 w 268"/>
              <a:gd name="T7" fmla="*/ 23155783 h 256"/>
              <a:gd name="T8" fmla="*/ 17887207 w 268"/>
              <a:gd name="T9" fmla="*/ 32986948 h 256"/>
              <a:gd name="T10" fmla="*/ 34729792 w 268"/>
              <a:gd name="T11" fmla="*/ 20697813 h 256"/>
              <a:gd name="T12" fmla="*/ 25329280 w 268"/>
              <a:gd name="T13" fmla="*/ 17722639 h 256"/>
              <a:gd name="T14" fmla="*/ 25720968 w 268"/>
              <a:gd name="T15" fmla="*/ 16946476 h 256"/>
              <a:gd name="T16" fmla="*/ 34860596 w 268"/>
              <a:gd name="T17" fmla="*/ 20051130 h 256"/>
              <a:gd name="T18" fmla="*/ 34729792 w 268"/>
              <a:gd name="T19" fmla="*/ 20697813 h 256"/>
              <a:gd name="T20" fmla="*/ 261246 w 268"/>
              <a:gd name="T21" fmla="*/ 20697813 h 256"/>
              <a:gd name="T22" fmla="*/ 0 w 268"/>
              <a:gd name="T23" fmla="*/ 20051130 h 256"/>
              <a:gd name="T24" fmla="*/ 9400513 w 268"/>
              <a:gd name="T25" fmla="*/ 16946476 h 256"/>
              <a:gd name="T26" fmla="*/ 9661759 w 268"/>
              <a:gd name="T27" fmla="*/ 17722639 h 256"/>
              <a:gd name="T28" fmla="*/ 261246 w 268"/>
              <a:gd name="T29" fmla="*/ 20697813 h 256"/>
              <a:gd name="T30" fmla="*/ 22848709 w 268"/>
              <a:gd name="T31" fmla="*/ 8408318 h 256"/>
              <a:gd name="T32" fmla="*/ 22195775 w 268"/>
              <a:gd name="T33" fmla="*/ 7891115 h 256"/>
              <a:gd name="T34" fmla="*/ 27810211 w 268"/>
              <a:gd name="T35" fmla="*/ 0 h 256"/>
              <a:gd name="T36" fmla="*/ 28593588 w 268"/>
              <a:gd name="T37" fmla="*/ 388082 h 256"/>
              <a:gd name="T38" fmla="*/ 22848709 w 268"/>
              <a:gd name="T39" fmla="*/ 8408318 h 256"/>
              <a:gd name="T40" fmla="*/ 12142329 w 268"/>
              <a:gd name="T41" fmla="*/ 8408318 h 256"/>
              <a:gd name="T42" fmla="*/ 6397451 w 268"/>
              <a:gd name="T43" fmla="*/ 388082 h 256"/>
              <a:gd name="T44" fmla="*/ 7050385 w 268"/>
              <a:gd name="T45" fmla="*/ 0 h 256"/>
              <a:gd name="T46" fmla="*/ 12925705 w 268"/>
              <a:gd name="T47" fmla="*/ 7891115 h 256"/>
              <a:gd name="T48" fmla="*/ 12142329 w 268"/>
              <a:gd name="T49" fmla="*/ 8408318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68" h="256">
                <a:moveTo>
                  <a:pt x="137" y="255"/>
                </a:moveTo>
                <a:lnTo>
                  <a:pt x="131" y="255"/>
                </a:lnTo>
                <a:lnTo>
                  <a:pt x="131" y="179"/>
                </a:lnTo>
                <a:lnTo>
                  <a:pt x="137" y="179"/>
                </a:lnTo>
                <a:lnTo>
                  <a:pt x="137" y="255"/>
                </a:lnTo>
                <a:close/>
                <a:moveTo>
                  <a:pt x="266" y="160"/>
                </a:moveTo>
                <a:lnTo>
                  <a:pt x="194" y="137"/>
                </a:lnTo>
                <a:lnTo>
                  <a:pt x="197" y="131"/>
                </a:lnTo>
                <a:lnTo>
                  <a:pt x="267" y="155"/>
                </a:lnTo>
                <a:lnTo>
                  <a:pt x="266" y="160"/>
                </a:lnTo>
                <a:close/>
                <a:moveTo>
                  <a:pt x="2" y="160"/>
                </a:moveTo>
                <a:lnTo>
                  <a:pt x="0" y="155"/>
                </a:lnTo>
                <a:lnTo>
                  <a:pt x="72" y="131"/>
                </a:lnTo>
                <a:lnTo>
                  <a:pt x="74" y="137"/>
                </a:lnTo>
                <a:lnTo>
                  <a:pt x="2" y="160"/>
                </a:lnTo>
                <a:close/>
                <a:moveTo>
                  <a:pt x="175" y="65"/>
                </a:moveTo>
                <a:lnTo>
                  <a:pt x="170" y="61"/>
                </a:lnTo>
                <a:lnTo>
                  <a:pt x="213" y="0"/>
                </a:lnTo>
                <a:lnTo>
                  <a:pt x="219" y="3"/>
                </a:lnTo>
                <a:lnTo>
                  <a:pt x="175" y="65"/>
                </a:lnTo>
                <a:close/>
                <a:moveTo>
                  <a:pt x="93" y="65"/>
                </a:moveTo>
                <a:lnTo>
                  <a:pt x="49" y="3"/>
                </a:lnTo>
                <a:lnTo>
                  <a:pt x="54" y="0"/>
                </a:lnTo>
                <a:lnTo>
                  <a:pt x="99" y="61"/>
                </a:lnTo>
                <a:lnTo>
                  <a:pt x="93" y="65"/>
                </a:lnTo>
                <a:close/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8" name="Freeform 5564">
            <a:extLst>
              <a:ext uri="{FF2B5EF4-FFF2-40B4-BE49-F238E27FC236}">
                <a16:creationId xmlns:a16="http://schemas.microsoft.com/office/drawing/2014/main" id="{B853887C-0D40-4946-8BC7-CF8836AAB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0370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19" name="Freeform 5565">
            <a:extLst>
              <a:ext uri="{FF2B5EF4-FFF2-40B4-BE49-F238E27FC236}">
                <a16:creationId xmlns:a16="http://schemas.microsoft.com/office/drawing/2014/main" id="{465E0F62-68F6-A34D-9CDC-BFA740C23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037013"/>
            <a:ext cx="431800" cy="84137"/>
          </a:xfrm>
          <a:custGeom>
            <a:avLst/>
            <a:gdLst>
              <a:gd name="T0" fmla="*/ 0 w 1199"/>
              <a:gd name="T1" fmla="*/ 0 h 233"/>
              <a:gd name="T2" fmla="*/ 155375973 w 1199"/>
              <a:gd name="T3" fmla="*/ 0 h 233"/>
              <a:gd name="T4" fmla="*/ 155375973 w 1199"/>
              <a:gd name="T5" fmla="*/ 30251765 h 233"/>
              <a:gd name="T6" fmla="*/ 77687987 w 1199"/>
              <a:gd name="T7" fmla="*/ 30251765 h 233"/>
              <a:gd name="T8" fmla="*/ 0 w 1199"/>
              <a:gd name="T9" fmla="*/ 30251765 h 233"/>
              <a:gd name="T10" fmla="*/ 0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0" y="0"/>
                </a:move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0" name="Freeform 5566">
            <a:extLst>
              <a:ext uri="{FF2B5EF4-FFF2-40B4-BE49-F238E27FC236}">
                <a16:creationId xmlns:a16="http://schemas.microsoft.com/office/drawing/2014/main" id="{B4C37F77-4349-4D44-8DF0-516A36372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205288"/>
            <a:ext cx="431800" cy="84137"/>
          </a:xfrm>
          <a:custGeom>
            <a:avLst/>
            <a:gdLst>
              <a:gd name="T0" fmla="*/ 77687987 w 1199"/>
              <a:gd name="T1" fmla="*/ 30251765 h 233"/>
              <a:gd name="T2" fmla="*/ 0 w 1199"/>
              <a:gd name="T3" fmla="*/ 30251765 h 233"/>
              <a:gd name="T4" fmla="*/ 0 w 1199"/>
              <a:gd name="T5" fmla="*/ 0 h 233"/>
              <a:gd name="T6" fmla="*/ 155375973 w 1199"/>
              <a:gd name="T7" fmla="*/ 0 h 233"/>
              <a:gd name="T8" fmla="*/ 155375973 w 1199"/>
              <a:gd name="T9" fmla="*/ 30251765 h 233"/>
              <a:gd name="T10" fmla="*/ 77687987 w 1199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599" y="232"/>
                </a:move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1" name="Freeform 5567">
            <a:extLst>
              <a:ext uri="{FF2B5EF4-FFF2-40B4-BE49-F238E27FC236}">
                <a16:creationId xmlns:a16="http://schemas.microsoft.com/office/drawing/2014/main" id="{C60B4161-821C-2242-952E-3C3476943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3375"/>
            <a:ext cx="34925" cy="52388"/>
          </a:xfrm>
          <a:custGeom>
            <a:avLst/>
            <a:gdLst>
              <a:gd name="T0" fmla="*/ 0 w 97"/>
              <a:gd name="T1" fmla="*/ 18926620 h 144"/>
              <a:gd name="T2" fmla="*/ 1166567 w 97"/>
              <a:gd name="T3" fmla="*/ 17867946 h 144"/>
              <a:gd name="T4" fmla="*/ 4278132 w 97"/>
              <a:gd name="T5" fmla="*/ 17206184 h 144"/>
              <a:gd name="T6" fmla="*/ 6741245 w 97"/>
              <a:gd name="T7" fmla="*/ 16147146 h 144"/>
              <a:gd name="T8" fmla="*/ 9074739 w 97"/>
              <a:gd name="T9" fmla="*/ 14823621 h 144"/>
              <a:gd name="T10" fmla="*/ 11148636 w 97"/>
              <a:gd name="T11" fmla="*/ 12441422 h 144"/>
              <a:gd name="T12" fmla="*/ 11926707 w 97"/>
              <a:gd name="T13" fmla="*/ 10191285 h 144"/>
              <a:gd name="T14" fmla="*/ 11926707 w 97"/>
              <a:gd name="T15" fmla="*/ 10323710 h 144"/>
              <a:gd name="T16" fmla="*/ 10889399 w 97"/>
              <a:gd name="T17" fmla="*/ 13367671 h 144"/>
              <a:gd name="T18" fmla="*/ 6741245 w 97"/>
              <a:gd name="T19" fmla="*/ 16544421 h 144"/>
              <a:gd name="T20" fmla="*/ 3759298 w 97"/>
              <a:gd name="T21" fmla="*/ 17470670 h 144"/>
              <a:gd name="T22" fmla="*/ 1166567 w 97"/>
              <a:gd name="T23" fmla="*/ 18397283 h 144"/>
              <a:gd name="T24" fmla="*/ 648093 w 97"/>
              <a:gd name="T25" fmla="*/ 18926620 h 144"/>
              <a:gd name="T26" fmla="*/ 0 w 97"/>
              <a:gd name="T27" fmla="*/ 18926620 h 144"/>
              <a:gd name="T28" fmla="*/ 12445182 w 97"/>
              <a:gd name="T29" fmla="*/ 7941148 h 144"/>
              <a:gd name="T30" fmla="*/ 11926707 w 97"/>
              <a:gd name="T31" fmla="*/ 10191285 h 144"/>
              <a:gd name="T32" fmla="*/ 12445182 w 97"/>
              <a:gd name="T33" fmla="*/ 7941148 h 144"/>
              <a:gd name="T34" fmla="*/ 12445182 w 97"/>
              <a:gd name="T35" fmla="*/ 7279385 h 144"/>
              <a:gd name="T36" fmla="*/ 11926707 w 97"/>
              <a:gd name="T37" fmla="*/ 4102999 h 144"/>
              <a:gd name="T38" fmla="*/ 9852451 w 97"/>
              <a:gd name="T39" fmla="*/ 0 h 144"/>
              <a:gd name="T40" fmla="*/ 12185945 w 97"/>
              <a:gd name="T41" fmla="*/ 4235424 h 144"/>
              <a:gd name="T42" fmla="*/ 12445182 w 97"/>
              <a:gd name="T43" fmla="*/ 7279385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7" h="144">
                <a:moveTo>
                  <a:pt x="0" y="143"/>
                </a:moveTo>
                <a:cubicBezTo>
                  <a:pt x="1" y="141"/>
                  <a:pt x="7" y="136"/>
                  <a:pt x="9" y="135"/>
                </a:cubicBezTo>
                <a:cubicBezTo>
                  <a:pt x="12" y="135"/>
                  <a:pt x="28" y="130"/>
                  <a:pt x="33" y="130"/>
                </a:cubicBezTo>
                <a:cubicBezTo>
                  <a:pt x="35" y="129"/>
                  <a:pt x="47" y="125"/>
                  <a:pt x="52" y="122"/>
                </a:cubicBezTo>
                <a:cubicBezTo>
                  <a:pt x="59" y="119"/>
                  <a:pt x="66" y="115"/>
                  <a:pt x="70" y="112"/>
                </a:cubicBezTo>
                <a:cubicBezTo>
                  <a:pt x="76" y="106"/>
                  <a:pt x="81" y="104"/>
                  <a:pt x="86" y="94"/>
                </a:cubicBezTo>
                <a:cubicBezTo>
                  <a:pt x="88" y="89"/>
                  <a:pt x="90" y="83"/>
                  <a:pt x="92" y="77"/>
                </a:cubicBezTo>
                <a:cubicBezTo>
                  <a:pt x="92" y="78"/>
                  <a:pt x="92" y="78"/>
                  <a:pt x="92" y="78"/>
                </a:cubicBezTo>
                <a:cubicBezTo>
                  <a:pt x="91" y="85"/>
                  <a:pt x="87" y="97"/>
                  <a:pt x="84" y="101"/>
                </a:cubicBezTo>
                <a:cubicBezTo>
                  <a:pt x="80" y="106"/>
                  <a:pt x="66" y="118"/>
                  <a:pt x="52" y="125"/>
                </a:cubicBezTo>
                <a:cubicBezTo>
                  <a:pt x="50" y="125"/>
                  <a:pt x="38" y="130"/>
                  <a:pt x="29" y="132"/>
                </a:cubicBezTo>
                <a:cubicBezTo>
                  <a:pt x="23" y="132"/>
                  <a:pt x="9" y="139"/>
                  <a:pt x="9" y="139"/>
                </a:cubicBezTo>
                <a:cubicBezTo>
                  <a:pt x="8" y="139"/>
                  <a:pt x="6" y="143"/>
                  <a:pt x="5" y="143"/>
                </a:cubicBezTo>
                <a:lnTo>
                  <a:pt x="0" y="143"/>
                </a:lnTo>
                <a:close/>
                <a:moveTo>
                  <a:pt x="96" y="60"/>
                </a:moveTo>
                <a:cubicBezTo>
                  <a:pt x="95" y="65"/>
                  <a:pt x="94" y="70"/>
                  <a:pt x="92" y="77"/>
                </a:cubicBezTo>
                <a:cubicBezTo>
                  <a:pt x="93" y="73"/>
                  <a:pt x="95" y="66"/>
                  <a:pt x="96" y="60"/>
                </a:cubicBezTo>
                <a:close/>
                <a:moveTo>
                  <a:pt x="96" y="55"/>
                </a:moveTo>
                <a:cubicBezTo>
                  <a:pt x="96" y="61"/>
                  <a:pt x="95" y="39"/>
                  <a:pt x="92" y="31"/>
                </a:cubicBezTo>
                <a:cubicBezTo>
                  <a:pt x="91" y="21"/>
                  <a:pt x="76" y="0"/>
                  <a:pt x="76" y="0"/>
                </a:cubicBezTo>
                <a:cubicBezTo>
                  <a:pt x="83" y="8"/>
                  <a:pt x="92" y="25"/>
                  <a:pt x="94" y="32"/>
                </a:cubicBezTo>
                <a:cubicBezTo>
                  <a:pt x="96" y="38"/>
                  <a:pt x="96" y="46"/>
                  <a:pt x="96" y="55"/>
                </a:cubicBez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2" name="Freeform 5568">
            <a:extLst>
              <a:ext uri="{FF2B5EF4-FFF2-40B4-BE49-F238E27FC236}">
                <a16:creationId xmlns:a16="http://schemas.microsoft.com/office/drawing/2014/main" id="{8AB2D7EF-9418-5A49-889C-198CEC05C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3375"/>
            <a:ext cx="34925" cy="52388"/>
          </a:xfrm>
          <a:custGeom>
            <a:avLst/>
            <a:gdLst>
              <a:gd name="T0" fmla="*/ 4191000 w 98"/>
              <a:gd name="T1" fmla="*/ 17073759 h 144"/>
              <a:gd name="T2" fmla="*/ 8890194 w 98"/>
              <a:gd name="T3" fmla="*/ 14823621 h 144"/>
              <a:gd name="T4" fmla="*/ 10922259 w 98"/>
              <a:gd name="T5" fmla="*/ 12441422 h 144"/>
              <a:gd name="T6" fmla="*/ 8890194 w 98"/>
              <a:gd name="T7" fmla="*/ 14823621 h 144"/>
              <a:gd name="T8" fmla="*/ 4191000 w 98"/>
              <a:gd name="T9" fmla="*/ 17206184 h 144"/>
              <a:gd name="T10" fmla="*/ 0 w 98"/>
              <a:gd name="T11" fmla="*/ 18926620 h 144"/>
              <a:gd name="T12" fmla="*/ 11176356 w 98"/>
              <a:gd name="T13" fmla="*/ 11779660 h 144"/>
              <a:gd name="T14" fmla="*/ 11176356 w 98"/>
              <a:gd name="T15" fmla="*/ 11779660 h 144"/>
              <a:gd name="T16" fmla="*/ 11684551 w 98"/>
              <a:gd name="T17" fmla="*/ 9926435 h 144"/>
              <a:gd name="T18" fmla="*/ 12192389 w 98"/>
              <a:gd name="T19" fmla="*/ 7279385 h 144"/>
              <a:gd name="T20" fmla="*/ 11557324 w 98"/>
              <a:gd name="T21" fmla="*/ 3308812 h 144"/>
              <a:gd name="T22" fmla="*/ 12319616 w 98"/>
              <a:gd name="T23" fmla="*/ 7279385 h 144"/>
              <a:gd name="T24" fmla="*/ 12065518 w 98"/>
              <a:gd name="T25" fmla="*/ 8602910 h 144"/>
              <a:gd name="T26" fmla="*/ 11684551 w 98"/>
              <a:gd name="T27" fmla="*/ 10191285 h 144"/>
              <a:gd name="T28" fmla="*/ 11684551 w 98"/>
              <a:gd name="T29" fmla="*/ 10058860 h 144"/>
              <a:gd name="T30" fmla="*/ 11557324 w 98"/>
              <a:gd name="T31" fmla="*/ 3308812 h 144"/>
              <a:gd name="T32" fmla="*/ 10922259 w 98"/>
              <a:gd name="T33" fmla="*/ 2117712 h 144"/>
              <a:gd name="T34" fmla="*/ 10033454 w 98"/>
              <a:gd name="T35" fmla="*/ 529337 h 144"/>
              <a:gd name="T36" fmla="*/ 10033454 w 98"/>
              <a:gd name="T37" fmla="*/ 529337 h 144"/>
              <a:gd name="T38" fmla="*/ 10033454 w 98"/>
              <a:gd name="T39" fmla="*/ 529337 h 144"/>
              <a:gd name="T40" fmla="*/ 10160324 w 98"/>
              <a:gd name="T41" fmla="*/ 794188 h 144"/>
              <a:gd name="T42" fmla="*/ 10033454 w 98"/>
              <a:gd name="T43" fmla="*/ 529337 h 144"/>
              <a:gd name="T44" fmla="*/ 12192389 w 98"/>
              <a:gd name="T45" fmla="*/ 7809086 h 144"/>
              <a:gd name="T46" fmla="*/ 12192389 w 98"/>
              <a:gd name="T47" fmla="*/ 7809086 h 144"/>
              <a:gd name="T48" fmla="*/ 10922259 w 98"/>
              <a:gd name="T49" fmla="*/ 2117712 h 144"/>
              <a:gd name="T50" fmla="*/ 10668518 w 98"/>
              <a:gd name="T51" fmla="*/ 13367671 h 144"/>
              <a:gd name="T52" fmla="*/ 3683162 w 98"/>
              <a:gd name="T53" fmla="*/ 17470670 h 144"/>
              <a:gd name="T54" fmla="*/ 3683162 w 98"/>
              <a:gd name="T55" fmla="*/ 17338609 h 144"/>
              <a:gd name="T56" fmla="*/ 10541292 w 98"/>
              <a:gd name="T57" fmla="*/ 13367671 h 144"/>
              <a:gd name="T58" fmla="*/ 10668518 w 98"/>
              <a:gd name="T59" fmla="*/ 13367671 h 144"/>
              <a:gd name="T60" fmla="*/ 635065 w 98"/>
              <a:gd name="T61" fmla="*/ 18926620 h 144"/>
              <a:gd name="T62" fmla="*/ 635065 w 98"/>
              <a:gd name="T63" fmla="*/ 18794195 h 144"/>
              <a:gd name="T64" fmla="*/ 1142903 w 98"/>
              <a:gd name="T65" fmla="*/ 18397283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144">
                <a:moveTo>
                  <a:pt x="9" y="135"/>
                </a:moveTo>
                <a:cubicBezTo>
                  <a:pt x="10" y="135"/>
                  <a:pt x="28" y="130"/>
                  <a:pt x="33" y="129"/>
                </a:cubicBezTo>
                <a:cubicBezTo>
                  <a:pt x="35" y="128"/>
                  <a:pt x="47" y="125"/>
                  <a:pt x="52" y="122"/>
                </a:cubicBezTo>
                <a:cubicBezTo>
                  <a:pt x="59" y="119"/>
                  <a:pt x="66" y="114"/>
                  <a:pt x="70" y="112"/>
                </a:cubicBezTo>
                <a:cubicBezTo>
                  <a:pt x="70" y="110"/>
                  <a:pt x="72" y="109"/>
                  <a:pt x="73" y="108"/>
                </a:cubicBezTo>
                <a:cubicBezTo>
                  <a:pt x="79" y="105"/>
                  <a:pt x="82" y="102"/>
                  <a:pt x="86" y="94"/>
                </a:cubicBezTo>
                <a:cubicBezTo>
                  <a:pt x="82" y="103"/>
                  <a:pt x="79" y="105"/>
                  <a:pt x="74" y="109"/>
                </a:cubicBezTo>
                <a:cubicBezTo>
                  <a:pt x="72" y="109"/>
                  <a:pt x="70" y="110"/>
                  <a:pt x="70" y="112"/>
                </a:cubicBezTo>
                <a:cubicBezTo>
                  <a:pt x="66" y="115"/>
                  <a:pt x="59" y="119"/>
                  <a:pt x="52" y="122"/>
                </a:cubicBezTo>
                <a:cubicBezTo>
                  <a:pt x="47" y="125"/>
                  <a:pt x="35" y="129"/>
                  <a:pt x="33" y="130"/>
                </a:cubicBezTo>
                <a:cubicBezTo>
                  <a:pt x="28" y="130"/>
                  <a:pt x="12" y="135"/>
                  <a:pt x="9" y="136"/>
                </a:cubicBezTo>
                <a:cubicBezTo>
                  <a:pt x="7" y="136"/>
                  <a:pt x="2" y="141"/>
                  <a:pt x="0" y="143"/>
                </a:cubicBezTo>
                <a:cubicBezTo>
                  <a:pt x="1" y="141"/>
                  <a:pt x="7" y="136"/>
                  <a:pt x="9" y="135"/>
                </a:cubicBezTo>
                <a:close/>
                <a:moveTo>
                  <a:pt x="88" y="89"/>
                </a:moveTo>
                <a:cubicBezTo>
                  <a:pt x="87" y="91"/>
                  <a:pt x="87" y="93"/>
                  <a:pt x="86" y="94"/>
                </a:cubicBezTo>
                <a:cubicBezTo>
                  <a:pt x="87" y="93"/>
                  <a:pt x="87" y="91"/>
                  <a:pt x="88" y="89"/>
                </a:cubicBezTo>
                <a:close/>
                <a:moveTo>
                  <a:pt x="92" y="76"/>
                </a:moveTo>
                <a:cubicBezTo>
                  <a:pt x="92" y="76"/>
                  <a:pt x="92" y="76"/>
                  <a:pt x="92" y="75"/>
                </a:cubicBezTo>
                <a:cubicBezTo>
                  <a:pt x="94" y="67"/>
                  <a:pt x="95" y="59"/>
                  <a:pt x="96" y="56"/>
                </a:cubicBezTo>
                <a:lnTo>
                  <a:pt x="96" y="55"/>
                </a:lnTo>
                <a:cubicBezTo>
                  <a:pt x="96" y="47"/>
                  <a:pt x="96" y="39"/>
                  <a:pt x="94" y="32"/>
                </a:cubicBezTo>
                <a:cubicBezTo>
                  <a:pt x="94" y="31"/>
                  <a:pt x="92" y="28"/>
                  <a:pt x="91" y="25"/>
                </a:cubicBezTo>
                <a:cubicBezTo>
                  <a:pt x="93" y="28"/>
                  <a:pt x="94" y="30"/>
                  <a:pt x="95" y="32"/>
                </a:cubicBezTo>
                <a:cubicBezTo>
                  <a:pt x="96" y="38"/>
                  <a:pt x="97" y="47"/>
                  <a:pt x="97" y="55"/>
                </a:cubicBezTo>
                <a:cubicBezTo>
                  <a:pt x="97" y="61"/>
                  <a:pt x="95" y="70"/>
                  <a:pt x="93" y="75"/>
                </a:cubicBezTo>
                <a:cubicBezTo>
                  <a:pt x="94" y="73"/>
                  <a:pt x="94" y="69"/>
                  <a:pt x="95" y="65"/>
                </a:cubicBezTo>
                <a:cubicBezTo>
                  <a:pt x="94" y="68"/>
                  <a:pt x="93" y="71"/>
                  <a:pt x="92" y="75"/>
                </a:cubicBezTo>
                <a:cubicBezTo>
                  <a:pt x="92" y="76"/>
                  <a:pt x="92" y="76"/>
                  <a:pt x="92" y="77"/>
                </a:cubicBezTo>
                <a:cubicBezTo>
                  <a:pt x="91" y="81"/>
                  <a:pt x="89" y="85"/>
                  <a:pt x="88" y="89"/>
                </a:cubicBezTo>
                <a:cubicBezTo>
                  <a:pt x="89" y="85"/>
                  <a:pt x="91" y="80"/>
                  <a:pt x="92" y="76"/>
                </a:cubicBezTo>
                <a:close/>
                <a:moveTo>
                  <a:pt x="79" y="4"/>
                </a:moveTo>
                <a:cubicBezTo>
                  <a:pt x="83" y="10"/>
                  <a:pt x="88" y="18"/>
                  <a:pt x="91" y="25"/>
                </a:cubicBezTo>
                <a:cubicBezTo>
                  <a:pt x="88" y="19"/>
                  <a:pt x="84" y="12"/>
                  <a:pt x="80" y="6"/>
                </a:cubicBezTo>
                <a:cubicBezTo>
                  <a:pt x="82" y="9"/>
                  <a:pt x="84" y="12"/>
                  <a:pt x="86" y="16"/>
                </a:cubicBezTo>
                <a:cubicBezTo>
                  <a:pt x="82" y="9"/>
                  <a:pt x="78" y="3"/>
                  <a:pt x="76" y="1"/>
                </a:cubicBezTo>
                <a:lnTo>
                  <a:pt x="79" y="4"/>
                </a:ln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lose/>
                <a:moveTo>
                  <a:pt x="76" y="0"/>
                </a:moveTo>
                <a:cubicBezTo>
                  <a:pt x="77" y="2"/>
                  <a:pt x="78" y="3"/>
                  <a:pt x="79" y="4"/>
                </a:cubicBezTo>
                <a:cubicBezTo>
                  <a:pt x="77" y="2"/>
                  <a:pt x="76" y="0"/>
                  <a:pt x="76" y="0"/>
                </a:cubicBezTo>
                <a:close/>
                <a:moveTo>
                  <a:pt x="80" y="6"/>
                </a:moveTo>
                <a:cubicBezTo>
                  <a:pt x="80" y="5"/>
                  <a:pt x="79" y="5"/>
                  <a:pt x="79" y="4"/>
                </a:cubicBezTo>
                <a:cubicBezTo>
                  <a:pt x="79" y="5"/>
                  <a:pt x="79" y="5"/>
                  <a:pt x="80" y="6"/>
                </a:cubicBezTo>
                <a:close/>
                <a:moveTo>
                  <a:pt x="96" y="59"/>
                </a:moveTo>
                <a:cubicBezTo>
                  <a:pt x="96" y="61"/>
                  <a:pt x="95" y="63"/>
                  <a:pt x="95" y="65"/>
                </a:cubicBezTo>
                <a:cubicBezTo>
                  <a:pt x="95" y="63"/>
                  <a:pt x="96" y="61"/>
                  <a:pt x="96" y="59"/>
                </a:cubicBezTo>
                <a:close/>
                <a:moveTo>
                  <a:pt x="92" y="30"/>
                </a:moveTo>
                <a:cubicBezTo>
                  <a:pt x="91" y="27"/>
                  <a:pt x="88" y="21"/>
                  <a:pt x="86" y="16"/>
                </a:cubicBezTo>
                <a:cubicBezTo>
                  <a:pt x="88" y="21"/>
                  <a:pt x="91" y="27"/>
                  <a:pt x="92" y="30"/>
                </a:cubicBezTo>
                <a:close/>
                <a:moveTo>
                  <a:pt x="84" y="101"/>
                </a:moveTo>
                <a:cubicBezTo>
                  <a:pt x="81" y="106"/>
                  <a:pt x="67" y="118"/>
                  <a:pt x="52" y="125"/>
                </a:cubicBezTo>
                <a:cubicBezTo>
                  <a:pt x="50" y="126"/>
                  <a:pt x="38" y="130"/>
                  <a:pt x="29" y="132"/>
                </a:cubicBezTo>
                <a:cubicBezTo>
                  <a:pt x="24" y="133"/>
                  <a:pt x="14" y="137"/>
                  <a:pt x="10" y="139"/>
                </a:cubicBezTo>
                <a:cubicBezTo>
                  <a:pt x="14" y="137"/>
                  <a:pt x="24" y="132"/>
                  <a:pt x="29" y="131"/>
                </a:cubicBezTo>
                <a:cubicBezTo>
                  <a:pt x="38" y="130"/>
                  <a:pt x="50" y="125"/>
                  <a:pt x="52" y="124"/>
                </a:cubicBezTo>
                <a:cubicBezTo>
                  <a:pt x="67" y="118"/>
                  <a:pt x="80" y="106"/>
                  <a:pt x="83" y="101"/>
                </a:cubicBezTo>
                <a:cubicBezTo>
                  <a:pt x="87" y="96"/>
                  <a:pt x="91" y="85"/>
                  <a:pt x="92" y="78"/>
                </a:cubicBezTo>
                <a:cubicBezTo>
                  <a:pt x="91" y="85"/>
                  <a:pt x="87" y="97"/>
                  <a:pt x="84" y="101"/>
                </a:cubicBezTo>
                <a:close/>
                <a:moveTo>
                  <a:pt x="8" y="140"/>
                </a:moveTo>
                <a:cubicBezTo>
                  <a:pt x="7" y="142"/>
                  <a:pt x="6" y="143"/>
                  <a:pt x="5" y="143"/>
                </a:cubicBezTo>
                <a:lnTo>
                  <a:pt x="0" y="143"/>
                </a:lnTo>
                <a:cubicBezTo>
                  <a:pt x="2" y="143"/>
                  <a:pt x="5" y="142"/>
                  <a:pt x="5" y="142"/>
                </a:cubicBezTo>
                <a:cubicBezTo>
                  <a:pt x="5" y="142"/>
                  <a:pt x="7" y="141"/>
                  <a:pt x="7" y="140"/>
                </a:cubicBezTo>
                <a:cubicBezTo>
                  <a:pt x="7" y="139"/>
                  <a:pt x="8" y="139"/>
                  <a:pt x="9" y="139"/>
                </a:cubicBezTo>
                <a:cubicBezTo>
                  <a:pt x="8" y="139"/>
                  <a:pt x="8" y="140"/>
                  <a:pt x="8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3" name="Freeform 5569">
            <a:extLst>
              <a:ext uri="{FF2B5EF4-FFF2-40B4-BE49-F238E27FC236}">
                <a16:creationId xmlns:a16="http://schemas.microsoft.com/office/drawing/2014/main" id="{0AF71797-DC71-5940-B062-2CDAE03E8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71950"/>
            <a:ext cx="3175" cy="7938"/>
          </a:xfrm>
          <a:custGeom>
            <a:avLst/>
            <a:gdLst>
              <a:gd name="T0" fmla="*/ 822779 w 7"/>
              <a:gd name="T1" fmla="*/ 2733919 h 22"/>
              <a:gd name="T2" fmla="*/ 822779 w 7"/>
              <a:gd name="T3" fmla="*/ 2343514 h 22"/>
              <a:gd name="T4" fmla="*/ 0 w 7"/>
              <a:gd name="T5" fmla="*/ 1822493 h 22"/>
              <a:gd name="T6" fmla="*/ 0 w 7"/>
              <a:gd name="T7" fmla="*/ 1432087 h 22"/>
              <a:gd name="T8" fmla="*/ 0 w 7"/>
              <a:gd name="T9" fmla="*/ 911427 h 22"/>
              <a:gd name="T10" fmla="*/ 205921 w 7"/>
              <a:gd name="T11" fmla="*/ 650916 h 22"/>
              <a:gd name="T12" fmla="*/ 822779 w 7"/>
              <a:gd name="T13" fmla="*/ 0 h 22"/>
              <a:gd name="T14" fmla="*/ 822779 w 7"/>
              <a:gd name="T15" fmla="*/ 260511 h 22"/>
              <a:gd name="T16" fmla="*/ 1028700 w 7"/>
              <a:gd name="T17" fmla="*/ 781171 h 22"/>
              <a:gd name="T18" fmla="*/ 822779 w 7"/>
              <a:gd name="T19" fmla="*/ 1301832 h 22"/>
              <a:gd name="T20" fmla="*/ 1234168 w 7"/>
              <a:gd name="T21" fmla="*/ 1822493 h 22"/>
              <a:gd name="T22" fmla="*/ 822779 w 7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22">
                <a:moveTo>
                  <a:pt x="4" y="21"/>
                </a:moveTo>
                <a:cubicBezTo>
                  <a:pt x="4" y="20"/>
                  <a:pt x="4" y="18"/>
                  <a:pt x="4" y="18"/>
                </a:cubicBezTo>
                <a:cubicBezTo>
                  <a:pt x="2" y="18"/>
                  <a:pt x="0" y="15"/>
                  <a:pt x="0" y="14"/>
                </a:cubicBezTo>
                <a:lnTo>
                  <a:pt x="0" y="11"/>
                </a:lnTo>
                <a:lnTo>
                  <a:pt x="0" y="7"/>
                </a:lnTo>
                <a:lnTo>
                  <a:pt x="1" y="5"/>
                </a:lnTo>
                <a:cubicBezTo>
                  <a:pt x="2" y="4"/>
                  <a:pt x="4" y="1"/>
                  <a:pt x="4" y="0"/>
                </a:cubicBezTo>
                <a:lnTo>
                  <a:pt x="4" y="2"/>
                </a:lnTo>
                <a:lnTo>
                  <a:pt x="5" y="6"/>
                </a:lnTo>
                <a:cubicBezTo>
                  <a:pt x="5" y="7"/>
                  <a:pt x="4" y="10"/>
                  <a:pt x="4" y="10"/>
                </a:cubicBezTo>
                <a:cubicBezTo>
                  <a:pt x="5" y="12"/>
                  <a:pt x="6" y="14"/>
                  <a:pt x="6" y="14"/>
                </a:cubicBezTo>
                <a:cubicBezTo>
                  <a:pt x="5" y="16"/>
                  <a:pt x="4" y="21"/>
                  <a:pt x="4" y="21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4" name="Freeform 5570">
            <a:extLst>
              <a:ext uri="{FF2B5EF4-FFF2-40B4-BE49-F238E27FC236}">
                <a16:creationId xmlns:a16="http://schemas.microsoft.com/office/drawing/2014/main" id="{D2FC7FDA-5017-A24A-B643-727F138B7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71950"/>
            <a:ext cx="3175" cy="7938"/>
          </a:xfrm>
          <a:custGeom>
            <a:avLst/>
            <a:gdLst>
              <a:gd name="T0" fmla="*/ 822779 w 7"/>
              <a:gd name="T1" fmla="*/ 2733919 h 22"/>
              <a:gd name="T2" fmla="*/ 822779 w 7"/>
              <a:gd name="T3" fmla="*/ 2603664 h 22"/>
              <a:gd name="T4" fmla="*/ 1028700 w 7"/>
              <a:gd name="T5" fmla="*/ 1822493 h 22"/>
              <a:gd name="T6" fmla="*/ 1028700 w 7"/>
              <a:gd name="T7" fmla="*/ 1432087 h 22"/>
              <a:gd name="T8" fmla="*/ 822779 w 7"/>
              <a:gd name="T9" fmla="*/ 911427 h 22"/>
              <a:gd name="T10" fmla="*/ 822779 w 7"/>
              <a:gd name="T11" fmla="*/ 390405 h 22"/>
              <a:gd name="T12" fmla="*/ 822779 w 7"/>
              <a:gd name="T13" fmla="*/ 260511 h 22"/>
              <a:gd name="T14" fmla="*/ 1028700 w 7"/>
              <a:gd name="T15" fmla="*/ 781171 h 22"/>
              <a:gd name="T16" fmla="*/ 1028700 w 7"/>
              <a:gd name="T17" fmla="*/ 1301832 h 22"/>
              <a:gd name="T18" fmla="*/ 1234168 w 7"/>
              <a:gd name="T19" fmla="*/ 1952748 h 22"/>
              <a:gd name="T20" fmla="*/ 822779 w 7"/>
              <a:gd name="T21" fmla="*/ 2733919 h 22"/>
              <a:gd name="T22" fmla="*/ 617311 w 7"/>
              <a:gd name="T23" fmla="*/ 2343514 h 22"/>
              <a:gd name="T24" fmla="*/ 0 w 7"/>
              <a:gd name="T25" fmla="*/ 1822493 h 22"/>
              <a:gd name="T26" fmla="*/ 0 w 7"/>
              <a:gd name="T27" fmla="*/ 1692598 h 22"/>
              <a:gd name="T28" fmla="*/ 617311 w 7"/>
              <a:gd name="T29" fmla="*/ 2343514 h 22"/>
              <a:gd name="T30" fmla="*/ 822779 w 7"/>
              <a:gd name="T31" fmla="*/ 0 h 22"/>
              <a:gd name="T32" fmla="*/ 205921 w 7"/>
              <a:gd name="T33" fmla="*/ 520661 h 22"/>
              <a:gd name="T34" fmla="*/ 822779 w 7"/>
              <a:gd name="T35" fmla="*/ 0 h 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" h="22">
                <a:moveTo>
                  <a:pt x="4" y="21"/>
                </a:moveTo>
                <a:lnTo>
                  <a:pt x="4" y="20"/>
                </a:lnTo>
                <a:cubicBezTo>
                  <a:pt x="4" y="19"/>
                  <a:pt x="5" y="16"/>
                  <a:pt x="5" y="14"/>
                </a:cubicBezTo>
                <a:cubicBezTo>
                  <a:pt x="6" y="14"/>
                  <a:pt x="5" y="13"/>
                  <a:pt x="5" y="11"/>
                </a:cubicBezTo>
                <a:cubicBezTo>
                  <a:pt x="4" y="10"/>
                  <a:pt x="4" y="9"/>
                  <a:pt x="4" y="7"/>
                </a:cubicBezTo>
                <a:cubicBezTo>
                  <a:pt x="5" y="4"/>
                  <a:pt x="4" y="3"/>
                  <a:pt x="4" y="3"/>
                </a:cubicBezTo>
                <a:lnTo>
                  <a:pt x="4" y="2"/>
                </a:lnTo>
                <a:cubicBezTo>
                  <a:pt x="4" y="2"/>
                  <a:pt x="5" y="5"/>
                  <a:pt x="5" y="6"/>
                </a:cubicBezTo>
                <a:lnTo>
                  <a:pt x="5" y="10"/>
                </a:lnTo>
                <a:cubicBezTo>
                  <a:pt x="6" y="13"/>
                  <a:pt x="6" y="14"/>
                  <a:pt x="6" y="15"/>
                </a:cubicBezTo>
                <a:cubicBezTo>
                  <a:pt x="5" y="16"/>
                  <a:pt x="4" y="21"/>
                  <a:pt x="4" y="21"/>
                </a:cubicBezTo>
                <a:close/>
                <a:moveTo>
                  <a:pt x="3" y="18"/>
                </a:moveTo>
                <a:cubicBezTo>
                  <a:pt x="3" y="18"/>
                  <a:pt x="0" y="15"/>
                  <a:pt x="0" y="14"/>
                </a:cubicBezTo>
                <a:lnTo>
                  <a:pt x="0" y="13"/>
                </a:lnTo>
                <a:cubicBezTo>
                  <a:pt x="1" y="15"/>
                  <a:pt x="3" y="18"/>
                  <a:pt x="3" y="18"/>
                </a:cubicBezTo>
                <a:close/>
                <a:moveTo>
                  <a:pt x="4" y="0"/>
                </a:moveTo>
                <a:cubicBezTo>
                  <a:pt x="4" y="1"/>
                  <a:pt x="2" y="4"/>
                  <a:pt x="1" y="4"/>
                </a:cubicBezTo>
                <a:cubicBezTo>
                  <a:pt x="1" y="4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5" name="Freeform 5571">
            <a:extLst>
              <a:ext uri="{FF2B5EF4-FFF2-40B4-BE49-F238E27FC236}">
                <a16:creationId xmlns:a16="http://schemas.microsoft.com/office/drawing/2014/main" id="{9F4C9E08-00B7-FF43-82CD-D68C12F12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0363"/>
            <a:ext cx="3175" cy="9525"/>
          </a:xfrm>
          <a:custGeom>
            <a:avLst/>
            <a:gdLst>
              <a:gd name="T0" fmla="*/ 0 w 9"/>
              <a:gd name="T1" fmla="*/ 3483864 h 25"/>
              <a:gd name="T2" fmla="*/ 124531 w 9"/>
              <a:gd name="T3" fmla="*/ 3338703 h 25"/>
              <a:gd name="T4" fmla="*/ 0 w 9"/>
              <a:gd name="T5" fmla="*/ 3483864 h 25"/>
              <a:gd name="T6" fmla="*/ 497769 w 9"/>
              <a:gd name="T7" fmla="*/ 2467737 h 25"/>
              <a:gd name="T8" fmla="*/ 124531 w 9"/>
              <a:gd name="T9" fmla="*/ 3338703 h 25"/>
              <a:gd name="T10" fmla="*/ 124531 w 9"/>
              <a:gd name="T11" fmla="*/ 2177415 h 25"/>
              <a:gd name="T12" fmla="*/ 124531 w 9"/>
              <a:gd name="T13" fmla="*/ 1741932 h 25"/>
              <a:gd name="T14" fmla="*/ 124531 w 9"/>
              <a:gd name="T15" fmla="*/ 1016127 h 25"/>
              <a:gd name="T16" fmla="*/ 124531 w 9"/>
              <a:gd name="T17" fmla="*/ 725805 h 25"/>
              <a:gd name="T18" fmla="*/ 249061 w 9"/>
              <a:gd name="T19" fmla="*/ 0 h 25"/>
              <a:gd name="T20" fmla="*/ 497769 w 9"/>
              <a:gd name="T21" fmla="*/ 435483 h 25"/>
              <a:gd name="T22" fmla="*/ 746831 w 9"/>
              <a:gd name="T23" fmla="*/ 1016127 h 25"/>
              <a:gd name="T24" fmla="*/ 622300 w 9"/>
              <a:gd name="T25" fmla="*/ 2032254 h 25"/>
              <a:gd name="T26" fmla="*/ 497769 w 9"/>
              <a:gd name="T27" fmla="*/ 246773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25">
                <a:moveTo>
                  <a:pt x="0" y="24"/>
                </a:moveTo>
                <a:cubicBezTo>
                  <a:pt x="0" y="24"/>
                  <a:pt x="0" y="24"/>
                  <a:pt x="1" y="23"/>
                </a:cubicBezTo>
                <a:cubicBezTo>
                  <a:pt x="1" y="24"/>
                  <a:pt x="0" y="24"/>
                  <a:pt x="0" y="24"/>
                </a:cubicBezTo>
                <a:close/>
                <a:moveTo>
                  <a:pt x="4" y="17"/>
                </a:moveTo>
                <a:cubicBezTo>
                  <a:pt x="4" y="19"/>
                  <a:pt x="2" y="22"/>
                  <a:pt x="1" y="23"/>
                </a:cubicBezTo>
                <a:cubicBezTo>
                  <a:pt x="2" y="21"/>
                  <a:pt x="1" y="15"/>
                  <a:pt x="1" y="15"/>
                </a:cubicBezTo>
                <a:lnTo>
                  <a:pt x="1" y="12"/>
                </a:lnTo>
                <a:cubicBezTo>
                  <a:pt x="1" y="10"/>
                  <a:pt x="2" y="10"/>
                  <a:pt x="1" y="7"/>
                </a:cubicBezTo>
                <a:lnTo>
                  <a:pt x="1" y="5"/>
                </a:lnTo>
                <a:cubicBezTo>
                  <a:pt x="1" y="2"/>
                  <a:pt x="2" y="0"/>
                  <a:pt x="2" y="0"/>
                </a:cubicBezTo>
                <a:cubicBezTo>
                  <a:pt x="2" y="2"/>
                  <a:pt x="3" y="2"/>
                  <a:pt x="4" y="3"/>
                </a:cubicBezTo>
                <a:cubicBezTo>
                  <a:pt x="5" y="6"/>
                  <a:pt x="5" y="5"/>
                  <a:pt x="6" y="7"/>
                </a:cubicBezTo>
                <a:cubicBezTo>
                  <a:pt x="8" y="10"/>
                  <a:pt x="5" y="14"/>
                  <a:pt x="5" y="14"/>
                </a:cubicBezTo>
                <a:cubicBezTo>
                  <a:pt x="5" y="14"/>
                  <a:pt x="4" y="15"/>
                  <a:pt x="4" y="17"/>
                </a:cubicBez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6" name="Freeform 5572">
            <a:extLst>
              <a:ext uri="{FF2B5EF4-FFF2-40B4-BE49-F238E27FC236}">
                <a16:creationId xmlns:a16="http://schemas.microsoft.com/office/drawing/2014/main" id="{6643DCEE-F6FD-1148-AE1B-72F7DB98A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1950"/>
            <a:ext cx="3175" cy="7938"/>
          </a:xfrm>
          <a:custGeom>
            <a:avLst/>
            <a:gdLst>
              <a:gd name="T0" fmla="*/ 157559 w 8"/>
              <a:gd name="T1" fmla="*/ 1692598 h 22"/>
              <a:gd name="T2" fmla="*/ 157559 w 8"/>
              <a:gd name="T3" fmla="*/ 2603664 h 22"/>
              <a:gd name="T4" fmla="*/ 0 w 8"/>
              <a:gd name="T5" fmla="*/ 2733919 h 22"/>
              <a:gd name="T6" fmla="*/ 157559 w 8"/>
              <a:gd name="T7" fmla="*/ 1692598 h 22"/>
              <a:gd name="T8" fmla="*/ 157559 w 8"/>
              <a:gd name="T9" fmla="*/ 2603664 h 22"/>
              <a:gd name="T10" fmla="*/ 157559 w 8"/>
              <a:gd name="T11" fmla="*/ 2603664 h 22"/>
              <a:gd name="T12" fmla="*/ 315119 w 8"/>
              <a:gd name="T13" fmla="*/ 2603664 h 22"/>
              <a:gd name="T14" fmla="*/ 157559 w 8"/>
              <a:gd name="T15" fmla="*/ 2603664 h 22"/>
              <a:gd name="T16" fmla="*/ 630238 w 8"/>
              <a:gd name="T17" fmla="*/ 1822493 h 22"/>
              <a:gd name="T18" fmla="*/ 787400 w 8"/>
              <a:gd name="T19" fmla="*/ 1432087 h 22"/>
              <a:gd name="T20" fmla="*/ 787400 w 8"/>
              <a:gd name="T21" fmla="*/ 1822493 h 22"/>
              <a:gd name="T22" fmla="*/ 315119 w 8"/>
              <a:gd name="T23" fmla="*/ 2603664 h 22"/>
              <a:gd name="T24" fmla="*/ 630238 w 8"/>
              <a:gd name="T25" fmla="*/ 1822493 h 22"/>
              <a:gd name="T26" fmla="*/ 0 w 8"/>
              <a:gd name="T27" fmla="*/ 1432087 h 22"/>
              <a:gd name="T28" fmla="*/ 0 w 8"/>
              <a:gd name="T29" fmla="*/ 1301832 h 22"/>
              <a:gd name="T30" fmla="*/ 157559 w 8"/>
              <a:gd name="T31" fmla="*/ 911427 h 22"/>
              <a:gd name="T32" fmla="*/ 157559 w 8"/>
              <a:gd name="T33" fmla="*/ 1171577 h 22"/>
              <a:gd name="T34" fmla="*/ 157559 w 8"/>
              <a:gd name="T35" fmla="*/ 1432087 h 22"/>
              <a:gd name="T36" fmla="*/ 0 w 8"/>
              <a:gd name="T37" fmla="*/ 1432087 h 22"/>
              <a:gd name="T38" fmla="*/ 157559 w 8"/>
              <a:gd name="T39" fmla="*/ 650916 h 22"/>
              <a:gd name="T40" fmla="*/ 157559 w 8"/>
              <a:gd name="T41" fmla="*/ 260511 h 22"/>
              <a:gd name="T42" fmla="*/ 157559 w 8"/>
              <a:gd name="T43" fmla="*/ 520661 h 22"/>
              <a:gd name="T44" fmla="*/ 157559 w 8"/>
              <a:gd name="T45" fmla="*/ 911427 h 22"/>
              <a:gd name="T46" fmla="*/ 157559 w 8"/>
              <a:gd name="T47" fmla="*/ 650916 h 22"/>
              <a:gd name="T48" fmla="*/ 787400 w 8"/>
              <a:gd name="T49" fmla="*/ 390405 h 22"/>
              <a:gd name="T50" fmla="*/ 787400 w 8"/>
              <a:gd name="T51" fmla="*/ 1432087 h 22"/>
              <a:gd name="T52" fmla="*/ 787400 w 8"/>
              <a:gd name="T53" fmla="*/ 520661 h 22"/>
              <a:gd name="T54" fmla="*/ 630238 w 8"/>
              <a:gd name="T55" fmla="*/ 0 h 22"/>
              <a:gd name="T56" fmla="*/ 787400 w 8"/>
              <a:gd name="T57" fmla="*/ 39040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8" h="22">
                <a:moveTo>
                  <a:pt x="1" y="13"/>
                </a:moveTo>
                <a:cubicBezTo>
                  <a:pt x="1" y="14"/>
                  <a:pt x="2" y="19"/>
                  <a:pt x="1" y="20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0"/>
                  <a:pt x="1" y="15"/>
                  <a:pt x="1" y="13"/>
                </a:cubicBezTo>
                <a:close/>
                <a:moveTo>
                  <a:pt x="1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2" y="20"/>
                </a:cubicBezTo>
                <a:cubicBezTo>
                  <a:pt x="1" y="20"/>
                  <a:pt x="1" y="20"/>
                  <a:pt x="1" y="20"/>
                </a:cubicBezTo>
                <a:close/>
                <a:moveTo>
                  <a:pt x="4" y="14"/>
                </a:moveTo>
                <a:cubicBezTo>
                  <a:pt x="4" y="13"/>
                  <a:pt x="5" y="11"/>
                  <a:pt x="5" y="11"/>
                </a:cubicBezTo>
                <a:lnTo>
                  <a:pt x="5" y="14"/>
                </a:lnTo>
                <a:cubicBezTo>
                  <a:pt x="5" y="16"/>
                  <a:pt x="3" y="18"/>
                  <a:pt x="2" y="20"/>
                </a:cubicBezTo>
                <a:cubicBezTo>
                  <a:pt x="3" y="18"/>
                  <a:pt x="4" y="16"/>
                  <a:pt x="4" y="14"/>
                </a:cubicBezTo>
                <a:close/>
                <a:moveTo>
                  <a:pt x="0" y="11"/>
                </a:moveTo>
                <a:lnTo>
                  <a:pt x="0" y="10"/>
                </a:lnTo>
                <a:cubicBezTo>
                  <a:pt x="0" y="8"/>
                  <a:pt x="1" y="7"/>
                  <a:pt x="1" y="7"/>
                </a:cubicBezTo>
                <a:lnTo>
                  <a:pt x="1" y="9"/>
                </a:lnTo>
                <a:lnTo>
                  <a:pt x="1" y="11"/>
                </a:lnTo>
                <a:lnTo>
                  <a:pt x="0" y="11"/>
                </a:lnTo>
                <a:close/>
                <a:moveTo>
                  <a:pt x="1" y="5"/>
                </a:moveTo>
                <a:cubicBezTo>
                  <a:pt x="1" y="3"/>
                  <a:pt x="0" y="3"/>
                  <a:pt x="1" y="2"/>
                </a:cubicBezTo>
                <a:lnTo>
                  <a:pt x="1" y="4"/>
                </a:lnTo>
                <a:cubicBezTo>
                  <a:pt x="2" y="6"/>
                  <a:pt x="1" y="7"/>
                  <a:pt x="1" y="7"/>
                </a:cubicBezTo>
                <a:lnTo>
                  <a:pt x="1" y="5"/>
                </a:lnTo>
                <a:close/>
                <a:moveTo>
                  <a:pt x="5" y="3"/>
                </a:moveTo>
                <a:cubicBezTo>
                  <a:pt x="7" y="7"/>
                  <a:pt x="7" y="8"/>
                  <a:pt x="5" y="11"/>
                </a:cubicBezTo>
                <a:cubicBezTo>
                  <a:pt x="6" y="8"/>
                  <a:pt x="6" y="7"/>
                  <a:pt x="5" y="4"/>
                </a:cubicBezTo>
                <a:cubicBezTo>
                  <a:pt x="5" y="2"/>
                  <a:pt x="4" y="2"/>
                  <a:pt x="4" y="0"/>
                </a:cubicBezTo>
                <a:cubicBezTo>
                  <a:pt x="5" y="2"/>
                  <a:pt x="5" y="2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7" name="Freeform 5573">
            <a:extLst>
              <a:ext uri="{FF2B5EF4-FFF2-40B4-BE49-F238E27FC236}">
                <a16:creationId xmlns:a16="http://schemas.microsoft.com/office/drawing/2014/main" id="{854B366A-D259-604D-A14F-FC85C9019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4650"/>
            <a:ext cx="6350" cy="4763"/>
          </a:xfrm>
          <a:custGeom>
            <a:avLst/>
            <a:gdLst>
              <a:gd name="T0" fmla="*/ 0 w 19"/>
              <a:gd name="T1" fmla="*/ 1610993 h 13"/>
              <a:gd name="T2" fmla="*/ 335213 w 19"/>
              <a:gd name="T3" fmla="*/ 1207970 h 13"/>
              <a:gd name="T4" fmla="*/ 446839 w 19"/>
              <a:gd name="T5" fmla="*/ 939777 h 13"/>
              <a:gd name="T6" fmla="*/ 893679 w 19"/>
              <a:gd name="T7" fmla="*/ 402657 h 13"/>
              <a:gd name="T8" fmla="*/ 1452145 w 19"/>
              <a:gd name="T9" fmla="*/ 0 h 13"/>
              <a:gd name="T10" fmla="*/ 2010611 w 19"/>
              <a:gd name="T11" fmla="*/ 0 h 13"/>
              <a:gd name="T12" fmla="*/ 1452145 w 19"/>
              <a:gd name="T13" fmla="*/ 939777 h 13"/>
              <a:gd name="T14" fmla="*/ 893679 w 19"/>
              <a:gd name="T15" fmla="*/ 1342433 h 13"/>
              <a:gd name="T16" fmla="*/ 446839 w 19"/>
              <a:gd name="T17" fmla="*/ 1476530 h 13"/>
              <a:gd name="T18" fmla="*/ 0 w 19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3">
                <a:moveTo>
                  <a:pt x="0" y="12"/>
                </a:moveTo>
                <a:cubicBezTo>
                  <a:pt x="2" y="10"/>
                  <a:pt x="2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5" y="6"/>
                  <a:pt x="7" y="5"/>
                  <a:pt x="8" y="3"/>
                </a:cubicBezTo>
                <a:cubicBezTo>
                  <a:pt x="10" y="2"/>
                  <a:pt x="12" y="0"/>
                  <a:pt x="13" y="0"/>
                </a:cubicBezTo>
                <a:cubicBezTo>
                  <a:pt x="14" y="0"/>
                  <a:pt x="18" y="0"/>
                  <a:pt x="18" y="0"/>
                </a:cubicBezTo>
                <a:cubicBezTo>
                  <a:pt x="16" y="2"/>
                  <a:pt x="16" y="3"/>
                  <a:pt x="13" y="7"/>
                </a:cubicBezTo>
                <a:cubicBezTo>
                  <a:pt x="11" y="9"/>
                  <a:pt x="8" y="10"/>
                  <a:pt x="8" y="10"/>
                </a:cubicBezTo>
                <a:cubicBezTo>
                  <a:pt x="7" y="11"/>
                  <a:pt x="4" y="11"/>
                  <a:pt x="4" y="11"/>
                </a:cubicBezTo>
                <a:cubicBezTo>
                  <a:pt x="3" y="12"/>
                  <a:pt x="0" y="12"/>
                  <a:pt x="0" y="1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8" name="Freeform 5574">
            <a:extLst>
              <a:ext uri="{FF2B5EF4-FFF2-40B4-BE49-F238E27FC236}">
                <a16:creationId xmlns:a16="http://schemas.microsoft.com/office/drawing/2014/main" id="{DFBBD1C5-DBA1-0D43-8FE7-4F324AFE4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4650"/>
            <a:ext cx="6350" cy="4763"/>
          </a:xfrm>
          <a:custGeom>
            <a:avLst/>
            <a:gdLst>
              <a:gd name="T0" fmla="*/ 0 w 19"/>
              <a:gd name="T1" fmla="*/ 1610993 h 13"/>
              <a:gd name="T2" fmla="*/ 223253 w 19"/>
              <a:gd name="T3" fmla="*/ 1207970 h 13"/>
              <a:gd name="T4" fmla="*/ 446839 w 19"/>
              <a:gd name="T5" fmla="*/ 939777 h 13"/>
              <a:gd name="T6" fmla="*/ 335213 w 19"/>
              <a:gd name="T7" fmla="*/ 1207970 h 13"/>
              <a:gd name="T8" fmla="*/ 0 w 19"/>
              <a:gd name="T9" fmla="*/ 1610993 h 13"/>
              <a:gd name="T10" fmla="*/ 446839 w 19"/>
              <a:gd name="T11" fmla="*/ 1476530 h 13"/>
              <a:gd name="T12" fmla="*/ 893679 w 19"/>
              <a:gd name="T13" fmla="*/ 1342433 h 13"/>
              <a:gd name="T14" fmla="*/ 1452145 w 19"/>
              <a:gd name="T15" fmla="*/ 939777 h 13"/>
              <a:gd name="T16" fmla="*/ 1787024 w 19"/>
              <a:gd name="T17" fmla="*/ 268560 h 13"/>
              <a:gd name="T18" fmla="*/ 1787024 w 19"/>
              <a:gd name="T19" fmla="*/ 0 h 13"/>
              <a:gd name="T20" fmla="*/ 2010611 w 19"/>
              <a:gd name="T21" fmla="*/ 0 h 13"/>
              <a:gd name="T22" fmla="*/ 1452145 w 19"/>
              <a:gd name="T23" fmla="*/ 939777 h 13"/>
              <a:gd name="T24" fmla="*/ 1005305 w 19"/>
              <a:gd name="T25" fmla="*/ 1342433 h 13"/>
              <a:gd name="T26" fmla="*/ 446839 w 19"/>
              <a:gd name="T27" fmla="*/ 1476530 h 13"/>
              <a:gd name="T28" fmla="*/ 0 w 19"/>
              <a:gd name="T29" fmla="*/ 1610993 h 13"/>
              <a:gd name="T30" fmla="*/ 1005305 w 19"/>
              <a:gd name="T31" fmla="*/ 537120 h 13"/>
              <a:gd name="T32" fmla="*/ 670092 w 19"/>
              <a:gd name="T33" fmla="*/ 805313 h 13"/>
              <a:gd name="T34" fmla="*/ 893679 w 19"/>
              <a:gd name="T35" fmla="*/ 402657 h 13"/>
              <a:gd name="T36" fmla="*/ 1452145 w 19"/>
              <a:gd name="T37" fmla="*/ 0 h 13"/>
              <a:gd name="T38" fmla="*/ 1563771 w 19"/>
              <a:gd name="T39" fmla="*/ 0 h 13"/>
              <a:gd name="T40" fmla="*/ 1005305 w 19"/>
              <a:gd name="T41" fmla="*/ 537120 h 13"/>
              <a:gd name="T42" fmla="*/ 670092 w 19"/>
              <a:gd name="T43" fmla="*/ 805313 h 13"/>
              <a:gd name="T44" fmla="*/ 446839 w 19"/>
              <a:gd name="T45" fmla="*/ 939777 h 13"/>
              <a:gd name="T46" fmla="*/ 446839 w 19"/>
              <a:gd name="T47" fmla="*/ 805313 h 13"/>
              <a:gd name="T48" fmla="*/ 670092 w 19"/>
              <a:gd name="T49" fmla="*/ 805313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" h="13">
                <a:moveTo>
                  <a:pt x="0" y="12"/>
                </a:moveTo>
                <a:cubicBezTo>
                  <a:pt x="1" y="10"/>
                  <a:pt x="1" y="10"/>
                  <a:pt x="2" y="9"/>
                </a:cubicBezTo>
                <a:lnTo>
                  <a:pt x="4" y="7"/>
                </a:lnTo>
                <a:cubicBezTo>
                  <a:pt x="4" y="7"/>
                  <a:pt x="3" y="8"/>
                  <a:pt x="3" y="9"/>
                </a:cubicBezTo>
                <a:cubicBezTo>
                  <a:pt x="2" y="10"/>
                  <a:pt x="1" y="10"/>
                  <a:pt x="0" y="12"/>
                </a:cubicBezTo>
                <a:cubicBezTo>
                  <a:pt x="1" y="12"/>
                  <a:pt x="4" y="11"/>
                  <a:pt x="4" y="11"/>
                </a:cubicBezTo>
                <a:cubicBezTo>
                  <a:pt x="4" y="11"/>
                  <a:pt x="7" y="10"/>
                  <a:pt x="8" y="10"/>
                </a:cubicBezTo>
                <a:cubicBezTo>
                  <a:pt x="8" y="10"/>
                  <a:pt x="10" y="9"/>
                  <a:pt x="13" y="7"/>
                </a:cubicBezTo>
                <a:cubicBezTo>
                  <a:pt x="14" y="5"/>
                  <a:pt x="16" y="3"/>
                  <a:pt x="16" y="2"/>
                </a:cubicBezTo>
                <a:cubicBezTo>
                  <a:pt x="18" y="0"/>
                  <a:pt x="16" y="0"/>
                  <a:pt x="16" y="0"/>
                </a:cubicBezTo>
                <a:lnTo>
                  <a:pt x="18" y="0"/>
                </a:lnTo>
                <a:cubicBezTo>
                  <a:pt x="16" y="3"/>
                  <a:pt x="15" y="5"/>
                  <a:pt x="13" y="7"/>
                </a:cubicBezTo>
                <a:cubicBezTo>
                  <a:pt x="11" y="9"/>
                  <a:pt x="9" y="10"/>
                  <a:pt x="9" y="10"/>
                </a:cubicBezTo>
                <a:cubicBezTo>
                  <a:pt x="7" y="11"/>
                  <a:pt x="4" y="11"/>
                  <a:pt x="4" y="11"/>
                </a:cubicBezTo>
                <a:cubicBezTo>
                  <a:pt x="3" y="12"/>
                  <a:pt x="0" y="12"/>
                  <a:pt x="0" y="12"/>
                </a:cubicBezTo>
                <a:close/>
                <a:moveTo>
                  <a:pt x="9" y="4"/>
                </a:moveTo>
                <a:cubicBezTo>
                  <a:pt x="8" y="5"/>
                  <a:pt x="7" y="5"/>
                  <a:pt x="6" y="6"/>
                </a:cubicBezTo>
                <a:cubicBezTo>
                  <a:pt x="7" y="5"/>
                  <a:pt x="8" y="4"/>
                  <a:pt x="8" y="3"/>
                </a:cubicBezTo>
                <a:cubicBezTo>
                  <a:pt x="10" y="2"/>
                  <a:pt x="12" y="0"/>
                  <a:pt x="13" y="0"/>
                </a:cubicBezTo>
                <a:lnTo>
                  <a:pt x="14" y="0"/>
                </a:lnTo>
                <a:cubicBezTo>
                  <a:pt x="12" y="0"/>
                  <a:pt x="10" y="3"/>
                  <a:pt x="9" y="4"/>
                </a:cubicBezTo>
                <a:close/>
                <a:moveTo>
                  <a:pt x="6" y="6"/>
                </a:moveTo>
                <a:cubicBezTo>
                  <a:pt x="5" y="6"/>
                  <a:pt x="5" y="7"/>
                  <a:pt x="4" y="7"/>
                </a:cubicBezTo>
                <a:lnTo>
                  <a:pt x="4" y="6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29" name="Freeform 5575">
            <a:extLst>
              <a:ext uri="{FF2B5EF4-FFF2-40B4-BE49-F238E27FC236}">
                <a16:creationId xmlns:a16="http://schemas.microsoft.com/office/drawing/2014/main" id="{ACDDE5C8-A9AA-AB4A-8F5C-642A22683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3063"/>
            <a:ext cx="7937" cy="7937"/>
          </a:xfrm>
          <a:custGeom>
            <a:avLst/>
            <a:gdLst>
              <a:gd name="T0" fmla="*/ 0 w 24"/>
              <a:gd name="T1" fmla="*/ 2856942 h 21"/>
              <a:gd name="T2" fmla="*/ 546992 w 24"/>
              <a:gd name="T3" fmla="*/ 2142612 h 21"/>
              <a:gd name="T4" fmla="*/ 765590 w 24"/>
              <a:gd name="T5" fmla="*/ 1428660 h 21"/>
              <a:gd name="T6" fmla="*/ 984188 w 24"/>
              <a:gd name="T7" fmla="*/ 857196 h 21"/>
              <a:gd name="T8" fmla="*/ 1640644 w 24"/>
              <a:gd name="T9" fmla="*/ 285732 h 21"/>
              <a:gd name="T10" fmla="*/ 2296769 w 24"/>
              <a:gd name="T11" fmla="*/ 285732 h 21"/>
              <a:gd name="T12" fmla="*/ 1968707 w 24"/>
              <a:gd name="T13" fmla="*/ 1285794 h 21"/>
              <a:gd name="T14" fmla="*/ 1312581 w 24"/>
              <a:gd name="T15" fmla="*/ 1856880 h 21"/>
              <a:gd name="T16" fmla="*/ 984188 w 24"/>
              <a:gd name="T17" fmla="*/ 2285478 h 21"/>
              <a:gd name="T18" fmla="*/ 0 w 24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21">
                <a:moveTo>
                  <a:pt x="0" y="20"/>
                </a:moveTo>
                <a:cubicBezTo>
                  <a:pt x="2" y="18"/>
                  <a:pt x="3" y="16"/>
                  <a:pt x="5" y="15"/>
                </a:cubicBezTo>
                <a:cubicBezTo>
                  <a:pt x="5" y="13"/>
                  <a:pt x="6" y="11"/>
                  <a:pt x="7" y="10"/>
                </a:cubicBezTo>
                <a:cubicBezTo>
                  <a:pt x="7" y="8"/>
                  <a:pt x="9" y="6"/>
                  <a:pt x="9" y="6"/>
                </a:cubicBezTo>
                <a:cubicBezTo>
                  <a:pt x="13" y="3"/>
                  <a:pt x="10" y="4"/>
                  <a:pt x="15" y="2"/>
                </a:cubicBezTo>
                <a:cubicBezTo>
                  <a:pt x="15" y="2"/>
                  <a:pt x="23" y="0"/>
                  <a:pt x="21" y="2"/>
                </a:cubicBezTo>
                <a:cubicBezTo>
                  <a:pt x="20" y="4"/>
                  <a:pt x="18" y="9"/>
                  <a:pt x="18" y="9"/>
                </a:cubicBezTo>
                <a:cubicBezTo>
                  <a:pt x="17" y="10"/>
                  <a:pt x="13" y="12"/>
                  <a:pt x="12" y="13"/>
                </a:cubicBezTo>
                <a:cubicBezTo>
                  <a:pt x="12" y="14"/>
                  <a:pt x="9" y="16"/>
                  <a:pt x="9" y="16"/>
                </a:cubicBezTo>
                <a:lnTo>
                  <a:pt x="0" y="20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0" name="Freeform 5576">
            <a:extLst>
              <a:ext uri="{FF2B5EF4-FFF2-40B4-BE49-F238E27FC236}">
                <a16:creationId xmlns:a16="http://schemas.microsoft.com/office/drawing/2014/main" id="{84D046C3-C1DB-8F49-8CA5-29012CF78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4650"/>
            <a:ext cx="7937" cy="6350"/>
          </a:xfrm>
          <a:custGeom>
            <a:avLst/>
            <a:gdLst>
              <a:gd name="T0" fmla="*/ 0 w 22"/>
              <a:gd name="T1" fmla="*/ 2115608 h 18"/>
              <a:gd name="T2" fmla="*/ 520595 w 22"/>
              <a:gd name="T3" fmla="*/ 1493308 h 18"/>
              <a:gd name="T4" fmla="*/ 130239 w 22"/>
              <a:gd name="T5" fmla="*/ 2115608 h 18"/>
              <a:gd name="T6" fmla="*/ 260478 w 22"/>
              <a:gd name="T7" fmla="*/ 1991078 h 18"/>
              <a:gd name="T8" fmla="*/ 0 w 22"/>
              <a:gd name="T9" fmla="*/ 2115608 h 18"/>
              <a:gd name="T10" fmla="*/ 130239 w 22"/>
              <a:gd name="T11" fmla="*/ 2115608 h 18"/>
              <a:gd name="T12" fmla="*/ 0 w 22"/>
              <a:gd name="T13" fmla="*/ 2115608 h 18"/>
              <a:gd name="T14" fmla="*/ 130239 w 22"/>
              <a:gd name="T15" fmla="*/ 2115608 h 18"/>
              <a:gd name="T16" fmla="*/ 650834 w 22"/>
              <a:gd name="T17" fmla="*/ 1493308 h 18"/>
              <a:gd name="T18" fmla="*/ 520595 w 22"/>
              <a:gd name="T19" fmla="*/ 1493308 h 18"/>
              <a:gd name="T20" fmla="*/ 650834 w 22"/>
              <a:gd name="T21" fmla="*/ 1369131 h 18"/>
              <a:gd name="T22" fmla="*/ 650834 w 22"/>
              <a:gd name="T23" fmla="*/ 1493308 h 18"/>
              <a:gd name="T24" fmla="*/ 781073 w 22"/>
              <a:gd name="T25" fmla="*/ 1120069 h 18"/>
              <a:gd name="T26" fmla="*/ 781073 w 22"/>
              <a:gd name="T27" fmla="*/ 1120069 h 18"/>
              <a:gd name="T28" fmla="*/ 781073 w 22"/>
              <a:gd name="T29" fmla="*/ 995539 h 18"/>
              <a:gd name="T30" fmla="*/ 781073 w 22"/>
              <a:gd name="T31" fmla="*/ 1120069 h 18"/>
              <a:gd name="T32" fmla="*/ 781073 w 22"/>
              <a:gd name="T33" fmla="*/ 871008 h 18"/>
              <a:gd name="T34" fmla="*/ 1171429 w 22"/>
              <a:gd name="T35" fmla="*/ 249061 h 18"/>
              <a:gd name="T36" fmla="*/ 1561785 w 22"/>
              <a:gd name="T37" fmla="*/ 0 h 18"/>
              <a:gd name="T38" fmla="*/ 1561785 w 22"/>
              <a:gd name="T39" fmla="*/ 124531 h 18"/>
              <a:gd name="T40" fmla="*/ 910951 w 22"/>
              <a:gd name="T41" fmla="*/ 871008 h 18"/>
              <a:gd name="T42" fmla="*/ 781073 w 22"/>
              <a:gd name="T43" fmla="*/ 995539 h 18"/>
              <a:gd name="T44" fmla="*/ 781073 w 22"/>
              <a:gd name="T45" fmla="*/ 871008 h 18"/>
              <a:gd name="T46" fmla="*/ 650834 w 22"/>
              <a:gd name="T47" fmla="*/ 1369131 h 18"/>
              <a:gd name="T48" fmla="*/ 781073 w 22"/>
              <a:gd name="T49" fmla="*/ 1120069 h 18"/>
              <a:gd name="T50" fmla="*/ 650834 w 22"/>
              <a:gd name="T51" fmla="*/ 1369131 h 18"/>
              <a:gd name="T52" fmla="*/ 1041190 w 22"/>
              <a:gd name="T53" fmla="*/ 1617839 h 18"/>
              <a:gd name="T54" fmla="*/ 260478 w 22"/>
              <a:gd name="T55" fmla="*/ 1991078 h 18"/>
              <a:gd name="T56" fmla="*/ 1041190 w 22"/>
              <a:gd name="T57" fmla="*/ 1617839 h 18"/>
              <a:gd name="T58" fmla="*/ 1171429 w 22"/>
              <a:gd name="T59" fmla="*/ 1617839 h 18"/>
              <a:gd name="T60" fmla="*/ 1041190 w 22"/>
              <a:gd name="T61" fmla="*/ 1617839 h 18"/>
              <a:gd name="T62" fmla="*/ 1171429 w 22"/>
              <a:gd name="T63" fmla="*/ 1493308 h 18"/>
              <a:gd name="T64" fmla="*/ 1431907 w 22"/>
              <a:gd name="T65" fmla="*/ 1369131 h 18"/>
              <a:gd name="T66" fmla="*/ 1171429 w 22"/>
              <a:gd name="T67" fmla="*/ 1617839 h 18"/>
              <a:gd name="T68" fmla="*/ 1561785 w 22"/>
              <a:gd name="T69" fmla="*/ 1244600 h 18"/>
              <a:gd name="T70" fmla="*/ 1431907 w 22"/>
              <a:gd name="T71" fmla="*/ 1369131 h 18"/>
              <a:gd name="T72" fmla="*/ 1561785 w 22"/>
              <a:gd name="T73" fmla="*/ 1244600 h 18"/>
              <a:gd name="T74" fmla="*/ 1692024 w 22"/>
              <a:gd name="T75" fmla="*/ 1120069 h 18"/>
              <a:gd name="T76" fmla="*/ 2212619 w 22"/>
              <a:gd name="T77" fmla="*/ 871008 h 18"/>
              <a:gd name="T78" fmla="*/ 1952502 w 22"/>
              <a:gd name="T79" fmla="*/ 995539 h 18"/>
              <a:gd name="T80" fmla="*/ 1561785 w 22"/>
              <a:gd name="T81" fmla="*/ 1244600 h 18"/>
              <a:gd name="T82" fmla="*/ 1692024 w 22"/>
              <a:gd name="T83" fmla="*/ 1120069 h 18"/>
              <a:gd name="T84" fmla="*/ 2212619 w 22"/>
              <a:gd name="T85" fmla="*/ 871008 h 18"/>
              <a:gd name="T86" fmla="*/ 2342858 w 22"/>
              <a:gd name="T87" fmla="*/ 746831 h 18"/>
              <a:gd name="T88" fmla="*/ 2212619 w 22"/>
              <a:gd name="T89" fmla="*/ 871008 h 18"/>
              <a:gd name="T90" fmla="*/ 2733214 w 22"/>
              <a:gd name="T91" fmla="*/ 0 h 18"/>
              <a:gd name="T92" fmla="*/ 2342858 w 22"/>
              <a:gd name="T93" fmla="*/ 373239 h 18"/>
              <a:gd name="T94" fmla="*/ 2733214 w 22"/>
              <a:gd name="T95" fmla="*/ 0 h 1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" h="18">
                <a:moveTo>
                  <a:pt x="0" y="17"/>
                </a:moveTo>
                <a:cubicBezTo>
                  <a:pt x="1" y="16"/>
                  <a:pt x="3" y="14"/>
                  <a:pt x="4" y="12"/>
                </a:cubicBezTo>
                <a:cubicBezTo>
                  <a:pt x="3" y="14"/>
                  <a:pt x="2" y="16"/>
                  <a:pt x="1" y="17"/>
                </a:cubicBezTo>
                <a:cubicBezTo>
                  <a:pt x="1" y="16"/>
                  <a:pt x="2" y="16"/>
                  <a:pt x="2" y="16"/>
                </a:cubicBezTo>
                <a:cubicBezTo>
                  <a:pt x="1" y="17"/>
                  <a:pt x="0" y="17"/>
                  <a:pt x="0" y="17"/>
                </a:cubicBezTo>
                <a:close/>
                <a:moveTo>
                  <a:pt x="1" y="17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7"/>
                  <a:pt x="1" y="17"/>
                </a:cubicBezTo>
                <a:close/>
                <a:moveTo>
                  <a:pt x="5" y="12"/>
                </a:moveTo>
                <a:lnTo>
                  <a:pt x="4" y="12"/>
                </a:lnTo>
                <a:lnTo>
                  <a:pt x="5" y="11"/>
                </a:lnTo>
                <a:lnTo>
                  <a:pt x="5" y="12"/>
                </a:lnTo>
                <a:close/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8"/>
                </a:cubicBezTo>
                <a:lnTo>
                  <a:pt x="6" y="9"/>
                </a:lnTo>
                <a:close/>
                <a:moveTo>
                  <a:pt x="6" y="7"/>
                </a:moveTo>
                <a:cubicBezTo>
                  <a:pt x="7" y="5"/>
                  <a:pt x="9" y="3"/>
                  <a:pt x="9" y="2"/>
                </a:cubicBezTo>
                <a:lnTo>
                  <a:pt x="12" y="0"/>
                </a:lnTo>
                <a:lnTo>
                  <a:pt x="12" y="1"/>
                </a:lnTo>
                <a:cubicBezTo>
                  <a:pt x="9" y="3"/>
                  <a:pt x="7" y="5"/>
                  <a:pt x="7" y="7"/>
                </a:cubicBezTo>
                <a:cubicBezTo>
                  <a:pt x="6" y="7"/>
                  <a:pt x="6" y="8"/>
                  <a:pt x="6" y="8"/>
                </a:cubicBezTo>
                <a:lnTo>
                  <a:pt x="6" y="7"/>
                </a:lnTo>
                <a:close/>
                <a:moveTo>
                  <a:pt x="5" y="11"/>
                </a:moveTo>
                <a:cubicBezTo>
                  <a:pt x="5" y="10"/>
                  <a:pt x="5" y="10"/>
                  <a:pt x="6" y="9"/>
                </a:cubicBezTo>
                <a:cubicBezTo>
                  <a:pt x="5" y="10"/>
                  <a:pt x="5" y="11"/>
                  <a:pt x="5" y="11"/>
                </a:cubicBezTo>
                <a:close/>
                <a:moveTo>
                  <a:pt x="8" y="13"/>
                </a:moveTo>
                <a:cubicBezTo>
                  <a:pt x="8" y="14"/>
                  <a:pt x="5" y="15"/>
                  <a:pt x="2" y="16"/>
                </a:cubicBezTo>
                <a:cubicBezTo>
                  <a:pt x="4" y="15"/>
                  <a:pt x="7" y="14"/>
                  <a:pt x="8" y="13"/>
                </a:cubicBezTo>
                <a:close/>
                <a:moveTo>
                  <a:pt x="9" y="13"/>
                </a:moveTo>
                <a:lnTo>
                  <a:pt x="8" y="13"/>
                </a:lnTo>
                <a:cubicBezTo>
                  <a:pt x="9" y="13"/>
                  <a:pt x="9" y="13"/>
                  <a:pt x="9" y="12"/>
                </a:cubicBezTo>
                <a:cubicBezTo>
                  <a:pt x="9" y="12"/>
                  <a:pt x="10" y="12"/>
                  <a:pt x="11" y="11"/>
                </a:cubicBezTo>
                <a:lnTo>
                  <a:pt x="9" y="13"/>
                </a:lnTo>
                <a:close/>
                <a:moveTo>
                  <a:pt x="12" y="10"/>
                </a:moveTo>
                <a:cubicBezTo>
                  <a:pt x="12" y="10"/>
                  <a:pt x="12" y="11"/>
                  <a:pt x="11" y="11"/>
                </a:cubicBezTo>
                <a:lnTo>
                  <a:pt x="12" y="10"/>
                </a:lnTo>
                <a:close/>
                <a:moveTo>
                  <a:pt x="13" y="9"/>
                </a:moveTo>
                <a:cubicBezTo>
                  <a:pt x="14" y="9"/>
                  <a:pt x="16" y="7"/>
                  <a:pt x="17" y="7"/>
                </a:cubicBezTo>
                <a:cubicBezTo>
                  <a:pt x="16" y="7"/>
                  <a:pt x="15" y="8"/>
                  <a:pt x="15" y="8"/>
                </a:cubicBezTo>
                <a:cubicBezTo>
                  <a:pt x="13" y="9"/>
                  <a:pt x="13" y="9"/>
                  <a:pt x="12" y="10"/>
                </a:cubicBezTo>
                <a:cubicBezTo>
                  <a:pt x="13" y="9"/>
                  <a:pt x="13" y="9"/>
                  <a:pt x="13" y="9"/>
                </a:cubicBezTo>
                <a:close/>
                <a:moveTo>
                  <a:pt x="17" y="7"/>
                </a:moveTo>
                <a:cubicBezTo>
                  <a:pt x="17" y="7"/>
                  <a:pt x="18" y="6"/>
                  <a:pt x="18" y="6"/>
                </a:cubicBezTo>
                <a:cubicBezTo>
                  <a:pt x="18" y="6"/>
                  <a:pt x="17" y="7"/>
                  <a:pt x="17" y="7"/>
                </a:cubicBezTo>
                <a:close/>
                <a:moveTo>
                  <a:pt x="21" y="0"/>
                </a:moveTo>
                <a:cubicBezTo>
                  <a:pt x="19" y="2"/>
                  <a:pt x="19" y="3"/>
                  <a:pt x="18" y="3"/>
                </a:cubicBez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1" name="Freeform 5577">
            <a:extLst>
              <a:ext uri="{FF2B5EF4-FFF2-40B4-BE49-F238E27FC236}">
                <a16:creationId xmlns:a16="http://schemas.microsoft.com/office/drawing/2014/main" id="{227F07FE-C699-A34C-A6C0-C3BFD145B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1475"/>
            <a:ext cx="7938" cy="9525"/>
          </a:xfrm>
          <a:custGeom>
            <a:avLst/>
            <a:gdLst>
              <a:gd name="T0" fmla="*/ 0 w 21"/>
              <a:gd name="T1" fmla="*/ 3483864 h 25"/>
              <a:gd name="T2" fmla="*/ 714420 w 21"/>
              <a:gd name="T3" fmla="*/ 2758059 h 25"/>
              <a:gd name="T4" fmla="*/ 857304 w 21"/>
              <a:gd name="T5" fmla="*/ 2032254 h 25"/>
              <a:gd name="T6" fmla="*/ 1000188 w 21"/>
              <a:gd name="T7" fmla="*/ 1596771 h 25"/>
              <a:gd name="T8" fmla="*/ 1571724 w 21"/>
              <a:gd name="T9" fmla="*/ 725805 h 25"/>
              <a:gd name="T10" fmla="*/ 2143260 w 21"/>
              <a:gd name="T11" fmla="*/ 290322 h 25"/>
              <a:gd name="T12" fmla="*/ 2857680 w 21"/>
              <a:gd name="T13" fmla="*/ 145161 h 25"/>
              <a:gd name="T14" fmla="*/ 2571912 w 21"/>
              <a:gd name="T15" fmla="*/ 1161288 h 25"/>
              <a:gd name="T16" fmla="*/ 2000376 w 21"/>
              <a:gd name="T17" fmla="*/ 2032254 h 25"/>
              <a:gd name="T18" fmla="*/ 1428840 w 21"/>
              <a:gd name="T19" fmla="*/ 2467737 h 25"/>
              <a:gd name="T20" fmla="*/ 0 w 21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" h="25">
                <a:moveTo>
                  <a:pt x="0" y="24"/>
                </a:moveTo>
                <a:cubicBezTo>
                  <a:pt x="1" y="20"/>
                  <a:pt x="5" y="20"/>
                  <a:pt x="5" y="19"/>
                </a:cubicBezTo>
                <a:cubicBezTo>
                  <a:pt x="5" y="17"/>
                  <a:pt x="6" y="17"/>
                  <a:pt x="6" y="14"/>
                </a:cubicBezTo>
                <a:cubicBezTo>
                  <a:pt x="6" y="14"/>
                  <a:pt x="7" y="14"/>
                  <a:pt x="7" y="11"/>
                </a:cubicBezTo>
                <a:cubicBezTo>
                  <a:pt x="8" y="10"/>
                  <a:pt x="9" y="6"/>
                  <a:pt x="11" y="5"/>
                </a:cubicBezTo>
                <a:cubicBezTo>
                  <a:pt x="12" y="4"/>
                  <a:pt x="14" y="2"/>
                  <a:pt x="15" y="2"/>
                </a:cubicBezTo>
                <a:cubicBezTo>
                  <a:pt x="17" y="1"/>
                  <a:pt x="20" y="0"/>
                  <a:pt x="20" y="1"/>
                </a:cubicBezTo>
                <a:lnTo>
                  <a:pt x="18" y="8"/>
                </a:lnTo>
                <a:cubicBezTo>
                  <a:pt x="17" y="11"/>
                  <a:pt x="14" y="14"/>
                  <a:pt x="14" y="14"/>
                </a:cubicBezTo>
                <a:cubicBezTo>
                  <a:pt x="13" y="15"/>
                  <a:pt x="13" y="14"/>
                  <a:pt x="10" y="17"/>
                </a:cubicBezTo>
                <a:cubicBezTo>
                  <a:pt x="7" y="22"/>
                  <a:pt x="0" y="24"/>
                  <a:pt x="0" y="24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2" name="Freeform 5578">
            <a:extLst>
              <a:ext uri="{FF2B5EF4-FFF2-40B4-BE49-F238E27FC236}">
                <a16:creationId xmlns:a16="http://schemas.microsoft.com/office/drawing/2014/main" id="{771C3D62-F61C-704A-B750-ADBC11903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1475"/>
            <a:ext cx="7938" cy="9525"/>
          </a:xfrm>
          <a:custGeom>
            <a:avLst/>
            <a:gdLst>
              <a:gd name="T0" fmla="*/ 0 w 21"/>
              <a:gd name="T1" fmla="*/ 3483864 h 25"/>
              <a:gd name="T2" fmla="*/ 0 w 21"/>
              <a:gd name="T3" fmla="*/ 3338703 h 25"/>
              <a:gd name="T4" fmla="*/ 1428840 w 21"/>
              <a:gd name="T5" fmla="*/ 2467737 h 25"/>
              <a:gd name="T6" fmla="*/ 1714608 w 21"/>
              <a:gd name="T7" fmla="*/ 2177415 h 25"/>
              <a:gd name="T8" fmla="*/ 2000376 w 21"/>
              <a:gd name="T9" fmla="*/ 1887093 h 25"/>
              <a:gd name="T10" fmla="*/ 2571912 w 21"/>
              <a:gd name="T11" fmla="*/ 1161288 h 25"/>
              <a:gd name="T12" fmla="*/ 2571912 w 21"/>
              <a:gd name="T13" fmla="*/ 870966 h 25"/>
              <a:gd name="T14" fmla="*/ 2857680 w 21"/>
              <a:gd name="T15" fmla="*/ 145161 h 25"/>
              <a:gd name="T16" fmla="*/ 2714796 w 21"/>
              <a:gd name="T17" fmla="*/ 870966 h 25"/>
              <a:gd name="T18" fmla="*/ 2571912 w 21"/>
              <a:gd name="T19" fmla="*/ 1161288 h 25"/>
              <a:gd name="T20" fmla="*/ 2000376 w 21"/>
              <a:gd name="T21" fmla="*/ 2032254 h 25"/>
              <a:gd name="T22" fmla="*/ 1428840 w 21"/>
              <a:gd name="T23" fmla="*/ 2467737 h 25"/>
              <a:gd name="T24" fmla="*/ 0 w 21"/>
              <a:gd name="T25" fmla="*/ 3483864 h 25"/>
              <a:gd name="T26" fmla="*/ 714420 w 21"/>
              <a:gd name="T27" fmla="*/ 2903220 h 25"/>
              <a:gd name="T28" fmla="*/ 428652 w 21"/>
              <a:gd name="T29" fmla="*/ 2903220 h 25"/>
              <a:gd name="T30" fmla="*/ 714420 w 21"/>
              <a:gd name="T31" fmla="*/ 2612898 h 25"/>
              <a:gd name="T32" fmla="*/ 714420 w 21"/>
              <a:gd name="T33" fmla="*/ 2903220 h 25"/>
              <a:gd name="T34" fmla="*/ 857304 w 21"/>
              <a:gd name="T35" fmla="*/ 2177415 h 25"/>
              <a:gd name="T36" fmla="*/ 1000188 w 21"/>
              <a:gd name="T37" fmla="*/ 1596771 h 25"/>
              <a:gd name="T38" fmla="*/ 1143072 w 21"/>
              <a:gd name="T39" fmla="*/ 1161288 h 25"/>
              <a:gd name="T40" fmla="*/ 1143072 w 21"/>
              <a:gd name="T41" fmla="*/ 1596771 h 25"/>
              <a:gd name="T42" fmla="*/ 1000188 w 21"/>
              <a:gd name="T43" fmla="*/ 2032254 h 25"/>
              <a:gd name="T44" fmla="*/ 714420 w 21"/>
              <a:gd name="T45" fmla="*/ 2612898 h 25"/>
              <a:gd name="T46" fmla="*/ 857304 w 21"/>
              <a:gd name="T47" fmla="*/ 2177415 h 25"/>
              <a:gd name="T48" fmla="*/ 1571724 w 21"/>
              <a:gd name="T49" fmla="*/ 725805 h 25"/>
              <a:gd name="T50" fmla="*/ 1714608 w 21"/>
              <a:gd name="T51" fmla="*/ 580644 h 25"/>
              <a:gd name="T52" fmla="*/ 2143260 w 21"/>
              <a:gd name="T53" fmla="*/ 145161 h 25"/>
              <a:gd name="T54" fmla="*/ 2857680 w 21"/>
              <a:gd name="T55" fmla="*/ 0 h 25"/>
              <a:gd name="T56" fmla="*/ 2857680 w 21"/>
              <a:gd name="T57" fmla="*/ 145161 h 25"/>
              <a:gd name="T58" fmla="*/ 2143260 w 21"/>
              <a:gd name="T59" fmla="*/ 290322 h 25"/>
              <a:gd name="T60" fmla="*/ 1857492 w 21"/>
              <a:gd name="T61" fmla="*/ 580644 h 25"/>
              <a:gd name="T62" fmla="*/ 1571724 w 21"/>
              <a:gd name="T63" fmla="*/ 725805 h 25"/>
              <a:gd name="T64" fmla="*/ 1143072 w 21"/>
              <a:gd name="T65" fmla="*/ 1161288 h 25"/>
              <a:gd name="T66" fmla="*/ 1571724 w 21"/>
              <a:gd name="T67" fmla="*/ 725805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" h="25">
                <a:moveTo>
                  <a:pt x="0" y="24"/>
                </a:moveTo>
                <a:lnTo>
                  <a:pt x="0" y="23"/>
                </a:lnTo>
                <a:cubicBezTo>
                  <a:pt x="2" y="23"/>
                  <a:pt x="7" y="21"/>
                  <a:pt x="10" y="17"/>
                </a:cubicBezTo>
                <a:lnTo>
                  <a:pt x="12" y="15"/>
                </a:lnTo>
                <a:lnTo>
                  <a:pt x="14" y="13"/>
                </a:lnTo>
                <a:cubicBezTo>
                  <a:pt x="15" y="12"/>
                  <a:pt x="17" y="11"/>
                  <a:pt x="18" y="8"/>
                </a:cubicBezTo>
                <a:lnTo>
                  <a:pt x="18" y="6"/>
                </a:lnTo>
                <a:cubicBezTo>
                  <a:pt x="19" y="5"/>
                  <a:pt x="20" y="1"/>
                  <a:pt x="20" y="1"/>
                </a:cubicBezTo>
                <a:cubicBezTo>
                  <a:pt x="20" y="2"/>
                  <a:pt x="20" y="4"/>
                  <a:pt x="19" y="6"/>
                </a:cubicBezTo>
                <a:lnTo>
                  <a:pt x="18" y="8"/>
                </a:lnTo>
                <a:cubicBezTo>
                  <a:pt x="17" y="11"/>
                  <a:pt x="16" y="12"/>
                  <a:pt x="14" y="14"/>
                </a:cubicBezTo>
                <a:cubicBezTo>
                  <a:pt x="13" y="15"/>
                  <a:pt x="12" y="15"/>
                  <a:pt x="10" y="17"/>
                </a:cubicBezTo>
                <a:cubicBezTo>
                  <a:pt x="7" y="22"/>
                  <a:pt x="0" y="24"/>
                  <a:pt x="0" y="24"/>
                </a:cubicBezTo>
                <a:close/>
                <a:moveTo>
                  <a:pt x="5" y="20"/>
                </a:moveTo>
                <a:lnTo>
                  <a:pt x="3" y="20"/>
                </a:lnTo>
                <a:cubicBezTo>
                  <a:pt x="5" y="20"/>
                  <a:pt x="5" y="20"/>
                  <a:pt x="5" y="18"/>
                </a:cubicBezTo>
                <a:lnTo>
                  <a:pt x="5" y="20"/>
                </a:lnTo>
                <a:close/>
                <a:moveTo>
                  <a:pt x="6" y="15"/>
                </a:moveTo>
                <a:cubicBezTo>
                  <a:pt x="6" y="15"/>
                  <a:pt x="6" y="14"/>
                  <a:pt x="7" y="11"/>
                </a:cubicBezTo>
                <a:cubicBezTo>
                  <a:pt x="8" y="11"/>
                  <a:pt x="8" y="10"/>
                  <a:pt x="8" y="8"/>
                </a:cubicBezTo>
                <a:lnTo>
                  <a:pt x="8" y="11"/>
                </a:lnTo>
                <a:lnTo>
                  <a:pt x="7" y="14"/>
                </a:lnTo>
                <a:cubicBezTo>
                  <a:pt x="7" y="17"/>
                  <a:pt x="6" y="17"/>
                  <a:pt x="5" y="18"/>
                </a:cubicBezTo>
                <a:cubicBezTo>
                  <a:pt x="5" y="17"/>
                  <a:pt x="6" y="16"/>
                  <a:pt x="6" y="15"/>
                </a:cubicBezTo>
                <a:close/>
                <a:moveTo>
                  <a:pt x="11" y="5"/>
                </a:moveTo>
                <a:lnTo>
                  <a:pt x="12" y="4"/>
                </a:lnTo>
                <a:cubicBezTo>
                  <a:pt x="14" y="3"/>
                  <a:pt x="14" y="2"/>
                  <a:pt x="15" y="1"/>
                </a:cubicBezTo>
                <a:cubicBezTo>
                  <a:pt x="17" y="1"/>
                  <a:pt x="19" y="0"/>
                  <a:pt x="20" y="0"/>
                </a:cubicBezTo>
                <a:lnTo>
                  <a:pt x="20" y="1"/>
                </a:lnTo>
                <a:cubicBezTo>
                  <a:pt x="19" y="1"/>
                  <a:pt x="17" y="1"/>
                  <a:pt x="15" y="2"/>
                </a:cubicBezTo>
                <a:cubicBezTo>
                  <a:pt x="14" y="2"/>
                  <a:pt x="14" y="3"/>
                  <a:pt x="13" y="4"/>
                </a:cubicBezTo>
                <a:lnTo>
                  <a:pt x="11" y="5"/>
                </a:lnTo>
                <a:cubicBezTo>
                  <a:pt x="10" y="6"/>
                  <a:pt x="9" y="8"/>
                  <a:pt x="8" y="8"/>
                </a:cubicBezTo>
                <a:cubicBezTo>
                  <a:pt x="9" y="8"/>
                  <a:pt x="10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3" name="Freeform 5579">
            <a:extLst>
              <a:ext uri="{FF2B5EF4-FFF2-40B4-BE49-F238E27FC236}">
                <a16:creationId xmlns:a16="http://schemas.microsoft.com/office/drawing/2014/main" id="{BB0BCCF4-06F3-A643-96DE-F1939C19C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7825"/>
            <a:ext cx="7938" cy="3175"/>
          </a:xfrm>
          <a:custGeom>
            <a:avLst/>
            <a:gdLst>
              <a:gd name="T0" fmla="*/ 0 w 23"/>
              <a:gd name="T1" fmla="*/ 1028700 h 7"/>
              <a:gd name="T2" fmla="*/ 833835 w 23"/>
              <a:gd name="T3" fmla="*/ 411389 h 7"/>
              <a:gd name="T4" fmla="*/ 1071975 w 23"/>
              <a:gd name="T5" fmla="*/ 205921 h 7"/>
              <a:gd name="T6" fmla="*/ 1667670 w 23"/>
              <a:gd name="T7" fmla="*/ 205921 h 7"/>
              <a:gd name="T8" fmla="*/ 2620575 w 23"/>
              <a:gd name="T9" fmla="*/ 205921 h 7"/>
              <a:gd name="T10" fmla="*/ 2024880 w 23"/>
              <a:gd name="T11" fmla="*/ 1028700 h 7"/>
              <a:gd name="T12" fmla="*/ 1429530 w 23"/>
              <a:gd name="T13" fmla="*/ 1234168 h 7"/>
              <a:gd name="T14" fmla="*/ 833835 w 23"/>
              <a:gd name="T15" fmla="*/ 1234168 h 7"/>
              <a:gd name="T16" fmla="*/ 595695 w 23"/>
              <a:gd name="T17" fmla="*/ 1234168 h 7"/>
              <a:gd name="T18" fmla="*/ 0 w 23"/>
              <a:gd name="T19" fmla="*/ 102870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7">
                <a:moveTo>
                  <a:pt x="0" y="5"/>
                </a:moveTo>
                <a:cubicBezTo>
                  <a:pt x="0" y="5"/>
                  <a:pt x="6" y="2"/>
                  <a:pt x="7" y="2"/>
                </a:cubicBezTo>
                <a:lnTo>
                  <a:pt x="9" y="1"/>
                </a:lnTo>
                <a:cubicBezTo>
                  <a:pt x="11" y="1"/>
                  <a:pt x="12" y="0"/>
                  <a:pt x="14" y="1"/>
                </a:cubicBezTo>
                <a:cubicBezTo>
                  <a:pt x="15" y="1"/>
                  <a:pt x="20" y="2"/>
                  <a:pt x="22" y="1"/>
                </a:cubicBezTo>
                <a:cubicBezTo>
                  <a:pt x="22" y="1"/>
                  <a:pt x="20" y="4"/>
                  <a:pt x="17" y="5"/>
                </a:cubicBezTo>
                <a:cubicBezTo>
                  <a:pt x="17" y="6"/>
                  <a:pt x="15" y="6"/>
                  <a:pt x="12" y="6"/>
                </a:cubicBezTo>
                <a:cubicBezTo>
                  <a:pt x="11" y="6"/>
                  <a:pt x="9" y="6"/>
                  <a:pt x="7" y="6"/>
                </a:cubicBezTo>
                <a:cubicBezTo>
                  <a:pt x="7" y="6"/>
                  <a:pt x="6" y="6"/>
                  <a:pt x="5" y="6"/>
                </a:cubicBezTo>
                <a:cubicBezTo>
                  <a:pt x="3" y="6"/>
                  <a:pt x="3" y="5"/>
                  <a:pt x="0" y="5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4" name="Freeform 5580">
            <a:extLst>
              <a:ext uri="{FF2B5EF4-FFF2-40B4-BE49-F238E27FC236}">
                <a16:creationId xmlns:a16="http://schemas.microsoft.com/office/drawing/2014/main" id="{D335F3A9-E907-744C-A8C3-1E4369444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87825"/>
            <a:ext cx="7937" cy="3175"/>
          </a:xfrm>
          <a:custGeom>
            <a:avLst/>
            <a:gdLst>
              <a:gd name="T0" fmla="*/ 0 w 21"/>
              <a:gd name="T1" fmla="*/ 1234168 h 7"/>
              <a:gd name="T2" fmla="*/ 285732 w 21"/>
              <a:gd name="T3" fmla="*/ 1234168 h 7"/>
              <a:gd name="T4" fmla="*/ 0 w 21"/>
              <a:gd name="T5" fmla="*/ 1234168 h 7"/>
              <a:gd name="T6" fmla="*/ 2142612 w 21"/>
              <a:gd name="T7" fmla="*/ 1028700 h 7"/>
              <a:gd name="T8" fmla="*/ 2856942 w 21"/>
              <a:gd name="T9" fmla="*/ 411389 h 7"/>
              <a:gd name="T10" fmla="*/ 2142612 w 21"/>
              <a:gd name="T11" fmla="*/ 1234168 h 7"/>
              <a:gd name="T12" fmla="*/ 1571148 w 21"/>
              <a:gd name="T13" fmla="*/ 1234168 h 7"/>
              <a:gd name="T14" fmla="*/ 1428660 w 21"/>
              <a:gd name="T15" fmla="*/ 1234168 h 7"/>
              <a:gd name="T16" fmla="*/ 2142612 w 21"/>
              <a:gd name="T17" fmla="*/ 1028700 h 7"/>
              <a:gd name="T18" fmla="*/ 0 w 21"/>
              <a:gd name="T19" fmla="*/ 822779 h 7"/>
              <a:gd name="T20" fmla="*/ 714330 w 21"/>
              <a:gd name="T21" fmla="*/ 411389 h 7"/>
              <a:gd name="T22" fmla="*/ 1000062 w 21"/>
              <a:gd name="T23" fmla="*/ 205921 h 7"/>
              <a:gd name="T24" fmla="*/ 1714014 w 21"/>
              <a:gd name="T25" fmla="*/ 205921 h 7"/>
              <a:gd name="T26" fmla="*/ 1285794 w 21"/>
              <a:gd name="T27" fmla="*/ 205921 h 7"/>
              <a:gd name="T28" fmla="*/ 1000062 w 21"/>
              <a:gd name="T29" fmla="*/ 411389 h 7"/>
              <a:gd name="T30" fmla="*/ 0 w 21"/>
              <a:gd name="T31" fmla="*/ 822779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7">
                <a:moveTo>
                  <a:pt x="0" y="6"/>
                </a:moveTo>
                <a:cubicBezTo>
                  <a:pt x="1" y="5"/>
                  <a:pt x="1" y="6"/>
                  <a:pt x="2" y="6"/>
                </a:cubicBezTo>
                <a:lnTo>
                  <a:pt x="0" y="6"/>
                </a:lnTo>
                <a:close/>
                <a:moveTo>
                  <a:pt x="15" y="5"/>
                </a:moveTo>
                <a:cubicBezTo>
                  <a:pt x="16" y="4"/>
                  <a:pt x="18" y="4"/>
                  <a:pt x="20" y="2"/>
                </a:cubicBezTo>
                <a:cubicBezTo>
                  <a:pt x="19" y="4"/>
                  <a:pt x="16" y="5"/>
                  <a:pt x="15" y="6"/>
                </a:cubicBezTo>
                <a:lnTo>
                  <a:pt x="11" y="6"/>
                </a:lnTo>
                <a:lnTo>
                  <a:pt x="10" y="6"/>
                </a:lnTo>
                <a:cubicBezTo>
                  <a:pt x="13" y="6"/>
                  <a:pt x="15" y="6"/>
                  <a:pt x="15" y="5"/>
                </a:cubicBezTo>
                <a:close/>
                <a:moveTo>
                  <a:pt x="0" y="4"/>
                </a:moveTo>
                <a:cubicBezTo>
                  <a:pt x="1" y="4"/>
                  <a:pt x="5" y="2"/>
                  <a:pt x="5" y="2"/>
                </a:cubicBezTo>
                <a:lnTo>
                  <a:pt x="7" y="1"/>
                </a:lnTo>
                <a:cubicBezTo>
                  <a:pt x="10" y="1"/>
                  <a:pt x="10" y="0"/>
                  <a:pt x="12" y="1"/>
                </a:cubicBezTo>
                <a:lnTo>
                  <a:pt x="9" y="1"/>
                </a:lnTo>
                <a:cubicBezTo>
                  <a:pt x="7" y="1"/>
                  <a:pt x="7" y="2"/>
                  <a:pt x="7" y="2"/>
                </a:cubicBezTo>
                <a:cubicBezTo>
                  <a:pt x="5" y="2"/>
                  <a:pt x="1" y="4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5" name="Freeform 5581">
            <a:extLst>
              <a:ext uri="{FF2B5EF4-FFF2-40B4-BE49-F238E27FC236}">
                <a16:creationId xmlns:a16="http://schemas.microsoft.com/office/drawing/2014/main" id="{A3B9CFF9-B4D4-4C48-A660-33517B350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9413"/>
            <a:ext cx="11112" cy="3175"/>
          </a:xfrm>
          <a:custGeom>
            <a:avLst/>
            <a:gdLst>
              <a:gd name="T0" fmla="*/ 0 w 30"/>
              <a:gd name="T1" fmla="*/ 249061 h 9"/>
              <a:gd name="T2" fmla="*/ 960447 w 30"/>
              <a:gd name="T3" fmla="*/ 0 h 9"/>
              <a:gd name="T4" fmla="*/ 1783476 w 30"/>
              <a:gd name="T5" fmla="*/ 124531 h 9"/>
              <a:gd name="T6" fmla="*/ 2880971 w 30"/>
              <a:gd name="T7" fmla="*/ 124531 h 9"/>
              <a:gd name="T8" fmla="*/ 3978837 w 30"/>
              <a:gd name="T9" fmla="*/ 373239 h 9"/>
              <a:gd name="T10" fmla="*/ 3429904 w 30"/>
              <a:gd name="T11" fmla="*/ 871008 h 9"/>
              <a:gd name="T12" fmla="*/ 2194990 w 30"/>
              <a:gd name="T13" fmla="*/ 871008 h 9"/>
              <a:gd name="T14" fmla="*/ 1371962 w 30"/>
              <a:gd name="T15" fmla="*/ 746831 h 9"/>
              <a:gd name="T16" fmla="*/ 960447 w 30"/>
              <a:gd name="T17" fmla="*/ 622300 h 9"/>
              <a:gd name="T18" fmla="*/ 0 w 30"/>
              <a:gd name="T19" fmla="*/ 249061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9">
                <a:moveTo>
                  <a:pt x="0" y="2"/>
                </a:moveTo>
                <a:lnTo>
                  <a:pt x="7" y="0"/>
                </a:lnTo>
                <a:cubicBezTo>
                  <a:pt x="10" y="0"/>
                  <a:pt x="13" y="1"/>
                  <a:pt x="13" y="1"/>
                </a:cubicBezTo>
                <a:cubicBezTo>
                  <a:pt x="15" y="1"/>
                  <a:pt x="19" y="1"/>
                  <a:pt x="21" y="1"/>
                </a:cubicBezTo>
                <a:cubicBezTo>
                  <a:pt x="21" y="1"/>
                  <a:pt x="28" y="3"/>
                  <a:pt x="29" y="3"/>
                </a:cubicBezTo>
                <a:cubicBezTo>
                  <a:pt x="29" y="4"/>
                  <a:pt x="26" y="6"/>
                  <a:pt x="25" y="7"/>
                </a:cubicBezTo>
                <a:cubicBezTo>
                  <a:pt x="18" y="8"/>
                  <a:pt x="21" y="8"/>
                  <a:pt x="16" y="7"/>
                </a:cubicBezTo>
                <a:cubicBezTo>
                  <a:pt x="14" y="7"/>
                  <a:pt x="11" y="6"/>
                  <a:pt x="10" y="6"/>
                </a:cubicBezTo>
                <a:cubicBezTo>
                  <a:pt x="9" y="6"/>
                  <a:pt x="10" y="5"/>
                  <a:pt x="7" y="5"/>
                </a:cubicBezTo>
                <a:cubicBezTo>
                  <a:pt x="7" y="4"/>
                  <a:pt x="4" y="3"/>
                  <a:pt x="0" y="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6" name="Freeform 5582">
            <a:extLst>
              <a:ext uri="{FF2B5EF4-FFF2-40B4-BE49-F238E27FC236}">
                <a16:creationId xmlns:a16="http://schemas.microsoft.com/office/drawing/2014/main" id="{6C831C75-3D69-DF4A-8616-BA407E26E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9413"/>
            <a:ext cx="11112" cy="3175"/>
          </a:xfrm>
          <a:custGeom>
            <a:avLst/>
            <a:gdLst>
              <a:gd name="T0" fmla="*/ 2055720 w 31"/>
              <a:gd name="T1" fmla="*/ 995539 h 9"/>
              <a:gd name="T2" fmla="*/ 1413375 w 31"/>
              <a:gd name="T3" fmla="*/ 871008 h 9"/>
              <a:gd name="T4" fmla="*/ 1156365 w 31"/>
              <a:gd name="T5" fmla="*/ 622300 h 9"/>
              <a:gd name="T6" fmla="*/ 899355 w 31"/>
              <a:gd name="T7" fmla="*/ 622300 h 9"/>
              <a:gd name="T8" fmla="*/ 257010 w 31"/>
              <a:gd name="T9" fmla="*/ 373239 h 9"/>
              <a:gd name="T10" fmla="*/ 899355 w 31"/>
              <a:gd name="T11" fmla="*/ 497769 h 9"/>
              <a:gd name="T12" fmla="*/ 1285049 w 31"/>
              <a:gd name="T13" fmla="*/ 622300 h 9"/>
              <a:gd name="T14" fmla="*/ 1413375 w 31"/>
              <a:gd name="T15" fmla="*/ 746831 h 9"/>
              <a:gd name="T16" fmla="*/ 2055720 w 31"/>
              <a:gd name="T17" fmla="*/ 871008 h 9"/>
              <a:gd name="T18" fmla="*/ 2441414 w 31"/>
              <a:gd name="T19" fmla="*/ 995539 h 9"/>
              <a:gd name="T20" fmla="*/ 2055720 w 31"/>
              <a:gd name="T21" fmla="*/ 995539 h 9"/>
              <a:gd name="T22" fmla="*/ 0 w 31"/>
              <a:gd name="T23" fmla="*/ 373239 h 9"/>
              <a:gd name="T24" fmla="*/ 899355 w 31"/>
              <a:gd name="T25" fmla="*/ 0 h 9"/>
              <a:gd name="T26" fmla="*/ 1670385 w 31"/>
              <a:gd name="T27" fmla="*/ 124531 h 9"/>
              <a:gd name="T28" fmla="*/ 899355 w 31"/>
              <a:gd name="T29" fmla="*/ 124531 h 9"/>
              <a:gd name="T30" fmla="*/ 0 w 31"/>
              <a:gd name="T31" fmla="*/ 373239 h 9"/>
              <a:gd name="T32" fmla="*/ 2698065 w 31"/>
              <a:gd name="T33" fmla="*/ 124531 h 9"/>
              <a:gd name="T34" fmla="*/ 3469095 w 31"/>
              <a:gd name="T35" fmla="*/ 373239 h 9"/>
              <a:gd name="T36" fmla="*/ 2698065 w 31"/>
              <a:gd name="T37" fmla="*/ 249061 h 9"/>
              <a:gd name="T38" fmla="*/ 2055720 w 31"/>
              <a:gd name="T39" fmla="*/ 124531 h 9"/>
              <a:gd name="T40" fmla="*/ 2698065 w 31"/>
              <a:gd name="T41" fmla="*/ 124531 h 9"/>
              <a:gd name="T42" fmla="*/ 3726105 w 31"/>
              <a:gd name="T43" fmla="*/ 373239 h 9"/>
              <a:gd name="T44" fmla="*/ 3212085 w 31"/>
              <a:gd name="T45" fmla="*/ 871008 h 9"/>
              <a:gd name="T46" fmla="*/ 2826749 w 31"/>
              <a:gd name="T47" fmla="*/ 995539 h 9"/>
              <a:gd name="T48" fmla="*/ 2569740 w 31"/>
              <a:gd name="T49" fmla="*/ 995539 h 9"/>
              <a:gd name="T50" fmla="*/ 2826749 w 31"/>
              <a:gd name="T51" fmla="*/ 871008 h 9"/>
              <a:gd name="T52" fmla="*/ 3212085 w 31"/>
              <a:gd name="T53" fmla="*/ 871008 h 9"/>
              <a:gd name="T54" fmla="*/ 3726105 w 31"/>
              <a:gd name="T55" fmla="*/ 373239 h 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1" h="9">
                <a:moveTo>
                  <a:pt x="16" y="8"/>
                </a:moveTo>
                <a:cubicBezTo>
                  <a:pt x="15" y="7"/>
                  <a:pt x="13" y="7"/>
                  <a:pt x="11" y="7"/>
                </a:cubicBezTo>
                <a:lnTo>
                  <a:pt x="9" y="5"/>
                </a:lnTo>
                <a:lnTo>
                  <a:pt x="7" y="5"/>
                </a:lnTo>
                <a:cubicBezTo>
                  <a:pt x="6" y="3"/>
                  <a:pt x="4" y="3"/>
                  <a:pt x="2" y="3"/>
                </a:cubicBezTo>
                <a:cubicBezTo>
                  <a:pt x="4" y="3"/>
                  <a:pt x="6" y="3"/>
                  <a:pt x="7" y="4"/>
                </a:cubicBezTo>
                <a:cubicBezTo>
                  <a:pt x="8" y="5"/>
                  <a:pt x="9" y="5"/>
                  <a:pt x="10" y="5"/>
                </a:cubicBezTo>
                <a:lnTo>
                  <a:pt x="11" y="6"/>
                </a:lnTo>
                <a:cubicBezTo>
                  <a:pt x="13" y="6"/>
                  <a:pt x="15" y="7"/>
                  <a:pt x="16" y="7"/>
                </a:cubicBezTo>
                <a:lnTo>
                  <a:pt x="19" y="8"/>
                </a:lnTo>
                <a:lnTo>
                  <a:pt x="16" y="8"/>
                </a:lnTo>
                <a:close/>
                <a:moveTo>
                  <a:pt x="0" y="3"/>
                </a:moveTo>
                <a:cubicBezTo>
                  <a:pt x="0" y="2"/>
                  <a:pt x="7" y="0"/>
                  <a:pt x="7" y="0"/>
                </a:cubicBezTo>
                <a:cubicBezTo>
                  <a:pt x="10" y="0"/>
                  <a:pt x="13" y="1"/>
                  <a:pt x="13" y="1"/>
                </a:cubicBezTo>
                <a:lnTo>
                  <a:pt x="7" y="1"/>
                </a:lnTo>
                <a:lnTo>
                  <a:pt x="0" y="3"/>
                </a:lnTo>
                <a:close/>
                <a:moveTo>
                  <a:pt x="21" y="1"/>
                </a:moveTo>
                <a:cubicBezTo>
                  <a:pt x="21" y="1"/>
                  <a:pt x="24" y="3"/>
                  <a:pt x="27" y="3"/>
                </a:cubicBezTo>
                <a:cubicBezTo>
                  <a:pt x="24" y="3"/>
                  <a:pt x="21" y="2"/>
                  <a:pt x="21" y="2"/>
                </a:cubicBezTo>
                <a:cubicBezTo>
                  <a:pt x="21" y="2"/>
                  <a:pt x="18" y="1"/>
                  <a:pt x="16" y="1"/>
                </a:cubicBezTo>
                <a:lnTo>
                  <a:pt x="21" y="1"/>
                </a:lnTo>
                <a:close/>
                <a:moveTo>
                  <a:pt x="29" y="3"/>
                </a:moveTo>
                <a:cubicBezTo>
                  <a:pt x="30" y="3"/>
                  <a:pt x="26" y="6"/>
                  <a:pt x="25" y="7"/>
                </a:cubicBezTo>
                <a:lnTo>
                  <a:pt x="22" y="8"/>
                </a:lnTo>
                <a:lnTo>
                  <a:pt x="20" y="8"/>
                </a:lnTo>
                <a:cubicBezTo>
                  <a:pt x="21" y="8"/>
                  <a:pt x="21" y="7"/>
                  <a:pt x="22" y="7"/>
                </a:cubicBezTo>
                <a:lnTo>
                  <a:pt x="25" y="7"/>
                </a:lnTo>
                <a:lnTo>
                  <a:pt x="2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7" name="Freeform 5583">
            <a:extLst>
              <a:ext uri="{FF2B5EF4-FFF2-40B4-BE49-F238E27FC236}">
                <a16:creationId xmlns:a16="http://schemas.microsoft.com/office/drawing/2014/main" id="{11DAF0A5-5388-B647-828C-FB909F52A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9413"/>
            <a:ext cx="12700" cy="3175"/>
          </a:xfrm>
          <a:custGeom>
            <a:avLst/>
            <a:gdLst>
              <a:gd name="T0" fmla="*/ 0 w 36"/>
              <a:gd name="T1" fmla="*/ 249959 h 11"/>
              <a:gd name="T2" fmla="*/ 1617839 w 36"/>
              <a:gd name="T3" fmla="*/ 83416 h 11"/>
              <a:gd name="T4" fmla="*/ 2115608 w 36"/>
              <a:gd name="T5" fmla="*/ 249959 h 11"/>
              <a:gd name="T6" fmla="*/ 2862439 w 36"/>
              <a:gd name="T7" fmla="*/ 249959 h 11"/>
              <a:gd name="T8" fmla="*/ 4107039 w 36"/>
              <a:gd name="T9" fmla="*/ 499918 h 11"/>
              <a:gd name="T10" fmla="*/ 3360208 w 36"/>
              <a:gd name="T11" fmla="*/ 833005 h 11"/>
              <a:gd name="T12" fmla="*/ 1617839 w 36"/>
              <a:gd name="T13" fmla="*/ 833005 h 11"/>
              <a:gd name="T14" fmla="*/ 1120069 w 36"/>
              <a:gd name="T15" fmla="*/ 666461 h 11"/>
              <a:gd name="T16" fmla="*/ 746831 w 36"/>
              <a:gd name="T17" fmla="*/ 499918 h 11"/>
              <a:gd name="T18" fmla="*/ 0 w 36"/>
              <a:gd name="T19" fmla="*/ 249959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11">
                <a:moveTo>
                  <a:pt x="0" y="3"/>
                </a:moveTo>
                <a:cubicBezTo>
                  <a:pt x="0" y="3"/>
                  <a:pt x="7" y="0"/>
                  <a:pt x="13" y="1"/>
                </a:cubicBezTo>
                <a:cubicBezTo>
                  <a:pt x="16" y="3"/>
                  <a:pt x="16" y="3"/>
                  <a:pt x="17" y="3"/>
                </a:cubicBezTo>
                <a:cubicBezTo>
                  <a:pt x="19" y="3"/>
                  <a:pt x="21" y="2"/>
                  <a:pt x="23" y="3"/>
                </a:cubicBezTo>
                <a:cubicBezTo>
                  <a:pt x="23" y="3"/>
                  <a:pt x="32" y="6"/>
                  <a:pt x="33" y="6"/>
                </a:cubicBezTo>
                <a:cubicBezTo>
                  <a:pt x="35" y="6"/>
                  <a:pt x="27" y="10"/>
                  <a:pt x="27" y="10"/>
                </a:cubicBezTo>
                <a:cubicBezTo>
                  <a:pt x="21" y="9"/>
                  <a:pt x="16" y="10"/>
                  <a:pt x="13" y="10"/>
                </a:cubicBezTo>
                <a:cubicBezTo>
                  <a:pt x="11" y="9"/>
                  <a:pt x="10" y="8"/>
                  <a:pt x="9" y="8"/>
                </a:cubicBezTo>
                <a:cubicBezTo>
                  <a:pt x="7" y="7"/>
                  <a:pt x="6" y="6"/>
                  <a:pt x="6" y="6"/>
                </a:cubicBezTo>
                <a:cubicBezTo>
                  <a:pt x="6" y="6"/>
                  <a:pt x="4" y="4"/>
                  <a:pt x="0" y="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8" name="Freeform 5584">
            <a:extLst>
              <a:ext uri="{FF2B5EF4-FFF2-40B4-BE49-F238E27FC236}">
                <a16:creationId xmlns:a16="http://schemas.microsoft.com/office/drawing/2014/main" id="{26AEC115-7975-2F4F-BE64-7C9F7AEF0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9413"/>
            <a:ext cx="12700" cy="3175"/>
          </a:xfrm>
          <a:custGeom>
            <a:avLst/>
            <a:gdLst>
              <a:gd name="T0" fmla="*/ 1255806 w 34"/>
              <a:gd name="T1" fmla="*/ 705803 h 10"/>
              <a:gd name="T2" fmla="*/ 976779 w 34"/>
              <a:gd name="T3" fmla="*/ 604838 h 10"/>
              <a:gd name="T4" fmla="*/ 697753 w 34"/>
              <a:gd name="T5" fmla="*/ 504190 h 10"/>
              <a:gd name="T6" fmla="*/ 0 w 34"/>
              <a:gd name="T7" fmla="*/ 201613 h 10"/>
              <a:gd name="T8" fmla="*/ 1813859 w 34"/>
              <a:gd name="T9" fmla="*/ 0 h 10"/>
              <a:gd name="T10" fmla="*/ 2371912 w 34"/>
              <a:gd name="T11" fmla="*/ 100965 h 10"/>
              <a:gd name="T12" fmla="*/ 2511612 w 34"/>
              <a:gd name="T13" fmla="*/ 201613 h 10"/>
              <a:gd name="T14" fmla="*/ 2371912 w 34"/>
              <a:gd name="T15" fmla="*/ 201613 h 10"/>
              <a:gd name="T16" fmla="*/ 1813859 w 34"/>
              <a:gd name="T17" fmla="*/ 100965 h 10"/>
              <a:gd name="T18" fmla="*/ 0 w 34"/>
              <a:gd name="T19" fmla="*/ 201613 h 10"/>
              <a:gd name="T20" fmla="*/ 837079 w 34"/>
              <a:gd name="T21" fmla="*/ 504190 h 10"/>
              <a:gd name="T22" fmla="*/ 837079 w 34"/>
              <a:gd name="T23" fmla="*/ 504190 h 10"/>
              <a:gd name="T24" fmla="*/ 1255806 w 34"/>
              <a:gd name="T25" fmla="*/ 604838 h 10"/>
              <a:gd name="T26" fmla="*/ 1534832 w 34"/>
              <a:gd name="T27" fmla="*/ 806450 h 10"/>
              <a:gd name="T28" fmla="*/ 1255806 w 34"/>
              <a:gd name="T29" fmla="*/ 705803 h 10"/>
              <a:gd name="T30" fmla="*/ 4604124 w 34"/>
              <a:gd name="T31" fmla="*/ 504190 h 10"/>
              <a:gd name="T32" fmla="*/ 3627718 w 34"/>
              <a:gd name="T33" fmla="*/ 302578 h 10"/>
              <a:gd name="T34" fmla="*/ 4604124 w 34"/>
              <a:gd name="T35" fmla="*/ 504190 h 10"/>
              <a:gd name="T36" fmla="*/ 3767044 w 34"/>
              <a:gd name="T37" fmla="*/ 806450 h 10"/>
              <a:gd name="T38" fmla="*/ 4604124 w 34"/>
              <a:gd name="T39" fmla="*/ 504190 h 10"/>
              <a:gd name="T40" fmla="*/ 3767044 w 34"/>
              <a:gd name="T41" fmla="*/ 907415 h 10"/>
              <a:gd name="T42" fmla="*/ 2650938 w 34"/>
              <a:gd name="T43" fmla="*/ 907415 h 10"/>
              <a:gd name="T44" fmla="*/ 2511612 w 34"/>
              <a:gd name="T45" fmla="*/ 907415 h 10"/>
              <a:gd name="T46" fmla="*/ 3767044 w 34"/>
              <a:gd name="T47" fmla="*/ 806450 h 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4" h="10">
                <a:moveTo>
                  <a:pt x="9" y="7"/>
                </a:moveTo>
                <a:lnTo>
                  <a:pt x="7" y="6"/>
                </a:lnTo>
                <a:lnTo>
                  <a:pt x="5" y="5"/>
                </a:lnTo>
                <a:cubicBezTo>
                  <a:pt x="4" y="4"/>
                  <a:pt x="4" y="3"/>
                  <a:pt x="0" y="2"/>
                </a:cubicBezTo>
                <a:cubicBezTo>
                  <a:pt x="0" y="2"/>
                  <a:pt x="8" y="0"/>
                  <a:pt x="13" y="0"/>
                </a:cubicBezTo>
                <a:cubicBezTo>
                  <a:pt x="16" y="1"/>
                  <a:pt x="16" y="1"/>
                  <a:pt x="17" y="1"/>
                </a:cubicBezTo>
                <a:lnTo>
                  <a:pt x="18" y="2"/>
                </a:lnTo>
                <a:lnTo>
                  <a:pt x="17" y="2"/>
                </a:lnTo>
                <a:cubicBezTo>
                  <a:pt x="16" y="2"/>
                  <a:pt x="16" y="2"/>
                  <a:pt x="13" y="1"/>
                </a:cubicBezTo>
                <a:cubicBezTo>
                  <a:pt x="8" y="0"/>
                  <a:pt x="0" y="2"/>
                  <a:pt x="0" y="2"/>
                </a:cubicBezTo>
                <a:cubicBezTo>
                  <a:pt x="4" y="2"/>
                  <a:pt x="4" y="4"/>
                  <a:pt x="6" y="5"/>
                </a:cubicBezTo>
                <a:cubicBezTo>
                  <a:pt x="7" y="6"/>
                  <a:pt x="7" y="6"/>
                  <a:pt x="9" y="6"/>
                </a:cubicBezTo>
                <a:cubicBezTo>
                  <a:pt x="9" y="6"/>
                  <a:pt x="10" y="7"/>
                  <a:pt x="11" y="8"/>
                </a:cubicBezTo>
                <a:cubicBezTo>
                  <a:pt x="10" y="8"/>
                  <a:pt x="9" y="7"/>
                  <a:pt x="9" y="7"/>
                </a:cubicBezTo>
                <a:close/>
                <a:moveTo>
                  <a:pt x="33" y="5"/>
                </a:moveTo>
                <a:cubicBezTo>
                  <a:pt x="32" y="5"/>
                  <a:pt x="29" y="4"/>
                  <a:pt x="26" y="3"/>
                </a:cubicBezTo>
                <a:cubicBezTo>
                  <a:pt x="30" y="4"/>
                  <a:pt x="32" y="5"/>
                  <a:pt x="33" y="5"/>
                </a:cubicBezTo>
                <a:close/>
                <a:moveTo>
                  <a:pt x="27" y="8"/>
                </a:moveTo>
                <a:cubicBezTo>
                  <a:pt x="27" y="8"/>
                  <a:pt x="32" y="6"/>
                  <a:pt x="33" y="5"/>
                </a:cubicBezTo>
                <a:cubicBezTo>
                  <a:pt x="32" y="6"/>
                  <a:pt x="27" y="9"/>
                  <a:pt x="27" y="9"/>
                </a:cubicBezTo>
                <a:cubicBezTo>
                  <a:pt x="22" y="8"/>
                  <a:pt x="21" y="9"/>
                  <a:pt x="19" y="9"/>
                </a:cubicBezTo>
                <a:lnTo>
                  <a:pt x="18" y="9"/>
                </a:lnTo>
                <a:cubicBezTo>
                  <a:pt x="21" y="8"/>
                  <a:pt x="23" y="8"/>
                  <a:pt x="2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39" name="Freeform 5585">
            <a:extLst>
              <a:ext uri="{FF2B5EF4-FFF2-40B4-BE49-F238E27FC236}">
                <a16:creationId xmlns:a16="http://schemas.microsoft.com/office/drawing/2014/main" id="{E44D6DE7-7F02-5A47-B94E-1F0B6BD3C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79888"/>
            <a:ext cx="6350" cy="4762"/>
          </a:xfrm>
          <a:custGeom>
            <a:avLst/>
            <a:gdLst>
              <a:gd name="T0" fmla="*/ 0 w 17"/>
              <a:gd name="T1" fmla="*/ 1610289 h 13"/>
              <a:gd name="T2" fmla="*/ 418726 w 17"/>
              <a:gd name="T3" fmla="*/ 939213 h 13"/>
              <a:gd name="T4" fmla="*/ 976779 w 17"/>
              <a:gd name="T5" fmla="*/ 536641 h 13"/>
              <a:gd name="T6" fmla="*/ 1674159 w 17"/>
              <a:gd name="T7" fmla="*/ 134069 h 13"/>
              <a:gd name="T8" fmla="*/ 2232212 w 17"/>
              <a:gd name="T9" fmla="*/ 0 h 13"/>
              <a:gd name="T10" fmla="*/ 2092885 w 17"/>
              <a:gd name="T11" fmla="*/ 536641 h 13"/>
              <a:gd name="T12" fmla="*/ 1534832 w 17"/>
              <a:gd name="T13" fmla="*/ 1073282 h 13"/>
              <a:gd name="T14" fmla="*/ 976779 w 17"/>
              <a:gd name="T15" fmla="*/ 1207716 h 13"/>
              <a:gd name="T16" fmla="*/ 418726 w 17"/>
              <a:gd name="T17" fmla="*/ 1475854 h 13"/>
              <a:gd name="T18" fmla="*/ 0 w 17"/>
              <a:gd name="T19" fmla="*/ 161028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3">
                <a:moveTo>
                  <a:pt x="0" y="12"/>
                </a:moveTo>
                <a:cubicBezTo>
                  <a:pt x="0" y="12"/>
                  <a:pt x="3" y="8"/>
                  <a:pt x="3" y="7"/>
                </a:cubicBezTo>
                <a:cubicBezTo>
                  <a:pt x="5" y="6"/>
                  <a:pt x="7" y="5"/>
                  <a:pt x="7" y="4"/>
                </a:cubicBezTo>
                <a:cubicBezTo>
                  <a:pt x="7" y="4"/>
                  <a:pt x="9" y="2"/>
                  <a:pt x="12" y="1"/>
                </a:cubicBezTo>
                <a:cubicBezTo>
                  <a:pt x="12" y="1"/>
                  <a:pt x="16" y="1"/>
                  <a:pt x="16" y="0"/>
                </a:cubicBezTo>
                <a:cubicBezTo>
                  <a:pt x="16" y="0"/>
                  <a:pt x="16" y="3"/>
                  <a:pt x="15" y="4"/>
                </a:cubicBezTo>
                <a:cubicBezTo>
                  <a:pt x="14" y="5"/>
                  <a:pt x="13" y="6"/>
                  <a:pt x="11" y="8"/>
                </a:cubicBezTo>
                <a:cubicBezTo>
                  <a:pt x="9" y="8"/>
                  <a:pt x="7" y="9"/>
                  <a:pt x="7" y="9"/>
                </a:cubicBezTo>
                <a:cubicBezTo>
                  <a:pt x="7" y="9"/>
                  <a:pt x="5" y="10"/>
                  <a:pt x="3" y="11"/>
                </a:cubicBezTo>
                <a:cubicBezTo>
                  <a:pt x="3" y="11"/>
                  <a:pt x="2" y="10"/>
                  <a:pt x="0" y="1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0" name="Freeform 5586">
            <a:extLst>
              <a:ext uri="{FF2B5EF4-FFF2-40B4-BE49-F238E27FC236}">
                <a16:creationId xmlns:a16="http://schemas.microsoft.com/office/drawing/2014/main" id="{1BEC1A98-0F6A-7448-8A17-ADAF4C40F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9888"/>
            <a:ext cx="6350" cy="4762"/>
          </a:xfrm>
          <a:custGeom>
            <a:avLst/>
            <a:gdLst>
              <a:gd name="T0" fmla="*/ 124531 w 18"/>
              <a:gd name="T1" fmla="*/ 1504112 h 14"/>
              <a:gd name="T2" fmla="*/ 373239 w 18"/>
              <a:gd name="T3" fmla="*/ 1388463 h 14"/>
              <a:gd name="T4" fmla="*/ 124531 w 18"/>
              <a:gd name="T5" fmla="*/ 1504112 h 14"/>
              <a:gd name="T6" fmla="*/ 0 w 18"/>
              <a:gd name="T7" fmla="*/ 1504112 h 14"/>
              <a:gd name="T8" fmla="*/ 497769 w 18"/>
              <a:gd name="T9" fmla="*/ 925529 h 14"/>
              <a:gd name="T10" fmla="*/ 995539 w 18"/>
              <a:gd name="T11" fmla="*/ 578583 h 14"/>
              <a:gd name="T12" fmla="*/ 1120069 w 18"/>
              <a:gd name="T13" fmla="*/ 578583 h 14"/>
              <a:gd name="T14" fmla="*/ 746831 w 18"/>
              <a:gd name="T15" fmla="*/ 809880 h 14"/>
              <a:gd name="T16" fmla="*/ 124531 w 18"/>
              <a:gd name="T17" fmla="*/ 1504112 h 14"/>
              <a:gd name="T18" fmla="*/ 0 w 18"/>
              <a:gd name="T19" fmla="*/ 1504112 h 14"/>
              <a:gd name="T20" fmla="*/ 1617839 w 18"/>
              <a:gd name="T21" fmla="*/ 231297 h 14"/>
              <a:gd name="T22" fmla="*/ 2115608 w 18"/>
              <a:gd name="T23" fmla="*/ 0 h 14"/>
              <a:gd name="T24" fmla="*/ 1742369 w 18"/>
              <a:gd name="T25" fmla="*/ 231297 h 14"/>
              <a:gd name="T26" fmla="*/ 1120069 w 18"/>
              <a:gd name="T27" fmla="*/ 462934 h 14"/>
              <a:gd name="T28" fmla="*/ 1617839 w 18"/>
              <a:gd name="T29" fmla="*/ 231297 h 14"/>
              <a:gd name="T30" fmla="*/ 497769 w 18"/>
              <a:gd name="T31" fmla="*/ 1272815 h 14"/>
              <a:gd name="T32" fmla="*/ 871008 w 18"/>
              <a:gd name="T33" fmla="*/ 1156826 h 14"/>
              <a:gd name="T34" fmla="*/ 1493308 w 18"/>
              <a:gd name="T35" fmla="*/ 925529 h 14"/>
              <a:gd name="T36" fmla="*/ 1991078 w 18"/>
              <a:gd name="T37" fmla="*/ 578583 h 14"/>
              <a:gd name="T38" fmla="*/ 2115608 w 18"/>
              <a:gd name="T39" fmla="*/ 115649 h 14"/>
              <a:gd name="T40" fmla="*/ 2115608 w 18"/>
              <a:gd name="T41" fmla="*/ 578583 h 14"/>
              <a:gd name="T42" fmla="*/ 1493308 w 18"/>
              <a:gd name="T43" fmla="*/ 1041177 h 14"/>
              <a:gd name="T44" fmla="*/ 995539 w 18"/>
              <a:gd name="T45" fmla="*/ 1156826 h 14"/>
              <a:gd name="T46" fmla="*/ 497769 w 18"/>
              <a:gd name="T47" fmla="*/ 1388463 h 14"/>
              <a:gd name="T48" fmla="*/ 373239 w 18"/>
              <a:gd name="T49" fmla="*/ 1388463 h 14"/>
              <a:gd name="T50" fmla="*/ 497769 w 18"/>
              <a:gd name="T51" fmla="*/ 1272815 h 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" h="14">
                <a:moveTo>
                  <a:pt x="1" y="13"/>
                </a:moveTo>
                <a:cubicBezTo>
                  <a:pt x="1" y="13"/>
                  <a:pt x="2" y="12"/>
                  <a:pt x="3" y="12"/>
                </a:cubicBezTo>
                <a:cubicBezTo>
                  <a:pt x="2" y="12"/>
                  <a:pt x="2" y="13"/>
                  <a:pt x="1" y="13"/>
                </a:cubicBezTo>
                <a:close/>
                <a:moveTo>
                  <a:pt x="0" y="13"/>
                </a:moveTo>
                <a:cubicBezTo>
                  <a:pt x="0" y="13"/>
                  <a:pt x="4" y="9"/>
                  <a:pt x="4" y="8"/>
                </a:cubicBezTo>
                <a:cubicBezTo>
                  <a:pt x="6" y="7"/>
                  <a:pt x="8" y="6"/>
                  <a:pt x="8" y="5"/>
                </a:cubicBezTo>
                <a:cubicBezTo>
                  <a:pt x="8" y="5"/>
                  <a:pt x="8" y="5"/>
                  <a:pt x="9" y="5"/>
                </a:cubicBezTo>
                <a:cubicBezTo>
                  <a:pt x="8" y="6"/>
                  <a:pt x="6" y="7"/>
                  <a:pt x="6" y="7"/>
                </a:cubicBezTo>
                <a:cubicBezTo>
                  <a:pt x="4" y="9"/>
                  <a:pt x="2" y="11"/>
                  <a:pt x="1" y="13"/>
                </a:cubicBezTo>
                <a:lnTo>
                  <a:pt x="0" y="13"/>
                </a:lnTo>
                <a:close/>
                <a:moveTo>
                  <a:pt x="13" y="2"/>
                </a:moveTo>
                <a:cubicBezTo>
                  <a:pt x="13" y="2"/>
                  <a:pt x="17" y="1"/>
                  <a:pt x="17" y="0"/>
                </a:cubicBezTo>
                <a:cubicBezTo>
                  <a:pt x="17" y="2"/>
                  <a:pt x="14" y="2"/>
                  <a:pt x="14" y="2"/>
                </a:cubicBezTo>
                <a:cubicBezTo>
                  <a:pt x="11" y="3"/>
                  <a:pt x="10" y="4"/>
                  <a:pt x="9" y="4"/>
                </a:cubicBezTo>
                <a:cubicBezTo>
                  <a:pt x="10" y="3"/>
                  <a:pt x="11" y="2"/>
                  <a:pt x="13" y="2"/>
                </a:cubicBezTo>
                <a:close/>
                <a:moveTo>
                  <a:pt x="4" y="11"/>
                </a:moveTo>
                <a:cubicBezTo>
                  <a:pt x="6" y="11"/>
                  <a:pt x="6" y="11"/>
                  <a:pt x="7" y="10"/>
                </a:cubicBezTo>
                <a:cubicBezTo>
                  <a:pt x="8" y="9"/>
                  <a:pt x="10" y="9"/>
                  <a:pt x="12" y="8"/>
                </a:cubicBezTo>
                <a:cubicBezTo>
                  <a:pt x="13" y="7"/>
                  <a:pt x="15" y="6"/>
                  <a:pt x="16" y="5"/>
                </a:cubicBezTo>
                <a:lnTo>
                  <a:pt x="17" y="1"/>
                </a:lnTo>
                <a:cubicBezTo>
                  <a:pt x="17" y="1"/>
                  <a:pt x="17" y="4"/>
                  <a:pt x="17" y="5"/>
                </a:cubicBezTo>
                <a:cubicBezTo>
                  <a:pt x="15" y="6"/>
                  <a:pt x="14" y="7"/>
                  <a:pt x="12" y="9"/>
                </a:cubicBezTo>
                <a:cubicBezTo>
                  <a:pt x="10" y="9"/>
                  <a:pt x="8" y="10"/>
                  <a:pt x="8" y="10"/>
                </a:cubicBezTo>
                <a:cubicBezTo>
                  <a:pt x="6" y="11"/>
                  <a:pt x="6" y="12"/>
                  <a:pt x="4" y="12"/>
                </a:cubicBezTo>
                <a:cubicBezTo>
                  <a:pt x="4" y="12"/>
                  <a:pt x="4" y="12"/>
                  <a:pt x="3" y="12"/>
                </a:cubicBezTo>
                <a:lnTo>
                  <a:pt x="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1" name="Freeform 5587">
            <a:extLst>
              <a:ext uri="{FF2B5EF4-FFF2-40B4-BE49-F238E27FC236}">
                <a16:creationId xmlns:a16="http://schemas.microsoft.com/office/drawing/2014/main" id="{EBE1BA84-59FC-364D-A7E4-C7E939404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81475"/>
            <a:ext cx="7938" cy="4763"/>
          </a:xfrm>
          <a:custGeom>
            <a:avLst/>
            <a:gdLst>
              <a:gd name="T0" fmla="*/ 0 w 24"/>
              <a:gd name="T1" fmla="*/ 1732938 h 12"/>
              <a:gd name="T2" fmla="*/ 765686 w 24"/>
              <a:gd name="T3" fmla="*/ 787880 h 12"/>
              <a:gd name="T4" fmla="*/ 1203269 w 24"/>
              <a:gd name="T5" fmla="*/ 630304 h 12"/>
              <a:gd name="T6" fmla="*/ 1859807 w 24"/>
              <a:gd name="T7" fmla="*/ 157576 h 12"/>
              <a:gd name="T8" fmla="*/ 2516015 w 24"/>
              <a:gd name="T9" fmla="*/ 0 h 12"/>
              <a:gd name="T10" fmla="*/ 2297390 w 24"/>
              <a:gd name="T11" fmla="*/ 787880 h 12"/>
              <a:gd name="T12" fmla="*/ 1750329 w 24"/>
              <a:gd name="T13" fmla="*/ 1260210 h 12"/>
              <a:gd name="T14" fmla="*/ 1203269 w 24"/>
              <a:gd name="T15" fmla="*/ 1417786 h 12"/>
              <a:gd name="T16" fmla="*/ 765686 w 24"/>
              <a:gd name="T17" fmla="*/ 1417786 h 12"/>
              <a:gd name="T18" fmla="*/ 0 w 24"/>
              <a:gd name="T19" fmla="*/ 173293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" h="12">
                <a:moveTo>
                  <a:pt x="0" y="11"/>
                </a:moveTo>
                <a:lnTo>
                  <a:pt x="7" y="5"/>
                </a:lnTo>
                <a:cubicBezTo>
                  <a:pt x="8" y="5"/>
                  <a:pt x="11" y="5"/>
                  <a:pt x="11" y="4"/>
                </a:cubicBezTo>
                <a:lnTo>
                  <a:pt x="17" y="1"/>
                </a:lnTo>
                <a:cubicBezTo>
                  <a:pt x="19" y="1"/>
                  <a:pt x="21" y="1"/>
                  <a:pt x="23" y="0"/>
                </a:cubicBezTo>
                <a:cubicBezTo>
                  <a:pt x="23" y="1"/>
                  <a:pt x="22" y="4"/>
                  <a:pt x="21" y="5"/>
                </a:cubicBezTo>
                <a:cubicBezTo>
                  <a:pt x="17" y="9"/>
                  <a:pt x="20" y="7"/>
                  <a:pt x="16" y="8"/>
                </a:cubicBezTo>
                <a:cubicBezTo>
                  <a:pt x="14" y="9"/>
                  <a:pt x="11" y="9"/>
                  <a:pt x="11" y="9"/>
                </a:cubicBezTo>
                <a:cubicBezTo>
                  <a:pt x="9" y="11"/>
                  <a:pt x="9" y="9"/>
                  <a:pt x="7" y="9"/>
                </a:cubicBezTo>
                <a:cubicBezTo>
                  <a:pt x="6" y="9"/>
                  <a:pt x="3" y="9"/>
                  <a:pt x="0" y="11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2" name="Freeform 5588">
            <a:extLst>
              <a:ext uri="{FF2B5EF4-FFF2-40B4-BE49-F238E27FC236}">
                <a16:creationId xmlns:a16="http://schemas.microsoft.com/office/drawing/2014/main" id="{2112716C-50D0-CC48-BC91-3A908C233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81475"/>
            <a:ext cx="7938" cy="4763"/>
          </a:xfrm>
          <a:custGeom>
            <a:avLst/>
            <a:gdLst>
              <a:gd name="T0" fmla="*/ 0 w 24"/>
              <a:gd name="T1" fmla="*/ 1732938 h 12"/>
              <a:gd name="T2" fmla="*/ 109478 w 24"/>
              <a:gd name="T3" fmla="*/ 1575362 h 12"/>
              <a:gd name="T4" fmla="*/ 0 w 24"/>
              <a:gd name="T5" fmla="*/ 1732938 h 12"/>
              <a:gd name="T6" fmla="*/ 765686 w 24"/>
              <a:gd name="T7" fmla="*/ 787880 h 12"/>
              <a:gd name="T8" fmla="*/ 1203269 w 24"/>
              <a:gd name="T9" fmla="*/ 630304 h 12"/>
              <a:gd name="T10" fmla="*/ 1422225 w 24"/>
              <a:gd name="T11" fmla="*/ 315152 h 12"/>
              <a:gd name="T12" fmla="*/ 1750329 w 24"/>
              <a:gd name="T13" fmla="*/ 157576 h 12"/>
              <a:gd name="T14" fmla="*/ 2516015 w 24"/>
              <a:gd name="T15" fmla="*/ 0 h 12"/>
              <a:gd name="T16" fmla="*/ 1422225 w 24"/>
              <a:gd name="T17" fmla="*/ 472728 h 12"/>
              <a:gd name="T18" fmla="*/ 1203269 w 24"/>
              <a:gd name="T19" fmla="*/ 630304 h 12"/>
              <a:gd name="T20" fmla="*/ 765686 w 24"/>
              <a:gd name="T21" fmla="*/ 945456 h 12"/>
              <a:gd name="T22" fmla="*/ 218957 w 24"/>
              <a:gd name="T23" fmla="*/ 1575362 h 12"/>
              <a:gd name="T24" fmla="*/ 109478 w 24"/>
              <a:gd name="T25" fmla="*/ 1575362 h 12"/>
              <a:gd name="T26" fmla="*/ 765686 w 24"/>
              <a:gd name="T27" fmla="*/ 787880 h 12"/>
              <a:gd name="T28" fmla="*/ 109478 w 24"/>
              <a:gd name="T29" fmla="*/ 1732938 h 12"/>
              <a:gd name="T30" fmla="*/ 218957 w 24"/>
              <a:gd name="T31" fmla="*/ 1575362 h 12"/>
              <a:gd name="T32" fmla="*/ 656539 w 24"/>
              <a:gd name="T33" fmla="*/ 1417786 h 12"/>
              <a:gd name="T34" fmla="*/ 109478 w 24"/>
              <a:gd name="T35" fmla="*/ 1732938 h 12"/>
              <a:gd name="T36" fmla="*/ 984643 w 24"/>
              <a:gd name="T37" fmla="*/ 1417786 h 12"/>
              <a:gd name="T38" fmla="*/ 1203269 w 24"/>
              <a:gd name="T39" fmla="*/ 1417786 h 12"/>
              <a:gd name="T40" fmla="*/ 1750329 w 24"/>
              <a:gd name="T41" fmla="*/ 1260210 h 12"/>
              <a:gd name="T42" fmla="*/ 1969286 w 24"/>
              <a:gd name="T43" fmla="*/ 1102635 h 12"/>
              <a:gd name="T44" fmla="*/ 2297390 w 24"/>
              <a:gd name="T45" fmla="*/ 787880 h 12"/>
              <a:gd name="T46" fmla="*/ 2078433 w 24"/>
              <a:gd name="T47" fmla="*/ 1102635 h 12"/>
              <a:gd name="T48" fmla="*/ 1750329 w 24"/>
              <a:gd name="T49" fmla="*/ 1260210 h 12"/>
              <a:gd name="T50" fmla="*/ 1750329 w 24"/>
              <a:gd name="T51" fmla="*/ 1417786 h 12"/>
              <a:gd name="T52" fmla="*/ 1203269 w 24"/>
              <a:gd name="T53" fmla="*/ 1417786 h 12"/>
              <a:gd name="T54" fmla="*/ 1203269 w 24"/>
              <a:gd name="T55" fmla="*/ 1732938 h 12"/>
              <a:gd name="T56" fmla="*/ 765686 w 24"/>
              <a:gd name="T57" fmla="*/ 1417786 h 12"/>
              <a:gd name="T58" fmla="*/ 984643 w 24"/>
              <a:gd name="T59" fmla="*/ 1417786 h 1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" h="12">
                <a:moveTo>
                  <a:pt x="0" y="11"/>
                </a:moveTo>
                <a:cubicBezTo>
                  <a:pt x="0" y="11"/>
                  <a:pt x="0" y="11"/>
                  <a:pt x="1" y="10"/>
                </a:cubicBezTo>
                <a:lnTo>
                  <a:pt x="0" y="11"/>
                </a:lnTo>
                <a:close/>
                <a:moveTo>
                  <a:pt x="7" y="5"/>
                </a:moveTo>
                <a:cubicBezTo>
                  <a:pt x="8" y="5"/>
                  <a:pt x="11" y="5"/>
                  <a:pt x="11" y="4"/>
                </a:cubicBezTo>
                <a:cubicBezTo>
                  <a:pt x="11" y="4"/>
                  <a:pt x="13" y="3"/>
                  <a:pt x="13" y="2"/>
                </a:cubicBezTo>
                <a:cubicBezTo>
                  <a:pt x="15" y="2"/>
                  <a:pt x="16" y="1"/>
                  <a:pt x="16" y="1"/>
                </a:cubicBezTo>
                <a:cubicBezTo>
                  <a:pt x="20" y="1"/>
                  <a:pt x="21" y="0"/>
                  <a:pt x="23" y="0"/>
                </a:cubicBezTo>
                <a:cubicBezTo>
                  <a:pt x="20" y="2"/>
                  <a:pt x="18" y="0"/>
                  <a:pt x="13" y="3"/>
                </a:cubicBezTo>
                <a:lnTo>
                  <a:pt x="11" y="4"/>
                </a:lnTo>
                <a:cubicBezTo>
                  <a:pt x="11" y="5"/>
                  <a:pt x="8" y="5"/>
                  <a:pt x="7" y="6"/>
                </a:cubicBezTo>
                <a:cubicBezTo>
                  <a:pt x="7" y="6"/>
                  <a:pt x="4" y="8"/>
                  <a:pt x="2" y="10"/>
                </a:cubicBezTo>
                <a:cubicBezTo>
                  <a:pt x="2" y="10"/>
                  <a:pt x="1" y="10"/>
                  <a:pt x="1" y="10"/>
                </a:cubicBezTo>
                <a:lnTo>
                  <a:pt x="7" y="5"/>
                </a:lnTo>
                <a:close/>
                <a:moveTo>
                  <a:pt x="1" y="11"/>
                </a:moveTo>
                <a:cubicBezTo>
                  <a:pt x="1" y="11"/>
                  <a:pt x="1" y="10"/>
                  <a:pt x="2" y="10"/>
                </a:cubicBezTo>
                <a:cubicBezTo>
                  <a:pt x="3" y="9"/>
                  <a:pt x="4" y="9"/>
                  <a:pt x="6" y="9"/>
                </a:cubicBezTo>
                <a:cubicBezTo>
                  <a:pt x="4" y="9"/>
                  <a:pt x="2" y="10"/>
                  <a:pt x="1" y="11"/>
                </a:cubicBezTo>
                <a:close/>
                <a:moveTo>
                  <a:pt x="9" y="9"/>
                </a:moveTo>
                <a:lnTo>
                  <a:pt x="11" y="9"/>
                </a:lnTo>
                <a:cubicBezTo>
                  <a:pt x="13" y="9"/>
                  <a:pt x="14" y="9"/>
                  <a:pt x="16" y="8"/>
                </a:cubicBezTo>
                <a:lnTo>
                  <a:pt x="18" y="7"/>
                </a:lnTo>
                <a:cubicBezTo>
                  <a:pt x="19" y="7"/>
                  <a:pt x="20" y="6"/>
                  <a:pt x="21" y="5"/>
                </a:cubicBezTo>
                <a:lnTo>
                  <a:pt x="19" y="7"/>
                </a:lnTo>
                <a:lnTo>
                  <a:pt x="16" y="8"/>
                </a:lnTo>
                <a:lnTo>
                  <a:pt x="16" y="9"/>
                </a:lnTo>
                <a:lnTo>
                  <a:pt x="11" y="9"/>
                </a:lnTo>
                <a:lnTo>
                  <a:pt x="11" y="11"/>
                </a:lnTo>
                <a:lnTo>
                  <a:pt x="7" y="9"/>
                </a:lnTo>
                <a:lnTo>
                  <a:pt x="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3" name="Freeform 5589">
            <a:extLst>
              <a:ext uri="{FF2B5EF4-FFF2-40B4-BE49-F238E27FC236}">
                <a16:creationId xmlns:a16="http://schemas.microsoft.com/office/drawing/2014/main" id="{8AA14FB1-DE10-1444-A50F-C7329002B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84650"/>
            <a:ext cx="9525" cy="3175"/>
          </a:xfrm>
          <a:custGeom>
            <a:avLst/>
            <a:gdLst>
              <a:gd name="T0" fmla="*/ 0 w 28"/>
              <a:gd name="T1" fmla="*/ 504190 h 10"/>
              <a:gd name="T2" fmla="*/ 1041627 w 28"/>
              <a:gd name="T3" fmla="*/ 201613 h 10"/>
              <a:gd name="T4" fmla="*/ 1504270 w 28"/>
              <a:gd name="T5" fmla="*/ 100965 h 10"/>
              <a:gd name="T6" fmla="*/ 2082913 w 28"/>
              <a:gd name="T7" fmla="*/ 0 h 10"/>
              <a:gd name="T8" fmla="*/ 3124540 w 28"/>
              <a:gd name="T9" fmla="*/ 201613 h 10"/>
              <a:gd name="T10" fmla="*/ 2892879 w 28"/>
              <a:gd name="T11" fmla="*/ 403225 h 10"/>
              <a:gd name="T12" fmla="*/ 2198574 w 28"/>
              <a:gd name="T13" fmla="*/ 806450 h 10"/>
              <a:gd name="T14" fmla="*/ 1388609 w 28"/>
              <a:gd name="T15" fmla="*/ 907415 h 10"/>
              <a:gd name="T16" fmla="*/ 1041627 w 28"/>
              <a:gd name="T17" fmla="*/ 806450 h 10"/>
              <a:gd name="T18" fmla="*/ 0 w 28"/>
              <a:gd name="T19" fmla="*/ 50419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">
                <a:moveTo>
                  <a:pt x="0" y="5"/>
                </a:moveTo>
                <a:cubicBezTo>
                  <a:pt x="0" y="5"/>
                  <a:pt x="3" y="4"/>
                  <a:pt x="9" y="2"/>
                </a:cubicBezTo>
                <a:cubicBezTo>
                  <a:pt x="12" y="2"/>
                  <a:pt x="12" y="2"/>
                  <a:pt x="13" y="1"/>
                </a:cubicBezTo>
                <a:cubicBezTo>
                  <a:pt x="13" y="1"/>
                  <a:pt x="15" y="1"/>
                  <a:pt x="18" y="0"/>
                </a:cubicBezTo>
                <a:cubicBezTo>
                  <a:pt x="19" y="0"/>
                  <a:pt x="25" y="2"/>
                  <a:pt x="27" y="2"/>
                </a:cubicBezTo>
                <a:cubicBezTo>
                  <a:pt x="26" y="3"/>
                  <a:pt x="25" y="4"/>
                  <a:pt x="25" y="4"/>
                </a:cubicBezTo>
                <a:cubicBezTo>
                  <a:pt x="22" y="5"/>
                  <a:pt x="22" y="7"/>
                  <a:pt x="19" y="8"/>
                </a:cubicBezTo>
                <a:cubicBezTo>
                  <a:pt x="16" y="8"/>
                  <a:pt x="13" y="9"/>
                  <a:pt x="12" y="9"/>
                </a:cubicBezTo>
                <a:cubicBezTo>
                  <a:pt x="11" y="9"/>
                  <a:pt x="9" y="8"/>
                  <a:pt x="9" y="8"/>
                </a:cubicBezTo>
                <a:cubicBezTo>
                  <a:pt x="6" y="8"/>
                  <a:pt x="4" y="5"/>
                  <a:pt x="0" y="5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4" name="Freeform 5590">
            <a:extLst>
              <a:ext uri="{FF2B5EF4-FFF2-40B4-BE49-F238E27FC236}">
                <a16:creationId xmlns:a16="http://schemas.microsoft.com/office/drawing/2014/main" id="{B805953D-FC5F-9847-8880-BE9AF87D3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84650"/>
            <a:ext cx="9525" cy="3175"/>
          </a:xfrm>
          <a:custGeom>
            <a:avLst/>
            <a:gdLst>
              <a:gd name="T0" fmla="*/ 1388609 w 28"/>
              <a:gd name="T1" fmla="*/ 907415 h 10"/>
              <a:gd name="T2" fmla="*/ 1041627 w 28"/>
              <a:gd name="T3" fmla="*/ 806450 h 10"/>
              <a:gd name="T4" fmla="*/ 1272948 w 28"/>
              <a:gd name="T5" fmla="*/ 806450 h 10"/>
              <a:gd name="T6" fmla="*/ 1504270 w 28"/>
              <a:gd name="T7" fmla="*/ 907415 h 10"/>
              <a:gd name="T8" fmla="*/ 1388609 w 28"/>
              <a:gd name="T9" fmla="*/ 907415 h 10"/>
              <a:gd name="T10" fmla="*/ 0 w 28"/>
              <a:gd name="T11" fmla="*/ 504190 h 10"/>
              <a:gd name="T12" fmla="*/ 115661 w 28"/>
              <a:gd name="T13" fmla="*/ 504190 h 10"/>
              <a:gd name="T14" fmla="*/ 347322 w 28"/>
              <a:gd name="T15" fmla="*/ 604838 h 10"/>
              <a:gd name="T16" fmla="*/ 0 w 28"/>
              <a:gd name="T17" fmla="*/ 504190 h 10"/>
              <a:gd name="T18" fmla="*/ 0 w 28"/>
              <a:gd name="T19" fmla="*/ 504190 h 10"/>
              <a:gd name="T20" fmla="*/ 1041627 w 28"/>
              <a:gd name="T21" fmla="*/ 201613 h 10"/>
              <a:gd name="T22" fmla="*/ 0 w 28"/>
              <a:gd name="T23" fmla="*/ 504190 h 10"/>
              <a:gd name="T24" fmla="*/ 2082913 w 28"/>
              <a:gd name="T25" fmla="*/ 0 h 10"/>
              <a:gd name="T26" fmla="*/ 2545896 w 28"/>
              <a:gd name="T27" fmla="*/ 100965 h 10"/>
              <a:gd name="T28" fmla="*/ 3008879 w 28"/>
              <a:gd name="T29" fmla="*/ 201613 h 10"/>
              <a:gd name="T30" fmla="*/ 3124540 w 28"/>
              <a:gd name="T31" fmla="*/ 100965 h 10"/>
              <a:gd name="T32" fmla="*/ 3008879 w 28"/>
              <a:gd name="T33" fmla="*/ 201613 h 10"/>
              <a:gd name="T34" fmla="*/ 2430236 w 28"/>
              <a:gd name="T35" fmla="*/ 100965 h 10"/>
              <a:gd name="T36" fmla="*/ 2198574 w 28"/>
              <a:gd name="T37" fmla="*/ 100965 h 10"/>
              <a:gd name="T38" fmla="*/ 1504270 w 28"/>
              <a:gd name="T39" fmla="*/ 201613 h 10"/>
              <a:gd name="T40" fmla="*/ 1388609 w 28"/>
              <a:gd name="T41" fmla="*/ 201613 h 10"/>
              <a:gd name="T42" fmla="*/ 2082913 w 28"/>
              <a:gd name="T43" fmla="*/ 0 h 10"/>
              <a:gd name="T44" fmla="*/ 3008879 w 28"/>
              <a:gd name="T45" fmla="*/ 302578 h 10"/>
              <a:gd name="T46" fmla="*/ 3008879 w 28"/>
              <a:gd name="T47" fmla="*/ 201613 h 10"/>
              <a:gd name="T48" fmla="*/ 3124540 w 28"/>
              <a:gd name="T49" fmla="*/ 201613 h 10"/>
              <a:gd name="T50" fmla="*/ 3008879 w 28"/>
              <a:gd name="T51" fmla="*/ 302578 h 10"/>
              <a:gd name="T52" fmla="*/ 2892879 w 28"/>
              <a:gd name="T53" fmla="*/ 403225 h 10"/>
              <a:gd name="T54" fmla="*/ 2545896 w 28"/>
              <a:gd name="T55" fmla="*/ 604838 h 10"/>
              <a:gd name="T56" fmla="*/ 2777218 w 28"/>
              <a:gd name="T57" fmla="*/ 403225 h 10"/>
              <a:gd name="T58" fmla="*/ 2892879 w 28"/>
              <a:gd name="T59" fmla="*/ 403225 h 10"/>
              <a:gd name="T60" fmla="*/ 2892879 w 28"/>
              <a:gd name="T61" fmla="*/ 403225 h 10"/>
              <a:gd name="T62" fmla="*/ 3008879 w 28"/>
              <a:gd name="T63" fmla="*/ 302578 h 10"/>
              <a:gd name="T64" fmla="*/ 2892879 w 28"/>
              <a:gd name="T65" fmla="*/ 403225 h 10"/>
              <a:gd name="T66" fmla="*/ 3008879 w 28"/>
              <a:gd name="T67" fmla="*/ 302578 h 10"/>
              <a:gd name="T68" fmla="*/ 2198574 w 28"/>
              <a:gd name="T69" fmla="*/ 806450 h 10"/>
              <a:gd name="T70" fmla="*/ 1504270 w 28"/>
              <a:gd name="T71" fmla="*/ 907415 h 10"/>
              <a:gd name="T72" fmla="*/ 2082913 w 28"/>
              <a:gd name="T73" fmla="*/ 806450 h 10"/>
              <a:gd name="T74" fmla="*/ 2545896 w 28"/>
              <a:gd name="T75" fmla="*/ 604838 h 10"/>
              <a:gd name="T76" fmla="*/ 2198574 w 28"/>
              <a:gd name="T77" fmla="*/ 806450 h 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8" h="10">
                <a:moveTo>
                  <a:pt x="12" y="9"/>
                </a:moveTo>
                <a:lnTo>
                  <a:pt x="9" y="8"/>
                </a:lnTo>
                <a:lnTo>
                  <a:pt x="11" y="8"/>
                </a:lnTo>
                <a:lnTo>
                  <a:pt x="13" y="9"/>
                </a:lnTo>
                <a:lnTo>
                  <a:pt x="12" y="9"/>
                </a:lnTo>
                <a:close/>
                <a:moveTo>
                  <a:pt x="0" y="5"/>
                </a:moveTo>
                <a:lnTo>
                  <a:pt x="1" y="5"/>
                </a:lnTo>
                <a:cubicBezTo>
                  <a:pt x="2" y="5"/>
                  <a:pt x="3" y="6"/>
                  <a:pt x="3" y="6"/>
                </a:cubicBezTo>
                <a:cubicBezTo>
                  <a:pt x="2" y="6"/>
                  <a:pt x="2" y="6"/>
                  <a:pt x="0" y="5"/>
                </a:cubicBezTo>
                <a:close/>
                <a:moveTo>
                  <a:pt x="0" y="5"/>
                </a:moveTo>
                <a:cubicBezTo>
                  <a:pt x="0" y="5"/>
                  <a:pt x="3" y="2"/>
                  <a:pt x="9" y="2"/>
                </a:cubicBezTo>
                <a:cubicBezTo>
                  <a:pt x="4" y="4"/>
                  <a:pt x="1" y="5"/>
                  <a:pt x="0" y="5"/>
                </a:cubicBezTo>
                <a:close/>
                <a:moveTo>
                  <a:pt x="18" y="0"/>
                </a:moveTo>
                <a:cubicBezTo>
                  <a:pt x="18" y="0"/>
                  <a:pt x="20" y="0"/>
                  <a:pt x="22" y="1"/>
                </a:cubicBezTo>
                <a:cubicBezTo>
                  <a:pt x="22" y="1"/>
                  <a:pt x="25" y="2"/>
                  <a:pt x="26" y="2"/>
                </a:cubicBezTo>
                <a:lnTo>
                  <a:pt x="27" y="1"/>
                </a:lnTo>
                <a:cubicBezTo>
                  <a:pt x="27" y="1"/>
                  <a:pt x="27" y="2"/>
                  <a:pt x="26" y="2"/>
                </a:cubicBezTo>
                <a:cubicBezTo>
                  <a:pt x="24" y="2"/>
                  <a:pt x="22" y="2"/>
                  <a:pt x="21" y="1"/>
                </a:cubicBezTo>
                <a:lnTo>
                  <a:pt x="19" y="1"/>
                </a:lnTo>
                <a:cubicBezTo>
                  <a:pt x="15" y="1"/>
                  <a:pt x="14" y="1"/>
                  <a:pt x="13" y="2"/>
                </a:cubicBezTo>
                <a:lnTo>
                  <a:pt x="12" y="2"/>
                </a:lnTo>
                <a:cubicBezTo>
                  <a:pt x="14" y="0"/>
                  <a:pt x="15" y="0"/>
                  <a:pt x="18" y="0"/>
                </a:cubicBezTo>
                <a:close/>
                <a:moveTo>
                  <a:pt x="26" y="3"/>
                </a:moveTo>
                <a:lnTo>
                  <a:pt x="26" y="2"/>
                </a:lnTo>
                <a:lnTo>
                  <a:pt x="27" y="2"/>
                </a:lnTo>
                <a:lnTo>
                  <a:pt x="26" y="3"/>
                </a:lnTo>
                <a:close/>
                <a:moveTo>
                  <a:pt x="25" y="4"/>
                </a:moveTo>
                <a:cubicBezTo>
                  <a:pt x="22" y="5"/>
                  <a:pt x="22" y="5"/>
                  <a:pt x="22" y="6"/>
                </a:cubicBezTo>
                <a:cubicBezTo>
                  <a:pt x="22" y="5"/>
                  <a:pt x="22" y="5"/>
                  <a:pt x="24" y="4"/>
                </a:cubicBezTo>
                <a:lnTo>
                  <a:pt x="25" y="4"/>
                </a:lnTo>
                <a:cubicBezTo>
                  <a:pt x="25" y="4"/>
                  <a:pt x="25" y="4"/>
                  <a:pt x="25" y="4"/>
                </a:cubicBezTo>
                <a:close/>
                <a:moveTo>
                  <a:pt x="26" y="3"/>
                </a:moveTo>
                <a:lnTo>
                  <a:pt x="25" y="4"/>
                </a:lnTo>
                <a:cubicBezTo>
                  <a:pt x="25" y="4"/>
                  <a:pt x="25" y="3"/>
                  <a:pt x="26" y="3"/>
                </a:cubicBezTo>
                <a:close/>
                <a:moveTo>
                  <a:pt x="19" y="8"/>
                </a:moveTo>
                <a:cubicBezTo>
                  <a:pt x="15" y="9"/>
                  <a:pt x="13" y="9"/>
                  <a:pt x="13" y="9"/>
                </a:cubicBezTo>
                <a:cubicBezTo>
                  <a:pt x="13" y="9"/>
                  <a:pt x="15" y="8"/>
                  <a:pt x="18" y="8"/>
                </a:cubicBezTo>
                <a:cubicBezTo>
                  <a:pt x="20" y="7"/>
                  <a:pt x="21" y="7"/>
                  <a:pt x="22" y="6"/>
                </a:cubicBezTo>
                <a:cubicBezTo>
                  <a:pt x="21" y="7"/>
                  <a:pt x="20" y="8"/>
                  <a:pt x="19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5" name="Freeform 5591">
            <a:extLst>
              <a:ext uri="{FF2B5EF4-FFF2-40B4-BE49-F238E27FC236}">
                <a16:creationId xmlns:a16="http://schemas.microsoft.com/office/drawing/2014/main" id="{A78F0C6F-6A9D-F841-B9D5-A3A5FD574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6713"/>
            <a:ext cx="4762" cy="9525"/>
          </a:xfrm>
          <a:custGeom>
            <a:avLst/>
            <a:gdLst>
              <a:gd name="T0" fmla="*/ 315086 w 12"/>
              <a:gd name="T1" fmla="*/ 3338703 h 25"/>
              <a:gd name="T2" fmla="*/ 315086 w 12"/>
              <a:gd name="T3" fmla="*/ 2032254 h 25"/>
              <a:gd name="T4" fmla="*/ 472629 w 12"/>
              <a:gd name="T5" fmla="*/ 1596771 h 25"/>
              <a:gd name="T6" fmla="*/ 787317 w 12"/>
              <a:gd name="T7" fmla="*/ 870966 h 25"/>
              <a:gd name="T8" fmla="*/ 944860 w 12"/>
              <a:gd name="T9" fmla="*/ 0 h 25"/>
              <a:gd name="T10" fmla="*/ 1574635 w 12"/>
              <a:gd name="T11" fmla="*/ 870966 h 25"/>
              <a:gd name="T12" fmla="*/ 1574635 w 12"/>
              <a:gd name="T13" fmla="*/ 1306449 h 25"/>
              <a:gd name="T14" fmla="*/ 1259946 w 12"/>
              <a:gd name="T15" fmla="*/ 2032254 h 25"/>
              <a:gd name="T16" fmla="*/ 1259946 w 12"/>
              <a:gd name="T17" fmla="*/ 2903220 h 25"/>
              <a:gd name="T18" fmla="*/ 315086 w 12"/>
              <a:gd name="T19" fmla="*/ 3483864 h 25"/>
              <a:gd name="T20" fmla="*/ 315086 w 12"/>
              <a:gd name="T21" fmla="*/ 3338703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25">
                <a:moveTo>
                  <a:pt x="2" y="23"/>
                </a:moveTo>
                <a:cubicBezTo>
                  <a:pt x="2" y="23"/>
                  <a:pt x="0" y="16"/>
                  <a:pt x="2" y="14"/>
                </a:cubicBezTo>
                <a:cubicBezTo>
                  <a:pt x="2" y="14"/>
                  <a:pt x="2" y="12"/>
                  <a:pt x="3" y="11"/>
                </a:cubicBezTo>
                <a:cubicBezTo>
                  <a:pt x="3" y="10"/>
                  <a:pt x="4" y="7"/>
                  <a:pt x="5" y="6"/>
                </a:cubicBezTo>
                <a:cubicBezTo>
                  <a:pt x="6" y="5"/>
                  <a:pt x="7" y="1"/>
                  <a:pt x="6" y="0"/>
                </a:cubicBezTo>
                <a:cubicBezTo>
                  <a:pt x="6" y="0"/>
                  <a:pt x="11" y="3"/>
                  <a:pt x="10" y="6"/>
                </a:cubicBezTo>
                <a:cubicBezTo>
                  <a:pt x="10" y="9"/>
                  <a:pt x="10" y="8"/>
                  <a:pt x="10" y="9"/>
                </a:cubicBezTo>
                <a:cubicBezTo>
                  <a:pt x="11" y="10"/>
                  <a:pt x="9" y="14"/>
                  <a:pt x="8" y="14"/>
                </a:cubicBezTo>
                <a:cubicBezTo>
                  <a:pt x="8" y="15"/>
                  <a:pt x="8" y="19"/>
                  <a:pt x="8" y="20"/>
                </a:cubicBezTo>
                <a:cubicBezTo>
                  <a:pt x="6" y="21"/>
                  <a:pt x="2" y="24"/>
                  <a:pt x="2" y="24"/>
                </a:cubicBezTo>
                <a:lnTo>
                  <a:pt x="2" y="23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6" name="Freeform 5592">
            <a:extLst>
              <a:ext uri="{FF2B5EF4-FFF2-40B4-BE49-F238E27FC236}">
                <a16:creationId xmlns:a16="http://schemas.microsoft.com/office/drawing/2014/main" id="{B9809B16-E5F3-7743-84D2-C54BEA8BF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6713"/>
            <a:ext cx="4762" cy="7937"/>
          </a:xfrm>
          <a:custGeom>
            <a:avLst/>
            <a:gdLst>
              <a:gd name="T0" fmla="*/ 315086 w 12"/>
              <a:gd name="T1" fmla="*/ 2515368 h 24"/>
              <a:gd name="T2" fmla="*/ 315086 w 12"/>
              <a:gd name="T3" fmla="*/ 1531180 h 24"/>
              <a:gd name="T4" fmla="*/ 315086 w 12"/>
              <a:gd name="T5" fmla="*/ 1203117 h 24"/>
              <a:gd name="T6" fmla="*/ 787317 w 12"/>
              <a:gd name="T7" fmla="*/ 546992 h 24"/>
              <a:gd name="T8" fmla="*/ 944860 w 12"/>
              <a:gd name="T9" fmla="*/ 0 h 24"/>
              <a:gd name="T10" fmla="*/ 944860 w 12"/>
              <a:gd name="T11" fmla="*/ 0 h 24"/>
              <a:gd name="T12" fmla="*/ 787317 w 12"/>
              <a:gd name="T13" fmla="*/ 656125 h 24"/>
              <a:gd name="T14" fmla="*/ 472629 w 12"/>
              <a:gd name="T15" fmla="*/ 1203117 h 24"/>
              <a:gd name="T16" fmla="*/ 315086 w 12"/>
              <a:gd name="T17" fmla="*/ 1531180 h 24"/>
              <a:gd name="T18" fmla="*/ 315086 w 12"/>
              <a:gd name="T19" fmla="*/ 2515368 h 24"/>
              <a:gd name="T20" fmla="*/ 1102403 w 12"/>
              <a:gd name="T21" fmla="*/ 2077840 h 24"/>
              <a:gd name="T22" fmla="*/ 1259946 w 12"/>
              <a:gd name="T23" fmla="*/ 1968707 h 24"/>
              <a:gd name="T24" fmla="*/ 1259946 w 12"/>
              <a:gd name="T25" fmla="*/ 2187305 h 24"/>
              <a:gd name="T26" fmla="*/ 315086 w 12"/>
              <a:gd name="T27" fmla="*/ 2515368 h 24"/>
              <a:gd name="T28" fmla="*/ 1732178 w 12"/>
              <a:gd name="T29" fmla="*/ 656125 h 24"/>
              <a:gd name="T30" fmla="*/ 1732178 w 12"/>
              <a:gd name="T31" fmla="*/ 984188 h 24"/>
              <a:gd name="T32" fmla="*/ 1574635 w 12"/>
              <a:gd name="T33" fmla="*/ 1203117 h 24"/>
              <a:gd name="T34" fmla="*/ 1574635 w 12"/>
              <a:gd name="T35" fmla="*/ 875054 h 24"/>
              <a:gd name="T36" fmla="*/ 1574635 w 12"/>
              <a:gd name="T37" fmla="*/ 875054 h 24"/>
              <a:gd name="T38" fmla="*/ 1102403 w 12"/>
              <a:gd name="T39" fmla="*/ 0 h 24"/>
              <a:gd name="T40" fmla="*/ 1732178 w 12"/>
              <a:gd name="T41" fmla="*/ 656125 h 2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24">
                <a:moveTo>
                  <a:pt x="2" y="23"/>
                </a:moveTo>
                <a:cubicBezTo>
                  <a:pt x="2" y="23"/>
                  <a:pt x="0" y="16"/>
                  <a:pt x="2" y="14"/>
                </a:cubicBezTo>
                <a:cubicBezTo>
                  <a:pt x="2" y="14"/>
                  <a:pt x="2" y="12"/>
                  <a:pt x="2" y="11"/>
                </a:cubicBezTo>
                <a:cubicBezTo>
                  <a:pt x="3" y="9"/>
                  <a:pt x="4" y="7"/>
                  <a:pt x="5" y="5"/>
                </a:cubicBezTo>
                <a:cubicBezTo>
                  <a:pt x="5" y="5"/>
                  <a:pt x="6" y="1"/>
                  <a:pt x="6" y="0"/>
                </a:cubicBezTo>
                <a:cubicBezTo>
                  <a:pt x="7" y="1"/>
                  <a:pt x="6" y="5"/>
                  <a:pt x="5" y="6"/>
                </a:cubicBezTo>
                <a:cubicBezTo>
                  <a:pt x="5" y="7"/>
                  <a:pt x="3" y="10"/>
                  <a:pt x="3" y="11"/>
                </a:cubicBezTo>
                <a:cubicBezTo>
                  <a:pt x="3" y="13"/>
                  <a:pt x="2" y="14"/>
                  <a:pt x="2" y="14"/>
                </a:cubicBezTo>
                <a:cubicBezTo>
                  <a:pt x="1" y="16"/>
                  <a:pt x="2" y="23"/>
                  <a:pt x="2" y="23"/>
                </a:cubicBezTo>
                <a:cubicBezTo>
                  <a:pt x="3" y="23"/>
                  <a:pt x="6" y="21"/>
                  <a:pt x="7" y="19"/>
                </a:cubicBezTo>
                <a:lnTo>
                  <a:pt x="8" y="18"/>
                </a:lnTo>
                <a:lnTo>
                  <a:pt x="8" y="20"/>
                </a:lnTo>
                <a:cubicBezTo>
                  <a:pt x="7" y="21"/>
                  <a:pt x="3" y="23"/>
                  <a:pt x="2" y="23"/>
                </a:cubicBezTo>
                <a:close/>
                <a:moveTo>
                  <a:pt x="11" y="6"/>
                </a:moveTo>
                <a:lnTo>
                  <a:pt x="11" y="9"/>
                </a:lnTo>
                <a:cubicBezTo>
                  <a:pt x="11" y="9"/>
                  <a:pt x="10" y="10"/>
                  <a:pt x="10" y="11"/>
                </a:cubicBezTo>
                <a:cubicBezTo>
                  <a:pt x="10" y="10"/>
                  <a:pt x="10" y="9"/>
                  <a:pt x="10" y="8"/>
                </a:cubicBezTo>
                <a:cubicBezTo>
                  <a:pt x="11" y="4"/>
                  <a:pt x="8" y="1"/>
                  <a:pt x="7" y="0"/>
                </a:cubicBezTo>
                <a:cubicBezTo>
                  <a:pt x="8" y="1"/>
                  <a:pt x="11" y="4"/>
                  <a:pt x="1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7" name="Freeform 5593">
            <a:extLst>
              <a:ext uri="{FF2B5EF4-FFF2-40B4-BE49-F238E27FC236}">
                <a16:creationId xmlns:a16="http://schemas.microsoft.com/office/drawing/2014/main" id="{6285AA6B-4946-AE4E-AA01-EC1AE12D7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6713"/>
            <a:ext cx="6350" cy="9525"/>
          </a:xfrm>
          <a:custGeom>
            <a:avLst/>
            <a:gdLst>
              <a:gd name="T0" fmla="*/ 0 w 16"/>
              <a:gd name="T1" fmla="*/ 3355364 h 26"/>
              <a:gd name="T2" fmla="*/ 472678 w 16"/>
              <a:gd name="T3" fmla="*/ 3086833 h 26"/>
              <a:gd name="T4" fmla="*/ 0 w 16"/>
              <a:gd name="T5" fmla="*/ 3355364 h 26"/>
              <a:gd name="T6" fmla="*/ 630238 w 16"/>
              <a:gd name="T7" fmla="*/ 2952750 h 26"/>
              <a:gd name="T8" fmla="*/ 472678 w 16"/>
              <a:gd name="T9" fmla="*/ 3086833 h 26"/>
              <a:gd name="T10" fmla="*/ 787400 w 16"/>
              <a:gd name="T11" fmla="*/ 2550136 h 26"/>
              <a:gd name="T12" fmla="*/ 944959 w 16"/>
              <a:gd name="T13" fmla="*/ 1744907 h 26"/>
              <a:gd name="T14" fmla="*/ 1417638 w 16"/>
              <a:gd name="T15" fmla="*/ 1073761 h 26"/>
              <a:gd name="T16" fmla="*/ 1417638 w 16"/>
              <a:gd name="T17" fmla="*/ 536697 h 26"/>
              <a:gd name="T18" fmla="*/ 1732756 w 16"/>
              <a:gd name="T19" fmla="*/ 0 h 26"/>
              <a:gd name="T20" fmla="*/ 2205038 w 16"/>
              <a:gd name="T21" fmla="*/ 536697 h 26"/>
              <a:gd name="T22" fmla="*/ 2362597 w 16"/>
              <a:gd name="T23" fmla="*/ 1207843 h 26"/>
              <a:gd name="T24" fmla="*/ 2362597 w 16"/>
              <a:gd name="T25" fmla="*/ 1610458 h 26"/>
              <a:gd name="T26" fmla="*/ 1417638 w 16"/>
              <a:gd name="T27" fmla="*/ 2550136 h 26"/>
              <a:gd name="T28" fmla="*/ 630238 w 16"/>
              <a:gd name="T29" fmla="*/ 2952750 h 26"/>
              <a:gd name="T30" fmla="*/ 472678 w 16"/>
              <a:gd name="T31" fmla="*/ 3086833 h 26"/>
              <a:gd name="T32" fmla="*/ 472678 w 16"/>
              <a:gd name="T33" fmla="*/ 3086833 h 26"/>
              <a:gd name="T34" fmla="*/ 472678 w 16"/>
              <a:gd name="T35" fmla="*/ 3086833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26">
                <a:moveTo>
                  <a:pt x="0" y="25"/>
                </a:moveTo>
                <a:cubicBezTo>
                  <a:pt x="0" y="25"/>
                  <a:pt x="2" y="23"/>
                  <a:pt x="3" y="23"/>
                </a:cubicBezTo>
                <a:cubicBezTo>
                  <a:pt x="2" y="24"/>
                  <a:pt x="1" y="25"/>
                  <a:pt x="0" y="25"/>
                </a:cubicBezTo>
                <a:close/>
                <a:moveTo>
                  <a:pt x="4" y="22"/>
                </a:moveTo>
                <a:cubicBezTo>
                  <a:pt x="4" y="22"/>
                  <a:pt x="4" y="22"/>
                  <a:pt x="3" y="23"/>
                </a:cubicBezTo>
                <a:cubicBezTo>
                  <a:pt x="4" y="21"/>
                  <a:pt x="5" y="20"/>
                  <a:pt x="5" y="19"/>
                </a:cubicBezTo>
                <a:cubicBezTo>
                  <a:pt x="5" y="19"/>
                  <a:pt x="6" y="15"/>
                  <a:pt x="6" y="13"/>
                </a:cubicBezTo>
                <a:cubicBezTo>
                  <a:pt x="6" y="12"/>
                  <a:pt x="9" y="8"/>
                  <a:pt x="9" y="8"/>
                </a:cubicBezTo>
                <a:lnTo>
                  <a:pt x="9" y="4"/>
                </a:lnTo>
                <a:cubicBezTo>
                  <a:pt x="10" y="4"/>
                  <a:pt x="11" y="0"/>
                  <a:pt x="11" y="0"/>
                </a:cubicBezTo>
                <a:cubicBezTo>
                  <a:pt x="13" y="0"/>
                  <a:pt x="14" y="4"/>
                  <a:pt x="14" y="4"/>
                </a:cubicBezTo>
                <a:cubicBezTo>
                  <a:pt x="15" y="6"/>
                  <a:pt x="15" y="9"/>
                  <a:pt x="15" y="9"/>
                </a:cubicBezTo>
                <a:lnTo>
                  <a:pt x="15" y="12"/>
                </a:lnTo>
                <a:cubicBezTo>
                  <a:pt x="14" y="13"/>
                  <a:pt x="10" y="18"/>
                  <a:pt x="9" y="19"/>
                </a:cubicBezTo>
                <a:cubicBezTo>
                  <a:pt x="9" y="20"/>
                  <a:pt x="4" y="22"/>
                  <a:pt x="4" y="22"/>
                </a:cubicBezTo>
                <a:close/>
                <a:moveTo>
                  <a:pt x="3" y="23"/>
                </a:move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8" name="Freeform 5594">
            <a:extLst>
              <a:ext uri="{FF2B5EF4-FFF2-40B4-BE49-F238E27FC236}">
                <a16:creationId xmlns:a16="http://schemas.microsoft.com/office/drawing/2014/main" id="{DD911117-B671-8B4F-8941-4D93F33F9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6713"/>
            <a:ext cx="6350" cy="9525"/>
          </a:xfrm>
          <a:custGeom>
            <a:avLst/>
            <a:gdLst>
              <a:gd name="T0" fmla="*/ 0 w 16"/>
              <a:gd name="T1" fmla="*/ 3355364 h 26"/>
              <a:gd name="T2" fmla="*/ 472678 w 16"/>
              <a:gd name="T3" fmla="*/ 2952750 h 26"/>
              <a:gd name="T4" fmla="*/ 630238 w 16"/>
              <a:gd name="T5" fmla="*/ 2818301 h 26"/>
              <a:gd name="T6" fmla="*/ 472678 w 16"/>
              <a:gd name="T7" fmla="*/ 2952750 h 26"/>
              <a:gd name="T8" fmla="*/ 630238 w 16"/>
              <a:gd name="T9" fmla="*/ 2952750 h 26"/>
              <a:gd name="T10" fmla="*/ 1417638 w 16"/>
              <a:gd name="T11" fmla="*/ 2550136 h 26"/>
              <a:gd name="T12" fmla="*/ 2047478 w 16"/>
              <a:gd name="T13" fmla="*/ 2147521 h 26"/>
              <a:gd name="T14" fmla="*/ 2205038 w 16"/>
              <a:gd name="T15" fmla="*/ 1610458 h 26"/>
              <a:gd name="T16" fmla="*/ 2362597 w 16"/>
              <a:gd name="T17" fmla="*/ 1207843 h 26"/>
              <a:gd name="T18" fmla="*/ 2362597 w 16"/>
              <a:gd name="T19" fmla="*/ 1610458 h 26"/>
              <a:gd name="T20" fmla="*/ 2047478 w 16"/>
              <a:gd name="T21" fmla="*/ 2147521 h 26"/>
              <a:gd name="T22" fmla="*/ 1575197 w 16"/>
              <a:gd name="T23" fmla="*/ 2550136 h 26"/>
              <a:gd name="T24" fmla="*/ 787400 w 16"/>
              <a:gd name="T25" fmla="*/ 2952750 h 26"/>
              <a:gd name="T26" fmla="*/ 472678 w 16"/>
              <a:gd name="T27" fmla="*/ 3220915 h 26"/>
              <a:gd name="T28" fmla="*/ 472678 w 16"/>
              <a:gd name="T29" fmla="*/ 2952750 h 26"/>
              <a:gd name="T30" fmla="*/ 0 w 16"/>
              <a:gd name="T31" fmla="*/ 3355364 h 26"/>
              <a:gd name="T32" fmla="*/ 787400 w 16"/>
              <a:gd name="T33" fmla="*/ 2684218 h 26"/>
              <a:gd name="T34" fmla="*/ 630238 w 16"/>
              <a:gd name="T35" fmla="*/ 2818301 h 26"/>
              <a:gd name="T36" fmla="*/ 787400 w 16"/>
              <a:gd name="T37" fmla="*/ 2550136 h 26"/>
              <a:gd name="T38" fmla="*/ 787400 w 16"/>
              <a:gd name="T39" fmla="*/ 2684218 h 26"/>
              <a:gd name="T40" fmla="*/ 944959 w 16"/>
              <a:gd name="T41" fmla="*/ 1744907 h 26"/>
              <a:gd name="T42" fmla="*/ 1260078 w 16"/>
              <a:gd name="T43" fmla="*/ 1341926 h 26"/>
              <a:gd name="T44" fmla="*/ 944959 w 16"/>
              <a:gd name="T45" fmla="*/ 1744907 h 26"/>
              <a:gd name="T46" fmla="*/ 787400 w 16"/>
              <a:gd name="T47" fmla="*/ 2550136 h 26"/>
              <a:gd name="T48" fmla="*/ 944959 w 16"/>
              <a:gd name="T49" fmla="*/ 1744907 h 26"/>
              <a:gd name="T50" fmla="*/ 1417638 w 16"/>
              <a:gd name="T51" fmla="*/ 1207843 h 26"/>
              <a:gd name="T52" fmla="*/ 1260078 w 16"/>
              <a:gd name="T53" fmla="*/ 1341926 h 26"/>
              <a:gd name="T54" fmla="*/ 1417638 w 16"/>
              <a:gd name="T55" fmla="*/ 1073761 h 26"/>
              <a:gd name="T56" fmla="*/ 1417638 w 16"/>
              <a:gd name="T57" fmla="*/ 1207843 h 26"/>
              <a:gd name="T58" fmla="*/ 2047478 w 16"/>
              <a:gd name="T59" fmla="*/ 402614 h 26"/>
              <a:gd name="T60" fmla="*/ 1890316 w 16"/>
              <a:gd name="T61" fmla="*/ 134083 h 26"/>
              <a:gd name="T62" fmla="*/ 2205038 w 16"/>
              <a:gd name="T63" fmla="*/ 536697 h 26"/>
              <a:gd name="T64" fmla="*/ 2362597 w 16"/>
              <a:gd name="T65" fmla="*/ 939312 h 26"/>
              <a:gd name="T66" fmla="*/ 2047478 w 16"/>
              <a:gd name="T67" fmla="*/ 402614 h 26"/>
              <a:gd name="T68" fmla="*/ 1890316 w 16"/>
              <a:gd name="T69" fmla="*/ 134083 h 26"/>
              <a:gd name="T70" fmla="*/ 1732756 w 16"/>
              <a:gd name="T71" fmla="*/ 0 h 26"/>
              <a:gd name="T72" fmla="*/ 1890316 w 16"/>
              <a:gd name="T73" fmla="*/ 134083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" h="26">
                <a:moveTo>
                  <a:pt x="0" y="25"/>
                </a:moveTo>
                <a:cubicBezTo>
                  <a:pt x="0" y="25"/>
                  <a:pt x="2" y="24"/>
                  <a:pt x="3" y="22"/>
                </a:cubicBezTo>
                <a:cubicBezTo>
                  <a:pt x="3" y="22"/>
                  <a:pt x="4" y="22"/>
                  <a:pt x="4" y="21"/>
                </a:cubicBezTo>
                <a:cubicBezTo>
                  <a:pt x="4" y="22"/>
                  <a:pt x="4" y="22"/>
                  <a:pt x="3" y="22"/>
                </a:cubicBezTo>
                <a:lnTo>
                  <a:pt x="4" y="22"/>
                </a:lnTo>
                <a:cubicBezTo>
                  <a:pt x="6" y="22"/>
                  <a:pt x="9" y="20"/>
                  <a:pt x="9" y="19"/>
                </a:cubicBezTo>
                <a:cubicBezTo>
                  <a:pt x="10" y="18"/>
                  <a:pt x="11" y="17"/>
                  <a:pt x="13" y="16"/>
                </a:cubicBezTo>
                <a:cubicBezTo>
                  <a:pt x="13" y="15"/>
                  <a:pt x="14" y="13"/>
                  <a:pt x="14" y="12"/>
                </a:cubicBezTo>
                <a:cubicBezTo>
                  <a:pt x="15" y="11"/>
                  <a:pt x="15" y="10"/>
                  <a:pt x="15" y="9"/>
                </a:cubicBezTo>
                <a:lnTo>
                  <a:pt x="15" y="12"/>
                </a:lnTo>
                <a:cubicBezTo>
                  <a:pt x="15" y="13"/>
                  <a:pt x="13" y="15"/>
                  <a:pt x="13" y="16"/>
                </a:cubicBezTo>
                <a:cubicBezTo>
                  <a:pt x="12" y="18"/>
                  <a:pt x="10" y="19"/>
                  <a:pt x="10" y="19"/>
                </a:cubicBezTo>
                <a:cubicBezTo>
                  <a:pt x="9" y="20"/>
                  <a:pt x="8" y="22"/>
                  <a:pt x="5" y="22"/>
                </a:cubicBezTo>
                <a:cubicBezTo>
                  <a:pt x="3" y="22"/>
                  <a:pt x="3" y="22"/>
                  <a:pt x="3" y="24"/>
                </a:cubicBezTo>
                <a:lnTo>
                  <a:pt x="3" y="22"/>
                </a:lnTo>
                <a:cubicBezTo>
                  <a:pt x="2" y="24"/>
                  <a:pt x="1" y="25"/>
                  <a:pt x="0" y="25"/>
                </a:cubicBezTo>
                <a:close/>
                <a:moveTo>
                  <a:pt x="5" y="20"/>
                </a:moveTo>
                <a:cubicBezTo>
                  <a:pt x="5" y="20"/>
                  <a:pt x="5" y="21"/>
                  <a:pt x="4" y="21"/>
                </a:cubicBezTo>
                <a:cubicBezTo>
                  <a:pt x="5" y="20"/>
                  <a:pt x="5" y="19"/>
                  <a:pt x="5" y="19"/>
                </a:cubicBezTo>
                <a:lnTo>
                  <a:pt x="5" y="20"/>
                </a:lnTo>
                <a:close/>
                <a:moveTo>
                  <a:pt x="6" y="13"/>
                </a:moveTo>
                <a:cubicBezTo>
                  <a:pt x="6" y="13"/>
                  <a:pt x="7" y="11"/>
                  <a:pt x="8" y="10"/>
                </a:cubicBezTo>
                <a:cubicBezTo>
                  <a:pt x="8" y="11"/>
                  <a:pt x="7" y="13"/>
                  <a:pt x="6" y="13"/>
                </a:cubicBezTo>
                <a:cubicBezTo>
                  <a:pt x="6" y="15"/>
                  <a:pt x="6" y="18"/>
                  <a:pt x="5" y="19"/>
                </a:cubicBezTo>
                <a:cubicBezTo>
                  <a:pt x="5" y="18"/>
                  <a:pt x="6" y="15"/>
                  <a:pt x="6" y="13"/>
                </a:cubicBezTo>
                <a:close/>
                <a:moveTo>
                  <a:pt x="9" y="9"/>
                </a:moveTo>
                <a:cubicBezTo>
                  <a:pt x="9" y="9"/>
                  <a:pt x="8" y="9"/>
                  <a:pt x="8" y="10"/>
                </a:cubicBezTo>
                <a:cubicBezTo>
                  <a:pt x="8" y="9"/>
                  <a:pt x="9" y="8"/>
                  <a:pt x="9" y="8"/>
                </a:cubicBezTo>
                <a:lnTo>
                  <a:pt x="9" y="9"/>
                </a:lnTo>
                <a:close/>
                <a:moveTo>
                  <a:pt x="13" y="3"/>
                </a:moveTo>
                <a:cubicBezTo>
                  <a:pt x="13" y="3"/>
                  <a:pt x="13" y="2"/>
                  <a:pt x="12" y="1"/>
                </a:cubicBezTo>
                <a:cubicBezTo>
                  <a:pt x="13" y="2"/>
                  <a:pt x="13" y="4"/>
                  <a:pt x="14" y="4"/>
                </a:cubicBezTo>
                <a:cubicBezTo>
                  <a:pt x="14" y="5"/>
                  <a:pt x="15" y="6"/>
                  <a:pt x="15" y="7"/>
                </a:cubicBezTo>
                <a:cubicBezTo>
                  <a:pt x="15" y="6"/>
                  <a:pt x="14" y="5"/>
                  <a:pt x="13" y="3"/>
                </a:cubicBezTo>
                <a:close/>
                <a:moveTo>
                  <a:pt x="12" y="1"/>
                </a:moveTo>
                <a:cubicBezTo>
                  <a:pt x="12" y="1"/>
                  <a:pt x="11" y="1"/>
                  <a:pt x="11" y="0"/>
                </a:cubicBezTo>
                <a:cubicBezTo>
                  <a:pt x="11" y="1"/>
                  <a:pt x="12" y="1"/>
                  <a:pt x="1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49" name="Freeform 5595">
            <a:extLst>
              <a:ext uri="{FF2B5EF4-FFF2-40B4-BE49-F238E27FC236}">
                <a16:creationId xmlns:a16="http://schemas.microsoft.com/office/drawing/2014/main" id="{E89F46C6-19E8-DF4B-BA53-9099C5069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3538"/>
            <a:ext cx="7938" cy="6350"/>
          </a:xfrm>
          <a:custGeom>
            <a:avLst/>
            <a:gdLst>
              <a:gd name="T0" fmla="*/ 0 w 23"/>
              <a:gd name="T1" fmla="*/ 1787024 h 19"/>
              <a:gd name="T2" fmla="*/ 0 w 23"/>
              <a:gd name="T3" fmla="*/ 1675397 h 19"/>
              <a:gd name="T4" fmla="*/ 357210 w 23"/>
              <a:gd name="T5" fmla="*/ 1228558 h 19"/>
              <a:gd name="T6" fmla="*/ 1071975 w 23"/>
              <a:gd name="T7" fmla="*/ 446839 h 19"/>
              <a:gd name="T8" fmla="*/ 1548600 w 23"/>
              <a:gd name="T9" fmla="*/ 223253 h 19"/>
              <a:gd name="T10" fmla="*/ 2620575 w 23"/>
              <a:gd name="T11" fmla="*/ 111626 h 19"/>
              <a:gd name="T12" fmla="*/ 2024880 w 23"/>
              <a:gd name="T13" fmla="*/ 670092 h 19"/>
              <a:gd name="T14" fmla="*/ 1548600 w 23"/>
              <a:gd name="T15" fmla="*/ 1340518 h 19"/>
              <a:gd name="T16" fmla="*/ 1191045 w 23"/>
              <a:gd name="T17" fmla="*/ 1675397 h 19"/>
              <a:gd name="T18" fmla="*/ 476625 w 23"/>
              <a:gd name="T19" fmla="*/ 1675397 h 19"/>
              <a:gd name="T20" fmla="*/ 0 w 23"/>
              <a:gd name="T21" fmla="*/ 1787024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19">
                <a:moveTo>
                  <a:pt x="0" y="16"/>
                </a:moveTo>
                <a:lnTo>
                  <a:pt x="0" y="15"/>
                </a:lnTo>
                <a:cubicBezTo>
                  <a:pt x="0" y="15"/>
                  <a:pt x="3" y="13"/>
                  <a:pt x="3" y="11"/>
                </a:cubicBezTo>
                <a:cubicBezTo>
                  <a:pt x="3" y="9"/>
                  <a:pt x="9" y="4"/>
                  <a:pt x="9" y="4"/>
                </a:cubicBezTo>
                <a:cubicBezTo>
                  <a:pt x="9" y="4"/>
                  <a:pt x="9" y="4"/>
                  <a:pt x="13" y="2"/>
                </a:cubicBezTo>
                <a:cubicBezTo>
                  <a:pt x="16" y="0"/>
                  <a:pt x="22" y="1"/>
                  <a:pt x="22" y="1"/>
                </a:cubicBezTo>
                <a:cubicBezTo>
                  <a:pt x="21" y="1"/>
                  <a:pt x="19" y="5"/>
                  <a:pt x="17" y="6"/>
                </a:cubicBezTo>
                <a:cubicBezTo>
                  <a:pt x="16" y="8"/>
                  <a:pt x="13" y="12"/>
                  <a:pt x="13" y="12"/>
                </a:cubicBezTo>
                <a:cubicBezTo>
                  <a:pt x="13" y="12"/>
                  <a:pt x="12" y="13"/>
                  <a:pt x="10" y="15"/>
                </a:cubicBezTo>
                <a:cubicBezTo>
                  <a:pt x="9" y="16"/>
                  <a:pt x="4" y="15"/>
                  <a:pt x="4" y="15"/>
                </a:cubicBezTo>
                <a:cubicBezTo>
                  <a:pt x="3" y="15"/>
                  <a:pt x="0" y="18"/>
                  <a:pt x="0" y="16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0" name="Freeform 5596">
            <a:extLst>
              <a:ext uri="{FF2B5EF4-FFF2-40B4-BE49-F238E27FC236}">
                <a16:creationId xmlns:a16="http://schemas.microsoft.com/office/drawing/2014/main" id="{A1B620A8-944F-6049-A698-C86D71013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3538"/>
            <a:ext cx="7938" cy="6350"/>
          </a:xfrm>
          <a:custGeom>
            <a:avLst/>
            <a:gdLst>
              <a:gd name="T0" fmla="*/ 0 w 23"/>
              <a:gd name="T1" fmla="*/ 2115608 h 18"/>
              <a:gd name="T2" fmla="*/ 0 w 23"/>
              <a:gd name="T3" fmla="*/ 1991078 h 18"/>
              <a:gd name="T4" fmla="*/ 0 w 23"/>
              <a:gd name="T5" fmla="*/ 1742369 h 18"/>
              <a:gd name="T6" fmla="*/ 357210 w 23"/>
              <a:gd name="T7" fmla="*/ 1244600 h 18"/>
              <a:gd name="T8" fmla="*/ 1071975 w 23"/>
              <a:gd name="T9" fmla="*/ 497769 h 18"/>
              <a:gd name="T10" fmla="*/ 357210 w 23"/>
              <a:gd name="T11" fmla="*/ 1369131 h 18"/>
              <a:gd name="T12" fmla="*/ 119070 w 23"/>
              <a:gd name="T13" fmla="*/ 1742369 h 18"/>
              <a:gd name="T14" fmla="*/ 0 w 23"/>
              <a:gd name="T15" fmla="*/ 1991078 h 18"/>
              <a:gd name="T16" fmla="*/ 119070 w 23"/>
              <a:gd name="T17" fmla="*/ 1991078 h 18"/>
              <a:gd name="T18" fmla="*/ 0 w 23"/>
              <a:gd name="T19" fmla="*/ 2115608 h 18"/>
              <a:gd name="T20" fmla="*/ 2620575 w 23"/>
              <a:gd name="T21" fmla="*/ 124531 h 18"/>
              <a:gd name="T22" fmla="*/ 2024880 w 23"/>
              <a:gd name="T23" fmla="*/ 746831 h 18"/>
              <a:gd name="T24" fmla="*/ 1667670 w 23"/>
              <a:gd name="T25" fmla="*/ 1493308 h 18"/>
              <a:gd name="T26" fmla="*/ 1429530 w 23"/>
              <a:gd name="T27" fmla="*/ 1617839 h 18"/>
              <a:gd name="T28" fmla="*/ 1548600 w 23"/>
              <a:gd name="T29" fmla="*/ 1493308 h 18"/>
              <a:gd name="T30" fmla="*/ 1905810 w 23"/>
              <a:gd name="T31" fmla="*/ 746831 h 18"/>
              <a:gd name="T32" fmla="*/ 2620575 w 23"/>
              <a:gd name="T33" fmla="*/ 124531 h 18"/>
              <a:gd name="T34" fmla="*/ 2263020 w 23"/>
              <a:gd name="T35" fmla="*/ 124531 h 18"/>
              <a:gd name="T36" fmla="*/ 1548600 w 23"/>
              <a:gd name="T37" fmla="*/ 249061 h 18"/>
              <a:gd name="T38" fmla="*/ 2620575 w 23"/>
              <a:gd name="T39" fmla="*/ 124531 h 18"/>
              <a:gd name="T40" fmla="*/ 238140 w 23"/>
              <a:gd name="T41" fmla="*/ 1991078 h 18"/>
              <a:gd name="T42" fmla="*/ 476625 w 23"/>
              <a:gd name="T43" fmla="*/ 1866900 h 18"/>
              <a:gd name="T44" fmla="*/ 595695 w 23"/>
              <a:gd name="T45" fmla="*/ 1866900 h 18"/>
              <a:gd name="T46" fmla="*/ 238140 w 23"/>
              <a:gd name="T47" fmla="*/ 1991078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" h="18">
                <a:moveTo>
                  <a:pt x="0" y="17"/>
                </a:moveTo>
                <a:lnTo>
                  <a:pt x="0" y="16"/>
                </a:lnTo>
                <a:lnTo>
                  <a:pt x="0" y="14"/>
                </a:lnTo>
                <a:cubicBezTo>
                  <a:pt x="1" y="13"/>
                  <a:pt x="3" y="12"/>
                  <a:pt x="3" y="10"/>
                </a:cubicBezTo>
                <a:cubicBezTo>
                  <a:pt x="3" y="9"/>
                  <a:pt x="9" y="4"/>
                  <a:pt x="9" y="4"/>
                </a:cubicBezTo>
                <a:cubicBezTo>
                  <a:pt x="9" y="4"/>
                  <a:pt x="3" y="9"/>
                  <a:pt x="3" y="11"/>
                </a:cubicBezTo>
                <a:cubicBezTo>
                  <a:pt x="3" y="11"/>
                  <a:pt x="2" y="13"/>
                  <a:pt x="1" y="14"/>
                </a:cubicBezTo>
                <a:cubicBezTo>
                  <a:pt x="0" y="15"/>
                  <a:pt x="0" y="16"/>
                  <a:pt x="0" y="16"/>
                </a:cubicBezTo>
                <a:lnTo>
                  <a:pt x="1" y="16"/>
                </a:lnTo>
                <a:cubicBezTo>
                  <a:pt x="1" y="17"/>
                  <a:pt x="0" y="17"/>
                  <a:pt x="0" y="17"/>
                </a:cubicBezTo>
                <a:close/>
                <a:moveTo>
                  <a:pt x="22" y="1"/>
                </a:moveTo>
                <a:cubicBezTo>
                  <a:pt x="22" y="2"/>
                  <a:pt x="19" y="5"/>
                  <a:pt x="17" y="6"/>
                </a:cubicBezTo>
                <a:cubicBezTo>
                  <a:pt x="16" y="9"/>
                  <a:pt x="14" y="12"/>
                  <a:pt x="14" y="12"/>
                </a:cubicBezTo>
                <a:cubicBezTo>
                  <a:pt x="13" y="12"/>
                  <a:pt x="13" y="13"/>
                  <a:pt x="12" y="13"/>
                </a:cubicBezTo>
                <a:lnTo>
                  <a:pt x="13" y="12"/>
                </a:lnTo>
                <a:cubicBezTo>
                  <a:pt x="13" y="12"/>
                  <a:pt x="16" y="8"/>
                  <a:pt x="16" y="6"/>
                </a:cubicBezTo>
                <a:cubicBezTo>
                  <a:pt x="17" y="5"/>
                  <a:pt x="21" y="2"/>
                  <a:pt x="22" y="1"/>
                </a:cubicBezTo>
                <a:lnTo>
                  <a:pt x="19" y="1"/>
                </a:lnTo>
                <a:cubicBezTo>
                  <a:pt x="17" y="1"/>
                  <a:pt x="15" y="1"/>
                  <a:pt x="13" y="2"/>
                </a:cubicBezTo>
                <a:cubicBezTo>
                  <a:pt x="16" y="0"/>
                  <a:pt x="22" y="1"/>
                  <a:pt x="22" y="1"/>
                </a:cubicBezTo>
                <a:close/>
                <a:moveTo>
                  <a:pt x="2" y="16"/>
                </a:moveTo>
                <a:cubicBezTo>
                  <a:pt x="3" y="15"/>
                  <a:pt x="4" y="15"/>
                  <a:pt x="4" y="15"/>
                </a:cubicBezTo>
                <a:lnTo>
                  <a:pt x="5" y="15"/>
                </a:lnTo>
                <a:cubicBezTo>
                  <a:pt x="4" y="15"/>
                  <a:pt x="3" y="15"/>
                  <a:pt x="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1" name="Freeform 5597">
            <a:extLst>
              <a:ext uri="{FF2B5EF4-FFF2-40B4-BE49-F238E27FC236}">
                <a16:creationId xmlns:a16="http://schemas.microsoft.com/office/drawing/2014/main" id="{E1A52FA7-7076-274D-9749-18546732C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1950"/>
            <a:ext cx="7938" cy="7938"/>
          </a:xfrm>
          <a:custGeom>
            <a:avLst/>
            <a:gdLst>
              <a:gd name="T0" fmla="*/ 0 w 20"/>
              <a:gd name="T1" fmla="*/ 2857680 h 21"/>
              <a:gd name="T2" fmla="*/ 472708 w 20"/>
              <a:gd name="T3" fmla="*/ 1857492 h 21"/>
              <a:gd name="T4" fmla="*/ 787847 w 20"/>
              <a:gd name="T5" fmla="*/ 1143072 h 21"/>
              <a:gd name="T6" fmla="*/ 1102588 w 20"/>
              <a:gd name="T7" fmla="*/ 571536 h 21"/>
              <a:gd name="T8" fmla="*/ 1890435 w 20"/>
              <a:gd name="T9" fmla="*/ 142884 h 21"/>
              <a:gd name="T10" fmla="*/ 2993023 w 20"/>
              <a:gd name="T11" fmla="*/ 0 h 21"/>
              <a:gd name="T12" fmla="*/ 2363143 w 20"/>
              <a:gd name="T13" fmla="*/ 1143072 h 21"/>
              <a:gd name="T14" fmla="*/ 1890435 w 20"/>
              <a:gd name="T15" fmla="*/ 1714608 h 21"/>
              <a:gd name="T16" fmla="*/ 787847 w 20"/>
              <a:gd name="T17" fmla="*/ 2429028 h 21"/>
              <a:gd name="T18" fmla="*/ 0 w 20"/>
              <a:gd name="T19" fmla="*/ 285768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1">
                <a:moveTo>
                  <a:pt x="0" y="20"/>
                </a:moveTo>
                <a:cubicBezTo>
                  <a:pt x="0" y="20"/>
                  <a:pt x="3" y="15"/>
                  <a:pt x="3" y="13"/>
                </a:cubicBezTo>
                <a:cubicBezTo>
                  <a:pt x="3" y="10"/>
                  <a:pt x="5" y="8"/>
                  <a:pt x="5" y="8"/>
                </a:cubicBezTo>
                <a:cubicBezTo>
                  <a:pt x="6" y="8"/>
                  <a:pt x="6" y="6"/>
                  <a:pt x="7" y="4"/>
                </a:cubicBezTo>
                <a:cubicBezTo>
                  <a:pt x="9" y="2"/>
                  <a:pt x="9" y="1"/>
                  <a:pt x="12" y="1"/>
                </a:cubicBezTo>
                <a:cubicBezTo>
                  <a:pt x="13" y="1"/>
                  <a:pt x="19" y="0"/>
                  <a:pt x="19" y="0"/>
                </a:cubicBezTo>
                <a:cubicBezTo>
                  <a:pt x="17" y="1"/>
                  <a:pt x="16" y="6"/>
                  <a:pt x="15" y="8"/>
                </a:cubicBezTo>
                <a:cubicBezTo>
                  <a:pt x="14" y="9"/>
                  <a:pt x="12" y="10"/>
                  <a:pt x="12" y="12"/>
                </a:cubicBezTo>
                <a:cubicBezTo>
                  <a:pt x="11" y="13"/>
                  <a:pt x="6" y="17"/>
                  <a:pt x="5" y="17"/>
                </a:cubicBezTo>
                <a:lnTo>
                  <a:pt x="0" y="20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2" name="Freeform 5598">
            <a:extLst>
              <a:ext uri="{FF2B5EF4-FFF2-40B4-BE49-F238E27FC236}">
                <a16:creationId xmlns:a16="http://schemas.microsoft.com/office/drawing/2014/main" id="{F747FE5C-51DD-2C40-97AC-B22694DC3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1950"/>
            <a:ext cx="7938" cy="7938"/>
          </a:xfrm>
          <a:custGeom>
            <a:avLst/>
            <a:gdLst>
              <a:gd name="T0" fmla="*/ 0 w 20"/>
              <a:gd name="T1" fmla="*/ 2620575 h 23"/>
              <a:gd name="T2" fmla="*/ 0 w 20"/>
              <a:gd name="T3" fmla="*/ 2501505 h 23"/>
              <a:gd name="T4" fmla="*/ 157569 w 20"/>
              <a:gd name="T5" fmla="*/ 2382435 h 23"/>
              <a:gd name="T6" fmla="*/ 630277 w 20"/>
              <a:gd name="T7" fmla="*/ 2143950 h 23"/>
              <a:gd name="T8" fmla="*/ 787847 w 20"/>
              <a:gd name="T9" fmla="*/ 2143950 h 23"/>
              <a:gd name="T10" fmla="*/ 0 w 20"/>
              <a:gd name="T11" fmla="*/ 2620575 h 23"/>
              <a:gd name="T12" fmla="*/ 315139 w 20"/>
              <a:gd name="T13" fmla="*/ 2024880 h 23"/>
              <a:gd name="T14" fmla="*/ 157569 w 20"/>
              <a:gd name="T15" fmla="*/ 2382435 h 23"/>
              <a:gd name="T16" fmla="*/ 0 w 20"/>
              <a:gd name="T17" fmla="*/ 2382435 h 23"/>
              <a:gd name="T18" fmla="*/ 315139 w 20"/>
              <a:gd name="T19" fmla="*/ 2024880 h 23"/>
              <a:gd name="T20" fmla="*/ 472708 w 20"/>
              <a:gd name="T21" fmla="*/ 1667670 h 23"/>
              <a:gd name="T22" fmla="*/ 630277 w 20"/>
              <a:gd name="T23" fmla="*/ 1071975 h 23"/>
              <a:gd name="T24" fmla="*/ 1102588 w 20"/>
              <a:gd name="T25" fmla="*/ 595695 h 23"/>
              <a:gd name="T26" fmla="*/ 1890435 w 20"/>
              <a:gd name="T27" fmla="*/ 238140 h 23"/>
              <a:gd name="T28" fmla="*/ 2835454 w 20"/>
              <a:gd name="T29" fmla="*/ 119070 h 23"/>
              <a:gd name="T30" fmla="*/ 2835454 w 20"/>
              <a:gd name="T31" fmla="*/ 119070 h 23"/>
              <a:gd name="T32" fmla="*/ 1890435 w 20"/>
              <a:gd name="T33" fmla="*/ 238140 h 23"/>
              <a:gd name="T34" fmla="*/ 1260158 w 20"/>
              <a:gd name="T35" fmla="*/ 595695 h 23"/>
              <a:gd name="T36" fmla="*/ 787847 w 20"/>
              <a:gd name="T37" fmla="*/ 1071975 h 23"/>
              <a:gd name="T38" fmla="*/ 472708 w 20"/>
              <a:gd name="T39" fmla="*/ 1667670 h 23"/>
              <a:gd name="T40" fmla="*/ 315139 w 20"/>
              <a:gd name="T41" fmla="*/ 2024880 h 23"/>
              <a:gd name="T42" fmla="*/ 472708 w 20"/>
              <a:gd name="T43" fmla="*/ 1667670 h 23"/>
              <a:gd name="T44" fmla="*/ 2993023 w 20"/>
              <a:gd name="T45" fmla="*/ 0 h 23"/>
              <a:gd name="T46" fmla="*/ 2835454 w 20"/>
              <a:gd name="T47" fmla="*/ 119070 h 23"/>
              <a:gd name="T48" fmla="*/ 2993023 w 20"/>
              <a:gd name="T49" fmla="*/ 0 h 23"/>
              <a:gd name="T50" fmla="*/ 2835454 w 20"/>
              <a:gd name="T51" fmla="*/ 238140 h 23"/>
              <a:gd name="T52" fmla="*/ 2835454 w 20"/>
              <a:gd name="T53" fmla="*/ 119070 h 23"/>
              <a:gd name="T54" fmla="*/ 2993023 w 20"/>
              <a:gd name="T55" fmla="*/ 119070 h 23"/>
              <a:gd name="T56" fmla="*/ 2993023 w 20"/>
              <a:gd name="T57" fmla="*/ 238140 h 23"/>
              <a:gd name="T58" fmla="*/ 2835454 w 20"/>
              <a:gd name="T59" fmla="*/ 238140 h 23"/>
              <a:gd name="T60" fmla="*/ 2520315 w 20"/>
              <a:gd name="T61" fmla="*/ 714765 h 23"/>
              <a:gd name="T62" fmla="*/ 2363143 w 20"/>
              <a:gd name="T63" fmla="*/ 952905 h 23"/>
              <a:gd name="T64" fmla="*/ 2363143 w 20"/>
              <a:gd name="T65" fmla="*/ 595695 h 23"/>
              <a:gd name="T66" fmla="*/ 2835454 w 20"/>
              <a:gd name="T67" fmla="*/ 238140 h 23"/>
              <a:gd name="T68" fmla="*/ 2520315 w 20"/>
              <a:gd name="T69" fmla="*/ 714765 h 23"/>
              <a:gd name="T70" fmla="*/ 2048004 w 20"/>
              <a:gd name="T71" fmla="*/ 1191045 h 23"/>
              <a:gd name="T72" fmla="*/ 2205573 w 20"/>
              <a:gd name="T73" fmla="*/ 1071975 h 23"/>
              <a:gd name="T74" fmla="*/ 2048004 w 20"/>
              <a:gd name="T75" fmla="*/ 1310115 h 23"/>
              <a:gd name="T76" fmla="*/ 1890435 w 20"/>
              <a:gd name="T77" fmla="*/ 1548600 h 23"/>
              <a:gd name="T78" fmla="*/ 2048004 w 20"/>
              <a:gd name="T79" fmla="*/ 1191045 h 23"/>
              <a:gd name="T80" fmla="*/ 945019 w 20"/>
              <a:gd name="T81" fmla="*/ 2143950 h 23"/>
              <a:gd name="T82" fmla="*/ 1890435 w 20"/>
              <a:gd name="T83" fmla="*/ 1548600 h 23"/>
              <a:gd name="T84" fmla="*/ 945019 w 20"/>
              <a:gd name="T85" fmla="*/ 2143950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" h="23">
                <a:moveTo>
                  <a:pt x="0" y="22"/>
                </a:moveTo>
                <a:lnTo>
                  <a:pt x="0" y="21"/>
                </a:lnTo>
                <a:cubicBezTo>
                  <a:pt x="0" y="21"/>
                  <a:pt x="0" y="21"/>
                  <a:pt x="1" y="20"/>
                </a:cubicBezTo>
                <a:cubicBezTo>
                  <a:pt x="2" y="19"/>
                  <a:pt x="4" y="18"/>
                  <a:pt x="4" y="18"/>
                </a:cubicBezTo>
                <a:lnTo>
                  <a:pt x="5" y="18"/>
                </a:lnTo>
                <a:cubicBezTo>
                  <a:pt x="4" y="18"/>
                  <a:pt x="1" y="21"/>
                  <a:pt x="0" y="22"/>
                </a:cubicBezTo>
                <a:close/>
                <a:moveTo>
                  <a:pt x="2" y="17"/>
                </a:moveTo>
                <a:cubicBezTo>
                  <a:pt x="2" y="18"/>
                  <a:pt x="1" y="19"/>
                  <a:pt x="1" y="20"/>
                </a:cubicBezTo>
                <a:lnTo>
                  <a:pt x="0" y="20"/>
                </a:lnTo>
                <a:cubicBezTo>
                  <a:pt x="1" y="20"/>
                  <a:pt x="1" y="18"/>
                  <a:pt x="2" y="17"/>
                </a:cubicBezTo>
                <a:close/>
                <a:moveTo>
                  <a:pt x="3" y="14"/>
                </a:moveTo>
                <a:cubicBezTo>
                  <a:pt x="3" y="11"/>
                  <a:pt x="4" y="9"/>
                  <a:pt x="4" y="9"/>
                </a:cubicBezTo>
                <a:cubicBezTo>
                  <a:pt x="6" y="8"/>
                  <a:pt x="6" y="7"/>
                  <a:pt x="7" y="5"/>
                </a:cubicBezTo>
                <a:cubicBezTo>
                  <a:pt x="8" y="3"/>
                  <a:pt x="10" y="2"/>
                  <a:pt x="12" y="2"/>
                </a:cubicBezTo>
                <a:cubicBezTo>
                  <a:pt x="13" y="2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3" y="2"/>
                  <a:pt x="12" y="2"/>
                </a:cubicBezTo>
                <a:cubicBezTo>
                  <a:pt x="9" y="3"/>
                  <a:pt x="9" y="3"/>
                  <a:pt x="8" y="5"/>
                </a:cubicBezTo>
                <a:cubicBezTo>
                  <a:pt x="6" y="7"/>
                  <a:pt x="6" y="9"/>
                  <a:pt x="5" y="9"/>
                </a:cubicBezTo>
                <a:cubicBezTo>
                  <a:pt x="5" y="9"/>
                  <a:pt x="3" y="11"/>
                  <a:pt x="3" y="14"/>
                </a:cubicBezTo>
                <a:cubicBezTo>
                  <a:pt x="3" y="14"/>
                  <a:pt x="3" y="15"/>
                  <a:pt x="2" y="17"/>
                </a:cubicBezTo>
                <a:cubicBezTo>
                  <a:pt x="2" y="15"/>
                  <a:pt x="3" y="14"/>
                  <a:pt x="3" y="14"/>
                </a:cubicBezTo>
                <a:close/>
                <a:moveTo>
                  <a:pt x="19" y="0"/>
                </a:moveTo>
                <a:cubicBezTo>
                  <a:pt x="19" y="0"/>
                  <a:pt x="19" y="1"/>
                  <a:pt x="18" y="1"/>
                </a:cubicBezTo>
                <a:cubicBezTo>
                  <a:pt x="18" y="0"/>
                  <a:pt x="19" y="0"/>
                  <a:pt x="19" y="0"/>
                </a:cubicBezTo>
                <a:close/>
                <a:moveTo>
                  <a:pt x="18" y="2"/>
                </a:moveTo>
                <a:lnTo>
                  <a:pt x="18" y="1"/>
                </a:lnTo>
                <a:lnTo>
                  <a:pt x="19" y="1"/>
                </a:lnTo>
                <a:lnTo>
                  <a:pt x="19" y="2"/>
                </a:lnTo>
                <a:lnTo>
                  <a:pt x="18" y="2"/>
                </a:lnTo>
                <a:close/>
                <a:moveTo>
                  <a:pt x="16" y="6"/>
                </a:moveTo>
                <a:cubicBezTo>
                  <a:pt x="15" y="7"/>
                  <a:pt x="15" y="8"/>
                  <a:pt x="15" y="8"/>
                </a:cubicBezTo>
                <a:lnTo>
                  <a:pt x="15" y="5"/>
                </a:lnTo>
                <a:lnTo>
                  <a:pt x="18" y="2"/>
                </a:lnTo>
                <a:cubicBezTo>
                  <a:pt x="17" y="3"/>
                  <a:pt x="17" y="5"/>
                  <a:pt x="16" y="6"/>
                </a:cubicBezTo>
                <a:close/>
                <a:moveTo>
                  <a:pt x="13" y="10"/>
                </a:moveTo>
                <a:lnTo>
                  <a:pt x="14" y="9"/>
                </a:lnTo>
                <a:cubicBezTo>
                  <a:pt x="14" y="10"/>
                  <a:pt x="14" y="10"/>
                  <a:pt x="13" y="11"/>
                </a:cubicBezTo>
                <a:cubicBezTo>
                  <a:pt x="13" y="11"/>
                  <a:pt x="12" y="12"/>
                  <a:pt x="12" y="13"/>
                </a:cubicBezTo>
                <a:cubicBezTo>
                  <a:pt x="12" y="12"/>
                  <a:pt x="13" y="10"/>
                  <a:pt x="13" y="10"/>
                </a:cubicBezTo>
                <a:close/>
                <a:moveTo>
                  <a:pt x="6" y="18"/>
                </a:moveTo>
                <a:cubicBezTo>
                  <a:pt x="7" y="17"/>
                  <a:pt x="11" y="14"/>
                  <a:pt x="12" y="13"/>
                </a:cubicBezTo>
                <a:cubicBezTo>
                  <a:pt x="12" y="15"/>
                  <a:pt x="8" y="17"/>
                  <a:pt x="6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3" name="Freeform 5599">
            <a:extLst>
              <a:ext uri="{FF2B5EF4-FFF2-40B4-BE49-F238E27FC236}">
                <a16:creationId xmlns:a16="http://schemas.microsoft.com/office/drawing/2014/main" id="{C50E6EAA-D30E-8B44-8601-111BFFC97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62425"/>
            <a:ext cx="3175" cy="9525"/>
          </a:xfrm>
          <a:custGeom>
            <a:avLst/>
            <a:gdLst>
              <a:gd name="T0" fmla="*/ 622300 w 9"/>
              <a:gd name="T1" fmla="*/ 3338703 h 25"/>
              <a:gd name="T2" fmla="*/ 373239 w 9"/>
              <a:gd name="T3" fmla="*/ 2177415 h 25"/>
              <a:gd name="T4" fmla="*/ 124531 w 9"/>
              <a:gd name="T5" fmla="*/ 1741932 h 25"/>
              <a:gd name="T6" fmla="*/ 124531 w 9"/>
              <a:gd name="T7" fmla="*/ 1016127 h 25"/>
              <a:gd name="T8" fmla="*/ 124531 w 9"/>
              <a:gd name="T9" fmla="*/ 0 h 25"/>
              <a:gd name="T10" fmla="*/ 373239 w 9"/>
              <a:gd name="T11" fmla="*/ 290322 h 25"/>
              <a:gd name="T12" fmla="*/ 622300 w 9"/>
              <a:gd name="T13" fmla="*/ 580644 h 25"/>
              <a:gd name="T14" fmla="*/ 746831 w 9"/>
              <a:gd name="T15" fmla="*/ 870966 h 25"/>
              <a:gd name="T16" fmla="*/ 871008 w 9"/>
              <a:gd name="T17" fmla="*/ 1741932 h 25"/>
              <a:gd name="T18" fmla="*/ 871008 w 9"/>
              <a:gd name="T19" fmla="*/ 2032254 h 25"/>
              <a:gd name="T20" fmla="*/ 622300 w 9"/>
              <a:gd name="T21" fmla="*/ 3338703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5">
                <a:moveTo>
                  <a:pt x="5" y="23"/>
                </a:moveTo>
                <a:cubicBezTo>
                  <a:pt x="4" y="24"/>
                  <a:pt x="4" y="15"/>
                  <a:pt x="3" y="15"/>
                </a:cubicBezTo>
                <a:cubicBezTo>
                  <a:pt x="3" y="13"/>
                  <a:pt x="2" y="12"/>
                  <a:pt x="1" y="12"/>
                </a:cubicBezTo>
                <a:cubicBezTo>
                  <a:pt x="1" y="10"/>
                  <a:pt x="1" y="7"/>
                  <a:pt x="1" y="7"/>
                </a:cubicBezTo>
                <a:cubicBezTo>
                  <a:pt x="1" y="7"/>
                  <a:pt x="0" y="2"/>
                  <a:pt x="1" y="0"/>
                </a:cubicBezTo>
                <a:cubicBezTo>
                  <a:pt x="1" y="0"/>
                  <a:pt x="2" y="1"/>
                  <a:pt x="3" y="2"/>
                </a:cubicBezTo>
                <a:lnTo>
                  <a:pt x="5" y="4"/>
                </a:lnTo>
                <a:cubicBezTo>
                  <a:pt x="5" y="5"/>
                  <a:pt x="5" y="5"/>
                  <a:pt x="6" y="6"/>
                </a:cubicBezTo>
                <a:cubicBezTo>
                  <a:pt x="6" y="6"/>
                  <a:pt x="8" y="9"/>
                  <a:pt x="7" y="12"/>
                </a:cubicBezTo>
                <a:cubicBezTo>
                  <a:pt x="7" y="12"/>
                  <a:pt x="7" y="12"/>
                  <a:pt x="7" y="14"/>
                </a:cubicBezTo>
                <a:cubicBezTo>
                  <a:pt x="7" y="15"/>
                  <a:pt x="5" y="21"/>
                  <a:pt x="5" y="2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4" name="Freeform 5600">
            <a:extLst>
              <a:ext uri="{FF2B5EF4-FFF2-40B4-BE49-F238E27FC236}">
                <a16:creationId xmlns:a16="http://schemas.microsoft.com/office/drawing/2014/main" id="{3E9888E4-FE2A-F947-B01A-9100B13DA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62425"/>
            <a:ext cx="3175" cy="9525"/>
          </a:xfrm>
          <a:custGeom>
            <a:avLst/>
            <a:gdLst>
              <a:gd name="T0" fmla="*/ 497769 w 9"/>
              <a:gd name="T1" fmla="*/ 2612898 h 25"/>
              <a:gd name="T2" fmla="*/ 373239 w 9"/>
              <a:gd name="T3" fmla="*/ 2322576 h 25"/>
              <a:gd name="T4" fmla="*/ 124531 w 9"/>
              <a:gd name="T5" fmla="*/ 1887093 h 25"/>
              <a:gd name="T6" fmla="*/ 124531 w 9"/>
              <a:gd name="T7" fmla="*/ 1741932 h 25"/>
              <a:gd name="T8" fmla="*/ 497769 w 9"/>
              <a:gd name="T9" fmla="*/ 2322576 h 25"/>
              <a:gd name="T10" fmla="*/ 497769 w 9"/>
              <a:gd name="T11" fmla="*/ 2612898 h 25"/>
              <a:gd name="T12" fmla="*/ 622300 w 9"/>
              <a:gd name="T13" fmla="*/ 3483864 h 25"/>
              <a:gd name="T14" fmla="*/ 497769 w 9"/>
              <a:gd name="T15" fmla="*/ 2612898 h 25"/>
              <a:gd name="T16" fmla="*/ 0 w 9"/>
              <a:gd name="T17" fmla="*/ 1161288 h 25"/>
              <a:gd name="T18" fmla="*/ 0 w 9"/>
              <a:gd name="T19" fmla="*/ 1016127 h 25"/>
              <a:gd name="T20" fmla="*/ 124531 w 9"/>
              <a:gd name="T21" fmla="*/ 1306449 h 25"/>
              <a:gd name="T22" fmla="*/ 0 w 9"/>
              <a:gd name="T23" fmla="*/ 1161288 h 25"/>
              <a:gd name="T24" fmla="*/ 124531 w 9"/>
              <a:gd name="T25" fmla="*/ 290322 h 25"/>
              <a:gd name="T26" fmla="*/ 0 w 9"/>
              <a:gd name="T27" fmla="*/ 1016127 h 25"/>
              <a:gd name="T28" fmla="*/ 124531 w 9"/>
              <a:gd name="T29" fmla="*/ 290322 h 25"/>
              <a:gd name="T30" fmla="*/ 373239 w 9"/>
              <a:gd name="T31" fmla="*/ 435483 h 25"/>
              <a:gd name="T32" fmla="*/ 622300 w 9"/>
              <a:gd name="T33" fmla="*/ 580644 h 25"/>
              <a:gd name="T34" fmla="*/ 746831 w 9"/>
              <a:gd name="T35" fmla="*/ 870966 h 25"/>
              <a:gd name="T36" fmla="*/ 622300 w 9"/>
              <a:gd name="T37" fmla="*/ 725805 h 25"/>
              <a:gd name="T38" fmla="*/ 497769 w 9"/>
              <a:gd name="T39" fmla="*/ 580644 h 25"/>
              <a:gd name="T40" fmla="*/ 124531 w 9"/>
              <a:gd name="T41" fmla="*/ 145161 h 25"/>
              <a:gd name="T42" fmla="*/ 373239 w 9"/>
              <a:gd name="T43" fmla="*/ 435483 h 25"/>
              <a:gd name="T44" fmla="*/ 746831 w 9"/>
              <a:gd name="T45" fmla="*/ 1016127 h 25"/>
              <a:gd name="T46" fmla="*/ 746831 w 9"/>
              <a:gd name="T47" fmla="*/ 870966 h 25"/>
              <a:gd name="T48" fmla="*/ 871008 w 9"/>
              <a:gd name="T49" fmla="*/ 1161288 h 25"/>
              <a:gd name="T50" fmla="*/ 871008 w 9"/>
              <a:gd name="T51" fmla="*/ 1451610 h 25"/>
              <a:gd name="T52" fmla="*/ 746831 w 9"/>
              <a:gd name="T53" fmla="*/ 1016127 h 25"/>
              <a:gd name="T54" fmla="*/ 995539 w 9"/>
              <a:gd name="T55" fmla="*/ 1887093 h 25"/>
              <a:gd name="T56" fmla="*/ 871008 w 9"/>
              <a:gd name="T57" fmla="*/ 1887093 h 25"/>
              <a:gd name="T58" fmla="*/ 871008 w 9"/>
              <a:gd name="T59" fmla="*/ 2032254 h 25"/>
              <a:gd name="T60" fmla="*/ 746831 w 9"/>
              <a:gd name="T61" fmla="*/ 1887093 h 25"/>
              <a:gd name="T62" fmla="*/ 871008 w 9"/>
              <a:gd name="T63" fmla="*/ 1451610 h 25"/>
              <a:gd name="T64" fmla="*/ 995539 w 9"/>
              <a:gd name="T65" fmla="*/ 1887093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" h="25">
                <a:moveTo>
                  <a:pt x="4" y="18"/>
                </a:moveTo>
                <a:lnTo>
                  <a:pt x="3" y="16"/>
                </a:lnTo>
                <a:cubicBezTo>
                  <a:pt x="2" y="14"/>
                  <a:pt x="2" y="13"/>
                  <a:pt x="1" y="13"/>
                </a:cubicBezTo>
                <a:lnTo>
                  <a:pt x="1" y="12"/>
                </a:lnTo>
                <a:cubicBezTo>
                  <a:pt x="2" y="13"/>
                  <a:pt x="3" y="14"/>
                  <a:pt x="4" y="16"/>
                </a:cubicBezTo>
                <a:lnTo>
                  <a:pt x="4" y="18"/>
                </a:lnTo>
                <a:cubicBezTo>
                  <a:pt x="4" y="21"/>
                  <a:pt x="4" y="24"/>
                  <a:pt x="5" y="24"/>
                </a:cubicBezTo>
                <a:cubicBezTo>
                  <a:pt x="4" y="24"/>
                  <a:pt x="4" y="22"/>
                  <a:pt x="4" y="18"/>
                </a:cubicBezTo>
                <a:close/>
                <a:moveTo>
                  <a:pt x="0" y="8"/>
                </a:moveTo>
                <a:lnTo>
                  <a:pt x="0" y="7"/>
                </a:lnTo>
                <a:cubicBezTo>
                  <a:pt x="0" y="7"/>
                  <a:pt x="1" y="8"/>
                  <a:pt x="1" y="9"/>
                </a:cubicBezTo>
                <a:cubicBezTo>
                  <a:pt x="1" y="8"/>
                  <a:pt x="0" y="8"/>
                  <a:pt x="0" y="8"/>
                </a:cubicBezTo>
                <a:close/>
                <a:moveTo>
                  <a:pt x="1" y="2"/>
                </a:moveTo>
                <a:cubicBezTo>
                  <a:pt x="0" y="3"/>
                  <a:pt x="0" y="7"/>
                  <a:pt x="0" y="7"/>
                </a:cubicBezTo>
                <a:cubicBezTo>
                  <a:pt x="0" y="6"/>
                  <a:pt x="0" y="3"/>
                  <a:pt x="1" y="2"/>
                </a:cubicBezTo>
                <a:close/>
                <a:moveTo>
                  <a:pt x="3" y="3"/>
                </a:moveTo>
                <a:lnTo>
                  <a:pt x="5" y="4"/>
                </a:lnTo>
                <a:lnTo>
                  <a:pt x="6" y="6"/>
                </a:lnTo>
                <a:cubicBezTo>
                  <a:pt x="5" y="6"/>
                  <a:pt x="5" y="5"/>
                  <a:pt x="5" y="5"/>
                </a:cubicBezTo>
                <a:cubicBezTo>
                  <a:pt x="5" y="5"/>
                  <a:pt x="5" y="4"/>
                  <a:pt x="4" y="4"/>
                </a:cubicBezTo>
                <a:cubicBezTo>
                  <a:pt x="2" y="3"/>
                  <a:pt x="1" y="1"/>
                  <a:pt x="1" y="1"/>
                </a:cubicBezTo>
                <a:cubicBezTo>
                  <a:pt x="1" y="0"/>
                  <a:pt x="2" y="2"/>
                  <a:pt x="3" y="3"/>
                </a:cubicBezTo>
                <a:close/>
                <a:moveTo>
                  <a:pt x="6" y="7"/>
                </a:moveTo>
                <a:lnTo>
                  <a:pt x="6" y="6"/>
                </a:lnTo>
                <a:cubicBezTo>
                  <a:pt x="6" y="7"/>
                  <a:pt x="7" y="7"/>
                  <a:pt x="7" y="8"/>
                </a:cubicBezTo>
                <a:lnTo>
                  <a:pt x="7" y="10"/>
                </a:lnTo>
                <a:cubicBezTo>
                  <a:pt x="7" y="8"/>
                  <a:pt x="6" y="7"/>
                  <a:pt x="6" y="7"/>
                </a:cubicBezTo>
                <a:close/>
                <a:moveTo>
                  <a:pt x="8" y="13"/>
                </a:moveTo>
                <a:lnTo>
                  <a:pt x="7" y="13"/>
                </a:lnTo>
                <a:lnTo>
                  <a:pt x="7" y="14"/>
                </a:lnTo>
                <a:cubicBezTo>
                  <a:pt x="7" y="13"/>
                  <a:pt x="6" y="13"/>
                  <a:pt x="6" y="13"/>
                </a:cubicBezTo>
                <a:cubicBezTo>
                  <a:pt x="7" y="12"/>
                  <a:pt x="7" y="10"/>
                  <a:pt x="7" y="10"/>
                </a:cubicBezTo>
                <a:cubicBezTo>
                  <a:pt x="7" y="11"/>
                  <a:pt x="8" y="12"/>
                  <a:pt x="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5" name="Freeform 5601">
            <a:extLst>
              <a:ext uri="{FF2B5EF4-FFF2-40B4-BE49-F238E27FC236}">
                <a16:creationId xmlns:a16="http://schemas.microsoft.com/office/drawing/2014/main" id="{CA671FC9-92F8-1D40-9B75-61BAD9AF5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65600"/>
            <a:ext cx="3175" cy="6350"/>
          </a:xfrm>
          <a:custGeom>
            <a:avLst/>
            <a:gdLst>
              <a:gd name="T0" fmla="*/ 1028700 w 7"/>
              <a:gd name="T1" fmla="*/ 1953185 h 17"/>
              <a:gd name="T2" fmla="*/ 617311 w 7"/>
              <a:gd name="T3" fmla="*/ 1674159 h 17"/>
              <a:gd name="T4" fmla="*/ 411389 w 7"/>
              <a:gd name="T5" fmla="*/ 1395132 h 17"/>
              <a:gd name="T6" fmla="*/ 205921 w 7"/>
              <a:gd name="T7" fmla="*/ 976779 h 17"/>
              <a:gd name="T8" fmla="*/ 0 w 7"/>
              <a:gd name="T9" fmla="*/ 0 h 17"/>
              <a:gd name="T10" fmla="*/ 617311 w 7"/>
              <a:gd name="T11" fmla="*/ 279026 h 17"/>
              <a:gd name="T12" fmla="*/ 1028700 w 7"/>
              <a:gd name="T13" fmla="*/ 697753 h 17"/>
              <a:gd name="T14" fmla="*/ 1234168 w 7"/>
              <a:gd name="T15" fmla="*/ 1116106 h 17"/>
              <a:gd name="T16" fmla="*/ 1234168 w 7"/>
              <a:gd name="T17" fmla="*/ 1953185 h 17"/>
              <a:gd name="T18" fmla="*/ 1234168 w 7"/>
              <a:gd name="T19" fmla="*/ 2232212 h 17"/>
              <a:gd name="T20" fmla="*/ 1028700 w 7"/>
              <a:gd name="T21" fmla="*/ 1953185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7">
                <a:moveTo>
                  <a:pt x="5" y="14"/>
                </a:moveTo>
                <a:cubicBezTo>
                  <a:pt x="4" y="12"/>
                  <a:pt x="3" y="12"/>
                  <a:pt x="3" y="12"/>
                </a:cubicBezTo>
                <a:cubicBezTo>
                  <a:pt x="2" y="11"/>
                  <a:pt x="2" y="10"/>
                  <a:pt x="2" y="10"/>
                </a:cubicBezTo>
                <a:lnTo>
                  <a:pt x="1" y="7"/>
                </a:lnTo>
                <a:cubicBezTo>
                  <a:pt x="0" y="5"/>
                  <a:pt x="0" y="2"/>
                  <a:pt x="0" y="0"/>
                </a:cubicBezTo>
                <a:cubicBezTo>
                  <a:pt x="0" y="0"/>
                  <a:pt x="2" y="1"/>
                  <a:pt x="3" y="2"/>
                </a:cubicBezTo>
                <a:lnTo>
                  <a:pt x="5" y="5"/>
                </a:lnTo>
                <a:cubicBezTo>
                  <a:pt x="6" y="6"/>
                  <a:pt x="6" y="6"/>
                  <a:pt x="6" y="8"/>
                </a:cubicBezTo>
                <a:cubicBezTo>
                  <a:pt x="6" y="8"/>
                  <a:pt x="6" y="11"/>
                  <a:pt x="6" y="14"/>
                </a:cubicBezTo>
                <a:lnTo>
                  <a:pt x="6" y="16"/>
                </a:lnTo>
                <a:cubicBezTo>
                  <a:pt x="6" y="16"/>
                  <a:pt x="6" y="14"/>
                  <a:pt x="5" y="14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6" name="Freeform 5602">
            <a:extLst>
              <a:ext uri="{FF2B5EF4-FFF2-40B4-BE49-F238E27FC236}">
                <a16:creationId xmlns:a16="http://schemas.microsoft.com/office/drawing/2014/main" id="{DDCA8C9D-246B-094F-B5BC-8087709C4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65600"/>
            <a:ext cx="3175" cy="6350"/>
          </a:xfrm>
          <a:custGeom>
            <a:avLst/>
            <a:gdLst>
              <a:gd name="T0" fmla="*/ 944959 w 8"/>
              <a:gd name="T1" fmla="*/ 2362597 h 16"/>
              <a:gd name="T2" fmla="*/ 787400 w 8"/>
              <a:gd name="T3" fmla="*/ 2362597 h 16"/>
              <a:gd name="T4" fmla="*/ 787400 w 8"/>
              <a:gd name="T5" fmla="*/ 2047478 h 16"/>
              <a:gd name="T6" fmla="*/ 472678 w 8"/>
              <a:gd name="T7" fmla="*/ 1890316 h 16"/>
              <a:gd name="T8" fmla="*/ 315119 w 8"/>
              <a:gd name="T9" fmla="*/ 1417638 h 16"/>
              <a:gd name="T10" fmla="*/ 157559 w 8"/>
              <a:gd name="T11" fmla="*/ 1102519 h 16"/>
              <a:gd name="T12" fmla="*/ 0 w 8"/>
              <a:gd name="T13" fmla="*/ 630238 h 16"/>
              <a:gd name="T14" fmla="*/ 0 w 8"/>
              <a:gd name="T15" fmla="*/ 0 h 16"/>
              <a:gd name="T16" fmla="*/ 157559 w 8"/>
              <a:gd name="T17" fmla="*/ 630238 h 16"/>
              <a:gd name="T18" fmla="*/ 157559 w 8"/>
              <a:gd name="T19" fmla="*/ 944959 h 16"/>
              <a:gd name="T20" fmla="*/ 315119 w 8"/>
              <a:gd name="T21" fmla="*/ 1417638 h 16"/>
              <a:gd name="T22" fmla="*/ 472678 w 8"/>
              <a:gd name="T23" fmla="*/ 1732756 h 16"/>
              <a:gd name="T24" fmla="*/ 787400 w 8"/>
              <a:gd name="T25" fmla="*/ 2047478 h 16"/>
              <a:gd name="T26" fmla="*/ 944959 w 8"/>
              <a:gd name="T27" fmla="*/ 2047478 h 16"/>
              <a:gd name="T28" fmla="*/ 944959 w 8"/>
              <a:gd name="T29" fmla="*/ 1102519 h 16"/>
              <a:gd name="T30" fmla="*/ 944959 w 8"/>
              <a:gd name="T31" fmla="*/ 2047478 h 16"/>
              <a:gd name="T32" fmla="*/ 944959 w 8"/>
              <a:gd name="T33" fmla="*/ 2362597 h 16"/>
              <a:gd name="T34" fmla="*/ 787400 w 8"/>
              <a:gd name="T35" fmla="*/ 2362597 h 16"/>
              <a:gd name="T36" fmla="*/ 944959 w 8"/>
              <a:gd name="T37" fmla="*/ 2362597 h 16"/>
              <a:gd name="T38" fmla="*/ 944959 w 8"/>
              <a:gd name="T39" fmla="*/ 630238 h 16"/>
              <a:gd name="T40" fmla="*/ 944959 w 8"/>
              <a:gd name="T41" fmla="*/ 944959 h 16"/>
              <a:gd name="T42" fmla="*/ 787400 w 8"/>
              <a:gd name="T43" fmla="*/ 630238 h 16"/>
              <a:gd name="T44" fmla="*/ 472678 w 8"/>
              <a:gd name="T45" fmla="*/ 0 h 16"/>
              <a:gd name="T46" fmla="*/ 944959 w 8"/>
              <a:gd name="T47" fmla="*/ 630238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6">
                <a:moveTo>
                  <a:pt x="6" y="15"/>
                </a:moveTo>
                <a:lnTo>
                  <a:pt x="5" y="15"/>
                </a:lnTo>
                <a:cubicBezTo>
                  <a:pt x="5" y="15"/>
                  <a:pt x="6" y="13"/>
                  <a:pt x="5" y="13"/>
                </a:cubicBezTo>
                <a:cubicBezTo>
                  <a:pt x="4" y="12"/>
                  <a:pt x="3" y="12"/>
                  <a:pt x="3" y="12"/>
                </a:cubicBezTo>
                <a:lnTo>
                  <a:pt x="2" y="9"/>
                </a:lnTo>
                <a:lnTo>
                  <a:pt x="1" y="7"/>
                </a:lnTo>
                <a:lnTo>
                  <a:pt x="0" y="4"/>
                </a:lnTo>
                <a:lnTo>
                  <a:pt x="0" y="0"/>
                </a:lnTo>
                <a:cubicBezTo>
                  <a:pt x="0" y="1"/>
                  <a:pt x="1" y="3"/>
                  <a:pt x="1" y="4"/>
                </a:cubicBezTo>
                <a:lnTo>
                  <a:pt x="1" y="6"/>
                </a:lnTo>
                <a:cubicBezTo>
                  <a:pt x="1" y="6"/>
                  <a:pt x="2" y="7"/>
                  <a:pt x="2" y="9"/>
                </a:cubicBezTo>
                <a:lnTo>
                  <a:pt x="3" y="11"/>
                </a:lnTo>
                <a:cubicBezTo>
                  <a:pt x="3" y="11"/>
                  <a:pt x="4" y="11"/>
                  <a:pt x="5" y="13"/>
                </a:cubicBezTo>
                <a:lnTo>
                  <a:pt x="6" y="13"/>
                </a:lnTo>
                <a:lnTo>
                  <a:pt x="6" y="7"/>
                </a:lnTo>
                <a:cubicBezTo>
                  <a:pt x="6" y="7"/>
                  <a:pt x="7" y="10"/>
                  <a:pt x="6" y="13"/>
                </a:cubicBezTo>
                <a:lnTo>
                  <a:pt x="6" y="15"/>
                </a:lnTo>
                <a:lnTo>
                  <a:pt x="5" y="15"/>
                </a:lnTo>
                <a:lnTo>
                  <a:pt x="6" y="15"/>
                </a:lnTo>
                <a:close/>
                <a:moveTo>
                  <a:pt x="6" y="4"/>
                </a:moveTo>
                <a:lnTo>
                  <a:pt x="6" y="6"/>
                </a:lnTo>
                <a:cubicBezTo>
                  <a:pt x="6" y="6"/>
                  <a:pt x="5" y="5"/>
                  <a:pt x="5" y="4"/>
                </a:cubicBezTo>
                <a:lnTo>
                  <a:pt x="3" y="0"/>
                </a:lnTo>
                <a:cubicBezTo>
                  <a:pt x="3" y="0"/>
                  <a:pt x="5" y="3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7" name="Freeform 5603">
            <a:extLst>
              <a:ext uri="{FF2B5EF4-FFF2-40B4-BE49-F238E27FC236}">
                <a16:creationId xmlns:a16="http://schemas.microsoft.com/office/drawing/2014/main" id="{469B1A8A-3AA5-B04E-B59E-8DD3ABD56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6075"/>
            <a:ext cx="3175" cy="4763"/>
          </a:xfrm>
          <a:custGeom>
            <a:avLst/>
            <a:gdLst>
              <a:gd name="T0" fmla="*/ 1234168 w 7"/>
              <a:gd name="T1" fmla="*/ 1504768 h 14"/>
              <a:gd name="T2" fmla="*/ 1028700 w 7"/>
              <a:gd name="T3" fmla="*/ 1389095 h 14"/>
              <a:gd name="T4" fmla="*/ 411389 w 7"/>
              <a:gd name="T5" fmla="*/ 1157409 h 14"/>
              <a:gd name="T6" fmla="*/ 0 w 7"/>
              <a:gd name="T7" fmla="*/ 694377 h 14"/>
              <a:gd name="T8" fmla="*/ 0 w 7"/>
              <a:gd name="T9" fmla="*/ 115673 h 14"/>
              <a:gd name="T10" fmla="*/ 0 w 7"/>
              <a:gd name="T11" fmla="*/ 0 h 14"/>
              <a:gd name="T12" fmla="*/ 1028700 w 7"/>
              <a:gd name="T13" fmla="*/ 694377 h 14"/>
              <a:gd name="T14" fmla="*/ 1234168 w 7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4">
                <a:moveTo>
                  <a:pt x="6" y="13"/>
                </a:moveTo>
                <a:cubicBezTo>
                  <a:pt x="6" y="13"/>
                  <a:pt x="5" y="13"/>
                  <a:pt x="5" y="12"/>
                </a:cubicBezTo>
                <a:cubicBezTo>
                  <a:pt x="3" y="12"/>
                  <a:pt x="2" y="10"/>
                  <a:pt x="2" y="10"/>
                </a:cubicBezTo>
                <a:cubicBezTo>
                  <a:pt x="2" y="9"/>
                  <a:pt x="1" y="7"/>
                  <a:pt x="0" y="6"/>
                </a:cubicBezTo>
                <a:lnTo>
                  <a:pt x="0" y="1"/>
                </a:lnTo>
                <a:lnTo>
                  <a:pt x="0" y="0"/>
                </a:lnTo>
                <a:cubicBezTo>
                  <a:pt x="3" y="1"/>
                  <a:pt x="3" y="4"/>
                  <a:pt x="5" y="6"/>
                </a:cubicBezTo>
                <a:cubicBezTo>
                  <a:pt x="6" y="7"/>
                  <a:pt x="6" y="13"/>
                  <a:pt x="6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8" name="Freeform 5604">
            <a:extLst>
              <a:ext uri="{FF2B5EF4-FFF2-40B4-BE49-F238E27FC236}">
                <a16:creationId xmlns:a16="http://schemas.microsoft.com/office/drawing/2014/main" id="{BFDAB63C-D4C3-6F46-B97E-818B5D76E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6075"/>
            <a:ext cx="3175" cy="4763"/>
          </a:xfrm>
          <a:custGeom>
            <a:avLst/>
            <a:gdLst>
              <a:gd name="T0" fmla="*/ 1234168 w 7"/>
              <a:gd name="T1" fmla="*/ 1504768 h 14"/>
              <a:gd name="T2" fmla="*/ 1028700 w 7"/>
              <a:gd name="T3" fmla="*/ 694377 h 14"/>
              <a:gd name="T4" fmla="*/ 1234168 w 7"/>
              <a:gd name="T5" fmla="*/ 1504768 h 14"/>
              <a:gd name="T6" fmla="*/ 1028700 w 7"/>
              <a:gd name="T7" fmla="*/ 1504768 h 14"/>
              <a:gd name="T8" fmla="*/ 411389 w 7"/>
              <a:gd name="T9" fmla="*/ 1157409 h 14"/>
              <a:gd name="T10" fmla="*/ 1028700 w 7"/>
              <a:gd name="T11" fmla="*/ 1389095 h 14"/>
              <a:gd name="T12" fmla="*/ 1234168 w 7"/>
              <a:gd name="T13" fmla="*/ 1504768 h 14"/>
              <a:gd name="T14" fmla="*/ 1028700 w 7"/>
              <a:gd name="T15" fmla="*/ 1504768 h 14"/>
              <a:gd name="T16" fmla="*/ 205921 w 7"/>
              <a:gd name="T17" fmla="*/ 810390 h 14"/>
              <a:gd name="T18" fmla="*/ 0 w 7"/>
              <a:gd name="T19" fmla="*/ 578705 h 14"/>
              <a:gd name="T20" fmla="*/ 205921 w 7"/>
              <a:gd name="T21" fmla="*/ 694377 h 14"/>
              <a:gd name="T22" fmla="*/ 205921 w 7"/>
              <a:gd name="T23" fmla="*/ 810390 h 14"/>
              <a:gd name="T24" fmla="*/ 0 w 7"/>
              <a:gd name="T25" fmla="*/ 347359 h 14"/>
              <a:gd name="T26" fmla="*/ 0 w 7"/>
              <a:gd name="T27" fmla="*/ 0 h 14"/>
              <a:gd name="T28" fmla="*/ 822779 w 7"/>
              <a:gd name="T29" fmla="*/ 463032 h 14"/>
              <a:gd name="T30" fmla="*/ 1028700 w 7"/>
              <a:gd name="T31" fmla="*/ 578705 h 14"/>
              <a:gd name="T32" fmla="*/ 1028700 w 7"/>
              <a:gd name="T33" fmla="*/ 694377 h 14"/>
              <a:gd name="T34" fmla="*/ 617311 w 7"/>
              <a:gd name="T35" fmla="*/ 463032 h 14"/>
              <a:gd name="T36" fmla="*/ 0 w 7"/>
              <a:gd name="T37" fmla="*/ 0 h 14"/>
              <a:gd name="T38" fmla="*/ 205921 w 7"/>
              <a:gd name="T39" fmla="*/ 115673 h 14"/>
              <a:gd name="T40" fmla="*/ 0 w 7"/>
              <a:gd name="T41" fmla="*/ 578705 h 14"/>
              <a:gd name="T42" fmla="*/ 0 w 7"/>
              <a:gd name="T43" fmla="*/ 347359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" h="14">
                <a:moveTo>
                  <a:pt x="6" y="13"/>
                </a:moveTo>
                <a:cubicBezTo>
                  <a:pt x="6" y="13"/>
                  <a:pt x="6" y="8"/>
                  <a:pt x="5" y="6"/>
                </a:cubicBezTo>
                <a:cubicBezTo>
                  <a:pt x="6" y="7"/>
                  <a:pt x="6" y="11"/>
                  <a:pt x="6" y="13"/>
                </a:cubicBezTo>
                <a:close/>
                <a:moveTo>
                  <a:pt x="5" y="13"/>
                </a:moveTo>
                <a:cubicBezTo>
                  <a:pt x="3" y="12"/>
                  <a:pt x="2" y="10"/>
                  <a:pt x="2" y="10"/>
                </a:cubicBezTo>
                <a:cubicBezTo>
                  <a:pt x="2" y="10"/>
                  <a:pt x="3" y="11"/>
                  <a:pt x="5" y="12"/>
                </a:cubicBezTo>
                <a:lnTo>
                  <a:pt x="6" y="13"/>
                </a:lnTo>
                <a:lnTo>
                  <a:pt x="5" y="13"/>
                </a:lnTo>
                <a:close/>
                <a:moveTo>
                  <a:pt x="1" y="7"/>
                </a:moveTo>
                <a:cubicBezTo>
                  <a:pt x="1" y="7"/>
                  <a:pt x="1" y="6"/>
                  <a:pt x="0" y="5"/>
                </a:cubicBezTo>
                <a:cubicBezTo>
                  <a:pt x="1" y="6"/>
                  <a:pt x="1" y="6"/>
                  <a:pt x="1" y="6"/>
                </a:cubicBezTo>
                <a:lnTo>
                  <a:pt x="1" y="7"/>
                </a:lnTo>
                <a:close/>
                <a:moveTo>
                  <a:pt x="0" y="3"/>
                </a:moveTo>
                <a:lnTo>
                  <a:pt x="0" y="0"/>
                </a:lnTo>
                <a:cubicBezTo>
                  <a:pt x="2" y="1"/>
                  <a:pt x="3" y="2"/>
                  <a:pt x="4" y="4"/>
                </a:cubicBezTo>
                <a:lnTo>
                  <a:pt x="5" y="5"/>
                </a:lnTo>
                <a:lnTo>
                  <a:pt x="5" y="6"/>
                </a:lnTo>
                <a:cubicBezTo>
                  <a:pt x="5" y="5"/>
                  <a:pt x="4" y="5"/>
                  <a:pt x="3" y="4"/>
                </a:cubicBezTo>
                <a:cubicBezTo>
                  <a:pt x="2" y="3"/>
                  <a:pt x="2" y="1"/>
                  <a:pt x="0" y="0"/>
                </a:cubicBezTo>
                <a:lnTo>
                  <a:pt x="1" y="1"/>
                </a:lnTo>
                <a:cubicBezTo>
                  <a:pt x="0" y="3"/>
                  <a:pt x="0" y="5"/>
                  <a:pt x="0" y="5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59" name="Freeform 5605">
            <a:extLst>
              <a:ext uri="{FF2B5EF4-FFF2-40B4-BE49-F238E27FC236}">
                <a16:creationId xmlns:a16="http://schemas.microsoft.com/office/drawing/2014/main" id="{6792BD9D-98E0-F446-99D6-2BF4D63BA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7663"/>
            <a:ext cx="3175" cy="4762"/>
          </a:xfrm>
          <a:custGeom>
            <a:avLst/>
            <a:gdLst>
              <a:gd name="T0" fmla="*/ 907415 w 10"/>
              <a:gd name="T1" fmla="*/ 1504112 h 14"/>
              <a:gd name="T2" fmla="*/ 806450 w 10"/>
              <a:gd name="T3" fmla="*/ 1388463 h 14"/>
              <a:gd name="T4" fmla="*/ 504190 w 10"/>
              <a:gd name="T5" fmla="*/ 1272815 h 14"/>
              <a:gd name="T6" fmla="*/ 403225 w 10"/>
              <a:gd name="T7" fmla="*/ 1156826 h 14"/>
              <a:gd name="T8" fmla="*/ 100965 w 10"/>
              <a:gd name="T9" fmla="*/ 694232 h 14"/>
              <a:gd name="T10" fmla="*/ 100965 w 10"/>
              <a:gd name="T11" fmla="*/ 0 h 14"/>
              <a:gd name="T12" fmla="*/ 403225 w 10"/>
              <a:gd name="T13" fmla="*/ 231297 h 14"/>
              <a:gd name="T14" fmla="*/ 504190 w 10"/>
              <a:gd name="T15" fmla="*/ 694232 h 14"/>
              <a:gd name="T16" fmla="*/ 806450 w 10"/>
              <a:gd name="T17" fmla="*/ 809880 h 14"/>
              <a:gd name="T18" fmla="*/ 907415 w 10"/>
              <a:gd name="T19" fmla="*/ 150411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4">
                <a:moveTo>
                  <a:pt x="9" y="13"/>
                </a:moveTo>
                <a:lnTo>
                  <a:pt x="8" y="12"/>
                </a:lnTo>
                <a:cubicBezTo>
                  <a:pt x="7" y="12"/>
                  <a:pt x="6" y="12"/>
                  <a:pt x="5" y="11"/>
                </a:cubicBezTo>
                <a:cubicBezTo>
                  <a:pt x="5" y="11"/>
                  <a:pt x="5" y="10"/>
                  <a:pt x="4" y="10"/>
                </a:cubicBezTo>
                <a:cubicBezTo>
                  <a:pt x="2" y="10"/>
                  <a:pt x="2" y="8"/>
                  <a:pt x="1" y="6"/>
                </a:cubicBezTo>
                <a:cubicBezTo>
                  <a:pt x="0" y="3"/>
                  <a:pt x="1" y="0"/>
                  <a:pt x="1" y="0"/>
                </a:cubicBezTo>
                <a:cubicBezTo>
                  <a:pt x="1" y="0"/>
                  <a:pt x="2" y="2"/>
                  <a:pt x="4" y="2"/>
                </a:cubicBezTo>
                <a:cubicBezTo>
                  <a:pt x="5" y="3"/>
                  <a:pt x="5" y="4"/>
                  <a:pt x="5" y="6"/>
                </a:cubicBezTo>
                <a:cubicBezTo>
                  <a:pt x="6" y="7"/>
                  <a:pt x="7" y="7"/>
                  <a:pt x="8" y="7"/>
                </a:cubicBezTo>
                <a:cubicBezTo>
                  <a:pt x="9" y="9"/>
                  <a:pt x="9" y="13"/>
                  <a:pt x="9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0" name="Freeform 5606">
            <a:extLst>
              <a:ext uri="{FF2B5EF4-FFF2-40B4-BE49-F238E27FC236}">
                <a16:creationId xmlns:a16="http://schemas.microsoft.com/office/drawing/2014/main" id="{F50562A9-6162-7C41-8B2B-AB72DE118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7663"/>
            <a:ext cx="3175" cy="4762"/>
          </a:xfrm>
          <a:custGeom>
            <a:avLst/>
            <a:gdLst>
              <a:gd name="T0" fmla="*/ 907415 w 10"/>
              <a:gd name="T1" fmla="*/ 1411139 h 15"/>
              <a:gd name="T2" fmla="*/ 504190 w 10"/>
              <a:gd name="T3" fmla="*/ 1310185 h 15"/>
              <a:gd name="T4" fmla="*/ 504190 w 10"/>
              <a:gd name="T5" fmla="*/ 1209548 h 15"/>
              <a:gd name="T6" fmla="*/ 907415 w 10"/>
              <a:gd name="T7" fmla="*/ 1310185 h 15"/>
              <a:gd name="T8" fmla="*/ 907415 w 10"/>
              <a:gd name="T9" fmla="*/ 1411139 h 15"/>
              <a:gd name="T10" fmla="*/ 403225 w 10"/>
              <a:gd name="T11" fmla="*/ 1108594 h 15"/>
              <a:gd name="T12" fmla="*/ 403225 w 10"/>
              <a:gd name="T13" fmla="*/ 1209548 h 15"/>
              <a:gd name="T14" fmla="*/ 302578 w 10"/>
              <a:gd name="T15" fmla="*/ 1108594 h 15"/>
              <a:gd name="T16" fmla="*/ 302578 w 10"/>
              <a:gd name="T17" fmla="*/ 1108594 h 15"/>
              <a:gd name="T18" fmla="*/ 403225 w 10"/>
              <a:gd name="T19" fmla="*/ 1108594 h 15"/>
              <a:gd name="T20" fmla="*/ 201613 w 10"/>
              <a:gd name="T21" fmla="*/ 907002 h 15"/>
              <a:gd name="T22" fmla="*/ 302578 w 10"/>
              <a:gd name="T23" fmla="*/ 1108594 h 15"/>
              <a:gd name="T24" fmla="*/ 201613 w 10"/>
              <a:gd name="T25" fmla="*/ 907002 h 15"/>
              <a:gd name="T26" fmla="*/ 100965 w 10"/>
              <a:gd name="T27" fmla="*/ 705411 h 15"/>
              <a:gd name="T28" fmla="*/ 0 w 10"/>
              <a:gd name="T29" fmla="*/ 0 h 15"/>
              <a:gd name="T30" fmla="*/ 100965 w 10"/>
              <a:gd name="T31" fmla="*/ 705411 h 15"/>
              <a:gd name="T32" fmla="*/ 0 w 10"/>
              <a:gd name="T33" fmla="*/ 0 h 15"/>
              <a:gd name="T34" fmla="*/ 403225 w 10"/>
              <a:gd name="T35" fmla="*/ 302228 h 15"/>
              <a:gd name="T36" fmla="*/ 0 w 10"/>
              <a:gd name="T37" fmla="*/ 0 h 15"/>
              <a:gd name="T38" fmla="*/ 504190 w 10"/>
              <a:gd name="T39" fmla="*/ 503820 h 15"/>
              <a:gd name="T40" fmla="*/ 806450 w 10"/>
              <a:gd name="T41" fmla="*/ 806365 h 15"/>
              <a:gd name="T42" fmla="*/ 907415 w 10"/>
              <a:gd name="T43" fmla="*/ 1007957 h 15"/>
              <a:gd name="T44" fmla="*/ 806450 w 10"/>
              <a:gd name="T45" fmla="*/ 907002 h 15"/>
              <a:gd name="T46" fmla="*/ 504190 w 10"/>
              <a:gd name="T47" fmla="*/ 705411 h 15"/>
              <a:gd name="T48" fmla="*/ 403225 w 10"/>
              <a:gd name="T49" fmla="*/ 302228 h 15"/>
              <a:gd name="T50" fmla="*/ 504190 w 10"/>
              <a:gd name="T51" fmla="*/ 503820 h 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" h="15">
                <a:moveTo>
                  <a:pt x="9" y="14"/>
                </a:moveTo>
                <a:lnTo>
                  <a:pt x="5" y="13"/>
                </a:lnTo>
                <a:lnTo>
                  <a:pt x="5" y="12"/>
                </a:lnTo>
                <a:cubicBezTo>
                  <a:pt x="7" y="13"/>
                  <a:pt x="8" y="13"/>
                  <a:pt x="9" y="13"/>
                </a:cubicBezTo>
                <a:lnTo>
                  <a:pt x="9" y="14"/>
                </a:lnTo>
                <a:close/>
                <a:moveTo>
                  <a:pt x="4" y="11"/>
                </a:moveTo>
                <a:lnTo>
                  <a:pt x="4" y="12"/>
                </a:lnTo>
                <a:cubicBezTo>
                  <a:pt x="4" y="11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4" y="11"/>
                </a:cubicBezTo>
                <a:close/>
                <a:moveTo>
                  <a:pt x="2" y="9"/>
                </a:moveTo>
                <a:cubicBezTo>
                  <a:pt x="2" y="10"/>
                  <a:pt x="2" y="11"/>
                  <a:pt x="3" y="11"/>
                </a:cubicBezTo>
                <a:cubicBezTo>
                  <a:pt x="2" y="11"/>
                  <a:pt x="2" y="10"/>
                  <a:pt x="2" y="9"/>
                </a:cubicBezTo>
                <a:close/>
                <a:moveTo>
                  <a:pt x="1" y="7"/>
                </a:moveTo>
                <a:cubicBezTo>
                  <a:pt x="0" y="5"/>
                  <a:pt x="0" y="1"/>
                  <a:pt x="0" y="0"/>
                </a:cubicBezTo>
                <a:cubicBezTo>
                  <a:pt x="0" y="0"/>
                  <a:pt x="0" y="4"/>
                  <a:pt x="1" y="7"/>
                </a:cubicBezTo>
                <a:close/>
                <a:moveTo>
                  <a:pt x="0" y="0"/>
                </a:moveTo>
                <a:cubicBezTo>
                  <a:pt x="0" y="0"/>
                  <a:pt x="2" y="2"/>
                  <a:pt x="4" y="3"/>
                </a:cubicBezTo>
                <a:cubicBezTo>
                  <a:pt x="2" y="3"/>
                  <a:pt x="1" y="1"/>
                  <a:pt x="0" y="0"/>
                </a:cubicBezTo>
                <a:close/>
                <a:moveTo>
                  <a:pt x="5" y="5"/>
                </a:moveTo>
                <a:cubicBezTo>
                  <a:pt x="6" y="8"/>
                  <a:pt x="7" y="8"/>
                  <a:pt x="8" y="8"/>
                </a:cubicBezTo>
                <a:cubicBezTo>
                  <a:pt x="9" y="9"/>
                  <a:pt x="9" y="9"/>
                  <a:pt x="9" y="10"/>
                </a:cubicBezTo>
                <a:cubicBezTo>
                  <a:pt x="9" y="9"/>
                  <a:pt x="9" y="9"/>
                  <a:pt x="8" y="9"/>
                </a:cubicBezTo>
                <a:cubicBezTo>
                  <a:pt x="7" y="8"/>
                  <a:pt x="6" y="8"/>
                  <a:pt x="5" y="7"/>
                </a:cubicBezTo>
                <a:cubicBezTo>
                  <a:pt x="5" y="5"/>
                  <a:pt x="5" y="4"/>
                  <a:pt x="4" y="3"/>
                </a:cubicBezTo>
                <a:cubicBezTo>
                  <a:pt x="5" y="4"/>
                  <a:pt x="5" y="4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1" name="Freeform 5607">
            <a:extLst>
              <a:ext uri="{FF2B5EF4-FFF2-40B4-BE49-F238E27FC236}">
                <a16:creationId xmlns:a16="http://schemas.microsoft.com/office/drawing/2014/main" id="{6656B7CE-D13C-2E46-9F95-3F9CA4DB0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4013"/>
            <a:ext cx="6350" cy="6350"/>
          </a:xfrm>
          <a:custGeom>
            <a:avLst/>
            <a:gdLst>
              <a:gd name="T0" fmla="*/ 335213 w 19"/>
              <a:gd name="T1" fmla="*/ 1991078 h 18"/>
              <a:gd name="T2" fmla="*/ 0 w 19"/>
              <a:gd name="T3" fmla="*/ 2115608 h 18"/>
              <a:gd name="T4" fmla="*/ 0 w 19"/>
              <a:gd name="T5" fmla="*/ 1866900 h 18"/>
              <a:gd name="T6" fmla="*/ 335213 w 19"/>
              <a:gd name="T7" fmla="*/ 1493308 h 18"/>
              <a:gd name="T8" fmla="*/ 670092 w 19"/>
              <a:gd name="T9" fmla="*/ 871008 h 18"/>
              <a:gd name="T10" fmla="*/ 1116932 w 19"/>
              <a:gd name="T11" fmla="*/ 746831 h 18"/>
              <a:gd name="T12" fmla="*/ 1228558 w 19"/>
              <a:gd name="T13" fmla="*/ 249061 h 18"/>
              <a:gd name="T14" fmla="*/ 1563771 w 19"/>
              <a:gd name="T15" fmla="*/ 124531 h 18"/>
              <a:gd name="T16" fmla="*/ 1898984 w 19"/>
              <a:gd name="T17" fmla="*/ 0 h 18"/>
              <a:gd name="T18" fmla="*/ 1787024 w 19"/>
              <a:gd name="T19" fmla="*/ 871008 h 18"/>
              <a:gd name="T20" fmla="*/ 1563771 w 19"/>
              <a:gd name="T21" fmla="*/ 1244600 h 18"/>
              <a:gd name="T22" fmla="*/ 1340518 w 19"/>
              <a:gd name="T23" fmla="*/ 1617839 h 18"/>
              <a:gd name="T24" fmla="*/ 335213 w 19"/>
              <a:gd name="T25" fmla="*/ 199107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8">
                <a:moveTo>
                  <a:pt x="3" y="16"/>
                </a:moveTo>
                <a:cubicBezTo>
                  <a:pt x="1" y="16"/>
                  <a:pt x="1" y="17"/>
                  <a:pt x="0" y="17"/>
                </a:cubicBezTo>
                <a:cubicBezTo>
                  <a:pt x="0" y="17"/>
                  <a:pt x="0" y="16"/>
                  <a:pt x="0" y="15"/>
                </a:cubicBezTo>
                <a:cubicBezTo>
                  <a:pt x="2" y="14"/>
                  <a:pt x="3" y="12"/>
                  <a:pt x="3" y="12"/>
                </a:cubicBezTo>
                <a:cubicBezTo>
                  <a:pt x="3" y="10"/>
                  <a:pt x="4" y="8"/>
                  <a:pt x="6" y="7"/>
                </a:cubicBezTo>
                <a:cubicBezTo>
                  <a:pt x="6" y="7"/>
                  <a:pt x="8" y="7"/>
                  <a:pt x="10" y="6"/>
                </a:cubicBezTo>
                <a:cubicBezTo>
                  <a:pt x="10" y="5"/>
                  <a:pt x="10" y="3"/>
                  <a:pt x="11" y="2"/>
                </a:cubicBezTo>
                <a:cubicBezTo>
                  <a:pt x="12" y="2"/>
                  <a:pt x="14" y="1"/>
                  <a:pt x="14" y="1"/>
                </a:cubicBezTo>
                <a:cubicBezTo>
                  <a:pt x="16" y="1"/>
                  <a:pt x="17" y="0"/>
                  <a:pt x="17" y="0"/>
                </a:cubicBezTo>
                <a:cubicBezTo>
                  <a:pt x="18" y="1"/>
                  <a:pt x="16" y="7"/>
                  <a:pt x="16" y="7"/>
                </a:cubicBezTo>
                <a:lnTo>
                  <a:pt x="14" y="10"/>
                </a:lnTo>
                <a:cubicBezTo>
                  <a:pt x="14" y="12"/>
                  <a:pt x="13" y="12"/>
                  <a:pt x="12" y="13"/>
                </a:cubicBezTo>
                <a:cubicBezTo>
                  <a:pt x="10" y="14"/>
                  <a:pt x="6" y="16"/>
                  <a:pt x="3" y="16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2" name="Freeform 5608">
            <a:extLst>
              <a:ext uri="{FF2B5EF4-FFF2-40B4-BE49-F238E27FC236}">
                <a16:creationId xmlns:a16="http://schemas.microsoft.com/office/drawing/2014/main" id="{1A59590A-8546-9C40-8D08-859E518F8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4013"/>
            <a:ext cx="6350" cy="6350"/>
          </a:xfrm>
          <a:custGeom>
            <a:avLst/>
            <a:gdLst>
              <a:gd name="T0" fmla="*/ 0 w 19"/>
              <a:gd name="T1" fmla="*/ 1787024 h 19"/>
              <a:gd name="T2" fmla="*/ 335213 w 19"/>
              <a:gd name="T3" fmla="*/ 1787024 h 19"/>
              <a:gd name="T4" fmla="*/ 1340518 w 19"/>
              <a:gd name="T5" fmla="*/ 1452145 h 19"/>
              <a:gd name="T6" fmla="*/ 1563771 w 19"/>
              <a:gd name="T7" fmla="*/ 1116932 h 19"/>
              <a:gd name="T8" fmla="*/ 1340518 w 19"/>
              <a:gd name="T9" fmla="*/ 1452145 h 19"/>
              <a:gd name="T10" fmla="*/ 335213 w 19"/>
              <a:gd name="T11" fmla="*/ 1787024 h 19"/>
              <a:gd name="T12" fmla="*/ 0 w 19"/>
              <a:gd name="T13" fmla="*/ 2010611 h 19"/>
              <a:gd name="T14" fmla="*/ 0 w 19"/>
              <a:gd name="T15" fmla="*/ 1787024 h 19"/>
              <a:gd name="T16" fmla="*/ 1787024 w 19"/>
              <a:gd name="T17" fmla="*/ 446839 h 19"/>
              <a:gd name="T18" fmla="*/ 1898984 w 19"/>
              <a:gd name="T19" fmla="*/ 0 h 19"/>
              <a:gd name="T20" fmla="*/ 1898984 w 19"/>
              <a:gd name="T21" fmla="*/ 446839 h 19"/>
              <a:gd name="T22" fmla="*/ 1787024 w 19"/>
              <a:gd name="T23" fmla="*/ 781718 h 19"/>
              <a:gd name="T24" fmla="*/ 1787024 w 19"/>
              <a:gd name="T25" fmla="*/ 446839 h 19"/>
              <a:gd name="T26" fmla="*/ 335213 w 19"/>
              <a:gd name="T27" fmla="*/ 1340518 h 19"/>
              <a:gd name="T28" fmla="*/ 558466 w 19"/>
              <a:gd name="T29" fmla="*/ 781718 h 19"/>
              <a:gd name="T30" fmla="*/ 670092 w 19"/>
              <a:gd name="T31" fmla="*/ 781718 h 19"/>
              <a:gd name="T32" fmla="*/ 335213 w 19"/>
              <a:gd name="T33" fmla="*/ 1340518 h 19"/>
              <a:gd name="T34" fmla="*/ 0 w 19"/>
              <a:gd name="T35" fmla="*/ 1675397 h 19"/>
              <a:gd name="T36" fmla="*/ 335213 w 19"/>
              <a:gd name="T37" fmla="*/ 1340518 h 19"/>
              <a:gd name="T38" fmla="*/ 1228558 w 19"/>
              <a:gd name="T39" fmla="*/ 223253 h 19"/>
              <a:gd name="T40" fmla="*/ 1452145 w 19"/>
              <a:gd name="T41" fmla="*/ 223253 h 19"/>
              <a:gd name="T42" fmla="*/ 1340518 w 19"/>
              <a:gd name="T43" fmla="*/ 335213 h 19"/>
              <a:gd name="T44" fmla="*/ 1116932 w 19"/>
              <a:gd name="T45" fmla="*/ 446839 h 19"/>
              <a:gd name="T46" fmla="*/ 1228558 w 19"/>
              <a:gd name="T47" fmla="*/ 223253 h 19"/>
              <a:gd name="T48" fmla="*/ 1563771 w 19"/>
              <a:gd name="T49" fmla="*/ 111626 h 19"/>
              <a:gd name="T50" fmla="*/ 1898984 w 19"/>
              <a:gd name="T51" fmla="*/ 0 h 19"/>
              <a:gd name="T52" fmla="*/ 1563771 w 19"/>
              <a:gd name="T53" fmla="*/ 223253 h 19"/>
              <a:gd name="T54" fmla="*/ 1452145 w 19"/>
              <a:gd name="T55" fmla="*/ 223253 h 19"/>
              <a:gd name="T56" fmla="*/ 1563771 w 19"/>
              <a:gd name="T57" fmla="*/ 111626 h 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9" h="19">
                <a:moveTo>
                  <a:pt x="0" y="16"/>
                </a:moveTo>
                <a:lnTo>
                  <a:pt x="3" y="16"/>
                </a:lnTo>
                <a:cubicBezTo>
                  <a:pt x="7" y="16"/>
                  <a:pt x="10" y="14"/>
                  <a:pt x="12" y="13"/>
                </a:cubicBezTo>
                <a:cubicBezTo>
                  <a:pt x="12" y="13"/>
                  <a:pt x="13" y="12"/>
                  <a:pt x="14" y="10"/>
                </a:cubicBezTo>
                <a:cubicBezTo>
                  <a:pt x="14" y="12"/>
                  <a:pt x="13" y="12"/>
                  <a:pt x="12" y="13"/>
                </a:cubicBezTo>
                <a:cubicBezTo>
                  <a:pt x="10" y="15"/>
                  <a:pt x="7" y="16"/>
                  <a:pt x="3" y="16"/>
                </a:cubicBezTo>
                <a:cubicBezTo>
                  <a:pt x="1" y="16"/>
                  <a:pt x="0" y="16"/>
                  <a:pt x="0" y="18"/>
                </a:cubicBezTo>
                <a:lnTo>
                  <a:pt x="0" y="16"/>
                </a:lnTo>
                <a:close/>
                <a:moveTo>
                  <a:pt x="16" y="4"/>
                </a:moveTo>
                <a:cubicBezTo>
                  <a:pt x="17" y="3"/>
                  <a:pt x="17" y="1"/>
                  <a:pt x="17" y="0"/>
                </a:cubicBezTo>
                <a:cubicBezTo>
                  <a:pt x="18" y="1"/>
                  <a:pt x="17" y="2"/>
                  <a:pt x="17" y="4"/>
                </a:cubicBezTo>
                <a:lnTo>
                  <a:pt x="16" y="7"/>
                </a:lnTo>
                <a:lnTo>
                  <a:pt x="16" y="4"/>
                </a:lnTo>
                <a:close/>
                <a:moveTo>
                  <a:pt x="3" y="12"/>
                </a:moveTo>
                <a:cubicBezTo>
                  <a:pt x="3" y="10"/>
                  <a:pt x="4" y="8"/>
                  <a:pt x="5" y="7"/>
                </a:cubicBezTo>
                <a:lnTo>
                  <a:pt x="6" y="7"/>
                </a:lnTo>
                <a:cubicBezTo>
                  <a:pt x="4" y="8"/>
                  <a:pt x="4" y="12"/>
                  <a:pt x="3" y="12"/>
                </a:cubicBezTo>
                <a:cubicBezTo>
                  <a:pt x="3" y="12"/>
                  <a:pt x="2" y="14"/>
                  <a:pt x="0" y="15"/>
                </a:cubicBezTo>
                <a:lnTo>
                  <a:pt x="3" y="12"/>
                </a:lnTo>
                <a:close/>
                <a:moveTo>
                  <a:pt x="11" y="2"/>
                </a:moveTo>
                <a:lnTo>
                  <a:pt x="13" y="2"/>
                </a:lnTo>
                <a:cubicBezTo>
                  <a:pt x="12" y="2"/>
                  <a:pt x="12" y="2"/>
                  <a:pt x="12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3"/>
                  <a:pt x="10" y="3"/>
                  <a:pt x="11" y="2"/>
                </a:cubicBezTo>
                <a:close/>
                <a:moveTo>
                  <a:pt x="14" y="1"/>
                </a:moveTo>
                <a:cubicBezTo>
                  <a:pt x="15" y="0"/>
                  <a:pt x="17" y="0"/>
                  <a:pt x="17" y="0"/>
                </a:cubicBezTo>
                <a:cubicBezTo>
                  <a:pt x="17" y="1"/>
                  <a:pt x="15" y="1"/>
                  <a:pt x="14" y="2"/>
                </a:cubicBezTo>
                <a:lnTo>
                  <a:pt x="13" y="2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3" name="Freeform 5609">
            <a:extLst>
              <a:ext uri="{FF2B5EF4-FFF2-40B4-BE49-F238E27FC236}">
                <a16:creationId xmlns:a16="http://schemas.microsoft.com/office/drawing/2014/main" id="{AFAB6196-ACA0-7C45-91FA-A2C1735BF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2425"/>
            <a:ext cx="4763" cy="7938"/>
          </a:xfrm>
          <a:custGeom>
            <a:avLst/>
            <a:gdLst>
              <a:gd name="T0" fmla="*/ 0 w 15"/>
              <a:gd name="T1" fmla="*/ 2620575 h 23"/>
              <a:gd name="T2" fmla="*/ 302609 w 15"/>
              <a:gd name="T3" fmla="*/ 1548600 h 23"/>
              <a:gd name="T4" fmla="*/ 403267 w 15"/>
              <a:gd name="T5" fmla="*/ 1191045 h 23"/>
              <a:gd name="T6" fmla="*/ 504243 w 15"/>
              <a:gd name="T7" fmla="*/ 952905 h 23"/>
              <a:gd name="T8" fmla="*/ 806535 w 15"/>
              <a:gd name="T9" fmla="*/ 476625 h 23"/>
              <a:gd name="T10" fmla="*/ 1209802 w 15"/>
              <a:gd name="T11" fmla="*/ 357210 h 23"/>
              <a:gd name="T12" fmla="*/ 1310778 w 15"/>
              <a:gd name="T13" fmla="*/ 0 h 23"/>
              <a:gd name="T14" fmla="*/ 1411436 w 15"/>
              <a:gd name="T15" fmla="*/ 714765 h 23"/>
              <a:gd name="T16" fmla="*/ 1209802 w 15"/>
              <a:gd name="T17" fmla="*/ 1191045 h 23"/>
              <a:gd name="T18" fmla="*/ 1008168 w 15"/>
              <a:gd name="T19" fmla="*/ 1667670 h 23"/>
              <a:gd name="T20" fmla="*/ 403267 w 15"/>
              <a:gd name="T21" fmla="*/ 2382435 h 23"/>
              <a:gd name="T22" fmla="*/ 0 w 15"/>
              <a:gd name="T23" fmla="*/ 2620575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23">
                <a:moveTo>
                  <a:pt x="0" y="22"/>
                </a:moveTo>
                <a:cubicBezTo>
                  <a:pt x="0" y="19"/>
                  <a:pt x="2" y="15"/>
                  <a:pt x="3" y="13"/>
                </a:cubicBezTo>
                <a:cubicBezTo>
                  <a:pt x="3" y="13"/>
                  <a:pt x="4" y="12"/>
                  <a:pt x="4" y="10"/>
                </a:cubicBezTo>
                <a:cubicBezTo>
                  <a:pt x="4" y="10"/>
                  <a:pt x="4" y="10"/>
                  <a:pt x="5" y="8"/>
                </a:cubicBezTo>
                <a:cubicBezTo>
                  <a:pt x="6" y="6"/>
                  <a:pt x="7" y="6"/>
                  <a:pt x="8" y="4"/>
                </a:cubicBezTo>
                <a:cubicBezTo>
                  <a:pt x="8" y="4"/>
                  <a:pt x="10" y="3"/>
                  <a:pt x="12" y="3"/>
                </a:cubicBezTo>
                <a:lnTo>
                  <a:pt x="13" y="0"/>
                </a:lnTo>
                <a:cubicBezTo>
                  <a:pt x="13" y="0"/>
                  <a:pt x="13" y="3"/>
                  <a:pt x="14" y="6"/>
                </a:cubicBezTo>
                <a:cubicBezTo>
                  <a:pt x="14" y="8"/>
                  <a:pt x="12" y="10"/>
                  <a:pt x="12" y="10"/>
                </a:cubicBezTo>
                <a:cubicBezTo>
                  <a:pt x="10" y="10"/>
                  <a:pt x="10" y="13"/>
                  <a:pt x="10" y="14"/>
                </a:cubicBezTo>
                <a:cubicBezTo>
                  <a:pt x="10" y="16"/>
                  <a:pt x="6" y="20"/>
                  <a:pt x="4" y="20"/>
                </a:cubicBezTo>
                <a:cubicBezTo>
                  <a:pt x="3" y="20"/>
                  <a:pt x="0" y="22"/>
                  <a:pt x="0" y="2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4" name="Freeform 5610">
            <a:extLst>
              <a:ext uri="{FF2B5EF4-FFF2-40B4-BE49-F238E27FC236}">
                <a16:creationId xmlns:a16="http://schemas.microsoft.com/office/drawing/2014/main" id="{61969D8A-D3DD-6845-B021-006984FE2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2425"/>
            <a:ext cx="4763" cy="7938"/>
          </a:xfrm>
          <a:custGeom>
            <a:avLst/>
            <a:gdLst>
              <a:gd name="T0" fmla="*/ 100976 w 15"/>
              <a:gd name="T1" fmla="*/ 1786740 h 23"/>
              <a:gd name="T2" fmla="*/ 201634 w 15"/>
              <a:gd name="T3" fmla="*/ 1667670 h 23"/>
              <a:gd name="T4" fmla="*/ 302609 w 15"/>
              <a:gd name="T5" fmla="*/ 1548600 h 23"/>
              <a:gd name="T6" fmla="*/ 201634 w 15"/>
              <a:gd name="T7" fmla="*/ 1786740 h 23"/>
              <a:gd name="T8" fmla="*/ 0 w 15"/>
              <a:gd name="T9" fmla="*/ 2620575 h 23"/>
              <a:gd name="T10" fmla="*/ 100976 w 15"/>
              <a:gd name="T11" fmla="*/ 1786740 h 23"/>
              <a:gd name="T12" fmla="*/ 302609 w 15"/>
              <a:gd name="T13" fmla="*/ 1548600 h 23"/>
              <a:gd name="T14" fmla="*/ 403267 w 15"/>
              <a:gd name="T15" fmla="*/ 1310115 h 23"/>
              <a:gd name="T16" fmla="*/ 302609 w 15"/>
              <a:gd name="T17" fmla="*/ 1548600 h 23"/>
              <a:gd name="T18" fmla="*/ 403267 w 15"/>
              <a:gd name="T19" fmla="*/ 952905 h 23"/>
              <a:gd name="T20" fmla="*/ 504243 w 15"/>
              <a:gd name="T21" fmla="*/ 833835 h 23"/>
              <a:gd name="T22" fmla="*/ 504243 w 15"/>
              <a:gd name="T23" fmla="*/ 952905 h 23"/>
              <a:gd name="T24" fmla="*/ 403267 w 15"/>
              <a:gd name="T25" fmla="*/ 1191045 h 23"/>
              <a:gd name="T26" fmla="*/ 403267 w 15"/>
              <a:gd name="T27" fmla="*/ 952905 h 23"/>
              <a:gd name="T28" fmla="*/ 604901 w 15"/>
              <a:gd name="T29" fmla="*/ 714765 h 23"/>
              <a:gd name="T30" fmla="*/ 604901 w 15"/>
              <a:gd name="T31" fmla="*/ 714765 h 23"/>
              <a:gd name="T32" fmla="*/ 1008168 w 15"/>
              <a:gd name="T33" fmla="*/ 357210 h 23"/>
              <a:gd name="T34" fmla="*/ 1310778 w 15"/>
              <a:gd name="T35" fmla="*/ 0 h 23"/>
              <a:gd name="T36" fmla="*/ 1310778 w 15"/>
              <a:gd name="T37" fmla="*/ 119070 h 23"/>
              <a:gd name="T38" fmla="*/ 1209802 w 15"/>
              <a:gd name="T39" fmla="*/ 357210 h 23"/>
              <a:gd name="T40" fmla="*/ 806535 w 15"/>
              <a:gd name="T41" fmla="*/ 476625 h 23"/>
              <a:gd name="T42" fmla="*/ 604901 w 15"/>
              <a:gd name="T43" fmla="*/ 714765 h 23"/>
              <a:gd name="T44" fmla="*/ 504243 w 15"/>
              <a:gd name="T45" fmla="*/ 833835 h 23"/>
              <a:gd name="T46" fmla="*/ 604901 w 15"/>
              <a:gd name="T47" fmla="*/ 714765 h 23"/>
              <a:gd name="T48" fmla="*/ 1411436 w 15"/>
              <a:gd name="T49" fmla="*/ 714765 h 23"/>
              <a:gd name="T50" fmla="*/ 1209802 w 15"/>
              <a:gd name="T51" fmla="*/ 1191045 h 23"/>
              <a:gd name="T52" fmla="*/ 1008168 w 15"/>
              <a:gd name="T53" fmla="*/ 1667670 h 23"/>
              <a:gd name="T54" fmla="*/ 1209802 w 15"/>
              <a:gd name="T55" fmla="*/ 1191045 h 23"/>
              <a:gd name="T56" fmla="*/ 1310778 w 15"/>
              <a:gd name="T57" fmla="*/ 714765 h 23"/>
              <a:gd name="T58" fmla="*/ 1310778 w 15"/>
              <a:gd name="T59" fmla="*/ 119070 h 23"/>
              <a:gd name="T60" fmla="*/ 1411436 w 15"/>
              <a:gd name="T61" fmla="*/ 714765 h 23"/>
              <a:gd name="T62" fmla="*/ 403267 w 15"/>
              <a:gd name="T63" fmla="*/ 2382435 h 23"/>
              <a:gd name="T64" fmla="*/ 100976 w 15"/>
              <a:gd name="T65" fmla="*/ 2620575 h 23"/>
              <a:gd name="T66" fmla="*/ 403267 w 15"/>
              <a:gd name="T67" fmla="*/ 2263020 h 23"/>
              <a:gd name="T68" fmla="*/ 907510 w 15"/>
              <a:gd name="T69" fmla="*/ 1667670 h 23"/>
              <a:gd name="T70" fmla="*/ 403267 w 15"/>
              <a:gd name="T71" fmla="*/ 2382435 h 2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" h="23">
                <a:moveTo>
                  <a:pt x="1" y="15"/>
                </a:moveTo>
                <a:lnTo>
                  <a:pt x="2" y="14"/>
                </a:lnTo>
                <a:cubicBezTo>
                  <a:pt x="2" y="13"/>
                  <a:pt x="3" y="13"/>
                  <a:pt x="3" y="13"/>
                </a:cubicBezTo>
                <a:cubicBezTo>
                  <a:pt x="3" y="13"/>
                  <a:pt x="2" y="14"/>
                  <a:pt x="2" y="15"/>
                </a:cubicBezTo>
                <a:cubicBezTo>
                  <a:pt x="1" y="18"/>
                  <a:pt x="0" y="20"/>
                  <a:pt x="0" y="22"/>
                </a:cubicBezTo>
                <a:cubicBezTo>
                  <a:pt x="0" y="20"/>
                  <a:pt x="0" y="18"/>
                  <a:pt x="1" y="15"/>
                </a:cubicBezTo>
                <a:close/>
                <a:moveTo>
                  <a:pt x="3" y="13"/>
                </a:moveTo>
                <a:cubicBezTo>
                  <a:pt x="3" y="13"/>
                  <a:pt x="3" y="12"/>
                  <a:pt x="4" y="11"/>
                </a:cubicBezTo>
                <a:cubicBezTo>
                  <a:pt x="4" y="12"/>
                  <a:pt x="4" y="12"/>
                  <a:pt x="3" y="13"/>
                </a:cubicBezTo>
                <a:close/>
                <a:moveTo>
                  <a:pt x="4" y="8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5" y="7"/>
                  <a:pt x="5" y="8"/>
                </a:cubicBezTo>
                <a:lnTo>
                  <a:pt x="4" y="10"/>
                </a:lnTo>
                <a:lnTo>
                  <a:pt x="4" y="8"/>
                </a:lnTo>
                <a:close/>
                <a:moveTo>
                  <a:pt x="6" y="6"/>
                </a:moveTo>
                <a:cubicBezTo>
                  <a:pt x="6" y="6"/>
                  <a:pt x="6" y="6"/>
                  <a:pt x="6" y="6"/>
                </a:cubicBezTo>
                <a:cubicBezTo>
                  <a:pt x="7" y="4"/>
                  <a:pt x="10" y="3"/>
                  <a:pt x="10" y="3"/>
                </a:cubicBezTo>
                <a:cubicBezTo>
                  <a:pt x="12" y="3"/>
                  <a:pt x="13" y="0"/>
                  <a:pt x="13" y="0"/>
                </a:cubicBezTo>
                <a:lnTo>
                  <a:pt x="13" y="1"/>
                </a:lnTo>
                <a:cubicBezTo>
                  <a:pt x="13" y="2"/>
                  <a:pt x="12" y="3"/>
                  <a:pt x="12" y="3"/>
                </a:cubicBezTo>
                <a:cubicBezTo>
                  <a:pt x="10" y="4"/>
                  <a:pt x="8" y="4"/>
                  <a:pt x="8" y="4"/>
                </a:cubicBezTo>
                <a:cubicBezTo>
                  <a:pt x="7" y="5"/>
                  <a:pt x="7" y="6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6" y="6"/>
                  <a:pt x="6" y="6"/>
                  <a:pt x="6" y="6"/>
                </a:cubicBezTo>
                <a:close/>
                <a:moveTo>
                  <a:pt x="14" y="6"/>
                </a:moveTo>
                <a:cubicBezTo>
                  <a:pt x="14" y="8"/>
                  <a:pt x="12" y="10"/>
                  <a:pt x="12" y="10"/>
                </a:cubicBezTo>
                <a:cubicBezTo>
                  <a:pt x="11" y="10"/>
                  <a:pt x="10" y="12"/>
                  <a:pt x="10" y="14"/>
                </a:cubicBezTo>
                <a:cubicBezTo>
                  <a:pt x="10" y="12"/>
                  <a:pt x="10" y="10"/>
                  <a:pt x="12" y="10"/>
                </a:cubicBezTo>
                <a:cubicBezTo>
                  <a:pt x="12" y="10"/>
                  <a:pt x="14" y="8"/>
                  <a:pt x="13" y="6"/>
                </a:cubicBezTo>
                <a:lnTo>
                  <a:pt x="13" y="1"/>
                </a:lnTo>
                <a:cubicBezTo>
                  <a:pt x="13" y="2"/>
                  <a:pt x="14" y="4"/>
                  <a:pt x="14" y="6"/>
                </a:cubicBezTo>
                <a:close/>
                <a:moveTo>
                  <a:pt x="4" y="20"/>
                </a:moveTo>
                <a:cubicBezTo>
                  <a:pt x="3" y="20"/>
                  <a:pt x="1" y="22"/>
                  <a:pt x="1" y="22"/>
                </a:cubicBezTo>
                <a:cubicBezTo>
                  <a:pt x="1" y="22"/>
                  <a:pt x="3" y="19"/>
                  <a:pt x="4" y="19"/>
                </a:cubicBezTo>
                <a:cubicBezTo>
                  <a:pt x="4" y="19"/>
                  <a:pt x="9" y="16"/>
                  <a:pt x="9" y="14"/>
                </a:cubicBezTo>
                <a:cubicBezTo>
                  <a:pt x="9" y="17"/>
                  <a:pt x="6" y="20"/>
                  <a:pt x="4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5" name="Freeform 5611">
            <a:extLst>
              <a:ext uri="{FF2B5EF4-FFF2-40B4-BE49-F238E27FC236}">
                <a16:creationId xmlns:a16="http://schemas.microsoft.com/office/drawing/2014/main" id="{F33AA9C9-03D5-2544-90AD-B768E09B7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6075"/>
            <a:ext cx="4762" cy="6350"/>
          </a:xfrm>
          <a:custGeom>
            <a:avLst/>
            <a:gdLst>
              <a:gd name="T0" fmla="*/ 268504 w 13"/>
              <a:gd name="T1" fmla="*/ 1898984 h 19"/>
              <a:gd name="T2" fmla="*/ 0 w 13"/>
              <a:gd name="T3" fmla="*/ 2010611 h 19"/>
              <a:gd name="T4" fmla="*/ 0 w 13"/>
              <a:gd name="T5" fmla="*/ 1787024 h 19"/>
              <a:gd name="T6" fmla="*/ 134069 w 13"/>
              <a:gd name="T7" fmla="*/ 1340518 h 19"/>
              <a:gd name="T8" fmla="*/ 268504 w 13"/>
              <a:gd name="T9" fmla="*/ 893679 h 19"/>
              <a:gd name="T10" fmla="*/ 805144 w 13"/>
              <a:gd name="T11" fmla="*/ 670092 h 19"/>
              <a:gd name="T12" fmla="*/ 805144 w 13"/>
              <a:gd name="T13" fmla="*/ 335213 h 19"/>
              <a:gd name="T14" fmla="*/ 1207716 w 13"/>
              <a:gd name="T15" fmla="*/ 111626 h 19"/>
              <a:gd name="T16" fmla="*/ 1610289 w 13"/>
              <a:gd name="T17" fmla="*/ 0 h 19"/>
              <a:gd name="T18" fmla="*/ 1610289 w 13"/>
              <a:gd name="T19" fmla="*/ 558466 h 19"/>
              <a:gd name="T20" fmla="*/ 1475854 w 13"/>
              <a:gd name="T21" fmla="*/ 1005305 h 19"/>
              <a:gd name="T22" fmla="*/ 1341785 w 13"/>
              <a:gd name="T23" fmla="*/ 1340518 h 19"/>
              <a:gd name="T24" fmla="*/ 268504 w 13"/>
              <a:gd name="T25" fmla="*/ 1898984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9">
                <a:moveTo>
                  <a:pt x="2" y="17"/>
                </a:moveTo>
                <a:cubicBezTo>
                  <a:pt x="1" y="17"/>
                  <a:pt x="0" y="17"/>
                  <a:pt x="0" y="18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6"/>
                  <a:pt x="2" y="14"/>
                  <a:pt x="1" y="12"/>
                </a:cubicBezTo>
                <a:cubicBezTo>
                  <a:pt x="1" y="12"/>
                  <a:pt x="2" y="10"/>
                  <a:pt x="2" y="8"/>
                </a:cubicBezTo>
                <a:cubicBezTo>
                  <a:pt x="3" y="7"/>
                  <a:pt x="4" y="7"/>
                  <a:pt x="6" y="6"/>
                </a:cubicBezTo>
                <a:lnTo>
                  <a:pt x="6" y="3"/>
                </a:lnTo>
                <a:cubicBezTo>
                  <a:pt x="7" y="2"/>
                  <a:pt x="8" y="2"/>
                  <a:pt x="9" y="1"/>
                </a:cubicBezTo>
                <a:lnTo>
                  <a:pt x="12" y="0"/>
                </a:lnTo>
                <a:lnTo>
                  <a:pt x="12" y="5"/>
                </a:lnTo>
                <a:cubicBezTo>
                  <a:pt x="12" y="6"/>
                  <a:pt x="11" y="8"/>
                  <a:pt x="11" y="9"/>
                </a:cubicBezTo>
                <a:cubicBezTo>
                  <a:pt x="10" y="10"/>
                  <a:pt x="10" y="11"/>
                  <a:pt x="10" y="12"/>
                </a:cubicBezTo>
                <a:cubicBezTo>
                  <a:pt x="8" y="14"/>
                  <a:pt x="6" y="16"/>
                  <a:pt x="2" y="17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6" name="Freeform 5612">
            <a:extLst>
              <a:ext uri="{FF2B5EF4-FFF2-40B4-BE49-F238E27FC236}">
                <a16:creationId xmlns:a16="http://schemas.microsoft.com/office/drawing/2014/main" id="{7B02932D-D680-F143-92A8-0BB0F68A6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6075"/>
            <a:ext cx="4762" cy="7938"/>
          </a:xfrm>
          <a:custGeom>
            <a:avLst/>
            <a:gdLst>
              <a:gd name="T0" fmla="*/ 115649 w 14"/>
              <a:gd name="T1" fmla="*/ 2857680 h 21"/>
              <a:gd name="T2" fmla="*/ 115649 w 14"/>
              <a:gd name="T3" fmla="*/ 2429028 h 21"/>
              <a:gd name="T4" fmla="*/ 231297 w 14"/>
              <a:gd name="T5" fmla="*/ 2000376 h 21"/>
              <a:gd name="T6" fmla="*/ 346946 w 14"/>
              <a:gd name="T7" fmla="*/ 1714608 h 21"/>
              <a:gd name="T8" fmla="*/ 346946 w 14"/>
              <a:gd name="T9" fmla="*/ 2000376 h 21"/>
              <a:gd name="T10" fmla="*/ 115649 w 14"/>
              <a:gd name="T11" fmla="*/ 2429028 h 21"/>
              <a:gd name="T12" fmla="*/ 115649 w 14"/>
              <a:gd name="T13" fmla="*/ 2714796 h 21"/>
              <a:gd name="T14" fmla="*/ 115649 w 14"/>
              <a:gd name="T15" fmla="*/ 2857680 h 21"/>
              <a:gd name="T16" fmla="*/ 346946 w 14"/>
              <a:gd name="T17" fmla="*/ 1285956 h 21"/>
              <a:gd name="T18" fmla="*/ 346946 w 14"/>
              <a:gd name="T19" fmla="*/ 1428840 h 21"/>
              <a:gd name="T20" fmla="*/ 346946 w 14"/>
              <a:gd name="T21" fmla="*/ 1428840 h 21"/>
              <a:gd name="T22" fmla="*/ 346946 w 14"/>
              <a:gd name="T23" fmla="*/ 1428840 h 21"/>
              <a:gd name="T24" fmla="*/ 346946 w 14"/>
              <a:gd name="T25" fmla="*/ 1428840 h 21"/>
              <a:gd name="T26" fmla="*/ 346946 w 14"/>
              <a:gd name="T27" fmla="*/ 1714608 h 21"/>
              <a:gd name="T28" fmla="*/ 346946 w 14"/>
              <a:gd name="T29" fmla="*/ 1428840 h 21"/>
              <a:gd name="T30" fmla="*/ 346946 w 14"/>
              <a:gd name="T31" fmla="*/ 1428840 h 21"/>
              <a:gd name="T32" fmla="*/ 346946 w 14"/>
              <a:gd name="T33" fmla="*/ 1428840 h 21"/>
              <a:gd name="T34" fmla="*/ 346946 w 14"/>
              <a:gd name="T35" fmla="*/ 1428840 h 21"/>
              <a:gd name="T36" fmla="*/ 346946 w 14"/>
              <a:gd name="T37" fmla="*/ 1285956 h 21"/>
              <a:gd name="T38" fmla="*/ 346946 w 14"/>
              <a:gd name="T39" fmla="*/ 1285956 h 21"/>
              <a:gd name="T40" fmla="*/ 346946 w 14"/>
              <a:gd name="T41" fmla="*/ 1285956 h 21"/>
              <a:gd name="T42" fmla="*/ 462934 w 14"/>
              <a:gd name="T43" fmla="*/ 1143072 h 21"/>
              <a:gd name="T44" fmla="*/ 809880 w 14"/>
              <a:gd name="T45" fmla="*/ 857304 h 21"/>
              <a:gd name="T46" fmla="*/ 578583 w 14"/>
              <a:gd name="T47" fmla="*/ 1143072 h 21"/>
              <a:gd name="T48" fmla="*/ 346946 w 14"/>
              <a:gd name="T49" fmla="*/ 1285956 h 21"/>
              <a:gd name="T50" fmla="*/ 462934 w 14"/>
              <a:gd name="T51" fmla="*/ 1143072 h 21"/>
              <a:gd name="T52" fmla="*/ 809880 w 14"/>
              <a:gd name="T53" fmla="*/ 571536 h 21"/>
              <a:gd name="T54" fmla="*/ 1041177 w 14"/>
              <a:gd name="T55" fmla="*/ 428652 h 21"/>
              <a:gd name="T56" fmla="*/ 1156826 w 14"/>
              <a:gd name="T57" fmla="*/ 285768 h 21"/>
              <a:gd name="T58" fmla="*/ 1388463 w 14"/>
              <a:gd name="T59" fmla="*/ 0 h 21"/>
              <a:gd name="T60" fmla="*/ 1504112 w 14"/>
              <a:gd name="T61" fmla="*/ 571536 h 21"/>
              <a:gd name="T62" fmla="*/ 1388463 w 14"/>
              <a:gd name="T63" fmla="*/ 142884 h 21"/>
              <a:gd name="T64" fmla="*/ 1156826 w 14"/>
              <a:gd name="T65" fmla="*/ 285768 h 21"/>
              <a:gd name="T66" fmla="*/ 1041177 w 14"/>
              <a:gd name="T67" fmla="*/ 428652 h 21"/>
              <a:gd name="T68" fmla="*/ 809880 w 14"/>
              <a:gd name="T69" fmla="*/ 857304 h 21"/>
              <a:gd name="T70" fmla="*/ 809880 w 14"/>
              <a:gd name="T71" fmla="*/ 571536 h 21"/>
              <a:gd name="T72" fmla="*/ 1388463 w 14"/>
              <a:gd name="T73" fmla="*/ 1428840 h 21"/>
              <a:gd name="T74" fmla="*/ 1272815 w 14"/>
              <a:gd name="T75" fmla="*/ 1857492 h 21"/>
              <a:gd name="T76" fmla="*/ 462934 w 14"/>
              <a:gd name="T77" fmla="*/ 2429028 h 21"/>
              <a:gd name="T78" fmla="*/ 1156826 w 14"/>
              <a:gd name="T79" fmla="*/ 1857492 h 21"/>
              <a:gd name="T80" fmla="*/ 1272815 w 14"/>
              <a:gd name="T81" fmla="*/ 1571724 h 21"/>
              <a:gd name="T82" fmla="*/ 1504112 w 14"/>
              <a:gd name="T83" fmla="*/ 857304 h 21"/>
              <a:gd name="T84" fmla="*/ 1388463 w 14"/>
              <a:gd name="T85" fmla="*/ 1428840 h 21"/>
              <a:gd name="T86" fmla="*/ 346946 w 14"/>
              <a:gd name="T87" fmla="*/ 2571912 h 21"/>
              <a:gd name="T88" fmla="*/ 115649 w 14"/>
              <a:gd name="T89" fmla="*/ 2714796 h 21"/>
              <a:gd name="T90" fmla="*/ 346946 w 14"/>
              <a:gd name="T91" fmla="*/ 2571912 h 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" h="21">
                <a:moveTo>
                  <a:pt x="1" y="20"/>
                </a:moveTo>
                <a:cubicBezTo>
                  <a:pt x="1" y="18"/>
                  <a:pt x="0" y="18"/>
                  <a:pt x="1" y="17"/>
                </a:cubicBezTo>
                <a:cubicBezTo>
                  <a:pt x="1" y="17"/>
                  <a:pt x="2" y="15"/>
                  <a:pt x="2" y="14"/>
                </a:cubicBezTo>
                <a:cubicBezTo>
                  <a:pt x="2" y="14"/>
                  <a:pt x="2" y="13"/>
                  <a:pt x="3" y="12"/>
                </a:cubicBezTo>
                <a:cubicBezTo>
                  <a:pt x="2" y="13"/>
                  <a:pt x="2" y="14"/>
                  <a:pt x="3" y="14"/>
                </a:cubicBezTo>
                <a:cubicBezTo>
                  <a:pt x="3" y="15"/>
                  <a:pt x="1" y="17"/>
                  <a:pt x="1" y="17"/>
                </a:cubicBezTo>
                <a:lnTo>
                  <a:pt x="1" y="19"/>
                </a:lnTo>
                <a:lnTo>
                  <a:pt x="1" y="20"/>
                </a:lnTo>
                <a:close/>
                <a:moveTo>
                  <a:pt x="3" y="9"/>
                </a:moveTo>
                <a:cubicBezTo>
                  <a:pt x="3" y="9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1"/>
                  <a:pt x="3" y="12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4" y="8"/>
                </a:moveTo>
                <a:lnTo>
                  <a:pt x="7" y="6"/>
                </a:lnTo>
                <a:lnTo>
                  <a:pt x="5" y="8"/>
                </a:lnTo>
                <a:lnTo>
                  <a:pt x="3" y="9"/>
                </a:lnTo>
                <a:lnTo>
                  <a:pt x="4" y="8"/>
                </a:lnTo>
                <a:close/>
                <a:moveTo>
                  <a:pt x="7" y="4"/>
                </a:moveTo>
                <a:cubicBezTo>
                  <a:pt x="7" y="4"/>
                  <a:pt x="7" y="3"/>
                  <a:pt x="9" y="3"/>
                </a:cubicBezTo>
                <a:lnTo>
                  <a:pt x="10" y="2"/>
                </a:lnTo>
                <a:lnTo>
                  <a:pt x="12" y="0"/>
                </a:lnTo>
                <a:cubicBezTo>
                  <a:pt x="12" y="0"/>
                  <a:pt x="13" y="2"/>
                  <a:pt x="13" y="4"/>
                </a:cubicBezTo>
                <a:lnTo>
                  <a:pt x="12" y="1"/>
                </a:lnTo>
                <a:lnTo>
                  <a:pt x="10" y="2"/>
                </a:lnTo>
                <a:cubicBezTo>
                  <a:pt x="10" y="3"/>
                  <a:pt x="9" y="3"/>
                  <a:pt x="9" y="3"/>
                </a:cubicBezTo>
                <a:cubicBezTo>
                  <a:pt x="7" y="4"/>
                  <a:pt x="7" y="6"/>
                  <a:pt x="7" y="6"/>
                </a:cubicBezTo>
                <a:lnTo>
                  <a:pt x="7" y="4"/>
                </a:lnTo>
                <a:close/>
                <a:moveTo>
                  <a:pt x="12" y="10"/>
                </a:moveTo>
                <a:cubicBezTo>
                  <a:pt x="11" y="12"/>
                  <a:pt x="11" y="12"/>
                  <a:pt x="11" y="13"/>
                </a:cubicBezTo>
                <a:cubicBezTo>
                  <a:pt x="10" y="14"/>
                  <a:pt x="8" y="16"/>
                  <a:pt x="4" y="17"/>
                </a:cubicBezTo>
                <a:cubicBezTo>
                  <a:pt x="7" y="16"/>
                  <a:pt x="10" y="14"/>
                  <a:pt x="10" y="13"/>
                </a:cubicBezTo>
                <a:cubicBezTo>
                  <a:pt x="11" y="12"/>
                  <a:pt x="11" y="12"/>
                  <a:pt x="11" y="11"/>
                </a:cubicBezTo>
                <a:cubicBezTo>
                  <a:pt x="12" y="9"/>
                  <a:pt x="13" y="7"/>
                  <a:pt x="13" y="6"/>
                </a:cubicBezTo>
                <a:cubicBezTo>
                  <a:pt x="13" y="7"/>
                  <a:pt x="13" y="9"/>
                  <a:pt x="12" y="10"/>
                </a:cubicBezTo>
                <a:close/>
                <a:moveTo>
                  <a:pt x="3" y="18"/>
                </a:moveTo>
                <a:cubicBezTo>
                  <a:pt x="1" y="18"/>
                  <a:pt x="1" y="19"/>
                  <a:pt x="1" y="19"/>
                </a:cubicBezTo>
                <a:cubicBezTo>
                  <a:pt x="1" y="18"/>
                  <a:pt x="2" y="18"/>
                  <a:pt x="3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7" name="Freeform 5613">
            <a:extLst>
              <a:ext uri="{FF2B5EF4-FFF2-40B4-BE49-F238E27FC236}">
                <a16:creationId xmlns:a16="http://schemas.microsoft.com/office/drawing/2014/main" id="{E1541C82-E713-FF4D-96B0-95F99C443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4488"/>
            <a:ext cx="3175" cy="7937"/>
          </a:xfrm>
          <a:custGeom>
            <a:avLst/>
            <a:gdLst>
              <a:gd name="T0" fmla="*/ 83416 w 11"/>
              <a:gd name="T1" fmla="*/ 2619900 h 23"/>
              <a:gd name="T2" fmla="*/ 0 w 11"/>
              <a:gd name="T3" fmla="*/ 1667115 h 23"/>
              <a:gd name="T4" fmla="*/ 83416 w 11"/>
              <a:gd name="T5" fmla="*/ 1190895 h 23"/>
              <a:gd name="T6" fmla="*/ 83416 w 11"/>
              <a:gd name="T7" fmla="*/ 714675 h 23"/>
              <a:gd name="T8" fmla="*/ 249959 w 11"/>
              <a:gd name="T9" fmla="*/ 595275 h 23"/>
              <a:gd name="T10" fmla="*/ 416502 w 11"/>
              <a:gd name="T11" fmla="*/ 238110 h 23"/>
              <a:gd name="T12" fmla="*/ 583045 w 11"/>
              <a:gd name="T13" fmla="*/ 0 h 23"/>
              <a:gd name="T14" fmla="*/ 749877 w 11"/>
              <a:gd name="T15" fmla="*/ 476220 h 23"/>
              <a:gd name="T16" fmla="*/ 749877 w 11"/>
              <a:gd name="T17" fmla="*/ 1071840 h 23"/>
              <a:gd name="T18" fmla="*/ 583045 w 11"/>
              <a:gd name="T19" fmla="*/ 1786170 h 23"/>
              <a:gd name="T20" fmla="*/ 249959 w 11"/>
              <a:gd name="T21" fmla="*/ 2262735 h 23"/>
              <a:gd name="T22" fmla="*/ 83416 w 11"/>
              <a:gd name="T23" fmla="*/ 261990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23">
                <a:moveTo>
                  <a:pt x="1" y="22"/>
                </a:moveTo>
                <a:cubicBezTo>
                  <a:pt x="0" y="19"/>
                  <a:pt x="1" y="15"/>
                  <a:pt x="0" y="14"/>
                </a:cubicBezTo>
                <a:cubicBezTo>
                  <a:pt x="0" y="12"/>
                  <a:pt x="1" y="10"/>
                  <a:pt x="1" y="10"/>
                </a:cubicBezTo>
                <a:cubicBezTo>
                  <a:pt x="1" y="10"/>
                  <a:pt x="1" y="10"/>
                  <a:pt x="1" y="6"/>
                </a:cubicBezTo>
                <a:cubicBezTo>
                  <a:pt x="1" y="6"/>
                  <a:pt x="3" y="6"/>
                  <a:pt x="3" y="5"/>
                </a:cubicBezTo>
                <a:cubicBezTo>
                  <a:pt x="3" y="5"/>
                  <a:pt x="4" y="4"/>
                  <a:pt x="5" y="2"/>
                </a:cubicBezTo>
                <a:cubicBezTo>
                  <a:pt x="7" y="2"/>
                  <a:pt x="7" y="0"/>
                  <a:pt x="7" y="0"/>
                </a:cubicBezTo>
                <a:cubicBezTo>
                  <a:pt x="7" y="0"/>
                  <a:pt x="9" y="2"/>
                  <a:pt x="9" y="4"/>
                </a:cubicBezTo>
                <a:cubicBezTo>
                  <a:pt x="10" y="6"/>
                  <a:pt x="9" y="9"/>
                  <a:pt x="9" y="9"/>
                </a:cubicBezTo>
                <a:cubicBezTo>
                  <a:pt x="8" y="10"/>
                  <a:pt x="7" y="12"/>
                  <a:pt x="7" y="15"/>
                </a:cubicBezTo>
                <a:cubicBezTo>
                  <a:pt x="7" y="15"/>
                  <a:pt x="5" y="18"/>
                  <a:pt x="3" y="19"/>
                </a:cubicBezTo>
                <a:lnTo>
                  <a:pt x="1" y="22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8" name="Freeform 5614">
            <a:extLst>
              <a:ext uri="{FF2B5EF4-FFF2-40B4-BE49-F238E27FC236}">
                <a16:creationId xmlns:a16="http://schemas.microsoft.com/office/drawing/2014/main" id="{B1C19035-F0B2-324C-A1D1-72B7CEEB3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4488"/>
            <a:ext cx="3175" cy="7937"/>
          </a:xfrm>
          <a:custGeom>
            <a:avLst/>
            <a:gdLst>
              <a:gd name="T0" fmla="*/ 0 w 10"/>
              <a:gd name="T1" fmla="*/ 1786170 h 23"/>
              <a:gd name="T2" fmla="*/ 0 w 10"/>
              <a:gd name="T3" fmla="*/ 1667115 h 23"/>
              <a:gd name="T4" fmla="*/ 100965 w 10"/>
              <a:gd name="T5" fmla="*/ 1309950 h 23"/>
              <a:gd name="T6" fmla="*/ 100965 w 10"/>
              <a:gd name="T7" fmla="*/ 1548060 h 23"/>
              <a:gd name="T8" fmla="*/ 100965 w 10"/>
              <a:gd name="T9" fmla="*/ 1786170 h 23"/>
              <a:gd name="T10" fmla="*/ 100965 w 10"/>
              <a:gd name="T11" fmla="*/ 2500845 h 23"/>
              <a:gd name="T12" fmla="*/ 302578 w 10"/>
              <a:gd name="T13" fmla="*/ 2143680 h 23"/>
              <a:gd name="T14" fmla="*/ 504190 w 10"/>
              <a:gd name="T15" fmla="*/ 2024280 h 23"/>
              <a:gd name="T16" fmla="*/ 403225 w 10"/>
              <a:gd name="T17" fmla="*/ 2262735 h 23"/>
              <a:gd name="T18" fmla="*/ 100965 w 10"/>
              <a:gd name="T19" fmla="*/ 2619900 h 23"/>
              <a:gd name="T20" fmla="*/ 0 w 10"/>
              <a:gd name="T21" fmla="*/ 1786170 h 23"/>
              <a:gd name="T22" fmla="*/ 403225 w 10"/>
              <a:gd name="T23" fmla="*/ 476220 h 23"/>
              <a:gd name="T24" fmla="*/ 504190 w 10"/>
              <a:gd name="T25" fmla="*/ 238110 h 23"/>
              <a:gd name="T26" fmla="*/ 403225 w 10"/>
              <a:gd name="T27" fmla="*/ 595275 h 23"/>
              <a:gd name="T28" fmla="*/ 201613 w 10"/>
              <a:gd name="T29" fmla="*/ 714675 h 23"/>
              <a:gd name="T30" fmla="*/ 403225 w 10"/>
              <a:gd name="T31" fmla="*/ 476220 h 23"/>
              <a:gd name="T32" fmla="*/ 705803 w 10"/>
              <a:gd name="T33" fmla="*/ 0 h 23"/>
              <a:gd name="T34" fmla="*/ 907415 w 10"/>
              <a:gd name="T35" fmla="*/ 476220 h 23"/>
              <a:gd name="T36" fmla="*/ 907415 w 10"/>
              <a:gd name="T37" fmla="*/ 833730 h 23"/>
              <a:gd name="T38" fmla="*/ 907415 w 10"/>
              <a:gd name="T39" fmla="*/ 595275 h 23"/>
              <a:gd name="T40" fmla="*/ 705803 w 10"/>
              <a:gd name="T41" fmla="*/ 119055 h 23"/>
              <a:gd name="T42" fmla="*/ 705803 w 10"/>
              <a:gd name="T43" fmla="*/ 0 h 23"/>
              <a:gd name="T44" fmla="*/ 907415 w 10"/>
              <a:gd name="T45" fmla="*/ 952785 h 23"/>
              <a:gd name="T46" fmla="*/ 907415 w 10"/>
              <a:gd name="T47" fmla="*/ 833730 h 23"/>
              <a:gd name="T48" fmla="*/ 907415 w 10"/>
              <a:gd name="T49" fmla="*/ 1071840 h 23"/>
              <a:gd name="T50" fmla="*/ 907415 w 10"/>
              <a:gd name="T51" fmla="*/ 952785 h 23"/>
              <a:gd name="T52" fmla="*/ 705803 w 10"/>
              <a:gd name="T53" fmla="*/ 1786170 h 23"/>
              <a:gd name="T54" fmla="*/ 604838 w 10"/>
              <a:gd name="T55" fmla="*/ 1905225 h 23"/>
              <a:gd name="T56" fmla="*/ 705803 w 10"/>
              <a:gd name="T57" fmla="*/ 1667115 h 23"/>
              <a:gd name="T58" fmla="*/ 907415 w 10"/>
              <a:gd name="T59" fmla="*/ 1071840 h 23"/>
              <a:gd name="T60" fmla="*/ 705803 w 10"/>
              <a:gd name="T61" fmla="*/ 1786170 h 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" h="23">
                <a:moveTo>
                  <a:pt x="0" y="15"/>
                </a:moveTo>
                <a:lnTo>
                  <a:pt x="0" y="14"/>
                </a:lnTo>
                <a:cubicBezTo>
                  <a:pt x="0" y="14"/>
                  <a:pt x="0" y="12"/>
                  <a:pt x="1" y="11"/>
                </a:cubicBezTo>
                <a:lnTo>
                  <a:pt x="1" y="13"/>
                </a:lnTo>
                <a:lnTo>
                  <a:pt x="1" y="15"/>
                </a:lnTo>
                <a:cubicBezTo>
                  <a:pt x="0" y="17"/>
                  <a:pt x="0" y="20"/>
                  <a:pt x="1" y="21"/>
                </a:cubicBezTo>
                <a:cubicBezTo>
                  <a:pt x="1" y="21"/>
                  <a:pt x="3" y="19"/>
                  <a:pt x="3" y="18"/>
                </a:cubicBezTo>
                <a:cubicBezTo>
                  <a:pt x="4" y="18"/>
                  <a:pt x="5" y="18"/>
                  <a:pt x="5" y="17"/>
                </a:cubicBezTo>
                <a:cubicBezTo>
                  <a:pt x="5" y="18"/>
                  <a:pt x="4" y="19"/>
                  <a:pt x="4" y="19"/>
                </a:cubicBezTo>
                <a:cubicBezTo>
                  <a:pt x="4" y="19"/>
                  <a:pt x="1" y="21"/>
                  <a:pt x="1" y="22"/>
                </a:cubicBezTo>
                <a:cubicBezTo>
                  <a:pt x="0" y="20"/>
                  <a:pt x="0" y="18"/>
                  <a:pt x="0" y="15"/>
                </a:cubicBezTo>
                <a:close/>
                <a:moveTo>
                  <a:pt x="4" y="4"/>
                </a:moveTo>
                <a:cubicBezTo>
                  <a:pt x="4" y="4"/>
                  <a:pt x="4" y="3"/>
                  <a:pt x="5" y="2"/>
                </a:cubicBezTo>
                <a:cubicBezTo>
                  <a:pt x="4" y="4"/>
                  <a:pt x="4" y="4"/>
                  <a:pt x="4" y="5"/>
                </a:cubicBezTo>
                <a:lnTo>
                  <a:pt x="2" y="6"/>
                </a:lnTo>
                <a:lnTo>
                  <a:pt x="4" y="4"/>
                </a:lnTo>
                <a:close/>
                <a:moveTo>
                  <a:pt x="7" y="0"/>
                </a:moveTo>
                <a:cubicBezTo>
                  <a:pt x="7" y="0"/>
                  <a:pt x="9" y="2"/>
                  <a:pt x="9" y="4"/>
                </a:cubicBezTo>
                <a:cubicBezTo>
                  <a:pt x="9" y="5"/>
                  <a:pt x="9" y="6"/>
                  <a:pt x="9" y="7"/>
                </a:cubicBezTo>
                <a:cubicBezTo>
                  <a:pt x="9" y="6"/>
                  <a:pt x="9" y="6"/>
                  <a:pt x="9" y="5"/>
                </a:cubicBezTo>
                <a:cubicBezTo>
                  <a:pt x="9" y="2"/>
                  <a:pt x="7" y="1"/>
                  <a:pt x="7" y="1"/>
                </a:cubicBezTo>
                <a:lnTo>
                  <a:pt x="7" y="0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7"/>
                </a:cubicBezTo>
                <a:cubicBezTo>
                  <a:pt x="9" y="8"/>
                  <a:pt x="9" y="9"/>
                  <a:pt x="9" y="9"/>
                </a:cubicBezTo>
                <a:lnTo>
                  <a:pt x="9" y="8"/>
                </a:lnTo>
                <a:close/>
                <a:moveTo>
                  <a:pt x="7" y="15"/>
                </a:moveTo>
                <a:cubicBezTo>
                  <a:pt x="7" y="15"/>
                  <a:pt x="6" y="15"/>
                  <a:pt x="6" y="16"/>
                </a:cubicBezTo>
                <a:cubicBezTo>
                  <a:pt x="6" y="15"/>
                  <a:pt x="7" y="14"/>
                  <a:pt x="7" y="14"/>
                </a:cubicBezTo>
                <a:cubicBezTo>
                  <a:pt x="7" y="11"/>
                  <a:pt x="7" y="10"/>
                  <a:pt x="9" y="9"/>
                </a:cubicBezTo>
                <a:cubicBezTo>
                  <a:pt x="8" y="10"/>
                  <a:pt x="7" y="11"/>
                  <a:pt x="7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69" name="Freeform 5615">
            <a:extLst>
              <a:ext uri="{FF2B5EF4-FFF2-40B4-BE49-F238E27FC236}">
                <a16:creationId xmlns:a16="http://schemas.microsoft.com/office/drawing/2014/main" id="{D7CFAA03-F709-2142-A097-2908B2425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49725"/>
            <a:ext cx="3175" cy="4763"/>
          </a:xfrm>
          <a:custGeom>
            <a:avLst/>
            <a:gdLst>
              <a:gd name="T0" fmla="*/ 833005 w 11"/>
              <a:gd name="T1" fmla="*/ 1411436 h 15"/>
              <a:gd name="T2" fmla="*/ 666461 w 11"/>
              <a:gd name="T3" fmla="*/ 1209802 h 15"/>
              <a:gd name="T4" fmla="*/ 333375 w 11"/>
              <a:gd name="T5" fmla="*/ 806535 h 15"/>
              <a:gd name="T6" fmla="*/ 166543 w 11"/>
              <a:gd name="T7" fmla="*/ 504243 h 15"/>
              <a:gd name="T8" fmla="*/ 0 w 11"/>
              <a:gd name="T9" fmla="*/ 0 h 15"/>
              <a:gd name="T10" fmla="*/ 249959 w 11"/>
              <a:gd name="T11" fmla="*/ 100976 h 15"/>
              <a:gd name="T12" fmla="*/ 583045 w 11"/>
              <a:gd name="T13" fmla="*/ 302609 h 15"/>
              <a:gd name="T14" fmla="*/ 749877 w 11"/>
              <a:gd name="T15" fmla="*/ 604901 h 15"/>
              <a:gd name="T16" fmla="*/ 833005 w 11"/>
              <a:gd name="T17" fmla="*/ 1008168 h 15"/>
              <a:gd name="T18" fmla="*/ 833005 w 11"/>
              <a:gd name="T19" fmla="*/ 1411436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5">
                <a:moveTo>
                  <a:pt x="10" y="14"/>
                </a:moveTo>
                <a:cubicBezTo>
                  <a:pt x="10" y="14"/>
                  <a:pt x="9" y="13"/>
                  <a:pt x="8" y="12"/>
                </a:cubicBezTo>
                <a:cubicBezTo>
                  <a:pt x="8" y="12"/>
                  <a:pt x="5" y="9"/>
                  <a:pt x="4" y="8"/>
                </a:cubicBezTo>
                <a:cubicBezTo>
                  <a:pt x="3" y="8"/>
                  <a:pt x="3" y="5"/>
                  <a:pt x="2" y="5"/>
                </a:cubicBezTo>
                <a:cubicBezTo>
                  <a:pt x="0" y="5"/>
                  <a:pt x="0" y="3"/>
                  <a:pt x="0" y="0"/>
                </a:cubicBezTo>
                <a:lnTo>
                  <a:pt x="3" y="1"/>
                </a:lnTo>
                <a:cubicBezTo>
                  <a:pt x="4" y="1"/>
                  <a:pt x="6" y="2"/>
                  <a:pt x="7" y="3"/>
                </a:cubicBezTo>
                <a:cubicBezTo>
                  <a:pt x="8" y="4"/>
                  <a:pt x="9" y="5"/>
                  <a:pt x="9" y="6"/>
                </a:cubicBezTo>
                <a:cubicBezTo>
                  <a:pt x="9" y="6"/>
                  <a:pt x="10" y="9"/>
                  <a:pt x="10" y="10"/>
                </a:cubicBezTo>
                <a:lnTo>
                  <a:pt x="10" y="14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0" name="Freeform 5616">
            <a:extLst>
              <a:ext uri="{FF2B5EF4-FFF2-40B4-BE49-F238E27FC236}">
                <a16:creationId xmlns:a16="http://schemas.microsoft.com/office/drawing/2014/main" id="{A8C92A92-E147-4641-AE06-4C518868A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49725"/>
            <a:ext cx="3175" cy="6350"/>
          </a:xfrm>
          <a:custGeom>
            <a:avLst/>
            <a:gdLst>
              <a:gd name="T0" fmla="*/ 833005 w 11"/>
              <a:gd name="T1" fmla="*/ 2362597 h 16"/>
              <a:gd name="T2" fmla="*/ 666461 w 11"/>
              <a:gd name="T3" fmla="*/ 2047478 h 16"/>
              <a:gd name="T4" fmla="*/ 583045 w 11"/>
              <a:gd name="T5" fmla="*/ 1890316 h 16"/>
              <a:gd name="T6" fmla="*/ 416502 w 11"/>
              <a:gd name="T7" fmla="*/ 1575197 h 16"/>
              <a:gd name="T8" fmla="*/ 333375 w 11"/>
              <a:gd name="T9" fmla="*/ 1417638 h 16"/>
              <a:gd name="T10" fmla="*/ 249959 w 11"/>
              <a:gd name="T11" fmla="*/ 1260078 h 16"/>
              <a:gd name="T12" fmla="*/ 416502 w 11"/>
              <a:gd name="T13" fmla="*/ 1575197 h 16"/>
              <a:gd name="T14" fmla="*/ 583045 w 11"/>
              <a:gd name="T15" fmla="*/ 1890316 h 16"/>
              <a:gd name="T16" fmla="*/ 833005 w 11"/>
              <a:gd name="T17" fmla="*/ 2205038 h 16"/>
              <a:gd name="T18" fmla="*/ 833005 w 11"/>
              <a:gd name="T19" fmla="*/ 2362597 h 16"/>
              <a:gd name="T20" fmla="*/ 249959 w 11"/>
              <a:gd name="T21" fmla="*/ 1260078 h 16"/>
              <a:gd name="T22" fmla="*/ 166543 w 11"/>
              <a:gd name="T23" fmla="*/ 787400 h 16"/>
              <a:gd name="T24" fmla="*/ 0 w 11"/>
              <a:gd name="T25" fmla="*/ 0 h 16"/>
              <a:gd name="T26" fmla="*/ 166543 w 11"/>
              <a:gd name="T27" fmla="*/ 787400 h 16"/>
              <a:gd name="T28" fmla="*/ 249959 w 11"/>
              <a:gd name="T29" fmla="*/ 1260078 h 16"/>
              <a:gd name="T30" fmla="*/ 0 w 11"/>
              <a:gd name="T31" fmla="*/ 0 h 16"/>
              <a:gd name="T32" fmla="*/ 83416 w 11"/>
              <a:gd name="T33" fmla="*/ 157559 h 16"/>
              <a:gd name="T34" fmla="*/ 0 w 11"/>
              <a:gd name="T35" fmla="*/ 0 h 16"/>
              <a:gd name="T36" fmla="*/ 583045 w 11"/>
              <a:gd name="T37" fmla="*/ 472678 h 16"/>
              <a:gd name="T38" fmla="*/ 583045 w 11"/>
              <a:gd name="T39" fmla="*/ 630238 h 16"/>
              <a:gd name="T40" fmla="*/ 249959 w 11"/>
              <a:gd name="T41" fmla="*/ 157559 h 16"/>
              <a:gd name="T42" fmla="*/ 583045 w 11"/>
              <a:gd name="T43" fmla="*/ 472678 h 16"/>
              <a:gd name="T44" fmla="*/ 666461 w 11"/>
              <a:gd name="T45" fmla="*/ 630238 h 16"/>
              <a:gd name="T46" fmla="*/ 583045 w 11"/>
              <a:gd name="T47" fmla="*/ 630238 h 16"/>
              <a:gd name="T48" fmla="*/ 666461 w 11"/>
              <a:gd name="T49" fmla="*/ 630238 h 16"/>
              <a:gd name="T50" fmla="*/ 749877 w 11"/>
              <a:gd name="T51" fmla="*/ 787400 h 16"/>
              <a:gd name="T52" fmla="*/ 833005 w 11"/>
              <a:gd name="T53" fmla="*/ 1575197 h 16"/>
              <a:gd name="T54" fmla="*/ 749877 w 11"/>
              <a:gd name="T55" fmla="*/ 944959 h 16"/>
              <a:gd name="T56" fmla="*/ 666461 w 11"/>
              <a:gd name="T57" fmla="*/ 787400 h 16"/>
              <a:gd name="T58" fmla="*/ 749877 w 11"/>
              <a:gd name="T59" fmla="*/ 787400 h 16"/>
              <a:gd name="T60" fmla="*/ 666461 w 11"/>
              <a:gd name="T61" fmla="*/ 630238 h 16"/>
              <a:gd name="T62" fmla="*/ 666461 w 11"/>
              <a:gd name="T63" fmla="*/ 787400 h 16"/>
              <a:gd name="T64" fmla="*/ 666461 w 11"/>
              <a:gd name="T65" fmla="*/ 630238 h 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" h="16">
                <a:moveTo>
                  <a:pt x="10" y="15"/>
                </a:moveTo>
                <a:cubicBezTo>
                  <a:pt x="9" y="14"/>
                  <a:pt x="9" y="13"/>
                  <a:pt x="8" y="13"/>
                </a:cubicBezTo>
                <a:lnTo>
                  <a:pt x="7" y="12"/>
                </a:lnTo>
                <a:lnTo>
                  <a:pt x="5" y="10"/>
                </a:lnTo>
                <a:cubicBezTo>
                  <a:pt x="5" y="9"/>
                  <a:pt x="4" y="9"/>
                  <a:pt x="4" y="9"/>
                </a:cubicBezTo>
                <a:lnTo>
                  <a:pt x="3" y="8"/>
                </a:lnTo>
                <a:cubicBezTo>
                  <a:pt x="5" y="9"/>
                  <a:pt x="5" y="9"/>
                  <a:pt x="5" y="10"/>
                </a:cubicBezTo>
                <a:cubicBezTo>
                  <a:pt x="6" y="10"/>
                  <a:pt x="7" y="12"/>
                  <a:pt x="7" y="12"/>
                </a:cubicBezTo>
                <a:cubicBezTo>
                  <a:pt x="9" y="12"/>
                  <a:pt x="9" y="13"/>
                  <a:pt x="10" y="14"/>
                </a:cubicBezTo>
                <a:lnTo>
                  <a:pt x="10" y="15"/>
                </a:lnTo>
                <a:close/>
                <a:moveTo>
                  <a:pt x="3" y="8"/>
                </a:moveTo>
                <a:cubicBezTo>
                  <a:pt x="3" y="6"/>
                  <a:pt x="2" y="5"/>
                  <a:pt x="2" y="5"/>
                </a:cubicBezTo>
                <a:cubicBezTo>
                  <a:pt x="0" y="5"/>
                  <a:pt x="0" y="2"/>
                  <a:pt x="0" y="0"/>
                </a:cubicBezTo>
                <a:cubicBezTo>
                  <a:pt x="0" y="1"/>
                  <a:pt x="0" y="5"/>
                  <a:pt x="2" y="5"/>
                </a:cubicBezTo>
                <a:cubicBezTo>
                  <a:pt x="3" y="5"/>
                  <a:pt x="3" y="6"/>
                  <a:pt x="3" y="8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lnTo>
                  <a:pt x="0" y="0"/>
                </a:lnTo>
                <a:close/>
                <a:moveTo>
                  <a:pt x="7" y="3"/>
                </a:moveTo>
                <a:cubicBezTo>
                  <a:pt x="7" y="3"/>
                  <a:pt x="7" y="4"/>
                  <a:pt x="7" y="4"/>
                </a:cubicBezTo>
                <a:cubicBezTo>
                  <a:pt x="5" y="2"/>
                  <a:pt x="4" y="2"/>
                  <a:pt x="3" y="1"/>
                </a:cubicBezTo>
                <a:cubicBezTo>
                  <a:pt x="5" y="1"/>
                  <a:pt x="6" y="2"/>
                  <a:pt x="7" y="3"/>
                </a:cubicBezTo>
                <a:close/>
                <a:moveTo>
                  <a:pt x="8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4"/>
                  <a:pt x="8" y="4"/>
                </a:cubicBezTo>
                <a:close/>
                <a:moveTo>
                  <a:pt x="9" y="5"/>
                </a:moveTo>
                <a:cubicBezTo>
                  <a:pt x="9" y="5"/>
                  <a:pt x="10" y="9"/>
                  <a:pt x="10" y="10"/>
                </a:cubicBezTo>
                <a:cubicBezTo>
                  <a:pt x="10" y="9"/>
                  <a:pt x="9" y="6"/>
                  <a:pt x="9" y="6"/>
                </a:cubicBezTo>
                <a:lnTo>
                  <a:pt x="8" y="5"/>
                </a:lnTo>
                <a:cubicBezTo>
                  <a:pt x="9" y="5"/>
                  <a:pt x="9" y="5"/>
                  <a:pt x="9" y="5"/>
                </a:cubicBezTo>
                <a:close/>
                <a:moveTo>
                  <a:pt x="8" y="4"/>
                </a:moveTo>
                <a:lnTo>
                  <a:pt x="8" y="5"/>
                </a:lnTo>
                <a:cubicBezTo>
                  <a:pt x="8" y="5"/>
                  <a:pt x="8" y="5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1" name="Freeform 5617">
            <a:extLst>
              <a:ext uri="{FF2B5EF4-FFF2-40B4-BE49-F238E27FC236}">
                <a16:creationId xmlns:a16="http://schemas.microsoft.com/office/drawing/2014/main" id="{03F6EC58-D653-3845-AB60-F1FD4A2AC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49725"/>
            <a:ext cx="3175" cy="6350"/>
          </a:xfrm>
          <a:custGeom>
            <a:avLst/>
            <a:gdLst>
              <a:gd name="T0" fmla="*/ 705803 w 10"/>
              <a:gd name="T1" fmla="*/ 2362597 h 16"/>
              <a:gd name="T2" fmla="*/ 201613 w 10"/>
              <a:gd name="T3" fmla="*/ 1417638 h 16"/>
              <a:gd name="T4" fmla="*/ 0 w 10"/>
              <a:gd name="T5" fmla="*/ 630238 h 16"/>
              <a:gd name="T6" fmla="*/ 201613 w 10"/>
              <a:gd name="T7" fmla="*/ 0 h 16"/>
              <a:gd name="T8" fmla="*/ 604838 w 10"/>
              <a:gd name="T9" fmla="*/ 787400 h 16"/>
              <a:gd name="T10" fmla="*/ 705803 w 10"/>
              <a:gd name="T11" fmla="*/ 1890316 h 16"/>
              <a:gd name="T12" fmla="*/ 705803 w 10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6">
                <a:moveTo>
                  <a:pt x="7" y="15"/>
                </a:moveTo>
                <a:cubicBezTo>
                  <a:pt x="6" y="15"/>
                  <a:pt x="3" y="9"/>
                  <a:pt x="2" y="9"/>
                </a:cubicBezTo>
                <a:cubicBezTo>
                  <a:pt x="2" y="8"/>
                  <a:pt x="1" y="5"/>
                  <a:pt x="0" y="4"/>
                </a:cubicBezTo>
                <a:cubicBezTo>
                  <a:pt x="0" y="3"/>
                  <a:pt x="2" y="0"/>
                  <a:pt x="2" y="0"/>
                </a:cubicBezTo>
                <a:cubicBezTo>
                  <a:pt x="2" y="0"/>
                  <a:pt x="6" y="3"/>
                  <a:pt x="6" y="5"/>
                </a:cubicBezTo>
                <a:cubicBezTo>
                  <a:pt x="9" y="8"/>
                  <a:pt x="7" y="11"/>
                  <a:pt x="7" y="12"/>
                </a:cubicBezTo>
                <a:cubicBezTo>
                  <a:pt x="7" y="13"/>
                  <a:pt x="7" y="15"/>
                  <a:pt x="7" y="15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2" name="Freeform 5618">
            <a:extLst>
              <a:ext uri="{FF2B5EF4-FFF2-40B4-BE49-F238E27FC236}">
                <a16:creationId xmlns:a16="http://schemas.microsoft.com/office/drawing/2014/main" id="{8E176874-B9BB-4443-B33A-F8E3BB195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49725"/>
            <a:ext cx="3175" cy="6350"/>
          </a:xfrm>
          <a:custGeom>
            <a:avLst/>
            <a:gdLst>
              <a:gd name="T0" fmla="*/ 373239 w 9"/>
              <a:gd name="T1" fmla="*/ 1732756 h 16"/>
              <a:gd name="T2" fmla="*/ 249061 w 9"/>
              <a:gd name="T3" fmla="*/ 1417638 h 16"/>
              <a:gd name="T4" fmla="*/ 0 w 9"/>
              <a:gd name="T5" fmla="*/ 787400 h 16"/>
              <a:gd name="T6" fmla="*/ 124531 w 9"/>
              <a:gd name="T7" fmla="*/ 0 h 16"/>
              <a:gd name="T8" fmla="*/ 622300 w 9"/>
              <a:gd name="T9" fmla="*/ 472678 h 16"/>
              <a:gd name="T10" fmla="*/ 124531 w 9"/>
              <a:gd name="T11" fmla="*/ 0 h 16"/>
              <a:gd name="T12" fmla="*/ 124531 w 9"/>
              <a:gd name="T13" fmla="*/ 630238 h 16"/>
              <a:gd name="T14" fmla="*/ 249061 w 9"/>
              <a:gd name="T15" fmla="*/ 1260078 h 16"/>
              <a:gd name="T16" fmla="*/ 497769 w 9"/>
              <a:gd name="T17" fmla="*/ 1732756 h 16"/>
              <a:gd name="T18" fmla="*/ 746831 w 9"/>
              <a:gd name="T19" fmla="*/ 2362597 h 16"/>
              <a:gd name="T20" fmla="*/ 373239 w 9"/>
              <a:gd name="T21" fmla="*/ 1732756 h 16"/>
              <a:gd name="T22" fmla="*/ 995539 w 9"/>
              <a:gd name="T23" fmla="*/ 1732756 h 16"/>
              <a:gd name="T24" fmla="*/ 871008 w 9"/>
              <a:gd name="T25" fmla="*/ 2362597 h 16"/>
              <a:gd name="T26" fmla="*/ 871008 w 9"/>
              <a:gd name="T27" fmla="*/ 1890316 h 16"/>
              <a:gd name="T28" fmla="*/ 746831 w 9"/>
              <a:gd name="T29" fmla="*/ 787400 h 16"/>
              <a:gd name="T30" fmla="*/ 995539 w 9"/>
              <a:gd name="T31" fmla="*/ 1732756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16">
                <a:moveTo>
                  <a:pt x="3" y="11"/>
                </a:moveTo>
                <a:cubicBezTo>
                  <a:pt x="3" y="11"/>
                  <a:pt x="3" y="9"/>
                  <a:pt x="2" y="9"/>
                </a:cubicBezTo>
                <a:cubicBezTo>
                  <a:pt x="1" y="8"/>
                  <a:pt x="0" y="5"/>
                  <a:pt x="0" y="5"/>
                </a:cubicBezTo>
                <a:cubicBezTo>
                  <a:pt x="0" y="3"/>
                  <a:pt x="1" y="0"/>
                  <a:pt x="1" y="0"/>
                </a:cubicBezTo>
                <a:cubicBezTo>
                  <a:pt x="1" y="0"/>
                  <a:pt x="4" y="2"/>
                  <a:pt x="5" y="3"/>
                </a:cubicBezTo>
                <a:cubicBezTo>
                  <a:pt x="4" y="2"/>
                  <a:pt x="2" y="1"/>
                  <a:pt x="1" y="0"/>
                </a:cubicBezTo>
                <a:cubicBezTo>
                  <a:pt x="1" y="1"/>
                  <a:pt x="0" y="3"/>
                  <a:pt x="1" y="4"/>
                </a:cubicBezTo>
                <a:lnTo>
                  <a:pt x="2" y="8"/>
                </a:lnTo>
                <a:cubicBezTo>
                  <a:pt x="3" y="9"/>
                  <a:pt x="3" y="11"/>
                  <a:pt x="4" y="11"/>
                </a:cubicBezTo>
                <a:cubicBezTo>
                  <a:pt x="5" y="13"/>
                  <a:pt x="5" y="14"/>
                  <a:pt x="6" y="15"/>
                </a:cubicBezTo>
                <a:cubicBezTo>
                  <a:pt x="5" y="14"/>
                  <a:pt x="5" y="13"/>
                  <a:pt x="3" y="11"/>
                </a:cubicBezTo>
                <a:close/>
                <a:moveTo>
                  <a:pt x="8" y="11"/>
                </a:moveTo>
                <a:cubicBezTo>
                  <a:pt x="8" y="13"/>
                  <a:pt x="7" y="15"/>
                  <a:pt x="7" y="15"/>
                </a:cubicBezTo>
                <a:lnTo>
                  <a:pt x="7" y="12"/>
                </a:lnTo>
                <a:cubicBezTo>
                  <a:pt x="7" y="9"/>
                  <a:pt x="8" y="7"/>
                  <a:pt x="6" y="5"/>
                </a:cubicBezTo>
                <a:cubicBezTo>
                  <a:pt x="8" y="7"/>
                  <a:pt x="8" y="9"/>
                  <a:pt x="8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3" name="Freeform 5619">
            <a:extLst>
              <a:ext uri="{FF2B5EF4-FFF2-40B4-BE49-F238E27FC236}">
                <a16:creationId xmlns:a16="http://schemas.microsoft.com/office/drawing/2014/main" id="{8C17BA51-4142-EE46-9D13-F35D551FC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48138"/>
            <a:ext cx="3175" cy="7937"/>
          </a:xfrm>
          <a:custGeom>
            <a:avLst/>
            <a:gdLst>
              <a:gd name="T0" fmla="*/ 822779 w 7"/>
              <a:gd name="T1" fmla="*/ 2834700 h 20"/>
              <a:gd name="T2" fmla="*/ 205921 w 7"/>
              <a:gd name="T3" fmla="*/ 2204899 h 20"/>
              <a:gd name="T4" fmla="*/ 205921 w 7"/>
              <a:gd name="T5" fmla="*/ 1259999 h 20"/>
              <a:gd name="T6" fmla="*/ 205921 w 7"/>
              <a:gd name="T7" fmla="*/ 787350 h 20"/>
              <a:gd name="T8" fmla="*/ 411389 w 7"/>
              <a:gd name="T9" fmla="*/ 0 h 20"/>
              <a:gd name="T10" fmla="*/ 1028700 w 7"/>
              <a:gd name="T11" fmla="*/ 1102449 h 20"/>
              <a:gd name="T12" fmla="*/ 1234168 w 7"/>
              <a:gd name="T13" fmla="*/ 1575098 h 20"/>
              <a:gd name="T14" fmla="*/ 1028700 w 7"/>
              <a:gd name="T15" fmla="*/ 2204899 h 20"/>
              <a:gd name="T16" fmla="*/ 822779 w 7"/>
              <a:gd name="T17" fmla="*/ 283470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20">
                <a:moveTo>
                  <a:pt x="4" y="18"/>
                </a:moveTo>
                <a:cubicBezTo>
                  <a:pt x="2" y="17"/>
                  <a:pt x="1" y="14"/>
                  <a:pt x="1" y="14"/>
                </a:cubicBezTo>
                <a:cubicBezTo>
                  <a:pt x="0" y="13"/>
                  <a:pt x="1" y="10"/>
                  <a:pt x="1" y="8"/>
                </a:cubicBezTo>
                <a:cubicBezTo>
                  <a:pt x="1" y="8"/>
                  <a:pt x="1" y="7"/>
                  <a:pt x="1" y="5"/>
                </a:cubicBezTo>
                <a:cubicBezTo>
                  <a:pt x="1" y="4"/>
                  <a:pt x="2" y="0"/>
                  <a:pt x="2" y="0"/>
                </a:cubicBezTo>
                <a:cubicBezTo>
                  <a:pt x="2" y="2"/>
                  <a:pt x="5" y="6"/>
                  <a:pt x="5" y="7"/>
                </a:cubicBezTo>
                <a:cubicBezTo>
                  <a:pt x="5" y="7"/>
                  <a:pt x="6" y="9"/>
                  <a:pt x="6" y="10"/>
                </a:cubicBezTo>
                <a:cubicBezTo>
                  <a:pt x="6" y="12"/>
                  <a:pt x="5" y="13"/>
                  <a:pt x="5" y="14"/>
                </a:cubicBezTo>
                <a:cubicBezTo>
                  <a:pt x="4" y="15"/>
                  <a:pt x="4" y="19"/>
                  <a:pt x="4" y="18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4" name="Freeform 5620">
            <a:extLst>
              <a:ext uri="{FF2B5EF4-FFF2-40B4-BE49-F238E27FC236}">
                <a16:creationId xmlns:a16="http://schemas.microsoft.com/office/drawing/2014/main" id="{D326A6B0-B24E-704C-AAF6-B1A172F20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1313"/>
            <a:ext cx="3175" cy="4762"/>
          </a:xfrm>
          <a:custGeom>
            <a:avLst/>
            <a:gdLst>
              <a:gd name="T0" fmla="*/ 617311 w 7"/>
              <a:gd name="T1" fmla="*/ 1610289 h 13"/>
              <a:gd name="T2" fmla="*/ 205921 w 7"/>
              <a:gd name="T3" fmla="*/ 1207716 h 13"/>
              <a:gd name="T4" fmla="*/ 205921 w 7"/>
              <a:gd name="T5" fmla="*/ 1073282 h 13"/>
              <a:gd name="T6" fmla="*/ 822779 w 7"/>
              <a:gd name="T7" fmla="*/ 1475854 h 13"/>
              <a:gd name="T8" fmla="*/ 822779 w 7"/>
              <a:gd name="T9" fmla="*/ 1610289 h 13"/>
              <a:gd name="T10" fmla="*/ 617311 w 7"/>
              <a:gd name="T11" fmla="*/ 1610289 h 13"/>
              <a:gd name="T12" fmla="*/ 205921 w 7"/>
              <a:gd name="T13" fmla="*/ 268504 h 13"/>
              <a:gd name="T14" fmla="*/ 205921 w 7"/>
              <a:gd name="T15" fmla="*/ 939213 h 13"/>
              <a:gd name="T16" fmla="*/ 205921 w 7"/>
              <a:gd name="T17" fmla="*/ 268504 h 13"/>
              <a:gd name="T18" fmla="*/ 1234168 w 7"/>
              <a:gd name="T19" fmla="*/ 402572 h 13"/>
              <a:gd name="T20" fmla="*/ 1028700 w 7"/>
              <a:gd name="T21" fmla="*/ 939213 h 13"/>
              <a:gd name="T22" fmla="*/ 822779 w 7"/>
              <a:gd name="T23" fmla="*/ 1341785 h 13"/>
              <a:gd name="T24" fmla="*/ 1028700 w 7"/>
              <a:gd name="T25" fmla="*/ 939213 h 13"/>
              <a:gd name="T26" fmla="*/ 1028700 w 7"/>
              <a:gd name="T27" fmla="*/ 402572 h 13"/>
              <a:gd name="T28" fmla="*/ 1028700 w 7"/>
              <a:gd name="T29" fmla="*/ 0 h 13"/>
              <a:gd name="T30" fmla="*/ 1234168 w 7"/>
              <a:gd name="T31" fmla="*/ 402572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3">
                <a:moveTo>
                  <a:pt x="3" y="12"/>
                </a:moveTo>
                <a:cubicBezTo>
                  <a:pt x="3" y="10"/>
                  <a:pt x="2" y="9"/>
                  <a:pt x="1" y="9"/>
                </a:cubicBezTo>
                <a:lnTo>
                  <a:pt x="1" y="8"/>
                </a:lnTo>
                <a:lnTo>
                  <a:pt x="4" y="11"/>
                </a:lnTo>
                <a:lnTo>
                  <a:pt x="4" y="12"/>
                </a:lnTo>
                <a:lnTo>
                  <a:pt x="3" y="12"/>
                </a:lnTo>
                <a:close/>
                <a:moveTo>
                  <a:pt x="1" y="2"/>
                </a:moveTo>
                <a:lnTo>
                  <a:pt x="1" y="7"/>
                </a:lnTo>
                <a:cubicBezTo>
                  <a:pt x="0" y="6"/>
                  <a:pt x="1" y="5"/>
                  <a:pt x="1" y="2"/>
                </a:cubicBezTo>
                <a:close/>
                <a:moveTo>
                  <a:pt x="6" y="3"/>
                </a:moveTo>
                <a:cubicBezTo>
                  <a:pt x="6" y="5"/>
                  <a:pt x="6" y="6"/>
                  <a:pt x="5" y="7"/>
                </a:cubicBezTo>
                <a:cubicBezTo>
                  <a:pt x="4" y="8"/>
                  <a:pt x="4" y="9"/>
                  <a:pt x="4" y="10"/>
                </a:cubicBezTo>
                <a:cubicBezTo>
                  <a:pt x="4" y="9"/>
                  <a:pt x="4" y="7"/>
                  <a:pt x="5" y="7"/>
                </a:cubicBezTo>
                <a:lnTo>
                  <a:pt x="5" y="3"/>
                </a:lnTo>
                <a:lnTo>
                  <a:pt x="5" y="0"/>
                </a:lnTo>
                <a:cubicBezTo>
                  <a:pt x="6" y="1"/>
                  <a:pt x="6" y="2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5" name="Freeform 5621">
            <a:extLst>
              <a:ext uri="{FF2B5EF4-FFF2-40B4-BE49-F238E27FC236}">
                <a16:creationId xmlns:a16="http://schemas.microsoft.com/office/drawing/2014/main" id="{C45A4F78-68CB-2F4E-BA76-3B8D360BB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44963"/>
            <a:ext cx="4763" cy="3175"/>
          </a:xfrm>
          <a:custGeom>
            <a:avLst/>
            <a:gdLst>
              <a:gd name="T0" fmla="*/ 1411436 w 15"/>
              <a:gd name="T1" fmla="*/ 995539 h 9"/>
              <a:gd name="T2" fmla="*/ 1109144 w 15"/>
              <a:gd name="T3" fmla="*/ 995539 h 9"/>
              <a:gd name="T4" fmla="*/ 806535 w 15"/>
              <a:gd name="T5" fmla="*/ 871008 h 9"/>
              <a:gd name="T6" fmla="*/ 403267 w 15"/>
              <a:gd name="T7" fmla="*/ 497769 h 9"/>
              <a:gd name="T8" fmla="*/ 201634 w 15"/>
              <a:gd name="T9" fmla="*/ 373239 h 9"/>
              <a:gd name="T10" fmla="*/ 0 w 15"/>
              <a:gd name="T11" fmla="*/ 0 h 9"/>
              <a:gd name="T12" fmla="*/ 403267 w 15"/>
              <a:gd name="T13" fmla="*/ 0 h 9"/>
              <a:gd name="T14" fmla="*/ 1008168 w 15"/>
              <a:gd name="T15" fmla="*/ 373239 h 9"/>
              <a:gd name="T16" fmla="*/ 1411436 w 15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9">
                <a:moveTo>
                  <a:pt x="14" y="8"/>
                </a:moveTo>
                <a:cubicBezTo>
                  <a:pt x="14" y="8"/>
                  <a:pt x="13" y="8"/>
                  <a:pt x="11" y="8"/>
                </a:cubicBezTo>
                <a:cubicBezTo>
                  <a:pt x="10" y="8"/>
                  <a:pt x="8" y="7"/>
                  <a:pt x="8" y="7"/>
                </a:cubicBezTo>
                <a:cubicBezTo>
                  <a:pt x="6" y="6"/>
                  <a:pt x="4" y="5"/>
                  <a:pt x="4" y="4"/>
                </a:cubicBezTo>
                <a:cubicBezTo>
                  <a:pt x="3" y="4"/>
                  <a:pt x="2" y="3"/>
                  <a:pt x="2" y="3"/>
                </a:cubicBezTo>
                <a:cubicBezTo>
                  <a:pt x="2" y="1"/>
                  <a:pt x="1" y="0"/>
                  <a:pt x="0" y="0"/>
                </a:cubicBezTo>
                <a:cubicBezTo>
                  <a:pt x="0" y="0"/>
                  <a:pt x="2" y="0"/>
                  <a:pt x="4" y="0"/>
                </a:cubicBezTo>
                <a:cubicBezTo>
                  <a:pt x="7" y="1"/>
                  <a:pt x="9" y="2"/>
                  <a:pt x="10" y="3"/>
                </a:cubicBezTo>
                <a:cubicBezTo>
                  <a:pt x="11" y="4"/>
                  <a:pt x="14" y="8"/>
                  <a:pt x="14" y="8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6" name="Freeform 5622">
            <a:extLst>
              <a:ext uri="{FF2B5EF4-FFF2-40B4-BE49-F238E27FC236}">
                <a16:creationId xmlns:a16="http://schemas.microsoft.com/office/drawing/2014/main" id="{8D249DCA-DA74-5C40-A066-991E004CB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44963"/>
            <a:ext cx="4763" cy="3175"/>
          </a:xfrm>
          <a:custGeom>
            <a:avLst/>
            <a:gdLst>
              <a:gd name="T0" fmla="*/ 1310778 w 15"/>
              <a:gd name="T1" fmla="*/ 995539 h 9"/>
              <a:gd name="T2" fmla="*/ 1109144 w 15"/>
              <a:gd name="T3" fmla="*/ 497769 h 9"/>
              <a:gd name="T4" fmla="*/ 403267 w 15"/>
              <a:gd name="T5" fmla="*/ 0 h 9"/>
              <a:gd name="T6" fmla="*/ 1109144 w 15"/>
              <a:gd name="T7" fmla="*/ 373239 h 9"/>
              <a:gd name="T8" fmla="*/ 1411436 w 15"/>
              <a:gd name="T9" fmla="*/ 995539 h 9"/>
              <a:gd name="T10" fmla="*/ 1310778 w 15"/>
              <a:gd name="T11" fmla="*/ 995539 h 9"/>
              <a:gd name="T12" fmla="*/ 705877 w 15"/>
              <a:gd name="T13" fmla="*/ 746831 h 9"/>
              <a:gd name="T14" fmla="*/ 403267 w 15"/>
              <a:gd name="T15" fmla="*/ 497769 h 9"/>
              <a:gd name="T16" fmla="*/ 201634 w 15"/>
              <a:gd name="T17" fmla="*/ 373239 h 9"/>
              <a:gd name="T18" fmla="*/ 0 w 15"/>
              <a:gd name="T19" fmla="*/ 0 h 9"/>
              <a:gd name="T20" fmla="*/ 201634 w 15"/>
              <a:gd name="T21" fmla="*/ 0 h 9"/>
              <a:gd name="T22" fmla="*/ 201634 w 15"/>
              <a:gd name="T23" fmla="*/ 249061 h 9"/>
              <a:gd name="T24" fmla="*/ 403267 w 15"/>
              <a:gd name="T25" fmla="*/ 497769 h 9"/>
              <a:gd name="T26" fmla="*/ 705877 w 15"/>
              <a:gd name="T27" fmla="*/ 746831 h 9"/>
              <a:gd name="T28" fmla="*/ 1109144 w 15"/>
              <a:gd name="T29" fmla="*/ 871008 h 9"/>
              <a:gd name="T30" fmla="*/ 1310778 w 15"/>
              <a:gd name="T31" fmla="*/ 995539 h 9"/>
              <a:gd name="T32" fmla="*/ 705877 w 15"/>
              <a:gd name="T33" fmla="*/ 746831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9">
                <a:moveTo>
                  <a:pt x="13" y="8"/>
                </a:moveTo>
                <a:lnTo>
                  <a:pt x="11" y="4"/>
                </a:lnTo>
                <a:cubicBezTo>
                  <a:pt x="9" y="3"/>
                  <a:pt x="7" y="1"/>
                  <a:pt x="4" y="0"/>
                </a:cubicBezTo>
                <a:cubicBezTo>
                  <a:pt x="5" y="0"/>
                  <a:pt x="9" y="2"/>
                  <a:pt x="11" y="3"/>
                </a:cubicBezTo>
                <a:cubicBezTo>
                  <a:pt x="11" y="4"/>
                  <a:pt x="13" y="7"/>
                  <a:pt x="14" y="8"/>
                </a:cubicBezTo>
                <a:lnTo>
                  <a:pt x="13" y="8"/>
                </a:lnTo>
                <a:close/>
                <a:moveTo>
                  <a:pt x="7" y="6"/>
                </a:moveTo>
                <a:cubicBezTo>
                  <a:pt x="6" y="6"/>
                  <a:pt x="4" y="5"/>
                  <a:pt x="4" y="4"/>
                </a:cubicBezTo>
                <a:cubicBezTo>
                  <a:pt x="3" y="4"/>
                  <a:pt x="2" y="3"/>
                  <a:pt x="2" y="3"/>
                </a:cubicBezTo>
                <a:cubicBezTo>
                  <a:pt x="2" y="1"/>
                  <a:pt x="1" y="0"/>
                  <a:pt x="0" y="0"/>
                </a:cubicBezTo>
                <a:lnTo>
                  <a:pt x="2" y="0"/>
                </a:lnTo>
                <a:lnTo>
                  <a:pt x="2" y="2"/>
                </a:lnTo>
                <a:cubicBezTo>
                  <a:pt x="2" y="2"/>
                  <a:pt x="3" y="4"/>
                  <a:pt x="4" y="4"/>
                </a:cubicBezTo>
                <a:lnTo>
                  <a:pt x="7" y="6"/>
                </a:lnTo>
                <a:cubicBezTo>
                  <a:pt x="7" y="6"/>
                  <a:pt x="9" y="7"/>
                  <a:pt x="11" y="7"/>
                </a:cubicBezTo>
                <a:cubicBezTo>
                  <a:pt x="11" y="7"/>
                  <a:pt x="12" y="8"/>
                  <a:pt x="13" y="8"/>
                </a:cubicBezTo>
                <a:cubicBezTo>
                  <a:pt x="13" y="8"/>
                  <a:pt x="8" y="8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7" name="Freeform 5623">
            <a:extLst>
              <a:ext uri="{FF2B5EF4-FFF2-40B4-BE49-F238E27FC236}">
                <a16:creationId xmlns:a16="http://schemas.microsoft.com/office/drawing/2014/main" id="{89404223-4117-E34A-8D06-FC2A091D6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43375"/>
            <a:ext cx="3175" cy="4763"/>
          </a:xfrm>
          <a:custGeom>
            <a:avLst/>
            <a:gdLst>
              <a:gd name="T0" fmla="*/ 749877 w 11"/>
              <a:gd name="T1" fmla="*/ 1310778 h 15"/>
              <a:gd name="T2" fmla="*/ 333375 w 11"/>
              <a:gd name="T3" fmla="*/ 1008168 h 15"/>
              <a:gd name="T4" fmla="*/ 249959 w 11"/>
              <a:gd name="T5" fmla="*/ 806535 h 15"/>
              <a:gd name="T6" fmla="*/ 0 w 11"/>
              <a:gd name="T7" fmla="*/ 504243 h 15"/>
              <a:gd name="T8" fmla="*/ 0 w 11"/>
              <a:gd name="T9" fmla="*/ 0 h 15"/>
              <a:gd name="T10" fmla="*/ 249959 w 11"/>
              <a:gd name="T11" fmla="*/ 201634 h 15"/>
              <a:gd name="T12" fmla="*/ 416502 w 11"/>
              <a:gd name="T13" fmla="*/ 302609 h 15"/>
              <a:gd name="T14" fmla="*/ 583045 w 11"/>
              <a:gd name="T15" fmla="*/ 604901 h 15"/>
              <a:gd name="T16" fmla="*/ 749877 w 11"/>
              <a:gd name="T17" fmla="*/ 1310778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9" y="13"/>
                </a:moveTo>
                <a:cubicBezTo>
                  <a:pt x="8" y="14"/>
                  <a:pt x="5" y="11"/>
                  <a:pt x="4" y="10"/>
                </a:cubicBezTo>
                <a:cubicBezTo>
                  <a:pt x="4" y="9"/>
                  <a:pt x="3" y="8"/>
                  <a:pt x="3" y="8"/>
                </a:cubicBezTo>
                <a:cubicBezTo>
                  <a:pt x="3" y="8"/>
                  <a:pt x="1" y="6"/>
                  <a:pt x="0" y="5"/>
                </a:cubicBezTo>
                <a:cubicBezTo>
                  <a:pt x="0" y="4"/>
                  <a:pt x="0" y="0"/>
                  <a:pt x="0" y="0"/>
                </a:cubicBezTo>
                <a:lnTo>
                  <a:pt x="3" y="2"/>
                </a:lnTo>
                <a:cubicBezTo>
                  <a:pt x="3" y="2"/>
                  <a:pt x="5" y="2"/>
                  <a:pt x="5" y="3"/>
                </a:cubicBezTo>
                <a:cubicBezTo>
                  <a:pt x="6" y="5"/>
                  <a:pt x="6" y="5"/>
                  <a:pt x="7" y="6"/>
                </a:cubicBezTo>
                <a:cubicBezTo>
                  <a:pt x="7" y="7"/>
                  <a:pt x="10" y="8"/>
                  <a:pt x="9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8" name="Freeform 5624">
            <a:extLst>
              <a:ext uri="{FF2B5EF4-FFF2-40B4-BE49-F238E27FC236}">
                <a16:creationId xmlns:a16="http://schemas.microsoft.com/office/drawing/2014/main" id="{CBAF0ABF-D7F1-E347-BA5F-B7FF34A0D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43375"/>
            <a:ext cx="3175" cy="4763"/>
          </a:xfrm>
          <a:custGeom>
            <a:avLst/>
            <a:gdLst>
              <a:gd name="T0" fmla="*/ 583045 w 11"/>
              <a:gd name="T1" fmla="*/ 694377 h 14"/>
              <a:gd name="T2" fmla="*/ 749877 w 11"/>
              <a:gd name="T3" fmla="*/ 1504768 h 14"/>
              <a:gd name="T4" fmla="*/ 583045 w 11"/>
              <a:gd name="T5" fmla="*/ 694377 h 14"/>
              <a:gd name="T6" fmla="*/ 499918 w 11"/>
              <a:gd name="T7" fmla="*/ 1389095 h 14"/>
              <a:gd name="T8" fmla="*/ 666461 w 11"/>
              <a:gd name="T9" fmla="*/ 1504768 h 14"/>
              <a:gd name="T10" fmla="*/ 583045 w 11"/>
              <a:gd name="T11" fmla="*/ 1504768 h 14"/>
              <a:gd name="T12" fmla="*/ 499918 w 11"/>
              <a:gd name="T13" fmla="*/ 1389095 h 14"/>
              <a:gd name="T14" fmla="*/ 333375 w 11"/>
              <a:gd name="T15" fmla="*/ 1273082 h 14"/>
              <a:gd name="T16" fmla="*/ 249959 w 11"/>
              <a:gd name="T17" fmla="*/ 926063 h 14"/>
              <a:gd name="T18" fmla="*/ 416502 w 11"/>
              <a:gd name="T19" fmla="*/ 1157409 h 14"/>
              <a:gd name="T20" fmla="*/ 499918 w 11"/>
              <a:gd name="T21" fmla="*/ 1389095 h 14"/>
              <a:gd name="T22" fmla="*/ 333375 w 11"/>
              <a:gd name="T23" fmla="*/ 1273082 h 14"/>
              <a:gd name="T24" fmla="*/ 249959 w 11"/>
              <a:gd name="T25" fmla="*/ 231346 h 14"/>
              <a:gd name="T26" fmla="*/ 0 w 11"/>
              <a:gd name="T27" fmla="*/ 0 h 14"/>
              <a:gd name="T28" fmla="*/ 333375 w 11"/>
              <a:gd name="T29" fmla="*/ 231346 h 14"/>
              <a:gd name="T30" fmla="*/ 333375 w 11"/>
              <a:gd name="T31" fmla="*/ 347359 h 14"/>
              <a:gd name="T32" fmla="*/ 249959 w 11"/>
              <a:gd name="T33" fmla="*/ 231346 h 14"/>
              <a:gd name="T34" fmla="*/ 416502 w 11"/>
              <a:gd name="T35" fmla="*/ 347359 h 14"/>
              <a:gd name="T36" fmla="*/ 583045 w 11"/>
              <a:gd name="T37" fmla="*/ 694377 h 14"/>
              <a:gd name="T38" fmla="*/ 416502 w 11"/>
              <a:gd name="T39" fmla="*/ 463032 h 14"/>
              <a:gd name="T40" fmla="*/ 333375 w 11"/>
              <a:gd name="T41" fmla="*/ 347359 h 14"/>
              <a:gd name="T42" fmla="*/ 416502 w 11"/>
              <a:gd name="T43" fmla="*/ 347359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14">
                <a:moveTo>
                  <a:pt x="7" y="6"/>
                </a:moveTo>
                <a:cubicBezTo>
                  <a:pt x="8" y="7"/>
                  <a:pt x="10" y="9"/>
                  <a:pt x="9" y="13"/>
                </a:cubicBezTo>
                <a:cubicBezTo>
                  <a:pt x="10" y="9"/>
                  <a:pt x="7" y="8"/>
                  <a:pt x="7" y="6"/>
                </a:cubicBezTo>
                <a:close/>
                <a:moveTo>
                  <a:pt x="6" y="12"/>
                </a:moveTo>
                <a:cubicBezTo>
                  <a:pt x="7" y="12"/>
                  <a:pt x="8" y="13"/>
                  <a:pt x="8" y="13"/>
                </a:cubicBezTo>
                <a:lnTo>
                  <a:pt x="7" y="13"/>
                </a:lnTo>
                <a:lnTo>
                  <a:pt x="6" y="12"/>
                </a:lnTo>
                <a:close/>
                <a:moveTo>
                  <a:pt x="4" y="11"/>
                </a:moveTo>
                <a:lnTo>
                  <a:pt x="3" y="8"/>
                </a:lnTo>
                <a:lnTo>
                  <a:pt x="5" y="10"/>
                </a:lnTo>
                <a:cubicBezTo>
                  <a:pt x="5" y="11"/>
                  <a:pt x="6" y="11"/>
                  <a:pt x="6" y="12"/>
                </a:cubicBezTo>
                <a:cubicBezTo>
                  <a:pt x="5" y="11"/>
                  <a:pt x="5" y="11"/>
                  <a:pt x="4" y="11"/>
                </a:cubicBezTo>
                <a:close/>
                <a:moveTo>
                  <a:pt x="3" y="2"/>
                </a:moveTo>
                <a:lnTo>
                  <a:pt x="0" y="0"/>
                </a:lnTo>
                <a:lnTo>
                  <a:pt x="4" y="2"/>
                </a:lnTo>
                <a:cubicBezTo>
                  <a:pt x="4" y="2"/>
                  <a:pt x="4" y="2"/>
                  <a:pt x="4" y="3"/>
                </a:cubicBezTo>
                <a:cubicBezTo>
                  <a:pt x="4" y="2"/>
                  <a:pt x="3" y="2"/>
                  <a:pt x="3" y="2"/>
                </a:cubicBezTo>
                <a:close/>
                <a:moveTo>
                  <a:pt x="5" y="3"/>
                </a:moveTo>
                <a:cubicBezTo>
                  <a:pt x="6" y="5"/>
                  <a:pt x="7" y="5"/>
                  <a:pt x="7" y="6"/>
                </a:cubicBezTo>
                <a:lnTo>
                  <a:pt x="5" y="4"/>
                </a:lnTo>
                <a:cubicBezTo>
                  <a:pt x="5" y="4"/>
                  <a:pt x="5" y="3"/>
                  <a:pt x="4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79" name="Freeform 5625">
            <a:extLst>
              <a:ext uri="{FF2B5EF4-FFF2-40B4-BE49-F238E27FC236}">
                <a16:creationId xmlns:a16="http://schemas.microsoft.com/office/drawing/2014/main" id="{C63D0B54-4BDF-1E4C-A51B-87F9F722B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43375"/>
            <a:ext cx="3175" cy="4763"/>
          </a:xfrm>
          <a:custGeom>
            <a:avLst/>
            <a:gdLst>
              <a:gd name="T0" fmla="*/ 1234168 w 7"/>
              <a:gd name="T1" fmla="*/ 1411436 h 15"/>
              <a:gd name="T2" fmla="*/ 617311 w 7"/>
              <a:gd name="T3" fmla="*/ 1109144 h 15"/>
              <a:gd name="T4" fmla="*/ 205921 w 7"/>
              <a:gd name="T5" fmla="*/ 806535 h 15"/>
              <a:gd name="T6" fmla="*/ 0 w 7"/>
              <a:gd name="T7" fmla="*/ 504243 h 15"/>
              <a:gd name="T8" fmla="*/ 205921 w 7"/>
              <a:gd name="T9" fmla="*/ 0 h 15"/>
              <a:gd name="T10" fmla="*/ 617311 w 7"/>
              <a:gd name="T11" fmla="*/ 302609 h 15"/>
              <a:gd name="T12" fmla="*/ 1028700 w 7"/>
              <a:gd name="T13" fmla="*/ 604901 h 15"/>
              <a:gd name="T14" fmla="*/ 1234168 w 7"/>
              <a:gd name="T15" fmla="*/ 806535 h 15"/>
              <a:gd name="T16" fmla="*/ 1234168 w 7"/>
              <a:gd name="T17" fmla="*/ 1109144 h 15"/>
              <a:gd name="T18" fmla="*/ 1234168 w 7"/>
              <a:gd name="T19" fmla="*/ 1411436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5">
                <a:moveTo>
                  <a:pt x="6" y="14"/>
                </a:moveTo>
                <a:cubicBezTo>
                  <a:pt x="6" y="14"/>
                  <a:pt x="3" y="12"/>
                  <a:pt x="3" y="11"/>
                </a:cubicBezTo>
                <a:cubicBezTo>
                  <a:pt x="1" y="10"/>
                  <a:pt x="2" y="9"/>
                  <a:pt x="1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3"/>
                  <a:pt x="1" y="0"/>
                  <a:pt x="1" y="0"/>
                </a:cubicBezTo>
                <a:cubicBezTo>
                  <a:pt x="1" y="0"/>
                  <a:pt x="3" y="1"/>
                  <a:pt x="3" y="3"/>
                </a:cubicBezTo>
                <a:cubicBezTo>
                  <a:pt x="3" y="3"/>
                  <a:pt x="4" y="4"/>
                  <a:pt x="5" y="6"/>
                </a:cubicBezTo>
                <a:cubicBezTo>
                  <a:pt x="5" y="6"/>
                  <a:pt x="6" y="7"/>
                  <a:pt x="6" y="8"/>
                </a:cubicBezTo>
                <a:cubicBezTo>
                  <a:pt x="6" y="8"/>
                  <a:pt x="6" y="10"/>
                  <a:pt x="6" y="11"/>
                </a:cubicBezTo>
                <a:cubicBezTo>
                  <a:pt x="6" y="12"/>
                  <a:pt x="6" y="14"/>
                  <a:pt x="6" y="14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0" name="Freeform 5626">
            <a:extLst>
              <a:ext uri="{FF2B5EF4-FFF2-40B4-BE49-F238E27FC236}">
                <a16:creationId xmlns:a16="http://schemas.microsoft.com/office/drawing/2014/main" id="{FCCA0A01-AF20-2142-9126-C740A008F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43375"/>
            <a:ext cx="3175" cy="4763"/>
          </a:xfrm>
          <a:custGeom>
            <a:avLst/>
            <a:gdLst>
              <a:gd name="T0" fmla="*/ 1102519 w 8"/>
              <a:gd name="T1" fmla="*/ 1411436 h 15"/>
              <a:gd name="T2" fmla="*/ 630238 w 8"/>
              <a:gd name="T3" fmla="*/ 1109144 h 15"/>
              <a:gd name="T4" fmla="*/ 472678 w 8"/>
              <a:gd name="T5" fmla="*/ 1008168 h 15"/>
              <a:gd name="T6" fmla="*/ 157559 w 8"/>
              <a:gd name="T7" fmla="*/ 504243 h 15"/>
              <a:gd name="T8" fmla="*/ 315119 w 8"/>
              <a:gd name="T9" fmla="*/ 806535 h 15"/>
              <a:gd name="T10" fmla="*/ 472678 w 8"/>
              <a:gd name="T11" fmla="*/ 907510 h 15"/>
              <a:gd name="T12" fmla="*/ 630238 w 8"/>
              <a:gd name="T13" fmla="*/ 1008168 h 15"/>
              <a:gd name="T14" fmla="*/ 944959 w 8"/>
              <a:gd name="T15" fmla="*/ 1209802 h 15"/>
              <a:gd name="T16" fmla="*/ 1102519 w 8"/>
              <a:gd name="T17" fmla="*/ 1109144 h 15"/>
              <a:gd name="T18" fmla="*/ 1102519 w 8"/>
              <a:gd name="T19" fmla="*/ 1411436 h 15"/>
              <a:gd name="T20" fmla="*/ 787400 w 8"/>
              <a:gd name="T21" fmla="*/ 604901 h 15"/>
              <a:gd name="T22" fmla="*/ 630238 w 8"/>
              <a:gd name="T23" fmla="*/ 302609 h 15"/>
              <a:gd name="T24" fmla="*/ 315119 w 8"/>
              <a:gd name="T25" fmla="*/ 100976 h 15"/>
              <a:gd name="T26" fmla="*/ 157559 w 8"/>
              <a:gd name="T27" fmla="*/ 504243 h 15"/>
              <a:gd name="T28" fmla="*/ 315119 w 8"/>
              <a:gd name="T29" fmla="*/ 0 h 15"/>
              <a:gd name="T30" fmla="*/ 630238 w 8"/>
              <a:gd name="T31" fmla="*/ 302609 h 15"/>
              <a:gd name="T32" fmla="*/ 944959 w 8"/>
              <a:gd name="T33" fmla="*/ 504243 h 15"/>
              <a:gd name="T34" fmla="*/ 1102519 w 8"/>
              <a:gd name="T35" fmla="*/ 604901 h 15"/>
              <a:gd name="T36" fmla="*/ 1102519 w 8"/>
              <a:gd name="T37" fmla="*/ 806535 h 15"/>
              <a:gd name="T38" fmla="*/ 787400 w 8"/>
              <a:gd name="T39" fmla="*/ 604901 h 1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15">
                <a:moveTo>
                  <a:pt x="7" y="14"/>
                </a:moveTo>
                <a:cubicBezTo>
                  <a:pt x="7" y="14"/>
                  <a:pt x="4" y="12"/>
                  <a:pt x="4" y="11"/>
                </a:cubicBezTo>
                <a:lnTo>
                  <a:pt x="3" y="10"/>
                </a:lnTo>
                <a:cubicBezTo>
                  <a:pt x="1" y="7"/>
                  <a:pt x="0" y="6"/>
                  <a:pt x="1" y="5"/>
                </a:cubicBezTo>
                <a:cubicBezTo>
                  <a:pt x="1" y="6"/>
                  <a:pt x="2" y="7"/>
                  <a:pt x="2" y="8"/>
                </a:cubicBezTo>
                <a:lnTo>
                  <a:pt x="3" y="9"/>
                </a:lnTo>
                <a:lnTo>
                  <a:pt x="4" y="10"/>
                </a:lnTo>
                <a:cubicBezTo>
                  <a:pt x="4" y="12"/>
                  <a:pt x="6" y="12"/>
                  <a:pt x="6" y="12"/>
                </a:cubicBezTo>
                <a:cubicBezTo>
                  <a:pt x="6" y="12"/>
                  <a:pt x="7" y="12"/>
                  <a:pt x="7" y="11"/>
                </a:cubicBezTo>
                <a:lnTo>
                  <a:pt x="7" y="14"/>
                </a:lnTo>
                <a:close/>
                <a:moveTo>
                  <a:pt x="5" y="6"/>
                </a:moveTo>
                <a:cubicBezTo>
                  <a:pt x="5" y="4"/>
                  <a:pt x="4" y="3"/>
                  <a:pt x="4" y="3"/>
                </a:cubicBezTo>
                <a:cubicBezTo>
                  <a:pt x="4" y="1"/>
                  <a:pt x="2" y="1"/>
                  <a:pt x="2" y="1"/>
                </a:cubicBezTo>
                <a:cubicBezTo>
                  <a:pt x="2" y="1"/>
                  <a:pt x="1" y="3"/>
                  <a:pt x="1" y="5"/>
                </a:cubicBezTo>
                <a:cubicBezTo>
                  <a:pt x="1" y="3"/>
                  <a:pt x="2" y="0"/>
                  <a:pt x="2" y="0"/>
                </a:cubicBezTo>
                <a:cubicBezTo>
                  <a:pt x="2" y="0"/>
                  <a:pt x="4" y="1"/>
                  <a:pt x="4" y="3"/>
                </a:cubicBezTo>
                <a:lnTo>
                  <a:pt x="6" y="5"/>
                </a:lnTo>
                <a:cubicBezTo>
                  <a:pt x="6" y="6"/>
                  <a:pt x="7" y="6"/>
                  <a:pt x="7" y="6"/>
                </a:cubicBezTo>
                <a:lnTo>
                  <a:pt x="7" y="8"/>
                </a:lnTo>
                <a:cubicBezTo>
                  <a:pt x="6" y="6"/>
                  <a:pt x="6" y="6"/>
                  <a:pt x="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1" name="Freeform 5627">
            <a:extLst>
              <a:ext uri="{FF2B5EF4-FFF2-40B4-BE49-F238E27FC236}">
                <a16:creationId xmlns:a16="http://schemas.microsoft.com/office/drawing/2014/main" id="{EE323C05-4785-194A-858B-BC0B9D21B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84650"/>
            <a:ext cx="1588" cy="1588"/>
          </a:xfrm>
          <a:custGeom>
            <a:avLst/>
            <a:gdLst>
              <a:gd name="T0" fmla="*/ 157609 w 4"/>
              <a:gd name="T1" fmla="*/ 472827 h 4"/>
              <a:gd name="T2" fmla="*/ 0 w 4"/>
              <a:gd name="T3" fmla="*/ 157609 h 4"/>
              <a:gd name="T4" fmla="*/ 157609 w 4"/>
              <a:gd name="T5" fmla="*/ 0 h 4"/>
              <a:gd name="T6" fmla="*/ 472827 w 4"/>
              <a:gd name="T7" fmla="*/ 0 h 4"/>
              <a:gd name="T8" fmla="*/ 157609 w 4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1" y="3"/>
                  <a:pt x="0" y="2"/>
                  <a:pt x="0" y="1"/>
                </a:cubicBezTo>
                <a:lnTo>
                  <a:pt x="1" y="0"/>
                </a:lnTo>
                <a:cubicBezTo>
                  <a:pt x="3" y="0"/>
                  <a:pt x="3" y="0"/>
                  <a:pt x="3" y="0"/>
                </a:cubicBezTo>
                <a:cubicBezTo>
                  <a:pt x="3" y="2"/>
                  <a:pt x="3" y="3"/>
                  <a:pt x="1" y="3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2" name="Freeform 5628">
            <a:extLst>
              <a:ext uri="{FF2B5EF4-FFF2-40B4-BE49-F238E27FC236}">
                <a16:creationId xmlns:a16="http://schemas.microsoft.com/office/drawing/2014/main" id="{F89FB4E4-1A04-514F-B5A9-0F5D9C428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87825"/>
            <a:ext cx="1588" cy="1588"/>
          </a:xfrm>
          <a:custGeom>
            <a:avLst/>
            <a:gdLst>
              <a:gd name="T0" fmla="*/ 0 w 2"/>
              <a:gd name="T1" fmla="*/ 630436 h 2"/>
              <a:gd name="T2" fmla="*/ 0 w 2"/>
              <a:gd name="T3" fmla="*/ 0 h 2"/>
              <a:gd name="T4" fmla="*/ 0 w 2"/>
              <a:gd name="T5" fmla="*/ 0 h 2"/>
              <a:gd name="T6" fmla="*/ 630436 w 2"/>
              <a:gd name="T7" fmla="*/ 0 h 2"/>
              <a:gd name="T8" fmla="*/ 0 w 2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0" y="1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3" name="Freeform 5629">
            <a:extLst>
              <a:ext uri="{FF2B5EF4-FFF2-40B4-BE49-F238E27FC236}">
                <a16:creationId xmlns:a16="http://schemas.microsoft.com/office/drawing/2014/main" id="{5B42F47E-EAE3-D247-9CC4-A11D23BB2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78300"/>
            <a:ext cx="1587" cy="1588"/>
          </a:xfrm>
          <a:custGeom>
            <a:avLst/>
            <a:gdLst>
              <a:gd name="T0" fmla="*/ 279841 w 3"/>
              <a:gd name="T1" fmla="*/ 560564 h 3"/>
              <a:gd name="T2" fmla="*/ 0 w 3"/>
              <a:gd name="T3" fmla="*/ 280017 h 3"/>
              <a:gd name="T4" fmla="*/ 279841 w 3"/>
              <a:gd name="T5" fmla="*/ 0 h 3"/>
              <a:gd name="T6" fmla="*/ 559682 w 3"/>
              <a:gd name="T7" fmla="*/ 280017 h 3"/>
              <a:gd name="T8" fmla="*/ 279841 w 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lnTo>
                  <a:pt x="0" y="1"/>
                </a:lnTo>
                <a:lnTo>
                  <a:pt x="1" y="0"/>
                </a:ln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4" name="Freeform 5630">
            <a:extLst>
              <a:ext uri="{FF2B5EF4-FFF2-40B4-BE49-F238E27FC236}">
                <a16:creationId xmlns:a16="http://schemas.microsoft.com/office/drawing/2014/main" id="{F5AC45C0-D2F3-1E45-A543-FC7D9B8B8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79888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315020 h 4"/>
              <a:gd name="T4" fmla="*/ 279841 w 3"/>
              <a:gd name="T5" fmla="*/ 0 h 4"/>
              <a:gd name="T6" fmla="*/ 559682 w 3"/>
              <a:gd name="T7" fmla="*/ 315020 h 4"/>
              <a:gd name="T8" fmla="*/ 279841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0"/>
                  <a:pt x="1" y="0"/>
                </a:cubicBezTo>
                <a:lnTo>
                  <a:pt x="2" y="2"/>
                </a:lnTo>
                <a:lnTo>
                  <a:pt x="1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5" name="Freeform 5631">
            <a:extLst>
              <a:ext uri="{FF2B5EF4-FFF2-40B4-BE49-F238E27FC236}">
                <a16:creationId xmlns:a16="http://schemas.microsoft.com/office/drawing/2014/main" id="{CE8F51B8-F123-BD49-8B58-92F8E8918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70363"/>
            <a:ext cx="1587" cy="1587"/>
          </a:xfrm>
          <a:custGeom>
            <a:avLst/>
            <a:gdLst>
              <a:gd name="T0" fmla="*/ 279841 w 3"/>
              <a:gd name="T1" fmla="*/ 559682 h 3"/>
              <a:gd name="T2" fmla="*/ 0 w 3"/>
              <a:gd name="T3" fmla="*/ 0 h 3"/>
              <a:gd name="T4" fmla="*/ 279841 w 3"/>
              <a:gd name="T5" fmla="*/ 0 h 3"/>
              <a:gd name="T6" fmla="*/ 559682 w 3"/>
              <a:gd name="T7" fmla="*/ 0 h 3"/>
              <a:gd name="T8" fmla="*/ 279841 w 3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2"/>
                  <a:pt x="0" y="2"/>
                  <a:pt x="0" y="0"/>
                </a:cubicBez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6" name="Freeform 5632">
            <a:extLst>
              <a:ext uri="{FF2B5EF4-FFF2-40B4-BE49-F238E27FC236}">
                <a16:creationId xmlns:a16="http://schemas.microsoft.com/office/drawing/2014/main" id="{EF409E85-9E2C-8D4D-A823-9FC03BF54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70363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157510 h 4"/>
              <a:gd name="T4" fmla="*/ 279841 w 3"/>
              <a:gd name="T5" fmla="*/ 0 h 4"/>
              <a:gd name="T6" fmla="*/ 559682 w 3"/>
              <a:gd name="T7" fmla="*/ 157510 h 4"/>
              <a:gd name="T8" fmla="*/ 279841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3"/>
                  <a:pt x="1" y="3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7" name="Freeform 5633">
            <a:extLst>
              <a:ext uri="{FF2B5EF4-FFF2-40B4-BE49-F238E27FC236}">
                <a16:creationId xmlns:a16="http://schemas.microsoft.com/office/drawing/2014/main" id="{86CE14E2-BEA0-6942-9B49-88F857CE4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2425"/>
            <a:ext cx="1588" cy="1588"/>
          </a:xfrm>
          <a:custGeom>
            <a:avLst/>
            <a:gdLst>
              <a:gd name="T0" fmla="*/ 630436 w 2"/>
              <a:gd name="T1" fmla="*/ 560564 h 3"/>
              <a:gd name="T2" fmla="*/ 0 w 2"/>
              <a:gd name="T3" fmla="*/ 0 h 3"/>
              <a:gd name="T4" fmla="*/ 630436 w 2"/>
              <a:gd name="T5" fmla="*/ 0 h 3"/>
              <a:gd name="T6" fmla="*/ 630436 w 2"/>
              <a:gd name="T7" fmla="*/ 0 h 3"/>
              <a:gd name="T8" fmla="*/ 630436 w 2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1" y="2"/>
                  <a:pt x="0" y="1"/>
                  <a:pt x="0" y="0"/>
                </a:cubicBezTo>
                <a:lnTo>
                  <a:pt x="1" y="0"/>
                </a:lnTo>
                <a:cubicBezTo>
                  <a:pt x="1" y="1"/>
                  <a:pt x="1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8" name="Freeform 5634">
            <a:extLst>
              <a:ext uri="{FF2B5EF4-FFF2-40B4-BE49-F238E27FC236}">
                <a16:creationId xmlns:a16="http://schemas.microsoft.com/office/drawing/2014/main" id="{88598F23-88C0-0049-B04A-0855788B2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4488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315020 h 4"/>
              <a:gd name="T4" fmla="*/ 279841 w 3"/>
              <a:gd name="T5" fmla="*/ 0 h 4"/>
              <a:gd name="T6" fmla="*/ 559682 w 3"/>
              <a:gd name="T7" fmla="*/ 157510 h 4"/>
              <a:gd name="T8" fmla="*/ 279841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3"/>
                </a:moveTo>
                <a:cubicBezTo>
                  <a:pt x="1" y="3"/>
                  <a:pt x="0" y="3"/>
                  <a:pt x="0" y="2"/>
                </a:cubicBezTo>
                <a:lnTo>
                  <a:pt x="1" y="0"/>
                </a:lnTo>
                <a:cubicBezTo>
                  <a:pt x="2" y="0"/>
                  <a:pt x="2" y="1"/>
                  <a:pt x="2" y="1"/>
                </a:cubicBezTo>
                <a:cubicBezTo>
                  <a:pt x="2" y="3"/>
                  <a:pt x="2" y="3"/>
                  <a:pt x="1" y="3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89" name="Freeform 5635">
            <a:extLst>
              <a:ext uri="{FF2B5EF4-FFF2-40B4-BE49-F238E27FC236}">
                <a16:creationId xmlns:a16="http://schemas.microsoft.com/office/drawing/2014/main" id="{F028F30A-BEAF-194C-B450-AD0EAE2C0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6075"/>
            <a:ext cx="1588" cy="1588"/>
          </a:xfrm>
          <a:custGeom>
            <a:avLst/>
            <a:gdLst>
              <a:gd name="T0" fmla="*/ 157609 w 4"/>
              <a:gd name="T1" fmla="*/ 560564 h 3"/>
              <a:gd name="T2" fmla="*/ 0 w 4"/>
              <a:gd name="T3" fmla="*/ 0 h 3"/>
              <a:gd name="T4" fmla="*/ 157609 w 4"/>
              <a:gd name="T5" fmla="*/ 0 h 3"/>
              <a:gd name="T6" fmla="*/ 472827 w 4"/>
              <a:gd name="T7" fmla="*/ 0 h 3"/>
              <a:gd name="T8" fmla="*/ 315218 w 4"/>
              <a:gd name="T9" fmla="*/ 560564 h 3"/>
              <a:gd name="T10" fmla="*/ 157609 w 4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  <a:cubicBezTo>
                  <a:pt x="3" y="1"/>
                  <a:pt x="2" y="2"/>
                  <a:pt x="2" y="2"/>
                </a:cubicBezTo>
                <a:lnTo>
                  <a:pt x="1" y="2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0" name="Freeform 5636">
            <a:extLst>
              <a:ext uri="{FF2B5EF4-FFF2-40B4-BE49-F238E27FC236}">
                <a16:creationId xmlns:a16="http://schemas.microsoft.com/office/drawing/2014/main" id="{18ADC800-F5BD-0149-84D4-E9A632827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48138"/>
            <a:ext cx="1588" cy="1587"/>
          </a:xfrm>
          <a:custGeom>
            <a:avLst/>
            <a:gdLst>
              <a:gd name="T0" fmla="*/ 280017 w 3"/>
              <a:gd name="T1" fmla="*/ 559682 h 3"/>
              <a:gd name="T2" fmla="*/ 0 w 3"/>
              <a:gd name="T3" fmla="*/ 279841 h 3"/>
              <a:gd name="T4" fmla="*/ 280017 w 3"/>
              <a:gd name="T5" fmla="*/ 0 h 3"/>
              <a:gd name="T6" fmla="*/ 560564 w 3"/>
              <a:gd name="T7" fmla="*/ 0 h 3"/>
              <a:gd name="T8" fmla="*/ 280017 w 3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1" name="Freeform 5637">
            <a:extLst>
              <a:ext uri="{FF2B5EF4-FFF2-40B4-BE49-F238E27FC236}">
                <a16:creationId xmlns:a16="http://schemas.microsoft.com/office/drawing/2014/main" id="{2FDB41CE-F525-C643-A897-21E300707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46550"/>
            <a:ext cx="1587" cy="1588"/>
          </a:xfrm>
          <a:custGeom>
            <a:avLst/>
            <a:gdLst>
              <a:gd name="T0" fmla="*/ 279841 w 3"/>
              <a:gd name="T1" fmla="*/ 560564 h 3"/>
              <a:gd name="T2" fmla="*/ 0 w 3"/>
              <a:gd name="T3" fmla="*/ 280017 h 3"/>
              <a:gd name="T4" fmla="*/ 279841 w 3"/>
              <a:gd name="T5" fmla="*/ 0 h 3"/>
              <a:gd name="T6" fmla="*/ 559682 w 3"/>
              <a:gd name="T7" fmla="*/ 280017 h 3"/>
              <a:gd name="T8" fmla="*/ 279841 w 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2" name="Freeform 5638">
            <a:extLst>
              <a:ext uri="{FF2B5EF4-FFF2-40B4-BE49-F238E27FC236}">
                <a16:creationId xmlns:a16="http://schemas.microsoft.com/office/drawing/2014/main" id="{F2D4BFB7-81AD-3147-9ED7-7029D5C74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41788"/>
            <a:ext cx="1588" cy="1587"/>
          </a:xfrm>
          <a:custGeom>
            <a:avLst/>
            <a:gdLst>
              <a:gd name="T0" fmla="*/ 560564 w 3"/>
              <a:gd name="T1" fmla="*/ 472133 h 4"/>
              <a:gd name="T2" fmla="*/ 0 w 3"/>
              <a:gd name="T3" fmla="*/ 315020 h 4"/>
              <a:gd name="T4" fmla="*/ 560564 w 3"/>
              <a:gd name="T5" fmla="*/ 0 h 4"/>
              <a:gd name="T6" fmla="*/ 560564 w 3"/>
              <a:gd name="T7" fmla="*/ 315020 h 4"/>
              <a:gd name="T8" fmla="*/ 560564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1" y="3"/>
                  <a:pt x="0" y="2"/>
                  <a:pt x="0" y="2"/>
                </a:cubicBezTo>
                <a:cubicBezTo>
                  <a:pt x="0" y="2"/>
                  <a:pt x="1" y="0"/>
                  <a:pt x="2" y="0"/>
                </a:cubicBezTo>
                <a:lnTo>
                  <a:pt x="2" y="2"/>
                </a:lnTo>
                <a:lnTo>
                  <a:pt x="2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" name="Freeform 5639">
            <a:extLst>
              <a:ext uri="{FF2B5EF4-FFF2-40B4-BE49-F238E27FC236}">
                <a16:creationId xmlns:a16="http://schemas.microsoft.com/office/drawing/2014/main" id="{256FDBAE-71C3-E94A-9384-151AE16A9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162425"/>
            <a:ext cx="1588" cy="1588"/>
          </a:xfrm>
          <a:custGeom>
            <a:avLst/>
            <a:gdLst>
              <a:gd name="T0" fmla="*/ 560564 w 3"/>
              <a:gd name="T1" fmla="*/ 560564 h 3"/>
              <a:gd name="T2" fmla="*/ 0 w 3"/>
              <a:gd name="T3" fmla="*/ 0 h 3"/>
              <a:gd name="T4" fmla="*/ 560564 w 3"/>
              <a:gd name="T5" fmla="*/ 0 h 3"/>
              <a:gd name="T6" fmla="*/ 560564 w 3"/>
              <a:gd name="T7" fmla="*/ 0 h 3"/>
              <a:gd name="T8" fmla="*/ 560564 w 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2" y="2"/>
                  <a:pt x="0" y="2"/>
                  <a:pt x="0" y="0"/>
                </a:cubicBezTo>
                <a:lnTo>
                  <a:pt x="2" y="0"/>
                </a:lnTo>
                <a:cubicBezTo>
                  <a:pt x="2" y="2"/>
                  <a:pt x="2" y="2"/>
                  <a:pt x="2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4" name="Freeform 5640">
            <a:extLst>
              <a:ext uri="{FF2B5EF4-FFF2-40B4-BE49-F238E27FC236}">
                <a16:creationId xmlns:a16="http://schemas.microsoft.com/office/drawing/2014/main" id="{C486854D-C55B-F44A-82B6-5D31D12CA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78300"/>
            <a:ext cx="1587" cy="1588"/>
          </a:xfrm>
          <a:custGeom>
            <a:avLst/>
            <a:gdLst>
              <a:gd name="T0" fmla="*/ 0 w 4"/>
              <a:gd name="T1" fmla="*/ 0 h 3"/>
              <a:gd name="T2" fmla="*/ 472133 w 4"/>
              <a:gd name="T3" fmla="*/ 280017 h 3"/>
              <a:gd name="T4" fmla="*/ 472133 w 4"/>
              <a:gd name="T5" fmla="*/ 560564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0"/>
                  <a:pt x="3" y="1"/>
                  <a:pt x="3" y="1"/>
                </a:cubicBezTo>
                <a:lnTo>
                  <a:pt x="3" y="2"/>
                </a:lnTo>
                <a:cubicBezTo>
                  <a:pt x="3" y="2"/>
                  <a:pt x="1" y="1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5" name="Freeform 5641">
            <a:extLst>
              <a:ext uri="{FF2B5EF4-FFF2-40B4-BE49-F238E27FC236}">
                <a16:creationId xmlns:a16="http://schemas.microsoft.com/office/drawing/2014/main" id="{412DDBCD-C539-2E4B-A79B-932DAA0CC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71950"/>
            <a:ext cx="1588" cy="1588"/>
          </a:xfrm>
          <a:custGeom>
            <a:avLst/>
            <a:gdLst>
              <a:gd name="T0" fmla="*/ 70137 w 6"/>
              <a:gd name="T1" fmla="*/ 560564 h 3"/>
              <a:gd name="T2" fmla="*/ 350154 w 6"/>
              <a:gd name="T3" fmla="*/ 0 h 3"/>
              <a:gd name="T4" fmla="*/ 70137 w 6"/>
              <a:gd name="T5" fmla="*/ 560564 h 3"/>
              <a:gd name="T6" fmla="*/ 0 w 6"/>
              <a:gd name="T7" fmla="*/ 280017 h 3"/>
              <a:gd name="T8" fmla="*/ 70137 w 6"/>
              <a:gd name="T9" fmla="*/ 560564 h 3"/>
              <a:gd name="T10" fmla="*/ 0 w 6"/>
              <a:gd name="T11" fmla="*/ 28001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3">
                <a:moveTo>
                  <a:pt x="1" y="2"/>
                </a:moveTo>
                <a:cubicBezTo>
                  <a:pt x="1" y="1"/>
                  <a:pt x="3" y="0"/>
                  <a:pt x="5" y="0"/>
                </a:cubicBezTo>
                <a:cubicBezTo>
                  <a:pt x="3" y="0"/>
                  <a:pt x="1" y="2"/>
                  <a:pt x="1" y="2"/>
                </a:cubicBezTo>
                <a:close/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2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6" name="Freeform 5642">
            <a:extLst>
              <a:ext uri="{FF2B5EF4-FFF2-40B4-BE49-F238E27FC236}">
                <a16:creationId xmlns:a16="http://schemas.microsoft.com/office/drawing/2014/main" id="{5FBBD359-C8C6-9144-906A-5DA9776F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2425"/>
            <a:ext cx="3175" cy="1588"/>
          </a:xfrm>
          <a:custGeom>
            <a:avLst/>
            <a:gdLst>
              <a:gd name="T0" fmla="*/ 333375 w 11"/>
              <a:gd name="T1" fmla="*/ 472827 h 4"/>
              <a:gd name="T2" fmla="*/ 333375 w 11"/>
              <a:gd name="T3" fmla="*/ 315218 h 4"/>
              <a:gd name="T4" fmla="*/ 583045 w 11"/>
              <a:gd name="T5" fmla="*/ 157609 h 4"/>
              <a:gd name="T6" fmla="*/ 333375 w 11"/>
              <a:gd name="T7" fmla="*/ 472827 h 4"/>
              <a:gd name="T8" fmla="*/ 0 w 11"/>
              <a:gd name="T9" fmla="*/ 0 h 4"/>
              <a:gd name="T10" fmla="*/ 333375 w 11"/>
              <a:gd name="T11" fmla="*/ 472827 h 4"/>
              <a:gd name="T12" fmla="*/ 833005 w 11"/>
              <a:gd name="T13" fmla="*/ 0 h 4"/>
              <a:gd name="T14" fmla="*/ 833005 w 11"/>
              <a:gd name="T15" fmla="*/ 0 h 4"/>
              <a:gd name="T16" fmla="*/ 583045 w 11"/>
              <a:gd name="T17" fmla="*/ 157609 h 4"/>
              <a:gd name="T18" fmla="*/ 833005 w 11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">
                <a:moveTo>
                  <a:pt x="4" y="3"/>
                </a:moveTo>
                <a:lnTo>
                  <a:pt x="4" y="2"/>
                </a:lnTo>
                <a:cubicBezTo>
                  <a:pt x="4" y="2"/>
                  <a:pt x="5" y="2"/>
                  <a:pt x="7" y="1"/>
                </a:cubicBezTo>
                <a:cubicBezTo>
                  <a:pt x="5" y="2"/>
                  <a:pt x="4" y="3"/>
                  <a:pt x="4" y="3"/>
                </a:cubicBezTo>
                <a:lnTo>
                  <a:pt x="0" y="0"/>
                </a:lnTo>
                <a:cubicBezTo>
                  <a:pt x="0" y="0"/>
                  <a:pt x="3" y="1"/>
                  <a:pt x="4" y="3"/>
                </a:cubicBezTo>
                <a:close/>
                <a:moveTo>
                  <a:pt x="10" y="0"/>
                </a:moveTo>
                <a:cubicBezTo>
                  <a:pt x="10" y="0"/>
                  <a:pt x="10" y="1"/>
                  <a:pt x="10" y="0"/>
                </a:cubicBezTo>
                <a:cubicBezTo>
                  <a:pt x="8" y="0"/>
                  <a:pt x="7" y="1"/>
                  <a:pt x="7" y="1"/>
                </a:cubicBezTo>
                <a:cubicBezTo>
                  <a:pt x="8" y="0"/>
                  <a:pt x="9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7" name="Freeform 5643">
            <a:extLst>
              <a:ext uri="{FF2B5EF4-FFF2-40B4-BE49-F238E27FC236}">
                <a16:creationId xmlns:a16="http://schemas.microsoft.com/office/drawing/2014/main" id="{EEA62265-0664-7446-AE4C-FD6E365D0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4488"/>
            <a:ext cx="3175" cy="1587"/>
          </a:xfrm>
          <a:custGeom>
            <a:avLst/>
            <a:gdLst>
              <a:gd name="T0" fmla="*/ 604838 w 10"/>
              <a:gd name="T1" fmla="*/ 349934 h 6"/>
              <a:gd name="T2" fmla="*/ 302578 w 10"/>
              <a:gd name="T3" fmla="*/ 139921 h 6"/>
              <a:gd name="T4" fmla="*/ 0 w 10"/>
              <a:gd name="T5" fmla="*/ 139921 h 6"/>
              <a:gd name="T6" fmla="*/ 302578 w 10"/>
              <a:gd name="T7" fmla="*/ 139921 h 6"/>
              <a:gd name="T8" fmla="*/ 604838 w 10"/>
              <a:gd name="T9" fmla="*/ 279841 h 6"/>
              <a:gd name="T10" fmla="*/ 705803 w 10"/>
              <a:gd name="T11" fmla="*/ 70093 h 6"/>
              <a:gd name="T12" fmla="*/ 907415 w 10"/>
              <a:gd name="T13" fmla="*/ 0 h 6"/>
              <a:gd name="T14" fmla="*/ 907415 w 10"/>
              <a:gd name="T15" fmla="*/ 70093 h 6"/>
              <a:gd name="T16" fmla="*/ 705803 w 10"/>
              <a:gd name="T17" fmla="*/ 70093 h 6"/>
              <a:gd name="T18" fmla="*/ 705803 w 10"/>
              <a:gd name="T19" fmla="*/ 70093 h 6"/>
              <a:gd name="T20" fmla="*/ 604838 w 10"/>
              <a:gd name="T21" fmla="*/ 349934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6">
                <a:moveTo>
                  <a:pt x="6" y="5"/>
                </a:moveTo>
                <a:cubicBezTo>
                  <a:pt x="4" y="4"/>
                  <a:pt x="3" y="2"/>
                  <a:pt x="3" y="2"/>
                </a:cubicBezTo>
                <a:cubicBezTo>
                  <a:pt x="3" y="2"/>
                  <a:pt x="1" y="3"/>
                  <a:pt x="0" y="2"/>
                </a:cubicBezTo>
                <a:cubicBezTo>
                  <a:pt x="1" y="2"/>
                  <a:pt x="3" y="2"/>
                  <a:pt x="3" y="2"/>
                </a:cubicBezTo>
                <a:cubicBezTo>
                  <a:pt x="3" y="1"/>
                  <a:pt x="6" y="4"/>
                  <a:pt x="6" y="4"/>
                </a:cubicBezTo>
                <a:cubicBezTo>
                  <a:pt x="6" y="3"/>
                  <a:pt x="7" y="1"/>
                  <a:pt x="7" y="1"/>
                </a:cubicBezTo>
                <a:lnTo>
                  <a:pt x="9" y="0"/>
                </a:lnTo>
                <a:lnTo>
                  <a:pt x="9" y="1"/>
                </a:lnTo>
                <a:lnTo>
                  <a:pt x="7" y="1"/>
                </a:lnTo>
                <a:cubicBezTo>
                  <a:pt x="7" y="1"/>
                  <a:pt x="6" y="3"/>
                  <a:pt x="6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8" name="Freeform 5644">
            <a:extLst>
              <a:ext uri="{FF2B5EF4-FFF2-40B4-BE49-F238E27FC236}">
                <a16:creationId xmlns:a16="http://schemas.microsoft.com/office/drawing/2014/main" id="{FDFEF79D-E5C6-9340-8EAA-2704C1FD7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48138"/>
            <a:ext cx="1588" cy="1587"/>
          </a:xfrm>
          <a:custGeom>
            <a:avLst/>
            <a:gdLst>
              <a:gd name="T0" fmla="*/ 0 w 6"/>
              <a:gd name="T1" fmla="*/ 630039 h 2"/>
              <a:gd name="T2" fmla="*/ 350154 w 6"/>
              <a:gd name="T3" fmla="*/ 630039 h 2"/>
              <a:gd name="T4" fmla="*/ 350154 w 6"/>
              <a:gd name="T5" fmla="*/ 630039 h 2"/>
              <a:gd name="T6" fmla="*/ 140009 w 6"/>
              <a:gd name="T7" fmla="*/ 630039 h 2"/>
              <a:gd name="T8" fmla="*/ 70137 w 6"/>
              <a:gd name="T9" fmla="*/ 630039 h 2"/>
              <a:gd name="T10" fmla="*/ 0 w 6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">
                <a:moveTo>
                  <a:pt x="0" y="1"/>
                </a:moveTo>
                <a:cubicBezTo>
                  <a:pt x="2" y="0"/>
                  <a:pt x="5" y="1"/>
                  <a:pt x="5" y="1"/>
                </a:cubicBez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9" name="Freeform 5645">
            <a:extLst>
              <a:ext uri="{FF2B5EF4-FFF2-40B4-BE49-F238E27FC236}">
                <a16:creationId xmlns:a16="http://schemas.microsoft.com/office/drawing/2014/main" id="{8BBCB6BE-905D-F841-8FA2-DC14CAACA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9413"/>
            <a:ext cx="6350" cy="1587"/>
          </a:xfrm>
          <a:custGeom>
            <a:avLst/>
            <a:gdLst>
              <a:gd name="T0" fmla="*/ 1340518 w 19"/>
              <a:gd name="T1" fmla="*/ 559682 h 3"/>
              <a:gd name="T2" fmla="*/ 0 w 19"/>
              <a:gd name="T3" fmla="*/ 279841 h 3"/>
              <a:gd name="T4" fmla="*/ 0 w 19"/>
              <a:gd name="T5" fmla="*/ 0 h 3"/>
              <a:gd name="T6" fmla="*/ 1340518 w 19"/>
              <a:gd name="T7" fmla="*/ 279841 h 3"/>
              <a:gd name="T8" fmla="*/ 2010611 w 19"/>
              <a:gd name="T9" fmla="*/ 559682 h 3"/>
              <a:gd name="T10" fmla="*/ 1340518 w 19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3">
                <a:moveTo>
                  <a:pt x="12" y="2"/>
                </a:moveTo>
                <a:cubicBezTo>
                  <a:pt x="8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8" y="2"/>
                  <a:pt x="12" y="1"/>
                </a:cubicBezTo>
                <a:cubicBezTo>
                  <a:pt x="15" y="1"/>
                  <a:pt x="17" y="1"/>
                  <a:pt x="18" y="2"/>
                </a:cubicBezTo>
                <a:cubicBezTo>
                  <a:pt x="17" y="2"/>
                  <a:pt x="15" y="1"/>
                  <a:pt x="12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0" name="Freeform 5646">
            <a:extLst>
              <a:ext uri="{FF2B5EF4-FFF2-40B4-BE49-F238E27FC236}">
                <a16:creationId xmlns:a16="http://schemas.microsoft.com/office/drawing/2014/main" id="{D6B4586D-192E-2B4B-B5CB-F0892485B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91000"/>
            <a:ext cx="11113" cy="1588"/>
          </a:xfrm>
          <a:custGeom>
            <a:avLst/>
            <a:gdLst>
              <a:gd name="T0" fmla="*/ 3212732 w 31"/>
              <a:gd name="T1" fmla="*/ 403352 h 5"/>
              <a:gd name="T2" fmla="*/ 2955700 w 31"/>
              <a:gd name="T3" fmla="*/ 403352 h 5"/>
              <a:gd name="T4" fmla="*/ 2698667 w 31"/>
              <a:gd name="T5" fmla="*/ 403352 h 5"/>
              <a:gd name="T6" fmla="*/ 3855494 w 31"/>
              <a:gd name="T7" fmla="*/ 302673 h 5"/>
              <a:gd name="T8" fmla="*/ 3212732 w 31"/>
              <a:gd name="T9" fmla="*/ 403352 h 5"/>
              <a:gd name="T10" fmla="*/ 1028132 w 31"/>
              <a:gd name="T11" fmla="*/ 201676 h 5"/>
              <a:gd name="T12" fmla="*/ 0 w 31"/>
              <a:gd name="T13" fmla="*/ 0 h 5"/>
              <a:gd name="T14" fmla="*/ 1028132 w 31"/>
              <a:gd name="T15" fmla="*/ 100997 h 5"/>
              <a:gd name="T16" fmla="*/ 1156469 w 31"/>
              <a:gd name="T17" fmla="*/ 201676 h 5"/>
              <a:gd name="T18" fmla="*/ 1028132 w 31"/>
              <a:gd name="T19" fmla="*/ 201676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5">
                <a:moveTo>
                  <a:pt x="25" y="4"/>
                </a:moveTo>
                <a:lnTo>
                  <a:pt x="23" y="4"/>
                </a:lnTo>
                <a:lnTo>
                  <a:pt x="21" y="4"/>
                </a:lnTo>
                <a:cubicBezTo>
                  <a:pt x="25" y="4"/>
                  <a:pt x="30" y="4"/>
                  <a:pt x="30" y="3"/>
                </a:cubicBezTo>
                <a:cubicBezTo>
                  <a:pt x="30" y="4"/>
                  <a:pt x="26" y="4"/>
                  <a:pt x="25" y="4"/>
                </a:cubicBezTo>
                <a:close/>
                <a:moveTo>
                  <a:pt x="8" y="2"/>
                </a:moveTo>
                <a:cubicBezTo>
                  <a:pt x="7" y="1"/>
                  <a:pt x="0" y="0"/>
                  <a:pt x="0" y="0"/>
                </a:cubicBezTo>
                <a:cubicBezTo>
                  <a:pt x="0" y="0"/>
                  <a:pt x="7" y="1"/>
                  <a:pt x="8" y="1"/>
                </a:cubicBezTo>
                <a:lnTo>
                  <a:pt x="9" y="2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1" name="Freeform 5647">
            <a:extLst>
              <a:ext uri="{FF2B5EF4-FFF2-40B4-BE49-F238E27FC236}">
                <a16:creationId xmlns:a16="http://schemas.microsoft.com/office/drawing/2014/main" id="{F32D9DFB-62DF-0941-BD11-0E98AB5C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87825"/>
            <a:ext cx="1587" cy="1588"/>
          </a:xfrm>
          <a:custGeom>
            <a:avLst/>
            <a:gdLst>
              <a:gd name="T0" fmla="*/ 0 w 6"/>
              <a:gd name="T1" fmla="*/ 472827 h 4"/>
              <a:gd name="T2" fmla="*/ 349934 w 6"/>
              <a:gd name="T3" fmla="*/ 0 h 4"/>
              <a:gd name="T4" fmla="*/ 70093 w 6"/>
              <a:gd name="T5" fmla="*/ 472827 h 4"/>
              <a:gd name="T6" fmla="*/ 0 w 6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3"/>
                </a:moveTo>
                <a:lnTo>
                  <a:pt x="5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2" name="Freeform 5648">
            <a:extLst>
              <a:ext uri="{FF2B5EF4-FFF2-40B4-BE49-F238E27FC236}">
                <a16:creationId xmlns:a16="http://schemas.microsoft.com/office/drawing/2014/main" id="{1405F8FB-6A68-A144-ADB9-DD3C339C6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3063"/>
            <a:ext cx="6350" cy="7937"/>
          </a:xfrm>
          <a:custGeom>
            <a:avLst/>
            <a:gdLst>
              <a:gd name="T0" fmla="*/ 335213 w 19"/>
              <a:gd name="T1" fmla="*/ 2342858 h 22"/>
              <a:gd name="T2" fmla="*/ 893679 w 19"/>
              <a:gd name="T3" fmla="*/ 1561785 h 22"/>
              <a:gd name="T4" fmla="*/ 1228558 w 19"/>
              <a:gd name="T5" fmla="*/ 910951 h 22"/>
              <a:gd name="T6" fmla="*/ 1898984 w 19"/>
              <a:gd name="T7" fmla="*/ 0 h 22"/>
              <a:gd name="T8" fmla="*/ 2010611 w 19"/>
              <a:gd name="T9" fmla="*/ 0 h 22"/>
              <a:gd name="T10" fmla="*/ 1340518 w 19"/>
              <a:gd name="T11" fmla="*/ 910951 h 22"/>
              <a:gd name="T12" fmla="*/ 893679 w 19"/>
              <a:gd name="T13" fmla="*/ 1561785 h 22"/>
              <a:gd name="T14" fmla="*/ 558466 w 19"/>
              <a:gd name="T15" fmla="*/ 2212619 h 22"/>
              <a:gd name="T16" fmla="*/ 0 w 19"/>
              <a:gd name="T17" fmla="*/ 2733214 h 22"/>
              <a:gd name="T18" fmla="*/ 335213 w 19"/>
              <a:gd name="T19" fmla="*/ 2342858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22">
                <a:moveTo>
                  <a:pt x="3" y="18"/>
                </a:moveTo>
                <a:cubicBezTo>
                  <a:pt x="5" y="16"/>
                  <a:pt x="8" y="12"/>
                  <a:pt x="8" y="12"/>
                </a:cubicBezTo>
                <a:cubicBezTo>
                  <a:pt x="8" y="12"/>
                  <a:pt x="10" y="9"/>
                  <a:pt x="11" y="7"/>
                </a:cubicBezTo>
                <a:cubicBezTo>
                  <a:pt x="12" y="5"/>
                  <a:pt x="17" y="0"/>
                  <a:pt x="17" y="0"/>
                </a:cubicBezTo>
                <a:lnTo>
                  <a:pt x="18" y="0"/>
                </a:lnTo>
                <a:cubicBezTo>
                  <a:pt x="18" y="0"/>
                  <a:pt x="12" y="5"/>
                  <a:pt x="12" y="7"/>
                </a:cubicBezTo>
                <a:cubicBezTo>
                  <a:pt x="10" y="9"/>
                  <a:pt x="8" y="12"/>
                  <a:pt x="8" y="12"/>
                </a:cubicBezTo>
                <a:cubicBezTo>
                  <a:pt x="8" y="12"/>
                  <a:pt x="6" y="16"/>
                  <a:pt x="5" y="17"/>
                </a:cubicBezTo>
                <a:cubicBezTo>
                  <a:pt x="3" y="19"/>
                  <a:pt x="1" y="20"/>
                  <a:pt x="0" y="21"/>
                </a:cubicBezTo>
                <a:cubicBezTo>
                  <a:pt x="1" y="20"/>
                  <a:pt x="3" y="19"/>
                  <a:pt x="3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3" name="Freeform 5649">
            <a:extLst>
              <a:ext uri="{FF2B5EF4-FFF2-40B4-BE49-F238E27FC236}">
                <a16:creationId xmlns:a16="http://schemas.microsoft.com/office/drawing/2014/main" id="{06A96264-47D4-4C4A-8A3A-8F932D34B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79888"/>
            <a:ext cx="3175" cy="3175"/>
          </a:xfrm>
          <a:custGeom>
            <a:avLst/>
            <a:gdLst>
              <a:gd name="T0" fmla="*/ 0 w 10"/>
              <a:gd name="T1" fmla="*/ 1102519 h 8"/>
              <a:gd name="T2" fmla="*/ 907415 w 10"/>
              <a:gd name="T3" fmla="*/ 0 h 8"/>
              <a:gd name="T4" fmla="*/ 907415 w 10"/>
              <a:gd name="T5" fmla="*/ 157559 h 8"/>
              <a:gd name="T6" fmla="*/ 0 w 10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8">
                <a:moveTo>
                  <a:pt x="0" y="7"/>
                </a:moveTo>
                <a:cubicBezTo>
                  <a:pt x="2" y="6"/>
                  <a:pt x="9" y="0"/>
                  <a:pt x="9" y="0"/>
                </a:cubicBezTo>
                <a:lnTo>
                  <a:pt x="9" y="1"/>
                </a:lnTo>
                <a:cubicBezTo>
                  <a:pt x="9" y="1"/>
                  <a:pt x="2" y="6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4" name="Freeform 5650">
            <a:extLst>
              <a:ext uri="{FF2B5EF4-FFF2-40B4-BE49-F238E27FC236}">
                <a16:creationId xmlns:a16="http://schemas.microsoft.com/office/drawing/2014/main" id="{CDDB6B3C-CA0B-9449-A9BD-A16985782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81475"/>
            <a:ext cx="7938" cy="3175"/>
          </a:xfrm>
          <a:custGeom>
            <a:avLst/>
            <a:gdLst>
              <a:gd name="T0" fmla="*/ 0 w 21"/>
              <a:gd name="T1" fmla="*/ 995539 h 9"/>
              <a:gd name="T2" fmla="*/ 1428840 w 21"/>
              <a:gd name="T3" fmla="*/ 622300 h 9"/>
              <a:gd name="T4" fmla="*/ 2857680 w 21"/>
              <a:gd name="T5" fmla="*/ 0 h 9"/>
              <a:gd name="T6" fmla="*/ 2857680 w 21"/>
              <a:gd name="T7" fmla="*/ 0 h 9"/>
              <a:gd name="T8" fmla="*/ 1571724 w 21"/>
              <a:gd name="T9" fmla="*/ 622300 h 9"/>
              <a:gd name="T10" fmla="*/ 0 w 21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9">
                <a:moveTo>
                  <a:pt x="0" y="8"/>
                </a:moveTo>
                <a:cubicBezTo>
                  <a:pt x="5" y="8"/>
                  <a:pt x="8" y="7"/>
                  <a:pt x="10" y="5"/>
                </a:cubicBezTo>
                <a:cubicBezTo>
                  <a:pt x="14" y="4"/>
                  <a:pt x="20" y="0"/>
                  <a:pt x="20" y="0"/>
                </a:cubicBezTo>
                <a:cubicBezTo>
                  <a:pt x="20" y="0"/>
                  <a:pt x="14" y="4"/>
                  <a:pt x="11" y="5"/>
                </a:cubicBezTo>
                <a:cubicBezTo>
                  <a:pt x="8" y="7"/>
                  <a:pt x="5" y="8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5" name="Freeform 5651">
            <a:extLst>
              <a:ext uri="{FF2B5EF4-FFF2-40B4-BE49-F238E27FC236}">
                <a16:creationId xmlns:a16="http://schemas.microsoft.com/office/drawing/2014/main" id="{12D0F2B9-A093-E549-BC6F-8D061E6BA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86238"/>
            <a:ext cx="3175" cy="1587"/>
          </a:xfrm>
          <a:custGeom>
            <a:avLst/>
            <a:gdLst>
              <a:gd name="T0" fmla="*/ 0 w 8"/>
              <a:gd name="T1" fmla="*/ 630039 h 2"/>
              <a:gd name="T2" fmla="*/ 1102519 w 8"/>
              <a:gd name="T3" fmla="*/ 0 h 2"/>
              <a:gd name="T4" fmla="*/ 0 w 8"/>
              <a:gd name="T5" fmla="*/ 630039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2">
                <a:moveTo>
                  <a:pt x="0" y="1"/>
                </a:moveTo>
                <a:cubicBezTo>
                  <a:pt x="2" y="1"/>
                  <a:pt x="5" y="1"/>
                  <a:pt x="7" y="0"/>
                </a:cubicBezTo>
                <a:cubicBezTo>
                  <a:pt x="6" y="1"/>
                  <a:pt x="3" y="1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6" name="Freeform 5652">
            <a:extLst>
              <a:ext uri="{FF2B5EF4-FFF2-40B4-BE49-F238E27FC236}">
                <a16:creationId xmlns:a16="http://schemas.microsoft.com/office/drawing/2014/main" id="{D1626827-0ADE-984B-997A-56C222BDD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76713"/>
            <a:ext cx="3175" cy="7937"/>
          </a:xfrm>
          <a:custGeom>
            <a:avLst/>
            <a:gdLst>
              <a:gd name="T0" fmla="*/ 0 w 8"/>
              <a:gd name="T1" fmla="*/ 2856942 h 21"/>
              <a:gd name="T2" fmla="*/ 472678 w 8"/>
              <a:gd name="T3" fmla="*/ 1856880 h 21"/>
              <a:gd name="T4" fmla="*/ 0 w 8"/>
              <a:gd name="T5" fmla="*/ 2856942 h 21"/>
              <a:gd name="T6" fmla="*/ 944959 w 8"/>
              <a:gd name="T7" fmla="*/ 142866 h 21"/>
              <a:gd name="T8" fmla="*/ 1102519 w 8"/>
              <a:gd name="T9" fmla="*/ 0 h 21"/>
              <a:gd name="T10" fmla="*/ 944959 w 8"/>
              <a:gd name="T11" fmla="*/ 857196 h 21"/>
              <a:gd name="T12" fmla="*/ 944959 w 8"/>
              <a:gd name="T13" fmla="*/ 14286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1">
                <a:moveTo>
                  <a:pt x="0" y="20"/>
                </a:moveTo>
                <a:cubicBezTo>
                  <a:pt x="1" y="19"/>
                  <a:pt x="3" y="15"/>
                  <a:pt x="3" y="13"/>
                </a:cubicBezTo>
                <a:cubicBezTo>
                  <a:pt x="3" y="15"/>
                  <a:pt x="2" y="19"/>
                  <a:pt x="0" y="20"/>
                </a:cubicBezTo>
                <a:close/>
                <a:moveTo>
                  <a:pt x="6" y="1"/>
                </a:moveTo>
                <a:lnTo>
                  <a:pt x="7" y="0"/>
                </a:lnTo>
                <a:cubicBezTo>
                  <a:pt x="7" y="0"/>
                  <a:pt x="7" y="4"/>
                  <a:pt x="6" y="6"/>
                </a:cubicBezTo>
                <a:cubicBezTo>
                  <a:pt x="7" y="4"/>
                  <a:pt x="6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7" name="Freeform 5653">
            <a:extLst>
              <a:ext uri="{FF2B5EF4-FFF2-40B4-BE49-F238E27FC236}">
                <a16:creationId xmlns:a16="http://schemas.microsoft.com/office/drawing/2014/main" id="{44D0CADB-55B8-B74A-8D18-6EBA4CD85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6713"/>
            <a:ext cx="1588" cy="7937"/>
          </a:xfrm>
          <a:custGeom>
            <a:avLst/>
            <a:gdLst>
              <a:gd name="T0" fmla="*/ 100997 w 5"/>
              <a:gd name="T1" fmla="*/ 2571210 h 21"/>
              <a:gd name="T2" fmla="*/ 0 w 5"/>
              <a:gd name="T3" fmla="*/ 2856942 h 21"/>
              <a:gd name="T4" fmla="*/ 100997 w 5"/>
              <a:gd name="T5" fmla="*/ 2428344 h 21"/>
              <a:gd name="T6" fmla="*/ 100997 w 5"/>
              <a:gd name="T7" fmla="*/ 2571210 h 21"/>
              <a:gd name="T8" fmla="*/ 302673 w 5"/>
              <a:gd name="T9" fmla="*/ 714330 h 21"/>
              <a:gd name="T10" fmla="*/ 201676 w 5"/>
              <a:gd name="T11" fmla="*/ 0 h 21"/>
              <a:gd name="T12" fmla="*/ 403352 w 5"/>
              <a:gd name="T13" fmla="*/ 714330 h 21"/>
              <a:gd name="T14" fmla="*/ 201676 w 5"/>
              <a:gd name="T15" fmla="*/ 1571148 h 21"/>
              <a:gd name="T16" fmla="*/ 302673 w 5"/>
              <a:gd name="T17" fmla="*/ 71433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1">
                <a:moveTo>
                  <a:pt x="1" y="18"/>
                </a:moveTo>
                <a:cubicBezTo>
                  <a:pt x="1" y="18"/>
                  <a:pt x="1" y="19"/>
                  <a:pt x="0" y="20"/>
                </a:cubicBezTo>
                <a:cubicBezTo>
                  <a:pt x="1" y="19"/>
                  <a:pt x="1" y="17"/>
                  <a:pt x="1" y="17"/>
                </a:cubicBezTo>
                <a:lnTo>
                  <a:pt x="1" y="18"/>
                </a:lnTo>
                <a:close/>
                <a:moveTo>
                  <a:pt x="3" y="5"/>
                </a:moveTo>
                <a:cubicBezTo>
                  <a:pt x="4" y="4"/>
                  <a:pt x="2" y="0"/>
                  <a:pt x="2" y="0"/>
                </a:cubicBezTo>
                <a:cubicBezTo>
                  <a:pt x="2" y="0"/>
                  <a:pt x="4" y="4"/>
                  <a:pt x="4" y="5"/>
                </a:cubicBezTo>
                <a:cubicBezTo>
                  <a:pt x="3" y="8"/>
                  <a:pt x="2" y="9"/>
                  <a:pt x="2" y="11"/>
                </a:cubicBezTo>
                <a:cubicBezTo>
                  <a:pt x="2" y="9"/>
                  <a:pt x="2" y="7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8" name="Freeform 5654">
            <a:extLst>
              <a:ext uri="{FF2B5EF4-FFF2-40B4-BE49-F238E27FC236}">
                <a16:creationId xmlns:a16="http://schemas.microsoft.com/office/drawing/2014/main" id="{7D926085-C19A-7241-80AC-9AFF0CBA5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75125"/>
            <a:ext cx="3175" cy="1588"/>
          </a:xfrm>
          <a:custGeom>
            <a:avLst/>
            <a:gdLst>
              <a:gd name="T0" fmla="*/ 0 w 10"/>
              <a:gd name="T1" fmla="*/ 350154 h 6"/>
              <a:gd name="T2" fmla="*/ 100965 w 10"/>
              <a:gd name="T3" fmla="*/ 210145 h 6"/>
              <a:gd name="T4" fmla="*/ 907415 w 10"/>
              <a:gd name="T5" fmla="*/ 0 h 6"/>
              <a:gd name="T6" fmla="*/ 907415 w 10"/>
              <a:gd name="T7" fmla="*/ 0 h 6"/>
              <a:gd name="T8" fmla="*/ 201613 w 10"/>
              <a:gd name="T9" fmla="*/ 210145 h 6"/>
              <a:gd name="T10" fmla="*/ 0 w 10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6">
                <a:moveTo>
                  <a:pt x="0" y="5"/>
                </a:moveTo>
                <a:cubicBezTo>
                  <a:pt x="1" y="4"/>
                  <a:pt x="1" y="4"/>
                  <a:pt x="1" y="3"/>
                </a:cubicBezTo>
                <a:cubicBezTo>
                  <a:pt x="3" y="2"/>
                  <a:pt x="9" y="0"/>
                  <a:pt x="9" y="0"/>
                </a:cubicBezTo>
                <a:cubicBezTo>
                  <a:pt x="9" y="0"/>
                  <a:pt x="3" y="2"/>
                  <a:pt x="2" y="3"/>
                </a:cubicBezTo>
                <a:cubicBezTo>
                  <a:pt x="1" y="4"/>
                  <a:pt x="1" y="4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09" name="Freeform 5655">
            <a:extLst>
              <a:ext uri="{FF2B5EF4-FFF2-40B4-BE49-F238E27FC236}">
                <a16:creationId xmlns:a16="http://schemas.microsoft.com/office/drawing/2014/main" id="{11A9FA56-EBAB-E74F-8CDA-E908BCD79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1950"/>
            <a:ext cx="1588" cy="6350"/>
          </a:xfrm>
          <a:custGeom>
            <a:avLst/>
            <a:gdLst>
              <a:gd name="T0" fmla="*/ 280017 w 3"/>
              <a:gd name="T1" fmla="*/ 1813859 h 17"/>
              <a:gd name="T2" fmla="*/ 0 w 3"/>
              <a:gd name="T3" fmla="*/ 1116106 h 17"/>
              <a:gd name="T4" fmla="*/ 560564 w 3"/>
              <a:gd name="T5" fmla="*/ 0 h 17"/>
              <a:gd name="T6" fmla="*/ 280017 w 3"/>
              <a:gd name="T7" fmla="*/ 1116106 h 17"/>
              <a:gd name="T8" fmla="*/ 280017 w 3"/>
              <a:gd name="T9" fmla="*/ 1674159 h 17"/>
              <a:gd name="T10" fmla="*/ 560564 w 3"/>
              <a:gd name="T11" fmla="*/ 2232212 h 17"/>
              <a:gd name="T12" fmla="*/ 280017 w 3"/>
              <a:gd name="T13" fmla="*/ 1813859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17">
                <a:moveTo>
                  <a:pt x="1" y="13"/>
                </a:moveTo>
                <a:cubicBezTo>
                  <a:pt x="1" y="13"/>
                  <a:pt x="1" y="9"/>
                  <a:pt x="0" y="8"/>
                </a:cubicBezTo>
                <a:cubicBezTo>
                  <a:pt x="0" y="6"/>
                  <a:pt x="2" y="0"/>
                  <a:pt x="2" y="0"/>
                </a:cubicBezTo>
                <a:cubicBezTo>
                  <a:pt x="2" y="0"/>
                  <a:pt x="0" y="6"/>
                  <a:pt x="1" y="8"/>
                </a:cubicBezTo>
                <a:lnTo>
                  <a:pt x="1" y="12"/>
                </a:lnTo>
                <a:cubicBezTo>
                  <a:pt x="1" y="12"/>
                  <a:pt x="2" y="14"/>
                  <a:pt x="2" y="16"/>
                </a:cubicBezTo>
                <a:cubicBezTo>
                  <a:pt x="2" y="14"/>
                  <a:pt x="1" y="13"/>
                  <a:pt x="1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0" name="Freeform 5656">
            <a:extLst>
              <a:ext uri="{FF2B5EF4-FFF2-40B4-BE49-F238E27FC236}">
                <a16:creationId xmlns:a16="http://schemas.microsoft.com/office/drawing/2014/main" id="{237D3DBB-0612-F849-BDEE-BD37DF12F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73538"/>
            <a:ext cx="1587" cy="3175"/>
          </a:xfrm>
          <a:custGeom>
            <a:avLst/>
            <a:gdLst>
              <a:gd name="T0" fmla="*/ 0 w 1"/>
              <a:gd name="T1" fmla="*/ 205921 h 7"/>
              <a:gd name="T2" fmla="*/ 0 w 1"/>
              <a:gd name="T3" fmla="*/ 0 h 7"/>
              <a:gd name="T4" fmla="*/ 0 w 1"/>
              <a:gd name="T5" fmla="*/ 1234168 h 7"/>
              <a:gd name="T6" fmla="*/ 0 w 1"/>
              <a:gd name="T7" fmla="*/ 205921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7">
                <a:moveTo>
                  <a:pt x="0" y="1"/>
                </a:moveTo>
                <a:lnTo>
                  <a:pt x="0" y="0"/>
                </a:lnTo>
                <a:cubicBezTo>
                  <a:pt x="0" y="2"/>
                  <a:pt x="0" y="4"/>
                  <a:pt x="0" y="6"/>
                </a:cubicBezTo>
                <a:cubicBezTo>
                  <a:pt x="0" y="4"/>
                  <a:pt x="0" y="2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1" name="Freeform 5657">
            <a:extLst>
              <a:ext uri="{FF2B5EF4-FFF2-40B4-BE49-F238E27FC236}">
                <a16:creationId xmlns:a16="http://schemas.microsoft.com/office/drawing/2014/main" id="{1DD8D132-3B56-4345-BD24-84B2E7AEE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76713"/>
            <a:ext cx="1588" cy="1587"/>
          </a:xfrm>
          <a:custGeom>
            <a:avLst/>
            <a:gdLst>
              <a:gd name="T0" fmla="*/ 0 w 6"/>
              <a:gd name="T1" fmla="*/ 349934 h 6"/>
              <a:gd name="T2" fmla="*/ 350154 w 6"/>
              <a:gd name="T3" fmla="*/ 0 h 6"/>
              <a:gd name="T4" fmla="*/ 0 w 6"/>
              <a:gd name="T5" fmla="*/ 349934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6">
                <a:moveTo>
                  <a:pt x="0" y="5"/>
                </a:moveTo>
                <a:cubicBezTo>
                  <a:pt x="2" y="4"/>
                  <a:pt x="4" y="0"/>
                  <a:pt x="5" y="0"/>
                </a:cubicBezTo>
                <a:cubicBezTo>
                  <a:pt x="5" y="1"/>
                  <a:pt x="2" y="4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2" name="Freeform 5658">
            <a:extLst>
              <a:ext uri="{FF2B5EF4-FFF2-40B4-BE49-F238E27FC236}">
                <a16:creationId xmlns:a16="http://schemas.microsoft.com/office/drawing/2014/main" id="{F8DE4045-BD28-394F-9EBB-FAE6DC865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67188"/>
            <a:ext cx="1587" cy="3175"/>
          </a:xfrm>
          <a:custGeom>
            <a:avLst/>
            <a:gdLst>
              <a:gd name="T0" fmla="*/ 403098 w 5"/>
              <a:gd name="T1" fmla="*/ 907415 h 10"/>
              <a:gd name="T2" fmla="*/ 100616 w 5"/>
              <a:gd name="T3" fmla="*/ 504190 h 10"/>
              <a:gd name="T4" fmla="*/ 0 w 5"/>
              <a:gd name="T5" fmla="*/ 0 h 10"/>
              <a:gd name="T6" fmla="*/ 201549 w 5"/>
              <a:gd name="T7" fmla="*/ 504190 h 10"/>
              <a:gd name="T8" fmla="*/ 403098 w 5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4" y="9"/>
                </a:moveTo>
                <a:cubicBezTo>
                  <a:pt x="4" y="7"/>
                  <a:pt x="2" y="5"/>
                  <a:pt x="1" y="5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1" y="3"/>
                  <a:pt x="2" y="5"/>
                </a:cubicBezTo>
                <a:cubicBezTo>
                  <a:pt x="2" y="5"/>
                  <a:pt x="4" y="7"/>
                  <a:pt x="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3" name="Freeform 5659">
            <a:extLst>
              <a:ext uri="{FF2B5EF4-FFF2-40B4-BE49-F238E27FC236}">
                <a16:creationId xmlns:a16="http://schemas.microsoft.com/office/drawing/2014/main" id="{279DAE9F-262B-FB41-A92B-DE696EF92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4013"/>
            <a:ext cx="1588" cy="4762"/>
          </a:xfrm>
          <a:custGeom>
            <a:avLst/>
            <a:gdLst>
              <a:gd name="T0" fmla="*/ 472827 w 4"/>
              <a:gd name="T1" fmla="*/ 1411139 h 15"/>
              <a:gd name="T2" fmla="*/ 315218 w 4"/>
              <a:gd name="T3" fmla="*/ 604774 h 15"/>
              <a:gd name="T4" fmla="*/ 472827 w 4"/>
              <a:gd name="T5" fmla="*/ 1411139 h 15"/>
              <a:gd name="T6" fmla="*/ 315218 w 4"/>
              <a:gd name="T7" fmla="*/ 403183 h 15"/>
              <a:gd name="T8" fmla="*/ 315218 w 4"/>
              <a:gd name="T9" fmla="*/ 604774 h 15"/>
              <a:gd name="T10" fmla="*/ 157609 w 4"/>
              <a:gd name="T11" fmla="*/ 302228 h 15"/>
              <a:gd name="T12" fmla="*/ 315218 w 4"/>
              <a:gd name="T13" fmla="*/ 403183 h 15"/>
              <a:gd name="T14" fmla="*/ 0 w 4"/>
              <a:gd name="T15" fmla="*/ 0 h 15"/>
              <a:gd name="T16" fmla="*/ 157609 w 4"/>
              <a:gd name="T17" fmla="*/ 302228 h 15"/>
              <a:gd name="T18" fmla="*/ 0 w 4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15">
                <a:moveTo>
                  <a:pt x="3" y="14"/>
                </a:moveTo>
                <a:cubicBezTo>
                  <a:pt x="3" y="12"/>
                  <a:pt x="2" y="9"/>
                  <a:pt x="2" y="6"/>
                </a:cubicBezTo>
                <a:cubicBezTo>
                  <a:pt x="3" y="9"/>
                  <a:pt x="3" y="13"/>
                  <a:pt x="3" y="14"/>
                </a:cubicBezTo>
                <a:close/>
                <a:moveTo>
                  <a:pt x="2" y="4"/>
                </a:moveTo>
                <a:lnTo>
                  <a:pt x="2" y="6"/>
                </a:lnTo>
                <a:cubicBezTo>
                  <a:pt x="2" y="5"/>
                  <a:pt x="2" y="4"/>
                  <a:pt x="1" y="3"/>
                </a:cubicBezTo>
                <a:cubicBezTo>
                  <a:pt x="2" y="4"/>
                  <a:pt x="2" y="4"/>
                  <a:pt x="2" y="4"/>
                </a:cubicBezTo>
                <a:close/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0" y="2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4" name="Freeform 5660">
            <a:extLst>
              <a:ext uri="{FF2B5EF4-FFF2-40B4-BE49-F238E27FC236}">
                <a16:creationId xmlns:a16="http://schemas.microsoft.com/office/drawing/2014/main" id="{E0FB05B5-5A9B-314D-B384-AF8C935EB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62425"/>
            <a:ext cx="4763" cy="7938"/>
          </a:xfrm>
          <a:custGeom>
            <a:avLst/>
            <a:gdLst>
              <a:gd name="T0" fmla="*/ 0 w 13"/>
              <a:gd name="T1" fmla="*/ 2733919 h 22"/>
              <a:gd name="T2" fmla="*/ 268560 w 13"/>
              <a:gd name="T3" fmla="*/ 2213259 h 22"/>
              <a:gd name="T4" fmla="*/ 0 w 13"/>
              <a:gd name="T5" fmla="*/ 2733919 h 22"/>
              <a:gd name="T6" fmla="*/ 671217 w 13"/>
              <a:gd name="T7" fmla="*/ 1041682 h 22"/>
              <a:gd name="T8" fmla="*/ 1207970 w 13"/>
              <a:gd name="T9" fmla="*/ 650916 h 22"/>
              <a:gd name="T10" fmla="*/ 1610993 w 13"/>
              <a:gd name="T11" fmla="*/ 0 h 22"/>
              <a:gd name="T12" fmla="*/ 1342433 w 13"/>
              <a:gd name="T13" fmla="*/ 520661 h 22"/>
              <a:gd name="T14" fmla="*/ 805313 w 13"/>
              <a:gd name="T15" fmla="*/ 1041682 h 22"/>
              <a:gd name="T16" fmla="*/ 537120 w 13"/>
              <a:gd name="T17" fmla="*/ 1822493 h 22"/>
              <a:gd name="T18" fmla="*/ 671217 w 13"/>
              <a:gd name="T19" fmla="*/ 1041682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22">
                <a:moveTo>
                  <a:pt x="0" y="21"/>
                </a:moveTo>
                <a:cubicBezTo>
                  <a:pt x="0" y="21"/>
                  <a:pt x="0" y="18"/>
                  <a:pt x="2" y="17"/>
                </a:cubicBezTo>
                <a:cubicBezTo>
                  <a:pt x="0" y="19"/>
                  <a:pt x="0" y="21"/>
                  <a:pt x="0" y="21"/>
                </a:cubicBezTo>
                <a:close/>
                <a:moveTo>
                  <a:pt x="5" y="8"/>
                </a:moveTo>
                <a:cubicBezTo>
                  <a:pt x="6" y="7"/>
                  <a:pt x="9" y="5"/>
                  <a:pt x="9" y="5"/>
                </a:cubicBezTo>
                <a:cubicBezTo>
                  <a:pt x="11" y="2"/>
                  <a:pt x="12" y="0"/>
                  <a:pt x="12" y="0"/>
                </a:cubicBezTo>
                <a:cubicBezTo>
                  <a:pt x="12" y="0"/>
                  <a:pt x="11" y="3"/>
                  <a:pt x="10" y="4"/>
                </a:cubicBezTo>
                <a:cubicBezTo>
                  <a:pt x="9" y="6"/>
                  <a:pt x="6" y="7"/>
                  <a:pt x="6" y="8"/>
                </a:cubicBezTo>
                <a:cubicBezTo>
                  <a:pt x="6" y="9"/>
                  <a:pt x="5" y="12"/>
                  <a:pt x="4" y="14"/>
                </a:cubicBezTo>
                <a:cubicBezTo>
                  <a:pt x="5" y="12"/>
                  <a:pt x="5" y="9"/>
                  <a:pt x="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5" name="Freeform 5661">
            <a:extLst>
              <a:ext uri="{FF2B5EF4-FFF2-40B4-BE49-F238E27FC236}">
                <a16:creationId xmlns:a16="http://schemas.microsoft.com/office/drawing/2014/main" id="{5D593A7E-66EC-E640-97B4-E73B5DB6A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9250"/>
            <a:ext cx="1588" cy="1588"/>
          </a:xfrm>
          <a:custGeom>
            <a:avLst/>
            <a:gdLst>
              <a:gd name="T0" fmla="*/ 560564 w 3"/>
              <a:gd name="T1" fmla="*/ 403352 h 5"/>
              <a:gd name="T2" fmla="*/ 0 w 3"/>
              <a:gd name="T3" fmla="*/ 100997 h 5"/>
              <a:gd name="T4" fmla="*/ 0 w 3"/>
              <a:gd name="T5" fmla="*/ 0 h 5"/>
              <a:gd name="T6" fmla="*/ 0 w 3"/>
              <a:gd name="T7" fmla="*/ 0 h 5"/>
              <a:gd name="T8" fmla="*/ 560564 w 3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4"/>
                </a:moveTo>
                <a:lnTo>
                  <a:pt x="0" y="1"/>
                </a:ln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4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6" name="Freeform 5662">
            <a:extLst>
              <a:ext uri="{FF2B5EF4-FFF2-40B4-BE49-F238E27FC236}">
                <a16:creationId xmlns:a16="http://schemas.microsoft.com/office/drawing/2014/main" id="{2A947E86-C2FA-9348-891D-321F0282F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7663"/>
            <a:ext cx="3175" cy="4762"/>
          </a:xfrm>
          <a:custGeom>
            <a:avLst/>
            <a:gdLst>
              <a:gd name="T0" fmla="*/ 995539 w 9"/>
              <a:gd name="T1" fmla="*/ 1610289 h 13"/>
              <a:gd name="T2" fmla="*/ 497769 w 9"/>
              <a:gd name="T3" fmla="*/ 1073282 h 13"/>
              <a:gd name="T4" fmla="*/ 124531 w 9"/>
              <a:gd name="T5" fmla="*/ 536641 h 13"/>
              <a:gd name="T6" fmla="*/ 0 w 9"/>
              <a:gd name="T7" fmla="*/ 0 h 13"/>
              <a:gd name="T8" fmla="*/ 0 w 9"/>
              <a:gd name="T9" fmla="*/ 0 h 13"/>
              <a:gd name="T10" fmla="*/ 124531 w 9"/>
              <a:gd name="T11" fmla="*/ 268504 h 13"/>
              <a:gd name="T12" fmla="*/ 497769 w 9"/>
              <a:gd name="T13" fmla="*/ 1073282 h 13"/>
              <a:gd name="T14" fmla="*/ 995539 w 9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3">
                <a:moveTo>
                  <a:pt x="8" y="12"/>
                </a:moveTo>
                <a:cubicBezTo>
                  <a:pt x="8" y="12"/>
                  <a:pt x="5" y="10"/>
                  <a:pt x="4" y="8"/>
                </a:cubicBezTo>
                <a:cubicBezTo>
                  <a:pt x="3" y="7"/>
                  <a:pt x="2" y="5"/>
                  <a:pt x="1" y="4"/>
                </a:cubicBezTo>
                <a:cubicBezTo>
                  <a:pt x="0" y="2"/>
                  <a:pt x="0" y="0"/>
                  <a:pt x="0" y="0"/>
                </a:cubicBezTo>
                <a:lnTo>
                  <a:pt x="1" y="2"/>
                </a:lnTo>
                <a:cubicBezTo>
                  <a:pt x="2" y="5"/>
                  <a:pt x="3" y="7"/>
                  <a:pt x="4" y="8"/>
                </a:cubicBezTo>
                <a:lnTo>
                  <a:pt x="8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7" name="Freeform 5663">
            <a:extLst>
              <a:ext uri="{FF2B5EF4-FFF2-40B4-BE49-F238E27FC236}">
                <a16:creationId xmlns:a16="http://schemas.microsoft.com/office/drawing/2014/main" id="{436D2C02-DFED-FB46-BDFF-04F053DFE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57663"/>
            <a:ext cx="3175" cy="4762"/>
          </a:xfrm>
          <a:custGeom>
            <a:avLst/>
            <a:gdLst>
              <a:gd name="T0" fmla="*/ 0 w 7"/>
              <a:gd name="T1" fmla="*/ 1411139 h 15"/>
              <a:gd name="T2" fmla="*/ 411389 w 7"/>
              <a:gd name="T3" fmla="*/ 1007957 h 15"/>
              <a:gd name="T4" fmla="*/ 0 w 7"/>
              <a:gd name="T5" fmla="*/ 1411139 h 15"/>
              <a:gd name="T6" fmla="*/ 1234168 w 7"/>
              <a:gd name="T7" fmla="*/ 0 h 15"/>
              <a:gd name="T8" fmla="*/ 411389 w 7"/>
              <a:gd name="T9" fmla="*/ 503820 h 15"/>
              <a:gd name="T10" fmla="*/ 1234168 w 7"/>
              <a:gd name="T11" fmla="*/ 0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5">
                <a:moveTo>
                  <a:pt x="0" y="14"/>
                </a:moveTo>
                <a:cubicBezTo>
                  <a:pt x="1" y="13"/>
                  <a:pt x="2" y="11"/>
                  <a:pt x="2" y="10"/>
                </a:cubicBezTo>
                <a:cubicBezTo>
                  <a:pt x="2" y="11"/>
                  <a:pt x="1" y="13"/>
                  <a:pt x="0" y="14"/>
                </a:cubicBezTo>
                <a:close/>
                <a:moveTo>
                  <a:pt x="6" y="0"/>
                </a:moveTo>
                <a:cubicBezTo>
                  <a:pt x="6" y="0"/>
                  <a:pt x="3" y="4"/>
                  <a:pt x="2" y="5"/>
                </a:cubicBezTo>
                <a:cubicBezTo>
                  <a:pt x="3" y="4"/>
                  <a:pt x="4" y="2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8" name="Freeform 5664">
            <a:extLst>
              <a:ext uri="{FF2B5EF4-FFF2-40B4-BE49-F238E27FC236}">
                <a16:creationId xmlns:a16="http://schemas.microsoft.com/office/drawing/2014/main" id="{75544147-0CC4-924E-B00F-D053A978E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49725"/>
            <a:ext cx="1587" cy="3175"/>
          </a:xfrm>
          <a:custGeom>
            <a:avLst/>
            <a:gdLst>
              <a:gd name="T0" fmla="*/ 349934 w 6"/>
              <a:gd name="T1" fmla="*/ 907415 h 10"/>
              <a:gd name="T2" fmla="*/ 210013 w 6"/>
              <a:gd name="T3" fmla="*/ 604838 h 10"/>
              <a:gd name="T4" fmla="*/ 0 w 6"/>
              <a:gd name="T5" fmla="*/ 0 h 10"/>
              <a:gd name="T6" fmla="*/ 0 w 6"/>
              <a:gd name="T7" fmla="*/ 0 h 10"/>
              <a:gd name="T8" fmla="*/ 279841 w 6"/>
              <a:gd name="T9" fmla="*/ 604838 h 10"/>
              <a:gd name="T10" fmla="*/ 349934 w 6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3" y="6"/>
                </a:lnTo>
                <a:cubicBezTo>
                  <a:pt x="2" y="5"/>
                  <a:pt x="0" y="0"/>
                  <a:pt x="0" y="0"/>
                </a:cubicBezTo>
                <a:lnTo>
                  <a:pt x="4" y="6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19" name="Freeform 5665">
            <a:extLst>
              <a:ext uri="{FF2B5EF4-FFF2-40B4-BE49-F238E27FC236}">
                <a16:creationId xmlns:a16="http://schemas.microsoft.com/office/drawing/2014/main" id="{E72A27A3-D593-CD40-98AB-04C0201E2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52900"/>
            <a:ext cx="1588" cy="1588"/>
          </a:xfrm>
          <a:custGeom>
            <a:avLst/>
            <a:gdLst>
              <a:gd name="T0" fmla="*/ 630436 w 2"/>
              <a:gd name="T1" fmla="*/ 350154 h 6"/>
              <a:gd name="T2" fmla="*/ 0 w 2"/>
              <a:gd name="T3" fmla="*/ 0 h 6"/>
              <a:gd name="T4" fmla="*/ 630436 w 2"/>
              <a:gd name="T5" fmla="*/ 350154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6">
                <a:moveTo>
                  <a:pt x="1" y="5"/>
                </a:moveTo>
                <a:cubicBezTo>
                  <a:pt x="0" y="2"/>
                  <a:pt x="0" y="0"/>
                  <a:pt x="0" y="0"/>
                </a:cubicBezTo>
                <a:cubicBezTo>
                  <a:pt x="0" y="0"/>
                  <a:pt x="0" y="1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0" name="Freeform 5666">
            <a:extLst>
              <a:ext uri="{FF2B5EF4-FFF2-40B4-BE49-F238E27FC236}">
                <a16:creationId xmlns:a16="http://schemas.microsoft.com/office/drawing/2014/main" id="{85FCCB98-0C0D-6E41-9659-DC0F76949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43375"/>
            <a:ext cx="1587" cy="3175"/>
          </a:xfrm>
          <a:custGeom>
            <a:avLst/>
            <a:gdLst>
              <a:gd name="T0" fmla="*/ 349934 w 6"/>
              <a:gd name="T1" fmla="*/ 995539 h 9"/>
              <a:gd name="T2" fmla="*/ 0 w 6"/>
              <a:gd name="T3" fmla="*/ 124531 h 9"/>
              <a:gd name="T4" fmla="*/ 0 w 6"/>
              <a:gd name="T5" fmla="*/ 0 h 9"/>
              <a:gd name="T6" fmla="*/ 349934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8"/>
                </a:moveTo>
                <a:lnTo>
                  <a:pt x="0" y="1"/>
                </a:lnTo>
                <a:lnTo>
                  <a:pt x="0" y="0"/>
                </a:lnTo>
                <a:lnTo>
                  <a:pt x="5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1" name="Freeform 5667">
            <a:extLst>
              <a:ext uri="{FF2B5EF4-FFF2-40B4-BE49-F238E27FC236}">
                <a16:creationId xmlns:a16="http://schemas.microsoft.com/office/drawing/2014/main" id="{8889A574-9FC2-A14A-9069-1FCFD06F4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43375"/>
            <a:ext cx="1588" cy="4763"/>
          </a:xfrm>
          <a:custGeom>
            <a:avLst/>
            <a:gdLst>
              <a:gd name="T0" fmla="*/ 350154 w 6"/>
              <a:gd name="T1" fmla="*/ 1732938 h 12"/>
              <a:gd name="T2" fmla="*/ 140009 w 6"/>
              <a:gd name="T3" fmla="*/ 945456 h 12"/>
              <a:gd name="T4" fmla="*/ 0 w 6"/>
              <a:gd name="T5" fmla="*/ 0 h 12"/>
              <a:gd name="T6" fmla="*/ 0 w 6"/>
              <a:gd name="T7" fmla="*/ 0 h 12"/>
              <a:gd name="T8" fmla="*/ 140009 w 6"/>
              <a:gd name="T9" fmla="*/ 787880 h 12"/>
              <a:gd name="T10" fmla="*/ 350154 w 6"/>
              <a:gd name="T11" fmla="*/ 173293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2">
                <a:moveTo>
                  <a:pt x="5" y="11"/>
                </a:moveTo>
                <a:cubicBezTo>
                  <a:pt x="3" y="10"/>
                  <a:pt x="2" y="6"/>
                  <a:pt x="2" y="6"/>
                </a:cubicBezTo>
                <a:cubicBezTo>
                  <a:pt x="2" y="4"/>
                  <a:pt x="0" y="0"/>
                  <a:pt x="0" y="0"/>
                </a:cubicBezTo>
                <a:cubicBezTo>
                  <a:pt x="0" y="0"/>
                  <a:pt x="2" y="4"/>
                  <a:pt x="2" y="5"/>
                </a:cubicBezTo>
                <a:cubicBezTo>
                  <a:pt x="2" y="6"/>
                  <a:pt x="3" y="9"/>
                  <a:pt x="5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2" name="Freeform 5668">
            <a:extLst>
              <a:ext uri="{FF2B5EF4-FFF2-40B4-BE49-F238E27FC236}">
                <a16:creationId xmlns:a16="http://schemas.microsoft.com/office/drawing/2014/main" id="{3470FE3B-DEE6-9540-870E-21AF80183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84650"/>
            <a:ext cx="1588" cy="1588"/>
          </a:xfrm>
          <a:custGeom>
            <a:avLst/>
            <a:gdLst>
              <a:gd name="T0" fmla="*/ 630436 w 2"/>
              <a:gd name="T1" fmla="*/ 472827 h 4"/>
              <a:gd name="T2" fmla="*/ 0 w 2"/>
              <a:gd name="T3" fmla="*/ 472827 h 4"/>
              <a:gd name="T4" fmla="*/ 0 w 2"/>
              <a:gd name="T5" fmla="*/ 157609 h 4"/>
              <a:gd name="T6" fmla="*/ 630436 w 2"/>
              <a:gd name="T7" fmla="*/ 0 h 4"/>
              <a:gd name="T8" fmla="*/ 630436 w 2"/>
              <a:gd name="T9" fmla="*/ 157609 h 4"/>
              <a:gd name="T10" fmla="*/ 630436 w 2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cubicBezTo>
                  <a:pt x="0" y="3"/>
                  <a:pt x="0" y="2"/>
                  <a:pt x="0" y="1"/>
                </a:cubicBezTo>
                <a:lnTo>
                  <a:pt x="1" y="0"/>
                </a:lnTo>
                <a:lnTo>
                  <a:pt x="1" y="1"/>
                </a:lnTo>
                <a:cubicBezTo>
                  <a:pt x="1" y="2"/>
                  <a:pt x="1" y="3"/>
                  <a:pt x="1" y="3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3" name="Freeform 5669">
            <a:extLst>
              <a:ext uri="{FF2B5EF4-FFF2-40B4-BE49-F238E27FC236}">
                <a16:creationId xmlns:a16="http://schemas.microsoft.com/office/drawing/2014/main" id="{708E34C2-515C-8440-9586-18EBD511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87825"/>
            <a:ext cx="1588" cy="1588"/>
          </a:xfrm>
          <a:custGeom>
            <a:avLst/>
            <a:gdLst>
              <a:gd name="T0" fmla="*/ 315218 w 4"/>
              <a:gd name="T1" fmla="*/ 630436 h 2"/>
              <a:gd name="T2" fmla="*/ 157609 w 4"/>
              <a:gd name="T3" fmla="*/ 630436 h 2"/>
              <a:gd name="T4" fmla="*/ 0 w 4"/>
              <a:gd name="T5" fmla="*/ 0 h 2"/>
              <a:gd name="T6" fmla="*/ 315218 w 4"/>
              <a:gd name="T7" fmla="*/ 0 h 2"/>
              <a:gd name="T8" fmla="*/ 472827 w 4"/>
              <a:gd name="T9" fmla="*/ 0 h 2"/>
              <a:gd name="T10" fmla="*/ 315218 w 4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">
                <a:moveTo>
                  <a:pt x="2" y="1"/>
                </a:moveTo>
                <a:lnTo>
                  <a:pt x="1" y="1"/>
                </a:lnTo>
                <a:cubicBezTo>
                  <a:pt x="1" y="1"/>
                  <a:pt x="0" y="1"/>
                  <a:pt x="0" y="0"/>
                </a:cubicBezTo>
                <a:lnTo>
                  <a:pt x="2" y="0"/>
                </a:ln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4" name="Freeform 5670">
            <a:extLst>
              <a:ext uri="{FF2B5EF4-FFF2-40B4-BE49-F238E27FC236}">
                <a16:creationId xmlns:a16="http://schemas.microsoft.com/office/drawing/2014/main" id="{61801608-98CE-D74A-9B42-B117E960F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78300"/>
            <a:ext cx="1587" cy="1588"/>
          </a:xfrm>
          <a:custGeom>
            <a:avLst/>
            <a:gdLst>
              <a:gd name="T0" fmla="*/ 279841 w 3"/>
              <a:gd name="T1" fmla="*/ 560564 h 3"/>
              <a:gd name="T2" fmla="*/ 0 w 3"/>
              <a:gd name="T3" fmla="*/ 280017 h 3"/>
              <a:gd name="T4" fmla="*/ 279841 w 3"/>
              <a:gd name="T5" fmla="*/ 0 h 3"/>
              <a:gd name="T6" fmla="*/ 559682 w 3"/>
              <a:gd name="T7" fmla="*/ 280017 h 3"/>
              <a:gd name="T8" fmla="*/ 279841 w 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lnTo>
                  <a:pt x="0" y="1"/>
                </a:lnTo>
                <a:lnTo>
                  <a:pt x="1" y="0"/>
                </a:ln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5" name="Freeform 5671">
            <a:extLst>
              <a:ext uri="{FF2B5EF4-FFF2-40B4-BE49-F238E27FC236}">
                <a16:creationId xmlns:a16="http://schemas.microsoft.com/office/drawing/2014/main" id="{BBE37922-D492-9D45-861D-3E8441AA5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9888"/>
            <a:ext cx="1587" cy="1587"/>
          </a:xfrm>
          <a:custGeom>
            <a:avLst/>
            <a:gdLst>
              <a:gd name="T0" fmla="*/ 559682 w 3"/>
              <a:gd name="T1" fmla="*/ 472133 h 4"/>
              <a:gd name="T2" fmla="*/ 0 w 3"/>
              <a:gd name="T3" fmla="*/ 157510 h 4"/>
              <a:gd name="T4" fmla="*/ 559682 w 3"/>
              <a:gd name="T5" fmla="*/ 0 h 4"/>
              <a:gd name="T6" fmla="*/ 559682 w 3"/>
              <a:gd name="T7" fmla="*/ 315020 h 4"/>
              <a:gd name="T8" fmla="*/ 559682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1" y="3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lnTo>
                  <a:pt x="2" y="2"/>
                </a:lnTo>
                <a:lnTo>
                  <a:pt x="2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6" name="Freeform 5672">
            <a:extLst>
              <a:ext uri="{FF2B5EF4-FFF2-40B4-BE49-F238E27FC236}">
                <a16:creationId xmlns:a16="http://schemas.microsoft.com/office/drawing/2014/main" id="{3688FE29-0537-DB4A-91DD-131EDB5B3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0363"/>
            <a:ext cx="1587" cy="1587"/>
          </a:xfrm>
          <a:custGeom>
            <a:avLst/>
            <a:gdLst>
              <a:gd name="T0" fmla="*/ 157510 w 4"/>
              <a:gd name="T1" fmla="*/ 559682 h 3"/>
              <a:gd name="T2" fmla="*/ 0 w 4"/>
              <a:gd name="T3" fmla="*/ 0 h 3"/>
              <a:gd name="T4" fmla="*/ 157510 w 4"/>
              <a:gd name="T5" fmla="*/ 0 h 3"/>
              <a:gd name="T6" fmla="*/ 472133 w 4"/>
              <a:gd name="T7" fmla="*/ 0 h 3"/>
              <a:gd name="T8" fmla="*/ 157510 w 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2"/>
                  <a:pt x="1" y="2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3" y="0"/>
                </a:lnTo>
                <a:cubicBezTo>
                  <a:pt x="3" y="2"/>
                  <a:pt x="1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7" name="Freeform 5673">
            <a:extLst>
              <a:ext uri="{FF2B5EF4-FFF2-40B4-BE49-F238E27FC236}">
                <a16:creationId xmlns:a16="http://schemas.microsoft.com/office/drawing/2014/main" id="{48F891D0-4CF6-E443-919F-94C4EFE50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70363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157510 h 4"/>
              <a:gd name="T4" fmla="*/ 279841 w 3"/>
              <a:gd name="T5" fmla="*/ 0 h 4"/>
              <a:gd name="T6" fmla="*/ 559682 w 3"/>
              <a:gd name="T7" fmla="*/ 157510 h 4"/>
              <a:gd name="T8" fmla="*/ 279841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3"/>
                </a:moveTo>
                <a:cubicBezTo>
                  <a:pt x="0" y="3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lnTo>
                  <a:pt x="1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8" name="Freeform 5674">
            <a:extLst>
              <a:ext uri="{FF2B5EF4-FFF2-40B4-BE49-F238E27FC236}">
                <a16:creationId xmlns:a16="http://schemas.microsoft.com/office/drawing/2014/main" id="{AF19A596-3D6E-FE46-9A84-2907E9EA1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62425"/>
            <a:ext cx="1588" cy="1588"/>
          </a:xfrm>
          <a:custGeom>
            <a:avLst/>
            <a:gdLst>
              <a:gd name="T0" fmla="*/ 157609 w 4"/>
              <a:gd name="T1" fmla="*/ 560564 h 3"/>
              <a:gd name="T2" fmla="*/ 0 w 4"/>
              <a:gd name="T3" fmla="*/ 0 h 3"/>
              <a:gd name="T4" fmla="*/ 157609 w 4"/>
              <a:gd name="T5" fmla="*/ 0 h 3"/>
              <a:gd name="T6" fmla="*/ 472827 w 4"/>
              <a:gd name="T7" fmla="*/ 0 h 3"/>
              <a:gd name="T8" fmla="*/ 157609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2"/>
                  <a:pt x="0" y="1"/>
                  <a:pt x="0" y="0"/>
                </a:cubicBezTo>
                <a:lnTo>
                  <a:pt x="1" y="0"/>
                </a:lnTo>
                <a:lnTo>
                  <a:pt x="3" y="0"/>
                </a:lnTo>
                <a:cubicBezTo>
                  <a:pt x="3" y="1"/>
                  <a:pt x="1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29" name="Freeform 5675">
            <a:extLst>
              <a:ext uri="{FF2B5EF4-FFF2-40B4-BE49-F238E27FC236}">
                <a16:creationId xmlns:a16="http://schemas.microsoft.com/office/drawing/2014/main" id="{859B6F2E-C1B4-D34D-AD3A-8939ADD42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54488"/>
            <a:ext cx="1588" cy="1587"/>
          </a:xfrm>
          <a:custGeom>
            <a:avLst/>
            <a:gdLst>
              <a:gd name="T0" fmla="*/ 157609 w 4"/>
              <a:gd name="T1" fmla="*/ 472133 h 4"/>
              <a:gd name="T2" fmla="*/ 0 w 4"/>
              <a:gd name="T3" fmla="*/ 315020 h 4"/>
              <a:gd name="T4" fmla="*/ 157609 w 4"/>
              <a:gd name="T5" fmla="*/ 0 h 4"/>
              <a:gd name="T6" fmla="*/ 472827 w 4"/>
              <a:gd name="T7" fmla="*/ 315020 h 4"/>
              <a:gd name="T8" fmla="*/ 157609 w 4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1" y="3"/>
                  <a:pt x="0" y="3"/>
                  <a:pt x="0" y="2"/>
                </a:cubicBezTo>
                <a:lnTo>
                  <a:pt x="1" y="0"/>
                </a:lnTo>
                <a:cubicBezTo>
                  <a:pt x="2" y="0"/>
                  <a:pt x="3" y="2"/>
                  <a:pt x="3" y="2"/>
                </a:cubicBezTo>
                <a:cubicBezTo>
                  <a:pt x="3" y="3"/>
                  <a:pt x="2" y="3"/>
                  <a:pt x="1" y="3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0" name="Freeform 5676">
            <a:extLst>
              <a:ext uri="{FF2B5EF4-FFF2-40B4-BE49-F238E27FC236}">
                <a16:creationId xmlns:a16="http://schemas.microsoft.com/office/drawing/2014/main" id="{FB299BD3-5246-E048-A6CF-386F2991B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56075"/>
            <a:ext cx="1588" cy="1588"/>
          </a:xfrm>
          <a:custGeom>
            <a:avLst/>
            <a:gdLst>
              <a:gd name="T0" fmla="*/ 560564 w 3"/>
              <a:gd name="T1" fmla="*/ 560564 h 3"/>
              <a:gd name="T2" fmla="*/ 280017 w 3"/>
              <a:gd name="T3" fmla="*/ 560564 h 3"/>
              <a:gd name="T4" fmla="*/ 0 w 3"/>
              <a:gd name="T5" fmla="*/ 0 h 3"/>
              <a:gd name="T6" fmla="*/ 560564 w 3"/>
              <a:gd name="T7" fmla="*/ 0 h 3"/>
              <a:gd name="T8" fmla="*/ 560564 w 3"/>
              <a:gd name="T9" fmla="*/ 0 h 3"/>
              <a:gd name="T10" fmla="*/ 560564 w 3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2" y="2"/>
                </a:moveTo>
                <a:lnTo>
                  <a:pt x="1" y="2"/>
                </a:lnTo>
                <a:cubicBezTo>
                  <a:pt x="1" y="2"/>
                  <a:pt x="0" y="1"/>
                  <a:pt x="0" y="0"/>
                </a:cubicBezTo>
                <a:lnTo>
                  <a:pt x="2" y="0"/>
                </a:lnTo>
                <a:cubicBezTo>
                  <a:pt x="2" y="1"/>
                  <a:pt x="2" y="2"/>
                  <a:pt x="2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1" name="Freeform 5677">
            <a:extLst>
              <a:ext uri="{FF2B5EF4-FFF2-40B4-BE49-F238E27FC236}">
                <a16:creationId xmlns:a16="http://schemas.microsoft.com/office/drawing/2014/main" id="{EC0539C2-BB41-1A4E-AE9B-05486026B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8138"/>
            <a:ext cx="1588" cy="1587"/>
          </a:xfrm>
          <a:custGeom>
            <a:avLst/>
            <a:gdLst>
              <a:gd name="T0" fmla="*/ 157609 w 4"/>
              <a:gd name="T1" fmla="*/ 559682 h 3"/>
              <a:gd name="T2" fmla="*/ 0 w 4"/>
              <a:gd name="T3" fmla="*/ 0 h 3"/>
              <a:gd name="T4" fmla="*/ 315218 w 4"/>
              <a:gd name="T5" fmla="*/ 0 h 3"/>
              <a:gd name="T6" fmla="*/ 472827 w 4"/>
              <a:gd name="T7" fmla="*/ 0 h 3"/>
              <a:gd name="T8" fmla="*/ 157609 w 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0" y="2"/>
                  <a:pt x="0" y="0"/>
                  <a:pt x="0" y="0"/>
                </a:cubicBezTo>
                <a:cubicBezTo>
                  <a:pt x="0" y="0"/>
                  <a:pt x="0" y="0"/>
                  <a:pt x="2" y="0"/>
                </a:cubicBezTo>
                <a:lnTo>
                  <a:pt x="3" y="0"/>
                </a:lnTo>
                <a:lnTo>
                  <a:pt x="1" y="2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2" name="Freeform 5678">
            <a:extLst>
              <a:ext uri="{FF2B5EF4-FFF2-40B4-BE49-F238E27FC236}">
                <a16:creationId xmlns:a16="http://schemas.microsoft.com/office/drawing/2014/main" id="{5B746D4D-2C6E-9B45-9617-1E0FD4AC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46550"/>
            <a:ext cx="1587" cy="1588"/>
          </a:xfrm>
          <a:custGeom>
            <a:avLst/>
            <a:gdLst>
              <a:gd name="T0" fmla="*/ 157510 w 4"/>
              <a:gd name="T1" fmla="*/ 560564 h 3"/>
              <a:gd name="T2" fmla="*/ 0 w 4"/>
              <a:gd name="T3" fmla="*/ 280017 h 3"/>
              <a:gd name="T4" fmla="*/ 472133 w 4"/>
              <a:gd name="T5" fmla="*/ 0 h 3"/>
              <a:gd name="T6" fmla="*/ 472133 w 4"/>
              <a:gd name="T7" fmla="*/ 280017 h 3"/>
              <a:gd name="T8" fmla="*/ 157510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2"/>
                  <a:pt x="1" y="1"/>
                  <a:pt x="0" y="1"/>
                </a:cubicBezTo>
                <a:cubicBezTo>
                  <a:pt x="0" y="0"/>
                  <a:pt x="0" y="0"/>
                  <a:pt x="3" y="0"/>
                </a:cubicBezTo>
                <a:cubicBezTo>
                  <a:pt x="3" y="0"/>
                  <a:pt x="3" y="0"/>
                  <a:pt x="3" y="1"/>
                </a:cubicBezTo>
                <a:lnTo>
                  <a:pt x="1" y="2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3" name="Freeform 5679">
            <a:extLst>
              <a:ext uri="{FF2B5EF4-FFF2-40B4-BE49-F238E27FC236}">
                <a16:creationId xmlns:a16="http://schemas.microsoft.com/office/drawing/2014/main" id="{AB900250-4EFF-FC44-B72C-FEB99AF6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41788"/>
            <a:ext cx="1588" cy="1587"/>
          </a:xfrm>
          <a:custGeom>
            <a:avLst/>
            <a:gdLst>
              <a:gd name="T0" fmla="*/ 560564 w 3"/>
              <a:gd name="T1" fmla="*/ 472133 h 4"/>
              <a:gd name="T2" fmla="*/ 0 w 3"/>
              <a:gd name="T3" fmla="*/ 157510 h 4"/>
              <a:gd name="T4" fmla="*/ 560564 w 3"/>
              <a:gd name="T5" fmla="*/ 0 h 4"/>
              <a:gd name="T6" fmla="*/ 560564 w 3"/>
              <a:gd name="T7" fmla="*/ 315020 h 4"/>
              <a:gd name="T8" fmla="*/ 560564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  <a:lnTo>
                  <a:pt x="2" y="2"/>
                </a:lnTo>
                <a:lnTo>
                  <a:pt x="2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4" name="Freeform 5680">
            <a:extLst>
              <a:ext uri="{FF2B5EF4-FFF2-40B4-BE49-F238E27FC236}">
                <a16:creationId xmlns:a16="http://schemas.microsoft.com/office/drawing/2014/main" id="{386D071F-6C5D-384A-953D-5F3E016AB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41788"/>
            <a:ext cx="1588" cy="1587"/>
          </a:xfrm>
          <a:custGeom>
            <a:avLst/>
            <a:gdLst>
              <a:gd name="T0" fmla="*/ 315218 w 4"/>
              <a:gd name="T1" fmla="*/ 403098 h 5"/>
              <a:gd name="T2" fmla="*/ 0 w 4"/>
              <a:gd name="T3" fmla="*/ 403098 h 5"/>
              <a:gd name="T4" fmla="*/ 0 w 4"/>
              <a:gd name="T5" fmla="*/ 302165 h 5"/>
              <a:gd name="T6" fmla="*/ 315218 w 4"/>
              <a:gd name="T7" fmla="*/ 403098 h 5"/>
              <a:gd name="T8" fmla="*/ 315218 w 4"/>
              <a:gd name="T9" fmla="*/ 302165 h 5"/>
              <a:gd name="T10" fmla="*/ 0 w 4"/>
              <a:gd name="T11" fmla="*/ 201549 h 5"/>
              <a:gd name="T12" fmla="*/ 472827 w 4"/>
              <a:gd name="T13" fmla="*/ 302165 h 5"/>
              <a:gd name="T14" fmla="*/ 315218 w 4"/>
              <a:gd name="T15" fmla="*/ 40309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2" y="4"/>
                </a:moveTo>
                <a:lnTo>
                  <a:pt x="0" y="4"/>
                </a:lnTo>
                <a:lnTo>
                  <a:pt x="0" y="3"/>
                </a:lnTo>
                <a:lnTo>
                  <a:pt x="2" y="4"/>
                </a:lnTo>
                <a:lnTo>
                  <a:pt x="2" y="3"/>
                </a:lnTo>
                <a:cubicBezTo>
                  <a:pt x="2" y="1"/>
                  <a:pt x="2" y="1"/>
                  <a:pt x="0" y="2"/>
                </a:cubicBezTo>
                <a:cubicBezTo>
                  <a:pt x="2" y="0"/>
                  <a:pt x="3" y="1"/>
                  <a:pt x="3" y="3"/>
                </a:cubicBezTo>
                <a:lnTo>
                  <a:pt x="2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5" name="Freeform 5681">
            <a:extLst>
              <a:ext uri="{FF2B5EF4-FFF2-40B4-BE49-F238E27FC236}">
                <a16:creationId xmlns:a16="http://schemas.microsoft.com/office/drawing/2014/main" id="{2214C1E7-E350-7042-9D29-3F34FDE52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62425"/>
            <a:ext cx="1588" cy="1588"/>
          </a:xfrm>
          <a:custGeom>
            <a:avLst/>
            <a:gdLst>
              <a:gd name="T0" fmla="*/ 157609 w 4"/>
              <a:gd name="T1" fmla="*/ 560564 h 3"/>
              <a:gd name="T2" fmla="*/ 0 w 4"/>
              <a:gd name="T3" fmla="*/ 0 h 3"/>
              <a:gd name="T4" fmla="*/ 157609 w 4"/>
              <a:gd name="T5" fmla="*/ 0 h 3"/>
              <a:gd name="T6" fmla="*/ 472827 w 4"/>
              <a:gd name="T7" fmla="*/ 0 h 3"/>
              <a:gd name="T8" fmla="*/ 157609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2"/>
                  <a:pt x="0" y="2"/>
                  <a:pt x="0" y="0"/>
                </a:cubicBezTo>
                <a:lnTo>
                  <a:pt x="1" y="0"/>
                </a:lnTo>
                <a:cubicBezTo>
                  <a:pt x="3" y="0"/>
                  <a:pt x="3" y="0"/>
                  <a:pt x="3" y="0"/>
                </a:cubicBezTo>
                <a:cubicBezTo>
                  <a:pt x="3" y="2"/>
                  <a:pt x="3" y="2"/>
                  <a:pt x="1" y="2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6" name="Freeform 5682">
            <a:extLst>
              <a:ext uri="{FF2B5EF4-FFF2-40B4-BE49-F238E27FC236}">
                <a16:creationId xmlns:a16="http://schemas.microsoft.com/office/drawing/2014/main" id="{8F6592B8-7FFF-A64F-8FA3-B705CC562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78300"/>
            <a:ext cx="1587" cy="3175"/>
          </a:xfrm>
          <a:custGeom>
            <a:avLst/>
            <a:gdLst>
              <a:gd name="T0" fmla="*/ 157510 w 4"/>
              <a:gd name="T1" fmla="*/ 1234168 h 7"/>
              <a:gd name="T2" fmla="*/ 315020 w 4"/>
              <a:gd name="T3" fmla="*/ 205921 h 7"/>
              <a:gd name="T4" fmla="*/ 472133 w 4"/>
              <a:gd name="T5" fmla="*/ 0 h 7"/>
              <a:gd name="T6" fmla="*/ 315020 w 4"/>
              <a:gd name="T7" fmla="*/ 205921 h 7"/>
              <a:gd name="T8" fmla="*/ 157510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1" y="6"/>
                  <a:pt x="0" y="1"/>
                  <a:pt x="2" y="1"/>
                </a:cubicBezTo>
                <a:lnTo>
                  <a:pt x="3" y="0"/>
                </a:lnTo>
                <a:cubicBezTo>
                  <a:pt x="3" y="1"/>
                  <a:pt x="2" y="1"/>
                  <a:pt x="2" y="1"/>
                </a:cubicBezTo>
                <a:cubicBezTo>
                  <a:pt x="2" y="1"/>
                  <a:pt x="1" y="5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7" name="Freeform 5683">
            <a:extLst>
              <a:ext uri="{FF2B5EF4-FFF2-40B4-BE49-F238E27FC236}">
                <a16:creationId xmlns:a16="http://schemas.microsoft.com/office/drawing/2014/main" id="{73A6FDE5-C6CE-1E4E-8635-C46530B92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0363"/>
            <a:ext cx="1587" cy="1587"/>
          </a:xfrm>
          <a:custGeom>
            <a:avLst/>
            <a:gdLst>
              <a:gd name="T0" fmla="*/ 0 w 3"/>
              <a:gd name="T1" fmla="*/ 349934 h 6"/>
              <a:gd name="T2" fmla="*/ 559682 w 3"/>
              <a:gd name="T3" fmla="*/ 0 h 6"/>
              <a:gd name="T4" fmla="*/ 0 w 3"/>
              <a:gd name="T5" fmla="*/ 349934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4"/>
                  <a:pt x="0" y="0"/>
                  <a:pt x="2" y="0"/>
                </a:cubicBezTo>
                <a:cubicBezTo>
                  <a:pt x="2" y="0"/>
                  <a:pt x="1" y="3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8" name="Freeform 5684">
            <a:extLst>
              <a:ext uri="{FF2B5EF4-FFF2-40B4-BE49-F238E27FC236}">
                <a16:creationId xmlns:a16="http://schemas.microsoft.com/office/drawing/2014/main" id="{AC4BBA7A-5A2A-A548-9B01-3A56CDEE6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62425"/>
            <a:ext cx="3175" cy="1588"/>
          </a:xfrm>
          <a:custGeom>
            <a:avLst/>
            <a:gdLst>
              <a:gd name="T0" fmla="*/ 499918 w 11"/>
              <a:gd name="T1" fmla="*/ 403352 h 5"/>
              <a:gd name="T2" fmla="*/ 833005 w 11"/>
              <a:gd name="T3" fmla="*/ 100997 h 5"/>
              <a:gd name="T4" fmla="*/ 499918 w 11"/>
              <a:gd name="T5" fmla="*/ 403352 h 5"/>
              <a:gd name="T6" fmla="*/ 166543 w 11"/>
              <a:gd name="T7" fmla="*/ 100997 h 5"/>
              <a:gd name="T8" fmla="*/ 499918 w 11"/>
              <a:gd name="T9" fmla="*/ 403352 h 5"/>
              <a:gd name="T10" fmla="*/ 166543 w 11"/>
              <a:gd name="T11" fmla="*/ 100997 h 5"/>
              <a:gd name="T12" fmla="*/ 0 w 11"/>
              <a:gd name="T13" fmla="*/ 100997 h 5"/>
              <a:gd name="T14" fmla="*/ 0 w 11"/>
              <a:gd name="T15" fmla="*/ 0 h 5"/>
              <a:gd name="T16" fmla="*/ 166543 w 11"/>
              <a:gd name="T17" fmla="*/ 100997 h 5"/>
              <a:gd name="T18" fmla="*/ 0 w 11"/>
              <a:gd name="T19" fmla="*/ 10099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5">
                <a:moveTo>
                  <a:pt x="6" y="4"/>
                </a:moveTo>
                <a:cubicBezTo>
                  <a:pt x="6" y="4"/>
                  <a:pt x="10" y="0"/>
                  <a:pt x="10" y="1"/>
                </a:cubicBezTo>
                <a:cubicBezTo>
                  <a:pt x="10" y="1"/>
                  <a:pt x="8" y="2"/>
                  <a:pt x="6" y="4"/>
                </a:cubicBezTo>
                <a:close/>
                <a:moveTo>
                  <a:pt x="2" y="1"/>
                </a:moveTo>
                <a:lnTo>
                  <a:pt x="6" y="4"/>
                </a:lnTo>
                <a:cubicBezTo>
                  <a:pt x="6" y="4"/>
                  <a:pt x="3" y="2"/>
                  <a:pt x="2" y="1"/>
                </a:cubicBez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0" y="1"/>
                  <a:pt x="2" y="1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39" name="Freeform 5685">
            <a:extLst>
              <a:ext uri="{FF2B5EF4-FFF2-40B4-BE49-F238E27FC236}">
                <a16:creationId xmlns:a16="http://schemas.microsoft.com/office/drawing/2014/main" id="{DF0290FE-9DBD-6A47-86C5-9C3423F18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56075"/>
            <a:ext cx="1588" cy="1588"/>
          </a:xfrm>
          <a:custGeom>
            <a:avLst/>
            <a:gdLst>
              <a:gd name="T0" fmla="*/ 0 w 5"/>
              <a:gd name="T1" fmla="*/ 472827 h 4"/>
              <a:gd name="T2" fmla="*/ 302673 w 5"/>
              <a:gd name="T3" fmla="*/ 0 h 4"/>
              <a:gd name="T4" fmla="*/ 403352 w 5"/>
              <a:gd name="T5" fmla="*/ 0 h 4"/>
              <a:gd name="T6" fmla="*/ 0 w 5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0" y="2"/>
                  <a:pt x="3" y="0"/>
                  <a:pt x="3" y="0"/>
                </a:cubicBezTo>
                <a:lnTo>
                  <a:pt x="4" y="0"/>
                </a:lnTo>
                <a:cubicBezTo>
                  <a:pt x="4" y="0"/>
                  <a:pt x="1" y="2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0" name="Freeform 5686">
            <a:extLst>
              <a:ext uri="{FF2B5EF4-FFF2-40B4-BE49-F238E27FC236}">
                <a16:creationId xmlns:a16="http://schemas.microsoft.com/office/drawing/2014/main" id="{50AEFE84-BA5A-4C40-A474-FDF4709A3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43375"/>
            <a:ext cx="34925" cy="52388"/>
          </a:xfrm>
          <a:custGeom>
            <a:avLst/>
            <a:gdLst>
              <a:gd name="T0" fmla="*/ 12445182 w 97"/>
              <a:gd name="T1" fmla="*/ 18926620 h 144"/>
              <a:gd name="T2" fmla="*/ 11797089 w 97"/>
              <a:gd name="T3" fmla="*/ 18926620 h 144"/>
              <a:gd name="T4" fmla="*/ 11408233 w 97"/>
              <a:gd name="T5" fmla="*/ 18397283 h 144"/>
              <a:gd name="T6" fmla="*/ 8685523 w 97"/>
              <a:gd name="T7" fmla="*/ 17470670 h 144"/>
              <a:gd name="T8" fmla="*/ 5703937 w 97"/>
              <a:gd name="T9" fmla="*/ 16544421 h 144"/>
              <a:gd name="T10" fmla="*/ 1555783 w 97"/>
              <a:gd name="T11" fmla="*/ 13367671 h 144"/>
              <a:gd name="T12" fmla="*/ 518474 w 97"/>
              <a:gd name="T13" fmla="*/ 10323710 h 144"/>
              <a:gd name="T14" fmla="*/ 0 w 97"/>
              <a:gd name="T15" fmla="*/ 7544236 h 144"/>
              <a:gd name="T16" fmla="*/ 1296546 w 97"/>
              <a:gd name="T17" fmla="*/ 12441422 h 144"/>
              <a:gd name="T18" fmla="*/ 3500061 w 97"/>
              <a:gd name="T19" fmla="*/ 14823621 h 144"/>
              <a:gd name="T20" fmla="*/ 5703937 w 97"/>
              <a:gd name="T21" fmla="*/ 16147146 h 144"/>
              <a:gd name="T22" fmla="*/ 8426286 w 97"/>
              <a:gd name="T23" fmla="*/ 17206184 h 144"/>
              <a:gd name="T24" fmla="*/ 11278255 w 97"/>
              <a:gd name="T25" fmla="*/ 17867946 h 144"/>
              <a:gd name="T26" fmla="*/ 12445182 w 97"/>
              <a:gd name="T27" fmla="*/ 18926620 h 144"/>
              <a:gd name="T28" fmla="*/ 0 w 97"/>
              <a:gd name="T29" fmla="*/ 7279385 h 144"/>
              <a:gd name="T30" fmla="*/ 259237 w 97"/>
              <a:gd name="T31" fmla="*/ 4235424 h 144"/>
              <a:gd name="T32" fmla="*/ 2463113 w 97"/>
              <a:gd name="T33" fmla="*/ 0 h 144"/>
              <a:gd name="T34" fmla="*/ 388856 w 97"/>
              <a:gd name="T35" fmla="*/ 4102999 h 144"/>
              <a:gd name="T36" fmla="*/ 0 w 97"/>
              <a:gd name="T37" fmla="*/ 7411811 h 144"/>
              <a:gd name="T38" fmla="*/ 0 w 97"/>
              <a:gd name="T39" fmla="*/ 727938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7" h="144">
                <a:moveTo>
                  <a:pt x="96" y="143"/>
                </a:moveTo>
                <a:lnTo>
                  <a:pt x="91" y="143"/>
                </a:lnTo>
                <a:lnTo>
                  <a:pt x="88" y="139"/>
                </a:lnTo>
                <a:cubicBezTo>
                  <a:pt x="88" y="139"/>
                  <a:pt x="75" y="132"/>
                  <a:pt x="67" y="132"/>
                </a:cubicBezTo>
                <a:cubicBezTo>
                  <a:pt x="58" y="130"/>
                  <a:pt x="46" y="125"/>
                  <a:pt x="44" y="125"/>
                </a:cubicBezTo>
                <a:cubicBezTo>
                  <a:pt x="31" y="118"/>
                  <a:pt x="16" y="106"/>
                  <a:pt x="12" y="101"/>
                </a:cubicBezTo>
                <a:cubicBezTo>
                  <a:pt x="9" y="97"/>
                  <a:pt x="6" y="85"/>
                  <a:pt x="4" y="78"/>
                </a:cubicBezTo>
                <a:cubicBezTo>
                  <a:pt x="3" y="76"/>
                  <a:pt x="0" y="64"/>
                  <a:pt x="0" y="57"/>
                </a:cubicBezTo>
                <a:cubicBezTo>
                  <a:pt x="1" y="62"/>
                  <a:pt x="4" y="80"/>
                  <a:pt x="10" y="94"/>
                </a:cubicBezTo>
                <a:cubicBezTo>
                  <a:pt x="16" y="104"/>
                  <a:pt x="19" y="106"/>
                  <a:pt x="27" y="112"/>
                </a:cubicBezTo>
                <a:cubicBezTo>
                  <a:pt x="31" y="115"/>
                  <a:pt x="38" y="119"/>
                  <a:pt x="44" y="122"/>
                </a:cubicBezTo>
                <a:cubicBezTo>
                  <a:pt x="49" y="125"/>
                  <a:pt x="61" y="129"/>
                  <a:pt x="65" y="130"/>
                </a:cubicBezTo>
                <a:cubicBezTo>
                  <a:pt x="68" y="130"/>
                  <a:pt x="86" y="135"/>
                  <a:pt x="87" y="135"/>
                </a:cubicBezTo>
                <a:cubicBezTo>
                  <a:pt x="89" y="136"/>
                  <a:pt x="95" y="141"/>
                  <a:pt x="96" y="143"/>
                </a:cubicBezTo>
                <a:close/>
                <a:moveTo>
                  <a:pt x="0" y="55"/>
                </a:moveTo>
                <a:cubicBezTo>
                  <a:pt x="0" y="46"/>
                  <a:pt x="1" y="38"/>
                  <a:pt x="2" y="32"/>
                </a:cubicBezTo>
                <a:cubicBezTo>
                  <a:pt x="3" y="25"/>
                  <a:pt x="13" y="8"/>
                  <a:pt x="19" y="0"/>
                </a:cubicBezTo>
                <a:cubicBezTo>
                  <a:pt x="19" y="0"/>
                  <a:pt x="6" y="21"/>
                  <a:pt x="3" y="31"/>
                </a:cubicBezTo>
                <a:cubicBezTo>
                  <a:pt x="1" y="39"/>
                  <a:pt x="0" y="49"/>
                  <a:pt x="0" y="56"/>
                </a:cubicBezTo>
                <a:cubicBezTo>
                  <a:pt x="0" y="55"/>
                  <a:pt x="0" y="55"/>
                  <a:pt x="0" y="55"/>
                </a:cubicBez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1" name="Freeform 5687">
            <a:extLst>
              <a:ext uri="{FF2B5EF4-FFF2-40B4-BE49-F238E27FC236}">
                <a16:creationId xmlns:a16="http://schemas.microsoft.com/office/drawing/2014/main" id="{F1E216E0-1102-CD46-9238-F78D8734F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3375"/>
            <a:ext cx="34925" cy="52388"/>
          </a:xfrm>
          <a:custGeom>
            <a:avLst/>
            <a:gdLst>
              <a:gd name="T0" fmla="*/ 12573364 w 96"/>
              <a:gd name="T1" fmla="*/ 18926620 h 144"/>
              <a:gd name="T2" fmla="*/ 12440940 w 96"/>
              <a:gd name="T3" fmla="*/ 18926620 h 144"/>
              <a:gd name="T4" fmla="*/ 12308880 w 96"/>
              <a:gd name="T5" fmla="*/ 18794195 h 144"/>
              <a:gd name="T6" fmla="*/ 12573364 w 96"/>
              <a:gd name="T7" fmla="*/ 18926620 h 144"/>
              <a:gd name="T8" fmla="*/ 12044032 w 96"/>
              <a:gd name="T9" fmla="*/ 18397283 h 144"/>
              <a:gd name="T10" fmla="*/ 12308880 w 96"/>
              <a:gd name="T11" fmla="*/ 18794195 h 144"/>
              <a:gd name="T12" fmla="*/ 12044032 w 96"/>
              <a:gd name="T13" fmla="*/ 18397283 h 144"/>
              <a:gd name="T14" fmla="*/ 11911608 w 96"/>
              <a:gd name="T15" fmla="*/ 18926620 h 144"/>
              <a:gd name="T16" fmla="*/ 11647124 w 96"/>
              <a:gd name="T17" fmla="*/ 18662134 h 144"/>
              <a:gd name="T18" fmla="*/ 11514700 w 96"/>
              <a:gd name="T19" fmla="*/ 18397283 h 144"/>
              <a:gd name="T20" fmla="*/ 8735252 w 96"/>
              <a:gd name="T21" fmla="*/ 17470670 h 144"/>
              <a:gd name="T22" fmla="*/ 5690956 w 96"/>
              <a:gd name="T23" fmla="*/ 16544421 h 144"/>
              <a:gd name="T24" fmla="*/ 1455936 w 96"/>
              <a:gd name="T25" fmla="*/ 13367671 h 144"/>
              <a:gd name="T26" fmla="*/ 5690956 w 96"/>
              <a:gd name="T27" fmla="*/ 16411996 h 144"/>
              <a:gd name="T28" fmla="*/ 8735252 w 96"/>
              <a:gd name="T29" fmla="*/ 17338609 h 144"/>
              <a:gd name="T30" fmla="*/ 11382276 w 96"/>
              <a:gd name="T31" fmla="*/ 18264858 h 144"/>
              <a:gd name="T32" fmla="*/ 11647124 w 96"/>
              <a:gd name="T33" fmla="*/ 18529708 h 144"/>
              <a:gd name="T34" fmla="*/ 11911608 w 96"/>
              <a:gd name="T35" fmla="*/ 18794195 h 144"/>
              <a:gd name="T36" fmla="*/ 12440940 w 96"/>
              <a:gd name="T37" fmla="*/ 18926620 h 144"/>
              <a:gd name="T38" fmla="*/ 11911608 w 96"/>
              <a:gd name="T39" fmla="*/ 18926620 h 144"/>
              <a:gd name="T40" fmla="*/ 0 w 96"/>
              <a:gd name="T41" fmla="*/ 8735335 h 144"/>
              <a:gd name="T42" fmla="*/ 0 w 96"/>
              <a:gd name="T43" fmla="*/ 8735335 h 144"/>
              <a:gd name="T44" fmla="*/ 0 w 96"/>
              <a:gd name="T45" fmla="*/ 8735335 h 144"/>
              <a:gd name="T46" fmla="*/ 0 w 96"/>
              <a:gd name="T47" fmla="*/ 8735335 h 144"/>
              <a:gd name="T48" fmla="*/ 132424 w 96"/>
              <a:gd name="T49" fmla="*/ 9529523 h 144"/>
              <a:gd name="T50" fmla="*/ 396908 w 96"/>
              <a:gd name="T51" fmla="*/ 9926435 h 144"/>
              <a:gd name="T52" fmla="*/ 396908 w 96"/>
              <a:gd name="T53" fmla="*/ 10191285 h 144"/>
              <a:gd name="T54" fmla="*/ 132424 w 96"/>
              <a:gd name="T55" fmla="*/ 9529523 h 144"/>
              <a:gd name="T56" fmla="*/ 0 w 96"/>
              <a:gd name="T57" fmla="*/ 8735335 h 144"/>
              <a:gd name="T58" fmla="*/ 132424 w 96"/>
              <a:gd name="T59" fmla="*/ 9529523 h 144"/>
              <a:gd name="T60" fmla="*/ 0 w 96"/>
              <a:gd name="T61" fmla="*/ 8735335 h 144"/>
              <a:gd name="T62" fmla="*/ 2250116 w 96"/>
              <a:gd name="T63" fmla="*/ 264850 h 144"/>
              <a:gd name="T64" fmla="*/ 2117692 w 96"/>
              <a:gd name="T65" fmla="*/ 396912 h 144"/>
              <a:gd name="T66" fmla="*/ 2382176 w 96"/>
              <a:gd name="T67" fmla="*/ 0 h 144"/>
              <a:gd name="T68" fmla="*/ 2250116 w 96"/>
              <a:gd name="T69" fmla="*/ 264850 h 144"/>
              <a:gd name="T70" fmla="*/ 1323512 w 96"/>
              <a:gd name="T71" fmla="*/ 1852862 h 144"/>
              <a:gd name="T72" fmla="*/ 1985268 w 96"/>
              <a:gd name="T73" fmla="*/ 661762 h 144"/>
              <a:gd name="T74" fmla="*/ 1323512 w 96"/>
              <a:gd name="T75" fmla="*/ 1852862 h 1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6" h="144">
                <a:moveTo>
                  <a:pt x="95" y="143"/>
                </a:moveTo>
                <a:lnTo>
                  <a:pt x="94" y="143"/>
                </a:lnTo>
                <a:cubicBezTo>
                  <a:pt x="94" y="143"/>
                  <a:pt x="94" y="143"/>
                  <a:pt x="93" y="142"/>
                </a:cubicBezTo>
                <a:lnTo>
                  <a:pt x="95" y="143"/>
                </a:lnTo>
                <a:close/>
                <a:moveTo>
                  <a:pt x="91" y="139"/>
                </a:moveTo>
                <a:cubicBezTo>
                  <a:pt x="92" y="140"/>
                  <a:pt x="93" y="141"/>
                  <a:pt x="93" y="142"/>
                </a:cubicBezTo>
                <a:lnTo>
                  <a:pt x="91" y="139"/>
                </a:lnTo>
                <a:close/>
                <a:moveTo>
                  <a:pt x="90" y="143"/>
                </a:moveTo>
                <a:lnTo>
                  <a:pt x="88" y="141"/>
                </a:lnTo>
                <a:lnTo>
                  <a:pt x="87" y="139"/>
                </a:lnTo>
                <a:cubicBezTo>
                  <a:pt x="87" y="139"/>
                  <a:pt x="74" y="133"/>
                  <a:pt x="66" y="132"/>
                </a:cubicBezTo>
                <a:cubicBezTo>
                  <a:pt x="57" y="130"/>
                  <a:pt x="45" y="126"/>
                  <a:pt x="43" y="125"/>
                </a:cubicBezTo>
                <a:cubicBezTo>
                  <a:pt x="29" y="118"/>
                  <a:pt x="15" y="107"/>
                  <a:pt x="11" y="101"/>
                </a:cubicBezTo>
                <a:cubicBezTo>
                  <a:pt x="15" y="106"/>
                  <a:pt x="29" y="118"/>
                  <a:pt x="43" y="124"/>
                </a:cubicBezTo>
                <a:cubicBezTo>
                  <a:pt x="46" y="125"/>
                  <a:pt x="57" y="130"/>
                  <a:pt x="66" y="131"/>
                </a:cubicBezTo>
                <a:cubicBezTo>
                  <a:pt x="74" y="132"/>
                  <a:pt x="86" y="138"/>
                  <a:pt x="86" y="138"/>
                </a:cubicBezTo>
                <a:cubicBezTo>
                  <a:pt x="87" y="139"/>
                  <a:pt x="88" y="139"/>
                  <a:pt x="88" y="140"/>
                </a:cubicBezTo>
                <a:lnTo>
                  <a:pt x="90" y="142"/>
                </a:lnTo>
                <a:cubicBezTo>
                  <a:pt x="90" y="142"/>
                  <a:pt x="93" y="143"/>
                  <a:pt x="94" y="143"/>
                </a:cubicBezTo>
                <a:lnTo>
                  <a:pt x="90" y="143"/>
                </a:lnTo>
                <a:close/>
                <a:moveTo>
                  <a:pt x="0" y="66"/>
                </a:move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lose/>
                <a:moveTo>
                  <a:pt x="1" y="72"/>
                </a:moveTo>
                <a:cubicBezTo>
                  <a:pt x="2" y="74"/>
                  <a:pt x="2" y="75"/>
                  <a:pt x="3" y="75"/>
                </a:cubicBezTo>
                <a:lnTo>
                  <a:pt x="3" y="77"/>
                </a:lnTo>
                <a:cubicBezTo>
                  <a:pt x="2" y="76"/>
                  <a:pt x="2" y="74"/>
                  <a:pt x="1" y="72"/>
                </a:cubicBezTo>
                <a:close/>
                <a:moveTo>
                  <a:pt x="0" y="66"/>
                </a:moveTo>
                <a:cubicBezTo>
                  <a:pt x="0" y="68"/>
                  <a:pt x="1" y="70"/>
                  <a:pt x="1" y="72"/>
                </a:cubicBezTo>
                <a:cubicBezTo>
                  <a:pt x="1" y="71"/>
                  <a:pt x="0" y="68"/>
                  <a:pt x="0" y="66"/>
                </a:cubicBezTo>
                <a:close/>
                <a:moveTo>
                  <a:pt x="17" y="2"/>
                </a:moveTo>
                <a:cubicBezTo>
                  <a:pt x="17" y="3"/>
                  <a:pt x="16" y="3"/>
                  <a:pt x="16" y="3"/>
                </a:cubicBezTo>
                <a:cubicBezTo>
                  <a:pt x="17" y="1"/>
                  <a:pt x="18" y="0"/>
                  <a:pt x="18" y="0"/>
                </a:cubicBezTo>
                <a:cubicBezTo>
                  <a:pt x="18" y="1"/>
                  <a:pt x="17" y="2"/>
                  <a:pt x="17" y="2"/>
                </a:cubicBezTo>
                <a:close/>
                <a:moveTo>
                  <a:pt x="10" y="14"/>
                </a:moveTo>
                <a:cubicBezTo>
                  <a:pt x="11" y="11"/>
                  <a:pt x="13" y="8"/>
                  <a:pt x="15" y="5"/>
                </a:cubicBezTo>
                <a:cubicBezTo>
                  <a:pt x="13" y="8"/>
                  <a:pt x="12" y="11"/>
                  <a:pt x="10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2" name="Freeform 5688">
            <a:extLst>
              <a:ext uri="{FF2B5EF4-FFF2-40B4-BE49-F238E27FC236}">
                <a16:creationId xmlns:a16="http://schemas.microsoft.com/office/drawing/2014/main" id="{F45AE45C-4016-CB4B-B9DB-5E20871ED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71950"/>
            <a:ext cx="3175" cy="7938"/>
          </a:xfrm>
          <a:custGeom>
            <a:avLst/>
            <a:gdLst>
              <a:gd name="T0" fmla="*/ 315119 w 8"/>
              <a:gd name="T1" fmla="*/ 2733919 h 22"/>
              <a:gd name="T2" fmla="*/ 157559 w 8"/>
              <a:gd name="T3" fmla="*/ 1822493 h 22"/>
              <a:gd name="T4" fmla="*/ 157559 w 8"/>
              <a:gd name="T5" fmla="*/ 1432087 h 22"/>
              <a:gd name="T6" fmla="*/ 157559 w 8"/>
              <a:gd name="T7" fmla="*/ 650916 h 22"/>
              <a:gd name="T8" fmla="*/ 315119 w 8"/>
              <a:gd name="T9" fmla="*/ 260511 h 22"/>
              <a:gd name="T10" fmla="*/ 315119 w 8"/>
              <a:gd name="T11" fmla="*/ 0 h 22"/>
              <a:gd name="T12" fmla="*/ 787400 w 8"/>
              <a:gd name="T13" fmla="*/ 650916 h 22"/>
              <a:gd name="T14" fmla="*/ 1102519 w 8"/>
              <a:gd name="T15" fmla="*/ 911427 h 22"/>
              <a:gd name="T16" fmla="*/ 944959 w 8"/>
              <a:gd name="T17" fmla="*/ 1432087 h 22"/>
              <a:gd name="T18" fmla="*/ 944959 w 8"/>
              <a:gd name="T19" fmla="*/ 1822493 h 22"/>
              <a:gd name="T20" fmla="*/ 472678 w 8"/>
              <a:gd name="T21" fmla="*/ 2343514 h 22"/>
              <a:gd name="T22" fmla="*/ 315119 w 8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2">
                <a:moveTo>
                  <a:pt x="2" y="21"/>
                </a:moveTo>
                <a:cubicBezTo>
                  <a:pt x="2" y="21"/>
                  <a:pt x="1" y="16"/>
                  <a:pt x="1" y="14"/>
                </a:cubicBezTo>
                <a:cubicBezTo>
                  <a:pt x="0" y="14"/>
                  <a:pt x="1" y="12"/>
                  <a:pt x="1" y="11"/>
                </a:cubicBezTo>
                <a:cubicBezTo>
                  <a:pt x="2" y="10"/>
                  <a:pt x="1" y="7"/>
                  <a:pt x="1" y="5"/>
                </a:cubicBezTo>
                <a:cubicBezTo>
                  <a:pt x="1" y="5"/>
                  <a:pt x="1" y="3"/>
                  <a:pt x="2" y="2"/>
                </a:cubicBezTo>
                <a:lnTo>
                  <a:pt x="2" y="0"/>
                </a:lnTo>
                <a:cubicBezTo>
                  <a:pt x="2" y="1"/>
                  <a:pt x="5" y="5"/>
                  <a:pt x="5" y="5"/>
                </a:cubicBezTo>
                <a:lnTo>
                  <a:pt x="7" y="7"/>
                </a:lnTo>
                <a:lnTo>
                  <a:pt x="6" y="11"/>
                </a:lnTo>
                <a:lnTo>
                  <a:pt x="6" y="14"/>
                </a:lnTo>
                <a:cubicBezTo>
                  <a:pt x="5" y="15"/>
                  <a:pt x="5" y="18"/>
                  <a:pt x="3" y="18"/>
                </a:cubicBezTo>
                <a:cubicBezTo>
                  <a:pt x="3" y="18"/>
                  <a:pt x="3" y="20"/>
                  <a:pt x="2" y="21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3" name="Freeform 5689">
            <a:extLst>
              <a:ext uri="{FF2B5EF4-FFF2-40B4-BE49-F238E27FC236}">
                <a16:creationId xmlns:a16="http://schemas.microsoft.com/office/drawing/2014/main" id="{2D1C62D3-8EE1-8747-B891-52BBCEB8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71950"/>
            <a:ext cx="3175" cy="7938"/>
          </a:xfrm>
          <a:custGeom>
            <a:avLst/>
            <a:gdLst>
              <a:gd name="T0" fmla="*/ 315119 w 8"/>
              <a:gd name="T1" fmla="*/ 2733919 h 22"/>
              <a:gd name="T2" fmla="*/ 0 w 8"/>
              <a:gd name="T3" fmla="*/ 1952748 h 22"/>
              <a:gd name="T4" fmla="*/ 157559 w 8"/>
              <a:gd name="T5" fmla="*/ 1432087 h 22"/>
              <a:gd name="T6" fmla="*/ 157559 w 8"/>
              <a:gd name="T7" fmla="*/ 1822493 h 22"/>
              <a:gd name="T8" fmla="*/ 315119 w 8"/>
              <a:gd name="T9" fmla="*/ 2603664 h 22"/>
              <a:gd name="T10" fmla="*/ 472678 w 8"/>
              <a:gd name="T11" fmla="*/ 2343514 h 22"/>
              <a:gd name="T12" fmla="*/ 944959 w 8"/>
              <a:gd name="T13" fmla="*/ 1822493 h 22"/>
              <a:gd name="T14" fmla="*/ 944959 w 8"/>
              <a:gd name="T15" fmla="*/ 1432087 h 22"/>
              <a:gd name="T16" fmla="*/ 944959 w 8"/>
              <a:gd name="T17" fmla="*/ 1432087 h 22"/>
              <a:gd name="T18" fmla="*/ 1102519 w 8"/>
              <a:gd name="T19" fmla="*/ 1692598 h 22"/>
              <a:gd name="T20" fmla="*/ 630238 w 8"/>
              <a:gd name="T21" fmla="*/ 2343514 h 22"/>
              <a:gd name="T22" fmla="*/ 472678 w 8"/>
              <a:gd name="T23" fmla="*/ 2603664 h 22"/>
              <a:gd name="T24" fmla="*/ 315119 w 8"/>
              <a:gd name="T25" fmla="*/ 2733919 h 22"/>
              <a:gd name="T26" fmla="*/ 157559 w 8"/>
              <a:gd name="T27" fmla="*/ 911427 h 22"/>
              <a:gd name="T28" fmla="*/ 157559 w 8"/>
              <a:gd name="T29" fmla="*/ 781171 h 22"/>
              <a:gd name="T30" fmla="*/ 157559 w 8"/>
              <a:gd name="T31" fmla="*/ 1432087 h 22"/>
              <a:gd name="T32" fmla="*/ 157559 w 8"/>
              <a:gd name="T33" fmla="*/ 911427 h 22"/>
              <a:gd name="T34" fmla="*/ 315119 w 8"/>
              <a:gd name="T35" fmla="*/ 260511 h 22"/>
              <a:gd name="T36" fmla="*/ 315119 w 8"/>
              <a:gd name="T37" fmla="*/ 260511 h 22"/>
              <a:gd name="T38" fmla="*/ 315119 w 8"/>
              <a:gd name="T39" fmla="*/ 260511 h 22"/>
              <a:gd name="T40" fmla="*/ 157559 w 8"/>
              <a:gd name="T41" fmla="*/ 650916 h 22"/>
              <a:gd name="T42" fmla="*/ 315119 w 8"/>
              <a:gd name="T43" fmla="*/ 260511 h 22"/>
              <a:gd name="T44" fmla="*/ 315119 w 8"/>
              <a:gd name="T45" fmla="*/ 0 h 22"/>
              <a:gd name="T46" fmla="*/ 787400 w 8"/>
              <a:gd name="T47" fmla="*/ 520661 h 22"/>
              <a:gd name="T48" fmla="*/ 1102519 w 8"/>
              <a:gd name="T49" fmla="*/ 911427 h 22"/>
              <a:gd name="T50" fmla="*/ 944959 w 8"/>
              <a:gd name="T51" fmla="*/ 1432087 h 22"/>
              <a:gd name="T52" fmla="*/ 944959 w 8"/>
              <a:gd name="T53" fmla="*/ 911427 h 22"/>
              <a:gd name="T54" fmla="*/ 787400 w 8"/>
              <a:gd name="T55" fmla="*/ 650916 h 22"/>
              <a:gd name="T56" fmla="*/ 315119 w 8"/>
              <a:gd name="T57" fmla="*/ 130255 h 22"/>
              <a:gd name="T58" fmla="*/ 315119 w 8"/>
              <a:gd name="T59" fmla="*/ 130255 h 22"/>
              <a:gd name="T60" fmla="*/ 315119 w 8"/>
              <a:gd name="T61" fmla="*/ 0 h 2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" h="22">
                <a:moveTo>
                  <a:pt x="2" y="21"/>
                </a:moveTo>
                <a:cubicBezTo>
                  <a:pt x="2" y="21"/>
                  <a:pt x="1" y="16"/>
                  <a:pt x="0" y="15"/>
                </a:cubicBezTo>
                <a:cubicBezTo>
                  <a:pt x="0" y="14"/>
                  <a:pt x="0" y="13"/>
                  <a:pt x="1" y="11"/>
                </a:cubicBezTo>
                <a:cubicBezTo>
                  <a:pt x="1" y="13"/>
                  <a:pt x="0" y="14"/>
                  <a:pt x="1" y="14"/>
                </a:cubicBezTo>
                <a:cubicBezTo>
                  <a:pt x="1" y="16"/>
                  <a:pt x="2" y="19"/>
                  <a:pt x="2" y="20"/>
                </a:cubicBezTo>
                <a:cubicBezTo>
                  <a:pt x="3" y="19"/>
                  <a:pt x="3" y="18"/>
                  <a:pt x="3" y="18"/>
                </a:cubicBezTo>
                <a:cubicBezTo>
                  <a:pt x="3" y="18"/>
                  <a:pt x="5" y="15"/>
                  <a:pt x="6" y="14"/>
                </a:cubicBezTo>
                <a:lnTo>
                  <a:pt x="6" y="11"/>
                </a:lnTo>
                <a:cubicBezTo>
                  <a:pt x="6" y="12"/>
                  <a:pt x="7" y="13"/>
                  <a:pt x="7" y="13"/>
                </a:cubicBezTo>
                <a:cubicBezTo>
                  <a:pt x="5" y="15"/>
                  <a:pt x="4" y="18"/>
                  <a:pt x="4" y="18"/>
                </a:cubicBezTo>
                <a:cubicBezTo>
                  <a:pt x="4" y="18"/>
                  <a:pt x="3" y="19"/>
                  <a:pt x="3" y="20"/>
                </a:cubicBezTo>
                <a:lnTo>
                  <a:pt x="2" y="21"/>
                </a:lnTo>
                <a:close/>
                <a:moveTo>
                  <a:pt x="1" y="7"/>
                </a:moveTo>
                <a:lnTo>
                  <a:pt x="1" y="6"/>
                </a:lnTo>
                <a:cubicBezTo>
                  <a:pt x="1" y="9"/>
                  <a:pt x="2" y="10"/>
                  <a:pt x="1" y="11"/>
                </a:cubicBezTo>
                <a:lnTo>
                  <a:pt x="1" y="7"/>
                </a:lnTo>
                <a:close/>
                <a:moveTo>
                  <a:pt x="2" y="2"/>
                </a:moveTo>
                <a:lnTo>
                  <a:pt x="2" y="2"/>
                </a:lnTo>
                <a:cubicBezTo>
                  <a:pt x="2" y="4"/>
                  <a:pt x="1" y="5"/>
                  <a:pt x="1" y="5"/>
                </a:cubicBezTo>
                <a:cubicBezTo>
                  <a:pt x="1" y="4"/>
                  <a:pt x="1" y="3"/>
                  <a:pt x="2" y="2"/>
                </a:cubicBezTo>
                <a:close/>
                <a:moveTo>
                  <a:pt x="2" y="0"/>
                </a:moveTo>
                <a:cubicBezTo>
                  <a:pt x="3" y="1"/>
                  <a:pt x="5" y="4"/>
                  <a:pt x="5" y="4"/>
                </a:cubicBezTo>
                <a:lnTo>
                  <a:pt x="7" y="7"/>
                </a:lnTo>
                <a:lnTo>
                  <a:pt x="6" y="11"/>
                </a:lnTo>
                <a:lnTo>
                  <a:pt x="6" y="7"/>
                </a:lnTo>
                <a:lnTo>
                  <a:pt x="5" y="5"/>
                </a:lnTo>
                <a:cubicBezTo>
                  <a:pt x="5" y="5"/>
                  <a:pt x="3" y="2"/>
                  <a:pt x="2" y="1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4" name="Freeform 5690">
            <a:extLst>
              <a:ext uri="{FF2B5EF4-FFF2-40B4-BE49-F238E27FC236}">
                <a16:creationId xmlns:a16="http://schemas.microsoft.com/office/drawing/2014/main" id="{0FD96CFB-DCAD-3A49-BE1F-0FD33ED43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0363"/>
            <a:ext cx="3175" cy="9525"/>
          </a:xfrm>
          <a:custGeom>
            <a:avLst/>
            <a:gdLst>
              <a:gd name="T0" fmla="*/ 1102519 w 8"/>
              <a:gd name="T1" fmla="*/ 3483864 h 25"/>
              <a:gd name="T2" fmla="*/ 944959 w 8"/>
              <a:gd name="T3" fmla="*/ 3338703 h 25"/>
              <a:gd name="T4" fmla="*/ 1102519 w 8"/>
              <a:gd name="T5" fmla="*/ 3483864 h 25"/>
              <a:gd name="T6" fmla="*/ 472678 w 8"/>
              <a:gd name="T7" fmla="*/ 2467737 h 25"/>
              <a:gd name="T8" fmla="*/ 315119 w 8"/>
              <a:gd name="T9" fmla="*/ 2032254 h 25"/>
              <a:gd name="T10" fmla="*/ 157559 w 8"/>
              <a:gd name="T11" fmla="*/ 1016127 h 25"/>
              <a:gd name="T12" fmla="*/ 472678 w 8"/>
              <a:gd name="T13" fmla="*/ 435483 h 25"/>
              <a:gd name="T14" fmla="*/ 787400 w 8"/>
              <a:gd name="T15" fmla="*/ 0 h 25"/>
              <a:gd name="T16" fmla="*/ 944959 w 8"/>
              <a:gd name="T17" fmla="*/ 725805 h 25"/>
              <a:gd name="T18" fmla="*/ 944959 w 8"/>
              <a:gd name="T19" fmla="*/ 1016127 h 25"/>
              <a:gd name="T20" fmla="*/ 944959 w 8"/>
              <a:gd name="T21" fmla="*/ 1741932 h 25"/>
              <a:gd name="T22" fmla="*/ 944959 w 8"/>
              <a:gd name="T23" fmla="*/ 2177415 h 25"/>
              <a:gd name="T24" fmla="*/ 944959 w 8"/>
              <a:gd name="T25" fmla="*/ 3338703 h 25"/>
              <a:gd name="T26" fmla="*/ 472678 w 8"/>
              <a:gd name="T27" fmla="*/ 246773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25">
                <a:moveTo>
                  <a:pt x="7" y="24"/>
                </a:moveTo>
                <a:cubicBezTo>
                  <a:pt x="6" y="24"/>
                  <a:pt x="6" y="24"/>
                  <a:pt x="6" y="23"/>
                </a:cubicBezTo>
                <a:cubicBezTo>
                  <a:pt x="6" y="24"/>
                  <a:pt x="7" y="24"/>
                  <a:pt x="7" y="24"/>
                </a:cubicBezTo>
                <a:close/>
                <a:moveTo>
                  <a:pt x="3" y="17"/>
                </a:moveTo>
                <a:cubicBezTo>
                  <a:pt x="3" y="15"/>
                  <a:pt x="2" y="14"/>
                  <a:pt x="2" y="14"/>
                </a:cubicBezTo>
                <a:cubicBezTo>
                  <a:pt x="2" y="14"/>
                  <a:pt x="0" y="10"/>
                  <a:pt x="1" y="7"/>
                </a:cubicBezTo>
                <a:cubicBezTo>
                  <a:pt x="2" y="5"/>
                  <a:pt x="3" y="6"/>
                  <a:pt x="3" y="3"/>
                </a:cubicBezTo>
                <a:cubicBezTo>
                  <a:pt x="4" y="2"/>
                  <a:pt x="5" y="2"/>
                  <a:pt x="5" y="0"/>
                </a:cubicBezTo>
                <a:cubicBezTo>
                  <a:pt x="5" y="0"/>
                  <a:pt x="6" y="2"/>
                  <a:pt x="6" y="5"/>
                </a:cubicBezTo>
                <a:lnTo>
                  <a:pt x="6" y="7"/>
                </a:lnTo>
                <a:lnTo>
                  <a:pt x="6" y="12"/>
                </a:lnTo>
                <a:lnTo>
                  <a:pt x="6" y="15"/>
                </a:lnTo>
                <a:cubicBezTo>
                  <a:pt x="6" y="15"/>
                  <a:pt x="5" y="21"/>
                  <a:pt x="6" y="23"/>
                </a:cubicBezTo>
                <a:cubicBezTo>
                  <a:pt x="5" y="22"/>
                  <a:pt x="3" y="19"/>
                  <a:pt x="3" y="17"/>
                </a:cubicBez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5" name="Freeform 5691">
            <a:extLst>
              <a:ext uri="{FF2B5EF4-FFF2-40B4-BE49-F238E27FC236}">
                <a16:creationId xmlns:a16="http://schemas.microsoft.com/office/drawing/2014/main" id="{9580350E-AFF0-7248-A1B7-4F14B2E65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0363"/>
            <a:ext cx="3175" cy="9525"/>
          </a:xfrm>
          <a:custGeom>
            <a:avLst/>
            <a:gdLst>
              <a:gd name="T0" fmla="*/ 822779 w 7"/>
              <a:gd name="T1" fmla="*/ 2952750 h 26"/>
              <a:gd name="T2" fmla="*/ 1028700 w 7"/>
              <a:gd name="T3" fmla="*/ 2147521 h 26"/>
              <a:gd name="T4" fmla="*/ 1234168 w 7"/>
              <a:gd name="T5" fmla="*/ 3220915 h 26"/>
              <a:gd name="T6" fmla="*/ 1234168 w 7"/>
              <a:gd name="T7" fmla="*/ 3355364 h 26"/>
              <a:gd name="T8" fmla="*/ 822779 w 7"/>
              <a:gd name="T9" fmla="*/ 2952750 h 26"/>
              <a:gd name="T10" fmla="*/ 1028700 w 7"/>
              <a:gd name="T11" fmla="*/ 1610458 h 26"/>
              <a:gd name="T12" fmla="*/ 1028700 w 7"/>
              <a:gd name="T13" fmla="*/ 1476375 h 26"/>
              <a:gd name="T14" fmla="*/ 1028700 w 7"/>
              <a:gd name="T15" fmla="*/ 1073761 h 26"/>
              <a:gd name="T16" fmla="*/ 1028700 w 7"/>
              <a:gd name="T17" fmla="*/ 1341926 h 26"/>
              <a:gd name="T18" fmla="*/ 1234168 w 7"/>
              <a:gd name="T19" fmla="*/ 1610458 h 26"/>
              <a:gd name="T20" fmla="*/ 1028700 w 7"/>
              <a:gd name="T21" fmla="*/ 1878989 h 26"/>
              <a:gd name="T22" fmla="*/ 1028700 w 7"/>
              <a:gd name="T23" fmla="*/ 1610458 h 26"/>
              <a:gd name="T24" fmla="*/ 411389 w 7"/>
              <a:gd name="T25" fmla="*/ 2281604 h 26"/>
              <a:gd name="T26" fmla="*/ 617311 w 7"/>
              <a:gd name="T27" fmla="*/ 2818301 h 26"/>
              <a:gd name="T28" fmla="*/ 411389 w 7"/>
              <a:gd name="T29" fmla="*/ 2281604 h 26"/>
              <a:gd name="T30" fmla="*/ 205921 w 7"/>
              <a:gd name="T31" fmla="*/ 1878989 h 26"/>
              <a:gd name="T32" fmla="*/ 411389 w 7"/>
              <a:gd name="T33" fmla="*/ 2281604 h 26"/>
              <a:gd name="T34" fmla="*/ 205921 w 7"/>
              <a:gd name="T35" fmla="*/ 1878989 h 26"/>
              <a:gd name="T36" fmla="*/ 205921 w 7"/>
              <a:gd name="T37" fmla="*/ 1878989 h 26"/>
              <a:gd name="T38" fmla="*/ 0 w 7"/>
              <a:gd name="T39" fmla="*/ 939312 h 26"/>
              <a:gd name="T40" fmla="*/ 411389 w 7"/>
              <a:gd name="T41" fmla="*/ 402614 h 26"/>
              <a:gd name="T42" fmla="*/ 205921 w 7"/>
              <a:gd name="T43" fmla="*/ 805229 h 26"/>
              <a:gd name="T44" fmla="*/ 205921 w 7"/>
              <a:gd name="T45" fmla="*/ 1878989 h 26"/>
              <a:gd name="T46" fmla="*/ 617311 w 7"/>
              <a:gd name="T47" fmla="*/ 268532 h 26"/>
              <a:gd name="T48" fmla="*/ 411389 w 7"/>
              <a:gd name="T49" fmla="*/ 402614 h 26"/>
              <a:gd name="T50" fmla="*/ 617311 w 7"/>
              <a:gd name="T51" fmla="*/ 268532 h 26"/>
              <a:gd name="T52" fmla="*/ 822779 w 7"/>
              <a:gd name="T53" fmla="*/ 0 h 26"/>
              <a:gd name="T54" fmla="*/ 617311 w 7"/>
              <a:gd name="T55" fmla="*/ 268532 h 26"/>
              <a:gd name="T56" fmla="*/ 822779 w 7"/>
              <a:gd name="T57" fmla="*/ 0 h 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" h="26">
                <a:moveTo>
                  <a:pt x="4" y="22"/>
                </a:moveTo>
                <a:cubicBezTo>
                  <a:pt x="5" y="21"/>
                  <a:pt x="5" y="17"/>
                  <a:pt x="5" y="16"/>
                </a:cubicBezTo>
                <a:cubicBezTo>
                  <a:pt x="5" y="18"/>
                  <a:pt x="5" y="23"/>
                  <a:pt x="6" y="24"/>
                </a:cubicBezTo>
                <a:lnTo>
                  <a:pt x="6" y="25"/>
                </a:lnTo>
                <a:cubicBezTo>
                  <a:pt x="6" y="25"/>
                  <a:pt x="5" y="24"/>
                  <a:pt x="4" y="22"/>
                </a:cubicBezTo>
                <a:close/>
                <a:moveTo>
                  <a:pt x="5" y="12"/>
                </a:moveTo>
                <a:lnTo>
                  <a:pt x="5" y="11"/>
                </a:lnTo>
                <a:cubicBezTo>
                  <a:pt x="5" y="9"/>
                  <a:pt x="4" y="9"/>
                  <a:pt x="5" y="8"/>
                </a:cubicBezTo>
                <a:lnTo>
                  <a:pt x="5" y="10"/>
                </a:lnTo>
                <a:cubicBezTo>
                  <a:pt x="5" y="10"/>
                  <a:pt x="6" y="11"/>
                  <a:pt x="6" y="12"/>
                </a:cubicBezTo>
                <a:cubicBezTo>
                  <a:pt x="6" y="13"/>
                  <a:pt x="5" y="14"/>
                  <a:pt x="5" y="14"/>
                </a:cubicBezTo>
                <a:lnTo>
                  <a:pt x="5" y="12"/>
                </a:lnTo>
                <a:close/>
                <a:moveTo>
                  <a:pt x="2" y="17"/>
                </a:moveTo>
                <a:cubicBezTo>
                  <a:pt x="2" y="18"/>
                  <a:pt x="3" y="20"/>
                  <a:pt x="3" y="21"/>
                </a:cubicBezTo>
                <a:cubicBezTo>
                  <a:pt x="2" y="19"/>
                  <a:pt x="2" y="18"/>
                  <a:pt x="2" y="17"/>
                </a:cubicBezTo>
                <a:close/>
                <a:moveTo>
                  <a:pt x="1" y="14"/>
                </a:moveTo>
                <a:cubicBezTo>
                  <a:pt x="1" y="14"/>
                  <a:pt x="2" y="15"/>
                  <a:pt x="2" y="17"/>
                </a:cubicBezTo>
                <a:cubicBezTo>
                  <a:pt x="2" y="16"/>
                  <a:pt x="1" y="14"/>
                  <a:pt x="1" y="14"/>
                </a:cubicBezTo>
                <a:close/>
                <a:moveTo>
                  <a:pt x="1" y="14"/>
                </a:moveTo>
                <a:cubicBezTo>
                  <a:pt x="0" y="11"/>
                  <a:pt x="0" y="10"/>
                  <a:pt x="0" y="7"/>
                </a:cubicBezTo>
                <a:cubicBezTo>
                  <a:pt x="1" y="5"/>
                  <a:pt x="2" y="5"/>
                  <a:pt x="2" y="3"/>
                </a:cubicBezTo>
                <a:cubicBezTo>
                  <a:pt x="2" y="5"/>
                  <a:pt x="2" y="5"/>
                  <a:pt x="1" y="6"/>
                </a:cubicBezTo>
                <a:cubicBezTo>
                  <a:pt x="0" y="10"/>
                  <a:pt x="0" y="11"/>
                  <a:pt x="1" y="14"/>
                </a:cubicBezTo>
                <a:close/>
                <a:moveTo>
                  <a:pt x="3" y="2"/>
                </a:moveTo>
                <a:cubicBezTo>
                  <a:pt x="3" y="2"/>
                  <a:pt x="3" y="3"/>
                  <a:pt x="2" y="3"/>
                </a:cubicBezTo>
                <a:lnTo>
                  <a:pt x="3" y="2"/>
                </a:lnTo>
                <a:close/>
                <a:moveTo>
                  <a:pt x="4" y="0"/>
                </a:moveTo>
                <a:cubicBezTo>
                  <a:pt x="4" y="0"/>
                  <a:pt x="4" y="2"/>
                  <a:pt x="3" y="2"/>
                </a:cubicBez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6" name="Freeform 5692">
            <a:extLst>
              <a:ext uri="{FF2B5EF4-FFF2-40B4-BE49-F238E27FC236}">
                <a16:creationId xmlns:a16="http://schemas.microsoft.com/office/drawing/2014/main" id="{35A6A8FD-C1EA-BF4B-A01D-4F44AB885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84650"/>
            <a:ext cx="6350" cy="4763"/>
          </a:xfrm>
          <a:custGeom>
            <a:avLst/>
            <a:gdLst>
              <a:gd name="T0" fmla="*/ 2115608 w 18"/>
              <a:gd name="T1" fmla="*/ 1610993 h 13"/>
              <a:gd name="T2" fmla="*/ 1493308 w 18"/>
              <a:gd name="T3" fmla="*/ 1476530 h 13"/>
              <a:gd name="T4" fmla="*/ 995539 w 18"/>
              <a:gd name="T5" fmla="*/ 1342433 h 13"/>
              <a:gd name="T6" fmla="*/ 373239 w 18"/>
              <a:gd name="T7" fmla="*/ 939777 h 13"/>
              <a:gd name="T8" fmla="*/ 0 w 18"/>
              <a:gd name="T9" fmla="*/ 0 h 13"/>
              <a:gd name="T10" fmla="*/ 249061 w 18"/>
              <a:gd name="T11" fmla="*/ 0 h 13"/>
              <a:gd name="T12" fmla="*/ 995539 w 18"/>
              <a:gd name="T13" fmla="*/ 402657 h 13"/>
              <a:gd name="T14" fmla="*/ 1493308 w 18"/>
              <a:gd name="T15" fmla="*/ 939777 h 13"/>
              <a:gd name="T16" fmla="*/ 1742369 w 18"/>
              <a:gd name="T17" fmla="*/ 1207970 h 13"/>
              <a:gd name="T18" fmla="*/ 2115608 w 18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3">
                <a:moveTo>
                  <a:pt x="17" y="12"/>
                </a:moveTo>
                <a:lnTo>
                  <a:pt x="12" y="11"/>
                </a:lnTo>
                <a:cubicBezTo>
                  <a:pt x="11" y="11"/>
                  <a:pt x="9" y="11"/>
                  <a:pt x="8" y="10"/>
                </a:cubicBezTo>
                <a:cubicBezTo>
                  <a:pt x="6" y="10"/>
                  <a:pt x="5" y="9"/>
                  <a:pt x="3" y="7"/>
                </a:cubicBezTo>
                <a:cubicBezTo>
                  <a:pt x="0" y="3"/>
                  <a:pt x="0" y="2"/>
                  <a:pt x="0" y="0"/>
                </a:cubicBezTo>
                <a:lnTo>
                  <a:pt x="2" y="0"/>
                </a:lnTo>
                <a:cubicBezTo>
                  <a:pt x="4" y="0"/>
                  <a:pt x="6" y="2"/>
                  <a:pt x="8" y="3"/>
                </a:cubicBezTo>
                <a:cubicBezTo>
                  <a:pt x="9" y="5"/>
                  <a:pt x="11" y="6"/>
                  <a:pt x="12" y="7"/>
                </a:cubicBezTo>
                <a:cubicBezTo>
                  <a:pt x="12" y="7"/>
                  <a:pt x="13" y="7"/>
                  <a:pt x="14" y="9"/>
                </a:cubicBezTo>
                <a:cubicBezTo>
                  <a:pt x="15" y="9"/>
                  <a:pt x="15" y="10"/>
                  <a:pt x="17" y="1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7" name="Freeform 5693">
            <a:extLst>
              <a:ext uri="{FF2B5EF4-FFF2-40B4-BE49-F238E27FC236}">
                <a16:creationId xmlns:a16="http://schemas.microsoft.com/office/drawing/2014/main" id="{2F706A7D-764B-5E41-90F1-4F3657751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84650"/>
            <a:ext cx="6350" cy="4763"/>
          </a:xfrm>
          <a:custGeom>
            <a:avLst/>
            <a:gdLst>
              <a:gd name="T0" fmla="*/ 1493308 w 18"/>
              <a:gd name="T1" fmla="*/ 1610993 h 13"/>
              <a:gd name="T2" fmla="*/ 995539 w 18"/>
              <a:gd name="T3" fmla="*/ 1342433 h 13"/>
              <a:gd name="T4" fmla="*/ 373239 w 18"/>
              <a:gd name="T5" fmla="*/ 939777 h 13"/>
              <a:gd name="T6" fmla="*/ 0 w 18"/>
              <a:gd name="T7" fmla="*/ 268560 h 13"/>
              <a:gd name="T8" fmla="*/ 373239 w 18"/>
              <a:gd name="T9" fmla="*/ 939777 h 13"/>
              <a:gd name="T10" fmla="*/ 995539 w 18"/>
              <a:gd name="T11" fmla="*/ 1342433 h 13"/>
              <a:gd name="T12" fmla="*/ 1493308 w 18"/>
              <a:gd name="T13" fmla="*/ 1476530 h 13"/>
              <a:gd name="T14" fmla="*/ 1991078 w 18"/>
              <a:gd name="T15" fmla="*/ 1610993 h 13"/>
              <a:gd name="T16" fmla="*/ 1866900 w 18"/>
              <a:gd name="T17" fmla="*/ 1342433 h 13"/>
              <a:gd name="T18" fmla="*/ 2115608 w 18"/>
              <a:gd name="T19" fmla="*/ 1610993 h 13"/>
              <a:gd name="T20" fmla="*/ 1991078 w 18"/>
              <a:gd name="T21" fmla="*/ 1610993 h 13"/>
              <a:gd name="T22" fmla="*/ 1493308 w 18"/>
              <a:gd name="T23" fmla="*/ 1610993 h 13"/>
              <a:gd name="T24" fmla="*/ 1617839 w 18"/>
              <a:gd name="T25" fmla="*/ 1073873 h 13"/>
              <a:gd name="T26" fmla="*/ 1742369 w 18"/>
              <a:gd name="T27" fmla="*/ 1207970 h 13"/>
              <a:gd name="T28" fmla="*/ 1617839 w 18"/>
              <a:gd name="T29" fmla="*/ 1073873 h 13"/>
              <a:gd name="T30" fmla="*/ 1617839 w 18"/>
              <a:gd name="T31" fmla="*/ 939777 h 13"/>
              <a:gd name="T32" fmla="*/ 1617839 w 18"/>
              <a:gd name="T33" fmla="*/ 1073873 h 13"/>
              <a:gd name="T34" fmla="*/ 1369131 w 18"/>
              <a:gd name="T35" fmla="*/ 805313 h 13"/>
              <a:gd name="T36" fmla="*/ 1617839 w 18"/>
              <a:gd name="T37" fmla="*/ 939777 h 13"/>
              <a:gd name="T38" fmla="*/ 871008 w 18"/>
              <a:gd name="T39" fmla="*/ 537120 h 13"/>
              <a:gd name="T40" fmla="*/ 373239 w 18"/>
              <a:gd name="T41" fmla="*/ 0 h 13"/>
              <a:gd name="T42" fmla="*/ 995539 w 18"/>
              <a:gd name="T43" fmla="*/ 537120 h 13"/>
              <a:gd name="T44" fmla="*/ 1369131 w 18"/>
              <a:gd name="T45" fmla="*/ 805313 h 13"/>
              <a:gd name="T46" fmla="*/ 871008 w 18"/>
              <a:gd name="T47" fmla="*/ 537120 h 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" h="13">
                <a:moveTo>
                  <a:pt x="12" y="12"/>
                </a:moveTo>
                <a:cubicBezTo>
                  <a:pt x="11" y="11"/>
                  <a:pt x="9" y="11"/>
                  <a:pt x="8" y="10"/>
                </a:cubicBezTo>
                <a:cubicBezTo>
                  <a:pt x="6" y="10"/>
                  <a:pt x="5" y="9"/>
                  <a:pt x="3" y="7"/>
                </a:cubicBezTo>
                <a:cubicBezTo>
                  <a:pt x="2" y="5"/>
                  <a:pt x="0" y="3"/>
                  <a:pt x="0" y="2"/>
                </a:cubicBezTo>
                <a:cubicBezTo>
                  <a:pt x="1" y="3"/>
                  <a:pt x="2" y="5"/>
                  <a:pt x="3" y="7"/>
                </a:cubicBezTo>
                <a:cubicBezTo>
                  <a:pt x="6" y="9"/>
                  <a:pt x="7" y="10"/>
                  <a:pt x="8" y="10"/>
                </a:cubicBezTo>
                <a:cubicBezTo>
                  <a:pt x="9" y="10"/>
                  <a:pt x="11" y="11"/>
                  <a:pt x="12" y="11"/>
                </a:cubicBezTo>
                <a:lnTo>
                  <a:pt x="16" y="12"/>
                </a:lnTo>
                <a:lnTo>
                  <a:pt x="15" y="10"/>
                </a:lnTo>
                <a:lnTo>
                  <a:pt x="17" y="12"/>
                </a:lnTo>
                <a:lnTo>
                  <a:pt x="16" y="12"/>
                </a:lnTo>
                <a:lnTo>
                  <a:pt x="12" y="12"/>
                </a:lnTo>
                <a:close/>
                <a:moveTo>
                  <a:pt x="13" y="8"/>
                </a:moveTo>
                <a:cubicBezTo>
                  <a:pt x="13" y="8"/>
                  <a:pt x="14" y="8"/>
                  <a:pt x="14" y="9"/>
                </a:cubicBezTo>
                <a:lnTo>
                  <a:pt x="13" y="8"/>
                </a:lnTo>
                <a:close/>
                <a:moveTo>
                  <a:pt x="13" y="7"/>
                </a:moveTo>
                <a:lnTo>
                  <a:pt x="13" y="8"/>
                </a:lnTo>
                <a:cubicBezTo>
                  <a:pt x="13" y="7"/>
                  <a:pt x="12" y="7"/>
                  <a:pt x="11" y="6"/>
                </a:cubicBezTo>
                <a:cubicBezTo>
                  <a:pt x="11" y="7"/>
                  <a:pt x="12" y="7"/>
                  <a:pt x="13" y="7"/>
                </a:cubicBezTo>
                <a:close/>
                <a:moveTo>
                  <a:pt x="7" y="4"/>
                </a:moveTo>
                <a:cubicBezTo>
                  <a:pt x="6" y="3"/>
                  <a:pt x="5" y="1"/>
                  <a:pt x="3" y="0"/>
                </a:cubicBezTo>
                <a:cubicBezTo>
                  <a:pt x="5" y="1"/>
                  <a:pt x="7" y="2"/>
                  <a:pt x="8" y="4"/>
                </a:cubicBezTo>
                <a:cubicBezTo>
                  <a:pt x="8" y="5"/>
                  <a:pt x="10" y="5"/>
                  <a:pt x="11" y="6"/>
                </a:cubicBezTo>
                <a:cubicBezTo>
                  <a:pt x="9" y="5"/>
                  <a:pt x="8" y="5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8" name="Freeform 5694">
            <a:extLst>
              <a:ext uri="{FF2B5EF4-FFF2-40B4-BE49-F238E27FC236}">
                <a16:creationId xmlns:a16="http://schemas.microsoft.com/office/drawing/2014/main" id="{FB55D969-650E-544B-BF42-86F207D56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83063"/>
            <a:ext cx="7937" cy="7937"/>
          </a:xfrm>
          <a:custGeom>
            <a:avLst/>
            <a:gdLst>
              <a:gd name="T0" fmla="*/ 2619900 w 23"/>
              <a:gd name="T1" fmla="*/ 2856942 h 21"/>
              <a:gd name="T2" fmla="*/ 1548060 w 23"/>
              <a:gd name="T3" fmla="*/ 2285478 h 21"/>
              <a:gd name="T4" fmla="*/ 1190895 w 23"/>
              <a:gd name="T5" fmla="*/ 1856880 h 21"/>
              <a:gd name="T6" fmla="*/ 595275 w 23"/>
              <a:gd name="T7" fmla="*/ 1285794 h 21"/>
              <a:gd name="T8" fmla="*/ 119055 w 23"/>
              <a:gd name="T9" fmla="*/ 285732 h 21"/>
              <a:gd name="T10" fmla="*/ 833730 w 23"/>
              <a:gd name="T11" fmla="*/ 285732 h 21"/>
              <a:gd name="T12" fmla="*/ 1429005 w 23"/>
              <a:gd name="T13" fmla="*/ 857196 h 21"/>
              <a:gd name="T14" fmla="*/ 1905225 w 23"/>
              <a:gd name="T15" fmla="*/ 1428660 h 21"/>
              <a:gd name="T16" fmla="*/ 2143680 w 23"/>
              <a:gd name="T17" fmla="*/ 2142612 h 21"/>
              <a:gd name="T18" fmla="*/ 2619900 w 23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1">
                <a:moveTo>
                  <a:pt x="22" y="20"/>
                </a:moveTo>
                <a:lnTo>
                  <a:pt x="13" y="16"/>
                </a:lnTo>
                <a:cubicBezTo>
                  <a:pt x="12" y="15"/>
                  <a:pt x="10" y="14"/>
                  <a:pt x="10" y="13"/>
                </a:cubicBezTo>
                <a:cubicBezTo>
                  <a:pt x="9" y="12"/>
                  <a:pt x="5" y="10"/>
                  <a:pt x="5" y="9"/>
                </a:cubicBezTo>
                <a:cubicBezTo>
                  <a:pt x="5" y="9"/>
                  <a:pt x="3" y="4"/>
                  <a:pt x="1" y="2"/>
                </a:cubicBezTo>
                <a:cubicBezTo>
                  <a:pt x="0" y="0"/>
                  <a:pt x="7" y="2"/>
                  <a:pt x="7" y="2"/>
                </a:cubicBezTo>
                <a:cubicBezTo>
                  <a:pt x="12" y="4"/>
                  <a:pt x="10" y="3"/>
                  <a:pt x="12" y="6"/>
                </a:cubicBezTo>
                <a:cubicBezTo>
                  <a:pt x="14" y="6"/>
                  <a:pt x="16" y="8"/>
                  <a:pt x="16" y="10"/>
                </a:cubicBezTo>
                <a:cubicBezTo>
                  <a:pt x="17" y="11"/>
                  <a:pt x="17" y="13"/>
                  <a:pt x="18" y="15"/>
                </a:cubicBezTo>
                <a:cubicBezTo>
                  <a:pt x="19" y="16"/>
                  <a:pt x="20" y="18"/>
                  <a:pt x="22" y="20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49" name="Freeform 5695">
            <a:extLst>
              <a:ext uri="{FF2B5EF4-FFF2-40B4-BE49-F238E27FC236}">
                <a16:creationId xmlns:a16="http://schemas.microsoft.com/office/drawing/2014/main" id="{E46635BE-6061-994F-9CE2-97FA583EE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83063"/>
            <a:ext cx="7937" cy="6350"/>
          </a:xfrm>
          <a:custGeom>
            <a:avLst/>
            <a:gdLst>
              <a:gd name="T0" fmla="*/ 2733214 w 22"/>
              <a:gd name="T1" fmla="*/ 2010611 h 19"/>
              <a:gd name="T2" fmla="*/ 2602975 w 22"/>
              <a:gd name="T3" fmla="*/ 2010611 h 19"/>
              <a:gd name="T4" fmla="*/ 2602975 w 22"/>
              <a:gd name="T5" fmla="*/ 2010611 h 19"/>
              <a:gd name="T6" fmla="*/ 2602975 w 22"/>
              <a:gd name="T7" fmla="*/ 2010611 h 19"/>
              <a:gd name="T8" fmla="*/ 2602975 w 22"/>
              <a:gd name="T9" fmla="*/ 2010611 h 19"/>
              <a:gd name="T10" fmla="*/ 2473097 w 22"/>
              <a:gd name="T11" fmla="*/ 2010611 h 19"/>
              <a:gd name="T12" fmla="*/ 2082380 w 22"/>
              <a:gd name="T13" fmla="*/ 1452145 h 19"/>
              <a:gd name="T14" fmla="*/ 2082380 w 22"/>
              <a:gd name="T15" fmla="*/ 1116932 h 19"/>
              <a:gd name="T16" fmla="*/ 2212619 w 22"/>
              <a:gd name="T17" fmla="*/ 1452145 h 19"/>
              <a:gd name="T18" fmla="*/ 2733214 w 22"/>
              <a:gd name="T19" fmla="*/ 2010611 h 19"/>
              <a:gd name="T20" fmla="*/ 2473097 w 22"/>
              <a:gd name="T21" fmla="*/ 2010611 h 19"/>
              <a:gd name="T22" fmla="*/ 2602975 w 22"/>
              <a:gd name="T23" fmla="*/ 2010611 h 19"/>
              <a:gd name="T24" fmla="*/ 2473097 w 22"/>
              <a:gd name="T25" fmla="*/ 1898984 h 19"/>
              <a:gd name="T26" fmla="*/ 2473097 w 22"/>
              <a:gd name="T27" fmla="*/ 2010611 h 19"/>
              <a:gd name="T28" fmla="*/ 1561785 w 22"/>
              <a:gd name="T29" fmla="*/ 1563771 h 19"/>
              <a:gd name="T30" fmla="*/ 1171429 w 22"/>
              <a:gd name="T31" fmla="*/ 1228558 h 19"/>
              <a:gd name="T32" fmla="*/ 781073 w 22"/>
              <a:gd name="T33" fmla="*/ 1116932 h 19"/>
              <a:gd name="T34" fmla="*/ 390356 w 22"/>
              <a:gd name="T35" fmla="*/ 781718 h 19"/>
              <a:gd name="T36" fmla="*/ 390356 w 22"/>
              <a:gd name="T37" fmla="*/ 558466 h 19"/>
              <a:gd name="T38" fmla="*/ 520595 w 22"/>
              <a:gd name="T39" fmla="*/ 781718 h 19"/>
              <a:gd name="T40" fmla="*/ 781073 w 22"/>
              <a:gd name="T41" fmla="*/ 1116932 h 19"/>
              <a:gd name="T42" fmla="*/ 1171429 w 22"/>
              <a:gd name="T43" fmla="*/ 1116932 h 19"/>
              <a:gd name="T44" fmla="*/ 1561785 w 22"/>
              <a:gd name="T45" fmla="*/ 1563771 h 19"/>
              <a:gd name="T46" fmla="*/ 2473097 w 22"/>
              <a:gd name="T47" fmla="*/ 1898984 h 19"/>
              <a:gd name="T48" fmla="*/ 1561785 w 22"/>
              <a:gd name="T49" fmla="*/ 1563771 h 19"/>
              <a:gd name="T50" fmla="*/ 130239 w 22"/>
              <a:gd name="T51" fmla="*/ 223253 h 19"/>
              <a:gd name="T52" fmla="*/ 260478 w 22"/>
              <a:gd name="T53" fmla="*/ 446839 h 19"/>
              <a:gd name="T54" fmla="*/ 130239 w 22"/>
              <a:gd name="T55" fmla="*/ 223253 h 19"/>
              <a:gd name="T56" fmla="*/ 0 w 22"/>
              <a:gd name="T57" fmla="*/ 0 h 19"/>
              <a:gd name="T58" fmla="*/ 130239 w 22"/>
              <a:gd name="T59" fmla="*/ 0 h 19"/>
              <a:gd name="T60" fmla="*/ 130239 w 22"/>
              <a:gd name="T61" fmla="*/ 223253 h 19"/>
              <a:gd name="T62" fmla="*/ 0 w 22"/>
              <a:gd name="T63" fmla="*/ 0 h 19"/>
              <a:gd name="T64" fmla="*/ 2082380 w 22"/>
              <a:gd name="T65" fmla="*/ 1116932 h 19"/>
              <a:gd name="T66" fmla="*/ 1952502 w 22"/>
              <a:gd name="T67" fmla="*/ 893679 h 19"/>
              <a:gd name="T68" fmla="*/ 1952502 w 22"/>
              <a:gd name="T69" fmla="*/ 893679 h 19"/>
              <a:gd name="T70" fmla="*/ 1952502 w 22"/>
              <a:gd name="T71" fmla="*/ 893679 h 19"/>
              <a:gd name="T72" fmla="*/ 1952502 w 22"/>
              <a:gd name="T73" fmla="*/ 893679 h 19"/>
              <a:gd name="T74" fmla="*/ 1952502 w 22"/>
              <a:gd name="T75" fmla="*/ 893679 h 19"/>
              <a:gd name="T76" fmla="*/ 1952502 w 22"/>
              <a:gd name="T77" fmla="*/ 893679 h 19"/>
              <a:gd name="T78" fmla="*/ 1952502 w 22"/>
              <a:gd name="T79" fmla="*/ 893679 h 19"/>
              <a:gd name="T80" fmla="*/ 1952502 w 22"/>
              <a:gd name="T81" fmla="*/ 893679 h 19"/>
              <a:gd name="T82" fmla="*/ 1952502 w 22"/>
              <a:gd name="T83" fmla="*/ 893679 h 19"/>
              <a:gd name="T84" fmla="*/ 1952502 w 22"/>
              <a:gd name="T85" fmla="*/ 893679 h 19"/>
              <a:gd name="T86" fmla="*/ 1952502 w 22"/>
              <a:gd name="T87" fmla="*/ 893679 h 19"/>
              <a:gd name="T88" fmla="*/ 1952502 w 22"/>
              <a:gd name="T89" fmla="*/ 893679 h 19"/>
              <a:gd name="T90" fmla="*/ 1952502 w 22"/>
              <a:gd name="T91" fmla="*/ 893679 h 19"/>
              <a:gd name="T92" fmla="*/ 1952502 w 22"/>
              <a:gd name="T93" fmla="*/ 893679 h 19"/>
              <a:gd name="T94" fmla="*/ 1952502 w 22"/>
              <a:gd name="T95" fmla="*/ 893679 h 19"/>
              <a:gd name="T96" fmla="*/ 2082380 w 22"/>
              <a:gd name="T97" fmla="*/ 1116932 h 19"/>
              <a:gd name="T98" fmla="*/ 1431907 w 22"/>
              <a:gd name="T99" fmla="*/ 446839 h 19"/>
              <a:gd name="T100" fmla="*/ 1171429 w 22"/>
              <a:gd name="T101" fmla="*/ 111626 h 19"/>
              <a:gd name="T102" fmla="*/ 1822263 w 22"/>
              <a:gd name="T103" fmla="*/ 670092 h 19"/>
              <a:gd name="T104" fmla="*/ 1431907 w 22"/>
              <a:gd name="T105" fmla="*/ 446839 h 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2" h="19">
                <a:moveTo>
                  <a:pt x="21" y="18"/>
                </a:move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19" y="18"/>
                </a:cubicBezTo>
                <a:cubicBezTo>
                  <a:pt x="19" y="16"/>
                  <a:pt x="18" y="14"/>
                  <a:pt x="16" y="13"/>
                </a:cubicBezTo>
                <a:lnTo>
                  <a:pt x="16" y="10"/>
                </a:lnTo>
                <a:cubicBezTo>
                  <a:pt x="16" y="10"/>
                  <a:pt x="16" y="11"/>
                  <a:pt x="17" y="13"/>
                </a:cubicBezTo>
                <a:cubicBezTo>
                  <a:pt x="18" y="14"/>
                  <a:pt x="20" y="16"/>
                  <a:pt x="21" y="18"/>
                </a:cubicBezTo>
                <a:close/>
                <a:moveTo>
                  <a:pt x="19" y="18"/>
                </a:move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19" y="18"/>
                  <a:pt x="19" y="17"/>
                </a:cubicBezTo>
                <a:cubicBezTo>
                  <a:pt x="19" y="17"/>
                  <a:pt x="19" y="17"/>
                  <a:pt x="19" y="18"/>
                </a:cubicBezTo>
                <a:close/>
                <a:moveTo>
                  <a:pt x="12" y="14"/>
                </a:moveTo>
                <a:cubicBezTo>
                  <a:pt x="12" y="14"/>
                  <a:pt x="9" y="12"/>
                  <a:pt x="9" y="11"/>
                </a:cubicBezTo>
                <a:cubicBezTo>
                  <a:pt x="9" y="11"/>
                  <a:pt x="8" y="10"/>
                  <a:pt x="6" y="10"/>
                </a:cubicBezTo>
                <a:cubicBezTo>
                  <a:pt x="6" y="9"/>
                  <a:pt x="4" y="7"/>
                  <a:pt x="3" y="7"/>
                </a:cubicBezTo>
                <a:lnTo>
                  <a:pt x="3" y="5"/>
                </a:lnTo>
                <a:cubicBezTo>
                  <a:pt x="3" y="6"/>
                  <a:pt x="4" y="7"/>
                  <a:pt x="4" y="7"/>
                </a:cubicBezTo>
                <a:cubicBezTo>
                  <a:pt x="4" y="7"/>
                  <a:pt x="6" y="9"/>
                  <a:pt x="6" y="10"/>
                </a:cubicBezTo>
                <a:lnTo>
                  <a:pt x="9" y="10"/>
                </a:lnTo>
                <a:cubicBezTo>
                  <a:pt x="10" y="11"/>
                  <a:pt x="11" y="13"/>
                  <a:pt x="12" y="14"/>
                </a:cubicBezTo>
                <a:cubicBezTo>
                  <a:pt x="12" y="14"/>
                  <a:pt x="17" y="16"/>
                  <a:pt x="19" y="17"/>
                </a:cubicBezTo>
                <a:cubicBezTo>
                  <a:pt x="17" y="16"/>
                  <a:pt x="13" y="15"/>
                  <a:pt x="12" y="14"/>
                </a:cubicBezTo>
                <a:close/>
                <a:moveTo>
                  <a:pt x="1" y="2"/>
                </a:moveTo>
                <a:cubicBezTo>
                  <a:pt x="2" y="3"/>
                  <a:pt x="2" y="4"/>
                  <a:pt x="2" y="4"/>
                </a:cubicBezTo>
                <a:cubicBezTo>
                  <a:pt x="2" y="4"/>
                  <a:pt x="1" y="3"/>
                  <a:pt x="1" y="2"/>
                </a:cubicBezTo>
                <a:close/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cubicBezTo>
                  <a:pt x="1" y="1"/>
                  <a:pt x="0" y="0"/>
                  <a:pt x="0" y="0"/>
                </a:cubicBezTo>
                <a:close/>
                <a:moveTo>
                  <a:pt x="16" y="10"/>
                </a:moveTo>
                <a:cubicBezTo>
                  <a:pt x="15" y="9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lnTo>
                  <a:pt x="16" y="10"/>
                </a:lnTo>
                <a:close/>
                <a:moveTo>
                  <a:pt x="11" y="4"/>
                </a:moveTo>
                <a:cubicBezTo>
                  <a:pt x="9" y="2"/>
                  <a:pt x="9" y="2"/>
                  <a:pt x="9" y="1"/>
                </a:cubicBezTo>
                <a:cubicBezTo>
                  <a:pt x="11" y="3"/>
                  <a:pt x="13" y="5"/>
                  <a:pt x="14" y="6"/>
                </a:cubicBezTo>
                <a:cubicBezTo>
                  <a:pt x="13" y="5"/>
                  <a:pt x="12" y="4"/>
                  <a:pt x="1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0" name="Freeform 5696">
            <a:extLst>
              <a:ext uri="{FF2B5EF4-FFF2-40B4-BE49-F238E27FC236}">
                <a16:creationId xmlns:a16="http://schemas.microsoft.com/office/drawing/2014/main" id="{5F211DA6-5B6C-6F41-A410-9F3C9D5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181475"/>
            <a:ext cx="7938" cy="9525"/>
          </a:xfrm>
          <a:custGeom>
            <a:avLst/>
            <a:gdLst>
              <a:gd name="T0" fmla="*/ 2733919 w 22"/>
              <a:gd name="T1" fmla="*/ 3483864 h 25"/>
              <a:gd name="T2" fmla="*/ 1171577 w 22"/>
              <a:gd name="T3" fmla="*/ 2467737 h 25"/>
              <a:gd name="T4" fmla="*/ 911427 w 22"/>
              <a:gd name="T5" fmla="*/ 2032254 h 25"/>
              <a:gd name="T6" fmla="*/ 260511 w 22"/>
              <a:gd name="T7" fmla="*/ 1161288 h 25"/>
              <a:gd name="T8" fmla="*/ 0 w 22"/>
              <a:gd name="T9" fmla="*/ 145161 h 25"/>
              <a:gd name="T10" fmla="*/ 650916 w 22"/>
              <a:gd name="T11" fmla="*/ 290322 h 25"/>
              <a:gd name="T12" fmla="*/ 1171577 w 22"/>
              <a:gd name="T13" fmla="*/ 725805 h 25"/>
              <a:gd name="T14" fmla="*/ 1562343 w 22"/>
              <a:gd name="T15" fmla="*/ 1596771 h 25"/>
              <a:gd name="T16" fmla="*/ 1822493 w 22"/>
              <a:gd name="T17" fmla="*/ 2032254 h 25"/>
              <a:gd name="T18" fmla="*/ 1952748 w 22"/>
              <a:gd name="T19" fmla="*/ 2758059 h 25"/>
              <a:gd name="T20" fmla="*/ 2733919 w 22"/>
              <a:gd name="T21" fmla="*/ 348386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25">
                <a:moveTo>
                  <a:pt x="21" y="24"/>
                </a:moveTo>
                <a:cubicBezTo>
                  <a:pt x="21" y="24"/>
                  <a:pt x="13" y="22"/>
                  <a:pt x="9" y="17"/>
                </a:cubicBezTo>
                <a:cubicBezTo>
                  <a:pt x="8" y="14"/>
                  <a:pt x="8" y="15"/>
                  <a:pt x="7" y="14"/>
                </a:cubicBezTo>
                <a:cubicBezTo>
                  <a:pt x="6" y="13"/>
                  <a:pt x="3" y="11"/>
                  <a:pt x="2" y="8"/>
                </a:cubicBezTo>
                <a:lnTo>
                  <a:pt x="0" y="1"/>
                </a:lnTo>
                <a:cubicBezTo>
                  <a:pt x="0" y="0"/>
                  <a:pt x="3" y="1"/>
                  <a:pt x="5" y="2"/>
                </a:cubicBezTo>
                <a:cubicBezTo>
                  <a:pt x="7" y="2"/>
                  <a:pt x="8" y="4"/>
                  <a:pt x="9" y="5"/>
                </a:cubicBezTo>
                <a:cubicBezTo>
                  <a:pt x="12" y="6"/>
                  <a:pt x="12" y="10"/>
                  <a:pt x="12" y="11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7"/>
                  <a:pt x="15" y="17"/>
                  <a:pt x="15" y="19"/>
                </a:cubicBezTo>
                <a:cubicBezTo>
                  <a:pt x="15" y="20"/>
                  <a:pt x="19" y="20"/>
                  <a:pt x="21" y="24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1" name="Freeform 5697">
            <a:extLst>
              <a:ext uri="{FF2B5EF4-FFF2-40B4-BE49-F238E27FC236}">
                <a16:creationId xmlns:a16="http://schemas.microsoft.com/office/drawing/2014/main" id="{B6D6063D-6657-0C41-910E-CC0D4170C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181475"/>
            <a:ext cx="7938" cy="9525"/>
          </a:xfrm>
          <a:custGeom>
            <a:avLst/>
            <a:gdLst>
              <a:gd name="T0" fmla="*/ 1171577 w 22"/>
              <a:gd name="T1" fmla="*/ 2467737 h 25"/>
              <a:gd name="T2" fmla="*/ 911427 w 22"/>
              <a:gd name="T3" fmla="*/ 2177415 h 25"/>
              <a:gd name="T4" fmla="*/ 781171 w 22"/>
              <a:gd name="T5" fmla="*/ 2032254 h 25"/>
              <a:gd name="T6" fmla="*/ 260511 w 22"/>
              <a:gd name="T7" fmla="*/ 1161288 h 25"/>
              <a:gd name="T8" fmla="*/ 130255 w 22"/>
              <a:gd name="T9" fmla="*/ 1016127 h 25"/>
              <a:gd name="T10" fmla="*/ 0 w 22"/>
              <a:gd name="T11" fmla="*/ 145161 h 25"/>
              <a:gd name="T12" fmla="*/ 260511 w 22"/>
              <a:gd name="T13" fmla="*/ 1016127 h 25"/>
              <a:gd name="T14" fmla="*/ 390405 w 22"/>
              <a:gd name="T15" fmla="*/ 1161288 h 25"/>
              <a:gd name="T16" fmla="*/ 781171 w 22"/>
              <a:gd name="T17" fmla="*/ 1887093 h 25"/>
              <a:gd name="T18" fmla="*/ 911427 w 22"/>
              <a:gd name="T19" fmla="*/ 2032254 h 25"/>
              <a:gd name="T20" fmla="*/ 1301832 w 22"/>
              <a:gd name="T21" fmla="*/ 2467737 h 25"/>
              <a:gd name="T22" fmla="*/ 2603664 w 22"/>
              <a:gd name="T23" fmla="*/ 3338703 h 25"/>
              <a:gd name="T24" fmla="*/ 2473769 w 22"/>
              <a:gd name="T25" fmla="*/ 3193542 h 25"/>
              <a:gd name="T26" fmla="*/ 2733919 w 22"/>
              <a:gd name="T27" fmla="*/ 3338703 h 25"/>
              <a:gd name="T28" fmla="*/ 2733919 w 22"/>
              <a:gd name="T29" fmla="*/ 3483864 h 25"/>
              <a:gd name="T30" fmla="*/ 1171577 w 22"/>
              <a:gd name="T31" fmla="*/ 2467737 h 25"/>
              <a:gd name="T32" fmla="*/ 650916 w 22"/>
              <a:gd name="T33" fmla="*/ 145161 h 25"/>
              <a:gd name="T34" fmla="*/ 911427 w 22"/>
              <a:gd name="T35" fmla="*/ 435483 h 25"/>
              <a:gd name="T36" fmla="*/ 781171 w 22"/>
              <a:gd name="T37" fmla="*/ 290322 h 25"/>
              <a:gd name="T38" fmla="*/ 130255 w 22"/>
              <a:gd name="T39" fmla="*/ 145161 h 25"/>
              <a:gd name="T40" fmla="*/ 0 w 22"/>
              <a:gd name="T41" fmla="*/ 145161 h 25"/>
              <a:gd name="T42" fmla="*/ 650916 w 22"/>
              <a:gd name="T43" fmla="*/ 145161 h 25"/>
              <a:gd name="T44" fmla="*/ 1041682 w 22"/>
              <a:gd name="T45" fmla="*/ 580644 h 25"/>
              <a:gd name="T46" fmla="*/ 911427 w 22"/>
              <a:gd name="T47" fmla="*/ 435483 h 25"/>
              <a:gd name="T48" fmla="*/ 1171577 w 22"/>
              <a:gd name="T49" fmla="*/ 580644 h 25"/>
              <a:gd name="T50" fmla="*/ 1041682 w 22"/>
              <a:gd name="T51" fmla="*/ 580644 h 25"/>
              <a:gd name="T52" fmla="*/ 1562343 w 22"/>
              <a:gd name="T53" fmla="*/ 1161288 h 25"/>
              <a:gd name="T54" fmla="*/ 1301832 w 22"/>
              <a:gd name="T55" fmla="*/ 725805 h 25"/>
              <a:gd name="T56" fmla="*/ 1562343 w 22"/>
              <a:gd name="T57" fmla="*/ 1161288 h 25"/>
              <a:gd name="T58" fmla="*/ 1692598 w 22"/>
              <a:gd name="T59" fmla="*/ 1741932 h 25"/>
              <a:gd name="T60" fmla="*/ 1692598 w 22"/>
              <a:gd name="T61" fmla="*/ 1887093 h 25"/>
              <a:gd name="T62" fmla="*/ 1562343 w 22"/>
              <a:gd name="T63" fmla="*/ 1596771 h 25"/>
              <a:gd name="T64" fmla="*/ 1562343 w 22"/>
              <a:gd name="T65" fmla="*/ 1161288 h 25"/>
              <a:gd name="T66" fmla="*/ 1692598 w 22"/>
              <a:gd name="T67" fmla="*/ 1741932 h 25"/>
              <a:gd name="T68" fmla="*/ 1952748 w 22"/>
              <a:gd name="T69" fmla="*/ 2467737 h 25"/>
              <a:gd name="T70" fmla="*/ 2213259 w 22"/>
              <a:gd name="T71" fmla="*/ 2903220 h 25"/>
              <a:gd name="T72" fmla="*/ 1952748 w 22"/>
              <a:gd name="T73" fmla="*/ 2758059 h 25"/>
              <a:gd name="T74" fmla="*/ 1822493 w 22"/>
              <a:gd name="T75" fmla="*/ 2322576 h 25"/>
              <a:gd name="T76" fmla="*/ 1952748 w 22"/>
              <a:gd name="T77" fmla="*/ 2467737 h 2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2" h="25">
                <a:moveTo>
                  <a:pt x="9" y="17"/>
                </a:moveTo>
                <a:cubicBezTo>
                  <a:pt x="9" y="15"/>
                  <a:pt x="8" y="15"/>
                  <a:pt x="7" y="15"/>
                </a:cubicBezTo>
                <a:lnTo>
                  <a:pt x="6" y="14"/>
                </a:lnTo>
                <a:cubicBezTo>
                  <a:pt x="5" y="12"/>
                  <a:pt x="3" y="11"/>
                  <a:pt x="2" y="8"/>
                </a:cubicBezTo>
                <a:lnTo>
                  <a:pt x="1" y="7"/>
                </a:lnTo>
                <a:cubicBezTo>
                  <a:pt x="0" y="4"/>
                  <a:pt x="0" y="1"/>
                  <a:pt x="0" y="1"/>
                </a:cubicBezTo>
                <a:cubicBezTo>
                  <a:pt x="0" y="1"/>
                  <a:pt x="1" y="5"/>
                  <a:pt x="2" y="7"/>
                </a:cubicBezTo>
                <a:lnTo>
                  <a:pt x="3" y="8"/>
                </a:lnTo>
                <a:cubicBezTo>
                  <a:pt x="3" y="11"/>
                  <a:pt x="5" y="12"/>
                  <a:pt x="6" y="13"/>
                </a:cubicBezTo>
                <a:lnTo>
                  <a:pt x="7" y="14"/>
                </a:lnTo>
                <a:cubicBezTo>
                  <a:pt x="9" y="15"/>
                  <a:pt x="9" y="15"/>
                  <a:pt x="10" y="17"/>
                </a:cubicBezTo>
                <a:cubicBezTo>
                  <a:pt x="13" y="21"/>
                  <a:pt x="19" y="23"/>
                  <a:pt x="20" y="23"/>
                </a:cubicBezTo>
                <a:cubicBezTo>
                  <a:pt x="20" y="22"/>
                  <a:pt x="19" y="22"/>
                  <a:pt x="19" y="22"/>
                </a:cubicBezTo>
                <a:cubicBezTo>
                  <a:pt x="19" y="22"/>
                  <a:pt x="20" y="22"/>
                  <a:pt x="21" y="23"/>
                </a:cubicBezTo>
                <a:lnTo>
                  <a:pt x="21" y="24"/>
                </a:lnTo>
                <a:cubicBezTo>
                  <a:pt x="20" y="23"/>
                  <a:pt x="13" y="22"/>
                  <a:pt x="9" y="17"/>
                </a:cubicBezTo>
                <a:close/>
                <a:moveTo>
                  <a:pt x="5" y="1"/>
                </a:moveTo>
                <a:cubicBezTo>
                  <a:pt x="6" y="2"/>
                  <a:pt x="7" y="2"/>
                  <a:pt x="7" y="3"/>
                </a:cubicBezTo>
                <a:cubicBezTo>
                  <a:pt x="6" y="3"/>
                  <a:pt x="6" y="2"/>
                  <a:pt x="6" y="2"/>
                </a:cubicBezTo>
                <a:cubicBezTo>
                  <a:pt x="3" y="1"/>
                  <a:pt x="1" y="1"/>
                  <a:pt x="1" y="1"/>
                </a:cubicBezTo>
                <a:lnTo>
                  <a:pt x="0" y="1"/>
                </a:lnTo>
                <a:cubicBezTo>
                  <a:pt x="1" y="0"/>
                  <a:pt x="3" y="1"/>
                  <a:pt x="5" y="1"/>
                </a:cubicBezTo>
                <a:close/>
                <a:moveTo>
                  <a:pt x="8" y="4"/>
                </a:moveTo>
                <a:cubicBezTo>
                  <a:pt x="8" y="4"/>
                  <a:pt x="8" y="3"/>
                  <a:pt x="7" y="3"/>
                </a:cubicBezTo>
                <a:cubicBezTo>
                  <a:pt x="8" y="3"/>
                  <a:pt x="8" y="4"/>
                  <a:pt x="9" y="4"/>
                </a:cubicBezTo>
                <a:lnTo>
                  <a:pt x="8" y="4"/>
                </a:lnTo>
                <a:close/>
                <a:moveTo>
                  <a:pt x="12" y="8"/>
                </a:moveTo>
                <a:cubicBezTo>
                  <a:pt x="11" y="8"/>
                  <a:pt x="10" y="6"/>
                  <a:pt x="10" y="5"/>
                </a:cubicBezTo>
                <a:cubicBezTo>
                  <a:pt x="11" y="5"/>
                  <a:pt x="11" y="7"/>
                  <a:pt x="12" y="8"/>
                </a:cubicBezTo>
                <a:close/>
                <a:moveTo>
                  <a:pt x="13" y="12"/>
                </a:moveTo>
                <a:lnTo>
                  <a:pt x="13" y="13"/>
                </a:lnTo>
                <a:cubicBezTo>
                  <a:pt x="13" y="12"/>
                  <a:pt x="12" y="12"/>
                  <a:pt x="12" y="11"/>
                </a:cubicBezTo>
                <a:lnTo>
                  <a:pt x="12" y="8"/>
                </a:lnTo>
                <a:cubicBezTo>
                  <a:pt x="12" y="10"/>
                  <a:pt x="12" y="11"/>
                  <a:pt x="13" y="12"/>
                </a:cubicBezTo>
                <a:close/>
                <a:moveTo>
                  <a:pt x="15" y="17"/>
                </a:moveTo>
                <a:cubicBezTo>
                  <a:pt x="15" y="20"/>
                  <a:pt x="17" y="20"/>
                  <a:pt x="17" y="20"/>
                </a:cubicBezTo>
                <a:cubicBezTo>
                  <a:pt x="15" y="20"/>
                  <a:pt x="15" y="20"/>
                  <a:pt x="15" y="19"/>
                </a:cubicBezTo>
                <a:cubicBezTo>
                  <a:pt x="14" y="18"/>
                  <a:pt x="14" y="17"/>
                  <a:pt x="14" y="16"/>
                </a:cubicBezTo>
                <a:cubicBezTo>
                  <a:pt x="14" y="17"/>
                  <a:pt x="14" y="17"/>
                  <a:pt x="15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2" name="Freeform 5698">
            <a:extLst>
              <a:ext uri="{FF2B5EF4-FFF2-40B4-BE49-F238E27FC236}">
                <a16:creationId xmlns:a16="http://schemas.microsoft.com/office/drawing/2014/main" id="{7A930E32-3728-1C43-AED5-158BF2763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87825"/>
            <a:ext cx="7937" cy="3175"/>
          </a:xfrm>
          <a:custGeom>
            <a:avLst/>
            <a:gdLst>
              <a:gd name="T0" fmla="*/ 2619900 w 23"/>
              <a:gd name="T1" fmla="*/ 1028700 h 7"/>
              <a:gd name="T2" fmla="*/ 2024280 w 23"/>
              <a:gd name="T3" fmla="*/ 1234168 h 7"/>
              <a:gd name="T4" fmla="*/ 1786170 w 23"/>
              <a:gd name="T5" fmla="*/ 1234168 h 7"/>
              <a:gd name="T6" fmla="*/ 1071840 w 23"/>
              <a:gd name="T7" fmla="*/ 1234168 h 7"/>
              <a:gd name="T8" fmla="*/ 357165 w 23"/>
              <a:gd name="T9" fmla="*/ 822779 h 7"/>
              <a:gd name="T10" fmla="*/ 238110 w 23"/>
              <a:gd name="T11" fmla="*/ 205921 h 7"/>
              <a:gd name="T12" fmla="*/ 1071840 w 23"/>
              <a:gd name="T13" fmla="*/ 205921 h 7"/>
              <a:gd name="T14" fmla="*/ 1548060 w 23"/>
              <a:gd name="T15" fmla="*/ 205921 h 7"/>
              <a:gd name="T16" fmla="*/ 1786170 w 23"/>
              <a:gd name="T17" fmla="*/ 411389 h 7"/>
              <a:gd name="T18" fmla="*/ 2619900 w 23"/>
              <a:gd name="T19" fmla="*/ 102870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7">
                <a:moveTo>
                  <a:pt x="22" y="5"/>
                </a:moveTo>
                <a:cubicBezTo>
                  <a:pt x="19" y="5"/>
                  <a:pt x="19" y="6"/>
                  <a:pt x="17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6" y="6"/>
                  <a:pt x="3" y="4"/>
                </a:cubicBezTo>
                <a:cubicBezTo>
                  <a:pt x="3" y="4"/>
                  <a:pt x="0" y="1"/>
                  <a:pt x="2" y="1"/>
                </a:cubicBezTo>
                <a:cubicBezTo>
                  <a:pt x="3" y="2"/>
                  <a:pt x="7" y="1"/>
                  <a:pt x="9" y="1"/>
                </a:cubicBezTo>
                <a:cubicBezTo>
                  <a:pt x="10" y="0"/>
                  <a:pt x="12" y="1"/>
                  <a:pt x="13" y="1"/>
                </a:cubicBezTo>
                <a:cubicBezTo>
                  <a:pt x="13" y="1"/>
                  <a:pt x="14" y="2"/>
                  <a:pt x="15" y="2"/>
                </a:cubicBezTo>
                <a:lnTo>
                  <a:pt x="22" y="5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3" name="Freeform 5699">
            <a:extLst>
              <a:ext uri="{FF2B5EF4-FFF2-40B4-BE49-F238E27FC236}">
                <a16:creationId xmlns:a16="http://schemas.microsoft.com/office/drawing/2014/main" id="{CD18795F-F7FA-B34A-AB38-EFB24E9C2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87825"/>
            <a:ext cx="7937" cy="1588"/>
          </a:xfrm>
          <a:custGeom>
            <a:avLst/>
            <a:gdLst>
              <a:gd name="T0" fmla="*/ 390356 w 22"/>
              <a:gd name="T1" fmla="*/ 350154 h 6"/>
              <a:gd name="T2" fmla="*/ 0 w 22"/>
              <a:gd name="T3" fmla="*/ 70137 h 6"/>
              <a:gd name="T4" fmla="*/ 1041190 w 22"/>
              <a:gd name="T5" fmla="*/ 0 h 6"/>
              <a:gd name="T6" fmla="*/ 390356 w 22"/>
              <a:gd name="T7" fmla="*/ 70137 h 6"/>
              <a:gd name="T8" fmla="*/ 260478 w 22"/>
              <a:gd name="T9" fmla="*/ 210145 h 6"/>
              <a:gd name="T10" fmla="*/ 1041190 w 22"/>
              <a:gd name="T11" fmla="*/ 350154 h 6"/>
              <a:gd name="T12" fmla="*/ 390356 w 22"/>
              <a:gd name="T13" fmla="*/ 350154 h 6"/>
              <a:gd name="T14" fmla="*/ 2733214 w 22"/>
              <a:gd name="T15" fmla="*/ 280282 h 6"/>
              <a:gd name="T16" fmla="*/ 2342858 w 22"/>
              <a:gd name="T17" fmla="*/ 350154 h 6"/>
              <a:gd name="T18" fmla="*/ 1952502 w 22"/>
              <a:gd name="T19" fmla="*/ 350154 h 6"/>
              <a:gd name="T20" fmla="*/ 2602975 w 22"/>
              <a:gd name="T21" fmla="*/ 280282 h 6"/>
              <a:gd name="T22" fmla="*/ 1822263 w 22"/>
              <a:gd name="T23" fmla="*/ 70137 h 6"/>
              <a:gd name="T24" fmla="*/ 1561785 w 22"/>
              <a:gd name="T25" fmla="*/ 0 h 6"/>
              <a:gd name="T26" fmla="*/ 2733214 w 22"/>
              <a:gd name="T27" fmla="*/ 280282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6">
                <a:moveTo>
                  <a:pt x="3" y="5"/>
                </a:moveTo>
                <a:cubicBezTo>
                  <a:pt x="2" y="3"/>
                  <a:pt x="0" y="1"/>
                  <a:pt x="0" y="1"/>
                </a:cubicBezTo>
                <a:cubicBezTo>
                  <a:pt x="3" y="0"/>
                  <a:pt x="6" y="0"/>
                  <a:pt x="8" y="0"/>
                </a:cubicBezTo>
                <a:cubicBezTo>
                  <a:pt x="6" y="0"/>
                  <a:pt x="3" y="1"/>
                  <a:pt x="3" y="1"/>
                </a:cubicBezTo>
                <a:cubicBezTo>
                  <a:pt x="1" y="1"/>
                  <a:pt x="2" y="3"/>
                  <a:pt x="2" y="3"/>
                </a:cubicBezTo>
                <a:cubicBezTo>
                  <a:pt x="5" y="5"/>
                  <a:pt x="6" y="5"/>
                  <a:pt x="8" y="5"/>
                </a:cubicBezTo>
                <a:lnTo>
                  <a:pt x="3" y="5"/>
                </a:lnTo>
                <a:close/>
                <a:moveTo>
                  <a:pt x="21" y="4"/>
                </a:moveTo>
                <a:lnTo>
                  <a:pt x="18" y="5"/>
                </a:lnTo>
                <a:lnTo>
                  <a:pt x="15" y="5"/>
                </a:lnTo>
                <a:cubicBezTo>
                  <a:pt x="18" y="5"/>
                  <a:pt x="18" y="4"/>
                  <a:pt x="20" y="4"/>
                </a:cubicBezTo>
                <a:lnTo>
                  <a:pt x="14" y="1"/>
                </a:lnTo>
                <a:cubicBezTo>
                  <a:pt x="12" y="1"/>
                  <a:pt x="12" y="0"/>
                  <a:pt x="12" y="0"/>
                </a:cubicBezTo>
                <a:cubicBezTo>
                  <a:pt x="15" y="1"/>
                  <a:pt x="21" y="4"/>
                  <a:pt x="2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4" name="Freeform 5700">
            <a:extLst>
              <a:ext uri="{FF2B5EF4-FFF2-40B4-BE49-F238E27FC236}">
                <a16:creationId xmlns:a16="http://schemas.microsoft.com/office/drawing/2014/main" id="{6A6F3042-B6D2-174F-927E-C8B884038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89413"/>
            <a:ext cx="11113" cy="3175"/>
          </a:xfrm>
          <a:custGeom>
            <a:avLst/>
            <a:gdLst>
              <a:gd name="T0" fmla="*/ 3855494 w 31"/>
              <a:gd name="T1" fmla="*/ 249061 h 9"/>
              <a:gd name="T2" fmla="*/ 2955700 w 31"/>
              <a:gd name="T3" fmla="*/ 622300 h 9"/>
              <a:gd name="T4" fmla="*/ 2570329 w 31"/>
              <a:gd name="T5" fmla="*/ 746831 h 9"/>
              <a:gd name="T6" fmla="*/ 1670535 w 31"/>
              <a:gd name="T7" fmla="*/ 871008 h 9"/>
              <a:gd name="T8" fmla="*/ 899436 w 31"/>
              <a:gd name="T9" fmla="*/ 871008 h 9"/>
              <a:gd name="T10" fmla="*/ 257033 w 31"/>
              <a:gd name="T11" fmla="*/ 373239 h 9"/>
              <a:gd name="T12" fmla="*/ 1285165 w 31"/>
              <a:gd name="T13" fmla="*/ 124531 h 9"/>
              <a:gd name="T14" fmla="*/ 2056263 w 31"/>
              <a:gd name="T15" fmla="*/ 124531 h 9"/>
              <a:gd name="T16" fmla="*/ 2827362 w 31"/>
              <a:gd name="T17" fmla="*/ 0 h 9"/>
              <a:gd name="T18" fmla="*/ 3855494 w 31"/>
              <a:gd name="T19" fmla="*/ 249061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9">
                <a:moveTo>
                  <a:pt x="30" y="2"/>
                </a:moveTo>
                <a:cubicBezTo>
                  <a:pt x="26" y="3"/>
                  <a:pt x="24" y="4"/>
                  <a:pt x="23" y="5"/>
                </a:cubicBezTo>
                <a:cubicBezTo>
                  <a:pt x="21" y="5"/>
                  <a:pt x="20" y="6"/>
                  <a:pt x="20" y="6"/>
                </a:cubicBezTo>
                <a:cubicBezTo>
                  <a:pt x="19" y="6"/>
                  <a:pt x="16" y="7"/>
                  <a:pt x="13" y="7"/>
                </a:cubicBezTo>
                <a:cubicBezTo>
                  <a:pt x="10" y="8"/>
                  <a:pt x="13" y="8"/>
                  <a:pt x="7" y="7"/>
                </a:cubicBezTo>
                <a:cubicBezTo>
                  <a:pt x="5" y="6"/>
                  <a:pt x="0" y="2"/>
                  <a:pt x="2" y="3"/>
                </a:cubicBezTo>
                <a:cubicBezTo>
                  <a:pt x="4" y="3"/>
                  <a:pt x="8" y="2"/>
                  <a:pt x="10" y="1"/>
                </a:cubicBezTo>
                <a:cubicBezTo>
                  <a:pt x="11" y="1"/>
                  <a:pt x="15" y="1"/>
                  <a:pt x="16" y="1"/>
                </a:cubicBezTo>
                <a:cubicBezTo>
                  <a:pt x="17" y="1"/>
                  <a:pt x="21" y="0"/>
                  <a:pt x="22" y="0"/>
                </a:cubicBezTo>
                <a:cubicBezTo>
                  <a:pt x="23" y="0"/>
                  <a:pt x="30" y="2"/>
                  <a:pt x="30" y="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5" name="Freeform 5701">
            <a:extLst>
              <a:ext uri="{FF2B5EF4-FFF2-40B4-BE49-F238E27FC236}">
                <a16:creationId xmlns:a16="http://schemas.microsoft.com/office/drawing/2014/main" id="{3B6F4803-CCC3-EE49-9962-3E6913BD5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89413"/>
            <a:ext cx="11112" cy="3175"/>
          </a:xfrm>
          <a:custGeom>
            <a:avLst/>
            <a:gdLst>
              <a:gd name="T0" fmla="*/ 1371962 w 30"/>
              <a:gd name="T1" fmla="*/ 995539 h 9"/>
              <a:gd name="T2" fmla="*/ 960447 w 30"/>
              <a:gd name="T3" fmla="*/ 995539 h 9"/>
              <a:gd name="T4" fmla="*/ 823029 w 30"/>
              <a:gd name="T5" fmla="*/ 871008 h 9"/>
              <a:gd name="T6" fmla="*/ 960447 w 30"/>
              <a:gd name="T7" fmla="*/ 871008 h 9"/>
              <a:gd name="T8" fmla="*/ 1509010 w 30"/>
              <a:gd name="T9" fmla="*/ 995539 h 9"/>
              <a:gd name="T10" fmla="*/ 1371962 w 30"/>
              <a:gd name="T11" fmla="*/ 995539 h 9"/>
              <a:gd name="T12" fmla="*/ 0 w 30"/>
              <a:gd name="T13" fmla="*/ 373239 h 9"/>
              <a:gd name="T14" fmla="*/ 411514 w 30"/>
              <a:gd name="T15" fmla="*/ 373239 h 9"/>
              <a:gd name="T16" fmla="*/ 1097495 w 30"/>
              <a:gd name="T17" fmla="*/ 124531 h 9"/>
              <a:gd name="T18" fmla="*/ 1234914 w 30"/>
              <a:gd name="T19" fmla="*/ 124531 h 9"/>
              <a:gd name="T20" fmla="*/ 411514 w 30"/>
              <a:gd name="T21" fmla="*/ 373239 h 9"/>
              <a:gd name="T22" fmla="*/ 823029 w 30"/>
              <a:gd name="T23" fmla="*/ 871008 h 9"/>
              <a:gd name="T24" fmla="*/ 0 w 30"/>
              <a:gd name="T25" fmla="*/ 373239 h 9"/>
              <a:gd name="T26" fmla="*/ 2880971 w 30"/>
              <a:gd name="T27" fmla="*/ 0 h 9"/>
              <a:gd name="T28" fmla="*/ 3978837 w 30"/>
              <a:gd name="T29" fmla="*/ 249061 h 9"/>
              <a:gd name="T30" fmla="*/ 2880971 w 30"/>
              <a:gd name="T31" fmla="*/ 124531 h 9"/>
              <a:gd name="T32" fmla="*/ 2057942 w 30"/>
              <a:gd name="T33" fmla="*/ 124531 h 9"/>
              <a:gd name="T34" fmla="*/ 2880971 w 30"/>
              <a:gd name="T35" fmla="*/ 0 h 9"/>
              <a:gd name="T36" fmla="*/ 3018390 w 30"/>
              <a:gd name="T37" fmla="*/ 497769 h 9"/>
              <a:gd name="T38" fmla="*/ 3978837 w 30"/>
              <a:gd name="T39" fmla="*/ 249061 h 9"/>
              <a:gd name="T40" fmla="*/ 3018390 w 30"/>
              <a:gd name="T41" fmla="*/ 497769 h 9"/>
              <a:gd name="T42" fmla="*/ 2743923 w 30"/>
              <a:gd name="T43" fmla="*/ 622300 h 9"/>
              <a:gd name="T44" fmla="*/ 2880971 w 30"/>
              <a:gd name="T45" fmla="*/ 622300 h 9"/>
              <a:gd name="T46" fmla="*/ 2880971 w 30"/>
              <a:gd name="T47" fmla="*/ 622300 h 9"/>
              <a:gd name="T48" fmla="*/ 2743923 w 30"/>
              <a:gd name="T49" fmla="*/ 622300 h 9"/>
              <a:gd name="T50" fmla="*/ 3018390 w 30"/>
              <a:gd name="T51" fmla="*/ 497769 h 9"/>
              <a:gd name="T52" fmla="*/ 2880971 w 30"/>
              <a:gd name="T53" fmla="*/ 622300 h 9"/>
              <a:gd name="T54" fmla="*/ 3018390 w 30"/>
              <a:gd name="T55" fmla="*/ 497769 h 9"/>
              <a:gd name="T56" fmla="*/ 2469457 w 30"/>
              <a:gd name="T57" fmla="*/ 871008 h 9"/>
              <a:gd name="T58" fmla="*/ 1646428 w 30"/>
              <a:gd name="T59" fmla="*/ 995539 h 9"/>
              <a:gd name="T60" fmla="*/ 1646428 w 30"/>
              <a:gd name="T61" fmla="*/ 871008 h 9"/>
              <a:gd name="T62" fmla="*/ 2469457 w 30"/>
              <a:gd name="T63" fmla="*/ 746831 h 9"/>
              <a:gd name="T64" fmla="*/ 2743923 w 30"/>
              <a:gd name="T65" fmla="*/ 622300 h 9"/>
              <a:gd name="T66" fmla="*/ 2469457 w 30"/>
              <a:gd name="T67" fmla="*/ 871008 h 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0" h="9">
                <a:moveTo>
                  <a:pt x="10" y="8"/>
                </a:moveTo>
                <a:lnTo>
                  <a:pt x="7" y="8"/>
                </a:lnTo>
                <a:lnTo>
                  <a:pt x="6" y="7"/>
                </a:lnTo>
                <a:lnTo>
                  <a:pt x="7" y="7"/>
                </a:lnTo>
                <a:cubicBezTo>
                  <a:pt x="9" y="7"/>
                  <a:pt x="10" y="8"/>
                  <a:pt x="11" y="8"/>
                </a:cubicBezTo>
                <a:lnTo>
                  <a:pt x="10" y="8"/>
                </a:lnTo>
                <a:close/>
                <a:moveTo>
                  <a:pt x="0" y="3"/>
                </a:moveTo>
                <a:lnTo>
                  <a:pt x="3" y="3"/>
                </a:lnTo>
                <a:cubicBezTo>
                  <a:pt x="4" y="3"/>
                  <a:pt x="8" y="1"/>
                  <a:pt x="8" y="1"/>
                </a:cubicBezTo>
                <a:lnTo>
                  <a:pt x="9" y="1"/>
                </a:lnTo>
                <a:cubicBezTo>
                  <a:pt x="9" y="1"/>
                  <a:pt x="4" y="3"/>
                  <a:pt x="3" y="3"/>
                </a:cubicBezTo>
                <a:cubicBezTo>
                  <a:pt x="1" y="3"/>
                  <a:pt x="4" y="5"/>
                  <a:pt x="6" y="7"/>
                </a:cubicBezTo>
                <a:lnTo>
                  <a:pt x="0" y="3"/>
                </a:lnTo>
                <a:close/>
                <a:moveTo>
                  <a:pt x="21" y="0"/>
                </a:moveTo>
                <a:cubicBezTo>
                  <a:pt x="22" y="0"/>
                  <a:pt x="29" y="2"/>
                  <a:pt x="29" y="2"/>
                </a:cubicBezTo>
                <a:cubicBezTo>
                  <a:pt x="27" y="2"/>
                  <a:pt x="22" y="1"/>
                  <a:pt x="21" y="1"/>
                </a:cubicBezTo>
                <a:lnTo>
                  <a:pt x="15" y="1"/>
                </a:lnTo>
                <a:cubicBezTo>
                  <a:pt x="16" y="1"/>
                  <a:pt x="20" y="0"/>
                  <a:pt x="21" y="0"/>
                </a:cubicBezTo>
                <a:close/>
                <a:moveTo>
                  <a:pt x="22" y="4"/>
                </a:moveTo>
                <a:cubicBezTo>
                  <a:pt x="24" y="3"/>
                  <a:pt x="25" y="3"/>
                  <a:pt x="29" y="2"/>
                </a:cubicBezTo>
                <a:cubicBezTo>
                  <a:pt x="26" y="3"/>
                  <a:pt x="24" y="3"/>
                  <a:pt x="22" y="4"/>
                </a:cubicBezTo>
                <a:close/>
                <a:moveTo>
                  <a:pt x="20" y="5"/>
                </a:moveTo>
                <a:cubicBezTo>
                  <a:pt x="20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lnTo>
                  <a:pt x="20" y="5"/>
                </a:lnTo>
                <a:close/>
                <a:moveTo>
                  <a:pt x="22" y="4"/>
                </a:move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2" y="4"/>
                  <a:pt x="22" y="4"/>
                </a:cubicBezTo>
                <a:close/>
                <a:moveTo>
                  <a:pt x="18" y="7"/>
                </a:moveTo>
                <a:cubicBezTo>
                  <a:pt x="16" y="7"/>
                  <a:pt x="15" y="7"/>
                  <a:pt x="12" y="8"/>
                </a:cubicBezTo>
                <a:lnTo>
                  <a:pt x="12" y="7"/>
                </a:lnTo>
                <a:cubicBezTo>
                  <a:pt x="14" y="7"/>
                  <a:pt x="16" y="6"/>
                  <a:pt x="18" y="6"/>
                </a:cubicBezTo>
                <a:lnTo>
                  <a:pt x="20" y="5"/>
                </a:lnTo>
                <a:lnTo>
                  <a:pt x="18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6" name="Freeform 5702">
            <a:extLst>
              <a:ext uri="{FF2B5EF4-FFF2-40B4-BE49-F238E27FC236}">
                <a16:creationId xmlns:a16="http://schemas.microsoft.com/office/drawing/2014/main" id="{E32280BE-91A3-CE41-BB9E-686A3F731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89413"/>
            <a:ext cx="11112" cy="3175"/>
          </a:xfrm>
          <a:custGeom>
            <a:avLst/>
            <a:gdLst>
              <a:gd name="T0" fmla="*/ 3628236 w 33"/>
              <a:gd name="T1" fmla="*/ 249959 h 11"/>
              <a:gd name="T2" fmla="*/ 3061524 w 33"/>
              <a:gd name="T3" fmla="*/ 499918 h 11"/>
              <a:gd name="T4" fmla="*/ 2721093 w 33"/>
              <a:gd name="T5" fmla="*/ 666461 h 11"/>
              <a:gd name="T6" fmla="*/ 2154381 w 33"/>
              <a:gd name="T7" fmla="*/ 833005 h 11"/>
              <a:gd name="T8" fmla="*/ 680189 w 33"/>
              <a:gd name="T9" fmla="*/ 833005 h 11"/>
              <a:gd name="T10" fmla="*/ 0 w 33"/>
              <a:gd name="T11" fmla="*/ 499918 h 11"/>
              <a:gd name="T12" fmla="*/ 1020620 w 33"/>
              <a:gd name="T13" fmla="*/ 249959 h 11"/>
              <a:gd name="T14" fmla="*/ 1814287 w 33"/>
              <a:gd name="T15" fmla="*/ 249959 h 11"/>
              <a:gd name="T16" fmla="*/ 2154381 w 33"/>
              <a:gd name="T17" fmla="*/ 83416 h 11"/>
              <a:gd name="T18" fmla="*/ 3628236 w 33"/>
              <a:gd name="T19" fmla="*/ 249959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11">
                <a:moveTo>
                  <a:pt x="32" y="3"/>
                </a:moveTo>
                <a:cubicBezTo>
                  <a:pt x="27" y="4"/>
                  <a:pt x="27" y="6"/>
                  <a:pt x="27" y="6"/>
                </a:cubicBezTo>
                <a:cubicBezTo>
                  <a:pt x="26" y="6"/>
                  <a:pt x="25" y="7"/>
                  <a:pt x="24" y="8"/>
                </a:cubicBezTo>
                <a:cubicBezTo>
                  <a:pt x="23" y="8"/>
                  <a:pt x="22" y="9"/>
                  <a:pt x="19" y="10"/>
                </a:cubicBezTo>
                <a:cubicBezTo>
                  <a:pt x="16" y="10"/>
                  <a:pt x="12" y="9"/>
                  <a:pt x="6" y="10"/>
                </a:cubicBezTo>
                <a:cubicBezTo>
                  <a:pt x="4" y="10"/>
                  <a:pt x="0" y="6"/>
                  <a:pt x="0" y="6"/>
                </a:cubicBezTo>
                <a:cubicBezTo>
                  <a:pt x="2" y="6"/>
                  <a:pt x="7" y="3"/>
                  <a:pt x="9" y="3"/>
                </a:cubicBezTo>
                <a:cubicBezTo>
                  <a:pt x="12" y="2"/>
                  <a:pt x="13" y="3"/>
                  <a:pt x="16" y="3"/>
                </a:cubicBezTo>
                <a:cubicBezTo>
                  <a:pt x="16" y="3"/>
                  <a:pt x="16" y="3"/>
                  <a:pt x="19" y="1"/>
                </a:cubicBezTo>
                <a:cubicBezTo>
                  <a:pt x="25" y="0"/>
                  <a:pt x="32" y="3"/>
                  <a:pt x="32" y="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7" name="Freeform 5703">
            <a:extLst>
              <a:ext uri="{FF2B5EF4-FFF2-40B4-BE49-F238E27FC236}">
                <a16:creationId xmlns:a16="http://schemas.microsoft.com/office/drawing/2014/main" id="{3630BA78-D0D3-3846-8081-F253A63F6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89413"/>
            <a:ext cx="11112" cy="3175"/>
          </a:xfrm>
          <a:custGeom>
            <a:avLst/>
            <a:gdLst>
              <a:gd name="T0" fmla="*/ 680189 w 33"/>
              <a:gd name="T1" fmla="*/ 907415 h 10"/>
              <a:gd name="T2" fmla="*/ 0 w 33"/>
              <a:gd name="T3" fmla="*/ 504190 h 10"/>
              <a:gd name="T4" fmla="*/ 680189 w 33"/>
              <a:gd name="T5" fmla="*/ 806450 h 10"/>
              <a:gd name="T6" fmla="*/ 1020620 w 33"/>
              <a:gd name="T7" fmla="*/ 806450 h 10"/>
              <a:gd name="T8" fmla="*/ 1473855 w 33"/>
              <a:gd name="T9" fmla="*/ 907415 h 10"/>
              <a:gd name="T10" fmla="*/ 680189 w 33"/>
              <a:gd name="T11" fmla="*/ 907415 h 10"/>
              <a:gd name="T12" fmla="*/ 680189 w 33"/>
              <a:gd name="T13" fmla="*/ 302578 h 10"/>
              <a:gd name="T14" fmla="*/ 0 w 33"/>
              <a:gd name="T15" fmla="*/ 504190 h 10"/>
              <a:gd name="T16" fmla="*/ 680189 w 33"/>
              <a:gd name="T17" fmla="*/ 302578 h 10"/>
              <a:gd name="T18" fmla="*/ 1020620 w 33"/>
              <a:gd name="T19" fmla="*/ 201613 h 10"/>
              <a:gd name="T20" fmla="*/ 680189 w 33"/>
              <a:gd name="T21" fmla="*/ 302578 h 10"/>
              <a:gd name="T22" fmla="*/ 1020620 w 33"/>
              <a:gd name="T23" fmla="*/ 201613 h 10"/>
              <a:gd name="T24" fmla="*/ 1814287 w 33"/>
              <a:gd name="T25" fmla="*/ 100965 h 10"/>
              <a:gd name="T26" fmla="*/ 2154381 w 33"/>
              <a:gd name="T27" fmla="*/ 0 h 10"/>
              <a:gd name="T28" fmla="*/ 2834570 w 33"/>
              <a:gd name="T29" fmla="*/ 100965 h 10"/>
              <a:gd name="T30" fmla="*/ 2154381 w 33"/>
              <a:gd name="T31" fmla="*/ 100965 h 10"/>
              <a:gd name="T32" fmla="*/ 1814287 w 33"/>
              <a:gd name="T33" fmla="*/ 201613 h 10"/>
              <a:gd name="T34" fmla="*/ 1473855 w 33"/>
              <a:gd name="T35" fmla="*/ 201613 h 10"/>
              <a:gd name="T36" fmla="*/ 1814287 w 33"/>
              <a:gd name="T37" fmla="*/ 100965 h 10"/>
              <a:gd name="T38" fmla="*/ 3628236 w 33"/>
              <a:gd name="T39" fmla="*/ 201613 h 10"/>
              <a:gd name="T40" fmla="*/ 2834570 w 33"/>
              <a:gd name="T41" fmla="*/ 100965 h 10"/>
              <a:gd name="T42" fmla="*/ 3628236 w 33"/>
              <a:gd name="T43" fmla="*/ 201613 h 10"/>
              <a:gd name="T44" fmla="*/ 3061524 w 33"/>
              <a:gd name="T45" fmla="*/ 403225 h 10"/>
              <a:gd name="T46" fmla="*/ 3628236 w 33"/>
              <a:gd name="T47" fmla="*/ 201613 h 10"/>
              <a:gd name="T48" fmla="*/ 3061524 w 33"/>
              <a:gd name="T49" fmla="*/ 403225 h 10"/>
              <a:gd name="T50" fmla="*/ 2948047 w 33"/>
              <a:gd name="T51" fmla="*/ 604838 h 10"/>
              <a:gd name="T52" fmla="*/ 2721093 w 33"/>
              <a:gd name="T53" fmla="*/ 705803 h 10"/>
              <a:gd name="T54" fmla="*/ 2494476 w 33"/>
              <a:gd name="T55" fmla="*/ 806450 h 10"/>
              <a:gd name="T56" fmla="*/ 2721093 w 33"/>
              <a:gd name="T57" fmla="*/ 604838 h 10"/>
              <a:gd name="T58" fmla="*/ 2834570 w 33"/>
              <a:gd name="T59" fmla="*/ 504190 h 10"/>
              <a:gd name="T60" fmla="*/ 3061524 w 33"/>
              <a:gd name="T61" fmla="*/ 504190 h 10"/>
              <a:gd name="T62" fmla="*/ 2948047 w 33"/>
              <a:gd name="T63" fmla="*/ 604838 h 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3" h="10">
                <a:moveTo>
                  <a:pt x="6" y="9"/>
                </a:moveTo>
                <a:cubicBezTo>
                  <a:pt x="4" y="9"/>
                  <a:pt x="0" y="6"/>
                  <a:pt x="0" y="5"/>
                </a:cubicBezTo>
                <a:cubicBezTo>
                  <a:pt x="0" y="5"/>
                  <a:pt x="4" y="8"/>
                  <a:pt x="6" y="8"/>
                </a:cubicBezTo>
                <a:lnTo>
                  <a:pt x="9" y="8"/>
                </a:lnTo>
                <a:cubicBezTo>
                  <a:pt x="11" y="8"/>
                  <a:pt x="12" y="8"/>
                  <a:pt x="13" y="9"/>
                </a:cubicBezTo>
                <a:cubicBezTo>
                  <a:pt x="12" y="9"/>
                  <a:pt x="9" y="8"/>
                  <a:pt x="6" y="9"/>
                </a:cubicBezTo>
                <a:close/>
                <a:moveTo>
                  <a:pt x="6" y="3"/>
                </a:moveTo>
                <a:cubicBezTo>
                  <a:pt x="4" y="4"/>
                  <a:pt x="1" y="5"/>
                  <a:pt x="0" y="5"/>
                </a:cubicBezTo>
                <a:cubicBezTo>
                  <a:pt x="1" y="5"/>
                  <a:pt x="3" y="4"/>
                  <a:pt x="6" y="3"/>
                </a:cubicBezTo>
                <a:close/>
                <a:moveTo>
                  <a:pt x="9" y="2"/>
                </a:moveTo>
                <a:cubicBezTo>
                  <a:pt x="8" y="3"/>
                  <a:pt x="7" y="3"/>
                  <a:pt x="6" y="3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6" y="1"/>
                </a:moveTo>
                <a:cubicBezTo>
                  <a:pt x="16" y="1"/>
                  <a:pt x="16" y="1"/>
                  <a:pt x="19" y="0"/>
                </a:cubicBezTo>
                <a:cubicBezTo>
                  <a:pt x="21" y="0"/>
                  <a:pt x="23" y="1"/>
                  <a:pt x="25" y="1"/>
                </a:cubicBezTo>
                <a:cubicBezTo>
                  <a:pt x="23" y="1"/>
                  <a:pt x="21" y="1"/>
                  <a:pt x="19" y="1"/>
                </a:cubicBezTo>
                <a:cubicBezTo>
                  <a:pt x="16" y="2"/>
                  <a:pt x="16" y="2"/>
                  <a:pt x="16" y="2"/>
                </a:cubicBezTo>
                <a:lnTo>
                  <a:pt x="13" y="2"/>
                </a:lnTo>
                <a:lnTo>
                  <a:pt x="16" y="1"/>
                </a:lnTo>
                <a:close/>
                <a:moveTo>
                  <a:pt x="32" y="2"/>
                </a:moveTo>
                <a:cubicBezTo>
                  <a:pt x="32" y="2"/>
                  <a:pt x="29" y="2"/>
                  <a:pt x="25" y="1"/>
                </a:cubicBezTo>
                <a:cubicBezTo>
                  <a:pt x="29" y="1"/>
                  <a:pt x="32" y="2"/>
                  <a:pt x="32" y="2"/>
                </a:cubicBezTo>
                <a:close/>
                <a:moveTo>
                  <a:pt x="27" y="4"/>
                </a:moveTo>
                <a:cubicBezTo>
                  <a:pt x="27" y="4"/>
                  <a:pt x="29" y="2"/>
                  <a:pt x="32" y="2"/>
                </a:cubicBezTo>
                <a:cubicBezTo>
                  <a:pt x="29" y="3"/>
                  <a:pt x="27" y="4"/>
                  <a:pt x="27" y="4"/>
                </a:cubicBezTo>
                <a:close/>
                <a:moveTo>
                  <a:pt x="26" y="6"/>
                </a:moveTo>
                <a:lnTo>
                  <a:pt x="24" y="7"/>
                </a:lnTo>
                <a:cubicBezTo>
                  <a:pt x="23" y="7"/>
                  <a:pt x="23" y="8"/>
                  <a:pt x="22" y="8"/>
                </a:cubicBezTo>
                <a:cubicBezTo>
                  <a:pt x="22" y="7"/>
                  <a:pt x="23" y="7"/>
                  <a:pt x="24" y="6"/>
                </a:cubicBezTo>
                <a:cubicBezTo>
                  <a:pt x="24" y="6"/>
                  <a:pt x="25" y="6"/>
                  <a:pt x="25" y="5"/>
                </a:cubicBezTo>
                <a:lnTo>
                  <a:pt x="27" y="5"/>
                </a:lnTo>
                <a:lnTo>
                  <a:pt x="2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8" name="Freeform 5704">
            <a:extLst>
              <a:ext uri="{FF2B5EF4-FFF2-40B4-BE49-F238E27FC236}">
                <a16:creationId xmlns:a16="http://schemas.microsoft.com/office/drawing/2014/main" id="{BCFBD2C5-0CBD-414B-89B1-758188EF6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79888"/>
            <a:ext cx="6350" cy="4762"/>
          </a:xfrm>
          <a:custGeom>
            <a:avLst/>
            <a:gdLst>
              <a:gd name="T0" fmla="*/ 2010611 w 19"/>
              <a:gd name="T1" fmla="*/ 1504112 h 14"/>
              <a:gd name="T2" fmla="*/ 1563771 w 19"/>
              <a:gd name="T3" fmla="*/ 1388463 h 14"/>
              <a:gd name="T4" fmla="*/ 1340518 w 19"/>
              <a:gd name="T5" fmla="*/ 1156826 h 14"/>
              <a:gd name="T6" fmla="*/ 781718 w 19"/>
              <a:gd name="T7" fmla="*/ 1041177 h 14"/>
              <a:gd name="T8" fmla="*/ 223253 w 19"/>
              <a:gd name="T9" fmla="*/ 578583 h 14"/>
              <a:gd name="T10" fmla="*/ 111626 w 19"/>
              <a:gd name="T11" fmla="*/ 0 h 14"/>
              <a:gd name="T12" fmla="*/ 670092 w 19"/>
              <a:gd name="T13" fmla="*/ 231297 h 14"/>
              <a:gd name="T14" fmla="*/ 1116932 w 19"/>
              <a:gd name="T15" fmla="*/ 578583 h 14"/>
              <a:gd name="T16" fmla="*/ 1563771 w 19"/>
              <a:gd name="T17" fmla="*/ 925529 h 14"/>
              <a:gd name="T18" fmla="*/ 2010611 w 19"/>
              <a:gd name="T19" fmla="*/ 150411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4">
                <a:moveTo>
                  <a:pt x="18" y="13"/>
                </a:moveTo>
                <a:cubicBezTo>
                  <a:pt x="16" y="11"/>
                  <a:pt x="15" y="12"/>
                  <a:pt x="14" y="12"/>
                </a:cubicBezTo>
                <a:cubicBezTo>
                  <a:pt x="14" y="11"/>
                  <a:pt x="13" y="11"/>
                  <a:pt x="12" y="10"/>
                </a:cubicBezTo>
                <a:cubicBezTo>
                  <a:pt x="11" y="10"/>
                  <a:pt x="9" y="9"/>
                  <a:pt x="7" y="9"/>
                </a:cubicBezTo>
                <a:cubicBezTo>
                  <a:pt x="4" y="7"/>
                  <a:pt x="3" y="6"/>
                  <a:pt x="2" y="5"/>
                </a:cubicBezTo>
                <a:cubicBezTo>
                  <a:pt x="1" y="4"/>
                  <a:pt x="0" y="0"/>
                  <a:pt x="1" y="0"/>
                </a:cubicBezTo>
                <a:cubicBezTo>
                  <a:pt x="2" y="2"/>
                  <a:pt x="4" y="2"/>
                  <a:pt x="6" y="2"/>
                </a:cubicBezTo>
                <a:cubicBezTo>
                  <a:pt x="9" y="3"/>
                  <a:pt x="9" y="4"/>
                  <a:pt x="10" y="5"/>
                </a:cubicBezTo>
                <a:cubicBezTo>
                  <a:pt x="11" y="6"/>
                  <a:pt x="14" y="8"/>
                  <a:pt x="14" y="8"/>
                </a:cubicBezTo>
                <a:cubicBezTo>
                  <a:pt x="14" y="9"/>
                  <a:pt x="18" y="13"/>
                  <a:pt x="18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59" name="Freeform 5705">
            <a:extLst>
              <a:ext uri="{FF2B5EF4-FFF2-40B4-BE49-F238E27FC236}">
                <a16:creationId xmlns:a16="http://schemas.microsoft.com/office/drawing/2014/main" id="{C0406A10-C20F-614B-99EF-E9B064BF2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79888"/>
            <a:ext cx="6350" cy="4762"/>
          </a:xfrm>
          <a:custGeom>
            <a:avLst/>
            <a:gdLst>
              <a:gd name="T0" fmla="*/ 1898984 w 19"/>
              <a:gd name="T1" fmla="*/ 1610289 h 13"/>
              <a:gd name="T2" fmla="*/ 1787024 w 19"/>
              <a:gd name="T3" fmla="*/ 1475854 h 13"/>
              <a:gd name="T4" fmla="*/ 2010611 w 19"/>
              <a:gd name="T5" fmla="*/ 1610289 h 13"/>
              <a:gd name="T6" fmla="*/ 1898984 w 19"/>
              <a:gd name="T7" fmla="*/ 1610289 h 13"/>
              <a:gd name="T8" fmla="*/ 1563771 w 19"/>
              <a:gd name="T9" fmla="*/ 1207716 h 13"/>
              <a:gd name="T10" fmla="*/ 1787024 w 19"/>
              <a:gd name="T11" fmla="*/ 1475854 h 13"/>
              <a:gd name="T12" fmla="*/ 1563771 w 19"/>
              <a:gd name="T13" fmla="*/ 1207716 h 13"/>
              <a:gd name="T14" fmla="*/ 1452145 w 19"/>
              <a:gd name="T15" fmla="*/ 939213 h 13"/>
              <a:gd name="T16" fmla="*/ 1116932 w 19"/>
              <a:gd name="T17" fmla="*/ 536641 h 13"/>
              <a:gd name="T18" fmla="*/ 1452145 w 19"/>
              <a:gd name="T19" fmla="*/ 805144 h 13"/>
              <a:gd name="T20" fmla="*/ 1563771 w 19"/>
              <a:gd name="T21" fmla="*/ 1207716 h 13"/>
              <a:gd name="T22" fmla="*/ 1452145 w 19"/>
              <a:gd name="T23" fmla="*/ 939213 h 13"/>
              <a:gd name="T24" fmla="*/ 1563771 w 19"/>
              <a:gd name="T25" fmla="*/ 1475854 h 13"/>
              <a:gd name="T26" fmla="*/ 1340518 w 19"/>
              <a:gd name="T27" fmla="*/ 1341785 h 13"/>
              <a:gd name="T28" fmla="*/ 670092 w 19"/>
              <a:gd name="T29" fmla="*/ 1073282 h 13"/>
              <a:gd name="T30" fmla="*/ 111626 w 19"/>
              <a:gd name="T31" fmla="*/ 536641 h 13"/>
              <a:gd name="T32" fmla="*/ 670092 w 19"/>
              <a:gd name="T33" fmla="*/ 939213 h 13"/>
              <a:gd name="T34" fmla="*/ 1116932 w 19"/>
              <a:gd name="T35" fmla="*/ 1207716 h 13"/>
              <a:gd name="T36" fmla="*/ 1452145 w 19"/>
              <a:gd name="T37" fmla="*/ 1341785 h 13"/>
              <a:gd name="T38" fmla="*/ 1675397 w 19"/>
              <a:gd name="T39" fmla="*/ 1475854 h 13"/>
              <a:gd name="T40" fmla="*/ 1563771 w 19"/>
              <a:gd name="T41" fmla="*/ 1475854 h 13"/>
              <a:gd name="T42" fmla="*/ 446839 w 19"/>
              <a:gd name="T43" fmla="*/ 134069 h 13"/>
              <a:gd name="T44" fmla="*/ 0 w 19"/>
              <a:gd name="T45" fmla="*/ 0 h 13"/>
              <a:gd name="T46" fmla="*/ 446839 w 19"/>
              <a:gd name="T47" fmla="*/ 134069 h 13"/>
              <a:gd name="T48" fmla="*/ 446839 w 19"/>
              <a:gd name="T49" fmla="*/ 134069 h 13"/>
              <a:gd name="T50" fmla="*/ 558466 w 19"/>
              <a:gd name="T51" fmla="*/ 134069 h 13"/>
              <a:gd name="T52" fmla="*/ 670092 w 19"/>
              <a:gd name="T53" fmla="*/ 268504 h 13"/>
              <a:gd name="T54" fmla="*/ 446839 w 19"/>
              <a:gd name="T55" fmla="*/ 134069 h 13"/>
              <a:gd name="T56" fmla="*/ 893679 w 19"/>
              <a:gd name="T57" fmla="*/ 402572 h 13"/>
              <a:gd name="T58" fmla="*/ 893679 w 19"/>
              <a:gd name="T59" fmla="*/ 402572 h 13"/>
              <a:gd name="T60" fmla="*/ 670092 w 19"/>
              <a:gd name="T61" fmla="*/ 268504 h 13"/>
              <a:gd name="T62" fmla="*/ 893679 w 19"/>
              <a:gd name="T63" fmla="*/ 402572 h 13"/>
              <a:gd name="T64" fmla="*/ 1005305 w 19"/>
              <a:gd name="T65" fmla="*/ 536641 h 13"/>
              <a:gd name="T66" fmla="*/ 893679 w 19"/>
              <a:gd name="T67" fmla="*/ 402572 h 13"/>
              <a:gd name="T68" fmla="*/ 1005305 w 19"/>
              <a:gd name="T69" fmla="*/ 536641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" h="13">
                <a:moveTo>
                  <a:pt x="17" y="12"/>
                </a:moveTo>
                <a:cubicBezTo>
                  <a:pt x="17" y="12"/>
                  <a:pt x="16" y="12"/>
                  <a:pt x="16" y="11"/>
                </a:cubicBezTo>
                <a:cubicBezTo>
                  <a:pt x="17" y="12"/>
                  <a:pt x="18" y="12"/>
                  <a:pt x="18" y="12"/>
                </a:cubicBezTo>
                <a:lnTo>
                  <a:pt x="17" y="12"/>
                </a:lnTo>
                <a:close/>
                <a:moveTo>
                  <a:pt x="14" y="9"/>
                </a:moveTo>
                <a:cubicBezTo>
                  <a:pt x="15" y="10"/>
                  <a:pt x="16" y="11"/>
                  <a:pt x="16" y="11"/>
                </a:cubicBezTo>
                <a:cubicBezTo>
                  <a:pt x="16" y="11"/>
                  <a:pt x="15" y="10"/>
                  <a:pt x="14" y="9"/>
                </a:cubicBezTo>
                <a:close/>
                <a:moveTo>
                  <a:pt x="13" y="7"/>
                </a:moveTo>
                <a:lnTo>
                  <a:pt x="10" y="4"/>
                </a:lnTo>
                <a:cubicBezTo>
                  <a:pt x="11" y="5"/>
                  <a:pt x="12" y="6"/>
                  <a:pt x="13" y="6"/>
                </a:cubicBezTo>
                <a:cubicBezTo>
                  <a:pt x="13" y="7"/>
                  <a:pt x="13" y="8"/>
                  <a:pt x="14" y="9"/>
                </a:cubicBezTo>
                <a:cubicBezTo>
                  <a:pt x="13" y="9"/>
                  <a:pt x="13" y="8"/>
                  <a:pt x="13" y="7"/>
                </a:cubicBezTo>
                <a:close/>
                <a:moveTo>
                  <a:pt x="14" y="11"/>
                </a:moveTo>
                <a:cubicBezTo>
                  <a:pt x="13" y="11"/>
                  <a:pt x="12" y="10"/>
                  <a:pt x="12" y="10"/>
                </a:cubicBezTo>
                <a:cubicBezTo>
                  <a:pt x="8" y="9"/>
                  <a:pt x="6" y="8"/>
                  <a:pt x="6" y="8"/>
                </a:cubicBezTo>
                <a:cubicBezTo>
                  <a:pt x="3" y="6"/>
                  <a:pt x="2" y="5"/>
                  <a:pt x="1" y="4"/>
                </a:cubicBezTo>
                <a:cubicBezTo>
                  <a:pt x="3" y="5"/>
                  <a:pt x="3" y="6"/>
                  <a:pt x="6" y="7"/>
                </a:cubicBezTo>
                <a:cubicBezTo>
                  <a:pt x="8" y="8"/>
                  <a:pt x="9" y="9"/>
                  <a:pt x="10" y="9"/>
                </a:cubicBezTo>
                <a:lnTo>
                  <a:pt x="13" y="10"/>
                </a:lnTo>
                <a:cubicBezTo>
                  <a:pt x="13" y="10"/>
                  <a:pt x="14" y="11"/>
                  <a:pt x="15" y="11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4" y="1"/>
                </a:moveTo>
                <a:cubicBezTo>
                  <a:pt x="2" y="1"/>
                  <a:pt x="1" y="1"/>
                  <a:pt x="0" y="0"/>
                </a:cubicBezTo>
                <a:cubicBezTo>
                  <a:pt x="1" y="0"/>
                  <a:pt x="2" y="1"/>
                  <a:pt x="4" y="1"/>
                </a:cubicBezTo>
                <a:close/>
                <a:moveTo>
                  <a:pt x="4" y="1"/>
                </a:moveTo>
                <a:lnTo>
                  <a:pt x="5" y="1"/>
                </a:lnTo>
                <a:lnTo>
                  <a:pt x="6" y="2"/>
                </a:lnTo>
                <a:cubicBezTo>
                  <a:pt x="5" y="1"/>
                  <a:pt x="5" y="1"/>
                  <a:pt x="4" y="1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2"/>
                </a:cubicBezTo>
                <a:cubicBezTo>
                  <a:pt x="7" y="3"/>
                  <a:pt x="8" y="3"/>
                  <a:pt x="8" y="3"/>
                </a:cubicBezTo>
                <a:close/>
                <a:moveTo>
                  <a:pt x="9" y="4"/>
                </a:moveTo>
                <a:cubicBezTo>
                  <a:pt x="8" y="4"/>
                  <a:pt x="8" y="4"/>
                  <a:pt x="8" y="3"/>
                </a:cubicBezTo>
                <a:cubicBezTo>
                  <a:pt x="8" y="4"/>
                  <a:pt x="9" y="4"/>
                  <a:pt x="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0" name="Freeform 5706">
            <a:extLst>
              <a:ext uri="{FF2B5EF4-FFF2-40B4-BE49-F238E27FC236}">
                <a16:creationId xmlns:a16="http://schemas.microsoft.com/office/drawing/2014/main" id="{D443CD42-EDF4-CB49-B8B2-057C41BFF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81475"/>
            <a:ext cx="9525" cy="4763"/>
          </a:xfrm>
          <a:custGeom>
            <a:avLst/>
            <a:gdLst>
              <a:gd name="T0" fmla="*/ 3355364 w 26"/>
              <a:gd name="T1" fmla="*/ 1610993 h 13"/>
              <a:gd name="T2" fmla="*/ 2147521 w 26"/>
              <a:gd name="T3" fmla="*/ 1342433 h 13"/>
              <a:gd name="T4" fmla="*/ 1878989 w 26"/>
              <a:gd name="T5" fmla="*/ 1342433 h 13"/>
              <a:gd name="T6" fmla="*/ 805229 w 26"/>
              <a:gd name="T7" fmla="*/ 1207970 h 13"/>
              <a:gd name="T8" fmla="*/ 268532 w 26"/>
              <a:gd name="T9" fmla="*/ 805313 h 13"/>
              <a:gd name="T10" fmla="*/ 268532 w 26"/>
              <a:gd name="T11" fmla="*/ 268560 h 13"/>
              <a:gd name="T12" fmla="*/ 805229 w 26"/>
              <a:gd name="T13" fmla="*/ 268560 h 13"/>
              <a:gd name="T14" fmla="*/ 1610458 w 26"/>
              <a:gd name="T15" fmla="*/ 671217 h 13"/>
              <a:gd name="T16" fmla="*/ 2147521 w 26"/>
              <a:gd name="T17" fmla="*/ 805313 h 13"/>
              <a:gd name="T18" fmla="*/ 3355364 w 26"/>
              <a:gd name="T19" fmla="*/ 1610993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13">
                <a:moveTo>
                  <a:pt x="25" y="12"/>
                </a:moveTo>
                <a:cubicBezTo>
                  <a:pt x="21" y="10"/>
                  <a:pt x="18" y="10"/>
                  <a:pt x="16" y="10"/>
                </a:cubicBezTo>
                <a:cubicBezTo>
                  <a:pt x="16" y="10"/>
                  <a:pt x="16" y="12"/>
                  <a:pt x="14" y="10"/>
                </a:cubicBezTo>
                <a:cubicBezTo>
                  <a:pt x="12" y="10"/>
                  <a:pt x="9" y="10"/>
                  <a:pt x="6" y="9"/>
                </a:cubicBezTo>
                <a:cubicBezTo>
                  <a:pt x="3" y="8"/>
                  <a:pt x="6" y="10"/>
                  <a:pt x="2" y="6"/>
                </a:cubicBezTo>
                <a:cubicBezTo>
                  <a:pt x="1" y="4"/>
                  <a:pt x="0" y="0"/>
                  <a:pt x="2" y="2"/>
                </a:cubicBezTo>
                <a:cubicBezTo>
                  <a:pt x="2" y="2"/>
                  <a:pt x="5" y="2"/>
                  <a:pt x="6" y="2"/>
                </a:cubicBezTo>
                <a:cubicBezTo>
                  <a:pt x="7" y="2"/>
                  <a:pt x="11" y="4"/>
                  <a:pt x="12" y="5"/>
                </a:cubicBezTo>
                <a:cubicBezTo>
                  <a:pt x="14" y="6"/>
                  <a:pt x="16" y="6"/>
                  <a:pt x="16" y="6"/>
                </a:cubicBezTo>
                <a:cubicBezTo>
                  <a:pt x="18" y="7"/>
                  <a:pt x="25" y="12"/>
                  <a:pt x="25" y="1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1" name="Freeform 5707">
            <a:extLst>
              <a:ext uri="{FF2B5EF4-FFF2-40B4-BE49-F238E27FC236}">
                <a16:creationId xmlns:a16="http://schemas.microsoft.com/office/drawing/2014/main" id="{19FA6649-EC1D-6541-967E-86DD998C9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81475"/>
            <a:ext cx="9525" cy="4763"/>
          </a:xfrm>
          <a:custGeom>
            <a:avLst/>
            <a:gdLst>
              <a:gd name="T0" fmla="*/ 3355364 w 26"/>
              <a:gd name="T1" fmla="*/ 1732938 h 12"/>
              <a:gd name="T2" fmla="*/ 3220915 w 26"/>
              <a:gd name="T3" fmla="*/ 1732938 h 12"/>
              <a:gd name="T4" fmla="*/ 3355364 w 26"/>
              <a:gd name="T5" fmla="*/ 1732938 h 12"/>
              <a:gd name="T6" fmla="*/ 2952750 w 26"/>
              <a:gd name="T7" fmla="*/ 1575362 h 12"/>
              <a:gd name="T8" fmla="*/ 3220915 w 26"/>
              <a:gd name="T9" fmla="*/ 1732938 h 12"/>
              <a:gd name="T10" fmla="*/ 2952750 w 26"/>
              <a:gd name="T11" fmla="*/ 1575362 h 12"/>
              <a:gd name="T12" fmla="*/ 2684218 w 26"/>
              <a:gd name="T13" fmla="*/ 1417786 h 12"/>
              <a:gd name="T14" fmla="*/ 2818301 w 26"/>
              <a:gd name="T15" fmla="*/ 1575362 h 12"/>
              <a:gd name="T16" fmla="*/ 2281604 w 26"/>
              <a:gd name="T17" fmla="*/ 945456 h 12"/>
              <a:gd name="T18" fmla="*/ 1878989 w 26"/>
              <a:gd name="T19" fmla="*/ 787880 h 12"/>
              <a:gd name="T20" fmla="*/ 2147521 w 26"/>
              <a:gd name="T21" fmla="*/ 787880 h 12"/>
              <a:gd name="T22" fmla="*/ 3220915 w 26"/>
              <a:gd name="T23" fmla="*/ 1732938 h 12"/>
              <a:gd name="T24" fmla="*/ 2952750 w 26"/>
              <a:gd name="T25" fmla="*/ 1575362 h 12"/>
              <a:gd name="T26" fmla="*/ 2952750 w 26"/>
              <a:gd name="T27" fmla="*/ 1575362 h 12"/>
              <a:gd name="T28" fmla="*/ 2952750 w 26"/>
              <a:gd name="T29" fmla="*/ 1575362 h 12"/>
              <a:gd name="T30" fmla="*/ 2818301 w 26"/>
              <a:gd name="T31" fmla="*/ 1575362 h 12"/>
              <a:gd name="T32" fmla="*/ 2952750 w 26"/>
              <a:gd name="T33" fmla="*/ 1575362 h 12"/>
              <a:gd name="T34" fmla="*/ 2415687 w 26"/>
              <a:gd name="T35" fmla="*/ 1417786 h 12"/>
              <a:gd name="T36" fmla="*/ 2684218 w 26"/>
              <a:gd name="T37" fmla="*/ 1417786 h 12"/>
              <a:gd name="T38" fmla="*/ 2415687 w 26"/>
              <a:gd name="T39" fmla="*/ 1417786 h 12"/>
              <a:gd name="T40" fmla="*/ 1207843 w 26"/>
              <a:gd name="T41" fmla="*/ 472728 h 12"/>
              <a:gd name="T42" fmla="*/ 939312 w 26"/>
              <a:gd name="T43" fmla="*/ 315152 h 12"/>
              <a:gd name="T44" fmla="*/ 1207843 w 26"/>
              <a:gd name="T45" fmla="*/ 472728 h 12"/>
              <a:gd name="T46" fmla="*/ 1610458 w 26"/>
              <a:gd name="T47" fmla="*/ 630304 h 12"/>
              <a:gd name="T48" fmla="*/ 1207843 w 26"/>
              <a:gd name="T49" fmla="*/ 472728 h 12"/>
              <a:gd name="T50" fmla="*/ 805229 w 26"/>
              <a:gd name="T51" fmla="*/ 157576 h 12"/>
              <a:gd name="T52" fmla="*/ 939312 w 26"/>
              <a:gd name="T53" fmla="*/ 315152 h 12"/>
              <a:gd name="T54" fmla="*/ 805229 w 26"/>
              <a:gd name="T55" fmla="*/ 157576 h 12"/>
              <a:gd name="T56" fmla="*/ 1476375 w 26"/>
              <a:gd name="T57" fmla="*/ 1417786 h 12"/>
              <a:gd name="T58" fmla="*/ 805229 w 26"/>
              <a:gd name="T59" fmla="*/ 1417786 h 12"/>
              <a:gd name="T60" fmla="*/ 671146 w 26"/>
              <a:gd name="T61" fmla="*/ 1102635 h 12"/>
              <a:gd name="T62" fmla="*/ 939312 w 26"/>
              <a:gd name="T63" fmla="*/ 1260210 h 12"/>
              <a:gd name="T64" fmla="*/ 1610458 w 26"/>
              <a:gd name="T65" fmla="*/ 1417786 h 12"/>
              <a:gd name="T66" fmla="*/ 1476375 w 26"/>
              <a:gd name="T67" fmla="*/ 1417786 h 12"/>
              <a:gd name="T68" fmla="*/ 0 w 26"/>
              <a:gd name="T69" fmla="*/ 157576 h 12"/>
              <a:gd name="T70" fmla="*/ 134083 w 26"/>
              <a:gd name="T71" fmla="*/ 0 h 12"/>
              <a:gd name="T72" fmla="*/ 268532 w 26"/>
              <a:gd name="T73" fmla="*/ 787880 h 12"/>
              <a:gd name="T74" fmla="*/ 0 w 26"/>
              <a:gd name="T75" fmla="*/ 157576 h 1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6" h="12">
                <a:moveTo>
                  <a:pt x="25" y="11"/>
                </a:moveTo>
                <a:cubicBezTo>
                  <a:pt x="25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lose/>
                <a:moveTo>
                  <a:pt x="22" y="10"/>
                </a:moveTo>
                <a:cubicBezTo>
                  <a:pt x="23" y="11"/>
                  <a:pt x="23" y="11"/>
                  <a:pt x="24" y="11"/>
                </a:cubicBezTo>
                <a:cubicBezTo>
                  <a:pt x="23" y="11"/>
                  <a:pt x="23" y="10"/>
                  <a:pt x="22" y="10"/>
                </a:cubicBezTo>
                <a:cubicBezTo>
                  <a:pt x="21" y="10"/>
                  <a:pt x="20" y="10"/>
                  <a:pt x="20" y="9"/>
                </a:cubicBezTo>
                <a:cubicBezTo>
                  <a:pt x="20" y="10"/>
                  <a:pt x="21" y="10"/>
                  <a:pt x="21" y="10"/>
                </a:cubicBezTo>
                <a:cubicBezTo>
                  <a:pt x="19" y="8"/>
                  <a:pt x="17" y="6"/>
                  <a:pt x="17" y="6"/>
                </a:cubicBezTo>
                <a:cubicBezTo>
                  <a:pt x="16" y="5"/>
                  <a:pt x="15" y="5"/>
                  <a:pt x="14" y="5"/>
                </a:cubicBezTo>
                <a:lnTo>
                  <a:pt x="16" y="5"/>
                </a:lnTo>
                <a:cubicBezTo>
                  <a:pt x="17" y="6"/>
                  <a:pt x="22" y="9"/>
                  <a:pt x="24" y="11"/>
                </a:cubicBezTo>
                <a:cubicBezTo>
                  <a:pt x="23" y="10"/>
                  <a:pt x="23" y="10"/>
                  <a:pt x="22" y="10"/>
                </a:cubicBezTo>
                <a:close/>
                <a:moveTo>
                  <a:pt x="22" y="10"/>
                </a:move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lose/>
                <a:moveTo>
                  <a:pt x="18" y="9"/>
                </a:moveTo>
                <a:cubicBezTo>
                  <a:pt x="19" y="9"/>
                  <a:pt x="19" y="9"/>
                  <a:pt x="20" y="9"/>
                </a:cubicBezTo>
                <a:cubicBezTo>
                  <a:pt x="19" y="9"/>
                  <a:pt x="18" y="9"/>
                  <a:pt x="18" y="9"/>
                </a:cubicBezTo>
                <a:close/>
                <a:moveTo>
                  <a:pt x="9" y="3"/>
                </a:moveTo>
                <a:cubicBezTo>
                  <a:pt x="9" y="3"/>
                  <a:pt x="8" y="2"/>
                  <a:pt x="7" y="2"/>
                </a:cubicBezTo>
                <a:cubicBezTo>
                  <a:pt x="8" y="2"/>
                  <a:pt x="9" y="2"/>
                  <a:pt x="9" y="3"/>
                </a:cubicBezTo>
                <a:cubicBezTo>
                  <a:pt x="11" y="3"/>
                  <a:pt x="11" y="3"/>
                  <a:pt x="12" y="4"/>
                </a:cubicBezTo>
                <a:cubicBezTo>
                  <a:pt x="11" y="4"/>
                  <a:pt x="11" y="3"/>
                  <a:pt x="9" y="3"/>
                </a:cubicBezTo>
                <a:close/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lnTo>
                  <a:pt x="6" y="1"/>
                </a:lnTo>
                <a:close/>
                <a:moveTo>
                  <a:pt x="11" y="9"/>
                </a:moveTo>
                <a:lnTo>
                  <a:pt x="6" y="9"/>
                </a:lnTo>
                <a:lnTo>
                  <a:pt x="5" y="7"/>
                </a:lnTo>
                <a:lnTo>
                  <a:pt x="7" y="8"/>
                </a:lnTo>
                <a:cubicBezTo>
                  <a:pt x="9" y="9"/>
                  <a:pt x="11" y="9"/>
                  <a:pt x="12" y="9"/>
                </a:cubicBezTo>
                <a:lnTo>
                  <a:pt x="11" y="9"/>
                </a:lnTo>
                <a:close/>
                <a:moveTo>
                  <a:pt x="0" y="1"/>
                </a:moveTo>
                <a:lnTo>
                  <a:pt x="1" y="0"/>
                </a:lnTo>
                <a:cubicBezTo>
                  <a:pt x="0" y="1"/>
                  <a:pt x="1" y="3"/>
                  <a:pt x="2" y="5"/>
                </a:cubicBezTo>
                <a:cubicBezTo>
                  <a:pt x="1" y="4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2" name="Freeform 5708">
            <a:extLst>
              <a:ext uri="{FF2B5EF4-FFF2-40B4-BE49-F238E27FC236}">
                <a16:creationId xmlns:a16="http://schemas.microsoft.com/office/drawing/2014/main" id="{704BD4A1-587D-244D-BD34-78FD45F43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84650"/>
            <a:ext cx="11112" cy="3175"/>
          </a:xfrm>
          <a:custGeom>
            <a:avLst/>
            <a:gdLst>
              <a:gd name="T0" fmla="*/ 3978837 w 30"/>
              <a:gd name="T1" fmla="*/ 504190 h 10"/>
              <a:gd name="T2" fmla="*/ 2880971 w 30"/>
              <a:gd name="T3" fmla="*/ 806450 h 10"/>
              <a:gd name="T4" fmla="*/ 2332409 w 30"/>
              <a:gd name="T5" fmla="*/ 907415 h 10"/>
              <a:gd name="T6" fmla="*/ 1234914 w 30"/>
              <a:gd name="T7" fmla="*/ 806450 h 10"/>
              <a:gd name="T8" fmla="*/ 548933 w 30"/>
              <a:gd name="T9" fmla="*/ 403225 h 10"/>
              <a:gd name="T10" fmla="*/ 274466 w 30"/>
              <a:gd name="T11" fmla="*/ 201613 h 10"/>
              <a:gd name="T12" fmla="*/ 1371962 w 30"/>
              <a:gd name="T13" fmla="*/ 0 h 10"/>
              <a:gd name="T14" fmla="*/ 2194990 w 30"/>
              <a:gd name="T15" fmla="*/ 100965 h 10"/>
              <a:gd name="T16" fmla="*/ 2880971 w 30"/>
              <a:gd name="T17" fmla="*/ 201613 h 10"/>
              <a:gd name="T18" fmla="*/ 3978837 w 30"/>
              <a:gd name="T19" fmla="*/ 50419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10">
                <a:moveTo>
                  <a:pt x="29" y="5"/>
                </a:moveTo>
                <a:cubicBezTo>
                  <a:pt x="25" y="5"/>
                  <a:pt x="23" y="8"/>
                  <a:pt x="21" y="8"/>
                </a:cubicBezTo>
                <a:cubicBezTo>
                  <a:pt x="19" y="8"/>
                  <a:pt x="19" y="9"/>
                  <a:pt x="17" y="9"/>
                </a:cubicBezTo>
                <a:cubicBezTo>
                  <a:pt x="15" y="9"/>
                  <a:pt x="12" y="8"/>
                  <a:pt x="9" y="8"/>
                </a:cubicBezTo>
                <a:cubicBezTo>
                  <a:pt x="6" y="7"/>
                  <a:pt x="7" y="5"/>
                  <a:pt x="4" y="4"/>
                </a:cubicBezTo>
                <a:cubicBezTo>
                  <a:pt x="3" y="4"/>
                  <a:pt x="0" y="1"/>
                  <a:pt x="2" y="2"/>
                </a:cubicBezTo>
                <a:cubicBezTo>
                  <a:pt x="3" y="2"/>
                  <a:pt x="9" y="0"/>
                  <a:pt x="10" y="0"/>
                </a:cubicBezTo>
                <a:cubicBezTo>
                  <a:pt x="14" y="1"/>
                  <a:pt x="14" y="1"/>
                  <a:pt x="16" y="1"/>
                </a:cubicBezTo>
                <a:cubicBezTo>
                  <a:pt x="18" y="2"/>
                  <a:pt x="18" y="2"/>
                  <a:pt x="21" y="2"/>
                </a:cubicBezTo>
                <a:cubicBezTo>
                  <a:pt x="26" y="4"/>
                  <a:pt x="29" y="5"/>
                  <a:pt x="29" y="5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3" name="Freeform 5709">
            <a:extLst>
              <a:ext uri="{FF2B5EF4-FFF2-40B4-BE49-F238E27FC236}">
                <a16:creationId xmlns:a16="http://schemas.microsoft.com/office/drawing/2014/main" id="{F945BF1C-DE1F-3346-9DDD-A03D9A1B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84650"/>
            <a:ext cx="11112" cy="3175"/>
          </a:xfrm>
          <a:custGeom>
            <a:avLst/>
            <a:gdLst>
              <a:gd name="T0" fmla="*/ 1371962 w 30"/>
              <a:gd name="T1" fmla="*/ 806450 h 10"/>
              <a:gd name="T2" fmla="*/ 2194990 w 30"/>
              <a:gd name="T3" fmla="*/ 907415 h 10"/>
              <a:gd name="T4" fmla="*/ 1234914 w 30"/>
              <a:gd name="T5" fmla="*/ 806450 h 10"/>
              <a:gd name="T6" fmla="*/ 1371962 w 30"/>
              <a:gd name="T7" fmla="*/ 806450 h 10"/>
              <a:gd name="T8" fmla="*/ 960447 w 30"/>
              <a:gd name="T9" fmla="*/ 604838 h 10"/>
              <a:gd name="T10" fmla="*/ 548933 w 30"/>
              <a:gd name="T11" fmla="*/ 403225 h 10"/>
              <a:gd name="T12" fmla="*/ 0 w 30"/>
              <a:gd name="T13" fmla="*/ 201613 h 10"/>
              <a:gd name="T14" fmla="*/ 137048 w 30"/>
              <a:gd name="T15" fmla="*/ 201613 h 10"/>
              <a:gd name="T16" fmla="*/ 685981 w 30"/>
              <a:gd name="T17" fmla="*/ 403225 h 10"/>
              <a:gd name="T18" fmla="*/ 960447 w 30"/>
              <a:gd name="T19" fmla="*/ 604838 h 10"/>
              <a:gd name="T20" fmla="*/ 1097495 w 30"/>
              <a:gd name="T21" fmla="*/ 806450 h 10"/>
              <a:gd name="T22" fmla="*/ 960447 w 30"/>
              <a:gd name="T23" fmla="*/ 604838 h 10"/>
              <a:gd name="T24" fmla="*/ 2880971 w 30"/>
              <a:gd name="T25" fmla="*/ 806450 h 10"/>
              <a:gd name="T26" fmla="*/ 2469457 w 30"/>
              <a:gd name="T27" fmla="*/ 907415 h 10"/>
              <a:gd name="T28" fmla="*/ 2606875 w 30"/>
              <a:gd name="T29" fmla="*/ 806450 h 10"/>
              <a:gd name="T30" fmla="*/ 2880971 w 30"/>
              <a:gd name="T31" fmla="*/ 806450 h 10"/>
              <a:gd name="T32" fmla="*/ 3841418 w 30"/>
              <a:gd name="T33" fmla="*/ 504190 h 10"/>
              <a:gd name="T34" fmla="*/ 2880971 w 30"/>
              <a:gd name="T35" fmla="*/ 201613 h 10"/>
              <a:gd name="T36" fmla="*/ 3978837 w 30"/>
              <a:gd name="T37" fmla="*/ 504190 h 10"/>
              <a:gd name="T38" fmla="*/ 3155438 w 30"/>
              <a:gd name="T39" fmla="*/ 806450 h 10"/>
              <a:gd name="T40" fmla="*/ 3841418 w 30"/>
              <a:gd name="T41" fmla="*/ 504190 h 10"/>
              <a:gd name="T42" fmla="*/ 2332409 w 30"/>
              <a:gd name="T43" fmla="*/ 201613 h 10"/>
              <a:gd name="T44" fmla="*/ 1509010 w 30"/>
              <a:gd name="T45" fmla="*/ 100965 h 10"/>
              <a:gd name="T46" fmla="*/ 960447 w 30"/>
              <a:gd name="T47" fmla="*/ 100965 h 10"/>
              <a:gd name="T48" fmla="*/ 411514 w 30"/>
              <a:gd name="T49" fmla="*/ 201613 h 10"/>
              <a:gd name="T50" fmla="*/ 960447 w 30"/>
              <a:gd name="T51" fmla="*/ 100965 h 10"/>
              <a:gd name="T52" fmla="*/ 1371962 w 30"/>
              <a:gd name="T53" fmla="*/ 0 h 10"/>
              <a:gd name="T54" fmla="*/ 2194990 w 30"/>
              <a:gd name="T55" fmla="*/ 100965 h 10"/>
              <a:gd name="T56" fmla="*/ 2880971 w 30"/>
              <a:gd name="T57" fmla="*/ 201613 h 10"/>
              <a:gd name="T58" fmla="*/ 2332409 w 30"/>
              <a:gd name="T59" fmla="*/ 201613 h 1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0" h="10">
                <a:moveTo>
                  <a:pt x="10" y="8"/>
                </a:moveTo>
                <a:cubicBezTo>
                  <a:pt x="12" y="8"/>
                  <a:pt x="14" y="9"/>
                  <a:pt x="16" y="9"/>
                </a:cubicBezTo>
                <a:cubicBezTo>
                  <a:pt x="14" y="9"/>
                  <a:pt x="12" y="8"/>
                  <a:pt x="9" y="8"/>
                </a:cubicBezTo>
                <a:lnTo>
                  <a:pt x="10" y="8"/>
                </a:lnTo>
                <a:close/>
                <a:moveTo>
                  <a:pt x="7" y="6"/>
                </a:moveTo>
                <a:cubicBezTo>
                  <a:pt x="6" y="5"/>
                  <a:pt x="6" y="5"/>
                  <a:pt x="4" y="4"/>
                </a:cubicBezTo>
                <a:cubicBezTo>
                  <a:pt x="3" y="4"/>
                  <a:pt x="0" y="2"/>
                  <a:pt x="0" y="2"/>
                </a:cubicBezTo>
                <a:lnTo>
                  <a:pt x="1" y="2"/>
                </a:lnTo>
                <a:cubicBezTo>
                  <a:pt x="1" y="2"/>
                  <a:pt x="3" y="4"/>
                  <a:pt x="5" y="4"/>
                </a:cubicBezTo>
                <a:lnTo>
                  <a:pt x="7" y="6"/>
                </a:lnTo>
                <a:cubicBezTo>
                  <a:pt x="7" y="7"/>
                  <a:pt x="8" y="7"/>
                  <a:pt x="8" y="8"/>
                </a:cubicBezTo>
                <a:cubicBezTo>
                  <a:pt x="7" y="7"/>
                  <a:pt x="7" y="7"/>
                  <a:pt x="7" y="6"/>
                </a:cubicBezTo>
                <a:close/>
                <a:moveTo>
                  <a:pt x="21" y="8"/>
                </a:moveTo>
                <a:cubicBezTo>
                  <a:pt x="20" y="8"/>
                  <a:pt x="19" y="8"/>
                  <a:pt x="18" y="9"/>
                </a:cubicBezTo>
                <a:lnTo>
                  <a:pt x="19" y="8"/>
                </a:lnTo>
                <a:lnTo>
                  <a:pt x="21" y="8"/>
                </a:lnTo>
                <a:close/>
                <a:moveTo>
                  <a:pt x="28" y="5"/>
                </a:moveTo>
                <a:cubicBezTo>
                  <a:pt x="28" y="5"/>
                  <a:pt x="25" y="4"/>
                  <a:pt x="21" y="2"/>
                </a:cubicBezTo>
                <a:cubicBezTo>
                  <a:pt x="26" y="2"/>
                  <a:pt x="29" y="5"/>
                  <a:pt x="29" y="5"/>
                </a:cubicBezTo>
                <a:cubicBezTo>
                  <a:pt x="27" y="5"/>
                  <a:pt x="25" y="7"/>
                  <a:pt x="23" y="8"/>
                </a:cubicBezTo>
                <a:cubicBezTo>
                  <a:pt x="24" y="7"/>
                  <a:pt x="27" y="5"/>
                  <a:pt x="28" y="5"/>
                </a:cubicBezTo>
                <a:close/>
                <a:moveTo>
                  <a:pt x="17" y="2"/>
                </a:moveTo>
                <a:cubicBezTo>
                  <a:pt x="14" y="1"/>
                  <a:pt x="14" y="1"/>
                  <a:pt x="11" y="1"/>
                </a:cubicBezTo>
                <a:lnTo>
                  <a:pt x="7" y="1"/>
                </a:lnTo>
                <a:cubicBezTo>
                  <a:pt x="6" y="2"/>
                  <a:pt x="4" y="2"/>
                  <a:pt x="3" y="2"/>
                </a:cubicBezTo>
                <a:cubicBezTo>
                  <a:pt x="4" y="2"/>
                  <a:pt x="6" y="1"/>
                  <a:pt x="7" y="1"/>
                </a:cubicBezTo>
                <a:cubicBezTo>
                  <a:pt x="9" y="0"/>
                  <a:pt x="9" y="0"/>
                  <a:pt x="10" y="0"/>
                </a:cubicBezTo>
                <a:cubicBezTo>
                  <a:pt x="14" y="0"/>
                  <a:pt x="14" y="0"/>
                  <a:pt x="16" y="1"/>
                </a:cubicBezTo>
                <a:cubicBezTo>
                  <a:pt x="18" y="2"/>
                  <a:pt x="19" y="2"/>
                  <a:pt x="21" y="2"/>
                </a:cubicBez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4" name="Freeform 5710">
            <a:extLst>
              <a:ext uri="{FF2B5EF4-FFF2-40B4-BE49-F238E27FC236}">
                <a16:creationId xmlns:a16="http://schemas.microsoft.com/office/drawing/2014/main" id="{6C71CBD7-8048-C64C-889A-F1FA607AE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76713"/>
            <a:ext cx="3175" cy="9525"/>
          </a:xfrm>
          <a:custGeom>
            <a:avLst/>
            <a:gdLst>
              <a:gd name="T0" fmla="*/ 749877 w 11"/>
              <a:gd name="T1" fmla="*/ 3338703 h 25"/>
              <a:gd name="T2" fmla="*/ 166543 w 11"/>
              <a:gd name="T3" fmla="*/ 2903220 h 25"/>
              <a:gd name="T4" fmla="*/ 166543 w 11"/>
              <a:gd name="T5" fmla="*/ 2032254 h 25"/>
              <a:gd name="T6" fmla="*/ 0 w 11"/>
              <a:gd name="T7" fmla="*/ 1306449 h 25"/>
              <a:gd name="T8" fmla="*/ 0 w 11"/>
              <a:gd name="T9" fmla="*/ 870966 h 25"/>
              <a:gd name="T10" fmla="*/ 249959 w 11"/>
              <a:gd name="T11" fmla="*/ 0 h 25"/>
              <a:gd name="T12" fmla="*/ 416502 w 11"/>
              <a:gd name="T13" fmla="*/ 870966 h 25"/>
              <a:gd name="T14" fmla="*/ 583045 w 11"/>
              <a:gd name="T15" fmla="*/ 1596771 h 25"/>
              <a:gd name="T16" fmla="*/ 749877 w 11"/>
              <a:gd name="T17" fmla="*/ 2032254 h 25"/>
              <a:gd name="T18" fmla="*/ 749877 w 11"/>
              <a:gd name="T19" fmla="*/ 3338703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25">
                <a:moveTo>
                  <a:pt x="9" y="23"/>
                </a:moveTo>
                <a:cubicBezTo>
                  <a:pt x="7" y="24"/>
                  <a:pt x="3" y="21"/>
                  <a:pt x="2" y="20"/>
                </a:cubicBezTo>
                <a:cubicBezTo>
                  <a:pt x="2" y="19"/>
                  <a:pt x="2" y="15"/>
                  <a:pt x="2" y="14"/>
                </a:cubicBezTo>
                <a:cubicBezTo>
                  <a:pt x="1" y="14"/>
                  <a:pt x="0" y="9"/>
                  <a:pt x="0" y="9"/>
                </a:cubicBezTo>
                <a:cubicBezTo>
                  <a:pt x="0" y="8"/>
                  <a:pt x="0" y="9"/>
                  <a:pt x="0" y="6"/>
                </a:cubicBezTo>
                <a:cubicBezTo>
                  <a:pt x="0" y="3"/>
                  <a:pt x="3" y="0"/>
                  <a:pt x="3" y="0"/>
                </a:cubicBezTo>
                <a:cubicBezTo>
                  <a:pt x="3" y="1"/>
                  <a:pt x="4" y="5"/>
                  <a:pt x="5" y="6"/>
                </a:cubicBezTo>
                <a:cubicBezTo>
                  <a:pt x="7" y="7"/>
                  <a:pt x="7" y="10"/>
                  <a:pt x="7" y="11"/>
                </a:cubicBezTo>
                <a:cubicBezTo>
                  <a:pt x="7" y="12"/>
                  <a:pt x="8" y="14"/>
                  <a:pt x="9" y="14"/>
                </a:cubicBezTo>
                <a:cubicBezTo>
                  <a:pt x="10" y="16"/>
                  <a:pt x="9" y="23"/>
                  <a:pt x="9" y="2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5" name="Freeform 5711">
            <a:extLst>
              <a:ext uri="{FF2B5EF4-FFF2-40B4-BE49-F238E27FC236}">
                <a16:creationId xmlns:a16="http://schemas.microsoft.com/office/drawing/2014/main" id="{A3AF4FDC-0DCD-2F45-8374-D7B37F1BF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6713"/>
            <a:ext cx="4762" cy="7937"/>
          </a:xfrm>
          <a:custGeom>
            <a:avLst/>
            <a:gdLst>
              <a:gd name="T0" fmla="*/ 1417489 w 12"/>
              <a:gd name="T1" fmla="*/ 2515368 h 24"/>
              <a:gd name="T2" fmla="*/ 472629 w 12"/>
              <a:gd name="T3" fmla="*/ 2187305 h 24"/>
              <a:gd name="T4" fmla="*/ 472629 w 12"/>
              <a:gd name="T5" fmla="*/ 1859242 h 24"/>
              <a:gd name="T6" fmla="*/ 315086 w 12"/>
              <a:gd name="T7" fmla="*/ 1531180 h 24"/>
              <a:gd name="T8" fmla="*/ 157543 w 12"/>
              <a:gd name="T9" fmla="*/ 984188 h 24"/>
              <a:gd name="T10" fmla="*/ 157543 w 12"/>
              <a:gd name="T11" fmla="*/ 875054 h 24"/>
              <a:gd name="T12" fmla="*/ 629775 w 12"/>
              <a:gd name="T13" fmla="*/ 0 h 24"/>
              <a:gd name="T14" fmla="*/ 157543 w 12"/>
              <a:gd name="T15" fmla="*/ 656125 h 24"/>
              <a:gd name="T16" fmla="*/ 157543 w 12"/>
              <a:gd name="T17" fmla="*/ 875054 h 24"/>
              <a:gd name="T18" fmla="*/ 472629 w 12"/>
              <a:gd name="T19" fmla="*/ 1531180 h 24"/>
              <a:gd name="T20" fmla="*/ 472629 w 12"/>
              <a:gd name="T21" fmla="*/ 1859242 h 24"/>
              <a:gd name="T22" fmla="*/ 629775 w 12"/>
              <a:gd name="T23" fmla="*/ 2077840 h 24"/>
              <a:gd name="T24" fmla="*/ 1417489 w 12"/>
              <a:gd name="T25" fmla="*/ 2515368 h 24"/>
              <a:gd name="T26" fmla="*/ 1102403 w 12"/>
              <a:gd name="T27" fmla="*/ 546992 h 24"/>
              <a:gd name="T28" fmla="*/ 1259946 w 12"/>
              <a:gd name="T29" fmla="*/ 1203117 h 24"/>
              <a:gd name="T30" fmla="*/ 1574635 w 12"/>
              <a:gd name="T31" fmla="*/ 1531180 h 24"/>
              <a:gd name="T32" fmla="*/ 1574635 w 12"/>
              <a:gd name="T33" fmla="*/ 2515368 h 24"/>
              <a:gd name="T34" fmla="*/ 1574635 w 12"/>
              <a:gd name="T35" fmla="*/ 1531180 h 24"/>
              <a:gd name="T36" fmla="*/ 1259946 w 12"/>
              <a:gd name="T37" fmla="*/ 1203117 h 24"/>
              <a:gd name="T38" fmla="*/ 944860 w 12"/>
              <a:gd name="T39" fmla="*/ 656125 h 24"/>
              <a:gd name="T40" fmla="*/ 629775 w 12"/>
              <a:gd name="T41" fmla="*/ 0 h 24"/>
              <a:gd name="T42" fmla="*/ 1102403 w 12"/>
              <a:gd name="T43" fmla="*/ 546992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24">
                <a:moveTo>
                  <a:pt x="9" y="23"/>
                </a:moveTo>
                <a:cubicBezTo>
                  <a:pt x="8" y="23"/>
                  <a:pt x="4" y="21"/>
                  <a:pt x="3" y="20"/>
                </a:cubicBezTo>
                <a:lnTo>
                  <a:pt x="3" y="17"/>
                </a:lnTo>
                <a:cubicBezTo>
                  <a:pt x="3" y="16"/>
                  <a:pt x="3" y="15"/>
                  <a:pt x="2" y="14"/>
                </a:cubicBezTo>
                <a:cubicBezTo>
                  <a:pt x="2" y="14"/>
                  <a:pt x="0" y="10"/>
                  <a:pt x="1" y="9"/>
                </a:cubicBezTo>
                <a:lnTo>
                  <a:pt x="1" y="8"/>
                </a:lnTo>
                <a:cubicBezTo>
                  <a:pt x="0" y="3"/>
                  <a:pt x="4" y="0"/>
                  <a:pt x="4" y="0"/>
                </a:cubicBezTo>
                <a:cubicBezTo>
                  <a:pt x="4" y="1"/>
                  <a:pt x="1" y="4"/>
                  <a:pt x="1" y="6"/>
                </a:cubicBezTo>
                <a:cubicBezTo>
                  <a:pt x="2" y="8"/>
                  <a:pt x="2" y="8"/>
                  <a:pt x="1" y="8"/>
                </a:cubicBezTo>
                <a:cubicBezTo>
                  <a:pt x="1" y="8"/>
                  <a:pt x="2" y="13"/>
                  <a:pt x="3" y="14"/>
                </a:cubicBezTo>
                <a:lnTo>
                  <a:pt x="3" y="17"/>
                </a:lnTo>
                <a:cubicBezTo>
                  <a:pt x="3" y="17"/>
                  <a:pt x="3" y="19"/>
                  <a:pt x="4" y="19"/>
                </a:cubicBezTo>
                <a:cubicBezTo>
                  <a:pt x="4" y="21"/>
                  <a:pt x="8" y="23"/>
                  <a:pt x="9" y="23"/>
                </a:cubicBezTo>
                <a:close/>
                <a:moveTo>
                  <a:pt x="7" y="5"/>
                </a:moveTo>
                <a:cubicBezTo>
                  <a:pt x="8" y="7"/>
                  <a:pt x="8" y="9"/>
                  <a:pt x="8" y="11"/>
                </a:cubicBezTo>
                <a:cubicBezTo>
                  <a:pt x="8" y="12"/>
                  <a:pt x="10" y="14"/>
                  <a:pt x="10" y="14"/>
                </a:cubicBezTo>
                <a:cubicBezTo>
                  <a:pt x="11" y="16"/>
                  <a:pt x="10" y="23"/>
                  <a:pt x="10" y="23"/>
                </a:cubicBezTo>
                <a:cubicBezTo>
                  <a:pt x="9" y="23"/>
                  <a:pt x="11" y="16"/>
                  <a:pt x="10" y="14"/>
                </a:cubicBezTo>
                <a:cubicBezTo>
                  <a:pt x="9" y="14"/>
                  <a:pt x="8" y="12"/>
                  <a:pt x="8" y="11"/>
                </a:cubicBezTo>
                <a:cubicBezTo>
                  <a:pt x="8" y="10"/>
                  <a:pt x="7" y="7"/>
                  <a:pt x="6" y="6"/>
                </a:cubicBezTo>
                <a:cubicBezTo>
                  <a:pt x="6" y="6"/>
                  <a:pt x="4" y="3"/>
                  <a:pt x="4" y="0"/>
                </a:cubicBezTo>
                <a:cubicBezTo>
                  <a:pt x="4" y="2"/>
                  <a:pt x="5" y="5"/>
                  <a:pt x="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6" name="Freeform 5712">
            <a:extLst>
              <a:ext uri="{FF2B5EF4-FFF2-40B4-BE49-F238E27FC236}">
                <a16:creationId xmlns:a16="http://schemas.microsoft.com/office/drawing/2014/main" id="{DF341D24-F833-6E44-9689-51B5EE017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76713"/>
            <a:ext cx="6350" cy="9525"/>
          </a:xfrm>
          <a:custGeom>
            <a:avLst/>
            <a:gdLst>
              <a:gd name="T0" fmla="*/ 2115608 w 18"/>
              <a:gd name="T1" fmla="*/ 3355364 h 26"/>
              <a:gd name="T2" fmla="*/ 1742369 w 18"/>
              <a:gd name="T3" fmla="*/ 2952750 h 26"/>
              <a:gd name="T4" fmla="*/ 2115608 w 18"/>
              <a:gd name="T5" fmla="*/ 3355364 h 26"/>
              <a:gd name="T6" fmla="*/ 1617839 w 18"/>
              <a:gd name="T7" fmla="*/ 2952750 h 26"/>
              <a:gd name="T8" fmla="*/ 871008 w 18"/>
              <a:gd name="T9" fmla="*/ 2550136 h 26"/>
              <a:gd name="T10" fmla="*/ 249061 w 18"/>
              <a:gd name="T11" fmla="*/ 1610458 h 26"/>
              <a:gd name="T12" fmla="*/ 0 w 18"/>
              <a:gd name="T13" fmla="*/ 1207843 h 26"/>
              <a:gd name="T14" fmla="*/ 249061 w 18"/>
              <a:gd name="T15" fmla="*/ 536697 h 26"/>
              <a:gd name="T16" fmla="*/ 746831 w 18"/>
              <a:gd name="T17" fmla="*/ 0 h 26"/>
              <a:gd name="T18" fmla="*/ 871008 w 18"/>
              <a:gd name="T19" fmla="*/ 536697 h 26"/>
              <a:gd name="T20" fmla="*/ 995539 w 18"/>
              <a:gd name="T21" fmla="*/ 1073761 h 26"/>
              <a:gd name="T22" fmla="*/ 1369131 w 18"/>
              <a:gd name="T23" fmla="*/ 1744907 h 26"/>
              <a:gd name="T24" fmla="*/ 1493308 w 18"/>
              <a:gd name="T25" fmla="*/ 2550136 h 26"/>
              <a:gd name="T26" fmla="*/ 1742369 w 18"/>
              <a:gd name="T27" fmla="*/ 2952750 h 26"/>
              <a:gd name="T28" fmla="*/ 1617839 w 18"/>
              <a:gd name="T29" fmla="*/ 295275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" h="26">
                <a:moveTo>
                  <a:pt x="17" y="25"/>
                </a:moveTo>
                <a:cubicBezTo>
                  <a:pt x="16" y="25"/>
                  <a:pt x="15" y="24"/>
                  <a:pt x="14" y="22"/>
                </a:cubicBezTo>
                <a:cubicBezTo>
                  <a:pt x="15" y="23"/>
                  <a:pt x="17" y="25"/>
                  <a:pt x="17" y="25"/>
                </a:cubicBezTo>
                <a:close/>
                <a:moveTo>
                  <a:pt x="13" y="22"/>
                </a:moveTo>
                <a:cubicBezTo>
                  <a:pt x="12" y="22"/>
                  <a:pt x="7" y="20"/>
                  <a:pt x="7" y="19"/>
                </a:cubicBezTo>
                <a:cubicBezTo>
                  <a:pt x="7" y="19"/>
                  <a:pt x="2" y="13"/>
                  <a:pt x="2" y="12"/>
                </a:cubicBezTo>
                <a:lnTo>
                  <a:pt x="0" y="9"/>
                </a:lnTo>
                <a:cubicBezTo>
                  <a:pt x="2" y="9"/>
                  <a:pt x="2" y="6"/>
                  <a:pt x="2" y="4"/>
                </a:cubicBezTo>
                <a:cubicBezTo>
                  <a:pt x="2" y="4"/>
                  <a:pt x="4" y="0"/>
                  <a:pt x="6" y="0"/>
                </a:cubicBezTo>
                <a:lnTo>
                  <a:pt x="7" y="4"/>
                </a:lnTo>
                <a:cubicBezTo>
                  <a:pt x="7" y="6"/>
                  <a:pt x="7" y="7"/>
                  <a:pt x="8" y="8"/>
                </a:cubicBezTo>
                <a:cubicBezTo>
                  <a:pt x="9" y="9"/>
                  <a:pt x="11" y="12"/>
                  <a:pt x="11" y="13"/>
                </a:cubicBezTo>
                <a:cubicBezTo>
                  <a:pt x="11" y="15"/>
                  <a:pt x="12" y="19"/>
                  <a:pt x="12" y="19"/>
                </a:cubicBezTo>
                <a:cubicBezTo>
                  <a:pt x="12" y="20"/>
                  <a:pt x="13" y="21"/>
                  <a:pt x="14" y="22"/>
                </a:cubicBezTo>
                <a:lnTo>
                  <a:pt x="13" y="22"/>
                </a:lnTo>
                <a:close/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7" name="Freeform 5713">
            <a:extLst>
              <a:ext uri="{FF2B5EF4-FFF2-40B4-BE49-F238E27FC236}">
                <a16:creationId xmlns:a16="http://schemas.microsoft.com/office/drawing/2014/main" id="{7C4ACB95-8DE4-1649-A8E5-897846558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76713"/>
            <a:ext cx="6350" cy="9525"/>
          </a:xfrm>
          <a:custGeom>
            <a:avLst/>
            <a:gdLst>
              <a:gd name="T0" fmla="*/ 2232212 w 17"/>
              <a:gd name="T1" fmla="*/ 3220915 h 26"/>
              <a:gd name="T2" fmla="*/ 2232212 w 17"/>
              <a:gd name="T3" fmla="*/ 3355364 h 26"/>
              <a:gd name="T4" fmla="*/ 2092885 w 17"/>
              <a:gd name="T5" fmla="*/ 3220915 h 26"/>
              <a:gd name="T6" fmla="*/ 2092885 w 17"/>
              <a:gd name="T7" fmla="*/ 3086833 h 26"/>
              <a:gd name="T8" fmla="*/ 2232212 w 17"/>
              <a:gd name="T9" fmla="*/ 3220915 h 26"/>
              <a:gd name="T10" fmla="*/ 1813859 w 17"/>
              <a:gd name="T11" fmla="*/ 2952750 h 26"/>
              <a:gd name="T12" fmla="*/ 1674159 w 17"/>
              <a:gd name="T13" fmla="*/ 2684218 h 26"/>
              <a:gd name="T14" fmla="*/ 1534832 w 17"/>
              <a:gd name="T15" fmla="*/ 1744907 h 26"/>
              <a:gd name="T16" fmla="*/ 1116106 w 17"/>
              <a:gd name="T17" fmla="*/ 1207843 h 26"/>
              <a:gd name="T18" fmla="*/ 976779 w 17"/>
              <a:gd name="T19" fmla="*/ 1073761 h 26"/>
              <a:gd name="T20" fmla="*/ 1116106 w 17"/>
              <a:gd name="T21" fmla="*/ 1073761 h 26"/>
              <a:gd name="T22" fmla="*/ 1534832 w 17"/>
              <a:gd name="T23" fmla="*/ 1744907 h 26"/>
              <a:gd name="T24" fmla="*/ 1674159 w 17"/>
              <a:gd name="T25" fmla="*/ 2550136 h 26"/>
              <a:gd name="T26" fmla="*/ 2092885 w 17"/>
              <a:gd name="T27" fmla="*/ 2952750 h 26"/>
              <a:gd name="T28" fmla="*/ 2092885 w 17"/>
              <a:gd name="T29" fmla="*/ 3086833 h 26"/>
              <a:gd name="T30" fmla="*/ 1813859 w 17"/>
              <a:gd name="T31" fmla="*/ 2952750 h 26"/>
              <a:gd name="T32" fmla="*/ 976779 w 17"/>
              <a:gd name="T33" fmla="*/ 805229 h 26"/>
              <a:gd name="T34" fmla="*/ 976779 w 17"/>
              <a:gd name="T35" fmla="*/ 1073761 h 26"/>
              <a:gd name="T36" fmla="*/ 976779 w 17"/>
              <a:gd name="T37" fmla="*/ 805229 h 26"/>
              <a:gd name="T38" fmla="*/ 976779 w 17"/>
              <a:gd name="T39" fmla="*/ 671146 h 26"/>
              <a:gd name="T40" fmla="*/ 837079 w 17"/>
              <a:gd name="T41" fmla="*/ 0 h 26"/>
              <a:gd name="T42" fmla="*/ 976779 w 17"/>
              <a:gd name="T43" fmla="*/ 536697 h 26"/>
              <a:gd name="T44" fmla="*/ 976779 w 17"/>
              <a:gd name="T45" fmla="*/ 805229 h 26"/>
              <a:gd name="T46" fmla="*/ 976779 w 17"/>
              <a:gd name="T47" fmla="*/ 671146 h 26"/>
              <a:gd name="T48" fmla="*/ 976779 w 17"/>
              <a:gd name="T49" fmla="*/ 2684218 h 26"/>
              <a:gd name="T50" fmla="*/ 1813859 w 17"/>
              <a:gd name="T51" fmla="*/ 2952750 h 26"/>
              <a:gd name="T52" fmla="*/ 1674159 w 17"/>
              <a:gd name="T53" fmla="*/ 2952750 h 26"/>
              <a:gd name="T54" fmla="*/ 976779 w 17"/>
              <a:gd name="T55" fmla="*/ 2684218 h 26"/>
              <a:gd name="T56" fmla="*/ 558053 w 17"/>
              <a:gd name="T57" fmla="*/ 2147521 h 26"/>
              <a:gd name="T58" fmla="*/ 279026 w 17"/>
              <a:gd name="T59" fmla="*/ 1610458 h 26"/>
              <a:gd name="T60" fmla="*/ 0 w 17"/>
              <a:gd name="T61" fmla="*/ 1207843 h 26"/>
              <a:gd name="T62" fmla="*/ 279026 w 17"/>
              <a:gd name="T63" fmla="*/ 536697 h 26"/>
              <a:gd name="T64" fmla="*/ 279026 w 17"/>
              <a:gd name="T65" fmla="*/ 1073761 h 26"/>
              <a:gd name="T66" fmla="*/ 279026 w 17"/>
              <a:gd name="T67" fmla="*/ 1476375 h 26"/>
              <a:gd name="T68" fmla="*/ 697753 w 17"/>
              <a:gd name="T69" fmla="*/ 2147521 h 26"/>
              <a:gd name="T70" fmla="*/ 976779 w 17"/>
              <a:gd name="T71" fmla="*/ 2415687 h 26"/>
              <a:gd name="T72" fmla="*/ 976779 w 17"/>
              <a:gd name="T73" fmla="*/ 2550136 h 26"/>
              <a:gd name="T74" fmla="*/ 558053 w 17"/>
              <a:gd name="T75" fmla="*/ 2147521 h 26"/>
              <a:gd name="T76" fmla="*/ 837079 w 17"/>
              <a:gd name="T77" fmla="*/ 0 h 26"/>
              <a:gd name="T78" fmla="*/ 279026 w 17"/>
              <a:gd name="T79" fmla="*/ 536697 h 26"/>
              <a:gd name="T80" fmla="*/ 837079 w 17"/>
              <a:gd name="T81" fmla="*/ 0 h 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" h="26">
                <a:moveTo>
                  <a:pt x="16" y="24"/>
                </a:moveTo>
                <a:lnTo>
                  <a:pt x="16" y="25"/>
                </a:lnTo>
                <a:lnTo>
                  <a:pt x="15" y="24"/>
                </a:lnTo>
                <a:lnTo>
                  <a:pt x="15" y="23"/>
                </a:lnTo>
                <a:cubicBezTo>
                  <a:pt x="15" y="23"/>
                  <a:pt x="15" y="24"/>
                  <a:pt x="16" y="24"/>
                </a:cubicBezTo>
                <a:close/>
                <a:moveTo>
                  <a:pt x="13" y="22"/>
                </a:moveTo>
                <a:cubicBezTo>
                  <a:pt x="12" y="21"/>
                  <a:pt x="12" y="20"/>
                  <a:pt x="12" y="20"/>
                </a:cubicBezTo>
                <a:cubicBezTo>
                  <a:pt x="11" y="19"/>
                  <a:pt x="11" y="15"/>
                  <a:pt x="11" y="13"/>
                </a:cubicBezTo>
                <a:cubicBezTo>
                  <a:pt x="10" y="12"/>
                  <a:pt x="8" y="9"/>
                  <a:pt x="8" y="9"/>
                </a:cubicBezTo>
                <a:cubicBezTo>
                  <a:pt x="8" y="9"/>
                  <a:pt x="8" y="9"/>
                  <a:pt x="7" y="8"/>
                </a:cubicBezTo>
                <a:cubicBezTo>
                  <a:pt x="7" y="8"/>
                  <a:pt x="8" y="8"/>
                  <a:pt x="8" y="8"/>
                </a:cubicBezTo>
                <a:cubicBezTo>
                  <a:pt x="9" y="9"/>
                  <a:pt x="11" y="12"/>
                  <a:pt x="11" y="13"/>
                </a:cubicBezTo>
                <a:cubicBezTo>
                  <a:pt x="11" y="15"/>
                  <a:pt x="12" y="19"/>
                  <a:pt x="12" y="19"/>
                </a:cubicBezTo>
                <a:cubicBezTo>
                  <a:pt x="12" y="19"/>
                  <a:pt x="13" y="22"/>
                  <a:pt x="15" y="22"/>
                </a:cubicBezTo>
                <a:lnTo>
                  <a:pt x="15" y="23"/>
                </a:lnTo>
                <a:cubicBezTo>
                  <a:pt x="14" y="22"/>
                  <a:pt x="13" y="22"/>
                  <a:pt x="13" y="22"/>
                </a:cubicBezTo>
                <a:close/>
                <a:moveTo>
                  <a:pt x="7" y="6"/>
                </a:moveTo>
                <a:cubicBezTo>
                  <a:pt x="7" y="6"/>
                  <a:pt x="7" y="7"/>
                  <a:pt x="7" y="8"/>
                </a:cubicBezTo>
                <a:cubicBezTo>
                  <a:pt x="7" y="7"/>
                  <a:pt x="7" y="7"/>
                  <a:pt x="7" y="6"/>
                </a:cubicBezTo>
                <a:close/>
                <a:moveTo>
                  <a:pt x="7" y="5"/>
                </a:moveTo>
                <a:lnTo>
                  <a:pt x="6" y="0"/>
                </a:lnTo>
                <a:lnTo>
                  <a:pt x="7" y="4"/>
                </a:ln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5"/>
                  <a:pt x="7" y="5"/>
                </a:cubicBezTo>
                <a:close/>
                <a:moveTo>
                  <a:pt x="7" y="20"/>
                </a:moveTo>
                <a:cubicBezTo>
                  <a:pt x="9" y="21"/>
                  <a:pt x="10" y="21"/>
                  <a:pt x="13" y="22"/>
                </a:cubicBezTo>
                <a:lnTo>
                  <a:pt x="12" y="22"/>
                </a:lnTo>
                <a:cubicBezTo>
                  <a:pt x="11" y="22"/>
                  <a:pt x="9" y="21"/>
                  <a:pt x="7" y="20"/>
                </a:cubicBezTo>
                <a:close/>
                <a:moveTo>
                  <a:pt x="4" y="16"/>
                </a:moveTo>
                <a:cubicBezTo>
                  <a:pt x="2" y="15"/>
                  <a:pt x="2" y="13"/>
                  <a:pt x="2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0" y="9"/>
                  <a:pt x="2" y="6"/>
                  <a:pt x="2" y="4"/>
                </a:cubicBezTo>
                <a:lnTo>
                  <a:pt x="2" y="8"/>
                </a:lnTo>
                <a:cubicBezTo>
                  <a:pt x="0" y="10"/>
                  <a:pt x="2" y="11"/>
                  <a:pt x="2" y="11"/>
                </a:cubicBezTo>
                <a:cubicBezTo>
                  <a:pt x="2" y="13"/>
                  <a:pt x="3" y="15"/>
                  <a:pt x="5" y="16"/>
                </a:cubicBezTo>
                <a:lnTo>
                  <a:pt x="7" y="18"/>
                </a:lnTo>
                <a:lnTo>
                  <a:pt x="7" y="19"/>
                </a:lnTo>
                <a:lnTo>
                  <a:pt x="4" y="16"/>
                </a:lnTo>
                <a:close/>
                <a:moveTo>
                  <a:pt x="6" y="0"/>
                </a:moveTo>
                <a:cubicBezTo>
                  <a:pt x="5" y="0"/>
                  <a:pt x="3" y="3"/>
                  <a:pt x="2" y="4"/>
                </a:cubicBezTo>
                <a:cubicBezTo>
                  <a:pt x="2" y="4"/>
                  <a:pt x="4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8" name="Freeform 5714">
            <a:extLst>
              <a:ext uri="{FF2B5EF4-FFF2-40B4-BE49-F238E27FC236}">
                <a16:creationId xmlns:a16="http://schemas.microsoft.com/office/drawing/2014/main" id="{D61D662F-F5B3-3D4A-80C8-3C2B04665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73538"/>
            <a:ext cx="7937" cy="6350"/>
          </a:xfrm>
          <a:custGeom>
            <a:avLst/>
            <a:gdLst>
              <a:gd name="T0" fmla="*/ 2619900 w 23"/>
              <a:gd name="T1" fmla="*/ 1787024 h 19"/>
              <a:gd name="T2" fmla="*/ 2143680 w 23"/>
              <a:gd name="T3" fmla="*/ 1675397 h 19"/>
              <a:gd name="T4" fmla="*/ 1309950 w 23"/>
              <a:gd name="T5" fmla="*/ 1675397 h 19"/>
              <a:gd name="T6" fmla="*/ 1071840 w 23"/>
              <a:gd name="T7" fmla="*/ 1340518 h 19"/>
              <a:gd name="T8" fmla="*/ 595275 w 23"/>
              <a:gd name="T9" fmla="*/ 670092 h 19"/>
              <a:gd name="T10" fmla="*/ 0 w 23"/>
              <a:gd name="T11" fmla="*/ 111626 h 19"/>
              <a:gd name="T12" fmla="*/ 1071840 w 23"/>
              <a:gd name="T13" fmla="*/ 223253 h 19"/>
              <a:gd name="T14" fmla="*/ 1548060 w 23"/>
              <a:gd name="T15" fmla="*/ 446839 h 19"/>
              <a:gd name="T16" fmla="*/ 2262735 w 23"/>
              <a:gd name="T17" fmla="*/ 1228558 h 19"/>
              <a:gd name="T18" fmla="*/ 2619900 w 23"/>
              <a:gd name="T19" fmla="*/ 1675397 h 19"/>
              <a:gd name="T20" fmla="*/ 2619900 w 23"/>
              <a:gd name="T21" fmla="*/ 1787024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" h="19">
                <a:moveTo>
                  <a:pt x="22" y="16"/>
                </a:moveTo>
                <a:cubicBezTo>
                  <a:pt x="22" y="18"/>
                  <a:pt x="20" y="15"/>
                  <a:pt x="18" y="15"/>
                </a:cubicBezTo>
                <a:cubicBezTo>
                  <a:pt x="18" y="15"/>
                  <a:pt x="13" y="16"/>
                  <a:pt x="11" y="15"/>
                </a:cubicBezTo>
                <a:cubicBezTo>
                  <a:pt x="11" y="13"/>
                  <a:pt x="9" y="12"/>
                  <a:pt x="9" y="12"/>
                </a:cubicBezTo>
                <a:cubicBezTo>
                  <a:pt x="8" y="12"/>
                  <a:pt x="6" y="8"/>
                  <a:pt x="5" y="6"/>
                </a:cubicBezTo>
                <a:cubicBezTo>
                  <a:pt x="5" y="5"/>
                  <a:pt x="0" y="1"/>
                  <a:pt x="0" y="1"/>
                </a:cubicBezTo>
                <a:cubicBezTo>
                  <a:pt x="0" y="1"/>
                  <a:pt x="6" y="0"/>
                  <a:pt x="9" y="2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9" y="9"/>
                  <a:pt x="19" y="11"/>
                </a:cubicBezTo>
                <a:cubicBezTo>
                  <a:pt x="20" y="13"/>
                  <a:pt x="22" y="15"/>
                  <a:pt x="22" y="15"/>
                </a:cubicBezTo>
                <a:lnTo>
                  <a:pt x="22" y="16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69" name="Freeform 5715">
            <a:extLst>
              <a:ext uri="{FF2B5EF4-FFF2-40B4-BE49-F238E27FC236}">
                <a16:creationId xmlns:a16="http://schemas.microsoft.com/office/drawing/2014/main" id="{B0DC077D-3633-4643-8305-D3859E5CB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73538"/>
            <a:ext cx="7937" cy="6350"/>
          </a:xfrm>
          <a:custGeom>
            <a:avLst/>
            <a:gdLst>
              <a:gd name="T0" fmla="*/ 2500845 w 23"/>
              <a:gd name="T1" fmla="*/ 1991078 h 18"/>
              <a:gd name="T2" fmla="*/ 2143680 w 23"/>
              <a:gd name="T3" fmla="*/ 1866900 h 18"/>
              <a:gd name="T4" fmla="*/ 2381790 w 23"/>
              <a:gd name="T5" fmla="*/ 1866900 h 18"/>
              <a:gd name="T6" fmla="*/ 2619900 w 23"/>
              <a:gd name="T7" fmla="*/ 1991078 h 18"/>
              <a:gd name="T8" fmla="*/ 2619900 w 23"/>
              <a:gd name="T9" fmla="*/ 2115608 h 18"/>
              <a:gd name="T10" fmla="*/ 2500845 w 23"/>
              <a:gd name="T11" fmla="*/ 1991078 h 18"/>
              <a:gd name="T12" fmla="*/ 1309950 w 23"/>
              <a:gd name="T13" fmla="*/ 1866900 h 18"/>
              <a:gd name="T14" fmla="*/ 1190895 w 23"/>
              <a:gd name="T15" fmla="*/ 1617839 h 18"/>
              <a:gd name="T16" fmla="*/ 1429005 w 23"/>
              <a:gd name="T17" fmla="*/ 1866900 h 18"/>
              <a:gd name="T18" fmla="*/ 1309950 w 23"/>
              <a:gd name="T19" fmla="*/ 1866900 h 18"/>
              <a:gd name="T20" fmla="*/ 0 w 23"/>
              <a:gd name="T21" fmla="*/ 124531 h 18"/>
              <a:gd name="T22" fmla="*/ 595275 w 23"/>
              <a:gd name="T23" fmla="*/ 746831 h 18"/>
              <a:gd name="T24" fmla="*/ 0 w 23"/>
              <a:gd name="T25" fmla="*/ 124531 h 18"/>
              <a:gd name="T26" fmla="*/ 0 w 23"/>
              <a:gd name="T27" fmla="*/ 124531 h 18"/>
              <a:gd name="T28" fmla="*/ 1071840 w 23"/>
              <a:gd name="T29" fmla="*/ 249061 h 18"/>
              <a:gd name="T30" fmla="*/ 1309950 w 23"/>
              <a:gd name="T31" fmla="*/ 497769 h 18"/>
              <a:gd name="T32" fmla="*/ 1071840 w 23"/>
              <a:gd name="T33" fmla="*/ 373239 h 18"/>
              <a:gd name="T34" fmla="*/ 0 w 23"/>
              <a:gd name="T35" fmla="*/ 124531 h 18"/>
              <a:gd name="T36" fmla="*/ 2024280 w 23"/>
              <a:gd name="T37" fmla="*/ 871008 h 18"/>
              <a:gd name="T38" fmla="*/ 1429005 w 23"/>
              <a:gd name="T39" fmla="*/ 497769 h 18"/>
              <a:gd name="T40" fmla="*/ 1667115 w 23"/>
              <a:gd name="T41" fmla="*/ 497769 h 18"/>
              <a:gd name="T42" fmla="*/ 2024280 w 23"/>
              <a:gd name="T43" fmla="*/ 871008 h 18"/>
              <a:gd name="T44" fmla="*/ 2381790 w 23"/>
              <a:gd name="T45" fmla="*/ 1244600 h 18"/>
              <a:gd name="T46" fmla="*/ 2619900 w 23"/>
              <a:gd name="T47" fmla="*/ 1742369 h 18"/>
              <a:gd name="T48" fmla="*/ 2619900 w 23"/>
              <a:gd name="T49" fmla="*/ 1866900 h 18"/>
              <a:gd name="T50" fmla="*/ 2619900 w 23"/>
              <a:gd name="T51" fmla="*/ 1991078 h 18"/>
              <a:gd name="T52" fmla="*/ 2500845 w 23"/>
              <a:gd name="T53" fmla="*/ 1742369 h 18"/>
              <a:gd name="T54" fmla="*/ 2262735 w 23"/>
              <a:gd name="T55" fmla="*/ 1369131 h 18"/>
              <a:gd name="T56" fmla="*/ 2024280 w 23"/>
              <a:gd name="T57" fmla="*/ 871008 h 18"/>
              <a:gd name="T58" fmla="*/ 2381790 w 23"/>
              <a:gd name="T59" fmla="*/ 1244600 h 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" h="18">
                <a:moveTo>
                  <a:pt x="21" y="16"/>
                </a:moveTo>
                <a:cubicBezTo>
                  <a:pt x="21" y="16"/>
                  <a:pt x="20" y="16"/>
                  <a:pt x="18" y="15"/>
                </a:cubicBezTo>
                <a:lnTo>
                  <a:pt x="20" y="15"/>
                </a:lnTo>
                <a:lnTo>
                  <a:pt x="22" y="16"/>
                </a:lnTo>
                <a:lnTo>
                  <a:pt x="22" y="17"/>
                </a:lnTo>
                <a:cubicBezTo>
                  <a:pt x="22" y="17"/>
                  <a:pt x="21" y="17"/>
                  <a:pt x="21" y="16"/>
                </a:cubicBezTo>
                <a:close/>
                <a:moveTo>
                  <a:pt x="11" y="15"/>
                </a:moveTo>
                <a:lnTo>
                  <a:pt x="10" y="13"/>
                </a:lnTo>
                <a:lnTo>
                  <a:pt x="12" y="15"/>
                </a:lnTo>
                <a:lnTo>
                  <a:pt x="11" y="15"/>
                </a:lnTo>
                <a:close/>
                <a:moveTo>
                  <a:pt x="0" y="1"/>
                </a:moveTo>
                <a:cubicBezTo>
                  <a:pt x="0" y="1"/>
                  <a:pt x="5" y="4"/>
                  <a:pt x="5" y="6"/>
                </a:cubicBezTo>
                <a:cubicBezTo>
                  <a:pt x="5" y="5"/>
                  <a:pt x="1" y="2"/>
                  <a:pt x="0" y="1"/>
                </a:cubicBezTo>
                <a:close/>
                <a:moveTo>
                  <a:pt x="0" y="1"/>
                </a:moveTo>
                <a:cubicBezTo>
                  <a:pt x="0" y="1"/>
                  <a:pt x="5" y="0"/>
                  <a:pt x="9" y="2"/>
                </a:cubicBezTo>
                <a:lnTo>
                  <a:pt x="11" y="4"/>
                </a:lnTo>
                <a:cubicBezTo>
                  <a:pt x="10" y="4"/>
                  <a:pt x="10" y="3"/>
                  <a:pt x="9" y="3"/>
                </a:cubicBezTo>
                <a:cubicBezTo>
                  <a:pt x="5" y="0"/>
                  <a:pt x="0" y="1"/>
                  <a:pt x="0" y="1"/>
                </a:cubicBezTo>
                <a:close/>
                <a:moveTo>
                  <a:pt x="17" y="7"/>
                </a:moveTo>
                <a:cubicBezTo>
                  <a:pt x="15" y="5"/>
                  <a:pt x="13" y="4"/>
                  <a:pt x="12" y="4"/>
                </a:cubicBezTo>
                <a:lnTo>
                  <a:pt x="14" y="4"/>
                </a:lnTo>
                <a:lnTo>
                  <a:pt x="17" y="7"/>
                </a:lnTo>
                <a:close/>
                <a:moveTo>
                  <a:pt x="20" y="10"/>
                </a:moveTo>
                <a:cubicBezTo>
                  <a:pt x="20" y="12"/>
                  <a:pt x="21" y="13"/>
                  <a:pt x="22" y="14"/>
                </a:cubicBezTo>
                <a:lnTo>
                  <a:pt x="22" y="15"/>
                </a:lnTo>
                <a:lnTo>
                  <a:pt x="22" y="16"/>
                </a:lnTo>
                <a:cubicBezTo>
                  <a:pt x="22" y="16"/>
                  <a:pt x="22" y="15"/>
                  <a:pt x="21" y="14"/>
                </a:cubicBezTo>
                <a:cubicBezTo>
                  <a:pt x="20" y="13"/>
                  <a:pt x="20" y="12"/>
                  <a:pt x="19" y="11"/>
                </a:cubicBezTo>
                <a:cubicBezTo>
                  <a:pt x="19" y="10"/>
                  <a:pt x="18" y="8"/>
                  <a:pt x="17" y="7"/>
                </a:cubicBezTo>
                <a:cubicBezTo>
                  <a:pt x="18" y="8"/>
                  <a:pt x="20" y="9"/>
                  <a:pt x="2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0" name="Freeform 5716">
            <a:extLst>
              <a:ext uri="{FF2B5EF4-FFF2-40B4-BE49-F238E27FC236}">
                <a16:creationId xmlns:a16="http://schemas.microsoft.com/office/drawing/2014/main" id="{491C5AEB-699C-7C49-B94E-921678C45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71950"/>
            <a:ext cx="7938" cy="7938"/>
          </a:xfrm>
          <a:custGeom>
            <a:avLst/>
            <a:gdLst>
              <a:gd name="T0" fmla="*/ 2993023 w 20"/>
              <a:gd name="T1" fmla="*/ 2857680 h 21"/>
              <a:gd name="T2" fmla="*/ 2048004 w 20"/>
              <a:gd name="T3" fmla="*/ 2429028 h 21"/>
              <a:gd name="T4" fmla="*/ 1102588 w 20"/>
              <a:gd name="T5" fmla="*/ 1714608 h 21"/>
              <a:gd name="T6" fmla="*/ 630277 w 20"/>
              <a:gd name="T7" fmla="*/ 1143072 h 21"/>
              <a:gd name="T8" fmla="*/ 0 w 20"/>
              <a:gd name="T9" fmla="*/ 0 h 21"/>
              <a:gd name="T10" fmla="*/ 1102588 w 20"/>
              <a:gd name="T11" fmla="*/ 142884 h 21"/>
              <a:gd name="T12" fmla="*/ 2048004 w 20"/>
              <a:gd name="T13" fmla="*/ 571536 h 21"/>
              <a:gd name="T14" fmla="*/ 2048004 w 20"/>
              <a:gd name="T15" fmla="*/ 1143072 h 21"/>
              <a:gd name="T16" fmla="*/ 2520315 w 20"/>
              <a:gd name="T17" fmla="*/ 1857492 h 21"/>
              <a:gd name="T18" fmla="*/ 2993023 w 20"/>
              <a:gd name="T19" fmla="*/ 285768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1">
                <a:moveTo>
                  <a:pt x="19" y="20"/>
                </a:moveTo>
                <a:lnTo>
                  <a:pt x="13" y="17"/>
                </a:lnTo>
                <a:cubicBezTo>
                  <a:pt x="13" y="17"/>
                  <a:pt x="8" y="13"/>
                  <a:pt x="7" y="12"/>
                </a:cubicBezTo>
                <a:cubicBezTo>
                  <a:pt x="7" y="10"/>
                  <a:pt x="5" y="9"/>
                  <a:pt x="4" y="8"/>
                </a:cubicBezTo>
                <a:cubicBezTo>
                  <a:pt x="3" y="6"/>
                  <a:pt x="2" y="1"/>
                  <a:pt x="0" y="0"/>
                </a:cubicBezTo>
                <a:cubicBezTo>
                  <a:pt x="0" y="0"/>
                  <a:pt x="6" y="1"/>
                  <a:pt x="7" y="1"/>
                </a:cubicBezTo>
                <a:cubicBezTo>
                  <a:pt x="9" y="1"/>
                  <a:pt x="11" y="2"/>
                  <a:pt x="13" y="4"/>
                </a:cubicBezTo>
                <a:cubicBezTo>
                  <a:pt x="13" y="6"/>
                  <a:pt x="13" y="8"/>
                  <a:pt x="13" y="8"/>
                </a:cubicBezTo>
                <a:cubicBezTo>
                  <a:pt x="13" y="8"/>
                  <a:pt x="16" y="10"/>
                  <a:pt x="16" y="13"/>
                </a:cubicBezTo>
                <a:cubicBezTo>
                  <a:pt x="16" y="15"/>
                  <a:pt x="19" y="20"/>
                  <a:pt x="19" y="20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1" name="Freeform 5717">
            <a:extLst>
              <a:ext uri="{FF2B5EF4-FFF2-40B4-BE49-F238E27FC236}">
                <a16:creationId xmlns:a16="http://schemas.microsoft.com/office/drawing/2014/main" id="{3FF2C119-43E2-7D42-AB8E-8131879C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71950"/>
            <a:ext cx="7938" cy="7938"/>
          </a:xfrm>
          <a:custGeom>
            <a:avLst/>
            <a:gdLst>
              <a:gd name="T0" fmla="*/ 2993023 w 20"/>
              <a:gd name="T1" fmla="*/ 2620575 h 23"/>
              <a:gd name="T2" fmla="*/ 2520315 w 20"/>
              <a:gd name="T3" fmla="*/ 2263020 h 23"/>
              <a:gd name="T4" fmla="*/ 2835454 w 20"/>
              <a:gd name="T5" fmla="*/ 2382435 h 23"/>
              <a:gd name="T6" fmla="*/ 2993023 w 20"/>
              <a:gd name="T7" fmla="*/ 2501505 h 23"/>
              <a:gd name="T8" fmla="*/ 2993023 w 20"/>
              <a:gd name="T9" fmla="*/ 2620575 h 23"/>
              <a:gd name="T10" fmla="*/ 2993023 w 20"/>
              <a:gd name="T11" fmla="*/ 2382435 h 23"/>
              <a:gd name="T12" fmla="*/ 2835454 w 20"/>
              <a:gd name="T13" fmla="*/ 2382435 h 23"/>
              <a:gd name="T14" fmla="*/ 2835454 w 20"/>
              <a:gd name="T15" fmla="*/ 2263020 h 23"/>
              <a:gd name="T16" fmla="*/ 2993023 w 20"/>
              <a:gd name="T17" fmla="*/ 2382435 h 23"/>
              <a:gd name="T18" fmla="*/ 2520315 w 20"/>
              <a:gd name="T19" fmla="*/ 1667670 h 23"/>
              <a:gd name="T20" fmla="*/ 2835454 w 20"/>
              <a:gd name="T21" fmla="*/ 2263020 h 23"/>
              <a:gd name="T22" fmla="*/ 2520315 w 20"/>
              <a:gd name="T23" fmla="*/ 1667670 h 23"/>
              <a:gd name="T24" fmla="*/ 2363143 w 20"/>
              <a:gd name="T25" fmla="*/ 2143950 h 23"/>
              <a:gd name="T26" fmla="*/ 2520315 w 20"/>
              <a:gd name="T27" fmla="*/ 2263020 h 23"/>
              <a:gd name="T28" fmla="*/ 2048004 w 20"/>
              <a:gd name="T29" fmla="*/ 2143950 h 23"/>
              <a:gd name="T30" fmla="*/ 2363143 w 20"/>
              <a:gd name="T31" fmla="*/ 2143950 h 23"/>
              <a:gd name="T32" fmla="*/ 1102588 w 20"/>
              <a:gd name="T33" fmla="*/ 1548600 h 23"/>
              <a:gd name="T34" fmla="*/ 945019 w 20"/>
              <a:gd name="T35" fmla="*/ 1191045 h 23"/>
              <a:gd name="T36" fmla="*/ 630277 w 20"/>
              <a:gd name="T37" fmla="*/ 1071975 h 23"/>
              <a:gd name="T38" fmla="*/ 472708 w 20"/>
              <a:gd name="T39" fmla="*/ 714765 h 23"/>
              <a:gd name="T40" fmla="*/ 630277 w 20"/>
              <a:gd name="T41" fmla="*/ 952905 h 23"/>
              <a:gd name="T42" fmla="*/ 945019 w 20"/>
              <a:gd name="T43" fmla="*/ 1191045 h 23"/>
              <a:gd name="T44" fmla="*/ 1260158 w 20"/>
              <a:gd name="T45" fmla="*/ 1548600 h 23"/>
              <a:gd name="T46" fmla="*/ 2048004 w 20"/>
              <a:gd name="T47" fmla="*/ 2143950 h 23"/>
              <a:gd name="T48" fmla="*/ 1102588 w 20"/>
              <a:gd name="T49" fmla="*/ 1548600 h 23"/>
              <a:gd name="T50" fmla="*/ 0 w 20"/>
              <a:gd name="T51" fmla="*/ 119070 h 23"/>
              <a:gd name="T52" fmla="*/ 0 w 20"/>
              <a:gd name="T53" fmla="*/ 119070 h 23"/>
              <a:gd name="T54" fmla="*/ 0 w 20"/>
              <a:gd name="T55" fmla="*/ 119070 h 23"/>
              <a:gd name="T56" fmla="*/ 1102588 w 20"/>
              <a:gd name="T57" fmla="*/ 238140 h 23"/>
              <a:gd name="T58" fmla="*/ 0 w 20"/>
              <a:gd name="T59" fmla="*/ 119070 h 23"/>
              <a:gd name="T60" fmla="*/ 0 w 20"/>
              <a:gd name="T61" fmla="*/ 119070 h 23"/>
              <a:gd name="T62" fmla="*/ 0 w 20"/>
              <a:gd name="T63" fmla="*/ 119070 h 23"/>
              <a:gd name="T64" fmla="*/ 0 w 20"/>
              <a:gd name="T65" fmla="*/ 119070 h 23"/>
              <a:gd name="T66" fmla="*/ 1102588 w 20"/>
              <a:gd name="T67" fmla="*/ 238140 h 23"/>
              <a:gd name="T68" fmla="*/ 2048004 w 20"/>
              <a:gd name="T69" fmla="*/ 595695 h 23"/>
              <a:gd name="T70" fmla="*/ 2048004 w 20"/>
              <a:gd name="T71" fmla="*/ 714765 h 23"/>
              <a:gd name="T72" fmla="*/ 1890435 w 20"/>
              <a:gd name="T73" fmla="*/ 595695 h 23"/>
              <a:gd name="T74" fmla="*/ 1102588 w 20"/>
              <a:gd name="T75" fmla="*/ 238140 h 23"/>
              <a:gd name="T76" fmla="*/ 2048004 w 20"/>
              <a:gd name="T77" fmla="*/ 952905 h 23"/>
              <a:gd name="T78" fmla="*/ 2048004 w 20"/>
              <a:gd name="T79" fmla="*/ 714765 h 23"/>
              <a:gd name="T80" fmla="*/ 2363143 w 20"/>
              <a:gd name="T81" fmla="*/ 1071975 h 23"/>
              <a:gd name="T82" fmla="*/ 2520315 w 20"/>
              <a:gd name="T83" fmla="*/ 1310115 h 23"/>
              <a:gd name="T84" fmla="*/ 2048004 w 20"/>
              <a:gd name="T85" fmla="*/ 952905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" h="23">
                <a:moveTo>
                  <a:pt x="19" y="22"/>
                </a:moveTo>
                <a:cubicBezTo>
                  <a:pt x="19" y="21"/>
                  <a:pt x="17" y="20"/>
                  <a:pt x="16" y="19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1"/>
                  <a:pt x="19" y="21"/>
                  <a:pt x="19" y="21"/>
                </a:cubicBezTo>
                <a:lnTo>
                  <a:pt x="19" y="22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8" y="20"/>
                  <a:pt x="18" y="20"/>
                  <a:pt x="18" y="19"/>
                </a:cubicBezTo>
                <a:cubicBezTo>
                  <a:pt x="18" y="20"/>
                  <a:pt x="19" y="20"/>
                  <a:pt x="19" y="20"/>
                </a:cubicBezTo>
                <a:close/>
                <a:moveTo>
                  <a:pt x="16" y="14"/>
                </a:moveTo>
                <a:cubicBezTo>
                  <a:pt x="16" y="16"/>
                  <a:pt x="17" y="18"/>
                  <a:pt x="18" y="19"/>
                </a:cubicBezTo>
                <a:cubicBezTo>
                  <a:pt x="17" y="18"/>
                  <a:pt x="16" y="15"/>
                  <a:pt x="16" y="14"/>
                </a:cubicBezTo>
                <a:close/>
                <a:moveTo>
                  <a:pt x="15" y="18"/>
                </a:moveTo>
                <a:cubicBezTo>
                  <a:pt x="15" y="18"/>
                  <a:pt x="15" y="19"/>
                  <a:pt x="16" y="19"/>
                </a:cubicBezTo>
                <a:cubicBezTo>
                  <a:pt x="15" y="19"/>
                  <a:pt x="13" y="18"/>
                  <a:pt x="13" y="18"/>
                </a:cubicBezTo>
                <a:lnTo>
                  <a:pt x="15" y="18"/>
                </a:lnTo>
                <a:close/>
                <a:moveTo>
                  <a:pt x="7" y="13"/>
                </a:moveTo>
                <a:cubicBezTo>
                  <a:pt x="7" y="12"/>
                  <a:pt x="6" y="11"/>
                  <a:pt x="6" y="10"/>
                </a:cubicBezTo>
                <a:cubicBezTo>
                  <a:pt x="5" y="10"/>
                  <a:pt x="4" y="9"/>
                  <a:pt x="4" y="9"/>
                </a:cubicBezTo>
                <a:cubicBezTo>
                  <a:pt x="4" y="8"/>
                  <a:pt x="3" y="7"/>
                  <a:pt x="3" y="6"/>
                </a:cubicBezTo>
                <a:cubicBezTo>
                  <a:pt x="4" y="7"/>
                  <a:pt x="4" y="8"/>
                  <a:pt x="4" y="8"/>
                </a:cubicBezTo>
                <a:cubicBezTo>
                  <a:pt x="4" y="8"/>
                  <a:pt x="6" y="9"/>
                  <a:pt x="6" y="10"/>
                </a:cubicBezTo>
                <a:cubicBezTo>
                  <a:pt x="6" y="10"/>
                  <a:pt x="8" y="12"/>
                  <a:pt x="8" y="13"/>
                </a:cubicBezTo>
                <a:cubicBezTo>
                  <a:pt x="8" y="14"/>
                  <a:pt x="12" y="18"/>
                  <a:pt x="13" y="18"/>
                </a:cubicBezTo>
                <a:cubicBezTo>
                  <a:pt x="12" y="18"/>
                  <a:pt x="8" y="15"/>
                  <a:pt x="7" y="13"/>
                </a:cubicBezTo>
                <a:close/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0"/>
                  <a:pt x="5" y="2"/>
                  <a:pt x="7" y="2"/>
                </a:cubicBezTo>
                <a:cubicBezTo>
                  <a:pt x="5" y="2"/>
                  <a:pt x="1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7" y="2"/>
                </a:moveTo>
                <a:cubicBezTo>
                  <a:pt x="7" y="0"/>
                  <a:pt x="11" y="3"/>
                  <a:pt x="13" y="5"/>
                </a:cubicBezTo>
                <a:lnTo>
                  <a:pt x="13" y="6"/>
                </a:lnTo>
                <a:cubicBezTo>
                  <a:pt x="13" y="6"/>
                  <a:pt x="12" y="6"/>
                  <a:pt x="12" y="5"/>
                </a:cubicBezTo>
                <a:cubicBezTo>
                  <a:pt x="11" y="3"/>
                  <a:pt x="7" y="5"/>
                  <a:pt x="7" y="2"/>
                </a:cubicBezTo>
                <a:close/>
                <a:moveTo>
                  <a:pt x="13" y="8"/>
                </a:moveTo>
                <a:lnTo>
                  <a:pt x="13" y="6"/>
                </a:lnTo>
                <a:cubicBezTo>
                  <a:pt x="13" y="8"/>
                  <a:pt x="15" y="9"/>
                  <a:pt x="15" y="9"/>
                </a:cubicBezTo>
                <a:cubicBezTo>
                  <a:pt x="15" y="9"/>
                  <a:pt x="15" y="10"/>
                  <a:pt x="16" y="11"/>
                </a:cubicBezTo>
                <a:lnTo>
                  <a:pt x="1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2" name="Freeform 5718">
            <a:extLst>
              <a:ext uri="{FF2B5EF4-FFF2-40B4-BE49-F238E27FC236}">
                <a16:creationId xmlns:a16="http://schemas.microsoft.com/office/drawing/2014/main" id="{55340D8F-6CA5-9C4B-BD7C-9E7F0DE7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62425"/>
            <a:ext cx="3175" cy="9525"/>
          </a:xfrm>
          <a:custGeom>
            <a:avLst/>
            <a:gdLst>
              <a:gd name="T0" fmla="*/ 497769 w 9"/>
              <a:gd name="T1" fmla="*/ 3338703 h 25"/>
              <a:gd name="T2" fmla="*/ 124531 w 9"/>
              <a:gd name="T3" fmla="*/ 2032254 h 25"/>
              <a:gd name="T4" fmla="*/ 124531 w 9"/>
              <a:gd name="T5" fmla="*/ 1741932 h 25"/>
              <a:gd name="T6" fmla="*/ 124531 w 9"/>
              <a:gd name="T7" fmla="*/ 870966 h 25"/>
              <a:gd name="T8" fmla="*/ 373239 w 9"/>
              <a:gd name="T9" fmla="*/ 580644 h 25"/>
              <a:gd name="T10" fmla="*/ 746831 w 9"/>
              <a:gd name="T11" fmla="*/ 290322 h 25"/>
              <a:gd name="T12" fmla="*/ 871008 w 9"/>
              <a:gd name="T13" fmla="*/ 0 h 25"/>
              <a:gd name="T14" fmla="*/ 871008 w 9"/>
              <a:gd name="T15" fmla="*/ 1016127 h 25"/>
              <a:gd name="T16" fmla="*/ 746831 w 9"/>
              <a:gd name="T17" fmla="*/ 1741932 h 25"/>
              <a:gd name="T18" fmla="*/ 746831 w 9"/>
              <a:gd name="T19" fmla="*/ 2177415 h 25"/>
              <a:gd name="T20" fmla="*/ 497769 w 9"/>
              <a:gd name="T21" fmla="*/ 3338703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25">
                <a:moveTo>
                  <a:pt x="4" y="23"/>
                </a:moveTo>
                <a:cubicBezTo>
                  <a:pt x="3" y="21"/>
                  <a:pt x="1" y="15"/>
                  <a:pt x="1" y="14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9"/>
                  <a:pt x="1" y="6"/>
                  <a:pt x="1" y="6"/>
                </a:cubicBezTo>
                <a:cubicBezTo>
                  <a:pt x="2" y="5"/>
                  <a:pt x="3" y="5"/>
                  <a:pt x="3" y="4"/>
                </a:cubicBezTo>
                <a:lnTo>
                  <a:pt x="6" y="2"/>
                </a:lnTo>
                <a:cubicBezTo>
                  <a:pt x="6" y="1"/>
                  <a:pt x="7" y="0"/>
                  <a:pt x="7" y="0"/>
                </a:cubicBezTo>
                <a:cubicBezTo>
                  <a:pt x="8" y="2"/>
                  <a:pt x="7" y="7"/>
                  <a:pt x="7" y="7"/>
                </a:cubicBezTo>
                <a:cubicBezTo>
                  <a:pt x="7" y="7"/>
                  <a:pt x="7" y="10"/>
                  <a:pt x="6" y="12"/>
                </a:cubicBezTo>
                <a:cubicBezTo>
                  <a:pt x="6" y="12"/>
                  <a:pt x="6" y="13"/>
                  <a:pt x="6" y="15"/>
                </a:cubicBezTo>
                <a:cubicBezTo>
                  <a:pt x="5" y="15"/>
                  <a:pt x="5" y="24"/>
                  <a:pt x="4" y="2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3" name="Freeform 5719">
            <a:extLst>
              <a:ext uri="{FF2B5EF4-FFF2-40B4-BE49-F238E27FC236}">
                <a16:creationId xmlns:a16="http://schemas.microsoft.com/office/drawing/2014/main" id="{C53B8FA3-F05B-6742-850B-83F9C2A23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62425"/>
            <a:ext cx="3175" cy="9525"/>
          </a:xfrm>
          <a:custGeom>
            <a:avLst/>
            <a:gdLst>
              <a:gd name="T0" fmla="*/ 497769 w 9"/>
              <a:gd name="T1" fmla="*/ 3483864 h 25"/>
              <a:gd name="T2" fmla="*/ 124531 w 9"/>
              <a:gd name="T3" fmla="*/ 2177415 h 25"/>
              <a:gd name="T4" fmla="*/ 124531 w 9"/>
              <a:gd name="T5" fmla="*/ 2032254 h 25"/>
              <a:gd name="T6" fmla="*/ 497769 w 9"/>
              <a:gd name="T7" fmla="*/ 3483864 h 25"/>
              <a:gd name="T8" fmla="*/ 622300 w 9"/>
              <a:gd name="T9" fmla="*/ 2612898 h 25"/>
              <a:gd name="T10" fmla="*/ 622300 w 9"/>
              <a:gd name="T11" fmla="*/ 2322576 h 25"/>
              <a:gd name="T12" fmla="*/ 746831 w 9"/>
              <a:gd name="T13" fmla="*/ 1741932 h 25"/>
              <a:gd name="T14" fmla="*/ 871008 w 9"/>
              <a:gd name="T15" fmla="*/ 1306449 h 25"/>
              <a:gd name="T16" fmla="*/ 995539 w 9"/>
              <a:gd name="T17" fmla="*/ 1161288 h 25"/>
              <a:gd name="T18" fmla="*/ 871008 w 9"/>
              <a:gd name="T19" fmla="*/ 1741932 h 25"/>
              <a:gd name="T20" fmla="*/ 746831 w 9"/>
              <a:gd name="T21" fmla="*/ 2322576 h 25"/>
              <a:gd name="T22" fmla="*/ 622300 w 9"/>
              <a:gd name="T23" fmla="*/ 2612898 h 25"/>
              <a:gd name="T24" fmla="*/ 497769 w 9"/>
              <a:gd name="T25" fmla="*/ 3483864 h 25"/>
              <a:gd name="T26" fmla="*/ 124531 w 9"/>
              <a:gd name="T27" fmla="*/ 1161288 h 25"/>
              <a:gd name="T28" fmla="*/ 373239 w 9"/>
              <a:gd name="T29" fmla="*/ 870966 h 25"/>
              <a:gd name="T30" fmla="*/ 124531 w 9"/>
              <a:gd name="T31" fmla="*/ 1741932 h 25"/>
              <a:gd name="T32" fmla="*/ 124531 w 9"/>
              <a:gd name="T33" fmla="*/ 1887093 h 25"/>
              <a:gd name="T34" fmla="*/ 124531 w 9"/>
              <a:gd name="T35" fmla="*/ 1161288 h 25"/>
              <a:gd name="T36" fmla="*/ 497769 w 9"/>
              <a:gd name="T37" fmla="*/ 580644 h 25"/>
              <a:gd name="T38" fmla="*/ 373239 w 9"/>
              <a:gd name="T39" fmla="*/ 725805 h 25"/>
              <a:gd name="T40" fmla="*/ 373239 w 9"/>
              <a:gd name="T41" fmla="*/ 580644 h 25"/>
              <a:gd name="T42" fmla="*/ 497769 w 9"/>
              <a:gd name="T43" fmla="*/ 580644 h 25"/>
              <a:gd name="T44" fmla="*/ 622300 w 9"/>
              <a:gd name="T45" fmla="*/ 435483 h 25"/>
              <a:gd name="T46" fmla="*/ 871008 w 9"/>
              <a:gd name="T47" fmla="*/ 0 h 25"/>
              <a:gd name="T48" fmla="*/ 871008 w 9"/>
              <a:gd name="T49" fmla="*/ 290322 h 25"/>
              <a:gd name="T50" fmla="*/ 871008 w 9"/>
              <a:gd name="T51" fmla="*/ 145161 h 25"/>
              <a:gd name="T52" fmla="*/ 746831 w 9"/>
              <a:gd name="T53" fmla="*/ 435483 h 25"/>
              <a:gd name="T54" fmla="*/ 497769 w 9"/>
              <a:gd name="T55" fmla="*/ 580644 h 25"/>
              <a:gd name="T56" fmla="*/ 622300 w 9"/>
              <a:gd name="T57" fmla="*/ 435483 h 25"/>
              <a:gd name="T58" fmla="*/ 995539 w 9"/>
              <a:gd name="T59" fmla="*/ 1016127 h 25"/>
              <a:gd name="T60" fmla="*/ 871008 w 9"/>
              <a:gd name="T61" fmla="*/ 290322 h 25"/>
              <a:gd name="T62" fmla="*/ 995539 w 9"/>
              <a:gd name="T63" fmla="*/ 1016127 h 25"/>
              <a:gd name="T64" fmla="*/ 995539 w 9"/>
              <a:gd name="T65" fmla="*/ 1016127 h 25"/>
              <a:gd name="T66" fmla="*/ 995539 w 9"/>
              <a:gd name="T67" fmla="*/ 1161288 h 25"/>
              <a:gd name="T68" fmla="*/ 995539 w 9"/>
              <a:gd name="T69" fmla="*/ 1016127 h 25"/>
              <a:gd name="T70" fmla="*/ 995539 w 9"/>
              <a:gd name="T71" fmla="*/ 1016127 h 2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" h="25">
                <a:moveTo>
                  <a:pt x="4" y="24"/>
                </a:moveTo>
                <a:cubicBezTo>
                  <a:pt x="3" y="22"/>
                  <a:pt x="1" y="16"/>
                  <a:pt x="1" y="15"/>
                </a:cubicBezTo>
                <a:lnTo>
                  <a:pt x="1" y="14"/>
                </a:lnTo>
                <a:cubicBezTo>
                  <a:pt x="1" y="16"/>
                  <a:pt x="3" y="22"/>
                  <a:pt x="4" y="24"/>
                </a:cubicBezTo>
                <a:cubicBezTo>
                  <a:pt x="4" y="24"/>
                  <a:pt x="5" y="20"/>
                  <a:pt x="5" y="18"/>
                </a:cubicBezTo>
                <a:lnTo>
                  <a:pt x="5" y="16"/>
                </a:lnTo>
                <a:cubicBezTo>
                  <a:pt x="6" y="14"/>
                  <a:pt x="6" y="13"/>
                  <a:pt x="6" y="12"/>
                </a:cubicBezTo>
                <a:lnTo>
                  <a:pt x="7" y="9"/>
                </a:lnTo>
                <a:cubicBezTo>
                  <a:pt x="7" y="8"/>
                  <a:pt x="8" y="8"/>
                  <a:pt x="8" y="8"/>
                </a:cubicBezTo>
                <a:cubicBezTo>
                  <a:pt x="8" y="10"/>
                  <a:pt x="7" y="12"/>
                  <a:pt x="7" y="12"/>
                </a:cubicBezTo>
                <a:cubicBezTo>
                  <a:pt x="6" y="13"/>
                  <a:pt x="6" y="14"/>
                  <a:pt x="6" y="16"/>
                </a:cubicBezTo>
                <a:lnTo>
                  <a:pt x="5" y="18"/>
                </a:lnTo>
                <a:cubicBezTo>
                  <a:pt x="5" y="22"/>
                  <a:pt x="5" y="24"/>
                  <a:pt x="4" y="24"/>
                </a:cubicBezTo>
                <a:close/>
                <a:moveTo>
                  <a:pt x="1" y="8"/>
                </a:moveTo>
                <a:lnTo>
                  <a:pt x="3" y="6"/>
                </a:lnTo>
                <a:cubicBezTo>
                  <a:pt x="1" y="8"/>
                  <a:pt x="1" y="10"/>
                  <a:pt x="1" y="12"/>
                </a:cubicBezTo>
                <a:lnTo>
                  <a:pt x="1" y="13"/>
                </a:lnTo>
                <a:cubicBezTo>
                  <a:pt x="0" y="10"/>
                  <a:pt x="1" y="8"/>
                  <a:pt x="1" y="8"/>
                </a:cubicBezTo>
                <a:close/>
                <a:moveTo>
                  <a:pt x="4" y="4"/>
                </a:moveTo>
                <a:lnTo>
                  <a:pt x="3" y="5"/>
                </a:lnTo>
                <a:lnTo>
                  <a:pt x="3" y="4"/>
                </a:lnTo>
                <a:lnTo>
                  <a:pt x="4" y="4"/>
                </a:lnTo>
                <a:close/>
                <a:moveTo>
                  <a:pt x="5" y="3"/>
                </a:moveTo>
                <a:cubicBezTo>
                  <a:pt x="6" y="2"/>
                  <a:pt x="7" y="1"/>
                  <a:pt x="7" y="0"/>
                </a:cubicBezTo>
                <a:cubicBezTo>
                  <a:pt x="7" y="1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lnTo>
                  <a:pt x="6" y="3"/>
                </a:lnTo>
                <a:cubicBezTo>
                  <a:pt x="5" y="4"/>
                  <a:pt x="5" y="4"/>
                  <a:pt x="4" y="4"/>
                </a:cubicBezTo>
                <a:cubicBezTo>
                  <a:pt x="4" y="4"/>
                  <a:pt x="5" y="4"/>
                  <a:pt x="5" y="3"/>
                </a:cubicBezTo>
                <a:close/>
                <a:moveTo>
                  <a:pt x="8" y="7"/>
                </a:moveTo>
                <a:cubicBezTo>
                  <a:pt x="8" y="6"/>
                  <a:pt x="8" y="4"/>
                  <a:pt x="7" y="2"/>
                </a:cubicBezTo>
                <a:cubicBezTo>
                  <a:pt x="8" y="4"/>
                  <a:pt x="8" y="5"/>
                  <a:pt x="8" y="7"/>
                </a:cubicBezTo>
                <a:close/>
                <a:moveTo>
                  <a:pt x="8" y="7"/>
                </a:moveTo>
                <a:lnTo>
                  <a:pt x="8" y="8"/>
                </a:ln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4" name="Freeform 5720">
            <a:extLst>
              <a:ext uri="{FF2B5EF4-FFF2-40B4-BE49-F238E27FC236}">
                <a16:creationId xmlns:a16="http://schemas.microsoft.com/office/drawing/2014/main" id="{210C82C7-C572-664E-B755-89F6D0DB3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65600"/>
            <a:ext cx="3175" cy="6350"/>
          </a:xfrm>
          <a:custGeom>
            <a:avLst/>
            <a:gdLst>
              <a:gd name="T0" fmla="*/ 249061 w 9"/>
              <a:gd name="T1" fmla="*/ 2232212 h 17"/>
              <a:gd name="T2" fmla="*/ 124531 w 9"/>
              <a:gd name="T3" fmla="*/ 1953185 h 17"/>
              <a:gd name="T4" fmla="*/ 124531 w 9"/>
              <a:gd name="T5" fmla="*/ 1116106 h 17"/>
              <a:gd name="T6" fmla="*/ 249061 w 9"/>
              <a:gd name="T7" fmla="*/ 697753 h 17"/>
              <a:gd name="T8" fmla="*/ 497769 w 9"/>
              <a:gd name="T9" fmla="*/ 279026 h 17"/>
              <a:gd name="T10" fmla="*/ 871008 w 9"/>
              <a:gd name="T11" fmla="*/ 0 h 17"/>
              <a:gd name="T12" fmla="*/ 746831 w 9"/>
              <a:gd name="T13" fmla="*/ 976779 h 17"/>
              <a:gd name="T14" fmla="*/ 497769 w 9"/>
              <a:gd name="T15" fmla="*/ 1395132 h 17"/>
              <a:gd name="T16" fmla="*/ 497769 w 9"/>
              <a:gd name="T17" fmla="*/ 1674159 h 17"/>
              <a:gd name="T18" fmla="*/ 373239 w 9"/>
              <a:gd name="T19" fmla="*/ 1953185 h 17"/>
              <a:gd name="T20" fmla="*/ 249061 w 9"/>
              <a:gd name="T21" fmla="*/ 2232212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7">
                <a:moveTo>
                  <a:pt x="2" y="16"/>
                </a:moveTo>
                <a:lnTo>
                  <a:pt x="1" y="14"/>
                </a:lnTo>
                <a:cubicBezTo>
                  <a:pt x="0" y="11"/>
                  <a:pt x="1" y="8"/>
                  <a:pt x="1" y="8"/>
                </a:cubicBezTo>
                <a:cubicBezTo>
                  <a:pt x="2" y="6"/>
                  <a:pt x="2" y="6"/>
                  <a:pt x="2" y="5"/>
                </a:cubicBezTo>
                <a:cubicBezTo>
                  <a:pt x="3" y="4"/>
                  <a:pt x="4" y="2"/>
                  <a:pt x="4" y="2"/>
                </a:cubicBezTo>
                <a:lnTo>
                  <a:pt x="7" y="0"/>
                </a:lnTo>
                <a:cubicBezTo>
                  <a:pt x="8" y="2"/>
                  <a:pt x="7" y="5"/>
                  <a:pt x="6" y="7"/>
                </a:cubicBezTo>
                <a:lnTo>
                  <a:pt x="4" y="10"/>
                </a:lnTo>
                <a:cubicBezTo>
                  <a:pt x="4" y="10"/>
                  <a:pt x="4" y="11"/>
                  <a:pt x="4" y="12"/>
                </a:cubicBezTo>
                <a:cubicBezTo>
                  <a:pt x="4" y="12"/>
                  <a:pt x="4" y="12"/>
                  <a:pt x="3" y="14"/>
                </a:cubicBezTo>
                <a:cubicBezTo>
                  <a:pt x="2" y="14"/>
                  <a:pt x="2" y="16"/>
                  <a:pt x="2" y="16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5" name="Freeform 5721">
            <a:extLst>
              <a:ext uri="{FF2B5EF4-FFF2-40B4-BE49-F238E27FC236}">
                <a16:creationId xmlns:a16="http://schemas.microsoft.com/office/drawing/2014/main" id="{1EDFDFA3-50D3-8243-99E6-766C1344A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65600"/>
            <a:ext cx="3175" cy="6350"/>
          </a:xfrm>
          <a:custGeom>
            <a:avLst/>
            <a:gdLst>
              <a:gd name="T0" fmla="*/ 249061 w 9"/>
              <a:gd name="T1" fmla="*/ 2232212 h 17"/>
              <a:gd name="T2" fmla="*/ 124531 w 9"/>
              <a:gd name="T3" fmla="*/ 1953185 h 17"/>
              <a:gd name="T4" fmla="*/ 124531 w 9"/>
              <a:gd name="T5" fmla="*/ 1116106 h 17"/>
              <a:gd name="T6" fmla="*/ 249061 w 9"/>
              <a:gd name="T7" fmla="*/ 697753 h 17"/>
              <a:gd name="T8" fmla="*/ 373239 w 9"/>
              <a:gd name="T9" fmla="*/ 558053 h 17"/>
              <a:gd name="T10" fmla="*/ 373239 w 9"/>
              <a:gd name="T11" fmla="*/ 558053 h 17"/>
              <a:gd name="T12" fmla="*/ 249061 w 9"/>
              <a:gd name="T13" fmla="*/ 976779 h 17"/>
              <a:gd name="T14" fmla="*/ 124531 w 9"/>
              <a:gd name="T15" fmla="*/ 1953185 h 17"/>
              <a:gd name="T16" fmla="*/ 249061 w 9"/>
              <a:gd name="T17" fmla="*/ 1953185 h 17"/>
              <a:gd name="T18" fmla="*/ 373239 w 9"/>
              <a:gd name="T19" fmla="*/ 1953185 h 17"/>
              <a:gd name="T20" fmla="*/ 373239 w 9"/>
              <a:gd name="T21" fmla="*/ 1674159 h 17"/>
              <a:gd name="T22" fmla="*/ 622300 w 9"/>
              <a:gd name="T23" fmla="*/ 1395132 h 17"/>
              <a:gd name="T24" fmla="*/ 746831 w 9"/>
              <a:gd name="T25" fmla="*/ 1116106 h 17"/>
              <a:gd name="T26" fmla="*/ 871008 w 9"/>
              <a:gd name="T27" fmla="*/ 697753 h 17"/>
              <a:gd name="T28" fmla="*/ 871008 w 9"/>
              <a:gd name="T29" fmla="*/ 976779 h 17"/>
              <a:gd name="T30" fmla="*/ 746831 w 9"/>
              <a:gd name="T31" fmla="*/ 1395132 h 17"/>
              <a:gd name="T32" fmla="*/ 497769 w 9"/>
              <a:gd name="T33" fmla="*/ 1674159 h 17"/>
              <a:gd name="T34" fmla="*/ 373239 w 9"/>
              <a:gd name="T35" fmla="*/ 1953185 h 17"/>
              <a:gd name="T36" fmla="*/ 249061 w 9"/>
              <a:gd name="T37" fmla="*/ 2232212 h 17"/>
              <a:gd name="T38" fmla="*/ 497769 w 9"/>
              <a:gd name="T39" fmla="*/ 418726 h 17"/>
              <a:gd name="T40" fmla="*/ 373239 w 9"/>
              <a:gd name="T41" fmla="*/ 558053 h 17"/>
              <a:gd name="T42" fmla="*/ 497769 w 9"/>
              <a:gd name="T43" fmla="*/ 418726 h 17"/>
              <a:gd name="T44" fmla="*/ 497769 w 9"/>
              <a:gd name="T45" fmla="*/ 139700 h 17"/>
              <a:gd name="T46" fmla="*/ 746831 w 9"/>
              <a:gd name="T47" fmla="*/ 0 h 17"/>
              <a:gd name="T48" fmla="*/ 497769 w 9"/>
              <a:gd name="T49" fmla="*/ 279026 h 17"/>
              <a:gd name="T50" fmla="*/ 497769 w 9"/>
              <a:gd name="T51" fmla="*/ 418726 h 17"/>
              <a:gd name="T52" fmla="*/ 497769 w 9"/>
              <a:gd name="T53" fmla="*/ 139700 h 17"/>
              <a:gd name="T54" fmla="*/ 871008 w 9"/>
              <a:gd name="T55" fmla="*/ 0 h 17"/>
              <a:gd name="T56" fmla="*/ 871008 w 9"/>
              <a:gd name="T57" fmla="*/ 558053 h 17"/>
              <a:gd name="T58" fmla="*/ 871008 w 9"/>
              <a:gd name="T59" fmla="*/ 0 h 1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" h="17">
                <a:moveTo>
                  <a:pt x="2" y="16"/>
                </a:moveTo>
                <a:lnTo>
                  <a:pt x="1" y="14"/>
                </a:lnTo>
                <a:cubicBezTo>
                  <a:pt x="0" y="11"/>
                  <a:pt x="1" y="8"/>
                  <a:pt x="1" y="8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6"/>
                  <a:pt x="2" y="7"/>
                  <a:pt x="2" y="7"/>
                </a:cubicBezTo>
                <a:cubicBezTo>
                  <a:pt x="1" y="8"/>
                  <a:pt x="0" y="11"/>
                  <a:pt x="1" y="14"/>
                </a:cubicBezTo>
                <a:lnTo>
                  <a:pt x="2" y="14"/>
                </a:lnTo>
                <a:lnTo>
                  <a:pt x="3" y="14"/>
                </a:lnTo>
                <a:lnTo>
                  <a:pt x="3" y="12"/>
                </a:lnTo>
                <a:lnTo>
                  <a:pt x="5" y="10"/>
                </a:lnTo>
                <a:lnTo>
                  <a:pt x="6" y="8"/>
                </a:lnTo>
                <a:lnTo>
                  <a:pt x="7" y="5"/>
                </a:lnTo>
                <a:lnTo>
                  <a:pt x="7" y="7"/>
                </a:lnTo>
                <a:cubicBezTo>
                  <a:pt x="7" y="7"/>
                  <a:pt x="6" y="8"/>
                  <a:pt x="6" y="10"/>
                </a:cubicBezTo>
                <a:lnTo>
                  <a:pt x="4" y="12"/>
                </a:lnTo>
                <a:cubicBezTo>
                  <a:pt x="4" y="12"/>
                  <a:pt x="4" y="13"/>
                  <a:pt x="3" y="14"/>
                </a:cubicBezTo>
                <a:cubicBezTo>
                  <a:pt x="2" y="14"/>
                  <a:pt x="2" y="16"/>
                  <a:pt x="2" y="16"/>
                </a:cubicBezTo>
                <a:close/>
                <a:moveTo>
                  <a:pt x="4" y="3"/>
                </a:moveTo>
                <a:cubicBezTo>
                  <a:pt x="3" y="3"/>
                  <a:pt x="3" y="3"/>
                  <a:pt x="3" y="4"/>
                </a:cubicBezTo>
                <a:cubicBezTo>
                  <a:pt x="3" y="3"/>
                  <a:pt x="3" y="3"/>
                  <a:pt x="4" y="3"/>
                </a:cubicBezTo>
                <a:close/>
                <a:moveTo>
                  <a:pt x="4" y="1"/>
                </a:moveTo>
                <a:lnTo>
                  <a:pt x="6" y="0"/>
                </a:lnTo>
                <a:lnTo>
                  <a:pt x="4" y="2"/>
                </a:lnTo>
                <a:cubicBezTo>
                  <a:pt x="4" y="2"/>
                  <a:pt x="4" y="2"/>
                  <a:pt x="4" y="3"/>
                </a:cubicBezTo>
                <a:cubicBezTo>
                  <a:pt x="4" y="2"/>
                  <a:pt x="4" y="2"/>
                  <a:pt x="4" y="1"/>
                </a:cubicBezTo>
                <a:close/>
                <a:moveTo>
                  <a:pt x="7" y="0"/>
                </a:moveTo>
                <a:cubicBezTo>
                  <a:pt x="8" y="1"/>
                  <a:pt x="7" y="4"/>
                  <a:pt x="7" y="4"/>
                </a:cubicBez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6" name="Freeform 5722">
            <a:extLst>
              <a:ext uri="{FF2B5EF4-FFF2-40B4-BE49-F238E27FC236}">
                <a16:creationId xmlns:a16="http://schemas.microsoft.com/office/drawing/2014/main" id="{20BBCAFB-C1AF-8C47-8D2C-F688B4724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56075"/>
            <a:ext cx="3175" cy="4763"/>
          </a:xfrm>
          <a:custGeom>
            <a:avLst/>
            <a:gdLst>
              <a:gd name="T0" fmla="*/ 0 w 7"/>
              <a:gd name="T1" fmla="*/ 1504768 h 14"/>
              <a:gd name="T2" fmla="*/ 205921 w 7"/>
              <a:gd name="T3" fmla="*/ 694377 h 14"/>
              <a:gd name="T4" fmla="*/ 1234168 w 7"/>
              <a:gd name="T5" fmla="*/ 0 h 14"/>
              <a:gd name="T6" fmla="*/ 1234168 w 7"/>
              <a:gd name="T7" fmla="*/ 115673 h 14"/>
              <a:gd name="T8" fmla="*/ 1234168 w 7"/>
              <a:gd name="T9" fmla="*/ 694377 h 14"/>
              <a:gd name="T10" fmla="*/ 822779 w 7"/>
              <a:gd name="T11" fmla="*/ 1157409 h 14"/>
              <a:gd name="T12" fmla="*/ 205921 w 7"/>
              <a:gd name="T13" fmla="*/ 1389095 h 14"/>
              <a:gd name="T14" fmla="*/ 0 w 7"/>
              <a:gd name="T15" fmla="*/ 1504768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4">
                <a:moveTo>
                  <a:pt x="0" y="13"/>
                </a:moveTo>
                <a:cubicBezTo>
                  <a:pt x="0" y="13"/>
                  <a:pt x="0" y="7"/>
                  <a:pt x="1" y="6"/>
                </a:cubicBezTo>
                <a:cubicBezTo>
                  <a:pt x="2" y="4"/>
                  <a:pt x="2" y="1"/>
                  <a:pt x="6" y="0"/>
                </a:cubicBezTo>
                <a:lnTo>
                  <a:pt x="6" y="1"/>
                </a:lnTo>
                <a:lnTo>
                  <a:pt x="6" y="6"/>
                </a:lnTo>
                <a:cubicBezTo>
                  <a:pt x="6" y="7"/>
                  <a:pt x="4" y="9"/>
                  <a:pt x="4" y="10"/>
                </a:cubicBezTo>
                <a:lnTo>
                  <a:pt x="1" y="12"/>
                </a:lnTo>
                <a:cubicBezTo>
                  <a:pt x="1" y="13"/>
                  <a:pt x="0" y="13"/>
                  <a:pt x="0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7" name="Freeform 5723">
            <a:extLst>
              <a:ext uri="{FF2B5EF4-FFF2-40B4-BE49-F238E27FC236}">
                <a16:creationId xmlns:a16="http://schemas.microsoft.com/office/drawing/2014/main" id="{57A80BDA-98C7-D441-B79E-909C0C502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56075"/>
            <a:ext cx="3175" cy="4763"/>
          </a:xfrm>
          <a:custGeom>
            <a:avLst/>
            <a:gdLst>
              <a:gd name="T0" fmla="*/ 205921 w 7"/>
              <a:gd name="T1" fmla="*/ 694377 h 14"/>
              <a:gd name="T2" fmla="*/ 411389 w 7"/>
              <a:gd name="T3" fmla="*/ 463032 h 14"/>
              <a:gd name="T4" fmla="*/ 1234168 w 7"/>
              <a:gd name="T5" fmla="*/ 0 h 14"/>
              <a:gd name="T6" fmla="*/ 411389 w 7"/>
              <a:gd name="T7" fmla="*/ 463032 h 14"/>
              <a:gd name="T8" fmla="*/ 411389 w 7"/>
              <a:gd name="T9" fmla="*/ 694377 h 14"/>
              <a:gd name="T10" fmla="*/ 0 w 7"/>
              <a:gd name="T11" fmla="*/ 1157409 h 14"/>
              <a:gd name="T12" fmla="*/ 205921 w 7"/>
              <a:gd name="T13" fmla="*/ 694377 h 14"/>
              <a:gd name="T14" fmla="*/ 1028700 w 7"/>
              <a:gd name="T15" fmla="*/ 810390 h 14"/>
              <a:gd name="T16" fmla="*/ 1234168 w 7"/>
              <a:gd name="T17" fmla="*/ 694377 h 14"/>
              <a:gd name="T18" fmla="*/ 1028700 w 7"/>
              <a:gd name="T19" fmla="*/ 810390 h 14"/>
              <a:gd name="T20" fmla="*/ 822779 w 7"/>
              <a:gd name="T21" fmla="*/ 1041736 h 14"/>
              <a:gd name="T22" fmla="*/ 1028700 w 7"/>
              <a:gd name="T23" fmla="*/ 810390 h 14"/>
              <a:gd name="T24" fmla="*/ 822779 w 7"/>
              <a:gd name="T25" fmla="*/ 1041736 h 14"/>
              <a:gd name="T26" fmla="*/ 617311 w 7"/>
              <a:gd name="T27" fmla="*/ 1273082 h 14"/>
              <a:gd name="T28" fmla="*/ 822779 w 7"/>
              <a:gd name="T29" fmla="*/ 1157409 h 14"/>
              <a:gd name="T30" fmla="*/ 617311 w 7"/>
              <a:gd name="T31" fmla="*/ 1273082 h 14"/>
              <a:gd name="T32" fmla="*/ 411389 w 7"/>
              <a:gd name="T33" fmla="*/ 1504768 h 14"/>
              <a:gd name="T34" fmla="*/ 0 w 7"/>
              <a:gd name="T35" fmla="*/ 1504768 h 14"/>
              <a:gd name="T36" fmla="*/ 205921 w 7"/>
              <a:gd name="T37" fmla="*/ 1389095 h 14"/>
              <a:gd name="T38" fmla="*/ 411389 w 7"/>
              <a:gd name="T39" fmla="*/ 1389095 h 14"/>
              <a:gd name="T40" fmla="*/ 411389 w 7"/>
              <a:gd name="T41" fmla="*/ 1504768 h 14"/>
              <a:gd name="T42" fmla="*/ 617311 w 7"/>
              <a:gd name="T43" fmla="*/ 1273082 h 14"/>
              <a:gd name="T44" fmla="*/ 411389 w 7"/>
              <a:gd name="T45" fmla="*/ 1389095 h 14"/>
              <a:gd name="T46" fmla="*/ 617311 w 7"/>
              <a:gd name="T47" fmla="*/ 1273082 h 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" h="14">
                <a:moveTo>
                  <a:pt x="1" y="6"/>
                </a:moveTo>
                <a:cubicBezTo>
                  <a:pt x="1" y="6"/>
                  <a:pt x="2" y="5"/>
                  <a:pt x="2" y="4"/>
                </a:cubicBezTo>
                <a:cubicBezTo>
                  <a:pt x="3" y="2"/>
                  <a:pt x="4" y="0"/>
                  <a:pt x="6" y="0"/>
                </a:cubicBezTo>
                <a:cubicBezTo>
                  <a:pt x="4" y="1"/>
                  <a:pt x="3" y="3"/>
                  <a:pt x="2" y="4"/>
                </a:cubicBezTo>
                <a:lnTo>
                  <a:pt x="2" y="6"/>
                </a:lnTo>
                <a:cubicBezTo>
                  <a:pt x="1" y="7"/>
                  <a:pt x="0" y="8"/>
                  <a:pt x="0" y="10"/>
                </a:cubicBezTo>
                <a:cubicBezTo>
                  <a:pt x="0" y="8"/>
                  <a:pt x="0" y="7"/>
                  <a:pt x="1" y="6"/>
                </a:cubicBezTo>
                <a:close/>
                <a:moveTo>
                  <a:pt x="5" y="7"/>
                </a:moveTo>
                <a:lnTo>
                  <a:pt x="6" y="6"/>
                </a:lnTo>
                <a:cubicBezTo>
                  <a:pt x="6" y="6"/>
                  <a:pt x="6" y="7"/>
                  <a:pt x="5" y="7"/>
                </a:cubicBezTo>
                <a:close/>
                <a:moveTo>
                  <a:pt x="4" y="9"/>
                </a:moveTo>
                <a:cubicBezTo>
                  <a:pt x="4" y="8"/>
                  <a:pt x="4" y="8"/>
                  <a:pt x="5" y="7"/>
                </a:cubicBezTo>
                <a:cubicBezTo>
                  <a:pt x="4" y="8"/>
                  <a:pt x="4" y="9"/>
                  <a:pt x="4" y="9"/>
                </a:cubicBezTo>
                <a:close/>
                <a:moveTo>
                  <a:pt x="3" y="11"/>
                </a:moveTo>
                <a:cubicBezTo>
                  <a:pt x="3" y="10"/>
                  <a:pt x="4" y="10"/>
                  <a:pt x="4" y="10"/>
                </a:cubicBezTo>
                <a:lnTo>
                  <a:pt x="3" y="11"/>
                </a:lnTo>
                <a:close/>
                <a:moveTo>
                  <a:pt x="2" y="13"/>
                </a:moveTo>
                <a:lnTo>
                  <a:pt x="0" y="13"/>
                </a:lnTo>
                <a:lnTo>
                  <a:pt x="1" y="12"/>
                </a:lnTo>
                <a:lnTo>
                  <a:pt x="2" y="12"/>
                </a:lnTo>
                <a:cubicBezTo>
                  <a:pt x="2" y="12"/>
                  <a:pt x="2" y="13"/>
                  <a:pt x="2" y="13"/>
                </a:cubicBezTo>
                <a:close/>
                <a:moveTo>
                  <a:pt x="3" y="11"/>
                </a:moveTo>
                <a:lnTo>
                  <a:pt x="2" y="12"/>
                </a:lnTo>
                <a:cubicBezTo>
                  <a:pt x="2" y="12"/>
                  <a:pt x="2" y="11"/>
                  <a:pt x="3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8" name="Freeform 5724">
            <a:extLst>
              <a:ext uri="{FF2B5EF4-FFF2-40B4-BE49-F238E27FC236}">
                <a16:creationId xmlns:a16="http://schemas.microsoft.com/office/drawing/2014/main" id="{0E93DDF1-3808-ED42-B80B-21291A7F0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57663"/>
            <a:ext cx="3175" cy="4762"/>
          </a:xfrm>
          <a:custGeom>
            <a:avLst/>
            <a:gdLst>
              <a:gd name="T0" fmla="*/ 0 w 10"/>
              <a:gd name="T1" fmla="*/ 1411139 h 15"/>
              <a:gd name="T2" fmla="*/ 100965 w 10"/>
              <a:gd name="T3" fmla="*/ 806365 h 15"/>
              <a:gd name="T4" fmla="*/ 302578 w 10"/>
              <a:gd name="T5" fmla="*/ 705411 h 15"/>
              <a:gd name="T6" fmla="*/ 604838 w 10"/>
              <a:gd name="T7" fmla="*/ 302228 h 15"/>
              <a:gd name="T8" fmla="*/ 907415 w 10"/>
              <a:gd name="T9" fmla="*/ 0 h 15"/>
              <a:gd name="T10" fmla="*/ 806450 w 10"/>
              <a:gd name="T11" fmla="*/ 705411 h 15"/>
              <a:gd name="T12" fmla="*/ 604838 w 10"/>
              <a:gd name="T13" fmla="*/ 1108594 h 15"/>
              <a:gd name="T14" fmla="*/ 403225 w 10"/>
              <a:gd name="T15" fmla="*/ 1209548 h 15"/>
              <a:gd name="T16" fmla="*/ 100965 w 10"/>
              <a:gd name="T17" fmla="*/ 1310185 h 15"/>
              <a:gd name="T18" fmla="*/ 0 w 10"/>
              <a:gd name="T19" fmla="*/ 1411139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5">
                <a:moveTo>
                  <a:pt x="0" y="14"/>
                </a:moveTo>
                <a:cubicBezTo>
                  <a:pt x="0" y="14"/>
                  <a:pt x="0" y="10"/>
                  <a:pt x="1" y="8"/>
                </a:cubicBezTo>
                <a:cubicBezTo>
                  <a:pt x="1" y="8"/>
                  <a:pt x="2" y="8"/>
                  <a:pt x="3" y="7"/>
                </a:cubicBezTo>
                <a:cubicBezTo>
                  <a:pt x="4" y="5"/>
                  <a:pt x="4" y="4"/>
                  <a:pt x="6" y="3"/>
                </a:cubicBezTo>
                <a:lnTo>
                  <a:pt x="9" y="0"/>
                </a:lnTo>
                <a:cubicBezTo>
                  <a:pt x="9" y="0"/>
                  <a:pt x="9" y="4"/>
                  <a:pt x="8" y="7"/>
                </a:cubicBezTo>
                <a:cubicBezTo>
                  <a:pt x="6" y="9"/>
                  <a:pt x="6" y="11"/>
                  <a:pt x="6" y="11"/>
                </a:cubicBezTo>
                <a:cubicBezTo>
                  <a:pt x="4" y="11"/>
                  <a:pt x="4" y="12"/>
                  <a:pt x="4" y="12"/>
                </a:cubicBezTo>
                <a:lnTo>
                  <a:pt x="1" y="13"/>
                </a:lnTo>
                <a:lnTo>
                  <a:pt x="0" y="14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79" name="Freeform 5725">
            <a:extLst>
              <a:ext uri="{FF2B5EF4-FFF2-40B4-BE49-F238E27FC236}">
                <a16:creationId xmlns:a16="http://schemas.microsoft.com/office/drawing/2014/main" id="{F15DCEF2-6D3F-FC43-8D40-40140B6B3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57663"/>
            <a:ext cx="3175" cy="4762"/>
          </a:xfrm>
          <a:custGeom>
            <a:avLst/>
            <a:gdLst>
              <a:gd name="T0" fmla="*/ 0 w 11"/>
              <a:gd name="T1" fmla="*/ 1411139 h 15"/>
              <a:gd name="T2" fmla="*/ 0 w 11"/>
              <a:gd name="T3" fmla="*/ 1310185 h 15"/>
              <a:gd name="T4" fmla="*/ 83416 w 11"/>
              <a:gd name="T5" fmla="*/ 1310185 h 15"/>
              <a:gd name="T6" fmla="*/ 0 w 11"/>
              <a:gd name="T7" fmla="*/ 1411139 h 15"/>
              <a:gd name="T8" fmla="*/ 249959 w 11"/>
              <a:gd name="T9" fmla="*/ 1209548 h 15"/>
              <a:gd name="T10" fmla="*/ 83416 w 11"/>
              <a:gd name="T11" fmla="*/ 1310185 h 15"/>
              <a:gd name="T12" fmla="*/ 249959 w 11"/>
              <a:gd name="T13" fmla="*/ 1209548 h 15"/>
              <a:gd name="T14" fmla="*/ 83416 w 11"/>
              <a:gd name="T15" fmla="*/ 806365 h 15"/>
              <a:gd name="T16" fmla="*/ 249959 w 11"/>
              <a:gd name="T17" fmla="*/ 604774 h 15"/>
              <a:gd name="T18" fmla="*/ 333375 w 11"/>
              <a:gd name="T19" fmla="*/ 403183 h 15"/>
              <a:gd name="T20" fmla="*/ 583045 w 11"/>
              <a:gd name="T21" fmla="*/ 201591 h 15"/>
              <a:gd name="T22" fmla="*/ 499918 w 11"/>
              <a:gd name="T23" fmla="*/ 302228 h 15"/>
              <a:gd name="T24" fmla="*/ 333375 w 11"/>
              <a:gd name="T25" fmla="*/ 503820 h 15"/>
              <a:gd name="T26" fmla="*/ 83416 w 11"/>
              <a:gd name="T27" fmla="*/ 907002 h 15"/>
              <a:gd name="T28" fmla="*/ 0 w 11"/>
              <a:gd name="T29" fmla="*/ 1007957 h 15"/>
              <a:gd name="T30" fmla="*/ 83416 w 11"/>
              <a:gd name="T31" fmla="*/ 806365 h 15"/>
              <a:gd name="T32" fmla="*/ 749877 w 11"/>
              <a:gd name="T33" fmla="*/ 100637 h 15"/>
              <a:gd name="T34" fmla="*/ 583045 w 11"/>
              <a:gd name="T35" fmla="*/ 201591 h 15"/>
              <a:gd name="T36" fmla="*/ 749877 w 11"/>
              <a:gd name="T37" fmla="*/ 0 h 15"/>
              <a:gd name="T38" fmla="*/ 749877 w 11"/>
              <a:gd name="T39" fmla="*/ 100637 h 15"/>
              <a:gd name="T40" fmla="*/ 749877 w 11"/>
              <a:gd name="T41" fmla="*/ 100637 h 15"/>
              <a:gd name="T42" fmla="*/ 666461 w 11"/>
              <a:gd name="T43" fmla="*/ 705411 h 15"/>
              <a:gd name="T44" fmla="*/ 583045 w 11"/>
              <a:gd name="T45" fmla="*/ 806365 h 15"/>
              <a:gd name="T46" fmla="*/ 583045 w 11"/>
              <a:gd name="T47" fmla="*/ 1108594 h 15"/>
              <a:gd name="T48" fmla="*/ 333375 w 11"/>
              <a:gd name="T49" fmla="*/ 1209548 h 15"/>
              <a:gd name="T50" fmla="*/ 499918 w 11"/>
              <a:gd name="T51" fmla="*/ 1108594 h 15"/>
              <a:gd name="T52" fmla="*/ 583045 w 11"/>
              <a:gd name="T53" fmla="*/ 806365 h 15"/>
              <a:gd name="T54" fmla="*/ 583045 w 11"/>
              <a:gd name="T55" fmla="*/ 705411 h 15"/>
              <a:gd name="T56" fmla="*/ 749877 w 11"/>
              <a:gd name="T57" fmla="*/ 100637 h 1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1" h="15">
                <a:moveTo>
                  <a:pt x="0" y="14"/>
                </a:moveTo>
                <a:lnTo>
                  <a:pt x="0" y="13"/>
                </a:lnTo>
                <a:cubicBezTo>
                  <a:pt x="0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lose/>
                <a:moveTo>
                  <a:pt x="3" y="12"/>
                </a:moveTo>
                <a:cubicBezTo>
                  <a:pt x="2" y="13"/>
                  <a:pt x="2" y="13"/>
                  <a:pt x="1" y="13"/>
                </a:cubicBezTo>
                <a:cubicBezTo>
                  <a:pt x="2" y="13"/>
                  <a:pt x="2" y="13"/>
                  <a:pt x="3" y="12"/>
                </a:cubicBezTo>
                <a:close/>
                <a:moveTo>
                  <a:pt x="1" y="8"/>
                </a:moveTo>
                <a:cubicBezTo>
                  <a:pt x="1" y="8"/>
                  <a:pt x="2" y="8"/>
                  <a:pt x="3" y="6"/>
                </a:cubicBezTo>
                <a:cubicBezTo>
                  <a:pt x="4" y="5"/>
                  <a:pt x="4" y="4"/>
                  <a:pt x="4" y="4"/>
                </a:cubicBezTo>
                <a:cubicBezTo>
                  <a:pt x="5" y="3"/>
                  <a:pt x="6" y="3"/>
                  <a:pt x="7" y="2"/>
                </a:cubicBezTo>
                <a:lnTo>
                  <a:pt x="6" y="3"/>
                </a:lnTo>
                <a:lnTo>
                  <a:pt x="4" y="5"/>
                </a:lnTo>
                <a:cubicBezTo>
                  <a:pt x="2" y="8"/>
                  <a:pt x="2" y="8"/>
                  <a:pt x="1" y="9"/>
                </a:cubicBezTo>
                <a:cubicBezTo>
                  <a:pt x="1" y="9"/>
                  <a:pt x="0" y="9"/>
                  <a:pt x="0" y="10"/>
                </a:cubicBezTo>
                <a:cubicBezTo>
                  <a:pt x="0" y="9"/>
                  <a:pt x="1" y="9"/>
                  <a:pt x="1" y="8"/>
                </a:cubicBezTo>
                <a:close/>
                <a:moveTo>
                  <a:pt x="9" y="1"/>
                </a:moveTo>
                <a:cubicBezTo>
                  <a:pt x="9" y="1"/>
                  <a:pt x="8" y="1"/>
                  <a:pt x="7" y="2"/>
                </a:cubicBezTo>
                <a:lnTo>
                  <a:pt x="9" y="0"/>
                </a:lnTo>
                <a:lnTo>
                  <a:pt x="9" y="1"/>
                </a:lnTo>
                <a:close/>
                <a:moveTo>
                  <a:pt x="9" y="1"/>
                </a:moveTo>
                <a:cubicBezTo>
                  <a:pt x="9" y="1"/>
                  <a:pt x="10" y="4"/>
                  <a:pt x="8" y="7"/>
                </a:cubicBezTo>
                <a:lnTo>
                  <a:pt x="7" y="8"/>
                </a:lnTo>
                <a:lnTo>
                  <a:pt x="7" y="11"/>
                </a:lnTo>
                <a:cubicBezTo>
                  <a:pt x="5" y="11"/>
                  <a:pt x="4" y="12"/>
                  <a:pt x="4" y="12"/>
                </a:cubicBezTo>
                <a:cubicBezTo>
                  <a:pt x="4" y="12"/>
                  <a:pt x="5" y="11"/>
                  <a:pt x="6" y="11"/>
                </a:cubicBezTo>
                <a:cubicBezTo>
                  <a:pt x="6" y="11"/>
                  <a:pt x="7" y="10"/>
                  <a:pt x="7" y="8"/>
                </a:cubicBezTo>
                <a:lnTo>
                  <a:pt x="7" y="7"/>
                </a:lnTo>
                <a:cubicBezTo>
                  <a:pt x="8" y="5"/>
                  <a:pt x="9" y="2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0" name="Freeform 5726">
            <a:extLst>
              <a:ext uri="{FF2B5EF4-FFF2-40B4-BE49-F238E27FC236}">
                <a16:creationId xmlns:a16="http://schemas.microsoft.com/office/drawing/2014/main" id="{C810BD47-B29A-304D-92C6-CA887ACA1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164013"/>
            <a:ext cx="6350" cy="6350"/>
          </a:xfrm>
          <a:custGeom>
            <a:avLst/>
            <a:gdLst>
              <a:gd name="T0" fmla="*/ 1742369 w 18"/>
              <a:gd name="T1" fmla="*/ 1991078 h 18"/>
              <a:gd name="T2" fmla="*/ 746831 w 18"/>
              <a:gd name="T3" fmla="*/ 1617839 h 18"/>
              <a:gd name="T4" fmla="*/ 373239 w 18"/>
              <a:gd name="T5" fmla="*/ 1244600 h 18"/>
              <a:gd name="T6" fmla="*/ 124531 w 18"/>
              <a:gd name="T7" fmla="*/ 871008 h 18"/>
              <a:gd name="T8" fmla="*/ 0 w 18"/>
              <a:gd name="T9" fmla="*/ 0 h 18"/>
              <a:gd name="T10" fmla="*/ 249061 w 18"/>
              <a:gd name="T11" fmla="*/ 124531 h 18"/>
              <a:gd name="T12" fmla="*/ 746831 w 18"/>
              <a:gd name="T13" fmla="*/ 249061 h 18"/>
              <a:gd name="T14" fmla="*/ 1120069 w 18"/>
              <a:gd name="T15" fmla="*/ 746831 h 18"/>
              <a:gd name="T16" fmla="*/ 1369131 w 18"/>
              <a:gd name="T17" fmla="*/ 871008 h 18"/>
              <a:gd name="T18" fmla="*/ 1742369 w 18"/>
              <a:gd name="T19" fmla="*/ 1493308 h 18"/>
              <a:gd name="T20" fmla="*/ 1991078 w 18"/>
              <a:gd name="T21" fmla="*/ 1866900 h 18"/>
              <a:gd name="T22" fmla="*/ 2115608 w 18"/>
              <a:gd name="T23" fmla="*/ 2115608 h 18"/>
              <a:gd name="T24" fmla="*/ 1742369 w 18"/>
              <a:gd name="T25" fmla="*/ 199107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8">
                <a:moveTo>
                  <a:pt x="14" y="16"/>
                </a:moveTo>
                <a:cubicBezTo>
                  <a:pt x="10" y="16"/>
                  <a:pt x="6" y="14"/>
                  <a:pt x="6" y="13"/>
                </a:cubicBezTo>
                <a:cubicBezTo>
                  <a:pt x="4" y="12"/>
                  <a:pt x="4" y="12"/>
                  <a:pt x="3" y="10"/>
                </a:cubicBezTo>
                <a:cubicBezTo>
                  <a:pt x="2" y="10"/>
                  <a:pt x="1" y="7"/>
                  <a:pt x="1" y="7"/>
                </a:cubicBezTo>
                <a:cubicBezTo>
                  <a:pt x="1" y="7"/>
                  <a:pt x="0" y="1"/>
                  <a:pt x="0" y="0"/>
                </a:cubicBezTo>
                <a:cubicBezTo>
                  <a:pt x="0" y="0"/>
                  <a:pt x="1" y="1"/>
                  <a:pt x="2" y="1"/>
                </a:cubicBezTo>
                <a:cubicBezTo>
                  <a:pt x="4" y="2"/>
                  <a:pt x="6" y="2"/>
                  <a:pt x="6" y="2"/>
                </a:cubicBezTo>
                <a:cubicBezTo>
                  <a:pt x="7" y="3"/>
                  <a:pt x="7" y="5"/>
                  <a:pt x="9" y="6"/>
                </a:cubicBezTo>
                <a:lnTo>
                  <a:pt x="11" y="7"/>
                </a:lnTo>
                <a:cubicBezTo>
                  <a:pt x="13" y="8"/>
                  <a:pt x="14" y="10"/>
                  <a:pt x="14" y="12"/>
                </a:cubicBezTo>
                <a:cubicBezTo>
                  <a:pt x="14" y="12"/>
                  <a:pt x="15" y="14"/>
                  <a:pt x="16" y="15"/>
                </a:cubicBezTo>
                <a:cubicBezTo>
                  <a:pt x="17" y="16"/>
                  <a:pt x="17" y="17"/>
                  <a:pt x="17" y="17"/>
                </a:cubicBezTo>
                <a:cubicBezTo>
                  <a:pt x="16" y="17"/>
                  <a:pt x="16" y="16"/>
                  <a:pt x="14" y="16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1" name="Freeform 5727">
            <a:extLst>
              <a:ext uri="{FF2B5EF4-FFF2-40B4-BE49-F238E27FC236}">
                <a16:creationId xmlns:a16="http://schemas.microsoft.com/office/drawing/2014/main" id="{2EE80C81-2F98-AC49-9411-2660B9A2B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164013"/>
            <a:ext cx="6350" cy="6350"/>
          </a:xfrm>
          <a:custGeom>
            <a:avLst/>
            <a:gdLst>
              <a:gd name="T0" fmla="*/ 2115608 w 18"/>
              <a:gd name="T1" fmla="*/ 2010611 h 19"/>
              <a:gd name="T2" fmla="*/ 1866900 w 18"/>
              <a:gd name="T3" fmla="*/ 1787024 h 19"/>
              <a:gd name="T4" fmla="*/ 2115608 w 18"/>
              <a:gd name="T5" fmla="*/ 1787024 h 19"/>
              <a:gd name="T6" fmla="*/ 2115608 w 18"/>
              <a:gd name="T7" fmla="*/ 2010611 h 19"/>
              <a:gd name="T8" fmla="*/ 2115608 w 18"/>
              <a:gd name="T9" fmla="*/ 1787024 h 19"/>
              <a:gd name="T10" fmla="*/ 2115608 w 18"/>
              <a:gd name="T11" fmla="*/ 1787024 h 19"/>
              <a:gd name="T12" fmla="*/ 1991078 w 18"/>
              <a:gd name="T13" fmla="*/ 1787024 h 19"/>
              <a:gd name="T14" fmla="*/ 2115608 w 18"/>
              <a:gd name="T15" fmla="*/ 1787024 h 19"/>
              <a:gd name="T16" fmla="*/ 1991078 w 18"/>
              <a:gd name="T17" fmla="*/ 1675397 h 19"/>
              <a:gd name="T18" fmla="*/ 1742369 w 18"/>
              <a:gd name="T19" fmla="*/ 1452145 h 19"/>
              <a:gd name="T20" fmla="*/ 1369131 w 18"/>
              <a:gd name="T21" fmla="*/ 781718 h 19"/>
              <a:gd name="T22" fmla="*/ 1742369 w 18"/>
              <a:gd name="T23" fmla="*/ 1340518 h 19"/>
              <a:gd name="T24" fmla="*/ 1991078 w 18"/>
              <a:gd name="T25" fmla="*/ 1563771 h 19"/>
              <a:gd name="T26" fmla="*/ 1991078 w 18"/>
              <a:gd name="T27" fmla="*/ 1787024 h 19"/>
              <a:gd name="T28" fmla="*/ 1991078 w 18"/>
              <a:gd name="T29" fmla="*/ 1675397 h 19"/>
              <a:gd name="T30" fmla="*/ 746831 w 18"/>
              <a:gd name="T31" fmla="*/ 1452145 h 19"/>
              <a:gd name="T32" fmla="*/ 373239 w 18"/>
              <a:gd name="T33" fmla="*/ 1340518 h 19"/>
              <a:gd name="T34" fmla="*/ 124531 w 18"/>
              <a:gd name="T35" fmla="*/ 781718 h 19"/>
              <a:gd name="T36" fmla="*/ 373239 w 18"/>
              <a:gd name="T37" fmla="*/ 1116932 h 19"/>
              <a:gd name="T38" fmla="*/ 746831 w 18"/>
              <a:gd name="T39" fmla="*/ 1452145 h 19"/>
              <a:gd name="T40" fmla="*/ 1617839 w 18"/>
              <a:gd name="T41" fmla="*/ 1787024 h 19"/>
              <a:gd name="T42" fmla="*/ 746831 w 18"/>
              <a:gd name="T43" fmla="*/ 1452145 h 19"/>
              <a:gd name="T44" fmla="*/ 0 w 18"/>
              <a:gd name="T45" fmla="*/ 0 h 19"/>
              <a:gd name="T46" fmla="*/ 124531 w 18"/>
              <a:gd name="T47" fmla="*/ 446839 h 19"/>
              <a:gd name="T48" fmla="*/ 0 w 18"/>
              <a:gd name="T49" fmla="*/ 0 h 19"/>
              <a:gd name="T50" fmla="*/ 249061 w 18"/>
              <a:gd name="T51" fmla="*/ 111626 h 19"/>
              <a:gd name="T52" fmla="*/ 497769 w 18"/>
              <a:gd name="T53" fmla="*/ 223253 h 19"/>
              <a:gd name="T54" fmla="*/ 249061 w 18"/>
              <a:gd name="T55" fmla="*/ 223253 h 19"/>
              <a:gd name="T56" fmla="*/ 0 w 18"/>
              <a:gd name="T57" fmla="*/ 0 h 19"/>
              <a:gd name="T58" fmla="*/ 249061 w 18"/>
              <a:gd name="T59" fmla="*/ 111626 h 19"/>
              <a:gd name="T60" fmla="*/ 746831 w 18"/>
              <a:gd name="T61" fmla="*/ 223253 h 19"/>
              <a:gd name="T62" fmla="*/ 871008 w 18"/>
              <a:gd name="T63" fmla="*/ 446839 h 19"/>
              <a:gd name="T64" fmla="*/ 746831 w 18"/>
              <a:gd name="T65" fmla="*/ 335213 h 19"/>
              <a:gd name="T66" fmla="*/ 622300 w 18"/>
              <a:gd name="T67" fmla="*/ 223253 h 19"/>
              <a:gd name="T68" fmla="*/ 746831 w 18"/>
              <a:gd name="T69" fmla="*/ 223253 h 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" h="19">
                <a:moveTo>
                  <a:pt x="17" y="18"/>
                </a:moveTo>
                <a:cubicBezTo>
                  <a:pt x="17" y="16"/>
                  <a:pt x="15" y="16"/>
                  <a:pt x="15" y="16"/>
                </a:cubicBezTo>
                <a:lnTo>
                  <a:pt x="17" y="16"/>
                </a:lnTo>
                <a:cubicBezTo>
                  <a:pt x="17" y="17"/>
                  <a:pt x="17" y="18"/>
                  <a:pt x="17" y="18"/>
                </a:cubicBezTo>
                <a:close/>
                <a:moveTo>
                  <a:pt x="17" y="16"/>
                </a:moveTo>
                <a:lnTo>
                  <a:pt x="17" y="16"/>
                </a:lnTo>
                <a:cubicBezTo>
                  <a:pt x="17" y="16"/>
                  <a:pt x="16" y="16"/>
                  <a:pt x="16" y="16"/>
                </a:cubicBezTo>
                <a:lnTo>
                  <a:pt x="17" y="16"/>
                </a:lnTo>
                <a:close/>
                <a:moveTo>
                  <a:pt x="16" y="15"/>
                </a:moveTo>
                <a:lnTo>
                  <a:pt x="14" y="13"/>
                </a:lnTo>
                <a:cubicBezTo>
                  <a:pt x="14" y="12"/>
                  <a:pt x="13" y="8"/>
                  <a:pt x="11" y="7"/>
                </a:cubicBezTo>
                <a:cubicBezTo>
                  <a:pt x="13" y="8"/>
                  <a:pt x="14" y="10"/>
                  <a:pt x="14" y="12"/>
                </a:cubicBezTo>
                <a:cubicBezTo>
                  <a:pt x="14" y="12"/>
                  <a:pt x="15" y="14"/>
                  <a:pt x="16" y="14"/>
                </a:cubicBezTo>
                <a:cubicBezTo>
                  <a:pt x="16" y="14"/>
                  <a:pt x="16" y="15"/>
                  <a:pt x="16" y="16"/>
                </a:cubicBezTo>
                <a:lnTo>
                  <a:pt x="16" y="15"/>
                </a:lnTo>
                <a:close/>
                <a:moveTo>
                  <a:pt x="6" y="13"/>
                </a:moveTo>
                <a:cubicBezTo>
                  <a:pt x="4" y="12"/>
                  <a:pt x="4" y="12"/>
                  <a:pt x="3" y="12"/>
                </a:cubicBezTo>
                <a:cubicBezTo>
                  <a:pt x="2" y="10"/>
                  <a:pt x="1" y="7"/>
                  <a:pt x="1" y="7"/>
                </a:cubicBezTo>
                <a:lnTo>
                  <a:pt x="3" y="10"/>
                </a:lnTo>
                <a:cubicBezTo>
                  <a:pt x="4" y="12"/>
                  <a:pt x="4" y="12"/>
                  <a:pt x="6" y="13"/>
                </a:cubicBezTo>
                <a:cubicBezTo>
                  <a:pt x="7" y="14"/>
                  <a:pt x="10" y="16"/>
                  <a:pt x="13" y="16"/>
                </a:cubicBezTo>
                <a:cubicBezTo>
                  <a:pt x="9" y="16"/>
                  <a:pt x="6" y="15"/>
                  <a:pt x="6" y="13"/>
                </a:cubicBezTo>
                <a:close/>
                <a:moveTo>
                  <a:pt x="0" y="0"/>
                </a:moveTo>
                <a:cubicBezTo>
                  <a:pt x="0" y="1"/>
                  <a:pt x="1" y="2"/>
                  <a:pt x="1" y="4"/>
                </a:cubicBezTo>
                <a:cubicBezTo>
                  <a:pt x="0" y="2"/>
                  <a:pt x="0" y="1"/>
                  <a:pt x="0" y="0"/>
                </a:cubicBezTo>
                <a:close/>
                <a:moveTo>
                  <a:pt x="2" y="1"/>
                </a:moveTo>
                <a:lnTo>
                  <a:pt x="4" y="2"/>
                </a:lnTo>
                <a:lnTo>
                  <a:pt x="2" y="2"/>
                </a:ln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1"/>
                </a:cubicBezTo>
                <a:close/>
                <a:moveTo>
                  <a:pt x="6" y="2"/>
                </a:moveTo>
                <a:cubicBezTo>
                  <a:pt x="6" y="3"/>
                  <a:pt x="7" y="4"/>
                  <a:pt x="7" y="4"/>
                </a:cubicBezTo>
                <a:lnTo>
                  <a:pt x="6" y="3"/>
                </a:lnTo>
                <a:cubicBezTo>
                  <a:pt x="6" y="2"/>
                  <a:pt x="6" y="2"/>
                  <a:pt x="5" y="2"/>
                </a:cubicBezTo>
                <a:lnTo>
                  <a:pt x="6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2" name="Freeform 5728">
            <a:extLst>
              <a:ext uri="{FF2B5EF4-FFF2-40B4-BE49-F238E27FC236}">
                <a16:creationId xmlns:a16="http://schemas.microsoft.com/office/drawing/2014/main" id="{39CF6309-B563-9F40-915E-446F1FE6D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62425"/>
            <a:ext cx="4762" cy="7938"/>
          </a:xfrm>
          <a:custGeom>
            <a:avLst/>
            <a:gdLst>
              <a:gd name="T0" fmla="*/ 1504112 w 14"/>
              <a:gd name="T1" fmla="*/ 2620575 h 23"/>
              <a:gd name="T2" fmla="*/ 1041177 w 14"/>
              <a:gd name="T3" fmla="*/ 2382435 h 23"/>
              <a:gd name="T4" fmla="*/ 346946 w 14"/>
              <a:gd name="T5" fmla="*/ 1667670 h 23"/>
              <a:gd name="T6" fmla="*/ 231297 w 14"/>
              <a:gd name="T7" fmla="*/ 1191045 h 23"/>
              <a:gd name="T8" fmla="*/ 0 w 14"/>
              <a:gd name="T9" fmla="*/ 714765 h 23"/>
              <a:gd name="T10" fmla="*/ 0 w 14"/>
              <a:gd name="T11" fmla="*/ 0 h 23"/>
              <a:gd name="T12" fmla="*/ 231297 w 14"/>
              <a:gd name="T13" fmla="*/ 357210 h 23"/>
              <a:gd name="T14" fmla="*/ 694232 w 14"/>
              <a:gd name="T15" fmla="*/ 595695 h 23"/>
              <a:gd name="T16" fmla="*/ 1041177 w 14"/>
              <a:gd name="T17" fmla="*/ 952905 h 23"/>
              <a:gd name="T18" fmla="*/ 1041177 w 14"/>
              <a:gd name="T19" fmla="*/ 1191045 h 23"/>
              <a:gd name="T20" fmla="*/ 1272815 w 14"/>
              <a:gd name="T21" fmla="*/ 1548600 h 23"/>
              <a:gd name="T22" fmla="*/ 1504112 w 14"/>
              <a:gd name="T23" fmla="*/ 2620575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23">
                <a:moveTo>
                  <a:pt x="13" y="22"/>
                </a:moveTo>
                <a:cubicBezTo>
                  <a:pt x="13" y="22"/>
                  <a:pt x="10" y="20"/>
                  <a:pt x="9" y="20"/>
                </a:cubicBezTo>
                <a:cubicBezTo>
                  <a:pt x="7" y="20"/>
                  <a:pt x="3" y="16"/>
                  <a:pt x="3" y="14"/>
                </a:cubicBezTo>
                <a:cubicBezTo>
                  <a:pt x="3" y="13"/>
                  <a:pt x="2" y="10"/>
                  <a:pt x="2" y="10"/>
                </a:cubicBezTo>
                <a:cubicBezTo>
                  <a:pt x="2" y="10"/>
                  <a:pt x="0" y="8"/>
                  <a:pt x="0" y="6"/>
                </a:cubicBezTo>
                <a:cubicBezTo>
                  <a:pt x="0" y="3"/>
                  <a:pt x="0" y="0"/>
                  <a:pt x="0" y="0"/>
                </a:cubicBezTo>
                <a:lnTo>
                  <a:pt x="2" y="3"/>
                </a:lnTo>
                <a:cubicBezTo>
                  <a:pt x="3" y="3"/>
                  <a:pt x="5" y="4"/>
                  <a:pt x="6" y="5"/>
                </a:cubicBezTo>
                <a:cubicBezTo>
                  <a:pt x="6" y="6"/>
                  <a:pt x="7" y="6"/>
                  <a:pt x="9" y="8"/>
                </a:cubicBezTo>
                <a:cubicBezTo>
                  <a:pt x="9" y="9"/>
                  <a:pt x="9" y="9"/>
                  <a:pt x="9" y="10"/>
                </a:cubicBezTo>
                <a:cubicBezTo>
                  <a:pt x="10" y="12"/>
                  <a:pt x="10" y="13"/>
                  <a:pt x="11" y="13"/>
                </a:cubicBezTo>
                <a:cubicBezTo>
                  <a:pt x="11" y="15"/>
                  <a:pt x="13" y="19"/>
                  <a:pt x="13" y="2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3" name="Freeform 5729">
            <a:extLst>
              <a:ext uri="{FF2B5EF4-FFF2-40B4-BE49-F238E27FC236}">
                <a16:creationId xmlns:a16="http://schemas.microsoft.com/office/drawing/2014/main" id="{D242D3CE-8CC2-1B49-A35F-9D94815AC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62425"/>
            <a:ext cx="4762" cy="7938"/>
          </a:xfrm>
          <a:custGeom>
            <a:avLst/>
            <a:gdLst>
              <a:gd name="T0" fmla="*/ 1504112 w 14"/>
              <a:gd name="T1" fmla="*/ 2620575 h 23"/>
              <a:gd name="T2" fmla="*/ 1388463 w 14"/>
              <a:gd name="T3" fmla="*/ 2620575 h 23"/>
              <a:gd name="T4" fmla="*/ 1272815 w 14"/>
              <a:gd name="T5" fmla="*/ 1786740 h 23"/>
              <a:gd name="T6" fmla="*/ 1504112 w 14"/>
              <a:gd name="T7" fmla="*/ 2620575 h 23"/>
              <a:gd name="T8" fmla="*/ 1272815 w 14"/>
              <a:gd name="T9" fmla="*/ 2501505 h 23"/>
              <a:gd name="T10" fmla="*/ 1388463 w 14"/>
              <a:gd name="T11" fmla="*/ 2620575 h 23"/>
              <a:gd name="T12" fmla="*/ 1272815 w 14"/>
              <a:gd name="T13" fmla="*/ 2501505 h 23"/>
              <a:gd name="T14" fmla="*/ 1041177 w 14"/>
              <a:gd name="T15" fmla="*/ 2382435 h 23"/>
              <a:gd name="T16" fmla="*/ 346946 w 14"/>
              <a:gd name="T17" fmla="*/ 1667670 h 23"/>
              <a:gd name="T18" fmla="*/ 231297 w 14"/>
              <a:gd name="T19" fmla="*/ 1191045 h 23"/>
              <a:gd name="T20" fmla="*/ 0 w 14"/>
              <a:gd name="T21" fmla="*/ 714765 h 23"/>
              <a:gd name="T22" fmla="*/ 231297 w 14"/>
              <a:gd name="T23" fmla="*/ 1071975 h 23"/>
              <a:gd name="T24" fmla="*/ 346946 w 14"/>
              <a:gd name="T25" fmla="*/ 1667670 h 23"/>
              <a:gd name="T26" fmla="*/ 1041177 w 14"/>
              <a:gd name="T27" fmla="*/ 2263020 h 23"/>
              <a:gd name="T28" fmla="*/ 1272815 w 14"/>
              <a:gd name="T29" fmla="*/ 2501505 h 23"/>
              <a:gd name="T30" fmla="*/ 1041177 w 14"/>
              <a:gd name="T31" fmla="*/ 2382435 h 23"/>
              <a:gd name="T32" fmla="*/ 231297 w 14"/>
              <a:gd name="T33" fmla="*/ 357210 h 23"/>
              <a:gd name="T34" fmla="*/ 0 w 14"/>
              <a:gd name="T35" fmla="*/ 0 h 23"/>
              <a:gd name="T36" fmla="*/ 231297 w 14"/>
              <a:gd name="T37" fmla="*/ 357210 h 23"/>
              <a:gd name="T38" fmla="*/ 694232 w 14"/>
              <a:gd name="T39" fmla="*/ 595695 h 23"/>
              <a:gd name="T40" fmla="*/ 1041177 w 14"/>
              <a:gd name="T41" fmla="*/ 952905 h 23"/>
              <a:gd name="T42" fmla="*/ 1041177 w 14"/>
              <a:gd name="T43" fmla="*/ 1191045 h 23"/>
              <a:gd name="T44" fmla="*/ 925529 w 14"/>
              <a:gd name="T45" fmla="*/ 952905 h 23"/>
              <a:gd name="T46" fmla="*/ 694232 w 14"/>
              <a:gd name="T47" fmla="*/ 714765 h 23"/>
              <a:gd name="T48" fmla="*/ 231297 w 14"/>
              <a:gd name="T49" fmla="*/ 357210 h 23"/>
              <a:gd name="T50" fmla="*/ 694232 w 14"/>
              <a:gd name="T51" fmla="*/ 595695 h 23"/>
              <a:gd name="T52" fmla="*/ 1272815 w 14"/>
              <a:gd name="T53" fmla="*/ 1548600 h 23"/>
              <a:gd name="T54" fmla="*/ 1272815 w 14"/>
              <a:gd name="T55" fmla="*/ 1667670 h 23"/>
              <a:gd name="T56" fmla="*/ 1156826 w 14"/>
              <a:gd name="T57" fmla="*/ 1548600 h 23"/>
              <a:gd name="T58" fmla="*/ 1272815 w 14"/>
              <a:gd name="T59" fmla="*/ 1548600 h 23"/>
              <a:gd name="T60" fmla="*/ 1156826 w 14"/>
              <a:gd name="T61" fmla="*/ 1429530 h 23"/>
              <a:gd name="T62" fmla="*/ 1156826 w 14"/>
              <a:gd name="T63" fmla="*/ 1548600 h 23"/>
              <a:gd name="T64" fmla="*/ 1041177 w 14"/>
              <a:gd name="T65" fmla="*/ 1310115 h 23"/>
              <a:gd name="T66" fmla="*/ 1156826 w 14"/>
              <a:gd name="T67" fmla="*/ 1429530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" h="23">
                <a:moveTo>
                  <a:pt x="13" y="22"/>
                </a:moveTo>
                <a:lnTo>
                  <a:pt x="12" y="22"/>
                </a:lnTo>
                <a:cubicBezTo>
                  <a:pt x="12" y="20"/>
                  <a:pt x="11" y="18"/>
                  <a:pt x="11" y="15"/>
                </a:cubicBezTo>
                <a:cubicBezTo>
                  <a:pt x="12" y="18"/>
                  <a:pt x="13" y="20"/>
                  <a:pt x="13" y="22"/>
                </a:cubicBezTo>
                <a:close/>
                <a:moveTo>
                  <a:pt x="11" y="21"/>
                </a:moveTo>
                <a:lnTo>
                  <a:pt x="12" y="22"/>
                </a:lnTo>
                <a:cubicBezTo>
                  <a:pt x="12" y="22"/>
                  <a:pt x="11" y="22"/>
                  <a:pt x="11" y="21"/>
                </a:cubicBezTo>
                <a:close/>
                <a:moveTo>
                  <a:pt x="9" y="20"/>
                </a:moveTo>
                <a:cubicBezTo>
                  <a:pt x="7" y="20"/>
                  <a:pt x="3" y="16"/>
                  <a:pt x="3" y="14"/>
                </a:cubicBezTo>
                <a:cubicBezTo>
                  <a:pt x="3" y="13"/>
                  <a:pt x="2" y="10"/>
                  <a:pt x="2" y="10"/>
                </a:cubicBezTo>
                <a:cubicBezTo>
                  <a:pt x="2" y="10"/>
                  <a:pt x="0" y="8"/>
                  <a:pt x="0" y="6"/>
                </a:cubicBezTo>
                <a:cubicBezTo>
                  <a:pt x="0" y="8"/>
                  <a:pt x="2" y="9"/>
                  <a:pt x="2" y="9"/>
                </a:cubicBezTo>
                <a:cubicBezTo>
                  <a:pt x="2" y="10"/>
                  <a:pt x="3" y="13"/>
                  <a:pt x="3" y="14"/>
                </a:cubicBezTo>
                <a:cubicBezTo>
                  <a:pt x="5" y="16"/>
                  <a:pt x="7" y="19"/>
                  <a:pt x="9" y="19"/>
                </a:cubicBezTo>
                <a:cubicBezTo>
                  <a:pt x="10" y="19"/>
                  <a:pt x="10" y="20"/>
                  <a:pt x="11" y="21"/>
                </a:cubicBezTo>
                <a:cubicBezTo>
                  <a:pt x="10" y="21"/>
                  <a:pt x="9" y="20"/>
                  <a:pt x="9" y="20"/>
                </a:cubicBezTo>
                <a:close/>
                <a:moveTo>
                  <a:pt x="2" y="3"/>
                </a:moveTo>
                <a:cubicBezTo>
                  <a:pt x="2" y="3"/>
                  <a:pt x="0" y="1"/>
                  <a:pt x="0" y="0"/>
                </a:cubicBezTo>
                <a:lnTo>
                  <a:pt x="2" y="3"/>
                </a:lnTo>
                <a:close/>
                <a:moveTo>
                  <a:pt x="6" y="5"/>
                </a:moveTo>
                <a:cubicBezTo>
                  <a:pt x="7" y="6"/>
                  <a:pt x="8" y="6"/>
                  <a:pt x="9" y="8"/>
                </a:cubicBezTo>
                <a:lnTo>
                  <a:pt x="9" y="10"/>
                </a:lnTo>
                <a:cubicBezTo>
                  <a:pt x="8" y="9"/>
                  <a:pt x="8" y="9"/>
                  <a:pt x="8" y="8"/>
                </a:cubicBezTo>
                <a:cubicBezTo>
                  <a:pt x="7" y="6"/>
                  <a:pt x="7" y="6"/>
                  <a:pt x="6" y="6"/>
                </a:cubicBezTo>
                <a:cubicBezTo>
                  <a:pt x="5" y="4"/>
                  <a:pt x="3" y="4"/>
                  <a:pt x="2" y="3"/>
                </a:cubicBezTo>
                <a:cubicBezTo>
                  <a:pt x="3" y="3"/>
                  <a:pt x="5" y="4"/>
                  <a:pt x="6" y="5"/>
                </a:cubicBezTo>
                <a:close/>
                <a:moveTo>
                  <a:pt x="11" y="13"/>
                </a:moveTo>
                <a:lnTo>
                  <a:pt x="11" y="14"/>
                </a:lnTo>
                <a:cubicBezTo>
                  <a:pt x="10" y="14"/>
                  <a:pt x="10" y="13"/>
                  <a:pt x="10" y="13"/>
                </a:cubicBezTo>
                <a:cubicBezTo>
                  <a:pt x="10" y="13"/>
                  <a:pt x="11" y="13"/>
                  <a:pt x="11" y="13"/>
                </a:cubicBez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2"/>
                  <a:pt x="9" y="11"/>
                </a:cubicBezTo>
                <a:lnTo>
                  <a:pt x="1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4" name="Freeform 5730">
            <a:extLst>
              <a:ext uri="{FF2B5EF4-FFF2-40B4-BE49-F238E27FC236}">
                <a16:creationId xmlns:a16="http://schemas.microsoft.com/office/drawing/2014/main" id="{81024828-8670-7043-8F63-EC7BD3B33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56075"/>
            <a:ext cx="4762" cy="6350"/>
          </a:xfrm>
          <a:custGeom>
            <a:avLst/>
            <a:gdLst>
              <a:gd name="T0" fmla="*/ 1156826 w 14"/>
              <a:gd name="T1" fmla="*/ 1898984 h 19"/>
              <a:gd name="T2" fmla="*/ 346946 w 14"/>
              <a:gd name="T3" fmla="*/ 1340518 h 19"/>
              <a:gd name="T4" fmla="*/ 115649 w 14"/>
              <a:gd name="T5" fmla="*/ 1116932 h 19"/>
              <a:gd name="T6" fmla="*/ 0 w 14"/>
              <a:gd name="T7" fmla="*/ 558466 h 19"/>
              <a:gd name="T8" fmla="*/ 0 w 14"/>
              <a:gd name="T9" fmla="*/ 0 h 19"/>
              <a:gd name="T10" fmla="*/ 346946 w 14"/>
              <a:gd name="T11" fmla="*/ 111626 h 19"/>
              <a:gd name="T12" fmla="*/ 694232 w 14"/>
              <a:gd name="T13" fmla="*/ 335213 h 19"/>
              <a:gd name="T14" fmla="*/ 925529 w 14"/>
              <a:gd name="T15" fmla="*/ 670092 h 19"/>
              <a:gd name="T16" fmla="*/ 1156826 w 14"/>
              <a:gd name="T17" fmla="*/ 893679 h 19"/>
              <a:gd name="T18" fmla="*/ 1272815 w 14"/>
              <a:gd name="T19" fmla="*/ 1340518 h 19"/>
              <a:gd name="T20" fmla="*/ 1388463 w 14"/>
              <a:gd name="T21" fmla="*/ 1787024 h 19"/>
              <a:gd name="T22" fmla="*/ 1388463 w 14"/>
              <a:gd name="T23" fmla="*/ 2010611 h 19"/>
              <a:gd name="T24" fmla="*/ 1156826 w 14"/>
              <a:gd name="T25" fmla="*/ 1898984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" h="19">
                <a:moveTo>
                  <a:pt x="10" y="17"/>
                </a:moveTo>
                <a:cubicBezTo>
                  <a:pt x="6" y="16"/>
                  <a:pt x="3" y="14"/>
                  <a:pt x="3" y="12"/>
                </a:cubicBezTo>
                <a:cubicBezTo>
                  <a:pt x="2" y="11"/>
                  <a:pt x="1" y="10"/>
                  <a:pt x="1" y="10"/>
                </a:cubicBezTo>
                <a:cubicBezTo>
                  <a:pt x="0" y="8"/>
                  <a:pt x="0" y="6"/>
                  <a:pt x="0" y="5"/>
                </a:cubicBezTo>
                <a:cubicBezTo>
                  <a:pt x="0" y="4"/>
                  <a:pt x="0" y="0"/>
                  <a:pt x="0" y="0"/>
                </a:cubicBezTo>
                <a:lnTo>
                  <a:pt x="3" y="1"/>
                </a:lnTo>
                <a:cubicBezTo>
                  <a:pt x="5" y="2"/>
                  <a:pt x="5" y="2"/>
                  <a:pt x="6" y="3"/>
                </a:cubicBezTo>
                <a:cubicBezTo>
                  <a:pt x="6" y="4"/>
                  <a:pt x="6" y="6"/>
                  <a:pt x="8" y="6"/>
                </a:cubicBezTo>
                <a:cubicBezTo>
                  <a:pt x="8" y="6"/>
                  <a:pt x="9" y="7"/>
                  <a:pt x="10" y="8"/>
                </a:cubicBezTo>
                <a:cubicBezTo>
                  <a:pt x="10" y="10"/>
                  <a:pt x="11" y="12"/>
                  <a:pt x="11" y="12"/>
                </a:cubicBezTo>
                <a:cubicBezTo>
                  <a:pt x="10" y="14"/>
                  <a:pt x="12" y="16"/>
                  <a:pt x="12" y="16"/>
                </a:cubicBezTo>
                <a:cubicBezTo>
                  <a:pt x="13" y="16"/>
                  <a:pt x="12" y="17"/>
                  <a:pt x="12" y="18"/>
                </a:cubicBezTo>
                <a:cubicBezTo>
                  <a:pt x="12" y="18"/>
                  <a:pt x="12" y="17"/>
                  <a:pt x="10" y="17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5" name="Freeform 5731">
            <a:extLst>
              <a:ext uri="{FF2B5EF4-FFF2-40B4-BE49-F238E27FC236}">
                <a16:creationId xmlns:a16="http://schemas.microsoft.com/office/drawing/2014/main" id="{A7730BB0-1CC5-B343-942C-E59890258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56075"/>
            <a:ext cx="4762" cy="7938"/>
          </a:xfrm>
          <a:custGeom>
            <a:avLst/>
            <a:gdLst>
              <a:gd name="T0" fmla="*/ 1388463 w 14"/>
              <a:gd name="T1" fmla="*/ 2857680 h 21"/>
              <a:gd name="T2" fmla="*/ 1156826 w 14"/>
              <a:gd name="T3" fmla="*/ 2571912 h 21"/>
              <a:gd name="T4" fmla="*/ 1388463 w 14"/>
              <a:gd name="T5" fmla="*/ 2714796 h 21"/>
              <a:gd name="T6" fmla="*/ 1388463 w 14"/>
              <a:gd name="T7" fmla="*/ 2429028 h 21"/>
              <a:gd name="T8" fmla="*/ 1156826 w 14"/>
              <a:gd name="T9" fmla="*/ 2000376 h 21"/>
              <a:gd name="T10" fmla="*/ 1041177 w 14"/>
              <a:gd name="T11" fmla="*/ 1285956 h 21"/>
              <a:gd name="T12" fmla="*/ 925529 w 14"/>
              <a:gd name="T13" fmla="*/ 1143072 h 21"/>
              <a:gd name="T14" fmla="*/ 694232 w 14"/>
              <a:gd name="T15" fmla="*/ 857304 h 21"/>
              <a:gd name="T16" fmla="*/ 694232 w 14"/>
              <a:gd name="T17" fmla="*/ 714420 h 21"/>
              <a:gd name="T18" fmla="*/ 578583 w 14"/>
              <a:gd name="T19" fmla="*/ 571536 h 21"/>
              <a:gd name="T20" fmla="*/ 346946 w 14"/>
              <a:gd name="T21" fmla="*/ 285768 h 21"/>
              <a:gd name="T22" fmla="*/ 0 w 14"/>
              <a:gd name="T23" fmla="*/ 142884 h 21"/>
              <a:gd name="T24" fmla="*/ 346946 w 14"/>
              <a:gd name="T25" fmla="*/ 285768 h 21"/>
              <a:gd name="T26" fmla="*/ 578583 w 14"/>
              <a:gd name="T27" fmla="*/ 428652 h 21"/>
              <a:gd name="T28" fmla="*/ 694232 w 14"/>
              <a:gd name="T29" fmla="*/ 571536 h 21"/>
              <a:gd name="T30" fmla="*/ 925529 w 14"/>
              <a:gd name="T31" fmla="*/ 857304 h 21"/>
              <a:gd name="T32" fmla="*/ 1041177 w 14"/>
              <a:gd name="T33" fmla="*/ 1143072 h 21"/>
              <a:gd name="T34" fmla="*/ 1156826 w 14"/>
              <a:gd name="T35" fmla="*/ 1285956 h 21"/>
              <a:gd name="T36" fmla="*/ 1272815 w 14"/>
              <a:gd name="T37" fmla="*/ 1857492 h 21"/>
              <a:gd name="T38" fmla="*/ 1388463 w 14"/>
              <a:gd name="T39" fmla="*/ 2429028 h 21"/>
              <a:gd name="T40" fmla="*/ 1388463 w 14"/>
              <a:gd name="T41" fmla="*/ 2857680 h 21"/>
              <a:gd name="T42" fmla="*/ 115649 w 14"/>
              <a:gd name="T43" fmla="*/ 1714608 h 21"/>
              <a:gd name="T44" fmla="*/ 0 w 14"/>
              <a:gd name="T45" fmla="*/ 857304 h 21"/>
              <a:gd name="T46" fmla="*/ 0 w 14"/>
              <a:gd name="T47" fmla="*/ 714420 h 21"/>
              <a:gd name="T48" fmla="*/ 115649 w 14"/>
              <a:gd name="T49" fmla="*/ 1428840 h 21"/>
              <a:gd name="T50" fmla="*/ 346946 w 14"/>
              <a:gd name="T51" fmla="*/ 1857492 h 21"/>
              <a:gd name="T52" fmla="*/ 115649 w 14"/>
              <a:gd name="T53" fmla="*/ 1714608 h 2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21">
                <a:moveTo>
                  <a:pt x="12" y="20"/>
                </a:moveTo>
                <a:cubicBezTo>
                  <a:pt x="12" y="20"/>
                  <a:pt x="12" y="18"/>
                  <a:pt x="10" y="18"/>
                </a:cubicBezTo>
                <a:cubicBezTo>
                  <a:pt x="12" y="18"/>
                  <a:pt x="12" y="18"/>
                  <a:pt x="12" y="19"/>
                </a:cubicBezTo>
                <a:lnTo>
                  <a:pt x="12" y="17"/>
                </a:lnTo>
                <a:cubicBezTo>
                  <a:pt x="12" y="17"/>
                  <a:pt x="10" y="15"/>
                  <a:pt x="10" y="14"/>
                </a:cubicBezTo>
                <a:cubicBezTo>
                  <a:pt x="10" y="14"/>
                  <a:pt x="10" y="11"/>
                  <a:pt x="9" y="9"/>
                </a:cubicBezTo>
                <a:cubicBezTo>
                  <a:pt x="9" y="9"/>
                  <a:pt x="9" y="8"/>
                  <a:pt x="8" y="8"/>
                </a:cubicBezTo>
                <a:lnTo>
                  <a:pt x="6" y="6"/>
                </a:lnTo>
                <a:lnTo>
                  <a:pt x="6" y="5"/>
                </a:lnTo>
                <a:lnTo>
                  <a:pt x="5" y="4"/>
                </a:lnTo>
                <a:cubicBezTo>
                  <a:pt x="5" y="4"/>
                  <a:pt x="3" y="3"/>
                  <a:pt x="3" y="2"/>
                </a:cubicBezTo>
                <a:lnTo>
                  <a:pt x="0" y="1"/>
                </a:lnTo>
                <a:cubicBezTo>
                  <a:pt x="1" y="0"/>
                  <a:pt x="3" y="1"/>
                  <a:pt x="3" y="2"/>
                </a:cubicBezTo>
                <a:cubicBezTo>
                  <a:pt x="3" y="3"/>
                  <a:pt x="5" y="3"/>
                  <a:pt x="5" y="3"/>
                </a:cubicBezTo>
                <a:lnTo>
                  <a:pt x="6" y="4"/>
                </a:lnTo>
                <a:cubicBezTo>
                  <a:pt x="6" y="4"/>
                  <a:pt x="6" y="5"/>
                  <a:pt x="8" y="6"/>
                </a:cubicBezTo>
                <a:lnTo>
                  <a:pt x="9" y="8"/>
                </a:lnTo>
                <a:lnTo>
                  <a:pt x="10" y="9"/>
                </a:lnTo>
                <a:cubicBezTo>
                  <a:pt x="10" y="11"/>
                  <a:pt x="11" y="13"/>
                  <a:pt x="11" y="13"/>
                </a:cubicBezTo>
                <a:cubicBezTo>
                  <a:pt x="10" y="15"/>
                  <a:pt x="12" y="17"/>
                  <a:pt x="12" y="17"/>
                </a:cubicBezTo>
                <a:cubicBezTo>
                  <a:pt x="13" y="18"/>
                  <a:pt x="13" y="18"/>
                  <a:pt x="12" y="20"/>
                </a:cubicBezTo>
                <a:close/>
                <a:moveTo>
                  <a:pt x="1" y="12"/>
                </a:moveTo>
                <a:cubicBezTo>
                  <a:pt x="0" y="9"/>
                  <a:pt x="0" y="7"/>
                  <a:pt x="0" y="6"/>
                </a:cubicBezTo>
                <a:lnTo>
                  <a:pt x="0" y="5"/>
                </a:lnTo>
                <a:cubicBezTo>
                  <a:pt x="0" y="7"/>
                  <a:pt x="0" y="9"/>
                  <a:pt x="1" y="10"/>
                </a:cubicBezTo>
                <a:lnTo>
                  <a:pt x="3" y="13"/>
                </a:lnTo>
                <a:lnTo>
                  <a:pt x="1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6" name="Freeform 5732">
            <a:extLst>
              <a:ext uri="{FF2B5EF4-FFF2-40B4-BE49-F238E27FC236}">
                <a16:creationId xmlns:a16="http://schemas.microsoft.com/office/drawing/2014/main" id="{1A10A81E-2398-1744-9BC7-8915F8852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54488"/>
            <a:ext cx="3175" cy="7937"/>
          </a:xfrm>
          <a:custGeom>
            <a:avLst/>
            <a:gdLst>
              <a:gd name="T0" fmla="*/ 749877 w 11"/>
              <a:gd name="T1" fmla="*/ 2619900 h 23"/>
              <a:gd name="T2" fmla="*/ 499918 w 11"/>
              <a:gd name="T3" fmla="*/ 2262735 h 23"/>
              <a:gd name="T4" fmla="*/ 166543 w 11"/>
              <a:gd name="T5" fmla="*/ 1786170 h 23"/>
              <a:gd name="T6" fmla="*/ 166543 w 11"/>
              <a:gd name="T7" fmla="*/ 1071840 h 23"/>
              <a:gd name="T8" fmla="*/ 166543 w 11"/>
              <a:gd name="T9" fmla="*/ 476220 h 23"/>
              <a:gd name="T10" fmla="*/ 249959 w 11"/>
              <a:gd name="T11" fmla="*/ 0 h 23"/>
              <a:gd name="T12" fmla="*/ 416502 w 11"/>
              <a:gd name="T13" fmla="*/ 238110 h 23"/>
              <a:gd name="T14" fmla="*/ 583045 w 11"/>
              <a:gd name="T15" fmla="*/ 595275 h 23"/>
              <a:gd name="T16" fmla="*/ 749877 w 11"/>
              <a:gd name="T17" fmla="*/ 714675 h 23"/>
              <a:gd name="T18" fmla="*/ 749877 w 11"/>
              <a:gd name="T19" fmla="*/ 1190895 h 23"/>
              <a:gd name="T20" fmla="*/ 833005 w 11"/>
              <a:gd name="T21" fmla="*/ 1667115 h 23"/>
              <a:gd name="T22" fmla="*/ 749877 w 11"/>
              <a:gd name="T23" fmla="*/ 261990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23">
                <a:moveTo>
                  <a:pt x="9" y="22"/>
                </a:moveTo>
                <a:cubicBezTo>
                  <a:pt x="9" y="22"/>
                  <a:pt x="7" y="19"/>
                  <a:pt x="6" y="19"/>
                </a:cubicBezTo>
                <a:cubicBezTo>
                  <a:pt x="5" y="18"/>
                  <a:pt x="3" y="15"/>
                  <a:pt x="2" y="15"/>
                </a:cubicBezTo>
                <a:cubicBezTo>
                  <a:pt x="2" y="12"/>
                  <a:pt x="2" y="10"/>
                  <a:pt x="2" y="9"/>
                </a:cubicBezTo>
                <a:cubicBezTo>
                  <a:pt x="2" y="9"/>
                  <a:pt x="0" y="6"/>
                  <a:pt x="2" y="4"/>
                </a:cubicBezTo>
                <a:cubicBezTo>
                  <a:pt x="2" y="2"/>
                  <a:pt x="3" y="0"/>
                  <a:pt x="3" y="0"/>
                </a:cubicBezTo>
                <a:lnTo>
                  <a:pt x="5" y="2"/>
                </a:lnTo>
                <a:cubicBezTo>
                  <a:pt x="6" y="4"/>
                  <a:pt x="7" y="5"/>
                  <a:pt x="7" y="5"/>
                </a:cubicBezTo>
                <a:cubicBezTo>
                  <a:pt x="7" y="6"/>
                  <a:pt x="9" y="6"/>
                  <a:pt x="9" y="6"/>
                </a:cubicBezTo>
                <a:cubicBezTo>
                  <a:pt x="10" y="10"/>
                  <a:pt x="9" y="10"/>
                  <a:pt x="9" y="10"/>
                </a:cubicBezTo>
                <a:cubicBezTo>
                  <a:pt x="9" y="10"/>
                  <a:pt x="10" y="12"/>
                  <a:pt x="10" y="14"/>
                </a:cubicBezTo>
                <a:cubicBezTo>
                  <a:pt x="10" y="15"/>
                  <a:pt x="10" y="19"/>
                  <a:pt x="9" y="2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7" name="Freeform 5733">
            <a:extLst>
              <a:ext uri="{FF2B5EF4-FFF2-40B4-BE49-F238E27FC236}">
                <a16:creationId xmlns:a16="http://schemas.microsoft.com/office/drawing/2014/main" id="{0D0F5A8E-5E68-BD4B-BAA2-DE5DF5652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54488"/>
            <a:ext cx="3175" cy="7937"/>
          </a:xfrm>
          <a:custGeom>
            <a:avLst/>
            <a:gdLst>
              <a:gd name="T0" fmla="*/ 504190 w 10"/>
              <a:gd name="T1" fmla="*/ 2262735 h 23"/>
              <a:gd name="T2" fmla="*/ 100965 w 10"/>
              <a:gd name="T3" fmla="*/ 1786170 h 23"/>
              <a:gd name="T4" fmla="*/ 100965 w 10"/>
              <a:gd name="T5" fmla="*/ 1071840 h 23"/>
              <a:gd name="T6" fmla="*/ 0 w 10"/>
              <a:gd name="T7" fmla="*/ 714675 h 23"/>
              <a:gd name="T8" fmla="*/ 100965 w 10"/>
              <a:gd name="T9" fmla="*/ 952785 h 23"/>
              <a:gd name="T10" fmla="*/ 201613 w 10"/>
              <a:gd name="T11" fmla="*/ 1667115 h 23"/>
              <a:gd name="T12" fmla="*/ 504190 w 10"/>
              <a:gd name="T13" fmla="*/ 2143680 h 23"/>
              <a:gd name="T14" fmla="*/ 806450 w 10"/>
              <a:gd name="T15" fmla="*/ 2500845 h 23"/>
              <a:gd name="T16" fmla="*/ 907415 w 10"/>
              <a:gd name="T17" fmla="*/ 2262735 h 23"/>
              <a:gd name="T18" fmla="*/ 806450 w 10"/>
              <a:gd name="T19" fmla="*/ 2619900 h 23"/>
              <a:gd name="T20" fmla="*/ 504190 w 10"/>
              <a:gd name="T21" fmla="*/ 2262735 h 23"/>
              <a:gd name="T22" fmla="*/ 806450 w 10"/>
              <a:gd name="T23" fmla="*/ 1309950 h 23"/>
              <a:gd name="T24" fmla="*/ 806450 w 10"/>
              <a:gd name="T25" fmla="*/ 1190895 h 23"/>
              <a:gd name="T26" fmla="*/ 806450 w 10"/>
              <a:gd name="T27" fmla="*/ 952785 h 23"/>
              <a:gd name="T28" fmla="*/ 604838 w 10"/>
              <a:gd name="T29" fmla="*/ 714675 h 23"/>
              <a:gd name="T30" fmla="*/ 504190 w 10"/>
              <a:gd name="T31" fmla="*/ 595275 h 23"/>
              <a:gd name="T32" fmla="*/ 403225 w 10"/>
              <a:gd name="T33" fmla="*/ 238110 h 23"/>
              <a:gd name="T34" fmla="*/ 504190 w 10"/>
              <a:gd name="T35" fmla="*/ 476220 h 23"/>
              <a:gd name="T36" fmla="*/ 705803 w 10"/>
              <a:gd name="T37" fmla="*/ 714675 h 23"/>
              <a:gd name="T38" fmla="*/ 806450 w 10"/>
              <a:gd name="T39" fmla="*/ 833730 h 23"/>
              <a:gd name="T40" fmla="*/ 806450 w 10"/>
              <a:gd name="T41" fmla="*/ 1190895 h 23"/>
              <a:gd name="T42" fmla="*/ 907415 w 10"/>
              <a:gd name="T43" fmla="*/ 1667115 h 23"/>
              <a:gd name="T44" fmla="*/ 806450 w 10"/>
              <a:gd name="T45" fmla="*/ 1309950 h 23"/>
              <a:gd name="T46" fmla="*/ 100965 w 10"/>
              <a:gd name="T47" fmla="*/ 595275 h 23"/>
              <a:gd name="T48" fmla="*/ 0 w 10"/>
              <a:gd name="T49" fmla="*/ 714675 h 23"/>
              <a:gd name="T50" fmla="*/ 100965 w 10"/>
              <a:gd name="T51" fmla="*/ 476220 h 23"/>
              <a:gd name="T52" fmla="*/ 201613 w 10"/>
              <a:gd name="T53" fmla="*/ 0 h 23"/>
              <a:gd name="T54" fmla="*/ 100965 w 10"/>
              <a:gd name="T55" fmla="*/ 595275 h 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" h="23">
                <a:moveTo>
                  <a:pt x="5" y="19"/>
                </a:moveTo>
                <a:lnTo>
                  <a:pt x="1" y="15"/>
                </a:lnTo>
                <a:lnTo>
                  <a:pt x="1" y="9"/>
                </a:lnTo>
                <a:cubicBezTo>
                  <a:pt x="1" y="9"/>
                  <a:pt x="0" y="8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1" y="10"/>
                  <a:pt x="1" y="12"/>
                  <a:pt x="2" y="14"/>
                </a:cubicBezTo>
                <a:cubicBezTo>
                  <a:pt x="2" y="15"/>
                  <a:pt x="4" y="18"/>
                  <a:pt x="5" y="18"/>
                </a:cubicBezTo>
                <a:lnTo>
                  <a:pt x="8" y="21"/>
                </a:lnTo>
                <a:cubicBezTo>
                  <a:pt x="8" y="21"/>
                  <a:pt x="9" y="20"/>
                  <a:pt x="9" y="19"/>
                </a:cubicBezTo>
                <a:cubicBezTo>
                  <a:pt x="9" y="20"/>
                  <a:pt x="8" y="21"/>
                  <a:pt x="8" y="22"/>
                </a:cubicBezTo>
                <a:cubicBezTo>
                  <a:pt x="8" y="21"/>
                  <a:pt x="6" y="19"/>
                  <a:pt x="5" y="19"/>
                </a:cubicBezTo>
                <a:close/>
                <a:moveTo>
                  <a:pt x="8" y="11"/>
                </a:moveTo>
                <a:lnTo>
                  <a:pt x="8" y="10"/>
                </a:lnTo>
                <a:lnTo>
                  <a:pt x="8" y="8"/>
                </a:lnTo>
                <a:lnTo>
                  <a:pt x="6" y="6"/>
                </a:lnTo>
                <a:lnTo>
                  <a:pt x="5" y="5"/>
                </a:lnTo>
                <a:cubicBezTo>
                  <a:pt x="5" y="4"/>
                  <a:pt x="4" y="4"/>
                  <a:pt x="4" y="2"/>
                </a:cubicBezTo>
                <a:cubicBezTo>
                  <a:pt x="5" y="3"/>
                  <a:pt x="5" y="4"/>
                  <a:pt x="5" y="4"/>
                </a:cubicBezTo>
                <a:lnTo>
                  <a:pt x="7" y="6"/>
                </a:lnTo>
                <a:cubicBezTo>
                  <a:pt x="8" y="6"/>
                  <a:pt x="8" y="7"/>
                  <a:pt x="8" y="7"/>
                </a:cubicBezTo>
                <a:cubicBezTo>
                  <a:pt x="9" y="9"/>
                  <a:pt x="8" y="10"/>
                  <a:pt x="8" y="10"/>
                </a:cubicBezTo>
                <a:cubicBezTo>
                  <a:pt x="9" y="12"/>
                  <a:pt x="9" y="12"/>
                  <a:pt x="9" y="14"/>
                </a:cubicBezTo>
                <a:cubicBezTo>
                  <a:pt x="9" y="14"/>
                  <a:pt x="8" y="12"/>
                  <a:pt x="8" y="11"/>
                </a:cubicBezTo>
                <a:close/>
                <a:moveTo>
                  <a:pt x="1" y="5"/>
                </a:moveTo>
                <a:cubicBezTo>
                  <a:pt x="0" y="5"/>
                  <a:pt x="0" y="6"/>
                  <a:pt x="0" y="6"/>
                </a:cubicBezTo>
                <a:cubicBezTo>
                  <a:pt x="0" y="5"/>
                  <a:pt x="0" y="5"/>
                  <a:pt x="1" y="4"/>
                </a:cubicBezTo>
                <a:cubicBezTo>
                  <a:pt x="1" y="2"/>
                  <a:pt x="2" y="0"/>
                  <a:pt x="2" y="0"/>
                </a:cubicBezTo>
                <a:cubicBezTo>
                  <a:pt x="2" y="0"/>
                  <a:pt x="1" y="2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8" name="Freeform 5734">
            <a:extLst>
              <a:ext uri="{FF2B5EF4-FFF2-40B4-BE49-F238E27FC236}">
                <a16:creationId xmlns:a16="http://schemas.microsoft.com/office/drawing/2014/main" id="{0B4F4A61-5810-0D4A-BE9A-A78A8C067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4763" cy="4763"/>
          </a:xfrm>
          <a:custGeom>
            <a:avLst/>
            <a:gdLst>
              <a:gd name="T0" fmla="*/ 472728 w 12"/>
              <a:gd name="T1" fmla="*/ 1209802 h 15"/>
              <a:gd name="T2" fmla="*/ 0 w 12"/>
              <a:gd name="T3" fmla="*/ 1411436 h 15"/>
              <a:gd name="T4" fmla="*/ 0 w 12"/>
              <a:gd name="T5" fmla="*/ 1008168 h 15"/>
              <a:gd name="T6" fmla="*/ 315152 w 12"/>
              <a:gd name="T7" fmla="*/ 604901 h 15"/>
              <a:gd name="T8" fmla="*/ 787880 w 12"/>
              <a:gd name="T9" fmla="*/ 201634 h 15"/>
              <a:gd name="T10" fmla="*/ 1260210 w 12"/>
              <a:gd name="T11" fmla="*/ 100976 h 15"/>
              <a:gd name="T12" fmla="*/ 1732938 w 12"/>
              <a:gd name="T13" fmla="*/ 0 h 15"/>
              <a:gd name="T14" fmla="*/ 1417786 w 12"/>
              <a:gd name="T15" fmla="*/ 504243 h 15"/>
              <a:gd name="T16" fmla="*/ 1102635 w 12"/>
              <a:gd name="T17" fmla="*/ 806535 h 15"/>
              <a:gd name="T18" fmla="*/ 472728 w 12"/>
              <a:gd name="T19" fmla="*/ 1209802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5">
                <a:moveTo>
                  <a:pt x="3" y="12"/>
                </a:moveTo>
                <a:cubicBezTo>
                  <a:pt x="2" y="13"/>
                  <a:pt x="1" y="14"/>
                  <a:pt x="0" y="14"/>
                </a:cubicBezTo>
                <a:lnTo>
                  <a:pt x="0" y="10"/>
                </a:lnTo>
                <a:cubicBezTo>
                  <a:pt x="0" y="9"/>
                  <a:pt x="2" y="6"/>
                  <a:pt x="2" y="6"/>
                </a:cubicBezTo>
                <a:cubicBezTo>
                  <a:pt x="3" y="5"/>
                  <a:pt x="4" y="4"/>
                  <a:pt x="5" y="2"/>
                </a:cubicBezTo>
                <a:cubicBezTo>
                  <a:pt x="5" y="2"/>
                  <a:pt x="7" y="1"/>
                  <a:pt x="8" y="1"/>
                </a:cubicBezTo>
                <a:lnTo>
                  <a:pt x="11" y="0"/>
                </a:lnTo>
                <a:cubicBezTo>
                  <a:pt x="11" y="3"/>
                  <a:pt x="11" y="5"/>
                  <a:pt x="9" y="5"/>
                </a:cubicBezTo>
                <a:cubicBezTo>
                  <a:pt x="8" y="5"/>
                  <a:pt x="8" y="8"/>
                  <a:pt x="7" y="8"/>
                </a:cubicBezTo>
                <a:cubicBezTo>
                  <a:pt x="6" y="9"/>
                  <a:pt x="5" y="12"/>
                  <a:pt x="3" y="12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89" name="Freeform 5735">
            <a:extLst>
              <a:ext uri="{FF2B5EF4-FFF2-40B4-BE49-F238E27FC236}">
                <a16:creationId xmlns:a16="http://schemas.microsoft.com/office/drawing/2014/main" id="{7EEC7CD9-58D2-024F-AA40-1AD20C9B0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4763" cy="6350"/>
          </a:xfrm>
          <a:custGeom>
            <a:avLst/>
            <a:gdLst>
              <a:gd name="T0" fmla="*/ 157576 w 12"/>
              <a:gd name="T1" fmla="*/ 2362597 h 16"/>
              <a:gd name="T2" fmla="*/ 0 w 12"/>
              <a:gd name="T3" fmla="*/ 2205038 h 16"/>
              <a:gd name="T4" fmla="*/ 0 w 12"/>
              <a:gd name="T5" fmla="*/ 1575197 h 16"/>
              <a:gd name="T6" fmla="*/ 315152 w 12"/>
              <a:gd name="T7" fmla="*/ 787400 h 16"/>
              <a:gd name="T8" fmla="*/ 630304 w 12"/>
              <a:gd name="T9" fmla="*/ 787400 h 16"/>
              <a:gd name="T10" fmla="*/ 472728 w 12"/>
              <a:gd name="T11" fmla="*/ 787400 h 16"/>
              <a:gd name="T12" fmla="*/ 157576 w 12"/>
              <a:gd name="T13" fmla="*/ 1575197 h 16"/>
              <a:gd name="T14" fmla="*/ 157576 w 12"/>
              <a:gd name="T15" fmla="*/ 2205038 h 16"/>
              <a:gd name="T16" fmla="*/ 472728 w 12"/>
              <a:gd name="T17" fmla="*/ 1890316 h 16"/>
              <a:gd name="T18" fmla="*/ 787880 w 12"/>
              <a:gd name="T19" fmla="*/ 1575197 h 16"/>
              <a:gd name="T20" fmla="*/ 1102635 w 12"/>
              <a:gd name="T21" fmla="*/ 1260078 h 16"/>
              <a:gd name="T22" fmla="*/ 1417786 w 12"/>
              <a:gd name="T23" fmla="*/ 787400 h 16"/>
              <a:gd name="T24" fmla="*/ 1732938 w 12"/>
              <a:gd name="T25" fmla="*/ 0 h 16"/>
              <a:gd name="T26" fmla="*/ 1417786 w 12"/>
              <a:gd name="T27" fmla="*/ 787400 h 16"/>
              <a:gd name="T28" fmla="*/ 1260210 w 12"/>
              <a:gd name="T29" fmla="*/ 1260078 h 16"/>
              <a:gd name="T30" fmla="*/ 945456 w 12"/>
              <a:gd name="T31" fmla="*/ 1575197 h 16"/>
              <a:gd name="T32" fmla="*/ 472728 w 12"/>
              <a:gd name="T33" fmla="*/ 2047478 h 16"/>
              <a:gd name="T34" fmla="*/ 157576 w 12"/>
              <a:gd name="T35" fmla="*/ 2362597 h 16"/>
              <a:gd name="T36" fmla="*/ 630304 w 12"/>
              <a:gd name="T37" fmla="*/ 630238 h 16"/>
              <a:gd name="T38" fmla="*/ 630304 w 12"/>
              <a:gd name="T39" fmla="*/ 787400 h 16"/>
              <a:gd name="T40" fmla="*/ 630304 w 12"/>
              <a:gd name="T41" fmla="*/ 472678 h 16"/>
              <a:gd name="T42" fmla="*/ 630304 w 12"/>
              <a:gd name="T43" fmla="*/ 630238 h 16"/>
              <a:gd name="T44" fmla="*/ 787880 w 12"/>
              <a:gd name="T45" fmla="*/ 315119 h 16"/>
              <a:gd name="T46" fmla="*/ 787880 w 12"/>
              <a:gd name="T47" fmla="*/ 472678 h 16"/>
              <a:gd name="T48" fmla="*/ 630304 w 12"/>
              <a:gd name="T49" fmla="*/ 472678 h 16"/>
              <a:gd name="T50" fmla="*/ 787880 w 12"/>
              <a:gd name="T51" fmla="*/ 315119 h 16"/>
              <a:gd name="T52" fmla="*/ 1260210 w 12"/>
              <a:gd name="T53" fmla="*/ 157559 h 16"/>
              <a:gd name="T54" fmla="*/ 787880 w 12"/>
              <a:gd name="T55" fmla="*/ 315119 h 16"/>
              <a:gd name="T56" fmla="*/ 1260210 w 12"/>
              <a:gd name="T57" fmla="*/ 157559 h 1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" h="16">
                <a:moveTo>
                  <a:pt x="1" y="15"/>
                </a:moveTo>
                <a:lnTo>
                  <a:pt x="0" y="14"/>
                </a:lnTo>
                <a:lnTo>
                  <a:pt x="0" y="10"/>
                </a:lnTo>
                <a:cubicBezTo>
                  <a:pt x="0" y="9"/>
                  <a:pt x="2" y="6"/>
                  <a:pt x="2" y="5"/>
                </a:cubicBezTo>
                <a:cubicBezTo>
                  <a:pt x="3" y="5"/>
                  <a:pt x="3" y="5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6"/>
                  <a:pt x="1" y="9"/>
                  <a:pt x="1" y="10"/>
                </a:cubicBezTo>
                <a:lnTo>
                  <a:pt x="1" y="14"/>
                </a:lnTo>
                <a:lnTo>
                  <a:pt x="3" y="12"/>
                </a:lnTo>
                <a:cubicBezTo>
                  <a:pt x="5" y="12"/>
                  <a:pt x="5" y="10"/>
                  <a:pt x="5" y="10"/>
                </a:cubicBezTo>
                <a:cubicBezTo>
                  <a:pt x="6" y="9"/>
                  <a:pt x="7" y="9"/>
                  <a:pt x="7" y="8"/>
                </a:cubicBezTo>
                <a:cubicBezTo>
                  <a:pt x="8" y="6"/>
                  <a:pt x="9" y="5"/>
                  <a:pt x="9" y="5"/>
                </a:cubicBezTo>
                <a:cubicBezTo>
                  <a:pt x="9" y="5"/>
                  <a:pt x="11" y="3"/>
                  <a:pt x="11" y="0"/>
                </a:cubicBezTo>
                <a:cubicBezTo>
                  <a:pt x="11" y="2"/>
                  <a:pt x="11" y="5"/>
                  <a:pt x="9" y="5"/>
                </a:cubicBezTo>
                <a:cubicBezTo>
                  <a:pt x="9" y="5"/>
                  <a:pt x="8" y="6"/>
                  <a:pt x="8" y="8"/>
                </a:cubicBezTo>
                <a:lnTo>
                  <a:pt x="6" y="10"/>
                </a:lnTo>
                <a:cubicBezTo>
                  <a:pt x="5" y="11"/>
                  <a:pt x="5" y="12"/>
                  <a:pt x="3" y="13"/>
                </a:cubicBezTo>
                <a:cubicBezTo>
                  <a:pt x="3" y="13"/>
                  <a:pt x="1" y="14"/>
                  <a:pt x="1" y="15"/>
                </a:cubicBezTo>
                <a:close/>
                <a:moveTo>
                  <a:pt x="4" y="4"/>
                </a:moveTo>
                <a:cubicBezTo>
                  <a:pt x="4" y="4"/>
                  <a:pt x="4" y="5"/>
                  <a:pt x="4" y="5"/>
                </a:cubicBezTo>
                <a:cubicBezTo>
                  <a:pt x="4" y="4"/>
                  <a:pt x="4" y="4"/>
                  <a:pt x="4" y="3"/>
                </a:cubicBezTo>
                <a:lnTo>
                  <a:pt x="4" y="4"/>
                </a:lnTo>
                <a:close/>
                <a:moveTo>
                  <a:pt x="5" y="2"/>
                </a:moveTo>
                <a:lnTo>
                  <a:pt x="5" y="3"/>
                </a:lnTo>
                <a:lnTo>
                  <a:pt x="4" y="3"/>
                </a:lnTo>
                <a:cubicBezTo>
                  <a:pt x="5" y="3"/>
                  <a:pt x="5" y="3"/>
                  <a:pt x="5" y="2"/>
                </a:cubicBezTo>
                <a:close/>
                <a:moveTo>
                  <a:pt x="8" y="1"/>
                </a:moveTo>
                <a:cubicBezTo>
                  <a:pt x="7" y="2"/>
                  <a:pt x="5" y="2"/>
                  <a:pt x="5" y="2"/>
                </a:cubicBezTo>
                <a:cubicBezTo>
                  <a:pt x="6" y="1"/>
                  <a:pt x="7" y="1"/>
                  <a:pt x="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0" name="Freeform 5736">
            <a:extLst>
              <a:ext uri="{FF2B5EF4-FFF2-40B4-BE49-F238E27FC236}">
                <a16:creationId xmlns:a16="http://schemas.microsoft.com/office/drawing/2014/main" id="{83444AE5-E8D0-5E46-B879-257E9144E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3175" cy="6350"/>
          </a:xfrm>
          <a:custGeom>
            <a:avLst/>
            <a:gdLst>
              <a:gd name="T0" fmla="*/ 0 w 9"/>
              <a:gd name="T1" fmla="*/ 2362597 h 16"/>
              <a:gd name="T2" fmla="*/ 0 w 9"/>
              <a:gd name="T3" fmla="*/ 1890316 h 16"/>
              <a:gd name="T4" fmla="*/ 124531 w 9"/>
              <a:gd name="T5" fmla="*/ 787400 h 16"/>
              <a:gd name="T6" fmla="*/ 746831 w 9"/>
              <a:gd name="T7" fmla="*/ 0 h 16"/>
              <a:gd name="T8" fmla="*/ 995539 w 9"/>
              <a:gd name="T9" fmla="*/ 630238 h 16"/>
              <a:gd name="T10" fmla="*/ 622300 w 9"/>
              <a:gd name="T11" fmla="*/ 1417638 h 16"/>
              <a:gd name="T12" fmla="*/ 0 w 9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6">
                <a:moveTo>
                  <a:pt x="0" y="15"/>
                </a:moveTo>
                <a:cubicBezTo>
                  <a:pt x="0" y="15"/>
                  <a:pt x="0" y="13"/>
                  <a:pt x="0" y="12"/>
                </a:cubicBezTo>
                <a:cubicBezTo>
                  <a:pt x="0" y="11"/>
                  <a:pt x="0" y="8"/>
                  <a:pt x="1" y="5"/>
                </a:cubicBezTo>
                <a:cubicBezTo>
                  <a:pt x="2" y="3"/>
                  <a:pt x="6" y="0"/>
                  <a:pt x="6" y="0"/>
                </a:cubicBezTo>
                <a:cubicBezTo>
                  <a:pt x="6" y="0"/>
                  <a:pt x="8" y="3"/>
                  <a:pt x="8" y="4"/>
                </a:cubicBezTo>
                <a:cubicBezTo>
                  <a:pt x="8" y="4"/>
                  <a:pt x="7" y="8"/>
                  <a:pt x="5" y="9"/>
                </a:cubicBezTo>
                <a:cubicBezTo>
                  <a:pt x="5" y="9"/>
                  <a:pt x="3" y="15"/>
                  <a:pt x="0" y="15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1" name="Freeform 5737">
            <a:extLst>
              <a:ext uri="{FF2B5EF4-FFF2-40B4-BE49-F238E27FC236}">
                <a16:creationId xmlns:a16="http://schemas.microsoft.com/office/drawing/2014/main" id="{A5C86BB3-34E5-F14D-B38D-D5DA4FDC4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3175" cy="3175"/>
          </a:xfrm>
          <a:custGeom>
            <a:avLst/>
            <a:gdLst>
              <a:gd name="T0" fmla="*/ 124531 w 9"/>
              <a:gd name="T1" fmla="*/ 504190 h 10"/>
              <a:gd name="T2" fmla="*/ 746831 w 9"/>
              <a:gd name="T3" fmla="*/ 0 h 10"/>
              <a:gd name="T4" fmla="*/ 746831 w 9"/>
              <a:gd name="T5" fmla="*/ 100965 h 10"/>
              <a:gd name="T6" fmla="*/ 249061 w 9"/>
              <a:gd name="T7" fmla="*/ 504190 h 10"/>
              <a:gd name="T8" fmla="*/ 0 w 9"/>
              <a:gd name="T9" fmla="*/ 907415 h 10"/>
              <a:gd name="T10" fmla="*/ 124531 w 9"/>
              <a:gd name="T11" fmla="*/ 504190 h 10"/>
              <a:gd name="T12" fmla="*/ 871008 w 9"/>
              <a:gd name="T13" fmla="*/ 201613 h 10"/>
              <a:gd name="T14" fmla="*/ 746831 w 9"/>
              <a:gd name="T15" fmla="*/ 100965 h 10"/>
              <a:gd name="T16" fmla="*/ 871008 w 9"/>
              <a:gd name="T17" fmla="*/ 0 h 10"/>
              <a:gd name="T18" fmla="*/ 871008 w 9"/>
              <a:gd name="T19" fmla="*/ 201613 h 10"/>
              <a:gd name="T20" fmla="*/ 995539 w 9"/>
              <a:gd name="T21" fmla="*/ 403225 h 10"/>
              <a:gd name="T22" fmla="*/ 622300 w 9"/>
              <a:gd name="T23" fmla="*/ 907415 h 10"/>
              <a:gd name="T24" fmla="*/ 622300 w 9"/>
              <a:gd name="T25" fmla="*/ 806450 h 10"/>
              <a:gd name="T26" fmla="*/ 995539 w 9"/>
              <a:gd name="T27" fmla="*/ 403225 h 10"/>
              <a:gd name="T28" fmla="*/ 871008 w 9"/>
              <a:gd name="T29" fmla="*/ 201613 h 10"/>
              <a:gd name="T30" fmla="*/ 995539 w 9"/>
              <a:gd name="T31" fmla="*/ 403225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" h="10">
                <a:moveTo>
                  <a:pt x="1" y="5"/>
                </a:moveTo>
                <a:cubicBezTo>
                  <a:pt x="2" y="3"/>
                  <a:pt x="6" y="0"/>
                  <a:pt x="6" y="0"/>
                </a:cubicBezTo>
                <a:lnTo>
                  <a:pt x="6" y="1"/>
                </a:lnTo>
                <a:cubicBezTo>
                  <a:pt x="5" y="2"/>
                  <a:pt x="2" y="4"/>
                  <a:pt x="2" y="5"/>
                </a:cubicBezTo>
                <a:cubicBezTo>
                  <a:pt x="0" y="6"/>
                  <a:pt x="0" y="8"/>
                  <a:pt x="0" y="9"/>
                </a:cubicBezTo>
                <a:cubicBezTo>
                  <a:pt x="0" y="8"/>
                  <a:pt x="0" y="6"/>
                  <a:pt x="1" y="5"/>
                </a:cubicBezTo>
                <a:close/>
                <a:moveTo>
                  <a:pt x="7" y="2"/>
                </a:moveTo>
                <a:cubicBezTo>
                  <a:pt x="7" y="1"/>
                  <a:pt x="7" y="1"/>
                  <a:pt x="6" y="1"/>
                </a:cubicBezTo>
                <a:cubicBezTo>
                  <a:pt x="7" y="0"/>
                  <a:pt x="7" y="0"/>
                  <a:pt x="7" y="0"/>
                </a:cubicBezTo>
                <a:lnTo>
                  <a:pt x="7" y="2"/>
                </a:lnTo>
                <a:close/>
                <a:moveTo>
                  <a:pt x="8" y="4"/>
                </a:moveTo>
                <a:cubicBezTo>
                  <a:pt x="8" y="4"/>
                  <a:pt x="7" y="8"/>
                  <a:pt x="5" y="9"/>
                </a:cubicBezTo>
                <a:lnTo>
                  <a:pt x="5" y="8"/>
                </a:lnTo>
                <a:cubicBezTo>
                  <a:pt x="6" y="8"/>
                  <a:pt x="7" y="6"/>
                  <a:pt x="8" y="4"/>
                </a:cubicBezTo>
                <a:cubicBezTo>
                  <a:pt x="8" y="4"/>
                  <a:pt x="7" y="3"/>
                  <a:pt x="7" y="2"/>
                </a:cubicBezTo>
                <a:cubicBezTo>
                  <a:pt x="8" y="3"/>
                  <a:pt x="8" y="4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2" name="Freeform 5738">
            <a:extLst>
              <a:ext uri="{FF2B5EF4-FFF2-40B4-BE49-F238E27FC236}">
                <a16:creationId xmlns:a16="http://schemas.microsoft.com/office/drawing/2014/main" id="{793C77E8-E82E-0741-A452-F22306516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48138"/>
            <a:ext cx="1587" cy="7937"/>
          </a:xfrm>
          <a:custGeom>
            <a:avLst/>
            <a:gdLst>
              <a:gd name="T0" fmla="*/ 139921 w 6"/>
              <a:gd name="T1" fmla="*/ 2834700 h 20"/>
              <a:gd name="T2" fmla="*/ 70093 w 6"/>
              <a:gd name="T3" fmla="*/ 2204899 h 20"/>
              <a:gd name="T4" fmla="*/ 0 w 6"/>
              <a:gd name="T5" fmla="*/ 1575098 h 20"/>
              <a:gd name="T6" fmla="*/ 0 w 6"/>
              <a:gd name="T7" fmla="*/ 1102449 h 20"/>
              <a:gd name="T8" fmla="*/ 139921 w 6"/>
              <a:gd name="T9" fmla="*/ 0 h 20"/>
              <a:gd name="T10" fmla="*/ 279841 w 6"/>
              <a:gd name="T11" fmla="*/ 787350 h 20"/>
              <a:gd name="T12" fmla="*/ 279841 w 6"/>
              <a:gd name="T13" fmla="*/ 1259999 h 20"/>
              <a:gd name="T14" fmla="*/ 279841 w 6"/>
              <a:gd name="T15" fmla="*/ 2204899 h 20"/>
              <a:gd name="T16" fmla="*/ 139921 w 6"/>
              <a:gd name="T17" fmla="*/ 283470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20">
                <a:moveTo>
                  <a:pt x="2" y="18"/>
                </a:moveTo>
                <a:cubicBezTo>
                  <a:pt x="1" y="19"/>
                  <a:pt x="1" y="15"/>
                  <a:pt x="1" y="14"/>
                </a:cubicBezTo>
                <a:cubicBezTo>
                  <a:pt x="0" y="13"/>
                  <a:pt x="0" y="12"/>
                  <a:pt x="0" y="10"/>
                </a:cubicBezTo>
                <a:cubicBezTo>
                  <a:pt x="0" y="9"/>
                  <a:pt x="0" y="7"/>
                  <a:pt x="0" y="7"/>
                </a:cubicBezTo>
                <a:cubicBezTo>
                  <a:pt x="0" y="6"/>
                  <a:pt x="2" y="2"/>
                  <a:pt x="2" y="0"/>
                </a:cubicBezTo>
                <a:cubicBezTo>
                  <a:pt x="2" y="0"/>
                  <a:pt x="4" y="4"/>
                  <a:pt x="4" y="5"/>
                </a:cubicBezTo>
                <a:cubicBezTo>
                  <a:pt x="5" y="7"/>
                  <a:pt x="4" y="8"/>
                  <a:pt x="4" y="8"/>
                </a:cubicBezTo>
                <a:cubicBezTo>
                  <a:pt x="4" y="10"/>
                  <a:pt x="5" y="13"/>
                  <a:pt x="4" y="14"/>
                </a:cubicBezTo>
                <a:lnTo>
                  <a:pt x="2" y="18"/>
                </a:ln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3" name="Freeform 5739">
            <a:extLst>
              <a:ext uri="{FF2B5EF4-FFF2-40B4-BE49-F238E27FC236}">
                <a16:creationId xmlns:a16="http://schemas.microsoft.com/office/drawing/2014/main" id="{509BAEF8-B256-DD40-99FB-4F0AB3071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49725"/>
            <a:ext cx="3175" cy="6350"/>
          </a:xfrm>
          <a:custGeom>
            <a:avLst/>
            <a:gdLst>
              <a:gd name="T0" fmla="*/ 617311 w 7"/>
              <a:gd name="T1" fmla="*/ 2010611 h 19"/>
              <a:gd name="T2" fmla="*/ 411389 w 7"/>
              <a:gd name="T3" fmla="*/ 2010611 h 19"/>
              <a:gd name="T4" fmla="*/ 411389 w 7"/>
              <a:gd name="T5" fmla="*/ 1787024 h 19"/>
              <a:gd name="T6" fmla="*/ 205921 w 7"/>
              <a:gd name="T7" fmla="*/ 1452145 h 19"/>
              <a:gd name="T8" fmla="*/ 0 w 7"/>
              <a:gd name="T9" fmla="*/ 1005305 h 19"/>
              <a:gd name="T10" fmla="*/ 205921 w 7"/>
              <a:gd name="T11" fmla="*/ 670092 h 19"/>
              <a:gd name="T12" fmla="*/ 411389 w 7"/>
              <a:gd name="T13" fmla="*/ 335213 h 19"/>
              <a:gd name="T14" fmla="*/ 617311 w 7"/>
              <a:gd name="T15" fmla="*/ 0 h 19"/>
              <a:gd name="T16" fmla="*/ 617311 w 7"/>
              <a:gd name="T17" fmla="*/ 223253 h 19"/>
              <a:gd name="T18" fmla="*/ 205921 w 7"/>
              <a:gd name="T19" fmla="*/ 670092 h 19"/>
              <a:gd name="T20" fmla="*/ 205921 w 7"/>
              <a:gd name="T21" fmla="*/ 1005305 h 19"/>
              <a:gd name="T22" fmla="*/ 411389 w 7"/>
              <a:gd name="T23" fmla="*/ 1452145 h 19"/>
              <a:gd name="T24" fmla="*/ 411389 w 7"/>
              <a:gd name="T25" fmla="*/ 1787024 h 19"/>
              <a:gd name="T26" fmla="*/ 617311 w 7"/>
              <a:gd name="T27" fmla="*/ 1898984 h 19"/>
              <a:gd name="T28" fmla="*/ 822779 w 7"/>
              <a:gd name="T29" fmla="*/ 1675397 h 19"/>
              <a:gd name="T30" fmla="*/ 1028700 w 7"/>
              <a:gd name="T31" fmla="*/ 1452145 h 19"/>
              <a:gd name="T32" fmla="*/ 1028700 w 7"/>
              <a:gd name="T33" fmla="*/ 1005305 h 19"/>
              <a:gd name="T34" fmla="*/ 1234168 w 7"/>
              <a:gd name="T35" fmla="*/ 1452145 h 19"/>
              <a:gd name="T36" fmla="*/ 1028700 w 7"/>
              <a:gd name="T37" fmla="*/ 1675397 h 19"/>
              <a:gd name="T38" fmla="*/ 617311 w 7"/>
              <a:gd name="T39" fmla="*/ 2010611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" h="19">
                <a:moveTo>
                  <a:pt x="3" y="18"/>
                </a:moveTo>
                <a:lnTo>
                  <a:pt x="2" y="18"/>
                </a:lnTo>
                <a:lnTo>
                  <a:pt x="2" y="16"/>
                </a:lnTo>
                <a:cubicBezTo>
                  <a:pt x="2" y="15"/>
                  <a:pt x="2" y="14"/>
                  <a:pt x="1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0" y="8"/>
                  <a:pt x="1" y="7"/>
                  <a:pt x="1" y="6"/>
                </a:cubicBezTo>
                <a:cubicBezTo>
                  <a:pt x="1" y="5"/>
                  <a:pt x="1" y="4"/>
                  <a:pt x="2" y="3"/>
                </a:cubicBezTo>
                <a:cubicBezTo>
                  <a:pt x="2" y="2"/>
                  <a:pt x="3" y="0"/>
                  <a:pt x="3" y="0"/>
                </a:cubicBezTo>
                <a:lnTo>
                  <a:pt x="3" y="2"/>
                </a:lnTo>
                <a:cubicBezTo>
                  <a:pt x="2" y="5"/>
                  <a:pt x="1" y="5"/>
                  <a:pt x="1" y="6"/>
                </a:cubicBezTo>
                <a:lnTo>
                  <a:pt x="1" y="9"/>
                </a:lnTo>
                <a:cubicBezTo>
                  <a:pt x="1" y="11"/>
                  <a:pt x="1" y="12"/>
                  <a:pt x="2" y="13"/>
                </a:cubicBezTo>
                <a:lnTo>
                  <a:pt x="2" y="16"/>
                </a:lnTo>
                <a:lnTo>
                  <a:pt x="3" y="17"/>
                </a:lnTo>
                <a:cubicBezTo>
                  <a:pt x="3" y="17"/>
                  <a:pt x="3" y="15"/>
                  <a:pt x="4" y="15"/>
                </a:cubicBezTo>
                <a:lnTo>
                  <a:pt x="5" y="13"/>
                </a:lnTo>
                <a:cubicBezTo>
                  <a:pt x="6" y="12"/>
                  <a:pt x="5" y="11"/>
                  <a:pt x="5" y="9"/>
                </a:cubicBezTo>
                <a:cubicBezTo>
                  <a:pt x="6" y="11"/>
                  <a:pt x="6" y="12"/>
                  <a:pt x="6" y="13"/>
                </a:cubicBezTo>
                <a:cubicBezTo>
                  <a:pt x="6" y="13"/>
                  <a:pt x="5" y="14"/>
                  <a:pt x="5" y="15"/>
                </a:cubicBezTo>
                <a:cubicBezTo>
                  <a:pt x="5" y="15"/>
                  <a:pt x="3" y="16"/>
                  <a:pt x="3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4" name="Freeform 5740">
            <a:extLst>
              <a:ext uri="{FF2B5EF4-FFF2-40B4-BE49-F238E27FC236}">
                <a16:creationId xmlns:a16="http://schemas.microsoft.com/office/drawing/2014/main" id="{0B74EE89-73C9-0A44-88F2-5FB9E5FD8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4963"/>
            <a:ext cx="4763" cy="3175"/>
          </a:xfrm>
          <a:custGeom>
            <a:avLst/>
            <a:gdLst>
              <a:gd name="T0" fmla="*/ 0 w 15"/>
              <a:gd name="T1" fmla="*/ 995539 h 9"/>
              <a:gd name="T2" fmla="*/ 302609 w 15"/>
              <a:gd name="T3" fmla="*/ 373239 h 9"/>
              <a:gd name="T4" fmla="*/ 1008168 w 15"/>
              <a:gd name="T5" fmla="*/ 0 h 9"/>
              <a:gd name="T6" fmla="*/ 1411436 w 15"/>
              <a:gd name="T7" fmla="*/ 0 h 9"/>
              <a:gd name="T8" fmla="*/ 1109144 w 15"/>
              <a:gd name="T9" fmla="*/ 249061 h 9"/>
              <a:gd name="T10" fmla="*/ 1008168 w 15"/>
              <a:gd name="T11" fmla="*/ 497769 h 9"/>
              <a:gd name="T12" fmla="*/ 604901 w 15"/>
              <a:gd name="T13" fmla="*/ 746831 h 9"/>
              <a:gd name="T14" fmla="*/ 201634 w 15"/>
              <a:gd name="T15" fmla="*/ 995539 h 9"/>
              <a:gd name="T16" fmla="*/ 0 w 15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9">
                <a:moveTo>
                  <a:pt x="0" y="8"/>
                </a:moveTo>
                <a:cubicBezTo>
                  <a:pt x="0" y="8"/>
                  <a:pt x="2" y="4"/>
                  <a:pt x="3" y="3"/>
                </a:cubicBezTo>
                <a:cubicBezTo>
                  <a:pt x="4" y="2"/>
                  <a:pt x="7" y="1"/>
                  <a:pt x="10" y="0"/>
                </a:cubicBezTo>
                <a:cubicBezTo>
                  <a:pt x="11" y="0"/>
                  <a:pt x="14" y="0"/>
                  <a:pt x="14" y="0"/>
                </a:cubicBezTo>
                <a:cubicBezTo>
                  <a:pt x="14" y="0"/>
                  <a:pt x="12" y="1"/>
                  <a:pt x="11" y="2"/>
                </a:cubicBezTo>
                <a:lnTo>
                  <a:pt x="10" y="4"/>
                </a:lnTo>
                <a:cubicBezTo>
                  <a:pt x="8" y="5"/>
                  <a:pt x="7" y="6"/>
                  <a:pt x="6" y="6"/>
                </a:cubicBezTo>
                <a:cubicBezTo>
                  <a:pt x="5" y="7"/>
                  <a:pt x="3" y="8"/>
                  <a:pt x="2" y="8"/>
                </a:cubicBezTo>
                <a:cubicBezTo>
                  <a:pt x="0" y="8"/>
                  <a:pt x="0" y="8"/>
                  <a:pt x="0" y="8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5" name="Freeform 5741">
            <a:extLst>
              <a:ext uri="{FF2B5EF4-FFF2-40B4-BE49-F238E27FC236}">
                <a16:creationId xmlns:a16="http://schemas.microsoft.com/office/drawing/2014/main" id="{CCF54AB1-04B3-8F44-9D0C-416915ECE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4963"/>
            <a:ext cx="4763" cy="3175"/>
          </a:xfrm>
          <a:custGeom>
            <a:avLst/>
            <a:gdLst>
              <a:gd name="T0" fmla="*/ 0 w 14"/>
              <a:gd name="T1" fmla="*/ 995539 h 9"/>
              <a:gd name="T2" fmla="*/ 347359 w 14"/>
              <a:gd name="T3" fmla="*/ 373239 h 9"/>
              <a:gd name="T4" fmla="*/ 1157409 w 14"/>
              <a:gd name="T5" fmla="*/ 0 h 9"/>
              <a:gd name="T6" fmla="*/ 347359 w 14"/>
              <a:gd name="T7" fmla="*/ 373239 h 9"/>
              <a:gd name="T8" fmla="*/ 0 w 14"/>
              <a:gd name="T9" fmla="*/ 995539 h 9"/>
              <a:gd name="T10" fmla="*/ 231346 w 14"/>
              <a:gd name="T11" fmla="*/ 871008 h 9"/>
              <a:gd name="T12" fmla="*/ 694377 w 14"/>
              <a:gd name="T13" fmla="*/ 871008 h 9"/>
              <a:gd name="T14" fmla="*/ 0 w 14"/>
              <a:gd name="T15" fmla="*/ 995539 h 9"/>
              <a:gd name="T16" fmla="*/ 1157409 w 14"/>
              <a:gd name="T17" fmla="*/ 497769 h 9"/>
              <a:gd name="T18" fmla="*/ 694377 w 14"/>
              <a:gd name="T19" fmla="*/ 746831 h 9"/>
              <a:gd name="T20" fmla="*/ 1157409 w 14"/>
              <a:gd name="T21" fmla="*/ 497769 h 9"/>
              <a:gd name="T22" fmla="*/ 1273082 w 14"/>
              <a:gd name="T23" fmla="*/ 249061 h 9"/>
              <a:gd name="T24" fmla="*/ 1504768 w 14"/>
              <a:gd name="T25" fmla="*/ 0 h 9"/>
              <a:gd name="T26" fmla="*/ 1389095 w 14"/>
              <a:gd name="T27" fmla="*/ 373239 h 9"/>
              <a:gd name="T28" fmla="*/ 1157409 w 14"/>
              <a:gd name="T29" fmla="*/ 497769 h 9"/>
              <a:gd name="T30" fmla="*/ 1273082 w 14"/>
              <a:gd name="T31" fmla="*/ 249061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" h="9">
                <a:moveTo>
                  <a:pt x="0" y="8"/>
                </a:moveTo>
                <a:cubicBezTo>
                  <a:pt x="0" y="7"/>
                  <a:pt x="2" y="4"/>
                  <a:pt x="3" y="3"/>
                </a:cubicBezTo>
                <a:cubicBezTo>
                  <a:pt x="4" y="2"/>
                  <a:pt x="8" y="0"/>
                  <a:pt x="10" y="0"/>
                </a:cubicBezTo>
                <a:cubicBezTo>
                  <a:pt x="7" y="1"/>
                  <a:pt x="4" y="3"/>
                  <a:pt x="3" y="3"/>
                </a:cubicBezTo>
                <a:cubicBezTo>
                  <a:pt x="3" y="3"/>
                  <a:pt x="1" y="6"/>
                  <a:pt x="0" y="8"/>
                </a:cubicBezTo>
                <a:cubicBezTo>
                  <a:pt x="0" y="8"/>
                  <a:pt x="1" y="7"/>
                  <a:pt x="2" y="7"/>
                </a:cubicBezTo>
                <a:cubicBezTo>
                  <a:pt x="4" y="7"/>
                  <a:pt x="5" y="7"/>
                  <a:pt x="6" y="7"/>
                </a:cubicBezTo>
                <a:cubicBezTo>
                  <a:pt x="4" y="8"/>
                  <a:pt x="0" y="8"/>
                  <a:pt x="0" y="8"/>
                </a:cubicBezTo>
                <a:close/>
                <a:moveTo>
                  <a:pt x="10" y="4"/>
                </a:moveTo>
                <a:cubicBezTo>
                  <a:pt x="8" y="5"/>
                  <a:pt x="7" y="6"/>
                  <a:pt x="6" y="6"/>
                </a:cubicBezTo>
                <a:cubicBezTo>
                  <a:pt x="7" y="6"/>
                  <a:pt x="8" y="4"/>
                  <a:pt x="10" y="4"/>
                </a:cubicBezTo>
                <a:close/>
                <a:moveTo>
                  <a:pt x="11" y="2"/>
                </a:moveTo>
                <a:lnTo>
                  <a:pt x="13" y="0"/>
                </a:lnTo>
                <a:lnTo>
                  <a:pt x="12" y="3"/>
                </a:lnTo>
                <a:cubicBezTo>
                  <a:pt x="11" y="3"/>
                  <a:pt x="10" y="4"/>
                  <a:pt x="10" y="4"/>
                </a:cubicBez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6" name="Freeform 5742">
            <a:extLst>
              <a:ext uri="{FF2B5EF4-FFF2-40B4-BE49-F238E27FC236}">
                <a16:creationId xmlns:a16="http://schemas.microsoft.com/office/drawing/2014/main" id="{A0E10B72-1B9C-8345-8862-C0A45DB62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3375"/>
            <a:ext cx="4763" cy="4763"/>
          </a:xfrm>
          <a:custGeom>
            <a:avLst/>
            <a:gdLst>
              <a:gd name="T0" fmla="*/ 157576 w 12"/>
              <a:gd name="T1" fmla="*/ 1504768 h 14"/>
              <a:gd name="T2" fmla="*/ 472728 w 12"/>
              <a:gd name="T3" fmla="*/ 694377 h 14"/>
              <a:gd name="T4" fmla="*/ 787880 w 12"/>
              <a:gd name="T5" fmla="*/ 347359 h 14"/>
              <a:gd name="T6" fmla="*/ 945456 w 12"/>
              <a:gd name="T7" fmla="*/ 231346 h 14"/>
              <a:gd name="T8" fmla="*/ 1417786 w 12"/>
              <a:gd name="T9" fmla="*/ 0 h 14"/>
              <a:gd name="T10" fmla="*/ 1417786 w 12"/>
              <a:gd name="T11" fmla="*/ 578705 h 14"/>
              <a:gd name="T12" fmla="*/ 1102635 w 12"/>
              <a:gd name="T13" fmla="*/ 926063 h 14"/>
              <a:gd name="T14" fmla="*/ 945456 w 12"/>
              <a:gd name="T15" fmla="*/ 1157409 h 14"/>
              <a:gd name="T16" fmla="*/ 157576 w 12"/>
              <a:gd name="T17" fmla="*/ 1504768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14">
                <a:moveTo>
                  <a:pt x="1" y="13"/>
                </a:moveTo>
                <a:cubicBezTo>
                  <a:pt x="0" y="8"/>
                  <a:pt x="3" y="7"/>
                  <a:pt x="3" y="6"/>
                </a:cubicBezTo>
                <a:cubicBezTo>
                  <a:pt x="4" y="5"/>
                  <a:pt x="5" y="5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9" y="0"/>
                  <a:pt x="9" y="0"/>
                </a:cubicBezTo>
                <a:cubicBezTo>
                  <a:pt x="11" y="0"/>
                  <a:pt x="11" y="4"/>
                  <a:pt x="9" y="5"/>
                </a:cubicBezTo>
                <a:lnTo>
                  <a:pt x="7" y="8"/>
                </a:lnTo>
                <a:cubicBezTo>
                  <a:pt x="7" y="8"/>
                  <a:pt x="6" y="9"/>
                  <a:pt x="6" y="10"/>
                </a:cubicBezTo>
                <a:cubicBezTo>
                  <a:pt x="5" y="11"/>
                  <a:pt x="1" y="13"/>
                  <a:pt x="1" y="13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7" name="Freeform 5743">
            <a:extLst>
              <a:ext uri="{FF2B5EF4-FFF2-40B4-BE49-F238E27FC236}">
                <a16:creationId xmlns:a16="http://schemas.microsoft.com/office/drawing/2014/main" id="{A96131CC-42B2-3744-B92B-CD0D1C39A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4963"/>
            <a:ext cx="3175" cy="4762"/>
          </a:xfrm>
          <a:custGeom>
            <a:avLst/>
            <a:gdLst>
              <a:gd name="T0" fmla="*/ 157559 w 8"/>
              <a:gd name="T1" fmla="*/ 1732178 h 12"/>
              <a:gd name="T2" fmla="*/ 472678 w 8"/>
              <a:gd name="T3" fmla="*/ 629775 h 12"/>
              <a:gd name="T4" fmla="*/ 630238 w 8"/>
              <a:gd name="T5" fmla="*/ 472629 h 12"/>
              <a:gd name="T6" fmla="*/ 315119 w 8"/>
              <a:gd name="T7" fmla="*/ 1732178 h 12"/>
              <a:gd name="T8" fmla="*/ 157559 w 8"/>
              <a:gd name="T9" fmla="*/ 1732178 h 12"/>
              <a:gd name="T10" fmla="*/ 787400 w 8"/>
              <a:gd name="T11" fmla="*/ 315086 h 12"/>
              <a:gd name="T12" fmla="*/ 630238 w 8"/>
              <a:gd name="T13" fmla="*/ 472629 h 12"/>
              <a:gd name="T14" fmla="*/ 787400 w 8"/>
              <a:gd name="T15" fmla="*/ 315086 h 12"/>
              <a:gd name="T16" fmla="*/ 944959 w 8"/>
              <a:gd name="T17" fmla="*/ 0 h 12"/>
              <a:gd name="T18" fmla="*/ 787400 w 8"/>
              <a:gd name="T19" fmla="*/ 157543 h 12"/>
              <a:gd name="T20" fmla="*/ 944959 w 8"/>
              <a:gd name="T21" fmla="*/ 0 h 12"/>
              <a:gd name="T22" fmla="*/ 944959 w 8"/>
              <a:gd name="T23" fmla="*/ 1417489 h 12"/>
              <a:gd name="T24" fmla="*/ 315119 w 8"/>
              <a:gd name="T25" fmla="*/ 1732178 h 12"/>
              <a:gd name="T26" fmla="*/ 944959 w 8"/>
              <a:gd name="T27" fmla="*/ 1259946 h 12"/>
              <a:gd name="T28" fmla="*/ 1102519 w 8"/>
              <a:gd name="T29" fmla="*/ 944860 h 12"/>
              <a:gd name="T30" fmla="*/ 944959 w 8"/>
              <a:gd name="T31" fmla="*/ 1417489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2">
                <a:moveTo>
                  <a:pt x="1" y="11"/>
                </a:moveTo>
                <a:cubicBezTo>
                  <a:pt x="0" y="7"/>
                  <a:pt x="2" y="5"/>
                  <a:pt x="3" y="4"/>
                </a:cubicBezTo>
                <a:lnTo>
                  <a:pt x="4" y="3"/>
                </a:lnTo>
                <a:cubicBezTo>
                  <a:pt x="2" y="6"/>
                  <a:pt x="0" y="7"/>
                  <a:pt x="2" y="11"/>
                </a:cubicBezTo>
                <a:lnTo>
                  <a:pt x="1" y="11"/>
                </a:lnTo>
                <a:close/>
                <a:moveTo>
                  <a:pt x="5" y="2"/>
                </a:moveTo>
                <a:cubicBezTo>
                  <a:pt x="5" y="3"/>
                  <a:pt x="4" y="3"/>
                  <a:pt x="4" y="3"/>
                </a:cubicBezTo>
                <a:lnTo>
                  <a:pt x="5" y="2"/>
                </a:lnTo>
                <a:close/>
                <a:moveTo>
                  <a:pt x="6" y="0"/>
                </a:moveTo>
                <a:cubicBezTo>
                  <a:pt x="6" y="0"/>
                  <a:pt x="6" y="0"/>
                  <a:pt x="5" y="1"/>
                </a:cubicBezTo>
                <a:cubicBezTo>
                  <a:pt x="5" y="0"/>
                  <a:pt x="6" y="0"/>
                  <a:pt x="6" y="0"/>
                </a:cubicBezTo>
                <a:close/>
                <a:moveTo>
                  <a:pt x="6" y="9"/>
                </a:moveTo>
                <a:cubicBezTo>
                  <a:pt x="6" y="9"/>
                  <a:pt x="3" y="11"/>
                  <a:pt x="2" y="11"/>
                </a:cubicBezTo>
                <a:cubicBezTo>
                  <a:pt x="3" y="11"/>
                  <a:pt x="5" y="9"/>
                  <a:pt x="6" y="8"/>
                </a:cubicBezTo>
                <a:lnTo>
                  <a:pt x="7" y="6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8" name="Freeform 5744">
            <a:extLst>
              <a:ext uri="{FF2B5EF4-FFF2-40B4-BE49-F238E27FC236}">
                <a16:creationId xmlns:a16="http://schemas.microsoft.com/office/drawing/2014/main" id="{E24A53AD-7CE8-DD4D-9B00-832338B93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3375"/>
            <a:ext cx="3175" cy="4763"/>
          </a:xfrm>
          <a:custGeom>
            <a:avLst/>
            <a:gdLst>
              <a:gd name="T0" fmla="*/ 0 w 7"/>
              <a:gd name="T1" fmla="*/ 1411436 h 15"/>
              <a:gd name="T2" fmla="*/ 0 w 7"/>
              <a:gd name="T3" fmla="*/ 1109144 h 15"/>
              <a:gd name="T4" fmla="*/ 0 w 7"/>
              <a:gd name="T5" fmla="*/ 806535 h 15"/>
              <a:gd name="T6" fmla="*/ 411389 w 7"/>
              <a:gd name="T7" fmla="*/ 604901 h 15"/>
              <a:gd name="T8" fmla="*/ 617311 w 7"/>
              <a:gd name="T9" fmla="*/ 302609 h 15"/>
              <a:gd name="T10" fmla="*/ 1234168 w 7"/>
              <a:gd name="T11" fmla="*/ 0 h 15"/>
              <a:gd name="T12" fmla="*/ 1234168 w 7"/>
              <a:gd name="T13" fmla="*/ 504243 h 15"/>
              <a:gd name="T14" fmla="*/ 822779 w 7"/>
              <a:gd name="T15" fmla="*/ 907510 h 15"/>
              <a:gd name="T16" fmla="*/ 822779 w 7"/>
              <a:gd name="T17" fmla="*/ 1109144 h 15"/>
              <a:gd name="T18" fmla="*/ 0 w 7"/>
              <a:gd name="T19" fmla="*/ 1411436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5">
                <a:moveTo>
                  <a:pt x="0" y="14"/>
                </a:moveTo>
                <a:cubicBezTo>
                  <a:pt x="0" y="14"/>
                  <a:pt x="0" y="12"/>
                  <a:pt x="0" y="11"/>
                </a:cubicBezTo>
                <a:cubicBezTo>
                  <a:pt x="0" y="10"/>
                  <a:pt x="0" y="8"/>
                  <a:pt x="0" y="8"/>
                </a:cubicBezTo>
                <a:cubicBezTo>
                  <a:pt x="0" y="7"/>
                  <a:pt x="2" y="6"/>
                  <a:pt x="2" y="6"/>
                </a:cubicBezTo>
                <a:cubicBezTo>
                  <a:pt x="2" y="4"/>
                  <a:pt x="2" y="3"/>
                  <a:pt x="3" y="3"/>
                </a:cubicBezTo>
                <a:cubicBezTo>
                  <a:pt x="4" y="1"/>
                  <a:pt x="6" y="0"/>
                  <a:pt x="6" y="0"/>
                </a:cubicBezTo>
                <a:cubicBezTo>
                  <a:pt x="6" y="0"/>
                  <a:pt x="6" y="3"/>
                  <a:pt x="6" y="5"/>
                </a:cubicBezTo>
                <a:cubicBezTo>
                  <a:pt x="6" y="6"/>
                  <a:pt x="6" y="7"/>
                  <a:pt x="4" y="9"/>
                </a:cubicBezTo>
                <a:cubicBezTo>
                  <a:pt x="4" y="9"/>
                  <a:pt x="5" y="10"/>
                  <a:pt x="4" y="11"/>
                </a:cubicBezTo>
                <a:cubicBezTo>
                  <a:pt x="3" y="12"/>
                  <a:pt x="0" y="14"/>
                  <a:pt x="0" y="14"/>
                </a:cubicBezTo>
              </a:path>
            </a:pathLst>
          </a:custGeom>
          <a:solidFill>
            <a:srgbClr val="326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99" name="Freeform 5745">
            <a:extLst>
              <a:ext uri="{FF2B5EF4-FFF2-40B4-BE49-F238E27FC236}">
                <a16:creationId xmlns:a16="http://schemas.microsoft.com/office/drawing/2014/main" id="{CFA5DED8-7E2D-A940-8A77-3CC3D944C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3375"/>
            <a:ext cx="3175" cy="4763"/>
          </a:xfrm>
          <a:custGeom>
            <a:avLst/>
            <a:gdLst>
              <a:gd name="T0" fmla="*/ 0 w 7"/>
              <a:gd name="T1" fmla="*/ 1411436 h 15"/>
              <a:gd name="T2" fmla="*/ 0 w 7"/>
              <a:gd name="T3" fmla="*/ 1310778 h 15"/>
              <a:gd name="T4" fmla="*/ 0 w 7"/>
              <a:gd name="T5" fmla="*/ 1109144 h 15"/>
              <a:gd name="T6" fmla="*/ 0 w 7"/>
              <a:gd name="T7" fmla="*/ 907510 h 15"/>
              <a:gd name="T8" fmla="*/ 205921 w 7"/>
              <a:gd name="T9" fmla="*/ 604901 h 15"/>
              <a:gd name="T10" fmla="*/ 411389 w 7"/>
              <a:gd name="T11" fmla="*/ 403267 h 15"/>
              <a:gd name="T12" fmla="*/ 411389 w 7"/>
              <a:gd name="T13" fmla="*/ 403267 h 15"/>
              <a:gd name="T14" fmla="*/ 205921 w 7"/>
              <a:gd name="T15" fmla="*/ 604901 h 15"/>
              <a:gd name="T16" fmla="*/ 0 w 7"/>
              <a:gd name="T17" fmla="*/ 1109144 h 15"/>
              <a:gd name="T18" fmla="*/ 0 w 7"/>
              <a:gd name="T19" fmla="*/ 1310778 h 15"/>
              <a:gd name="T20" fmla="*/ 822779 w 7"/>
              <a:gd name="T21" fmla="*/ 1008168 h 15"/>
              <a:gd name="T22" fmla="*/ 822779 w 7"/>
              <a:gd name="T23" fmla="*/ 907510 h 15"/>
              <a:gd name="T24" fmla="*/ 1028700 w 7"/>
              <a:gd name="T25" fmla="*/ 806535 h 15"/>
              <a:gd name="T26" fmla="*/ 1234168 w 7"/>
              <a:gd name="T27" fmla="*/ 504243 h 15"/>
              <a:gd name="T28" fmla="*/ 1234168 w 7"/>
              <a:gd name="T29" fmla="*/ 806535 h 15"/>
              <a:gd name="T30" fmla="*/ 822779 w 7"/>
              <a:gd name="T31" fmla="*/ 1109144 h 15"/>
              <a:gd name="T32" fmla="*/ 0 w 7"/>
              <a:gd name="T33" fmla="*/ 1411436 h 15"/>
              <a:gd name="T34" fmla="*/ 617311 w 7"/>
              <a:gd name="T35" fmla="*/ 302609 h 15"/>
              <a:gd name="T36" fmla="*/ 1234168 w 7"/>
              <a:gd name="T37" fmla="*/ 0 h 15"/>
              <a:gd name="T38" fmla="*/ 617311 w 7"/>
              <a:gd name="T39" fmla="*/ 302609 h 15"/>
              <a:gd name="T40" fmla="*/ 411389 w 7"/>
              <a:gd name="T41" fmla="*/ 403267 h 15"/>
              <a:gd name="T42" fmla="*/ 617311 w 7"/>
              <a:gd name="T43" fmla="*/ 302609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" h="15">
                <a:moveTo>
                  <a:pt x="0" y="14"/>
                </a:move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6"/>
                </a:lnTo>
                <a:cubicBezTo>
                  <a:pt x="1" y="5"/>
                  <a:pt x="2" y="5"/>
                  <a:pt x="2" y="4"/>
                </a:cubicBezTo>
                <a:cubicBezTo>
                  <a:pt x="2" y="4"/>
                  <a:pt x="2" y="4"/>
                  <a:pt x="2" y="4"/>
                </a:cubicBezTo>
                <a:lnTo>
                  <a:pt x="1" y="6"/>
                </a:lnTo>
                <a:cubicBezTo>
                  <a:pt x="0" y="9"/>
                  <a:pt x="0" y="10"/>
                  <a:pt x="0" y="11"/>
                </a:cubicBezTo>
                <a:cubicBezTo>
                  <a:pt x="1" y="12"/>
                  <a:pt x="1" y="12"/>
                  <a:pt x="0" y="13"/>
                </a:cubicBezTo>
                <a:cubicBezTo>
                  <a:pt x="1" y="12"/>
                  <a:pt x="3" y="12"/>
                  <a:pt x="4" y="10"/>
                </a:cubicBezTo>
                <a:lnTo>
                  <a:pt x="4" y="9"/>
                </a:lnTo>
                <a:lnTo>
                  <a:pt x="5" y="8"/>
                </a:lnTo>
                <a:cubicBezTo>
                  <a:pt x="6" y="7"/>
                  <a:pt x="6" y="6"/>
                  <a:pt x="6" y="5"/>
                </a:cubicBezTo>
                <a:lnTo>
                  <a:pt x="6" y="8"/>
                </a:lnTo>
                <a:cubicBezTo>
                  <a:pt x="5" y="10"/>
                  <a:pt x="5" y="10"/>
                  <a:pt x="4" y="11"/>
                </a:cubicBezTo>
                <a:cubicBezTo>
                  <a:pt x="3" y="12"/>
                  <a:pt x="0" y="14"/>
                  <a:pt x="0" y="14"/>
                </a:cubicBezTo>
                <a:close/>
                <a:moveTo>
                  <a:pt x="3" y="3"/>
                </a:moveTo>
                <a:cubicBezTo>
                  <a:pt x="4" y="1"/>
                  <a:pt x="5" y="0"/>
                  <a:pt x="6" y="0"/>
                </a:cubicBezTo>
                <a:cubicBezTo>
                  <a:pt x="5" y="1"/>
                  <a:pt x="4" y="1"/>
                  <a:pt x="3" y="3"/>
                </a:cubicBezTo>
                <a:cubicBezTo>
                  <a:pt x="2" y="3"/>
                  <a:pt x="2" y="4"/>
                  <a:pt x="2" y="4"/>
                </a:cubicBezTo>
                <a:cubicBezTo>
                  <a:pt x="2" y="4"/>
                  <a:pt x="2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0" name="Freeform 5746">
            <a:extLst>
              <a:ext uri="{FF2B5EF4-FFF2-40B4-BE49-F238E27FC236}">
                <a16:creationId xmlns:a16="http://schemas.microsoft.com/office/drawing/2014/main" id="{6F941AE6-70E3-4244-9413-5BD0AD9C9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89413"/>
            <a:ext cx="7938" cy="1587"/>
          </a:xfrm>
          <a:custGeom>
            <a:avLst/>
            <a:gdLst>
              <a:gd name="T0" fmla="*/ 157569 w 20"/>
              <a:gd name="T1" fmla="*/ 559682 h 3"/>
              <a:gd name="T2" fmla="*/ 0 w 20"/>
              <a:gd name="T3" fmla="*/ 559682 h 3"/>
              <a:gd name="T4" fmla="*/ 1102588 w 20"/>
              <a:gd name="T5" fmla="*/ 279841 h 3"/>
              <a:gd name="T6" fmla="*/ 2993023 w 20"/>
              <a:gd name="T7" fmla="*/ 0 h 3"/>
              <a:gd name="T8" fmla="*/ 2993023 w 20"/>
              <a:gd name="T9" fmla="*/ 279841 h 3"/>
              <a:gd name="T10" fmla="*/ 1102588 w 20"/>
              <a:gd name="T11" fmla="*/ 559682 h 3"/>
              <a:gd name="T12" fmla="*/ 157569 w 20"/>
              <a:gd name="T13" fmla="*/ 559682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3">
                <a:moveTo>
                  <a:pt x="1" y="2"/>
                </a:moveTo>
                <a:lnTo>
                  <a:pt x="0" y="2"/>
                </a:lnTo>
                <a:cubicBezTo>
                  <a:pt x="3" y="1"/>
                  <a:pt x="4" y="1"/>
                  <a:pt x="7" y="1"/>
                </a:cubicBezTo>
                <a:cubicBezTo>
                  <a:pt x="11" y="2"/>
                  <a:pt x="19" y="0"/>
                  <a:pt x="19" y="0"/>
                </a:cubicBezTo>
                <a:lnTo>
                  <a:pt x="19" y="1"/>
                </a:lnTo>
                <a:cubicBezTo>
                  <a:pt x="19" y="1"/>
                  <a:pt x="11" y="2"/>
                  <a:pt x="7" y="2"/>
                </a:cubicBezTo>
                <a:cubicBezTo>
                  <a:pt x="4" y="1"/>
                  <a:pt x="3" y="2"/>
                  <a:pt x="1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1" name="Freeform 5747">
            <a:extLst>
              <a:ext uri="{FF2B5EF4-FFF2-40B4-BE49-F238E27FC236}">
                <a16:creationId xmlns:a16="http://schemas.microsoft.com/office/drawing/2014/main" id="{4EAA31FD-2FEB-114D-8C1A-3140783CC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91000"/>
            <a:ext cx="11112" cy="1588"/>
          </a:xfrm>
          <a:custGeom>
            <a:avLst/>
            <a:gdLst>
              <a:gd name="T0" fmla="*/ 0 w 31"/>
              <a:gd name="T1" fmla="*/ 302673 h 5"/>
              <a:gd name="T2" fmla="*/ 1028039 w 31"/>
              <a:gd name="T3" fmla="*/ 403352 h 5"/>
              <a:gd name="T4" fmla="*/ 771029 w 31"/>
              <a:gd name="T5" fmla="*/ 403352 h 5"/>
              <a:gd name="T6" fmla="*/ 0 w 31"/>
              <a:gd name="T7" fmla="*/ 302673 h 5"/>
              <a:gd name="T8" fmla="*/ 2826749 w 31"/>
              <a:gd name="T9" fmla="*/ 100997 h 5"/>
              <a:gd name="T10" fmla="*/ 3854789 w 31"/>
              <a:gd name="T11" fmla="*/ 0 h 5"/>
              <a:gd name="T12" fmla="*/ 2826749 w 31"/>
              <a:gd name="T13" fmla="*/ 201676 h 5"/>
              <a:gd name="T14" fmla="*/ 2826749 w 31"/>
              <a:gd name="T15" fmla="*/ 1009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5">
                <a:moveTo>
                  <a:pt x="0" y="3"/>
                </a:moveTo>
                <a:cubicBezTo>
                  <a:pt x="2" y="4"/>
                  <a:pt x="6" y="4"/>
                  <a:pt x="8" y="4"/>
                </a:cubicBezTo>
                <a:lnTo>
                  <a:pt x="6" y="4"/>
                </a:lnTo>
                <a:cubicBezTo>
                  <a:pt x="4" y="4"/>
                  <a:pt x="1" y="4"/>
                  <a:pt x="0" y="3"/>
                </a:cubicBezTo>
                <a:close/>
                <a:moveTo>
                  <a:pt x="22" y="1"/>
                </a:moveTo>
                <a:cubicBezTo>
                  <a:pt x="24" y="1"/>
                  <a:pt x="30" y="0"/>
                  <a:pt x="30" y="0"/>
                </a:cubicBezTo>
                <a:cubicBezTo>
                  <a:pt x="30" y="0"/>
                  <a:pt x="24" y="1"/>
                  <a:pt x="22" y="2"/>
                </a:cubicBez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2" name="Freeform 5748">
            <a:extLst>
              <a:ext uri="{FF2B5EF4-FFF2-40B4-BE49-F238E27FC236}">
                <a16:creationId xmlns:a16="http://schemas.microsoft.com/office/drawing/2014/main" id="{A3C9F041-334B-6240-A8F6-362A25321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86238"/>
            <a:ext cx="3175" cy="3175"/>
          </a:xfrm>
          <a:custGeom>
            <a:avLst/>
            <a:gdLst>
              <a:gd name="T0" fmla="*/ 833005 w 11"/>
              <a:gd name="T1" fmla="*/ 1102519 h 8"/>
              <a:gd name="T2" fmla="*/ 333375 w 11"/>
              <a:gd name="T3" fmla="*/ 630238 h 8"/>
              <a:gd name="T4" fmla="*/ 0 w 11"/>
              <a:gd name="T5" fmla="*/ 0 h 8"/>
              <a:gd name="T6" fmla="*/ 0 w 11"/>
              <a:gd name="T7" fmla="*/ 0 h 8"/>
              <a:gd name="T8" fmla="*/ 416502 w 11"/>
              <a:gd name="T9" fmla="*/ 630238 h 8"/>
              <a:gd name="T10" fmla="*/ 833005 w 11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8">
                <a:moveTo>
                  <a:pt x="10" y="7"/>
                </a:moveTo>
                <a:cubicBezTo>
                  <a:pt x="9" y="7"/>
                  <a:pt x="5" y="4"/>
                  <a:pt x="4" y="4"/>
                </a:cubicBezTo>
                <a:lnTo>
                  <a:pt x="0" y="0"/>
                </a:lnTo>
                <a:cubicBezTo>
                  <a:pt x="0" y="0"/>
                  <a:pt x="4" y="3"/>
                  <a:pt x="5" y="4"/>
                </a:cubicBezTo>
                <a:lnTo>
                  <a:pt x="1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3" name="Freeform 5749">
            <a:extLst>
              <a:ext uri="{FF2B5EF4-FFF2-40B4-BE49-F238E27FC236}">
                <a16:creationId xmlns:a16="http://schemas.microsoft.com/office/drawing/2014/main" id="{53F45B76-AD35-CE4D-A282-F68CC9E19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86238"/>
            <a:ext cx="3175" cy="3175"/>
          </a:xfrm>
          <a:custGeom>
            <a:avLst/>
            <a:gdLst>
              <a:gd name="T0" fmla="*/ 833005 w 11"/>
              <a:gd name="T1" fmla="*/ 907415 h 10"/>
              <a:gd name="T2" fmla="*/ 0 w 11"/>
              <a:gd name="T3" fmla="*/ 0 h 10"/>
              <a:gd name="T4" fmla="*/ 749877 w 11"/>
              <a:gd name="T5" fmla="*/ 806450 h 10"/>
              <a:gd name="T6" fmla="*/ 833005 w 11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0">
                <a:moveTo>
                  <a:pt x="10" y="9"/>
                </a:moveTo>
                <a:cubicBezTo>
                  <a:pt x="10" y="9"/>
                  <a:pt x="2" y="1"/>
                  <a:pt x="0" y="0"/>
                </a:cubicBezTo>
                <a:cubicBezTo>
                  <a:pt x="2" y="1"/>
                  <a:pt x="9" y="8"/>
                  <a:pt x="9" y="8"/>
                </a:cubicBez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4" name="Freeform 5750">
            <a:extLst>
              <a:ext uri="{FF2B5EF4-FFF2-40B4-BE49-F238E27FC236}">
                <a16:creationId xmlns:a16="http://schemas.microsoft.com/office/drawing/2014/main" id="{1A8391DB-2C92-4F48-93AA-09F0BF0D8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183063"/>
            <a:ext cx="7938" cy="7937"/>
          </a:xfrm>
          <a:custGeom>
            <a:avLst/>
            <a:gdLst>
              <a:gd name="T0" fmla="*/ 2993023 w 20"/>
              <a:gd name="T1" fmla="*/ 2733214 h 22"/>
              <a:gd name="T2" fmla="*/ 2205573 w 20"/>
              <a:gd name="T3" fmla="*/ 2342858 h 22"/>
              <a:gd name="T4" fmla="*/ 1575296 w 20"/>
              <a:gd name="T5" fmla="*/ 1692024 h 22"/>
              <a:gd name="T6" fmla="*/ 2205573 w 20"/>
              <a:gd name="T7" fmla="*/ 2212619 h 22"/>
              <a:gd name="T8" fmla="*/ 2993023 w 20"/>
              <a:gd name="T9" fmla="*/ 2733214 h 22"/>
              <a:gd name="T10" fmla="*/ 1102588 w 20"/>
              <a:gd name="T11" fmla="*/ 910951 h 22"/>
              <a:gd name="T12" fmla="*/ 0 w 20"/>
              <a:gd name="T13" fmla="*/ 0 h 22"/>
              <a:gd name="T14" fmla="*/ 1260158 w 20"/>
              <a:gd name="T15" fmla="*/ 910951 h 22"/>
              <a:gd name="T16" fmla="*/ 1417727 w 20"/>
              <a:gd name="T17" fmla="*/ 1431907 h 22"/>
              <a:gd name="T18" fmla="*/ 1102588 w 20"/>
              <a:gd name="T19" fmla="*/ 910951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2">
                <a:moveTo>
                  <a:pt x="19" y="21"/>
                </a:moveTo>
                <a:cubicBezTo>
                  <a:pt x="17" y="21"/>
                  <a:pt x="15" y="19"/>
                  <a:pt x="14" y="18"/>
                </a:cubicBezTo>
                <a:cubicBezTo>
                  <a:pt x="13" y="17"/>
                  <a:pt x="11" y="14"/>
                  <a:pt x="10" y="13"/>
                </a:cubicBezTo>
                <a:cubicBezTo>
                  <a:pt x="11" y="14"/>
                  <a:pt x="13" y="17"/>
                  <a:pt x="14" y="17"/>
                </a:cubicBezTo>
                <a:cubicBezTo>
                  <a:pt x="15" y="19"/>
                  <a:pt x="17" y="21"/>
                  <a:pt x="19" y="21"/>
                </a:cubicBezTo>
                <a:close/>
                <a:moveTo>
                  <a:pt x="7" y="7"/>
                </a:moveTo>
                <a:cubicBezTo>
                  <a:pt x="7" y="5"/>
                  <a:pt x="0" y="0"/>
                  <a:pt x="0" y="0"/>
                </a:cubicBezTo>
                <a:cubicBezTo>
                  <a:pt x="0" y="0"/>
                  <a:pt x="7" y="5"/>
                  <a:pt x="8" y="7"/>
                </a:cubicBezTo>
                <a:cubicBezTo>
                  <a:pt x="8" y="8"/>
                  <a:pt x="9" y="10"/>
                  <a:pt x="9" y="11"/>
                </a:cubicBezTo>
                <a:cubicBezTo>
                  <a:pt x="9" y="10"/>
                  <a:pt x="8" y="8"/>
                  <a:pt x="7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5" name="Freeform 5751">
            <a:extLst>
              <a:ext uri="{FF2B5EF4-FFF2-40B4-BE49-F238E27FC236}">
                <a16:creationId xmlns:a16="http://schemas.microsoft.com/office/drawing/2014/main" id="{31C82DAB-E3F0-0248-85B4-2A727CA88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79888"/>
            <a:ext cx="3175" cy="3175"/>
          </a:xfrm>
          <a:custGeom>
            <a:avLst/>
            <a:gdLst>
              <a:gd name="T0" fmla="*/ 995539 w 9"/>
              <a:gd name="T1" fmla="*/ 1102519 h 8"/>
              <a:gd name="T2" fmla="*/ 0 w 9"/>
              <a:gd name="T3" fmla="*/ 157559 h 8"/>
              <a:gd name="T4" fmla="*/ 0 w 9"/>
              <a:gd name="T5" fmla="*/ 0 h 8"/>
              <a:gd name="T6" fmla="*/ 995539 w 9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8">
                <a:moveTo>
                  <a:pt x="8" y="7"/>
                </a:moveTo>
                <a:cubicBezTo>
                  <a:pt x="7" y="6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7" y="6"/>
                  <a:pt x="8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6" name="Freeform 5752">
            <a:extLst>
              <a:ext uri="{FF2B5EF4-FFF2-40B4-BE49-F238E27FC236}">
                <a16:creationId xmlns:a16="http://schemas.microsoft.com/office/drawing/2014/main" id="{664ABFC9-4486-3C4D-90F8-3A3115427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81475"/>
            <a:ext cx="3175" cy="1588"/>
          </a:xfrm>
          <a:custGeom>
            <a:avLst/>
            <a:gdLst>
              <a:gd name="T0" fmla="*/ 0 w 11"/>
              <a:gd name="T1" fmla="*/ 0 h 6"/>
              <a:gd name="T2" fmla="*/ 833005 w 11"/>
              <a:gd name="T3" fmla="*/ 350154 h 6"/>
              <a:gd name="T4" fmla="*/ 0 w 11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6">
                <a:moveTo>
                  <a:pt x="0" y="0"/>
                </a:moveTo>
                <a:cubicBezTo>
                  <a:pt x="0" y="0"/>
                  <a:pt x="7" y="4"/>
                  <a:pt x="10" y="5"/>
                </a:cubicBezTo>
                <a:cubicBezTo>
                  <a:pt x="6" y="4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7" name="Freeform 5753">
            <a:extLst>
              <a:ext uri="{FF2B5EF4-FFF2-40B4-BE49-F238E27FC236}">
                <a16:creationId xmlns:a16="http://schemas.microsoft.com/office/drawing/2014/main" id="{642DD72C-7023-F64A-BC9A-18ED1B130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86238"/>
            <a:ext cx="1587" cy="1587"/>
          </a:xfrm>
          <a:custGeom>
            <a:avLst/>
            <a:gdLst>
              <a:gd name="T0" fmla="*/ 0 w 5"/>
              <a:gd name="T1" fmla="*/ 0 h 2"/>
              <a:gd name="T2" fmla="*/ 403098 w 5"/>
              <a:gd name="T3" fmla="*/ 630039 h 2"/>
              <a:gd name="T4" fmla="*/ 0 w 5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2" y="0"/>
                  <a:pt x="4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8" name="Freeform 5754">
            <a:extLst>
              <a:ext uri="{FF2B5EF4-FFF2-40B4-BE49-F238E27FC236}">
                <a16:creationId xmlns:a16="http://schemas.microsoft.com/office/drawing/2014/main" id="{004B8CD6-8756-6D46-91F5-08FD5C970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6713"/>
            <a:ext cx="3175" cy="7937"/>
          </a:xfrm>
          <a:custGeom>
            <a:avLst/>
            <a:gdLst>
              <a:gd name="T0" fmla="*/ 1234168 w 7"/>
              <a:gd name="T1" fmla="*/ 2856942 h 21"/>
              <a:gd name="T2" fmla="*/ 617311 w 7"/>
              <a:gd name="T3" fmla="*/ 1856880 h 21"/>
              <a:gd name="T4" fmla="*/ 1234168 w 7"/>
              <a:gd name="T5" fmla="*/ 2856942 h 21"/>
              <a:gd name="T6" fmla="*/ 0 w 7"/>
              <a:gd name="T7" fmla="*/ 142866 h 21"/>
              <a:gd name="T8" fmla="*/ 205921 w 7"/>
              <a:gd name="T9" fmla="*/ 0 h 21"/>
              <a:gd name="T10" fmla="*/ 205921 w 7"/>
              <a:gd name="T11" fmla="*/ 857196 h 21"/>
              <a:gd name="T12" fmla="*/ 0 w 7"/>
              <a:gd name="T13" fmla="*/ 14286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21">
                <a:moveTo>
                  <a:pt x="6" y="20"/>
                </a:moveTo>
                <a:cubicBezTo>
                  <a:pt x="5" y="19"/>
                  <a:pt x="2" y="15"/>
                  <a:pt x="3" y="13"/>
                </a:cubicBezTo>
                <a:cubicBezTo>
                  <a:pt x="3" y="15"/>
                  <a:pt x="5" y="19"/>
                  <a:pt x="6" y="20"/>
                </a:cubicBezTo>
                <a:close/>
                <a:moveTo>
                  <a:pt x="0" y="1"/>
                </a:moveTo>
                <a:lnTo>
                  <a:pt x="1" y="0"/>
                </a:lnTo>
                <a:cubicBezTo>
                  <a:pt x="1" y="0"/>
                  <a:pt x="0" y="4"/>
                  <a:pt x="1" y="6"/>
                </a:cubicBezTo>
                <a:cubicBezTo>
                  <a:pt x="0" y="4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09" name="Freeform 5755">
            <a:extLst>
              <a:ext uri="{FF2B5EF4-FFF2-40B4-BE49-F238E27FC236}">
                <a16:creationId xmlns:a16="http://schemas.microsoft.com/office/drawing/2014/main" id="{5F4A04C2-A0DF-264C-AC74-8506A4C59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76713"/>
            <a:ext cx="3175" cy="7937"/>
          </a:xfrm>
          <a:custGeom>
            <a:avLst/>
            <a:gdLst>
              <a:gd name="T0" fmla="*/ 1234168 w 7"/>
              <a:gd name="T1" fmla="*/ 2515368 h 24"/>
              <a:gd name="T2" fmla="*/ 822779 w 7"/>
              <a:gd name="T3" fmla="*/ 2187305 h 24"/>
              <a:gd name="T4" fmla="*/ 822779 w 7"/>
              <a:gd name="T5" fmla="*/ 1968707 h 24"/>
              <a:gd name="T6" fmla="*/ 617311 w 7"/>
              <a:gd name="T7" fmla="*/ 1640644 h 24"/>
              <a:gd name="T8" fmla="*/ 411389 w 7"/>
              <a:gd name="T9" fmla="*/ 1203117 h 24"/>
              <a:gd name="T10" fmla="*/ 0 w 7"/>
              <a:gd name="T11" fmla="*/ 546992 h 24"/>
              <a:gd name="T12" fmla="*/ 205921 w 7"/>
              <a:gd name="T13" fmla="*/ 0 h 24"/>
              <a:gd name="T14" fmla="*/ 205921 w 7"/>
              <a:gd name="T15" fmla="*/ 0 h 24"/>
              <a:gd name="T16" fmla="*/ 205921 w 7"/>
              <a:gd name="T17" fmla="*/ 546992 h 24"/>
              <a:gd name="T18" fmla="*/ 411389 w 7"/>
              <a:gd name="T19" fmla="*/ 1203117 h 24"/>
              <a:gd name="T20" fmla="*/ 617311 w 7"/>
              <a:gd name="T21" fmla="*/ 1640644 h 24"/>
              <a:gd name="T22" fmla="*/ 822779 w 7"/>
              <a:gd name="T23" fmla="*/ 1859242 h 24"/>
              <a:gd name="T24" fmla="*/ 1028700 w 7"/>
              <a:gd name="T25" fmla="*/ 2187305 h 24"/>
              <a:gd name="T26" fmla="*/ 1234168 w 7"/>
              <a:gd name="T27" fmla="*/ 2515368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24">
                <a:moveTo>
                  <a:pt x="6" y="23"/>
                </a:moveTo>
                <a:cubicBezTo>
                  <a:pt x="6" y="23"/>
                  <a:pt x="5" y="21"/>
                  <a:pt x="4" y="20"/>
                </a:cubicBezTo>
                <a:cubicBezTo>
                  <a:pt x="4" y="19"/>
                  <a:pt x="4" y="18"/>
                  <a:pt x="4" y="18"/>
                </a:cubicBezTo>
                <a:cubicBezTo>
                  <a:pt x="4" y="16"/>
                  <a:pt x="4" y="15"/>
                  <a:pt x="3" y="15"/>
                </a:cubicBezTo>
                <a:cubicBezTo>
                  <a:pt x="2" y="14"/>
                  <a:pt x="2" y="12"/>
                  <a:pt x="2" y="11"/>
                </a:cubicBezTo>
                <a:cubicBezTo>
                  <a:pt x="2" y="9"/>
                  <a:pt x="1" y="7"/>
                  <a:pt x="0" y="5"/>
                </a:cubicBezTo>
                <a:cubicBezTo>
                  <a:pt x="0" y="4"/>
                  <a:pt x="1" y="0"/>
                  <a:pt x="1" y="0"/>
                </a:cubicBezTo>
                <a:cubicBezTo>
                  <a:pt x="1" y="0"/>
                  <a:pt x="0" y="4"/>
                  <a:pt x="1" y="5"/>
                </a:cubicBezTo>
                <a:cubicBezTo>
                  <a:pt x="1" y="7"/>
                  <a:pt x="2" y="9"/>
                  <a:pt x="2" y="11"/>
                </a:cubicBezTo>
                <a:cubicBezTo>
                  <a:pt x="2" y="12"/>
                  <a:pt x="3" y="14"/>
                  <a:pt x="3" y="15"/>
                </a:cubicBezTo>
                <a:cubicBezTo>
                  <a:pt x="4" y="15"/>
                  <a:pt x="4" y="16"/>
                  <a:pt x="4" y="17"/>
                </a:cubicBezTo>
                <a:cubicBezTo>
                  <a:pt x="4" y="17"/>
                  <a:pt x="4" y="19"/>
                  <a:pt x="5" y="20"/>
                </a:cubicBezTo>
                <a:cubicBezTo>
                  <a:pt x="5" y="21"/>
                  <a:pt x="6" y="23"/>
                  <a:pt x="6" y="2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0" name="Freeform 5756">
            <a:extLst>
              <a:ext uri="{FF2B5EF4-FFF2-40B4-BE49-F238E27FC236}">
                <a16:creationId xmlns:a16="http://schemas.microsoft.com/office/drawing/2014/main" id="{8149952B-667F-8546-B75B-686C02812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75125"/>
            <a:ext cx="3175" cy="1588"/>
          </a:xfrm>
          <a:custGeom>
            <a:avLst/>
            <a:gdLst>
              <a:gd name="T0" fmla="*/ 944959 w 8"/>
              <a:gd name="T1" fmla="*/ 210145 h 6"/>
              <a:gd name="T2" fmla="*/ 0 w 8"/>
              <a:gd name="T3" fmla="*/ 0 h 6"/>
              <a:gd name="T4" fmla="*/ 1102519 w 8"/>
              <a:gd name="T5" fmla="*/ 210145 h 6"/>
              <a:gd name="T6" fmla="*/ 1102519 w 8"/>
              <a:gd name="T7" fmla="*/ 350154 h 6"/>
              <a:gd name="T8" fmla="*/ 944959 w 8"/>
              <a:gd name="T9" fmla="*/ 21014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6">
                <a:moveTo>
                  <a:pt x="6" y="3"/>
                </a:moveTo>
                <a:cubicBezTo>
                  <a:pt x="5" y="2"/>
                  <a:pt x="0" y="0"/>
                  <a:pt x="0" y="0"/>
                </a:cubicBezTo>
                <a:cubicBezTo>
                  <a:pt x="0" y="0"/>
                  <a:pt x="5" y="2"/>
                  <a:pt x="7" y="3"/>
                </a:cubicBezTo>
                <a:cubicBezTo>
                  <a:pt x="7" y="4"/>
                  <a:pt x="7" y="4"/>
                  <a:pt x="7" y="5"/>
                </a:cubicBezTo>
                <a:cubicBezTo>
                  <a:pt x="7" y="4"/>
                  <a:pt x="6" y="4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1" name="Freeform 5757">
            <a:extLst>
              <a:ext uri="{FF2B5EF4-FFF2-40B4-BE49-F238E27FC236}">
                <a16:creationId xmlns:a16="http://schemas.microsoft.com/office/drawing/2014/main" id="{CB43EC7D-D3C6-0640-8FF4-700A2E3EE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71950"/>
            <a:ext cx="1588" cy="6350"/>
          </a:xfrm>
          <a:custGeom>
            <a:avLst/>
            <a:gdLst>
              <a:gd name="T0" fmla="*/ 157609 w 4"/>
              <a:gd name="T1" fmla="*/ 1813859 h 17"/>
              <a:gd name="T2" fmla="*/ 0 w 4"/>
              <a:gd name="T3" fmla="*/ 2232212 h 17"/>
              <a:gd name="T4" fmla="*/ 157609 w 4"/>
              <a:gd name="T5" fmla="*/ 1674159 h 17"/>
              <a:gd name="T6" fmla="*/ 315218 w 4"/>
              <a:gd name="T7" fmla="*/ 1116106 h 17"/>
              <a:gd name="T8" fmla="*/ 157609 w 4"/>
              <a:gd name="T9" fmla="*/ 1813859 h 17"/>
              <a:gd name="T10" fmla="*/ 0 w 4"/>
              <a:gd name="T11" fmla="*/ 0 h 17"/>
              <a:gd name="T12" fmla="*/ 157609 w 4"/>
              <a:gd name="T13" fmla="*/ 0 h 17"/>
              <a:gd name="T14" fmla="*/ 315218 w 4"/>
              <a:gd name="T15" fmla="*/ 1116106 h 17"/>
              <a:gd name="T16" fmla="*/ 0 w 4"/>
              <a:gd name="T17" fmla="*/ 0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17">
                <a:moveTo>
                  <a:pt x="1" y="13"/>
                </a:moveTo>
                <a:cubicBezTo>
                  <a:pt x="1" y="13"/>
                  <a:pt x="1" y="14"/>
                  <a:pt x="0" y="16"/>
                </a:cubicBezTo>
                <a:cubicBezTo>
                  <a:pt x="1" y="14"/>
                  <a:pt x="1" y="12"/>
                  <a:pt x="1" y="12"/>
                </a:cubicBezTo>
                <a:cubicBezTo>
                  <a:pt x="1" y="12"/>
                  <a:pt x="1" y="9"/>
                  <a:pt x="2" y="8"/>
                </a:cubicBezTo>
                <a:cubicBezTo>
                  <a:pt x="1" y="9"/>
                  <a:pt x="1" y="13"/>
                  <a:pt x="1" y="13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6"/>
                  <a:pt x="2" y="8"/>
                </a:cubicBezTo>
                <a:cubicBezTo>
                  <a:pt x="2" y="6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2" name="Freeform 5758">
            <a:extLst>
              <a:ext uri="{FF2B5EF4-FFF2-40B4-BE49-F238E27FC236}">
                <a16:creationId xmlns:a16="http://schemas.microsoft.com/office/drawing/2014/main" id="{57988FA4-5447-D145-B6D9-DB4F514A8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70363"/>
            <a:ext cx="1587" cy="7937"/>
          </a:xfrm>
          <a:custGeom>
            <a:avLst/>
            <a:gdLst>
              <a:gd name="T0" fmla="*/ 279841 w 3"/>
              <a:gd name="T1" fmla="*/ 2992249 h 20"/>
              <a:gd name="T2" fmla="*/ 279841 w 3"/>
              <a:gd name="T3" fmla="*/ 1889800 h 20"/>
              <a:gd name="T4" fmla="*/ 279841 w 3"/>
              <a:gd name="T5" fmla="*/ 2992249 h 20"/>
              <a:gd name="T6" fmla="*/ 279841 w 3"/>
              <a:gd name="T7" fmla="*/ 944900 h 20"/>
              <a:gd name="T8" fmla="*/ 559682 w 3"/>
              <a:gd name="T9" fmla="*/ 0 h 20"/>
              <a:gd name="T10" fmla="*/ 559682 w 3"/>
              <a:gd name="T11" fmla="*/ 944900 h 20"/>
              <a:gd name="T12" fmla="*/ 279841 w 3"/>
              <a:gd name="T13" fmla="*/ 1102449 h 20"/>
              <a:gd name="T14" fmla="*/ 279841 w 3"/>
              <a:gd name="T15" fmla="*/ 94490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20">
                <a:moveTo>
                  <a:pt x="1" y="19"/>
                </a:moveTo>
                <a:cubicBezTo>
                  <a:pt x="0" y="17"/>
                  <a:pt x="1" y="13"/>
                  <a:pt x="1" y="12"/>
                </a:cubicBezTo>
                <a:cubicBezTo>
                  <a:pt x="1" y="14"/>
                  <a:pt x="1" y="17"/>
                  <a:pt x="1" y="19"/>
                </a:cubicBezTo>
                <a:close/>
                <a:moveTo>
                  <a:pt x="1" y="6"/>
                </a:moveTo>
                <a:lnTo>
                  <a:pt x="2" y="0"/>
                </a:lnTo>
                <a:lnTo>
                  <a:pt x="2" y="6"/>
                </a:lnTo>
                <a:lnTo>
                  <a:pt x="1" y="7"/>
                </a:lnTo>
                <a:lnTo>
                  <a:pt x="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3" name="Freeform 5759">
            <a:extLst>
              <a:ext uri="{FF2B5EF4-FFF2-40B4-BE49-F238E27FC236}">
                <a16:creationId xmlns:a16="http://schemas.microsoft.com/office/drawing/2014/main" id="{D7F72713-ACCA-6A41-BC67-E4595503E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71950"/>
            <a:ext cx="6350" cy="6350"/>
          </a:xfrm>
          <a:custGeom>
            <a:avLst/>
            <a:gdLst>
              <a:gd name="T0" fmla="*/ 2232212 w 17"/>
              <a:gd name="T1" fmla="*/ 2010611 h 19"/>
              <a:gd name="T2" fmla="*/ 1534832 w 17"/>
              <a:gd name="T3" fmla="*/ 1452145 h 19"/>
              <a:gd name="T4" fmla="*/ 697753 w 17"/>
              <a:gd name="T5" fmla="*/ 558466 h 19"/>
              <a:gd name="T6" fmla="*/ 0 w 17"/>
              <a:gd name="T7" fmla="*/ 0 h 19"/>
              <a:gd name="T8" fmla="*/ 837079 w 17"/>
              <a:gd name="T9" fmla="*/ 558466 h 19"/>
              <a:gd name="T10" fmla="*/ 1534832 w 17"/>
              <a:gd name="T11" fmla="*/ 1452145 h 19"/>
              <a:gd name="T12" fmla="*/ 2232212 w 17"/>
              <a:gd name="T13" fmla="*/ 2010611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19">
                <a:moveTo>
                  <a:pt x="16" y="18"/>
                </a:moveTo>
                <a:cubicBezTo>
                  <a:pt x="15" y="17"/>
                  <a:pt x="11" y="14"/>
                  <a:pt x="11" y="13"/>
                </a:cubicBezTo>
                <a:cubicBezTo>
                  <a:pt x="10" y="11"/>
                  <a:pt x="6" y="6"/>
                  <a:pt x="5" y="5"/>
                </a:cubicBezTo>
                <a:cubicBezTo>
                  <a:pt x="5" y="4"/>
                  <a:pt x="0" y="0"/>
                  <a:pt x="0" y="0"/>
                </a:cubicBezTo>
                <a:cubicBezTo>
                  <a:pt x="0" y="0"/>
                  <a:pt x="5" y="4"/>
                  <a:pt x="6" y="5"/>
                </a:cubicBezTo>
                <a:cubicBezTo>
                  <a:pt x="6" y="6"/>
                  <a:pt x="10" y="11"/>
                  <a:pt x="11" y="13"/>
                </a:cubicBezTo>
                <a:cubicBezTo>
                  <a:pt x="11" y="13"/>
                  <a:pt x="15" y="17"/>
                  <a:pt x="16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4" name="Freeform 5760">
            <a:extLst>
              <a:ext uri="{FF2B5EF4-FFF2-40B4-BE49-F238E27FC236}">
                <a16:creationId xmlns:a16="http://schemas.microsoft.com/office/drawing/2014/main" id="{61884E55-C36C-0443-AD7E-7F2398341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65600"/>
            <a:ext cx="1587" cy="1588"/>
          </a:xfrm>
          <a:custGeom>
            <a:avLst/>
            <a:gdLst>
              <a:gd name="T0" fmla="*/ 472133 w 4"/>
              <a:gd name="T1" fmla="*/ 0 h 5"/>
              <a:gd name="T2" fmla="*/ 0 w 4"/>
              <a:gd name="T3" fmla="*/ 403352 h 5"/>
              <a:gd name="T4" fmla="*/ 472133 w 4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0" y="4"/>
                </a:lnTo>
                <a:cubicBezTo>
                  <a:pt x="0" y="4"/>
                  <a:pt x="2" y="0"/>
                  <a:pt x="3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5" name="Freeform 5761">
            <a:extLst>
              <a:ext uri="{FF2B5EF4-FFF2-40B4-BE49-F238E27FC236}">
                <a16:creationId xmlns:a16="http://schemas.microsoft.com/office/drawing/2014/main" id="{980E0436-F145-3C41-BC8C-A45E2AD72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62425"/>
            <a:ext cx="4762" cy="7938"/>
          </a:xfrm>
          <a:custGeom>
            <a:avLst/>
            <a:gdLst>
              <a:gd name="T0" fmla="*/ 1610289 w 13"/>
              <a:gd name="T1" fmla="*/ 2733919 h 22"/>
              <a:gd name="T2" fmla="*/ 1341785 w 13"/>
              <a:gd name="T3" fmla="*/ 2213259 h 22"/>
              <a:gd name="T4" fmla="*/ 1610289 w 13"/>
              <a:gd name="T5" fmla="*/ 2733919 h 22"/>
              <a:gd name="T6" fmla="*/ 268504 w 13"/>
              <a:gd name="T7" fmla="*/ 650916 h 22"/>
              <a:gd name="T8" fmla="*/ 0 w 13"/>
              <a:gd name="T9" fmla="*/ 130255 h 22"/>
              <a:gd name="T10" fmla="*/ 0 w 13"/>
              <a:gd name="T11" fmla="*/ 0 h 22"/>
              <a:gd name="T12" fmla="*/ 268504 w 13"/>
              <a:gd name="T13" fmla="*/ 520661 h 22"/>
              <a:gd name="T14" fmla="*/ 805144 w 13"/>
              <a:gd name="T15" fmla="*/ 1041682 h 22"/>
              <a:gd name="T16" fmla="*/ 268504 w 13"/>
              <a:gd name="T17" fmla="*/ 650916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22">
                <a:moveTo>
                  <a:pt x="12" y="21"/>
                </a:moveTo>
                <a:cubicBezTo>
                  <a:pt x="11" y="21"/>
                  <a:pt x="11" y="19"/>
                  <a:pt x="10" y="17"/>
                </a:cubicBezTo>
                <a:lnTo>
                  <a:pt x="12" y="21"/>
                </a:lnTo>
                <a:close/>
                <a:moveTo>
                  <a:pt x="2" y="5"/>
                </a:moveTo>
                <a:cubicBezTo>
                  <a:pt x="2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2"/>
                  <a:pt x="2" y="4"/>
                </a:cubicBezTo>
                <a:cubicBezTo>
                  <a:pt x="3" y="5"/>
                  <a:pt x="6" y="7"/>
                  <a:pt x="6" y="8"/>
                </a:cubicBezTo>
                <a:cubicBezTo>
                  <a:pt x="6" y="7"/>
                  <a:pt x="3" y="5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6" name="Freeform 5762">
            <a:extLst>
              <a:ext uri="{FF2B5EF4-FFF2-40B4-BE49-F238E27FC236}">
                <a16:creationId xmlns:a16="http://schemas.microsoft.com/office/drawing/2014/main" id="{EA79CDF4-723B-484E-939D-DE3188EA5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56075"/>
            <a:ext cx="1587" cy="4763"/>
          </a:xfrm>
          <a:custGeom>
            <a:avLst/>
            <a:gdLst>
              <a:gd name="T0" fmla="*/ 349934 w 6"/>
              <a:gd name="T1" fmla="*/ 1732938 h 12"/>
              <a:gd name="T2" fmla="*/ 139921 w 6"/>
              <a:gd name="T3" fmla="*/ 787880 h 12"/>
              <a:gd name="T4" fmla="*/ 0 w 6"/>
              <a:gd name="T5" fmla="*/ 0 h 12"/>
              <a:gd name="T6" fmla="*/ 0 w 6"/>
              <a:gd name="T7" fmla="*/ 0 h 12"/>
              <a:gd name="T8" fmla="*/ 139921 w 6"/>
              <a:gd name="T9" fmla="*/ 630304 h 12"/>
              <a:gd name="T10" fmla="*/ 349934 w 6"/>
              <a:gd name="T11" fmla="*/ 173293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2">
                <a:moveTo>
                  <a:pt x="5" y="11"/>
                </a:moveTo>
                <a:cubicBezTo>
                  <a:pt x="4" y="9"/>
                  <a:pt x="2" y="6"/>
                  <a:pt x="2" y="5"/>
                </a:cubicBezTo>
                <a:cubicBezTo>
                  <a:pt x="1" y="3"/>
                  <a:pt x="0" y="1"/>
                  <a:pt x="0" y="0"/>
                </a:cubicBezTo>
                <a:cubicBezTo>
                  <a:pt x="0" y="0"/>
                  <a:pt x="1" y="3"/>
                  <a:pt x="2" y="4"/>
                </a:cubicBezTo>
                <a:cubicBezTo>
                  <a:pt x="2" y="6"/>
                  <a:pt x="4" y="9"/>
                  <a:pt x="5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7" name="Freeform 5763">
            <a:extLst>
              <a:ext uri="{FF2B5EF4-FFF2-40B4-BE49-F238E27FC236}">
                <a16:creationId xmlns:a16="http://schemas.microsoft.com/office/drawing/2014/main" id="{7FF2791C-BC12-5C46-8C39-A15C1304B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56075"/>
            <a:ext cx="1588" cy="3175"/>
          </a:xfrm>
          <a:custGeom>
            <a:avLst/>
            <a:gdLst>
              <a:gd name="T0" fmla="*/ 0 w 5"/>
              <a:gd name="T1" fmla="*/ 833005 h 11"/>
              <a:gd name="T2" fmla="*/ 100997 w 5"/>
              <a:gd name="T3" fmla="*/ 499918 h 11"/>
              <a:gd name="T4" fmla="*/ 201676 w 5"/>
              <a:gd name="T5" fmla="*/ 333375 h 11"/>
              <a:gd name="T6" fmla="*/ 403352 w 5"/>
              <a:gd name="T7" fmla="*/ 0 h 11"/>
              <a:gd name="T8" fmla="*/ 403352 w 5"/>
              <a:gd name="T9" fmla="*/ 0 h 11"/>
              <a:gd name="T10" fmla="*/ 201676 w 5"/>
              <a:gd name="T11" fmla="*/ 333375 h 11"/>
              <a:gd name="T12" fmla="*/ 201676 w 5"/>
              <a:gd name="T13" fmla="*/ 499918 h 11"/>
              <a:gd name="T14" fmla="*/ 0 w 5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1">
                <a:moveTo>
                  <a:pt x="0" y="10"/>
                </a:moveTo>
                <a:lnTo>
                  <a:pt x="1" y="6"/>
                </a:lnTo>
                <a:lnTo>
                  <a:pt x="2" y="4"/>
                </a:lnTo>
                <a:cubicBezTo>
                  <a:pt x="2" y="3"/>
                  <a:pt x="4" y="0"/>
                  <a:pt x="4" y="0"/>
                </a:cubicBezTo>
                <a:cubicBezTo>
                  <a:pt x="4" y="0"/>
                  <a:pt x="3" y="3"/>
                  <a:pt x="2" y="4"/>
                </a:cubicBezTo>
                <a:cubicBezTo>
                  <a:pt x="2" y="4"/>
                  <a:pt x="2" y="5"/>
                  <a:pt x="2" y="6"/>
                </a:cubicBez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8" name="Freeform 5764">
            <a:extLst>
              <a:ext uri="{FF2B5EF4-FFF2-40B4-BE49-F238E27FC236}">
                <a16:creationId xmlns:a16="http://schemas.microsoft.com/office/drawing/2014/main" id="{90CC760D-07BD-F940-BA2F-BD8ED041E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57663"/>
            <a:ext cx="3175" cy="4762"/>
          </a:xfrm>
          <a:custGeom>
            <a:avLst/>
            <a:gdLst>
              <a:gd name="T0" fmla="*/ 403225 w 10"/>
              <a:gd name="T1" fmla="*/ 1259946 h 12"/>
              <a:gd name="T2" fmla="*/ 0 w 10"/>
              <a:gd name="T3" fmla="*/ 1732178 h 12"/>
              <a:gd name="T4" fmla="*/ 403225 w 10"/>
              <a:gd name="T5" fmla="*/ 1259946 h 12"/>
              <a:gd name="T6" fmla="*/ 604838 w 10"/>
              <a:gd name="T7" fmla="*/ 629775 h 12"/>
              <a:gd name="T8" fmla="*/ 403225 w 10"/>
              <a:gd name="T9" fmla="*/ 1259946 h 12"/>
              <a:gd name="T10" fmla="*/ 604838 w 10"/>
              <a:gd name="T11" fmla="*/ 629775 h 12"/>
              <a:gd name="T12" fmla="*/ 907415 w 10"/>
              <a:gd name="T13" fmla="*/ 0 h 12"/>
              <a:gd name="T14" fmla="*/ 604838 w 10"/>
              <a:gd name="T15" fmla="*/ 472629 h 12"/>
              <a:gd name="T16" fmla="*/ 907415 w 10"/>
              <a:gd name="T17" fmla="*/ 0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2">
                <a:moveTo>
                  <a:pt x="4" y="8"/>
                </a:moveTo>
                <a:cubicBezTo>
                  <a:pt x="4" y="8"/>
                  <a:pt x="2" y="10"/>
                  <a:pt x="0" y="11"/>
                </a:cubicBezTo>
                <a:cubicBezTo>
                  <a:pt x="1" y="10"/>
                  <a:pt x="3" y="9"/>
                  <a:pt x="4" y="8"/>
                </a:cubicBezTo>
                <a:close/>
                <a:moveTo>
                  <a:pt x="6" y="4"/>
                </a:moveTo>
                <a:cubicBezTo>
                  <a:pt x="6" y="4"/>
                  <a:pt x="6" y="7"/>
                  <a:pt x="4" y="8"/>
                </a:cubicBezTo>
                <a:cubicBezTo>
                  <a:pt x="5" y="7"/>
                  <a:pt x="6" y="4"/>
                  <a:pt x="6" y="4"/>
                </a:cubicBezTo>
                <a:close/>
                <a:moveTo>
                  <a:pt x="9" y="0"/>
                </a:moveTo>
                <a:lnTo>
                  <a:pt x="6" y="3"/>
                </a:lnTo>
                <a:cubicBezTo>
                  <a:pt x="7" y="2"/>
                  <a:pt x="8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19" name="Freeform 5765">
            <a:extLst>
              <a:ext uri="{FF2B5EF4-FFF2-40B4-BE49-F238E27FC236}">
                <a16:creationId xmlns:a16="http://schemas.microsoft.com/office/drawing/2014/main" id="{C1CC2919-DFD1-BB40-AC72-8B2066A21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57663"/>
            <a:ext cx="3175" cy="4762"/>
          </a:xfrm>
          <a:custGeom>
            <a:avLst/>
            <a:gdLst>
              <a:gd name="T0" fmla="*/ 1234168 w 7"/>
              <a:gd name="T1" fmla="*/ 1411139 h 15"/>
              <a:gd name="T2" fmla="*/ 617311 w 7"/>
              <a:gd name="T3" fmla="*/ 907002 h 15"/>
              <a:gd name="T4" fmla="*/ 617311 w 7"/>
              <a:gd name="T5" fmla="*/ 806365 h 15"/>
              <a:gd name="T6" fmla="*/ 1234168 w 7"/>
              <a:gd name="T7" fmla="*/ 1411139 h 15"/>
              <a:gd name="T8" fmla="*/ 0 w 7"/>
              <a:gd name="T9" fmla="*/ 0 h 15"/>
              <a:gd name="T10" fmla="*/ 617311 w 7"/>
              <a:gd name="T11" fmla="*/ 403183 h 15"/>
              <a:gd name="T12" fmla="*/ 617311 w 7"/>
              <a:gd name="T13" fmla="*/ 503820 h 15"/>
              <a:gd name="T14" fmla="*/ 0 w 7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5">
                <a:moveTo>
                  <a:pt x="6" y="14"/>
                </a:moveTo>
                <a:cubicBezTo>
                  <a:pt x="4" y="12"/>
                  <a:pt x="3" y="9"/>
                  <a:pt x="3" y="9"/>
                </a:cubicBezTo>
                <a:lnTo>
                  <a:pt x="3" y="8"/>
                </a:lnTo>
                <a:cubicBezTo>
                  <a:pt x="4" y="10"/>
                  <a:pt x="4" y="12"/>
                  <a:pt x="6" y="14"/>
                </a:cubicBezTo>
                <a:close/>
                <a:moveTo>
                  <a:pt x="0" y="0"/>
                </a:moveTo>
                <a:cubicBezTo>
                  <a:pt x="2" y="2"/>
                  <a:pt x="3" y="4"/>
                  <a:pt x="3" y="4"/>
                </a:cubicBezTo>
                <a:lnTo>
                  <a:pt x="3" y="5"/>
                </a:lnTo>
                <a:cubicBezTo>
                  <a:pt x="3" y="5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0" name="Freeform 5766">
            <a:extLst>
              <a:ext uri="{FF2B5EF4-FFF2-40B4-BE49-F238E27FC236}">
                <a16:creationId xmlns:a16="http://schemas.microsoft.com/office/drawing/2014/main" id="{26C4B85D-354B-2A47-9CB2-F66ED2025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3175" cy="4763"/>
          </a:xfrm>
          <a:custGeom>
            <a:avLst/>
            <a:gdLst>
              <a:gd name="T0" fmla="*/ 504190 w 10"/>
              <a:gd name="T1" fmla="*/ 630304 h 12"/>
              <a:gd name="T2" fmla="*/ 907415 w 10"/>
              <a:gd name="T3" fmla="*/ 0 h 12"/>
              <a:gd name="T4" fmla="*/ 907415 w 10"/>
              <a:gd name="T5" fmla="*/ 0 h 12"/>
              <a:gd name="T6" fmla="*/ 604838 w 10"/>
              <a:gd name="T7" fmla="*/ 630304 h 12"/>
              <a:gd name="T8" fmla="*/ 0 w 10"/>
              <a:gd name="T9" fmla="*/ 1732938 h 12"/>
              <a:gd name="T10" fmla="*/ 504190 w 10"/>
              <a:gd name="T11" fmla="*/ 630304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2">
                <a:moveTo>
                  <a:pt x="5" y="4"/>
                </a:moveTo>
                <a:cubicBezTo>
                  <a:pt x="6" y="3"/>
                  <a:pt x="9" y="0"/>
                  <a:pt x="9" y="0"/>
                </a:cubicBezTo>
                <a:lnTo>
                  <a:pt x="6" y="4"/>
                </a:lnTo>
                <a:cubicBezTo>
                  <a:pt x="4" y="5"/>
                  <a:pt x="1" y="9"/>
                  <a:pt x="0" y="11"/>
                </a:cubicBezTo>
                <a:cubicBezTo>
                  <a:pt x="1" y="9"/>
                  <a:pt x="4" y="5"/>
                  <a:pt x="5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1" name="Freeform 5767">
            <a:extLst>
              <a:ext uri="{FF2B5EF4-FFF2-40B4-BE49-F238E27FC236}">
                <a16:creationId xmlns:a16="http://schemas.microsoft.com/office/drawing/2014/main" id="{3A45A1A0-5D59-CD42-8662-56B437256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1588" cy="3175"/>
          </a:xfrm>
          <a:custGeom>
            <a:avLst/>
            <a:gdLst>
              <a:gd name="T0" fmla="*/ 0 w 5"/>
              <a:gd name="T1" fmla="*/ 907415 h 10"/>
              <a:gd name="T2" fmla="*/ 100997 w 5"/>
              <a:gd name="T3" fmla="*/ 604838 h 10"/>
              <a:gd name="T4" fmla="*/ 403352 w 5"/>
              <a:gd name="T5" fmla="*/ 0 h 10"/>
              <a:gd name="T6" fmla="*/ 403352 w 5"/>
              <a:gd name="T7" fmla="*/ 0 h 10"/>
              <a:gd name="T8" fmla="*/ 201676 w 5"/>
              <a:gd name="T9" fmla="*/ 604838 h 10"/>
              <a:gd name="T10" fmla="*/ 0 w 5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0">
                <a:moveTo>
                  <a:pt x="0" y="9"/>
                </a:moveTo>
                <a:lnTo>
                  <a:pt x="1" y="6"/>
                </a:lnTo>
                <a:lnTo>
                  <a:pt x="4" y="0"/>
                </a:lnTo>
                <a:lnTo>
                  <a:pt x="2" y="6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2" name="Freeform 5768">
            <a:extLst>
              <a:ext uri="{FF2B5EF4-FFF2-40B4-BE49-F238E27FC236}">
                <a16:creationId xmlns:a16="http://schemas.microsoft.com/office/drawing/2014/main" id="{878FCB75-BF92-184B-85B6-3A721017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49725"/>
            <a:ext cx="1588" cy="1588"/>
          </a:xfrm>
          <a:custGeom>
            <a:avLst/>
            <a:gdLst>
              <a:gd name="T0" fmla="*/ 0 w 2"/>
              <a:gd name="T1" fmla="*/ 0 h 6"/>
              <a:gd name="T2" fmla="*/ 0 w 2"/>
              <a:gd name="T3" fmla="*/ 350154 h 6"/>
              <a:gd name="T4" fmla="*/ 0 w 2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0"/>
                  <a:pt x="1" y="5"/>
                  <a:pt x="0" y="5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3" name="Freeform 5769">
            <a:extLst>
              <a:ext uri="{FF2B5EF4-FFF2-40B4-BE49-F238E27FC236}">
                <a16:creationId xmlns:a16="http://schemas.microsoft.com/office/drawing/2014/main" id="{8D68BA6C-B17F-674D-8339-D7A2F5CD6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44963"/>
            <a:ext cx="3175" cy="1587"/>
          </a:xfrm>
          <a:custGeom>
            <a:avLst/>
            <a:gdLst>
              <a:gd name="T0" fmla="*/ 0 w 9"/>
              <a:gd name="T1" fmla="*/ 403098 h 5"/>
              <a:gd name="T2" fmla="*/ 871008 w 9"/>
              <a:gd name="T3" fmla="*/ 0 h 5"/>
              <a:gd name="T4" fmla="*/ 995539 w 9"/>
              <a:gd name="T5" fmla="*/ 0 h 5"/>
              <a:gd name="T6" fmla="*/ 0 w 9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4"/>
                </a:moveTo>
                <a:cubicBezTo>
                  <a:pt x="1" y="4"/>
                  <a:pt x="7" y="0"/>
                  <a:pt x="7" y="0"/>
                </a:cubicBezTo>
                <a:lnTo>
                  <a:pt x="8" y="0"/>
                </a:lnTo>
                <a:cubicBezTo>
                  <a:pt x="8" y="0"/>
                  <a:pt x="1" y="4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4" name="Freeform 5770">
            <a:extLst>
              <a:ext uri="{FF2B5EF4-FFF2-40B4-BE49-F238E27FC236}">
                <a16:creationId xmlns:a16="http://schemas.microsoft.com/office/drawing/2014/main" id="{60DDD08A-787F-C742-B4E1-F274634ED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44963"/>
            <a:ext cx="1588" cy="3175"/>
          </a:xfrm>
          <a:custGeom>
            <a:avLst/>
            <a:gdLst>
              <a:gd name="T0" fmla="*/ 0 w 4"/>
              <a:gd name="T1" fmla="*/ 1234168 h 7"/>
              <a:gd name="T2" fmla="*/ 472827 w 4"/>
              <a:gd name="T3" fmla="*/ 0 h 7"/>
              <a:gd name="T4" fmla="*/ 0 w 4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7">
                <a:moveTo>
                  <a:pt x="0" y="6"/>
                </a:moveTo>
                <a:cubicBezTo>
                  <a:pt x="1" y="4"/>
                  <a:pt x="2" y="1"/>
                  <a:pt x="3" y="0"/>
                </a:cubicBezTo>
                <a:cubicBezTo>
                  <a:pt x="3" y="0"/>
                  <a:pt x="1" y="5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5" name="Freeform 5771">
            <a:extLst>
              <a:ext uri="{FF2B5EF4-FFF2-40B4-BE49-F238E27FC236}">
                <a16:creationId xmlns:a16="http://schemas.microsoft.com/office/drawing/2014/main" id="{7BF0C102-912D-CA48-88FF-E1A54A7A1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2263"/>
            <a:ext cx="3175" cy="11112"/>
          </a:xfrm>
          <a:custGeom>
            <a:avLst/>
            <a:gdLst>
              <a:gd name="T0" fmla="*/ 0 w 9"/>
              <a:gd name="T1" fmla="*/ 4111057 h 29"/>
              <a:gd name="T2" fmla="*/ 0 w 9"/>
              <a:gd name="T3" fmla="*/ 2789495 h 29"/>
              <a:gd name="T4" fmla="*/ 497769 w 9"/>
              <a:gd name="T5" fmla="*/ 587403 h 29"/>
              <a:gd name="T6" fmla="*/ 622300 w 9"/>
              <a:gd name="T7" fmla="*/ 440648 h 29"/>
              <a:gd name="T8" fmla="*/ 871008 w 9"/>
              <a:gd name="T9" fmla="*/ 0 h 29"/>
              <a:gd name="T10" fmla="*/ 995539 w 9"/>
              <a:gd name="T11" fmla="*/ 880913 h 29"/>
              <a:gd name="T12" fmla="*/ 871008 w 9"/>
              <a:gd name="T13" fmla="*/ 1908582 h 29"/>
              <a:gd name="T14" fmla="*/ 497769 w 9"/>
              <a:gd name="T15" fmla="*/ 2789495 h 29"/>
              <a:gd name="T16" fmla="*/ 497769 w 9"/>
              <a:gd name="T17" fmla="*/ 3230143 h 29"/>
              <a:gd name="T18" fmla="*/ 0 w 9"/>
              <a:gd name="T19" fmla="*/ 4111057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9">
                <a:moveTo>
                  <a:pt x="0" y="28"/>
                </a:moveTo>
                <a:lnTo>
                  <a:pt x="0" y="19"/>
                </a:lnTo>
                <a:cubicBezTo>
                  <a:pt x="0" y="15"/>
                  <a:pt x="4" y="5"/>
                  <a:pt x="4" y="4"/>
                </a:cubicBezTo>
                <a:cubicBezTo>
                  <a:pt x="5" y="3"/>
                  <a:pt x="5" y="3"/>
                  <a:pt x="5" y="3"/>
                </a:cubicBezTo>
                <a:lnTo>
                  <a:pt x="7" y="0"/>
                </a:lnTo>
                <a:cubicBezTo>
                  <a:pt x="8" y="2"/>
                  <a:pt x="8" y="4"/>
                  <a:pt x="8" y="6"/>
                </a:cubicBezTo>
                <a:cubicBezTo>
                  <a:pt x="8" y="6"/>
                  <a:pt x="8" y="10"/>
                  <a:pt x="7" y="13"/>
                </a:cubicBezTo>
                <a:cubicBezTo>
                  <a:pt x="6" y="15"/>
                  <a:pt x="5" y="19"/>
                  <a:pt x="4" y="19"/>
                </a:cubicBezTo>
                <a:cubicBezTo>
                  <a:pt x="4" y="21"/>
                  <a:pt x="4" y="22"/>
                  <a:pt x="4" y="22"/>
                </a:cubicBezTo>
                <a:lnTo>
                  <a:pt x="0" y="28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6" name="Freeform 5772">
            <a:extLst>
              <a:ext uri="{FF2B5EF4-FFF2-40B4-BE49-F238E27FC236}">
                <a16:creationId xmlns:a16="http://schemas.microsoft.com/office/drawing/2014/main" id="{41E53629-40DB-1642-86EE-D2FFBA7D3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33850"/>
            <a:ext cx="1588" cy="6350"/>
          </a:xfrm>
          <a:custGeom>
            <a:avLst/>
            <a:gdLst>
              <a:gd name="T0" fmla="*/ 302673 w 5"/>
              <a:gd name="T1" fmla="*/ 1674159 h 17"/>
              <a:gd name="T2" fmla="*/ 0 w 5"/>
              <a:gd name="T3" fmla="*/ 2232212 h 17"/>
              <a:gd name="T4" fmla="*/ 0 w 5"/>
              <a:gd name="T5" fmla="*/ 1813859 h 17"/>
              <a:gd name="T6" fmla="*/ 302673 w 5"/>
              <a:gd name="T7" fmla="*/ 976779 h 17"/>
              <a:gd name="T8" fmla="*/ 403352 w 5"/>
              <a:gd name="T9" fmla="*/ 0 h 17"/>
              <a:gd name="T10" fmla="*/ 403352 w 5"/>
              <a:gd name="T11" fmla="*/ 976779 h 17"/>
              <a:gd name="T12" fmla="*/ 403352 w 5"/>
              <a:gd name="T13" fmla="*/ 1813859 h 17"/>
              <a:gd name="T14" fmla="*/ 302673 w 5"/>
              <a:gd name="T15" fmla="*/ 1674159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7">
                <a:moveTo>
                  <a:pt x="3" y="12"/>
                </a:moveTo>
                <a:lnTo>
                  <a:pt x="0" y="16"/>
                </a:lnTo>
                <a:cubicBezTo>
                  <a:pt x="0" y="16"/>
                  <a:pt x="0" y="16"/>
                  <a:pt x="0" y="13"/>
                </a:cubicBezTo>
                <a:cubicBezTo>
                  <a:pt x="1" y="13"/>
                  <a:pt x="2" y="9"/>
                  <a:pt x="3" y="7"/>
                </a:cubicBezTo>
                <a:cubicBezTo>
                  <a:pt x="4" y="4"/>
                  <a:pt x="4" y="0"/>
                  <a:pt x="4" y="0"/>
                </a:cubicBezTo>
                <a:lnTo>
                  <a:pt x="4" y="7"/>
                </a:lnTo>
                <a:cubicBezTo>
                  <a:pt x="4" y="7"/>
                  <a:pt x="4" y="12"/>
                  <a:pt x="4" y="13"/>
                </a:cubicBezTo>
                <a:lnTo>
                  <a:pt x="3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7" name="Freeform 5773">
            <a:extLst>
              <a:ext uri="{FF2B5EF4-FFF2-40B4-BE49-F238E27FC236}">
                <a16:creationId xmlns:a16="http://schemas.microsoft.com/office/drawing/2014/main" id="{27DED805-1780-1040-80A2-2E56DD50C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37025"/>
            <a:ext cx="1587" cy="3175"/>
          </a:xfrm>
          <a:custGeom>
            <a:avLst/>
            <a:gdLst>
              <a:gd name="T0" fmla="*/ 0 w 3"/>
              <a:gd name="T1" fmla="*/ 604838 h 10"/>
              <a:gd name="T2" fmla="*/ 0 w 3"/>
              <a:gd name="T3" fmla="*/ 0 h 10"/>
              <a:gd name="T4" fmla="*/ 279841 w 3"/>
              <a:gd name="T5" fmla="*/ 806450 h 10"/>
              <a:gd name="T6" fmla="*/ 0 w 3"/>
              <a:gd name="T7" fmla="*/ 907415 h 10"/>
              <a:gd name="T8" fmla="*/ 0 w 3"/>
              <a:gd name="T9" fmla="*/ 6048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0">
                <a:moveTo>
                  <a:pt x="0" y="6"/>
                </a:moveTo>
                <a:cubicBezTo>
                  <a:pt x="0" y="5"/>
                  <a:pt x="0" y="0"/>
                  <a:pt x="0" y="0"/>
                </a:cubicBezTo>
                <a:cubicBezTo>
                  <a:pt x="0" y="0"/>
                  <a:pt x="2" y="6"/>
                  <a:pt x="1" y="8"/>
                </a:cubicBez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8" name="Freeform 5774">
            <a:extLst>
              <a:ext uri="{FF2B5EF4-FFF2-40B4-BE49-F238E27FC236}">
                <a16:creationId xmlns:a16="http://schemas.microsoft.com/office/drawing/2014/main" id="{D7151C54-5C1F-3648-93F7-95F446A17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2263"/>
            <a:ext cx="3175" cy="11112"/>
          </a:xfrm>
          <a:custGeom>
            <a:avLst/>
            <a:gdLst>
              <a:gd name="T0" fmla="*/ 166543 w 11"/>
              <a:gd name="T1" fmla="*/ 4111057 h 29"/>
              <a:gd name="T2" fmla="*/ 0 w 11"/>
              <a:gd name="T3" fmla="*/ 2789495 h 29"/>
              <a:gd name="T4" fmla="*/ 416502 w 11"/>
              <a:gd name="T5" fmla="*/ 587403 h 29"/>
              <a:gd name="T6" fmla="*/ 83416 w 11"/>
              <a:gd name="T7" fmla="*/ 2789495 h 29"/>
              <a:gd name="T8" fmla="*/ 166543 w 11"/>
              <a:gd name="T9" fmla="*/ 4111057 h 29"/>
              <a:gd name="T10" fmla="*/ 666461 w 11"/>
              <a:gd name="T11" fmla="*/ 0 h 29"/>
              <a:gd name="T12" fmla="*/ 749877 w 11"/>
              <a:gd name="T13" fmla="*/ 880913 h 29"/>
              <a:gd name="T14" fmla="*/ 666461 w 11"/>
              <a:gd name="T15" fmla="*/ 146755 h 29"/>
              <a:gd name="T16" fmla="*/ 499918 w 11"/>
              <a:gd name="T17" fmla="*/ 440648 h 29"/>
              <a:gd name="T18" fmla="*/ 666461 w 11"/>
              <a:gd name="T19" fmla="*/ 0 h 29"/>
              <a:gd name="T20" fmla="*/ 833005 w 11"/>
              <a:gd name="T21" fmla="*/ 2936250 h 29"/>
              <a:gd name="T22" fmla="*/ 749877 w 11"/>
              <a:gd name="T23" fmla="*/ 1908582 h 29"/>
              <a:gd name="T24" fmla="*/ 833005 w 11"/>
              <a:gd name="T25" fmla="*/ 2936250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29">
                <a:moveTo>
                  <a:pt x="2" y="28"/>
                </a:moveTo>
                <a:cubicBezTo>
                  <a:pt x="0" y="28"/>
                  <a:pt x="0" y="19"/>
                  <a:pt x="0" y="19"/>
                </a:cubicBezTo>
                <a:cubicBezTo>
                  <a:pt x="1" y="15"/>
                  <a:pt x="5" y="5"/>
                  <a:pt x="5" y="4"/>
                </a:cubicBezTo>
                <a:cubicBezTo>
                  <a:pt x="5" y="5"/>
                  <a:pt x="1" y="15"/>
                  <a:pt x="1" y="19"/>
                </a:cubicBezTo>
                <a:cubicBezTo>
                  <a:pt x="1" y="19"/>
                  <a:pt x="1" y="28"/>
                  <a:pt x="2" y="28"/>
                </a:cubicBezTo>
                <a:close/>
                <a:moveTo>
                  <a:pt x="8" y="0"/>
                </a:moveTo>
                <a:cubicBezTo>
                  <a:pt x="9" y="2"/>
                  <a:pt x="9" y="4"/>
                  <a:pt x="9" y="6"/>
                </a:cubicBezTo>
                <a:cubicBezTo>
                  <a:pt x="9" y="4"/>
                  <a:pt x="9" y="2"/>
                  <a:pt x="8" y="1"/>
                </a:cubicBezTo>
                <a:lnTo>
                  <a:pt x="6" y="3"/>
                </a:lnTo>
                <a:lnTo>
                  <a:pt x="8" y="0"/>
                </a:lnTo>
                <a:close/>
                <a:moveTo>
                  <a:pt x="10" y="20"/>
                </a:moveTo>
                <a:cubicBezTo>
                  <a:pt x="10" y="18"/>
                  <a:pt x="9" y="14"/>
                  <a:pt x="9" y="13"/>
                </a:cubicBezTo>
                <a:cubicBezTo>
                  <a:pt x="9" y="13"/>
                  <a:pt x="10" y="17"/>
                  <a:pt x="10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29" name="Freeform 5775">
            <a:extLst>
              <a:ext uri="{FF2B5EF4-FFF2-40B4-BE49-F238E27FC236}">
                <a16:creationId xmlns:a16="http://schemas.microsoft.com/office/drawing/2014/main" id="{FBBB219F-34C8-6043-B989-16A84E13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32263"/>
            <a:ext cx="1588" cy="1587"/>
          </a:xfrm>
          <a:custGeom>
            <a:avLst/>
            <a:gdLst>
              <a:gd name="T0" fmla="*/ 0 w 4"/>
              <a:gd name="T1" fmla="*/ 139921 h 6"/>
              <a:gd name="T2" fmla="*/ 0 w 4"/>
              <a:gd name="T3" fmla="*/ 0 h 6"/>
              <a:gd name="T4" fmla="*/ 157609 w 4"/>
              <a:gd name="T5" fmla="*/ 70093 h 6"/>
              <a:gd name="T6" fmla="*/ 472827 w 4"/>
              <a:gd name="T7" fmla="*/ 210013 h 6"/>
              <a:gd name="T8" fmla="*/ 157609 w 4"/>
              <a:gd name="T9" fmla="*/ 279841 h 6"/>
              <a:gd name="T10" fmla="*/ 157609 w 4"/>
              <a:gd name="T11" fmla="*/ 210013 h 6"/>
              <a:gd name="T12" fmla="*/ 0 w 4"/>
              <a:gd name="T13" fmla="*/ 139921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6">
                <a:moveTo>
                  <a:pt x="0" y="2"/>
                </a:moveTo>
                <a:lnTo>
                  <a:pt x="0" y="0"/>
                </a:lnTo>
                <a:lnTo>
                  <a:pt x="1" y="1"/>
                </a:lnTo>
                <a:lnTo>
                  <a:pt x="3" y="3"/>
                </a:lnTo>
                <a:cubicBezTo>
                  <a:pt x="2" y="4"/>
                  <a:pt x="1" y="5"/>
                  <a:pt x="1" y="4"/>
                </a:cubicBezTo>
                <a:lnTo>
                  <a:pt x="1" y="3"/>
                </a:lnTo>
                <a:lnTo>
                  <a:pt x="0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0" name="Freeform 5776">
            <a:extLst>
              <a:ext uri="{FF2B5EF4-FFF2-40B4-BE49-F238E27FC236}">
                <a16:creationId xmlns:a16="http://schemas.microsoft.com/office/drawing/2014/main" id="{6D8223C0-C539-6C4D-9871-58CC0CFA0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32263"/>
            <a:ext cx="1588" cy="1587"/>
          </a:xfrm>
          <a:custGeom>
            <a:avLst/>
            <a:gdLst>
              <a:gd name="T0" fmla="*/ 630436 w 2"/>
              <a:gd name="T1" fmla="*/ 302165 h 5"/>
              <a:gd name="T2" fmla="*/ 630436 w 2"/>
              <a:gd name="T3" fmla="*/ 403098 h 5"/>
              <a:gd name="T4" fmla="*/ 0 w 2"/>
              <a:gd name="T5" fmla="*/ 201549 h 5"/>
              <a:gd name="T6" fmla="*/ 0 w 2"/>
              <a:gd name="T7" fmla="*/ 0 h 5"/>
              <a:gd name="T8" fmla="*/ 0 w 2"/>
              <a:gd name="T9" fmla="*/ 0 h 5"/>
              <a:gd name="T10" fmla="*/ 630436 w 2"/>
              <a:gd name="T11" fmla="*/ 302165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">
                <a:moveTo>
                  <a:pt x="1" y="3"/>
                </a:moveTo>
                <a:lnTo>
                  <a:pt x="1" y="4"/>
                </a:lnTo>
                <a:lnTo>
                  <a:pt x="0" y="2"/>
                </a:lnTo>
                <a:lnTo>
                  <a:pt x="0" y="0"/>
                </a:ln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1" name="Freeform 5777">
            <a:extLst>
              <a:ext uri="{FF2B5EF4-FFF2-40B4-BE49-F238E27FC236}">
                <a16:creationId xmlns:a16="http://schemas.microsoft.com/office/drawing/2014/main" id="{C4A3AFE1-A7A2-B145-AD8F-87006B96B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2263"/>
            <a:ext cx="1587" cy="1587"/>
          </a:xfrm>
          <a:custGeom>
            <a:avLst/>
            <a:gdLst>
              <a:gd name="T0" fmla="*/ 302165 w 5"/>
              <a:gd name="T1" fmla="*/ 100616 h 5"/>
              <a:gd name="T2" fmla="*/ 403098 w 5"/>
              <a:gd name="T3" fmla="*/ 0 h 5"/>
              <a:gd name="T4" fmla="*/ 403098 w 5"/>
              <a:gd name="T5" fmla="*/ 100616 h 5"/>
              <a:gd name="T6" fmla="*/ 302165 w 5"/>
              <a:gd name="T7" fmla="*/ 403098 h 5"/>
              <a:gd name="T8" fmla="*/ 0 w 5"/>
              <a:gd name="T9" fmla="*/ 302165 h 5"/>
              <a:gd name="T10" fmla="*/ 100616 w 5"/>
              <a:gd name="T11" fmla="*/ 302165 h 5"/>
              <a:gd name="T12" fmla="*/ 302165 w 5"/>
              <a:gd name="T13" fmla="*/ 10061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3" y="1"/>
                </a:moveTo>
                <a:lnTo>
                  <a:pt x="4" y="0"/>
                </a:lnTo>
                <a:cubicBezTo>
                  <a:pt x="4" y="0"/>
                  <a:pt x="3" y="1"/>
                  <a:pt x="4" y="1"/>
                </a:cubicBezTo>
                <a:cubicBezTo>
                  <a:pt x="4" y="3"/>
                  <a:pt x="3" y="4"/>
                  <a:pt x="3" y="4"/>
                </a:cubicBezTo>
                <a:lnTo>
                  <a:pt x="0" y="3"/>
                </a:lnTo>
                <a:lnTo>
                  <a:pt x="1" y="3"/>
                </a:lnTo>
                <a:lnTo>
                  <a:pt x="3" y="1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2" name="Freeform 5778">
            <a:extLst>
              <a:ext uri="{FF2B5EF4-FFF2-40B4-BE49-F238E27FC236}">
                <a16:creationId xmlns:a16="http://schemas.microsoft.com/office/drawing/2014/main" id="{1C76373C-D9ED-274E-96BE-9CB5C614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2263"/>
            <a:ext cx="1587" cy="1587"/>
          </a:xfrm>
          <a:custGeom>
            <a:avLst/>
            <a:gdLst>
              <a:gd name="T0" fmla="*/ 70093 w 6"/>
              <a:gd name="T1" fmla="*/ 302165 h 5"/>
              <a:gd name="T2" fmla="*/ 70093 w 6"/>
              <a:gd name="T3" fmla="*/ 403098 h 5"/>
              <a:gd name="T4" fmla="*/ 0 w 6"/>
              <a:gd name="T5" fmla="*/ 302165 h 5"/>
              <a:gd name="T6" fmla="*/ 70093 w 6"/>
              <a:gd name="T7" fmla="*/ 302165 h 5"/>
              <a:gd name="T8" fmla="*/ 70093 w 6"/>
              <a:gd name="T9" fmla="*/ 201549 h 5"/>
              <a:gd name="T10" fmla="*/ 139921 w 6"/>
              <a:gd name="T11" fmla="*/ 100616 h 5"/>
              <a:gd name="T12" fmla="*/ 349934 w 6"/>
              <a:gd name="T13" fmla="*/ 0 h 5"/>
              <a:gd name="T14" fmla="*/ 349934 w 6"/>
              <a:gd name="T15" fmla="*/ 0 h 5"/>
              <a:gd name="T16" fmla="*/ 70093 w 6"/>
              <a:gd name="T17" fmla="*/ 302165 h 5"/>
              <a:gd name="T18" fmla="*/ 70093 w 6"/>
              <a:gd name="T19" fmla="*/ 201549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5">
                <a:moveTo>
                  <a:pt x="1" y="3"/>
                </a:moveTo>
                <a:lnTo>
                  <a:pt x="1" y="4"/>
                </a:lnTo>
                <a:cubicBezTo>
                  <a:pt x="0" y="4"/>
                  <a:pt x="0" y="3"/>
                  <a:pt x="0" y="3"/>
                </a:cubicBezTo>
                <a:lnTo>
                  <a:pt x="1" y="3"/>
                </a:lnTo>
                <a:close/>
                <a:moveTo>
                  <a:pt x="1" y="2"/>
                </a:moveTo>
                <a:cubicBezTo>
                  <a:pt x="2" y="1"/>
                  <a:pt x="2" y="1"/>
                  <a:pt x="2" y="1"/>
                </a:cubicBezTo>
                <a:lnTo>
                  <a:pt x="5" y="0"/>
                </a:lnTo>
                <a:lnTo>
                  <a:pt x="1" y="3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3" name="Freeform 5779">
            <a:extLst>
              <a:ext uri="{FF2B5EF4-FFF2-40B4-BE49-F238E27FC236}">
                <a16:creationId xmlns:a16="http://schemas.microsoft.com/office/drawing/2014/main" id="{8807B3DE-F56A-9043-8B78-5F990AEFA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30675"/>
            <a:ext cx="1587" cy="1588"/>
          </a:xfrm>
          <a:custGeom>
            <a:avLst/>
            <a:gdLst>
              <a:gd name="T0" fmla="*/ 315020 w 4"/>
              <a:gd name="T1" fmla="*/ 157609 h 4"/>
              <a:gd name="T2" fmla="*/ 0 w 4"/>
              <a:gd name="T3" fmla="*/ 0 h 4"/>
              <a:gd name="T4" fmla="*/ 157510 w 4"/>
              <a:gd name="T5" fmla="*/ 0 h 4"/>
              <a:gd name="T6" fmla="*/ 472133 w 4"/>
              <a:gd name="T7" fmla="*/ 157609 h 4"/>
              <a:gd name="T8" fmla="*/ 472133 w 4"/>
              <a:gd name="T9" fmla="*/ 315218 h 4"/>
              <a:gd name="T10" fmla="*/ 0 w 4"/>
              <a:gd name="T11" fmla="*/ 315218 h 4"/>
              <a:gd name="T12" fmla="*/ 0 w 4"/>
              <a:gd name="T13" fmla="*/ 157609 h 4"/>
              <a:gd name="T14" fmla="*/ 315020 w 4"/>
              <a:gd name="T15" fmla="*/ 157609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1"/>
                </a:move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ubicBezTo>
                  <a:pt x="2" y="0"/>
                  <a:pt x="2" y="0"/>
                  <a:pt x="3" y="1"/>
                </a:cubicBezTo>
                <a:lnTo>
                  <a:pt x="3" y="2"/>
                </a:lnTo>
                <a:cubicBezTo>
                  <a:pt x="3" y="2"/>
                  <a:pt x="2" y="3"/>
                  <a:pt x="0" y="2"/>
                </a:cubicBezTo>
                <a:lnTo>
                  <a:pt x="0" y="1"/>
                </a:lnTo>
                <a:lnTo>
                  <a:pt x="2" y="1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4" name="Freeform 5780">
            <a:extLst>
              <a:ext uri="{FF2B5EF4-FFF2-40B4-BE49-F238E27FC236}">
                <a16:creationId xmlns:a16="http://schemas.microsoft.com/office/drawing/2014/main" id="{8DAC21AB-8E7E-3747-9484-CE9234BAF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30675"/>
            <a:ext cx="1587" cy="1588"/>
          </a:xfrm>
          <a:custGeom>
            <a:avLst/>
            <a:gdLst>
              <a:gd name="T0" fmla="*/ 0 w 4"/>
              <a:gd name="T1" fmla="*/ 560564 h 3"/>
              <a:gd name="T2" fmla="*/ 0 w 4"/>
              <a:gd name="T3" fmla="*/ 560564 h 3"/>
              <a:gd name="T4" fmla="*/ 0 w 4"/>
              <a:gd name="T5" fmla="*/ 280017 h 3"/>
              <a:gd name="T6" fmla="*/ 0 w 4"/>
              <a:gd name="T7" fmla="*/ 280017 h 3"/>
              <a:gd name="T8" fmla="*/ 0 w 4"/>
              <a:gd name="T9" fmla="*/ 560564 h 3"/>
              <a:gd name="T10" fmla="*/ 472133 w 4"/>
              <a:gd name="T11" fmla="*/ 560564 h 3"/>
              <a:gd name="T12" fmla="*/ 0 w 4"/>
              <a:gd name="T13" fmla="*/ 560564 h 3"/>
              <a:gd name="T14" fmla="*/ 472133 w 4"/>
              <a:gd name="T15" fmla="*/ 280017 h 3"/>
              <a:gd name="T16" fmla="*/ 0 w 4"/>
              <a:gd name="T17" fmla="*/ 280017 h 3"/>
              <a:gd name="T18" fmla="*/ 472133 w 4"/>
              <a:gd name="T19" fmla="*/ 280017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lnTo>
                  <a:pt x="0" y="1"/>
                </a:lnTo>
                <a:cubicBezTo>
                  <a:pt x="0" y="1"/>
                  <a:pt x="0" y="1"/>
                  <a:pt x="0" y="2"/>
                </a:cubicBezTo>
                <a:lnTo>
                  <a:pt x="3" y="2"/>
                </a:lnTo>
                <a:cubicBezTo>
                  <a:pt x="0" y="1"/>
                  <a:pt x="0" y="2"/>
                  <a:pt x="0" y="2"/>
                </a:cubicBezTo>
                <a:close/>
                <a:moveTo>
                  <a:pt x="3" y="1"/>
                </a:moveTo>
                <a:lnTo>
                  <a:pt x="0" y="1"/>
                </a:lnTo>
                <a:cubicBezTo>
                  <a:pt x="0" y="1"/>
                  <a:pt x="1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5" name="Freeform 5781">
            <a:extLst>
              <a:ext uri="{FF2B5EF4-FFF2-40B4-BE49-F238E27FC236}">
                <a16:creationId xmlns:a16="http://schemas.microsoft.com/office/drawing/2014/main" id="{F7A2B552-1DCA-E24B-A436-95B9A33BF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0675"/>
            <a:ext cx="1587" cy="1588"/>
          </a:xfrm>
          <a:custGeom>
            <a:avLst/>
            <a:gdLst>
              <a:gd name="T0" fmla="*/ 139921 w 6"/>
              <a:gd name="T1" fmla="*/ 0 h 4"/>
              <a:gd name="T2" fmla="*/ 279841 w 6"/>
              <a:gd name="T3" fmla="*/ 157609 h 4"/>
              <a:gd name="T4" fmla="*/ 139921 w 6"/>
              <a:gd name="T5" fmla="*/ 0 h 4"/>
              <a:gd name="T6" fmla="*/ 70093 w 6"/>
              <a:gd name="T7" fmla="*/ 157609 h 4"/>
              <a:gd name="T8" fmla="*/ 70093 w 6"/>
              <a:gd name="T9" fmla="*/ 157609 h 4"/>
              <a:gd name="T10" fmla="*/ 279841 w 6"/>
              <a:gd name="T11" fmla="*/ 157609 h 4"/>
              <a:gd name="T12" fmla="*/ 349934 w 6"/>
              <a:gd name="T13" fmla="*/ 157609 h 4"/>
              <a:gd name="T14" fmla="*/ 139921 w 6"/>
              <a:gd name="T15" fmla="*/ 315218 h 4"/>
              <a:gd name="T16" fmla="*/ 0 w 6"/>
              <a:gd name="T17" fmla="*/ 315218 h 4"/>
              <a:gd name="T18" fmla="*/ 139921 w 6"/>
              <a:gd name="T19" fmla="*/ 0 h 4"/>
              <a:gd name="T20" fmla="*/ 70093 w 6"/>
              <a:gd name="T21" fmla="*/ 157609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3" y="0"/>
                  <a:pt x="4" y="0"/>
                  <a:pt x="4" y="1"/>
                </a:cubicBezTo>
                <a:cubicBezTo>
                  <a:pt x="4" y="0"/>
                  <a:pt x="2" y="0"/>
                  <a:pt x="2" y="0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4" y="1"/>
                </a:lnTo>
                <a:cubicBezTo>
                  <a:pt x="4" y="1"/>
                  <a:pt x="4" y="1"/>
                  <a:pt x="5" y="1"/>
                </a:cubicBezTo>
                <a:cubicBezTo>
                  <a:pt x="4" y="1"/>
                  <a:pt x="3" y="2"/>
                  <a:pt x="2" y="2"/>
                </a:cubicBezTo>
                <a:cubicBezTo>
                  <a:pt x="2" y="3"/>
                  <a:pt x="0" y="2"/>
                  <a:pt x="0" y="2"/>
                </a:cubicBezTo>
                <a:cubicBezTo>
                  <a:pt x="0" y="1"/>
                  <a:pt x="2" y="0"/>
                  <a:pt x="2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6" name="Freeform 5782">
            <a:extLst>
              <a:ext uri="{FF2B5EF4-FFF2-40B4-BE49-F238E27FC236}">
                <a16:creationId xmlns:a16="http://schemas.microsoft.com/office/drawing/2014/main" id="{3EF88502-DF0E-7846-9689-0C40A7E1A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30675"/>
            <a:ext cx="1587" cy="1588"/>
          </a:xfrm>
          <a:custGeom>
            <a:avLst/>
            <a:gdLst>
              <a:gd name="T0" fmla="*/ 0 w 6"/>
              <a:gd name="T1" fmla="*/ 157609 h 4"/>
              <a:gd name="T2" fmla="*/ 139921 w 6"/>
              <a:gd name="T3" fmla="*/ 0 h 4"/>
              <a:gd name="T4" fmla="*/ 349934 w 6"/>
              <a:gd name="T5" fmla="*/ 157609 h 4"/>
              <a:gd name="T6" fmla="*/ 139921 w 6"/>
              <a:gd name="T7" fmla="*/ 0 h 4"/>
              <a:gd name="T8" fmla="*/ 70093 w 6"/>
              <a:gd name="T9" fmla="*/ 157609 h 4"/>
              <a:gd name="T10" fmla="*/ 139921 w 6"/>
              <a:gd name="T11" fmla="*/ 315218 h 4"/>
              <a:gd name="T12" fmla="*/ 139921 w 6"/>
              <a:gd name="T13" fmla="*/ 472827 h 4"/>
              <a:gd name="T14" fmla="*/ 0 w 6"/>
              <a:gd name="T15" fmla="*/ 157609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0" y="1"/>
                </a:moveTo>
                <a:lnTo>
                  <a:pt x="2" y="0"/>
                </a:lnTo>
                <a:cubicBezTo>
                  <a:pt x="3" y="0"/>
                  <a:pt x="5" y="1"/>
                  <a:pt x="5" y="1"/>
                </a:cubicBezTo>
                <a:cubicBezTo>
                  <a:pt x="4" y="1"/>
                  <a:pt x="3" y="0"/>
                  <a:pt x="2" y="0"/>
                </a:cubicBezTo>
                <a:lnTo>
                  <a:pt x="1" y="1"/>
                </a:lnTo>
                <a:lnTo>
                  <a:pt x="2" y="2"/>
                </a:lnTo>
                <a:lnTo>
                  <a:pt x="2" y="3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7" name="Freeform 5783">
            <a:extLst>
              <a:ext uri="{FF2B5EF4-FFF2-40B4-BE49-F238E27FC236}">
                <a16:creationId xmlns:a16="http://schemas.microsoft.com/office/drawing/2014/main" id="{37BF6EAD-3735-7D46-8F60-2F5CFF3B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29088"/>
            <a:ext cx="1588" cy="3175"/>
          </a:xfrm>
          <a:custGeom>
            <a:avLst/>
            <a:gdLst>
              <a:gd name="T0" fmla="*/ 315218 w 4"/>
              <a:gd name="T1" fmla="*/ 0 h 8"/>
              <a:gd name="T2" fmla="*/ 472827 w 4"/>
              <a:gd name="T3" fmla="*/ 630238 h 8"/>
              <a:gd name="T4" fmla="*/ 315218 w 4"/>
              <a:gd name="T5" fmla="*/ 1102519 h 8"/>
              <a:gd name="T6" fmla="*/ 0 w 4"/>
              <a:gd name="T7" fmla="*/ 630238 h 8"/>
              <a:gd name="T8" fmla="*/ 315218 w 4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0"/>
                  <a:pt x="3" y="2"/>
                  <a:pt x="3" y="4"/>
                </a:cubicBezTo>
                <a:lnTo>
                  <a:pt x="2" y="7"/>
                </a:lnTo>
                <a:lnTo>
                  <a:pt x="0" y="4"/>
                </a:lnTo>
                <a:cubicBezTo>
                  <a:pt x="0" y="4"/>
                  <a:pt x="2" y="2"/>
                  <a:pt x="2" y="0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8" name="Freeform 5784">
            <a:extLst>
              <a:ext uri="{FF2B5EF4-FFF2-40B4-BE49-F238E27FC236}">
                <a16:creationId xmlns:a16="http://schemas.microsoft.com/office/drawing/2014/main" id="{E2276E14-9B4D-9C48-BDA1-1BCFB92BD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44963"/>
            <a:ext cx="4763" cy="12700"/>
          </a:xfrm>
          <a:custGeom>
            <a:avLst/>
            <a:gdLst>
              <a:gd name="T0" fmla="*/ 1260210 w 12"/>
              <a:gd name="T1" fmla="*/ 4241457 h 37"/>
              <a:gd name="T2" fmla="*/ 0 w 12"/>
              <a:gd name="T3" fmla="*/ 2709905 h 37"/>
              <a:gd name="T4" fmla="*/ 0 w 12"/>
              <a:gd name="T5" fmla="*/ 1885092 h 37"/>
              <a:gd name="T6" fmla="*/ 0 w 12"/>
              <a:gd name="T7" fmla="*/ 1060278 h 37"/>
              <a:gd name="T8" fmla="*/ 1417786 w 12"/>
              <a:gd name="T9" fmla="*/ 0 h 37"/>
              <a:gd name="T10" fmla="*/ 1732938 w 12"/>
              <a:gd name="T11" fmla="*/ 2238632 h 37"/>
              <a:gd name="T12" fmla="*/ 1260210 w 12"/>
              <a:gd name="T13" fmla="*/ 424145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37">
                <a:moveTo>
                  <a:pt x="8" y="36"/>
                </a:moveTo>
                <a:lnTo>
                  <a:pt x="0" y="23"/>
                </a:lnTo>
                <a:cubicBezTo>
                  <a:pt x="0" y="22"/>
                  <a:pt x="0" y="17"/>
                  <a:pt x="0" y="16"/>
                </a:cubicBezTo>
                <a:cubicBezTo>
                  <a:pt x="0" y="14"/>
                  <a:pt x="0" y="13"/>
                  <a:pt x="0" y="9"/>
                </a:cubicBezTo>
                <a:lnTo>
                  <a:pt x="9" y="0"/>
                </a:lnTo>
                <a:cubicBezTo>
                  <a:pt x="11" y="9"/>
                  <a:pt x="9" y="11"/>
                  <a:pt x="11" y="19"/>
                </a:cubicBezTo>
                <a:cubicBezTo>
                  <a:pt x="11" y="22"/>
                  <a:pt x="8" y="31"/>
                  <a:pt x="8" y="3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39" name="Freeform 5785">
            <a:extLst>
              <a:ext uri="{FF2B5EF4-FFF2-40B4-BE49-F238E27FC236}">
                <a16:creationId xmlns:a16="http://schemas.microsoft.com/office/drawing/2014/main" id="{F1F78126-B9A6-8C42-A455-28CD4567F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48138"/>
            <a:ext cx="1587" cy="4762"/>
          </a:xfrm>
          <a:custGeom>
            <a:avLst/>
            <a:gdLst>
              <a:gd name="T0" fmla="*/ 349934 w 6"/>
              <a:gd name="T1" fmla="*/ 1411139 h 15"/>
              <a:gd name="T2" fmla="*/ 0 w 6"/>
              <a:gd name="T3" fmla="*/ 705411 h 15"/>
              <a:gd name="T4" fmla="*/ 349934 w 6"/>
              <a:gd name="T5" fmla="*/ 0 h 15"/>
              <a:gd name="T6" fmla="*/ 349934 w 6"/>
              <a:gd name="T7" fmla="*/ 705411 h 15"/>
              <a:gd name="T8" fmla="*/ 349934 w 6"/>
              <a:gd name="T9" fmla="*/ 1411139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5">
                <a:moveTo>
                  <a:pt x="5" y="14"/>
                </a:moveTo>
                <a:lnTo>
                  <a:pt x="0" y="7"/>
                </a:lnTo>
                <a:lnTo>
                  <a:pt x="5" y="0"/>
                </a:lnTo>
                <a:cubicBezTo>
                  <a:pt x="5" y="4"/>
                  <a:pt x="5" y="5"/>
                  <a:pt x="5" y="7"/>
                </a:cubicBezTo>
                <a:cubicBezTo>
                  <a:pt x="5" y="8"/>
                  <a:pt x="5" y="13"/>
                  <a:pt x="5" y="14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0" name="Freeform 5786">
            <a:extLst>
              <a:ext uri="{FF2B5EF4-FFF2-40B4-BE49-F238E27FC236}">
                <a16:creationId xmlns:a16="http://schemas.microsoft.com/office/drawing/2014/main" id="{43289C90-F5CA-9A40-BBB6-007A7B22B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19050"/>
          </a:xfrm>
          <a:custGeom>
            <a:avLst/>
            <a:gdLst>
              <a:gd name="T0" fmla="*/ 1411436 w 15"/>
              <a:gd name="T1" fmla="*/ 5771051 h 52"/>
              <a:gd name="T2" fmla="*/ 100976 w 15"/>
              <a:gd name="T3" fmla="*/ 6844812 h 52"/>
              <a:gd name="T4" fmla="*/ 0 w 15"/>
              <a:gd name="T5" fmla="*/ 6442197 h 52"/>
              <a:gd name="T6" fmla="*/ 302609 w 15"/>
              <a:gd name="T7" fmla="*/ 4160593 h 52"/>
              <a:gd name="T8" fmla="*/ 100976 w 15"/>
              <a:gd name="T9" fmla="*/ 1610458 h 52"/>
              <a:gd name="T10" fmla="*/ 1310778 w 15"/>
              <a:gd name="T11" fmla="*/ 0 h 52"/>
              <a:gd name="T12" fmla="*/ 1310778 w 15"/>
              <a:gd name="T13" fmla="*/ 671146 h 52"/>
              <a:gd name="T14" fmla="*/ 1411436 w 15"/>
              <a:gd name="T15" fmla="*/ 2818301 h 52"/>
              <a:gd name="T16" fmla="*/ 1411436 w 15"/>
              <a:gd name="T17" fmla="*/ 5099905 h 52"/>
              <a:gd name="T18" fmla="*/ 1411436 w 15"/>
              <a:gd name="T19" fmla="*/ 577105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52">
                <a:moveTo>
                  <a:pt x="14" y="43"/>
                </a:moveTo>
                <a:lnTo>
                  <a:pt x="1" y="51"/>
                </a:lnTo>
                <a:lnTo>
                  <a:pt x="0" y="48"/>
                </a:lnTo>
                <a:cubicBezTo>
                  <a:pt x="0" y="43"/>
                  <a:pt x="3" y="34"/>
                  <a:pt x="3" y="31"/>
                </a:cubicBezTo>
                <a:cubicBezTo>
                  <a:pt x="1" y="23"/>
                  <a:pt x="3" y="21"/>
                  <a:pt x="1" y="12"/>
                </a:cubicBezTo>
                <a:lnTo>
                  <a:pt x="13" y="0"/>
                </a:lnTo>
                <a:cubicBezTo>
                  <a:pt x="13" y="2"/>
                  <a:pt x="13" y="3"/>
                  <a:pt x="13" y="5"/>
                </a:cubicBezTo>
                <a:cubicBezTo>
                  <a:pt x="13" y="10"/>
                  <a:pt x="14" y="16"/>
                  <a:pt x="14" y="21"/>
                </a:cubicBezTo>
                <a:cubicBezTo>
                  <a:pt x="14" y="28"/>
                  <a:pt x="14" y="31"/>
                  <a:pt x="14" y="38"/>
                </a:cubicBezTo>
                <a:cubicBezTo>
                  <a:pt x="14" y="40"/>
                  <a:pt x="14" y="41"/>
                  <a:pt x="14" y="4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1" name="Freeform 5787">
            <a:extLst>
              <a:ext uri="{FF2B5EF4-FFF2-40B4-BE49-F238E27FC236}">
                <a16:creationId xmlns:a16="http://schemas.microsoft.com/office/drawing/2014/main" id="{6BB0DA58-E10C-AD4D-810F-CCF17A111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40200"/>
            <a:ext cx="9525" cy="11113"/>
          </a:xfrm>
          <a:custGeom>
            <a:avLst/>
            <a:gdLst>
              <a:gd name="T0" fmla="*/ 1504270 w 28"/>
              <a:gd name="T1" fmla="*/ 2055905 h 29"/>
              <a:gd name="T2" fmla="*/ 3008879 w 28"/>
              <a:gd name="T3" fmla="*/ 0 h 29"/>
              <a:gd name="T4" fmla="*/ 3124540 w 28"/>
              <a:gd name="T5" fmla="*/ 146768 h 29"/>
              <a:gd name="T6" fmla="*/ 115661 w 28"/>
              <a:gd name="T7" fmla="*/ 4111810 h 29"/>
              <a:gd name="T8" fmla="*/ 0 w 28"/>
              <a:gd name="T9" fmla="*/ 4111810 h 29"/>
              <a:gd name="T10" fmla="*/ 1504270 w 28"/>
              <a:gd name="T11" fmla="*/ 2055905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29">
                <a:moveTo>
                  <a:pt x="13" y="14"/>
                </a:moveTo>
                <a:lnTo>
                  <a:pt x="26" y="0"/>
                </a:lnTo>
                <a:lnTo>
                  <a:pt x="27" y="1"/>
                </a:lnTo>
                <a:lnTo>
                  <a:pt x="1" y="28"/>
                </a:lnTo>
                <a:lnTo>
                  <a:pt x="0" y="28"/>
                </a:lnTo>
                <a:lnTo>
                  <a:pt x="13" y="1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2" name="Freeform 5788">
            <a:extLst>
              <a:ext uri="{FF2B5EF4-FFF2-40B4-BE49-F238E27FC236}">
                <a16:creationId xmlns:a16="http://schemas.microsoft.com/office/drawing/2014/main" id="{D9A5C40F-DD07-774F-AB7B-4C86FB1C2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40200"/>
            <a:ext cx="9525" cy="11113"/>
          </a:xfrm>
          <a:custGeom>
            <a:avLst/>
            <a:gdLst>
              <a:gd name="T0" fmla="*/ 3235678 w 27"/>
              <a:gd name="T1" fmla="*/ 0 h 29"/>
              <a:gd name="T2" fmla="*/ 1866900 w 27"/>
              <a:gd name="T3" fmla="*/ 1909137 h 29"/>
              <a:gd name="T4" fmla="*/ 0 w 27"/>
              <a:gd name="T5" fmla="*/ 4111810 h 29"/>
              <a:gd name="T6" fmla="*/ 3235678 w 27"/>
              <a:gd name="T7" fmla="*/ 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29">
                <a:moveTo>
                  <a:pt x="26" y="0"/>
                </a:moveTo>
                <a:lnTo>
                  <a:pt x="15" y="13"/>
                </a:lnTo>
                <a:lnTo>
                  <a:pt x="0" y="28"/>
                </a:lnTo>
                <a:lnTo>
                  <a:pt x="2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3" name="Freeform 5789">
            <a:extLst>
              <a:ext uri="{FF2B5EF4-FFF2-40B4-BE49-F238E27FC236}">
                <a16:creationId xmlns:a16="http://schemas.microsoft.com/office/drawing/2014/main" id="{BDD170E7-F53A-DC49-9A24-4C0BFD0D9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6550"/>
            <a:ext cx="3175" cy="3175"/>
          </a:xfrm>
          <a:custGeom>
            <a:avLst/>
            <a:gdLst>
              <a:gd name="T0" fmla="*/ 157559 w 8"/>
              <a:gd name="T1" fmla="*/ 833005 h 11"/>
              <a:gd name="T2" fmla="*/ 157559 w 8"/>
              <a:gd name="T3" fmla="*/ 833005 h 11"/>
              <a:gd name="T4" fmla="*/ 0 w 8"/>
              <a:gd name="T5" fmla="*/ 833005 h 11"/>
              <a:gd name="T6" fmla="*/ 157559 w 8"/>
              <a:gd name="T7" fmla="*/ 833005 h 11"/>
              <a:gd name="T8" fmla="*/ 1102519 w 8"/>
              <a:gd name="T9" fmla="*/ 0 h 11"/>
              <a:gd name="T10" fmla="*/ 157559 w 8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1">
                <a:moveTo>
                  <a:pt x="1" y="10"/>
                </a:moveTo>
                <a:cubicBezTo>
                  <a:pt x="1" y="10"/>
                  <a:pt x="1" y="10"/>
                  <a:pt x="1" y="10"/>
                </a:cubicBezTo>
                <a:lnTo>
                  <a:pt x="0" y="10"/>
                </a:lnTo>
                <a:cubicBezTo>
                  <a:pt x="0" y="10"/>
                  <a:pt x="0" y="10"/>
                  <a:pt x="1" y="10"/>
                </a:cubicBezTo>
                <a:cubicBezTo>
                  <a:pt x="4" y="10"/>
                  <a:pt x="6" y="4"/>
                  <a:pt x="7" y="0"/>
                </a:cubicBezTo>
                <a:cubicBezTo>
                  <a:pt x="6" y="4"/>
                  <a:pt x="4" y="10"/>
                  <a:pt x="1" y="10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4" name="Freeform 5790">
            <a:extLst>
              <a:ext uri="{FF2B5EF4-FFF2-40B4-BE49-F238E27FC236}">
                <a16:creationId xmlns:a16="http://schemas.microsoft.com/office/drawing/2014/main" id="{125EDA56-72FC-DB43-9E75-1E10401F1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3375"/>
            <a:ext cx="3175" cy="6350"/>
          </a:xfrm>
          <a:custGeom>
            <a:avLst/>
            <a:gdLst>
              <a:gd name="T0" fmla="*/ 100965 w 10"/>
              <a:gd name="T1" fmla="*/ 2115608 h 18"/>
              <a:gd name="T2" fmla="*/ 0 w 10"/>
              <a:gd name="T3" fmla="*/ 2115608 h 18"/>
              <a:gd name="T4" fmla="*/ 604838 w 10"/>
              <a:gd name="T5" fmla="*/ 1369131 h 18"/>
              <a:gd name="T6" fmla="*/ 100965 w 10"/>
              <a:gd name="T7" fmla="*/ 2115608 h 18"/>
              <a:gd name="T8" fmla="*/ 907415 w 10"/>
              <a:gd name="T9" fmla="*/ 0 h 18"/>
              <a:gd name="T10" fmla="*/ 705803 w 10"/>
              <a:gd name="T11" fmla="*/ 1120069 h 18"/>
              <a:gd name="T12" fmla="*/ 907415 w 10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8">
                <a:moveTo>
                  <a:pt x="1" y="17"/>
                </a:moveTo>
                <a:lnTo>
                  <a:pt x="0" y="17"/>
                </a:lnTo>
                <a:cubicBezTo>
                  <a:pt x="3" y="17"/>
                  <a:pt x="5" y="14"/>
                  <a:pt x="6" y="11"/>
                </a:cubicBezTo>
                <a:cubicBezTo>
                  <a:pt x="5" y="14"/>
                  <a:pt x="3" y="17"/>
                  <a:pt x="1" y="17"/>
                </a:cubicBezTo>
                <a:close/>
                <a:moveTo>
                  <a:pt x="9" y="0"/>
                </a:moveTo>
                <a:cubicBezTo>
                  <a:pt x="9" y="0"/>
                  <a:pt x="9" y="5"/>
                  <a:pt x="7" y="9"/>
                </a:cubicBezTo>
                <a:cubicBezTo>
                  <a:pt x="8" y="5"/>
                  <a:pt x="9" y="0"/>
                  <a:pt x="9" y="0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5" name="Freeform 5791">
            <a:extLst>
              <a:ext uri="{FF2B5EF4-FFF2-40B4-BE49-F238E27FC236}">
                <a16:creationId xmlns:a16="http://schemas.microsoft.com/office/drawing/2014/main" id="{5D34998B-4906-7E46-A548-A4125009A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6550"/>
            <a:ext cx="3175" cy="3175"/>
          </a:xfrm>
          <a:custGeom>
            <a:avLst/>
            <a:gdLst>
              <a:gd name="T0" fmla="*/ 0 w 8"/>
              <a:gd name="T1" fmla="*/ 995539 h 9"/>
              <a:gd name="T2" fmla="*/ 1102519 w 8"/>
              <a:gd name="T3" fmla="*/ 0 h 9"/>
              <a:gd name="T4" fmla="*/ 0 w 8"/>
              <a:gd name="T5" fmla="*/ 9955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9">
                <a:moveTo>
                  <a:pt x="0" y="8"/>
                </a:moveTo>
                <a:cubicBezTo>
                  <a:pt x="4" y="7"/>
                  <a:pt x="6" y="3"/>
                  <a:pt x="7" y="0"/>
                </a:cubicBezTo>
                <a:cubicBezTo>
                  <a:pt x="6" y="3"/>
                  <a:pt x="4" y="8"/>
                  <a:pt x="0" y="8"/>
                </a:cubicBezTo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6" name="Freeform 5792">
            <a:extLst>
              <a:ext uri="{FF2B5EF4-FFF2-40B4-BE49-F238E27FC236}">
                <a16:creationId xmlns:a16="http://schemas.microsoft.com/office/drawing/2014/main" id="{B444D2A3-898D-3142-B9B4-5D9924A93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6550"/>
            <a:ext cx="3175" cy="3175"/>
          </a:xfrm>
          <a:custGeom>
            <a:avLst/>
            <a:gdLst>
              <a:gd name="T0" fmla="*/ 0 w 8"/>
              <a:gd name="T1" fmla="*/ 907415 h 10"/>
              <a:gd name="T2" fmla="*/ 1102519 w 8"/>
              <a:gd name="T3" fmla="*/ 0 h 10"/>
              <a:gd name="T4" fmla="*/ 0 w 8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4" y="7"/>
                  <a:pt x="6" y="2"/>
                  <a:pt x="7" y="0"/>
                </a:cubicBezTo>
                <a:cubicBezTo>
                  <a:pt x="6" y="2"/>
                  <a:pt x="5" y="8"/>
                  <a:pt x="0" y="9"/>
                </a:cubicBez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7" name="Freeform 5793">
            <a:extLst>
              <a:ext uri="{FF2B5EF4-FFF2-40B4-BE49-F238E27FC236}">
                <a16:creationId xmlns:a16="http://schemas.microsoft.com/office/drawing/2014/main" id="{A31333A4-2962-1C46-9B50-5BC6F6906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3375"/>
            <a:ext cx="3175" cy="6350"/>
          </a:xfrm>
          <a:custGeom>
            <a:avLst/>
            <a:gdLst>
              <a:gd name="T0" fmla="*/ 0 w 10"/>
              <a:gd name="T1" fmla="*/ 2232212 h 17"/>
              <a:gd name="T2" fmla="*/ 0 w 10"/>
              <a:gd name="T3" fmla="*/ 2232212 h 17"/>
              <a:gd name="T4" fmla="*/ 604838 w 10"/>
              <a:gd name="T5" fmla="*/ 976779 h 17"/>
              <a:gd name="T6" fmla="*/ 907415 w 10"/>
              <a:gd name="T7" fmla="*/ 0 h 17"/>
              <a:gd name="T8" fmla="*/ 705803 w 10"/>
              <a:gd name="T9" fmla="*/ 976779 h 17"/>
              <a:gd name="T10" fmla="*/ 0 w 10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7">
                <a:moveTo>
                  <a:pt x="0" y="16"/>
                </a:moveTo>
                <a:lnTo>
                  <a:pt x="0" y="16"/>
                </a:lnTo>
                <a:cubicBezTo>
                  <a:pt x="3" y="14"/>
                  <a:pt x="6" y="10"/>
                  <a:pt x="6" y="7"/>
                </a:cubicBezTo>
                <a:cubicBezTo>
                  <a:pt x="8" y="4"/>
                  <a:pt x="9" y="0"/>
                  <a:pt x="9" y="0"/>
                </a:cubicBezTo>
                <a:cubicBezTo>
                  <a:pt x="9" y="0"/>
                  <a:pt x="8" y="4"/>
                  <a:pt x="7" y="7"/>
                </a:cubicBezTo>
                <a:cubicBezTo>
                  <a:pt x="7" y="7"/>
                  <a:pt x="5" y="14"/>
                  <a:pt x="0" y="16"/>
                </a:cubicBezTo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8" name="Freeform 5794">
            <a:extLst>
              <a:ext uri="{FF2B5EF4-FFF2-40B4-BE49-F238E27FC236}">
                <a16:creationId xmlns:a16="http://schemas.microsoft.com/office/drawing/2014/main" id="{95EF85BC-DDBC-4141-83A0-D55C4A679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3375"/>
            <a:ext cx="3175" cy="6350"/>
          </a:xfrm>
          <a:custGeom>
            <a:avLst/>
            <a:gdLst>
              <a:gd name="T0" fmla="*/ 0 w 10"/>
              <a:gd name="T1" fmla="*/ 2115608 h 18"/>
              <a:gd name="T2" fmla="*/ 0 w 10"/>
              <a:gd name="T3" fmla="*/ 2115608 h 18"/>
              <a:gd name="T4" fmla="*/ 604838 w 10"/>
              <a:gd name="T5" fmla="*/ 1120069 h 18"/>
              <a:gd name="T6" fmla="*/ 907415 w 10"/>
              <a:gd name="T7" fmla="*/ 0 h 18"/>
              <a:gd name="T8" fmla="*/ 705803 w 10"/>
              <a:gd name="T9" fmla="*/ 995539 h 18"/>
              <a:gd name="T10" fmla="*/ 0 w 10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8">
                <a:moveTo>
                  <a:pt x="0" y="17"/>
                </a:moveTo>
                <a:lnTo>
                  <a:pt x="0" y="17"/>
                </a:lnTo>
                <a:cubicBezTo>
                  <a:pt x="4" y="14"/>
                  <a:pt x="6" y="9"/>
                  <a:pt x="6" y="9"/>
                </a:cubicBezTo>
                <a:cubicBezTo>
                  <a:pt x="8" y="5"/>
                  <a:pt x="9" y="0"/>
                  <a:pt x="9" y="0"/>
                </a:cubicBezTo>
                <a:cubicBezTo>
                  <a:pt x="9" y="0"/>
                  <a:pt x="8" y="5"/>
                  <a:pt x="7" y="8"/>
                </a:cubicBezTo>
                <a:cubicBezTo>
                  <a:pt x="7" y="8"/>
                  <a:pt x="5" y="14"/>
                  <a:pt x="0" y="17"/>
                </a:cubicBez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49" name="Freeform 5795">
            <a:extLst>
              <a:ext uri="{FF2B5EF4-FFF2-40B4-BE49-F238E27FC236}">
                <a16:creationId xmlns:a16="http://schemas.microsoft.com/office/drawing/2014/main" id="{6107C498-2C5B-0847-9583-CEC7F242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3375"/>
            <a:ext cx="3175" cy="6350"/>
          </a:xfrm>
          <a:custGeom>
            <a:avLst/>
            <a:gdLst>
              <a:gd name="T0" fmla="*/ 0 w 10"/>
              <a:gd name="T1" fmla="*/ 2115608 h 18"/>
              <a:gd name="T2" fmla="*/ 0 w 10"/>
              <a:gd name="T3" fmla="*/ 1991078 h 18"/>
              <a:gd name="T4" fmla="*/ 604838 w 10"/>
              <a:gd name="T5" fmla="*/ 1120069 h 18"/>
              <a:gd name="T6" fmla="*/ 907415 w 10"/>
              <a:gd name="T7" fmla="*/ 0 h 18"/>
              <a:gd name="T8" fmla="*/ 705803 w 10"/>
              <a:gd name="T9" fmla="*/ 995539 h 18"/>
              <a:gd name="T10" fmla="*/ 0 w 10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8">
                <a:moveTo>
                  <a:pt x="0" y="17"/>
                </a:moveTo>
                <a:lnTo>
                  <a:pt x="0" y="16"/>
                </a:lnTo>
                <a:cubicBezTo>
                  <a:pt x="4" y="14"/>
                  <a:pt x="6" y="9"/>
                  <a:pt x="6" y="9"/>
                </a:cubicBezTo>
                <a:cubicBezTo>
                  <a:pt x="8" y="5"/>
                  <a:pt x="9" y="0"/>
                  <a:pt x="9" y="0"/>
                </a:cubicBezTo>
                <a:cubicBezTo>
                  <a:pt x="9" y="0"/>
                  <a:pt x="8" y="5"/>
                  <a:pt x="7" y="8"/>
                </a:cubicBezTo>
                <a:cubicBezTo>
                  <a:pt x="7" y="8"/>
                  <a:pt x="4" y="14"/>
                  <a:pt x="0" y="17"/>
                </a:cubicBezTo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0" name="Freeform 5796">
            <a:extLst>
              <a:ext uri="{FF2B5EF4-FFF2-40B4-BE49-F238E27FC236}">
                <a16:creationId xmlns:a16="http://schemas.microsoft.com/office/drawing/2014/main" id="{35576C7D-0068-814F-BFA9-B5BFC9321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6550"/>
            <a:ext cx="1587" cy="3175"/>
          </a:xfrm>
          <a:custGeom>
            <a:avLst/>
            <a:gdLst>
              <a:gd name="T0" fmla="*/ 0 w 6"/>
              <a:gd name="T1" fmla="*/ 1102519 h 8"/>
              <a:gd name="T2" fmla="*/ 0 w 6"/>
              <a:gd name="T3" fmla="*/ 944959 h 8"/>
              <a:gd name="T4" fmla="*/ 349934 w 6"/>
              <a:gd name="T5" fmla="*/ 0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0" y="6"/>
                </a:lnTo>
                <a:cubicBezTo>
                  <a:pt x="2" y="5"/>
                  <a:pt x="4" y="2"/>
                  <a:pt x="5" y="0"/>
                </a:cubicBezTo>
                <a:cubicBezTo>
                  <a:pt x="4" y="2"/>
                  <a:pt x="2" y="5"/>
                  <a:pt x="0" y="7"/>
                </a:cubicBezTo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1" name="Freeform 5797">
            <a:extLst>
              <a:ext uri="{FF2B5EF4-FFF2-40B4-BE49-F238E27FC236}">
                <a16:creationId xmlns:a16="http://schemas.microsoft.com/office/drawing/2014/main" id="{887D2AA7-A171-C04D-A723-C04E2185A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46550"/>
            <a:ext cx="3175" cy="3175"/>
          </a:xfrm>
          <a:custGeom>
            <a:avLst/>
            <a:gdLst>
              <a:gd name="T0" fmla="*/ 0 w 7"/>
              <a:gd name="T1" fmla="*/ 1102519 h 8"/>
              <a:gd name="T2" fmla="*/ 822779 w 7"/>
              <a:gd name="T3" fmla="*/ 472678 h 8"/>
              <a:gd name="T4" fmla="*/ 0 w 7"/>
              <a:gd name="T5" fmla="*/ 1102519 h 8"/>
              <a:gd name="T6" fmla="*/ 1234168 w 7"/>
              <a:gd name="T7" fmla="*/ 0 h 8"/>
              <a:gd name="T8" fmla="*/ 822779 w 7"/>
              <a:gd name="T9" fmla="*/ 472678 h 8"/>
              <a:gd name="T10" fmla="*/ 1234168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0" y="7"/>
                </a:moveTo>
                <a:cubicBezTo>
                  <a:pt x="1" y="6"/>
                  <a:pt x="3" y="5"/>
                  <a:pt x="4" y="3"/>
                </a:cubicBezTo>
                <a:cubicBezTo>
                  <a:pt x="3" y="5"/>
                  <a:pt x="1" y="6"/>
                  <a:pt x="0" y="7"/>
                </a:cubicBezTo>
                <a:close/>
                <a:moveTo>
                  <a:pt x="6" y="0"/>
                </a:moveTo>
                <a:cubicBezTo>
                  <a:pt x="5" y="1"/>
                  <a:pt x="5" y="2"/>
                  <a:pt x="4" y="3"/>
                </a:cubicBezTo>
                <a:cubicBezTo>
                  <a:pt x="5" y="2"/>
                  <a:pt x="5" y="1"/>
                  <a:pt x="6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2" name="Freeform 5798">
            <a:extLst>
              <a:ext uri="{FF2B5EF4-FFF2-40B4-BE49-F238E27FC236}">
                <a16:creationId xmlns:a16="http://schemas.microsoft.com/office/drawing/2014/main" id="{B26E6C4C-9976-A045-8F3E-72B638547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0 w 12"/>
              <a:gd name="T3" fmla="*/ 1411139 h 15"/>
              <a:gd name="T4" fmla="*/ 0 w 12"/>
              <a:gd name="T5" fmla="*/ 1310185 h 15"/>
              <a:gd name="T6" fmla="*/ 1102635 w 12"/>
              <a:gd name="T7" fmla="*/ 806365 h 15"/>
              <a:gd name="T8" fmla="*/ 1732938 w 12"/>
              <a:gd name="T9" fmla="*/ 0 h 15"/>
              <a:gd name="T10" fmla="*/ 1260210 w 12"/>
              <a:gd name="T11" fmla="*/ 806365 h 15"/>
              <a:gd name="T12" fmla="*/ 315152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2" y="14"/>
                </a:moveTo>
                <a:lnTo>
                  <a:pt x="0" y="14"/>
                </a:lnTo>
                <a:lnTo>
                  <a:pt x="0" y="13"/>
                </a:lnTo>
                <a:cubicBezTo>
                  <a:pt x="4" y="14"/>
                  <a:pt x="6" y="11"/>
                  <a:pt x="7" y="8"/>
                </a:cubicBezTo>
                <a:cubicBezTo>
                  <a:pt x="9" y="5"/>
                  <a:pt x="11" y="0"/>
                  <a:pt x="11" y="0"/>
                </a:cubicBezTo>
                <a:cubicBezTo>
                  <a:pt x="11" y="0"/>
                  <a:pt x="10" y="5"/>
                  <a:pt x="8" y="8"/>
                </a:cubicBezTo>
                <a:cubicBezTo>
                  <a:pt x="7" y="10"/>
                  <a:pt x="4" y="14"/>
                  <a:pt x="2" y="14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3" name="Freeform 5799">
            <a:extLst>
              <a:ext uri="{FF2B5EF4-FFF2-40B4-BE49-F238E27FC236}">
                <a16:creationId xmlns:a16="http://schemas.microsoft.com/office/drawing/2014/main" id="{EF50E64A-6CE4-4145-A1B6-7FB0F583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0 w 12"/>
              <a:gd name="T3" fmla="*/ 1411139 h 15"/>
              <a:gd name="T4" fmla="*/ 0 w 12"/>
              <a:gd name="T5" fmla="*/ 1310185 h 15"/>
              <a:gd name="T6" fmla="*/ 1102635 w 12"/>
              <a:gd name="T7" fmla="*/ 806365 h 15"/>
              <a:gd name="T8" fmla="*/ 1732938 w 12"/>
              <a:gd name="T9" fmla="*/ 0 h 15"/>
              <a:gd name="T10" fmla="*/ 1102635 w 12"/>
              <a:gd name="T11" fmla="*/ 806365 h 15"/>
              <a:gd name="T12" fmla="*/ 315152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2" y="14"/>
                </a:moveTo>
                <a:lnTo>
                  <a:pt x="0" y="14"/>
                </a:lnTo>
                <a:lnTo>
                  <a:pt x="0" y="13"/>
                </a:lnTo>
                <a:cubicBezTo>
                  <a:pt x="4" y="14"/>
                  <a:pt x="5" y="12"/>
                  <a:pt x="7" y="8"/>
                </a:cubicBezTo>
                <a:cubicBezTo>
                  <a:pt x="9" y="4"/>
                  <a:pt x="11" y="0"/>
                  <a:pt x="11" y="0"/>
                </a:cubicBezTo>
                <a:cubicBezTo>
                  <a:pt x="11" y="0"/>
                  <a:pt x="10" y="4"/>
                  <a:pt x="7" y="8"/>
                </a:cubicBezTo>
                <a:cubicBezTo>
                  <a:pt x="6" y="11"/>
                  <a:pt x="4" y="14"/>
                  <a:pt x="2" y="14"/>
                </a:cubicBezTo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4" name="Freeform 5800">
            <a:extLst>
              <a:ext uri="{FF2B5EF4-FFF2-40B4-BE49-F238E27FC236}">
                <a16:creationId xmlns:a16="http://schemas.microsoft.com/office/drawing/2014/main" id="{44253041-41CF-D145-8A03-FF8058627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0 w 12"/>
              <a:gd name="T3" fmla="*/ 1411139 h 15"/>
              <a:gd name="T4" fmla="*/ 0 w 12"/>
              <a:gd name="T5" fmla="*/ 1310185 h 15"/>
              <a:gd name="T6" fmla="*/ 1102635 w 12"/>
              <a:gd name="T7" fmla="*/ 806365 h 15"/>
              <a:gd name="T8" fmla="*/ 1732938 w 12"/>
              <a:gd name="T9" fmla="*/ 0 h 15"/>
              <a:gd name="T10" fmla="*/ 1102635 w 12"/>
              <a:gd name="T11" fmla="*/ 806365 h 15"/>
              <a:gd name="T12" fmla="*/ 315152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2" y="14"/>
                </a:moveTo>
                <a:lnTo>
                  <a:pt x="0" y="14"/>
                </a:lnTo>
                <a:lnTo>
                  <a:pt x="0" y="13"/>
                </a:lnTo>
                <a:cubicBezTo>
                  <a:pt x="3" y="14"/>
                  <a:pt x="5" y="11"/>
                  <a:pt x="7" y="8"/>
                </a:cubicBezTo>
                <a:cubicBezTo>
                  <a:pt x="9" y="4"/>
                  <a:pt x="11" y="0"/>
                  <a:pt x="11" y="0"/>
                </a:cubicBezTo>
                <a:cubicBezTo>
                  <a:pt x="11" y="0"/>
                  <a:pt x="10" y="4"/>
                  <a:pt x="7" y="8"/>
                </a:cubicBezTo>
                <a:cubicBezTo>
                  <a:pt x="5" y="11"/>
                  <a:pt x="4" y="14"/>
                  <a:pt x="2" y="14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5" name="Freeform 5801">
            <a:extLst>
              <a:ext uri="{FF2B5EF4-FFF2-40B4-BE49-F238E27FC236}">
                <a16:creationId xmlns:a16="http://schemas.microsoft.com/office/drawing/2014/main" id="{D803AD22-D32E-804E-AF1E-771FF65BE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315152 w 12"/>
              <a:gd name="T1" fmla="*/ 1411139 h 15"/>
              <a:gd name="T2" fmla="*/ 0 w 12"/>
              <a:gd name="T3" fmla="*/ 1411139 h 15"/>
              <a:gd name="T4" fmla="*/ 0 w 12"/>
              <a:gd name="T5" fmla="*/ 1310185 h 15"/>
              <a:gd name="T6" fmla="*/ 1102635 w 12"/>
              <a:gd name="T7" fmla="*/ 806365 h 15"/>
              <a:gd name="T8" fmla="*/ 1732938 w 12"/>
              <a:gd name="T9" fmla="*/ 0 h 15"/>
              <a:gd name="T10" fmla="*/ 1102635 w 12"/>
              <a:gd name="T11" fmla="*/ 806365 h 15"/>
              <a:gd name="T12" fmla="*/ 315152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2" y="14"/>
                </a:moveTo>
                <a:cubicBezTo>
                  <a:pt x="0" y="14"/>
                  <a:pt x="0" y="14"/>
                  <a:pt x="0" y="14"/>
                </a:cubicBezTo>
                <a:lnTo>
                  <a:pt x="0" y="13"/>
                </a:lnTo>
                <a:cubicBezTo>
                  <a:pt x="3" y="14"/>
                  <a:pt x="5" y="12"/>
                  <a:pt x="7" y="8"/>
                </a:cubicBezTo>
                <a:cubicBezTo>
                  <a:pt x="9" y="3"/>
                  <a:pt x="11" y="0"/>
                  <a:pt x="11" y="0"/>
                </a:cubicBezTo>
                <a:cubicBezTo>
                  <a:pt x="11" y="0"/>
                  <a:pt x="10" y="4"/>
                  <a:pt x="7" y="8"/>
                </a:cubicBezTo>
                <a:cubicBezTo>
                  <a:pt x="6" y="11"/>
                  <a:pt x="4" y="14"/>
                  <a:pt x="2" y="14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6" name="Freeform 5802">
            <a:extLst>
              <a:ext uri="{FF2B5EF4-FFF2-40B4-BE49-F238E27FC236}">
                <a16:creationId xmlns:a16="http://schemas.microsoft.com/office/drawing/2014/main" id="{3A0F3304-D888-5C43-9137-BE011A5D2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0 w 12"/>
              <a:gd name="T1" fmla="*/ 1411139 h 15"/>
              <a:gd name="T2" fmla="*/ 0 w 12"/>
              <a:gd name="T3" fmla="*/ 1411139 h 15"/>
              <a:gd name="T4" fmla="*/ 0 w 12"/>
              <a:gd name="T5" fmla="*/ 1310185 h 15"/>
              <a:gd name="T6" fmla="*/ 1102635 w 12"/>
              <a:gd name="T7" fmla="*/ 705411 h 15"/>
              <a:gd name="T8" fmla="*/ 1732938 w 12"/>
              <a:gd name="T9" fmla="*/ 0 h 15"/>
              <a:gd name="T10" fmla="*/ 1102635 w 12"/>
              <a:gd name="T11" fmla="*/ 806365 h 15"/>
              <a:gd name="T12" fmla="*/ 0 w 12"/>
              <a:gd name="T13" fmla="*/ 1411139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0" y="14"/>
                </a:moveTo>
                <a:lnTo>
                  <a:pt x="0" y="14"/>
                </a:lnTo>
                <a:lnTo>
                  <a:pt x="0" y="13"/>
                </a:lnTo>
                <a:cubicBezTo>
                  <a:pt x="2" y="14"/>
                  <a:pt x="5" y="12"/>
                  <a:pt x="7" y="7"/>
                </a:cubicBezTo>
                <a:cubicBezTo>
                  <a:pt x="9" y="3"/>
                  <a:pt x="11" y="0"/>
                  <a:pt x="11" y="0"/>
                </a:cubicBezTo>
                <a:cubicBezTo>
                  <a:pt x="11" y="0"/>
                  <a:pt x="10" y="3"/>
                  <a:pt x="7" y="8"/>
                </a:cubicBezTo>
                <a:cubicBezTo>
                  <a:pt x="5" y="11"/>
                  <a:pt x="4" y="14"/>
                  <a:pt x="0" y="14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7" name="Freeform 5803">
            <a:extLst>
              <a:ext uri="{FF2B5EF4-FFF2-40B4-BE49-F238E27FC236}">
                <a16:creationId xmlns:a16="http://schemas.microsoft.com/office/drawing/2014/main" id="{58A7A55B-8FF0-FE4E-BAB2-CC043EBCD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4963"/>
            <a:ext cx="3175" cy="3175"/>
          </a:xfrm>
          <a:custGeom>
            <a:avLst/>
            <a:gdLst>
              <a:gd name="T0" fmla="*/ 0 w 8"/>
              <a:gd name="T1" fmla="*/ 1102519 h 8"/>
              <a:gd name="T2" fmla="*/ 0 w 8"/>
              <a:gd name="T3" fmla="*/ 944959 h 8"/>
              <a:gd name="T4" fmla="*/ 787400 w 8"/>
              <a:gd name="T5" fmla="*/ 630238 h 8"/>
              <a:gd name="T6" fmla="*/ 0 w 8"/>
              <a:gd name="T7" fmla="*/ 1102519 h 8"/>
              <a:gd name="T8" fmla="*/ 1102519 w 8"/>
              <a:gd name="T9" fmla="*/ 0 h 8"/>
              <a:gd name="T10" fmla="*/ 787400 w 8"/>
              <a:gd name="T11" fmla="*/ 630238 h 8"/>
              <a:gd name="T12" fmla="*/ 1102519 w 8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8">
                <a:moveTo>
                  <a:pt x="0" y="7"/>
                </a:moveTo>
                <a:lnTo>
                  <a:pt x="0" y="6"/>
                </a:lnTo>
                <a:cubicBezTo>
                  <a:pt x="2" y="6"/>
                  <a:pt x="3" y="6"/>
                  <a:pt x="5" y="4"/>
                </a:cubicBezTo>
                <a:cubicBezTo>
                  <a:pt x="4" y="6"/>
                  <a:pt x="2" y="7"/>
                  <a:pt x="0" y="7"/>
                </a:cubicBezTo>
                <a:close/>
                <a:moveTo>
                  <a:pt x="7" y="0"/>
                </a:moveTo>
                <a:cubicBezTo>
                  <a:pt x="7" y="2"/>
                  <a:pt x="6" y="3"/>
                  <a:pt x="5" y="4"/>
                </a:cubicBezTo>
                <a:cubicBezTo>
                  <a:pt x="6" y="3"/>
                  <a:pt x="7" y="1"/>
                  <a:pt x="7" y="0"/>
                </a:cubicBez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8" name="Freeform 5804">
            <a:extLst>
              <a:ext uri="{FF2B5EF4-FFF2-40B4-BE49-F238E27FC236}">
                <a16:creationId xmlns:a16="http://schemas.microsoft.com/office/drawing/2014/main" id="{5AD3475A-21E2-6B47-A1E0-FF9B0A1AB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4963"/>
            <a:ext cx="3175" cy="3175"/>
          </a:xfrm>
          <a:custGeom>
            <a:avLst/>
            <a:gdLst>
              <a:gd name="T0" fmla="*/ 0 w 8"/>
              <a:gd name="T1" fmla="*/ 1234168 h 7"/>
              <a:gd name="T2" fmla="*/ 1102519 w 8"/>
              <a:gd name="T3" fmla="*/ 0 h 7"/>
              <a:gd name="T4" fmla="*/ 0 w 8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7">
                <a:moveTo>
                  <a:pt x="0" y="6"/>
                </a:moveTo>
                <a:cubicBezTo>
                  <a:pt x="2" y="6"/>
                  <a:pt x="5" y="4"/>
                  <a:pt x="7" y="0"/>
                </a:cubicBezTo>
                <a:cubicBezTo>
                  <a:pt x="5" y="4"/>
                  <a:pt x="3" y="6"/>
                  <a:pt x="0" y="6"/>
                </a:cubicBezTo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59" name="Freeform 5805">
            <a:extLst>
              <a:ext uri="{FF2B5EF4-FFF2-40B4-BE49-F238E27FC236}">
                <a16:creationId xmlns:a16="http://schemas.microsoft.com/office/drawing/2014/main" id="{E0514FCF-3CAB-E34B-9CA8-065B65B11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4963"/>
            <a:ext cx="3175" cy="3175"/>
          </a:xfrm>
          <a:custGeom>
            <a:avLst/>
            <a:gdLst>
              <a:gd name="T0" fmla="*/ 0 w 8"/>
              <a:gd name="T1" fmla="*/ 1234168 h 7"/>
              <a:gd name="T2" fmla="*/ 1102519 w 8"/>
              <a:gd name="T3" fmla="*/ 0 h 7"/>
              <a:gd name="T4" fmla="*/ 0 w 8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7">
                <a:moveTo>
                  <a:pt x="0" y="6"/>
                </a:moveTo>
                <a:cubicBezTo>
                  <a:pt x="0" y="6"/>
                  <a:pt x="5" y="4"/>
                  <a:pt x="7" y="0"/>
                </a:cubicBezTo>
                <a:cubicBezTo>
                  <a:pt x="5" y="4"/>
                  <a:pt x="2" y="6"/>
                  <a:pt x="0" y="6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0" name="Freeform 5806">
            <a:extLst>
              <a:ext uri="{FF2B5EF4-FFF2-40B4-BE49-F238E27FC236}">
                <a16:creationId xmlns:a16="http://schemas.microsoft.com/office/drawing/2014/main" id="{723471C9-8A06-DF48-81D7-C6D9FFC74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41788"/>
            <a:ext cx="4763" cy="4762"/>
          </a:xfrm>
          <a:custGeom>
            <a:avLst/>
            <a:gdLst>
              <a:gd name="T0" fmla="*/ 0 w 12"/>
              <a:gd name="T1" fmla="*/ 1504112 h 14"/>
              <a:gd name="T2" fmla="*/ 1102635 w 12"/>
              <a:gd name="T3" fmla="*/ 809880 h 14"/>
              <a:gd name="T4" fmla="*/ 1732938 w 12"/>
              <a:gd name="T5" fmla="*/ 0 h 14"/>
              <a:gd name="T6" fmla="*/ 1732938 w 12"/>
              <a:gd name="T7" fmla="*/ 0 h 14"/>
              <a:gd name="T8" fmla="*/ 1102635 w 12"/>
              <a:gd name="T9" fmla="*/ 809880 h 14"/>
              <a:gd name="T10" fmla="*/ 0 w 12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4">
                <a:moveTo>
                  <a:pt x="0" y="13"/>
                </a:moveTo>
                <a:cubicBezTo>
                  <a:pt x="0" y="13"/>
                  <a:pt x="4" y="11"/>
                  <a:pt x="7" y="7"/>
                </a:cubicBezTo>
                <a:cubicBezTo>
                  <a:pt x="10" y="2"/>
                  <a:pt x="11" y="0"/>
                  <a:pt x="11" y="0"/>
                </a:cubicBezTo>
                <a:cubicBezTo>
                  <a:pt x="11" y="0"/>
                  <a:pt x="10" y="3"/>
                  <a:pt x="7" y="7"/>
                </a:cubicBezTo>
                <a:cubicBezTo>
                  <a:pt x="5" y="12"/>
                  <a:pt x="0" y="13"/>
                  <a:pt x="0" y="1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1" name="Freeform 5807">
            <a:extLst>
              <a:ext uri="{FF2B5EF4-FFF2-40B4-BE49-F238E27FC236}">
                <a16:creationId xmlns:a16="http://schemas.microsoft.com/office/drawing/2014/main" id="{C8FA4336-42F1-4A4E-AC7D-E21E587F3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41788"/>
            <a:ext cx="1587" cy="1587"/>
          </a:xfrm>
          <a:custGeom>
            <a:avLst/>
            <a:gdLst>
              <a:gd name="T0" fmla="*/ 0 w 2"/>
              <a:gd name="T1" fmla="*/ 0 h 4"/>
              <a:gd name="T2" fmla="*/ 0 w 2"/>
              <a:gd name="T3" fmla="*/ 472133 h 4"/>
              <a:gd name="T4" fmla="*/ 0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0"/>
                  <a:pt x="1" y="1"/>
                  <a:pt x="0" y="3"/>
                </a:cubicBez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2" name="Freeform 5808">
            <a:extLst>
              <a:ext uri="{FF2B5EF4-FFF2-40B4-BE49-F238E27FC236}">
                <a16:creationId xmlns:a16="http://schemas.microsoft.com/office/drawing/2014/main" id="{6E908712-4537-5E49-ADAC-290071B0D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4762"/>
          </a:xfrm>
          <a:custGeom>
            <a:avLst/>
            <a:gdLst>
              <a:gd name="T0" fmla="*/ 871008 w 9"/>
              <a:gd name="T1" fmla="*/ 694232 h 14"/>
              <a:gd name="T2" fmla="*/ 995539 w 9"/>
              <a:gd name="T3" fmla="*/ 0 h 14"/>
              <a:gd name="T4" fmla="*/ 995539 w 9"/>
              <a:gd name="T5" fmla="*/ 694232 h 14"/>
              <a:gd name="T6" fmla="*/ 0 w 9"/>
              <a:gd name="T7" fmla="*/ 1504112 h 14"/>
              <a:gd name="T8" fmla="*/ 871008 w 9"/>
              <a:gd name="T9" fmla="*/ 6942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8" y="5"/>
                  <a:pt x="8" y="0"/>
                  <a:pt x="8" y="0"/>
                </a:cubicBezTo>
                <a:lnTo>
                  <a:pt x="8" y="6"/>
                </a:lnTo>
                <a:cubicBezTo>
                  <a:pt x="6" y="8"/>
                  <a:pt x="3" y="11"/>
                  <a:pt x="0" y="13"/>
                </a:cubicBezTo>
                <a:cubicBezTo>
                  <a:pt x="3" y="11"/>
                  <a:pt x="6" y="8"/>
                  <a:pt x="7" y="6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3" name="Freeform 5809">
            <a:extLst>
              <a:ext uri="{FF2B5EF4-FFF2-40B4-BE49-F238E27FC236}">
                <a16:creationId xmlns:a16="http://schemas.microsoft.com/office/drawing/2014/main" id="{61663077-B993-8D43-9328-83604CD6E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2900"/>
            <a:ext cx="3175" cy="3175"/>
          </a:xfrm>
          <a:custGeom>
            <a:avLst/>
            <a:gdLst>
              <a:gd name="T0" fmla="*/ 0 w 9"/>
              <a:gd name="T1" fmla="*/ 907415 h 10"/>
              <a:gd name="T2" fmla="*/ 0 w 9"/>
              <a:gd name="T3" fmla="*/ 806450 h 10"/>
              <a:gd name="T4" fmla="*/ 746831 w 9"/>
              <a:gd name="T5" fmla="*/ 302578 h 10"/>
              <a:gd name="T6" fmla="*/ 995539 w 9"/>
              <a:gd name="T7" fmla="*/ 0 h 10"/>
              <a:gd name="T8" fmla="*/ 746831 w 9"/>
              <a:gd name="T9" fmla="*/ 302578 h 10"/>
              <a:gd name="T10" fmla="*/ 0 w 9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0" y="8"/>
                </a:lnTo>
                <a:cubicBezTo>
                  <a:pt x="2" y="6"/>
                  <a:pt x="4" y="5"/>
                  <a:pt x="6" y="3"/>
                </a:cubicBezTo>
                <a:cubicBezTo>
                  <a:pt x="6" y="2"/>
                  <a:pt x="7" y="1"/>
                  <a:pt x="8" y="0"/>
                </a:cubicBezTo>
                <a:cubicBezTo>
                  <a:pt x="7" y="1"/>
                  <a:pt x="7" y="2"/>
                  <a:pt x="6" y="3"/>
                </a:cubicBezTo>
                <a:cubicBezTo>
                  <a:pt x="4" y="6"/>
                  <a:pt x="2" y="6"/>
                  <a:pt x="0" y="9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4" name="Freeform 5810">
            <a:extLst>
              <a:ext uri="{FF2B5EF4-FFF2-40B4-BE49-F238E27FC236}">
                <a16:creationId xmlns:a16="http://schemas.microsoft.com/office/drawing/2014/main" id="{7B85889E-C3AE-C74A-BD66-877D3DFCC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2900"/>
            <a:ext cx="3175" cy="3175"/>
          </a:xfrm>
          <a:custGeom>
            <a:avLst/>
            <a:gdLst>
              <a:gd name="T0" fmla="*/ 0 w 9"/>
              <a:gd name="T1" fmla="*/ 907415 h 10"/>
              <a:gd name="T2" fmla="*/ 0 w 9"/>
              <a:gd name="T3" fmla="*/ 806450 h 10"/>
              <a:gd name="T4" fmla="*/ 746831 w 9"/>
              <a:gd name="T5" fmla="*/ 302578 h 10"/>
              <a:gd name="T6" fmla="*/ 995539 w 9"/>
              <a:gd name="T7" fmla="*/ 0 h 10"/>
              <a:gd name="T8" fmla="*/ 746831 w 9"/>
              <a:gd name="T9" fmla="*/ 302578 h 10"/>
              <a:gd name="T10" fmla="*/ 0 w 9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10">
                <a:moveTo>
                  <a:pt x="0" y="9"/>
                </a:moveTo>
                <a:lnTo>
                  <a:pt x="0" y="8"/>
                </a:lnTo>
                <a:cubicBezTo>
                  <a:pt x="1" y="6"/>
                  <a:pt x="4" y="5"/>
                  <a:pt x="6" y="3"/>
                </a:cubicBezTo>
                <a:cubicBezTo>
                  <a:pt x="6" y="2"/>
                  <a:pt x="7" y="1"/>
                  <a:pt x="8" y="0"/>
                </a:cubicBezTo>
                <a:cubicBezTo>
                  <a:pt x="7" y="1"/>
                  <a:pt x="7" y="2"/>
                  <a:pt x="6" y="3"/>
                </a:cubicBezTo>
                <a:cubicBezTo>
                  <a:pt x="4" y="6"/>
                  <a:pt x="2" y="7"/>
                  <a:pt x="0" y="9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5" name="Freeform 5811">
            <a:extLst>
              <a:ext uri="{FF2B5EF4-FFF2-40B4-BE49-F238E27FC236}">
                <a16:creationId xmlns:a16="http://schemas.microsoft.com/office/drawing/2014/main" id="{ECD5521C-82D0-7E4A-8719-BB16D3845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6350"/>
          </a:xfrm>
          <a:custGeom>
            <a:avLst/>
            <a:gdLst>
              <a:gd name="T0" fmla="*/ 0 w 10"/>
              <a:gd name="T1" fmla="*/ 2362597 h 16"/>
              <a:gd name="T2" fmla="*/ 0 w 10"/>
              <a:gd name="T3" fmla="*/ 2205038 h 16"/>
              <a:gd name="T4" fmla="*/ 604838 w 10"/>
              <a:gd name="T5" fmla="*/ 1417638 h 16"/>
              <a:gd name="T6" fmla="*/ 0 w 10"/>
              <a:gd name="T7" fmla="*/ 2362597 h 16"/>
              <a:gd name="T8" fmla="*/ 705803 w 10"/>
              <a:gd name="T9" fmla="*/ 944959 h 16"/>
              <a:gd name="T10" fmla="*/ 907415 w 10"/>
              <a:gd name="T11" fmla="*/ 0 h 16"/>
              <a:gd name="T12" fmla="*/ 806450 w 10"/>
              <a:gd name="T13" fmla="*/ 944959 h 16"/>
              <a:gd name="T14" fmla="*/ 604838 w 10"/>
              <a:gd name="T15" fmla="*/ 1417638 h 16"/>
              <a:gd name="T16" fmla="*/ 705803 w 10"/>
              <a:gd name="T17" fmla="*/ 944959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6">
                <a:moveTo>
                  <a:pt x="0" y="15"/>
                </a:moveTo>
                <a:lnTo>
                  <a:pt x="0" y="14"/>
                </a:lnTo>
                <a:cubicBezTo>
                  <a:pt x="3" y="12"/>
                  <a:pt x="4" y="9"/>
                  <a:pt x="6" y="9"/>
                </a:cubicBezTo>
                <a:cubicBezTo>
                  <a:pt x="4" y="10"/>
                  <a:pt x="3" y="12"/>
                  <a:pt x="0" y="15"/>
                </a:cubicBezTo>
                <a:close/>
                <a:moveTo>
                  <a:pt x="7" y="6"/>
                </a:moveTo>
                <a:cubicBezTo>
                  <a:pt x="9" y="3"/>
                  <a:pt x="9" y="0"/>
                  <a:pt x="9" y="0"/>
                </a:cubicBezTo>
                <a:cubicBezTo>
                  <a:pt x="9" y="0"/>
                  <a:pt x="9" y="3"/>
                  <a:pt x="8" y="6"/>
                </a:cubicBezTo>
                <a:cubicBezTo>
                  <a:pt x="7" y="7"/>
                  <a:pt x="6" y="8"/>
                  <a:pt x="6" y="9"/>
                </a:cubicBezTo>
                <a:cubicBezTo>
                  <a:pt x="6" y="7"/>
                  <a:pt x="7" y="7"/>
                  <a:pt x="7" y="6"/>
                </a:cubicBez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6" name="Freeform 5812">
            <a:extLst>
              <a:ext uri="{FF2B5EF4-FFF2-40B4-BE49-F238E27FC236}">
                <a16:creationId xmlns:a16="http://schemas.microsoft.com/office/drawing/2014/main" id="{D0C93540-F4D6-FF41-BF17-97BF75EBC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2900"/>
            <a:ext cx="3175" cy="3175"/>
          </a:xfrm>
          <a:custGeom>
            <a:avLst/>
            <a:gdLst>
              <a:gd name="T0" fmla="*/ 0 w 8"/>
              <a:gd name="T1" fmla="*/ 995539 h 9"/>
              <a:gd name="T2" fmla="*/ 787400 w 8"/>
              <a:gd name="T3" fmla="*/ 373239 h 9"/>
              <a:gd name="T4" fmla="*/ 1102519 w 8"/>
              <a:gd name="T5" fmla="*/ 0 h 9"/>
              <a:gd name="T6" fmla="*/ 944959 w 8"/>
              <a:gd name="T7" fmla="*/ 373239 h 9"/>
              <a:gd name="T8" fmla="*/ 0 w 8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0" y="8"/>
                </a:moveTo>
                <a:cubicBezTo>
                  <a:pt x="1" y="6"/>
                  <a:pt x="3" y="6"/>
                  <a:pt x="5" y="3"/>
                </a:cubicBezTo>
                <a:cubicBezTo>
                  <a:pt x="6" y="1"/>
                  <a:pt x="7" y="1"/>
                  <a:pt x="7" y="0"/>
                </a:cubicBezTo>
                <a:cubicBezTo>
                  <a:pt x="7" y="1"/>
                  <a:pt x="6" y="2"/>
                  <a:pt x="6" y="3"/>
                </a:cubicBezTo>
                <a:cubicBezTo>
                  <a:pt x="3" y="6"/>
                  <a:pt x="1" y="7"/>
                  <a:pt x="0" y="8"/>
                </a:cubicBezTo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7" name="Freeform 5813">
            <a:extLst>
              <a:ext uri="{FF2B5EF4-FFF2-40B4-BE49-F238E27FC236}">
                <a16:creationId xmlns:a16="http://schemas.microsoft.com/office/drawing/2014/main" id="{3CD228E4-5E01-F740-B8CD-A08BA01FD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4488"/>
            <a:ext cx="1587" cy="1587"/>
          </a:xfrm>
          <a:custGeom>
            <a:avLst/>
            <a:gdLst>
              <a:gd name="T0" fmla="*/ 0 w 6"/>
              <a:gd name="T1" fmla="*/ 349934 h 6"/>
              <a:gd name="T2" fmla="*/ 349934 w 6"/>
              <a:gd name="T3" fmla="*/ 0 h 6"/>
              <a:gd name="T4" fmla="*/ 0 w 6"/>
              <a:gd name="T5" fmla="*/ 349934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6">
                <a:moveTo>
                  <a:pt x="0" y="5"/>
                </a:moveTo>
                <a:cubicBezTo>
                  <a:pt x="1" y="3"/>
                  <a:pt x="3" y="1"/>
                  <a:pt x="5" y="0"/>
                </a:cubicBezTo>
                <a:cubicBezTo>
                  <a:pt x="4" y="2"/>
                  <a:pt x="1" y="3"/>
                  <a:pt x="0" y="5"/>
                </a:cubicBezTo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8" name="Freeform 5814">
            <a:extLst>
              <a:ext uri="{FF2B5EF4-FFF2-40B4-BE49-F238E27FC236}">
                <a16:creationId xmlns:a16="http://schemas.microsoft.com/office/drawing/2014/main" id="{FD88E6AA-DFE7-2F49-A837-846BCDDF8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4762"/>
          </a:xfrm>
          <a:custGeom>
            <a:avLst/>
            <a:gdLst>
              <a:gd name="T0" fmla="*/ 0 w 10"/>
              <a:gd name="T1" fmla="*/ 1411139 h 15"/>
              <a:gd name="T2" fmla="*/ 0 w 10"/>
              <a:gd name="T3" fmla="*/ 1411139 h 15"/>
              <a:gd name="T4" fmla="*/ 403225 w 10"/>
              <a:gd name="T5" fmla="*/ 907002 h 15"/>
              <a:gd name="T6" fmla="*/ 705803 w 10"/>
              <a:gd name="T7" fmla="*/ 503820 h 15"/>
              <a:gd name="T8" fmla="*/ 907415 w 10"/>
              <a:gd name="T9" fmla="*/ 0 h 15"/>
              <a:gd name="T10" fmla="*/ 705803 w 10"/>
              <a:gd name="T11" fmla="*/ 604774 h 15"/>
              <a:gd name="T12" fmla="*/ 504190 w 10"/>
              <a:gd name="T13" fmla="*/ 907002 h 15"/>
              <a:gd name="T14" fmla="*/ 0 w 10"/>
              <a:gd name="T15" fmla="*/ 1411139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5">
                <a:moveTo>
                  <a:pt x="0" y="14"/>
                </a:moveTo>
                <a:lnTo>
                  <a:pt x="0" y="14"/>
                </a:lnTo>
                <a:cubicBezTo>
                  <a:pt x="1" y="12"/>
                  <a:pt x="3" y="11"/>
                  <a:pt x="4" y="9"/>
                </a:cubicBezTo>
                <a:cubicBezTo>
                  <a:pt x="6" y="7"/>
                  <a:pt x="6" y="7"/>
                  <a:pt x="7" y="5"/>
                </a:cubicBezTo>
                <a:cubicBezTo>
                  <a:pt x="8" y="2"/>
                  <a:pt x="9" y="0"/>
                  <a:pt x="9" y="0"/>
                </a:cubicBezTo>
                <a:cubicBezTo>
                  <a:pt x="9" y="0"/>
                  <a:pt x="9" y="2"/>
                  <a:pt x="7" y="6"/>
                </a:cubicBezTo>
                <a:cubicBezTo>
                  <a:pt x="6" y="7"/>
                  <a:pt x="6" y="7"/>
                  <a:pt x="5" y="9"/>
                </a:cubicBezTo>
                <a:cubicBezTo>
                  <a:pt x="3" y="11"/>
                  <a:pt x="1" y="12"/>
                  <a:pt x="0" y="14"/>
                </a:cubicBezTo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69" name="Freeform 5815">
            <a:extLst>
              <a:ext uri="{FF2B5EF4-FFF2-40B4-BE49-F238E27FC236}">
                <a16:creationId xmlns:a16="http://schemas.microsoft.com/office/drawing/2014/main" id="{C6C64824-DECF-7046-8DA8-1087F0DE6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4762"/>
          </a:xfrm>
          <a:custGeom>
            <a:avLst/>
            <a:gdLst>
              <a:gd name="T0" fmla="*/ 0 w 10"/>
              <a:gd name="T1" fmla="*/ 1411139 h 15"/>
              <a:gd name="T2" fmla="*/ 403225 w 10"/>
              <a:gd name="T3" fmla="*/ 907002 h 15"/>
              <a:gd name="T4" fmla="*/ 504190 w 10"/>
              <a:gd name="T5" fmla="*/ 806365 h 15"/>
              <a:gd name="T6" fmla="*/ 0 w 10"/>
              <a:gd name="T7" fmla="*/ 1411139 h 15"/>
              <a:gd name="T8" fmla="*/ 604838 w 10"/>
              <a:gd name="T9" fmla="*/ 705411 h 15"/>
              <a:gd name="T10" fmla="*/ 504190 w 10"/>
              <a:gd name="T11" fmla="*/ 806365 h 15"/>
              <a:gd name="T12" fmla="*/ 504190 w 10"/>
              <a:gd name="T13" fmla="*/ 806365 h 15"/>
              <a:gd name="T14" fmla="*/ 604838 w 10"/>
              <a:gd name="T15" fmla="*/ 705411 h 15"/>
              <a:gd name="T16" fmla="*/ 907415 w 10"/>
              <a:gd name="T17" fmla="*/ 0 h 15"/>
              <a:gd name="T18" fmla="*/ 705803 w 10"/>
              <a:gd name="T19" fmla="*/ 503820 h 15"/>
              <a:gd name="T20" fmla="*/ 907415 w 10"/>
              <a:gd name="T21" fmla="*/ 0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15">
                <a:moveTo>
                  <a:pt x="0" y="14"/>
                </a:moveTo>
                <a:cubicBezTo>
                  <a:pt x="1" y="12"/>
                  <a:pt x="3" y="11"/>
                  <a:pt x="4" y="9"/>
                </a:cubicBezTo>
                <a:cubicBezTo>
                  <a:pt x="4" y="8"/>
                  <a:pt x="4" y="8"/>
                  <a:pt x="5" y="8"/>
                </a:cubicBezTo>
                <a:cubicBezTo>
                  <a:pt x="3" y="11"/>
                  <a:pt x="1" y="12"/>
                  <a:pt x="0" y="14"/>
                </a:cubicBezTo>
                <a:close/>
                <a:moveTo>
                  <a:pt x="6" y="7"/>
                </a:moveTo>
                <a:lnTo>
                  <a:pt x="5" y="8"/>
                </a:lnTo>
                <a:cubicBezTo>
                  <a:pt x="5" y="7"/>
                  <a:pt x="6" y="7"/>
                  <a:pt x="6" y="7"/>
                </a:cubicBezTo>
                <a:close/>
                <a:moveTo>
                  <a:pt x="9" y="0"/>
                </a:moveTo>
                <a:cubicBezTo>
                  <a:pt x="9" y="0"/>
                  <a:pt x="9" y="2"/>
                  <a:pt x="7" y="5"/>
                </a:cubicBezTo>
                <a:cubicBezTo>
                  <a:pt x="8" y="2"/>
                  <a:pt x="9" y="0"/>
                  <a:pt x="9" y="0"/>
                </a:cubicBez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0" name="Freeform 5816">
            <a:extLst>
              <a:ext uri="{FF2B5EF4-FFF2-40B4-BE49-F238E27FC236}">
                <a16:creationId xmlns:a16="http://schemas.microsoft.com/office/drawing/2014/main" id="{2245E913-4089-9240-B4CE-0E09C6392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6350"/>
          </a:xfrm>
          <a:custGeom>
            <a:avLst/>
            <a:gdLst>
              <a:gd name="T0" fmla="*/ 0 w 10"/>
              <a:gd name="T1" fmla="*/ 2362597 h 16"/>
              <a:gd name="T2" fmla="*/ 403225 w 10"/>
              <a:gd name="T3" fmla="*/ 1575197 h 16"/>
              <a:gd name="T4" fmla="*/ 0 w 10"/>
              <a:gd name="T5" fmla="*/ 2362597 h 16"/>
              <a:gd name="T6" fmla="*/ 604838 w 10"/>
              <a:gd name="T7" fmla="*/ 944959 h 16"/>
              <a:gd name="T8" fmla="*/ 907415 w 10"/>
              <a:gd name="T9" fmla="*/ 0 h 16"/>
              <a:gd name="T10" fmla="*/ 705803 w 10"/>
              <a:gd name="T11" fmla="*/ 944959 h 16"/>
              <a:gd name="T12" fmla="*/ 403225 w 10"/>
              <a:gd name="T13" fmla="*/ 1417638 h 16"/>
              <a:gd name="T14" fmla="*/ 604838 w 10"/>
              <a:gd name="T15" fmla="*/ 944959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6">
                <a:moveTo>
                  <a:pt x="0" y="15"/>
                </a:moveTo>
                <a:cubicBezTo>
                  <a:pt x="0" y="13"/>
                  <a:pt x="3" y="12"/>
                  <a:pt x="4" y="10"/>
                </a:cubicBezTo>
                <a:cubicBezTo>
                  <a:pt x="3" y="13"/>
                  <a:pt x="0" y="13"/>
                  <a:pt x="0" y="15"/>
                </a:cubicBezTo>
                <a:close/>
                <a:moveTo>
                  <a:pt x="6" y="6"/>
                </a:moveTo>
                <a:cubicBezTo>
                  <a:pt x="8" y="3"/>
                  <a:pt x="9" y="0"/>
                  <a:pt x="9" y="0"/>
                </a:cubicBezTo>
                <a:lnTo>
                  <a:pt x="7" y="6"/>
                </a:lnTo>
                <a:cubicBezTo>
                  <a:pt x="6" y="8"/>
                  <a:pt x="6" y="8"/>
                  <a:pt x="4" y="9"/>
                </a:cubicBezTo>
                <a:cubicBezTo>
                  <a:pt x="4" y="9"/>
                  <a:pt x="6" y="7"/>
                  <a:pt x="6" y="6"/>
                </a:cubicBez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1" name="Freeform 5817">
            <a:extLst>
              <a:ext uri="{FF2B5EF4-FFF2-40B4-BE49-F238E27FC236}">
                <a16:creationId xmlns:a16="http://schemas.microsoft.com/office/drawing/2014/main" id="{E2DC3BDA-B399-184D-AA99-6F457BABF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2900"/>
            <a:ext cx="3175" cy="3175"/>
          </a:xfrm>
          <a:custGeom>
            <a:avLst/>
            <a:gdLst>
              <a:gd name="T0" fmla="*/ 157559 w 8"/>
              <a:gd name="T1" fmla="*/ 907415 h 10"/>
              <a:gd name="T2" fmla="*/ 0 w 8"/>
              <a:gd name="T3" fmla="*/ 907415 h 10"/>
              <a:gd name="T4" fmla="*/ 630238 w 8"/>
              <a:gd name="T5" fmla="*/ 403225 h 10"/>
              <a:gd name="T6" fmla="*/ 787400 w 8"/>
              <a:gd name="T7" fmla="*/ 302578 h 10"/>
              <a:gd name="T8" fmla="*/ 944959 w 8"/>
              <a:gd name="T9" fmla="*/ 201613 h 10"/>
              <a:gd name="T10" fmla="*/ 787400 w 8"/>
              <a:gd name="T11" fmla="*/ 403225 h 10"/>
              <a:gd name="T12" fmla="*/ 157559 w 8"/>
              <a:gd name="T13" fmla="*/ 907415 h 10"/>
              <a:gd name="T14" fmla="*/ 1102519 w 8"/>
              <a:gd name="T15" fmla="*/ 0 h 10"/>
              <a:gd name="T16" fmla="*/ 944959 w 8"/>
              <a:gd name="T17" fmla="*/ 201613 h 10"/>
              <a:gd name="T18" fmla="*/ 1102519 w 8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9"/>
                </a:lnTo>
                <a:cubicBezTo>
                  <a:pt x="1" y="7"/>
                  <a:pt x="3" y="6"/>
                  <a:pt x="4" y="4"/>
                </a:cubicBezTo>
                <a:lnTo>
                  <a:pt x="5" y="3"/>
                </a:lnTo>
                <a:cubicBezTo>
                  <a:pt x="5" y="3"/>
                  <a:pt x="5" y="3"/>
                  <a:pt x="6" y="2"/>
                </a:cubicBezTo>
                <a:lnTo>
                  <a:pt x="5" y="4"/>
                </a:lnTo>
                <a:cubicBezTo>
                  <a:pt x="4" y="7"/>
                  <a:pt x="1" y="7"/>
                  <a:pt x="1" y="9"/>
                </a:cubicBezTo>
                <a:close/>
                <a:moveTo>
                  <a:pt x="7" y="0"/>
                </a:moveTo>
                <a:cubicBezTo>
                  <a:pt x="7" y="2"/>
                  <a:pt x="6" y="2"/>
                  <a:pt x="6" y="2"/>
                </a:cubicBezTo>
                <a:cubicBezTo>
                  <a:pt x="6" y="2"/>
                  <a:pt x="7" y="1"/>
                  <a:pt x="7" y="0"/>
                </a:cubicBezTo>
                <a:close/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2" name="Freeform 5818">
            <a:extLst>
              <a:ext uri="{FF2B5EF4-FFF2-40B4-BE49-F238E27FC236}">
                <a16:creationId xmlns:a16="http://schemas.microsoft.com/office/drawing/2014/main" id="{9880DC7A-5671-304E-AEF8-334F6D974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2900"/>
            <a:ext cx="3175" cy="3175"/>
          </a:xfrm>
          <a:custGeom>
            <a:avLst/>
            <a:gdLst>
              <a:gd name="T0" fmla="*/ 0 w 8"/>
              <a:gd name="T1" fmla="*/ 907415 h 10"/>
              <a:gd name="T2" fmla="*/ 630238 w 8"/>
              <a:gd name="T3" fmla="*/ 403225 h 10"/>
              <a:gd name="T4" fmla="*/ 787400 w 8"/>
              <a:gd name="T5" fmla="*/ 302578 h 10"/>
              <a:gd name="T6" fmla="*/ 944959 w 8"/>
              <a:gd name="T7" fmla="*/ 201613 h 10"/>
              <a:gd name="T8" fmla="*/ 630238 w 8"/>
              <a:gd name="T9" fmla="*/ 504190 h 10"/>
              <a:gd name="T10" fmla="*/ 0 w 8"/>
              <a:gd name="T11" fmla="*/ 907415 h 10"/>
              <a:gd name="T12" fmla="*/ 1102519 w 8"/>
              <a:gd name="T13" fmla="*/ 0 h 10"/>
              <a:gd name="T14" fmla="*/ 944959 w 8"/>
              <a:gd name="T15" fmla="*/ 201613 h 10"/>
              <a:gd name="T16" fmla="*/ 1102519 w 8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0">
                <a:moveTo>
                  <a:pt x="0" y="9"/>
                </a:moveTo>
                <a:cubicBezTo>
                  <a:pt x="1" y="7"/>
                  <a:pt x="3" y="7"/>
                  <a:pt x="4" y="4"/>
                </a:cubicBezTo>
                <a:lnTo>
                  <a:pt x="5" y="3"/>
                </a:lnTo>
                <a:cubicBezTo>
                  <a:pt x="5" y="3"/>
                  <a:pt x="5" y="3"/>
                  <a:pt x="6" y="2"/>
                </a:cubicBezTo>
                <a:lnTo>
                  <a:pt x="4" y="5"/>
                </a:lnTo>
                <a:cubicBezTo>
                  <a:pt x="3" y="7"/>
                  <a:pt x="1" y="8"/>
                  <a:pt x="0" y="9"/>
                </a:cubicBezTo>
                <a:close/>
                <a:moveTo>
                  <a:pt x="7" y="0"/>
                </a:moveTo>
                <a:cubicBezTo>
                  <a:pt x="7" y="1"/>
                  <a:pt x="6" y="2"/>
                  <a:pt x="6" y="2"/>
                </a:cubicBezTo>
                <a:cubicBezTo>
                  <a:pt x="6" y="1"/>
                  <a:pt x="7" y="1"/>
                  <a:pt x="7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3" name="Freeform 5819">
            <a:extLst>
              <a:ext uri="{FF2B5EF4-FFF2-40B4-BE49-F238E27FC236}">
                <a16:creationId xmlns:a16="http://schemas.microsoft.com/office/drawing/2014/main" id="{8D8D5F5D-3483-DC4C-8AC8-C696BBFA2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6350"/>
          </a:xfrm>
          <a:custGeom>
            <a:avLst/>
            <a:gdLst>
              <a:gd name="T0" fmla="*/ 0 w 11"/>
              <a:gd name="T1" fmla="*/ 2362597 h 16"/>
              <a:gd name="T2" fmla="*/ 0 w 11"/>
              <a:gd name="T3" fmla="*/ 2362597 h 16"/>
              <a:gd name="T4" fmla="*/ 333375 w 11"/>
              <a:gd name="T5" fmla="*/ 1575197 h 16"/>
              <a:gd name="T6" fmla="*/ 416502 w 11"/>
              <a:gd name="T7" fmla="*/ 1260078 h 16"/>
              <a:gd name="T8" fmla="*/ 583045 w 11"/>
              <a:gd name="T9" fmla="*/ 944959 h 16"/>
              <a:gd name="T10" fmla="*/ 833005 w 11"/>
              <a:gd name="T11" fmla="*/ 0 h 16"/>
              <a:gd name="T12" fmla="*/ 583045 w 11"/>
              <a:gd name="T13" fmla="*/ 944959 h 16"/>
              <a:gd name="T14" fmla="*/ 499918 w 11"/>
              <a:gd name="T15" fmla="*/ 1260078 h 16"/>
              <a:gd name="T16" fmla="*/ 333375 w 11"/>
              <a:gd name="T17" fmla="*/ 1575197 h 16"/>
              <a:gd name="T18" fmla="*/ 0 w 11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6">
                <a:moveTo>
                  <a:pt x="0" y="15"/>
                </a:moveTo>
                <a:lnTo>
                  <a:pt x="0" y="15"/>
                </a:lnTo>
                <a:cubicBezTo>
                  <a:pt x="1" y="13"/>
                  <a:pt x="3" y="12"/>
                  <a:pt x="4" y="10"/>
                </a:cubicBezTo>
                <a:lnTo>
                  <a:pt x="5" y="8"/>
                </a:lnTo>
                <a:cubicBezTo>
                  <a:pt x="5" y="8"/>
                  <a:pt x="7" y="7"/>
                  <a:pt x="7" y="6"/>
                </a:cubicBezTo>
                <a:cubicBezTo>
                  <a:pt x="8" y="3"/>
                  <a:pt x="10" y="0"/>
                  <a:pt x="10" y="0"/>
                </a:cubicBezTo>
                <a:cubicBezTo>
                  <a:pt x="10" y="0"/>
                  <a:pt x="9" y="3"/>
                  <a:pt x="7" y="6"/>
                </a:cubicBezTo>
                <a:cubicBezTo>
                  <a:pt x="7" y="7"/>
                  <a:pt x="6" y="8"/>
                  <a:pt x="6" y="8"/>
                </a:cubicBezTo>
                <a:lnTo>
                  <a:pt x="4" y="10"/>
                </a:lnTo>
                <a:cubicBezTo>
                  <a:pt x="3" y="13"/>
                  <a:pt x="1" y="13"/>
                  <a:pt x="0" y="15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4" name="Freeform 5820">
            <a:extLst>
              <a:ext uri="{FF2B5EF4-FFF2-40B4-BE49-F238E27FC236}">
                <a16:creationId xmlns:a16="http://schemas.microsoft.com/office/drawing/2014/main" id="{965FA99A-13EF-7D4E-A0C3-EE0414C4D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1313"/>
            <a:ext cx="3175" cy="6350"/>
          </a:xfrm>
          <a:custGeom>
            <a:avLst/>
            <a:gdLst>
              <a:gd name="T0" fmla="*/ 0 w 11"/>
              <a:gd name="T1" fmla="*/ 2362597 h 16"/>
              <a:gd name="T2" fmla="*/ 333375 w 11"/>
              <a:gd name="T3" fmla="*/ 1575197 h 16"/>
              <a:gd name="T4" fmla="*/ 416502 w 11"/>
              <a:gd name="T5" fmla="*/ 1260078 h 16"/>
              <a:gd name="T6" fmla="*/ 833005 w 11"/>
              <a:gd name="T7" fmla="*/ 0 h 16"/>
              <a:gd name="T8" fmla="*/ 416502 w 11"/>
              <a:gd name="T9" fmla="*/ 1417638 h 16"/>
              <a:gd name="T10" fmla="*/ 333375 w 11"/>
              <a:gd name="T11" fmla="*/ 1575197 h 16"/>
              <a:gd name="T12" fmla="*/ 0 w 11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6">
                <a:moveTo>
                  <a:pt x="0" y="15"/>
                </a:moveTo>
                <a:cubicBezTo>
                  <a:pt x="1" y="13"/>
                  <a:pt x="3" y="12"/>
                  <a:pt x="4" y="10"/>
                </a:cubicBezTo>
                <a:lnTo>
                  <a:pt x="5" y="8"/>
                </a:lnTo>
                <a:cubicBezTo>
                  <a:pt x="7" y="7"/>
                  <a:pt x="9" y="1"/>
                  <a:pt x="10" y="0"/>
                </a:cubicBezTo>
                <a:cubicBezTo>
                  <a:pt x="9" y="1"/>
                  <a:pt x="7" y="7"/>
                  <a:pt x="5" y="9"/>
                </a:cubicBezTo>
                <a:lnTo>
                  <a:pt x="4" y="10"/>
                </a:lnTo>
                <a:cubicBezTo>
                  <a:pt x="3" y="13"/>
                  <a:pt x="1" y="13"/>
                  <a:pt x="0" y="15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5" name="Freeform 5821">
            <a:extLst>
              <a:ext uri="{FF2B5EF4-FFF2-40B4-BE49-F238E27FC236}">
                <a16:creationId xmlns:a16="http://schemas.microsoft.com/office/drawing/2014/main" id="{ECB4834B-9BB3-4744-9835-39645BE88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56075"/>
            <a:ext cx="3175" cy="3175"/>
          </a:xfrm>
          <a:custGeom>
            <a:avLst/>
            <a:gdLst>
              <a:gd name="T0" fmla="*/ 907415 w 10"/>
              <a:gd name="T1" fmla="*/ 0 h 7"/>
              <a:gd name="T2" fmla="*/ 907415 w 10"/>
              <a:gd name="T3" fmla="*/ 205921 h 7"/>
              <a:gd name="T4" fmla="*/ 0 w 10"/>
              <a:gd name="T5" fmla="*/ 1234168 h 7"/>
              <a:gd name="T6" fmla="*/ 907415 w 1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7">
                <a:moveTo>
                  <a:pt x="9" y="0"/>
                </a:moveTo>
                <a:lnTo>
                  <a:pt x="9" y="1"/>
                </a:lnTo>
                <a:cubicBezTo>
                  <a:pt x="6" y="2"/>
                  <a:pt x="4" y="3"/>
                  <a:pt x="0" y="6"/>
                </a:cubicBezTo>
                <a:cubicBezTo>
                  <a:pt x="4" y="3"/>
                  <a:pt x="6" y="2"/>
                  <a:pt x="9" y="0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6" name="Freeform 5822">
            <a:extLst>
              <a:ext uri="{FF2B5EF4-FFF2-40B4-BE49-F238E27FC236}">
                <a16:creationId xmlns:a16="http://schemas.microsoft.com/office/drawing/2014/main" id="{D99A3003-E167-4740-BC8E-D64BCCD7D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0 w 14"/>
              <a:gd name="T1" fmla="*/ 1102519 h 8"/>
              <a:gd name="T2" fmla="*/ 0 w 14"/>
              <a:gd name="T3" fmla="*/ 1102519 h 8"/>
              <a:gd name="T4" fmla="*/ 1504768 w 14"/>
              <a:gd name="T5" fmla="*/ 0 h 8"/>
              <a:gd name="T6" fmla="*/ 1504768 w 14"/>
              <a:gd name="T7" fmla="*/ 0 h 8"/>
              <a:gd name="T8" fmla="*/ 231346 w 14"/>
              <a:gd name="T9" fmla="*/ 1102519 h 8"/>
              <a:gd name="T10" fmla="*/ 0 w 14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0" y="7"/>
                </a:moveTo>
                <a:lnTo>
                  <a:pt x="0" y="7"/>
                </a:lnTo>
                <a:cubicBezTo>
                  <a:pt x="8" y="3"/>
                  <a:pt x="10" y="2"/>
                  <a:pt x="13" y="0"/>
                </a:cubicBezTo>
                <a:cubicBezTo>
                  <a:pt x="10" y="3"/>
                  <a:pt x="8" y="3"/>
                  <a:pt x="2" y="7"/>
                </a:cubicBezTo>
                <a:cubicBezTo>
                  <a:pt x="0" y="7"/>
                  <a:pt x="0" y="7"/>
                  <a:pt x="0" y="7"/>
                </a:cubicBezTo>
              </a:path>
            </a:pathLst>
          </a:custGeom>
          <a:solidFill>
            <a:srgbClr val="1223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7" name="Freeform 5823">
            <a:extLst>
              <a:ext uri="{FF2B5EF4-FFF2-40B4-BE49-F238E27FC236}">
                <a16:creationId xmlns:a16="http://schemas.microsoft.com/office/drawing/2014/main" id="{285EB4D5-EA8A-0147-AF2D-650CA4750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995539 h 9"/>
              <a:gd name="T2" fmla="*/ 0 w 15"/>
              <a:gd name="T3" fmla="*/ 497769 h 9"/>
              <a:gd name="T4" fmla="*/ 0 w 15"/>
              <a:gd name="T5" fmla="*/ 373239 h 9"/>
              <a:gd name="T6" fmla="*/ 100976 w 15"/>
              <a:gd name="T7" fmla="*/ 871008 h 9"/>
              <a:gd name="T8" fmla="*/ 1411436 w 15"/>
              <a:gd name="T9" fmla="*/ 0 h 9"/>
              <a:gd name="T10" fmla="*/ 100976 w 15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9">
                <a:moveTo>
                  <a:pt x="1" y="8"/>
                </a:moveTo>
                <a:cubicBezTo>
                  <a:pt x="0" y="7"/>
                  <a:pt x="0" y="6"/>
                  <a:pt x="0" y="4"/>
                </a:cubicBezTo>
                <a:lnTo>
                  <a:pt x="0" y="3"/>
                </a:lnTo>
                <a:lnTo>
                  <a:pt x="1" y="7"/>
                </a:lnTo>
                <a:cubicBezTo>
                  <a:pt x="9" y="3"/>
                  <a:pt x="11" y="2"/>
                  <a:pt x="14" y="0"/>
                </a:cubicBezTo>
                <a:cubicBezTo>
                  <a:pt x="11" y="3"/>
                  <a:pt x="9" y="3"/>
                  <a:pt x="1" y="8"/>
                </a:cubicBezTo>
              </a:path>
            </a:pathLst>
          </a:custGeom>
          <a:solidFill>
            <a:srgbClr val="1325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8" name="Freeform 5824">
            <a:extLst>
              <a:ext uri="{FF2B5EF4-FFF2-40B4-BE49-F238E27FC236}">
                <a16:creationId xmlns:a16="http://schemas.microsoft.com/office/drawing/2014/main" id="{2A564A40-390D-3641-9FC3-C27F834E3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7663"/>
            <a:ext cx="1588" cy="1587"/>
          </a:xfrm>
          <a:custGeom>
            <a:avLst/>
            <a:gdLst>
              <a:gd name="T0" fmla="*/ 0 w 2"/>
              <a:gd name="T1" fmla="*/ 100616 h 5"/>
              <a:gd name="T2" fmla="*/ 0 w 2"/>
              <a:gd name="T3" fmla="*/ 0 h 5"/>
              <a:gd name="T4" fmla="*/ 630436 w 2"/>
              <a:gd name="T5" fmla="*/ 403098 h 5"/>
              <a:gd name="T6" fmla="*/ 0 w 2"/>
              <a:gd name="T7" fmla="*/ 10061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1"/>
                </a:moveTo>
                <a:lnTo>
                  <a:pt x="0" y="0"/>
                </a:lnTo>
                <a:lnTo>
                  <a:pt x="1" y="4"/>
                </a:lnTo>
                <a:cubicBezTo>
                  <a:pt x="0" y="4"/>
                  <a:pt x="0" y="3"/>
                  <a:pt x="0" y="1"/>
                </a:cubicBezTo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79" name="Freeform 5825">
            <a:extLst>
              <a:ext uri="{FF2B5EF4-FFF2-40B4-BE49-F238E27FC236}">
                <a16:creationId xmlns:a16="http://schemas.microsoft.com/office/drawing/2014/main" id="{C759DB1E-D817-7E46-9076-A9BA3379F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7663"/>
            <a:ext cx="1588" cy="1587"/>
          </a:xfrm>
          <a:custGeom>
            <a:avLst/>
            <a:gdLst>
              <a:gd name="T0" fmla="*/ 0 w 2"/>
              <a:gd name="T1" fmla="*/ 100616 h 5"/>
              <a:gd name="T2" fmla="*/ 0 w 2"/>
              <a:gd name="T3" fmla="*/ 0 h 5"/>
              <a:gd name="T4" fmla="*/ 0 w 2"/>
              <a:gd name="T5" fmla="*/ 0 h 5"/>
              <a:gd name="T6" fmla="*/ 630436 w 2"/>
              <a:gd name="T7" fmla="*/ 403098 h 5"/>
              <a:gd name="T8" fmla="*/ 0 w 2"/>
              <a:gd name="T9" fmla="*/ 10061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1"/>
                </a:moveTo>
                <a:lnTo>
                  <a:pt x="0" y="0"/>
                </a:lnTo>
                <a:cubicBezTo>
                  <a:pt x="0" y="2"/>
                  <a:pt x="1" y="4"/>
                  <a:pt x="1" y="4"/>
                </a:cubicBezTo>
                <a:cubicBezTo>
                  <a:pt x="0" y="4"/>
                  <a:pt x="0" y="2"/>
                  <a:pt x="0" y="1"/>
                </a:cubicBezTo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0" name="Freeform 5826">
            <a:extLst>
              <a:ext uri="{FF2B5EF4-FFF2-40B4-BE49-F238E27FC236}">
                <a16:creationId xmlns:a16="http://schemas.microsoft.com/office/drawing/2014/main" id="{3F260282-9630-8647-8C1E-6837FA68F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944959 h 8"/>
              <a:gd name="T4" fmla="*/ 0 w 15"/>
              <a:gd name="T5" fmla="*/ 787400 h 8"/>
              <a:gd name="T6" fmla="*/ 100976 w 15"/>
              <a:gd name="T7" fmla="*/ 1102519 h 8"/>
              <a:gd name="T8" fmla="*/ 1411436 w 15"/>
              <a:gd name="T9" fmla="*/ 0 h 8"/>
              <a:gd name="T10" fmla="*/ 100976 w 1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0" y="7"/>
                  <a:pt x="0" y="6"/>
                  <a:pt x="0" y="6"/>
                </a:cubicBezTo>
                <a:lnTo>
                  <a:pt x="0" y="5"/>
                </a:lnTo>
                <a:lnTo>
                  <a:pt x="1" y="7"/>
                </a:lnTo>
                <a:cubicBezTo>
                  <a:pt x="8" y="3"/>
                  <a:pt x="11" y="2"/>
                  <a:pt x="14" y="0"/>
                </a:cubicBezTo>
                <a:cubicBezTo>
                  <a:pt x="11" y="2"/>
                  <a:pt x="8" y="4"/>
                  <a:pt x="1" y="7"/>
                </a:cubicBezTo>
              </a:path>
            </a:pathLst>
          </a:custGeom>
          <a:solidFill>
            <a:srgbClr val="142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1" name="Freeform 5827">
            <a:extLst>
              <a:ext uri="{FF2B5EF4-FFF2-40B4-BE49-F238E27FC236}">
                <a16:creationId xmlns:a16="http://schemas.microsoft.com/office/drawing/2014/main" id="{C9157736-8785-AB48-A5EB-AA3FD0438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944959 h 8"/>
              <a:gd name="T4" fmla="*/ 0 w 15"/>
              <a:gd name="T5" fmla="*/ 787400 h 8"/>
              <a:gd name="T6" fmla="*/ 100976 w 15"/>
              <a:gd name="T7" fmla="*/ 1102519 h 8"/>
              <a:gd name="T8" fmla="*/ 1411436 w 15"/>
              <a:gd name="T9" fmla="*/ 0 h 8"/>
              <a:gd name="T10" fmla="*/ 100976 w 1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0" y="7"/>
                  <a:pt x="0" y="6"/>
                  <a:pt x="0" y="6"/>
                </a:cubicBezTo>
                <a:lnTo>
                  <a:pt x="0" y="5"/>
                </a:lnTo>
                <a:lnTo>
                  <a:pt x="1" y="7"/>
                </a:lnTo>
                <a:cubicBezTo>
                  <a:pt x="8" y="3"/>
                  <a:pt x="11" y="2"/>
                  <a:pt x="14" y="0"/>
                </a:cubicBezTo>
                <a:cubicBezTo>
                  <a:pt x="11" y="2"/>
                  <a:pt x="8" y="4"/>
                  <a:pt x="1" y="7"/>
                </a:cubicBezTo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2" name="Freeform 5828">
            <a:extLst>
              <a:ext uri="{FF2B5EF4-FFF2-40B4-BE49-F238E27FC236}">
                <a16:creationId xmlns:a16="http://schemas.microsoft.com/office/drawing/2014/main" id="{FD5B40E2-8216-FA44-B219-F7D68C9A3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630238 h 8"/>
              <a:gd name="T4" fmla="*/ 0 w 15"/>
              <a:gd name="T5" fmla="*/ 472678 h 8"/>
              <a:gd name="T6" fmla="*/ 100976 w 15"/>
              <a:gd name="T7" fmla="*/ 1102519 h 8"/>
              <a:gd name="T8" fmla="*/ 1411436 w 15"/>
              <a:gd name="T9" fmla="*/ 0 h 8"/>
              <a:gd name="T10" fmla="*/ 1411436 w 15"/>
              <a:gd name="T11" fmla="*/ 0 h 8"/>
              <a:gd name="T12" fmla="*/ 100976 w 15"/>
              <a:gd name="T13" fmla="*/ 110251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0" y="7"/>
                  <a:pt x="0" y="5"/>
                  <a:pt x="0" y="4"/>
                </a:cubicBezTo>
                <a:lnTo>
                  <a:pt x="0" y="3"/>
                </a:lnTo>
                <a:cubicBezTo>
                  <a:pt x="0" y="6"/>
                  <a:pt x="1" y="7"/>
                  <a:pt x="1" y="7"/>
                </a:cubicBezTo>
                <a:cubicBezTo>
                  <a:pt x="8" y="3"/>
                  <a:pt x="11" y="1"/>
                  <a:pt x="14" y="0"/>
                </a:cubicBezTo>
                <a:cubicBezTo>
                  <a:pt x="11" y="2"/>
                  <a:pt x="8" y="4"/>
                  <a:pt x="1" y="7"/>
                </a:cubicBezTo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3" name="Freeform 5829">
            <a:extLst>
              <a:ext uri="{FF2B5EF4-FFF2-40B4-BE49-F238E27FC236}">
                <a16:creationId xmlns:a16="http://schemas.microsoft.com/office/drawing/2014/main" id="{534E19A8-051B-964B-B389-9131110EF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944959 h 8"/>
              <a:gd name="T4" fmla="*/ 0 w 15"/>
              <a:gd name="T5" fmla="*/ 787400 h 8"/>
              <a:gd name="T6" fmla="*/ 100976 w 15"/>
              <a:gd name="T7" fmla="*/ 1102519 h 8"/>
              <a:gd name="T8" fmla="*/ 1411436 w 15"/>
              <a:gd name="T9" fmla="*/ 0 h 8"/>
              <a:gd name="T10" fmla="*/ 100976 w 1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8">
                <a:moveTo>
                  <a:pt x="1" y="7"/>
                </a:moveTo>
                <a:lnTo>
                  <a:pt x="0" y="6"/>
                </a:lnTo>
                <a:lnTo>
                  <a:pt x="0" y="5"/>
                </a:lnTo>
                <a:cubicBezTo>
                  <a:pt x="0" y="5"/>
                  <a:pt x="1" y="6"/>
                  <a:pt x="1" y="7"/>
                </a:cubicBezTo>
                <a:cubicBezTo>
                  <a:pt x="8" y="4"/>
                  <a:pt x="11" y="1"/>
                  <a:pt x="14" y="0"/>
                </a:cubicBezTo>
                <a:cubicBezTo>
                  <a:pt x="11" y="2"/>
                  <a:pt x="8" y="4"/>
                  <a:pt x="1" y="7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4" name="Freeform 5830">
            <a:extLst>
              <a:ext uri="{FF2B5EF4-FFF2-40B4-BE49-F238E27FC236}">
                <a16:creationId xmlns:a16="http://schemas.microsoft.com/office/drawing/2014/main" id="{2FDF0537-13A0-0A43-B258-DBC86B65D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630238 h 8"/>
              <a:gd name="T4" fmla="*/ 100976 w 15"/>
              <a:gd name="T5" fmla="*/ 944959 h 8"/>
              <a:gd name="T6" fmla="*/ 1411436 w 15"/>
              <a:gd name="T7" fmla="*/ 0 h 8"/>
              <a:gd name="T8" fmla="*/ 100976 w 1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0" y="6"/>
                  <a:pt x="0" y="5"/>
                  <a:pt x="0" y="4"/>
                </a:cubicBezTo>
                <a:cubicBezTo>
                  <a:pt x="0" y="6"/>
                  <a:pt x="1" y="6"/>
                  <a:pt x="1" y="6"/>
                </a:cubicBezTo>
                <a:cubicBezTo>
                  <a:pt x="8" y="4"/>
                  <a:pt x="11" y="1"/>
                  <a:pt x="14" y="0"/>
                </a:cubicBezTo>
                <a:cubicBezTo>
                  <a:pt x="11" y="1"/>
                  <a:pt x="8" y="4"/>
                  <a:pt x="1" y="7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5" name="Freeform 5831">
            <a:extLst>
              <a:ext uri="{FF2B5EF4-FFF2-40B4-BE49-F238E27FC236}">
                <a16:creationId xmlns:a16="http://schemas.microsoft.com/office/drawing/2014/main" id="{0740934B-85CA-E44B-8101-260FB5E45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102519 h 8"/>
              <a:gd name="T2" fmla="*/ 0 w 15"/>
              <a:gd name="T3" fmla="*/ 630238 h 8"/>
              <a:gd name="T4" fmla="*/ 0 w 15"/>
              <a:gd name="T5" fmla="*/ 472678 h 8"/>
              <a:gd name="T6" fmla="*/ 100976 w 15"/>
              <a:gd name="T7" fmla="*/ 944959 h 8"/>
              <a:gd name="T8" fmla="*/ 1411436 w 15"/>
              <a:gd name="T9" fmla="*/ 0 h 8"/>
              <a:gd name="T10" fmla="*/ 100976 w 1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0" y="6"/>
                  <a:pt x="0" y="4"/>
                  <a:pt x="0" y="4"/>
                </a:cubicBezTo>
                <a:lnTo>
                  <a:pt x="0" y="3"/>
                </a:lnTo>
                <a:cubicBezTo>
                  <a:pt x="0" y="5"/>
                  <a:pt x="1" y="6"/>
                  <a:pt x="1" y="6"/>
                </a:cubicBezTo>
                <a:cubicBezTo>
                  <a:pt x="8" y="3"/>
                  <a:pt x="11" y="1"/>
                  <a:pt x="14" y="0"/>
                </a:cubicBezTo>
                <a:cubicBezTo>
                  <a:pt x="12" y="1"/>
                  <a:pt x="8" y="4"/>
                  <a:pt x="1" y="7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6" name="Freeform 5832">
            <a:extLst>
              <a:ext uri="{FF2B5EF4-FFF2-40B4-BE49-F238E27FC236}">
                <a16:creationId xmlns:a16="http://schemas.microsoft.com/office/drawing/2014/main" id="{5FFDD696-5680-B54A-8297-B93A0AEF5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0 w 15"/>
              <a:gd name="T3" fmla="*/ 822779 h 7"/>
              <a:gd name="T4" fmla="*/ 100976 w 15"/>
              <a:gd name="T5" fmla="*/ 1234168 h 7"/>
              <a:gd name="T6" fmla="*/ 1411436 w 15"/>
              <a:gd name="T7" fmla="*/ 0 h 7"/>
              <a:gd name="T8" fmla="*/ 100976 w 15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" y="6"/>
                </a:moveTo>
                <a:cubicBezTo>
                  <a:pt x="0" y="6"/>
                  <a:pt x="0" y="5"/>
                  <a:pt x="0" y="4"/>
                </a:cubicBezTo>
                <a:cubicBezTo>
                  <a:pt x="0" y="5"/>
                  <a:pt x="1" y="6"/>
                  <a:pt x="1" y="6"/>
                </a:cubicBezTo>
                <a:cubicBezTo>
                  <a:pt x="8" y="3"/>
                  <a:pt x="12" y="1"/>
                  <a:pt x="14" y="0"/>
                </a:cubicBezTo>
                <a:cubicBezTo>
                  <a:pt x="13" y="1"/>
                  <a:pt x="8" y="3"/>
                  <a:pt x="1" y="6"/>
                </a:cubicBezTo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7" name="Freeform 5833">
            <a:extLst>
              <a:ext uri="{FF2B5EF4-FFF2-40B4-BE49-F238E27FC236}">
                <a16:creationId xmlns:a16="http://schemas.microsoft.com/office/drawing/2014/main" id="{A6EEA91F-C039-9841-B717-6FD34D6AE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7663"/>
            <a:ext cx="1588" cy="1587"/>
          </a:xfrm>
          <a:custGeom>
            <a:avLst/>
            <a:gdLst>
              <a:gd name="T0" fmla="*/ 0 w 2"/>
              <a:gd name="T1" fmla="*/ 0 h 3"/>
              <a:gd name="T2" fmla="*/ 630436 w 2"/>
              <a:gd name="T3" fmla="*/ 559682 h 3"/>
              <a:gd name="T4" fmla="*/ 0 w 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1"/>
                  <a:pt x="1" y="2"/>
                  <a:pt x="1" y="2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8" name="Freeform 5834">
            <a:extLst>
              <a:ext uri="{FF2B5EF4-FFF2-40B4-BE49-F238E27FC236}">
                <a16:creationId xmlns:a16="http://schemas.microsoft.com/office/drawing/2014/main" id="{0AAA175D-9C1E-7541-AF72-115C42B6B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0 w 15"/>
              <a:gd name="T3" fmla="*/ 822779 h 7"/>
              <a:gd name="T4" fmla="*/ 100976 w 15"/>
              <a:gd name="T5" fmla="*/ 1234168 h 7"/>
              <a:gd name="T6" fmla="*/ 1411436 w 15"/>
              <a:gd name="T7" fmla="*/ 0 h 7"/>
              <a:gd name="T8" fmla="*/ 100976 w 15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" y="6"/>
                </a:moveTo>
                <a:cubicBezTo>
                  <a:pt x="0" y="6"/>
                  <a:pt x="0" y="5"/>
                  <a:pt x="0" y="4"/>
                </a:cubicBezTo>
                <a:cubicBezTo>
                  <a:pt x="0" y="5"/>
                  <a:pt x="1" y="6"/>
                  <a:pt x="1" y="6"/>
                </a:cubicBezTo>
                <a:cubicBezTo>
                  <a:pt x="7" y="4"/>
                  <a:pt x="11" y="1"/>
                  <a:pt x="14" y="0"/>
                </a:cubicBezTo>
                <a:cubicBezTo>
                  <a:pt x="12" y="1"/>
                  <a:pt x="7" y="4"/>
                  <a:pt x="1" y="6"/>
                </a:cubicBezTo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89" name="Freeform 5835">
            <a:extLst>
              <a:ext uri="{FF2B5EF4-FFF2-40B4-BE49-F238E27FC236}">
                <a16:creationId xmlns:a16="http://schemas.microsoft.com/office/drawing/2014/main" id="{F7BFDB91-2868-C14F-B576-B6B2E30B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0 w 15"/>
              <a:gd name="T3" fmla="*/ 822779 h 7"/>
              <a:gd name="T4" fmla="*/ 100976 w 15"/>
              <a:gd name="T5" fmla="*/ 1234168 h 7"/>
              <a:gd name="T6" fmla="*/ 1411436 w 15"/>
              <a:gd name="T7" fmla="*/ 0 h 7"/>
              <a:gd name="T8" fmla="*/ 100976 w 15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7">
                <a:moveTo>
                  <a:pt x="1" y="6"/>
                </a:moveTo>
                <a:cubicBezTo>
                  <a:pt x="0" y="6"/>
                  <a:pt x="0" y="5"/>
                  <a:pt x="0" y="4"/>
                </a:cubicBezTo>
                <a:cubicBezTo>
                  <a:pt x="0" y="5"/>
                  <a:pt x="1" y="6"/>
                  <a:pt x="1" y="6"/>
                </a:cubicBezTo>
                <a:cubicBezTo>
                  <a:pt x="6" y="4"/>
                  <a:pt x="11" y="1"/>
                  <a:pt x="14" y="0"/>
                </a:cubicBezTo>
                <a:cubicBezTo>
                  <a:pt x="11" y="1"/>
                  <a:pt x="7" y="4"/>
                  <a:pt x="1" y="6"/>
                </a:cubicBez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0" name="Freeform 5836">
            <a:extLst>
              <a:ext uri="{FF2B5EF4-FFF2-40B4-BE49-F238E27FC236}">
                <a16:creationId xmlns:a16="http://schemas.microsoft.com/office/drawing/2014/main" id="{56A4D4A8-9851-5049-88A5-B6DBCF27F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7663"/>
            <a:ext cx="1588" cy="1587"/>
          </a:xfrm>
          <a:custGeom>
            <a:avLst/>
            <a:gdLst>
              <a:gd name="T0" fmla="*/ 0 w 2"/>
              <a:gd name="T1" fmla="*/ 157510 h 4"/>
              <a:gd name="T2" fmla="*/ 0 w 2"/>
              <a:gd name="T3" fmla="*/ 0 h 4"/>
              <a:gd name="T4" fmla="*/ 630436 w 2"/>
              <a:gd name="T5" fmla="*/ 157510 h 4"/>
              <a:gd name="T6" fmla="*/ 630436 w 2"/>
              <a:gd name="T7" fmla="*/ 472133 h 4"/>
              <a:gd name="T8" fmla="*/ 0 w 2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1" y="3"/>
                </a:lnTo>
                <a:lnTo>
                  <a:pt x="0" y="1"/>
                </a:lnTo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1" name="Freeform 5837">
            <a:extLst>
              <a:ext uri="{FF2B5EF4-FFF2-40B4-BE49-F238E27FC236}">
                <a16:creationId xmlns:a16="http://schemas.microsoft.com/office/drawing/2014/main" id="{7708A0FE-8C34-A74F-AF0F-9AE07A4CC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0 w 15"/>
              <a:gd name="T3" fmla="*/ 822779 h 7"/>
              <a:gd name="T4" fmla="*/ 0 w 15"/>
              <a:gd name="T5" fmla="*/ 411389 h 7"/>
              <a:gd name="T6" fmla="*/ 100976 w 15"/>
              <a:gd name="T7" fmla="*/ 822779 h 7"/>
              <a:gd name="T8" fmla="*/ 1411436 w 15"/>
              <a:gd name="T9" fmla="*/ 0 h 7"/>
              <a:gd name="T10" fmla="*/ 1411436 w 15"/>
              <a:gd name="T11" fmla="*/ 0 h 7"/>
              <a:gd name="T12" fmla="*/ 100976 w 15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7">
                <a:moveTo>
                  <a:pt x="1" y="6"/>
                </a:moveTo>
                <a:lnTo>
                  <a:pt x="0" y="4"/>
                </a:lnTo>
                <a:cubicBezTo>
                  <a:pt x="0" y="2"/>
                  <a:pt x="0" y="2"/>
                  <a:pt x="0" y="2"/>
                </a:cubicBezTo>
                <a:lnTo>
                  <a:pt x="1" y="4"/>
                </a:lnTo>
                <a:cubicBezTo>
                  <a:pt x="6" y="4"/>
                  <a:pt x="11" y="1"/>
                  <a:pt x="14" y="0"/>
                </a:cubicBezTo>
                <a:cubicBezTo>
                  <a:pt x="12" y="1"/>
                  <a:pt x="6" y="5"/>
                  <a:pt x="1" y="6"/>
                </a:cubicBezTo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2" name="Freeform 5838">
            <a:extLst>
              <a:ext uri="{FF2B5EF4-FFF2-40B4-BE49-F238E27FC236}">
                <a16:creationId xmlns:a16="http://schemas.microsoft.com/office/drawing/2014/main" id="{B59DCA9E-458F-3648-9A66-E6820082F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0 w 14"/>
              <a:gd name="T1" fmla="*/ 1234168 h 7"/>
              <a:gd name="T2" fmla="*/ 0 w 14"/>
              <a:gd name="T3" fmla="*/ 1234168 h 7"/>
              <a:gd name="T4" fmla="*/ 1504768 w 14"/>
              <a:gd name="T5" fmla="*/ 0 h 7"/>
              <a:gd name="T6" fmla="*/ 1504768 w 14"/>
              <a:gd name="T7" fmla="*/ 0 h 7"/>
              <a:gd name="T8" fmla="*/ 0 w 1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7">
                <a:moveTo>
                  <a:pt x="0" y="6"/>
                </a:moveTo>
                <a:lnTo>
                  <a:pt x="0" y="6"/>
                </a:lnTo>
                <a:cubicBezTo>
                  <a:pt x="5" y="4"/>
                  <a:pt x="11" y="1"/>
                  <a:pt x="13" y="0"/>
                </a:cubicBezTo>
                <a:cubicBezTo>
                  <a:pt x="11" y="1"/>
                  <a:pt x="5" y="5"/>
                  <a:pt x="0" y="6"/>
                </a:cubicBez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3" name="Freeform 5839">
            <a:extLst>
              <a:ext uri="{FF2B5EF4-FFF2-40B4-BE49-F238E27FC236}">
                <a16:creationId xmlns:a16="http://schemas.microsoft.com/office/drawing/2014/main" id="{ABDC5CC4-5689-7243-BEE9-CFD7D05CF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100976 w 15"/>
              <a:gd name="T3" fmla="*/ 411389 h 7"/>
              <a:gd name="T4" fmla="*/ 100976 w 15"/>
              <a:gd name="T5" fmla="*/ 1028700 h 7"/>
              <a:gd name="T6" fmla="*/ 1411436 w 15"/>
              <a:gd name="T7" fmla="*/ 0 h 7"/>
              <a:gd name="T8" fmla="*/ 1411436 w 15"/>
              <a:gd name="T9" fmla="*/ 0 h 7"/>
              <a:gd name="T10" fmla="*/ 100976 w 15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" y="6"/>
                </a:moveTo>
                <a:cubicBezTo>
                  <a:pt x="0" y="5"/>
                  <a:pt x="0" y="2"/>
                  <a:pt x="1" y="2"/>
                </a:cubicBezTo>
                <a:lnTo>
                  <a:pt x="1" y="5"/>
                </a:lnTo>
                <a:cubicBezTo>
                  <a:pt x="6" y="4"/>
                  <a:pt x="12" y="1"/>
                  <a:pt x="14" y="0"/>
                </a:cubicBezTo>
                <a:cubicBezTo>
                  <a:pt x="12" y="1"/>
                  <a:pt x="6" y="5"/>
                  <a:pt x="1" y="6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4" name="Freeform 5840">
            <a:extLst>
              <a:ext uri="{FF2B5EF4-FFF2-40B4-BE49-F238E27FC236}">
                <a16:creationId xmlns:a16="http://schemas.microsoft.com/office/drawing/2014/main" id="{185D1877-4BFA-A344-8097-FDF42E676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3175"/>
          </a:xfrm>
          <a:custGeom>
            <a:avLst/>
            <a:gdLst>
              <a:gd name="T0" fmla="*/ 100976 w 15"/>
              <a:gd name="T1" fmla="*/ 1234168 h 7"/>
              <a:gd name="T2" fmla="*/ 100976 w 15"/>
              <a:gd name="T3" fmla="*/ 411389 h 7"/>
              <a:gd name="T4" fmla="*/ 100976 w 15"/>
              <a:gd name="T5" fmla="*/ 1028700 h 7"/>
              <a:gd name="T6" fmla="*/ 1411436 w 15"/>
              <a:gd name="T7" fmla="*/ 0 h 7"/>
              <a:gd name="T8" fmla="*/ 1411436 w 15"/>
              <a:gd name="T9" fmla="*/ 0 h 7"/>
              <a:gd name="T10" fmla="*/ 100976 w 15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" y="6"/>
                </a:moveTo>
                <a:cubicBezTo>
                  <a:pt x="0" y="4"/>
                  <a:pt x="1" y="2"/>
                  <a:pt x="1" y="2"/>
                </a:cubicBezTo>
                <a:cubicBezTo>
                  <a:pt x="1" y="2"/>
                  <a:pt x="1" y="4"/>
                  <a:pt x="1" y="5"/>
                </a:cubicBezTo>
                <a:cubicBezTo>
                  <a:pt x="5" y="4"/>
                  <a:pt x="12" y="1"/>
                  <a:pt x="14" y="0"/>
                </a:cubicBezTo>
                <a:cubicBezTo>
                  <a:pt x="12" y="1"/>
                  <a:pt x="5" y="5"/>
                  <a:pt x="1" y="6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5" name="Freeform 5841">
            <a:extLst>
              <a:ext uri="{FF2B5EF4-FFF2-40B4-BE49-F238E27FC236}">
                <a16:creationId xmlns:a16="http://schemas.microsoft.com/office/drawing/2014/main" id="{3BA0989A-05DF-3B4C-9252-3375BA063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350154 h 6"/>
              <a:gd name="T2" fmla="*/ 100976 w 15"/>
              <a:gd name="T3" fmla="*/ 70137 h 6"/>
              <a:gd name="T4" fmla="*/ 100976 w 15"/>
              <a:gd name="T5" fmla="*/ 350154 h 6"/>
              <a:gd name="T6" fmla="*/ 1411436 w 15"/>
              <a:gd name="T7" fmla="*/ 0 h 6"/>
              <a:gd name="T8" fmla="*/ 1411436 w 15"/>
              <a:gd name="T9" fmla="*/ 0 h 6"/>
              <a:gd name="T10" fmla="*/ 100976 w 15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6">
                <a:moveTo>
                  <a:pt x="1" y="5"/>
                </a:moveTo>
                <a:cubicBezTo>
                  <a:pt x="0" y="4"/>
                  <a:pt x="1" y="1"/>
                  <a:pt x="1" y="1"/>
                </a:cubicBezTo>
                <a:cubicBezTo>
                  <a:pt x="1" y="1"/>
                  <a:pt x="1" y="4"/>
                  <a:pt x="1" y="5"/>
                </a:cubicBezTo>
                <a:cubicBezTo>
                  <a:pt x="5" y="5"/>
                  <a:pt x="12" y="0"/>
                  <a:pt x="14" y="0"/>
                </a:cubicBezTo>
                <a:cubicBezTo>
                  <a:pt x="12" y="1"/>
                  <a:pt x="5" y="5"/>
                  <a:pt x="1" y="5"/>
                </a:cubicBezTo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6" name="Freeform 5842">
            <a:extLst>
              <a:ext uri="{FF2B5EF4-FFF2-40B4-BE49-F238E27FC236}">
                <a16:creationId xmlns:a16="http://schemas.microsoft.com/office/drawing/2014/main" id="{156E952E-B1A0-214E-AFA9-1B264511B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56075"/>
            <a:ext cx="1588" cy="1588"/>
          </a:xfrm>
          <a:custGeom>
            <a:avLst/>
            <a:gdLst>
              <a:gd name="T0" fmla="*/ 403352 w 5"/>
              <a:gd name="T1" fmla="*/ 0 h 3"/>
              <a:gd name="T2" fmla="*/ 0 w 5"/>
              <a:gd name="T3" fmla="*/ 560564 h 3"/>
              <a:gd name="T4" fmla="*/ 403352 w 5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3">
                <a:moveTo>
                  <a:pt x="4" y="0"/>
                </a:moveTo>
                <a:cubicBezTo>
                  <a:pt x="3" y="0"/>
                  <a:pt x="2" y="1"/>
                  <a:pt x="0" y="2"/>
                </a:cubicBezTo>
                <a:cubicBezTo>
                  <a:pt x="1" y="1"/>
                  <a:pt x="3" y="0"/>
                  <a:pt x="4" y="0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7" name="Freeform 5843">
            <a:extLst>
              <a:ext uri="{FF2B5EF4-FFF2-40B4-BE49-F238E27FC236}">
                <a16:creationId xmlns:a16="http://schemas.microsoft.com/office/drawing/2014/main" id="{58189B3B-D1D4-6B44-850B-E5A3C01F9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0 w 14"/>
              <a:gd name="T1" fmla="*/ 350154 h 6"/>
              <a:gd name="T2" fmla="*/ 0 w 14"/>
              <a:gd name="T3" fmla="*/ 350154 h 6"/>
              <a:gd name="T4" fmla="*/ 1504768 w 14"/>
              <a:gd name="T5" fmla="*/ 0 h 6"/>
              <a:gd name="T6" fmla="*/ 1504768 w 14"/>
              <a:gd name="T7" fmla="*/ 0 h 6"/>
              <a:gd name="T8" fmla="*/ 0 w 14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6">
                <a:moveTo>
                  <a:pt x="0" y="5"/>
                </a:moveTo>
                <a:lnTo>
                  <a:pt x="0" y="5"/>
                </a:lnTo>
                <a:cubicBezTo>
                  <a:pt x="4" y="4"/>
                  <a:pt x="11" y="1"/>
                  <a:pt x="13" y="0"/>
                </a:cubicBezTo>
                <a:cubicBezTo>
                  <a:pt x="13" y="0"/>
                  <a:pt x="4" y="5"/>
                  <a:pt x="0" y="5"/>
                </a:cubicBez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8" name="Freeform 5844">
            <a:extLst>
              <a:ext uri="{FF2B5EF4-FFF2-40B4-BE49-F238E27FC236}">
                <a16:creationId xmlns:a16="http://schemas.microsoft.com/office/drawing/2014/main" id="{91FA2F8E-4DCE-1345-93CC-B6C46FEE5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0 w 14"/>
              <a:gd name="T1" fmla="*/ 350154 h 6"/>
              <a:gd name="T2" fmla="*/ 0 w 14"/>
              <a:gd name="T3" fmla="*/ 350154 h 6"/>
              <a:gd name="T4" fmla="*/ 0 w 14"/>
              <a:gd name="T5" fmla="*/ 280282 h 6"/>
              <a:gd name="T6" fmla="*/ 1504768 w 14"/>
              <a:gd name="T7" fmla="*/ 0 h 6"/>
              <a:gd name="T8" fmla="*/ 1504768 w 14"/>
              <a:gd name="T9" fmla="*/ 0 h 6"/>
              <a:gd name="T10" fmla="*/ 0 w 14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6">
                <a:moveTo>
                  <a:pt x="0" y="5"/>
                </a:moveTo>
                <a:lnTo>
                  <a:pt x="0" y="5"/>
                </a:lnTo>
                <a:cubicBezTo>
                  <a:pt x="0" y="5"/>
                  <a:pt x="0" y="5"/>
                  <a:pt x="0" y="4"/>
                </a:cubicBezTo>
                <a:cubicBezTo>
                  <a:pt x="4" y="5"/>
                  <a:pt x="12" y="0"/>
                  <a:pt x="13" y="0"/>
                </a:cubicBezTo>
                <a:cubicBezTo>
                  <a:pt x="12" y="0"/>
                  <a:pt x="4" y="5"/>
                  <a:pt x="0" y="5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9" name="Freeform 5845">
            <a:extLst>
              <a:ext uri="{FF2B5EF4-FFF2-40B4-BE49-F238E27FC236}">
                <a16:creationId xmlns:a16="http://schemas.microsoft.com/office/drawing/2014/main" id="{A6A76434-73A9-924D-9F6E-1FF379D59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350154 h 6"/>
              <a:gd name="T2" fmla="*/ 100976 w 15"/>
              <a:gd name="T3" fmla="*/ 350154 h 6"/>
              <a:gd name="T4" fmla="*/ 100976 w 15"/>
              <a:gd name="T5" fmla="*/ 70137 h 6"/>
              <a:gd name="T6" fmla="*/ 100976 w 15"/>
              <a:gd name="T7" fmla="*/ 280282 h 6"/>
              <a:gd name="T8" fmla="*/ 1411436 w 15"/>
              <a:gd name="T9" fmla="*/ 0 h 6"/>
              <a:gd name="T10" fmla="*/ 1411436 w 15"/>
              <a:gd name="T11" fmla="*/ 0 h 6"/>
              <a:gd name="T12" fmla="*/ 100976 w 15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6">
                <a:moveTo>
                  <a:pt x="1" y="5"/>
                </a:moveTo>
                <a:lnTo>
                  <a:pt x="1" y="5"/>
                </a:lnTo>
                <a:cubicBezTo>
                  <a:pt x="0" y="3"/>
                  <a:pt x="1" y="1"/>
                  <a:pt x="1" y="1"/>
                </a:cubicBezTo>
                <a:lnTo>
                  <a:pt x="1" y="4"/>
                </a:lnTo>
                <a:cubicBezTo>
                  <a:pt x="5" y="5"/>
                  <a:pt x="12" y="0"/>
                  <a:pt x="14" y="0"/>
                </a:cubicBezTo>
                <a:cubicBezTo>
                  <a:pt x="13" y="0"/>
                  <a:pt x="5" y="5"/>
                  <a:pt x="1" y="5"/>
                </a:cubicBezTo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0" name="Freeform 5846">
            <a:extLst>
              <a:ext uri="{FF2B5EF4-FFF2-40B4-BE49-F238E27FC236}">
                <a16:creationId xmlns:a16="http://schemas.microsoft.com/office/drawing/2014/main" id="{BD36FA5B-50F6-9442-91FA-908880821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350154 h 6"/>
              <a:gd name="T2" fmla="*/ 100976 w 15"/>
              <a:gd name="T3" fmla="*/ 70137 h 6"/>
              <a:gd name="T4" fmla="*/ 302609 w 15"/>
              <a:gd name="T5" fmla="*/ 70137 h 6"/>
              <a:gd name="T6" fmla="*/ 100976 w 15"/>
              <a:gd name="T7" fmla="*/ 210145 h 6"/>
              <a:gd name="T8" fmla="*/ 1109144 w 15"/>
              <a:gd name="T9" fmla="*/ 70137 h 6"/>
              <a:gd name="T10" fmla="*/ 100976 w 15"/>
              <a:gd name="T11" fmla="*/ 350154 h 6"/>
              <a:gd name="T12" fmla="*/ 1411436 w 15"/>
              <a:gd name="T13" fmla="*/ 0 h 6"/>
              <a:gd name="T14" fmla="*/ 1109144 w 15"/>
              <a:gd name="T15" fmla="*/ 70137 h 6"/>
              <a:gd name="T16" fmla="*/ 1411436 w 15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6">
                <a:moveTo>
                  <a:pt x="1" y="5"/>
                </a:moveTo>
                <a:cubicBezTo>
                  <a:pt x="0" y="3"/>
                  <a:pt x="1" y="1"/>
                  <a:pt x="1" y="1"/>
                </a:cubicBezTo>
                <a:lnTo>
                  <a:pt x="3" y="1"/>
                </a:lnTo>
                <a:cubicBezTo>
                  <a:pt x="1" y="1"/>
                  <a:pt x="1" y="3"/>
                  <a:pt x="1" y="3"/>
                </a:cubicBezTo>
                <a:cubicBezTo>
                  <a:pt x="4" y="4"/>
                  <a:pt x="8" y="3"/>
                  <a:pt x="11" y="1"/>
                </a:cubicBezTo>
                <a:cubicBezTo>
                  <a:pt x="8" y="3"/>
                  <a:pt x="4" y="5"/>
                  <a:pt x="1" y="5"/>
                </a:cubicBezTo>
                <a:close/>
                <a:moveTo>
                  <a:pt x="14" y="0"/>
                </a:moveTo>
                <a:cubicBezTo>
                  <a:pt x="14" y="0"/>
                  <a:pt x="13" y="0"/>
                  <a:pt x="11" y="1"/>
                </a:cubicBezTo>
                <a:cubicBezTo>
                  <a:pt x="12" y="0"/>
                  <a:pt x="13" y="0"/>
                  <a:pt x="14" y="0"/>
                </a:cubicBezTo>
                <a:close/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1" name="Freeform 5847">
            <a:extLst>
              <a:ext uri="{FF2B5EF4-FFF2-40B4-BE49-F238E27FC236}">
                <a16:creationId xmlns:a16="http://schemas.microsoft.com/office/drawing/2014/main" id="{E4990481-6369-0946-91E4-DF267199A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0 w 14"/>
              <a:gd name="T1" fmla="*/ 350154 h 6"/>
              <a:gd name="T2" fmla="*/ 0 w 14"/>
              <a:gd name="T3" fmla="*/ 280282 h 6"/>
              <a:gd name="T4" fmla="*/ 1041736 w 14"/>
              <a:gd name="T5" fmla="*/ 140009 h 6"/>
              <a:gd name="T6" fmla="*/ 0 w 14"/>
              <a:gd name="T7" fmla="*/ 350154 h 6"/>
              <a:gd name="T8" fmla="*/ 1504768 w 14"/>
              <a:gd name="T9" fmla="*/ 0 h 6"/>
              <a:gd name="T10" fmla="*/ 1504768 w 14"/>
              <a:gd name="T11" fmla="*/ 0 h 6"/>
              <a:gd name="T12" fmla="*/ 1504768 w 14"/>
              <a:gd name="T13" fmla="*/ 0 h 6"/>
              <a:gd name="T14" fmla="*/ 1504768 w 14"/>
              <a:gd name="T15" fmla="*/ 0 h 6"/>
              <a:gd name="T16" fmla="*/ 1504768 w 14"/>
              <a:gd name="T17" fmla="*/ 0 h 6"/>
              <a:gd name="T18" fmla="*/ 1041736 w 14"/>
              <a:gd name="T19" fmla="*/ 140009 h 6"/>
              <a:gd name="T20" fmla="*/ 1504768 w 14"/>
              <a:gd name="T21" fmla="*/ 0 h 6"/>
              <a:gd name="T22" fmla="*/ 1041736 w 14"/>
              <a:gd name="T23" fmla="*/ 140009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6">
                <a:moveTo>
                  <a:pt x="0" y="5"/>
                </a:moveTo>
                <a:lnTo>
                  <a:pt x="0" y="4"/>
                </a:lnTo>
                <a:cubicBezTo>
                  <a:pt x="2" y="5"/>
                  <a:pt x="7" y="3"/>
                  <a:pt x="9" y="2"/>
                </a:cubicBezTo>
                <a:cubicBezTo>
                  <a:pt x="7" y="3"/>
                  <a:pt x="3" y="5"/>
                  <a:pt x="0" y="5"/>
                </a:cubicBezTo>
                <a:close/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lose/>
                <a:moveTo>
                  <a:pt x="9" y="2"/>
                </a:moveTo>
                <a:cubicBezTo>
                  <a:pt x="10" y="1"/>
                  <a:pt x="12" y="1"/>
                  <a:pt x="13" y="0"/>
                </a:cubicBezTo>
                <a:cubicBezTo>
                  <a:pt x="12" y="1"/>
                  <a:pt x="11" y="2"/>
                  <a:pt x="9" y="2"/>
                </a:cubicBezTo>
                <a:close/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2" name="Freeform 5848">
            <a:extLst>
              <a:ext uri="{FF2B5EF4-FFF2-40B4-BE49-F238E27FC236}">
                <a16:creationId xmlns:a16="http://schemas.microsoft.com/office/drawing/2014/main" id="{089F074F-EF76-804D-B53B-A8C48D0EA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7663"/>
            <a:ext cx="4763" cy="1587"/>
          </a:xfrm>
          <a:custGeom>
            <a:avLst/>
            <a:gdLst>
              <a:gd name="T0" fmla="*/ 157576 w 12"/>
              <a:gd name="T1" fmla="*/ 302165 h 5"/>
              <a:gd name="T2" fmla="*/ 1732938 w 12"/>
              <a:gd name="T3" fmla="*/ 0 h 5"/>
              <a:gd name="T4" fmla="*/ 0 w 12"/>
              <a:gd name="T5" fmla="*/ 302165 h 5"/>
              <a:gd name="T6" fmla="*/ 157576 w 12"/>
              <a:gd name="T7" fmla="*/ 302165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5">
                <a:moveTo>
                  <a:pt x="1" y="3"/>
                </a:moveTo>
                <a:cubicBezTo>
                  <a:pt x="3" y="3"/>
                  <a:pt x="8" y="2"/>
                  <a:pt x="11" y="0"/>
                </a:cubicBezTo>
                <a:cubicBezTo>
                  <a:pt x="8" y="2"/>
                  <a:pt x="3" y="4"/>
                  <a:pt x="0" y="3"/>
                </a:cubicBezTo>
                <a:lnTo>
                  <a:pt x="1" y="3"/>
                </a:ln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3" name="Freeform 5849">
            <a:extLst>
              <a:ext uri="{FF2B5EF4-FFF2-40B4-BE49-F238E27FC236}">
                <a16:creationId xmlns:a16="http://schemas.microsoft.com/office/drawing/2014/main" id="{CC14FB5B-0D2B-2448-A061-53129FD8E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403352 h 5"/>
              <a:gd name="T2" fmla="*/ 0 w 15"/>
              <a:gd name="T3" fmla="*/ 403352 h 5"/>
              <a:gd name="T4" fmla="*/ 0 w 15"/>
              <a:gd name="T5" fmla="*/ 302673 h 5"/>
              <a:gd name="T6" fmla="*/ 302609 w 15"/>
              <a:gd name="T7" fmla="*/ 403352 h 5"/>
              <a:gd name="T8" fmla="*/ 100976 w 15"/>
              <a:gd name="T9" fmla="*/ 403352 h 5"/>
              <a:gd name="T10" fmla="*/ 1109144 w 15"/>
              <a:gd name="T11" fmla="*/ 100997 h 5"/>
              <a:gd name="T12" fmla="*/ 302609 w 15"/>
              <a:gd name="T13" fmla="*/ 403352 h 5"/>
              <a:gd name="T14" fmla="*/ 1109144 w 15"/>
              <a:gd name="T15" fmla="*/ 100997 h 5"/>
              <a:gd name="T16" fmla="*/ 302609 w 15"/>
              <a:gd name="T17" fmla="*/ 100997 h 5"/>
              <a:gd name="T18" fmla="*/ 0 w 15"/>
              <a:gd name="T19" fmla="*/ 302673 h 5"/>
              <a:gd name="T20" fmla="*/ 302609 w 15"/>
              <a:gd name="T21" fmla="*/ 100997 h 5"/>
              <a:gd name="T22" fmla="*/ 1411436 w 15"/>
              <a:gd name="T23" fmla="*/ 0 h 5"/>
              <a:gd name="T24" fmla="*/ 1109144 w 15"/>
              <a:gd name="T25" fmla="*/ 100997 h 5"/>
              <a:gd name="T26" fmla="*/ 1411436 w 15"/>
              <a:gd name="T27" fmla="*/ 0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5">
                <a:moveTo>
                  <a:pt x="1" y="4"/>
                </a:moveTo>
                <a:lnTo>
                  <a:pt x="0" y="4"/>
                </a:lnTo>
                <a:lnTo>
                  <a:pt x="0" y="3"/>
                </a:lnTo>
                <a:cubicBezTo>
                  <a:pt x="1" y="4"/>
                  <a:pt x="2" y="4"/>
                  <a:pt x="3" y="4"/>
                </a:cubicBezTo>
                <a:cubicBezTo>
                  <a:pt x="2" y="4"/>
                  <a:pt x="1" y="4"/>
                  <a:pt x="1" y="4"/>
                </a:cubicBezTo>
                <a:close/>
                <a:moveTo>
                  <a:pt x="11" y="1"/>
                </a:moveTo>
                <a:cubicBezTo>
                  <a:pt x="8" y="3"/>
                  <a:pt x="5" y="4"/>
                  <a:pt x="3" y="4"/>
                </a:cubicBezTo>
                <a:cubicBezTo>
                  <a:pt x="5" y="4"/>
                  <a:pt x="8" y="2"/>
                  <a:pt x="11" y="1"/>
                </a:cubicBezTo>
                <a:close/>
                <a:moveTo>
                  <a:pt x="3" y="1"/>
                </a:moveTo>
                <a:cubicBezTo>
                  <a:pt x="3" y="1"/>
                  <a:pt x="1" y="2"/>
                  <a:pt x="0" y="3"/>
                </a:cubicBezTo>
                <a:cubicBezTo>
                  <a:pt x="1" y="2"/>
                  <a:pt x="2" y="1"/>
                  <a:pt x="3" y="1"/>
                </a:cubicBezTo>
                <a:close/>
                <a:moveTo>
                  <a:pt x="14" y="0"/>
                </a:moveTo>
                <a:cubicBezTo>
                  <a:pt x="13" y="0"/>
                  <a:pt x="12" y="1"/>
                  <a:pt x="11" y="1"/>
                </a:cubicBezTo>
                <a:cubicBezTo>
                  <a:pt x="12" y="0"/>
                  <a:pt x="13" y="0"/>
                  <a:pt x="14" y="0"/>
                </a:cubicBezTo>
                <a:close/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4" name="Freeform 5850">
            <a:extLst>
              <a:ext uri="{FF2B5EF4-FFF2-40B4-BE49-F238E27FC236}">
                <a16:creationId xmlns:a16="http://schemas.microsoft.com/office/drawing/2014/main" id="{126BA0FA-50BD-1247-B11C-F39D75B34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403352 h 5"/>
              <a:gd name="T2" fmla="*/ 0 w 15"/>
              <a:gd name="T3" fmla="*/ 403352 h 5"/>
              <a:gd name="T4" fmla="*/ 0 w 15"/>
              <a:gd name="T5" fmla="*/ 302673 h 5"/>
              <a:gd name="T6" fmla="*/ 1008168 w 15"/>
              <a:gd name="T7" fmla="*/ 201676 h 5"/>
              <a:gd name="T8" fmla="*/ 100976 w 15"/>
              <a:gd name="T9" fmla="*/ 403352 h 5"/>
              <a:gd name="T10" fmla="*/ 302609 w 15"/>
              <a:gd name="T11" fmla="*/ 100997 h 5"/>
              <a:gd name="T12" fmla="*/ 0 w 15"/>
              <a:gd name="T13" fmla="*/ 302673 h 5"/>
              <a:gd name="T14" fmla="*/ 302609 w 15"/>
              <a:gd name="T15" fmla="*/ 100997 h 5"/>
              <a:gd name="T16" fmla="*/ 1411436 w 15"/>
              <a:gd name="T17" fmla="*/ 0 h 5"/>
              <a:gd name="T18" fmla="*/ 1008168 w 15"/>
              <a:gd name="T19" fmla="*/ 201676 h 5"/>
              <a:gd name="T20" fmla="*/ 1411436 w 15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5">
                <a:moveTo>
                  <a:pt x="1" y="4"/>
                </a:moveTo>
                <a:lnTo>
                  <a:pt x="0" y="4"/>
                </a:lnTo>
                <a:cubicBezTo>
                  <a:pt x="0" y="4"/>
                  <a:pt x="0" y="4"/>
                  <a:pt x="0" y="3"/>
                </a:cubicBezTo>
                <a:cubicBezTo>
                  <a:pt x="3" y="4"/>
                  <a:pt x="7" y="3"/>
                  <a:pt x="10" y="2"/>
                </a:cubicBezTo>
                <a:cubicBezTo>
                  <a:pt x="7" y="3"/>
                  <a:pt x="4" y="4"/>
                  <a:pt x="1" y="4"/>
                </a:cubicBezTo>
                <a:close/>
                <a:moveTo>
                  <a:pt x="3" y="1"/>
                </a:moveTo>
                <a:cubicBezTo>
                  <a:pt x="3" y="1"/>
                  <a:pt x="1" y="2"/>
                  <a:pt x="0" y="3"/>
                </a:cubicBezTo>
                <a:cubicBezTo>
                  <a:pt x="1" y="2"/>
                  <a:pt x="2" y="1"/>
                  <a:pt x="3" y="1"/>
                </a:cubicBezTo>
                <a:close/>
                <a:moveTo>
                  <a:pt x="14" y="0"/>
                </a:moveTo>
                <a:cubicBezTo>
                  <a:pt x="14" y="0"/>
                  <a:pt x="12" y="1"/>
                  <a:pt x="10" y="2"/>
                </a:cubicBezTo>
                <a:cubicBezTo>
                  <a:pt x="12" y="1"/>
                  <a:pt x="13" y="0"/>
                  <a:pt x="14" y="0"/>
                </a:cubicBezTo>
                <a:close/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5" name="Freeform 5851">
            <a:extLst>
              <a:ext uri="{FF2B5EF4-FFF2-40B4-BE49-F238E27FC236}">
                <a16:creationId xmlns:a16="http://schemas.microsoft.com/office/drawing/2014/main" id="{2EDF4B3D-68BF-EB41-B5CE-5DCDA2DAC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100976 w 15"/>
              <a:gd name="T1" fmla="*/ 403352 h 5"/>
              <a:gd name="T2" fmla="*/ 0 w 15"/>
              <a:gd name="T3" fmla="*/ 403352 h 5"/>
              <a:gd name="T4" fmla="*/ 0 w 15"/>
              <a:gd name="T5" fmla="*/ 302673 h 5"/>
              <a:gd name="T6" fmla="*/ 504243 w 15"/>
              <a:gd name="T7" fmla="*/ 403352 h 5"/>
              <a:gd name="T8" fmla="*/ 100976 w 15"/>
              <a:gd name="T9" fmla="*/ 403352 h 5"/>
              <a:gd name="T10" fmla="*/ 1411436 w 15"/>
              <a:gd name="T11" fmla="*/ 0 h 5"/>
              <a:gd name="T12" fmla="*/ 504243 w 15"/>
              <a:gd name="T13" fmla="*/ 403352 h 5"/>
              <a:gd name="T14" fmla="*/ 1411436 w 15"/>
              <a:gd name="T15" fmla="*/ 0 h 5"/>
              <a:gd name="T16" fmla="*/ 302609 w 15"/>
              <a:gd name="T17" fmla="*/ 100997 h 5"/>
              <a:gd name="T18" fmla="*/ 302609 w 15"/>
              <a:gd name="T19" fmla="*/ 100997 h 5"/>
              <a:gd name="T20" fmla="*/ 100976 w 15"/>
              <a:gd name="T21" fmla="*/ 201676 h 5"/>
              <a:gd name="T22" fmla="*/ 302609 w 15"/>
              <a:gd name="T23" fmla="*/ 100997 h 5"/>
              <a:gd name="T24" fmla="*/ 302609 w 15"/>
              <a:gd name="T25" fmla="*/ 100997 h 5"/>
              <a:gd name="T26" fmla="*/ 0 w 15"/>
              <a:gd name="T27" fmla="*/ 302673 h 5"/>
              <a:gd name="T28" fmla="*/ 100976 w 15"/>
              <a:gd name="T29" fmla="*/ 201676 h 5"/>
              <a:gd name="T30" fmla="*/ 0 w 15"/>
              <a:gd name="T31" fmla="*/ 302673 h 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5">
                <a:moveTo>
                  <a:pt x="1" y="4"/>
                </a:moveTo>
                <a:lnTo>
                  <a:pt x="0" y="4"/>
                </a:lnTo>
                <a:lnTo>
                  <a:pt x="0" y="3"/>
                </a:lnTo>
                <a:cubicBezTo>
                  <a:pt x="1" y="4"/>
                  <a:pt x="3" y="4"/>
                  <a:pt x="5" y="4"/>
                </a:cubicBezTo>
                <a:cubicBezTo>
                  <a:pt x="3" y="4"/>
                  <a:pt x="2" y="4"/>
                  <a:pt x="1" y="4"/>
                </a:cubicBezTo>
                <a:close/>
                <a:moveTo>
                  <a:pt x="14" y="0"/>
                </a:moveTo>
                <a:cubicBezTo>
                  <a:pt x="11" y="2"/>
                  <a:pt x="8" y="3"/>
                  <a:pt x="5" y="4"/>
                </a:cubicBezTo>
                <a:cubicBezTo>
                  <a:pt x="8" y="3"/>
                  <a:pt x="12" y="1"/>
                  <a:pt x="14" y="0"/>
                </a:cubicBezTo>
                <a:close/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2"/>
                  <a:pt x="1" y="2"/>
                </a:cubicBezTo>
                <a:cubicBezTo>
                  <a:pt x="2" y="2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0" y="3"/>
                </a:moveTo>
                <a:cubicBezTo>
                  <a:pt x="0" y="3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lose/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6" name="Freeform 5852">
            <a:extLst>
              <a:ext uri="{FF2B5EF4-FFF2-40B4-BE49-F238E27FC236}">
                <a16:creationId xmlns:a16="http://schemas.microsoft.com/office/drawing/2014/main" id="{C5A986D2-EB11-E04C-A25E-AD90E037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6075"/>
            <a:ext cx="4763" cy="1588"/>
          </a:xfrm>
          <a:custGeom>
            <a:avLst/>
            <a:gdLst>
              <a:gd name="T0" fmla="*/ 0 w 14"/>
              <a:gd name="T1" fmla="*/ 403352 h 5"/>
              <a:gd name="T2" fmla="*/ 0 w 14"/>
              <a:gd name="T3" fmla="*/ 403352 h 5"/>
              <a:gd name="T4" fmla="*/ 0 w 14"/>
              <a:gd name="T5" fmla="*/ 302673 h 5"/>
              <a:gd name="T6" fmla="*/ 1504768 w 14"/>
              <a:gd name="T7" fmla="*/ 0 h 5"/>
              <a:gd name="T8" fmla="*/ 1504768 w 14"/>
              <a:gd name="T9" fmla="*/ 0 h 5"/>
              <a:gd name="T10" fmla="*/ 0 w 14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5">
                <a:moveTo>
                  <a:pt x="0" y="4"/>
                </a:moveTo>
                <a:lnTo>
                  <a:pt x="0" y="4"/>
                </a:lnTo>
                <a:lnTo>
                  <a:pt x="0" y="3"/>
                </a:lnTo>
                <a:cubicBezTo>
                  <a:pt x="4" y="4"/>
                  <a:pt x="13" y="0"/>
                  <a:pt x="13" y="0"/>
                </a:cubicBezTo>
                <a:cubicBezTo>
                  <a:pt x="13" y="0"/>
                  <a:pt x="5" y="4"/>
                  <a:pt x="0" y="4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7" name="Freeform 5853">
            <a:extLst>
              <a:ext uri="{FF2B5EF4-FFF2-40B4-BE49-F238E27FC236}">
                <a16:creationId xmlns:a16="http://schemas.microsoft.com/office/drawing/2014/main" id="{9C4979A7-CC87-2946-B3EC-2157C035C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40200"/>
            <a:ext cx="1588" cy="1588"/>
          </a:xfrm>
          <a:custGeom>
            <a:avLst/>
            <a:gdLst>
              <a:gd name="T0" fmla="*/ 302673 w 5"/>
              <a:gd name="T1" fmla="*/ 560564 h 3"/>
              <a:gd name="T2" fmla="*/ 201676 w 5"/>
              <a:gd name="T3" fmla="*/ 0 h 3"/>
              <a:gd name="T4" fmla="*/ 403352 w 5"/>
              <a:gd name="T5" fmla="*/ 560564 h 3"/>
              <a:gd name="T6" fmla="*/ 302673 w 5"/>
              <a:gd name="T7" fmla="*/ 560564 h 3"/>
              <a:gd name="T8" fmla="*/ 0 w 5"/>
              <a:gd name="T9" fmla="*/ 280017 h 3"/>
              <a:gd name="T10" fmla="*/ 201676 w 5"/>
              <a:gd name="T11" fmla="*/ 560564 h 3"/>
              <a:gd name="T12" fmla="*/ 0 w 5"/>
              <a:gd name="T13" fmla="*/ 560564 h 3"/>
              <a:gd name="T14" fmla="*/ 0 w 5"/>
              <a:gd name="T15" fmla="*/ 280017 h 3"/>
              <a:gd name="T16" fmla="*/ 0 w 5"/>
              <a:gd name="T17" fmla="*/ 0 h 3"/>
              <a:gd name="T18" fmla="*/ 100997 w 5"/>
              <a:gd name="T19" fmla="*/ 0 h 3"/>
              <a:gd name="T20" fmla="*/ 0 w 5"/>
              <a:gd name="T21" fmla="*/ 280017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3">
                <a:moveTo>
                  <a:pt x="3" y="2"/>
                </a:moveTo>
                <a:cubicBezTo>
                  <a:pt x="3" y="1"/>
                  <a:pt x="2" y="0"/>
                  <a:pt x="2" y="0"/>
                </a:cubicBezTo>
                <a:cubicBezTo>
                  <a:pt x="3" y="1"/>
                  <a:pt x="4" y="1"/>
                  <a:pt x="4" y="2"/>
                </a:cubicBezTo>
                <a:lnTo>
                  <a:pt x="3" y="2"/>
                </a:lnTo>
                <a:close/>
                <a:moveTo>
                  <a:pt x="0" y="1"/>
                </a:moveTo>
                <a:cubicBezTo>
                  <a:pt x="0" y="1"/>
                  <a:pt x="1" y="2"/>
                  <a:pt x="2" y="2"/>
                </a:cubicBez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8" name="Freeform 5854">
            <a:extLst>
              <a:ext uri="{FF2B5EF4-FFF2-40B4-BE49-F238E27FC236}">
                <a16:creationId xmlns:a16="http://schemas.microsoft.com/office/drawing/2014/main" id="{5C19BDB6-0BC9-7E44-B02D-D41F9BCA7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40200"/>
            <a:ext cx="1587" cy="1588"/>
          </a:xfrm>
          <a:custGeom>
            <a:avLst/>
            <a:gdLst>
              <a:gd name="T0" fmla="*/ 201549 w 5"/>
              <a:gd name="T1" fmla="*/ 472827 h 4"/>
              <a:gd name="T2" fmla="*/ 100616 w 5"/>
              <a:gd name="T3" fmla="*/ 157609 h 4"/>
              <a:gd name="T4" fmla="*/ 0 w 5"/>
              <a:gd name="T5" fmla="*/ 0 h 4"/>
              <a:gd name="T6" fmla="*/ 100616 w 5"/>
              <a:gd name="T7" fmla="*/ 0 h 4"/>
              <a:gd name="T8" fmla="*/ 201549 w 5"/>
              <a:gd name="T9" fmla="*/ 472827 h 4"/>
              <a:gd name="T10" fmla="*/ 403098 w 5"/>
              <a:gd name="T11" fmla="*/ 472827 h 4"/>
              <a:gd name="T12" fmla="*/ 302165 w 5"/>
              <a:gd name="T13" fmla="*/ 157609 h 4"/>
              <a:gd name="T14" fmla="*/ 403098 w 5"/>
              <a:gd name="T15" fmla="*/ 157609 h 4"/>
              <a:gd name="T16" fmla="*/ 403098 w 5"/>
              <a:gd name="T17" fmla="*/ 472827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1" y="2"/>
                  <a:pt x="1" y="1"/>
                </a:cubicBezTo>
                <a:lnTo>
                  <a:pt x="0" y="0"/>
                </a:lnTo>
                <a:lnTo>
                  <a:pt x="1" y="0"/>
                </a:lnTo>
                <a:lnTo>
                  <a:pt x="2" y="3"/>
                </a:lnTo>
                <a:close/>
                <a:moveTo>
                  <a:pt x="4" y="3"/>
                </a:moveTo>
                <a:lnTo>
                  <a:pt x="3" y="1"/>
                </a:lnTo>
                <a:lnTo>
                  <a:pt x="4" y="1"/>
                </a:lnTo>
                <a:lnTo>
                  <a:pt x="4" y="3"/>
                </a:ln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09" name="Freeform 5855">
            <a:extLst>
              <a:ext uri="{FF2B5EF4-FFF2-40B4-BE49-F238E27FC236}">
                <a16:creationId xmlns:a16="http://schemas.microsoft.com/office/drawing/2014/main" id="{CBC593C7-5A5D-9845-83E1-C74AE3C0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40200"/>
            <a:ext cx="1587" cy="1588"/>
          </a:xfrm>
          <a:custGeom>
            <a:avLst/>
            <a:gdLst>
              <a:gd name="T0" fmla="*/ 157510 w 4"/>
              <a:gd name="T1" fmla="*/ 472827 h 4"/>
              <a:gd name="T2" fmla="*/ 0 w 4"/>
              <a:gd name="T3" fmla="*/ 315218 h 4"/>
              <a:gd name="T4" fmla="*/ 157510 w 4"/>
              <a:gd name="T5" fmla="*/ 315218 h 4"/>
              <a:gd name="T6" fmla="*/ 157510 w 4"/>
              <a:gd name="T7" fmla="*/ 472827 h 4"/>
              <a:gd name="T8" fmla="*/ 472133 w 4"/>
              <a:gd name="T9" fmla="*/ 157609 h 4"/>
              <a:gd name="T10" fmla="*/ 472133 w 4"/>
              <a:gd name="T11" fmla="*/ 472827 h 4"/>
              <a:gd name="T12" fmla="*/ 315020 w 4"/>
              <a:gd name="T13" fmla="*/ 157609 h 4"/>
              <a:gd name="T14" fmla="*/ 472133 w 4"/>
              <a:gd name="T15" fmla="*/ 157609 h 4"/>
              <a:gd name="T16" fmla="*/ 0 w 4"/>
              <a:gd name="T17" fmla="*/ 0 h 4"/>
              <a:gd name="T18" fmla="*/ 315020 w 4"/>
              <a:gd name="T19" fmla="*/ 0 h 4"/>
              <a:gd name="T20" fmla="*/ 315020 w 4"/>
              <a:gd name="T21" fmla="*/ 157609 h 4"/>
              <a:gd name="T22" fmla="*/ 0 w 4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2"/>
                </a:lnTo>
                <a:cubicBezTo>
                  <a:pt x="0" y="2"/>
                  <a:pt x="0" y="2"/>
                  <a:pt x="1" y="2"/>
                </a:cubicBezTo>
                <a:lnTo>
                  <a:pt x="1" y="3"/>
                </a:lnTo>
                <a:close/>
                <a:moveTo>
                  <a:pt x="3" y="1"/>
                </a:moveTo>
                <a:lnTo>
                  <a:pt x="3" y="3"/>
                </a:lnTo>
                <a:cubicBezTo>
                  <a:pt x="3" y="3"/>
                  <a:pt x="3" y="2"/>
                  <a:pt x="2" y="1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lnTo>
                  <a:pt x="2" y="1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0" name="Freeform 5856">
            <a:extLst>
              <a:ext uri="{FF2B5EF4-FFF2-40B4-BE49-F238E27FC236}">
                <a16:creationId xmlns:a16="http://schemas.microsoft.com/office/drawing/2014/main" id="{784537A5-57DA-A843-A9CC-916FC654F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40200"/>
            <a:ext cx="1587" cy="1588"/>
          </a:xfrm>
          <a:custGeom>
            <a:avLst/>
            <a:gdLst>
              <a:gd name="T0" fmla="*/ 279841 w 3"/>
              <a:gd name="T1" fmla="*/ 0 h 2"/>
              <a:gd name="T2" fmla="*/ 559682 w 3"/>
              <a:gd name="T3" fmla="*/ 0 h 2"/>
              <a:gd name="T4" fmla="*/ 0 w 3"/>
              <a:gd name="T5" fmla="*/ 630436 h 2"/>
              <a:gd name="T6" fmla="*/ 0 w 3"/>
              <a:gd name="T7" fmla="*/ 0 h 2"/>
              <a:gd name="T8" fmla="*/ 0 w 3"/>
              <a:gd name="T9" fmla="*/ 0 h 2"/>
              <a:gd name="T10" fmla="*/ 279841 w 3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2" y="0"/>
                  <a:pt x="2" y="0"/>
                  <a:pt x="2" y="0"/>
                </a:cubicBez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1" name="Freeform 5857">
            <a:extLst>
              <a:ext uri="{FF2B5EF4-FFF2-40B4-BE49-F238E27FC236}">
                <a16:creationId xmlns:a16="http://schemas.microsoft.com/office/drawing/2014/main" id="{01A73E75-6B6D-E04A-9045-73A37D2D9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38613"/>
            <a:ext cx="1587" cy="1587"/>
          </a:xfrm>
          <a:custGeom>
            <a:avLst/>
            <a:gdLst>
              <a:gd name="T0" fmla="*/ 0 w 6"/>
              <a:gd name="T1" fmla="*/ 139921 h 6"/>
              <a:gd name="T2" fmla="*/ 349934 w 6"/>
              <a:gd name="T3" fmla="*/ 0 h 6"/>
              <a:gd name="T4" fmla="*/ 210013 w 6"/>
              <a:gd name="T5" fmla="*/ 349934 h 6"/>
              <a:gd name="T6" fmla="*/ 0 w 6"/>
              <a:gd name="T7" fmla="*/ 349934 h 6"/>
              <a:gd name="T8" fmla="*/ 0 w 6"/>
              <a:gd name="T9" fmla="*/ 13992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1" y="2"/>
                  <a:pt x="4" y="0"/>
                  <a:pt x="5" y="0"/>
                </a:cubicBezTo>
                <a:cubicBezTo>
                  <a:pt x="3" y="1"/>
                  <a:pt x="3" y="5"/>
                  <a:pt x="3" y="5"/>
                </a:cubicBezTo>
                <a:cubicBezTo>
                  <a:pt x="2" y="5"/>
                  <a:pt x="1" y="5"/>
                  <a:pt x="0" y="5"/>
                </a:cubicBezTo>
                <a:cubicBezTo>
                  <a:pt x="1" y="5"/>
                  <a:pt x="0" y="2"/>
                  <a:pt x="0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2" name="Freeform 5858">
            <a:extLst>
              <a:ext uri="{FF2B5EF4-FFF2-40B4-BE49-F238E27FC236}">
                <a16:creationId xmlns:a16="http://schemas.microsoft.com/office/drawing/2014/main" id="{D17EF713-10E4-A24D-8502-7ECFF4BB1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38613"/>
            <a:ext cx="1587" cy="3175"/>
          </a:xfrm>
          <a:custGeom>
            <a:avLst/>
            <a:gdLst>
              <a:gd name="T0" fmla="*/ 0 w 6"/>
              <a:gd name="T1" fmla="*/ 1234168 h 7"/>
              <a:gd name="T2" fmla="*/ 139921 w 6"/>
              <a:gd name="T3" fmla="*/ 1028700 h 7"/>
              <a:gd name="T4" fmla="*/ 279841 w 6"/>
              <a:gd name="T5" fmla="*/ 205921 h 7"/>
              <a:gd name="T6" fmla="*/ 279841 w 6"/>
              <a:gd name="T7" fmla="*/ 205921 h 7"/>
              <a:gd name="T8" fmla="*/ 210013 w 6"/>
              <a:gd name="T9" fmla="*/ 1234168 h 7"/>
              <a:gd name="T10" fmla="*/ 0 w 6"/>
              <a:gd name="T11" fmla="*/ 1234168 h 7"/>
              <a:gd name="T12" fmla="*/ 0 w 6"/>
              <a:gd name="T13" fmla="*/ 617311 h 7"/>
              <a:gd name="T14" fmla="*/ 279841 w 6"/>
              <a:gd name="T15" fmla="*/ 205921 h 7"/>
              <a:gd name="T16" fmla="*/ 0 w 6"/>
              <a:gd name="T17" fmla="*/ 822779 h 7"/>
              <a:gd name="T18" fmla="*/ 0 w 6"/>
              <a:gd name="T19" fmla="*/ 617311 h 7"/>
              <a:gd name="T20" fmla="*/ 349934 w 6"/>
              <a:gd name="T21" fmla="*/ 0 h 7"/>
              <a:gd name="T22" fmla="*/ 279841 w 6"/>
              <a:gd name="T23" fmla="*/ 205921 h 7"/>
              <a:gd name="T24" fmla="*/ 349934 w 6"/>
              <a:gd name="T25" fmla="*/ 0 h 7"/>
              <a:gd name="T26" fmla="*/ 349934 w 6"/>
              <a:gd name="T27" fmla="*/ 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" h="7">
                <a:moveTo>
                  <a:pt x="0" y="6"/>
                </a:moveTo>
                <a:cubicBezTo>
                  <a:pt x="1" y="6"/>
                  <a:pt x="1" y="5"/>
                  <a:pt x="2" y="5"/>
                </a:cubicBezTo>
                <a:cubicBezTo>
                  <a:pt x="2" y="5"/>
                  <a:pt x="3" y="4"/>
                  <a:pt x="4" y="1"/>
                </a:cubicBezTo>
                <a:cubicBezTo>
                  <a:pt x="4" y="4"/>
                  <a:pt x="3" y="6"/>
                  <a:pt x="3" y="6"/>
                </a:cubicBezTo>
                <a:cubicBezTo>
                  <a:pt x="1" y="6"/>
                  <a:pt x="0" y="6"/>
                  <a:pt x="0" y="6"/>
                </a:cubicBezTo>
                <a:close/>
                <a:moveTo>
                  <a:pt x="0" y="3"/>
                </a:moveTo>
                <a:cubicBezTo>
                  <a:pt x="1" y="3"/>
                  <a:pt x="3" y="2"/>
                  <a:pt x="4" y="1"/>
                </a:cubicBezTo>
                <a:cubicBezTo>
                  <a:pt x="3" y="2"/>
                  <a:pt x="1" y="3"/>
                  <a:pt x="0" y="4"/>
                </a:cubicBezTo>
                <a:lnTo>
                  <a:pt x="0" y="3"/>
                </a:lnTo>
                <a:close/>
                <a:moveTo>
                  <a:pt x="5" y="0"/>
                </a:moveTo>
                <a:cubicBezTo>
                  <a:pt x="5" y="0"/>
                  <a:pt x="5" y="1"/>
                  <a:pt x="4" y="1"/>
                </a:cubicBezTo>
                <a:cubicBezTo>
                  <a:pt x="4" y="1"/>
                  <a:pt x="4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3" name="Freeform 5859">
            <a:extLst>
              <a:ext uri="{FF2B5EF4-FFF2-40B4-BE49-F238E27FC236}">
                <a16:creationId xmlns:a16="http://schemas.microsoft.com/office/drawing/2014/main" id="{39742EDA-7D19-AF4B-BEC5-F0C04E2F3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41788"/>
            <a:ext cx="1587" cy="1587"/>
          </a:xfrm>
          <a:custGeom>
            <a:avLst/>
            <a:gdLst>
              <a:gd name="T0" fmla="*/ 559682 w 3"/>
              <a:gd name="T1" fmla="*/ 100616 h 5"/>
              <a:gd name="T2" fmla="*/ 559682 w 3"/>
              <a:gd name="T3" fmla="*/ 403098 h 5"/>
              <a:gd name="T4" fmla="*/ 0 w 3"/>
              <a:gd name="T5" fmla="*/ 403098 h 5"/>
              <a:gd name="T6" fmla="*/ 0 w 3"/>
              <a:gd name="T7" fmla="*/ 100616 h 5"/>
              <a:gd name="T8" fmla="*/ 0 w 3"/>
              <a:gd name="T9" fmla="*/ 0 h 5"/>
              <a:gd name="T10" fmla="*/ 559682 w 3"/>
              <a:gd name="T11" fmla="*/ 10061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2" y="1"/>
                </a:moveTo>
                <a:lnTo>
                  <a:pt x="2" y="4"/>
                </a:lnTo>
                <a:lnTo>
                  <a:pt x="0" y="4"/>
                </a:lnTo>
                <a:lnTo>
                  <a:pt x="0" y="1"/>
                </a:lnTo>
                <a:cubicBezTo>
                  <a:pt x="1" y="1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4" name="Freeform 5860">
            <a:extLst>
              <a:ext uri="{FF2B5EF4-FFF2-40B4-BE49-F238E27FC236}">
                <a16:creationId xmlns:a16="http://schemas.microsoft.com/office/drawing/2014/main" id="{B1EB4766-6461-A247-A3E9-E65DE9A48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3175" cy="6350"/>
          </a:xfrm>
          <a:custGeom>
            <a:avLst/>
            <a:gdLst>
              <a:gd name="T0" fmla="*/ 617311 w 7"/>
              <a:gd name="T1" fmla="*/ 2232212 h 17"/>
              <a:gd name="T2" fmla="*/ 617311 w 7"/>
              <a:gd name="T3" fmla="*/ 2232212 h 17"/>
              <a:gd name="T4" fmla="*/ 205921 w 7"/>
              <a:gd name="T5" fmla="*/ 2092885 h 17"/>
              <a:gd name="T6" fmla="*/ 205921 w 7"/>
              <a:gd name="T7" fmla="*/ 1395132 h 17"/>
              <a:gd name="T8" fmla="*/ 617311 w 7"/>
              <a:gd name="T9" fmla="*/ 0 h 17"/>
              <a:gd name="T10" fmla="*/ 617311 w 7"/>
              <a:gd name="T11" fmla="*/ 0 h 17"/>
              <a:gd name="T12" fmla="*/ 822779 w 7"/>
              <a:gd name="T13" fmla="*/ 1395132 h 17"/>
              <a:gd name="T14" fmla="*/ 822779 w 7"/>
              <a:gd name="T15" fmla="*/ 2092885 h 17"/>
              <a:gd name="T16" fmla="*/ 822779 w 7"/>
              <a:gd name="T17" fmla="*/ 2232212 h 17"/>
              <a:gd name="T18" fmla="*/ 617311 w 7"/>
              <a:gd name="T19" fmla="*/ 2232212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7">
                <a:moveTo>
                  <a:pt x="3" y="16"/>
                </a:moveTo>
                <a:lnTo>
                  <a:pt x="3" y="16"/>
                </a:lnTo>
                <a:cubicBezTo>
                  <a:pt x="2" y="15"/>
                  <a:pt x="1" y="15"/>
                  <a:pt x="1" y="15"/>
                </a:cubicBezTo>
                <a:cubicBezTo>
                  <a:pt x="0" y="13"/>
                  <a:pt x="0" y="11"/>
                  <a:pt x="1" y="10"/>
                </a:cubicBezTo>
                <a:cubicBezTo>
                  <a:pt x="2" y="7"/>
                  <a:pt x="2" y="4"/>
                  <a:pt x="3" y="0"/>
                </a:cubicBezTo>
                <a:cubicBezTo>
                  <a:pt x="4" y="4"/>
                  <a:pt x="4" y="7"/>
                  <a:pt x="4" y="10"/>
                </a:cubicBezTo>
                <a:cubicBezTo>
                  <a:pt x="4" y="11"/>
                  <a:pt x="6" y="13"/>
                  <a:pt x="4" y="15"/>
                </a:cubicBezTo>
                <a:cubicBezTo>
                  <a:pt x="4" y="15"/>
                  <a:pt x="4" y="15"/>
                  <a:pt x="4" y="16"/>
                </a:cubicBezTo>
                <a:lnTo>
                  <a:pt x="3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5" name="Freeform 5861">
            <a:extLst>
              <a:ext uri="{FF2B5EF4-FFF2-40B4-BE49-F238E27FC236}">
                <a16:creationId xmlns:a16="http://schemas.microsoft.com/office/drawing/2014/main" id="{7796F29F-F8B5-0E47-A30C-3B7EC8789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3175" cy="6350"/>
          </a:xfrm>
          <a:custGeom>
            <a:avLst/>
            <a:gdLst>
              <a:gd name="T0" fmla="*/ 0 w 8"/>
              <a:gd name="T1" fmla="*/ 0 h 16"/>
              <a:gd name="T2" fmla="*/ 157559 w 8"/>
              <a:gd name="T3" fmla="*/ 0 h 16"/>
              <a:gd name="T4" fmla="*/ 157559 w 8"/>
              <a:gd name="T5" fmla="*/ 315119 h 16"/>
              <a:gd name="T6" fmla="*/ 472678 w 8"/>
              <a:gd name="T7" fmla="*/ 630238 h 16"/>
              <a:gd name="T8" fmla="*/ 472678 w 8"/>
              <a:gd name="T9" fmla="*/ 630238 h 16"/>
              <a:gd name="T10" fmla="*/ 630238 w 8"/>
              <a:gd name="T11" fmla="*/ 787400 h 16"/>
              <a:gd name="T12" fmla="*/ 630238 w 8"/>
              <a:gd name="T13" fmla="*/ 787400 h 16"/>
              <a:gd name="T14" fmla="*/ 630238 w 8"/>
              <a:gd name="T15" fmla="*/ 787400 h 16"/>
              <a:gd name="T16" fmla="*/ 787400 w 8"/>
              <a:gd name="T17" fmla="*/ 1102519 h 16"/>
              <a:gd name="T18" fmla="*/ 944959 w 8"/>
              <a:gd name="T19" fmla="*/ 1102519 h 16"/>
              <a:gd name="T20" fmla="*/ 944959 w 8"/>
              <a:gd name="T21" fmla="*/ 1260078 h 16"/>
              <a:gd name="T22" fmla="*/ 1102519 w 8"/>
              <a:gd name="T23" fmla="*/ 1575197 h 16"/>
              <a:gd name="T24" fmla="*/ 1102519 w 8"/>
              <a:gd name="T25" fmla="*/ 1575197 h 16"/>
              <a:gd name="T26" fmla="*/ 1102519 w 8"/>
              <a:gd name="T27" fmla="*/ 1732756 h 16"/>
              <a:gd name="T28" fmla="*/ 944959 w 8"/>
              <a:gd name="T29" fmla="*/ 2047478 h 16"/>
              <a:gd name="T30" fmla="*/ 787400 w 8"/>
              <a:gd name="T31" fmla="*/ 2047478 h 16"/>
              <a:gd name="T32" fmla="*/ 630238 w 8"/>
              <a:gd name="T33" fmla="*/ 2047478 h 16"/>
              <a:gd name="T34" fmla="*/ 630238 w 8"/>
              <a:gd name="T35" fmla="*/ 2205038 h 16"/>
              <a:gd name="T36" fmla="*/ 472678 w 8"/>
              <a:gd name="T37" fmla="*/ 2205038 h 16"/>
              <a:gd name="T38" fmla="*/ 157559 w 8"/>
              <a:gd name="T39" fmla="*/ 2362597 h 16"/>
              <a:gd name="T40" fmla="*/ 157559 w 8"/>
              <a:gd name="T41" fmla="*/ 2362597 h 16"/>
              <a:gd name="T42" fmla="*/ 157559 w 8"/>
              <a:gd name="T43" fmla="*/ 1575197 h 16"/>
              <a:gd name="T44" fmla="*/ 0 w 8"/>
              <a:gd name="T45" fmla="*/ 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" h="16">
                <a:moveTo>
                  <a:pt x="0" y="0"/>
                </a:moveTo>
                <a:lnTo>
                  <a:pt x="1" y="0"/>
                </a:lnTo>
                <a:cubicBezTo>
                  <a:pt x="1" y="1"/>
                  <a:pt x="1" y="2"/>
                  <a:pt x="1" y="2"/>
                </a:cubicBezTo>
                <a:cubicBezTo>
                  <a:pt x="2" y="3"/>
                  <a:pt x="2" y="3"/>
                  <a:pt x="3" y="4"/>
                </a:cubicBezTo>
                <a:lnTo>
                  <a:pt x="4" y="5"/>
                </a:lnTo>
                <a:cubicBezTo>
                  <a:pt x="4" y="6"/>
                  <a:pt x="5" y="7"/>
                  <a:pt x="5" y="7"/>
                </a:cubicBezTo>
                <a:cubicBezTo>
                  <a:pt x="5" y="7"/>
                  <a:pt x="5" y="7"/>
                  <a:pt x="6" y="7"/>
                </a:cubicBezTo>
                <a:cubicBezTo>
                  <a:pt x="6" y="7"/>
                  <a:pt x="6" y="7"/>
                  <a:pt x="6" y="8"/>
                </a:cubicBezTo>
                <a:cubicBezTo>
                  <a:pt x="6" y="8"/>
                  <a:pt x="6" y="9"/>
                  <a:pt x="7" y="10"/>
                </a:cubicBezTo>
                <a:lnTo>
                  <a:pt x="7" y="11"/>
                </a:lnTo>
                <a:cubicBezTo>
                  <a:pt x="6" y="12"/>
                  <a:pt x="6" y="13"/>
                  <a:pt x="6" y="13"/>
                </a:cubicBezTo>
                <a:lnTo>
                  <a:pt x="5" y="13"/>
                </a:lnTo>
                <a:lnTo>
                  <a:pt x="4" y="13"/>
                </a:lnTo>
                <a:lnTo>
                  <a:pt x="4" y="14"/>
                </a:lnTo>
                <a:lnTo>
                  <a:pt x="3" y="14"/>
                </a:lnTo>
                <a:lnTo>
                  <a:pt x="1" y="15"/>
                </a:lnTo>
                <a:cubicBezTo>
                  <a:pt x="3" y="13"/>
                  <a:pt x="1" y="11"/>
                  <a:pt x="1" y="10"/>
                </a:cubicBezTo>
                <a:cubicBezTo>
                  <a:pt x="1" y="7"/>
                  <a:pt x="1" y="3"/>
                  <a:pt x="0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6" name="Freeform 5862">
            <a:extLst>
              <a:ext uri="{FF2B5EF4-FFF2-40B4-BE49-F238E27FC236}">
                <a16:creationId xmlns:a16="http://schemas.microsoft.com/office/drawing/2014/main" id="{05E26CB5-E912-E24D-9D7A-A39CFFD86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01549 w 5"/>
              <a:gd name="T1" fmla="*/ 939777 h 13"/>
              <a:gd name="T2" fmla="*/ 403098 w 5"/>
              <a:gd name="T3" fmla="*/ 1610993 h 13"/>
              <a:gd name="T4" fmla="*/ 100616 w 5"/>
              <a:gd name="T5" fmla="*/ 939777 h 13"/>
              <a:gd name="T6" fmla="*/ 100616 w 5"/>
              <a:gd name="T7" fmla="*/ 537120 h 13"/>
              <a:gd name="T8" fmla="*/ 201549 w 5"/>
              <a:gd name="T9" fmla="*/ 939777 h 13"/>
              <a:gd name="T10" fmla="*/ 0 w 5"/>
              <a:gd name="T11" fmla="*/ 0 h 13"/>
              <a:gd name="T12" fmla="*/ 0 w 5"/>
              <a:gd name="T13" fmla="*/ 0 h 13"/>
              <a:gd name="T14" fmla="*/ 100616 w 5"/>
              <a:gd name="T15" fmla="*/ 537120 h 13"/>
              <a:gd name="T16" fmla="*/ 0 w 5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3">
                <a:moveTo>
                  <a:pt x="2" y="7"/>
                </a:moveTo>
                <a:cubicBezTo>
                  <a:pt x="3" y="8"/>
                  <a:pt x="4" y="10"/>
                  <a:pt x="4" y="12"/>
                </a:cubicBezTo>
                <a:cubicBezTo>
                  <a:pt x="4" y="10"/>
                  <a:pt x="3" y="8"/>
                  <a:pt x="1" y="7"/>
                </a:cubicBezTo>
                <a:cubicBezTo>
                  <a:pt x="1" y="6"/>
                  <a:pt x="1" y="5"/>
                  <a:pt x="1" y="4"/>
                </a:cubicBezTo>
                <a:cubicBezTo>
                  <a:pt x="1" y="5"/>
                  <a:pt x="1" y="6"/>
                  <a:pt x="2" y="7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3"/>
                  <a:pt x="1" y="4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7" name="Freeform 5863">
            <a:extLst>
              <a:ext uri="{FF2B5EF4-FFF2-40B4-BE49-F238E27FC236}">
                <a16:creationId xmlns:a16="http://schemas.microsoft.com/office/drawing/2014/main" id="{FC8DAD13-4D2F-FD44-A2A4-297F026DA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210013 w 6"/>
              <a:gd name="T1" fmla="*/ 833005 h 11"/>
              <a:gd name="T2" fmla="*/ 139921 w 6"/>
              <a:gd name="T3" fmla="*/ 416502 h 11"/>
              <a:gd name="T4" fmla="*/ 210013 w 6"/>
              <a:gd name="T5" fmla="*/ 833005 h 11"/>
              <a:gd name="T6" fmla="*/ 139921 w 6"/>
              <a:gd name="T7" fmla="*/ 333375 h 11"/>
              <a:gd name="T8" fmla="*/ 139921 w 6"/>
              <a:gd name="T9" fmla="*/ 416502 h 11"/>
              <a:gd name="T10" fmla="*/ 70093 w 6"/>
              <a:gd name="T11" fmla="*/ 333375 h 11"/>
              <a:gd name="T12" fmla="*/ 0 w 6"/>
              <a:gd name="T13" fmla="*/ 0 h 11"/>
              <a:gd name="T14" fmla="*/ 139921 w 6"/>
              <a:gd name="T15" fmla="*/ 33337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1">
                <a:moveTo>
                  <a:pt x="3" y="10"/>
                </a:moveTo>
                <a:cubicBezTo>
                  <a:pt x="5" y="8"/>
                  <a:pt x="3" y="7"/>
                  <a:pt x="2" y="5"/>
                </a:cubicBezTo>
                <a:cubicBezTo>
                  <a:pt x="4" y="6"/>
                  <a:pt x="5" y="9"/>
                  <a:pt x="3" y="10"/>
                </a:cubicBezTo>
                <a:close/>
                <a:moveTo>
                  <a:pt x="2" y="4"/>
                </a:moveTo>
                <a:cubicBezTo>
                  <a:pt x="2" y="4"/>
                  <a:pt x="2" y="4"/>
                  <a:pt x="2" y="5"/>
                </a:cubicBezTo>
                <a:cubicBezTo>
                  <a:pt x="2" y="4"/>
                  <a:pt x="2" y="4"/>
                  <a:pt x="1" y="4"/>
                </a:cubicBezTo>
                <a:cubicBezTo>
                  <a:pt x="1" y="3"/>
                  <a:pt x="0" y="1"/>
                  <a:pt x="0" y="0"/>
                </a:cubicBezTo>
                <a:cubicBezTo>
                  <a:pt x="0" y="1"/>
                  <a:pt x="1" y="3"/>
                  <a:pt x="2" y="4"/>
                </a:cubicBez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8" name="Freeform 5864">
            <a:extLst>
              <a:ext uri="{FF2B5EF4-FFF2-40B4-BE49-F238E27FC236}">
                <a16:creationId xmlns:a16="http://schemas.microsoft.com/office/drawing/2014/main" id="{815E51BC-9A36-C44F-A9AD-20664FD9A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10013 w 6"/>
              <a:gd name="T1" fmla="*/ 1504768 h 14"/>
              <a:gd name="T2" fmla="*/ 70093 w 6"/>
              <a:gd name="T3" fmla="*/ 810390 h 14"/>
              <a:gd name="T4" fmla="*/ 0 w 6"/>
              <a:gd name="T5" fmla="*/ 0 h 14"/>
              <a:gd name="T6" fmla="*/ 0 w 6"/>
              <a:gd name="T7" fmla="*/ 0 h 14"/>
              <a:gd name="T8" fmla="*/ 70093 w 6"/>
              <a:gd name="T9" fmla="*/ 810390 h 14"/>
              <a:gd name="T10" fmla="*/ 210013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3" y="13"/>
                </a:moveTo>
                <a:cubicBezTo>
                  <a:pt x="4" y="11"/>
                  <a:pt x="3" y="9"/>
                  <a:pt x="1" y="7"/>
                </a:cubicBezTo>
                <a:cubicBezTo>
                  <a:pt x="0" y="6"/>
                  <a:pt x="0" y="1"/>
                  <a:pt x="0" y="0"/>
                </a:cubicBezTo>
                <a:cubicBezTo>
                  <a:pt x="0" y="0"/>
                  <a:pt x="0" y="5"/>
                  <a:pt x="1" y="7"/>
                </a:cubicBezTo>
                <a:cubicBezTo>
                  <a:pt x="3" y="8"/>
                  <a:pt x="5" y="11"/>
                  <a:pt x="3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19" name="Freeform 5865">
            <a:extLst>
              <a:ext uri="{FF2B5EF4-FFF2-40B4-BE49-F238E27FC236}">
                <a16:creationId xmlns:a16="http://schemas.microsoft.com/office/drawing/2014/main" id="{361B9DBD-A2D7-4444-80B9-5C692E565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10013 w 6"/>
              <a:gd name="T1" fmla="*/ 1504768 h 14"/>
              <a:gd name="T2" fmla="*/ 70093 w 6"/>
              <a:gd name="T3" fmla="*/ 810390 h 14"/>
              <a:gd name="T4" fmla="*/ 0 w 6"/>
              <a:gd name="T5" fmla="*/ 0 h 14"/>
              <a:gd name="T6" fmla="*/ 0 w 6"/>
              <a:gd name="T7" fmla="*/ 0 h 14"/>
              <a:gd name="T8" fmla="*/ 70093 w 6"/>
              <a:gd name="T9" fmla="*/ 810390 h 14"/>
              <a:gd name="T10" fmla="*/ 210013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3" y="13"/>
                </a:moveTo>
                <a:cubicBezTo>
                  <a:pt x="4" y="11"/>
                  <a:pt x="3" y="9"/>
                  <a:pt x="1" y="7"/>
                </a:cubicBezTo>
                <a:cubicBezTo>
                  <a:pt x="0" y="6"/>
                  <a:pt x="0" y="1"/>
                  <a:pt x="0" y="0"/>
                </a:cubicBezTo>
                <a:lnTo>
                  <a:pt x="1" y="7"/>
                </a:lnTo>
                <a:cubicBezTo>
                  <a:pt x="3" y="9"/>
                  <a:pt x="5" y="11"/>
                  <a:pt x="3" y="13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0" name="Freeform 5866">
            <a:extLst>
              <a:ext uri="{FF2B5EF4-FFF2-40B4-BE49-F238E27FC236}">
                <a16:creationId xmlns:a16="http://schemas.microsoft.com/office/drawing/2014/main" id="{8A7DA3C5-ED9C-8243-9DCB-F4716831C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02165 w 5"/>
              <a:gd name="T1" fmla="*/ 1610993 h 13"/>
              <a:gd name="T2" fmla="*/ 100616 w 5"/>
              <a:gd name="T3" fmla="*/ 671217 h 13"/>
              <a:gd name="T4" fmla="*/ 100616 w 5"/>
              <a:gd name="T5" fmla="*/ 671217 h 13"/>
              <a:gd name="T6" fmla="*/ 302165 w 5"/>
              <a:gd name="T7" fmla="*/ 1610993 h 13"/>
              <a:gd name="T8" fmla="*/ 0 w 5"/>
              <a:gd name="T9" fmla="*/ 0 h 13"/>
              <a:gd name="T10" fmla="*/ 100616 w 5"/>
              <a:gd name="T11" fmla="*/ 671217 h 13"/>
              <a:gd name="T12" fmla="*/ 0 w 5"/>
              <a:gd name="T13" fmla="*/ 671217 h 13"/>
              <a:gd name="T14" fmla="*/ 0 w 5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3">
                <a:moveTo>
                  <a:pt x="3" y="12"/>
                </a:moveTo>
                <a:cubicBezTo>
                  <a:pt x="4" y="9"/>
                  <a:pt x="2" y="7"/>
                  <a:pt x="1" y="5"/>
                </a:cubicBezTo>
                <a:cubicBezTo>
                  <a:pt x="3" y="7"/>
                  <a:pt x="4" y="9"/>
                  <a:pt x="3" y="12"/>
                </a:cubicBezTo>
                <a:close/>
                <a:moveTo>
                  <a:pt x="0" y="0"/>
                </a:moveTo>
                <a:cubicBezTo>
                  <a:pt x="0" y="2"/>
                  <a:pt x="1" y="4"/>
                  <a:pt x="1" y="5"/>
                </a:cubicBezTo>
                <a:cubicBezTo>
                  <a:pt x="1" y="5"/>
                  <a:pt x="1" y="5"/>
                  <a:pt x="0" y="5"/>
                </a:cubicBezTo>
                <a:lnTo>
                  <a:pt x="0" y="0"/>
                </a:ln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1" name="Freeform 5867">
            <a:extLst>
              <a:ext uri="{FF2B5EF4-FFF2-40B4-BE49-F238E27FC236}">
                <a16:creationId xmlns:a16="http://schemas.microsoft.com/office/drawing/2014/main" id="{D0D820D0-B007-3840-BDB1-D0356B8E3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15020 w 4"/>
              <a:gd name="T1" fmla="*/ 1610993 h 13"/>
              <a:gd name="T2" fmla="*/ 315020 w 4"/>
              <a:gd name="T3" fmla="*/ 939777 h 13"/>
              <a:gd name="T4" fmla="*/ 315020 w 4"/>
              <a:gd name="T5" fmla="*/ 1610993 h 13"/>
              <a:gd name="T6" fmla="*/ 157510 w 4"/>
              <a:gd name="T7" fmla="*/ 671217 h 13"/>
              <a:gd name="T8" fmla="*/ 315020 w 4"/>
              <a:gd name="T9" fmla="*/ 939777 h 13"/>
              <a:gd name="T10" fmla="*/ 0 w 4"/>
              <a:gd name="T11" fmla="*/ 671217 h 13"/>
              <a:gd name="T12" fmla="*/ 0 w 4"/>
              <a:gd name="T13" fmla="*/ 0 h 13"/>
              <a:gd name="T14" fmla="*/ 157510 w 4"/>
              <a:gd name="T15" fmla="*/ 67121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3">
                <a:moveTo>
                  <a:pt x="2" y="12"/>
                </a:moveTo>
                <a:cubicBezTo>
                  <a:pt x="3" y="10"/>
                  <a:pt x="2" y="8"/>
                  <a:pt x="2" y="7"/>
                </a:cubicBezTo>
                <a:cubicBezTo>
                  <a:pt x="3" y="8"/>
                  <a:pt x="3" y="10"/>
                  <a:pt x="2" y="12"/>
                </a:cubicBezTo>
                <a:close/>
                <a:moveTo>
                  <a:pt x="1" y="5"/>
                </a:moveTo>
                <a:cubicBezTo>
                  <a:pt x="1" y="6"/>
                  <a:pt x="2" y="6"/>
                  <a:pt x="2" y="7"/>
                </a:cubicBezTo>
                <a:cubicBezTo>
                  <a:pt x="1" y="6"/>
                  <a:pt x="1" y="5"/>
                  <a:pt x="0" y="5"/>
                </a:cubicBezTo>
                <a:lnTo>
                  <a:pt x="0" y="0"/>
                </a:lnTo>
                <a:cubicBezTo>
                  <a:pt x="0" y="2"/>
                  <a:pt x="1" y="4"/>
                  <a:pt x="1" y="5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2" name="Freeform 5868">
            <a:extLst>
              <a:ext uri="{FF2B5EF4-FFF2-40B4-BE49-F238E27FC236}">
                <a16:creationId xmlns:a16="http://schemas.microsoft.com/office/drawing/2014/main" id="{7D535D5A-ACFB-944F-8F4F-E1CE0C843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01549 w 5"/>
              <a:gd name="T1" fmla="*/ 945456 h 12"/>
              <a:gd name="T2" fmla="*/ 403098 w 5"/>
              <a:gd name="T3" fmla="*/ 1732938 h 12"/>
              <a:gd name="T4" fmla="*/ 100616 w 5"/>
              <a:gd name="T5" fmla="*/ 945456 h 12"/>
              <a:gd name="T6" fmla="*/ 0 w 5"/>
              <a:gd name="T7" fmla="*/ 0 h 12"/>
              <a:gd name="T8" fmla="*/ 201549 w 5"/>
              <a:gd name="T9" fmla="*/ 945456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2">
                <a:moveTo>
                  <a:pt x="2" y="6"/>
                </a:moveTo>
                <a:cubicBezTo>
                  <a:pt x="3" y="7"/>
                  <a:pt x="4" y="9"/>
                  <a:pt x="4" y="11"/>
                </a:cubicBezTo>
                <a:cubicBezTo>
                  <a:pt x="4" y="9"/>
                  <a:pt x="3" y="7"/>
                  <a:pt x="1" y="6"/>
                </a:cubicBezTo>
                <a:cubicBezTo>
                  <a:pt x="1" y="4"/>
                  <a:pt x="0" y="2"/>
                  <a:pt x="0" y="0"/>
                </a:cubicBezTo>
                <a:cubicBezTo>
                  <a:pt x="0" y="2"/>
                  <a:pt x="1" y="4"/>
                  <a:pt x="2" y="6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3" name="Freeform 5869">
            <a:extLst>
              <a:ext uri="{FF2B5EF4-FFF2-40B4-BE49-F238E27FC236}">
                <a16:creationId xmlns:a16="http://schemas.microsoft.com/office/drawing/2014/main" id="{88A4E268-0B57-5243-902F-F6E0ED583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0 w 3"/>
              <a:gd name="T1" fmla="*/ 0 h 8"/>
              <a:gd name="T2" fmla="*/ 559682 w 3"/>
              <a:gd name="T3" fmla="*/ 1102519 h 8"/>
              <a:gd name="T4" fmla="*/ 0 w 3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8">
                <a:moveTo>
                  <a:pt x="0" y="0"/>
                </a:moveTo>
                <a:cubicBezTo>
                  <a:pt x="0" y="0"/>
                  <a:pt x="0" y="5"/>
                  <a:pt x="2" y="7"/>
                </a:cubicBezTo>
                <a:cubicBezTo>
                  <a:pt x="0" y="5"/>
                  <a:pt x="0" y="1"/>
                  <a:pt x="0" y="0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4" name="Freeform 5870">
            <a:extLst>
              <a:ext uri="{FF2B5EF4-FFF2-40B4-BE49-F238E27FC236}">
                <a16:creationId xmlns:a16="http://schemas.microsoft.com/office/drawing/2014/main" id="{90E91A9E-93A9-6B45-B1C7-8EB05AD44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0 w 3"/>
              <a:gd name="T1" fmla="*/ 0 h 8"/>
              <a:gd name="T2" fmla="*/ 559682 w 3"/>
              <a:gd name="T3" fmla="*/ 1102519 h 8"/>
              <a:gd name="T4" fmla="*/ 0 w 3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8">
                <a:moveTo>
                  <a:pt x="0" y="0"/>
                </a:moveTo>
                <a:cubicBezTo>
                  <a:pt x="0" y="0"/>
                  <a:pt x="0" y="5"/>
                  <a:pt x="2" y="7"/>
                </a:cubicBezTo>
                <a:cubicBezTo>
                  <a:pt x="0" y="5"/>
                  <a:pt x="0" y="1"/>
                  <a:pt x="0" y="0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5" name="Freeform 5871">
            <a:extLst>
              <a:ext uri="{FF2B5EF4-FFF2-40B4-BE49-F238E27FC236}">
                <a16:creationId xmlns:a16="http://schemas.microsoft.com/office/drawing/2014/main" id="{A5AC020E-8806-DC44-ABAA-9615E432E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02165 w 5"/>
              <a:gd name="T1" fmla="*/ 939777 h 13"/>
              <a:gd name="T2" fmla="*/ 403098 w 5"/>
              <a:gd name="T3" fmla="*/ 1610993 h 13"/>
              <a:gd name="T4" fmla="*/ 201549 w 5"/>
              <a:gd name="T5" fmla="*/ 939777 h 13"/>
              <a:gd name="T6" fmla="*/ 100616 w 5"/>
              <a:gd name="T7" fmla="*/ 671217 h 13"/>
              <a:gd name="T8" fmla="*/ 302165 w 5"/>
              <a:gd name="T9" fmla="*/ 939777 h 13"/>
              <a:gd name="T10" fmla="*/ 0 w 5"/>
              <a:gd name="T11" fmla="*/ 0 h 13"/>
              <a:gd name="T12" fmla="*/ 100616 w 5"/>
              <a:gd name="T13" fmla="*/ 671217 h 13"/>
              <a:gd name="T14" fmla="*/ 0 w 5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3">
                <a:moveTo>
                  <a:pt x="3" y="7"/>
                </a:moveTo>
                <a:cubicBezTo>
                  <a:pt x="3" y="8"/>
                  <a:pt x="4" y="10"/>
                  <a:pt x="4" y="12"/>
                </a:cubicBezTo>
                <a:cubicBezTo>
                  <a:pt x="4" y="10"/>
                  <a:pt x="3" y="8"/>
                  <a:pt x="2" y="7"/>
                </a:cubicBezTo>
                <a:cubicBezTo>
                  <a:pt x="2" y="6"/>
                  <a:pt x="2" y="6"/>
                  <a:pt x="1" y="5"/>
                </a:cubicBezTo>
                <a:cubicBezTo>
                  <a:pt x="2" y="6"/>
                  <a:pt x="2" y="6"/>
                  <a:pt x="3" y="7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1" y="5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6" name="Freeform 5872">
            <a:extLst>
              <a:ext uri="{FF2B5EF4-FFF2-40B4-BE49-F238E27FC236}">
                <a16:creationId xmlns:a16="http://schemas.microsoft.com/office/drawing/2014/main" id="{0A31228F-88F4-154F-B545-9EE547DB6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472133 w 4"/>
              <a:gd name="T1" fmla="*/ 871008 h 9"/>
              <a:gd name="T2" fmla="*/ 472133 w 4"/>
              <a:gd name="T3" fmla="*/ 995539 h 9"/>
              <a:gd name="T4" fmla="*/ 315020 w 4"/>
              <a:gd name="T5" fmla="*/ 871008 h 9"/>
              <a:gd name="T6" fmla="*/ 157510 w 4"/>
              <a:gd name="T7" fmla="*/ 622300 h 9"/>
              <a:gd name="T8" fmla="*/ 472133 w 4"/>
              <a:gd name="T9" fmla="*/ 871008 h 9"/>
              <a:gd name="T10" fmla="*/ 0 w 4"/>
              <a:gd name="T11" fmla="*/ 0 h 9"/>
              <a:gd name="T12" fmla="*/ 157510 w 4"/>
              <a:gd name="T13" fmla="*/ 622300 h 9"/>
              <a:gd name="T14" fmla="*/ 0 w 4"/>
              <a:gd name="T15" fmla="*/ 0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9">
                <a:moveTo>
                  <a:pt x="3" y="7"/>
                </a:moveTo>
                <a:cubicBezTo>
                  <a:pt x="3" y="7"/>
                  <a:pt x="3" y="7"/>
                  <a:pt x="3" y="8"/>
                </a:cubicBezTo>
                <a:cubicBezTo>
                  <a:pt x="3" y="7"/>
                  <a:pt x="2" y="7"/>
                  <a:pt x="2" y="7"/>
                </a:cubicBezTo>
                <a:cubicBezTo>
                  <a:pt x="2" y="6"/>
                  <a:pt x="2" y="6"/>
                  <a:pt x="1" y="5"/>
                </a:cubicBezTo>
                <a:cubicBezTo>
                  <a:pt x="2" y="6"/>
                  <a:pt x="2" y="6"/>
                  <a:pt x="3" y="7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1" y="5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7" name="Freeform 5873">
            <a:extLst>
              <a:ext uri="{FF2B5EF4-FFF2-40B4-BE49-F238E27FC236}">
                <a16:creationId xmlns:a16="http://schemas.microsoft.com/office/drawing/2014/main" id="{B96C7AD6-A7EE-0041-BD5E-196489A5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6350"/>
          </a:xfrm>
          <a:custGeom>
            <a:avLst/>
            <a:gdLst>
              <a:gd name="T0" fmla="*/ 995539 w 9"/>
              <a:gd name="T1" fmla="*/ 0 h 16"/>
              <a:gd name="T2" fmla="*/ 746831 w 9"/>
              <a:gd name="T3" fmla="*/ 1575197 h 16"/>
              <a:gd name="T4" fmla="*/ 622300 w 9"/>
              <a:gd name="T5" fmla="*/ 2362597 h 16"/>
              <a:gd name="T6" fmla="*/ 622300 w 9"/>
              <a:gd name="T7" fmla="*/ 2362597 h 16"/>
              <a:gd name="T8" fmla="*/ 622300 w 9"/>
              <a:gd name="T9" fmla="*/ 2362597 h 16"/>
              <a:gd name="T10" fmla="*/ 497769 w 9"/>
              <a:gd name="T11" fmla="*/ 2205038 h 16"/>
              <a:gd name="T12" fmla="*/ 497769 w 9"/>
              <a:gd name="T13" fmla="*/ 2205038 h 16"/>
              <a:gd name="T14" fmla="*/ 373239 w 9"/>
              <a:gd name="T15" fmla="*/ 2047478 h 16"/>
              <a:gd name="T16" fmla="*/ 373239 w 9"/>
              <a:gd name="T17" fmla="*/ 2047478 h 16"/>
              <a:gd name="T18" fmla="*/ 249061 w 9"/>
              <a:gd name="T19" fmla="*/ 2047478 h 16"/>
              <a:gd name="T20" fmla="*/ 0 w 9"/>
              <a:gd name="T21" fmla="*/ 1732756 h 16"/>
              <a:gd name="T22" fmla="*/ 0 w 9"/>
              <a:gd name="T23" fmla="*/ 1575197 h 16"/>
              <a:gd name="T24" fmla="*/ 0 w 9"/>
              <a:gd name="T25" fmla="*/ 1575197 h 16"/>
              <a:gd name="T26" fmla="*/ 124531 w 9"/>
              <a:gd name="T27" fmla="*/ 1260078 h 16"/>
              <a:gd name="T28" fmla="*/ 373239 w 9"/>
              <a:gd name="T29" fmla="*/ 1102519 h 16"/>
              <a:gd name="T30" fmla="*/ 373239 w 9"/>
              <a:gd name="T31" fmla="*/ 944959 h 16"/>
              <a:gd name="T32" fmla="*/ 373239 w 9"/>
              <a:gd name="T33" fmla="*/ 787400 h 16"/>
              <a:gd name="T34" fmla="*/ 373239 w 9"/>
              <a:gd name="T35" fmla="*/ 787400 h 16"/>
              <a:gd name="T36" fmla="*/ 497769 w 9"/>
              <a:gd name="T37" fmla="*/ 630238 h 16"/>
              <a:gd name="T38" fmla="*/ 497769 w 9"/>
              <a:gd name="T39" fmla="*/ 630238 h 16"/>
              <a:gd name="T40" fmla="*/ 497769 w 9"/>
              <a:gd name="T41" fmla="*/ 630238 h 16"/>
              <a:gd name="T42" fmla="*/ 622300 w 9"/>
              <a:gd name="T43" fmla="*/ 315119 h 16"/>
              <a:gd name="T44" fmla="*/ 746831 w 9"/>
              <a:gd name="T45" fmla="*/ 0 h 16"/>
              <a:gd name="T46" fmla="*/ 995539 w 9"/>
              <a:gd name="T47" fmla="*/ 0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" h="16">
                <a:moveTo>
                  <a:pt x="8" y="0"/>
                </a:moveTo>
                <a:cubicBezTo>
                  <a:pt x="7" y="3"/>
                  <a:pt x="7" y="7"/>
                  <a:pt x="6" y="10"/>
                </a:cubicBezTo>
                <a:cubicBezTo>
                  <a:pt x="5" y="11"/>
                  <a:pt x="5" y="13"/>
                  <a:pt x="5" y="15"/>
                </a:cubicBezTo>
                <a:lnTo>
                  <a:pt x="4" y="14"/>
                </a:ln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0" y="12"/>
                  <a:pt x="0" y="11"/>
                </a:cubicBezTo>
                <a:lnTo>
                  <a:pt x="0" y="10"/>
                </a:lnTo>
                <a:cubicBezTo>
                  <a:pt x="1" y="9"/>
                  <a:pt x="1" y="8"/>
                  <a:pt x="1" y="8"/>
                </a:cubicBezTo>
                <a:cubicBezTo>
                  <a:pt x="2" y="7"/>
                  <a:pt x="2" y="7"/>
                  <a:pt x="3" y="7"/>
                </a:cubicBezTo>
                <a:lnTo>
                  <a:pt x="3" y="6"/>
                </a:ln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3"/>
                  <a:pt x="5" y="3"/>
                  <a:pt x="5" y="2"/>
                </a:cubicBezTo>
                <a:cubicBezTo>
                  <a:pt x="6" y="2"/>
                  <a:pt x="6" y="1"/>
                  <a:pt x="6" y="0"/>
                </a:cubicBezTo>
                <a:lnTo>
                  <a:pt x="8" y="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8" name="Freeform 5874">
            <a:extLst>
              <a:ext uri="{FF2B5EF4-FFF2-40B4-BE49-F238E27FC236}">
                <a16:creationId xmlns:a16="http://schemas.microsoft.com/office/drawing/2014/main" id="{58154006-D8FF-F344-9D7F-08906A937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939777 h 13"/>
              <a:gd name="T2" fmla="*/ 349934 w 6"/>
              <a:gd name="T3" fmla="*/ 0 h 13"/>
              <a:gd name="T4" fmla="*/ 210013 w 6"/>
              <a:gd name="T5" fmla="*/ 939777 h 13"/>
              <a:gd name="T6" fmla="*/ 70093 w 6"/>
              <a:gd name="T7" fmla="*/ 1610993 h 13"/>
              <a:gd name="T8" fmla="*/ 139921 w 6"/>
              <a:gd name="T9" fmla="*/ 93977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2" y="7"/>
                </a:moveTo>
                <a:cubicBezTo>
                  <a:pt x="3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0"/>
                  <a:pt x="1" y="12"/>
                </a:cubicBezTo>
                <a:cubicBezTo>
                  <a:pt x="0" y="10"/>
                  <a:pt x="1" y="8"/>
                  <a:pt x="2" y="7"/>
                </a:cubicBezTo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29" name="Freeform 5875">
            <a:extLst>
              <a:ext uri="{FF2B5EF4-FFF2-40B4-BE49-F238E27FC236}">
                <a16:creationId xmlns:a16="http://schemas.microsoft.com/office/drawing/2014/main" id="{A35DC963-EB28-3346-906D-7361A1B3E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939777 h 13"/>
              <a:gd name="T2" fmla="*/ 349934 w 6"/>
              <a:gd name="T3" fmla="*/ 0 h 13"/>
              <a:gd name="T4" fmla="*/ 210013 w 6"/>
              <a:gd name="T5" fmla="*/ 939777 h 13"/>
              <a:gd name="T6" fmla="*/ 70093 w 6"/>
              <a:gd name="T7" fmla="*/ 1610993 h 13"/>
              <a:gd name="T8" fmla="*/ 139921 w 6"/>
              <a:gd name="T9" fmla="*/ 93977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2" y="7"/>
                </a:move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1" y="10"/>
                  <a:pt x="1" y="12"/>
                </a:cubicBezTo>
                <a:cubicBezTo>
                  <a:pt x="0" y="10"/>
                  <a:pt x="1" y="8"/>
                  <a:pt x="2" y="7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0" name="Freeform 5876">
            <a:extLst>
              <a:ext uri="{FF2B5EF4-FFF2-40B4-BE49-F238E27FC236}">
                <a16:creationId xmlns:a16="http://schemas.microsoft.com/office/drawing/2014/main" id="{2E974ECC-1FC1-B54B-9851-081BEEE43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210013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6"/>
                  <a:pt x="3" y="7"/>
                </a:cubicBezTo>
                <a:cubicBezTo>
                  <a:pt x="2" y="9"/>
                  <a:pt x="1" y="11"/>
                  <a:pt x="2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1" name="Freeform 5877">
            <a:extLst>
              <a:ext uri="{FF2B5EF4-FFF2-40B4-BE49-F238E27FC236}">
                <a16:creationId xmlns:a16="http://schemas.microsoft.com/office/drawing/2014/main" id="{B1302A00-DAD2-964C-84A1-6FD2D0B12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411389 w 7"/>
              <a:gd name="T5" fmla="*/ 1504768 h 14"/>
              <a:gd name="T6" fmla="*/ 1028700 w 7"/>
              <a:gd name="T7" fmla="*/ 0 h 14"/>
              <a:gd name="T8" fmla="*/ 1234168 w 7"/>
              <a:gd name="T9" fmla="*/ 0 h 14"/>
              <a:gd name="T10" fmla="*/ 617311 w 7"/>
              <a:gd name="T11" fmla="*/ 810390 h 14"/>
              <a:gd name="T12" fmla="*/ 1028700 w 7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9"/>
                  <a:pt x="3" y="7"/>
                </a:cubicBezTo>
                <a:cubicBezTo>
                  <a:pt x="2" y="9"/>
                  <a:pt x="1" y="11"/>
                  <a:pt x="2" y="13"/>
                </a:cubicBezTo>
                <a:close/>
                <a:moveTo>
                  <a:pt x="5" y="0"/>
                </a:moveTo>
                <a:lnTo>
                  <a:pt x="6" y="0"/>
                </a:lnTo>
                <a:cubicBezTo>
                  <a:pt x="5" y="1"/>
                  <a:pt x="4" y="6"/>
                  <a:pt x="3" y="7"/>
                </a:cubicBezTo>
                <a:cubicBezTo>
                  <a:pt x="4" y="6"/>
                  <a:pt x="5" y="0"/>
                  <a:pt x="5" y="0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2" name="Freeform 5878">
            <a:extLst>
              <a:ext uri="{FF2B5EF4-FFF2-40B4-BE49-F238E27FC236}">
                <a16:creationId xmlns:a16="http://schemas.microsoft.com/office/drawing/2014/main" id="{0963272D-18A8-FE4C-BBB1-DE8D63B10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1588" cy="3175"/>
          </a:xfrm>
          <a:custGeom>
            <a:avLst/>
            <a:gdLst>
              <a:gd name="T0" fmla="*/ 315218 w 4"/>
              <a:gd name="T1" fmla="*/ 0 h 8"/>
              <a:gd name="T2" fmla="*/ 472827 w 4"/>
              <a:gd name="T3" fmla="*/ 0 h 8"/>
              <a:gd name="T4" fmla="*/ 0 w 4"/>
              <a:gd name="T5" fmla="*/ 1102519 h 8"/>
              <a:gd name="T6" fmla="*/ 315218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0"/>
                </a:lnTo>
                <a:cubicBezTo>
                  <a:pt x="3" y="1"/>
                  <a:pt x="1" y="6"/>
                  <a:pt x="0" y="7"/>
                </a:cubicBezTo>
                <a:cubicBezTo>
                  <a:pt x="1" y="6"/>
                  <a:pt x="2" y="0"/>
                  <a:pt x="2" y="0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3" name="Freeform 5879">
            <a:extLst>
              <a:ext uri="{FF2B5EF4-FFF2-40B4-BE49-F238E27FC236}">
                <a16:creationId xmlns:a16="http://schemas.microsoft.com/office/drawing/2014/main" id="{9E74B3EA-CE06-114E-961D-26BE31872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1588" cy="3175"/>
          </a:xfrm>
          <a:custGeom>
            <a:avLst/>
            <a:gdLst>
              <a:gd name="T0" fmla="*/ 157609 w 4"/>
              <a:gd name="T1" fmla="*/ 630238 h 8"/>
              <a:gd name="T2" fmla="*/ 0 w 4"/>
              <a:gd name="T3" fmla="*/ 1102519 h 8"/>
              <a:gd name="T4" fmla="*/ 157609 w 4"/>
              <a:gd name="T5" fmla="*/ 630238 h 8"/>
              <a:gd name="T6" fmla="*/ 472827 w 4"/>
              <a:gd name="T7" fmla="*/ 0 h 8"/>
              <a:gd name="T8" fmla="*/ 157609 w 4"/>
              <a:gd name="T9" fmla="*/ 630238 h 8"/>
              <a:gd name="T10" fmla="*/ 472827 w 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1" y="4"/>
                </a:moveTo>
                <a:cubicBezTo>
                  <a:pt x="1" y="6"/>
                  <a:pt x="0" y="7"/>
                  <a:pt x="0" y="7"/>
                </a:cubicBezTo>
                <a:cubicBezTo>
                  <a:pt x="0" y="6"/>
                  <a:pt x="1" y="5"/>
                  <a:pt x="1" y="4"/>
                </a:cubicBezTo>
                <a:close/>
                <a:moveTo>
                  <a:pt x="3" y="0"/>
                </a:moveTo>
                <a:cubicBezTo>
                  <a:pt x="3" y="1"/>
                  <a:pt x="2" y="3"/>
                  <a:pt x="1" y="4"/>
                </a:cubicBezTo>
                <a:cubicBezTo>
                  <a:pt x="2" y="3"/>
                  <a:pt x="3" y="0"/>
                  <a:pt x="3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4" name="Freeform 5880">
            <a:extLst>
              <a:ext uri="{FF2B5EF4-FFF2-40B4-BE49-F238E27FC236}">
                <a16:creationId xmlns:a16="http://schemas.microsoft.com/office/drawing/2014/main" id="{A0D81402-9923-A940-8E9B-3EAE7A729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1234168 w 7"/>
              <a:gd name="T5" fmla="*/ 0 h 14"/>
              <a:gd name="T6" fmla="*/ 1234168 w 7"/>
              <a:gd name="T7" fmla="*/ 0 h 14"/>
              <a:gd name="T8" fmla="*/ 822779 w 7"/>
              <a:gd name="T9" fmla="*/ 810390 h 14"/>
              <a:gd name="T10" fmla="*/ 411389 w 7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6" y="0"/>
                  <a:pt x="6" y="0"/>
                </a:cubicBezTo>
                <a:cubicBezTo>
                  <a:pt x="6" y="1"/>
                  <a:pt x="4" y="5"/>
                  <a:pt x="4" y="7"/>
                </a:cubicBezTo>
                <a:cubicBezTo>
                  <a:pt x="2" y="8"/>
                  <a:pt x="1" y="11"/>
                  <a:pt x="2" y="13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5" name="Freeform 5881">
            <a:extLst>
              <a:ext uri="{FF2B5EF4-FFF2-40B4-BE49-F238E27FC236}">
                <a16:creationId xmlns:a16="http://schemas.microsoft.com/office/drawing/2014/main" id="{F81098F9-F923-F645-A39E-64D71E2A3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1028700 w 7"/>
              <a:gd name="T5" fmla="*/ 0 h 14"/>
              <a:gd name="T6" fmla="*/ 1234168 w 7"/>
              <a:gd name="T7" fmla="*/ 0 h 14"/>
              <a:gd name="T8" fmla="*/ 822779 w 7"/>
              <a:gd name="T9" fmla="*/ 810390 h 14"/>
              <a:gd name="T10" fmla="*/ 411389 w 7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5" y="0"/>
                  <a:pt x="5" y="0"/>
                </a:cubicBezTo>
                <a:lnTo>
                  <a:pt x="6" y="0"/>
                </a:lnTo>
                <a:cubicBezTo>
                  <a:pt x="6" y="1"/>
                  <a:pt x="4" y="5"/>
                  <a:pt x="4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6" name="Freeform 5882">
            <a:extLst>
              <a:ext uri="{FF2B5EF4-FFF2-40B4-BE49-F238E27FC236}">
                <a16:creationId xmlns:a16="http://schemas.microsoft.com/office/drawing/2014/main" id="{393CBF02-201A-0540-BE1F-DDD64A94E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210013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79841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4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7" name="Freeform 5883">
            <a:extLst>
              <a:ext uri="{FF2B5EF4-FFF2-40B4-BE49-F238E27FC236}">
                <a16:creationId xmlns:a16="http://schemas.microsoft.com/office/drawing/2014/main" id="{B186E6F8-0681-394C-B354-82DCCC94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139921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2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8" name="Freeform 5884">
            <a:extLst>
              <a:ext uri="{FF2B5EF4-FFF2-40B4-BE49-F238E27FC236}">
                <a16:creationId xmlns:a16="http://schemas.microsoft.com/office/drawing/2014/main" id="{EE2D2F11-C99B-4340-BBCF-96816C181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139921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2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39" name="Freeform 5885">
            <a:extLst>
              <a:ext uri="{FF2B5EF4-FFF2-40B4-BE49-F238E27FC236}">
                <a16:creationId xmlns:a16="http://schemas.microsoft.com/office/drawing/2014/main" id="{C914E2BD-B42C-7444-B8F6-248F54553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6713"/>
            <a:ext cx="6350" cy="3175"/>
          </a:xfrm>
          <a:custGeom>
            <a:avLst/>
            <a:gdLst>
              <a:gd name="T0" fmla="*/ 1102519 w 16"/>
              <a:gd name="T1" fmla="*/ 833005 h 11"/>
              <a:gd name="T2" fmla="*/ 630238 w 16"/>
              <a:gd name="T3" fmla="*/ 666461 h 11"/>
              <a:gd name="T4" fmla="*/ 630238 w 16"/>
              <a:gd name="T5" fmla="*/ 583045 h 11"/>
              <a:gd name="T6" fmla="*/ 1102519 w 16"/>
              <a:gd name="T7" fmla="*/ 833005 h 11"/>
              <a:gd name="T8" fmla="*/ 472678 w 16"/>
              <a:gd name="T9" fmla="*/ 583045 h 11"/>
              <a:gd name="T10" fmla="*/ 630238 w 16"/>
              <a:gd name="T11" fmla="*/ 666461 h 11"/>
              <a:gd name="T12" fmla="*/ 315119 w 16"/>
              <a:gd name="T13" fmla="*/ 583045 h 11"/>
              <a:gd name="T14" fmla="*/ 472678 w 16"/>
              <a:gd name="T15" fmla="*/ 583045 h 11"/>
              <a:gd name="T16" fmla="*/ 0 w 16"/>
              <a:gd name="T17" fmla="*/ 416502 h 11"/>
              <a:gd name="T18" fmla="*/ 157559 w 16"/>
              <a:gd name="T19" fmla="*/ 499918 h 11"/>
              <a:gd name="T20" fmla="*/ 315119 w 16"/>
              <a:gd name="T21" fmla="*/ 583045 h 11"/>
              <a:gd name="T22" fmla="*/ 0 w 16"/>
              <a:gd name="T23" fmla="*/ 416502 h 11"/>
              <a:gd name="T24" fmla="*/ 1890316 w 16"/>
              <a:gd name="T25" fmla="*/ 583045 h 11"/>
              <a:gd name="T26" fmla="*/ 2362597 w 16"/>
              <a:gd name="T27" fmla="*/ 416502 h 11"/>
              <a:gd name="T28" fmla="*/ 2205038 w 16"/>
              <a:gd name="T29" fmla="*/ 583045 h 11"/>
              <a:gd name="T30" fmla="*/ 1890316 w 16"/>
              <a:gd name="T31" fmla="*/ 666461 h 11"/>
              <a:gd name="T32" fmla="*/ 1732756 w 16"/>
              <a:gd name="T33" fmla="*/ 666461 h 11"/>
              <a:gd name="T34" fmla="*/ 1890316 w 16"/>
              <a:gd name="T35" fmla="*/ 583045 h 11"/>
              <a:gd name="T36" fmla="*/ 2047478 w 16"/>
              <a:gd name="T37" fmla="*/ 0 h 11"/>
              <a:gd name="T38" fmla="*/ 2205038 w 16"/>
              <a:gd name="T39" fmla="*/ 83416 h 11"/>
              <a:gd name="T40" fmla="*/ 2205038 w 16"/>
              <a:gd name="T41" fmla="*/ 166543 h 11"/>
              <a:gd name="T42" fmla="*/ 2047478 w 16"/>
              <a:gd name="T43" fmla="*/ 0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1">
                <a:moveTo>
                  <a:pt x="7" y="10"/>
                </a:moveTo>
                <a:lnTo>
                  <a:pt x="4" y="8"/>
                </a:lnTo>
                <a:lnTo>
                  <a:pt x="4" y="7"/>
                </a:lnTo>
                <a:lnTo>
                  <a:pt x="7" y="10"/>
                </a:lnTo>
                <a:close/>
                <a:moveTo>
                  <a:pt x="3" y="7"/>
                </a:moveTo>
                <a:lnTo>
                  <a:pt x="4" y="8"/>
                </a:lnTo>
                <a:lnTo>
                  <a:pt x="2" y="7"/>
                </a:lnTo>
                <a:cubicBezTo>
                  <a:pt x="2" y="7"/>
                  <a:pt x="3" y="7"/>
                  <a:pt x="3" y="7"/>
                </a:cubicBezTo>
                <a:close/>
                <a:moveTo>
                  <a:pt x="0" y="5"/>
                </a:moveTo>
                <a:lnTo>
                  <a:pt x="1" y="6"/>
                </a:lnTo>
                <a:lnTo>
                  <a:pt x="2" y="7"/>
                </a:lnTo>
                <a:cubicBezTo>
                  <a:pt x="1" y="7"/>
                  <a:pt x="0" y="6"/>
                  <a:pt x="0" y="5"/>
                </a:cubicBezTo>
                <a:close/>
                <a:moveTo>
                  <a:pt x="12" y="7"/>
                </a:moveTo>
                <a:cubicBezTo>
                  <a:pt x="14" y="6"/>
                  <a:pt x="14" y="6"/>
                  <a:pt x="15" y="5"/>
                </a:cubicBezTo>
                <a:cubicBezTo>
                  <a:pt x="15" y="6"/>
                  <a:pt x="14" y="7"/>
                  <a:pt x="14" y="7"/>
                </a:cubicBezTo>
                <a:lnTo>
                  <a:pt x="12" y="8"/>
                </a:lnTo>
                <a:lnTo>
                  <a:pt x="11" y="8"/>
                </a:lnTo>
                <a:lnTo>
                  <a:pt x="12" y="7"/>
                </a:lnTo>
                <a:close/>
                <a:moveTo>
                  <a:pt x="13" y="0"/>
                </a:moveTo>
                <a:lnTo>
                  <a:pt x="14" y="1"/>
                </a:lnTo>
                <a:lnTo>
                  <a:pt x="14" y="2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0" name="Freeform 5886">
            <a:extLst>
              <a:ext uri="{FF2B5EF4-FFF2-40B4-BE49-F238E27FC236}">
                <a16:creationId xmlns:a16="http://schemas.microsoft.com/office/drawing/2014/main" id="{BF34B71A-5CA4-5843-A3C0-8DA68DE59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9250"/>
            <a:ext cx="3175" cy="3175"/>
          </a:xfrm>
          <a:custGeom>
            <a:avLst/>
            <a:gdLst>
              <a:gd name="T0" fmla="*/ 746831 w 9"/>
              <a:gd name="T1" fmla="*/ 833005 h 11"/>
              <a:gd name="T2" fmla="*/ 0 w 9"/>
              <a:gd name="T3" fmla="*/ 333375 h 11"/>
              <a:gd name="T4" fmla="*/ 871008 w 9"/>
              <a:gd name="T5" fmla="*/ 0 h 11"/>
              <a:gd name="T6" fmla="*/ 871008 w 9"/>
              <a:gd name="T7" fmla="*/ 499918 h 11"/>
              <a:gd name="T8" fmla="*/ 746831 w 9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6" y="10"/>
                </a:moveTo>
                <a:lnTo>
                  <a:pt x="0" y="4"/>
                </a:lnTo>
                <a:lnTo>
                  <a:pt x="7" y="0"/>
                </a:lnTo>
                <a:cubicBezTo>
                  <a:pt x="8" y="3"/>
                  <a:pt x="8" y="4"/>
                  <a:pt x="7" y="6"/>
                </a:cubicBezTo>
                <a:cubicBezTo>
                  <a:pt x="7" y="6"/>
                  <a:pt x="7" y="9"/>
                  <a:pt x="6" y="1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1" name="Freeform 5887">
            <a:extLst>
              <a:ext uri="{FF2B5EF4-FFF2-40B4-BE49-F238E27FC236}">
                <a16:creationId xmlns:a16="http://schemas.microsoft.com/office/drawing/2014/main" id="{E0BD3CD2-CE95-DD4A-80D8-75F55680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2900"/>
            <a:ext cx="11113" cy="7938"/>
          </a:xfrm>
          <a:custGeom>
            <a:avLst/>
            <a:gdLst>
              <a:gd name="T0" fmla="*/ 0 w 30"/>
              <a:gd name="T1" fmla="*/ 2571912 h 21"/>
              <a:gd name="T2" fmla="*/ 3979565 w 30"/>
              <a:gd name="T3" fmla="*/ 0 h 21"/>
              <a:gd name="T4" fmla="*/ 3979565 w 30"/>
              <a:gd name="T5" fmla="*/ 142884 h 21"/>
              <a:gd name="T6" fmla="*/ 0 w 30"/>
              <a:gd name="T7" fmla="*/ 2857680 h 21"/>
              <a:gd name="T8" fmla="*/ 0 w 30"/>
              <a:gd name="T9" fmla="*/ 2571912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1">
                <a:moveTo>
                  <a:pt x="0" y="18"/>
                </a:moveTo>
                <a:lnTo>
                  <a:pt x="29" y="0"/>
                </a:lnTo>
                <a:lnTo>
                  <a:pt x="29" y="1"/>
                </a:lnTo>
                <a:lnTo>
                  <a:pt x="0" y="20"/>
                </a:lnTo>
                <a:lnTo>
                  <a:pt x="0" y="1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2" name="Freeform 5888">
            <a:extLst>
              <a:ext uri="{FF2B5EF4-FFF2-40B4-BE49-F238E27FC236}">
                <a16:creationId xmlns:a16="http://schemas.microsoft.com/office/drawing/2014/main" id="{64595D14-87FD-7145-B06A-885EAF184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2900"/>
            <a:ext cx="11113" cy="7938"/>
          </a:xfrm>
          <a:custGeom>
            <a:avLst/>
            <a:gdLst>
              <a:gd name="T0" fmla="*/ 0 w 30"/>
              <a:gd name="T1" fmla="*/ 2993023 h 20"/>
              <a:gd name="T2" fmla="*/ 0 w 30"/>
              <a:gd name="T3" fmla="*/ 2835454 h 20"/>
              <a:gd name="T4" fmla="*/ 3979565 w 30"/>
              <a:gd name="T5" fmla="*/ 0 h 20"/>
              <a:gd name="T6" fmla="*/ 2332619 w 30"/>
              <a:gd name="T7" fmla="*/ 1260158 h 20"/>
              <a:gd name="T8" fmla="*/ 686043 w 30"/>
              <a:gd name="T9" fmla="*/ 2520315 h 20"/>
              <a:gd name="T10" fmla="*/ 0 w 30"/>
              <a:gd name="T11" fmla="*/ 2993023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0">
                <a:moveTo>
                  <a:pt x="0" y="19"/>
                </a:moveTo>
                <a:lnTo>
                  <a:pt x="0" y="18"/>
                </a:lnTo>
                <a:lnTo>
                  <a:pt x="29" y="0"/>
                </a:lnTo>
                <a:lnTo>
                  <a:pt x="17" y="8"/>
                </a:lnTo>
                <a:lnTo>
                  <a:pt x="5" y="16"/>
                </a:lnTo>
                <a:lnTo>
                  <a:pt x="0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3" name="Freeform 5889">
            <a:extLst>
              <a:ext uri="{FF2B5EF4-FFF2-40B4-BE49-F238E27FC236}">
                <a16:creationId xmlns:a16="http://schemas.microsoft.com/office/drawing/2014/main" id="{3B3A4959-4E48-8943-8EE6-940BBAFB1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52900"/>
            <a:ext cx="6350" cy="20638"/>
          </a:xfrm>
          <a:custGeom>
            <a:avLst/>
            <a:gdLst>
              <a:gd name="T0" fmla="*/ 1005305 w 19"/>
              <a:gd name="T1" fmla="*/ 7469850 h 56"/>
              <a:gd name="T2" fmla="*/ 0 w 19"/>
              <a:gd name="T3" fmla="*/ 5296964 h 56"/>
              <a:gd name="T4" fmla="*/ 446839 w 19"/>
              <a:gd name="T5" fmla="*/ 3395320 h 56"/>
              <a:gd name="T6" fmla="*/ 446839 w 19"/>
              <a:gd name="T7" fmla="*/ 1086443 h 56"/>
              <a:gd name="T8" fmla="*/ 1787024 w 19"/>
              <a:gd name="T9" fmla="*/ 0 h 56"/>
              <a:gd name="T10" fmla="*/ 1787024 w 19"/>
              <a:gd name="T11" fmla="*/ 543222 h 56"/>
              <a:gd name="T12" fmla="*/ 1898984 w 19"/>
              <a:gd name="T13" fmla="*/ 2716477 h 56"/>
              <a:gd name="T14" fmla="*/ 1787024 w 19"/>
              <a:gd name="T15" fmla="*/ 4753742 h 56"/>
              <a:gd name="T16" fmla="*/ 1452145 w 19"/>
              <a:gd name="T17" fmla="*/ 5840185 h 56"/>
              <a:gd name="T18" fmla="*/ 1452145 w 19"/>
              <a:gd name="T19" fmla="*/ 6383407 h 56"/>
              <a:gd name="T20" fmla="*/ 1340518 w 19"/>
              <a:gd name="T21" fmla="*/ 7062618 h 56"/>
              <a:gd name="T22" fmla="*/ 1005305 w 19"/>
              <a:gd name="T23" fmla="*/ 7469850 h 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56">
                <a:moveTo>
                  <a:pt x="9" y="55"/>
                </a:moveTo>
                <a:lnTo>
                  <a:pt x="0" y="39"/>
                </a:lnTo>
                <a:cubicBezTo>
                  <a:pt x="3" y="35"/>
                  <a:pt x="4" y="28"/>
                  <a:pt x="4" y="25"/>
                </a:cubicBezTo>
                <a:cubicBezTo>
                  <a:pt x="4" y="19"/>
                  <a:pt x="4" y="16"/>
                  <a:pt x="4" y="8"/>
                </a:cubicBezTo>
                <a:lnTo>
                  <a:pt x="16" y="0"/>
                </a:lnTo>
                <a:cubicBezTo>
                  <a:pt x="16" y="1"/>
                  <a:pt x="16" y="3"/>
                  <a:pt x="16" y="4"/>
                </a:cubicBezTo>
                <a:cubicBezTo>
                  <a:pt x="16" y="9"/>
                  <a:pt x="17" y="15"/>
                  <a:pt x="17" y="20"/>
                </a:cubicBezTo>
                <a:cubicBezTo>
                  <a:pt x="18" y="26"/>
                  <a:pt x="16" y="30"/>
                  <a:pt x="16" y="35"/>
                </a:cubicBezTo>
                <a:cubicBezTo>
                  <a:pt x="16" y="38"/>
                  <a:pt x="13" y="43"/>
                  <a:pt x="13" y="43"/>
                </a:cubicBezTo>
                <a:cubicBezTo>
                  <a:pt x="13" y="45"/>
                  <a:pt x="13" y="47"/>
                  <a:pt x="13" y="47"/>
                </a:cubicBezTo>
                <a:cubicBezTo>
                  <a:pt x="13" y="50"/>
                  <a:pt x="13" y="50"/>
                  <a:pt x="12" y="52"/>
                </a:cubicBezTo>
                <a:cubicBezTo>
                  <a:pt x="11" y="53"/>
                  <a:pt x="9" y="55"/>
                  <a:pt x="9" y="55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4" name="Freeform 5890">
            <a:extLst>
              <a:ext uri="{FF2B5EF4-FFF2-40B4-BE49-F238E27FC236}">
                <a16:creationId xmlns:a16="http://schemas.microsoft.com/office/drawing/2014/main" id="{19D8ED7B-E96B-9F41-9B5C-5CCDBF56A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70363"/>
            <a:ext cx="1587" cy="3175"/>
          </a:xfrm>
          <a:custGeom>
            <a:avLst/>
            <a:gdLst>
              <a:gd name="T0" fmla="*/ 0 w 4"/>
              <a:gd name="T1" fmla="*/ 995539 h 9"/>
              <a:gd name="T2" fmla="*/ 157510 w 4"/>
              <a:gd name="T3" fmla="*/ 622300 h 9"/>
              <a:gd name="T4" fmla="*/ 472133 w 4"/>
              <a:gd name="T5" fmla="*/ 373239 h 9"/>
              <a:gd name="T6" fmla="*/ 315020 w 4"/>
              <a:gd name="T7" fmla="*/ 622300 h 9"/>
              <a:gd name="T8" fmla="*/ 0 w 4"/>
              <a:gd name="T9" fmla="*/ 995539 h 9"/>
              <a:gd name="T10" fmla="*/ 472133 w 4"/>
              <a:gd name="T11" fmla="*/ 249061 h 9"/>
              <a:gd name="T12" fmla="*/ 472133 w 4"/>
              <a:gd name="T13" fmla="*/ 373239 h 9"/>
              <a:gd name="T14" fmla="*/ 472133 w 4"/>
              <a:gd name="T15" fmla="*/ 0 h 9"/>
              <a:gd name="T16" fmla="*/ 472133 w 4"/>
              <a:gd name="T17" fmla="*/ 249061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9">
                <a:moveTo>
                  <a:pt x="0" y="8"/>
                </a:moveTo>
                <a:cubicBezTo>
                  <a:pt x="0" y="8"/>
                  <a:pt x="1" y="6"/>
                  <a:pt x="1" y="5"/>
                </a:cubicBezTo>
                <a:cubicBezTo>
                  <a:pt x="2" y="4"/>
                  <a:pt x="3" y="3"/>
                  <a:pt x="3" y="3"/>
                </a:cubicBezTo>
                <a:cubicBezTo>
                  <a:pt x="3" y="4"/>
                  <a:pt x="2" y="4"/>
                  <a:pt x="2" y="5"/>
                </a:cubicBezTo>
                <a:cubicBezTo>
                  <a:pt x="1" y="6"/>
                  <a:pt x="0" y="8"/>
                  <a:pt x="0" y="8"/>
                </a:cubicBezTo>
                <a:close/>
                <a:moveTo>
                  <a:pt x="3" y="2"/>
                </a:move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0"/>
                </a:cubicBezTo>
                <a:lnTo>
                  <a:pt x="3" y="2"/>
                </a:ln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5" name="Freeform 5891">
            <a:extLst>
              <a:ext uri="{FF2B5EF4-FFF2-40B4-BE49-F238E27FC236}">
                <a16:creationId xmlns:a16="http://schemas.microsoft.com/office/drawing/2014/main" id="{2BCC80C2-EFFD-E64D-8521-BA111F6E2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7938"/>
          </a:xfrm>
          <a:custGeom>
            <a:avLst/>
            <a:gdLst>
              <a:gd name="T0" fmla="*/ 1255806 w 17"/>
              <a:gd name="T1" fmla="*/ 2857680 h 21"/>
              <a:gd name="T2" fmla="*/ 1395132 w 17"/>
              <a:gd name="T3" fmla="*/ 2714796 h 21"/>
              <a:gd name="T4" fmla="*/ 1395132 w 17"/>
              <a:gd name="T5" fmla="*/ 2857680 h 21"/>
              <a:gd name="T6" fmla="*/ 1255806 w 17"/>
              <a:gd name="T7" fmla="*/ 2857680 h 21"/>
              <a:gd name="T8" fmla="*/ 1116106 w 17"/>
              <a:gd name="T9" fmla="*/ 2714796 h 21"/>
              <a:gd name="T10" fmla="*/ 1255806 w 17"/>
              <a:gd name="T11" fmla="*/ 2857680 h 21"/>
              <a:gd name="T12" fmla="*/ 1255806 w 17"/>
              <a:gd name="T13" fmla="*/ 2857680 h 21"/>
              <a:gd name="T14" fmla="*/ 1116106 w 17"/>
              <a:gd name="T15" fmla="*/ 2714796 h 21"/>
              <a:gd name="T16" fmla="*/ 558053 w 17"/>
              <a:gd name="T17" fmla="*/ 1714608 h 21"/>
              <a:gd name="T18" fmla="*/ 0 w 17"/>
              <a:gd name="T19" fmla="*/ 571536 h 21"/>
              <a:gd name="T20" fmla="*/ 697753 w 17"/>
              <a:gd name="T21" fmla="*/ 1714608 h 21"/>
              <a:gd name="T22" fmla="*/ 1116106 w 17"/>
              <a:gd name="T23" fmla="*/ 2714796 h 21"/>
              <a:gd name="T24" fmla="*/ 558053 w 17"/>
              <a:gd name="T25" fmla="*/ 1714608 h 21"/>
              <a:gd name="T26" fmla="*/ 1534832 w 17"/>
              <a:gd name="T27" fmla="*/ 2429028 h 21"/>
              <a:gd name="T28" fmla="*/ 1813859 w 17"/>
              <a:gd name="T29" fmla="*/ 2000376 h 21"/>
              <a:gd name="T30" fmla="*/ 1674159 w 17"/>
              <a:gd name="T31" fmla="*/ 2429028 h 21"/>
              <a:gd name="T32" fmla="*/ 1395132 w 17"/>
              <a:gd name="T33" fmla="*/ 2714796 h 21"/>
              <a:gd name="T34" fmla="*/ 1534832 w 17"/>
              <a:gd name="T35" fmla="*/ 2429028 h 21"/>
              <a:gd name="T36" fmla="*/ 1953185 w 17"/>
              <a:gd name="T37" fmla="*/ 857304 h 21"/>
              <a:gd name="T38" fmla="*/ 2232212 w 17"/>
              <a:gd name="T39" fmla="*/ 0 h 21"/>
              <a:gd name="T40" fmla="*/ 1953185 w 17"/>
              <a:gd name="T41" fmla="*/ 857304 h 21"/>
              <a:gd name="T42" fmla="*/ 1813859 w 17"/>
              <a:gd name="T43" fmla="*/ 1143072 h 21"/>
              <a:gd name="T44" fmla="*/ 1953185 w 17"/>
              <a:gd name="T45" fmla="*/ 857304 h 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21">
                <a:moveTo>
                  <a:pt x="9" y="20"/>
                </a:moveTo>
                <a:cubicBezTo>
                  <a:pt x="9" y="20"/>
                  <a:pt x="9" y="19"/>
                  <a:pt x="10" y="19"/>
                </a:cubicBezTo>
                <a:lnTo>
                  <a:pt x="10" y="20"/>
                </a:lnTo>
                <a:lnTo>
                  <a:pt x="9" y="20"/>
                </a:lnTo>
                <a:close/>
                <a:moveTo>
                  <a:pt x="8" y="19"/>
                </a:moveTo>
                <a:cubicBezTo>
                  <a:pt x="9" y="19"/>
                  <a:pt x="9" y="19"/>
                  <a:pt x="9" y="20"/>
                </a:cubicBezTo>
                <a:cubicBezTo>
                  <a:pt x="9" y="20"/>
                  <a:pt x="9" y="19"/>
                  <a:pt x="8" y="19"/>
                </a:cubicBezTo>
                <a:close/>
                <a:moveTo>
                  <a:pt x="4" y="12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0" y="3"/>
                  <a:pt x="5" y="12"/>
                </a:cubicBezTo>
                <a:cubicBezTo>
                  <a:pt x="6" y="14"/>
                  <a:pt x="8" y="17"/>
                  <a:pt x="8" y="19"/>
                </a:cubicBezTo>
                <a:cubicBezTo>
                  <a:pt x="7" y="17"/>
                  <a:pt x="6" y="16"/>
                  <a:pt x="4" y="12"/>
                </a:cubicBezTo>
                <a:close/>
                <a:moveTo>
                  <a:pt x="11" y="17"/>
                </a:moveTo>
                <a:cubicBezTo>
                  <a:pt x="12" y="15"/>
                  <a:pt x="12" y="15"/>
                  <a:pt x="13" y="14"/>
                </a:cubicBezTo>
                <a:cubicBezTo>
                  <a:pt x="13" y="15"/>
                  <a:pt x="13" y="15"/>
                  <a:pt x="12" y="17"/>
                </a:cubicBezTo>
                <a:cubicBezTo>
                  <a:pt x="11" y="18"/>
                  <a:pt x="10" y="19"/>
                  <a:pt x="10" y="19"/>
                </a:cubicBezTo>
                <a:cubicBezTo>
                  <a:pt x="10" y="18"/>
                  <a:pt x="11" y="17"/>
                  <a:pt x="11" y="17"/>
                </a:cubicBezTo>
                <a:close/>
                <a:moveTo>
                  <a:pt x="14" y="6"/>
                </a:moveTo>
                <a:cubicBezTo>
                  <a:pt x="15" y="3"/>
                  <a:pt x="16" y="2"/>
                  <a:pt x="16" y="0"/>
                </a:cubicBezTo>
                <a:cubicBezTo>
                  <a:pt x="16" y="2"/>
                  <a:pt x="15" y="4"/>
                  <a:pt x="14" y="6"/>
                </a:cubicBezTo>
                <a:lnTo>
                  <a:pt x="13" y="8"/>
                </a:lnTo>
                <a:cubicBezTo>
                  <a:pt x="13" y="8"/>
                  <a:pt x="13" y="6"/>
                  <a:pt x="14" y="6"/>
                </a:cubicBez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6" name="Freeform 5892">
            <a:extLst>
              <a:ext uri="{FF2B5EF4-FFF2-40B4-BE49-F238E27FC236}">
                <a16:creationId xmlns:a16="http://schemas.microsoft.com/office/drawing/2014/main" id="{94D347BF-512C-3F4A-B28F-3A7608C53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907002 w 15"/>
              <a:gd name="T1" fmla="*/ 2092885 h 17"/>
              <a:gd name="T2" fmla="*/ 1108594 w 15"/>
              <a:gd name="T3" fmla="*/ 1813859 h 17"/>
              <a:gd name="T4" fmla="*/ 1310185 w 15"/>
              <a:gd name="T5" fmla="*/ 1395132 h 17"/>
              <a:gd name="T6" fmla="*/ 1209548 w 15"/>
              <a:gd name="T7" fmla="*/ 1813859 h 17"/>
              <a:gd name="T8" fmla="*/ 1007957 w 15"/>
              <a:gd name="T9" fmla="*/ 2092885 h 17"/>
              <a:gd name="T10" fmla="*/ 1007957 w 15"/>
              <a:gd name="T11" fmla="*/ 2232212 h 17"/>
              <a:gd name="T12" fmla="*/ 907002 w 15"/>
              <a:gd name="T13" fmla="*/ 2092885 h 17"/>
              <a:gd name="T14" fmla="*/ 503820 w 15"/>
              <a:gd name="T15" fmla="*/ 1116106 h 17"/>
              <a:gd name="T16" fmla="*/ 806365 w 15"/>
              <a:gd name="T17" fmla="*/ 1953185 h 17"/>
              <a:gd name="T18" fmla="*/ 503820 w 15"/>
              <a:gd name="T19" fmla="*/ 1116106 h 17"/>
              <a:gd name="T20" fmla="*/ 0 w 15"/>
              <a:gd name="T21" fmla="*/ 0 h 17"/>
              <a:gd name="T22" fmla="*/ 503820 w 15"/>
              <a:gd name="T23" fmla="*/ 1116106 h 17"/>
              <a:gd name="T24" fmla="*/ 0 w 15"/>
              <a:gd name="T25" fmla="*/ 0 h 17"/>
              <a:gd name="T26" fmla="*/ 1411139 w 15"/>
              <a:gd name="T27" fmla="*/ 279026 h 17"/>
              <a:gd name="T28" fmla="*/ 1310185 w 15"/>
              <a:gd name="T29" fmla="*/ 558053 h 17"/>
              <a:gd name="T30" fmla="*/ 1411139 w 15"/>
              <a:gd name="T31" fmla="*/ 279026 h 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17">
                <a:moveTo>
                  <a:pt x="9" y="15"/>
                </a:moveTo>
                <a:cubicBezTo>
                  <a:pt x="9" y="15"/>
                  <a:pt x="11" y="14"/>
                  <a:pt x="11" y="13"/>
                </a:cubicBezTo>
                <a:cubicBezTo>
                  <a:pt x="12" y="11"/>
                  <a:pt x="12" y="11"/>
                  <a:pt x="13" y="10"/>
                </a:cubicBezTo>
                <a:cubicBezTo>
                  <a:pt x="13" y="11"/>
                  <a:pt x="13" y="11"/>
                  <a:pt x="12" y="13"/>
                </a:cubicBezTo>
                <a:lnTo>
                  <a:pt x="10" y="15"/>
                </a:lnTo>
                <a:lnTo>
                  <a:pt x="10" y="16"/>
                </a:lnTo>
                <a:cubicBezTo>
                  <a:pt x="10" y="16"/>
                  <a:pt x="9" y="16"/>
                  <a:pt x="9" y="15"/>
                </a:cubicBezTo>
                <a:close/>
                <a:moveTo>
                  <a:pt x="5" y="8"/>
                </a:moveTo>
                <a:cubicBezTo>
                  <a:pt x="7" y="11"/>
                  <a:pt x="8" y="13"/>
                  <a:pt x="8" y="14"/>
                </a:cubicBezTo>
                <a:cubicBezTo>
                  <a:pt x="8" y="13"/>
                  <a:pt x="6" y="10"/>
                  <a:pt x="5" y="8"/>
                </a:cubicBezTo>
                <a:close/>
                <a:moveTo>
                  <a:pt x="0" y="0"/>
                </a:moveTo>
                <a:cubicBezTo>
                  <a:pt x="0" y="0"/>
                  <a:pt x="4" y="4"/>
                  <a:pt x="5" y="8"/>
                </a:cubicBezTo>
                <a:lnTo>
                  <a:pt x="0" y="0"/>
                </a:lnTo>
                <a:close/>
                <a:moveTo>
                  <a:pt x="14" y="2"/>
                </a:moveTo>
                <a:lnTo>
                  <a:pt x="13" y="4"/>
                </a:lnTo>
                <a:cubicBezTo>
                  <a:pt x="13" y="4"/>
                  <a:pt x="13" y="2"/>
                  <a:pt x="14" y="2"/>
                </a:cubicBezTo>
                <a:close/>
              </a:path>
            </a:pathLst>
          </a:custGeom>
          <a:solidFill>
            <a:srgbClr val="1223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7" name="Freeform 5893">
            <a:extLst>
              <a:ext uri="{FF2B5EF4-FFF2-40B4-BE49-F238E27FC236}">
                <a16:creationId xmlns:a16="http://schemas.microsoft.com/office/drawing/2014/main" id="{EEE579E4-DC7C-2A4E-BFE8-A5099C462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1156826 w 14"/>
              <a:gd name="T1" fmla="*/ 2362597 h 16"/>
              <a:gd name="T2" fmla="*/ 1041177 w 14"/>
              <a:gd name="T3" fmla="*/ 2362597 h 16"/>
              <a:gd name="T4" fmla="*/ 1272815 w 14"/>
              <a:gd name="T5" fmla="*/ 2047478 h 16"/>
              <a:gd name="T6" fmla="*/ 1388463 w 14"/>
              <a:gd name="T7" fmla="*/ 1575197 h 16"/>
              <a:gd name="T8" fmla="*/ 1504112 w 14"/>
              <a:gd name="T9" fmla="*/ 1260078 h 16"/>
              <a:gd name="T10" fmla="*/ 1504112 w 14"/>
              <a:gd name="T11" fmla="*/ 1575197 h 16"/>
              <a:gd name="T12" fmla="*/ 1388463 w 14"/>
              <a:gd name="T13" fmla="*/ 2047478 h 16"/>
              <a:gd name="T14" fmla="*/ 1156826 w 14"/>
              <a:gd name="T15" fmla="*/ 2362597 h 16"/>
              <a:gd name="T16" fmla="*/ 462934 w 14"/>
              <a:gd name="T17" fmla="*/ 944959 h 16"/>
              <a:gd name="T18" fmla="*/ 462934 w 14"/>
              <a:gd name="T19" fmla="*/ 1102519 h 16"/>
              <a:gd name="T20" fmla="*/ 462934 w 14"/>
              <a:gd name="T21" fmla="*/ 1102519 h 16"/>
              <a:gd name="T22" fmla="*/ 462934 w 14"/>
              <a:gd name="T23" fmla="*/ 1102519 h 16"/>
              <a:gd name="T24" fmla="*/ 462934 w 14"/>
              <a:gd name="T25" fmla="*/ 1102519 h 16"/>
              <a:gd name="T26" fmla="*/ 462934 w 14"/>
              <a:gd name="T27" fmla="*/ 1102519 h 16"/>
              <a:gd name="T28" fmla="*/ 462934 w 14"/>
              <a:gd name="T29" fmla="*/ 1102519 h 16"/>
              <a:gd name="T30" fmla="*/ 462934 w 14"/>
              <a:gd name="T31" fmla="*/ 1102519 h 16"/>
              <a:gd name="T32" fmla="*/ 462934 w 14"/>
              <a:gd name="T33" fmla="*/ 1102519 h 16"/>
              <a:gd name="T34" fmla="*/ 462934 w 14"/>
              <a:gd name="T35" fmla="*/ 1102519 h 16"/>
              <a:gd name="T36" fmla="*/ 462934 w 14"/>
              <a:gd name="T37" fmla="*/ 944959 h 16"/>
              <a:gd name="T38" fmla="*/ 462934 w 14"/>
              <a:gd name="T39" fmla="*/ 1102519 h 16"/>
              <a:gd name="T40" fmla="*/ 462934 w 14"/>
              <a:gd name="T41" fmla="*/ 1102519 h 16"/>
              <a:gd name="T42" fmla="*/ 462934 w 14"/>
              <a:gd name="T43" fmla="*/ 1102519 h 16"/>
              <a:gd name="T44" fmla="*/ 1041177 w 14"/>
              <a:gd name="T45" fmla="*/ 2362597 h 16"/>
              <a:gd name="T46" fmla="*/ 462934 w 14"/>
              <a:gd name="T47" fmla="*/ 1102519 h 16"/>
              <a:gd name="T48" fmla="*/ 0 w 14"/>
              <a:gd name="T49" fmla="*/ 0 h 16"/>
              <a:gd name="T50" fmla="*/ 462934 w 14"/>
              <a:gd name="T51" fmla="*/ 944959 h 16"/>
              <a:gd name="T52" fmla="*/ 0 w 14"/>
              <a:gd name="T53" fmla="*/ 0 h 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16">
                <a:moveTo>
                  <a:pt x="10" y="15"/>
                </a:moveTo>
                <a:lnTo>
                  <a:pt x="9" y="15"/>
                </a:lnTo>
                <a:lnTo>
                  <a:pt x="11" y="13"/>
                </a:lnTo>
                <a:cubicBezTo>
                  <a:pt x="12" y="11"/>
                  <a:pt x="12" y="10"/>
                  <a:pt x="12" y="10"/>
                </a:cubicBezTo>
                <a:lnTo>
                  <a:pt x="13" y="8"/>
                </a:lnTo>
                <a:lnTo>
                  <a:pt x="13" y="10"/>
                </a:lnTo>
                <a:cubicBezTo>
                  <a:pt x="13" y="11"/>
                  <a:pt x="13" y="11"/>
                  <a:pt x="12" y="13"/>
                </a:cubicBezTo>
                <a:lnTo>
                  <a:pt x="10" y="15"/>
                </a:lnTo>
                <a:close/>
                <a:moveTo>
                  <a:pt x="4" y="6"/>
                </a:move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6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7" y="13"/>
                  <a:pt x="9" y="14"/>
                  <a:pt x="9" y="15"/>
                </a:cubicBezTo>
                <a:cubicBezTo>
                  <a:pt x="9" y="15"/>
                  <a:pt x="6" y="11"/>
                  <a:pt x="4" y="7"/>
                </a:cubicBezTo>
                <a:close/>
                <a:moveTo>
                  <a:pt x="0" y="0"/>
                </a:moveTo>
                <a:lnTo>
                  <a:pt x="4" y="6"/>
                </a:lnTo>
                <a:cubicBezTo>
                  <a:pt x="2" y="4"/>
                  <a:pt x="0" y="0"/>
                  <a:pt x="0" y="0"/>
                </a:cubicBezTo>
                <a:close/>
              </a:path>
            </a:pathLst>
          </a:custGeom>
          <a:solidFill>
            <a:srgbClr val="1223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8" name="Freeform 5894">
            <a:extLst>
              <a:ext uri="{FF2B5EF4-FFF2-40B4-BE49-F238E27FC236}">
                <a16:creationId xmlns:a16="http://schemas.microsoft.com/office/drawing/2014/main" id="{33D866CC-7E53-AF4D-8FF2-5C95C72DB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907002 w 15"/>
              <a:gd name="T1" fmla="*/ 2362597 h 16"/>
              <a:gd name="T2" fmla="*/ 403183 w 15"/>
              <a:gd name="T3" fmla="*/ 1260078 h 16"/>
              <a:gd name="T4" fmla="*/ 403183 w 15"/>
              <a:gd name="T5" fmla="*/ 944959 h 16"/>
              <a:gd name="T6" fmla="*/ 503820 w 15"/>
              <a:gd name="T7" fmla="*/ 1260078 h 16"/>
              <a:gd name="T8" fmla="*/ 907002 w 15"/>
              <a:gd name="T9" fmla="*/ 2362597 h 16"/>
              <a:gd name="T10" fmla="*/ 1108594 w 15"/>
              <a:gd name="T11" fmla="*/ 2047478 h 16"/>
              <a:gd name="T12" fmla="*/ 1209548 w 15"/>
              <a:gd name="T13" fmla="*/ 1575197 h 16"/>
              <a:gd name="T14" fmla="*/ 1310185 w 15"/>
              <a:gd name="T15" fmla="*/ 944959 h 16"/>
              <a:gd name="T16" fmla="*/ 1310185 w 15"/>
              <a:gd name="T17" fmla="*/ 1260078 h 16"/>
              <a:gd name="T18" fmla="*/ 1209548 w 15"/>
              <a:gd name="T19" fmla="*/ 2047478 h 16"/>
              <a:gd name="T20" fmla="*/ 1007957 w 15"/>
              <a:gd name="T21" fmla="*/ 2362597 h 16"/>
              <a:gd name="T22" fmla="*/ 907002 w 15"/>
              <a:gd name="T23" fmla="*/ 2362597 h 16"/>
              <a:gd name="T24" fmla="*/ 0 w 15"/>
              <a:gd name="T25" fmla="*/ 0 h 16"/>
              <a:gd name="T26" fmla="*/ 403183 w 15"/>
              <a:gd name="T27" fmla="*/ 944959 h 16"/>
              <a:gd name="T28" fmla="*/ 0 w 15"/>
              <a:gd name="T29" fmla="*/ 0 h 16"/>
              <a:gd name="T30" fmla="*/ 1411139 w 15"/>
              <a:gd name="T31" fmla="*/ 315119 h 16"/>
              <a:gd name="T32" fmla="*/ 1310185 w 15"/>
              <a:gd name="T33" fmla="*/ 630238 h 16"/>
              <a:gd name="T34" fmla="*/ 1411139 w 15"/>
              <a:gd name="T35" fmla="*/ 315119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6">
                <a:moveTo>
                  <a:pt x="9" y="15"/>
                </a:moveTo>
                <a:lnTo>
                  <a:pt x="4" y="8"/>
                </a:lnTo>
                <a:lnTo>
                  <a:pt x="4" y="6"/>
                </a:lnTo>
                <a:lnTo>
                  <a:pt x="5" y="8"/>
                </a:lnTo>
                <a:cubicBezTo>
                  <a:pt x="7" y="11"/>
                  <a:pt x="9" y="15"/>
                  <a:pt x="9" y="15"/>
                </a:cubicBezTo>
                <a:cubicBezTo>
                  <a:pt x="9" y="15"/>
                  <a:pt x="11" y="14"/>
                  <a:pt x="11" y="13"/>
                </a:cubicBezTo>
                <a:cubicBezTo>
                  <a:pt x="12" y="11"/>
                  <a:pt x="12" y="10"/>
                  <a:pt x="12" y="10"/>
                </a:cubicBezTo>
                <a:cubicBezTo>
                  <a:pt x="13" y="8"/>
                  <a:pt x="13" y="6"/>
                  <a:pt x="13" y="6"/>
                </a:cubicBezTo>
                <a:lnTo>
                  <a:pt x="13" y="8"/>
                </a:lnTo>
                <a:cubicBezTo>
                  <a:pt x="13" y="10"/>
                  <a:pt x="13" y="11"/>
                  <a:pt x="12" y="13"/>
                </a:cubicBezTo>
                <a:lnTo>
                  <a:pt x="10" y="15"/>
                </a:lnTo>
                <a:lnTo>
                  <a:pt x="9" y="15"/>
                </a:lnTo>
                <a:close/>
                <a:moveTo>
                  <a:pt x="0" y="0"/>
                </a:moveTo>
                <a:cubicBezTo>
                  <a:pt x="0" y="0"/>
                  <a:pt x="3" y="3"/>
                  <a:pt x="4" y="6"/>
                </a:cubicBezTo>
                <a:lnTo>
                  <a:pt x="0" y="0"/>
                </a:lnTo>
                <a:close/>
                <a:moveTo>
                  <a:pt x="14" y="2"/>
                </a:moveTo>
                <a:lnTo>
                  <a:pt x="13" y="4"/>
                </a:lnTo>
                <a:cubicBezTo>
                  <a:pt x="13" y="4"/>
                  <a:pt x="13" y="2"/>
                  <a:pt x="14" y="2"/>
                </a:cubicBezTo>
                <a:close/>
              </a:path>
            </a:pathLst>
          </a:custGeom>
          <a:solidFill>
            <a:srgbClr val="122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49" name="Freeform 5895">
            <a:extLst>
              <a:ext uri="{FF2B5EF4-FFF2-40B4-BE49-F238E27FC236}">
                <a16:creationId xmlns:a16="http://schemas.microsoft.com/office/drawing/2014/main" id="{6D17603B-5874-C342-ABE6-4AA07B205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907002 w 15"/>
              <a:gd name="T1" fmla="*/ 2362597 h 16"/>
              <a:gd name="T2" fmla="*/ 1108594 w 15"/>
              <a:gd name="T3" fmla="*/ 2047478 h 16"/>
              <a:gd name="T4" fmla="*/ 1209548 w 15"/>
              <a:gd name="T5" fmla="*/ 1575197 h 16"/>
              <a:gd name="T6" fmla="*/ 1310185 w 15"/>
              <a:gd name="T7" fmla="*/ 1102519 h 16"/>
              <a:gd name="T8" fmla="*/ 1310185 w 15"/>
              <a:gd name="T9" fmla="*/ 1260078 h 16"/>
              <a:gd name="T10" fmla="*/ 1209548 w 15"/>
              <a:gd name="T11" fmla="*/ 2047478 h 16"/>
              <a:gd name="T12" fmla="*/ 1007957 w 15"/>
              <a:gd name="T13" fmla="*/ 2362597 h 16"/>
              <a:gd name="T14" fmla="*/ 907002 w 15"/>
              <a:gd name="T15" fmla="*/ 2362597 h 16"/>
              <a:gd name="T16" fmla="*/ 403183 w 15"/>
              <a:gd name="T17" fmla="*/ 1260078 h 16"/>
              <a:gd name="T18" fmla="*/ 907002 w 15"/>
              <a:gd name="T19" fmla="*/ 2362597 h 16"/>
              <a:gd name="T20" fmla="*/ 403183 w 15"/>
              <a:gd name="T21" fmla="*/ 1260078 h 16"/>
              <a:gd name="T22" fmla="*/ 0 w 15"/>
              <a:gd name="T23" fmla="*/ 0 h 16"/>
              <a:gd name="T24" fmla="*/ 403183 w 15"/>
              <a:gd name="T25" fmla="*/ 1260078 h 16"/>
              <a:gd name="T26" fmla="*/ 1411139 w 15"/>
              <a:gd name="T27" fmla="*/ 315119 h 16"/>
              <a:gd name="T28" fmla="*/ 1310185 w 15"/>
              <a:gd name="T29" fmla="*/ 630238 h 16"/>
              <a:gd name="T30" fmla="*/ 1411139 w 15"/>
              <a:gd name="T31" fmla="*/ 315119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16">
                <a:moveTo>
                  <a:pt x="9" y="15"/>
                </a:moveTo>
                <a:cubicBezTo>
                  <a:pt x="10" y="14"/>
                  <a:pt x="11" y="14"/>
                  <a:pt x="11" y="13"/>
                </a:cubicBezTo>
                <a:cubicBezTo>
                  <a:pt x="12" y="11"/>
                  <a:pt x="12" y="10"/>
                  <a:pt x="12" y="10"/>
                </a:cubicBezTo>
                <a:cubicBezTo>
                  <a:pt x="13" y="8"/>
                  <a:pt x="13" y="7"/>
                  <a:pt x="13" y="7"/>
                </a:cubicBezTo>
                <a:lnTo>
                  <a:pt x="13" y="8"/>
                </a:lnTo>
                <a:cubicBezTo>
                  <a:pt x="13" y="10"/>
                  <a:pt x="13" y="11"/>
                  <a:pt x="12" y="13"/>
                </a:cubicBezTo>
                <a:lnTo>
                  <a:pt x="10" y="15"/>
                </a:lnTo>
                <a:lnTo>
                  <a:pt x="9" y="15"/>
                </a:lnTo>
                <a:close/>
                <a:moveTo>
                  <a:pt x="4" y="8"/>
                </a:moveTo>
                <a:cubicBezTo>
                  <a:pt x="9" y="14"/>
                  <a:pt x="9" y="15"/>
                  <a:pt x="9" y="15"/>
                </a:cubicBezTo>
                <a:cubicBezTo>
                  <a:pt x="9" y="15"/>
                  <a:pt x="6" y="11"/>
                  <a:pt x="4" y="8"/>
                </a:cubicBezTo>
                <a:lnTo>
                  <a:pt x="0" y="0"/>
                </a:lnTo>
                <a:cubicBezTo>
                  <a:pt x="0" y="0"/>
                  <a:pt x="3" y="4"/>
                  <a:pt x="4" y="8"/>
                </a:cubicBezTo>
                <a:close/>
                <a:moveTo>
                  <a:pt x="14" y="2"/>
                </a:moveTo>
                <a:lnTo>
                  <a:pt x="13" y="4"/>
                </a:lnTo>
                <a:cubicBezTo>
                  <a:pt x="13" y="4"/>
                  <a:pt x="13" y="2"/>
                  <a:pt x="14" y="2"/>
                </a:cubicBezTo>
                <a:close/>
              </a:path>
            </a:pathLst>
          </a:custGeom>
          <a:solidFill>
            <a:srgbClr val="122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0" name="Freeform 5896">
            <a:extLst>
              <a:ext uri="{FF2B5EF4-FFF2-40B4-BE49-F238E27FC236}">
                <a16:creationId xmlns:a16="http://schemas.microsoft.com/office/drawing/2014/main" id="{B745694D-FC26-F544-8795-1E31DD576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907002 w 15"/>
              <a:gd name="T1" fmla="*/ 2362597 h 16"/>
              <a:gd name="T2" fmla="*/ 1108594 w 15"/>
              <a:gd name="T3" fmla="*/ 2047478 h 16"/>
              <a:gd name="T4" fmla="*/ 1209548 w 15"/>
              <a:gd name="T5" fmla="*/ 1575197 h 16"/>
              <a:gd name="T6" fmla="*/ 1310185 w 15"/>
              <a:gd name="T7" fmla="*/ 944959 h 16"/>
              <a:gd name="T8" fmla="*/ 1310185 w 15"/>
              <a:gd name="T9" fmla="*/ 1260078 h 16"/>
              <a:gd name="T10" fmla="*/ 1209548 w 15"/>
              <a:gd name="T11" fmla="*/ 2047478 h 16"/>
              <a:gd name="T12" fmla="*/ 1007957 w 15"/>
              <a:gd name="T13" fmla="*/ 2362597 h 16"/>
              <a:gd name="T14" fmla="*/ 907002 w 15"/>
              <a:gd name="T15" fmla="*/ 2362597 h 16"/>
              <a:gd name="T16" fmla="*/ 806365 w 15"/>
              <a:gd name="T17" fmla="*/ 2047478 h 16"/>
              <a:gd name="T18" fmla="*/ 907002 w 15"/>
              <a:gd name="T19" fmla="*/ 2362597 h 16"/>
              <a:gd name="T20" fmla="*/ 806365 w 15"/>
              <a:gd name="T21" fmla="*/ 2047478 h 16"/>
              <a:gd name="T22" fmla="*/ 503820 w 15"/>
              <a:gd name="T23" fmla="*/ 1260078 h 16"/>
              <a:gd name="T24" fmla="*/ 806365 w 15"/>
              <a:gd name="T25" fmla="*/ 2047478 h 16"/>
              <a:gd name="T26" fmla="*/ 503820 w 15"/>
              <a:gd name="T27" fmla="*/ 1260078 h 16"/>
              <a:gd name="T28" fmla="*/ 201591 w 15"/>
              <a:gd name="T29" fmla="*/ 315119 h 16"/>
              <a:gd name="T30" fmla="*/ 503820 w 15"/>
              <a:gd name="T31" fmla="*/ 1260078 h 16"/>
              <a:gd name="T32" fmla="*/ 201591 w 15"/>
              <a:gd name="T33" fmla="*/ 315119 h 16"/>
              <a:gd name="T34" fmla="*/ 0 w 15"/>
              <a:gd name="T35" fmla="*/ 0 h 16"/>
              <a:gd name="T36" fmla="*/ 201591 w 15"/>
              <a:gd name="T37" fmla="*/ 315119 h 16"/>
              <a:gd name="T38" fmla="*/ 0 w 15"/>
              <a:gd name="T39" fmla="*/ 0 h 16"/>
              <a:gd name="T40" fmla="*/ 1411139 w 15"/>
              <a:gd name="T41" fmla="*/ 315119 h 16"/>
              <a:gd name="T42" fmla="*/ 1310185 w 15"/>
              <a:gd name="T43" fmla="*/ 630238 h 16"/>
              <a:gd name="T44" fmla="*/ 1411139 w 15"/>
              <a:gd name="T45" fmla="*/ 315119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" h="16">
                <a:moveTo>
                  <a:pt x="9" y="15"/>
                </a:moveTo>
                <a:lnTo>
                  <a:pt x="11" y="13"/>
                </a:lnTo>
                <a:lnTo>
                  <a:pt x="12" y="10"/>
                </a:lnTo>
                <a:cubicBezTo>
                  <a:pt x="13" y="8"/>
                  <a:pt x="13" y="6"/>
                  <a:pt x="13" y="6"/>
                </a:cubicBezTo>
                <a:lnTo>
                  <a:pt x="13" y="8"/>
                </a:lnTo>
                <a:cubicBezTo>
                  <a:pt x="13" y="10"/>
                  <a:pt x="13" y="11"/>
                  <a:pt x="12" y="13"/>
                </a:cubicBezTo>
                <a:cubicBezTo>
                  <a:pt x="11" y="13"/>
                  <a:pt x="10" y="14"/>
                  <a:pt x="10" y="15"/>
                </a:cubicBezTo>
                <a:lnTo>
                  <a:pt x="9" y="15"/>
                </a:lnTo>
                <a:close/>
                <a:moveTo>
                  <a:pt x="8" y="13"/>
                </a:moveTo>
                <a:lnTo>
                  <a:pt x="9" y="15"/>
                </a:lnTo>
                <a:cubicBezTo>
                  <a:pt x="9" y="15"/>
                  <a:pt x="8" y="14"/>
                  <a:pt x="8" y="13"/>
                </a:cubicBezTo>
                <a:close/>
                <a:moveTo>
                  <a:pt x="5" y="8"/>
                </a:moveTo>
                <a:cubicBezTo>
                  <a:pt x="6" y="10"/>
                  <a:pt x="7" y="12"/>
                  <a:pt x="8" y="13"/>
                </a:cubicBezTo>
                <a:cubicBezTo>
                  <a:pt x="7" y="12"/>
                  <a:pt x="6" y="11"/>
                  <a:pt x="5" y="8"/>
                </a:cubicBezTo>
                <a:close/>
                <a:moveTo>
                  <a:pt x="2" y="2"/>
                </a:moveTo>
                <a:cubicBezTo>
                  <a:pt x="3" y="3"/>
                  <a:pt x="4" y="5"/>
                  <a:pt x="5" y="8"/>
                </a:cubicBezTo>
                <a:lnTo>
                  <a:pt x="2" y="2"/>
                </a:lnTo>
                <a:close/>
                <a:moveTo>
                  <a:pt x="0" y="0"/>
                </a:moveTo>
                <a:cubicBezTo>
                  <a:pt x="0" y="0"/>
                  <a:pt x="1" y="0"/>
                  <a:pt x="2" y="2"/>
                </a:cubicBezTo>
                <a:lnTo>
                  <a:pt x="0" y="0"/>
                </a:lnTo>
                <a:close/>
                <a:moveTo>
                  <a:pt x="14" y="2"/>
                </a:moveTo>
                <a:lnTo>
                  <a:pt x="13" y="4"/>
                </a:lnTo>
                <a:cubicBezTo>
                  <a:pt x="13" y="4"/>
                  <a:pt x="13" y="2"/>
                  <a:pt x="14" y="2"/>
                </a:cubicBezTo>
                <a:close/>
              </a:path>
            </a:pathLst>
          </a:custGeom>
          <a:solidFill>
            <a:srgbClr val="1325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1" name="Freeform 5897">
            <a:extLst>
              <a:ext uri="{FF2B5EF4-FFF2-40B4-BE49-F238E27FC236}">
                <a16:creationId xmlns:a16="http://schemas.microsoft.com/office/drawing/2014/main" id="{A9E49034-43E2-8848-9523-7AA655F14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1041177 w 14"/>
              <a:gd name="T1" fmla="*/ 2362597 h 16"/>
              <a:gd name="T2" fmla="*/ 462934 w 14"/>
              <a:gd name="T3" fmla="*/ 1102519 h 16"/>
              <a:gd name="T4" fmla="*/ 0 w 14"/>
              <a:gd name="T5" fmla="*/ 0 h 16"/>
              <a:gd name="T6" fmla="*/ 462934 w 14"/>
              <a:gd name="T7" fmla="*/ 944959 h 16"/>
              <a:gd name="T8" fmla="*/ 1041177 w 14"/>
              <a:gd name="T9" fmla="*/ 2205038 h 16"/>
              <a:gd name="T10" fmla="*/ 1272815 w 14"/>
              <a:gd name="T11" fmla="*/ 1732756 h 16"/>
              <a:gd name="T12" fmla="*/ 1504112 w 14"/>
              <a:gd name="T13" fmla="*/ 1260078 h 16"/>
              <a:gd name="T14" fmla="*/ 1388463 w 14"/>
              <a:gd name="T15" fmla="*/ 2047478 h 16"/>
              <a:gd name="T16" fmla="*/ 1156826 w 14"/>
              <a:gd name="T17" fmla="*/ 2362597 h 16"/>
              <a:gd name="T18" fmla="*/ 1041177 w 14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6">
                <a:moveTo>
                  <a:pt x="9" y="15"/>
                </a:moveTo>
                <a:cubicBezTo>
                  <a:pt x="9" y="15"/>
                  <a:pt x="9" y="14"/>
                  <a:pt x="4" y="7"/>
                </a:cubicBezTo>
                <a:cubicBezTo>
                  <a:pt x="3" y="4"/>
                  <a:pt x="0" y="0"/>
                  <a:pt x="0" y="0"/>
                </a:cubicBezTo>
                <a:cubicBezTo>
                  <a:pt x="0" y="0"/>
                  <a:pt x="1" y="1"/>
                  <a:pt x="4" y="6"/>
                </a:cubicBezTo>
                <a:cubicBezTo>
                  <a:pt x="6" y="10"/>
                  <a:pt x="9" y="14"/>
                  <a:pt x="9" y="14"/>
                </a:cubicBezTo>
                <a:cubicBezTo>
                  <a:pt x="9" y="14"/>
                  <a:pt x="11" y="13"/>
                  <a:pt x="11" y="11"/>
                </a:cubicBez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3" y="10"/>
                  <a:pt x="12" y="13"/>
                </a:cubicBezTo>
                <a:cubicBezTo>
                  <a:pt x="11" y="13"/>
                  <a:pt x="10" y="14"/>
                  <a:pt x="10" y="15"/>
                </a:cubicBezTo>
                <a:lnTo>
                  <a:pt x="9" y="15"/>
                </a:lnTo>
              </a:path>
            </a:pathLst>
          </a:custGeom>
          <a:solidFill>
            <a:srgbClr val="1325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2" name="Freeform 5898">
            <a:extLst>
              <a:ext uri="{FF2B5EF4-FFF2-40B4-BE49-F238E27FC236}">
                <a16:creationId xmlns:a16="http://schemas.microsoft.com/office/drawing/2014/main" id="{42E7C029-DE84-C841-BC93-CAA221A5B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6350"/>
          </a:xfrm>
          <a:custGeom>
            <a:avLst/>
            <a:gdLst>
              <a:gd name="T0" fmla="*/ 1041177 w 14"/>
              <a:gd name="T1" fmla="*/ 2362597 h 16"/>
              <a:gd name="T2" fmla="*/ 694232 w 14"/>
              <a:gd name="T3" fmla="*/ 1732756 h 16"/>
              <a:gd name="T4" fmla="*/ 1041177 w 14"/>
              <a:gd name="T5" fmla="*/ 2205038 h 16"/>
              <a:gd name="T6" fmla="*/ 1272815 w 14"/>
              <a:gd name="T7" fmla="*/ 1732756 h 16"/>
              <a:gd name="T8" fmla="*/ 1504112 w 14"/>
              <a:gd name="T9" fmla="*/ 1260078 h 16"/>
              <a:gd name="T10" fmla="*/ 1388463 w 14"/>
              <a:gd name="T11" fmla="*/ 1732756 h 16"/>
              <a:gd name="T12" fmla="*/ 1156826 w 14"/>
              <a:gd name="T13" fmla="*/ 2362597 h 16"/>
              <a:gd name="T14" fmla="*/ 1041177 w 14"/>
              <a:gd name="T15" fmla="*/ 2362597 h 16"/>
              <a:gd name="T16" fmla="*/ 462934 w 14"/>
              <a:gd name="T17" fmla="*/ 1102519 h 16"/>
              <a:gd name="T18" fmla="*/ 694232 w 14"/>
              <a:gd name="T19" fmla="*/ 1732756 h 16"/>
              <a:gd name="T20" fmla="*/ 462934 w 14"/>
              <a:gd name="T21" fmla="*/ 1102519 h 16"/>
              <a:gd name="T22" fmla="*/ 0 w 14"/>
              <a:gd name="T23" fmla="*/ 0 h 16"/>
              <a:gd name="T24" fmla="*/ 462934 w 14"/>
              <a:gd name="T25" fmla="*/ 1102519 h 16"/>
              <a:gd name="T26" fmla="*/ 0 w 14"/>
              <a:gd name="T27" fmla="*/ 0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6">
                <a:moveTo>
                  <a:pt x="9" y="15"/>
                </a:moveTo>
                <a:cubicBezTo>
                  <a:pt x="9" y="15"/>
                  <a:pt x="9" y="15"/>
                  <a:pt x="6" y="11"/>
                </a:cubicBezTo>
                <a:cubicBezTo>
                  <a:pt x="8" y="13"/>
                  <a:pt x="9" y="14"/>
                  <a:pt x="9" y="14"/>
                </a:cubicBezTo>
                <a:cubicBezTo>
                  <a:pt x="9" y="14"/>
                  <a:pt x="11" y="13"/>
                  <a:pt x="11" y="11"/>
                </a:cubicBez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3" y="10"/>
                  <a:pt x="12" y="11"/>
                </a:cubicBezTo>
                <a:cubicBezTo>
                  <a:pt x="11" y="13"/>
                  <a:pt x="10" y="14"/>
                  <a:pt x="10" y="15"/>
                </a:cubicBezTo>
                <a:lnTo>
                  <a:pt x="9" y="15"/>
                </a:lnTo>
                <a:close/>
                <a:moveTo>
                  <a:pt x="4" y="7"/>
                </a:moveTo>
                <a:cubicBezTo>
                  <a:pt x="5" y="9"/>
                  <a:pt x="5" y="10"/>
                  <a:pt x="6" y="11"/>
                </a:cubicBezTo>
                <a:cubicBezTo>
                  <a:pt x="5" y="10"/>
                  <a:pt x="5" y="8"/>
                  <a:pt x="4" y="7"/>
                </a:cubicBezTo>
                <a:close/>
                <a:moveTo>
                  <a:pt x="0" y="0"/>
                </a:moveTo>
                <a:cubicBezTo>
                  <a:pt x="0" y="0"/>
                  <a:pt x="2" y="1"/>
                  <a:pt x="4" y="7"/>
                </a:cubicBezTo>
                <a:cubicBezTo>
                  <a:pt x="3" y="4"/>
                  <a:pt x="0" y="0"/>
                  <a:pt x="0" y="0"/>
                </a:cubicBez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3" name="Freeform 5899">
            <a:extLst>
              <a:ext uri="{FF2B5EF4-FFF2-40B4-BE49-F238E27FC236}">
                <a16:creationId xmlns:a16="http://schemas.microsoft.com/office/drawing/2014/main" id="{C05A5B5A-C18E-BE44-9F33-2BC8032E0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4762"/>
          </a:xfrm>
          <a:custGeom>
            <a:avLst/>
            <a:gdLst>
              <a:gd name="T0" fmla="*/ 1041177 w 14"/>
              <a:gd name="T1" fmla="*/ 1411139 h 15"/>
              <a:gd name="T2" fmla="*/ 1272815 w 14"/>
              <a:gd name="T3" fmla="*/ 1108594 h 15"/>
              <a:gd name="T4" fmla="*/ 1504112 w 14"/>
              <a:gd name="T5" fmla="*/ 806365 h 15"/>
              <a:gd name="T6" fmla="*/ 1388463 w 14"/>
              <a:gd name="T7" fmla="*/ 1108594 h 15"/>
              <a:gd name="T8" fmla="*/ 1156826 w 14"/>
              <a:gd name="T9" fmla="*/ 1411139 h 15"/>
              <a:gd name="T10" fmla="*/ 1041177 w 14"/>
              <a:gd name="T11" fmla="*/ 1411139 h 15"/>
              <a:gd name="T12" fmla="*/ 925529 w 14"/>
              <a:gd name="T13" fmla="*/ 1209548 h 15"/>
              <a:gd name="T14" fmla="*/ 1041177 w 14"/>
              <a:gd name="T15" fmla="*/ 1411139 h 15"/>
              <a:gd name="T16" fmla="*/ 925529 w 14"/>
              <a:gd name="T17" fmla="*/ 1209548 h 15"/>
              <a:gd name="T18" fmla="*/ 231297 w 14"/>
              <a:gd name="T19" fmla="*/ 201591 h 15"/>
              <a:gd name="T20" fmla="*/ 462934 w 14"/>
              <a:gd name="T21" fmla="*/ 705411 h 15"/>
              <a:gd name="T22" fmla="*/ 231297 w 14"/>
              <a:gd name="T23" fmla="*/ 201591 h 15"/>
              <a:gd name="T24" fmla="*/ 0 w 14"/>
              <a:gd name="T25" fmla="*/ 0 h 15"/>
              <a:gd name="T26" fmla="*/ 231297 w 14"/>
              <a:gd name="T27" fmla="*/ 201591 h 15"/>
              <a:gd name="T28" fmla="*/ 0 w 14"/>
              <a:gd name="T29" fmla="*/ 0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5">
                <a:moveTo>
                  <a:pt x="9" y="14"/>
                </a:moveTo>
                <a:cubicBezTo>
                  <a:pt x="9" y="13"/>
                  <a:pt x="11" y="13"/>
                  <a:pt x="11" y="11"/>
                </a:cubicBez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3" y="10"/>
                  <a:pt x="12" y="11"/>
                </a:cubicBezTo>
                <a:cubicBezTo>
                  <a:pt x="11" y="13"/>
                  <a:pt x="10" y="14"/>
                  <a:pt x="10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8" y="12"/>
                </a:moveTo>
                <a:cubicBezTo>
                  <a:pt x="8" y="13"/>
                  <a:pt x="9" y="13"/>
                  <a:pt x="9" y="14"/>
                </a:cubicBezTo>
                <a:cubicBezTo>
                  <a:pt x="9" y="14"/>
                  <a:pt x="8" y="13"/>
                  <a:pt x="8" y="12"/>
                </a:cubicBezTo>
                <a:close/>
                <a:moveTo>
                  <a:pt x="2" y="2"/>
                </a:moveTo>
                <a:cubicBezTo>
                  <a:pt x="3" y="3"/>
                  <a:pt x="4" y="5"/>
                  <a:pt x="4" y="7"/>
                </a:cubicBezTo>
                <a:cubicBezTo>
                  <a:pt x="3" y="4"/>
                  <a:pt x="2" y="3"/>
                  <a:pt x="2" y="2"/>
                </a:cubicBezTo>
                <a:close/>
                <a:moveTo>
                  <a:pt x="0" y="0"/>
                </a:moveTo>
                <a:cubicBezTo>
                  <a:pt x="0" y="0"/>
                  <a:pt x="1" y="0"/>
                  <a:pt x="2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4" name="Freeform 5900">
            <a:extLst>
              <a:ext uri="{FF2B5EF4-FFF2-40B4-BE49-F238E27FC236}">
                <a16:creationId xmlns:a16="http://schemas.microsoft.com/office/drawing/2014/main" id="{A217A9A0-0978-ED4D-8A8E-607C3B551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4762"/>
          </a:xfrm>
          <a:custGeom>
            <a:avLst/>
            <a:gdLst>
              <a:gd name="T0" fmla="*/ 1041177 w 14"/>
              <a:gd name="T1" fmla="*/ 1411139 h 15"/>
              <a:gd name="T2" fmla="*/ 1272815 w 14"/>
              <a:gd name="T3" fmla="*/ 1108594 h 15"/>
              <a:gd name="T4" fmla="*/ 1504112 w 14"/>
              <a:gd name="T5" fmla="*/ 806365 h 15"/>
              <a:gd name="T6" fmla="*/ 1388463 w 14"/>
              <a:gd name="T7" fmla="*/ 1108594 h 15"/>
              <a:gd name="T8" fmla="*/ 1156826 w 14"/>
              <a:gd name="T9" fmla="*/ 1411139 h 15"/>
              <a:gd name="T10" fmla="*/ 1041177 w 14"/>
              <a:gd name="T11" fmla="*/ 1411139 h 15"/>
              <a:gd name="T12" fmla="*/ 462934 w 14"/>
              <a:gd name="T13" fmla="*/ 604774 h 15"/>
              <a:gd name="T14" fmla="*/ 925529 w 14"/>
              <a:gd name="T15" fmla="*/ 1310185 h 15"/>
              <a:gd name="T16" fmla="*/ 462934 w 14"/>
              <a:gd name="T17" fmla="*/ 604774 h 15"/>
              <a:gd name="T18" fmla="*/ 1041177 w 14"/>
              <a:gd name="T19" fmla="*/ 1411139 h 15"/>
              <a:gd name="T20" fmla="*/ 925529 w 14"/>
              <a:gd name="T21" fmla="*/ 1310185 h 15"/>
              <a:gd name="T22" fmla="*/ 1041177 w 14"/>
              <a:gd name="T23" fmla="*/ 1411139 h 15"/>
              <a:gd name="T24" fmla="*/ 0 w 14"/>
              <a:gd name="T25" fmla="*/ 0 h 15"/>
              <a:gd name="T26" fmla="*/ 462934 w 14"/>
              <a:gd name="T27" fmla="*/ 604774 h 15"/>
              <a:gd name="T28" fmla="*/ 0 w 14"/>
              <a:gd name="T29" fmla="*/ 0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5">
                <a:moveTo>
                  <a:pt x="9" y="14"/>
                </a:moveTo>
                <a:cubicBezTo>
                  <a:pt x="10" y="13"/>
                  <a:pt x="11" y="13"/>
                  <a:pt x="11" y="11"/>
                </a:cubicBez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3" y="10"/>
                  <a:pt x="12" y="11"/>
                </a:cubicBezTo>
                <a:cubicBezTo>
                  <a:pt x="11" y="13"/>
                  <a:pt x="10" y="14"/>
                  <a:pt x="10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4" y="6"/>
                </a:moveTo>
                <a:cubicBezTo>
                  <a:pt x="6" y="10"/>
                  <a:pt x="7" y="12"/>
                  <a:pt x="8" y="13"/>
                </a:cubicBezTo>
                <a:cubicBezTo>
                  <a:pt x="7" y="12"/>
                  <a:pt x="5" y="9"/>
                  <a:pt x="4" y="6"/>
                </a:cubicBezTo>
                <a:close/>
                <a:moveTo>
                  <a:pt x="9" y="14"/>
                </a:moveTo>
                <a:cubicBezTo>
                  <a:pt x="9" y="14"/>
                  <a:pt x="8" y="14"/>
                  <a:pt x="8" y="13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0" y="0"/>
                </a:moveTo>
                <a:cubicBezTo>
                  <a:pt x="0" y="0"/>
                  <a:pt x="2" y="2"/>
                  <a:pt x="4" y="6"/>
                </a:cubicBezTo>
                <a:cubicBezTo>
                  <a:pt x="3" y="4"/>
                  <a:pt x="0" y="0"/>
                  <a:pt x="0" y="0"/>
                </a:cubicBez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5" name="Freeform 5901">
            <a:extLst>
              <a:ext uri="{FF2B5EF4-FFF2-40B4-BE49-F238E27FC236}">
                <a16:creationId xmlns:a16="http://schemas.microsoft.com/office/drawing/2014/main" id="{0D61FE28-CA6C-F84E-91F1-D77EF6038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395132 w 17"/>
              <a:gd name="T1" fmla="*/ 2010611 h 19"/>
              <a:gd name="T2" fmla="*/ 1255806 w 17"/>
              <a:gd name="T3" fmla="*/ 1898984 h 19"/>
              <a:gd name="T4" fmla="*/ 1534832 w 17"/>
              <a:gd name="T5" fmla="*/ 1675397 h 19"/>
              <a:gd name="T6" fmla="*/ 1813859 w 17"/>
              <a:gd name="T7" fmla="*/ 1340518 h 19"/>
              <a:gd name="T8" fmla="*/ 1674159 w 17"/>
              <a:gd name="T9" fmla="*/ 1675397 h 19"/>
              <a:gd name="T10" fmla="*/ 1395132 w 17"/>
              <a:gd name="T11" fmla="*/ 2010611 h 19"/>
              <a:gd name="T12" fmla="*/ 837079 w 17"/>
              <a:gd name="T13" fmla="*/ 1563771 h 19"/>
              <a:gd name="T14" fmla="*/ 1255806 w 17"/>
              <a:gd name="T15" fmla="*/ 1898984 h 19"/>
              <a:gd name="T16" fmla="*/ 1255806 w 17"/>
              <a:gd name="T17" fmla="*/ 2010611 h 19"/>
              <a:gd name="T18" fmla="*/ 837079 w 17"/>
              <a:gd name="T19" fmla="*/ 1563771 h 19"/>
              <a:gd name="T20" fmla="*/ 558053 w 17"/>
              <a:gd name="T21" fmla="*/ 1228558 h 19"/>
              <a:gd name="T22" fmla="*/ 0 w 17"/>
              <a:gd name="T23" fmla="*/ 446839 h 19"/>
              <a:gd name="T24" fmla="*/ 558053 w 17"/>
              <a:gd name="T25" fmla="*/ 1116932 h 19"/>
              <a:gd name="T26" fmla="*/ 837079 w 17"/>
              <a:gd name="T27" fmla="*/ 1563771 h 19"/>
              <a:gd name="T28" fmla="*/ 558053 w 17"/>
              <a:gd name="T29" fmla="*/ 1228558 h 19"/>
              <a:gd name="T30" fmla="*/ 2232212 w 17"/>
              <a:gd name="T31" fmla="*/ 0 h 19"/>
              <a:gd name="T32" fmla="*/ 1953185 w 17"/>
              <a:gd name="T33" fmla="*/ 670092 h 19"/>
              <a:gd name="T34" fmla="*/ 2232212 w 17"/>
              <a:gd name="T35" fmla="*/ 0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9">
                <a:moveTo>
                  <a:pt x="10" y="18"/>
                </a:moveTo>
                <a:cubicBezTo>
                  <a:pt x="10" y="18"/>
                  <a:pt x="9" y="18"/>
                  <a:pt x="9" y="17"/>
                </a:cubicBezTo>
                <a:cubicBezTo>
                  <a:pt x="10" y="17"/>
                  <a:pt x="11" y="16"/>
                  <a:pt x="11" y="15"/>
                </a:cubicBezTo>
                <a:cubicBezTo>
                  <a:pt x="12" y="14"/>
                  <a:pt x="12" y="14"/>
                  <a:pt x="13" y="12"/>
                </a:cubicBezTo>
                <a:cubicBezTo>
                  <a:pt x="13" y="14"/>
                  <a:pt x="13" y="14"/>
                  <a:pt x="12" y="15"/>
                </a:cubicBezTo>
                <a:cubicBezTo>
                  <a:pt x="11" y="17"/>
                  <a:pt x="10" y="18"/>
                  <a:pt x="10" y="18"/>
                </a:cubicBezTo>
                <a:close/>
                <a:moveTo>
                  <a:pt x="6" y="14"/>
                </a:moveTo>
                <a:lnTo>
                  <a:pt x="9" y="17"/>
                </a:lnTo>
                <a:lnTo>
                  <a:pt x="9" y="18"/>
                </a:lnTo>
                <a:cubicBezTo>
                  <a:pt x="9" y="18"/>
                  <a:pt x="8" y="16"/>
                  <a:pt x="6" y="14"/>
                </a:cubicBezTo>
                <a:close/>
                <a:moveTo>
                  <a:pt x="4" y="11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2" y="6"/>
                  <a:pt x="4" y="10"/>
                </a:cubicBezTo>
                <a:cubicBezTo>
                  <a:pt x="5" y="11"/>
                  <a:pt x="6" y="13"/>
                  <a:pt x="6" y="14"/>
                </a:cubicBezTo>
                <a:cubicBezTo>
                  <a:pt x="6" y="13"/>
                  <a:pt x="5" y="12"/>
                  <a:pt x="4" y="11"/>
                </a:cubicBezTo>
                <a:close/>
                <a:moveTo>
                  <a:pt x="16" y="0"/>
                </a:moveTo>
                <a:cubicBezTo>
                  <a:pt x="16" y="2"/>
                  <a:pt x="15" y="4"/>
                  <a:pt x="14" y="6"/>
                </a:cubicBezTo>
                <a:cubicBezTo>
                  <a:pt x="14" y="4"/>
                  <a:pt x="16" y="2"/>
                  <a:pt x="16" y="0"/>
                </a:cubicBezTo>
                <a:close/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6" name="Freeform 5902">
            <a:extLst>
              <a:ext uri="{FF2B5EF4-FFF2-40B4-BE49-F238E27FC236}">
                <a16:creationId xmlns:a16="http://schemas.microsoft.com/office/drawing/2014/main" id="{AC5194DD-C100-FB47-9EE6-87E179078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010611 h 19"/>
              <a:gd name="T2" fmla="*/ 1534832 w 17"/>
              <a:gd name="T3" fmla="*/ 1675397 h 19"/>
              <a:gd name="T4" fmla="*/ 1813859 w 17"/>
              <a:gd name="T5" fmla="*/ 1340518 h 19"/>
              <a:gd name="T6" fmla="*/ 1674159 w 17"/>
              <a:gd name="T7" fmla="*/ 1675397 h 19"/>
              <a:gd name="T8" fmla="*/ 1395132 w 17"/>
              <a:gd name="T9" fmla="*/ 2010611 h 19"/>
              <a:gd name="T10" fmla="*/ 1255806 w 17"/>
              <a:gd name="T11" fmla="*/ 2010611 h 19"/>
              <a:gd name="T12" fmla="*/ 558053 w 17"/>
              <a:gd name="T13" fmla="*/ 1116932 h 19"/>
              <a:gd name="T14" fmla="*/ 1255806 w 17"/>
              <a:gd name="T15" fmla="*/ 2010611 h 19"/>
              <a:gd name="T16" fmla="*/ 558053 w 17"/>
              <a:gd name="T17" fmla="*/ 1116932 h 19"/>
              <a:gd name="T18" fmla="*/ 0 w 17"/>
              <a:gd name="T19" fmla="*/ 446839 h 19"/>
              <a:gd name="T20" fmla="*/ 558053 w 17"/>
              <a:gd name="T21" fmla="*/ 1116932 h 19"/>
              <a:gd name="T22" fmla="*/ 0 w 17"/>
              <a:gd name="T23" fmla="*/ 446839 h 19"/>
              <a:gd name="T24" fmla="*/ 2232212 w 17"/>
              <a:gd name="T25" fmla="*/ 0 h 19"/>
              <a:gd name="T26" fmla="*/ 1953185 w 17"/>
              <a:gd name="T27" fmla="*/ 670092 h 19"/>
              <a:gd name="T28" fmla="*/ 2232212 w 17"/>
              <a:gd name="T29" fmla="*/ 0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9">
                <a:moveTo>
                  <a:pt x="9" y="18"/>
                </a:moveTo>
                <a:cubicBezTo>
                  <a:pt x="10" y="17"/>
                  <a:pt x="11" y="17"/>
                  <a:pt x="11" y="15"/>
                </a:cubicBezTo>
                <a:cubicBezTo>
                  <a:pt x="12" y="14"/>
                  <a:pt x="12" y="14"/>
                  <a:pt x="13" y="12"/>
                </a:cubicBezTo>
                <a:cubicBezTo>
                  <a:pt x="13" y="14"/>
                  <a:pt x="13" y="14"/>
                  <a:pt x="12" y="15"/>
                </a:cubicBezTo>
                <a:cubicBezTo>
                  <a:pt x="11" y="17"/>
                  <a:pt x="10" y="18"/>
                  <a:pt x="10" y="18"/>
                </a:cubicBezTo>
                <a:lnTo>
                  <a:pt x="9" y="18"/>
                </a:lnTo>
                <a:close/>
                <a:moveTo>
                  <a:pt x="4" y="10"/>
                </a:moveTo>
                <a:cubicBezTo>
                  <a:pt x="9" y="17"/>
                  <a:pt x="9" y="18"/>
                  <a:pt x="9" y="18"/>
                </a:cubicBezTo>
                <a:cubicBezTo>
                  <a:pt x="9" y="18"/>
                  <a:pt x="6" y="14"/>
                  <a:pt x="4" y="10"/>
                </a:cubicBezTo>
                <a:close/>
                <a:moveTo>
                  <a:pt x="0" y="4"/>
                </a:moveTo>
                <a:cubicBezTo>
                  <a:pt x="1" y="3"/>
                  <a:pt x="2" y="6"/>
                  <a:pt x="4" y="10"/>
                </a:cubicBezTo>
                <a:cubicBezTo>
                  <a:pt x="3" y="8"/>
                  <a:pt x="0" y="4"/>
                  <a:pt x="0" y="4"/>
                </a:cubicBezTo>
                <a:close/>
                <a:moveTo>
                  <a:pt x="16" y="0"/>
                </a:moveTo>
                <a:cubicBezTo>
                  <a:pt x="16" y="2"/>
                  <a:pt x="15" y="4"/>
                  <a:pt x="14" y="6"/>
                </a:cubicBezTo>
                <a:cubicBezTo>
                  <a:pt x="14" y="4"/>
                  <a:pt x="16" y="2"/>
                  <a:pt x="16" y="0"/>
                </a:cubicBezTo>
                <a:close/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7" name="Freeform 5903">
            <a:extLst>
              <a:ext uri="{FF2B5EF4-FFF2-40B4-BE49-F238E27FC236}">
                <a16:creationId xmlns:a16="http://schemas.microsoft.com/office/drawing/2014/main" id="{6E1FC1F9-B3BF-794D-928B-8C29D9CB0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010611 h 19"/>
              <a:gd name="T2" fmla="*/ 1534832 w 17"/>
              <a:gd name="T3" fmla="*/ 1675397 h 19"/>
              <a:gd name="T4" fmla="*/ 1813859 w 17"/>
              <a:gd name="T5" fmla="*/ 1340518 h 19"/>
              <a:gd name="T6" fmla="*/ 1674159 w 17"/>
              <a:gd name="T7" fmla="*/ 1675397 h 19"/>
              <a:gd name="T8" fmla="*/ 1255806 w 17"/>
              <a:gd name="T9" fmla="*/ 2010611 h 19"/>
              <a:gd name="T10" fmla="*/ 558053 w 17"/>
              <a:gd name="T11" fmla="*/ 1116932 h 19"/>
              <a:gd name="T12" fmla="*/ 1255806 w 17"/>
              <a:gd name="T13" fmla="*/ 2010611 h 19"/>
              <a:gd name="T14" fmla="*/ 558053 w 17"/>
              <a:gd name="T15" fmla="*/ 1116932 h 19"/>
              <a:gd name="T16" fmla="*/ 0 w 17"/>
              <a:gd name="T17" fmla="*/ 446839 h 19"/>
              <a:gd name="T18" fmla="*/ 558053 w 17"/>
              <a:gd name="T19" fmla="*/ 1116932 h 19"/>
              <a:gd name="T20" fmla="*/ 0 w 17"/>
              <a:gd name="T21" fmla="*/ 446839 h 19"/>
              <a:gd name="T22" fmla="*/ 1813859 w 17"/>
              <a:gd name="T23" fmla="*/ 670092 h 19"/>
              <a:gd name="T24" fmla="*/ 2232212 w 17"/>
              <a:gd name="T25" fmla="*/ 0 h 19"/>
              <a:gd name="T26" fmla="*/ 1953185 w 17"/>
              <a:gd name="T27" fmla="*/ 670092 h 19"/>
              <a:gd name="T28" fmla="*/ 1813859 w 17"/>
              <a:gd name="T29" fmla="*/ 893679 h 19"/>
              <a:gd name="T30" fmla="*/ 1813859 w 17"/>
              <a:gd name="T31" fmla="*/ 670092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9">
                <a:moveTo>
                  <a:pt x="9" y="18"/>
                </a:moveTo>
                <a:cubicBezTo>
                  <a:pt x="10" y="17"/>
                  <a:pt x="11" y="17"/>
                  <a:pt x="11" y="15"/>
                </a:cubicBezTo>
                <a:cubicBezTo>
                  <a:pt x="12" y="14"/>
                  <a:pt x="12" y="14"/>
                  <a:pt x="13" y="12"/>
                </a:cubicBezTo>
                <a:cubicBezTo>
                  <a:pt x="13" y="14"/>
                  <a:pt x="13" y="14"/>
                  <a:pt x="12" y="15"/>
                </a:cubicBezTo>
                <a:cubicBezTo>
                  <a:pt x="11" y="17"/>
                  <a:pt x="10" y="17"/>
                  <a:pt x="9" y="18"/>
                </a:cubicBezTo>
                <a:close/>
                <a:moveTo>
                  <a:pt x="4" y="10"/>
                </a:moveTo>
                <a:cubicBezTo>
                  <a:pt x="9" y="17"/>
                  <a:pt x="9" y="18"/>
                  <a:pt x="9" y="18"/>
                </a:cubicBezTo>
                <a:cubicBezTo>
                  <a:pt x="9" y="18"/>
                  <a:pt x="6" y="14"/>
                  <a:pt x="4" y="10"/>
                </a:cubicBezTo>
                <a:close/>
                <a:moveTo>
                  <a:pt x="0" y="4"/>
                </a:moveTo>
                <a:cubicBezTo>
                  <a:pt x="0" y="4"/>
                  <a:pt x="2" y="6"/>
                  <a:pt x="4" y="10"/>
                </a:cubicBezTo>
                <a:cubicBezTo>
                  <a:pt x="3" y="8"/>
                  <a:pt x="0" y="4"/>
                  <a:pt x="0" y="4"/>
                </a:cubicBezTo>
                <a:close/>
                <a:moveTo>
                  <a:pt x="13" y="6"/>
                </a:moveTo>
                <a:cubicBezTo>
                  <a:pt x="14" y="4"/>
                  <a:pt x="16" y="2"/>
                  <a:pt x="16" y="0"/>
                </a:cubicBezTo>
                <a:cubicBezTo>
                  <a:pt x="16" y="2"/>
                  <a:pt x="15" y="4"/>
                  <a:pt x="14" y="6"/>
                </a:cubicBezTo>
                <a:lnTo>
                  <a:pt x="13" y="8"/>
                </a:lnTo>
                <a:lnTo>
                  <a:pt x="13" y="6"/>
                </a:lnTo>
                <a:close/>
              </a:path>
            </a:pathLst>
          </a:custGeom>
          <a:solidFill>
            <a:srgbClr val="142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8" name="Freeform 5904">
            <a:extLst>
              <a:ext uri="{FF2B5EF4-FFF2-40B4-BE49-F238E27FC236}">
                <a16:creationId xmlns:a16="http://schemas.microsoft.com/office/drawing/2014/main" id="{1F73D42E-3C7B-874D-B3C5-1EEF537E2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6350"/>
          </a:xfrm>
          <a:custGeom>
            <a:avLst/>
            <a:gdLst>
              <a:gd name="T0" fmla="*/ 705877 w 15"/>
              <a:gd name="T1" fmla="*/ 2010611 h 19"/>
              <a:gd name="T2" fmla="*/ 705877 w 15"/>
              <a:gd name="T3" fmla="*/ 2010611 h 19"/>
              <a:gd name="T4" fmla="*/ 705877 w 15"/>
              <a:gd name="T5" fmla="*/ 2010611 h 19"/>
              <a:gd name="T6" fmla="*/ 705877 w 15"/>
              <a:gd name="T7" fmla="*/ 2010611 h 19"/>
              <a:gd name="T8" fmla="*/ 705877 w 15"/>
              <a:gd name="T9" fmla="*/ 2010611 h 19"/>
              <a:gd name="T10" fmla="*/ 907510 w 15"/>
              <a:gd name="T11" fmla="*/ 1675397 h 19"/>
              <a:gd name="T12" fmla="*/ 1109144 w 15"/>
              <a:gd name="T13" fmla="*/ 1228558 h 19"/>
              <a:gd name="T14" fmla="*/ 1109144 w 15"/>
              <a:gd name="T15" fmla="*/ 1340518 h 19"/>
              <a:gd name="T16" fmla="*/ 1008168 w 15"/>
              <a:gd name="T17" fmla="*/ 1675397 h 19"/>
              <a:gd name="T18" fmla="*/ 705877 w 15"/>
              <a:gd name="T19" fmla="*/ 2010611 h 19"/>
              <a:gd name="T20" fmla="*/ 604901 w 15"/>
              <a:gd name="T21" fmla="*/ 1787024 h 19"/>
              <a:gd name="T22" fmla="*/ 705877 w 15"/>
              <a:gd name="T23" fmla="*/ 2010611 h 19"/>
              <a:gd name="T24" fmla="*/ 604901 w 15"/>
              <a:gd name="T25" fmla="*/ 1787024 h 19"/>
              <a:gd name="T26" fmla="*/ 201634 w 15"/>
              <a:gd name="T27" fmla="*/ 1116932 h 19"/>
              <a:gd name="T28" fmla="*/ 604901 w 15"/>
              <a:gd name="T29" fmla="*/ 1787024 h 19"/>
              <a:gd name="T30" fmla="*/ 201634 w 15"/>
              <a:gd name="T31" fmla="*/ 1116932 h 19"/>
              <a:gd name="T32" fmla="*/ 100976 w 15"/>
              <a:gd name="T33" fmla="*/ 893679 h 19"/>
              <a:gd name="T34" fmla="*/ 201634 w 15"/>
              <a:gd name="T35" fmla="*/ 1116932 h 19"/>
              <a:gd name="T36" fmla="*/ 100976 w 15"/>
              <a:gd name="T37" fmla="*/ 893679 h 19"/>
              <a:gd name="T38" fmla="*/ 0 w 15"/>
              <a:gd name="T39" fmla="*/ 670092 h 19"/>
              <a:gd name="T40" fmla="*/ 100976 w 15"/>
              <a:gd name="T41" fmla="*/ 893679 h 19"/>
              <a:gd name="T42" fmla="*/ 0 w 15"/>
              <a:gd name="T43" fmla="*/ 670092 h 19"/>
              <a:gd name="T44" fmla="*/ 1109144 w 15"/>
              <a:gd name="T45" fmla="*/ 670092 h 19"/>
              <a:gd name="T46" fmla="*/ 1411436 w 15"/>
              <a:gd name="T47" fmla="*/ 0 h 19"/>
              <a:gd name="T48" fmla="*/ 1209802 w 15"/>
              <a:gd name="T49" fmla="*/ 670092 h 19"/>
              <a:gd name="T50" fmla="*/ 1109144 w 15"/>
              <a:gd name="T51" fmla="*/ 893679 h 19"/>
              <a:gd name="T52" fmla="*/ 1109144 w 15"/>
              <a:gd name="T53" fmla="*/ 670092 h 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19">
                <a:moveTo>
                  <a:pt x="7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7"/>
                  <a:pt x="9" y="15"/>
                  <a:pt x="9" y="15"/>
                </a:cubicBezTo>
                <a:cubicBezTo>
                  <a:pt x="10" y="12"/>
                  <a:pt x="10" y="12"/>
                  <a:pt x="11" y="11"/>
                </a:cubicBezTo>
                <a:lnTo>
                  <a:pt x="11" y="12"/>
                </a:lnTo>
                <a:lnTo>
                  <a:pt x="10" y="15"/>
                </a:lnTo>
                <a:cubicBezTo>
                  <a:pt x="9" y="15"/>
                  <a:pt x="8" y="17"/>
                  <a:pt x="7" y="18"/>
                </a:cubicBezTo>
                <a:close/>
                <a:moveTo>
                  <a:pt x="6" y="16"/>
                </a:moveTo>
                <a:cubicBezTo>
                  <a:pt x="6" y="17"/>
                  <a:pt x="7" y="18"/>
                  <a:pt x="7" y="18"/>
                </a:cubicBezTo>
                <a:cubicBezTo>
                  <a:pt x="7" y="17"/>
                  <a:pt x="6" y="17"/>
                  <a:pt x="6" y="16"/>
                </a:cubicBezTo>
                <a:close/>
                <a:moveTo>
                  <a:pt x="2" y="10"/>
                </a:moveTo>
                <a:cubicBezTo>
                  <a:pt x="4" y="12"/>
                  <a:pt x="5" y="14"/>
                  <a:pt x="6" y="16"/>
                </a:cubicBezTo>
                <a:cubicBezTo>
                  <a:pt x="5" y="15"/>
                  <a:pt x="4" y="13"/>
                  <a:pt x="2" y="10"/>
                </a:cubicBezTo>
                <a:close/>
                <a:moveTo>
                  <a:pt x="1" y="8"/>
                </a:moveTo>
                <a:cubicBezTo>
                  <a:pt x="1" y="9"/>
                  <a:pt x="2" y="10"/>
                  <a:pt x="2" y="10"/>
                </a:cubicBezTo>
                <a:cubicBezTo>
                  <a:pt x="1" y="10"/>
                  <a:pt x="1" y="9"/>
                  <a:pt x="1" y="8"/>
                </a:cubicBezTo>
                <a:close/>
                <a:moveTo>
                  <a:pt x="0" y="6"/>
                </a:moveTo>
                <a:cubicBezTo>
                  <a:pt x="0" y="7"/>
                  <a:pt x="0" y="7"/>
                  <a:pt x="1" y="8"/>
                </a:cubicBezTo>
                <a:cubicBezTo>
                  <a:pt x="0" y="7"/>
                  <a:pt x="0" y="7"/>
                  <a:pt x="0" y="6"/>
                </a:cubicBezTo>
                <a:close/>
                <a:moveTo>
                  <a:pt x="11" y="6"/>
                </a:moveTo>
                <a:cubicBezTo>
                  <a:pt x="12" y="3"/>
                  <a:pt x="14" y="2"/>
                  <a:pt x="14" y="0"/>
                </a:cubicBezTo>
                <a:cubicBezTo>
                  <a:pt x="14" y="2"/>
                  <a:pt x="13" y="4"/>
                  <a:pt x="12" y="6"/>
                </a:cubicBezTo>
                <a:lnTo>
                  <a:pt x="11" y="8"/>
                </a:lnTo>
                <a:lnTo>
                  <a:pt x="11" y="6"/>
                </a:lnTo>
                <a:close/>
              </a:path>
            </a:pathLst>
          </a:custGeom>
          <a:solidFill>
            <a:srgbClr val="142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59" name="Freeform 5905">
            <a:extLst>
              <a:ext uri="{FF2B5EF4-FFF2-40B4-BE49-F238E27FC236}">
                <a16:creationId xmlns:a16="http://schemas.microsoft.com/office/drawing/2014/main" id="{CCBFE09C-FFEF-0246-BCFD-578414FFB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6350" cy="6350"/>
          </a:xfrm>
          <a:custGeom>
            <a:avLst/>
            <a:gdLst>
              <a:gd name="T0" fmla="*/ 1417638 w 16"/>
              <a:gd name="T1" fmla="*/ 2362597 h 16"/>
              <a:gd name="T2" fmla="*/ 1102519 w 16"/>
              <a:gd name="T3" fmla="*/ 1890316 h 16"/>
              <a:gd name="T4" fmla="*/ 1417638 w 16"/>
              <a:gd name="T5" fmla="*/ 2205038 h 16"/>
              <a:gd name="T6" fmla="*/ 1417638 w 16"/>
              <a:gd name="T7" fmla="*/ 2362597 h 16"/>
              <a:gd name="T8" fmla="*/ 630238 w 16"/>
              <a:gd name="T9" fmla="*/ 1102519 h 16"/>
              <a:gd name="T10" fmla="*/ 1102519 w 16"/>
              <a:gd name="T11" fmla="*/ 1890316 h 16"/>
              <a:gd name="T12" fmla="*/ 630238 w 16"/>
              <a:gd name="T13" fmla="*/ 1102519 h 16"/>
              <a:gd name="T14" fmla="*/ 0 w 16"/>
              <a:gd name="T15" fmla="*/ 157559 h 16"/>
              <a:gd name="T16" fmla="*/ 630238 w 16"/>
              <a:gd name="T17" fmla="*/ 1102519 h 16"/>
              <a:gd name="T18" fmla="*/ 0 w 16"/>
              <a:gd name="T19" fmla="*/ 157559 h 16"/>
              <a:gd name="T20" fmla="*/ 2047478 w 16"/>
              <a:gd name="T21" fmla="*/ 1260078 h 16"/>
              <a:gd name="T22" fmla="*/ 2047478 w 16"/>
              <a:gd name="T23" fmla="*/ 1260078 h 16"/>
              <a:gd name="T24" fmla="*/ 2047478 w 16"/>
              <a:gd name="T25" fmla="*/ 1102519 h 16"/>
              <a:gd name="T26" fmla="*/ 2047478 w 16"/>
              <a:gd name="T27" fmla="*/ 1260078 h 16"/>
              <a:gd name="T28" fmla="*/ 1732756 w 16"/>
              <a:gd name="T29" fmla="*/ 1890316 h 16"/>
              <a:gd name="T30" fmla="*/ 2047478 w 16"/>
              <a:gd name="T31" fmla="*/ 1260078 h 16"/>
              <a:gd name="T32" fmla="*/ 1732756 w 16"/>
              <a:gd name="T33" fmla="*/ 1890316 h 16"/>
              <a:gd name="T34" fmla="*/ 2362597 w 16"/>
              <a:gd name="T35" fmla="*/ 0 h 16"/>
              <a:gd name="T36" fmla="*/ 2047478 w 16"/>
              <a:gd name="T37" fmla="*/ 787400 h 16"/>
              <a:gd name="T38" fmla="*/ 2047478 w 16"/>
              <a:gd name="T39" fmla="*/ 472678 h 16"/>
              <a:gd name="T40" fmla="*/ 2362597 w 16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" h="16">
                <a:moveTo>
                  <a:pt x="9" y="15"/>
                </a:moveTo>
                <a:cubicBezTo>
                  <a:pt x="9" y="15"/>
                  <a:pt x="9" y="14"/>
                  <a:pt x="7" y="12"/>
                </a:cubicBezTo>
                <a:lnTo>
                  <a:pt x="9" y="14"/>
                </a:lnTo>
                <a:lnTo>
                  <a:pt x="9" y="15"/>
                </a:lnTo>
                <a:close/>
                <a:moveTo>
                  <a:pt x="4" y="7"/>
                </a:moveTo>
                <a:cubicBezTo>
                  <a:pt x="6" y="9"/>
                  <a:pt x="7" y="11"/>
                  <a:pt x="7" y="12"/>
                </a:cubicBezTo>
                <a:cubicBezTo>
                  <a:pt x="6" y="11"/>
                  <a:pt x="5" y="9"/>
                  <a:pt x="4" y="7"/>
                </a:cubicBezTo>
                <a:close/>
                <a:moveTo>
                  <a:pt x="0" y="1"/>
                </a:moveTo>
                <a:cubicBezTo>
                  <a:pt x="0" y="1"/>
                  <a:pt x="2" y="3"/>
                  <a:pt x="4" y="7"/>
                </a:cubicBezTo>
                <a:cubicBezTo>
                  <a:pt x="3" y="5"/>
                  <a:pt x="0" y="1"/>
                  <a:pt x="0" y="1"/>
                </a:cubicBezTo>
                <a:close/>
                <a:moveTo>
                  <a:pt x="13" y="8"/>
                </a:move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7"/>
                </a:cubicBezTo>
                <a:lnTo>
                  <a:pt x="13" y="8"/>
                </a:lnTo>
                <a:close/>
                <a:moveTo>
                  <a:pt x="11" y="12"/>
                </a:moveTo>
                <a:cubicBezTo>
                  <a:pt x="12" y="9"/>
                  <a:pt x="12" y="9"/>
                  <a:pt x="13" y="8"/>
                </a:cubicBezTo>
                <a:cubicBezTo>
                  <a:pt x="13" y="10"/>
                  <a:pt x="12" y="10"/>
                  <a:pt x="11" y="12"/>
                </a:cubicBezTo>
                <a:close/>
                <a:moveTo>
                  <a:pt x="15" y="0"/>
                </a:moveTo>
                <a:cubicBezTo>
                  <a:pt x="14" y="1"/>
                  <a:pt x="14" y="3"/>
                  <a:pt x="13" y="5"/>
                </a:cubicBezTo>
                <a:lnTo>
                  <a:pt x="13" y="3"/>
                </a:lnTo>
                <a:cubicBezTo>
                  <a:pt x="14" y="2"/>
                  <a:pt x="14" y="1"/>
                  <a:pt x="15" y="0"/>
                </a:cubicBezTo>
                <a:close/>
              </a:path>
            </a:pathLst>
          </a:custGeom>
          <a:solidFill>
            <a:srgbClr val="1527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0" name="Freeform 5906">
            <a:extLst>
              <a:ext uri="{FF2B5EF4-FFF2-40B4-BE49-F238E27FC236}">
                <a16:creationId xmlns:a16="http://schemas.microsoft.com/office/drawing/2014/main" id="{E08AA5DB-AFAC-6F49-B3F6-DF1985454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115608 h 18"/>
              <a:gd name="T2" fmla="*/ 1534832 w 17"/>
              <a:gd name="T3" fmla="*/ 1742369 h 18"/>
              <a:gd name="T4" fmla="*/ 1395132 w 17"/>
              <a:gd name="T5" fmla="*/ 2115608 h 18"/>
              <a:gd name="T6" fmla="*/ 1255806 w 17"/>
              <a:gd name="T7" fmla="*/ 2115608 h 18"/>
              <a:gd name="T8" fmla="*/ 558053 w 17"/>
              <a:gd name="T9" fmla="*/ 1244600 h 18"/>
              <a:gd name="T10" fmla="*/ 0 w 17"/>
              <a:gd name="T11" fmla="*/ 497769 h 18"/>
              <a:gd name="T12" fmla="*/ 558053 w 17"/>
              <a:gd name="T13" fmla="*/ 1244600 h 18"/>
              <a:gd name="T14" fmla="*/ 1255806 w 17"/>
              <a:gd name="T15" fmla="*/ 2115608 h 18"/>
              <a:gd name="T16" fmla="*/ 558053 w 17"/>
              <a:gd name="T17" fmla="*/ 1244600 h 18"/>
              <a:gd name="T18" fmla="*/ 1813859 w 17"/>
              <a:gd name="T19" fmla="*/ 1369131 h 18"/>
              <a:gd name="T20" fmla="*/ 1534832 w 17"/>
              <a:gd name="T21" fmla="*/ 1742369 h 18"/>
              <a:gd name="T22" fmla="*/ 1813859 w 17"/>
              <a:gd name="T23" fmla="*/ 1369131 h 18"/>
              <a:gd name="T24" fmla="*/ 2232212 w 17"/>
              <a:gd name="T25" fmla="*/ 0 h 18"/>
              <a:gd name="T26" fmla="*/ 1953185 w 17"/>
              <a:gd name="T27" fmla="*/ 746831 h 18"/>
              <a:gd name="T28" fmla="*/ 1813859 w 17"/>
              <a:gd name="T29" fmla="*/ 995539 h 18"/>
              <a:gd name="T30" fmla="*/ 2232212 w 17"/>
              <a:gd name="T31" fmla="*/ 0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8">
                <a:moveTo>
                  <a:pt x="9" y="17"/>
                </a:moveTo>
                <a:cubicBezTo>
                  <a:pt x="9" y="17"/>
                  <a:pt x="11" y="16"/>
                  <a:pt x="11" y="14"/>
                </a:cubicBezTo>
                <a:cubicBezTo>
                  <a:pt x="11" y="16"/>
                  <a:pt x="10" y="17"/>
                  <a:pt x="10" y="17"/>
                </a:cubicBezTo>
                <a:lnTo>
                  <a:pt x="9" y="17"/>
                </a:lnTo>
                <a:close/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2" y="6"/>
                  <a:pt x="4" y="10"/>
                </a:cubicBezTo>
                <a:cubicBezTo>
                  <a:pt x="6" y="12"/>
                  <a:pt x="9" y="16"/>
                  <a:pt x="9" y="17"/>
                </a:cubicBezTo>
                <a:cubicBezTo>
                  <a:pt x="9" y="17"/>
                  <a:pt x="8" y="15"/>
                  <a:pt x="4" y="10"/>
                </a:cubicBezTo>
                <a:close/>
                <a:moveTo>
                  <a:pt x="13" y="11"/>
                </a:moveTo>
                <a:cubicBezTo>
                  <a:pt x="13" y="12"/>
                  <a:pt x="13" y="12"/>
                  <a:pt x="11" y="14"/>
                </a:cubicBezTo>
                <a:cubicBezTo>
                  <a:pt x="12" y="12"/>
                  <a:pt x="12" y="12"/>
                  <a:pt x="13" y="11"/>
                </a:cubicBezTo>
                <a:close/>
                <a:moveTo>
                  <a:pt x="16" y="0"/>
                </a:moveTo>
                <a:cubicBezTo>
                  <a:pt x="16" y="2"/>
                  <a:pt x="15" y="4"/>
                  <a:pt x="14" y="6"/>
                </a:cubicBezTo>
                <a:lnTo>
                  <a:pt x="13" y="8"/>
                </a:lnTo>
                <a:cubicBezTo>
                  <a:pt x="14" y="4"/>
                  <a:pt x="16" y="2"/>
                  <a:pt x="16" y="0"/>
                </a:cubicBezTo>
                <a:close/>
              </a:path>
            </a:pathLst>
          </a:custGeom>
          <a:solidFill>
            <a:srgbClr val="1527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1" name="Freeform 5907">
            <a:extLst>
              <a:ext uri="{FF2B5EF4-FFF2-40B4-BE49-F238E27FC236}">
                <a16:creationId xmlns:a16="http://schemas.microsoft.com/office/drawing/2014/main" id="{E4096181-5A3C-ED46-B9A4-7E9517B99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115608 h 18"/>
              <a:gd name="T2" fmla="*/ 1534832 w 17"/>
              <a:gd name="T3" fmla="*/ 1742369 h 18"/>
              <a:gd name="T4" fmla="*/ 1674159 w 17"/>
              <a:gd name="T5" fmla="*/ 1493308 h 18"/>
              <a:gd name="T6" fmla="*/ 1813859 w 17"/>
              <a:gd name="T7" fmla="*/ 1120069 h 18"/>
              <a:gd name="T8" fmla="*/ 1813859 w 17"/>
              <a:gd name="T9" fmla="*/ 1369131 h 18"/>
              <a:gd name="T10" fmla="*/ 1534832 w 17"/>
              <a:gd name="T11" fmla="*/ 1742369 h 18"/>
              <a:gd name="T12" fmla="*/ 1395132 w 17"/>
              <a:gd name="T13" fmla="*/ 2115608 h 18"/>
              <a:gd name="T14" fmla="*/ 1255806 w 17"/>
              <a:gd name="T15" fmla="*/ 2115608 h 18"/>
              <a:gd name="T16" fmla="*/ 558053 w 17"/>
              <a:gd name="T17" fmla="*/ 1244600 h 18"/>
              <a:gd name="T18" fmla="*/ 0 w 17"/>
              <a:gd name="T19" fmla="*/ 497769 h 18"/>
              <a:gd name="T20" fmla="*/ 558053 w 17"/>
              <a:gd name="T21" fmla="*/ 1244600 h 18"/>
              <a:gd name="T22" fmla="*/ 1255806 w 17"/>
              <a:gd name="T23" fmla="*/ 2115608 h 18"/>
              <a:gd name="T24" fmla="*/ 558053 w 17"/>
              <a:gd name="T25" fmla="*/ 1244600 h 18"/>
              <a:gd name="T26" fmla="*/ 2232212 w 17"/>
              <a:gd name="T27" fmla="*/ 0 h 18"/>
              <a:gd name="T28" fmla="*/ 1953185 w 17"/>
              <a:gd name="T29" fmla="*/ 746831 h 18"/>
              <a:gd name="T30" fmla="*/ 1813859 w 17"/>
              <a:gd name="T31" fmla="*/ 995539 h 18"/>
              <a:gd name="T32" fmla="*/ 2232212 w 17"/>
              <a:gd name="T33" fmla="*/ 0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8">
                <a:moveTo>
                  <a:pt x="9" y="17"/>
                </a:moveTo>
                <a:cubicBezTo>
                  <a:pt x="9" y="17"/>
                  <a:pt x="11" y="15"/>
                  <a:pt x="11" y="14"/>
                </a:cubicBezTo>
                <a:lnTo>
                  <a:pt x="12" y="12"/>
                </a:lnTo>
                <a:cubicBezTo>
                  <a:pt x="13" y="10"/>
                  <a:pt x="13" y="9"/>
                  <a:pt x="13" y="9"/>
                </a:cubicBezTo>
                <a:lnTo>
                  <a:pt x="13" y="11"/>
                </a:lnTo>
                <a:cubicBezTo>
                  <a:pt x="13" y="12"/>
                  <a:pt x="13" y="12"/>
                  <a:pt x="11" y="14"/>
                </a:cubicBezTo>
                <a:cubicBezTo>
                  <a:pt x="11" y="15"/>
                  <a:pt x="10" y="17"/>
                  <a:pt x="10" y="17"/>
                </a:cubicBezTo>
                <a:lnTo>
                  <a:pt x="9" y="17"/>
                </a:lnTo>
                <a:close/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2" y="6"/>
                  <a:pt x="4" y="10"/>
                </a:cubicBezTo>
                <a:cubicBezTo>
                  <a:pt x="6" y="12"/>
                  <a:pt x="9" y="16"/>
                  <a:pt x="9" y="17"/>
                </a:cubicBezTo>
                <a:cubicBezTo>
                  <a:pt x="9" y="17"/>
                  <a:pt x="8" y="15"/>
                  <a:pt x="4" y="10"/>
                </a:cubicBezTo>
                <a:close/>
                <a:moveTo>
                  <a:pt x="16" y="0"/>
                </a:moveTo>
                <a:cubicBezTo>
                  <a:pt x="16" y="2"/>
                  <a:pt x="15" y="4"/>
                  <a:pt x="14" y="6"/>
                </a:cubicBezTo>
                <a:lnTo>
                  <a:pt x="13" y="8"/>
                </a:lnTo>
                <a:cubicBezTo>
                  <a:pt x="14" y="4"/>
                  <a:pt x="16" y="2"/>
                  <a:pt x="16" y="0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2" name="Freeform 5908">
            <a:extLst>
              <a:ext uri="{FF2B5EF4-FFF2-40B4-BE49-F238E27FC236}">
                <a16:creationId xmlns:a16="http://schemas.microsoft.com/office/drawing/2014/main" id="{73F481BD-2D4E-5549-8533-11ADDFD9D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558053 w 17"/>
              <a:gd name="T1" fmla="*/ 1244600 h 18"/>
              <a:gd name="T2" fmla="*/ 0 w 17"/>
              <a:gd name="T3" fmla="*/ 497769 h 18"/>
              <a:gd name="T4" fmla="*/ 558053 w 17"/>
              <a:gd name="T5" fmla="*/ 1120069 h 18"/>
              <a:gd name="T6" fmla="*/ 1255806 w 17"/>
              <a:gd name="T7" fmla="*/ 2115608 h 18"/>
              <a:gd name="T8" fmla="*/ 558053 w 17"/>
              <a:gd name="T9" fmla="*/ 1244600 h 18"/>
              <a:gd name="T10" fmla="*/ 1534832 w 17"/>
              <a:gd name="T11" fmla="*/ 1742369 h 18"/>
              <a:gd name="T12" fmla="*/ 1395132 w 17"/>
              <a:gd name="T13" fmla="*/ 2115608 h 18"/>
              <a:gd name="T14" fmla="*/ 1255806 w 17"/>
              <a:gd name="T15" fmla="*/ 2115608 h 18"/>
              <a:gd name="T16" fmla="*/ 1534832 w 17"/>
              <a:gd name="T17" fmla="*/ 1742369 h 18"/>
              <a:gd name="T18" fmla="*/ 1813859 w 17"/>
              <a:gd name="T19" fmla="*/ 1244600 h 18"/>
              <a:gd name="T20" fmla="*/ 1813859 w 17"/>
              <a:gd name="T21" fmla="*/ 1369131 h 18"/>
              <a:gd name="T22" fmla="*/ 1534832 w 17"/>
              <a:gd name="T23" fmla="*/ 1742369 h 18"/>
              <a:gd name="T24" fmla="*/ 1813859 w 17"/>
              <a:gd name="T25" fmla="*/ 1244600 h 18"/>
              <a:gd name="T26" fmla="*/ 2232212 w 17"/>
              <a:gd name="T27" fmla="*/ 0 h 18"/>
              <a:gd name="T28" fmla="*/ 1953185 w 17"/>
              <a:gd name="T29" fmla="*/ 622300 h 18"/>
              <a:gd name="T30" fmla="*/ 2232212 w 17"/>
              <a:gd name="T31" fmla="*/ 0 h 18"/>
              <a:gd name="T32" fmla="*/ 1953185 w 17"/>
              <a:gd name="T33" fmla="*/ 622300 h 18"/>
              <a:gd name="T34" fmla="*/ 1953185 w 17"/>
              <a:gd name="T35" fmla="*/ 622300 h 18"/>
              <a:gd name="T36" fmla="*/ 1953185 w 17"/>
              <a:gd name="T37" fmla="*/ 746831 h 18"/>
              <a:gd name="T38" fmla="*/ 1953185 w 17"/>
              <a:gd name="T39" fmla="*/ 622300 h 18"/>
              <a:gd name="T40" fmla="*/ 1813859 w 17"/>
              <a:gd name="T41" fmla="*/ 995539 h 18"/>
              <a:gd name="T42" fmla="*/ 1953185 w 17"/>
              <a:gd name="T43" fmla="*/ 746831 h 18"/>
              <a:gd name="T44" fmla="*/ 1813859 w 17"/>
              <a:gd name="T45" fmla="*/ 995539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18"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2" y="6"/>
                  <a:pt x="4" y="9"/>
                </a:cubicBezTo>
                <a:cubicBezTo>
                  <a:pt x="6" y="12"/>
                  <a:pt x="9" y="16"/>
                  <a:pt x="9" y="17"/>
                </a:cubicBezTo>
                <a:cubicBezTo>
                  <a:pt x="9" y="17"/>
                  <a:pt x="8" y="15"/>
                  <a:pt x="4" y="10"/>
                </a:cubicBezTo>
                <a:close/>
                <a:moveTo>
                  <a:pt x="11" y="14"/>
                </a:moveTo>
                <a:cubicBezTo>
                  <a:pt x="11" y="16"/>
                  <a:pt x="10" y="17"/>
                  <a:pt x="10" y="17"/>
                </a:cubicBezTo>
                <a:lnTo>
                  <a:pt x="9" y="17"/>
                </a:lnTo>
                <a:cubicBezTo>
                  <a:pt x="9" y="17"/>
                  <a:pt x="11" y="16"/>
                  <a:pt x="11" y="14"/>
                </a:cubicBezTo>
                <a:close/>
                <a:moveTo>
                  <a:pt x="13" y="10"/>
                </a:moveTo>
                <a:lnTo>
                  <a:pt x="13" y="11"/>
                </a:lnTo>
                <a:cubicBezTo>
                  <a:pt x="13" y="12"/>
                  <a:pt x="13" y="12"/>
                  <a:pt x="11" y="14"/>
                </a:cubicBezTo>
                <a:lnTo>
                  <a:pt x="13" y="10"/>
                </a:lnTo>
                <a:close/>
                <a:moveTo>
                  <a:pt x="16" y="0"/>
                </a:moveTo>
                <a:cubicBezTo>
                  <a:pt x="16" y="2"/>
                  <a:pt x="15" y="4"/>
                  <a:pt x="14" y="5"/>
                </a:cubicBezTo>
                <a:cubicBezTo>
                  <a:pt x="15" y="3"/>
                  <a:pt x="16" y="2"/>
                  <a:pt x="16" y="0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lnTo>
                  <a:pt x="14" y="5"/>
                </a:lnTo>
                <a:close/>
                <a:moveTo>
                  <a:pt x="13" y="8"/>
                </a:moveTo>
                <a:cubicBezTo>
                  <a:pt x="13" y="7"/>
                  <a:pt x="13" y="7"/>
                  <a:pt x="14" y="6"/>
                </a:cubicBezTo>
                <a:lnTo>
                  <a:pt x="13" y="8"/>
                </a:ln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3" name="Freeform 5909">
            <a:extLst>
              <a:ext uri="{FF2B5EF4-FFF2-40B4-BE49-F238E27FC236}">
                <a16:creationId xmlns:a16="http://schemas.microsoft.com/office/drawing/2014/main" id="{7C4CD328-FF3E-E646-AC58-1F4F17E9C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115608 h 18"/>
              <a:gd name="T2" fmla="*/ 1534832 w 17"/>
              <a:gd name="T3" fmla="*/ 1742369 h 18"/>
              <a:gd name="T4" fmla="*/ 1395132 w 17"/>
              <a:gd name="T5" fmla="*/ 2115608 h 18"/>
              <a:gd name="T6" fmla="*/ 1255806 w 17"/>
              <a:gd name="T7" fmla="*/ 2115608 h 18"/>
              <a:gd name="T8" fmla="*/ 558053 w 17"/>
              <a:gd name="T9" fmla="*/ 1244600 h 18"/>
              <a:gd name="T10" fmla="*/ 0 w 17"/>
              <a:gd name="T11" fmla="*/ 497769 h 18"/>
              <a:gd name="T12" fmla="*/ 558053 w 17"/>
              <a:gd name="T13" fmla="*/ 1244600 h 18"/>
              <a:gd name="T14" fmla="*/ 1255806 w 17"/>
              <a:gd name="T15" fmla="*/ 2115608 h 18"/>
              <a:gd name="T16" fmla="*/ 558053 w 17"/>
              <a:gd name="T17" fmla="*/ 1244600 h 18"/>
              <a:gd name="T18" fmla="*/ 1534832 w 17"/>
              <a:gd name="T19" fmla="*/ 1742369 h 18"/>
              <a:gd name="T20" fmla="*/ 1813859 w 17"/>
              <a:gd name="T21" fmla="*/ 1369131 h 18"/>
              <a:gd name="T22" fmla="*/ 1534832 w 17"/>
              <a:gd name="T23" fmla="*/ 1742369 h 18"/>
              <a:gd name="T24" fmla="*/ 1813859 w 17"/>
              <a:gd name="T25" fmla="*/ 1369131 h 18"/>
              <a:gd name="T26" fmla="*/ 1813859 w 17"/>
              <a:gd name="T27" fmla="*/ 1369131 h 18"/>
              <a:gd name="T28" fmla="*/ 1813859 w 17"/>
              <a:gd name="T29" fmla="*/ 1244600 h 18"/>
              <a:gd name="T30" fmla="*/ 1813859 w 17"/>
              <a:gd name="T31" fmla="*/ 1369131 h 18"/>
              <a:gd name="T32" fmla="*/ 2092885 w 17"/>
              <a:gd name="T33" fmla="*/ 497769 h 18"/>
              <a:gd name="T34" fmla="*/ 1813859 w 17"/>
              <a:gd name="T35" fmla="*/ 995539 h 18"/>
              <a:gd name="T36" fmla="*/ 1813859 w 17"/>
              <a:gd name="T37" fmla="*/ 746831 h 18"/>
              <a:gd name="T38" fmla="*/ 2092885 w 17"/>
              <a:gd name="T39" fmla="*/ 497769 h 18"/>
              <a:gd name="T40" fmla="*/ 2232212 w 17"/>
              <a:gd name="T41" fmla="*/ 0 h 18"/>
              <a:gd name="T42" fmla="*/ 2092885 w 17"/>
              <a:gd name="T43" fmla="*/ 497769 h 18"/>
              <a:gd name="T44" fmla="*/ 2232212 w 17"/>
              <a:gd name="T45" fmla="*/ 0 h 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" h="18">
                <a:moveTo>
                  <a:pt x="9" y="17"/>
                </a:moveTo>
                <a:cubicBezTo>
                  <a:pt x="9" y="17"/>
                  <a:pt x="11" y="16"/>
                  <a:pt x="11" y="14"/>
                </a:cubicBezTo>
                <a:cubicBezTo>
                  <a:pt x="11" y="16"/>
                  <a:pt x="10" y="17"/>
                  <a:pt x="10" y="17"/>
                </a:cubicBezTo>
                <a:lnTo>
                  <a:pt x="9" y="17"/>
                </a:lnTo>
                <a:close/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2" y="6"/>
                  <a:pt x="4" y="10"/>
                </a:cubicBezTo>
                <a:cubicBezTo>
                  <a:pt x="6" y="12"/>
                  <a:pt x="9" y="16"/>
                  <a:pt x="9" y="17"/>
                </a:cubicBezTo>
                <a:cubicBezTo>
                  <a:pt x="9" y="17"/>
                  <a:pt x="8" y="15"/>
                  <a:pt x="4" y="10"/>
                </a:cubicBezTo>
                <a:close/>
                <a:moveTo>
                  <a:pt x="11" y="14"/>
                </a:moveTo>
                <a:cubicBezTo>
                  <a:pt x="12" y="12"/>
                  <a:pt x="12" y="12"/>
                  <a:pt x="13" y="11"/>
                </a:cubicBezTo>
                <a:cubicBezTo>
                  <a:pt x="13" y="13"/>
                  <a:pt x="12" y="13"/>
                  <a:pt x="11" y="14"/>
                </a:cubicBezTo>
                <a:close/>
                <a:moveTo>
                  <a:pt x="13" y="11"/>
                </a:move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0"/>
                </a:cubicBezTo>
                <a:lnTo>
                  <a:pt x="13" y="11"/>
                </a:lnTo>
                <a:close/>
                <a:moveTo>
                  <a:pt x="15" y="4"/>
                </a:moveTo>
                <a:cubicBezTo>
                  <a:pt x="14" y="5"/>
                  <a:pt x="14" y="6"/>
                  <a:pt x="13" y="8"/>
                </a:cubicBezTo>
                <a:lnTo>
                  <a:pt x="13" y="6"/>
                </a:lnTo>
                <a:cubicBezTo>
                  <a:pt x="14" y="5"/>
                  <a:pt x="14" y="4"/>
                  <a:pt x="15" y="4"/>
                </a:cubicBezTo>
                <a:close/>
                <a:moveTo>
                  <a:pt x="16" y="0"/>
                </a:moveTo>
                <a:cubicBezTo>
                  <a:pt x="16" y="2"/>
                  <a:pt x="15" y="3"/>
                  <a:pt x="15" y="4"/>
                </a:cubicBezTo>
                <a:cubicBezTo>
                  <a:pt x="15" y="2"/>
                  <a:pt x="16" y="1"/>
                  <a:pt x="16" y="0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4" name="Freeform 5910">
            <a:extLst>
              <a:ext uri="{FF2B5EF4-FFF2-40B4-BE49-F238E27FC236}">
                <a16:creationId xmlns:a16="http://schemas.microsoft.com/office/drawing/2014/main" id="{D14378A3-607D-E14B-A858-3BDBB14C4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558053 w 17"/>
              <a:gd name="T1" fmla="*/ 1244600 h 18"/>
              <a:gd name="T2" fmla="*/ 0 w 17"/>
              <a:gd name="T3" fmla="*/ 497769 h 18"/>
              <a:gd name="T4" fmla="*/ 558053 w 17"/>
              <a:gd name="T5" fmla="*/ 1244600 h 18"/>
              <a:gd name="T6" fmla="*/ 1255806 w 17"/>
              <a:gd name="T7" fmla="*/ 2115608 h 18"/>
              <a:gd name="T8" fmla="*/ 558053 w 17"/>
              <a:gd name="T9" fmla="*/ 1244600 h 18"/>
              <a:gd name="T10" fmla="*/ 1534832 w 17"/>
              <a:gd name="T11" fmla="*/ 1742369 h 18"/>
              <a:gd name="T12" fmla="*/ 1395132 w 17"/>
              <a:gd name="T13" fmla="*/ 2115608 h 18"/>
              <a:gd name="T14" fmla="*/ 1255806 w 17"/>
              <a:gd name="T15" fmla="*/ 2115608 h 18"/>
              <a:gd name="T16" fmla="*/ 1534832 w 17"/>
              <a:gd name="T17" fmla="*/ 1742369 h 18"/>
              <a:gd name="T18" fmla="*/ 1813859 w 17"/>
              <a:gd name="T19" fmla="*/ 1244600 h 18"/>
              <a:gd name="T20" fmla="*/ 1534832 w 17"/>
              <a:gd name="T21" fmla="*/ 1742369 h 18"/>
              <a:gd name="T22" fmla="*/ 1813859 w 17"/>
              <a:gd name="T23" fmla="*/ 1244600 h 18"/>
              <a:gd name="T24" fmla="*/ 2232212 w 17"/>
              <a:gd name="T25" fmla="*/ 0 h 18"/>
              <a:gd name="T26" fmla="*/ 1953185 w 17"/>
              <a:gd name="T27" fmla="*/ 622300 h 18"/>
              <a:gd name="T28" fmla="*/ 1813859 w 17"/>
              <a:gd name="T29" fmla="*/ 995539 h 18"/>
              <a:gd name="T30" fmla="*/ 2232212 w 17"/>
              <a:gd name="T31" fmla="*/ 0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8"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3" y="6"/>
                  <a:pt x="4" y="10"/>
                </a:cubicBezTo>
                <a:cubicBezTo>
                  <a:pt x="6" y="12"/>
                  <a:pt x="9" y="16"/>
                  <a:pt x="9" y="17"/>
                </a:cubicBezTo>
                <a:cubicBezTo>
                  <a:pt x="9" y="17"/>
                  <a:pt x="8" y="15"/>
                  <a:pt x="4" y="10"/>
                </a:cubicBezTo>
                <a:close/>
                <a:moveTo>
                  <a:pt x="11" y="14"/>
                </a:moveTo>
                <a:cubicBezTo>
                  <a:pt x="11" y="16"/>
                  <a:pt x="10" y="17"/>
                  <a:pt x="10" y="17"/>
                </a:cubicBezTo>
                <a:lnTo>
                  <a:pt x="9" y="17"/>
                </a:lnTo>
                <a:cubicBezTo>
                  <a:pt x="9" y="16"/>
                  <a:pt x="11" y="15"/>
                  <a:pt x="11" y="14"/>
                </a:cubicBezTo>
                <a:close/>
                <a:moveTo>
                  <a:pt x="13" y="10"/>
                </a:moveTo>
                <a:cubicBezTo>
                  <a:pt x="13" y="12"/>
                  <a:pt x="13" y="12"/>
                  <a:pt x="11" y="14"/>
                </a:cubicBezTo>
                <a:lnTo>
                  <a:pt x="13" y="10"/>
                </a:lnTo>
                <a:close/>
                <a:moveTo>
                  <a:pt x="16" y="0"/>
                </a:moveTo>
                <a:cubicBezTo>
                  <a:pt x="16" y="2"/>
                  <a:pt x="15" y="3"/>
                  <a:pt x="14" y="5"/>
                </a:cubicBezTo>
                <a:lnTo>
                  <a:pt x="13" y="8"/>
                </a:lnTo>
                <a:cubicBezTo>
                  <a:pt x="14" y="3"/>
                  <a:pt x="16" y="2"/>
                  <a:pt x="16" y="0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5" name="Freeform 5911">
            <a:extLst>
              <a:ext uri="{FF2B5EF4-FFF2-40B4-BE49-F238E27FC236}">
                <a16:creationId xmlns:a16="http://schemas.microsoft.com/office/drawing/2014/main" id="{D87309BF-A1C2-2341-A9E7-BA5AEB09A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115608 h 18"/>
              <a:gd name="T2" fmla="*/ 1534832 w 17"/>
              <a:gd name="T3" fmla="*/ 1742369 h 18"/>
              <a:gd name="T4" fmla="*/ 1813859 w 17"/>
              <a:gd name="T5" fmla="*/ 1244600 h 18"/>
              <a:gd name="T6" fmla="*/ 1674159 w 17"/>
              <a:gd name="T7" fmla="*/ 1742369 h 18"/>
              <a:gd name="T8" fmla="*/ 1255806 w 17"/>
              <a:gd name="T9" fmla="*/ 2115608 h 18"/>
              <a:gd name="T10" fmla="*/ 558053 w 17"/>
              <a:gd name="T11" fmla="*/ 1244600 h 18"/>
              <a:gd name="T12" fmla="*/ 0 w 17"/>
              <a:gd name="T13" fmla="*/ 497769 h 18"/>
              <a:gd name="T14" fmla="*/ 558053 w 17"/>
              <a:gd name="T15" fmla="*/ 1120069 h 18"/>
              <a:gd name="T16" fmla="*/ 1255806 w 17"/>
              <a:gd name="T17" fmla="*/ 2115608 h 18"/>
              <a:gd name="T18" fmla="*/ 558053 w 17"/>
              <a:gd name="T19" fmla="*/ 1244600 h 18"/>
              <a:gd name="T20" fmla="*/ 1813859 w 17"/>
              <a:gd name="T21" fmla="*/ 746831 h 18"/>
              <a:gd name="T22" fmla="*/ 2232212 w 17"/>
              <a:gd name="T23" fmla="*/ 0 h 18"/>
              <a:gd name="T24" fmla="*/ 1953185 w 17"/>
              <a:gd name="T25" fmla="*/ 622300 h 18"/>
              <a:gd name="T26" fmla="*/ 1813859 w 17"/>
              <a:gd name="T27" fmla="*/ 995539 h 18"/>
              <a:gd name="T28" fmla="*/ 1813859 w 17"/>
              <a:gd name="T29" fmla="*/ 746831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8">
                <a:moveTo>
                  <a:pt x="9" y="17"/>
                </a:moveTo>
                <a:cubicBezTo>
                  <a:pt x="10" y="15"/>
                  <a:pt x="11" y="15"/>
                  <a:pt x="11" y="14"/>
                </a:cubicBezTo>
                <a:lnTo>
                  <a:pt x="13" y="10"/>
                </a:lnTo>
                <a:cubicBezTo>
                  <a:pt x="13" y="12"/>
                  <a:pt x="13" y="12"/>
                  <a:pt x="12" y="14"/>
                </a:cubicBezTo>
                <a:cubicBezTo>
                  <a:pt x="11" y="15"/>
                  <a:pt x="10" y="15"/>
                  <a:pt x="9" y="17"/>
                </a:cubicBezTo>
                <a:close/>
                <a:moveTo>
                  <a:pt x="4" y="10"/>
                </a:moveTo>
                <a:cubicBezTo>
                  <a:pt x="3" y="8"/>
                  <a:pt x="0" y="4"/>
                  <a:pt x="0" y="4"/>
                </a:cubicBezTo>
                <a:cubicBezTo>
                  <a:pt x="0" y="4"/>
                  <a:pt x="3" y="6"/>
                  <a:pt x="4" y="9"/>
                </a:cubicBezTo>
                <a:cubicBezTo>
                  <a:pt x="6" y="12"/>
                  <a:pt x="9" y="15"/>
                  <a:pt x="9" y="17"/>
                </a:cubicBezTo>
                <a:cubicBezTo>
                  <a:pt x="9" y="17"/>
                  <a:pt x="8" y="14"/>
                  <a:pt x="4" y="10"/>
                </a:cubicBezTo>
                <a:close/>
                <a:moveTo>
                  <a:pt x="13" y="6"/>
                </a:moveTo>
                <a:cubicBezTo>
                  <a:pt x="14" y="3"/>
                  <a:pt x="16" y="2"/>
                  <a:pt x="16" y="0"/>
                </a:cubicBezTo>
                <a:cubicBezTo>
                  <a:pt x="16" y="2"/>
                  <a:pt x="15" y="4"/>
                  <a:pt x="14" y="5"/>
                </a:cubicBezTo>
                <a:lnTo>
                  <a:pt x="13" y="8"/>
                </a:lnTo>
                <a:lnTo>
                  <a:pt x="13" y="6"/>
                </a:ln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6" name="Freeform 5912">
            <a:extLst>
              <a:ext uri="{FF2B5EF4-FFF2-40B4-BE49-F238E27FC236}">
                <a16:creationId xmlns:a16="http://schemas.microsoft.com/office/drawing/2014/main" id="{6CB20E38-34F5-144B-8DC1-8F54018CD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115608 h 18"/>
              <a:gd name="T2" fmla="*/ 558053 w 17"/>
              <a:gd name="T3" fmla="*/ 1120069 h 18"/>
              <a:gd name="T4" fmla="*/ 0 w 17"/>
              <a:gd name="T5" fmla="*/ 497769 h 18"/>
              <a:gd name="T6" fmla="*/ 558053 w 17"/>
              <a:gd name="T7" fmla="*/ 1120069 h 18"/>
              <a:gd name="T8" fmla="*/ 1255806 w 17"/>
              <a:gd name="T9" fmla="*/ 1866900 h 18"/>
              <a:gd name="T10" fmla="*/ 1534832 w 17"/>
              <a:gd name="T11" fmla="*/ 1742369 h 18"/>
              <a:gd name="T12" fmla="*/ 1813859 w 17"/>
              <a:gd name="T13" fmla="*/ 1244600 h 18"/>
              <a:gd name="T14" fmla="*/ 1813859 w 17"/>
              <a:gd name="T15" fmla="*/ 1493308 h 18"/>
              <a:gd name="T16" fmla="*/ 1255806 w 17"/>
              <a:gd name="T17" fmla="*/ 2115608 h 18"/>
              <a:gd name="T18" fmla="*/ 1813859 w 17"/>
              <a:gd name="T19" fmla="*/ 746831 h 18"/>
              <a:gd name="T20" fmla="*/ 2232212 w 17"/>
              <a:gd name="T21" fmla="*/ 0 h 18"/>
              <a:gd name="T22" fmla="*/ 1953185 w 17"/>
              <a:gd name="T23" fmla="*/ 622300 h 18"/>
              <a:gd name="T24" fmla="*/ 1813859 w 17"/>
              <a:gd name="T25" fmla="*/ 995539 h 18"/>
              <a:gd name="T26" fmla="*/ 1813859 w 17"/>
              <a:gd name="T27" fmla="*/ 746831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8">
                <a:moveTo>
                  <a:pt x="9" y="17"/>
                </a:moveTo>
                <a:cubicBezTo>
                  <a:pt x="9" y="17"/>
                  <a:pt x="7" y="14"/>
                  <a:pt x="4" y="9"/>
                </a:cubicBezTo>
                <a:cubicBezTo>
                  <a:pt x="3" y="8"/>
                  <a:pt x="0" y="4"/>
                  <a:pt x="0" y="4"/>
                </a:cubicBezTo>
                <a:cubicBezTo>
                  <a:pt x="0" y="4"/>
                  <a:pt x="3" y="6"/>
                  <a:pt x="4" y="9"/>
                </a:cubicBezTo>
                <a:cubicBezTo>
                  <a:pt x="6" y="12"/>
                  <a:pt x="9" y="15"/>
                  <a:pt x="9" y="15"/>
                </a:cubicBezTo>
                <a:lnTo>
                  <a:pt x="11" y="14"/>
                </a:lnTo>
                <a:lnTo>
                  <a:pt x="13" y="10"/>
                </a:lnTo>
                <a:lnTo>
                  <a:pt x="13" y="12"/>
                </a:lnTo>
                <a:cubicBezTo>
                  <a:pt x="11" y="14"/>
                  <a:pt x="10" y="15"/>
                  <a:pt x="9" y="17"/>
                </a:cubicBezTo>
                <a:close/>
                <a:moveTo>
                  <a:pt x="13" y="6"/>
                </a:moveTo>
                <a:cubicBezTo>
                  <a:pt x="14" y="3"/>
                  <a:pt x="16" y="2"/>
                  <a:pt x="16" y="0"/>
                </a:cubicBezTo>
                <a:cubicBezTo>
                  <a:pt x="16" y="2"/>
                  <a:pt x="15" y="3"/>
                  <a:pt x="14" y="5"/>
                </a:cubicBezTo>
                <a:lnTo>
                  <a:pt x="13" y="8"/>
                </a:lnTo>
                <a:lnTo>
                  <a:pt x="13" y="6"/>
                </a:lnTo>
                <a:close/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7" name="Freeform 5913">
            <a:extLst>
              <a:ext uri="{FF2B5EF4-FFF2-40B4-BE49-F238E27FC236}">
                <a16:creationId xmlns:a16="http://schemas.microsoft.com/office/drawing/2014/main" id="{96981B2D-3A52-DA42-90DF-5C0C7D7E2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4762"/>
          </a:xfrm>
          <a:custGeom>
            <a:avLst/>
            <a:gdLst>
              <a:gd name="T0" fmla="*/ 462934 w 14"/>
              <a:gd name="T1" fmla="*/ 787317 h 12"/>
              <a:gd name="T2" fmla="*/ 0 w 14"/>
              <a:gd name="T3" fmla="*/ 0 h 12"/>
              <a:gd name="T4" fmla="*/ 462934 w 14"/>
              <a:gd name="T5" fmla="*/ 787317 h 12"/>
              <a:gd name="T6" fmla="*/ 1041177 w 14"/>
              <a:gd name="T7" fmla="*/ 1732178 h 12"/>
              <a:gd name="T8" fmla="*/ 462934 w 14"/>
              <a:gd name="T9" fmla="*/ 787317 h 12"/>
              <a:gd name="T10" fmla="*/ 1272815 w 14"/>
              <a:gd name="T11" fmla="*/ 1574635 h 12"/>
              <a:gd name="T12" fmla="*/ 1504112 w 14"/>
              <a:gd name="T13" fmla="*/ 944860 h 12"/>
              <a:gd name="T14" fmla="*/ 1388463 w 14"/>
              <a:gd name="T15" fmla="*/ 1574635 h 12"/>
              <a:gd name="T16" fmla="*/ 1156826 w 14"/>
              <a:gd name="T17" fmla="*/ 1732178 h 12"/>
              <a:gd name="T18" fmla="*/ 1041177 w 14"/>
              <a:gd name="T19" fmla="*/ 1732178 h 12"/>
              <a:gd name="T20" fmla="*/ 1272815 w 14"/>
              <a:gd name="T21" fmla="*/ 1574635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2">
                <a:moveTo>
                  <a:pt x="4" y="5"/>
                </a:moveTo>
                <a:cubicBezTo>
                  <a:pt x="3" y="4"/>
                  <a:pt x="0" y="0"/>
                  <a:pt x="0" y="0"/>
                </a:cubicBezTo>
                <a:cubicBezTo>
                  <a:pt x="1" y="0"/>
                  <a:pt x="3" y="2"/>
                  <a:pt x="4" y="5"/>
                </a:cubicBezTo>
                <a:cubicBezTo>
                  <a:pt x="6" y="8"/>
                  <a:pt x="9" y="11"/>
                  <a:pt x="9" y="11"/>
                </a:cubicBezTo>
                <a:cubicBezTo>
                  <a:pt x="9" y="11"/>
                  <a:pt x="7" y="10"/>
                  <a:pt x="4" y="5"/>
                </a:cubicBezTo>
                <a:close/>
                <a:moveTo>
                  <a:pt x="11" y="10"/>
                </a:moveTo>
                <a:lnTo>
                  <a:pt x="13" y="6"/>
                </a:lnTo>
                <a:cubicBezTo>
                  <a:pt x="13" y="8"/>
                  <a:pt x="13" y="8"/>
                  <a:pt x="12" y="10"/>
                </a:cubicBezTo>
                <a:cubicBezTo>
                  <a:pt x="11" y="10"/>
                  <a:pt x="10" y="11"/>
                  <a:pt x="10" y="11"/>
                </a:cubicBezTo>
                <a:lnTo>
                  <a:pt x="9" y="11"/>
                </a:lnTo>
                <a:lnTo>
                  <a:pt x="11" y="10"/>
                </a:lnTo>
                <a:close/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8" name="Freeform 5914">
            <a:extLst>
              <a:ext uri="{FF2B5EF4-FFF2-40B4-BE49-F238E27FC236}">
                <a16:creationId xmlns:a16="http://schemas.microsoft.com/office/drawing/2014/main" id="{56D98AC5-7104-BD41-82BA-AF455A6B7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4762"/>
          </a:xfrm>
          <a:custGeom>
            <a:avLst/>
            <a:gdLst>
              <a:gd name="T0" fmla="*/ 462934 w 14"/>
              <a:gd name="T1" fmla="*/ 787317 h 12"/>
              <a:gd name="T2" fmla="*/ 0 w 14"/>
              <a:gd name="T3" fmla="*/ 0 h 12"/>
              <a:gd name="T4" fmla="*/ 462934 w 14"/>
              <a:gd name="T5" fmla="*/ 787317 h 12"/>
              <a:gd name="T6" fmla="*/ 1041177 w 14"/>
              <a:gd name="T7" fmla="*/ 1732178 h 12"/>
              <a:gd name="T8" fmla="*/ 462934 w 14"/>
              <a:gd name="T9" fmla="*/ 787317 h 12"/>
              <a:gd name="T10" fmla="*/ 1504112 w 14"/>
              <a:gd name="T11" fmla="*/ 944860 h 12"/>
              <a:gd name="T12" fmla="*/ 1504112 w 14"/>
              <a:gd name="T13" fmla="*/ 1259946 h 12"/>
              <a:gd name="T14" fmla="*/ 1272815 w 14"/>
              <a:gd name="T15" fmla="*/ 1574635 h 12"/>
              <a:gd name="T16" fmla="*/ 1156826 w 14"/>
              <a:gd name="T17" fmla="*/ 1732178 h 12"/>
              <a:gd name="T18" fmla="*/ 1041177 w 14"/>
              <a:gd name="T19" fmla="*/ 1732178 h 12"/>
              <a:gd name="T20" fmla="*/ 1272815 w 14"/>
              <a:gd name="T21" fmla="*/ 1574635 h 12"/>
              <a:gd name="T22" fmla="*/ 1504112 w 14"/>
              <a:gd name="T23" fmla="*/ 94486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12">
                <a:moveTo>
                  <a:pt x="4" y="5"/>
                </a:moveTo>
                <a:cubicBezTo>
                  <a:pt x="3" y="4"/>
                  <a:pt x="0" y="0"/>
                  <a:pt x="0" y="0"/>
                </a:cubicBezTo>
                <a:cubicBezTo>
                  <a:pt x="1" y="0"/>
                  <a:pt x="3" y="2"/>
                  <a:pt x="4" y="5"/>
                </a:cubicBezTo>
                <a:cubicBezTo>
                  <a:pt x="6" y="8"/>
                  <a:pt x="9" y="11"/>
                  <a:pt x="9" y="11"/>
                </a:cubicBezTo>
                <a:cubicBezTo>
                  <a:pt x="9" y="11"/>
                  <a:pt x="7" y="10"/>
                  <a:pt x="4" y="5"/>
                </a:cubicBezTo>
                <a:close/>
                <a:moveTo>
                  <a:pt x="13" y="6"/>
                </a:moveTo>
                <a:lnTo>
                  <a:pt x="13" y="8"/>
                </a:lnTo>
                <a:lnTo>
                  <a:pt x="11" y="10"/>
                </a:lnTo>
                <a:lnTo>
                  <a:pt x="10" y="11"/>
                </a:lnTo>
                <a:lnTo>
                  <a:pt x="9" y="11"/>
                </a:lnTo>
                <a:lnTo>
                  <a:pt x="11" y="10"/>
                </a:lnTo>
                <a:cubicBezTo>
                  <a:pt x="12" y="8"/>
                  <a:pt x="13" y="8"/>
                  <a:pt x="13" y="6"/>
                </a:cubicBezTo>
                <a:close/>
              </a:path>
            </a:pathLst>
          </a:custGeom>
          <a:solidFill>
            <a:srgbClr val="162C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69" name="Freeform 5915">
            <a:extLst>
              <a:ext uri="{FF2B5EF4-FFF2-40B4-BE49-F238E27FC236}">
                <a16:creationId xmlns:a16="http://schemas.microsoft.com/office/drawing/2014/main" id="{41548079-356E-6A40-84F8-6BDA34E13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558053 w 17"/>
              <a:gd name="T1" fmla="*/ 1417638 h 16"/>
              <a:gd name="T2" fmla="*/ 0 w 17"/>
              <a:gd name="T3" fmla="*/ 630238 h 16"/>
              <a:gd name="T4" fmla="*/ 558053 w 17"/>
              <a:gd name="T5" fmla="*/ 1417638 h 16"/>
              <a:gd name="T6" fmla="*/ 1255806 w 17"/>
              <a:gd name="T7" fmla="*/ 2362597 h 16"/>
              <a:gd name="T8" fmla="*/ 558053 w 17"/>
              <a:gd name="T9" fmla="*/ 1417638 h 16"/>
              <a:gd name="T10" fmla="*/ 1813859 w 17"/>
              <a:gd name="T11" fmla="*/ 1575197 h 16"/>
              <a:gd name="T12" fmla="*/ 1813859 w 17"/>
              <a:gd name="T13" fmla="*/ 1890316 h 16"/>
              <a:gd name="T14" fmla="*/ 1534832 w 17"/>
              <a:gd name="T15" fmla="*/ 2205038 h 16"/>
              <a:gd name="T16" fmla="*/ 1395132 w 17"/>
              <a:gd name="T17" fmla="*/ 2362597 h 16"/>
              <a:gd name="T18" fmla="*/ 1255806 w 17"/>
              <a:gd name="T19" fmla="*/ 2362597 h 16"/>
              <a:gd name="T20" fmla="*/ 1534832 w 17"/>
              <a:gd name="T21" fmla="*/ 2205038 h 16"/>
              <a:gd name="T22" fmla="*/ 1813859 w 17"/>
              <a:gd name="T23" fmla="*/ 1575197 h 16"/>
              <a:gd name="T24" fmla="*/ 1813859 w 17"/>
              <a:gd name="T25" fmla="*/ 944959 h 16"/>
              <a:gd name="T26" fmla="*/ 2232212 w 17"/>
              <a:gd name="T27" fmla="*/ 0 h 16"/>
              <a:gd name="T28" fmla="*/ 1953185 w 17"/>
              <a:gd name="T29" fmla="*/ 944959 h 16"/>
              <a:gd name="T30" fmla="*/ 1813859 w 17"/>
              <a:gd name="T31" fmla="*/ 1260078 h 16"/>
              <a:gd name="T32" fmla="*/ 1813859 w 17"/>
              <a:gd name="T33" fmla="*/ 944959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6">
                <a:moveTo>
                  <a:pt x="4" y="9"/>
                </a:moveTo>
                <a:cubicBezTo>
                  <a:pt x="3" y="8"/>
                  <a:pt x="0" y="4"/>
                  <a:pt x="0" y="4"/>
                </a:cubicBezTo>
                <a:cubicBezTo>
                  <a:pt x="1" y="4"/>
                  <a:pt x="3" y="6"/>
                  <a:pt x="4" y="9"/>
                </a:cubicBezTo>
                <a:cubicBezTo>
                  <a:pt x="6" y="12"/>
                  <a:pt x="9" y="15"/>
                  <a:pt x="9" y="15"/>
                </a:cubicBezTo>
                <a:cubicBezTo>
                  <a:pt x="9" y="15"/>
                  <a:pt x="7" y="14"/>
                  <a:pt x="4" y="9"/>
                </a:cubicBezTo>
                <a:close/>
                <a:moveTo>
                  <a:pt x="13" y="10"/>
                </a:moveTo>
                <a:lnTo>
                  <a:pt x="13" y="12"/>
                </a:lnTo>
                <a:lnTo>
                  <a:pt x="11" y="14"/>
                </a:lnTo>
                <a:lnTo>
                  <a:pt x="10" y="15"/>
                </a:lnTo>
                <a:lnTo>
                  <a:pt x="9" y="15"/>
                </a:lnTo>
                <a:lnTo>
                  <a:pt x="11" y="14"/>
                </a:lnTo>
                <a:lnTo>
                  <a:pt x="13" y="10"/>
                </a:lnTo>
                <a:close/>
                <a:moveTo>
                  <a:pt x="13" y="6"/>
                </a:moveTo>
                <a:cubicBezTo>
                  <a:pt x="14" y="4"/>
                  <a:pt x="16" y="2"/>
                  <a:pt x="16" y="0"/>
                </a:cubicBezTo>
                <a:cubicBezTo>
                  <a:pt x="16" y="2"/>
                  <a:pt x="15" y="4"/>
                  <a:pt x="14" y="6"/>
                </a:cubicBezTo>
                <a:lnTo>
                  <a:pt x="13" y="8"/>
                </a:lnTo>
                <a:lnTo>
                  <a:pt x="13" y="6"/>
                </a:lnTo>
                <a:close/>
              </a:path>
            </a:pathLst>
          </a:custGeom>
          <a:solidFill>
            <a:srgbClr val="162C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0" name="Freeform 5916">
            <a:extLst>
              <a:ext uri="{FF2B5EF4-FFF2-40B4-BE49-F238E27FC236}">
                <a16:creationId xmlns:a16="http://schemas.microsoft.com/office/drawing/2014/main" id="{33805F12-EC58-9F47-A726-BFBA6A8D7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4762"/>
          </a:xfrm>
          <a:custGeom>
            <a:avLst/>
            <a:gdLst>
              <a:gd name="T0" fmla="*/ 1041177 w 14"/>
              <a:gd name="T1" fmla="*/ 1732178 h 12"/>
              <a:gd name="T2" fmla="*/ 462934 w 14"/>
              <a:gd name="T3" fmla="*/ 787317 h 12"/>
              <a:gd name="T4" fmla="*/ 0 w 14"/>
              <a:gd name="T5" fmla="*/ 0 h 12"/>
              <a:gd name="T6" fmla="*/ 462934 w 14"/>
              <a:gd name="T7" fmla="*/ 629775 h 12"/>
              <a:gd name="T8" fmla="*/ 1041177 w 14"/>
              <a:gd name="T9" fmla="*/ 1732178 h 12"/>
              <a:gd name="T10" fmla="*/ 1272815 w 14"/>
              <a:gd name="T11" fmla="*/ 1259946 h 12"/>
              <a:gd name="T12" fmla="*/ 1504112 w 14"/>
              <a:gd name="T13" fmla="*/ 944860 h 12"/>
              <a:gd name="T14" fmla="*/ 1388463 w 14"/>
              <a:gd name="T15" fmla="*/ 1259946 h 12"/>
              <a:gd name="T16" fmla="*/ 1156826 w 14"/>
              <a:gd name="T17" fmla="*/ 1732178 h 12"/>
              <a:gd name="T18" fmla="*/ 1041177 w 14"/>
              <a:gd name="T19" fmla="*/ 1732178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2">
                <a:moveTo>
                  <a:pt x="9" y="11"/>
                </a:moveTo>
                <a:cubicBezTo>
                  <a:pt x="9" y="11"/>
                  <a:pt x="7" y="10"/>
                  <a:pt x="4" y="5"/>
                </a:cubicBezTo>
                <a:cubicBezTo>
                  <a:pt x="3" y="4"/>
                  <a:pt x="0" y="0"/>
                  <a:pt x="0" y="0"/>
                </a:cubicBezTo>
                <a:cubicBezTo>
                  <a:pt x="1" y="0"/>
                  <a:pt x="2" y="2"/>
                  <a:pt x="4" y="4"/>
                </a:cubicBezTo>
                <a:cubicBezTo>
                  <a:pt x="6" y="8"/>
                  <a:pt x="9" y="11"/>
                  <a:pt x="9" y="11"/>
                </a:cubicBezTo>
                <a:cubicBezTo>
                  <a:pt x="9" y="11"/>
                  <a:pt x="11" y="10"/>
                  <a:pt x="11" y="8"/>
                </a:cubicBezTo>
                <a:cubicBezTo>
                  <a:pt x="12" y="8"/>
                  <a:pt x="12" y="8"/>
                  <a:pt x="13" y="6"/>
                </a:cubicBezTo>
                <a:cubicBezTo>
                  <a:pt x="13" y="8"/>
                  <a:pt x="12" y="8"/>
                  <a:pt x="12" y="8"/>
                </a:cubicBezTo>
                <a:cubicBezTo>
                  <a:pt x="11" y="10"/>
                  <a:pt x="10" y="11"/>
                  <a:pt x="10" y="11"/>
                </a:cubicBezTo>
                <a:lnTo>
                  <a:pt x="9" y="11"/>
                </a:ln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1" name="Freeform 5917">
            <a:extLst>
              <a:ext uri="{FF2B5EF4-FFF2-40B4-BE49-F238E27FC236}">
                <a16:creationId xmlns:a16="http://schemas.microsoft.com/office/drawing/2014/main" id="{C01BEA43-8A4A-164E-9022-39311A9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1255806 w 17"/>
              <a:gd name="T1" fmla="*/ 2362597 h 16"/>
              <a:gd name="T2" fmla="*/ 1534832 w 17"/>
              <a:gd name="T3" fmla="*/ 1890316 h 16"/>
              <a:gd name="T4" fmla="*/ 1813859 w 17"/>
              <a:gd name="T5" fmla="*/ 1417638 h 16"/>
              <a:gd name="T6" fmla="*/ 1674159 w 17"/>
              <a:gd name="T7" fmla="*/ 1890316 h 16"/>
              <a:gd name="T8" fmla="*/ 1395132 w 17"/>
              <a:gd name="T9" fmla="*/ 2362597 h 16"/>
              <a:gd name="T10" fmla="*/ 1255806 w 17"/>
              <a:gd name="T11" fmla="*/ 2362597 h 16"/>
              <a:gd name="T12" fmla="*/ 558053 w 17"/>
              <a:gd name="T13" fmla="*/ 1417638 h 16"/>
              <a:gd name="T14" fmla="*/ 837079 w 17"/>
              <a:gd name="T15" fmla="*/ 1890316 h 16"/>
              <a:gd name="T16" fmla="*/ 558053 w 17"/>
              <a:gd name="T17" fmla="*/ 1417638 h 16"/>
              <a:gd name="T18" fmla="*/ 1255806 w 17"/>
              <a:gd name="T19" fmla="*/ 2362597 h 16"/>
              <a:gd name="T20" fmla="*/ 837079 w 17"/>
              <a:gd name="T21" fmla="*/ 1890316 h 16"/>
              <a:gd name="T22" fmla="*/ 1255806 w 17"/>
              <a:gd name="T23" fmla="*/ 2362597 h 16"/>
              <a:gd name="T24" fmla="*/ 0 w 17"/>
              <a:gd name="T25" fmla="*/ 630238 h 16"/>
              <a:gd name="T26" fmla="*/ 558053 w 17"/>
              <a:gd name="T27" fmla="*/ 1417638 h 16"/>
              <a:gd name="T28" fmla="*/ 0 w 17"/>
              <a:gd name="T29" fmla="*/ 630238 h 16"/>
              <a:gd name="T30" fmla="*/ 2092885 w 17"/>
              <a:gd name="T31" fmla="*/ 630238 h 16"/>
              <a:gd name="T32" fmla="*/ 1813859 w 17"/>
              <a:gd name="T33" fmla="*/ 1260078 h 16"/>
              <a:gd name="T34" fmla="*/ 1813859 w 17"/>
              <a:gd name="T35" fmla="*/ 944959 h 16"/>
              <a:gd name="T36" fmla="*/ 2092885 w 17"/>
              <a:gd name="T37" fmla="*/ 630238 h 16"/>
              <a:gd name="T38" fmla="*/ 2232212 w 17"/>
              <a:gd name="T39" fmla="*/ 0 h 16"/>
              <a:gd name="T40" fmla="*/ 2092885 w 17"/>
              <a:gd name="T41" fmla="*/ 630238 h 16"/>
              <a:gd name="T42" fmla="*/ 2232212 w 17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" h="16">
                <a:moveTo>
                  <a:pt x="9" y="15"/>
                </a:moveTo>
                <a:cubicBezTo>
                  <a:pt x="10" y="14"/>
                  <a:pt x="11" y="14"/>
                  <a:pt x="11" y="12"/>
                </a:cubicBezTo>
                <a:cubicBezTo>
                  <a:pt x="12" y="12"/>
                  <a:pt x="12" y="12"/>
                  <a:pt x="13" y="9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4"/>
                  <a:pt x="10" y="15"/>
                  <a:pt x="10" y="15"/>
                </a:cubicBezTo>
                <a:lnTo>
                  <a:pt x="9" y="15"/>
                </a:lnTo>
                <a:close/>
                <a:moveTo>
                  <a:pt x="4" y="9"/>
                </a:moveTo>
                <a:cubicBezTo>
                  <a:pt x="4" y="10"/>
                  <a:pt x="5" y="11"/>
                  <a:pt x="6" y="12"/>
                </a:cubicBezTo>
                <a:cubicBezTo>
                  <a:pt x="5" y="11"/>
                  <a:pt x="4" y="10"/>
                  <a:pt x="4" y="9"/>
                </a:cubicBezTo>
                <a:close/>
                <a:moveTo>
                  <a:pt x="9" y="15"/>
                </a:moveTo>
                <a:cubicBezTo>
                  <a:pt x="8" y="15"/>
                  <a:pt x="7" y="14"/>
                  <a:pt x="6" y="12"/>
                </a:cubicBezTo>
                <a:cubicBezTo>
                  <a:pt x="7" y="14"/>
                  <a:pt x="8" y="15"/>
                  <a:pt x="9" y="15"/>
                </a:cubicBezTo>
                <a:close/>
                <a:moveTo>
                  <a:pt x="0" y="4"/>
                </a:moveTo>
                <a:cubicBezTo>
                  <a:pt x="1" y="4"/>
                  <a:pt x="3" y="6"/>
                  <a:pt x="4" y="9"/>
                </a:cubicBezTo>
                <a:cubicBezTo>
                  <a:pt x="3" y="6"/>
                  <a:pt x="0" y="4"/>
                  <a:pt x="0" y="4"/>
                </a:cubicBezTo>
                <a:close/>
                <a:moveTo>
                  <a:pt x="15" y="4"/>
                </a:moveTo>
                <a:cubicBezTo>
                  <a:pt x="14" y="5"/>
                  <a:pt x="14" y="6"/>
                  <a:pt x="13" y="8"/>
                </a:cubicBezTo>
                <a:lnTo>
                  <a:pt x="13" y="6"/>
                </a:lnTo>
                <a:cubicBezTo>
                  <a:pt x="14" y="6"/>
                  <a:pt x="14" y="5"/>
                  <a:pt x="15" y="4"/>
                </a:cubicBezTo>
                <a:close/>
                <a:moveTo>
                  <a:pt x="16" y="0"/>
                </a:moveTo>
                <a:cubicBezTo>
                  <a:pt x="16" y="2"/>
                  <a:pt x="15" y="3"/>
                  <a:pt x="15" y="4"/>
                </a:cubicBezTo>
                <a:cubicBezTo>
                  <a:pt x="15" y="2"/>
                  <a:pt x="16" y="1"/>
                  <a:pt x="16" y="0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2" name="Freeform 5918">
            <a:extLst>
              <a:ext uri="{FF2B5EF4-FFF2-40B4-BE49-F238E27FC236}">
                <a16:creationId xmlns:a16="http://schemas.microsoft.com/office/drawing/2014/main" id="{F1A2D65F-3656-0741-ACE5-C57847054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6350"/>
          </a:xfrm>
          <a:custGeom>
            <a:avLst/>
            <a:gdLst>
              <a:gd name="T0" fmla="*/ 558053 w 17"/>
              <a:gd name="T1" fmla="*/ 1417638 h 16"/>
              <a:gd name="T2" fmla="*/ 0 w 17"/>
              <a:gd name="T3" fmla="*/ 630238 h 16"/>
              <a:gd name="T4" fmla="*/ 558053 w 17"/>
              <a:gd name="T5" fmla="*/ 1260078 h 16"/>
              <a:gd name="T6" fmla="*/ 837079 w 17"/>
              <a:gd name="T7" fmla="*/ 1890316 h 16"/>
              <a:gd name="T8" fmla="*/ 558053 w 17"/>
              <a:gd name="T9" fmla="*/ 1417638 h 16"/>
              <a:gd name="T10" fmla="*/ 1534832 w 17"/>
              <a:gd name="T11" fmla="*/ 1890316 h 16"/>
              <a:gd name="T12" fmla="*/ 1813859 w 17"/>
              <a:gd name="T13" fmla="*/ 1575197 h 16"/>
              <a:gd name="T14" fmla="*/ 1674159 w 17"/>
              <a:gd name="T15" fmla="*/ 1890316 h 16"/>
              <a:gd name="T16" fmla="*/ 1255806 w 17"/>
              <a:gd name="T17" fmla="*/ 2362597 h 16"/>
              <a:gd name="T18" fmla="*/ 1534832 w 17"/>
              <a:gd name="T19" fmla="*/ 1890316 h 16"/>
              <a:gd name="T20" fmla="*/ 1813859 w 17"/>
              <a:gd name="T21" fmla="*/ 1417638 h 16"/>
              <a:gd name="T22" fmla="*/ 1813859 w 17"/>
              <a:gd name="T23" fmla="*/ 1575197 h 16"/>
              <a:gd name="T24" fmla="*/ 1813859 w 17"/>
              <a:gd name="T25" fmla="*/ 1260078 h 16"/>
              <a:gd name="T26" fmla="*/ 1813859 w 17"/>
              <a:gd name="T27" fmla="*/ 1417638 h 16"/>
              <a:gd name="T28" fmla="*/ 1813859 w 17"/>
              <a:gd name="T29" fmla="*/ 1260078 h 16"/>
              <a:gd name="T30" fmla="*/ 1813859 w 17"/>
              <a:gd name="T31" fmla="*/ 944959 h 16"/>
              <a:gd name="T32" fmla="*/ 2232212 w 17"/>
              <a:gd name="T33" fmla="*/ 0 h 16"/>
              <a:gd name="T34" fmla="*/ 1813859 w 17"/>
              <a:gd name="T35" fmla="*/ 126007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6">
                <a:moveTo>
                  <a:pt x="4" y="9"/>
                </a:moveTo>
                <a:cubicBezTo>
                  <a:pt x="3" y="6"/>
                  <a:pt x="0" y="4"/>
                  <a:pt x="0" y="4"/>
                </a:cubicBezTo>
                <a:cubicBezTo>
                  <a:pt x="0" y="4"/>
                  <a:pt x="3" y="6"/>
                  <a:pt x="4" y="8"/>
                </a:cubicBezTo>
                <a:cubicBezTo>
                  <a:pt x="5" y="9"/>
                  <a:pt x="6" y="11"/>
                  <a:pt x="6" y="12"/>
                </a:cubicBezTo>
                <a:cubicBezTo>
                  <a:pt x="6" y="11"/>
                  <a:pt x="5" y="10"/>
                  <a:pt x="4" y="9"/>
                </a:cubicBezTo>
                <a:close/>
                <a:moveTo>
                  <a:pt x="11" y="12"/>
                </a:moveTo>
                <a:cubicBezTo>
                  <a:pt x="12" y="12"/>
                  <a:pt x="12" y="11"/>
                  <a:pt x="13" y="10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4"/>
                  <a:pt x="10" y="14"/>
                  <a:pt x="9" y="15"/>
                </a:cubicBezTo>
                <a:cubicBezTo>
                  <a:pt x="10" y="14"/>
                  <a:pt x="11" y="14"/>
                  <a:pt x="11" y="12"/>
                </a:cubicBezTo>
                <a:close/>
                <a:moveTo>
                  <a:pt x="13" y="9"/>
                </a:moveTo>
                <a:cubicBezTo>
                  <a:pt x="13" y="9"/>
                  <a:pt x="13" y="9"/>
                  <a:pt x="13" y="10"/>
                </a:cubicBezTo>
                <a:cubicBezTo>
                  <a:pt x="13" y="9"/>
                  <a:pt x="13" y="9"/>
                  <a:pt x="13" y="8"/>
                </a:cubicBezTo>
                <a:lnTo>
                  <a:pt x="13" y="9"/>
                </a:lnTo>
                <a:close/>
                <a:moveTo>
                  <a:pt x="13" y="8"/>
                </a:moveTo>
                <a:lnTo>
                  <a:pt x="13" y="6"/>
                </a:lnTo>
                <a:cubicBezTo>
                  <a:pt x="14" y="4"/>
                  <a:pt x="16" y="2"/>
                  <a:pt x="16" y="0"/>
                </a:cubicBezTo>
                <a:cubicBezTo>
                  <a:pt x="16" y="2"/>
                  <a:pt x="14" y="4"/>
                  <a:pt x="13" y="8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3" name="Freeform 5919">
            <a:extLst>
              <a:ext uri="{FF2B5EF4-FFF2-40B4-BE49-F238E27FC236}">
                <a16:creationId xmlns:a16="http://schemas.microsoft.com/office/drawing/2014/main" id="{FEC8F8F1-CD7B-CE4B-8247-B11AD7F0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8775"/>
            <a:ext cx="3175" cy="3175"/>
          </a:xfrm>
          <a:custGeom>
            <a:avLst/>
            <a:gdLst>
              <a:gd name="T0" fmla="*/ 504190 w 10"/>
              <a:gd name="T1" fmla="*/ 1102519 h 8"/>
              <a:gd name="T2" fmla="*/ 201613 w 10"/>
              <a:gd name="T3" fmla="*/ 630238 h 8"/>
              <a:gd name="T4" fmla="*/ 504190 w 10"/>
              <a:gd name="T5" fmla="*/ 944959 h 8"/>
              <a:gd name="T6" fmla="*/ 705803 w 10"/>
              <a:gd name="T7" fmla="*/ 630238 h 8"/>
              <a:gd name="T8" fmla="*/ 907415 w 10"/>
              <a:gd name="T9" fmla="*/ 157559 h 8"/>
              <a:gd name="T10" fmla="*/ 806450 w 10"/>
              <a:gd name="T11" fmla="*/ 630238 h 8"/>
              <a:gd name="T12" fmla="*/ 504190 w 10"/>
              <a:gd name="T13" fmla="*/ 1102519 h 8"/>
              <a:gd name="T14" fmla="*/ 0 w 10"/>
              <a:gd name="T15" fmla="*/ 0 h 8"/>
              <a:gd name="T16" fmla="*/ 201613 w 10"/>
              <a:gd name="T17" fmla="*/ 630238 h 8"/>
              <a:gd name="T18" fmla="*/ 0 w 10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8">
                <a:moveTo>
                  <a:pt x="5" y="7"/>
                </a:moveTo>
                <a:lnTo>
                  <a:pt x="2" y="4"/>
                </a:lnTo>
                <a:cubicBezTo>
                  <a:pt x="4" y="5"/>
                  <a:pt x="5" y="6"/>
                  <a:pt x="5" y="6"/>
                </a:cubicBezTo>
                <a:cubicBezTo>
                  <a:pt x="5" y="6"/>
                  <a:pt x="7" y="6"/>
                  <a:pt x="7" y="4"/>
                </a:cubicBezTo>
                <a:cubicBezTo>
                  <a:pt x="8" y="3"/>
                  <a:pt x="8" y="3"/>
                  <a:pt x="9" y="1"/>
                </a:cubicBezTo>
                <a:cubicBezTo>
                  <a:pt x="9" y="3"/>
                  <a:pt x="8" y="4"/>
                  <a:pt x="8" y="4"/>
                </a:cubicBezTo>
                <a:cubicBezTo>
                  <a:pt x="7" y="6"/>
                  <a:pt x="6" y="6"/>
                  <a:pt x="5" y="7"/>
                </a:cubicBezTo>
                <a:close/>
                <a:moveTo>
                  <a:pt x="0" y="0"/>
                </a:moveTo>
                <a:cubicBezTo>
                  <a:pt x="1" y="1"/>
                  <a:pt x="2" y="3"/>
                  <a:pt x="2" y="4"/>
                </a:cubicBezTo>
                <a:cubicBezTo>
                  <a:pt x="2" y="3"/>
                  <a:pt x="1" y="2"/>
                  <a:pt x="0" y="0"/>
                </a:cubicBezTo>
                <a:close/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4" name="Freeform 5920">
            <a:extLst>
              <a:ext uri="{FF2B5EF4-FFF2-40B4-BE49-F238E27FC236}">
                <a16:creationId xmlns:a16="http://schemas.microsoft.com/office/drawing/2014/main" id="{F5AC08BD-AA5C-A94C-A83B-4DA162186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7188"/>
            <a:ext cx="3175" cy="4762"/>
          </a:xfrm>
          <a:custGeom>
            <a:avLst/>
            <a:gdLst>
              <a:gd name="T0" fmla="*/ 0 w 7"/>
              <a:gd name="T1" fmla="*/ 1732178 h 12"/>
              <a:gd name="T2" fmla="*/ 411389 w 7"/>
              <a:gd name="T3" fmla="*/ 1417489 h 12"/>
              <a:gd name="T4" fmla="*/ 822779 w 7"/>
              <a:gd name="T5" fmla="*/ 1102403 h 12"/>
              <a:gd name="T6" fmla="*/ 617311 w 7"/>
              <a:gd name="T7" fmla="*/ 1417489 h 12"/>
              <a:gd name="T8" fmla="*/ 205921 w 7"/>
              <a:gd name="T9" fmla="*/ 1732178 h 12"/>
              <a:gd name="T10" fmla="*/ 0 w 7"/>
              <a:gd name="T11" fmla="*/ 1732178 h 12"/>
              <a:gd name="T12" fmla="*/ 822779 w 7"/>
              <a:gd name="T13" fmla="*/ 944860 h 12"/>
              <a:gd name="T14" fmla="*/ 822779 w 7"/>
              <a:gd name="T15" fmla="*/ 1102403 h 12"/>
              <a:gd name="T16" fmla="*/ 822779 w 7"/>
              <a:gd name="T17" fmla="*/ 787317 h 12"/>
              <a:gd name="T18" fmla="*/ 822779 w 7"/>
              <a:gd name="T19" fmla="*/ 944860 h 12"/>
              <a:gd name="T20" fmla="*/ 822779 w 7"/>
              <a:gd name="T21" fmla="*/ 787317 h 12"/>
              <a:gd name="T22" fmla="*/ 822779 w 7"/>
              <a:gd name="T23" fmla="*/ 472629 h 12"/>
              <a:gd name="T24" fmla="*/ 1234168 w 7"/>
              <a:gd name="T25" fmla="*/ 0 h 12"/>
              <a:gd name="T26" fmla="*/ 822779 w 7"/>
              <a:gd name="T27" fmla="*/ 787317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2">
                <a:moveTo>
                  <a:pt x="0" y="11"/>
                </a:moveTo>
                <a:cubicBezTo>
                  <a:pt x="0" y="11"/>
                  <a:pt x="2" y="11"/>
                  <a:pt x="2" y="9"/>
                </a:cubicBezTo>
                <a:cubicBezTo>
                  <a:pt x="3" y="8"/>
                  <a:pt x="3" y="8"/>
                  <a:pt x="4" y="7"/>
                </a:cubicBezTo>
                <a:cubicBezTo>
                  <a:pt x="3" y="8"/>
                  <a:pt x="3" y="9"/>
                  <a:pt x="3" y="9"/>
                </a:cubicBezTo>
                <a:cubicBezTo>
                  <a:pt x="2" y="11"/>
                  <a:pt x="1" y="11"/>
                  <a:pt x="1" y="11"/>
                </a:cubicBezTo>
                <a:lnTo>
                  <a:pt x="0" y="11"/>
                </a:lnTo>
                <a:close/>
                <a:moveTo>
                  <a:pt x="4" y="6"/>
                </a:moveTo>
                <a:cubicBezTo>
                  <a:pt x="4" y="6"/>
                  <a:pt x="4" y="7"/>
                  <a:pt x="4" y="7"/>
                </a:cubicBezTo>
                <a:cubicBezTo>
                  <a:pt x="4" y="6"/>
                  <a:pt x="4" y="6"/>
                  <a:pt x="4" y="5"/>
                </a:cubicBezTo>
                <a:lnTo>
                  <a:pt x="4" y="6"/>
                </a:lnTo>
                <a:close/>
                <a:moveTo>
                  <a:pt x="4" y="5"/>
                </a:moveTo>
                <a:lnTo>
                  <a:pt x="4" y="3"/>
                </a:lnTo>
                <a:cubicBezTo>
                  <a:pt x="4" y="3"/>
                  <a:pt x="5" y="2"/>
                  <a:pt x="6" y="0"/>
                </a:cubicBezTo>
                <a:cubicBezTo>
                  <a:pt x="5" y="2"/>
                  <a:pt x="5" y="3"/>
                  <a:pt x="4" y="5"/>
                </a:cubicBezTo>
                <a:close/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5" name="Freeform 5921">
            <a:extLst>
              <a:ext uri="{FF2B5EF4-FFF2-40B4-BE49-F238E27FC236}">
                <a16:creationId xmlns:a16="http://schemas.microsoft.com/office/drawing/2014/main" id="{D5FF1325-10AF-2F4C-BCD2-4BEE10C81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6350" cy="4762"/>
          </a:xfrm>
          <a:custGeom>
            <a:avLst/>
            <a:gdLst>
              <a:gd name="T0" fmla="*/ 1417638 w 16"/>
              <a:gd name="T1" fmla="*/ 1732178 h 12"/>
              <a:gd name="T2" fmla="*/ 630238 w 16"/>
              <a:gd name="T3" fmla="*/ 787317 h 12"/>
              <a:gd name="T4" fmla="*/ 1417638 w 16"/>
              <a:gd name="T5" fmla="*/ 1732178 h 12"/>
              <a:gd name="T6" fmla="*/ 1732756 w 16"/>
              <a:gd name="T7" fmla="*/ 1417489 h 12"/>
              <a:gd name="T8" fmla="*/ 2047478 w 16"/>
              <a:gd name="T9" fmla="*/ 1102403 h 12"/>
              <a:gd name="T10" fmla="*/ 1890316 w 16"/>
              <a:gd name="T11" fmla="*/ 1417489 h 12"/>
              <a:gd name="T12" fmla="*/ 1575197 w 16"/>
              <a:gd name="T13" fmla="*/ 1732178 h 12"/>
              <a:gd name="T14" fmla="*/ 1417638 w 16"/>
              <a:gd name="T15" fmla="*/ 1732178 h 12"/>
              <a:gd name="T16" fmla="*/ 0 w 16"/>
              <a:gd name="T17" fmla="*/ 157543 h 12"/>
              <a:gd name="T18" fmla="*/ 630238 w 16"/>
              <a:gd name="T19" fmla="*/ 787317 h 12"/>
              <a:gd name="T20" fmla="*/ 0 w 16"/>
              <a:gd name="T21" fmla="*/ 157543 h 12"/>
              <a:gd name="T22" fmla="*/ 2047478 w 16"/>
              <a:gd name="T23" fmla="*/ 944860 h 12"/>
              <a:gd name="T24" fmla="*/ 2047478 w 16"/>
              <a:gd name="T25" fmla="*/ 1102403 h 12"/>
              <a:gd name="T26" fmla="*/ 2047478 w 16"/>
              <a:gd name="T27" fmla="*/ 787317 h 12"/>
              <a:gd name="T28" fmla="*/ 2047478 w 16"/>
              <a:gd name="T29" fmla="*/ 944860 h 12"/>
              <a:gd name="T30" fmla="*/ 2047478 w 16"/>
              <a:gd name="T31" fmla="*/ 787317 h 12"/>
              <a:gd name="T32" fmla="*/ 2047478 w 16"/>
              <a:gd name="T33" fmla="*/ 472629 h 12"/>
              <a:gd name="T34" fmla="*/ 2362597 w 16"/>
              <a:gd name="T35" fmla="*/ 0 h 12"/>
              <a:gd name="T36" fmla="*/ 2047478 w 16"/>
              <a:gd name="T37" fmla="*/ 787317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12">
                <a:moveTo>
                  <a:pt x="9" y="11"/>
                </a:moveTo>
                <a:cubicBezTo>
                  <a:pt x="9" y="11"/>
                  <a:pt x="6" y="9"/>
                  <a:pt x="4" y="5"/>
                </a:cubicBezTo>
                <a:cubicBezTo>
                  <a:pt x="6" y="8"/>
                  <a:pt x="9" y="11"/>
                  <a:pt x="9" y="11"/>
                </a:cubicBezTo>
                <a:lnTo>
                  <a:pt x="11" y="9"/>
                </a:lnTo>
                <a:cubicBezTo>
                  <a:pt x="12" y="8"/>
                  <a:pt x="12" y="8"/>
                  <a:pt x="13" y="7"/>
                </a:cubicBezTo>
                <a:cubicBezTo>
                  <a:pt x="12" y="8"/>
                  <a:pt x="12" y="9"/>
                  <a:pt x="12" y="9"/>
                </a:cubicBezTo>
                <a:cubicBezTo>
                  <a:pt x="11" y="11"/>
                  <a:pt x="10" y="11"/>
                  <a:pt x="10" y="11"/>
                </a:cubicBezTo>
                <a:lnTo>
                  <a:pt x="9" y="11"/>
                </a:lnTo>
                <a:close/>
                <a:moveTo>
                  <a:pt x="0" y="1"/>
                </a:moveTo>
                <a:cubicBezTo>
                  <a:pt x="0" y="1"/>
                  <a:pt x="3" y="3"/>
                  <a:pt x="4" y="5"/>
                </a:cubicBezTo>
                <a:lnTo>
                  <a:pt x="0" y="1"/>
                </a:lnTo>
                <a:close/>
                <a:moveTo>
                  <a:pt x="13" y="6"/>
                </a:moveTo>
                <a:cubicBezTo>
                  <a:pt x="13" y="6"/>
                  <a:pt x="13" y="7"/>
                  <a:pt x="13" y="7"/>
                </a:cubicBezTo>
                <a:cubicBezTo>
                  <a:pt x="13" y="6"/>
                  <a:pt x="13" y="6"/>
                  <a:pt x="13" y="5"/>
                </a:cubicBezTo>
                <a:lnTo>
                  <a:pt x="13" y="6"/>
                </a:lnTo>
                <a:close/>
                <a:moveTo>
                  <a:pt x="13" y="5"/>
                </a:moveTo>
                <a:lnTo>
                  <a:pt x="13" y="3"/>
                </a:lnTo>
                <a:cubicBezTo>
                  <a:pt x="13" y="3"/>
                  <a:pt x="14" y="2"/>
                  <a:pt x="15" y="0"/>
                </a:cubicBezTo>
                <a:cubicBezTo>
                  <a:pt x="14" y="2"/>
                  <a:pt x="14" y="3"/>
                  <a:pt x="13" y="5"/>
                </a:cubicBezTo>
                <a:close/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6" name="Freeform 5922">
            <a:extLst>
              <a:ext uri="{FF2B5EF4-FFF2-40B4-BE49-F238E27FC236}">
                <a16:creationId xmlns:a16="http://schemas.microsoft.com/office/drawing/2014/main" id="{4E3AE5E8-FF4C-614D-9888-D7A568430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4763"/>
          </a:xfrm>
          <a:custGeom>
            <a:avLst/>
            <a:gdLst>
              <a:gd name="T0" fmla="*/ 1255806 w 17"/>
              <a:gd name="T1" fmla="*/ 1411436 h 15"/>
              <a:gd name="T2" fmla="*/ 558053 w 17"/>
              <a:gd name="T3" fmla="*/ 806535 h 15"/>
              <a:gd name="T4" fmla="*/ 0 w 17"/>
              <a:gd name="T5" fmla="*/ 403267 h 15"/>
              <a:gd name="T6" fmla="*/ 558053 w 17"/>
              <a:gd name="T7" fmla="*/ 806535 h 15"/>
              <a:gd name="T8" fmla="*/ 1255806 w 17"/>
              <a:gd name="T9" fmla="*/ 1411436 h 15"/>
              <a:gd name="T10" fmla="*/ 1534832 w 17"/>
              <a:gd name="T11" fmla="*/ 1209802 h 15"/>
              <a:gd name="T12" fmla="*/ 1813859 w 17"/>
              <a:gd name="T13" fmla="*/ 1008168 h 15"/>
              <a:gd name="T14" fmla="*/ 1674159 w 17"/>
              <a:gd name="T15" fmla="*/ 1209802 h 15"/>
              <a:gd name="T16" fmla="*/ 1395132 w 17"/>
              <a:gd name="T17" fmla="*/ 1411436 h 15"/>
              <a:gd name="T18" fmla="*/ 1255806 w 17"/>
              <a:gd name="T19" fmla="*/ 1411436 h 15"/>
              <a:gd name="T20" fmla="*/ 1813859 w 17"/>
              <a:gd name="T21" fmla="*/ 907510 h 15"/>
              <a:gd name="T22" fmla="*/ 1813859 w 17"/>
              <a:gd name="T23" fmla="*/ 806535 h 15"/>
              <a:gd name="T24" fmla="*/ 2232212 w 17"/>
              <a:gd name="T25" fmla="*/ 0 h 15"/>
              <a:gd name="T26" fmla="*/ 1953185 w 17"/>
              <a:gd name="T27" fmla="*/ 504243 h 15"/>
              <a:gd name="T28" fmla="*/ 1813859 w 17"/>
              <a:gd name="T29" fmla="*/ 806535 h 15"/>
              <a:gd name="T30" fmla="*/ 1813859 w 17"/>
              <a:gd name="T31" fmla="*/ 1008168 h 15"/>
              <a:gd name="T32" fmla="*/ 1813859 w 17"/>
              <a:gd name="T33" fmla="*/ 907510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5">
                <a:moveTo>
                  <a:pt x="9" y="14"/>
                </a:moveTo>
                <a:cubicBezTo>
                  <a:pt x="9" y="14"/>
                  <a:pt x="6" y="12"/>
                  <a:pt x="4" y="8"/>
                </a:cubicBezTo>
                <a:cubicBezTo>
                  <a:pt x="3" y="6"/>
                  <a:pt x="0" y="4"/>
                  <a:pt x="0" y="4"/>
                </a:cubicBezTo>
                <a:cubicBezTo>
                  <a:pt x="1" y="4"/>
                  <a:pt x="3" y="6"/>
                  <a:pt x="4" y="8"/>
                </a:cubicBezTo>
                <a:cubicBezTo>
                  <a:pt x="6" y="11"/>
                  <a:pt x="9" y="14"/>
                  <a:pt x="9" y="14"/>
                </a:cubicBezTo>
                <a:lnTo>
                  <a:pt x="11" y="12"/>
                </a:lnTo>
                <a:cubicBezTo>
                  <a:pt x="12" y="11"/>
                  <a:pt x="12" y="10"/>
                  <a:pt x="13" y="10"/>
                </a:cubicBezTo>
                <a:cubicBezTo>
                  <a:pt x="12" y="11"/>
                  <a:pt x="12" y="11"/>
                  <a:pt x="12" y="12"/>
                </a:cubicBezTo>
                <a:cubicBezTo>
                  <a:pt x="11" y="12"/>
                  <a:pt x="10" y="14"/>
                  <a:pt x="10" y="14"/>
                </a:cubicBezTo>
                <a:lnTo>
                  <a:pt x="9" y="14"/>
                </a:lnTo>
                <a:close/>
                <a:moveTo>
                  <a:pt x="13" y="9"/>
                </a:moveTo>
                <a:lnTo>
                  <a:pt x="13" y="8"/>
                </a:lnTo>
                <a:cubicBezTo>
                  <a:pt x="13" y="5"/>
                  <a:pt x="16" y="2"/>
                  <a:pt x="16" y="0"/>
                </a:cubicBezTo>
                <a:cubicBezTo>
                  <a:pt x="16" y="2"/>
                  <a:pt x="14" y="5"/>
                  <a:pt x="14" y="5"/>
                </a:cubicBezTo>
                <a:lnTo>
                  <a:pt x="13" y="8"/>
                </a:lnTo>
                <a:cubicBezTo>
                  <a:pt x="13" y="9"/>
                  <a:pt x="13" y="9"/>
                  <a:pt x="13" y="10"/>
                </a:cubicBezTo>
                <a:cubicBezTo>
                  <a:pt x="13" y="10"/>
                  <a:pt x="13" y="9"/>
                  <a:pt x="13" y="9"/>
                </a:cubicBezTo>
                <a:close/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7" name="Freeform 5923">
            <a:extLst>
              <a:ext uri="{FF2B5EF4-FFF2-40B4-BE49-F238E27FC236}">
                <a16:creationId xmlns:a16="http://schemas.microsoft.com/office/drawing/2014/main" id="{C3C3D7C8-B469-584B-A099-6401BA1DE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4763"/>
          </a:xfrm>
          <a:custGeom>
            <a:avLst/>
            <a:gdLst>
              <a:gd name="T0" fmla="*/ 558053 w 17"/>
              <a:gd name="T1" fmla="*/ 806535 h 15"/>
              <a:gd name="T2" fmla="*/ 0 w 17"/>
              <a:gd name="T3" fmla="*/ 403267 h 15"/>
              <a:gd name="T4" fmla="*/ 558053 w 17"/>
              <a:gd name="T5" fmla="*/ 806535 h 15"/>
              <a:gd name="T6" fmla="*/ 1255806 w 17"/>
              <a:gd name="T7" fmla="*/ 1411436 h 15"/>
              <a:gd name="T8" fmla="*/ 558053 w 17"/>
              <a:gd name="T9" fmla="*/ 806535 h 15"/>
              <a:gd name="T10" fmla="*/ 1534832 w 17"/>
              <a:gd name="T11" fmla="*/ 1209802 h 15"/>
              <a:gd name="T12" fmla="*/ 1813859 w 17"/>
              <a:gd name="T13" fmla="*/ 806535 h 15"/>
              <a:gd name="T14" fmla="*/ 1813859 w 17"/>
              <a:gd name="T15" fmla="*/ 806535 h 15"/>
              <a:gd name="T16" fmla="*/ 1674159 w 17"/>
              <a:gd name="T17" fmla="*/ 1209802 h 15"/>
              <a:gd name="T18" fmla="*/ 1395132 w 17"/>
              <a:gd name="T19" fmla="*/ 1411436 h 15"/>
              <a:gd name="T20" fmla="*/ 1255806 w 17"/>
              <a:gd name="T21" fmla="*/ 1411436 h 15"/>
              <a:gd name="T22" fmla="*/ 1534832 w 17"/>
              <a:gd name="T23" fmla="*/ 1209802 h 15"/>
              <a:gd name="T24" fmla="*/ 1813859 w 17"/>
              <a:gd name="T25" fmla="*/ 806535 h 15"/>
              <a:gd name="T26" fmla="*/ 1813859 w 17"/>
              <a:gd name="T27" fmla="*/ 504243 h 15"/>
              <a:gd name="T28" fmla="*/ 2232212 w 17"/>
              <a:gd name="T29" fmla="*/ 0 h 15"/>
              <a:gd name="T30" fmla="*/ 1813859 w 17"/>
              <a:gd name="T31" fmla="*/ 806535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5">
                <a:moveTo>
                  <a:pt x="4" y="8"/>
                </a:moveTo>
                <a:cubicBezTo>
                  <a:pt x="3" y="6"/>
                  <a:pt x="0" y="4"/>
                  <a:pt x="0" y="4"/>
                </a:cubicBezTo>
                <a:cubicBezTo>
                  <a:pt x="1" y="4"/>
                  <a:pt x="3" y="6"/>
                  <a:pt x="4" y="8"/>
                </a:cubicBezTo>
                <a:cubicBezTo>
                  <a:pt x="6" y="11"/>
                  <a:pt x="9" y="14"/>
                  <a:pt x="9" y="14"/>
                </a:cubicBezTo>
                <a:cubicBezTo>
                  <a:pt x="9" y="14"/>
                  <a:pt x="6" y="12"/>
                  <a:pt x="4" y="8"/>
                </a:cubicBezTo>
                <a:close/>
                <a:moveTo>
                  <a:pt x="11" y="12"/>
                </a:move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2" y="10"/>
                  <a:pt x="12" y="12"/>
                </a:cubicBezTo>
                <a:cubicBezTo>
                  <a:pt x="11" y="12"/>
                  <a:pt x="10" y="14"/>
                  <a:pt x="10" y="14"/>
                </a:cubicBezTo>
                <a:lnTo>
                  <a:pt x="9" y="14"/>
                </a:lnTo>
                <a:lnTo>
                  <a:pt x="11" y="12"/>
                </a:lnTo>
                <a:close/>
                <a:moveTo>
                  <a:pt x="13" y="8"/>
                </a:moveTo>
                <a:lnTo>
                  <a:pt x="13" y="5"/>
                </a:lnTo>
                <a:cubicBezTo>
                  <a:pt x="14" y="4"/>
                  <a:pt x="16" y="2"/>
                  <a:pt x="16" y="0"/>
                </a:cubicBezTo>
                <a:cubicBezTo>
                  <a:pt x="16" y="2"/>
                  <a:pt x="14" y="4"/>
                  <a:pt x="13" y="8"/>
                </a:cubicBez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8" name="Freeform 5924">
            <a:extLst>
              <a:ext uri="{FF2B5EF4-FFF2-40B4-BE49-F238E27FC236}">
                <a16:creationId xmlns:a16="http://schemas.microsoft.com/office/drawing/2014/main" id="{1F8BC993-CA7F-954B-91D3-2315DCCA2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4763"/>
          </a:xfrm>
          <a:custGeom>
            <a:avLst/>
            <a:gdLst>
              <a:gd name="T0" fmla="*/ 558053 w 17"/>
              <a:gd name="T1" fmla="*/ 806535 h 15"/>
              <a:gd name="T2" fmla="*/ 0 w 17"/>
              <a:gd name="T3" fmla="*/ 403267 h 15"/>
              <a:gd name="T4" fmla="*/ 558053 w 17"/>
              <a:gd name="T5" fmla="*/ 806535 h 15"/>
              <a:gd name="T6" fmla="*/ 1255806 w 17"/>
              <a:gd name="T7" fmla="*/ 1411436 h 15"/>
              <a:gd name="T8" fmla="*/ 558053 w 17"/>
              <a:gd name="T9" fmla="*/ 806535 h 15"/>
              <a:gd name="T10" fmla="*/ 1534832 w 17"/>
              <a:gd name="T11" fmla="*/ 1209802 h 15"/>
              <a:gd name="T12" fmla="*/ 1813859 w 17"/>
              <a:gd name="T13" fmla="*/ 806535 h 15"/>
              <a:gd name="T14" fmla="*/ 1674159 w 17"/>
              <a:gd name="T15" fmla="*/ 1209802 h 15"/>
              <a:gd name="T16" fmla="*/ 1395132 w 17"/>
              <a:gd name="T17" fmla="*/ 1411436 h 15"/>
              <a:gd name="T18" fmla="*/ 1255806 w 17"/>
              <a:gd name="T19" fmla="*/ 1411436 h 15"/>
              <a:gd name="T20" fmla="*/ 1534832 w 17"/>
              <a:gd name="T21" fmla="*/ 1209802 h 15"/>
              <a:gd name="T22" fmla="*/ 1813859 w 17"/>
              <a:gd name="T23" fmla="*/ 806535 h 15"/>
              <a:gd name="T24" fmla="*/ 1813859 w 17"/>
              <a:gd name="T25" fmla="*/ 504243 h 15"/>
              <a:gd name="T26" fmla="*/ 2232212 w 17"/>
              <a:gd name="T27" fmla="*/ 0 h 15"/>
              <a:gd name="T28" fmla="*/ 1813859 w 17"/>
              <a:gd name="T29" fmla="*/ 806535 h 15"/>
              <a:gd name="T30" fmla="*/ 1813859 w 17"/>
              <a:gd name="T31" fmla="*/ 806535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5">
                <a:moveTo>
                  <a:pt x="4" y="8"/>
                </a:moveTo>
                <a:cubicBezTo>
                  <a:pt x="3" y="6"/>
                  <a:pt x="0" y="4"/>
                  <a:pt x="0" y="4"/>
                </a:cubicBezTo>
                <a:cubicBezTo>
                  <a:pt x="1" y="4"/>
                  <a:pt x="3" y="6"/>
                  <a:pt x="4" y="8"/>
                </a:cubicBezTo>
                <a:cubicBezTo>
                  <a:pt x="6" y="11"/>
                  <a:pt x="9" y="14"/>
                  <a:pt x="9" y="14"/>
                </a:cubicBezTo>
                <a:cubicBezTo>
                  <a:pt x="9" y="14"/>
                  <a:pt x="6" y="12"/>
                  <a:pt x="4" y="8"/>
                </a:cubicBezTo>
                <a:close/>
                <a:moveTo>
                  <a:pt x="11" y="12"/>
                </a:moveTo>
                <a:cubicBezTo>
                  <a:pt x="12" y="10"/>
                  <a:pt x="12" y="10"/>
                  <a:pt x="13" y="8"/>
                </a:cubicBezTo>
                <a:cubicBezTo>
                  <a:pt x="13" y="10"/>
                  <a:pt x="12" y="10"/>
                  <a:pt x="12" y="12"/>
                </a:cubicBezTo>
                <a:cubicBezTo>
                  <a:pt x="11" y="12"/>
                  <a:pt x="10" y="14"/>
                  <a:pt x="10" y="14"/>
                </a:cubicBezTo>
                <a:lnTo>
                  <a:pt x="9" y="14"/>
                </a:lnTo>
                <a:lnTo>
                  <a:pt x="11" y="12"/>
                </a:lnTo>
                <a:close/>
                <a:moveTo>
                  <a:pt x="13" y="8"/>
                </a:moveTo>
                <a:cubicBezTo>
                  <a:pt x="13" y="8"/>
                  <a:pt x="13" y="8"/>
                  <a:pt x="13" y="5"/>
                </a:cubicBezTo>
                <a:cubicBezTo>
                  <a:pt x="14" y="4"/>
                  <a:pt x="16" y="2"/>
                  <a:pt x="16" y="0"/>
                </a:cubicBezTo>
                <a:cubicBezTo>
                  <a:pt x="16" y="2"/>
                  <a:pt x="14" y="4"/>
                  <a:pt x="13" y="8"/>
                </a:cubicBez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79" name="Freeform 5925">
            <a:extLst>
              <a:ext uri="{FF2B5EF4-FFF2-40B4-BE49-F238E27FC236}">
                <a16:creationId xmlns:a16="http://schemas.microsoft.com/office/drawing/2014/main" id="{C46098E0-6403-8D4C-B056-BD07C6B88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6350" cy="4762"/>
          </a:xfrm>
          <a:custGeom>
            <a:avLst/>
            <a:gdLst>
              <a:gd name="T0" fmla="*/ 630238 w 16"/>
              <a:gd name="T1" fmla="*/ 787317 h 12"/>
              <a:gd name="T2" fmla="*/ 0 w 16"/>
              <a:gd name="T3" fmla="*/ 157543 h 12"/>
              <a:gd name="T4" fmla="*/ 630238 w 16"/>
              <a:gd name="T5" fmla="*/ 787317 h 12"/>
              <a:gd name="T6" fmla="*/ 1417638 w 16"/>
              <a:gd name="T7" fmla="*/ 1732178 h 12"/>
              <a:gd name="T8" fmla="*/ 630238 w 16"/>
              <a:gd name="T9" fmla="*/ 787317 h 12"/>
              <a:gd name="T10" fmla="*/ 1575197 w 16"/>
              <a:gd name="T11" fmla="*/ 1574635 h 12"/>
              <a:gd name="T12" fmla="*/ 1575197 w 16"/>
              <a:gd name="T13" fmla="*/ 1732178 h 12"/>
              <a:gd name="T14" fmla="*/ 1417638 w 16"/>
              <a:gd name="T15" fmla="*/ 1732178 h 12"/>
              <a:gd name="T16" fmla="*/ 1575197 w 16"/>
              <a:gd name="T17" fmla="*/ 1574635 h 12"/>
              <a:gd name="T18" fmla="*/ 1732756 w 16"/>
              <a:gd name="T19" fmla="*/ 1417489 h 12"/>
              <a:gd name="T20" fmla="*/ 1575197 w 16"/>
              <a:gd name="T21" fmla="*/ 1574635 h 12"/>
              <a:gd name="T22" fmla="*/ 1890316 w 16"/>
              <a:gd name="T23" fmla="*/ 1102403 h 12"/>
              <a:gd name="T24" fmla="*/ 1732756 w 16"/>
              <a:gd name="T25" fmla="*/ 1417489 h 12"/>
              <a:gd name="T26" fmla="*/ 2047478 w 16"/>
              <a:gd name="T27" fmla="*/ 787317 h 12"/>
              <a:gd name="T28" fmla="*/ 1890316 w 16"/>
              <a:gd name="T29" fmla="*/ 1102403 h 12"/>
              <a:gd name="T30" fmla="*/ 2047478 w 16"/>
              <a:gd name="T31" fmla="*/ 787317 h 12"/>
              <a:gd name="T32" fmla="*/ 2047478 w 16"/>
              <a:gd name="T33" fmla="*/ 787317 h 12"/>
              <a:gd name="T34" fmla="*/ 2047478 w 16"/>
              <a:gd name="T35" fmla="*/ 315086 h 12"/>
              <a:gd name="T36" fmla="*/ 2362597 w 16"/>
              <a:gd name="T37" fmla="*/ 0 h 12"/>
              <a:gd name="T38" fmla="*/ 2047478 w 16"/>
              <a:gd name="T39" fmla="*/ 787317 h 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" h="12">
                <a:moveTo>
                  <a:pt x="4" y="5"/>
                </a:moveTo>
                <a:cubicBezTo>
                  <a:pt x="3" y="3"/>
                  <a:pt x="0" y="1"/>
                  <a:pt x="0" y="1"/>
                </a:cubicBezTo>
                <a:cubicBezTo>
                  <a:pt x="1" y="1"/>
                  <a:pt x="3" y="3"/>
                  <a:pt x="4" y="5"/>
                </a:cubicBezTo>
                <a:cubicBezTo>
                  <a:pt x="6" y="7"/>
                  <a:pt x="9" y="11"/>
                  <a:pt x="9" y="11"/>
                </a:cubicBezTo>
                <a:cubicBezTo>
                  <a:pt x="9" y="11"/>
                  <a:pt x="6" y="9"/>
                  <a:pt x="4" y="5"/>
                </a:cubicBezTo>
                <a:close/>
                <a:moveTo>
                  <a:pt x="10" y="10"/>
                </a:moveTo>
                <a:lnTo>
                  <a:pt x="10" y="11"/>
                </a:lnTo>
                <a:lnTo>
                  <a:pt x="9" y="11"/>
                </a:lnTo>
                <a:lnTo>
                  <a:pt x="10" y="10"/>
                </a:lnTo>
                <a:close/>
                <a:moveTo>
                  <a:pt x="11" y="9"/>
                </a:moveTo>
                <a:lnTo>
                  <a:pt x="10" y="10"/>
                </a:lnTo>
                <a:cubicBezTo>
                  <a:pt x="11" y="9"/>
                  <a:pt x="11" y="8"/>
                  <a:pt x="12" y="7"/>
                </a:cubicBezTo>
                <a:cubicBezTo>
                  <a:pt x="12" y="8"/>
                  <a:pt x="11" y="8"/>
                  <a:pt x="11" y="9"/>
                </a:cubicBezTo>
                <a:close/>
                <a:moveTo>
                  <a:pt x="13" y="5"/>
                </a:moveTo>
                <a:cubicBezTo>
                  <a:pt x="13" y="7"/>
                  <a:pt x="12" y="7"/>
                  <a:pt x="12" y="7"/>
                </a:cubicBezTo>
                <a:cubicBezTo>
                  <a:pt x="12" y="7"/>
                  <a:pt x="12" y="6"/>
                  <a:pt x="13" y="5"/>
                </a:cubicBezTo>
                <a:close/>
                <a:moveTo>
                  <a:pt x="13" y="5"/>
                </a:moveTo>
                <a:lnTo>
                  <a:pt x="13" y="2"/>
                </a:lnTo>
                <a:cubicBezTo>
                  <a:pt x="13" y="2"/>
                  <a:pt x="14" y="2"/>
                  <a:pt x="15" y="0"/>
                </a:cubicBezTo>
                <a:cubicBezTo>
                  <a:pt x="14" y="2"/>
                  <a:pt x="14" y="3"/>
                  <a:pt x="13" y="5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0" name="Freeform 5926">
            <a:extLst>
              <a:ext uri="{FF2B5EF4-FFF2-40B4-BE49-F238E27FC236}">
                <a16:creationId xmlns:a16="http://schemas.microsoft.com/office/drawing/2014/main" id="{2FC06C69-6A2B-444D-ADEB-A9C1F4EFE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6350" cy="4762"/>
          </a:xfrm>
          <a:custGeom>
            <a:avLst/>
            <a:gdLst>
              <a:gd name="T0" fmla="*/ 1417638 w 16"/>
              <a:gd name="T1" fmla="*/ 1732178 h 12"/>
              <a:gd name="T2" fmla="*/ 630238 w 16"/>
              <a:gd name="T3" fmla="*/ 787317 h 12"/>
              <a:gd name="T4" fmla="*/ 0 w 16"/>
              <a:gd name="T5" fmla="*/ 157543 h 12"/>
              <a:gd name="T6" fmla="*/ 630238 w 16"/>
              <a:gd name="T7" fmla="*/ 787317 h 12"/>
              <a:gd name="T8" fmla="*/ 1417638 w 16"/>
              <a:gd name="T9" fmla="*/ 1732178 h 12"/>
              <a:gd name="T10" fmla="*/ 1575197 w 16"/>
              <a:gd name="T11" fmla="*/ 1417489 h 12"/>
              <a:gd name="T12" fmla="*/ 1890316 w 16"/>
              <a:gd name="T13" fmla="*/ 944860 h 12"/>
              <a:gd name="T14" fmla="*/ 2047478 w 16"/>
              <a:gd name="T15" fmla="*/ 944860 h 12"/>
              <a:gd name="T16" fmla="*/ 1890316 w 16"/>
              <a:gd name="T17" fmla="*/ 1102403 h 12"/>
              <a:gd name="T18" fmla="*/ 1575197 w 16"/>
              <a:gd name="T19" fmla="*/ 1732178 h 12"/>
              <a:gd name="T20" fmla="*/ 1417638 w 16"/>
              <a:gd name="T21" fmla="*/ 1732178 h 12"/>
              <a:gd name="T22" fmla="*/ 2362597 w 16"/>
              <a:gd name="T23" fmla="*/ 0 h 12"/>
              <a:gd name="T24" fmla="*/ 2047478 w 16"/>
              <a:gd name="T25" fmla="*/ 787317 h 12"/>
              <a:gd name="T26" fmla="*/ 2047478 w 16"/>
              <a:gd name="T27" fmla="*/ 472629 h 12"/>
              <a:gd name="T28" fmla="*/ 2362597 w 16"/>
              <a:gd name="T29" fmla="*/ 0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2">
                <a:moveTo>
                  <a:pt x="9" y="11"/>
                </a:moveTo>
                <a:cubicBezTo>
                  <a:pt x="9" y="11"/>
                  <a:pt x="6" y="9"/>
                  <a:pt x="4" y="5"/>
                </a:cubicBezTo>
                <a:cubicBezTo>
                  <a:pt x="3" y="3"/>
                  <a:pt x="0" y="1"/>
                  <a:pt x="0" y="1"/>
                </a:cubicBezTo>
                <a:cubicBezTo>
                  <a:pt x="1" y="1"/>
                  <a:pt x="3" y="3"/>
                  <a:pt x="4" y="5"/>
                </a:cubicBezTo>
                <a:cubicBezTo>
                  <a:pt x="6" y="7"/>
                  <a:pt x="9" y="11"/>
                  <a:pt x="9" y="11"/>
                </a:cubicBezTo>
                <a:lnTo>
                  <a:pt x="10" y="9"/>
                </a:lnTo>
                <a:cubicBezTo>
                  <a:pt x="12" y="7"/>
                  <a:pt x="12" y="6"/>
                  <a:pt x="12" y="6"/>
                </a:cubicBezTo>
                <a:cubicBezTo>
                  <a:pt x="13" y="6"/>
                  <a:pt x="13" y="5"/>
                  <a:pt x="13" y="6"/>
                </a:cubicBezTo>
                <a:lnTo>
                  <a:pt x="12" y="7"/>
                </a:lnTo>
                <a:lnTo>
                  <a:pt x="10" y="11"/>
                </a:lnTo>
                <a:lnTo>
                  <a:pt x="9" y="11"/>
                </a:lnTo>
                <a:close/>
                <a:moveTo>
                  <a:pt x="15" y="0"/>
                </a:moveTo>
                <a:cubicBezTo>
                  <a:pt x="14" y="2"/>
                  <a:pt x="14" y="3"/>
                  <a:pt x="13" y="5"/>
                </a:cubicBezTo>
                <a:lnTo>
                  <a:pt x="13" y="3"/>
                </a:lnTo>
                <a:cubicBezTo>
                  <a:pt x="13" y="3"/>
                  <a:pt x="14" y="2"/>
                  <a:pt x="15" y="0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1" name="Freeform 5927">
            <a:extLst>
              <a:ext uri="{FF2B5EF4-FFF2-40B4-BE49-F238E27FC236}">
                <a16:creationId xmlns:a16="http://schemas.microsoft.com/office/drawing/2014/main" id="{B30CF763-A3C5-214A-997D-A07D1223C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4763"/>
          </a:xfrm>
          <a:custGeom>
            <a:avLst/>
            <a:gdLst>
              <a:gd name="T0" fmla="*/ 558053 w 17"/>
              <a:gd name="T1" fmla="*/ 806535 h 15"/>
              <a:gd name="T2" fmla="*/ 0 w 17"/>
              <a:gd name="T3" fmla="*/ 403267 h 15"/>
              <a:gd name="T4" fmla="*/ 558053 w 17"/>
              <a:gd name="T5" fmla="*/ 806535 h 15"/>
              <a:gd name="T6" fmla="*/ 1255806 w 17"/>
              <a:gd name="T7" fmla="*/ 1411436 h 15"/>
              <a:gd name="T8" fmla="*/ 558053 w 17"/>
              <a:gd name="T9" fmla="*/ 806535 h 15"/>
              <a:gd name="T10" fmla="*/ 1674159 w 17"/>
              <a:gd name="T11" fmla="*/ 907510 h 15"/>
              <a:gd name="T12" fmla="*/ 1674159 w 17"/>
              <a:gd name="T13" fmla="*/ 1008168 h 15"/>
              <a:gd name="T14" fmla="*/ 1674159 w 17"/>
              <a:gd name="T15" fmla="*/ 1109144 h 15"/>
              <a:gd name="T16" fmla="*/ 1674159 w 17"/>
              <a:gd name="T17" fmla="*/ 907510 h 15"/>
              <a:gd name="T18" fmla="*/ 1534832 w 17"/>
              <a:gd name="T19" fmla="*/ 1209802 h 15"/>
              <a:gd name="T20" fmla="*/ 1674159 w 17"/>
              <a:gd name="T21" fmla="*/ 1109144 h 15"/>
              <a:gd name="T22" fmla="*/ 1534832 w 17"/>
              <a:gd name="T23" fmla="*/ 1209802 h 15"/>
              <a:gd name="T24" fmla="*/ 1953185 w 17"/>
              <a:gd name="T25" fmla="*/ 504243 h 15"/>
              <a:gd name="T26" fmla="*/ 1813859 w 17"/>
              <a:gd name="T27" fmla="*/ 705877 h 15"/>
              <a:gd name="T28" fmla="*/ 1953185 w 17"/>
              <a:gd name="T29" fmla="*/ 504243 h 15"/>
              <a:gd name="T30" fmla="*/ 2232212 w 17"/>
              <a:gd name="T31" fmla="*/ 0 h 15"/>
              <a:gd name="T32" fmla="*/ 1953185 w 17"/>
              <a:gd name="T33" fmla="*/ 504243 h 15"/>
              <a:gd name="T34" fmla="*/ 2232212 w 17"/>
              <a:gd name="T35" fmla="*/ 0 h 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5">
                <a:moveTo>
                  <a:pt x="4" y="8"/>
                </a:moveTo>
                <a:cubicBezTo>
                  <a:pt x="3" y="6"/>
                  <a:pt x="0" y="4"/>
                  <a:pt x="0" y="4"/>
                </a:cubicBezTo>
                <a:cubicBezTo>
                  <a:pt x="1" y="4"/>
                  <a:pt x="3" y="6"/>
                  <a:pt x="4" y="8"/>
                </a:cubicBezTo>
                <a:cubicBezTo>
                  <a:pt x="6" y="10"/>
                  <a:pt x="9" y="14"/>
                  <a:pt x="9" y="14"/>
                </a:cubicBezTo>
                <a:cubicBezTo>
                  <a:pt x="9" y="14"/>
                  <a:pt x="6" y="12"/>
                  <a:pt x="4" y="8"/>
                </a:cubicBezTo>
                <a:close/>
                <a:moveTo>
                  <a:pt x="12" y="9"/>
                </a:moveTo>
                <a:lnTo>
                  <a:pt x="12" y="10"/>
                </a:ln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2" y="9"/>
                  <a:pt x="12" y="9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2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14" y="5"/>
                </a:moveTo>
                <a:cubicBezTo>
                  <a:pt x="14" y="6"/>
                  <a:pt x="14" y="7"/>
                  <a:pt x="13" y="7"/>
                </a:cubicBezTo>
                <a:cubicBezTo>
                  <a:pt x="14" y="6"/>
                  <a:pt x="14" y="5"/>
                  <a:pt x="14" y="5"/>
                </a:cubicBezTo>
                <a:close/>
                <a:moveTo>
                  <a:pt x="16" y="0"/>
                </a:moveTo>
                <a:cubicBezTo>
                  <a:pt x="16" y="2"/>
                  <a:pt x="14" y="5"/>
                  <a:pt x="14" y="5"/>
                </a:cubicBezTo>
                <a:cubicBezTo>
                  <a:pt x="15" y="2"/>
                  <a:pt x="16" y="1"/>
                  <a:pt x="16" y="0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2" name="Freeform 5928">
            <a:extLst>
              <a:ext uri="{FF2B5EF4-FFF2-40B4-BE49-F238E27FC236}">
                <a16:creationId xmlns:a16="http://schemas.microsoft.com/office/drawing/2014/main" id="{EB9B89A9-66D2-514B-9AFA-92F8AD48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3175"/>
          </a:xfrm>
          <a:custGeom>
            <a:avLst/>
            <a:gdLst>
              <a:gd name="T0" fmla="*/ 1041177 w 14"/>
              <a:gd name="T1" fmla="*/ 833005 h 11"/>
              <a:gd name="T2" fmla="*/ 462934 w 14"/>
              <a:gd name="T3" fmla="*/ 333375 h 11"/>
              <a:gd name="T4" fmla="*/ 0 w 14"/>
              <a:gd name="T5" fmla="*/ 0 h 11"/>
              <a:gd name="T6" fmla="*/ 462934 w 14"/>
              <a:gd name="T7" fmla="*/ 333375 h 11"/>
              <a:gd name="T8" fmla="*/ 1041177 w 14"/>
              <a:gd name="T9" fmla="*/ 666461 h 11"/>
              <a:gd name="T10" fmla="*/ 1156826 w 14"/>
              <a:gd name="T11" fmla="*/ 666461 h 11"/>
              <a:gd name="T12" fmla="*/ 1041177 w 14"/>
              <a:gd name="T13" fmla="*/ 833005 h 11"/>
              <a:gd name="T14" fmla="*/ 1272815 w 14"/>
              <a:gd name="T15" fmla="*/ 666461 h 11"/>
              <a:gd name="T16" fmla="*/ 1156826 w 14"/>
              <a:gd name="T17" fmla="*/ 666461 h 11"/>
              <a:gd name="T18" fmla="*/ 1272815 w 14"/>
              <a:gd name="T19" fmla="*/ 583045 h 11"/>
              <a:gd name="T20" fmla="*/ 1272815 w 14"/>
              <a:gd name="T21" fmla="*/ 583045 h 11"/>
              <a:gd name="T22" fmla="*/ 1272815 w 14"/>
              <a:gd name="T23" fmla="*/ 666461 h 11"/>
              <a:gd name="T24" fmla="*/ 1272815 w 14"/>
              <a:gd name="T25" fmla="*/ 583045 h 11"/>
              <a:gd name="T26" fmla="*/ 1388463 w 14"/>
              <a:gd name="T27" fmla="*/ 416502 h 11"/>
              <a:gd name="T28" fmla="*/ 1388463 w 14"/>
              <a:gd name="T29" fmla="*/ 499918 h 11"/>
              <a:gd name="T30" fmla="*/ 1272815 w 14"/>
              <a:gd name="T31" fmla="*/ 583045 h 11"/>
              <a:gd name="T32" fmla="*/ 1272815 w 14"/>
              <a:gd name="T33" fmla="*/ 583045 h 11"/>
              <a:gd name="T34" fmla="*/ 1504112 w 14"/>
              <a:gd name="T35" fmla="*/ 166543 h 11"/>
              <a:gd name="T36" fmla="*/ 1504112 w 14"/>
              <a:gd name="T37" fmla="*/ 333375 h 11"/>
              <a:gd name="T38" fmla="*/ 1388463 w 14"/>
              <a:gd name="T39" fmla="*/ 416502 h 11"/>
              <a:gd name="T40" fmla="*/ 1504112 w 14"/>
              <a:gd name="T41" fmla="*/ 166543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" h="11">
                <a:moveTo>
                  <a:pt x="9" y="10"/>
                </a:moveTo>
                <a:cubicBezTo>
                  <a:pt x="9" y="10"/>
                  <a:pt x="6" y="8"/>
                  <a:pt x="4" y="4"/>
                </a:cubicBezTo>
                <a:cubicBezTo>
                  <a:pt x="3" y="2"/>
                  <a:pt x="0" y="0"/>
                  <a:pt x="0" y="0"/>
                </a:cubicBezTo>
                <a:cubicBezTo>
                  <a:pt x="1" y="0"/>
                  <a:pt x="3" y="2"/>
                  <a:pt x="4" y="4"/>
                </a:cubicBezTo>
                <a:cubicBezTo>
                  <a:pt x="6" y="6"/>
                  <a:pt x="9" y="8"/>
                  <a:pt x="9" y="8"/>
                </a:cubicBezTo>
                <a:lnTo>
                  <a:pt x="10" y="8"/>
                </a:lnTo>
                <a:cubicBezTo>
                  <a:pt x="10" y="9"/>
                  <a:pt x="9" y="9"/>
                  <a:pt x="9" y="10"/>
                </a:cubicBezTo>
                <a:close/>
                <a:moveTo>
                  <a:pt x="11" y="8"/>
                </a:moveTo>
                <a:lnTo>
                  <a:pt x="10" y="8"/>
                </a:ln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lose/>
                <a:moveTo>
                  <a:pt x="11" y="7"/>
                </a:moveTo>
                <a:lnTo>
                  <a:pt x="12" y="5"/>
                </a:lnTo>
                <a:lnTo>
                  <a:pt x="12" y="6"/>
                </a:lnTo>
                <a:cubicBezTo>
                  <a:pt x="12" y="6"/>
                  <a:pt x="12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lose/>
                <a:moveTo>
                  <a:pt x="13" y="2"/>
                </a:moveTo>
                <a:lnTo>
                  <a:pt x="13" y="4"/>
                </a:lnTo>
                <a:lnTo>
                  <a:pt x="12" y="5"/>
                </a:lnTo>
                <a:cubicBezTo>
                  <a:pt x="13" y="4"/>
                  <a:pt x="13" y="4"/>
                  <a:pt x="13" y="2"/>
                </a:cubicBez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3" name="Freeform 5929">
            <a:extLst>
              <a:ext uri="{FF2B5EF4-FFF2-40B4-BE49-F238E27FC236}">
                <a16:creationId xmlns:a16="http://schemas.microsoft.com/office/drawing/2014/main" id="{95D95C52-E09A-9F4F-889D-EADA60244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3175"/>
          </a:xfrm>
          <a:custGeom>
            <a:avLst/>
            <a:gdLst>
              <a:gd name="T0" fmla="*/ 1272815 w 14"/>
              <a:gd name="T1" fmla="*/ 995539 h 9"/>
              <a:gd name="T2" fmla="*/ 1156826 w 14"/>
              <a:gd name="T3" fmla="*/ 995539 h 9"/>
              <a:gd name="T4" fmla="*/ 1272815 w 14"/>
              <a:gd name="T5" fmla="*/ 871008 h 9"/>
              <a:gd name="T6" fmla="*/ 1272815 w 14"/>
              <a:gd name="T7" fmla="*/ 871008 h 9"/>
              <a:gd name="T8" fmla="*/ 1272815 w 14"/>
              <a:gd name="T9" fmla="*/ 995539 h 9"/>
              <a:gd name="T10" fmla="*/ 1272815 w 14"/>
              <a:gd name="T11" fmla="*/ 871008 h 9"/>
              <a:gd name="T12" fmla="*/ 1388463 w 14"/>
              <a:gd name="T13" fmla="*/ 622300 h 9"/>
              <a:gd name="T14" fmla="*/ 1388463 w 14"/>
              <a:gd name="T15" fmla="*/ 746831 h 9"/>
              <a:gd name="T16" fmla="*/ 1272815 w 14"/>
              <a:gd name="T17" fmla="*/ 871008 h 9"/>
              <a:gd name="T18" fmla="*/ 1272815 w 14"/>
              <a:gd name="T19" fmla="*/ 871008 h 9"/>
              <a:gd name="T20" fmla="*/ 462934 w 14"/>
              <a:gd name="T21" fmla="*/ 497769 h 9"/>
              <a:gd name="T22" fmla="*/ 0 w 14"/>
              <a:gd name="T23" fmla="*/ 0 h 9"/>
              <a:gd name="T24" fmla="*/ 462934 w 14"/>
              <a:gd name="T25" fmla="*/ 497769 h 9"/>
              <a:gd name="T26" fmla="*/ 1041177 w 14"/>
              <a:gd name="T27" fmla="*/ 995539 h 9"/>
              <a:gd name="T28" fmla="*/ 462934 w 14"/>
              <a:gd name="T29" fmla="*/ 497769 h 9"/>
              <a:gd name="T30" fmla="*/ 1504112 w 14"/>
              <a:gd name="T31" fmla="*/ 249061 h 9"/>
              <a:gd name="T32" fmla="*/ 1504112 w 14"/>
              <a:gd name="T33" fmla="*/ 497769 h 9"/>
              <a:gd name="T34" fmla="*/ 1504112 w 14"/>
              <a:gd name="T35" fmla="*/ 497769 h 9"/>
              <a:gd name="T36" fmla="*/ 1504112 w 14"/>
              <a:gd name="T37" fmla="*/ 249061 h 9"/>
              <a:gd name="T38" fmla="*/ 1388463 w 14"/>
              <a:gd name="T39" fmla="*/ 622300 h 9"/>
              <a:gd name="T40" fmla="*/ 1504112 w 14"/>
              <a:gd name="T41" fmla="*/ 497769 h 9"/>
              <a:gd name="T42" fmla="*/ 1388463 w 14"/>
              <a:gd name="T43" fmla="*/ 622300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" h="9">
                <a:moveTo>
                  <a:pt x="11" y="8"/>
                </a:moveTo>
                <a:lnTo>
                  <a:pt x="10" y="8"/>
                </a:lnTo>
                <a:cubicBezTo>
                  <a:pt x="10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lose/>
                <a:moveTo>
                  <a:pt x="11" y="7"/>
                </a:moveTo>
                <a:lnTo>
                  <a:pt x="12" y="5"/>
                </a:lnTo>
                <a:lnTo>
                  <a:pt x="12" y="6"/>
                </a:lnTo>
                <a:cubicBezTo>
                  <a:pt x="12" y="6"/>
                  <a:pt x="12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lose/>
                <a:moveTo>
                  <a:pt x="4" y="4"/>
                </a:moveTo>
                <a:cubicBezTo>
                  <a:pt x="3" y="2"/>
                  <a:pt x="0" y="0"/>
                  <a:pt x="0" y="0"/>
                </a:cubicBezTo>
                <a:cubicBezTo>
                  <a:pt x="1" y="0"/>
                  <a:pt x="3" y="2"/>
                  <a:pt x="4" y="4"/>
                </a:cubicBezTo>
                <a:cubicBezTo>
                  <a:pt x="6" y="6"/>
                  <a:pt x="9" y="8"/>
                  <a:pt x="9" y="8"/>
                </a:cubicBezTo>
                <a:cubicBezTo>
                  <a:pt x="9" y="8"/>
                  <a:pt x="6" y="8"/>
                  <a:pt x="4" y="4"/>
                </a:cubicBezTo>
                <a:close/>
                <a:moveTo>
                  <a:pt x="13" y="2"/>
                </a:moveTo>
                <a:lnTo>
                  <a:pt x="13" y="4"/>
                </a:ln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2"/>
                </a:cubicBezTo>
                <a:close/>
                <a:moveTo>
                  <a:pt x="12" y="5"/>
                </a:moveTo>
                <a:cubicBezTo>
                  <a:pt x="12" y="5"/>
                  <a:pt x="12" y="5"/>
                  <a:pt x="13" y="4"/>
                </a:cubicBezTo>
                <a:cubicBezTo>
                  <a:pt x="13" y="5"/>
                  <a:pt x="12" y="5"/>
                  <a:pt x="12" y="5"/>
                </a:cubicBez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4" name="Freeform 5930">
            <a:extLst>
              <a:ext uri="{FF2B5EF4-FFF2-40B4-BE49-F238E27FC236}">
                <a16:creationId xmlns:a16="http://schemas.microsoft.com/office/drawing/2014/main" id="{9636205C-78ED-9847-BBC1-53A7BC398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8775"/>
            <a:ext cx="1587" cy="3175"/>
          </a:xfrm>
          <a:custGeom>
            <a:avLst/>
            <a:gdLst>
              <a:gd name="T0" fmla="*/ 201549 w 5"/>
              <a:gd name="T1" fmla="*/ 1028700 h 7"/>
              <a:gd name="T2" fmla="*/ 302165 w 5"/>
              <a:gd name="T3" fmla="*/ 617311 h 7"/>
              <a:gd name="T4" fmla="*/ 302165 w 5"/>
              <a:gd name="T5" fmla="*/ 822779 h 7"/>
              <a:gd name="T6" fmla="*/ 100616 w 5"/>
              <a:gd name="T7" fmla="*/ 1234168 h 7"/>
              <a:gd name="T8" fmla="*/ 0 w 5"/>
              <a:gd name="T9" fmla="*/ 1234168 h 7"/>
              <a:gd name="T10" fmla="*/ 201549 w 5"/>
              <a:gd name="T11" fmla="*/ 1028700 h 7"/>
              <a:gd name="T12" fmla="*/ 403098 w 5"/>
              <a:gd name="T13" fmla="*/ 0 h 7"/>
              <a:gd name="T14" fmla="*/ 403098 w 5"/>
              <a:gd name="T15" fmla="*/ 411389 h 7"/>
              <a:gd name="T16" fmla="*/ 403098 w 5"/>
              <a:gd name="T17" fmla="*/ 411389 h 7"/>
              <a:gd name="T18" fmla="*/ 403098 w 5"/>
              <a:gd name="T19" fmla="*/ 0 h 7"/>
              <a:gd name="T20" fmla="*/ 302165 w 5"/>
              <a:gd name="T21" fmla="*/ 617311 h 7"/>
              <a:gd name="T22" fmla="*/ 403098 w 5"/>
              <a:gd name="T23" fmla="*/ 411389 h 7"/>
              <a:gd name="T24" fmla="*/ 302165 w 5"/>
              <a:gd name="T25" fmla="*/ 61731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7">
                <a:moveTo>
                  <a:pt x="2" y="5"/>
                </a:moveTo>
                <a:lnTo>
                  <a:pt x="3" y="3"/>
                </a:lnTo>
                <a:lnTo>
                  <a:pt x="3" y="4"/>
                </a:lnTo>
                <a:cubicBezTo>
                  <a:pt x="2" y="6"/>
                  <a:pt x="1" y="6"/>
                  <a:pt x="1" y="6"/>
                </a:cubicBezTo>
                <a:lnTo>
                  <a:pt x="0" y="6"/>
                </a:lnTo>
                <a:cubicBezTo>
                  <a:pt x="0" y="6"/>
                  <a:pt x="1" y="6"/>
                  <a:pt x="2" y="5"/>
                </a:cubicBezTo>
                <a:close/>
                <a:moveTo>
                  <a:pt x="4" y="0"/>
                </a:moveTo>
                <a:lnTo>
                  <a:pt x="4" y="2"/>
                </a:ln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0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4" y="2"/>
                </a:cubicBezTo>
                <a:cubicBezTo>
                  <a:pt x="4" y="3"/>
                  <a:pt x="3" y="3"/>
                  <a:pt x="3" y="3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5" name="Freeform 5931">
            <a:extLst>
              <a:ext uri="{FF2B5EF4-FFF2-40B4-BE49-F238E27FC236}">
                <a16:creationId xmlns:a16="http://schemas.microsoft.com/office/drawing/2014/main" id="{0363E205-DAA1-1649-9162-4B403095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8775"/>
            <a:ext cx="1587" cy="3175"/>
          </a:xfrm>
          <a:custGeom>
            <a:avLst/>
            <a:gdLst>
              <a:gd name="T0" fmla="*/ 201549 w 5"/>
              <a:gd name="T1" fmla="*/ 1028700 h 7"/>
              <a:gd name="T2" fmla="*/ 302165 w 5"/>
              <a:gd name="T3" fmla="*/ 617311 h 7"/>
              <a:gd name="T4" fmla="*/ 302165 w 5"/>
              <a:gd name="T5" fmla="*/ 822779 h 7"/>
              <a:gd name="T6" fmla="*/ 100616 w 5"/>
              <a:gd name="T7" fmla="*/ 1234168 h 7"/>
              <a:gd name="T8" fmla="*/ 0 w 5"/>
              <a:gd name="T9" fmla="*/ 1234168 h 7"/>
              <a:gd name="T10" fmla="*/ 201549 w 5"/>
              <a:gd name="T11" fmla="*/ 1028700 h 7"/>
              <a:gd name="T12" fmla="*/ 403098 w 5"/>
              <a:gd name="T13" fmla="*/ 0 h 7"/>
              <a:gd name="T14" fmla="*/ 403098 w 5"/>
              <a:gd name="T15" fmla="*/ 411389 h 7"/>
              <a:gd name="T16" fmla="*/ 403098 w 5"/>
              <a:gd name="T17" fmla="*/ 411389 h 7"/>
              <a:gd name="T18" fmla="*/ 403098 w 5"/>
              <a:gd name="T19" fmla="*/ 0 h 7"/>
              <a:gd name="T20" fmla="*/ 302165 w 5"/>
              <a:gd name="T21" fmla="*/ 617311 h 7"/>
              <a:gd name="T22" fmla="*/ 403098 w 5"/>
              <a:gd name="T23" fmla="*/ 411389 h 7"/>
              <a:gd name="T24" fmla="*/ 302165 w 5"/>
              <a:gd name="T25" fmla="*/ 617311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7">
                <a:moveTo>
                  <a:pt x="2" y="5"/>
                </a:moveTo>
                <a:lnTo>
                  <a:pt x="3" y="3"/>
                </a:lnTo>
                <a:lnTo>
                  <a:pt x="3" y="4"/>
                </a:lnTo>
                <a:cubicBezTo>
                  <a:pt x="2" y="6"/>
                  <a:pt x="1" y="6"/>
                  <a:pt x="1" y="6"/>
                </a:cubicBezTo>
                <a:lnTo>
                  <a:pt x="0" y="6"/>
                </a:lnTo>
                <a:cubicBezTo>
                  <a:pt x="0" y="6"/>
                  <a:pt x="1" y="6"/>
                  <a:pt x="2" y="5"/>
                </a:cubicBezTo>
                <a:close/>
                <a:moveTo>
                  <a:pt x="4" y="0"/>
                </a:moveTo>
                <a:lnTo>
                  <a:pt x="4" y="2"/>
                </a:ln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0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4" y="2"/>
                </a:cubicBezTo>
                <a:cubicBezTo>
                  <a:pt x="4" y="3"/>
                  <a:pt x="3" y="3"/>
                  <a:pt x="3" y="3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6" name="Freeform 5932">
            <a:extLst>
              <a:ext uri="{FF2B5EF4-FFF2-40B4-BE49-F238E27FC236}">
                <a16:creationId xmlns:a16="http://schemas.microsoft.com/office/drawing/2014/main" id="{DDDBE4B7-7E96-B747-975A-82257C6F9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5600"/>
            <a:ext cx="3175" cy="4763"/>
          </a:xfrm>
          <a:custGeom>
            <a:avLst/>
            <a:gdLst>
              <a:gd name="T0" fmla="*/ 315119 w 8"/>
              <a:gd name="T1" fmla="*/ 1476530 h 13"/>
              <a:gd name="T2" fmla="*/ 472678 w 8"/>
              <a:gd name="T3" fmla="*/ 1073873 h 13"/>
              <a:gd name="T4" fmla="*/ 630238 w 8"/>
              <a:gd name="T5" fmla="*/ 1073873 h 13"/>
              <a:gd name="T6" fmla="*/ 472678 w 8"/>
              <a:gd name="T7" fmla="*/ 1342433 h 13"/>
              <a:gd name="T8" fmla="*/ 157559 w 8"/>
              <a:gd name="T9" fmla="*/ 1610993 h 13"/>
              <a:gd name="T10" fmla="*/ 0 w 8"/>
              <a:gd name="T11" fmla="*/ 1610993 h 13"/>
              <a:gd name="T12" fmla="*/ 315119 w 8"/>
              <a:gd name="T13" fmla="*/ 1476530 h 13"/>
              <a:gd name="T14" fmla="*/ 1102519 w 8"/>
              <a:gd name="T15" fmla="*/ 0 h 13"/>
              <a:gd name="T16" fmla="*/ 630238 w 8"/>
              <a:gd name="T17" fmla="*/ 805313 h 13"/>
              <a:gd name="T18" fmla="*/ 630238 w 8"/>
              <a:gd name="T19" fmla="*/ 671217 h 13"/>
              <a:gd name="T20" fmla="*/ 1102519 w 8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3">
                <a:moveTo>
                  <a:pt x="2" y="11"/>
                </a:moveTo>
                <a:cubicBezTo>
                  <a:pt x="3" y="9"/>
                  <a:pt x="3" y="8"/>
                  <a:pt x="3" y="8"/>
                </a:cubicBezTo>
                <a:lnTo>
                  <a:pt x="4" y="8"/>
                </a:lnTo>
                <a:cubicBezTo>
                  <a:pt x="4" y="8"/>
                  <a:pt x="3" y="9"/>
                  <a:pt x="3" y="10"/>
                </a:cubicBezTo>
                <a:lnTo>
                  <a:pt x="1" y="12"/>
                </a:lnTo>
                <a:lnTo>
                  <a:pt x="0" y="12"/>
                </a:lnTo>
                <a:cubicBezTo>
                  <a:pt x="0" y="12"/>
                  <a:pt x="1" y="12"/>
                  <a:pt x="2" y="11"/>
                </a:cubicBezTo>
                <a:close/>
                <a:moveTo>
                  <a:pt x="7" y="0"/>
                </a:moveTo>
                <a:cubicBezTo>
                  <a:pt x="7" y="2"/>
                  <a:pt x="5" y="4"/>
                  <a:pt x="4" y="6"/>
                </a:cubicBezTo>
                <a:lnTo>
                  <a:pt x="4" y="5"/>
                </a:lnTo>
                <a:cubicBezTo>
                  <a:pt x="5" y="4"/>
                  <a:pt x="7" y="2"/>
                  <a:pt x="7" y="0"/>
                </a:cubicBezTo>
                <a:close/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7" name="Freeform 5933">
            <a:extLst>
              <a:ext uri="{FF2B5EF4-FFF2-40B4-BE49-F238E27FC236}">
                <a16:creationId xmlns:a16="http://schemas.microsoft.com/office/drawing/2014/main" id="{9C6B11A6-DD8A-0C42-BE8A-1C0F039D0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5600"/>
            <a:ext cx="3175" cy="4763"/>
          </a:xfrm>
          <a:custGeom>
            <a:avLst/>
            <a:gdLst>
              <a:gd name="T0" fmla="*/ 0 w 7"/>
              <a:gd name="T1" fmla="*/ 1732938 h 12"/>
              <a:gd name="T2" fmla="*/ 411389 w 7"/>
              <a:gd name="T3" fmla="*/ 1417786 h 12"/>
              <a:gd name="T4" fmla="*/ 617311 w 7"/>
              <a:gd name="T5" fmla="*/ 1102635 h 12"/>
              <a:gd name="T6" fmla="*/ 822779 w 7"/>
              <a:gd name="T7" fmla="*/ 787880 h 12"/>
              <a:gd name="T8" fmla="*/ 822779 w 7"/>
              <a:gd name="T9" fmla="*/ 1102635 h 12"/>
              <a:gd name="T10" fmla="*/ 617311 w 7"/>
              <a:gd name="T11" fmla="*/ 1417786 h 12"/>
              <a:gd name="T12" fmla="*/ 205921 w 7"/>
              <a:gd name="T13" fmla="*/ 1732938 h 12"/>
              <a:gd name="T14" fmla="*/ 0 w 7"/>
              <a:gd name="T15" fmla="*/ 1732938 h 12"/>
              <a:gd name="T16" fmla="*/ 822779 w 7"/>
              <a:gd name="T17" fmla="*/ 787880 h 12"/>
              <a:gd name="T18" fmla="*/ 822779 w 7"/>
              <a:gd name="T19" fmla="*/ 630304 h 12"/>
              <a:gd name="T20" fmla="*/ 1234168 w 7"/>
              <a:gd name="T21" fmla="*/ 0 h 12"/>
              <a:gd name="T22" fmla="*/ 822779 w 7"/>
              <a:gd name="T23" fmla="*/ 78788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2">
                <a:moveTo>
                  <a:pt x="0" y="11"/>
                </a:moveTo>
                <a:cubicBezTo>
                  <a:pt x="0" y="11"/>
                  <a:pt x="1" y="11"/>
                  <a:pt x="2" y="9"/>
                </a:cubicBezTo>
                <a:cubicBezTo>
                  <a:pt x="3" y="8"/>
                  <a:pt x="3" y="7"/>
                  <a:pt x="3" y="7"/>
                </a:cubicBezTo>
                <a:lnTo>
                  <a:pt x="4" y="5"/>
                </a:lnTo>
                <a:cubicBezTo>
                  <a:pt x="4" y="7"/>
                  <a:pt x="4" y="7"/>
                  <a:pt x="4" y="7"/>
                </a:cubicBezTo>
                <a:cubicBezTo>
                  <a:pt x="4" y="7"/>
                  <a:pt x="3" y="8"/>
                  <a:pt x="3" y="9"/>
                </a:cubicBezTo>
                <a:cubicBezTo>
                  <a:pt x="1" y="11"/>
                  <a:pt x="1" y="11"/>
                  <a:pt x="1" y="11"/>
                </a:cubicBezTo>
                <a:lnTo>
                  <a:pt x="0" y="11"/>
                </a:lnTo>
                <a:close/>
                <a:moveTo>
                  <a:pt x="4" y="5"/>
                </a:moveTo>
                <a:cubicBezTo>
                  <a:pt x="4" y="4"/>
                  <a:pt x="4" y="4"/>
                  <a:pt x="4" y="4"/>
                </a:cubicBezTo>
                <a:cubicBezTo>
                  <a:pt x="5" y="3"/>
                  <a:pt x="6" y="2"/>
                  <a:pt x="6" y="0"/>
                </a:cubicBezTo>
                <a:cubicBezTo>
                  <a:pt x="6" y="2"/>
                  <a:pt x="5" y="3"/>
                  <a:pt x="4" y="5"/>
                </a:cubicBezTo>
                <a:close/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8" name="Freeform 5934">
            <a:extLst>
              <a:ext uri="{FF2B5EF4-FFF2-40B4-BE49-F238E27FC236}">
                <a16:creationId xmlns:a16="http://schemas.microsoft.com/office/drawing/2014/main" id="{4E152BCC-969E-4C46-88A8-4BBAD5B9B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7188"/>
            <a:ext cx="3175" cy="3175"/>
          </a:xfrm>
          <a:custGeom>
            <a:avLst/>
            <a:gdLst>
              <a:gd name="T0" fmla="*/ 416502 w 11"/>
              <a:gd name="T1" fmla="*/ 995539 h 9"/>
              <a:gd name="T2" fmla="*/ 0 w 11"/>
              <a:gd name="T3" fmla="*/ 497769 h 9"/>
              <a:gd name="T4" fmla="*/ 416502 w 11"/>
              <a:gd name="T5" fmla="*/ 995539 h 9"/>
              <a:gd name="T6" fmla="*/ 583045 w 11"/>
              <a:gd name="T7" fmla="*/ 746831 h 9"/>
              <a:gd name="T8" fmla="*/ 666461 w 11"/>
              <a:gd name="T9" fmla="*/ 497769 h 9"/>
              <a:gd name="T10" fmla="*/ 749877 w 11"/>
              <a:gd name="T11" fmla="*/ 249061 h 9"/>
              <a:gd name="T12" fmla="*/ 749877 w 11"/>
              <a:gd name="T13" fmla="*/ 497769 h 9"/>
              <a:gd name="T14" fmla="*/ 666461 w 11"/>
              <a:gd name="T15" fmla="*/ 622300 h 9"/>
              <a:gd name="T16" fmla="*/ 499918 w 11"/>
              <a:gd name="T17" fmla="*/ 995539 h 9"/>
              <a:gd name="T18" fmla="*/ 416502 w 11"/>
              <a:gd name="T19" fmla="*/ 995539 h 9"/>
              <a:gd name="T20" fmla="*/ 749877 w 11"/>
              <a:gd name="T21" fmla="*/ 249061 h 9"/>
              <a:gd name="T22" fmla="*/ 749877 w 11"/>
              <a:gd name="T23" fmla="*/ 124531 h 9"/>
              <a:gd name="T24" fmla="*/ 833005 w 11"/>
              <a:gd name="T25" fmla="*/ 0 h 9"/>
              <a:gd name="T26" fmla="*/ 749877 w 11"/>
              <a:gd name="T27" fmla="*/ 249061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9">
                <a:moveTo>
                  <a:pt x="5" y="8"/>
                </a:moveTo>
                <a:cubicBezTo>
                  <a:pt x="5" y="8"/>
                  <a:pt x="2" y="6"/>
                  <a:pt x="0" y="4"/>
                </a:cubicBezTo>
                <a:cubicBezTo>
                  <a:pt x="2" y="5"/>
                  <a:pt x="5" y="8"/>
                  <a:pt x="5" y="8"/>
                </a:cubicBezTo>
                <a:lnTo>
                  <a:pt x="7" y="6"/>
                </a:lnTo>
                <a:lnTo>
                  <a:pt x="8" y="4"/>
                </a:lnTo>
                <a:lnTo>
                  <a:pt x="9" y="2"/>
                </a:lnTo>
                <a:cubicBezTo>
                  <a:pt x="9" y="3"/>
                  <a:pt x="9" y="4"/>
                  <a:pt x="9" y="4"/>
                </a:cubicBezTo>
                <a:lnTo>
                  <a:pt x="8" y="5"/>
                </a:lnTo>
                <a:cubicBezTo>
                  <a:pt x="6" y="8"/>
                  <a:pt x="6" y="8"/>
                  <a:pt x="6" y="8"/>
                </a:cubicBezTo>
                <a:lnTo>
                  <a:pt x="5" y="8"/>
                </a:lnTo>
                <a:close/>
                <a:moveTo>
                  <a:pt x="9" y="2"/>
                </a:moveTo>
                <a:cubicBezTo>
                  <a:pt x="9" y="1"/>
                  <a:pt x="9" y="1"/>
                  <a:pt x="9" y="1"/>
                </a:cubicBezTo>
                <a:lnTo>
                  <a:pt x="10" y="0"/>
                </a:lnTo>
                <a:cubicBezTo>
                  <a:pt x="10" y="0"/>
                  <a:pt x="9" y="1"/>
                  <a:pt x="9" y="2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89" name="Freeform 5935">
            <a:extLst>
              <a:ext uri="{FF2B5EF4-FFF2-40B4-BE49-F238E27FC236}">
                <a16:creationId xmlns:a16="http://schemas.microsoft.com/office/drawing/2014/main" id="{10BF688E-0B19-0C4C-B684-03A266706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671217 w 13"/>
              <a:gd name="T1" fmla="*/ 1732938 h 12"/>
              <a:gd name="T2" fmla="*/ 0 w 13"/>
              <a:gd name="T3" fmla="*/ 1102635 h 12"/>
              <a:gd name="T4" fmla="*/ 671217 w 13"/>
              <a:gd name="T5" fmla="*/ 1732938 h 12"/>
              <a:gd name="T6" fmla="*/ 939777 w 13"/>
              <a:gd name="T7" fmla="*/ 1417786 h 12"/>
              <a:gd name="T8" fmla="*/ 1073873 w 13"/>
              <a:gd name="T9" fmla="*/ 1102635 h 12"/>
              <a:gd name="T10" fmla="*/ 1207970 w 13"/>
              <a:gd name="T11" fmla="*/ 787880 h 12"/>
              <a:gd name="T12" fmla="*/ 1207970 w 13"/>
              <a:gd name="T13" fmla="*/ 1102635 h 12"/>
              <a:gd name="T14" fmla="*/ 1073873 w 13"/>
              <a:gd name="T15" fmla="*/ 1260210 h 12"/>
              <a:gd name="T16" fmla="*/ 805313 w 13"/>
              <a:gd name="T17" fmla="*/ 1732938 h 12"/>
              <a:gd name="T18" fmla="*/ 671217 w 13"/>
              <a:gd name="T19" fmla="*/ 1732938 h 12"/>
              <a:gd name="T20" fmla="*/ 1207970 w 13"/>
              <a:gd name="T21" fmla="*/ 787880 h 12"/>
              <a:gd name="T22" fmla="*/ 1207970 w 13"/>
              <a:gd name="T23" fmla="*/ 630304 h 12"/>
              <a:gd name="T24" fmla="*/ 1610993 w 13"/>
              <a:gd name="T25" fmla="*/ 0 h 12"/>
              <a:gd name="T26" fmla="*/ 1207970 w 13"/>
              <a:gd name="T27" fmla="*/ 787880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2">
                <a:moveTo>
                  <a:pt x="5" y="11"/>
                </a:moveTo>
                <a:cubicBezTo>
                  <a:pt x="5" y="11"/>
                  <a:pt x="2" y="9"/>
                  <a:pt x="0" y="7"/>
                </a:cubicBezTo>
                <a:cubicBezTo>
                  <a:pt x="2" y="8"/>
                  <a:pt x="5" y="11"/>
                  <a:pt x="5" y="11"/>
                </a:cubicBezTo>
                <a:lnTo>
                  <a:pt x="7" y="9"/>
                </a:lnTo>
                <a:lnTo>
                  <a:pt x="8" y="7"/>
                </a:lnTo>
                <a:lnTo>
                  <a:pt x="9" y="5"/>
                </a:lnTo>
                <a:lnTo>
                  <a:pt x="9" y="7"/>
                </a:lnTo>
                <a:lnTo>
                  <a:pt x="8" y="8"/>
                </a:lnTo>
                <a:cubicBezTo>
                  <a:pt x="6" y="10"/>
                  <a:pt x="6" y="11"/>
                  <a:pt x="6" y="11"/>
                </a:cubicBezTo>
                <a:lnTo>
                  <a:pt x="5" y="11"/>
                </a:lnTo>
                <a:close/>
                <a:moveTo>
                  <a:pt x="9" y="5"/>
                </a:moveTo>
                <a:lnTo>
                  <a:pt x="9" y="4"/>
                </a:lnTo>
                <a:cubicBezTo>
                  <a:pt x="10" y="3"/>
                  <a:pt x="11" y="1"/>
                  <a:pt x="12" y="0"/>
                </a:cubicBezTo>
                <a:cubicBezTo>
                  <a:pt x="11" y="1"/>
                  <a:pt x="10" y="3"/>
                  <a:pt x="9" y="5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0" name="Freeform 5936">
            <a:extLst>
              <a:ext uri="{FF2B5EF4-FFF2-40B4-BE49-F238E27FC236}">
                <a16:creationId xmlns:a16="http://schemas.microsoft.com/office/drawing/2014/main" id="{E2217D9D-0853-A547-A050-0E28332EC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671217 w 13"/>
              <a:gd name="T1" fmla="*/ 1732938 h 12"/>
              <a:gd name="T2" fmla="*/ 0 w 13"/>
              <a:gd name="T3" fmla="*/ 1102635 h 12"/>
              <a:gd name="T4" fmla="*/ 671217 w 13"/>
              <a:gd name="T5" fmla="*/ 1732938 h 12"/>
              <a:gd name="T6" fmla="*/ 939777 w 13"/>
              <a:gd name="T7" fmla="*/ 1417786 h 12"/>
              <a:gd name="T8" fmla="*/ 1073873 w 13"/>
              <a:gd name="T9" fmla="*/ 1102635 h 12"/>
              <a:gd name="T10" fmla="*/ 1207970 w 13"/>
              <a:gd name="T11" fmla="*/ 787880 h 12"/>
              <a:gd name="T12" fmla="*/ 1207970 w 13"/>
              <a:gd name="T13" fmla="*/ 1102635 h 12"/>
              <a:gd name="T14" fmla="*/ 1073873 w 13"/>
              <a:gd name="T15" fmla="*/ 1260210 h 12"/>
              <a:gd name="T16" fmla="*/ 805313 w 13"/>
              <a:gd name="T17" fmla="*/ 1732938 h 12"/>
              <a:gd name="T18" fmla="*/ 671217 w 13"/>
              <a:gd name="T19" fmla="*/ 1732938 h 12"/>
              <a:gd name="T20" fmla="*/ 1207970 w 13"/>
              <a:gd name="T21" fmla="*/ 787880 h 12"/>
              <a:gd name="T22" fmla="*/ 1207970 w 13"/>
              <a:gd name="T23" fmla="*/ 630304 h 12"/>
              <a:gd name="T24" fmla="*/ 1610993 w 13"/>
              <a:gd name="T25" fmla="*/ 0 h 12"/>
              <a:gd name="T26" fmla="*/ 1207970 w 13"/>
              <a:gd name="T27" fmla="*/ 787880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2">
                <a:moveTo>
                  <a:pt x="5" y="11"/>
                </a:moveTo>
                <a:cubicBezTo>
                  <a:pt x="5" y="11"/>
                  <a:pt x="2" y="9"/>
                  <a:pt x="0" y="7"/>
                </a:cubicBezTo>
                <a:cubicBezTo>
                  <a:pt x="2" y="8"/>
                  <a:pt x="5" y="11"/>
                  <a:pt x="5" y="11"/>
                </a:cubicBezTo>
                <a:lnTo>
                  <a:pt x="7" y="9"/>
                </a:lnTo>
                <a:lnTo>
                  <a:pt x="8" y="7"/>
                </a:lnTo>
                <a:lnTo>
                  <a:pt x="9" y="5"/>
                </a:lnTo>
                <a:cubicBezTo>
                  <a:pt x="9" y="6"/>
                  <a:pt x="9" y="7"/>
                  <a:pt x="9" y="7"/>
                </a:cubicBezTo>
                <a:lnTo>
                  <a:pt x="8" y="8"/>
                </a:lnTo>
                <a:cubicBezTo>
                  <a:pt x="6" y="10"/>
                  <a:pt x="6" y="11"/>
                  <a:pt x="6" y="11"/>
                </a:cubicBezTo>
                <a:lnTo>
                  <a:pt x="5" y="11"/>
                </a:lnTo>
                <a:close/>
                <a:moveTo>
                  <a:pt x="9" y="5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1" y="1"/>
                  <a:pt x="12" y="0"/>
                </a:cubicBezTo>
                <a:cubicBezTo>
                  <a:pt x="11" y="1"/>
                  <a:pt x="10" y="3"/>
                  <a:pt x="9" y="5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1" name="Freeform 5937">
            <a:extLst>
              <a:ext uri="{FF2B5EF4-FFF2-40B4-BE49-F238E27FC236}">
                <a16:creationId xmlns:a16="http://schemas.microsoft.com/office/drawing/2014/main" id="{24C4F40C-3934-5F49-BCB2-74AE1B582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671217 w 13"/>
              <a:gd name="T1" fmla="*/ 1732938 h 12"/>
              <a:gd name="T2" fmla="*/ 0 w 13"/>
              <a:gd name="T3" fmla="*/ 1102635 h 12"/>
              <a:gd name="T4" fmla="*/ 671217 w 13"/>
              <a:gd name="T5" fmla="*/ 1732938 h 12"/>
              <a:gd name="T6" fmla="*/ 939777 w 13"/>
              <a:gd name="T7" fmla="*/ 1417786 h 12"/>
              <a:gd name="T8" fmla="*/ 1073873 w 13"/>
              <a:gd name="T9" fmla="*/ 1102635 h 12"/>
              <a:gd name="T10" fmla="*/ 1207970 w 13"/>
              <a:gd name="T11" fmla="*/ 787880 h 12"/>
              <a:gd name="T12" fmla="*/ 1207970 w 13"/>
              <a:gd name="T13" fmla="*/ 1102635 h 12"/>
              <a:gd name="T14" fmla="*/ 1073873 w 13"/>
              <a:gd name="T15" fmla="*/ 1260210 h 12"/>
              <a:gd name="T16" fmla="*/ 805313 w 13"/>
              <a:gd name="T17" fmla="*/ 1732938 h 12"/>
              <a:gd name="T18" fmla="*/ 671217 w 13"/>
              <a:gd name="T19" fmla="*/ 1732938 h 12"/>
              <a:gd name="T20" fmla="*/ 1207970 w 13"/>
              <a:gd name="T21" fmla="*/ 787880 h 12"/>
              <a:gd name="T22" fmla="*/ 1207970 w 13"/>
              <a:gd name="T23" fmla="*/ 630304 h 12"/>
              <a:gd name="T24" fmla="*/ 1610993 w 13"/>
              <a:gd name="T25" fmla="*/ 0 h 12"/>
              <a:gd name="T26" fmla="*/ 1207970 w 13"/>
              <a:gd name="T27" fmla="*/ 787880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2">
                <a:moveTo>
                  <a:pt x="5" y="11"/>
                </a:moveTo>
                <a:cubicBezTo>
                  <a:pt x="4" y="11"/>
                  <a:pt x="2" y="8"/>
                  <a:pt x="0" y="7"/>
                </a:cubicBezTo>
                <a:cubicBezTo>
                  <a:pt x="2" y="8"/>
                  <a:pt x="5" y="11"/>
                  <a:pt x="5" y="11"/>
                </a:cubicBezTo>
                <a:lnTo>
                  <a:pt x="7" y="9"/>
                </a:lnTo>
                <a:lnTo>
                  <a:pt x="8" y="7"/>
                </a:lnTo>
                <a:lnTo>
                  <a:pt x="9" y="5"/>
                </a:lnTo>
                <a:cubicBezTo>
                  <a:pt x="9" y="6"/>
                  <a:pt x="9" y="7"/>
                  <a:pt x="9" y="7"/>
                </a:cubicBezTo>
                <a:lnTo>
                  <a:pt x="8" y="8"/>
                </a:lnTo>
                <a:cubicBezTo>
                  <a:pt x="6" y="10"/>
                  <a:pt x="6" y="11"/>
                  <a:pt x="6" y="11"/>
                </a:cubicBezTo>
                <a:lnTo>
                  <a:pt x="5" y="11"/>
                </a:lnTo>
                <a:close/>
                <a:moveTo>
                  <a:pt x="9" y="5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1" y="1"/>
                  <a:pt x="12" y="0"/>
                </a:cubicBezTo>
                <a:cubicBezTo>
                  <a:pt x="11" y="1"/>
                  <a:pt x="10" y="3"/>
                  <a:pt x="9" y="5"/>
                </a:cubicBezTo>
                <a:close/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2" name="Freeform 5938">
            <a:extLst>
              <a:ext uri="{FF2B5EF4-FFF2-40B4-BE49-F238E27FC236}">
                <a16:creationId xmlns:a16="http://schemas.microsoft.com/office/drawing/2014/main" id="{6FE957C7-39CD-6642-A926-C3E375D8A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787880 w 12"/>
              <a:gd name="T1" fmla="*/ 1732938 h 12"/>
              <a:gd name="T2" fmla="*/ 0 w 12"/>
              <a:gd name="T3" fmla="*/ 1102635 h 12"/>
              <a:gd name="T4" fmla="*/ 787880 w 12"/>
              <a:gd name="T5" fmla="*/ 1732938 h 12"/>
              <a:gd name="T6" fmla="*/ 945456 w 12"/>
              <a:gd name="T7" fmla="*/ 1417786 h 12"/>
              <a:gd name="T8" fmla="*/ 1260210 w 12"/>
              <a:gd name="T9" fmla="*/ 1102635 h 12"/>
              <a:gd name="T10" fmla="*/ 1417786 w 12"/>
              <a:gd name="T11" fmla="*/ 787880 h 12"/>
              <a:gd name="T12" fmla="*/ 1575362 w 12"/>
              <a:gd name="T13" fmla="*/ 630304 h 12"/>
              <a:gd name="T14" fmla="*/ 1417786 w 12"/>
              <a:gd name="T15" fmla="*/ 1102635 h 12"/>
              <a:gd name="T16" fmla="*/ 1260210 w 12"/>
              <a:gd name="T17" fmla="*/ 1102635 h 12"/>
              <a:gd name="T18" fmla="*/ 945456 w 12"/>
              <a:gd name="T19" fmla="*/ 1732938 h 12"/>
              <a:gd name="T20" fmla="*/ 787880 w 12"/>
              <a:gd name="T21" fmla="*/ 1732938 h 12"/>
              <a:gd name="T22" fmla="*/ 1575362 w 12"/>
              <a:gd name="T23" fmla="*/ 472728 h 12"/>
              <a:gd name="T24" fmla="*/ 1575362 w 12"/>
              <a:gd name="T25" fmla="*/ 630304 h 12"/>
              <a:gd name="T26" fmla="*/ 1575362 w 12"/>
              <a:gd name="T27" fmla="*/ 472728 h 12"/>
              <a:gd name="T28" fmla="*/ 1732938 w 12"/>
              <a:gd name="T29" fmla="*/ 0 h 12"/>
              <a:gd name="T30" fmla="*/ 1575362 w 12"/>
              <a:gd name="T31" fmla="*/ 472728 h 12"/>
              <a:gd name="T32" fmla="*/ 1575362 w 12"/>
              <a:gd name="T33" fmla="*/ 315152 h 12"/>
              <a:gd name="T34" fmla="*/ 1732938 w 12"/>
              <a:gd name="T35" fmla="*/ 0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2">
                <a:moveTo>
                  <a:pt x="5" y="11"/>
                </a:moveTo>
                <a:cubicBezTo>
                  <a:pt x="4" y="11"/>
                  <a:pt x="2" y="8"/>
                  <a:pt x="0" y="7"/>
                </a:cubicBezTo>
                <a:cubicBezTo>
                  <a:pt x="2" y="8"/>
                  <a:pt x="5" y="11"/>
                  <a:pt x="5" y="11"/>
                </a:cubicBezTo>
                <a:cubicBezTo>
                  <a:pt x="6" y="10"/>
                  <a:pt x="6" y="9"/>
                  <a:pt x="6" y="9"/>
                </a:cubicBezTo>
                <a:lnTo>
                  <a:pt x="8" y="7"/>
                </a:lnTo>
                <a:lnTo>
                  <a:pt x="9" y="5"/>
                </a:lnTo>
                <a:cubicBezTo>
                  <a:pt x="9" y="5"/>
                  <a:pt x="9" y="5"/>
                  <a:pt x="10" y="4"/>
                </a:cubicBezTo>
                <a:cubicBezTo>
                  <a:pt x="9" y="7"/>
                  <a:pt x="9" y="7"/>
                  <a:pt x="9" y="7"/>
                </a:cubicBezTo>
                <a:lnTo>
                  <a:pt x="8" y="7"/>
                </a:lnTo>
                <a:cubicBezTo>
                  <a:pt x="6" y="9"/>
                  <a:pt x="6" y="11"/>
                  <a:pt x="6" y="11"/>
                </a:cubicBezTo>
                <a:lnTo>
                  <a:pt x="5" y="11"/>
                </a:lnTo>
                <a:close/>
                <a:moveTo>
                  <a:pt x="10" y="3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3"/>
                </a:cubicBezTo>
                <a:close/>
                <a:moveTo>
                  <a:pt x="11" y="0"/>
                </a:moveTo>
                <a:cubicBezTo>
                  <a:pt x="11" y="1"/>
                  <a:pt x="10" y="2"/>
                  <a:pt x="10" y="3"/>
                </a:cubicBezTo>
                <a:lnTo>
                  <a:pt x="10" y="2"/>
                </a:lnTo>
                <a:cubicBezTo>
                  <a:pt x="10" y="2"/>
                  <a:pt x="11" y="1"/>
                  <a:pt x="11" y="0"/>
                </a:cubicBezTo>
                <a:close/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3" name="Freeform 5939">
            <a:extLst>
              <a:ext uri="{FF2B5EF4-FFF2-40B4-BE49-F238E27FC236}">
                <a16:creationId xmlns:a16="http://schemas.microsoft.com/office/drawing/2014/main" id="{2BD6A678-3D3F-4C4F-8520-A6B0CB052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671217 w 13"/>
              <a:gd name="T1" fmla="*/ 1610993 h 13"/>
              <a:gd name="T2" fmla="*/ 939777 w 13"/>
              <a:gd name="T3" fmla="*/ 1207970 h 13"/>
              <a:gd name="T4" fmla="*/ 1073873 w 13"/>
              <a:gd name="T5" fmla="*/ 1073873 h 13"/>
              <a:gd name="T6" fmla="*/ 671217 w 13"/>
              <a:gd name="T7" fmla="*/ 1610993 h 13"/>
              <a:gd name="T8" fmla="*/ 0 w 13"/>
              <a:gd name="T9" fmla="*/ 1073873 h 13"/>
              <a:gd name="T10" fmla="*/ 671217 w 13"/>
              <a:gd name="T11" fmla="*/ 1610993 h 13"/>
              <a:gd name="T12" fmla="*/ 0 w 13"/>
              <a:gd name="T13" fmla="*/ 1073873 h 13"/>
              <a:gd name="T14" fmla="*/ 1207970 w 13"/>
              <a:gd name="T15" fmla="*/ 537120 h 13"/>
              <a:gd name="T16" fmla="*/ 1342433 w 13"/>
              <a:gd name="T17" fmla="*/ 537120 h 13"/>
              <a:gd name="T18" fmla="*/ 1207970 w 13"/>
              <a:gd name="T19" fmla="*/ 1073873 h 13"/>
              <a:gd name="T20" fmla="*/ 1073873 w 13"/>
              <a:gd name="T21" fmla="*/ 1073873 h 13"/>
              <a:gd name="T22" fmla="*/ 1207970 w 13"/>
              <a:gd name="T23" fmla="*/ 537120 h 13"/>
              <a:gd name="T24" fmla="*/ 1476530 w 13"/>
              <a:gd name="T25" fmla="*/ 402657 h 13"/>
              <a:gd name="T26" fmla="*/ 1342433 w 13"/>
              <a:gd name="T27" fmla="*/ 537120 h 13"/>
              <a:gd name="T28" fmla="*/ 1342433 w 13"/>
              <a:gd name="T29" fmla="*/ 402657 h 13"/>
              <a:gd name="T30" fmla="*/ 1476530 w 13"/>
              <a:gd name="T31" fmla="*/ 402657 h 13"/>
              <a:gd name="T32" fmla="*/ 1610993 w 13"/>
              <a:gd name="T33" fmla="*/ 0 h 13"/>
              <a:gd name="T34" fmla="*/ 1476530 w 13"/>
              <a:gd name="T35" fmla="*/ 402657 h 13"/>
              <a:gd name="T36" fmla="*/ 1610993 w 13"/>
              <a:gd name="T37" fmla="*/ 0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13">
                <a:moveTo>
                  <a:pt x="5" y="12"/>
                </a:moveTo>
                <a:cubicBezTo>
                  <a:pt x="6" y="11"/>
                  <a:pt x="6" y="10"/>
                  <a:pt x="7" y="9"/>
                </a:cubicBezTo>
                <a:lnTo>
                  <a:pt x="8" y="8"/>
                </a:lnTo>
                <a:cubicBezTo>
                  <a:pt x="6" y="10"/>
                  <a:pt x="6" y="11"/>
                  <a:pt x="5" y="12"/>
                </a:cubicBezTo>
                <a:close/>
                <a:moveTo>
                  <a:pt x="0" y="8"/>
                </a:moveTo>
                <a:cubicBezTo>
                  <a:pt x="2" y="9"/>
                  <a:pt x="5" y="12"/>
                  <a:pt x="5" y="12"/>
                </a:cubicBezTo>
                <a:cubicBezTo>
                  <a:pt x="4" y="12"/>
                  <a:pt x="2" y="9"/>
                  <a:pt x="0" y="8"/>
                </a:cubicBezTo>
                <a:close/>
                <a:moveTo>
                  <a:pt x="9" y="4"/>
                </a:moveTo>
                <a:cubicBezTo>
                  <a:pt x="9" y="4"/>
                  <a:pt x="9" y="4"/>
                  <a:pt x="10" y="4"/>
                </a:cubicBezTo>
                <a:cubicBezTo>
                  <a:pt x="9" y="6"/>
                  <a:pt x="9" y="7"/>
                  <a:pt x="9" y="8"/>
                </a:cubicBezTo>
                <a:lnTo>
                  <a:pt x="8" y="8"/>
                </a:lnTo>
                <a:lnTo>
                  <a:pt x="9" y="4"/>
                </a:lnTo>
                <a:close/>
                <a:moveTo>
                  <a:pt x="11" y="3"/>
                </a:move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10" y="3"/>
                  <a:pt x="11" y="3"/>
                </a:cubicBezTo>
                <a:close/>
                <a:moveTo>
                  <a:pt x="12" y="0"/>
                </a:moveTo>
                <a:cubicBezTo>
                  <a:pt x="12" y="2"/>
                  <a:pt x="11" y="2"/>
                  <a:pt x="11" y="3"/>
                </a:cubicBezTo>
                <a:cubicBezTo>
                  <a:pt x="11" y="2"/>
                  <a:pt x="12" y="1"/>
                  <a:pt x="12" y="0"/>
                </a:cubicBezTo>
                <a:close/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4" name="Freeform 5940">
            <a:extLst>
              <a:ext uri="{FF2B5EF4-FFF2-40B4-BE49-F238E27FC236}">
                <a16:creationId xmlns:a16="http://schemas.microsoft.com/office/drawing/2014/main" id="{3D2A0074-68AD-A641-ACC9-FCF3B2244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4763"/>
          </a:xfrm>
          <a:custGeom>
            <a:avLst/>
            <a:gdLst>
              <a:gd name="T0" fmla="*/ 671217 w 13"/>
              <a:gd name="T1" fmla="*/ 1610993 h 13"/>
              <a:gd name="T2" fmla="*/ 0 w 13"/>
              <a:gd name="T3" fmla="*/ 1073873 h 13"/>
              <a:gd name="T4" fmla="*/ 671217 w 13"/>
              <a:gd name="T5" fmla="*/ 1476530 h 13"/>
              <a:gd name="T6" fmla="*/ 805313 w 13"/>
              <a:gd name="T7" fmla="*/ 1342433 h 13"/>
              <a:gd name="T8" fmla="*/ 671217 w 13"/>
              <a:gd name="T9" fmla="*/ 1610993 h 13"/>
              <a:gd name="T10" fmla="*/ 939777 w 13"/>
              <a:gd name="T11" fmla="*/ 1207970 h 13"/>
              <a:gd name="T12" fmla="*/ 805313 w 13"/>
              <a:gd name="T13" fmla="*/ 1342433 h 13"/>
              <a:gd name="T14" fmla="*/ 1073873 w 13"/>
              <a:gd name="T15" fmla="*/ 1073873 h 13"/>
              <a:gd name="T16" fmla="*/ 939777 w 13"/>
              <a:gd name="T17" fmla="*/ 1207970 h 13"/>
              <a:gd name="T18" fmla="*/ 1207970 w 13"/>
              <a:gd name="T19" fmla="*/ 537120 h 13"/>
              <a:gd name="T20" fmla="*/ 1342433 w 13"/>
              <a:gd name="T21" fmla="*/ 537120 h 13"/>
              <a:gd name="T22" fmla="*/ 1207970 w 13"/>
              <a:gd name="T23" fmla="*/ 1073873 h 13"/>
              <a:gd name="T24" fmla="*/ 1073873 w 13"/>
              <a:gd name="T25" fmla="*/ 1073873 h 13"/>
              <a:gd name="T26" fmla="*/ 1207970 w 13"/>
              <a:gd name="T27" fmla="*/ 537120 h 13"/>
              <a:gd name="T28" fmla="*/ 1476530 w 13"/>
              <a:gd name="T29" fmla="*/ 402657 h 13"/>
              <a:gd name="T30" fmla="*/ 1342433 w 13"/>
              <a:gd name="T31" fmla="*/ 537120 h 13"/>
              <a:gd name="T32" fmla="*/ 1342433 w 13"/>
              <a:gd name="T33" fmla="*/ 402657 h 13"/>
              <a:gd name="T34" fmla="*/ 1476530 w 13"/>
              <a:gd name="T35" fmla="*/ 402657 h 13"/>
              <a:gd name="T36" fmla="*/ 1610993 w 13"/>
              <a:gd name="T37" fmla="*/ 0 h 13"/>
              <a:gd name="T38" fmla="*/ 1476530 w 13"/>
              <a:gd name="T39" fmla="*/ 402657 h 13"/>
              <a:gd name="T40" fmla="*/ 1610993 w 13"/>
              <a:gd name="T41" fmla="*/ 0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" h="13">
                <a:moveTo>
                  <a:pt x="5" y="12"/>
                </a:moveTo>
                <a:cubicBezTo>
                  <a:pt x="4" y="12"/>
                  <a:pt x="2" y="9"/>
                  <a:pt x="0" y="8"/>
                </a:cubicBezTo>
                <a:cubicBezTo>
                  <a:pt x="2" y="8"/>
                  <a:pt x="5" y="12"/>
                  <a:pt x="5" y="11"/>
                </a:cubicBezTo>
                <a:lnTo>
                  <a:pt x="6" y="10"/>
                </a:lnTo>
                <a:cubicBezTo>
                  <a:pt x="6" y="11"/>
                  <a:pt x="5" y="11"/>
                  <a:pt x="5" y="12"/>
                </a:cubicBezTo>
                <a:close/>
                <a:moveTo>
                  <a:pt x="7" y="9"/>
                </a:moveTo>
                <a:cubicBezTo>
                  <a:pt x="7" y="10"/>
                  <a:pt x="7" y="10"/>
                  <a:pt x="6" y="10"/>
                </a:cubicBezTo>
                <a:lnTo>
                  <a:pt x="8" y="8"/>
                </a:lnTo>
                <a:lnTo>
                  <a:pt x="7" y="9"/>
                </a:lnTo>
                <a:close/>
                <a:moveTo>
                  <a:pt x="9" y="4"/>
                </a:moveTo>
                <a:cubicBezTo>
                  <a:pt x="9" y="4"/>
                  <a:pt x="9" y="4"/>
                  <a:pt x="10" y="4"/>
                </a:cubicBezTo>
                <a:lnTo>
                  <a:pt x="9" y="8"/>
                </a:lnTo>
                <a:lnTo>
                  <a:pt x="8" y="8"/>
                </a:lnTo>
                <a:lnTo>
                  <a:pt x="9" y="4"/>
                </a:lnTo>
                <a:close/>
                <a:moveTo>
                  <a:pt x="11" y="3"/>
                </a:moveTo>
                <a:cubicBezTo>
                  <a:pt x="10" y="3"/>
                  <a:pt x="10" y="3"/>
                  <a:pt x="10" y="4"/>
                </a:cubicBezTo>
                <a:lnTo>
                  <a:pt x="10" y="3"/>
                </a:lnTo>
                <a:cubicBezTo>
                  <a:pt x="10" y="3"/>
                  <a:pt x="10" y="3"/>
                  <a:pt x="11" y="3"/>
                </a:cubicBezTo>
                <a:close/>
                <a:moveTo>
                  <a:pt x="12" y="0"/>
                </a:moveTo>
                <a:cubicBezTo>
                  <a:pt x="12" y="2"/>
                  <a:pt x="11" y="2"/>
                  <a:pt x="11" y="3"/>
                </a:cubicBezTo>
                <a:cubicBezTo>
                  <a:pt x="11" y="2"/>
                  <a:pt x="12" y="1"/>
                  <a:pt x="12" y="0"/>
                </a:cubicBezTo>
                <a:close/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5" name="Freeform 5941">
            <a:extLst>
              <a:ext uri="{FF2B5EF4-FFF2-40B4-BE49-F238E27FC236}">
                <a16:creationId xmlns:a16="http://schemas.microsoft.com/office/drawing/2014/main" id="{667AA189-CA73-1342-8473-2392B307E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787880 w 12"/>
              <a:gd name="T1" fmla="*/ 833005 h 11"/>
              <a:gd name="T2" fmla="*/ 0 w 12"/>
              <a:gd name="T3" fmla="*/ 583045 h 11"/>
              <a:gd name="T4" fmla="*/ 787880 w 12"/>
              <a:gd name="T5" fmla="*/ 833005 h 11"/>
              <a:gd name="T6" fmla="*/ 945456 w 12"/>
              <a:gd name="T7" fmla="*/ 749877 h 11"/>
              <a:gd name="T8" fmla="*/ 945456 w 12"/>
              <a:gd name="T9" fmla="*/ 833005 h 11"/>
              <a:gd name="T10" fmla="*/ 787880 w 12"/>
              <a:gd name="T11" fmla="*/ 833005 h 11"/>
              <a:gd name="T12" fmla="*/ 1102635 w 12"/>
              <a:gd name="T13" fmla="*/ 666461 h 11"/>
              <a:gd name="T14" fmla="*/ 945456 w 12"/>
              <a:gd name="T15" fmla="*/ 749877 h 11"/>
              <a:gd name="T16" fmla="*/ 1260210 w 12"/>
              <a:gd name="T17" fmla="*/ 583045 h 11"/>
              <a:gd name="T18" fmla="*/ 1102635 w 12"/>
              <a:gd name="T19" fmla="*/ 666461 h 11"/>
              <a:gd name="T20" fmla="*/ 1260210 w 12"/>
              <a:gd name="T21" fmla="*/ 583045 h 11"/>
              <a:gd name="T22" fmla="*/ 1417786 w 12"/>
              <a:gd name="T23" fmla="*/ 416502 h 11"/>
              <a:gd name="T24" fmla="*/ 1575362 w 12"/>
              <a:gd name="T25" fmla="*/ 333375 h 11"/>
              <a:gd name="T26" fmla="*/ 1417786 w 12"/>
              <a:gd name="T27" fmla="*/ 583045 h 11"/>
              <a:gd name="T28" fmla="*/ 1260210 w 12"/>
              <a:gd name="T29" fmla="*/ 583045 h 11"/>
              <a:gd name="T30" fmla="*/ 1732938 w 12"/>
              <a:gd name="T31" fmla="*/ 0 h 11"/>
              <a:gd name="T32" fmla="*/ 1575362 w 12"/>
              <a:gd name="T33" fmla="*/ 333375 h 11"/>
              <a:gd name="T34" fmla="*/ 1575362 w 12"/>
              <a:gd name="T35" fmla="*/ 166543 h 11"/>
              <a:gd name="T36" fmla="*/ 1732938 w 12"/>
              <a:gd name="T37" fmla="*/ 0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1">
                <a:moveTo>
                  <a:pt x="5" y="10"/>
                </a:moveTo>
                <a:cubicBezTo>
                  <a:pt x="4" y="10"/>
                  <a:pt x="2" y="8"/>
                  <a:pt x="0" y="7"/>
                </a:cubicBezTo>
                <a:cubicBezTo>
                  <a:pt x="2" y="7"/>
                  <a:pt x="5" y="10"/>
                  <a:pt x="5" y="10"/>
                </a:cubicBezTo>
                <a:lnTo>
                  <a:pt x="6" y="9"/>
                </a:lnTo>
                <a:cubicBezTo>
                  <a:pt x="6" y="10"/>
                  <a:pt x="6" y="10"/>
                  <a:pt x="6" y="10"/>
                </a:cubicBezTo>
                <a:lnTo>
                  <a:pt x="5" y="10"/>
                </a:lnTo>
                <a:close/>
                <a:moveTo>
                  <a:pt x="7" y="8"/>
                </a:moveTo>
                <a:cubicBezTo>
                  <a:pt x="7" y="9"/>
                  <a:pt x="7" y="9"/>
                  <a:pt x="6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7" y="8"/>
                </a:cubicBezTo>
                <a:close/>
                <a:moveTo>
                  <a:pt x="8" y="7"/>
                </a:moveTo>
                <a:lnTo>
                  <a:pt x="9" y="5"/>
                </a:lnTo>
                <a:cubicBezTo>
                  <a:pt x="9" y="4"/>
                  <a:pt x="9" y="4"/>
                  <a:pt x="10" y="4"/>
                </a:cubicBezTo>
                <a:lnTo>
                  <a:pt x="9" y="7"/>
                </a:lnTo>
                <a:lnTo>
                  <a:pt x="8" y="7"/>
                </a:lnTo>
                <a:close/>
                <a:moveTo>
                  <a:pt x="11" y="0"/>
                </a:moveTo>
                <a:cubicBezTo>
                  <a:pt x="11" y="1"/>
                  <a:pt x="10" y="2"/>
                  <a:pt x="10" y="4"/>
                </a:cubicBezTo>
                <a:lnTo>
                  <a:pt x="10" y="2"/>
                </a:lnTo>
                <a:cubicBezTo>
                  <a:pt x="10" y="2"/>
                  <a:pt x="11" y="1"/>
                  <a:pt x="11" y="0"/>
                </a:cubicBezTo>
                <a:close/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6" name="Freeform 5942">
            <a:extLst>
              <a:ext uri="{FF2B5EF4-FFF2-40B4-BE49-F238E27FC236}">
                <a16:creationId xmlns:a16="http://schemas.microsoft.com/office/drawing/2014/main" id="{B769AC87-ECB0-6F46-AED5-2A2178926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7188"/>
            <a:ext cx="3175" cy="3175"/>
          </a:xfrm>
          <a:custGeom>
            <a:avLst/>
            <a:gdLst>
              <a:gd name="T0" fmla="*/ 0 w 11"/>
              <a:gd name="T1" fmla="*/ 630238 h 8"/>
              <a:gd name="T2" fmla="*/ 416502 w 11"/>
              <a:gd name="T3" fmla="*/ 1102519 h 8"/>
              <a:gd name="T4" fmla="*/ 0 w 11"/>
              <a:gd name="T5" fmla="*/ 630238 h 8"/>
              <a:gd name="T6" fmla="*/ 749877 w 11"/>
              <a:gd name="T7" fmla="*/ 315119 h 8"/>
              <a:gd name="T8" fmla="*/ 833005 w 11"/>
              <a:gd name="T9" fmla="*/ 0 h 8"/>
              <a:gd name="T10" fmla="*/ 749877 w 11"/>
              <a:gd name="T11" fmla="*/ 630238 h 8"/>
              <a:gd name="T12" fmla="*/ 666461 w 11"/>
              <a:gd name="T13" fmla="*/ 630238 h 8"/>
              <a:gd name="T14" fmla="*/ 749877 w 11"/>
              <a:gd name="T15" fmla="*/ 3151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8">
                <a:moveTo>
                  <a:pt x="0" y="4"/>
                </a:moveTo>
                <a:cubicBezTo>
                  <a:pt x="2" y="4"/>
                  <a:pt x="5" y="7"/>
                  <a:pt x="5" y="7"/>
                </a:cubicBezTo>
                <a:cubicBezTo>
                  <a:pt x="4" y="7"/>
                  <a:pt x="2" y="4"/>
                  <a:pt x="0" y="4"/>
                </a:cubicBezTo>
                <a:close/>
                <a:moveTo>
                  <a:pt x="9" y="2"/>
                </a:moveTo>
                <a:cubicBezTo>
                  <a:pt x="9" y="1"/>
                  <a:pt x="10" y="0"/>
                  <a:pt x="10" y="0"/>
                </a:cubicBezTo>
                <a:cubicBezTo>
                  <a:pt x="9" y="2"/>
                  <a:pt x="9" y="3"/>
                  <a:pt x="9" y="4"/>
                </a:cubicBezTo>
                <a:lnTo>
                  <a:pt x="8" y="4"/>
                </a:lnTo>
                <a:cubicBezTo>
                  <a:pt x="8" y="3"/>
                  <a:pt x="8" y="3"/>
                  <a:pt x="9" y="2"/>
                </a:cubicBezTo>
                <a:close/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7" name="Freeform 5943">
            <a:extLst>
              <a:ext uri="{FF2B5EF4-FFF2-40B4-BE49-F238E27FC236}">
                <a16:creationId xmlns:a16="http://schemas.microsoft.com/office/drawing/2014/main" id="{B40BC6DF-7448-A54A-A722-D1DF807D6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7188"/>
            <a:ext cx="3175" cy="3175"/>
          </a:xfrm>
          <a:custGeom>
            <a:avLst/>
            <a:gdLst>
              <a:gd name="T0" fmla="*/ 416502 w 11"/>
              <a:gd name="T1" fmla="*/ 1102519 h 8"/>
              <a:gd name="T2" fmla="*/ 0 w 11"/>
              <a:gd name="T3" fmla="*/ 630238 h 8"/>
              <a:gd name="T4" fmla="*/ 416502 w 11"/>
              <a:gd name="T5" fmla="*/ 944959 h 8"/>
              <a:gd name="T6" fmla="*/ 583045 w 11"/>
              <a:gd name="T7" fmla="*/ 630238 h 8"/>
              <a:gd name="T8" fmla="*/ 749877 w 11"/>
              <a:gd name="T9" fmla="*/ 315119 h 8"/>
              <a:gd name="T10" fmla="*/ 666461 w 11"/>
              <a:gd name="T11" fmla="*/ 630238 h 8"/>
              <a:gd name="T12" fmla="*/ 499918 w 11"/>
              <a:gd name="T13" fmla="*/ 944959 h 8"/>
              <a:gd name="T14" fmla="*/ 416502 w 11"/>
              <a:gd name="T15" fmla="*/ 1102519 h 8"/>
              <a:gd name="T16" fmla="*/ 833005 w 11"/>
              <a:gd name="T17" fmla="*/ 0 h 8"/>
              <a:gd name="T18" fmla="*/ 749877 w 11"/>
              <a:gd name="T19" fmla="*/ 157559 h 8"/>
              <a:gd name="T20" fmla="*/ 833005 w 11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8">
                <a:moveTo>
                  <a:pt x="5" y="7"/>
                </a:moveTo>
                <a:cubicBezTo>
                  <a:pt x="4" y="7"/>
                  <a:pt x="2" y="4"/>
                  <a:pt x="0" y="4"/>
                </a:cubicBezTo>
                <a:cubicBezTo>
                  <a:pt x="2" y="4"/>
                  <a:pt x="5" y="6"/>
                  <a:pt x="5" y="6"/>
                </a:cubicBezTo>
                <a:lnTo>
                  <a:pt x="7" y="4"/>
                </a:lnTo>
                <a:cubicBezTo>
                  <a:pt x="8" y="4"/>
                  <a:pt x="8" y="4"/>
                  <a:pt x="9" y="2"/>
                </a:cubicBezTo>
                <a:cubicBezTo>
                  <a:pt x="9" y="4"/>
                  <a:pt x="8" y="4"/>
                  <a:pt x="8" y="4"/>
                </a:cubicBezTo>
                <a:lnTo>
                  <a:pt x="6" y="6"/>
                </a:lnTo>
                <a:lnTo>
                  <a:pt x="5" y="7"/>
                </a:lnTo>
                <a:close/>
                <a:moveTo>
                  <a:pt x="10" y="0"/>
                </a:moveTo>
                <a:cubicBezTo>
                  <a:pt x="10" y="1"/>
                  <a:pt x="9" y="1"/>
                  <a:pt x="9" y="1"/>
                </a:cubicBezTo>
                <a:lnTo>
                  <a:pt x="10" y="0"/>
                </a:ln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8" name="Freeform 5944">
            <a:extLst>
              <a:ext uri="{FF2B5EF4-FFF2-40B4-BE49-F238E27FC236}">
                <a16:creationId xmlns:a16="http://schemas.microsoft.com/office/drawing/2014/main" id="{0DFF7824-6DB1-3743-9022-D60EC59AD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558053 w 17"/>
              <a:gd name="T1" fmla="*/ 666461 h 11"/>
              <a:gd name="T2" fmla="*/ 0 w 17"/>
              <a:gd name="T3" fmla="*/ 333375 h 11"/>
              <a:gd name="T4" fmla="*/ 558053 w 17"/>
              <a:gd name="T5" fmla="*/ 499918 h 11"/>
              <a:gd name="T6" fmla="*/ 1255806 w 17"/>
              <a:gd name="T7" fmla="*/ 833005 h 11"/>
              <a:gd name="T8" fmla="*/ 558053 w 17"/>
              <a:gd name="T9" fmla="*/ 666461 h 11"/>
              <a:gd name="T10" fmla="*/ 1534832 w 17"/>
              <a:gd name="T11" fmla="*/ 666461 h 11"/>
              <a:gd name="T12" fmla="*/ 1813859 w 17"/>
              <a:gd name="T13" fmla="*/ 499918 h 11"/>
              <a:gd name="T14" fmla="*/ 1674159 w 17"/>
              <a:gd name="T15" fmla="*/ 666461 h 11"/>
              <a:gd name="T16" fmla="*/ 1395132 w 17"/>
              <a:gd name="T17" fmla="*/ 833005 h 11"/>
              <a:gd name="T18" fmla="*/ 1255806 w 17"/>
              <a:gd name="T19" fmla="*/ 833005 h 11"/>
              <a:gd name="T20" fmla="*/ 1534832 w 17"/>
              <a:gd name="T21" fmla="*/ 666461 h 11"/>
              <a:gd name="T22" fmla="*/ 1813859 w 17"/>
              <a:gd name="T23" fmla="*/ 499918 h 11"/>
              <a:gd name="T24" fmla="*/ 1813859 w 17"/>
              <a:gd name="T25" fmla="*/ 333375 h 11"/>
              <a:gd name="T26" fmla="*/ 2092885 w 17"/>
              <a:gd name="T27" fmla="*/ 166543 h 11"/>
              <a:gd name="T28" fmla="*/ 1813859 w 17"/>
              <a:gd name="T29" fmla="*/ 499918 h 11"/>
              <a:gd name="T30" fmla="*/ 2232212 w 17"/>
              <a:gd name="T31" fmla="*/ 83416 h 11"/>
              <a:gd name="T32" fmla="*/ 2092885 w 17"/>
              <a:gd name="T33" fmla="*/ 83416 h 11"/>
              <a:gd name="T34" fmla="*/ 2232212 w 17"/>
              <a:gd name="T35" fmla="*/ 0 h 11"/>
              <a:gd name="T36" fmla="*/ 2232212 w 17"/>
              <a:gd name="T37" fmla="*/ 83416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1">
                <a:moveTo>
                  <a:pt x="4" y="8"/>
                </a:move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6"/>
                  <a:pt x="4" y="6"/>
                </a:cubicBezTo>
                <a:cubicBezTo>
                  <a:pt x="6" y="8"/>
                  <a:pt x="9" y="10"/>
                  <a:pt x="9" y="10"/>
                </a:cubicBezTo>
                <a:cubicBezTo>
                  <a:pt x="8" y="10"/>
                  <a:pt x="6" y="8"/>
                  <a:pt x="4" y="8"/>
                </a:cubicBezTo>
                <a:close/>
                <a:moveTo>
                  <a:pt x="11" y="8"/>
                </a:moveTo>
                <a:cubicBezTo>
                  <a:pt x="12" y="8"/>
                  <a:pt x="12" y="8"/>
                  <a:pt x="13" y="6"/>
                </a:cubicBezTo>
                <a:cubicBezTo>
                  <a:pt x="13" y="8"/>
                  <a:pt x="12" y="8"/>
                  <a:pt x="12" y="8"/>
                </a:cubicBezTo>
                <a:cubicBezTo>
                  <a:pt x="10" y="9"/>
                  <a:pt x="10" y="10"/>
                  <a:pt x="10" y="10"/>
                </a:cubicBezTo>
                <a:lnTo>
                  <a:pt x="9" y="10"/>
                </a:lnTo>
                <a:lnTo>
                  <a:pt x="11" y="8"/>
                </a:lnTo>
                <a:close/>
                <a:moveTo>
                  <a:pt x="13" y="6"/>
                </a:moveTo>
                <a:cubicBezTo>
                  <a:pt x="13" y="5"/>
                  <a:pt x="13" y="5"/>
                  <a:pt x="13" y="4"/>
                </a:cubicBezTo>
                <a:cubicBezTo>
                  <a:pt x="14" y="3"/>
                  <a:pt x="14" y="3"/>
                  <a:pt x="15" y="2"/>
                </a:cubicBezTo>
                <a:cubicBezTo>
                  <a:pt x="14" y="3"/>
                  <a:pt x="14" y="4"/>
                  <a:pt x="13" y="6"/>
                </a:cubicBezTo>
                <a:close/>
                <a:moveTo>
                  <a:pt x="16" y="1"/>
                </a:moveTo>
                <a:cubicBezTo>
                  <a:pt x="16" y="1"/>
                  <a:pt x="16" y="1"/>
                  <a:pt x="15" y="1"/>
                </a:cubicBezTo>
                <a:cubicBezTo>
                  <a:pt x="16" y="1"/>
                  <a:pt x="16" y="1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99" name="Freeform 5945">
            <a:extLst>
              <a:ext uri="{FF2B5EF4-FFF2-40B4-BE49-F238E27FC236}">
                <a16:creationId xmlns:a16="http://schemas.microsoft.com/office/drawing/2014/main" id="{0A2F7D06-E937-4846-8B4D-FECFD089D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558053 w 17"/>
              <a:gd name="T1" fmla="*/ 666461 h 11"/>
              <a:gd name="T2" fmla="*/ 0 w 17"/>
              <a:gd name="T3" fmla="*/ 333375 h 11"/>
              <a:gd name="T4" fmla="*/ 558053 w 17"/>
              <a:gd name="T5" fmla="*/ 499918 h 11"/>
              <a:gd name="T6" fmla="*/ 1255806 w 17"/>
              <a:gd name="T7" fmla="*/ 833005 h 11"/>
              <a:gd name="T8" fmla="*/ 558053 w 17"/>
              <a:gd name="T9" fmla="*/ 666461 h 11"/>
              <a:gd name="T10" fmla="*/ 1534832 w 17"/>
              <a:gd name="T11" fmla="*/ 666461 h 11"/>
              <a:gd name="T12" fmla="*/ 1813859 w 17"/>
              <a:gd name="T13" fmla="*/ 499918 h 11"/>
              <a:gd name="T14" fmla="*/ 1674159 w 17"/>
              <a:gd name="T15" fmla="*/ 666461 h 11"/>
              <a:gd name="T16" fmla="*/ 1395132 w 17"/>
              <a:gd name="T17" fmla="*/ 833005 h 11"/>
              <a:gd name="T18" fmla="*/ 1255806 w 17"/>
              <a:gd name="T19" fmla="*/ 833005 h 11"/>
              <a:gd name="T20" fmla="*/ 1534832 w 17"/>
              <a:gd name="T21" fmla="*/ 666461 h 11"/>
              <a:gd name="T22" fmla="*/ 1813859 w 17"/>
              <a:gd name="T23" fmla="*/ 499918 h 11"/>
              <a:gd name="T24" fmla="*/ 1813859 w 17"/>
              <a:gd name="T25" fmla="*/ 333375 h 11"/>
              <a:gd name="T26" fmla="*/ 2092885 w 17"/>
              <a:gd name="T27" fmla="*/ 166543 h 11"/>
              <a:gd name="T28" fmla="*/ 1813859 w 17"/>
              <a:gd name="T29" fmla="*/ 499918 h 11"/>
              <a:gd name="T30" fmla="*/ 1813859 w 17"/>
              <a:gd name="T31" fmla="*/ 499918 h 11"/>
              <a:gd name="T32" fmla="*/ 2232212 w 17"/>
              <a:gd name="T33" fmla="*/ 83416 h 11"/>
              <a:gd name="T34" fmla="*/ 2092885 w 17"/>
              <a:gd name="T35" fmla="*/ 83416 h 11"/>
              <a:gd name="T36" fmla="*/ 2232212 w 17"/>
              <a:gd name="T37" fmla="*/ 0 h 11"/>
              <a:gd name="T38" fmla="*/ 2232212 w 17"/>
              <a:gd name="T39" fmla="*/ 83416 h 1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" h="11">
                <a:moveTo>
                  <a:pt x="4" y="8"/>
                </a:move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6"/>
                  <a:pt x="4" y="6"/>
                </a:cubicBezTo>
                <a:cubicBezTo>
                  <a:pt x="6" y="8"/>
                  <a:pt x="9" y="10"/>
                  <a:pt x="9" y="10"/>
                </a:cubicBezTo>
                <a:cubicBezTo>
                  <a:pt x="8" y="10"/>
                  <a:pt x="6" y="8"/>
                  <a:pt x="4" y="8"/>
                </a:cubicBezTo>
                <a:close/>
                <a:moveTo>
                  <a:pt x="11" y="8"/>
                </a:moveTo>
                <a:cubicBezTo>
                  <a:pt x="12" y="8"/>
                  <a:pt x="12" y="8"/>
                  <a:pt x="13" y="6"/>
                </a:cubicBezTo>
                <a:cubicBezTo>
                  <a:pt x="13" y="8"/>
                  <a:pt x="12" y="8"/>
                  <a:pt x="12" y="8"/>
                </a:cubicBezTo>
                <a:cubicBezTo>
                  <a:pt x="10" y="9"/>
                  <a:pt x="10" y="10"/>
                  <a:pt x="10" y="10"/>
                </a:cubicBezTo>
                <a:lnTo>
                  <a:pt x="9" y="10"/>
                </a:lnTo>
                <a:cubicBezTo>
                  <a:pt x="9" y="10"/>
                  <a:pt x="10" y="9"/>
                  <a:pt x="11" y="8"/>
                </a:cubicBezTo>
                <a:close/>
                <a:moveTo>
                  <a:pt x="13" y="6"/>
                </a:moveTo>
                <a:cubicBezTo>
                  <a:pt x="13" y="6"/>
                  <a:pt x="13" y="6"/>
                  <a:pt x="13" y="4"/>
                </a:cubicBezTo>
                <a:cubicBezTo>
                  <a:pt x="14" y="3"/>
                  <a:pt x="14" y="3"/>
                  <a:pt x="15" y="2"/>
                </a:cubicBezTo>
                <a:cubicBezTo>
                  <a:pt x="14" y="3"/>
                  <a:pt x="14" y="4"/>
                  <a:pt x="13" y="6"/>
                </a:cubicBezTo>
                <a:close/>
                <a:moveTo>
                  <a:pt x="16" y="1"/>
                </a:moveTo>
                <a:cubicBezTo>
                  <a:pt x="16" y="1"/>
                  <a:pt x="16" y="1"/>
                  <a:pt x="15" y="1"/>
                </a:cubicBezTo>
                <a:cubicBezTo>
                  <a:pt x="16" y="1"/>
                  <a:pt x="16" y="1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" name="Freeform 5946">
            <a:extLst>
              <a:ext uri="{FF2B5EF4-FFF2-40B4-BE49-F238E27FC236}">
                <a16:creationId xmlns:a16="http://schemas.microsoft.com/office/drawing/2014/main" id="{F473D927-8BEB-5B4C-8A08-0E0717E87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65600"/>
            <a:ext cx="3175" cy="3175"/>
          </a:xfrm>
          <a:custGeom>
            <a:avLst/>
            <a:gdLst>
              <a:gd name="T0" fmla="*/ 157559 w 8"/>
              <a:gd name="T1" fmla="*/ 749877 h 11"/>
              <a:gd name="T2" fmla="*/ 157559 w 8"/>
              <a:gd name="T3" fmla="*/ 833005 h 11"/>
              <a:gd name="T4" fmla="*/ 0 w 8"/>
              <a:gd name="T5" fmla="*/ 833005 h 11"/>
              <a:gd name="T6" fmla="*/ 157559 w 8"/>
              <a:gd name="T7" fmla="*/ 749877 h 11"/>
              <a:gd name="T8" fmla="*/ 630238 w 8"/>
              <a:gd name="T9" fmla="*/ 499918 h 11"/>
              <a:gd name="T10" fmla="*/ 472678 w 8"/>
              <a:gd name="T11" fmla="*/ 666461 h 11"/>
              <a:gd name="T12" fmla="*/ 157559 w 8"/>
              <a:gd name="T13" fmla="*/ 749877 h 11"/>
              <a:gd name="T14" fmla="*/ 630238 w 8"/>
              <a:gd name="T15" fmla="*/ 499918 h 11"/>
              <a:gd name="T16" fmla="*/ 1102519 w 8"/>
              <a:gd name="T17" fmla="*/ 83416 h 11"/>
              <a:gd name="T18" fmla="*/ 944959 w 8"/>
              <a:gd name="T19" fmla="*/ 83416 h 11"/>
              <a:gd name="T20" fmla="*/ 1102519 w 8"/>
              <a:gd name="T21" fmla="*/ 0 h 11"/>
              <a:gd name="T22" fmla="*/ 1102519 w 8"/>
              <a:gd name="T23" fmla="*/ 83416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1">
                <a:moveTo>
                  <a:pt x="1" y="9"/>
                </a:moveTo>
                <a:lnTo>
                  <a:pt x="1" y="10"/>
                </a:lnTo>
                <a:lnTo>
                  <a:pt x="0" y="10"/>
                </a:lnTo>
                <a:cubicBezTo>
                  <a:pt x="0" y="9"/>
                  <a:pt x="1" y="9"/>
                  <a:pt x="1" y="9"/>
                </a:cubicBezTo>
                <a:close/>
                <a:moveTo>
                  <a:pt x="4" y="6"/>
                </a:moveTo>
                <a:cubicBezTo>
                  <a:pt x="4" y="8"/>
                  <a:pt x="3" y="8"/>
                  <a:pt x="3" y="8"/>
                </a:cubicBezTo>
                <a:cubicBezTo>
                  <a:pt x="2" y="8"/>
                  <a:pt x="2" y="9"/>
                  <a:pt x="1" y="9"/>
                </a:cubicBezTo>
                <a:lnTo>
                  <a:pt x="4" y="6"/>
                </a:lnTo>
                <a:close/>
                <a:moveTo>
                  <a:pt x="7" y="1"/>
                </a:moveTo>
                <a:lnTo>
                  <a:pt x="6" y="1"/>
                </a:lnTo>
                <a:cubicBezTo>
                  <a:pt x="7" y="1"/>
                  <a:pt x="7" y="1"/>
                  <a:pt x="7" y="0"/>
                </a:cubicBezTo>
                <a:lnTo>
                  <a:pt x="7" y="1"/>
                </a:lnTo>
                <a:close/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" name="Freeform 5947">
            <a:extLst>
              <a:ext uri="{FF2B5EF4-FFF2-40B4-BE49-F238E27FC236}">
                <a16:creationId xmlns:a16="http://schemas.microsoft.com/office/drawing/2014/main" id="{67061E23-123B-064D-AC84-3DB6E8FE9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71217 w 13"/>
              <a:gd name="T1" fmla="*/ 833005 h 11"/>
              <a:gd name="T2" fmla="*/ 0 w 13"/>
              <a:gd name="T3" fmla="*/ 499918 h 11"/>
              <a:gd name="T4" fmla="*/ 671217 w 13"/>
              <a:gd name="T5" fmla="*/ 833005 h 11"/>
              <a:gd name="T6" fmla="*/ 805313 w 13"/>
              <a:gd name="T7" fmla="*/ 666461 h 11"/>
              <a:gd name="T8" fmla="*/ 1207970 w 13"/>
              <a:gd name="T9" fmla="*/ 499918 h 11"/>
              <a:gd name="T10" fmla="*/ 1073873 w 13"/>
              <a:gd name="T11" fmla="*/ 666461 h 11"/>
              <a:gd name="T12" fmla="*/ 671217 w 13"/>
              <a:gd name="T13" fmla="*/ 833005 h 11"/>
              <a:gd name="T14" fmla="*/ 1610993 w 13"/>
              <a:gd name="T15" fmla="*/ 83416 h 11"/>
              <a:gd name="T16" fmla="*/ 1476530 w 13"/>
              <a:gd name="T17" fmla="*/ 83416 h 11"/>
              <a:gd name="T18" fmla="*/ 1610993 w 13"/>
              <a:gd name="T19" fmla="*/ 0 h 11"/>
              <a:gd name="T20" fmla="*/ 1610993 w 13"/>
              <a:gd name="T21" fmla="*/ 83416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1">
                <a:moveTo>
                  <a:pt x="5" y="10"/>
                </a:moveTo>
                <a:cubicBezTo>
                  <a:pt x="4" y="10"/>
                  <a:pt x="2" y="8"/>
                  <a:pt x="0" y="6"/>
                </a:cubicBezTo>
                <a:cubicBezTo>
                  <a:pt x="2" y="8"/>
                  <a:pt x="5" y="10"/>
                  <a:pt x="5" y="10"/>
                </a:cubicBezTo>
                <a:cubicBezTo>
                  <a:pt x="6" y="9"/>
                  <a:pt x="6" y="8"/>
                  <a:pt x="6" y="8"/>
                </a:cubicBezTo>
                <a:cubicBezTo>
                  <a:pt x="8" y="8"/>
                  <a:pt x="8" y="8"/>
                  <a:pt x="9" y="6"/>
                </a:cubicBezTo>
                <a:cubicBezTo>
                  <a:pt x="9" y="8"/>
                  <a:pt x="8" y="8"/>
                  <a:pt x="8" y="8"/>
                </a:cubicBezTo>
                <a:cubicBezTo>
                  <a:pt x="6" y="9"/>
                  <a:pt x="6" y="9"/>
                  <a:pt x="5" y="10"/>
                </a:cubicBezTo>
                <a:close/>
                <a:moveTo>
                  <a:pt x="12" y="1"/>
                </a:moveTo>
                <a:lnTo>
                  <a:pt x="11" y="1"/>
                </a:lnTo>
                <a:cubicBezTo>
                  <a:pt x="12" y="1"/>
                  <a:pt x="12" y="1"/>
                  <a:pt x="12" y="0"/>
                </a:cubicBezTo>
                <a:lnTo>
                  <a:pt x="12" y="1"/>
                </a:lnTo>
                <a:close/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2" name="Freeform 5948">
            <a:extLst>
              <a:ext uri="{FF2B5EF4-FFF2-40B4-BE49-F238E27FC236}">
                <a16:creationId xmlns:a16="http://schemas.microsoft.com/office/drawing/2014/main" id="{25189818-BAF3-8A46-A196-5421E7EE4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833005 h 11"/>
              <a:gd name="T2" fmla="*/ 558053 w 17"/>
              <a:gd name="T3" fmla="*/ 499918 h 11"/>
              <a:gd name="T4" fmla="*/ 0 w 17"/>
              <a:gd name="T5" fmla="*/ 333375 h 11"/>
              <a:gd name="T6" fmla="*/ 558053 w 17"/>
              <a:gd name="T7" fmla="*/ 499918 h 11"/>
              <a:gd name="T8" fmla="*/ 1255806 w 17"/>
              <a:gd name="T9" fmla="*/ 749877 h 11"/>
              <a:gd name="T10" fmla="*/ 1534832 w 17"/>
              <a:gd name="T11" fmla="*/ 666461 h 11"/>
              <a:gd name="T12" fmla="*/ 1813859 w 17"/>
              <a:gd name="T13" fmla="*/ 499918 h 11"/>
              <a:gd name="T14" fmla="*/ 1674159 w 17"/>
              <a:gd name="T15" fmla="*/ 666461 h 11"/>
              <a:gd name="T16" fmla="*/ 1255806 w 17"/>
              <a:gd name="T17" fmla="*/ 833005 h 11"/>
              <a:gd name="T18" fmla="*/ 2232212 w 17"/>
              <a:gd name="T19" fmla="*/ 83416 h 11"/>
              <a:gd name="T20" fmla="*/ 1813859 w 17"/>
              <a:gd name="T21" fmla="*/ 333375 h 11"/>
              <a:gd name="T22" fmla="*/ 2232212 w 17"/>
              <a:gd name="T23" fmla="*/ 0 h 11"/>
              <a:gd name="T24" fmla="*/ 2232212 w 17"/>
              <a:gd name="T25" fmla="*/ 83416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1">
                <a:moveTo>
                  <a:pt x="9" y="10"/>
                </a:moveTo>
                <a:cubicBezTo>
                  <a:pt x="8" y="10"/>
                  <a:pt x="6" y="8"/>
                  <a:pt x="4" y="6"/>
                </a:cubicBez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5"/>
                  <a:pt x="4" y="6"/>
                </a:cubicBezTo>
                <a:cubicBezTo>
                  <a:pt x="6" y="8"/>
                  <a:pt x="8" y="10"/>
                  <a:pt x="9" y="9"/>
                </a:cubicBezTo>
                <a:lnTo>
                  <a:pt x="11" y="8"/>
                </a:lnTo>
                <a:cubicBezTo>
                  <a:pt x="12" y="8"/>
                  <a:pt x="12" y="6"/>
                  <a:pt x="13" y="6"/>
                </a:cubicBezTo>
                <a:lnTo>
                  <a:pt x="12" y="8"/>
                </a:lnTo>
                <a:cubicBezTo>
                  <a:pt x="10" y="8"/>
                  <a:pt x="10" y="9"/>
                  <a:pt x="9" y="10"/>
                </a:cubicBezTo>
                <a:close/>
                <a:moveTo>
                  <a:pt x="16" y="1"/>
                </a:moveTo>
                <a:lnTo>
                  <a:pt x="13" y="4"/>
                </a:lnTo>
                <a:cubicBezTo>
                  <a:pt x="14" y="3"/>
                  <a:pt x="16" y="0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3" name="Freeform 5949">
            <a:extLst>
              <a:ext uri="{FF2B5EF4-FFF2-40B4-BE49-F238E27FC236}">
                <a16:creationId xmlns:a16="http://schemas.microsoft.com/office/drawing/2014/main" id="{A10FCBF4-8444-9D49-8A85-7628707D2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907415 h 10"/>
              <a:gd name="T2" fmla="*/ 1255806 w 17"/>
              <a:gd name="T3" fmla="*/ 907415 h 10"/>
              <a:gd name="T4" fmla="*/ 558053 w 17"/>
              <a:gd name="T5" fmla="*/ 604838 h 10"/>
              <a:gd name="T6" fmla="*/ 0 w 17"/>
              <a:gd name="T7" fmla="*/ 403225 h 10"/>
              <a:gd name="T8" fmla="*/ 558053 w 17"/>
              <a:gd name="T9" fmla="*/ 604838 h 10"/>
              <a:gd name="T10" fmla="*/ 1255806 w 17"/>
              <a:gd name="T11" fmla="*/ 907415 h 10"/>
              <a:gd name="T12" fmla="*/ 1534832 w 17"/>
              <a:gd name="T13" fmla="*/ 806450 h 10"/>
              <a:gd name="T14" fmla="*/ 1813859 w 17"/>
              <a:gd name="T15" fmla="*/ 302578 h 10"/>
              <a:gd name="T16" fmla="*/ 1953185 w 17"/>
              <a:gd name="T17" fmla="*/ 201613 h 10"/>
              <a:gd name="T18" fmla="*/ 1813859 w 17"/>
              <a:gd name="T19" fmla="*/ 403225 h 10"/>
              <a:gd name="T20" fmla="*/ 1813859 w 17"/>
              <a:gd name="T21" fmla="*/ 604838 h 10"/>
              <a:gd name="T22" fmla="*/ 1674159 w 17"/>
              <a:gd name="T23" fmla="*/ 806450 h 10"/>
              <a:gd name="T24" fmla="*/ 1395132 w 17"/>
              <a:gd name="T25" fmla="*/ 907415 h 10"/>
              <a:gd name="T26" fmla="*/ 1255806 w 17"/>
              <a:gd name="T27" fmla="*/ 907415 h 10"/>
              <a:gd name="T28" fmla="*/ 1534832 w 17"/>
              <a:gd name="T29" fmla="*/ 806450 h 10"/>
              <a:gd name="T30" fmla="*/ 2232212 w 17"/>
              <a:gd name="T31" fmla="*/ 100965 h 10"/>
              <a:gd name="T32" fmla="*/ 1953185 w 17"/>
              <a:gd name="T33" fmla="*/ 201613 h 10"/>
              <a:gd name="T34" fmla="*/ 2232212 w 17"/>
              <a:gd name="T35" fmla="*/ 0 h 10"/>
              <a:gd name="T36" fmla="*/ 2232212 w 17"/>
              <a:gd name="T37" fmla="*/ 100965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10">
                <a:moveTo>
                  <a:pt x="9" y="9"/>
                </a:moveTo>
                <a:lnTo>
                  <a:pt x="9" y="9"/>
                </a:lnTo>
                <a:cubicBezTo>
                  <a:pt x="8" y="9"/>
                  <a:pt x="6" y="8"/>
                  <a:pt x="4" y="6"/>
                </a:cubicBez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5"/>
                  <a:pt x="4" y="6"/>
                </a:cubicBezTo>
                <a:cubicBezTo>
                  <a:pt x="6" y="8"/>
                  <a:pt x="9" y="9"/>
                  <a:pt x="9" y="9"/>
                </a:cubicBezTo>
                <a:close/>
                <a:moveTo>
                  <a:pt x="11" y="8"/>
                </a:moveTo>
                <a:lnTo>
                  <a:pt x="13" y="3"/>
                </a:lnTo>
                <a:cubicBezTo>
                  <a:pt x="14" y="3"/>
                  <a:pt x="14" y="3"/>
                  <a:pt x="14" y="2"/>
                </a:cubicBezTo>
                <a:cubicBezTo>
                  <a:pt x="14" y="3"/>
                  <a:pt x="14" y="4"/>
                  <a:pt x="13" y="4"/>
                </a:cubicBezTo>
                <a:lnTo>
                  <a:pt x="13" y="6"/>
                </a:lnTo>
                <a:lnTo>
                  <a:pt x="12" y="8"/>
                </a:lnTo>
                <a:cubicBezTo>
                  <a:pt x="10" y="8"/>
                  <a:pt x="10" y="9"/>
                  <a:pt x="10" y="9"/>
                </a:cubicBezTo>
                <a:lnTo>
                  <a:pt x="9" y="9"/>
                </a:lnTo>
                <a:cubicBezTo>
                  <a:pt x="9" y="9"/>
                  <a:pt x="10" y="8"/>
                  <a:pt x="11" y="8"/>
                </a:cubicBezTo>
                <a:close/>
                <a:moveTo>
                  <a:pt x="16" y="1"/>
                </a:moveTo>
                <a:cubicBezTo>
                  <a:pt x="16" y="1"/>
                  <a:pt x="15" y="2"/>
                  <a:pt x="14" y="2"/>
                </a:cubicBezTo>
                <a:cubicBezTo>
                  <a:pt x="15" y="1"/>
                  <a:pt x="16" y="0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4" name="Freeform 5950">
            <a:extLst>
              <a:ext uri="{FF2B5EF4-FFF2-40B4-BE49-F238E27FC236}">
                <a16:creationId xmlns:a16="http://schemas.microsoft.com/office/drawing/2014/main" id="{E36B9CB1-1CED-B344-8469-0918B4918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907415 h 10"/>
              <a:gd name="T2" fmla="*/ 558053 w 17"/>
              <a:gd name="T3" fmla="*/ 604838 h 10"/>
              <a:gd name="T4" fmla="*/ 0 w 17"/>
              <a:gd name="T5" fmla="*/ 403225 h 10"/>
              <a:gd name="T6" fmla="*/ 558053 w 17"/>
              <a:gd name="T7" fmla="*/ 604838 h 10"/>
              <a:gd name="T8" fmla="*/ 1255806 w 17"/>
              <a:gd name="T9" fmla="*/ 907415 h 10"/>
              <a:gd name="T10" fmla="*/ 1395132 w 17"/>
              <a:gd name="T11" fmla="*/ 806450 h 10"/>
              <a:gd name="T12" fmla="*/ 1813859 w 17"/>
              <a:gd name="T13" fmla="*/ 604838 h 10"/>
              <a:gd name="T14" fmla="*/ 1674159 w 17"/>
              <a:gd name="T15" fmla="*/ 806450 h 10"/>
              <a:gd name="T16" fmla="*/ 1395132 w 17"/>
              <a:gd name="T17" fmla="*/ 907415 h 10"/>
              <a:gd name="T18" fmla="*/ 1255806 w 17"/>
              <a:gd name="T19" fmla="*/ 907415 h 10"/>
              <a:gd name="T20" fmla="*/ 2232212 w 17"/>
              <a:gd name="T21" fmla="*/ 100965 h 10"/>
              <a:gd name="T22" fmla="*/ 2092885 w 17"/>
              <a:gd name="T23" fmla="*/ 100965 h 10"/>
              <a:gd name="T24" fmla="*/ 2232212 w 17"/>
              <a:gd name="T25" fmla="*/ 0 h 10"/>
              <a:gd name="T26" fmla="*/ 2232212 w 17"/>
              <a:gd name="T27" fmla="*/ 10096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0">
                <a:moveTo>
                  <a:pt x="9" y="9"/>
                </a:moveTo>
                <a:cubicBezTo>
                  <a:pt x="7" y="9"/>
                  <a:pt x="6" y="8"/>
                  <a:pt x="4" y="6"/>
                </a:cubicBez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5"/>
                  <a:pt x="4" y="6"/>
                </a:cubicBezTo>
                <a:cubicBezTo>
                  <a:pt x="6" y="8"/>
                  <a:pt x="8" y="9"/>
                  <a:pt x="9" y="9"/>
                </a:cubicBezTo>
                <a:lnTo>
                  <a:pt x="10" y="8"/>
                </a:lnTo>
                <a:cubicBezTo>
                  <a:pt x="12" y="6"/>
                  <a:pt x="12" y="6"/>
                  <a:pt x="13" y="6"/>
                </a:cubicBezTo>
                <a:cubicBezTo>
                  <a:pt x="12" y="6"/>
                  <a:pt x="12" y="8"/>
                  <a:pt x="12" y="8"/>
                </a:cubicBezTo>
                <a:cubicBezTo>
                  <a:pt x="10" y="8"/>
                  <a:pt x="10" y="9"/>
                  <a:pt x="10" y="9"/>
                </a:cubicBezTo>
                <a:lnTo>
                  <a:pt x="9" y="9"/>
                </a:lnTo>
                <a:close/>
                <a:moveTo>
                  <a:pt x="16" y="1"/>
                </a:moveTo>
                <a:lnTo>
                  <a:pt x="15" y="1"/>
                </a:lnTo>
                <a:cubicBezTo>
                  <a:pt x="16" y="1"/>
                  <a:pt x="16" y="1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5" name="Freeform 5951">
            <a:extLst>
              <a:ext uri="{FF2B5EF4-FFF2-40B4-BE49-F238E27FC236}">
                <a16:creationId xmlns:a16="http://schemas.microsoft.com/office/drawing/2014/main" id="{8ACEA55C-0BF6-464D-8358-0EBF6B4BA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907415 h 10"/>
              <a:gd name="T2" fmla="*/ 558053 w 17"/>
              <a:gd name="T3" fmla="*/ 604838 h 10"/>
              <a:gd name="T4" fmla="*/ 0 w 17"/>
              <a:gd name="T5" fmla="*/ 403225 h 10"/>
              <a:gd name="T6" fmla="*/ 558053 w 17"/>
              <a:gd name="T7" fmla="*/ 604838 h 10"/>
              <a:gd name="T8" fmla="*/ 1255806 w 17"/>
              <a:gd name="T9" fmla="*/ 907415 h 10"/>
              <a:gd name="T10" fmla="*/ 1395132 w 17"/>
              <a:gd name="T11" fmla="*/ 806450 h 10"/>
              <a:gd name="T12" fmla="*/ 1674159 w 17"/>
              <a:gd name="T13" fmla="*/ 504190 h 10"/>
              <a:gd name="T14" fmla="*/ 1534832 w 17"/>
              <a:gd name="T15" fmla="*/ 806450 h 10"/>
              <a:gd name="T16" fmla="*/ 1255806 w 17"/>
              <a:gd name="T17" fmla="*/ 907415 h 10"/>
              <a:gd name="T18" fmla="*/ 1813859 w 17"/>
              <a:gd name="T19" fmla="*/ 403225 h 10"/>
              <a:gd name="T20" fmla="*/ 1674159 w 17"/>
              <a:gd name="T21" fmla="*/ 504190 h 10"/>
              <a:gd name="T22" fmla="*/ 1813859 w 17"/>
              <a:gd name="T23" fmla="*/ 302578 h 10"/>
              <a:gd name="T24" fmla="*/ 2232212 w 17"/>
              <a:gd name="T25" fmla="*/ 0 h 10"/>
              <a:gd name="T26" fmla="*/ 2232212 w 17"/>
              <a:gd name="T27" fmla="*/ 100965 h 10"/>
              <a:gd name="T28" fmla="*/ 1813859 w 17"/>
              <a:gd name="T29" fmla="*/ 403225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0">
                <a:moveTo>
                  <a:pt x="9" y="9"/>
                </a:moveTo>
                <a:cubicBezTo>
                  <a:pt x="7" y="9"/>
                  <a:pt x="6" y="8"/>
                  <a:pt x="4" y="6"/>
                </a:cubicBezTo>
                <a:cubicBezTo>
                  <a:pt x="3" y="6"/>
                  <a:pt x="1" y="4"/>
                  <a:pt x="0" y="4"/>
                </a:cubicBezTo>
                <a:cubicBezTo>
                  <a:pt x="1" y="4"/>
                  <a:pt x="3" y="5"/>
                  <a:pt x="4" y="6"/>
                </a:cubicBezTo>
                <a:cubicBezTo>
                  <a:pt x="6" y="8"/>
                  <a:pt x="8" y="9"/>
                  <a:pt x="9" y="9"/>
                </a:cubicBezTo>
                <a:lnTo>
                  <a:pt x="10" y="8"/>
                </a:lnTo>
                <a:lnTo>
                  <a:pt x="12" y="5"/>
                </a:lnTo>
                <a:lnTo>
                  <a:pt x="11" y="8"/>
                </a:lnTo>
                <a:lnTo>
                  <a:pt x="9" y="9"/>
                </a:lnTo>
                <a:close/>
                <a:moveTo>
                  <a:pt x="13" y="4"/>
                </a:moveTo>
                <a:lnTo>
                  <a:pt x="12" y="5"/>
                </a:lnTo>
                <a:lnTo>
                  <a:pt x="13" y="3"/>
                </a:lnTo>
                <a:cubicBezTo>
                  <a:pt x="14" y="3"/>
                  <a:pt x="16" y="0"/>
                  <a:pt x="16" y="0"/>
                </a:cubicBezTo>
                <a:lnTo>
                  <a:pt x="16" y="1"/>
                </a:lnTo>
                <a:cubicBezTo>
                  <a:pt x="16" y="1"/>
                  <a:pt x="14" y="3"/>
                  <a:pt x="13" y="4"/>
                </a:cubicBezTo>
                <a:close/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6" name="Freeform 5952">
            <a:extLst>
              <a:ext uri="{FF2B5EF4-FFF2-40B4-BE49-F238E27FC236}">
                <a16:creationId xmlns:a16="http://schemas.microsoft.com/office/drawing/2014/main" id="{403A4C6E-9E7C-D14E-B7F3-10ABCE708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71217 w 13"/>
              <a:gd name="T1" fmla="*/ 907415 h 10"/>
              <a:gd name="T2" fmla="*/ 0 w 13"/>
              <a:gd name="T3" fmla="*/ 604838 h 10"/>
              <a:gd name="T4" fmla="*/ 671217 w 13"/>
              <a:gd name="T5" fmla="*/ 806450 h 10"/>
              <a:gd name="T6" fmla="*/ 805313 w 13"/>
              <a:gd name="T7" fmla="*/ 806450 h 10"/>
              <a:gd name="T8" fmla="*/ 671217 w 13"/>
              <a:gd name="T9" fmla="*/ 907415 h 10"/>
              <a:gd name="T10" fmla="*/ 1207970 w 13"/>
              <a:gd name="T11" fmla="*/ 604838 h 10"/>
              <a:gd name="T12" fmla="*/ 1073873 w 13"/>
              <a:gd name="T13" fmla="*/ 806450 h 10"/>
              <a:gd name="T14" fmla="*/ 805313 w 13"/>
              <a:gd name="T15" fmla="*/ 806450 h 10"/>
              <a:gd name="T16" fmla="*/ 1207970 w 13"/>
              <a:gd name="T17" fmla="*/ 604838 h 10"/>
              <a:gd name="T18" fmla="*/ 1610993 w 13"/>
              <a:gd name="T19" fmla="*/ 100965 h 10"/>
              <a:gd name="T20" fmla="*/ 1207970 w 13"/>
              <a:gd name="T21" fmla="*/ 403225 h 10"/>
              <a:gd name="T22" fmla="*/ 1207970 w 13"/>
              <a:gd name="T23" fmla="*/ 302578 h 10"/>
              <a:gd name="T24" fmla="*/ 1610993 w 13"/>
              <a:gd name="T25" fmla="*/ 0 h 10"/>
              <a:gd name="T26" fmla="*/ 1610993 w 13"/>
              <a:gd name="T27" fmla="*/ 10096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0">
                <a:moveTo>
                  <a:pt x="5" y="9"/>
                </a:moveTo>
                <a:cubicBezTo>
                  <a:pt x="3" y="9"/>
                  <a:pt x="1" y="8"/>
                  <a:pt x="0" y="6"/>
                </a:cubicBezTo>
                <a:cubicBezTo>
                  <a:pt x="2" y="8"/>
                  <a:pt x="4" y="9"/>
                  <a:pt x="5" y="8"/>
                </a:cubicBezTo>
                <a:lnTo>
                  <a:pt x="6" y="8"/>
                </a:lnTo>
                <a:lnTo>
                  <a:pt x="5" y="9"/>
                </a:lnTo>
                <a:close/>
                <a:moveTo>
                  <a:pt x="9" y="6"/>
                </a:moveTo>
                <a:lnTo>
                  <a:pt x="8" y="8"/>
                </a:lnTo>
                <a:lnTo>
                  <a:pt x="6" y="8"/>
                </a:lnTo>
                <a:lnTo>
                  <a:pt x="9" y="6"/>
                </a:lnTo>
                <a:close/>
                <a:moveTo>
                  <a:pt x="12" y="1"/>
                </a:moveTo>
                <a:lnTo>
                  <a:pt x="9" y="4"/>
                </a:lnTo>
                <a:lnTo>
                  <a:pt x="9" y="3"/>
                </a:lnTo>
                <a:cubicBezTo>
                  <a:pt x="10" y="3"/>
                  <a:pt x="12" y="0"/>
                  <a:pt x="12" y="0"/>
                </a:cubicBezTo>
                <a:lnTo>
                  <a:pt x="12" y="1"/>
                </a:ln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7" name="Freeform 5953">
            <a:extLst>
              <a:ext uri="{FF2B5EF4-FFF2-40B4-BE49-F238E27FC236}">
                <a16:creationId xmlns:a16="http://schemas.microsoft.com/office/drawing/2014/main" id="{3740B9AF-4116-D54C-81AE-70AE3E9D7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268560 w 13"/>
              <a:gd name="T1" fmla="*/ 705803 h 10"/>
              <a:gd name="T2" fmla="*/ 671217 w 13"/>
              <a:gd name="T3" fmla="*/ 806450 h 10"/>
              <a:gd name="T4" fmla="*/ 268560 w 13"/>
              <a:gd name="T5" fmla="*/ 705803 h 10"/>
              <a:gd name="T6" fmla="*/ 0 w 13"/>
              <a:gd name="T7" fmla="*/ 604838 h 10"/>
              <a:gd name="T8" fmla="*/ 268560 w 13"/>
              <a:gd name="T9" fmla="*/ 705803 h 10"/>
              <a:gd name="T10" fmla="*/ 0 w 13"/>
              <a:gd name="T11" fmla="*/ 604838 h 10"/>
              <a:gd name="T12" fmla="*/ 1073873 w 13"/>
              <a:gd name="T13" fmla="*/ 604838 h 10"/>
              <a:gd name="T14" fmla="*/ 939777 w 13"/>
              <a:gd name="T15" fmla="*/ 806450 h 10"/>
              <a:gd name="T16" fmla="*/ 805313 w 13"/>
              <a:gd name="T17" fmla="*/ 806450 h 10"/>
              <a:gd name="T18" fmla="*/ 1073873 w 13"/>
              <a:gd name="T19" fmla="*/ 604838 h 10"/>
              <a:gd name="T20" fmla="*/ 1207970 w 13"/>
              <a:gd name="T21" fmla="*/ 604838 h 10"/>
              <a:gd name="T22" fmla="*/ 1073873 w 13"/>
              <a:gd name="T23" fmla="*/ 604838 h 10"/>
              <a:gd name="T24" fmla="*/ 1207970 w 13"/>
              <a:gd name="T25" fmla="*/ 504190 h 10"/>
              <a:gd name="T26" fmla="*/ 1207970 w 13"/>
              <a:gd name="T27" fmla="*/ 604838 h 10"/>
              <a:gd name="T28" fmla="*/ 1610993 w 13"/>
              <a:gd name="T29" fmla="*/ 100965 h 10"/>
              <a:gd name="T30" fmla="*/ 1207970 w 13"/>
              <a:gd name="T31" fmla="*/ 403225 h 10"/>
              <a:gd name="T32" fmla="*/ 1207970 w 13"/>
              <a:gd name="T33" fmla="*/ 302578 h 10"/>
              <a:gd name="T34" fmla="*/ 1610993 w 13"/>
              <a:gd name="T35" fmla="*/ 0 h 10"/>
              <a:gd name="T36" fmla="*/ 1610993 w 13"/>
              <a:gd name="T37" fmla="*/ 100965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10">
                <a:moveTo>
                  <a:pt x="2" y="7"/>
                </a:moveTo>
                <a:cubicBezTo>
                  <a:pt x="3" y="8"/>
                  <a:pt x="4" y="8"/>
                  <a:pt x="5" y="8"/>
                </a:cubicBezTo>
                <a:cubicBezTo>
                  <a:pt x="4" y="9"/>
                  <a:pt x="3" y="8"/>
                  <a:pt x="2" y="7"/>
                </a:cubicBezTo>
                <a:close/>
                <a:moveTo>
                  <a:pt x="0" y="6"/>
                </a:moveTo>
                <a:cubicBezTo>
                  <a:pt x="1" y="6"/>
                  <a:pt x="1" y="7"/>
                  <a:pt x="2" y="7"/>
                </a:cubicBezTo>
                <a:cubicBezTo>
                  <a:pt x="1" y="7"/>
                  <a:pt x="1" y="7"/>
                  <a:pt x="0" y="6"/>
                </a:cubicBezTo>
                <a:close/>
                <a:moveTo>
                  <a:pt x="8" y="6"/>
                </a:moveTo>
                <a:cubicBezTo>
                  <a:pt x="8" y="6"/>
                  <a:pt x="8" y="7"/>
                  <a:pt x="7" y="8"/>
                </a:cubicBezTo>
                <a:lnTo>
                  <a:pt x="6" y="8"/>
                </a:lnTo>
                <a:lnTo>
                  <a:pt x="8" y="6"/>
                </a:lnTo>
                <a:close/>
                <a:moveTo>
                  <a:pt x="9" y="6"/>
                </a:moveTo>
                <a:lnTo>
                  <a:pt x="8" y="6"/>
                </a:lnTo>
                <a:cubicBezTo>
                  <a:pt x="9" y="6"/>
                  <a:pt x="9" y="5"/>
                  <a:pt x="9" y="5"/>
                </a:cubicBezTo>
                <a:lnTo>
                  <a:pt x="9" y="6"/>
                </a:lnTo>
                <a:close/>
                <a:moveTo>
                  <a:pt x="12" y="1"/>
                </a:moveTo>
                <a:lnTo>
                  <a:pt x="9" y="4"/>
                </a:lnTo>
                <a:lnTo>
                  <a:pt x="9" y="3"/>
                </a:lnTo>
                <a:cubicBezTo>
                  <a:pt x="10" y="3"/>
                  <a:pt x="12" y="0"/>
                  <a:pt x="12" y="0"/>
                </a:cubicBezTo>
                <a:lnTo>
                  <a:pt x="12" y="1"/>
                </a:ln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8" name="Freeform 5954">
            <a:extLst>
              <a:ext uri="{FF2B5EF4-FFF2-40B4-BE49-F238E27FC236}">
                <a16:creationId xmlns:a16="http://schemas.microsoft.com/office/drawing/2014/main" id="{91E0417F-6C63-2C4B-81D9-349094D74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0 w 13"/>
              <a:gd name="T1" fmla="*/ 746831 h 9"/>
              <a:gd name="T2" fmla="*/ 671217 w 13"/>
              <a:gd name="T3" fmla="*/ 995539 h 9"/>
              <a:gd name="T4" fmla="*/ 0 w 13"/>
              <a:gd name="T5" fmla="*/ 746831 h 9"/>
              <a:gd name="T6" fmla="*/ 805313 w 13"/>
              <a:gd name="T7" fmla="*/ 995539 h 9"/>
              <a:gd name="T8" fmla="*/ 939777 w 13"/>
              <a:gd name="T9" fmla="*/ 746831 h 9"/>
              <a:gd name="T10" fmla="*/ 1207970 w 13"/>
              <a:gd name="T11" fmla="*/ 622300 h 9"/>
              <a:gd name="T12" fmla="*/ 1207970 w 13"/>
              <a:gd name="T13" fmla="*/ 746831 h 9"/>
              <a:gd name="T14" fmla="*/ 805313 w 13"/>
              <a:gd name="T15" fmla="*/ 995539 h 9"/>
              <a:gd name="T16" fmla="*/ 1207970 w 13"/>
              <a:gd name="T17" fmla="*/ 497769 h 9"/>
              <a:gd name="T18" fmla="*/ 1207970 w 13"/>
              <a:gd name="T19" fmla="*/ 373239 h 9"/>
              <a:gd name="T20" fmla="*/ 1610993 w 13"/>
              <a:gd name="T21" fmla="*/ 0 h 9"/>
              <a:gd name="T22" fmla="*/ 1610993 w 13"/>
              <a:gd name="T23" fmla="*/ 124531 h 9"/>
              <a:gd name="T24" fmla="*/ 1207970 w 13"/>
              <a:gd name="T25" fmla="*/ 49776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9">
                <a:moveTo>
                  <a:pt x="0" y="6"/>
                </a:moveTo>
                <a:cubicBezTo>
                  <a:pt x="2" y="8"/>
                  <a:pt x="4" y="8"/>
                  <a:pt x="5" y="8"/>
                </a:cubicBezTo>
                <a:cubicBezTo>
                  <a:pt x="3" y="8"/>
                  <a:pt x="1" y="8"/>
                  <a:pt x="0" y="6"/>
                </a:cubicBezTo>
                <a:close/>
                <a:moveTo>
                  <a:pt x="6" y="8"/>
                </a:moveTo>
                <a:lnTo>
                  <a:pt x="7" y="6"/>
                </a:lnTo>
                <a:cubicBezTo>
                  <a:pt x="8" y="6"/>
                  <a:pt x="9" y="5"/>
                  <a:pt x="9" y="5"/>
                </a:cubicBezTo>
                <a:lnTo>
                  <a:pt x="9" y="6"/>
                </a:lnTo>
                <a:lnTo>
                  <a:pt x="6" y="8"/>
                </a:lnTo>
                <a:close/>
                <a:moveTo>
                  <a:pt x="9" y="4"/>
                </a:moveTo>
                <a:lnTo>
                  <a:pt x="9" y="3"/>
                </a:lnTo>
                <a:cubicBezTo>
                  <a:pt x="10" y="3"/>
                  <a:pt x="12" y="0"/>
                  <a:pt x="12" y="0"/>
                </a:cubicBezTo>
                <a:lnTo>
                  <a:pt x="12" y="1"/>
                </a:lnTo>
                <a:lnTo>
                  <a:pt x="9" y="4"/>
                </a:ln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9" name="Freeform 5955">
            <a:extLst>
              <a:ext uri="{FF2B5EF4-FFF2-40B4-BE49-F238E27FC236}">
                <a16:creationId xmlns:a16="http://schemas.microsoft.com/office/drawing/2014/main" id="{DC71F127-A37C-174A-BDEA-5C7CD368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558053 w 17"/>
              <a:gd name="T1" fmla="*/ 746831 h 9"/>
              <a:gd name="T2" fmla="*/ 0 w 17"/>
              <a:gd name="T3" fmla="*/ 497769 h 9"/>
              <a:gd name="T4" fmla="*/ 558053 w 17"/>
              <a:gd name="T5" fmla="*/ 746831 h 9"/>
              <a:gd name="T6" fmla="*/ 1255806 w 17"/>
              <a:gd name="T7" fmla="*/ 995539 h 9"/>
              <a:gd name="T8" fmla="*/ 558053 w 17"/>
              <a:gd name="T9" fmla="*/ 746831 h 9"/>
              <a:gd name="T10" fmla="*/ 1813859 w 17"/>
              <a:gd name="T11" fmla="*/ 373239 h 9"/>
              <a:gd name="T12" fmla="*/ 2092885 w 17"/>
              <a:gd name="T13" fmla="*/ 249061 h 9"/>
              <a:gd name="T14" fmla="*/ 1813859 w 17"/>
              <a:gd name="T15" fmla="*/ 373239 h 9"/>
              <a:gd name="T16" fmla="*/ 1813859 w 17"/>
              <a:gd name="T17" fmla="*/ 622300 h 9"/>
              <a:gd name="T18" fmla="*/ 1534832 w 17"/>
              <a:gd name="T19" fmla="*/ 995539 h 9"/>
              <a:gd name="T20" fmla="*/ 1395132 w 17"/>
              <a:gd name="T21" fmla="*/ 995539 h 9"/>
              <a:gd name="T22" fmla="*/ 1813859 w 17"/>
              <a:gd name="T23" fmla="*/ 373239 h 9"/>
              <a:gd name="T24" fmla="*/ 2232212 w 17"/>
              <a:gd name="T25" fmla="*/ 124531 h 9"/>
              <a:gd name="T26" fmla="*/ 2092885 w 17"/>
              <a:gd name="T27" fmla="*/ 249061 h 9"/>
              <a:gd name="T28" fmla="*/ 2232212 w 17"/>
              <a:gd name="T29" fmla="*/ 0 h 9"/>
              <a:gd name="T30" fmla="*/ 2232212 w 17"/>
              <a:gd name="T31" fmla="*/ 124531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9">
                <a:moveTo>
                  <a:pt x="4" y="6"/>
                </a:moveTo>
                <a:cubicBezTo>
                  <a:pt x="4" y="6"/>
                  <a:pt x="1" y="4"/>
                  <a:pt x="0" y="4"/>
                </a:cubicBezTo>
                <a:cubicBezTo>
                  <a:pt x="1" y="4"/>
                  <a:pt x="3" y="5"/>
                  <a:pt x="4" y="6"/>
                </a:cubicBezTo>
                <a:cubicBezTo>
                  <a:pt x="5" y="8"/>
                  <a:pt x="8" y="8"/>
                  <a:pt x="9" y="8"/>
                </a:cubicBezTo>
                <a:cubicBezTo>
                  <a:pt x="7" y="8"/>
                  <a:pt x="5" y="8"/>
                  <a:pt x="4" y="6"/>
                </a:cubicBezTo>
                <a:close/>
                <a:moveTo>
                  <a:pt x="13" y="3"/>
                </a:moveTo>
                <a:cubicBezTo>
                  <a:pt x="14" y="3"/>
                  <a:pt x="14" y="2"/>
                  <a:pt x="15" y="2"/>
                </a:cubicBezTo>
                <a:cubicBezTo>
                  <a:pt x="15" y="2"/>
                  <a:pt x="14" y="3"/>
                  <a:pt x="13" y="3"/>
                </a:cubicBezTo>
                <a:lnTo>
                  <a:pt x="13" y="5"/>
                </a:lnTo>
                <a:lnTo>
                  <a:pt x="11" y="8"/>
                </a:lnTo>
                <a:lnTo>
                  <a:pt x="10" y="8"/>
                </a:lnTo>
                <a:lnTo>
                  <a:pt x="13" y="3"/>
                </a:lnTo>
                <a:close/>
                <a:moveTo>
                  <a:pt x="16" y="1"/>
                </a:moveTo>
                <a:cubicBezTo>
                  <a:pt x="16" y="1"/>
                  <a:pt x="15" y="1"/>
                  <a:pt x="15" y="2"/>
                </a:cubicBezTo>
                <a:cubicBezTo>
                  <a:pt x="15" y="1"/>
                  <a:pt x="16" y="0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1F3B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0" name="Freeform 5956">
            <a:extLst>
              <a:ext uri="{FF2B5EF4-FFF2-40B4-BE49-F238E27FC236}">
                <a16:creationId xmlns:a16="http://schemas.microsoft.com/office/drawing/2014/main" id="{AE53EEF6-320F-AB45-B25E-5414E5115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0 w 13"/>
              <a:gd name="T1" fmla="*/ 746831 h 9"/>
              <a:gd name="T2" fmla="*/ 671217 w 13"/>
              <a:gd name="T3" fmla="*/ 995539 h 9"/>
              <a:gd name="T4" fmla="*/ 0 w 13"/>
              <a:gd name="T5" fmla="*/ 746831 h 9"/>
              <a:gd name="T6" fmla="*/ 1207970 w 13"/>
              <a:gd name="T7" fmla="*/ 373239 h 9"/>
              <a:gd name="T8" fmla="*/ 1610993 w 13"/>
              <a:gd name="T9" fmla="*/ 0 h 9"/>
              <a:gd name="T10" fmla="*/ 1207970 w 13"/>
              <a:gd name="T11" fmla="*/ 373239 h 9"/>
              <a:gd name="T12" fmla="*/ 1207970 w 13"/>
              <a:gd name="T13" fmla="*/ 622300 h 9"/>
              <a:gd name="T14" fmla="*/ 939777 w 13"/>
              <a:gd name="T15" fmla="*/ 995539 h 9"/>
              <a:gd name="T16" fmla="*/ 805313 w 13"/>
              <a:gd name="T17" fmla="*/ 995539 h 9"/>
              <a:gd name="T18" fmla="*/ 1207970 w 13"/>
              <a:gd name="T19" fmla="*/ 3732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9">
                <a:moveTo>
                  <a:pt x="0" y="6"/>
                </a:moveTo>
                <a:cubicBezTo>
                  <a:pt x="1" y="8"/>
                  <a:pt x="4" y="8"/>
                  <a:pt x="5" y="8"/>
                </a:cubicBezTo>
                <a:cubicBezTo>
                  <a:pt x="3" y="8"/>
                  <a:pt x="1" y="8"/>
                  <a:pt x="0" y="6"/>
                </a:cubicBezTo>
                <a:close/>
                <a:moveTo>
                  <a:pt x="9" y="3"/>
                </a:moveTo>
                <a:lnTo>
                  <a:pt x="12" y="0"/>
                </a:lnTo>
                <a:cubicBezTo>
                  <a:pt x="12" y="0"/>
                  <a:pt x="11" y="3"/>
                  <a:pt x="9" y="3"/>
                </a:cubicBezTo>
                <a:lnTo>
                  <a:pt x="9" y="5"/>
                </a:lnTo>
                <a:lnTo>
                  <a:pt x="7" y="8"/>
                </a:lnTo>
                <a:lnTo>
                  <a:pt x="6" y="8"/>
                </a:lnTo>
                <a:lnTo>
                  <a:pt x="9" y="3"/>
                </a:lnTo>
                <a:close/>
              </a:path>
            </a:pathLst>
          </a:custGeom>
          <a:solidFill>
            <a:srgbClr val="1F3B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1" name="Freeform 5957">
            <a:extLst>
              <a:ext uri="{FF2B5EF4-FFF2-40B4-BE49-F238E27FC236}">
                <a16:creationId xmlns:a16="http://schemas.microsoft.com/office/drawing/2014/main" id="{F5DBE5EF-8B3A-F349-95F1-B6379841C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0 w 13"/>
              <a:gd name="T1" fmla="*/ 746831 h 9"/>
              <a:gd name="T2" fmla="*/ 671217 w 13"/>
              <a:gd name="T3" fmla="*/ 995539 h 9"/>
              <a:gd name="T4" fmla="*/ 0 w 13"/>
              <a:gd name="T5" fmla="*/ 746831 h 9"/>
              <a:gd name="T6" fmla="*/ 1207970 w 13"/>
              <a:gd name="T7" fmla="*/ 622300 h 9"/>
              <a:gd name="T8" fmla="*/ 939777 w 13"/>
              <a:gd name="T9" fmla="*/ 995539 h 9"/>
              <a:gd name="T10" fmla="*/ 805313 w 13"/>
              <a:gd name="T11" fmla="*/ 995539 h 9"/>
              <a:gd name="T12" fmla="*/ 1207970 w 13"/>
              <a:gd name="T13" fmla="*/ 622300 h 9"/>
              <a:gd name="T14" fmla="*/ 1207970 w 13"/>
              <a:gd name="T15" fmla="*/ 497769 h 9"/>
              <a:gd name="T16" fmla="*/ 1207970 w 13"/>
              <a:gd name="T17" fmla="*/ 373239 h 9"/>
              <a:gd name="T18" fmla="*/ 1342433 w 13"/>
              <a:gd name="T19" fmla="*/ 373239 h 9"/>
              <a:gd name="T20" fmla="*/ 1207970 w 13"/>
              <a:gd name="T21" fmla="*/ 497769 h 9"/>
              <a:gd name="T22" fmla="*/ 1610993 w 13"/>
              <a:gd name="T23" fmla="*/ 124531 h 9"/>
              <a:gd name="T24" fmla="*/ 1476530 w 13"/>
              <a:gd name="T25" fmla="*/ 249061 h 9"/>
              <a:gd name="T26" fmla="*/ 1610993 w 13"/>
              <a:gd name="T27" fmla="*/ 0 h 9"/>
              <a:gd name="T28" fmla="*/ 1610993 w 13"/>
              <a:gd name="T29" fmla="*/ 124531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9">
                <a:moveTo>
                  <a:pt x="0" y="6"/>
                </a:moveTo>
                <a:cubicBezTo>
                  <a:pt x="1" y="8"/>
                  <a:pt x="4" y="8"/>
                  <a:pt x="5" y="8"/>
                </a:cubicBezTo>
                <a:cubicBezTo>
                  <a:pt x="3" y="8"/>
                  <a:pt x="1" y="8"/>
                  <a:pt x="0" y="6"/>
                </a:cubicBezTo>
                <a:close/>
                <a:moveTo>
                  <a:pt x="9" y="5"/>
                </a:moveTo>
                <a:lnTo>
                  <a:pt x="7" y="8"/>
                </a:lnTo>
                <a:lnTo>
                  <a:pt x="6" y="8"/>
                </a:lnTo>
                <a:lnTo>
                  <a:pt x="9" y="5"/>
                </a:lnTo>
                <a:close/>
                <a:moveTo>
                  <a:pt x="9" y="4"/>
                </a:moveTo>
                <a:lnTo>
                  <a:pt x="9" y="3"/>
                </a:ln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4"/>
                  <a:pt x="9" y="4"/>
                </a:cubicBezTo>
                <a:close/>
                <a:moveTo>
                  <a:pt x="12" y="1"/>
                </a:moveTo>
                <a:cubicBezTo>
                  <a:pt x="12" y="1"/>
                  <a:pt x="11" y="1"/>
                  <a:pt x="11" y="2"/>
                </a:cubicBezTo>
                <a:cubicBezTo>
                  <a:pt x="11" y="1"/>
                  <a:pt x="12" y="0"/>
                  <a:pt x="12" y="0"/>
                </a:cubicBezTo>
                <a:lnTo>
                  <a:pt x="12" y="1"/>
                </a:ln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2" name="Freeform 5958">
            <a:extLst>
              <a:ext uri="{FF2B5EF4-FFF2-40B4-BE49-F238E27FC236}">
                <a16:creationId xmlns:a16="http://schemas.microsoft.com/office/drawing/2014/main" id="{4CDFA95F-B7E1-314C-B8EA-ACE53F1B7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1587"/>
          </a:xfrm>
          <a:custGeom>
            <a:avLst/>
            <a:gdLst>
              <a:gd name="T0" fmla="*/ 462934 w 14"/>
              <a:gd name="T1" fmla="*/ 210013 h 6"/>
              <a:gd name="T2" fmla="*/ 0 w 14"/>
              <a:gd name="T3" fmla="*/ 70093 h 6"/>
              <a:gd name="T4" fmla="*/ 462934 w 14"/>
              <a:gd name="T5" fmla="*/ 210013 h 6"/>
              <a:gd name="T6" fmla="*/ 1041177 w 14"/>
              <a:gd name="T7" fmla="*/ 349934 h 6"/>
              <a:gd name="T8" fmla="*/ 462934 w 14"/>
              <a:gd name="T9" fmla="*/ 210013 h 6"/>
              <a:gd name="T10" fmla="*/ 1156826 w 14"/>
              <a:gd name="T11" fmla="*/ 210013 h 6"/>
              <a:gd name="T12" fmla="*/ 1272815 w 14"/>
              <a:gd name="T13" fmla="*/ 210013 h 6"/>
              <a:gd name="T14" fmla="*/ 1272815 w 14"/>
              <a:gd name="T15" fmla="*/ 139921 h 6"/>
              <a:gd name="T16" fmla="*/ 1388463 w 14"/>
              <a:gd name="T17" fmla="*/ 139921 h 6"/>
              <a:gd name="T18" fmla="*/ 1272815 w 14"/>
              <a:gd name="T19" fmla="*/ 210013 h 6"/>
              <a:gd name="T20" fmla="*/ 1272815 w 14"/>
              <a:gd name="T21" fmla="*/ 210013 h 6"/>
              <a:gd name="T22" fmla="*/ 1272815 w 14"/>
              <a:gd name="T23" fmla="*/ 210013 h 6"/>
              <a:gd name="T24" fmla="*/ 1272815 w 14"/>
              <a:gd name="T25" fmla="*/ 210013 h 6"/>
              <a:gd name="T26" fmla="*/ 1156826 w 14"/>
              <a:gd name="T27" fmla="*/ 349934 h 6"/>
              <a:gd name="T28" fmla="*/ 1041177 w 14"/>
              <a:gd name="T29" fmla="*/ 349934 h 6"/>
              <a:gd name="T30" fmla="*/ 1156826 w 14"/>
              <a:gd name="T31" fmla="*/ 210013 h 6"/>
              <a:gd name="T32" fmla="*/ 1504112 w 14"/>
              <a:gd name="T33" fmla="*/ 0 h 6"/>
              <a:gd name="T34" fmla="*/ 1504112 w 14"/>
              <a:gd name="T35" fmla="*/ 139921 h 6"/>
              <a:gd name="T36" fmla="*/ 1388463 w 14"/>
              <a:gd name="T37" fmla="*/ 139921 h 6"/>
              <a:gd name="T38" fmla="*/ 1504112 w 14"/>
              <a:gd name="T39" fmla="*/ 0 h 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" h="6">
                <a:moveTo>
                  <a:pt x="4" y="3"/>
                </a:moveTo>
                <a:cubicBezTo>
                  <a:pt x="2" y="2"/>
                  <a:pt x="1" y="1"/>
                  <a:pt x="0" y="1"/>
                </a:cubicBezTo>
                <a:cubicBezTo>
                  <a:pt x="1" y="1"/>
                  <a:pt x="3" y="1"/>
                  <a:pt x="4" y="3"/>
                </a:cubicBezTo>
                <a:cubicBezTo>
                  <a:pt x="5" y="3"/>
                  <a:pt x="8" y="5"/>
                  <a:pt x="9" y="5"/>
                </a:cubicBezTo>
                <a:cubicBezTo>
                  <a:pt x="7" y="5"/>
                  <a:pt x="5" y="5"/>
                  <a:pt x="4" y="3"/>
                </a:cubicBezTo>
                <a:close/>
                <a:moveTo>
                  <a:pt x="10" y="3"/>
                </a:moveTo>
                <a:lnTo>
                  <a:pt x="11" y="3"/>
                </a:lnTo>
                <a:cubicBezTo>
                  <a:pt x="11" y="3"/>
                  <a:pt x="11" y="3"/>
                  <a:pt x="11" y="2"/>
                </a:cubicBezTo>
                <a:lnTo>
                  <a:pt x="12" y="2"/>
                </a:lnTo>
                <a:lnTo>
                  <a:pt x="11" y="3"/>
                </a:ln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1" y="3"/>
                </a:cubicBezTo>
                <a:lnTo>
                  <a:pt x="10" y="5"/>
                </a:lnTo>
                <a:lnTo>
                  <a:pt x="9" y="5"/>
                </a:lnTo>
                <a:cubicBezTo>
                  <a:pt x="9" y="5"/>
                  <a:pt x="10" y="4"/>
                  <a:pt x="10" y="3"/>
                </a:cubicBezTo>
                <a:close/>
                <a:moveTo>
                  <a:pt x="13" y="0"/>
                </a:moveTo>
                <a:lnTo>
                  <a:pt x="13" y="2"/>
                </a:lnTo>
                <a:lnTo>
                  <a:pt x="12" y="2"/>
                </a:lnTo>
                <a:lnTo>
                  <a:pt x="13" y="0"/>
                </a:ln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3" name="Freeform 5959">
            <a:extLst>
              <a:ext uri="{FF2B5EF4-FFF2-40B4-BE49-F238E27FC236}">
                <a16:creationId xmlns:a16="http://schemas.microsoft.com/office/drawing/2014/main" id="{8ADABDD0-D215-2445-8BA2-D3528DB45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0 w 17"/>
              <a:gd name="T1" fmla="*/ 497769 h 9"/>
              <a:gd name="T2" fmla="*/ 558053 w 17"/>
              <a:gd name="T3" fmla="*/ 746831 h 9"/>
              <a:gd name="T4" fmla="*/ 0 w 17"/>
              <a:gd name="T5" fmla="*/ 497769 h 9"/>
              <a:gd name="T6" fmla="*/ 1395132 w 17"/>
              <a:gd name="T7" fmla="*/ 746831 h 9"/>
              <a:gd name="T8" fmla="*/ 1813859 w 17"/>
              <a:gd name="T9" fmla="*/ 497769 h 9"/>
              <a:gd name="T10" fmla="*/ 1813859 w 17"/>
              <a:gd name="T11" fmla="*/ 622300 h 9"/>
              <a:gd name="T12" fmla="*/ 1534832 w 17"/>
              <a:gd name="T13" fmla="*/ 746831 h 9"/>
              <a:gd name="T14" fmla="*/ 1395132 w 17"/>
              <a:gd name="T15" fmla="*/ 995539 h 9"/>
              <a:gd name="T16" fmla="*/ 1255806 w 17"/>
              <a:gd name="T17" fmla="*/ 995539 h 9"/>
              <a:gd name="T18" fmla="*/ 1395132 w 17"/>
              <a:gd name="T19" fmla="*/ 746831 h 9"/>
              <a:gd name="T20" fmla="*/ 1813859 w 17"/>
              <a:gd name="T21" fmla="*/ 373239 h 9"/>
              <a:gd name="T22" fmla="*/ 2092885 w 17"/>
              <a:gd name="T23" fmla="*/ 249061 h 9"/>
              <a:gd name="T24" fmla="*/ 1813859 w 17"/>
              <a:gd name="T25" fmla="*/ 373239 h 9"/>
              <a:gd name="T26" fmla="*/ 2232212 w 17"/>
              <a:gd name="T27" fmla="*/ 124531 h 9"/>
              <a:gd name="T28" fmla="*/ 2092885 w 17"/>
              <a:gd name="T29" fmla="*/ 249061 h 9"/>
              <a:gd name="T30" fmla="*/ 2232212 w 17"/>
              <a:gd name="T31" fmla="*/ 0 h 9"/>
              <a:gd name="T32" fmla="*/ 2232212 w 17"/>
              <a:gd name="T33" fmla="*/ 124531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9">
                <a:moveTo>
                  <a:pt x="0" y="4"/>
                </a:moveTo>
                <a:cubicBezTo>
                  <a:pt x="1" y="4"/>
                  <a:pt x="2" y="4"/>
                  <a:pt x="4" y="6"/>
                </a:cubicBezTo>
                <a:cubicBezTo>
                  <a:pt x="2" y="5"/>
                  <a:pt x="1" y="4"/>
                  <a:pt x="0" y="4"/>
                </a:cubicBezTo>
                <a:close/>
                <a:moveTo>
                  <a:pt x="10" y="6"/>
                </a:moveTo>
                <a:lnTo>
                  <a:pt x="13" y="4"/>
                </a:lnTo>
                <a:lnTo>
                  <a:pt x="13" y="5"/>
                </a:lnTo>
                <a:lnTo>
                  <a:pt x="11" y="6"/>
                </a:lnTo>
                <a:lnTo>
                  <a:pt x="10" y="8"/>
                </a:lnTo>
                <a:lnTo>
                  <a:pt x="9" y="8"/>
                </a:lnTo>
                <a:cubicBezTo>
                  <a:pt x="9" y="8"/>
                  <a:pt x="10" y="7"/>
                  <a:pt x="10" y="6"/>
                </a:cubicBezTo>
                <a:close/>
                <a:moveTo>
                  <a:pt x="13" y="3"/>
                </a:moveTo>
                <a:cubicBezTo>
                  <a:pt x="13" y="3"/>
                  <a:pt x="14" y="3"/>
                  <a:pt x="15" y="2"/>
                </a:cubicBezTo>
                <a:cubicBezTo>
                  <a:pt x="14" y="3"/>
                  <a:pt x="14" y="3"/>
                  <a:pt x="13" y="3"/>
                </a:cubicBezTo>
                <a:close/>
                <a:moveTo>
                  <a:pt x="16" y="1"/>
                </a:moveTo>
                <a:cubicBezTo>
                  <a:pt x="16" y="1"/>
                  <a:pt x="15" y="2"/>
                  <a:pt x="15" y="2"/>
                </a:cubicBezTo>
                <a:cubicBezTo>
                  <a:pt x="15" y="2"/>
                  <a:pt x="16" y="0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4" name="Freeform 5960">
            <a:extLst>
              <a:ext uri="{FF2B5EF4-FFF2-40B4-BE49-F238E27FC236}">
                <a16:creationId xmlns:a16="http://schemas.microsoft.com/office/drawing/2014/main" id="{68CFC4E0-10A7-6541-9FB6-5CC1026F5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558053 w 17"/>
              <a:gd name="T1" fmla="*/ 746831 h 9"/>
              <a:gd name="T2" fmla="*/ 1255806 w 17"/>
              <a:gd name="T3" fmla="*/ 995539 h 9"/>
              <a:gd name="T4" fmla="*/ 558053 w 17"/>
              <a:gd name="T5" fmla="*/ 746831 h 9"/>
              <a:gd name="T6" fmla="*/ 0 w 17"/>
              <a:gd name="T7" fmla="*/ 497769 h 9"/>
              <a:gd name="T8" fmla="*/ 558053 w 17"/>
              <a:gd name="T9" fmla="*/ 746831 h 9"/>
              <a:gd name="T10" fmla="*/ 0 w 17"/>
              <a:gd name="T11" fmla="*/ 497769 h 9"/>
              <a:gd name="T12" fmla="*/ 1395132 w 17"/>
              <a:gd name="T13" fmla="*/ 746831 h 9"/>
              <a:gd name="T14" fmla="*/ 1813859 w 17"/>
              <a:gd name="T15" fmla="*/ 497769 h 9"/>
              <a:gd name="T16" fmla="*/ 1534832 w 17"/>
              <a:gd name="T17" fmla="*/ 746831 h 9"/>
              <a:gd name="T18" fmla="*/ 1395132 w 17"/>
              <a:gd name="T19" fmla="*/ 995539 h 9"/>
              <a:gd name="T20" fmla="*/ 1255806 w 17"/>
              <a:gd name="T21" fmla="*/ 995539 h 9"/>
              <a:gd name="T22" fmla="*/ 1395132 w 17"/>
              <a:gd name="T23" fmla="*/ 746831 h 9"/>
              <a:gd name="T24" fmla="*/ 1813859 w 17"/>
              <a:gd name="T25" fmla="*/ 373239 h 9"/>
              <a:gd name="T26" fmla="*/ 2092885 w 17"/>
              <a:gd name="T27" fmla="*/ 249061 h 9"/>
              <a:gd name="T28" fmla="*/ 1813859 w 17"/>
              <a:gd name="T29" fmla="*/ 373239 h 9"/>
              <a:gd name="T30" fmla="*/ 2232212 w 17"/>
              <a:gd name="T31" fmla="*/ 124531 h 9"/>
              <a:gd name="T32" fmla="*/ 2092885 w 17"/>
              <a:gd name="T33" fmla="*/ 249061 h 9"/>
              <a:gd name="T34" fmla="*/ 2232212 w 17"/>
              <a:gd name="T35" fmla="*/ 0 h 9"/>
              <a:gd name="T36" fmla="*/ 2232212 w 17"/>
              <a:gd name="T37" fmla="*/ 124531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9">
                <a:moveTo>
                  <a:pt x="4" y="6"/>
                </a:moveTo>
                <a:cubicBezTo>
                  <a:pt x="5" y="6"/>
                  <a:pt x="8" y="8"/>
                  <a:pt x="9" y="8"/>
                </a:cubicBezTo>
                <a:cubicBezTo>
                  <a:pt x="7" y="8"/>
                  <a:pt x="5" y="6"/>
                  <a:pt x="4" y="6"/>
                </a:cubicBezTo>
                <a:close/>
                <a:moveTo>
                  <a:pt x="0" y="4"/>
                </a:moveTo>
                <a:cubicBezTo>
                  <a:pt x="1" y="4"/>
                  <a:pt x="2" y="4"/>
                  <a:pt x="4" y="6"/>
                </a:cubicBezTo>
                <a:cubicBezTo>
                  <a:pt x="2" y="5"/>
                  <a:pt x="1" y="4"/>
                  <a:pt x="0" y="4"/>
                </a:cubicBezTo>
                <a:close/>
                <a:moveTo>
                  <a:pt x="10" y="6"/>
                </a:moveTo>
                <a:lnTo>
                  <a:pt x="13" y="4"/>
                </a:lnTo>
                <a:lnTo>
                  <a:pt x="11" y="6"/>
                </a:lnTo>
                <a:lnTo>
                  <a:pt x="10" y="8"/>
                </a:lnTo>
                <a:lnTo>
                  <a:pt x="9" y="8"/>
                </a:lnTo>
                <a:cubicBezTo>
                  <a:pt x="9" y="8"/>
                  <a:pt x="10" y="8"/>
                  <a:pt x="10" y="6"/>
                </a:cubicBezTo>
                <a:close/>
                <a:moveTo>
                  <a:pt x="13" y="3"/>
                </a:moveTo>
                <a:cubicBezTo>
                  <a:pt x="13" y="3"/>
                  <a:pt x="14" y="3"/>
                  <a:pt x="15" y="2"/>
                </a:cubicBezTo>
                <a:cubicBezTo>
                  <a:pt x="14" y="3"/>
                  <a:pt x="14" y="3"/>
                  <a:pt x="13" y="3"/>
                </a:cubicBezTo>
                <a:close/>
                <a:moveTo>
                  <a:pt x="16" y="1"/>
                </a:moveTo>
                <a:cubicBezTo>
                  <a:pt x="16" y="1"/>
                  <a:pt x="15" y="2"/>
                  <a:pt x="15" y="2"/>
                </a:cubicBezTo>
                <a:cubicBezTo>
                  <a:pt x="15" y="2"/>
                  <a:pt x="16" y="0"/>
                  <a:pt x="16" y="0"/>
                </a:cubicBezTo>
                <a:lnTo>
                  <a:pt x="16" y="1"/>
                </a:ln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5" name="Freeform 5961">
            <a:extLst>
              <a:ext uri="{FF2B5EF4-FFF2-40B4-BE49-F238E27FC236}">
                <a16:creationId xmlns:a16="http://schemas.microsoft.com/office/drawing/2014/main" id="{14CDB921-D941-3F47-AF54-A52DC13EC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995539 h 9"/>
              <a:gd name="T2" fmla="*/ 558053 w 17"/>
              <a:gd name="T3" fmla="*/ 746831 h 9"/>
              <a:gd name="T4" fmla="*/ 0 w 17"/>
              <a:gd name="T5" fmla="*/ 497769 h 9"/>
              <a:gd name="T6" fmla="*/ 558053 w 17"/>
              <a:gd name="T7" fmla="*/ 622300 h 9"/>
              <a:gd name="T8" fmla="*/ 1255806 w 17"/>
              <a:gd name="T9" fmla="*/ 995539 h 9"/>
              <a:gd name="T10" fmla="*/ 1395132 w 17"/>
              <a:gd name="T11" fmla="*/ 746831 h 9"/>
              <a:gd name="T12" fmla="*/ 1813859 w 17"/>
              <a:gd name="T13" fmla="*/ 373239 h 9"/>
              <a:gd name="T14" fmla="*/ 2232212 w 17"/>
              <a:gd name="T15" fmla="*/ 0 h 9"/>
              <a:gd name="T16" fmla="*/ 2232212 w 17"/>
              <a:gd name="T17" fmla="*/ 0 h 9"/>
              <a:gd name="T18" fmla="*/ 1813859 w 17"/>
              <a:gd name="T19" fmla="*/ 373239 h 9"/>
              <a:gd name="T20" fmla="*/ 1813859 w 17"/>
              <a:gd name="T21" fmla="*/ 497769 h 9"/>
              <a:gd name="T22" fmla="*/ 1813859 w 17"/>
              <a:gd name="T23" fmla="*/ 497769 h 9"/>
              <a:gd name="T24" fmla="*/ 1395132 w 17"/>
              <a:gd name="T25" fmla="*/ 746831 h 9"/>
              <a:gd name="T26" fmla="*/ 1395132 w 17"/>
              <a:gd name="T27" fmla="*/ 995539 h 9"/>
              <a:gd name="T28" fmla="*/ 1255806 w 17"/>
              <a:gd name="T29" fmla="*/ 995539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9">
                <a:moveTo>
                  <a:pt x="9" y="8"/>
                </a:moveTo>
                <a:cubicBezTo>
                  <a:pt x="6" y="8"/>
                  <a:pt x="4" y="6"/>
                  <a:pt x="4" y="6"/>
                </a:cubicBezTo>
                <a:cubicBezTo>
                  <a:pt x="2" y="4"/>
                  <a:pt x="1" y="4"/>
                  <a:pt x="0" y="4"/>
                </a:cubicBezTo>
                <a:cubicBezTo>
                  <a:pt x="1" y="4"/>
                  <a:pt x="2" y="4"/>
                  <a:pt x="4" y="5"/>
                </a:cubicBezTo>
                <a:cubicBezTo>
                  <a:pt x="5" y="6"/>
                  <a:pt x="8" y="8"/>
                  <a:pt x="9" y="8"/>
                </a:cubicBezTo>
                <a:lnTo>
                  <a:pt x="10" y="6"/>
                </a:lnTo>
                <a:lnTo>
                  <a:pt x="13" y="3"/>
                </a:lnTo>
                <a:lnTo>
                  <a:pt x="16" y="0"/>
                </a:lnTo>
                <a:cubicBezTo>
                  <a:pt x="16" y="0"/>
                  <a:pt x="15" y="3"/>
                  <a:pt x="13" y="3"/>
                </a:cubicBezTo>
                <a:lnTo>
                  <a:pt x="13" y="4"/>
                </a:lnTo>
                <a:lnTo>
                  <a:pt x="10" y="6"/>
                </a:lnTo>
                <a:cubicBezTo>
                  <a:pt x="10" y="8"/>
                  <a:pt x="10" y="8"/>
                  <a:pt x="10" y="8"/>
                </a:cubicBezTo>
                <a:lnTo>
                  <a:pt x="9" y="8"/>
                </a:ln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6" name="Freeform 5962">
            <a:extLst>
              <a:ext uri="{FF2B5EF4-FFF2-40B4-BE49-F238E27FC236}">
                <a16:creationId xmlns:a16="http://schemas.microsoft.com/office/drawing/2014/main" id="{2014EF71-D21C-E546-B625-93E7D080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255806 w 17"/>
              <a:gd name="T1" fmla="*/ 995539 h 9"/>
              <a:gd name="T2" fmla="*/ 558053 w 17"/>
              <a:gd name="T3" fmla="*/ 746831 h 9"/>
              <a:gd name="T4" fmla="*/ 0 w 17"/>
              <a:gd name="T5" fmla="*/ 497769 h 9"/>
              <a:gd name="T6" fmla="*/ 558053 w 17"/>
              <a:gd name="T7" fmla="*/ 622300 h 9"/>
              <a:gd name="T8" fmla="*/ 1255806 w 17"/>
              <a:gd name="T9" fmla="*/ 995539 h 9"/>
              <a:gd name="T10" fmla="*/ 1395132 w 17"/>
              <a:gd name="T11" fmla="*/ 746831 h 9"/>
              <a:gd name="T12" fmla="*/ 1813859 w 17"/>
              <a:gd name="T13" fmla="*/ 373239 h 9"/>
              <a:gd name="T14" fmla="*/ 2232212 w 17"/>
              <a:gd name="T15" fmla="*/ 0 h 9"/>
              <a:gd name="T16" fmla="*/ 2232212 w 17"/>
              <a:gd name="T17" fmla="*/ 0 h 9"/>
              <a:gd name="T18" fmla="*/ 1813859 w 17"/>
              <a:gd name="T19" fmla="*/ 373239 h 9"/>
              <a:gd name="T20" fmla="*/ 1813859 w 17"/>
              <a:gd name="T21" fmla="*/ 497769 h 9"/>
              <a:gd name="T22" fmla="*/ 1813859 w 17"/>
              <a:gd name="T23" fmla="*/ 497769 h 9"/>
              <a:gd name="T24" fmla="*/ 1395132 w 17"/>
              <a:gd name="T25" fmla="*/ 746831 h 9"/>
              <a:gd name="T26" fmla="*/ 1395132 w 17"/>
              <a:gd name="T27" fmla="*/ 995539 h 9"/>
              <a:gd name="T28" fmla="*/ 1255806 w 17"/>
              <a:gd name="T29" fmla="*/ 995539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9">
                <a:moveTo>
                  <a:pt x="9" y="8"/>
                </a:moveTo>
                <a:cubicBezTo>
                  <a:pt x="6" y="8"/>
                  <a:pt x="4" y="6"/>
                  <a:pt x="4" y="6"/>
                </a:cubicBezTo>
                <a:cubicBezTo>
                  <a:pt x="2" y="4"/>
                  <a:pt x="1" y="4"/>
                  <a:pt x="0" y="4"/>
                </a:cubicBezTo>
                <a:cubicBezTo>
                  <a:pt x="1" y="4"/>
                  <a:pt x="2" y="4"/>
                  <a:pt x="4" y="5"/>
                </a:cubicBezTo>
                <a:cubicBezTo>
                  <a:pt x="5" y="6"/>
                  <a:pt x="7" y="8"/>
                  <a:pt x="9" y="8"/>
                </a:cubicBezTo>
                <a:lnTo>
                  <a:pt x="10" y="6"/>
                </a:lnTo>
                <a:lnTo>
                  <a:pt x="13" y="3"/>
                </a:lnTo>
                <a:lnTo>
                  <a:pt x="16" y="0"/>
                </a:lnTo>
                <a:cubicBezTo>
                  <a:pt x="16" y="0"/>
                  <a:pt x="15" y="3"/>
                  <a:pt x="13" y="3"/>
                </a:cubicBezTo>
                <a:lnTo>
                  <a:pt x="13" y="4"/>
                </a:lnTo>
                <a:lnTo>
                  <a:pt x="10" y="6"/>
                </a:lnTo>
                <a:lnTo>
                  <a:pt x="10" y="8"/>
                </a:lnTo>
                <a:lnTo>
                  <a:pt x="9" y="8"/>
                </a:ln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7" name="Freeform 5963">
            <a:extLst>
              <a:ext uri="{FF2B5EF4-FFF2-40B4-BE49-F238E27FC236}">
                <a16:creationId xmlns:a16="http://schemas.microsoft.com/office/drawing/2014/main" id="{A68E24C0-BFC2-6D4E-8CF6-66D3565DE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71217 w 13"/>
              <a:gd name="T1" fmla="*/ 995539 h 9"/>
              <a:gd name="T2" fmla="*/ 0 w 13"/>
              <a:gd name="T3" fmla="*/ 622300 h 9"/>
              <a:gd name="T4" fmla="*/ 671217 w 13"/>
              <a:gd name="T5" fmla="*/ 995539 h 9"/>
              <a:gd name="T6" fmla="*/ 805313 w 13"/>
              <a:gd name="T7" fmla="*/ 746831 h 9"/>
              <a:gd name="T8" fmla="*/ 1207970 w 13"/>
              <a:gd name="T9" fmla="*/ 373239 h 9"/>
              <a:gd name="T10" fmla="*/ 1610993 w 13"/>
              <a:gd name="T11" fmla="*/ 0 h 9"/>
              <a:gd name="T12" fmla="*/ 1207970 w 13"/>
              <a:gd name="T13" fmla="*/ 373239 h 9"/>
              <a:gd name="T14" fmla="*/ 1207970 w 13"/>
              <a:gd name="T15" fmla="*/ 497769 h 9"/>
              <a:gd name="T16" fmla="*/ 805313 w 13"/>
              <a:gd name="T17" fmla="*/ 746831 h 9"/>
              <a:gd name="T18" fmla="*/ 805313 w 13"/>
              <a:gd name="T19" fmla="*/ 995539 h 9"/>
              <a:gd name="T20" fmla="*/ 671217 w 13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9">
                <a:moveTo>
                  <a:pt x="5" y="8"/>
                </a:moveTo>
                <a:cubicBezTo>
                  <a:pt x="2" y="8"/>
                  <a:pt x="0" y="6"/>
                  <a:pt x="0" y="5"/>
                </a:cubicBezTo>
                <a:cubicBezTo>
                  <a:pt x="1" y="6"/>
                  <a:pt x="3" y="8"/>
                  <a:pt x="5" y="8"/>
                </a:cubicBezTo>
                <a:cubicBezTo>
                  <a:pt x="6" y="6"/>
                  <a:pt x="6" y="6"/>
                  <a:pt x="6" y="6"/>
                </a:cubicBezTo>
                <a:lnTo>
                  <a:pt x="9" y="3"/>
                </a:lnTo>
                <a:lnTo>
                  <a:pt x="12" y="0"/>
                </a:lnTo>
                <a:cubicBezTo>
                  <a:pt x="12" y="0"/>
                  <a:pt x="11" y="3"/>
                  <a:pt x="9" y="3"/>
                </a:cubicBezTo>
                <a:lnTo>
                  <a:pt x="9" y="4"/>
                </a:lnTo>
                <a:lnTo>
                  <a:pt x="6" y="6"/>
                </a:lnTo>
                <a:lnTo>
                  <a:pt x="6" y="8"/>
                </a:lnTo>
                <a:lnTo>
                  <a:pt x="5" y="8"/>
                </a:ln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8" name="Freeform 5964">
            <a:extLst>
              <a:ext uri="{FF2B5EF4-FFF2-40B4-BE49-F238E27FC236}">
                <a16:creationId xmlns:a16="http://schemas.microsoft.com/office/drawing/2014/main" id="{1D7E1A46-B59D-E44F-B885-C2F41E26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94377 w 14"/>
              <a:gd name="T1" fmla="*/ 995539 h 9"/>
              <a:gd name="T2" fmla="*/ 0 w 14"/>
              <a:gd name="T3" fmla="*/ 622300 h 9"/>
              <a:gd name="T4" fmla="*/ 694377 w 14"/>
              <a:gd name="T5" fmla="*/ 746831 h 9"/>
              <a:gd name="T6" fmla="*/ 810390 w 14"/>
              <a:gd name="T7" fmla="*/ 622300 h 9"/>
              <a:gd name="T8" fmla="*/ 694377 w 14"/>
              <a:gd name="T9" fmla="*/ 995539 h 9"/>
              <a:gd name="T10" fmla="*/ 1504768 w 14"/>
              <a:gd name="T11" fmla="*/ 0 h 9"/>
              <a:gd name="T12" fmla="*/ 1157409 w 14"/>
              <a:gd name="T13" fmla="*/ 373239 h 9"/>
              <a:gd name="T14" fmla="*/ 1504768 w 14"/>
              <a:gd name="T15" fmla="*/ 0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9">
                <a:moveTo>
                  <a:pt x="6" y="8"/>
                </a:moveTo>
                <a:cubicBezTo>
                  <a:pt x="3" y="8"/>
                  <a:pt x="1" y="6"/>
                  <a:pt x="0" y="5"/>
                </a:cubicBezTo>
                <a:cubicBezTo>
                  <a:pt x="2" y="6"/>
                  <a:pt x="4" y="8"/>
                  <a:pt x="6" y="6"/>
                </a:cubicBezTo>
                <a:lnTo>
                  <a:pt x="7" y="5"/>
                </a:lnTo>
                <a:cubicBezTo>
                  <a:pt x="7" y="6"/>
                  <a:pt x="7" y="6"/>
                  <a:pt x="6" y="8"/>
                </a:cubicBezTo>
                <a:close/>
                <a:moveTo>
                  <a:pt x="13" y="0"/>
                </a:moveTo>
                <a:cubicBezTo>
                  <a:pt x="13" y="0"/>
                  <a:pt x="12" y="3"/>
                  <a:pt x="10" y="3"/>
                </a:cubicBezTo>
                <a:lnTo>
                  <a:pt x="13" y="0"/>
                </a:lnTo>
                <a:close/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19" name="Freeform 5965">
            <a:extLst>
              <a:ext uri="{FF2B5EF4-FFF2-40B4-BE49-F238E27FC236}">
                <a16:creationId xmlns:a16="http://schemas.microsoft.com/office/drawing/2014/main" id="{AA1D7F7F-0D3A-0440-B022-B10F504F9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1587"/>
          </a:xfrm>
          <a:custGeom>
            <a:avLst/>
            <a:gdLst>
              <a:gd name="T0" fmla="*/ 925529 w 14"/>
              <a:gd name="T1" fmla="*/ 349934 h 6"/>
              <a:gd name="T2" fmla="*/ 346946 w 14"/>
              <a:gd name="T3" fmla="*/ 139921 h 6"/>
              <a:gd name="T4" fmla="*/ 0 w 14"/>
              <a:gd name="T5" fmla="*/ 70093 h 6"/>
              <a:gd name="T6" fmla="*/ 346946 w 14"/>
              <a:gd name="T7" fmla="*/ 70093 h 6"/>
              <a:gd name="T8" fmla="*/ 1041177 w 14"/>
              <a:gd name="T9" fmla="*/ 210013 h 6"/>
              <a:gd name="T10" fmla="*/ 1156826 w 14"/>
              <a:gd name="T11" fmla="*/ 139921 h 6"/>
              <a:gd name="T12" fmla="*/ 1388463 w 14"/>
              <a:gd name="T13" fmla="*/ 70093 h 6"/>
              <a:gd name="T14" fmla="*/ 1504112 w 14"/>
              <a:gd name="T15" fmla="*/ 0 h 6"/>
              <a:gd name="T16" fmla="*/ 1504112 w 14"/>
              <a:gd name="T17" fmla="*/ 70093 h 6"/>
              <a:gd name="T18" fmla="*/ 1272815 w 14"/>
              <a:gd name="T19" fmla="*/ 139921 h 6"/>
              <a:gd name="T20" fmla="*/ 1156826 w 14"/>
              <a:gd name="T21" fmla="*/ 210013 h 6"/>
              <a:gd name="T22" fmla="*/ 925529 w 14"/>
              <a:gd name="T23" fmla="*/ 34993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6">
                <a:moveTo>
                  <a:pt x="8" y="5"/>
                </a:moveTo>
                <a:cubicBezTo>
                  <a:pt x="6" y="5"/>
                  <a:pt x="4" y="3"/>
                  <a:pt x="3" y="2"/>
                </a:cubicBezTo>
                <a:lnTo>
                  <a:pt x="0" y="1"/>
                </a:lnTo>
                <a:lnTo>
                  <a:pt x="3" y="1"/>
                </a:lnTo>
                <a:cubicBezTo>
                  <a:pt x="4" y="3"/>
                  <a:pt x="7" y="5"/>
                  <a:pt x="9" y="3"/>
                </a:cubicBezTo>
                <a:lnTo>
                  <a:pt x="10" y="2"/>
                </a:lnTo>
                <a:cubicBezTo>
                  <a:pt x="11" y="1"/>
                  <a:pt x="12" y="1"/>
                  <a:pt x="12" y="1"/>
                </a:cubicBezTo>
                <a:lnTo>
                  <a:pt x="13" y="0"/>
                </a:lnTo>
                <a:lnTo>
                  <a:pt x="13" y="1"/>
                </a:lnTo>
                <a:cubicBezTo>
                  <a:pt x="13" y="1"/>
                  <a:pt x="12" y="2"/>
                  <a:pt x="11" y="2"/>
                </a:cubicBezTo>
                <a:cubicBezTo>
                  <a:pt x="10" y="2"/>
                  <a:pt x="10" y="3"/>
                  <a:pt x="10" y="3"/>
                </a:cubicBezTo>
                <a:cubicBezTo>
                  <a:pt x="9" y="5"/>
                  <a:pt x="9" y="5"/>
                  <a:pt x="8" y="5"/>
                </a:cubicBezTo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0" name="Freeform 5966">
            <a:extLst>
              <a:ext uri="{FF2B5EF4-FFF2-40B4-BE49-F238E27FC236}">
                <a16:creationId xmlns:a16="http://schemas.microsoft.com/office/drawing/2014/main" id="{92DEAF24-4245-5248-A4D1-4F6196664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806450 w 10"/>
              <a:gd name="T1" fmla="*/ 315020 h 4"/>
              <a:gd name="T2" fmla="*/ 907415 w 10"/>
              <a:gd name="T3" fmla="*/ 315020 h 4"/>
              <a:gd name="T4" fmla="*/ 403225 w 10"/>
              <a:gd name="T5" fmla="*/ 315020 h 4"/>
              <a:gd name="T6" fmla="*/ 806450 w 10"/>
              <a:gd name="T7" fmla="*/ 315020 h 4"/>
              <a:gd name="T8" fmla="*/ 302578 w 10"/>
              <a:gd name="T9" fmla="*/ 157510 h 4"/>
              <a:gd name="T10" fmla="*/ 0 w 10"/>
              <a:gd name="T11" fmla="*/ 0 h 4"/>
              <a:gd name="T12" fmla="*/ 302578 w 10"/>
              <a:gd name="T13" fmla="*/ 0 h 4"/>
              <a:gd name="T14" fmla="*/ 403225 w 10"/>
              <a:gd name="T15" fmla="*/ 315020 h 4"/>
              <a:gd name="T16" fmla="*/ 302578 w 10"/>
              <a:gd name="T17" fmla="*/ 15751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4">
                <a:moveTo>
                  <a:pt x="8" y="2"/>
                </a:moveTo>
                <a:lnTo>
                  <a:pt x="9" y="2"/>
                </a:lnTo>
                <a:cubicBezTo>
                  <a:pt x="8" y="3"/>
                  <a:pt x="6" y="3"/>
                  <a:pt x="4" y="2"/>
                </a:cubicBezTo>
                <a:cubicBezTo>
                  <a:pt x="6" y="2"/>
                  <a:pt x="7" y="2"/>
                  <a:pt x="8" y="2"/>
                </a:cubicBezTo>
                <a:close/>
                <a:moveTo>
                  <a:pt x="3" y="1"/>
                </a:moveTo>
                <a:lnTo>
                  <a:pt x="0" y="0"/>
                </a:lnTo>
                <a:lnTo>
                  <a:pt x="3" y="0"/>
                </a:lnTo>
                <a:cubicBezTo>
                  <a:pt x="3" y="0"/>
                  <a:pt x="4" y="1"/>
                  <a:pt x="4" y="2"/>
                </a:cubicBezTo>
                <a:cubicBezTo>
                  <a:pt x="4" y="1"/>
                  <a:pt x="3" y="1"/>
                  <a:pt x="3" y="1"/>
                </a:cubicBezTo>
                <a:close/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1" name="Freeform 5967">
            <a:extLst>
              <a:ext uri="{FF2B5EF4-FFF2-40B4-BE49-F238E27FC236}">
                <a16:creationId xmlns:a16="http://schemas.microsoft.com/office/drawing/2014/main" id="{7D27C4B7-3290-F84C-BB43-AE68FE60B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04901 w 15"/>
              <a:gd name="T1" fmla="*/ 1234168 h 7"/>
              <a:gd name="T2" fmla="*/ 0 w 15"/>
              <a:gd name="T3" fmla="*/ 822779 h 7"/>
              <a:gd name="T4" fmla="*/ 100976 w 15"/>
              <a:gd name="T5" fmla="*/ 822779 h 7"/>
              <a:gd name="T6" fmla="*/ 705877 w 15"/>
              <a:gd name="T7" fmla="*/ 1234168 h 7"/>
              <a:gd name="T8" fmla="*/ 806535 w 15"/>
              <a:gd name="T9" fmla="*/ 1028700 h 7"/>
              <a:gd name="T10" fmla="*/ 1109144 w 15"/>
              <a:gd name="T11" fmla="*/ 617311 h 7"/>
              <a:gd name="T12" fmla="*/ 1411436 w 15"/>
              <a:gd name="T13" fmla="*/ 0 h 7"/>
              <a:gd name="T14" fmla="*/ 1109144 w 15"/>
              <a:gd name="T15" fmla="*/ 617311 h 7"/>
              <a:gd name="T16" fmla="*/ 806535 w 15"/>
              <a:gd name="T17" fmla="*/ 1234168 h 7"/>
              <a:gd name="T18" fmla="*/ 705877 w 15"/>
              <a:gd name="T19" fmla="*/ 1234168 h 7"/>
              <a:gd name="T20" fmla="*/ 604901 w 15"/>
              <a:gd name="T21" fmla="*/ 1234168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7">
                <a:moveTo>
                  <a:pt x="6" y="6"/>
                </a:moveTo>
                <a:cubicBezTo>
                  <a:pt x="4" y="6"/>
                  <a:pt x="2" y="6"/>
                  <a:pt x="0" y="4"/>
                </a:cubicBezTo>
                <a:lnTo>
                  <a:pt x="1" y="4"/>
                </a:lnTo>
                <a:cubicBezTo>
                  <a:pt x="2" y="6"/>
                  <a:pt x="5" y="6"/>
                  <a:pt x="7" y="6"/>
                </a:cubicBezTo>
                <a:cubicBezTo>
                  <a:pt x="7" y="6"/>
                  <a:pt x="8" y="6"/>
                  <a:pt x="8" y="5"/>
                </a:cubicBezTo>
                <a:lnTo>
                  <a:pt x="11" y="3"/>
                </a:lnTo>
                <a:cubicBezTo>
                  <a:pt x="13" y="2"/>
                  <a:pt x="14" y="0"/>
                  <a:pt x="14" y="0"/>
                </a:cubicBezTo>
                <a:cubicBezTo>
                  <a:pt x="14" y="0"/>
                  <a:pt x="13" y="3"/>
                  <a:pt x="11" y="3"/>
                </a:cubicBezTo>
                <a:lnTo>
                  <a:pt x="8" y="6"/>
                </a:ln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6" y="6"/>
                </a:cubicBezTo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2" name="Freeform 5968">
            <a:extLst>
              <a:ext uri="{FF2B5EF4-FFF2-40B4-BE49-F238E27FC236}">
                <a16:creationId xmlns:a16="http://schemas.microsoft.com/office/drawing/2014/main" id="{82C820CF-E497-9B46-8EF5-987CEE63D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5600"/>
            <a:ext cx="4763" cy="3175"/>
          </a:xfrm>
          <a:custGeom>
            <a:avLst/>
            <a:gdLst>
              <a:gd name="T0" fmla="*/ 604901 w 15"/>
              <a:gd name="T1" fmla="*/ 1234168 h 7"/>
              <a:gd name="T2" fmla="*/ 0 w 15"/>
              <a:gd name="T3" fmla="*/ 822779 h 7"/>
              <a:gd name="T4" fmla="*/ 705877 w 15"/>
              <a:gd name="T5" fmla="*/ 1234168 h 7"/>
              <a:gd name="T6" fmla="*/ 806535 w 15"/>
              <a:gd name="T7" fmla="*/ 1028700 h 7"/>
              <a:gd name="T8" fmla="*/ 1109144 w 15"/>
              <a:gd name="T9" fmla="*/ 617311 h 7"/>
              <a:gd name="T10" fmla="*/ 1109144 w 15"/>
              <a:gd name="T11" fmla="*/ 617311 h 7"/>
              <a:gd name="T12" fmla="*/ 1411436 w 15"/>
              <a:gd name="T13" fmla="*/ 0 h 7"/>
              <a:gd name="T14" fmla="*/ 1109144 w 15"/>
              <a:gd name="T15" fmla="*/ 617311 h 7"/>
              <a:gd name="T16" fmla="*/ 1109144 w 15"/>
              <a:gd name="T17" fmla="*/ 822779 h 7"/>
              <a:gd name="T18" fmla="*/ 806535 w 15"/>
              <a:gd name="T19" fmla="*/ 1234168 h 7"/>
              <a:gd name="T20" fmla="*/ 806535 w 15"/>
              <a:gd name="T21" fmla="*/ 1234168 h 7"/>
              <a:gd name="T22" fmla="*/ 604901 w 15"/>
              <a:gd name="T23" fmla="*/ 1234168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7">
                <a:moveTo>
                  <a:pt x="6" y="6"/>
                </a:moveTo>
                <a:cubicBezTo>
                  <a:pt x="4" y="6"/>
                  <a:pt x="2" y="6"/>
                  <a:pt x="0" y="4"/>
                </a:cubicBezTo>
                <a:cubicBezTo>
                  <a:pt x="2" y="6"/>
                  <a:pt x="5" y="6"/>
                  <a:pt x="7" y="6"/>
                </a:cubicBezTo>
                <a:cubicBezTo>
                  <a:pt x="7" y="6"/>
                  <a:pt x="8" y="6"/>
                  <a:pt x="8" y="5"/>
                </a:cubicBezTo>
                <a:lnTo>
                  <a:pt x="11" y="3"/>
                </a:lnTo>
                <a:cubicBezTo>
                  <a:pt x="13" y="2"/>
                  <a:pt x="14" y="0"/>
                  <a:pt x="14" y="0"/>
                </a:cubicBezTo>
                <a:cubicBezTo>
                  <a:pt x="14" y="0"/>
                  <a:pt x="13" y="3"/>
                  <a:pt x="11" y="3"/>
                </a:cubicBezTo>
                <a:cubicBezTo>
                  <a:pt x="11" y="3"/>
                  <a:pt x="11" y="3"/>
                  <a:pt x="11" y="4"/>
                </a:cubicBezTo>
                <a:lnTo>
                  <a:pt x="8" y="6"/>
                </a:lnTo>
                <a:cubicBezTo>
                  <a:pt x="7" y="6"/>
                  <a:pt x="7" y="6"/>
                  <a:pt x="6" y="6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3" name="Freeform 5969">
            <a:extLst>
              <a:ext uri="{FF2B5EF4-FFF2-40B4-BE49-F238E27FC236}">
                <a16:creationId xmlns:a16="http://schemas.microsoft.com/office/drawing/2014/main" id="{3846DC9B-13B0-8741-AE6D-EA4A58218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1102519 w 16"/>
              <a:gd name="T1" fmla="*/ 1234168 h 7"/>
              <a:gd name="T2" fmla="*/ 472678 w 16"/>
              <a:gd name="T3" fmla="*/ 1028700 h 7"/>
              <a:gd name="T4" fmla="*/ 1260078 w 16"/>
              <a:gd name="T5" fmla="*/ 1234168 h 7"/>
              <a:gd name="T6" fmla="*/ 1102519 w 16"/>
              <a:gd name="T7" fmla="*/ 1234168 h 7"/>
              <a:gd name="T8" fmla="*/ 0 w 16"/>
              <a:gd name="T9" fmla="*/ 822779 h 7"/>
              <a:gd name="T10" fmla="*/ 472678 w 16"/>
              <a:gd name="T11" fmla="*/ 1028700 h 7"/>
              <a:gd name="T12" fmla="*/ 0 w 16"/>
              <a:gd name="T13" fmla="*/ 822779 h 7"/>
              <a:gd name="T14" fmla="*/ 1417638 w 16"/>
              <a:gd name="T15" fmla="*/ 1028700 h 7"/>
              <a:gd name="T16" fmla="*/ 1417638 w 16"/>
              <a:gd name="T17" fmla="*/ 1234168 h 7"/>
              <a:gd name="T18" fmla="*/ 1260078 w 16"/>
              <a:gd name="T19" fmla="*/ 1234168 h 7"/>
              <a:gd name="T20" fmla="*/ 1417638 w 16"/>
              <a:gd name="T21" fmla="*/ 1028700 h 7"/>
              <a:gd name="T22" fmla="*/ 2362597 w 16"/>
              <a:gd name="T23" fmla="*/ 0 h 7"/>
              <a:gd name="T24" fmla="*/ 1890316 w 16"/>
              <a:gd name="T25" fmla="*/ 617311 h 7"/>
              <a:gd name="T26" fmla="*/ 2362597 w 16"/>
              <a:gd name="T27" fmla="*/ 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7">
                <a:moveTo>
                  <a:pt x="7" y="6"/>
                </a:moveTo>
                <a:cubicBezTo>
                  <a:pt x="6" y="6"/>
                  <a:pt x="4" y="5"/>
                  <a:pt x="3" y="5"/>
                </a:cubicBezTo>
                <a:cubicBezTo>
                  <a:pt x="4" y="5"/>
                  <a:pt x="6" y="6"/>
                  <a:pt x="8" y="6"/>
                </a:cubicBezTo>
                <a:lnTo>
                  <a:pt x="7" y="6"/>
                </a:lnTo>
                <a:close/>
                <a:moveTo>
                  <a:pt x="0" y="4"/>
                </a:moveTo>
                <a:cubicBezTo>
                  <a:pt x="1" y="4"/>
                  <a:pt x="2" y="4"/>
                  <a:pt x="3" y="5"/>
                </a:cubicBezTo>
                <a:cubicBezTo>
                  <a:pt x="2" y="5"/>
                  <a:pt x="1" y="4"/>
                  <a:pt x="0" y="4"/>
                </a:cubicBezTo>
                <a:close/>
                <a:moveTo>
                  <a:pt x="9" y="5"/>
                </a:moveTo>
                <a:lnTo>
                  <a:pt x="9" y="6"/>
                </a:lnTo>
                <a:lnTo>
                  <a:pt x="8" y="6"/>
                </a:lnTo>
                <a:cubicBezTo>
                  <a:pt x="8" y="6"/>
                  <a:pt x="9" y="6"/>
                  <a:pt x="9" y="5"/>
                </a:cubicBezTo>
                <a:close/>
                <a:moveTo>
                  <a:pt x="15" y="0"/>
                </a:moveTo>
                <a:cubicBezTo>
                  <a:pt x="15" y="0"/>
                  <a:pt x="14" y="3"/>
                  <a:pt x="12" y="3"/>
                </a:cubicBezTo>
                <a:cubicBezTo>
                  <a:pt x="14" y="2"/>
                  <a:pt x="15" y="0"/>
                  <a:pt x="15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4" name="Freeform 5970">
            <a:extLst>
              <a:ext uri="{FF2B5EF4-FFF2-40B4-BE49-F238E27FC236}">
                <a16:creationId xmlns:a16="http://schemas.microsoft.com/office/drawing/2014/main" id="{E8C2814F-D49E-0247-AFBB-A485B8FFB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1587"/>
          </a:xfrm>
          <a:custGeom>
            <a:avLst/>
            <a:gdLst>
              <a:gd name="T0" fmla="*/ 809880 w 14"/>
              <a:gd name="T1" fmla="*/ 472133 h 4"/>
              <a:gd name="T2" fmla="*/ 0 w 14"/>
              <a:gd name="T3" fmla="*/ 157510 h 4"/>
              <a:gd name="T4" fmla="*/ 1041177 w 14"/>
              <a:gd name="T5" fmla="*/ 472133 h 4"/>
              <a:gd name="T6" fmla="*/ 1156826 w 14"/>
              <a:gd name="T7" fmla="*/ 157510 h 4"/>
              <a:gd name="T8" fmla="*/ 1504112 w 14"/>
              <a:gd name="T9" fmla="*/ 0 h 4"/>
              <a:gd name="T10" fmla="*/ 1272815 w 14"/>
              <a:gd name="T11" fmla="*/ 157510 h 4"/>
              <a:gd name="T12" fmla="*/ 1041177 w 14"/>
              <a:gd name="T13" fmla="*/ 472133 h 4"/>
              <a:gd name="T14" fmla="*/ 809880 w 14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">
                <a:moveTo>
                  <a:pt x="7" y="3"/>
                </a:moveTo>
                <a:cubicBezTo>
                  <a:pt x="5" y="3"/>
                  <a:pt x="4" y="2"/>
                  <a:pt x="0" y="1"/>
                </a:cubicBezTo>
                <a:cubicBezTo>
                  <a:pt x="4" y="2"/>
                  <a:pt x="6" y="3"/>
                  <a:pt x="9" y="3"/>
                </a:cubicBezTo>
                <a:cubicBezTo>
                  <a:pt x="9" y="3"/>
                  <a:pt x="10" y="2"/>
                  <a:pt x="10" y="1"/>
                </a:cubicBezTo>
                <a:lnTo>
                  <a:pt x="13" y="0"/>
                </a:lnTo>
                <a:lnTo>
                  <a:pt x="11" y="1"/>
                </a:lnTo>
                <a:cubicBezTo>
                  <a:pt x="10" y="3"/>
                  <a:pt x="9" y="3"/>
                  <a:pt x="9" y="3"/>
                </a:cubicBezTo>
                <a:lnTo>
                  <a:pt x="7" y="3"/>
                </a:lnTo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5" name="Freeform 5971">
            <a:extLst>
              <a:ext uri="{FF2B5EF4-FFF2-40B4-BE49-F238E27FC236}">
                <a16:creationId xmlns:a16="http://schemas.microsoft.com/office/drawing/2014/main" id="{9D57ACDE-51E7-6341-8351-4E4D35D8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0 w 11"/>
              <a:gd name="T1" fmla="*/ 0 h 3"/>
              <a:gd name="T2" fmla="*/ 749877 w 11"/>
              <a:gd name="T3" fmla="*/ 559682 h 3"/>
              <a:gd name="T4" fmla="*/ 833005 w 11"/>
              <a:gd name="T5" fmla="*/ 0 h 3"/>
              <a:gd name="T6" fmla="*/ 833005 w 11"/>
              <a:gd name="T7" fmla="*/ 559682 h 3"/>
              <a:gd name="T8" fmla="*/ 749877 w 11"/>
              <a:gd name="T9" fmla="*/ 559682 h 3"/>
              <a:gd name="T10" fmla="*/ 583045 w 11"/>
              <a:gd name="T11" fmla="*/ 559682 h 3"/>
              <a:gd name="T12" fmla="*/ 0 w 11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">
                <a:moveTo>
                  <a:pt x="0" y="0"/>
                </a:moveTo>
                <a:cubicBezTo>
                  <a:pt x="4" y="1"/>
                  <a:pt x="6" y="2"/>
                  <a:pt x="9" y="2"/>
                </a:cubicBezTo>
                <a:cubicBezTo>
                  <a:pt x="9" y="2"/>
                  <a:pt x="10" y="1"/>
                  <a:pt x="10" y="0"/>
                </a:cubicBezTo>
                <a:lnTo>
                  <a:pt x="10" y="2"/>
                </a:lnTo>
                <a:lnTo>
                  <a:pt x="9" y="2"/>
                </a:lnTo>
                <a:lnTo>
                  <a:pt x="7" y="2"/>
                </a:lnTo>
                <a:cubicBezTo>
                  <a:pt x="5" y="2"/>
                  <a:pt x="4" y="1"/>
                  <a:pt x="0" y="0"/>
                </a:cubicBezTo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6" name="Freeform 5972">
            <a:extLst>
              <a:ext uri="{FF2B5EF4-FFF2-40B4-BE49-F238E27FC236}">
                <a16:creationId xmlns:a16="http://schemas.microsoft.com/office/drawing/2014/main" id="{EA77D864-B870-CE48-92F7-23B4FD3D2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1587"/>
          </a:xfrm>
          <a:custGeom>
            <a:avLst/>
            <a:gdLst>
              <a:gd name="T0" fmla="*/ 809880 w 14"/>
              <a:gd name="T1" fmla="*/ 472133 h 4"/>
              <a:gd name="T2" fmla="*/ 0 w 14"/>
              <a:gd name="T3" fmla="*/ 157510 h 4"/>
              <a:gd name="T4" fmla="*/ 1041177 w 14"/>
              <a:gd name="T5" fmla="*/ 315020 h 4"/>
              <a:gd name="T6" fmla="*/ 1156826 w 14"/>
              <a:gd name="T7" fmla="*/ 157510 h 4"/>
              <a:gd name="T8" fmla="*/ 1504112 w 14"/>
              <a:gd name="T9" fmla="*/ 0 h 4"/>
              <a:gd name="T10" fmla="*/ 1272815 w 14"/>
              <a:gd name="T11" fmla="*/ 157510 h 4"/>
              <a:gd name="T12" fmla="*/ 1156826 w 14"/>
              <a:gd name="T13" fmla="*/ 315020 h 4"/>
              <a:gd name="T14" fmla="*/ 809880 w 14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">
                <a:moveTo>
                  <a:pt x="7" y="3"/>
                </a:moveTo>
                <a:cubicBezTo>
                  <a:pt x="5" y="3"/>
                  <a:pt x="3" y="1"/>
                  <a:pt x="0" y="1"/>
                </a:cubicBezTo>
                <a:cubicBezTo>
                  <a:pt x="4" y="1"/>
                  <a:pt x="6" y="3"/>
                  <a:pt x="9" y="2"/>
                </a:cubicBezTo>
                <a:lnTo>
                  <a:pt x="10" y="1"/>
                </a:lnTo>
                <a:cubicBezTo>
                  <a:pt x="10" y="1"/>
                  <a:pt x="12" y="0"/>
                  <a:pt x="13" y="0"/>
                </a:cubicBezTo>
                <a:lnTo>
                  <a:pt x="11" y="1"/>
                </a:lnTo>
                <a:lnTo>
                  <a:pt x="10" y="2"/>
                </a:lnTo>
                <a:lnTo>
                  <a:pt x="7" y="3"/>
                </a:lnTo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7" name="Freeform 5973">
            <a:extLst>
              <a:ext uri="{FF2B5EF4-FFF2-40B4-BE49-F238E27FC236}">
                <a16:creationId xmlns:a16="http://schemas.microsoft.com/office/drawing/2014/main" id="{9F97F179-AEF9-3A47-9D10-0DEA4AA94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499918 w 11"/>
              <a:gd name="T1" fmla="*/ 559682 h 3"/>
              <a:gd name="T2" fmla="*/ 0 w 11"/>
              <a:gd name="T3" fmla="*/ 0 h 3"/>
              <a:gd name="T4" fmla="*/ 749877 w 11"/>
              <a:gd name="T5" fmla="*/ 279841 h 3"/>
              <a:gd name="T6" fmla="*/ 833005 w 11"/>
              <a:gd name="T7" fmla="*/ 0 h 3"/>
              <a:gd name="T8" fmla="*/ 833005 w 11"/>
              <a:gd name="T9" fmla="*/ 279841 h 3"/>
              <a:gd name="T10" fmla="*/ 499918 w 11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">
                <a:moveTo>
                  <a:pt x="6" y="2"/>
                </a:moveTo>
                <a:cubicBezTo>
                  <a:pt x="5" y="2"/>
                  <a:pt x="4" y="1"/>
                  <a:pt x="0" y="0"/>
                </a:cubicBezTo>
                <a:cubicBezTo>
                  <a:pt x="4" y="1"/>
                  <a:pt x="7" y="2"/>
                  <a:pt x="9" y="1"/>
                </a:cubicBezTo>
                <a:cubicBezTo>
                  <a:pt x="10" y="0"/>
                  <a:pt x="10" y="0"/>
                  <a:pt x="10" y="0"/>
                </a:cubicBezTo>
                <a:lnTo>
                  <a:pt x="10" y="1"/>
                </a:lnTo>
                <a:cubicBezTo>
                  <a:pt x="10" y="1"/>
                  <a:pt x="8" y="2"/>
                  <a:pt x="6" y="2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8" name="Freeform 5974">
            <a:extLst>
              <a:ext uri="{FF2B5EF4-FFF2-40B4-BE49-F238E27FC236}">
                <a16:creationId xmlns:a16="http://schemas.microsoft.com/office/drawing/2014/main" id="{174E9CA9-F65E-424B-A7AD-FEB0D8BE6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499918 w 11"/>
              <a:gd name="T1" fmla="*/ 559682 h 3"/>
              <a:gd name="T2" fmla="*/ 0 w 11"/>
              <a:gd name="T3" fmla="*/ 0 h 3"/>
              <a:gd name="T4" fmla="*/ 749877 w 11"/>
              <a:gd name="T5" fmla="*/ 279841 h 3"/>
              <a:gd name="T6" fmla="*/ 833005 w 11"/>
              <a:gd name="T7" fmla="*/ 0 h 3"/>
              <a:gd name="T8" fmla="*/ 833005 w 11"/>
              <a:gd name="T9" fmla="*/ 0 h 3"/>
              <a:gd name="T10" fmla="*/ 833005 w 11"/>
              <a:gd name="T11" fmla="*/ 0 h 3"/>
              <a:gd name="T12" fmla="*/ 749877 w 11"/>
              <a:gd name="T13" fmla="*/ 279841 h 3"/>
              <a:gd name="T14" fmla="*/ 499918 w 11"/>
              <a:gd name="T15" fmla="*/ 559682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3">
                <a:moveTo>
                  <a:pt x="6" y="2"/>
                </a:moveTo>
                <a:cubicBezTo>
                  <a:pt x="4" y="2"/>
                  <a:pt x="2" y="0"/>
                  <a:pt x="0" y="0"/>
                </a:cubicBezTo>
                <a:cubicBezTo>
                  <a:pt x="3" y="0"/>
                  <a:pt x="6" y="2"/>
                  <a:pt x="9" y="1"/>
                </a:cubicBezTo>
                <a:cubicBezTo>
                  <a:pt x="9" y="0"/>
                  <a:pt x="10" y="0"/>
                  <a:pt x="10" y="0"/>
                </a:cubicBezTo>
                <a:lnTo>
                  <a:pt x="9" y="1"/>
                </a:lnTo>
                <a:cubicBezTo>
                  <a:pt x="9" y="1"/>
                  <a:pt x="7" y="2"/>
                  <a:pt x="6" y="2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29" name="Freeform 5975">
            <a:extLst>
              <a:ext uri="{FF2B5EF4-FFF2-40B4-BE49-F238E27FC236}">
                <a16:creationId xmlns:a16="http://schemas.microsoft.com/office/drawing/2014/main" id="{CEF6993E-CEC3-2F47-8D78-522709B09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4762" cy="1587"/>
          </a:xfrm>
          <a:custGeom>
            <a:avLst/>
            <a:gdLst>
              <a:gd name="T0" fmla="*/ 805144 w 13"/>
              <a:gd name="T1" fmla="*/ 559682 h 3"/>
              <a:gd name="T2" fmla="*/ 671076 w 13"/>
              <a:gd name="T3" fmla="*/ 559682 h 3"/>
              <a:gd name="T4" fmla="*/ 939213 w 13"/>
              <a:gd name="T5" fmla="*/ 559682 h 3"/>
              <a:gd name="T6" fmla="*/ 1207716 w 13"/>
              <a:gd name="T7" fmla="*/ 279841 h 3"/>
              <a:gd name="T8" fmla="*/ 939213 w 13"/>
              <a:gd name="T9" fmla="*/ 559682 h 3"/>
              <a:gd name="T10" fmla="*/ 805144 w 13"/>
              <a:gd name="T11" fmla="*/ 559682 h 3"/>
              <a:gd name="T12" fmla="*/ 0 w 13"/>
              <a:gd name="T13" fmla="*/ 279841 h 3"/>
              <a:gd name="T14" fmla="*/ 671076 w 13"/>
              <a:gd name="T15" fmla="*/ 559682 h 3"/>
              <a:gd name="T16" fmla="*/ 0 w 13"/>
              <a:gd name="T17" fmla="*/ 279841 h 3"/>
              <a:gd name="T18" fmla="*/ 1341785 w 13"/>
              <a:gd name="T19" fmla="*/ 279841 h 3"/>
              <a:gd name="T20" fmla="*/ 1207716 w 13"/>
              <a:gd name="T21" fmla="*/ 279841 h 3"/>
              <a:gd name="T22" fmla="*/ 1475854 w 13"/>
              <a:gd name="T23" fmla="*/ 0 h 3"/>
              <a:gd name="T24" fmla="*/ 1610289 w 13"/>
              <a:gd name="T25" fmla="*/ 0 h 3"/>
              <a:gd name="T26" fmla="*/ 1341785 w 13"/>
              <a:gd name="T27" fmla="*/ 279841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3">
                <a:moveTo>
                  <a:pt x="6" y="2"/>
                </a:moveTo>
                <a:cubicBezTo>
                  <a:pt x="6" y="2"/>
                  <a:pt x="6" y="2"/>
                  <a:pt x="5" y="2"/>
                </a:cubicBezTo>
                <a:cubicBezTo>
                  <a:pt x="6" y="2"/>
                  <a:pt x="6" y="2"/>
                  <a:pt x="7" y="2"/>
                </a:cubicBezTo>
                <a:cubicBezTo>
                  <a:pt x="8" y="2"/>
                  <a:pt x="8" y="1"/>
                  <a:pt x="9" y="1"/>
                </a:cubicBezTo>
                <a:cubicBezTo>
                  <a:pt x="9" y="1"/>
                  <a:pt x="8" y="2"/>
                  <a:pt x="7" y="2"/>
                </a:cubicBezTo>
                <a:lnTo>
                  <a:pt x="6" y="2"/>
                </a:lnTo>
                <a:close/>
                <a:moveTo>
                  <a:pt x="0" y="1"/>
                </a:moveTo>
                <a:cubicBezTo>
                  <a:pt x="3" y="1"/>
                  <a:pt x="4" y="2"/>
                  <a:pt x="5" y="2"/>
                </a:cubicBezTo>
                <a:cubicBezTo>
                  <a:pt x="4" y="2"/>
                  <a:pt x="2" y="2"/>
                  <a:pt x="0" y="1"/>
                </a:cubicBezTo>
                <a:close/>
                <a:moveTo>
                  <a:pt x="10" y="1"/>
                </a:moveTo>
                <a:lnTo>
                  <a:pt x="9" y="1"/>
                </a:lnTo>
                <a:lnTo>
                  <a:pt x="11" y="0"/>
                </a:lnTo>
                <a:cubicBezTo>
                  <a:pt x="11" y="0"/>
                  <a:pt x="11" y="0"/>
                  <a:pt x="12" y="0"/>
                </a:cubicBezTo>
                <a:lnTo>
                  <a:pt x="10" y="1"/>
                </a:ln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0" name="Freeform 5976">
            <a:extLst>
              <a:ext uri="{FF2B5EF4-FFF2-40B4-BE49-F238E27FC236}">
                <a16:creationId xmlns:a16="http://schemas.microsoft.com/office/drawing/2014/main" id="{D5EFF1AF-F9D7-384B-A2CA-D9B7DC4B1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7188"/>
            <a:ext cx="3175" cy="1587"/>
          </a:xfrm>
          <a:custGeom>
            <a:avLst/>
            <a:gdLst>
              <a:gd name="T0" fmla="*/ 201613 w 10"/>
              <a:gd name="T1" fmla="*/ 559682 h 3"/>
              <a:gd name="T2" fmla="*/ 0 w 10"/>
              <a:gd name="T3" fmla="*/ 559682 h 3"/>
              <a:gd name="T4" fmla="*/ 504190 w 10"/>
              <a:gd name="T5" fmla="*/ 279841 h 3"/>
              <a:gd name="T6" fmla="*/ 201613 w 10"/>
              <a:gd name="T7" fmla="*/ 559682 h 3"/>
              <a:gd name="T8" fmla="*/ 907415 w 10"/>
              <a:gd name="T9" fmla="*/ 0 h 3"/>
              <a:gd name="T10" fmla="*/ 504190 w 10"/>
              <a:gd name="T11" fmla="*/ 279841 h 3"/>
              <a:gd name="T12" fmla="*/ 705803 w 10"/>
              <a:gd name="T13" fmla="*/ 0 h 3"/>
              <a:gd name="T14" fmla="*/ 907415 w 10"/>
              <a:gd name="T15" fmla="*/ 0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3">
                <a:moveTo>
                  <a:pt x="2" y="2"/>
                </a:moveTo>
                <a:lnTo>
                  <a:pt x="0" y="2"/>
                </a:lnTo>
                <a:cubicBezTo>
                  <a:pt x="2" y="2"/>
                  <a:pt x="3" y="1"/>
                  <a:pt x="5" y="1"/>
                </a:cubicBezTo>
                <a:cubicBezTo>
                  <a:pt x="4" y="2"/>
                  <a:pt x="3" y="2"/>
                  <a:pt x="2" y="2"/>
                </a:cubicBezTo>
                <a:close/>
                <a:moveTo>
                  <a:pt x="9" y="0"/>
                </a:move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1" name="Freeform 5977">
            <a:extLst>
              <a:ext uri="{FF2B5EF4-FFF2-40B4-BE49-F238E27FC236}">
                <a16:creationId xmlns:a16="http://schemas.microsoft.com/office/drawing/2014/main" id="{277DC558-3797-DB47-99FB-F9CD44E47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416502 w 11"/>
              <a:gd name="T1" fmla="*/ 559682 h 3"/>
              <a:gd name="T2" fmla="*/ 333375 w 11"/>
              <a:gd name="T3" fmla="*/ 559682 h 3"/>
              <a:gd name="T4" fmla="*/ 749877 w 11"/>
              <a:gd name="T5" fmla="*/ 279841 h 3"/>
              <a:gd name="T6" fmla="*/ 833005 w 11"/>
              <a:gd name="T7" fmla="*/ 0 h 3"/>
              <a:gd name="T8" fmla="*/ 833005 w 11"/>
              <a:gd name="T9" fmla="*/ 279841 h 3"/>
              <a:gd name="T10" fmla="*/ 416502 w 11"/>
              <a:gd name="T11" fmla="*/ 559682 h 3"/>
              <a:gd name="T12" fmla="*/ 0 w 11"/>
              <a:gd name="T13" fmla="*/ 279841 h 3"/>
              <a:gd name="T14" fmla="*/ 333375 w 11"/>
              <a:gd name="T15" fmla="*/ 559682 h 3"/>
              <a:gd name="T16" fmla="*/ 0 w 11"/>
              <a:gd name="T17" fmla="*/ 279841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">
                <a:moveTo>
                  <a:pt x="5" y="2"/>
                </a:moveTo>
                <a:cubicBezTo>
                  <a:pt x="5" y="2"/>
                  <a:pt x="5" y="2"/>
                  <a:pt x="4" y="2"/>
                </a:cubicBezTo>
                <a:cubicBezTo>
                  <a:pt x="6" y="2"/>
                  <a:pt x="7" y="1"/>
                  <a:pt x="9" y="1"/>
                </a:cubicBezTo>
                <a:lnTo>
                  <a:pt x="10" y="0"/>
                </a:lnTo>
                <a:lnTo>
                  <a:pt x="10" y="1"/>
                </a:lnTo>
                <a:cubicBezTo>
                  <a:pt x="8" y="2"/>
                  <a:pt x="6" y="2"/>
                  <a:pt x="5" y="2"/>
                </a:cubicBezTo>
                <a:close/>
                <a:moveTo>
                  <a:pt x="0" y="1"/>
                </a:moveTo>
                <a:cubicBezTo>
                  <a:pt x="2" y="1"/>
                  <a:pt x="3" y="1"/>
                  <a:pt x="4" y="2"/>
                </a:cubicBezTo>
                <a:cubicBezTo>
                  <a:pt x="3" y="1"/>
                  <a:pt x="1" y="1"/>
                  <a:pt x="0" y="1"/>
                </a:cubicBezTo>
                <a:close/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2" name="Freeform 5978">
            <a:extLst>
              <a:ext uri="{FF2B5EF4-FFF2-40B4-BE49-F238E27FC236}">
                <a16:creationId xmlns:a16="http://schemas.microsoft.com/office/drawing/2014/main" id="{90CD30AD-1DB7-1948-A5FC-EC913B8B5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7188"/>
            <a:ext cx="3175" cy="1587"/>
          </a:xfrm>
          <a:custGeom>
            <a:avLst/>
            <a:gdLst>
              <a:gd name="T0" fmla="*/ 416502 w 11"/>
              <a:gd name="T1" fmla="*/ 559682 h 3"/>
              <a:gd name="T2" fmla="*/ 333375 w 11"/>
              <a:gd name="T3" fmla="*/ 559682 h 3"/>
              <a:gd name="T4" fmla="*/ 583045 w 11"/>
              <a:gd name="T5" fmla="*/ 279841 h 3"/>
              <a:gd name="T6" fmla="*/ 416502 w 11"/>
              <a:gd name="T7" fmla="*/ 559682 h 3"/>
              <a:gd name="T8" fmla="*/ 0 w 11"/>
              <a:gd name="T9" fmla="*/ 279841 h 3"/>
              <a:gd name="T10" fmla="*/ 333375 w 11"/>
              <a:gd name="T11" fmla="*/ 559682 h 3"/>
              <a:gd name="T12" fmla="*/ 0 w 11"/>
              <a:gd name="T13" fmla="*/ 279841 h 3"/>
              <a:gd name="T14" fmla="*/ 833005 w 11"/>
              <a:gd name="T15" fmla="*/ 0 h 3"/>
              <a:gd name="T16" fmla="*/ 833005 w 11"/>
              <a:gd name="T17" fmla="*/ 279841 h 3"/>
              <a:gd name="T18" fmla="*/ 749877 w 11"/>
              <a:gd name="T19" fmla="*/ 279841 h 3"/>
              <a:gd name="T20" fmla="*/ 833005 w 11"/>
              <a:gd name="T21" fmla="*/ 0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3">
                <a:moveTo>
                  <a:pt x="5" y="2"/>
                </a:moveTo>
                <a:cubicBezTo>
                  <a:pt x="5" y="2"/>
                  <a:pt x="5" y="2"/>
                  <a:pt x="4" y="2"/>
                </a:cubicBezTo>
                <a:cubicBezTo>
                  <a:pt x="5" y="2"/>
                  <a:pt x="6" y="2"/>
                  <a:pt x="7" y="1"/>
                </a:cubicBezTo>
                <a:cubicBezTo>
                  <a:pt x="7" y="2"/>
                  <a:pt x="6" y="2"/>
                  <a:pt x="5" y="2"/>
                </a:cubicBezTo>
                <a:close/>
                <a:moveTo>
                  <a:pt x="0" y="1"/>
                </a:moveTo>
                <a:cubicBezTo>
                  <a:pt x="2" y="1"/>
                  <a:pt x="3" y="1"/>
                  <a:pt x="4" y="2"/>
                </a:cubicBezTo>
                <a:cubicBezTo>
                  <a:pt x="3" y="1"/>
                  <a:pt x="1" y="1"/>
                  <a:pt x="0" y="1"/>
                </a:cubicBezTo>
                <a:close/>
                <a:moveTo>
                  <a:pt x="10" y="0"/>
                </a:moveTo>
                <a:lnTo>
                  <a:pt x="10" y="1"/>
                </a:lnTo>
                <a:lnTo>
                  <a:pt x="9" y="1"/>
                </a:lnTo>
                <a:lnTo>
                  <a:pt x="10" y="0"/>
                </a:lnTo>
                <a:close/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3" name="Freeform 5979">
            <a:extLst>
              <a:ext uri="{FF2B5EF4-FFF2-40B4-BE49-F238E27FC236}">
                <a16:creationId xmlns:a16="http://schemas.microsoft.com/office/drawing/2014/main" id="{A8F8083D-CCE6-FA4D-9E48-BAE265382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65600"/>
            <a:ext cx="1588" cy="1588"/>
          </a:xfrm>
          <a:custGeom>
            <a:avLst/>
            <a:gdLst>
              <a:gd name="T0" fmla="*/ 0 w 4"/>
              <a:gd name="T1" fmla="*/ 315218 h 4"/>
              <a:gd name="T2" fmla="*/ 472827 w 4"/>
              <a:gd name="T3" fmla="*/ 0 h 4"/>
              <a:gd name="T4" fmla="*/ 0 w 4"/>
              <a:gd name="T5" fmla="*/ 472827 h 4"/>
              <a:gd name="T6" fmla="*/ 0 w 4"/>
              <a:gd name="T7" fmla="*/ 472827 h 4"/>
              <a:gd name="T8" fmla="*/ 0 w 4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2" y="1"/>
                  <a:pt x="3" y="0"/>
                  <a:pt x="3" y="0"/>
                </a:cubicBezTo>
                <a:lnTo>
                  <a:pt x="0" y="3"/>
                </a:lnTo>
                <a:lnTo>
                  <a:pt x="0" y="2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4" name="Freeform 5980">
            <a:extLst>
              <a:ext uri="{FF2B5EF4-FFF2-40B4-BE49-F238E27FC236}">
                <a16:creationId xmlns:a16="http://schemas.microsoft.com/office/drawing/2014/main" id="{0EAE0870-1DA6-104D-8092-FF8442874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65600"/>
            <a:ext cx="6350" cy="3175"/>
          </a:xfrm>
          <a:custGeom>
            <a:avLst/>
            <a:gdLst>
              <a:gd name="T0" fmla="*/ 558053 w 17"/>
              <a:gd name="T1" fmla="*/ 822779 h 7"/>
              <a:gd name="T2" fmla="*/ 2232212 w 17"/>
              <a:gd name="T3" fmla="*/ 0 h 7"/>
              <a:gd name="T4" fmla="*/ 2232212 w 17"/>
              <a:gd name="T5" fmla="*/ 0 h 7"/>
              <a:gd name="T6" fmla="*/ 0 w 17"/>
              <a:gd name="T7" fmla="*/ 822779 h 7"/>
              <a:gd name="T8" fmla="*/ 558053 w 17"/>
              <a:gd name="T9" fmla="*/ 82277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7">
                <a:moveTo>
                  <a:pt x="4" y="4"/>
                </a:moveTo>
                <a:cubicBezTo>
                  <a:pt x="10" y="4"/>
                  <a:pt x="16" y="0"/>
                  <a:pt x="16" y="0"/>
                </a:cubicBezTo>
                <a:cubicBezTo>
                  <a:pt x="16" y="0"/>
                  <a:pt x="8" y="6"/>
                  <a:pt x="0" y="4"/>
                </a:cubicBezTo>
                <a:cubicBezTo>
                  <a:pt x="2" y="4"/>
                  <a:pt x="4" y="4"/>
                  <a:pt x="4" y="4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5" name="Freeform 5981">
            <a:extLst>
              <a:ext uri="{FF2B5EF4-FFF2-40B4-BE49-F238E27FC236}">
                <a16:creationId xmlns:a16="http://schemas.microsoft.com/office/drawing/2014/main" id="{E397B59D-33A8-A548-8E5A-E3788D45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60838"/>
            <a:ext cx="1588" cy="3175"/>
          </a:xfrm>
          <a:custGeom>
            <a:avLst/>
            <a:gdLst>
              <a:gd name="T0" fmla="*/ 315218 w 4"/>
              <a:gd name="T1" fmla="*/ 622300 h 9"/>
              <a:gd name="T2" fmla="*/ 0 w 4"/>
              <a:gd name="T3" fmla="*/ 995539 h 9"/>
              <a:gd name="T4" fmla="*/ 315218 w 4"/>
              <a:gd name="T5" fmla="*/ 497769 h 9"/>
              <a:gd name="T6" fmla="*/ 472827 w 4"/>
              <a:gd name="T7" fmla="*/ 0 h 9"/>
              <a:gd name="T8" fmla="*/ 315218 w 4"/>
              <a:gd name="T9" fmla="*/ 62230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9">
                <a:moveTo>
                  <a:pt x="2" y="5"/>
                </a:moveTo>
                <a:cubicBezTo>
                  <a:pt x="2" y="5"/>
                  <a:pt x="1" y="6"/>
                  <a:pt x="0" y="8"/>
                </a:cubicBezTo>
                <a:lnTo>
                  <a:pt x="2" y="4"/>
                </a:lnTo>
                <a:cubicBezTo>
                  <a:pt x="3" y="4"/>
                  <a:pt x="3" y="2"/>
                  <a:pt x="3" y="0"/>
                </a:cubicBezTo>
                <a:cubicBezTo>
                  <a:pt x="3" y="2"/>
                  <a:pt x="3" y="4"/>
                  <a:pt x="2" y="5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6" name="Freeform 5982">
            <a:extLst>
              <a:ext uri="{FF2B5EF4-FFF2-40B4-BE49-F238E27FC236}">
                <a16:creationId xmlns:a16="http://schemas.microsoft.com/office/drawing/2014/main" id="{63E60A51-E314-E047-A7F2-2B424A46C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0838"/>
            <a:ext cx="3175" cy="4762"/>
          </a:xfrm>
          <a:custGeom>
            <a:avLst/>
            <a:gdLst>
              <a:gd name="T0" fmla="*/ 0 w 10"/>
              <a:gd name="T1" fmla="*/ 1610289 h 13"/>
              <a:gd name="T2" fmla="*/ 705803 w 10"/>
              <a:gd name="T3" fmla="*/ 805144 h 13"/>
              <a:gd name="T4" fmla="*/ 0 w 10"/>
              <a:gd name="T5" fmla="*/ 1610289 h 13"/>
              <a:gd name="T6" fmla="*/ 806450 w 10"/>
              <a:gd name="T7" fmla="*/ 671076 h 13"/>
              <a:gd name="T8" fmla="*/ 705803 w 10"/>
              <a:gd name="T9" fmla="*/ 805144 h 13"/>
              <a:gd name="T10" fmla="*/ 806450 w 10"/>
              <a:gd name="T11" fmla="*/ 536641 h 13"/>
              <a:gd name="T12" fmla="*/ 907415 w 10"/>
              <a:gd name="T13" fmla="*/ 0 h 13"/>
              <a:gd name="T14" fmla="*/ 806450 w 10"/>
              <a:gd name="T15" fmla="*/ 671076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3">
                <a:moveTo>
                  <a:pt x="0" y="12"/>
                </a:moveTo>
                <a:cubicBezTo>
                  <a:pt x="3" y="11"/>
                  <a:pt x="6" y="8"/>
                  <a:pt x="7" y="6"/>
                </a:cubicBezTo>
                <a:cubicBezTo>
                  <a:pt x="6" y="8"/>
                  <a:pt x="4" y="11"/>
                  <a:pt x="0" y="12"/>
                </a:cubicBezTo>
                <a:close/>
                <a:moveTo>
                  <a:pt x="8" y="5"/>
                </a:moveTo>
                <a:cubicBezTo>
                  <a:pt x="8" y="5"/>
                  <a:pt x="8" y="5"/>
                  <a:pt x="7" y="6"/>
                </a:cubicBezTo>
                <a:cubicBezTo>
                  <a:pt x="8" y="5"/>
                  <a:pt x="8" y="4"/>
                  <a:pt x="8" y="4"/>
                </a:cubicBezTo>
                <a:cubicBezTo>
                  <a:pt x="9" y="4"/>
                  <a:pt x="9" y="2"/>
                  <a:pt x="9" y="0"/>
                </a:cubicBezTo>
                <a:cubicBezTo>
                  <a:pt x="9" y="2"/>
                  <a:pt x="9" y="4"/>
                  <a:pt x="8" y="5"/>
                </a:cubicBezTo>
                <a:close/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7" name="Freeform 5983">
            <a:extLst>
              <a:ext uri="{FF2B5EF4-FFF2-40B4-BE49-F238E27FC236}">
                <a16:creationId xmlns:a16="http://schemas.microsoft.com/office/drawing/2014/main" id="{0926E4C3-38FA-0C45-AA96-96E79788E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0838"/>
            <a:ext cx="3175" cy="4762"/>
          </a:xfrm>
          <a:custGeom>
            <a:avLst/>
            <a:gdLst>
              <a:gd name="T0" fmla="*/ 0 w 10"/>
              <a:gd name="T1" fmla="*/ 1610289 h 13"/>
              <a:gd name="T2" fmla="*/ 806450 w 10"/>
              <a:gd name="T3" fmla="*/ 536641 h 13"/>
              <a:gd name="T4" fmla="*/ 907415 w 10"/>
              <a:gd name="T5" fmla="*/ 0 h 13"/>
              <a:gd name="T6" fmla="*/ 806450 w 10"/>
              <a:gd name="T7" fmla="*/ 671076 h 13"/>
              <a:gd name="T8" fmla="*/ 0 w 10"/>
              <a:gd name="T9" fmla="*/ 1610289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3">
                <a:moveTo>
                  <a:pt x="0" y="12"/>
                </a:moveTo>
                <a:cubicBezTo>
                  <a:pt x="5" y="9"/>
                  <a:pt x="8" y="4"/>
                  <a:pt x="8" y="4"/>
                </a:cubicBezTo>
                <a:cubicBezTo>
                  <a:pt x="9" y="4"/>
                  <a:pt x="9" y="2"/>
                  <a:pt x="9" y="0"/>
                </a:cubicBezTo>
                <a:cubicBezTo>
                  <a:pt x="9" y="2"/>
                  <a:pt x="9" y="4"/>
                  <a:pt x="8" y="5"/>
                </a:cubicBezTo>
                <a:cubicBezTo>
                  <a:pt x="8" y="5"/>
                  <a:pt x="5" y="9"/>
                  <a:pt x="0" y="12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8" name="Freeform 5984">
            <a:extLst>
              <a:ext uri="{FF2B5EF4-FFF2-40B4-BE49-F238E27FC236}">
                <a16:creationId xmlns:a16="http://schemas.microsoft.com/office/drawing/2014/main" id="{EF1AD47E-BA98-1F4C-82A3-15B5424DE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60838"/>
            <a:ext cx="1588" cy="3175"/>
          </a:xfrm>
          <a:custGeom>
            <a:avLst/>
            <a:gdLst>
              <a:gd name="T0" fmla="*/ 315218 w 4"/>
              <a:gd name="T1" fmla="*/ 787400 h 8"/>
              <a:gd name="T2" fmla="*/ 0 w 4"/>
              <a:gd name="T3" fmla="*/ 1102519 h 8"/>
              <a:gd name="T4" fmla="*/ 315218 w 4"/>
              <a:gd name="T5" fmla="*/ 630238 h 8"/>
              <a:gd name="T6" fmla="*/ 472827 w 4"/>
              <a:gd name="T7" fmla="*/ 0 h 8"/>
              <a:gd name="T8" fmla="*/ 315218 w 4"/>
              <a:gd name="T9" fmla="*/ 78740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8">
                <a:moveTo>
                  <a:pt x="2" y="5"/>
                </a:moveTo>
                <a:lnTo>
                  <a:pt x="0" y="7"/>
                </a:lnTo>
                <a:cubicBezTo>
                  <a:pt x="1" y="6"/>
                  <a:pt x="2" y="4"/>
                  <a:pt x="2" y="4"/>
                </a:cubicBezTo>
                <a:cubicBezTo>
                  <a:pt x="3" y="4"/>
                  <a:pt x="3" y="2"/>
                  <a:pt x="3" y="0"/>
                </a:cubicBezTo>
                <a:cubicBezTo>
                  <a:pt x="3" y="2"/>
                  <a:pt x="3" y="4"/>
                  <a:pt x="2" y="5"/>
                </a:cubicBez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39" name="Freeform 5985">
            <a:extLst>
              <a:ext uri="{FF2B5EF4-FFF2-40B4-BE49-F238E27FC236}">
                <a16:creationId xmlns:a16="http://schemas.microsoft.com/office/drawing/2014/main" id="{273F8228-9B12-8444-B072-CE3D7866C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7663"/>
            <a:ext cx="1588" cy="4762"/>
          </a:xfrm>
          <a:custGeom>
            <a:avLst/>
            <a:gdLst>
              <a:gd name="T0" fmla="*/ 472827 w 4"/>
              <a:gd name="T1" fmla="*/ 0 h 12"/>
              <a:gd name="T2" fmla="*/ 0 w 4"/>
              <a:gd name="T3" fmla="*/ 1732178 h 12"/>
              <a:gd name="T4" fmla="*/ 472827 w 4"/>
              <a:gd name="T5" fmla="*/ 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2">
                <a:moveTo>
                  <a:pt x="3" y="0"/>
                </a:moveTo>
                <a:cubicBezTo>
                  <a:pt x="3" y="0"/>
                  <a:pt x="1" y="9"/>
                  <a:pt x="0" y="11"/>
                </a:cubicBezTo>
                <a:cubicBezTo>
                  <a:pt x="0" y="9"/>
                  <a:pt x="3" y="0"/>
                  <a:pt x="3" y="0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0" name="Freeform 5986">
            <a:extLst>
              <a:ext uri="{FF2B5EF4-FFF2-40B4-BE49-F238E27FC236}">
                <a16:creationId xmlns:a16="http://schemas.microsoft.com/office/drawing/2014/main" id="{12FC72B8-8D52-7D4C-A99E-29D663FF9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57663"/>
            <a:ext cx="3175" cy="6350"/>
          </a:xfrm>
          <a:custGeom>
            <a:avLst/>
            <a:gdLst>
              <a:gd name="T0" fmla="*/ 630238 w 8"/>
              <a:gd name="T1" fmla="*/ 1395132 h 17"/>
              <a:gd name="T2" fmla="*/ 1102519 w 8"/>
              <a:gd name="T3" fmla="*/ 0 h 17"/>
              <a:gd name="T4" fmla="*/ 630238 w 8"/>
              <a:gd name="T5" fmla="*/ 1534832 h 17"/>
              <a:gd name="T6" fmla="*/ 0 w 8"/>
              <a:gd name="T7" fmla="*/ 2232212 h 17"/>
              <a:gd name="T8" fmla="*/ 630238 w 8"/>
              <a:gd name="T9" fmla="*/ 139513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7">
                <a:moveTo>
                  <a:pt x="4" y="10"/>
                </a:moveTo>
                <a:cubicBezTo>
                  <a:pt x="4" y="9"/>
                  <a:pt x="7" y="0"/>
                  <a:pt x="7" y="0"/>
                </a:cubicBezTo>
                <a:cubicBezTo>
                  <a:pt x="7" y="0"/>
                  <a:pt x="5" y="9"/>
                  <a:pt x="4" y="11"/>
                </a:cubicBezTo>
                <a:cubicBezTo>
                  <a:pt x="4" y="11"/>
                  <a:pt x="3" y="13"/>
                  <a:pt x="0" y="16"/>
                </a:cubicBezTo>
                <a:cubicBezTo>
                  <a:pt x="3" y="13"/>
                  <a:pt x="4" y="11"/>
                  <a:pt x="4" y="10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1" name="Freeform 5987">
            <a:extLst>
              <a:ext uri="{FF2B5EF4-FFF2-40B4-BE49-F238E27FC236}">
                <a16:creationId xmlns:a16="http://schemas.microsoft.com/office/drawing/2014/main" id="{E917F797-B57D-DA41-8277-18EFF5346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0838"/>
            <a:ext cx="3175" cy="3175"/>
          </a:xfrm>
          <a:custGeom>
            <a:avLst/>
            <a:gdLst>
              <a:gd name="T0" fmla="*/ 0 w 9"/>
              <a:gd name="T1" fmla="*/ 907415 h 10"/>
              <a:gd name="T2" fmla="*/ 995539 w 9"/>
              <a:gd name="T3" fmla="*/ 0 h 10"/>
              <a:gd name="T4" fmla="*/ 0 w 9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4" y="6"/>
                  <a:pt x="6" y="3"/>
                  <a:pt x="8" y="0"/>
                </a:cubicBezTo>
                <a:cubicBezTo>
                  <a:pt x="7" y="3"/>
                  <a:pt x="4" y="6"/>
                  <a:pt x="0" y="9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2" name="Freeform 5988">
            <a:extLst>
              <a:ext uri="{FF2B5EF4-FFF2-40B4-BE49-F238E27FC236}">
                <a16:creationId xmlns:a16="http://schemas.microsoft.com/office/drawing/2014/main" id="{26287595-F757-804B-9A3F-1369EBD3F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7663"/>
            <a:ext cx="4763" cy="7937"/>
          </a:xfrm>
          <a:custGeom>
            <a:avLst/>
            <a:gdLst>
              <a:gd name="T0" fmla="*/ 0 w 12"/>
              <a:gd name="T1" fmla="*/ 2992249 h 20"/>
              <a:gd name="T2" fmla="*/ 1260210 w 12"/>
              <a:gd name="T3" fmla="*/ 1732250 h 20"/>
              <a:gd name="T4" fmla="*/ 0 w 12"/>
              <a:gd name="T5" fmla="*/ 2992249 h 20"/>
              <a:gd name="T6" fmla="*/ 1260210 w 12"/>
              <a:gd name="T7" fmla="*/ 1732250 h 20"/>
              <a:gd name="T8" fmla="*/ 1260210 w 12"/>
              <a:gd name="T9" fmla="*/ 1575098 h 20"/>
              <a:gd name="T10" fmla="*/ 1417786 w 12"/>
              <a:gd name="T11" fmla="*/ 1102449 h 20"/>
              <a:gd name="T12" fmla="*/ 1260210 w 12"/>
              <a:gd name="T13" fmla="*/ 1732250 h 20"/>
              <a:gd name="T14" fmla="*/ 1732938 w 12"/>
              <a:gd name="T15" fmla="*/ 0 h 20"/>
              <a:gd name="T16" fmla="*/ 1417786 w 12"/>
              <a:gd name="T17" fmla="*/ 1102449 h 20"/>
              <a:gd name="T18" fmla="*/ 1732938 w 12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20">
                <a:moveTo>
                  <a:pt x="0" y="19"/>
                </a:moveTo>
                <a:cubicBezTo>
                  <a:pt x="4" y="15"/>
                  <a:pt x="6" y="13"/>
                  <a:pt x="8" y="11"/>
                </a:cubicBezTo>
                <a:cubicBezTo>
                  <a:pt x="7" y="13"/>
                  <a:pt x="4" y="16"/>
                  <a:pt x="0" y="19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9" y="8"/>
                  <a:pt x="9" y="7"/>
                </a:cubicBezTo>
                <a:cubicBezTo>
                  <a:pt x="9" y="8"/>
                  <a:pt x="8" y="10"/>
                  <a:pt x="8" y="11"/>
                </a:cubicBezTo>
                <a:close/>
                <a:moveTo>
                  <a:pt x="11" y="0"/>
                </a:moveTo>
                <a:cubicBezTo>
                  <a:pt x="11" y="0"/>
                  <a:pt x="10" y="4"/>
                  <a:pt x="9" y="7"/>
                </a:cubicBezTo>
                <a:cubicBezTo>
                  <a:pt x="10" y="3"/>
                  <a:pt x="11" y="0"/>
                  <a:pt x="11" y="0"/>
                </a:cubicBezTo>
                <a:close/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3" name="Freeform 5989">
            <a:extLst>
              <a:ext uri="{FF2B5EF4-FFF2-40B4-BE49-F238E27FC236}">
                <a16:creationId xmlns:a16="http://schemas.microsoft.com/office/drawing/2014/main" id="{DCC0755D-2426-4E4C-BB09-0CCDD0EB9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0838"/>
            <a:ext cx="3175" cy="3175"/>
          </a:xfrm>
          <a:custGeom>
            <a:avLst/>
            <a:gdLst>
              <a:gd name="T0" fmla="*/ 0 w 9"/>
              <a:gd name="T1" fmla="*/ 907415 h 10"/>
              <a:gd name="T2" fmla="*/ 995539 w 9"/>
              <a:gd name="T3" fmla="*/ 0 h 10"/>
              <a:gd name="T4" fmla="*/ 0 w 9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5" y="5"/>
                  <a:pt x="7" y="2"/>
                  <a:pt x="8" y="0"/>
                </a:cubicBezTo>
                <a:cubicBezTo>
                  <a:pt x="8" y="2"/>
                  <a:pt x="5" y="5"/>
                  <a:pt x="0" y="9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4" name="Freeform 5990">
            <a:extLst>
              <a:ext uri="{FF2B5EF4-FFF2-40B4-BE49-F238E27FC236}">
                <a16:creationId xmlns:a16="http://schemas.microsoft.com/office/drawing/2014/main" id="{8F04DBAF-7D7D-AD43-8013-3A2F08F26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7663"/>
            <a:ext cx="1588" cy="3175"/>
          </a:xfrm>
          <a:custGeom>
            <a:avLst/>
            <a:gdLst>
              <a:gd name="T0" fmla="*/ 472827 w 4"/>
              <a:gd name="T1" fmla="*/ 0 h 11"/>
              <a:gd name="T2" fmla="*/ 0 w 4"/>
              <a:gd name="T3" fmla="*/ 833005 h 11"/>
              <a:gd name="T4" fmla="*/ 472827 w 4"/>
              <a:gd name="T5" fmla="*/ 0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1">
                <a:moveTo>
                  <a:pt x="3" y="0"/>
                </a:moveTo>
                <a:cubicBezTo>
                  <a:pt x="3" y="0"/>
                  <a:pt x="0" y="9"/>
                  <a:pt x="0" y="10"/>
                </a:cubicBezTo>
                <a:cubicBezTo>
                  <a:pt x="0" y="8"/>
                  <a:pt x="3" y="0"/>
                  <a:pt x="3" y="0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5" name="Freeform 5991">
            <a:extLst>
              <a:ext uri="{FF2B5EF4-FFF2-40B4-BE49-F238E27FC236}">
                <a16:creationId xmlns:a16="http://schemas.microsoft.com/office/drawing/2014/main" id="{927574C5-DB76-8843-B5F1-5F542F386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60838"/>
            <a:ext cx="3175" cy="3175"/>
          </a:xfrm>
          <a:custGeom>
            <a:avLst/>
            <a:gdLst>
              <a:gd name="T0" fmla="*/ 0 w 9"/>
              <a:gd name="T1" fmla="*/ 907415 h 10"/>
              <a:gd name="T2" fmla="*/ 995539 w 9"/>
              <a:gd name="T3" fmla="*/ 0 h 10"/>
              <a:gd name="T4" fmla="*/ 0 w 9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0" y="9"/>
                </a:moveTo>
                <a:cubicBezTo>
                  <a:pt x="5" y="3"/>
                  <a:pt x="6" y="2"/>
                  <a:pt x="8" y="0"/>
                </a:cubicBezTo>
                <a:cubicBezTo>
                  <a:pt x="7" y="2"/>
                  <a:pt x="5" y="4"/>
                  <a:pt x="0" y="9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6" name="Freeform 5992">
            <a:extLst>
              <a:ext uri="{FF2B5EF4-FFF2-40B4-BE49-F238E27FC236}">
                <a16:creationId xmlns:a16="http://schemas.microsoft.com/office/drawing/2014/main" id="{C8D6D8C8-CC9A-364A-AA44-D9622657D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7663"/>
            <a:ext cx="4763" cy="7937"/>
          </a:xfrm>
          <a:custGeom>
            <a:avLst/>
            <a:gdLst>
              <a:gd name="T0" fmla="*/ 0 w 12"/>
              <a:gd name="T1" fmla="*/ 2992249 h 20"/>
              <a:gd name="T2" fmla="*/ 1102635 w 12"/>
              <a:gd name="T3" fmla="*/ 1575098 h 20"/>
              <a:gd name="T4" fmla="*/ 1732938 w 12"/>
              <a:gd name="T5" fmla="*/ 0 h 20"/>
              <a:gd name="T6" fmla="*/ 1732938 w 12"/>
              <a:gd name="T7" fmla="*/ 0 h 20"/>
              <a:gd name="T8" fmla="*/ 1260210 w 12"/>
              <a:gd name="T9" fmla="*/ 1575098 h 20"/>
              <a:gd name="T10" fmla="*/ 0 w 12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0">
                <a:moveTo>
                  <a:pt x="0" y="19"/>
                </a:moveTo>
                <a:cubicBezTo>
                  <a:pt x="5" y="13"/>
                  <a:pt x="6" y="12"/>
                  <a:pt x="7" y="10"/>
                </a:cubicBezTo>
                <a:cubicBezTo>
                  <a:pt x="8" y="8"/>
                  <a:pt x="11" y="0"/>
                  <a:pt x="11" y="0"/>
                </a:cubicBezTo>
                <a:cubicBezTo>
                  <a:pt x="11" y="0"/>
                  <a:pt x="8" y="8"/>
                  <a:pt x="8" y="10"/>
                </a:cubicBezTo>
                <a:cubicBezTo>
                  <a:pt x="6" y="12"/>
                  <a:pt x="5" y="13"/>
                  <a:pt x="0" y="19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7" name="Freeform 5993">
            <a:extLst>
              <a:ext uri="{FF2B5EF4-FFF2-40B4-BE49-F238E27FC236}">
                <a16:creationId xmlns:a16="http://schemas.microsoft.com/office/drawing/2014/main" id="{353DCA2B-976D-2643-82E2-0E633D041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4763" cy="6350"/>
          </a:xfrm>
          <a:custGeom>
            <a:avLst/>
            <a:gdLst>
              <a:gd name="T0" fmla="*/ 0 w 13"/>
              <a:gd name="T1" fmla="*/ 2010611 h 19"/>
              <a:gd name="T2" fmla="*/ 1476530 w 13"/>
              <a:gd name="T3" fmla="*/ 0 h 19"/>
              <a:gd name="T4" fmla="*/ 1610993 w 13"/>
              <a:gd name="T5" fmla="*/ 0 h 19"/>
              <a:gd name="T6" fmla="*/ 0 w 13"/>
              <a:gd name="T7" fmla="*/ 2010611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9">
                <a:moveTo>
                  <a:pt x="0" y="18"/>
                </a:moveTo>
                <a:cubicBezTo>
                  <a:pt x="9" y="13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10" y="13"/>
                  <a:pt x="0" y="18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8" name="Freeform 5994">
            <a:extLst>
              <a:ext uri="{FF2B5EF4-FFF2-40B4-BE49-F238E27FC236}">
                <a16:creationId xmlns:a16="http://schemas.microsoft.com/office/drawing/2014/main" id="{AE4A5E61-1032-2A4B-B1A3-B48DA539A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6075"/>
            <a:ext cx="1588" cy="3175"/>
          </a:xfrm>
          <a:custGeom>
            <a:avLst/>
            <a:gdLst>
              <a:gd name="T0" fmla="*/ 315218 w 4"/>
              <a:gd name="T1" fmla="*/ 0 h 10"/>
              <a:gd name="T2" fmla="*/ 472827 w 4"/>
              <a:gd name="T3" fmla="*/ 0 h 10"/>
              <a:gd name="T4" fmla="*/ 0 w 4"/>
              <a:gd name="T5" fmla="*/ 907415 h 10"/>
              <a:gd name="T6" fmla="*/ 315218 w 4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2" y="0"/>
                </a:moveTo>
                <a:lnTo>
                  <a:pt x="3" y="0"/>
                </a:lnTo>
                <a:cubicBezTo>
                  <a:pt x="3" y="0"/>
                  <a:pt x="2" y="4"/>
                  <a:pt x="0" y="9"/>
                </a:cubicBezTo>
                <a:cubicBezTo>
                  <a:pt x="2" y="4"/>
                  <a:pt x="2" y="0"/>
                  <a:pt x="2" y="0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49" name="Freeform 5995">
            <a:extLst>
              <a:ext uri="{FF2B5EF4-FFF2-40B4-BE49-F238E27FC236}">
                <a16:creationId xmlns:a16="http://schemas.microsoft.com/office/drawing/2014/main" id="{ADD06D45-A2D0-504E-9B1B-87EF580C7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4763" cy="6350"/>
          </a:xfrm>
          <a:custGeom>
            <a:avLst/>
            <a:gdLst>
              <a:gd name="T0" fmla="*/ 0 w 13"/>
              <a:gd name="T1" fmla="*/ 2010611 h 19"/>
              <a:gd name="T2" fmla="*/ 1207970 w 13"/>
              <a:gd name="T3" fmla="*/ 1005305 h 19"/>
              <a:gd name="T4" fmla="*/ 1476530 w 13"/>
              <a:gd name="T5" fmla="*/ 0 h 19"/>
              <a:gd name="T6" fmla="*/ 1610993 w 13"/>
              <a:gd name="T7" fmla="*/ 0 h 19"/>
              <a:gd name="T8" fmla="*/ 1207970 w 13"/>
              <a:gd name="T9" fmla="*/ 1005305 h 19"/>
              <a:gd name="T10" fmla="*/ 0 w 13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9">
                <a:moveTo>
                  <a:pt x="0" y="18"/>
                </a:moveTo>
                <a:cubicBezTo>
                  <a:pt x="5" y="16"/>
                  <a:pt x="7" y="11"/>
                  <a:pt x="9" y="9"/>
                </a:cubicBezTo>
                <a:cubicBezTo>
                  <a:pt x="10" y="4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11" y="4"/>
                  <a:pt x="9" y="9"/>
                </a:cubicBezTo>
                <a:cubicBezTo>
                  <a:pt x="7" y="12"/>
                  <a:pt x="5" y="16"/>
                  <a:pt x="0" y="18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0" name="Freeform 5996">
            <a:extLst>
              <a:ext uri="{FF2B5EF4-FFF2-40B4-BE49-F238E27FC236}">
                <a16:creationId xmlns:a16="http://schemas.microsoft.com/office/drawing/2014/main" id="{747A5715-DA1E-B043-9642-C7690BF2D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4763" cy="6350"/>
          </a:xfrm>
          <a:custGeom>
            <a:avLst/>
            <a:gdLst>
              <a:gd name="T0" fmla="*/ 0 w 13"/>
              <a:gd name="T1" fmla="*/ 2010611 h 19"/>
              <a:gd name="T2" fmla="*/ 1207970 w 13"/>
              <a:gd name="T3" fmla="*/ 1005305 h 19"/>
              <a:gd name="T4" fmla="*/ 0 w 13"/>
              <a:gd name="T5" fmla="*/ 2010611 h 19"/>
              <a:gd name="T6" fmla="*/ 1476530 w 13"/>
              <a:gd name="T7" fmla="*/ 0 h 19"/>
              <a:gd name="T8" fmla="*/ 1610993 w 13"/>
              <a:gd name="T9" fmla="*/ 0 h 19"/>
              <a:gd name="T10" fmla="*/ 1207970 w 13"/>
              <a:gd name="T11" fmla="*/ 893679 h 19"/>
              <a:gd name="T12" fmla="*/ 1476530 w 1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9">
                <a:moveTo>
                  <a:pt x="0" y="18"/>
                </a:moveTo>
                <a:cubicBezTo>
                  <a:pt x="5" y="15"/>
                  <a:pt x="7" y="11"/>
                  <a:pt x="9" y="9"/>
                </a:cubicBezTo>
                <a:cubicBezTo>
                  <a:pt x="7" y="11"/>
                  <a:pt x="5" y="16"/>
                  <a:pt x="0" y="18"/>
                </a:cubicBezTo>
                <a:close/>
                <a:moveTo>
                  <a:pt x="11" y="0"/>
                </a:moveTo>
                <a:lnTo>
                  <a:pt x="12" y="0"/>
                </a:lnTo>
                <a:cubicBezTo>
                  <a:pt x="10" y="3"/>
                  <a:pt x="9" y="6"/>
                  <a:pt x="9" y="8"/>
                </a:cubicBezTo>
                <a:cubicBezTo>
                  <a:pt x="9" y="6"/>
                  <a:pt x="10" y="3"/>
                  <a:pt x="11" y="0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1" name="Freeform 5997">
            <a:extLst>
              <a:ext uri="{FF2B5EF4-FFF2-40B4-BE49-F238E27FC236}">
                <a16:creationId xmlns:a16="http://schemas.microsoft.com/office/drawing/2014/main" id="{E0432AB4-4692-E54E-8531-2502A997B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4763" cy="6350"/>
          </a:xfrm>
          <a:custGeom>
            <a:avLst/>
            <a:gdLst>
              <a:gd name="T0" fmla="*/ 0 w 13"/>
              <a:gd name="T1" fmla="*/ 2115608 h 18"/>
              <a:gd name="T2" fmla="*/ 1207970 w 13"/>
              <a:gd name="T3" fmla="*/ 995539 h 18"/>
              <a:gd name="T4" fmla="*/ 1476530 w 13"/>
              <a:gd name="T5" fmla="*/ 0 h 18"/>
              <a:gd name="T6" fmla="*/ 1610993 w 13"/>
              <a:gd name="T7" fmla="*/ 0 h 18"/>
              <a:gd name="T8" fmla="*/ 1207970 w 13"/>
              <a:gd name="T9" fmla="*/ 1120069 h 18"/>
              <a:gd name="T10" fmla="*/ 0 w 13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8">
                <a:moveTo>
                  <a:pt x="0" y="17"/>
                </a:moveTo>
                <a:cubicBezTo>
                  <a:pt x="5" y="15"/>
                  <a:pt x="7" y="10"/>
                  <a:pt x="9" y="8"/>
                </a:cubicBezTo>
                <a:cubicBezTo>
                  <a:pt x="10" y="4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10" y="4"/>
                  <a:pt x="9" y="9"/>
                </a:cubicBezTo>
                <a:cubicBezTo>
                  <a:pt x="7" y="10"/>
                  <a:pt x="5" y="15"/>
                  <a:pt x="0" y="17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2" name="Freeform 5998">
            <a:extLst>
              <a:ext uri="{FF2B5EF4-FFF2-40B4-BE49-F238E27FC236}">
                <a16:creationId xmlns:a16="http://schemas.microsoft.com/office/drawing/2014/main" id="{86DCEE1F-1684-B341-A7A3-599F4287A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56075"/>
            <a:ext cx="3175" cy="6350"/>
          </a:xfrm>
          <a:custGeom>
            <a:avLst/>
            <a:gdLst>
              <a:gd name="T0" fmla="*/ 604838 w 10"/>
              <a:gd name="T1" fmla="*/ 1116106 h 17"/>
              <a:gd name="T2" fmla="*/ 907415 w 10"/>
              <a:gd name="T3" fmla="*/ 0 h 17"/>
              <a:gd name="T4" fmla="*/ 907415 w 10"/>
              <a:gd name="T5" fmla="*/ 0 h 17"/>
              <a:gd name="T6" fmla="*/ 705803 w 10"/>
              <a:gd name="T7" fmla="*/ 1116106 h 17"/>
              <a:gd name="T8" fmla="*/ 0 w 10"/>
              <a:gd name="T9" fmla="*/ 2232212 h 17"/>
              <a:gd name="T10" fmla="*/ 604838 w 10"/>
              <a:gd name="T11" fmla="*/ 1116106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7">
                <a:moveTo>
                  <a:pt x="6" y="8"/>
                </a:moveTo>
                <a:cubicBezTo>
                  <a:pt x="7" y="5"/>
                  <a:pt x="8" y="2"/>
                  <a:pt x="9" y="0"/>
                </a:cubicBezTo>
                <a:cubicBezTo>
                  <a:pt x="9" y="2"/>
                  <a:pt x="7" y="6"/>
                  <a:pt x="7" y="8"/>
                </a:cubicBezTo>
                <a:cubicBezTo>
                  <a:pt x="4" y="12"/>
                  <a:pt x="2" y="14"/>
                  <a:pt x="0" y="16"/>
                </a:cubicBezTo>
                <a:cubicBezTo>
                  <a:pt x="2" y="14"/>
                  <a:pt x="4" y="12"/>
                  <a:pt x="6" y="8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3" name="Freeform 5999">
            <a:extLst>
              <a:ext uri="{FF2B5EF4-FFF2-40B4-BE49-F238E27FC236}">
                <a16:creationId xmlns:a16="http://schemas.microsoft.com/office/drawing/2014/main" id="{F782126C-E52F-2743-9059-6C532439C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4763" cy="6350"/>
          </a:xfrm>
          <a:custGeom>
            <a:avLst/>
            <a:gdLst>
              <a:gd name="T0" fmla="*/ 0 w 13"/>
              <a:gd name="T1" fmla="*/ 2115608 h 18"/>
              <a:gd name="T2" fmla="*/ 1073873 w 13"/>
              <a:gd name="T3" fmla="*/ 995539 h 18"/>
              <a:gd name="T4" fmla="*/ 1476530 w 13"/>
              <a:gd name="T5" fmla="*/ 0 h 18"/>
              <a:gd name="T6" fmla="*/ 1610993 w 13"/>
              <a:gd name="T7" fmla="*/ 0 h 18"/>
              <a:gd name="T8" fmla="*/ 1207970 w 13"/>
              <a:gd name="T9" fmla="*/ 995539 h 18"/>
              <a:gd name="T10" fmla="*/ 0 w 13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8">
                <a:moveTo>
                  <a:pt x="0" y="17"/>
                </a:moveTo>
                <a:cubicBezTo>
                  <a:pt x="5" y="14"/>
                  <a:pt x="7" y="10"/>
                  <a:pt x="8" y="8"/>
                </a:cubicBezTo>
                <a:cubicBezTo>
                  <a:pt x="9" y="5"/>
                  <a:pt x="11" y="0"/>
                  <a:pt x="11" y="0"/>
                </a:cubicBezTo>
                <a:lnTo>
                  <a:pt x="12" y="0"/>
                </a:lnTo>
                <a:cubicBezTo>
                  <a:pt x="12" y="0"/>
                  <a:pt x="9" y="5"/>
                  <a:pt x="9" y="8"/>
                </a:cubicBezTo>
                <a:cubicBezTo>
                  <a:pt x="7" y="10"/>
                  <a:pt x="5" y="14"/>
                  <a:pt x="0" y="17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4" name="Freeform 6000">
            <a:extLst>
              <a:ext uri="{FF2B5EF4-FFF2-40B4-BE49-F238E27FC236}">
                <a16:creationId xmlns:a16="http://schemas.microsoft.com/office/drawing/2014/main" id="{6B191B9D-CBCB-7D4D-9E68-351E7E752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56075"/>
            <a:ext cx="3175" cy="6350"/>
          </a:xfrm>
          <a:custGeom>
            <a:avLst/>
            <a:gdLst>
              <a:gd name="T0" fmla="*/ 504190 w 10"/>
              <a:gd name="T1" fmla="*/ 1255806 h 17"/>
              <a:gd name="T2" fmla="*/ 907415 w 10"/>
              <a:gd name="T3" fmla="*/ 0 h 17"/>
              <a:gd name="T4" fmla="*/ 604838 w 10"/>
              <a:gd name="T5" fmla="*/ 1116106 h 17"/>
              <a:gd name="T6" fmla="*/ 0 w 10"/>
              <a:gd name="T7" fmla="*/ 2232212 h 17"/>
              <a:gd name="T8" fmla="*/ 504190 w 10"/>
              <a:gd name="T9" fmla="*/ 12558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7">
                <a:moveTo>
                  <a:pt x="5" y="9"/>
                </a:moveTo>
                <a:cubicBezTo>
                  <a:pt x="7" y="7"/>
                  <a:pt x="7" y="4"/>
                  <a:pt x="9" y="0"/>
                </a:cubicBezTo>
                <a:cubicBezTo>
                  <a:pt x="7" y="4"/>
                  <a:pt x="7" y="7"/>
                  <a:pt x="6" y="8"/>
                </a:cubicBezTo>
                <a:cubicBezTo>
                  <a:pt x="4" y="10"/>
                  <a:pt x="3" y="13"/>
                  <a:pt x="0" y="16"/>
                </a:cubicBezTo>
                <a:cubicBezTo>
                  <a:pt x="3" y="13"/>
                  <a:pt x="4" y="10"/>
                  <a:pt x="5" y="9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5" name="Freeform 6001">
            <a:extLst>
              <a:ext uri="{FF2B5EF4-FFF2-40B4-BE49-F238E27FC236}">
                <a16:creationId xmlns:a16="http://schemas.microsoft.com/office/drawing/2014/main" id="{7093B72D-E6AC-B847-AED7-3790FA4CC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57663"/>
            <a:ext cx="3175" cy="4762"/>
          </a:xfrm>
          <a:custGeom>
            <a:avLst/>
            <a:gdLst>
              <a:gd name="T0" fmla="*/ 787400 w 8"/>
              <a:gd name="T1" fmla="*/ 629775 h 12"/>
              <a:gd name="T2" fmla="*/ 944959 w 8"/>
              <a:gd name="T3" fmla="*/ 472629 h 12"/>
              <a:gd name="T4" fmla="*/ 944959 w 8"/>
              <a:gd name="T5" fmla="*/ 472629 h 12"/>
              <a:gd name="T6" fmla="*/ 0 w 8"/>
              <a:gd name="T7" fmla="*/ 1732178 h 12"/>
              <a:gd name="T8" fmla="*/ 787400 w 8"/>
              <a:gd name="T9" fmla="*/ 629775 h 12"/>
              <a:gd name="T10" fmla="*/ 1102519 w 8"/>
              <a:gd name="T11" fmla="*/ 0 h 12"/>
              <a:gd name="T12" fmla="*/ 1102519 w 8"/>
              <a:gd name="T13" fmla="*/ 0 h 12"/>
              <a:gd name="T14" fmla="*/ 1102519 w 8"/>
              <a:gd name="T15" fmla="*/ 0 h 12"/>
              <a:gd name="T16" fmla="*/ 944959 w 8"/>
              <a:gd name="T17" fmla="*/ 472629 h 12"/>
              <a:gd name="T18" fmla="*/ 1102519 w 8"/>
              <a:gd name="T19" fmla="*/ 0 h 12"/>
              <a:gd name="T20" fmla="*/ 1102519 w 8"/>
              <a:gd name="T21" fmla="*/ 0 h 12"/>
              <a:gd name="T22" fmla="*/ 1102519 w 8"/>
              <a:gd name="T23" fmla="*/ 0 h 12"/>
              <a:gd name="T24" fmla="*/ 1102519 w 8"/>
              <a:gd name="T25" fmla="*/ 0 h 12"/>
              <a:gd name="T26" fmla="*/ 1102519 w 8"/>
              <a:gd name="T27" fmla="*/ 0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2">
                <a:moveTo>
                  <a:pt x="5" y="4"/>
                </a:moveTo>
                <a:cubicBezTo>
                  <a:pt x="5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4" y="5"/>
                  <a:pt x="3" y="8"/>
                  <a:pt x="0" y="11"/>
                </a:cubicBezTo>
                <a:cubicBezTo>
                  <a:pt x="3" y="8"/>
                  <a:pt x="4" y="5"/>
                  <a:pt x="5" y="4"/>
                </a:cubicBezTo>
                <a:close/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6" y="2"/>
                  <a:pt x="6" y="3"/>
                </a:cubicBezTo>
                <a:cubicBezTo>
                  <a:pt x="6" y="2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6" name="Freeform 6002">
            <a:extLst>
              <a:ext uri="{FF2B5EF4-FFF2-40B4-BE49-F238E27FC236}">
                <a16:creationId xmlns:a16="http://schemas.microsoft.com/office/drawing/2014/main" id="{45FC6C38-6764-6D43-B18A-AEFE8B2C8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7663"/>
            <a:ext cx="3175" cy="4762"/>
          </a:xfrm>
          <a:custGeom>
            <a:avLst/>
            <a:gdLst>
              <a:gd name="T0" fmla="*/ 0 w 10"/>
              <a:gd name="T1" fmla="*/ 1610289 h 13"/>
              <a:gd name="T2" fmla="*/ 705803 w 10"/>
              <a:gd name="T3" fmla="*/ 536641 h 13"/>
              <a:gd name="T4" fmla="*/ 806450 w 10"/>
              <a:gd name="T5" fmla="*/ 402572 h 13"/>
              <a:gd name="T6" fmla="*/ 806450 w 10"/>
              <a:gd name="T7" fmla="*/ 402572 h 13"/>
              <a:gd name="T8" fmla="*/ 0 w 10"/>
              <a:gd name="T9" fmla="*/ 1610289 h 13"/>
              <a:gd name="T10" fmla="*/ 907415 w 10"/>
              <a:gd name="T11" fmla="*/ 0 h 13"/>
              <a:gd name="T12" fmla="*/ 907415 w 10"/>
              <a:gd name="T13" fmla="*/ 0 h 13"/>
              <a:gd name="T14" fmla="*/ 907415 w 10"/>
              <a:gd name="T15" fmla="*/ 0 h 13"/>
              <a:gd name="T16" fmla="*/ 806450 w 10"/>
              <a:gd name="T17" fmla="*/ 402572 h 13"/>
              <a:gd name="T18" fmla="*/ 907415 w 10"/>
              <a:gd name="T19" fmla="*/ 0 h 13"/>
              <a:gd name="T20" fmla="*/ 907415 w 10"/>
              <a:gd name="T21" fmla="*/ 0 h 13"/>
              <a:gd name="T22" fmla="*/ 907415 w 10"/>
              <a:gd name="T23" fmla="*/ 0 h 13"/>
              <a:gd name="T24" fmla="*/ 907415 w 10"/>
              <a:gd name="T25" fmla="*/ 0 h 13"/>
              <a:gd name="T26" fmla="*/ 907415 w 10"/>
              <a:gd name="T27" fmla="*/ 0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3">
                <a:moveTo>
                  <a:pt x="0" y="12"/>
                </a:moveTo>
                <a:cubicBezTo>
                  <a:pt x="3" y="9"/>
                  <a:pt x="6" y="5"/>
                  <a:pt x="7" y="4"/>
                </a:cubicBezTo>
                <a:cubicBezTo>
                  <a:pt x="7" y="4"/>
                  <a:pt x="8" y="4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6" y="5"/>
                  <a:pt x="4" y="9"/>
                  <a:pt x="0" y="12"/>
                </a:cubicBezTo>
                <a:close/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8" y="2"/>
                  <a:pt x="8" y="3"/>
                </a:cubicBezTo>
                <a:cubicBezTo>
                  <a:pt x="8" y="2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7" name="Freeform 6003">
            <a:extLst>
              <a:ext uri="{FF2B5EF4-FFF2-40B4-BE49-F238E27FC236}">
                <a16:creationId xmlns:a16="http://schemas.microsoft.com/office/drawing/2014/main" id="{DA2901A2-A3B6-0841-808B-0CC237D1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4488"/>
            <a:ext cx="4763" cy="4762"/>
          </a:xfrm>
          <a:custGeom>
            <a:avLst/>
            <a:gdLst>
              <a:gd name="T0" fmla="*/ 0 w 13"/>
              <a:gd name="T1" fmla="*/ 1411139 h 15"/>
              <a:gd name="T2" fmla="*/ 1476530 w 13"/>
              <a:gd name="T3" fmla="*/ 0 h 15"/>
              <a:gd name="T4" fmla="*/ 1610993 w 13"/>
              <a:gd name="T5" fmla="*/ 100637 h 15"/>
              <a:gd name="T6" fmla="*/ 0 w 13"/>
              <a:gd name="T7" fmla="*/ 1411139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5">
                <a:moveTo>
                  <a:pt x="0" y="14"/>
                </a:moveTo>
                <a:cubicBezTo>
                  <a:pt x="8" y="11"/>
                  <a:pt x="11" y="1"/>
                  <a:pt x="11" y="0"/>
                </a:cubicBezTo>
                <a:lnTo>
                  <a:pt x="12" y="1"/>
                </a:lnTo>
                <a:cubicBezTo>
                  <a:pt x="12" y="1"/>
                  <a:pt x="9" y="11"/>
                  <a:pt x="0" y="14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8" name="Freeform 6004">
            <a:extLst>
              <a:ext uri="{FF2B5EF4-FFF2-40B4-BE49-F238E27FC236}">
                <a16:creationId xmlns:a16="http://schemas.microsoft.com/office/drawing/2014/main" id="{7CC11514-684D-F14C-858A-AF8D3A366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4488"/>
            <a:ext cx="4763" cy="4762"/>
          </a:xfrm>
          <a:custGeom>
            <a:avLst/>
            <a:gdLst>
              <a:gd name="T0" fmla="*/ 0 w 13"/>
              <a:gd name="T1" fmla="*/ 1411139 h 15"/>
              <a:gd name="T2" fmla="*/ 939777 w 13"/>
              <a:gd name="T3" fmla="*/ 806365 h 15"/>
              <a:gd name="T4" fmla="*/ 1476530 w 13"/>
              <a:gd name="T5" fmla="*/ 0 h 15"/>
              <a:gd name="T6" fmla="*/ 1610993 w 13"/>
              <a:gd name="T7" fmla="*/ 100637 h 15"/>
              <a:gd name="T8" fmla="*/ 1073873 w 13"/>
              <a:gd name="T9" fmla="*/ 806365 h 15"/>
              <a:gd name="T10" fmla="*/ 0 w 13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5">
                <a:moveTo>
                  <a:pt x="0" y="14"/>
                </a:moveTo>
                <a:cubicBezTo>
                  <a:pt x="3" y="13"/>
                  <a:pt x="6" y="10"/>
                  <a:pt x="7" y="8"/>
                </a:cubicBezTo>
                <a:cubicBezTo>
                  <a:pt x="10" y="4"/>
                  <a:pt x="11" y="1"/>
                  <a:pt x="11" y="0"/>
                </a:cubicBezTo>
                <a:lnTo>
                  <a:pt x="12" y="1"/>
                </a:lnTo>
                <a:cubicBezTo>
                  <a:pt x="12" y="1"/>
                  <a:pt x="10" y="4"/>
                  <a:pt x="8" y="8"/>
                </a:cubicBezTo>
                <a:cubicBezTo>
                  <a:pt x="6" y="10"/>
                  <a:pt x="3" y="13"/>
                  <a:pt x="0" y="14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59" name="Freeform 6005">
            <a:extLst>
              <a:ext uri="{FF2B5EF4-FFF2-40B4-BE49-F238E27FC236}">
                <a16:creationId xmlns:a16="http://schemas.microsoft.com/office/drawing/2014/main" id="{511878CB-3C74-CE4C-89F1-8ECE6C927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4488"/>
            <a:ext cx="1588" cy="3175"/>
          </a:xfrm>
          <a:custGeom>
            <a:avLst/>
            <a:gdLst>
              <a:gd name="T0" fmla="*/ 280282 w 6"/>
              <a:gd name="T1" fmla="*/ 0 h 9"/>
              <a:gd name="T2" fmla="*/ 350154 w 6"/>
              <a:gd name="T3" fmla="*/ 0 h 9"/>
              <a:gd name="T4" fmla="*/ 0 w 6"/>
              <a:gd name="T5" fmla="*/ 995539 h 9"/>
              <a:gd name="T6" fmla="*/ 280282 w 6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4" y="0"/>
                </a:moveTo>
                <a:lnTo>
                  <a:pt x="5" y="0"/>
                </a:lnTo>
                <a:cubicBezTo>
                  <a:pt x="5" y="1"/>
                  <a:pt x="3" y="4"/>
                  <a:pt x="0" y="8"/>
                </a:cubicBezTo>
                <a:lnTo>
                  <a:pt x="4" y="0"/>
                </a:lnTo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0" name="Freeform 6006">
            <a:extLst>
              <a:ext uri="{FF2B5EF4-FFF2-40B4-BE49-F238E27FC236}">
                <a16:creationId xmlns:a16="http://schemas.microsoft.com/office/drawing/2014/main" id="{5527C176-066C-B341-99D5-94819D4F4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4488"/>
            <a:ext cx="4763" cy="4762"/>
          </a:xfrm>
          <a:custGeom>
            <a:avLst/>
            <a:gdLst>
              <a:gd name="T0" fmla="*/ 0 w 12"/>
              <a:gd name="T1" fmla="*/ 1411139 h 15"/>
              <a:gd name="T2" fmla="*/ 1102635 w 12"/>
              <a:gd name="T3" fmla="*/ 705411 h 15"/>
              <a:gd name="T4" fmla="*/ 1732938 w 12"/>
              <a:gd name="T5" fmla="*/ 0 h 15"/>
              <a:gd name="T6" fmla="*/ 1732938 w 12"/>
              <a:gd name="T7" fmla="*/ 0 h 15"/>
              <a:gd name="T8" fmla="*/ 1102635 w 12"/>
              <a:gd name="T9" fmla="*/ 806365 h 15"/>
              <a:gd name="T10" fmla="*/ 0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0" y="14"/>
                </a:moveTo>
                <a:cubicBezTo>
                  <a:pt x="2" y="13"/>
                  <a:pt x="5" y="10"/>
                  <a:pt x="7" y="7"/>
                </a:cubicBezTo>
                <a:cubicBezTo>
                  <a:pt x="9" y="4"/>
                  <a:pt x="11" y="0"/>
                  <a:pt x="11" y="0"/>
                </a:cubicBezTo>
                <a:cubicBezTo>
                  <a:pt x="11" y="0"/>
                  <a:pt x="10" y="4"/>
                  <a:pt x="7" y="8"/>
                </a:cubicBezTo>
                <a:cubicBezTo>
                  <a:pt x="5" y="11"/>
                  <a:pt x="2" y="13"/>
                  <a:pt x="0" y="14"/>
                </a:cubicBez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1" name="Freeform 6007">
            <a:extLst>
              <a:ext uri="{FF2B5EF4-FFF2-40B4-BE49-F238E27FC236}">
                <a16:creationId xmlns:a16="http://schemas.microsoft.com/office/drawing/2014/main" id="{CEEB2EB3-5E5A-9042-B70E-5EE6C9FC8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4488"/>
            <a:ext cx="4763" cy="4762"/>
          </a:xfrm>
          <a:custGeom>
            <a:avLst/>
            <a:gdLst>
              <a:gd name="T0" fmla="*/ 0 w 12"/>
              <a:gd name="T1" fmla="*/ 1411139 h 15"/>
              <a:gd name="T2" fmla="*/ 1102635 w 12"/>
              <a:gd name="T3" fmla="*/ 705411 h 15"/>
              <a:gd name="T4" fmla="*/ 1732938 w 12"/>
              <a:gd name="T5" fmla="*/ 0 h 15"/>
              <a:gd name="T6" fmla="*/ 1732938 w 12"/>
              <a:gd name="T7" fmla="*/ 0 h 15"/>
              <a:gd name="T8" fmla="*/ 1102635 w 12"/>
              <a:gd name="T9" fmla="*/ 806365 h 15"/>
              <a:gd name="T10" fmla="*/ 0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0" y="14"/>
                </a:moveTo>
                <a:cubicBezTo>
                  <a:pt x="2" y="13"/>
                  <a:pt x="5" y="10"/>
                  <a:pt x="7" y="7"/>
                </a:cubicBezTo>
                <a:cubicBezTo>
                  <a:pt x="9" y="4"/>
                  <a:pt x="11" y="0"/>
                  <a:pt x="11" y="0"/>
                </a:cubicBezTo>
                <a:cubicBezTo>
                  <a:pt x="11" y="0"/>
                  <a:pt x="10" y="4"/>
                  <a:pt x="7" y="8"/>
                </a:cubicBezTo>
                <a:cubicBezTo>
                  <a:pt x="7" y="8"/>
                  <a:pt x="3" y="13"/>
                  <a:pt x="0" y="14"/>
                </a:cubicBezTo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2" name="Freeform 6008">
            <a:extLst>
              <a:ext uri="{FF2B5EF4-FFF2-40B4-BE49-F238E27FC236}">
                <a16:creationId xmlns:a16="http://schemas.microsoft.com/office/drawing/2014/main" id="{E78B3E4E-21D6-4642-9242-8F117B061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4488"/>
            <a:ext cx="1588" cy="3175"/>
          </a:xfrm>
          <a:custGeom>
            <a:avLst/>
            <a:gdLst>
              <a:gd name="T0" fmla="*/ 403352 w 5"/>
              <a:gd name="T1" fmla="*/ 0 h 8"/>
              <a:gd name="T2" fmla="*/ 0 w 5"/>
              <a:gd name="T3" fmla="*/ 1102519 h 8"/>
              <a:gd name="T4" fmla="*/ 403352 w 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4"/>
                  <a:pt x="0" y="7"/>
                </a:cubicBezTo>
                <a:cubicBezTo>
                  <a:pt x="2" y="4"/>
                  <a:pt x="4" y="0"/>
                  <a:pt x="4" y="0"/>
                </a:cubicBezTo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3" name="Freeform 6009">
            <a:extLst>
              <a:ext uri="{FF2B5EF4-FFF2-40B4-BE49-F238E27FC236}">
                <a16:creationId xmlns:a16="http://schemas.microsoft.com/office/drawing/2014/main" id="{13C87878-F447-F548-B1EF-FAAAF92E2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4488"/>
            <a:ext cx="4763" cy="4762"/>
          </a:xfrm>
          <a:custGeom>
            <a:avLst/>
            <a:gdLst>
              <a:gd name="T0" fmla="*/ 0 w 12"/>
              <a:gd name="T1" fmla="*/ 1411139 h 15"/>
              <a:gd name="T2" fmla="*/ 945456 w 12"/>
              <a:gd name="T3" fmla="*/ 705411 h 15"/>
              <a:gd name="T4" fmla="*/ 1732938 w 12"/>
              <a:gd name="T5" fmla="*/ 0 h 15"/>
              <a:gd name="T6" fmla="*/ 1732938 w 12"/>
              <a:gd name="T7" fmla="*/ 0 h 15"/>
              <a:gd name="T8" fmla="*/ 1102635 w 12"/>
              <a:gd name="T9" fmla="*/ 705411 h 15"/>
              <a:gd name="T10" fmla="*/ 0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0" y="14"/>
                </a:moveTo>
                <a:cubicBezTo>
                  <a:pt x="1" y="13"/>
                  <a:pt x="5" y="10"/>
                  <a:pt x="6" y="7"/>
                </a:cubicBezTo>
                <a:cubicBezTo>
                  <a:pt x="9" y="4"/>
                  <a:pt x="11" y="0"/>
                  <a:pt x="11" y="0"/>
                </a:cubicBezTo>
                <a:cubicBezTo>
                  <a:pt x="11" y="0"/>
                  <a:pt x="9" y="4"/>
                  <a:pt x="7" y="7"/>
                </a:cubicBezTo>
                <a:cubicBezTo>
                  <a:pt x="5" y="10"/>
                  <a:pt x="1" y="13"/>
                  <a:pt x="0" y="14"/>
                </a:cubicBezTo>
              </a:path>
            </a:pathLst>
          </a:custGeom>
          <a:solidFill>
            <a:srgbClr val="1F3B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4" name="Freeform 6010">
            <a:extLst>
              <a:ext uri="{FF2B5EF4-FFF2-40B4-BE49-F238E27FC236}">
                <a16:creationId xmlns:a16="http://schemas.microsoft.com/office/drawing/2014/main" id="{A380CCD0-C614-8B4E-A1CB-B2DD72E32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3175" cy="3175"/>
          </a:xfrm>
          <a:custGeom>
            <a:avLst/>
            <a:gdLst>
              <a:gd name="T0" fmla="*/ 0 w 7"/>
              <a:gd name="T1" fmla="*/ 1102519 h 8"/>
              <a:gd name="T2" fmla="*/ 1234168 w 7"/>
              <a:gd name="T3" fmla="*/ 0 h 8"/>
              <a:gd name="T4" fmla="*/ 0 w 7"/>
              <a:gd name="T5" fmla="*/ 1102519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8">
                <a:moveTo>
                  <a:pt x="0" y="7"/>
                </a:moveTo>
                <a:cubicBezTo>
                  <a:pt x="0" y="6"/>
                  <a:pt x="4" y="3"/>
                  <a:pt x="6" y="0"/>
                </a:cubicBezTo>
                <a:cubicBezTo>
                  <a:pt x="5" y="3"/>
                  <a:pt x="1" y="6"/>
                  <a:pt x="0" y="7"/>
                </a:cubicBezTo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5" name="Freeform 6011">
            <a:extLst>
              <a:ext uri="{FF2B5EF4-FFF2-40B4-BE49-F238E27FC236}">
                <a16:creationId xmlns:a16="http://schemas.microsoft.com/office/drawing/2014/main" id="{3AD27F79-92FB-FA41-B1BC-F8A333F77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56075"/>
            <a:ext cx="3175" cy="3175"/>
          </a:xfrm>
          <a:custGeom>
            <a:avLst/>
            <a:gdLst>
              <a:gd name="T0" fmla="*/ 0 w 7"/>
              <a:gd name="T1" fmla="*/ 1102519 h 8"/>
              <a:gd name="T2" fmla="*/ 1234168 w 7"/>
              <a:gd name="T3" fmla="*/ 0 h 8"/>
              <a:gd name="T4" fmla="*/ 0 w 7"/>
              <a:gd name="T5" fmla="*/ 1102519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8">
                <a:moveTo>
                  <a:pt x="0" y="7"/>
                </a:moveTo>
                <a:cubicBezTo>
                  <a:pt x="0" y="6"/>
                  <a:pt x="4" y="3"/>
                  <a:pt x="6" y="0"/>
                </a:cubicBezTo>
                <a:cubicBezTo>
                  <a:pt x="5" y="3"/>
                  <a:pt x="0" y="6"/>
                  <a:pt x="0" y="7"/>
                </a:cubicBezTo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6" name="Freeform 6012">
            <a:extLst>
              <a:ext uri="{FF2B5EF4-FFF2-40B4-BE49-F238E27FC236}">
                <a16:creationId xmlns:a16="http://schemas.microsoft.com/office/drawing/2014/main" id="{BEC0F52A-6717-D24F-8A06-0288B2BEC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52900"/>
            <a:ext cx="1587" cy="3175"/>
          </a:xfrm>
          <a:custGeom>
            <a:avLst/>
            <a:gdLst>
              <a:gd name="T0" fmla="*/ 349934 w 6"/>
              <a:gd name="T1" fmla="*/ 0 h 9"/>
              <a:gd name="T2" fmla="*/ 349934 w 6"/>
              <a:gd name="T3" fmla="*/ 124531 h 9"/>
              <a:gd name="T4" fmla="*/ 0 w 6"/>
              <a:gd name="T5" fmla="*/ 995539 h 9"/>
              <a:gd name="T6" fmla="*/ 349934 w 6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0"/>
                </a:moveTo>
                <a:lnTo>
                  <a:pt x="5" y="1"/>
                </a:lnTo>
                <a:cubicBezTo>
                  <a:pt x="5" y="1"/>
                  <a:pt x="3" y="5"/>
                  <a:pt x="0" y="8"/>
                </a:cubicBezTo>
                <a:cubicBezTo>
                  <a:pt x="3" y="5"/>
                  <a:pt x="5" y="0"/>
                  <a:pt x="5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7" name="Freeform 6013">
            <a:extLst>
              <a:ext uri="{FF2B5EF4-FFF2-40B4-BE49-F238E27FC236}">
                <a16:creationId xmlns:a16="http://schemas.microsoft.com/office/drawing/2014/main" id="{C7E83612-B9E1-F843-A6DF-62DEA6121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152900"/>
            <a:ext cx="11113" cy="20638"/>
          </a:xfrm>
          <a:custGeom>
            <a:avLst/>
            <a:gdLst>
              <a:gd name="T0" fmla="*/ 2827362 w 31"/>
              <a:gd name="T1" fmla="*/ 7469850 h 56"/>
              <a:gd name="T2" fmla="*/ 3084395 w 31"/>
              <a:gd name="T3" fmla="*/ 7062618 h 56"/>
              <a:gd name="T4" fmla="*/ 3341428 w 31"/>
              <a:gd name="T5" fmla="*/ 6655018 h 56"/>
              <a:gd name="T6" fmla="*/ 3212732 w 31"/>
              <a:gd name="T7" fmla="*/ 7062618 h 56"/>
              <a:gd name="T8" fmla="*/ 2955700 w 31"/>
              <a:gd name="T9" fmla="*/ 7469850 h 56"/>
              <a:gd name="T10" fmla="*/ 2827362 w 31"/>
              <a:gd name="T11" fmla="*/ 7469850 h 56"/>
              <a:gd name="T12" fmla="*/ 3726798 w 31"/>
              <a:gd name="T13" fmla="*/ 4753742 h 56"/>
              <a:gd name="T14" fmla="*/ 3469765 w 31"/>
              <a:gd name="T15" fmla="*/ 5568575 h 56"/>
              <a:gd name="T16" fmla="*/ 3726798 w 31"/>
              <a:gd name="T17" fmla="*/ 4753742 h 56"/>
              <a:gd name="T18" fmla="*/ 3726798 w 31"/>
              <a:gd name="T19" fmla="*/ 2173255 h 56"/>
              <a:gd name="T20" fmla="*/ 3726798 w 31"/>
              <a:gd name="T21" fmla="*/ 543222 h 56"/>
              <a:gd name="T22" fmla="*/ 3855494 w 31"/>
              <a:gd name="T23" fmla="*/ 2173255 h 56"/>
              <a:gd name="T24" fmla="*/ 3855494 w 31"/>
              <a:gd name="T25" fmla="*/ 2716477 h 56"/>
              <a:gd name="T26" fmla="*/ 3726798 w 31"/>
              <a:gd name="T27" fmla="*/ 2173255 h 56"/>
              <a:gd name="T28" fmla="*/ 0 w 31"/>
              <a:gd name="T29" fmla="*/ 2580487 h 56"/>
              <a:gd name="T30" fmla="*/ 3726798 w 31"/>
              <a:gd name="T31" fmla="*/ 0 h 56"/>
              <a:gd name="T32" fmla="*/ 3726798 w 31"/>
              <a:gd name="T33" fmla="*/ 271611 h 56"/>
              <a:gd name="T34" fmla="*/ 0 w 31"/>
              <a:gd name="T35" fmla="*/ 2580487 h 5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1" h="56">
                <a:moveTo>
                  <a:pt x="22" y="55"/>
                </a:moveTo>
                <a:cubicBezTo>
                  <a:pt x="22" y="55"/>
                  <a:pt x="24" y="53"/>
                  <a:pt x="24" y="52"/>
                </a:cubicBezTo>
                <a:cubicBezTo>
                  <a:pt x="25" y="50"/>
                  <a:pt x="25" y="50"/>
                  <a:pt x="26" y="49"/>
                </a:cubicBezTo>
                <a:cubicBezTo>
                  <a:pt x="26" y="50"/>
                  <a:pt x="26" y="50"/>
                  <a:pt x="25" y="52"/>
                </a:cubicBezTo>
                <a:cubicBezTo>
                  <a:pt x="24" y="53"/>
                  <a:pt x="23" y="55"/>
                  <a:pt x="23" y="55"/>
                </a:cubicBezTo>
                <a:lnTo>
                  <a:pt x="22" y="55"/>
                </a:lnTo>
                <a:close/>
                <a:moveTo>
                  <a:pt x="29" y="35"/>
                </a:moveTo>
                <a:cubicBezTo>
                  <a:pt x="29" y="37"/>
                  <a:pt x="28" y="39"/>
                  <a:pt x="27" y="41"/>
                </a:cubicBezTo>
                <a:cubicBezTo>
                  <a:pt x="27" y="39"/>
                  <a:pt x="29" y="37"/>
                  <a:pt x="29" y="35"/>
                </a:cubicBezTo>
                <a:close/>
                <a:moveTo>
                  <a:pt x="29" y="16"/>
                </a:moveTo>
                <a:lnTo>
                  <a:pt x="29" y="4"/>
                </a:lnTo>
                <a:cubicBezTo>
                  <a:pt x="29" y="8"/>
                  <a:pt x="29" y="12"/>
                  <a:pt x="30" y="16"/>
                </a:cubicBezTo>
                <a:lnTo>
                  <a:pt x="30" y="20"/>
                </a:lnTo>
                <a:lnTo>
                  <a:pt x="29" y="16"/>
                </a:lnTo>
                <a:close/>
                <a:moveTo>
                  <a:pt x="0" y="19"/>
                </a:moveTo>
                <a:lnTo>
                  <a:pt x="29" y="0"/>
                </a:lnTo>
                <a:lnTo>
                  <a:pt x="29" y="2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8" name="Freeform 6014">
            <a:extLst>
              <a:ext uri="{FF2B5EF4-FFF2-40B4-BE49-F238E27FC236}">
                <a16:creationId xmlns:a16="http://schemas.microsoft.com/office/drawing/2014/main" id="{9899437F-9C5F-DA41-AFA0-B08E15647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1313"/>
            <a:ext cx="1588" cy="1587"/>
          </a:xfrm>
          <a:custGeom>
            <a:avLst/>
            <a:gdLst>
              <a:gd name="T0" fmla="*/ 302673 w 5"/>
              <a:gd name="T1" fmla="*/ 403098 h 5"/>
              <a:gd name="T2" fmla="*/ 0 w 5"/>
              <a:gd name="T3" fmla="*/ 201549 h 5"/>
              <a:gd name="T4" fmla="*/ 0 w 5"/>
              <a:gd name="T5" fmla="*/ 100616 h 5"/>
              <a:gd name="T6" fmla="*/ 0 w 5"/>
              <a:gd name="T7" fmla="*/ 0 h 5"/>
              <a:gd name="T8" fmla="*/ 100997 w 5"/>
              <a:gd name="T9" fmla="*/ 0 h 5"/>
              <a:gd name="T10" fmla="*/ 0 w 5"/>
              <a:gd name="T11" fmla="*/ 100616 h 5"/>
              <a:gd name="T12" fmla="*/ 302673 w 5"/>
              <a:gd name="T13" fmla="*/ 201549 h 5"/>
              <a:gd name="T14" fmla="*/ 302673 w 5"/>
              <a:gd name="T15" fmla="*/ 0 h 5"/>
              <a:gd name="T16" fmla="*/ 403352 w 5"/>
              <a:gd name="T17" fmla="*/ 403098 h 5"/>
              <a:gd name="T18" fmla="*/ 302673 w 5"/>
              <a:gd name="T19" fmla="*/ 403098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5">
                <a:moveTo>
                  <a:pt x="3" y="4"/>
                </a:moveTo>
                <a:cubicBezTo>
                  <a:pt x="3" y="4"/>
                  <a:pt x="2" y="4"/>
                  <a:pt x="0" y="2"/>
                </a:cubicBez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  <a:cubicBezTo>
                  <a:pt x="0" y="1"/>
                  <a:pt x="1" y="2"/>
                  <a:pt x="3" y="2"/>
                </a:cubicBezTo>
                <a:lnTo>
                  <a:pt x="3" y="0"/>
                </a:lnTo>
                <a:cubicBezTo>
                  <a:pt x="4" y="1"/>
                  <a:pt x="4" y="2"/>
                  <a:pt x="4" y="4"/>
                </a:cubicBezTo>
                <a:lnTo>
                  <a:pt x="3" y="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69" name="Freeform 6015">
            <a:extLst>
              <a:ext uri="{FF2B5EF4-FFF2-40B4-BE49-F238E27FC236}">
                <a16:creationId xmlns:a16="http://schemas.microsoft.com/office/drawing/2014/main" id="{6FB8810F-03C6-4948-BC9F-4E5FD0B54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151313"/>
            <a:ext cx="1588" cy="1587"/>
          </a:xfrm>
          <a:custGeom>
            <a:avLst/>
            <a:gdLst>
              <a:gd name="T0" fmla="*/ 403352 w 5"/>
              <a:gd name="T1" fmla="*/ 403098 h 5"/>
              <a:gd name="T2" fmla="*/ 302673 w 5"/>
              <a:gd name="T3" fmla="*/ 403098 h 5"/>
              <a:gd name="T4" fmla="*/ 403352 w 5"/>
              <a:gd name="T5" fmla="*/ 403098 h 5"/>
              <a:gd name="T6" fmla="*/ 302673 w 5"/>
              <a:gd name="T7" fmla="*/ 403098 h 5"/>
              <a:gd name="T8" fmla="*/ 302673 w 5"/>
              <a:gd name="T9" fmla="*/ 100616 h 5"/>
              <a:gd name="T10" fmla="*/ 201676 w 5"/>
              <a:gd name="T11" fmla="*/ 0 h 5"/>
              <a:gd name="T12" fmla="*/ 100997 w 5"/>
              <a:gd name="T13" fmla="*/ 100616 h 5"/>
              <a:gd name="T14" fmla="*/ 100997 w 5"/>
              <a:gd name="T15" fmla="*/ 0 h 5"/>
              <a:gd name="T16" fmla="*/ 201676 w 5"/>
              <a:gd name="T17" fmla="*/ 0 h 5"/>
              <a:gd name="T18" fmla="*/ 302673 w 5"/>
              <a:gd name="T19" fmla="*/ 0 h 5"/>
              <a:gd name="T20" fmla="*/ 403352 w 5"/>
              <a:gd name="T21" fmla="*/ 403098 h 5"/>
              <a:gd name="T22" fmla="*/ 100997 w 5"/>
              <a:gd name="T23" fmla="*/ 201549 h 5"/>
              <a:gd name="T24" fmla="*/ 0 w 5"/>
              <a:gd name="T25" fmla="*/ 201549 h 5"/>
              <a:gd name="T26" fmla="*/ 0 w 5"/>
              <a:gd name="T27" fmla="*/ 100616 h 5"/>
              <a:gd name="T28" fmla="*/ 100997 w 5"/>
              <a:gd name="T29" fmla="*/ 201549 h 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3" y="4"/>
                </a:lnTo>
                <a:lnTo>
                  <a:pt x="4" y="4"/>
                </a:lnTo>
                <a:lnTo>
                  <a:pt x="3" y="4"/>
                </a:lnTo>
                <a:cubicBezTo>
                  <a:pt x="4" y="1"/>
                  <a:pt x="3" y="1"/>
                  <a:pt x="3" y="1"/>
                </a:cubicBezTo>
                <a:lnTo>
                  <a:pt x="2" y="0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cubicBezTo>
                  <a:pt x="4" y="1"/>
                  <a:pt x="4" y="2"/>
                  <a:pt x="4" y="4"/>
                </a:cubicBezTo>
                <a:close/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0" name="Freeform 6016">
            <a:extLst>
              <a:ext uri="{FF2B5EF4-FFF2-40B4-BE49-F238E27FC236}">
                <a16:creationId xmlns:a16="http://schemas.microsoft.com/office/drawing/2014/main" id="{A86D60D0-C65F-FE49-9ADE-79DF75E48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2900"/>
            <a:ext cx="1587" cy="1588"/>
          </a:xfrm>
          <a:custGeom>
            <a:avLst/>
            <a:gdLst>
              <a:gd name="T0" fmla="*/ 157510 w 4"/>
              <a:gd name="T1" fmla="*/ 0 h 5"/>
              <a:gd name="T2" fmla="*/ 157510 w 4"/>
              <a:gd name="T3" fmla="*/ 100997 h 5"/>
              <a:gd name="T4" fmla="*/ 315020 w 4"/>
              <a:gd name="T5" fmla="*/ 302673 h 5"/>
              <a:gd name="T6" fmla="*/ 472133 w 4"/>
              <a:gd name="T7" fmla="*/ 302673 h 5"/>
              <a:gd name="T8" fmla="*/ 157510 w 4"/>
              <a:gd name="T9" fmla="*/ 201676 h 5"/>
              <a:gd name="T10" fmla="*/ 0 w 4"/>
              <a:gd name="T11" fmla="*/ 0 h 5"/>
              <a:gd name="T12" fmla="*/ 157510 w 4"/>
              <a:gd name="T13" fmla="*/ 0 h 5"/>
              <a:gd name="T14" fmla="*/ 472133 w 4"/>
              <a:gd name="T15" fmla="*/ 100997 h 5"/>
              <a:gd name="T16" fmla="*/ 157510 w 4"/>
              <a:gd name="T17" fmla="*/ 0 h 5"/>
              <a:gd name="T18" fmla="*/ 472133 w 4"/>
              <a:gd name="T19" fmla="*/ 10099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5">
                <a:moveTo>
                  <a:pt x="1" y="0"/>
                </a:moveTo>
                <a:lnTo>
                  <a:pt x="1" y="1"/>
                </a:lnTo>
                <a:cubicBezTo>
                  <a:pt x="1" y="2"/>
                  <a:pt x="2" y="4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4"/>
                  <a:pt x="1" y="4"/>
                  <a:pt x="1" y="2"/>
                </a:cubicBezTo>
                <a:cubicBezTo>
                  <a:pt x="1" y="2"/>
                  <a:pt x="1" y="1"/>
                  <a:pt x="0" y="0"/>
                </a:cubicBezTo>
                <a:lnTo>
                  <a:pt x="1" y="0"/>
                </a:lnTo>
                <a:close/>
                <a:moveTo>
                  <a:pt x="3" y="1"/>
                </a:moveTo>
                <a:lnTo>
                  <a:pt x="1" y="0"/>
                </a:lnTo>
                <a:cubicBezTo>
                  <a:pt x="2" y="0"/>
                  <a:pt x="2" y="0"/>
                  <a:pt x="3" y="1"/>
                </a:cubicBez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1" name="Freeform 6017">
            <a:extLst>
              <a:ext uri="{FF2B5EF4-FFF2-40B4-BE49-F238E27FC236}">
                <a16:creationId xmlns:a16="http://schemas.microsoft.com/office/drawing/2014/main" id="{8FDAC19C-25DE-E84D-9172-70DFE22CB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2900"/>
            <a:ext cx="1587" cy="1588"/>
          </a:xfrm>
          <a:custGeom>
            <a:avLst/>
            <a:gdLst>
              <a:gd name="T0" fmla="*/ 0 w 3"/>
              <a:gd name="T1" fmla="*/ 315218 h 4"/>
              <a:gd name="T2" fmla="*/ 0 w 3"/>
              <a:gd name="T3" fmla="*/ 157609 h 4"/>
              <a:gd name="T4" fmla="*/ 279841 w 3"/>
              <a:gd name="T5" fmla="*/ 315218 h 4"/>
              <a:gd name="T6" fmla="*/ 0 w 3"/>
              <a:gd name="T7" fmla="*/ 315218 h 4"/>
              <a:gd name="T8" fmla="*/ 559682 w 3"/>
              <a:gd name="T9" fmla="*/ 315218 h 4"/>
              <a:gd name="T10" fmla="*/ 279841 w 3"/>
              <a:gd name="T11" fmla="*/ 472827 h 4"/>
              <a:gd name="T12" fmla="*/ 279841 w 3"/>
              <a:gd name="T13" fmla="*/ 315218 h 4"/>
              <a:gd name="T14" fmla="*/ 559682 w 3"/>
              <a:gd name="T15" fmla="*/ 315218 h 4"/>
              <a:gd name="T16" fmla="*/ 279841 w 3"/>
              <a:gd name="T17" fmla="*/ 157609 h 4"/>
              <a:gd name="T18" fmla="*/ 559682 w 3"/>
              <a:gd name="T19" fmla="*/ 157609 h 4"/>
              <a:gd name="T20" fmla="*/ 279841 w 3"/>
              <a:gd name="T21" fmla="*/ 315218 h 4"/>
              <a:gd name="T22" fmla="*/ 279841 w 3"/>
              <a:gd name="T23" fmla="*/ 157609 h 4"/>
              <a:gd name="T24" fmla="*/ 279841 w 3"/>
              <a:gd name="T25" fmla="*/ 0 h 4"/>
              <a:gd name="T26" fmla="*/ 279841 w 3"/>
              <a:gd name="T27" fmla="*/ 157609 h 4"/>
              <a:gd name="T28" fmla="*/ 0 w 3"/>
              <a:gd name="T29" fmla="*/ 0 h 4"/>
              <a:gd name="T30" fmla="*/ 279841 w 3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0" y="1"/>
                </a:lnTo>
                <a:cubicBezTo>
                  <a:pt x="0" y="2"/>
                  <a:pt x="0" y="2"/>
                  <a:pt x="1" y="2"/>
                </a:cubicBezTo>
                <a:lnTo>
                  <a:pt x="0" y="2"/>
                </a:lnTo>
                <a:close/>
                <a:moveTo>
                  <a:pt x="2" y="2"/>
                </a:move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close/>
                <a:moveTo>
                  <a:pt x="1" y="1"/>
                </a:moveTo>
                <a:lnTo>
                  <a:pt x="2" y="1"/>
                </a:lnTo>
                <a:lnTo>
                  <a:pt x="1" y="2"/>
                </a:lnTo>
                <a:lnTo>
                  <a:pt x="1" y="1"/>
                </a:lnTo>
                <a:close/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2" name="Freeform 6018">
            <a:extLst>
              <a:ext uri="{FF2B5EF4-FFF2-40B4-BE49-F238E27FC236}">
                <a16:creationId xmlns:a16="http://schemas.microsoft.com/office/drawing/2014/main" id="{B0828C67-1DA0-3346-96FF-1B84A1BAB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2900"/>
            <a:ext cx="1587" cy="1588"/>
          </a:xfrm>
          <a:custGeom>
            <a:avLst/>
            <a:gdLst>
              <a:gd name="T0" fmla="*/ 630039 w 2"/>
              <a:gd name="T1" fmla="*/ 315218 h 4"/>
              <a:gd name="T2" fmla="*/ 630039 w 2"/>
              <a:gd name="T3" fmla="*/ 315218 h 4"/>
              <a:gd name="T4" fmla="*/ 0 w 2"/>
              <a:gd name="T5" fmla="*/ 472827 h 4"/>
              <a:gd name="T6" fmla="*/ 0 w 2"/>
              <a:gd name="T7" fmla="*/ 315218 h 4"/>
              <a:gd name="T8" fmla="*/ 630039 w 2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2"/>
                </a:moveTo>
                <a:lnTo>
                  <a:pt x="1" y="2"/>
                </a:ln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2"/>
                  <a:pt x="1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3" name="Freeform 6019">
            <a:extLst>
              <a:ext uri="{FF2B5EF4-FFF2-40B4-BE49-F238E27FC236}">
                <a16:creationId xmlns:a16="http://schemas.microsoft.com/office/drawing/2014/main" id="{A92833C9-A908-D140-9ADB-68C939346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1313"/>
            <a:ext cx="1587" cy="1587"/>
          </a:xfrm>
          <a:custGeom>
            <a:avLst/>
            <a:gdLst>
              <a:gd name="T0" fmla="*/ 349934 w 6"/>
              <a:gd name="T1" fmla="*/ 0 h 6"/>
              <a:gd name="T2" fmla="*/ 210013 w 6"/>
              <a:gd name="T3" fmla="*/ 349934 h 6"/>
              <a:gd name="T4" fmla="*/ 0 w 6"/>
              <a:gd name="T5" fmla="*/ 349934 h 6"/>
              <a:gd name="T6" fmla="*/ 70093 w 6"/>
              <a:gd name="T7" fmla="*/ 70093 h 6"/>
              <a:gd name="T8" fmla="*/ 349934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4" y="1"/>
                  <a:pt x="3" y="5"/>
                  <a:pt x="3" y="5"/>
                </a:cubicBezTo>
                <a:cubicBezTo>
                  <a:pt x="2" y="5"/>
                  <a:pt x="0" y="5"/>
                  <a:pt x="0" y="5"/>
                </a:cubicBezTo>
                <a:cubicBezTo>
                  <a:pt x="0" y="3"/>
                  <a:pt x="1" y="1"/>
                  <a:pt x="1" y="1"/>
                </a:cubicBezTo>
                <a:cubicBezTo>
                  <a:pt x="3" y="1"/>
                  <a:pt x="5" y="0"/>
                  <a:pt x="5" y="0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4" name="Freeform 6020">
            <a:extLst>
              <a:ext uri="{FF2B5EF4-FFF2-40B4-BE49-F238E27FC236}">
                <a16:creationId xmlns:a16="http://schemas.microsoft.com/office/drawing/2014/main" id="{E675BACB-F606-6D4C-9CC6-CF0F1B6AF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1313"/>
            <a:ext cx="1587" cy="1587"/>
          </a:xfrm>
          <a:custGeom>
            <a:avLst/>
            <a:gdLst>
              <a:gd name="T0" fmla="*/ 0 w 6"/>
              <a:gd name="T1" fmla="*/ 70093 h 6"/>
              <a:gd name="T2" fmla="*/ 349934 w 6"/>
              <a:gd name="T3" fmla="*/ 0 h 6"/>
              <a:gd name="T4" fmla="*/ 210013 w 6"/>
              <a:gd name="T5" fmla="*/ 349934 h 6"/>
              <a:gd name="T6" fmla="*/ 349934 w 6"/>
              <a:gd name="T7" fmla="*/ 0 h 6"/>
              <a:gd name="T8" fmla="*/ 70093 w 6"/>
              <a:gd name="T9" fmla="*/ 139921 h 6"/>
              <a:gd name="T10" fmla="*/ 0 w 6"/>
              <a:gd name="T11" fmla="*/ 279841 h 6"/>
              <a:gd name="T12" fmla="*/ 0 w 6"/>
              <a:gd name="T13" fmla="*/ 70093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6">
                <a:moveTo>
                  <a:pt x="0" y="1"/>
                </a:moveTo>
                <a:cubicBezTo>
                  <a:pt x="2" y="1"/>
                  <a:pt x="5" y="0"/>
                  <a:pt x="5" y="0"/>
                </a:cubicBezTo>
                <a:cubicBezTo>
                  <a:pt x="4" y="2"/>
                  <a:pt x="3" y="5"/>
                  <a:pt x="3" y="5"/>
                </a:cubicBezTo>
                <a:cubicBezTo>
                  <a:pt x="3" y="5"/>
                  <a:pt x="4" y="1"/>
                  <a:pt x="5" y="0"/>
                </a:cubicBezTo>
                <a:cubicBezTo>
                  <a:pt x="5" y="0"/>
                  <a:pt x="2" y="2"/>
                  <a:pt x="1" y="2"/>
                </a:cubicBezTo>
                <a:cubicBezTo>
                  <a:pt x="1" y="2"/>
                  <a:pt x="0" y="3"/>
                  <a:pt x="0" y="4"/>
                </a:cubicBez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5" name="Freeform 6021">
            <a:extLst>
              <a:ext uri="{FF2B5EF4-FFF2-40B4-BE49-F238E27FC236}">
                <a16:creationId xmlns:a16="http://schemas.microsoft.com/office/drawing/2014/main" id="{8CB40252-9B38-9042-ACE0-A51C671E1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2900"/>
            <a:ext cx="1587" cy="3175"/>
          </a:xfrm>
          <a:custGeom>
            <a:avLst/>
            <a:gdLst>
              <a:gd name="T0" fmla="*/ 559682 w 3"/>
              <a:gd name="T1" fmla="*/ 411389 h 7"/>
              <a:gd name="T2" fmla="*/ 559682 w 3"/>
              <a:gd name="T3" fmla="*/ 822779 h 7"/>
              <a:gd name="T4" fmla="*/ 559682 w 3"/>
              <a:gd name="T5" fmla="*/ 1028700 h 7"/>
              <a:gd name="T6" fmla="*/ 0 w 3"/>
              <a:gd name="T7" fmla="*/ 1028700 h 7"/>
              <a:gd name="T8" fmla="*/ 279841 w 3"/>
              <a:gd name="T9" fmla="*/ 411389 h 7"/>
              <a:gd name="T10" fmla="*/ 279841 w 3"/>
              <a:gd name="T11" fmla="*/ 205921 h 7"/>
              <a:gd name="T12" fmla="*/ 559682 w 3"/>
              <a:gd name="T13" fmla="*/ 411389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7">
                <a:moveTo>
                  <a:pt x="2" y="2"/>
                </a:moveTo>
                <a:lnTo>
                  <a:pt x="2" y="4"/>
                </a:lnTo>
                <a:lnTo>
                  <a:pt x="2" y="5"/>
                </a:lnTo>
                <a:cubicBezTo>
                  <a:pt x="1" y="6"/>
                  <a:pt x="0" y="5"/>
                  <a:pt x="0" y="5"/>
                </a:cubicBezTo>
                <a:lnTo>
                  <a:pt x="1" y="2"/>
                </a:lnTo>
                <a:cubicBezTo>
                  <a:pt x="1" y="2"/>
                  <a:pt x="1" y="0"/>
                  <a:pt x="1" y="1"/>
                </a:cubicBezTo>
                <a:lnTo>
                  <a:pt x="2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6" name="Freeform 6022">
            <a:extLst>
              <a:ext uri="{FF2B5EF4-FFF2-40B4-BE49-F238E27FC236}">
                <a16:creationId xmlns:a16="http://schemas.microsoft.com/office/drawing/2014/main" id="{B5FA2867-42FB-E145-A171-E751E10C0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54488"/>
            <a:ext cx="1587" cy="1587"/>
          </a:xfrm>
          <a:custGeom>
            <a:avLst/>
            <a:gdLst>
              <a:gd name="T0" fmla="*/ 279841 w 3"/>
              <a:gd name="T1" fmla="*/ 630039 h 2"/>
              <a:gd name="T2" fmla="*/ 0 w 3"/>
              <a:gd name="T3" fmla="*/ 630039 h 2"/>
              <a:gd name="T4" fmla="*/ 0 w 3"/>
              <a:gd name="T5" fmla="*/ 0 h 2"/>
              <a:gd name="T6" fmla="*/ 279841 w 3"/>
              <a:gd name="T7" fmla="*/ 630039 h 2"/>
              <a:gd name="T8" fmla="*/ 559682 w 3"/>
              <a:gd name="T9" fmla="*/ 0 h 2"/>
              <a:gd name="T10" fmla="*/ 559682 w 3"/>
              <a:gd name="T11" fmla="*/ 630039 h 2"/>
              <a:gd name="T12" fmla="*/ 279841 w 3"/>
              <a:gd name="T13" fmla="*/ 630039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7" name="Freeform 6023">
            <a:extLst>
              <a:ext uri="{FF2B5EF4-FFF2-40B4-BE49-F238E27FC236}">
                <a16:creationId xmlns:a16="http://schemas.microsoft.com/office/drawing/2014/main" id="{1C1DCB3B-AB88-524C-B532-2180A8528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9050" cy="3175"/>
          </a:xfrm>
          <a:custGeom>
            <a:avLst/>
            <a:gdLst>
              <a:gd name="T0" fmla="*/ 4965822 w 52"/>
              <a:gd name="T1" fmla="*/ 0 h 11"/>
              <a:gd name="T2" fmla="*/ 4965822 w 52"/>
              <a:gd name="T3" fmla="*/ 83416 h 11"/>
              <a:gd name="T4" fmla="*/ 6844812 w 52"/>
              <a:gd name="T5" fmla="*/ 83416 h 11"/>
              <a:gd name="T6" fmla="*/ 6173665 w 52"/>
              <a:gd name="T7" fmla="*/ 333375 h 11"/>
              <a:gd name="T8" fmla="*/ 5905134 w 52"/>
              <a:gd name="T9" fmla="*/ 416502 h 11"/>
              <a:gd name="T10" fmla="*/ 4563208 w 52"/>
              <a:gd name="T11" fmla="*/ 666461 h 11"/>
              <a:gd name="T12" fmla="*/ 3757979 w 52"/>
              <a:gd name="T13" fmla="*/ 833005 h 11"/>
              <a:gd name="T14" fmla="*/ 2550136 w 52"/>
              <a:gd name="T15" fmla="*/ 833005 h 11"/>
              <a:gd name="T16" fmla="*/ 2147521 w 52"/>
              <a:gd name="T17" fmla="*/ 749877 h 11"/>
              <a:gd name="T18" fmla="*/ 1610458 w 52"/>
              <a:gd name="T19" fmla="*/ 666461 h 11"/>
              <a:gd name="T20" fmla="*/ 1341926 w 52"/>
              <a:gd name="T21" fmla="*/ 583045 h 11"/>
              <a:gd name="T22" fmla="*/ 671146 w 52"/>
              <a:gd name="T23" fmla="*/ 499918 h 11"/>
              <a:gd name="T24" fmla="*/ 402614 w 52"/>
              <a:gd name="T25" fmla="*/ 416502 h 11"/>
              <a:gd name="T26" fmla="*/ 268532 w 52"/>
              <a:gd name="T27" fmla="*/ 333375 h 11"/>
              <a:gd name="T28" fmla="*/ 134083 w 52"/>
              <a:gd name="T29" fmla="*/ 249959 h 11"/>
              <a:gd name="T30" fmla="*/ 134083 w 52"/>
              <a:gd name="T31" fmla="*/ 249959 h 11"/>
              <a:gd name="T32" fmla="*/ 0 w 52"/>
              <a:gd name="T33" fmla="*/ 0 h 11"/>
              <a:gd name="T34" fmla="*/ 402614 w 52"/>
              <a:gd name="T35" fmla="*/ 0 h 11"/>
              <a:gd name="T36" fmla="*/ 402614 w 52"/>
              <a:gd name="T37" fmla="*/ 166543 h 11"/>
              <a:gd name="T38" fmla="*/ 1073761 w 52"/>
              <a:gd name="T39" fmla="*/ 333375 h 11"/>
              <a:gd name="T40" fmla="*/ 1610458 w 52"/>
              <a:gd name="T41" fmla="*/ 416502 h 11"/>
              <a:gd name="T42" fmla="*/ 2013072 w 52"/>
              <a:gd name="T43" fmla="*/ 499918 h 11"/>
              <a:gd name="T44" fmla="*/ 2952750 w 52"/>
              <a:gd name="T45" fmla="*/ 583045 h 11"/>
              <a:gd name="T46" fmla="*/ 3757979 w 52"/>
              <a:gd name="T47" fmla="*/ 333375 h 11"/>
              <a:gd name="T48" fmla="*/ 4965822 w 52"/>
              <a:gd name="T49" fmla="*/ 0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2" h="11">
                <a:moveTo>
                  <a:pt x="37" y="0"/>
                </a:moveTo>
                <a:lnTo>
                  <a:pt x="37" y="1"/>
                </a:lnTo>
                <a:lnTo>
                  <a:pt x="51" y="1"/>
                </a:lnTo>
                <a:cubicBezTo>
                  <a:pt x="49" y="2"/>
                  <a:pt x="47" y="2"/>
                  <a:pt x="46" y="4"/>
                </a:cubicBezTo>
                <a:cubicBezTo>
                  <a:pt x="45" y="4"/>
                  <a:pt x="44" y="5"/>
                  <a:pt x="44" y="5"/>
                </a:cubicBezTo>
                <a:cubicBezTo>
                  <a:pt x="42" y="7"/>
                  <a:pt x="38" y="7"/>
                  <a:pt x="34" y="8"/>
                </a:cubicBezTo>
                <a:cubicBezTo>
                  <a:pt x="33" y="9"/>
                  <a:pt x="29" y="10"/>
                  <a:pt x="28" y="10"/>
                </a:cubicBezTo>
                <a:cubicBezTo>
                  <a:pt x="25" y="10"/>
                  <a:pt x="22" y="10"/>
                  <a:pt x="19" y="10"/>
                </a:cubicBezTo>
                <a:cubicBezTo>
                  <a:pt x="17" y="10"/>
                  <a:pt x="17" y="9"/>
                  <a:pt x="16" y="9"/>
                </a:cubicBezTo>
                <a:cubicBezTo>
                  <a:pt x="15" y="9"/>
                  <a:pt x="12" y="8"/>
                  <a:pt x="12" y="8"/>
                </a:cubicBezTo>
                <a:cubicBezTo>
                  <a:pt x="11" y="7"/>
                  <a:pt x="12" y="7"/>
                  <a:pt x="10" y="7"/>
                </a:cubicBezTo>
                <a:cubicBezTo>
                  <a:pt x="8" y="7"/>
                  <a:pt x="6" y="7"/>
                  <a:pt x="5" y="6"/>
                </a:cubicBezTo>
                <a:cubicBezTo>
                  <a:pt x="5" y="6"/>
                  <a:pt x="4" y="6"/>
                  <a:pt x="3" y="5"/>
                </a:cubicBezTo>
                <a:lnTo>
                  <a:pt x="2" y="4"/>
                </a:lnTo>
                <a:cubicBezTo>
                  <a:pt x="2" y="4"/>
                  <a:pt x="2" y="4"/>
                  <a:pt x="1" y="3"/>
                </a:cubicBezTo>
                <a:cubicBezTo>
                  <a:pt x="0" y="2"/>
                  <a:pt x="0" y="1"/>
                  <a:pt x="0" y="0"/>
                </a:cubicBezTo>
                <a:lnTo>
                  <a:pt x="3" y="0"/>
                </a:lnTo>
                <a:cubicBezTo>
                  <a:pt x="3" y="1"/>
                  <a:pt x="3" y="2"/>
                  <a:pt x="3" y="2"/>
                </a:cubicBezTo>
                <a:cubicBezTo>
                  <a:pt x="5" y="4"/>
                  <a:pt x="6" y="4"/>
                  <a:pt x="8" y="4"/>
                </a:cubicBezTo>
                <a:cubicBezTo>
                  <a:pt x="10" y="5"/>
                  <a:pt x="10" y="5"/>
                  <a:pt x="12" y="5"/>
                </a:cubicBezTo>
                <a:cubicBezTo>
                  <a:pt x="15" y="6"/>
                  <a:pt x="11" y="6"/>
                  <a:pt x="15" y="6"/>
                </a:cubicBezTo>
                <a:cubicBezTo>
                  <a:pt x="18" y="7"/>
                  <a:pt x="19" y="7"/>
                  <a:pt x="22" y="7"/>
                </a:cubicBezTo>
                <a:cubicBezTo>
                  <a:pt x="25" y="7"/>
                  <a:pt x="27" y="5"/>
                  <a:pt x="28" y="4"/>
                </a:cubicBezTo>
                <a:cubicBezTo>
                  <a:pt x="29" y="4"/>
                  <a:pt x="33" y="2"/>
                  <a:pt x="37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8" name="Freeform 6024">
            <a:extLst>
              <a:ext uri="{FF2B5EF4-FFF2-40B4-BE49-F238E27FC236}">
                <a16:creationId xmlns:a16="http://schemas.microsoft.com/office/drawing/2014/main" id="{B71FD1B2-9F80-7142-BEA7-A50CFEF40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11113" cy="3175"/>
          </a:xfrm>
          <a:custGeom>
            <a:avLst/>
            <a:gdLst>
              <a:gd name="T0" fmla="*/ 1509516 w 30"/>
              <a:gd name="T1" fmla="*/ 0 h 8"/>
              <a:gd name="T2" fmla="*/ 1509516 w 30"/>
              <a:gd name="T3" fmla="*/ 157559 h 8"/>
              <a:gd name="T4" fmla="*/ 3979565 w 30"/>
              <a:gd name="T5" fmla="*/ 157559 h 8"/>
              <a:gd name="T6" fmla="*/ 2744541 w 30"/>
              <a:gd name="T7" fmla="*/ 630238 h 8"/>
              <a:gd name="T8" fmla="*/ 1921067 w 30"/>
              <a:gd name="T9" fmla="*/ 1102519 h 8"/>
              <a:gd name="T10" fmla="*/ 960534 w 30"/>
              <a:gd name="T11" fmla="*/ 944959 h 8"/>
              <a:gd name="T12" fmla="*/ 548982 w 30"/>
              <a:gd name="T13" fmla="*/ 787400 h 8"/>
              <a:gd name="T14" fmla="*/ 0 w 30"/>
              <a:gd name="T15" fmla="*/ 630238 h 8"/>
              <a:gd name="T16" fmla="*/ 686043 w 30"/>
              <a:gd name="T17" fmla="*/ 630238 h 8"/>
              <a:gd name="T18" fmla="*/ 1509516 w 30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8">
                <a:moveTo>
                  <a:pt x="11" y="0"/>
                </a:moveTo>
                <a:lnTo>
                  <a:pt x="11" y="1"/>
                </a:lnTo>
                <a:lnTo>
                  <a:pt x="29" y="1"/>
                </a:lnTo>
                <a:cubicBezTo>
                  <a:pt x="25" y="2"/>
                  <a:pt x="21" y="4"/>
                  <a:pt x="20" y="4"/>
                </a:cubicBezTo>
                <a:cubicBezTo>
                  <a:pt x="19" y="5"/>
                  <a:pt x="17" y="7"/>
                  <a:pt x="14" y="7"/>
                </a:cubicBezTo>
                <a:cubicBezTo>
                  <a:pt x="11" y="7"/>
                  <a:pt x="10" y="7"/>
                  <a:pt x="7" y="6"/>
                </a:cubicBezTo>
                <a:cubicBezTo>
                  <a:pt x="3" y="6"/>
                  <a:pt x="7" y="6"/>
                  <a:pt x="4" y="5"/>
                </a:cubicBezTo>
                <a:cubicBezTo>
                  <a:pt x="2" y="5"/>
                  <a:pt x="2" y="5"/>
                  <a:pt x="0" y="4"/>
                </a:cubicBezTo>
                <a:cubicBezTo>
                  <a:pt x="2" y="4"/>
                  <a:pt x="4" y="4"/>
                  <a:pt x="5" y="4"/>
                </a:cubicBezTo>
                <a:cubicBezTo>
                  <a:pt x="10" y="2"/>
                  <a:pt x="11" y="1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79" name="Freeform 6025">
            <a:extLst>
              <a:ext uri="{FF2B5EF4-FFF2-40B4-BE49-F238E27FC236}">
                <a16:creationId xmlns:a16="http://schemas.microsoft.com/office/drawing/2014/main" id="{600BEBDA-1335-4146-9C5E-FA31C2FA9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2232212 w 17"/>
              <a:gd name="T1" fmla="*/ 0 h 6"/>
              <a:gd name="T2" fmla="*/ 1395132 w 17"/>
              <a:gd name="T3" fmla="*/ 280282 h 6"/>
              <a:gd name="T4" fmla="*/ 697753 w 17"/>
              <a:gd name="T5" fmla="*/ 280282 h 6"/>
              <a:gd name="T6" fmla="*/ 0 w 17"/>
              <a:gd name="T7" fmla="*/ 140009 h 6"/>
              <a:gd name="T8" fmla="*/ 0 w 17"/>
              <a:gd name="T9" fmla="*/ 0 h 6"/>
              <a:gd name="T10" fmla="*/ 2232212 w 17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6">
                <a:moveTo>
                  <a:pt x="16" y="0"/>
                </a:moveTo>
                <a:cubicBezTo>
                  <a:pt x="16" y="1"/>
                  <a:pt x="15" y="2"/>
                  <a:pt x="10" y="4"/>
                </a:cubicBezTo>
                <a:cubicBezTo>
                  <a:pt x="9" y="4"/>
                  <a:pt x="6" y="5"/>
                  <a:pt x="5" y="4"/>
                </a:cubicBezTo>
                <a:cubicBezTo>
                  <a:pt x="3" y="4"/>
                  <a:pt x="2" y="4"/>
                  <a:pt x="0" y="2"/>
                </a:cubicBezTo>
                <a:cubicBezTo>
                  <a:pt x="0" y="2"/>
                  <a:pt x="0" y="1"/>
                  <a:pt x="0" y="0"/>
                </a:cubicBezTo>
                <a:lnTo>
                  <a:pt x="16" y="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0" name="Freeform 6026">
            <a:extLst>
              <a:ext uri="{FF2B5EF4-FFF2-40B4-BE49-F238E27FC236}">
                <a16:creationId xmlns:a16="http://schemas.microsoft.com/office/drawing/2014/main" id="{D8786334-148C-024A-96AF-1833D5AC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630238 w 16"/>
              <a:gd name="T1" fmla="*/ 630436 h 2"/>
              <a:gd name="T2" fmla="*/ 472678 w 16"/>
              <a:gd name="T3" fmla="*/ 630436 h 2"/>
              <a:gd name="T4" fmla="*/ 0 w 16"/>
              <a:gd name="T5" fmla="*/ 0 h 2"/>
              <a:gd name="T6" fmla="*/ 0 w 16"/>
              <a:gd name="T7" fmla="*/ 0 h 2"/>
              <a:gd name="T8" fmla="*/ 472678 w 16"/>
              <a:gd name="T9" fmla="*/ 0 h 2"/>
              <a:gd name="T10" fmla="*/ 2362597 w 16"/>
              <a:gd name="T11" fmla="*/ 0 h 2"/>
              <a:gd name="T12" fmla="*/ 630238 w 16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">
                <a:moveTo>
                  <a:pt x="4" y="1"/>
                </a:moveTo>
                <a:lnTo>
                  <a:pt x="3" y="1"/>
                </a:lnTo>
                <a:cubicBezTo>
                  <a:pt x="3" y="1"/>
                  <a:pt x="2" y="1"/>
                  <a:pt x="0" y="0"/>
                </a:cubicBezTo>
                <a:lnTo>
                  <a:pt x="3" y="0"/>
                </a:lnTo>
                <a:lnTo>
                  <a:pt x="15" y="0"/>
                </a:lnTo>
                <a:cubicBezTo>
                  <a:pt x="14" y="0"/>
                  <a:pt x="6" y="1"/>
                  <a:pt x="4" y="1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1" name="Freeform 6027">
            <a:extLst>
              <a:ext uri="{FF2B5EF4-FFF2-40B4-BE49-F238E27FC236}">
                <a16:creationId xmlns:a16="http://schemas.microsoft.com/office/drawing/2014/main" id="{386AB1C3-695F-BC48-BED3-C526C9805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4762" cy="1588"/>
          </a:xfrm>
          <a:custGeom>
            <a:avLst/>
            <a:gdLst>
              <a:gd name="T0" fmla="*/ 134069 w 13"/>
              <a:gd name="T1" fmla="*/ 630436 h 2"/>
              <a:gd name="T2" fmla="*/ 0 w 13"/>
              <a:gd name="T3" fmla="*/ 630436 h 2"/>
              <a:gd name="T4" fmla="*/ 1610289 w 13"/>
              <a:gd name="T5" fmla="*/ 0 h 2"/>
              <a:gd name="T6" fmla="*/ 134069 w 13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">
                <a:moveTo>
                  <a:pt x="1" y="1"/>
                </a:moveTo>
                <a:lnTo>
                  <a:pt x="0" y="1"/>
                </a:lnTo>
                <a:lnTo>
                  <a:pt x="12" y="0"/>
                </a:lnTo>
                <a:cubicBezTo>
                  <a:pt x="12" y="1"/>
                  <a:pt x="2" y="1"/>
                  <a:pt x="1" y="1"/>
                </a:cubicBez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2" name="Freeform 6028">
            <a:extLst>
              <a:ext uri="{FF2B5EF4-FFF2-40B4-BE49-F238E27FC236}">
                <a16:creationId xmlns:a16="http://schemas.microsoft.com/office/drawing/2014/main" id="{4F71FA26-236E-9043-AF9C-0141C87A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630238 w 16"/>
              <a:gd name="T1" fmla="*/ 630436 h 2"/>
              <a:gd name="T2" fmla="*/ 472678 w 16"/>
              <a:gd name="T3" fmla="*/ 630436 h 2"/>
              <a:gd name="T4" fmla="*/ 0 w 16"/>
              <a:gd name="T5" fmla="*/ 630436 h 2"/>
              <a:gd name="T6" fmla="*/ 0 w 16"/>
              <a:gd name="T7" fmla="*/ 0 h 2"/>
              <a:gd name="T8" fmla="*/ 472678 w 16"/>
              <a:gd name="T9" fmla="*/ 630436 h 2"/>
              <a:gd name="T10" fmla="*/ 2362597 w 16"/>
              <a:gd name="T11" fmla="*/ 0 h 2"/>
              <a:gd name="T12" fmla="*/ 630238 w 16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">
                <a:moveTo>
                  <a:pt x="4" y="1"/>
                </a:moveTo>
                <a:lnTo>
                  <a:pt x="3" y="1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cubicBezTo>
                  <a:pt x="3" y="1"/>
                  <a:pt x="11" y="1"/>
                  <a:pt x="15" y="0"/>
                </a:cubicBezTo>
                <a:cubicBezTo>
                  <a:pt x="15" y="1"/>
                  <a:pt x="6" y="1"/>
                  <a:pt x="4" y="1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3" name="Freeform 6029">
            <a:extLst>
              <a:ext uri="{FF2B5EF4-FFF2-40B4-BE49-F238E27FC236}">
                <a16:creationId xmlns:a16="http://schemas.microsoft.com/office/drawing/2014/main" id="{A08E7033-9756-D640-BBC4-99BFD1B60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630238 w 16"/>
              <a:gd name="T1" fmla="*/ 560564 h 3"/>
              <a:gd name="T2" fmla="*/ 472678 w 16"/>
              <a:gd name="T3" fmla="*/ 560564 h 3"/>
              <a:gd name="T4" fmla="*/ 0 w 16"/>
              <a:gd name="T5" fmla="*/ 280017 h 3"/>
              <a:gd name="T6" fmla="*/ 0 w 16"/>
              <a:gd name="T7" fmla="*/ 0 h 3"/>
              <a:gd name="T8" fmla="*/ 630238 w 16"/>
              <a:gd name="T9" fmla="*/ 280017 h 3"/>
              <a:gd name="T10" fmla="*/ 2362597 w 16"/>
              <a:gd name="T11" fmla="*/ 0 h 3"/>
              <a:gd name="T12" fmla="*/ 630238 w 16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3">
                <a:moveTo>
                  <a:pt x="4" y="2"/>
                </a:moveTo>
                <a:lnTo>
                  <a:pt x="3" y="2"/>
                </a:lnTo>
                <a:lnTo>
                  <a:pt x="0" y="1"/>
                </a:lnTo>
                <a:lnTo>
                  <a:pt x="0" y="0"/>
                </a:lnTo>
                <a:lnTo>
                  <a:pt x="4" y="1"/>
                </a:lnTo>
                <a:cubicBezTo>
                  <a:pt x="4" y="1"/>
                  <a:pt x="11" y="1"/>
                  <a:pt x="15" y="0"/>
                </a:cubicBezTo>
                <a:cubicBezTo>
                  <a:pt x="15" y="1"/>
                  <a:pt x="6" y="2"/>
                  <a:pt x="4" y="2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4" name="Freeform 6030">
            <a:extLst>
              <a:ext uri="{FF2B5EF4-FFF2-40B4-BE49-F238E27FC236}">
                <a16:creationId xmlns:a16="http://schemas.microsoft.com/office/drawing/2014/main" id="{196C530D-5744-8A4A-A670-501E39DF8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630238 w 16"/>
              <a:gd name="T1" fmla="*/ 560564 h 3"/>
              <a:gd name="T2" fmla="*/ 630238 w 16"/>
              <a:gd name="T3" fmla="*/ 560564 h 3"/>
              <a:gd name="T4" fmla="*/ 0 w 16"/>
              <a:gd name="T5" fmla="*/ 280017 h 3"/>
              <a:gd name="T6" fmla="*/ 0 w 16"/>
              <a:gd name="T7" fmla="*/ 0 h 3"/>
              <a:gd name="T8" fmla="*/ 630238 w 16"/>
              <a:gd name="T9" fmla="*/ 560564 h 3"/>
              <a:gd name="T10" fmla="*/ 2362597 w 16"/>
              <a:gd name="T11" fmla="*/ 0 h 3"/>
              <a:gd name="T12" fmla="*/ 630238 w 16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3">
                <a:moveTo>
                  <a:pt x="4" y="2"/>
                </a:moveTo>
                <a:lnTo>
                  <a:pt x="4" y="2"/>
                </a:lnTo>
                <a:cubicBezTo>
                  <a:pt x="2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4" y="2"/>
                </a:cubicBezTo>
                <a:cubicBezTo>
                  <a:pt x="5" y="2"/>
                  <a:pt x="15" y="0"/>
                  <a:pt x="15" y="0"/>
                </a:cubicBezTo>
                <a:cubicBezTo>
                  <a:pt x="15" y="1"/>
                  <a:pt x="6" y="2"/>
                  <a:pt x="4" y="2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5" name="Freeform 6031">
            <a:extLst>
              <a:ext uri="{FF2B5EF4-FFF2-40B4-BE49-F238E27FC236}">
                <a16:creationId xmlns:a16="http://schemas.microsoft.com/office/drawing/2014/main" id="{34C6B82B-0C42-DD42-BEAE-1C712DA76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787400 w 16"/>
              <a:gd name="T1" fmla="*/ 560564 h 3"/>
              <a:gd name="T2" fmla="*/ 630238 w 16"/>
              <a:gd name="T3" fmla="*/ 560564 h 3"/>
              <a:gd name="T4" fmla="*/ 0 w 16"/>
              <a:gd name="T5" fmla="*/ 280017 h 3"/>
              <a:gd name="T6" fmla="*/ 0 w 16"/>
              <a:gd name="T7" fmla="*/ 0 h 3"/>
              <a:gd name="T8" fmla="*/ 630238 w 16"/>
              <a:gd name="T9" fmla="*/ 560564 h 3"/>
              <a:gd name="T10" fmla="*/ 2362597 w 16"/>
              <a:gd name="T11" fmla="*/ 280017 h 3"/>
              <a:gd name="T12" fmla="*/ 787400 w 16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3"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1"/>
                  <a:pt x="4" y="2"/>
                </a:cubicBezTo>
                <a:cubicBezTo>
                  <a:pt x="5" y="2"/>
                  <a:pt x="15" y="1"/>
                  <a:pt x="15" y="1"/>
                </a:cubicBezTo>
                <a:cubicBezTo>
                  <a:pt x="15" y="1"/>
                  <a:pt x="6" y="2"/>
                  <a:pt x="5" y="2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6" name="Freeform 6032">
            <a:extLst>
              <a:ext uri="{FF2B5EF4-FFF2-40B4-BE49-F238E27FC236}">
                <a16:creationId xmlns:a16="http://schemas.microsoft.com/office/drawing/2014/main" id="{50E6EE88-29F0-7245-85B5-BE7D23F61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75125"/>
            <a:ext cx="6350" cy="1588"/>
          </a:xfrm>
          <a:custGeom>
            <a:avLst/>
            <a:gdLst>
              <a:gd name="T0" fmla="*/ 630238 w 16"/>
              <a:gd name="T1" fmla="*/ 560564 h 3"/>
              <a:gd name="T2" fmla="*/ 630238 w 16"/>
              <a:gd name="T3" fmla="*/ 560564 h 3"/>
              <a:gd name="T4" fmla="*/ 0 w 16"/>
              <a:gd name="T5" fmla="*/ 280017 h 3"/>
              <a:gd name="T6" fmla="*/ 0 w 16"/>
              <a:gd name="T7" fmla="*/ 0 h 3"/>
              <a:gd name="T8" fmla="*/ 630238 w 16"/>
              <a:gd name="T9" fmla="*/ 560564 h 3"/>
              <a:gd name="T10" fmla="*/ 2362597 w 16"/>
              <a:gd name="T11" fmla="*/ 280017 h 3"/>
              <a:gd name="T12" fmla="*/ 630238 w 16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3">
                <a:moveTo>
                  <a:pt x="4" y="2"/>
                </a:moveTo>
                <a:lnTo>
                  <a:pt x="4" y="2"/>
                </a:lnTo>
                <a:cubicBezTo>
                  <a:pt x="2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2"/>
                  <a:pt x="4" y="2"/>
                </a:cubicBezTo>
                <a:cubicBezTo>
                  <a:pt x="5" y="2"/>
                  <a:pt x="15" y="1"/>
                  <a:pt x="15" y="1"/>
                </a:cubicBezTo>
                <a:cubicBezTo>
                  <a:pt x="15" y="1"/>
                  <a:pt x="6" y="2"/>
                  <a:pt x="4" y="2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7" name="Freeform 6033">
            <a:extLst>
              <a:ext uri="{FF2B5EF4-FFF2-40B4-BE49-F238E27FC236}">
                <a16:creationId xmlns:a16="http://schemas.microsoft.com/office/drawing/2014/main" id="{DB3B3A28-C6A2-6D4D-8D58-AF4D40F1E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5125"/>
            <a:ext cx="4763" cy="1588"/>
          </a:xfrm>
          <a:custGeom>
            <a:avLst/>
            <a:gdLst>
              <a:gd name="T0" fmla="*/ 157576 w 12"/>
              <a:gd name="T1" fmla="*/ 630436 h 2"/>
              <a:gd name="T2" fmla="*/ 0 w 12"/>
              <a:gd name="T3" fmla="*/ 630436 h 2"/>
              <a:gd name="T4" fmla="*/ 1732938 w 12"/>
              <a:gd name="T5" fmla="*/ 0 h 2"/>
              <a:gd name="T6" fmla="*/ 157576 w 1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11" y="0"/>
                  <a:pt x="11" y="0"/>
                </a:cubicBezTo>
                <a:cubicBezTo>
                  <a:pt x="11" y="0"/>
                  <a:pt x="2" y="1"/>
                  <a:pt x="1" y="1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8" name="Freeform 6034">
            <a:extLst>
              <a:ext uri="{FF2B5EF4-FFF2-40B4-BE49-F238E27FC236}">
                <a16:creationId xmlns:a16="http://schemas.microsoft.com/office/drawing/2014/main" id="{C98D37B2-6F90-4A4F-A524-5FADEC004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5125"/>
            <a:ext cx="4763" cy="1588"/>
          </a:xfrm>
          <a:custGeom>
            <a:avLst/>
            <a:gdLst>
              <a:gd name="T0" fmla="*/ 157576 w 12"/>
              <a:gd name="T1" fmla="*/ 630436 h 2"/>
              <a:gd name="T2" fmla="*/ 0 w 12"/>
              <a:gd name="T3" fmla="*/ 630436 h 2"/>
              <a:gd name="T4" fmla="*/ 1732938 w 12"/>
              <a:gd name="T5" fmla="*/ 0 h 2"/>
              <a:gd name="T6" fmla="*/ 157576 w 1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11" y="0"/>
                  <a:pt x="11" y="0"/>
                </a:cubicBezTo>
                <a:cubicBezTo>
                  <a:pt x="11" y="0"/>
                  <a:pt x="3" y="1"/>
                  <a:pt x="1" y="1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89" name="Freeform 6035">
            <a:extLst>
              <a:ext uri="{FF2B5EF4-FFF2-40B4-BE49-F238E27FC236}">
                <a16:creationId xmlns:a16="http://schemas.microsoft.com/office/drawing/2014/main" id="{9DFF60B0-DFD4-E642-88FD-578112F81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5125"/>
            <a:ext cx="4763" cy="1588"/>
          </a:xfrm>
          <a:custGeom>
            <a:avLst/>
            <a:gdLst>
              <a:gd name="T0" fmla="*/ 157576 w 12"/>
              <a:gd name="T1" fmla="*/ 630436 h 2"/>
              <a:gd name="T2" fmla="*/ 0 w 12"/>
              <a:gd name="T3" fmla="*/ 630436 h 2"/>
              <a:gd name="T4" fmla="*/ 1732938 w 12"/>
              <a:gd name="T5" fmla="*/ 0 h 2"/>
              <a:gd name="T6" fmla="*/ 157576 w 1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11" y="0"/>
                  <a:pt x="11" y="0"/>
                </a:cubicBezTo>
                <a:cubicBezTo>
                  <a:pt x="11" y="0"/>
                  <a:pt x="3" y="1"/>
                  <a:pt x="1" y="1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0" name="Freeform 6036">
            <a:extLst>
              <a:ext uri="{FF2B5EF4-FFF2-40B4-BE49-F238E27FC236}">
                <a16:creationId xmlns:a16="http://schemas.microsoft.com/office/drawing/2014/main" id="{E8378445-4CCD-8D43-A1F7-347CD146C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175125"/>
            <a:ext cx="4763" cy="1588"/>
          </a:xfrm>
          <a:custGeom>
            <a:avLst/>
            <a:gdLst>
              <a:gd name="T0" fmla="*/ 157576 w 12"/>
              <a:gd name="T1" fmla="*/ 560564 h 3"/>
              <a:gd name="T2" fmla="*/ 0 w 12"/>
              <a:gd name="T3" fmla="*/ 280017 h 3"/>
              <a:gd name="T4" fmla="*/ 1575362 w 12"/>
              <a:gd name="T5" fmla="*/ 0 h 3"/>
              <a:gd name="T6" fmla="*/ 1732938 w 12"/>
              <a:gd name="T7" fmla="*/ 0 h 3"/>
              <a:gd name="T8" fmla="*/ 157576 w 12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">
                <a:moveTo>
                  <a:pt x="1" y="2"/>
                </a:moveTo>
                <a:lnTo>
                  <a:pt x="0" y="1"/>
                </a:lnTo>
                <a:cubicBezTo>
                  <a:pt x="2" y="2"/>
                  <a:pt x="10" y="0"/>
                  <a:pt x="10" y="0"/>
                </a:cubicBezTo>
                <a:lnTo>
                  <a:pt x="11" y="0"/>
                </a:lnTo>
                <a:cubicBezTo>
                  <a:pt x="11" y="0"/>
                  <a:pt x="3" y="2"/>
                  <a:pt x="1" y="2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1" name="Freeform 6037">
            <a:extLst>
              <a:ext uri="{FF2B5EF4-FFF2-40B4-BE49-F238E27FC236}">
                <a16:creationId xmlns:a16="http://schemas.microsoft.com/office/drawing/2014/main" id="{C21C2453-F470-C646-B0B3-D7EFBC95B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76713"/>
            <a:ext cx="3175" cy="1587"/>
          </a:xfrm>
          <a:custGeom>
            <a:avLst/>
            <a:gdLst>
              <a:gd name="T0" fmla="*/ 0 w 9"/>
              <a:gd name="T1" fmla="*/ 630039 h 2"/>
              <a:gd name="T2" fmla="*/ 995539 w 9"/>
              <a:gd name="T3" fmla="*/ 0 h 2"/>
              <a:gd name="T4" fmla="*/ 995539 w 9"/>
              <a:gd name="T5" fmla="*/ 630039 h 2"/>
              <a:gd name="T6" fmla="*/ 0 w 9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">
                <a:moveTo>
                  <a:pt x="0" y="1"/>
                </a:moveTo>
                <a:cubicBezTo>
                  <a:pt x="1" y="1"/>
                  <a:pt x="8" y="0"/>
                  <a:pt x="8" y="0"/>
                </a:cubicBezTo>
                <a:lnTo>
                  <a:pt x="8" y="1"/>
                </a:lnTo>
                <a:lnTo>
                  <a:pt x="0" y="1"/>
                </a:ln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2" name="Freeform 6038">
            <a:extLst>
              <a:ext uri="{FF2B5EF4-FFF2-40B4-BE49-F238E27FC236}">
                <a16:creationId xmlns:a16="http://schemas.microsoft.com/office/drawing/2014/main" id="{74FF84B2-4DF8-BC4B-8263-94F9183B1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76713"/>
            <a:ext cx="4763" cy="1587"/>
          </a:xfrm>
          <a:custGeom>
            <a:avLst/>
            <a:gdLst>
              <a:gd name="T0" fmla="*/ 945456 w 12"/>
              <a:gd name="T1" fmla="*/ 630039 h 2"/>
              <a:gd name="T2" fmla="*/ 0 w 12"/>
              <a:gd name="T3" fmla="*/ 0 h 2"/>
              <a:gd name="T4" fmla="*/ 945456 w 12"/>
              <a:gd name="T5" fmla="*/ 0 h 2"/>
              <a:gd name="T6" fmla="*/ 1732938 w 12"/>
              <a:gd name="T7" fmla="*/ 0 h 2"/>
              <a:gd name="T8" fmla="*/ 1732938 w 12"/>
              <a:gd name="T9" fmla="*/ 0 h 2"/>
              <a:gd name="T10" fmla="*/ 945456 w 12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">
                <a:moveTo>
                  <a:pt x="6" y="1"/>
                </a:moveTo>
                <a:lnTo>
                  <a:pt x="0" y="0"/>
                </a:lnTo>
                <a:lnTo>
                  <a:pt x="6" y="0"/>
                </a:lnTo>
                <a:lnTo>
                  <a:pt x="11" y="0"/>
                </a:lnTo>
                <a:lnTo>
                  <a:pt x="6" y="1"/>
                </a:ln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3" name="Freeform 6039">
            <a:extLst>
              <a:ext uri="{FF2B5EF4-FFF2-40B4-BE49-F238E27FC236}">
                <a16:creationId xmlns:a16="http://schemas.microsoft.com/office/drawing/2014/main" id="{0A1AEBF1-EE9A-1A4B-8C6B-E1E3508D1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76713"/>
            <a:ext cx="3175" cy="1587"/>
          </a:xfrm>
          <a:custGeom>
            <a:avLst/>
            <a:gdLst>
              <a:gd name="T0" fmla="*/ 0 w 10"/>
              <a:gd name="T1" fmla="*/ 630039 h 2"/>
              <a:gd name="T2" fmla="*/ 907415 w 10"/>
              <a:gd name="T3" fmla="*/ 0 h 2"/>
              <a:gd name="T4" fmla="*/ 0 w 10"/>
              <a:gd name="T5" fmla="*/ 630039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2">
                <a:moveTo>
                  <a:pt x="0" y="1"/>
                </a:moveTo>
                <a:cubicBezTo>
                  <a:pt x="1" y="1"/>
                  <a:pt x="9" y="0"/>
                  <a:pt x="9" y="0"/>
                </a:cubicBezTo>
                <a:cubicBezTo>
                  <a:pt x="9" y="0"/>
                  <a:pt x="3" y="1"/>
                  <a:pt x="0" y="1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4" name="Freeform 6040">
            <a:extLst>
              <a:ext uri="{FF2B5EF4-FFF2-40B4-BE49-F238E27FC236}">
                <a16:creationId xmlns:a16="http://schemas.microsoft.com/office/drawing/2014/main" id="{CACEA089-279C-B449-90C5-209873F0B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70093 w 6"/>
              <a:gd name="T1" fmla="*/ 0 h 5"/>
              <a:gd name="T2" fmla="*/ 349934 w 6"/>
              <a:gd name="T3" fmla="*/ 403352 h 5"/>
              <a:gd name="T4" fmla="*/ 70093 w 6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1" y="0"/>
                </a:moveTo>
                <a:cubicBezTo>
                  <a:pt x="1" y="0"/>
                  <a:pt x="1" y="3"/>
                  <a:pt x="5" y="4"/>
                </a:cubicBezTo>
                <a:cubicBezTo>
                  <a:pt x="0" y="3"/>
                  <a:pt x="1" y="0"/>
                  <a:pt x="1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5" name="Freeform 6041">
            <a:extLst>
              <a:ext uri="{FF2B5EF4-FFF2-40B4-BE49-F238E27FC236}">
                <a16:creationId xmlns:a16="http://schemas.microsoft.com/office/drawing/2014/main" id="{E5E037CD-D481-7146-AE76-F8643C915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157510 w 4"/>
              <a:gd name="T1" fmla="*/ 560564 h 3"/>
              <a:gd name="T2" fmla="*/ 0 w 4"/>
              <a:gd name="T3" fmla="*/ 0 h 3"/>
              <a:gd name="T4" fmla="*/ 315020 w 4"/>
              <a:gd name="T5" fmla="*/ 280017 h 3"/>
              <a:gd name="T6" fmla="*/ 472133 w 4"/>
              <a:gd name="T7" fmla="*/ 560564 h 3"/>
              <a:gd name="T8" fmla="*/ 157510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lnTo>
                  <a:pt x="0" y="0"/>
                </a:lnTo>
                <a:cubicBezTo>
                  <a:pt x="0" y="0"/>
                  <a:pt x="1" y="1"/>
                  <a:pt x="2" y="1"/>
                </a:cubicBezTo>
                <a:lnTo>
                  <a:pt x="3" y="2"/>
                </a:lnTo>
                <a:cubicBezTo>
                  <a:pt x="2" y="2"/>
                  <a:pt x="2" y="2"/>
                  <a:pt x="1" y="2"/>
                </a:cubicBezTo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6" name="Freeform 6042">
            <a:extLst>
              <a:ext uri="{FF2B5EF4-FFF2-40B4-BE49-F238E27FC236}">
                <a16:creationId xmlns:a16="http://schemas.microsoft.com/office/drawing/2014/main" id="{5A118A5A-995F-3B42-80ED-B4AB6FBB9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3175" cy="1588"/>
          </a:xfrm>
          <a:custGeom>
            <a:avLst/>
            <a:gdLst>
              <a:gd name="T0" fmla="*/ 995539 w 9"/>
              <a:gd name="T1" fmla="*/ 350154 h 6"/>
              <a:gd name="T2" fmla="*/ 373239 w 9"/>
              <a:gd name="T3" fmla="*/ 210145 h 6"/>
              <a:gd name="T4" fmla="*/ 124531 w 9"/>
              <a:gd name="T5" fmla="*/ 140009 h 6"/>
              <a:gd name="T6" fmla="*/ 0 w 9"/>
              <a:gd name="T7" fmla="*/ 0 h 6"/>
              <a:gd name="T8" fmla="*/ 249061 w 9"/>
              <a:gd name="T9" fmla="*/ 140009 h 6"/>
              <a:gd name="T10" fmla="*/ 373239 w 9"/>
              <a:gd name="T11" fmla="*/ 140009 h 6"/>
              <a:gd name="T12" fmla="*/ 995539 w 9"/>
              <a:gd name="T13" fmla="*/ 280282 h 6"/>
              <a:gd name="T14" fmla="*/ 995539 w 9"/>
              <a:gd name="T15" fmla="*/ 35015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6">
                <a:moveTo>
                  <a:pt x="8" y="5"/>
                </a:moveTo>
                <a:cubicBezTo>
                  <a:pt x="8" y="5"/>
                  <a:pt x="5" y="3"/>
                  <a:pt x="3" y="3"/>
                </a:cubicBezTo>
                <a:cubicBezTo>
                  <a:pt x="3" y="3"/>
                  <a:pt x="2" y="2"/>
                  <a:pt x="1" y="2"/>
                </a:cubicBezTo>
                <a:lnTo>
                  <a:pt x="0" y="0"/>
                </a:lnTo>
                <a:cubicBezTo>
                  <a:pt x="0" y="0"/>
                  <a:pt x="1" y="1"/>
                  <a:pt x="2" y="2"/>
                </a:cubicBezTo>
                <a:lnTo>
                  <a:pt x="3" y="2"/>
                </a:lnTo>
                <a:cubicBezTo>
                  <a:pt x="5" y="3"/>
                  <a:pt x="8" y="4"/>
                  <a:pt x="8" y="4"/>
                </a:cubicBezTo>
                <a:lnTo>
                  <a:pt x="8" y="5"/>
                </a:ln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7" name="Freeform 6043">
            <a:extLst>
              <a:ext uri="{FF2B5EF4-FFF2-40B4-BE49-F238E27FC236}">
                <a16:creationId xmlns:a16="http://schemas.microsoft.com/office/drawing/2014/main" id="{A9B169FA-382E-754A-99B2-2B38064D4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3175" cy="1588"/>
          </a:xfrm>
          <a:custGeom>
            <a:avLst/>
            <a:gdLst>
              <a:gd name="T0" fmla="*/ 749877 w 11"/>
              <a:gd name="T1" fmla="*/ 350154 h 6"/>
              <a:gd name="T2" fmla="*/ 333375 w 11"/>
              <a:gd name="T3" fmla="*/ 210145 h 6"/>
              <a:gd name="T4" fmla="*/ 249959 w 11"/>
              <a:gd name="T5" fmla="*/ 140009 h 6"/>
              <a:gd name="T6" fmla="*/ 0 w 11"/>
              <a:gd name="T7" fmla="*/ 0 h 6"/>
              <a:gd name="T8" fmla="*/ 249959 w 11"/>
              <a:gd name="T9" fmla="*/ 140009 h 6"/>
              <a:gd name="T10" fmla="*/ 333375 w 11"/>
              <a:gd name="T11" fmla="*/ 140009 h 6"/>
              <a:gd name="T12" fmla="*/ 833005 w 11"/>
              <a:gd name="T13" fmla="*/ 350154 h 6"/>
              <a:gd name="T14" fmla="*/ 749877 w 11"/>
              <a:gd name="T15" fmla="*/ 350154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6">
                <a:moveTo>
                  <a:pt x="9" y="5"/>
                </a:moveTo>
                <a:lnTo>
                  <a:pt x="4" y="3"/>
                </a:lnTo>
                <a:lnTo>
                  <a:pt x="3" y="2"/>
                </a:lnTo>
                <a:cubicBezTo>
                  <a:pt x="2" y="2"/>
                  <a:pt x="1" y="1"/>
                  <a:pt x="0" y="0"/>
                </a:cubicBezTo>
                <a:cubicBezTo>
                  <a:pt x="0" y="0"/>
                  <a:pt x="2" y="2"/>
                  <a:pt x="3" y="2"/>
                </a:cubicBezTo>
                <a:lnTo>
                  <a:pt x="4" y="2"/>
                </a:lnTo>
                <a:lnTo>
                  <a:pt x="10" y="5"/>
                </a:lnTo>
                <a:lnTo>
                  <a:pt x="9" y="5"/>
                </a:ln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8" name="Freeform 6044">
            <a:extLst>
              <a:ext uri="{FF2B5EF4-FFF2-40B4-BE49-F238E27FC236}">
                <a16:creationId xmlns:a16="http://schemas.microsoft.com/office/drawing/2014/main" id="{6DADCBE5-E7DC-D44B-BD81-2306B18BC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100616 w 5"/>
              <a:gd name="T1" fmla="*/ 201676 h 5"/>
              <a:gd name="T2" fmla="*/ 0 w 5"/>
              <a:gd name="T3" fmla="*/ 0 h 5"/>
              <a:gd name="T4" fmla="*/ 201549 w 5"/>
              <a:gd name="T5" fmla="*/ 201676 h 5"/>
              <a:gd name="T6" fmla="*/ 403098 w 5"/>
              <a:gd name="T7" fmla="*/ 403352 h 5"/>
              <a:gd name="T8" fmla="*/ 100616 w 5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1" y="2"/>
                </a:moveTo>
                <a:cubicBezTo>
                  <a:pt x="1" y="2"/>
                  <a:pt x="1" y="1"/>
                  <a:pt x="0" y="0"/>
                </a:cubicBezTo>
                <a:lnTo>
                  <a:pt x="2" y="2"/>
                </a:lnTo>
                <a:cubicBezTo>
                  <a:pt x="2" y="3"/>
                  <a:pt x="3" y="4"/>
                  <a:pt x="4" y="4"/>
                </a:cubicBezTo>
                <a:cubicBezTo>
                  <a:pt x="3" y="4"/>
                  <a:pt x="1" y="3"/>
                  <a:pt x="1" y="2"/>
                </a:cubicBez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99" name="Freeform 6045">
            <a:extLst>
              <a:ext uri="{FF2B5EF4-FFF2-40B4-BE49-F238E27FC236}">
                <a16:creationId xmlns:a16="http://schemas.microsoft.com/office/drawing/2014/main" id="{C93BC8CA-3EC4-F04A-B4EF-C1FE896B6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210013 w 6"/>
              <a:gd name="T1" fmla="*/ 350154 h 6"/>
              <a:gd name="T2" fmla="*/ 210013 w 6"/>
              <a:gd name="T3" fmla="*/ 280282 h 6"/>
              <a:gd name="T4" fmla="*/ 210013 w 6"/>
              <a:gd name="T5" fmla="*/ 210145 h 6"/>
              <a:gd name="T6" fmla="*/ 210013 w 6"/>
              <a:gd name="T7" fmla="*/ 350154 h 6"/>
              <a:gd name="T8" fmla="*/ 349934 w 6"/>
              <a:gd name="T9" fmla="*/ 350154 h 6"/>
              <a:gd name="T10" fmla="*/ 210013 w 6"/>
              <a:gd name="T11" fmla="*/ 350154 h 6"/>
              <a:gd name="T12" fmla="*/ 0 w 6"/>
              <a:gd name="T13" fmla="*/ 0 h 6"/>
              <a:gd name="T14" fmla="*/ 210013 w 6"/>
              <a:gd name="T15" fmla="*/ 210145 h 6"/>
              <a:gd name="T16" fmla="*/ 139921 w 6"/>
              <a:gd name="T17" fmla="*/ 210145 h 6"/>
              <a:gd name="T18" fmla="*/ 0 w 6"/>
              <a:gd name="T19" fmla="*/ 0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3" y="5"/>
                </a:moveTo>
                <a:lnTo>
                  <a:pt x="3" y="4"/>
                </a:lnTo>
                <a:lnTo>
                  <a:pt x="3" y="3"/>
                </a:lnTo>
                <a:cubicBezTo>
                  <a:pt x="3" y="4"/>
                  <a:pt x="3" y="4"/>
                  <a:pt x="3" y="5"/>
                </a:cubicBezTo>
                <a:lnTo>
                  <a:pt x="5" y="5"/>
                </a:lnTo>
                <a:cubicBezTo>
                  <a:pt x="4" y="5"/>
                  <a:pt x="4" y="5"/>
                  <a:pt x="3" y="5"/>
                </a:cubicBezTo>
                <a:close/>
                <a:moveTo>
                  <a:pt x="0" y="0"/>
                </a:moveTo>
                <a:cubicBezTo>
                  <a:pt x="0" y="0"/>
                  <a:pt x="1" y="2"/>
                  <a:pt x="3" y="3"/>
                </a:cubicBezTo>
                <a:lnTo>
                  <a:pt x="2" y="3"/>
                </a:ln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0" name="Freeform 6046">
            <a:extLst>
              <a:ext uri="{FF2B5EF4-FFF2-40B4-BE49-F238E27FC236}">
                <a16:creationId xmlns:a16="http://schemas.microsoft.com/office/drawing/2014/main" id="{9147DA0C-4B9F-A44E-BDFF-54BBCA940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3175" cy="3175"/>
          </a:xfrm>
          <a:custGeom>
            <a:avLst/>
            <a:gdLst>
              <a:gd name="T0" fmla="*/ 333375 w 11"/>
              <a:gd name="T1" fmla="*/ 787400 h 8"/>
              <a:gd name="T2" fmla="*/ 83416 w 11"/>
              <a:gd name="T3" fmla="*/ 472678 h 8"/>
              <a:gd name="T4" fmla="*/ 0 w 11"/>
              <a:gd name="T5" fmla="*/ 0 h 8"/>
              <a:gd name="T6" fmla="*/ 83416 w 11"/>
              <a:gd name="T7" fmla="*/ 472678 h 8"/>
              <a:gd name="T8" fmla="*/ 333375 w 11"/>
              <a:gd name="T9" fmla="*/ 630238 h 8"/>
              <a:gd name="T10" fmla="*/ 833005 w 11"/>
              <a:gd name="T11" fmla="*/ 1102519 h 8"/>
              <a:gd name="T12" fmla="*/ 749877 w 11"/>
              <a:gd name="T13" fmla="*/ 1102519 h 8"/>
              <a:gd name="T14" fmla="*/ 333375 w 11"/>
              <a:gd name="T15" fmla="*/ 78740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8">
                <a:moveTo>
                  <a:pt x="4" y="5"/>
                </a:moveTo>
                <a:cubicBezTo>
                  <a:pt x="2" y="4"/>
                  <a:pt x="1" y="3"/>
                  <a:pt x="1" y="3"/>
                </a:cubicBezTo>
                <a:cubicBezTo>
                  <a:pt x="0" y="2"/>
                  <a:pt x="0" y="0"/>
                  <a:pt x="0" y="0"/>
                </a:cubicBezTo>
                <a:cubicBezTo>
                  <a:pt x="0" y="0"/>
                  <a:pt x="1" y="2"/>
                  <a:pt x="1" y="3"/>
                </a:cubicBezTo>
                <a:cubicBezTo>
                  <a:pt x="1" y="3"/>
                  <a:pt x="3" y="4"/>
                  <a:pt x="4" y="4"/>
                </a:cubicBezTo>
                <a:lnTo>
                  <a:pt x="10" y="7"/>
                </a:lnTo>
                <a:lnTo>
                  <a:pt x="9" y="7"/>
                </a:lnTo>
                <a:lnTo>
                  <a:pt x="4" y="5"/>
                </a:ln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1" name="Freeform 6047">
            <a:extLst>
              <a:ext uri="{FF2B5EF4-FFF2-40B4-BE49-F238E27FC236}">
                <a16:creationId xmlns:a16="http://schemas.microsoft.com/office/drawing/2014/main" id="{D8A81643-FD03-0343-837C-1E5ECC0B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3175" cy="1588"/>
          </a:xfrm>
          <a:custGeom>
            <a:avLst/>
            <a:gdLst>
              <a:gd name="T0" fmla="*/ 907415 w 10"/>
              <a:gd name="T1" fmla="*/ 403352 h 5"/>
              <a:gd name="T2" fmla="*/ 302578 w 10"/>
              <a:gd name="T3" fmla="*/ 201676 h 5"/>
              <a:gd name="T4" fmla="*/ 0 w 10"/>
              <a:gd name="T5" fmla="*/ 0 h 5"/>
              <a:gd name="T6" fmla="*/ 302578 w 10"/>
              <a:gd name="T7" fmla="*/ 100997 h 5"/>
              <a:gd name="T8" fmla="*/ 907415 w 10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9" y="4"/>
                </a:moveTo>
                <a:lnTo>
                  <a:pt x="3" y="2"/>
                </a:lnTo>
                <a:cubicBezTo>
                  <a:pt x="2" y="1"/>
                  <a:pt x="0" y="0"/>
                  <a:pt x="0" y="0"/>
                </a:cubicBezTo>
                <a:cubicBezTo>
                  <a:pt x="0" y="0"/>
                  <a:pt x="2" y="1"/>
                  <a:pt x="3" y="1"/>
                </a:cubicBezTo>
                <a:lnTo>
                  <a:pt x="9" y="4"/>
                </a:ln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2" name="Freeform 6048">
            <a:extLst>
              <a:ext uri="{FF2B5EF4-FFF2-40B4-BE49-F238E27FC236}">
                <a16:creationId xmlns:a16="http://schemas.microsoft.com/office/drawing/2014/main" id="{F74403D3-7A85-D547-881B-454E40E05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0 w 2"/>
              <a:gd name="T1" fmla="*/ 0 h 4"/>
              <a:gd name="T2" fmla="*/ 630039 w 2"/>
              <a:gd name="T3" fmla="*/ 472827 h 4"/>
              <a:gd name="T4" fmla="*/ 0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1" y="1"/>
                  <a:pt x="1" y="2"/>
                  <a:pt x="1" y="3"/>
                </a:cubicBezTo>
                <a:cubicBezTo>
                  <a:pt x="1" y="2"/>
                  <a:pt x="0" y="0"/>
                  <a:pt x="0" y="0"/>
                </a:cubicBez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3" name="Freeform 6049">
            <a:extLst>
              <a:ext uri="{FF2B5EF4-FFF2-40B4-BE49-F238E27FC236}">
                <a16:creationId xmlns:a16="http://schemas.microsoft.com/office/drawing/2014/main" id="{06107DE0-9495-6942-8F1C-D1D293696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1588"/>
          </a:xfrm>
          <a:custGeom>
            <a:avLst/>
            <a:gdLst>
              <a:gd name="T0" fmla="*/ 100616 w 5"/>
              <a:gd name="T1" fmla="*/ 302673 h 5"/>
              <a:gd name="T2" fmla="*/ 0 w 5"/>
              <a:gd name="T3" fmla="*/ 0 h 5"/>
              <a:gd name="T4" fmla="*/ 201549 w 5"/>
              <a:gd name="T5" fmla="*/ 302673 h 5"/>
              <a:gd name="T6" fmla="*/ 403098 w 5"/>
              <a:gd name="T7" fmla="*/ 403352 h 5"/>
              <a:gd name="T8" fmla="*/ 100616 w 5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0" y="0"/>
                </a:lnTo>
                <a:lnTo>
                  <a:pt x="2" y="3"/>
                </a:lnTo>
                <a:lnTo>
                  <a:pt x="4" y="4"/>
                </a:lnTo>
                <a:lnTo>
                  <a:pt x="1" y="3"/>
                </a:ln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" name="Freeform 6050">
            <a:extLst>
              <a:ext uri="{FF2B5EF4-FFF2-40B4-BE49-F238E27FC236}">
                <a16:creationId xmlns:a16="http://schemas.microsoft.com/office/drawing/2014/main" id="{0C387941-F620-1547-87A7-2B3D18A1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418726 w 17"/>
              <a:gd name="T1" fmla="*/ 630436 h 2"/>
              <a:gd name="T2" fmla="*/ 418726 w 17"/>
              <a:gd name="T3" fmla="*/ 630436 h 2"/>
              <a:gd name="T4" fmla="*/ 0 w 17"/>
              <a:gd name="T5" fmla="*/ 0 h 2"/>
              <a:gd name="T6" fmla="*/ 0 w 17"/>
              <a:gd name="T7" fmla="*/ 0 h 2"/>
              <a:gd name="T8" fmla="*/ 418726 w 17"/>
              <a:gd name="T9" fmla="*/ 0 h 2"/>
              <a:gd name="T10" fmla="*/ 2232212 w 17"/>
              <a:gd name="T11" fmla="*/ 0 h 2"/>
              <a:gd name="T12" fmla="*/ 418726 w 17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">
                <a:moveTo>
                  <a:pt x="3" y="1"/>
                </a:moveTo>
                <a:lnTo>
                  <a:pt x="3" y="1"/>
                </a:lnTo>
                <a:lnTo>
                  <a:pt x="0" y="0"/>
                </a:lnTo>
                <a:lnTo>
                  <a:pt x="3" y="0"/>
                </a:lnTo>
                <a:lnTo>
                  <a:pt x="16" y="0"/>
                </a:lnTo>
                <a:cubicBezTo>
                  <a:pt x="16" y="0"/>
                  <a:pt x="7" y="1"/>
                  <a:pt x="3" y="1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5" name="Freeform 6051">
            <a:extLst>
              <a:ext uri="{FF2B5EF4-FFF2-40B4-BE49-F238E27FC236}">
                <a16:creationId xmlns:a16="http://schemas.microsoft.com/office/drawing/2014/main" id="{20621B4F-B03B-5D48-9866-A01AFEF2B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4763" cy="1588"/>
          </a:xfrm>
          <a:custGeom>
            <a:avLst/>
            <a:gdLst>
              <a:gd name="T0" fmla="*/ 0 w 14"/>
              <a:gd name="T1" fmla="*/ 630436 h 2"/>
              <a:gd name="T2" fmla="*/ 1504768 w 14"/>
              <a:gd name="T3" fmla="*/ 0 h 2"/>
              <a:gd name="T4" fmla="*/ 0 w 14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">
                <a:moveTo>
                  <a:pt x="0" y="1"/>
                </a:moveTo>
                <a:lnTo>
                  <a:pt x="13" y="0"/>
                </a:lnTo>
                <a:cubicBezTo>
                  <a:pt x="13" y="1"/>
                  <a:pt x="4" y="1"/>
                  <a:pt x="0" y="1"/>
                </a:cubicBez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6" name="Freeform 6052">
            <a:extLst>
              <a:ext uri="{FF2B5EF4-FFF2-40B4-BE49-F238E27FC236}">
                <a16:creationId xmlns:a16="http://schemas.microsoft.com/office/drawing/2014/main" id="{CFDB41C5-5135-C44B-8D44-086AEBFE1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418726 w 17"/>
              <a:gd name="T1" fmla="*/ 630436 h 2"/>
              <a:gd name="T2" fmla="*/ 418726 w 17"/>
              <a:gd name="T3" fmla="*/ 630436 h 2"/>
              <a:gd name="T4" fmla="*/ 0 w 17"/>
              <a:gd name="T5" fmla="*/ 630436 h 2"/>
              <a:gd name="T6" fmla="*/ 0 w 17"/>
              <a:gd name="T7" fmla="*/ 0 h 2"/>
              <a:gd name="T8" fmla="*/ 418726 w 17"/>
              <a:gd name="T9" fmla="*/ 630436 h 2"/>
              <a:gd name="T10" fmla="*/ 2232212 w 17"/>
              <a:gd name="T11" fmla="*/ 0 h 2"/>
              <a:gd name="T12" fmla="*/ 418726 w 17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">
                <a:moveTo>
                  <a:pt x="3" y="1"/>
                </a:moveTo>
                <a:lnTo>
                  <a:pt x="3" y="1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cubicBezTo>
                  <a:pt x="3" y="1"/>
                  <a:pt x="12" y="1"/>
                  <a:pt x="16" y="0"/>
                </a:cubicBezTo>
                <a:cubicBezTo>
                  <a:pt x="16" y="1"/>
                  <a:pt x="7" y="1"/>
                  <a:pt x="3" y="1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7" name="Freeform 6053">
            <a:extLst>
              <a:ext uri="{FF2B5EF4-FFF2-40B4-BE49-F238E27FC236}">
                <a16:creationId xmlns:a16="http://schemas.microsoft.com/office/drawing/2014/main" id="{33957122-E163-104C-BB01-CED700D97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418726 w 17"/>
              <a:gd name="T1" fmla="*/ 560564 h 3"/>
              <a:gd name="T2" fmla="*/ 418726 w 17"/>
              <a:gd name="T3" fmla="*/ 560564 h 3"/>
              <a:gd name="T4" fmla="*/ 0 w 17"/>
              <a:gd name="T5" fmla="*/ 280017 h 3"/>
              <a:gd name="T6" fmla="*/ 0 w 17"/>
              <a:gd name="T7" fmla="*/ 0 h 3"/>
              <a:gd name="T8" fmla="*/ 418726 w 17"/>
              <a:gd name="T9" fmla="*/ 280017 h 3"/>
              <a:gd name="T10" fmla="*/ 2232212 w 17"/>
              <a:gd name="T11" fmla="*/ 0 h 3"/>
              <a:gd name="T12" fmla="*/ 418726 w 17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">
                <a:moveTo>
                  <a:pt x="3" y="2"/>
                </a:moveTo>
                <a:lnTo>
                  <a:pt x="3" y="2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cubicBezTo>
                  <a:pt x="5" y="1"/>
                  <a:pt x="12" y="1"/>
                  <a:pt x="16" y="0"/>
                </a:cubicBezTo>
                <a:cubicBezTo>
                  <a:pt x="16" y="1"/>
                  <a:pt x="7" y="2"/>
                  <a:pt x="3" y="2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8" name="Freeform 6054">
            <a:extLst>
              <a:ext uri="{FF2B5EF4-FFF2-40B4-BE49-F238E27FC236}">
                <a16:creationId xmlns:a16="http://schemas.microsoft.com/office/drawing/2014/main" id="{80EEB728-53A4-FD4F-BD85-16A48A29E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697753 w 17"/>
              <a:gd name="T1" fmla="*/ 560564 h 3"/>
              <a:gd name="T2" fmla="*/ 418726 w 17"/>
              <a:gd name="T3" fmla="*/ 560564 h 3"/>
              <a:gd name="T4" fmla="*/ 0 w 17"/>
              <a:gd name="T5" fmla="*/ 280017 h 3"/>
              <a:gd name="T6" fmla="*/ 0 w 17"/>
              <a:gd name="T7" fmla="*/ 0 h 3"/>
              <a:gd name="T8" fmla="*/ 418726 w 17"/>
              <a:gd name="T9" fmla="*/ 560564 h 3"/>
              <a:gd name="T10" fmla="*/ 2232212 w 17"/>
              <a:gd name="T11" fmla="*/ 0 h 3"/>
              <a:gd name="T12" fmla="*/ 697753 w 17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">
                <a:moveTo>
                  <a:pt x="5" y="2"/>
                </a:moveTo>
                <a:cubicBezTo>
                  <a:pt x="3" y="2"/>
                  <a:pt x="3" y="2"/>
                  <a:pt x="3" y="2"/>
                </a:cubicBezTo>
                <a:lnTo>
                  <a:pt x="0" y="1"/>
                </a:lnTo>
                <a:lnTo>
                  <a:pt x="0" y="0"/>
                </a:lnTo>
                <a:lnTo>
                  <a:pt x="3" y="2"/>
                </a:lnTo>
                <a:cubicBezTo>
                  <a:pt x="5" y="2"/>
                  <a:pt x="16" y="0"/>
                  <a:pt x="16" y="0"/>
                </a:cubicBezTo>
                <a:cubicBezTo>
                  <a:pt x="16" y="1"/>
                  <a:pt x="7" y="2"/>
                  <a:pt x="5" y="2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9" name="Freeform 6055">
            <a:extLst>
              <a:ext uri="{FF2B5EF4-FFF2-40B4-BE49-F238E27FC236}">
                <a16:creationId xmlns:a16="http://schemas.microsoft.com/office/drawing/2014/main" id="{8660DC13-8062-464F-B03D-7F086361A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697753 w 17"/>
              <a:gd name="T1" fmla="*/ 560564 h 3"/>
              <a:gd name="T2" fmla="*/ 418726 w 17"/>
              <a:gd name="T3" fmla="*/ 560564 h 3"/>
              <a:gd name="T4" fmla="*/ 0 w 17"/>
              <a:gd name="T5" fmla="*/ 280017 h 3"/>
              <a:gd name="T6" fmla="*/ 0 w 17"/>
              <a:gd name="T7" fmla="*/ 0 h 3"/>
              <a:gd name="T8" fmla="*/ 418726 w 17"/>
              <a:gd name="T9" fmla="*/ 560564 h 3"/>
              <a:gd name="T10" fmla="*/ 2232212 w 17"/>
              <a:gd name="T11" fmla="*/ 280017 h 3"/>
              <a:gd name="T12" fmla="*/ 697753 w 17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">
                <a:moveTo>
                  <a:pt x="5" y="2"/>
                </a:moveTo>
                <a:cubicBezTo>
                  <a:pt x="3" y="2"/>
                  <a:pt x="3" y="2"/>
                  <a:pt x="3" y="2"/>
                </a:cubicBezTo>
                <a:lnTo>
                  <a:pt x="0" y="1"/>
                </a:lnTo>
                <a:lnTo>
                  <a:pt x="0" y="0"/>
                </a:lnTo>
                <a:lnTo>
                  <a:pt x="3" y="2"/>
                </a:lnTo>
                <a:cubicBezTo>
                  <a:pt x="5" y="2"/>
                  <a:pt x="16" y="1"/>
                  <a:pt x="16" y="1"/>
                </a:cubicBezTo>
                <a:cubicBezTo>
                  <a:pt x="16" y="1"/>
                  <a:pt x="7" y="2"/>
                  <a:pt x="5" y="2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0" name="Freeform 6056">
            <a:extLst>
              <a:ext uri="{FF2B5EF4-FFF2-40B4-BE49-F238E27FC236}">
                <a16:creationId xmlns:a16="http://schemas.microsoft.com/office/drawing/2014/main" id="{91B13E16-C011-0B48-9615-F2081D957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6350" cy="1588"/>
          </a:xfrm>
          <a:custGeom>
            <a:avLst/>
            <a:gdLst>
              <a:gd name="T0" fmla="*/ 697753 w 17"/>
              <a:gd name="T1" fmla="*/ 560564 h 3"/>
              <a:gd name="T2" fmla="*/ 418726 w 17"/>
              <a:gd name="T3" fmla="*/ 560564 h 3"/>
              <a:gd name="T4" fmla="*/ 0 w 17"/>
              <a:gd name="T5" fmla="*/ 280017 h 3"/>
              <a:gd name="T6" fmla="*/ 0 w 17"/>
              <a:gd name="T7" fmla="*/ 0 h 3"/>
              <a:gd name="T8" fmla="*/ 418726 w 17"/>
              <a:gd name="T9" fmla="*/ 560564 h 3"/>
              <a:gd name="T10" fmla="*/ 2232212 w 17"/>
              <a:gd name="T11" fmla="*/ 280017 h 3"/>
              <a:gd name="T12" fmla="*/ 697753 w 17"/>
              <a:gd name="T13" fmla="*/ 56056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">
                <a:moveTo>
                  <a:pt x="5" y="2"/>
                </a:moveTo>
                <a:cubicBezTo>
                  <a:pt x="3" y="2"/>
                  <a:pt x="3" y="2"/>
                  <a:pt x="3" y="2"/>
                </a:cubicBezTo>
                <a:cubicBezTo>
                  <a:pt x="2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2"/>
                  <a:pt x="3" y="2"/>
                </a:cubicBezTo>
                <a:cubicBezTo>
                  <a:pt x="5" y="2"/>
                  <a:pt x="16" y="1"/>
                  <a:pt x="16" y="1"/>
                </a:cubicBezTo>
                <a:cubicBezTo>
                  <a:pt x="16" y="1"/>
                  <a:pt x="7" y="2"/>
                  <a:pt x="5" y="2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1" name="Freeform 6057">
            <a:extLst>
              <a:ext uri="{FF2B5EF4-FFF2-40B4-BE49-F238E27FC236}">
                <a16:creationId xmlns:a16="http://schemas.microsoft.com/office/drawing/2014/main" id="{93379467-5662-C34D-A5D6-5F6E2C8F7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4763" cy="1588"/>
          </a:xfrm>
          <a:custGeom>
            <a:avLst/>
            <a:gdLst>
              <a:gd name="T0" fmla="*/ 231346 w 14"/>
              <a:gd name="T1" fmla="*/ 630436 h 2"/>
              <a:gd name="T2" fmla="*/ 0 w 14"/>
              <a:gd name="T3" fmla="*/ 630436 h 2"/>
              <a:gd name="T4" fmla="*/ 1504768 w 14"/>
              <a:gd name="T5" fmla="*/ 0 h 2"/>
              <a:gd name="T6" fmla="*/ 231346 w 1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">
                <a:moveTo>
                  <a:pt x="2" y="1"/>
                </a:moveTo>
                <a:lnTo>
                  <a:pt x="0" y="1"/>
                </a:lnTo>
                <a:cubicBezTo>
                  <a:pt x="2" y="1"/>
                  <a:pt x="13" y="0"/>
                  <a:pt x="13" y="0"/>
                </a:cubicBezTo>
                <a:cubicBezTo>
                  <a:pt x="13" y="0"/>
                  <a:pt x="4" y="1"/>
                  <a:pt x="2" y="1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2" name="Freeform 6058">
            <a:extLst>
              <a:ext uri="{FF2B5EF4-FFF2-40B4-BE49-F238E27FC236}">
                <a16:creationId xmlns:a16="http://schemas.microsoft.com/office/drawing/2014/main" id="{E6D05AAD-0C4B-3444-8C87-9D1B2FF3D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4763" cy="1588"/>
          </a:xfrm>
          <a:custGeom>
            <a:avLst/>
            <a:gdLst>
              <a:gd name="T0" fmla="*/ 231346 w 14"/>
              <a:gd name="T1" fmla="*/ 630436 h 2"/>
              <a:gd name="T2" fmla="*/ 0 w 14"/>
              <a:gd name="T3" fmla="*/ 630436 h 2"/>
              <a:gd name="T4" fmla="*/ 1504768 w 14"/>
              <a:gd name="T5" fmla="*/ 0 h 2"/>
              <a:gd name="T6" fmla="*/ 231346 w 1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">
                <a:moveTo>
                  <a:pt x="2" y="1"/>
                </a:moveTo>
                <a:lnTo>
                  <a:pt x="0" y="1"/>
                </a:lnTo>
                <a:cubicBezTo>
                  <a:pt x="4" y="1"/>
                  <a:pt x="13" y="0"/>
                  <a:pt x="13" y="0"/>
                </a:cubicBezTo>
                <a:cubicBezTo>
                  <a:pt x="13" y="0"/>
                  <a:pt x="4" y="1"/>
                  <a:pt x="2" y="1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3" name="Freeform 6059">
            <a:extLst>
              <a:ext uri="{FF2B5EF4-FFF2-40B4-BE49-F238E27FC236}">
                <a16:creationId xmlns:a16="http://schemas.microsoft.com/office/drawing/2014/main" id="{1BB552B3-1C5C-2F4A-9EB2-379703149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4763" cy="1588"/>
          </a:xfrm>
          <a:custGeom>
            <a:avLst/>
            <a:gdLst>
              <a:gd name="T0" fmla="*/ 231346 w 14"/>
              <a:gd name="T1" fmla="*/ 630436 h 2"/>
              <a:gd name="T2" fmla="*/ 0 w 14"/>
              <a:gd name="T3" fmla="*/ 630436 h 2"/>
              <a:gd name="T4" fmla="*/ 1504768 w 14"/>
              <a:gd name="T5" fmla="*/ 0 h 2"/>
              <a:gd name="T6" fmla="*/ 231346 w 1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">
                <a:moveTo>
                  <a:pt x="2" y="1"/>
                </a:moveTo>
                <a:lnTo>
                  <a:pt x="0" y="1"/>
                </a:lnTo>
                <a:cubicBezTo>
                  <a:pt x="4" y="1"/>
                  <a:pt x="13" y="0"/>
                  <a:pt x="13" y="0"/>
                </a:cubicBezTo>
                <a:cubicBezTo>
                  <a:pt x="13" y="0"/>
                  <a:pt x="4" y="1"/>
                  <a:pt x="2" y="1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4" name="Freeform 6060">
            <a:extLst>
              <a:ext uri="{FF2B5EF4-FFF2-40B4-BE49-F238E27FC236}">
                <a16:creationId xmlns:a16="http://schemas.microsoft.com/office/drawing/2014/main" id="{D3F7BAE0-31E6-3E4D-8C29-208A30BEC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75125"/>
            <a:ext cx="4763" cy="1588"/>
          </a:xfrm>
          <a:custGeom>
            <a:avLst/>
            <a:gdLst>
              <a:gd name="T0" fmla="*/ 134097 w 13"/>
              <a:gd name="T1" fmla="*/ 560564 h 3"/>
              <a:gd name="T2" fmla="*/ 0 w 13"/>
              <a:gd name="T3" fmla="*/ 560564 h 3"/>
              <a:gd name="T4" fmla="*/ 1610993 w 13"/>
              <a:gd name="T5" fmla="*/ 0 h 3"/>
              <a:gd name="T6" fmla="*/ 134097 w 13"/>
              <a:gd name="T7" fmla="*/ 560564 h 3"/>
              <a:gd name="T8" fmla="*/ 0 w 13"/>
              <a:gd name="T9" fmla="*/ 280017 h 3"/>
              <a:gd name="T10" fmla="*/ 0 w 13"/>
              <a:gd name="T11" fmla="*/ 560564 h 3"/>
              <a:gd name="T12" fmla="*/ 0 w 13"/>
              <a:gd name="T13" fmla="*/ 28001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3">
                <a:moveTo>
                  <a:pt x="1" y="2"/>
                </a:moveTo>
                <a:cubicBezTo>
                  <a:pt x="1" y="2"/>
                  <a:pt x="1" y="2"/>
                  <a:pt x="0" y="2"/>
                </a:cubicBezTo>
                <a:cubicBezTo>
                  <a:pt x="4" y="2"/>
                  <a:pt x="12" y="0"/>
                  <a:pt x="12" y="0"/>
                </a:cubicBezTo>
                <a:cubicBezTo>
                  <a:pt x="12" y="0"/>
                  <a:pt x="4" y="2"/>
                  <a:pt x="1" y="2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5" name="Freeform 6061">
            <a:extLst>
              <a:ext uri="{FF2B5EF4-FFF2-40B4-BE49-F238E27FC236}">
                <a16:creationId xmlns:a16="http://schemas.microsoft.com/office/drawing/2014/main" id="{98F98D1D-3C4E-7B46-98A1-5E7A335AD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9050" cy="3175"/>
          </a:xfrm>
          <a:custGeom>
            <a:avLst/>
            <a:gdLst>
              <a:gd name="T0" fmla="*/ 2092885 w 51"/>
              <a:gd name="T1" fmla="*/ 806450 h 10"/>
              <a:gd name="T2" fmla="*/ 2511612 w 51"/>
              <a:gd name="T3" fmla="*/ 907415 h 10"/>
              <a:gd name="T4" fmla="*/ 2232212 w 51"/>
              <a:gd name="T5" fmla="*/ 907415 h 10"/>
              <a:gd name="T6" fmla="*/ 2092885 w 51"/>
              <a:gd name="T7" fmla="*/ 806450 h 10"/>
              <a:gd name="T8" fmla="*/ 1953185 w 51"/>
              <a:gd name="T9" fmla="*/ 806450 h 10"/>
              <a:gd name="T10" fmla="*/ 2092885 w 51"/>
              <a:gd name="T11" fmla="*/ 806450 h 10"/>
              <a:gd name="T12" fmla="*/ 1813859 w 51"/>
              <a:gd name="T13" fmla="*/ 705803 h 10"/>
              <a:gd name="T14" fmla="*/ 1953185 w 51"/>
              <a:gd name="T15" fmla="*/ 806450 h 10"/>
              <a:gd name="T16" fmla="*/ 1813859 w 51"/>
              <a:gd name="T17" fmla="*/ 705803 h 10"/>
              <a:gd name="T18" fmla="*/ 976779 w 51"/>
              <a:gd name="T19" fmla="*/ 604838 h 10"/>
              <a:gd name="T20" fmla="*/ 1116106 w 51"/>
              <a:gd name="T21" fmla="*/ 604838 h 10"/>
              <a:gd name="T22" fmla="*/ 1534832 w 51"/>
              <a:gd name="T23" fmla="*/ 604838 h 10"/>
              <a:gd name="T24" fmla="*/ 1813859 w 51"/>
              <a:gd name="T25" fmla="*/ 705803 h 10"/>
              <a:gd name="T26" fmla="*/ 976779 w 51"/>
              <a:gd name="T27" fmla="*/ 604838 h 10"/>
              <a:gd name="T28" fmla="*/ 558053 w 51"/>
              <a:gd name="T29" fmla="*/ 504190 h 10"/>
              <a:gd name="T30" fmla="*/ 976779 w 51"/>
              <a:gd name="T31" fmla="*/ 604838 h 10"/>
              <a:gd name="T32" fmla="*/ 558053 w 51"/>
              <a:gd name="T33" fmla="*/ 504190 h 10"/>
              <a:gd name="T34" fmla="*/ 558053 w 51"/>
              <a:gd name="T35" fmla="*/ 504190 h 10"/>
              <a:gd name="T36" fmla="*/ 279026 w 51"/>
              <a:gd name="T37" fmla="*/ 403225 h 10"/>
              <a:gd name="T38" fmla="*/ 0 w 51"/>
              <a:gd name="T39" fmla="*/ 201613 h 10"/>
              <a:gd name="T40" fmla="*/ 558053 w 51"/>
              <a:gd name="T41" fmla="*/ 504190 h 10"/>
              <a:gd name="T42" fmla="*/ 4604124 w 51"/>
              <a:gd name="T43" fmla="*/ 705803 h 10"/>
              <a:gd name="T44" fmla="*/ 3767044 w 51"/>
              <a:gd name="T45" fmla="*/ 907415 h 10"/>
              <a:gd name="T46" fmla="*/ 4604124 w 51"/>
              <a:gd name="T47" fmla="*/ 705803 h 10"/>
              <a:gd name="T48" fmla="*/ 5999629 w 51"/>
              <a:gd name="T49" fmla="*/ 403225 h 10"/>
              <a:gd name="T50" fmla="*/ 5441576 w 51"/>
              <a:gd name="T51" fmla="*/ 604838 h 10"/>
              <a:gd name="T52" fmla="*/ 5999629 w 51"/>
              <a:gd name="T53" fmla="*/ 403225 h 10"/>
              <a:gd name="T54" fmla="*/ 6976035 w 51"/>
              <a:gd name="T55" fmla="*/ 0 h 10"/>
              <a:gd name="T56" fmla="*/ 6697009 w 51"/>
              <a:gd name="T57" fmla="*/ 100965 h 10"/>
              <a:gd name="T58" fmla="*/ 6976035 w 51"/>
              <a:gd name="T59" fmla="*/ 0 h 1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1" h="10">
                <a:moveTo>
                  <a:pt x="15" y="8"/>
                </a:moveTo>
                <a:cubicBezTo>
                  <a:pt x="15" y="8"/>
                  <a:pt x="16" y="9"/>
                  <a:pt x="18" y="9"/>
                </a:cubicBezTo>
                <a:lnTo>
                  <a:pt x="16" y="9"/>
                </a:lnTo>
                <a:lnTo>
                  <a:pt x="15" y="8"/>
                </a:lnTo>
                <a:cubicBezTo>
                  <a:pt x="14" y="8"/>
                  <a:pt x="14" y="8"/>
                  <a:pt x="14" y="8"/>
                </a:cubicBezTo>
                <a:lnTo>
                  <a:pt x="15" y="8"/>
                </a:lnTo>
                <a:close/>
                <a:moveTo>
                  <a:pt x="13" y="7"/>
                </a:moveTo>
                <a:cubicBezTo>
                  <a:pt x="14" y="7"/>
                  <a:pt x="14" y="8"/>
                  <a:pt x="14" y="8"/>
                </a:cubicBezTo>
                <a:lnTo>
                  <a:pt x="13" y="7"/>
                </a:lnTo>
                <a:close/>
                <a:moveTo>
                  <a:pt x="7" y="6"/>
                </a:moveTo>
                <a:lnTo>
                  <a:pt x="8" y="6"/>
                </a:lnTo>
                <a:lnTo>
                  <a:pt x="11" y="6"/>
                </a:lnTo>
                <a:lnTo>
                  <a:pt x="13" y="7"/>
                </a:lnTo>
                <a:lnTo>
                  <a:pt x="7" y="6"/>
                </a:lnTo>
                <a:close/>
                <a:moveTo>
                  <a:pt x="4" y="5"/>
                </a:moveTo>
                <a:cubicBezTo>
                  <a:pt x="5" y="5"/>
                  <a:pt x="7" y="6"/>
                  <a:pt x="7" y="6"/>
                </a:cubicBezTo>
                <a:cubicBezTo>
                  <a:pt x="5" y="6"/>
                  <a:pt x="5" y="6"/>
                  <a:pt x="4" y="5"/>
                </a:cubicBezTo>
                <a:close/>
                <a:moveTo>
                  <a:pt x="4" y="5"/>
                </a:moveTo>
                <a:lnTo>
                  <a:pt x="2" y="4"/>
                </a:lnTo>
                <a:lnTo>
                  <a:pt x="0" y="2"/>
                </a:lnTo>
                <a:lnTo>
                  <a:pt x="4" y="5"/>
                </a:lnTo>
                <a:close/>
                <a:moveTo>
                  <a:pt x="33" y="7"/>
                </a:moveTo>
                <a:cubicBezTo>
                  <a:pt x="32" y="9"/>
                  <a:pt x="28" y="9"/>
                  <a:pt x="27" y="9"/>
                </a:cubicBezTo>
                <a:cubicBezTo>
                  <a:pt x="28" y="9"/>
                  <a:pt x="32" y="8"/>
                  <a:pt x="33" y="7"/>
                </a:cubicBezTo>
                <a:close/>
                <a:moveTo>
                  <a:pt x="43" y="4"/>
                </a:moveTo>
                <a:cubicBezTo>
                  <a:pt x="42" y="5"/>
                  <a:pt x="40" y="6"/>
                  <a:pt x="39" y="6"/>
                </a:cubicBezTo>
                <a:cubicBezTo>
                  <a:pt x="40" y="5"/>
                  <a:pt x="41" y="5"/>
                  <a:pt x="43" y="4"/>
                </a:cubicBezTo>
                <a:close/>
                <a:moveTo>
                  <a:pt x="50" y="0"/>
                </a:moveTo>
                <a:cubicBezTo>
                  <a:pt x="49" y="0"/>
                  <a:pt x="49" y="1"/>
                  <a:pt x="48" y="1"/>
                </a:cubicBezTo>
                <a:cubicBezTo>
                  <a:pt x="49" y="0"/>
                  <a:pt x="49" y="0"/>
                  <a:pt x="5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6" name="Freeform 6062">
            <a:extLst>
              <a:ext uri="{FF2B5EF4-FFF2-40B4-BE49-F238E27FC236}">
                <a16:creationId xmlns:a16="http://schemas.microsoft.com/office/drawing/2014/main" id="{7ADECF8F-F60B-754A-989C-BDE4B8698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92588"/>
            <a:ext cx="4762" cy="6350"/>
          </a:xfrm>
          <a:custGeom>
            <a:avLst/>
            <a:gdLst>
              <a:gd name="T0" fmla="*/ 536641 w 13"/>
              <a:gd name="T1" fmla="*/ 0 h 17"/>
              <a:gd name="T2" fmla="*/ 939213 w 13"/>
              <a:gd name="T3" fmla="*/ 139700 h 17"/>
              <a:gd name="T4" fmla="*/ 1073282 w 13"/>
              <a:gd name="T5" fmla="*/ 976779 h 17"/>
              <a:gd name="T6" fmla="*/ 1073282 w 13"/>
              <a:gd name="T7" fmla="*/ 976779 h 17"/>
              <a:gd name="T8" fmla="*/ 1341785 w 13"/>
              <a:gd name="T9" fmla="*/ 418726 h 17"/>
              <a:gd name="T10" fmla="*/ 1610289 w 13"/>
              <a:gd name="T11" fmla="*/ 558053 h 17"/>
              <a:gd name="T12" fmla="*/ 939213 w 13"/>
              <a:gd name="T13" fmla="*/ 2232212 h 17"/>
              <a:gd name="T14" fmla="*/ 402572 w 13"/>
              <a:gd name="T15" fmla="*/ 1953185 h 17"/>
              <a:gd name="T16" fmla="*/ 268504 w 13"/>
              <a:gd name="T17" fmla="*/ 1116106 h 17"/>
              <a:gd name="T18" fmla="*/ 805144 w 13"/>
              <a:gd name="T19" fmla="*/ 976779 h 17"/>
              <a:gd name="T20" fmla="*/ 536641 w 13"/>
              <a:gd name="T21" fmla="*/ 0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17">
                <a:moveTo>
                  <a:pt x="4" y="0"/>
                </a:moveTo>
                <a:lnTo>
                  <a:pt x="7" y="1"/>
                </a:lnTo>
                <a:lnTo>
                  <a:pt x="8" y="7"/>
                </a:lnTo>
                <a:lnTo>
                  <a:pt x="10" y="3"/>
                </a:lnTo>
                <a:lnTo>
                  <a:pt x="12" y="4"/>
                </a:lnTo>
                <a:lnTo>
                  <a:pt x="7" y="16"/>
                </a:lnTo>
                <a:lnTo>
                  <a:pt x="3" y="14"/>
                </a:lnTo>
                <a:cubicBezTo>
                  <a:pt x="2" y="13"/>
                  <a:pt x="0" y="11"/>
                  <a:pt x="2" y="8"/>
                </a:cubicBezTo>
                <a:cubicBezTo>
                  <a:pt x="3" y="7"/>
                  <a:pt x="3" y="6"/>
                  <a:pt x="6" y="7"/>
                </a:cubicBezTo>
                <a:lnTo>
                  <a:pt x="4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7" name="Freeform 6063">
            <a:extLst>
              <a:ext uri="{FF2B5EF4-FFF2-40B4-BE49-F238E27FC236}">
                <a16:creationId xmlns:a16="http://schemas.microsoft.com/office/drawing/2014/main" id="{C54BAF85-1B93-0849-BB7D-7E33DB9E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91000"/>
            <a:ext cx="4763" cy="6350"/>
          </a:xfrm>
          <a:custGeom>
            <a:avLst/>
            <a:gdLst>
              <a:gd name="T0" fmla="*/ 403267 w 15"/>
              <a:gd name="T1" fmla="*/ 1732756 h 16"/>
              <a:gd name="T2" fmla="*/ 604901 w 15"/>
              <a:gd name="T3" fmla="*/ 1417638 h 16"/>
              <a:gd name="T4" fmla="*/ 302609 w 15"/>
              <a:gd name="T5" fmla="*/ 944959 h 16"/>
              <a:gd name="T6" fmla="*/ 403267 w 15"/>
              <a:gd name="T7" fmla="*/ 630238 h 16"/>
              <a:gd name="T8" fmla="*/ 705877 w 15"/>
              <a:gd name="T9" fmla="*/ 1102519 h 16"/>
              <a:gd name="T10" fmla="*/ 907510 w 15"/>
              <a:gd name="T11" fmla="*/ 630238 h 16"/>
              <a:gd name="T12" fmla="*/ 604901 w 15"/>
              <a:gd name="T13" fmla="*/ 315119 h 16"/>
              <a:gd name="T14" fmla="*/ 705877 w 15"/>
              <a:gd name="T15" fmla="*/ 0 h 16"/>
              <a:gd name="T16" fmla="*/ 1411436 w 15"/>
              <a:gd name="T17" fmla="*/ 472678 h 16"/>
              <a:gd name="T18" fmla="*/ 504243 w 15"/>
              <a:gd name="T19" fmla="*/ 2362597 h 16"/>
              <a:gd name="T20" fmla="*/ 0 w 15"/>
              <a:gd name="T21" fmla="*/ 1575197 h 16"/>
              <a:gd name="T22" fmla="*/ 100976 w 15"/>
              <a:gd name="T23" fmla="*/ 1417638 h 16"/>
              <a:gd name="T24" fmla="*/ 403267 w 15"/>
              <a:gd name="T25" fmla="*/ 1732756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6">
                <a:moveTo>
                  <a:pt x="4" y="11"/>
                </a:moveTo>
                <a:lnTo>
                  <a:pt x="6" y="9"/>
                </a:lnTo>
                <a:lnTo>
                  <a:pt x="3" y="6"/>
                </a:lnTo>
                <a:lnTo>
                  <a:pt x="4" y="4"/>
                </a:lnTo>
                <a:lnTo>
                  <a:pt x="7" y="7"/>
                </a:lnTo>
                <a:lnTo>
                  <a:pt x="9" y="4"/>
                </a:lnTo>
                <a:lnTo>
                  <a:pt x="6" y="2"/>
                </a:lnTo>
                <a:lnTo>
                  <a:pt x="7" y="0"/>
                </a:lnTo>
                <a:lnTo>
                  <a:pt x="14" y="3"/>
                </a:lnTo>
                <a:lnTo>
                  <a:pt x="5" y="15"/>
                </a:lnTo>
                <a:lnTo>
                  <a:pt x="0" y="10"/>
                </a:lnTo>
                <a:lnTo>
                  <a:pt x="1" y="9"/>
                </a:lnTo>
                <a:lnTo>
                  <a:pt x="4" y="11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8" name="Freeform 6064">
            <a:extLst>
              <a:ext uri="{FF2B5EF4-FFF2-40B4-BE49-F238E27FC236}">
                <a16:creationId xmlns:a16="http://schemas.microsoft.com/office/drawing/2014/main" id="{D03011BE-2712-0844-9196-E0F5FADA4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89413"/>
            <a:ext cx="4763" cy="4762"/>
          </a:xfrm>
          <a:custGeom>
            <a:avLst/>
            <a:gdLst>
              <a:gd name="T0" fmla="*/ 1209802 w 15"/>
              <a:gd name="T1" fmla="*/ 0 h 12"/>
              <a:gd name="T2" fmla="*/ 1411436 w 15"/>
              <a:gd name="T3" fmla="*/ 315086 h 12"/>
              <a:gd name="T4" fmla="*/ 504243 w 15"/>
              <a:gd name="T5" fmla="*/ 1732178 h 12"/>
              <a:gd name="T6" fmla="*/ 302609 w 15"/>
              <a:gd name="T7" fmla="*/ 1417489 h 12"/>
              <a:gd name="T8" fmla="*/ 201634 w 15"/>
              <a:gd name="T9" fmla="*/ 472629 h 12"/>
              <a:gd name="T10" fmla="*/ 806535 w 15"/>
              <a:gd name="T11" fmla="*/ 472629 h 12"/>
              <a:gd name="T12" fmla="*/ 907510 w 15"/>
              <a:gd name="T13" fmla="*/ 629775 h 12"/>
              <a:gd name="T14" fmla="*/ 1209802 w 15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2">
                <a:moveTo>
                  <a:pt x="12" y="0"/>
                </a:moveTo>
                <a:lnTo>
                  <a:pt x="14" y="2"/>
                </a:lnTo>
                <a:lnTo>
                  <a:pt x="5" y="11"/>
                </a:lnTo>
                <a:lnTo>
                  <a:pt x="3" y="9"/>
                </a:lnTo>
                <a:cubicBezTo>
                  <a:pt x="1" y="7"/>
                  <a:pt x="0" y="6"/>
                  <a:pt x="2" y="3"/>
                </a:cubicBezTo>
                <a:cubicBezTo>
                  <a:pt x="4" y="2"/>
                  <a:pt x="5" y="2"/>
                  <a:pt x="8" y="3"/>
                </a:cubicBezTo>
                <a:lnTo>
                  <a:pt x="9" y="4"/>
                </a:lnTo>
                <a:lnTo>
                  <a:pt x="12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19" name="Freeform 6065">
            <a:extLst>
              <a:ext uri="{FF2B5EF4-FFF2-40B4-BE49-F238E27FC236}">
                <a16:creationId xmlns:a16="http://schemas.microsoft.com/office/drawing/2014/main" id="{7984E5BC-B44C-4E47-A052-B9199EB39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84650"/>
            <a:ext cx="6350" cy="6350"/>
          </a:xfrm>
          <a:custGeom>
            <a:avLst/>
            <a:gdLst>
              <a:gd name="T0" fmla="*/ 976779 w 17"/>
              <a:gd name="T1" fmla="*/ 2362597 h 16"/>
              <a:gd name="T2" fmla="*/ 697753 w 17"/>
              <a:gd name="T3" fmla="*/ 2205038 h 16"/>
              <a:gd name="T4" fmla="*/ 1534832 w 17"/>
              <a:gd name="T5" fmla="*/ 1417638 h 16"/>
              <a:gd name="T6" fmla="*/ 1813859 w 17"/>
              <a:gd name="T7" fmla="*/ 630238 h 16"/>
              <a:gd name="T8" fmla="*/ 1116106 w 17"/>
              <a:gd name="T9" fmla="*/ 944959 h 16"/>
              <a:gd name="T10" fmla="*/ 279026 w 17"/>
              <a:gd name="T11" fmla="*/ 1575197 h 16"/>
              <a:gd name="T12" fmla="*/ 0 w 17"/>
              <a:gd name="T13" fmla="*/ 1260078 h 16"/>
              <a:gd name="T14" fmla="*/ 837079 w 17"/>
              <a:gd name="T15" fmla="*/ 472678 h 16"/>
              <a:gd name="T16" fmla="*/ 1953185 w 17"/>
              <a:gd name="T17" fmla="*/ 472678 h 16"/>
              <a:gd name="T18" fmla="*/ 1813859 w 17"/>
              <a:gd name="T19" fmla="*/ 1575197 h 16"/>
              <a:gd name="T20" fmla="*/ 976779 w 17"/>
              <a:gd name="T21" fmla="*/ 236259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16">
                <a:moveTo>
                  <a:pt x="7" y="15"/>
                </a:moveTo>
                <a:lnTo>
                  <a:pt x="5" y="14"/>
                </a:lnTo>
                <a:lnTo>
                  <a:pt x="11" y="9"/>
                </a:lnTo>
                <a:cubicBezTo>
                  <a:pt x="12" y="7"/>
                  <a:pt x="14" y="6"/>
                  <a:pt x="13" y="4"/>
                </a:cubicBezTo>
                <a:cubicBezTo>
                  <a:pt x="11" y="3"/>
                  <a:pt x="9" y="4"/>
                  <a:pt x="8" y="6"/>
                </a:cubicBezTo>
                <a:lnTo>
                  <a:pt x="2" y="10"/>
                </a:lnTo>
                <a:lnTo>
                  <a:pt x="0" y="8"/>
                </a:lnTo>
                <a:lnTo>
                  <a:pt x="6" y="3"/>
                </a:lnTo>
                <a:cubicBezTo>
                  <a:pt x="9" y="0"/>
                  <a:pt x="11" y="0"/>
                  <a:pt x="14" y="3"/>
                </a:cubicBezTo>
                <a:cubicBezTo>
                  <a:pt x="16" y="6"/>
                  <a:pt x="16" y="8"/>
                  <a:pt x="13" y="10"/>
                </a:cubicBezTo>
                <a:lnTo>
                  <a:pt x="7" y="15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0" name="Freeform 6066">
            <a:extLst>
              <a:ext uri="{FF2B5EF4-FFF2-40B4-BE49-F238E27FC236}">
                <a16:creationId xmlns:a16="http://schemas.microsoft.com/office/drawing/2014/main" id="{C7977074-CF56-E54F-B6DA-03500CD9F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181475"/>
            <a:ext cx="6350" cy="4763"/>
          </a:xfrm>
          <a:custGeom>
            <a:avLst/>
            <a:gdLst>
              <a:gd name="T0" fmla="*/ 472678 w 16"/>
              <a:gd name="T1" fmla="*/ 1411436 h 15"/>
              <a:gd name="T2" fmla="*/ 157559 w 16"/>
              <a:gd name="T3" fmla="*/ 1008168 h 15"/>
              <a:gd name="T4" fmla="*/ 315119 w 16"/>
              <a:gd name="T5" fmla="*/ 604901 h 15"/>
              <a:gd name="T6" fmla="*/ 630238 w 16"/>
              <a:gd name="T7" fmla="*/ 504243 h 15"/>
              <a:gd name="T8" fmla="*/ 944959 w 16"/>
              <a:gd name="T9" fmla="*/ 100976 h 15"/>
              <a:gd name="T10" fmla="*/ 1890316 w 16"/>
              <a:gd name="T11" fmla="*/ 302609 h 15"/>
              <a:gd name="T12" fmla="*/ 2362597 w 16"/>
              <a:gd name="T13" fmla="*/ 604901 h 15"/>
              <a:gd name="T14" fmla="*/ 472678 w 16"/>
              <a:gd name="T15" fmla="*/ 1411436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5">
                <a:moveTo>
                  <a:pt x="3" y="14"/>
                </a:moveTo>
                <a:lnTo>
                  <a:pt x="1" y="10"/>
                </a:lnTo>
                <a:cubicBezTo>
                  <a:pt x="0" y="9"/>
                  <a:pt x="0" y="7"/>
                  <a:pt x="2" y="6"/>
                </a:cubicBezTo>
                <a:cubicBezTo>
                  <a:pt x="3" y="4"/>
                  <a:pt x="3" y="4"/>
                  <a:pt x="4" y="5"/>
                </a:cubicBezTo>
                <a:cubicBezTo>
                  <a:pt x="3" y="3"/>
                  <a:pt x="4" y="2"/>
                  <a:pt x="6" y="1"/>
                </a:cubicBezTo>
                <a:cubicBezTo>
                  <a:pt x="8" y="0"/>
                  <a:pt x="11" y="0"/>
                  <a:pt x="12" y="3"/>
                </a:cubicBezTo>
                <a:lnTo>
                  <a:pt x="15" y="6"/>
                </a:lnTo>
                <a:lnTo>
                  <a:pt x="3" y="1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1" name="Freeform 6067">
            <a:extLst>
              <a:ext uri="{FF2B5EF4-FFF2-40B4-BE49-F238E27FC236}">
                <a16:creationId xmlns:a16="http://schemas.microsoft.com/office/drawing/2014/main" id="{2818C2DC-B6FD-EA4D-9F7A-D72159FD8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4178300"/>
            <a:ext cx="4762" cy="4763"/>
          </a:xfrm>
          <a:custGeom>
            <a:avLst/>
            <a:gdLst>
              <a:gd name="T0" fmla="*/ 1007957 w 15"/>
              <a:gd name="T1" fmla="*/ 630304 h 12"/>
              <a:gd name="T2" fmla="*/ 907002 w 15"/>
              <a:gd name="T3" fmla="*/ 157576 h 12"/>
              <a:gd name="T4" fmla="*/ 1007957 w 15"/>
              <a:gd name="T5" fmla="*/ 0 h 12"/>
              <a:gd name="T6" fmla="*/ 1411139 w 15"/>
              <a:gd name="T7" fmla="*/ 945456 h 12"/>
              <a:gd name="T8" fmla="*/ 201591 w 15"/>
              <a:gd name="T9" fmla="*/ 1732938 h 12"/>
              <a:gd name="T10" fmla="*/ 0 w 15"/>
              <a:gd name="T11" fmla="*/ 1417786 h 12"/>
              <a:gd name="T12" fmla="*/ 1007957 w 15"/>
              <a:gd name="T13" fmla="*/ 63030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12">
                <a:moveTo>
                  <a:pt x="10" y="4"/>
                </a:moveTo>
                <a:lnTo>
                  <a:pt x="9" y="1"/>
                </a:lnTo>
                <a:lnTo>
                  <a:pt x="10" y="0"/>
                </a:lnTo>
                <a:lnTo>
                  <a:pt x="14" y="6"/>
                </a:lnTo>
                <a:lnTo>
                  <a:pt x="2" y="11"/>
                </a:lnTo>
                <a:lnTo>
                  <a:pt x="0" y="9"/>
                </a:lnTo>
                <a:lnTo>
                  <a:pt x="10" y="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2" name="Freeform 6068">
            <a:extLst>
              <a:ext uri="{FF2B5EF4-FFF2-40B4-BE49-F238E27FC236}">
                <a16:creationId xmlns:a16="http://schemas.microsoft.com/office/drawing/2014/main" id="{6D7BB4B9-5296-F747-80E4-55ACACD1D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176713"/>
            <a:ext cx="4763" cy="3175"/>
          </a:xfrm>
          <a:custGeom>
            <a:avLst/>
            <a:gdLst>
              <a:gd name="T0" fmla="*/ 1389095 w 14"/>
              <a:gd name="T1" fmla="*/ 0 h 8"/>
              <a:gd name="T2" fmla="*/ 1504768 w 14"/>
              <a:gd name="T3" fmla="*/ 315119 h 8"/>
              <a:gd name="T4" fmla="*/ 0 w 14"/>
              <a:gd name="T5" fmla="*/ 1102519 h 8"/>
              <a:gd name="T6" fmla="*/ 0 w 14"/>
              <a:gd name="T7" fmla="*/ 787400 h 8"/>
              <a:gd name="T8" fmla="*/ 1389095 w 14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8">
                <a:moveTo>
                  <a:pt x="12" y="0"/>
                </a:moveTo>
                <a:lnTo>
                  <a:pt x="13" y="2"/>
                </a:lnTo>
                <a:lnTo>
                  <a:pt x="0" y="7"/>
                </a:lnTo>
                <a:lnTo>
                  <a:pt x="0" y="5"/>
                </a:lnTo>
                <a:lnTo>
                  <a:pt x="12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3" name="Freeform 6069">
            <a:extLst>
              <a:ext uri="{FF2B5EF4-FFF2-40B4-BE49-F238E27FC236}">
                <a16:creationId xmlns:a16="http://schemas.microsoft.com/office/drawing/2014/main" id="{3C5E2CDE-8B84-0942-B36A-05F095023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171950"/>
            <a:ext cx="6350" cy="4763"/>
          </a:xfrm>
          <a:custGeom>
            <a:avLst/>
            <a:gdLst>
              <a:gd name="T0" fmla="*/ 472678 w 16"/>
              <a:gd name="T1" fmla="*/ 402657 h 13"/>
              <a:gd name="T2" fmla="*/ 472678 w 16"/>
              <a:gd name="T3" fmla="*/ 671217 h 13"/>
              <a:gd name="T4" fmla="*/ 1417638 w 16"/>
              <a:gd name="T5" fmla="*/ 1207970 h 13"/>
              <a:gd name="T6" fmla="*/ 1890316 w 16"/>
              <a:gd name="T7" fmla="*/ 537120 h 13"/>
              <a:gd name="T8" fmla="*/ 1417638 w 16"/>
              <a:gd name="T9" fmla="*/ 134097 h 13"/>
              <a:gd name="T10" fmla="*/ 1890316 w 16"/>
              <a:gd name="T11" fmla="*/ 0 h 13"/>
              <a:gd name="T12" fmla="*/ 2205038 w 16"/>
              <a:gd name="T13" fmla="*/ 268560 h 13"/>
              <a:gd name="T14" fmla="*/ 1575197 w 16"/>
              <a:gd name="T15" fmla="*/ 1476530 h 13"/>
              <a:gd name="T16" fmla="*/ 157559 w 16"/>
              <a:gd name="T17" fmla="*/ 939777 h 13"/>
              <a:gd name="T18" fmla="*/ 157559 w 16"/>
              <a:gd name="T19" fmla="*/ 671217 h 13"/>
              <a:gd name="T20" fmla="*/ 472678 w 16"/>
              <a:gd name="T21" fmla="*/ 40265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3">
                <a:moveTo>
                  <a:pt x="3" y="3"/>
                </a:moveTo>
                <a:cubicBezTo>
                  <a:pt x="3" y="5"/>
                  <a:pt x="3" y="5"/>
                  <a:pt x="3" y="5"/>
                </a:cubicBezTo>
                <a:cubicBezTo>
                  <a:pt x="4" y="9"/>
                  <a:pt x="7" y="9"/>
                  <a:pt x="9" y="9"/>
                </a:cubicBezTo>
                <a:cubicBezTo>
                  <a:pt x="11" y="8"/>
                  <a:pt x="13" y="6"/>
                  <a:pt x="12" y="4"/>
                </a:cubicBezTo>
                <a:cubicBezTo>
                  <a:pt x="12" y="2"/>
                  <a:pt x="11" y="1"/>
                  <a:pt x="9" y="1"/>
                </a:cubicBezTo>
                <a:lnTo>
                  <a:pt x="12" y="0"/>
                </a:lnTo>
                <a:cubicBezTo>
                  <a:pt x="13" y="1"/>
                  <a:pt x="14" y="2"/>
                  <a:pt x="14" y="2"/>
                </a:cubicBezTo>
                <a:cubicBezTo>
                  <a:pt x="15" y="7"/>
                  <a:pt x="13" y="10"/>
                  <a:pt x="10" y="11"/>
                </a:cubicBezTo>
                <a:cubicBezTo>
                  <a:pt x="5" y="12"/>
                  <a:pt x="2" y="11"/>
                  <a:pt x="1" y="7"/>
                </a:cubicBezTo>
                <a:cubicBezTo>
                  <a:pt x="0" y="6"/>
                  <a:pt x="0" y="5"/>
                  <a:pt x="1" y="5"/>
                </a:cubicBezTo>
                <a:lnTo>
                  <a:pt x="3" y="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4" name="Freeform 6070">
            <a:extLst>
              <a:ext uri="{FF2B5EF4-FFF2-40B4-BE49-F238E27FC236}">
                <a16:creationId xmlns:a16="http://schemas.microsoft.com/office/drawing/2014/main" id="{A9955A67-E163-D34B-9233-DCC040625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167188"/>
            <a:ext cx="6350" cy="4762"/>
          </a:xfrm>
          <a:custGeom>
            <a:avLst/>
            <a:gdLst>
              <a:gd name="T0" fmla="*/ 1732756 w 16"/>
              <a:gd name="T1" fmla="*/ 1417489 h 12"/>
              <a:gd name="T2" fmla="*/ 2362597 w 16"/>
              <a:gd name="T3" fmla="*/ 1417489 h 12"/>
              <a:gd name="T4" fmla="*/ 2362597 w 16"/>
              <a:gd name="T5" fmla="*/ 1732178 h 12"/>
              <a:gd name="T6" fmla="*/ 157559 w 16"/>
              <a:gd name="T7" fmla="*/ 1417489 h 12"/>
              <a:gd name="T8" fmla="*/ 0 w 16"/>
              <a:gd name="T9" fmla="*/ 944860 h 12"/>
              <a:gd name="T10" fmla="*/ 2047478 w 16"/>
              <a:gd name="T11" fmla="*/ 0 h 12"/>
              <a:gd name="T12" fmla="*/ 2205038 w 16"/>
              <a:gd name="T13" fmla="*/ 157543 h 12"/>
              <a:gd name="T14" fmla="*/ 1732756 w 16"/>
              <a:gd name="T15" fmla="*/ 472629 h 12"/>
              <a:gd name="T16" fmla="*/ 1732756 w 16"/>
              <a:gd name="T17" fmla="*/ 1417489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2">
                <a:moveTo>
                  <a:pt x="11" y="9"/>
                </a:moveTo>
                <a:lnTo>
                  <a:pt x="15" y="9"/>
                </a:lnTo>
                <a:lnTo>
                  <a:pt x="15" y="11"/>
                </a:lnTo>
                <a:lnTo>
                  <a:pt x="1" y="9"/>
                </a:lnTo>
                <a:lnTo>
                  <a:pt x="0" y="6"/>
                </a:lnTo>
                <a:lnTo>
                  <a:pt x="13" y="0"/>
                </a:lnTo>
                <a:lnTo>
                  <a:pt x="14" y="1"/>
                </a:lnTo>
                <a:lnTo>
                  <a:pt x="11" y="3"/>
                </a:lnTo>
                <a:lnTo>
                  <a:pt x="11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5" name="Freeform 6071">
            <a:extLst>
              <a:ext uri="{FF2B5EF4-FFF2-40B4-BE49-F238E27FC236}">
                <a16:creationId xmlns:a16="http://schemas.microsoft.com/office/drawing/2014/main" id="{914D5099-4410-8A4A-B945-551F0D1B5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157663"/>
            <a:ext cx="4763" cy="4762"/>
          </a:xfrm>
          <a:custGeom>
            <a:avLst/>
            <a:gdLst>
              <a:gd name="T0" fmla="*/ 0 w 15"/>
              <a:gd name="T1" fmla="*/ 1341785 h 13"/>
              <a:gd name="T2" fmla="*/ 0 w 15"/>
              <a:gd name="T3" fmla="*/ 939213 h 13"/>
              <a:gd name="T4" fmla="*/ 705877 w 15"/>
              <a:gd name="T5" fmla="*/ 134069 h 13"/>
              <a:gd name="T6" fmla="*/ 1411436 w 15"/>
              <a:gd name="T7" fmla="*/ 939213 h 13"/>
              <a:gd name="T8" fmla="*/ 1310778 w 15"/>
              <a:gd name="T9" fmla="*/ 1610289 h 13"/>
              <a:gd name="T10" fmla="*/ 0 w 15"/>
              <a:gd name="T11" fmla="*/ 1341785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3">
                <a:moveTo>
                  <a:pt x="0" y="10"/>
                </a:moveTo>
                <a:lnTo>
                  <a:pt x="0" y="7"/>
                </a:lnTo>
                <a:cubicBezTo>
                  <a:pt x="1" y="3"/>
                  <a:pt x="3" y="0"/>
                  <a:pt x="7" y="1"/>
                </a:cubicBezTo>
                <a:cubicBezTo>
                  <a:pt x="11" y="1"/>
                  <a:pt x="14" y="4"/>
                  <a:pt x="14" y="7"/>
                </a:cubicBezTo>
                <a:lnTo>
                  <a:pt x="13" y="12"/>
                </a:lnTo>
                <a:lnTo>
                  <a:pt x="0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6" name="Freeform 6072">
            <a:extLst>
              <a:ext uri="{FF2B5EF4-FFF2-40B4-BE49-F238E27FC236}">
                <a16:creationId xmlns:a16="http://schemas.microsoft.com/office/drawing/2014/main" id="{7F2EFDD6-3EEE-4742-9170-44A6234D5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152900"/>
            <a:ext cx="4763" cy="3175"/>
          </a:xfrm>
          <a:custGeom>
            <a:avLst/>
            <a:gdLst>
              <a:gd name="T0" fmla="*/ 302609 w 15"/>
              <a:gd name="T1" fmla="*/ 504190 h 10"/>
              <a:gd name="T2" fmla="*/ 504243 w 15"/>
              <a:gd name="T3" fmla="*/ 504190 h 10"/>
              <a:gd name="T4" fmla="*/ 604901 w 15"/>
              <a:gd name="T5" fmla="*/ 100965 h 10"/>
              <a:gd name="T6" fmla="*/ 907510 w 15"/>
              <a:gd name="T7" fmla="*/ 201613 h 10"/>
              <a:gd name="T8" fmla="*/ 705877 w 15"/>
              <a:gd name="T9" fmla="*/ 504190 h 10"/>
              <a:gd name="T10" fmla="*/ 1109144 w 15"/>
              <a:gd name="T11" fmla="*/ 604838 h 10"/>
              <a:gd name="T12" fmla="*/ 1209802 w 15"/>
              <a:gd name="T13" fmla="*/ 201613 h 10"/>
              <a:gd name="T14" fmla="*/ 1411436 w 15"/>
              <a:gd name="T15" fmla="*/ 302578 h 10"/>
              <a:gd name="T16" fmla="*/ 1310778 w 15"/>
              <a:gd name="T17" fmla="*/ 907415 h 10"/>
              <a:gd name="T18" fmla="*/ 0 w 15"/>
              <a:gd name="T19" fmla="*/ 705803 h 10"/>
              <a:gd name="T20" fmla="*/ 100976 w 15"/>
              <a:gd name="T21" fmla="*/ 0 h 10"/>
              <a:gd name="T22" fmla="*/ 302609 w 15"/>
              <a:gd name="T23" fmla="*/ 0 h 10"/>
              <a:gd name="T24" fmla="*/ 302609 w 15"/>
              <a:gd name="T25" fmla="*/ 50419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0">
                <a:moveTo>
                  <a:pt x="3" y="5"/>
                </a:moveTo>
                <a:lnTo>
                  <a:pt x="5" y="5"/>
                </a:lnTo>
                <a:lnTo>
                  <a:pt x="6" y="1"/>
                </a:lnTo>
                <a:lnTo>
                  <a:pt x="9" y="2"/>
                </a:lnTo>
                <a:lnTo>
                  <a:pt x="7" y="5"/>
                </a:lnTo>
                <a:lnTo>
                  <a:pt x="11" y="6"/>
                </a:lnTo>
                <a:lnTo>
                  <a:pt x="12" y="2"/>
                </a:lnTo>
                <a:lnTo>
                  <a:pt x="14" y="3"/>
                </a:lnTo>
                <a:lnTo>
                  <a:pt x="13" y="9"/>
                </a:lnTo>
                <a:lnTo>
                  <a:pt x="0" y="7"/>
                </a:lnTo>
                <a:lnTo>
                  <a:pt x="1" y="0"/>
                </a:lnTo>
                <a:lnTo>
                  <a:pt x="3" y="0"/>
                </a:lnTo>
                <a:lnTo>
                  <a:pt x="3" y="5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7" name="Freeform 6073">
            <a:extLst>
              <a:ext uri="{FF2B5EF4-FFF2-40B4-BE49-F238E27FC236}">
                <a16:creationId xmlns:a16="http://schemas.microsoft.com/office/drawing/2014/main" id="{E6ABCFD3-6E3D-2A4C-BAF1-BECB2BA48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146550"/>
            <a:ext cx="6350" cy="4763"/>
          </a:xfrm>
          <a:custGeom>
            <a:avLst/>
            <a:gdLst>
              <a:gd name="T0" fmla="*/ 418726 w 17"/>
              <a:gd name="T1" fmla="*/ 787880 h 12"/>
              <a:gd name="T2" fmla="*/ 837079 w 17"/>
              <a:gd name="T3" fmla="*/ 945456 h 12"/>
              <a:gd name="T4" fmla="*/ 1116106 w 17"/>
              <a:gd name="T5" fmla="*/ 472728 h 12"/>
              <a:gd name="T6" fmla="*/ 1395132 w 17"/>
              <a:gd name="T7" fmla="*/ 630304 h 12"/>
              <a:gd name="T8" fmla="*/ 1255806 w 17"/>
              <a:gd name="T9" fmla="*/ 1102635 h 12"/>
              <a:gd name="T10" fmla="*/ 1674159 w 17"/>
              <a:gd name="T11" fmla="*/ 1260210 h 12"/>
              <a:gd name="T12" fmla="*/ 1813859 w 17"/>
              <a:gd name="T13" fmla="*/ 630304 h 12"/>
              <a:gd name="T14" fmla="*/ 2232212 w 17"/>
              <a:gd name="T15" fmla="*/ 630304 h 12"/>
              <a:gd name="T16" fmla="*/ 1813859 w 17"/>
              <a:gd name="T17" fmla="*/ 1732938 h 12"/>
              <a:gd name="T18" fmla="*/ 0 w 17"/>
              <a:gd name="T19" fmla="*/ 1102635 h 12"/>
              <a:gd name="T20" fmla="*/ 418726 w 17"/>
              <a:gd name="T21" fmla="*/ 0 h 12"/>
              <a:gd name="T22" fmla="*/ 697753 w 17"/>
              <a:gd name="T23" fmla="*/ 157576 h 12"/>
              <a:gd name="T24" fmla="*/ 418726 w 17"/>
              <a:gd name="T25" fmla="*/ 78788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2">
                <a:moveTo>
                  <a:pt x="3" y="5"/>
                </a:moveTo>
                <a:lnTo>
                  <a:pt x="6" y="6"/>
                </a:lnTo>
                <a:lnTo>
                  <a:pt x="8" y="3"/>
                </a:lnTo>
                <a:lnTo>
                  <a:pt x="10" y="4"/>
                </a:lnTo>
                <a:lnTo>
                  <a:pt x="9" y="7"/>
                </a:lnTo>
                <a:lnTo>
                  <a:pt x="12" y="8"/>
                </a:lnTo>
                <a:lnTo>
                  <a:pt x="13" y="4"/>
                </a:lnTo>
                <a:lnTo>
                  <a:pt x="16" y="4"/>
                </a:lnTo>
                <a:lnTo>
                  <a:pt x="13" y="11"/>
                </a:lnTo>
                <a:lnTo>
                  <a:pt x="0" y="7"/>
                </a:lnTo>
                <a:lnTo>
                  <a:pt x="3" y="0"/>
                </a:lnTo>
                <a:lnTo>
                  <a:pt x="5" y="1"/>
                </a:lnTo>
                <a:lnTo>
                  <a:pt x="3" y="5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8" name="Freeform 6074">
            <a:extLst>
              <a:ext uri="{FF2B5EF4-FFF2-40B4-BE49-F238E27FC236}">
                <a16:creationId xmlns:a16="http://schemas.microsoft.com/office/drawing/2014/main" id="{F8AD6796-A6E9-9A42-907C-8E86DAEBB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144963"/>
            <a:ext cx="6350" cy="3175"/>
          </a:xfrm>
          <a:custGeom>
            <a:avLst/>
            <a:gdLst>
              <a:gd name="T0" fmla="*/ 1534832 w 17"/>
              <a:gd name="T1" fmla="*/ 622300 h 9"/>
              <a:gd name="T2" fmla="*/ 1813859 w 17"/>
              <a:gd name="T3" fmla="*/ 124531 h 9"/>
              <a:gd name="T4" fmla="*/ 2232212 w 17"/>
              <a:gd name="T5" fmla="*/ 373239 h 9"/>
              <a:gd name="T6" fmla="*/ 1534832 w 17"/>
              <a:gd name="T7" fmla="*/ 995539 h 9"/>
              <a:gd name="T8" fmla="*/ 0 w 17"/>
              <a:gd name="T9" fmla="*/ 249061 h 9"/>
              <a:gd name="T10" fmla="*/ 139700 w 17"/>
              <a:gd name="T11" fmla="*/ 0 h 9"/>
              <a:gd name="T12" fmla="*/ 1534832 w 17"/>
              <a:gd name="T13" fmla="*/ 62230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9">
                <a:moveTo>
                  <a:pt x="11" y="5"/>
                </a:moveTo>
                <a:lnTo>
                  <a:pt x="13" y="1"/>
                </a:lnTo>
                <a:lnTo>
                  <a:pt x="16" y="3"/>
                </a:lnTo>
                <a:lnTo>
                  <a:pt x="11" y="8"/>
                </a:lnTo>
                <a:lnTo>
                  <a:pt x="0" y="2"/>
                </a:lnTo>
                <a:lnTo>
                  <a:pt x="1" y="0"/>
                </a:lnTo>
                <a:lnTo>
                  <a:pt x="11" y="5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29" name="Freeform 6075">
            <a:extLst>
              <a:ext uri="{FF2B5EF4-FFF2-40B4-BE49-F238E27FC236}">
                <a16:creationId xmlns:a16="http://schemas.microsoft.com/office/drawing/2014/main" id="{154C2B85-493F-304A-9513-6C1510C54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138613"/>
            <a:ext cx="4763" cy="4762"/>
          </a:xfrm>
          <a:custGeom>
            <a:avLst/>
            <a:gdLst>
              <a:gd name="T0" fmla="*/ 604901 w 15"/>
              <a:gd name="T1" fmla="*/ 231297 h 14"/>
              <a:gd name="T2" fmla="*/ 302609 w 15"/>
              <a:gd name="T3" fmla="*/ 346946 h 14"/>
              <a:gd name="T4" fmla="*/ 302609 w 15"/>
              <a:gd name="T5" fmla="*/ 694232 h 14"/>
              <a:gd name="T6" fmla="*/ 1109144 w 15"/>
              <a:gd name="T7" fmla="*/ 578583 h 14"/>
              <a:gd name="T8" fmla="*/ 1209802 w 15"/>
              <a:gd name="T9" fmla="*/ 1156826 h 14"/>
              <a:gd name="T10" fmla="*/ 705877 w 15"/>
              <a:gd name="T11" fmla="*/ 1388463 h 14"/>
              <a:gd name="T12" fmla="*/ 604901 w 15"/>
              <a:gd name="T13" fmla="*/ 1156826 h 14"/>
              <a:gd name="T14" fmla="*/ 1008168 w 15"/>
              <a:gd name="T15" fmla="*/ 1041177 h 14"/>
              <a:gd name="T16" fmla="*/ 1008168 w 15"/>
              <a:gd name="T17" fmla="*/ 809880 h 14"/>
              <a:gd name="T18" fmla="*/ 604901 w 15"/>
              <a:gd name="T19" fmla="*/ 925529 h 14"/>
              <a:gd name="T20" fmla="*/ 100976 w 15"/>
              <a:gd name="T21" fmla="*/ 925529 h 14"/>
              <a:gd name="T22" fmla="*/ 100976 w 15"/>
              <a:gd name="T23" fmla="*/ 231297 h 14"/>
              <a:gd name="T24" fmla="*/ 403267 w 15"/>
              <a:gd name="T25" fmla="*/ 0 h 14"/>
              <a:gd name="T26" fmla="*/ 604901 w 15"/>
              <a:gd name="T27" fmla="*/ 23129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4">
                <a:moveTo>
                  <a:pt x="6" y="2"/>
                </a:moveTo>
                <a:cubicBezTo>
                  <a:pt x="4" y="2"/>
                  <a:pt x="3" y="3"/>
                  <a:pt x="3" y="3"/>
                </a:cubicBezTo>
                <a:lnTo>
                  <a:pt x="3" y="6"/>
                </a:lnTo>
                <a:cubicBezTo>
                  <a:pt x="4" y="7"/>
                  <a:pt x="7" y="2"/>
                  <a:pt x="11" y="5"/>
                </a:cubicBezTo>
                <a:cubicBezTo>
                  <a:pt x="13" y="6"/>
                  <a:pt x="14" y="9"/>
                  <a:pt x="12" y="10"/>
                </a:cubicBezTo>
                <a:cubicBezTo>
                  <a:pt x="11" y="12"/>
                  <a:pt x="9" y="13"/>
                  <a:pt x="7" y="12"/>
                </a:cubicBezTo>
                <a:lnTo>
                  <a:pt x="6" y="10"/>
                </a:lnTo>
                <a:cubicBezTo>
                  <a:pt x="7" y="10"/>
                  <a:pt x="9" y="10"/>
                  <a:pt x="10" y="9"/>
                </a:cubicBezTo>
                <a:cubicBezTo>
                  <a:pt x="11" y="9"/>
                  <a:pt x="10" y="8"/>
                  <a:pt x="10" y="7"/>
                </a:cubicBezTo>
                <a:cubicBezTo>
                  <a:pt x="9" y="6"/>
                  <a:pt x="7" y="7"/>
                  <a:pt x="6" y="8"/>
                </a:cubicBezTo>
                <a:cubicBezTo>
                  <a:pt x="4" y="9"/>
                  <a:pt x="3" y="9"/>
                  <a:pt x="1" y="8"/>
                </a:cubicBezTo>
                <a:cubicBezTo>
                  <a:pt x="0" y="6"/>
                  <a:pt x="0" y="5"/>
                  <a:pt x="1" y="2"/>
                </a:cubicBezTo>
                <a:cubicBezTo>
                  <a:pt x="1" y="2"/>
                  <a:pt x="3" y="0"/>
                  <a:pt x="4" y="0"/>
                </a:cubicBezTo>
                <a:lnTo>
                  <a:pt x="6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0" name="Freeform 6076">
            <a:extLst>
              <a:ext uri="{FF2B5EF4-FFF2-40B4-BE49-F238E27FC236}">
                <a16:creationId xmlns:a16="http://schemas.microsoft.com/office/drawing/2014/main" id="{D24AB5D5-ED44-2B42-A657-74DEE2731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135438"/>
            <a:ext cx="6350" cy="6350"/>
          </a:xfrm>
          <a:custGeom>
            <a:avLst/>
            <a:gdLst>
              <a:gd name="T0" fmla="*/ 1260078 w 16"/>
              <a:gd name="T1" fmla="*/ 1395132 h 17"/>
              <a:gd name="T2" fmla="*/ 1260078 w 16"/>
              <a:gd name="T3" fmla="*/ 1953185 h 17"/>
              <a:gd name="T4" fmla="*/ 944959 w 16"/>
              <a:gd name="T5" fmla="*/ 2232212 h 17"/>
              <a:gd name="T6" fmla="*/ 0 w 16"/>
              <a:gd name="T7" fmla="*/ 139700 h 17"/>
              <a:gd name="T8" fmla="*/ 315119 w 16"/>
              <a:gd name="T9" fmla="*/ 0 h 17"/>
              <a:gd name="T10" fmla="*/ 2362597 w 16"/>
              <a:gd name="T11" fmla="*/ 837079 h 17"/>
              <a:gd name="T12" fmla="*/ 2047478 w 16"/>
              <a:gd name="T13" fmla="*/ 1255806 h 17"/>
              <a:gd name="T14" fmla="*/ 1732756 w 16"/>
              <a:gd name="T15" fmla="*/ 837079 h 17"/>
              <a:gd name="T16" fmla="*/ 1260078 w 16"/>
              <a:gd name="T17" fmla="*/ 139513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8" y="10"/>
                </a:moveTo>
                <a:lnTo>
                  <a:pt x="8" y="14"/>
                </a:lnTo>
                <a:lnTo>
                  <a:pt x="6" y="16"/>
                </a:lnTo>
                <a:lnTo>
                  <a:pt x="0" y="1"/>
                </a:lnTo>
                <a:lnTo>
                  <a:pt x="2" y="0"/>
                </a:lnTo>
                <a:lnTo>
                  <a:pt x="15" y="6"/>
                </a:lnTo>
                <a:lnTo>
                  <a:pt x="13" y="9"/>
                </a:lnTo>
                <a:lnTo>
                  <a:pt x="11" y="6"/>
                </a:lnTo>
                <a:lnTo>
                  <a:pt x="8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1" name="Freeform 6077">
            <a:extLst>
              <a:ext uri="{FF2B5EF4-FFF2-40B4-BE49-F238E27FC236}">
                <a16:creationId xmlns:a16="http://schemas.microsoft.com/office/drawing/2014/main" id="{D949DFCF-C25B-A646-B1D1-DCBC08471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32263"/>
            <a:ext cx="4763" cy="4762"/>
          </a:xfrm>
          <a:custGeom>
            <a:avLst/>
            <a:gdLst>
              <a:gd name="T0" fmla="*/ 926063 w 14"/>
              <a:gd name="T1" fmla="*/ 1073282 h 13"/>
              <a:gd name="T2" fmla="*/ 1273082 w 14"/>
              <a:gd name="T3" fmla="*/ 805144 h 13"/>
              <a:gd name="T4" fmla="*/ 1504768 w 14"/>
              <a:gd name="T5" fmla="*/ 1073282 h 13"/>
              <a:gd name="T6" fmla="*/ 926063 w 14"/>
              <a:gd name="T7" fmla="*/ 1610289 h 13"/>
              <a:gd name="T8" fmla="*/ 0 w 14"/>
              <a:gd name="T9" fmla="*/ 268504 h 13"/>
              <a:gd name="T10" fmla="*/ 231346 w 14"/>
              <a:gd name="T11" fmla="*/ 0 h 13"/>
              <a:gd name="T12" fmla="*/ 926063 w 14"/>
              <a:gd name="T13" fmla="*/ 1073282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3">
                <a:moveTo>
                  <a:pt x="8" y="8"/>
                </a:moveTo>
                <a:lnTo>
                  <a:pt x="11" y="6"/>
                </a:lnTo>
                <a:lnTo>
                  <a:pt x="13" y="8"/>
                </a:lnTo>
                <a:lnTo>
                  <a:pt x="8" y="12"/>
                </a:lnTo>
                <a:lnTo>
                  <a:pt x="0" y="2"/>
                </a:lnTo>
                <a:lnTo>
                  <a:pt x="2" y="0"/>
                </a:lnTo>
                <a:lnTo>
                  <a:pt x="8" y="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2" name="Freeform 6078">
            <a:extLst>
              <a:ext uri="{FF2B5EF4-FFF2-40B4-BE49-F238E27FC236}">
                <a16:creationId xmlns:a16="http://schemas.microsoft.com/office/drawing/2014/main" id="{C03DFE36-8599-7240-8178-889C53372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29088"/>
            <a:ext cx="4763" cy="6350"/>
          </a:xfrm>
          <a:custGeom>
            <a:avLst/>
            <a:gdLst>
              <a:gd name="T0" fmla="*/ 1008168 w 15"/>
              <a:gd name="T1" fmla="*/ 1575197 h 16"/>
              <a:gd name="T2" fmla="*/ 1008168 w 15"/>
              <a:gd name="T3" fmla="*/ 1575197 h 16"/>
              <a:gd name="T4" fmla="*/ 705877 w 15"/>
              <a:gd name="T5" fmla="*/ 157559 h 16"/>
              <a:gd name="T6" fmla="*/ 1008168 w 15"/>
              <a:gd name="T7" fmla="*/ 0 h 16"/>
              <a:gd name="T8" fmla="*/ 1411436 w 15"/>
              <a:gd name="T9" fmla="*/ 2205038 h 16"/>
              <a:gd name="T10" fmla="*/ 1310778 w 15"/>
              <a:gd name="T11" fmla="*/ 2362597 h 16"/>
              <a:gd name="T12" fmla="*/ 0 w 15"/>
              <a:gd name="T13" fmla="*/ 944959 h 16"/>
              <a:gd name="T14" fmla="*/ 201634 w 15"/>
              <a:gd name="T15" fmla="*/ 787400 h 16"/>
              <a:gd name="T16" fmla="*/ 1008168 w 15"/>
              <a:gd name="T17" fmla="*/ 157519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6">
                <a:moveTo>
                  <a:pt x="10" y="10"/>
                </a:moveTo>
                <a:lnTo>
                  <a:pt x="10" y="10"/>
                </a:lnTo>
                <a:lnTo>
                  <a:pt x="7" y="1"/>
                </a:lnTo>
                <a:lnTo>
                  <a:pt x="10" y="0"/>
                </a:lnTo>
                <a:lnTo>
                  <a:pt x="14" y="14"/>
                </a:lnTo>
                <a:lnTo>
                  <a:pt x="13" y="15"/>
                </a:lnTo>
                <a:lnTo>
                  <a:pt x="0" y="6"/>
                </a:lnTo>
                <a:lnTo>
                  <a:pt x="2" y="5"/>
                </a:lnTo>
                <a:lnTo>
                  <a:pt x="10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3" name="Freeform 6079">
            <a:extLst>
              <a:ext uri="{FF2B5EF4-FFF2-40B4-BE49-F238E27FC236}">
                <a16:creationId xmlns:a16="http://schemas.microsoft.com/office/drawing/2014/main" id="{4300C37C-C070-ED47-92D9-675EE20DD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25913"/>
            <a:ext cx="4763" cy="6350"/>
          </a:xfrm>
          <a:custGeom>
            <a:avLst/>
            <a:gdLst>
              <a:gd name="T0" fmla="*/ 402657 w 13"/>
              <a:gd name="T1" fmla="*/ 1732756 h 16"/>
              <a:gd name="T2" fmla="*/ 402657 w 13"/>
              <a:gd name="T3" fmla="*/ 2205038 h 16"/>
              <a:gd name="T4" fmla="*/ 0 w 13"/>
              <a:gd name="T5" fmla="*/ 2362597 h 16"/>
              <a:gd name="T6" fmla="*/ 0 w 13"/>
              <a:gd name="T7" fmla="*/ 157559 h 16"/>
              <a:gd name="T8" fmla="*/ 134097 w 13"/>
              <a:gd name="T9" fmla="*/ 0 h 16"/>
              <a:gd name="T10" fmla="*/ 1610993 w 13"/>
              <a:gd name="T11" fmla="*/ 1575197 h 16"/>
              <a:gd name="T12" fmla="*/ 1207970 w 13"/>
              <a:gd name="T13" fmla="*/ 1732756 h 16"/>
              <a:gd name="T14" fmla="*/ 1073873 w 13"/>
              <a:gd name="T15" fmla="*/ 1417638 h 16"/>
              <a:gd name="T16" fmla="*/ 402657 w 13"/>
              <a:gd name="T17" fmla="*/ 1732756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6">
                <a:moveTo>
                  <a:pt x="3" y="11"/>
                </a:moveTo>
                <a:lnTo>
                  <a:pt x="3" y="14"/>
                </a:lnTo>
                <a:lnTo>
                  <a:pt x="0" y="15"/>
                </a:lnTo>
                <a:lnTo>
                  <a:pt x="0" y="1"/>
                </a:lnTo>
                <a:lnTo>
                  <a:pt x="1" y="0"/>
                </a:lnTo>
                <a:lnTo>
                  <a:pt x="12" y="10"/>
                </a:lnTo>
                <a:lnTo>
                  <a:pt x="9" y="11"/>
                </a:lnTo>
                <a:lnTo>
                  <a:pt x="8" y="9"/>
                </a:lnTo>
                <a:lnTo>
                  <a:pt x="3" y="11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4" name="Freeform 6080">
            <a:extLst>
              <a:ext uri="{FF2B5EF4-FFF2-40B4-BE49-F238E27FC236}">
                <a16:creationId xmlns:a16="http://schemas.microsoft.com/office/drawing/2014/main" id="{FCED0F2C-60FD-6C46-8760-3FE153B1D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24325"/>
            <a:ext cx="4762" cy="6350"/>
          </a:xfrm>
          <a:custGeom>
            <a:avLst/>
            <a:gdLst>
              <a:gd name="T0" fmla="*/ 0 w 13"/>
              <a:gd name="T1" fmla="*/ 315119 h 16"/>
              <a:gd name="T2" fmla="*/ 402572 w 13"/>
              <a:gd name="T3" fmla="*/ 157559 h 16"/>
              <a:gd name="T4" fmla="*/ 1475854 w 13"/>
              <a:gd name="T5" fmla="*/ 787400 h 16"/>
              <a:gd name="T6" fmla="*/ 805144 w 13"/>
              <a:gd name="T7" fmla="*/ 2047478 h 16"/>
              <a:gd name="T8" fmla="*/ 402572 w 13"/>
              <a:gd name="T9" fmla="*/ 2362597 h 16"/>
              <a:gd name="T10" fmla="*/ 0 w 13"/>
              <a:gd name="T11" fmla="*/ 315119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6">
                <a:moveTo>
                  <a:pt x="0" y="2"/>
                </a:moveTo>
                <a:lnTo>
                  <a:pt x="3" y="1"/>
                </a:lnTo>
                <a:cubicBezTo>
                  <a:pt x="6" y="0"/>
                  <a:pt x="10" y="2"/>
                  <a:pt x="11" y="5"/>
                </a:cubicBezTo>
                <a:cubicBezTo>
                  <a:pt x="12" y="10"/>
                  <a:pt x="10" y="12"/>
                  <a:pt x="6" y="13"/>
                </a:cubicBezTo>
                <a:lnTo>
                  <a:pt x="3" y="15"/>
                </a:lnTo>
                <a:lnTo>
                  <a:pt x="0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5" name="Freeform 6081">
            <a:extLst>
              <a:ext uri="{FF2B5EF4-FFF2-40B4-BE49-F238E27FC236}">
                <a16:creationId xmlns:a16="http://schemas.microsoft.com/office/drawing/2014/main" id="{61FB9C9E-E116-B142-B364-F252E0D52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24325"/>
            <a:ext cx="6350" cy="4763"/>
          </a:xfrm>
          <a:custGeom>
            <a:avLst/>
            <a:gdLst>
              <a:gd name="T0" fmla="*/ 139700 w 17"/>
              <a:gd name="T1" fmla="*/ 926063 h 14"/>
              <a:gd name="T2" fmla="*/ 976779 w 17"/>
              <a:gd name="T3" fmla="*/ 0 h 14"/>
              <a:gd name="T4" fmla="*/ 2092885 w 17"/>
              <a:gd name="T5" fmla="*/ 694377 h 14"/>
              <a:gd name="T6" fmla="*/ 1116106 w 17"/>
              <a:gd name="T7" fmla="*/ 1504768 h 14"/>
              <a:gd name="T8" fmla="*/ 139700 w 17"/>
              <a:gd name="T9" fmla="*/ 92606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4">
                <a:moveTo>
                  <a:pt x="1" y="8"/>
                </a:moveTo>
                <a:cubicBezTo>
                  <a:pt x="0" y="4"/>
                  <a:pt x="3" y="0"/>
                  <a:pt x="7" y="0"/>
                </a:cubicBezTo>
                <a:cubicBezTo>
                  <a:pt x="11" y="0"/>
                  <a:pt x="14" y="3"/>
                  <a:pt x="15" y="6"/>
                </a:cubicBezTo>
                <a:cubicBezTo>
                  <a:pt x="16" y="9"/>
                  <a:pt x="13" y="13"/>
                  <a:pt x="8" y="13"/>
                </a:cubicBezTo>
                <a:cubicBezTo>
                  <a:pt x="4" y="13"/>
                  <a:pt x="2" y="11"/>
                  <a:pt x="1" y="8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6" name="Freeform 6082">
            <a:extLst>
              <a:ext uri="{FF2B5EF4-FFF2-40B4-BE49-F238E27FC236}">
                <a16:creationId xmlns:a16="http://schemas.microsoft.com/office/drawing/2014/main" id="{66A6C237-1AD0-5B4A-93D0-68406F270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24325"/>
            <a:ext cx="3175" cy="4763"/>
          </a:xfrm>
          <a:custGeom>
            <a:avLst/>
            <a:gdLst>
              <a:gd name="T0" fmla="*/ 833005 w 11"/>
              <a:gd name="T1" fmla="*/ 1504768 h 14"/>
              <a:gd name="T2" fmla="*/ 583045 w 11"/>
              <a:gd name="T3" fmla="*/ 1504768 h 14"/>
              <a:gd name="T4" fmla="*/ 333375 w 11"/>
              <a:gd name="T5" fmla="*/ 810390 h 14"/>
              <a:gd name="T6" fmla="*/ 333375 w 11"/>
              <a:gd name="T7" fmla="*/ 810390 h 14"/>
              <a:gd name="T8" fmla="*/ 333375 w 11"/>
              <a:gd name="T9" fmla="*/ 1504768 h 14"/>
              <a:gd name="T10" fmla="*/ 0 w 11"/>
              <a:gd name="T11" fmla="*/ 1504768 h 14"/>
              <a:gd name="T12" fmla="*/ 83416 w 11"/>
              <a:gd name="T13" fmla="*/ 0 h 14"/>
              <a:gd name="T14" fmla="*/ 333375 w 11"/>
              <a:gd name="T15" fmla="*/ 0 h 14"/>
              <a:gd name="T16" fmla="*/ 749877 w 11"/>
              <a:gd name="T17" fmla="*/ 463032 h 14"/>
              <a:gd name="T18" fmla="*/ 499918 w 11"/>
              <a:gd name="T19" fmla="*/ 810390 h 14"/>
              <a:gd name="T20" fmla="*/ 833005 w 11"/>
              <a:gd name="T21" fmla="*/ 1504768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4">
                <a:moveTo>
                  <a:pt x="10" y="13"/>
                </a:moveTo>
                <a:lnTo>
                  <a:pt x="7" y="13"/>
                </a:lnTo>
                <a:lnTo>
                  <a:pt x="4" y="7"/>
                </a:lnTo>
                <a:lnTo>
                  <a:pt x="4" y="13"/>
                </a:lnTo>
                <a:lnTo>
                  <a:pt x="0" y="13"/>
                </a:lnTo>
                <a:lnTo>
                  <a:pt x="1" y="0"/>
                </a:lnTo>
                <a:lnTo>
                  <a:pt x="4" y="0"/>
                </a:lnTo>
                <a:cubicBezTo>
                  <a:pt x="7" y="0"/>
                  <a:pt x="9" y="0"/>
                  <a:pt x="9" y="4"/>
                </a:cubicBezTo>
                <a:cubicBezTo>
                  <a:pt x="9" y="4"/>
                  <a:pt x="7" y="7"/>
                  <a:pt x="6" y="7"/>
                </a:cubicBezTo>
                <a:lnTo>
                  <a:pt x="10" y="1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7" name="Freeform 6083">
            <a:extLst>
              <a:ext uri="{FF2B5EF4-FFF2-40B4-BE49-F238E27FC236}">
                <a16:creationId xmlns:a16="http://schemas.microsoft.com/office/drawing/2014/main" id="{1E6BE219-B09C-EB4E-A243-239681D8F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24325"/>
            <a:ext cx="3175" cy="4763"/>
          </a:xfrm>
          <a:custGeom>
            <a:avLst/>
            <a:gdLst>
              <a:gd name="T0" fmla="*/ 499918 w 11"/>
              <a:gd name="T1" fmla="*/ 201634 h 15"/>
              <a:gd name="T2" fmla="*/ 416502 w 11"/>
              <a:gd name="T3" fmla="*/ 604901 h 15"/>
              <a:gd name="T4" fmla="*/ 749877 w 11"/>
              <a:gd name="T5" fmla="*/ 604901 h 15"/>
              <a:gd name="T6" fmla="*/ 749877 w 11"/>
              <a:gd name="T7" fmla="*/ 806535 h 15"/>
              <a:gd name="T8" fmla="*/ 333375 w 11"/>
              <a:gd name="T9" fmla="*/ 705877 h 15"/>
              <a:gd name="T10" fmla="*/ 333375 w 11"/>
              <a:gd name="T11" fmla="*/ 1109144 h 15"/>
              <a:gd name="T12" fmla="*/ 666461 w 11"/>
              <a:gd name="T13" fmla="*/ 1109144 h 15"/>
              <a:gd name="T14" fmla="*/ 583045 w 11"/>
              <a:gd name="T15" fmla="*/ 1411436 h 15"/>
              <a:gd name="T16" fmla="*/ 0 w 11"/>
              <a:gd name="T17" fmla="*/ 1209802 h 15"/>
              <a:gd name="T18" fmla="*/ 333375 w 11"/>
              <a:gd name="T19" fmla="*/ 0 h 15"/>
              <a:gd name="T20" fmla="*/ 833005 w 11"/>
              <a:gd name="T21" fmla="*/ 201634 h 15"/>
              <a:gd name="T22" fmla="*/ 749877 w 11"/>
              <a:gd name="T23" fmla="*/ 403267 h 15"/>
              <a:gd name="T24" fmla="*/ 499918 w 11"/>
              <a:gd name="T25" fmla="*/ 201634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15">
                <a:moveTo>
                  <a:pt x="6" y="2"/>
                </a:moveTo>
                <a:lnTo>
                  <a:pt x="5" y="6"/>
                </a:lnTo>
                <a:lnTo>
                  <a:pt x="9" y="6"/>
                </a:lnTo>
                <a:lnTo>
                  <a:pt x="9" y="8"/>
                </a:lnTo>
                <a:lnTo>
                  <a:pt x="4" y="7"/>
                </a:lnTo>
                <a:lnTo>
                  <a:pt x="4" y="11"/>
                </a:lnTo>
                <a:lnTo>
                  <a:pt x="8" y="11"/>
                </a:lnTo>
                <a:lnTo>
                  <a:pt x="7" y="14"/>
                </a:lnTo>
                <a:lnTo>
                  <a:pt x="0" y="12"/>
                </a:lnTo>
                <a:lnTo>
                  <a:pt x="4" y="0"/>
                </a:lnTo>
                <a:lnTo>
                  <a:pt x="10" y="2"/>
                </a:lnTo>
                <a:lnTo>
                  <a:pt x="9" y="4"/>
                </a:lnTo>
                <a:lnTo>
                  <a:pt x="6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8" name="Freeform 6084">
            <a:extLst>
              <a:ext uri="{FF2B5EF4-FFF2-40B4-BE49-F238E27FC236}">
                <a16:creationId xmlns:a16="http://schemas.microsoft.com/office/drawing/2014/main" id="{9BE6C63D-83AF-0040-ACDF-8998E4851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25913"/>
            <a:ext cx="6350" cy="6350"/>
          </a:xfrm>
          <a:custGeom>
            <a:avLst/>
            <a:gdLst>
              <a:gd name="T0" fmla="*/ 622300 w 18"/>
              <a:gd name="T1" fmla="*/ 0 h 19"/>
              <a:gd name="T2" fmla="*/ 1120069 w 18"/>
              <a:gd name="T3" fmla="*/ 223253 h 19"/>
              <a:gd name="T4" fmla="*/ 1369131 w 18"/>
              <a:gd name="T5" fmla="*/ 1340518 h 19"/>
              <a:gd name="T6" fmla="*/ 1369131 w 18"/>
              <a:gd name="T7" fmla="*/ 1340518 h 19"/>
              <a:gd name="T8" fmla="*/ 1742369 w 18"/>
              <a:gd name="T9" fmla="*/ 446839 h 19"/>
              <a:gd name="T10" fmla="*/ 2115608 w 18"/>
              <a:gd name="T11" fmla="*/ 558466 h 19"/>
              <a:gd name="T12" fmla="*/ 1493308 w 18"/>
              <a:gd name="T13" fmla="*/ 2010611 h 19"/>
              <a:gd name="T14" fmla="*/ 1244600 w 18"/>
              <a:gd name="T15" fmla="*/ 1898984 h 19"/>
              <a:gd name="T16" fmla="*/ 871008 w 18"/>
              <a:gd name="T17" fmla="*/ 558466 h 19"/>
              <a:gd name="T18" fmla="*/ 871008 w 18"/>
              <a:gd name="T19" fmla="*/ 558466 h 19"/>
              <a:gd name="T20" fmla="*/ 497769 w 18"/>
              <a:gd name="T21" fmla="*/ 1563771 h 19"/>
              <a:gd name="T22" fmla="*/ 0 w 18"/>
              <a:gd name="T23" fmla="*/ 1452145 h 19"/>
              <a:gd name="T24" fmla="*/ 622300 w 18"/>
              <a:gd name="T25" fmla="*/ 0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9">
                <a:moveTo>
                  <a:pt x="5" y="0"/>
                </a:moveTo>
                <a:lnTo>
                  <a:pt x="9" y="2"/>
                </a:lnTo>
                <a:lnTo>
                  <a:pt x="11" y="12"/>
                </a:lnTo>
                <a:lnTo>
                  <a:pt x="14" y="4"/>
                </a:lnTo>
                <a:lnTo>
                  <a:pt x="17" y="5"/>
                </a:lnTo>
                <a:lnTo>
                  <a:pt x="12" y="18"/>
                </a:lnTo>
                <a:lnTo>
                  <a:pt x="10" y="17"/>
                </a:lnTo>
                <a:lnTo>
                  <a:pt x="7" y="5"/>
                </a:lnTo>
                <a:lnTo>
                  <a:pt x="4" y="14"/>
                </a:lnTo>
                <a:lnTo>
                  <a:pt x="0" y="13"/>
                </a:lnTo>
                <a:lnTo>
                  <a:pt x="5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39" name="Freeform 6085">
            <a:extLst>
              <a:ext uri="{FF2B5EF4-FFF2-40B4-BE49-F238E27FC236}">
                <a16:creationId xmlns:a16="http://schemas.microsoft.com/office/drawing/2014/main" id="{F9D35B71-399A-6347-8B3F-9B536565C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29088"/>
            <a:ext cx="3175" cy="4762"/>
          </a:xfrm>
          <a:custGeom>
            <a:avLst/>
            <a:gdLst>
              <a:gd name="T0" fmla="*/ 302578 w 10"/>
              <a:gd name="T1" fmla="*/ 1007957 h 15"/>
              <a:gd name="T2" fmla="*/ 604838 w 10"/>
              <a:gd name="T3" fmla="*/ 1209548 h 15"/>
              <a:gd name="T4" fmla="*/ 403225 w 10"/>
              <a:gd name="T5" fmla="*/ 1411139 h 15"/>
              <a:gd name="T6" fmla="*/ 0 w 10"/>
              <a:gd name="T7" fmla="*/ 1007957 h 15"/>
              <a:gd name="T8" fmla="*/ 705803 w 10"/>
              <a:gd name="T9" fmla="*/ 0 h 15"/>
              <a:gd name="T10" fmla="*/ 907415 w 10"/>
              <a:gd name="T11" fmla="*/ 100637 h 15"/>
              <a:gd name="T12" fmla="*/ 302578 w 10"/>
              <a:gd name="T13" fmla="*/ 100795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5">
                <a:moveTo>
                  <a:pt x="3" y="10"/>
                </a:moveTo>
                <a:lnTo>
                  <a:pt x="6" y="12"/>
                </a:lnTo>
                <a:lnTo>
                  <a:pt x="4" y="14"/>
                </a:lnTo>
                <a:lnTo>
                  <a:pt x="0" y="10"/>
                </a:lnTo>
                <a:lnTo>
                  <a:pt x="7" y="0"/>
                </a:lnTo>
                <a:lnTo>
                  <a:pt x="9" y="1"/>
                </a:lnTo>
                <a:lnTo>
                  <a:pt x="3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0" name="Freeform 6086">
            <a:extLst>
              <a:ext uri="{FF2B5EF4-FFF2-40B4-BE49-F238E27FC236}">
                <a16:creationId xmlns:a16="http://schemas.microsoft.com/office/drawing/2014/main" id="{674D75F0-F461-BE41-82A7-51361AFCC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32263"/>
            <a:ext cx="4762" cy="6350"/>
          </a:xfrm>
          <a:custGeom>
            <a:avLst/>
            <a:gdLst>
              <a:gd name="T0" fmla="*/ 462934 w 14"/>
              <a:gd name="T1" fmla="*/ 1260078 h 16"/>
              <a:gd name="T2" fmla="*/ 115649 w 14"/>
              <a:gd name="T3" fmla="*/ 1417638 h 16"/>
              <a:gd name="T4" fmla="*/ 0 w 14"/>
              <a:gd name="T5" fmla="*/ 1260078 h 16"/>
              <a:gd name="T6" fmla="*/ 1388463 w 14"/>
              <a:gd name="T7" fmla="*/ 0 h 16"/>
              <a:gd name="T8" fmla="*/ 1504112 w 14"/>
              <a:gd name="T9" fmla="*/ 315119 h 16"/>
              <a:gd name="T10" fmla="*/ 1041177 w 14"/>
              <a:gd name="T11" fmla="*/ 2362597 h 16"/>
              <a:gd name="T12" fmla="*/ 809880 w 14"/>
              <a:gd name="T13" fmla="*/ 2047478 h 16"/>
              <a:gd name="T14" fmla="*/ 809880 w 14"/>
              <a:gd name="T15" fmla="*/ 1575197 h 16"/>
              <a:gd name="T16" fmla="*/ 462934 w 14"/>
              <a:gd name="T17" fmla="*/ 1260078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6">
                <a:moveTo>
                  <a:pt x="4" y="8"/>
                </a:moveTo>
                <a:lnTo>
                  <a:pt x="1" y="9"/>
                </a:lnTo>
                <a:lnTo>
                  <a:pt x="0" y="8"/>
                </a:lnTo>
                <a:lnTo>
                  <a:pt x="12" y="0"/>
                </a:lnTo>
                <a:lnTo>
                  <a:pt x="13" y="2"/>
                </a:lnTo>
                <a:lnTo>
                  <a:pt x="9" y="15"/>
                </a:lnTo>
                <a:lnTo>
                  <a:pt x="7" y="13"/>
                </a:lnTo>
                <a:lnTo>
                  <a:pt x="7" y="10"/>
                </a:lnTo>
                <a:lnTo>
                  <a:pt x="4" y="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1" name="Freeform 6087">
            <a:extLst>
              <a:ext uri="{FF2B5EF4-FFF2-40B4-BE49-F238E27FC236}">
                <a16:creationId xmlns:a16="http://schemas.microsoft.com/office/drawing/2014/main" id="{7597DF34-407A-2942-B266-FBD92CADB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40200"/>
            <a:ext cx="6350" cy="4763"/>
          </a:xfrm>
          <a:custGeom>
            <a:avLst/>
            <a:gdLst>
              <a:gd name="T0" fmla="*/ 944959 w 16"/>
              <a:gd name="T1" fmla="*/ 578705 h 14"/>
              <a:gd name="T2" fmla="*/ 315119 w 16"/>
              <a:gd name="T3" fmla="*/ 694377 h 14"/>
              <a:gd name="T4" fmla="*/ 0 w 16"/>
              <a:gd name="T5" fmla="*/ 347359 h 14"/>
              <a:gd name="T6" fmla="*/ 2362597 w 16"/>
              <a:gd name="T7" fmla="*/ 0 h 14"/>
              <a:gd name="T8" fmla="*/ 2362597 w 16"/>
              <a:gd name="T9" fmla="*/ 231346 h 14"/>
              <a:gd name="T10" fmla="*/ 1260078 w 16"/>
              <a:gd name="T11" fmla="*/ 1504768 h 14"/>
              <a:gd name="T12" fmla="*/ 944959 w 16"/>
              <a:gd name="T13" fmla="*/ 1273082 h 14"/>
              <a:gd name="T14" fmla="*/ 1260078 w 16"/>
              <a:gd name="T15" fmla="*/ 1041736 h 14"/>
              <a:gd name="T16" fmla="*/ 944959 w 16"/>
              <a:gd name="T17" fmla="*/ 578705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4">
                <a:moveTo>
                  <a:pt x="6" y="5"/>
                </a:moveTo>
                <a:lnTo>
                  <a:pt x="2" y="6"/>
                </a:lnTo>
                <a:lnTo>
                  <a:pt x="0" y="3"/>
                </a:lnTo>
                <a:lnTo>
                  <a:pt x="15" y="0"/>
                </a:lnTo>
                <a:lnTo>
                  <a:pt x="15" y="2"/>
                </a:lnTo>
                <a:lnTo>
                  <a:pt x="8" y="13"/>
                </a:lnTo>
                <a:lnTo>
                  <a:pt x="6" y="11"/>
                </a:lnTo>
                <a:lnTo>
                  <a:pt x="8" y="9"/>
                </a:lnTo>
                <a:lnTo>
                  <a:pt x="6" y="5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2" name="Freeform 6088">
            <a:extLst>
              <a:ext uri="{FF2B5EF4-FFF2-40B4-BE49-F238E27FC236}">
                <a16:creationId xmlns:a16="http://schemas.microsoft.com/office/drawing/2014/main" id="{BF542503-EB28-3C43-90B2-71B67B778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143375"/>
            <a:ext cx="6350" cy="6350"/>
          </a:xfrm>
          <a:custGeom>
            <a:avLst/>
            <a:gdLst>
              <a:gd name="T0" fmla="*/ 1493308 w 18"/>
              <a:gd name="T1" fmla="*/ 1120069 h 18"/>
              <a:gd name="T2" fmla="*/ 1493308 w 18"/>
              <a:gd name="T3" fmla="*/ 1120069 h 18"/>
              <a:gd name="T4" fmla="*/ 373239 w 18"/>
              <a:gd name="T5" fmla="*/ 1369131 h 18"/>
              <a:gd name="T6" fmla="*/ 373239 w 18"/>
              <a:gd name="T7" fmla="*/ 1244600 h 18"/>
              <a:gd name="T8" fmla="*/ 1120069 w 18"/>
              <a:gd name="T9" fmla="*/ 497769 h 18"/>
              <a:gd name="T10" fmla="*/ 1120069 w 18"/>
              <a:gd name="T11" fmla="*/ 497769 h 18"/>
              <a:gd name="T12" fmla="*/ 124531 w 18"/>
              <a:gd name="T13" fmla="*/ 746831 h 18"/>
              <a:gd name="T14" fmla="*/ 0 w 18"/>
              <a:gd name="T15" fmla="*/ 497769 h 18"/>
              <a:gd name="T16" fmla="*/ 1493308 w 18"/>
              <a:gd name="T17" fmla="*/ 0 h 18"/>
              <a:gd name="T18" fmla="*/ 1742369 w 18"/>
              <a:gd name="T19" fmla="*/ 249061 h 18"/>
              <a:gd name="T20" fmla="*/ 871008 w 18"/>
              <a:gd name="T21" fmla="*/ 995539 h 18"/>
              <a:gd name="T22" fmla="*/ 2115608 w 18"/>
              <a:gd name="T23" fmla="*/ 995539 h 18"/>
              <a:gd name="T24" fmla="*/ 2115608 w 18"/>
              <a:gd name="T25" fmla="*/ 1120069 h 18"/>
              <a:gd name="T26" fmla="*/ 746831 w 18"/>
              <a:gd name="T27" fmla="*/ 2115608 h 18"/>
              <a:gd name="T28" fmla="*/ 746831 w 18"/>
              <a:gd name="T29" fmla="*/ 1742369 h 18"/>
              <a:gd name="T30" fmla="*/ 1493308 w 18"/>
              <a:gd name="T31" fmla="*/ 1120069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" h="18">
                <a:moveTo>
                  <a:pt x="12" y="9"/>
                </a:moveTo>
                <a:lnTo>
                  <a:pt x="12" y="9"/>
                </a:lnTo>
                <a:lnTo>
                  <a:pt x="3" y="11"/>
                </a:lnTo>
                <a:lnTo>
                  <a:pt x="3" y="10"/>
                </a:lnTo>
                <a:lnTo>
                  <a:pt x="9" y="4"/>
                </a:lnTo>
                <a:lnTo>
                  <a:pt x="1" y="6"/>
                </a:lnTo>
                <a:lnTo>
                  <a:pt x="0" y="4"/>
                </a:lnTo>
                <a:lnTo>
                  <a:pt x="12" y="0"/>
                </a:lnTo>
                <a:lnTo>
                  <a:pt x="14" y="2"/>
                </a:lnTo>
                <a:lnTo>
                  <a:pt x="7" y="8"/>
                </a:lnTo>
                <a:lnTo>
                  <a:pt x="17" y="8"/>
                </a:lnTo>
                <a:lnTo>
                  <a:pt x="17" y="9"/>
                </a:lnTo>
                <a:lnTo>
                  <a:pt x="6" y="17"/>
                </a:lnTo>
                <a:lnTo>
                  <a:pt x="6" y="14"/>
                </a:lnTo>
                <a:lnTo>
                  <a:pt x="12" y="9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3" name="Freeform 6089">
            <a:extLst>
              <a:ext uri="{FF2B5EF4-FFF2-40B4-BE49-F238E27FC236}">
                <a16:creationId xmlns:a16="http://schemas.microsoft.com/office/drawing/2014/main" id="{BFBF921A-8169-064A-8C71-23F5EF244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149725"/>
            <a:ext cx="6350" cy="4763"/>
          </a:xfrm>
          <a:custGeom>
            <a:avLst/>
            <a:gdLst>
              <a:gd name="T0" fmla="*/ 1674159 w 17"/>
              <a:gd name="T1" fmla="*/ 472728 h 12"/>
              <a:gd name="T2" fmla="*/ 1395132 w 17"/>
              <a:gd name="T3" fmla="*/ 630304 h 12"/>
              <a:gd name="T4" fmla="*/ 1534832 w 17"/>
              <a:gd name="T5" fmla="*/ 1260210 h 12"/>
              <a:gd name="T6" fmla="*/ 1395132 w 17"/>
              <a:gd name="T7" fmla="*/ 1260210 h 12"/>
              <a:gd name="T8" fmla="*/ 1116106 w 17"/>
              <a:gd name="T9" fmla="*/ 787880 h 12"/>
              <a:gd name="T10" fmla="*/ 558053 w 17"/>
              <a:gd name="T11" fmla="*/ 945456 h 12"/>
              <a:gd name="T12" fmla="*/ 697753 w 17"/>
              <a:gd name="T13" fmla="*/ 1732938 h 12"/>
              <a:gd name="T14" fmla="*/ 418726 w 17"/>
              <a:gd name="T15" fmla="*/ 1732938 h 12"/>
              <a:gd name="T16" fmla="*/ 0 w 17"/>
              <a:gd name="T17" fmla="*/ 630304 h 12"/>
              <a:gd name="T18" fmla="*/ 1953185 w 17"/>
              <a:gd name="T19" fmla="*/ 0 h 12"/>
              <a:gd name="T20" fmla="*/ 2232212 w 17"/>
              <a:gd name="T21" fmla="*/ 945456 h 12"/>
              <a:gd name="T22" fmla="*/ 1953185 w 17"/>
              <a:gd name="T23" fmla="*/ 1102635 h 12"/>
              <a:gd name="T24" fmla="*/ 1674159 w 17"/>
              <a:gd name="T25" fmla="*/ 472728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2">
                <a:moveTo>
                  <a:pt x="12" y="3"/>
                </a:moveTo>
                <a:lnTo>
                  <a:pt x="10" y="4"/>
                </a:lnTo>
                <a:lnTo>
                  <a:pt x="11" y="8"/>
                </a:lnTo>
                <a:lnTo>
                  <a:pt x="10" y="8"/>
                </a:lnTo>
                <a:lnTo>
                  <a:pt x="8" y="5"/>
                </a:lnTo>
                <a:lnTo>
                  <a:pt x="4" y="6"/>
                </a:lnTo>
                <a:lnTo>
                  <a:pt x="5" y="11"/>
                </a:lnTo>
                <a:lnTo>
                  <a:pt x="3" y="11"/>
                </a:lnTo>
                <a:lnTo>
                  <a:pt x="0" y="4"/>
                </a:lnTo>
                <a:lnTo>
                  <a:pt x="14" y="0"/>
                </a:lnTo>
                <a:lnTo>
                  <a:pt x="16" y="6"/>
                </a:lnTo>
                <a:lnTo>
                  <a:pt x="14" y="7"/>
                </a:lnTo>
                <a:lnTo>
                  <a:pt x="12" y="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4" name="Freeform 6090">
            <a:extLst>
              <a:ext uri="{FF2B5EF4-FFF2-40B4-BE49-F238E27FC236}">
                <a16:creationId xmlns:a16="http://schemas.microsoft.com/office/drawing/2014/main" id="{DA1109F8-C096-A744-8224-73D54823F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152900"/>
            <a:ext cx="6350" cy="4763"/>
          </a:xfrm>
          <a:custGeom>
            <a:avLst/>
            <a:gdLst>
              <a:gd name="T0" fmla="*/ 315119 w 16"/>
              <a:gd name="T1" fmla="*/ 1610993 h 13"/>
              <a:gd name="T2" fmla="*/ 157559 w 16"/>
              <a:gd name="T3" fmla="*/ 1207970 h 13"/>
              <a:gd name="T4" fmla="*/ 944959 w 16"/>
              <a:gd name="T5" fmla="*/ 537120 h 13"/>
              <a:gd name="T6" fmla="*/ 944959 w 16"/>
              <a:gd name="T7" fmla="*/ 537120 h 13"/>
              <a:gd name="T8" fmla="*/ 0 w 16"/>
              <a:gd name="T9" fmla="*/ 805313 h 13"/>
              <a:gd name="T10" fmla="*/ 0 w 16"/>
              <a:gd name="T11" fmla="*/ 402657 h 13"/>
              <a:gd name="T12" fmla="*/ 2205038 w 16"/>
              <a:gd name="T13" fmla="*/ 0 h 13"/>
              <a:gd name="T14" fmla="*/ 2362597 w 16"/>
              <a:gd name="T15" fmla="*/ 537120 h 13"/>
              <a:gd name="T16" fmla="*/ 1732756 w 16"/>
              <a:gd name="T17" fmla="*/ 1207970 h 13"/>
              <a:gd name="T18" fmla="*/ 1102519 w 16"/>
              <a:gd name="T19" fmla="*/ 805313 h 13"/>
              <a:gd name="T20" fmla="*/ 315119 w 16"/>
              <a:gd name="T21" fmla="*/ 1610993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3">
                <a:moveTo>
                  <a:pt x="2" y="12"/>
                </a:moveTo>
                <a:lnTo>
                  <a:pt x="1" y="9"/>
                </a:lnTo>
                <a:lnTo>
                  <a:pt x="6" y="4"/>
                </a:lnTo>
                <a:lnTo>
                  <a:pt x="0" y="6"/>
                </a:lnTo>
                <a:lnTo>
                  <a:pt x="0" y="3"/>
                </a:lnTo>
                <a:lnTo>
                  <a:pt x="14" y="0"/>
                </a:lnTo>
                <a:lnTo>
                  <a:pt x="15" y="4"/>
                </a:lnTo>
                <a:cubicBezTo>
                  <a:pt x="15" y="6"/>
                  <a:pt x="14" y="8"/>
                  <a:pt x="11" y="9"/>
                </a:cubicBezTo>
                <a:cubicBezTo>
                  <a:pt x="10" y="9"/>
                  <a:pt x="8" y="9"/>
                  <a:pt x="7" y="6"/>
                </a:cubicBezTo>
                <a:lnTo>
                  <a:pt x="2" y="1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5" name="Freeform 6091">
            <a:extLst>
              <a:ext uri="{FF2B5EF4-FFF2-40B4-BE49-F238E27FC236}">
                <a16:creationId xmlns:a16="http://schemas.microsoft.com/office/drawing/2014/main" id="{C0D672FC-E54E-2C4C-B0CE-BC398AEBC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157663"/>
            <a:ext cx="4763" cy="1587"/>
          </a:xfrm>
          <a:custGeom>
            <a:avLst/>
            <a:gdLst>
              <a:gd name="T0" fmla="*/ 0 w 15"/>
              <a:gd name="T1" fmla="*/ 472133 h 4"/>
              <a:gd name="T2" fmla="*/ 0 w 15"/>
              <a:gd name="T3" fmla="*/ 157510 h 4"/>
              <a:gd name="T4" fmla="*/ 1310778 w 15"/>
              <a:gd name="T5" fmla="*/ 0 h 4"/>
              <a:gd name="T6" fmla="*/ 1411436 w 15"/>
              <a:gd name="T7" fmla="*/ 315020 h 4"/>
              <a:gd name="T8" fmla="*/ 0 w 15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4">
                <a:moveTo>
                  <a:pt x="0" y="3"/>
                </a:moveTo>
                <a:lnTo>
                  <a:pt x="0" y="1"/>
                </a:lnTo>
                <a:lnTo>
                  <a:pt x="13" y="0"/>
                </a:lnTo>
                <a:lnTo>
                  <a:pt x="14" y="2"/>
                </a:lnTo>
                <a:lnTo>
                  <a:pt x="0" y="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6" name="Freeform 6092">
            <a:extLst>
              <a:ext uri="{FF2B5EF4-FFF2-40B4-BE49-F238E27FC236}">
                <a16:creationId xmlns:a16="http://schemas.microsoft.com/office/drawing/2014/main" id="{420CFB64-2584-2A4E-9D17-D0D0CD855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160838"/>
            <a:ext cx="6350" cy="3175"/>
          </a:xfrm>
          <a:custGeom>
            <a:avLst/>
            <a:gdLst>
              <a:gd name="T0" fmla="*/ 1890316 w 16"/>
              <a:gd name="T1" fmla="*/ 833005 h 11"/>
              <a:gd name="T2" fmla="*/ 2047478 w 16"/>
              <a:gd name="T3" fmla="*/ 583045 h 11"/>
              <a:gd name="T4" fmla="*/ 1260078 w 16"/>
              <a:gd name="T5" fmla="*/ 249959 h 11"/>
              <a:gd name="T6" fmla="*/ 630238 w 16"/>
              <a:gd name="T7" fmla="*/ 583045 h 11"/>
              <a:gd name="T8" fmla="*/ 787400 w 16"/>
              <a:gd name="T9" fmla="*/ 833005 h 11"/>
              <a:gd name="T10" fmla="*/ 315119 w 16"/>
              <a:gd name="T11" fmla="*/ 833005 h 11"/>
              <a:gd name="T12" fmla="*/ 0 w 16"/>
              <a:gd name="T13" fmla="*/ 583045 h 11"/>
              <a:gd name="T14" fmla="*/ 1260078 w 16"/>
              <a:gd name="T15" fmla="*/ 0 h 11"/>
              <a:gd name="T16" fmla="*/ 2362597 w 16"/>
              <a:gd name="T17" fmla="*/ 583045 h 11"/>
              <a:gd name="T18" fmla="*/ 2205038 w 16"/>
              <a:gd name="T19" fmla="*/ 833005 h 11"/>
              <a:gd name="T20" fmla="*/ 1890316 w 16"/>
              <a:gd name="T21" fmla="*/ 83300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1">
                <a:moveTo>
                  <a:pt x="12" y="10"/>
                </a:moveTo>
                <a:cubicBezTo>
                  <a:pt x="13" y="9"/>
                  <a:pt x="13" y="9"/>
                  <a:pt x="13" y="7"/>
                </a:cubicBezTo>
                <a:cubicBezTo>
                  <a:pt x="13" y="5"/>
                  <a:pt x="10" y="3"/>
                  <a:pt x="8" y="3"/>
                </a:cubicBezTo>
                <a:cubicBezTo>
                  <a:pt x="6" y="3"/>
                  <a:pt x="4" y="5"/>
                  <a:pt x="4" y="7"/>
                </a:cubicBezTo>
                <a:cubicBezTo>
                  <a:pt x="4" y="9"/>
                  <a:pt x="4" y="9"/>
                  <a:pt x="5" y="10"/>
                </a:cubicBezTo>
                <a:lnTo>
                  <a:pt x="2" y="10"/>
                </a:lnTo>
                <a:cubicBezTo>
                  <a:pt x="2" y="9"/>
                  <a:pt x="0" y="9"/>
                  <a:pt x="0" y="7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7"/>
                  <a:pt x="14" y="9"/>
                  <a:pt x="14" y="10"/>
                </a:cubicBezTo>
                <a:lnTo>
                  <a:pt x="12" y="1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7" name="Freeform 6093">
            <a:extLst>
              <a:ext uri="{FF2B5EF4-FFF2-40B4-BE49-F238E27FC236}">
                <a16:creationId xmlns:a16="http://schemas.microsoft.com/office/drawing/2014/main" id="{490EC227-C324-7441-A8F9-A39651112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164013"/>
            <a:ext cx="4763" cy="4762"/>
          </a:xfrm>
          <a:custGeom>
            <a:avLst/>
            <a:gdLst>
              <a:gd name="T0" fmla="*/ 403267 w 15"/>
              <a:gd name="T1" fmla="*/ 462934 h 14"/>
              <a:gd name="T2" fmla="*/ 0 w 15"/>
              <a:gd name="T3" fmla="*/ 346946 h 14"/>
              <a:gd name="T4" fmla="*/ 201634 w 15"/>
              <a:gd name="T5" fmla="*/ 0 h 14"/>
              <a:gd name="T6" fmla="*/ 1411436 w 15"/>
              <a:gd name="T7" fmla="*/ 809880 h 14"/>
              <a:gd name="T8" fmla="*/ 1411436 w 15"/>
              <a:gd name="T9" fmla="*/ 1156826 h 14"/>
              <a:gd name="T10" fmla="*/ 0 w 15"/>
              <a:gd name="T11" fmla="*/ 1504112 h 14"/>
              <a:gd name="T12" fmla="*/ 0 w 15"/>
              <a:gd name="T13" fmla="*/ 1156826 h 14"/>
              <a:gd name="T14" fmla="*/ 403267 w 15"/>
              <a:gd name="T15" fmla="*/ 1156826 h 14"/>
              <a:gd name="T16" fmla="*/ 403267 w 15"/>
              <a:gd name="T17" fmla="*/ 462934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4">
                <a:moveTo>
                  <a:pt x="4" y="4"/>
                </a:moveTo>
                <a:lnTo>
                  <a:pt x="0" y="3"/>
                </a:lnTo>
                <a:lnTo>
                  <a:pt x="2" y="0"/>
                </a:lnTo>
                <a:lnTo>
                  <a:pt x="14" y="7"/>
                </a:lnTo>
                <a:lnTo>
                  <a:pt x="14" y="10"/>
                </a:lnTo>
                <a:lnTo>
                  <a:pt x="0" y="13"/>
                </a:lnTo>
                <a:lnTo>
                  <a:pt x="0" y="10"/>
                </a:lnTo>
                <a:lnTo>
                  <a:pt x="4" y="10"/>
                </a:lnTo>
                <a:lnTo>
                  <a:pt x="4" y="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8" name="Freeform 6094">
            <a:extLst>
              <a:ext uri="{FF2B5EF4-FFF2-40B4-BE49-F238E27FC236}">
                <a16:creationId xmlns:a16="http://schemas.microsoft.com/office/drawing/2014/main" id="{FB9E5AAA-2AB2-D849-963E-470906905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173538"/>
            <a:ext cx="4762" cy="4762"/>
          </a:xfrm>
          <a:custGeom>
            <a:avLst/>
            <a:gdLst>
              <a:gd name="T0" fmla="*/ 1007957 w 15"/>
              <a:gd name="T1" fmla="*/ 1207716 h 13"/>
              <a:gd name="T2" fmla="*/ 806365 w 15"/>
              <a:gd name="T3" fmla="*/ 536641 h 13"/>
              <a:gd name="T4" fmla="*/ 201591 w 15"/>
              <a:gd name="T5" fmla="*/ 805144 h 13"/>
              <a:gd name="T6" fmla="*/ 201591 w 15"/>
              <a:gd name="T7" fmla="*/ 1207716 h 13"/>
              <a:gd name="T8" fmla="*/ 0 w 15"/>
              <a:gd name="T9" fmla="*/ 1073282 h 13"/>
              <a:gd name="T10" fmla="*/ 0 w 15"/>
              <a:gd name="T11" fmla="*/ 671076 h 13"/>
              <a:gd name="T12" fmla="*/ 1007957 w 15"/>
              <a:gd name="T13" fmla="*/ 134069 h 13"/>
              <a:gd name="T14" fmla="*/ 1310185 w 15"/>
              <a:gd name="T15" fmla="*/ 1341785 h 13"/>
              <a:gd name="T16" fmla="*/ 1108594 w 15"/>
              <a:gd name="T17" fmla="*/ 1610289 h 13"/>
              <a:gd name="T18" fmla="*/ 806365 w 15"/>
              <a:gd name="T19" fmla="*/ 1610289 h 13"/>
              <a:gd name="T20" fmla="*/ 1007957 w 15"/>
              <a:gd name="T21" fmla="*/ 1207716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3">
                <a:moveTo>
                  <a:pt x="10" y="9"/>
                </a:moveTo>
                <a:cubicBezTo>
                  <a:pt x="11" y="7"/>
                  <a:pt x="10" y="5"/>
                  <a:pt x="8" y="4"/>
                </a:cubicBezTo>
                <a:cubicBezTo>
                  <a:pt x="5" y="3"/>
                  <a:pt x="3" y="4"/>
                  <a:pt x="2" y="6"/>
                </a:cubicBezTo>
                <a:cubicBezTo>
                  <a:pt x="1" y="8"/>
                  <a:pt x="1" y="8"/>
                  <a:pt x="2" y="9"/>
                </a:cubicBezTo>
                <a:lnTo>
                  <a:pt x="0" y="8"/>
                </a:lnTo>
                <a:lnTo>
                  <a:pt x="0" y="5"/>
                </a:lnTo>
                <a:cubicBezTo>
                  <a:pt x="0" y="2"/>
                  <a:pt x="4" y="0"/>
                  <a:pt x="10" y="1"/>
                </a:cubicBezTo>
                <a:cubicBezTo>
                  <a:pt x="12" y="3"/>
                  <a:pt x="14" y="7"/>
                  <a:pt x="13" y="10"/>
                </a:cubicBezTo>
                <a:cubicBezTo>
                  <a:pt x="12" y="11"/>
                  <a:pt x="11" y="12"/>
                  <a:pt x="11" y="12"/>
                </a:cubicBezTo>
                <a:lnTo>
                  <a:pt x="8" y="12"/>
                </a:lnTo>
                <a:cubicBezTo>
                  <a:pt x="10" y="11"/>
                  <a:pt x="10" y="11"/>
                  <a:pt x="10" y="9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49" name="Freeform 6095">
            <a:extLst>
              <a:ext uri="{FF2B5EF4-FFF2-40B4-BE49-F238E27FC236}">
                <a16:creationId xmlns:a16="http://schemas.microsoft.com/office/drawing/2014/main" id="{6746B8F7-C55A-784A-857B-968D0BBBA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178300"/>
            <a:ext cx="6350" cy="4763"/>
          </a:xfrm>
          <a:custGeom>
            <a:avLst/>
            <a:gdLst>
              <a:gd name="T0" fmla="*/ 1534832 w 17"/>
              <a:gd name="T1" fmla="*/ 939777 h 13"/>
              <a:gd name="T2" fmla="*/ 1255806 w 17"/>
              <a:gd name="T3" fmla="*/ 805313 h 13"/>
              <a:gd name="T4" fmla="*/ 837079 w 17"/>
              <a:gd name="T5" fmla="*/ 1342433 h 13"/>
              <a:gd name="T6" fmla="*/ 837079 w 17"/>
              <a:gd name="T7" fmla="*/ 1207970 h 13"/>
              <a:gd name="T8" fmla="*/ 837079 w 17"/>
              <a:gd name="T9" fmla="*/ 671217 h 13"/>
              <a:gd name="T10" fmla="*/ 558053 w 17"/>
              <a:gd name="T11" fmla="*/ 402657 h 13"/>
              <a:gd name="T12" fmla="*/ 279026 w 17"/>
              <a:gd name="T13" fmla="*/ 939777 h 13"/>
              <a:gd name="T14" fmla="*/ 0 w 17"/>
              <a:gd name="T15" fmla="*/ 805313 h 13"/>
              <a:gd name="T16" fmla="*/ 418726 w 17"/>
              <a:gd name="T17" fmla="*/ 0 h 13"/>
              <a:gd name="T18" fmla="*/ 2232212 w 17"/>
              <a:gd name="T19" fmla="*/ 939777 h 13"/>
              <a:gd name="T20" fmla="*/ 1534832 w 17"/>
              <a:gd name="T21" fmla="*/ 1610993 h 13"/>
              <a:gd name="T22" fmla="*/ 1255806 w 17"/>
              <a:gd name="T23" fmla="*/ 1476530 h 13"/>
              <a:gd name="T24" fmla="*/ 1534832 w 17"/>
              <a:gd name="T25" fmla="*/ 939777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3">
                <a:moveTo>
                  <a:pt x="11" y="7"/>
                </a:moveTo>
                <a:lnTo>
                  <a:pt x="9" y="6"/>
                </a:lnTo>
                <a:lnTo>
                  <a:pt x="6" y="10"/>
                </a:lnTo>
                <a:lnTo>
                  <a:pt x="6" y="9"/>
                </a:lnTo>
                <a:lnTo>
                  <a:pt x="6" y="5"/>
                </a:lnTo>
                <a:lnTo>
                  <a:pt x="4" y="3"/>
                </a:lnTo>
                <a:lnTo>
                  <a:pt x="2" y="7"/>
                </a:lnTo>
                <a:lnTo>
                  <a:pt x="0" y="6"/>
                </a:lnTo>
                <a:lnTo>
                  <a:pt x="3" y="0"/>
                </a:lnTo>
                <a:lnTo>
                  <a:pt x="16" y="7"/>
                </a:lnTo>
                <a:lnTo>
                  <a:pt x="11" y="12"/>
                </a:lnTo>
                <a:lnTo>
                  <a:pt x="9" y="11"/>
                </a:lnTo>
                <a:lnTo>
                  <a:pt x="11" y="7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0" name="Freeform 6096">
            <a:extLst>
              <a:ext uri="{FF2B5EF4-FFF2-40B4-BE49-F238E27FC236}">
                <a16:creationId xmlns:a16="http://schemas.microsoft.com/office/drawing/2014/main" id="{8161EA80-0B80-324B-805E-0C32858B2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181475"/>
            <a:ext cx="6350" cy="6350"/>
          </a:xfrm>
          <a:custGeom>
            <a:avLst/>
            <a:gdLst>
              <a:gd name="T0" fmla="*/ 2010611 w 19"/>
              <a:gd name="T1" fmla="*/ 995539 h 18"/>
              <a:gd name="T2" fmla="*/ 1898984 w 19"/>
              <a:gd name="T3" fmla="*/ 1244600 h 18"/>
              <a:gd name="T4" fmla="*/ 670092 w 19"/>
              <a:gd name="T5" fmla="*/ 1244600 h 18"/>
              <a:gd name="T6" fmla="*/ 670092 w 19"/>
              <a:gd name="T7" fmla="*/ 1244600 h 18"/>
              <a:gd name="T8" fmla="*/ 1340518 w 19"/>
              <a:gd name="T9" fmla="*/ 1991078 h 18"/>
              <a:gd name="T10" fmla="*/ 1228558 w 19"/>
              <a:gd name="T11" fmla="*/ 2115608 h 18"/>
              <a:gd name="T12" fmla="*/ 0 w 19"/>
              <a:gd name="T13" fmla="*/ 1244600 h 18"/>
              <a:gd name="T14" fmla="*/ 0 w 19"/>
              <a:gd name="T15" fmla="*/ 995539 h 18"/>
              <a:gd name="T16" fmla="*/ 1452145 w 19"/>
              <a:gd name="T17" fmla="*/ 871008 h 18"/>
              <a:gd name="T18" fmla="*/ 1452145 w 19"/>
              <a:gd name="T19" fmla="*/ 871008 h 18"/>
              <a:gd name="T20" fmla="*/ 670092 w 19"/>
              <a:gd name="T21" fmla="*/ 249061 h 18"/>
              <a:gd name="T22" fmla="*/ 893679 w 19"/>
              <a:gd name="T23" fmla="*/ 0 h 18"/>
              <a:gd name="T24" fmla="*/ 2010611 w 19"/>
              <a:gd name="T25" fmla="*/ 995539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8">
                <a:moveTo>
                  <a:pt x="18" y="8"/>
                </a:moveTo>
                <a:lnTo>
                  <a:pt x="17" y="10"/>
                </a:lnTo>
                <a:lnTo>
                  <a:pt x="6" y="10"/>
                </a:lnTo>
                <a:lnTo>
                  <a:pt x="12" y="16"/>
                </a:lnTo>
                <a:lnTo>
                  <a:pt x="11" y="17"/>
                </a:lnTo>
                <a:lnTo>
                  <a:pt x="0" y="10"/>
                </a:lnTo>
                <a:lnTo>
                  <a:pt x="0" y="8"/>
                </a:lnTo>
                <a:lnTo>
                  <a:pt x="13" y="7"/>
                </a:lnTo>
                <a:lnTo>
                  <a:pt x="6" y="2"/>
                </a:lnTo>
                <a:lnTo>
                  <a:pt x="8" y="0"/>
                </a:lnTo>
                <a:lnTo>
                  <a:pt x="18" y="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1" name="Freeform 6097">
            <a:extLst>
              <a:ext uri="{FF2B5EF4-FFF2-40B4-BE49-F238E27FC236}">
                <a16:creationId xmlns:a16="http://schemas.microsoft.com/office/drawing/2014/main" id="{76034A64-90EB-9A44-8B60-44E53FCB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86238"/>
            <a:ext cx="4763" cy="4762"/>
          </a:xfrm>
          <a:custGeom>
            <a:avLst/>
            <a:gdLst>
              <a:gd name="T0" fmla="*/ 0 w 14"/>
              <a:gd name="T1" fmla="*/ 268504 h 13"/>
              <a:gd name="T2" fmla="*/ 115673 w 14"/>
              <a:gd name="T3" fmla="*/ 0 h 13"/>
              <a:gd name="T4" fmla="*/ 1041736 w 14"/>
              <a:gd name="T5" fmla="*/ 939213 h 13"/>
              <a:gd name="T6" fmla="*/ 1273082 w 14"/>
              <a:gd name="T7" fmla="*/ 671076 h 13"/>
              <a:gd name="T8" fmla="*/ 1504768 w 14"/>
              <a:gd name="T9" fmla="*/ 939213 h 13"/>
              <a:gd name="T10" fmla="*/ 810390 w 14"/>
              <a:gd name="T11" fmla="*/ 1610289 h 13"/>
              <a:gd name="T12" fmla="*/ 578705 w 14"/>
              <a:gd name="T13" fmla="*/ 1475854 h 13"/>
              <a:gd name="T14" fmla="*/ 810390 w 14"/>
              <a:gd name="T15" fmla="*/ 1341785 h 13"/>
              <a:gd name="T16" fmla="*/ 0 w 14"/>
              <a:gd name="T17" fmla="*/ 268504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3">
                <a:moveTo>
                  <a:pt x="0" y="2"/>
                </a:moveTo>
                <a:lnTo>
                  <a:pt x="1" y="0"/>
                </a:lnTo>
                <a:lnTo>
                  <a:pt x="9" y="7"/>
                </a:lnTo>
                <a:lnTo>
                  <a:pt x="11" y="5"/>
                </a:lnTo>
                <a:lnTo>
                  <a:pt x="13" y="7"/>
                </a:lnTo>
                <a:lnTo>
                  <a:pt x="7" y="12"/>
                </a:lnTo>
                <a:lnTo>
                  <a:pt x="5" y="11"/>
                </a:lnTo>
                <a:lnTo>
                  <a:pt x="7" y="10"/>
                </a:lnTo>
                <a:lnTo>
                  <a:pt x="0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2" name="Freeform 6098">
            <a:extLst>
              <a:ext uri="{FF2B5EF4-FFF2-40B4-BE49-F238E27FC236}">
                <a16:creationId xmlns:a16="http://schemas.microsoft.com/office/drawing/2014/main" id="{1C31D18B-6D66-774C-A23B-DCFDACCC7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187825"/>
            <a:ext cx="6350" cy="4763"/>
          </a:xfrm>
          <a:custGeom>
            <a:avLst/>
            <a:gdLst>
              <a:gd name="T0" fmla="*/ 0 w 16"/>
              <a:gd name="T1" fmla="*/ 604901 h 15"/>
              <a:gd name="T2" fmla="*/ 472678 w 16"/>
              <a:gd name="T3" fmla="*/ 504243 h 15"/>
              <a:gd name="T4" fmla="*/ 1260078 w 16"/>
              <a:gd name="T5" fmla="*/ 604901 h 15"/>
              <a:gd name="T6" fmla="*/ 1260078 w 16"/>
              <a:gd name="T7" fmla="*/ 604901 h 15"/>
              <a:gd name="T8" fmla="*/ 787400 w 16"/>
              <a:gd name="T9" fmla="*/ 201634 h 15"/>
              <a:gd name="T10" fmla="*/ 1102519 w 16"/>
              <a:gd name="T11" fmla="*/ 0 h 15"/>
              <a:gd name="T12" fmla="*/ 2362597 w 16"/>
              <a:gd name="T13" fmla="*/ 1008168 h 15"/>
              <a:gd name="T14" fmla="*/ 1890316 w 16"/>
              <a:gd name="T15" fmla="*/ 1310778 h 15"/>
              <a:gd name="T16" fmla="*/ 944959 w 16"/>
              <a:gd name="T17" fmla="*/ 1310778 h 15"/>
              <a:gd name="T18" fmla="*/ 944959 w 16"/>
              <a:gd name="T19" fmla="*/ 806535 h 15"/>
              <a:gd name="T20" fmla="*/ 0 w 16"/>
              <a:gd name="T21" fmla="*/ 604901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5">
                <a:moveTo>
                  <a:pt x="0" y="6"/>
                </a:moveTo>
                <a:lnTo>
                  <a:pt x="3" y="5"/>
                </a:lnTo>
                <a:lnTo>
                  <a:pt x="8" y="6"/>
                </a:lnTo>
                <a:lnTo>
                  <a:pt x="5" y="2"/>
                </a:lnTo>
                <a:lnTo>
                  <a:pt x="7" y="0"/>
                </a:lnTo>
                <a:lnTo>
                  <a:pt x="15" y="10"/>
                </a:lnTo>
                <a:lnTo>
                  <a:pt x="12" y="13"/>
                </a:lnTo>
                <a:cubicBezTo>
                  <a:pt x="10" y="14"/>
                  <a:pt x="8" y="14"/>
                  <a:pt x="6" y="13"/>
                </a:cubicBezTo>
                <a:cubicBezTo>
                  <a:pt x="6" y="13"/>
                  <a:pt x="5" y="10"/>
                  <a:pt x="6" y="8"/>
                </a:cubicBezTo>
                <a:lnTo>
                  <a:pt x="0" y="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3" name="Freeform 6099">
            <a:extLst>
              <a:ext uri="{FF2B5EF4-FFF2-40B4-BE49-F238E27FC236}">
                <a16:creationId xmlns:a16="http://schemas.microsoft.com/office/drawing/2014/main" id="{DF65EBBC-C0A6-AC4D-B965-3B49A74D8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191000"/>
            <a:ext cx="4762" cy="6350"/>
          </a:xfrm>
          <a:custGeom>
            <a:avLst/>
            <a:gdLst>
              <a:gd name="T0" fmla="*/ 939213 w 13"/>
              <a:gd name="T1" fmla="*/ 558053 h 17"/>
              <a:gd name="T2" fmla="*/ 939213 w 13"/>
              <a:gd name="T3" fmla="*/ 279026 h 17"/>
              <a:gd name="T4" fmla="*/ 1341785 w 13"/>
              <a:gd name="T5" fmla="*/ 0 h 17"/>
              <a:gd name="T6" fmla="*/ 1610289 w 13"/>
              <a:gd name="T7" fmla="*/ 1953185 h 17"/>
              <a:gd name="T8" fmla="*/ 1475854 w 13"/>
              <a:gd name="T9" fmla="*/ 2232212 h 17"/>
              <a:gd name="T10" fmla="*/ 0 w 13"/>
              <a:gd name="T11" fmla="*/ 976779 h 17"/>
              <a:gd name="T12" fmla="*/ 134069 w 13"/>
              <a:gd name="T13" fmla="*/ 697753 h 17"/>
              <a:gd name="T14" fmla="*/ 671076 w 13"/>
              <a:gd name="T15" fmla="*/ 976779 h 17"/>
              <a:gd name="T16" fmla="*/ 939213 w 13"/>
              <a:gd name="T17" fmla="*/ 558053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7">
                <a:moveTo>
                  <a:pt x="7" y="4"/>
                </a:moveTo>
                <a:lnTo>
                  <a:pt x="7" y="2"/>
                </a:lnTo>
                <a:lnTo>
                  <a:pt x="10" y="0"/>
                </a:lnTo>
                <a:lnTo>
                  <a:pt x="12" y="14"/>
                </a:lnTo>
                <a:lnTo>
                  <a:pt x="11" y="16"/>
                </a:lnTo>
                <a:lnTo>
                  <a:pt x="0" y="7"/>
                </a:lnTo>
                <a:lnTo>
                  <a:pt x="1" y="5"/>
                </a:lnTo>
                <a:lnTo>
                  <a:pt x="5" y="7"/>
                </a:lnTo>
                <a:lnTo>
                  <a:pt x="7" y="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4" name="Freeform 6100">
            <a:extLst>
              <a:ext uri="{FF2B5EF4-FFF2-40B4-BE49-F238E27FC236}">
                <a16:creationId xmlns:a16="http://schemas.microsoft.com/office/drawing/2014/main" id="{046F1843-0E6C-844C-9CC9-2E376989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192588"/>
            <a:ext cx="4762" cy="4762"/>
          </a:xfrm>
          <a:custGeom>
            <a:avLst/>
            <a:gdLst>
              <a:gd name="T0" fmla="*/ 629775 w 12"/>
              <a:gd name="T1" fmla="*/ 403183 h 15"/>
              <a:gd name="T2" fmla="*/ 0 w 12"/>
              <a:gd name="T3" fmla="*/ 503820 h 15"/>
              <a:gd name="T4" fmla="*/ 0 w 12"/>
              <a:gd name="T5" fmla="*/ 302228 h 15"/>
              <a:gd name="T6" fmla="*/ 787317 w 12"/>
              <a:gd name="T7" fmla="*/ 0 h 15"/>
              <a:gd name="T8" fmla="*/ 1732178 w 12"/>
              <a:gd name="T9" fmla="*/ 1209548 h 15"/>
              <a:gd name="T10" fmla="*/ 1417489 w 12"/>
              <a:gd name="T11" fmla="*/ 1411139 h 15"/>
              <a:gd name="T12" fmla="*/ 629775 w 12"/>
              <a:gd name="T13" fmla="*/ 40318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5">
                <a:moveTo>
                  <a:pt x="4" y="4"/>
                </a:moveTo>
                <a:lnTo>
                  <a:pt x="0" y="5"/>
                </a:lnTo>
                <a:lnTo>
                  <a:pt x="0" y="3"/>
                </a:lnTo>
                <a:lnTo>
                  <a:pt x="5" y="0"/>
                </a:lnTo>
                <a:lnTo>
                  <a:pt x="11" y="12"/>
                </a:lnTo>
                <a:lnTo>
                  <a:pt x="9" y="14"/>
                </a:lnTo>
                <a:lnTo>
                  <a:pt x="4" y="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5" name="Freeform 6101">
            <a:extLst>
              <a:ext uri="{FF2B5EF4-FFF2-40B4-BE49-F238E27FC236}">
                <a16:creationId xmlns:a16="http://schemas.microsoft.com/office/drawing/2014/main" id="{A8D491A2-0C8A-BB42-8485-E80BFD50C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44963"/>
            <a:ext cx="3175" cy="12700"/>
          </a:xfrm>
          <a:custGeom>
            <a:avLst/>
            <a:gdLst>
              <a:gd name="T0" fmla="*/ 249959 w 11"/>
              <a:gd name="T1" fmla="*/ 4241457 h 37"/>
              <a:gd name="T2" fmla="*/ 0 w 11"/>
              <a:gd name="T3" fmla="*/ 2238632 h 37"/>
              <a:gd name="T4" fmla="*/ 83416 w 11"/>
              <a:gd name="T5" fmla="*/ 0 h 37"/>
              <a:gd name="T6" fmla="*/ 749877 w 11"/>
              <a:gd name="T7" fmla="*/ 1060278 h 37"/>
              <a:gd name="T8" fmla="*/ 749877 w 11"/>
              <a:gd name="T9" fmla="*/ 1885092 h 37"/>
              <a:gd name="T10" fmla="*/ 833005 w 11"/>
              <a:gd name="T11" fmla="*/ 2709905 h 37"/>
              <a:gd name="T12" fmla="*/ 249959 w 11"/>
              <a:gd name="T13" fmla="*/ 424145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7">
                <a:moveTo>
                  <a:pt x="3" y="36"/>
                </a:moveTo>
                <a:cubicBezTo>
                  <a:pt x="1" y="31"/>
                  <a:pt x="0" y="22"/>
                  <a:pt x="0" y="19"/>
                </a:cubicBezTo>
                <a:cubicBezTo>
                  <a:pt x="0" y="11"/>
                  <a:pt x="0" y="9"/>
                  <a:pt x="1" y="0"/>
                </a:cubicBezTo>
                <a:lnTo>
                  <a:pt x="9" y="9"/>
                </a:lnTo>
                <a:cubicBezTo>
                  <a:pt x="9" y="13"/>
                  <a:pt x="9" y="14"/>
                  <a:pt x="9" y="16"/>
                </a:cubicBezTo>
                <a:cubicBezTo>
                  <a:pt x="9" y="17"/>
                  <a:pt x="10" y="22"/>
                  <a:pt x="10" y="23"/>
                </a:cubicBezTo>
                <a:lnTo>
                  <a:pt x="3" y="3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6" name="Freeform 6102">
            <a:extLst>
              <a:ext uri="{FF2B5EF4-FFF2-40B4-BE49-F238E27FC236}">
                <a16:creationId xmlns:a16="http://schemas.microsoft.com/office/drawing/2014/main" id="{98490A62-273B-F945-9530-EAAA6531A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148138"/>
            <a:ext cx="1588" cy="4762"/>
          </a:xfrm>
          <a:custGeom>
            <a:avLst/>
            <a:gdLst>
              <a:gd name="T0" fmla="*/ 0 w 6"/>
              <a:gd name="T1" fmla="*/ 1411139 h 15"/>
              <a:gd name="T2" fmla="*/ 0 w 6"/>
              <a:gd name="T3" fmla="*/ 705411 h 15"/>
              <a:gd name="T4" fmla="*/ 0 w 6"/>
              <a:gd name="T5" fmla="*/ 0 h 15"/>
              <a:gd name="T6" fmla="*/ 350154 w 6"/>
              <a:gd name="T7" fmla="*/ 705411 h 15"/>
              <a:gd name="T8" fmla="*/ 0 w 6"/>
              <a:gd name="T9" fmla="*/ 1411139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5">
                <a:moveTo>
                  <a:pt x="0" y="14"/>
                </a:moveTo>
                <a:cubicBezTo>
                  <a:pt x="0" y="13"/>
                  <a:pt x="0" y="8"/>
                  <a:pt x="0" y="7"/>
                </a:cubicBezTo>
                <a:cubicBezTo>
                  <a:pt x="0" y="5"/>
                  <a:pt x="0" y="4"/>
                  <a:pt x="0" y="0"/>
                </a:cubicBezTo>
                <a:lnTo>
                  <a:pt x="5" y="7"/>
                </a:lnTo>
                <a:lnTo>
                  <a:pt x="0" y="14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7" name="Freeform 6103">
            <a:extLst>
              <a:ext uri="{FF2B5EF4-FFF2-40B4-BE49-F238E27FC236}">
                <a16:creationId xmlns:a16="http://schemas.microsoft.com/office/drawing/2014/main" id="{BC843F34-8DA8-DC42-A446-261FF28C3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41788"/>
            <a:ext cx="6350" cy="19050"/>
          </a:xfrm>
          <a:custGeom>
            <a:avLst/>
            <a:gdLst>
              <a:gd name="T0" fmla="*/ 157559 w 16"/>
              <a:gd name="T1" fmla="*/ 5771051 h 52"/>
              <a:gd name="T2" fmla="*/ 0 w 16"/>
              <a:gd name="T3" fmla="*/ 5099905 h 52"/>
              <a:gd name="T4" fmla="*/ 0 w 16"/>
              <a:gd name="T5" fmla="*/ 2818301 h 52"/>
              <a:gd name="T6" fmla="*/ 315119 w 16"/>
              <a:gd name="T7" fmla="*/ 671146 h 52"/>
              <a:gd name="T8" fmla="*/ 472678 w 16"/>
              <a:gd name="T9" fmla="*/ 0 h 52"/>
              <a:gd name="T10" fmla="*/ 2047478 w 16"/>
              <a:gd name="T11" fmla="*/ 1610458 h 52"/>
              <a:gd name="T12" fmla="*/ 1890316 w 16"/>
              <a:gd name="T13" fmla="*/ 4160593 h 52"/>
              <a:gd name="T14" fmla="*/ 2362597 w 16"/>
              <a:gd name="T15" fmla="*/ 6442197 h 52"/>
              <a:gd name="T16" fmla="*/ 2047478 w 16"/>
              <a:gd name="T17" fmla="*/ 6844812 h 52"/>
              <a:gd name="T18" fmla="*/ 157559 w 16"/>
              <a:gd name="T19" fmla="*/ 577105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52">
                <a:moveTo>
                  <a:pt x="1" y="43"/>
                </a:moveTo>
                <a:cubicBezTo>
                  <a:pt x="0" y="41"/>
                  <a:pt x="0" y="40"/>
                  <a:pt x="0" y="38"/>
                </a:cubicBezTo>
                <a:cubicBezTo>
                  <a:pt x="0" y="31"/>
                  <a:pt x="0" y="28"/>
                  <a:pt x="0" y="21"/>
                </a:cubicBezTo>
                <a:cubicBezTo>
                  <a:pt x="1" y="16"/>
                  <a:pt x="3" y="10"/>
                  <a:pt x="2" y="5"/>
                </a:cubicBezTo>
                <a:cubicBezTo>
                  <a:pt x="2" y="3"/>
                  <a:pt x="3" y="2"/>
                  <a:pt x="3" y="0"/>
                </a:cubicBezTo>
                <a:lnTo>
                  <a:pt x="13" y="12"/>
                </a:lnTo>
                <a:cubicBezTo>
                  <a:pt x="12" y="21"/>
                  <a:pt x="12" y="23"/>
                  <a:pt x="12" y="31"/>
                </a:cubicBezTo>
                <a:cubicBezTo>
                  <a:pt x="12" y="34"/>
                  <a:pt x="13" y="43"/>
                  <a:pt x="15" y="48"/>
                </a:cubicBezTo>
                <a:lnTo>
                  <a:pt x="13" y="51"/>
                </a:lnTo>
                <a:lnTo>
                  <a:pt x="1" y="43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8" name="Freeform 6104">
            <a:extLst>
              <a:ext uri="{FF2B5EF4-FFF2-40B4-BE49-F238E27FC236}">
                <a16:creationId xmlns:a16="http://schemas.microsoft.com/office/drawing/2014/main" id="{96FCCEBF-30E9-2445-93A0-50C80D29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0200"/>
            <a:ext cx="9525" cy="11113"/>
          </a:xfrm>
          <a:custGeom>
            <a:avLst/>
            <a:gdLst>
              <a:gd name="T0" fmla="*/ 3235678 w 27"/>
              <a:gd name="T1" fmla="*/ 3842135 h 30"/>
              <a:gd name="T2" fmla="*/ 3111147 w 27"/>
              <a:gd name="T3" fmla="*/ 3979565 h 30"/>
              <a:gd name="T4" fmla="*/ 0 w 27"/>
              <a:gd name="T5" fmla="*/ 137060 h 30"/>
              <a:gd name="T6" fmla="*/ 124531 w 27"/>
              <a:gd name="T7" fmla="*/ 0 h 30"/>
              <a:gd name="T8" fmla="*/ 3235678 w 27"/>
              <a:gd name="T9" fmla="*/ 384213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30">
                <a:moveTo>
                  <a:pt x="26" y="28"/>
                </a:moveTo>
                <a:lnTo>
                  <a:pt x="25" y="29"/>
                </a:lnTo>
                <a:lnTo>
                  <a:pt x="0" y="1"/>
                </a:lnTo>
                <a:lnTo>
                  <a:pt x="1" y="0"/>
                </a:lnTo>
                <a:lnTo>
                  <a:pt x="26" y="2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59" name="Freeform 6105">
            <a:extLst>
              <a:ext uri="{FF2B5EF4-FFF2-40B4-BE49-F238E27FC236}">
                <a16:creationId xmlns:a16="http://schemas.microsoft.com/office/drawing/2014/main" id="{9B2D9404-4FF4-7C4F-91DB-6E7DB461F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9525" cy="11112"/>
          </a:xfrm>
          <a:custGeom>
            <a:avLst/>
            <a:gdLst>
              <a:gd name="T0" fmla="*/ 0 w 26"/>
              <a:gd name="T1" fmla="*/ 0 h 29"/>
              <a:gd name="T2" fmla="*/ 1476375 w 26"/>
              <a:gd name="T3" fmla="*/ 1761827 h 29"/>
              <a:gd name="T4" fmla="*/ 3355364 w 26"/>
              <a:gd name="T5" fmla="*/ 4111057 h 29"/>
              <a:gd name="T6" fmla="*/ 0 w 26"/>
              <a:gd name="T7" fmla="*/ 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9">
                <a:moveTo>
                  <a:pt x="0" y="0"/>
                </a:moveTo>
                <a:lnTo>
                  <a:pt x="11" y="12"/>
                </a:lnTo>
                <a:lnTo>
                  <a:pt x="25" y="2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0" name="Freeform 6106">
            <a:extLst>
              <a:ext uri="{FF2B5EF4-FFF2-40B4-BE49-F238E27FC236}">
                <a16:creationId xmlns:a16="http://schemas.microsoft.com/office/drawing/2014/main" id="{E5F47319-7658-EA40-9F05-B51BE1A96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907415 w 10"/>
              <a:gd name="T1" fmla="*/ 2115608 h 18"/>
              <a:gd name="T2" fmla="*/ 403225 w 10"/>
              <a:gd name="T3" fmla="*/ 1617839 h 18"/>
              <a:gd name="T4" fmla="*/ 907415 w 10"/>
              <a:gd name="T5" fmla="*/ 2115608 h 18"/>
              <a:gd name="T6" fmla="*/ 0 w 10"/>
              <a:gd name="T7" fmla="*/ 0 h 18"/>
              <a:gd name="T8" fmla="*/ 0 w 10"/>
              <a:gd name="T9" fmla="*/ 0 h 18"/>
              <a:gd name="T10" fmla="*/ 403225 w 10"/>
              <a:gd name="T11" fmla="*/ 1617839 h 18"/>
              <a:gd name="T12" fmla="*/ 0 w 10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8">
                <a:moveTo>
                  <a:pt x="9" y="17"/>
                </a:moveTo>
                <a:cubicBezTo>
                  <a:pt x="7" y="17"/>
                  <a:pt x="5" y="16"/>
                  <a:pt x="4" y="13"/>
                </a:cubicBezTo>
                <a:cubicBezTo>
                  <a:pt x="5" y="15"/>
                  <a:pt x="7" y="17"/>
                  <a:pt x="9" y="17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1" y="8"/>
                  <a:pt x="4" y="13"/>
                </a:cubicBezTo>
                <a:cubicBezTo>
                  <a:pt x="1" y="9"/>
                  <a:pt x="0" y="0"/>
                  <a:pt x="0" y="0"/>
                </a:cubicBezTo>
                <a:close/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1" name="Freeform 6107">
            <a:extLst>
              <a:ext uri="{FF2B5EF4-FFF2-40B4-BE49-F238E27FC236}">
                <a16:creationId xmlns:a16="http://schemas.microsoft.com/office/drawing/2014/main" id="{45082402-DA62-0F41-8BDB-A482D6AC6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907415 w 10"/>
              <a:gd name="T1" fmla="*/ 2115608 h 18"/>
              <a:gd name="T2" fmla="*/ 100965 w 10"/>
              <a:gd name="T3" fmla="*/ 1120069 h 18"/>
              <a:gd name="T4" fmla="*/ 0 w 10"/>
              <a:gd name="T5" fmla="*/ 0 h 18"/>
              <a:gd name="T6" fmla="*/ 201613 w 10"/>
              <a:gd name="T7" fmla="*/ 1120069 h 18"/>
              <a:gd name="T8" fmla="*/ 907415 w 10"/>
              <a:gd name="T9" fmla="*/ 2115608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8">
                <a:moveTo>
                  <a:pt x="9" y="17"/>
                </a:moveTo>
                <a:cubicBezTo>
                  <a:pt x="6" y="17"/>
                  <a:pt x="3" y="13"/>
                  <a:pt x="1" y="9"/>
                </a:cubicBezTo>
                <a:cubicBezTo>
                  <a:pt x="0" y="5"/>
                  <a:pt x="0" y="0"/>
                  <a:pt x="0" y="0"/>
                </a:cubicBezTo>
                <a:cubicBezTo>
                  <a:pt x="0" y="0"/>
                  <a:pt x="1" y="5"/>
                  <a:pt x="2" y="9"/>
                </a:cubicBezTo>
                <a:cubicBezTo>
                  <a:pt x="3" y="11"/>
                  <a:pt x="6" y="17"/>
                  <a:pt x="9" y="17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2" name="Freeform 6108">
            <a:extLst>
              <a:ext uri="{FF2B5EF4-FFF2-40B4-BE49-F238E27FC236}">
                <a16:creationId xmlns:a16="http://schemas.microsoft.com/office/drawing/2014/main" id="{C45E6321-650A-B540-A5CC-49C673A71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1588" cy="3175"/>
          </a:xfrm>
          <a:custGeom>
            <a:avLst/>
            <a:gdLst>
              <a:gd name="T0" fmla="*/ 0 w 4"/>
              <a:gd name="T1" fmla="*/ 0 h 10"/>
              <a:gd name="T2" fmla="*/ 472827 w 4"/>
              <a:gd name="T3" fmla="*/ 907415 h 10"/>
              <a:gd name="T4" fmla="*/ 0 w 4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0">
                <a:moveTo>
                  <a:pt x="0" y="0"/>
                </a:moveTo>
                <a:cubicBezTo>
                  <a:pt x="1" y="0"/>
                  <a:pt x="2" y="5"/>
                  <a:pt x="3" y="9"/>
                </a:cubicBezTo>
                <a:cubicBezTo>
                  <a:pt x="1" y="5"/>
                  <a:pt x="0" y="0"/>
                  <a:pt x="0" y="0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3" name="Freeform 6109">
            <a:extLst>
              <a:ext uri="{FF2B5EF4-FFF2-40B4-BE49-F238E27FC236}">
                <a16:creationId xmlns:a16="http://schemas.microsoft.com/office/drawing/2014/main" id="{F248E64B-EE2D-2343-B07E-60BCA5BC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6550"/>
            <a:ext cx="3175" cy="3175"/>
          </a:xfrm>
          <a:custGeom>
            <a:avLst/>
            <a:gdLst>
              <a:gd name="T0" fmla="*/ 1102519 w 8"/>
              <a:gd name="T1" fmla="*/ 995539 h 9"/>
              <a:gd name="T2" fmla="*/ 0 w 8"/>
              <a:gd name="T3" fmla="*/ 0 h 9"/>
              <a:gd name="T4" fmla="*/ 1102519 w 8"/>
              <a:gd name="T5" fmla="*/ 9955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9">
                <a:moveTo>
                  <a:pt x="7" y="8"/>
                </a:moveTo>
                <a:cubicBezTo>
                  <a:pt x="3" y="8"/>
                  <a:pt x="0" y="1"/>
                  <a:pt x="0" y="0"/>
                </a:cubicBezTo>
                <a:cubicBezTo>
                  <a:pt x="0" y="1"/>
                  <a:pt x="3" y="7"/>
                  <a:pt x="7" y="8"/>
                </a:cubicBezTo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4" name="Freeform 6110">
            <a:extLst>
              <a:ext uri="{FF2B5EF4-FFF2-40B4-BE49-F238E27FC236}">
                <a16:creationId xmlns:a16="http://schemas.microsoft.com/office/drawing/2014/main" id="{18512E21-029F-624D-8053-DBFEC808C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6550"/>
            <a:ext cx="3175" cy="3175"/>
          </a:xfrm>
          <a:custGeom>
            <a:avLst/>
            <a:gdLst>
              <a:gd name="T0" fmla="*/ 1102519 w 8"/>
              <a:gd name="T1" fmla="*/ 907415 h 10"/>
              <a:gd name="T2" fmla="*/ 0 w 8"/>
              <a:gd name="T3" fmla="*/ 0 h 10"/>
              <a:gd name="T4" fmla="*/ 1102519 w 8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4" y="8"/>
                  <a:pt x="1" y="4"/>
                  <a:pt x="0" y="0"/>
                </a:cubicBezTo>
                <a:cubicBezTo>
                  <a:pt x="1" y="3"/>
                  <a:pt x="4" y="8"/>
                  <a:pt x="7" y="9"/>
                </a:cubicBez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5" name="Freeform 6111">
            <a:extLst>
              <a:ext uri="{FF2B5EF4-FFF2-40B4-BE49-F238E27FC236}">
                <a16:creationId xmlns:a16="http://schemas.microsoft.com/office/drawing/2014/main" id="{423B6571-15C5-B64C-9F99-FBB3EFDCC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1588" cy="3175"/>
          </a:xfrm>
          <a:custGeom>
            <a:avLst/>
            <a:gdLst>
              <a:gd name="T0" fmla="*/ 0 w 4"/>
              <a:gd name="T1" fmla="*/ 0 h 9"/>
              <a:gd name="T2" fmla="*/ 472827 w 4"/>
              <a:gd name="T3" fmla="*/ 995539 h 9"/>
              <a:gd name="T4" fmla="*/ 0 w 4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1" y="0"/>
                  <a:pt x="2" y="4"/>
                  <a:pt x="3" y="8"/>
                </a:cubicBezTo>
                <a:cubicBezTo>
                  <a:pt x="2" y="4"/>
                  <a:pt x="0" y="0"/>
                  <a:pt x="0" y="0"/>
                </a:cubicBezTo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6" name="Freeform 6112">
            <a:extLst>
              <a:ext uri="{FF2B5EF4-FFF2-40B4-BE49-F238E27FC236}">
                <a16:creationId xmlns:a16="http://schemas.microsoft.com/office/drawing/2014/main" id="{B2189F61-11CC-E149-BE6F-A5F4E902A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833005 w 11"/>
              <a:gd name="T1" fmla="*/ 2115608 h 18"/>
              <a:gd name="T2" fmla="*/ 249959 w 11"/>
              <a:gd name="T3" fmla="*/ 1120069 h 18"/>
              <a:gd name="T4" fmla="*/ 0 w 11"/>
              <a:gd name="T5" fmla="*/ 0 h 18"/>
              <a:gd name="T6" fmla="*/ 249959 w 11"/>
              <a:gd name="T7" fmla="*/ 995539 h 18"/>
              <a:gd name="T8" fmla="*/ 833005 w 11"/>
              <a:gd name="T9" fmla="*/ 2115608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8">
                <a:moveTo>
                  <a:pt x="10" y="17"/>
                </a:moveTo>
                <a:cubicBezTo>
                  <a:pt x="6" y="15"/>
                  <a:pt x="3" y="9"/>
                  <a:pt x="3" y="9"/>
                </a:cubicBezTo>
                <a:cubicBezTo>
                  <a:pt x="2" y="5"/>
                  <a:pt x="0" y="0"/>
                  <a:pt x="0" y="0"/>
                </a:cubicBezTo>
                <a:cubicBezTo>
                  <a:pt x="1" y="0"/>
                  <a:pt x="2" y="5"/>
                  <a:pt x="3" y="8"/>
                </a:cubicBezTo>
                <a:cubicBezTo>
                  <a:pt x="3" y="8"/>
                  <a:pt x="6" y="14"/>
                  <a:pt x="10" y="17"/>
                </a:cubicBezTo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7" name="Freeform 6113">
            <a:extLst>
              <a:ext uri="{FF2B5EF4-FFF2-40B4-BE49-F238E27FC236}">
                <a16:creationId xmlns:a16="http://schemas.microsoft.com/office/drawing/2014/main" id="{E062856C-20D7-0E47-955F-455E6B04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6550"/>
            <a:ext cx="3175" cy="3175"/>
          </a:xfrm>
          <a:custGeom>
            <a:avLst/>
            <a:gdLst>
              <a:gd name="T0" fmla="*/ 1102519 w 8"/>
              <a:gd name="T1" fmla="*/ 907415 h 10"/>
              <a:gd name="T2" fmla="*/ 0 w 8"/>
              <a:gd name="T3" fmla="*/ 0 h 10"/>
              <a:gd name="T4" fmla="*/ 1102519 w 8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0">
                <a:moveTo>
                  <a:pt x="7" y="9"/>
                </a:moveTo>
                <a:cubicBezTo>
                  <a:pt x="4" y="7"/>
                  <a:pt x="1" y="2"/>
                  <a:pt x="0" y="0"/>
                </a:cubicBezTo>
                <a:cubicBezTo>
                  <a:pt x="1" y="2"/>
                  <a:pt x="4" y="6"/>
                  <a:pt x="7" y="9"/>
                </a:cubicBez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8" name="Freeform 6114">
            <a:extLst>
              <a:ext uri="{FF2B5EF4-FFF2-40B4-BE49-F238E27FC236}">
                <a16:creationId xmlns:a16="http://schemas.microsoft.com/office/drawing/2014/main" id="{918C390D-E803-0F43-B098-43912718A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833005 w 11"/>
              <a:gd name="T1" fmla="*/ 2115608 h 18"/>
              <a:gd name="T2" fmla="*/ 249959 w 11"/>
              <a:gd name="T3" fmla="*/ 1120069 h 18"/>
              <a:gd name="T4" fmla="*/ 833005 w 11"/>
              <a:gd name="T5" fmla="*/ 1991078 h 18"/>
              <a:gd name="T6" fmla="*/ 833005 w 11"/>
              <a:gd name="T7" fmla="*/ 2115608 h 18"/>
              <a:gd name="T8" fmla="*/ 249959 w 11"/>
              <a:gd name="T9" fmla="*/ 1120069 h 18"/>
              <a:gd name="T10" fmla="*/ 249959 w 11"/>
              <a:gd name="T11" fmla="*/ 1120069 h 18"/>
              <a:gd name="T12" fmla="*/ 249959 w 11"/>
              <a:gd name="T13" fmla="*/ 1120069 h 18"/>
              <a:gd name="T14" fmla="*/ 249959 w 11"/>
              <a:gd name="T15" fmla="*/ 995539 h 18"/>
              <a:gd name="T16" fmla="*/ 249959 w 11"/>
              <a:gd name="T17" fmla="*/ 1120069 h 18"/>
              <a:gd name="T18" fmla="*/ 0 w 11"/>
              <a:gd name="T19" fmla="*/ 0 h 18"/>
              <a:gd name="T20" fmla="*/ 249959 w 11"/>
              <a:gd name="T21" fmla="*/ 995539 h 18"/>
              <a:gd name="T22" fmla="*/ 0 w 11"/>
              <a:gd name="T23" fmla="*/ 0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8">
                <a:moveTo>
                  <a:pt x="10" y="17"/>
                </a:moveTo>
                <a:cubicBezTo>
                  <a:pt x="6" y="15"/>
                  <a:pt x="3" y="10"/>
                  <a:pt x="3" y="9"/>
                </a:cubicBezTo>
                <a:cubicBezTo>
                  <a:pt x="4" y="11"/>
                  <a:pt x="7" y="14"/>
                  <a:pt x="10" y="16"/>
                </a:cubicBezTo>
                <a:lnTo>
                  <a:pt x="10" y="17"/>
                </a:ln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9"/>
                </a:cubicBezTo>
                <a:close/>
                <a:moveTo>
                  <a:pt x="0" y="0"/>
                </a:moveTo>
                <a:cubicBezTo>
                  <a:pt x="1" y="0"/>
                  <a:pt x="2" y="4"/>
                  <a:pt x="3" y="8"/>
                </a:cubicBezTo>
                <a:cubicBezTo>
                  <a:pt x="2" y="4"/>
                  <a:pt x="0" y="0"/>
                  <a:pt x="0" y="0"/>
                </a:cubicBez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69" name="Freeform 6115">
            <a:extLst>
              <a:ext uri="{FF2B5EF4-FFF2-40B4-BE49-F238E27FC236}">
                <a16:creationId xmlns:a16="http://schemas.microsoft.com/office/drawing/2014/main" id="{02B4D348-D646-2241-BF44-7DB20618C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833005 w 11"/>
              <a:gd name="T1" fmla="*/ 2115608 h 18"/>
              <a:gd name="T2" fmla="*/ 249959 w 11"/>
              <a:gd name="T3" fmla="*/ 995539 h 18"/>
              <a:gd name="T4" fmla="*/ 0 w 11"/>
              <a:gd name="T5" fmla="*/ 0 h 18"/>
              <a:gd name="T6" fmla="*/ 249959 w 11"/>
              <a:gd name="T7" fmla="*/ 995539 h 18"/>
              <a:gd name="T8" fmla="*/ 833005 w 11"/>
              <a:gd name="T9" fmla="*/ 1991078 h 18"/>
              <a:gd name="T10" fmla="*/ 833005 w 11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8">
                <a:moveTo>
                  <a:pt x="10" y="17"/>
                </a:moveTo>
                <a:cubicBezTo>
                  <a:pt x="6" y="14"/>
                  <a:pt x="3" y="8"/>
                  <a:pt x="3" y="8"/>
                </a:cubicBezTo>
                <a:cubicBezTo>
                  <a:pt x="2" y="5"/>
                  <a:pt x="0" y="0"/>
                  <a:pt x="0" y="0"/>
                </a:cubicBezTo>
                <a:cubicBezTo>
                  <a:pt x="1" y="0"/>
                  <a:pt x="2" y="5"/>
                  <a:pt x="3" y="8"/>
                </a:cubicBezTo>
                <a:cubicBezTo>
                  <a:pt x="3" y="8"/>
                  <a:pt x="7" y="14"/>
                  <a:pt x="10" y="16"/>
                </a:cubicBezTo>
                <a:lnTo>
                  <a:pt x="10" y="17"/>
                </a:lnTo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0" name="Freeform 6116">
            <a:extLst>
              <a:ext uri="{FF2B5EF4-FFF2-40B4-BE49-F238E27FC236}">
                <a16:creationId xmlns:a16="http://schemas.microsoft.com/office/drawing/2014/main" id="{A7FA33D7-95B9-BF4D-8DF1-EB1A4DC42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833005 w 11"/>
              <a:gd name="T1" fmla="*/ 2232212 h 17"/>
              <a:gd name="T2" fmla="*/ 249959 w 11"/>
              <a:gd name="T3" fmla="*/ 1116106 h 17"/>
              <a:gd name="T4" fmla="*/ 0 w 11"/>
              <a:gd name="T5" fmla="*/ 0 h 17"/>
              <a:gd name="T6" fmla="*/ 249959 w 11"/>
              <a:gd name="T7" fmla="*/ 1116106 h 17"/>
              <a:gd name="T8" fmla="*/ 833005 w 11"/>
              <a:gd name="T9" fmla="*/ 223221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7">
                <a:moveTo>
                  <a:pt x="10" y="16"/>
                </a:moveTo>
                <a:cubicBezTo>
                  <a:pt x="7" y="14"/>
                  <a:pt x="4" y="10"/>
                  <a:pt x="3" y="8"/>
                </a:cubicBezTo>
                <a:cubicBezTo>
                  <a:pt x="2" y="5"/>
                  <a:pt x="0" y="0"/>
                  <a:pt x="0" y="0"/>
                </a:cubicBezTo>
                <a:cubicBezTo>
                  <a:pt x="1" y="0"/>
                  <a:pt x="2" y="5"/>
                  <a:pt x="3" y="8"/>
                </a:cubicBezTo>
                <a:cubicBezTo>
                  <a:pt x="4" y="9"/>
                  <a:pt x="7" y="14"/>
                  <a:pt x="10" y="16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1" name="Freeform 6117">
            <a:extLst>
              <a:ext uri="{FF2B5EF4-FFF2-40B4-BE49-F238E27FC236}">
                <a16:creationId xmlns:a16="http://schemas.microsoft.com/office/drawing/2014/main" id="{E1B1B4D3-F971-A24C-A615-3CAC530AF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3375"/>
            <a:ext cx="3175" cy="6350"/>
          </a:xfrm>
          <a:custGeom>
            <a:avLst/>
            <a:gdLst>
              <a:gd name="T0" fmla="*/ 833005 w 11"/>
              <a:gd name="T1" fmla="*/ 2115608 h 18"/>
              <a:gd name="T2" fmla="*/ 249959 w 11"/>
              <a:gd name="T3" fmla="*/ 1120069 h 18"/>
              <a:gd name="T4" fmla="*/ 0 w 11"/>
              <a:gd name="T5" fmla="*/ 0 h 18"/>
              <a:gd name="T6" fmla="*/ 83416 w 11"/>
              <a:gd name="T7" fmla="*/ 0 h 18"/>
              <a:gd name="T8" fmla="*/ 249959 w 11"/>
              <a:gd name="T9" fmla="*/ 1120069 h 18"/>
              <a:gd name="T10" fmla="*/ 833005 w 11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8">
                <a:moveTo>
                  <a:pt x="10" y="17"/>
                </a:moveTo>
                <a:cubicBezTo>
                  <a:pt x="7" y="15"/>
                  <a:pt x="6" y="12"/>
                  <a:pt x="3" y="9"/>
                </a:cubicBezTo>
                <a:cubicBezTo>
                  <a:pt x="2" y="6"/>
                  <a:pt x="0" y="1"/>
                  <a:pt x="0" y="0"/>
                </a:cubicBezTo>
                <a:lnTo>
                  <a:pt x="1" y="0"/>
                </a:lnTo>
                <a:cubicBezTo>
                  <a:pt x="1" y="1"/>
                  <a:pt x="2" y="6"/>
                  <a:pt x="3" y="9"/>
                </a:cubicBezTo>
                <a:cubicBezTo>
                  <a:pt x="6" y="12"/>
                  <a:pt x="8" y="15"/>
                  <a:pt x="10" y="17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2" name="Freeform 6118">
            <a:extLst>
              <a:ext uri="{FF2B5EF4-FFF2-40B4-BE49-F238E27FC236}">
                <a16:creationId xmlns:a16="http://schemas.microsoft.com/office/drawing/2014/main" id="{E9C82AB6-0A2F-5743-B164-53546023B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3175" cy="4762"/>
          </a:xfrm>
          <a:custGeom>
            <a:avLst/>
            <a:gdLst>
              <a:gd name="T0" fmla="*/ 907415 w 10"/>
              <a:gd name="T1" fmla="*/ 1504112 h 14"/>
              <a:gd name="T2" fmla="*/ 0 w 10"/>
              <a:gd name="T3" fmla="*/ 115649 h 14"/>
              <a:gd name="T4" fmla="*/ 0 w 10"/>
              <a:gd name="T5" fmla="*/ 0 h 14"/>
              <a:gd name="T6" fmla="*/ 907415 w 10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4">
                <a:moveTo>
                  <a:pt x="9" y="13"/>
                </a:moveTo>
                <a:cubicBezTo>
                  <a:pt x="5" y="1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5" y="13"/>
                  <a:pt x="9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3" name="Freeform 6119">
            <a:extLst>
              <a:ext uri="{FF2B5EF4-FFF2-40B4-BE49-F238E27FC236}">
                <a16:creationId xmlns:a16="http://schemas.microsoft.com/office/drawing/2014/main" id="{CA3E129D-C784-5349-9DFC-E10868A68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3175" cy="4762"/>
          </a:xfrm>
          <a:custGeom>
            <a:avLst/>
            <a:gdLst>
              <a:gd name="T0" fmla="*/ 302578 w 10"/>
              <a:gd name="T1" fmla="*/ 806365 h 15"/>
              <a:gd name="T2" fmla="*/ 0 w 10"/>
              <a:gd name="T3" fmla="*/ 0 h 15"/>
              <a:gd name="T4" fmla="*/ 403225 w 10"/>
              <a:gd name="T5" fmla="*/ 806365 h 15"/>
              <a:gd name="T6" fmla="*/ 907415 w 10"/>
              <a:gd name="T7" fmla="*/ 1310185 h 15"/>
              <a:gd name="T8" fmla="*/ 907415 w 10"/>
              <a:gd name="T9" fmla="*/ 1411139 h 15"/>
              <a:gd name="T10" fmla="*/ 302578 w 10"/>
              <a:gd name="T11" fmla="*/ 8063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5">
                <a:moveTo>
                  <a:pt x="3" y="8"/>
                </a:moveTo>
                <a:cubicBezTo>
                  <a:pt x="1" y="5"/>
                  <a:pt x="0" y="0"/>
                  <a:pt x="0" y="0"/>
                </a:cubicBezTo>
                <a:cubicBezTo>
                  <a:pt x="0" y="0"/>
                  <a:pt x="2" y="5"/>
                  <a:pt x="4" y="8"/>
                </a:cubicBezTo>
                <a:cubicBezTo>
                  <a:pt x="6" y="13"/>
                  <a:pt x="9" y="14"/>
                  <a:pt x="9" y="13"/>
                </a:cubicBezTo>
                <a:lnTo>
                  <a:pt x="9" y="14"/>
                </a:lnTo>
                <a:cubicBezTo>
                  <a:pt x="7" y="14"/>
                  <a:pt x="5" y="10"/>
                  <a:pt x="3" y="8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4" name="Freeform 6120">
            <a:extLst>
              <a:ext uri="{FF2B5EF4-FFF2-40B4-BE49-F238E27FC236}">
                <a16:creationId xmlns:a16="http://schemas.microsoft.com/office/drawing/2014/main" id="{7285D0D7-C411-D940-8D86-9EF5D2DDA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3175" cy="4762"/>
          </a:xfrm>
          <a:custGeom>
            <a:avLst/>
            <a:gdLst>
              <a:gd name="T0" fmla="*/ 806450 w 10"/>
              <a:gd name="T1" fmla="*/ 1310185 h 15"/>
              <a:gd name="T2" fmla="*/ 907415 w 10"/>
              <a:gd name="T3" fmla="*/ 1310185 h 15"/>
              <a:gd name="T4" fmla="*/ 907415 w 10"/>
              <a:gd name="T5" fmla="*/ 1411139 h 15"/>
              <a:gd name="T6" fmla="*/ 806450 w 10"/>
              <a:gd name="T7" fmla="*/ 1310185 h 15"/>
              <a:gd name="T8" fmla="*/ 604838 w 10"/>
              <a:gd name="T9" fmla="*/ 1108594 h 15"/>
              <a:gd name="T10" fmla="*/ 806450 w 10"/>
              <a:gd name="T11" fmla="*/ 1310185 h 15"/>
              <a:gd name="T12" fmla="*/ 604838 w 10"/>
              <a:gd name="T13" fmla="*/ 1108594 h 15"/>
              <a:gd name="T14" fmla="*/ 302578 w 10"/>
              <a:gd name="T15" fmla="*/ 806365 h 15"/>
              <a:gd name="T16" fmla="*/ 0 w 10"/>
              <a:gd name="T17" fmla="*/ 0 h 15"/>
              <a:gd name="T18" fmla="*/ 403225 w 10"/>
              <a:gd name="T19" fmla="*/ 806365 h 15"/>
              <a:gd name="T20" fmla="*/ 604838 w 10"/>
              <a:gd name="T21" fmla="*/ 1108594 h 15"/>
              <a:gd name="T22" fmla="*/ 302578 w 10"/>
              <a:gd name="T23" fmla="*/ 806365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5">
                <a:moveTo>
                  <a:pt x="8" y="13"/>
                </a:moveTo>
                <a:cubicBezTo>
                  <a:pt x="8" y="14"/>
                  <a:pt x="9" y="14"/>
                  <a:pt x="9" y="13"/>
                </a:cubicBezTo>
                <a:lnTo>
                  <a:pt x="9" y="14"/>
                </a:lnTo>
                <a:cubicBezTo>
                  <a:pt x="9" y="14"/>
                  <a:pt x="8" y="14"/>
                  <a:pt x="8" y="13"/>
                </a:cubicBezTo>
                <a:close/>
                <a:moveTo>
                  <a:pt x="6" y="11"/>
                </a:moveTo>
                <a:cubicBezTo>
                  <a:pt x="6" y="12"/>
                  <a:pt x="7" y="12"/>
                  <a:pt x="8" y="13"/>
                </a:cubicBezTo>
                <a:cubicBezTo>
                  <a:pt x="7" y="13"/>
                  <a:pt x="6" y="12"/>
                  <a:pt x="6" y="11"/>
                </a:cubicBezTo>
                <a:close/>
                <a:moveTo>
                  <a:pt x="3" y="8"/>
                </a:moveTo>
                <a:cubicBezTo>
                  <a:pt x="1" y="4"/>
                  <a:pt x="0" y="0"/>
                  <a:pt x="0" y="0"/>
                </a:cubicBezTo>
                <a:cubicBezTo>
                  <a:pt x="0" y="0"/>
                  <a:pt x="1" y="4"/>
                  <a:pt x="4" y="8"/>
                </a:cubicBezTo>
                <a:cubicBezTo>
                  <a:pt x="5" y="9"/>
                  <a:pt x="5" y="10"/>
                  <a:pt x="6" y="11"/>
                </a:cubicBezTo>
                <a:cubicBezTo>
                  <a:pt x="5" y="10"/>
                  <a:pt x="4" y="9"/>
                  <a:pt x="3" y="8"/>
                </a:cubicBez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5" name="Freeform 6121">
            <a:extLst>
              <a:ext uri="{FF2B5EF4-FFF2-40B4-BE49-F238E27FC236}">
                <a16:creationId xmlns:a16="http://schemas.microsoft.com/office/drawing/2014/main" id="{9411EDDC-5187-A244-953C-FA93CB8FD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3175" cy="4762"/>
          </a:xfrm>
          <a:custGeom>
            <a:avLst/>
            <a:gdLst>
              <a:gd name="T0" fmla="*/ 302578 w 10"/>
              <a:gd name="T1" fmla="*/ 806365 h 15"/>
              <a:gd name="T2" fmla="*/ 0 w 10"/>
              <a:gd name="T3" fmla="*/ 0 h 15"/>
              <a:gd name="T4" fmla="*/ 403225 w 10"/>
              <a:gd name="T5" fmla="*/ 806365 h 15"/>
              <a:gd name="T6" fmla="*/ 907415 w 10"/>
              <a:gd name="T7" fmla="*/ 1310185 h 15"/>
              <a:gd name="T8" fmla="*/ 907415 w 10"/>
              <a:gd name="T9" fmla="*/ 1411139 h 15"/>
              <a:gd name="T10" fmla="*/ 302578 w 10"/>
              <a:gd name="T11" fmla="*/ 8063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5">
                <a:moveTo>
                  <a:pt x="3" y="8"/>
                </a:moveTo>
                <a:cubicBezTo>
                  <a:pt x="1" y="4"/>
                  <a:pt x="0" y="0"/>
                  <a:pt x="0" y="0"/>
                </a:cubicBezTo>
                <a:cubicBezTo>
                  <a:pt x="0" y="0"/>
                  <a:pt x="1" y="4"/>
                  <a:pt x="4" y="8"/>
                </a:cubicBezTo>
                <a:cubicBezTo>
                  <a:pt x="6" y="12"/>
                  <a:pt x="9" y="14"/>
                  <a:pt x="9" y="13"/>
                </a:cubicBezTo>
                <a:lnTo>
                  <a:pt x="9" y="14"/>
                </a:lnTo>
                <a:cubicBezTo>
                  <a:pt x="8" y="14"/>
                  <a:pt x="6" y="11"/>
                  <a:pt x="3" y="8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6" name="Freeform 6122">
            <a:extLst>
              <a:ext uri="{FF2B5EF4-FFF2-40B4-BE49-F238E27FC236}">
                <a16:creationId xmlns:a16="http://schemas.microsoft.com/office/drawing/2014/main" id="{215909E1-2DC1-124D-96EA-7DEA0DBDE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3175" cy="4762"/>
          </a:xfrm>
          <a:custGeom>
            <a:avLst/>
            <a:gdLst>
              <a:gd name="T0" fmla="*/ 907415 w 10"/>
              <a:gd name="T1" fmla="*/ 1411139 h 15"/>
              <a:gd name="T2" fmla="*/ 403225 w 10"/>
              <a:gd name="T3" fmla="*/ 806365 h 15"/>
              <a:gd name="T4" fmla="*/ 907415 w 10"/>
              <a:gd name="T5" fmla="*/ 1310185 h 15"/>
              <a:gd name="T6" fmla="*/ 907415 w 10"/>
              <a:gd name="T7" fmla="*/ 1411139 h 15"/>
              <a:gd name="T8" fmla="*/ 0 w 10"/>
              <a:gd name="T9" fmla="*/ 0 h 15"/>
              <a:gd name="T10" fmla="*/ 403225 w 10"/>
              <a:gd name="T11" fmla="*/ 806365 h 15"/>
              <a:gd name="T12" fmla="*/ 0 w 10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5">
                <a:moveTo>
                  <a:pt x="9" y="14"/>
                </a:moveTo>
                <a:cubicBezTo>
                  <a:pt x="8" y="14"/>
                  <a:pt x="6" y="11"/>
                  <a:pt x="4" y="8"/>
                </a:cubicBezTo>
                <a:cubicBezTo>
                  <a:pt x="6" y="11"/>
                  <a:pt x="9" y="14"/>
                  <a:pt x="9" y="13"/>
                </a:cubicBezTo>
                <a:lnTo>
                  <a:pt x="9" y="14"/>
                </a:lnTo>
                <a:close/>
                <a:moveTo>
                  <a:pt x="0" y="0"/>
                </a:moveTo>
                <a:cubicBezTo>
                  <a:pt x="0" y="0"/>
                  <a:pt x="2" y="4"/>
                  <a:pt x="4" y="8"/>
                </a:cubicBezTo>
                <a:cubicBezTo>
                  <a:pt x="1" y="4"/>
                  <a:pt x="0" y="0"/>
                  <a:pt x="0" y="0"/>
                </a:cubicBezTo>
                <a:close/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7" name="Freeform 6123">
            <a:extLst>
              <a:ext uri="{FF2B5EF4-FFF2-40B4-BE49-F238E27FC236}">
                <a16:creationId xmlns:a16="http://schemas.microsoft.com/office/drawing/2014/main" id="{A9C9C559-7E89-6B47-B1CE-128CE59B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1588" cy="4762"/>
          </a:xfrm>
          <a:custGeom>
            <a:avLst/>
            <a:gdLst>
              <a:gd name="T0" fmla="*/ 280282 w 6"/>
              <a:gd name="T1" fmla="*/ 1259946 h 12"/>
              <a:gd name="T2" fmla="*/ 0 w 6"/>
              <a:gd name="T3" fmla="*/ 0 h 12"/>
              <a:gd name="T4" fmla="*/ 280282 w 6"/>
              <a:gd name="T5" fmla="*/ 1102403 h 12"/>
              <a:gd name="T6" fmla="*/ 350154 w 6"/>
              <a:gd name="T7" fmla="*/ 1732178 h 12"/>
              <a:gd name="T8" fmla="*/ 280282 w 6"/>
              <a:gd name="T9" fmla="*/ 1259946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2">
                <a:moveTo>
                  <a:pt x="4" y="8"/>
                </a:moveTo>
                <a:cubicBezTo>
                  <a:pt x="1" y="3"/>
                  <a:pt x="0" y="0"/>
                  <a:pt x="0" y="0"/>
                </a:cubicBezTo>
                <a:cubicBezTo>
                  <a:pt x="0" y="0"/>
                  <a:pt x="2" y="3"/>
                  <a:pt x="4" y="7"/>
                </a:cubicBezTo>
                <a:cubicBezTo>
                  <a:pt x="4" y="9"/>
                  <a:pt x="5" y="10"/>
                  <a:pt x="5" y="11"/>
                </a:cubicBezTo>
                <a:cubicBezTo>
                  <a:pt x="5" y="10"/>
                  <a:pt x="4" y="9"/>
                  <a:pt x="4" y="8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8" name="Freeform 6124">
            <a:extLst>
              <a:ext uri="{FF2B5EF4-FFF2-40B4-BE49-F238E27FC236}">
                <a16:creationId xmlns:a16="http://schemas.microsoft.com/office/drawing/2014/main" id="{0A73E495-CC86-F144-920E-395F21BE2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44963"/>
            <a:ext cx="1587" cy="3175"/>
          </a:xfrm>
          <a:custGeom>
            <a:avLst/>
            <a:gdLst>
              <a:gd name="T0" fmla="*/ 349934 w 6"/>
              <a:gd name="T1" fmla="*/ 1102519 h 8"/>
              <a:gd name="T2" fmla="*/ 210013 w 6"/>
              <a:gd name="T3" fmla="*/ 787400 h 8"/>
              <a:gd name="T4" fmla="*/ 349934 w 6"/>
              <a:gd name="T5" fmla="*/ 1102519 h 8"/>
              <a:gd name="T6" fmla="*/ 0 w 6"/>
              <a:gd name="T7" fmla="*/ 0 h 8"/>
              <a:gd name="T8" fmla="*/ 210013 w 6"/>
              <a:gd name="T9" fmla="*/ 787400 h 8"/>
              <a:gd name="T10" fmla="*/ 0 w 6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5" y="7"/>
                </a:moveTo>
                <a:cubicBezTo>
                  <a:pt x="5" y="7"/>
                  <a:pt x="4" y="7"/>
                  <a:pt x="3" y="5"/>
                </a:cubicBezTo>
                <a:cubicBezTo>
                  <a:pt x="4" y="6"/>
                  <a:pt x="5" y="7"/>
                  <a:pt x="5" y="7"/>
                </a:cubicBezTo>
                <a:close/>
                <a:moveTo>
                  <a:pt x="0" y="0"/>
                </a:moveTo>
                <a:cubicBezTo>
                  <a:pt x="1" y="2"/>
                  <a:pt x="2" y="4"/>
                  <a:pt x="3" y="5"/>
                </a:cubicBezTo>
                <a:cubicBezTo>
                  <a:pt x="2" y="4"/>
                  <a:pt x="1" y="3"/>
                  <a:pt x="0" y="0"/>
                </a:cubicBez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79" name="Freeform 6125">
            <a:extLst>
              <a:ext uri="{FF2B5EF4-FFF2-40B4-BE49-F238E27FC236}">
                <a16:creationId xmlns:a16="http://schemas.microsoft.com/office/drawing/2014/main" id="{3A2AAC7A-8DC4-364C-98AA-235965524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44963"/>
            <a:ext cx="1587" cy="3175"/>
          </a:xfrm>
          <a:custGeom>
            <a:avLst/>
            <a:gdLst>
              <a:gd name="T0" fmla="*/ 349934 w 6"/>
              <a:gd name="T1" fmla="*/ 944959 h 8"/>
              <a:gd name="T2" fmla="*/ 349934 w 6"/>
              <a:gd name="T3" fmla="*/ 1102519 h 8"/>
              <a:gd name="T4" fmla="*/ 139921 w 6"/>
              <a:gd name="T5" fmla="*/ 472678 h 8"/>
              <a:gd name="T6" fmla="*/ 349934 w 6"/>
              <a:gd name="T7" fmla="*/ 944959 h 8"/>
              <a:gd name="T8" fmla="*/ 0 w 6"/>
              <a:gd name="T9" fmla="*/ 0 h 8"/>
              <a:gd name="T10" fmla="*/ 139921 w 6"/>
              <a:gd name="T11" fmla="*/ 472678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5" y="6"/>
                </a:moveTo>
                <a:lnTo>
                  <a:pt x="5" y="7"/>
                </a:lnTo>
                <a:cubicBezTo>
                  <a:pt x="5" y="7"/>
                  <a:pt x="3" y="6"/>
                  <a:pt x="2" y="3"/>
                </a:cubicBezTo>
                <a:cubicBezTo>
                  <a:pt x="3" y="5"/>
                  <a:pt x="5" y="6"/>
                  <a:pt x="5" y="6"/>
                </a:cubicBezTo>
                <a:close/>
                <a:moveTo>
                  <a:pt x="0" y="0"/>
                </a:moveTo>
                <a:cubicBezTo>
                  <a:pt x="1" y="1"/>
                  <a:pt x="1" y="2"/>
                  <a:pt x="2" y="3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0" name="Freeform 6126">
            <a:extLst>
              <a:ext uri="{FF2B5EF4-FFF2-40B4-BE49-F238E27FC236}">
                <a16:creationId xmlns:a16="http://schemas.microsoft.com/office/drawing/2014/main" id="{C2280ADE-0CF5-0846-9B43-E0ECB5FD1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4496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0 h 7"/>
              <a:gd name="T4" fmla="*/ 349934 w 6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5" y="6"/>
                </a:moveTo>
                <a:cubicBezTo>
                  <a:pt x="5" y="6"/>
                  <a:pt x="2" y="5"/>
                  <a:pt x="0" y="0"/>
                </a:cubicBezTo>
                <a:cubicBezTo>
                  <a:pt x="2" y="4"/>
                  <a:pt x="5" y="6"/>
                  <a:pt x="5" y="6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1" name="Freeform 6127">
            <a:extLst>
              <a:ext uri="{FF2B5EF4-FFF2-40B4-BE49-F238E27FC236}">
                <a16:creationId xmlns:a16="http://schemas.microsoft.com/office/drawing/2014/main" id="{4691D9AA-3AC0-544A-8CC9-3F27B2D12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1788"/>
            <a:ext cx="1588" cy="3175"/>
          </a:xfrm>
          <a:custGeom>
            <a:avLst/>
            <a:gdLst>
              <a:gd name="T0" fmla="*/ 0 w 5"/>
              <a:gd name="T1" fmla="*/ 0 h 8"/>
              <a:gd name="T2" fmla="*/ 403352 w 5"/>
              <a:gd name="T3" fmla="*/ 1102519 h 8"/>
              <a:gd name="T4" fmla="*/ 0 w 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8">
                <a:moveTo>
                  <a:pt x="0" y="0"/>
                </a:moveTo>
                <a:cubicBezTo>
                  <a:pt x="0" y="0"/>
                  <a:pt x="1" y="2"/>
                  <a:pt x="4" y="7"/>
                </a:cubicBezTo>
                <a:cubicBezTo>
                  <a:pt x="1" y="3"/>
                  <a:pt x="0" y="0"/>
                  <a:pt x="0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2" name="Freeform 6128">
            <a:extLst>
              <a:ext uri="{FF2B5EF4-FFF2-40B4-BE49-F238E27FC236}">
                <a16:creationId xmlns:a16="http://schemas.microsoft.com/office/drawing/2014/main" id="{8CD09DB5-4706-F749-91CE-16F2D57E8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41788"/>
            <a:ext cx="1587" cy="15875"/>
          </a:xfrm>
          <a:custGeom>
            <a:avLst/>
            <a:gdLst>
              <a:gd name="T0" fmla="*/ 0 w 4"/>
              <a:gd name="T1" fmla="*/ 5597381 h 44"/>
              <a:gd name="T2" fmla="*/ 0 w 4"/>
              <a:gd name="T3" fmla="*/ 5207000 h 44"/>
              <a:gd name="T4" fmla="*/ 157510 w 4"/>
              <a:gd name="T5" fmla="*/ 5597381 h 44"/>
              <a:gd name="T6" fmla="*/ 0 w 4"/>
              <a:gd name="T7" fmla="*/ 5597381 h 44"/>
              <a:gd name="T8" fmla="*/ 315020 w 4"/>
              <a:gd name="T9" fmla="*/ 650875 h 44"/>
              <a:gd name="T10" fmla="*/ 315020 w 4"/>
              <a:gd name="T11" fmla="*/ 260494 h 44"/>
              <a:gd name="T12" fmla="*/ 315020 w 4"/>
              <a:gd name="T13" fmla="*/ 0 h 44"/>
              <a:gd name="T14" fmla="*/ 472133 w 4"/>
              <a:gd name="T15" fmla="*/ 260494 h 44"/>
              <a:gd name="T16" fmla="*/ 315020 w 4"/>
              <a:gd name="T17" fmla="*/ 650875 h 44"/>
              <a:gd name="T18" fmla="*/ 157510 w 4"/>
              <a:gd name="T19" fmla="*/ 2213119 h 44"/>
              <a:gd name="T20" fmla="*/ 315020 w 4"/>
              <a:gd name="T21" fmla="*/ 650875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44">
                <a:moveTo>
                  <a:pt x="0" y="43"/>
                </a:moveTo>
                <a:lnTo>
                  <a:pt x="0" y="40"/>
                </a:lnTo>
                <a:cubicBezTo>
                  <a:pt x="0" y="40"/>
                  <a:pt x="0" y="42"/>
                  <a:pt x="1" y="43"/>
                </a:cubicBezTo>
                <a:lnTo>
                  <a:pt x="0" y="43"/>
                </a:lnTo>
                <a:close/>
                <a:moveTo>
                  <a:pt x="2" y="5"/>
                </a:moveTo>
                <a:lnTo>
                  <a:pt x="2" y="2"/>
                </a:lnTo>
                <a:lnTo>
                  <a:pt x="2" y="0"/>
                </a:lnTo>
                <a:lnTo>
                  <a:pt x="3" y="2"/>
                </a:lnTo>
                <a:cubicBezTo>
                  <a:pt x="3" y="2"/>
                  <a:pt x="2" y="3"/>
                  <a:pt x="2" y="5"/>
                </a:cubicBezTo>
                <a:cubicBezTo>
                  <a:pt x="3" y="9"/>
                  <a:pt x="2" y="14"/>
                  <a:pt x="1" y="17"/>
                </a:cubicBezTo>
                <a:cubicBezTo>
                  <a:pt x="1" y="13"/>
                  <a:pt x="2" y="9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3" name="Freeform 6129">
            <a:extLst>
              <a:ext uri="{FF2B5EF4-FFF2-40B4-BE49-F238E27FC236}">
                <a16:creationId xmlns:a16="http://schemas.microsoft.com/office/drawing/2014/main" id="{49058708-DB9A-C74B-BBE1-448E572AA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3175" cy="4762"/>
          </a:xfrm>
          <a:custGeom>
            <a:avLst/>
            <a:gdLst>
              <a:gd name="T0" fmla="*/ 411389 w 7"/>
              <a:gd name="T1" fmla="*/ 944860 h 12"/>
              <a:gd name="T2" fmla="*/ 0 w 7"/>
              <a:gd name="T3" fmla="*/ 0 h 12"/>
              <a:gd name="T4" fmla="*/ 205921 w 7"/>
              <a:gd name="T5" fmla="*/ 0 h 12"/>
              <a:gd name="T6" fmla="*/ 411389 w 7"/>
              <a:gd name="T7" fmla="*/ 944860 h 12"/>
              <a:gd name="T8" fmla="*/ 1234168 w 7"/>
              <a:gd name="T9" fmla="*/ 1732178 h 12"/>
              <a:gd name="T10" fmla="*/ 411389 w 7"/>
              <a:gd name="T11" fmla="*/ 94486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2">
                <a:moveTo>
                  <a:pt x="2" y="6"/>
                </a:moveTo>
                <a:cubicBezTo>
                  <a:pt x="1" y="5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1" y="5"/>
                  <a:pt x="2" y="6"/>
                </a:cubicBezTo>
                <a:cubicBezTo>
                  <a:pt x="3" y="7"/>
                  <a:pt x="4" y="9"/>
                  <a:pt x="6" y="11"/>
                </a:cubicBezTo>
                <a:cubicBezTo>
                  <a:pt x="4" y="9"/>
                  <a:pt x="3" y="8"/>
                  <a:pt x="2" y="6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4" name="Freeform 6130">
            <a:extLst>
              <a:ext uri="{FF2B5EF4-FFF2-40B4-BE49-F238E27FC236}">
                <a16:creationId xmlns:a16="http://schemas.microsoft.com/office/drawing/2014/main" id="{451ECE61-9044-9240-9F0F-BD2FE243C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54488"/>
            <a:ext cx="3175" cy="3175"/>
          </a:xfrm>
          <a:custGeom>
            <a:avLst/>
            <a:gdLst>
              <a:gd name="T0" fmla="*/ 995539 w 9"/>
              <a:gd name="T1" fmla="*/ 1102519 h 8"/>
              <a:gd name="T2" fmla="*/ 124531 w 9"/>
              <a:gd name="T3" fmla="*/ 157559 h 8"/>
              <a:gd name="T4" fmla="*/ 0 w 9"/>
              <a:gd name="T5" fmla="*/ 0 h 8"/>
              <a:gd name="T6" fmla="*/ 124531 w 9"/>
              <a:gd name="T7" fmla="*/ 157559 h 8"/>
              <a:gd name="T8" fmla="*/ 995539 w 9"/>
              <a:gd name="T9" fmla="*/ 944959 h 8"/>
              <a:gd name="T10" fmla="*/ 995539 w 9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8">
                <a:moveTo>
                  <a:pt x="8" y="7"/>
                </a:moveTo>
                <a:cubicBezTo>
                  <a:pt x="6" y="4"/>
                  <a:pt x="3" y="4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1" y="1"/>
                </a:cubicBezTo>
                <a:cubicBezTo>
                  <a:pt x="3" y="3"/>
                  <a:pt x="6" y="4"/>
                  <a:pt x="8" y="6"/>
                </a:cubicBezTo>
                <a:lnTo>
                  <a:pt x="8" y="7"/>
                </a:ln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5" name="Freeform 6131">
            <a:extLst>
              <a:ext uri="{FF2B5EF4-FFF2-40B4-BE49-F238E27FC236}">
                <a16:creationId xmlns:a16="http://schemas.microsoft.com/office/drawing/2014/main" id="{8DA9B633-4CF2-CA42-BC7D-995BF3848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52900"/>
            <a:ext cx="3175" cy="3175"/>
          </a:xfrm>
          <a:custGeom>
            <a:avLst/>
            <a:gdLst>
              <a:gd name="T0" fmla="*/ 302578 w 10"/>
              <a:gd name="T1" fmla="*/ 403225 h 10"/>
              <a:gd name="T2" fmla="*/ 907415 w 10"/>
              <a:gd name="T3" fmla="*/ 806450 h 10"/>
              <a:gd name="T4" fmla="*/ 907415 w 10"/>
              <a:gd name="T5" fmla="*/ 907415 h 10"/>
              <a:gd name="T6" fmla="*/ 302578 w 10"/>
              <a:gd name="T7" fmla="*/ 403225 h 10"/>
              <a:gd name="T8" fmla="*/ 0 w 10"/>
              <a:gd name="T9" fmla="*/ 0 h 10"/>
              <a:gd name="T10" fmla="*/ 100965 w 10"/>
              <a:gd name="T11" fmla="*/ 100965 h 10"/>
              <a:gd name="T12" fmla="*/ 0 w 10"/>
              <a:gd name="T13" fmla="*/ 0 h 10"/>
              <a:gd name="T14" fmla="*/ 201613 w 10"/>
              <a:gd name="T15" fmla="*/ 302578 h 10"/>
              <a:gd name="T16" fmla="*/ 100965 w 10"/>
              <a:gd name="T17" fmla="*/ 100965 h 10"/>
              <a:gd name="T18" fmla="*/ 201613 w 10"/>
              <a:gd name="T19" fmla="*/ 302578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3" y="4"/>
                </a:moveTo>
                <a:cubicBezTo>
                  <a:pt x="4" y="5"/>
                  <a:pt x="7" y="7"/>
                  <a:pt x="9" y="8"/>
                </a:cubicBezTo>
                <a:lnTo>
                  <a:pt x="9" y="9"/>
                </a:lnTo>
                <a:cubicBezTo>
                  <a:pt x="7" y="7"/>
                  <a:pt x="4" y="5"/>
                  <a:pt x="3" y="4"/>
                </a:cubicBezTo>
                <a:close/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0" y="1"/>
                  <a:pt x="0" y="1"/>
                  <a:pt x="0" y="0"/>
                </a:cubicBezTo>
                <a:close/>
                <a:moveTo>
                  <a:pt x="2" y="3"/>
                </a:moveTo>
                <a:cubicBezTo>
                  <a:pt x="1" y="3"/>
                  <a:pt x="1" y="2"/>
                  <a:pt x="1" y="1"/>
                </a:cubicBezTo>
                <a:cubicBezTo>
                  <a:pt x="1" y="2"/>
                  <a:pt x="2" y="2"/>
                  <a:pt x="2" y="3"/>
                </a:cubicBez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6" name="Freeform 6132">
            <a:extLst>
              <a:ext uri="{FF2B5EF4-FFF2-40B4-BE49-F238E27FC236}">
                <a16:creationId xmlns:a16="http://schemas.microsoft.com/office/drawing/2014/main" id="{6072AE2C-011C-BE45-A9A9-83D79BE3A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54488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0 w 8"/>
              <a:gd name="T3" fmla="*/ 0 h 7"/>
              <a:gd name="T4" fmla="*/ 1102519 w 8"/>
              <a:gd name="T5" fmla="*/ 1028700 h 7"/>
              <a:gd name="T6" fmla="*/ 1102519 w 8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7" y="6"/>
                </a:moveTo>
                <a:cubicBezTo>
                  <a:pt x="4" y="3"/>
                  <a:pt x="1" y="1"/>
                  <a:pt x="0" y="0"/>
                </a:cubicBezTo>
                <a:cubicBezTo>
                  <a:pt x="1" y="1"/>
                  <a:pt x="5" y="3"/>
                  <a:pt x="7" y="5"/>
                </a:cubicBezTo>
                <a:lnTo>
                  <a:pt x="7" y="6"/>
                </a:lnTo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7" name="Freeform 6133">
            <a:extLst>
              <a:ext uri="{FF2B5EF4-FFF2-40B4-BE49-F238E27FC236}">
                <a16:creationId xmlns:a16="http://schemas.microsoft.com/office/drawing/2014/main" id="{089E0C71-D2A0-064D-B937-324DF8BE9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4762"/>
          </a:xfrm>
          <a:custGeom>
            <a:avLst/>
            <a:gdLst>
              <a:gd name="T0" fmla="*/ 1732178 w 12"/>
              <a:gd name="T1" fmla="*/ 1411139 h 15"/>
              <a:gd name="T2" fmla="*/ 629775 w 12"/>
              <a:gd name="T3" fmla="*/ 907002 h 15"/>
              <a:gd name="T4" fmla="*/ 1732178 w 12"/>
              <a:gd name="T5" fmla="*/ 1411139 h 15"/>
              <a:gd name="T6" fmla="*/ 0 w 12"/>
              <a:gd name="T7" fmla="*/ 0 h 15"/>
              <a:gd name="T8" fmla="*/ 472629 w 12"/>
              <a:gd name="T9" fmla="*/ 604774 h 15"/>
              <a:gd name="T10" fmla="*/ 0 w 12"/>
              <a:gd name="T11" fmla="*/ 0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9" y="13"/>
                  <a:pt x="7" y="12"/>
                  <a:pt x="4" y="9"/>
                </a:cubicBezTo>
                <a:cubicBezTo>
                  <a:pt x="7" y="12"/>
                  <a:pt x="9" y="12"/>
                  <a:pt x="11" y="14"/>
                </a:cubicBezTo>
                <a:close/>
                <a:moveTo>
                  <a:pt x="0" y="0"/>
                </a:moveTo>
                <a:cubicBezTo>
                  <a:pt x="0" y="0"/>
                  <a:pt x="2" y="3"/>
                  <a:pt x="3" y="6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8" name="Freeform 6134">
            <a:extLst>
              <a:ext uri="{FF2B5EF4-FFF2-40B4-BE49-F238E27FC236}">
                <a16:creationId xmlns:a16="http://schemas.microsoft.com/office/drawing/2014/main" id="{F4325867-D93F-3843-9BA5-98998D118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1587" cy="3175"/>
          </a:xfrm>
          <a:custGeom>
            <a:avLst/>
            <a:gdLst>
              <a:gd name="T0" fmla="*/ 100616 w 5"/>
              <a:gd name="T1" fmla="*/ 604838 h 10"/>
              <a:gd name="T2" fmla="*/ 0 w 5"/>
              <a:gd name="T3" fmla="*/ 0 h 10"/>
              <a:gd name="T4" fmla="*/ 100616 w 5"/>
              <a:gd name="T5" fmla="*/ 604838 h 10"/>
              <a:gd name="T6" fmla="*/ 403098 w 5"/>
              <a:gd name="T7" fmla="*/ 907415 h 10"/>
              <a:gd name="T8" fmla="*/ 100616 w 5"/>
              <a:gd name="T9" fmla="*/ 6048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1" y="6"/>
                </a:moveTo>
                <a:cubicBezTo>
                  <a:pt x="0" y="3"/>
                  <a:pt x="0" y="0"/>
                  <a:pt x="0" y="0"/>
                </a:cubicBezTo>
                <a:cubicBezTo>
                  <a:pt x="0" y="0"/>
                  <a:pt x="1" y="3"/>
                  <a:pt x="1" y="6"/>
                </a:cubicBezTo>
                <a:cubicBezTo>
                  <a:pt x="3" y="7"/>
                  <a:pt x="3" y="8"/>
                  <a:pt x="4" y="9"/>
                </a:cubicBezTo>
                <a:cubicBezTo>
                  <a:pt x="3" y="8"/>
                  <a:pt x="2" y="7"/>
                  <a:pt x="1" y="6"/>
                </a:cubicBez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89" name="Freeform 6135">
            <a:extLst>
              <a:ext uri="{FF2B5EF4-FFF2-40B4-BE49-F238E27FC236}">
                <a16:creationId xmlns:a16="http://schemas.microsoft.com/office/drawing/2014/main" id="{2F918517-04A4-A548-B916-9C3E9840B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1587" cy="3175"/>
          </a:xfrm>
          <a:custGeom>
            <a:avLst/>
            <a:gdLst>
              <a:gd name="T0" fmla="*/ 100616 w 5"/>
              <a:gd name="T1" fmla="*/ 604838 h 10"/>
              <a:gd name="T2" fmla="*/ 0 w 5"/>
              <a:gd name="T3" fmla="*/ 0 h 10"/>
              <a:gd name="T4" fmla="*/ 201549 w 5"/>
              <a:gd name="T5" fmla="*/ 604838 h 10"/>
              <a:gd name="T6" fmla="*/ 403098 w 5"/>
              <a:gd name="T7" fmla="*/ 907415 h 10"/>
              <a:gd name="T8" fmla="*/ 100616 w 5"/>
              <a:gd name="T9" fmla="*/ 6048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0">
                <a:moveTo>
                  <a:pt x="1" y="6"/>
                </a:moveTo>
                <a:cubicBezTo>
                  <a:pt x="1" y="3"/>
                  <a:pt x="0" y="0"/>
                  <a:pt x="0" y="0"/>
                </a:cubicBezTo>
                <a:lnTo>
                  <a:pt x="2" y="6"/>
                </a:lnTo>
                <a:cubicBezTo>
                  <a:pt x="3" y="7"/>
                  <a:pt x="3" y="7"/>
                  <a:pt x="4" y="9"/>
                </a:cubicBezTo>
                <a:cubicBezTo>
                  <a:pt x="3" y="7"/>
                  <a:pt x="2" y="7"/>
                  <a:pt x="1" y="6"/>
                </a:cubicBezTo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0" name="Freeform 6136">
            <a:extLst>
              <a:ext uri="{FF2B5EF4-FFF2-40B4-BE49-F238E27FC236}">
                <a16:creationId xmlns:a16="http://schemas.microsoft.com/office/drawing/2014/main" id="{4780500F-E6EE-4E45-BC41-F3062DDB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3175" cy="4762"/>
          </a:xfrm>
          <a:custGeom>
            <a:avLst/>
            <a:gdLst>
              <a:gd name="T0" fmla="*/ 833005 w 11"/>
              <a:gd name="T1" fmla="*/ 1411139 h 15"/>
              <a:gd name="T2" fmla="*/ 333375 w 11"/>
              <a:gd name="T3" fmla="*/ 907002 h 15"/>
              <a:gd name="T4" fmla="*/ 166543 w 11"/>
              <a:gd name="T5" fmla="*/ 604774 h 15"/>
              <a:gd name="T6" fmla="*/ 0 w 11"/>
              <a:gd name="T7" fmla="*/ 0 h 15"/>
              <a:gd name="T8" fmla="*/ 0 w 11"/>
              <a:gd name="T9" fmla="*/ 0 h 15"/>
              <a:gd name="T10" fmla="*/ 166543 w 11"/>
              <a:gd name="T11" fmla="*/ 503820 h 15"/>
              <a:gd name="T12" fmla="*/ 333375 w 11"/>
              <a:gd name="T13" fmla="*/ 806365 h 15"/>
              <a:gd name="T14" fmla="*/ 833005 w 11"/>
              <a:gd name="T15" fmla="*/ 1411139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5">
                <a:moveTo>
                  <a:pt x="10" y="14"/>
                </a:moveTo>
                <a:cubicBezTo>
                  <a:pt x="8" y="12"/>
                  <a:pt x="6" y="11"/>
                  <a:pt x="4" y="9"/>
                </a:cubicBezTo>
                <a:cubicBezTo>
                  <a:pt x="3" y="7"/>
                  <a:pt x="3" y="7"/>
                  <a:pt x="2" y="6"/>
                </a:cubicBezTo>
                <a:cubicBezTo>
                  <a:pt x="1" y="2"/>
                  <a:pt x="0" y="0"/>
                  <a:pt x="0" y="0"/>
                </a:cubicBezTo>
                <a:cubicBezTo>
                  <a:pt x="0" y="0"/>
                  <a:pt x="1" y="2"/>
                  <a:pt x="2" y="5"/>
                </a:cubicBezTo>
                <a:cubicBezTo>
                  <a:pt x="3" y="7"/>
                  <a:pt x="3" y="7"/>
                  <a:pt x="4" y="8"/>
                </a:cubicBezTo>
                <a:cubicBezTo>
                  <a:pt x="6" y="11"/>
                  <a:pt x="8" y="12"/>
                  <a:pt x="10" y="14"/>
                </a:cubicBezTo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1" name="Freeform 6137">
            <a:extLst>
              <a:ext uri="{FF2B5EF4-FFF2-40B4-BE49-F238E27FC236}">
                <a16:creationId xmlns:a16="http://schemas.microsoft.com/office/drawing/2014/main" id="{4C9FFE2B-E574-1044-8BBE-179309B04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52900"/>
            <a:ext cx="3175" cy="3175"/>
          </a:xfrm>
          <a:custGeom>
            <a:avLst/>
            <a:gdLst>
              <a:gd name="T0" fmla="*/ 806450 w 10"/>
              <a:gd name="T1" fmla="*/ 907415 h 10"/>
              <a:gd name="T2" fmla="*/ 201613 w 10"/>
              <a:gd name="T3" fmla="*/ 403225 h 10"/>
              <a:gd name="T4" fmla="*/ 0 w 10"/>
              <a:gd name="T5" fmla="*/ 0 h 10"/>
              <a:gd name="T6" fmla="*/ 201613 w 10"/>
              <a:gd name="T7" fmla="*/ 302578 h 10"/>
              <a:gd name="T8" fmla="*/ 907415 w 10"/>
              <a:gd name="T9" fmla="*/ 907415 h 10"/>
              <a:gd name="T10" fmla="*/ 806450 w 10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8" y="9"/>
                </a:moveTo>
                <a:cubicBezTo>
                  <a:pt x="6" y="7"/>
                  <a:pt x="4" y="6"/>
                  <a:pt x="2" y="4"/>
                </a:cubicBezTo>
                <a:lnTo>
                  <a:pt x="0" y="0"/>
                </a:lnTo>
                <a:cubicBezTo>
                  <a:pt x="1" y="1"/>
                  <a:pt x="1" y="2"/>
                  <a:pt x="2" y="3"/>
                </a:cubicBezTo>
                <a:cubicBezTo>
                  <a:pt x="4" y="6"/>
                  <a:pt x="6" y="7"/>
                  <a:pt x="9" y="9"/>
                </a:cubicBezTo>
                <a:lnTo>
                  <a:pt x="8" y="9"/>
                </a:ln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2" name="Freeform 6138">
            <a:extLst>
              <a:ext uri="{FF2B5EF4-FFF2-40B4-BE49-F238E27FC236}">
                <a16:creationId xmlns:a16="http://schemas.microsoft.com/office/drawing/2014/main" id="{0B4CBD80-9F08-2741-A2DB-4EDDF91A3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6350"/>
          </a:xfrm>
          <a:custGeom>
            <a:avLst/>
            <a:gdLst>
              <a:gd name="T0" fmla="*/ 1732178 w 12"/>
              <a:gd name="T1" fmla="*/ 2362597 h 16"/>
              <a:gd name="T2" fmla="*/ 787317 w 12"/>
              <a:gd name="T3" fmla="*/ 1575197 h 16"/>
              <a:gd name="T4" fmla="*/ 315086 w 12"/>
              <a:gd name="T5" fmla="*/ 944959 h 16"/>
              <a:gd name="T6" fmla="*/ 0 w 12"/>
              <a:gd name="T7" fmla="*/ 0 h 16"/>
              <a:gd name="T8" fmla="*/ 0 w 12"/>
              <a:gd name="T9" fmla="*/ 0 h 16"/>
              <a:gd name="T10" fmla="*/ 472629 w 12"/>
              <a:gd name="T11" fmla="*/ 944959 h 16"/>
              <a:gd name="T12" fmla="*/ 629775 w 12"/>
              <a:gd name="T13" fmla="*/ 1260078 h 16"/>
              <a:gd name="T14" fmla="*/ 1732178 w 12"/>
              <a:gd name="T15" fmla="*/ 236259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6">
                <a:moveTo>
                  <a:pt x="11" y="15"/>
                </a:moveTo>
                <a:cubicBezTo>
                  <a:pt x="8" y="13"/>
                  <a:pt x="7" y="12"/>
                  <a:pt x="5" y="10"/>
                </a:cubicBezTo>
                <a:cubicBezTo>
                  <a:pt x="3" y="8"/>
                  <a:pt x="3" y="8"/>
                  <a:pt x="2" y="6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1" y="3"/>
                  <a:pt x="3" y="6"/>
                </a:cubicBezTo>
                <a:cubicBezTo>
                  <a:pt x="3" y="7"/>
                  <a:pt x="4" y="8"/>
                  <a:pt x="4" y="8"/>
                </a:cubicBezTo>
                <a:cubicBezTo>
                  <a:pt x="7" y="12"/>
                  <a:pt x="8" y="13"/>
                  <a:pt x="11" y="15"/>
                </a:cubicBezTo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3" name="Freeform 6139">
            <a:extLst>
              <a:ext uri="{FF2B5EF4-FFF2-40B4-BE49-F238E27FC236}">
                <a16:creationId xmlns:a16="http://schemas.microsoft.com/office/drawing/2014/main" id="{D9FE6F19-0B8E-7049-9390-09B39C797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6350"/>
          </a:xfrm>
          <a:custGeom>
            <a:avLst/>
            <a:gdLst>
              <a:gd name="T0" fmla="*/ 1732178 w 12"/>
              <a:gd name="T1" fmla="*/ 2362597 h 16"/>
              <a:gd name="T2" fmla="*/ 787317 w 12"/>
              <a:gd name="T3" fmla="*/ 1732756 h 16"/>
              <a:gd name="T4" fmla="*/ 629775 w 12"/>
              <a:gd name="T5" fmla="*/ 1417638 h 16"/>
              <a:gd name="T6" fmla="*/ 472629 w 12"/>
              <a:gd name="T7" fmla="*/ 944959 h 16"/>
              <a:gd name="T8" fmla="*/ 0 w 12"/>
              <a:gd name="T9" fmla="*/ 0 h 16"/>
              <a:gd name="T10" fmla="*/ 0 w 12"/>
              <a:gd name="T11" fmla="*/ 0 h 16"/>
              <a:gd name="T12" fmla="*/ 472629 w 12"/>
              <a:gd name="T13" fmla="*/ 944959 h 16"/>
              <a:gd name="T14" fmla="*/ 629775 w 12"/>
              <a:gd name="T15" fmla="*/ 1260078 h 16"/>
              <a:gd name="T16" fmla="*/ 944860 w 12"/>
              <a:gd name="T17" fmla="*/ 1575197 h 16"/>
              <a:gd name="T18" fmla="*/ 1732178 w 12"/>
              <a:gd name="T19" fmla="*/ 236259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6">
                <a:moveTo>
                  <a:pt x="11" y="15"/>
                </a:moveTo>
                <a:cubicBezTo>
                  <a:pt x="8" y="14"/>
                  <a:pt x="7" y="13"/>
                  <a:pt x="5" y="11"/>
                </a:cubicBezTo>
                <a:lnTo>
                  <a:pt x="4" y="9"/>
                </a:lnTo>
                <a:cubicBezTo>
                  <a:pt x="4" y="9"/>
                  <a:pt x="3" y="7"/>
                  <a:pt x="3" y="6"/>
                </a:cubicBezTo>
                <a:cubicBezTo>
                  <a:pt x="1" y="3"/>
                  <a:pt x="0" y="0"/>
                  <a:pt x="0" y="0"/>
                </a:cubicBezTo>
                <a:cubicBezTo>
                  <a:pt x="0" y="0"/>
                  <a:pt x="2" y="3"/>
                  <a:pt x="3" y="6"/>
                </a:cubicBezTo>
                <a:cubicBezTo>
                  <a:pt x="3" y="7"/>
                  <a:pt x="4" y="8"/>
                  <a:pt x="4" y="8"/>
                </a:cubicBezTo>
                <a:lnTo>
                  <a:pt x="6" y="10"/>
                </a:lnTo>
                <a:cubicBezTo>
                  <a:pt x="8" y="13"/>
                  <a:pt x="8" y="13"/>
                  <a:pt x="11" y="15"/>
                </a:cubicBezTo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4" name="Freeform 6140">
            <a:extLst>
              <a:ext uri="{FF2B5EF4-FFF2-40B4-BE49-F238E27FC236}">
                <a16:creationId xmlns:a16="http://schemas.microsoft.com/office/drawing/2014/main" id="{E7002860-D76B-0E41-90B3-DFC21EE29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6350"/>
          </a:xfrm>
          <a:custGeom>
            <a:avLst/>
            <a:gdLst>
              <a:gd name="T0" fmla="*/ 1732178 w 12"/>
              <a:gd name="T1" fmla="*/ 2362597 h 16"/>
              <a:gd name="T2" fmla="*/ 944860 w 12"/>
              <a:gd name="T3" fmla="*/ 1732756 h 16"/>
              <a:gd name="T4" fmla="*/ 629775 w 12"/>
              <a:gd name="T5" fmla="*/ 1417638 h 16"/>
              <a:gd name="T6" fmla="*/ 472629 w 12"/>
              <a:gd name="T7" fmla="*/ 944959 h 16"/>
              <a:gd name="T8" fmla="*/ 629775 w 12"/>
              <a:gd name="T9" fmla="*/ 1260078 h 16"/>
              <a:gd name="T10" fmla="*/ 944860 w 12"/>
              <a:gd name="T11" fmla="*/ 1575197 h 16"/>
              <a:gd name="T12" fmla="*/ 1732178 w 12"/>
              <a:gd name="T13" fmla="*/ 2362597 h 16"/>
              <a:gd name="T14" fmla="*/ 0 w 12"/>
              <a:gd name="T15" fmla="*/ 0 h 16"/>
              <a:gd name="T16" fmla="*/ 472629 w 12"/>
              <a:gd name="T17" fmla="*/ 944959 h 16"/>
              <a:gd name="T18" fmla="*/ 0 w 12"/>
              <a:gd name="T19" fmla="*/ 0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6">
                <a:moveTo>
                  <a:pt x="11" y="15"/>
                </a:moveTo>
                <a:cubicBezTo>
                  <a:pt x="8" y="14"/>
                  <a:pt x="8" y="13"/>
                  <a:pt x="6" y="11"/>
                </a:cubicBezTo>
                <a:lnTo>
                  <a:pt x="4" y="9"/>
                </a:lnTo>
                <a:cubicBezTo>
                  <a:pt x="4" y="9"/>
                  <a:pt x="3" y="7"/>
                  <a:pt x="3" y="6"/>
                </a:cubicBezTo>
                <a:cubicBezTo>
                  <a:pt x="3" y="7"/>
                  <a:pt x="4" y="8"/>
                  <a:pt x="4" y="8"/>
                </a:cubicBezTo>
                <a:lnTo>
                  <a:pt x="6" y="10"/>
                </a:lnTo>
                <a:cubicBezTo>
                  <a:pt x="8" y="13"/>
                  <a:pt x="9" y="13"/>
                  <a:pt x="11" y="15"/>
                </a:cubicBezTo>
                <a:close/>
                <a:moveTo>
                  <a:pt x="0" y="0"/>
                </a:moveTo>
                <a:cubicBezTo>
                  <a:pt x="0" y="0"/>
                  <a:pt x="2" y="3"/>
                  <a:pt x="3" y="6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5" name="Freeform 6141">
            <a:extLst>
              <a:ext uri="{FF2B5EF4-FFF2-40B4-BE49-F238E27FC236}">
                <a16:creationId xmlns:a16="http://schemas.microsoft.com/office/drawing/2014/main" id="{9180D365-DC82-AC43-B1B7-93605C186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6350"/>
          </a:xfrm>
          <a:custGeom>
            <a:avLst/>
            <a:gdLst>
              <a:gd name="T0" fmla="*/ 944860 w 12"/>
              <a:gd name="T1" fmla="*/ 1575197 h 16"/>
              <a:gd name="T2" fmla="*/ 1732178 w 12"/>
              <a:gd name="T3" fmla="*/ 2362597 h 16"/>
              <a:gd name="T4" fmla="*/ 1732178 w 12"/>
              <a:gd name="T5" fmla="*/ 2362597 h 16"/>
              <a:gd name="T6" fmla="*/ 944860 w 12"/>
              <a:gd name="T7" fmla="*/ 1575197 h 16"/>
              <a:gd name="T8" fmla="*/ 629775 w 12"/>
              <a:gd name="T9" fmla="*/ 1417638 h 16"/>
              <a:gd name="T10" fmla="*/ 472629 w 12"/>
              <a:gd name="T11" fmla="*/ 944959 h 16"/>
              <a:gd name="T12" fmla="*/ 787317 w 12"/>
              <a:gd name="T13" fmla="*/ 1260078 h 16"/>
              <a:gd name="T14" fmla="*/ 944860 w 12"/>
              <a:gd name="T15" fmla="*/ 1575197 h 16"/>
              <a:gd name="T16" fmla="*/ 629775 w 12"/>
              <a:gd name="T17" fmla="*/ 1417638 h 16"/>
              <a:gd name="T18" fmla="*/ 0 w 12"/>
              <a:gd name="T19" fmla="*/ 0 h 16"/>
              <a:gd name="T20" fmla="*/ 472629 w 12"/>
              <a:gd name="T21" fmla="*/ 944959 h 16"/>
              <a:gd name="T22" fmla="*/ 0 w 12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6">
                <a:moveTo>
                  <a:pt x="6" y="10"/>
                </a:moveTo>
                <a:cubicBezTo>
                  <a:pt x="8" y="12"/>
                  <a:pt x="9" y="13"/>
                  <a:pt x="11" y="15"/>
                </a:cubicBezTo>
                <a:cubicBezTo>
                  <a:pt x="9" y="13"/>
                  <a:pt x="8" y="13"/>
                  <a:pt x="6" y="10"/>
                </a:cubicBezTo>
                <a:close/>
                <a:moveTo>
                  <a:pt x="4" y="9"/>
                </a:moveTo>
                <a:cubicBezTo>
                  <a:pt x="4" y="9"/>
                  <a:pt x="3" y="7"/>
                  <a:pt x="3" y="6"/>
                </a:cubicBezTo>
                <a:cubicBezTo>
                  <a:pt x="3" y="7"/>
                  <a:pt x="4" y="8"/>
                  <a:pt x="5" y="8"/>
                </a:cubicBezTo>
                <a:lnTo>
                  <a:pt x="6" y="10"/>
                </a:lnTo>
                <a:lnTo>
                  <a:pt x="4" y="9"/>
                </a:lnTo>
                <a:close/>
                <a:moveTo>
                  <a:pt x="0" y="0"/>
                </a:moveTo>
                <a:cubicBezTo>
                  <a:pt x="0" y="0"/>
                  <a:pt x="2" y="3"/>
                  <a:pt x="3" y="6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6" name="Freeform 6142">
            <a:extLst>
              <a:ext uri="{FF2B5EF4-FFF2-40B4-BE49-F238E27FC236}">
                <a16:creationId xmlns:a16="http://schemas.microsoft.com/office/drawing/2014/main" id="{708DD8F1-179A-7843-B4C5-EF1C49E95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1313"/>
            <a:ext cx="4762" cy="6350"/>
          </a:xfrm>
          <a:custGeom>
            <a:avLst/>
            <a:gdLst>
              <a:gd name="T0" fmla="*/ 1732178 w 12"/>
              <a:gd name="T1" fmla="*/ 2362597 h 16"/>
              <a:gd name="T2" fmla="*/ 944860 w 12"/>
              <a:gd name="T3" fmla="*/ 1575197 h 16"/>
              <a:gd name="T4" fmla="*/ 787317 w 12"/>
              <a:gd name="T5" fmla="*/ 1417638 h 16"/>
              <a:gd name="T6" fmla="*/ 0 w 12"/>
              <a:gd name="T7" fmla="*/ 0 h 16"/>
              <a:gd name="T8" fmla="*/ 787317 w 12"/>
              <a:gd name="T9" fmla="*/ 1260078 h 16"/>
              <a:gd name="T10" fmla="*/ 1102403 w 12"/>
              <a:gd name="T11" fmla="*/ 1575197 h 16"/>
              <a:gd name="T12" fmla="*/ 1732178 w 12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6">
                <a:moveTo>
                  <a:pt x="11" y="15"/>
                </a:moveTo>
                <a:cubicBezTo>
                  <a:pt x="9" y="13"/>
                  <a:pt x="8" y="13"/>
                  <a:pt x="6" y="10"/>
                </a:cubicBezTo>
                <a:lnTo>
                  <a:pt x="5" y="9"/>
                </a:lnTo>
                <a:cubicBezTo>
                  <a:pt x="3" y="7"/>
                  <a:pt x="0" y="1"/>
                  <a:pt x="0" y="0"/>
                </a:cubicBezTo>
                <a:cubicBezTo>
                  <a:pt x="0" y="1"/>
                  <a:pt x="3" y="7"/>
                  <a:pt x="5" y="8"/>
                </a:cubicBezTo>
                <a:cubicBezTo>
                  <a:pt x="5" y="8"/>
                  <a:pt x="6" y="10"/>
                  <a:pt x="7" y="10"/>
                </a:cubicBezTo>
                <a:cubicBezTo>
                  <a:pt x="8" y="12"/>
                  <a:pt x="9" y="13"/>
                  <a:pt x="11" y="15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7" name="Freeform 6143">
            <a:extLst>
              <a:ext uri="{FF2B5EF4-FFF2-40B4-BE49-F238E27FC236}">
                <a16:creationId xmlns:a16="http://schemas.microsoft.com/office/drawing/2014/main" id="{EB8A6C86-5B53-E64E-899B-3D70BBF54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4762" cy="3175"/>
          </a:xfrm>
          <a:custGeom>
            <a:avLst/>
            <a:gdLst>
              <a:gd name="T0" fmla="*/ 1209548 w 15"/>
              <a:gd name="T1" fmla="*/ 995539 h 9"/>
              <a:gd name="T2" fmla="*/ 0 w 15"/>
              <a:gd name="T3" fmla="*/ 124531 h 9"/>
              <a:gd name="T4" fmla="*/ 0 w 15"/>
              <a:gd name="T5" fmla="*/ 0 h 9"/>
              <a:gd name="T6" fmla="*/ 100637 w 15"/>
              <a:gd name="T7" fmla="*/ 0 h 9"/>
              <a:gd name="T8" fmla="*/ 1209548 w 15"/>
              <a:gd name="T9" fmla="*/ 995539 h 9"/>
              <a:gd name="T10" fmla="*/ 1411139 w 15"/>
              <a:gd name="T11" fmla="*/ 497769 h 9"/>
              <a:gd name="T12" fmla="*/ 1411139 w 15"/>
              <a:gd name="T13" fmla="*/ 622300 h 9"/>
              <a:gd name="T14" fmla="*/ 1209548 w 15"/>
              <a:gd name="T15" fmla="*/ 995539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9">
                <a:moveTo>
                  <a:pt x="12" y="8"/>
                </a:moveTo>
                <a:cubicBezTo>
                  <a:pt x="5" y="3"/>
                  <a:pt x="4" y="3"/>
                  <a:pt x="0" y="1"/>
                </a:cubicBezTo>
                <a:lnTo>
                  <a:pt x="0" y="0"/>
                </a:lnTo>
                <a:lnTo>
                  <a:pt x="1" y="0"/>
                </a:lnTo>
                <a:cubicBezTo>
                  <a:pt x="4" y="3"/>
                  <a:pt x="5" y="3"/>
                  <a:pt x="12" y="8"/>
                </a:cubicBezTo>
                <a:lnTo>
                  <a:pt x="14" y="4"/>
                </a:lnTo>
                <a:lnTo>
                  <a:pt x="14" y="5"/>
                </a:lnTo>
                <a:lnTo>
                  <a:pt x="12" y="8"/>
                </a:ln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8" name="Freeform 6144">
            <a:extLst>
              <a:ext uri="{FF2B5EF4-FFF2-40B4-BE49-F238E27FC236}">
                <a16:creationId xmlns:a16="http://schemas.microsoft.com/office/drawing/2014/main" id="{84918911-C0B8-7047-8F44-F318619A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3175"/>
          </a:xfrm>
          <a:custGeom>
            <a:avLst/>
            <a:gdLst>
              <a:gd name="T0" fmla="*/ 833005 w 11"/>
              <a:gd name="T1" fmla="*/ 1234168 h 7"/>
              <a:gd name="T2" fmla="*/ 0 w 11"/>
              <a:gd name="T3" fmla="*/ 0 h 7"/>
              <a:gd name="T4" fmla="*/ 0 w 11"/>
              <a:gd name="T5" fmla="*/ 0 h 7"/>
              <a:gd name="T6" fmla="*/ 833005 w 11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7">
                <a:moveTo>
                  <a:pt x="10" y="6"/>
                </a:moveTo>
                <a:cubicBezTo>
                  <a:pt x="4" y="3"/>
                  <a:pt x="3" y="2"/>
                  <a:pt x="0" y="0"/>
                </a:cubicBezTo>
                <a:cubicBezTo>
                  <a:pt x="3" y="1"/>
                  <a:pt x="5" y="3"/>
                  <a:pt x="10" y="6"/>
                </a:cubicBezTo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99" name="Freeform 6145">
            <a:extLst>
              <a:ext uri="{FF2B5EF4-FFF2-40B4-BE49-F238E27FC236}">
                <a16:creationId xmlns:a16="http://schemas.microsoft.com/office/drawing/2014/main" id="{1BC138C2-044A-9B47-A1D2-FBBA1EC2D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907415 w 10"/>
              <a:gd name="T1" fmla="*/ 350154 h 6"/>
              <a:gd name="T2" fmla="*/ 0 w 10"/>
              <a:gd name="T3" fmla="*/ 0 h 6"/>
              <a:gd name="T4" fmla="*/ 0 w 10"/>
              <a:gd name="T5" fmla="*/ 0 h 6"/>
              <a:gd name="T6" fmla="*/ 907415 w 10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6">
                <a:moveTo>
                  <a:pt x="9" y="5"/>
                </a:moveTo>
                <a:cubicBezTo>
                  <a:pt x="5" y="3"/>
                  <a:pt x="2" y="1"/>
                  <a:pt x="0" y="0"/>
                </a:cubicBezTo>
                <a:cubicBezTo>
                  <a:pt x="3" y="1"/>
                  <a:pt x="5" y="3"/>
                  <a:pt x="9" y="5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0" name="Freeform 6146">
            <a:extLst>
              <a:ext uri="{FF2B5EF4-FFF2-40B4-BE49-F238E27FC236}">
                <a16:creationId xmlns:a16="http://schemas.microsoft.com/office/drawing/2014/main" id="{BB6AACA9-FFCD-9B4C-B91E-1F60EADE5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907415 w 10"/>
              <a:gd name="T1" fmla="*/ 350154 h 6"/>
              <a:gd name="T2" fmla="*/ 0 w 10"/>
              <a:gd name="T3" fmla="*/ 0 h 6"/>
              <a:gd name="T4" fmla="*/ 0 w 10"/>
              <a:gd name="T5" fmla="*/ 0 h 6"/>
              <a:gd name="T6" fmla="*/ 907415 w 10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6">
                <a:moveTo>
                  <a:pt x="9" y="5"/>
                </a:moveTo>
                <a:cubicBezTo>
                  <a:pt x="5" y="3"/>
                  <a:pt x="2" y="1"/>
                  <a:pt x="0" y="0"/>
                </a:cubicBezTo>
                <a:cubicBezTo>
                  <a:pt x="3" y="1"/>
                  <a:pt x="5" y="3"/>
                  <a:pt x="9" y="5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1" name="Freeform 6147">
            <a:extLst>
              <a:ext uri="{FF2B5EF4-FFF2-40B4-BE49-F238E27FC236}">
                <a16:creationId xmlns:a16="http://schemas.microsoft.com/office/drawing/2014/main" id="{215D0D7A-4D19-8C40-A51A-24660741D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907415 w 10"/>
              <a:gd name="T1" fmla="*/ 403352 h 5"/>
              <a:gd name="T2" fmla="*/ 0 w 10"/>
              <a:gd name="T3" fmla="*/ 0 h 5"/>
              <a:gd name="T4" fmla="*/ 0 w 10"/>
              <a:gd name="T5" fmla="*/ 0 h 5"/>
              <a:gd name="T6" fmla="*/ 907415 w 10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9" y="4"/>
                </a:moveTo>
                <a:cubicBezTo>
                  <a:pt x="5" y="3"/>
                  <a:pt x="2" y="1"/>
                  <a:pt x="0" y="0"/>
                </a:cubicBezTo>
                <a:cubicBezTo>
                  <a:pt x="2" y="0"/>
                  <a:pt x="5" y="3"/>
                  <a:pt x="9" y="4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2" name="Freeform 6148">
            <a:extLst>
              <a:ext uri="{FF2B5EF4-FFF2-40B4-BE49-F238E27FC236}">
                <a16:creationId xmlns:a16="http://schemas.microsoft.com/office/drawing/2014/main" id="{9170F96F-8144-C246-9443-540D771FA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833005 w 11"/>
              <a:gd name="T1" fmla="*/ 403352 h 5"/>
              <a:gd name="T2" fmla="*/ 0 w 11"/>
              <a:gd name="T3" fmla="*/ 0 h 5"/>
              <a:gd name="T4" fmla="*/ 0 w 11"/>
              <a:gd name="T5" fmla="*/ 0 h 5"/>
              <a:gd name="T6" fmla="*/ 833005 w 11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5">
                <a:moveTo>
                  <a:pt x="10" y="4"/>
                </a:moveTo>
                <a:cubicBezTo>
                  <a:pt x="5" y="3"/>
                  <a:pt x="1" y="0"/>
                  <a:pt x="0" y="0"/>
                </a:cubicBezTo>
                <a:cubicBezTo>
                  <a:pt x="1" y="0"/>
                  <a:pt x="6" y="3"/>
                  <a:pt x="10" y="4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3" name="Freeform 6149">
            <a:extLst>
              <a:ext uri="{FF2B5EF4-FFF2-40B4-BE49-F238E27FC236}">
                <a16:creationId xmlns:a16="http://schemas.microsoft.com/office/drawing/2014/main" id="{689F4E03-05F9-2545-AE9B-220865372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0 w 10"/>
              <a:gd name="T1" fmla="*/ 0 h 5"/>
              <a:gd name="T2" fmla="*/ 0 w 10"/>
              <a:gd name="T3" fmla="*/ 0 h 5"/>
              <a:gd name="T4" fmla="*/ 907415 w 10"/>
              <a:gd name="T5" fmla="*/ 403352 h 5"/>
              <a:gd name="T6" fmla="*/ 0 w 10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6" y="2"/>
                  <a:pt x="9" y="4"/>
                </a:cubicBezTo>
                <a:cubicBezTo>
                  <a:pt x="6" y="2"/>
                  <a:pt x="0" y="0"/>
                  <a:pt x="0" y="0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4" name="Freeform 6150">
            <a:extLst>
              <a:ext uri="{FF2B5EF4-FFF2-40B4-BE49-F238E27FC236}">
                <a16:creationId xmlns:a16="http://schemas.microsoft.com/office/drawing/2014/main" id="{F15950EF-7CAF-9F43-A537-9F98CB093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833005 w 11"/>
              <a:gd name="T1" fmla="*/ 403352 h 5"/>
              <a:gd name="T2" fmla="*/ 333375 w 11"/>
              <a:gd name="T3" fmla="*/ 201676 h 5"/>
              <a:gd name="T4" fmla="*/ 833005 w 11"/>
              <a:gd name="T5" fmla="*/ 403352 h 5"/>
              <a:gd name="T6" fmla="*/ 0 w 11"/>
              <a:gd name="T7" fmla="*/ 0 h 5"/>
              <a:gd name="T8" fmla="*/ 333375 w 11"/>
              <a:gd name="T9" fmla="*/ 201676 h 5"/>
              <a:gd name="T10" fmla="*/ 0 w 11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5">
                <a:moveTo>
                  <a:pt x="10" y="4"/>
                </a:moveTo>
                <a:cubicBezTo>
                  <a:pt x="8" y="4"/>
                  <a:pt x="6" y="3"/>
                  <a:pt x="4" y="2"/>
                </a:cubicBezTo>
                <a:cubicBezTo>
                  <a:pt x="6" y="3"/>
                  <a:pt x="8" y="3"/>
                  <a:pt x="10" y="4"/>
                </a:cubicBezTo>
                <a:close/>
                <a:moveTo>
                  <a:pt x="0" y="0"/>
                </a:moveTo>
                <a:cubicBezTo>
                  <a:pt x="1" y="0"/>
                  <a:pt x="2" y="1"/>
                  <a:pt x="4" y="2"/>
                </a:cubicBezTo>
                <a:cubicBezTo>
                  <a:pt x="2" y="1"/>
                  <a:pt x="0" y="0"/>
                  <a:pt x="0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5" name="Freeform 6151">
            <a:extLst>
              <a:ext uri="{FF2B5EF4-FFF2-40B4-BE49-F238E27FC236}">
                <a16:creationId xmlns:a16="http://schemas.microsoft.com/office/drawing/2014/main" id="{7240038D-ECE2-9B40-AA72-94E010481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0 w 7"/>
              <a:gd name="T1" fmla="*/ 0 h 3"/>
              <a:gd name="T2" fmla="*/ 822779 w 7"/>
              <a:gd name="T3" fmla="*/ 560564 h 3"/>
              <a:gd name="T4" fmla="*/ 0 w 7"/>
              <a:gd name="T5" fmla="*/ 0 h 3"/>
              <a:gd name="T6" fmla="*/ 1234168 w 7"/>
              <a:gd name="T7" fmla="*/ 560564 h 3"/>
              <a:gd name="T8" fmla="*/ 822779 w 7"/>
              <a:gd name="T9" fmla="*/ 560564 h 3"/>
              <a:gd name="T10" fmla="*/ 1234168 w 7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4" y="2"/>
                </a:lnTo>
                <a:cubicBezTo>
                  <a:pt x="2" y="1"/>
                  <a:pt x="1" y="1"/>
                  <a:pt x="0" y="0"/>
                </a:cubicBezTo>
                <a:close/>
                <a:moveTo>
                  <a:pt x="6" y="2"/>
                </a:moveTo>
                <a:lnTo>
                  <a:pt x="4" y="2"/>
                </a:lnTo>
                <a:cubicBezTo>
                  <a:pt x="4" y="2"/>
                  <a:pt x="5" y="2"/>
                  <a:pt x="6" y="2"/>
                </a:cubicBezTo>
                <a:close/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6" name="Freeform 6152">
            <a:extLst>
              <a:ext uri="{FF2B5EF4-FFF2-40B4-BE49-F238E27FC236}">
                <a16:creationId xmlns:a16="http://schemas.microsoft.com/office/drawing/2014/main" id="{73490BE3-F0C2-6945-AC46-2A0584A74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833005 w 11"/>
              <a:gd name="T1" fmla="*/ 472827 h 4"/>
              <a:gd name="T2" fmla="*/ 0 w 11"/>
              <a:gd name="T3" fmla="*/ 0 h 4"/>
              <a:gd name="T4" fmla="*/ 0 w 11"/>
              <a:gd name="T5" fmla="*/ 0 h 4"/>
              <a:gd name="T6" fmla="*/ 833005 w 11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10" y="3"/>
                </a:moveTo>
                <a:cubicBezTo>
                  <a:pt x="6" y="3"/>
                  <a:pt x="0" y="0"/>
                  <a:pt x="0" y="0"/>
                </a:cubicBezTo>
                <a:cubicBezTo>
                  <a:pt x="1" y="0"/>
                  <a:pt x="6" y="3"/>
                  <a:pt x="10" y="3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7" name="Freeform 6153">
            <a:extLst>
              <a:ext uri="{FF2B5EF4-FFF2-40B4-BE49-F238E27FC236}">
                <a16:creationId xmlns:a16="http://schemas.microsoft.com/office/drawing/2014/main" id="{DE248CF8-B482-C647-B7BA-CD8BF8B98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56075"/>
            <a:ext cx="3175" cy="1588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472827 h 4"/>
              <a:gd name="T4" fmla="*/ 0 w 7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2" y="1"/>
                  <a:pt x="4" y="2"/>
                  <a:pt x="6" y="3"/>
                </a:cubicBezTo>
                <a:cubicBezTo>
                  <a:pt x="4" y="3"/>
                  <a:pt x="2" y="1"/>
                  <a:pt x="0" y="0"/>
                </a:cubicBezTo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8" name="Freeform 6154">
            <a:extLst>
              <a:ext uri="{FF2B5EF4-FFF2-40B4-BE49-F238E27FC236}">
                <a16:creationId xmlns:a16="http://schemas.microsoft.com/office/drawing/2014/main" id="{4C162382-57AF-314B-BD97-DE4C6213E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56075"/>
            <a:ext cx="3175" cy="1588"/>
          </a:xfrm>
          <a:custGeom>
            <a:avLst/>
            <a:gdLst>
              <a:gd name="T0" fmla="*/ 995539 w 9"/>
              <a:gd name="T1" fmla="*/ 472827 h 4"/>
              <a:gd name="T2" fmla="*/ 0 w 9"/>
              <a:gd name="T3" fmla="*/ 0 h 4"/>
              <a:gd name="T4" fmla="*/ 124531 w 9"/>
              <a:gd name="T5" fmla="*/ 0 h 4"/>
              <a:gd name="T6" fmla="*/ 995539 w 9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8" y="3"/>
                </a:moveTo>
                <a:cubicBezTo>
                  <a:pt x="4" y="1"/>
                  <a:pt x="1" y="0"/>
                  <a:pt x="0" y="0"/>
                </a:cubicBezTo>
                <a:lnTo>
                  <a:pt x="1" y="0"/>
                </a:lnTo>
                <a:cubicBezTo>
                  <a:pt x="1" y="0"/>
                  <a:pt x="4" y="1"/>
                  <a:pt x="8" y="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9" name="Freeform 6155">
            <a:extLst>
              <a:ext uri="{FF2B5EF4-FFF2-40B4-BE49-F238E27FC236}">
                <a16:creationId xmlns:a16="http://schemas.microsoft.com/office/drawing/2014/main" id="{8D99F49F-190C-3B4B-858D-624B59FA6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0200"/>
            <a:ext cx="1588" cy="1588"/>
          </a:xfrm>
          <a:custGeom>
            <a:avLst/>
            <a:gdLst>
              <a:gd name="T0" fmla="*/ 0 w 4"/>
              <a:gd name="T1" fmla="*/ 472827 h 4"/>
              <a:gd name="T2" fmla="*/ 157609 w 4"/>
              <a:gd name="T3" fmla="*/ 0 h 4"/>
              <a:gd name="T4" fmla="*/ 472827 w 4"/>
              <a:gd name="T5" fmla="*/ 157609 h 4"/>
              <a:gd name="T6" fmla="*/ 472827 w 4"/>
              <a:gd name="T7" fmla="*/ 315218 h 4"/>
              <a:gd name="T8" fmla="*/ 315218 w 4"/>
              <a:gd name="T9" fmla="*/ 157609 h 4"/>
              <a:gd name="T10" fmla="*/ 157609 w 4"/>
              <a:gd name="T11" fmla="*/ 157609 h 4"/>
              <a:gd name="T12" fmla="*/ 0 w 4"/>
              <a:gd name="T13" fmla="*/ 472827 h 4"/>
              <a:gd name="T14" fmla="*/ 157609 w 4"/>
              <a:gd name="T15" fmla="*/ 472827 h 4"/>
              <a:gd name="T16" fmla="*/ 472827 w 4"/>
              <a:gd name="T17" fmla="*/ 315218 h 4"/>
              <a:gd name="T18" fmla="*/ 315218 w 4"/>
              <a:gd name="T19" fmla="*/ 472827 h 4"/>
              <a:gd name="T20" fmla="*/ 157609 w 4"/>
              <a:gd name="T21" fmla="*/ 472827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2"/>
                  <a:pt x="0" y="2"/>
                  <a:pt x="1" y="0"/>
                </a:cubicBezTo>
                <a:cubicBezTo>
                  <a:pt x="1" y="0"/>
                  <a:pt x="2" y="1"/>
                  <a:pt x="3" y="1"/>
                </a:cubicBezTo>
                <a:lnTo>
                  <a:pt x="3" y="2"/>
                </a:lnTo>
                <a:cubicBezTo>
                  <a:pt x="2" y="2"/>
                  <a:pt x="2" y="1"/>
                  <a:pt x="2" y="1"/>
                </a:cubicBezTo>
                <a:lnTo>
                  <a:pt x="1" y="1"/>
                </a:lnTo>
                <a:cubicBezTo>
                  <a:pt x="1" y="1"/>
                  <a:pt x="0" y="2"/>
                  <a:pt x="0" y="3"/>
                </a:cubicBezTo>
                <a:close/>
                <a:moveTo>
                  <a:pt x="1" y="3"/>
                </a:moveTo>
                <a:cubicBezTo>
                  <a:pt x="2" y="3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0" name="Freeform 6156">
            <a:extLst>
              <a:ext uri="{FF2B5EF4-FFF2-40B4-BE49-F238E27FC236}">
                <a16:creationId xmlns:a16="http://schemas.microsoft.com/office/drawing/2014/main" id="{43789F5E-0457-D74C-AF49-A14B5093E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0200"/>
            <a:ext cx="1588" cy="1588"/>
          </a:xfrm>
          <a:custGeom>
            <a:avLst/>
            <a:gdLst>
              <a:gd name="T0" fmla="*/ 157609 w 4"/>
              <a:gd name="T1" fmla="*/ 280017 h 3"/>
              <a:gd name="T2" fmla="*/ 0 w 4"/>
              <a:gd name="T3" fmla="*/ 560564 h 3"/>
              <a:gd name="T4" fmla="*/ 157609 w 4"/>
              <a:gd name="T5" fmla="*/ 280017 h 3"/>
              <a:gd name="T6" fmla="*/ 157609 w 4"/>
              <a:gd name="T7" fmla="*/ 280017 h 3"/>
              <a:gd name="T8" fmla="*/ 472827 w 4"/>
              <a:gd name="T9" fmla="*/ 280017 h 3"/>
              <a:gd name="T10" fmla="*/ 472827 w 4"/>
              <a:gd name="T11" fmla="*/ 560564 h 3"/>
              <a:gd name="T12" fmla="*/ 315218 w 4"/>
              <a:gd name="T13" fmla="*/ 560564 h 3"/>
              <a:gd name="T14" fmla="*/ 157609 w 4"/>
              <a:gd name="T15" fmla="*/ 280017 h 3"/>
              <a:gd name="T16" fmla="*/ 157609 w 4"/>
              <a:gd name="T17" fmla="*/ 280017 h 3"/>
              <a:gd name="T18" fmla="*/ 157609 w 4"/>
              <a:gd name="T19" fmla="*/ 280017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2"/>
                  <a:pt x="1" y="1"/>
                </a:cubicBezTo>
                <a:close/>
                <a:moveTo>
                  <a:pt x="1" y="1"/>
                </a:moveTo>
                <a:cubicBezTo>
                  <a:pt x="2" y="0"/>
                  <a:pt x="3" y="1"/>
                  <a:pt x="3" y="1"/>
                </a:cubicBezTo>
                <a:lnTo>
                  <a:pt x="3" y="2"/>
                </a:lnTo>
                <a:lnTo>
                  <a:pt x="2" y="2"/>
                </a:ln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1" name="Freeform 6157">
            <a:extLst>
              <a:ext uri="{FF2B5EF4-FFF2-40B4-BE49-F238E27FC236}">
                <a16:creationId xmlns:a16="http://schemas.microsoft.com/office/drawing/2014/main" id="{34C174B7-55BB-044D-97BF-F79F21192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40200"/>
            <a:ext cx="1587" cy="1588"/>
          </a:xfrm>
          <a:custGeom>
            <a:avLst/>
            <a:gdLst>
              <a:gd name="T0" fmla="*/ 315020 w 4"/>
              <a:gd name="T1" fmla="*/ 315218 h 4"/>
              <a:gd name="T2" fmla="*/ 472133 w 4"/>
              <a:gd name="T3" fmla="*/ 0 h 4"/>
              <a:gd name="T4" fmla="*/ 472133 w 4"/>
              <a:gd name="T5" fmla="*/ 157609 h 4"/>
              <a:gd name="T6" fmla="*/ 157510 w 4"/>
              <a:gd name="T7" fmla="*/ 472827 h 4"/>
              <a:gd name="T8" fmla="*/ 0 w 4"/>
              <a:gd name="T9" fmla="*/ 472827 h 4"/>
              <a:gd name="T10" fmla="*/ 0 w 4"/>
              <a:gd name="T11" fmla="*/ 472827 h 4"/>
              <a:gd name="T12" fmla="*/ 315020 w 4"/>
              <a:gd name="T13" fmla="*/ 315218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3" y="0"/>
                </a:lnTo>
                <a:lnTo>
                  <a:pt x="3" y="1"/>
                </a:lnTo>
                <a:cubicBezTo>
                  <a:pt x="2" y="2"/>
                  <a:pt x="2" y="3"/>
                  <a:pt x="1" y="3"/>
                </a:cubicBezTo>
                <a:lnTo>
                  <a:pt x="0" y="3"/>
                </a:lnTo>
                <a:cubicBezTo>
                  <a:pt x="0" y="3"/>
                  <a:pt x="1" y="3"/>
                  <a:pt x="2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2" name="Freeform 6158">
            <a:extLst>
              <a:ext uri="{FF2B5EF4-FFF2-40B4-BE49-F238E27FC236}">
                <a16:creationId xmlns:a16="http://schemas.microsoft.com/office/drawing/2014/main" id="{817D14B8-4105-A444-A7D8-1D2B70847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40200"/>
            <a:ext cx="1588" cy="1588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0 h 2"/>
              <a:gd name="T6" fmla="*/ 630436 w 2"/>
              <a:gd name="T7" fmla="*/ 630436 h 2"/>
              <a:gd name="T8" fmla="*/ 0 w 2"/>
              <a:gd name="T9" fmla="*/ 630436 h 2"/>
              <a:gd name="T10" fmla="*/ 0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3" name="Freeform 6159">
            <a:extLst>
              <a:ext uri="{FF2B5EF4-FFF2-40B4-BE49-F238E27FC236}">
                <a16:creationId xmlns:a16="http://schemas.microsoft.com/office/drawing/2014/main" id="{CF8CC949-BE78-0D4A-9DFA-F38FA419A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38613"/>
            <a:ext cx="1587" cy="1587"/>
          </a:xfrm>
          <a:custGeom>
            <a:avLst/>
            <a:gdLst>
              <a:gd name="T0" fmla="*/ 403098 w 5"/>
              <a:gd name="T1" fmla="*/ 139921 h 6"/>
              <a:gd name="T2" fmla="*/ 403098 w 5"/>
              <a:gd name="T3" fmla="*/ 349934 h 6"/>
              <a:gd name="T4" fmla="*/ 201549 w 5"/>
              <a:gd name="T5" fmla="*/ 349934 h 6"/>
              <a:gd name="T6" fmla="*/ 0 w 5"/>
              <a:gd name="T7" fmla="*/ 70093 h 6"/>
              <a:gd name="T8" fmla="*/ 403098 w 5"/>
              <a:gd name="T9" fmla="*/ 139921 h 6"/>
              <a:gd name="T10" fmla="*/ 0 w 5"/>
              <a:gd name="T11" fmla="*/ 0 h 6"/>
              <a:gd name="T12" fmla="*/ 0 w 5"/>
              <a:gd name="T13" fmla="*/ 70093 h 6"/>
              <a:gd name="T14" fmla="*/ 0 w 5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6">
                <a:moveTo>
                  <a:pt x="4" y="2"/>
                </a:moveTo>
                <a:lnTo>
                  <a:pt x="4" y="5"/>
                </a:lnTo>
                <a:lnTo>
                  <a:pt x="2" y="5"/>
                </a:lnTo>
                <a:cubicBezTo>
                  <a:pt x="2" y="5"/>
                  <a:pt x="1" y="3"/>
                  <a:pt x="0" y="1"/>
                </a:cubicBezTo>
                <a:cubicBezTo>
                  <a:pt x="1" y="2"/>
                  <a:pt x="3" y="2"/>
                  <a:pt x="4" y="2"/>
                </a:cubicBezTo>
                <a:close/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4" name="Freeform 6160">
            <a:extLst>
              <a:ext uri="{FF2B5EF4-FFF2-40B4-BE49-F238E27FC236}">
                <a16:creationId xmlns:a16="http://schemas.microsoft.com/office/drawing/2014/main" id="{BD0CA353-9243-8E4E-AF74-140E06CE5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38613"/>
            <a:ext cx="1587" cy="1587"/>
          </a:xfrm>
          <a:custGeom>
            <a:avLst/>
            <a:gdLst>
              <a:gd name="T0" fmla="*/ 0 w 5"/>
              <a:gd name="T1" fmla="*/ 0 h 5"/>
              <a:gd name="T2" fmla="*/ 403098 w 5"/>
              <a:gd name="T3" fmla="*/ 201549 h 5"/>
              <a:gd name="T4" fmla="*/ 403098 w 5"/>
              <a:gd name="T5" fmla="*/ 302165 h 5"/>
              <a:gd name="T6" fmla="*/ 0 w 5"/>
              <a:gd name="T7" fmla="*/ 0 h 5"/>
              <a:gd name="T8" fmla="*/ 0 w 5"/>
              <a:gd name="T9" fmla="*/ 0 h 5"/>
              <a:gd name="T10" fmla="*/ 100616 w 5"/>
              <a:gd name="T11" fmla="*/ 201549 h 5"/>
              <a:gd name="T12" fmla="*/ 0 w 5"/>
              <a:gd name="T13" fmla="*/ 0 h 5"/>
              <a:gd name="T14" fmla="*/ 0 w 5"/>
              <a:gd name="T15" fmla="*/ 0 h 5"/>
              <a:gd name="T16" fmla="*/ 100616 w 5"/>
              <a:gd name="T17" fmla="*/ 201549 h 5"/>
              <a:gd name="T18" fmla="*/ 201549 w 5"/>
              <a:gd name="T19" fmla="*/ 403098 h 5"/>
              <a:gd name="T20" fmla="*/ 100616 w 5"/>
              <a:gd name="T21" fmla="*/ 201549 h 5"/>
              <a:gd name="T22" fmla="*/ 201549 w 5"/>
              <a:gd name="T23" fmla="*/ 403098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5">
                <a:moveTo>
                  <a:pt x="0" y="0"/>
                </a:moveTo>
                <a:cubicBezTo>
                  <a:pt x="1" y="1"/>
                  <a:pt x="2" y="2"/>
                  <a:pt x="4" y="2"/>
                </a:cubicBezTo>
                <a:lnTo>
                  <a:pt x="4" y="3"/>
                </a:lnTo>
                <a:cubicBezTo>
                  <a:pt x="2" y="3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1" y="2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lose/>
                <a:moveTo>
                  <a:pt x="2" y="4"/>
                </a:moveTo>
                <a:cubicBezTo>
                  <a:pt x="1" y="4"/>
                  <a:pt x="1" y="3"/>
                  <a:pt x="1" y="2"/>
                </a:cubicBezTo>
                <a:cubicBezTo>
                  <a:pt x="1" y="3"/>
                  <a:pt x="2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5" name="Freeform 6161">
            <a:extLst>
              <a:ext uri="{FF2B5EF4-FFF2-40B4-BE49-F238E27FC236}">
                <a16:creationId xmlns:a16="http://schemas.microsoft.com/office/drawing/2014/main" id="{37E258A6-84D9-6742-9D1A-E5099617A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41788"/>
            <a:ext cx="1587" cy="1587"/>
          </a:xfrm>
          <a:custGeom>
            <a:avLst/>
            <a:gdLst>
              <a:gd name="T0" fmla="*/ 315020 w 4"/>
              <a:gd name="T1" fmla="*/ 139921 h 6"/>
              <a:gd name="T2" fmla="*/ 472133 w 4"/>
              <a:gd name="T3" fmla="*/ 0 h 6"/>
              <a:gd name="T4" fmla="*/ 472133 w 4"/>
              <a:gd name="T5" fmla="*/ 139921 h 6"/>
              <a:gd name="T6" fmla="*/ 472133 w 4"/>
              <a:gd name="T7" fmla="*/ 349934 h 6"/>
              <a:gd name="T8" fmla="*/ 0 w 4"/>
              <a:gd name="T9" fmla="*/ 349934 h 6"/>
              <a:gd name="T10" fmla="*/ 157510 w 4"/>
              <a:gd name="T11" fmla="*/ 139921 h 6"/>
              <a:gd name="T12" fmla="*/ 315020 w 4"/>
              <a:gd name="T13" fmla="*/ 139921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6">
                <a:moveTo>
                  <a:pt x="2" y="2"/>
                </a:moveTo>
                <a:cubicBezTo>
                  <a:pt x="2" y="2"/>
                  <a:pt x="3" y="1"/>
                  <a:pt x="3" y="0"/>
                </a:cubicBezTo>
                <a:lnTo>
                  <a:pt x="3" y="2"/>
                </a:lnTo>
                <a:lnTo>
                  <a:pt x="3" y="5"/>
                </a:lnTo>
                <a:cubicBezTo>
                  <a:pt x="2" y="5"/>
                  <a:pt x="1" y="5"/>
                  <a:pt x="0" y="5"/>
                </a:cubicBezTo>
                <a:lnTo>
                  <a:pt x="1" y="2"/>
                </a:lnTo>
                <a:cubicBezTo>
                  <a:pt x="1" y="2"/>
                  <a:pt x="1" y="2"/>
                  <a:pt x="2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6" name="Freeform 6162">
            <a:extLst>
              <a:ext uri="{FF2B5EF4-FFF2-40B4-BE49-F238E27FC236}">
                <a16:creationId xmlns:a16="http://schemas.microsoft.com/office/drawing/2014/main" id="{F707A868-98C3-AC40-95BC-8A0B4155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3175" cy="6350"/>
          </a:xfrm>
          <a:custGeom>
            <a:avLst/>
            <a:gdLst>
              <a:gd name="T0" fmla="*/ 617311 w 7"/>
              <a:gd name="T1" fmla="*/ 2232212 h 17"/>
              <a:gd name="T2" fmla="*/ 205921 w 7"/>
              <a:gd name="T3" fmla="*/ 2092885 h 17"/>
              <a:gd name="T4" fmla="*/ 205921 w 7"/>
              <a:gd name="T5" fmla="*/ 1395132 h 17"/>
              <a:gd name="T6" fmla="*/ 617311 w 7"/>
              <a:gd name="T7" fmla="*/ 0 h 17"/>
              <a:gd name="T8" fmla="*/ 617311 w 7"/>
              <a:gd name="T9" fmla="*/ 0 h 17"/>
              <a:gd name="T10" fmla="*/ 822779 w 7"/>
              <a:gd name="T11" fmla="*/ 1395132 h 17"/>
              <a:gd name="T12" fmla="*/ 822779 w 7"/>
              <a:gd name="T13" fmla="*/ 2092885 h 17"/>
              <a:gd name="T14" fmla="*/ 822779 w 7"/>
              <a:gd name="T15" fmla="*/ 2232212 h 17"/>
              <a:gd name="T16" fmla="*/ 617311 w 7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17">
                <a:moveTo>
                  <a:pt x="3" y="16"/>
                </a:moveTo>
                <a:cubicBezTo>
                  <a:pt x="2" y="15"/>
                  <a:pt x="1" y="15"/>
                  <a:pt x="1" y="15"/>
                </a:cubicBezTo>
                <a:cubicBezTo>
                  <a:pt x="0" y="13"/>
                  <a:pt x="0" y="11"/>
                  <a:pt x="1" y="10"/>
                </a:cubicBezTo>
                <a:cubicBezTo>
                  <a:pt x="2" y="7"/>
                  <a:pt x="2" y="4"/>
                  <a:pt x="3" y="0"/>
                </a:cubicBezTo>
                <a:cubicBezTo>
                  <a:pt x="4" y="4"/>
                  <a:pt x="4" y="7"/>
                  <a:pt x="4" y="10"/>
                </a:cubicBezTo>
                <a:cubicBezTo>
                  <a:pt x="4" y="11"/>
                  <a:pt x="6" y="13"/>
                  <a:pt x="4" y="15"/>
                </a:cubicBezTo>
                <a:cubicBezTo>
                  <a:pt x="4" y="15"/>
                  <a:pt x="4" y="15"/>
                  <a:pt x="4" y="16"/>
                </a:cubicBezTo>
                <a:lnTo>
                  <a:pt x="3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7" name="Freeform 6163">
            <a:extLst>
              <a:ext uri="{FF2B5EF4-FFF2-40B4-BE49-F238E27FC236}">
                <a16:creationId xmlns:a16="http://schemas.microsoft.com/office/drawing/2014/main" id="{8A38BC15-58C2-3142-ACEA-10F39D9C1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6350"/>
          </a:xfrm>
          <a:custGeom>
            <a:avLst/>
            <a:gdLst>
              <a:gd name="T0" fmla="*/ 995539 w 9"/>
              <a:gd name="T1" fmla="*/ 0 h 16"/>
              <a:gd name="T2" fmla="*/ 746831 w 9"/>
              <a:gd name="T3" fmla="*/ 1575197 h 16"/>
              <a:gd name="T4" fmla="*/ 622300 w 9"/>
              <a:gd name="T5" fmla="*/ 2362597 h 16"/>
              <a:gd name="T6" fmla="*/ 622300 w 9"/>
              <a:gd name="T7" fmla="*/ 2362597 h 16"/>
              <a:gd name="T8" fmla="*/ 622300 w 9"/>
              <a:gd name="T9" fmla="*/ 2362597 h 16"/>
              <a:gd name="T10" fmla="*/ 497769 w 9"/>
              <a:gd name="T11" fmla="*/ 2205038 h 16"/>
              <a:gd name="T12" fmla="*/ 497769 w 9"/>
              <a:gd name="T13" fmla="*/ 2205038 h 16"/>
              <a:gd name="T14" fmla="*/ 373239 w 9"/>
              <a:gd name="T15" fmla="*/ 2047478 h 16"/>
              <a:gd name="T16" fmla="*/ 373239 w 9"/>
              <a:gd name="T17" fmla="*/ 2047478 h 16"/>
              <a:gd name="T18" fmla="*/ 249061 w 9"/>
              <a:gd name="T19" fmla="*/ 2047478 h 16"/>
              <a:gd name="T20" fmla="*/ 0 w 9"/>
              <a:gd name="T21" fmla="*/ 1732756 h 16"/>
              <a:gd name="T22" fmla="*/ 0 w 9"/>
              <a:gd name="T23" fmla="*/ 1575197 h 16"/>
              <a:gd name="T24" fmla="*/ 0 w 9"/>
              <a:gd name="T25" fmla="*/ 1575197 h 16"/>
              <a:gd name="T26" fmla="*/ 124531 w 9"/>
              <a:gd name="T27" fmla="*/ 1260078 h 16"/>
              <a:gd name="T28" fmla="*/ 373239 w 9"/>
              <a:gd name="T29" fmla="*/ 1102519 h 16"/>
              <a:gd name="T30" fmla="*/ 373239 w 9"/>
              <a:gd name="T31" fmla="*/ 944959 h 16"/>
              <a:gd name="T32" fmla="*/ 373239 w 9"/>
              <a:gd name="T33" fmla="*/ 787400 h 16"/>
              <a:gd name="T34" fmla="*/ 373239 w 9"/>
              <a:gd name="T35" fmla="*/ 787400 h 16"/>
              <a:gd name="T36" fmla="*/ 497769 w 9"/>
              <a:gd name="T37" fmla="*/ 630238 h 16"/>
              <a:gd name="T38" fmla="*/ 497769 w 9"/>
              <a:gd name="T39" fmla="*/ 630238 h 16"/>
              <a:gd name="T40" fmla="*/ 497769 w 9"/>
              <a:gd name="T41" fmla="*/ 630238 h 16"/>
              <a:gd name="T42" fmla="*/ 622300 w 9"/>
              <a:gd name="T43" fmla="*/ 315119 h 16"/>
              <a:gd name="T44" fmla="*/ 746831 w 9"/>
              <a:gd name="T45" fmla="*/ 0 h 16"/>
              <a:gd name="T46" fmla="*/ 995539 w 9"/>
              <a:gd name="T47" fmla="*/ 0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" h="16">
                <a:moveTo>
                  <a:pt x="8" y="0"/>
                </a:moveTo>
                <a:cubicBezTo>
                  <a:pt x="7" y="3"/>
                  <a:pt x="7" y="7"/>
                  <a:pt x="6" y="10"/>
                </a:cubicBezTo>
                <a:cubicBezTo>
                  <a:pt x="5" y="11"/>
                  <a:pt x="5" y="13"/>
                  <a:pt x="5" y="15"/>
                </a:cubicBezTo>
                <a:lnTo>
                  <a:pt x="4" y="14"/>
                </a:ln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0" y="12"/>
                  <a:pt x="0" y="11"/>
                </a:cubicBezTo>
                <a:lnTo>
                  <a:pt x="0" y="10"/>
                </a:lnTo>
                <a:cubicBezTo>
                  <a:pt x="1" y="9"/>
                  <a:pt x="1" y="8"/>
                  <a:pt x="1" y="8"/>
                </a:cubicBezTo>
                <a:cubicBezTo>
                  <a:pt x="2" y="7"/>
                  <a:pt x="2" y="7"/>
                  <a:pt x="3" y="7"/>
                </a:cubicBezTo>
                <a:lnTo>
                  <a:pt x="3" y="6"/>
                </a:ln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3"/>
                  <a:pt x="5" y="3"/>
                  <a:pt x="5" y="2"/>
                </a:cubicBezTo>
                <a:cubicBezTo>
                  <a:pt x="6" y="2"/>
                  <a:pt x="6" y="1"/>
                  <a:pt x="6" y="0"/>
                </a:cubicBezTo>
                <a:lnTo>
                  <a:pt x="8" y="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8" name="Freeform 6164">
            <a:extLst>
              <a:ext uri="{FF2B5EF4-FFF2-40B4-BE49-F238E27FC236}">
                <a16:creationId xmlns:a16="http://schemas.microsoft.com/office/drawing/2014/main" id="{7F29C708-1548-F64D-B28F-3F0AF4A3B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939777 h 13"/>
              <a:gd name="T2" fmla="*/ 349934 w 6"/>
              <a:gd name="T3" fmla="*/ 0 h 13"/>
              <a:gd name="T4" fmla="*/ 210013 w 6"/>
              <a:gd name="T5" fmla="*/ 939777 h 13"/>
              <a:gd name="T6" fmla="*/ 70093 w 6"/>
              <a:gd name="T7" fmla="*/ 1610993 h 13"/>
              <a:gd name="T8" fmla="*/ 139921 w 6"/>
              <a:gd name="T9" fmla="*/ 93977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2" y="7"/>
                </a:moveTo>
                <a:cubicBezTo>
                  <a:pt x="3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0"/>
                  <a:pt x="1" y="12"/>
                </a:cubicBezTo>
                <a:cubicBezTo>
                  <a:pt x="0" y="10"/>
                  <a:pt x="1" y="8"/>
                  <a:pt x="2" y="7"/>
                </a:cubicBezTo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9" name="Freeform 6165">
            <a:extLst>
              <a:ext uri="{FF2B5EF4-FFF2-40B4-BE49-F238E27FC236}">
                <a16:creationId xmlns:a16="http://schemas.microsoft.com/office/drawing/2014/main" id="{7885359E-1009-0D44-BBD2-06C1BB412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939777 h 13"/>
              <a:gd name="T2" fmla="*/ 349934 w 6"/>
              <a:gd name="T3" fmla="*/ 0 h 13"/>
              <a:gd name="T4" fmla="*/ 210013 w 6"/>
              <a:gd name="T5" fmla="*/ 939777 h 13"/>
              <a:gd name="T6" fmla="*/ 70093 w 6"/>
              <a:gd name="T7" fmla="*/ 1610993 h 13"/>
              <a:gd name="T8" fmla="*/ 139921 w 6"/>
              <a:gd name="T9" fmla="*/ 93977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3">
                <a:moveTo>
                  <a:pt x="2" y="7"/>
                </a:move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1" y="10"/>
                  <a:pt x="1" y="12"/>
                </a:cubicBezTo>
                <a:cubicBezTo>
                  <a:pt x="0" y="10"/>
                  <a:pt x="1" y="8"/>
                  <a:pt x="2" y="7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0" name="Freeform 6166">
            <a:extLst>
              <a:ext uri="{FF2B5EF4-FFF2-40B4-BE49-F238E27FC236}">
                <a16:creationId xmlns:a16="http://schemas.microsoft.com/office/drawing/2014/main" id="{7CA7BF1C-9AA4-5545-B6C6-E8D647072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210013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6"/>
                  <a:pt x="3" y="7"/>
                </a:cubicBezTo>
                <a:cubicBezTo>
                  <a:pt x="2" y="9"/>
                  <a:pt x="1" y="11"/>
                  <a:pt x="2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Freeform 6167">
            <a:extLst>
              <a:ext uri="{FF2B5EF4-FFF2-40B4-BE49-F238E27FC236}">
                <a16:creationId xmlns:a16="http://schemas.microsoft.com/office/drawing/2014/main" id="{5FD8D460-70E8-854A-BD4F-25AD3D4D9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411389 w 7"/>
              <a:gd name="T5" fmla="*/ 1504768 h 14"/>
              <a:gd name="T6" fmla="*/ 1028700 w 7"/>
              <a:gd name="T7" fmla="*/ 0 h 14"/>
              <a:gd name="T8" fmla="*/ 1234168 w 7"/>
              <a:gd name="T9" fmla="*/ 0 h 14"/>
              <a:gd name="T10" fmla="*/ 617311 w 7"/>
              <a:gd name="T11" fmla="*/ 810390 h 14"/>
              <a:gd name="T12" fmla="*/ 1028700 w 7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9"/>
                  <a:pt x="3" y="7"/>
                </a:cubicBezTo>
                <a:cubicBezTo>
                  <a:pt x="2" y="9"/>
                  <a:pt x="1" y="11"/>
                  <a:pt x="2" y="13"/>
                </a:cubicBezTo>
                <a:close/>
                <a:moveTo>
                  <a:pt x="5" y="0"/>
                </a:moveTo>
                <a:lnTo>
                  <a:pt x="6" y="0"/>
                </a:lnTo>
                <a:cubicBezTo>
                  <a:pt x="5" y="1"/>
                  <a:pt x="4" y="6"/>
                  <a:pt x="3" y="7"/>
                </a:cubicBezTo>
                <a:cubicBezTo>
                  <a:pt x="4" y="6"/>
                  <a:pt x="5" y="0"/>
                  <a:pt x="5" y="0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Freeform 6168">
            <a:extLst>
              <a:ext uri="{FF2B5EF4-FFF2-40B4-BE49-F238E27FC236}">
                <a16:creationId xmlns:a16="http://schemas.microsoft.com/office/drawing/2014/main" id="{12002724-F514-C942-B628-537F73AF7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1588" cy="3175"/>
          </a:xfrm>
          <a:custGeom>
            <a:avLst/>
            <a:gdLst>
              <a:gd name="T0" fmla="*/ 315218 w 4"/>
              <a:gd name="T1" fmla="*/ 0 h 8"/>
              <a:gd name="T2" fmla="*/ 472827 w 4"/>
              <a:gd name="T3" fmla="*/ 0 h 8"/>
              <a:gd name="T4" fmla="*/ 0 w 4"/>
              <a:gd name="T5" fmla="*/ 1102519 h 8"/>
              <a:gd name="T6" fmla="*/ 315218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0"/>
                </a:lnTo>
                <a:cubicBezTo>
                  <a:pt x="3" y="1"/>
                  <a:pt x="1" y="6"/>
                  <a:pt x="0" y="7"/>
                </a:cubicBezTo>
                <a:cubicBezTo>
                  <a:pt x="1" y="6"/>
                  <a:pt x="2" y="0"/>
                  <a:pt x="2" y="0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3" name="Freeform 6169">
            <a:extLst>
              <a:ext uri="{FF2B5EF4-FFF2-40B4-BE49-F238E27FC236}">
                <a16:creationId xmlns:a16="http://schemas.microsoft.com/office/drawing/2014/main" id="{1C6011A7-F588-594E-B3EC-D132F2983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1588" cy="3175"/>
          </a:xfrm>
          <a:custGeom>
            <a:avLst/>
            <a:gdLst>
              <a:gd name="T0" fmla="*/ 157609 w 4"/>
              <a:gd name="T1" fmla="*/ 630238 h 8"/>
              <a:gd name="T2" fmla="*/ 0 w 4"/>
              <a:gd name="T3" fmla="*/ 1102519 h 8"/>
              <a:gd name="T4" fmla="*/ 157609 w 4"/>
              <a:gd name="T5" fmla="*/ 630238 h 8"/>
              <a:gd name="T6" fmla="*/ 472827 w 4"/>
              <a:gd name="T7" fmla="*/ 0 h 8"/>
              <a:gd name="T8" fmla="*/ 157609 w 4"/>
              <a:gd name="T9" fmla="*/ 630238 h 8"/>
              <a:gd name="T10" fmla="*/ 472827 w 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1" y="4"/>
                </a:moveTo>
                <a:cubicBezTo>
                  <a:pt x="1" y="6"/>
                  <a:pt x="0" y="7"/>
                  <a:pt x="0" y="7"/>
                </a:cubicBezTo>
                <a:cubicBezTo>
                  <a:pt x="0" y="6"/>
                  <a:pt x="1" y="5"/>
                  <a:pt x="1" y="4"/>
                </a:cubicBezTo>
                <a:close/>
                <a:moveTo>
                  <a:pt x="3" y="0"/>
                </a:moveTo>
                <a:cubicBezTo>
                  <a:pt x="3" y="1"/>
                  <a:pt x="2" y="3"/>
                  <a:pt x="1" y="4"/>
                </a:cubicBezTo>
                <a:cubicBezTo>
                  <a:pt x="2" y="3"/>
                  <a:pt x="3" y="0"/>
                  <a:pt x="3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4" name="Freeform 6170">
            <a:extLst>
              <a:ext uri="{FF2B5EF4-FFF2-40B4-BE49-F238E27FC236}">
                <a16:creationId xmlns:a16="http://schemas.microsoft.com/office/drawing/2014/main" id="{A7BE5705-D4F6-1F4F-956A-D55677D27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1234168 w 7"/>
              <a:gd name="T5" fmla="*/ 0 h 14"/>
              <a:gd name="T6" fmla="*/ 1234168 w 7"/>
              <a:gd name="T7" fmla="*/ 0 h 14"/>
              <a:gd name="T8" fmla="*/ 822779 w 7"/>
              <a:gd name="T9" fmla="*/ 810390 h 14"/>
              <a:gd name="T10" fmla="*/ 411389 w 7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6" y="0"/>
                  <a:pt x="6" y="0"/>
                </a:cubicBezTo>
                <a:cubicBezTo>
                  <a:pt x="6" y="1"/>
                  <a:pt x="4" y="5"/>
                  <a:pt x="4" y="7"/>
                </a:cubicBezTo>
                <a:cubicBezTo>
                  <a:pt x="2" y="8"/>
                  <a:pt x="1" y="11"/>
                  <a:pt x="2" y="13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5" name="Freeform 6171">
            <a:extLst>
              <a:ext uri="{FF2B5EF4-FFF2-40B4-BE49-F238E27FC236}">
                <a16:creationId xmlns:a16="http://schemas.microsoft.com/office/drawing/2014/main" id="{49818A42-E2D2-7E43-9264-8FD8D3551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3175" cy="4763"/>
          </a:xfrm>
          <a:custGeom>
            <a:avLst/>
            <a:gdLst>
              <a:gd name="T0" fmla="*/ 411389 w 7"/>
              <a:gd name="T1" fmla="*/ 1504768 h 14"/>
              <a:gd name="T2" fmla="*/ 617311 w 7"/>
              <a:gd name="T3" fmla="*/ 810390 h 14"/>
              <a:gd name="T4" fmla="*/ 1028700 w 7"/>
              <a:gd name="T5" fmla="*/ 0 h 14"/>
              <a:gd name="T6" fmla="*/ 1234168 w 7"/>
              <a:gd name="T7" fmla="*/ 0 h 14"/>
              <a:gd name="T8" fmla="*/ 822779 w 7"/>
              <a:gd name="T9" fmla="*/ 810390 h 14"/>
              <a:gd name="T10" fmla="*/ 411389 w 7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5" y="0"/>
                  <a:pt x="5" y="0"/>
                </a:cubicBezTo>
                <a:lnTo>
                  <a:pt x="6" y="0"/>
                </a:lnTo>
                <a:cubicBezTo>
                  <a:pt x="6" y="1"/>
                  <a:pt x="4" y="5"/>
                  <a:pt x="4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6" name="Freeform 6172">
            <a:extLst>
              <a:ext uri="{FF2B5EF4-FFF2-40B4-BE49-F238E27FC236}">
                <a16:creationId xmlns:a16="http://schemas.microsoft.com/office/drawing/2014/main" id="{45F6CAE3-6609-3F48-995B-FCC7374A7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210013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79841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3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4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7" name="Freeform 6173">
            <a:extLst>
              <a:ext uri="{FF2B5EF4-FFF2-40B4-BE49-F238E27FC236}">
                <a16:creationId xmlns:a16="http://schemas.microsoft.com/office/drawing/2014/main" id="{FEE302FC-B629-D84C-AC38-C1B23388A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139921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2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8" name="Freeform 6174">
            <a:extLst>
              <a:ext uri="{FF2B5EF4-FFF2-40B4-BE49-F238E27FC236}">
                <a16:creationId xmlns:a16="http://schemas.microsoft.com/office/drawing/2014/main" id="{1D5FA2CD-1D54-8146-A4C9-8FE2CA4D4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4763"/>
          </a:xfrm>
          <a:custGeom>
            <a:avLst/>
            <a:gdLst>
              <a:gd name="T0" fmla="*/ 139921 w 6"/>
              <a:gd name="T1" fmla="*/ 1504768 h 14"/>
              <a:gd name="T2" fmla="*/ 139921 w 6"/>
              <a:gd name="T3" fmla="*/ 810390 h 14"/>
              <a:gd name="T4" fmla="*/ 349934 w 6"/>
              <a:gd name="T5" fmla="*/ 0 h 14"/>
              <a:gd name="T6" fmla="*/ 349934 w 6"/>
              <a:gd name="T7" fmla="*/ 0 h 14"/>
              <a:gd name="T8" fmla="*/ 210013 w 6"/>
              <a:gd name="T9" fmla="*/ 810390 h 14"/>
              <a:gd name="T10" fmla="*/ 139921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0" y="11"/>
                  <a:pt x="2" y="8"/>
                  <a:pt x="2" y="7"/>
                </a:cubicBezTo>
                <a:cubicBezTo>
                  <a:pt x="4" y="5"/>
                  <a:pt x="5" y="0"/>
                  <a:pt x="5" y="0"/>
                </a:cubicBezTo>
                <a:cubicBezTo>
                  <a:pt x="5" y="1"/>
                  <a:pt x="4" y="5"/>
                  <a:pt x="3" y="7"/>
                </a:cubicBezTo>
                <a:cubicBezTo>
                  <a:pt x="2" y="8"/>
                  <a:pt x="0" y="11"/>
                  <a:pt x="2" y="1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9" name="Freeform 6175">
            <a:extLst>
              <a:ext uri="{FF2B5EF4-FFF2-40B4-BE49-F238E27FC236}">
                <a16:creationId xmlns:a16="http://schemas.microsoft.com/office/drawing/2014/main" id="{F3762DC8-3D56-8A41-A256-DDD40AF40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75125"/>
            <a:ext cx="3175" cy="6350"/>
          </a:xfrm>
          <a:custGeom>
            <a:avLst/>
            <a:gdLst>
              <a:gd name="T0" fmla="*/ 0 w 8"/>
              <a:gd name="T1" fmla="*/ 0 h 16"/>
              <a:gd name="T2" fmla="*/ 157559 w 8"/>
              <a:gd name="T3" fmla="*/ 0 h 16"/>
              <a:gd name="T4" fmla="*/ 157559 w 8"/>
              <a:gd name="T5" fmla="*/ 315119 h 16"/>
              <a:gd name="T6" fmla="*/ 472678 w 8"/>
              <a:gd name="T7" fmla="*/ 630238 h 16"/>
              <a:gd name="T8" fmla="*/ 472678 w 8"/>
              <a:gd name="T9" fmla="*/ 630238 h 16"/>
              <a:gd name="T10" fmla="*/ 630238 w 8"/>
              <a:gd name="T11" fmla="*/ 787400 h 16"/>
              <a:gd name="T12" fmla="*/ 630238 w 8"/>
              <a:gd name="T13" fmla="*/ 787400 h 16"/>
              <a:gd name="T14" fmla="*/ 630238 w 8"/>
              <a:gd name="T15" fmla="*/ 787400 h 16"/>
              <a:gd name="T16" fmla="*/ 787400 w 8"/>
              <a:gd name="T17" fmla="*/ 1102519 h 16"/>
              <a:gd name="T18" fmla="*/ 944959 w 8"/>
              <a:gd name="T19" fmla="*/ 1102519 h 16"/>
              <a:gd name="T20" fmla="*/ 944959 w 8"/>
              <a:gd name="T21" fmla="*/ 1260078 h 16"/>
              <a:gd name="T22" fmla="*/ 1102519 w 8"/>
              <a:gd name="T23" fmla="*/ 1575197 h 16"/>
              <a:gd name="T24" fmla="*/ 1102519 w 8"/>
              <a:gd name="T25" fmla="*/ 1575197 h 16"/>
              <a:gd name="T26" fmla="*/ 1102519 w 8"/>
              <a:gd name="T27" fmla="*/ 1732756 h 16"/>
              <a:gd name="T28" fmla="*/ 944959 w 8"/>
              <a:gd name="T29" fmla="*/ 2047478 h 16"/>
              <a:gd name="T30" fmla="*/ 787400 w 8"/>
              <a:gd name="T31" fmla="*/ 2047478 h 16"/>
              <a:gd name="T32" fmla="*/ 630238 w 8"/>
              <a:gd name="T33" fmla="*/ 2047478 h 16"/>
              <a:gd name="T34" fmla="*/ 630238 w 8"/>
              <a:gd name="T35" fmla="*/ 2205038 h 16"/>
              <a:gd name="T36" fmla="*/ 472678 w 8"/>
              <a:gd name="T37" fmla="*/ 2205038 h 16"/>
              <a:gd name="T38" fmla="*/ 157559 w 8"/>
              <a:gd name="T39" fmla="*/ 2362597 h 16"/>
              <a:gd name="T40" fmla="*/ 157559 w 8"/>
              <a:gd name="T41" fmla="*/ 2362597 h 16"/>
              <a:gd name="T42" fmla="*/ 157559 w 8"/>
              <a:gd name="T43" fmla="*/ 1575197 h 16"/>
              <a:gd name="T44" fmla="*/ 0 w 8"/>
              <a:gd name="T45" fmla="*/ 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" h="16">
                <a:moveTo>
                  <a:pt x="0" y="0"/>
                </a:moveTo>
                <a:lnTo>
                  <a:pt x="1" y="0"/>
                </a:lnTo>
                <a:cubicBezTo>
                  <a:pt x="1" y="1"/>
                  <a:pt x="1" y="2"/>
                  <a:pt x="1" y="2"/>
                </a:cubicBezTo>
                <a:cubicBezTo>
                  <a:pt x="2" y="3"/>
                  <a:pt x="2" y="3"/>
                  <a:pt x="3" y="4"/>
                </a:cubicBezTo>
                <a:lnTo>
                  <a:pt x="4" y="5"/>
                </a:lnTo>
                <a:cubicBezTo>
                  <a:pt x="4" y="6"/>
                  <a:pt x="5" y="7"/>
                  <a:pt x="5" y="7"/>
                </a:cubicBezTo>
                <a:cubicBezTo>
                  <a:pt x="5" y="7"/>
                  <a:pt x="5" y="7"/>
                  <a:pt x="6" y="7"/>
                </a:cubicBezTo>
                <a:cubicBezTo>
                  <a:pt x="6" y="7"/>
                  <a:pt x="6" y="7"/>
                  <a:pt x="6" y="8"/>
                </a:cubicBezTo>
                <a:cubicBezTo>
                  <a:pt x="6" y="8"/>
                  <a:pt x="6" y="9"/>
                  <a:pt x="7" y="10"/>
                </a:cubicBezTo>
                <a:lnTo>
                  <a:pt x="7" y="11"/>
                </a:lnTo>
                <a:cubicBezTo>
                  <a:pt x="6" y="12"/>
                  <a:pt x="6" y="13"/>
                  <a:pt x="6" y="13"/>
                </a:cubicBezTo>
                <a:lnTo>
                  <a:pt x="5" y="13"/>
                </a:lnTo>
                <a:lnTo>
                  <a:pt x="4" y="13"/>
                </a:lnTo>
                <a:lnTo>
                  <a:pt x="4" y="14"/>
                </a:lnTo>
                <a:lnTo>
                  <a:pt x="3" y="14"/>
                </a:lnTo>
                <a:lnTo>
                  <a:pt x="1" y="15"/>
                </a:lnTo>
                <a:cubicBezTo>
                  <a:pt x="3" y="13"/>
                  <a:pt x="1" y="11"/>
                  <a:pt x="1" y="10"/>
                </a:cubicBezTo>
                <a:cubicBezTo>
                  <a:pt x="1" y="7"/>
                  <a:pt x="1" y="3"/>
                  <a:pt x="0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0" name="Freeform 6176">
            <a:extLst>
              <a:ext uri="{FF2B5EF4-FFF2-40B4-BE49-F238E27FC236}">
                <a16:creationId xmlns:a16="http://schemas.microsoft.com/office/drawing/2014/main" id="{783AABA3-668D-0E4F-8373-3E11F432E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01549 w 5"/>
              <a:gd name="T1" fmla="*/ 939777 h 13"/>
              <a:gd name="T2" fmla="*/ 403098 w 5"/>
              <a:gd name="T3" fmla="*/ 1610993 h 13"/>
              <a:gd name="T4" fmla="*/ 100616 w 5"/>
              <a:gd name="T5" fmla="*/ 939777 h 13"/>
              <a:gd name="T6" fmla="*/ 100616 w 5"/>
              <a:gd name="T7" fmla="*/ 537120 h 13"/>
              <a:gd name="T8" fmla="*/ 201549 w 5"/>
              <a:gd name="T9" fmla="*/ 939777 h 13"/>
              <a:gd name="T10" fmla="*/ 0 w 5"/>
              <a:gd name="T11" fmla="*/ 0 h 13"/>
              <a:gd name="T12" fmla="*/ 0 w 5"/>
              <a:gd name="T13" fmla="*/ 0 h 13"/>
              <a:gd name="T14" fmla="*/ 100616 w 5"/>
              <a:gd name="T15" fmla="*/ 537120 h 13"/>
              <a:gd name="T16" fmla="*/ 0 w 5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3">
                <a:moveTo>
                  <a:pt x="2" y="7"/>
                </a:moveTo>
                <a:cubicBezTo>
                  <a:pt x="3" y="8"/>
                  <a:pt x="4" y="10"/>
                  <a:pt x="4" y="12"/>
                </a:cubicBezTo>
                <a:cubicBezTo>
                  <a:pt x="4" y="10"/>
                  <a:pt x="3" y="8"/>
                  <a:pt x="1" y="7"/>
                </a:cubicBezTo>
                <a:cubicBezTo>
                  <a:pt x="1" y="6"/>
                  <a:pt x="1" y="5"/>
                  <a:pt x="1" y="4"/>
                </a:cubicBezTo>
                <a:cubicBezTo>
                  <a:pt x="1" y="5"/>
                  <a:pt x="1" y="6"/>
                  <a:pt x="2" y="7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3"/>
                  <a:pt x="1" y="4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1" name="Freeform 6177">
            <a:extLst>
              <a:ext uri="{FF2B5EF4-FFF2-40B4-BE49-F238E27FC236}">
                <a16:creationId xmlns:a16="http://schemas.microsoft.com/office/drawing/2014/main" id="{120213F1-EB48-124B-B6E6-C6D1A721A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210013 w 6"/>
              <a:gd name="T1" fmla="*/ 833005 h 11"/>
              <a:gd name="T2" fmla="*/ 139921 w 6"/>
              <a:gd name="T3" fmla="*/ 416502 h 11"/>
              <a:gd name="T4" fmla="*/ 210013 w 6"/>
              <a:gd name="T5" fmla="*/ 833005 h 11"/>
              <a:gd name="T6" fmla="*/ 139921 w 6"/>
              <a:gd name="T7" fmla="*/ 333375 h 11"/>
              <a:gd name="T8" fmla="*/ 139921 w 6"/>
              <a:gd name="T9" fmla="*/ 416502 h 11"/>
              <a:gd name="T10" fmla="*/ 70093 w 6"/>
              <a:gd name="T11" fmla="*/ 333375 h 11"/>
              <a:gd name="T12" fmla="*/ 0 w 6"/>
              <a:gd name="T13" fmla="*/ 0 h 11"/>
              <a:gd name="T14" fmla="*/ 139921 w 6"/>
              <a:gd name="T15" fmla="*/ 33337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1">
                <a:moveTo>
                  <a:pt x="3" y="10"/>
                </a:moveTo>
                <a:cubicBezTo>
                  <a:pt x="5" y="8"/>
                  <a:pt x="3" y="7"/>
                  <a:pt x="2" y="5"/>
                </a:cubicBezTo>
                <a:cubicBezTo>
                  <a:pt x="4" y="6"/>
                  <a:pt x="5" y="9"/>
                  <a:pt x="3" y="10"/>
                </a:cubicBezTo>
                <a:close/>
                <a:moveTo>
                  <a:pt x="2" y="4"/>
                </a:moveTo>
                <a:cubicBezTo>
                  <a:pt x="2" y="4"/>
                  <a:pt x="2" y="4"/>
                  <a:pt x="2" y="5"/>
                </a:cubicBezTo>
                <a:cubicBezTo>
                  <a:pt x="2" y="4"/>
                  <a:pt x="2" y="4"/>
                  <a:pt x="1" y="4"/>
                </a:cubicBezTo>
                <a:cubicBezTo>
                  <a:pt x="1" y="3"/>
                  <a:pt x="0" y="1"/>
                  <a:pt x="0" y="0"/>
                </a:cubicBezTo>
                <a:cubicBezTo>
                  <a:pt x="0" y="1"/>
                  <a:pt x="1" y="3"/>
                  <a:pt x="2" y="4"/>
                </a:cubicBez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2" name="Freeform 6178">
            <a:extLst>
              <a:ext uri="{FF2B5EF4-FFF2-40B4-BE49-F238E27FC236}">
                <a16:creationId xmlns:a16="http://schemas.microsoft.com/office/drawing/2014/main" id="{C7997907-1E39-164D-8E00-13B12799B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10013 w 6"/>
              <a:gd name="T1" fmla="*/ 1504768 h 14"/>
              <a:gd name="T2" fmla="*/ 70093 w 6"/>
              <a:gd name="T3" fmla="*/ 810390 h 14"/>
              <a:gd name="T4" fmla="*/ 0 w 6"/>
              <a:gd name="T5" fmla="*/ 0 h 14"/>
              <a:gd name="T6" fmla="*/ 0 w 6"/>
              <a:gd name="T7" fmla="*/ 0 h 14"/>
              <a:gd name="T8" fmla="*/ 70093 w 6"/>
              <a:gd name="T9" fmla="*/ 810390 h 14"/>
              <a:gd name="T10" fmla="*/ 210013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3" y="13"/>
                </a:moveTo>
                <a:cubicBezTo>
                  <a:pt x="4" y="11"/>
                  <a:pt x="3" y="9"/>
                  <a:pt x="1" y="7"/>
                </a:cubicBezTo>
                <a:cubicBezTo>
                  <a:pt x="0" y="6"/>
                  <a:pt x="0" y="1"/>
                  <a:pt x="0" y="0"/>
                </a:cubicBezTo>
                <a:cubicBezTo>
                  <a:pt x="0" y="0"/>
                  <a:pt x="0" y="5"/>
                  <a:pt x="1" y="7"/>
                </a:cubicBezTo>
                <a:cubicBezTo>
                  <a:pt x="3" y="8"/>
                  <a:pt x="5" y="11"/>
                  <a:pt x="3" y="13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3" name="Freeform 6179">
            <a:extLst>
              <a:ext uri="{FF2B5EF4-FFF2-40B4-BE49-F238E27FC236}">
                <a16:creationId xmlns:a16="http://schemas.microsoft.com/office/drawing/2014/main" id="{86511D0B-C7D0-B94C-B4EE-C45D72F46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10013 w 6"/>
              <a:gd name="T1" fmla="*/ 1504768 h 14"/>
              <a:gd name="T2" fmla="*/ 70093 w 6"/>
              <a:gd name="T3" fmla="*/ 810390 h 14"/>
              <a:gd name="T4" fmla="*/ 0 w 6"/>
              <a:gd name="T5" fmla="*/ 0 h 14"/>
              <a:gd name="T6" fmla="*/ 0 w 6"/>
              <a:gd name="T7" fmla="*/ 0 h 14"/>
              <a:gd name="T8" fmla="*/ 70093 w 6"/>
              <a:gd name="T9" fmla="*/ 810390 h 14"/>
              <a:gd name="T10" fmla="*/ 210013 w 6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3" y="13"/>
                </a:moveTo>
                <a:cubicBezTo>
                  <a:pt x="4" y="11"/>
                  <a:pt x="3" y="9"/>
                  <a:pt x="1" y="7"/>
                </a:cubicBezTo>
                <a:cubicBezTo>
                  <a:pt x="0" y="6"/>
                  <a:pt x="0" y="1"/>
                  <a:pt x="0" y="0"/>
                </a:cubicBezTo>
                <a:lnTo>
                  <a:pt x="1" y="7"/>
                </a:lnTo>
                <a:cubicBezTo>
                  <a:pt x="3" y="9"/>
                  <a:pt x="5" y="11"/>
                  <a:pt x="3" y="13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4" name="Freeform 6180">
            <a:extLst>
              <a:ext uri="{FF2B5EF4-FFF2-40B4-BE49-F238E27FC236}">
                <a16:creationId xmlns:a16="http://schemas.microsoft.com/office/drawing/2014/main" id="{6EBDF434-64C7-0141-9871-3C8E88E40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02165 w 5"/>
              <a:gd name="T1" fmla="*/ 1610993 h 13"/>
              <a:gd name="T2" fmla="*/ 100616 w 5"/>
              <a:gd name="T3" fmla="*/ 671217 h 13"/>
              <a:gd name="T4" fmla="*/ 100616 w 5"/>
              <a:gd name="T5" fmla="*/ 671217 h 13"/>
              <a:gd name="T6" fmla="*/ 302165 w 5"/>
              <a:gd name="T7" fmla="*/ 1610993 h 13"/>
              <a:gd name="T8" fmla="*/ 0 w 5"/>
              <a:gd name="T9" fmla="*/ 0 h 13"/>
              <a:gd name="T10" fmla="*/ 100616 w 5"/>
              <a:gd name="T11" fmla="*/ 671217 h 13"/>
              <a:gd name="T12" fmla="*/ 0 w 5"/>
              <a:gd name="T13" fmla="*/ 671217 h 13"/>
              <a:gd name="T14" fmla="*/ 0 w 5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3">
                <a:moveTo>
                  <a:pt x="3" y="12"/>
                </a:moveTo>
                <a:cubicBezTo>
                  <a:pt x="4" y="9"/>
                  <a:pt x="2" y="7"/>
                  <a:pt x="1" y="5"/>
                </a:cubicBezTo>
                <a:cubicBezTo>
                  <a:pt x="3" y="7"/>
                  <a:pt x="4" y="9"/>
                  <a:pt x="3" y="12"/>
                </a:cubicBezTo>
                <a:close/>
                <a:moveTo>
                  <a:pt x="0" y="0"/>
                </a:moveTo>
                <a:cubicBezTo>
                  <a:pt x="0" y="2"/>
                  <a:pt x="1" y="4"/>
                  <a:pt x="1" y="5"/>
                </a:cubicBezTo>
                <a:cubicBezTo>
                  <a:pt x="1" y="5"/>
                  <a:pt x="1" y="5"/>
                  <a:pt x="0" y="5"/>
                </a:cubicBezTo>
                <a:lnTo>
                  <a:pt x="0" y="0"/>
                </a:ln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5" name="Freeform 6181">
            <a:extLst>
              <a:ext uri="{FF2B5EF4-FFF2-40B4-BE49-F238E27FC236}">
                <a16:creationId xmlns:a16="http://schemas.microsoft.com/office/drawing/2014/main" id="{1B27D993-7336-F94F-8A3A-C9B4C830E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15020 w 4"/>
              <a:gd name="T1" fmla="*/ 1610993 h 13"/>
              <a:gd name="T2" fmla="*/ 315020 w 4"/>
              <a:gd name="T3" fmla="*/ 939777 h 13"/>
              <a:gd name="T4" fmla="*/ 315020 w 4"/>
              <a:gd name="T5" fmla="*/ 1610993 h 13"/>
              <a:gd name="T6" fmla="*/ 157510 w 4"/>
              <a:gd name="T7" fmla="*/ 671217 h 13"/>
              <a:gd name="T8" fmla="*/ 315020 w 4"/>
              <a:gd name="T9" fmla="*/ 939777 h 13"/>
              <a:gd name="T10" fmla="*/ 0 w 4"/>
              <a:gd name="T11" fmla="*/ 671217 h 13"/>
              <a:gd name="T12" fmla="*/ 0 w 4"/>
              <a:gd name="T13" fmla="*/ 0 h 13"/>
              <a:gd name="T14" fmla="*/ 157510 w 4"/>
              <a:gd name="T15" fmla="*/ 671217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13">
                <a:moveTo>
                  <a:pt x="2" y="12"/>
                </a:moveTo>
                <a:cubicBezTo>
                  <a:pt x="3" y="10"/>
                  <a:pt x="2" y="8"/>
                  <a:pt x="2" y="7"/>
                </a:cubicBezTo>
                <a:cubicBezTo>
                  <a:pt x="3" y="8"/>
                  <a:pt x="3" y="10"/>
                  <a:pt x="2" y="12"/>
                </a:cubicBezTo>
                <a:close/>
                <a:moveTo>
                  <a:pt x="1" y="5"/>
                </a:moveTo>
                <a:cubicBezTo>
                  <a:pt x="1" y="6"/>
                  <a:pt x="2" y="6"/>
                  <a:pt x="2" y="7"/>
                </a:cubicBezTo>
                <a:cubicBezTo>
                  <a:pt x="1" y="6"/>
                  <a:pt x="1" y="5"/>
                  <a:pt x="0" y="5"/>
                </a:cubicBezTo>
                <a:lnTo>
                  <a:pt x="0" y="0"/>
                </a:lnTo>
                <a:cubicBezTo>
                  <a:pt x="0" y="2"/>
                  <a:pt x="1" y="4"/>
                  <a:pt x="1" y="5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6" name="Freeform 6182">
            <a:extLst>
              <a:ext uri="{FF2B5EF4-FFF2-40B4-BE49-F238E27FC236}">
                <a16:creationId xmlns:a16="http://schemas.microsoft.com/office/drawing/2014/main" id="{20D4E926-8BC6-1148-B3DD-3BBBCE79B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201549 w 5"/>
              <a:gd name="T1" fmla="*/ 945456 h 12"/>
              <a:gd name="T2" fmla="*/ 403098 w 5"/>
              <a:gd name="T3" fmla="*/ 1732938 h 12"/>
              <a:gd name="T4" fmla="*/ 100616 w 5"/>
              <a:gd name="T5" fmla="*/ 945456 h 12"/>
              <a:gd name="T6" fmla="*/ 0 w 5"/>
              <a:gd name="T7" fmla="*/ 0 h 12"/>
              <a:gd name="T8" fmla="*/ 201549 w 5"/>
              <a:gd name="T9" fmla="*/ 945456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2">
                <a:moveTo>
                  <a:pt x="2" y="6"/>
                </a:moveTo>
                <a:cubicBezTo>
                  <a:pt x="3" y="7"/>
                  <a:pt x="4" y="9"/>
                  <a:pt x="4" y="11"/>
                </a:cubicBezTo>
                <a:cubicBezTo>
                  <a:pt x="4" y="9"/>
                  <a:pt x="3" y="7"/>
                  <a:pt x="1" y="6"/>
                </a:cubicBezTo>
                <a:cubicBezTo>
                  <a:pt x="1" y="4"/>
                  <a:pt x="0" y="2"/>
                  <a:pt x="0" y="0"/>
                </a:cubicBezTo>
                <a:cubicBezTo>
                  <a:pt x="0" y="2"/>
                  <a:pt x="1" y="4"/>
                  <a:pt x="2" y="6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7" name="Freeform 6183">
            <a:extLst>
              <a:ext uri="{FF2B5EF4-FFF2-40B4-BE49-F238E27FC236}">
                <a16:creationId xmlns:a16="http://schemas.microsoft.com/office/drawing/2014/main" id="{D6ACA1DC-4549-CE48-B517-ED87F2EF9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0 w 3"/>
              <a:gd name="T1" fmla="*/ 0 h 8"/>
              <a:gd name="T2" fmla="*/ 559682 w 3"/>
              <a:gd name="T3" fmla="*/ 1102519 h 8"/>
              <a:gd name="T4" fmla="*/ 0 w 3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8">
                <a:moveTo>
                  <a:pt x="0" y="0"/>
                </a:moveTo>
                <a:cubicBezTo>
                  <a:pt x="0" y="0"/>
                  <a:pt x="0" y="5"/>
                  <a:pt x="2" y="7"/>
                </a:cubicBezTo>
                <a:cubicBezTo>
                  <a:pt x="0" y="5"/>
                  <a:pt x="0" y="1"/>
                  <a:pt x="0" y="0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8" name="Freeform 6184">
            <a:extLst>
              <a:ext uri="{FF2B5EF4-FFF2-40B4-BE49-F238E27FC236}">
                <a16:creationId xmlns:a16="http://schemas.microsoft.com/office/drawing/2014/main" id="{BA709F04-5A36-344C-98DD-CB15A4B5C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0 w 3"/>
              <a:gd name="T1" fmla="*/ 0 h 8"/>
              <a:gd name="T2" fmla="*/ 559682 w 3"/>
              <a:gd name="T3" fmla="*/ 1102519 h 8"/>
              <a:gd name="T4" fmla="*/ 0 w 3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8">
                <a:moveTo>
                  <a:pt x="0" y="0"/>
                </a:moveTo>
                <a:cubicBezTo>
                  <a:pt x="0" y="0"/>
                  <a:pt x="0" y="5"/>
                  <a:pt x="2" y="7"/>
                </a:cubicBezTo>
                <a:cubicBezTo>
                  <a:pt x="0" y="5"/>
                  <a:pt x="0" y="1"/>
                  <a:pt x="0" y="0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9" name="Freeform 6185">
            <a:extLst>
              <a:ext uri="{FF2B5EF4-FFF2-40B4-BE49-F238E27FC236}">
                <a16:creationId xmlns:a16="http://schemas.microsoft.com/office/drawing/2014/main" id="{B7B2C2EB-CAFE-A84C-BC7A-EFA6AF374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4763"/>
          </a:xfrm>
          <a:custGeom>
            <a:avLst/>
            <a:gdLst>
              <a:gd name="T0" fmla="*/ 302165 w 5"/>
              <a:gd name="T1" fmla="*/ 939777 h 13"/>
              <a:gd name="T2" fmla="*/ 403098 w 5"/>
              <a:gd name="T3" fmla="*/ 1610993 h 13"/>
              <a:gd name="T4" fmla="*/ 201549 w 5"/>
              <a:gd name="T5" fmla="*/ 939777 h 13"/>
              <a:gd name="T6" fmla="*/ 100616 w 5"/>
              <a:gd name="T7" fmla="*/ 671217 h 13"/>
              <a:gd name="T8" fmla="*/ 302165 w 5"/>
              <a:gd name="T9" fmla="*/ 939777 h 13"/>
              <a:gd name="T10" fmla="*/ 0 w 5"/>
              <a:gd name="T11" fmla="*/ 0 h 13"/>
              <a:gd name="T12" fmla="*/ 100616 w 5"/>
              <a:gd name="T13" fmla="*/ 671217 h 13"/>
              <a:gd name="T14" fmla="*/ 0 w 5"/>
              <a:gd name="T15" fmla="*/ 0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13">
                <a:moveTo>
                  <a:pt x="3" y="7"/>
                </a:moveTo>
                <a:cubicBezTo>
                  <a:pt x="3" y="8"/>
                  <a:pt x="4" y="10"/>
                  <a:pt x="4" y="12"/>
                </a:cubicBezTo>
                <a:cubicBezTo>
                  <a:pt x="4" y="10"/>
                  <a:pt x="3" y="8"/>
                  <a:pt x="2" y="7"/>
                </a:cubicBezTo>
                <a:cubicBezTo>
                  <a:pt x="2" y="6"/>
                  <a:pt x="2" y="6"/>
                  <a:pt x="1" y="5"/>
                </a:cubicBezTo>
                <a:cubicBezTo>
                  <a:pt x="2" y="6"/>
                  <a:pt x="2" y="6"/>
                  <a:pt x="3" y="7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1" y="5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0" name="Freeform 6186">
            <a:extLst>
              <a:ext uri="{FF2B5EF4-FFF2-40B4-BE49-F238E27FC236}">
                <a16:creationId xmlns:a16="http://schemas.microsoft.com/office/drawing/2014/main" id="{06BA6FF1-4CA5-9740-8047-CC033D243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75125"/>
            <a:ext cx="1587" cy="3175"/>
          </a:xfrm>
          <a:custGeom>
            <a:avLst/>
            <a:gdLst>
              <a:gd name="T0" fmla="*/ 472133 w 4"/>
              <a:gd name="T1" fmla="*/ 871008 h 9"/>
              <a:gd name="T2" fmla="*/ 472133 w 4"/>
              <a:gd name="T3" fmla="*/ 995539 h 9"/>
              <a:gd name="T4" fmla="*/ 315020 w 4"/>
              <a:gd name="T5" fmla="*/ 871008 h 9"/>
              <a:gd name="T6" fmla="*/ 157510 w 4"/>
              <a:gd name="T7" fmla="*/ 622300 h 9"/>
              <a:gd name="T8" fmla="*/ 472133 w 4"/>
              <a:gd name="T9" fmla="*/ 871008 h 9"/>
              <a:gd name="T10" fmla="*/ 0 w 4"/>
              <a:gd name="T11" fmla="*/ 0 h 9"/>
              <a:gd name="T12" fmla="*/ 157510 w 4"/>
              <a:gd name="T13" fmla="*/ 622300 h 9"/>
              <a:gd name="T14" fmla="*/ 0 w 4"/>
              <a:gd name="T15" fmla="*/ 0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9">
                <a:moveTo>
                  <a:pt x="3" y="7"/>
                </a:moveTo>
                <a:cubicBezTo>
                  <a:pt x="3" y="7"/>
                  <a:pt x="3" y="7"/>
                  <a:pt x="3" y="8"/>
                </a:cubicBezTo>
                <a:cubicBezTo>
                  <a:pt x="3" y="7"/>
                  <a:pt x="2" y="7"/>
                  <a:pt x="2" y="7"/>
                </a:cubicBezTo>
                <a:cubicBezTo>
                  <a:pt x="2" y="6"/>
                  <a:pt x="2" y="6"/>
                  <a:pt x="1" y="5"/>
                </a:cubicBezTo>
                <a:cubicBezTo>
                  <a:pt x="2" y="6"/>
                  <a:pt x="2" y="6"/>
                  <a:pt x="3" y="7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1" y="5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1" name="Freeform 6187">
            <a:extLst>
              <a:ext uri="{FF2B5EF4-FFF2-40B4-BE49-F238E27FC236}">
                <a16:creationId xmlns:a16="http://schemas.microsoft.com/office/drawing/2014/main" id="{5930C961-7C3F-A54D-A91E-D9FDF5E9D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6713"/>
            <a:ext cx="6350" cy="3175"/>
          </a:xfrm>
          <a:custGeom>
            <a:avLst/>
            <a:gdLst>
              <a:gd name="T0" fmla="*/ 1102519 w 16"/>
              <a:gd name="T1" fmla="*/ 833005 h 11"/>
              <a:gd name="T2" fmla="*/ 630238 w 16"/>
              <a:gd name="T3" fmla="*/ 666461 h 11"/>
              <a:gd name="T4" fmla="*/ 630238 w 16"/>
              <a:gd name="T5" fmla="*/ 583045 h 11"/>
              <a:gd name="T6" fmla="*/ 1102519 w 16"/>
              <a:gd name="T7" fmla="*/ 833005 h 11"/>
              <a:gd name="T8" fmla="*/ 472678 w 16"/>
              <a:gd name="T9" fmla="*/ 583045 h 11"/>
              <a:gd name="T10" fmla="*/ 630238 w 16"/>
              <a:gd name="T11" fmla="*/ 666461 h 11"/>
              <a:gd name="T12" fmla="*/ 315119 w 16"/>
              <a:gd name="T13" fmla="*/ 583045 h 11"/>
              <a:gd name="T14" fmla="*/ 472678 w 16"/>
              <a:gd name="T15" fmla="*/ 583045 h 11"/>
              <a:gd name="T16" fmla="*/ 0 w 16"/>
              <a:gd name="T17" fmla="*/ 416502 h 11"/>
              <a:gd name="T18" fmla="*/ 157559 w 16"/>
              <a:gd name="T19" fmla="*/ 499918 h 11"/>
              <a:gd name="T20" fmla="*/ 315119 w 16"/>
              <a:gd name="T21" fmla="*/ 583045 h 11"/>
              <a:gd name="T22" fmla="*/ 0 w 16"/>
              <a:gd name="T23" fmla="*/ 416502 h 11"/>
              <a:gd name="T24" fmla="*/ 472678 w 16"/>
              <a:gd name="T25" fmla="*/ 0 h 11"/>
              <a:gd name="T26" fmla="*/ 0 w 16"/>
              <a:gd name="T27" fmla="*/ 333375 h 11"/>
              <a:gd name="T28" fmla="*/ 157559 w 16"/>
              <a:gd name="T29" fmla="*/ 166543 h 11"/>
              <a:gd name="T30" fmla="*/ 472678 w 16"/>
              <a:gd name="T31" fmla="*/ 0 h 11"/>
              <a:gd name="T32" fmla="*/ 1890316 w 16"/>
              <a:gd name="T33" fmla="*/ 583045 h 11"/>
              <a:gd name="T34" fmla="*/ 2362597 w 16"/>
              <a:gd name="T35" fmla="*/ 416502 h 11"/>
              <a:gd name="T36" fmla="*/ 2205038 w 16"/>
              <a:gd name="T37" fmla="*/ 583045 h 11"/>
              <a:gd name="T38" fmla="*/ 1890316 w 16"/>
              <a:gd name="T39" fmla="*/ 666461 h 11"/>
              <a:gd name="T40" fmla="*/ 1732756 w 16"/>
              <a:gd name="T41" fmla="*/ 666461 h 11"/>
              <a:gd name="T42" fmla="*/ 1890316 w 16"/>
              <a:gd name="T43" fmla="*/ 583045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11">
                <a:moveTo>
                  <a:pt x="7" y="10"/>
                </a:moveTo>
                <a:lnTo>
                  <a:pt x="4" y="8"/>
                </a:lnTo>
                <a:lnTo>
                  <a:pt x="4" y="7"/>
                </a:lnTo>
                <a:lnTo>
                  <a:pt x="7" y="10"/>
                </a:lnTo>
                <a:close/>
                <a:moveTo>
                  <a:pt x="3" y="7"/>
                </a:moveTo>
                <a:lnTo>
                  <a:pt x="4" y="8"/>
                </a:lnTo>
                <a:lnTo>
                  <a:pt x="2" y="7"/>
                </a:lnTo>
                <a:cubicBezTo>
                  <a:pt x="2" y="7"/>
                  <a:pt x="3" y="7"/>
                  <a:pt x="3" y="7"/>
                </a:cubicBezTo>
                <a:close/>
                <a:moveTo>
                  <a:pt x="0" y="5"/>
                </a:moveTo>
                <a:lnTo>
                  <a:pt x="1" y="6"/>
                </a:lnTo>
                <a:lnTo>
                  <a:pt x="2" y="7"/>
                </a:lnTo>
                <a:cubicBezTo>
                  <a:pt x="1" y="7"/>
                  <a:pt x="0" y="6"/>
                  <a:pt x="0" y="5"/>
                </a:cubicBezTo>
                <a:close/>
                <a:moveTo>
                  <a:pt x="3" y="0"/>
                </a:move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close/>
                <a:moveTo>
                  <a:pt x="12" y="7"/>
                </a:moveTo>
                <a:cubicBezTo>
                  <a:pt x="14" y="6"/>
                  <a:pt x="14" y="6"/>
                  <a:pt x="15" y="5"/>
                </a:cubicBezTo>
                <a:cubicBezTo>
                  <a:pt x="15" y="6"/>
                  <a:pt x="14" y="7"/>
                  <a:pt x="14" y="7"/>
                </a:cubicBezTo>
                <a:lnTo>
                  <a:pt x="12" y="8"/>
                </a:lnTo>
                <a:lnTo>
                  <a:pt x="11" y="8"/>
                </a:lnTo>
                <a:lnTo>
                  <a:pt x="1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2" name="Freeform 6188">
            <a:extLst>
              <a:ext uri="{FF2B5EF4-FFF2-40B4-BE49-F238E27FC236}">
                <a16:creationId xmlns:a16="http://schemas.microsoft.com/office/drawing/2014/main" id="{49732514-86A3-D54B-8B76-3B0F957F7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59250"/>
            <a:ext cx="3175" cy="3175"/>
          </a:xfrm>
          <a:custGeom>
            <a:avLst/>
            <a:gdLst>
              <a:gd name="T0" fmla="*/ 617311 w 7"/>
              <a:gd name="T1" fmla="*/ 833005 h 11"/>
              <a:gd name="T2" fmla="*/ 205921 w 7"/>
              <a:gd name="T3" fmla="*/ 499918 h 11"/>
              <a:gd name="T4" fmla="*/ 0 w 7"/>
              <a:gd name="T5" fmla="*/ 0 h 11"/>
              <a:gd name="T6" fmla="*/ 1234168 w 7"/>
              <a:gd name="T7" fmla="*/ 333375 h 11"/>
              <a:gd name="T8" fmla="*/ 617311 w 7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1">
                <a:moveTo>
                  <a:pt x="3" y="10"/>
                </a:moveTo>
                <a:cubicBezTo>
                  <a:pt x="2" y="9"/>
                  <a:pt x="1" y="6"/>
                  <a:pt x="1" y="6"/>
                </a:cubicBezTo>
                <a:cubicBezTo>
                  <a:pt x="0" y="4"/>
                  <a:pt x="0" y="3"/>
                  <a:pt x="0" y="0"/>
                </a:cubicBezTo>
                <a:lnTo>
                  <a:pt x="6" y="4"/>
                </a:lnTo>
                <a:lnTo>
                  <a:pt x="3" y="1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3" name="Freeform 6189">
            <a:extLst>
              <a:ext uri="{FF2B5EF4-FFF2-40B4-BE49-F238E27FC236}">
                <a16:creationId xmlns:a16="http://schemas.microsoft.com/office/drawing/2014/main" id="{99B92F0D-884E-4849-B764-962C0C813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2900"/>
            <a:ext cx="11113" cy="7938"/>
          </a:xfrm>
          <a:custGeom>
            <a:avLst/>
            <a:gdLst>
              <a:gd name="T0" fmla="*/ 3979565 w 30"/>
              <a:gd name="T1" fmla="*/ 2571912 h 21"/>
              <a:gd name="T2" fmla="*/ 3842135 w 30"/>
              <a:gd name="T3" fmla="*/ 2857680 h 21"/>
              <a:gd name="T4" fmla="*/ 0 w 30"/>
              <a:gd name="T5" fmla="*/ 142884 h 21"/>
              <a:gd name="T6" fmla="*/ 0 w 30"/>
              <a:gd name="T7" fmla="*/ 0 h 21"/>
              <a:gd name="T8" fmla="*/ 3979565 w 30"/>
              <a:gd name="T9" fmla="*/ 2571912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1">
                <a:moveTo>
                  <a:pt x="29" y="18"/>
                </a:moveTo>
                <a:lnTo>
                  <a:pt x="28" y="20"/>
                </a:lnTo>
                <a:lnTo>
                  <a:pt x="0" y="1"/>
                </a:lnTo>
                <a:lnTo>
                  <a:pt x="0" y="0"/>
                </a:lnTo>
                <a:lnTo>
                  <a:pt x="29" y="1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4" name="Freeform 6190">
            <a:extLst>
              <a:ext uri="{FF2B5EF4-FFF2-40B4-BE49-F238E27FC236}">
                <a16:creationId xmlns:a16="http://schemas.microsoft.com/office/drawing/2014/main" id="{B76B57DB-AEC5-B84F-BB9F-68FE82017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2900"/>
            <a:ext cx="11113" cy="7938"/>
          </a:xfrm>
          <a:custGeom>
            <a:avLst/>
            <a:gdLst>
              <a:gd name="T0" fmla="*/ 0 w 29"/>
              <a:gd name="T1" fmla="*/ 0 h 20"/>
              <a:gd name="T2" fmla="*/ 1909137 w 29"/>
              <a:gd name="T3" fmla="*/ 1102588 h 20"/>
              <a:gd name="T4" fmla="*/ 4111810 w 29"/>
              <a:gd name="T5" fmla="*/ 2993023 h 20"/>
              <a:gd name="T6" fmla="*/ 0 w 2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0">
                <a:moveTo>
                  <a:pt x="0" y="0"/>
                </a:moveTo>
                <a:lnTo>
                  <a:pt x="13" y="7"/>
                </a:lnTo>
                <a:lnTo>
                  <a:pt x="28" y="1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5" name="Freeform 6191">
            <a:extLst>
              <a:ext uri="{FF2B5EF4-FFF2-40B4-BE49-F238E27FC236}">
                <a16:creationId xmlns:a16="http://schemas.microsoft.com/office/drawing/2014/main" id="{7ED9FCA3-ABB7-6D44-B556-7EF2A5468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2900"/>
            <a:ext cx="6350" cy="20638"/>
          </a:xfrm>
          <a:custGeom>
            <a:avLst/>
            <a:gdLst>
              <a:gd name="T0" fmla="*/ 871008 w 18"/>
              <a:gd name="T1" fmla="*/ 7469850 h 56"/>
              <a:gd name="T2" fmla="*/ 746831 w 18"/>
              <a:gd name="T3" fmla="*/ 7062618 h 56"/>
              <a:gd name="T4" fmla="*/ 497769 w 18"/>
              <a:gd name="T5" fmla="*/ 6383407 h 56"/>
              <a:gd name="T6" fmla="*/ 497769 w 18"/>
              <a:gd name="T7" fmla="*/ 5840185 h 56"/>
              <a:gd name="T8" fmla="*/ 249061 w 18"/>
              <a:gd name="T9" fmla="*/ 4753742 h 56"/>
              <a:gd name="T10" fmla="*/ 0 w 18"/>
              <a:gd name="T11" fmla="*/ 2716477 h 56"/>
              <a:gd name="T12" fmla="*/ 124531 w 18"/>
              <a:gd name="T13" fmla="*/ 543222 h 56"/>
              <a:gd name="T14" fmla="*/ 124531 w 18"/>
              <a:gd name="T15" fmla="*/ 0 h 56"/>
              <a:gd name="T16" fmla="*/ 1742369 w 18"/>
              <a:gd name="T17" fmla="*/ 1086443 h 56"/>
              <a:gd name="T18" fmla="*/ 1617839 w 18"/>
              <a:gd name="T19" fmla="*/ 3395320 h 56"/>
              <a:gd name="T20" fmla="*/ 2115608 w 18"/>
              <a:gd name="T21" fmla="*/ 5296964 h 56"/>
              <a:gd name="T22" fmla="*/ 871008 w 18"/>
              <a:gd name="T23" fmla="*/ 7469850 h 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56">
                <a:moveTo>
                  <a:pt x="7" y="55"/>
                </a:moveTo>
                <a:cubicBezTo>
                  <a:pt x="7" y="55"/>
                  <a:pt x="7" y="53"/>
                  <a:pt x="6" y="52"/>
                </a:cubicBezTo>
                <a:cubicBezTo>
                  <a:pt x="5" y="50"/>
                  <a:pt x="5" y="50"/>
                  <a:pt x="4" y="47"/>
                </a:cubicBezTo>
                <a:cubicBezTo>
                  <a:pt x="4" y="47"/>
                  <a:pt x="4" y="45"/>
                  <a:pt x="4" y="43"/>
                </a:cubicBezTo>
                <a:cubicBezTo>
                  <a:pt x="4" y="43"/>
                  <a:pt x="2" y="38"/>
                  <a:pt x="2" y="35"/>
                </a:cubicBezTo>
                <a:cubicBezTo>
                  <a:pt x="1" y="30"/>
                  <a:pt x="0" y="26"/>
                  <a:pt x="0" y="20"/>
                </a:cubicBezTo>
                <a:cubicBezTo>
                  <a:pt x="1" y="15"/>
                  <a:pt x="1" y="9"/>
                  <a:pt x="1" y="4"/>
                </a:cubicBezTo>
                <a:cubicBezTo>
                  <a:pt x="1" y="3"/>
                  <a:pt x="1" y="1"/>
                  <a:pt x="1" y="0"/>
                </a:cubicBezTo>
                <a:lnTo>
                  <a:pt x="14" y="8"/>
                </a:lnTo>
                <a:cubicBezTo>
                  <a:pt x="13" y="16"/>
                  <a:pt x="13" y="19"/>
                  <a:pt x="13" y="25"/>
                </a:cubicBezTo>
                <a:cubicBezTo>
                  <a:pt x="13" y="28"/>
                  <a:pt x="16" y="35"/>
                  <a:pt x="17" y="39"/>
                </a:cubicBezTo>
                <a:lnTo>
                  <a:pt x="7" y="55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6" name="Freeform 6192">
            <a:extLst>
              <a:ext uri="{FF2B5EF4-FFF2-40B4-BE49-F238E27FC236}">
                <a16:creationId xmlns:a16="http://schemas.microsoft.com/office/drawing/2014/main" id="{9EEE91C2-D000-BE4A-9CFE-85F0E192A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857680 h 21"/>
              <a:gd name="T2" fmla="*/ 837079 w 17"/>
              <a:gd name="T3" fmla="*/ 2714796 h 21"/>
              <a:gd name="T4" fmla="*/ 2232212 w 17"/>
              <a:gd name="T5" fmla="*/ 571536 h 21"/>
              <a:gd name="T6" fmla="*/ 837079 w 17"/>
              <a:gd name="T7" fmla="*/ 2857680 h 21"/>
              <a:gd name="T8" fmla="*/ 697753 w 17"/>
              <a:gd name="T9" fmla="*/ 2429028 h 21"/>
              <a:gd name="T10" fmla="*/ 837079 w 17"/>
              <a:gd name="T11" fmla="*/ 2714796 h 21"/>
              <a:gd name="T12" fmla="*/ 837079 w 17"/>
              <a:gd name="T13" fmla="*/ 2714796 h 21"/>
              <a:gd name="T14" fmla="*/ 697753 w 17"/>
              <a:gd name="T15" fmla="*/ 2429028 h 21"/>
              <a:gd name="T16" fmla="*/ 279026 w 17"/>
              <a:gd name="T17" fmla="*/ 857304 h 21"/>
              <a:gd name="T18" fmla="*/ 0 w 17"/>
              <a:gd name="T19" fmla="*/ 0 h 21"/>
              <a:gd name="T20" fmla="*/ 279026 w 17"/>
              <a:gd name="T21" fmla="*/ 857304 h 21"/>
              <a:gd name="T22" fmla="*/ 418726 w 17"/>
              <a:gd name="T23" fmla="*/ 1143072 h 21"/>
              <a:gd name="T24" fmla="*/ 279026 w 17"/>
              <a:gd name="T25" fmla="*/ 857304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1">
                <a:moveTo>
                  <a:pt x="6" y="20"/>
                </a:moveTo>
                <a:cubicBezTo>
                  <a:pt x="6" y="20"/>
                  <a:pt x="6" y="20"/>
                  <a:pt x="6" y="19"/>
                </a:cubicBezTo>
                <a:lnTo>
                  <a:pt x="16" y="4"/>
                </a:lnTo>
                <a:lnTo>
                  <a:pt x="6" y="20"/>
                </a:lnTo>
                <a:close/>
                <a:moveTo>
                  <a:pt x="5" y="17"/>
                </a:moveTo>
                <a:cubicBezTo>
                  <a:pt x="5" y="18"/>
                  <a:pt x="6" y="19"/>
                  <a:pt x="6" y="19"/>
                </a:cubicBezTo>
                <a:cubicBezTo>
                  <a:pt x="5" y="19"/>
                  <a:pt x="5" y="18"/>
                  <a:pt x="5" y="17"/>
                </a:cubicBezTo>
                <a:close/>
                <a:moveTo>
                  <a:pt x="2" y="6"/>
                </a:moveTo>
                <a:cubicBezTo>
                  <a:pt x="1" y="4"/>
                  <a:pt x="0" y="2"/>
                  <a:pt x="0" y="0"/>
                </a:cubicBezTo>
                <a:cubicBezTo>
                  <a:pt x="1" y="2"/>
                  <a:pt x="1" y="4"/>
                  <a:pt x="2" y="6"/>
                </a:cubicBezTo>
                <a:lnTo>
                  <a:pt x="3" y="8"/>
                </a:lnTo>
                <a:cubicBezTo>
                  <a:pt x="3" y="8"/>
                  <a:pt x="2" y="8"/>
                  <a:pt x="2" y="6"/>
                </a:cubicBez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7" name="Freeform 6193">
            <a:extLst>
              <a:ext uri="{FF2B5EF4-FFF2-40B4-BE49-F238E27FC236}">
                <a16:creationId xmlns:a16="http://schemas.microsoft.com/office/drawing/2014/main" id="{FADABC11-3AF5-8F43-B1C0-525E6F06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857680 h 21"/>
              <a:gd name="T2" fmla="*/ 837079 w 17"/>
              <a:gd name="T3" fmla="*/ 2714796 h 21"/>
              <a:gd name="T4" fmla="*/ 1534832 w 17"/>
              <a:gd name="T5" fmla="*/ 1714608 h 21"/>
              <a:gd name="T6" fmla="*/ 2232212 w 17"/>
              <a:gd name="T7" fmla="*/ 571536 h 21"/>
              <a:gd name="T8" fmla="*/ 1534832 w 17"/>
              <a:gd name="T9" fmla="*/ 1714608 h 21"/>
              <a:gd name="T10" fmla="*/ 837079 w 17"/>
              <a:gd name="T11" fmla="*/ 2857680 h 21"/>
              <a:gd name="T12" fmla="*/ 697753 w 17"/>
              <a:gd name="T13" fmla="*/ 2571912 h 21"/>
              <a:gd name="T14" fmla="*/ 697753 w 17"/>
              <a:gd name="T15" fmla="*/ 2429028 h 21"/>
              <a:gd name="T16" fmla="*/ 697753 w 17"/>
              <a:gd name="T17" fmla="*/ 2571912 h 21"/>
              <a:gd name="T18" fmla="*/ 837079 w 17"/>
              <a:gd name="T19" fmla="*/ 2714796 h 21"/>
              <a:gd name="T20" fmla="*/ 697753 w 17"/>
              <a:gd name="T21" fmla="*/ 2571912 h 21"/>
              <a:gd name="T22" fmla="*/ 837079 w 17"/>
              <a:gd name="T23" fmla="*/ 2714796 h 21"/>
              <a:gd name="T24" fmla="*/ 558053 w 17"/>
              <a:gd name="T25" fmla="*/ 2000376 h 21"/>
              <a:gd name="T26" fmla="*/ 558053 w 17"/>
              <a:gd name="T27" fmla="*/ 2143260 h 21"/>
              <a:gd name="T28" fmla="*/ 418726 w 17"/>
              <a:gd name="T29" fmla="*/ 1714608 h 21"/>
              <a:gd name="T30" fmla="*/ 418726 w 17"/>
              <a:gd name="T31" fmla="*/ 1428840 h 21"/>
              <a:gd name="T32" fmla="*/ 558053 w 17"/>
              <a:gd name="T33" fmla="*/ 2000376 h 21"/>
              <a:gd name="T34" fmla="*/ 697753 w 17"/>
              <a:gd name="T35" fmla="*/ 2286144 h 21"/>
              <a:gd name="T36" fmla="*/ 558053 w 17"/>
              <a:gd name="T37" fmla="*/ 2143260 h 21"/>
              <a:gd name="T38" fmla="*/ 697753 w 17"/>
              <a:gd name="T39" fmla="*/ 2286144 h 21"/>
              <a:gd name="T40" fmla="*/ 279026 w 17"/>
              <a:gd name="T41" fmla="*/ 857304 h 21"/>
              <a:gd name="T42" fmla="*/ 0 w 17"/>
              <a:gd name="T43" fmla="*/ 0 h 21"/>
              <a:gd name="T44" fmla="*/ 139700 w 17"/>
              <a:gd name="T45" fmla="*/ 0 h 21"/>
              <a:gd name="T46" fmla="*/ 279026 w 17"/>
              <a:gd name="T47" fmla="*/ 857304 h 21"/>
              <a:gd name="T48" fmla="*/ 418726 w 17"/>
              <a:gd name="T49" fmla="*/ 1143072 h 21"/>
              <a:gd name="T50" fmla="*/ 279026 w 17"/>
              <a:gd name="T51" fmla="*/ 857304 h 2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" h="21">
                <a:moveTo>
                  <a:pt x="6" y="20"/>
                </a:moveTo>
                <a:lnTo>
                  <a:pt x="6" y="19"/>
                </a:lnTo>
                <a:cubicBezTo>
                  <a:pt x="6" y="18"/>
                  <a:pt x="9" y="15"/>
                  <a:pt x="11" y="12"/>
                </a:cubicBezTo>
                <a:lnTo>
                  <a:pt x="16" y="4"/>
                </a:lnTo>
                <a:cubicBezTo>
                  <a:pt x="16" y="4"/>
                  <a:pt x="15" y="8"/>
                  <a:pt x="11" y="12"/>
                </a:cubicBezTo>
                <a:lnTo>
                  <a:pt x="6" y="20"/>
                </a:lnTo>
                <a:close/>
                <a:moveTo>
                  <a:pt x="5" y="18"/>
                </a:moveTo>
                <a:cubicBezTo>
                  <a:pt x="5" y="18"/>
                  <a:pt x="5" y="18"/>
                  <a:pt x="5" y="17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6" y="19"/>
                </a:moveTo>
                <a:cubicBezTo>
                  <a:pt x="5" y="19"/>
                  <a:pt x="5" y="19"/>
                  <a:pt x="5" y="18"/>
                </a:cubicBezTo>
                <a:cubicBezTo>
                  <a:pt x="5" y="19"/>
                  <a:pt x="6" y="19"/>
                  <a:pt x="6" y="19"/>
                </a:cubicBezTo>
                <a:close/>
                <a:moveTo>
                  <a:pt x="4" y="14"/>
                </a:move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3" y="14"/>
                  <a:pt x="3" y="12"/>
                </a:cubicBezTo>
                <a:lnTo>
                  <a:pt x="3" y="10"/>
                </a:lnTo>
                <a:cubicBezTo>
                  <a:pt x="3" y="12"/>
                  <a:pt x="3" y="12"/>
                  <a:pt x="4" y="14"/>
                </a:cubicBezTo>
                <a:close/>
                <a:moveTo>
                  <a:pt x="5" y="16"/>
                </a:moveTo>
                <a:cubicBezTo>
                  <a:pt x="4" y="16"/>
                  <a:pt x="4" y="16"/>
                  <a:pt x="4" y="15"/>
                </a:cubicBezTo>
                <a:cubicBezTo>
                  <a:pt x="4" y="16"/>
                  <a:pt x="4" y="16"/>
                  <a:pt x="5" y="16"/>
                </a:cubicBezTo>
                <a:close/>
                <a:moveTo>
                  <a:pt x="2" y="6"/>
                </a:moveTo>
                <a:cubicBezTo>
                  <a:pt x="1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2" y="6"/>
                </a:cubicBezTo>
                <a:cubicBezTo>
                  <a:pt x="3" y="6"/>
                  <a:pt x="3" y="8"/>
                  <a:pt x="3" y="8"/>
                </a:cubicBezTo>
                <a:cubicBezTo>
                  <a:pt x="3" y="8"/>
                  <a:pt x="2" y="8"/>
                  <a:pt x="2" y="6"/>
                </a:cubicBezTo>
                <a:close/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8" name="Freeform 6194">
            <a:extLst>
              <a:ext uri="{FF2B5EF4-FFF2-40B4-BE49-F238E27FC236}">
                <a16:creationId xmlns:a16="http://schemas.microsoft.com/office/drawing/2014/main" id="{C794EF25-0DBB-8444-87B1-E9B669380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857680 h 21"/>
              <a:gd name="T2" fmla="*/ 837079 w 17"/>
              <a:gd name="T3" fmla="*/ 2714796 h 21"/>
              <a:gd name="T4" fmla="*/ 1395132 w 17"/>
              <a:gd name="T5" fmla="*/ 2143260 h 21"/>
              <a:gd name="T6" fmla="*/ 837079 w 17"/>
              <a:gd name="T7" fmla="*/ 2857680 h 21"/>
              <a:gd name="T8" fmla="*/ 1534832 w 17"/>
              <a:gd name="T9" fmla="*/ 1714608 h 21"/>
              <a:gd name="T10" fmla="*/ 1395132 w 17"/>
              <a:gd name="T11" fmla="*/ 2143260 h 21"/>
              <a:gd name="T12" fmla="*/ 1534832 w 17"/>
              <a:gd name="T13" fmla="*/ 1714608 h 21"/>
              <a:gd name="T14" fmla="*/ 697753 w 17"/>
              <a:gd name="T15" fmla="*/ 2429028 h 21"/>
              <a:gd name="T16" fmla="*/ 837079 w 17"/>
              <a:gd name="T17" fmla="*/ 2714796 h 21"/>
              <a:gd name="T18" fmla="*/ 697753 w 17"/>
              <a:gd name="T19" fmla="*/ 2429028 h 21"/>
              <a:gd name="T20" fmla="*/ 279026 w 17"/>
              <a:gd name="T21" fmla="*/ 857304 h 21"/>
              <a:gd name="T22" fmla="*/ 0 w 17"/>
              <a:gd name="T23" fmla="*/ 0 h 21"/>
              <a:gd name="T24" fmla="*/ 139700 w 17"/>
              <a:gd name="T25" fmla="*/ 0 h 21"/>
              <a:gd name="T26" fmla="*/ 279026 w 17"/>
              <a:gd name="T27" fmla="*/ 857304 h 21"/>
              <a:gd name="T28" fmla="*/ 418726 w 17"/>
              <a:gd name="T29" fmla="*/ 1143072 h 21"/>
              <a:gd name="T30" fmla="*/ 279026 w 17"/>
              <a:gd name="T31" fmla="*/ 857304 h 21"/>
              <a:gd name="T32" fmla="*/ 2232212 w 17"/>
              <a:gd name="T33" fmla="*/ 571536 h 21"/>
              <a:gd name="T34" fmla="*/ 1534832 w 17"/>
              <a:gd name="T35" fmla="*/ 1714608 h 21"/>
              <a:gd name="T36" fmla="*/ 2232212 w 17"/>
              <a:gd name="T37" fmla="*/ 571536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21">
                <a:moveTo>
                  <a:pt x="6" y="20"/>
                </a:moveTo>
                <a:lnTo>
                  <a:pt x="6" y="19"/>
                </a:lnTo>
                <a:lnTo>
                  <a:pt x="10" y="15"/>
                </a:lnTo>
                <a:lnTo>
                  <a:pt x="6" y="20"/>
                </a:lnTo>
                <a:close/>
                <a:moveTo>
                  <a:pt x="11" y="12"/>
                </a:moveTo>
                <a:cubicBezTo>
                  <a:pt x="11" y="13"/>
                  <a:pt x="10" y="14"/>
                  <a:pt x="10" y="15"/>
                </a:cubicBezTo>
                <a:cubicBezTo>
                  <a:pt x="8" y="17"/>
                  <a:pt x="10" y="15"/>
                  <a:pt x="11" y="12"/>
                </a:cubicBezTo>
                <a:close/>
                <a:moveTo>
                  <a:pt x="5" y="17"/>
                </a:moveTo>
                <a:cubicBezTo>
                  <a:pt x="5" y="17"/>
                  <a:pt x="6" y="18"/>
                  <a:pt x="6" y="19"/>
                </a:cubicBezTo>
                <a:cubicBezTo>
                  <a:pt x="5" y="18"/>
                  <a:pt x="5" y="17"/>
                  <a:pt x="5" y="17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6" y="4"/>
                </a:moveTo>
                <a:cubicBezTo>
                  <a:pt x="16" y="4"/>
                  <a:pt x="14" y="8"/>
                  <a:pt x="11" y="12"/>
                </a:cubicBezTo>
                <a:lnTo>
                  <a:pt x="16" y="4"/>
                </a:lnTo>
                <a:close/>
              </a:path>
            </a:pathLst>
          </a:custGeom>
          <a:solidFill>
            <a:srgbClr val="1223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9" name="Freeform 6195">
            <a:extLst>
              <a:ext uri="{FF2B5EF4-FFF2-40B4-BE49-F238E27FC236}">
                <a16:creationId xmlns:a16="http://schemas.microsoft.com/office/drawing/2014/main" id="{05348767-A124-2C4A-916C-E024DE5C5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993023 h 20"/>
              <a:gd name="T2" fmla="*/ 1674159 w 17"/>
              <a:gd name="T3" fmla="*/ 1575296 h 20"/>
              <a:gd name="T4" fmla="*/ 2232212 w 17"/>
              <a:gd name="T5" fmla="*/ 630277 h 20"/>
              <a:gd name="T6" fmla="*/ 1674159 w 17"/>
              <a:gd name="T7" fmla="*/ 1575296 h 20"/>
              <a:gd name="T8" fmla="*/ 837079 w 17"/>
              <a:gd name="T9" fmla="*/ 2993023 h 20"/>
              <a:gd name="T10" fmla="*/ 279026 w 17"/>
              <a:gd name="T11" fmla="*/ 945019 h 20"/>
              <a:gd name="T12" fmla="*/ 0 w 17"/>
              <a:gd name="T13" fmla="*/ 0 h 20"/>
              <a:gd name="T14" fmla="*/ 139700 w 17"/>
              <a:gd name="T15" fmla="*/ 0 h 20"/>
              <a:gd name="T16" fmla="*/ 279026 w 17"/>
              <a:gd name="T17" fmla="*/ 945019 h 20"/>
              <a:gd name="T18" fmla="*/ 418726 w 17"/>
              <a:gd name="T19" fmla="*/ 1260158 h 20"/>
              <a:gd name="T20" fmla="*/ 279026 w 17"/>
              <a:gd name="T21" fmla="*/ 945019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0">
                <a:moveTo>
                  <a:pt x="6" y="19"/>
                </a:moveTo>
                <a:cubicBezTo>
                  <a:pt x="7" y="17"/>
                  <a:pt x="10" y="13"/>
                  <a:pt x="12" y="10"/>
                </a:cubicBezTo>
                <a:lnTo>
                  <a:pt x="16" y="4"/>
                </a:lnTo>
                <a:cubicBezTo>
                  <a:pt x="16" y="4"/>
                  <a:pt x="15" y="8"/>
                  <a:pt x="12" y="10"/>
                </a:cubicBezTo>
                <a:cubicBezTo>
                  <a:pt x="7" y="19"/>
                  <a:pt x="6" y="19"/>
                  <a:pt x="6" y="19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</a:path>
            </a:pathLst>
          </a:custGeom>
          <a:solidFill>
            <a:srgbClr val="1223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0" name="Freeform 6196">
            <a:extLst>
              <a:ext uri="{FF2B5EF4-FFF2-40B4-BE49-F238E27FC236}">
                <a16:creationId xmlns:a16="http://schemas.microsoft.com/office/drawing/2014/main" id="{F8688DE8-060E-5E4F-B2C6-B174E24F8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993023 h 20"/>
              <a:gd name="T2" fmla="*/ 1534832 w 17"/>
              <a:gd name="T3" fmla="*/ 1732865 h 20"/>
              <a:gd name="T4" fmla="*/ 2232212 w 17"/>
              <a:gd name="T5" fmla="*/ 630277 h 20"/>
              <a:gd name="T6" fmla="*/ 1674159 w 17"/>
              <a:gd name="T7" fmla="*/ 1732865 h 20"/>
              <a:gd name="T8" fmla="*/ 837079 w 17"/>
              <a:gd name="T9" fmla="*/ 2993023 h 20"/>
              <a:gd name="T10" fmla="*/ 279026 w 17"/>
              <a:gd name="T11" fmla="*/ 945019 h 20"/>
              <a:gd name="T12" fmla="*/ 0 w 17"/>
              <a:gd name="T13" fmla="*/ 0 h 20"/>
              <a:gd name="T14" fmla="*/ 139700 w 17"/>
              <a:gd name="T15" fmla="*/ 0 h 20"/>
              <a:gd name="T16" fmla="*/ 279026 w 17"/>
              <a:gd name="T17" fmla="*/ 945019 h 20"/>
              <a:gd name="T18" fmla="*/ 418726 w 17"/>
              <a:gd name="T19" fmla="*/ 1260158 h 20"/>
              <a:gd name="T20" fmla="*/ 279026 w 17"/>
              <a:gd name="T21" fmla="*/ 945019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0">
                <a:moveTo>
                  <a:pt x="6" y="19"/>
                </a:moveTo>
                <a:cubicBezTo>
                  <a:pt x="7" y="17"/>
                  <a:pt x="10" y="13"/>
                  <a:pt x="11" y="11"/>
                </a:cubicBezTo>
                <a:lnTo>
                  <a:pt x="16" y="4"/>
                </a:lnTo>
                <a:cubicBezTo>
                  <a:pt x="16" y="4"/>
                  <a:pt x="15" y="8"/>
                  <a:pt x="12" y="11"/>
                </a:cubicBezTo>
                <a:cubicBezTo>
                  <a:pt x="7" y="19"/>
                  <a:pt x="6" y="19"/>
                  <a:pt x="6" y="19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</a:path>
            </a:pathLst>
          </a:custGeom>
          <a:solidFill>
            <a:srgbClr val="122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1" name="Freeform 6197">
            <a:extLst>
              <a:ext uri="{FF2B5EF4-FFF2-40B4-BE49-F238E27FC236}">
                <a16:creationId xmlns:a16="http://schemas.microsoft.com/office/drawing/2014/main" id="{D4231104-7EC5-5E46-BA1D-8FA9580C0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993023 h 20"/>
              <a:gd name="T2" fmla="*/ 697753 w 17"/>
              <a:gd name="T3" fmla="*/ 2677884 h 20"/>
              <a:gd name="T4" fmla="*/ 837079 w 17"/>
              <a:gd name="T5" fmla="*/ 2993023 h 20"/>
              <a:gd name="T6" fmla="*/ 1534832 w 17"/>
              <a:gd name="T7" fmla="*/ 1890435 h 20"/>
              <a:gd name="T8" fmla="*/ 837079 w 17"/>
              <a:gd name="T9" fmla="*/ 2993023 h 20"/>
              <a:gd name="T10" fmla="*/ 558053 w 17"/>
              <a:gd name="T11" fmla="*/ 2205573 h 20"/>
              <a:gd name="T12" fmla="*/ 558053 w 17"/>
              <a:gd name="T13" fmla="*/ 2363143 h 20"/>
              <a:gd name="T14" fmla="*/ 418726 w 17"/>
              <a:gd name="T15" fmla="*/ 1890435 h 20"/>
              <a:gd name="T16" fmla="*/ 418726 w 17"/>
              <a:gd name="T17" fmla="*/ 1732865 h 20"/>
              <a:gd name="T18" fmla="*/ 558053 w 17"/>
              <a:gd name="T19" fmla="*/ 2205573 h 20"/>
              <a:gd name="T20" fmla="*/ 558053 w 17"/>
              <a:gd name="T21" fmla="*/ 2363143 h 20"/>
              <a:gd name="T22" fmla="*/ 697753 w 17"/>
              <a:gd name="T23" fmla="*/ 2520315 h 20"/>
              <a:gd name="T24" fmla="*/ 558053 w 17"/>
              <a:gd name="T25" fmla="*/ 2363143 h 20"/>
              <a:gd name="T26" fmla="*/ 279026 w 17"/>
              <a:gd name="T27" fmla="*/ 945019 h 20"/>
              <a:gd name="T28" fmla="*/ 0 w 17"/>
              <a:gd name="T29" fmla="*/ 0 h 20"/>
              <a:gd name="T30" fmla="*/ 139700 w 17"/>
              <a:gd name="T31" fmla="*/ 0 h 20"/>
              <a:gd name="T32" fmla="*/ 279026 w 17"/>
              <a:gd name="T33" fmla="*/ 945019 h 20"/>
              <a:gd name="T34" fmla="*/ 418726 w 17"/>
              <a:gd name="T35" fmla="*/ 1260158 h 20"/>
              <a:gd name="T36" fmla="*/ 279026 w 17"/>
              <a:gd name="T37" fmla="*/ 945019 h 20"/>
              <a:gd name="T38" fmla="*/ 2232212 w 17"/>
              <a:gd name="T39" fmla="*/ 630277 h 20"/>
              <a:gd name="T40" fmla="*/ 1534832 w 17"/>
              <a:gd name="T41" fmla="*/ 1890435 h 20"/>
              <a:gd name="T42" fmla="*/ 2232212 w 17"/>
              <a:gd name="T43" fmla="*/ 63027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" h="20">
                <a:moveTo>
                  <a:pt x="6" y="19"/>
                </a:moveTo>
                <a:cubicBezTo>
                  <a:pt x="6" y="19"/>
                  <a:pt x="5" y="18"/>
                  <a:pt x="5" y="17"/>
                </a:cubicBezTo>
                <a:cubicBezTo>
                  <a:pt x="6" y="17"/>
                  <a:pt x="6" y="18"/>
                  <a:pt x="6" y="19"/>
                </a:cubicBezTo>
                <a:cubicBezTo>
                  <a:pt x="6" y="19"/>
                  <a:pt x="9" y="15"/>
                  <a:pt x="11" y="12"/>
                </a:cubicBezTo>
                <a:cubicBezTo>
                  <a:pt x="7" y="18"/>
                  <a:pt x="6" y="19"/>
                  <a:pt x="6" y="19"/>
                </a:cubicBezTo>
                <a:close/>
                <a:moveTo>
                  <a:pt x="4" y="14"/>
                </a:moveTo>
                <a:cubicBezTo>
                  <a:pt x="4" y="14"/>
                  <a:pt x="4" y="15"/>
                  <a:pt x="4" y="15"/>
                </a:cubicBezTo>
                <a:cubicBezTo>
                  <a:pt x="4" y="15"/>
                  <a:pt x="4" y="14"/>
                  <a:pt x="3" y="12"/>
                </a:cubicBezTo>
                <a:lnTo>
                  <a:pt x="3" y="11"/>
                </a:lnTo>
                <a:cubicBezTo>
                  <a:pt x="3" y="11"/>
                  <a:pt x="3" y="12"/>
                  <a:pt x="4" y="14"/>
                </a:cubicBezTo>
                <a:close/>
                <a:moveTo>
                  <a:pt x="4" y="15"/>
                </a:moveTo>
                <a:cubicBezTo>
                  <a:pt x="4" y="16"/>
                  <a:pt x="4" y="16"/>
                  <a:pt x="5" y="16"/>
                </a:cubicBezTo>
                <a:cubicBezTo>
                  <a:pt x="4" y="16"/>
                  <a:pt x="4" y="16"/>
                  <a:pt x="4" y="15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6" y="4"/>
                </a:moveTo>
                <a:cubicBezTo>
                  <a:pt x="16" y="4"/>
                  <a:pt x="16" y="5"/>
                  <a:pt x="11" y="12"/>
                </a:cubicBezTo>
                <a:cubicBezTo>
                  <a:pt x="13" y="8"/>
                  <a:pt x="16" y="4"/>
                  <a:pt x="16" y="4"/>
                </a:cubicBezTo>
                <a:close/>
              </a:path>
            </a:pathLst>
          </a:custGeom>
          <a:solidFill>
            <a:srgbClr val="1224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2" name="Freeform 6198">
            <a:extLst>
              <a:ext uri="{FF2B5EF4-FFF2-40B4-BE49-F238E27FC236}">
                <a16:creationId xmlns:a16="http://schemas.microsoft.com/office/drawing/2014/main" id="{6B14FF06-E546-2741-8007-E0A64585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697753 w 17"/>
              <a:gd name="T1" fmla="*/ 2677884 h 20"/>
              <a:gd name="T2" fmla="*/ 697753 w 17"/>
              <a:gd name="T3" fmla="*/ 2520315 h 20"/>
              <a:gd name="T4" fmla="*/ 558053 w 17"/>
              <a:gd name="T5" fmla="*/ 2205573 h 20"/>
              <a:gd name="T6" fmla="*/ 558053 w 17"/>
              <a:gd name="T7" fmla="*/ 2205573 h 20"/>
              <a:gd name="T8" fmla="*/ 697753 w 17"/>
              <a:gd name="T9" fmla="*/ 2520315 h 20"/>
              <a:gd name="T10" fmla="*/ 697753 w 17"/>
              <a:gd name="T11" fmla="*/ 2677884 h 20"/>
              <a:gd name="T12" fmla="*/ 837079 w 17"/>
              <a:gd name="T13" fmla="*/ 2993023 h 20"/>
              <a:gd name="T14" fmla="*/ 697753 w 17"/>
              <a:gd name="T15" fmla="*/ 2677884 h 20"/>
              <a:gd name="T16" fmla="*/ 418726 w 17"/>
              <a:gd name="T17" fmla="*/ 1732865 h 20"/>
              <a:gd name="T18" fmla="*/ 558053 w 17"/>
              <a:gd name="T19" fmla="*/ 2205573 h 20"/>
              <a:gd name="T20" fmla="*/ 418726 w 17"/>
              <a:gd name="T21" fmla="*/ 1890435 h 20"/>
              <a:gd name="T22" fmla="*/ 418726 w 17"/>
              <a:gd name="T23" fmla="*/ 1732865 h 20"/>
              <a:gd name="T24" fmla="*/ 279026 w 17"/>
              <a:gd name="T25" fmla="*/ 945019 h 20"/>
              <a:gd name="T26" fmla="*/ 0 w 17"/>
              <a:gd name="T27" fmla="*/ 0 h 20"/>
              <a:gd name="T28" fmla="*/ 139700 w 17"/>
              <a:gd name="T29" fmla="*/ 0 h 20"/>
              <a:gd name="T30" fmla="*/ 279026 w 17"/>
              <a:gd name="T31" fmla="*/ 945019 h 20"/>
              <a:gd name="T32" fmla="*/ 418726 w 17"/>
              <a:gd name="T33" fmla="*/ 1260158 h 20"/>
              <a:gd name="T34" fmla="*/ 279026 w 17"/>
              <a:gd name="T35" fmla="*/ 945019 h 20"/>
              <a:gd name="T36" fmla="*/ 1534832 w 17"/>
              <a:gd name="T37" fmla="*/ 1890435 h 20"/>
              <a:gd name="T38" fmla="*/ 976779 w 17"/>
              <a:gd name="T39" fmla="*/ 2993023 h 20"/>
              <a:gd name="T40" fmla="*/ 1534832 w 17"/>
              <a:gd name="T41" fmla="*/ 1890435 h 20"/>
              <a:gd name="T42" fmla="*/ 2232212 w 17"/>
              <a:gd name="T43" fmla="*/ 630277 h 20"/>
              <a:gd name="T44" fmla="*/ 1534832 w 17"/>
              <a:gd name="T45" fmla="*/ 1890435 h 20"/>
              <a:gd name="T46" fmla="*/ 2232212 w 17"/>
              <a:gd name="T47" fmla="*/ 630277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" h="20">
                <a:moveTo>
                  <a:pt x="5" y="17"/>
                </a:moveTo>
                <a:cubicBezTo>
                  <a:pt x="5" y="16"/>
                  <a:pt x="4" y="15"/>
                  <a:pt x="5" y="16"/>
                </a:cubicBezTo>
                <a:lnTo>
                  <a:pt x="4" y="14"/>
                </a:lnTo>
                <a:lnTo>
                  <a:pt x="5" y="16"/>
                </a:lnTo>
                <a:lnTo>
                  <a:pt x="5" y="17"/>
                </a:lnTo>
                <a:cubicBezTo>
                  <a:pt x="6" y="17"/>
                  <a:pt x="6" y="18"/>
                  <a:pt x="6" y="19"/>
                </a:cubicBezTo>
                <a:cubicBezTo>
                  <a:pt x="6" y="18"/>
                  <a:pt x="5" y="18"/>
                  <a:pt x="5" y="17"/>
                </a:cubicBezTo>
                <a:close/>
                <a:moveTo>
                  <a:pt x="3" y="11"/>
                </a:moveTo>
                <a:cubicBezTo>
                  <a:pt x="3" y="11"/>
                  <a:pt x="3" y="12"/>
                  <a:pt x="4" y="14"/>
                </a:cubicBezTo>
                <a:lnTo>
                  <a:pt x="3" y="12"/>
                </a:lnTo>
                <a:lnTo>
                  <a:pt x="3" y="11"/>
                </a:lnTo>
                <a:close/>
                <a:moveTo>
                  <a:pt x="2" y="6"/>
                </a:moveTo>
                <a:cubicBezTo>
                  <a:pt x="1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1" y="12"/>
                </a:moveTo>
                <a:cubicBezTo>
                  <a:pt x="10" y="15"/>
                  <a:pt x="7" y="18"/>
                  <a:pt x="7" y="19"/>
                </a:cubicBezTo>
                <a:cubicBezTo>
                  <a:pt x="7" y="18"/>
                  <a:pt x="8" y="17"/>
                  <a:pt x="11" y="12"/>
                </a:cubicBezTo>
                <a:close/>
                <a:moveTo>
                  <a:pt x="16" y="4"/>
                </a:moveTo>
                <a:cubicBezTo>
                  <a:pt x="16" y="4"/>
                  <a:pt x="14" y="8"/>
                  <a:pt x="11" y="12"/>
                </a:cubicBezTo>
                <a:lnTo>
                  <a:pt x="16" y="4"/>
                </a:lnTo>
                <a:close/>
              </a:path>
            </a:pathLst>
          </a:custGeom>
          <a:solidFill>
            <a:srgbClr val="1325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3" name="Freeform 6199">
            <a:extLst>
              <a:ext uri="{FF2B5EF4-FFF2-40B4-BE49-F238E27FC236}">
                <a16:creationId xmlns:a16="http://schemas.microsoft.com/office/drawing/2014/main" id="{2998EED0-9549-6348-A205-ED20ED5D6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993023 h 20"/>
              <a:gd name="T2" fmla="*/ 837079 w 17"/>
              <a:gd name="T3" fmla="*/ 2835454 h 20"/>
              <a:gd name="T4" fmla="*/ 1116106 w 17"/>
              <a:gd name="T5" fmla="*/ 2363143 h 20"/>
              <a:gd name="T6" fmla="*/ 837079 w 17"/>
              <a:gd name="T7" fmla="*/ 2993023 h 20"/>
              <a:gd name="T8" fmla="*/ 1395132 w 17"/>
              <a:gd name="T9" fmla="*/ 1890435 h 20"/>
              <a:gd name="T10" fmla="*/ 1116106 w 17"/>
              <a:gd name="T11" fmla="*/ 2363143 h 20"/>
              <a:gd name="T12" fmla="*/ 1395132 w 17"/>
              <a:gd name="T13" fmla="*/ 1890435 h 20"/>
              <a:gd name="T14" fmla="*/ 697753 w 17"/>
              <a:gd name="T15" fmla="*/ 2677884 h 20"/>
              <a:gd name="T16" fmla="*/ 558053 w 17"/>
              <a:gd name="T17" fmla="*/ 2205573 h 20"/>
              <a:gd name="T18" fmla="*/ 697753 w 17"/>
              <a:gd name="T19" fmla="*/ 2363143 h 20"/>
              <a:gd name="T20" fmla="*/ 837079 w 17"/>
              <a:gd name="T21" fmla="*/ 2835454 h 20"/>
              <a:gd name="T22" fmla="*/ 697753 w 17"/>
              <a:gd name="T23" fmla="*/ 2677884 h 20"/>
              <a:gd name="T24" fmla="*/ 558053 w 17"/>
              <a:gd name="T25" fmla="*/ 1890435 h 20"/>
              <a:gd name="T26" fmla="*/ 558053 w 17"/>
              <a:gd name="T27" fmla="*/ 2205573 h 20"/>
              <a:gd name="T28" fmla="*/ 418726 w 17"/>
              <a:gd name="T29" fmla="*/ 1890435 h 20"/>
              <a:gd name="T30" fmla="*/ 418726 w 17"/>
              <a:gd name="T31" fmla="*/ 1575296 h 20"/>
              <a:gd name="T32" fmla="*/ 558053 w 17"/>
              <a:gd name="T33" fmla="*/ 1890435 h 20"/>
              <a:gd name="T34" fmla="*/ 279026 w 17"/>
              <a:gd name="T35" fmla="*/ 945019 h 20"/>
              <a:gd name="T36" fmla="*/ 0 w 17"/>
              <a:gd name="T37" fmla="*/ 0 h 20"/>
              <a:gd name="T38" fmla="*/ 139700 w 17"/>
              <a:gd name="T39" fmla="*/ 0 h 20"/>
              <a:gd name="T40" fmla="*/ 279026 w 17"/>
              <a:gd name="T41" fmla="*/ 945019 h 20"/>
              <a:gd name="T42" fmla="*/ 418726 w 17"/>
              <a:gd name="T43" fmla="*/ 1260158 h 20"/>
              <a:gd name="T44" fmla="*/ 279026 w 17"/>
              <a:gd name="T45" fmla="*/ 945019 h 20"/>
              <a:gd name="T46" fmla="*/ 2232212 w 17"/>
              <a:gd name="T47" fmla="*/ 630277 h 20"/>
              <a:gd name="T48" fmla="*/ 1534832 w 17"/>
              <a:gd name="T49" fmla="*/ 1732865 h 20"/>
              <a:gd name="T50" fmla="*/ 2232212 w 17"/>
              <a:gd name="T51" fmla="*/ 630277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" h="20">
                <a:moveTo>
                  <a:pt x="6" y="19"/>
                </a:moveTo>
                <a:lnTo>
                  <a:pt x="6" y="18"/>
                </a:lnTo>
                <a:cubicBezTo>
                  <a:pt x="6" y="18"/>
                  <a:pt x="7" y="17"/>
                  <a:pt x="8" y="15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10" y="12"/>
                </a:moveTo>
                <a:cubicBezTo>
                  <a:pt x="9" y="13"/>
                  <a:pt x="9" y="14"/>
                  <a:pt x="8" y="15"/>
                </a:cubicBezTo>
                <a:cubicBezTo>
                  <a:pt x="9" y="15"/>
                  <a:pt x="9" y="14"/>
                  <a:pt x="10" y="12"/>
                </a:cubicBezTo>
                <a:close/>
                <a:moveTo>
                  <a:pt x="5" y="17"/>
                </a:moveTo>
                <a:cubicBezTo>
                  <a:pt x="5" y="15"/>
                  <a:pt x="4" y="15"/>
                  <a:pt x="4" y="14"/>
                </a:cubicBezTo>
                <a:lnTo>
                  <a:pt x="5" y="15"/>
                </a:lnTo>
                <a:cubicBezTo>
                  <a:pt x="5" y="17"/>
                  <a:pt x="6" y="18"/>
                  <a:pt x="6" y="18"/>
                </a:cubicBezTo>
                <a:cubicBezTo>
                  <a:pt x="5" y="18"/>
                  <a:pt x="5" y="17"/>
                  <a:pt x="5" y="17"/>
                </a:cubicBezTo>
                <a:close/>
                <a:moveTo>
                  <a:pt x="4" y="12"/>
                </a:moveTo>
                <a:lnTo>
                  <a:pt x="4" y="14"/>
                </a:lnTo>
                <a:cubicBezTo>
                  <a:pt x="4" y="14"/>
                  <a:pt x="4" y="13"/>
                  <a:pt x="3" y="12"/>
                </a:cubicBezTo>
                <a:lnTo>
                  <a:pt x="3" y="10"/>
                </a:lnTo>
                <a:cubicBezTo>
                  <a:pt x="3" y="10"/>
                  <a:pt x="3" y="12"/>
                  <a:pt x="4" y="12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6" y="4"/>
                </a:moveTo>
                <a:cubicBezTo>
                  <a:pt x="15" y="5"/>
                  <a:pt x="14" y="8"/>
                  <a:pt x="11" y="11"/>
                </a:cubicBezTo>
                <a:cubicBezTo>
                  <a:pt x="15" y="6"/>
                  <a:pt x="15" y="4"/>
                  <a:pt x="16" y="4"/>
                </a:cubicBezTo>
                <a:close/>
              </a:path>
            </a:pathLst>
          </a:custGeom>
          <a:solidFill>
            <a:srgbClr val="13253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4" name="Freeform 6200">
            <a:extLst>
              <a:ext uri="{FF2B5EF4-FFF2-40B4-BE49-F238E27FC236}">
                <a16:creationId xmlns:a16="http://schemas.microsoft.com/office/drawing/2014/main" id="{256A8A80-65A8-604A-8EDC-1D414FFE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7938"/>
          </a:xfrm>
          <a:custGeom>
            <a:avLst/>
            <a:gdLst>
              <a:gd name="T0" fmla="*/ 837079 w 17"/>
              <a:gd name="T1" fmla="*/ 2993023 h 20"/>
              <a:gd name="T2" fmla="*/ 697753 w 17"/>
              <a:gd name="T3" fmla="*/ 2363143 h 20"/>
              <a:gd name="T4" fmla="*/ 837079 w 17"/>
              <a:gd name="T5" fmla="*/ 2835454 h 20"/>
              <a:gd name="T6" fmla="*/ 1534832 w 17"/>
              <a:gd name="T7" fmla="*/ 1890435 h 20"/>
              <a:gd name="T8" fmla="*/ 837079 w 17"/>
              <a:gd name="T9" fmla="*/ 2993023 h 20"/>
              <a:gd name="T10" fmla="*/ 279026 w 17"/>
              <a:gd name="T11" fmla="*/ 945019 h 20"/>
              <a:gd name="T12" fmla="*/ 0 w 17"/>
              <a:gd name="T13" fmla="*/ 0 h 20"/>
              <a:gd name="T14" fmla="*/ 139700 w 17"/>
              <a:gd name="T15" fmla="*/ 0 h 20"/>
              <a:gd name="T16" fmla="*/ 279026 w 17"/>
              <a:gd name="T17" fmla="*/ 945019 h 20"/>
              <a:gd name="T18" fmla="*/ 418726 w 17"/>
              <a:gd name="T19" fmla="*/ 1260158 h 20"/>
              <a:gd name="T20" fmla="*/ 279026 w 17"/>
              <a:gd name="T21" fmla="*/ 945019 h 20"/>
              <a:gd name="T22" fmla="*/ 2232212 w 17"/>
              <a:gd name="T23" fmla="*/ 630277 h 20"/>
              <a:gd name="T24" fmla="*/ 1534832 w 17"/>
              <a:gd name="T25" fmla="*/ 1890435 h 20"/>
              <a:gd name="T26" fmla="*/ 2232212 w 17"/>
              <a:gd name="T27" fmla="*/ 630277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6" y="19"/>
                </a:moveTo>
                <a:cubicBezTo>
                  <a:pt x="6" y="18"/>
                  <a:pt x="5" y="17"/>
                  <a:pt x="5" y="15"/>
                </a:cubicBezTo>
                <a:cubicBezTo>
                  <a:pt x="6" y="17"/>
                  <a:pt x="6" y="18"/>
                  <a:pt x="6" y="18"/>
                </a:cubicBezTo>
                <a:cubicBezTo>
                  <a:pt x="6" y="18"/>
                  <a:pt x="9" y="14"/>
                  <a:pt x="11" y="12"/>
                </a:cubicBezTo>
                <a:cubicBezTo>
                  <a:pt x="7" y="18"/>
                  <a:pt x="6" y="19"/>
                  <a:pt x="6" y="19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6" y="4"/>
                </a:moveTo>
                <a:cubicBezTo>
                  <a:pt x="16" y="4"/>
                  <a:pt x="16" y="6"/>
                  <a:pt x="11" y="12"/>
                </a:cubicBezTo>
                <a:cubicBezTo>
                  <a:pt x="14" y="8"/>
                  <a:pt x="16" y="4"/>
                  <a:pt x="16" y="4"/>
                </a:cubicBez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5" name="Freeform 6201">
            <a:extLst>
              <a:ext uri="{FF2B5EF4-FFF2-40B4-BE49-F238E27FC236}">
                <a16:creationId xmlns:a16="http://schemas.microsoft.com/office/drawing/2014/main" id="{7B82DFC5-4ED2-C343-9218-4AE2CC24F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1395132 w 17"/>
              <a:gd name="T3" fmla="*/ 1563771 h 19"/>
              <a:gd name="T4" fmla="*/ 837079 w 17"/>
              <a:gd name="T5" fmla="*/ 2010611 h 19"/>
              <a:gd name="T6" fmla="*/ 1534832 w 17"/>
              <a:gd name="T7" fmla="*/ 1340518 h 19"/>
              <a:gd name="T8" fmla="*/ 1395132 w 17"/>
              <a:gd name="T9" fmla="*/ 1563771 h 19"/>
              <a:gd name="T10" fmla="*/ 1534832 w 17"/>
              <a:gd name="T11" fmla="*/ 1340518 h 19"/>
              <a:gd name="T12" fmla="*/ 697753 w 17"/>
              <a:gd name="T13" fmla="*/ 1675397 h 19"/>
              <a:gd name="T14" fmla="*/ 837079 w 17"/>
              <a:gd name="T15" fmla="*/ 1898984 h 19"/>
              <a:gd name="T16" fmla="*/ 697753 w 17"/>
              <a:gd name="T17" fmla="*/ 1675397 h 19"/>
              <a:gd name="T18" fmla="*/ 279026 w 17"/>
              <a:gd name="T19" fmla="*/ 670092 h 19"/>
              <a:gd name="T20" fmla="*/ 0 w 17"/>
              <a:gd name="T21" fmla="*/ 0 h 19"/>
              <a:gd name="T22" fmla="*/ 139700 w 17"/>
              <a:gd name="T23" fmla="*/ 0 h 19"/>
              <a:gd name="T24" fmla="*/ 279026 w 17"/>
              <a:gd name="T25" fmla="*/ 670092 h 19"/>
              <a:gd name="T26" fmla="*/ 418726 w 17"/>
              <a:gd name="T27" fmla="*/ 893679 h 19"/>
              <a:gd name="T28" fmla="*/ 279026 w 17"/>
              <a:gd name="T29" fmla="*/ 670092 h 19"/>
              <a:gd name="T30" fmla="*/ 2232212 w 17"/>
              <a:gd name="T31" fmla="*/ 446839 h 19"/>
              <a:gd name="T32" fmla="*/ 1534832 w 17"/>
              <a:gd name="T33" fmla="*/ 1340518 h 19"/>
              <a:gd name="T34" fmla="*/ 2232212 w 17"/>
              <a:gd name="T35" fmla="*/ 446839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9">
                <a:moveTo>
                  <a:pt x="6" y="18"/>
                </a:moveTo>
                <a:cubicBezTo>
                  <a:pt x="6" y="18"/>
                  <a:pt x="9" y="15"/>
                  <a:pt x="10" y="14"/>
                </a:cubicBezTo>
                <a:cubicBezTo>
                  <a:pt x="7" y="18"/>
                  <a:pt x="6" y="18"/>
                  <a:pt x="6" y="18"/>
                </a:cubicBezTo>
                <a:close/>
                <a:moveTo>
                  <a:pt x="11" y="12"/>
                </a:moveTo>
                <a:cubicBezTo>
                  <a:pt x="11" y="13"/>
                  <a:pt x="10" y="13"/>
                  <a:pt x="10" y="14"/>
                </a:cubicBezTo>
                <a:cubicBezTo>
                  <a:pt x="10" y="13"/>
                  <a:pt x="11" y="13"/>
                  <a:pt x="11" y="12"/>
                </a:cubicBezTo>
                <a:close/>
                <a:moveTo>
                  <a:pt x="5" y="15"/>
                </a:moveTo>
                <a:cubicBezTo>
                  <a:pt x="5" y="16"/>
                  <a:pt x="6" y="17"/>
                  <a:pt x="6" y="17"/>
                </a:cubicBezTo>
                <a:cubicBezTo>
                  <a:pt x="5" y="17"/>
                  <a:pt x="5" y="16"/>
                  <a:pt x="5" y="15"/>
                </a:cubicBezTo>
                <a:close/>
                <a:moveTo>
                  <a:pt x="2" y="6"/>
                </a:move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3"/>
                  <a:pt x="2" y="6"/>
                </a:cubicBezTo>
                <a:cubicBezTo>
                  <a:pt x="3" y="6"/>
                  <a:pt x="3" y="8"/>
                  <a:pt x="3" y="8"/>
                </a:cubicBezTo>
                <a:lnTo>
                  <a:pt x="2" y="6"/>
                </a:lnTo>
                <a:close/>
                <a:moveTo>
                  <a:pt x="16" y="4"/>
                </a:moveTo>
                <a:cubicBezTo>
                  <a:pt x="16" y="4"/>
                  <a:pt x="16" y="6"/>
                  <a:pt x="11" y="12"/>
                </a:cubicBezTo>
                <a:cubicBezTo>
                  <a:pt x="14" y="8"/>
                  <a:pt x="16" y="4"/>
                  <a:pt x="16" y="4"/>
                </a:cubicBez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6" name="Freeform 6202">
            <a:extLst>
              <a:ext uri="{FF2B5EF4-FFF2-40B4-BE49-F238E27FC236}">
                <a16:creationId xmlns:a16="http://schemas.microsoft.com/office/drawing/2014/main" id="{B4282ED8-07B0-0E4B-8E5B-12844971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1534832 w 17"/>
              <a:gd name="T3" fmla="*/ 1228558 h 19"/>
              <a:gd name="T4" fmla="*/ 2092885 w 17"/>
              <a:gd name="T5" fmla="*/ 670092 h 19"/>
              <a:gd name="T6" fmla="*/ 1534832 w 17"/>
              <a:gd name="T7" fmla="*/ 1340518 h 19"/>
              <a:gd name="T8" fmla="*/ 837079 w 17"/>
              <a:gd name="T9" fmla="*/ 2010611 h 19"/>
              <a:gd name="T10" fmla="*/ 697753 w 17"/>
              <a:gd name="T11" fmla="*/ 1675397 h 19"/>
              <a:gd name="T12" fmla="*/ 837079 w 17"/>
              <a:gd name="T13" fmla="*/ 1898984 h 19"/>
              <a:gd name="T14" fmla="*/ 697753 w 17"/>
              <a:gd name="T15" fmla="*/ 1675397 h 19"/>
              <a:gd name="T16" fmla="*/ 0 w 17"/>
              <a:gd name="T17" fmla="*/ 0 h 19"/>
              <a:gd name="T18" fmla="*/ 139700 w 17"/>
              <a:gd name="T19" fmla="*/ 0 h 19"/>
              <a:gd name="T20" fmla="*/ 279026 w 17"/>
              <a:gd name="T21" fmla="*/ 670092 h 19"/>
              <a:gd name="T22" fmla="*/ 0 w 17"/>
              <a:gd name="T23" fmla="*/ 0 h 19"/>
              <a:gd name="T24" fmla="*/ 2232212 w 17"/>
              <a:gd name="T25" fmla="*/ 446839 h 19"/>
              <a:gd name="T26" fmla="*/ 2092885 w 17"/>
              <a:gd name="T27" fmla="*/ 670092 h 19"/>
              <a:gd name="T28" fmla="*/ 2232212 w 17"/>
              <a:gd name="T29" fmla="*/ 446839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9">
                <a:moveTo>
                  <a:pt x="6" y="18"/>
                </a:moveTo>
                <a:cubicBezTo>
                  <a:pt x="7" y="17"/>
                  <a:pt x="10" y="14"/>
                  <a:pt x="11" y="11"/>
                </a:cubicBezTo>
                <a:cubicBezTo>
                  <a:pt x="13" y="9"/>
                  <a:pt x="14" y="7"/>
                  <a:pt x="15" y="6"/>
                </a:cubicBezTo>
                <a:cubicBezTo>
                  <a:pt x="14" y="8"/>
                  <a:pt x="13" y="10"/>
                  <a:pt x="11" y="12"/>
                </a:cubicBezTo>
                <a:cubicBezTo>
                  <a:pt x="7" y="18"/>
                  <a:pt x="6" y="18"/>
                  <a:pt x="6" y="18"/>
                </a:cubicBezTo>
                <a:close/>
                <a:moveTo>
                  <a:pt x="5" y="15"/>
                </a:moveTo>
                <a:cubicBezTo>
                  <a:pt x="5" y="16"/>
                  <a:pt x="6" y="17"/>
                  <a:pt x="6" y="17"/>
                </a:cubicBezTo>
                <a:cubicBezTo>
                  <a:pt x="5" y="17"/>
                  <a:pt x="5" y="16"/>
                  <a:pt x="5" y="15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6"/>
                </a:cubicBezTo>
                <a:cubicBezTo>
                  <a:pt x="1" y="4"/>
                  <a:pt x="0" y="2"/>
                  <a:pt x="0" y="0"/>
                </a:cubicBezTo>
                <a:close/>
                <a:moveTo>
                  <a:pt x="16" y="4"/>
                </a:moveTo>
                <a:cubicBezTo>
                  <a:pt x="16" y="4"/>
                  <a:pt x="16" y="5"/>
                  <a:pt x="15" y="6"/>
                </a:cubicBezTo>
                <a:cubicBezTo>
                  <a:pt x="15" y="5"/>
                  <a:pt x="16" y="4"/>
                  <a:pt x="16" y="4"/>
                </a:cubicBezTo>
                <a:close/>
              </a:path>
            </a:pathLst>
          </a:custGeom>
          <a:solidFill>
            <a:srgbClr val="1426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7" name="Freeform 6203">
            <a:extLst>
              <a:ext uri="{FF2B5EF4-FFF2-40B4-BE49-F238E27FC236}">
                <a16:creationId xmlns:a16="http://schemas.microsoft.com/office/drawing/2014/main" id="{293E522E-9D7E-5C42-B8D3-77F636ECD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837079 w 17"/>
              <a:gd name="T3" fmla="*/ 2010611 h 19"/>
              <a:gd name="T4" fmla="*/ 976779 w 17"/>
              <a:gd name="T5" fmla="*/ 1898984 h 19"/>
              <a:gd name="T6" fmla="*/ 837079 w 17"/>
              <a:gd name="T7" fmla="*/ 2010611 h 19"/>
              <a:gd name="T8" fmla="*/ 837079 w 17"/>
              <a:gd name="T9" fmla="*/ 2010611 h 19"/>
              <a:gd name="T10" fmla="*/ 1534832 w 17"/>
              <a:gd name="T11" fmla="*/ 1340518 h 19"/>
              <a:gd name="T12" fmla="*/ 976779 w 17"/>
              <a:gd name="T13" fmla="*/ 1898984 h 19"/>
              <a:gd name="T14" fmla="*/ 1534832 w 17"/>
              <a:gd name="T15" fmla="*/ 1340518 h 19"/>
              <a:gd name="T16" fmla="*/ 0 w 17"/>
              <a:gd name="T17" fmla="*/ 0 h 19"/>
              <a:gd name="T18" fmla="*/ 139700 w 17"/>
              <a:gd name="T19" fmla="*/ 0 h 19"/>
              <a:gd name="T20" fmla="*/ 279026 w 17"/>
              <a:gd name="T21" fmla="*/ 670092 h 19"/>
              <a:gd name="T22" fmla="*/ 0 w 17"/>
              <a:gd name="T23" fmla="*/ 0 h 19"/>
              <a:gd name="T24" fmla="*/ 2232212 w 17"/>
              <a:gd name="T25" fmla="*/ 446839 h 19"/>
              <a:gd name="T26" fmla="*/ 1953185 w 17"/>
              <a:gd name="T27" fmla="*/ 893679 h 19"/>
              <a:gd name="T28" fmla="*/ 2232212 w 17"/>
              <a:gd name="T29" fmla="*/ 446839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9">
                <a:moveTo>
                  <a:pt x="6" y="18"/>
                </a:move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7" y="17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lose/>
                <a:moveTo>
                  <a:pt x="11" y="12"/>
                </a:moveTo>
                <a:cubicBezTo>
                  <a:pt x="9" y="15"/>
                  <a:pt x="8" y="16"/>
                  <a:pt x="7" y="17"/>
                </a:cubicBezTo>
                <a:cubicBezTo>
                  <a:pt x="8" y="16"/>
                  <a:pt x="9" y="14"/>
                  <a:pt x="11" y="12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6"/>
                </a:cubicBezTo>
                <a:cubicBezTo>
                  <a:pt x="1" y="4"/>
                  <a:pt x="0" y="2"/>
                  <a:pt x="0" y="0"/>
                </a:cubicBezTo>
                <a:close/>
                <a:moveTo>
                  <a:pt x="16" y="4"/>
                </a:moveTo>
                <a:cubicBezTo>
                  <a:pt x="16" y="4"/>
                  <a:pt x="16" y="5"/>
                  <a:pt x="14" y="8"/>
                </a:cubicBezTo>
                <a:lnTo>
                  <a:pt x="16" y="4"/>
                </a:lnTo>
                <a:close/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8" name="Freeform 6204">
            <a:extLst>
              <a:ext uri="{FF2B5EF4-FFF2-40B4-BE49-F238E27FC236}">
                <a16:creationId xmlns:a16="http://schemas.microsoft.com/office/drawing/2014/main" id="{1A80DEBA-0386-524A-BBE9-03BB734F3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944959 w 16"/>
              <a:gd name="T1" fmla="*/ 2010611 h 19"/>
              <a:gd name="T2" fmla="*/ 1732756 w 16"/>
              <a:gd name="T3" fmla="*/ 1116932 h 19"/>
              <a:gd name="T4" fmla="*/ 2362597 w 16"/>
              <a:gd name="T5" fmla="*/ 446839 h 19"/>
              <a:gd name="T6" fmla="*/ 1890316 w 16"/>
              <a:gd name="T7" fmla="*/ 1116932 h 19"/>
              <a:gd name="T8" fmla="*/ 944959 w 16"/>
              <a:gd name="T9" fmla="*/ 2010611 h 19"/>
              <a:gd name="T10" fmla="*/ 787400 w 16"/>
              <a:gd name="T11" fmla="*/ 1787024 h 19"/>
              <a:gd name="T12" fmla="*/ 944959 w 16"/>
              <a:gd name="T13" fmla="*/ 2010611 h 19"/>
              <a:gd name="T14" fmla="*/ 787400 w 16"/>
              <a:gd name="T15" fmla="*/ 1787024 h 19"/>
              <a:gd name="T16" fmla="*/ 472678 w 16"/>
              <a:gd name="T17" fmla="*/ 1005305 h 19"/>
              <a:gd name="T18" fmla="*/ 630238 w 16"/>
              <a:gd name="T19" fmla="*/ 1340518 h 19"/>
              <a:gd name="T20" fmla="*/ 472678 w 16"/>
              <a:gd name="T21" fmla="*/ 1005305 h 19"/>
              <a:gd name="T22" fmla="*/ 0 w 16"/>
              <a:gd name="T23" fmla="*/ 0 h 19"/>
              <a:gd name="T24" fmla="*/ 157559 w 16"/>
              <a:gd name="T25" fmla="*/ 0 h 19"/>
              <a:gd name="T26" fmla="*/ 315119 w 16"/>
              <a:gd name="T27" fmla="*/ 670092 h 19"/>
              <a:gd name="T28" fmla="*/ 0 w 16"/>
              <a:gd name="T29" fmla="*/ 0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9">
                <a:moveTo>
                  <a:pt x="6" y="18"/>
                </a:moveTo>
                <a:cubicBezTo>
                  <a:pt x="7" y="18"/>
                  <a:pt x="9" y="14"/>
                  <a:pt x="11" y="10"/>
                </a:cubicBezTo>
                <a:cubicBezTo>
                  <a:pt x="14" y="7"/>
                  <a:pt x="15" y="5"/>
                  <a:pt x="15" y="4"/>
                </a:cubicBezTo>
                <a:cubicBezTo>
                  <a:pt x="15" y="5"/>
                  <a:pt x="14" y="8"/>
                  <a:pt x="12" y="10"/>
                </a:cubicBezTo>
                <a:cubicBezTo>
                  <a:pt x="8" y="17"/>
                  <a:pt x="7" y="18"/>
                  <a:pt x="6" y="18"/>
                </a:cubicBezTo>
                <a:close/>
                <a:moveTo>
                  <a:pt x="5" y="16"/>
                </a:moveTo>
                <a:cubicBezTo>
                  <a:pt x="6" y="17"/>
                  <a:pt x="6" y="17"/>
                  <a:pt x="6" y="18"/>
                </a:cubicBezTo>
                <a:cubicBezTo>
                  <a:pt x="6" y="18"/>
                  <a:pt x="6" y="17"/>
                  <a:pt x="5" y="16"/>
                </a:cubicBezTo>
                <a:close/>
                <a:moveTo>
                  <a:pt x="3" y="9"/>
                </a:moveTo>
                <a:cubicBezTo>
                  <a:pt x="3" y="10"/>
                  <a:pt x="3" y="10"/>
                  <a:pt x="4" y="12"/>
                </a:cubicBezTo>
                <a:cubicBezTo>
                  <a:pt x="3" y="11"/>
                  <a:pt x="3" y="10"/>
                  <a:pt x="3" y="9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6"/>
                </a:cubicBezTo>
                <a:cubicBezTo>
                  <a:pt x="1" y="4"/>
                  <a:pt x="0" y="2"/>
                  <a:pt x="0" y="0"/>
                </a:cubicBezTo>
                <a:close/>
              </a:path>
            </a:pathLst>
          </a:custGeom>
          <a:solidFill>
            <a:srgbClr val="14263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9" name="Freeform 6205">
            <a:extLst>
              <a:ext uri="{FF2B5EF4-FFF2-40B4-BE49-F238E27FC236}">
                <a16:creationId xmlns:a16="http://schemas.microsoft.com/office/drawing/2014/main" id="{0B29F7DD-A339-2140-A791-06399E57E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1534832 w 17"/>
              <a:gd name="T3" fmla="*/ 1116932 h 19"/>
              <a:gd name="T4" fmla="*/ 2092885 w 17"/>
              <a:gd name="T5" fmla="*/ 670092 h 19"/>
              <a:gd name="T6" fmla="*/ 1534832 w 17"/>
              <a:gd name="T7" fmla="*/ 1228558 h 19"/>
              <a:gd name="T8" fmla="*/ 837079 w 17"/>
              <a:gd name="T9" fmla="*/ 2010611 h 19"/>
              <a:gd name="T10" fmla="*/ 0 w 17"/>
              <a:gd name="T11" fmla="*/ 0 h 19"/>
              <a:gd name="T12" fmla="*/ 139700 w 17"/>
              <a:gd name="T13" fmla="*/ 0 h 19"/>
              <a:gd name="T14" fmla="*/ 279026 w 17"/>
              <a:gd name="T15" fmla="*/ 670092 h 19"/>
              <a:gd name="T16" fmla="*/ 0 w 17"/>
              <a:gd name="T17" fmla="*/ 0 h 19"/>
              <a:gd name="T18" fmla="*/ 2232212 w 17"/>
              <a:gd name="T19" fmla="*/ 446839 h 19"/>
              <a:gd name="T20" fmla="*/ 2092885 w 17"/>
              <a:gd name="T21" fmla="*/ 670092 h 19"/>
              <a:gd name="T22" fmla="*/ 2232212 w 17"/>
              <a:gd name="T23" fmla="*/ 446839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9">
                <a:moveTo>
                  <a:pt x="6" y="18"/>
                </a:moveTo>
                <a:cubicBezTo>
                  <a:pt x="7" y="18"/>
                  <a:pt x="9" y="14"/>
                  <a:pt x="11" y="10"/>
                </a:cubicBezTo>
                <a:lnTo>
                  <a:pt x="15" y="6"/>
                </a:lnTo>
                <a:cubicBezTo>
                  <a:pt x="14" y="7"/>
                  <a:pt x="13" y="9"/>
                  <a:pt x="11" y="11"/>
                </a:cubicBezTo>
                <a:cubicBezTo>
                  <a:pt x="8" y="17"/>
                  <a:pt x="7" y="18"/>
                  <a:pt x="6" y="18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6"/>
                </a:cubicBezTo>
                <a:cubicBezTo>
                  <a:pt x="1" y="4"/>
                  <a:pt x="0" y="2"/>
                  <a:pt x="0" y="0"/>
                </a:cubicBezTo>
                <a:close/>
                <a:moveTo>
                  <a:pt x="16" y="4"/>
                </a:moveTo>
                <a:cubicBezTo>
                  <a:pt x="16" y="4"/>
                  <a:pt x="16" y="5"/>
                  <a:pt x="15" y="6"/>
                </a:cubicBezTo>
                <a:cubicBezTo>
                  <a:pt x="15" y="5"/>
                  <a:pt x="16" y="4"/>
                  <a:pt x="16" y="4"/>
                </a:cubicBezTo>
                <a:close/>
              </a:path>
            </a:pathLst>
          </a:custGeom>
          <a:solidFill>
            <a:srgbClr val="142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0" name="Freeform 6206">
            <a:extLst>
              <a:ext uri="{FF2B5EF4-FFF2-40B4-BE49-F238E27FC236}">
                <a16:creationId xmlns:a16="http://schemas.microsoft.com/office/drawing/2014/main" id="{3524DFC5-029E-5342-BF78-679F9E39F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1255806 w 17"/>
              <a:gd name="T3" fmla="*/ 1563771 h 19"/>
              <a:gd name="T4" fmla="*/ 837079 w 17"/>
              <a:gd name="T5" fmla="*/ 2010611 h 19"/>
              <a:gd name="T6" fmla="*/ 418726 w 17"/>
              <a:gd name="T7" fmla="*/ 1340518 h 19"/>
              <a:gd name="T8" fmla="*/ 418726 w 17"/>
              <a:gd name="T9" fmla="*/ 1005305 h 19"/>
              <a:gd name="T10" fmla="*/ 418726 w 17"/>
              <a:gd name="T11" fmla="*/ 893679 h 19"/>
              <a:gd name="T12" fmla="*/ 279026 w 17"/>
              <a:gd name="T13" fmla="*/ 670092 h 19"/>
              <a:gd name="T14" fmla="*/ 418726 w 17"/>
              <a:gd name="T15" fmla="*/ 893679 h 19"/>
              <a:gd name="T16" fmla="*/ 558053 w 17"/>
              <a:gd name="T17" fmla="*/ 1228558 h 19"/>
              <a:gd name="T18" fmla="*/ 697753 w 17"/>
              <a:gd name="T19" fmla="*/ 1675397 h 19"/>
              <a:gd name="T20" fmla="*/ 418726 w 17"/>
              <a:gd name="T21" fmla="*/ 1340518 h 19"/>
              <a:gd name="T22" fmla="*/ 1395132 w 17"/>
              <a:gd name="T23" fmla="*/ 1340518 h 19"/>
              <a:gd name="T24" fmla="*/ 1255806 w 17"/>
              <a:gd name="T25" fmla="*/ 1563771 h 19"/>
              <a:gd name="T26" fmla="*/ 1395132 w 17"/>
              <a:gd name="T27" fmla="*/ 1340518 h 19"/>
              <a:gd name="T28" fmla="*/ 0 w 17"/>
              <a:gd name="T29" fmla="*/ 0 h 19"/>
              <a:gd name="T30" fmla="*/ 139700 w 17"/>
              <a:gd name="T31" fmla="*/ 0 h 19"/>
              <a:gd name="T32" fmla="*/ 279026 w 17"/>
              <a:gd name="T33" fmla="*/ 558466 h 19"/>
              <a:gd name="T34" fmla="*/ 0 w 17"/>
              <a:gd name="T35" fmla="*/ 0 h 19"/>
              <a:gd name="T36" fmla="*/ 1953185 w 17"/>
              <a:gd name="T37" fmla="*/ 670092 h 19"/>
              <a:gd name="T38" fmla="*/ 1953185 w 17"/>
              <a:gd name="T39" fmla="*/ 670092 h 19"/>
              <a:gd name="T40" fmla="*/ 1813859 w 17"/>
              <a:gd name="T41" fmla="*/ 893679 h 19"/>
              <a:gd name="T42" fmla="*/ 1953185 w 17"/>
              <a:gd name="T43" fmla="*/ 670092 h 19"/>
              <a:gd name="T44" fmla="*/ 1953185 w 17"/>
              <a:gd name="T45" fmla="*/ 670092 h 19"/>
              <a:gd name="T46" fmla="*/ 1534832 w 17"/>
              <a:gd name="T47" fmla="*/ 1116932 h 19"/>
              <a:gd name="T48" fmla="*/ 1813859 w 17"/>
              <a:gd name="T49" fmla="*/ 893679 h 19"/>
              <a:gd name="T50" fmla="*/ 1534832 w 17"/>
              <a:gd name="T51" fmla="*/ 1116932 h 19"/>
              <a:gd name="T52" fmla="*/ 2232212 w 17"/>
              <a:gd name="T53" fmla="*/ 446839 h 19"/>
              <a:gd name="T54" fmla="*/ 1953185 w 17"/>
              <a:gd name="T55" fmla="*/ 670092 h 19"/>
              <a:gd name="T56" fmla="*/ 2232212 w 17"/>
              <a:gd name="T57" fmla="*/ 446839 h 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" h="19">
                <a:moveTo>
                  <a:pt x="6" y="18"/>
                </a:moveTo>
                <a:cubicBezTo>
                  <a:pt x="7" y="18"/>
                  <a:pt x="8" y="16"/>
                  <a:pt x="9" y="14"/>
                </a:cubicBezTo>
                <a:cubicBezTo>
                  <a:pt x="8" y="18"/>
                  <a:pt x="7" y="18"/>
                  <a:pt x="6" y="18"/>
                </a:cubicBezTo>
                <a:close/>
                <a:moveTo>
                  <a:pt x="3" y="12"/>
                </a:moveTo>
                <a:lnTo>
                  <a:pt x="3" y="9"/>
                </a:lnTo>
                <a:lnTo>
                  <a:pt x="3" y="8"/>
                </a:lnTo>
                <a:cubicBezTo>
                  <a:pt x="2" y="7"/>
                  <a:pt x="2" y="6"/>
                  <a:pt x="2" y="6"/>
                </a:cubicBezTo>
                <a:lnTo>
                  <a:pt x="3" y="8"/>
                </a:lnTo>
                <a:cubicBezTo>
                  <a:pt x="3" y="10"/>
                  <a:pt x="3" y="10"/>
                  <a:pt x="4" y="11"/>
                </a:cubicBezTo>
                <a:cubicBezTo>
                  <a:pt x="4" y="12"/>
                  <a:pt x="4" y="12"/>
                  <a:pt x="5" y="15"/>
                </a:cubicBezTo>
                <a:cubicBezTo>
                  <a:pt x="4" y="12"/>
                  <a:pt x="4" y="12"/>
                  <a:pt x="3" y="12"/>
                </a:cubicBezTo>
                <a:close/>
                <a:moveTo>
                  <a:pt x="10" y="12"/>
                </a:moveTo>
                <a:cubicBezTo>
                  <a:pt x="10" y="13"/>
                  <a:pt x="9" y="14"/>
                  <a:pt x="9" y="14"/>
                </a:cubicBezTo>
                <a:cubicBezTo>
                  <a:pt x="9" y="14"/>
                  <a:pt x="10" y="13"/>
                  <a:pt x="10" y="12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5"/>
                </a:cubicBezTo>
                <a:cubicBezTo>
                  <a:pt x="1" y="3"/>
                  <a:pt x="0" y="1"/>
                  <a:pt x="0" y="0"/>
                </a:cubicBezTo>
                <a:close/>
                <a:moveTo>
                  <a:pt x="14" y="6"/>
                </a:moveTo>
                <a:cubicBezTo>
                  <a:pt x="14" y="6"/>
                  <a:pt x="14" y="6"/>
                  <a:pt x="14" y="6"/>
                </a:cubicBezTo>
                <a:cubicBezTo>
                  <a:pt x="14" y="7"/>
                  <a:pt x="14" y="8"/>
                  <a:pt x="13" y="8"/>
                </a:cubicBezTo>
                <a:cubicBezTo>
                  <a:pt x="14" y="8"/>
                  <a:pt x="14" y="7"/>
                  <a:pt x="14" y="6"/>
                </a:cubicBezTo>
                <a:cubicBezTo>
                  <a:pt x="14" y="6"/>
                  <a:pt x="14" y="6"/>
                  <a:pt x="14" y="6"/>
                </a:cubicBezTo>
                <a:close/>
                <a:moveTo>
                  <a:pt x="11" y="10"/>
                </a:moveTo>
                <a:cubicBezTo>
                  <a:pt x="11" y="10"/>
                  <a:pt x="13" y="9"/>
                  <a:pt x="13" y="8"/>
                </a:cubicBezTo>
                <a:cubicBezTo>
                  <a:pt x="13" y="9"/>
                  <a:pt x="12" y="10"/>
                  <a:pt x="11" y="10"/>
                </a:cubicBezTo>
                <a:close/>
                <a:moveTo>
                  <a:pt x="16" y="4"/>
                </a:moveTo>
                <a:cubicBezTo>
                  <a:pt x="16" y="4"/>
                  <a:pt x="16" y="5"/>
                  <a:pt x="14" y="6"/>
                </a:cubicBezTo>
                <a:lnTo>
                  <a:pt x="16" y="4"/>
                </a:lnTo>
                <a:close/>
              </a:path>
            </a:pathLst>
          </a:custGeom>
          <a:solidFill>
            <a:srgbClr val="142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1" name="Freeform 6207">
            <a:extLst>
              <a:ext uri="{FF2B5EF4-FFF2-40B4-BE49-F238E27FC236}">
                <a16:creationId xmlns:a16="http://schemas.microsoft.com/office/drawing/2014/main" id="{E3C722F5-1A74-E54F-A0B9-5E32E8FBE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010611 h 19"/>
              <a:gd name="T2" fmla="*/ 837079 w 17"/>
              <a:gd name="T3" fmla="*/ 1898984 h 19"/>
              <a:gd name="T4" fmla="*/ 1255806 w 17"/>
              <a:gd name="T5" fmla="*/ 1563771 h 19"/>
              <a:gd name="T6" fmla="*/ 837079 w 17"/>
              <a:gd name="T7" fmla="*/ 2010611 h 19"/>
              <a:gd name="T8" fmla="*/ 1395132 w 17"/>
              <a:gd name="T9" fmla="*/ 1340518 h 19"/>
              <a:gd name="T10" fmla="*/ 1255806 w 17"/>
              <a:gd name="T11" fmla="*/ 1563771 h 19"/>
              <a:gd name="T12" fmla="*/ 1395132 w 17"/>
              <a:gd name="T13" fmla="*/ 1340518 h 19"/>
              <a:gd name="T14" fmla="*/ 697753 w 17"/>
              <a:gd name="T15" fmla="*/ 1787024 h 19"/>
              <a:gd name="T16" fmla="*/ 837079 w 17"/>
              <a:gd name="T17" fmla="*/ 1898984 h 19"/>
              <a:gd name="T18" fmla="*/ 697753 w 17"/>
              <a:gd name="T19" fmla="*/ 1787024 h 19"/>
              <a:gd name="T20" fmla="*/ 418726 w 17"/>
              <a:gd name="T21" fmla="*/ 1228558 h 19"/>
              <a:gd name="T22" fmla="*/ 418726 w 17"/>
              <a:gd name="T23" fmla="*/ 1005305 h 19"/>
              <a:gd name="T24" fmla="*/ 418726 w 17"/>
              <a:gd name="T25" fmla="*/ 893679 h 19"/>
              <a:gd name="T26" fmla="*/ 0 w 17"/>
              <a:gd name="T27" fmla="*/ 0 h 19"/>
              <a:gd name="T28" fmla="*/ 139700 w 17"/>
              <a:gd name="T29" fmla="*/ 0 h 19"/>
              <a:gd name="T30" fmla="*/ 418726 w 17"/>
              <a:gd name="T31" fmla="*/ 670092 h 19"/>
              <a:gd name="T32" fmla="*/ 418726 w 17"/>
              <a:gd name="T33" fmla="*/ 893679 h 19"/>
              <a:gd name="T34" fmla="*/ 558053 w 17"/>
              <a:gd name="T35" fmla="*/ 1228558 h 19"/>
              <a:gd name="T36" fmla="*/ 697753 w 17"/>
              <a:gd name="T37" fmla="*/ 1675397 h 19"/>
              <a:gd name="T38" fmla="*/ 418726 w 17"/>
              <a:gd name="T39" fmla="*/ 1228558 h 19"/>
              <a:gd name="T40" fmla="*/ 1953185 w 17"/>
              <a:gd name="T41" fmla="*/ 670092 h 19"/>
              <a:gd name="T42" fmla="*/ 1953185 w 17"/>
              <a:gd name="T43" fmla="*/ 670092 h 19"/>
              <a:gd name="T44" fmla="*/ 1813859 w 17"/>
              <a:gd name="T45" fmla="*/ 893679 h 19"/>
              <a:gd name="T46" fmla="*/ 1953185 w 17"/>
              <a:gd name="T47" fmla="*/ 670092 h 19"/>
              <a:gd name="T48" fmla="*/ 1953185 w 17"/>
              <a:gd name="T49" fmla="*/ 670092 h 19"/>
              <a:gd name="T50" fmla="*/ 1534832 w 17"/>
              <a:gd name="T51" fmla="*/ 1116932 h 19"/>
              <a:gd name="T52" fmla="*/ 1813859 w 17"/>
              <a:gd name="T53" fmla="*/ 893679 h 19"/>
              <a:gd name="T54" fmla="*/ 1534832 w 17"/>
              <a:gd name="T55" fmla="*/ 1116932 h 19"/>
              <a:gd name="T56" fmla="*/ 2232212 w 17"/>
              <a:gd name="T57" fmla="*/ 446839 h 19"/>
              <a:gd name="T58" fmla="*/ 1953185 w 17"/>
              <a:gd name="T59" fmla="*/ 670092 h 19"/>
              <a:gd name="T60" fmla="*/ 2232212 w 17"/>
              <a:gd name="T61" fmla="*/ 446839 h 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" h="19">
                <a:moveTo>
                  <a:pt x="6" y="18"/>
                </a:moveTo>
                <a:lnTo>
                  <a:pt x="6" y="17"/>
                </a:lnTo>
                <a:cubicBezTo>
                  <a:pt x="7" y="17"/>
                  <a:pt x="8" y="16"/>
                  <a:pt x="9" y="14"/>
                </a:cubicBezTo>
                <a:cubicBezTo>
                  <a:pt x="8" y="18"/>
                  <a:pt x="7" y="18"/>
                  <a:pt x="6" y="18"/>
                </a:cubicBezTo>
                <a:close/>
                <a:moveTo>
                  <a:pt x="10" y="12"/>
                </a:moveTo>
                <a:cubicBezTo>
                  <a:pt x="10" y="13"/>
                  <a:pt x="9" y="14"/>
                  <a:pt x="9" y="14"/>
                </a:cubicBezTo>
                <a:cubicBezTo>
                  <a:pt x="9" y="14"/>
                  <a:pt x="10" y="13"/>
                  <a:pt x="10" y="12"/>
                </a:cubicBezTo>
                <a:close/>
                <a:moveTo>
                  <a:pt x="5" y="16"/>
                </a:moveTo>
                <a:cubicBezTo>
                  <a:pt x="6" y="16"/>
                  <a:pt x="6" y="16"/>
                  <a:pt x="6" y="17"/>
                </a:cubicBezTo>
                <a:cubicBezTo>
                  <a:pt x="6" y="17"/>
                  <a:pt x="6" y="16"/>
                  <a:pt x="5" y="16"/>
                </a:cubicBezTo>
                <a:close/>
                <a:moveTo>
                  <a:pt x="3" y="11"/>
                </a:moveTo>
                <a:lnTo>
                  <a:pt x="3" y="9"/>
                </a:lnTo>
                <a:lnTo>
                  <a:pt x="3" y="8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lnTo>
                  <a:pt x="3" y="8"/>
                </a:lnTo>
                <a:cubicBezTo>
                  <a:pt x="3" y="10"/>
                  <a:pt x="3" y="10"/>
                  <a:pt x="4" y="11"/>
                </a:cubicBezTo>
                <a:cubicBezTo>
                  <a:pt x="4" y="12"/>
                  <a:pt x="4" y="12"/>
                  <a:pt x="5" y="15"/>
                </a:cubicBezTo>
                <a:cubicBezTo>
                  <a:pt x="4" y="12"/>
                  <a:pt x="4" y="12"/>
                  <a:pt x="3" y="11"/>
                </a:cubicBezTo>
                <a:close/>
                <a:moveTo>
                  <a:pt x="14" y="6"/>
                </a:moveTo>
                <a:cubicBezTo>
                  <a:pt x="14" y="6"/>
                  <a:pt x="14" y="6"/>
                  <a:pt x="14" y="6"/>
                </a:cubicBezTo>
                <a:cubicBezTo>
                  <a:pt x="14" y="7"/>
                  <a:pt x="14" y="8"/>
                  <a:pt x="13" y="8"/>
                </a:cubicBezTo>
                <a:cubicBezTo>
                  <a:pt x="14" y="8"/>
                  <a:pt x="14" y="7"/>
                  <a:pt x="14" y="6"/>
                </a:cubicBezTo>
                <a:cubicBezTo>
                  <a:pt x="14" y="6"/>
                  <a:pt x="14" y="6"/>
                  <a:pt x="14" y="6"/>
                </a:cubicBezTo>
                <a:close/>
                <a:moveTo>
                  <a:pt x="11" y="10"/>
                </a:moveTo>
                <a:cubicBezTo>
                  <a:pt x="11" y="10"/>
                  <a:pt x="13" y="9"/>
                  <a:pt x="13" y="8"/>
                </a:cubicBezTo>
                <a:cubicBezTo>
                  <a:pt x="13" y="9"/>
                  <a:pt x="12" y="10"/>
                  <a:pt x="11" y="10"/>
                </a:cubicBezTo>
                <a:close/>
                <a:moveTo>
                  <a:pt x="16" y="4"/>
                </a:moveTo>
                <a:cubicBezTo>
                  <a:pt x="16" y="4"/>
                  <a:pt x="16" y="5"/>
                  <a:pt x="14" y="6"/>
                </a:cubicBezTo>
                <a:lnTo>
                  <a:pt x="16" y="4"/>
                </a:lnTo>
                <a:close/>
              </a:path>
            </a:pathLst>
          </a:custGeom>
          <a:solidFill>
            <a:srgbClr val="1527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2" name="Freeform 6208">
            <a:extLst>
              <a:ext uri="{FF2B5EF4-FFF2-40B4-BE49-F238E27FC236}">
                <a16:creationId xmlns:a16="http://schemas.microsoft.com/office/drawing/2014/main" id="{9F06DC60-A0E8-6C47-B28A-D0CAAB2A7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944959 w 16"/>
              <a:gd name="T1" fmla="*/ 2115608 h 18"/>
              <a:gd name="T2" fmla="*/ 1732756 w 16"/>
              <a:gd name="T3" fmla="*/ 1244600 h 18"/>
              <a:gd name="T4" fmla="*/ 2362597 w 16"/>
              <a:gd name="T5" fmla="*/ 497769 h 18"/>
              <a:gd name="T6" fmla="*/ 1890316 w 16"/>
              <a:gd name="T7" fmla="*/ 1244600 h 18"/>
              <a:gd name="T8" fmla="*/ 944959 w 16"/>
              <a:gd name="T9" fmla="*/ 2115608 h 18"/>
              <a:gd name="T10" fmla="*/ 472678 w 16"/>
              <a:gd name="T11" fmla="*/ 1369131 h 18"/>
              <a:gd name="T12" fmla="*/ 472678 w 16"/>
              <a:gd name="T13" fmla="*/ 1120069 h 18"/>
              <a:gd name="T14" fmla="*/ 630238 w 16"/>
              <a:gd name="T15" fmla="*/ 1369131 h 18"/>
              <a:gd name="T16" fmla="*/ 787400 w 16"/>
              <a:gd name="T17" fmla="*/ 1742369 h 18"/>
              <a:gd name="T18" fmla="*/ 472678 w 16"/>
              <a:gd name="T19" fmla="*/ 1369131 h 18"/>
              <a:gd name="T20" fmla="*/ 0 w 16"/>
              <a:gd name="T21" fmla="*/ 0 h 18"/>
              <a:gd name="T22" fmla="*/ 157559 w 16"/>
              <a:gd name="T23" fmla="*/ 0 h 18"/>
              <a:gd name="T24" fmla="*/ 315119 w 16"/>
              <a:gd name="T25" fmla="*/ 746831 h 18"/>
              <a:gd name="T26" fmla="*/ 0 w 16"/>
              <a:gd name="T27" fmla="*/ 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8">
                <a:moveTo>
                  <a:pt x="6" y="17"/>
                </a:moveTo>
                <a:cubicBezTo>
                  <a:pt x="7" y="17"/>
                  <a:pt x="9" y="12"/>
                  <a:pt x="11" y="10"/>
                </a:cubicBezTo>
                <a:cubicBezTo>
                  <a:pt x="14" y="7"/>
                  <a:pt x="15" y="5"/>
                  <a:pt x="15" y="4"/>
                </a:cubicBezTo>
                <a:cubicBezTo>
                  <a:pt x="15" y="5"/>
                  <a:pt x="14" y="8"/>
                  <a:pt x="12" y="10"/>
                </a:cubicBezTo>
                <a:cubicBezTo>
                  <a:pt x="8" y="15"/>
                  <a:pt x="7" y="17"/>
                  <a:pt x="6" y="17"/>
                </a:cubicBezTo>
                <a:close/>
                <a:moveTo>
                  <a:pt x="3" y="11"/>
                </a:moveTo>
                <a:lnTo>
                  <a:pt x="3" y="9"/>
                </a:lnTo>
                <a:cubicBezTo>
                  <a:pt x="3" y="9"/>
                  <a:pt x="3" y="10"/>
                  <a:pt x="4" y="11"/>
                </a:cubicBezTo>
                <a:cubicBezTo>
                  <a:pt x="4" y="12"/>
                  <a:pt x="4" y="12"/>
                  <a:pt x="5" y="14"/>
                </a:cubicBezTo>
                <a:cubicBezTo>
                  <a:pt x="4" y="12"/>
                  <a:pt x="4" y="12"/>
                  <a:pt x="3" y="11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2" y="6"/>
                </a:cubicBezTo>
                <a:cubicBezTo>
                  <a:pt x="1" y="4"/>
                  <a:pt x="0" y="2"/>
                  <a:pt x="0" y="0"/>
                </a:cubicBezTo>
                <a:close/>
              </a:path>
            </a:pathLst>
          </a:custGeom>
          <a:solidFill>
            <a:srgbClr val="1527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3" name="Freeform 6209">
            <a:extLst>
              <a:ext uri="{FF2B5EF4-FFF2-40B4-BE49-F238E27FC236}">
                <a16:creationId xmlns:a16="http://schemas.microsoft.com/office/drawing/2014/main" id="{FAED69FB-D2AD-7446-BEAC-AB206BCF4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944959 w 16"/>
              <a:gd name="T1" fmla="*/ 2115608 h 18"/>
              <a:gd name="T2" fmla="*/ 1732756 w 16"/>
              <a:gd name="T3" fmla="*/ 1244600 h 18"/>
              <a:gd name="T4" fmla="*/ 2362597 w 16"/>
              <a:gd name="T5" fmla="*/ 497769 h 18"/>
              <a:gd name="T6" fmla="*/ 1890316 w 16"/>
              <a:gd name="T7" fmla="*/ 1244600 h 18"/>
              <a:gd name="T8" fmla="*/ 944959 w 16"/>
              <a:gd name="T9" fmla="*/ 2115608 h 18"/>
              <a:gd name="T10" fmla="*/ 472678 w 16"/>
              <a:gd name="T11" fmla="*/ 1493308 h 18"/>
              <a:gd name="T12" fmla="*/ 472678 w 16"/>
              <a:gd name="T13" fmla="*/ 1120069 h 18"/>
              <a:gd name="T14" fmla="*/ 630238 w 16"/>
              <a:gd name="T15" fmla="*/ 1369131 h 18"/>
              <a:gd name="T16" fmla="*/ 787400 w 16"/>
              <a:gd name="T17" fmla="*/ 1742369 h 18"/>
              <a:gd name="T18" fmla="*/ 472678 w 16"/>
              <a:gd name="T19" fmla="*/ 1493308 h 18"/>
              <a:gd name="T20" fmla="*/ 0 w 16"/>
              <a:gd name="T21" fmla="*/ 0 h 18"/>
              <a:gd name="T22" fmla="*/ 157559 w 16"/>
              <a:gd name="T23" fmla="*/ 0 h 18"/>
              <a:gd name="T24" fmla="*/ 315119 w 16"/>
              <a:gd name="T25" fmla="*/ 746831 h 18"/>
              <a:gd name="T26" fmla="*/ 0 w 16"/>
              <a:gd name="T27" fmla="*/ 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8">
                <a:moveTo>
                  <a:pt x="6" y="17"/>
                </a:moveTo>
                <a:cubicBezTo>
                  <a:pt x="7" y="17"/>
                  <a:pt x="9" y="12"/>
                  <a:pt x="11" y="10"/>
                </a:cubicBezTo>
                <a:cubicBezTo>
                  <a:pt x="14" y="7"/>
                  <a:pt x="15" y="5"/>
                  <a:pt x="15" y="4"/>
                </a:cubicBezTo>
                <a:cubicBezTo>
                  <a:pt x="15" y="5"/>
                  <a:pt x="14" y="8"/>
                  <a:pt x="12" y="10"/>
                </a:cubicBezTo>
                <a:cubicBezTo>
                  <a:pt x="8" y="15"/>
                  <a:pt x="7" y="17"/>
                  <a:pt x="6" y="17"/>
                </a:cubicBezTo>
                <a:close/>
                <a:moveTo>
                  <a:pt x="3" y="12"/>
                </a:moveTo>
                <a:lnTo>
                  <a:pt x="3" y="9"/>
                </a:lnTo>
                <a:cubicBezTo>
                  <a:pt x="3" y="9"/>
                  <a:pt x="3" y="10"/>
                  <a:pt x="4" y="11"/>
                </a:cubicBezTo>
                <a:cubicBezTo>
                  <a:pt x="4" y="12"/>
                  <a:pt x="4" y="12"/>
                  <a:pt x="5" y="14"/>
                </a:cubicBezTo>
                <a:cubicBezTo>
                  <a:pt x="4" y="12"/>
                  <a:pt x="4" y="12"/>
                  <a:pt x="3" y="12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3"/>
                  <a:pt x="2" y="6"/>
                </a:cubicBezTo>
                <a:cubicBezTo>
                  <a:pt x="1" y="3"/>
                  <a:pt x="0" y="2"/>
                  <a:pt x="0" y="0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4" name="Freeform 6210">
            <a:extLst>
              <a:ext uri="{FF2B5EF4-FFF2-40B4-BE49-F238E27FC236}">
                <a16:creationId xmlns:a16="http://schemas.microsoft.com/office/drawing/2014/main" id="{88AF48E0-33E1-394E-B432-EEBCC740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115608 h 18"/>
              <a:gd name="T2" fmla="*/ 1534832 w 17"/>
              <a:gd name="T3" fmla="*/ 1244600 h 18"/>
              <a:gd name="T4" fmla="*/ 2232212 w 17"/>
              <a:gd name="T5" fmla="*/ 497769 h 18"/>
              <a:gd name="T6" fmla="*/ 1674159 w 17"/>
              <a:gd name="T7" fmla="*/ 1244600 h 18"/>
              <a:gd name="T8" fmla="*/ 837079 w 17"/>
              <a:gd name="T9" fmla="*/ 2115608 h 18"/>
              <a:gd name="T10" fmla="*/ 418726 w 17"/>
              <a:gd name="T11" fmla="*/ 1369131 h 18"/>
              <a:gd name="T12" fmla="*/ 418726 w 17"/>
              <a:gd name="T13" fmla="*/ 1120069 h 18"/>
              <a:gd name="T14" fmla="*/ 418726 w 17"/>
              <a:gd name="T15" fmla="*/ 995539 h 18"/>
              <a:gd name="T16" fmla="*/ 0 w 17"/>
              <a:gd name="T17" fmla="*/ 0 h 18"/>
              <a:gd name="T18" fmla="*/ 139700 w 17"/>
              <a:gd name="T19" fmla="*/ 0 h 18"/>
              <a:gd name="T20" fmla="*/ 418726 w 17"/>
              <a:gd name="T21" fmla="*/ 746831 h 18"/>
              <a:gd name="T22" fmla="*/ 418726 w 17"/>
              <a:gd name="T23" fmla="*/ 995539 h 18"/>
              <a:gd name="T24" fmla="*/ 558053 w 17"/>
              <a:gd name="T25" fmla="*/ 1244600 h 18"/>
              <a:gd name="T26" fmla="*/ 697753 w 17"/>
              <a:gd name="T27" fmla="*/ 1742369 h 18"/>
              <a:gd name="T28" fmla="*/ 418726 w 17"/>
              <a:gd name="T29" fmla="*/ 1369131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8">
                <a:moveTo>
                  <a:pt x="6" y="17"/>
                </a:moveTo>
                <a:cubicBezTo>
                  <a:pt x="7" y="17"/>
                  <a:pt x="9" y="12"/>
                  <a:pt x="11" y="10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8"/>
                  <a:pt x="12" y="10"/>
                </a:cubicBezTo>
                <a:cubicBezTo>
                  <a:pt x="8" y="15"/>
                  <a:pt x="7" y="17"/>
                  <a:pt x="6" y="17"/>
                </a:cubicBezTo>
                <a:close/>
                <a:moveTo>
                  <a:pt x="3" y="11"/>
                </a:moveTo>
                <a:lnTo>
                  <a:pt x="3" y="9"/>
                </a:lnTo>
                <a:lnTo>
                  <a:pt x="3" y="8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lnTo>
                  <a:pt x="3" y="8"/>
                </a:lnTo>
                <a:cubicBezTo>
                  <a:pt x="3" y="8"/>
                  <a:pt x="3" y="10"/>
                  <a:pt x="4" y="10"/>
                </a:cubicBezTo>
                <a:cubicBezTo>
                  <a:pt x="4" y="12"/>
                  <a:pt x="4" y="12"/>
                  <a:pt x="5" y="14"/>
                </a:cubicBezTo>
                <a:cubicBezTo>
                  <a:pt x="4" y="12"/>
                  <a:pt x="4" y="12"/>
                  <a:pt x="3" y="11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5" name="Freeform 6211">
            <a:extLst>
              <a:ext uri="{FF2B5EF4-FFF2-40B4-BE49-F238E27FC236}">
                <a16:creationId xmlns:a16="http://schemas.microsoft.com/office/drawing/2014/main" id="{9FF23AE4-ED91-5144-ACCF-57F5B112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115608 h 18"/>
              <a:gd name="T2" fmla="*/ 837079 w 17"/>
              <a:gd name="T3" fmla="*/ 2115608 h 18"/>
              <a:gd name="T4" fmla="*/ 1674159 w 17"/>
              <a:gd name="T5" fmla="*/ 1120069 h 18"/>
              <a:gd name="T6" fmla="*/ 2092885 w 17"/>
              <a:gd name="T7" fmla="*/ 622300 h 18"/>
              <a:gd name="T8" fmla="*/ 1674159 w 17"/>
              <a:gd name="T9" fmla="*/ 1244600 h 18"/>
              <a:gd name="T10" fmla="*/ 837079 w 17"/>
              <a:gd name="T11" fmla="*/ 2115608 h 18"/>
              <a:gd name="T12" fmla="*/ 697753 w 17"/>
              <a:gd name="T13" fmla="*/ 1742369 h 18"/>
              <a:gd name="T14" fmla="*/ 837079 w 17"/>
              <a:gd name="T15" fmla="*/ 2115608 h 18"/>
              <a:gd name="T16" fmla="*/ 837079 w 17"/>
              <a:gd name="T17" fmla="*/ 2115608 h 18"/>
              <a:gd name="T18" fmla="*/ 697753 w 17"/>
              <a:gd name="T19" fmla="*/ 1742369 h 18"/>
              <a:gd name="T20" fmla="*/ 697753 w 17"/>
              <a:gd name="T21" fmla="*/ 1742369 h 18"/>
              <a:gd name="T22" fmla="*/ 418726 w 17"/>
              <a:gd name="T23" fmla="*/ 1369131 h 18"/>
              <a:gd name="T24" fmla="*/ 418726 w 17"/>
              <a:gd name="T25" fmla="*/ 995539 h 18"/>
              <a:gd name="T26" fmla="*/ 0 w 17"/>
              <a:gd name="T27" fmla="*/ 0 h 18"/>
              <a:gd name="T28" fmla="*/ 139700 w 17"/>
              <a:gd name="T29" fmla="*/ 0 h 18"/>
              <a:gd name="T30" fmla="*/ 418726 w 17"/>
              <a:gd name="T31" fmla="*/ 622300 h 18"/>
              <a:gd name="T32" fmla="*/ 418726 w 17"/>
              <a:gd name="T33" fmla="*/ 995539 h 18"/>
              <a:gd name="T34" fmla="*/ 558053 w 17"/>
              <a:gd name="T35" fmla="*/ 1244600 h 18"/>
              <a:gd name="T36" fmla="*/ 697753 w 17"/>
              <a:gd name="T37" fmla="*/ 1742369 h 18"/>
              <a:gd name="T38" fmla="*/ 2232212 w 17"/>
              <a:gd name="T39" fmla="*/ 497769 h 18"/>
              <a:gd name="T40" fmla="*/ 2092885 w 17"/>
              <a:gd name="T41" fmla="*/ 622300 h 18"/>
              <a:gd name="T42" fmla="*/ 2232212 w 17"/>
              <a:gd name="T43" fmla="*/ 497769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" h="18">
                <a:moveTo>
                  <a:pt x="6" y="17"/>
                </a:moveTo>
                <a:lnTo>
                  <a:pt x="6" y="17"/>
                </a:lnTo>
                <a:cubicBezTo>
                  <a:pt x="8" y="16"/>
                  <a:pt x="10" y="12"/>
                  <a:pt x="12" y="9"/>
                </a:cubicBezTo>
                <a:cubicBezTo>
                  <a:pt x="14" y="7"/>
                  <a:pt x="15" y="6"/>
                  <a:pt x="15" y="5"/>
                </a:cubicBezTo>
                <a:cubicBezTo>
                  <a:pt x="15" y="6"/>
                  <a:pt x="14" y="8"/>
                  <a:pt x="12" y="10"/>
                </a:cubicBezTo>
                <a:cubicBezTo>
                  <a:pt x="9" y="15"/>
                  <a:pt x="7" y="17"/>
                  <a:pt x="6" y="17"/>
                </a:cubicBezTo>
                <a:close/>
                <a:moveTo>
                  <a:pt x="5" y="14"/>
                </a:moveTo>
                <a:cubicBezTo>
                  <a:pt x="6" y="15"/>
                  <a:pt x="6" y="16"/>
                  <a:pt x="6" y="17"/>
                </a:cubicBezTo>
                <a:cubicBezTo>
                  <a:pt x="6" y="17"/>
                  <a:pt x="6" y="16"/>
                  <a:pt x="5" y="14"/>
                </a:cubicBezTo>
                <a:close/>
                <a:moveTo>
                  <a:pt x="5" y="14"/>
                </a:moveTo>
                <a:cubicBezTo>
                  <a:pt x="4" y="12"/>
                  <a:pt x="4" y="12"/>
                  <a:pt x="3" y="11"/>
                </a:cubicBezTo>
                <a:lnTo>
                  <a:pt x="3" y="8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5"/>
                </a:cubicBezTo>
                <a:lnTo>
                  <a:pt x="3" y="8"/>
                </a:lnTo>
                <a:cubicBezTo>
                  <a:pt x="3" y="8"/>
                  <a:pt x="3" y="10"/>
                  <a:pt x="4" y="10"/>
                </a:cubicBezTo>
                <a:cubicBezTo>
                  <a:pt x="4" y="12"/>
                  <a:pt x="4" y="12"/>
                  <a:pt x="5" y="14"/>
                </a:cubicBezTo>
                <a:close/>
                <a:moveTo>
                  <a:pt x="16" y="4"/>
                </a:moveTo>
                <a:cubicBezTo>
                  <a:pt x="16" y="4"/>
                  <a:pt x="16" y="4"/>
                  <a:pt x="15" y="5"/>
                </a:cubicBezTo>
                <a:cubicBezTo>
                  <a:pt x="15" y="4"/>
                  <a:pt x="16" y="4"/>
                  <a:pt x="16" y="4"/>
                </a:cubicBez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6" name="Freeform 6212">
            <a:extLst>
              <a:ext uri="{FF2B5EF4-FFF2-40B4-BE49-F238E27FC236}">
                <a16:creationId xmlns:a16="http://schemas.microsoft.com/office/drawing/2014/main" id="{6A508809-F1AB-D646-9EC9-46E3003AC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944959 w 16"/>
              <a:gd name="T1" fmla="*/ 2115608 h 18"/>
              <a:gd name="T2" fmla="*/ 787400 w 16"/>
              <a:gd name="T3" fmla="*/ 1742369 h 18"/>
              <a:gd name="T4" fmla="*/ 472678 w 16"/>
              <a:gd name="T5" fmla="*/ 1244600 h 18"/>
              <a:gd name="T6" fmla="*/ 472678 w 16"/>
              <a:gd name="T7" fmla="*/ 995539 h 18"/>
              <a:gd name="T8" fmla="*/ 0 w 16"/>
              <a:gd name="T9" fmla="*/ 0 h 18"/>
              <a:gd name="T10" fmla="*/ 157559 w 16"/>
              <a:gd name="T11" fmla="*/ 0 h 18"/>
              <a:gd name="T12" fmla="*/ 315119 w 16"/>
              <a:gd name="T13" fmla="*/ 622300 h 18"/>
              <a:gd name="T14" fmla="*/ 472678 w 16"/>
              <a:gd name="T15" fmla="*/ 995539 h 18"/>
              <a:gd name="T16" fmla="*/ 630238 w 16"/>
              <a:gd name="T17" fmla="*/ 1244600 h 18"/>
              <a:gd name="T18" fmla="*/ 787400 w 16"/>
              <a:gd name="T19" fmla="*/ 1742369 h 18"/>
              <a:gd name="T20" fmla="*/ 944959 w 16"/>
              <a:gd name="T21" fmla="*/ 2115608 h 18"/>
              <a:gd name="T22" fmla="*/ 1732756 w 16"/>
              <a:gd name="T23" fmla="*/ 1244600 h 18"/>
              <a:gd name="T24" fmla="*/ 2362597 w 16"/>
              <a:gd name="T25" fmla="*/ 622300 h 18"/>
              <a:gd name="T26" fmla="*/ 1732756 w 16"/>
              <a:gd name="T27" fmla="*/ 1244600 h 18"/>
              <a:gd name="T28" fmla="*/ 944959 w 16"/>
              <a:gd name="T29" fmla="*/ 2115608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8">
                <a:moveTo>
                  <a:pt x="6" y="17"/>
                </a:moveTo>
                <a:cubicBezTo>
                  <a:pt x="6" y="17"/>
                  <a:pt x="6" y="15"/>
                  <a:pt x="5" y="14"/>
                </a:cubicBezTo>
                <a:cubicBezTo>
                  <a:pt x="4" y="12"/>
                  <a:pt x="4" y="12"/>
                  <a:pt x="3" y="10"/>
                </a:cubicBezTo>
                <a:lnTo>
                  <a:pt x="3" y="8"/>
                </a:lnTo>
                <a:cubicBezTo>
                  <a:pt x="1" y="3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3"/>
                  <a:pt x="2" y="5"/>
                </a:cubicBezTo>
                <a:lnTo>
                  <a:pt x="3" y="8"/>
                </a:lnTo>
                <a:cubicBezTo>
                  <a:pt x="3" y="8"/>
                  <a:pt x="3" y="10"/>
                  <a:pt x="4" y="10"/>
                </a:cubicBezTo>
                <a:cubicBezTo>
                  <a:pt x="4" y="12"/>
                  <a:pt x="4" y="12"/>
                  <a:pt x="5" y="14"/>
                </a:cubicBezTo>
                <a:cubicBezTo>
                  <a:pt x="6" y="15"/>
                  <a:pt x="6" y="15"/>
                  <a:pt x="6" y="17"/>
                </a:cubicBezTo>
                <a:cubicBezTo>
                  <a:pt x="7" y="17"/>
                  <a:pt x="9" y="12"/>
                  <a:pt x="11" y="10"/>
                </a:cubicBezTo>
                <a:cubicBezTo>
                  <a:pt x="14" y="7"/>
                  <a:pt x="15" y="5"/>
                  <a:pt x="15" y="5"/>
                </a:cubicBezTo>
                <a:cubicBezTo>
                  <a:pt x="15" y="6"/>
                  <a:pt x="13" y="8"/>
                  <a:pt x="11" y="10"/>
                </a:cubicBezTo>
                <a:cubicBezTo>
                  <a:pt x="8" y="15"/>
                  <a:pt x="7" y="17"/>
                  <a:pt x="6" y="17"/>
                </a:cubicBezTo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7" name="Freeform 6213">
            <a:extLst>
              <a:ext uri="{FF2B5EF4-FFF2-40B4-BE49-F238E27FC236}">
                <a16:creationId xmlns:a16="http://schemas.microsoft.com/office/drawing/2014/main" id="{67FC73CB-3901-4E44-B6E9-CF0BD4B43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4763" cy="4762"/>
          </a:xfrm>
          <a:custGeom>
            <a:avLst/>
            <a:gdLst>
              <a:gd name="T0" fmla="*/ 347359 w 14"/>
              <a:gd name="T1" fmla="*/ 1504112 h 14"/>
              <a:gd name="T2" fmla="*/ 926063 w 14"/>
              <a:gd name="T3" fmla="*/ 694232 h 14"/>
              <a:gd name="T4" fmla="*/ 1504768 w 14"/>
              <a:gd name="T5" fmla="*/ 0 h 14"/>
              <a:gd name="T6" fmla="*/ 1041736 w 14"/>
              <a:gd name="T7" fmla="*/ 694232 h 14"/>
              <a:gd name="T8" fmla="*/ 347359 w 14"/>
              <a:gd name="T9" fmla="*/ 1504112 h 14"/>
              <a:gd name="T10" fmla="*/ 0 w 14"/>
              <a:gd name="T11" fmla="*/ 694232 h 14"/>
              <a:gd name="T12" fmla="*/ 0 w 14"/>
              <a:gd name="T13" fmla="*/ 462934 h 14"/>
              <a:gd name="T14" fmla="*/ 115673 w 14"/>
              <a:gd name="T15" fmla="*/ 694232 h 14"/>
              <a:gd name="T16" fmla="*/ 231346 w 14"/>
              <a:gd name="T17" fmla="*/ 1156826 h 14"/>
              <a:gd name="T18" fmla="*/ 0 w 14"/>
              <a:gd name="T19" fmla="*/ 694232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4">
                <a:moveTo>
                  <a:pt x="3" y="13"/>
                </a:moveTo>
                <a:cubicBezTo>
                  <a:pt x="4" y="11"/>
                  <a:pt x="6" y="8"/>
                  <a:pt x="8" y="6"/>
                </a:cubicBezTo>
                <a:cubicBezTo>
                  <a:pt x="12" y="2"/>
                  <a:pt x="13" y="0"/>
                  <a:pt x="13" y="0"/>
                </a:cubicBezTo>
                <a:cubicBezTo>
                  <a:pt x="13" y="0"/>
                  <a:pt x="11" y="4"/>
                  <a:pt x="9" y="6"/>
                </a:cubicBezTo>
                <a:cubicBezTo>
                  <a:pt x="6" y="10"/>
                  <a:pt x="4" y="13"/>
                  <a:pt x="3" y="13"/>
                </a:cubicBezTo>
                <a:close/>
                <a:moveTo>
                  <a:pt x="0" y="6"/>
                </a:moveTo>
                <a:lnTo>
                  <a:pt x="0" y="4"/>
                </a:lnTo>
                <a:cubicBezTo>
                  <a:pt x="0" y="4"/>
                  <a:pt x="0" y="5"/>
                  <a:pt x="1" y="6"/>
                </a:cubicBezTo>
                <a:cubicBezTo>
                  <a:pt x="1" y="8"/>
                  <a:pt x="1" y="8"/>
                  <a:pt x="2" y="10"/>
                </a:cubicBezTo>
                <a:lnTo>
                  <a:pt x="0" y="6"/>
                </a:lnTo>
                <a:close/>
              </a:path>
            </a:pathLst>
          </a:custGeom>
          <a:solidFill>
            <a:srgbClr val="1529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8" name="Freeform 6214">
            <a:extLst>
              <a:ext uri="{FF2B5EF4-FFF2-40B4-BE49-F238E27FC236}">
                <a16:creationId xmlns:a16="http://schemas.microsoft.com/office/drawing/2014/main" id="{E9F1252F-0F77-E540-8048-C6225C51E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115608 h 18"/>
              <a:gd name="T2" fmla="*/ 837079 w 17"/>
              <a:gd name="T3" fmla="*/ 1866900 h 18"/>
              <a:gd name="T4" fmla="*/ 1674159 w 17"/>
              <a:gd name="T5" fmla="*/ 1120069 h 18"/>
              <a:gd name="T6" fmla="*/ 2232212 w 17"/>
              <a:gd name="T7" fmla="*/ 497769 h 18"/>
              <a:gd name="T8" fmla="*/ 1674159 w 17"/>
              <a:gd name="T9" fmla="*/ 1120069 h 18"/>
              <a:gd name="T10" fmla="*/ 837079 w 17"/>
              <a:gd name="T11" fmla="*/ 2115608 h 18"/>
              <a:gd name="T12" fmla="*/ 697753 w 17"/>
              <a:gd name="T13" fmla="*/ 1742369 h 18"/>
              <a:gd name="T14" fmla="*/ 697753 w 17"/>
              <a:gd name="T15" fmla="*/ 1742369 h 18"/>
              <a:gd name="T16" fmla="*/ 697753 w 17"/>
              <a:gd name="T17" fmla="*/ 1742369 h 18"/>
              <a:gd name="T18" fmla="*/ 697753 w 17"/>
              <a:gd name="T19" fmla="*/ 1742369 h 18"/>
              <a:gd name="T20" fmla="*/ 697753 w 17"/>
              <a:gd name="T21" fmla="*/ 1742369 h 18"/>
              <a:gd name="T22" fmla="*/ 558053 w 17"/>
              <a:gd name="T23" fmla="*/ 1493308 h 18"/>
              <a:gd name="T24" fmla="*/ 697753 w 17"/>
              <a:gd name="T25" fmla="*/ 1742369 h 18"/>
              <a:gd name="T26" fmla="*/ 558053 w 17"/>
              <a:gd name="T27" fmla="*/ 1493308 h 18"/>
              <a:gd name="T28" fmla="*/ 418726 w 17"/>
              <a:gd name="T29" fmla="*/ 1244600 h 18"/>
              <a:gd name="T30" fmla="*/ 418726 w 17"/>
              <a:gd name="T31" fmla="*/ 995539 h 18"/>
              <a:gd name="T32" fmla="*/ 558053 w 17"/>
              <a:gd name="T33" fmla="*/ 1244600 h 18"/>
              <a:gd name="T34" fmla="*/ 558053 w 17"/>
              <a:gd name="T35" fmla="*/ 1493308 h 18"/>
              <a:gd name="T36" fmla="*/ 418726 w 17"/>
              <a:gd name="T37" fmla="*/ 1244600 h 18"/>
              <a:gd name="T38" fmla="*/ 0 w 17"/>
              <a:gd name="T39" fmla="*/ 0 h 18"/>
              <a:gd name="T40" fmla="*/ 139700 w 17"/>
              <a:gd name="T41" fmla="*/ 0 h 18"/>
              <a:gd name="T42" fmla="*/ 418726 w 17"/>
              <a:gd name="T43" fmla="*/ 622300 h 18"/>
              <a:gd name="T44" fmla="*/ 418726 w 17"/>
              <a:gd name="T45" fmla="*/ 746831 h 18"/>
              <a:gd name="T46" fmla="*/ 0 w 17"/>
              <a:gd name="T47" fmla="*/ 0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" h="18">
                <a:moveTo>
                  <a:pt x="6" y="17"/>
                </a:moveTo>
                <a:lnTo>
                  <a:pt x="6" y="15"/>
                </a:lnTo>
                <a:cubicBezTo>
                  <a:pt x="7" y="15"/>
                  <a:pt x="10" y="12"/>
                  <a:pt x="12" y="9"/>
                </a:cubicBezTo>
                <a:cubicBezTo>
                  <a:pt x="15" y="5"/>
                  <a:pt x="16" y="4"/>
                  <a:pt x="16" y="4"/>
                </a:cubicBezTo>
                <a:cubicBezTo>
                  <a:pt x="16" y="4"/>
                  <a:pt x="15" y="8"/>
                  <a:pt x="12" y="9"/>
                </a:cubicBezTo>
                <a:cubicBezTo>
                  <a:pt x="9" y="14"/>
                  <a:pt x="7" y="17"/>
                  <a:pt x="6" y="17"/>
                </a:cubicBezTo>
                <a:close/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4" y="12"/>
                </a:moveTo>
                <a:cubicBezTo>
                  <a:pt x="4" y="13"/>
                  <a:pt x="5" y="14"/>
                  <a:pt x="5" y="14"/>
                </a:cubicBezTo>
                <a:cubicBezTo>
                  <a:pt x="5" y="13"/>
                  <a:pt x="4" y="13"/>
                  <a:pt x="4" y="12"/>
                </a:cubicBezTo>
                <a:close/>
                <a:moveTo>
                  <a:pt x="3" y="10"/>
                </a:moveTo>
                <a:lnTo>
                  <a:pt x="3" y="8"/>
                </a:lnTo>
                <a:cubicBezTo>
                  <a:pt x="3" y="8"/>
                  <a:pt x="3" y="9"/>
                  <a:pt x="4" y="10"/>
                </a:cubicBezTo>
                <a:lnTo>
                  <a:pt x="4" y="12"/>
                </a:lnTo>
                <a:cubicBezTo>
                  <a:pt x="4" y="12"/>
                  <a:pt x="4" y="11"/>
                  <a:pt x="3" y="10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3" y="5"/>
                </a:cubicBezTo>
                <a:lnTo>
                  <a:pt x="3" y="6"/>
                </a:lnTo>
                <a:cubicBezTo>
                  <a:pt x="2" y="4"/>
                  <a:pt x="0" y="2"/>
                  <a:pt x="0" y="0"/>
                </a:cubicBezTo>
                <a:close/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9" name="Freeform 6215">
            <a:extLst>
              <a:ext uri="{FF2B5EF4-FFF2-40B4-BE49-F238E27FC236}">
                <a16:creationId xmlns:a16="http://schemas.microsoft.com/office/drawing/2014/main" id="{4386B27A-EE3C-2E48-9223-44C03B97D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362597 h 16"/>
              <a:gd name="T2" fmla="*/ 1534832 w 17"/>
              <a:gd name="T3" fmla="*/ 1417638 h 16"/>
              <a:gd name="T4" fmla="*/ 2232212 w 17"/>
              <a:gd name="T5" fmla="*/ 630238 h 16"/>
              <a:gd name="T6" fmla="*/ 1674159 w 17"/>
              <a:gd name="T7" fmla="*/ 1417638 h 16"/>
              <a:gd name="T8" fmla="*/ 837079 w 17"/>
              <a:gd name="T9" fmla="*/ 2362597 h 16"/>
              <a:gd name="T10" fmla="*/ 418726 w 17"/>
              <a:gd name="T11" fmla="*/ 1575197 h 16"/>
              <a:gd name="T12" fmla="*/ 418726 w 17"/>
              <a:gd name="T13" fmla="*/ 1260078 h 16"/>
              <a:gd name="T14" fmla="*/ 558053 w 17"/>
              <a:gd name="T15" fmla="*/ 1575197 h 16"/>
              <a:gd name="T16" fmla="*/ 697753 w 17"/>
              <a:gd name="T17" fmla="*/ 2205038 h 16"/>
              <a:gd name="T18" fmla="*/ 418726 w 17"/>
              <a:gd name="T19" fmla="*/ 1575197 h 16"/>
              <a:gd name="T20" fmla="*/ 0 w 17"/>
              <a:gd name="T21" fmla="*/ 0 h 16"/>
              <a:gd name="T22" fmla="*/ 139700 w 17"/>
              <a:gd name="T23" fmla="*/ 0 h 16"/>
              <a:gd name="T24" fmla="*/ 418726 w 17"/>
              <a:gd name="T25" fmla="*/ 944959 h 16"/>
              <a:gd name="T26" fmla="*/ 0 w 17"/>
              <a:gd name="T27" fmla="*/ 0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6">
                <a:moveTo>
                  <a:pt x="6" y="15"/>
                </a:moveTo>
                <a:cubicBezTo>
                  <a:pt x="7" y="15"/>
                  <a:pt x="9" y="12"/>
                  <a:pt x="11" y="9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8"/>
                  <a:pt x="12" y="9"/>
                </a:cubicBezTo>
                <a:cubicBezTo>
                  <a:pt x="9" y="14"/>
                  <a:pt x="7" y="15"/>
                  <a:pt x="6" y="15"/>
                </a:cubicBezTo>
                <a:close/>
                <a:moveTo>
                  <a:pt x="3" y="10"/>
                </a:moveTo>
                <a:lnTo>
                  <a:pt x="3" y="8"/>
                </a:lnTo>
                <a:cubicBezTo>
                  <a:pt x="3" y="8"/>
                  <a:pt x="3" y="9"/>
                  <a:pt x="4" y="10"/>
                </a:cubicBezTo>
                <a:cubicBezTo>
                  <a:pt x="4" y="12"/>
                  <a:pt x="4" y="12"/>
                  <a:pt x="5" y="14"/>
                </a:cubicBezTo>
                <a:lnTo>
                  <a:pt x="3" y="10"/>
                </a:ln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cubicBezTo>
                  <a:pt x="2" y="4"/>
                  <a:pt x="0" y="2"/>
                  <a:pt x="0" y="0"/>
                </a:cubicBezTo>
                <a:close/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0" name="Freeform 6216">
            <a:extLst>
              <a:ext uri="{FF2B5EF4-FFF2-40B4-BE49-F238E27FC236}">
                <a16:creationId xmlns:a16="http://schemas.microsoft.com/office/drawing/2014/main" id="{D7B91DAF-C87C-7041-86AD-7FBF6C833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362597 h 16"/>
              <a:gd name="T2" fmla="*/ 1534832 w 17"/>
              <a:gd name="T3" fmla="*/ 1417638 h 16"/>
              <a:gd name="T4" fmla="*/ 2232212 w 17"/>
              <a:gd name="T5" fmla="*/ 630238 h 16"/>
              <a:gd name="T6" fmla="*/ 1674159 w 17"/>
              <a:gd name="T7" fmla="*/ 1417638 h 16"/>
              <a:gd name="T8" fmla="*/ 837079 w 17"/>
              <a:gd name="T9" fmla="*/ 2362597 h 16"/>
              <a:gd name="T10" fmla="*/ 837079 w 17"/>
              <a:gd name="T11" fmla="*/ 2362597 h 16"/>
              <a:gd name="T12" fmla="*/ 837079 w 17"/>
              <a:gd name="T13" fmla="*/ 2362597 h 16"/>
              <a:gd name="T14" fmla="*/ 837079 w 17"/>
              <a:gd name="T15" fmla="*/ 2362597 h 16"/>
              <a:gd name="T16" fmla="*/ 697753 w 17"/>
              <a:gd name="T17" fmla="*/ 2205038 h 16"/>
              <a:gd name="T18" fmla="*/ 558053 w 17"/>
              <a:gd name="T19" fmla="*/ 1890316 h 16"/>
              <a:gd name="T20" fmla="*/ 837079 w 17"/>
              <a:gd name="T21" fmla="*/ 2362597 h 16"/>
              <a:gd name="T22" fmla="*/ 697753 w 17"/>
              <a:gd name="T23" fmla="*/ 2205038 h 16"/>
              <a:gd name="T24" fmla="*/ 418726 w 17"/>
              <a:gd name="T25" fmla="*/ 1575197 h 16"/>
              <a:gd name="T26" fmla="*/ 418726 w 17"/>
              <a:gd name="T27" fmla="*/ 1260078 h 16"/>
              <a:gd name="T28" fmla="*/ 558053 w 17"/>
              <a:gd name="T29" fmla="*/ 1575197 h 16"/>
              <a:gd name="T30" fmla="*/ 558053 w 17"/>
              <a:gd name="T31" fmla="*/ 1890316 h 16"/>
              <a:gd name="T32" fmla="*/ 418726 w 17"/>
              <a:gd name="T33" fmla="*/ 1575197 h 16"/>
              <a:gd name="T34" fmla="*/ 0 w 17"/>
              <a:gd name="T35" fmla="*/ 0 h 16"/>
              <a:gd name="T36" fmla="*/ 139700 w 17"/>
              <a:gd name="T37" fmla="*/ 0 h 16"/>
              <a:gd name="T38" fmla="*/ 418726 w 17"/>
              <a:gd name="T39" fmla="*/ 944959 h 16"/>
              <a:gd name="T40" fmla="*/ 0 w 17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" h="16">
                <a:moveTo>
                  <a:pt x="6" y="15"/>
                </a:moveTo>
                <a:cubicBezTo>
                  <a:pt x="7" y="15"/>
                  <a:pt x="9" y="12"/>
                  <a:pt x="11" y="9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8"/>
                  <a:pt x="12" y="9"/>
                </a:cubicBezTo>
                <a:cubicBezTo>
                  <a:pt x="9" y="14"/>
                  <a:pt x="7" y="15"/>
                  <a:pt x="6" y="15"/>
                </a:cubicBezTo>
                <a:close/>
                <a:moveTo>
                  <a:pt x="6" y="15"/>
                </a:move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lose/>
                <a:moveTo>
                  <a:pt x="5" y="14"/>
                </a:moveTo>
                <a:cubicBezTo>
                  <a:pt x="5" y="13"/>
                  <a:pt x="4" y="13"/>
                  <a:pt x="4" y="12"/>
                </a:cubicBezTo>
                <a:cubicBezTo>
                  <a:pt x="5" y="14"/>
                  <a:pt x="5" y="14"/>
                  <a:pt x="6" y="15"/>
                </a:cubicBezTo>
                <a:cubicBezTo>
                  <a:pt x="6" y="15"/>
                  <a:pt x="5" y="14"/>
                  <a:pt x="5" y="14"/>
                </a:cubicBezTo>
                <a:close/>
                <a:moveTo>
                  <a:pt x="3" y="10"/>
                </a:moveTo>
                <a:lnTo>
                  <a:pt x="3" y="8"/>
                </a:lnTo>
                <a:cubicBezTo>
                  <a:pt x="3" y="8"/>
                  <a:pt x="3" y="9"/>
                  <a:pt x="4" y="10"/>
                </a:cubicBezTo>
                <a:lnTo>
                  <a:pt x="4" y="12"/>
                </a:lnTo>
                <a:cubicBezTo>
                  <a:pt x="4" y="12"/>
                  <a:pt x="4" y="11"/>
                  <a:pt x="3" y="10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cubicBezTo>
                  <a:pt x="2" y="4"/>
                  <a:pt x="0" y="2"/>
                  <a:pt x="0" y="0"/>
                </a:cubicBezTo>
                <a:close/>
              </a:path>
            </a:pathLst>
          </a:custGeom>
          <a:solidFill>
            <a:srgbClr val="162C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1" name="Freeform 6217">
            <a:extLst>
              <a:ext uri="{FF2B5EF4-FFF2-40B4-BE49-F238E27FC236}">
                <a16:creationId xmlns:a16="http://schemas.microsoft.com/office/drawing/2014/main" id="{4DB432DC-E1FE-9C49-A4AE-64EC3DD0B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1116106 w 17"/>
              <a:gd name="T1" fmla="*/ 2362597 h 16"/>
              <a:gd name="T2" fmla="*/ 837079 w 17"/>
              <a:gd name="T3" fmla="*/ 2362597 h 16"/>
              <a:gd name="T4" fmla="*/ 1116106 w 17"/>
              <a:gd name="T5" fmla="*/ 2362597 h 16"/>
              <a:gd name="T6" fmla="*/ 1534832 w 17"/>
              <a:gd name="T7" fmla="*/ 1417638 h 16"/>
              <a:gd name="T8" fmla="*/ 2232212 w 17"/>
              <a:gd name="T9" fmla="*/ 630238 h 16"/>
              <a:gd name="T10" fmla="*/ 1674159 w 17"/>
              <a:gd name="T11" fmla="*/ 1417638 h 16"/>
              <a:gd name="T12" fmla="*/ 1116106 w 17"/>
              <a:gd name="T13" fmla="*/ 2362597 h 16"/>
              <a:gd name="T14" fmla="*/ 1534832 w 17"/>
              <a:gd name="T15" fmla="*/ 1417638 h 16"/>
              <a:gd name="T16" fmla="*/ 697753 w 17"/>
              <a:gd name="T17" fmla="*/ 2205038 h 16"/>
              <a:gd name="T18" fmla="*/ 837079 w 17"/>
              <a:gd name="T19" fmla="*/ 2362597 h 16"/>
              <a:gd name="T20" fmla="*/ 697753 w 17"/>
              <a:gd name="T21" fmla="*/ 2205038 h 16"/>
              <a:gd name="T22" fmla="*/ 697753 w 17"/>
              <a:gd name="T23" fmla="*/ 2205038 h 16"/>
              <a:gd name="T24" fmla="*/ 697753 w 17"/>
              <a:gd name="T25" fmla="*/ 2205038 h 16"/>
              <a:gd name="T26" fmla="*/ 697753 w 17"/>
              <a:gd name="T27" fmla="*/ 2205038 h 16"/>
              <a:gd name="T28" fmla="*/ 697753 w 17"/>
              <a:gd name="T29" fmla="*/ 2205038 h 16"/>
              <a:gd name="T30" fmla="*/ 697753 w 17"/>
              <a:gd name="T31" fmla="*/ 2205038 h 16"/>
              <a:gd name="T32" fmla="*/ 558053 w 17"/>
              <a:gd name="T33" fmla="*/ 1890316 h 16"/>
              <a:gd name="T34" fmla="*/ 697753 w 17"/>
              <a:gd name="T35" fmla="*/ 2205038 h 16"/>
              <a:gd name="T36" fmla="*/ 558053 w 17"/>
              <a:gd name="T37" fmla="*/ 1890316 h 16"/>
              <a:gd name="T38" fmla="*/ 418726 w 17"/>
              <a:gd name="T39" fmla="*/ 1575197 h 16"/>
              <a:gd name="T40" fmla="*/ 418726 w 17"/>
              <a:gd name="T41" fmla="*/ 1260078 h 16"/>
              <a:gd name="T42" fmla="*/ 558053 w 17"/>
              <a:gd name="T43" fmla="*/ 1575197 h 16"/>
              <a:gd name="T44" fmla="*/ 558053 w 17"/>
              <a:gd name="T45" fmla="*/ 1890316 h 16"/>
              <a:gd name="T46" fmla="*/ 418726 w 17"/>
              <a:gd name="T47" fmla="*/ 1575197 h 16"/>
              <a:gd name="T48" fmla="*/ 279026 w 17"/>
              <a:gd name="T49" fmla="*/ 944959 h 16"/>
              <a:gd name="T50" fmla="*/ 0 w 17"/>
              <a:gd name="T51" fmla="*/ 0 h 16"/>
              <a:gd name="T52" fmla="*/ 139700 w 17"/>
              <a:gd name="T53" fmla="*/ 0 h 16"/>
              <a:gd name="T54" fmla="*/ 418726 w 17"/>
              <a:gd name="T55" fmla="*/ 944959 h 16"/>
              <a:gd name="T56" fmla="*/ 418726 w 17"/>
              <a:gd name="T57" fmla="*/ 1260078 h 16"/>
              <a:gd name="T58" fmla="*/ 279026 w 17"/>
              <a:gd name="T59" fmla="*/ 944959 h 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7" h="16">
                <a:moveTo>
                  <a:pt x="8" y="15"/>
                </a:moveTo>
                <a:cubicBezTo>
                  <a:pt x="7" y="15"/>
                  <a:pt x="7" y="15"/>
                  <a:pt x="6" y="15"/>
                </a:cubicBezTo>
                <a:cubicBezTo>
                  <a:pt x="6" y="15"/>
                  <a:pt x="7" y="15"/>
                  <a:pt x="8" y="15"/>
                </a:cubicBezTo>
                <a:close/>
                <a:moveTo>
                  <a:pt x="11" y="9"/>
                </a:move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8"/>
                  <a:pt x="12" y="9"/>
                </a:cubicBezTo>
                <a:cubicBezTo>
                  <a:pt x="10" y="12"/>
                  <a:pt x="9" y="14"/>
                  <a:pt x="8" y="15"/>
                </a:cubicBezTo>
                <a:cubicBezTo>
                  <a:pt x="9" y="13"/>
                  <a:pt x="10" y="11"/>
                  <a:pt x="11" y="9"/>
                </a:cubicBezTo>
                <a:close/>
                <a:moveTo>
                  <a:pt x="5" y="14"/>
                </a:moveTo>
                <a:cubicBezTo>
                  <a:pt x="6" y="14"/>
                  <a:pt x="6" y="15"/>
                  <a:pt x="6" y="15"/>
                </a:cubicBezTo>
                <a:cubicBezTo>
                  <a:pt x="6" y="15"/>
                  <a:pt x="6" y="15"/>
                  <a:pt x="5" y="14"/>
                </a:cubicBezTo>
                <a:close/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4" y="12"/>
                </a:moveTo>
                <a:cubicBezTo>
                  <a:pt x="4" y="13"/>
                  <a:pt x="5" y="14"/>
                  <a:pt x="5" y="14"/>
                </a:cubicBezTo>
                <a:cubicBezTo>
                  <a:pt x="5" y="13"/>
                  <a:pt x="4" y="13"/>
                  <a:pt x="4" y="12"/>
                </a:cubicBezTo>
                <a:close/>
                <a:moveTo>
                  <a:pt x="3" y="10"/>
                </a:moveTo>
                <a:lnTo>
                  <a:pt x="3" y="8"/>
                </a:lnTo>
                <a:cubicBezTo>
                  <a:pt x="3" y="9"/>
                  <a:pt x="4" y="10"/>
                  <a:pt x="4" y="10"/>
                </a:cubicBezTo>
                <a:lnTo>
                  <a:pt x="4" y="12"/>
                </a:lnTo>
                <a:cubicBezTo>
                  <a:pt x="4" y="12"/>
                  <a:pt x="4" y="11"/>
                  <a:pt x="3" y="10"/>
                </a:cubicBezTo>
                <a:close/>
                <a:moveTo>
                  <a:pt x="2" y="6"/>
                </a:move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lnTo>
                  <a:pt x="3" y="8"/>
                </a:lnTo>
                <a:lnTo>
                  <a:pt x="2" y="6"/>
                </a:lnTo>
                <a:close/>
              </a:path>
            </a:pathLst>
          </a:custGeom>
          <a:solidFill>
            <a:srgbClr val="162C4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2" name="Freeform 6218">
            <a:extLst>
              <a:ext uri="{FF2B5EF4-FFF2-40B4-BE49-F238E27FC236}">
                <a16:creationId xmlns:a16="http://schemas.microsoft.com/office/drawing/2014/main" id="{A262F2FC-77AC-8B47-A08F-48968BAF7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362597 h 16"/>
              <a:gd name="T2" fmla="*/ 1534832 w 17"/>
              <a:gd name="T3" fmla="*/ 1417638 h 16"/>
              <a:gd name="T4" fmla="*/ 2232212 w 17"/>
              <a:gd name="T5" fmla="*/ 630238 h 16"/>
              <a:gd name="T6" fmla="*/ 1674159 w 17"/>
              <a:gd name="T7" fmla="*/ 1417638 h 16"/>
              <a:gd name="T8" fmla="*/ 837079 w 17"/>
              <a:gd name="T9" fmla="*/ 2362597 h 16"/>
              <a:gd name="T10" fmla="*/ 837079 w 17"/>
              <a:gd name="T11" fmla="*/ 2362597 h 16"/>
              <a:gd name="T12" fmla="*/ 837079 w 17"/>
              <a:gd name="T13" fmla="*/ 2362597 h 16"/>
              <a:gd name="T14" fmla="*/ 837079 w 17"/>
              <a:gd name="T15" fmla="*/ 2362597 h 16"/>
              <a:gd name="T16" fmla="*/ 697753 w 17"/>
              <a:gd name="T17" fmla="*/ 2205038 h 16"/>
              <a:gd name="T18" fmla="*/ 558053 w 17"/>
              <a:gd name="T19" fmla="*/ 1890316 h 16"/>
              <a:gd name="T20" fmla="*/ 837079 w 17"/>
              <a:gd name="T21" fmla="*/ 2362597 h 16"/>
              <a:gd name="T22" fmla="*/ 697753 w 17"/>
              <a:gd name="T23" fmla="*/ 2205038 h 16"/>
              <a:gd name="T24" fmla="*/ 418726 w 17"/>
              <a:gd name="T25" fmla="*/ 1575197 h 16"/>
              <a:gd name="T26" fmla="*/ 418726 w 17"/>
              <a:gd name="T27" fmla="*/ 1260078 h 16"/>
              <a:gd name="T28" fmla="*/ 558053 w 17"/>
              <a:gd name="T29" fmla="*/ 1575197 h 16"/>
              <a:gd name="T30" fmla="*/ 558053 w 17"/>
              <a:gd name="T31" fmla="*/ 1890316 h 16"/>
              <a:gd name="T32" fmla="*/ 418726 w 17"/>
              <a:gd name="T33" fmla="*/ 1575197 h 16"/>
              <a:gd name="T34" fmla="*/ 0 w 17"/>
              <a:gd name="T35" fmla="*/ 0 h 16"/>
              <a:gd name="T36" fmla="*/ 139700 w 17"/>
              <a:gd name="T37" fmla="*/ 0 h 16"/>
              <a:gd name="T38" fmla="*/ 418726 w 17"/>
              <a:gd name="T39" fmla="*/ 944959 h 16"/>
              <a:gd name="T40" fmla="*/ 0 w 17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" h="16">
                <a:moveTo>
                  <a:pt x="6" y="15"/>
                </a:moveTo>
                <a:cubicBezTo>
                  <a:pt x="7" y="15"/>
                  <a:pt x="9" y="12"/>
                  <a:pt x="11" y="9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4" y="8"/>
                  <a:pt x="12" y="9"/>
                </a:cubicBezTo>
                <a:cubicBezTo>
                  <a:pt x="9" y="14"/>
                  <a:pt x="7" y="15"/>
                  <a:pt x="6" y="15"/>
                </a:cubicBezTo>
                <a:close/>
                <a:moveTo>
                  <a:pt x="6" y="15"/>
                </a:move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lose/>
                <a:moveTo>
                  <a:pt x="5" y="14"/>
                </a:moveTo>
                <a:cubicBezTo>
                  <a:pt x="5" y="13"/>
                  <a:pt x="4" y="13"/>
                  <a:pt x="4" y="12"/>
                </a:cubicBezTo>
                <a:cubicBezTo>
                  <a:pt x="5" y="14"/>
                  <a:pt x="5" y="14"/>
                  <a:pt x="6" y="15"/>
                </a:cubicBezTo>
                <a:cubicBezTo>
                  <a:pt x="6" y="15"/>
                  <a:pt x="5" y="14"/>
                  <a:pt x="5" y="14"/>
                </a:cubicBezTo>
                <a:close/>
                <a:moveTo>
                  <a:pt x="3" y="10"/>
                </a:moveTo>
                <a:lnTo>
                  <a:pt x="3" y="8"/>
                </a:lnTo>
                <a:cubicBezTo>
                  <a:pt x="3" y="8"/>
                  <a:pt x="3" y="9"/>
                  <a:pt x="4" y="10"/>
                </a:cubicBezTo>
                <a:lnTo>
                  <a:pt x="4" y="12"/>
                </a:lnTo>
                <a:cubicBezTo>
                  <a:pt x="4" y="12"/>
                  <a:pt x="4" y="11"/>
                  <a:pt x="3" y="10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cubicBezTo>
                  <a:pt x="2" y="5"/>
                  <a:pt x="0" y="3"/>
                  <a:pt x="0" y="0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3" name="Freeform 6219">
            <a:extLst>
              <a:ext uri="{FF2B5EF4-FFF2-40B4-BE49-F238E27FC236}">
                <a16:creationId xmlns:a16="http://schemas.microsoft.com/office/drawing/2014/main" id="{34BCA66A-AD84-9449-AC44-F9FF2C9A7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697753 w 17"/>
              <a:gd name="T1" fmla="*/ 2205038 h 16"/>
              <a:gd name="T2" fmla="*/ 837079 w 17"/>
              <a:gd name="T3" fmla="*/ 2362597 h 16"/>
              <a:gd name="T4" fmla="*/ 697753 w 17"/>
              <a:gd name="T5" fmla="*/ 2205038 h 16"/>
              <a:gd name="T6" fmla="*/ 697753 w 17"/>
              <a:gd name="T7" fmla="*/ 1890316 h 16"/>
              <a:gd name="T8" fmla="*/ 697753 w 17"/>
              <a:gd name="T9" fmla="*/ 2205038 h 16"/>
              <a:gd name="T10" fmla="*/ 558053 w 17"/>
              <a:gd name="T11" fmla="*/ 1890316 h 16"/>
              <a:gd name="T12" fmla="*/ 558053 w 17"/>
              <a:gd name="T13" fmla="*/ 1890316 h 16"/>
              <a:gd name="T14" fmla="*/ 697753 w 17"/>
              <a:gd name="T15" fmla="*/ 1890316 h 16"/>
              <a:gd name="T16" fmla="*/ 418726 w 17"/>
              <a:gd name="T17" fmla="*/ 1417638 h 16"/>
              <a:gd name="T18" fmla="*/ 418726 w 17"/>
              <a:gd name="T19" fmla="*/ 1260078 h 16"/>
              <a:gd name="T20" fmla="*/ 0 w 17"/>
              <a:gd name="T21" fmla="*/ 0 h 16"/>
              <a:gd name="T22" fmla="*/ 139700 w 17"/>
              <a:gd name="T23" fmla="*/ 0 h 16"/>
              <a:gd name="T24" fmla="*/ 418726 w 17"/>
              <a:gd name="T25" fmla="*/ 944959 h 16"/>
              <a:gd name="T26" fmla="*/ 558053 w 17"/>
              <a:gd name="T27" fmla="*/ 1417638 h 16"/>
              <a:gd name="T28" fmla="*/ 558053 w 17"/>
              <a:gd name="T29" fmla="*/ 1890316 h 16"/>
              <a:gd name="T30" fmla="*/ 418726 w 17"/>
              <a:gd name="T31" fmla="*/ 1417638 h 16"/>
              <a:gd name="T32" fmla="*/ 1674159 w 17"/>
              <a:gd name="T33" fmla="*/ 1260078 h 16"/>
              <a:gd name="T34" fmla="*/ 2232212 w 17"/>
              <a:gd name="T35" fmla="*/ 630238 h 16"/>
              <a:gd name="T36" fmla="*/ 1674159 w 17"/>
              <a:gd name="T37" fmla="*/ 1417638 h 16"/>
              <a:gd name="T38" fmla="*/ 1255806 w 17"/>
              <a:gd name="T39" fmla="*/ 1890316 h 16"/>
              <a:gd name="T40" fmla="*/ 1674159 w 17"/>
              <a:gd name="T41" fmla="*/ 1260078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" h="16">
                <a:moveTo>
                  <a:pt x="5" y="14"/>
                </a:move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5" y="14"/>
                </a:cubicBezTo>
                <a:close/>
                <a:moveTo>
                  <a:pt x="5" y="12"/>
                </a:moveTo>
                <a:cubicBezTo>
                  <a:pt x="5" y="13"/>
                  <a:pt x="5" y="13"/>
                  <a:pt x="5" y="14"/>
                </a:cubicBezTo>
                <a:cubicBezTo>
                  <a:pt x="5" y="13"/>
                  <a:pt x="5" y="13"/>
                  <a:pt x="4" y="12"/>
                </a:cubicBezTo>
                <a:cubicBezTo>
                  <a:pt x="5" y="12"/>
                  <a:pt x="5" y="12"/>
                  <a:pt x="5" y="12"/>
                </a:cubicBezTo>
                <a:close/>
                <a:moveTo>
                  <a:pt x="3" y="9"/>
                </a:moveTo>
                <a:lnTo>
                  <a:pt x="3" y="8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1" y="3"/>
                  <a:pt x="3" y="6"/>
                </a:cubicBezTo>
                <a:cubicBezTo>
                  <a:pt x="3" y="8"/>
                  <a:pt x="3" y="8"/>
                  <a:pt x="4" y="9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0"/>
                  <a:pt x="3" y="9"/>
                </a:cubicBezTo>
                <a:close/>
                <a:moveTo>
                  <a:pt x="12" y="8"/>
                </a:move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6"/>
                  <a:pt x="12" y="9"/>
                </a:cubicBezTo>
                <a:cubicBezTo>
                  <a:pt x="11" y="10"/>
                  <a:pt x="10" y="11"/>
                  <a:pt x="9" y="12"/>
                </a:cubicBezTo>
                <a:cubicBezTo>
                  <a:pt x="10" y="11"/>
                  <a:pt x="11" y="9"/>
                  <a:pt x="12" y="8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4" name="Freeform 6220">
            <a:extLst>
              <a:ext uri="{FF2B5EF4-FFF2-40B4-BE49-F238E27FC236}">
                <a16:creationId xmlns:a16="http://schemas.microsoft.com/office/drawing/2014/main" id="{BC233699-C108-014E-AEFA-C94DC9682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362597 h 16"/>
              <a:gd name="T2" fmla="*/ 1674159 w 17"/>
              <a:gd name="T3" fmla="*/ 1260078 h 16"/>
              <a:gd name="T4" fmla="*/ 2232212 w 17"/>
              <a:gd name="T5" fmla="*/ 630238 h 16"/>
              <a:gd name="T6" fmla="*/ 1674159 w 17"/>
              <a:gd name="T7" fmla="*/ 1417638 h 16"/>
              <a:gd name="T8" fmla="*/ 837079 w 17"/>
              <a:gd name="T9" fmla="*/ 2362597 h 16"/>
              <a:gd name="T10" fmla="*/ 697753 w 17"/>
              <a:gd name="T11" fmla="*/ 1890316 h 16"/>
              <a:gd name="T12" fmla="*/ 697753 w 17"/>
              <a:gd name="T13" fmla="*/ 2205038 h 16"/>
              <a:gd name="T14" fmla="*/ 558053 w 17"/>
              <a:gd name="T15" fmla="*/ 1890316 h 16"/>
              <a:gd name="T16" fmla="*/ 558053 w 17"/>
              <a:gd name="T17" fmla="*/ 1732756 h 16"/>
              <a:gd name="T18" fmla="*/ 697753 w 17"/>
              <a:gd name="T19" fmla="*/ 1890316 h 16"/>
              <a:gd name="T20" fmla="*/ 418726 w 17"/>
              <a:gd name="T21" fmla="*/ 1417638 h 16"/>
              <a:gd name="T22" fmla="*/ 418726 w 17"/>
              <a:gd name="T23" fmla="*/ 1260078 h 16"/>
              <a:gd name="T24" fmla="*/ 0 w 17"/>
              <a:gd name="T25" fmla="*/ 0 h 16"/>
              <a:gd name="T26" fmla="*/ 139700 w 17"/>
              <a:gd name="T27" fmla="*/ 0 h 16"/>
              <a:gd name="T28" fmla="*/ 418726 w 17"/>
              <a:gd name="T29" fmla="*/ 944959 h 16"/>
              <a:gd name="T30" fmla="*/ 558053 w 17"/>
              <a:gd name="T31" fmla="*/ 1417638 h 16"/>
              <a:gd name="T32" fmla="*/ 558053 w 17"/>
              <a:gd name="T33" fmla="*/ 1732756 h 16"/>
              <a:gd name="T34" fmla="*/ 418726 w 17"/>
              <a:gd name="T35" fmla="*/ 141763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16">
                <a:moveTo>
                  <a:pt x="6" y="15"/>
                </a:moveTo>
                <a:cubicBezTo>
                  <a:pt x="7" y="15"/>
                  <a:pt x="9" y="12"/>
                  <a:pt x="12" y="8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6"/>
                  <a:pt x="12" y="9"/>
                </a:cubicBezTo>
                <a:cubicBezTo>
                  <a:pt x="9" y="12"/>
                  <a:pt x="7" y="15"/>
                  <a:pt x="6" y="15"/>
                </a:cubicBezTo>
                <a:close/>
                <a:moveTo>
                  <a:pt x="5" y="12"/>
                </a:moveTo>
                <a:lnTo>
                  <a:pt x="5" y="14"/>
                </a:lnTo>
                <a:cubicBezTo>
                  <a:pt x="5" y="13"/>
                  <a:pt x="5" y="13"/>
                  <a:pt x="4" y="12"/>
                </a:cubicBezTo>
                <a:lnTo>
                  <a:pt x="4" y="11"/>
                </a:lnTo>
                <a:lnTo>
                  <a:pt x="5" y="12"/>
                </a:lnTo>
                <a:close/>
                <a:moveTo>
                  <a:pt x="3" y="9"/>
                </a:moveTo>
                <a:lnTo>
                  <a:pt x="3" y="8"/>
                </a:lnTo>
                <a:cubicBezTo>
                  <a:pt x="2" y="5"/>
                  <a:pt x="0" y="3"/>
                  <a:pt x="0" y="0"/>
                </a:cubicBezTo>
                <a:lnTo>
                  <a:pt x="1" y="0"/>
                </a:lnTo>
                <a:cubicBezTo>
                  <a:pt x="1" y="3"/>
                  <a:pt x="2" y="5"/>
                  <a:pt x="3" y="6"/>
                </a:cubicBezTo>
                <a:cubicBezTo>
                  <a:pt x="3" y="8"/>
                  <a:pt x="3" y="8"/>
                  <a:pt x="4" y="9"/>
                </a:cubicBezTo>
                <a:lnTo>
                  <a:pt x="4" y="11"/>
                </a:lnTo>
                <a:cubicBezTo>
                  <a:pt x="4" y="10"/>
                  <a:pt x="4" y="10"/>
                  <a:pt x="3" y="9"/>
                </a:cubicBezTo>
                <a:close/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5" name="Freeform 6221">
            <a:extLst>
              <a:ext uri="{FF2B5EF4-FFF2-40B4-BE49-F238E27FC236}">
                <a16:creationId xmlns:a16="http://schemas.microsoft.com/office/drawing/2014/main" id="{891CE62C-8122-BA47-A4A4-80C0EE9DA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6350"/>
          </a:xfrm>
          <a:custGeom>
            <a:avLst/>
            <a:gdLst>
              <a:gd name="T0" fmla="*/ 837079 w 17"/>
              <a:gd name="T1" fmla="*/ 2362597 h 16"/>
              <a:gd name="T2" fmla="*/ 697753 w 17"/>
              <a:gd name="T3" fmla="*/ 1890316 h 16"/>
              <a:gd name="T4" fmla="*/ 976779 w 17"/>
              <a:gd name="T5" fmla="*/ 2205038 h 16"/>
              <a:gd name="T6" fmla="*/ 1674159 w 17"/>
              <a:gd name="T7" fmla="*/ 1260078 h 16"/>
              <a:gd name="T8" fmla="*/ 2232212 w 17"/>
              <a:gd name="T9" fmla="*/ 630238 h 16"/>
              <a:gd name="T10" fmla="*/ 1674159 w 17"/>
              <a:gd name="T11" fmla="*/ 1417638 h 16"/>
              <a:gd name="T12" fmla="*/ 837079 w 17"/>
              <a:gd name="T13" fmla="*/ 2362597 h 16"/>
              <a:gd name="T14" fmla="*/ 418726 w 17"/>
              <a:gd name="T15" fmla="*/ 1417638 h 16"/>
              <a:gd name="T16" fmla="*/ 418726 w 17"/>
              <a:gd name="T17" fmla="*/ 1260078 h 16"/>
              <a:gd name="T18" fmla="*/ 0 w 17"/>
              <a:gd name="T19" fmla="*/ 0 h 16"/>
              <a:gd name="T20" fmla="*/ 139700 w 17"/>
              <a:gd name="T21" fmla="*/ 0 h 16"/>
              <a:gd name="T22" fmla="*/ 418726 w 17"/>
              <a:gd name="T23" fmla="*/ 944959 h 16"/>
              <a:gd name="T24" fmla="*/ 558053 w 17"/>
              <a:gd name="T25" fmla="*/ 1417638 h 16"/>
              <a:gd name="T26" fmla="*/ 697753 w 17"/>
              <a:gd name="T27" fmla="*/ 1890316 h 16"/>
              <a:gd name="T28" fmla="*/ 418726 w 17"/>
              <a:gd name="T29" fmla="*/ 1417638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6">
                <a:moveTo>
                  <a:pt x="6" y="15"/>
                </a:moveTo>
                <a:cubicBezTo>
                  <a:pt x="6" y="14"/>
                  <a:pt x="6" y="14"/>
                  <a:pt x="5" y="12"/>
                </a:cubicBezTo>
                <a:cubicBezTo>
                  <a:pt x="6" y="14"/>
                  <a:pt x="6" y="14"/>
                  <a:pt x="7" y="14"/>
                </a:cubicBezTo>
                <a:cubicBezTo>
                  <a:pt x="7" y="14"/>
                  <a:pt x="9" y="12"/>
                  <a:pt x="12" y="8"/>
                </a:cubicBezTo>
                <a:cubicBezTo>
                  <a:pt x="15" y="6"/>
                  <a:pt x="16" y="4"/>
                  <a:pt x="16" y="4"/>
                </a:cubicBezTo>
                <a:cubicBezTo>
                  <a:pt x="16" y="4"/>
                  <a:pt x="15" y="6"/>
                  <a:pt x="12" y="9"/>
                </a:cubicBezTo>
                <a:cubicBezTo>
                  <a:pt x="9" y="12"/>
                  <a:pt x="7" y="15"/>
                  <a:pt x="6" y="15"/>
                </a:cubicBezTo>
                <a:close/>
                <a:moveTo>
                  <a:pt x="3" y="9"/>
                </a:moveTo>
                <a:lnTo>
                  <a:pt x="3" y="8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cubicBezTo>
                  <a:pt x="3" y="8"/>
                  <a:pt x="3" y="8"/>
                  <a:pt x="4" y="9"/>
                </a:cubicBezTo>
                <a:cubicBezTo>
                  <a:pt x="4" y="11"/>
                  <a:pt x="4" y="11"/>
                  <a:pt x="5" y="12"/>
                </a:cubicBezTo>
                <a:cubicBezTo>
                  <a:pt x="4" y="12"/>
                  <a:pt x="4" y="10"/>
                  <a:pt x="3" y="9"/>
                </a:cubicBezTo>
                <a:close/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6" name="Freeform 6222">
            <a:extLst>
              <a:ext uri="{FF2B5EF4-FFF2-40B4-BE49-F238E27FC236}">
                <a16:creationId xmlns:a16="http://schemas.microsoft.com/office/drawing/2014/main" id="{ACC01842-26A0-1A4B-B23A-8ED4441BA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805313 w 13"/>
              <a:gd name="T1" fmla="*/ 1411436 h 15"/>
              <a:gd name="T2" fmla="*/ 1610993 w 13"/>
              <a:gd name="T3" fmla="*/ 806535 h 15"/>
              <a:gd name="T4" fmla="*/ 939777 w 13"/>
              <a:gd name="T5" fmla="*/ 1411436 h 15"/>
              <a:gd name="T6" fmla="*/ 805313 w 13"/>
              <a:gd name="T7" fmla="*/ 1411436 h 15"/>
              <a:gd name="T8" fmla="*/ 402657 w 13"/>
              <a:gd name="T9" fmla="*/ 907510 h 15"/>
              <a:gd name="T10" fmla="*/ 402657 w 13"/>
              <a:gd name="T11" fmla="*/ 806535 h 15"/>
              <a:gd name="T12" fmla="*/ 0 w 13"/>
              <a:gd name="T13" fmla="*/ 0 h 15"/>
              <a:gd name="T14" fmla="*/ 134097 w 13"/>
              <a:gd name="T15" fmla="*/ 0 h 15"/>
              <a:gd name="T16" fmla="*/ 402657 w 13"/>
              <a:gd name="T17" fmla="*/ 604901 h 15"/>
              <a:gd name="T18" fmla="*/ 537120 w 13"/>
              <a:gd name="T19" fmla="*/ 907510 h 15"/>
              <a:gd name="T20" fmla="*/ 671217 w 13"/>
              <a:gd name="T21" fmla="*/ 1209802 h 15"/>
              <a:gd name="T22" fmla="*/ 402657 w 13"/>
              <a:gd name="T23" fmla="*/ 90751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15">
                <a:moveTo>
                  <a:pt x="6" y="14"/>
                </a:moveTo>
                <a:cubicBezTo>
                  <a:pt x="7" y="14"/>
                  <a:pt x="9" y="12"/>
                  <a:pt x="12" y="8"/>
                </a:cubicBezTo>
                <a:cubicBezTo>
                  <a:pt x="11" y="12"/>
                  <a:pt x="7" y="14"/>
                  <a:pt x="7" y="14"/>
                </a:cubicBezTo>
                <a:lnTo>
                  <a:pt x="6" y="14"/>
                </a:lnTo>
                <a:close/>
                <a:moveTo>
                  <a:pt x="3" y="9"/>
                </a:moveTo>
                <a:lnTo>
                  <a:pt x="3" y="8"/>
                </a:lnTo>
                <a:cubicBezTo>
                  <a:pt x="2" y="5"/>
                  <a:pt x="0" y="3"/>
                  <a:pt x="0" y="0"/>
                </a:cubicBezTo>
                <a:lnTo>
                  <a:pt x="1" y="0"/>
                </a:lnTo>
                <a:cubicBezTo>
                  <a:pt x="1" y="2"/>
                  <a:pt x="2" y="5"/>
                  <a:pt x="3" y="6"/>
                </a:cubicBezTo>
                <a:cubicBezTo>
                  <a:pt x="3" y="8"/>
                  <a:pt x="3" y="8"/>
                  <a:pt x="4" y="9"/>
                </a:cubicBezTo>
                <a:cubicBezTo>
                  <a:pt x="4" y="10"/>
                  <a:pt x="4" y="11"/>
                  <a:pt x="5" y="12"/>
                </a:cubicBezTo>
                <a:cubicBezTo>
                  <a:pt x="4" y="11"/>
                  <a:pt x="4" y="10"/>
                  <a:pt x="3" y="9"/>
                </a:cubicBezTo>
                <a:close/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7" name="Freeform 6223">
            <a:extLst>
              <a:ext uri="{FF2B5EF4-FFF2-40B4-BE49-F238E27FC236}">
                <a16:creationId xmlns:a16="http://schemas.microsoft.com/office/drawing/2014/main" id="{250DC6CC-EBA3-B64C-A42A-7670B730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6350"/>
          </a:xfrm>
          <a:custGeom>
            <a:avLst/>
            <a:gdLst>
              <a:gd name="T0" fmla="*/ 805313 w 13"/>
              <a:gd name="T1" fmla="*/ 2205038 h 16"/>
              <a:gd name="T2" fmla="*/ 1610993 w 13"/>
              <a:gd name="T3" fmla="*/ 1260078 h 16"/>
              <a:gd name="T4" fmla="*/ 805313 w 13"/>
              <a:gd name="T5" fmla="*/ 2205038 h 16"/>
              <a:gd name="T6" fmla="*/ 671217 w 13"/>
              <a:gd name="T7" fmla="*/ 1890316 h 16"/>
              <a:gd name="T8" fmla="*/ 402657 w 13"/>
              <a:gd name="T9" fmla="*/ 1417638 h 16"/>
              <a:gd name="T10" fmla="*/ 402657 w 13"/>
              <a:gd name="T11" fmla="*/ 1260078 h 16"/>
              <a:gd name="T12" fmla="*/ 0 w 13"/>
              <a:gd name="T13" fmla="*/ 0 h 16"/>
              <a:gd name="T14" fmla="*/ 134097 w 13"/>
              <a:gd name="T15" fmla="*/ 0 h 16"/>
              <a:gd name="T16" fmla="*/ 402657 w 13"/>
              <a:gd name="T17" fmla="*/ 944959 h 16"/>
              <a:gd name="T18" fmla="*/ 537120 w 13"/>
              <a:gd name="T19" fmla="*/ 1417638 h 16"/>
              <a:gd name="T20" fmla="*/ 671217 w 13"/>
              <a:gd name="T21" fmla="*/ 1890316 h 16"/>
              <a:gd name="T22" fmla="*/ 805313 w 13"/>
              <a:gd name="T23" fmla="*/ 2205038 h 16"/>
              <a:gd name="T24" fmla="*/ 671217 w 13"/>
              <a:gd name="T25" fmla="*/ 1890316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16">
                <a:moveTo>
                  <a:pt x="6" y="14"/>
                </a:moveTo>
                <a:cubicBezTo>
                  <a:pt x="7" y="14"/>
                  <a:pt x="9" y="12"/>
                  <a:pt x="12" y="8"/>
                </a:cubicBezTo>
                <a:cubicBezTo>
                  <a:pt x="9" y="12"/>
                  <a:pt x="8" y="15"/>
                  <a:pt x="6" y="14"/>
                </a:cubicBezTo>
                <a:close/>
                <a:moveTo>
                  <a:pt x="5" y="12"/>
                </a:moveTo>
                <a:cubicBezTo>
                  <a:pt x="4" y="11"/>
                  <a:pt x="4" y="10"/>
                  <a:pt x="3" y="9"/>
                </a:cubicBezTo>
                <a:lnTo>
                  <a:pt x="3" y="8"/>
                </a:lnTo>
                <a:cubicBezTo>
                  <a:pt x="2" y="5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cubicBezTo>
                  <a:pt x="3" y="8"/>
                  <a:pt x="3" y="8"/>
                  <a:pt x="4" y="9"/>
                </a:cubicBezTo>
                <a:cubicBezTo>
                  <a:pt x="4" y="10"/>
                  <a:pt x="4" y="11"/>
                  <a:pt x="5" y="12"/>
                </a:cubicBezTo>
                <a:cubicBezTo>
                  <a:pt x="6" y="12"/>
                  <a:pt x="6" y="14"/>
                  <a:pt x="6" y="14"/>
                </a:cubicBezTo>
                <a:cubicBezTo>
                  <a:pt x="6" y="14"/>
                  <a:pt x="6" y="14"/>
                  <a:pt x="5" y="12"/>
                </a:cubicBezTo>
                <a:close/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8" name="Freeform 6224">
            <a:extLst>
              <a:ext uri="{FF2B5EF4-FFF2-40B4-BE49-F238E27FC236}">
                <a16:creationId xmlns:a16="http://schemas.microsoft.com/office/drawing/2014/main" id="{A356B862-604A-8440-B2CD-5EB596BDC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805313 w 13"/>
              <a:gd name="T1" fmla="*/ 1411436 h 15"/>
              <a:gd name="T2" fmla="*/ 671217 w 13"/>
              <a:gd name="T3" fmla="*/ 1209802 h 15"/>
              <a:gd name="T4" fmla="*/ 402657 w 13"/>
              <a:gd name="T5" fmla="*/ 907510 h 15"/>
              <a:gd name="T6" fmla="*/ 402657 w 13"/>
              <a:gd name="T7" fmla="*/ 604901 h 15"/>
              <a:gd name="T8" fmla="*/ 0 w 13"/>
              <a:gd name="T9" fmla="*/ 0 h 15"/>
              <a:gd name="T10" fmla="*/ 134097 w 13"/>
              <a:gd name="T11" fmla="*/ 0 h 15"/>
              <a:gd name="T12" fmla="*/ 402657 w 13"/>
              <a:gd name="T13" fmla="*/ 604901 h 15"/>
              <a:gd name="T14" fmla="*/ 537120 w 13"/>
              <a:gd name="T15" fmla="*/ 907510 h 15"/>
              <a:gd name="T16" fmla="*/ 671217 w 13"/>
              <a:gd name="T17" fmla="*/ 1209802 h 15"/>
              <a:gd name="T18" fmla="*/ 939777 w 13"/>
              <a:gd name="T19" fmla="*/ 1411436 h 15"/>
              <a:gd name="T20" fmla="*/ 805313 w 13"/>
              <a:gd name="T21" fmla="*/ 1411436 h 15"/>
              <a:gd name="T22" fmla="*/ 1610993 w 13"/>
              <a:gd name="T23" fmla="*/ 806535 h 15"/>
              <a:gd name="T24" fmla="*/ 939777 w 13"/>
              <a:gd name="T25" fmla="*/ 1310778 h 15"/>
              <a:gd name="T26" fmla="*/ 1610993 w 13"/>
              <a:gd name="T27" fmla="*/ 806535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5">
                <a:moveTo>
                  <a:pt x="6" y="14"/>
                </a:moveTo>
                <a:cubicBezTo>
                  <a:pt x="6" y="14"/>
                  <a:pt x="6" y="12"/>
                  <a:pt x="5" y="12"/>
                </a:cubicBezTo>
                <a:cubicBezTo>
                  <a:pt x="4" y="10"/>
                  <a:pt x="4" y="10"/>
                  <a:pt x="3" y="9"/>
                </a:cubicBezTo>
                <a:lnTo>
                  <a:pt x="3" y="6"/>
                </a:lnTo>
                <a:cubicBezTo>
                  <a:pt x="2" y="4"/>
                  <a:pt x="0" y="2"/>
                  <a:pt x="0" y="0"/>
                </a:cubicBezTo>
                <a:lnTo>
                  <a:pt x="1" y="0"/>
                </a:lnTo>
                <a:cubicBezTo>
                  <a:pt x="1" y="2"/>
                  <a:pt x="2" y="4"/>
                  <a:pt x="3" y="6"/>
                </a:cubicBezTo>
                <a:lnTo>
                  <a:pt x="4" y="9"/>
                </a:lnTo>
                <a:cubicBezTo>
                  <a:pt x="4" y="10"/>
                  <a:pt x="4" y="10"/>
                  <a:pt x="5" y="12"/>
                </a:cubicBezTo>
                <a:cubicBezTo>
                  <a:pt x="6" y="12"/>
                  <a:pt x="6" y="13"/>
                  <a:pt x="7" y="14"/>
                </a:cubicBezTo>
                <a:lnTo>
                  <a:pt x="6" y="14"/>
                </a:lnTo>
                <a:close/>
                <a:moveTo>
                  <a:pt x="12" y="8"/>
                </a:moveTo>
                <a:cubicBezTo>
                  <a:pt x="10" y="11"/>
                  <a:pt x="9" y="13"/>
                  <a:pt x="7" y="13"/>
                </a:cubicBezTo>
                <a:lnTo>
                  <a:pt x="12" y="8"/>
                </a:lnTo>
                <a:close/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9" name="Freeform 6225">
            <a:extLst>
              <a:ext uri="{FF2B5EF4-FFF2-40B4-BE49-F238E27FC236}">
                <a16:creationId xmlns:a16="http://schemas.microsoft.com/office/drawing/2014/main" id="{7D34D6AA-1354-2443-9191-40A12521D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3175" cy="4763"/>
          </a:xfrm>
          <a:custGeom>
            <a:avLst/>
            <a:gdLst>
              <a:gd name="T0" fmla="*/ 504190 w 10"/>
              <a:gd name="T1" fmla="*/ 1411436 h 15"/>
              <a:gd name="T2" fmla="*/ 403225 w 10"/>
              <a:gd name="T3" fmla="*/ 1209802 h 15"/>
              <a:gd name="T4" fmla="*/ 302578 w 10"/>
              <a:gd name="T5" fmla="*/ 1008168 h 15"/>
              <a:gd name="T6" fmla="*/ 201613 w 10"/>
              <a:gd name="T7" fmla="*/ 806535 h 15"/>
              <a:gd name="T8" fmla="*/ 201613 w 10"/>
              <a:gd name="T9" fmla="*/ 604901 h 15"/>
              <a:gd name="T10" fmla="*/ 0 w 10"/>
              <a:gd name="T11" fmla="*/ 0 h 15"/>
              <a:gd name="T12" fmla="*/ 201613 w 10"/>
              <a:gd name="T13" fmla="*/ 604901 h 15"/>
              <a:gd name="T14" fmla="*/ 302578 w 10"/>
              <a:gd name="T15" fmla="*/ 806535 h 15"/>
              <a:gd name="T16" fmla="*/ 302578 w 10"/>
              <a:gd name="T17" fmla="*/ 1008168 h 15"/>
              <a:gd name="T18" fmla="*/ 604838 w 10"/>
              <a:gd name="T19" fmla="*/ 1411436 h 15"/>
              <a:gd name="T20" fmla="*/ 504190 w 10"/>
              <a:gd name="T21" fmla="*/ 1411436 h 15"/>
              <a:gd name="T22" fmla="*/ 907415 w 10"/>
              <a:gd name="T23" fmla="*/ 1109144 h 15"/>
              <a:gd name="T24" fmla="*/ 604838 w 10"/>
              <a:gd name="T25" fmla="*/ 1411436 h 15"/>
              <a:gd name="T26" fmla="*/ 907415 w 10"/>
              <a:gd name="T27" fmla="*/ 1109144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15">
                <a:moveTo>
                  <a:pt x="5" y="14"/>
                </a:moveTo>
                <a:cubicBezTo>
                  <a:pt x="5" y="14"/>
                  <a:pt x="5" y="12"/>
                  <a:pt x="4" y="12"/>
                </a:cubicBezTo>
                <a:lnTo>
                  <a:pt x="3" y="10"/>
                </a:lnTo>
                <a:lnTo>
                  <a:pt x="2" y="8"/>
                </a:lnTo>
                <a:lnTo>
                  <a:pt x="2" y="6"/>
                </a:lnTo>
                <a:cubicBezTo>
                  <a:pt x="1" y="5"/>
                  <a:pt x="0" y="2"/>
                  <a:pt x="0" y="0"/>
                </a:cubicBezTo>
                <a:cubicBezTo>
                  <a:pt x="0" y="2"/>
                  <a:pt x="1" y="4"/>
                  <a:pt x="2" y="6"/>
                </a:cubicBezTo>
                <a:lnTo>
                  <a:pt x="3" y="8"/>
                </a:lnTo>
                <a:lnTo>
                  <a:pt x="3" y="10"/>
                </a:lnTo>
                <a:cubicBezTo>
                  <a:pt x="5" y="12"/>
                  <a:pt x="5" y="14"/>
                  <a:pt x="6" y="14"/>
                </a:cubicBezTo>
                <a:lnTo>
                  <a:pt x="5" y="14"/>
                </a:lnTo>
                <a:close/>
                <a:moveTo>
                  <a:pt x="9" y="11"/>
                </a:moveTo>
                <a:cubicBezTo>
                  <a:pt x="8" y="13"/>
                  <a:pt x="7" y="13"/>
                  <a:pt x="6" y="14"/>
                </a:cubicBezTo>
                <a:lnTo>
                  <a:pt x="9" y="11"/>
                </a:ln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0" name="Freeform 6226">
            <a:extLst>
              <a:ext uri="{FF2B5EF4-FFF2-40B4-BE49-F238E27FC236}">
                <a16:creationId xmlns:a16="http://schemas.microsoft.com/office/drawing/2014/main" id="{CEE67C66-AD68-1D4F-BB64-6F1A73980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8775"/>
            <a:ext cx="3175" cy="3175"/>
          </a:xfrm>
          <a:custGeom>
            <a:avLst/>
            <a:gdLst>
              <a:gd name="T0" fmla="*/ 472678 w 8"/>
              <a:gd name="T1" fmla="*/ 995539 h 9"/>
              <a:gd name="T2" fmla="*/ 315119 w 8"/>
              <a:gd name="T3" fmla="*/ 746831 h 9"/>
              <a:gd name="T4" fmla="*/ 0 w 8"/>
              <a:gd name="T5" fmla="*/ 249061 h 9"/>
              <a:gd name="T6" fmla="*/ 0 w 8"/>
              <a:gd name="T7" fmla="*/ 0 h 9"/>
              <a:gd name="T8" fmla="*/ 157559 w 8"/>
              <a:gd name="T9" fmla="*/ 249061 h 9"/>
              <a:gd name="T10" fmla="*/ 315119 w 8"/>
              <a:gd name="T11" fmla="*/ 746831 h 9"/>
              <a:gd name="T12" fmla="*/ 630238 w 8"/>
              <a:gd name="T13" fmla="*/ 995539 h 9"/>
              <a:gd name="T14" fmla="*/ 472678 w 8"/>
              <a:gd name="T15" fmla="*/ 995539 h 9"/>
              <a:gd name="T16" fmla="*/ 1102519 w 8"/>
              <a:gd name="T17" fmla="*/ 622300 h 9"/>
              <a:gd name="T18" fmla="*/ 630238 w 8"/>
              <a:gd name="T19" fmla="*/ 995539 h 9"/>
              <a:gd name="T20" fmla="*/ 1102519 w 8"/>
              <a:gd name="T21" fmla="*/ 622300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9">
                <a:moveTo>
                  <a:pt x="3" y="8"/>
                </a:moveTo>
                <a:cubicBezTo>
                  <a:pt x="3" y="8"/>
                  <a:pt x="3" y="6"/>
                  <a:pt x="2" y="6"/>
                </a:cubicBezTo>
                <a:lnTo>
                  <a:pt x="0" y="2"/>
                </a:lnTo>
                <a:lnTo>
                  <a:pt x="0" y="0"/>
                </a:lnTo>
                <a:lnTo>
                  <a:pt x="1" y="2"/>
                </a:lnTo>
                <a:cubicBezTo>
                  <a:pt x="1" y="4"/>
                  <a:pt x="1" y="4"/>
                  <a:pt x="2" y="6"/>
                </a:cubicBezTo>
                <a:cubicBezTo>
                  <a:pt x="3" y="6"/>
                  <a:pt x="3" y="8"/>
                  <a:pt x="4" y="8"/>
                </a:cubicBezTo>
                <a:lnTo>
                  <a:pt x="3" y="8"/>
                </a:lnTo>
                <a:close/>
                <a:moveTo>
                  <a:pt x="7" y="5"/>
                </a:moveTo>
                <a:cubicBezTo>
                  <a:pt x="6" y="7"/>
                  <a:pt x="5" y="7"/>
                  <a:pt x="4" y="8"/>
                </a:cubicBezTo>
                <a:lnTo>
                  <a:pt x="7" y="5"/>
                </a:ln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1" name="Freeform 6227">
            <a:extLst>
              <a:ext uri="{FF2B5EF4-FFF2-40B4-BE49-F238E27FC236}">
                <a16:creationId xmlns:a16="http://schemas.microsoft.com/office/drawing/2014/main" id="{D4433A2A-2CAB-C743-90B9-AECEC2524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8775"/>
            <a:ext cx="3175" cy="3175"/>
          </a:xfrm>
          <a:custGeom>
            <a:avLst/>
            <a:gdLst>
              <a:gd name="T0" fmla="*/ 403225 w 10"/>
              <a:gd name="T1" fmla="*/ 1234168 h 7"/>
              <a:gd name="T2" fmla="*/ 302578 w 10"/>
              <a:gd name="T3" fmla="*/ 1234168 h 7"/>
              <a:gd name="T4" fmla="*/ 201613 w 10"/>
              <a:gd name="T5" fmla="*/ 822779 h 7"/>
              <a:gd name="T6" fmla="*/ 100965 w 10"/>
              <a:gd name="T7" fmla="*/ 411389 h 7"/>
              <a:gd name="T8" fmla="*/ 0 w 10"/>
              <a:gd name="T9" fmla="*/ 0 h 7"/>
              <a:gd name="T10" fmla="*/ 100965 w 10"/>
              <a:gd name="T11" fmla="*/ 0 h 7"/>
              <a:gd name="T12" fmla="*/ 100965 w 10"/>
              <a:gd name="T13" fmla="*/ 411389 h 7"/>
              <a:gd name="T14" fmla="*/ 403225 w 10"/>
              <a:gd name="T15" fmla="*/ 1234168 h 7"/>
              <a:gd name="T16" fmla="*/ 604838 w 10"/>
              <a:gd name="T17" fmla="*/ 1028700 h 7"/>
              <a:gd name="T18" fmla="*/ 504190 w 10"/>
              <a:gd name="T19" fmla="*/ 1234168 h 7"/>
              <a:gd name="T20" fmla="*/ 403225 w 10"/>
              <a:gd name="T21" fmla="*/ 1234168 h 7"/>
              <a:gd name="T22" fmla="*/ 907415 w 10"/>
              <a:gd name="T23" fmla="*/ 0 h 7"/>
              <a:gd name="T24" fmla="*/ 604838 w 10"/>
              <a:gd name="T25" fmla="*/ 1028700 h 7"/>
              <a:gd name="T26" fmla="*/ 907415 w 10"/>
              <a:gd name="T27" fmla="*/ 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6"/>
                </a:moveTo>
                <a:lnTo>
                  <a:pt x="3" y="6"/>
                </a:lnTo>
                <a:cubicBezTo>
                  <a:pt x="3" y="6"/>
                  <a:pt x="3" y="4"/>
                  <a:pt x="2" y="4"/>
                </a:cubicBez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cubicBezTo>
                  <a:pt x="3" y="4"/>
                  <a:pt x="3" y="6"/>
                  <a:pt x="4" y="6"/>
                </a:cubicBezTo>
                <a:cubicBezTo>
                  <a:pt x="4" y="6"/>
                  <a:pt x="5" y="6"/>
                  <a:pt x="6" y="5"/>
                </a:cubicBezTo>
                <a:cubicBezTo>
                  <a:pt x="5" y="6"/>
                  <a:pt x="5" y="6"/>
                  <a:pt x="5" y="6"/>
                </a:cubicBezTo>
                <a:lnTo>
                  <a:pt x="4" y="6"/>
                </a:lnTo>
                <a:close/>
                <a:moveTo>
                  <a:pt x="9" y="0"/>
                </a:moveTo>
                <a:cubicBezTo>
                  <a:pt x="8" y="2"/>
                  <a:pt x="7" y="3"/>
                  <a:pt x="6" y="5"/>
                </a:cubicBezTo>
                <a:cubicBezTo>
                  <a:pt x="7" y="4"/>
                  <a:pt x="7" y="2"/>
                  <a:pt x="9" y="0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2" name="Freeform 6228">
            <a:extLst>
              <a:ext uri="{FF2B5EF4-FFF2-40B4-BE49-F238E27FC236}">
                <a16:creationId xmlns:a16="http://schemas.microsoft.com/office/drawing/2014/main" id="{6BEAD770-7A53-D242-B897-FB77691F6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4763" cy="4762"/>
          </a:xfrm>
          <a:custGeom>
            <a:avLst/>
            <a:gdLst>
              <a:gd name="T0" fmla="*/ 945456 w 12"/>
              <a:gd name="T1" fmla="*/ 1610289 h 13"/>
              <a:gd name="T2" fmla="*/ 787880 w 12"/>
              <a:gd name="T3" fmla="*/ 1610289 h 13"/>
              <a:gd name="T4" fmla="*/ 630304 w 12"/>
              <a:gd name="T5" fmla="*/ 1341785 h 13"/>
              <a:gd name="T6" fmla="*/ 315152 w 12"/>
              <a:gd name="T7" fmla="*/ 805144 h 13"/>
              <a:gd name="T8" fmla="*/ 0 w 12"/>
              <a:gd name="T9" fmla="*/ 0 h 13"/>
              <a:gd name="T10" fmla="*/ 315152 w 12"/>
              <a:gd name="T11" fmla="*/ 402572 h 13"/>
              <a:gd name="T12" fmla="*/ 472728 w 12"/>
              <a:gd name="T13" fmla="*/ 805144 h 13"/>
              <a:gd name="T14" fmla="*/ 630304 w 12"/>
              <a:gd name="T15" fmla="*/ 1207716 h 13"/>
              <a:gd name="T16" fmla="*/ 945456 w 12"/>
              <a:gd name="T17" fmla="*/ 1610289 h 13"/>
              <a:gd name="T18" fmla="*/ 1260210 w 12"/>
              <a:gd name="T19" fmla="*/ 1475854 h 13"/>
              <a:gd name="T20" fmla="*/ 1102635 w 12"/>
              <a:gd name="T21" fmla="*/ 1610289 h 13"/>
              <a:gd name="T22" fmla="*/ 945456 w 12"/>
              <a:gd name="T23" fmla="*/ 1610289 h 13"/>
              <a:gd name="T24" fmla="*/ 1732938 w 12"/>
              <a:gd name="T25" fmla="*/ 805144 h 13"/>
              <a:gd name="T26" fmla="*/ 1260210 w 12"/>
              <a:gd name="T27" fmla="*/ 1475854 h 13"/>
              <a:gd name="T28" fmla="*/ 1732938 w 12"/>
              <a:gd name="T29" fmla="*/ 805144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3">
                <a:moveTo>
                  <a:pt x="6" y="12"/>
                </a:moveTo>
                <a:lnTo>
                  <a:pt x="5" y="12"/>
                </a:lnTo>
                <a:cubicBezTo>
                  <a:pt x="5" y="12"/>
                  <a:pt x="5" y="10"/>
                  <a:pt x="4" y="10"/>
                </a:cubicBezTo>
                <a:lnTo>
                  <a:pt x="2" y="6"/>
                </a:lnTo>
                <a:cubicBezTo>
                  <a:pt x="1" y="3"/>
                  <a:pt x="1" y="2"/>
                  <a:pt x="0" y="0"/>
                </a:cubicBezTo>
                <a:cubicBezTo>
                  <a:pt x="1" y="1"/>
                  <a:pt x="1" y="3"/>
                  <a:pt x="2" y="3"/>
                </a:cubicBezTo>
                <a:cubicBezTo>
                  <a:pt x="2" y="6"/>
                  <a:pt x="2" y="6"/>
                  <a:pt x="3" y="6"/>
                </a:cubicBezTo>
                <a:lnTo>
                  <a:pt x="4" y="9"/>
                </a:lnTo>
                <a:cubicBezTo>
                  <a:pt x="5" y="10"/>
                  <a:pt x="5" y="10"/>
                  <a:pt x="6" y="12"/>
                </a:cubicBezTo>
                <a:cubicBezTo>
                  <a:pt x="6" y="12"/>
                  <a:pt x="7" y="12"/>
                  <a:pt x="8" y="11"/>
                </a:cubicBezTo>
                <a:cubicBezTo>
                  <a:pt x="7" y="12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11" y="6"/>
                </a:moveTo>
                <a:cubicBezTo>
                  <a:pt x="10" y="8"/>
                  <a:pt x="9" y="9"/>
                  <a:pt x="8" y="11"/>
                </a:cubicBezTo>
                <a:cubicBezTo>
                  <a:pt x="9" y="10"/>
                  <a:pt x="9" y="8"/>
                  <a:pt x="11" y="6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3" name="Freeform 6229">
            <a:extLst>
              <a:ext uri="{FF2B5EF4-FFF2-40B4-BE49-F238E27FC236}">
                <a16:creationId xmlns:a16="http://schemas.microsoft.com/office/drawing/2014/main" id="{CF3A3459-CB87-0447-8353-524E694D7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4763" cy="4762"/>
          </a:xfrm>
          <a:custGeom>
            <a:avLst/>
            <a:gdLst>
              <a:gd name="T0" fmla="*/ 945456 w 12"/>
              <a:gd name="T1" fmla="*/ 1610289 h 13"/>
              <a:gd name="T2" fmla="*/ 787880 w 12"/>
              <a:gd name="T3" fmla="*/ 1610289 h 13"/>
              <a:gd name="T4" fmla="*/ 630304 w 12"/>
              <a:gd name="T5" fmla="*/ 1341785 h 13"/>
              <a:gd name="T6" fmla="*/ 315152 w 12"/>
              <a:gd name="T7" fmla="*/ 805144 h 13"/>
              <a:gd name="T8" fmla="*/ 0 w 12"/>
              <a:gd name="T9" fmla="*/ 0 h 13"/>
              <a:gd name="T10" fmla="*/ 315152 w 12"/>
              <a:gd name="T11" fmla="*/ 402572 h 13"/>
              <a:gd name="T12" fmla="*/ 472728 w 12"/>
              <a:gd name="T13" fmla="*/ 805144 h 13"/>
              <a:gd name="T14" fmla="*/ 630304 w 12"/>
              <a:gd name="T15" fmla="*/ 1073282 h 13"/>
              <a:gd name="T16" fmla="*/ 945456 w 12"/>
              <a:gd name="T17" fmla="*/ 1610289 h 13"/>
              <a:gd name="T18" fmla="*/ 1260210 w 12"/>
              <a:gd name="T19" fmla="*/ 1475854 h 13"/>
              <a:gd name="T20" fmla="*/ 1102635 w 12"/>
              <a:gd name="T21" fmla="*/ 1610289 h 13"/>
              <a:gd name="T22" fmla="*/ 945456 w 12"/>
              <a:gd name="T23" fmla="*/ 1610289 h 13"/>
              <a:gd name="T24" fmla="*/ 1732938 w 12"/>
              <a:gd name="T25" fmla="*/ 805144 h 13"/>
              <a:gd name="T26" fmla="*/ 1260210 w 12"/>
              <a:gd name="T27" fmla="*/ 1475854 h 13"/>
              <a:gd name="T28" fmla="*/ 1732938 w 12"/>
              <a:gd name="T29" fmla="*/ 805144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3">
                <a:moveTo>
                  <a:pt x="6" y="12"/>
                </a:moveTo>
                <a:lnTo>
                  <a:pt x="5" y="12"/>
                </a:lnTo>
                <a:cubicBezTo>
                  <a:pt x="5" y="10"/>
                  <a:pt x="5" y="10"/>
                  <a:pt x="4" y="10"/>
                </a:cubicBezTo>
                <a:cubicBezTo>
                  <a:pt x="3" y="8"/>
                  <a:pt x="3" y="7"/>
                  <a:pt x="2" y="6"/>
                </a:cubicBezTo>
                <a:cubicBezTo>
                  <a:pt x="1" y="3"/>
                  <a:pt x="1" y="2"/>
                  <a:pt x="0" y="0"/>
                </a:cubicBezTo>
                <a:cubicBezTo>
                  <a:pt x="1" y="1"/>
                  <a:pt x="1" y="3"/>
                  <a:pt x="2" y="3"/>
                </a:cubicBezTo>
                <a:cubicBezTo>
                  <a:pt x="2" y="6"/>
                  <a:pt x="2" y="6"/>
                  <a:pt x="3" y="6"/>
                </a:cubicBezTo>
                <a:lnTo>
                  <a:pt x="4" y="8"/>
                </a:lnTo>
                <a:lnTo>
                  <a:pt x="6" y="12"/>
                </a:lnTo>
                <a:cubicBezTo>
                  <a:pt x="6" y="12"/>
                  <a:pt x="7" y="12"/>
                  <a:pt x="8" y="11"/>
                </a:cubicBezTo>
                <a:cubicBezTo>
                  <a:pt x="7" y="12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11" y="6"/>
                </a:moveTo>
                <a:cubicBezTo>
                  <a:pt x="10" y="8"/>
                  <a:pt x="9" y="9"/>
                  <a:pt x="8" y="11"/>
                </a:cubicBezTo>
                <a:cubicBezTo>
                  <a:pt x="9" y="10"/>
                  <a:pt x="9" y="8"/>
                  <a:pt x="11" y="6"/>
                </a:cubicBezTo>
                <a:close/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4" name="Freeform 6230">
            <a:extLst>
              <a:ext uri="{FF2B5EF4-FFF2-40B4-BE49-F238E27FC236}">
                <a16:creationId xmlns:a16="http://schemas.microsoft.com/office/drawing/2014/main" id="{ACCA556A-4A5A-924B-AF50-4CEF377A7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6350" cy="4762"/>
          </a:xfrm>
          <a:custGeom>
            <a:avLst/>
            <a:gdLst>
              <a:gd name="T0" fmla="*/ 944959 w 16"/>
              <a:gd name="T1" fmla="*/ 1610289 h 13"/>
              <a:gd name="T2" fmla="*/ 787400 w 16"/>
              <a:gd name="T3" fmla="*/ 1610289 h 13"/>
              <a:gd name="T4" fmla="*/ 787400 w 16"/>
              <a:gd name="T5" fmla="*/ 1341785 h 13"/>
              <a:gd name="T6" fmla="*/ 315119 w 16"/>
              <a:gd name="T7" fmla="*/ 805144 h 13"/>
              <a:gd name="T8" fmla="*/ 0 w 16"/>
              <a:gd name="T9" fmla="*/ 0 h 13"/>
              <a:gd name="T10" fmla="*/ 315119 w 16"/>
              <a:gd name="T11" fmla="*/ 402572 h 13"/>
              <a:gd name="T12" fmla="*/ 472678 w 16"/>
              <a:gd name="T13" fmla="*/ 805144 h 13"/>
              <a:gd name="T14" fmla="*/ 630238 w 16"/>
              <a:gd name="T15" fmla="*/ 1073282 h 13"/>
              <a:gd name="T16" fmla="*/ 944959 w 16"/>
              <a:gd name="T17" fmla="*/ 1341785 h 13"/>
              <a:gd name="T18" fmla="*/ 1575197 w 16"/>
              <a:gd name="T19" fmla="*/ 1073282 h 13"/>
              <a:gd name="T20" fmla="*/ 1102519 w 16"/>
              <a:gd name="T21" fmla="*/ 1610289 h 13"/>
              <a:gd name="T22" fmla="*/ 944959 w 16"/>
              <a:gd name="T23" fmla="*/ 1610289 h 13"/>
              <a:gd name="T24" fmla="*/ 1732756 w 16"/>
              <a:gd name="T25" fmla="*/ 805144 h 13"/>
              <a:gd name="T26" fmla="*/ 1575197 w 16"/>
              <a:gd name="T27" fmla="*/ 1073282 h 13"/>
              <a:gd name="T28" fmla="*/ 1732756 w 16"/>
              <a:gd name="T29" fmla="*/ 805144 h 13"/>
              <a:gd name="T30" fmla="*/ 2362597 w 16"/>
              <a:gd name="T31" fmla="*/ 268504 h 13"/>
              <a:gd name="T32" fmla="*/ 1732756 w 16"/>
              <a:gd name="T33" fmla="*/ 805144 h 13"/>
              <a:gd name="T34" fmla="*/ 2362597 w 16"/>
              <a:gd name="T35" fmla="*/ 268504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13">
                <a:moveTo>
                  <a:pt x="6" y="12"/>
                </a:moveTo>
                <a:lnTo>
                  <a:pt x="5" y="12"/>
                </a:lnTo>
                <a:lnTo>
                  <a:pt x="5" y="10"/>
                </a:lnTo>
                <a:cubicBezTo>
                  <a:pt x="3" y="8"/>
                  <a:pt x="3" y="7"/>
                  <a:pt x="2" y="6"/>
                </a:cubicBezTo>
                <a:cubicBezTo>
                  <a:pt x="1" y="3"/>
                  <a:pt x="1" y="2"/>
                  <a:pt x="0" y="0"/>
                </a:cubicBezTo>
                <a:cubicBezTo>
                  <a:pt x="1" y="1"/>
                  <a:pt x="1" y="3"/>
                  <a:pt x="2" y="3"/>
                </a:cubicBezTo>
                <a:cubicBezTo>
                  <a:pt x="2" y="6"/>
                  <a:pt x="2" y="6"/>
                  <a:pt x="3" y="6"/>
                </a:cubicBezTo>
                <a:lnTo>
                  <a:pt x="4" y="8"/>
                </a:lnTo>
                <a:cubicBezTo>
                  <a:pt x="5" y="10"/>
                  <a:pt x="5" y="10"/>
                  <a:pt x="6" y="10"/>
                </a:cubicBezTo>
                <a:cubicBezTo>
                  <a:pt x="6" y="12"/>
                  <a:pt x="8" y="10"/>
                  <a:pt x="10" y="8"/>
                </a:cubicBezTo>
                <a:cubicBezTo>
                  <a:pt x="8" y="11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11" y="6"/>
                </a:move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7"/>
                  <a:pt x="11" y="6"/>
                </a:cubicBezTo>
                <a:close/>
                <a:moveTo>
                  <a:pt x="15" y="2"/>
                </a:moveTo>
                <a:cubicBezTo>
                  <a:pt x="15" y="2"/>
                  <a:pt x="14" y="4"/>
                  <a:pt x="11" y="6"/>
                </a:cubicBezTo>
                <a:lnTo>
                  <a:pt x="15" y="2"/>
                </a:ln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5" name="Freeform 6231">
            <a:extLst>
              <a:ext uri="{FF2B5EF4-FFF2-40B4-BE49-F238E27FC236}">
                <a16:creationId xmlns:a16="http://schemas.microsoft.com/office/drawing/2014/main" id="{826986A2-8EFE-D04F-B1D5-3780B4C4F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476530 h 13"/>
              <a:gd name="T2" fmla="*/ 1102635 w 12"/>
              <a:gd name="T3" fmla="*/ 1476530 h 13"/>
              <a:gd name="T4" fmla="*/ 945456 w 12"/>
              <a:gd name="T5" fmla="*/ 1476530 h 13"/>
              <a:gd name="T6" fmla="*/ 787880 w 12"/>
              <a:gd name="T7" fmla="*/ 1476530 h 13"/>
              <a:gd name="T8" fmla="*/ 315152 w 12"/>
              <a:gd name="T9" fmla="*/ 939777 h 13"/>
              <a:gd name="T10" fmla="*/ 315152 w 12"/>
              <a:gd name="T11" fmla="*/ 805313 h 13"/>
              <a:gd name="T12" fmla="*/ 472728 w 12"/>
              <a:gd name="T13" fmla="*/ 939777 h 13"/>
              <a:gd name="T14" fmla="*/ 630304 w 12"/>
              <a:gd name="T15" fmla="*/ 1207970 h 13"/>
              <a:gd name="T16" fmla="*/ 945456 w 12"/>
              <a:gd name="T17" fmla="*/ 1476530 h 13"/>
              <a:gd name="T18" fmla="*/ 787880 w 12"/>
              <a:gd name="T19" fmla="*/ 1476530 h 13"/>
              <a:gd name="T20" fmla="*/ 0 w 12"/>
              <a:gd name="T21" fmla="*/ 0 h 13"/>
              <a:gd name="T22" fmla="*/ 315152 w 12"/>
              <a:gd name="T23" fmla="*/ 537120 h 13"/>
              <a:gd name="T24" fmla="*/ 315152 w 12"/>
              <a:gd name="T25" fmla="*/ 671217 h 13"/>
              <a:gd name="T26" fmla="*/ 0 w 12"/>
              <a:gd name="T27" fmla="*/ 0 h 13"/>
              <a:gd name="T28" fmla="*/ 1732938 w 12"/>
              <a:gd name="T29" fmla="*/ 939777 h 13"/>
              <a:gd name="T30" fmla="*/ 1102635 w 12"/>
              <a:gd name="T31" fmla="*/ 1476530 h 13"/>
              <a:gd name="T32" fmla="*/ 1732938 w 12"/>
              <a:gd name="T33" fmla="*/ 93977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13">
                <a:moveTo>
                  <a:pt x="6" y="11"/>
                </a:moveTo>
                <a:lnTo>
                  <a:pt x="7" y="11"/>
                </a:lnTo>
                <a:cubicBezTo>
                  <a:pt x="7" y="12"/>
                  <a:pt x="6" y="12"/>
                  <a:pt x="6" y="11"/>
                </a:cubicBezTo>
                <a:close/>
                <a:moveTo>
                  <a:pt x="5" y="11"/>
                </a:moveTo>
                <a:cubicBezTo>
                  <a:pt x="3" y="8"/>
                  <a:pt x="3" y="8"/>
                  <a:pt x="2" y="7"/>
                </a:cubicBezTo>
                <a:lnTo>
                  <a:pt x="2" y="6"/>
                </a:ln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4" y="9"/>
                </a:cubicBezTo>
                <a:cubicBezTo>
                  <a:pt x="5" y="11"/>
                  <a:pt x="5" y="11"/>
                  <a:pt x="6" y="11"/>
                </a:cubicBezTo>
                <a:lnTo>
                  <a:pt x="5" y="11"/>
                </a:lnTo>
                <a:close/>
                <a:moveTo>
                  <a:pt x="0" y="0"/>
                </a:moveTo>
                <a:cubicBezTo>
                  <a:pt x="0" y="1"/>
                  <a:pt x="1" y="3"/>
                  <a:pt x="2" y="4"/>
                </a:cubicBezTo>
                <a:lnTo>
                  <a:pt x="2" y="5"/>
                </a:lnTo>
                <a:cubicBezTo>
                  <a:pt x="1" y="3"/>
                  <a:pt x="0" y="1"/>
                  <a:pt x="0" y="0"/>
                </a:cubicBezTo>
                <a:close/>
                <a:moveTo>
                  <a:pt x="11" y="7"/>
                </a:moveTo>
                <a:cubicBezTo>
                  <a:pt x="9" y="10"/>
                  <a:pt x="8" y="11"/>
                  <a:pt x="7" y="11"/>
                </a:cubicBezTo>
                <a:lnTo>
                  <a:pt x="11" y="7"/>
                </a:lnTo>
                <a:close/>
              </a:path>
            </a:pathLst>
          </a:custGeom>
          <a:solidFill>
            <a:srgbClr val="19304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6" name="Freeform 6232">
            <a:extLst>
              <a:ext uri="{FF2B5EF4-FFF2-40B4-BE49-F238E27FC236}">
                <a16:creationId xmlns:a16="http://schemas.microsoft.com/office/drawing/2014/main" id="{7686A907-189E-A140-B4BA-A896F2A63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787880 w 12"/>
              <a:gd name="T3" fmla="*/ 1732938 h 12"/>
              <a:gd name="T4" fmla="*/ 315152 w 12"/>
              <a:gd name="T5" fmla="*/ 1102635 h 12"/>
              <a:gd name="T6" fmla="*/ 315152 w 12"/>
              <a:gd name="T7" fmla="*/ 945456 h 12"/>
              <a:gd name="T8" fmla="*/ 472728 w 12"/>
              <a:gd name="T9" fmla="*/ 1102635 h 12"/>
              <a:gd name="T10" fmla="*/ 630304 w 12"/>
              <a:gd name="T11" fmla="*/ 1417786 h 12"/>
              <a:gd name="T12" fmla="*/ 945456 w 12"/>
              <a:gd name="T13" fmla="*/ 1732938 h 12"/>
              <a:gd name="T14" fmla="*/ 1417786 w 12"/>
              <a:gd name="T15" fmla="*/ 1575362 h 12"/>
              <a:gd name="T16" fmla="*/ 1102635 w 12"/>
              <a:gd name="T17" fmla="*/ 1732938 h 12"/>
              <a:gd name="T18" fmla="*/ 945456 w 12"/>
              <a:gd name="T19" fmla="*/ 1732938 h 12"/>
              <a:gd name="T20" fmla="*/ 0 w 12"/>
              <a:gd name="T21" fmla="*/ 0 h 12"/>
              <a:gd name="T22" fmla="*/ 315152 w 12"/>
              <a:gd name="T23" fmla="*/ 630304 h 12"/>
              <a:gd name="T24" fmla="*/ 315152 w 12"/>
              <a:gd name="T25" fmla="*/ 787880 h 12"/>
              <a:gd name="T26" fmla="*/ 0 w 12"/>
              <a:gd name="T27" fmla="*/ 0 h 12"/>
              <a:gd name="T28" fmla="*/ 1732938 w 12"/>
              <a:gd name="T29" fmla="*/ 1102635 h 12"/>
              <a:gd name="T30" fmla="*/ 1417786 w 12"/>
              <a:gd name="T31" fmla="*/ 1575362 h 12"/>
              <a:gd name="T32" fmla="*/ 1732938 w 12"/>
              <a:gd name="T33" fmla="*/ 1102635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" h="12">
                <a:moveTo>
                  <a:pt x="6" y="11"/>
                </a:moveTo>
                <a:lnTo>
                  <a:pt x="5" y="11"/>
                </a:lnTo>
                <a:cubicBezTo>
                  <a:pt x="3" y="8"/>
                  <a:pt x="3" y="8"/>
                  <a:pt x="2" y="7"/>
                </a:cubicBezTo>
                <a:lnTo>
                  <a:pt x="2" y="6"/>
                </a:ln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4" y="9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1"/>
                  <a:pt x="7" y="11"/>
                  <a:pt x="9" y="10"/>
                </a:cubicBezTo>
                <a:cubicBezTo>
                  <a:pt x="8" y="11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0" y="0"/>
                </a:moveTo>
                <a:cubicBezTo>
                  <a:pt x="0" y="1"/>
                  <a:pt x="1" y="3"/>
                  <a:pt x="2" y="4"/>
                </a:cubicBezTo>
                <a:lnTo>
                  <a:pt x="2" y="5"/>
                </a:lnTo>
                <a:cubicBezTo>
                  <a:pt x="1" y="3"/>
                  <a:pt x="0" y="1"/>
                  <a:pt x="0" y="0"/>
                </a:cubicBezTo>
                <a:close/>
                <a:moveTo>
                  <a:pt x="11" y="7"/>
                </a:moveTo>
                <a:cubicBezTo>
                  <a:pt x="11" y="8"/>
                  <a:pt x="10" y="9"/>
                  <a:pt x="9" y="10"/>
                </a:cubicBezTo>
                <a:cubicBezTo>
                  <a:pt x="9" y="9"/>
                  <a:pt x="10" y="8"/>
                  <a:pt x="11" y="7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7" name="Freeform 6233">
            <a:extLst>
              <a:ext uri="{FF2B5EF4-FFF2-40B4-BE49-F238E27FC236}">
                <a16:creationId xmlns:a16="http://schemas.microsoft.com/office/drawing/2014/main" id="{2994A310-AE6E-AB4D-A5C6-0F4D2E78C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1417786 w 12"/>
              <a:gd name="T3" fmla="*/ 1575362 h 12"/>
              <a:gd name="T4" fmla="*/ 1102635 w 12"/>
              <a:gd name="T5" fmla="*/ 1732938 h 12"/>
              <a:gd name="T6" fmla="*/ 945456 w 12"/>
              <a:gd name="T7" fmla="*/ 1732938 h 12"/>
              <a:gd name="T8" fmla="*/ 787880 w 12"/>
              <a:gd name="T9" fmla="*/ 1575362 h 12"/>
              <a:gd name="T10" fmla="*/ 787880 w 12"/>
              <a:gd name="T11" fmla="*/ 1732938 h 12"/>
              <a:gd name="T12" fmla="*/ 630304 w 12"/>
              <a:gd name="T13" fmla="*/ 1417786 h 12"/>
              <a:gd name="T14" fmla="*/ 787880 w 12"/>
              <a:gd name="T15" fmla="*/ 1575362 h 12"/>
              <a:gd name="T16" fmla="*/ 315152 w 12"/>
              <a:gd name="T17" fmla="*/ 1102635 h 12"/>
              <a:gd name="T18" fmla="*/ 315152 w 12"/>
              <a:gd name="T19" fmla="*/ 945456 h 12"/>
              <a:gd name="T20" fmla="*/ 472728 w 12"/>
              <a:gd name="T21" fmla="*/ 1102635 h 12"/>
              <a:gd name="T22" fmla="*/ 630304 w 12"/>
              <a:gd name="T23" fmla="*/ 1417786 h 12"/>
              <a:gd name="T24" fmla="*/ 315152 w 12"/>
              <a:gd name="T25" fmla="*/ 1102635 h 12"/>
              <a:gd name="T26" fmla="*/ 0 w 12"/>
              <a:gd name="T27" fmla="*/ 0 h 12"/>
              <a:gd name="T28" fmla="*/ 157576 w 12"/>
              <a:gd name="T29" fmla="*/ 472728 h 12"/>
              <a:gd name="T30" fmla="*/ 0 w 12"/>
              <a:gd name="T31" fmla="*/ 0 h 12"/>
              <a:gd name="T32" fmla="*/ 1732938 w 12"/>
              <a:gd name="T33" fmla="*/ 1102635 h 12"/>
              <a:gd name="T34" fmla="*/ 1417786 w 12"/>
              <a:gd name="T35" fmla="*/ 1575362 h 12"/>
              <a:gd name="T36" fmla="*/ 1732938 w 12"/>
              <a:gd name="T37" fmla="*/ 1102635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6" y="11"/>
                  <a:pt x="7" y="11"/>
                  <a:pt x="9" y="10"/>
                </a:cubicBezTo>
                <a:cubicBezTo>
                  <a:pt x="8" y="11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5" y="10"/>
                </a:moveTo>
                <a:lnTo>
                  <a:pt x="5" y="11"/>
                </a:lnTo>
                <a:cubicBezTo>
                  <a:pt x="5" y="11"/>
                  <a:pt x="4" y="10"/>
                  <a:pt x="4" y="9"/>
                </a:cubicBezTo>
                <a:cubicBezTo>
                  <a:pt x="4" y="10"/>
                  <a:pt x="4" y="10"/>
                  <a:pt x="5" y="10"/>
                </a:cubicBezTo>
                <a:close/>
                <a:moveTo>
                  <a:pt x="2" y="7"/>
                </a:moveTo>
                <a:lnTo>
                  <a:pt x="2" y="6"/>
                </a:ln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4" y="9"/>
                </a:cubicBezTo>
                <a:lnTo>
                  <a:pt x="2" y="7"/>
                </a:lnTo>
                <a:close/>
                <a:moveTo>
                  <a:pt x="0" y="0"/>
                </a:moveTo>
                <a:cubicBezTo>
                  <a:pt x="0" y="0"/>
                  <a:pt x="0" y="1"/>
                  <a:pt x="1" y="3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11" y="7"/>
                </a:moveTo>
                <a:cubicBezTo>
                  <a:pt x="11" y="8"/>
                  <a:pt x="10" y="9"/>
                  <a:pt x="9" y="10"/>
                </a:cubicBezTo>
                <a:cubicBezTo>
                  <a:pt x="9" y="9"/>
                  <a:pt x="10" y="8"/>
                  <a:pt x="11" y="7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8" name="Freeform 6234">
            <a:extLst>
              <a:ext uri="{FF2B5EF4-FFF2-40B4-BE49-F238E27FC236}">
                <a16:creationId xmlns:a16="http://schemas.microsoft.com/office/drawing/2014/main" id="{70263F9E-B27A-B342-A343-D42BDCC90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1417786 w 12"/>
              <a:gd name="T3" fmla="*/ 1575362 h 12"/>
              <a:gd name="T4" fmla="*/ 1102635 w 12"/>
              <a:gd name="T5" fmla="*/ 1732938 h 12"/>
              <a:gd name="T6" fmla="*/ 945456 w 12"/>
              <a:gd name="T7" fmla="*/ 1732938 h 12"/>
              <a:gd name="T8" fmla="*/ 787880 w 12"/>
              <a:gd name="T9" fmla="*/ 1575362 h 12"/>
              <a:gd name="T10" fmla="*/ 787880 w 12"/>
              <a:gd name="T11" fmla="*/ 1732938 h 12"/>
              <a:gd name="T12" fmla="*/ 630304 w 12"/>
              <a:gd name="T13" fmla="*/ 1417786 h 12"/>
              <a:gd name="T14" fmla="*/ 472728 w 12"/>
              <a:gd name="T15" fmla="*/ 1260210 h 12"/>
              <a:gd name="T16" fmla="*/ 787880 w 12"/>
              <a:gd name="T17" fmla="*/ 1575362 h 12"/>
              <a:gd name="T18" fmla="*/ 315152 w 12"/>
              <a:gd name="T19" fmla="*/ 1102635 h 12"/>
              <a:gd name="T20" fmla="*/ 315152 w 12"/>
              <a:gd name="T21" fmla="*/ 945456 h 12"/>
              <a:gd name="T22" fmla="*/ 472728 w 12"/>
              <a:gd name="T23" fmla="*/ 1102635 h 12"/>
              <a:gd name="T24" fmla="*/ 472728 w 12"/>
              <a:gd name="T25" fmla="*/ 1260210 h 12"/>
              <a:gd name="T26" fmla="*/ 315152 w 12"/>
              <a:gd name="T27" fmla="*/ 1102635 h 12"/>
              <a:gd name="T28" fmla="*/ 0 w 12"/>
              <a:gd name="T29" fmla="*/ 0 h 12"/>
              <a:gd name="T30" fmla="*/ 157576 w 12"/>
              <a:gd name="T31" fmla="*/ 472728 h 12"/>
              <a:gd name="T32" fmla="*/ 0 w 12"/>
              <a:gd name="T33" fmla="*/ 0 h 12"/>
              <a:gd name="T34" fmla="*/ 1732938 w 12"/>
              <a:gd name="T35" fmla="*/ 1102635 h 12"/>
              <a:gd name="T36" fmla="*/ 1417786 w 12"/>
              <a:gd name="T37" fmla="*/ 1575362 h 12"/>
              <a:gd name="T38" fmla="*/ 1732938 w 12"/>
              <a:gd name="T39" fmla="*/ 1102635 h 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6" y="11"/>
                  <a:pt x="7" y="11"/>
                  <a:pt x="9" y="10"/>
                </a:cubicBezTo>
                <a:cubicBezTo>
                  <a:pt x="8" y="11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5" y="10"/>
                </a:moveTo>
                <a:lnTo>
                  <a:pt x="5" y="11"/>
                </a:lnTo>
                <a:cubicBezTo>
                  <a:pt x="5" y="11"/>
                  <a:pt x="4" y="10"/>
                  <a:pt x="4" y="9"/>
                </a:cubicBezTo>
                <a:lnTo>
                  <a:pt x="3" y="8"/>
                </a:lnTo>
                <a:cubicBezTo>
                  <a:pt x="4" y="8"/>
                  <a:pt x="4" y="9"/>
                  <a:pt x="5" y="10"/>
                </a:cubicBezTo>
                <a:close/>
                <a:moveTo>
                  <a:pt x="2" y="7"/>
                </a:moveTo>
                <a:lnTo>
                  <a:pt x="2" y="6"/>
                </a:lnTo>
                <a:cubicBezTo>
                  <a:pt x="3" y="7"/>
                  <a:pt x="3" y="7"/>
                  <a:pt x="3" y="7"/>
                </a:cubicBezTo>
                <a:lnTo>
                  <a:pt x="3" y="8"/>
                </a:lnTo>
                <a:cubicBezTo>
                  <a:pt x="3" y="7"/>
                  <a:pt x="3" y="7"/>
                  <a:pt x="2" y="7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1" y="3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11" y="7"/>
                </a:moveTo>
                <a:cubicBezTo>
                  <a:pt x="11" y="8"/>
                  <a:pt x="10" y="9"/>
                  <a:pt x="9" y="10"/>
                </a:cubicBezTo>
                <a:cubicBezTo>
                  <a:pt x="9" y="9"/>
                  <a:pt x="10" y="8"/>
                  <a:pt x="11" y="7"/>
                </a:cubicBezTo>
                <a:close/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9" name="Freeform 6235">
            <a:extLst>
              <a:ext uri="{FF2B5EF4-FFF2-40B4-BE49-F238E27FC236}">
                <a16:creationId xmlns:a16="http://schemas.microsoft.com/office/drawing/2014/main" id="{7316C320-D2BE-CE41-A6AA-45D785A2B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1260210 w 12"/>
              <a:gd name="T3" fmla="*/ 1575362 h 12"/>
              <a:gd name="T4" fmla="*/ 1102635 w 12"/>
              <a:gd name="T5" fmla="*/ 1732938 h 12"/>
              <a:gd name="T6" fmla="*/ 945456 w 12"/>
              <a:gd name="T7" fmla="*/ 1732938 h 12"/>
              <a:gd name="T8" fmla="*/ 787880 w 12"/>
              <a:gd name="T9" fmla="*/ 1417786 h 12"/>
              <a:gd name="T10" fmla="*/ 787880 w 12"/>
              <a:gd name="T11" fmla="*/ 1732938 h 12"/>
              <a:gd name="T12" fmla="*/ 630304 w 12"/>
              <a:gd name="T13" fmla="*/ 1417786 h 12"/>
              <a:gd name="T14" fmla="*/ 787880 w 12"/>
              <a:gd name="T15" fmla="*/ 1417786 h 12"/>
              <a:gd name="T16" fmla="*/ 472728 w 12"/>
              <a:gd name="T17" fmla="*/ 1102635 h 12"/>
              <a:gd name="T18" fmla="*/ 630304 w 12"/>
              <a:gd name="T19" fmla="*/ 1260210 h 12"/>
              <a:gd name="T20" fmla="*/ 630304 w 12"/>
              <a:gd name="T21" fmla="*/ 1417786 h 12"/>
              <a:gd name="T22" fmla="*/ 472728 w 12"/>
              <a:gd name="T23" fmla="*/ 1102635 h 12"/>
              <a:gd name="T24" fmla="*/ 0 w 12"/>
              <a:gd name="T25" fmla="*/ 0 h 12"/>
              <a:gd name="T26" fmla="*/ 157576 w 12"/>
              <a:gd name="T27" fmla="*/ 472728 h 12"/>
              <a:gd name="T28" fmla="*/ 0 w 12"/>
              <a:gd name="T29" fmla="*/ 0 h 12"/>
              <a:gd name="T30" fmla="*/ 1732938 w 12"/>
              <a:gd name="T31" fmla="*/ 1102635 h 12"/>
              <a:gd name="T32" fmla="*/ 1260210 w 12"/>
              <a:gd name="T33" fmla="*/ 1575362 h 12"/>
              <a:gd name="T34" fmla="*/ 1732938 w 12"/>
              <a:gd name="T35" fmla="*/ 1102635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6" y="11"/>
                  <a:pt x="7" y="11"/>
                  <a:pt x="8" y="10"/>
                </a:cubicBezTo>
                <a:lnTo>
                  <a:pt x="7" y="11"/>
                </a:lnTo>
                <a:lnTo>
                  <a:pt x="6" y="11"/>
                </a:lnTo>
                <a:close/>
                <a:moveTo>
                  <a:pt x="5" y="9"/>
                </a:moveTo>
                <a:lnTo>
                  <a:pt x="5" y="11"/>
                </a:lnTo>
                <a:cubicBezTo>
                  <a:pt x="5" y="10"/>
                  <a:pt x="4" y="10"/>
                  <a:pt x="4" y="9"/>
                </a:cubicBezTo>
                <a:cubicBezTo>
                  <a:pt x="4" y="9"/>
                  <a:pt x="4" y="9"/>
                  <a:pt x="5" y="9"/>
                </a:cubicBezTo>
                <a:close/>
                <a:moveTo>
                  <a:pt x="3" y="7"/>
                </a:moveTo>
                <a:lnTo>
                  <a:pt x="4" y="8"/>
                </a:lnTo>
                <a:lnTo>
                  <a:pt x="4" y="9"/>
                </a:lnTo>
                <a:cubicBezTo>
                  <a:pt x="3" y="8"/>
                  <a:pt x="3" y="7"/>
                  <a:pt x="3" y="7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1" y="3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11" y="7"/>
                </a:moveTo>
                <a:cubicBezTo>
                  <a:pt x="11" y="8"/>
                  <a:pt x="9" y="9"/>
                  <a:pt x="8" y="10"/>
                </a:cubicBezTo>
                <a:cubicBezTo>
                  <a:pt x="8" y="9"/>
                  <a:pt x="10" y="8"/>
                  <a:pt x="11" y="7"/>
                </a:cubicBezTo>
                <a:close/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0" name="Freeform 6236">
            <a:extLst>
              <a:ext uri="{FF2B5EF4-FFF2-40B4-BE49-F238E27FC236}">
                <a16:creationId xmlns:a16="http://schemas.microsoft.com/office/drawing/2014/main" id="{A29298AB-DEB2-E44D-B8DF-BA0FF5A5D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610993 h 13"/>
              <a:gd name="T2" fmla="*/ 1417786 w 12"/>
              <a:gd name="T3" fmla="*/ 1342433 h 13"/>
              <a:gd name="T4" fmla="*/ 1102635 w 12"/>
              <a:gd name="T5" fmla="*/ 1610993 h 13"/>
              <a:gd name="T6" fmla="*/ 945456 w 12"/>
              <a:gd name="T7" fmla="*/ 1610993 h 13"/>
              <a:gd name="T8" fmla="*/ 787880 w 12"/>
              <a:gd name="T9" fmla="*/ 1342433 h 13"/>
              <a:gd name="T10" fmla="*/ 787880 w 12"/>
              <a:gd name="T11" fmla="*/ 1476530 h 13"/>
              <a:gd name="T12" fmla="*/ 630304 w 12"/>
              <a:gd name="T13" fmla="*/ 1207970 h 13"/>
              <a:gd name="T14" fmla="*/ 787880 w 12"/>
              <a:gd name="T15" fmla="*/ 1342433 h 13"/>
              <a:gd name="T16" fmla="*/ 315152 w 12"/>
              <a:gd name="T17" fmla="*/ 939777 h 13"/>
              <a:gd name="T18" fmla="*/ 472728 w 12"/>
              <a:gd name="T19" fmla="*/ 1073873 h 13"/>
              <a:gd name="T20" fmla="*/ 315152 w 12"/>
              <a:gd name="T21" fmla="*/ 939777 h 13"/>
              <a:gd name="T22" fmla="*/ 0 w 12"/>
              <a:gd name="T23" fmla="*/ 0 h 13"/>
              <a:gd name="T24" fmla="*/ 315152 w 12"/>
              <a:gd name="T25" fmla="*/ 671217 h 13"/>
              <a:gd name="T26" fmla="*/ 315152 w 12"/>
              <a:gd name="T27" fmla="*/ 805313 h 13"/>
              <a:gd name="T28" fmla="*/ 0 w 12"/>
              <a:gd name="T29" fmla="*/ 0 h 13"/>
              <a:gd name="T30" fmla="*/ 1732938 w 12"/>
              <a:gd name="T31" fmla="*/ 1073873 h 13"/>
              <a:gd name="T32" fmla="*/ 1417786 w 12"/>
              <a:gd name="T33" fmla="*/ 1342433 h 13"/>
              <a:gd name="T34" fmla="*/ 1732938 w 12"/>
              <a:gd name="T35" fmla="*/ 1073873 h 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6" y="12"/>
                  <a:pt x="7" y="11"/>
                  <a:pt x="9" y="10"/>
                </a:cubicBezTo>
                <a:lnTo>
                  <a:pt x="7" y="12"/>
                </a:lnTo>
                <a:lnTo>
                  <a:pt x="6" y="12"/>
                </a:lnTo>
                <a:close/>
                <a:moveTo>
                  <a:pt x="5" y="10"/>
                </a:moveTo>
                <a:lnTo>
                  <a:pt x="5" y="11"/>
                </a:lnTo>
                <a:cubicBezTo>
                  <a:pt x="4" y="10"/>
                  <a:pt x="4" y="10"/>
                  <a:pt x="4" y="9"/>
                </a:cubicBezTo>
                <a:lnTo>
                  <a:pt x="5" y="10"/>
                </a:lnTo>
                <a:close/>
                <a:moveTo>
                  <a:pt x="2" y="7"/>
                </a:move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7"/>
                </a:cubicBezTo>
                <a:close/>
                <a:moveTo>
                  <a:pt x="0" y="0"/>
                </a:moveTo>
                <a:cubicBezTo>
                  <a:pt x="0" y="2"/>
                  <a:pt x="1" y="3"/>
                  <a:pt x="2" y="5"/>
                </a:cubicBezTo>
                <a:lnTo>
                  <a:pt x="2" y="6"/>
                </a:lnTo>
                <a:cubicBezTo>
                  <a:pt x="1" y="4"/>
                  <a:pt x="0" y="2"/>
                  <a:pt x="0" y="0"/>
                </a:cubicBezTo>
                <a:close/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lnTo>
                  <a:pt x="11" y="8"/>
                </a:ln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1" name="Freeform 6237">
            <a:extLst>
              <a:ext uri="{FF2B5EF4-FFF2-40B4-BE49-F238E27FC236}">
                <a16:creationId xmlns:a16="http://schemas.microsoft.com/office/drawing/2014/main" id="{3614DD6C-D56E-D546-A604-5FF329F1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610993 h 13"/>
              <a:gd name="T2" fmla="*/ 1417786 w 12"/>
              <a:gd name="T3" fmla="*/ 1342433 h 13"/>
              <a:gd name="T4" fmla="*/ 1102635 w 12"/>
              <a:gd name="T5" fmla="*/ 1610993 h 13"/>
              <a:gd name="T6" fmla="*/ 945456 w 12"/>
              <a:gd name="T7" fmla="*/ 1610993 h 13"/>
              <a:gd name="T8" fmla="*/ 787880 w 12"/>
              <a:gd name="T9" fmla="*/ 1476530 h 13"/>
              <a:gd name="T10" fmla="*/ 630304 w 12"/>
              <a:gd name="T11" fmla="*/ 1342433 h 13"/>
              <a:gd name="T12" fmla="*/ 472728 w 12"/>
              <a:gd name="T13" fmla="*/ 1073873 h 13"/>
              <a:gd name="T14" fmla="*/ 472728 w 12"/>
              <a:gd name="T15" fmla="*/ 1073873 h 13"/>
              <a:gd name="T16" fmla="*/ 472728 w 12"/>
              <a:gd name="T17" fmla="*/ 1073873 h 13"/>
              <a:gd name="T18" fmla="*/ 630304 w 12"/>
              <a:gd name="T19" fmla="*/ 1207970 h 13"/>
              <a:gd name="T20" fmla="*/ 630304 w 12"/>
              <a:gd name="T21" fmla="*/ 1342433 h 13"/>
              <a:gd name="T22" fmla="*/ 945456 w 12"/>
              <a:gd name="T23" fmla="*/ 1610993 h 13"/>
              <a:gd name="T24" fmla="*/ 787880 w 12"/>
              <a:gd name="T25" fmla="*/ 1476530 h 13"/>
              <a:gd name="T26" fmla="*/ 315152 w 12"/>
              <a:gd name="T27" fmla="*/ 805313 h 13"/>
              <a:gd name="T28" fmla="*/ 0 w 12"/>
              <a:gd name="T29" fmla="*/ 0 h 13"/>
              <a:gd name="T30" fmla="*/ 315152 w 12"/>
              <a:gd name="T31" fmla="*/ 671217 h 13"/>
              <a:gd name="T32" fmla="*/ 472728 w 12"/>
              <a:gd name="T33" fmla="*/ 1073873 h 13"/>
              <a:gd name="T34" fmla="*/ 315152 w 12"/>
              <a:gd name="T35" fmla="*/ 805313 h 13"/>
              <a:gd name="T36" fmla="*/ 1732938 w 12"/>
              <a:gd name="T37" fmla="*/ 1073873 h 13"/>
              <a:gd name="T38" fmla="*/ 1417786 w 12"/>
              <a:gd name="T39" fmla="*/ 1342433 h 13"/>
              <a:gd name="T40" fmla="*/ 1732938 w 12"/>
              <a:gd name="T41" fmla="*/ 1073873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6" y="12"/>
                  <a:pt x="7" y="11"/>
                  <a:pt x="9" y="10"/>
                </a:cubicBezTo>
                <a:cubicBezTo>
                  <a:pt x="7" y="12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5" y="11"/>
                </a:moveTo>
                <a:cubicBezTo>
                  <a:pt x="4" y="10"/>
                  <a:pt x="4" y="10"/>
                  <a:pt x="4" y="10"/>
                </a:cubicBezTo>
                <a:lnTo>
                  <a:pt x="3" y="8"/>
                </a:lnTo>
                <a:lnTo>
                  <a:pt x="4" y="9"/>
                </a:ln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6" y="12"/>
                  <a:pt x="6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2" y="6"/>
                </a:moveTo>
                <a:cubicBezTo>
                  <a:pt x="1" y="4"/>
                  <a:pt x="0" y="2"/>
                  <a:pt x="0" y="0"/>
                </a:cubicBezTo>
                <a:cubicBezTo>
                  <a:pt x="0" y="2"/>
                  <a:pt x="1" y="3"/>
                  <a:pt x="2" y="5"/>
                </a:cubicBezTo>
                <a:cubicBezTo>
                  <a:pt x="2" y="6"/>
                  <a:pt x="2" y="7"/>
                  <a:pt x="3" y="8"/>
                </a:cubicBezTo>
                <a:cubicBezTo>
                  <a:pt x="2" y="7"/>
                  <a:pt x="2" y="6"/>
                  <a:pt x="2" y="6"/>
                </a:cubicBezTo>
                <a:close/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cubicBezTo>
                  <a:pt x="9" y="10"/>
                  <a:pt x="10" y="9"/>
                  <a:pt x="11" y="8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2" name="Freeform 6238">
            <a:extLst>
              <a:ext uri="{FF2B5EF4-FFF2-40B4-BE49-F238E27FC236}">
                <a16:creationId xmlns:a16="http://schemas.microsoft.com/office/drawing/2014/main" id="{4D5DD3F8-A867-B54E-B493-E24A89FB5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610993 h 13"/>
              <a:gd name="T2" fmla="*/ 1417786 w 12"/>
              <a:gd name="T3" fmla="*/ 1342433 h 13"/>
              <a:gd name="T4" fmla="*/ 1102635 w 12"/>
              <a:gd name="T5" fmla="*/ 1610993 h 13"/>
              <a:gd name="T6" fmla="*/ 945456 w 12"/>
              <a:gd name="T7" fmla="*/ 1610993 h 13"/>
              <a:gd name="T8" fmla="*/ 787880 w 12"/>
              <a:gd name="T9" fmla="*/ 1476530 h 13"/>
              <a:gd name="T10" fmla="*/ 630304 w 12"/>
              <a:gd name="T11" fmla="*/ 1342433 h 13"/>
              <a:gd name="T12" fmla="*/ 472728 w 12"/>
              <a:gd name="T13" fmla="*/ 1073873 h 13"/>
              <a:gd name="T14" fmla="*/ 472728 w 12"/>
              <a:gd name="T15" fmla="*/ 1073873 h 13"/>
              <a:gd name="T16" fmla="*/ 472728 w 12"/>
              <a:gd name="T17" fmla="*/ 1073873 h 13"/>
              <a:gd name="T18" fmla="*/ 630304 w 12"/>
              <a:gd name="T19" fmla="*/ 1207970 h 13"/>
              <a:gd name="T20" fmla="*/ 630304 w 12"/>
              <a:gd name="T21" fmla="*/ 1342433 h 13"/>
              <a:gd name="T22" fmla="*/ 945456 w 12"/>
              <a:gd name="T23" fmla="*/ 1610993 h 13"/>
              <a:gd name="T24" fmla="*/ 787880 w 12"/>
              <a:gd name="T25" fmla="*/ 1476530 h 13"/>
              <a:gd name="T26" fmla="*/ 315152 w 12"/>
              <a:gd name="T27" fmla="*/ 805313 h 13"/>
              <a:gd name="T28" fmla="*/ 0 w 12"/>
              <a:gd name="T29" fmla="*/ 0 h 13"/>
              <a:gd name="T30" fmla="*/ 315152 w 12"/>
              <a:gd name="T31" fmla="*/ 537120 h 13"/>
              <a:gd name="T32" fmla="*/ 472728 w 12"/>
              <a:gd name="T33" fmla="*/ 1073873 h 13"/>
              <a:gd name="T34" fmla="*/ 315152 w 12"/>
              <a:gd name="T35" fmla="*/ 805313 h 13"/>
              <a:gd name="T36" fmla="*/ 1732938 w 12"/>
              <a:gd name="T37" fmla="*/ 1073873 h 13"/>
              <a:gd name="T38" fmla="*/ 1417786 w 12"/>
              <a:gd name="T39" fmla="*/ 1342433 h 13"/>
              <a:gd name="T40" fmla="*/ 1732938 w 12"/>
              <a:gd name="T41" fmla="*/ 1073873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" h="13">
                <a:moveTo>
                  <a:pt x="6" y="12"/>
                </a:moveTo>
                <a:cubicBezTo>
                  <a:pt x="6" y="12"/>
                  <a:pt x="7" y="11"/>
                  <a:pt x="9" y="10"/>
                </a:cubicBezTo>
                <a:cubicBezTo>
                  <a:pt x="7" y="12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5" y="11"/>
                </a:moveTo>
                <a:cubicBezTo>
                  <a:pt x="4" y="10"/>
                  <a:pt x="4" y="10"/>
                  <a:pt x="4" y="10"/>
                </a:cubicBezTo>
                <a:lnTo>
                  <a:pt x="3" y="8"/>
                </a:lnTo>
                <a:lnTo>
                  <a:pt x="4" y="9"/>
                </a:ln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6" y="12"/>
                  <a:pt x="6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2" y="6"/>
                </a:moveTo>
                <a:cubicBezTo>
                  <a:pt x="1" y="4"/>
                  <a:pt x="0" y="2"/>
                  <a:pt x="0" y="0"/>
                </a:cubicBezTo>
                <a:cubicBezTo>
                  <a:pt x="0" y="2"/>
                  <a:pt x="1" y="3"/>
                  <a:pt x="2" y="4"/>
                </a:cubicBezTo>
                <a:cubicBezTo>
                  <a:pt x="2" y="6"/>
                  <a:pt x="2" y="6"/>
                  <a:pt x="3" y="8"/>
                </a:cubicBezTo>
                <a:cubicBezTo>
                  <a:pt x="2" y="8"/>
                  <a:pt x="2" y="6"/>
                  <a:pt x="2" y="6"/>
                </a:cubicBezTo>
                <a:close/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cubicBezTo>
                  <a:pt x="9" y="10"/>
                  <a:pt x="10" y="9"/>
                  <a:pt x="11" y="8"/>
                </a:cubicBezTo>
                <a:close/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3" name="Freeform 6239">
            <a:extLst>
              <a:ext uri="{FF2B5EF4-FFF2-40B4-BE49-F238E27FC236}">
                <a16:creationId xmlns:a16="http://schemas.microsoft.com/office/drawing/2014/main" id="{A70D60D4-29FA-0A40-BF82-99AA351B0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787880 w 12"/>
              <a:gd name="T3" fmla="*/ 1575362 h 12"/>
              <a:gd name="T4" fmla="*/ 472728 w 12"/>
              <a:gd name="T5" fmla="*/ 1102635 h 12"/>
              <a:gd name="T6" fmla="*/ 630304 w 12"/>
              <a:gd name="T7" fmla="*/ 1102635 h 12"/>
              <a:gd name="T8" fmla="*/ 945456 w 12"/>
              <a:gd name="T9" fmla="*/ 1732938 h 12"/>
              <a:gd name="T10" fmla="*/ 1417786 w 12"/>
              <a:gd name="T11" fmla="*/ 1417786 h 12"/>
              <a:gd name="T12" fmla="*/ 1102635 w 12"/>
              <a:gd name="T13" fmla="*/ 1732938 h 12"/>
              <a:gd name="T14" fmla="*/ 945456 w 12"/>
              <a:gd name="T15" fmla="*/ 1732938 h 12"/>
              <a:gd name="T16" fmla="*/ 315152 w 12"/>
              <a:gd name="T17" fmla="*/ 787880 h 12"/>
              <a:gd name="T18" fmla="*/ 0 w 12"/>
              <a:gd name="T19" fmla="*/ 0 h 12"/>
              <a:gd name="T20" fmla="*/ 315152 w 12"/>
              <a:gd name="T21" fmla="*/ 472728 h 12"/>
              <a:gd name="T22" fmla="*/ 472728 w 12"/>
              <a:gd name="T23" fmla="*/ 1102635 h 12"/>
              <a:gd name="T24" fmla="*/ 315152 w 12"/>
              <a:gd name="T25" fmla="*/ 787880 h 12"/>
              <a:gd name="T26" fmla="*/ 1732938 w 12"/>
              <a:gd name="T27" fmla="*/ 1102635 h 12"/>
              <a:gd name="T28" fmla="*/ 1417786 w 12"/>
              <a:gd name="T29" fmla="*/ 1417786 h 12"/>
              <a:gd name="T30" fmla="*/ 1732938 w 12"/>
              <a:gd name="T31" fmla="*/ 1102635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5" y="11"/>
                  <a:pt x="5" y="10"/>
                  <a:pt x="5" y="10"/>
                </a:cubicBezTo>
                <a:cubicBezTo>
                  <a:pt x="3" y="7"/>
                  <a:pt x="3" y="7"/>
                  <a:pt x="3" y="7"/>
                </a:cubicBezTo>
                <a:lnTo>
                  <a:pt x="4" y="7"/>
                </a:lnTo>
                <a:cubicBezTo>
                  <a:pt x="5" y="9"/>
                  <a:pt x="5" y="11"/>
                  <a:pt x="6" y="11"/>
                </a:cubicBezTo>
                <a:cubicBezTo>
                  <a:pt x="6" y="11"/>
                  <a:pt x="7" y="10"/>
                  <a:pt x="9" y="9"/>
                </a:cubicBezTo>
                <a:cubicBezTo>
                  <a:pt x="7" y="11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2" y="5"/>
                </a:moveTo>
                <a:cubicBezTo>
                  <a:pt x="1" y="3"/>
                  <a:pt x="0" y="1"/>
                  <a:pt x="0" y="0"/>
                </a:cubicBezTo>
                <a:cubicBezTo>
                  <a:pt x="0" y="1"/>
                  <a:pt x="1" y="2"/>
                  <a:pt x="2" y="3"/>
                </a:cubicBezTo>
                <a:cubicBezTo>
                  <a:pt x="2" y="4"/>
                  <a:pt x="2" y="6"/>
                  <a:pt x="3" y="7"/>
                </a:cubicBezTo>
                <a:cubicBezTo>
                  <a:pt x="2" y="7"/>
                  <a:pt x="2" y="5"/>
                  <a:pt x="2" y="5"/>
                </a:cubicBezTo>
                <a:close/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9" y="9"/>
                  <a:pt x="10" y="8"/>
                  <a:pt x="11" y="7"/>
                </a:cubicBezTo>
                <a:close/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4" name="Freeform 6240">
            <a:extLst>
              <a:ext uri="{FF2B5EF4-FFF2-40B4-BE49-F238E27FC236}">
                <a16:creationId xmlns:a16="http://schemas.microsoft.com/office/drawing/2014/main" id="{48DE3590-3C93-064D-84A5-C5B44A91D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333375 w 11"/>
              <a:gd name="T3" fmla="*/ 806450 h 10"/>
              <a:gd name="T4" fmla="*/ 416502 w 11"/>
              <a:gd name="T5" fmla="*/ 907415 h 10"/>
              <a:gd name="T6" fmla="*/ 833005 w 11"/>
              <a:gd name="T7" fmla="*/ 504190 h 10"/>
              <a:gd name="T8" fmla="*/ 499918 w 11"/>
              <a:gd name="T9" fmla="*/ 907415 h 10"/>
              <a:gd name="T10" fmla="*/ 416502 w 11"/>
              <a:gd name="T11" fmla="*/ 907415 h 10"/>
              <a:gd name="T12" fmla="*/ 166543 w 11"/>
              <a:gd name="T13" fmla="*/ 504190 h 10"/>
              <a:gd name="T14" fmla="*/ 249959 w 11"/>
              <a:gd name="T15" fmla="*/ 504190 h 10"/>
              <a:gd name="T16" fmla="*/ 333375 w 11"/>
              <a:gd name="T17" fmla="*/ 705803 h 10"/>
              <a:gd name="T18" fmla="*/ 166543 w 11"/>
              <a:gd name="T19" fmla="*/ 504190 h 10"/>
              <a:gd name="T20" fmla="*/ 166543 w 11"/>
              <a:gd name="T21" fmla="*/ 504190 h 10"/>
              <a:gd name="T22" fmla="*/ 83416 w 11"/>
              <a:gd name="T23" fmla="*/ 302578 h 10"/>
              <a:gd name="T24" fmla="*/ 83416 w 11"/>
              <a:gd name="T25" fmla="*/ 201613 h 10"/>
              <a:gd name="T26" fmla="*/ 166543 w 11"/>
              <a:gd name="T27" fmla="*/ 504190 h 10"/>
              <a:gd name="T28" fmla="*/ 0 w 11"/>
              <a:gd name="T29" fmla="*/ 0 h 10"/>
              <a:gd name="T30" fmla="*/ 83416 w 11"/>
              <a:gd name="T31" fmla="*/ 100965 h 10"/>
              <a:gd name="T32" fmla="*/ 83416 w 11"/>
              <a:gd name="T33" fmla="*/ 201613 h 10"/>
              <a:gd name="T34" fmla="*/ 0 w 11"/>
              <a:gd name="T35" fmla="*/ 0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9"/>
                  <a:pt x="5" y="9"/>
                </a:cubicBezTo>
                <a:cubicBezTo>
                  <a:pt x="5" y="9"/>
                  <a:pt x="9" y="7"/>
                  <a:pt x="10" y="5"/>
                </a:cubicBezTo>
                <a:cubicBezTo>
                  <a:pt x="9" y="7"/>
                  <a:pt x="6" y="9"/>
                  <a:pt x="6" y="9"/>
                </a:cubicBezTo>
                <a:lnTo>
                  <a:pt x="5" y="9"/>
                </a:lnTo>
                <a:close/>
                <a:moveTo>
                  <a:pt x="2" y="5"/>
                </a:moveTo>
                <a:lnTo>
                  <a:pt x="3" y="5"/>
                </a:lnTo>
                <a:cubicBezTo>
                  <a:pt x="3" y="6"/>
                  <a:pt x="3" y="7"/>
                  <a:pt x="4" y="7"/>
                </a:cubicBezTo>
                <a:lnTo>
                  <a:pt x="2" y="5"/>
                </a:lnTo>
                <a:close/>
                <a:moveTo>
                  <a:pt x="2" y="5"/>
                </a:moveTo>
                <a:lnTo>
                  <a:pt x="1" y="3"/>
                </a:lnTo>
                <a:lnTo>
                  <a:pt x="1" y="2"/>
                </a:lnTo>
                <a:cubicBezTo>
                  <a:pt x="1" y="3"/>
                  <a:pt x="2" y="4"/>
                  <a:pt x="2" y="5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lnTo>
                  <a:pt x="1" y="2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5" name="Freeform 6241">
            <a:extLst>
              <a:ext uri="{FF2B5EF4-FFF2-40B4-BE49-F238E27FC236}">
                <a16:creationId xmlns:a16="http://schemas.microsoft.com/office/drawing/2014/main" id="{36C75B79-7314-8D40-A9C5-94513DC85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833005 w 11"/>
              <a:gd name="T3" fmla="*/ 504190 h 10"/>
              <a:gd name="T4" fmla="*/ 499918 w 11"/>
              <a:gd name="T5" fmla="*/ 907415 h 10"/>
              <a:gd name="T6" fmla="*/ 416502 w 11"/>
              <a:gd name="T7" fmla="*/ 907415 h 10"/>
              <a:gd name="T8" fmla="*/ 333375 w 11"/>
              <a:gd name="T9" fmla="*/ 806450 h 10"/>
              <a:gd name="T10" fmla="*/ 416502 w 11"/>
              <a:gd name="T11" fmla="*/ 907415 h 10"/>
              <a:gd name="T12" fmla="*/ 333375 w 11"/>
              <a:gd name="T13" fmla="*/ 806450 h 10"/>
              <a:gd name="T14" fmla="*/ 166543 w 11"/>
              <a:gd name="T15" fmla="*/ 504190 h 10"/>
              <a:gd name="T16" fmla="*/ 249959 w 11"/>
              <a:gd name="T17" fmla="*/ 504190 h 10"/>
              <a:gd name="T18" fmla="*/ 333375 w 11"/>
              <a:gd name="T19" fmla="*/ 705803 h 10"/>
              <a:gd name="T20" fmla="*/ 166543 w 11"/>
              <a:gd name="T21" fmla="*/ 504190 h 10"/>
              <a:gd name="T22" fmla="*/ 166543 w 11"/>
              <a:gd name="T23" fmla="*/ 504190 h 10"/>
              <a:gd name="T24" fmla="*/ 83416 w 11"/>
              <a:gd name="T25" fmla="*/ 302578 h 10"/>
              <a:gd name="T26" fmla="*/ 83416 w 11"/>
              <a:gd name="T27" fmla="*/ 201613 h 10"/>
              <a:gd name="T28" fmla="*/ 166543 w 11"/>
              <a:gd name="T29" fmla="*/ 504190 h 10"/>
              <a:gd name="T30" fmla="*/ 0 w 11"/>
              <a:gd name="T31" fmla="*/ 0 h 10"/>
              <a:gd name="T32" fmla="*/ 83416 w 11"/>
              <a:gd name="T33" fmla="*/ 100965 h 10"/>
              <a:gd name="T34" fmla="*/ 83416 w 11"/>
              <a:gd name="T35" fmla="*/ 201613 h 10"/>
              <a:gd name="T36" fmla="*/ 0 w 11"/>
              <a:gd name="T37" fmla="*/ 0 h 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5" y="9"/>
                  <a:pt x="9" y="7"/>
                  <a:pt x="10" y="5"/>
                </a:cubicBezTo>
                <a:cubicBezTo>
                  <a:pt x="9" y="7"/>
                  <a:pt x="6" y="9"/>
                  <a:pt x="6" y="9"/>
                </a:cubicBezTo>
                <a:lnTo>
                  <a:pt x="5" y="9"/>
                </a:lnTo>
                <a:close/>
                <a:moveTo>
                  <a:pt x="4" y="8"/>
                </a:moveTo>
                <a:cubicBezTo>
                  <a:pt x="4" y="9"/>
                  <a:pt x="4" y="9"/>
                  <a:pt x="5" y="9"/>
                </a:cubicBezTo>
                <a:cubicBezTo>
                  <a:pt x="4" y="9"/>
                  <a:pt x="4" y="9"/>
                  <a:pt x="4" y="8"/>
                </a:cubicBezTo>
                <a:close/>
                <a:moveTo>
                  <a:pt x="2" y="5"/>
                </a:moveTo>
                <a:lnTo>
                  <a:pt x="3" y="5"/>
                </a:lnTo>
                <a:cubicBezTo>
                  <a:pt x="3" y="6"/>
                  <a:pt x="3" y="7"/>
                  <a:pt x="4" y="7"/>
                </a:cubicBezTo>
                <a:lnTo>
                  <a:pt x="2" y="5"/>
                </a:lnTo>
                <a:close/>
                <a:moveTo>
                  <a:pt x="2" y="5"/>
                </a:moveTo>
                <a:lnTo>
                  <a:pt x="1" y="3"/>
                </a:lnTo>
                <a:lnTo>
                  <a:pt x="1" y="2"/>
                </a:lnTo>
                <a:cubicBezTo>
                  <a:pt x="1" y="3"/>
                  <a:pt x="2" y="4"/>
                  <a:pt x="2" y="5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lnTo>
                  <a:pt x="1" y="2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6" name="Freeform 6242">
            <a:extLst>
              <a:ext uri="{FF2B5EF4-FFF2-40B4-BE49-F238E27FC236}">
                <a16:creationId xmlns:a16="http://schemas.microsoft.com/office/drawing/2014/main" id="{3AC87C74-6F86-EF4B-86E6-E87CF2A76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416502 w 11"/>
              <a:gd name="T3" fmla="*/ 806450 h 10"/>
              <a:gd name="T4" fmla="*/ 416502 w 11"/>
              <a:gd name="T5" fmla="*/ 806450 h 10"/>
              <a:gd name="T6" fmla="*/ 833005 w 11"/>
              <a:gd name="T7" fmla="*/ 504190 h 10"/>
              <a:gd name="T8" fmla="*/ 499918 w 11"/>
              <a:gd name="T9" fmla="*/ 907415 h 10"/>
              <a:gd name="T10" fmla="*/ 416502 w 11"/>
              <a:gd name="T11" fmla="*/ 907415 h 10"/>
              <a:gd name="T12" fmla="*/ 333375 w 11"/>
              <a:gd name="T13" fmla="*/ 705803 h 10"/>
              <a:gd name="T14" fmla="*/ 416502 w 11"/>
              <a:gd name="T15" fmla="*/ 806450 h 10"/>
              <a:gd name="T16" fmla="*/ 333375 w 11"/>
              <a:gd name="T17" fmla="*/ 705803 h 10"/>
              <a:gd name="T18" fmla="*/ 333375 w 11"/>
              <a:gd name="T19" fmla="*/ 604838 h 10"/>
              <a:gd name="T20" fmla="*/ 333375 w 11"/>
              <a:gd name="T21" fmla="*/ 705803 h 10"/>
              <a:gd name="T22" fmla="*/ 249959 w 11"/>
              <a:gd name="T23" fmla="*/ 604838 h 10"/>
              <a:gd name="T24" fmla="*/ 333375 w 11"/>
              <a:gd name="T25" fmla="*/ 604838 h 10"/>
              <a:gd name="T26" fmla="*/ 166543 w 11"/>
              <a:gd name="T27" fmla="*/ 504190 h 10"/>
              <a:gd name="T28" fmla="*/ 249959 w 11"/>
              <a:gd name="T29" fmla="*/ 504190 h 10"/>
              <a:gd name="T30" fmla="*/ 249959 w 11"/>
              <a:gd name="T31" fmla="*/ 604838 h 10"/>
              <a:gd name="T32" fmla="*/ 166543 w 11"/>
              <a:gd name="T33" fmla="*/ 504190 h 10"/>
              <a:gd name="T34" fmla="*/ 166543 w 11"/>
              <a:gd name="T35" fmla="*/ 504190 h 10"/>
              <a:gd name="T36" fmla="*/ 83416 w 11"/>
              <a:gd name="T37" fmla="*/ 302578 h 10"/>
              <a:gd name="T38" fmla="*/ 83416 w 11"/>
              <a:gd name="T39" fmla="*/ 201613 h 10"/>
              <a:gd name="T40" fmla="*/ 166543 w 11"/>
              <a:gd name="T41" fmla="*/ 504190 h 10"/>
              <a:gd name="T42" fmla="*/ 0 w 11"/>
              <a:gd name="T43" fmla="*/ 0 h 10"/>
              <a:gd name="T44" fmla="*/ 83416 w 11"/>
              <a:gd name="T45" fmla="*/ 100965 h 10"/>
              <a:gd name="T46" fmla="*/ 83416 w 11"/>
              <a:gd name="T47" fmla="*/ 201613 h 10"/>
              <a:gd name="T48" fmla="*/ 0 w 11"/>
              <a:gd name="T49" fmla="*/ 0 h 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5" y="9"/>
                  <a:pt x="5" y="9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9"/>
                  <a:pt x="9" y="5"/>
                  <a:pt x="10" y="5"/>
                </a:cubicBezTo>
                <a:lnTo>
                  <a:pt x="6" y="9"/>
                </a:lnTo>
                <a:lnTo>
                  <a:pt x="5" y="9"/>
                </a:lnTo>
                <a:close/>
                <a:moveTo>
                  <a:pt x="4" y="7"/>
                </a:moveTo>
                <a:cubicBezTo>
                  <a:pt x="4" y="7"/>
                  <a:pt x="4" y="8"/>
                  <a:pt x="5" y="8"/>
                </a:cubicBezTo>
                <a:cubicBezTo>
                  <a:pt x="4" y="8"/>
                  <a:pt x="4" y="8"/>
                  <a:pt x="4" y="7"/>
                </a:cubicBezTo>
                <a:close/>
                <a:moveTo>
                  <a:pt x="4" y="6"/>
                </a:moveTo>
                <a:lnTo>
                  <a:pt x="4" y="7"/>
                </a:lnTo>
                <a:lnTo>
                  <a:pt x="3" y="6"/>
                </a:lnTo>
                <a:cubicBezTo>
                  <a:pt x="3" y="6"/>
                  <a:pt x="3" y="6"/>
                  <a:pt x="4" y="6"/>
                </a:cubicBezTo>
                <a:close/>
                <a:moveTo>
                  <a:pt x="2" y="5"/>
                </a:moveTo>
                <a:lnTo>
                  <a:pt x="3" y="5"/>
                </a:lnTo>
                <a:lnTo>
                  <a:pt x="3" y="6"/>
                </a:lnTo>
                <a:lnTo>
                  <a:pt x="2" y="5"/>
                </a:lnTo>
                <a:close/>
                <a:moveTo>
                  <a:pt x="2" y="5"/>
                </a:moveTo>
                <a:lnTo>
                  <a:pt x="1" y="3"/>
                </a:lnTo>
                <a:lnTo>
                  <a:pt x="1" y="2"/>
                </a:lnTo>
                <a:cubicBezTo>
                  <a:pt x="1" y="3"/>
                  <a:pt x="2" y="4"/>
                  <a:pt x="2" y="5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lnTo>
                  <a:pt x="1" y="2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7" name="Freeform 6243">
            <a:extLst>
              <a:ext uri="{FF2B5EF4-FFF2-40B4-BE49-F238E27FC236}">
                <a16:creationId xmlns:a16="http://schemas.microsoft.com/office/drawing/2014/main" id="{EEF666CC-E31F-E44D-9745-F35AEFD62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787880 w 12"/>
              <a:gd name="T3" fmla="*/ 1417786 h 12"/>
              <a:gd name="T4" fmla="*/ 945456 w 12"/>
              <a:gd name="T5" fmla="*/ 1732938 h 12"/>
              <a:gd name="T6" fmla="*/ 1732938 w 12"/>
              <a:gd name="T7" fmla="*/ 1260210 h 12"/>
              <a:gd name="T8" fmla="*/ 1102635 w 12"/>
              <a:gd name="T9" fmla="*/ 1732938 h 12"/>
              <a:gd name="T10" fmla="*/ 945456 w 12"/>
              <a:gd name="T11" fmla="*/ 1732938 h 12"/>
              <a:gd name="T12" fmla="*/ 787880 w 12"/>
              <a:gd name="T13" fmla="*/ 1417786 h 12"/>
              <a:gd name="T14" fmla="*/ 630304 w 12"/>
              <a:gd name="T15" fmla="*/ 1417786 h 12"/>
              <a:gd name="T16" fmla="*/ 472728 w 12"/>
              <a:gd name="T17" fmla="*/ 1260210 h 12"/>
              <a:gd name="T18" fmla="*/ 630304 w 12"/>
              <a:gd name="T19" fmla="*/ 1260210 h 12"/>
              <a:gd name="T20" fmla="*/ 630304 w 12"/>
              <a:gd name="T21" fmla="*/ 1417786 h 12"/>
              <a:gd name="T22" fmla="*/ 787880 w 12"/>
              <a:gd name="T23" fmla="*/ 1417786 h 12"/>
              <a:gd name="T24" fmla="*/ 472728 w 12"/>
              <a:gd name="T25" fmla="*/ 1260210 h 12"/>
              <a:gd name="T26" fmla="*/ 315152 w 12"/>
              <a:gd name="T27" fmla="*/ 945456 h 12"/>
              <a:gd name="T28" fmla="*/ 315152 w 12"/>
              <a:gd name="T29" fmla="*/ 787880 h 12"/>
              <a:gd name="T30" fmla="*/ 472728 w 12"/>
              <a:gd name="T31" fmla="*/ 1260210 h 12"/>
              <a:gd name="T32" fmla="*/ 0 w 12"/>
              <a:gd name="T33" fmla="*/ 0 h 12"/>
              <a:gd name="T34" fmla="*/ 315152 w 12"/>
              <a:gd name="T35" fmla="*/ 630304 h 12"/>
              <a:gd name="T36" fmla="*/ 315152 w 12"/>
              <a:gd name="T37" fmla="*/ 787880 h 12"/>
              <a:gd name="T38" fmla="*/ 0 w 12"/>
              <a:gd name="T39" fmla="*/ 0 h 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5" y="11"/>
                  <a:pt x="5" y="10"/>
                  <a:pt x="5" y="9"/>
                </a:cubicBezTo>
                <a:cubicBezTo>
                  <a:pt x="5" y="10"/>
                  <a:pt x="6" y="10"/>
                  <a:pt x="6" y="11"/>
                </a:cubicBezTo>
                <a:cubicBezTo>
                  <a:pt x="6" y="11"/>
                  <a:pt x="10" y="8"/>
                  <a:pt x="11" y="8"/>
                </a:cubicBezTo>
                <a:cubicBezTo>
                  <a:pt x="10" y="9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5" y="9"/>
                </a:moveTo>
                <a:cubicBezTo>
                  <a:pt x="4" y="9"/>
                  <a:pt x="4" y="9"/>
                  <a:pt x="4" y="9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lnTo>
                  <a:pt x="4" y="9"/>
                </a:lnTo>
                <a:cubicBezTo>
                  <a:pt x="5" y="9"/>
                  <a:pt x="5" y="9"/>
                  <a:pt x="5" y="9"/>
                </a:cubicBezTo>
                <a:close/>
                <a:moveTo>
                  <a:pt x="3" y="8"/>
                </a:move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7"/>
                  <a:pt x="3" y="8"/>
                </a:cubicBezTo>
                <a:close/>
                <a:moveTo>
                  <a:pt x="0" y="0"/>
                </a:moveTo>
                <a:cubicBezTo>
                  <a:pt x="0" y="2"/>
                  <a:pt x="1" y="3"/>
                  <a:pt x="2" y="4"/>
                </a:cubicBezTo>
                <a:lnTo>
                  <a:pt x="2" y="5"/>
                </a:lnTo>
                <a:cubicBezTo>
                  <a:pt x="1" y="3"/>
                  <a:pt x="0" y="2"/>
                  <a:pt x="0" y="0"/>
                </a:cubicBezTo>
                <a:close/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8" name="Freeform 6244">
            <a:extLst>
              <a:ext uri="{FF2B5EF4-FFF2-40B4-BE49-F238E27FC236}">
                <a16:creationId xmlns:a16="http://schemas.microsoft.com/office/drawing/2014/main" id="{1E296CA4-34F5-1847-86DB-008B31F5E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732938 h 12"/>
              <a:gd name="T2" fmla="*/ 787880 w 12"/>
              <a:gd name="T3" fmla="*/ 1417786 h 12"/>
              <a:gd name="T4" fmla="*/ 945456 w 12"/>
              <a:gd name="T5" fmla="*/ 1575362 h 12"/>
              <a:gd name="T6" fmla="*/ 1732938 w 12"/>
              <a:gd name="T7" fmla="*/ 1260210 h 12"/>
              <a:gd name="T8" fmla="*/ 1102635 w 12"/>
              <a:gd name="T9" fmla="*/ 1732938 h 12"/>
              <a:gd name="T10" fmla="*/ 945456 w 12"/>
              <a:gd name="T11" fmla="*/ 1732938 h 12"/>
              <a:gd name="T12" fmla="*/ 787880 w 12"/>
              <a:gd name="T13" fmla="*/ 1417786 h 12"/>
              <a:gd name="T14" fmla="*/ 630304 w 12"/>
              <a:gd name="T15" fmla="*/ 1417786 h 12"/>
              <a:gd name="T16" fmla="*/ 472728 w 12"/>
              <a:gd name="T17" fmla="*/ 1260210 h 12"/>
              <a:gd name="T18" fmla="*/ 315152 w 12"/>
              <a:gd name="T19" fmla="*/ 945456 h 12"/>
              <a:gd name="T20" fmla="*/ 0 w 12"/>
              <a:gd name="T21" fmla="*/ 0 h 12"/>
              <a:gd name="T22" fmla="*/ 315152 w 12"/>
              <a:gd name="T23" fmla="*/ 630304 h 12"/>
              <a:gd name="T24" fmla="*/ 472728 w 12"/>
              <a:gd name="T25" fmla="*/ 945456 h 12"/>
              <a:gd name="T26" fmla="*/ 630304 w 12"/>
              <a:gd name="T27" fmla="*/ 1260210 h 12"/>
              <a:gd name="T28" fmla="*/ 630304 w 12"/>
              <a:gd name="T29" fmla="*/ 1417786 h 12"/>
              <a:gd name="T30" fmla="*/ 787880 w 12"/>
              <a:gd name="T31" fmla="*/ 1417786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" h="12">
                <a:moveTo>
                  <a:pt x="6" y="11"/>
                </a:moveTo>
                <a:cubicBezTo>
                  <a:pt x="5" y="10"/>
                  <a:pt x="5" y="10"/>
                  <a:pt x="5" y="9"/>
                </a:cubicBezTo>
                <a:cubicBezTo>
                  <a:pt x="5" y="10"/>
                  <a:pt x="6" y="10"/>
                  <a:pt x="6" y="10"/>
                </a:cubicBezTo>
                <a:cubicBezTo>
                  <a:pt x="6" y="10"/>
                  <a:pt x="10" y="8"/>
                  <a:pt x="11" y="8"/>
                </a:cubicBezTo>
                <a:cubicBezTo>
                  <a:pt x="10" y="8"/>
                  <a:pt x="7" y="11"/>
                  <a:pt x="7" y="11"/>
                </a:cubicBezTo>
                <a:lnTo>
                  <a:pt x="6" y="11"/>
                </a:lnTo>
                <a:close/>
                <a:moveTo>
                  <a:pt x="5" y="9"/>
                </a:moveTo>
                <a:cubicBezTo>
                  <a:pt x="4" y="9"/>
                  <a:pt x="4" y="9"/>
                  <a:pt x="4" y="9"/>
                </a:cubicBezTo>
                <a:lnTo>
                  <a:pt x="3" y="8"/>
                </a:lnTo>
                <a:cubicBezTo>
                  <a:pt x="2" y="6"/>
                  <a:pt x="2" y="6"/>
                  <a:pt x="2" y="6"/>
                </a:cubicBezTo>
                <a:cubicBezTo>
                  <a:pt x="1" y="3"/>
                  <a:pt x="0" y="2"/>
                  <a:pt x="0" y="0"/>
                </a:cubicBezTo>
                <a:cubicBezTo>
                  <a:pt x="0" y="2"/>
                  <a:pt x="1" y="3"/>
                  <a:pt x="2" y="4"/>
                </a:cubicBezTo>
                <a:cubicBezTo>
                  <a:pt x="2" y="6"/>
                  <a:pt x="2" y="6"/>
                  <a:pt x="3" y="6"/>
                </a:cubicBezTo>
                <a:cubicBezTo>
                  <a:pt x="3" y="8"/>
                  <a:pt x="4" y="8"/>
                  <a:pt x="4" y="8"/>
                </a:cubicBezTo>
                <a:lnTo>
                  <a:pt x="4" y="9"/>
                </a:lnTo>
                <a:cubicBezTo>
                  <a:pt x="5" y="9"/>
                  <a:pt x="5" y="9"/>
                  <a:pt x="5" y="9"/>
                </a:cubicBezTo>
                <a:close/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9" name="Freeform 6245">
            <a:extLst>
              <a:ext uri="{FF2B5EF4-FFF2-40B4-BE49-F238E27FC236}">
                <a16:creationId xmlns:a16="http://schemas.microsoft.com/office/drawing/2014/main" id="{BDCF2F08-F188-0345-B736-23E352872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4763"/>
          </a:xfrm>
          <a:custGeom>
            <a:avLst/>
            <a:gdLst>
              <a:gd name="T0" fmla="*/ 945456 w 12"/>
              <a:gd name="T1" fmla="*/ 1575362 h 12"/>
              <a:gd name="T2" fmla="*/ 787880 w 12"/>
              <a:gd name="T3" fmla="*/ 1575362 h 12"/>
              <a:gd name="T4" fmla="*/ 945456 w 12"/>
              <a:gd name="T5" fmla="*/ 1575362 h 12"/>
              <a:gd name="T6" fmla="*/ 1732938 w 12"/>
              <a:gd name="T7" fmla="*/ 1260210 h 12"/>
              <a:gd name="T8" fmla="*/ 1102635 w 12"/>
              <a:gd name="T9" fmla="*/ 1732938 h 12"/>
              <a:gd name="T10" fmla="*/ 945456 w 12"/>
              <a:gd name="T11" fmla="*/ 1732938 h 12"/>
              <a:gd name="T12" fmla="*/ 945456 w 12"/>
              <a:gd name="T13" fmla="*/ 1575362 h 12"/>
              <a:gd name="T14" fmla="*/ 787880 w 12"/>
              <a:gd name="T15" fmla="*/ 1417786 h 12"/>
              <a:gd name="T16" fmla="*/ 787880 w 12"/>
              <a:gd name="T17" fmla="*/ 1575362 h 12"/>
              <a:gd name="T18" fmla="*/ 630304 w 12"/>
              <a:gd name="T19" fmla="*/ 1417786 h 12"/>
              <a:gd name="T20" fmla="*/ 787880 w 12"/>
              <a:gd name="T21" fmla="*/ 1417786 h 12"/>
              <a:gd name="T22" fmla="*/ 472728 w 12"/>
              <a:gd name="T23" fmla="*/ 945456 h 12"/>
              <a:gd name="T24" fmla="*/ 630304 w 12"/>
              <a:gd name="T25" fmla="*/ 1260210 h 12"/>
              <a:gd name="T26" fmla="*/ 630304 w 12"/>
              <a:gd name="T27" fmla="*/ 1417786 h 12"/>
              <a:gd name="T28" fmla="*/ 472728 w 12"/>
              <a:gd name="T29" fmla="*/ 945456 h 12"/>
              <a:gd name="T30" fmla="*/ 472728 w 12"/>
              <a:gd name="T31" fmla="*/ 945456 h 12"/>
              <a:gd name="T32" fmla="*/ 315152 w 12"/>
              <a:gd name="T33" fmla="*/ 787880 h 12"/>
              <a:gd name="T34" fmla="*/ 0 w 12"/>
              <a:gd name="T35" fmla="*/ 0 h 12"/>
              <a:gd name="T36" fmla="*/ 315152 w 12"/>
              <a:gd name="T37" fmla="*/ 630304 h 12"/>
              <a:gd name="T38" fmla="*/ 472728 w 12"/>
              <a:gd name="T39" fmla="*/ 945456 h 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" h="12">
                <a:moveTo>
                  <a:pt x="6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6" y="10"/>
                </a:cubicBezTo>
                <a:cubicBezTo>
                  <a:pt x="6" y="10"/>
                  <a:pt x="10" y="8"/>
                  <a:pt x="11" y="8"/>
                </a:cubicBezTo>
                <a:cubicBezTo>
                  <a:pt x="10" y="8"/>
                  <a:pt x="7" y="11"/>
                  <a:pt x="7" y="11"/>
                </a:cubicBezTo>
                <a:lnTo>
                  <a:pt x="6" y="11"/>
                </a:lnTo>
                <a:lnTo>
                  <a:pt x="6" y="10"/>
                </a:lnTo>
                <a:close/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9"/>
                  <a:pt x="4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3" y="6"/>
                </a:moveTo>
                <a:cubicBezTo>
                  <a:pt x="3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8"/>
                  <a:pt x="3" y="8"/>
                  <a:pt x="3" y="6"/>
                </a:cubicBezTo>
                <a:close/>
                <a:moveTo>
                  <a:pt x="3" y="6"/>
                </a:moveTo>
                <a:lnTo>
                  <a:pt x="2" y="5"/>
                </a:lnTo>
                <a:cubicBezTo>
                  <a:pt x="1" y="3"/>
                  <a:pt x="0" y="2"/>
                  <a:pt x="0" y="0"/>
                </a:cubicBezTo>
                <a:cubicBezTo>
                  <a:pt x="0" y="2"/>
                  <a:pt x="1" y="3"/>
                  <a:pt x="2" y="4"/>
                </a:cubicBezTo>
                <a:cubicBezTo>
                  <a:pt x="2" y="5"/>
                  <a:pt x="2" y="5"/>
                  <a:pt x="3" y="6"/>
                </a:cubicBez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0" name="Freeform 6246">
            <a:extLst>
              <a:ext uri="{FF2B5EF4-FFF2-40B4-BE49-F238E27FC236}">
                <a16:creationId xmlns:a16="http://schemas.microsoft.com/office/drawing/2014/main" id="{B0DF0800-CFE2-754C-B7CD-93BA7CA19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787400 w 16"/>
              <a:gd name="T1" fmla="*/ 833005 h 11"/>
              <a:gd name="T2" fmla="*/ 944959 w 16"/>
              <a:gd name="T3" fmla="*/ 833005 h 11"/>
              <a:gd name="T4" fmla="*/ 787400 w 16"/>
              <a:gd name="T5" fmla="*/ 833005 h 11"/>
              <a:gd name="T6" fmla="*/ 787400 w 16"/>
              <a:gd name="T7" fmla="*/ 749877 h 11"/>
              <a:gd name="T8" fmla="*/ 787400 w 16"/>
              <a:gd name="T9" fmla="*/ 833005 h 11"/>
              <a:gd name="T10" fmla="*/ 630238 w 16"/>
              <a:gd name="T11" fmla="*/ 749877 h 11"/>
              <a:gd name="T12" fmla="*/ 787400 w 16"/>
              <a:gd name="T13" fmla="*/ 749877 h 11"/>
              <a:gd name="T14" fmla="*/ 472678 w 16"/>
              <a:gd name="T15" fmla="*/ 499918 h 11"/>
              <a:gd name="T16" fmla="*/ 630238 w 16"/>
              <a:gd name="T17" fmla="*/ 666461 h 11"/>
              <a:gd name="T18" fmla="*/ 630238 w 16"/>
              <a:gd name="T19" fmla="*/ 749877 h 11"/>
              <a:gd name="T20" fmla="*/ 472678 w 16"/>
              <a:gd name="T21" fmla="*/ 499918 h 11"/>
              <a:gd name="T22" fmla="*/ 472678 w 16"/>
              <a:gd name="T23" fmla="*/ 499918 h 11"/>
              <a:gd name="T24" fmla="*/ 315119 w 16"/>
              <a:gd name="T25" fmla="*/ 499918 h 11"/>
              <a:gd name="T26" fmla="*/ 315119 w 16"/>
              <a:gd name="T27" fmla="*/ 416502 h 11"/>
              <a:gd name="T28" fmla="*/ 472678 w 16"/>
              <a:gd name="T29" fmla="*/ 499918 h 11"/>
              <a:gd name="T30" fmla="*/ 0 w 16"/>
              <a:gd name="T31" fmla="*/ 0 h 11"/>
              <a:gd name="T32" fmla="*/ 315119 w 16"/>
              <a:gd name="T33" fmla="*/ 333375 h 11"/>
              <a:gd name="T34" fmla="*/ 315119 w 16"/>
              <a:gd name="T35" fmla="*/ 416502 h 11"/>
              <a:gd name="T36" fmla="*/ 0 w 16"/>
              <a:gd name="T37" fmla="*/ 0 h 11"/>
              <a:gd name="T38" fmla="*/ 1732756 w 16"/>
              <a:gd name="T39" fmla="*/ 499918 h 11"/>
              <a:gd name="T40" fmla="*/ 2362597 w 16"/>
              <a:gd name="T41" fmla="*/ 333375 h 11"/>
              <a:gd name="T42" fmla="*/ 1732756 w 16"/>
              <a:gd name="T43" fmla="*/ 666461 h 11"/>
              <a:gd name="T44" fmla="*/ 1102519 w 16"/>
              <a:gd name="T45" fmla="*/ 833005 h 11"/>
              <a:gd name="T46" fmla="*/ 944959 w 16"/>
              <a:gd name="T47" fmla="*/ 833005 h 11"/>
              <a:gd name="T48" fmla="*/ 1732756 w 16"/>
              <a:gd name="T49" fmla="*/ 499918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11">
                <a:moveTo>
                  <a:pt x="5" y="10"/>
                </a:moveTo>
                <a:cubicBezTo>
                  <a:pt x="5" y="10"/>
                  <a:pt x="5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5" y="9"/>
                </a:moveTo>
                <a:cubicBezTo>
                  <a:pt x="5" y="9"/>
                  <a:pt x="5" y="10"/>
                  <a:pt x="5" y="10"/>
                </a:cubicBezTo>
                <a:cubicBezTo>
                  <a:pt x="5" y="10"/>
                  <a:pt x="5" y="10"/>
                  <a:pt x="4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3" y="6"/>
                </a:moveTo>
                <a:cubicBezTo>
                  <a:pt x="3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8"/>
                  <a:pt x="3" y="8"/>
                  <a:pt x="3" y="6"/>
                </a:cubicBezTo>
                <a:close/>
                <a:moveTo>
                  <a:pt x="3" y="6"/>
                </a:moveTo>
                <a:lnTo>
                  <a:pt x="2" y="6"/>
                </a:lnTo>
                <a:lnTo>
                  <a:pt x="2" y="5"/>
                </a:lnTo>
                <a:cubicBezTo>
                  <a:pt x="2" y="5"/>
                  <a:pt x="2" y="6"/>
                  <a:pt x="3" y="6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2" y="4"/>
                </a:cubicBezTo>
                <a:lnTo>
                  <a:pt x="2" y="5"/>
                </a:lnTo>
                <a:cubicBezTo>
                  <a:pt x="1" y="2"/>
                  <a:pt x="0" y="2"/>
                  <a:pt x="0" y="0"/>
                </a:cubicBezTo>
                <a:close/>
                <a:moveTo>
                  <a:pt x="11" y="6"/>
                </a:moveTo>
                <a:cubicBezTo>
                  <a:pt x="14" y="6"/>
                  <a:pt x="15" y="4"/>
                  <a:pt x="15" y="4"/>
                </a:cubicBezTo>
                <a:cubicBezTo>
                  <a:pt x="15" y="4"/>
                  <a:pt x="14" y="6"/>
                  <a:pt x="11" y="8"/>
                </a:cubicBezTo>
                <a:cubicBezTo>
                  <a:pt x="10" y="8"/>
                  <a:pt x="7" y="10"/>
                  <a:pt x="7" y="10"/>
                </a:cubicBezTo>
                <a:lnTo>
                  <a:pt x="6" y="10"/>
                </a:lnTo>
                <a:cubicBezTo>
                  <a:pt x="6" y="10"/>
                  <a:pt x="10" y="8"/>
                  <a:pt x="11" y="6"/>
                </a:cubicBez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1" name="Freeform 6247">
            <a:extLst>
              <a:ext uri="{FF2B5EF4-FFF2-40B4-BE49-F238E27FC236}">
                <a16:creationId xmlns:a16="http://schemas.microsoft.com/office/drawing/2014/main" id="{BBBC7FEC-7F04-5849-8393-EB3FE1F03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787400 w 16"/>
              <a:gd name="T1" fmla="*/ 833005 h 11"/>
              <a:gd name="T2" fmla="*/ 944959 w 16"/>
              <a:gd name="T3" fmla="*/ 833005 h 11"/>
              <a:gd name="T4" fmla="*/ 787400 w 16"/>
              <a:gd name="T5" fmla="*/ 833005 h 11"/>
              <a:gd name="T6" fmla="*/ 787400 w 16"/>
              <a:gd name="T7" fmla="*/ 749877 h 11"/>
              <a:gd name="T8" fmla="*/ 787400 w 16"/>
              <a:gd name="T9" fmla="*/ 833005 h 11"/>
              <a:gd name="T10" fmla="*/ 630238 w 16"/>
              <a:gd name="T11" fmla="*/ 749877 h 11"/>
              <a:gd name="T12" fmla="*/ 787400 w 16"/>
              <a:gd name="T13" fmla="*/ 749877 h 11"/>
              <a:gd name="T14" fmla="*/ 472678 w 16"/>
              <a:gd name="T15" fmla="*/ 499918 h 11"/>
              <a:gd name="T16" fmla="*/ 630238 w 16"/>
              <a:gd name="T17" fmla="*/ 666461 h 11"/>
              <a:gd name="T18" fmla="*/ 630238 w 16"/>
              <a:gd name="T19" fmla="*/ 749877 h 11"/>
              <a:gd name="T20" fmla="*/ 472678 w 16"/>
              <a:gd name="T21" fmla="*/ 499918 h 11"/>
              <a:gd name="T22" fmla="*/ 472678 w 16"/>
              <a:gd name="T23" fmla="*/ 499918 h 11"/>
              <a:gd name="T24" fmla="*/ 315119 w 16"/>
              <a:gd name="T25" fmla="*/ 499918 h 11"/>
              <a:gd name="T26" fmla="*/ 315119 w 16"/>
              <a:gd name="T27" fmla="*/ 416502 h 11"/>
              <a:gd name="T28" fmla="*/ 472678 w 16"/>
              <a:gd name="T29" fmla="*/ 499918 h 11"/>
              <a:gd name="T30" fmla="*/ 0 w 16"/>
              <a:gd name="T31" fmla="*/ 0 h 11"/>
              <a:gd name="T32" fmla="*/ 315119 w 16"/>
              <a:gd name="T33" fmla="*/ 333375 h 11"/>
              <a:gd name="T34" fmla="*/ 315119 w 16"/>
              <a:gd name="T35" fmla="*/ 416502 h 11"/>
              <a:gd name="T36" fmla="*/ 0 w 16"/>
              <a:gd name="T37" fmla="*/ 0 h 11"/>
              <a:gd name="T38" fmla="*/ 1732756 w 16"/>
              <a:gd name="T39" fmla="*/ 499918 h 11"/>
              <a:gd name="T40" fmla="*/ 2362597 w 16"/>
              <a:gd name="T41" fmla="*/ 333375 h 11"/>
              <a:gd name="T42" fmla="*/ 1890316 w 16"/>
              <a:gd name="T43" fmla="*/ 666461 h 11"/>
              <a:gd name="T44" fmla="*/ 1102519 w 16"/>
              <a:gd name="T45" fmla="*/ 833005 h 11"/>
              <a:gd name="T46" fmla="*/ 944959 w 16"/>
              <a:gd name="T47" fmla="*/ 833005 h 11"/>
              <a:gd name="T48" fmla="*/ 1732756 w 16"/>
              <a:gd name="T49" fmla="*/ 499918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" h="11">
                <a:moveTo>
                  <a:pt x="5" y="10"/>
                </a:moveTo>
                <a:cubicBezTo>
                  <a:pt x="5" y="10"/>
                  <a:pt x="5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5" y="9"/>
                </a:moveTo>
                <a:cubicBezTo>
                  <a:pt x="5" y="9"/>
                  <a:pt x="5" y="10"/>
                  <a:pt x="5" y="10"/>
                </a:cubicBezTo>
                <a:cubicBezTo>
                  <a:pt x="5" y="10"/>
                  <a:pt x="5" y="10"/>
                  <a:pt x="4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3" y="6"/>
                </a:moveTo>
                <a:cubicBezTo>
                  <a:pt x="3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8"/>
                  <a:pt x="3" y="8"/>
                  <a:pt x="3" y="6"/>
                </a:cubicBezTo>
                <a:close/>
                <a:moveTo>
                  <a:pt x="3" y="6"/>
                </a:moveTo>
                <a:lnTo>
                  <a:pt x="2" y="6"/>
                </a:lnTo>
                <a:lnTo>
                  <a:pt x="2" y="5"/>
                </a:lnTo>
                <a:cubicBezTo>
                  <a:pt x="2" y="5"/>
                  <a:pt x="2" y="6"/>
                  <a:pt x="3" y="6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2" y="4"/>
                </a:cubicBezTo>
                <a:lnTo>
                  <a:pt x="2" y="5"/>
                </a:lnTo>
                <a:cubicBezTo>
                  <a:pt x="1" y="2"/>
                  <a:pt x="0" y="2"/>
                  <a:pt x="0" y="0"/>
                </a:cubicBezTo>
                <a:close/>
                <a:moveTo>
                  <a:pt x="11" y="6"/>
                </a:moveTo>
                <a:cubicBezTo>
                  <a:pt x="14" y="6"/>
                  <a:pt x="15" y="4"/>
                  <a:pt x="15" y="4"/>
                </a:cubicBezTo>
                <a:cubicBezTo>
                  <a:pt x="15" y="4"/>
                  <a:pt x="14" y="6"/>
                  <a:pt x="12" y="8"/>
                </a:cubicBezTo>
                <a:cubicBezTo>
                  <a:pt x="10" y="8"/>
                  <a:pt x="7" y="10"/>
                  <a:pt x="7" y="10"/>
                </a:cubicBezTo>
                <a:lnTo>
                  <a:pt x="6" y="10"/>
                </a:lnTo>
                <a:cubicBezTo>
                  <a:pt x="6" y="10"/>
                  <a:pt x="10" y="8"/>
                  <a:pt x="11" y="6"/>
                </a:cubicBezTo>
                <a:close/>
              </a:path>
            </a:pathLst>
          </a:custGeom>
          <a:solidFill>
            <a:srgbClr val="1D365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2" name="Freeform 6248">
            <a:extLst>
              <a:ext uri="{FF2B5EF4-FFF2-40B4-BE49-F238E27FC236}">
                <a16:creationId xmlns:a16="http://schemas.microsoft.com/office/drawing/2014/main" id="{9123E364-D092-CB48-99EF-B82EBCF49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833005 h 11"/>
              <a:gd name="T2" fmla="*/ 944959 w 16"/>
              <a:gd name="T3" fmla="*/ 833005 h 11"/>
              <a:gd name="T4" fmla="*/ 787400 w 16"/>
              <a:gd name="T5" fmla="*/ 749877 h 11"/>
              <a:gd name="T6" fmla="*/ 472678 w 16"/>
              <a:gd name="T7" fmla="*/ 499918 h 11"/>
              <a:gd name="T8" fmla="*/ 315119 w 16"/>
              <a:gd name="T9" fmla="*/ 333375 h 11"/>
              <a:gd name="T10" fmla="*/ 0 w 16"/>
              <a:gd name="T11" fmla="*/ 0 h 11"/>
              <a:gd name="T12" fmla="*/ 0 w 16"/>
              <a:gd name="T13" fmla="*/ 0 h 11"/>
              <a:gd name="T14" fmla="*/ 315119 w 16"/>
              <a:gd name="T15" fmla="*/ 333375 h 11"/>
              <a:gd name="T16" fmla="*/ 472678 w 16"/>
              <a:gd name="T17" fmla="*/ 499918 h 11"/>
              <a:gd name="T18" fmla="*/ 630238 w 16"/>
              <a:gd name="T19" fmla="*/ 666461 h 11"/>
              <a:gd name="T20" fmla="*/ 944959 w 16"/>
              <a:gd name="T21" fmla="*/ 833005 h 11"/>
              <a:gd name="T22" fmla="*/ 1732756 w 16"/>
              <a:gd name="T23" fmla="*/ 499918 h 11"/>
              <a:gd name="T24" fmla="*/ 2362597 w 16"/>
              <a:gd name="T25" fmla="*/ 333375 h 11"/>
              <a:gd name="T26" fmla="*/ 1890316 w 16"/>
              <a:gd name="T27" fmla="*/ 499918 h 11"/>
              <a:gd name="T28" fmla="*/ 944959 w 16"/>
              <a:gd name="T29" fmla="*/ 833005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1">
                <a:moveTo>
                  <a:pt x="6" y="10"/>
                </a:moveTo>
                <a:lnTo>
                  <a:pt x="6" y="10"/>
                </a:lnTo>
                <a:cubicBezTo>
                  <a:pt x="5" y="10"/>
                  <a:pt x="5" y="9"/>
                  <a:pt x="5" y="9"/>
                </a:cubicBezTo>
                <a:cubicBezTo>
                  <a:pt x="3" y="8"/>
                  <a:pt x="3" y="8"/>
                  <a:pt x="3" y="6"/>
                </a:cubicBezTo>
                <a:cubicBezTo>
                  <a:pt x="2" y="6"/>
                  <a:pt x="2" y="6"/>
                  <a:pt x="2" y="4"/>
                </a:cubicBezTo>
                <a:cubicBezTo>
                  <a:pt x="1" y="3"/>
                  <a:pt x="0" y="2"/>
                  <a:pt x="0" y="0"/>
                </a:cubicBezTo>
                <a:cubicBezTo>
                  <a:pt x="0" y="0"/>
                  <a:pt x="1" y="3"/>
                  <a:pt x="2" y="4"/>
                </a:cubicBezTo>
                <a:cubicBezTo>
                  <a:pt x="2" y="5"/>
                  <a:pt x="2" y="6"/>
                  <a:pt x="3" y="6"/>
                </a:cubicBezTo>
                <a:cubicBezTo>
                  <a:pt x="3" y="8"/>
                  <a:pt x="4" y="8"/>
                  <a:pt x="4" y="8"/>
                </a:cubicBezTo>
                <a:cubicBezTo>
                  <a:pt x="5" y="9"/>
                  <a:pt x="5" y="9"/>
                  <a:pt x="6" y="10"/>
                </a:cubicBezTo>
                <a:cubicBezTo>
                  <a:pt x="6" y="10"/>
                  <a:pt x="10" y="8"/>
                  <a:pt x="11" y="6"/>
                </a:cubicBezTo>
                <a:cubicBezTo>
                  <a:pt x="14" y="6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10"/>
                  <a:pt x="6" y="10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3" name="Freeform 6249">
            <a:extLst>
              <a:ext uri="{FF2B5EF4-FFF2-40B4-BE49-F238E27FC236}">
                <a16:creationId xmlns:a16="http://schemas.microsoft.com/office/drawing/2014/main" id="{33777E09-BCD8-734D-A000-532E7CF82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833005 h 11"/>
              <a:gd name="T2" fmla="*/ 787400 w 16"/>
              <a:gd name="T3" fmla="*/ 749877 h 11"/>
              <a:gd name="T4" fmla="*/ 472678 w 16"/>
              <a:gd name="T5" fmla="*/ 499918 h 11"/>
              <a:gd name="T6" fmla="*/ 630238 w 16"/>
              <a:gd name="T7" fmla="*/ 666461 h 11"/>
              <a:gd name="T8" fmla="*/ 944959 w 16"/>
              <a:gd name="T9" fmla="*/ 833005 h 11"/>
              <a:gd name="T10" fmla="*/ 1732756 w 16"/>
              <a:gd name="T11" fmla="*/ 499918 h 11"/>
              <a:gd name="T12" fmla="*/ 2362597 w 16"/>
              <a:gd name="T13" fmla="*/ 333375 h 11"/>
              <a:gd name="T14" fmla="*/ 1890316 w 16"/>
              <a:gd name="T15" fmla="*/ 499918 h 11"/>
              <a:gd name="T16" fmla="*/ 944959 w 16"/>
              <a:gd name="T17" fmla="*/ 833005 h 11"/>
              <a:gd name="T18" fmla="*/ 0 w 16"/>
              <a:gd name="T19" fmla="*/ 0 h 11"/>
              <a:gd name="T20" fmla="*/ 315119 w 16"/>
              <a:gd name="T21" fmla="*/ 333375 h 11"/>
              <a:gd name="T22" fmla="*/ 0 w 16"/>
              <a:gd name="T23" fmla="*/ 0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1">
                <a:moveTo>
                  <a:pt x="6" y="10"/>
                </a:moveTo>
                <a:lnTo>
                  <a:pt x="5" y="9"/>
                </a:lnTo>
                <a:cubicBezTo>
                  <a:pt x="3" y="8"/>
                  <a:pt x="3" y="8"/>
                  <a:pt x="3" y="6"/>
                </a:cubicBezTo>
                <a:cubicBezTo>
                  <a:pt x="3" y="8"/>
                  <a:pt x="4" y="8"/>
                  <a:pt x="4" y="8"/>
                </a:cubicBezTo>
                <a:cubicBezTo>
                  <a:pt x="5" y="8"/>
                  <a:pt x="5" y="9"/>
                  <a:pt x="6" y="10"/>
                </a:cubicBezTo>
                <a:cubicBezTo>
                  <a:pt x="6" y="10"/>
                  <a:pt x="10" y="8"/>
                  <a:pt x="11" y="6"/>
                </a:cubicBezTo>
                <a:cubicBezTo>
                  <a:pt x="14" y="6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10"/>
                  <a:pt x="6" y="10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2" y="4"/>
                </a:cubicBezTo>
                <a:cubicBezTo>
                  <a:pt x="1" y="3"/>
                  <a:pt x="0" y="2"/>
                  <a:pt x="0" y="0"/>
                </a:cubicBezTo>
                <a:close/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4" name="Freeform 6250">
            <a:extLst>
              <a:ext uri="{FF2B5EF4-FFF2-40B4-BE49-F238E27FC236}">
                <a16:creationId xmlns:a16="http://schemas.microsoft.com/office/drawing/2014/main" id="{B51B018D-19BE-3548-9E0C-98BCEBDAE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833005 h 11"/>
              <a:gd name="T2" fmla="*/ 787400 w 16"/>
              <a:gd name="T3" fmla="*/ 749877 h 11"/>
              <a:gd name="T4" fmla="*/ 944959 w 16"/>
              <a:gd name="T5" fmla="*/ 749877 h 11"/>
              <a:gd name="T6" fmla="*/ 1732756 w 16"/>
              <a:gd name="T7" fmla="*/ 499918 h 11"/>
              <a:gd name="T8" fmla="*/ 2362597 w 16"/>
              <a:gd name="T9" fmla="*/ 333375 h 11"/>
              <a:gd name="T10" fmla="*/ 1890316 w 16"/>
              <a:gd name="T11" fmla="*/ 499918 h 11"/>
              <a:gd name="T12" fmla="*/ 944959 w 16"/>
              <a:gd name="T13" fmla="*/ 833005 h 11"/>
              <a:gd name="T14" fmla="*/ 787400 w 16"/>
              <a:gd name="T15" fmla="*/ 666461 h 11"/>
              <a:gd name="T16" fmla="*/ 787400 w 16"/>
              <a:gd name="T17" fmla="*/ 749877 h 11"/>
              <a:gd name="T18" fmla="*/ 630238 w 16"/>
              <a:gd name="T19" fmla="*/ 666461 h 11"/>
              <a:gd name="T20" fmla="*/ 630238 w 16"/>
              <a:gd name="T21" fmla="*/ 666461 h 11"/>
              <a:gd name="T22" fmla="*/ 787400 w 16"/>
              <a:gd name="T23" fmla="*/ 666461 h 11"/>
              <a:gd name="T24" fmla="*/ 472678 w 16"/>
              <a:gd name="T25" fmla="*/ 499918 h 11"/>
              <a:gd name="T26" fmla="*/ 630238 w 16"/>
              <a:gd name="T27" fmla="*/ 666461 h 11"/>
              <a:gd name="T28" fmla="*/ 472678 w 16"/>
              <a:gd name="T29" fmla="*/ 499918 h 11"/>
              <a:gd name="T30" fmla="*/ 0 w 16"/>
              <a:gd name="T31" fmla="*/ 0 h 11"/>
              <a:gd name="T32" fmla="*/ 315119 w 16"/>
              <a:gd name="T33" fmla="*/ 333375 h 11"/>
              <a:gd name="T34" fmla="*/ 0 w 16"/>
              <a:gd name="T35" fmla="*/ 0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11">
                <a:moveTo>
                  <a:pt x="6" y="10"/>
                </a:moveTo>
                <a:lnTo>
                  <a:pt x="5" y="9"/>
                </a:lnTo>
                <a:lnTo>
                  <a:pt x="6" y="9"/>
                </a:lnTo>
                <a:cubicBezTo>
                  <a:pt x="7" y="10"/>
                  <a:pt x="10" y="8"/>
                  <a:pt x="11" y="6"/>
                </a:cubicBez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10"/>
                  <a:pt x="6" y="10"/>
                </a:cubicBezTo>
                <a:close/>
                <a:moveTo>
                  <a:pt x="5" y="8"/>
                </a:moveTo>
                <a:cubicBezTo>
                  <a:pt x="5" y="8"/>
                  <a:pt x="5" y="8"/>
                  <a:pt x="5" y="9"/>
                </a:cubicBezTo>
                <a:cubicBezTo>
                  <a:pt x="5" y="8"/>
                  <a:pt x="4" y="8"/>
                  <a:pt x="4" y="8"/>
                </a:cubicBezTo>
                <a:cubicBezTo>
                  <a:pt x="4" y="8"/>
                  <a:pt x="4" y="8"/>
                  <a:pt x="5" y="8"/>
                </a:cubicBezTo>
                <a:close/>
                <a:moveTo>
                  <a:pt x="3" y="6"/>
                </a:moveTo>
                <a:lnTo>
                  <a:pt x="4" y="8"/>
                </a:lnTo>
                <a:cubicBezTo>
                  <a:pt x="3" y="8"/>
                  <a:pt x="3" y="7"/>
                  <a:pt x="3" y="6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2" y="4"/>
                </a:cubicBezTo>
                <a:cubicBezTo>
                  <a:pt x="1" y="3"/>
                  <a:pt x="0" y="2"/>
                  <a:pt x="0" y="0"/>
                </a:cubicBezTo>
                <a:close/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5" name="Freeform 6251">
            <a:extLst>
              <a:ext uri="{FF2B5EF4-FFF2-40B4-BE49-F238E27FC236}">
                <a16:creationId xmlns:a16="http://schemas.microsoft.com/office/drawing/2014/main" id="{1C4A1437-93FC-EA46-A9A7-F4D59B407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749877 h 11"/>
              <a:gd name="T2" fmla="*/ 1417638 w 16"/>
              <a:gd name="T3" fmla="*/ 666461 h 11"/>
              <a:gd name="T4" fmla="*/ 944959 w 16"/>
              <a:gd name="T5" fmla="*/ 749877 h 11"/>
              <a:gd name="T6" fmla="*/ 787400 w 16"/>
              <a:gd name="T7" fmla="*/ 666461 h 11"/>
              <a:gd name="T8" fmla="*/ 944959 w 16"/>
              <a:gd name="T9" fmla="*/ 749877 h 11"/>
              <a:gd name="T10" fmla="*/ 630238 w 16"/>
              <a:gd name="T11" fmla="*/ 666461 h 11"/>
              <a:gd name="T12" fmla="*/ 630238 w 16"/>
              <a:gd name="T13" fmla="*/ 666461 h 11"/>
              <a:gd name="T14" fmla="*/ 787400 w 16"/>
              <a:gd name="T15" fmla="*/ 666461 h 11"/>
              <a:gd name="T16" fmla="*/ 472678 w 16"/>
              <a:gd name="T17" fmla="*/ 499918 h 11"/>
              <a:gd name="T18" fmla="*/ 315119 w 16"/>
              <a:gd name="T19" fmla="*/ 333375 h 11"/>
              <a:gd name="T20" fmla="*/ 0 w 16"/>
              <a:gd name="T21" fmla="*/ 83416 h 11"/>
              <a:gd name="T22" fmla="*/ 0 w 16"/>
              <a:gd name="T23" fmla="*/ 0 h 11"/>
              <a:gd name="T24" fmla="*/ 315119 w 16"/>
              <a:gd name="T25" fmla="*/ 249959 h 11"/>
              <a:gd name="T26" fmla="*/ 472678 w 16"/>
              <a:gd name="T27" fmla="*/ 499918 h 11"/>
              <a:gd name="T28" fmla="*/ 630238 w 16"/>
              <a:gd name="T29" fmla="*/ 666461 h 11"/>
              <a:gd name="T30" fmla="*/ 472678 w 16"/>
              <a:gd name="T31" fmla="*/ 499918 h 11"/>
              <a:gd name="T32" fmla="*/ 1732756 w 16"/>
              <a:gd name="T33" fmla="*/ 499918 h 11"/>
              <a:gd name="T34" fmla="*/ 2362597 w 16"/>
              <a:gd name="T35" fmla="*/ 333375 h 11"/>
              <a:gd name="T36" fmla="*/ 1890316 w 16"/>
              <a:gd name="T37" fmla="*/ 499918 h 11"/>
              <a:gd name="T38" fmla="*/ 1417638 w 16"/>
              <a:gd name="T39" fmla="*/ 666461 h 11"/>
              <a:gd name="T40" fmla="*/ 1732756 w 16"/>
              <a:gd name="T41" fmla="*/ 499918 h 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" h="11">
                <a:moveTo>
                  <a:pt x="6" y="9"/>
                </a:moveTo>
                <a:cubicBezTo>
                  <a:pt x="7" y="9"/>
                  <a:pt x="8" y="9"/>
                  <a:pt x="9" y="8"/>
                </a:cubicBezTo>
                <a:cubicBezTo>
                  <a:pt x="8" y="9"/>
                  <a:pt x="7" y="10"/>
                  <a:pt x="6" y="9"/>
                </a:cubicBezTo>
                <a:close/>
                <a:moveTo>
                  <a:pt x="5" y="8"/>
                </a:moveTo>
                <a:cubicBezTo>
                  <a:pt x="5" y="8"/>
                  <a:pt x="5" y="9"/>
                  <a:pt x="6" y="9"/>
                </a:cubicBezTo>
                <a:cubicBezTo>
                  <a:pt x="5" y="9"/>
                  <a:pt x="5" y="8"/>
                  <a:pt x="4" y="8"/>
                </a:cubicBezTo>
                <a:cubicBezTo>
                  <a:pt x="4" y="8"/>
                  <a:pt x="4" y="8"/>
                  <a:pt x="5" y="8"/>
                </a:cubicBezTo>
                <a:close/>
                <a:moveTo>
                  <a:pt x="3" y="6"/>
                </a:moveTo>
                <a:cubicBezTo>
                  <a:pt x="2" y="6"/>
                  <a:pt x="2" y="5"/>
                  <a:pt x="2" y="4"/>
                </a:cubicBez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2" y="5"/>
                  <a:pt x="2" y="6"/>
                  <a:pt x="3" y="6"/>
                </a:cubicBezTo>
                <a:lnTo>
                  <a:pt x="4" y="8"/>
                </a:lnTo>
                <a:cubicBezTo>
                  <a:pt x="3" y="7"/>
                  <a:pt x="3" y="6"/>
                  <a:pt x="3" y="6"/>
                </a:cubicBezTo>
                <a:close/>
                <a:moveTo>
                  <a:pt x="11" y="6"/>
                </a:move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1" y="7"/>
                  <a:pt x="10" y="8"/>
                  <a:pt x="9" y="8"/>
                </a:cubicBezTo>
                <a:cubicBezTo>
                  <a:pt x="10" y="8"/>
                  <a:pt x="11" y="7"/>
                  <a:pt x="11" y="6"/>
                </a:cubicBezTo>
                <a:close/>
              </a:path>
            </a:pathLst>
          </a:custGeom>
          <a:solidFill>
            <a:srgbClr val="1D38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6" name="Freeform 6252">
            <a:extLst>
              <a:ext uri="{FF2B5EF4-FFF2-40B4-BE49-F238E27FC236}">
                <a16:creationId xmlns:a16="http://schemas.microsoft.com/office/drawing/2014/main" id="{D7B4FB21-E96F-4C48-9997-A22E2C025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907415 h 10"/>
              <a:gd name="T2" fmla="*/ 787400 w 16"/>
              <a:gd name="T3" fmla="*/ 806450 h 10"/>
              <a:gd name="T4" fmla="*/ 944959 w 16"/>
              <a:gd name="T5" fmla="*/ 907415 h 10"/>
              <a:gd name="T6" fmla="*/ 1732756 w 16"/>
              <a:gd name="T7" fmla="*/ 604838 h 10"/>
              <a:gd name="T8" fmla="*/ 2362597 w 16"/>
              <a:gd name="T9" fmla="*/ 403225 h 10"/>
              <a:gd name="T10" fmla="*/ 1890316 w 16"/>
              <a:gd name="T11" fmla="*/ 604838 h 10"/>
              <a:gd name="T12" fmla="*/ 944959 w 16"/>
              <a:gd name="T13" fmla="*/ 907415 h 10"/>
              <a:gd name="T14" fmla="*/ 315119 w 16"/>
              <a:gd name="T15" fmla="*/ 403225 h 10"/>
              <a:gd name="T16" fmla="*/ 0 w 16"/>
              <a:gd name="T17" fmla="*/ 100965 h 10"/>
              <a:gd name="T18" fmla="*/ 0 w 16"/>
              <a:gd name="T19" fmla="*/ 0 h 10"/>
              <a:gd name="T20" fmla="*/ 315119 w 16"/>
              <a:gd name="T21" fmla="*/ 302578 h 10"/>
              <a:gd name="T22" fmla="*/ 472678 w 16"/>
              <a:gd name="T23" fmla="*/ 604838 h 10"/>
              <a:gd name="T24" fmla="*/ 315119 w 16"/>
              <a:gd name="T25" fmla="*/ 40322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0">
                <a:moveTo>
                  <a:pt x="6" y="9"/>
                </a:moveTo>
                <a:cubicBezTo>
                  <a:pt x="5" y="9"/>
                  <a:pt x="5" y="8"/>
                  <a:pt x="5" y="8"/>
                </a:cubicBezTo>
                <a:lnTo>
                  <a:pt x="6" y="9"/>
                </a:lnTo>
                <a:cubicBezTo>
                  <a:pt x="6" y="9"/>
                  <a:pt x="10" y="8"/>
                  <a:pt x="11" y="6"/>
                </a:cubicBez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9"/>
                  <a:pt x="6" y="9"/>
                </a:cubicBezTo>
                <a:close/>
                <a:moveTo>
                  <a:pt x="2" y="4"/>
                </a:move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2" y="5"/>
                  <a:pt x="2" y="6"/>
                  <a:pt x="3" y="6"/>
                </a:cubicBezTo>
                <a:cubicBezTo>
                  <a:pt x="2" y="6"/>
                  <a:pt x="2" y="5"/>
                  <a:pt x="2" y="4"/>
                </a:cubicBezTo>
                <a:close/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" name="Freeform 6253">
            <a:extLst>
              <a:ext uri="{FF2B5EF4-FFF2-40B4-BE49-F238E27FC236}">
                <a16:creationId xmlns:a16="http://schemas.microsoft.com/office/drawing/2014/main" id="{CA66CF44-FB9B-A244-B4F8-A440E49B1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907415 h 10"/>
              <a:gd name="T2" fmla="*/ 1890316 w 16"/>
              <a:gd name="T3" fmla="*/ 604838 h 10"/>
              <a:gd name="T4" fmla="*/ 2362597 w 16"/>
              <a:gd name="T5" fmla="*/ 403225 h 10"/>
              <a:gd name="T6" fmla="*/ 1890316 w 16"/>
              <a:gd name="T7" fmla="*/ 604838 h 10"/>
              <a:gd name="T8" fmla="*/ 944959 w 16"/>
              <a:gd name="T9" fmla="*/ 907415 h 10"/>
              <a:gd name="T10" fmla="*/ 472678 w 16"/>
              <a:gd name="T11" fmla="*/ 604838 h 10"/>
              <a:gd name="T12" fmla="*/ 472678 w 16"/>
              <a:gd name="T13" fmla="*/ 504190 h 10"/>
              <a:gd name="T14" fmla="*/ 630238 w 16"/>
              <a:gd name="T15" fmla="*/ 604838 h 10"/>
              <a:gd name="T16" fmla="*/ 472678 w 16"/>
              <a:gd name="T17" fmla="*/ 604838 h 10"/>
              <a:gd name="T18" fmla="*/ 315119 w 16"/>
              <a:gd name="T19" fmla="*/ 403225 h 10"/>
              <a:gd name="T20" fmla="*/ 0 w 16"/>
              <a:gd name="T21" fmla="*/ 100965 h 10"/>
              <a:gd name="T22" fmla="*/ 0 w 16"/>
              <a:gd name="T23" fmla="*/ 0 h 10"/>
              <a:gd name="T24" fmla="*/ 315119 w 16"/>
              <a:gd name="T25" fmla="*/ 302578 h 10"/>
              <a:gd name="T26" fmla="*/ 472678 w 16"/>
              <a:gd name="T27" fmla="*/ 504190 h 10"/>
              <a:gd name="T28" fmla="*/ 315119 w 16"/>
              <a:gd name="T29" fmla="*/ 403225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10">
                <a:moveTo>
                  <a:pt x="6" y="9"/>
                </a:moveTo>
                <a:cubicBezTo>
                  <a:pt x="6" y="9"/>
                  <a:pt x="10" y="8"/>
                  <a:pt x="12" y="6"/>
                </a:cubicBez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9"/>
                  <a:pt x="6" y="9"/>
                </a:cubicBezTo>
                <a:close/>
                <a:moveTo>
                  <a:pt x="3" y="6"/>
                </a:moveTo>
                <a:lnTo>
                  <a:pt x="3" y="5"/>
                </a:lnTo>
                <a:lnTo>
                  <a:pt x="4" y="6"/>
                </a:lnTo>
                <a:lnTo>
                  <a:pt x="3" y="6"/>
                </a:lnTo>
                <a:close/>
                <a:moveTo>
                  <a:pt x="2" y="4"/>
                </a:move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3" y="5"/>
                </a:lnTo>
                <a:lnTo>
                  <a:pt x="2" y="4"/>
                </a:lnTo>
                <a:close/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" name="Freeform 6254">
            <a:extLst>
              <a:ext uri="{FF2B5EF4-FFF2-40B4-BE49-F238E27FC236}">
                <a16:creationId xmlns:a16="http://schemas.microsoft.com/office/drawing/2014/main" id="{2582EA20-7140-924A-A701-8321D40CE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944959 w 16"/>
              <a:gd name="T1" fmla="*/ 907415 h 10"/>
              <a:gd name="T2" fmla="*/ 787400 w 16"/>
              <a:gd name="T3" fmla="*/ 806450 h 10"/>
              <a:gd name="T4" fmla="*/ 944959 w 16"/>
              <a:gd name="T5" fmla="*/ 806450 h 10"/>
              <a:gd name="T6" fmla="*/ 1890316 w 16"/>
              <a:gd name="T7" fmla="*/ 604838 h 10"/>
              <a:gd name="T8" fmla="*/ 2362597 w 16"/>
              <a:gd name="T9" fmla="*/ 403225 h 10"/>
              <a:gd name="T10" fmla="*/ 1890316 w 16"/>
              <a:gd name="T11" fmla="*/ 604838 h 10"/>
              <a:gd name="T12" fmla="*/ 944959 w 16"/>
              <a:gd name="T13" fmla="*/ 907415 h 10"/>
              <a:gd name="T14" fmla="*/ 315119 w 16"/>
              <a:gd name="T15" fmla="*/ 403225 h 10"/>
              <a:gd name="T16" fmla="*/ 0 w 16"/>
              <a:gd name="T17" fmla="*/ 100965 h 10"/>
              <a:gd name="T18" fmla="*/ 0 w 16"/>
              <a:gd name="T19" fmla="*/ 0 h 10"/>
              <a:gd name="T20" fmla="*/ 315119 w 16"/>
              <a:gd name="T21" fmla="*/ 302578 h 10"/>
              <a:gd name="T22" fmla="*/ 472678 w 16"/>
              <a:gd name="T23" fmla="*/ 504190 h 10"/>
              <a:gd name="T24" fmla="*/ 315119 w 16"/>
              <a:gd name="T25" fmla="*/ 40322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10">
                <a:moveTo>
                  <a:pt x="6" y="9"/>
                </a:moveTo>
                <a:lnTo>
                  <a:pt x="5" y="8"/>
                </a:lnTo>
                <a:lnTo>
                  <a:pt x="6" y="8"/>
                </a:lnTo>
                <a:cubicBezTo>
                  <a:pt x="6" y="8"/>
                  <a:pt x="10" y="8"/>
                  <a:pt x="12" y="6"/>
                </a:cubicBezTo>
                <a:cubicBezTo>
                  <a:pt x="14" y="5"/>
                  <a:pt x="15" y="4"/>
                  <a:pt x="15" y="4"/>
                </a:cubicBezTo>
                <a:cubicBezTo>
                  <a:pt x="15" y="4"/>
                  <a:pt x="14" y="6"/>
                  <a:pt x="12" y="6"/>
                </a:cubicBezTo>
                <a:cubicBezTo>
                  <a:pt x="10" y="8"/>
                  <a:pt x="8" y="9"/>
                  <a:pt x="6" y="9"/>
                </a:cubicBezTo>
                <a:close/>
                <a:moveTo>
                  <a:pt x="2" y="4"/>
                </a:move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3" y="5"/>
                </a:lnTo>
                <a:lnTo>
                  <a:pt x="2" y="4"/>
                </a:ln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9" name="Freeform 6255">
            <a:extLst>
              <a:ext uri="{FF2B5EF4-FFF2-40B4-BE49-F238E27FC236}">
                <a16:creationId xmlns:a16="http://schemas.microsoft.com/office/drawing/2014/main" id="{7EC139EC-D3E2-044C-803B-34B738912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805313 w 13"/>
              <a:gd name="T1" fmla="*/ 995539 h 9"/>
              <a:gd name="T2" fmla="*/ 1610993 w 13"/>
              <a:gd name="T3" fmla="*/ 746831 h 9"/>
              <a:gd name="T4" fmla="*/ 805313 w 13"/>
              <a:gd name="T5" fmla="*/ 995539 h 9"/>
              <a:gd name="T6" fmla="*/ 537120 w 13"/>
              <a:gd name="T7" fmla="*/ 871008 h 9"/>
              <a:gd name="T8" fmla="*/ 671217 w 13"/>
              <a:gd name="T9" fmla="*/ 995539 h 9"/>
              <a:gd name="T10" fmla="*/ 537120 w 13"/>
              <a:gd name="T11" fmla="*/ 995539 h 9"/>
              <a:gd name="T12" fmla="*/ 537120 w 13"/>
              <a:gd name="T13" fmla="*/ 871008 h 9"/>
              <a:gd name="T14" fmla="*/ 402657 w 13"/>
              <a:gd name="T15" fmla="*/ 746831 h 9"/>
              <a:gd name="T16" fmla="*/ 537120 w 13"/>
              <a:gd name="T17" fmla="*/ 871008 h 9"/>
              <a:gd name="T18" fmla="*/ 402657 w 13"/>
              <a:gd name="T19" fmla="*/ 746831 h 9"/>
              <a:gd name="T20" fmla="*/ 0 w 13"/>
              <a:gd name="T21" fmla="*/ 124531 h 9"/>
              <a:gd name="T22" fmla="*/ 0 w 13"/>
              <a:gd name="T23" fmla="*/ 0 h 9"/>
              <a:gd name="T24" fmla="*/ 268560 w 13"/>
              <a:gd name="T25" fmla="*/ 373239 h 9"/>
              <a:gd name="T26" fmla="*/ 0 w 13"/>
              <a:gd name="T27" fmla="*/ 124531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9">
                <a:moveTo>
                  <a:pt x="6" y="8"/>
                </a:moveTo>
                <a:cubicBezTo>
                  <a:pt x="6" y="8"/>
                  <a:pt x="10" y="8"/>
                  <a:pt x="12" y="6"/>
                </a:cubicBezTo>
                <a:cubicBezTo>
                  <a:pt x="10" y="8"/>
                  <a:pt x="8" y="8"/>
                  <a:pt x="6" y="8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5" y="8"/>
                </a:cubicBezTo>
                <a:lnTo>
                  <a:pt x="4" y="8"/>
                </a:lnTo>
                <a:cubicBezTo>
                  <a:pt x="4" y="7"/>
                  <a:pt x="4" y="7"/>
                  <a:pt x="4" y="7"/>
                </a:cubicBezTo>
                <a:close/>
                <a:moveTo>
                  <a:pt x="3" y="6"/>
                </a:moveTo>
                <a:cubicBezTo>
                  <a:pt x="3" y="6"/>
                  <a:pt x="4" y="6"/>
                  <a:pt x="4" y="7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1" y="3"/>
                  <a:pt x="0" y="1"/>
                  <a:pt x="0" y="1"/>
                </a:cubicBez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0" name="Freeform 6256">
            <a:extLst>
              <a:ext uri="{FF2B5EF4-FFF2-40B4-BE49-F238E27FC236}">
                <a16:creationId xmlns:a16="http://schemas.microsoft.com/office/drawing/2014/main" id="{0D6AF283-6D84-FF48-877D-D42DBAC94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805313 w 13"/>
              <a:gd name="T1" fmla="*/ 995539 h 9"/>
              <a:gd name="T2" fmla="*/ 671217 w 13"/>
              <a:gd name="T3" fmla="*/ 995539 h 9"/>
              <a:gd name="T4" fmla="*/ 402657 w 13"/>
              <a:gd name="T5" fmla="*/ 746831 h 9"/>
              <a:gd name="T6" fmla="*/ 268560 w 13"/>
              <a:gd name="T7" fmla="*/ 497769 h 9"/>
              <a:gd name="T8" fmla="*/ 537120 w 13"/>
              <a:gd name="T9" fmla="*/ 746831 h 9"/>
              <a:gd name="T10" fmla="*/ 805313 w 13"/>
              <a:gd name="T11" fmla="*/ 995539 h 9"/>
              <a:gd name="T12" fmla="*/ 1610993 w 13"/>
              <a:gd name="T13" fmla="*/ 746831 h 9"/>
              <a:gd name="T14" fmla="*/ 805313 w 13"/>
              <a:gd name="T15" fmla="*/ 995539 h 9"/>
              <a:gd name="T16" fmla="*/ 268560 w 13"/>
              <a:gd name="T17" fmla="*/ 497769 h 9"/>
              <a:gd name="T18" fmla="*/ 134097 w 13"/>
              <a:gd name="T19" fmla="*/ 373239 h 9"/>
              <a:gd name="T20" fmla="*/ 268560 w 13"/>
              <a:gd name="T21" fmla="*/ 373239 h 9"/>
              <a:gd name="T22" fmla="*/ 268560 w 13"/>
              <a:gd name="T23" fmla="*/ 497769 h 9"/>
              <a:gd name="T24" fmla="*/ 0 w 13"/>
              <a:gd name="T25" fmla="*/ 124531 h 9"/>
              <a:gd name="T26" fmla="*/ 0 w 13"/>
              <a:gd name="T27" fmla="*/ 0 h 9"/>
              <a:gd name="T28" fmla="*/ 134097 w 13"/>
              <a:gd name="T29" fmla="*/ 373239 h 9"/>
              <a:gd name="T30" fmla="*/ 0 w 13"/>
              <a:gd name="T31" fmla="*/ 124531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9">
                <a:moveTo>
                  <a:pt x="6" y="8"/>
                </a:moveTo>
                <a:lnTo>
                  <a:pt x="5" y="8"/>
                </a:lnTo>
                <a:cubicBezTo>
                  <a:pt x="3" y="6"/>
                  <a:pt x="3" y="6"/>
                  <a:pt x="3" y="6"/>
                </a:cubicBezTo>
                <a:cubicBezTo>
                  <a:pt x="3" y="5"/>
                  <a:pt x="2" y="5"/>
                  <a:pt x="2" y="4"/>
                </a:cubicBezTo>
                <a:lnTo>
                  <a:pt x="4" y="6"/>
                </a:lnTo>
                <a:cubicBezTo>
                  <a:pt x="5" y="8"/>
                  <a:pt x="5" y="8"/>
                  <a:pt x="6" y="8"/>
                </a:cubicBezTo>
                <a:cubicBezTo>
                  <a:pt x="6" y="8"/>
                  <a:pt x="10" y="8"/>
                  <a:pt x="12" y="6"/>
                </a:cubicBezTo>
                <a:cubicBezTo>
                  <a:pt x="10" y="8"/>
                  <a:pt x="8" y="8"/>
                  <a:pt x="6" y="8"/>
                </a:cubicBezTo>
                <a:close/>
                <a:moveTo>
                  <a:pt x="2" y="4"/>
                </a:moveTo>
                <a:cubicBezTo>
                  <a:pt x="2" y="4"/>
                  <a:pt x="2" y="3"/>
                  <a:pt x="1" y="3"/>
                </a:cubicBezTo>
                <a:cubicBezTo>
                  <a:pt x="1" y="3"/>
                  <a:pt x="1" y="3"/>
                  <a:pt x="2" y="3"/>
                </a:cubicBezTo>
                <a:lnTo>
                  <a:pt x="2" y="4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2"/>
                  <a:pt x="1" y="3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1" name="Freeform 6257">
            <a:extLst>
              <a:ext uri="{FF2B5EF4-FFF2-40B4-BE49-F238E27FC236}">
                <a16:creationId xmlns:a16="http://schemas.microsoft.com/office/drawing/2014/main" id="{2632E10A-36DA-4847-8CD5-011BBDF55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805313 w 13"/>
              <a:gd name="T1" fmla="*/ 995539 h 9"/>
              <a:gd name="T2" fmla="*/ 1610993 w 13"/>
              <a:gd name="T3" fmla="*/ 746831 h 9"/>
              <a:gd name="T4" fmla="*/ 805313 w 13"/>
              <a:gd name="T5" fmla="*/ 995539 h 9"/>
              <a:gd name="T6" fmla="*/ 671217 w 13"/>
              <a:gd name="T7" fmla="*/ 995539 h 9"/>
              <a:gd name="T8" fmla="*/ 537120 w 13"/>
              <a:gd name="T9" fmla="*/ 871008 h 9"/>
              <a:gd name="T10" fmla="*/ 402657 w 13"/>
              <a:gd name="T11" fmla="*/ 746831 h 9"/>
              <a:gd name="T12" fmla="*/ 268560 w 13"/>
              <a:gd name="T13" fmla="*/ 373239 h 9"/>
              <a:gd name="T14" fmla="*/ 537120 w 13"/>
              <a:gd name="T15" fmla="*/ 871008 h 9"/>
              <a:gd name="T16" fmla="*/ 671217 w 13"/>
              <a:gd name="T17" fmla="*/ 995539 h 9"/>
              <a:gd name="T18" fmla="*/ 0 w 13"/>
              <a:gd name="T19" fmla="*/ 124531 h 9"/>
              <a:gd name="T20" fmla="*/ 0 w 13"/>
              <a:gd name="T21" fmla="*/ 0 h 9"/>
              <a:gd name="T22" fmla="*/ 268560 w 13"/>
              <a:gd name="T23" fmla="*/ 373239 h 9"/>
              <a:gd name="T24" fmla="*/ 0 w 13"/>
              <a:gd name="T25" fmla="*/ 124531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" h="9">
                <a:moveTo>
                  <a:pt x="6" y="8"/>
                </a:moveTo>
                <a:cubicBezTo>
                  <a:pt x="6" y="8"/>
                  <a:pt x="10" y="8"/>
                  <a:pt x="12" y="6"/>
                </a:cubicBezTo>
                <a:cubicBezTo>
                  <a:pt x="10" y="8"/>
                  <a:pt x="8" y="8"/>
                  <a:pt x="6" y="8"/>
                </a:cubicBezTo>
                <a:close/>
                <a:moveTo>
                  <a:pt x="5" y="8"/>
                </a:moveTo>
                <a:cubicBezTo>
                  <a:pt x="4" y="7"/>
                  <a:pt x="4" y="7"/>
                  <a:pt x="4" y="7"/>
                </a:cubicBezTo>
                <a:lnTo>
                  <a:pt x="3" y="6"/>
                </a:lnTo>
                <a:lnTo>
                  <a:pt x="2" y="3"/>
                </a:lnTo>
                <a:lnTo>
                  <a:pt x="4" y="7"/>
                </a:lnTo>
                <a:lnTo>
                  <a:pt x="5" y="8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1" y="3"/>
                  <a:pt x="0" y="1"/>
                  <a:pt x="0" y="1"/>
                </a:cubicBezTo>
                <a:close/>
              </a:path>
            </a:pathLst>
          </a:custGeom>
          <a:solidFill>
            <a:srgbClr val="1F3B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2" name="Freeform 6258">
            <a:extLst>
              <a:ext uri="{FF2B5EF4-FFF2-40B4-BE49-F238E27FC236}">
                <a16:creationId xmlns:a16="http://schemas.microsoft.com/office/drawing/2014/main" id="{218655DE-15E0-7C42-A049-4482B4A5C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805313 w 13"/>
              <a:gd name="T1" fmla="*/ 995539 h 9"/>
              <a:gd name="T2" fmla="*/ 1610993 w 13"/>
              <a:gd name="T3" fmla="*/ 746831 h 9"/>
              <a:gd name="T4" fmla="*/ 805313 w 13"/>
              <a:gd name="T5" fmla="*/ 995539 h 9"/>
              <a:gd name="T6" fmla="*/ 402657 w 13"/>
              <a:gd name="T7" fmla="*/ 622300 h 9"/>
              <a:gd name="T8" fmla="*/ 402657 w 13"/>
              <a:gd name="T9" fmla="*/ 497769 h 9"/>
              <a:gd name="T10" fmla="*/ 671217 w 13"/>
              <a:gd name="T11" fmla="*/ 995539 h 9"/>
              <a:gd name="T12" fmla="*/ 402657 w 13"/>
              <a:gd name="T13" fmla="*/ 622300 h 9"/>
              <a:gd name="T14" fmla="*/ 0 w 13"/>
              <a:gd name="T15" fmla="*/ 124531 h 9"/>
              <a:gd name="T16" fmla="*/ 0 w 13"/>
              <a:gd name="T17" fmla="*/ 0 h 9"/>
              <a:gd name="T18" fmla="*/ 268560 w 13"/>
              <a:gd name="T19" fmla="*/ 373239 h 9"/>
              <a:gd name="T20" fmla="*/ 0 w 13"/>
              <a:gd name="T21" fmla="*/ 124531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9">
                <a:moveTo>
                  <a:pt x="6" y="8"/>
                </a:moveTo>
                <a:cubicBezTo>
                  <a:pt x="6" y="8"/>
                  <a:pt x="10" y="8"/>
                  <a:pt x="12" y="6"/>
                </a:cubicBezTo>
                <a:cubicBezTo>
                  <a:pt x="10" y="8"/>
                  <a:pt x="8" y="8"/>
                  <a:pt x="6" y="8"/>
                </a:cubicBezTo>
                <a:close/>
                <a:moveTo>
                  <a:pt x="3" y="5"/>
                </a:moveTo>
                <a:lnTo>
                  <a:pt x="3" y="4"/>
                </a:lnTo>
                <a:lnTo>
                  <a:pt x="5" y="8"/>
                </a:lnTo>
                <a:lnTo>
                  <a:pt x="3" y="5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1" y="3"/>
                  <a:pt x="0" y="1"/>
                  <a:pt x="0" y="1"/>
                </a:cubicBezTo>
                <a:close/>
              </a:path>
            </a:pathLst>
          </a:custGeom>
          <a:solidFill>
            <a:srgbClr val="1F3B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3" name="Freeform 6259">
            <a:extLst>
              <a:ext uri="{FF2B5EF4-FFF2-40B4-BE49-F238E27FC236}">
                <a16:creationId xmlns:a16="http://schemas.microsoft.com/office/drawing/2014/main" id="{83E4BEB5-230D-9B4E-A1F9-81AA41E83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939777 w 13"/>
              <a:gd name="T1" fmla="*/ 995539 h 9"/>
              <a:gd name="T2" fmla="*/ 805313 w 13"/>
              <a:gd name="T3" fmla="*/ 995539 h 9"/>
              <a:gd name="T4" fmla="*/ 1610993 w 13"/>
              <a:gd name="T5" fmla="*/ 622300 h 9"/>
              <a:gd name="T6" fmla="*/ 939777 w 13"/>
              <a:gd name="T7" fmla="*/ 995539 h 9"/>
              <a:gd name="T8" fmla="*/ 268560 w 13"/>
              <a:gd name="T9" fmla="*/ 497769 h 9"/>
              <a:gd name="T10" fmla="*/ 0 w 13"/>
              <a:gd name="T11" fmla="*/ 124531 h 9"/>
              <a:gd name="T12" fmla="*/ 0 w 13"/>
              <a:gd name="T13" fmla="*/ 0 h 9"/>
              <a:gd name="T14" fmla="*/ 268560 w 13"/>
              <a:gd name="T15" fmla="*/ 373239 h 9"/>
              <a:gd name="T16" fmla="*/ 402657 w 13"/>
              <a:gd name="T17" fmla="*/ 622300 h 9"/>
              <a:gd name="T18" fmla="*/ 268560 w 13"/>
              <a:gd name="T19" fmla="*/ 49776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9">
                <a:moveTo>
                  <a:pt x="7" y="8"/>
                </a:moveTo>
                <a:lnTo>
                  <a:pt x="6" y="8"/>
                </a:lnTo>
                <a:cubicBezTo>
                  <a:pt x="6" y="8"/>
                  <a:pt x="10" y="8"/>
                  <a:pt x="12" y="5"/>
                </a:cubicBezTo>
                <a:cubicBezTo>
                  <a:pt x="10" y="8"/>
                  <a:pt x="8" y="8"/>
                  <a:pt x="7" y="8"/>
                </a:cubicBezTo>
                <a:close/>
                <a:moveTo>
                  <a:pt x="2" y="4"/>
                </a:move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2" y="4"/>
                  <a:pt x="2" y="4"/>
                  <a:pt x="3" y="5"/>
                </a:cubicBezTo>
                <a:lnTo>
                  <a:pt x="2" y="4"/>
                </a:lnTo>
                <a:close/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4" name="Freeform 6260">
            <a:extLst>
              <a:ext uri="{FF2B5EF4-FFF2-40B4-BE49-F238E27FC236}">
                <a16:creationId xmlns:a16="http://schemas.microsoft.com/office/drawing/2014/main" id="{5F17E0CC-04BF-6144-A7F7-F5DD93D95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787400 w 16"/>
              <a:gd name="T5" fmla="*/ 995539 h 9"/>
              <a:gd name="T6" fmla="*/ 472678 w 16"/>
              <a:gd name="T7" fmla="*/ 746831 h 9"/>
              <a:gd name="T8" fmla="*/ 315119 w 16"/>
              <a:gd name="T9" fmla="*/ 373239 h 9"/>
              <a:gd name="T10" fmla="*/ 315119 w 16"/>
              <a:gd name="T11" fmla="*/ 373239 h 9"/>
              <a:gd name="T12" fmla="*/ 0 w 16"/>
              <a:gd name="T13" fmla="*/ 124531 h 9"/>
              <a:gd name="T14" fmla="*/ 0 w 16"/>
              <a:gd name="T15" fmla="*/ 0 h 9"/>
              <a:gd name="T16" fmla="*/ 315119 w 16"/>
              <a:gd name="T17" fmla="*/ 373239 h 9"/>
              <a:gd name="T18" fmla="*/ 472678 w 16"/>
              <a:gd name="T19" fmla="*/ 622300 h 9"/>
              <a:gd name="T20" fmla="*/ 630238 w 16"/>
              <a:gd name="T21" fmla="*/ 746831 h 9"/>
              <a:gd name="T22" fmla="*/ 944959 w 16"/>
              <a:gd name="T23" fmla="*/ 995539 h 9"/>
              <a:gd name="T24" fmla="*/ 1890316 w 16"/>
              <a:gd name="T25" fmla="*/ 746831 h 9"/>
              <a:gd name="T26" fmla="*/ 2362597 w 16"/>
              <a:gd name="T27" fmla="*/ 497769 h 9"/>
              <a:gd name="T28" fmla="*/ 1890316 w 16"/>
              <a:gd name="T29" fmla="*/ 746831 h 9"/>
              <a:gd name="T30" fmla="*/ 1102519 w 16"/>
              <a:gd name="T31" fmla="*/ 995539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5" y="8"/>
                  <a:pt x="5" y="8"/>
                  <a:pt x="5" y="8"/>
                </a:cubicBezTo>
                <a:cubicBezTo>
                  <a:pt x="4" y="6"/>
                  <a:pt x="3" y="6"/>
                  <a:pt x="3" y="6"/>
                </a:cubicBezTo>
                <a:lnTo>
                  <a:pt x="2" y="3"/>
                </a:ln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3" y="5"/>
                </a:lnTo>
                <a:lnTo>
                  <a:pt x="4" y="6"/>
                </a:lnTo>
                <a:cubicBezTo>
                  <a:pt x="5" y="8"/>
                  <a:pt x="5" y="8"/>
                  <a:pt x="6" y="8"/>
                </a:cubicBezTo>
                <a:cubicBezTo>
                  <a:pt x="8" y="8"/>
                  <a:pt x="10" y="6"/>
                  <a:pt x="12" y="6"/>
                </a:cubicBezTo>
                <a:cubicBezTo>
                  <a:pt x="14" y="4"/>
                  <a:pt x="15" y="4"/>
                  <a:pt x="15" y="4"/>
                </a:cubicBezTo>
                <a:cubicBezTo>
                  <a:pt x="15" y="4"/>
                  <a:pt x="14" y="5"/>
                  <a:pt x="12" y="6"/>
                </a:cubicBezTo>
                <a:cubicBezTo>
                  <a:pt x="10" y="8"/>
                  <a:pt x="8" y="8"/>
                  <a:pt x="7" y="8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5" name="Freeform 6261">
            <a:extLst>
              <a:ext uri="{FF2B5EF4-FFF2-40B4-BE49-F238E27FC236}">
                <a16:creationId xmlns:a16="http://schemas.microsoft.com/office/drawing/2014/main" id="{A942028E-9C1C-4E43-953F-EEA7F3A62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1890316 w 16"/>
              <a:gd name="T5" fmla="*/ 746831 h 9"/>
              <a:gd name="T6" fmla="*/ 2362597 w 16"/>
              <a:gd name="T7" fmla="*/ 497769 h 9"/>
              <a:gd name="T8" fmla="*/ 2047478 w 16"/>
              <a:gd name="T9" fmla="*/ 746831 h 9"/>
              <a:gd name="T10" fmla="*/ 1102519 w 16"/>
              <a:gd name="T11" fmla="*/ 995539 h 9"/>
              <a:gd name="T12" fmla="*/ 472678 w 16"/>
              <a:gd name="T13" fmla="*/ 622300 h 9"/>
              <a:gd name="T14" fmla="*/ 315119 w 16"/>
              <a:gd name="T15" fmla="*/ 373239 h 9"/>
              <a:gd name="T16" fmla="*/ 0 w 16"/>
              <a:gd name="T17" fmla="*/ 124531 h 9"/>
              <a:gd name="T18" fmla="*/ 0 w 16"/>
              <a:gd name="T19" fmla="*/ 0 h 9"/>
              <a:gd name="T20" fmla="*/ 315119 w 16"/>
              <a:gd name="T21" fmla="*/ 373239 h 9"/>
              <a:gd name="T22" fmla="*/ 787400 w 16"/>
              <a:gd name="T23" fmla="*/ 746831 h 9"/>
              <a:gd name="T24" fmla="*/ 472678 w 16"/>
              <a:gd name="T25" fmla="*/ 622300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8" y="8"/>
                  <a:pt x="10" y="6"/>
                  <a:pt x="12" y="6"/>
                </a:cubicBezTo>
                <a:cubicBezTo>
                  <a:pt x="14" y="4"/>
                  <a:pt x="15" y="4"/>
                  <a:pt x="15" y="4"/>
                </a:cubicBezTo>
                <a:lnTo>
                  <a:pt x="13" y="6"/>
                </a:lnTo>
                <a:cubicBezTo>
                  <a:pt x="10" y="6"/>
                  <a:pt x="8" y="8"/>
                  <a:pt x="7" y="8"/>
                </a:cubicBezTo>
                <a:close/>
                <a:moveTo>
                  <a:pt x="3" y="5"/>
                </a:moveTo>
                <a:lnTo>
                  <a:pt x="2" y="3"/>
                </a:ln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5" y="6"/>
                </a:lnTo>
                <a:lnTo>
                  <a:pt x="3" y="5"/>
                </a:ln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6" name="Freeform 6262">
            <a:extLst>
              <a:ext uri="{FF2B5EF4-FFF2-40B4-BE49-F238E27FC236}">
                <a16:creationId xmlns:a16="http://schemas.microsoft.com/office/drawing/2014/main" id="{F89EB1F3-D66C-5944-AB22-7F7DD5866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787400 w 16"/>
              <a:gd name="T5" fmla="*/ 746831 h 9"/>
              <a:gd name="T6" fmla="*/ 944959 w 16"/>
              <a:gd name="T7" fmla="*/ 995539 h 9"/>
              <a:gd name="T8" fmla="*/ 1890316 w 16"/>
              <a:gd name="T9" fmla="*/ 746831 h 9"/>
              <a:gd name="T10" fmla="*/ 2362597 w 16"/>
              <a:gd name="T11" fmla="*/ 497769 h 9"/>
              <a:gd name="T12" fmla="*/ 2047478 w 16"/>
              <a:gd name="T13" fmla="*/ 746831 h 9"/>
              <a:gd name="T14" fmla="*/ 1102519 w 16"/>
              <a:gd name="T15" fmla="*/ 995539 h 9"/>
              <a:gd name="T16" fmla="*/ 315119 w 16"/>
              <a:gd name="T17" fmla="*/ 497769 h 9"/>
              <a:gd name="T18" fmla="*/ 0 w 16"/>
              <a:gd name="T19" fmla="*/ 124531 h 9"/>
              <a:gd name="T20" fmla="*/ 0 w 16"/>
              <a:gd name="T21" fmla="*/ 0 h 9"/>
              <a:gd name="T22" fmla="*/ 315119 w 16"/>
              <a:gd name="T23" fmla="*/ 373239 h 9"/>
              <a:gd name="T24" fmla="*/ 472678 w 16"/>
              <a:gd name="T25" fmla="*/ 497769 h 9"/>
              <a:gd name="T26" fmla="*/ 315119 w 16"/>
              <a:gd name="T27" fmla="*/ 497769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5" y="8"/>
                  <a:pt x="5" y="8"/>
                  <a:pt x="5" y="6"/>
                </a:cubicBezTo>
                <a:cubicBezTo>
                  <a:pt x="5" y="6"/>
                  <a:pt x="5" y="8"/>
                  <a:pt x="6" y="8"/>
                </a:cubicBezTo>
                <a:cubicBezTo>
                  <a:pt x="8" y="8"/>
                  <a:pt x="10" y="6"/>
                  <a:pt x="12" y="6"/>
                </a:cubicBezTo>
                <a:cubicBezTo>
                  <a:pt x="14" y="4"/>
                  <a:pt x="15" y="4"/>
                  <a:pt x="15" y="4"/>
                </a:cubicBezTo>
                <a:cubicBezTo>
                  <a:pt x="15" y="4"/>
                  <a:pt x="14" y="5"/>
                  <a:pt x="13" y="6"/>
                </a:cubicBezTo>
                <a:cubicBezTo>
                  <a:pt x="10" y="6"/>
                  <a:pt x="8" y="8"/>
                  <a:pt x="7" y="8"/>
                </a:cubicBezTo>
                <a:close/>
                <a:moveTo>
                  <a:pt x="2" y="4"/>
                </a:moveTo>
                <a:cubicBezTo>
                  <a:pt x="1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3" y="4"/>
                </a:lnTo>
                <a:lnTo>
                  <a:pt x="2" y="4"/>
                </a:lnTo>
                <a:close/>
              </a:path>
            </a:pathLst>
          </a:custGeom>
          <a:solidFill>
            <a:srgbClr val="203C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7" name="Freeform 6263">
            <a:extLst>
              <a:ext uri="{FF2B5EF4-FFF2-40B4-BE49-F238E27FC236}">
                <a16:creationId xmlns:a16="http://schemas.microsoft.com/office/drawing/2014/main" id="{44B9EB66-D0DC-544A-8A15-1C3931BA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787400 w 16"/>
              <a:gd name="T5" fmla="*/ 746831 h 9"/>
              <a:gd name="T6" fmla="*/ 787400 w 16"/>
              <a:gd name="T7" fmla="*/ 746831 h 9"/>
              <a:gd name="T8" fmla="*/ 787400 w 16"/>
              <a:gd name="T9" fmla="*/ 746831 h 9"/>
              <a:gd name="T10" fmla="*/ 787400 w 16"/>
              <a:gd name="T11" fmla="*/ 622300 h 9"/>
              <a:gd name="T12" fmla="*/ 944959 w 16"/>
              <a:gd name="T13" fmla="*/ 995539 h 9"/>
              <a:gd name="T14" fmla="*/ 2047478 w 16"/>
              <a:gd name="T15" fmla="*/ 622300 h 9"/>
              <a:gd name="T16" fmla="*/ 2362597 w 16"/>
              <a:gd name="T17" fmla="*/ 497769 h 9"/>
              <a:gd name="T18" fmla="*/ 2047478 w 16"/>
              <a:gd name="T19" fmla="*/ 622300 h 9"/>
              <a:gd name="T20" fmla="*/ 1102519 w 16"/>
              <a:gd name="T21" fmla="*/ 995539 h 9"/>
              <a:gd name="T22" fmla="*/ 0 w 16"/>
              <a:gd name="T23" fmla="*/ 124531 h 9"/>
              <a:gd name="T24" fmla="*/ 0 w 16"/>
              <a:gd name="T25" fmla="*/ 0 h 9"/>
              <a:gd name="T26" fmla="*/ 315119 w 16"/>
              <a:gd name="T27" fmla="*/ 373239 h 9"/>
              <a:gd name="T28" fmla="*/ 0 w 16"/>
              <a:gd name="T29" fmla="*/ 124531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5" y="8"/>
                  <a:pt x="5" y="8"/>
                  <a:pt x="5" y="6"/>
                </a:cubicBezTo>
                <a:lnTo>
                  <a:pt x="5" y="5"/>
                </a:lnTo>
                <a:cubicBezTo>
                  <a:pt x="5" y="6"/>
                  <a:pt x="5" y="8"/>
                  <a:pt x="6" y="8"/>
                </a:cubicBezTo>
                <a:cubicBezTo>
                  <a:pt x="8" y="8"/>
                  <a:pt x="10" y="6"/>
                  <a:pt x="13" y="5"/>
                </a:cubicBezTo>
                <a:cubicBezTo>
                  <a:pt x="14" y="4"/>
                  <a:pt x="15" y="4"/>
                  <a:pt x="15" y="4"/>
                </a:cubicBezTo>
                <a:lnTo>
                  <a:pt x="13" y="5"/>
                </a:lnTo>
                <a:cubicBezTo>
                  <a:pt x="10" y="6"/>
                  <a:pt x="8" y="8"/>
                  <a:pt x="7" y="8"/>
                </a:cubicBez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1" y="3"/>
                  <a:pt x="0" y="1"/>
                  <a:pt x="0" y="1"/>
                </a:cubicBezTo>
                <a:close/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8" name="Freeform 6264">
            <a:extLst>
              <a:ext uri="{FF2B5EF4-FFF2-40B4-BE49-F238E27FC236}">
                <a16:creationId xmlns:a16="http://schemas.microsoft.com/office/drawing/2014/main" id="{AA71288E-73D8-7E4B-BC95-23B9C692A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787400 w 16"/>
              <a:gd name="T5" fmla="*/ 746831 h 9"/>
              <a:gd name="T6" fmla="*/ 472678 w 16"/>
              <a:gd name="T7" fmla="*/ 497769 h 9"/>
              <a:gd name="T8" fmla="*/ 472678 w 16"/>
              <a:gd name="T9" fmla="*/ 497769 h 9"/>
              <a:gd name="T10" fmla="*/ 315119 w 16"/>
              <a:gd name="T11" fmla="*/ 373239 h 9"/>
              <a:gd name="T12" fmla="*/ 315119 w 16"/>
              <a:gd name="T13" fmla="*/ 373239 h 9"/>
              <a:gd name="T14" fmla="*/ 0 w 16"/>
              <a:gd name="T15" fmla="*/ 124531 h 9"/>
              <a:gd name="T16" fmla="*/ 0 w 16"/>
              <a:gd name="T17" fmla="*/ 0 h 9"/>
              <a:gd name="T18" fmla="*/ 315119 w 16"/>
              <a:gd name="T19" fmla="*/ 373239 h 9"/>
              <a:gd name="T20" fmla="*/ 787400 w 16"/>
              <a:gd name="T21" fmla="*/ 622300 h 9"/>
              <a:gd name="T22" fmla="*/ 787400 w 16"/>
              <a:gd name="T23" fmla="*/ 622300 h 9"/>
              <a:gd name="T24" fmla="*/ 944959 w 16"/>
              <a:gd name="T25" fmla="*/ 995539 h 9"/>
              <a:gd name="T26" fmla="*/ 2047478 w 16"/>
              <a:gd name="T27" fmla="*/ 622300 h 9"/>
              <a:gd name="T28" fmla="*/ 2362597 w 16"/>
              <a:gd name="T29" fmla="*/ 497769 h 9"/>
              <a:gd name="T30" fmla="*/ 2047478 w 16"/>
              <a:gd name="T31" fmla="*/ 622300 h 9"/>
              <a:gd name="T32" fmla="*/ 1102519 w 16"/>
              <a:gd name="T33" fmla="*/ 995539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5" y="8"/>
                  <a:pt x="5" y="6"/>
                  <a:pt x="5" y="6"/>
                </a:cubicBezTo>
                <a:lnTo>
                  <a:pt x="3" y="4"/>
                </a:lnTo>
                <a:lnTo>
                  <a:pt x="2" y="3"/>
                </a:lnTo>
                <a:cubicBezTo>
                  <a:pt x="0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lnTo>
                  <a:pt x="5" y="5"/>
                </a:lnTo>
                <a:cubicBezTo>
                  <a:pt x="5" y="6"/>
                  <a:pt x="5" y="8"/>
                  <a:pt x="6" y="8"/>
                </a:cubicBezTo>
                <a:cubicBezTo>
                  <a:pt x="8" y="8"/>
                  <a:pt x="10" y="5"/>
                  <a:pt x="13" y="5"/>
                </a:cubicBezTo>
                <a:cubicBezTo>
                  <a:pt x="14" y="4"/>
                  <a:pt x="15" y="4"/>
                  <a:pt x="15" y="4"/>
                </a:cubicBezTo>
                <a:cubicBezTo>
                  <a:pt x="15" y="4"/>
                  <a:pt x="15" y="4"/>
                  <a:pt x="13" y="5"/>
                </a:cubicBezTo>
                <a:cubicBezTo>
                  <a:pt x="10" y="6"/>
                  <a:pt x="8" y="8"/>
                  <a:pt x="7" y="8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9" name="Freeform 6265">
            <a:extLst>
              <a:ext uri="{FF2B5EF4-FFF2-40B4-BE49-F238E27FC236}">
                <a16:creationId xmlns:a16="http://schemas.microsoft.com/office/drawing/2014/main" id="{81C4453A-C833-944A-A611-77D87A97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995539 h 9"/>
              <a:gd name="T4" fmla="*/ 787400 w 16"/>
              <a:gd name="T5" fmla="*/ 746831 h 9"/>
              <a:gd name="T6" fmla="*/ 944959 w 16"/>
              <a:gd name="T7" fmla="*/ 995539 h 9"/>
              <a:gd name="T8" fmla="*/ 2047478 w 16"/>
              <a:gd name="T9" fmla="*/ 622300 h 9"/>
              <a:gd name="T10" fmla="*/ 2362597 w 16"/>
              <a:gd name="T11" fmla="*/ 497769 h 9"/>
              <a:gd name="T12" fmla="*/ 2047478 w 16"/>
              <a:gd name="T13" fmla="*/ 622300 h 9"/>
              <a:gd name="T14" fmla="*/ 1102519 w 16"/>
              <a:gd name="T15" fmla="*/ 995539 h 9"/>
              <a:gd name="T16" fmla="*/ 315119 w 16"/>
              <a:gd name="T17" fmla="*/ 373239 h 9"/>
              <a:gd name="T18" fmla="*/ 0 w 16"/>
              <a:gd name="T19" fmla="*/ 124531 h 9"/>
              <a:gd name="T20" fmla="*/ 0 w 16"/>
              <a:gd name="T21" fmla="*/ 0 h 9"/>
              <a:gd name="T22" fmla="*/ 315119 w 16"/>
              <a:gd name="T23" fmla="*/ 373239 h 9"/>
              <a:gd name="T24" fmla="*/ 472678 w 16"/>
              <a:gd name="T25" fmla="*/ 497769 h 9"/>
              <a:gd name="T26" fmla="*/ 315119 w 16"/>
              <a:gd name="T27" fmla="*/ 373239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9">
                <a:moveTo>
                  <a:pt x="7" y="8"/>
                </a:moveTo>
                <a:lnTo>
                  <a:pt x="6" y="8"/>
                </a:lnTo>
                <a:cubicBezTo>
                  <a:pt x="5" y="8"/>
                  <a:pt x="5" y="6"/>
                  <a:pt x="5" y="6"/>
                </a:cubicBezTo>
                <a:cubicBezTo>
                  <a:pt x="5" y="6"/>
                  <a:pt x="5" y="6"/>
                  <a:pt x="6" y="8"/>
                </a:cubicBezTo>
                <a:cubicBezTo>
                  <a:pt x="8" y="8"/>
                  <a:pt x="10" y="6"/>
                  <a:pt x="13" y="5"/>
                </a:cubicBezTo>
                <a:cubicBezTo>
                  <a:pt x="14" y="4"/>
                  <a:pt x="15" y="4"/>
                  <a:pt x="15" y="4"/>
                </a:cubicBezTo>
                <a:lnTo>
                  <a:pt x="13" y="5"/>
                </a:lnTo>
                <a:cubicBezTo>
                  <a:pt x="10" y="6"/>
                  <a:pt x="8" y="8"/>
                  <a:pt x="7" y="8"/>
                </a:cubicBezTo>
                <a:close/>
                <a:moveTo>
                  <a:pt x="2" y="3"/>
                </a:moveTo>
                <a:cubicBezTo>
                  <a:pt x="0" y="3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2" y="3"/>
                  <a:pt x="2" y="3"/>
                  <a:pt x="3" y="4"/>
                </a:cubicBezTo>
                <a:cubicBezTo>
                  <a:pt x="2" y="4"/>
                  <a:pt x="2" y="3"/>
                  <a:pt x="2" y="3"/>
                </a:cubicBezTo>
                <a:close/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0" name="Freeform 6266">
            <a:extLst>
              <a:ext uri="{FF2B5EF4-FFF2-40B4-BE49-F238E27FC236}">
                <a16:creationId xmlns:a16="http://schemas.microsoft.com/office/drawing/2014/main" id="{25171097-DFF3-234E-B121-914F6C42B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705877 w 15"/>
              <a:gd name="T1" fmla="*/ 995539 h 9"/>
              <a:gd name="T2" fmla="*/ 604901 w 15"/>
              <a:gd name="T3" fmla="*/ 995539 h 9"/>
              <a:gd name="T4" fmla="*/ 504243 w 15"/>
              <a:gd name="T5" fmla="*/ 746831 h 9"/>
              <a:gd name="T6" fmla="*/ 604901 w 15"/>
              <a:gd name="T7" fmla="*/ 746831 h 9"/>
              <a:gd name="T8" fmla="*/ 1411436 w 15"/>
              <a:gd name="T9" fmla="*/ 622300 h 9"/>
              <a:gd name="T10" fmla="*/ 705877 w 15"/>
              <a:gd name="T11" fmla="*/ 995539 h 9"/>
              <a:gd name="T12" fmla="*/ 0 w 15"/>
              <a:gd name="T13" fmla="*/ 124531 h 9"/>
              <a:gd name="T14" fmla="*/ 0 w 15"/>
              <a:gd name="T15" fmla="*/ 0 h 9"/>
              <a:gd name="T16" fmla="*/ 201634 w 15"/>
              <a:gd name="T17" fmla="*/ 373239 h 9"/>
              <a:gd name="T18" fmla="*/ 0 w 15"/>
              <a:gd name="T19" fmla="*/ 124531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9">
                <a:moveTo>
                  <a:pt x="7" y="8"/>
                </a:moveTo>
                <a:lnTo>
                  <a:pt x="6" y="8"/>
                </a:ln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6" y="6"/>
                </a:cubicBezTo>
                <a:cubicBezTo>
                  <a:pt x="8" y="8"/>
                  <a:pt x="10" y="6"/>
                  <a:pt x="14" y="5"/>
                </a:cubicBezTo>
                <a:cubicBezTo>
                  <a:pt x="10" y="6"/>
                  <a:pt x="8" y="8"/>
                  <a:pt x="7" y="8"/>
                </a:cubicBez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0" y="3"/>
                  <a:pt x="0" y="1"/>
                  <a:pt x="0" y="1"/>
                </a:cubicBezTo>
                <a:close/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1" name="Freeform 6267">
            <a:extLst>
              <a:ext uri="{FF2B5EF4-FFF2-40B4-BE49-F238E27FC236}">
                <a16:creationId xmlns:a16="http://schemas.microsoft.com/office/drawing/2014/main" id="{6AC91A24-2443-884B-805B-6BA1FED70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95539 h 9"/>
              <a:gd name="T2" fmla="*/ 944959 w 16"/>
              <a:gd name="T3" fmla="*/ 746831 h 9"/>
              <a:gd name="T4" fmla="*/ 2205038 w 16"/>
              <a:gd name="T5" fmla="*/ 497769 h 9"/>
              <a:gd name="T6" fmla="*/ 2362597 w 16"/>
              <a:gd name="T7" fmla="*/ 373239 h 9"/>
              <a:gd name="T8" fmla="*/ 2205038 w 16"/>
              <a:gd name="T9" fmla="*/ 622300 h 9"/>
              <a:gd name="T10" fmla="*/ 1102519 w 16"/>
              <a:gd name="T11" fmla="*/ 995539 h 9"/>
              <a:gd name="T12" fmla="*/ 0 w 16"/>
              <a:gd name="T13" fmla="*/ 0 h 9"/>
              <a:gd name="T14" fmla="*/ 315119 w 16"/>
              <a:gd name="T15" fmla="*/ 373239 h 9"/>
              <a:gd name="T16" fmla="*/ 0 w 16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9">
                <a:moveTo>
                  <a:pt x="7" y="8"/>
                </a:moveTo>
                <a:cubicBezTo>
                  <a:pt x="7" y="8"/>
                  <a:pt x="6" y="8"/>
                  <a:pt x="6" y="6"/>
                </a:cubicBezTo>
                <a:cubicBezTo>
                  <a:pt x="8" y="8"/>
                  <a:pt x="10" y="5"/>
                  <a:pt x="14" y="4"/>
                </a:cubicBezTo>
                <a:lnTo>
                  <a:pt x="15" y="3"/>
                </a:lnTo>
                <a:lnTo>
                  <a:pt x="14" y="5"/>
                </a:lnTo>
                <a:cubicBezTo>
                  <a:pt x="11" y="6"/>
                  <a:pt x="8" y="8"/>
                  <a:pt x="7" y="8"/>
                </a:cubicBezTo>
                <a:close/>
                <a:moveTo>
                  <a:pt x="0" y="0"/>
                </a:moveTo>
                <a:cubicBezTo>
                  <a:pt x="0" y="0"/>
                  <a:pt x="1" y="3"/>
                  <a:pt x="2" y="3"/>
                </a:cubicBezTo>
                <a:cubicBezTo>
                  <a:pt x="0" y="3"/>
                  <a:pt x="0" y="0"/>
                  <a:pt x="0" y="0"/>
                </a:cubicBezTo>
                <a:close/>
              </a:path>
            </a:pathLst>
          </a:custGeom>
          <a:solidFill>
            <a:srgbClr val="213E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2" name="Freeform 6268">
            <a:extLst>
              <a:ext uri="{FF2B5EF4-FFF2-40B4-BE49-F238E27FC236}">
                <a16:creationId xmlns:a16="http://schemas.microsoft.com/office/drawing/2014/main" id="{825DE1A4-BBFA-3643-B911-788145860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102519 w 16"/>
              <a:gd name="T1" fmla="*/ 944959 h 8"/>
              <a:gd name="T2" fmla="*/ 1575197 w 16"/>
              <a:gd name="T3" fmla="*/ 944959 h 8"/>
              <a:gd name="T4" fmla="*/ 944959 w 16"/>
              <a:gd name="T5" fmla="*/ 944959 h 8"/>
              <a:gd name="T6" fmla="*/ 1102519 w 16"/>
              <a:gd name="T7" fmla="*/ 944959 h 8"/>
              <a:gd name="T8" fmla="*/ 0 w 16"/>
              <a:gd name="T9" fmla="*/ 157559 h 8"/>
              <a:gd name="T10" fmla="*/ 0 w 16"/>
              <a:gd name="T11" fmla="*/ 0 h 8"/>
              <a:gd name="T12" fmla="*/ 315119 w 16"/>
              <a:gd name="T13" fmla="*/ 472678 h 8"/>
              <a:gd name="T14" fmla="*/ 0 w 16"/>
              <a:gd name="T15" fmla="*/ 157559 h 8"/>
              <a:gd name="T16" fmla="*/ 2205038 w 16"/>
              <a:gd name="T17" fmla="*/ 630238 h 8"/>
              <a:gd name="T18" fmla="*/ 2362597 w 16"/>
              <a:gd name="T19" fmla="*/ 472678 h 8"/>
              <a:gd name="T20" fmla="*/ 2205038 w 16"/>
              <a:gd name="T21" fmla="*/ 787400 h 8"/>
              <a:gd name="T22" fmla="*/ 1575197 w 16"/>
              <a:gd name="T23" fmla="*/ 944959 h 8"/>
              <a:gd name="T24" fmla="*/ 2205038 w 16"/>
              <a:gd name="T25" fmla="*/ 630238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8">
                <a:moveTo>
                  <a:pt x="7" y="6"/>
                </a:moveTo>
                <a:cubicBezTo>
                  <a:pt x="8" y="6"/>
                  <a:pt x="9" y="6"/>
                  <a:pt x="10" y="6"/>
                </a:cubicBezTo>
                <a:cubicBezTo>
                  <a:pt x="8" y="7"/>
                  <a:pt x="7" y="7"/>
                  <a:pt x="6" y="6"/>
                </a:cubicBezTo>
                <a:lnTo>
                  <a:pt x="7" y="6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3"/>
                  <a:pt x="2" y="3"/>
                </a:cubicBezTo>
                <a:cubicBezTo>
                  <a:pt x="0" y="3"/>
                  <a:pt x="0" y="1"/>
                  <a:pt x="0" y="1"/>
                </a:cubicBezTo>
                <a:close/>
                <a:moveTo>
                  <a:pt x="14" y="4"/>
                </a:moveTo>
                <a:lnTo>
                  <a:pt x="15" y="3"/>
                </a:lnTo>
                <a:lnTo>
                  <a:pt x="14" y="5"/>
                </a:lnTo>
                <a:cubicBezTo>
                  <a:pt x="13" y="5"/>
                  <a:pt x="11" y="6"/>
                  <a:pt x="10" y="6"/>
                </a:cubicBezTo>
                <a:cubicBezTo>
                  <a:pt x="11" y="5"/>
                  <a:pt x="12" y="5"/>
                  <a:pt x="14" y="4"/>
                </a:cubicBezTo>
                <a:close/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3" name="Freeform 6269">
            <a:extLst>
              <a:ext uri="{FF2B5EF4-FFF2-40B4-BE49-F238E27FC236}">
                <a16:creationId xmlns:a16="http://schemas.microsoft.com/office/drawing/2014/main" id="{C952518A-D477-BD4E-8C1A-32C1CF915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705877 w 15"/>
              <a:gd name="T1" fmla="*/ 1234168 h 7"/>
              <a:gd name="T2" fmla="*/ 604901 w 15"/>
              <a:gd name="T3" fmla="*/ 1234168 h 7"/>
              <a:gd name="T4" fmla="*/ 504243 w 15"/>
              <a:gd name="T5" fmla="*/ 1234168 h 7"/>
              <a:gd name="T6" fmla="*/ 504243 w 15"/>
              <a:gd name="T7" fmla="*/ 1028700 h 7"/>
              <a:gd name="T8" fmla="*/ 504243 w 15"/>
              <a:gd name="T9" fmla="*/ 1028700 h 7"/>
              <a:gd name="T10" fmla="*/ 604901 w 15"/>
              <a:gd name="T11" fmla="*/ 1234168 h 7"/>
              <a:gd name="T12" fmla="*/ 1411436 w 15"/>
              <a:gd name="T13" fmla="*/ 822779 h 7"/>
              <a:gd name="T14" fmla="*/ 705877 w 15"/>
              <a:gd name="T15" fmla="*/ 1234168 h 7"/>
              <a:gd name="T16" fmla="*/ 302609 w 15"/>
              <a:gd name="T17" fmla="*/ 822779 h 7"/>
              <a:gd name="T18" fmla="*/ 302609 w 15"/>
              <a:gd name="T19" fmla="*/ 617311 h 7"/>
              <a:gd name="T20" fmla="*/ 504243 w 15"/>
              <a:gd name="T21" fmla="*/ 1028700 h 7"/>
              <a:gd name="T22" fmla="*/ 302609 w 15"/>
              <a:gd name="T23" fmla="*/ 822779 h 7"/>
              <a:gd name="T24" fmla="*/ 0 w 15"/>
              <a:gd name="T25" fmla="*/ 205921 h 7"/>
              <a:gd name="T26" fmla="*/ 0 w 15"/>
              <a:gd name="T27" fmla="*/ 0 h 7"/>
              <a:gd name="T28" fmla="*/ 201634 w 15"/>
              <a:gd name="T29" fmla="*/ 617311 h 7"/>
              <a:gd name="T30" fmla="*/ 0 w 15"/>
              <a:gd name="T31" fmla="*/ 205921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7">
                <a:moveTo>
                  <a:pt x="7" y="6"/>
                </a:moveTo>
                <a:lnTo>
                  <a:pt x="6" y="6"/>
                </a:lnTo>
                <a:cubicBezTo>
                  <a:pt x="5" y="6"/>
                  <a:pt x="5" y="6"/>
                  <a:pt x="5" y="6"/>
                </a:cubicBezTo>
                <a:lnTo>
                  <a:pt x="5" y="5"/>
                </a:lnTo>
                <a:cubicBezTo>
                  <a:pt x="5" y="5"/>
                  <a:pt x="5" y="6"/>
                  <a:pt x="6" y="6"/>
                </a:cubicBezTo>
                <a:cubicBezTo>
                  <a:pt x="8" y="6"/>
                  <a:pt x="11" y="6"/>
                  <a:pt x="14" y="4"/>
                </a:cubicBezTo>
                <a:cubicBezTo>
                  <a:pt x="11" y="6"/>
                  <a:pt x="10" y="6"/>
                  <a:pt x="7" y="6"/>
                </a:cubicBezTo>
                <a:close/>
                <a:moveTo>
                  <a:pt x="3" y="4"/>
                </a:moveTo>
                <a:lnTo>
                  <a:pt x="3" y="3"/>
                </a:lnTo>
                <a:lnTo>
                  <a:pt x="5" y="5"/>
                </a:lnTo>
                <a:lnTo>
                  <a:pt x="3" y="4"/>
                </a:lnTo>
                <a:close/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2"/>
                  <a:pt x="2" y="3"/>
                </a:cubicBezTo>
                <a:cubicBezTo>
                  <a:pt x="1" y="3"/>
                  <a:pt x="0" y="1"/>
                  <a:pt x="0" y="1"/>
                </a:cubicBezTo>
                <a:close/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4" name="Freeform 6270">
            <a:extLst>
              <a:ext uri="{FF2B5EF4-FFF2-40B4-BE49-F238E27FC236}">
                <a16:creationId xmlns:a16="http://schemas.microsoft.com/office/drawing/2014/main" id="{7A2CC390-F531-D44D-9AA6-467D388F0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260078 w 16"/>
              <a:gd name="T1" fmla="*/ 1234168 h 7"/>
              <a:gd name="T2" fmla="*/ 944959 w 16"/>
              <a:gd name="T3" fmla="*/ 1234168 h 7"/>
              <a:gd name="T4" fmla="*/ 787400 w 16"/>
              <a:gd name="T5" fmla="*/ 1234168 h 7"/>
              <a:gd name="T6" fmla="*/ 630238 w 16"/>
              <a:gd name="T7" fmla="*/ 822779 h 7"/>
              <a:gd name="T8" fmla="*/ 787400 w 16"/>
              <a:gd name="T9" fmla="*/ 1028700 h 7"/>
              <a:gd name="T10" fmla="*/ 944959 w 16"/>
              <a:gd name="T11" fmla="*/ 1234168 h 7"/>
              <a:gd name="T12" fmla="*/ 2205038 w 16"/>
              <a:gd name="T13" fmla="*/ 822779 h 7"/>
              <a:gd name="T14" fmla="*/ 2362597 w 16"/>
              <a:gd name="T15" fmla="*/ 617311 h 7"/>
              <a:gd name="T16" fmla="*/ 2362597 w 16"/>
              <a:gd name="T17" fmla="*/ 822779 h 7"/>
              <a:gd name="T18" fmla="*/ 1260078 w 16"/>
              <a:gd name="T19" fmla="*/ 1234168 h 7"/>
              <a:gd name="T20" fmla="*/ 472678 w 16"/>
              <a:gd name="T21" fmla="*/ 617311 h 7"/>
              <a:gd name="T22" fmla="*/ 630238 w 16"/>
              <a:gd name="T23" fmla="*/ 822779 h 7"/>
              <a:gd name="T24" fmla="*/ 472678 w 16"/>
              <a:gd name="T25" fmla="*/ 822779 h 7"/>
              <a:gd name="T26" fmla="*/ 472678 w 16"/>
              <a:gd name="T27" fmla="*/ 617311 h 7"/>
              <a:gd name="T28" fmla="*/ 0 w 16"/>
              <a:gd name="T29" fmla="*/ 0 h 7"/>
              <a:gd name="T30" fmla="*/ 315119 w 16"/>
              <a:gd name="T31" fmla="*/ 617311 h 7"/>
              <a:gd name="T32" fmla="*/ 0 w 16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7">
                <a:moveTo>
                  <a:pt x="8" y="6"/>
                </a:moveTo>
                <a:lnTo>
                  <a:pt x="6" y="6"/>
                </a:lnTo>
                <a:lnTo>
                  <a:pt x="5" y="6"/>
                </a:lnTo>
                <a:lnTo>
                  <a:pt x="4" y="4"/>
                </a:lnTo>
                <a:lnTo>
                  <a:pt x="5" y="5"/>
                </a:lnTo>
                <a:cubicBezTo>
                  <a:pt x="5" y="5"/>
                  <a:pt x="5" y="6"/>
                  <a:pt x="6" y="6"/>
                </a:cubicBezTo>
                <a:cubicBezTo>
                  <a:pt x="8" y="6"/>
                  <a:pt x="11" y="6"/>
                  <a:pt x="14" y="4"/>
                </a:cubicBezTo>
                <a:lnTo>
                  <a:pt x="15" y="3"/>
                </a:lnTo>
                <a:lnTo>
                  <a:pt x="15" y="4"/>
                </a:lnTo>
                <a:cubicBezTo>
                  <a:pt x="11" y="6"/>
                  <a:pt x="10" y="6"/>
                  <a:pt x="8" y="6"/>
                </a:cubicBezTo>
                <a:close/>
                <a:moveTo>
                  <a:pt x="3" y="3"/>
                </a:move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close/>
                <a:moveTo>
                  <a:pt x="0" y="0"/>
                </a:moveTo>
                <a:cubicBezTo>
                  <a:pt x="0" y="0"/>
                  <a:pt x="1" y="2"/>
                  <a:pt x="2" y="3"/>
                </a:cubicBezTo>
                <a:cubicBezTo>
                  <a:pt x="0" y="3"/>
                  <a:pt x="0" y="0"/>
                  <a:pt x="0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5" name="Freeform 6271">
            <a:extLst>
              <a:ext uri="{FF2B5EF4-FFF2-40B4-BE49-F238E27FC236}">
                <a16:creationId xmlns:a16="http://schemas.microsoft.com/office/drawing/2014/main" id="{D5278364-A1A4-3442-936E-7A6848A8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3175"/>
          </a:xfrm>
          <a:custGeom>
            <a:avLst/>
            <a:gdLst>
              <a:gd name="T0" fmla="*/ 1073873 w 13"/>
              <a:gd name="T1" fmla="*/ 1234168 h 7"/>
              <a:gd name="T2" fmla="*/ 939777 w 13"/>
              <a:gd name="T3" fmla="*/ 1234168 h 7"/>
              <a:gd name="T4" fmla="*/ 805313 w 13"/>
              <a:gd name="T5" fmla="*/ 1234168 h 7"/>
              <a:gd name="T6" fmla="*/ 1073873 w 13"/>
              <a:gd name="T7" fmla="*/ 1234168 h 7"/>
              <a:gd name="T8" fmla="*/ 1073873 w 13"/>
              <a:gd name="T9" fmla="*/ 1234168 h 7"/>
              <a:gd name="T10" fmla="*/ 1610993 w 13"/>
              <a:gd name="T11" fmla="*/ 1028700 h 7"/>
              <a:gd name="T12" fmla="*/ 1073873 w 13"/>
              <a:gd name="T13" fmla="*/ 1234168 h 7"/>
              <a:gd name="T14" fmla="*/ 1610993 w 13"/>
              <a:gd name="T15" fmla="*/ 1028700 h 7"/>
              <a:gd name="T16" fmla="*/ 671217 w 13"/>
              <a:gd name="T17" fmla="*/ 1234168 h 7"/>
              <a:gd name="T18" fmla="*/ 402657 w 13"/>
              <a:gd name="T19" fmla="*/ 617311 h 7"/>
              <a:gd name="T20" fmla="*/ 671217 w 13"/>
              <a:gd name="T21" fmla="*/ 1028700 h 7"/>
              <a:gd name="T22" fmla="*/ 805313 w 13"/>
              <a:gd name="T23" fmla="*/ 1234168 h 7"/>
              <a:gd name="T24" fmla="*/ 671217 w 13"/>
              <a:gd name="T25" fmla="*/ 1234168 h 7"/>
              <a:gd name="T26" fmla="*/ 0 w 13"/>
              <a:gd name="T27" fmla="*/ 0 h 7"/>
              <a:gd name="T28" fmla="*/ 268560 w 13"/>
              <a:gd name="T29" fmla="*/ 617311 h 7"/>
              <a:gd name="T30" fmla="*/ 0 w 13"/>
              <a:gd name="T31" fmla="*/ 0 h 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7">
                <a:moveTo>
                  <a:pt x="8" y="6"/>
                </a:moveTo>
                <a:lnTo>
                  <a:pt x="7" y="6"/>
                </a:lnTo>
                <a:cubicBezTo>
                  <a:pt x="6" y="6"/>
                  <a:pt x="6" y="6"/>
                  <a:pt x="6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lose/>
                <a:moveTo>
                  <a:pt x="12" y="5"/>
                </a:moveTo>
                <a:cubicBezTo>
                  <a:pt x="11" y="6"/>
                  <a:pt x="10" y="6"/>
                  <a:pt x="8" y="6"/>
                </a:cubicBezTo>
                <a:cubicBezTo>
                  <a:pt x="10" y="6"/>
                  <a:pt x="11" y="5"/>
                  <a:pt x="12" y="5"/>
                </a:cubicBezTo>
                <a:close/>
                <a:moveTo>
                  <a:pt x="5" y="6"/>
                </a:moveTo>
                <a:lnTo>
                  <a:pt x="3" y="3"/>
                </a:lnTo>
                <a:lnTo>
                  <a:pt x="5" y="5"/>
                </a:lnTo>
                <a:lnTo>
                  <a:pt x="6" y="6"/>
                </a:lnTo>
                <a:lnTo>
                  <a:pt x="5" y="6"/>
                </a:lnTo>
                <a:close/>
                <a:moveTo>
                  <a:pt x="0" y="0"/>
                </a:moveTo>
                <a:cubicBezTo>
                  <a:pt x="0" y="0"/>
                  <a:pt x="1" y="2"/>
                  <a:pt x="2" y="3"/>
                </a:cubicBezTo>
                <a:cubicBezTo>
                  <a:pt x="0" y="3"/>
                  <a:pt x="0" y="0"/>
                  <a:pt x="0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6" name="Freeform 6272">
            <a:extLst>
              <a:ext uri="{FF2B5EF4-FFF2-40B4-BE49-F238E27FC236}">
                <a16:creationId xmlns:a16="http://schemas.microsoft.com/office/drawing/2014/main" id="{0C300D6A-9722-A843-AA86-4F7B4A8F8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3175" cy="1587"/>
          </a:xfrm>
          <a:custGeom>
            <a:avLst/>
            <a:gdLst>
              <a:gd name="T0" fmla="*/ 499918 w 11"/>
              <a:gd name="T1" fmla="*/ 472133 h 4"/>
              <a:gd name="T2" fmla="*/ 416502 w 11"/>
              <a:gd name="T3" fmla="*/ 472133 h 4"/>
              <a:gd name="T4" fmla="*/ 333375 w 11"/>
              <a:gd name="T5" fmla="*/ 472133 h 4"/>
              <a:gd name="T6" fmla="*/ 499918 w 11"/>
              <a:gd name="T7" fmla="*/ 472133 h 4"/>
              <a:gd name="T8" fmla="*/ 499918 w 11"/>
              <a:gd name="T9" fmla="*/ 472133 h 4"/>
              <a:gd name="T10" fmla="*/ 833005 w 11"/>
              <a:gd name="T11" fmla="*/ 315020 h 4"/>
              <a:gd name="T12" fmla="*/ 499918 w 11"/>
              <a:gd name="T13" fmla="*/ 472133 h 4"/>
              <a:gd name="T14" fmla="*/ 833005 w 11"/>
              <a:gd name="T15" fmla="*/ 315020 h 4"/>
              <a:gd name="T16" fmla="*/ 249959 w 11"/>
              <a:gd name="T17" fmla="*/ 472133 h 4"/>
              <a:gd name="T18" fmla="*/ 83416 w 11"/>
              <a:gd name="T19" fmla="*/ 157510 h 4"/>
              <a:gd name="T20" fmla="*/ 0 w 11"/>
              <a:gd name="T21" fmla="*/ 0 h 4"/>
              <a:gd name="T22" fmla="*/ 83416 w 11"/>
              <a:gd name="T23" fmla="*/ 0 h 4"/>
              <a:gd name="T24" fmla="*/ 249959 w 11"/>
              <a:gd name="T25" fmla="*/ 157510 h 4"/>
              <a:gd name="T26" fmla="*/ 333375 w 11"/>
              <a:gd name="T27" fmla="*/ 472133 h 4"/>
              <a:gd name="T28" fmla="*/ 249959 w 11"/>
              <a:gd name="T29" fmla="*/ 472133 h 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4">
                <a:moveTo>
                  <a:pt x="6" y="3"/>
                </a:moveTo>
                <a:lnTo>
                  <a:pt x="5" y="3"/>
                </a:lnTo>
                <a:cubicBezTo>
                  <a:pt x="4" y="3"/>
                  <a:pt x="4" y="3"/>
                  <a:pt x="4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10" y="2"/>
                </a:moveTo>
                <a:cubicBezTo>
                  <a:pt x="9" y="3"/>
                  <a:pt x="7" y="3"/>
                  <a:pt x="6" y="3"/>
                </a:cubicBezTo>
                <a:cubicBezTo>
                  <a:pt x="7" y="3"/>
                  <a:pt x="8" y="2"/>
                  <a:pt x="10" y="2"/>
                </a:cubicBezTo>
                <a:close/>
                <a:moveTo>
                  <a:pt x="3" y="3"/>
                </a:moveTo>
                <a:cubicBezTo>
                  <a:pt x="2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1"/>
                  <a:pt x="3" y="1"/>
                </a:cubicBezTo>
                <a:cubicBezTo>
                  <a:pt x="3" y="2"/>
                  <a:pt x="3" y="3"/>
                  <a:pt x="4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7" name="Freeform 6273">
            <a:extLst>
              <a:ext uri="{FF2B5EF4-FFF2-40B4-BE49-F238E27FC236}">
                <a16:creationId xmlns:a16="http://schemas.microsoft.com/office/drawing/2014/main" id="{2E4506AA-0AA7-3947-A500-C8B7EACC1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67188"/>
            <a:ext cx="3175" cy="1587"/>
          </a:xfrm>
          <a:custGeom>
            <a:avLst/>
            <a:gdLst>
              <a:gd name="T0" fmla="*/ 201613 w 10"/>
              <a:gd name="T1" fmla="*/ 472133 h 4"/>
              <a:gd name="T2" fmla="*/ 100965 w 10"/>
              <a:gd name="T3" fmla="*/ 472133 h 4"/>
              <a:gd name="T4" fmla="*/ 907415 w 10"/>
              <a:gd name="T5" fmla="*/ 0 h 4"/>
              <a:gd name="T6" fmla="*/ 201613 w 10"/>
              <a:gd name="T7" fmla="*/ 472133 h 4"/>
              <a:gd name="T8" fmla="*/ 0 w 10"/>
              <a:gd name="T9" fmla="*/ 315020 h 4"/>
              <a:gd name="T10" fmla="*/ 100965 w 10"/>
              <a:gd name="T11" fmla="*/ 472133 h 4"/>
              <a:gd name="T12" fmla="*/ 0 w 10"/>
              <a:gd name="T13" fmla="*/ 472133 h 4"/>
              <a:gd name="T14" fmla="*/ 0 w 10"/>
              <a:gd name="T15" fmla="*/ 31502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4">
                <a:moveTo>
                  <a:pt x="2" y="3"/>
                </a:moveTo>
                <a:lnTo>
                  <a:pt x="1" y="3"/>
                </a:lnTo>
                <a:cubicBezTo>
                  <a:pt x="3" y="2"/>
                  <a:pt x="6" y="2"/>
                  <a:pt x="9" y="0"/>
                </a:cubicBezTo>
                <a:cubicBezTo>
                  <a:pt x="7" y="2"/>
                  <a:pt x="4" y="3"/>
                  <a:pt x="2" y="3"/>
                </a:cubicBezTo>
                <a:close/>
                <a:moveTo>
                  <a:pt x="0" y="2"/>
                </a:moveTo>
                <a:cubicBezTo>
                  <a:pt x="0" y="2"/>
                  <a:pt x="0" y="2"/>
                  <a:pt x="1" y="3"/>
                </a:cubicBezTo>
                <a:cubicBezTo>
                  <a:pt x="0" y="3"/>
                  <a:pt x="0" y="3"/>
                  <a:pt x="0" y="3"/>
                </a:cubicBezTo>
                <a:lnTo>
                  <a:pt x="0" y="2"/>
                </a:lnTo>
                <a:close/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8" name="Freeform 6274">
            <a:extLst>
              <a:ext uri="{FF2B5EF4-FFF2-40B4-BE49-F238E27FC236}">
                <a16:creationId xmlns:a16="http://schemas.microsoft.com/office/drawing/2014/main" id="{370B3CCA-A3D8-6B48-B7DC-2BF79D9E2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3175"/>
          </a:xfrm>
          <a:custGeom>
            <a:avLst/>
            <a:gdLst>
              <a:gd name="T0" fmla="*/ 1260078 w 16"/>
              <a:gd name="T1" fmla="*/ 1234168 h 7"/>
              <a:gd name="T2" fmla="*/ 1102519 w 16"/>
              <a:gd name="T3" fmla="*/ 1234168 h 7"/>
              <a:gd name="T4" fmla="*/ 787400 w 16"/>
              <a:gd name="T5" fmla="*/ 822779 h 7"/>
              <a:gd name="T6" fmla="*/ 944959 w 16"/>
              <a:gd name="T7" fmla="*/ 1028700 h 7"/>
              <a:gd name="T8" fmla="*/ 2362597 w 16"/>
              <a:gd name="T9" fmla="*/ 617311 h 7"/>
              <a:gd name="T10" fmla="*/ 1260078 w 16"/>
              <a:gd name="T11" fmla="*/ 1234168 h 7"/>
              <a:gd name="T12" fmla="*/ 472678 w 16"/>
              <a:gd name="T13" fmla="*/ 617311 h 7"/>
              <a:gd name="T14" fmla="*/ 315119 w 16"/>
              <a:gd name="T15" fmla="*/ 617311 h 7"/>
              <a:gd name="T16" fmla="*/ 0 w 16"/>
              <a:gd name="T17" fmla="*/ 0 h 7"/>
              <a:gd name="T18" fmla="*/ 315119 w 16"/>
              <a:gd name="T19" fmla="*/ 617311 h 7"/>
              <a:gd name="T20" fmla="*/ 472678 w 16"/>
              <a:gd name="T21" fmla="*/ 61731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7">
                <a:moveTo>
                  <a:pt x="8" y="6"/>
                </a:moveTo>
                <a:lnTo>
                  <a:pt x="7" y="6"/>
                </a:ln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5"/>
                  <a:pt x="6" y="5"/>
                </a:cubicBezTo>
                <a:cubicBezTo>
                  <a:pt x="8" y="6"/>
                  <a:pt x="13" y="4"/>
                  <a:pt x="15" y="3"/>
                </a:cubicBezTo>
                <a:cubicBezTo>
                  <a:pt x="15" y="3"/>
                  <a:pt x="10" y="6"/>
                  <a:pt x="8" y="6"/>
                </a:cubicBezTo>
                <a:close/>
                <a:moveTo>
                  <a:pt x="3" y="3"/>
                </a:move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0"/>
                  <a:pt x="0" y="0"/>
                </a:cubicBezTo>
                <a:cubicBezTo>
                  <a:pt x="0" y="0"/>
                  <a:pt x="1" y="2"/>
                  <a:pt x="2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2240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29" name="Freeform 6275">
            <a:extLst>
              <a:ext uri="{FF2B5EF4-FFF2-40B4-BE49-F238E27FC236}">
                <a16:creationId xmlns:a16="http://schemas.microsoft.com/office/drawing/2014/main" id="{BD959FC8-21C8-224D-BD4A-9070586AE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7188"/>
            <a:ext cx="4763" cy="1587"/>
          </a:xfrm>
          <a:custGeom>
            <a:avLst/>
            <a:gdLst>
              <a:gd name="T0" fmla="*/ 694377 w 14"/>
              <a:gd name="T1" fmla="*/ 472133 h 4"/>
              <a:gd name="T2" fmla="*/ 463032 w 14"/>
              <a:gd name="T3" fmla="*/ 315020 h 4"/>
              <a:gd name="T4" fmla="*/ 1504768 w 14"/>
              <a:gd name="T5" fmla="*/ 0 h 4"/>
              <a:gd name="T6" fmla="*/ 694377 w 14"/>
              <a:gd name="T7" fmla="*/ 472133 h 4"/>
              <a:gd name="T8" fmla="*/ 115673 w 14"/>
              <a:gd name="T9" fmla="*/ 0 h 4"/>
              <a:gd name="T10" fmla="*/ 347359 w 14"/>
              <a:gd name="T11" fmla="*/ 157510 h 4"/>
              <a:gd name="T12" fmla="*/ 0 w 14"/>
              <a:gd name="T13" fmla="*/ 0 h 4"/>
              <a:gd name="T14" fmla="*/ 115673 w 1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">
                <a:moveTo>
                  <a:pt x="6" y="3"/>
                </a:moveTo>
                <a:lnTo>
                  <a:pt x="4" y="2"/>
                </a:lnTo>
                <a:cubicBezTo>
                  <a:pt x="6" y="3"/>
                  <a:pt x="9" y="2"/>
                  <a:pt x="13" y="0"/>
                </a:cubicBezTo>
                <a:cubicBezTo>
                  <a:pt x="11" y="2"/>
                  <a:pt x="8" y="3"/>
                  <a:pt x="6" y="3"/>
                </a:cubicBezTo>
                <a:close/>
                <a:moveTo>
                  <a:pt x="1" y="0"/>
                </a:moveTo>
                <a:lnTo>
                  <a:pt x="3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0" name="Freeform 6276">
            <a:extLst>
              <a:ext uri="{FF2B5EF4-FFF2-40B4-BE49-F238E27FC236}">
                <a16:creationId xmlns:a16="http://schemas.microsoft.com/office/drawing/2014/main" id="{89FAF70F-B146-954C-9E66-1917CFF9C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67188"/>
            <a:ext cx="4762" cy="1587"/>
          </a:xfrm>
          <a:custGeom>
            <a:avLst/>
            <a:gdLst>
              <a:gd name="T0" fmla="*/ 787317 w 12"/>
              <a:gd name="T1" fmla="*/ 472133 h 4"/>
              <a:gd name="T2" fmla="*/ 472629 w 12"/>
              <a:gd name="T3" fmla="*/ 315020 h 4"/>
              <a:gd name="T4" fmla="*/ 315086 w 12"/>
              <a:gd name="T5" fmla="*/ 157510 h 4"/>
              <a:gd name="T6" fmla="*/ 0 w 12"/>
              <a:gd name="T7" fmla="*/ 0 h 4"/>
              <a:gd name="T8" fmla="*/ 315086 w 12"/>
              <a:gd name="T9" fmla="*/ 157510 h 4"/>
              <a:gd name="T10" fmla="*/ 472629 w 12"/>
              <a:gd name="T11" fmla="*/ 315020 h 4"/>
              <a:gd name="T12" fmla="*/ 1732178 w 12"/>
              <a:gd name="T13" fmla="*/ 157510 h 4"/>
              <a:gd name="T14" fmla="*/ 787317 w 12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4">
                <a:moveTo>
                  <a:pt x="5" y="3"/>
                </a:moveTo>
                <a:lnTo>
                  <a:pt x="3" y="2"/>
                </a:ln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ubicBezTo>
                  <a:pt x="2" y="1"/>
                  <a:pt x="2" y="1"/>
                  <a:pt x="3" y="2"/>
                </a:cubicBezTo>
                <a:cubicBezTo>
                  <a:pt x="5" y="3"/>
                  <a:pt x="11" y="1"/>
                  <a:pt x="11" y="1"/>
                </a:cubicBezTo>
                <a:cubicBezTo>
                  <a:pt x="11" y="1"/>
                  <a:pt x="8" y="3"/>
                  <a:pt x="5" y="3"/>
                </a:cubicBez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1" name="Freeform 6277">
            <a:extLst>
              <a:ext uri="{FF2B5EF4-FFF2-40B4-BE49-F238E27FC236}">
                <a16:creationId xmlns:a16="http://schemas.microsoft.com/office/drawing/2014/main" id="{0CD23354-6321-AA49-9FD1-6F23F3A2C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1588"/>
          </a:xfrm>
          <a:custGeom>
            <a:avLst/>
            <a:gdLst>
              <a:gd name="T0" fmla="*/ 1260078 w 16"/>
              <a:gd name="T1" fmla="*/ 350154 h 6"/>
              <a:gd name="T2" fmla="*/ 2362597 w 16"/>
              <a:gd name="T3" fmla="*/ 210145 h 6"/>
              <a:gd name="T4" fmla="*/ 1260078 w 16"/>
              <a:gd name="T5" fmla="*/ 350154 h 6"/>
              <a:gd name="T6" fmla="*/ 944959 w 16"/>
              <a:gd name="T7" fmla="*/ 350154 h 6"/>
              <a:gd name="T8" fmla="*/ 787400 w 16"/>
              <a:gd name="T9" fmla="*/ 280282 h 6"/>
              <a:gd name="T10" fmla="*/ 944959 w 16"/>
              <a:gd name="T11" fmla="*/ 280282 h 6"/>
              <a:gd name="T12" fmla="*/ 1260078 w 16"/>
              <a:gd name="T13" fmla="*/ 350154 h 6"/>
              <a:gd name="T14" fmla="*/ 944959 w 16"/>
              <a:gd name="T15" fmla="*/ 350154 h 6"/>
              <a:gd name="T16" fmla="*/ 472678 w 16"/>
              <a:gd name="T17" fmla="*/ 210145 h 6"/>
              <a:gd name="T18" fmla="*/ 787400 w 16"/>
              <a:gd name="T19" fmla="*/ 280282 h 6"/>
              <a:gd name="T20" fmla="*/ 472678 w 16"/>
              <a:gd name="T21" fmla="*/ 210145 h 6"/>
              <a:gd name="T22" fmla="*/ 0 w 16"/>
              <a:gd name="T23" fmla="*/ 0 h 6"/>
              <a:gd name="T24" fmla="*/ 315119 w 16"/>
              <a:gd name="T25" fmla="*/ 210145 h 6"/>
              <a:gd name="T26" fmla="*/ 0 w 16"/>
              <a:gd name="T27" fmla="*/ 0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6">
                <a:moveTo>
                  <a:pt x="8" y="5"/>
                </a:moveTo>
                <a:cubicBezTo>
                  <a:pt x="10" y="5"/>
                  <a:pt x="15" y="3"/>
                  <a:pt x="15" y="3"/>
                </a:cubicBezTo>
                <a:cubicBezTo>
                  <a:pt x="13" y="4"/>
                  <a:pt x="10" y="5"/>
                  <a:pt x="8" y="5"/>
                </a:cubicBezTo>
                <a:close/>
                <a:moveTo>
                  <a:pt x="6" y="5"/>
                </a:moveTo>
                <a:lnTo>
                  <a:pt x="5" y="4"/>
                </a:lnTo>
                <a:lnTo>
                  <a:pt x="6" y="4"/>
                </a:lnTo>
                <a:cubicBezTo>
                  <a:pt x="7" y="4"/>
                  <a:pt x="7" y="5"/>
                  <a:pt x="8" y="5"/>
                </a:cubicBezTo>
                <a:lnTo>
                  <a:pt x="6" y="5"/>
                </a:lnTo>
                <a:close/>
                <a:moveTo>
                  <a:pt x="3" y="3"/>
                </a:moveTo>
                <a:cubicBezTo>
                  <a:pt x="4" y="3"/>
                  <a:pt x="4" y="3"/>
                  <a:pt x="5" y="4"/>
                </a:cubicBezTo>
                <a:lnTo>
                  <a:pt x="3" y="3"/>
                </a:lnTo>
                <a:close/>
                <a:moveTo>
                  <a:pt x="0" y="0"/>
                </a:moveTo>
                <a:cubicBezTo>
                  <a:pt x="0" y="0"/>
                  <a:pt x="1" y="2"/>
                  <a:pt x="2" y="3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2" name="Freeform 6278">
            <a:extLst>
              <a:ext uri="{FF2B5EF4-FFF2-40B4-BE49-F238E27FC236}">
                <a16:creationId xmlns:a16="http://schemas.microsoft.com/office/drawing/2014/main" id="{485740C3-AAD8-8947-8FA5-52B943D88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67188"/>
            <a:ext cx="4762" cy="1587"/>
          </a:xfrm>
          <a:custGeom>
            <a:avLst/>
            <a:gdLst>
              <a:gd name="T0" fmla="*/ 939213 w 13"/>
              <a:gd name="T1" fmla="*/ 559682 h 3"/>
              <a:gd name="T2" fmla="*/ 402572 w 13"/>
              <a:gd name="T3" fmla="*/ 279841 h 3"/>
              <a:gd name="T4" fmla="*/ 1207716 w 13"/>
              <a:gd name="T5" fmla="*/ 279841 h 3"/>
              <a:gd name="T6" fmla="*/ 939213 w 13"/>
              <a:gd name="T7" fmla="*/ 559682 h 3"/>
              <a:gd name="T8" fmla="*/ 0 w 13"/>
              <a:gd name="T9" fmla="*/ 0 h 3"/>
              <a:gd name="T10" fmla="*/ 268504 w 13"/>
              <a:gd name="T11" fmla="*/ 0 h 3"/>
              <a:gd name="T12" fmla="*/ 268504 w 13"/>
              <a:gd name="T13" fmla="*/ 279841 h 3"/>
              <a:gd name="T14" fmla="*/ 0 w 13"/>
              <a:gd name="T15" fmla="*/ 0 h 3"/>
              <a:gd name="T16" fmla="*/ 1610289 w 13"/>
              <a:gd name="T17" fmla="*/ 0 h 3"/>
              <a:gd name="T18" fmla="*/ 1207716 w 13"/>
              <a:gd name="T19" fmla="*/ 279841 h 3"/>
              <a:gd name="T20" fmla="*/ 1610289 w 13"/>
              <a:gd name="T21" fmla="*/ 0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" h="3">
                <a:moveTo>
                  <a:pt x="7" y="2"/>
                </a:moveTo>
                <a:cubicBezTo>
                  <a:pt x="5" y="2"/>
                  <a:pt x="4" y="2"/>
                  <a:pt x="3" y="1"/>
                </a:cubicBezTo>
                <a:cubicBezTo>
                  <a:pt x="5" y="2"/>
                  <a:pt x="7" y="2"/>
                  <a:pt x="9" y="1"/>
                </a:cubicBezTo>
                <a:cubicBezTo>
                  <a:pt x="9" y="1"/>
                  <a:pt x="8" y="2"/>
                  <a:pt x="7" y="2"/>
                </a:cubicBezTo>
                <a:close/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0"/>
                </a:lnTo>
                <a:close/>
                <a:moveTo>
                  <a:pt x="12" y="0"/>
                </a:moveTo>
                <a:cubicBezTo>
                  <a:pt x="11" y="1"/>
                  <a:pt x="10" y="1"/>
                  <a:pt x="9" y="1"/>
                </a:cubicBezTo>
                <a:cubicBezTo>
                  <a:pt x="11" y="1"/>
                  <a:pt x="11" y="0"/>
                  <a:pt x="12" y="0"/>
                </a:cubicBez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3" name="Freeform 6279">
            <a:extLst>
              <a:ext uri="{FF2B5EF4-FFF2-40B4-BE49-F238E27FC236}">
                <a16:creationId xmlns:a16="http://schemas.microsoft.com/office/drawing/2014/main" id="{97F7CB46-07A8-7B4B-A1FB-B25D564A7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6350" cy="1588"/>
          </a:xfrm>
          <a:custGeom>
            <a:avLst/>
            <a:gdLst>
              <a:gd name="T0" fmla="*/ 1575197 w 16"/>
              <a:gd name="T1" fmla="*/ 350154 h 6"/>
              <a:gd name="T2" fmla="*/ 1260078 w 16"/>
              <a:gd name="T3" fmla="*/ 280282 h 6"/>
              <a:gd name="T4" fmla="*/ 1890316 w 16"/>
              <a:gd name="T5" fmla="*/ 350154 h 6"/>
              <a:gd name="T6" fmla="*/ 1575197 w 16"/>
              <a:gd name="T7" fmla="*/ 350154 h 6"/>
              <a:gd name="T8" fmla="*/ 1890316 w 16"/>
              <a:gd name="T9" fmla="*/ 280282 h 6"/>
              <a:gd name="T10" fmla="*/ 1890316 w 16"/>
              <a:gd name="T11" fmla="*/ 350154 h 6"/>
              <a:gd name="T12" fmla="*/ 1890316 w 16"/>
              <a:gd name="T13" fmla="*/ 280282 h 6"/>
              <a:gd name="T14" fmla="*/ 1890316 w 16"/>
              <a:gd name="T15" fmla="*/ 280282 h 6"/>
              <a:gd name="T16" fmla="*/ 1890316 w 16"/>
              <a:gd name="T17" fmla="*/ 280282 h 6"/>
              <a:gd name="T18" fmla="*/ 944959 w 16"/>
              <a:gd name="T19" fmla="*/ 280282 h 6"/>
              <a:gd name="T20" fmla="*/ 787400 w 16"/>
              <a:gd name="T21" fmla="*/ 280282 h 6"/>
              <a:gd name="T22" fmla="*/ 472678 w 16"/>
              <a:gd name="T23" fmla="*/ 210145 h 6"/>
              <a:gd name="T24" fmla="*/ 787400 w 16"/>
              <a:gd name="T25" fmla="*/ 210145 h 6"/>
              <a:gd name="T26" fmla="*/ 944959 w 16"/>
              <a:gd name="T27" fmla="*/ 280282 h 6"/>
              <a:gd name="T28" fmla="*/ 1102519 w 16"/>
              <a:gd name="T29" fmla="*/ 280282 h 6"/>
              <a:gd name="T30" fmla="*/ 944959 w 16"/>
              <a:gd name="T31" fmla="*/ 280282 h 6"/>
              <a:gd name="T32" fmla="*/ 0 w 16"/>
              <a:gd name="T33" fmla="*/ 0 h 6"/>
              <a:gd name="T34" fmla="*/ 315119 w 16"/>
              <a:gd name="T35" fmla="*/ 210145 h 6"/>
              <a:gd name="T36" fmla="*/ 0 w 16"/>
              <a:gd name="T37" fmla="*/ 0 h 6"/>
              <a:gd name="T38" fmla="*/ 1890316 w 16"/>
              <a:gd name="T39" fmla="*/ 280282 h 6"/>
              <a:gd name="T40" fmla="*/ 2362597 w 16"/>
              <a:gd name="T41" fmla="*/ 210145 h 6"/>
              <a:gd name="T42" fmla="*/ 1890316 w 16"/>
              <a:gd name="T43" fmla="*/ 280282 h 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" h="6">
                <a:moveTo>
                  <a:pt x="10" y="5"/>
                </a:moveTo>
                <a:cubicBezTo>
                  <a:pt x="9" y="5"/>
                  <a:pt x="9" y="5"/>
                  <a:pt x="8" y="4"/>
                </a:cubicBezTo>
                <a:cubicBezTo>
                  <a:pt x="9" y="5"/>
                  <a:pt x="11" y="5"/>
                  <a:pt x="12" y="5"/>
                </a:cubicBezTo>
                <a:cubicBezTo>
                  <a:pt x="11" y="5"/>
                  <a:pt x="11" y="5"/>
                  <a:pt x="10" y="5"/>
                </a:cubicBezTo>
                <a:close/>
                <a:moveTo>
                  <a:pt x="12" y="4"/>
                </a:moveTo>
                <a:cubicBezTo>
                  <a:pt x="12" y="4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lose/>
                <a:moveTo>
                  <a:pt x="6" y="4"/>
                </a:moveTo>
                <a:lnTo>
                  <a:pt x="5" y="4"/>
                </a:lnTo>
                <a:lnTo>
                  <a:pt x="3" y="3"/>
                </a:lnTo>
                <a:lnTo>
                  <a:pt x="5" y="3"/>
                </a:lnTo>
                <a:cubicBezTo>
                  <a:pt x="5" y="3"/>
                  <a:pt x="5" y="4"/>
                  <a:pt x="6" y="4"/>
                </a:cubicBezTo>
                <a:lnTo>
                  <a:pt x="7" y="4"/>
                </a:lnTo>
                <a:cubicBezTo>
                  <a:pt x="6" y="4"/>
                  <a:pt x="6" y="4"/>
                  <a:pt x="6" y="4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2" y="3"/>
                </a:cubicBezTo>
                <a:cubicBezTo>
                  <a:pt x="0" y="2"/>
                  <a:pt x="0" y="0"/>
                  <a:pt x="0" y="0"/>
                </a:cubicBezTo>
                <a:close/>
                <a:moveTo>
                  <a:pt x="12" y="4"/>
                </a:moveTo>
                <a:cubicBezTo>
                  <a:pt x="14" y="4"/>
                  <a:pt x="15" y="3"/>
                  <a:pt x="15" y="3"/>
                </a:cubicBezTo>
                <a:cubicBezTo>
                  <a:pt x="14" y="4"/>
                  <a:pt x="13" y="4"/>
                  <a:pt x="12" y="4"/>
                </a:cubicBezTo>
                <a:close/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4" name="Freeform 6280">
            <a:extLst>
              <a:ext uri="{FF2B5EF4-FFF2-40B4-BE49-F238E27FC236}">
                <a16:creationId xmlns:a16="http://schemas.microsoft.com/office/drawing/2014/main" id="{E35F3EE0-0002-804A-AD97-5919F2419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1588"/>
          </a:xfrm>
          <a:custGeom>
            <a:avLst/>
            <a:gdLst>
              <a:gd name="T0" fmla="*/ 1008168 w 15"/>
              <a:gd name="T1" fmla="*/ 350154 h 6"/>
              <a:gd name="T2" fmla="*/ 806535 w 15"/>
              <a:gd name="T3" fmla="*/ 280282 h 6"/>
              <a:gd name="T4" fmla="*/ 1411436 w 15"/>
              <a:gd name="T5" fmla="*/ 280282 h 6"/>
              <a:gd name="T6" fmla="*/ 1008168 w 15"/>
              <a:gd name="T7" fmla="*/ 350154 h 6"/>
              <a:gd name="T8" fmla="*/ 604901 w 15"/>
              <a:gd name="T9" fmla="*/ 280282 h 6"/>
              <a:gd name="T10" fmla="*/ 504243 w 15"/>
              <a:gd name="T11" fmla="*/ 280282 h 6"/>
              <a:gd name="T12" fmla="*/ 403267 w 15"/>
              <a:gd name="T13" fmla="*/ 210145 h 6"/>
              <a:gd name="T14" fmla="*/ 504243 w 15"/>
              <a:gd name="T15" fmla="*/ 210145 h 6"/>
              <a:gd name="T16" fmla="*/ 604901 w 15"/>
              <a:gd name="T17" fmla="*/ 280282 h 6"/>
              <a:gd name="T18" fmla="*/ 705877 w 15"/>
              <a:gd name="T19" fmla="*/ 280282 h 6"/>
              <a:gd name="T20" fmla="*/ 604901 w 15"/>
              <a:gd name="T21" fmla="*/ 280282 h 6"/>
              <a:gd name="T22" fmla="*/ 201634 w 15"/>
              <a:gd name="T23" fmla="*/ 210145 h 6"/>
              <a:gd name="T24" fmla="*/ 0 w 15"/>
              <a:gd name="T25" fmla="*/ 0 h 6"/>
              <a:gd name="T26" fmla="*/ 201634 w 15"/>
              <a:gd name="T27" fmla="*/ 140009 h 6"/>
              <a:gd name="T28" fmla="*/ 302609 w 15"/>
              <a:gd name="T29" fmla="*/ 210145 h 6"/>
              <a:gd name="T30" fmla="*/ 201634 w 15"/>
              <a:gd name="T31" fmla="*/ 210145 h 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6">
                <a:moveTo>
                  <a:pt x="10" y="5"/>
                </a:moveTo>
                <a:cubicBezTo>
                  <a:pt x="9" y="5"/>
                  <a:pt x="9" y="5"/>
                  <a:pt x="8" y="4"/>
                </a:cubicBezTo>
                <a:cubicBezTo>
                  <a:pt x="10" y="5"/>
                  <a:pt x="12" y="4"/>
                  <a:pt x="14" y="4"/>
                </a:cubicBezTo>
                <a:cubicBezTo>
                  <a:pt x="13" y="4"/>
                  <a:pt x="12" y="5"/>
                  <a:pt x="10" y="5"/>
                </a:cubicBezTo>
                <a:close/>
                <a:moveTo>
                  <a:pt x="6" y="4"/>
                </a:moveTo>
                <a:lnTo>
                  <a:pt x="5" y="4"/>
                </a:lnTo>
                <a:cubicBezTo>
                  <a:pt x="4" y="3"/>
                  <a:pt x="4" y="3"/>
                  <a:pt x="4" y="3"/>
                </a:cubicBezTo>
                <a:lnTo>
                  <a:pt x="5" y="3"/>
                </a:lnTo>
                <a:cubicBezTo>
                  <a:pt x="5" y="3"/>
                  <a:pt x="5" y="4"/>
                  <a:pt x="6" y="4"/>
                </a:cubicBezTo>
                <a:lnTo>
                  <a:pt x="7" y="4"/>
                </a:lnTo>
                <a:cubicBezTo>
                  <a:pt x="6" y="4"/>
                  <a:pt x="6" y="4"/>
                  <a:pt x="6" y="4"/>
                </a:cubicBezTo>
                <a:close/>
                <a:moveTo>
                  <a:pt x="2" y="3"/>
                </a:moveTo>
                <a:cubicBezTo>
                  <a:pt x="0" y="2"/>
                  <a:pt x="0" y="0"/>
                  <a:pt x="0" y="0"/>
                </a:cubicBezTo>
                <a:cubicBezTo>
                  <a:pt x="0" y="0"/>
                  <a:pt x="0" y="1"/>
                  <a:pt x="2" y="2"/>
                </a:cubicBezTo>
                <a:cubicBezTo>
                  <a:pt x="2" y="2"/>
                  <a:pt x="2" y="2"/>
                  <a:pt x="3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24447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5" name="Freeform 6281">
            <a:extLst>
              <a:ext uri="{FF2B5EF4-FFF2-40B4-BE49-F238E27FC236}">
                <a16:creationId xmlns:a16="http://schemas.microsoft.com/office/drawing/2014/main" id="{5420E15D-CEF1-734B-92EA-8D39774F2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1588"/>
          </a:xfrm>
          <a:custGeom>
            <a:avLst/>
            <a:gdLst>
              <a:gd name="T0" fmla="*/ 907510 w 15"/>
              <a:gd name="T1" fmla="*/ 302673 h 5"/>
              <a:gd name="T2" fmla="*/ 1411436 w 15"/>
              <a:gd name="T3" fmla="*/ 201676 h 5"/>
              <a:gd name="T4" fmla="*/ 504243 w 15"/>
              <a:gd name="T5" fmla="*/ 302673 h 5"/>
              <a:gd name="T6" fmla="*/ 907510 w 15"/>
              <a:gd name="T7" fmla="*/ 302673 h 5"/>
              <a:gd name="T8" fmla="*/ 403267 w 15"/>
              <a:gd name="T9" fmla="*/ 201676 h 5"/>
              <a:gd name="T10" fmla="*/ 504243 w 15"/>
              <a:gd name="T11" fmla="*/ 302673 h 5"/>
              <a:gd name="T12" fmla="*/ 403267 w 15"/>
              <a:gd name="T13" fmla="*/ 201676 h 5"/>
              <a:gd name="T14" fmla="*/ 100976 w 15"/>
              <a:gd name="T15" fmla="*/ 201676 h 5"/>
              <a:gd name="T16" fmla="*/ 0 w 15"/>
              <a:gd name="T17" fmla="*/ 0 h 5"/>
              <a:gd name="T18" fmla="*/ 100976 w 15"/>
              <a:gd name="T19" fmla="*/ 100997 h 5"/>
              <a:gd name="T20" fmla="*/ 201634 w 15"/>
              <a:gd name="T21" fmla="*/ 201676 h 5"/>
              <a:gd name="T22" fmla="*/ 100976 w 15"/>
              <a:gd name="T23" fmla="*/ 201676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5">
                <a:moveTo>
                  <a:pt x="9" y="3"/>
                </a:moveTo>
                <a:cubicBezTo>
                  <a:pt x="11" y="3"/>
                  <a:pt x="14" y="2"/>
                  <a:pt x="14" y="2"/>
                </a:cubicBezTo>
                <a:cubicBezTo>
                  <a:pt x="12" y="3"/>
                  <a:pt x="9" y="4"/>
                  <a:pt x="5" y="3"/>
                </a:cubicBezTo>
                <a:lnTo>
                  <a:pt x="9" y="3"/>
                </a:lnTo>
                <a:close/>
                <a:moveTo>
                  <a:pt x="4" y="2"/>
                </a:moveTo>
                <a:lnTo>
                  <a:pt x="5" y="3"/>
                </a:lnTo>
                <a:cubicBezTo>
                  <a:pt x="4" y="3"/>
                  <a:pt x="4" y="2"/>
                  <a:pt x="4" y="2"/>
                </a:cubicBezTo>
                <a:close/>
                <a:moveTo>
                  <a:pt x="1" y="2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2" y="2"/>
                </a:lnTo>
                <a:lnTo>
                  <a:pt x="1" y="2"/>
                </a:ln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6" name="Freeform 6282">
            <a:extLst>
              <a:ext uri="{FF2B5EF4-FFF2-40B4-BE49-F238E27FC236}">
                <a16:creationId xmlns:a16="http://schemas.microsoft.com/office/drawing/2014/main" id="{374F576C-3146-C643-9F74-8F1147D2D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5600"/>
            <a:ext cx="4763" cy="1588"/>
          </a:xfrm>
          <a:custGeom>
            <a:avLst/>
            <a:gdLst>
              <a:gd name="T0" fmla="*/ 1342433 w 13"/>
              <a:gd name="T1" fmla="*/ 280282 h 6"/>
              <a:gd name="T2" fmla="*/ 0 w 13"/>
              <a:gd name="T3" fmla="*/ 0 h 6"/>
              <a:gd name="T4" fmla="*/ 1610993 w 13"/>
              <a:gd name="T5" fmla="*/ 280282 h 6"/>
              <a:gd name="T6" fmla="*/ 1342433 w 13"/>
              <a:gd name="T7" fmla="*/ 280282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6">
                <a:moveTo>
                  <a:pt x="10" y="4"/>
                </a:moveTo>
                <a:cubicBezTo>
                  <a:pt x="5" y="4"/>
                  <a:pt x="0" y="0"/>
                  <a:pt x="0" y="0"/>
                </a:cubicBezTo>
                <a:cubicBezTo>
                  <a:pt x="0" y="0"/>
                  <a:pt x="6" y="5"/>
                  <a:pt x="12" y="4"/>
                </a:cubicBezTo>
                <a:cubicBezTo>
                  <a:pt x="11" y="4"/>
                  <a:pt x="10" y="4"/>
                  <a:pt x="10" y="4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7" name="Freeform 6283">
            <a:extLst>
              <a:ext uri="{FF2B5EF4-FFF2-40B4-BE49-F238E27FC236}">
                <a16:creationId xmlns:a16="http://schemas.microsoft.com/office/drawing/2014/main" id="{477D405D-FC64-5448-911B-0A8A2ABAF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4763" cy="7937"/>
          </a:xfrm>
          <a:custGeom>
            <a:avLst/>
            <a:gdLst>
              <a:gd name="T0" fmla="*/ 1732938 w 12"/>
              <a:gd name="T1" fmla="*/ 2992249 h 20"/>
              <a:gd name="T2" fmla="*/ 315152 w 12"/>
              <a:gd name="T3" fmla="*/ 1732250 h 20"/>
              <a:gd name="T4" fmla="*/ 0 w 12"/>
              <a:gd name="T5" fmla="*/ 0 h 20"/>
              <a:gd name="T6" fmla="*/ 0 w 12"/>
              <a:gd name="T7" fmla="*/ 0 h 20"/>
              <a:gd name="T8" fmla="*/ 472728 w 12"/>
              <a:gd name="T9" fmla="*/ 1732250 h 20"/>
              <a:gd name="T10" fmla="*/ 1732938 w 12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0">
                <a:moveTo>
                  <a:pt x="11" y="19"/>
                </a:moveTo>
                <a:cubicBezTo>
                  <a:pt x="6" y="17"/>
                  <a:pt x="3" y="13"/>
                  <a:pt x="2" y="11"/>
                </a:cubicBezTo>
                <a:cubicBezTo>
                  <a:pt x="2" y="10"/>
                  <a:pt x="0" y="0"/>
                  <a:pt x="0" y="0"/>
                </a:cubicBezTo>
                <a:cubicBezTo>
                  <a:pt x="0" y="0"/>
                  <a:pt x="2" y="10"/>
                  <a:pt x="3" y="11"/>
                </a:cubicBezTo>
                <a:cubicBezTo>
                  <a:pt x="3" y="11"/>
                  <a:pt x="6" y="17"/>
                  <a:pt x="11" y="19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8" name="Freeform 6284">
            <a:extLst>
              <a:ext uri="{FF2B5EF4-FFF2-40B4-BE49-F238E27FC236}">
                <a16:creationId xmlns:a16="http://schemas.microsoft.com/office/drawing/2014/main" id="{24A69505-806F-0344-AFF4-6E6429DB6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60838"/>
            <a:ext cx="3175" cy="3175"/>
          </a:xfrm>
          <a:custGeom>
            <a:avLst/>
            <a:gdLst>
              <a:gd name="T0" fmla="*/ 995539 w 9"/>
              <a:gd name="T1" fmla="*/ 995539 h 9"/>
              <a:gd name="T2" fmla="*/ 0 w 9"/>
              <a:gd name="T3" fmla="*/ 0 h 9"/>
              <a:gd name="T4" fmla="*/ 995539 w 9"/>
              <a:gd name="T5" fmla="*/ 9955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8" y="8"/>
                </a:moveTo>
                <a:cubicBezTo>
                  <a:pt x="3" y="6"/>
                  <a:pt x="0" y="0"/>
                  <a:pt x="0" y="0"/>
                </a:cubicBezTo>
                <a:cubicBezTo>
                  <a:pt x="0" y="0"/>
                  <a:pt x="3" y="5"/>
                  <a:pt x="8" y="8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39" name="Freeform 6285">
            <a:extLst>
              <a:ext uri="{FF2B5EF4-FFF2-40B4-BE49-F238E27FC236}">
                <a16:creationId xmlns:a16="http://schemas.microsoft.com/office/drawing/2014/main" id="{4DF6B0C0-05DF-A94D-B40F-6EC901693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9250"/>
            <a:ext cx="3175" cy="4763"/>
          </a:xfrm>
          <a:custGeom>
            <a:avLst/>
            <a:gdLst>
              <a:gd name="T0" fmla="*/ 833005 w 11"/>
              <a:gd name="T1" fmla="*/ 1411436 h 15"/>
              <a:gd name="T2" fmla="*/ 249959 w 11"/>
              <a:gd name="T3" fmla="*/ 806535 h 15"/>
              <a:gd name="T4" fmla="*/ 833005 w 11"/>
              <a:gd name="T5" fmla="*/ 1411436 h 15"/>
              <a:gd name="T6" fmla="*/ 166543 w 11"/>
              <a:gd name="T7" fmla="*/ 705877 h 15"/>
              <a:gd name="T8" fmla="*/ 166543 w 11"/>
              <a:gd name="T9" fmla="*/ 604901 h 15"/>
              <a:gd name="T10" fmla="*/ 166543 w 11"/>
              <a:gd name="T11" fmla="*/ 604901 h 15"/>
              <a:gd name="T12" fmla="*/ 166543 w 11"/>
              <a:gd name="T13" fmla="*/ 705877 h 15"/>
              <a:gd name="T14" fmla="*/ 166543 w 11"/>
              <a:gd name="T15" fmla="*/ 705877 h 15"/>
              <a:gd name="T16" fmla="*/ 0 w 11"/>
              <a:gd name="T17" fmla="*/ 0 h 15"/>
              <a:gd name="T18" fmla="*/ 166543 w 11"/>
              <a:gd name="T19" fmla="*/ 604901 h 15"/>
              <a:gd name="T20" fmla="*/ 0 w 11"/>
              <a:gd name="T21" fmla="*/ 0 h 15"/>
              <a:gd name="T22" fmla="*/ 249959 w 11"/>
              <a:gd name="T23" fmla="*/ 806535 h 15"/>
              <a:gd name="T24" fmla="*/ 166543 w 11"/>
              <a:gd name="T25" fmla="*/ 705877 h 15"/>
              <a:gd name="T26" fmla="*/ 249959 w 11"/>
              <a:gd name="T27" fmla="*/ 806535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5">
                <a:moveTo>
                  <a:pt x="10" y="14"/>
                </a:moveTo>
                <a:cubicBezTo>
                  <a:pt x="6" y="13"/>
                  <a:pt x="4" y="10"/>
                  <a:pt x="3" y="8"/>
                </a:cubicBezTo>
                <a:cubicBezTo>
                  <a:pt x="5" y="10"/>
                  <a:pt x="7" y="12"/>
                  <a:pt x="10" y="14"/>
                </a:cubicBezTo>
                <a:close/>
                <a:moveTo>
                  <a:pt x="2" y="7"/>
                </a:move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0" y="0"/>
                </a:moveTo>
                <a:cubicBezTo>
                  <a:pt x="1" y="2"/>
                  <a:pt x="1" y="5"/>
                  <a:pt x="2" y="6"/>
                </a:cubicBezTo>
                <a:cubicBezTo>
                  <a:pt x="1" y="5"/>
                  <a:pt x="1" y="2"/>
                  <a:pt x="0" y="0"/>
                </a:cubicBezTo>
                <a:close/>
                <a:moveTo>
                  <a:pt x="3" y="8"/>
                </a:moveTo>
                <a:cubicBezTo>
                  <a:pt x="3" y="8"/>
                  <a:pt x="2" y="8"/>
                  <a:pt x="2" y="7"/>
                </a:cubicBezTo>
                <a:cubicBezTo>
                  <a:pt x="2" y="8"/>
                  <a:pt x="3" y="8"/>
                  <a:pt x="3" y="8"/>
                </a:cubicBezTo>
                <a:close/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0" name="Freeform 6286">
            <a:extLst>
              <a:ext uri="{FF2B5EF4-FFF2-40B4-BE49-F238E27FC236}">
                <a16:creationId xmlns:a16="http://schemas.microsoft.com/office/drawing/2014/main" id="{5BB39D91-041C-A849-8D55-E1B6EC3B2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9250"/>
            <a:ext cx="1588" cy="3175"/>
          </a:xfrm>
          <a:custGeom>
            <a:avLst/>
            <a:gdLst>
              <a:gd name="T0" fmla="*/ 140009 w 6"/>
              <a:gd name="T1" fmla="*/ 583045 h 11"/>
              <a:gd name="T2" fmla="*/ 140009 w 6"/>
              <a:gd name="T3" fmla="*/ 499918 h 11"/>
              <a:gd name="T4" fmla="*/ 140009 w 6"/>
              <a:gd name="T5" fmla="*/ 499918 h 11"/>
              <a:gd name="T6" fmla="*/ 350154 w 6"/>
              <a:gd name="T7" fmla="*/ 833005 h 11"/>
              <a:gd name="T8" fmla="*/ 140009 w 6"/>
              <a:gd name="T9" fmla="*/ 583045 h 11"/>
              <a:gd name="T10" fmla="*/ 0 w 6"/>
              <a:gd name="T11" fmla="*/ 0 h 11"/>
              <a:gd name="T12" fmla="*/ 140009 w 6"/>
              <a:gd name="T13" fmla="*/ 499918 h 11"/>
              <a:gd name="T14" fmla="*/ 0 w 6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1">
                <a:moveTo>
                  <a:pt x="2" y="7"/>
                </a:move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8"/>
                  <a:pt x="5" y="10"/>
                </a:cubicBezTo>
                <a:lnTo>
                  <a:pt x="2" y="7"/>
                </a:lnTo>
                <a:close/>
                <a:moveTo>
                  <a:pt x="0" y="0"/>
                </a:moveTo>
                <a:cubicBezTo>
                  <a:pt x="1" y="2"/>
                  <a:pt x="1" y="5"/>
                  <a:pt x="2" y="6"/>
                </a:cubicBezTo>
                <a:cubicBezTo>
                  <a:pt x="1" y="5"/>
                  <a:pt x="1" y="2"/>
                  <a:pt x="0" y="0"/>
                </a:cubicBezTo>
                <a:close/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1" name="Freeform 6287">
            <a:extLst>
              <a:ext uri="{FF2B5EF4-FFF2-40B4-BE49-F238E27FC236}">
                <a16:creationId xmlns:a16="http://schemas.microsoft.com/office/drawing/2014/main" id="{8EF52957-5A1E-7C44-B3DE-EF4B2970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1588" cy="4762"/>
          </a:xfrm>
          <a:custGeom>
            <a:avLst/>
            <a:gdLst>
              <a:gd name="T0" fmla="*/ 0 w 4"/>
              <a:gd name="T1" fmla="*/ 0 h 12"/>
              <a:gd name="T2" fmla="*/ 472827 w 4"/>
              <a:gd name="T3" fmla="*/ 1732178 h 12"/>
              <a:gd name="T4" fmla="*/ 0 w 4"/>
              <a:gd name="T5" fmla="*/ 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2">
                <a:moveTo>
                  <a:pt x="0" y="0"/>
                </a:moveTo>
                <a:cubicBezTo>
                  <a:pt x="1" y="0"/>
                  <a:pt x="2" y="9"/>
                  <a:pt x="3" y="11"/>
                </a:cubicBezTo>
                <a:cubicBezTo>
                  <a:pt x="2" y="9"/>
                  <a:pt x="0" y="0"/>
                  <a:pt x="0" y="0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2" name="Freeform 6288">
            <a:extLst>
              <a:ext uri="{FF2B5EF4-FFF2-40B4-BE49-F238E27FC236}">
                <a16:creationId xmlns:a16="http://schemas.microsoft.com/office/drawing/2014/main" id="{FF3061AB-7B42-F146-8FBC-0B90091D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4763" cy="7937"/>
          </a:xfrm>
          <a:custGeom>
            <a:avLst/>
            <a:gdLst>
              <a:gd name="T0" fmla="*/ 1732938 w 12"/>
              <a:gd name="T1" fmla="*/ 2992249 h 20"/>
              <a:gd name="T2" fmla="*/ 472728 w 12"/>
              <a:gd name="T3" fmla="*/ 1732250 h 20"/>
              <a:gd name="T4" fmla="*/ 0 w 12"/>
              <a:gd name="T5" fmla="*/ 0 h 20"/>
              <a:gd name="T6" fmla="*/ 0 w 12"/>
              <a:gd name="T7" fmla="*/ 0 h 20"/>
              <a:gd name="T8" fmla="*/ 472728 w 12"/>
              <a:gd name="T9" fmla="*/ 1575098 h 20"/>
              <a:gd name="T10" fmla="*/ 1732938 w 12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0">
                <a:moveTo>
                  <a:pt x="11" y="19"/>
                </a:moveTo>
                <a:cubicBezTo>
                  <a:pt x="6" y="16"/>
                  <a:pt x="4" y="12"/>
                  <a:pt x="3" y="11"/>
                </a:cubicBezTo>
                <a:cubicBezTo>
                  <a:pt x="2" y="9"/>
                  <a:pt x="0" y="0"/>
                  <a:pt x="0" y="0"/>
                </a:cubicBezTo>
                <a:cubicBezTo>
                  <a:pt x="1" y="0"/>
                  <a:pt x="3" y="9"/>
                  <a:pt x="3" y="10"/>
                </a:cubicBezTo>
                <a:cubicBezTo>
                  <a:pt x="4" y="12"/>
                  <a:pt x="6" y="16"/>
                  <a:pt x="11" y="19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3" name="Freeform 6289">
            <a:extLst>
              <a:ext uri="{FF2B5EF4-FFF2-40B4-BE49-F238E27FC236}">
                <a16:creationId xmlns:a16="http://schemas.microsoft.com/office/drawing/2014/main" id="{090D38E3-E500-EC4A-A455-A4E7D7292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1588" cy="3175"/>
          </a:xfrm>
          <a:custGeom>
            <a:avLst/>
            <a:gdLst>
              <a:gd name="T0" fmla="*/ 0 w 4"/>
              <a:gd name="T1" fmla="*/ 0 h 11"/>
              <a:gd name="T2" fmla="*/ 472827 w 4"/>
              <a:gd name="T3" fmla="*/ 833005 h 11"/>
              <a:gd name="T4" fmla="*/ 0 w 4"/>
              <a:gd name="T5" fmla="*/ 0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1">
                <a:moveTo>
                  <a:pt x="0" y="0"/>
                </a:moveTo>
                <a:cubicBezTo>
                  <a:pt x="1" y="0"/>
                  <a:pt x="3" y="9"/>
                  <a:pt x="3" y="10"/>
                </a:cubicBezTo>
                <a:cubicBezTo>
                  <a:pt x="2" y="9"/>
                  <a:pt x="0" y="0"/>
                  <a:pt x="0" y="0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4" name="Freeform 6290">
            <a:extLst>
              <a:ext uri="{FF2B5EF4-FFF2-40B4-BE49-F238E27FC236}">
                <a16:creationId xmlns:a16="http://schemas.microsoft.com/office/drawing/2014/main" id="{F2100DF6-EC4D-C147-A8E6-048544572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1588" cy="3175"/>
          </a:xfrm>
          <a:custGeom>
            <a:avLst/>
            <a:gdLst>
              <a:gd name="T0" fmla="*/ 0 w 4"/>
              <a:gd name="T1" fmla="*/ 0 h 11"/>
              <a:gd name="T2" fmla="*/ 157609 w 4"/>
              <a:gd name="T3" fmla="*/ 0 h 11"/>
              <a:gd name="T4" fmla="*/ 472827 w 4"/>
              <a:gd name="T5" fmla="*/ 833005 h 11"/>
              <a:gd name="T6" fmla="*/ 0 w 4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1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9"/>
                  <a:pt x="3" y="10"/>
                </a:cubicBezTo>
                <a:cubicBezTo>
                  <a:pt x="3" y="9"/>
                  <a:pt x="0" y="0"/>
                  <a:pt x="0" y="0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5" name="Freeform 6291">
            <a:extLst>
              <a:ext uri="{FF2B5EF4-FFF2-40B4-BE49-F238E27FC236}">
                <a16:creationId xmlns:a16="http://schemas.microsoft.com/office/drawing/2014/main" id="{05CA4E21-9404-4F41-B82A-45E027BDD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1588" cy="3175"/>
          </a:xfrm>
          <a:custGeom>
            <a:avLst/>
            <a:gdLst>
              <a:gd name="T0" fmla="*/ 0 w 4"/>
              <a:gd name="T1" fmla="*/ 0 h 11"/>
              <a:gd name="T2" fmla="*/ 157609 w 4"/>
              <a:gd name="T3" fmla="*/ 0 h 11"/>
              <a:gd name="T4" fmla="*/ 472827 w 4"/>
              <a:gd name="T5" fmla="*/ 833005 h 11"/>
              <a:gd name="T6" fmla="*/ 0 w 4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1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9"/>
                  <a:pt x="3" y="10"/>
                </a:cubicBezTo>
                <a:cubicBezTo>
                  <a:pt x="3" y="9"/>
                  <a:pt x="0" y="0"/>
                  <a:pt x="0" y="0"/>
                </a:cubicBez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6" name="Freeform 6292">
            <a:extLst>
              <a:ext uri="{FF2B5EF4-FFF2-40B4-BE49-F238E27FC236}">
                <a16:creationId xmlns:a16="http://schemas.microsoft.com/office/drawing/2014/main" id="{D0C3D2E2-BE8F-CB47-B3F1-B5577AD3E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4763" cy="7937"/>
          </a:xfrm>
          <a:custGeom>
            <a:avLst/>
            <a:gdLst>
              <a:gd name="T0" fmla="*/ 1732938 w 12"/>
              <a:gd name="T1" fmla="*/ 2992249 h 20"/>
              <a:gd name="T2" fmla="*/ 472728 w 12"/>
              <a:gd name="T3" fmla="*/ 1575098 h 20"/>
              <a:gd name="T4" fmla="*/ 0 w 12"/>
              <a:gd name="T5" fmla="*/ 0 h 20"/>
              <a:gd name="T6" fmla="*/ 157576 w 12"/>
              <a:gd name="T7" fmla="*/ 0 h 20"/>
              <a:gd name="T8" fmla="*/ 472728 w 12"/>
              <a:gd name="T9" fmla="*/ 1575098 h 20"/>
              <a:gd name="T10" fmla="*/ 1732938 w 12"/>
              <a:gd name="T11" fmla="*/ 29922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20">
                <a:moveTo>
                  <a:pt x="11" y="19"/>
                </a:moveTo>
                <a:cubicBezTo>
                  <a:pt x="6" y="15"/>
                  <a:pt x="4" y="12"/>
                  <a:pt x="3" y="10"/>
                </a:cubicBezTo>
                <a:cubicBezTo>
                  <a:pt x="3" y="9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3" y="9"/>
                  <a:pt x="3" y="10"/>
                </a:cubicBezTo>
                <a:cubicBezTo>
                  <a:pt x="5" y="12"/>
                  <a:pt x="6" y="14"/>
                  <a:pt x="11" y="19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7" name="Freeform 6293">
            <a:extLst>
              <a:ext uri="{FF2B5EF4-FFF2-40B4-BE49-F238E27FC236}">
                <a16:creationId xmlns:a16="http://schemas.microsoft.com/office/drawing/2014/main" id="{0E8D59C8-AE12-B545-B8E1-F9B5658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4763" cy="6350"/>
          </a:xfrm>
          <a:custGeom>
            <a:avLst/>
            <a:gdLst>
              <a:gd name="T0" fmla="*/ 630304 w 12"/>
              <a:gd name="T1" fmla="*/ 1116932 h 19"/>
              <a:gd name="T2" fmla="*/ 1732938 w 12"/>
              <a:gd name="T3" fmla="*/ 2010611 h 19"/>
              <a:gd name="T4" fmla="*/ 630304 w 12"/>
              <a:gd name="T5" fmla="*/ 1116932 h 19"/>
              <a:gd name="T6" fmla="*/ 0 w 12"/>
              <a:gd name="T7" fmla="*/ 0 h 19"/>
              <a:gd name="T8" fmla="*/ 157576 w 12"/>
              <a:gd name="T9" fmla="*/ 0 h 19"/>
              <a:gd name="T10" fmla="*/ 630304 w 12"/>
              <a:gd name="T11" fmla="*/ 1116932 h 19"/>
              <a:gd name="T12" fmla="*/ 0 w 12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9">
                <a:moveTo>
                  <a:pt x="4" y="10"/>
                </a:moveTo>
                <a:cubicBezTo>
                  <a:pt x="5" y="12"/>
                  <a:pt x="6" y="14"/>
                  <a:pt x="11" y="18"/>
                </a:cubicBezTo>
                <a:cubicBezTo>
                  <a:pt x="6" y="14"/>
                  <a:pt x="4" y="12"/>
                  <a:pt x="4" y="10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8"/>
                  <a:pt x="4" y="10"/>
                </a:cubicBezTo>
                <a:cubicBezTo>
                  <a:pt x="3" y="9"/>
                  <a:pt x="0" y="0"/>
                  <a:pt x="0" y="0"/>
                </a:cubicBezTo>
                <a:close/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8" name="Freeform 6294">
            <a:extLst>
              <a:ext uri="{FF2B5EF4-FFF2-40B4-BE49-F238E27FC236}">
                <a16:creationId xmlns:a16="http://schemas.microsoft.com/office/drawing/2014/main" id="{D2EAFC5D-EC60-2643-8801-7D4F81E2E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4763" cy="6350"/>
          </a:xfrm>
          <a:custGeom>
            <a:avLst/>
            <a:gdLst>
              <a:gd name="T0" fmla="*/ 1732938 w 12"/>
              <a:gd name="T1" fmla="*/ 2010611 h 19"/>
              <a:gd name="T2" fmla="*/ 630304 w 12"/>
              <a:gd name="T3" fmla="*/ 1228558 h 19"/>
              <a:gd name="T4" fmla="*/ 1732938 w 12"/>
              <a:gd name="T5" fmla="*/ 2010611 h 19"/>
              <a:gd name="T6" fmla="*/ 0 w 12"/>
              <a:gd name="T7" fmla="*/ 0 h 19"/>
              <a:gd name="T8" fmla="*/ 157576 w 12"/>
              <a:gd name="T9" fmla="*/ 0 h 19"/>
              <a:gd name="T10" fmla="*/ 630304 w 12"/>
              <a:gd name="T11" fmla="*/ 1116932 h 19"/>
              <a:gd name="T12" fmla="*/ 0 w 12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9">
                <a:moveTo>
                  <a:pt x="11" y="18"/>
                </a:moveTo>
                <a:cubicBezTo>
                  <a:pt x="6" y="15"/>
                  <a:pt x="5" y="12"/>
                  <a:pt x="4" y="11"/>
                </a:cubicBezTo>
                <a:cubicBezTo>
                  <a:pt x="5" y="12"/>
                  <a:pt x="6" y="14"/>
                  <a:pt x="11" y="18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8"/>
                  <a:pt x="4" y="10"/>
                </a:cubicBezTo>
                <a:cubicBezTo>
                  <a:pt x="3" y="8"/>
                  <a:pt x="1" y="0"/>
                  <a:pt x="0" y="0"/>
                </a:cubicBez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49" name="Freeform 6295">
            <a:extLst>
              <a:ext uri="{FF2B5EF4-FFF2-40B4-BE49-F238E27FC236}">
                <a16:creationId xmlns:a16="http://schemas.microsoft.com/office/drawing/2014/main" id="{59B4F07F-CA29-7A43-B954-6916F497D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7663"/>
            <a:ext cx="1588" cy="3175"/>
          </a:xfrm>
          <a:custGeom>
            <a:avLst/>
            <a:gdLst>
              <a:gd name="T0" fmla="*/ 0 w 5"/>
              <a:gd name="T1" fmla="*/ 0 h 11"/>
              <a:gd name="T2" fmla="*/ 100997 w 5"/>
              <a:gd name="T3" fmla="*/ 0 h 11"/>
              <a:gd name="T4" fmla="*/ 403352 w 5"/>
              <a:gd name="T5" fmla="*/ 833005 h 11"/>
              <a:gd name="T6" fmla="*/ 0 w 5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1">
                <a:moveTo>
                  <a:pt x="0" y="0"/>
                </a:moveTo>
                <a:lnTo>
                  <a:pt x="1" y="0"/>
                </a:lnTo>
                <a:cubicBezTo>
                  <a:pt x="1" y="0"/>
                  <a:pt x="3" y="8"/>
                  <a:pt x="4" y="10"/>
                </a:cubicBezTo>
                <a:cubicBezTo>
                  <a:pt x="3" y="8"/>
                  <a:pt x="1" y="0"/>
                  <a:pt x="0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0" name="Freeform 6296">
            <a:extLst>
              <a:ext uri="{FF2B5EF4-FFF2-40B4-BE49-F238E27FC236}">
                <a16:creationId xmlns:a16="http://schemas.microsoft.com/office/drawing/2014/main" id="{6D356155-380D-7F47-BEFF-21B77CEAF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315152 w 12"/>
              <a:gd name="T3" fmla="*/ 1120069 h 18"/>
              <a:gd name="T4" fmla="*/ 0 w 12"/>
              <a:gd name="T5" fmla="*/ 0 h 18"/>
              <a:gd name="T6" fmla="*/ 315152 w 12"/>
              <a:gd name="T7" fmla="*/ 1120069 h 18"/>
              <a:gd name="T8" fmla="*/ 1732938 w 12"/>
              <a:gd name="T9" fmla="*/ 2115608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7" y="16"/>
                  <a:pt x="5" y="13"/>
                  <a:pt x="2" y="9"/>
                </a:cubicBezTo>
                <a:cubicBezTo>
                  <a:pt x="1" y="6"/>
                  <a:pt x="0" y="3"/>
                  <a:pt x="0" y="0"/>
                </a:cubicBezTo>
                <a:cubicBezTo>
                  <a:pt x="1" y="3"/>
                  <a:pt x="2" y="6"/>
                  <a:pt x="2" y="9"/>
                </a:cubicBezTo>
                <a:cubicBezTo>
                  <a:pt x="5" y="13"/>
                  <a:pt x="8" y="16"/>
                  <a:pt x="11" y="17"/>
                </a:cubicBezTo>
              </a:path>
            </a:pathLst>
          </a:custGeom>
          <a:solidFill>
            <a:srgbClr val="172D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1" name="Freeform 6297">
            <a:extLst>
              <a:ext uri="{FF2B5EF4-FFF2-40B4-BE49-F238E27FC236}">
                <a16:creationId xmlns:a16="http://schemas.microsoft.com/office/drawing/2014/main" id="{4A74A076-5053-7145-BA47-76D5FA6B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315152 w 12"/>
              <a:gd name="T3" fmla="*/ 1120069 h 18"/>
              <a:gd name="T4" fmla="*/ 0 w 12"/>
              <a:gd name="T5" fmla="*/ 0 h 18"/>
              <a:gd name="T6" fmla="*/ 0 w 12"/>
              <a:gd name="T7" fmla="*/ 0 h 18"/>
              <a:gd name="T8" fmla="*/ 472728 w 12"/>
              <a:gd name="T9" fmla="*/ 1120069 h 18"/>
              <a:gd name="T10" fmla="*/ 1732938 w 12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6" y="16"/>
                  <a:pt x="4" y="12"/>
                  <a:pt x="2" y="9"/>
                </a:cubicBezTo>
                <a:cubicBezTo>
                  <a:pt x="0" y="4"/>
                  <a:pt x="0" y="0"/>
                  <a:pt x="0" y="0"/>
                </a:cubicBezTo>
                <a:cubicBezTo>
                  <a:pt x="0" y="0"/>
                  <a:pt x="1" y="4"/>
                  <a:pt x="3" y="9"/>
                </a:cubicBezTo>
                <a:cubicBezTo>
                  <a:pt x="5" y="11"/>
                  <a:pt x="7" y="16"/>
                  <a:pt x="11" y="17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2" name="Freeform 6298">
            <a:extLst>
              <a:ext uri="{FF2B5EF4-FFF2-40B4-BE49-F238E27FC236}">
                <a16:creationId xmlns:a16="http://schemas.microsoft.com/office/drawing/2014/main" id="{DBD8E402-ABE5-6147-A8E5-8118D0EF7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472728 w 12"/>
              <a:gd name="T3" fmla="*/ 1120069 h 18"/>
              <a:gd name="T4" fmla="*/ 0 w 12"/>
              <a:gd name="T5" fmla="*/ 0 h 18"/>
              <a:gd name="T6" fmla="*/ 0 w 12"/>
              <a:gd name="T7" fmla="*/ 0 h 18"/>
              <a:gd name="T8" fmla="*/ 472728 w 12"/>
              <a:gd name="T9" fmla="*/ 995539 h 18"/>
              <a:gd name="T10" fmla="*/ 1732938 w 12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7" y="15"/>
                  <a:pt x="5" y="11"/>
                  <a:pt x="3" y="9"/>
                </a:cubicBezTo>
                <a:cubicBezTo>
                  <a:pt x="1" y="4"/>
                  <a:pt x="0" y="0"/>
                  <a:pt x="0" y="0"/>
                </a:cubicBezTo>
                <a:cubicBezTo>
                  <a:pt x="0" y="0"/>
                  <a:pt x="1" y="4"/>
                  <a:pt x="3" y="8"/>
                </a:cubicBezTo>
                <a:cubicBezTo>
                  <a:pt x="5" y="11"/>
                  <a:pt x="7" y="15"/>
                  <a:pt x="11" y="17"/>
                </a:cubicBez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3" name="Freeform 6299">
            <a:extLst>
              <a:ext uri="{FF2B5EF4-FFF2-40B4-BE49-F238E27FC236}">
                <a16:creationId xmlns:a16="http://schemas.microsoft.com/office/drawing/2014/main" id="{FCC60044-8A4F-D447-9C4C-7D6CB5D3F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57663"/>
            <a:ext cx="3175" cy="3175"/>
          </a:xfrm>
          <a:custGeom>
            <a:avLst/>
            <a:gdLst>
              <a:gd name="T0" fmla="*/ 995539 w 9"/>
              <a:gd name="T1" fmla="*/ 907415 h 10"/>
              <a:gd name="T2" fmla="*/ 0 w 9"/>
              <a:gd name="T3" fmla="*/ 0 h 10"/>
              <a:gd name="T4" fmla="*/ 995539 w 9"/>
              <a:gd name="T5" fmla="*/ 907415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8" y="9"/>
                </a:moveTo>
                <a:cubicBezTo>
                  <a:pt x="3" y="7"/>
                  <a:pt x="1" y="2"/>
                  <a:pt x="0" y="0"/>
                </a:cubicBezTo>
                <a:cubicBezTo>
                  <a:pt x="1" y="2"/>
                  <a:pt x="3" y="6"/>
                  <a:pt x="8" y="9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4" name="Freeform 6300">
            <a:extLst>
              <a:ext uri="{FF2B5EF4-FFF2-40B4-BE49-F238E27FC236}">
                <a16:creationId xmlns:a16="http://schemas.microsoft.com/office/drawing/2014/main" id="{D01C0C17-3904-D842-853A-41EAFEAAD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472728 w 12"/>
              <a:gd name="T3" fmla="*/ 995539 h 18"/>
              <a:gd name="T4" fmla="*/ 0 w 12"/>
              <a:gd name="T5" fmla="*/ 0 h 18"/>
              <a:gd name="T6" fmla="*/ 0 w 12"/>
              <a:gd name="T7" fmla="*/ 0 h 18"/>
              <a:gd name="T8" fmla="*/ 472728 w 12"/>
              <a:gd name="T9" fmla="*/ 995539 h 18"/>
              <a:gd name="T10" fmla="*/ 1732938 w 12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6" y="14"/>
                  <a:pt x="4" y="10"/>
                  <a:pt x="3" y="8"/>
                </a:cubicBezTo>
                <a:cubicBezTo>
                  <a:pt x="1" y="5"/>
                  <a:pt x="0" y="0"/>
                  <a:pt x="0" y="0"/>
                </a:cubicBezTo>
                <a:cubicBezTo>
                  <a:pt x="0" y="0"/>
                  <a:pt x="2" y="4"/>
                  <a:pt x="3" y="8"/>
                </a:cubicBezTo>
                <a:cubicBezTo>
                  <a:pt x="5" y="10"/>
                  <a:pt x="7" y="14"/>
                  <a:pt x="11" y="17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5" name="Freeform 6301">
            <a:extLst>
              <a:ext uri="{FF2B5EF4-FFF2-40B4-BE49-F238E27FC236}">
                <a16:creationId xmlns:a16="http://schemas.microsoft.com/office/drawing/2014/main" id="{C59A2DE7-CA8D-E347-8743-0FFA61F16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630304 w 12"/>
              <a:gd name="T3" fmla="*/ 1120069 h 18"/>
              <a:gd name="T4" fmla="*/ 0 w 12"/>
              <a:gd name="T5" fmla="*/ 0 h 18"/>
              <a:gd name="T6" fmla="*/ 0 w 12"/>
              <a:gd name="T7" fmla="*/ 0 h 18"/>
              <a:gd name="T8" fmla="*/ 630304 w 12"/>
              <a:gd name="T9" fmla="*/ 995539 h 18"/>
              <a:gd name="T10" fmla="*/ 1732938 w 12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7" y="14"/>
                  <a:pt x="5" y="10"/>
                  <a:pt x="4" y="9"/>
                </a:cubicBezTo>
                <a:cubicBezTo>
                  <a:pt x="2" y="5"/>
                  <a:pt x="0" y="0"/>
                  <a:pt x="0" y="0"/>
                </a:cubicBezTo>
                <a:cubicBezTo>
                  <a:pt x="0" y="0"/>
                  <a:pt x="2" y="5"/>
                  <a:pt x="4" y="8"/>
                </a:cubicBezTo>
                <a:cubicBezTo>
                  <a:pt x="5" y="10"/>
                  <a:pt x="7" y="14"/>
                  <a:pt x="11" y="17"/>
                </a:cubicBezTo>
              </a:path>
            </a:pathLst>
          </a:custGeom>
          <a:solidFill>
            <a:srgbClr val="203D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6" name="Freeform 6302">
            <a:extLst>
              <a:ext uri="{FF2B5EF4-FFF2-40B4-BE49-F238E27FC236}">
                <a16:creationId xmlns:a16="http://schemas.microsoft.com/office/drawing/2014/main" id="{7C7304FF-596E-7540-AFA9-E01F41570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630304 w 12"/>
              <a:gd name="T3" fmla="*/ 1120069 h 18"/>
              <a:gd name="T4" fmla="*/ 0 w 12"/>
              <a:gd name="T5" fmla="*/ 0 h 18"/>
              <a:gd name="T6" fmla="*/ 0 w 12"/>
              <a:gd name="T7" fmla="*/ 0 h 18"/>
              <a:gd name="T8" fmla="*/ 0 w 12"/>
              <a:gd name="T9" fmla="*/ 0 h 18"/>
              <a:gd name="T10" fmla="*/ 630304 w 12"/>
              <a:gd name="T11" fmla="*/ 995539 h 18"/>
              <a:gd name="T12" fmla="*/ 1732938 w 12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7" y="14"/>
                  <a:pt x="5" y="10"/>
                  <a:pt x="4" y="9"/>
                </a:cubicBezTo>
                <a:cubicBezTo>
                  <a:pt x="2" y="6"/>
                  <a:pt x="0" y="1"/>
                  <a:pt x="0" y="0"/>
                </a:cubicBezTo>
                <a:cubicBezTo>
                  <a:pt x="1" y="1"/>
                  <a:pt x="2" y="6"/>
                  <a:pt x="4" y="8"/>
                </a:cubicBezTo>
                <a:cubicBezTo>
                  <a:pt x="5" y="10"/>
                  <a:pt x="7" y="14"/>
                  <a:pt x="11" y="17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7" name="Freeform 6303">
            <a:extLst>
              <a:ext uri="{FF2B5EF4-FFF2-40B4-BE49-F238E27FC236}">
                <a16:creationId xmlns:a16="http://schemas.microsoft.com/office/drawing/2014/main" id="{D489F669-CBC4-3349-94CC-2895DE79C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630304 w 12"/>
              <a:gd name="T3" fmla="*/ 1120069 h 18"/>
              <a:gd name="T4" fmla="*/ 0 w 12"/>
              <a:gd name="T5" fmla="*/ 0 h 18"/>
              <a:gd name="T6" fmla="*/ 0 w 12"/>
              <a:gd name="T7" fmla="*/ 0 h 18"/>
              <a:gd name="T8" fmla="*/ 630304 w 12"/>
              <a:gd name="T9" fmla="*/ 995539 h 18"/>
              <a:gd name="T10" fmla="*/ 1732938 w 12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7" y="14"/>
                  <a:pt x="5" y="10"/>
                  <a:pt x="4" y="9"/>
                </a:cubicBezTo>
                <a:cubicBezTo>
                  <a:pt x="2" y="6"/>
                  <a:pt x="0" y="0"/>
                  <a:pt x="0" y="0"/>
                </a:cubicBezTo>
                <a:cubicBezTo>
                  <a:pt x="0" y="0"/>
                  <a:pt x="2" y="6"/>
                  <a:pt x="4" y="8"/>
                </a:cubicBezTo>
                <a:cubicBezTo>
                  <a:pt x="5" y="10"/>
                  <a:pt x="8" y="14"/>
                  <a:pt x="11" y="17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8" name="Freeform 6304">
            <a:extLst>
              <a:ext uri="{FF2B5EF4-FFF2-40B4-BE49-F238E27FC236}">
                <a16:creationId xmlns:a16="http://schemas.microsoft.com/office/drawing/2014/main" id="{684CCABD-8372-8444-AECB-0C8594BE4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6075"/>
            <a:ext cx="4763" cy="6350"/>
          </a:xfrm>
          <a:custGeom>
            <a:avLst/>
            <a:gdLst>
              <a:gd name="T0" fmla="*/ 1732938 w 12"/>
              <a:gd name="T1" fmla="*/ 2115608 h 18"/>
              <a:gd name="T2" fmla="*/ 945456 w 12"/>
              <a:gd name="T3" fmla="*/ 1493308 h 18"/>
              <a:gd name="T4" fmla="*/ 1732938 w 12"/>
              <a:gd name="T5" fmla="*/ 2115608 h 18"/>
              <a:gd name="T6" fmla="*/ 787880 w 12"/>
              <a:gd name="T7" fmla="*/ 1120069 h 18"/>
              <a:gd name="T8" fmla="*/ 945456 w 12"/>
              <a:gd name="T9" fmla="*/ 1493308 h 18"/>
              <a:gd name="T10" fmla="*/ 787880 w 12"/>
              <a:gd name="T11" fmla="*/ 1120069 h 18"/>
              <a:gd name="T12" fmla="*/ 787880 w 12"/>
              <a:gd name="T13" fmla="*/ 1120069 h 18"/>
              <a:gd name="T14" fmla="*/ 630304 w 12"/>
              <a:gd name="T15" fmla="*/ 995539 h 18"/>
              <a:gd name="T16" fmla="*/ 0 w 12"/>
              <a:gd name="T17" fmla="*/ 0 h 18"/>
              <a:gd name="T18" fmla="*/ 787880 w 12"/>
              <a:gd name="T19" fmla="*/ 1120069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18">
                <a:moveTo>
                  <a:pt x="11" y="17"/>
                </a:moveTo>
                <a:cubicBezTo>
                  <a:pt x="9" y="16"/>
                  <a:pt x="7" y="14"/>
                  <a:pt x="6" y="12"/>
                </a:cubicBezTo>
                <a:cubicBezTo>
                  <a:pt x="7" y="14"/>
                  <a:pt x="9" y="16"/>
                  <a:pt x="11" y="17"/>
                </a:cubicBezTo>
                <a:close/>
                <a:moveTo>
                  <a:pt x="5" y="9"/>
                </a:moveTo>
                <a:cubicBezTo>
                  <a:pt x="5" y="10"/>
                  <a:pt x="6" y="11"/>
                  <a:pt x="6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9"/>
                </a:moveTo>
                <a:cubicBezTo>
                  <a:pt x="4" y="9"/>
                  <a:pt x="4" y="8"/>
                  <a:pt x="4" y="8"/>
                </a:cubicBezTo>
                <a:cubicBezTo>
                  <a:pt x="2" y="6"/>
                  <a:pt x="0" y="0"/>
                  <a:pt x="0" y="0"/>
                </a:cubicBezTo>
                <a:cubicBezTo>
                  <a:pt x="0" y="0"/>
                  <a:pt x="2" y="6"/>
                  <a:pt x="5" y="9"/>
                </a:cubicBezTo>
                <a:close/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59" name="Freeform 6305">
            <a:extLst>
              <a:ext uri="{FF2B5EF4-FFF2-40B4-BE49-F238E27FC236}">
                <a16:creationId xmlns:a16="http://schemas.microsoft.com/office/drawing/2014/main" id="{923555DB-7775-EF41-8F17-0CBFFDB7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411139 h 15"/>
              <a:gd name="T2" fmla="*/ 0 w 12"/>
              <a:gd name="T3" fmla="*/ 100637 h 15"/>
              <a:gd name="T4" fmla="*/ 0 w 12"/>
              <a:gd name="T5" fmla="*/ 0 h 15"/>
              <a:gd name="T6" fmla="*/ 1732938 w 12"/>
              <a:gd name="T7" fmla="*/ 1411139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3" y="11"/>
                  <a:pt x="0" y="1"/>
                  <a:pt x="0" y="1"/>
                </a:cubicBezTo>
                <a:lnTo>
                  <a:pt x="0" y="0"/>
                </a:lnTo>
                <a:cubicBezTo>
                  <a:pt x="0" y="1"/>
                  <a:pt x="3" y="11"/>
                  <a:pt x="11" y="14"/>
                </a:cubicBez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0" name="Freeform 6306">
            <a:extLst>
              <a:ext uri="{FF2B5EF4-FFF2-40B4-BE49-F238E27FC236}">
                <a16:creationId xmlns:a16="http://schemas.microsoft.com/office/drawing/2014/main" id="{C91B448E-E1D6-BD4D-896F-0082B275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411139 h 15"/>
              <a:gd name="T2" fmla="*/ 630304 w 12"/>
              <a:gd name="T3" fmla="*/ 806365 h 15"/>
              <a:gd name="T4" fmla="*/ 0 w 12"/>
              <a:gd name="T5" fmla="*/ 100637 h 15"/>
              <a:gd name="T6" fmla="*/ 0 w 12"/>
              <a:gd name="T7" fmla="*/ 0 h 15"/>
              <a:gd name="T8" fmla="*/ 630304 w 12"/>
              <a:gd name="T9" fmla="*/ 806365 h 15"/>
              <a:gd name="T10" fmla="*/ 1732938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7" y="13"/>
                  <a:pt x="5" y="10"/>
                  <a:pt x="4" y="8"/>
                </a:cubicBezTo>
                <a:cubicBezTo>
                  <a:pt x="1" y="4"/>
                  <a:pt x="0" y="1"/>
                  <a:pt x="0" y="1"/>
                </a:cubicBezTo>
                <a:lnTo>
                  <a:pt x="0" y="0"/>
                </a:lnTo>
                <a:cubicBezTo>
                  <a:pt x="0" y="1"/>
                  <a:pt x="1" y="4"/>
                  <a:pt x="4" y="8"/>
                </a:cubicBezTo>
                <a:cubicBezTo>
                  <a:pt x="5" y="10"/>
                  <a:pt x="8" y="13"/>
                  <a:pt x="11" y="14"/>
                </a:cubicBezTo>
              </a:path>
            </a:pathLst>
          </a:custGeom>
          <a:solidFill>
            <a:srgbClr val="172C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1" name="Freeform 6307">
            <a:extLst>
              <a:ext uri="{FF2B5EF4-FFF2-40B4-BE49-F238E27FC236}">
                <a16:creationId xmlns:a16="http://schemas.microsoft.com/office/drawing/2014/main" id="{DE2B334F-A577-EF42-9331-C2B301A35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1588" cy="3175"/>
          </a:xfrm>
          <a:custGeom>
            <a:avLst/>
            <a:gdLst>
              <a:gd name="T0" fmla="*/ 0 w 5"/>
              <a:gd name="T1" fmla="*/ 0 h 9"/>
              <a:gd name="T2" fmla="*/ 403352 w 5"/>
              <a:gd name="T3" fmla="*/ 995539 h 9"/>
              <a:gd name="T4" fmla="*/ 0 w 5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9">
                <a:moveTo>
                  <a:pt x="0" y="0"/>
                </a:moveTo>
                <a:cubicBezTo>
                  <a:pt x="0" y="0"/>
                  <a:pt x="1" y="4"/>
                  <a:pt x="4" y="8"/>
                </a:cubicBezTo>
                <a:cubicBezTo>
                  <a:pt x="1" y="4"/>
                  <a:pt x="0" y="1"/>
                  <a:pt x="0" y="0"/>
                </a:cubicBezTo>
              </a:path>
            </a:pathLst>
          </a:custGeom>
          <a:solidFill>
            <a:srgbClr val="182D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2" name="Freeform 6308">
            <a:extLst>
              <a:ext uri="{FF2B5EF4-FFF2-40B4-BE49-F238E27FC236}">
                <a16:creationId xmlns:a16="http://schemas.microsoft.com/office/drawing/2014/main" id="{64099416-128E-D64B-A561-AD8A5B4D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411139 h 15"/>
              <a:gd name="T2" fmla="*/ 630304 w 12"/>
              <a:gd name="T3" fmla="*/ 806365 h 15"/>
              <a:gd name="T4" fmla="*/ 0 w 12"/>
              <a:gd name="T5" fmla="*/ 0 h 15"/>
              <a:gd name="T6" fmla="*/ 0 w 12"/>
              <a:gd name="T7" fmla="*/ 0 h 15"/>
              <a:gd name="T8" fmla="*/ 630304 w 12"/>
              <a:gd name="T9" fmla="*/ 705411 h 15"/>
              <a:gd name="T10" fmla="*/ 1732938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8" y="13"/>
                  <a:pt x="5" y="9"/>
                  <a:pt x="4" y="8"/>
                </a:cubicBezTo>
                <a:cubicBezTo>
                  <a:pt x="1" y="4"/>
                  <a:pt x="0" y="0"/>
                  <a:pt x="0" y="0"/>
                </a:cubicBezTo>
                <a:cubicBezTo>
                  <a:pt x="0" y="0"/>
                  <a:pt x="1" y="4"/>
                  <a:pt x="4" y="7"/>
                </a:cubicBezTo>
                <a:cubicBezTo>
                  <a:pt x="5" y="9"/>
                  <a:pt x="8" y="13"/>
                  <a:pt x="11" y="14"/>
                </a:cubicBez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3" name="Freeform 6309">
            <a:extLst>
              <a:ext uri="{FF2B5EF4-FFF2-40B4-BE49-F238E27FC236}">
                <a16:creationId xmlns:a16="http://schemas.microsoft.com/office/drawing/2014/main" id="{3CB2FC3A-3DD0-BB4E-B0A4-66B49DEF5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411139 h 15"/>
              <a:gd name="T2" fmla="*/ 630304 w 12"/>
              <a:gd name="T3" fmla="*/ 806365 h 15"/>
              <a:gd name="T4" fmla="*/ 0 w 12"/>
              <a:gd name="T5" fmla="*/ 0 h 15"/>
              <a:gd name="T6" fmla="*/ 0 w 12"/>
              <a:gd name="T7" fmla="*/ 0 h 15"/>
              <a:gd name="T8" fmla="*/ 787880 w 12"/>
              <a:gd name="T9" fmla="*/ 705411 h 15"/>
              <a:gd name="T10" fmla="*/ 1732938 w 1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8" y="13"/>
                  <a:pt x="5" y="10"/>
                  <a:pt x="4" y="8"/>
                </a:cubicBezTo>
                <a:cubicBezTo>
                  <a:pt x="1" y="4"/>
                  <a:pt x="0" y="0"/>
                  <a:pt x="0" y="0"/>
                </a:cubicBezTo>
                <a:cubicBezTo>
                  <a:pt x="0" y="0"/>
                  <a:pt x="1" y="4"/>
                  <a:pt x="5" y="7"/>
                </a:cubicBezTo>
                <a:cubicBezTo>
                  <a:pt x="5" y="10"/>
                  <a:pt x="8" y="13"/>
                  <a:pt x="11" y="14"/>
                </a:cubicBezTo>
              </a:path>
            </a:pathLst>
          </a:custGeom>
          <a:solidFill>
            <a:srgbClr val="1A325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4" name="Freeform 6310">
            <a:extLst>
              <a:ext uri="{FF2B5EF4-FFF2-40B4-BE49-F238E27FC236}">
                <a16:creationId xmlns:a16="http://schemas.microsoft.com/office/drawing/2014/main" id="{318DAD57-C2E0-E843-92FB-1D491B6D4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504112 h 14"/>
              <a:gd name="T2" fmla="*/ 787880 w 12"/>
              <a:gd name="T3" fmla="*/ 809880 h 14"/>
              <a:gd name="T4" fmla="*/ 0 w 12"/>
              <a:gd name="T5" fmla="*/ 0 h 14"/>
              <a:gd name="T6" fmla="*/ 0 w 12"/>
              <a:gd name="T7" fmla="*/ 0 h 14"/>
              <a:gd name="T8" fmla="*/ 787880 w 12"/>
              <a:gd name="T9" fmla="*/ 809880 h 14"/>
              <a:gd name="T10" fmla="*/ 1732938 w 12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4">
                <a:moveTo>
                  <a:pt x="11" y="13"/>
                </a:moveTo>
                <a:cubicBezTo>
                  <a:pt x="8" y="13"/>
                  <a:pt x="5" y="10"/>
                  <a:pt x="5" y="7"/>
                </a:cubicBezTo>
                <a:cubicBezTo>
                  <a:pt x="1" y="4"/>
                  <a:pt x="0" y="0"/>
                  <a:pt x="0" y="0"/>
                </a:cubicBezTo>
                <a:cubicBezTo>
                  <a:pt x="0" y="0"/>
                  <a:pt x="2" y="4"/>
                  <a:pt x="5" y="7"/>
                </a:cubicBezTo>
                <a:cubicBezTo>
                  <a:pt x="6" y="10"/>
                  <a:pt x="8" y="13"/>
                  <a:pt x="11" y="13"/>
                </a:cubicBezTo>
              </a:path>
            </a:pathLst>
          </a:custGeom>
          <a:solidFill>
            <a:srgbClr val="1B335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5" name="Freeform 6311">
            <a:extLst>
              <a:ext uri="{FF2B5EF4-FFF2-40B4-BE49-F238E27FC236}">
                <a16:creationId xmlns:a16="http://schemas.microsoft.com/office/drawing/2014/main" id="{6F49C345-A40B-4C48-9B97-57E476A23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1588" cy="3175"/>
          </a:xfrm>
          <a:custGeom>
            <a:avLst/>
            <a:gdLst>
              <a:gd name="T0" fmla="*/ 0 w 6"/>
              <a:gd name="T1" fmla="*/ 0 h 8"/>
              <a:gd name="T2" fmla="*/ 350154 w 6"/>
              <a:gd name="T3" fmla="*/ 1102519 h 8"/>
              <a:gd name="T4" fmla="*/ 0 w 6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0"/>
                  <a:pt x="2" y="4"/>
                  <a:pt x="5" y="7"/>
                </a:cubicBezTo>
                <a:cubicBezTo>
                  <a:pt x="1" y="4"/>
                  <a:pt x="0" y="0"/>
                  <a:pt x="0" y="0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6" name="Freeform 6312">
            <a:extLst>
              <a:ext uri="{FF2B5EF4-FFF2-40B4-BE49-F238E27FC236}">
                <a16:creationId xmlns:a16="http://schemas.microsoft.com/office/drawing/2014/main" id="{C51FD358-BB9B-FA43-BE55-790DECEE4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1588" cy="3175"/>
          </a:xfrm>
          <a:custGeom>
            <a:avLst/>
            <a:gdLst>
              <a:gd name="T0" fmla="*/ 0 w 6"/>
              <a:gd name="T1" fmla="*/ 0 h 8"/>
              <a:gd name="T2" fmla="*/ 350154 w 6"/>
              <a:gd name="T3" fmla="*/ 1102519 h 8"/>
              <a:gd name="T4" fmla="*/ 0 w 6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0"/>
                  <a:pt x="2" y="4"/>
                  <a:pt x="5" y="7"/>
                </a:cubicBezTo>
                <a:cubicBezTo>
                  <a:pt x="1" y="4"/>
                  <a:pt x="0" y="0"/>
                  <a:pt x="0" y="0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7" name="Freeform 6313">
            <a:extLst>
              <a:ext uri="{FF2B5EF4-FFF2-40B4-BE49-F238E27FC236}">
                <a16:creationId xmlns:a16="http://schemas.microsoft.com/office/drawing/2014/main" id="{13AEF512-4AED-CF48-B7B1-FEB92823E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4488"/>
            <a:ext cx="4763" cy="4762"/>
          </a:xfrm>
          <a:custGeom>
            <a:avLst/>
            <a:gdLst>
              <a:gd name="T0" fmla="*/ 1732938 w 12"/>
              <a:gd name="T1" fmla="*/ 1504112 h 14"/>
              <a:gd name="T2" fmla="*/ 787880 w 12"/>
              <a:gd name="T3" fmla="*/ 809880 h 14"/>
              <a:gd name="T4" fmla="*/ 0 w 12"/>
              <a:gd name="T5" fmla="*/ 0 h 14"/>
              <a:gd name="T6" fmla="*/ 0 w 12"/>
              <a:gd name="T7" fmla="*/ 0 h 14"/>
              <a:gd name="T8" fmla="*/ 787880 w 12"/>
              <a:gd name="T9" fmla="*/ 809880 h 14"/>
              <a:gd name="T10" fmla="*/ 1732938 w 12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4">
                <a:moveTo>
                  <a:pt x="11" y="13"/>
                </a:moveTo>
                <a:cubicBezTo>
                  <a:pt x="10" y="13"/>
                  <a:pt x="6" y="10"/>
                  <a:pt x="5" y="7"/>
                </a:cubicBezTo>
                <a:cubicBezTo>
                  <a:pt x="1" y="4"/>
                  <a:pt x="0" y="0"/>
                  <a:pt x="0" y="0"/>
                </a:cubicBezTo>
                <a:cubicBezTo>
                  <a:pt x="0" y="0"/>
                  <a:pt x="2" y="4"/>
                  <a:pt x="5" y="7"/>
                </a:cubicBezTo>
                <a:cubicBezTo>
                  <a:pt x="7" y="10"/>
                  <a:pt x="10" y="13"/>
                  <a:pt x="11" y="13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8" name="Freeform 6314">
            <a:extLst>
              <a:ext uri="{FF2B5EF4-FFF2-40B4-BE49-F238E27FC236}">
                <a16:creationId xmlns:a16="http://schemas.microsoft.com/office/drawing/2014/main" id="{561F6D74-577C-7148-8EB2-00FBDA575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56075"/>
            <a:ext cx="3175" cy="3175"/>
          </a:xfrm>
          <a:custGeom>
            <a:avLst/>
            <a:gdLst>
              <a:gd name="T0" fmla="*/ 1234168 w 7"/>
              <a:gd name="T1" fmla="*/ 1234168 h 7"/>
              <a:gd name="T2" fmla="*/ 0 w 7"/>
              <a:gd name="T3" fmla="*/ 0 h 7"/>
              <a:gd name="T4" fmla="*/ 1234168 w 7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5" y="6"/>
                  <a:pt x="2" y="3"/>
                  <a:pt x="0" y="0"/>
                </a:cubicBezTo>
                <a:cubicBezTo>
                  <a:pt x="3" y="3"/>
                  <a:pt x="6" y="6"/>
                  <a:pt x="6" y="6"/>
                </a:cubicBezTo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69" name="Freeform 6315">
            <a:extLst>
              <a:ext uri="{FF2B5EF4-FFF2-40B4-BE49-F238E27FC236}">
                <a16:creationId xmlns:a16="http://schemas.microsoft.com/office/drawing/2014/main" id="{E39DE1F1-A234-6944-9265-C6B220187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2900"/>
            <a:ext cx="4763" cy="4763"/>
          </a:xfrm>
          <a:custGeom>
            <a:avLst/>
            <a:gdLst>
              <a:gd name="T0" fmla="*/ 1732938 w 12"/>
              <a:gd name="T1" fmla="*/ 1411436 h 15"/>
              <a:gd name="T2" fmla="*/ 787880 w 12"/>
              <a:gd name="T3" fmla="*/ 806535 h 15"/>
              <a:gd name="T4" fmla="*/ 0 w 12"/>
              <a:gd name="T5" fmla="*/ 100976 h 15"/>
              <a:gd name="T6" fmla="*/ 0 w 12"/>
              <a:gd name="T7" fmla="*/ 0 h 15"/>
              <a:gd name="T8" fmla="*/ 787880 w 12"/>
              <a:gd name="T9" fmla="*/ 806535 h 15"/>
              <a:gd name="T10" fmla="*/ 1732938 w 12"/>
              <a:gd name="T11" fmla="*/ 1411436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5">
                <a:moveTo>
                  <a:pt x="11" y="14"/>
                </a:moveTo>
                <a:cubicBezTo>
                  <a:pt x="11" y="14"/>
                  <a:pt x="7" y="11"/>
                  <a:pt x="5" y="8"/>
                </a:cubicBezTo>
                <a:cubicBezTo>
                  <a:pt x="2" y="5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2" y="5"/>
                  <a:pt x="5" y="8"/>
                </a:cubicBezTo>
                <a:cubicBezTo>
                  <a:pt x="8" y="11"/>
                  <a:pt x="11" y="14"/>
                  <a:pt x="11" y="14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0" name="Freeform 6316">
            <a:extLst>
              <a:ext uri="{FF2B5EF4-FFF2-40B4-BE49-F238E27FC236}">
                <a16:creationId xmlns:a16="http://schemas.microsoft.com/office/drawing/2014/main" id="{128FD966-3D21-8D4B-AAF0-BA960C88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9250"/>
            <a:ext cx="3175" cy="14288"/>
          </a:xfrm>
          <a:custGeom>
            <a:avLst/>
            <a:gdLst>
              <a:gd name="T0" fmla="*/ 944959 w 8"/>
              <a:gd name="T1" fmla="*/ 4831909 h 39"/>
              <a:gd name="T2" fmla="*/ 1102519 w 8"/>
              <a:gd name="T3" fmla="*/ 5100450 h 39"/>
              <a:gd name="T4" fmla="*/ 944959 w 8"/>
              <a:gd name="T5" fmla="*/ 4831909 h 39"/>
              <a:gd name="T6" fmla="*/ 630238 w 8"/>
              <a:gd name="T7" fmla="*/ 4160739 h 39"/>
              <a:gd name="T8" fmla="*/ 630238 w 8"/>
              <a:gd name="T9" fmla="*/ 3892198 h 39"/>
              <a:gd name="T10" fmla="*/ 787400 w 8"/>
              <a:gd name="T11" fmla="*/ 4160739 h 39"/>
              <a:gd name="T12" fmla="*/ 787400 w 8"/>
              <a:gd name="T13" fmla="*/ 4429280 h 39"/>
              <a:gd name="T14" fmla="*/ 630238 w 8"/>
              <a:gd name="T15" fmla="*/ 4160739 h 39"/>
              <a:gd name="T16" fmla="*/ 472678 w 8"/>
              <a:gd name="T17" fmla="*/ 3355482 h 39"/>
              <a:gd name="T18" fmla="*/ 315119 w 8"/>
              <a:gd name="T19" fmla="*/ 2550225 h 39"/>
              <a:gd name="T20" fmla="*/ 157559 w 8"/>
              <a:gd name="T21" fmla="*/ 1744968 h 39"/>
              <a:gd name="T22" fmla="*/ 0 w 8"/>
              <a:gd name="T23" fmla="*/ 536716 h 39"/>
              <a:gd name="T24" fmla="*/ 157559 w 8"/>
              <a:gd name="T25" fmla="*/ 0 h 39"/>
              <a:gd name="T26" fmla="*/ 0 w 8"/>
              <a:gd name="T27" fmla="*/ 536716 h 39"/>
              <a:gd name="T28" fmla="*/ 157559 w 8"/>
              <a:gd name="T29" fmla="*/ 1744968 h 39"/>
              <a:gd name="T30" fmla="*/ 315119 w 8"/>
              <a:gd name="T31" fmla="*/ 2550225 h 39"/>
              <a:gd name="T32" fmla="*/ 472678 w 8"/>
              <a:gd name="T33" fmla="*/ 3355482 h 39"/>
              <a:gd name="T34" fmla="*/ 630238 w 8"/>
              <a:gd name="T35" fmla="*/ 3624023 h 39"/>
              <a:gd name="T36" fmla="*/ 472678 w 8"/>
              <a:gd name="T37" fmla="*/ 3355482 h 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39">
                <a:moveTo>
                  <a:pt x="6" y="36"/>
                </a:moveTo>
                <a:cubicBezTo>
                  <a:pt x="6" y="37"/>
                  <a:pt x="7" y="38"/>
                  <a:pt x="7" y="38"/>
                </a:cubicBezTo>
                <a:cubicBezTo>
                  <a:pt x="6" y="37"/>
                  <a:pt x="6" y="37"/>
                  <a:pt x="6" y="36"/>
                </a:cubicBezTo>
                <a:close/>
                <a:moveTo>
                  <a:pt x="4" y="31"/>
                </a:moveTo>
                <a:lnTo>
                  <a:pt x="4" y="29"/>
                </a:lnTo>
                <a:cubicBezTo>
                  <a:pt x="4" y="31"/>
                  <a:pt x="4" y="31"/>
                  <a:pt x="5" y="31"/>
                </a:cubicBezTo>
                <a:lnTo>
                  <a:pt x="5" y="33"/>
                </a:lnTo>
                <a:lnTo>
                  <a:pt x="4" y="31"/>
                </a:lnTo>
                <a:close/>
                <a:moveTo>
                  <a:pt x="3" y="25"/>
                </a:moveTo>
                <a:cubicBezTo>
                  <a:pt x="2" y="22"/>
                  <a:pt x="2" y="21"/>
                  <a:pt x="2" y="19"/>
                </a:cubicBezTo>
                <a:cubicBezTo>
                  <a:pt x="1" y="17"/>
                  <a:pt x="1" y="15"/>
                  <a:pt x="1" y="13"/>
                </a:cubicBezTo>
                <a:cubicBezTo>
                  <a:pt x="0" y="10"/>
                  <a:pt x="0" y="8"/>
                  <a:pt x="0" y="4"/>
                </a:cubicBezTo>
                <a:cubicBezTo>
                  <a:pt x="0" y="3"/>
                  <a:pt x="0" y="1"/>
                  <a:pt x="1" y="0"/>
                </a:cubicBezTo>
                <a:cubicBezTo>
                  <a:pt x="1" y="1"/>
                  <a:pt x="1" y="3"/>
                  <a:pt x="0" y="4"/>
                </a:cubicBezTo>
                <a:cubicBezTo>
                  <a:pt x="0" y="8"/>
                  <a:pt x="1" y="10"/>
                  <a:pt x="1" y="13"/>
                </a:cubicBezTo>
                <a:cubicBezTo>
                  <a:pt x="1" y="15"/>
                  <a:pt x="2" y="17"/>
                  <a:pt x="2" y="19"/>
                </a:cubicBezTo>
                <a:cubicBezTo>
                  <a:pt x="2" y="21"/>
                  <a:pt x="3" y="22"/>
                  <a:pt x="3" y="25"/>
                </a:cubicBezTo>
                <a:cubicBezTo>
                  <a:pt x="4" y="25"/>
                  <a:pt x="4" y="27"/>
                  <a:pt x="4" y="27"/>
                </a:cubicBezTo>
                <a:cubicBezTo>
                  <a:pt x="4" y="27"/>
                  <a:pt x="3" y="27"/>
                  <a:pt x="3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1" name="Freeform 6317">
            <a:extLst>
              <a:ext uri="{FF2B5EF4-FFF2-40B4-BE49-F238E27FC236}">
                <a16:creationId xmlns:a16="http://schemas.microsoft.com/office/drawing/2014/main" id="{C7D8C126-8E90-7944-B1E0-3C57FD662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151313"/>
            <a:ext cx="1588" cy="1587"/>
          </a:xfrm>
          <a:custGeom>
            <a:avLst/>
            <a:gdLst>
              <a:gd name="T0" fmla="*/ 0 w 4"/>
              <a:gd name="T1" fmla="*/ 403098 h 5"/>
              <a:gd name="T2" fmla="*/ 0 w 4"/>
              <a:gd name="T3" fmla="*/ 0 h 5"/>
              <a:gd name="T4" fmla="*/ 157609 w 4"/>
              <a:gd name="T5" fmla="*/ 0 h 5"/>
              <a:gd name="T6" fmla="*/ 0 w 4"/>
              <a:gd name="T7" fmla="*/ 403098 h 5"/>
              <a:gd name="T8" fmla="*/ 472827 w 4"/>
              <a:gd name="T9" fmla="*/ 100616 h 5"/>
              <a:gd name="T10" fmla="*/ 315218 w 4"/>
              <a:gd name="T11" fmla="*/ 0 h 5"/>
              <a:gd name="T12" fmla="*/ 472827 w 4"/>
              <a:gd name="T13" fmla="*/ 100616 h 5"/>
              <a:gd name="T14" fmla="*/ 315218 w 4"/>
              <a:gd name="T15" fmla="*/ 201549 h 5"/>
              <a:gd name="T16" fmla="*/ 0 w 4"/>
              <a:gd name="T17" fmla="*/ 403098 h 5"/>
              <a:gd name="T18" fmla="*/ 157609 w 4"/>
              <a:gd name="T19" fmla="*/ 201549 h 5"/>
              <a:gd name="T20" fmla="*/ 472827 w 4"/>
              <a:gd name="T21" fmla="*/ 100616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5">
                <a:moveTo>
                  <a:pt x="0" y="4"/>
                </a:moveTo>
                <a:lnTo>
                  <a:pt x="0" y="0"/>
                </a:ln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2"/>
                  <a:pt x="0" y="4"/>
                </a:cubicBezTo>
                <a:close/>
                <a:moveTo>
                  <a:pt x="3" y="1"/>
                </a:moveTo>
                <a:lnTo>
                  <a:pt x="2" y="0"/>
                </a:lnTo>
                <a:cubicBezTo>
                  <a:pt x="3" y="0"/>
                  <a:pt x="3" y="1"/>
                  <a:pt x="3" y="1"/>
                </a:cubicBezTo>
                <a:lnTo>
                  <a:pt x="2" y="2"/>
                </a:lnTo>
                <a:cubicBezTo>
                  <a:pt x="1" y="4"/>
                  <a:pt x="1" y="4"/>
                  <a:pt x="0" y="4"/>
                </a:cubicBezTo>
                <a:cubicBezTo>
                  <a:pt x="0" y="4"/>
                  <a:pt x="1" y="4"/>
                  <a:pt x="1" y="2"/>
                </a:cubicBezTo>
                <a:lnTo>
                  <a:pt x="3" y="1"/>
                </a:ln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2" name="Freeform 6318">
            <a:extLst>
              <a:ext uri="{FF2B5EF4-FFF2-40B4-BE49-F238E27FC236}">
                <a16:creationId xmlns:a16="http://schemas.microsoft.com/office/drawing/2014/main" id="{20DB36BC-7DCD-9946-B23F-773458067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1313"/>
            <a:ext cx="1587" cy="1587"/>
          </a:xfrm>
          <a:custGeom>
            <a:avLst/>
            <a:gdLst>
              <a:gd name="T0" fmla="*/ 100616 w 5"/>
              <a:gd name="T1" fmla="*/ 403098 h 5"/>
              <a:gd name="T2" fmla="*/ 100616 w 5"/>
              <a:gd name="T3" fmla="*/ 100616 h 5"/>
              <a:gd name="T4" fmla="*/ 201549 w 5"/>
              <a:gd name="T5" fmla="*/ 100616 h 5"/>
              <a:gd name="T6" fmla="*/ 100616 w 5"/>
              <a:gd name="T7" fmla="*/ 403098 h 5"/>
              <a:gd name="T8" fmla="*/ 403098 w 5"/>
              <a:gd name="T9" fmla="*/ 0 h 5"/>
              <a:gd name="T10" fmla="*/ 201549 w 5"/>
              <a:gd name="T11" fmla="*/ 100616 h 5"/>
              <a:gd name="T12" fmla="*/ 201549 w 5"/>
              <a:gd name="T13" fmla="*/ 0 h 5"/>
              <a:gd name="T14" fmla="*/ 403098 w 5"/>
              <a:gd name="T15" fmla="*/ 0 h 5"/>
              <a:gd name="T16" fmla="*/ 100616 w 5"/>
              <a:gd name="T17" fmla="*/ 403098 h 5"/>
              <a:gd name="T18" fmla="*/ 302165 w 5"/>
              <a:gd name="T19" fmla="*/ 201549 h 5"/>
              <a:gd name="T20" fmla="*/ 201549 w 5"/>
              <a:gd name="T21" fmla="*/ 403098 h 5"/>
              <a:gd name="T22" fmla="*/ 100616 w 5"/>
              <a:gd name="T23" fmla="*/ 403098 h 5"/>
              <a:gd name="T24" fmla="*/ 100616 w 5"/>
              <a:gd name="T25" fmla="*/ 403098 h 5"/>
              <a:gd name="T26" fmla="*/ 100616 w 5"/>
              <a:gd name="T27" fmla="*/ 403098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5">
                <a:moveTo>
                  <a:pt x="1" y="4"/>
                </a:moveTo>
                <a:cubicBezTo>
                  <a:pt x="0" y="2"/>
                  <a:pt x="1" y="1"/>
                  <a:pt x="1" y="1"/>
                </a:cubicBezTo>
                <a:lnTo>
                  <a:pt x="2" y="1"/>
                </a:lnTo>
                <a:cubicBezTo>
                  <a:pt x="1" y="1"/>
                  <a:pt x="1" y="2"/>
                  <a:pt x="1" y="4"/>
                </a:cubicBezTo>
                <a:close/>
                <a:moveTo>
                  <a:pt x="4" y="0"/>
                </a:moveTo>
                <a:lnTo>
                  <a:pt x="2" y="1"/>
                </a:lnTo>
                <a:cubicBezTo>
                  <a:pt x="2" y="0"/>
                  <a:pt x="2" y="0"/>
                  <a:pt x="2" y="0"/>
                </a:cubicBezTo>
                <a:lnTo>
                  <a:pt x="4" y="0"/>
                </a:lnTo>
                <a:close/>
                <a:moveTo>
                  <a:pt x="1" y="4"/>
                </a:moveTo>
                <a:lnTo>
                  <a:pt x="3" y="2"/>
                </a:lnTo>
                <a:lnTo>
                  <a:pt x="2" y="4"/>
                </a:lnTo>
                <a:lnTo>
                  <a:pt x="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3" name="Freeform 6319">
            <a:extLst>
              <a:ext uri="{FF2B5EF4-FFF2-40B4-BE49-F238E27FC236}">
                <a16:creationId xmlns:a16="http://schemas.microsoft.com/office/drawing/2014/main" id="{A4F9DD8A-CA70-0D4F-AC39-300B38917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2900"/>
            <a:ext cx="1587" cy="1588"/>
          </a:xfrm>
          <a:custGeom>
            <a:avLst/>
            <a:gdLst>
              <a:gd name="T0" fmla="*/ 472133 w 4"/>
              <a:gd name="T1" fmla="*/ 0 h 5"/>
              <a:gd name="T2" fmla="*/ 0 w 4"/>
              <a:gd name="T3" fmla="*/ 100997 h 5"/>
              <a:gd name="T4" fmla="*/ 472133 w 4"/>
              <a:gd name="T5" fmla="*/ 0 h 5"/>
              <a:gd name="T6" fmla="*/ 315020 w 4"/>
              <a:gd name="T7" fmla="*/ 100997 h 5"/>
              <a:gd name="T8" fmla="*/ 472133 w 4"/>
              <a:gd name="T9" fmla="*/ 0 h 5"/>
              <a:gd name="T10" fmla="*/ 315020 w 4"/>
              <a:gd name="T11" fmla="*/ 201676 h 5"/>
              <a:gd name="T12" fmla="*/ 0 w 4"/>
              <a:gd name="T13" fmla="*/ 302673 h 5"/>
              <a:gd name="T14" fmla="*/ 315020 w 4"/>
              <a:gd name="T15" fmla="*/ 1009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1" y="0"/>
                  <a:pt x="0" y="1"/>
                  <a:pt x="0" y="1"/>
                </a:cubicBezTo>
                <a:cubicBezTo>
                  <a:pt x="0" y="0"/>
                  <a:pt x="1" y="0"/>
                  <a:pt x="3" y="0"/>
                </a:cubicBezTo>
                <a:close/>
                <a:moveTo>
                  <a:pt x="2" y="1"/>
                </a:moveTo>
                <a:cubicBezTo>
                  <a:pt x="2" y="1"/>
                  <a:pt x="2" y="0"/>
                  <a:pt x="3" y="0"/>
                </a:cubicBezTo>
                <a:cubicBezTo>
                  <a:pt x="3" y="1"/>
                  <a:pt x="3" y="2"/>
                  <a:pt x="2" y="2"/>
                </a:cubicBezTo>
                <a:cubicBezTo>
                  <a:pt x="2" y="4"/>
                  <a:pt x="0" y="4"/>
                  <a:pt x="0" y="3"/>
                </a:cubicBezTo>
                <a:cubicBezTo>
                  <a:pt x="2" y="4"/>
                  <a:pt x="2" y="2"/>
                  <a:pt x="2" y="1"/>
                </a:cubicBezTo>
                <a:close/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4" name="Freeform 6320">
            <a:extLst>
              <a:ext uri="{FF2B5EF4-FFF2-40B4-BE49-F238E27FC236}">
                <a16:creationId xmlns:a16="http://schemas.microsoft.com/office/drawing/2014/main" id="{81B7C487-391E-FB40-8D02-EB29E908F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2900"/>
            <a:ext cx="1587" cy="1588"/>
          </a:xfrm>
          <a:custGeom>
            <a:avLst/>
            <a:gdLst>
              <a:gd name="T0" fmla="*/ 0 w 2"/>
              <a:gd name="T1" fmla="*/ 315218 h 4"/>
              <a:gd name="T2" fmla="*/ 0 w 2"/>
              <a:gd name="T3" fmla="*/ 157609 h 4"/>
              <a:gd name="T4" fmla="*/ 0 w 2"/>
              <a:gd name="T5" fmla="*/ 0 h 4"/>
              <a:gd name="T6" fmla="*/ 630039 w 2"/>
              <a:gd name="T7" fmla="*/ 157609 h 4"/>
              <a:gd name="T8" fmla="*/ 0 w 2"/>
              <a:gd name="T9" fmla="*/ 157609 h 4"/>
              <a:gd name="T10" fmla="*/ 630039 w 2"/>
              <a:gd name="T11" fmla="*/ 472827 h 4"/>
              <a:gd name="T12" fmla="*/ 0 w 2"/>
              <a:gd name="T13" fmla="*/ 315218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0" y="1"/>
                </a:lnTo>
                <a:lnTo>
                  <a:pt x="1" y="3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5" name="Freeform 6321">
            <a:extLst>
              <a:ext uri="{FF2B5EF4-FFF2-40B4-BE49-F238E27FC236}">
                <a16:creationId xmlns:a16="http://schemas.microsoft.com/office/drawing/2014/main" id="{F5B1621F-7898-4E41-804A-0C321A8E2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2900"/>
            <a:ext cx="1587" cy="1588"/>
          </a:xfrm>
          <a:custGeom>
            <a:avLst/>
            <a:gdLst>
              <a:gd name="T0" fmla="*/ 0 w 2"/>
              <a:gd name="T1" fmla="*/ 315218 h 4"/>
              <a:gd name="T2" fmla="*/ 630039 w 2"/>
              <a:gd name="T3" fmla="*/ 315218 h 4"/>
              <a:gd name="T4" fmla="*/ 630039 w 2"/>
              <a:gd name="T5" fmla="*/ 472827 h 4"/>
              <a:gd name="T6" fmla="*/ 0 w 2"/>
              <a:gd name="T7" fmla="*/ 315218 h 4"/>
              <a:gd name="T8" fmla="*/ 0 w 2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cubicBezTo>
                  <a:pt x="1" y="2"/>
                  <a:pt x="1" y="0"/>
                  <a:pt x="1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0" y="3"/>
                  <a:pt x="0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6" name="Freeform 6322">
            <a:extLst>
              <a:ext uri="{FF2B5EF4-FFF2-40B4-BE49-F238E27FC236}">
                <a16:creationId xmlns:a16="http://schemas.microsoft.com/office/drawing/2014/main" id="{253B6CDC-1F9E-434F-B1CF-624F347F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51313"/>
            <a:ext cx="1588" cy="1587"/>
          </a:xfrm>
          <a:custGeom>
            <a:avLst/>
            <a:gdLst>
              <a:gd name="T0" fmla="*/ 0 w 6"/>
              <a:gd name="T1" fmla="*/ 0 h 6"/>
              <a:gd name="T2" fmla="*/ 350154 w 6"/>
              <a:gd name="T3" fmla="*/ 70093 h 6"/>
              <a:gd name="T4" fmla="*/ 350154 w 6"/>
              <a:gd name="T5" fmla="*/ 349934 h 6"/>
              <a:gd name="T6" fmla="*/ 210145 w 6"/>
              <a:gd name="T7" fmla="*/ 349934 h 6"/>
              <a:gd name="T8" fmla="*/ 0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0"/>
                </a:moveTo>
                <a:cubicBezTo>
                  <a:pt x="0" y="0"/>
                  <a:pt x="3" y="1"/>
                  <a:pt x="5" y="1"/>
                </a:cubicBezTo>
                <a:cubicBezTo>
                  <a:pt x="5" y="1"/>
                  <a:pt x="5" y="3"/>
                  <a:pt x="5" y="5"/>
                </a:cubicBezTo>
                <a:lnTo>
                  <a:pt x="3" y="5"/>
                </a:lnTo>
                <a:cubicBezTo>
                  <a:pt x="3" y="5"/>
                  <a:pt x="1" y="1"/>
                  <a:pt x="0" y="0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7" name="Freeform 6323">
            <a:extLst>
              <a:ext uri="{FF2B5EF4-FFF2-40B4-BE49-F238E27FC236}">
                <a16:creationId xmlns:a16="http://schemas.microsoft.com/office/drawing/2014/main" id="{9F422579-435A-2A4A-8808-BEBD85C61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151313"/>
            <a:ext cx="3175" cy="1587"/>
          </a:xfrm>
          <a:custGeom>
            <a:avLst/>
            <a:gdLst>
              <a:gd name="T0" fmla="*/ 1028700 w 7"/>
              <a:gd name="T1" fmla="*/ 70093 h 6"/>
              <a:gd name="T2" fmla="*/ 1234168 w 7"/>
              <a:gd name="T3" fmla="*/ 349934 h 6"/>
              <a:gd name="T4" fmla="*/ 1028700 w 7"/>
              <a:gd name="T5" fmla="*/ 349934 h 6"/>
              <a:gd name="T6" fmla="*/ 1028700 w 7"/>
              <a:gd name="T7" fmla="*/ 70093 h 6"/>
              <a:gd name="T8" fmla="*/ 1028700 w 7"/>
              <a:gd name="T9" fmla="*/ 70093 h 6"/>
              <a:gd name="T10" fmla="*/ 0 w 7"/>
              <a:gd name="T11" fmla="*/ 0 h 6"/>
              <a:gd name="T12" fmla="*/ 1028700 w 7"/>
              <a:gd name="T13" fmla="*/ 70093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5" y="1"/>
                </a:moveTo>
                <a:cubicBezTo>
                  <a:pt x="5" y="1"/>
                  <a:pt x="5" y="3"/>
                  <a:pt x="6" y="5"/>
                </a:cubicBezTo>
                <a:lnTo>
                  <a:pt x="5" y="5"/>
                </a:lnTo>
                <a:lnTo>
                  <a:pt x="5" y="1"/>
                </a:lnTo>
                <a:close/>
                <a:moveTo>
                  <a:pt x="5" y="1"/>
                </a:moveTo>
                <a:cubicBezTo>
                  <a:pt x="3" y="2"/>
                  <a:pt x="0" y="0"/>
                  <a:pt x="0" y="0"/>
                </a:cubicBezTo>
                <a:cubicBezTo>
                  <a:pt x="0" y="0"/>
                  <a:pt x="3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8" name="Freeform 6324">
            <a:extLst>
              <a:ext uri="{FF2B5EF4-FFF2-40B4-BE49-F238E27FC236}">
                <a16:creationId xmlns:a16="http://schemas.microsoft.com/office/drawing/2014/main" id="{9C965089-BE3B-2147-8F30-94E1E548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52900"/>
            <a:ext cx="1587" cy="3175"/>
          </a:xfrm>
          <a:custGeom>
            <a:avLst/>
            <a:gdLst>
              <a:gd name="T0" fmla="*/ 279841 w 3"/>
              <a:gd name="T1" fmla="*/ 411389 h 7"/>
              <a:gd name="T2" fmla="*/ 279841 w 3"/>
              <a:gd name="T3" fmla="*/ 205921 h 7"/>
              <a:gd name="T4" fmla="*/ 559682 w 3"/>
              <a:gd name="T5" fmla="*/ 411389 h 7"/>
              <a:gd name="T6" fmla="*/ 559682 w 3"/>
              <a:gd name="T7" fmla="*/ 1028700 h 7"/>
              <a:gd name="T8" fmla="*/ 0 w 3"/>
              <a:gd name="T9" fmla="*/ 1028700 h 7"/>
              <a:gd name="T10" fmla="*/ 0 w 3"/>
              <a:gd name="T11" fmla="*/ 822779 h 7"/>
              <a:gd name="T12" fmla="*/ 279841 w 3"/>
              <a:gd name="T13" fmla="*/ 411389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7">
                <a:moveTo>
                  <a:pt x="1" y="2"/>
                </a:moveTo>
                <a:lnTo>
                  <a:pt x="1" y="1"/>
                </a:lnTo>
                <a:cubicBezTo>
                  <a:pt x="1" y="0"/>
                  <a:pt x="1" y="2"/>
                  <a:pt x="2" y="2"/>
                </a:cubicBezTo>
                <a:lnTo>
                  <a:pt x="2" y="5"/>
                </a:lnTo>
                <a:cubicBezTo>
                  <a:pt x="2" y="5"/>
                  <a:pt x="1" y="6"/>
                  <a:pt x="0" y="5"/>
                </a:cubicBezTo>
                <a:lnTo>
                  <a:pt x="0" y="4"/>
                </a:lnTo>
                <a:cubicBezTo>
                  <a:pt x="0" y="4"/>
                  <a:pt x="0" y="2"/>
                  <a:pt x="1" y="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79" name="Freeform 6325">
            <a:extLst>
              <a:ext uri="{FF2B5EF4-FFF2-40B4-BE49-F238E27FC236}">
                <a16:creationId xmlns:a16="http://schemas.microsoft.com/office/drawing/2014/main" id="{231E5127-983C-6C43-8BDD-E6C2CCFD6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75125"/>
            <a:ext cx="19050" cy="3175"/>
          </a:xfrm>
          <a:custGeom>
            <a:avLst/>
            <a:gdLst>
              <a:gd name="T0" fmla="*/ 2147521 w 52"/>
              <a:gd name="T1" fmla="*/ 0 h 11"/>
              <a:gd name="T2" fmla="*/ 2952750 w 52"/>
              <a:gd name="T3" fmla="*/ 333375 h 11"/>
              <a:gd name="T4" fmla="*/ 3892062 w 52"/>
              <a:gd name="T5" fmla="*/ 583045 h 11"/>
              <a:gd name="T6" fmla="*/ 4831373 w 52"/>
              <a:gd name="T7" fmla="*/ 499918 h 11"/>
              <a:gd name="T8" fmla="*/ 5368437 w 52"/>
              <a:gd name="T9" fmla="*/ 416502 h 11"/>
              <a:gd name="T10" fmla="*/ 5771051 w 52"/>
              <a:gd name="T11" fmla="*/ 333375 h 11"/>
              <a:gd name="T12" fmla="*/ 6442197 w 52"/>
              <a:gd name="T13" fmla="*/ 166543 h 11"/>
              <a:gd name="T14" fmla="*/ 6442197 w 52"/>
              <a:gd name="T15" fmla="*/ 0 h 11"/>
              <a:gd name="T16" fmla="*/ 6844812 w 52"/>
              <a:gd name="T17" fmla="*/ 0 h 11"/>
              <a:gd name="T18" fmla="*/ 6710363 w 52"/>
              <a:gd name="T19" fmla="*/ 249959 h 11"/>
              <a:gd name="T20" fmla="*/ 6710363 w 52"/>
              <a:gd name="T21" fmla="*/ 249959 h 11"/>
              <a:gd name="T22" fmla="*/ 6576280 w 52"/>
              <a:gd name="T23" fmla="*/ 333375 h 11"/>
              <a:gd name="T24" fmla="*/ 6442197 w 52"/>
              <a:gd name="T25" fmla="*/ 416502 h 11"/>
              <a:gd name="T26" fmla="*/ 6307748 w 52"/>
              <a:gd name="T27" fmla="*/ 499918 h 11"/>
              <a:gd name="T28" fmla="*/ 5502519 w 52"/>
              <a:gd name="T29" fmla="*/ 583045 h 11"/>
              <a:gd name="T30" fmla="*/ 5099905 w 52"/>
              <a:gd name="T31" fmla="*/ 666461 h 11"/>
              <a:gd name="T32" fmla="*/ 4831373 w 52"/>
              <a:gd name="T33" fmla="*/ 749877 h 11"/>
              <a:gd name="T34" fmla="*/ 4428759 w 52"/>
              <a:gd name="T35" fmla="*/ 833005 h 11"/>
              <a:gd name="T36" fmla="*/ 2952750 w 52"/>
              <a:gd name="T37" fmla="*/ 833005 h 11"/>
              <a:gd name="T38" fmla="*/ 2281604 w 52"/>
              <a:gd name="T39" fmla="*/ 666461 h 11"/>
              <a:gd name="T40" fmla="*/ 1073761 w 52"/>
              <a:gd name="T41" fmla="*/ 416502 h 11"/>
              <a:gd name="T42" fmla="*/ 939312 w 52"/>
              <a:gd name="T43" fmla="*/ 333375 h 11"/>
              <a:gd name="T44" fmla="*/ 0 w 52"/>
              <a:gd name="T45" fmla="*/ 83416 h 11"/>
              <a:gd name="T46" fmla="*/ 2147521 w 52"/>
              <a:gd name="T47" fmla="*/ 83416 h 11"/>
              <a:gd name="T48" fmla="*/ 2147521 w 52"/>
              <a:gd name="T49" fmla="*/ 0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2" h="11">
                <a:moveTo>
                  <a:pt x="16" y="0"/>
                </a:moveTo>
                <a:cubicBezTo>
                  <a:pt x="17" y="2"/>
                  <a:pt x="22" y="4"/>
                  <a:pt x="22" y="4"/>
                </a:cubicBezTo>
                <a:cubicBezTo>
                  <a:pt x="24" y="5"/>
                  <a:pt x="26" y="7"/>
                  <a:pt x="29" y="7"/>
                </a:cubicBezTo>
                <a:cubicBezTo>
                  <a:pt x="33" y="7"/>
                  <a:pt x="34" y="7"/>
                  <a:pt x="36" y="6"/>
                </a:cubicBezTo>
                <a:cubicBezTo>
                  <a:pt x="40" y="6"/>
                  <a:pt x="36" y="6"/>
                  <a:pt x="40" y="5"/>
                </a:cubicBezTo>
                <a:cubicBezTo>
                  <a:pt x="40" y="5"/>
                  <a:pt x="41" y="5"/>
                  <a:pt x="43" y="4"/>
                </a:cubicBezTo>
                <a:cubicBezTo>
                  <a:pt x="45" y="4"/>
                  <a:pt x="47" y="4"/>
                  <a:pt x="48" y="2"/>
                </a:cubicBezTo>
                <a:cubicBezTo>
                  <a:pt x="48" y="2"/>
                  <a:pt x="48" y="1"/>
                  <a:pt x="48" y="0"/>
                </a:cubicBezTo>
                <a:lnTo>
                  <a:pt x="51" y="0"/>
                </a:lnTo>
                <a:cubicBezTo>
                  <a:pt x="51" y="1"/>
                  <a:pt x="50" y="2"/>
                  <a:pt x="50" y="3"/>
                </a:cubicBezTo>
                <a:cubicBezTo>
                  <a:pt x="49" y="4"/>
                  <a:pt x="49" y="4"/>
                  <a:pt x="49" y="4"/>
                </a:cubicBezTo>
                <a:cubicBezTo>
                  <a:pt x="48" y="4"/>
                  <a:pt x="48" y="5"/>
                  <a:pt x="48" y="5"/>
                </a:cubicBezTo>
                <a:cubicBezTo>
                  <a:pt x="48" y="6"/>
                  <a:pt x="47" y="6"/>
                  <a:pt x="47" y="6"/>
                </a:cubicBezTo>
                <a:cubicBezTo>
                  <a:pt x="45" y="7"/>
                  <a:pt x="43" y="7"/>
                  <a:pt x="41" y="7"/>
                </a:cubicBezTo>
                <a:cubicBezTo>
                  <a:pt x="39" y="7"/>
                  <a:pt x="40" y="7"/>
                  <a:pt x="38" y="8"/>
                </a:cubicBezTo>
                <a:lnTo>
                  <a:pt x="36" y="9"/>
                </a:lnTo>
                <a:cubicBezTo>
                  <a:pt x="35" y="9"/>
                  <a:pt x="35" y="10"/>
                  <a:pt x="33" y="10"/>
                </a:cubicBezTo>
                <a:cubicBezTo>
                  <a:pt x="29" y="10"/>
                  <a:pt x="26" y="10"/>
                  <a:pt x="22" y="10"/>
                </a:cubicBezTo>
                <a:cubicBezTo>
                  <a:pt x="22" y="10"/>
                  <a:pt x="18" y="9"/>
                  <a:pt x="17" y="8"/>
                </a:cubicBezTo>
                <a:cubicBezTo>
                  <a:pt x="15" y="7"/>
                  <a:pt x="10" y="7"/>
                  <a:pt x="8" y="5"/>
                </a:cubicBezTo>
                <a:lnTo>
                  <a:pt x="7" y="4"/>
                </a:lnTo>
                <a:cubicBezTo>
                  <a:pt x="4" y="2"/>
                  <a:pt x="4" y="2"/>
                  <a:pt x="0" y="1"/>
                </a:cubicBezTo>
                <a:lnTo>
                  <a:pt x="16" y="1"/>
                </a:lnTo>
                <a:lnTo>
                  <a:pt x="16" y="0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0" name="Freeform 6326">
            <a:extLst>
              <a:ext uri="{FF2B5EF4-FFF2-40B4-BE49-F238E27FC236}">
                <a16:creationId xmlns:a16="http://schemas.microsoft.com/office/drawing/2014/main" id="{5F2B9648-0DD3-1640-A704-801D88B50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75125"/>
            <a:ext cx="9525" cy="3175"/>
          </a:xfrm>
          <a:custGeom>
            <a:avLst/>
            <a:gdLst>
              <a:gd name="T0" fmla="*/ 1851592 w 28"/>
              <a:gd name="T1" fmla="*/ 0 h 8"/>
              <a:gd name="T2" fmla="*/ 2545896 w 28"/>
              <a:gd name="T3" fmla="*/ 630238 h 8"/>
              <a:gd name="T4" fmla="*/ 3124540 w 28"/>
              <a:gd name="T5" fmla="*/ 630238 h 8"/>
              <a:gd name="T6" fmla="*/ 2892879 w 28"/>
              <a:gd name="T7" fmla="*/ 787400 h 8"/>
              <a:gd name="T8" fmla="*/ 2314575 w 28"/>
              <a:gd name="T9" fmla="*/ 944959 h 8"/>
              <a:gd name="T10" fmla="*/ 1504270 w 28"/>
              <a:gd name="T11" fmla="*/ 1102519 h 8"/>
              <a:gd name="T12" fmla="*/ 694304 w 28"/>
              <a:gd name="T13" fmla="*/ 630238 h 8"/>
              <a:gd name="T14" fmla="*/ 0 w 28"/>
              <a:gd name="T15" fmla="*/ 157559 h 8"/>
              <a:gd name="T16" fmla="*/ 1851592 w 28"/>
              <a:gd name="T17" fmla="*/ 157559 h 8"/>
              <a:gd name="T18" fmla="*/ 1851592 w 28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8">
                <a:moveTo>
                  <a:pt x="16" y="0"/>
                </a:moveTo>
                <a:cubicBezTo>
                  <a:pt x="17" y="1"/>
                  <a:pt x="18" y="2"/>
                  <a:pt x="22" y="4"/>
                </a:cubicBezTo>
                <a:cubicBezTo>
                  <a:pt x="24" y="4"/>
                  <a:pt x="25" y="4"/>
                  <a:pt x="27" y="4"/>
                </a:cubicBezTo>
                <a:cubicBezTo>
                  <a:pt x="25" y="5"/>
                  <a:pt x="25" y="5"/>
                  <a:pt x="25" y="5"/>
                </a:cubicBezTo>
                <a:cubicBezTo>
                  <a:pt x="20" y="6"/>
                  <a:pt x="24" y="6"/>
                  <a:pt x="20" y="6"/>
                </a:cubicBezTo>
                <a:cubicBezTo>
                  <a:pt x="18" y="7"/>
                  <a:pt x="17" y="7"/>
                  <a:pt x="13" y="7"/>
                </a:cubicBezTo>
                <a:cubicBezTo>
                  <a:pt x="10" y="7"/>
                  <a:pt x="8" y="5"/>
                  <a:pt x="6" y="4"/>
                </a:cubicBezTo>
                <a:cubicBezTo>
                  <a:pt x="6" y="4"/>
                  <a:pt x="1" y="2"/>
                  <a:pt x="0" y="1"/>
                </a:cubicBezTo>
                <a:lnTo>
                  <a:pt x="16" y="1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1" name="Freeform 6327">
            <a:extLst>
              <a:ext uri="{FF2B5EF4-FFF2-40B4-BE49-F238E27FC236}">
                <a16:creationId xmlns:a16="http://schemas.microsoft.com/office/drawing/2014/main" id="{FBB31086-47A0-5E42-B169-75F8717C7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5125"/>
            <a:ext cx="6350" cy="1588"/>
          </a:xfrm>
          <a:custGeom>
            <a:avLst/>
            <a:gdLst>
              <a:gd name="T0" fmla="*/ 0 w 17"/>
              <a:gd name="T1" fmla="*/ 0 h 6"/>
              <a:gd name="T2" fmla="*/ 2232212 w 17"/>
              <a:gd name="T3" fmla="*/ 0 h 6"/>
              <a:gd name="T4" fmla="*/ 2232212 w 17"/>
              <a:gd name="T5" fmla="*/ 140009 h 6"/>
              <a:gd name="T6" fmla="*/ 1534832 w 17"/>
              <a:gd name="T7" fmla="*/ 280282 h 6"/>
              <a:gd name="T8" fmla="*/ 837079 w 17"/>
              <a:gd name="T9" fmla="*/ 280282 h 6"/>
              <a:gd name="T10" fmla="*/ 0 w 17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6">
                <a:moveTo>
                  <a:pt x="0" y="0"/>
                </a:moveTo>
                <a:lnTo>
                  <a:pt x="16" y="0"/>
                </a:lnTo>
                <a:cubicBezTo>
                  <a:pt x="16" y="1"/>
                  <a:pt x="16" y="2"/>
                  <a:pt x="16" y="2"/>
                </a:cubicBezTo>
                <a:cubicBezTo>
                  <a:pt x="15" y="4"/>
                  <a:pt x="13" y="4"/>
                  <a:pt x="11" y="4"/>
                </a:cubicBezTo>
                <a:cubicBezTo>
                  <a:pt x="9" y="5"/>
                  <a:pt x="8" y="4"/>
                  <a:pt x="6" y="4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2" name="Freeform 6328">
            <a:extLst>
              <a:ext uri="{FF2B5EF4-FFF2-40B4-BE49-F238E27FC236}">
                <a16:creationId xmlns:a16="http://schemas.microsoft.com/office/drawing/2014/main" id="{7563BE8D-EBF5-8245-81E1-5BA57B731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6350" cy="1588"/>
          </a:xfrm>
          <a:custGeom>
            <a:avLst/>
            <a:gdLst>
              <a:gd name="T0" fmla="*/ 1890316 w 16"/>
              <a:gd name="T1" fmla="*/ 630436 h 2"/>
              <a:gd name="T2" fmla="*/ 0 w 16"/>
              <a:gd name="T3" fmla="*/ 0 h 2"/>
              <a:gd name="T4" fmla="*/ 1890316 w 16"/>
              <a:gd name="T5" fmla="*/ 0 h 2"/>
              <a:gd name="T6" fmla="*/ 1890316 w 16"/>
              <a:gd name="T7" fmla="*/ 0 h 2"/>
              <a:gd name="T8" fmla="*/ 2362597 w 16"/>
              <a:gd name="T9" fmla="*/ 0 h 2"/>
              <a:gd name="T10" fmla="*/ 2362597 w 16"/>
              <a:gd name="T11" fmla="*/ 0 h 2"/>
              <a:gd name="T12" fmla="*/ 1890316 w 16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2">
                <a:moveTo>
                  <a:pt x="12" y="1"/>
                </a:moveTo>
                <a:cubicBezTo>
                  <a:pt x="9" y="1"/>
                  <a:pt x="2" y="1"/>
                  <a:pt x="0" y="0"/>
                </a:cubicBezTo>
                <a:cubicBezTo>
                  <a:pt x="3" y="0"/>
                  <a:pt x="9" y="0"/>
                  <a:pt x="12" y="0"/>
                </a:cubicBezTo>
                <a:lnTo>
                  <a:pt x="15" y="0"/>
                </a:lnTo>
                <a:cubicBezTo>
                  <a:pt x="14" y="1"/>
                  <a:pt x="12" y="1"/>
                  <a:pt x="12" y="1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3" name="Freeform 6329">
            <a:extLst>
              <a:ext uri="{FF2B5EF4-FFF2-40B4-BE49-F238E27FC236}">
                <a16:creationId xmlns:a16="http://schemas.microsoft.com/office/drawing/2014/main" id="{1BE37BBC-2E24-624C-9081-B98D798B3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4762" cy="1588"/>
          </a:xfrm>
          <a:custGeom>
            <a:avLst/>
            <a:gdLst>
              <a:gd name="T0" fmla="*/ 0 w 13"/>
              <a:gd name="T1" fmla="*/ 630436 h 2"/>
              <a:gd name="T2" fmla="*/ 1610289 w 13"/>
              <a:gd name="T3" fmla="*/ 630436 h 2"/>
              <a:gd name="T4" fmla="*/ 0 w 13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">
                <a:moveTo>
                  <a:pt x="0" y="1"/>
                </a:moveTo>
                <a:cubicBezTo>
                  <a:pt x="0" y="0"/>
                  <a:pt x="9" y="1"/>
                  <a:pt x="12" y="1"/>
                </a:cubicBezTo>
                <a:lnTo>
                  <a:pt x="0" y="1"/>
                </a:ln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4" name="Freeform 6330">
            <a:extLst>
              <a:ext uri="{FF2B5EF4-FFF2-40B4-BE49-F238E27FC236}">
                <a16:creationId xmlns:a16="http://schemas.microsoft.com/office/drawing/2014/main" id="{748B0762-BC96-204B-A2F9-D9E1EF3F0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75125"/>
            <a:ext cx="1587" cy="1588"/>
          </a:xfrm>
          <a:custGeom>
            <a:avLst/>
            <a:gdLst>
              <a:gd name="T0" fmla="*/ 0 w 4"/>
              <a:gd name="T1" fmla="*/ 630436 h 2"/>
              <a:gd name="T2" fmla="*/ 472133 w 4"/>
              <a:gd name="T3" fmla="*/ 0 h 2"/>
              <a:gd name="T4" fmla="*/ 472133 w 4"/>
              <a:gd name="T5" fmla="*/ 630436 h 2"/>
              <a:gd name="T6" fmla="*/ 0 w 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lnTo>
                  <a:pt x="3" y="0"/>
                </a:lnTo>
                <a:lnTo>
                  <a:pt x="3" y="1"/>
                </a:lnTo>
                <a:lnTo>
                  <a:pt x="0" y="1"/>
                </a:ln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5" name="Freeform 6331">
            <a:extLst>
              <a:ext uri="{FF2B5EF4-FFF2-40B4-BE49-F238E27FC236}">
                <a16:creationId xmlns:a16="http://schemas.microsoft.com/office/drawing/2014/main" id="{1419C464-03CF-254A-83D6-4BBFD5645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4762" cy="1588"/>
          </a:xfrm>
          <a:custGeom>
            <a:avLst/>
            <a:gdLst>
              <a:gd name="T0" fmla="*/ 1108594 w 15"/>
              <a:gd name="T1" fmla="*/ 560564 h 3"/>
              <a:gd name="T2" fmla="*/ 0 w 15"/>
              <a:gd name="T3" fmla="*/ 280017 h 3"/>
              <a:gd name="T4" fmla="*/ 1007957 w 15"/>
              <a:gd name="T5" fmla="*/ 280017 h 3"/>
              <a:gd name="T6" fmla="*/ 1411139 w 15"/>
              <a:gd name="T7" fmla="*/ 0 h 3"/>
              <a:gd name="T8" fmla="*/ 1411139 w 15"/>
              <a:gd name="T9" fmla="*/ 280017 h 3"/>
              <a:gd name="T10" fmla="*/ 1108594 w 15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3">
                <a:moveTo>
                  <a:pt x="11" y="2"/>
                </a:moveTo>
                <a:cubicBezTo>
                  <a:pt x="7" y="2"/>
                  <a:pt x="0" y="1"/>
                  <a:pt x="0" y="1"/>
                </a:cubicBezTo>
                <a:cubicBezTo>
                  <a:pt x="3" y="1"/>
                  <a:pt x="10" y="1"/>
                  <a:pt x="10" y="1"/>
                </a:cubicBezTo>
                <a:cubicBezTo>
                  <a:pt x="11" y="1"/>
                  <a:pt x="14" y="0"/>
                  <a:pt x="14" y="0"/>
                </a:cubicBezTo>
                <a:lnTo>
                  <a:pt x="14" y="1"/>
                </a:lnTo>
                <a:cubicBezTo>
                  <a:pt x="14" y="1"/>
                  <a:pt x="11" y="1"/>
                  <a:pt x="11" y="2"/>
                </a:cubicBez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6" name="Freeform 6332">
            <a:extLst>
              <a:ext uri="{FF2B5EF4-FFF2-40B4-BE49-F238E27FC236}">
                <a16:creationId xmlns:a16="http://schemas.microsoft.com/office/drawing/2014/main" id="{5CFD2D6B-2C3D-E748-A74E-5D8DA5667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75125"/>
            <a:ext cx="1587" cy="1588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280017 h 3"/>
              <a:gd name="T4" fmla="*/ 0 w 4"/>
              <a:gd name="T5" fmla="*/ 560564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0" y="2"/>
                </a:lnTo>
                <a:cubicBezTo>
                  <a:pt x="0" y="1"/>
                  <a:pt x="3" y="0"/>
                  <a:pt x="3" y="0"/>
                </a:cubicBez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7" name="Freeform 6333">
            <a:extLst>
              <a:ext uri="{FF2B5EF4-FFF2-40B4-BE49-F238E27FC236}">
                <a16:creationId xmlns:a16="http://schemas.microsoft.com/office/drawing/2014/main" id="{7E0A2F9B-9746-A64B-B2F4-80E369207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75125"/>
            <a:ext cx="1587" cy="1588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280017 h 3"/>
              <a:gd name="T4" fmla="*/ 0 w 4"/>
              <a:gd name="T5" fmla="*/ 560564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0" y="2"/>
                </a:lnTo>
                <a:cubicBezTo>
                  <a:pt x="0" y="1"/>
                  <a:pt x="3" y="0"/>
                  <a:pt x="3" y="0"/>
                </a:cubicBez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8" name="Freeform 6334">
            <a:extLst>
              <a:ext uri="{FF2B5EF4-FFF2-40B4-BE49-F238E27FC236}">
                <a16:creationId xmlns:a16="http://schemas.microsoft.com/office/drawing/2014/main" id="{937DDA0C-DCCB-9141-B408-02C1C9AF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75125"/>
            <a:ext cx="1587" cy="1588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280017 h 3"/>
              <a:gd name="T4" fmla="*/ 0 w 4"/>
              <a:gd name="T5" fmla="*/ 560564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89" name="Freeform 6335">
            <a:extLst>
              <a:ext uri="{FF2B5EF4-FFF2-40B4-BE49-F238E27FC236}">
                <a16:creationId xmlns:a16="http://schemas.microsoft.com/office/drawing/2014/main" id="{49E4FD3F-2AD7-0246-AB37-AF77E1F02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3175" cy="1588"/>
          </a:xfrm>
          <a:custGeom>
            <a:avLst/>
            <a:gdLst>
              <a:gd name="T0" fmla="*/ 0 w 11"/>
              <a:gd name="T1" fmla="*/ 0 h 2"/>
              <a:gd name="T2" fmla="*/ 833005 w 11"/>
              <a:gd name="T3" fmla="*/ 630436 h 2"/>
              <a:gd name="T4" fmla="*/ 0 w 11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2">
                <a:moveTo>
                  <a:pt x="0" y="0"/>
                </a:moveTo>
                <a:cubicBezTo>
                  <a:pt x="1" y="0"/>
                  <a:pt x="7" y="1"/>
                  <a:pt x="10" y="1"/>
                </a:cubicBezTo>
                <a:cubicBezTo>
                  <a:pt x="7" y="1"/>
                  <a:pt x="0" y="0"/>
                  <a:pt x="0" y="0"/>
                </a:cubicBezTo>
              </a:path>
            </a:pathLst>
          </a:custGeom>
          <a:solidFill>
            <a:srgbClr val="2240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0" name="Freeform 6336">
            <a:extLst>
              <a:ext uri="{FF2B5EF4-FFF2-40B4-BE49-F238E27FC236}">
                <a16:creationId xmlns:a16="http://schemas.microsoft.com/office/drawing/2014/main" id="{CFDEBFCA-614C-064D-8DF2-8E106D32C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4762" cy="1588"/>
          </a:xfrm>
          <a:custGeom>
            <a:avLst/>
            <a:gdLst>
              <a:gd name="T0" fmla="*/ 0 w 15"/>
              <a:gd name="T1" fmla="*/ 0 h 2"/>
              <a:gd name="T2" fmla="*/ 1007957 w 15"/>
              <a:gd name="T3" fmla="*/ 630436 h 2"/>
              <a:gd name="T4" fmla="*/ 0 w 15"/>
              <a:gd name="T5" fmla="*/ 0 h 2"/>
              <a:gd name="T6" fmla="*/ 1411139 w 15"/>
              <a:gd name="T7" fmla="*/ 0 h 2"/>
              <a:gd name="T8" fmla="*/ 1108594 w 15"/>
              <a:gd name="T9" fmla="*/ 630436 h 2"/>
              <a:gd name="T10" fmla="*/ 1411139 w 15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2">
                <a:moveTo>
                  <a:pt x="0" y="0"/>
                </a:moveTo>
                <a:cubicBezTo>
                  <a:pt x="1" y="0"/>
                  <a:pt x="7" y="1"/>
                  <a:pt x="10" y="1"/>
                </a:cubicBezTo>
                <a:cubicBezTo>
                  <a:pt x="7" y="1"/>
                  <a:pt x="0" y="0"/>
                  <a:pt x="0" y="0"/>
                </a:cubicBezTo>
                <a:close/>
                <a:moveTo>
                  <a:pt x="14" y="0"/>
                </a:moveTo>
                <a:cubicBezTo>
                  <a:pt x="14" y="0"/>
                  <a:pt x="12" y="1"/>
                  <a:pt x="11" y="1"/>
                </a:cubicBezTo>
                <a:lnTo>
                  <a:pt x="14" y="0"/>
                </a:lnTo>
                <a:close/>
              </a:path>
            </a:pathLst>
          </a:custGeom>
          <a:solidFill>
            <a:srgbClr val="23427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1" name="Freeform 6337">
            <a:extLst>
              <a:ext uri="{FF2B5EF4-FFF2-40B4-BE49-F238E27FC236}">
                <a16:creationId xmlns:a16="http://schemas.microsoft.com/office/drawing/2014/main" id="{AD87D7AE-BD99-D046-BD8A-09E6491BD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4762" cy="1588"/>
          </a:xfrm>
          <a:custGeom>
            <a:avLst/>
            <a:gdLst>
              <a:gd name="T0" fmla="*/ 1574635 w 12"/>
              <a:gd name="T1" fmla="*/ 560564 h 3"/>
              <a:gd name="T2" fmla="*/ 0 w 12"/>
              <a:gd name="T3" fmla="*/ 0 h 3"/>
              <a:gd name="T4" fmla="*/ 1732178 w 12"/>
              <a:gd name="T5" fmla="*/ 280017 h 3"/>
              <a:gd name="T6" fmla="*/ 1574635 w 12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3">
                <a:moveTo>
                  <a:pt x="10" y="2"/>
                </a:moveTo>
                <a:cubicBezTo>
                  <a:pt x="7" y="2"/>
                  <a:pt x="1" y="1"/>
                  <a:pt x="0" y="0"/>
                </a:cubicBezTo>
                <a:cubicBezTo>
                  <a:pt x="1" y="0"/>
                  <a:pt x="8" y="1"/>
                  <a:pt x="11" y="1"/>
                </a:cubicBezTo>
                <a:lnTo>
                  <a:pt x="10" y="2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2" name="Freeform 6338">
            <a:extLst>
              <a:ext uri="{FF2B5EF4-FFF2-40B4-BE49-F238E27FC236}">
                <a16:creationId xmlns:a16="http://schemas.microsoft.com/office/drawing/2014/main" id="{51670AD8-E1EE-6F45-89CF-BFE2107B5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76713"/>
            <a:ext cx="3175" cy="1587"/>
          </a:xfrm>
          <a:custGeom>
            <a:avLst/>
            <a:gdLst>
              <a:gd name="T0" fmla="*/ 944959 w 8"/>
              <a:gd name="T1" fmla="*/ 630039 h 2"/>
              <a:gd name="T2" fmla="*/ 0 w 8"/>
              <a:gd name="T3" fmla="*/ 630039 h 2"/>
              <a:gd name="T4" fmla="*/ 0 w 8"/>
              <a:gd name="T5" fmla="*/ 0 h 2"/>
              <a:gd name="T6" fmla="*/ 1102519 w 8"/>
              <a:gd name="T7" fmla="*/ 630039 h 2"/>
              <a:gd name="T8" fmla="*/ 944959 w 8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2">
                <a:moveTo>
                  <a:pt x="6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0"/>
                  <a:pt x="6" y="1"/>
                  <a:pt x="7" y="1"/>
                </a:cubicBezTo>
                <a:lnTo>
                  <a:pt x="6" y="1"/>
                </a:lnTo>
              </a:path>
            </a:pathLst>
          </a:custGeom>
          <a:solidFill>
            <a:srgbClr val="2342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3" name="Freeform 6339">
            <a:extLst>
              <a:ext uri="{FF2B5EF4-FFF2-40B4-BE49-F238E27FC236}">
                <a16:creationId xmlns:a16="http://schemas.microsoft.com/office/drawing/2014/main" id="{352E727D-2294-9C40-9DE4-6CA1B2721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76713"/>
            <a:ext cx="3175" cy="1587"/>
          </a:xfrm>
          <a:custGeom>
            <a:avLst/>
            <a:gdLst>
              <a:gd name="T0" fmla="*/ 622300 w 9"/>
              <a:gd name="T1" fmla="*/ 630039 h 2"/>
              <a:gd name="T2" fmla="*/ 0 w 9"/>
              <a:gd name="T3" fmla="*/ 0 h 2"/>
              <a:gd name="T4" fmla="*/ 622300 w 9"/>
              <a:gd name="T5" fmla="*/ 0 h 2"/>
              <a:gd name="T6" fmla="*/ 995539 w 9"/>
              <a:gd name="T7" fmla="*/ 0 h 2"/>
              <a:gd name="T8" fmla="*/ 622300 w 9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">
                <a:moveTo>
                  <a:pt x="5" y="1"/>
                </a:moveTo>
                <a:lnTo>
                  <a:pt x="0" y="0"/>
                </a:lnTo>
                <a:lnTo>
                  <a:pt x="5" y="0"/>
                </a:lnTo>
                <a:lnTo>
                  <a:pt x="8" y="0"/>
                </a:lnTo>
                <a:lnTo>
                  <a:pt x="5" y="1"/>
                </a:ln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4" name="Freeform 6340">
            <a:extLst>
              <a:ext uri="{FF2B5EF4-FFF2-40B4-BE49-F238E27FC236}">
                <a16:creationId xmlns:a16="http://schemas.microsoft.com/office/drawing/2014/main" id="{1B740BC5-9B76-AE4E-8E79-40A77FBDA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176713"/>
            <a:ext cx="3175" cy="1587"/>
          </a:xfrm>
          <a:custGeom>
            <a:avLst/>
            <a:gdLst>
              <a:gd name="T0" fmla="*/ 944959 w 8"/>
              <a:gd name="T1" fmla="*/ 630039 h 2"/>
              <a:gd name="T2" fmla="*/ 0 w 8"/>
              <a:gd name="T3" fmla="*/ 0 h 2"/>
              <a:gd name="T4" fmla="*/ 1102519 w 8"/>
              <a:gd name="T5" fmla="*/ 630039 h 2"/>
              <a:gd name="T6" fmla="*/ 944959 w 8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">
                <a:moveTo>
                  <a:pt x="6" y="1"/>
                </a:moveTo>
                <a:cubicBezTo>
                  <a:pt x="5" y="1"/>
                  <a:pt x="0" y="0"/>
                  <a:pt x="0" y="0"/>
                </a:cubicBezTo>
                <a:cubicBezTo>
                  <a:pt x="0" y="0"/>
                  <a:pt x="6" y="1"/>
                  <a:pt x="7" y="1"/>
                </a:cubicBezTo>
                <a:cubicBezTo>
                  <a:pt x="7" y="1"/>
                  <a:pt x="7" y="1"/>
                  <a:pt x="6" y="1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5" name="Freeform 6341">
            <a:extLst>
              <a:ext uri="{FF2B5EF4-FFF2-40B4-BE49-F238E27FC236}">
                <a16:creationId xmlns:a16="http://schemas.microsoft.com/office/drawing/2014/main" id="{BD7913A2-72B7-BF47-96A7-826CD071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279841 w 6"/>
              <a:gd name="T1" fmla="*/ 0 h 5"/>
              <a:gd name="T2" fmla="*/ 0 w 6"/>
              <a:gd name="T3" fmla="*/ 403352 h 5"/>
              <a:gd name="T4" fmla="*/ 279841 w 6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4" y="0"/>
                </a:moveTo>
                <a:cubicBezTo>
                  <a:pt x="4" y="0"/>
                  <a:pt x="5" y="3"/>
                  <a:pt x="0" y="4"/>
                </a:cubicBezTo>
                <a:cubicBezTo>
                  <a:pt x="4" y="3"/>
                  <a:pt x="4" y="0"/>
                  <a:pt x="4" y="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6" name="Freeform 6342">
            <a:extLst>
              <a:ext uri="{FF2B5EF4-FFF2-40B4-BE49-F238E27FC236}">
                <a16:creationId xmlns:a16="http://schemas.microsoft.com/office/drawing/2014/main" id="{607B3393-1D67-164F-9000-37274ED2F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315020 w 4"/>
              <a:gd name="T1" fmla="*/ 280017 h 3"/>
              <a:gd name="T2" fmla="*/ 472133 w 4"/>
              <a:gd name="T3" fmla="*/ 0 h 3"/>
              <a:gd name="T4" fmla="*/ 315020 w 4"/>
              <a:gd name="T5" fmla="*/ 560564 h 3"/>
              <a:gd name="T6" fmla="*/ 0 w 4"/>
              <a:gd name="T7" fmla="*/ 560564 h 3"/>
              <a:gd name="T8" fmla="*/ 315020 w 4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2" y="1"/>
                </a:moveTo>
                <a:cubicBezTo>
                  <a:pt x="2" y="1"/>
                  <a:pt x="2" y="0"/>
                  <a:pt x="3" y="0"/>
                </a:cubicBezTo>
                <a:lnTo>
                  <a:pt x="2" y="2"/>
                </a:lnTo>
                <a:cubicBezTo>
                  <a:pt x="1" y="2"/>
                  <a:pt x="0" y="2"/>
                  <a:pt x="0" y="2"/>
                </a:cubicBezTo>
                <a:cubicBezTo>
                  <a:pt x="0" y="2"/>
                  <a:pt x="1" y="1"/>
                  <a:pt x="2" y="1"/>
                </a:cubicBezTo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7" name="Freeform 6343">
            <a:extLst>
              <a:ext uri="{FF2B5EF4-FFF2-40B4-BE49-F238E27FC236}">
                <a16:creationId xmlns:a16="http://schemas.microsoft.com/office/drawing/2014/main" id="{F8C981B4-F152-CE41-B1DB-C335F9115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5125"/>
            <a:ext cx="3175" cy="1588"/>
          </a:xfrm>
          <a:custGeom>
            <a:avLst/>
            <a:gdLst>
              <a:gd name="T0" fmla="*/ 0 w 10"/>
              <a:gd name="T1" fmla="*/ 350154 h 6"/>
              <a:gd name="T2" fmla="*/ 0 w 10"/>
              <a:gd name="T3" fmla="*/ 280282 h 6"/>
              <a:gd name="T4" fmla="*/ 504190 w 10"/>
              <a:gd name="T5" fmla="*/ 140009 h 6"/>
              <a:gd name="T6" fmla="*/ 0 w 10"/>
              <a:gd name="T7" fmla="*/ 350154 h 6"/>
              <a:gd name="T8" fmla="*/ 907415 w 10"/>
              <a:gd name="T9" fmla="*/ 0 h 6"/>
              <a:gd name="T10" fmla="*/ 806450 w 10"/>
              <a:gd name="T11" fmla="*/ 140009 h 6"/>
              <a:gd name="T12" fmla="*/ 705803 w 10"/>
              <a:gd name="T13" fmla="*/ 140009 h 6"/>
              <a:gd name="T14" fmla="*/ 907415 w 10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6">
                <a:moveTo>
                  <a:pt x="0" y="5"/>
                </a:moveTo>
                <a:lnTo>
                  <a:pt x="0" y="4"/>
                </a:lnTo>
                <a:cubicBezTo>
                  <a:pt x="0" y="4"/>
                  <a:pt x="3" y="3"/>
                  <a:pt x="5" y="2"/>
                </a:cubicBezTo>
                <a:lnTo>
                  <a:pt x="0" y="5"/>
                </a:lnTo>
                <a:close/>
                <a:moveTo>
                  <a:pt x="9" y="0"/>
                </a:moveTo>
                <a:lnTo>
                  <a:pt x="8" y="2"/>
                </a:lnTo>
                <a:lnTo>
                  <a:pt x="7" y="2"/>
                </a:lnTo>
                <a:cubicBezTo>
                  <a:pt x="8" y="1"/>
                  <a:pt x="8" y="0"/>
                  <a:pt x="9" y="0"/>
                </a:cubicBezTo>
                <a:close/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8" name="Freeform 6344">
            <a:extLst>
              <a:ext uri="{FF2B5EF4-FFF2-40B4-BE49-F238E27FC236}">
                <a16:creationId xmlns:a16="http://schemas.microsoft.com/office/drawing/2014/main" id="{51270CE8-4BD9-684D-93CB-D88F2F84C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5125"/>
            <a:ext cx="3175" cy="1588"/>
          </a:xfrm>
          <a:custGeom>
            <a:avLst/>
            <a:gdLst>
              <a:gd name="T0" fmla="*/ 0 w 10"/>
              <a:gd name="T1" fmla="*/ 350154 h 6"/>
              <a:gd name="T2" fmla="*/ 504190 w 10"/>
              <a:gd name="T3" fmla="*/ 140009 h 6"/>
              <a:gd name="T4" fmla="*/ 705803 w 10"/>
              <a:gd name="T5" fmla="*/ 140009 h 6"/>
              <a:gd name="T6" fmla="*/ 907415 w 10"/>
              <a:gd name="T7" fmla="*/ 0 h 6"/>
              <a:gd name="T8" fmla="*/ 806450 w 10"/>
              <a:gd name="T9" fmla="*/ 140009 h 6"/>
              <a:gd name="T10" fmla="*/ 504190 w 10"/>
              <a:gd name="T11" fmla="*/ 210145 h 6"/>
              <a:gd name="T12" fmla="*/ 0 w 10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6">
                <a:moveTo>
                  <a:pt x="0" y="5"/>
                </a:moveTo>
                <a:lnTo>
                  <a:pt x="5" y="2"/>
                </a:lnTo>
                <a:lnTo>
                  <a:pt x="7" y="2"/>
                </a:lnTo>
                <a:cubicBezTo>
                  <a:pt x="8" y="2"/>
                  <a:pt x="9" y="0"/>
                  <a:pt x="9" y="0"/>
                </a:cubicBezTo>
                <a:cubicBezTo>
                  <a:pt x="9" y="1"/>
                  <a:pt x="8" y="2"/>
                  <a:pt x="8" y="2"/>
                </a:cubicBezTo>
                <a:cubicBezTo>
                  <a:pt x="7" y="2"/>
                  <a:pt x="5" y="3"/>
                  <a:pt x="5" y="3"/>
                </a:cubicBezTo>
                <a:lnTo>
                  <a:pt x="0" y="5"/>
                </a:ln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99" name="Freeform 6345">
            <a:extLst>
              <a:ext uri="{FF2B5EF4-FFF2-40B4-BE49-F238E27FC236}">
                <a16:creationId xmlns:a16="http://schemas.microsoft.com/office/drawing/2014/main" id="{538A95FF-67C2-C147-823C-91D6E3C49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139921 w 6"/>
              <a:gd name="T1" fmla="*/ 280282 h 6"/>
              <a:gd name="T2" fmla="*/ 279841 w 6"/>
              <a:gd name="T3" fmla="*/ 140009 h 6"/>
              <a:gd name="T4" fmla="*/ 349934 w 6"/>
              <a:gd name="T5" fmla="*/ 0 h 6"/>
              <a:gd name="T6" fmla="*/ 279841 w 6"/>
              <a:gd name="T7" fmla="*/ 210145 h 6"/>
              <a:gd name="T8" fmla="*/ 210013 w 6"/>
              <a:gd name="T9" fmla="*/ 280282 h 6"/>
              <a:gd name="T10" fmla="*/ 0 w 6"/>
              <a:gd name="T11" fmla="*/ 350154 h 6"/>
              <a:gd name="T12" fmla="*/ 139921 w 6"/>
              <a:gd name="T13" fmla="*/ 280282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6">
                <a:moveTo>
                  <a:pt x="2" y="4"/>
                </a:moveTo>
                <a:cubicBezTo>
                  <a:pt x="3" y="4"/>
                  <a:pt x="4" y="3"/>
                  <a:pt x="4" y="2"/>
                </a:cubicBezTo>
                <a:cubicBezTo>
                  <a:pt x="4" y="2"/>
                  <a:pt x="4" y="1"/>
                  <a:pt x="5" y="0"/>
                </a:cubicBezTo>
                <a:cubicBezTo>
                  <a:pt x="5" y="1"/>
                  <a:pt x="4" y="2"/>
                  <a:pt x="4" y="3"/>
                </a:cubicBezTo>
                <a:lnTo>
                  <a:pt x="3" y="4"/>
                </a:lnTo>
                <a:lnTo>
                  <a:pt x="0" y="5"/>
                </a:lnTo>
                <a:lnTo>
                  <a:pt x="2" y="4"/>
                </a:ln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0" name="Freeform 6346">
            <a:extLst>
              <a:ext uri="{FF2B5EF4-FFF2-40B4-BE49-F238E27FC236}">
                <a16:creationId xmlns:a16="http://schemas.microsoft.com/office/drawing/2014/main" id="{BE348F53-82CF-A840-BBD0-65D36F835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315020 w 4"/>
              <a:gd name="T1" fmla="*/ 210145 h 6"/>
              <a:gd name="T2" fmla="*/ 472133 w 4"/>
              <a:gd name="T3" fmla="*/ 0 h 6"/>
              <a:gd name="T4" fmla="*/ 315020 w 4"/>
              <a:gd name="T5" fmla="*/ 280282 h 6"/>
              <a:gd name="T6" fmla="*/ 0 w 4"/>
              <a:gd name="T7" fmla="*/ 350154 h 6"/>
              <a:gd name="T8" fmla="*/ 315020 w 4"/>
              <a:gd name="T9" fmla="*/ 21014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2" y="3"/>
                </a:moveTo>
                <a:cubicBezTo>
                  <a:pt x="3" y="2"/>
                  <a:pt x="3" y="0"/>
                  <a:pt x="3" y="0"/>
                </a:cubicBezTo>
                <a:cubicBezTo>
                  <a:pt x="3" y="0"/>
                  <a:pt x="3" y="2"/>
                  <a:pt x="2" y="4"/>
                </a:cubicBezTo>
                <a:cubicBezTo>
                  <a:pt x="2" y="4"/>
                  <a:pt x="1" y="4"/>
                  <a:pt x="0" y="5"/>
                </a:cubicBezTo>
                <a:lnTo>
                  <a:pt x="2" y="3"/>
                </a:lnTo>
              </a:path>
            </a:pathLst>
          </a:custGeom>
          <a:solidFill>
            <a:srgbClr val="213F6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1" name="Freeform 6347">
            <a:extLst>
              <a:ext uri="{FF2B5EF4-FFF2-40B4-BE49-F238E27FC236}">
                <a16:creationId xmlns:a16="http://schemas.microsoft.com/office/drawing/2014/main" id="{B1232726-5158-3848-A61B-8A815DD4B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5125"/>
            <a:ext cx="3175" cy="1588"/>
          </a:xfrm>
          <a:custGeom>
            <a:avLst/>
            <a:gdLst>
              <a:gd name="T0" fmla="*/ 0 w 10"/>
              <a:gd name="T1" fmla="*/ 403352 h 5"/>
              <a:gd name="T2" fmla="*/ 705803 w 10"/>
              <a:gd name="T3" fmla="*/ 100997 h 5"/>
              <a:gd name="T4" fmla="*/ 907415 w 10"/>
              <a:gd name="T5" fmla="*/ 0 h 5"/>
              <a:gd name="T6" fmla="*/ 705803 w 10"/>
              <a:gd name="T7" fmla="*/ 201676 h 5"/>
              <a:gd name="T8" fmla="*/ 0 w 10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5">
                <a:moveTo>
                  <a:pt x="0" y="4"/>
                </a:moveTo>
                <a:cubicBezTo>
                  <a:pt x="0" y="4"/>
                  <a:pt x="5" y="2"/>
                  <a:pt x="7" y="1"/>
                </a:cubicBezTo>
                <a:cubicBezTo>
                  <a:pt x="8" y="1"/>
                  <a:pt x="9" y="0"/>
                  <a:pt x="9" y="0"/>
                </a:cubicBezTo>
                <a:cubicBezTo>
                  <a:pt x="9" y="0"/>
                  <a:pt x="8" y="1"/>
                  <a:pt x="7" y="2"/>
                </a:cubicBezTo>
                <a:cubicBezTo>
                  <a:pt x="5" y="2"/>
                  <a:pt x="0" y="4"/>
                  <a:pt x="0" y="4"/>
                </a:cubicBezTo>
              </a:path>
            </a:pathLst>
          </a:custGeom>
          <a:solidFill>
            <a:srgbClr val="1E3A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2" name="Freeform 6348">
            <a:extLst>
              <a:ext uri="{FF2B5EF4-FFF2-40B4-BE49-F238E27FC236}">
                <a16:creationId xmlns:a16="http://schemas.microsoft.com/office/drawing/2014/main" id="{CB2A7A84-A9BC-2E41-A380-06B0590AC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5125"/>
            <a:ext cx="3175" cy="3175"/>
          </a:xfrm>
          <a:custGeom>
            <a:avLst/>
            <a:gdLst>
              <a:gd name="T0" fmla="*/ 0 w 11"/>
              <a:gd name="T1" fmla="*/ 1102519 h 8"/>
              <a:gd name="T2" fmla="*/ 0 w 11"/>
              <a:gd name="T3" fmla="*/ 1102519 h 8"/>
              <a:gd name="T4" fmla="*/ 583045 w 11"/>
              <a:gd name="T5" fmla="*/ 630238 h 8"/>
              <a:gd name="T6" fmla="*/ 749877 w 11"/>
              <a:gd name="T7" fmla="*/ 472678 h 8"/>
              <a:gd name="T8" fmla="*/ 833005 w 11"/>
              <a:gd name="T9" fmla="*/ 0 h 8"/>
              <a:gd name="T10" fmla="*/ 749877 w 11"/>
              <a:gd name="T11" fmla="*/ 472678 h 8"/>
              <a:gd name="T12" fmla="*/ 583045 w 11"/>
              <a:gd name="T13" fmla="*/ 787400 h 8"/>
              <a:gd name="T14" fmla="*/ 0 w 11"/>
              <a:gd name="T15" fmla="*/ 1102519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8">
                <a:moveTo>
                  <a:pt x="0" y="7"/>
                </a:moveTo>
                <a:lnTo>
                  <a:pt x="0" y="7"/>
                </a:lnTo>
                <a:lnTo>
                  <a:pt x="7" y="4"/>
                </a:lnTo>
                <a:cubicBezTo>
                  <a:pt x="8" y="4"/>
                  <a:pt x="9" y="3"/>
                  <a:pt x="9" y="3"/>
                </a:cubicBezTo>
                <a:cubicBezTo>
                  <a:pt x="9" y="2"/>
                  <a:pt x="10" y="0"/>
                  <a:pt x="10" y="0"/>
                </a:cubicBezTo>
                <a:cubicBezTo>
                  <a:pt x="10" y="0"/>
                  <a:pt x="10" y="2"/>
                  <a:pt x="9" y="3"/>
                </a:cubicBezTo>
                <a:cubicBezTo>
                  <a:pt x="9" y="3"/>
                  <a:pt x="8" y="4"/>
                  <a:pt x="7" y="5"/>
                </a:cubicBezTo>
                <a:lnTo>
                  <a:pt x="0" y="7"/>
                </a:lnTo>
              </a:path>
            </a:pathLst>
          </a:custGeom>
          <a:solidFill>
            <a:srgbClr val="1C345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3" name="Freeform 6349">
            <a:extLst>
              <a:ext uri="{FF2B5EF4-FFF2-40B4-BE49-F238E27FC236}">
                <a16:creationId xmlns:a16="http://schemas.microsoft.com/office/drawing/2014/main" id="{64752086-4BED-374A-BD28-B8D2ACAAC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630039 w 2"/>
              <a:gd name="T1" fmla="*/ 0 h 4"/>
              <a:gd name="T2" fmla="*/ 0 w 2"/>
              <a:gd name="T3" fmla="*/ 472827 h 4"/>
              <a:gd name="T4" fmla="*/ 630039 w 2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0" y="2"/>
                  <a:pt x="1" y="0"/>
                  <a:pt x="1" y="0"/>
                </a:cubicBezTo>
              </a:path>
            </a:pathLst>
          </a:custGeom>
          <a:solidFill>
            <a:srgbClr val="192F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4" name="Freeform 6350">
            <a:extLst>
              <a:ext uri="{FF2B5EF4-FFF2-40B4-BE49-F238E27FC236}">
                <a16:creationId xmlns:a16="http://schemas.microsoft.com/office/drawing/2014/main" id="{CDA335A1-5896-D144-A4EA-80A2C48BC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5125"/>
            <a:ext cx="3175" cy="1588"/>
          </a:xfrm>
          <a:custGeom>
            <a:avLst/>
            <a:gdLst>
              <a:gd name="T0" fmla="*/ 0 w 11"/>
              <a:gd name="T1" fmla="*/ 403352 h 5"/>
              <a:gd name="T2" fmla="*/ 666461 w 11"/>
              <a:gd name="T3" fmla="*/ 100997 h 5"/>
              <a:gd name="T4" fmla="*/ 833005 w 11"/>
              <a:gd name="T5" fmla="*/ 0 h 5"/>
              <a:gd name="T6" fmla="*/ 749877 w 11"/>
              <a:gd name="T7" fmla="*/ 100997 h 5"/>
              <a:gd name="T8" fmla="*/ 0 w 11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0" y="4"/>
                </a:moveTo>
                <a:lnTo>
                  <a:pt x="8" y="1"/>
                </a:lnTo>
                <a:lnTo>
                  <a:pt x="10" y="0"/>
                </a:lnTo>
                <a:lnTo>
                  <a:pt x="9" y="1"/>
                </a:lnTo>
                <a:lnTo>
                  <a:pt x="0" y="4"/>
                </a:lnTo>
              </a:path>
            </a:pathLst>
          </a:custGeom>
          <a:solidFill>
            <a:srgbClr val="162B4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5" name="Freeform 6351">
            <a:extLst>
              <a:ext uri="{FF2B5EF4-FFF2-40B4-BE49-F238E27FC236}">
                <a16:creationId xmlns:a16="http://schemas.microsoft.com/office/drawing/2014/main" id="{E60531FB-DAE8-1B4E-B290-C71E11A82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5125"/>
            <a:ext cx="6350" cy="1588"/>
          </a:xfrm>
          <a:custGeom>
            <a:avLst/>
            <a:gdLst>
              <a:gd name="T0" fmla="*/ 1813859 w 17"/>
              <a:gd name="T1" fmla="*/ 630436 h 2"/>
              <a:gd name="T2" fmla="*/ 0 w 17"/>
              <a:gd name="T3" fmla="*/ 0 h 2"/>
              <a:gd name="T4" fmla="*/ 1813859 w 17"/>
              <a:gd name="T5" fmla="*/ 0 h 2"/>
              <a:gd name="T6" fmla="*/ 1813859 w 17"/>
              <a:gd name="T7" fmla="*/ 0 h 2"/>
              <a:gd name="T8" fmla="*/ 2232212 w 17"/>
              <a:gd name="T9" fmla="*/ 0 h 2"/>
              <a:gd name="T10" fmla="*/ 2232212 w 17"/>
              <a:gd name="T11" fmla="*/ 0 h 2"/>
              <a:gd name="T12" fmla="*/ 1813859 w 17"/>
              <a:gd name="T13" fmla="*/ 630436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2">
                <a:moveTo>
                  <a:pt x="13" y="1"/>
                </a:moveTo>
                <a:cubicBezTo>
                  <a:pt x="9" y="1"/>
                  <a:pt x="1" y="1"/>
                  <a:pt x="0" y="0"/>
                </a:cubicBezTo>
                <a:cubicBezTo>
                  <a:pt x="0" y="0"/>
                  <a:pt x="9" y="0"/>
                  <a:pt x="13" y="0"/>
                </a:cubicBezTo>
                <a:lnTo>
                  <a:pt x="16" y="0"/>
                </a:lnTo>
                <a:cubicBezTo>
                  <a:pt x="15" y="1"/>
                  <a:pt x="13" y="1"/>
                  <a:pt x="13" y="1"/>
                </a:cubicBezTo>
              </a:path>
            </a:pathLst>
          </a:custGeom>
          <a:solidFill>
            <a:srgbClr val="182E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6" name="Freeform 6352">
            <a:extLst>
              <a:ext uri="{FF2B5EF4-FFF2-40B4-BE49-F238E27FC236}">
                <a16:creationId xmlns:a16="http://schemas.microsoft.com/office/drawing/2014/main" id="{7AED0311-8B1A-4A42-ABD2-5975C9FC6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5125"/>
            <a:ext cx="4763" cy="1588"/>
          </a:xfrm>
          <a:custGeom>
            <a:avLst/>
            <a:gdLst>
              <a:gd name="T0" fmla="*/ 0 w 14"/>
              <a:gd name="T1" fmla="*/ 630436 h 2"/>
              <a:gd name="T2" fmla="*/ 1504768 w 14"/>
              <a:gd name="T3" fmla="*/ 630436 h 2"/>
              <a:gd name="T4" fmla="*/ 0 w 14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2">
                <a:moveTo>
                  <a:pt x="0" y="1"/>
                </a:moveTo>
                <a:cubicBezTo>
                  <a:pt x="0" y="0"/>
                  <a:pt x="9" y="1"/>
                  <a:pt x="13" y="1"/>
                </a:cubicBezTo>
                <a:lnTo>
                  <a:pt x="0" y="1"/>
                </a:lnTo>
              </a:path>
            </a:pathLst>
          </a:custGeom>
          <a:solidFill>
            <a:srgbClr val="1A31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7" name="Freeform 6353">
            <a:extLst>
              <a:ext uri="{FF2B5EF4-FFF2-40B4-BE49-F238E27FC236}">
                <a16:creationId xmlns:a16="http://schemas.microsoft.com/office/drawing/2014/main" id="{5AB6E8B7-21D2-0341-9740-CAA716A7A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472133 w 4"/>
              <a:gd name="T1" fmla="*/ 0 h 2"/>
              <a:gd name="T2" fmla="*/ 472133 w 4"/>
              <a:gd name="T3" fmla="*/ 630436 h 2"/>
              <a:gd name="T4" fmla="*/ 0 w 4"/>
              <a:gd name="T5" fmla="*/ 630436 h 2"/>
              <a:gd name="T6" fmla="*/ 472133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lnTo>
                  <a:pt x="3" y="1"/>
                </a:lnTo>
                <a:lnTo>
                  <a:pt x="0" y="1"/>
                </a:lnTo>
                <a:lnTo>
                  <a:pt x="3" y="0"/>
                </a:lnTo>
              </a:path>
            </a:pathLst>
          </a:custGeom>
          <a:solidFill>
            <a:srgbClr val="1A33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8" name="Freeform 6354">
            <a:extLst>
              <a:ext uri="{FF2B5EF4-FFF2-40B4-BE49-F238E27FC236}">
                <a16:creationId xmlns:a16="http://schemas.microsoft.com/office/drawing/2014/main" id="{84BBC521-B8C3-1D4A-83EB-A8DD28029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5125"/>
            <a:ext cx="6350" cy="1588"/>
          </a:xfrm>
          <a:custGeom>
            <a:avLst/>
            <a:gdLst>
              <a:gd name="T0" fmla="*/ 1890316 w 16"/>
              <a:gd name="T1" fmla="*/ 560564 h 3"/>
              <a:gd name="T2" fmla="*/ 0 w 16"/>
              <a:gd name="T3" fmla="*/ 280017 h 3"/>
              <a:gd name="T4" fmla="*/ 1890316 w 16"/>
              <a:gd name="T5" fmla="*/ 560564 h 3"/>
              <a:gd name="T6" fmla="*/ 2362597 w 16"/>
              <a:gd name="T7" fmla="*/ 0 h 3"/>
              <a:gd name="T8" fmla="*/ 2362597 w 16"/>
              <a:gd name="T9" fmla="*/ 280017 h 3"/>
              <a:gd name="T10" fmla="*/ 1890316 w 16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3">
                <a:moveTo>
                  <a:pt x="12" y="2"/>
                </a:moveTo>
                <a:cubicBezTo>
                  <a:pt x="8" y="2"/>
                  <a:pt x="0" y="1"/>
                  <a:pt x="0" y="1"/>
                </a:cubicBezTo>
                <a:cubicBezTo>
                  <a:pt x="3" y="1"/>
                  <a:pt x="12" y="2"/>
                  <a:pt x="12" y="2"/>
                </a:cubicBezTo>
                <a:lnTo>
                  <a:pt x="15" y="0"/>
                </a:lnTo>
                <a:lnTo>
                  <a:pt x="15" y="1"/>
                </a:lnTo>
                <a:lnTo>
                  <a:pt x="12" y="2"/>
                </a:lnTo>
              </a:path>
            </a:pathLst>
          </a:custGeom>
          <a:solidFill>
            <a:srgbClr val="1C355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09" name="Freeform 6355">
            <a:extLst>
              <a:ext uri="{FF2B5EF4-FFF2-40B4-BE49-F238E27FC236}">
                <a16:creationId xmlns:a16="http://schemas.microsoft.com/office/drawing/2014/main" id="{0D3D93EC-DDC2-9544-8638-5E158F115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0 w 4"/>
              <a:gd name="T1" fmla="*/ 560564 h 3"/>
              <a:gd name="T2" fmla="*/ 472133 w 4"/>
              <a:gd name="T3" fmla="*/ 0 h 3"/>
              <a:gd name="T4" fmla="*/ 472133 w 4"/>
              <a:gd name="T5" fmla="*/ 280017 h 3"/>
              <a:gd name="T6" fmla="*/ 0 w 4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3" y="0"/>
                </a:lnTo>
                <a:lnTo>
                  <a:pt x="3" y="1"/>
                </a:lnTo>
                <a:lnTo>
                  <a:pt x="0" y="2"/>
                </a:lnTo>
              </a:path>
            </a:pathLst>
          </a:custGeom>
          <a:solidFill>
            <a:srgbClr val="1D37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0" name="Freeform 6356">
            <a:extLst>
              <a:ext uri="{FF2B5EF4-FFF2-40B4-BE49-F238E27FC236}">
                <a16:creationId xmlns:a16="http://schemas.microsoft.com/office/drawing/2014/main" id="{288B483D-472D-CC4D-9CDD-4C55038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280017 h 3"/>
              <a:gd name="T4" fmla="*/ 0 w 4"/>
              <a:gd name="T5" fmla="*/ 560564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</a:path>
            </a:pathLst>
          </a:custGeom>
          <a:solidFill>
            <a:srgbClr val="1E395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1" name="Freeform 6357">
            <a:extLst>
              <a:ext uri="{FF2B5EF4-FFF2-40B4-BE49-F238E27FC236}">
                <a16:creationId xmlns:a16="http://schemas.microsoft.com/office/drawing/2014/main" id="{24A2B74A-5148-2E4F-9DDC-24EDCEA45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75125"/>
            <a:ext cx="1587" cy="1588"/>
          </a:xfrm>
          <a:custGeom>
            <a:avLst/>
            <a:gdLst>
              <a:gd name="T0" fmla="*/ 0 w 4"/>
              <a:gd name="T1" fmla="*/ 560564 h 3"/>
              <a:gd name="T2" fmla="*/ 472133 w 4"/>
              <a:gd name="T3" fmla="*/ 0 h 3"/>
              <a:gd name="T4" fmla="*/ 472133 w 4"/>
              <a:gd name="T5" fmla="*/ 280017 h 3"/>
              <a:gd name="T6" fmla="*/ 0 w 4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3" y="0"/>
                </a:lnTo>
                <a:lnTo>
                  <a:pt x="3" y="1"/>
                </a:lnTo>
                <a:lnTo>
                  <a:pt x="0" y="2"/>
                </a:lnTo>
              </a:path>
            </a:pathLst>
          </a:custGeom>
          <a:solidFill>
            <a:srgbClr val="1F3B6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2" name="Freeform 6358">
            <a:extLst>
              <a:ext uri="{FF2B5EF4-FFF2-40B4-BE49-F238E27FC236}">
                <a16:creationId xmlns:a16="http://schemas.microsoft.com/office/drawing/2014/main" id="{B00D0078-3C3B-9C47-A8A9-0320B2FB9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5125"/>
            <a:ext cx="4763" cy="1588"/>
          </a:xfrm>
          <a:custGeom>
            <a:avLst/>
            <a:gdLst>
              <a:gd name="T0" fmla="*/ 1342433 w 13"/>
              <a:gd name="T1" fmla="*/ 560564 h 3"/>
              <a:gd name="T2" fmla="*/ 0 w 13"/>
              <a:gd name="T3" fmla="*/ 280017 h 3"/>
              <a:gd name="T4" fmla="*/ 0 w 13"/>
              <a:gd name="T5" fmla="*/ 0 h 3"/>
              <a:gd name="T6" fmla="*/ 1610993 w 13"/>
              <a:gd name="T7" fmla="*/ 280017 h 3"/>
              <a:gd name="T8" fmla="*/ 1342433 w 1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">
                <a:moveTo>
                  <a:pt x="10" y="2"/>
                </a:moveTo>
                <a:cubicBezTo>
                  <a:pt x="7" y="2"/>
                  <a:pt x="0" y="1"/>
                  <a:pt x="0" y="1"/>
                </a:cubicBezTo>
                <a:lnTo>
                  <a:pt x="0" y="0"/>
                </a:lnTo>
                <a:cubicBezTo>
                  <a:pt x="0" y="0"/>
                  <a:pt x="8" y="2"/>
                  <a:pt x="12" y="1"/>
                </a:cubicBezTo>
                <a:lnTo>
                  <a:pt x="10" y="2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3" name="Freeform 6359">
            <a:extLst>
              <a:ext uri="{FF2B5EF4-FFF2-40B4-BE49-F238E27FC236}">
                <a16:creationId xmlns:a16="http://schemas.microsoft.com/office/drawing/2014/main" id="{57D2CBBF-A556-DC4A-B34B-12233C3D4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5125"/>
            <a:ext cx="17462" cy="3175"/>
          </a:xfrm>
          <a:custGeom>
            <a:avLst/>
            <a:gdLst>
              <a:gd name="T0" fmla="*/ 4146876 w 50"/>
              <a:gd name="T1" fmla="*/ 806450 h 10"/>
              <a:gd name="T2" fmla="*/ 4146876 w 50"/>
              <a:gd name="T3" fmla="*/ 907415 h 10"/>
              <a:gd name="T4" fmla="*/ 3903106 w 50"/>
              <a:gd name="T5" fmla="*/ 907415 h 10"/>
              <a:gd name="T6" fmla="*/ 4146876 w 50"/>
              <a:gd name="T7" fmla="*/ 806450 h 10"/>
              <a:gd name="T8" fmla="*/ 1951553 w 50"/>
              <a:gd name="T9" fmla="*/ 705803 h 10"/>
              <a:gd name="T10" fmla="*/ 1463665 w 50"/>
              <a:gd name="T11" fmla="*/ 604838 h 10"/>
              <a:gd name="T12" fmla="*/ 1829668 w 50"/>
              <a:gd name="T13" fmla="*/ 604838 h 10"/>
              <a:gd name="T14" fmla="*/ 2561326 w 50"/>
              <a:gd name="T15" fmla="*/ 907415 h 10"/>
              <a:gd name="T16" fmla="*/ 1951553 w 50"/>
              <a:gd name="T17" fmla="*/ 705803 h 10"/>
              <a:gd name="T18" fmla="*/ 853892 w 50"/>
              <a:gd name="T19" fmla="*/ 403225 h 10"/>
              <a:gd name="T20" fmla="*/ 1463665 w 50"/>
              <a:gd name="T21" fmla="*/ 604838 h 10"/>
              <a:gd name="T22" fmla="*/ 853892 w 50"/>
              <a:gd name="T23" fmla="*/ 403225 h 10"/>
              <a:gd name="T24" fmla="*/ 366004 w 50"/>
              <a:gd name="T25" fmla="*/ 100965 h 10"/>
              <a:gd name="T26" fmla="*/ 0 w 50"/>
              <a:gd name="T27" fmla="*/ 0 h 10"/>
              <a:gd name="T28" fmla="*/ 243770 w 50"/>
              <a:gd name="T29" fmla="*/ 0 h 10"/>
              <a:gd name="T30" fmla="*/ 731658 w 50"/>
              <a:gd name="T31" fmla="*/ 302578 h 10"/>
              <a:gd name="T32" fmla="*/ 366004 w 50"/>
              <a:gd name="T33" fmla="*/ 100965 h 10"/>
              <a:gd name="T34" fmla="*/ 4390995 w 50"/>
              <a:gd name="T35" fmla="*/ 705803 h 10"/>
              <a:gd name="T36" fmla="*/ 4756649 w 50"/>
              <a:gd name="T37" fmla="*/ 604838 h 10"/>
              <a:gd name="T38" fmla="*/ 4878883 w 50"/>
              <a:gd name="T39" fmla="*/ 604838 h 10"/>
              <a:gd name="T40" fmla="*/ 5122652 w 50"/>
              <a:gd name="T41" fmla="*/ 604838 h 10"/>
              <a:gd name="T42" fmla="*/ 5488656 w 50"/>
              <a:gd name="T43" fmla="*/ 504190 h 10"/>
              <a:gd name="T44" fmla="*/ 5976544 w 50"/>
              <a:gd name="T45" fmla="*/ 201613 h 10"/>
              <a:gd name="T46" fmla="*/ 5732425 w 50"/>
              <a:gd name="T47" fmla="*/ 403225 h 10"/>
              <a:gd name="T48" fmla="*/ 5488656 w 50"/>
              <a:gd name="T49" fmla="*/ 504190 h 10"/>
              <a:gd name="T50" fmla="*/ 5122652 w 50"/>
              <a:gd name="T51" fmla="*/ 604838 h 10"/>
              <a:gd name="T52" fmla="*/ 4512879 w 50"/>
              <a:gd name="T53" fmla="*/ 705803 h 10"/>
              <a:gd name="T54" fmla="*/ 4268761 w 50"/>
              <a:gd name="T55" fmla="*/ 806450 h 10"/>
              <a:gd name="T56" fmla="*/ 4390995 w 50"/>
              <a:gd name="T57" fmla="*/ 705803 h 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0" h="10">
                <a:moveTo>
                  <a:pt x="34" y="8"/>
                </a:moveTo>
                <a:lnTo>
                  <a:pt x="34" y="9"/>
                </a:lnTo>
                <a:lnTo>
                  <a:pt x="32" y="9"/>
                </a:lnTo>
                <a:cubicBezTo>
                  <a:pt x="33" y="8"/>
                  <a:pt x="34" y="8"/>
                  <a:pt x="34" y="8"/>
                </a:cubicBezTo>
                <a:close/>
                <a:moveTo>
                  <a:pt x="16" y="7"/>
                </a:moveTo>
                <a:cubicBezTo>
                  <a:pt x="16" y="7"/>
                  <a:pt x="14" y="6"/>
                  <a:pt x="12" y="6"/>
                </a:cubicBezTo>
                <a:lnTo>
                  <a:pt x="15" y="6"/>
                </a:lnTo>
                <a:cubicBezTo>
                  <a:pt x="17" y="8"/>
                  <a:pt x="21" y="9"/>
                  <a:pt x="21" y="9"/>
                </a:cubicBezTo>
                <a:cubicBezTo>
                  <a:pt x="21" y="9"/>
                  <a:pt x="17" y="9"/>
                  <a:pt x="16" y="7"/>
                </a:cubicBezTo>
                <a:close/>
                <a:moveTo>
                  <a:pt x="7" y="4"/>
                </a:moveTo>
                <a:cubicBezTo>
                  <a:pt x="8" y="5"/>
                  <a:pt x="10" y="5"/>
                  <a:pt x="12" y="6"/>
                </a:cubicBezTo>
                <a:cubicBezTo>
                  <a:pt x="10" y="6"/>
                  <a:pt x="8" y="5"/>
                  <a:pt x="7" y="4"/>
                </a:cubicBezTo>
                <a:close/>
                <a:moveTo>
                  <a:pt x="3" y="1"/>
                </a:moveTo>
                <a:cubicBezTo>
                  <a:pt x="3" y="1"/>
                  <a:pt x="1" y="0"/>
                  <a:pt x="0" y="0"/>
                </a:cubicBezTo>
                <a:lnTo>
                  <a:pt x="2" y="0"/>
                </a:lnTo>
                <a:cubicBezTo>
                  <a:pt x="2" y="0"/>
                  <a:pt x="4" y="2"/>
                  <a:pt x="6" y="3"/>
                </a:cubicBezTo>
                <a:cubicBezTo>
                  <a:pt x="4" y="2"/>
                  <a:pt x="3" y="1"/>
                  <a:pt x="3" y="1"/>
                </a:cubicBezTo>
                <a:close/>
                <a:moveTo>
                  <a:pt x="36" y="7"/>
                </a:moveTo>
                <a:lnTo>
                  <a:pt x="39" y="6"/>
                </a:lnTo>
                <a:lnTo>
                  <a:pt x="40" y="6"/>
                </a:lnTo>
                <a:lnTo>
                  <a:pt x="42" y="6"/>
                </a:lnTo>
                <a:cubicBezTo>
                  <a:pt x="44" y="6"/>
                  <a:pt x="44" y="5"/>
                  <a:pt x="45" y="5"/>
                </a:cubicBezTo>
                <a:lnTo>
                  <a:pt x="49" y="2"/>
                </a:lnTo>
                <a:lnTo>
                  <a:pt x="47" y="4"/>
                </a:lnTo>
                <a:lnTo>
                  <a:pt x="45" y="5"/>
                </a:lnTo>
                <a:cubicBezTo>
                  <a:pt x="44" y="6"/>
                  <a:pt x="44" y="6"/>
                  <a:pt x="42" y="6"/>
                </a:cubicBezTo>
                <a:lnTo>
                  <a:pt x="37" y="7"/>
                </a:lnTo>
                <a:lnTo>
                  <a:pt x="35" y="8"/>
                </a:lnTo>
                <a:cubicBezTo>
                  <a:pt x="35" y="8"/>
                  <a:pt x="35" y="7"/>
                  <a:pt x="3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4" name="Freeform 6360">
            <a:extLst>
              <a:ext uri="{FF2B5EF4-FFF2-40B4-BE49-F238E27FC236}">
                <a16:creationId xmlns:a16="http://schemas.microsoft.com/office/drawing/2014/main" id="{3024E89B-BA96-ED4A-8547-C6F2AB00C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38613"/>
            <a:ext cx="44450" cy="36512"/>
          </a:xfrm>
          <a:custGeom>
            <a:avLst/>
            <a:gdLst>
              <a:gd name="T0" fmla="*/ 16062481 w 122"/>
              <a:gd name="T1" fmla="*/ 12941714 h 102"/>
              <a:gd name="T2" fmla="*/ 0 w 122"/>
              <a:gd name="T3" fmla="*/ 12941714 h 102"/>
              <a:gd name="T4" fmla="*/ 8097551 w 122"/>
              <a:gd name="T5" fmla="*/ 0 h 102"/>
              <a:gd name="T6" fmla="*/ 16062481 w 122"/>
              <a:gd name="T7" fmla="*/ 12941714 h 10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02">
                <a:moveTo>
                  <a:pt x="121" y="101"/>
                </a:moveTo>
                <a:lnTo>
                  <a:pt x="0" y="101"/>
                </a:lnTo>
                <a:lnTo>
                  <a:pt x="61" y="0"/>
                </a:lnTo>
                <a:lnTo>
                  <a:pt x="121" y="101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5" name="Freeform 6361">
            <a:extLst>
              <a:ext uri="{FF2B5EF4-FFF2-40B4-BE49-F238E27FC236}">
                <a16:creationId xmlns:a16="http://schemas.microsoft.com/office/drawing/2014/main" id="{3130E1BA-1C5A-C242-8805-FB2E41439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138613"/>
            <a:ext cx="44450" cy="36512"/>
          </a:xfrm>
          <a:custGeom>
            <a:avLst/>
            <a:gdLst>
              <a:gd name="T0" fmla="*/ 16062481 w 122"/>
              <a:gd name="T1" fmla="*/ 12941714 h 102"/>
              <a:gd name="T2" fmla="*/ 15929495 w 122"/>
              <a:gd name="T3" fmla="*/ 12941714 h 102"/>
              <a:gd name="T4" fmla="*/ 7964930 w 122"/>
              <a:gd name="T5" fmla="*/ 128150 h 102"/>
              <a:gd name="T6" fmla="*/ 0 w 122"/>
              <a:gd name="T7" fmla="*/ 12813564 h 102"/>
              <a:gd name="T8" fmla="*/ 7964930 w 122"/>
              <a:gd name="T9" fmla="*/ 0 h 102"/>
              <a:gd name="T10" fmla="*/ 16062481 w 122"/>
              <a:gd name="T11" fmla="*/ 12941714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2" h="102">
                <a:moveTo>
                  <a:pt x="121" y="101"/>
                </a:moveTo>
                <a:lnTo>
                  <a:pt x="120" y="101"/>
                </a:lnTo>
                <a:lnTo>
                  <a:pt x="60" y="1"/>
                </a:lnTo>
                <a:lnTo>
                  <a:pt x="0" y="100"/>
                </a:lnTo>
                <a:lnTo>
                  <a:pt x="60" y="0"/>
                </a:lnTo>
                <a:lnTo>
                  <a:pt x="121" y="10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6" name="Freeform 6362">
            <a:extLst>
              <a:ext uri="{FF2B5EF4-FFF2-40B4-BE49-F238E27FC236}">
                <a16:creationId xmlns:a16="http://schemas.microsoft.com/office/drawing/2014/main" id="{7197F3B5-6337-C549-A422-C12645AE1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40200"/>
            <a:ext cx="39688" cy="33338"/>
          </a:xfrm>
          <a:custGeom>
            <a:avLst/>
            <a:gdLst>
              <a:gd name="T0" fmla="*/ 14318265 w 109"/>
              <a:gd name="T1" fmla="*/ 11822443 h 93"/>
              <a:gd name="T2" fmla="*/ 0 w 109"/>
              <a:gd name="T3" fmla="*/ 11822443 h 93"/>
              <a:gd name="T4" fmla="*/ 7159133 w 109"/>
              <a:gd name="T5" fmla="*/ 0 h 93"/>
              <a:gd name="T6" fmla="*/ 14318265 w 109"/>
              <a:gd name="T7" fmla="*/ 11822443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9" h="93">
                <a:moveTo>
                  <a:pt x="108" y="92"/>
                </a:moveTo>
                <a:lnTo>
                  <a:pt x="0" y="92"/>
                </a:lnTo>
                <a:lnTo>
                  <a:pt x="54" y="0"/>
                </a:lnTo>
                <a:lnTo>
                  <a:pt x="108" y="9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7" name="Freeform 6363">
            <a:extLst>
              <a:ext uri="{FF2B5EF4-FFF2-40B4-BE49-F238E27FC236}">
                <a16:creationId xmlns:a16="http://schemas.microsoft.com/office/drawing/2014/main" id="{B29C221F-9BF0-0640-A1EF-88F6F856B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3175" cy="1587"/>
          </a:xfrm>
          <a:custGeom>
            <a:avLst/>
            <a:gdLst>
              <a:gd name="T0" fmla="*/ 0 w 11"/>
              <a:gd name="T1" fmla="*/ 472133 h 4"/>
              <a:gd name="T2" fmla="*/ 833005 w 11"/>
              <a:gd name="T3" fmla="*/ 0 h 4"/>
              <a:gd name="T4" fmla="*/ 0 w 11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4">
                <a:moveTo>
                  <a:pt x="0" y="3"/>
                </a:moveTo>
                <a:cubicBezTo>
                  <a:pt x="2" y="0"/>
                  <a:pt x="5" y="0"/>
                  <a:pt x="10" y="0"/>
                </a:cubicBezTo>
                <a:cubicBezTo>
                  <a:pt x="6" y="0"/>
                  <a:pt x="2" y="0"/>
                  <a:pt x="0" y="3"/>
                </a:cubicBezTo>
              </a:path>
            </a:pathLst>
          </a:custGeom>
          <a:solidFill>
            <a:srgbClr val="3568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8" name="Freeform 6364">
            <a:extLst>
              <a:ext uri="{FF2B5EF4-FFF2-40B4-BE49-F238E27FC236}">
                <a16:creationId xmlns:a16="http://schemas.microsoft.com/office/drawing/2014/main" id="{4B336378-E8B3-C54A-9308-3EBB2C639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3175" cy="1587"/>
          </a:xfrm>
          <a:custGeom>
            <a:avLst/>
            <a:gdLst>
              <a:gd name="T0" fmla="*/ 0 w 11"/>
              <a:gd name="T1" fmla="*/ 472133 h 4"/>
              <a:gd name="T2" fmla="*/ 833005 w 11"/>
              <a:gd name="T3" fmla="*/ 0 h 4"/>
              <a:gd name="T4" fmla="*/ 0 w 11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4">
                <a:moveTo>
                  <a:pt x="0" y="3"/>
                </a:moveTo>
                <a:cubicBezTo>
                  <a:pt x="2" y="0"/>
                  <a:pt x="5" y="0"/>
                  <a:pt x="10" y="0"/>
                </a:cubicBezTo>
                <a:cubicBezTo>
                  <a:pt x="5" y="0"/>
                  <a:pt x="2" y="1"/>
                  <a:pt x="0" y="3"/>
                </a:cubicBezTo>
              </a:path>
            </a:pathLst>
          </a:custGeom>
          <a:solidFill>
            <a:srgbClr val="3261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19" name="Freeform 6365">
            <a:extLst>
              <a:ext uri="{FF2B5EF4-FFF2-40B4-BE49-F238E27FC236}">
                <a16:creationId xmlns:a16="http://schemas.microsoft.com/office/drawing/2014/main" id="{966E633B-2404-9F45-96F2-3DCD97769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0 w 22"/>
              <a:gd name="T1" fmla="*/ 472133 h 4"/>
              <a:gd name="T2" fmla="*/ 1301832 w 22"/>
              <a:gd name="T3" fmla="*/ 0 h 4"/>
              <a:gd name="T4" fmla="*/ 1301832 w 22"/>
              <a:gd name="T5" fmla="*/ 0 h 4"/>
              <a:gd name="T6" fmla="*/ 0 w 22"/>
              <a:gd name="T7" fmla="*/ 472133 h 4"/>
              <a:gd name="T8" fmla="*/ 2733919 w 22"/>
              <a:gd name="T9" fmla="*/ 472133 h 4"/>
              <a:gd name="T10" fmla="*/ 1432087 w 22"/>
              <a:gd name="T11" fmla="*/ 0 h 4"/>
              <a:gd name="T12" fmla="*/ 2733919 w 22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" h="4">
                <a:moveTo>
                  <a:pt x="0" y="3"/>
                </a:moveTo>
                <a:cubicBezTo>
                  <a:pt x="2" y="0"/>
                  <a:pt x="5" y="0"/>
                  <a:pt x="10" y="0"/>
                </a:cubicBezTo>
                <a:cubicBezTo>
                  <a:pt x="5" y="0"/>
                  <a:pt x="2" y="1"/>
                  <a:pt x="0" y="3"/>
                </a:cubicBezTo>
                <a:close/>
                <a:moveTo>
                  <a:pt x="21" y="3"/>
                </a:moveTo>
                <a:cubicBezTo>
                  <a:pt x="18" y="0"/>
                  <a:pt x="13" y="0"/>
                  <a:pt x="11" y="0"/>
                </a:cubicBezTo>
                <a:cubicBezTo>
                  <a:pt x="14" y="0"/>
                  <a:pt x="18" y="0"/>
                  <a:pt x="21" y="3"/>
                </a:cubicBezTo>
                <a:close/>
              </a:path>
            </a:pathLst>
          </a:custGeom>
          <a:solidFill>
            <a:srgbClr val="315D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0" name="Freeform 6366">
            <a:extLst>
              <a:ext uri="{FF2B5EF4-FFF2-40B4-BE49-F238E27FC236}">
                <a16:creationId xmlns:a16="http://schemas.microsoft.com/office/drawing/2014/main" id="{93D84C55-D8E4-184F-9D49-0A65E4994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4763" cy="1587"/>
          </a:xfrm>
          <a:custGeom>
            <a:avLst/>
            <a:gdLst>
              <a:gd name="T0" fmla="*/ 1732938 w 12"/>
              <a:gd name="T1" fmla="*/ 472133 h 4"/>
              <a:gd name="T2" fmla="*/ 630304 w 12"/>
              <a:gd name="T3" fmla="*/ 157510 h 4"/>
              <a:gd name="T4" fmla="*/ 1732938 w 12"/>
              <a:gd name="T5" fmla="*/ 472133 h 4"/>
              <a:gd name="T6" fmla="*/ 157576 w 12"/>
              <a:gd name="T7" fmla="*/ 0 h 4"/>
              <a:gd name="T8" fmla="*/ 630304 w 12"/>
              <a:gd name="T9" fmla="*/ 157510 h 4"/>
              <a:gd name="T10" fmla="*/ 0 w 12"/>
              <a:gd name="T11" fmla="*/ 0 h 4"/>
              <a:gd name="T12" fmla="*/ 157576 w 12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4">
                <a:moveTo>
                  <a:pt x="11" y="3"/>
                </a:moveTo>
                <a:cubicBezTo>
                  <a:pt x="8" y="2"/>
                  <a:pt x="6" y="1"/>
                  <a:pt x="4" y="1"/>
                </a:cubicBezTo>
                <a:cubicBezTo>
                  <a:pt x="6" y="1"/>
                  <a:pt x="9" y="2"/>
                  <a:pt x="11" y="3"/>
                </a:cubicBezTo>
                <a:close/>
                <a:moveTo>
                  <a:pt x="1" y="0"/>
                </a:moveTo>
                <a:cubicBezTo>
                  <a:pt x="2" y="0"/>
                  <a:pt x="3" y="0"/>
                  <a:pt x="4" y="1"/>
                </a:cubicBezTo>
                <a:cubicBezTo>
                  <a:pt x="2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2F56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1" name="Freeform 6367">
            <a:extLst>
              <a:ext uri="{FF2B5EF4-FFF2-40B4-BE49-F238E27FC236}">
                <a16:creationId xmlns:a16="http://schemas.microsoft.com/office/drawing/2014/main" id="{D874E40A-A11C-DE46-A292-7434DBE60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100965 w 10"/>
              <a:gd name="T1" fmla="*/ 0 h 4"/>
              <a:gd name="T2" fmla="*/ 907415 w 10"/>
              <a:gd name="T3" fmla="*/ 472133 h 4"/>
              <a:gd name="T4" fmla="*/ 0 w 10"/>
              <a:gd name="T5" fmla="*/ 0 h 4"/>
              <a:gd name="T6" fmla="*/ 100965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1" y="0"/>
                </a:moveTo>
                <a:cubicBezTo>
                  <a:pt x="4" y="0"/>
                  <a:pt x="7" y="1"/>
                  <a:pt x="9" y="3"/>
                </a:cubicBezTo>
                <a:cubicBezTo>
                  <a:pt x="7" y="1"/>
                  <a:pt x="4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2D509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2" name="Freeform 6368">
            <a:extLst>
              <a:ext uri="{FF2B5EF4-FFF2-40B4-BE49-F238E27FC236}">
                <a16:creationId xmlns:a16="http://schemas.microsoft.com/office/drawing/2014/main" id="{FD7B323C-0356-024E-BF20-AB011682D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100965 w 10"/>
              <a:gd name="T1" fmla="*/ 0 h 4"/>
              <a:gd name="T2" fmla="*/ 907415 w 10"/>
              <a:gd name="T3" fmla="*/ 472133 h 4"/>
              <a:gd name="T4" fmla="*/ 0 w 10"/>
              <a:gd name="T5" fmla="*/ 0 h 4"/>
              <a:gd name="T6" fmla="*/ 100965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1" y="0"/>
                </a:moveTo>
                <a:cubicBezTo>
                  <a:pt x="4" y="0"/>
                  <a:pt x="7" y="1"/>
                  <a:pt x="9" y="3"/>
                </a:cubicBezTo>
                <a:cubicBezTo>
                  <a:pt x="7" y="1"/>
                  <a:pt x="4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2C4B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3" name="Freeform 6369">
            <a:extLst>
              <a:ext uri="{FF2B5EF4-FFF2-40B4-BE49-F238E27FC236}">
                <a16:creationId xmlns:a16="http://schemas.microsoft.com/office/drawing/2014/main" id="{DE04DD6F-89D0-5C49-9616-852762964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4763" cy="1587"/>
          </a:xfrm>
          <a:custGeom>
            <a:avLst/>
            <a:gdLst>
              <a:gd name="T0" fmla="*/ 1732938 w 12"/>
              <a:gd name="T1" fmla="*/ 403098 h 5"/>
              <a:gd name="T2" fmla="*/ 0 w 12"/>
              <a:gd name="T3" fmla="*/ 0 h 5"/>
              <a:gd name="T4" fmla="*/ 157576 w 12"/>
              <a:gd name="T5" fmla="*/ 0 h 5"/>
              <a:gd name="T6" fmla="*/ 1732938 w 12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5">
                <a:moveTo>
                  <a:pt x="11" y="4"/>
                </a:moveTo>
                <a:cubicBezTo>
                  <a:pt x="7" y="1"/>
                  <a:pt x="4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7" y="1"/>
                  <a:pt x="11" y="4"/>
                </a:cubicBezTo>
              </a:path>
            </a:pathLst>
          </a:custGeom>
          <a:solidFill>
            <a:srgbClr val="2A45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4" name="Freeform 6370">
            <a:extLst>
              <a:ext uri="{FF2B5EF4-FFF2-40B4-BE49-F238E27FC236}">
                <a16:creationId xmlns:a16="http://schemas.microsoft.com/office/drawing/2014/main" id="{481302FA-DC1E-3743-B6DB-661BDA5FC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1548600 w 23"/>
              <a:gd name="T1" fmla="*/ 70093 h 6"/>
              <a:gd name="T2" fmla="*/ 0 w 23"/>
              <a:gd name="T3" fmla="*/ 279841 h 6"/>
              <a:gd name="T4" fmla="*/ 1429530 w 23"/>
              <a:gd name="T5" fmla="*/ 0 h 6"/>
              <a:gd name="T6" fmla="*/ 2620575 w 23"/>
              <a:gd name="T7" fmla="*/ 349934 h 6"/>
              <a:gd name="T8" fmla="*/ 1548600 w 23"/>
              <a:gd name="T9" fmla="*/ 7009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6">
                <a:moveTo>
                  <a:pt x="13" y="1"/>
                </a:moveTo>
                <a:cubicBezTo>
                  <a:pt x="7" y="1"/>
                  <a:pt x="4" y="2"/>
                  <a:pt x="0" y="4"/>
                </a:cubicBezTo>
                <a:cubicBezTo>
                  <a:pt x="4" y="2"/>
                  <a:pt x="7" y="0"/>
                  <a:pt x="12" y="0"/>
                </a:cubicBezTo>
                <a:cubicBezTo>
                  <a:pt x="16" y="0"/>
                  <a:pt x="21" y="2"/>
                  <a:pt x="22" y="5"/>
                </a:cubicBezTo>
                <a:cubicBezTo>
                  <a:pt x="21" y="2"/>
                  <a:pt x="16" y="1"/>
                  <a:pt x="13" y="1"/>
                </a:cubicBezTo>
              </a:path>
            </a:pathLst>
          </a:custGeom>
          <a:solidFill>
            <a:srgbClr val="2D00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5" name="Freeform 6371">
            <a:extLst>
              <a:ext uri="{FF2B5EF4-FFF2-40B4-BE49-F238E27FC236}">
                <a16:creationId xmlns:a16="http://schemas.microsoft.com/office/drawing/2014/main" id="{64412D55-AF29-4545-8925-0DBE5A3D6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4763" cy="1587"/>
          </a:xfrm>
          <a:custGeom>
            <a:avLst/>
            <a:gdLst>
              <a:gd name="T0" fmla="*/ 1732938 w 12"/>
              <a:gd name="T1" fmla="*/ 349934 h 6"/>
              <a:gd name="T2" fmla="*/ 472728 w 12"/>
              <a:gd name="T3" fmla="*/ 70093 h 6"/>
              <a:gd name="T4" fmla="*/ 1732938 w 12"/>
              <a:gd name="T5" fmla="*/ 349934 h 6"/>
              <a:gd name="T6" fmla="*/ 157576 w 12"/>
              <a:gd name="T7" fmla="*/ 0 h 6"/>
              <a:gd name="T8" fmla="*/ 472728 w 12"/>
              <a:gd name="T9" fmla="*/ 70093 h 6"/>
              <a:gd name="T10" fmla="*/ 0 w 12"/>
              <a:gd name="T11" fmla="*/ 0 h 6"/>
              <a:gd name="T12" fmla="*/ 157576 w 12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6">
                <a:moveTo>
                  <a:pt x="11" y="5"/>
                </a:moveTo>
                <a:cubicBezTo>
                  <a:pt x="9" y="4"/>
                  <a:pt x="6" y="2"/>
                  <a:pt x="3" y="1"/>
                </a:cubicBezTo>
                <a:cubicBezTo>
                  <a:pt x="7" y="2"/>
                  <a:pt x="9" y="4"/>
                  <a:pt x="11" y="5"/>
                </a:cubicBezTo>
                <a:close/>
                <a:moveTo>
                  <a:pt x="1" y="0"/>
                </a:moveTo>
                <a:cubicBezTo>
                  <a:pt x="2" y="0"/>
                  <a:pt x="2" y="1"/>
                  <a:pt x="3" y="1"/>
                </a:cubicBezTo>
                <a:cubicBezTo>
                  <a:pt x="2" y="1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2B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6" name="Freeform 6372">
            <a:extLst>
              <a:ext uri="{FF2B5EF4-FFF2-40B4-BE49-F238E27FC236}">
                <a16:creationId xmlns:a16="http://schemas.microsoft.com/office/drawing/2014/main" id="{6F179450-B840-C440-AEB3-A13995D26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4763" cy="1587"/>
          </a:xfrm>
          <a:custGeom>
            <a:avLst/>
            <a:gdLst>
              <a:gd name="T0" fmla="*/ 1732938 w 12"/>
              <a:gd name="T1" fmla="*/ 349934 h 6"/>
              <a:gd name="T2" fmla="*/ 472728 w 12"/>
              <a:gd name="T3" fmla="*/ 70093 h 6"/>
              <a:gd name="T4" fmla="*/ 1732938 w 12"/>
              <a:gd name="T5" fmla="*/ 349934 h 6"/>
              <a:gd name="T6" fmla="*/ 157576 w 12"/>
              <a:gd name="T7" fmla="*/ 0 h 6"/>
              <a:gd name="T8" fmla="*/ 472728 w 12"/>
              <a:gd name="T9" fmla="*/ 70093 h 6"/>
              <a:gd name="T10" fmla="*/ 0 w 12"/>
              <a:gd name="T11" fmla="*/ 0 h 6"/>
              <a:gd name="T12" fmla="*/ 157576 w 12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6">
                <a:moveTo>
                  <a:pt x="11" y="5"/>
                </a:moveTo>
                <a:cubicBezTo>
                  <a:pt x="9" y="4"/>
                  <a:pt x="6" y="2"/>
                  <a:pt x="3" y="1"/>
                </a:cubicBezTo>
                <a:cubicBezTo>
                  <a:pt x="7" y="2"/>
                  <a:pt x="9" y="4"/>
                  <a:pt x="11" y="5"/>
                </a:cubicBezTo>
                <a:close/>
                <a:moveTo>
                  <a:pt x="1" y="0"/>
                </a:moveTo>
                <a:cubicBezTo>
                  <a:pt x="2" y="0"/>
                  <a:pt x="2" y="1"/>
                  <a:pt x="3" y="1"/>
                </a:cubicBezTo>
                <a:cubicBezTo>
                  <a:pt x="2" y="1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2B0F8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7" name="Freeform 6373">
            <a:extLst>
              <a:ext uri="{FF2B5EF4-FFF2-40B4-BE49-F238E27FC236}">
                <a16:creationId xmlns:a16="http://schemas.microsoft.com/office/drawing/2014/main" id="{C96E634F-DD01-4C4F-B58D-09BA71A43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44963"/>
            <a:ext cx="3175" cy="1587"/>
          </a:xfrm>
          <a:custGeom>
            <a:avLst/>
            <a:gdLst>
              <a:gd name="T0" fmla="*/ 995539 w 9"/>
              <a:gd name="T1" fmla="*/ 403098 h 5"/>
              <a:gd name="T2" fmla="*/ 0 w 9"/>
              <a:gd name="T3" fmla="*/ 0 h 5"/>
              <a:gd name="T4" fmla="*/ 995539 w 9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5">
                <a:moveTo>
                  <a:pt x="8" y="4"/>
                </a:moveTo>
                <a:cubicBezTo>
                  <a:pt x="6" y="3"/>
                  <a:pt x="3" y="1"/>
                  <a:pt x="0" y="0"/>
                </a:cubicBezTo>
                <a:cubicBezTo>
                  <a:pt x="3" y="1"/>
                  <a:pt x="6" y="2"/>
                  <a:pt x="8" y="4"/>
                </a:cubicBezTo>
              </a:path>
            </a:pathLst>
          </a:custGeom>
          <a:solidFill>
            <a:srgbClr val="2A1B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8" name="Freeform 6374">
            <a:extLst>
              <a:ext uri="{FF2B5EF4-FFF2-40B4-BE49-F238E27FC236}">
                <a16:creationId xmlns:a16="http://schemas.microsoft.com/office/drawing/2014/main" id="{1E645CBE-78CD-9843-A533-F7D75A962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6350" cy="1587"/>
          </a:xfrm>
          <a:custGeom>
            <a:avLst/>
            <a:gdLst>
              <a:gd name="T0" fmla="*/ 1452145 w 19"/>
              <a:gd name="T1" fmla="*/ 0 h 5"/>
              <a:gd name="T2" fmla="*/ 2010611 w 19"/>
              <a:gd name="T3" fmla="*/ 201549 h 5"/>
              <a:gd name="T4" fmla="*/ 1005305 w 19"/>
              <a:gd name="T5" fmla="*/ 100616 h 5"/>
              <a:gd name="T6" fmla="*/ 1452145 w 19"/>
              <a:gd name="T7" fmla="*/ 0 h 5"/>
              <a:gd name="T8" fmla="*/ 670092 w 19"/>
              <a:gd name="T9" fmla="*/ 100616 h 5"/>
              <a:gd name="T10" fmla="*/ 1005305 w 19"/>
              <a:gd name="T11" fmla="*/ 100616 h 5"/>
              <a:gd name="T12" fmla="*/ 670092 w 19"/>
              <a:gd name="T13" fmla="*/ 100616 h 5"/>
              <a:gd name="T14" fmla="*/ 0 w 19"/>
              <a:gd name="T15" fmla="*/ 403098 h 5"/>
              <a:gd name="T16" fmla="*/ 670092 w 19"/>
              <a:gd name="T17" fmla="*/ 100616 h 5"/>
              <a:gd name="T18" fmla="*/ 0 w 19"/>
              <a:gd name="T19" fmla="*/ 403098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5">
                <a:moveTo>
                  <a:pt x="13" y="0"/>
                </a:moveTo>
                <a:cubicBezTo>
                  <a:pt x="15" y="0"/>
                  <a:pt x="17" y="1"/>
                  <a:pt x="18" y="2"/>
                </a:cubicBezTo>
                <a:cubicBezTo>
                  <a:pt x="16" y="1"/>
                  <a:pt x="12" y="1"/>
                  <a:pt x="9" y="1"/>
                </a:cubicBezTo>
                <a:cubicBezTo>
                  <a:pt x="10" y="1"/>
                  <a:pt x="11" y="0"/>
                  <a:pt x="13" y="0"/>
                </a:cubicBezTo>
                <a:close/>
                <a:moveTo>
                  <a:pt x="6" y="1"/>
                </a:moveTo>
                <a:cubicBezTo>
                  <a:pt x="7" y="1"/>
                  <a:pt x="8" y="1"/>
                  <a:pt x="9" y="1"/>
                </a:cubicBezTo>
                <a:cubicBezTo>
                  <a:pt x="8" y="1"/>
                  <a:pt x="7" y="1"/>
                  <a:pt x="6" y="1"/>
                </a:cubicBezTo>
                <a:close/>
                <a:moveTo>
                  <a:pt x="0" y="4"/>
                </a:moveTo>
                <a:lnTo>
                  <a:pt x="6" y="1"/>
                </a:lnTo>
                <a:cubicBezTo>
                  <a:pt x="4" y="2"/>
                  <a:pt x="3" y="3"/>
                  <a:pt x="0" y="4"/>
                </a:cubicBezTo>
                <a:close/>
              </a:path>
            </a:pathLst>
          </a:custGeom>
          <a:solidFill>
            <a:srgbClr val="2822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29" name="Freeform 6375">
            <a:extLst>
              <a:ext uri="{FF2B5EF4-FFF2-40B4-BE49-F238E27FC236}">
                <a16:creationId xmlns:a16="http://schemas.microsoft.com/office/drawing/2014/main" id="{EB425E2D-3E3E-A147-80ED-637031F29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2516015 w 24"/>
              <a:gd name="T1" fmla="*/ 403098 h 5"/>
              <a:gd name="T2" fmla="*/ 1640851 w 24"/>
              <a:gd name="T3" fmla="*/ 100616 h 5"/>
              <a:gd name="T4" fmla="*/ 2516015 w 24"/>
              <a:gd name="T5" fmla="*/ 403098 h 5"/>
              <a:gd name="T6" fmla="*/ 0 w 24"/>
              <a:gd name="T7" fmla="*/ 403098 h 5"/>
              <a:gd name="T8" fmla="*/ 1312747 w 24"/>
              <a:gd name="T9" fmla="*/ 0 h 5"/>
              <a:gd name="T10" fmla="*/ 1312747 w 24"/>
              <a:gd name="T11" fmla="*/ 0 h 5"/>
              <a:gd name="T12" fmla="*/ 0 w 24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5">
                <a:moveTo>
                  <a:pt x="23" y="4"/>
                </a:moveTo>
                <a:cubicBezTo>
                  <a:pt x="20" y="3"/>
                  <a:pt x="18" y="2"/>
                  <a:pt x="15" y="1"/>
                </a:cubicBezTo>
                <a:cubicBezTo>
                  <a:pt x="18" y="2"/>
                  <a:pt x="21" y="3"/>
                  <a:pt x="23" y="4"/>
                </a:cubicBezTo>
                <a:close/>
                <a:moveTo>
                  <a:pt x="0" y="4"/>
                </a:moveTo>
                <a:cubicBezTo>
                  <a:pt x="4" y="1"/>
                  <a:pt x="7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4" y="3"/>
                  <a:pt x="0" y="4"/>
                </a:cubicBezTo>
                <a:close/>
              </a:path>
            </a:pathLst>
          </a:custGeom>
          <a:solidFill>
            <a:srgbClr val="282A8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0" name="Freeform 6376">
            <a:extLst>
              <a:ext uri="{FF2B5EF4-FFF2-40B4-BE49-F238E27FC236}">
                <a16:creationId xmlns:a16="http://schemas.microsoft.com/office/drawing/2014/main" id="{009DF710-6729-7E4A-BBC4-C30F68F28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4763" cy="1587"/>
          </a:xfrm>
          <a:custGeom>
            <a:avLst/>
            <a:gdLst>
              <a:gd name="T0" fmla="*/ 0 w 13"/>
              <a:gd name="T1" fmla="*/ 403098 h 5"/>
              <a:gd name="T2" fmla="*/ 1610993 w 13"/>
              <a:gd name="T3" fmla="*/ 0 h 5"/>
              <a:gd name="T4" fmla="*/ 0 w 13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5">
                <a:moveTo>
                  <a:pt x="0" y="4"/>
                </a:moveTo>
                <a:cubicBezTo>
                  <a:pt x="4" y="1"/>
                  <a:pt x="7" y="0"/>
                  <a:pt x="12" y="0"/>
                </a:cubicBezTo>
                <a:cubicBezTo>
                  <a:pt x="7" y="0"/>
                  <a:pt x="4" y="2"/>
                  <a:pt x="0" y="4"/>
                </a:cubicBezTo>
              </a:path>
            </a:pathLst>
          </a:custGeom>
          <a:solidFill>
            <a:srgbClr val="2831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1" name="Freeform 6377">
            <a:extLst>
              <a:ext uri="{FF2B5EF4-FFF2-40B4-BE49-F238E27FC236}">
                <a16:creationId xmlns:a16="http://schemas.microsoft.com/office/drawing/2014/main" id="{41FA4EF6-0B0F-3142-994C-9FFE2BDFE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2516015 w 24"/>
              <a:gd name="T1" fmla="*/ 403098 h 5"/>
              <a:gd name="T2" fmla="*/ 1312747 w 24"/>
              <a:gd name="T3" fmla="*/ 0 h 5"/>
              <a:gd name="T4" fmla="*/ 2516015 w 24"/>
              <a:gd name="T5" fmla="*/ 403098 h 5"/>
              <a:gd name="T6" fmla="*/ 218957 w 24"/>
              <a:gd name="T7" fmla="*/ 403098 h 5"/>
              <a:gd name="T8" fmla="*/ 0 w 24"/>
              <a:gd name="T9" fmla="*/ 403098 h 5"/>
              <a:gd name="T10" fmla="*/ 1312747 w 24"/>
              <a:gd name="T11" fmla="*/ 0 h 5"/>
              <a:gd name="T12" fmla="*/ 218957 w 24"/>
              <a:gd name="T13" fmla="*/ 403098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5">
                <a:moveTo>
                  <a:pt x="23" y="4"/>
                </a:moveTo>
                <a:cubicBezTo>
                  <a:pt x="19" y="2"/>
                  <a:pt x="16" y="0"/>
                  <a:pt x="12" y="0"/>
                </a:cubicBezTo>
                <a:cubicBezTo>
                  <a:pt x="16" y="0"/>
                  <a:pt x="19" y="1"/>
                  <a:pt x="23" y="4"/>
                </a:cubicBezTo>
                <a:close/>
                <a:moveTo>
                  <a:pt x="2" y="4"/>
                </a:moveTo>
                <a:lnTo>
                  <a:pt x="0" y="4"/>
                </a:lnTo>
                <a:cubicBezTo>
                  <a:pt x="4" y="1"/>
                  <a:pt x="7" y="0"/>
                  <a:pt x="12" y="0"/>
                </a:cubicBezTo>
                <a:cubicBezTo>
                  <a:pt x="7" y="0"/>
                  <a:pt x="4" y="1"/>
                  <a:pt x="2" y="4"/>
                </a:cubicBezTo>
                <a:close/>
              </a:path>
            </a:pathLst>
          </a:custGeom>
          <a:solidFill>
            <a:srgbClr val="2939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2" name="Freeform 6378">
            <a:extLst>
              <a:ext uri="{FF2B5EF4-FFF2-40B4-BE49-F238E27FC236}">
                <a16:creationId xmlns:a16="http://schemas.microsoft.com/office/drawing/2014/main" id="{75EB5B69-3048-2B42-A6BB-5DCFF474B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3175" cy="1588"/>
          </a:xfrm>
          <a:custGeom>
            <a:avLst/>
            <a:gdLst>
              <a:gd name="T0" fmla="*/ 205921 w 7"/>
              <a:gd name="T1" fmla="*/ 630436 h 2"/>
              <a:gd name="T2" fmla="*/ 0 w 7"/>
              <a:gd name="T3" fmla="*/ 630436 h 2"/>
              <a:gd name="T4" fmla="*/ 1234168 w 7"/>
              <a:gd name="T5" fmla="*/ 0 h 2"/>
              <a:gd name="T6" fmla="*/ 205921 w 7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">
                <a:moveTo>
                  <a:pt x="1" y="1"/>
                </a:moveTo>
                <a:lnTo>
                  <a:pt x="0" y="1"/>
                </a:lnTo>
                <a:cubicBezTo>
                  <a:pt x="2" y="0"/>
                  <a:pt x="4" y="0"/>
                  <a:pt x="6" y="0"/>
                </a:cubicBezTo>
                <a:cubicBezTo>
                  <a:pt x="4" y="0"/>
                  <a:pt x="2" y="0"/>
                  <a:pt x="1" y="1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3" name="Freeform 6379">
            <a:extLst>
              <a:ext uri="{FF2B5EF4-FFF2-40B4-BE49-F238E27FC236}">
                <a16:creationId xmlns:a16="http://schemas.microsoft.com/office/drawing/2014/main" id="{0D2872D9-5899-9F4D-9A6F-0768F4A78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3175" cy="1588"/>
          </a:xfrm>
          <a:custGeom>
            <a:avLst/>
            <a:gdLst>
              <a:gd name="T0" fmla="*/ 205921 w 7"/>
              <a:gd name="T1" fmla="*/ 630436 h 2"/>
              <a:gd name="T2" fmla="*/ 0 w 7"/>
              <a:gd name="T3" fmla="*/ 630436 h 2"/>
              <a:gd name="T4" fmla="*/ 1234168 w 7"/>
              <a:gd name="T5" fmla="*/ 0 h 2"/>
              <a:gd name="T6" fmla="*/ 205921 w 7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">
                <a:moveTo>
                  <a:pt x="1" y="1"/>
                </a:moveTo>
                <a:lnTo>
                  <a:pt x="0" y="1"/>
                </a:lnTo>
                <a:cubicBezTo>
                  <a:pt x="2" y="0"/>
                  <a:pt x="4" y="0"/>
                  <a:pt x="6" y="0"/>
                </a:cubicBezTo>
                <a:cubicBezTo>
                  <a:pt x="4" y="0"/>
                  <a:pt x="2" y="0"/>
                  <a:pt x="1" y="1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4" name="Freeform 6380">
            <a:extLst>
              <a:ext uri="{FF2B5EF4-FFF2-40B4-BE49-F238E27FC236}">
                <a16:creationId xmlns:a16="http://schemas.microsoft.com/office/drawing/2014/main" id="{5C3D8F27-08DC-7343-98F5-81F4D4F56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0 w 14"/>
              <a:gd name="T1" fmla="*/ 472827 h 4"/>
              <a:gd name="T2" fmla="*/ 0 w 14"/>
              <a:gd name="T3" fmla="*/ 315218 h 4"/>
              <a:gd name="T4" fmla="*/ 1504112 w 14"/>
              <a:gd name="T5" fmla="*/ 315218 h 4"/>
              <a:gd name="T6" fmla="*/ 0 w 1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">
                <a:moveTo>
                  <a:pt x="0" y="3"/>
                </a:moveTo>
                <a:lnTo>
                  <a:pt x="0" y="2"/>
                </a:lnTo>
                <a:cubicBezTo>
                  <a:pt x="4" y="0"/>
                  <a:pt x="9" y="0"/>
                  <a:pt x="13" y="2"/>
                </a:cubicBezTo>
                <a:cubicBezTo>
                  <a:pt x="9" y="0"/>
                  <a:pt x="4" y="0"/>
                  <a:pt x="0" y="3"/>
                </a:cubicBezTo>
              </a:path>
            </a:pathLst>
          </a:custGeom>
          <a:solidFill>
            <a:srgbClr val="EB32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5" name="Freeform 6381">
            <a:extLst>
              <a:ext uri="{FF2B5EF4-FFF2-40B4-BE49-F238E27FC236}">
                <a16:creationId xmlns:a16="http://schemas.microsoft.com/office/drawing/2014/main" id="{711809DF-9CDE-D04C-88C9-605DFED27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0 w 14"/>
              <a:gd name="T1" fmla="*/ 403352 h 5"/>
              <a:gd name="T2" fmla="*/ 0 w 14"/>
              <a:gd name="T3" fmla="*/ 302673 h 5"/>
              <a:gd name="T4" fmla="*/ 1504112 w 14"/>
              <a:gd name="T5" fmla="*/ 302673 h 5"/>
              <a:gd name="T6" fmla="*/ 0 w 14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5">
                <a:moveTo>
                  <a:pt x="0" y="4"/>
                </a:moveTo>
                <a:lnTo>
                  <a:pt x="0" y="3"/>
                </a:lnTo>
                <a:cubicBezTo>
                  <a:pt x="3" y="1"/>
                  <a:pt x="8" y="0"/>
                  <a:pt x="13" y="3"/>
                </a:cubicBezTo>
                <a:cubicBezTo>
                  <a:pt x="8" y="1"/>
                  <a:pt x="3" y="1"/>
                  <a:pt x="0" y="4"/>
                </a:cubicBezTo>
              </a:path>
            </a:pathLst>
          </a:custGeom>
          <a:solidFill>
            <a:srgbClr val="EB38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6" name="Freeform 6382">
            <a:extLst>
              <a:ext uri="{FF2B5EF4-FFF2-40B4-BE49-F238E27FC236}">
                <a16:creationId xmlns:a16="http://schemas.microsoft.com/office/drawing/2014/main" id="{2A6F7F27-0A2C-E04D-B79D-FA1FB55F3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1588"/>
          </a:xfrm>
          <a:custGeom>
            <a:avLst/>
            <a:gdLst>
              <a:gd name="T0" fmla="*/ 0 w 16"/>
              <a:gd name="T1" fmla="*/ 403352 h 5"/>
              <a:gd name="T2" fmla="*/ 0 w 16"/>
              <a:gd name="T3" fmla="*/ 403352 h 5"/>
              <a:gd name="T4" fmla="*/ 2362597 w 16"/>
              <a:gd name="T5" fmla="*/ 403352 h 5"/>
              <a:gd name="T6" fmla="*/ 0 w 16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0" y="4"/>
                </a:moveTo>
                <a:lnTo>
                  <a:pt x="0" y="4"/>
                </a:lnTo>
                <a:cubicBezTo>
                  <a:pt x="5" y="0"/>
                  <a:pt x="12" y="1"/>
                  <a:pt x="15" y="4"/>
                </a:cubicBezTo>
                <a:cubicBezTo>
                  <a:pt x="12" y="2"/>
                  <a:pt x="5" y="1"/>
                  <a:pt x="0" y="4"/>
                </a:cubicBezTo>
              </a:path>
            </a:pathLst>
          </a:custGeom>
          <a:solidFill>
            <a:srgbClr val="F9EC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7" name="Freeform 6383">
            <a:extLst>
              <a:ext uri="{FF2B5EF4-FFF2-40B4-BE49-F238E27FC236}">
                <a16:creationId xmlns:a16="http://schemas.microsoft.com/office/drawing/2014/main" id="{05E8D1EF-4AFD-484E-93E5-5B24C4FB7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1102519 w 8"/>
              <a:gd name="T1" fmla="*/ 559682 h 3"/>
              <a:gd name="T2" fmla="*/ 0 w 8"/>
              <a:gd name="T3" fmla="*/ 0 h 3"/>
              <a:gd name="T4" fmla="*/ 1102519 w 8"/>
              <a:gd name="T5" fmla="*/ 559682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3">
                <a:moveTo>
                  <a:pt x="7" y="2"/>
                </a:moveTo>
                <a:cubicBezTo>
                  <a:pt x="5" y="1"/>
                  <a:pt x="2" y="0"/>
                  <a:pt x="0" y="0"/>
                </a:cubicBezTo>
                <a:cubicBezTo>
                  <a:pt x="2" y="0"/>
                  <a:pt x="5" y="1"/>
                  <a:pt x="7" y="2"/>
                </a:cubicBezTo>
              </a:path>
            </a:pathLst>
          </a:custGeom>
          <a:solidFill>
            <a:srgbClr val="F3B8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8" name="Freeform 6384">
            <a:extLst>
              <a:ext uri="{FF2B5EF4-FFF2-40B4-BE49-F238E27FC236}">
                <a16:creationId xmlns:a16="http://schemas.microsoft.com/office/drawing/2014/main" id="{2DA3D860-EB3B-1E44-B1F9-E7E6BF3E7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1102519 w 8"/>
              <a:gd name="T1" fmla="*/ 559682 h 3"/>
              <a:gd name="T2" fmla="*/ 0 w 8"/>
              <a:gd name="T3" fmla="*/ 0 h 3"/>
              <a:gd name="T4" fmla="*/ 1102519 w 8"/>
              <a:gd name="T5" fmla="*/ 559682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3">
                <a:moveTo>
                  <a:pt x="7" y="2"/>
                </a:moveTo>
                <a:cubicBezTo>
                  <a:pt x="5" y="1"/>
                  <a:pt x="2" y="0"/>
                  <a:pt x="0" y="0"/>
                </a:cubicBezTo>
                <a:cubicBezTo>
                  <a:pt x="2" y="0"/>
                  <a:pt x="5" y="1"/>
                  <a:pt x="7" y="2"/>
                </a:cubicBezTo>
              </a:path>
            </a:pathLst>
          </a:custGeom>
          <a:solidFill>
            <a:srgbClr val="F2AE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39" name="Freeform 6385">
            <a:extLst>
              <a:ext uri="{FF2B5EF4-FFF2-40B4-BE49-F238E27FC236}">
                <a16:creationId xmlns:a16="http://schemas.microsoft.com/office/drawing/2014/main" id="{9335EE3E-2FE1-CC45-95DC-4EF423190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1102519 w 8"/>
              <a:gd name="T1" fmla="*/ 559682 h 3"/>
              <a:gd name="T2" fmla="*/ 0 w 8"/>
              <a:gd name="T3" fmla="*/ 0 h 3"/>
              <a:gd name="T4" fmla="*/ 1102519 w 8"/>
              <a:gd name="T5" fmla="*/ 559682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3">
                <a:moveTo>
                  <a:pt x="7" y="2"/>
                </a:moveTo>
                <a:cubicBezTo>
                  <a:pt x="5" y="1"/>
                  <a:pt x="2" y="0"/>
                  <a:pt x="0" y="0"/>
                </a:cubicBezTo>
                <a:cubicBezTo>
                  <a:pt x="2" y="0"/>
                  <a:pt x="5" y="1"/>
                  <a:pt x="7" y="2"/>
                </a:cubicBezTo>
              </a:path>
            </a:pathLst>
          </a:custGeom>
          <a:solidFill>
            <a:srgbClr val="F099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0" name="Freeform 6386">
            <a:extLst>
              <a:ext uri="{FF2B5EF4-FFF2-40B4-BE49-F238E27FC236}">
                <a16:creationId xmlns:a16="http://schemas.microsoft.com/office/drawing/2014/main" id="{F4B5332A-4DB4-C94D-9591-6331A60E2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1588"/>
          </a:xfrm>
          <a:custGeom>
            <a:avLst/>
            <a:gdLst>
              <a:gd name="T0" fmla="*/ 0 w 16"/>
              <a:gd name="T1" fmla="*/ 403352 h 5"/>
              <a:gd name="T2" fmla="*/ 0 w 16"/>
              <a:gd name="T3" fmla="*/ 302673 h 5"/>
              <a:gd name="T4" fmla="*/ 2362597 w 16"/>
              <a:gd name="T5" fmla="*/ 302673 h 5"/>
              <a:gd name="T6" fmla="*/ 0 w 16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0" y="4"/>
                </a:moveTo>
                <a:lnTo>
                  <a:pt x="0" y="3"/>
                </a:lnTo>
                <a:cubicBezTo>
                  <a:pt x="4" y="0"/>
                  <a:pt x="11" y="0"/>
                  <a:pt x="15" y="3"/>
                </a:cubicBezTo>
                <a:cubicBezTo>
                  <a:pt x="11" y="1"/>
                  <a:pt x="4" y="1"/>
                  <a:pt x="0" y="4"/>
                </a:cubicBezTo>
              </a:path>
            </a:pathLst>
          </a:custGeom>
          <a:solidFill>
            <a:srgbClr val="EF8D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1" name="Freeform 6387">
            <a:extLst>
              <a:ext uri="{FF2B5EF4-FFF2-40B4-BE49-F238E27FC236}">
                <a16:creationId xmlns:a16="http://schemas.microsoft.com/office/drawing/2014/main" id="{35CEA872-F95B-304C-86BE-53B145F68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1588"/>
          </a:xfrm>
          <a:custGeom>
            <a:avLst/>
            <a:gdLst>
              <a:gd name="T0" fmla="*/ 0 w 16"/>
              <a:gd name="T1" fmla="*/ 403352 h 5"/>
              <a:gd name="T2" fmla="*/ 0 w 16"/>
              <a:gd name="T3" fmla="*/ 403352 h 5"/>
              <a:gd name="T4" fmla="*/ 2362597 w 16"/>
              <a:gd name="T5" fmla="*/ 403352 h 5"/>
              <a:gd name="T6" fmla="*/ 0 w 16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0" y="4"/>
                </a:moveTo>
                <a:lnTo>
                  <a:pt x="0" y="4"/>
                </a:lnTo>
                <a:cubicBezTo>
                  <a:pt x="6" y="0"/>
                  <a:pt x="12" y="2"/>
                  <a:pt x="15" y="4"/>
                </a:cubicBezTo>
                <a:cubicBezTo>
                  <a:pt x="11" y="2"/>
                  <a:pt x="4" y="2"/>
                  <a:pt x="0" y="4"/>
                </a:cubicBezTo>
              </a:path>
            </a:pathLst>
          </a:custGeom>
          <a:solidFill>
            <a:srgbClr val="EF83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2" name="Freeform 6388">
            <a:extLst>
              <a:ext uri="{FF2B5EF4-FFF2-40B4-BE49-F238E27FC236}">
                <a16:creationId xmlns:a16="http://schemas.microsoft.com/office/drawing/2014/main" id="{50138C46-4754-C84E-AE60-D5387BEC8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1588"/>
          </a:xfrm>
          <a:custGeom>
            <a:avLst/>
            <a:gdLst>
              <a:gd name="T0" fmla="*/ 0 w 16"/>
              <a:gd name="T1" fmla="*/ 472827 h 4"/>
              <a:gd name="T2" fmla="*/ 0 w 16"/>
              <a:gd name="T3" fmla="*/ 472827 h 4"/>
              <a:gd name="T4" fmla="*/ 2362597 w 16"/>
              <a:gd name="T5" fmla="*/ 472827 h 4"/>
              <a:gd name="T6" fmla="*/ 0 w 16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4">
                <a:moveTo>
                  <a:pt x="0" y="3"/>
                </a:moveTo>
                <a:lnTo>
                  <a:pt x="0" y="3"/>
                </a:lnTo>
                <a:cubicBezTo>
                  <a:pt x="4" y="0"/>
                  <a:pt x="11" y="0"/>
                  <a:pt x="15" y="3"/>
                </a:cubicBezTo>
                <a:cubicBezTo>
                  <a:pt x="11" y="1"/>
                  <a:pt x="4" y="0"/>
                  <a:pt x="0" y="3"/>
                </a:cubicBezTo>
              </a:path>
            </a:pathLst>
          </a:custGeom>
          <a:solidFill>
            <a:srgbClr val="EE79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3" name="Freeform 6389">
            <a:extLst>
              <a:ext uri="{FF2B5EF4-FFF2-40B4-BE49-F238E27FC236}">
                <a16:creationId xmlns:a16="http://schemas.microsoft.com/office/drawing/2014/main" id="{234D3377-4C6D-E549-BCB0-9D073F4DF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1588"/>
          </a:xfrm>
          <a:custGeom>
            <a:avLst/>
            <a:gdLst>
              <a:gd name="T0" fmla="*/ 0 w 16"/>
              <a:gd name="T1" fmla="*/ 403352 h 5"/>
              <a:gd name="T2" fmla="*/ 0 w 16"/>
              <a:gd name="T3" fmla="*/ 403352 h 5"/>
              <a:gd name="T4" fmla="*/ 2362597 w 16"/>
              <a:gd name="T5" fmla="*/ 403352 h 5"/>
              <a:gd name="T6" fmla="*/ 0 w 16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0" y="4"/>
                </a:moveTo>
                <a:lnTo>
                  <a:pt x="0" y="4"/>
                </a:lnTo>
                <a:cubicBezTo>
                  <a:pt x="4" y="1"/>
                  <a:pt x="11" y="0"/>
                  <a:pt x="15" y="4"/>
                </a:cubicBezTo>
                <a:cubicBezTo>
                  <a:pt x="11" y="1"/>
                  <a:pt x="4" y="1"/>
                  <a:pt x="0" y="4"/>
                </a:cubicBezTo>
              </a:path>
            </a:pathLst>
          </a:custGeom>
          <a:solidFill>
            <a:srgbClr val="ED71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4" name="Freeform 6390">
            <a:extLst>
              <a:ext uri="{FF2B5EF4-FFF2-40B4-BE49-F238E27FC236}">
                <a16:creationId xmlns:a16="http://schemas.microsoft.com/office/drawing/2014/main" id="{E91AD6A4-5D56-8241-A4A8-1629DA210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100637 w 15"/>
              <a:gd name="T1" fmla="*/ 403352 h 5"/>
              <a:gd name="T2" fmla="*/ 0 w 15"/>
              <a:gd name="T3" fmla="*/ 302673 h 5"/>
              <a:gd name="T4" fmla="*/ 1411139 w 15"/>
              <a:gd name="T5" fmla="*/ 302673 h 5"/>
              <a:gd name="T6" fmla="*/ 100637 w 15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5">
                <a:moveTo>
                  <a:pt x="1" y="4"/>
                </a:moveTo>
                <a:lnTo>
                  <a:pt x="0" y="3"/>
                </a:lnTo>
                <a:cubicBezTo>
                  <a:pt x="4" y="0"/>
                  <a:pt x="11" y="0"/>
                  <a:pt x="14" y="3"/>
                </a:cubicBezTo>
                <a:cubicBezTo>
                  <a:pt x="11" y="1"/>
                  <a:pt x="4" y="1"/>
                  <a:pt x="1" y="4"/>
                </a:cubicBezTo>
              </a:path>
            </a:pathLst>
          </a:custGeom>
          <a:solidFill>
            <a:srgbClr val="ED66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5" name="Freeform 6391">
            <a:extLst>
              <a:ext uri="{FF2B5EF4-FFF2-40B4-BE49-F238E27FC236}">
                <a16:creationId xmlns:a16="http://schemas.microsoft.com/office/drawing/2014/main" id="{FCE795F5-B1CB-764F-B20E-A873B12CA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0 w 14"/>
              <a:gd name="T1" fmla="*/ 472827 h 4"/>
              <a:gd name="T2" fmla="*/ 0 w 14"/>
              <a:gd name="T3" fmla="*/ 472827 h 4"/>
              <a:gd name="T4" fmla="*/ 1504112 w 14"/>
              <a:gd name="T5" fmla="*/ 472827 h 4"/>
              <a:gd name="T6" fmla="*/ 0 w 1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">
                <a:moveTo>
                  <a:pt x="0" y="3"/>
                </a:moveTo>
                <a:lnTo>
                  <a:pt x="0" y="3"/>
                </a:lnTo>
                <a:cubicBezTo>
                  <a:pt x="3" y="0"/>
                  <a:pt x="10" y="0"/>
                  <a:pt x="13" y="3"/>
                </a:cubicBezTo>
                <a:cubicBezTo>
                  <a:pt x="9" y="1"/>
                  <a:pt x="3" y="1"/>
                  <a:pt x="0" y="3"/>
                </a:cubicBezTo>
              </a:path>
            </a:pathLst>
          </a:custGeom>
          <a:solidFill>
            <a:srgbClr val="EC5C2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6" name="Freeform 6392">
            <a:extLst>
              <a:ext uri="{FF2B5EF4-FFF2-40B4-BE49-F238E27FC236}">
                <a16:creationId xmlns:a16="http://schemas.microsoft.com/office/drawing/2014/main" id="{07B0F5FA-4029-9146-932A-222A16FF7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0 w 14"/>
              <a:gd name="T1" fmla="*/ 472827 h 4"/>
              <a:gd name="T2" fmla="*/ 0 w 14"/>
              <a:gd name="T3" fmla="*/ 472827 h 4"/>
              <a:gd name="T4" fmla="*/ 1504112 w 14"/>
              <a:gd name="T5" fmla="*/ 472827 h 4"/>
              <a:gd name="T6" fmla="*/ 0 w 1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4">
                <a:moveTo>
                  <a:pt x="0" y="3"/>
                </a:moveTo>
                <a:lnTo>
                  <a:pt x="0" y="3"/>
                </a:lnTo>
                <a:cubicBezTo>
                  <a:pt x="3" y="0"/>
                  <a:pt x="10" y="0"/>
                  <a:pt x="13" y="3"/>
                </a:cubicBezTo>
                <a:cubicBezTo>
                  <a:pt x="9" y="1"/>
                  <a:pt x="4" y="0"/>
                  <a:pt x="0" y="3"/>
                </a:cubicBezTo>
              </a:path>
            </a:pathLst>
          </a:custGeom>
          <a:solidFill>
            <a:srgbClr val="EC51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7" name="Freeform 6393">
            <a:extLst>
              <a:ext uri="{FF2B5EF4-FFF2-40B4-BE49-F238E27FC236}">
                <a16:creationId xmlns:a16="http://schemas.microsoft.com/office/drawing/2014/main" id="{9EF21BB7-9BEE-6A48-B1C9-335C2F3B8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4963"/>
            <a:ext cx="6350" cy="1587"/>
          </a:xfrm>
          <a:custGeom>
            <a:avLst/>
            <a:gdLst>
              <a:gd name="T0" fmla="*/ 0 w 16"/>
              <a:gd name="T1" fmla="*/ 472133 h 4"/>
              <a:gd name="T2" fmla="*/ 0 w 16"/>
              <a:gd name="T3" fmla="*/ 472133 h 4"/>
              <a:gd name="T4" fmla="*/ 2362597 w 16"/>
              <a:gd name="T5" fmla="*/ 472133 h 4"/>
              <a:gd name="T6" fmla="*/ 0 w 16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4">
                <a:moveTo>
                  <a:pt x="0" y="3"/>
                </a:moveTo>
                <a:lnTo>
                  <a:pt x="0" y="3"/>
                </a:lnTo>
                <a:cubicBezTo>
                  <a:pt x="5" y="0"/>
                  <a:pt x="12" y="0"/>
                  <a:pt x="15" y="3"/>
                </a:cubicBezTo>
                <a:cubicBezTo>
                  <a:pt x="12" y="1"/>
                  <a:pt x="5" y="0"/>
                  <a:pt x="0" y="3"/>
                </a:cubicBezTo>
              </a:path>
            </a:pathLst>
          </a:custGeom>
          <a:solidFill>
            <a:srgbClr val="E9F8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8" name="Freeform 6394">
            <a:extLst>
              <a:ext uri="{FF2B5EF4-FFF2-40B4-BE49-F238E27FC236}">
                <a16:creationId xmlns:a16="http://schemas.microsoft.com/office/drawing/2014/main" id="{D1FF6CF3-EAFE-CD41-AB70-3CF8E6FDA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4963"/>
            <a:ext cx="6350" cy="1587"/>
          </a:xfrm>
          <a:custGeom>
            <a:avLst/>
            <a:gdLst>
              <a:gd name="T0" fmla="*/ 0 w 16"/>
              <a:gd name="T1" fmla="*/ 472133 h 4"/>
              <a:gd name="T2" fmla="*/ 0 w 16"/>
              <a:gd name="T3" fmla="*/ 472133 h 4"/>
              <a:gd name="T4" fmla="*/ 2362597 w 16"/>
              <a:gd name="T5" fmla="*/ 472133 h 4"/>
              <a:gd name="T6" fmla="*/ 0 w 16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4">
                <a:moveTo>
                  <a:pt x="0" y="3"/>
                </a:moveTo>
                <a:lnTo>
                  <a:pt x="0" y="3"/>
                </a:lnTo>
                <a:cubicBezTo>
                  <a:pt x="3" y="0"/>
                  <a:pt x="12" y="0"/>
                  <a:pt x="15" y="3"/>
                </a:cubicBezTo>
                <a:cubicBezTo>
                  <a:pt x="12" y="1"/>
                  <a:pt x="3" y="0"/>
                  <a:pt x="0" y="3"/>
                </a:cubicBezTo>
              </a:path>
            </a:pathLst>
          </a:custGeom>
          <a:solidFill>
            <a:srgbClr val="D5EE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49" name="Freeform 6395">
            <a:extLst>
              <a:ext uri="{FF2B5EF4-FFF2-40B4-BE49-F238E27FC236}">
                <a16:creationId xmlns:a16="http://schemas.microsoft.com/office/drawing/2014/main" id="{2DF62883-0221-B349-892B-9BD7FD814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6350" cy="3175"/>
          </a:xfrm>
          <a:custGeom>
            <a:avLst/>
            <a:gdLst>
              <a:gd name="T0" fmla="*/ 0 w 16"/>
              <a:gd name="T1" fmla="*/ 1234168 h 7"/>
              <a:gd name="T2" fmla="*/ 0 w 16"/>
              <a:gd name="T3" fmla="*/ 1028700 h 7"/>
              <a:gd name="T4" fmla="*/ 2362597 w 16"/>
              <a:gd name="T5" fmla="*/ 1028700 h 7"/>
              <a:gd name="T6" fmla="*/ 0 w 1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7">
                <a:moveTo>
                  <a:pt x="0" y="6"/>
                </a:moveTo>
                <a:lnTo>
                  <a:pt x="0" y="5"/>
                </a:lnTo>
                <a:cubicBezTo>
                  <a:pt x="5" y="0"/>
                  <a:pt x="12" y="3"/>
                  <a:pt x="15" y="5"/>
                </a:cubicBezTo>
                <a:cubicBezTo>
                  <a:pt x="12" y="3"/>
                  <a:pt x="6" y="1"/>
                  <a:pt x="0" y="6"/>
                </a:cubicBezTo>
              </a:path>
            </a:pathLst>
          </a:custGeom>
          <a:solidFill>
            <a:srgbClr val="C3E5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0" name="Freeform 6396">
            <a:extLst>
              <a:ext uri="{FF2B5EF4-FFF2-40B4-BE49-F238E27FC236}">
                <a16:creationId xmlns:a16="http://schemas.microsoft.com/office/drawing/2014/main" id="{FDDBE975-FA5C-F04B-9741-5DB843A7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4963"/>
            <a:ext cx="6350" cy="1587"/>
          </a:xfrm>
          <a:custGeom>
            <a:avLst/>
            <a:gdLst>
              <a:gd name="T0" fmla="*/ 0 w 16"/>
              <a:gd name="T1" fmla="*/ 403098 h 5"/>
              <a:gd name="T2" fmla="*/ 0 w 16"/>
              <a:gd name="T3" fmla="*/ 403098 h 5"/>
              <a:gd name="T4" fmla="*/ 2362597 w 16"/>
              <a:gd name="T5" fmla="*/ 403098 h 5"/>
              <a:gd name="T6" fmla="*/ 0 w 16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0" y="4"/>
                </a:moveTo>
                <a:lnTo>
                  <a:pt x="0" y="4"/>
                </a:lnTo>
                <a:cubicBezTo>
                  <a:pt x="3" y="0"/>
                  <a:pt x="12" y="0"/>
                  <a:pt x="15" y="4"/>
                </a:cubicBezTo>
                <a:cubicBezTo>
                  <a:pt x="12" y="1"/>
                  <a:pt x="4" y="0"/>
                  <a:pt x="0" y="4"/>
                </a:cubicBezTo>
              </a:path>
            </a:pathLst>
          </a:custGeom>
          <a:solidFill>
            <a:srgbClr val="B0DA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1" name="Freeform 6397">
            <a:extLst>
              <a:ext uri="{FF2B5EF4-FFF2-40B4-BE49-F238E27FC236}">
                <a16:creationId xmlns:a16="http://schemas.microsoft.com/office/drawing/2014/main" id="{D0290260-27A8-3B4F-93DD-4423D632D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4963"/>
            <a:ext cx="6350" cy="1587"/>
          </a:xfrm>
          <a:custGeom>
            <a:avLst/>
            <a:gdLst>
              <a:gd name="T0" fmla="*/ 0 w 18"/>
              <a:gd name="T1" fmla="*/ 403098 h 5"/>
              <a:gd name="T2" fmla="*/ 0 w 18"/>
              <a:gd name="T3" fmla="*/ 403098 h 5"/>
              <a:gd name="T4" fmla="*/ 2115608 w 18"/>
              <a:gd name="T5" fmla="*/ 403098 h 5"/>
              <a:gd name="T6" fmla="*/ 0 w 18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5">
                <a:moveTo>
                  <a:pt x="0" y="4"/>
                </a:moveTo>
                <a:lnTo>
                  <a:pt x="0" y="4"/>
                </a:lnTo>
                <a:cubicBezTo>
                  <a:pt x="4" y="0"/>
                  <a:pt x="12" y="0"/>
                  <a:pt x="17" y="4"/>
                </a:cubicBezTo>
                <a:cubicBezTo>
                  <a:pt x="12" y="1"/>
                  <a:pt x="4" y="0"/>
                  <a:pt x="0" y="4"/>
                </a:cubicBezTo>
              </a:path>
            </a:pathLst>
          </a:custGeom>
          <a:solidFill>
            <a:srgbClr val="9ED0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2" name="Freeform 6398">
            <a:extLst>
              <a:ext uri="{FF2B5EF4-FFF2-40B4-BE49-F238E27FC236}">
                <a16:creationId xmlns:a16="http://schemas.microsoft.com/office/drawing/2014/main" id="{28CEAA7A-AB6E-2745-A053-D1B30ABBC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4963"/>
            <a:ext cx="6350" cy="1587"/>
          </a:xfrm>
          <a:custGeom>
            <a:avLst/>
            <a:gdLst>
              <a:gd name="T0" fmla="*/ 2115608 w 18"/>
              <a:gd name="T1" fmla="*/ 403098 h 5"/>
              <a:gd name="T2" fmla="*/ 995539 w 18"/>
              <a:gd name="T3" fmla="*/ 201549 h 5"/>
              <a:gd name="T4" fmla="*/ 0 w 18"/>
              <a:gd name="T5" fmla="*/ 403098 h 5"/>
              <a:gd name="T6" fmla="*/ 2115608 w 18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5">
                <a:moveTo>
                  <a:pt x="17" y="4"/>
                </a:moveTo>
                <a:cubicBezTo>
                  <a:pt x="14" y="3"/>
                  <a:pt x="11" y="2"/>
                  <a:pt x="8" y="2"/>
                </a:cubicBezTo>
                <a:cubicBezTo>
                  <a:pt x="4" y="2"/>
                  <a:pt x="1" y="3"/>
                  <a:pt x="0" y="4"/>
                </a:cubicBezTo>
                <a:cubicBezTo>
                  <a:pt x="4" y="0"/>
                  <a:pt x="12" y="1"/>
                  <a:pt x="17" y="4"/>
                </a:cubicBezTo>
              </a:path>
            </a:pathLst>
          </a:custGeom>
          <a:solidFill>
            <a:srgbClr val="8DC7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3" name="Freeform 6399">
            <a:extLst>
              <a:ext uri="{FF2B5EF4-FFF2-40B4-BE49-F238E27FC236}">
                <a16:creationId xmlns:a16="http://schemas.microsoft.com/office/drawing/2014/main" id="{84EA97B8-3756-D149-BA3E-F7F9E52E8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3175" cy="1587"/>
          </a:xfrm>
          <a:custGeom>
            <a:avLst/>
            <a:gdLst>
              <a:gd name="T0" fmla="*/ 166543 w 11"/>
              <a:gd name="T1" fmla="*/ 472133 h 4"/>
              <a:gd name="T2" fmla="*/ 0 w 11"/>
              <a:gd name="T3" fmla="*/ 315020 h 4"/>
              <a:gd name="T4" fmla="*/ 833005 w 11"/>
              <a:gd name="T5" fmla="*/ 0 h 4"/>
              <a:gd name="T6" fmla="*/ 166543 w 11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4">
                <a:moveTo>
                  <a:pt x="2" y="3"/>
                </a:moveTo>
                <a:lnTo>
                  <a:pt x="0" y="2"/>
                </a:lnTo>
                <a:cubicBezTo>
                  <a:pt x="3" y="1"/>
                  <a:pt x="6" y="0"/>
                  <a:pt x="10" y="0"/>
                </a:cubicBezTo>
                <a:cubicBezTo>
                  <a:pt x="6" y="0"/>
                  <a:pt x="3" y="1"/>
                  <a:pt x="2" y="3"/>
                </a:cubicBezTo>
              </a:path>
            </a:pathLst>
          </a:custGeom>
          <a:solidFill>
            <a:srgbClr val="7DBD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4" name="Freeform 6400">
            <a:extLst>
              <a:ext uri="{FF2B5EF4-FFF2-40B4-BE49-F238E27FC236}">
                <a16:creationId xmlns:a16="http://schemas.microsoft.com/office/drawing/2014/main" id="{A5A991A3-B1FC-DC41-A3FA-EE98A410C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3175" cy="1587"/>
          </a:xfrm>
          <a:custGeom>
            <a:avLst/>
            <a:gdLst>
              <a:gd name="T0" fmla="*/ 0 w 11"/>
              <a:gd name="T1" fmla="*/ 472133 h 4"/>
              <a:gd name="T2" fmla="*/ 833005 w 11"/>
              <a:gd name="T3" fmla="*/ 0 h 4"/>
              <a:gd name="T4" fmla="*/ 0 w 11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4">
                <a:moveTo>
                  <a:pt x="0" y="3"/>
                </a:moveTo>
                <a:cubicBezTo>
                  <a:pt x="3" y="1"/>
                  <a:pt x="6" y="0"/>
                  <a:pt x="10" y="0"/>
                </a:cubicBezTo>
                <a:cubicBezTo>
                  <a:pt x="6" y="0"/>
                  <a:pt x="4" y="1"/>
                  <a:pt x="0" y="3"/>
                </a:cubicBezTo>
              </a:path>
            </a:pathLst>
          </a:custGeom>
          <a:solidFill>
            <a:srgbClr val="6DB42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5" name="Freeform 6401">
            <a:extLst>
              <a:ext uri="{FF2B5EF4-FFF2-40B4-BE49-F238E27FC236}">
                <a16:creationId xmlns:a16="http://schemas.microsoft.com/office/drawing/2014/main" id="{6DF547E4-717A-5940-AB24-DEBB2CE7B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4963"/>
            <a:ext cx="3175" cy="1587"/>
          </a:xfrm>
          <a:custGeom>
            <a:avLst/>
            <a:gdLst>
              <a:gd name="T0" fmla="*/ 907415 w 10"/>
              <a:gd name="T1" fmla="*/ 472133 h 4"/>
              <a:gd name="T2" fmla="*/ 0 w 10"/>
              <a:gd name="T3" fmla="*/ 0 h 4"/>
              <a:gd name="T4" fmla="*/ 907415 w 10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4">
                <a:moveTo>
                  <a:pt x="9" y="3"/>
                </a:moveTo>
                <a:cubicBezTo>
                  <a:pt x="7" y="0"/>
                  <a:pt x="3" y="0"/>
                  <a:pt x="0" y="0"/>
                </a:cubicBezTo>
                <a:cubicBezTo>
                  <a:pt x="4" y="0"/>
                  <a:pt x="7" y="0"/>
                  <a:pt x="9" y="3"/>
                </a:cubicBezTo>
              </a:path>
            </a:pathLst>
          </a:custGeom>
          <a:solidFill>
            <a:srgbClr val="3D8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6" name="Freeform 6402">
            <a:extLst>
              <a:ext uri="{FF2B5EF4-FFF2-40B4-BE49-F238E27FC236}">
                <a16:creationId xmlns:a16="http://schemas.microsoft.com/office/drawing/2014/main" id="{583AD28D-5795-5A47-89C1-67AE46F53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0 w 20"/>
              <a:gd name="T1" fmla="*/ 403098 h 5"/>
              <a:gd name="T2" fmla="*/ 0 w 20"/>
              <a:gd name="T3" fmla="*/ 403098 h 5"/>
              <a:gd name="T4" fmla="*/ 1575296 w 20"/>
              <a:gd name="T5" fmla="*/ 0 h 5"/>
              <a:gd name="T6" fmla="*/ 2993023 w 20"/>
              <a:gd name="T7" fmla="*/ 302165 h 5"/>
              <a:gd name="T8" fmla="*/ 1575296 w 20"/>
              <a:gd name="T9" fmla="*/ 100616 h 5"/>
              <a:gd name="T10" fmla="*/ 0 w 20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5">
                <a:moveTo>
                  <a:pt x="0" y="4"/>
                </a:moveTo>
                <a:lnTo>
                  <a:pt x="0" y="4"/>
                </a:lnTo>
                <a:cubicBezTo>
                  <a:pt x="3" y="1"/>
                  <a:pt x="6" y="0"/>
                  <a:pt x="10" y="0"/>
                </a:cubicBezTo>
                <a:cubicBezTo>
                  <a:pt x="13" y="0"/>
                  <a:pt x="17" y="1"/>
                  <a:pt x="19" y="3"/>
                </a:cubicBezTo>
                <a:cubicBezTo>
                  <a:pt x="17" y="1"/>
                  <a:pt x="13" y="1"/>
                  <a:pt x="10" y="1"/>
                </a:cubicBezTo>
                <a:cubicBezTo>
                  <a:pt x="6" y="1"/>
                  <a:pt x="3" y="1"/>
                  <a:pt x="0" y="4"/>
                </a:cubicBezTo>
              </a:path>
            </a:pathLst>
          </a:custGeom>
          <a:solidFill>
            <a:srgbClr val="418A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7" name="Freeform 6403">
            <a:extLst>
              <a:ext uri="{FF2B5EF4-FFF2-40B4-BE49-F238E27FC236}">
                <a16:creationId xmlns:a16="http://schemas.microsoft.com/office/drawing/2014/main" id="{34439861-F922-5248-AD4E-ABC9140EA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3175"/>
          </a:xfrm>
          <a:custGeom>
            <a:avLst/>
            <a:gdLst>
              <a:gd name="T0" fmla="*/ 0 w 20"/>
              <a:gd name="T1" fmla="*/ 1234168 h 7"/>
              <a:gd name="T2" fmla="*/ 0 w 20"/>
              <a:gd name="T3" fmla="*/ 1234168 h 7"/>
              <a:gd name="T4" fmla="*/ 2993023 w 20"/>
              <a:gd name="T5" fmla="*/ 1028700 h 7"/>
              <a:gd name="T6" fmla="*/ 0 w 20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7">
                <a:moveTo>
                  <a:pt x="0" y="6"/>
                </a:moveTo>
                <a:lnTo>
                  <a:pt x="0" y="6"/>
                </a:lnTo>
                <a:cubicBezTo>
                  <a:pt x="7" y="0"/>
                  <a:pt x="15" y="1"/>
                  <a:pt x="19" y="5"/>
                </a:cubicBezTo>
                <a:cubicBezTo>
                  <a:pt x="14" y="2"/>
                  <a:pt x="7" y="0"/>
                  <a:pt x="0" y="6"/>
                </a:cubicBezTo>
              </a:path>
            </a:pathLst>
          </a:custGeom>
          <a:solidFill>
            <a:srgbClr val="448F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8" name="Freeform 6404">
            <a:extLst>
              <a:ext uri="{FF2B5EF4-FFF2-40B4-BE49-F238E27FC236}">
                <a16:creationId xmlns:a16="http://schemas.microsoft.com/office/drawing/2014/main" id="{314B9D31-76DE-3F40-BDD8-AC7B92709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0 w 20"/>
              <a:gd name="T1" fmla="*/ 403098 h 5"/>
              <a:gd name="T2" fmla="*/ 0 w 20"/>
              <a:gd name="T3" fmla="*/ 302165 h 5"/>
              <a:gd name="T4" fmla="*/ 1575296 w 20"/>
              <a:gd name="T5" fmla="*/ 0 h 5"/>
              <a:gd name="T6" fmla="*/ 2993023 w 20"/>
              <a:gd name="T7" fmla="*/ 302165 h 5"/>
              <a:gd name="T8" fmla="*/ 1575296 w 20"/>
              <a:gd name="T9" fmla="*/ 100616 h 5"/>
              <a:gd name="T10" fmla="*/ 0 w 20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5">
                <a:moveTo>
                  <a:pt x="0" y="4"/>
                </a:moveTo>
                <a:lnTo>
                  <a:pt x="0" y="3"/>
                </a:lnTo>
                <a:cubicBezTo>
                  <a:pt x="4" y="1"/>
                  <a:pt x="6" y="0"/>
                  <a:pt x="10" y="0"/>
                </a:cubicBezTo>
                <a:cubicBezTo>
                  <a:pt x="13" y="0"/>
                  <a:pt x="17" y="1"/>
                  <a:pt x="19" y="3"/>
                </a:cubicBezTo>
                <a:cubicBezTo>
                  <a:pt x="16" y="1"/>
                  <a:pt x="13" y="1"/>
                  <a:pt x="10" y="1"/>
                </a:cubicBezTo>
                <a:cubicBezTo>
                  <a:pt x="6" y="1"/>
                  <a:pt x="4" y="1"/>
                  <a:pt x="0" y="4"/>
                </a:cubicBezTo>
              </a:path>
            </a:pathLst>
          </a:custGeom>
          <a:solidFill>
            <a:srgbClr val="49945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59" name="Freeform 6405">
            <a:extLst>
              <a:ext uri="{FF2B5EF4-FFF2-40B4-BE49-F238E27FC236}">
                <a16:creationId xmlns:a16="http://schemas.microsoft.com/office/drawing/2014/main" id="{04B94206-AE88-E34D-962D-F3CD70896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1587"/>
          </a:xfrm>
          <a:custGeom>
            <a:avLst/>
            <a:gdLst>
              <a:gd name="T0" fmla="*/ 0 w 20"/>
              <a:gd name="T1" fmla="*/ 403098 h 5"/>
              <a:gd name="T2" fmla="*/ 0 w 20"/>
              <a:gd name="T3" fmla="*/ 302165 h 5"/>
              <a:gd name="T4" fmla="*/ 1575296 w 20"/>
              <a:gd name="T5" fmla="*/ 0 h 5"/>
              <a:gd name="T6" fmla="*/ 2993023 w 20"/>
              <a:gd name="T7" fmla="*/ 302165 h 5"/>
              <a:gd name="T8" fmla="*/ 1575296 w 20"/>
              <a:gd name="T9" fmla="*/ 100616 h 5"/>
              <a:gd name="T10" fmla="*/ 0 w 20"/>
              <a:gd name="T11" fmla="*/ 403098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5">
                <a:moveTo>
                  <a:pt x="0" y="4"/>
                </a:moveTo>
                <a:lnTo>
                  <a:pt x="0" y="3"/>
                </a:lnTo>
                <a:cubicBezTo>
                  <a:pt x="4" y="1"/>
                  <a:pt x="6" y="0"/>
                  <a:pt x="10" y="0"/>
                </a:cubicBezTo>
                <a:cubicBezTo>
                  <a:pt x="13" y="0"/>
                  <a:pt x="17" y="1"/>
                  <a:pt x="19" y="3"/>
                </a:cubicBezTo>
                <a:cubicBezTo>
                  <a:pt x="16" y="1"/>
                  <a:pt x="13" y="1"/>
                  <a:pt x="10" y="1"/>
                </a:cubicBezTo>
                <a:cubicBezTo>
                  <a:pt x="6" y="1"/>
                  <a:pt x="4" y="1"/>
                  <a:pt x="0" y="4"/>
                </a:cubicBezTo>
              </a:path>
            </a:pathLst>
          </a:custGeom>
          <a:solidFill>
            <a:srgbClr val="4D9B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0" name="Freeform 6406">
            <a:extLst>
              <a:ext uri="{FF2B5EF4-FFF2-40B4-BE49-F238E27FC236}">
                <a16:creationId xmlns:a16="http://schemas.microsoft.com/office/drawing/2014/main" id="{E6F3CDBF-5E08-6543-A602-F52B081B9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3375"/>
            <a:ext cx="4762" cy="1588"/>
          </a:xfrm>
          <a:custGeom>
            <a:avLst/>
            <a:gdLst>
              <a:gd name="T0" fmla="*/ 0 w 13"/>
              <a:gd name="T1" fmla="*/ 472827 h 4"/>
              <a:gd name="T2" fmla="*/ 1610289 w 13"/>
              <a:gd name="T3" fmla="*/ 472827 h 4"/>
              <a:gd name="T4" fmla="*/ 1610289 w 13"/>
              <a:gd name="T5" fmla="*/ 472827 h 4"/>
              <a:gd name="T6" fmla="*/ 0 w 13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4">
                <a:moveTo>
                  <a:pt x="0" y="3"/>
                </a:moveTo>
                <a:cubicBezTo>
                  <a:pt x="3" y="0"/>
                  <a:pt x="8" y="0"/>
                  <a:pt x="12" y="3"/>
                </a:cubicBezTo>
                <a:cubicBezTo>
                  <a:pt x="8" y="1"/>
                  <a:pt x="3" y="1"/>
                  <a:pt x="0" y="3"/>
                </a:cubicBezTo>
              </a:path>
            </a:pathLst>
          </a:custGeom>
          <a:solidFill>
            <a:srgbClr val="EA00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1" name="Freeform 6407">
            <a:extLst>
              <a:ext uri="{FF2B5EF4-FFF2-40B4-BE49-F238E27FC236}">
                <a16:creationId xmlns:a16="http://schemas.microsoft.com/office/drawing/2014/main" id="{3159FE49-AE32-B140-AA19-1D10278F4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7938" cy="3175"/>
          </a:xfrm>
          <a:custGeom>
            <a:avLst/>
            <a:gdLst>
              <a:gd name="T0" fmla="*/ 2516015 w 24"/>
              <a:gd name="T1" fmla="*/ 1234168 h 7"/>
              <a:gd name="T2" fmla="*/ 1312747 w 24"/>
              <a:gd name="T3" fmla="*/ 205921 h 7"/>
              <a:gd name="T4" fmla="*/ 0 w 24"/>
              <a:gd name="T5" fmla="*/ 822779 h 7"/>
              <a:gd name="T6" fmla="*/ 1312747 w 24"/>
              <a:gd name="T7" fmla="*/ 0 h 7"/>
              <a:gd name="T8" fmla="*/ 2516015 w 24"/>
              <a:gd name="T9" fmla="*/ 1028700 h 7"/>
              <a:gd name="T10" fmla="*/ 2516015 w 24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7">
                <a:moveTo>
                  <a:pt x="23" y="6"/>
                </a:moveTo>
                <a:cubicBezTo>
                  <a:pt x="21" y="3"/>
                  <a:pt x="16" y="1"/>
                  <a:pt x="12" y="1"/>
                </a:cubicBezTo>
                <a:cubicBezTo>
                  <a:pt x="7" y="1"/>
                  <a:pt x="4" y="2"/>
                  <a:pt x="0" y="4"/>
                </a:cubicBezTo>
                <a:cubicBezTo>
                  <a:pt x="4" y="2"/>
                  <a:pt x="7" y="0"/>
                  <a:pt x="12" y="0"/>
                </a:cubicBezTo>
                <a:cubicBezTo>
                  <a:pt x="16" y="0"/>
                  <a:pt x="21" y="3"/>
                  <a:pt x="23" y="5"/>
                </a:cubicBezTo>
                <a:lnTo>
                  <a:pt x="23" y="6"/>
                </a:lnTo>
              </a:path>
            </a:pathLst>
          </a:custGeom>
          <a:solidFill>
            <a:srgbClr val="2E007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2" name="Freeform 6408">
            <a:extLst>
              <a:ext uri="{FF2B5EF4-FFF2-40B4-BE49-F238E27FC236}">
                <a16:creationId xmlns:a16="http://schemas.microsoft.com/office/drawing/2014/main" id="{6F09FCC2-8EDC-1245-83E0-B308F475B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4963"/>
            <a:ext cx="3175" cy="1587"/>
          </a:xfrm>
          <a:custGeom>
            <a:avLst/>
            <a:gdLst>
              <a:gd name="T0" fmla="*/ 0 w 11"/>
              <a:gd name="T1" fmla="*/ 472133 h 4"/>
              <a:gd name="T2" fmla="*/ 833005 w 11"/>
              <a:gd name="T3" fmla="*/ 0 h 4"/>
              <a:gd name="T4" fmla="*/ 0 w 11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4">
                <a:moveTo>
                  <a:pt x="0" y="3"/>
                </a:moveTo>
                <a:cubicBezTo>
                  <a:pt x="4" y="1"/>
                  <a:pt x="6" y="0"/>
                  <a:pt x="10" y="0"/>
                </a:cubicBezTo>
                <a:cubicBezTo>
                  <a:pt x="7" y="0"/>
                  <a:pt x="4" y="1"/>
                  <a:pt x="0" y="3"/>
                </a:cubicBezTo>
              </a:path>
            </a:pathLst>
          </a:custGeom>
          <a:solidFill>
            <a:srgbClr val="50A1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3" name="Freeform 6409">
            <a:extLst>
              <a:ext uri="{FF2B5EF4-FFF2-40B4-BE49-F238E27FC236}">
                <a16:creationId xmlns:a16="http://schemas.microsoft.com/office/drawing/2014/main" id="{E433ECCA-7BCB-2E4C-8D0C-6CD2D870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64013"/>
            <a:ext cx="39688" cy="11112"/>
          </a:xfrm>
          <a:custGeom>
            <a:avLst/>
            <a:gdLst>
              <a:gd name="T0" fmla="*/ 2121305 w 109"/>
              <a:gd name="T1" fmla="*/ 0 h 30"/>
              <a:gd name="T2" fmla="*/ 12329496 w 109"/>
              <a:gd name="T3" fmla="*/ 0 h 30"/>
              <a:gd name="T4" fmla="*/ 14318265 w 109"/>
              <a:gd name="T5" fmla="*/ 3978837 h 30"/>
              <a:gd name="T6" fmla="*/ 0 w 109"/>
              <a:gd name="T7" fmla="*/ 3978837 h 30"/>
              <a:gd name="T8" fmla="*/ 2121305 w 109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30">
                <a:moveTo>
                  <a:pt x="16" y="0"/>
                </a:moveTo>
                <a:lnTo>
                  <a:pt x="93" y="0"/>
                </a:lnTo>
                <a:lnTo>
                  <a:pt x="108" y="29"/>
                </a:lnTo>
                <a:lnTo>
                  <a:pt x="0" y="29"/>
                </a:lnTo>
                <a:lnTo>
                  <a:pt x="16" y="0"/>
                </a:lnTo>
              </a:path>
            </a:pathLst>
          </a:custGeom>
          <a:solidFill>
            <a:srgbClr val="387E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4" name="Freeform 6410">
            <a:extLst>
              <a:ext uri="{FF2B5EF4-FFF2-40B4-BE49-F238E27FC236}">
                <a16:creationId xmlns:a16="http://schemas.microsoft.com/office/drawing/2014/main" id="{17837DEE-3832-064B-85B5-F2E02FBF0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164013"/>
            <a:ext cx="6350" cy="11112"/>
          </a:xfrm>
          <a:custGeom>
            <a:avLst/>
            <a:gdLst>
              <a:gd name="T0" fmla="*/ 0 w 17"/>
              <a:gd name="T1" fmla="*/ 3978837 h 30"/>
              <a:gd name="T2" fmla="*/ 2092885 w 17"/>
              <a:gd name="T3" fmla="*/ 0 h 30"/>
              <a:gd name="T4" fmla="*/ 2232212 w 17"/>
              <a:gd name="T5" fmla="*/ 0 h 30"/>
              <a:gd name="T6" fmla="*/ 0 w 17"/>
              <a:gd name="T7" fmla="*/ 3978837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30">
                <a:moveTo>
                  <a:pt x="0" y="29"/>
                </a:moveTo>
                <a:lnTo>
                  <a:pt x="15" y="0"/>
                </a:lnTo>
                <a:lnTo>
                  <a:pt x="16" y="0"/>
                </a:lnTo>
                <a:lnTo>
                  <a:pt x="0" y="29"/>
                </a:lnTo>
              </a:path>
            </a:pathLst>
          </a:custGeom>
          <a:solidFill>
            <a:srgbClr val="387E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5" name="Freeform 6411">
            <a:extLst>
              <a:ext uri="{FF2B5EF4-FFF2-40B4-BE49-F238E27FC236}">
                <a16:creationId xmlns:a16="http://schemas.microsoft.com/office/drawing/2014/main" id="{F5776537-2240-594F-9B67-0DA36F3FA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68775"/>
            <a:ext cx="9525" cy="1588"/>
          </a:xfrm>
          <a:custGeom>
            <a:avLst/>
            <a:gdLst>
              <a:gd name="T0" fmla="*/ 2818301 w 26"/>
              <a:gd name="T1" fmla="*/ 280017 h 3"/>
              <a:gd name="T2" fmla="*/ 2147521 w 26"/>
              <a:gd name="T3" fmla="*/ 0 h 3"/>
              <a:gd name="T4" fmla="*/ 2818301 w 26"/>
              <a:gd name="T5" fmla="*/ 0 h 3"/>
              <a:gd name="T6" fmla="*/ 3355364 w 26"/>
              <a:gd name="T7" fmla="*/ 560564 h 3"/>
              <a:gd name="T8" fmla="*/ 3220915 w 26"/>
              <a:gd name="T9" fmla="*/ 560564 h 3"/>
              <a:gd name="T10" fmla="*/ 2818301 w 26"/>
              <a:gd name="T11" fmla="*/ 280017 h 3"/>
              <a:gd name="T12" fmla="*/ 1207843 w 26"/>
              <a:gd name="T13" fmla="*/ 280017 h 3"/>
              <a:gd name="T14" fmla="*/ 0 w 26"/>
              <a:gd name="T15" fmla="*/ 0 h 3"/>
              <a:gd name="T16" fmla="*/ 0 w 26"/>
              <a:gd name="T17" fmla="*/ 0 h 3"/>
              <a:gd name="T18" fmla="*/ 1073761 w 26"/>
              <a:gd name="T19" fmla="*/ 0 h 3"/>
              <a:gd name="T20" fmla="*/ 1476375 w 26"/>
              <a:gd name="T21" fmla="*/ 0 h 3"/>
              <a:gd name="T22" fmla="*/ 1476375 w 26"/>
              <a:gd name="T23" fmla="*/ 0 h 3"/>
              <a:gd name="T24" fmla="*/ 1207843 w 26"/>
              <a:gd name="T25" fmla="*/ 280017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" h="3">
                <a:moveTo>
                  <a:pt x="21" y="1"/>
                </a:moveTo>
                <a:cubicBezTo>
                  <a:pt x="19" y="0"/>
                  <a:pt x="17" y="0"/>
                  <a:pt x="16" y="0"/>
                </a:cubicBezTo>
                <a:lnTo>
                  <a:pt x="21" y="0"/>
                </a:lnTo>
                <a:cubicBezTo>
                  <a:pt x="21" y="0"/>
                  <a:pt x="22" y="2"/>
                  <a:pt x="25" y="2"/>
                </a:cubicBezTo>
                <a:lnTo>
                  <a:pt x="24" y="2"/>
                </a:lnTo>
                <a:cubicBezTo>
                  <a:pt x="22" y="2"/>
                  <a:pt x="21" y="1"/>
                  <a:pt x="21" y="1"/>
                </a:cubicBezTo>
                <a:close/>
                <a:moveTo>
                  <a:pt x="9" y="1"/>
                </a:moveTo>
                <a:cubicBezTo>
                  <a:pt x="6" y="2"/>
                  <a:pt x="2" y="2"/>
                  <a:pt x="0" y="0"/>
                </a:cubicBezTo>
                <a:cubicBezTo>
                  <a:pt x="2" y="2"/>
                  <a:pt x="6" y="2"/>
                  <a:pt x="8" y="0"/>
                </a:cubicBezTo>
                <a:lnTo>
                  <a:pt x="11" y="0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6" name="Freeform 6412">
            <a:extLst>
              <a:ext uri="{FF2B5EF4-FFF2-40B4-BE49-F238E27FC236}">
                <a16:creationId xmlns:a16="http://schemas.microsoft.com/office/drawing/2014/main" id="{12E5C5BB-B52A-C44B-BABD-4633A1E8F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70363"/>
            <a:ext cx="31750" cy="1587"/>
          </a:xfrm>
          <a:custGeom>
            <a:avLst/>
            <a:gdLst>
              <a:gd name="T0" fmla="*/ 6471356 w 90"/>
              <a:gd name="T1" fmla="*/ 472133 h 4"/>
              <a:gd name="T2" fmla="*/ 6098117 w 90"/>
              <a:gd name="T3" fmla="*/ 472133 h 4"/>
              <a:gd name="T4" fmla="*/ 5475817 w 90"/>
              <a:gd name="T5" fmla="*/ 157510 h 4"/>
              <a:gd name="T6" fmla="*/ 5475817 w 90"/>
              <a:gd name="T7" fmla="*/ 157510 h 4"/>
              <a:gd name="T8" fmla="*/ 6098117 w 90"/>
              <a:gd name="T9" fmla="*/ 157510 h 4"/>
              <a:gd name="T10" fmla="*/ 6720417 w 90"/>
              <a:gd name="T11" fmla="*/ 157510 h 4"/>
              <a:gd name="T12" fmla="*/ 6969478 w 90"/>
              <a:gd name="T13" fmla="*/ 157510 h 4"/>
              <a:gd name="T14" fmla="*/ 6720417 w 90"/>
              <a:gd name="T15" fmla="*/ 472133 h 4"/>
              <a:gd name="T16" fmla="*/ 6471356 w 90"/>
              <a:gd name="T17" fmla="*/ 472133 h 4"/>
              <a:gd name="T18" fmla="*/ 4355747 w 90"/>
              <a:gd name="T19" fmla="*/ 472133 h 4"/>
              <a:gd name="T20" fmla="*/ 3982508 w 90"/>
              <a:gd name="T21" fmla="*/ 472133 h 4"/>
              <a:gd name="T22" fmla="*/ 3484739 w 90"/>
              <a:gd name="T23" fmla="*/ 157510 h 4"/>
              <a:gd name="T24" fmla="*/ 3982508 w 90"/>
              <a:gd name="T25" fmla="*/ 157510 h 4"/>
              <a:gd name="T26" fmla="*/ 4355747 w 90"/>
              <a:gd name="T27" fmla="*/ 157510 h 4"/>
              <a:gd name="T28" fmla="*/ 4853517 w 90"/>
              <a:gd name="T29" fmla="*/ 157510 h 4"/>
              <a:gd name="T30" fmla="*/ 4355747 w 90"/>
              <a:gd name="T31" fmla="*/ 472133 h 4"/>
              <a:gd name="T32" fmla="*/ 1991078 w 90"/>
              <a:gd name="T33" fmla="*/ 472133 h 4"/>
              <a:gd name="T34" fmla="*/ 1244600 w 90"/>
              <a:gd name="T35" fmla="*/ 157510 h 4"/>
              <a:gd name="T36" fmla="*/ 1991078 w 90"/>
              <a:gd name="T37" fmla="*/ 472133 h 4"/>
              <a:gd name="T38" fmla="*/ 2364669 w 90"/>
              <a:gd name="T39" fmla="*/ 157510 h 4"/>
              <a:gd name="T40" fmla="*/ 1991078 w 90"/>
              <a:gd name="T41" fmla="*/ 472133 h 4"/>
              <a:gd name="T42" fmla="*/ 124531 w 90"/>
              <a:gd name="T43" fmla="*/ 472133 h 4"/>
              <a:gd name="T44" fmla="*/ 0 w 90"/>
              <a:gd name="T45" fmla="*/ 472133 h 4"/>
              <a:gd name="T46" fmla="*/ 1120069 w 90"/>
              <a:gd name="T47" fmla="*/ 157510 h 4"/>
              <a:gd name="T48" fmla="*/ 124531 w 90"/>
              <a:gd name="T49" fmla="*/ 472133 h 4"/>
              <a:gd name="T50" fmla="*/ 7591425 w 90"/>
              <a:gd name="T51" fmla="*/ 157510 h 4"/>
              <a:gd name="T52" fmla="*/ 6969478 w 90"/>
              <a:gd name="T53" fmla="*/ 157510 h 4"/>
              <a:gd name="T54" fmla="*/ 7591425 w 90"/>
              <a:gd name="T55" fmla="*/ 157510 h 4"/>
              <a:gd name="T56" fmla="*/ 8587317 w 90"/>
              <a:gd name="T57" fmla="*/ 472133 h 4"/>
              <a:gd name="T58" fmla="*/ 7965017 w 90"/>
              <a:gd name="T59" fmla="*/ 157510 h 4"/>
              <a:gd name="T60" fmla="*/ 8587317 w 90"/>
              <a:gd name="T61" fmla="*/ 472133 h 4"/>
              <a:gd name="T62" fmla="*/ 9209617 w 90"/>
              <a:gd name="T63" fmla="*/ 157510 h 4"/>
              <a:gd name="T64" fmla="*/ 8587317 w 90"/>
              <a:gd name="T65" fmla="*/ 472133 h 4"/>
              <a:gd name="T66" fmla="*/ 9209617 w 90"/>
              <a:gd name="T67" fmla="*/ 157510 h 4"/>
              <a:gd name="T68" fmla="*/ 10205156 w 90"/>
              <a:gd name="T69" fmla="*/ 157510 h 4"/>
              <a:gd name="T70" fmla="*/ 9582856 w 90"/>
              <a:gd name="T71" fmla="*/ 157510 h 4"/>
              <a:gd name="T72" fmla="*/ 9333794 w 90"/>
              <a:gd name="T73" fmla="*/ 157510 h 4"/>
              <a:gd name="T74" fmla="*/ 10205156 w 90"/>
              <a:gd name="T75" fmla="*/ 157510 h 4"/>
              <a:gd name="T76" fmla="*/ 11076164 w 90"/>
              <a:gd name="T77" fmla="*/ 472133 h 4"/>
              <a:gd name="T78" fmla="*/ 10329686 w 90"/>
              <a:gd name="T79" fmla="*/ 157510 h 4"/>
              <a:gd name="T80" fmla="*/ 11076164 w 90"/>
              <a:gd name="T81" fmla="*/ 472133 h 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0" h="4">
                <a:moveTo>
                  <a:pt x="52" y="3"/>
                </a:moveTo>
                <a:lnTo>
                  <a:pt x="49" y="3"/>
                </a:lnTo>
                <a:cubicBezTo>
                  <a:pt x="47" y="1"/>
                  <a:pt x="46" y="1"/>
                  <a:pt x="44" y="1"/>
                </a:cubicBezTo>
                <a:lnTo>
                  <a:pt x="49" y="1"/>
                </a:lnTo>
                <a:cubicBezTo>
                  <a:pt x="51" y="3"/>
                  <a:pt x="53" y="3"/>
                  <a:pt x="54" y="1"/>
                </a:cubicBezTo>
                <a:lnTo>
                  <a:pt x="56" y="1"/>
                </a:lnTo>
                <a:cubicBezTo>
                  <a:pt x="56" y="1"/>
                  <a:pt x="55" y="3"/>
                  <a:pt x="54" y="3"/>
                </a:cubicBezTo>
                <a:lnTo>
                  <a:pt x="52" y="3"/>
                </a:lnTo>
                <a:close/>
                <a:moveTo>
                  <a:pt x="35" y="3"/>
                </a:moveTo>
                <a:lnTo>
                  <a:pt x="32" y="3"/>
                </a:lnTo>
                <a:cubicBezTo>
                  <a:pt x="30" y="3"/>
                  <a:pt x="28" y="1"/>
                  <a:pt x="28" y="1"/>
                </a:cubicBezTo>
                <a:lnTo>
                  <a:pt x="32" y="1"/>
                </a:lnTo>
                <a:cubicBezTo>
                  <a:pt x="32" y="3"/>
                  <a:pt x="34" y="3"/>
                  <a:pt x="35" y="1"/>
                </a:cubicBezTo>
                <a:lnTo>
                  <a:pt x="39" y="1"/>
                </a:lnTo>
                <a:cubicBezTo>
                  <a:pt x="37" y="1"/>
                  <a:pt x="36" y="3"/>
                  <a:pt x="35" y="3"/>
                </a:cubicBezTo>
                <a:close/>
                <a:moveTo>
                  <a:pt x="16" y="3"/>
                </a:moveTo>
                <a:cubicBezTo>
                  <a:pt x="13" y="3"/>
                  <a:pt x="12" y="3"/>
                  <a:pt x="10" y="1"/>
                </a:cubicBezTo>
                <a:cubicBezTo>
                  <a:pt x="13" y="1"/>
                  <a:pt x="13" y="3"/>
                  <a:pt x="16" y="3"/>
                </a:cubicBezTo>
                <a:cubicBezTo>
                  <a:pt x="17" y="3"/>
                  <a:pt x="18" y="1"/>
                  <a:pt x="19" y="1"/>
                </a:cubicBezTo>
                <a:cubicBezTo>
                  <a:pt x="18" y="3"/>
                  <a:pt x="16" y="3"/>
                  <a:pt x="16" y="3"/>
                </a:cubicBezTo>
                <a:close/>
                <a:moveTo>
                  <a:pt x="1" y="3"/>
                </a:moveTo>
                <a:lnTo>
                  <a:pt x="0" y="3"/>
                </a:lnTo>
                <a:cubicBezTo>
                  <a:pt x="3" y="1"/>
                  <a:pt x="6" y="1"/>
                  <a:pt x="9" y="1"/>
                </a:cubicBezTo>
                <a:cubicBezTo>
                  <a:pt x="6" y="1"/>
                  <a:pt x="3" y="1"/>
                  <a:pt x="1" y="3"/>
                </a:cubicBezTo>
                <a:close/>
                <a:moveTo>
                  <a:pt x="61" y="1"/>
                </a:moveTo>
                <a:lnTo>
                  <a:pt x="56" y="1"/>
                </a:lnTo>
                <a:cubicBezTo>
                  <a:pt x="58" y="1"/>
                  <a:pt x="60" y="0"/>
                  <a:pt x="61" y="1"/>
                </a:cubicBezTo>
                <a:close/>
                <a:moveTo>
                  <a:pt x="69" y="3"/>
                </a:moveTo>
                <a:cubicBezTo>
                  <a:pt x="67" y="3"/>
                  <a:pt x="65" y="2"/>
                  <a:pt x="64" y="1"/>
                </a:cubicBezTo>
                <a:cubicBezTo>
                  <a:pt x="65" y="2"/>
                  <a:pt x="67" y="2"/>
                  <a:pt x="69" y="3"/>
                </a:cubicBezTo>
                <a:close/>
                <a:moveTo>
                  <a:pt x="74" y="1"/>
                </a:moveTo>
                <a:cubicBezTo>
                  <a:pt x="72" y="2"/>
                  <a:pt x="71" y="3"/>
                  <a:pt x="69" y="3"/>
                </a:cubicBezTo>
                <a:cubicBezTo>
                  <a:pt x="70" y="2"/>
                  <a:pt x="72" y="2"/>
                  <a:pt x="74" y="1"/>
                </a:cubicBezTo>
                <a:close/>
                <a:moveTo>
                  <a:pt x="82" y="1"/>
                </a:moveTo>
                <a:lnTo>
                  <a:pt x="77" y="1"/>
                </a:lnTo>
                <a:lnTo>
                  <a:pt x="75" y="1"/>
                </a:lnTo>
                <a:cubicBezTo>
                  <a:pt x="79" y="0"/>
                  <a:pt x="79" y="1"/>
                  <a:pt x="82" y="1"/>
                </a:cubicBezTo>
                <a:close/>
                <a:moveTo>
                  <a:pt x="89" y="3"/>
                </a:moveTo>
                <a:cubicBezTo>
                  <a:pt x="87" y="3"/>
                  <a:pt x="85" y="3"/>
                  <a:pt x="83" y="1"/>
                </a:cubicBezTo>
                <a:cubicBezTo>
                  <a:pt x="85" y="1"/>
                  <a:pt x="87" y="3"/>
                  <a:pt x="89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7" name="Freeform 6413">
            <a:extLst>
              <a:ext uri="{FF2B5EF4-FFF2-40B4-BE49-F238E27FC236}">
                <a16:creationId xmlns:a16="http://schemas.microsoft.com/office/drawing/2014/main" id="{CCE2A304-9B42-4E4D-9AF0-E1AC3E5AB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67188"/>
            <a:ext cx="31750" cy="3175"/>
          </a:xfrm>
          <a:custGeom>
            <a:avLst/>
            <a:gdLst>
              <a:gd name="T0" fmla="*/ 1781567 w 89"/>
              <a:gd name="T1" fmla="*/ 944959 h 8"/>
              <a:gd name="T2" fmla="*/ 1145497 w 89"/>
              <a:gd name="T3" fmla="*/ 787400 h 8"/>
              <a:gd name="T4" fmla="*/ 890784 w 89"/>
              <a:gd name="T5" fmla="*/ 630238 h 8"/>
              <a:gd name="T6" fmla="*/ 0 w 89"/>
              <a:gd name="T7" fmla="*/ 787400 h 8"/>
              <a:gd name="T8" fmla="*/ 890784 w 89"/>
              <a:gd name="T9" fmla="*/ 472678 h 8"/>
              <a:gd name="T10" fmla="*/ 1145497 w 89"/>
              <a:gd name="T11" fmla="*/ 630238 h 8"/>
              <a:gd name="T12" fmla="*/ 1781567 w 89"/>
              <a:gd name="T13" fmla="*/ 787400 h 8"/>
              <a:gd name="T14" fmla="*/ 2290638 w 89"/>
              <a:gd name="T15" fmla="*/ 630238 h 8"/>
              <a:gd name="T16" fmla="*/ 2799708 w 89"/>
              <a:gd name="T17" fmla="*/ 472678 h 8"/>
              <a:gd name="T18" fmla="*/ 3436135 w 89"/>
              <a:gd name="T19" fmla="*/ 630238 h 8"/>
              <a:gd name="T20" fmla="*/ 3817848 w 89"/>
              <a:gd name="T21" fmla="*/ 787400 h 8"/>
              <a:gd name="T22" fmla="*/ 4199562 w 89"/>
              <a:gd name="T23" fmla="*/ 787400 h 8"/>
              <a:gd name="T24" fmla="*/ 4199562 w 89"/>
              <a:gd name="T25" fmla="*/ 787400 h 8"/>
              <a:gd name="T26" fmla="*/ 3945205 w 89"/>
              <a:gd name="T27" fmla="*/ 944959 h 8"/>
              <a:gd name="T28" fmla="*/ 3436135 w 89"/>
              <a:gd name="T29" fmla="*/ 787400 h 8"/>
              <a:gd name="T30" fmla="*/ 2799708 w 89"/>
              <a:gd name="T31" fmla="*/ 630238 h 8"/>
              <a:gd name="T32" fmla="*/ 2290638 w 89"/>
              <a:gd name="T33" fmla="*/ 787400 h 8"/>
              <a:gd name="T34" fmla="*/ 1781567 w 89"/>
              <a:gd name="T35" fmla="*/ 944959 h 8"/>
              <a:gd name="T36" fmla="*/ 4708632 w 89"/>
              <a:gd name="T37" fmla="*/ 630238 h 8"/>
              <a:gd name="T38" fmla="*/ 4199562 w 89"/>
              <a:gd name="T39" fmla="*/ 787400 h 8"/>
              <a:gd name="T40" fmla="*/ 4708632 w 89"/>
              <a:gd name="T41" fmla="*/ 630238 h 8"/>
              <a:gd name="T42" fmla="*/ 5472416 w 89"/>
              <a:gd name="T43" fmla="*/ 472678 h 8"/>
              <a:gd name="T44" fmla="*/ 5854129 w 89"/>
              <a:gd name="T45" fmla="*/ 630238 h 8"/>
              <a:gd name="T46" fmla="*/ 6617913 w 89"/>
              <a:gd name="T47" fmla="*/ 787400 h 8"/>
              <a:gd name="T48" fmla="*/ 6617913 w 89"/>
              <a:gd name="T49" fmla="*/ 787400 h 8"/>
              <a:gd name="T50" fmla="*/ 5981486 w 89"/>
              <a:gd name="T51" fmla="*/ 787400 h 8"/>
              <a:gd name="T52" fmla="*/ 5472416 w 89"/>
              <a:gd name="T53" fmla="*/ 472678 h 8"/>
              <a:gd name="T54" fmla="*/ 6999626 w 89"/>
              <a:gd name="T55" fmla="*/ 630238 h 8"/>
              <a:gd name="T56" fmla="*/ 6617913 w 89"/>
              <a:gd name="T57" fmla="*/ 787400 h 8"/>
              <a:gd name="T58" fmla="*/ 6999626 w 89"/>
              <a:gd name="T59" fmla="*/ 630238 h 8"/>
              <a:gd name="T60" fmla="*/ 7763053 w 89"/>
              <a:gd name="T61" fmla="*/ 472678 h 8"/>
              <a:gd name="T62" fmla="*/ 8017767 w 89"/>
              <a:gd name="T63" fmla="*/ 630238 h 8"/>
              <a:gd name="T64" fmla="*/ 8653837 w 89"/>
              <a:gd name="T65" fmla="*/ 787400 h 8"/>
              <a:gd name="T66" fmla="*/ 9162907 w 89"/>
              <a:gd name="T67" fmla="*/ 630238 h 8"/>
              <a:gd name="T68" fmla="*/ 9417621 w 89"/>
              <a:gd name="T69" fmla="*/ 472678 h 8"/>
              <a:gd name="T70" fmla="*/ 10054048 w 89"/>
              <a:gd name="T71" fmla="*/ 472678 h 8"/>
              <a:gd name="T72" fmla="*/ 10690118 w 89"/>
              <a:gd name="T73" fmla="*/ 630238 h 8"/>
              <a:gd name="T74" fmla="*/ 11199188 w 89"/>
              <a:gd name="T75" fmla="*/ 787400 h 8"/>
              <a:gd name="T76" fmla="*/ 10690118 w 89"/>
              <a:gd name="T77" fmla="*/ 787400 h 8"/>
              <a:gd name="T78" fmla="*/ 10181048 w 89"/>
              <a:gd name="T79" fmla="*/ 630238 h 8"/>
              <a:gd name="T80" fmla="*/ 9417621 w 89"/>
              <a:gd name="T81" fmla="*/ 472678 h 8"/>
              <a:gd name="T82" fmla="*/ 9290264 w 89"/>
              <a:gd name="T83" fmla="*/ 630238 h 8"/>
              <a:gd name="T84" fmla="*/ 8653837 w 89"/>
              <a:gd name="T85" fmla="*/ 787400 h 8"/>
              <a:gd name="T86" fmla="*/ 8017767 w 89"/>
              <a:gd name="T87" fmla="*/ 630238 h 8"/>
              <a:gd name="T88" fmla="*/ 7763053 w 89"/>
              <a:gd name="T89" fmla="*/ 472678 h 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8">
                <a:moveTo>
                  <a:pt x="14" y="6"/>
                </a:moveTo>
                <a:cubicBezTo>
                  <a:pt x="12" y="6"/>
                  <a:pt x="11" y="5"/>
                  <a:pt x="9" y="5"/>
                </a:cubicBezTo>
                <a:cubicBezTo>
                  <a:pt x="9" y="4"/>
                  <a:pt x="8" y="4"/>
                  <a:pt x="7" y="4"/>
                </a:cubicBezTo>
                <a:cubicBezTo>
                  <a:pt x="5" y="3"/>
                  <a:pt x="1" y="4"/>
                  <a:pt x="0" y="5"/>
                </a:cubicBezTo>
                <a:cubicBezTo>
                  <a:pt x="1" y="3"/>
                  <a:pt x="5" y="3"/>
                  <a:pt x="7" y="3"/>
                </a:cubicBezTo>
                <a:cubicBezTo>
                  <a:pt x="8" y="4"/>
                  <a:pt x="9" y="4"/>
                  <a:pt x="9" y="4"/>
                </a:cubicBezTo>
                <a:cubicBezTo>
                  <a:pt x="11" y="5"/>
                  <a:pt x="13" y="5"/>
                  <a:pt x="14" y="5"/>
                </a:cubicBezTo>
                <a:cubicBezTo>
                  <a:pt x="16" y="5"/>
                  <a:pt x="18" y="5"/>
                  <a:pt x="18" y="4"/>
                </a:cubicBezTo>
                <a:cubicBezTo>
                  <a:pt x="18" y="4"/>
                  <a:pt x="21" y="3"/>
                  <a:pt x="22" y="3"/>
                </a:cubicBezTo>
                <a:cubicBezTo>
                  <a:pt x="25" y="3"/>
                  <a:pt x="26" y="3"/>
                  <a:pt x="27" y="4"/>
                </a:cubicBezTo>
                <a:cubicBezTo>
                  <a:pt x="27" y="4"/>
                  <a:pt x="28" y="5"/>
                  <a:pt x="30" y="5"/>
                </a:cubicBezTo>
                <a:lnTo>
                  <a:pt x="33" y="5"/>
                </a:lnTo>
                <a:cubicBezTo>
                  <a:pt x="32" y="6"/>
                  <a:pt x="31" y="6"/>
                  <a:pt x="31" y="6"/>
                </a:cubicBezTo>
                <a:cubicBezTo>
                  <a:pt x="28" y="5"/>
                  <a:pt x="27" y="5"/>
                  <a:pt x="27" y="5"/>
                </a:cubicBezTo>
                <a:cubicBezTo>
                  <a:pt x="26" y="4"/>
                  <a:pt x="25" y="4"/>
                  <a:pt x="22" y="4"/>
                </a:cubicBezTo>
                <a:cubicBezTo>
                  <a:pt x="21" y="4"/>
                  <a:pt x="19" y="4"/>
                  <a:pt x="18" y="5"/>
                </a:cubicBezTo>
                <a:cubicBezTo>
                  <a:pt x="18" y="5"/>
                  <a:pt x="16" y="6"/>
                  <a:pt x="14" y="6"/>
                </a:cubicBezTo>
                <a:close/>
                <a:moveTo>
                  <a:pt x="37" y="4"/>
                </a:moveTo>
                <a:cubicBezTo>
                  <a:pt x="37" y="5"/>
                  <a:pt x="35" y="5"/>
                  <a:pt x="33" y="5"/>
                </a:cubicBezTo>
                <a:cubicBezTo>
                  <a:pt x="35" y="5"/>
                  <a:pt x="37" y="4"/>
                  <a:pt x="37" y="4"/>
                </a:cubicBezTo>
                <a:close/>
                <a:moveTo>
                  <a:pt x="43" y="3"/>
                </a:moveTo>
                <a:cubicBezTo>
                  <a:pt x="43" y="0"/>
                  <a:pt x="46" y="4"/>
                  <a:pt x="46" y="4"/>
                </a:cubicBezTo>
                <a:cubicBezTo>
                  <a:pt x="49" y="5"/>
                  <a:pt x="51" y="5"/>
                  <a:pt x="52" y="5"/>
                </a:cubicBezTo>
                <a:cubicBezTo>
                  <a:pt x="51" y="6"/>
                  <a:pt x="49" y="5"/>
                  <a:pt x="47" y="5"/>
                </a:cubicBezTo>
                <a:cubicBezTo>
                  <a:pt x="46" y="4"/>
                  <a:pt x="43" y="7"/>
                  <a:pt x="43" y="3"/>
                </a:cubicBezTo>
                <a:close/>
                <a:moveTo>
                  <a:pt x="55" y="4"/>
                </a:moveTo>
                <a:cubicBezTo>
                  <a:pt x="54" y="5"/>
                  <a:pt x="54" y="5"/>
                  <a:pt x="52" y="5"/>
                </a:cubicBezTo>
                <a:cubicBezTo>
                  <a:pt x="52" y="5"/>
                  <a:pt x="54" y="4"/>
                  <a:pt x="55" y="4"/>
                </a:cubicBezTo>
                <a:close/>
                <a:moveTo>
                  <a:pt x="61" y="3"/>
                </a:moveTo>
                <a:cubicBezTo>
                  <a:pt x="61" y="3"/>
                  <a:pt x="62" y="3"/>
                  <a:pt x="63" y="4"/>
                </a:cubicBezTo>
                <a:cubicBezTo>
                  <a:pt x="65" y="4"/>
                  <a:pt x="66" y="5"/>
                  <a:pt x="68" y="5"/>
                </a:cubicBezTo>
                <a:cubicBezTo>
                  <a:pt x="70" y="5"/>
                  <a:pt x="71" y="5"/>
                  <a:pt x="72" y="4"/>
                </a:cubicBezTo>
                <a:lnTo>
                  <a:pt x="74" y="3"/>
                </a:lnTo>
                <a:lnTo>
                  <a:pt x="79" y="3"/>
                </a:lnTo>
                <a:cubicBezTo>
                  <a:pt x="80" y="3"/>
                  <a:pt x="82" y="4"/>
                  <a:pt x="84" y="4"/>
                </a:cubicBezTo>
                <a:cubicBezTo>
                  <a:pt x="84" y="5"/>
                  <a:pt x="86" y="5"/>
                  <a:pt x="88" y="5"/>
                </a:cubicBezTo>
                <a:cubicBezTo>
                  <a:pt x="86" y="6"/>
                  <a:pt x="84" y="5"/>
                  <a:pt x="84" y="5"/>
                </a:cubicBezTo>
                <a:cubicBezTo>
                  <a:pt x="82" y="4"/>
                  <a:pt x="80" y="4"/>
                  <a:pt x="80" y="4"/>
                </a:cubicBezTo>
                <a:cubicBezTo>
                  <a:pt x="79" y="3"/>
                  <a:pt x="77" y="3"/>
                  <a:pt x="74" y="3"/>
                </a:cubicBezTo>
                <a:lnTo>
                  <a:pt x="73" y="4"/>
                </a:lnTo>
                <a:cubicBezTo>
                  <a:pt x="71" y="5"/>
                  <a:pt x="70" y="6"/>
                  <a:pt x="68" y="5"/>
                </a:cubicBezTo>
                <a:cubicBezTo>
                  <a:pt x="65" y="5"/>
                  <a:pt x="65" y="5"/>
                  <a:pt x="63" y="4"/>
                </a:cubicBezTo>
                <a:cubicBezTo>
                  <a:pt x="62" y="4"/>
                  <a:pt x="61" y="3"/>
                  <a:pt x="6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8" name="Freeform 6414">
            <a:extLst>
              <a:ext uri="{FF2B5EF4-FFF2-40B4-BE49-F238E27FC236}">
                <a16:creationId xmlns:a16="http://schemas.microsoft.com/office/drawing/2014/main" id="{6CD0336C-A8FF-FB44-9F90-A45D0F813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1950"/>
            <a:ext cx="33337" cy="1588"/>
          </a:xfrm>
          <a:custGeom>
            <a:avLst/>
            <a:gdLst>
              <a:gd name="T0" fmla="*/ 2013042 w 91"/>
              <a:gd name="T1" fmla="*/ 302673 h 5"/>
              <a:gd name="T2" fmla="*/ 1341906 w 91"/>
              <a:gd name="T3" fmla="*/ 201676 h 5"/>
              <a:gd name="T4" fmla="*/ 939297 w 91"/>
              <a:gd name="T5" fmla="*/ 100997 h 5"/>
              <a:gd name="T6" fmla="*/ 134081 w 91"/>
              <a:gd name="T7" fmla="*/ 302673 h 5"/>
              <a:gd name="T8" fmla="*/ 0 w 91"/>
              <a:gd name="T9" fmla="*/ 201676 h 5"/>
              <a:gd name="T10" fmla="*/ 939297 w 91"/>
              <a:gd name="T11" fmla="*/ 100997 h 5"/>
              <a:gd name="T12" fmla="*/ 1341906 w 91"/>
              <a:gd name="T13" fmla="*/ 100997 h 5"/>
              <a:gd name="T14" fmla="*/ 2013042 w 91"/>
              <a:gd name="T15" fmla="*/ 201676 h 5"/>
              <a:gd name="T16" fmla="*/ 2549731 w 91"/>
              <a:gd name="T17" fmla="*/ 100997 h 5"/>
              <a:gd name="T18" fmla="*/ 3086786 w 91"/>
              <a:gd name="T19" fmla="*/ 0 h 5"/>
              <a:gd name="T20" fmla="*/ 3623475 w 91"/>
              <a:gd name="T21" fmla="*/ 100997 h 5"/>
              <a:gd name="T22" fmla="*/ 4160531 w 91"/>
              <a:gd name="T23" fmla="*/ 201676 h 5"/>
              <a:gd name="T24" fmla="*/ 4428692 w 91"/>
              <a:gd name="T25" fmla="*/ 201676 h 5"/>
              <a:gd name="T26" fmla="*/ 5099828 w 91"/>
              <a:gd name="T27" fmla="*/ 100997 h 5"/>
              <a:gd name="T28" fmla="*/ 5770964 w 91"/>
              <a:gd name="T29" fmla="*/ 0 h 5"/>
              <a:gd name="T30" fmla="*/ 6441734 w 91"/>
              <a:gd name="T31" fmla="*/ 201676 h 5"/>
              <a:gd name="T32" fmla="*/ 6978790 w 91"/>
              <a:gd name="T33" fmla="*/ 201676 h 5"/>
              <a:gd name="T34" fmla="*/ 7381398 w 91"/>
              <a:gd name="T35" fmla="*/ 100997 h 5"/>
              <a:gd name="T36" fmla="*/ 8052168 w 91"/>
              <a:gd name="T37" fmla="*/ 0 h 5"/>
              <a:gd name="T38" fmla="*/ 8589223 w 91"/>
              <a:gd name="T39" fmla="*/ 100997 h 5"/>
              <a:gd name="T40" fmla="*/ 9797048 w 91"/>
              <a:gd name="T41" fmla="*/ 100997 h 5"/>
              <a:gd name="T42" fmla="*/ 10065576 w 91"/>
              <a:gd name="T43" fmla="*/ 0 h 5"/>
              <a:gd name="T44" fmla="*/ 10736346 w 91"/>
              <a:gd name="T45" fmla="*/ 0 h 5"/>
              <a:gd name="T46" fmla="*/ 11004873 w 91"/>
              <a:gd name="T47" fmla="*/ 100997 h 5"/>
              <a:gd name="T48" fmla="*/ 12078618 w 91"/>
              <a:gd name="T49" fmla="*/ 201676 h 5"/>
              <a:gd name="T50" fmla="*/ 11138954 w 91"/>
              <a:gd name="T51" fmla="*/ 201676 h 5"/>
              <a:gd name="T52" fmla="*/ 10736346 w 91"/>
              <a:gd name="T53" fmla="*/ 100997 h 5"/>
              <a:gd name="T54" fmla="*/ 10065576 w 91"/>
              <a:gd name="T55" fmla="*/ 100997 h 5"/>
              <a:gd name="T56" fmla="*/ 9797048 w 91"/>
              <a:gd name="T57" fmla="*/ 201676 h 5"/>
              <a:gd name="T58" fmla="*/ 8454776 w 91"/>
              <a:gd name="T59" fmla="*/ 100997 h 5"/>
              <a:gd name="T60" fmla="*/ 8052168 w 91"/>
              <a:gd name="T61" fmla="*/ 100997 h 5"/>
              <a:gd name="T62" fmla="*/ 7381398 w 91"/>
              <a:gd name="T63" fmla="*/ 201676 h 5"/>
              <a:gd name="T64" fmla="*/ 6978790 w 91"/>
              <a:gd name="T65" fmla="*/ 302673 h 5"/>
              <a:gd name="T66" fmla="*/ 6441734 w 91"/>
              <a:gd name="T67" fmla="*/ 302673 h 5"/>
              <a:gd name="T68" fmla="*/ 5770964 w 91"/>
              <a:gd name="T69" fmla="*/ 100997 h 5"/>
              <a:gd name="T70" fmla="*/ 5099828 w 91"/>
              <a:gd name="T71" fmla="*/ 100997 h 5"/>
              <a:gd name="T72" fmla="*/ 4428692 w 91"/>
              <a:gd name="T73" fmla="*/ 302673 h 5"/>
              <a:gd name="T74" fmla="*/ 4026084 w 91"/>
              <a:gd name="T75" fmla="*/ 302673 h 5"/>
              <a:gd name="T76" fmla="*/ 3757922 w 91"/>
              <a:gd name="T77" fmla="*/ 201676 h 5"/>
              <a:gd name="T78" fmla="*/ 2684178 w 91"/>
              <a:gd name="T79" fmla="*/ 201676 h 5"/>
              <a:gd name="T80" fmla="*/ 2013042 w 91"/>
              <a:gd name="T81" fmla="*/ 302673 h 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1" h="5">
                <a:moveTo>
                  <a:pt x="15" y="3"/>
                </a:moveTo>
                <a:cubicBezTo>
                  <a:pt x="13" y="3"/>
                  <a:pt x="11" y="3"/>
                  <a:pt x="10" y="2"/>
                </a:cubicBezTo>
                <a:cubicBezTo>
                  <a:pt x="9" y="2"/>
                  <a:pt x="8" y="2"/>
                  <a:pt x="7" y="1"/>
                </a:cubicBezTo>
                <a:cubicBezTo>
                  <a:pt x="5" y="1"/>
                  <a:pt x="2" y="1"/>
                  <a:pt x="1" y="3"/>
                </a:cubicBezTo>
                <a:lnTo>
                  <a:pt x="0" y="2"/>
                </a:lnTo>
                <a:cubicBezTo>
                  <a:pt x="2" y="1"/>
                  <a:pt x="5" y="0"/>
                  <a:pt x="7" y="1"/>
                </a:cubicBezTo>
                <a:cubicBezTo>
                  <a:pt x="8" y="1"/>
                  <a:pt x="10" y="1"/>
                  <a:pt x="10" y="1"/>
                </a:cubicBezTo>
                <a:cubicBezTo>
                  <a:pt x="11" y="2"/>
                  <a:pt x="13" y="2"/>
                  <a:pt x="15" y="2"/>
                </a:cubicBezTo>
                <a:cubicBezTo>
                  <a:pt x="17" y="2"/>
                  <a:pt x="17" y="2"/>
                  <a:pt x="19" y="1"/>
                </a:cubicBezTo>
                <a:cubicBezTo>
                  <a:pt x="20" y="1"/>
                  <a:pt x="20" y="0"/>
                  <a:pt x="23" y="0"/>
                </a:cubicBezTo>
                <a:cubicBezTo>
                  <a:pt x="25" y="0"/>
                  <a:pt x="27" y="1"/>
                  <a:pt x="27" y="1"/>
                </a:cubicBezTo>
                <a:cubicBezTo>
                  <a:pt x="29" y="1"/>
                  <a:pt x="29" y="2"/>
                  <a:pt x="31" y="2"/>
                </a:cubicBezTo>
                <a:cubicBezTo>
                  <a:pt x="32" y="2"/>
                  <a:pt x="33" y="2"/>
                  <a:pt x="33" y="2"/>
                </a:cubicBezTo>
                <a:cubicBezTo>
                  <a:pt x="35" y="2"/>
                  <a:pt x="36" y="1"/>
                  <a:pt x="38" y="1"/>
                </a:cubicBezTo>
                <a:cubicBezTo>
                  <a:pt x="39" y="0"/>
                  <a:pt x="43" y="0"/>
                  <a:pt x="43" y="0"/>
                </a:cubicBezTo>
                <a:cubicBezTo>
                  <a:pt x="46" y="1"/>
                  <a:pt x="47" y="1"/>
                  <a:pt x="48" y="2"/>
                </a:cubicBezTo>
                <a:cubicBezTo>
                  <a:pt x="50" y="2"/>
                  <a:pt x="52" y="3"/>
                  <a:pt x="52" y="2"/>
                </a:cubicBezTo>
                <a:lnTo>
                  <a:pt x="55" y="1"/>
                </a:lnTo>
                <a:cubicBezTo>
                  <a:pt x="57" y="1"/>
                  <a:pt x="58" y="0"/>
                  <a:pt x="60" y="0"/>
                </a:cubicBezTo>
                <a:cubicBezTo>
                  <a:pt x="61" y="0"/>
                  <a:pt x="61" y="1"/>
                  <a:pt x="64" y="1"/>
                </a:cubicBezTo>
                <a:cubicBezTo>
                  <a:pt x="67" y="2"/>
                  <a:pt x="71" y="2"/>
                  <a:pt x="73" y="1"/>
                </a:cubicBezTo>
                <a:cubicBezTo>
                  <a:pt x="74" y="1"/>
                  <a:pt x="74" y="1"/>
                  <a:pt x="75" y="0"/>
                </a:cubicBezTo>
                <a:cubicBezTo>
                  <a:pt x="77" y="0"/>
                  <a:pt x="78" y="0"/>
                  <a:pt x="80" y="0"/>
                </a:cubicBezTo>
                <a:cubicBezTo>
                  <a:pt x="81" y="1"/>
                  <a:pt x="82" y="1"/>
                  <a:pt x="82" y="1"/>
                </a:cubicBezTo>
                <a:cubicBezTo>
                  <a:pt x="85" y="2"/>
                  <a:pt x="85" y="3"/>
                  <a:pt x="90" y="2"/>
                </a:cubicBezTo>
                <a:cubicBezTo>
                  <a:pt x="85" y="4"/>
                  <a:pt x="85" y="3"/>
                  <a:pt x="83" y="2"/>
                </a:cubicBezTo>
                <a:cubicBezTo>
                  <a:pt x="83" y="2"/>
                  <a:pt x="81" y="1"/>
                  <a:pt x="80" y="1"/>
                </a:cubicBezTo>
                <a:cubicBezTo>
                  <a:pt x="78" y="1"/>
                  <a:pt x="77" y="1"/>
                  <a:pt x="75" y="1"/>
                </a:cubicBezTo>
                <a:cubicBezTo>
                  <a:pt x="75" y="1"/>
                  <a:pt x="74" y="1"/>
                  <a:pt x="73" y="2"/>
                </a:cubicBezTo>
                <a:cubicBezTo>
                  <a:pt x="71" y="4"/>
                  <a:pt x="67" y="3"/>
                  <a:pt x="63" y="1"/>
                </a:cubicBezTo>
                <a:cubicBezTo>
                  <a:pt x="61" y="1"/>
                  <a:pt x="61" y="1"/>
                  <a:pt x="60" y="1"/>
                </a:cubicBezTo>
                <a:cubicBezTo>
                  <a:pt x="58" y="1"/>
                  <a:pt x="57" y="1"/>
                  <a:pt x="55" y="2"/>
                </a:cubicBezTo>
                <a:cubicBezTo>
                  <a:pt x="55" y="2"/>
                  <a:pt x="54" y="3"/>
                  <a:pt x="52" y="3"/>
                </a:cubicBezTo>
                <a:cubicBezTo>
                  <a:pt x="52" y="4"/>
                  <a:pt x="49" y="3"/>
                  <a:pt x="48" y="3"/>
                </a:cubicBezTo>
                <a:cubicBezTo>
                  <a:pt x="48" y="3"/>
                  <a:pt x="46" y="1"/>
                  <a:pt x="43" y="1"/>
                </a:cubicBezTo>
                <a:lnTo>
                  <a:pt x="38" y="1"/>
                </a:lnTo>
                <a:cubicBezTo>
                  <a:pt x="36" y="2"/>
                  <a:pt x="35" y="3"/>
                  <a:pt x="33" y="3"/>
                </a:cubicBezTo>
                <a:cubicBezTo>
                  <a:pt x="32" y="4"/>
                  <a:pt x="32" y="4"/>
                  <a:pt x="30" y="3"/>
                </a:cubicBezTo>
                <a:cubicBezTo>
                  <a:pt x="29" y="3"/>
                  <a:pt x="28" y="2"/>
                  <a:pt x="28" y="2"/>
                </a:cubicBezTo>
                <a:cubicBezTo>
                  <a:pt x="26" y="1"/>
                  <a:pt x="23" y="1"/>
                  <a:pt x="20" y="2"/>
                </a:cubicBezTo>
                <a:cubicBezTo>
                  <a:pt x="18" y="3"/>
                  <a:pt x="17" y="3"/>
                  <a:pt x="1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69" name="Freeform 6415">
            <a:extLst>
              <a:ext uri="{FF2B5EF4-FFF2-40B4-BE49-F238E27FC236}">
                <a16:creationId xmlns:a16="http://schemas.microsoft.com/office/drawing/2014/main" id="{44513457-2E05-A146-8AA0-199BE9A6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0363"/>
            <a:ext cx="3175" cy="1587"/>
          </a:xfrm>
          <a:custGeom>
            <a:avLst/>
            <a:gdLst>
              <a:gd name="T0" fmla="*/ 705803 w 10"/>
              <a:gd name="T1" fmla="*/ 559682 h 3"/>
              <a:gd name="T2" fmla="*/ 0 w 10"/>
              <a:gd name="T3" fmla="*/ 559682 h 3"/>
              <a:gd name="T4" fmla="*/ 705803 w 10"/>
              <a:gd name="T5" fmla="*/ 0 h 3"/>
              <a:gd name="T6" fmla="*/ 907415 w 10"/>
              <a:gd name="T7" fmla="*/ 559682 h 3"/>
              <a:gd name="T8" fmla="*/ 705803 w 10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3">
                <a:moveTo>
                  <a:pt x="7" y="2"/>
                </a:moveTo>
                <a:cubicBezTo>
                  <a:pt x="4" y="0"/>
                  <a:pt x="1" y="2"/>
                  <a:pt x="0" y="2"/>
                </a:cubicBezTo>
                <a:cubicBezTo>
                  <a:pt x="1" y="0"/>
                  <a:pt x="4" y="0"/>
                  <a:pt x="7" y="0"/>
                </a:cubicBezTo>
                <a:lnTo>
                  <a:pt x="9" y="2"/>
                </a:lnTo>
                <a:lnTo>
                  <a:pt x="7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0" name="Freeform 6416">
            <a:extLst>
              <a:ext uri="{FF2B5EF4-FFF2-40B4-BE49-F238E27FC236}">
                <a16:creationId xmlns:a16="http://schemas.microsoft.com/office/drawing/2014/main" id="{5D09AC61-DD80-4A47-A54B-B146E4116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73538"/>
            <a:ext cx="12700" cy="1587"/>
          </a:xfrm>
          <a:custGeom>
            <a:avLst/>
            <a:gdLst>
              <a:gd name="T0" fmla="*/ 2092885 w 34"/>
              <a:gd name="T1" fmla="*/ 472133 h 4"/>
              <a:gd name="T2" fmla="*/ 1953185 w 34"/>
              <a:gd name="T3" fmla="*/ 472133 h 4"/>
              <a:gd name="T4" fmla="*/ 1255806 w 34"/>
              <a:gd name="T5" fmla="*/ 157510 h 4"/>
              <a:gd name="T6" fmla="*/ 418726 w 34"/>
              <a:gd name="T7" fmla="*/ 157510 h 4"/>
              <a:gd name="T8" fmla="*/ 0 w 34"/>
              <a:gd name="T9" fmla="*/ 315020 h 4"/>
              <a:gd name="T10" fmla="*/ 0 w 34"/>
              <a:gd name="T11" fmla="*/ 315020 h 4"/>
              <a:gd name="T12" fmla="*/ 418726 w 34"/>
              <a:gd name="T13" fmla="*/ 0 h 4"/>
              <a:gd name="T14" fmla="*/ 1255806 w 34"/>
              <a:gd name="T15" fmla="*/ 0 h 4"/>
              <a:gd name="T16" fmla="*/ 1674159 w 34"/>
              <a:gd name="T17" fmla="*/ 157510 h 4"/>
              <a:gd name="T18" fmla="*/ 2650938 w 34"/>
              <a:gd name="T19" fmla="*/ 315020 h 4"/>
              <a:gd name="T20" fmla="*/ 2790638 w 34"/>
              <a:gd name="T21" fmla="*/ 157510 h 4"/>
              <a:gd name="T22" fmla="*/ 3488018 w 34"/>
              <a:gd name="T23" fmla="*/ 0 h 4"/>
              <a:gd name="T24" fmla="*/ 2929965 w 34"/>
              <a:gd name="T25" fmla="*/ 315020 h 4"/>
              <a:gd name="T26" fmla="*/ 2650938 w 34"/>
              <a:gd name="T27" fmla="*/ 472133 h 4"/>
              <a:gd name="T28" fmla="*/ 2092885 w 34"/>
              <a:gd name="T29" fmla="*/ 472133 h 4"/>
              <a:gd name="T30" fmla="*/ 3906744 w 34"/>
              <a:gd name="T31" fmla="*/ 0 h 4"/>
              <a:gd name="T32" fmla="*/ 4604124 w 34"/>
              <a:gd name="T33" fmla="*/ 315020 h 4"/>
              <a:gd name="T34" fmla="*/ 3906744 w 34"/>
              <a:gd name="T35" fmla="*/ 157510 h 4"/>
              <a:gd name="T36" fmla="*/ 3627718 w 34"/>
              <a:gd name="T37" fmla="*/ 0 h 4"/>
              <a:gd name="T38" fmla="*/ 3906744 w 34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" h="4">
                <a:moveTo>
                  <a:pt x="15" y="3"/>
                </a:moveTo>
                <a:lnTo>
                  <a:pt x="14" y="3"/>
                </a:lnTo>
                <a:cubicBezTo>
                  <a:pt x="12" y="2"/>
                  <a:pt x="10" y="1"/>
                  <a:pt x="9" y="1"/>
                </a:cubicBezTo>
                <a:cubicBezTo>
                  <a:pt x="6" y="0"/>
                  <a:pt x="4" y="0"/>
                  <a:pt x="3" y="1"/>
                </a:cubicBezTo>
                <a:cubicBezTo>
                  <a:pt x="2" y="2"/>
                  <a:pt x="0" y="2"/>
                  <a:pt x="0" y="2"/>
                </a:cubicBezTo>
                <a:cubicBezTo>
                  <a:pt x="0" y="2"/>
                  <a:pt x="1" y="1"/>
                  <a:pt x="3" y="0"/>
                </a:cubicBezTo>
                <a:lnTo>
                  <a:pt x="9" y="0"/>
                </a:lnTo>
                <a:cubicBezTo>
                  <a:pt x="10" y="0"/>
                  <a:pt x="12" y="1"/>
                  <a:pt x="12" y="1"/>
                </a:cubicBezTo>
                <a:cubicBezTo>
                  <a:pt x="14" y="3"/>
                  <a:pt x="17" y="3"/>
                  <a:pt x="19" y="2"/>
                </a:cubicBezTo>
                <a:cubicBezTo>
                  <a:pt x="19" y="2"/>
                  <a:pt x="19" y="1"/>
                  <a:pt x="20" y="1"/>
                </a:cubicBezTo>
                <a:cubicBezTo>
                  <a:pt x="22" y="0"/>
                  <a:pt x="23" y="0"/>
                  <a:pt x="25" y="0"/>
                </a:cubicBezTo>
                <a:cubicBezTo>
                  <a:pt x="23" y="0"/>
                  <a:pt x="22" y="1"/>
                  <a:pt x="21" y="2"/>
                </a:cubicBezTo>
                <a:lnTo>
                  <a:pt x="19" y="3"/>
                </a:lnTo>
                <a:lnTo>
                  <a:pt x="15" y="3"/>
                </a:lnTo>
                <a:close/>
                <a:moveTo>
                  <a:pt x="28" y="0"/>
                </a:moveTo>
                <a:cubicBezTo>
                  <a:pt x="30" y="1"/>
                  <a:pt x="32" y="2"/>
                  <a:pt x="33" y="2"/>
                </a:cubicBezTo>
                <a:cubicBezTo>
                  <a:pt x="32" y="3"/>
                  <a:pt x="30" y="2"/>
                  <a:pt x="28" y="1"/>
                </a:cubicBezTo>
                <a:lnTo>
                  <a:pt x="26" y="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1" name="Freeform 6417">
            <a:extLst>
              <a:ext uri="{FF2B5EF4-FFF2-40B4-BE49-F238E27FC236}">
                <a16:creationId xmlns:a16="http://schemas.microsoft.com/office/drawing/2014/main" id="{F06EA37B-D6C9-5046-A428-DFDBF530F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67188"/>
            <a:ext cx="4762" cy="1587"/>
          </a:xfrm>
          <a:custGeom>
            <a:avLst/>
            <a:gdLst>
              <a:gd name="T0" fmla="*/ 629775 w 12"/>
              <a:gd name="T1" fmla="*/ 157510 h 4"/>
              <a:gd name="T2" fmla="*/ 1417489 w 12"/>
              <a:gd name="T3" fmla="*/ 157510 h 4"/>
              <a:gd name="T4" fmla="*/ 1732178 w 12"/>
              <a:gd name="T5" fmla="*/ 472133 h 4"/>
              <a:gd name="T6" fmla="*/ 1417489 w 12"/>
              <a:gd name="T7" fmla="*/ 472133 h 4"/>
              <a:gd name="T8" fmla="*/ 629775 w 12"/>
              <a:gd name="T9" fmla="*/ 157510 h 4"/>
              <a:gd name="T10" fmla="*/ 157543 w 12"/>
              <a:gd name="T11" fmla="*/ 472133 h 4"/>
              <a:gd name="T12" fmla="*/ 0 w 12"/>
              <a:gd name="T13" fmla="*/ 472133 h 4"/>
              <a:gd name="T14" fmla="*/ 629775 w 12"/>
              <a:gd name="T15" fmla="*/ 15751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4">
                <a:moveTo>
                  <a:pt x="4" y="1"/>
                </a:moveTo>
                <a:cubicBezTo>
                  <a:pt x="4" y="0"/>
                  <a:pt x="5" y="0"/>
                  <a:pt x="9" y="1"/>
                </a:cubicBezTo>
                <a:lnTo>
                  <a:pt x="11" y="3"/>
                </a:lnTo>
                <a:lnTo>
                  <a:pt x="9" y="3"/>
                </a:lnTo>
                <a:cubicBezTo>
                  <a:pt x="5" y="1"/>
                  <a:pt x="4" y="1"/>
                  <a:pt x="4" y="1"/>
                </a:cubicBezTo>
                <a:cubicBezTo>
                  <a:pt x="2" y="3"/>
                  <a:pt x="1" y="3"/>
                  <a:pt x="1" y="3"/>
                </a:cubicBezTo>
                <a:lnTo>
                  <a:pt x="0" y="3"/>
                </a:lnTo>
                <a:cubicBezTo>
                  <a:pt x="0" y="3"/>
                  <a:pt x="2" y="1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2" name="Freeform 6418">
            <a:extLst>
              <a:ext uri="{FF2B5EF4-FFF2-40B4-BE49-F238E27FC236}">
                <a16:creationId xmlns:a16="http://schemas.microsoft.com/office/drawing/2014/main" id="{A04A8FB4-A016-6141-9342-40AB8BCF8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71950"/>
            <a:ext cx="17462" cy="1588"/>
          </a:xfrm>
          <a:custGeom>
            <a:avLst/>
            <a:gdLst>
              <a:gd name="T0" fmla="*/ 1380241 w 47"/>
              <a:gd name="T1" fmla="*/ 157609 h 4"/>
              <a:gd name="T2" fmla="*/ 1932337 w 47"/>
              <a:gd name="T3" fmla="*/ 315218 h 4"/>
              <a:gd name="T4" fmla="*/ 1242403 w 47"/>
              <a:gd name="T5" fmla="*/ 157609 h 4"/>
              <a:gd name="T6" fmla="*/ 1380241 w 47"/>
              <a:gd name="T7" fmla="*/ 157609 h 4"/>
              <a:gd name="T8" fmla="*/ 138210 w 47"/>
              <a:gd name="T9" fmla="*/ 157609 h 4"/>
              <a:gd name="T10" fmla="*/ 414258 w 47"/>
              <a:gd name="T11" fmla="*/ 157609 h 4"/>
              <a:gd name="T12" fmla="*/ 0 w 47"/>
              <a:gd name="T13" fmla="*/ 315218 h 4"/>
              <a:gd name="T14" fmla="*/ 138210 w 47"/>
              <a:gd name="T15" fmla="*/ 157609 h 4"/>
              <a:gd name="T16" fmla="*/ 6349480 w 47"/>
              <a:gd name="T17" fmla="*/ 157609 h 4"/>
              <a:gd name="T18" fmla="*/ 5935594 w 47"/>
              <a:gd name="T19" fmla="*/ 0 h 4"/>
              <a:gd name="T20" fmla="*/ 6349480 w 47"/>
              <a:gd name="T21" fmla="*/ 157609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">
                <a:moveTo>
                  <a:pt x="10" y="1"/>
                </a:moveTo>
                <a:cubicBezTo>
                  <a:pt x="10" y="2"/>
                  <a:pt x="12" y="2"/>
                  <a:pt x="14" y="2"/>
                </a:cubicBezTo>
                <a:cubicBezTo>
                  <a:pt x="13" y="3"/>
                  <a:pt x="11" y="2"/>
                  <a:pt x="9" y="1"/>
                </a:cubicBezTo>
                <a:lnTo>
                  <a:pt x="10" y="1"/>
                </a:lnTo>
                <a:close/>
                <a:moveTo>
                  <a:pt x="1" y="1"/>
                </a:moveTo>
                <a:lnTo>
                  <a:pt x="3" y="1"/>
                </a:lnTo>
                <a:cubicBezTo>
                  <a:pt x="1" y="1"/>
                  <a:pt x="0" y="2"/>
                  <a:pt x="0" y="2"/>
                </a:cubicBezTo>
                <a:lnTo>
                  <a:pt x="1" y="1"/>
                </a:lnTo>
                <a:close/>
                <a:moveTo>
                  <a:pt x="46" y="1"/>
                </a:moveTo>
                <a:cubicBezTo>
                  <a:pt x="46" y="1"/>
                  <a:pt x="45" y="1"/>
                  <a:pt x="43" y="0"/>
                </a:cubicBezTo>
                <a:cubicBezTo>
                  <a:pt x="45" y="0"/>
                  <a:pt x="46" y="1"/>
                  <a:pt x="4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3" name="Freeform 6419">
            <a:extLst>
              <a:ext uri="{FF2B5EF4-FFF2-40B4-BE49-F238E27FC236}">
                <a16:creationId xmlns:a16="http://schemas.microsoft.com/office/drawing/2014/main" id="{1251F296-38F9-024E-80AC-C016E475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70363"/>
            <a:ext cx="31750" cy="1587"/>
          </a:xfrm>
          <a:custGeom>
            <a:avLst/>
            <a:gdLst>
              <a:gd name="T0" fmla="*/ 3982508 w 90"/>
              <a:gd name="T1" fmla="*/ 472133 h 4"/>
              <a:gd name="T2" fmla="*/ 3857978 w 90"/>
              <a:gd name="T3" fmla="*/ 472133 h 4"/>
              <a:gd name="T4" fmla="*/ 3360208 w 90"/>
              <a:gd name="T5" fmla="*/ 157510 h 4"/>
              <a:gd name="T6" fmla="*/ 2737908 w 90"/>
              <a:gd name="T7" fmla="*/ 0 h 4"/>
              <a:gd name="T8" fmla="*/ 3360208 w 90"/>
              <a:gd name="T9" fmla="*/ 0 h 4"/>
              <a:gd name="T10" fmla="*/ 3857978 w 90"/>
              <a:gd name="T11" fmla="*/ 157510 h 4"/>
              <a:gd name="T12" fmla="*/ 4231217 w 90"/>
              <a:gd name="T13" fmla="*/ 157510 h 4"/>
              <a:gd name="T14" fmla="*/ 4729339 w 90"/>
              <a:gd name="T15" fmla="*/ 0 h 4"/>
              <a:gd name="T16" fmla="*/ 5475817 w 90"/>
              <a:gd name="T17" fmla="*/ 0 h 4"/>
              <a:gd name="T18" fmla="*/ 5475817 w 90"/>
              <a:gd name="T19" fmla="*/ 0 h 4"/>
              <a:gd name="T20" fmla="*/ 5600347 w 90"/>
              <a:gd name="T21" fmla="*/ 0 h 4"/>
              <a:gd name="T22" fmla="*/ 5973586 w 90"/>
              <a:gd name="T23" fmla="*/ 157510 h 4"/>
              <a:gd name="T24" fmla="*/ 5475817 w 90"/>
              <a:gd name="T25" fmla="*/ 0 h 4"/>
              <a:gd name="T26" fmla="*/ 4853517 w 90"/>
              <a:gd name="T27" fmla="*/ 157510 h 4"/>
              <a:gd name="T28" fmla="*/ 4231217 w 90"/>
              <a:gd name="T29" fmla="*/ 472133 h 4"/>
              <a:gd name="T30" fmla="*/ 3982508 w 90"/>
              <a:gd name="T31" fmla="*/ 472133 h 4"/>
              <a:gd name="T32" fmla="*/ 2489200 w 90"/>
              <a:gd name="T33" fmla="*/ 157510 h 4"/>
              <a:gd name="T34" fmla="*/ 1866900 w 90"/>
              <a:gd name="T35" fmla="*/ 472133 h 4"/>
              <a:gd name="T36" fmla="*/ 1244600 w 90"/>
              <a:gd name="T37" fmla="*/ 157510 h 4"/>
              <a:gd name="T38" fmla="*/ 871008 w 90"/>
              <a:gd name="T39" fmla="*/ 157510 h 4"/>
              <a:gd name="T40" fmla="*/ 0 w 90"/>
              <a:gd name="T41" fmla="*/ 472133 h 4"/>
              <a:gd name="T42" fmla="*/ 0 w 90"/>
              <a:gd name="T43" fmla="*/ 157510 h 4"/>
              <a:gd name="T44" fmla="*/ 871008 w 90"/>
              <a:gd name="T45" fmla="*/ 0 h 4"/>
              <a:gd name="T46" fmla="*/ 1244600 w 90"/>
              <a:gd name="T47" fmla="*/ 157510 h 4"/>
              <a:gd name="T48" fmla="*/ 1866900 w 90"/>
              <a:gd name="T49" fmla="*/ 157510 h 4"/>
              <a:gd name="T50" fmla="*/ 2364669 w 90"/>
              <a:gd name="T51" fmla="*/ 0 h 4"/>
              <a:gd name="T52" fmla="*/ 2737908 w 90"/>
              <a:gd name="T53" fmla="*/ 0 h 4"/>
              <a:gd name="T54" fmla="*/ 2489200 w 90"/>
              <a:gd name="T55" fmla="*/ 157510 h 4"/>
              <a:gd name="T56" fmla="*/ 6595886 w 90"/>
              <a:gd name="T57" fmla="*/ 157510 h 4"/>
              <a:gd name="T58" fmla="*/ 6844947 w 90"/>
              <a:gd name="T59" fmla="*/ 0 h 4"/>
              <a:gd name="T60" fmla="*/ 7591425 w 90"/>
              <a:gd name="T61" fmla="*/ 0 h 4"/>
              <a:gd name="T62" fmla="*/ 7591425 w 90"/>
              <a:gd name="T63" fmla="*/ 0 h 4"/>
              <a:gd name="T64" fmla="*/ 7591425 w 90"/>
              <a:gd name="T65" fmla="*/ 0 h 4"/>
              <a:gd name="T66" fmla="*/ 7965017 w 90"/>
              <a:gd name="T67" fmla="*/ 0 h 4"/>
              <a:gd name="T68" fmla="*/ 9085086 w 90"/>
              <a:gd name="T69" fmla="*/ 0 h 4"/>
              <a:gd name="T70" fmla="*/ 9458325 w 90"/>
              <a:gd name="T71" fmla="*/ 0 h 4"/>
              <a:gd name="T72" fmla="*/ 9085086 w 90"/>
              <a:gd name="T73" fmla="*/ 157510 h 4"/>
              <a:gd name="T74" fmla="*/ 7965017 w 90"/>
              <a:gd name="T75" fmla="*/ 157510 h 4"/>
              <a:gd name="T76" fmla="*/ 7591425 w 90"/>
              <a:gd name="T77" fmla="*/ 0 h 4"/>
              <a:gd name="T78" fmla="*/ 6844947 w 90"/>
              <a:gd name="T79" fmla="*/ 157510 h 4"/>
              <a:gd name="T80" fmla="*/ 6595886 w 90"/>
              <a:gd name="T81" fmla="*/ 157510 h 4"/>
              <a:gd name="T82" fmla="*/ 5973586 w 90"/>
              <a:gd name="T83" fmla="*/ 157510 h 4"/>
              <a:gd name="T84" fmla="*/ 6595886 w 90"/>
              <a:gd name="T85" fmla="*/ 157510 h 4"/>
              <a:gd name="T86" fmla="*/ 10329686 w 90"/>
              <a:gd name="T87" fmla="*/ 0 h 4"/>
              <a:gd name="T88" fmla="*/ 11076164 w 90"/>
              <a:gd name="T89" fmla="*/ 157510 h 4"/>
              <a:gd name="T90" fmla="*/ 10329686 w 90"/>
              <a:gd name="T91" fmla="*/ 157510 h 4"/>
              <a:gd name="T92" fmla="*/ 10080625 w 90"/>
              <a:gd name="T93" fmla="*/ 0 h 4"/>
              <a:gd name="T94" fmla="*/ 10329686 w 90"/>
              <a:gd name="T95" fmla="*/ 0 h 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0" h="4">
                <a:moveTo>
                  <a:pt x="32" y="3"/>
                </a:moveTo>
                <a:lnTo>
                  <a:pt x="31" y="3"/>
                </a:lnTo>
                <a:cubicBezTo>
                  <a:pt x="29" y="1"/>
                  <a:pt x="28" y="1"/>
                  <a:pt x="27" y="1"/>
                </a:cubicBezTo>
                <a:cubicBezTo>
                  <a:pt x="27" y="1"/>
                  <a:pt x="26" y="0"/>
                  <a:pt x="22" y="0"/>
                </a:cubicBezTo>
                <a:lnTo>
                  <a:pt x="27" y="0"/>
                </a:lnTo>
                <a:cubicBezTo>
                  <a:pt x="29" y="1"/>
                  <a:pt x="29" y="1"/>
                  <a:pt x="31" y="1"/>
                </a:cubicBezTo>
                <a:lnTo>
                  <a:pt x="34" y="1"/>
                </a:lnTo>
                <a:cubicBezTo>
                  <a:pt x="36" y="1"/>
                  <a:pt x="36" y="1"/>
                  <a:pt x="38" y="0"/>
                </a:cubicBezTo>
                <a:lnTo>
                  <a:pt x="44" y="0"/>
                </a:lnTo>
                <a:lnTo>
                  <a:pt x="45" y="0"/>
                </a:lnTo>
                <a:cubicBezTo>
                  <a:pt x="45" y="0"/>
                  <a:pt x="47" y="0"/>
                  <a:pt x="48" y="1"/>
                </a:cubicBezTo>
                <a:cubicBezTo>
                  <a:pt x="46" y="1"/>
                  <a:pt x="45" y="1"/>
                  <a:pt x="44" y="0"/>
                </a:cubicBezTo>
                <a:cubicBezTo>
                  <a:pt x="42" y="0"/>
                  <a:pt x="39" y="0"/>
                  <a:pt x="39" y="1"/>
                </a:cubicBezTo>
                <a:cubicBezTo>
                  <a:pt x="36" y="1"/>
                  <a:pt x="36" y="1"/>
                  <a:pt x="34" y="3"/>
                </a:cubicBezTo>
                <a:lnTo>
                  <a:pt x="32" y="3"/>
                </a:lnTo>
                <a:close/>
                <a:moveTo>
                  <a:pt x="20" y="1"/>
                </a:moveTo>
                <a:cubicBezTo>
                  <a:pt x="17" y="1"/>
                  <a:pt x="17" y="3"/>
                  <a:pt x="15" y="3"/>
                </a:cubicBezTo>
                <a:cubicBezTo>
                  <a:pt x="13" y="3"/>
                  <a:pt x="12" y="1"/>
                  <a:pt x="10" y="1"/>
                </a:cubicBezTo>
                <a:lnTo>
                  <a:pt x="7" y="1"/>
                </a:lnTo>
                <a:cubicBezTo>
                  <a:pt x="5" y="0"/>
                  <a:pt x="2" y="1"/>
                  <a:pt x="0" y="3"/>
                </a:cubicBezTo>
                <a:lnTo>
                  <a:pt x="0" y="1"/>
                </a:lnTo>
                <a:cubicBezTo>
                  <a:pt x="1" y="0"/>
                  <a:pt x="5" y="0"/>
                  <a:pt x="7" y="0"/>
                </a:cubicBezTo>
                <a:lnTo>
                  <a:pt x="10" y="1"/>
                </a:lnTo>
                <a:lnTo>
                  <a:pt x="15" y="1"/>
                </a:lnTo>
                <a:cubicBezTo>
                  <a:pt x="17" y="1"/>
                  <a:pt x="17" y="1"/>
                  <a:pt x="19" y="0"/>
                </a:cubicBezTo>
                <a:lnTo>
                  <a:pt x="22" y="0"/>
                </a:lnTo>
                <a:cubicBezTo>
                  <a:pt x="21" y="0"/>
                  <a:pt x="20" y="1"/>
                  <a:pt x="20" y="1"/>
                </a:cubicBezTo>
                <a:close/>
                <a:moveTo>
                  <a:pt x="53" y="1"/>
                </a:moveTo>
                <a:cubicBezTo>
                  <a:pt x="55" y="1"/>
                  <a:pt x="55" y="1"/>
                  <a:pt x="55" y="0"/>
                </a:cubicBezTo>
                <a:lnTo>
                  <a:pt x="61" y="0"/>
                </a:lnTo>
                <a:lnTo>
                  <a:pt x="64" y="0"/>
                </a:lnTo>
                <a:cubicBezTo>
                  <a:pt x="67" y="1"/>
                  <a:pt x="70" y="1"/>
                  <a:pt x="73" y="0"/>
                </a:cubicBezTo>
                <a:lnTo>
                  <a:pt x="76" y="0"/>
                </a:lnTo>
                <a:lnTo>
                  <a:pt x="73" y="1"/>
                </a:lnTo>
                <a:cubicBezTo>
                  <a:pt x="70" y="3"/>
                  <a:pt x="67" y="3"/>
                  <a:pt x="64" y="1"/>
                </a:cubicBezTo>
                <a:cubicBezTo>
                  <a:pt x="63" y="0"/>
                  <a:pt x="61" y="0"/>
                  <a:pt x="61" y="0"/>
                </a:cubicBezTo>
                <a:cubicBezTo>
                  <a:pt x="59" y="0"/>
                  <a:pt x="57" y="0"/>
                  <a:pt x="55" y="1"/>
                </a:cubicBezTo>
                <a:lnTo>
                  <a:pt x="53" y="1"/>
                </a:lnTo>
                <a:cubicBezTo>
                  <a:pt x="51" y="3"/>
                  <a:pt x="50" y="3"/>
                  <a:pt x="48" y="1"/>
                </a:cubicBezTo>
                <a:lnTo>
                  <a:pt x="53" y="1"/>
                </a:lnTo>
                <a:close/>
                <a:moveTo>
                  <a:pt x="83" y="0"/>
                </a:moveTo>
                <a:cubicBezTo>
                  <a:pt x="85" y="1"/>
                  <a:pt x="86" y="1"/>
                  <a:pt x="89" y="1"/>
                </a:cubicBezTo>
                <a:cubicBezTo>
                  <a:pt x="86" y="3"/>
                  <a:pt x="85" y="1"/>
                  <a:pt x="83" y="1"/>
                </a:cubicBezTo>
                <a:cubicBezTo>
                  <a:pt x="83" y="1"/>
                  <a:pt x="83" y="1"/>
                  <a:pt x="81" y="0"/>
                </a:cubicBezTo>
                <a:lnTo>
                  <a:pt x="8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4" name="Freeform 6420">
            <a:extLst>
              <a:ext uri="{FF2B5EF4-FFF2-40B4-BE49-F238E27FC236}">
                <a16:creationId xmlns:a16="http://schemas.microsoft.com/office/drawing/2014/main" id="{80C2A2B1-96E1-BF47-AD9E-36A788FD5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6550"/>
            <a:ext cx="7938" cy="15875"/>
          </a:xfrm>
          <a:custGeom>
            <a:avLst/>
            <a:gdLst>
              <a:gd name="T0" fmla="*/ 0 w 24"/>
              <a:gd name="T1" fmla="*/ 5475817 h 45"/>
              <a:gd name="T2" fmla="*/ 2516015 w 24"/>
              <a:gd name="T3" fmla="*/ 2737908 h 45"/>
              <a:gd name="T4" fmla="*/ 1203269 w 24"/>
              <a:gd name="T5" fmla="*/ 373239 h 45"/>
              <a:gd name="T6" fmla="*/ 0 w 24"/>
              <a:gd name="T7" fmla="*/ 0 h 45"/>
              <a:gd name="T8" fmla="*/ 1203269 w 24"/>
              <a:gd name="T9" fmla="*/ 249061 h 45"/>
              <a:gd name="T10" fmla="*/ 2516015 w 24"/>
              <a:gd name="T11" fmla="*/ 2737908 h 45"/>
              <a:gd name="T12" fmla="*/ 0 w 24"/>
              <a:gd name="T13" fmla="*/ 547581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45">
                <a:moveTo>
                  <a:pt x="0" y="44"/>
                </a:moveTo>
                <a:cubicBezTo>
                  <a:pt x="13" y="44"/>
                  <a:pt x="23" y="34"/>
                  <a:pt x="23" y="22"/>
                </a:cubicBezTo>
                <a:lnTo>
                  <a:pt x="11" y="3"/>
                </a:lnTo>
                <a:cubicBezTo>
                  <a:pt x="9" y="1"/>
                  <a:pt x="4" y="0"/>
                  <a:pt x="0" y="0"/>
                </a:cubicBezTo>
                <a:cubicBezTo>
                  <a:pt x="4" y="0"/>
                  <a:pt x="9" y="1"/>
                  <a:pt x="11" y="2"/>
                </a:cubicBezTo>
                <a:lnTo>
                  <a:pt x="23" y="22"/>
                </a:lnTo>
                <a:cubicBezTo>
                  <a:pt x="23" y="35"/>
                  <a:pt x="13" y="44"/>
                  <a:pt x="0" y="44"/>
                </a:cubicBezTo>
              </a:path>
            </a:pathLst>
          </a:custGeom>
          <a:solidFill>
            <a:srgbClr val="FBF0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5" name="Freeform 6421">
            <a:extLst>
              <a:ext uri="{FF2B5EF4-FFF2-40B4-BE49-F238E27FC236}">
                <a16:creationId xmlns:a16="http://schemas.microsoft.com/office/drawing/2014/main" id="{3CBDAB11-4EBC-2A44-B2A7-F825F6852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6550"/>
            <a:ext cx="17462" cy="15875"/>
          </a:xfrm>
          <a:custGeom>
            <a:avLst/>
            <a:gdLst>
              <a:gd name="T0" fmla="*/ 0 w 48"/>
              <a:gd name="T1" fmla="*/ 2737908 h 45"/>
              <a:gd name="T2" fmla="*/ 1588314 w 48"/>
              <a:gd name="T3" fmla="*/ 249061 h 45"/>
              <a:gd name="T4" fmla="*/ 3176265 w 48"/>
              <a:gd name="T5" fmla="*/ 0 h 45"/>
              <a:gd name="T6" fmla="*/ 1588314 w 48"/>
              <a:gd name="T7" fmla="*/ 249061 h 45"/>
              <a:gd name="T8" fmla="*/ 132420 w 48"/>
              <a:gd name="T9" fmla="*/ 2737908 h 45"/>
              <a:gd name="T10" fmla="*/ 2779368 w 48"/>
              <a:gd name="T11" fmla="*/ 5475817 h 45"/>
              <a:gd name="T12" fmla="*/ 0 w 48"/>
              <a:gd name="T13" fmla="*/ 2737908 h 45"/>
              <a:gd name="T14" fmla="*/ 3441105 w 48"/>
              <a:gd name="T15" fmla="*/ 5475817 h 45"/>
              <a:gd name="T16" fmla="*/ 6220110 w 48"/>
              <a:gd name="T17" fmla="*/ 2737908 h 45"/>
              <a:gd name="T18" fmla="*/ 3441105 w 48"/>
              <a:gd name="T19" fmla="*/ 5475817 h 4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5">
                <a:moveTo>
                  <a:pt x="0" y="22"/>
                </a:moveTo>
                <a:lnTo>
                  <a:pt x="12" y="2"/>
                </a:lnTo>
                <a:cubicBezTo>
                  <a:pt x="16" y="0"/>
                  <a:pt x="20" y="0"/>
                  <a:pt x="24" y="0"/>
                </a:cubicBezTo>
                <a:cubicBezTo>
                  <a:pt x="20" y="0"/>
                  <a:pt x="16" y="1"/>
                  <a:pt x="12" y="2"/>
                </a:cubicBezTo>
                <a:cubicBezTo>
                  <a:pt x="12" y="3"/>
                  <a:pt x="1" y="22"/>
                  <a:pt x="1" y="22"/>
                </a:cubicBezTo>
                <a:cubicBezTo>
                  <a:pt x="1" y="33"/>
                  <a:pt x="9" y="43"/>
                  <a:pt x="21" y="44"/>
                </a:cubicBezTo>
                <a:cubicBezTo>
                  <a:pt x="9" y="43"/>
                  <a:pt x="0" y="34"/>
                  <a:pt x="0" y="22"/>
                </a:cubicBezTo>
                <a:close/>
                <a:moveTo>
                  <a:pt x="26" y="44"/>
                </a:moveTo>
                <a:cubicBezTo>
                  <a:pt x="37" y="43"/>
                  <a:pt x="47" y="33"/>
                  <a:pt x="47" y="22"/>
                </a:cubicBezTo>
                <a:cubicBezTo>
                  <a:pt x="47" y="33"/>
                  <a:pt x="38" y="43"/>
                  <a:pt x="26" y="44"/>
                </a:cubicBezTo>
                <a:close/>
              </a:path>
            </a:pathLst>
          </a:custGeom>
          <a:solidFill>
            <a:srgbClr val="FBF1E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6" name="Freeform 6422">
            <a:extLst>
              <a:ext uri="{FF2B5EF4-FFF2-40B4-BE49-F238E27FC236}">
                <a16:creationId xmlns:a16="http://schemas.microsoft.com/office/drawing/2014/main" id="{AB0D964A-1FA9-834A-A291-9B1342A86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6550"/>
            <a:ext cx="17462" cy="15875"/>
          </a:xfrm>
          <a:custGeom>
            <a:avLst/>
            <a:gdLst>
              <a:gd name="T0" fmla="*/ 0 w 47"/>
              <a:gd name="T1" fmla="*/ 2737908 h 45"/>
              <a:gd name="T2" fmla="*/ 690306 w 47"/>
              <a:gd name="T3" fmla="*/ 1617839 h 45"/>
              <a:gd name="T4" fmla="*/ 0 w 47"/>
              <a:gd name="T5" fmla="*/ 2737908 h 45"/>
              <a:gd name="T6" fmla="*/ 1518451 w 47"/>
              <a:gd name="T7" fmla="*/ 249061 h 45"/>
              <a:gd name="T8" fmla="*/ 3174740 w 47"/>
              <a:gd name="T9" fmla="*/ 0 h 45"/>
              <a:gd name="T10" fmla="*/ 4693191 w 47"/>
              <a:gd name="T11" fmla="*/ 373239 h 45"/>
              <a:gd name="T12" fmla="*/ 6349480 w 47"/>
              <a:gd name="T13" fmla="*/ 2737908 h 45"/>
              <a:gd name="T14" fmla="*/ 4002885 w 47"/>
              <a:gd name="T15" fmla="*/ 5475817 h 45"/>
              <a:gd name="T16" fmla="*/ 6211642 w 47"/>
              <a:gd name="T17" fmla="*/ 2737908 h 45"/>
              <a:gd name="T18" fmla="*/ 4693191 w 47"/>
              <a:gd name="T19" fmla="*/ 373239 h 45"/>
              <a:gd name="T20" fmla="*/ 3174740 w 47"/>
              <a:gd name="T21" fmla="*/ 0 h 45"/>
              <a:gd name="T22" fmla="*/ 1518451 w 47"/>
              <a:gd name="T23" fmla="*/ 373239 h 45"/>
              <a:gd name="T24" fmla="*/ 690306 w 47"/>
              <a:gd name="T25" fmla="*/ 1617839 h 45"/>
              <a:gd name="T26" fmla="*/ 1518451 w 47"/>
              <a:gd name="T27" fmla="*/ 249061 h 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7" h="45">
                <a:moveTo>
                  <a:pt x="0" y="22"/>
                </a:moveTo>
                <a:cubicBezTo>
                  <a:pt x="0" y="22"/>
                  <a:pt x="3" y="17"/>
                  <a:pt x="5" y="13"/>
                </a:cubicBezTo>
                <a:cubicBezTo>
                  <a:pt x="3" y="18"/>
                  <a:pt x="0" y="22"/>
                  <a:pt x="0" y="22"/>
                </a:cubicBezTo>
                <a:close/>
                <a:moveTo>
                  <a:pt x="11" y="2"/>
                </a:moveTo>
                <a:cubicBezTo>
                  <a:pt x="15" y="1"/>
                  <a:pt x="19" y="0"/>
                  <a:pt x="23" y="0"/>
                </a:cubicBezTo>
                <a:cubicBezTo>
                  <a:pt x="27" y="0"/>
                  <a:pt x="32" y="1"/>
                  <a:pt x="34" y="3"/>
                </a:cubicBezTo>
                <a:lnTo>
                  <a:pt x="46" y="22"/>
                </a:lnTo>
                <a:cubicBezTo>
                  <a:pt x="46" y="32"/>
                  <a:pt x="38" y="41"/>
                  <a:pt x="29" y="44"/>
                </a:cubicBezTo>
                <a:cubicBezTo>
                  <a:pt x="38" y="41"/>
                  <a:pt x="45" y="32"/>
                  <a:pt x="45" y="22"/>
                </a:cubicBezTo>
                <a:lnTo>
                  <a:pt x="34" y="3"/>
                </a:lnTo>
                <a:cubicBezTo>
                  <a:pt x="32" y="2"/>
                  <a:pt x="27" y="0"/>
                  <a:pt x="23" y="0"/>
                </a:cubicBezTo>
                <a:cubicBezTo>
                  <a:pt x="19" y="0"/>
                  <a:pt x="15" y="1"/>
                  <a:pt x="11" y="3"/>
                </a:cubicBezTo>
                <a:cubicBezTo>
                  <a:pt x="11" y="3"/>
                  <a:pt x="8" y="8"/>
                  <a:pt x="5" y="13"/>
                </a:cubicBezTo>
                <a:cubicBezTo>
                  <a:pt x="8" y="8"/>
                  <a:pt x="11" y="2"/>
                  <a:pt x="11" y="2"/>
                </a:cubicBezTo>
                <a:close/>
              </a:path>
            </a:pathLst>
          </a:custGeom>
          <a:solidFill>
            <a:srgbClr val="FBEE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7" name="Freeform 6423">
            <a:extLst>
              <a:ext uri="{FF2B5EF4-FFF2-40B4-BE49-F238E27FC236}">
                <a16:creationId xmlns:a16="http://schemas.microsoft.com/office/drawing/2014/main" id="{798CA31A-9E33-1846-9FAB-15773101E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8138"/>
            <a:ext cx="6350" cy="14287"/>
          </a:xfrm>
          <a:custGeom>
            <a:avLst/>
            <a:gdLst>
              <a:gd name="T0" fmla="*/ 0 w 18"/>
              <a:gd name="T1" fmla="*/ 2307176 h 41"/>
              <a:gd name="T2" fmla="*/ 1369131 w 18"/>
              <a:gd name="T3" fmla="*/ 0 h 41"/>
              <a:gd name="T4" fmla="*/ 124531 w 18"/>
              <a:gd name="T5" fmla="*/ 2307176 h 41"/>
              <a:gd name="T6" fmla="*/ 2115608 w 18"/>
              <a:gd name="T7" fmla="*/ 4857232 h 41"/>
              <a:gd name="T8" fmla="*/ 0 w 18"/>
              <a:gd name="T9" fmla="*/ 230717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1">
                <a:moveTo>
                  <a:pt x="0" y="19"/>
                </a:moveTo>
                <a:lnTo>
                  <a:pt x="11" y="0"/>
                </a:lnTo>
                <a:cubicBezTo>
                  <a:pt x="11" y="1"/>
                  <a:pt x="1" y="19"/>
                  <a:pt x="1" y="19"/>
                </a:cubicBezTo>
                <a:cubicBezTo>
                  <a:pt x="1" y="29"/>
                  <a:pt x="7" y="37"/>
                  <a:pt x="17" y="40"/>
                </a:cubicBezTo>
                <a:cubicBezTo>
                  <a:pt x="7" y="37"/>
                  <a:pt x="0" y="29"/>
                  <a:pt x="0" y="19"/>
                </a:cubicBezTo>
              </a:path>
            </a:pathLst>
          </a:custGeom>
          <a:solidFill>
            <a:srgbClr val="FAEF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8" name="Freeform 6424">
            <a:extLst>
              <a:ext uri="{FF2B5EF4-FFF2-40B4-BE49-F238E27FC236}">
                <a16:creationId xmlns:a16="http://schemas.microsoft.com/office/drawing/2014/main" id="{EB00A000-6240-3640-B6F8-B405C55A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6550"/>
            <a:ext cx="11112" cy="15875"/>
          </a:xfrm>
          <a:custGeom>
            <a:avLst/>
            <a:gdLst>
              <a:gd name="T0" fmla="*/ 1097495 w 30"/>
              <a:gd name="T1" fmla="*/ 5475817 h 45"/>
              <a:gd name="T2" fmla="*/ 3978837 w 30"/>
              <a:gd name="T3" fmla="*/ 2737908 h 45"/>
              <a:gd name="T4" fmla="*/ 1097495 w 30"/>
              <a:gd name="T5" fmla="*/ 5475817 h 45"/>
              <a:gd name="T6" fmla="*/ 1920894 w 30"/>
              <a:gd name="T7" fmla="*/ 249061 h 45"/>
              <a:gd name="T8" fmla="*/ 1646428 w 30"/>
              <a:gd name="T9" fmla="*/ 249061 h 45"/>
              <a:gd name="T10" fmla="*/ 1097495 w 30"/>
              <a:gd name="T11" fmla="*/ 124531 h 45"/>
              <a:gd name="T12" fmla="*/ 0 w 30"/>
              <a:gd name="T13" fmla="*/ 249061 h 45"/>
              <a:gd name="T14" fmla="*/ 1646428 w 30"/>
              <a:gd name="T15" fmla="*/ 249061 h 45"/>
              <a:gd name="T16" fmla="*/ 1920894 w 30"/>
              <a:gd name="T17" fmla="*/ 249061 h 45"/>
              <a:gd name="T18" fmla="*/ 2469457 w 30"/>
              <a:gd name="T19" fmla="*/ 373239 h 45"/>
              <a:gd name="T20" fmla="*/ 1920894 w 30"/>
              <a:gd name="T21" fmla="*/ 249061 h 45"/>
              <a:gd name="T22" fmla="*/ 2469457 w 30"/>
              <a:gd name="T23" fmla="*/ 373239 h 4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" h="45">
                <a:moveTo>
                  <a:pt x="8" y="44"/>
                </a:moveTo>
                <a:cubicBezTo>
                  <a:pt x="19" y="44"/>
                  <a:pt x="29" y="34"/>
                  <a:pt x="29" y="22"/>
                </a:cubicBezTo>
                <a:cubicBezTo>
                  <a:pt x="29" y="34"/>
                  <a:pt x="20" y="44"/>
                  <a:pt x="8" y="44"/>
                </a:cubicBezTo>
                <a:close/>
                <a:moveTo>
                  <a:pt x="14" y="2"/>
                </a:moveTo>
                <a:cubicBezTo>
                  <a:pt x="13" y="2"/>
                  <a:pt x="13" y="2"/>
                  <a:pt x="12" y="2"/>
                </a:cubicBezTo>
                <a:cubicBezTo>
                  <a:pt x="11" y="1"/>
                  <a:pt x="9" y="1"/>
                  <a:pt x="8" y="1"/>
                </a:cubicBezTo>
                <a:cubicBezTo>
                  <a:pt x="5" y="1"/>
                  <a:pt x="3" y="1"/>
                  <a:pt x="0" y="2"/>
                </a:cubicBezTo>
                <a:cubicBezTo>
                  <a:pt x="4" y="1"/>
                  <a:pt x="8" y="0"/>
                  <a:pt x="12" y="2"/>
                </a:cubicBezTo>
                <a:cubicBezTo>
                  <a:pt x="13" y="2"/>
                  <a:pt x="13" y="2"/>
                  <a:pt x="14" y="2"/>
                </a:cubicBezTo>
                <a:close/>
                <a:moveTo>
                  <a:pt x="18" y="3"/>
                </a:moveTo>
                <a:cubicBezTo>
                  <a:pt x="17" y="3"/>
                  <a:pt x="16" y="2"/>
                  <a:pt x="14" y="2"/>
                </a:cubicBezTo>
                <a:cubicBezTo>
                  <a:pt x="16" y="2"/>
                  <a:pt x="17" y="2"/>
                  <a:pt x="18" y="3"/>
                </a:cubicBezTo>
                <a:close/>
              </a:path>
            </a:pathLst>
          </a:custGeom>
          <a:solidFill>
            <a:srgbClr val="FAEB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79" name="Freeform 6425">
            <a:extLst>
              <a:ext uri="{FF2B5EF4-FFF2-40B4-BE49-F238E27FC236}">
                <a16:creationId xmlns:a16="http://schemas.microsoft.com/office/drawing/2014/main" id="{F8268231-386E-5340-9B88-1ADD58FE8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6550"/>
            <a:ext cx="12700" cy="7938"/>
          </a:xfrm>
          <a:custGeom>
            <a:avLst/>
            <a:gdLst>
              <a:gd name="T0" fmla="*/ 3208991 w 34"/>
              <a:gd name="T1" fmla="*/ 390405 h 22"/>
              <a:gd name="T2" fmla="*/ 2511612 w 34"/>
              <a:gd name="T3" fmla="*/ 130255 h 22"/>
              <a:gd name="T4" fmla="*/ 3208991 w 34"/>
              <a:gd name="T5" fmla="*/ 260511 h 22"/>
              <a:gd name="T6" fmla="*/ 4604124 w 34"/>
              <a:gd name="T7" fmla="*/ 2733919 h 22"/>
              <a:gd name="T8" fmla="*/ 3208991 w 34"/>
              <a:gd name="T9" fmla="*/ 390405 h 22"/>
              <a:gd name="T10" fmla="*/ 2511612 w 34"/>
              <a:gd name="T11" fmla="*/ 130255 h 22"/>
              <a:gd name="T12" fmla="*/ 0 w 34"/>
              <a:gd name="T13" fmla="*/ 260511 h 22"/>
              <a:gd name="T14" fmla="*/ 1674159 w 34"/>
              <a:gd name="T15" fmla="*/ 0 h 22"/>
              <a:gd name="T16" fmla="*/ 2511612 w 34"/>
              <a:gd name="T17" fmla="*/ 130255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2">
                <a:moveTo>
                  <a:pt x="23" y="3"/>
                </a:moveTo>
                <a:cubicBezTo>
                  <a:pt x="21" y="2"/>
                  <a:pt x="19" y="1"/>
                  <a:pt x="18" y="1"/>
                </a:cubicBezTo>
                <a:cubicBezTo>
                  <a:pt x="19" y="1"/>
                  <a:pt x="21" y="2"/>
                  <a:pt x="23" y="2"/>
                </a:cubicBezTo>
                <a:lnTo>
                  <a:pt x="33" y="21"/>
                </a:lnTo>
                <a:cubicBezTo>
                  <a:pt x="32" y="21"/>
                  <a:pt x="23" y="3"/>
                  <a:pt x="23" y="3"/>
                </a:cubicBezTo>
                <a:close/>
                <a:moveTo>
                  <a:pt x="18" y="1"/>
                </a:moveTo>
                <a:cubicBezTo>
                  <a:pt x="12" y="0"/>
                  <a:pt x="6" y="0"/>
                  <a:pt x="0" y="2"/>
                </a:cubicBezTo>
                <a:cubicBezTo>
                  <a:pt x="5" y="0"/>
                  <a:pt x="8" y="0"/>
                  <a:pt x="12" y="0"/>
                </a:cubicBezTo>
                <a:cubicBezTo>
                  <a:pt x="14" y="0"/>
                  <a:pt x="16" y="0"/>
                  <a:pt x="18" y="1"/>
                </a:cubicBezTo>
                <a:close/>
              </a:path>
            </a:pathLst>
          </a:custGeom>
          <a:solidFill>
            <a:srgbClr val="FAEBE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0" name="Freeform 6426">
            <a:extLst>
              <a:ext uri="{FF2B5EF4-FFF2-40B4-BE49-F238E27FC236}">
                <a16:creationId xmlns:a16="http://schemas.microsoft.com/office/drawing/2014/main" id="{205FA1AC-82FF-9244-B675-D148AF890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6550"/>
            <a:ext cx="15875" cy="15875"/>
          </a:xfrm>
          <a:custGeom>
            <a:avLst/>
            <a:gdLst>
              <a:gd name="T0" fmla="*/ 0 w 43"/>
              <a:gd name="T1" fmla="*/ 3270988 h 43"/>
              <a:gd name="T2" fmla="*/ 2998529 w 43"/>
              <a:gd name="T3" fmla="*/ 5724599 h 43"/>
              <a:gd name="T4" fmla="*/ 0 w 43"/>
              <a:gd name="T5" fmla="*/ 3270988 h 43"/>
              <a:gd name="T6" fmla="*/ 4497794 w 43"/>
              <a:gd name="T7" fmla="*/ 409058 h 43"/>
              <a:gd name="T8" fmla="*/ 5724599 w 43"/>
              <a:gd name="T9" fmla="*/ 2862299 h 43"/>
              <a:gd name="T10" fmla="*/ 4497794 w 43"/>
              <a:gd name="T11" fmla="*/ 409058 h 43"/>
              <a:gd name="T12" fmla="*/ 4497794 w 43"/>
              <a:gd name="T13" fmla="*/ 409058 h 43"/>
              <a:gd name="T14" fmla="*/ 3680047 w 43"/>
              <a:gd name="T15" fmla="*/ 136230 h 43"/>
              <a:gd name="T16" fmla="*/ 4497794 w 43"/>
              <a:gd name="T17" fmla="*/ 409058 h 43"/>
              <a:gd name="T18" fmla="*/ 2998529 w 43"/>
              <a:gd name="T19" fmla="*/ 0 h 43"/>
              <a:gd name="T20" fmla="*/ 3680047 w 43"/>
              <a:gd name="T21" fmla="*/ 136230 h 43"/>
              <a:gd name="T22" fmla="*/ 2180782 w 43"/>
              <a:gd name="T23" fmla="*/ 136230 h 43"/>
              <a:gd name="T24" fmla="*/ 2998529 w 43"/>
              <a:gd name="T25" fmla="*/ 0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" h="43">
                <a:moveTo>
                  <a:pt x="0" y="24"/>
                </a:moveTo>
                <a:cubicBezTo>
                  <a:pt x="1" y="34"/>
                  <a:pt x="11" y="42"/>
                  <a:pt x="22" y="42"/>
                </a:cubicBezTo>
                <a:cubicBezTo>
                  <a:pt x="10" y="42"/>
                  <a:pt x="1" y="34"/>
                  <a:pt x="0" y="24"/>
                </a:cubicBezTo>
                <a:close/>
                <a:moveTo>
                  <a:pt x="33" y="3"/>
                </a:moveTo>
                <a:lnTo>
                  <a:pt x="42" y="21"/>
                </a:lnTo>
                <a:cubicBezTo>
                  <a:pt x="42" y="21"/>
                  <a:pt x="33" y="4"/>
                  <a:pt x="33" y="3"/>
                </a:cubicBezTo>
                <a:close/>
                <a:moveTo>
                  <a:pt x="33" y="3"/>
                </a:moveTo>
                <a:cubicBezTo>
                  <a:pt x="31" y="3"/>
                  <a:pt x="29" y="2"/>
                  <a:pt x="27" y="1"/>
                </a:cubicBezTo>
                <a:cubicBezTo>
                  <a:pt x="29" y="2"/>
                  <a:pt x="31" y="2"/>
                  <a:pt x="33" y="3"/>
                </a:cubicBezTo>
                <a:close/>
                <a:moveTo>
                  <a:pt x="22" y="0"/>
                </a:moveTo>
                <a:cubicBezTo>
                  <a:pt x="24" y="0"/>
                  <a:pt x="25" y="1"/>
                  <a:pt x="27" y="1"/>
                </a:cubicBezTo>
                <a:cubicBezTo>
                  <a:pt x="24" y="1"/>
                  <a:pt x="20" y="1"/>
                  <a:pt x="16" y="1"/>
                </a:cubicBezTo>
                <a:cubicBezTo>
                  <a:pt x="18" y="0"/>
                  <a:pt x="20" y="0"/>
                  <a:pt x="22" y="0"/>
                </a:cubicBezTo>
                <a:close/>
              </a:path>
            </a:pathLst>
          </a:custGeom>
          <a:solidFill>
            <a:srgbClr val="FAE9D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1" name="Freeform 6427">
            <a:extLst>
              <a:ext uri="{FF2B5EF4-FFF2-40B4-BE49-F238E27FC236}">
                <a16:creationId xmlns:a16="http://schemas.microsoft.com/office/drawing/2014/main" id="{30C74681-74AE-2B43-834B-2E5E8B523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46550"/>
            <a:ext cx="15875" cy="15875"/>
          </a:xfrm>
          <a:custGeom>
            <a:avLst/>
            <a:gdLst>
              <a:gd name="T0" fmla="*/ 0 w 43"/>
              <a:gd name="T1" fmla="*/ 2862299 h 43"/>
              <a:gd name="T2" fmla="*/ 1363035 w 43"/>
              <a:gd name="T3" fmla="*/ 272459 h 43"/>
              <a:gd name="T4" fmla="*/ 2589840 w 43"/>
              <a:gd name="T5" fmla="*/ 0 h 43"/>
              <a:gd name="T6" fmla="*/ 1363035 w 43"/>
              <a:gd name="T7" fmla="*/ 409058 h 43"/>
              <a:gd name="T8" fmla="*/ 136230 w 43"/>
              <a:gd name="T9" fmla="*/ 2862299 h 43"/>
              <a:gd name="T10" fmla="*/ 2998529 w 43"/>
              <a:gd name="T11" fmla="*/ 5724599 h 43"/>
              <a:gd name="T12" fmla="*/ 0 w 43"/>
              <a:gd name="T13" fmla="*/ 2862299 h 43"/>
              <a:gd name="T14" fmla="*/ 4497794 w 43"/>
              <a:gd name="T15" fmla="*/ 409058 h 43"/>
              <a:gd name="T16" fmla="*/ 5724599 w 43"/>
              <a:gd name="T17" fmla="*/ 2862299 h 43"/>
              <a:gd name="T18" fmla="*/ 4497794 w 43"/>
              <a:gd name="T19" fmla="*/ 545288 h 43"/>
              <a:gd name="T20" fmla="*/ 3270988 w 43"/>
              <a:gd name="T21" fmla="*/ 0 h 43"/>
              <a:gd name="T22" fmla="*/ 4497794 w 43"/>
              <a:gd name="T23" fmla="*/ 409058 h 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43">
                <a:moveTo>
                  <a:pt x="0" y="21"/>
                </a:moveTo>
                <a:lnTo>
                  <a:pt x="10" y="2"/>
                </a:lnTo>
                <a:cubicBezTo>
                  <a:pt x="14" y="1"/>
                  <a:pt x="16" y="1"/>
                  <a:pt x="19" y="0"/>
                </a:cubicBezTo>
                <a:cubicBezTo>
                  <a:pt x="16" y="1"/>
                  <a:pt x="14" y="1"/>
                  <a:pt x="10" y="3"/>
                </a:cubicBezTo>
                <a:cubicBezTo>
                  <a:pt x="10" y="4"/>
                  <a:pt x="1" y="21"/>
                  <a:pt x="1" y="21"/>
                </a:cubicBezTo>
                <a:cubicBezTo>
                  <a:pt x="1" y="33"/>
                  <a:pt x="10" y="42"/>
                  <a:pt x="22" y="42"/>
                </a:cubicBezTo>
                <a:cubicBezTo>
                  <a:pt x="10" y="42"/>
                  <a:pt x="1" y="33"/>
                  <a:pt x="0" y="21"/>
                </a:cubicBezTo>
                <a:close/>
                <a:moveTo>
                  <a:pt x="33" y="3"/>
                </a:moveTo>
                <a:cubicBezTo>
                  <a:pt x="33" y="4"/>
                  <a:pt x="42" y="21"/>
                  <a:pt x="42" y="21"/>
                </a:cubicBezTo>
                <a:lnTo>
                  <a:pt x="33" y="4"/>
                </a:lnTo>
                <a:cubicBezTo>
                  <a:pt x="30" y="3"/>
                  <a:pt x="27" y="1"/>
                  <a:pt x="24" y="0"/>
                </a:cubicBezTo>
                <a:cubicBezTo>
                  <a:pt x="27" y="1"/>
                  <a:pt x="30" y="3"/>
                  <a:pt x="33" y="3"/>
                </a:cubicBezTo>
                <a:close/>
              </a:path>
            </a:pathLst>
          </a:custGeom>
          <a:solidFill>
            <a:srgbClr val="FAE9D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2" name="Freeform 6428">
            <a:extLst>
              <a:ext uri="{FF2B5EF4-FFF2-40B4-BE49-F238E27FC236}">
                <a16:creationId xmlns:a16="http://schemas.microsoft.com/office/drawing/2014/main" id="{C2F0BAF8-6C83-8647-9274-2273BA287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6550"/>
            <a:ext cx="11113" cy="15875"/>
          </a:xfrm>
          <a:custGeom>
            <a:avLst/>
            <a:gdLst>
              <a:gd name="T0" fmla="*/ 0 w 33"/>
              <a:gd name="T1" fmla="*/ 2862299 h 43"/>
              <a:gd name="T2" fmla="*/ 2381550 w 33"/>
              <a:gd name="T3" fmla="*/ 5724599 h 43"/>
              <a:gd name="T4" fmla="*/ 0 w 33"/>
              <a:gd name="T5" fmla="*/ 2862299 h 43"/>
              <a:gd name="T6" fmla="*/ 1247350 w 33"/>
              <a:gd name="T7" fmla="*/ 409058 h 43"/>
              <a:gd name="T8" fmla="*/ 567100 w 33"/>
              <a:gd name="T9" fmla="*/ 1499265 h 43"/>
              <a:gd name="T10" fmla="*/ 1247350 w 33"/>
              <a:gd name="T11" fmla="*/ 409058 h 43"/>
              <a:gd name="T12" fmla="*/ 1247350 w 33"/>
              <a:gd name="T13" fmla="*/ 409058 h 43"/>
              <a:gd name="T14" fmla="*/ 1587812 w 33"/>
              <a:gd name="T15" fmla="*/ 272459 h 43"/>
              <a:gd name="T16" fmla="*/ 1247350 w 33"/>
              <a:gd name="T17" fmla="*/ 409058 h 43"/>
              <a:gd name="T18" fmla="*/ 3061800 w 33"/>
              <a:gd name="T19" fmla="*/ 409058 h 43"/>
              <a:gd name="T20" fmla="*/ 1587812 w 33"/>
              <a:gd name="T21" fmla="*/ 272459 h 43"/>
              <a:gd name="T22" fmla="*/ 2381550 w 33"/>
              <a:gd name="T23" fmla="*/ 0 h 43"/>
              <a:gd name="T24" fmla="*/ 3061800 w 33"/>
              <a:gd name="T25" fmla="*/ 409058 h 43"/>
              <a:gd name="T26" fmla="*/ 3628900 w 33"/>
              <a:gd name="T27" fmla="*/ 545288 h 43"/>
              <a:gd name="T28" fmla="*/ 3061800 w 33"/>
              <a:gd name="T29" fmla="*/ 409058 h 43"/>
              <a:gd name="T30" fmla="*/ 3628900 w 33"/>
              <a:gd name="T31" fmla="*/ 545288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3" h="43">
                <a:moveTo>
                  <a:pt x="0" y="21"/>
                </a:moveTo>
                <a:cubicBezTo>
                  <a:pt x="0" y="32"/>
                  <a:pt x="9" y="42"/>
                  <a:pt x="21" y="42"/>
                </a:cubicBezTo>
                <a:cubicBezTo>
                  <a:pt x="9" y="42"/>
                  <a:pt x="0" y="33"/>
                  <a:pt x="0" y="21"/>
                </a:cubicBezTo>
                <a:close/>
                <a:moveTo>
                  <a:pt x="11" y="3"/>
                </a:moveTo>
                <a:cubicBezTo>
                  <a:pt x="10" y="4"/>
                  <a:pt x="8" y="7"/>
                  <a:pt x="5" y="11"/>
                </a:cubicBezTo>
                <a:cubicBezTo>
                  <a:pt x="8" y="7"/>
                  <a:pt x="10" y="3"/>
                  <a:pt x="11" y="3"/>
                </a:cubicBezTo>
                <a:close/>
                <a:moveTo>
                  <a:pt x="11" y="3"/>
                </a:moveTo>
                <a:cubicBezTo>
                  <a:pt x="12" y="3"/>
                  <a:pt x="13" y="3"/>
                  <a:pt x="14" y="2"/>
                </a:cubicBezTo>
                <a:cubicBezTo>
                  <a:pt x="13" y="3"/>
                  <a:pt x="12" y="3"/>
                  <a:pt x="11" y="3"/>
                </a:cubicBezTo>
                <a:close/>
                <a:moveTo>
                  <a:pt x="27" y="3"/>
                </a:moveTo>
                <a:cubicBezTo>
                  <a:pt x="22" y="1"/>
                  <a:pt x="18" y="1"/>
                  <a:pt x="14" y="2"/>
                </a:cubicBezTo>
                <a:cubicBezTo>
                  <a:pt x="16" y="1"/>
                  <a:pt x="18" y="0"/>
                  <a:pt x="21" y="0"/>
                </a:cubicBezTo>
                <a:cubicBezTo>
                  <a:pt x="22" y="0"/>
                  <a:pt x="24" y="1"/>
                  <a:pt x="27" y="3"/>
                </a:cubicBezTo>
                <a:close/>
                <a:moveTo>
                  <a:pt x="32" y="4"/>
                </a:moveTo>
                <a:cubicBezTo>
                  <a:pt x="30" y="4"/>
                  <a:pt x="29" y="3"/>
                  <a:pt x="27" y="3"/>
                </a:cubicBezTo>
                <a:cubicBezTo>
                  <a:pt x="29" y="3"/>
                  <a:pt x="30" y="4"/>
                  <a:pt x="32" y="4"/>
                </a:cubicBezTo>
                <a:close/>
              </a:path>
            </a:pathLst>
          </a:custGeom>
          <a:solidFill>
            <a:srgbClr val="F9E6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3" name="Freeform 6429">
            <a:extLst>
              <a:ext uri="{FF2B5EF4-FFF2-40B4-BE49-F238E27FC236}">
                <a16:creationId xmlns:a16="http://schemas.microsoft.com/office/drawing/2014/main" id="{4BFDB332-C6FC-6848-9D56-85D1C3808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6550"/>
            <a:ext cx="7938" cy="1588"/>
          </a:xfrm>
          <a:custGeom>
            <a:avLst/>
            <a:gdLst>
              <a:gd name="T0" fmla="*/ 1692598 w 22"/>
              <a:gd name="T1" fmla="*/ 0 h 4"/>
              <a:gd name="T2" fmla="*/ 781171 w 22"/>
              <a:gd name="T3" fmla="*/ 157609 h 4"/>
              <a:gd name="T4" fmla="*/ 1301832 w 22"/>
              <a:gd name="T5" fmla="*/ 0 h 4"/>
              <a:gd name="T6" fmla="*/ 1692598 w 22"/>
              <a:gd name="T7" fmla="*/ 0 h 4"/>
              <a:gd name="T8" fmla="*/ 0 w 22"/>
              <a:gd name="T9" fmla="*/ 472827 h 4"/>
              <a:gd name="T10" fmla="*/ 781171 w 22"/>
              <a:gd name="T11" fmla="*/ 157609 h 4"/>
              <a:gd name="T12" fmla="*/ 0 w 22"/>
              <a:gd name="T13" fmla="*/ 472827 h 4"/>
              <a:gd name="T14" fmla="*/ 2733919 w 22"/>
              <a:gd name="T15" fmla="*/ 472827 h 4"/>
              <a:gd name="T16" fmla="*/ 1692598 w 22"/>
              <a:gd name="T17" fmla="*/ 0 h 4"/>
              <a:gd name="T18" fmla="*/ 2733919 w 22"/>
              <a:gd name="T19" fmla="*/ 472827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4">
                <a:moveTo>
                  <a:pt x="13" y="0"/>
                </a:moveTo>
                <a:cubicBezTo>
                  <a:pt x="10" y="0"/>
                  <a:pt x="8" y="0"/>
                  <a:pt x="6" y="1"/>
                </a:cubicBezTo>
                <a:cubicBezTo>
                  <a:pt x="7" y="1"/>
                  <a:pt x="8" y="0"/>
                  <a:pt x="10" y="0"/>
                </a:cubicBezTo>
                <a:lnTo>
                  <a:pt x="13" y="0"/>
                </a:lnTo>
                <a:close/>
                <a:moveTo>
                  <a:pt x="0" y="3"/>
                </a:moveTo>
                <a:cubicBezTo>
                  <a:pt x="2" y="2"/>
                  <a:pt x="4" y="1"/>
                  <a:pt x="6" y="1"/>
                </a:cubicBezTo>
                <a:cubicBezTo>
                  <a:pt x="4" y="1"/>
                  <a:pt x="2" y="2"/>
                  <a:pt x="0" y="3"/>
                </a:cubicBezTo>
                <a:close/>
                <a:moveTo>
                  <a:pt x="21" y="3"/>
                </a:moveTo>
                <a:cubicBezTo>
                  <a:pt x="18" y="2"/>
                  <a:pt x="15" y="1"/>
                  <a:pt x="13" y="0"/>
                </a:cubicBezTo>
                <a:cubicBezTo>
                  <a:pt x="16" y="1"/>
                  <a:pt x="18" y="2"/>
                  <a:pt x="21" y="3"/>
                </a:cubicBezTo>
                <a:close/>
              </a:path>
            </a:pathLst>
          </a:custGeom>
          <a:solidFill>
            <a:srgbClr val="F9E6D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4" name="Freeform 6430">
            <a:extLst>
              <a:ext uri="{FF2B5EF4-FFF2-40B4-BE49-F238E27FC236}">
                <a16:creationId xmlns:a16="http://schemas.microsoft.com/office/drawing/2014/main" id="{E4D1037B-4CF7-E349-9A6B-43C4EB665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6550"/>
            <a:ext cx="15875" cy="14288"/>
          </a:xfrm>
          <a:custGeom>
            <a:avLst/>
            <a:gdLst>
              <a:gd name="T0" fmla="*/ 0 w 42"/>
              <a:gd name="T1" fmla="*/ 2428960 h 41"/>
              <a:gd name="T2" fmla="*/ 1571625 w 42"/>
              <a:gd name="T3" fmla="*/ 364170 h 41"/>
              <a:gd name="T4" fmla="*/ 142875 w 42"/>
              <a:gd name="T5" fmla="*/ 2428960 h 41"/>
              <a:gd name="T6" fmla="*/ 3000375 w 42"/>
              <a:gd name="T7" fmla="*/ 4857920 h 41"/>
              <a:gd name="T8" fmla="*/ 0 w 42"/>
              <a:gd name="T9" fmla="*/ 2428960 h 41"/>
              <a:gd name="T10" fmla="*/ 2143125 w 42"/>
              <a:gd name="T11" fmla="*/ 121274 h 41"/>
              <a:gd name="T12" fmla="*/ 1571625 w 42"/>
              <a:gd name="T13" fmla="*/ 364170 h 41"/>
              <a:gd name="T14" fmla="*/ 2143125 w 42"/>
              <a:gd name="T15" fmla="*/ 121274 h 41"/>
              <a:gd name="T16" fmla="*/ 3428622 w 42"/>
              <a:gd name="T17" fmla="*/ 0 h 41"/>
              <a:gd name="T18" fmla="*/ 2143125 w 42"/>
              <a:gd name="T19" fmla="*/ 121274 h 41"/>
              <a:gd name="T20" fmla="*/ 3000375 w 42"/>
              <a:gd name="T21" fmla="*/ 0 h 41"/>
              <a:gd name="T22" fmla="*/ 3428622 w 42"/>
              <a:gd name="T23" fmla="*/ 0 h 41"/>
              <a:gd name="T24" fmla="*/ 4571622 w 42"/>
              <a:gd name="T25" fmla="*/ 364170 h 41"/>
              <a:gd name="T26" fmla="*/ 5857497 w 42"/>
              <a:gd name="T27" fmla="*/ 2428960 h 41"/>
              <a:gd name="T28" fmla="*/ 4571622 w 42"/>
              <a:gd name="T29" fmla="*/ 485792 h 41"/>
              <a:gd name="T30" fmla="*/ 3428622 w 42"/>
              <a:gd name="T31" fmla="*/ 0 h 41"/>
              <a:gd name="T32" fmla="*/ 4571622 w 42"/>
              <a:gd name="T33" fmla="*/ 364170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2" h="41">
                <a:moveTo>
                  <a:pt x="0" y="20"/>
                </a:moveTo>
                <a:cubicBezTo>
                  <a:pt x="0" y="20"/>
                  <a:pt x="9" y="3"/>
                  <a:pt x="11" y="3"/>
                </a:cubicBezTo>
                <a:cubicBezTo>
                  <a:pt x="9" y="4"/>
                  <a:pt x="1" y="20"/>
                  <a:pt x="1" y="20"/>
                </a:cubicBezTo>
                <a:cubicBezTo>
                  <a:pt x="0" y="31"/>
                  <a:pt x="9" y="40"/>
                  <a:pt x="21" y="40"/>
                </a:cubicBezTo>
                <a:cubicBezTo>
                  <a:pt x="9" y="40"/>
                  <a:pt x="0" y="31"/>
                  <a:pt x="0" y="20"/>
                </a:cubicBezTo>
                <a:close/>
                <a:moveTo>
                  <a:pt x="15" y="1"/>
                </a:moveTo>
                <a:cubicBezTo>
                  <a:pt x="14" y="2"/>
                  <a:pt x="12" y="2"/>
                  <a:pt x="11" y="3"/>
                </a:cubicBezTo>
                <a:cubicBezTo>
                  <a:pt x="12" y="2"/>
                  <a:pt x="13" y="2"/>
                  <a:pt x="15" y="1"/>
                </a:cubicBezTo>
                <a:close/>
                <a:moveTo>
                  <a:pt x="24" y="0"/>
                </a:moveTo>
                <a:cubicBezTo>
                  <a:pt x="21" y="0"/>
                  <a:pt x="18" y="0"/>
                  <a:pt x="15" y="1"/>
                </a:cubicBezTo>
                <a:cubicBezTo>
                  <a:pt x="17" y="0"/>
                  <a:pt x="19" y="0"/>
                  <a:pt x="21" y="0"/>
                </a:cubicBezTo>
                <a:lnTo>
                  <a:pt x="24" y="0"/>
                </a:lnTo>
                <a:close/>
                <a:moveTo>
                  <a:pt x="32" y="3"/>
                </a:moveTo>
                <a:lnTo>
                  <a:pt x="41" y="20"/>
                </a:lnTo>
                <a:lnTo>
                  <a:pt x="32" y="4"/>
                </a:lnTo>
                <a:cubicBezTo>
                  <a:pt x="29" y="2"/>
                  <a:pt x="26" y="1"/>
                  <a:pt x="24" y="0"/>
                </a:cubicBezTo>
                <a:cubicBezTo>
                  <a:pt x="26" y="1"/>
                  <a:pt x="29" y="2"/>
                  <a:pt x="32" y="3"/>
                </a:cubicBezTo>
                <a:close/>
              </a:path>
            </a:pathLst>
          </a:custGeom>
          <a:solidFill>
            <a:srgbClr val="F9E4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5" name="Freeform 6431">
            <a:extLst>
              <a:ext uri="{FF2B5EF4-FFF2-40B4-BE49-F238E27FC236}">
                <a16:creationId xmlns:a16="http://schemas.microsoft.com/office/drawing/2014/main" id="{74A23FF8-C614-4F4C-918A-44D96AEA4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6550"/>
            <a:ext cx="15875" cy="15875"/>
          </a:xfrm>
          <a:custGeom>
            <a:avLst/>
            <a:gdLst>
              <a:gd name="T0" fmla="*/ 3000375 w 42"/>
              <a:gd name="T1" fmla="*/ 5857497 h 42"/>
              <a:gd name="T2" fmla="*/ 0 w 42"/>
              <a:gd name="T3" fmla="*/ 3000375 h 42"/>
              <a:gd name="T4" fmla="*/ 1571625 w 42"/>
              <a:gd name="T5" fmla="*/ 571500 h 42"/>
              <a:gd name="T6" fmla="*/ 142875 w 42"/>
              <a:gd name="T7" fmla="*/ 3000375 h 42"/>
              <a:gd name="T8" fmla="*/ 3000375 w 42"/>
              <a:gd name="T9" fmla="*/ 5714622 h 42"/>
              <a:gd name="T10" fmla="*/ 5428872 w 42"/>
              <a:gd name="T11" fmla="*/ 4428747 h 42"/>
              <a:gd name="T12" fmla="*/ 3000375 w 42"/>
              <a:gd name="T13" fmla="*/ 5857497 h 42"/>
              <a:gd name="T14" fmla="*/ 4285872 w 42"/>
              <a:gd name="T15" fmla="*/ 571500 h 42"/>
              <a:gd name="T16" fmla="*/ 3000375 w 42"/>
              <a:gd name="T17" fmla="*/ 285750 h 42"/>
              <a:gd name="T18" fmla="*/ 1571625 w 42"/>
              <a:gd name="T19" fmla="*/ 571500 h 42"/>
              <a:gd name="T20" fmla="*/ 4285872 w 42"/>
              <a:gd name="T21" fmla="*/ 571500 h 42"/>
              <a:gd name="T22" fmla="*/ 5857497 w 42"/>
              <a:gd name="T23" fmla="*/ 3000375 h 42"/>
              <a:gd name="T24" fmla="*/ 4285872 w 42"/>
              <a:gd name="T25" fmla="*/ 714375 h 42"/>
              <a:gd name="T26" fmla="*/ 5857497 w 42"/>
              <a:gd name="T27" fmla="*/ 3000375 h 42"/>
              <a:gd name="T28" fmla="*/ 5428872 w 42"/>
              <a:gd name="T29" fmla="*/ 4428747 h 42"/>
              <a:gd name="T30" fmla="*/ 5857497 w 42"/>
              <a:gd name="T31" fmla="*/ 3000375 h 42"/>
              <a:gd name="T32" fmla="*/ 5428872 w 42"/>
              <a:gd name="T33" fmla="*/ 4428747 h 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2" h="42">
                <a:moveTo>
                  <a:pt x="21" y="41"/>
                </a:moveTo>
                <a:cubicBezTo>
                  <a:pt x="9" y="41"/>
                  <a:pt x="1" y="32"/>
                  <a:pt x="0" y="21"/>
                </a:cubicBezTo>
                <a:cubicBezTo>
                  <a:pt x="0" y="21"/>
                  <a:pt x="9" y="6"/>
                  <a:pt x="11" y="4"/>
                </a:cubicBezTo>
                <a:cubicBezTo>
                  <a:pt x="9" y="6"/>
                  <a:pt x="1" y="21"/>
                  <a:pt x="1" y="21"/>
                </a:cubicBezTo>
                <a:cubicBezTo>
                  <a:pt x="1" y="32"/>
                  <a:pt x="9" y="40"/>
                  <a:pt x="21" y="40"/>
                </a:cubicBezTo>
                <a:cubicBezTo>
                  <a:pt x="28" y="40"/>
                  <a:pt x="34" y="37"/>
                  <a:pt x="38" y="31"/>
                </a:cubicBezTo>
                <a:cubicBezTo>
                  <a:pt x="34" y="37"/>
                  <a:pt x="28" y="41"/>
                  <a:pt x="21" y="41"/>
                </a:cubicBezTo>
                <a:close/>
                <a:moveTo>
                  <a:pt x="30" y="4"/>
                </a:moveTo>
                <a:cubicBezTo>
                  <a:pt x="27" y="2"/>
                  <a:pt x="23" y="2"/>
                  <a:pt x="21" y="2"/>
                </a:cubicBezTo>
                <a:cubicBezTo>
                  <a:pt x="18" y="2"/>
                  <a:pt x="14" y="2"/>
                  <a:pt x="11" y="4"/>
                </a:cubicBezTo>
                <a:cubicBezTo>
                  <a:pt x="17" y="0"/>
                  <a:pt x="24" y="0"/>
                  <a:pt x="30" y="4"/>
                </a:cubicBezTo>
                <a:close/>
                <a:moveTo>
                  <a:pt x="41" y="21"/>
                </a:moveTo>
                <a:cubicBezTo>
                  <a:pt x="40" y="20"/>
                  <a:pt x="31" y="5"/>
                  <a:pt x="30" y="5"/>
                </a:cubicBezTo>
                <a:cubicBezTo>
                  <a:pt x="32" y="5"/>
                  <a:pt x="41" y="21"/>
                  <a:pt x="41" y="21"/>
                </a:cubicBezTo>
                <a:close/>
                <a:moveTo>
                  <a:pt x="38" y="31"/>
                </a:moveTo>
                <a:cubicBezTo>
                  <a:pt x="39" y="28"/>
                  <a:pt x="40" y="25"/>
                  <a:pt x="41" y="21"/>
                </a:cubicBezTo>
                <a:cubicBezTo>
                  <a:pt x="41" y="25"/>
                  <a:pt x="39" y="29"/>
                  <a:pt x="38" y="31"/>
                </a:cubicBezTo>
                <a:close/>
              </a:path>
            </a:pathLst>
          </a:custGeom>
          <a:solidFill>
            <a:srgbClr val="F9E4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6" name="Freeform 6432">
            <a:extLst>
              <a:ext uri="{FF2B5EF4-FFF2-40B4-BE49-F238E27FC236}">
                <a16:creationId xmlns:a16="http://schemas.microsoft.com/office/drawing/2014/main" id="{2A336D56-C1DE-A642-A419-764FED87C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6550"/>
            <a:ext cx="14288" cy="14288"/>
          </a:xfrm>
          <a:custGeom>
            <a:avLst/>
            <a:gdLst>
              <a:gd name="T0" fmla="*/ 2428960 w 41"/>
              <a:gd name="T1" fmla="*/ 4976153 h 40"/>
              <a:gd name="T2" fmla="*/ 4857920 w 41"/>
              <a:gd name="T3" fmla="*/ 2551837 h 40"/>
              <a:gd name="T4" fmla="*/ 2428960 w 41"/>
              <a:gd name="T5" fmla="*/ 4976153 h 40"/>
              <a:gd name="T6" fmla="*/ 1214480 w 41"/>
              <a:gd name="T7" fmla="*/ 382918 h 40"/>
              <a:gd name="T8" fmla="*/ 3521818 w 41"/>
              <a:gd name="T9" fmla="*/ 510439 h 40"/>
              <a:gd name="T10" fmla="*/ 2428960 w 41"/>
              <a:gd name="T11" fmla="*/ 127520 h 40"/>
              <a:gd name="T12" fmla="*/ 1214480 w 41"/>
              <a:gd name="T13" fmla="*/ 510439 h 40"/>
              <a:gd name="T14" fmla="*/ 0 w 41"/>
              <a:gd name="T15" fmla="*/ 2551837 h 40"/>
              <a:gd name="T16" fmla="*/ 1214480 w 41"/>
              <a:gd name="T17" fmla="*/ 382918 h 40"/>
              <a:gd name="T18" fmla="*/ 3521818 w 41"/>
              <a:gd name="T19" fmla="*/ 510439 h 40"/>
              <a:gd name="T20" fmla="*/ 3521818 w 41"/>
              <a:gd name="T21" fmla="*/ 510439 h 40"/>
              <a:gd name="T22" fmla="*/ 3521818 w 41"/>
              <a:gd name="T23" fmla="*/ 510439 h 40"/>
              <a:gd name="T24" fmla="*/ 3521818 w 41"/>
              <a:gd name="T25" fmla="*/ 510439 h 40"/>
              <a:gd name="T26" fmla="*/ 4857920 w 41"/>
              <a:gd name="T27" fmla="*/ 2551837 h 40"/>
              <a:gd name="T28" fmla="*/ 3521818 w 41"/>
              <a:gd name="T29" fmla="*/ 510439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1" h="40">
                <a:moveTo>
                  <a:pt x="20" y="39"/>
                </a:moveTo>
                <a:cubicBezTo>
                  <a:pt x="30" y="39"/>
                  <a:pt x="39" y="31"/>
                  <a:pt x="40" y="20"/>
                </a:cubicBezTo>
                <a:cubicBezTo>
                  <a:pt x="40" y="31"/>
                  <a:pt x="31" y="39"/>
                  <a:pt x="20" y="39"/>
                </a:cubicBezTo>
                <a:close/>
                <a:moveTo>
                  <a:pt x="10" y="3"/>
                </a:moveTo>
                <a:cubicBezTo>
                  <a:pt x="17" y="0"/>
                  <a:pt x="23" y="0"/>
                  <a:pt x="29" y="4"/>
                </a:cubicBezTo>
                <a:cubicBezTo>
                  <a:pt x="26" y="2"/>
                  <a:pt x="22" y="1"/>
                  <a:pt x="20" y="1"/>
                </a:cubicBezTo>
                <a:cubicBezTo>
                  <a:pt x="17" y="1"/>
                  <a:pt x="13" y="1"/>
                  <a:pt x="10" y="4"/>
                </a:cubicBezTo>
                <a:lnTo>
                  <a:pt x="0" y="20"/>
                </a:lnTo>
                <a:cubicBezTo>
                  <a:pt x="0" y="20"/>
                  <a:pt x="8" y="4"/>
                  <a:pt x="10" y="3"/>
                </a:cubicBezTo>
                <a:close/>
                <a:moveTo>
                  <a:pt x="29" y="4"/>
                </a:move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lose/>
                <a:moveTo>
                  <a:pt x="29" y="4"/>
                </a:moveTo>
                <a:cubicBezTo>
                  <a:pt x="32" y="6"/>
                  <a:pt x="40" y="20"/>
                  <a:pt x="40" y="20"/>
                </a:cubicBezTo>
                <a:cubicBezTo>
                  <a:pt x="39" y="20"/>
                  <a:pt x="32" y="6"/>
                  <a:pt x="29" y="4"/>
                </a:cubicBezTo>
                <a:close/>
              </a:path>
            </a:pathLst>
          </a:custGeom>
          <a:solidFill>
            <a:srgbClr val="F8E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7" name="Freeform 6433">
            <a:extLst>
              <a:ext uri="{FF2B5EF4-FFF2-40B4-BE49-F238E27FC236}">
                <a16:creationId xmlns:a16="http://schemas.microsoft.com/office/drawing/2014/main" id="{FA427F30-D83A-534C-8015-9793E2D2A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4288" cy="14287"/>
          </a:xfrm>
          <a:custGeom>
            <a:avLst/>
            <a:gdLst>
              <a:gd name="T0" fmla="*/ 2428960 w 41"/>
              <a:gd name="T1" fmla="*/ 5099726 h 39"/>
              <a:gd name="T2" fmla="*/ 0 w 41"/>
              <a:gd name="T3" fmla="*/ 2549680 h 39"/>
              <a:gd name="T4" fmla="*/ 2428960 w 41"/>
              <a:gd name="T5" fmla="*/ 5099726 h 39"/>
              <a:gd name="T6" fmla="*/ 4736298 w 41"/>
              <a:gd name="T7" fmla="*/ 2549680 h 39"/>
              <a:gd name="T8" fmla="*/ 3521818 w 41"/>
              <a:gd name="T9" fmla="*/ 402600 h 39"/>
              <a:gd name="T10" fmla="*/ 4857920 w 41"/>
              <a:gd name="T11" fmla="*/ 2549680 h 39"/>
              <a:gd name="T12" fmla="*/ 2428960 w 41"/>
              <a:gd name="T13" fmla="*/ 5099726 h 39"/>
              <a:gd name="T14" fmla="*/ 3521818 w 41"/>
              <a:gd name="T15" fmla="*/ 402600 h 39"/>
              <a:gd name="T16" fmla="*/ 2428960 w 41"/>
              <a:gd name="T17" fmla="*/ 0 h 39"/>
              <a:gd name="T18" fmla="*/ 2428960 w 41"/>
              <a:gd name="T19" fmla="*/ 0 h 39"/>
              <a:gd name="T20" fmla="*/ 3521818 w 41"/>
              <a:gd name="T21" fmla="*/ 402600 h 39"/>
              <a:gd name="T22" fmla="*/ 1214480 w 41"/>
              <a:gd name="T23" fmla="*/ 402600 h 39"/>
              <a:gd name="T24" fmla="*/ 2428960 w 41"/>
              <a:gd name="T25" fmla="*/ 0 h 39"/>
              <a:gd name="T26" fmla="*/ 1214480 w 41"/>
              <a:gd name="T27" fmla="*/ 402600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1" h="39">
                <a:moveTo>
                  <a:pt x="20" y="38"/>
                </a:moveTo>
                <a:cubicBezTo>
                  <a:pt x="8" y="38"/>
                  <a:pt x="0" y="30"/>
                  <a:pt x="0" y="19"/>
                </a:cubicBezTo>
                <a:cubicBezTo>
                  <a:pt x="0" y="29"/>
                  <a:pt x="8" y="38"/>
                  <a:pt x="20" y="38"/>
                </a:cubicBezTo>
                <a:cubicBezTo>
                  <a:pt x="31" y="38"/>
                  <a:pt x="39" y="29"/>
                  <a:pt x="39" y="19"/>
                </a:cubicBezTo>
                <a:cubicBezTo>
                  <a:pt x="39" y="19"/>
                  <a:pt x="31" y="3"/>
                  <a:pt x="29" y="3"/>
                </a:cubicBezTo>
                <a:cubicBezTo>
                  <a:pt x="31" y="3"/>
                  <a:pt x="40" y="19"/>
                  <a:pt x="40" y="19"/>
                </a:cubicBezTo>
                <a:cubicBezTo>
                  <a:pt x="40" y="30"/>
                  <a:pt x="31" y="38"/>
                  <a:pt x="20" y="38"/>
                </a:cubicBezTo>
                <a:close/>
                <a:moveTo>
                  <a:pt x="29" y="3"/>
                </a:moveTo>
                <a:cubicBezTo>
                  <a:pt x="25" y="1"/>
                  <a:pt x="22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0"/>
                  <a:pt x="26" y="1"/>
                  <a:pt x="29" y="3"/>
                </a:cubicBezTo>
                <a:close/>
                <a:moveTo>
                  <a:pt x="10" y="3"/>
                </a:moveTo>
                <a:cubicBezTo>
                  <a:pt x="13" y="1"/>
                  <a:pt x="16" y="0"/>
                  <a:pt x="20" y="0"/>
                </a:cubicBezTo>
                <a:cubicBezTo>
                  <a:pt x="17" y="0"/>
                  <a:pt x="14" y="1"/>
                  <a:pt x="10" y="3"/>
                </a:cubicBezTo>
                <a:close/>
              </a:path>
            </a:pathLst>
          </a:custGeom>
          <a:solidFill>
            <a:srgbClr val="F8E1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8" name="Freeform 6434">
            <a:extLst>
              <a:ext uri="{FF2B5EF4-FFF2-40B4-BE49-F238E27FC236}">
                <a16:creationId xmlns:a16="http://schemas.microsoft.com/office/drawing/2014/main" id="{73FF735D-84EB-3946-B796-2F5BD352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8138"/>
            <a:ext cx="11113" cy="14287"/>
          </a:xfrm>
          <a:custGeom>
            <a:avLst/>
            <a:gdLst>
              <a:gd name="T0" fmla="*/ 1372085 w 30"/>
              <a:gd name="T1" fmla="*/ 5099726 h 39"/>
              <a:gd name="T2" fmla="*/ 1372085 w 30"/>
              <a:gd name="T3" fmla="*/ 5099726 h 39"/>
              <a:gd name="T4" fmla="*/ 1372085 w 30"/>
              <a:gd name="T5" fmla="*/ 5099726 h 39"/>
              <a:gd name="T6" fmla="*/ 3979565 w 30"/>
              <a:gd name="T7" fmla="*/ 2549680 h 39"/>
              <a:gd name="T8" fmla="*/ 1372085 w 30"/>
              <a:gd name="T9" fmla="*/ 5099726 h 39"/>
              <a:gd name="T10" fmla="*/ 3979565 w 30"/>
              <a:gd name="T11" fmla="*/ 2549680 h 39"/>
              <a:gd name="T12" fmla="*/ 1372085 w 30"/>
              <a:gd name="T13" fmla="*/ 0 h 39"/>
              <a:gd name="T14" fmla="*/ 0 w 30"/>
              <a:gd name="T15" fmla="*/ 402600 h 39"/>
              <a:gd name="T16" fmla="*/ 1372085 w 30"/>
              <a:gd name="T17" fmla="*/ 0 h 39"/>
              <a:gd name="T18" fmla="*/ 2607110 w 30"/>
              <a:gd name="T19" fmla="*/ 402600 h 39"/>
              <a:gd name="T20" fmla="*/ 1372085 w 30"/>
              <a:gd name="T21" fmla="*/ 0 h 39"/>
              <a:gd name="T22" fmla="*/ 2607110 w 30"/>
              <a:gd name="T23" fmla="*/ 402600 h 39"/>
              <a:gd name="T24" fmla="*/ 3979565 w 30"/>
              <a:gd name="T25" fmla="*/ 2549680 h 39"/>
              <a:gd name="T26" fmla="*/ 2607110 w 30"/>
              <a:gd name="T27" fmla="*/ 402600 h 39"/>
              <a:gd name="T28" fmla="*/ 3979565 w 30"/>
              <a:gd name="T29" fmla="*/ 2549680 h 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0" h="39">
                <a:moveTo>
                  <a:pt x="10" y="38"/>
                </a:move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lose/>
                <a:moveTo>
                  <a:pt x="29" y="19"/>
                </a:moveTo>
                <a:cubicBezTo>
                  <a:pt x="29" y="29"/>
                  <a:pt x="21" y="38"/>
                  <a:pt x="10" y="38"/>
                </a:cubicBezTo>
                <a:cubicBezTo>
                  <a:pt x="20" y="38"/>
                  <a:pt x="28" y="30"/>
                  <a:pt x="29" y="19"/>
                </a:cubicBezTo>
                <a:close/>
                <a:moveTo>
                  <a:pt x="10" y="0"/>
                </a:moveTo>
                <a:cubicBezTo>
                  <a:pt x="7" y="0"/>
                  <a:pt x="4" y="2"/>
                  <a:pt x="0" y="3"/>
                </a:cubicBezTo>
                <a:cubicBezTo>
                  <a:pt x="3" y="1"/>
                  <a:pt x="7" y="0"/>
                  <a:pt x="10" y="0"/>
                </a:cubicBezTo>
                <a:close/>
                <a:moveTo>
                  <a:pt x="19" y="3"/>
                </a:moveTo>
                <a:lnTo>
                  <a:pt x="10" y="0"/>
                </a:lnTo>
                <a:cubicBezTo>
                  <a:pt x="13" y="1"/>
                  <a:pt x="16" y="1"/>
                  <a:pt x="19" y="3"/>
                </a:cubicBezTo>
                <a:close/>
                <a:moveTo>
                  <a:pt x="29" y="19"/>
                </a:moveTo>
                <a:cubicBezTo>
                  <a:pt x="28" y="19"/>
                  <a:pt x="20" y="3"/>
                  <a:pt x="19" y="3"/>
                </a:cubicBezTo>
                <a:cubicBezTo>
                  <a:pt x="21" y="3"/>
                  <a:pt x="29" y="19"/>
                  <a:pt x="29" y="19"/>
                </a:cubicBezTo>
                <a:close/>
              </a:path>
            </a:pathLst>
          </a:custGeom>
          <a:solidFill>
            <a:srgbClr val="F8DE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89" name="Freeform 6435">
            <a:extLst>
              <a:ext uri="{FF2B5EF4-FFF2-40B4-BE49-F238E27FC236}">
                <a16:creationId xmlns:a16="http://schemas.microsoft.com/office/drawing/2014/main" id="{0D99719F-845D-6E41-B332-F24E2FC66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4288" cy="14287"/>
          </a:xfrm>
          <a:custGeom>
            <a:avLst/>
            <a:gdLst>
              <a:gd name="T0" fmla="*/ 2550225 w 39"/>
              <a:gd name="T1" fmla="*/ 5099726 h 39"/>
              <a:gd name="T2" fmla="*/ 0 w 39"/>
              <a:gd name="T3" fmla="*/ 2549680 h 39"/>
              <a:gd name="T4" fmla="*/ 1207886 w 39"/>
              <a:gd name="T5" fmla="*/ 402600 h 39"/>
              <a:gd name="T6" fmla="*/ 2550225 w 39"/>
              <a:gd name="T7" fmla="*/ 0 h 39"/>
              <a:gd name="T8" fmla="*/ 1207886 w 39"/>
              <a:gd name="T9" fmla="*/ 402600 h 39"/>
              <a:gd name="T10" fmla="*/ 134087 w 39"/>
              <a:gd name="T11" fmla="*/ 2549680 h 39"/>
              <a:gd name="T12" fmla="*/ 2550225 w 39"/>
              <a:gd name="T13" fmla="*/ 4965282 h 39"/>
              <a:gd name="T14" fmla="*/ 4965996 w 39"/>
              <a:gd name="T15" fmla="*/ 2549680 h 39"/>
              <a:gd name="T16" fmla="*/ 3758110 w 39"/>
              <a:gd name="T17" fmla="*/ 402600 h 39"/>
              <a:gd name="T18" fmla="*/ 5100450 w 39"/>
              <a:gd name="T19" fmla="*/ 2549680 h 39"/>
              <a:gd name="T20" fmla="*/ 2550225 w 39"/>
              <a:gd name="T21" fmla="*/ 5099726 h 39"/>
              <a:gd name="T22" fmla="*/ 3758110 w 39"/>
              <a:gd name="T23" fmla="*/ 402600 h 39"/>
              <a:gd name="T24" fmla="*/ 2550225 w 39"/>
              <a:gd name="T25" fmla="*/ 0 h 39"/>
              <a:gd name="T26" fmla="*/ 3758110 w 39"/>
              <a:gd name="T27" fmla="*/ 402600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39">
                <a:moveTo>
                  <a:pt x="19" y="38"/>
                </a:moveTo>
                <a:cubicBezTo>
                  <a:pt x="7" y="38"/>
                  <a:pt x="0" y="29"/>
                  <a:pt x="0" y="19"/>
                </a:cubicBezTo>
                <a:lnTo>
                  <a:pt x="9" y="3"/>
                </a:lnTo>
                <a:cubicBezTo>
                  <a:pt x="12" y="1"/>
                  <a:pt x="16" y="0"/>
                  <a:pt x="19" y="0"/>
                </a:cubicBezTo>
                <a:cubicBezTo>
                  <a:pt x="16" y="0"/>
                  <a:pt x="13" y="2"/>
                  <a:pt x="9" y="3"/>
                </a:cubicBezTo>
                <a:lnTo>
                  <a:pt x="1" y="19"/>
                </a:lnTo>
                <a:cubicBezTo>
                  <a:pt x="1" y="29"/>
                  <a:pt x="7" y="37"/>
                  <a:pt x="19" y="37"/>
                </a:cubicBezTo>
                <a:cubicBezTo>
                  <a:pt x="30" y="37"/>
                  <a:pt x="37" y="29"/>
                  <a:pt x="37" y="19"/>
                </a:cubicBezTo>
                <a:cubicBezTo>
                  <a:pt x="37" y="19"/>
                  <a:pt x="28" y="4"/>
                  <a:pt x="28" y="3"/>
                </a:cubicBezTo>
                <a:cubicBezTo>
                  <a:pt x="30" y="4"/>
                  <a:pt x="38" y="19"/>
                  <a:pt x="38" y="19"/>
                </a:cubicBezTo>
                <a:cubicBezTo>
                  <a:pt x="38" y="29"/>
                  <a:pt x="30" y="38"/>
                  <a:pt x="19" y="38"/>
                </a:cubicBezTo>
                <a:close/>
                <a:moveTo>
                  <a:pt x="28" y="3"/>
                </a:moveTo>
                <a:cubicBezTo>
                  <a:pt x="25" y="2"/>
                  <a:pt x="22" y="1"/>
                  <a:pt x="19" y="0"/>
                </a:cubicBezTo>
                <a:cubicBezTo>
                  <a:pt x="22" y="1"/>
                  <a:pt x="25" y="1"/>
                  <a:pt x="28" y="3"/>
                </a:cubicBezTo>
                <a:close/>
              </a:path>
            </a:pathLst>
          </a:custGeom>
          <a:solidFill>
            <a:srgbClr val="F8DE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0" name="Freeform 6436">
            <a:extLst>
              <a:ext uri="{FF2B5EF4-FFF2-40B4-BE49-F238E27FC236}">
                <a16:creationId xmlns:a16="http://schemas.microsoft.com/office/drawing/2014/main" id="{6FB20B34-42E2-114F-A825-A83C0718D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2700" cy="6350"/>
          </a:xfrm>
          <a:custGeom>
            <a:avLst/>
            <a:gdLst>
              <a:gd name="T0" fmla="*/ 471273 w 37"/>
              <a:gd name="T1" fmla="*/ 1005305 h 19"/>
              <a:gd name="T2" fmla="*/ 0 w 37"/>
              <a:gd name="T3" fmla="*/ 2010611 h 19"/>
              <a:gd name="T4" fmla="*/ 0 w 37"/>
              <a:gd name="T5" fmla="*/ 2010611 h 19"/>
              <a:gd name="T6" fmla="*/ 471273 w 37"/>
              <a:gd name="T7" fmla="*/ 1005305 h 19"/>
              <a:gd name="T8" fmla="*/ 942546 w 37"/>
              <a:gd name="T9" fmla="*/ 223253 h 19"/>
              <a:gd name="T10" fmla="*/ 471273 w 37"/>
              <a:gd name="T11" fmla="*/ 1005305 h 19"/>
              <a:gd name="T12" fmla="*/ 942546 w 37"/>
              <a:gd name="T13" fmla="*/ 223253 h 19"/>
              <a:gd name="T14" fmla="*/ 2591830 w 37"/>
              <a:gd name="T15" fmla="*/ 111626 h 19"/>
              <a:gd name="T16" fmla="*/ 1531551 w 37"/>
              <a:gd name="T17" fmla="*/ 111626 h 19"/>
              <a:gd name="T18" fmla="*/ 2120557 w 37"/>
              <a:gd name="T19" fmla="*/ 0 h 19"/>
              <a:gd name="T20" fmla="*/ 2591830 w 37"/>
              <a:gd name="T21" fmla="*/ 111626 h 19"/>
              <a:gd name="T22" fmla="*/ 3181178 w 37"/>
              <a:gd name="T23" fmla="*/ 223253 h 19"/>
              <a:gd name="T24" fmla="*/ 4241457 w 37"/>
              <a:gd name="T25" fmla="*/ 2010611 h 19"/>
              <a:gd name="T26" fmla="*/ 4241457 w 37"/>
              <a:gd name="T27" fmla="*/ 2010611 h 19"/>
              <a:gd name="T28" fmla="*/ 3181178 w 37"/>
              <a:gd name="T29" fmla="*/ 223253 h 19"/>
              <a:gd name="T30" fmla="*/ 2591830 w 37"/>
              <a:gd name="T31" fmla="*/ 111626 h 19"/>
              <a:gd name="T32" fmla="*/ 3181178 w 37"/>
              <a:gd name="T33" fmla="*/ 223253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7" h="19">
                <a:moveTo>
                  <a:pt x="4" y="9"/>
                </a:moveTo>
                <a:lnTo>
                  <a:pt x="0" y="18"/>
                </a:lnTo>
                <a:cubicBezTo>
                  <a:pt x="0" y="18"/>
                  <a:pt x="2" y="13"/>
                  <a:pt x="4" y="9"/>
                </a:cubicBezTo>
                <a:close/>
                <a:moveTo>
                  <a:pt x="8" y="2"/>
                </a:moveTo>
                <a:lnTo>
                  <a:pt x="4" y="9"/>
                </a:lnTo>
                <a:cubicBezTo>
                  <a:pt x="6" y="5"/>
                  <a:pt x="8" y="2"/>
                  <a:pt x="8" y="2"/>
                </a:cubicBezTo>
                <a:close/>
                <a:moveTo>
                  <a:pt x="22" y="1"/>
                </a:moveTo>
                <a:cubicBezTo>
                  <a:pt x="20" y="1"/>
                  <a:pt x="17" y="0"/>
                  <a:pt x="13" y="1"/>
                </a:cubicBezTo>
                <a:cubicBezTo>
                  <a:pt x="15" y="0"/>
                  <a:pt x="16" y="0"/>
                  <a:pt x="18" y="0"/>
                </a:cubicBezTo>
                <a:cubicBezTo>
                  <a:pt x="19" y="0"/>
                  <a:pt x="21" y="0"/>
                  <a:pt x="22" y="1"/>
                </a:cubicBezTo>
                <a:close/>
                <a:moveTo>
                  <a:pt x="27" y="2"/>
                </a:moveTo>
                <a:cubicBezTo>
                  <a:pt x="29" y="2"/>
                  <a:pt x="36" y="18"/>
                  <a:pt x="36" y="18"/>
                </a:cubicBezTo>
                <a:lnTo>
                  <a:pt x="27" y="2"/>
                </a:lnTo>
                <a:cubicBezTo>
                  <a:pt x="25" y="2"/>
                  <a:pt x="24" y="1"/>
                  <a:pt x="22" y="1"/>
                </a:cubicBezTo>
                <a:cubicBezTo>
                  <a:pt x="24" y="1"/>
                  <a:pt x="26" y="1"/>
                  <a:pt x="27" y="2"/>
                </a:cubicBezTo>
                <a:close/>
              </a:path>
            </a:pathLst>
          </a:custGeom>
          <a:solidFill>
            <a:srgbClr val="F8DCC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1" name="Freeform 6437">
            <a:extLst>
              <a:ext uri="{FF2B5EF4-FFF2-40B4-BE49-F238E27FC236}">
                <a16:creationId xmlns:a16="http://schemas.microsoft.com/office/drawing/2014/main" id="{FF2AA635-192E-5948-B034-072A7ACDB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2700" cy="14287"/>
          </a:xfrm>
          <a:custGeom>
            <a:avLst/>
            <a:gdLst>
              <a:gd name="T0" fmla="*/ 2120557 w 37"/>
              <a:gd name="T1" fmla="*/ 5230170 h 38"/>
              <a:gd name="T2" fmla="*/ 0 w 37"/>
              <a:gd name="T3" fmla="*/ 2685956 h 38"/>
              <a:gd name="T4" fmla="*/ 0 w 37"/>
              <a:gd name="T5" fmla="*/ 2685956 h 38"/>
              <a:gd name="T6" fmla="*/ 2120557 w 37"/>
              <a:gd name="T7" fmla="*/ 5088804 h 38"/>
              <a:gd name="T8" fmla="*/ 4123724 w 37"/>
              <a:gd name="T9" fmla="*/ 2685956 h 38"/>
              <a:gd name="T10" fmla="*/ 3181178 w 37"/>
              <a:gd name="T11" fmla="*/ 424098 h 38"/>
              <a:gd name="T12" fmla="*/ 4241457 w 37"/>
              <a:gd name="T13" fmla="*/ 2685956 h 38"/>
              <a:gd name="T14" fmla="*/ 2120557 w 37"/>
              <a:gd name="T15" fmla="*/ 5230170 h 38"/>
              <a:gd name="T16" fmla="*/ 1178011 w 37"/>
              <a:gd name="T17" fmla="*/ 424098 h 38"/>
              <a:gd name="T18" fmla="*/ 3181178 w 37"/>
              <a:gd name="T19" fmla="*/ 424098 h 38"/>
              <a:gd name="T20" fmla="*/ 2120557 w 37"/>
              <a:gd name="T21" fmla="*/ 282732 h 38"/>
              <a:gd name="T22" fmla="*/ 1178011 w 37"/>
              <a:gd name="T23" fmla="*/ 424098 h 38"/>
              <a:gd name="T24" fmla="*/ 117732 w 37"/>
              <a:gd name="T25" fmla="*/ 2403224 h 38"/>
              <a:gd name="T26" fmla="*/ 1178011 w 37"/>
              <a:gd name="T27" fmla="*/ 424098 h 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38">
                <a:moveTo>
                  <a:pt x="18" y="37"/>
                </a:moveTo>
                <a:cubicBezTo>
                  <a:pt x="8" y="37"/>
                  <a:pt x="0" y="29"/>
                  <a:pt x="0" y="19"/>
                </a:cubicBezTo>
                <a:cubicBezTo>
                  <a:pt x="0" y="29"/>
                  <a:pt x="8" y="36"/>
                  <a:pt x="18" y="36"/>
                </a:cubicBezTo>
                <a:cubicBezTo>
                  <a:pt x="27" y="36"/>
                  <a:pt x="35" y="29"/>
                  <a:pt x="35" y="19"/>
                </a:cubicBezTo>
                <a:lnTo>
                  <a:pt x="27" y="3"/>
                </a:lnTo>
                <a:lnTo>
                  <a:pt x="36" y="19"/>
                </a:lnTo>
                <a:cubicBezTo>
                  <a:pt x="36" y="29"/>
                  <a:pt x="29" y="37"/>
                  <a:pt x="18" y="37"/>
                </a:cubicBezTo>
                <a:close/>
                <a:moveTo>
                  <a:pt x="10" y="3"/>
                </a:moveTo>
                <a:cubicBezTo>
                  <a:pt x="15" y="0"/>
                  <a:pt x="20" y="0"/>
                  <a:pt x="27" y="3"/>
                </a:cubicBezTo>
                <a:cubicBezTo>
                  <a:pt x="24" y="3"/>
                  <a:pt x="20" y="2"/>
                  <a:pt x="18" y="2"/>
                </a:cubicBezTo>
                <a:cubicBezTo>
                  <a:pt x="15" y="2"/>
                  <a:pt x="12" y="3"/>
                  <a:pt x="10" y="3"/>
                </a:cubicBezTo>
                <a:cubicBezTo>
                  <a:pt x="8" y="3"/>
                  <a:pt x="3" y="13"/>
                  <a:pt x="1" y="17"/>
                </a:cubicBezTo>
                <a:cubicBezTo>
                  <a:pt x="3" y="12"/>
                  <a:pt x="8" y="3"/>
                  <a:pt x="10" y="3"/>
                </a:cubicBezTo>
                <a:close/>
              </a:path>
            </a:pathLst>
          </a:custGeom>
          <a:solidFill>
            <a:srgbClr val="F8DCC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2" name="Freeform 6438">
            <a:extLst>
              <a:ext uri="{FF2B5EF4-FFF2-40B4-BE49-F238E27FC236}">
                <a16:creationId xmlns:a16="http://schemas.microsoft.com/office/drawing/2014/main" id="{D7D883B4-7ADE-0F45-B387-6196083D4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8138"/>
            <a:ext cx="11112" cy="12700"/>
          </a:xfrm>
          <a:custGeom>
            <a:avLst/>
            <a:gdLst>
              <a:gd name="T0" fmla="*/ 1688330 w 32"/>
              <a:gd name="T1" fmla="*/ 4241457 h 37"/>
              <a:gd name="T2" fmla="*/ 3738146 w 32"/>
              <a:gd name="T3" fmla="*/ 2238632 h 37"/>
              <a:gd name="T4" fmla="*/ 1688330 w 32"/>
              <a:gd name="T5" fmla="*/ 4241457 h 37"/>
              <a:gd name="T6" fmla="*/ 1688330 w 32"/>
              <a:gd name="T7" fmla="*/ 235465 h 37"/>
              <a:gd name="T8" fmla="*/ 723669 w 32"/>
              <a:gd name="T9" fmla="*/ 353541 h 37"/>
              <a:gd name="T10" fmla="*/ 0 w 32"/>
              <a:gd name="T11" fmla="*/ 1296086 h 37"/>
              <a:gd name="T12" fmla="*/ 723669 w 32"/>
              <a:gd name="T13" fmla="*/ 353541 h 37"/>
              <a:gd name="T14" fmla="*/ 2773486 w 32"/>
              <a:gd name="T15" fmla="*/ 353541 h 37"/>
              <a:gd name="T16" fmla="*/ 1688330 w 32"/>
              <a:gd name="T17" fmla="*/ 235465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37">
                <a:moveTo>
                  <a:pt x="14" y="36"/>
                </a:moveTo>
                <a:cubicBezTo>
                  <a:pt x="23" y="36"/>
                  <a:pt x="31" y="28"/>
                  <a:pt x="31" y="19"/>
                </a:cubicBezTo>
                <a:cubicBezTo>
                  <a:pt x="31" y="29"/>
                  <a:pt x="23" y="36"/>
                  <a:pt x="14" y="36"/>
                </a:cubicBezTo>
                <a:close/>
                <a:moveTo>
                  <a:pt x="14" y="2"/>
                </a:moveTo>
                <a:cubicBezTo>
                  <a:pt x="11" y="2"/>
                  <a:pt x="8" y="3"/>
                  <a:pt x="6" y="3"/>
                </a:cubicBezTo>
                <a:cubicBezTo>
                  <a:pt x="5" y="4"/>
                  <a:pt x="2" y="7"/>
                  <a:pt x="0" y="11"/>
                </a:cubicBezTo>
                <a:cubicBezTo>
                  <a:pt x="2" y="7"/>
                  <a:pt x="5" y="3"/>
                  <a:pt x="6" y="3"/>
                </a:cubicBezTo>
                <a:cubicBezTo>
                  <a:pt x="11" y="1"/>
                  <a:pt x="16" y="0"/>
                  <a:pt x="23" y="3"/>
                </a:cubicBezTo>
                <a:cubicBezTo>
                  <a:pt x="20" y="3"/>
                  <a:pt x="16" y="2"/>
                  <a:pt x="14" y="2"/>
                </a:cubicBezTo>
                <a:close/>
              </a:path>
            </a:pathLst>
          </a:custGeom>
          <a:solidFill>
            <a:srgbClr val="F6D9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3" name="Freeform 6439">
            <a:extLst>
              <a:ext uri="{FF2B5EF4-FFF2-40B4-BE49-F238E27FC236}">
                <a16:creationId xmlns:a16="http://schemas.microsoft.com/office/drawing/2014/main" id="{0304959B-3DD2-634C-8BD0-3B3ACDAD4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2700" cy="12700"/>
          </a:xfrm>
          <a:custGeom>
            <a:avLst/>
            <a:gdLst>
              <a:gd name="T0" fmla="*/ 0 w 36"/>
              <a:gd name="T1" fmla="*/ 2238466 h 35"/>
              <a:gd name="T2" fmla="*/ 1244600 w 36"/>
              <a:gd name="T3" fmla="*/ 131717 h 35"/>
              <a:gd name="T4" fmla="*/ 2240139 w 36"/>
              <a:gd name="T5" fmla="*/ 0 h 35"/>
              <a:gd name="T6" fmla="*/ 3111147 w 36"/>
              <a:gd name="T7" fmla="*/ 263434 h 35"/>
              <a:gd name="T8" fmla="*/ 2240139 w 36"/>
              <a:gd name="T9" fmla="*/ 0 h 35"/>
              <a:gd name="T10" fmla="*/ 1244600 w 36"/>
              <a:gd name="T11" fmla="*/ 131717 h 35"/>
              <a:gd name="T12" fmla="*/ 124531 w 36"/>
              <a:gd name="T13" fmla="*/ 2238466 h 35"/>
              <a:gd name="T14" fmla="*/ 2240139 w 36"/>
              <a:gd name="T15" fmla="*/ 4476569 h 35"/>
              <a:gd name="T16" fmla="*/ 0 w 36"/>
              <a:gd name="T17" fmla="*/ 2238466 h 35"/>
              <a:gd name="T18" fmla="*/ 4355747 w 36"/>
              <a:gd name="T19" fmla="*/ 2238466 h 35"/>
              <a:gd name="T20" fmla="*/ 3111147 w 36"/>
              <a:gd name="T21" fmla="*/ 263434 h 35"/>
              <a:gd name="T22" fmla="*/ 4355747 w 36"/>
              <a:gd name="T23" fmla="*/ 2238466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6" h="35">
                <a:moveTo>
                  <a:pt x="0" y="17"/>
                </a:moveTo>
                <a:cubicBezTo>
                  <a:pt x="0" y="16"/>
                  <a:pt x="8" y="2"/>
                  <a:pt x="10" y="1"/>
                </a:cubicBezTo>
                <a:cubicBezTo>
                  <a:pt x="12" y="0"/>
                  <a:pt x="15" y="0"/>
                  <a:pt x="18" y="0"/>
                </a:cubicBezTo>
                <a:cubicBezTo>
                  <a:pt x="22" y="0"/>
                  <a:pt x="25" y="1"/>
                  <a:pt x="25" y="2"/>
                </a:cubicBezTo>
                <a:cubicBezTo>
                  <a:pt x="24" y="1"/>
                  <a:pt x="21" y="0"/>
                  <a:pt x="18" y="0"/>
                </a:cubicBezTo>
                <a:cubicBezTo>
                  <a:pt x="15" y="0"/>
                  <a:pt x="13" y="1"/>
                  <a:pt x="10" y="1"/>
                </a:cubicBezTo>
                <a:cubicBezTo>
                  <a:pt x="8" y="2"/>
                  <a:pt x="1" y="17"/>
                  <a:pt x="1" y="17"/>
                </a:cubicBezTo>
                <a:cubicBezTo>
                  <a:pt x="1" y="26"/>
                  <a:pt x="8" y="34"/>
                  <a:pt x="18" y="34"/>
                </a:cubicBezTo>
                <a:cubicBezTo>
                  <a:pt x="8" y="34"/>
                  <a:pt x="0" y="26"/>
                  <a:pt x="0" y="17"/>
                </a:cubicBezTo>
                <a:close/>
                <a:moveTo>
                  <a:pt x="35" y="17"/>
                </a:moveTo>
                <a:cubicBezTo>
                  <a:pt x="35" y="17"/>
                  <a:pt x="27" y="3"/>
                  <a:pt x="25" y="2"/>
                </a:cubicBezTo>
                <a:cubicBezTo>
                  <a:pt x="27" y="2"/>
                  <a:pt x="35" y="16"/>
                  <a:pt x="35" y="17"/>
                </a:cubicBezTo>
                <a:close/>
              </a:path>
            </a:pathLst>
          </a:custGeom>
          <a:solidFill>
            <a:srgbClr val="F6D9C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4" name="Freeform 6440">
            <a:extLst>
              <a:ext uri="{FF2B5EF4-FFF2-40B4-BE49-F238E27FC236}">
                <a16:creationId xmlns:a16="http://schemas.microsoft.com/office/drawing/2014/main" id="{B71AED7C-C78A-B146-842A-CB33F7E31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2700" cy="12700"/>
          </a:xfrm>
          <a:custGeom>
            <a:avLst/>
            <a:gdLst>
              <a:gd name="T0" fmla="*/ 2240139 w 36"/>
              <a:gd name="T1" fmla="*/ 4476569 h 35"/>
              <a:gd name="T2" fmla="*/ 622300 w 36"/>
              <a:gd name="T3" fmla="*/ 3686629 h 35"/>
              <a:gd name="T4" fmla="*/ 2240139 w 36"/>
              <a:gd name="T5" fmla="*/ 4344851 h 35"/>
              <a:gd name="T6" fmla="*/ 4355747 w 36"/>
              <a:gd name="T7" fmla="*/ 2238466 h 35"/>
              <a:gd name="T8" fmla="*/ 2240139 w 36"/>
              <a:gd name="T9" fmla="*/ 4476569 h 35"/>
              <a:gd name="T10" fmla="*/ 124531 w 36"/>
              <a:gd name="T11" fmla="*/ 2238466 h 35"/>
              <a:gd name="T12" fmla="*/ 622300 w 36"/>
              <a:gd name="T13" fmla="*/ 3686629 h 35"/>
              <a:gd name="T14" fmla="*/ 124531 w 36"/>
              <a:gd name="T15" fmla="*/ 2238466 h 35"/>
              <a:gd name="T16" fmla="*/ 2862439 w 36"/>
              <a:gd name="T17" fmla="*/ 263434 h 35"/>
              <a:gd name="T18" fmla="*/ 3111147 w 36"/>
              <a:gd name="T19" fmla="*/ 263434 h 35"/>
              <a:gd name="T20" fmla="*/ 2862439 w 36"/>
              <a:gd name="T21" fmla="*/ 263434 h 35"/>
              <a:gd name="T22" fmla="*/ 2240139 w 36"/>
              <a:gd name="T23" fmla="*/ 131717 h 35"/>
              <a:gd name="T24" fmla="*/ 1244600 w 36"/>
              <a:gd name="T25" fmla="*/ 263434 h 35"/>
              <a:gd name="T26" fmla="*/ 124531 w 36"/>
              <a:gd name="T27" fmla="*/ 1975031 h 35"/>
              <a:gd name="T28" fmla="*/ 1244600 w 36"/>
              <a:gd name="T29" fmla="*/ 131717 h 35"/>
              <a:gd name="T30" fmla="*/ 2862439 w 36"/>
              <a:gd name="T31" fmla="*/ 263434 h 35"/>
              <a:gd name="T32" fmla="*/ 2240139 w 36"/>
              <a:gd name="T33" fmla="*/ 131717 h 35"/>
              <a:gd name="T34" fmla="*/ 124531 w 36"/>
              <a:gd name="T35" fmla="*/ 1975031 h 35"/>
              <a:gd name="T36" fmla="*/ 124531 w 36"/>
              <a:gd name="T37" fmla="*/ 2238466 h 35"/>
              <a:gd name="T38" fmla="*/ 0 w 36"/>
              <a:gd name="T39" fmla="*/ 2238466 h 35"/>
              <a:gd name="T40" fmla="*/ 124531 w 36"/>
              <a:gd name="T41" fmla="*/ 1975031 h 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" h="35">
                <a:moveTo>
                  <a:pt x="18" y="34"/>
                </a:moveTo>
                <a:cubicBezTo>
                  <a:pt x="12" y="34"/>
                  <a:pt x="8" y="32"/>
                  <a:pt x="5" y="28"/>
                </a:cubicBezTo>
                <a:cubicBezTo>
                  <a:pt x="8" y="32"/>
                  <a:pt x="12" y="33"/>
                  <a:pt x="18" y="33"/>
                </a:cubicBezTo>
                <a:cubicBezTo>
                  <a:pt x="27" y="33"/>
                  <a:pt x="35" y="26"/>
                  <a:pt x="35" y="17"/>
                </a:cubicBezTo>
                <a:cubicBezTo>
                  <a:pt x="35" y="26"/>
                  <a:pt x="27" y="34"/>
                  <a:pt x="18" y="34"/>
                </a:cubicBezTo>
                <a:close/>
                <a:moveTo>
                  <a:pt x="1" y="17"/>
                </a:moveTo>
                <a:cubicBezTo>
                  <a:pt x="1" y="21"/>
                  <a:pt x="2" y="25"/>
                  <a:pt x="5" y="28"/>
                </a:cubicBezTo>
                <a:cubicBezTo>
                  <a:pt x="2" y="25"/>
                  <a:pt x="1" y="22"/>
                  <a:pt x="1" y="17"/>
                </a:cubicBezTo>
                <a:close/>
                <a:moveTo>
                  <a:pt x="23" y="2"/>
                </a:moveTo>
                <a:cubicBezTo>
                  <a:pt x="24" y="2"/>
                  <a:pt x="24" y="2"/>
                  <a:pt x="25" y="2"/>
                </a:cubicBezTo>
                <a:cubicBezTo>
                  <a:pt x="24" y="2"/>
                  <a:pt x="24" y="2"/>
                  <a:pt x="23" y="2"/>
                </a:cubicBezTo>
                <a:close/>
                <a:moveTo>
                  <a:pt x="18" y="1"/>
                </a:moveTo>
                <a:cubicBezTo>
                  <a:pt x="15" y="1"/>
                  <a:pt x="13" y="1"/>
                  <a:pt x="10" y="2"/>
                </a:cubicBezTo>
                <a:cubicBezTo>
                  <a:pt x="8" y="3"/>
                  <a:pt x="3" y="12"/>
                  <a:pt x="1" y="15"/>
                </a:cubicBezTo>
                <a:cubicBezTo>
                  <a:pt x="3" y="11"/>
                  <a:pt x="8" y="2"/>
                  <a:pt x="10" y="1"/>
                </a:cubicBezTo>
                <a:cubicBezTo>
                  <a:pt x="14" y="0"/>
                  <a:pt x="20" y="1"/>
                  <a:pt x="23" y="2"/>
                </a:cubicBezTo>
                <a:cubicBezTo>
                  <a:pt x="21" y="1"/>
                  <a:pt x="20" y="1"/>
                  <a:pt x="18" y="1"/>
                </a:cubicBezTo>
                <a:close/>
                <a:moveTo>
                  <a:pt x="1" y="15"/>
                </a:moveTo>
                <a:lnTo>
                  <a:pt x="1" y="17"/>
                </a:lnTo>
                <a:lnTo>
                  <a:pt x="0" y="17"/>
                </a:lnTo>
                <a:cubicBezTo>
                  <a:pt x="0" y="17"/>
                  <a:pt x="1" y="16"/>
                  <a:pt x="1" y="15"/>
                </a:cubicBezTo>
                <a:close/>
              </a:path>
            </a:pathLst>
          </a:custGeom>
          <a:solidFill>
            <a:srgbClr val="F6D7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5" name="Freeform 6441">
            <a:extLst>
              <a:ext uri="{FF2B5EF4-FFF2-40B4-BE49-F238E27FC236}">
                <a16:creationId xmlns:a16="http://schemas.microsoft.com/office/drawing/2014/main" id="{F961E831-8933-6F46-B1BE-1250F2118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12700" cy="11112"/>
          </a:xfrm>
          <a:custGeom>
            <a:avLst/>
            <a:gdLst>
              <a:gd name="T0" fmla="*/ 2240139 w 36"/>
              <a:gd name="T1" fmla="*/ 3628236 h 33"/>
              <a:gd name="T2" fmla="*/ 2240139 w 36"/>
              <a:gd name="T3" fmla="*/ 3628236 h 33"/>
              <a:gd name="T4" fmla="*/ 4231217 w 36"/>
              <a:gd name="T5" fmla="*/ 1814287 h 33"/>
              <a:gd name="T6" fmla="*/ 3111147 w 36"/>
              <a:gd name="T7" fmla="*/ 226617 h 33"/>
              <a:gd name="T8" fmla="*/ 2613378 w 36"/>
              <a:gd name="T9" fmla="*/ 0 h 33"/>
              <a:gd name="T10" fmla="*/ 3111147 w 36"/>
              <a:gd name="T11" fmla="*/ 113477 h 33"/>
              <a:gd name="T12" fmla="*/ 4355747 w 36"/>
              <a:gd name="T13" fmla="*/ 1814287 h 33"/>
              <a:gd name="T14" fmla="*/ 2240139 w 36"/>
              <a:gd name="T15" fmla="*/ 3628236 h 33"/>
              <a:gd name="T16" fmla="*/ 124531 w 36"/>
              <a:gd name="T17" fmla="*/ 1814287 h 33"/>
              <a:gd name="T18" fmla="*/ 2240139 w 36"/>
              <a:gd name="T19" fmla="*/ 3628236 h 33"/>
              <a:gd name="T20" fmla="*/ 2240139 w 36"/>
              <a:gd name="T21" fmla="*/ 3628236 h 33"/>
              <a:gd name="T22" fmla="*/ 0 w 36"/>
              <a:gd name="T23" fmla="*/ 1814287 h 33"/>
              <a:gd name="T24" fmla="*/ 1244600 w 36"/>
              <a:gd name="T25" fmla="*/ 113477 h 33"/>
              <a:gd name="T26" fmla="*/ 2240139 w 36"/>
              <a:gd name="T27" fmla="*/ 0 h 33"/>
              <a:gd name="T28" fmla="*/ 2613378 w 36"/>
              <a:gd name="T29" fmla="*/ 0 h 33"/>
              <a:gd name="T30" fmla="*/ 1244600 w 36"/>
              <a:gd name="T31" fmla="*/ 113477 h 33"/>
              <a:gd name="T32" fmla="*/ 124531 w 36"/>
              <a:gd name="T33" fmla="*/ 1814287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33">
                <a:moveTo>
                  <a:pt x="18" y="32"/>
                </a:moveTo>
                <a:lnTo>
                  <a:pt x="18" y="32"/>
                </a:lnTo>
                <a:cubicBezTo>
                  <a:pt x="27" y="32"/>
                  <a:pt x="34" y="25"/>
                  <a:pt x="34" y="16"/>
                </a:cubicBezTo>
                <a:cubicBezTo>
                  <a:pt x="34" y="15"/>
                  <a:pt x="27" y="3"/>
                  <a:pt x="25" y="2"/>
                </a:cubicBezTo>
                <a:cubicBezTo>
                  <a:pt x="25" y="1"/>
                  <a:pt x="23" y="0"/>
                  <a:pt x="21" y="0"/>
                </a:cubicBezTo>
                <a:cubicBezTo>
                  <a:pt x="23" y="0"/>
                  <a:pt x="25" y="1"/>
                  <a:pt x="25" y="1"/>
                </a:cubicBezTo>
                <a:cubicBezTo>
                  <a:pt x="27" y="2"/>
                  <a:pt x="35" y="15"/>
                  <a:pt x="35" y="16"/>
                </a:cubicBezTo>
                <a:cubicBezTo>
                  <a:pt x="35" y="25"/>
                  <a:pt x="27" y="32"/>
                  <a:pt x="18" y="32"/>
                </a:cubicBezTo>
                <a:close/>
                <a:moveTo>
                  <a:pt x="1" y="16"/>
                </a:moveTo>
                <a:cubicBezTo>
                  <a:pt x="1" y="25"/>
                  <a:pt x="8" y="32"/>
                  <a:pt x="18" y="32"/>
                </a:cubicBezTo>
                <a:cubicBezTo>
                  <a:pt x="8" y="32"/>
                  <a:pt x="0" y="25"/>
                  <a:pt x="0" y="16"/>
                </a:cubicBezTo>
                <a:cubicBezTo>
                  <a:pt x="0" y="15"/>
                  <a:pt x="8" y="2"/>
                  <a:pt x="10" y="1"/>
                </a:cubicBezTo>
                <a:cubicBezTo>
                  <a:pt x="13" y="0"/>
                  <a:pt x="15" y="0"/>
                  <a:pt x="18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18" y="0"/>
                  <a:pt x="14" y="0"/>
                  <a:pt x="10" y="1"/>
                </a:cubicBezTo>
                <a:cubicBezTo>
                  <a:pt x="8" y="2"/>
                  <a:pt x="1" y="15"/>
                  <a:pt x="1" y="16"/>
                </a:cubicBezTo>
                <a:close/>
              </a:path>
            </a:pathLst>
          </a:custGeom>
          <a:solidFill>
            <a:srgbClr val="F6D7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6" name="Freeform 6442">
            <a:extLst>
              <a:ext uri="{FF2B5EF4-FFF2-40B4-BE49-F238E27FC236}">
                <a16:creationId xmlns:a16="http://schemas.microsoft.com/office/drawing/2014/main" id="{CBD8312C-C4F9-2B4A-91C9-142CBFF7E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48138"/>
            <a:ext cx="9525" cy="11112"/>
          </a:xfrm>
          <a:custGeom>
            <a:avLst/>
            <a:gdLst>
              <a:gd name="T0" fmla="*/ 2818301 w 26"/>
              <a:gd name="T1" fmla="*/ 0 h 33"/>
              <a:gd name="T2" fmla="*/ 3355364 w 26"/>
              <a:gd name="T3" fmla="*/ 226617 h 33"/>
              <a:gd name="T4" fmla="*/ 2818301 w 26"/>
              <a:gd name="T5" fmla="*/ 0 h 33"/>
              <a:gd name="T6" fmla="*/ 134083 w 26"/>
              <a:gd name="T7" fmla="*/ 2040904 h 33"/>
              <a:gd name="T8" fmla="*/ 2415687 w 26"/>
              <a:gd name="T9" fmla="*/ 3628236 h 33"/>
              <a:gd name="T10" fmla="*/ 134083 w 26"/>
              <a:gd name="T11" fmla="*/ 2040904 h 33"/>
              <a:gd name="T12" fmla="*/ 134083 w 26"/>
              <a:gd name="T13" fmla="*/ 1814287 h 33"/>
              <a:gd name="T14" fmla="*/ 134083 w 26"/>
              <a:gd name="T15" fmla="*/ 2040904 h 33"/>
              <a:gd name="T16" fmla="*/ 0 w 26"/>
              <a:gd name="T17" fmla="*/ 1814287 h 33"/>
              <a:gd name="T18" fmla="*/ 402614 w 26"/>
              <a:gd name="T19" fmla="*/ 1360715 h 33"/>
              <a:gd name="T20" fmla="*/ 134083 w 26"/>
              <a:gd name="T21" fmla="*/ 1814287 h 33"/>
              <a:gd name="T22" fmla="*/ 1341926 w 26"/>
              <a:gd name="T23" fmla="*/ 113477 h 33"/>
              <a:gd name="T24" fmla="*/ 1878989 w 26"/>
              <a:gd name="T25" fmla="*/ 0 h 33"/>
              <a:gd name="T26" fmla="*/ 1341926 w 26"/>
              <a:gd name="T27" fmla="*/ 226617 h 33"/>
              <a:gd name="T28" fmla="*/ 402614 w 26"/>
              <a:gd name="T29" fmla="*/ 1360715 h 33"/>
              <a:gd name="T30" fmla="*/ 1341926 w 26"/>
              <a:gd name="T31" fmla="*/ 113477 h 3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6" h="33">
                <a:moveTo>
                  <a:pt x="21" y="0"/>
                </a:moveTo>
                <a:cubicBezTo>
                  <a:pt x="23" y="0"/>
                  <a:pt x="25" y="1"/>
                  <a:pt x="25" y="2"/>
                </a:cubicBezTo>
                <a:cubicBezTo>
                  <a:pt x="24" y="1"/>
                  <a:pt x="22" y="1"/>
                  <a:pt x="21" y="0"/>
                </a:cubicBezTo>
                <a:close/>
                <a:moveTo>
                  <a:pt x="1" y="18"/>
                </a:moveTo>
                <a:cubicBezTo>
                  <a:pt x="1" y="26"/>
                  <a:pt x="9" y="32"/>
                  <a:pt x="18" y="32"/>
                </a:cubicBezTo>
                <a:cubicBezTo>
                  <a:pt x="8" y="32"/>
                  <a:pt x="1" y="26"/>
                  <a:pt x="1" y="18"/>
                </a:cubicBezTo>
                <a:close/>
                <a:moveTo>
                  <a:pt x="1" y="16"/>
                </a:moveTo>
                <a:lnTo>
                  <a:pt x="1" y="18"/>
                </a:lnTo>
                <a:cubicBezTo>
                  <a:pt x="1" y="17"/>
                  <a:pt x="0" y="17"/>
                  <a:pt x="0" y="16"/>
                </a:cubicBezTo>
                <a:cubicBezTo>
                  <a:pt x="0" y="16"/>
                  <a:pt x="1" y="14"/>
                  <a:pt x="3" y="12"/>
                </a:cubicBezTo>
                <a:cubicBezTo>
                  <a:pt x="1" y="14"/>
                  <a:pt x="1" y="16"/>
                  <a:pt x="1" y="16"/>
                </a:cubicBezTo>
                <a:close/>
                <a:moveTo>
                  <a:pt x="10" y="1"/>
                </a:moveTo>
                <a:cubicBezTo>
                  <a:pt x="11" y="1"/>
                  <a:pt x="13" y="0"/>
                  <a:pt x="14" y="0"/>
                </a:cubicBezTo>
                <a:cubicBezTo>
                  <a:pt x="13" y="0"/>
                  <a:pt x="12" y="1"/>
                  <a:pt x="10" y="2"/>
                </a:cubicBezTo>
                <a:cubicBezTo>
                  <a:pt x="9" y="2"/>
                  <a:pt x="5" y="8"/>
                  <a:pt x="3" y="12"/>
                </a:cubicBezTo>
                <a:cubicBezTo>
                  <a:pt x="5" y="7"/>
                  <a:pt x="9" y="2"/>
                  <a:pt x="10" y="1"/>
                </a:cubicBezTo>
                <a:close/>
              </a:path>
            </a:pathLst>
          </a:custGeom>
          <a:solidFill>
            <a:srgbClr val="F6D4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7" name="Freeform 6443">
            <a:extLst>
              <a:ext uri="{FF2B5EF4-FFF2-40B4-BE49-F238E27FC236}">
                <a16:creationId xmlns:a16="http://schemas.microsoft.com/office/drawing/2014/main" id="{C6E594DE-9F57-DC42-8EA4-83C9E125A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8138"/>
            <a:ext cx="9525" cy="6350"/>
          </a:xfrm>
          <a:custGeom>
            <a:avLst/>
            <a:gdLst>
              <a:gd name="T0" fmla="*/ 0 w 25"/>
              <a:gd name="T1" fmla="*/ 279026 h 17"/>
              <a:gd name="T2" fmla="*/ 1161288 w 25"/>
              <a:gd name="T3" fmla="*/ 0 h 17"/>
              <a:gd name="T4" fmla="*/ 1887093 w 25"/>
              <a:gd name="T5" fmla="*/ 139700 h 17"/>
              <a:gd name="T6" fmla="*/ 0 w 25"/>
              <a:gd name="T7" fmla="*/ 279026 h 17"/>
              <a:gd name="T8" fmla="*/ 2177415 w 25"/>
              <a:gd name="T9" fmla="*/ 279026 h 17"/>
              <a:gd name="T10" fmla="*/ 3483864 w 25"/>
              <a:gd name="T11" fmla="*/ 2232212 h 17"/>
              <a:gd name="T12" fmla="*/ 2177415 w 25"/>
              <a:gd name="T13" fmla="*/ 418726 h 17"/>
              <a:gd name="T14" fmla="*/ 1887093 w 25"/>
              <a:gd name="T15" fmla="*/ 139700 h 17"/>
              <a:gd name="T16" fmla="*/ 2177415 w 25"/>
              <a:gd name="T17" fmla="*/ 279026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17">
                <a:moveTo>
                  <a:pt x="0" y="2"/>
                </a:moveTo>
                <a:cubicBezTo>
                  <a:pt x="3" y="0"/>
                  <a:pt x="5" y="0"/>
                  <a:pt x="8" y="0"/>
                </a:cubicBezTo>
                <a:cubicBezTo>
                  <a:pt x="10" y="0"/>
                  <a:pt x="11" y="0"/>
                  <a:pt x="13" y="1"/>
                </a:cubicBezTo>
                <a:cubicBezTo>
                  <a:pt x="9" y="0"/>
                  <a:pt x="4" y="0"/>
                  <a:pt x="0" y="2"/>
                </a:cubicBezTo>
                <a:close/>
                <a:moveTo>
                  <a:pt x="15" y="2"/>
                </a:moveTo>
                <a:cubicBezTo>
                  <a:pt x="17" y="3"/>
                  <a:pt x="24" y="15"/>
                  <a:pt x="24" y="16"/>
                </a:cubicBezTo>
                <a:cubicBezTo>
                  <a:pt x="24" y="15"/>
                  <a:pt x="17" y="3"/>
                  <a:pt x="15" y="3"/>
                </a:cubicBezTo>
                <a:cubicBezTo>
                  <a:pt x="15" y="2"/>
                  <a:pt x="14" y="1"/>
                  <a:pt x="13" y="1"/>
                </a:cubicBezTo>
                <a:cubicBezTo>
                  <a:pt x="14" y="1"/>
                  <a:pt x="15" y="2"/>
                  <a:pt x="15" y="2"/>
                </a:cubicBezTo>
                <a:close/>
              </a:path>
            </a:pathLst>
          </a:custGeom>
          <a:solidFill>
            <a:srgbClr val="F5D4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8" name="Freeform 6444">
            <a:extLst>
              <a:ext uri="{FF2B5EF4-FFF2-40B4-BE49-F238E27FC236}">
                <a16:creationId xmlns:a16="http://schemas.microsoft.com/office/drawing/2014/main" id="{085E0C00-B200-9F48-9BC8-EDDDA86CF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8138"/>
            <a:ext cx="7937" cy="11112"/>
          </a:xfrm>
          <a:custGeom>
            <a:avLst/>
            <a:gdLst>
              <a:gd name="T0" fmla="*/ 1548060 w 23"/>
              <a:gd name="T1" fmla="*/ 340095 h 33"/>
              <a:gd name="T2" fmla="*/ 0 w 23"/>
              <a:gd name="T3" fmla="*/ 226617 h 33"/>
              <a:gd name="T4" fmla="*/ 714675 w 23"/>
              <a:gd name="T5" fmla="*/ 0 h 33"/>
              <a:gd name="T6" fmla="*/ 1548060 w 23"/>
              <a:gd name="T7" fmla="*/ 340095 h 33"/>
              <a:gd name="T8" fmla="*/ 833730 w 23"/>
              <a:gd name="T9" fmla="*/ 3628236 h 33"/>
              <a:gd name="T10" fmla="*/ 2619900 w 23"/>
              <a:gd name="T11" fmla="*/ 1814287 h 33"/>
              <a:gd name="T12" fmla="*/ 833730 w 23"/>
              <a:gd name="T13" fmla="*/ 362823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33">
                <a:moveTo>
                  <a:pt x="13" y="3"/>
                </a:moveTo>
                <a:cubicBezTo>
                  <a:pt x="8" y="1"/>
                  <a:pt x="4" y="0"/>
                  <a:pt x="0" y="2"/>
                </a:cubicBezTo>
                <a:cubicBezTo>
                  <a:pt x="2" y="1"/>
                  <a:pt x="3" y="0"/>
                  <a:pt x="6" y="0"/>
                </a:cubicBezTo>
                <a:cubicBezTo>
                  <a:pt x="7" y="0"/>
                  <a:pt x="11" y="1"/>
                  <a:pt x="13" y="3"/>
                </a:cubicBezTo>
                <a:close/>
                <a:moveTo>
                  <a:pt x="7" y="32"/>
                </a:moveTo>
                <a:cubicBezTo>
                  <a:pt x="14" y="32"/>
                  <a:pt x="22" y="24"/>
                  <a:pt x="22" y="16"/>
                </a:cubicBezTo>
                <a:cubicBezTo>
                  <a:pt x="22" y="24"/>
                  <a:pt x="15" y="32"/>
                  <a:pt x="7" y="32"/>
                </a:cubicBezTo>
                <a:close/>
              </a:path>
            </a:pathLst>
          </a:custGeom>
          <a:solidFill>
            <a:srgbClr val="F5D2B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99" name="Freeform 6445">
            <a:extLst>
              <a:ext uri="{FF2B5EF4-FFF2-40B4-BE49-F238E27FC236}">
                <a16:creationId xmlns:a16="http://schemas.microsoft.com/office/drawing/2014/main" id="{ACF7CA2C-49FE-8A43-98B4-3EEA6B24E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8138"/>
            <a:ext cx="11112" cy="11112"/>
          </a:xfrm>
          <a:custGeom>
            <a:avLst/>
            <a:gdLst>
              <a:gd name="T0" fmla="*/ 1814287 w 33"/>
              <a:gd name="T1" fmla="*/ 3628236 h 33"/>
              <a:gd name="T2" fmla="*/ 3515096 w 33"/>
              <a:gd name="T3" fmla="*/ 1814287 h 33"/>
              <a:gd name="T4" fmla="*/ 2607953 w 33"/>
              <a:gd name="T5" fmla="*/ 340095 h 33"/>
              <a:gd name="T6" fmla="*/ 3628236 w 33"/>
              <a:gd name="T7" fmla="*/ 1814287 h 33"/>
              <a:gd name="T8" fmla="*/ 1814287 w 33"/>
              <a:gd name="T9" fmla="*/ 3628236 h 33"/>
              <a:gd name="T10" fmla="*/ 907143 w 33"/>
              <a:gd name="T11" fmla="*/ 340095 h 33"/>
              <a:gd name="T12" fmla="*/ 0 w 33"/>
              <a:gd name="T13" fmla="*/ 1814287 h 33"/>
              <a:gd name="T14" fmla="*/ 907143 w 33"/>
              <a:gd name="T15" fmla="*/ 340095 h 33"/>
              <a:gd name="T16" fmla="*/ 2607953 w 33"/>
              <a:gd name="T17" fmla="*/ 340095 h 33"/>
              <a:gd name="T18" fmla="*/ 907143 w 33"/>
              <a:gd name="T19" fmla="*/ 340095 h 33"/>
              <a:gd name="T20" fmla="*/ 1814287 w 33"/>
              <a:gd name="T21" fmla="*/ 0 h 33"/>
              <a:gd name="T22" fmla="*/ 2607953 w 33"/>
              <a:gd name="T23" fmla="*/ 340095 h 3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" h="33">
                <a:moveTo>
                  <a:pt x="16" y="32"/>
                </a:moveTo>
                <a:cubicBezTo>
                  <a:pt x="23" y="32"/>
                  <a:pt x="31" y="25"/>
                  <a:pt x="31" y="16"/>
                </a:cubicBezTo>
                <a:cubicBezTo>
                  <a:pt x="31" y="15"/>
                  <a:pt x="25" y="4"/>
                  <a:pt x="23" y="3"/>
                </a:cubicBezTo>
                <a:cubicBezTo>
                  <a:pt x="25" y="3"/>
                  <a:pt x="32" y="15"/>
                  <a:pt x="32" y="16"/>
                </a:cubicBezTo>
                <a:cubicBezTo>
                  <a:pt x="32" y="25"/>
                  <a:pt x="23" y="32"/>
                  <a:pt x="16" y="32"/>
                </a:cubicBezTo>
                <a:close/>
                <a:moveTo>
                  <a:pt x="8" y="3"/>
                </a:moveTo>
                <a:cubicBezTo>
                  <a:pt x="8" y="3"/>
                  <a:pt x="0" y="15"/>
                  <a:pt x="0" y="16"/>
                </a:cubicBezTo>
                <a:cubicBezTo>
                  <a:pt x="0" y="15"/>
                  <a:pt x="6" y="3"/>
                  <a:pt x="8" y="3"/>
                </a:cubicBezTo>
                <a:close/>
                <a:moveTo>
                  <a:pt x="23" y="3"/>
                </a:moveTo>
                <a:cubicBezTo>
                  <a:pt x="20" y="1"/>
                  <a:pt x="14" y="0"/>
                  <a:pt x="8" y="3"/>
                </a:cubicBezTo>
                <a:cubicBezTo>
                  <a:pt x="11" y="1"/>
                  <a:pt x="13" y="0"/>
                  <a:pt x="16" y="0"/>
                </a:cubicBezTo>
                <a:cubicBezTo>
                  <a:pt x="19" y="0"/>
                  <a:pt x="22" y="2"/>
                  <a:pt x="23" y="3"/>
                </a:cubicBezTo>
                <a:close/>
              </a:path>
            </a:pathLst>
          </a:custGeom>
          <a:solidFill>
            <a:srgbClr val="F5D2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0" name="Freeform 6446">
            <a:extLst>
              <a:ext uri="{FF2B5EF4-FFF2-40B4-BE49-F238E27FC236}">
                <a16:creationId xmlns:a16="http://schemas.microsoft.com/office/drawing/2014/main" id="{2FA02B89-E8A6-4241-AF00-0753C33D2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8138"/>
            <a:ext cx="11112" cy="11112"/>
          </a:xfrm>
          <a:custGeom>
            <a:avLst/>
            <a:gdLst>
              <a:gd name="T0" fmla="*/ 0 w 32"/>
              <a:gd name="T1" fmla="*/ 1814287 h 33"/>
              <a:gd name="T2" fmla="*/ 964661 w 32"/>
              <a:gd name="T3" fmla="*/ 340095 h 33"/>
              <a:gd name="T4" fmla="*/ 0 w 32"/>
              <a:gd name="T5" fmla="*/ 1814287 h 33"/>
              <a:gd name="T6" fmla="*/ 1929321 w 32"/>
              <a:gd name="T7" fmla="*/ 3628236 h 33"/>
              <a:gd name="T8" fmla="*/ 0 w 32"/>
              <a:gd name="T9" fmla="*/ 1814287 h 33"/>
              <a:gd name="T10" fmla="*/ 2411651 w 32"/>
              <a:gd name="T11" fmla="*/ 113477 h 33"/>
              <a:gd name="T12" fmla="*/ 964661 w 32"/>
              <a:gd name="T13" fmla="*/ 340095 h 33"/>
              <a:gd name="T14" fmla="*/ 1929321 w 32"/>
              <a:gd name="T15" fmla="*/ 0 h 33"/>
              <a:gd name="T16" fmla="*/ 2411651 w 32"/>
              <a:gd name="T17" fmla="*/ 113477 h 33"/>
              <a:gd name="T18" fmla="*/ 2773486 w 32"/>
              <a:gd name="T19" fmla="*/ 340095 h 33"/>
              <a:gd name="T20" fmla="*/ 3738146 w 32"/>
              <a:gd name="T21" fmla="*/ 1814287 h 33"/>
              <a:gd name="T22" fmla="*/ 2773486 w 32"/>
              <a:gd name="T23" fmla="*/ 453572 h 33"/>
              <a:gd name="T24" fmla="*/ 2411651 w 32"/>
              <a:gd name="T25" fmla="*/ 113477 h 33"/>
              <a:gd name="T26" fmla="*/ 2773486 w 32"/>
              <a:gd name="T27" fmla="*/ 340095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33">
                <a:moveTo>
                  <a:pt x="0" y="16"/>
                </a:moveTo>
                <a:cubicBezTo>
                  <a:pt x="0" y="15"/>
                  <a:pt x="8" y="3"/>
                  <a:pt x="8" y="3"/>
                </a:cubicBezTo>
                <a:cubicBezTo>
                  <a:pt x="8" y="4"/>
                  <a:pt x="0" y="15"/>
                  <a:pt x="0" y="16"/>
                </a:cubicBezTo>
                <a:cubicBezTo>
                  <a:pt x="1" y="24"/>
                  <a:pt x="8" y="32"/>
                  <a:pt x="16" y="32"/>
                </a:cubicBezTo>
                <a:cubicBezTo>
                  <a:pt x="8" y="32"/>
                  <a:pt x="0" y="24"/>
                  <a:pt x="0" y="16"/>
                </a:cubicBezTo>
                <a:close/>
                <a:moveTo>
                  <a:pt x="20" y="1"/>
                </a:moveTo>
                <a:cubicBezTo>
                  <a:pt x="16" y="1"/>
                  <a:pt x="12" y="1"/>
                  <a:pt x="8" y="3"/>
                </a:cubicBezTo>
                <a:cubicBezTo>
                  <a:pt x="11" y="1"/>
                  <a:pt x="13" y="0"/>
                  <a:pt x="16" y="0"/>
                </a:cubicBezTo>
                <a:cubicBezTo>
                  <a:pt x="17" y="0"/>
                  <a:pt x="18" y="1"/>
                  <a:pt x="20" y="1"/>
                </a:cubicBezTo>
                <a:close/>
                <a:moveTo>
                  <a:pt x="23" y="3"/>
                </a:moveTo>
                <a:cubicBezTo>
                  <a:pt x="25" y="4"/>
                  <a:pt x="31" y="15"/>
                  <a:pt x="31" y="16"/>
                </a:cubicBezTo>
                <a:cubicBezTo>
                  <a:pt x="31" y="15"/>
                  <a:pt x="23" y="4"/>
                  <a:pt x="23" y="4"/>
                </a:cubicBezTo>
                <a:cubicBezTo>
                  <a:pt x="23" y="3"/>
                  <a:pt x="21" y="2"/>
                  <a:pt x="20" y="1"/>
                </a:cubicBezTo>
                <a:cubicBezTo>
                  <a:pt x="21" y="2"/>
                  <a:pt x="22" y="2"/>
                  <a:pt x="23" y="3"/>
                </a:cubicBezTo>
                <a:close/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1" name="Freeform 6447">
            <a:extLst>
              <a:ext uri="{FF2B5EF4-FFF2-40B4-BE49-F238E27FC236}">
                <a16:creationId xmlns:a16="http://schemas.microsoft.com/office/drawing/2014/main" id="{EEEFC089-2837-D64B-AE55-5ED13D56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8138"/>
            <a:ext cx="11112" cy="11112"/>
          </a:xfrm>
          <a:custGeom>
            <a:avLst/>
            <a:gdLst>
              <a:gd name="T0" fmla="*/ 1927394 w 31"/>
              <a:gd name="T1" fmla="*/ 3738146 h 32"/>
              <a:gd name="T2" fmla="*/ 3726105 w 31"/>
              <a:gd name="T3" fmla="*/ 1929321 h 32"/>
              <a:gd name="T4" fmla="*/ 2826749 w 31"/>
              <a:gd name="T5" fmla="*/ 482330 h 32"/>
              <a:gd name="T6" fmla="*/ 3854789 w 31"/>
              <a:gd name="T7" fmla="*/ 1929321 h 32"/>
              <a:gd name="T8" fmla="*/ 1927394 w 31"/>
              <a:gd name="T9" fmla="*/ 3738146 h 32"/>
              <a:gd name="T10" fmla="*/ 1927394 w 31"/>
              <a:gd name="T11" fmla="*/ 120496 h 32"/>
              <a:gd name="T12" fmla="*/ 899355 w 31"/>
              <a:gd name="T13" fmla="*/ 361835 h 32"/>
              <a:gd name="T14" fmla="*/ 0 w 31"/>
              <a:gd name="T15" fmla="*/ 1929321 h 32"/>
              <a:gd name="T16" fmla="*/ 899355 w 31"/>
              <a:gd name="T17" fmla="*/ 361835 h 32"/>
              <a:gd name="T18" fmla="*/ 2826749 w 31"/>
              <a:gd name="T19" fmla="*/ 482330 h 32"/>
              <a:gd name="T20" fmla="*/ 1927394 w 31"/>
              <a:gd name="T21" fmla="*/ 120496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1" h="32">
                <a:moveTo>
                  <a:pt x="15" y="31"/>
                </a:moveTo>
                <a:cubicBezTo>
                  <a:pt x="22" y="31"/>
                  <a:pt x="29" y="24"/>
                  <a:pt x="29" y="16"/>
                </a:cubicBezTo>
                <a:cubicBezTo>
                  <a:pt x="29" y="15"/>
                  <a:pt x="22" y="4"/>
                  <a:pt x="22" y="4"/>
                </a:cubicBezTo>
                <a:cubicBezTo>
                  <a:pt x="24" y="4"/>
                  <a:pt x="30" y="15"/>
                  <a:pt x="30" y="16"/>
                </a:cubicBezTo>
                <a:cubicBezTo>
                  <a:pt x="30" y="24"/>
                  <a:pt x="22" y="31"/>
                  <a:pt x="15" y="31"/>
                </a:cubicBezTo>
                <a:close/>
                <a:moveTo>
                  <a:pt x="15" y="1"/>
                </a:moveTo>
                <a:cubicBezTo>
                  <a:pt x="12" y="1"/>
                  <a:pt x="10" y="2"/>
                  <a:pt x="7" y="3"/>
                </a:cubicBezTo>
                <a:cubicBezTo>
                  <a:pt x="7" y="3"/>
                  <a:pt x="1" y="13"/>
                  <a:pt x="0" y="16"/>
                </a:cubicBezTo>
                <a:cubicBezTo>
                  <a:pt x="1" y="13"/>
                  <a:pt x="7" y="4"/>
                  <a:pt x="7" y="3"/>
                </a:cubicBezTo>
                <a:cubicBezTo>
                  <a:pt x="12" y="0"/>
                  <a:pt x="17" y="0"/>
                  <a:pt x="22" y="4"/>
                </a:cubicBezTo>
                <a:cubicBezTo>
                  <a:pt x="19" y="2"/>
                  <a:pt x="16" y="1"/>
                  <a:pt x="15" y="1"/>
                </a:cubicBezTo>
                <a:close/>
              </a:path>
            </a:pathLst>
          </a:custGeom>
          <a:solidFill>
            <a:srgbClr val="F5CF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2" name="Freeform 6448">
            <a:extLst>
              <a:ext uri="{FF2B5EF4-FFF2-40B4-BE49-F238E27FC236}">
                <a16:creationId xmlns:a16="http://schemas.microsoft.com/office/drawing/2014/main" id="{C7BFA89D-167F-064B-825D-CD5E17296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11112" cy="11113"/>
          </a:xfrm>
          <a:custGeom>
            <a:avLst/>
            <a:gdLst>
              <a:gd name="T0" fmla="*/ 2057942 w 30"/>
              <a:gd name="T1" fmla="*/ 3855494 h 31"/>
              <a:gd name="T2" fmla="*/ 0 w 30"/>
              <a:gd name="T3" fmla="*/ 1927568 h 31"/>
              <a:gd name="T4" fmla="*/ 2057942 w 30"/>
              <a:gd name="T5" fmla="*/ 3726798 h 31"/>
              <a:gd name="T6" fmla="*/ 3978837 w 30"/>
              <a:gd name="T7" fmla="*/ 2441634 h 31"/>
              <a:gd name="T8" fmla="*/ 2057942 w 30"/>
              <a:gd name="T9" fmla="*/ 3855494 h 31"/>
              <a:gd name="T10" fmla="*/ 960447 w 30"/>
              <a:gd name="T11" fmla="*/ 385370 h 31"/>
              <a:gd name="T12" fmla="*/ 274466 w 30"/>
              <a:gd name="T13" fmla="*/ 1413502 h 31"/>
              <a:gd name="T14" fmla="*/ 960447 w 30"/>
              <a:gd name="T15" fmla="*/ 385370 h 31"/>
              <a:gd name="T16" fmla="*/ 0 w 30"/>
              <a:gd name="T17" fmla="*/ 1927568 h 31"/>
              <a:gd name="T18" fmla="*/ 274466 w 30"/>
              <a:gd name="T19" fmla="*/ 1413502 h 31"/>
              <a:gd name="T20" fmla="*/ 0 w 30"/>
              <a:gd name="T21" fmla="*/ 1927568 h 31"/>
              <a:gd name="T22" fmla="*/ 2194990 w 30"/>
              <a:gd name="T23" fmla="*/ 0 h 31"/>
              <a:gd name="T24" fmla="*/ 960447 w 30"/>
              <a:gd name="T25" fmla="*/ 385370 h 31"/>
              <a:gd name="T26" fmla="*/ 960447 w 30"/>
              <a:gd name="T27" fmla="*/ 257033 h 31"/>
              <a:gd name="T28" fmla="*/ 2057942 w 30"/>
              <a:gd name="T29" fmla="*/ 0 h 31"/>
              <a:gd name="T30" fmla="*/ 2194990 w 30"/>
              <a:gd name="T31" fmla="*/ 0 h 31"/>
              <a:gd name="T32" fmla="*/ 3018390 w 30"/>
              <a:gd name="T33" fmla="*/ 257033 h 31"/>
              <a:gd name="T34" fmla="*/ 3978837 w 30"/>
              <a:gd name="T35" fmla="*/ 1799231 h 31"/>
              <a:gd name="T36" fmla="*/ 3018390 w 30"/>
              <a:gd name="T37" fmla="*/ 385370 h 31"/>
              <a:gd name="T38" fmla="*/ 2194990 w 30"/>
              <a:gd name="T39" fmla="*/ 0 h 31"/>
              <a:gd name="T40" fmla="*/ 3018390 w 30"/>
              <a:gd name="T41" fmla="*/ 257033 h 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0" h="31">
                <a:moveTo>
                  <a:pt x="15" y="30"/>
                </a:moveTo>
                <a:cubicBezTo>
                  <a:pt x="7" y="30"/>
                  <a:pt x="0" y="23"/>
                  <a:pt x="0" y="15"/>
                </a:cubicBezTo>
                <a:cubicBezTo>
                  <a:pt x="0" y="23"/>
                  <a:pt x="7" y="29"/>
                  <a:pt x="15" y="29"/>
                </a:cubicBezTo>
                <a:cubicBezTo>
                  <a:pt x="21" y="29"/>
                  <a:pt x="27" y="25"/>
                  <a:pt x="29" y="19"/>
                </a:cubicBezTo>
                <a:cubicBezTo>
                  <a:pt x="27" y="25"/>
                  <a:pt x="21" y="30"/>
                  <a:pt x="15" y="30"/>
                </a:cubicBezTo>
                <a:close/>
                <a:moveTo>
                  <a:pt x="7" y="3"/>
                </a:moveTo>
                <a:cubicBezTo>
                  <a:pt x="7" y="3"/>
                  <a:pt x="4" y="7"/>
                  <a:pt x="2" y="11"/>
                </a:cubicBezTo>
                <a:cubicBezTo>
                  <a:pt x="4" y="8"/>
                  <a:pt x="6" y="5"/>
                  <a:pt x="7" y="3"/>
                </a:cubicBezTo>
                <a:close/>
                <a:moveTo>
                  <a:pt x="0" y="15"/>
                </a:moveTo>
                <a:cubicBezTo>
                  <a:pt x="0" y="15"/>
                  <a:pt x="1" y="13"/>
                  <a:pt x="2" y="11"/>
                </a:cubicBezTo>
                <a:cubicBezTo>
                  <a:pt x="1" y="13"/>
                  <a:pt x="0" y="15"/>
                  <a:pt x="0" y="15"/>
                </a:cubicBezTo>
                <a:close/>
                <a:moveTo>
                  <a:pt x="16" y="0"/>
                </a:moveTo>
                <a:cubicBezTo>
                  <a:pt x="13" y="0"/>
                  <a:pt x="10" y="1"/>
                  <a:pt x="7" y="3"/>
                </a:cubicBezTo>
                <a:lnTo>
                  <a:pt x="7" y="2"/>
                </a:lnTo>
                <a:cubicBezTo>
                  <a:pt x="10" y="1"/>
                  <a:pt x="12" y="0"/>
                  <a:pt x="15" y="0"/>
                </a:cubicBezTo>
                <a:lnTo>
                  <a:pt x="16" y="0"/>
                </a:lnTo>
                <a:close/>
                <a:moveTo>
                  <a:pt x="22" y="2"/>
                </a:moveTo>
                <a:cubicBezTo>
                  <a:pt x="22" y="2"/>
                  <a:pt x="28" y="11"/>
                  <a:pt x="29" y="14"/>
                </a:cubicBezTo>
                <a:cubicBezTo>
                  <a:pt x="28" y="11"/>
                  <a:pt x="22" y="3"/>
                  <a:pt x="22" y="3"/>
                </a:cubicBezTo>
                <a:cubicBezTo>
                  <a:pt x="20" y="2"/>
                  <a:pt x="17" y="1"/>
                  <a:pt x="16" y="0"/>
                </a:cubicBezTo>
                <a:cubicBezTo>
                  <a:pt x="18" y="0"/>
                  <a:pt x="20" y="1"/>
                  <a:pt x="22" y="2"/>
                </a:cubicBezTo>
                <a:close/>
              </a:path>
            </a:pathLst>
          </a:custGeom>
          <a:solidFill>
            <a:srgbClr val="F5CE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3" name="Freeform 6449">
            <a:extLst>
              <a:ext uri="{FF2B5EF4-FFF2-40B4-BE49-F238E27FC236}">
                <a16:creationId xmlns:a16="http://schemas.microsoft.com/office/drawing/2014/main" id="{1F90A6BB-0932-FF4F-890E-73130B04C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11112" cy="4763"/>
          </a:xfrm>
          <a:custGeom>
            <a:avLst/>
            <a:gdLst>
              <a:gd name="T0" fmla="*/ 960447 w 30"/>
              <a:gd name="T1" fmla="*/ 201634 h 15"/>
              <a:gd name="T2" fmla="*/ 1646428 w 30"/>
              <a:gd name="T3" fmla="*/ 0 h 15"/>
              <a:gd name="T4" fmla="*/ 960447 w 30"/>
              <a:gd name="T5" fmla="*/ 201634 h 15"/>
              <a:gd name="T6" fmla="*/ 0 w 30"/>
              <a:gd name="T7" fmla="*/ 1411436 h 15"/>
              <a:gd name="T8" fmla="*/ 960447 w 30"/>
              <a:gd name="T9" fmla="*/ 201634 h 15"/>
              <a:gd name="T10" fmla="*/ 2469457 w 30"/>
              <a:gd name="T11" fmla="*/ 100976 h 15"/>
              <a:gd name="T12" fmla="*/ 1646428 w 30"/>
              <a:gd name="T13" fmla="*/ 0 h 15"/>
              <a:gd name="T14" fmla="*/ 2057942 w 30"/>
              <a:gd name="T15" fmla="*/ 0 h 15"/>
              <a:gd name="T16" fmla="*/ 2469457 w 30"/>
              <a:gd name="T17" fmla="*/ 100976 h 15"/>
              <a:gd name="T18" fmla="*/ 3018390 w 30"/>
              <a:gd name="T19" fmla="*/ 201634 h 15"/>
              <a:gd name="T20" fmla="*/ 3978837 w 30"/>
              <a:gd name="T21" fmla="*/ 1411436 h 15"/>
              <a:gd name="T22" fmla="*/ 2880971 w 30"/>
              <a:gd name="T23" fmla="*/ 201634 h 15"/>
              <a:gd name="T24" fmla="*/ 2469457 w 30"/>
              <a:gd name="T25" fmla="*/ 100976 h 15"/>
              <a:gd name="T26" fmla="*/ 3018390 w 30"/>
              <a:gd name="T27" fmla="*/ 201634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15">
                <a:moveTo>
                  <a:pt x="7" y="2"/>
                </a:moveTo>
                <a:cubicBezTo>
                  <a:pt x="8" y="1"/>
                  <a:pt x="10" y="1"/>
                  <a:pt x="12" y="0"/>
                </a:cubicBezTo>
                <a:cubicBezTo>
                  <a:pt x="10" y="1"/>
                  <a:pt x="9" y="1"/>
                  <a:pt x="7" y="2"/>
                </a:cubicBezTo>
                <a:cubicBezTo>
                  <a:pt x="7" y="2"/>
                  <a:pt x="0" y="13"/>
                  <a:pt x="0" y="14"/>
                </a:cubicBezTo>
                <a:cubicBezTo>
                  <a:pt x="0" y="12"/>
                  <a:pt x="7" y="2"/>
                  <a:pt x="7" y="2"/>
                </a:cubicBezTo>
                <a:close/>
                <a:moveTo>
                  <a:pt x="18" y="1"/>
                </a:moveTo>
                <a:cubicBezTo>
                  <a:pt x="16" y="0"/>
                  <a:pt x="14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1"/>
                </a:cubicBezTo>
                <a:close/>
                <a:moveTo>
                  <a:pt x="22" y="2"/>
                </a:moveTo>
                <a:cubicBezTo>
                  <a:pt x="22" y="2"/>
                  <a:pt x="29" y="11"/>
                  <a:pt x="29" y="14"/>
                </a:cubicBezTo>
                <a:cubicBezTo>
                  <a:pt x="29" y="12"/>
                  <a:pt x="22" y="2"/>
                  <a:pt x="21" y="2"/>
                </a:cubicBezTo>
                <a:cubicBezTo>
                  <a:pt x="20" y="2"/>
                  <a:pt x="19" y="1"/>
                  <a:pt x="18" y="1"/>
                </a:cubicBezTo>
                <a:cubicBezTo>
                  <a:pt x="19" y="1"/>
                  <a:pt x="21" y="2"/>
                  <a:pt x="22" y="2"/>
                </a:cubicBezTo>
                <a:close/>
              </a:path>
            </a:pathLst>
          </a:custGeom>
          <a:solidFill>
            <a:srgbClr val="F5CEA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4" name="Freeform 6450">
            <a:extLst>
              <a:ext uri="{FF2B5EF4-FFF2-40B4-BE49-F238E27FC236}">
                <a16:creationId xmlns:a16="http://schemas.microsoft.com/office/drawing/2014/main" id="{2132D195-3082-654D-98E4-67CB37790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11112" cy="11113"/>
          </a:xfrm>
          <a:custGeom>
            <a:avLst/>
            <a:gdLst>
              <a:gd name="T0" fmla="*/ 2057942 w 30"/>
              <a:gd name="T1" fmla="*/ 4111810 h 29"/>
              <a:gd name="T2" fmla="*/ 0 w 30"/>
              <a:gd name="T3" fmla="*/ 2055905 h 29"/>
              <a:gd name="T4" fmla="*/ 2057942 w 30"/>
              <a:gd name="T5" fmla="*/ 3965042 h 29"/>
              <a:gd name="T6" fmla="*/ 3841418 w 30"/>
              <a:gd name="T7" fmla="*/ 2055905 h 29"/>
              <a:gd name="T8" fmla="*/ 2880971 w 30"/>
              <a:gd name="T9" fmla="*/ 293536 h 29"/>
              <a:gd name="T10" fmla="*/ 3978837 w 30"/>
              <a:gd name="T11" fmla="*/ 2055905 h 29"/>
              <a:gd name="T12" fmla="*/ 2057942 w 30"/>
              <a:gd name="T13" fmla="*/ 4111810 h 29"/>
              <a:gd name="T14" fmla="*/ 2880971 w 30"/>
              <a:gd name="T15" fmla="*/ 293536 h 29"/>
              <a:gd name="T16" fmla="*/ 2057942 w 30"/>
              <a:gd name="T17" fmla="*/ 0 h 29"/>
              <a:gd name="T18" fmla="*/ 1646428 w 30"/>
              <a:gd name="T19" fmla="*/ 146768 h 29"/>
              <a:gd name="T20" fmla="*/ 1371962 w 30"/>
              <a:gd name="T21" fmla="*/ 146768 h 29"/>
              <a:gd name="T22" fmla="*/ 1646428 w 30"/>
              <a:gd name="T23" fmla="*/ 146768 h 29"/>
              <a:gd name="T24" fmla="*/ 2880971 w 30"/>
              <a:gd name="T25" fmla="*/ 293536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29">
                <a:moveTo>
                  <a:pt x="15" y="28"/>
                </a:moveTo>
                <a:cubicBezTo>
                  <a:pt x="7" y="28"/>
                  <a:pt x="0" y="21"/>
                  <a:pt x="0" y="14"/>
                </a:cubicBezTo>
                <a:cubicBezTo>
                  <a:pt x="0" y="21"/>
                  <a:pt x="7" y="27"/>
                  <a:pt x="15" y="27"/>
                </a:cubicBezTo>
                <a:cubicBezTo>
                  <a:pt x="22" y="27"/>
                  <a:pt x="28" y="21"/>
                  <a:pt x="28" y="14"/>
                </a:cubicBezTo>
                <a:cubicBezTo>
                  <a:pt x="28" y="13"/>
                  <a:pt x="22" y="3"/>
                  <a:pt x="21" y="2"/>
                </a:cubicBezTo>
                <a:cubicBezTo>
                  <a:pt x="22" y="2"/>
                  <a:pt x="29" y="12"/>
                  <a:pt x="29" y="14"/>
                </a:cubicBezTo>
                <a:cubicBezTo>
                  <a:pt x="29" y="21"/>
                  <a:pt x="22" y="28"/>
                  <a:pt x="15" y="28"/>
                </a:cubicBezTo>
                <a:close/>
                <a:moveTo>
                  <a:pt x="21" y="2"/>
                </a:moveTo>
                <a:cubicBezTo>
                  <a:pt x="19" y="1"/>
                  <a:pt x="16" y="0"/>
                  <a:pt x="15" y="0"/>
                </a:cubicBezTo>
                <a:cubicBezTo>
                  <a:pt x="13" y="0"/>
                  <a:pt x="13" y="0"/>
                  <a:pt x="12" y="1"/>
                </a:cubicBezTo>
                <a:cubicBezTo>
                  <a:pt x="11" y="1"/>
                  <a:pt x="10" y="1"/>
                  <a:pt x="10" y="1"/>
                </a:cubicBezTo>
                <a:cubicBezTo>
                  <a:pt x="10" y="1"/>
                  <a:pt x="11" y="1"/>
                  <a:pt x="12" y="1"/>
                </a:cubicBezTo>
                <a:cubicBezTo>
                  <a:pt x="15" y="0"/>
                  <a:pt x="17" y="1"/>
                  <a:pt x="21" y="2"/>
                </a:cubicBezTo>
                <a:close/>
              </a:path>
            </a:pathLst>
          </a:custGeom>
          <a:solidFill>
            <a:srgbClr val="F4CB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5" name="Freeform 6451">
            <a:extLst>
              <a:ext uri="{FF2B5EF4-FFF2-40B4-BE49-F238E27FC236}">
                <a16:creationId xmlns:a16="http://schemas.microsoft.com/office/drawing/2014/main" id="{4680101C-C09F-2342-9964-6E9D91119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7937" cy="9525"/>
          </a:xfrm>
          <a:custGeom>
            <a:avLst/>
            <a:gdLst>
              <a:gd name="T0" fmla="*/ 0 w 22"/>
              <a:gd name="T1" fmla="*/ 1620271 h 28"/>
              <a:gd name="T2" fmla="*/ 1041190 w 22"/>
              <a:gd name="T3" fmla="*/ 231321 h 28"/>
              <a:gd name="T4" fmla="*/ 130239 w 22"/>
              <a:gd name="T5" fmla="*/ 1620271 h 28"/>
              <a:gd name="T6" fmla="*/ 1952502 w 22"/>
              <a:gd name="T7" fmla="*/ 3124540 h 28"/>
              <a:gd name="T8" fmla="*/ 0 w 22"/>
              <a:gd name="T9" fmla="*/ 1620271 h 28"/>
              <a:gd name="T10" fmla="*/ 2733214 w 22"/>
              <a:gd name="T11" fmla="*/ 231321 h 28"/>
              <a:gd name="T12" fmla="*/ 1952502 w 22"/>
              <a:gd name="T13" fmla="*/ 115661 h 28"/>
              <a:gd name="T14" fmla="*/ 1301668 w 22"/>
              <a:gd name="T15" fmla="*/ 115661 h 28"/>
              <a:gd name="T16" fmla="*/ 2733214 w 22"/>
              <a:gd name="T17" fmla="*/ 231321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28">
                <a:moveTo>
                  <a:pt x="0" y="14"/>
                </a:moveTo>
                <a:cubicBezTo>
                  <a:pt x="0" y="12"/>
                  <a:pt x="7" y="2"/>
                  <a:pt x="8" y="2"/>
                </a:cubicBezTo>
                <a:cubicBezTo>
                  <a:pt x="7" y="3"/>
                  <a:pt x="1" y="12"/>
                  <a:pt x="1" y="14"/>
                </a:cubicBezTo>
                <a:cubicBezTo>
                  <a:pt x="1" y="21"/>
                  <a:pt x="7" y="27"/>
                  <a:pt x="15" y="27"/>
                </a:cubicBezTo>
                <a:cubicBezTo>
                  <a:pt x="7" y="27"/>
                  <a:pt x="0" y="21"/>
                  <a:pt x="0" y="14"/>
                </a:cubicBezTo>
                <a:close/>
                <a:moveTo>
                  <a:pt x="21" y="2"/>
                </a:moveTo>
                <a:cubicBezTo>
                  <a:pt x="19" y="1"/>
                  <a:pt x="16" y="1"/>
                  <a:pt x="15" y="1"/>
                </a:cubicBezTo>
                <a:lnTo>
                  <a:pt x="10" y="1"/>
                </a:lnTo>
                <a:cubicBezTo>
                  <a:pt x="14" y="0"/>
                  <a:pt x="17" y="0"/>
                  <a:pt x="21" y="2"/>
                </a:cubicBezTo>
                <a:close/>
              </a:path>
            </a:pathLst>
          </a:custGeom>
          <a:solidFill>
            <a:srgbClr val="F4CBA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6" name="Freeform 6452">
            <a:extLst>
              <a:ext uri="{FF2B5EF4-FFF2-40B4-BE49-F238E27FC236}">
                <a16:creationId xmlns:a16="http://schemas.microsoft.com/office/drawing/2014/main" id="{3C729D4A-93DB-0D4C-8D62-089F6BD45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7937" cy="9525"/>
          </a:xfrm>
          <a:custGeom>
            <a:avLst/>
            <a:gdLst>
              <a:gd name="T0" fmla="*/ 0 w 21"/>
              <a:gd name="T1" fmla="*/ 1620271 h 28"/>
              <a:gd name="T2" fmla="*/ 1999746 w 21"/>
              <a:gd name="T3" fmla="*/ 3124540 h 28"/>
              <a:gd name="T4" fmla="*/ 0 w 21"/>
              <a:gd name="T5" fmla="*/ 1620271 h 28"/>
              <a:gd name="T6" fmla="*/ 1999746 w 21"/>
              <a:gd name="T7" fmla="*/ 115661 h 28"/>
              <a:gd name="T8" fmla="*/ 1000062 w 21"/>
              <a:gd name="T9" fmla="*/ 231321 h 28"/>
              <a:gd name="T10" fmla="*/ 2856942 w 21"/>
              <a:gd name="T11" fmla="*/ 231321 h 28"/>
              <a:gd name="T12" fmla="*/ 1999746 w 21"/>
              <a:gd name="T13" fmla="*/ 115661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8">
                <a:moveTo>
                  <a:pt x="0" y="14"/>
                </a:moveTo>
                <a:cubicBezTo>
                  <a:pt x="0" y="21"/>
                  <a:pt x="6" y="27"/>
                  <a:pt x="14" y="27"/>
                </a:cubicBezTo>
                <a:cubicBezTo>
                  <a:pt x="6" y="27"/>
                  <a:pt x="0" y="21"/>
                  <a:pt x="0" y="14"/>
                </a:cubicBezTo>
                <a:close/>
                <a:moveTo>
                  <a:pt x="14" y="1"/>
                </a:moveTo>
                <a:cubicBezTo>
                  <a:pt x="11" y="1"/>
                  <a:pt x="9" y="1"/>
                  <a:pt x="7" y="2"/>
                </a:cubicBezTo>
                <a:cubicBezTo>
                  <a:pt x="11" y="0"/>
                  <a:pt x="15" y="0"/>
                  <a:pt x="20" y="2"/>
                </a:cubicBezTo>
                <a:cubicBezTo>
                  <a:pt x="18" y="2"/>
                  <a:pt x="15" y="1"/>
                  <a:pt x="14" y="1"/>
                </a:cubicBezTo>
                <a:close/>
              </a:path>
            </a:pathLst>
          </a:custGeom>
          <a:solidFill>
            <a:srgbClr val="F4C7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7" name="Freeform 6453">
            <a:extLst>
              <a:ext uri="{FF2B5EF4-FFF2-40B4-BE49-F238E27FC236}">
                <a16:creationId xmlns:a16="http://schemas.microsoft.com/office/drawing/2014/main" id="{212F248E-8E5E-764B-A90F-5CADEFBA1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9525" cy="9525"/>
          </a:xfrm>
          <a:custGeom>
            <a:avLst/>
            <a:gdLst>
              <a:gd name="T0" fmla="*/ 0 w 28"/>
              <a:gd name="T1" fmla="*/ 1617839 h 27"/>
              <a:gd name="T2" fmla="*/ 809965 w 28"/>
              <a:gd name="T3" fmla="*/ 124531 h 27"/>
              <a:gd name="T4" fmla="*/ 1272948 w 28"/>
              <a:gd name="T5" fmla="*/ 124531 h 27"/>
              <a:gd name="T6" fmla="*/ 809965 w 28"/>
              <a:gd name="T7" fmla="*/ 124531 h 27"/>
              <a:gd name="T8" fmla="*/ 115661 w 28"/>
              <a:gd name="T9" fmla="*/ 1617839 h 27"/>
              <a:gd name="T10" fmla="*/ 1620271 w 28"/>
              <a:gd name="T11" fmla="*/ 3235678 h 27"/>
              <a:gd name="T12" fmla="*/ 0 w 28"/>
              <a:gd name="T13" fmla="*/ 1617839 h 27"/>
              <a:gd name="T14" fmla="*/ 1851592 w 28"/>
              <a:gd name="T15" fmla="*/ 124531 h 27"/>
              <a:gd name="T16" fmla="*/ 1272948 w 28"/>
              <a:gd name="T17" fmla="*/ 124531 h 27"/>
              <a:gd name="T18" fmla="*/ 1620271 w 28"/>
              <a:gd name="T19" fmla="*/ 0 h 27"/>
              <a:gd name="T20" fmla="*/ 1851592 w 28"/>
              <a:gd name="T21" fmla="*/ 124531 h 27"/>
              <a:gd name="T22" fmla="*/ 2314575 w 28"/>
              <a:gd name="T23" fmla="*/ 124531 h 27"/>
              <a:gd name="T24" fmla="*/ 3124540 w 28"/>
              <a:gd name="T25" fmla="*/ 1617839 h 27"/>
              <a:gd name="T26" fmla="*/ 2314575 w 28"/>
              <a:gd name="T27" fmla="*/ 249061 h 27"/>
              <a:gd name="T28" fmla="*/ 1851592 w 28"/>
              <a:gd name="T29" fmla="*/ 124531 h 27"/>
              <a:gd name="T30" fmla="*/ 2314575 w 28"/>
              <a:gd name="T31" fmla="*/ 124531 h 27"/>
              <a:gd name="T32" fmla="*/ 1620271 w 28"/>
              <a:gd name="T33" fmla="*/ 3235678 h 27"/>
              <a:gd name="T34" fmla="*/ 3124540 w 28"/>
              <a:gd name="T35" fmla="*/ 1617839 h 27"/>
              <a:gd name="T36" fmla="*/ 1620271 w 28"/>
              <a:gd name="T37" fmla="*/ 3235678 h 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" h="27">
                <a:moveTo>
                  <a:pt x="0" y="13"/>
                </a:moveTo>
                <a:cubicBezTo>
                  <a:pt x="0" y="11"/>
                  <a:pt x="6" y="2"/>
                  <a:pt x="7" y="1"/>
                </a:cubicBezTo>
                <a:cubicBezTo>
                  <a:pt x="8" y="1"/>
                  <a:pt x="9" y="1"/>
                  <a:pt x="11" y="1"/>
                </a:cubicBezTo>
                <a:cubicBezTo>
                  <a:pt x="9" y="1"/>
                  <a:pt x="8" y="1"/>
                  <a:pt x="7" y="1"/>
                </a:cubicBezTo>
                <a:cubicBezTo>
                  <a:pt x="6" y="2"/>
                  <a:pt x="1" y="11"/>
                  <a:pt x="1" y="13"/>
                </a:cubicBezTo>
                <a:cubicBezTo>
                  <a:pt x="1" y="20"/>
                  <a:pt x="6" y="26"/>
                  <a:pt x="14" y="26"/>
                </a:cubicBezTo>
                <a:cubicBezTo>
                  <a:pt x="6" y="26"/>
                  <a:pt x="0" y="20"/>
                  <a:pt x="0" y="13"/>
                </a:cubicBezTo>
                <a:close/>
                <a:moveTo>
                  <a:pt x="16" y="1"/>
                </a:moveTo>
                <a:cubicBezTo>
                  <a:pt x="14" y="1"/>
                  <a:pt x="12" y="1"/>
                  <a:pt x="11" y="1"/>
                </a:cubicBezTo>
                <a:cubicBezTo>
                  <a:pt x="12" y="1"/>
                  <a:pt x="13" y="0"/>
                  <a:pt x="14" y="0"/>
                </a:cubicBezTo>
                <a:cubicBezTo>
                  <a:pt x="14" y="0"/>
                  <a:pt x="15" y="1"/>
                  <a:pt x="16" y="1"/>
                </a:cubicBezTo>
                <a:close/>
                <a:moveTo>
                  <a:pt x="20" y="1"/>
                </a:moveTo>
                <a:cubicBezTo>
                  <a:pt x="21" y="3"/>
                  <a:pt x="26" y="10"/>
                  <a:pt x="27" y="13"/>
                </a:cubicBezTo>
                <a:cubicBezTo>
                  <a:pt x="26" y="10"/>
                  <a:pt x="21" y="3"/>
                  <a:pt x="20" y="2"/>
                </a:cubicBezTo>
                <a:cubicBezTo>
                  <a:pt x="19" y="2"/>
                  <a:pt x="17" y="1"/>
                  <a:pt x="16" y="1"/>
                </a:cubicBezTo>
                <a:cubicBezTo>
                  <a:pt x="17" y="1"/>
                  <a:pt x="18" y="1"/>
                  <a:pt x="20" y="1"/>
                </a:cubicBezTo>
                <a:close/>
                <a:moveTo>
                  <a:pt x="14" y="26"/>
                </a:moveTo>
                <a:cubicBezTo>
                  <a:pt x="20" y="26"/>
                  <a:pt x="27" y="20"/>
                  <a:pt x="27" y="13"/>
                </a:cubicBezTo>
                <a:cubicBezTo>
                  <a:pt x="27" y="20"/>
                  <a:pt x="21" y="26"/>
                  <a:pt x="14" y="26"/>
                </a:cubicBezTo>
                <a:close/>
              </a:path>
            </a:pathLst>
          </a:custGeom>
          <a:solidFill>
            <a:srgbClr val="F4C7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8" name="Freeform 6454">
            <a:extLst>
              <a:ext uri="{FF2B5EF4-FFF2-40B4-BE49-F238E27FC236}">
                <a16:creationId xmlns:a16="http://schemas.microsoft.com/office/drawing/2014/main" id="{7E54ED4F-3FBD-574D-AB59-1CB26EC19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9525" cy="9525"/>
          </a:xfrm>
          <a:custGeom>
            <a:avLst/>
            <a:gdLst>
              <a:gd name="T0" fmla="*/ 1617839 w 27"/>
              <a:gd name="T1" fmla="*/ 3355364 h 26"/>
              <a:gd name="T2" fmla="*/ 0 w 27"/>
              <a:gd name="T3" fmla="*/ 1610458 h 26"/>
              <a:gd name="T4" fmla="*/ 1617839 w 27"/>
              <a:gd name="T5" fmla="*/ 3220915 h 26"/>
              <a:gd name="T6" fmla="*/ 3111147 w 27"/>
              <a:gd name="T7" fmla="*/ 1610458 h 26"/>
              <a:gd name="T8" fmla="*/ 2364669 w 27"/>
              <a:gd name="T9" fmla="*/ 134083 h 26"/>
              <a:gd name="T10" fmla="*/ 3235678 w 27"/>
              <a:gd name="T11" fmla="*/ 1610458 h 26"/>
              <a:gd name="T12" fmla="*/ 1617839 w 27"/>
              <a:gd name="T13" fmla="*/ 3355364 h 26"/>
              <a:gd name="T14" fmla="*/ 871008 w 27"/>
              <a:gd name="T15" fmla="*/ 134083 h 26"/>
              <a:gd name="T16" fmla="*/ 0 w 27"/>
              <a:gd name="T17" fmla="*/ 1610458 h 26"/>
              <a:gd name="T18" fmla="*/ 746831 w 27"/>
              <a:gd name="T19" fmla="*/ 0 h 26"/>
              <a:gd name="T20" fmla="*/ 1244600 w 27"/>
              <a:gd name="T21" fmla="*/ 0 h 26"/>
              <a:gd name="T22" fmla="*/ 871008 w 27"/>
              <a:gd name="T23" fmla="*/ 134083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" h="26">
                <a:moveTo>
                  <a:pt x="13" y="25"/>
                </a:moveTo>
                <a:cubicBezTo>
                  <a:pt x="5" y="25"/>
                  <a:pt x="0" y="19"/>
                  <a:pt x="0" y="12"/>
                </a:cubicBezTo>
                <a:cubicBezTo>
                  <a:pt x="0" y="19"/>
                  <a:pt x="5" y="24"/>
                  <a:pt x="13" y="24"/>
                </a:cubicBezTo>
                <a:cubicBezTo>
                  <a:pt x="19" y="24"/>
                  <a:pt x="25" y="19"/>
                  <a:pt x="25" y="12"/>
                </a:cubicBezTo>
                <a:cubicBezTo>
                  <a:pt x="25" y="10"/>
                  <a:pt x="20" y="2"/>
                  <a:pt x="19" y="1"/>
                </a:cubicBezTo>
                <a:cubicBezTo>
                  <a:pt x="20" y="2"/>
                  <a:pt x="26" y="10"/>
                  <a:pt x="26" y="12"/>
                </a:cubicBezTo>
                <a:cubicBezTo>
                  <a:pt x="26" y="19"/>
                  <a:pt x="19" y="25"/>
                  <a:pt x="13" y="25"/>
                </a:cubicBezTo>
                <a:close/>
                <a:moveTo>
                  <a:pt x="7" y="1"/>
                </a:moveTo>
                <a:cubicBezTo>
                  <a:pt x="5" y="2"/>
                  <a:pt x="0" y="10"/>
                  <a:pt x="0" y="12"/>
                </a:cubicBezTo>
                <a:cubicBezTo>
                  <a:pt x="0" y="10"/>
                  <a:pt x="5" y="2"/>
                  <a:pt x="6" y="0"/>
                </a:cubicBezTo>
                <a:cubicBezTo>
                  <a:pt x="7" y="0"/>
                  <a:pt x="9" y="0"/>
                  <a:pt x="10" y="0"/>
                </a:cubicBezTo>
                <a:cubicBezTo>
                  <a:pt x="8" y="0"/>
                  <a:pt x="7" y="1"/>
                  <a:pt x="7" y="1"/>
                </a:cubicBezTo>
                <a:close/>
              </a:path>
            </a:pathLst>
          </a:custGeom>
          <a:solidFill>
            <a:srgbClr val="F4C5A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09" name="Freeform 6455">
            <a:extLst>
              <a:ext uri="{FF2B5EF4-FFF2-40B4-BE49-F238E27FC236}">
                <a16:creationId xmlns:a16="http://schemas.microsoft.com/office/drawing/2014/main" id="{17498704-C017-0145-A39E-574FB16BF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9725"/>
            <a:ext cx="3175" cy="1588"/>
          </a:xfrm>
          <a:custGeom>
            <a:avLst/>
            <a:gdLst>
              <a:gd name="T0" fmla="*/ 499918 w 11"/>
              <a:gd name="T1" fmla="*/ 280017 h 3"/>
              <a:gd name="T2" fmla="*/ 0 w 11"/>
              <a:gd name="T3" fmla="*/ 560564 h 3"/>
              <a:gd name="T4" fmla="*/ 833005 w 11"/>
              <a:gd name="T5" fmla="*/ 560564 h 3"/>
              <a:gd name="T6" fmla="*/ 499918 w 11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3">
                <a:moveTo>
                  <a:pt x="6" y="1"/>
                </a:moveTo>
                <a:cubicBezTo>
                  <a:pt x="4" y="1"/>
                  <a:pt x="2" y="1"/>
                  <a:pt x="0" y="2"/>
                </a:cubicBezTo>
                <a:cubicBezTo>
                  <a:pt x="3" y="1"/>
                  <a:pt x="6" y="0"/>
                  <a:pt x="10" y="2"/>
                </a:cubicBezTo>
                <a:cubicBezTo>
                  <a:pt x="9" y="1"/>
                  <a:pt x="7" y="1"/>
                  <a:pt x="6" y="1"/>
                </a:cubicBezTo>
              </a:path>
            </a:pathLst>
          </a:custGeom>
          <a:solidFill>
            <a:srgbClr val="F3C5A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0" name="Freeform 6456">
            <a:extLst>
              <a:ext uri="{FF2B5EF4-FFF2-40B4-BE49-F238E27FC236}">
                <a16:creationId xmlns:a16="http://schemas.microsoft.com/office/drawing/2014/main" id="{6E0F4577-89EB-9C4C-BDE8-211499843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9725"/>
            <a:ext cx="6350" cy="9525"/>
          </a:xfrm>
          <a:custGeom>
            <a:avLst/>
            <a:gdLst>
              <a:gd name="T0" fmla="*/ 893679 w 19"/>
              <a:gd name="T1" fmla="*/ 0 h 25"/>
              <a:gd name="T2" fmla="*/ 0 w 19"/>
              <a:gd name="T3" fmla="*/ 145161 h 25"/>
              <a:gd name="T4" fmla="*/ 670092 w 19"/>
              <a:gd name="T5" fmla="*/ 0 h 25"/>
              <a:gd name="T6" fmla="*/ 893679 w 19"/>
              <a:gd name="T7" fmla="*/ 0 h 25"/>
              <a:gd name="T8" fmla="*/ 2010611 w 19"/>
              <a:gd name="T9" fmla="*/ 1741932 h 25"/>
              <a:gd name="T10" fmla="*/ 670092 w 19"/>
              <a:gd name="T11" fmla="*/ 3483864 h 25"/>
              <a:gd name="T12" fmla="*/ 1898984 w 19"/>
              <a:gd name="T13" fmla="*/ 1741932 h 25"/>
              <a:gd name="T14" fmla="*/ 1340518 w 19"/>
              <a:gd name="T15" fmla="*/ 290322 h 25"/>
              <a:gd name="T16" fmla="*/ 2010611 w 19"/>
              <a:gd name="T17" fmla="*/ 1741932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25">
                <a:moveTo>
                  <a:pt x="8" y="0"/>
                </a:moveTo>
                <a:cubicBezTo>
                  <a:pt x="5" y="0"/>
                  <a:pt x="2" y="0"/>
                  <a:pt x="0" y="1"/>
                </a:cubicBezTo>
                <a:cubicBezTo>
                  <a:pt x="2" y="0"/>
                  <a:pt x="4" y="0"/>
                  <a:pt x="6" y="0"/>
                </a:cubicBezTo>
                <a:lnTo>
                  <a:pt x="8" y="0"/>
                </a:lnTo>
                <a:close/>
                <a:moveTo>
                  <a:pt x="18" y="12"/>
                </a:moveTo>
                <a:cubicBezTo>
                  <a:pt x="18" y="19"/>
                  <a:pt x="12" y="24"/>
                  <a:pt x="6" y="24"/>
                </a:cubicBezTo>
                <a:cubicBezTo>
                  <a:pt x="12" y="24"/>
                  <a:pt x="17" y="18"/>
                  <a:pt x="17" y="12"/>
                </a:cubicBezTo>
                <a:cubicBezTo>
                  <a:pt x="17" y="10"/>
                  <a:pt x="13" y="3"/>
                  <a:pt x="12" y="2"/>
                </a:cubicBezTo>
                <a:cubicBezTo>
                  <a:pt x="13" y="2"/>
                  <a:pt x="18" y="10"/>
                  <a:pt x="18" y="12"/>
                </a:cubicBezTo>
                <a:close/>
              </a:path>
            </a:pathLst>
          </a:custGeom>
          <a:solidFill>
            <a:srgbClr val="F3C2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1" name="Freeform 6457">
            <a:extLst>
              <a:ext uri="{FF2B5EF4-FFF2-40B4-BE49-F238E27FC236}">
                <a16:creationId xmlns:a16="http://schemas.microsoft.com/office/drawing/2014/main" id="{6D6F5810-9C38-0B4B-9290-C12D4E0E9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49725"/>
            <a:ext cx="7937" cy="7938"/>
          </a:xfrm>
          <a:custGeom>
            <a:avLst/>
            <a:gdLst>
              <a:gd name="T0" fmla="*/ 0 w 20"/>
              <a:gd name="T1" fmla="*/ 1312747 h 24"/>
              <a:gd name="T2" fmla="*/ 1102449 w 20"/>
              <a:gd name="T3" fmla="*/ 218957 h 24"/>
              <a:gd name="T4" fmla="*/ 157549 w 20"/>
              <a:gd name="T5" fmla="*/ 1312747 h 24"/>
              <a:gd name="T6" fmla="*/ 1417548 w 20"/>
              <a:gd name="T7" fmla="*/ 2516015 h 24"/>
              <a:gd name="T8" fmla="*/ 0 w 20"/>
              <a:gd name="T9" fmla="*/ 1312747 h 24"/>
              <a:gd name="T10" fmla="*/ 2992249 w 20"/>
              <a:gd name="T11" fmla="*/ 218957 h 24"/>
              <a:gd name="T12" fmla="*/ 2677150 w 20"/>
              <a:gd name="T13" fmla="*/ 218957 h 24"/>
              <a:gd name="T14" fmla="*/ 2992249 w 20"/>
              <a:gd name="T15" fmla="*/ 218957 h 24"/>
              <a:gd name="T16" fmla="*/ 2047349 w 20"/>
              <a:gd name="T17" fmla="*/ 0 h 24"/>
              <a:gd name="T18" fmla="*/ 2677150 w 20"/>
              <a:gd name="T19" fmla="*/ 218957 h 24"/>
              <a:gd name="T20" fmla="*/ 1102449 w 20"/>
              <a:gd name="T21" fmla="*/ 218957 h 24"/>
              <a:gd name="T22" fmla="*/ 2047349 w 20"/>
              <a:gd name="T23" fmla="*/ 0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24">
                <a:moveTo>
                  <a:pt x="0" y="12"/>
                </a:moveTo>
                <a:cubicBezTo>
                  <a:pt x="0" y="10"/>
                  <a:pt x="5" y="3"/>
                  <a:pt x="7" y="2"/>
                </a:cubicBezTo>
                <a:cubicBezTo>
                  <a:pt x="5" y="3"/>
                  <a:pt x="1" y="10"/>
                  <a:pt x="1" y="12"/>
                </a:cubicBezTo>
                <a:cubicBezTo>
                  <a:pt x="1" y="17"/>
                  <a:pt x="4" y="22"/>
                  <a:pt x="9" y="23"/>
                </a:cubicBezTo>
                <a:cubicBezTo>
                  <a:pt x="4" y="22"/>
                  <a:pt x="0" y="17"/>
                  <a:pt x="0" y="12"/>
                </a:cubicBezTo>
                <a:close/>
                <a:moveTo>
                  <a:pt x="19" y="2"/>
                </a:moveTo>
                <a:cubicBezTo>
                  <a:pt x="18" y="2"/>
                  <a:pt x="17" y="2"/>
                  <a:pt x="17" y="2"/>
                </a:cubicBezTo>
                <a:cubicBezTo>
                  <a:pt x="17" y="2"/>
                  <a:pt x="18" y="2"/>
                  <a:pt x="19" y="2"/>
                </a:cubicBezTo>
                <a:close/>
                <a:moveTo>
                  <a:pt x="13" y="0"/>
                </a:moveTo>
                <a:cubicBezTo>
                  <a:pt x="14" y="0"/>
                  <a:pt x="15" y="1"/>
                  <a:pt x="17" y="2"/>
                </a:cubicBezTo>
                <a:cubicBezTo>
                  <a:pt x="13" y="0"/>
                  <a:pt x="9" y="1"/>
                  <a:pt x="7" y="2"/>
                </a:cubicBezTo>
                <a:cubicBezTo>
                  <a:pt x="9" y="0"/>
                  <a:pt x="11" y="0"/>
                  <a:pt x="13" y="0"/>
                </a:cubicBezTo>
                <a:close/>
              </a:path>
            </a:pathLst>
          </a:custGeom>
          <a:solidFill>
            <a:srgbClr val="F3C29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" name="Freeform 6458">
            <a:extLst>
              <a:ext uri="{FF2B5EF4-FFF2-40B4-BE49-F238E27FC236}">
                <a16:creationId xmlns:a16="http://schemas.microsoft.com/office/drawing/2014/main" id="{7ECD2CF7-3243-C547-BA66-5198011D3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7938" cy="9525"/>
          </a:xfrm>
          <a:custGeom>
            <a:avLst/>
            <a:gdLst>
              <a:gd name="T0" fmla="*/ 1312747 w 24"/>
              <a:gd name="T1" fmla="*/ 3483864 h 25"/>
              <a:gd name="T2" fmla="*/ 0 w 24"/>
              <a:gd name="T3" fmla="*/ 2032254 h 25"/>
              <a:gd name="T4" fmla="*/ 1312747 w 24"/>
              <a:gd name="T5" fmla="*/ 3338703 h 25"/>
              <a:gd name="T6" fmla="*/ 2406868 w 24"/>
              <a:gd name="T7" fmla="*/ 2032254 h 25"/>
              <a:gd name="T8" fmla="*/ 1312747 w 24"/>
              <a:gd name="T9" fmla="*/ 3483864 h 25"/>
              <a:gd name="T10" fmla="*/ 1640851 w 24"/>
              <a:gd name="T11" fmla="*/ 145161 h 25"/>
              <a:gd name="T12" fmla="*/ 875165 w 24"/>
              <a:gd name="T13" fmla="*/ 145161 h 25"/>
              <a:gd name="T14" fmla="*/ 1312747 w 24"/>
              <a:gd name="T15" fmla="*/ 0 h 25"/>
              <a:gd name="T16" fmla="*/ 1640851 w 24"/>
              <a:gd name="T17" fmla="*/ 145161 h 25"/>
              <a:gd name="T18" fmla="*/ 1969286 w 24"/>
              <a:gd name="T19" fmla="*/ 290322 h 25"/>
              <a:gd name="T20" fmla="*/ 2516015 w 24"/>
              <a:gd name="T21" fmla="*/ 1741932 h 25"/>
              <a:gd name="T22" fmla="*/ 2516015 w 24"/>
              <a:gd name="T23" fmla="*/ 1741932 h 25"/>
              <a:gd name="T24" fmla="*/ 1859807 w 24"/>
              <a:gd name="T25" fmla="*/ 290322 h 25"/>
              <a:gd name="T26" fmla="*/ 1640851 w 24"/>
              <a:gd name="T27" fmla="*/ 145161 h 25"/>
              <a:gd name="T28" fmla="*/ 1969286 w 24"/>
              <a:gd name="T29" fmla="*/ 290322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4" h="25">
                <a:moveTo>
                  <a:pt x="12" y="24"/>
                </a:moveTo>
                <a:cubicBezTo>
                  <a:pt x="6" y="24"/>
                  <a:pt x="1" y="19"/>
                  <a:pt x="0" y="14"/>
                </a:cubicBezTo>
                <a:cubicBezTo>
                  <a:pt x="1" y="19"/>
                  <a:pt x="6" y="23"/>
                  <a:pt x="12" y="23"/>
                </a:cubicBezTo>
                <a:cubicBezTo>
                  <a:pt x="17" y="23"/>
                  <a:pt x="22" y="19"/>
                  <a:pt x="22" y="14"/>
                </a:cubicBezTo>
                <a:cubicBezTo>
                  <a:pt x="22" y="19"/>
                  <a:pt x="17" y="24"/>
                  <a:pt x="12" y="24"/>
                </a:cubicBezTo>
                <a:close/>
                <a:moveTo>
                  <a:pt x="15" y="1"/>
                </a:moveTo>
                <a:cubicBezTo>
                  <a:pt x="13" y="1"/>
                  <a:pt x="10" y="1"/>
                  <a:pt x="8" y="1"/>
                </a:cubicBezTo>
                <a:cubicBezTo>
                  <a:pt x="9" y="1"/>
                  <a:pt x="10" y="0"/>
                  <a:pt x="12" y="0"/>
                </a:cubicBezTo>
                <a:cubicBezTo>
                  <a:pt x="13" y="0"/>
                  <a:pt x="14" y="1"/>
                  <a:pt x="15" y="1"/>
                </a:cubicBezTo>
                <a:close/>
                <a:moveTo>
                  <a:pt x="18" y="2"/>
                </a:moveTo>
                <a:cubicBezTo>
                  <a:pt x="19" y="3"/>
                  <a:pt x="23" y="10"/>
                  <a:pt x="23" y="12"/>
                </a:cubicBezTo>
                <a:cubicBezTo>
                  <a:pt x="23" y="10"/>
                  <a:pt x="19" y="3"/>
                  <a:pt x="17" y="2"/>
                </a:cubicBezTo>
                <a:cubicBezTo>
                  <a:pt x="16" y="2"/>
                  <a:pt x="16" y="1"/>
                  <a:pt x="15" y="1"/>
                </a:cubicBezTo>
                <a:cubicBezTo>
                  <a:pt x="16" y="1"/>
                  <a:pt x="17" y="1"/>
                  <a:pt x="18" y="2"/>
                </a:cubicBezTo>
                <a:close/>
              </a:path>
            </a:pathLst>
          </a:custGeom>
          <a:solidFill>
            <a:srgbClr val="F3C0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3" name="Freeform 6459">
            <a:extLst>
              <a:ext uri="{FF2B5EF4-FFF2-40B4-BE49-F238E27FC236}">
                <a16:creationId xmlns:a16="http://schemas.microsoft.com/office/drawing/2014/main" id="{C8851A09-B936-4045-8B46-BE2B1B505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7938" cy="7938"/>
          </a:xfrm>
          <a:custGeom>
            <a:avLst/>
            <a:gdLst>
              <a:gd name="T0" fmla="*/ 0 w 24"/>
              <a:gd name="T1" fmla="*/ 1312747 h 24"/>
              <a:gd name="T2" fmla="*/ 1094121 w 24"/>
              <a:gd name="T3" fmla="*/ 2516015 h 24"/>
              <a:gd name="T4" fmla="*/ 0 w 24"/>
              <a:gd name="T5" fmla="*/ 1312747 h 24"/>
              <a:gd name="T6" fmla="*/ 1859807 w 24"/>
              <a:gd name="T7" fmla="*/ 218957 h 24"/>
              <a:gd name="T8" fmla="*/ 2516015 w 24"/>
              <a:gd name="T9" fmla="*/ 1312747 h 24"/>
              <a:gd name="T10" fmla="*/ 1859807 w 24"/>
              <a:gd name="T11" fmla="*/ 328104 h 24"/>
              <a:gd name="T12" fmla="*/ 1312747 w 24"/>
              <a:gd name="T13" fmla="*/ 109478 h 24"/>
              <a:gd name="T14" fmla="*/ 875165 w 24"/>
              <a:gd name="T15" fmla="*/ 109478 h 24"/>
              <a:gd name="T16" fmla="*/ 1859807 w 24"/>
              <a:gd name="T17" fmla="*/ 218957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24">
                <a:moveTo>
                  <a:pt x="0" y="12"/>
                </a:moveTo>
                <a:cubicBezTo>
                  <a:pt x="0" y="18"/>
                  <a:pt x="5" y="22"/>
                  <a:pt x="10" y="23"/>
                </a:cubicBezTo>
                <a:cubicBezTo>
                  <a:pt x="4" y="22"/>
                  <a:pt x="0" y="18"/>
                  <a:pt x="0" y="12"/>
                </a:cubicBezTo>
                <a:close/>
                <a:moveTo>
                  <a:pt x="17" y="2"/>
                </a:moveTo>
                <a:cubicBezTo>
                  <a:pt x="19" y="3"/>
                  <a:pt x="23" y="10"/>
                  <a:pt x="23" y="12"/>
                </a:cubicBezTo>
                <a:cubicBezTo>
                  <a:pt x="23" y="10"/>
                  <a:pt x="19" y="3"/>
                  <a:pt x="17" y="3"/>
                </a:cubicBezTo>
                <a:cubicBezTo>
                  <a:pt x="15" y="1"/>
                  <a:pt x="13" y="1"/>
                  <a:pt x="12" y="1"/>
                </a:cubicBezTo>
                <a:lnTo>
                  <a:pt x="8" y="1"/>
                </a:lnTo>
                <a:cubicBezTo>
                  <a:pt x="10" y="0"/>
                  <a:pt x="14" y="0"/>
                  <a:pt x="17" y="2"/>
                </a:cubicBezTo>
                <a:close/>
              </a:path>
            </a:pathLst>
          </a:custGeom>
          <a:solidFill>
            <a:srgbClr val="F3C0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4" name="Freeform 6460">
            <a:extLst>
              <a:ext uri="{FF2B5EF4-FFF2-40B4-BE49-F238E27FC236}">
                <a16:creationId xmlns:a16="http://schemas.microsoft.com/office/drawing/2014/main" id="{9A8A6F1D-DCEC-3E4F-87DC-47BD777F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7938" cy="4763"/>
          </a:xfrm>
          <a:custGeom>
            <a:avLst/>
            <a:gdLst>
              <a:gd name="T0" fmla="*/ 765686 w 24"/>
              <a:gd name="T1" fmla="*/ 268560 h 13"/>
              <a:gd name="T2" fmla="*/ 1859807 w 24"/>
              <a:gd name="T3" fmla="*/ 402657 h 13"/>
              <a:gd name="T4" fmla="*/ 1312747 w 24"/>
              <a:gd name="T5" fmla="*/ 134097 h 13"/>
              <a:gd name="T6" fmla="*/ 765686 w 24"/>
              <a:gd name="T7" fmla="*/ 402657 h 13"/>
              <a:gd name="T8" fmla="*/ 0 w 24"/>
              <a:gd name="T9" fmla="*/ 1610993 h 13"/>
              <a:gd name="T10" fmla="*/ 765686 w 24"/>
              <a:gd name="T11" fmla="*/ 268560 h 13"/>
              <a:gd name="T12" fmla="*/ 2516015 w 24"/>
              <a:gd name="T13" fmla="*/ 1610993 h 13"/>
              <a:gd name="T14" fmla="*/ 1859807 w 24"/>
              <a:gd name="T15" fmla="*/ 402657 h 13"/>
              <a:gd name="T16" fmla="*/ 2516015 w 24"/>
              <a:gd name="T17" fmla="*/ 1610993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13">
                <a:moveTo>
                  <a:pt x="7" y="2"/>
                </a:moveTo>
                <a:cubicBezTo>
                  <a:pt x="9" y="0"/>
                  <a:pt x="13" y="0"/>
                  <a:pt x="17" y="3"/>
                </a:cubicBezTo>
                <a:cubicBezTo>
                  <a:pt x="15" y="2"/>
                  <a:pt x="13" y="1"/>
                  <a:pt x="12" y="1"/>
                </a:cubicBezTo>
                <a:cubicBezTo>
                  <a:pt x="10" y="1"/>
                  <a:pt x="8" y="2"/>
                  <a:pt x="7" y="3"/>
                </a:cubicBezTo>
                <a:cubicBezTo>
                  <a:pt x="4" y="3"/>
                  <a:pt x="0" y="10"/>
                  <a:pt x="0" y="12"/>
                </a:cubicBezTo>
                <a:cubicBezTo>
                  <a:pt x="0" y="10"/>
                  <a:pt x="4" y="3"/>
                  <a:pt x="7" y="2"/>
                </a:cubicBezTo>
                <a:close/>
                <a:moveTo>
                  <a:pt x="23" y="12"/>
                </a:moveTo>
                <a:cubicBezTo>
                  <a:pt x="23" y="10"/>
                  <a:pt x="18" y="3"/>
                  <a:pt x="17" y="3"/>
                </a:cubicBezTo>
                <a:cubicBezTo>
                  <a:pt x="19" y="3"/>
                  <a:pt x="23" y="10"/>
                  <a:pt x="23" y="12"/>
                </a:cubicBezTo>
                <a:close/>
              </a:path>
            </a:pathLst>
          </a:custGeom>
          <a:solidFill>
            <a:srgbClr val="F2BD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5" name="Freeform 6461">
            <a:extLst>
              <a:ext uri="{FF2B5EF4-FFF2-40B4-BE49-F238E27FC236}">
                <a16:creationId xmlns:a16="http://schemas.microsoft.com/office/drawing/2014/main" id="{CD8E838C-2CA8-0F4C-9094-244A39618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7938" cy="7938"/>
          </a:xfrm>
          <a:custGeom>
            <a:avLst/>
            <a:gdLst>
              <a:gd name="T0" fmla="*/ 1312747 w 24"/>
              <a:gd name="T1" fmla="*/ 2620575 h 23"/>
              <a:gd name="T2" fmla="*/ 0 w 24"/>
              <a:gd name="T3" fmla="*/ 1310115 h 23"/>
              <a:gd name="T4" fmla="*/ 1312747 w 24"/>
              <a:gd name="T5" fmla="*/ 2501505 h 23"/>
              <a:gd name="T6" fmla="*/ 2516015 w 24"/>
              <a:gd name="T7" fmla="*/ 1310115 h 23"/>
              <a:gd name="T8" fmla="*/ 1312747 w 24"/>
              <a:gd name="T9" fmla="*/ 2620575 h 23"/>
              <a:gd name="T10" fmla="*/ 1859807 w 24"/>
              <a:gd name="T11" fmla="*/ 238140 h 23"/>
              <a:gd name="T12" fmla="*/ 2516015 w 24"/>
              <a:gd name="T13" fmla="*/ 1310115 h 23"/>
              <a:gd name="T14" fmla="*/ 1750329 w 24"/>
              <a:gd name="T15" fmla="*/ 238140 h 23"/>
              <a:gd name="T16" fmla="*/ 1312747 w 24"/>
              <a:gd name="T17" fmla="*/ 119070 h 23"/>
              <a:gd name="T18" fmla="*/ 875165 w 24"/>
              <a:gd name="T19" fmla="*/ 238140 h 23"/>
              <a:gd name="T20" fmla="*/ 1859807 w 24"/>
              <a:gd name="T21" fmla="*/ 238140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23">
                <a:moveTo>
                  <a:pt x="12" y="22"/>
                </a:moveTo>
                <a:cubicBezTo>
                  <a:pt x="6" y="22"/>
                  <a:pt x="1" y="17"/>
                  <a:pt x="0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8" y="21"/>
                  <a:pt x="22" y="17"/>
                  <a:pt x="23" y="11"/>
                </a:cubicBezTo>
                <a:cubicBezTo>
                  <a:pt x="22" y="17"/>
                  <a:pt x="18" y="22"/>
                  <a:pt x="12" y="22"/>
                </a:cubicBezTo>
                <a:close/>
                <a:moveTo>
                  <a:pt x="17" y="2"/>
                </a:moveTo>
                <a:cubicBezTo>
                  <a:pt x="18" y="3"/>
                  <a:pt x="23" y="9"/>
                  <a:pt x="23" y="11"/>
                </a:cubicBezTo>
                <a:cubicBezTo>
                  <a:pt x="23" y="9"/>
                  <a:pt x="18" y="3"/>
                  <a:pt x="16" y="2"/>
                </a:cubicBezTo>
                <a:cubicBezTo>
                  <a:pt x="15" y="1"/>
                  <a:pt x="13" y="1"/>
                  <a:pt x="12" y="1"/>
                </a:cubicBezTo>
                <a:cubicBezTo>
                  <a:pt x="10" y="1"/>
                  <a:pt x="9" y="1"/>
                  <a:pt x="8" y="2"/>
                </a:cubicBezTo>
                <a:cubicBezTo>
                  <a:pt x="11" y="0"/>
                  <a:pt x="13" y="1"/>
                  <a:pt x="17" y="2"/>
                </a:cubicBezTo>
                <a:close/>
              </a:path>
            </a:pathLst>
          </a:custGeom>
          <a:solidFill>
            <a:srgbClr val="F2BD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6" name="Freeform 6462">
            <a:extLst>
              <a:ext uri="{FF2B5EF4-FFF2-40B4-BE49-F238E27FC236}">
                <a16:creationId xmlns:a16="http://schemas.microsoft.com/office/drawing/2014/main" id="{282799EA-21A4-0A41-8252-8E8E47EEE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51313"/>
            <a:ext cx="6350" cy="7937"/>
          </a:xfrm>
          <a:custGeom>
            <a:avLst/>
            <a:gdLst>
              <a:gd name="T0" fmla="*/ 0 w 17"/>
              <a:gd name="T1" fmla="*/ 1428660 h 21"/>
              <a:gd name="T2" fmla="*/ 1534832 w 17"/>
              <a:gd name="T3" fmla="*/ 2856942 h 21"/>
              <a:gd name="T4" fmla="*/ 0 w 17"/>
              <a:gd name="T5" fmla="*/ 1428660 h 21"/>
              <a:gd name="T6" fmla="*/ 2092885 w 17"/>
              <a:gd name="T7" fmla="*/ 142866 h 21"/>
              <a:gd name="T8" fmla="*/ 1674159 w 17"/>
              <a:gd name="T9" fmla="*/ 0 h 21"/>
              <a:gd name="T10" fmla="*/ 1116106 w 17"/>
              <a:gd name="T11" fmla="*/ 142866 h 21"/>
              <a:gd name="T12" fmla="*/ 2092885 w 17"/>
              <a:gd name="T13" fmla="*/ 142866 h 21"/>
              <a:gd name="T14" fmla="*/ 2232212 w 17"/>
              <a:gd name="T15" fmla="*/ 142866 h 21"/>
              <a:gd name="T16" fmla="*/ 2092885 w 17"/>
              <a:gd name="T17" fmla="*/ 142866 h 21"/>
              <a:gd name="T18" fmla="*/ 2232212 w 17"/>
              <a:gd name="T19" fmla="*/ 142866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1">
                <a:moveTo>
                  <a:pt x="0" y="10"/>
                </a:moveTo>
                <a:cubicBezTo>
                  <a:pt x="1" y="15"/>
                  <a:pt x="6" y="20"/>
                  <a:pt x="11" y="20"/>
                </a:cubicBezTo>
                <a:cubicBezTo>
                  <a:pt x="5" y="20"/>
                  <a:pt x="1" y="15"/>
                  <a:pt x="0" y="10"/>
                </a:cubicBezTo>
                <a:close/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10" y="0"/>
                  <a:pt x="9" y="0"/>
                  <a:pt x="8" y="1"/>
                </a:cubicBezTo>
                <a:cubicBezTo>
                  <a:pt x="10" y="0"/>
                  <a:pt x="12" y="0"/>
                  <a:pt x="15" y="1"/>
                </a:cubicBezTo>
                <a:close/>
                <a:moveTo>
                  <a:pt x="16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lose/>
              </a:path>
            </a:pathLst>
          </a:custGeom>
          <a:solidFill>
            <a:srgbClr val="F2B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7" name="Freeform 6463">
            <a:extLst>
              <a:ext uri="{FF2B5EF4-FFF2-40B4-BE49-F238E27FC236}">
                <a16:creationId xmlns:a16="http://schemas.microsoft.com/office/drawing/2014/main" id="{72E22F63-19A6-9D43-AFD0-3BF3FF4FD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1313"/>
            <a:ext cx="4762" cy="7937"/>
          </a:xfrm>
          <a:custGeom>
            <a:avLst/>
            <a:gdLst>
              <a:gd name="T0" fmla="*/ 694232 w 14"/>
              <a:gd name="T1" fmla="*/ 0 h 20"/>
              <a:gd name="T2" fmla="*/ 0 w 14"/>
              <a:gd name="T3" fmla="*/ 157549 h 20"/>
              <a:gd name="T4" fmla="*/ 462934 w 14"/>
              <a:gd name="T5" fmla="*/ 0 h 20"/>
              <a:gd name="T6" fmla="*/ 694232 w 14"/>
              <a:gd name="T7" fmla="*/ 0 h 20"/>
              <a:gd name="T8" fmla="*/ 925529 w 14"/>
              <a:gd name="T9" fmla="*/ 157549 h 20"/>
              <a:gd name="T10" fmla="*/ 1388463 w 14"/>
              <a:gd name="T11" fmla="*/ 1259999 h 20"/>
              <a:gd name="T12" fmla="*/ 925529 w 14"/>
              <a:gd name="T13" fmla="*/ 315099 h 20"/>
              <a:gd name="T14" fmla="*/ 694232 w 14"/>
              <a:gd name="T15" fmla="*/ 0 h 20"/>
              <a:gd name="T16" fmla="*/ 925529 w 14"/>
              <a:gd name="T17" fmla="*/ 157549 h 20"/>
              <a:gd name="T18" fmla="*/ 578583 w 14"/>
              <a:gd name="T19" fmla="*/ 2992249 h 20"/>
              <a:gd name="T20" fmla="*/ 1504112 w 14"/>
              <a:gd name="T21" fmla="*/ 1732250 h 20"/>
              <a:gd name="T22" fmla="*/ 578583 w 14"/>
              <a:gd name="T23" fmla="*/ 2992249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20">
                <a:moveTo>
                  <a:pt x="6" y="0"/>
                </a:moveTo>
                <a:cubicBezTo>
                  <a:pt x="4" y="0"/>
                  <a:pt x="3" y="0"/>
                  <a:pt x="0" y="1"/>
                </a:cubicBezTo>
                <a:cubicBezTo>
                  <a:pt x="2" y="0"/>
                  <a:pt x="3" y="0"/>
                  <a:pt x="4" y="0"/>
                </a:cubicBezTo>
                <a:lnTo>
                  <a:pt x="6" y="0"/>
                </a:lnTo>
                <a:close/>
                <a:moveTo>
                  <a:pt x="8" y="1"/>
                </a:moveTo>
                <a:cubicBezTo>
                  <a:pt x="10" y="2"/>
                  <a:pt x="11" y="5"/>
                  <a:pt x="12" y="8"/>
                </a:cubicBezTo>
                <a:cubicBezTo>
                  <a:pt x="11" y="5"/>
                  <a:pt x="10" y="3"/>
                  <a:pt x="8" y="2"/>
                </a:cubicBezTo>
                <a:cubicBezTo>
                  <a:pt x="8" y="1"/>
                  <a:pt x="7" y="1"/>
                  <a:pt x="6" y="0"/>
                </a:cubicBezTo>
                <a:cubicBezTo>
                  <a:pt x="7" y="1"/>
                  <a:pt x="8" y="1"/>
                  <a:pt x="8" y="1"/>
                </a:cubicBezTo>
                <a:close/>
                <a:moveTo>
                  <a:pt x="5" y="19"/>
                </a:moveTo>
                <a:cubicBezTo>
                  <a:pt x="9" y="19"/>
                  <a:pt x="12" y="15"/>
                  <a:pt x="13" y="11"/>
                </a:cubicBezTo>
                <a:cubicBezTo>
                  <a:pt x="12" y="16"/>
                  <a:pt x="9" y="19"/>
                  <a:pt x="5" y="19"/>
                </a:cubicBezTo>
                <a:close/>
              </a:path>
            </a:pathLst>
          </a:custGeom>
          <a:solidFill>
            <a:srgbClr val="F2B8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8" name="Freeform 6464">
            <a:extLst>
              <a:ext uri="{FF2B5EF4-FFF2-40B4-BE49-F238E27FC236}">
                <a16:creationId xmlns:a16="http://schemas.microsoft.com/office/drawing/2014/main" id="{F12170F8-05B5-4642-87D3-C464401B6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51313"/>
            <a:ext cx="3175" cy="3175"/>
          </a:xfrm>
          <a:custGeom>
            <a:avLst/>
            <a:gdLst>
              <a:gd name="T0" fmla="*/ 416502 w 11"/>
              <a:gd name="T1" fmla="*/ 83416 h 11"/>
              <a:gd name="T2" fmla="*/ 833005 w 11"/>
              <a:gd name="T3" fmla="*/ 83416 h 11"/>
              <a:gd name="T4" fmla="*/ 416502 w 11"/>
              <a:gd name="T5" fmla="*/ 166543 h 11"/>
              <a:gd name="T6" fmla="*/ 0 w 11"/>
              <a:gd name="T7" fmla="*/ 833005 h 11"/>
              <a:gd name="T8" fmla="*/ 416502 w 11"/>
              <a:gd name="T9" fmla="*/ 83416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5" y="1"/>
                </a:moveTo>
                <a:cubicBezTo>
                  <a:pt x="7" y="0"/>
                  <a:pt x="9" y="0"/>
                  <a:pt x="10" y="1"/>
                </a:cubicBezTo>
                <a:cubicBezTo>
                  <a:pt x="8" y="1"/>
                  <a:pt x="7" y="1"/>
                  <a:pt x="5" y="2"/>
                </a:cubicBezTo>
                <a:cubicBezTo>
                  <a:pt x="3" y="3"/>
                  <a:pt x="0" y="8"/>
                  <a:pt x="0" y="10"/>
                </a:cubicBezTo>
                <a:cubicBezTo>
                  <a:pt x="0" y="8"/>
                  <a:pt x="3" y="3"/>
                  <a:pt x="5" y="1"/>
                </a:cubicBezTo>
              </a:path>
            </a:pathLst>
          </a:custGeom>
          <a:solidFill>
            <a:srgbClr val="F2B88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9" name="Freeform 6465">
            <a:extLst>
              <a:ext uri="{FF2B5EF4-FFF2-40B4-BE49-F238E27FC236}">
                <a16:creationId xmlns:a16="http://schemas.microsoft.com/office/drawing/2014/main" id="{D49CEF1E-7B85-D840-86EE-6F21E4E54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1313"/>
            <a:ext cx="4762" cy="6350"/>
          </a:xfrm>
          <a:custGeom>
            <a:avLst/>
            <a:gdLst>
              <a:gd name="T0" fmla="*/ 462934 w 14"/>
              <a:gd name="T1" fmla="*/ 2010611 h 19"/>
              <a:gd name="T2" fmla="*/ 1504112 w 14"/>
              <a:gd name="T3" fmla="*/ 1228558 h 19"/>
              <a:gd name="T4" fmla="*/ 462934 w 14"/>
              <a:gd name="T5" fmla="*/ 2010611 h 19"/>
              <a:gd name="T6" fmla="*/ 809880 w 14"/>
              <a:gd name="T7" fmla="*/ 111626 h 19"/>
              <a:gd name="T8" fmla="*/ 0 w 14"/>
              <a:gd name="T9" fmla="*/ 0 h 19"/>
              <a:gd name="T10" fmla="*/ 462934 w 14"/>
              <a:gd name="T11" fmla="*/ 0 h 19"/>
              <a:gd name="T12" fmla="*/ 809880 w 14"/>
              <a:gd name="T13" fmla="*/ 111626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9">
                <a:moveTo>
                  <a:pt x="4" y="18"/>
                </a:moveTo>
                <a:cubicBezTo>
                  <a:pt x="8" y="18"/>
                  <a:pt x="11" y="15"/>
                  <a:pt x="13" y="11"/>
                </a:cubicBezTo>
                <a:cubicBezTo>
                  <a:pt x="12" y="15"/>
                  <a:pt x="8" y="18"/>
                  <a:pt x="4" y="18"/>
                </a:cubicBezTo>
                <a:close/>
                <a:moveTo>
                  <a:pt x="7" y="1"/>
                </a:moveTo>
                <a:cubicBezTo>
                  <a:pt x="5" y="0"/>
                  <a:pt x="2" y="0"/>
                  <a:pt x="0" y="0"/>
                </a:cubicBezTo>
                <a:lnTo>
                  <a:pt x="4" y="0"/>
                </a:lnTo>
                <a:cubicBezTo>
                  <a:pt x="5" y="0"/>
                  <a:pt x="6" y="0"/>
                  <a:pt x="7" y="1"/>
                </a:cubicBezTo>
                <a:close/>
              </a:path>
            </a:pathLst>
          </a:custGeom>
          <a:solidFill>
            <a:srgbClr val="F2B68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0" name="Freeform 6466">
            <a:extLst>
              <a:ext uri="{FF2B5EF4-FFF2-40B4-BE49-F238E27FC236}">
                <a16:creationId xmlns:a16="http://schemas.microsoft.com/office/drawing/2014/main" id="{A9688356-4812-9443-9E9C-C68DAC6A7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51313"/>
            <a:ext cx="7938" cy="6350"/>
          </a:xfrm>
          <a:custGeom>
            <a:avLst/>
            <a:gdLst>
              <a:gd name="T0" fmla="*/ 1575296 w 20"/>
              <a:gd name="T1" fmla="*/ 2115608 h 18"/>
              <a:gd name="T2" fmla="*/ 0 w 20"/>
              <a:gd name="T3" fmla="*/ 995539 h 18"/>
              <a:gd name="T4" fmla="*/ 787847 w 20"/>
              <a:gd name="T5" fmla="*/ 0 h 18"/>
              <a:gd name="T6" fmla="*/ 315139 w 20"/>
              <a:gd name="T7" fmla="*/ 995539 h 18"/>
              <a:gd name="T8" fmla="*/ 1575296 w 20"/>
              <a:gd name="T9" fmla="*/ 2115608 h 18"/>
              <a:gd name="T10" fmla="*/ 2677884 w 20"/>
              <a:gd name="T11" fmla="*/ 995539 h 18"/>
              <a:gd name="T12" fmla="*/ 2205573 w 20"/>
              <a:gd name="T13" fmla="*/ 124531 h 18"/>
              <a:gd name="T14" fmla="*/ 1732865 w 20"/>
              <a:gd name="T15" fmla="*/ 0 h 18"/>
              <a:gd name="T16" fmla="*/ 2205573 w 20"/>
              <a:gd name="T17" fmla="*/ 0 h 18"/>
              <a:gd name="T18" fmla="*/ 2993023 w 20"/>
              <a:gd name="T19" fmla="*/ 995539 h 18"/>
              <a:gd name="T20" fmla="*/ 1575296 w 20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8">
                <a:moveTo>
                  <a:pt x="10" y="17"/>
                </a:moveTo>
                <a:cubicBezTo>
                  <a:pt x="5" y="17"/>
                  <a:pt x="0" y="13"/>
                  <a:pt x="0" y="8"/>
                </a:cubicBezTo>
                <a:cubicBezTo>
                  <a:pt x="0" y="6"/>
                  <a:pt x="3" y="1"/>
                  <a:pt x="5" y="0"/>
                </a:cubicBezTo>
                <a:cubicBezTo>
                  <a:pt x="3" y="2"/>
                  <a:pt x="2" y="6"/>
                  <a:pt x="2" y="8"/>
                </a:cubicBezTo>
                <a:cubicBezTo>
                  <a:pt x="2" y="13"/>
                  <a:pt x="5" y="17"/>
                  <a:pt x="10" y="17"/>
                </a:cubicBezTo>
                <a:cubicBezTo>
                  <a:pt x="14" y="17"/>
                  <a:pt x="17" y="13"/>
                  <a:pt x="17" y="8"/>
                </a:cubicBezTo>
                <a:cubicBezTo>
                  <a:pt x="17" y="6"/>
                  <a:pt x="16" y="1"/>
                  <a:pt x="14" y="1"/>
                </a:cubicBezTo>
                <a:cubicBezTo>
                  <a:pt x="13" y="1"/>
                  <a:pt x="12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1"/>
                  <a:pt x="19" y="6"/>
                  <a:pt x="19" y="8"/>
                </a:cubicBezTo>
                <a:cubicBezTo>
                  <a:pt x="19" y="13"/>
                  <a:pt x="14" y="17"/>
                  <a:pt x="10" y="17"/>
                </a:cubicBezTo>
              </a:path>
            </a:pathLst>
          </a:custGeom>
          <a:solidFill>
            <a:srgbClr val="F2B68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1" name="Freeform 6467">
            <a:extLst>
              <a:ext uri="{FF2B5EF4-FFF2-40B4-BE49-F238E27FC236}">
                <a16:creationId xmlns:a16="http://schemas.microsoft.com/office/drawing/2014/main" id="{7E7B20FD-3D5B-424A-A724-7C6A1C261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1313"/>
            <a:ext cx="6350" cy="6350"/>
          </a:xfrm>
          <a:custGeom>
            <a:avLst/>
            <a:gdLst>
              <a:gd name="T0" fmla="*/ 1260078 w 16"/>
              <a:gd name="T1" fmla="*/ 2010611 h 19"/>
              <a:gd name="T2" fmla="*/ 0 w 16"/>
              <a:gd name="T3" fmla="*/ 1005305 h 19"/>
              <a:gd name="T4" fmla="*/ 1260078 w 16"/>
              <a:gd name="T5" fmla="*/ 1898984 h 19"/>
              <a:gd name="T6" fmla="*/ 2362597 w 16"/>
              <a:gd name="T7" fmla="*/ 1228558 h 19"/>
              <a:gd name="T8" fmla="*/ 1260078 w 16"/>
              <a:gd name="T9" fmla="*/ 2010611 h 19"/>
              <a:gd name="T10" fmla="*/ 472678 w 16"/>
              <a:gd name="T11" fmla="*/ 111626 h 19"/>
              <a:gd name="T12" fmla="*/ 944959 w 16"/>
              <a:gd name="T13" fmla="*/ 111626 h 19"/>
              <a:gd name="T14" fmla="*/ 472678 w 16"/>
              <a:gd name="T15" fmla="*/ 223253 h 19"/>
              <a:gd name="T16" fmla="*/ 0 w 16"/>
              <a:gd name="T17" fmla="*/ 1005305 h 19"/>
              <a:gd name="T18" fmla="*/ 472678 w 16"/>
              <a:gd name="T19" fmla="*/ 111626 h 19"/>
              <a:gd name="T20" fmla="*/ 1575197 w 16"/>
              <a:gd name="T21" fmla="*/ 223253 h 19"/>
              <a:gd name="T22" fmla="*/ 944959 w 16"/>
              <a:gd name="T23" fmla="*/ 111626 h 19"/>
              <a:gd name="T24" fmla="*/ 1260078 w 16"/>
              <a:gd name="T25" fmla="*/ 0 h 19"/>
              <a:gd name="T26" fmla="*/ 1575197 w 16"/>
              <a:gd name="T27" fmla="*/ 223253 h 19"/>
              <a:gd name="T28" fmla="*/ 1890316 w 16"/>
              <a:gd name="T29" fmla="*/ 223253 h 19"/>
              <a:gd name="T30" fmla="*/ 1575197 w 16"/>
              <a:gd name="T31" fmla="*/ 223253 h 19"/>
              <a:gd name="T32" fmla="*/ 1890316 w 16"/>
              <a:gd name="T33" fmla="*/ 223253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19">
                <a:moveTo>
                  <a:pt x="8" y="18"/>
                </a:moveTo>
                <a:cubicBezTo>
                  <a:pt x="3" y="18"/>
                  <a:pt x="0" y="14"/>
                  <a:pt x="0" y="9"/>
                </a:cubicBezTo>
                <a:cubicBezTo>
                  <a:pt x="0" y="14"/>
                  <a:pt x="3" y="17"/>
                  <a:pt x="8" y="17"/>
                </a:cubicBezTo>
                <a:cubicBezTo>
                  <a:pt x="12" y="17"/>
                  <a:pt x="14" y="15"/>
                  <a:pt x="15" y="11"/>
                </a:cubicBezTo>
                <a:cubicBezTo>
                  <a:pt x="14" y="15"/>
                  <a:pt x="12" y="18"/>
                  <a:pt x="8" y="18"/>
                </a:cubicBezTo>
                <a:close/>
                <a:moveTo>
                  <a:pt x="3" y="1"/>
                </a:moveTo>
                <a:cubicBezTo>
                  <a:pt x="4" y="1"/>
                  <a:pt x="5" y="1"/>
                  <a:pt x="6" y="1"/>
                </a:cubicBezTo>
                <a:cubicBezTo>
                  <a:pt x="5" y="1"/>
                  <a:pt x="4" y="2"/>
                  <a:pt x="3" y="2"/>
                </a:cubicBezTo>
                <a:cubicBezTo>
                  <a:pt x="1" y="2"/>
                  <a:pt x="0" y="6"/>
                  <a:pt x="0" y="9"/>
                </a:cubicBezTo>
                <a:cubicBezTo>
                  <a:pt x="0" y="6"/>
                  <a:pt x="1" y="2"/>
                  <a:pt x="3" y="1"/>
                </a:cubicBezTo>
                <a:close/>
                <a:moveTo>
                  <a:pt x="10" y="2"/>
                </a:moveTo>
                <a:cubicBezTo>
                  <a:pt x="9" y="1"/>
                  <a:pt x="7" y="1"/>
                  <a:pt x="6" y="1"/>
                </a:cubicBezTo>
                <a:cubicBezTo>
                  <a:pt x="6" y="1"/>
                  <a:pt x="7" y="0"/>
                  <a:pt x="8" y="0"/>
                </a:cubicBezTo>
                <a:cubicBezTo>
                  <a:pt x="9" y="0"/>
                  <a:pt x="9" y="1"/>
                  <a:pt x="10" y="2"/>
                </a:cubicBezTo>
                <a:close/>
                <a:moveTo>
                  <a:pt x="12" y="2"/>
                </a:moveTo>
                <a:cubicBezTo>
                  <a:pt x="11" y="2"/>
                  <a:pt x="11" y="2"/>
                  <a:pt x="10" y="2"/>
                </a:cubicBezTo>
                <a:cubicBezTo>
                  <a:pt x="11" y="2"/>
                  <a:pt x="11" y="2"/>
                  <a:pt x="12" y="2"/>
                </a:cubicBezTo>
                <a:close/>
              </a:path>
            </a:pathLst>
          </a:custGeom>
          <a:solidFill>
            <a:srgbClr val="F0B38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2" name="Freeform 6468">
            <a:extLst>
              <a:ext uri="{FF2B5EF4-FFF2-40B4-BE49-F238E27FC236}">
                <a16:creationId xmlns:a16="http://schemas.microsoft.com/office/drawing/2014/main" id="{FD24C344-7040-D143-886A-ACBE7DD67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1313"/>
            <a:ext cx="6350" cy="6350"/>
          </a:xfrm>
          <a:custGeom>
            <a:avLst/>
            <a:gdLst>
              <a:gd name="T0" fmla="*/ 1260078 w 16"/>
              <a:gd name="T1" fmla="*/ 2115608 h 18"/>
              <a:gd name="T2" fmla="*/ 0 w 16"/>
              <a:gd name="T3" fmla="*/ 1120069 h 18"/>
              <a:gd name="T4" fmla="*/ 0 w 16"/>
              <a:gd name="T5" fmla="*/ 1120069 h 18"/>
              <a:gd name="T6" fmla="*/ 1260078 w 16"/>
              <a:gd name="T7" fmla="*/ 2115608 h 18"/>
              <a:gd name="T8" fmla="*/ 2362597 w 16"/>
              <a:gd name="T9" fmla="*/ 1244600 h 18"/>
              <a:gd name="T10" fmla="*/ 1260078 w 16"/>
              <a:gd name="T11" fmla="*/ 2115608 h 18"/>
              <a:gd name="T12" fmla="*/ 630238 w 16"/>
              <a:gd name="T13" fmla="*/ 249061 h 18"/>
              <a:gd name="T14" fmla="*/ 0 w 16"/>
              <a:gd name="T15" fmla="*/ 1120069 h 18"/>
              <a:gd name="T16" fmla="*/ 630238 w 16"/>
              <a:gd name="T17" fmla="*/ 249061 h 18"/>
              <a:gd name="T18" fmla="*/ 630238 w 16"/>
              <a:gd name="T19" fmla="*/ 249061 h 18"/>
              <a:gd name="T20" fmla="*/ 787400 w 16"/>
              <a:gd name="T21" fmla="*/ 124531 h 18"/>
              <a:gd name="T22" fmla="*/ 787400 w 16"/>
              <a:gd name="T23" fmla="*/ 124531 h 18"/>
              <a:gd name="T24" fmla="*/ 630238 w 16"/>
              <a:gd name="T25" fmla="*/ 249061 h 18"/>
              <a:gd name="T26" fmla="*/ 1890316 w 16"/>
              <a:gd name="T27" fmla="*/ 249061 h 18"/>
              <a:gd name="T28" fmla="*/ 1260078 w 16"/>
              <a:gd name="T29" fmla="*/ 124531 h 18"/>
              <a:gd name="T30" fmla="*/ 787400 w 16"/>
              <a:gd name="T31" fmla="*/ 124531 h 18"/>
              <a:gd name="T32" fmla="*/ 1890316 w 16"/>
              <a:gd name="T33" fmla="*/ 249061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18">
                <a:moveTo>
                  <a:pt x="8" y="17"/>
                </a:moveTo>
                <a:cubicBezTo>
                  <a:pt x="3" y="17"/>
                  <a:pt x="0" y="14"/>
                  <a:pt x="0" y="9"/>
                </a:cubicBezTo>
                <a:cubicBezTo>
                  <a:pt x="0" y="13"/>
                  <a:pt x="3" y="17"/>
                  <a:pt x="8" y="17"/>
                </a:cubicBezTo>
                <a:cubicBezTo>
                  <a:pt x="11" y="17"/>
                  <a:pt x="15" y="14"/>
                  <a:pt x="15" y="10"/>
                </a:cubicBezTo>
                <a:cubicBezTo>
                  <a:pt x="15" y="14"/>
                  <a:pt x="12" y="17"/>
                  <a:pt x="8" y="17"/>
                </a:cubicBezTo>
                <a:close/>
                <a:moveTo>
                  <a:pt x="4" y="2"/>
                </a:moveTo>
                <a:cubicBezTo>
                  <a:pt x="1" y="4"/>
                  <a:pt x="0" y="7"/>
                  <a:pt x="0" y="9"/>
                </a:cubicBezTo>
                <a:cubicBezTo>
                  <a:pt x="0" y="7"/>
                  <a:pt x="1" y="3"/>
                  <a:pt x="4" y="2"/>
                </a:cubicBezTo>
                <a:close/>
                <a:moveTo>
                  <a:pt x="4" y="2"/>
                </a:moveTo>
                <a:cubicBezTo>
                  <a:pt x="4" y="2"/>
                  <a:pt x="4" y="1"/>
                  <a:pt x="5" y="1"/>
                </a:cubicBezTo>
                <a:lnTo>
                  <a:pt x="4" y="2"/>
                </a:lnTo>
                <a:close/>
                <a:moveTo>
                  <a:pt x="12" y="2"/>
                </a:moveTo>
                <a:cubicBezTo>
                  <a:pt x="10" y="1"/>
                  <a:pt x="9" y="1"/>
                  <a:pt x="8" y="1"/>
                </a:cubicBezTo>
                <a:lnTo>
                  <a:pt x="5" y="1"/>
                </a:lnTo>
                <a:cubicBezTo>
                  <a:pt x="7" y="0"/>
                  <a:pt x="10" y="1"/>
                  <a:pt x="12" y="2"/>
                </a:cubicBezTo>
                <a:close/>
              </a:path>
            </a:pathLst>
          </a:custGeom>
          <a:solidFill>
            <a:srgbClr val="F0B38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" name="Freeform 6469">
            <a:extLst>
              <a:ext uri="{FF2B5EF4-FFF2-40B4-BE49-F238E27FC236}">
                <a16:creationId xmlns:a16="http://schemas.microsoft.com/office/drawing/2014/main" id="{06E3123C-9DEE-ED45-81A8-B1FAF280C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1313"/>
            <a:ext cx="6350" cy="6350"/>
          </a:xfrm>
          <a:custGeom>
            <a:avLst/>
            <a:gdLst>
              <a:gd name="T0" fmla="*/ 1260078 w 16"/>
              <a:gd name="T1" fmla="*/ 2362597 h 16"/>
              <a:gd name="T2" fmla="*/ 0 w 16"/>
              <a:gd name="T3" fmla="*/ 1260078 h 16"/>
              <a:gd name="T4" fmla="*/ 1260078 w 16"/>
              <a:gd name="T5" fmla="*/ 0 h 16"/>
              <a:gd name="T6" fmla="*/ 2362597 w 16"/>
              <a:gd name="T7" fmla="*/ 1260078 h 16"/>
              <a:gd name="T8" fmla="*/ 1260078 w 16"/>
              <a:gd name="T9" fmla="*/ 236259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6">
                <a:moveTo>
                  <a:pt x="8" y="15"/>
                </a:moveTo>
                <a:cubicBezTo>
                  <a:pt x="3" y="15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5"/>
                  <a:pt x="8" y="1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4" name="Freeform 6470">
            <a:extLst>
              <a:ext uri="{FF2B5EF4-FFF2-40B4-BE49-F238E27FC236}">
                <a16:creationId xmlns:a16="http://schemas.microsoft.com/office/drawing/2014/main" id="{BCA03192-BD2C-664A-B75C-053EEFFCE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56075"/>
            <a:ext cx="1587" cy="1588"/>
          </a:xfrm>
          <a:custGeom>
            <a:avLst/>
            <a:gdLst>
              <a:gd name="T0" fmla="*/ 472133 w 4"/>
              <a:gd name="T1" fmla="*/ 0 h 3"/>
              <a:gd name="T2" fmla="*/ 472133 w 4"/>
              <a:gd name="T3" fmla="*/ 0 h 3"/>
              <a:gd name="T4" fmla="*/ 157510 w 4"/>
              <a:gd name="T5" fmla="*/ 280017 h 3"/>
              <a:gd name="T6" fmla="*/ 315020 w 4"/>
              <a:gd name="T7" fmla="*/ 560564 h 3"/>
              <a:gd name="T8" fmla="*/ 157510 w 4"/>
              <a:gd name="T9" fmla="*/ 560564 h 3"/>
              <a:gd name="T10" fmla="*/ 157510 w 4"/>
              <a:gd name="T11" fmla="*/ 280017 h 3"/>
              <a:gd name="T12" fmla="*/ 0 w 4"/>
              <a:gd name="T13" fmla="*/ 280017 h 3"/>
              <a:gd name="T14" fmla="*/ 472133 w 4"/>
              <a:gd name="T15" fmla="*/ 0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0"/>
                </a:lnTo>
                <a:lnTo>
                  <a:pt x="1" y="1"/>
                </a:lnTo>
                <a:lnTo>
                  <a:pt x="2" y="2"/>
                </a:lnTo>
                <a:lnTo>
                  <a:pt x="1" y="2"/>
                </a:lnTo>
                <a:cubicBezTo>
                  <a:pt x="1" y="1"/>
                  <a:pt x="1" y="1"/>
                  <a:pt x="1" y="1"/>
                </a:cubicBezTo>
                <a:lnTo>
                  <a:pt x="0" y="1"/>
                </a:lnTo>
                <a:lnTo>
                  <a:pt x="3" y="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5" name="Freeform 6471">
            <a:extLst>
              <a:ext uri="{FF2B5EF4-FFF2-40B4-BE49-F238E27FC236}">
                <a16:creationId xmlns:a16="http://schemas.microsoft.com/office/drawing/2014/main" id="{11D987E4-F246-014F-A8E5-BBC528066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56075"/>
            <a:ext cx="1587" cy="1588"/>
          </a:xfrm>
          <a:custGeom>
            <a:avLst/>
            <a:gdLst>
              <a:gd name="T0" fmla="*/ 279841 w 3"/>
              <a:gd name="T1" fmla="*/ 0 h 2"/>
              <a:gd name="T2" fmla="*/ 559682 w 3"/>
              <a:gd name="T3" fmla="*/ 0 h 2"/>
              <a:gd name="T4" fmla="*/ 559682 w 3"/>
              <a:gd name="T5" fmla="*/ 0 h 2"/>
              <a:gd name="T6" fmla="*/ 559682 w 3"/>
              <a:gd name="T7" fmla="*/ 630436 h 2"/>
              <a:gd name="T8" fmla="*/ 279841 w 3"/>
              <a:gd name="T9" fmla="*/ 0 h 2"/>
              <a:gd name="T10" fmla="*/ 0 w 3"/>
              <a:gd name="T11" fmla="*/ 0 h 2"/>
              <a:gd name="T12" fmla="*/ 279841 w 3"/>
              <a:gd name="T13" fmla="*/ 0 h 2"/>
              <a:gd name="T14" fmla="*/ 279841 w 3"/>
              <a:gd name="T15" fmla="*/ 630436 h 2"/>
              <a:gd name="T16" fmla="*/ 0 w 3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" h="2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1" y="0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6" name="Freeform 6472">
            <a:extLst>
              <a:ext uri="{FF2B5EF4-FFF2-40B4-BE49-F238E27FC236}">
                <a16:creationId xmlns:a16="http://schemas.microsoft.com/office/drawing/2014/main" id="{8BFEE150-B83F-1C4C-B185-BEFBD1B84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52900"/>
            <a:ext cx="1588" cy="1588"/>
          </a:xfrm>
          <a:custGeom>
            <a:avLst/>
            <a:gdLst>
              <a:gd name="T0" fmla="*/ 201676 w 5"/>
              <a:gd name="T1" fmla="*/ 0 h 4"/>
              <a:gd name="T2" fmla="*/ 100997 w 5"/>
              <a:gd name="T3" fmla="*/ 157609 h 4"/>
              <a:gd name="T4" fmla="*/ 100997 w 5"/>
              <a:gd name="T5" fmla="*/ 315218 h 4"/>
              <a:gd name="T6" fmla="*/ 0 w 5"/>
              <a:gd name="T7" fmla="*/ 157609 h 4"/>
              <a:gd name="T8" fmla="*/ 201676 w 5"/>
              <a:gd name="T9" fmla="*/ 0 h 4"/>
              <a:gd name="T10" fmla="*/ 100997 w 5"/>
              <a:gd name="T11" fmla="*/ 315218 h 4"/>
              <a:gd name="T12" fmla="*/ 100997 w 5"/>
              <a:gd name="T13" fmla="*/ 315218 h 4"/>
              <a:gd name="T14" fmla="*/ 201676 w 5"/>
              <a:gd name="T15" fmla="*/ 315218 h 4"/>
              <a:gd name="T16" fmla="*/ 100997 w 5"/>
              <a:gd name="T17" fmla="*/ 315218 h 4"/>
              <a:gd name="T18" fmla="*/ 201676 w 5"/>
              <a:gd name="T19" fmla="*/ 0 h 4"/>
              <a:gd name="T20" fmla="*/ 302673 w 5"/>
              <a:gd name="T21" fmla="*/ 0 h 4"/>
              <a:gd name="T22" fmla="*/ 201676 w 5"/>
              <a:gd name="T23" fmla="*/ 315218 h 4"/>
              <a:gd name="T24" fmla="*/ 201676 w 5"/>
              <a:gd name="T25" fmla="*/ 0 h 4"/>
              <a:gd name="T26" fmla="*/ 403352 w 5"/>
              <a:gd name="T27" fmla="*/ 315218 h 4"/>
              <a:gd name="T28" fmla="*/ 302673 w 5"/>
              <a:gd name="T29" fmla="*/ 0 h 4"/>
              <a:gd name="T30" fmla="*/ 403352 w 5"/>
              <a:gd name="T31" fmla="*/ 0 h 4"/>
              <a:gd name="T32" fmla="*/ 403352 w 5"/>
              <a:gd name="T33" fmla="*/ 315218 h 4"/>
              <a:gd name="T34" fmla="*/ 403352 w 5"/>
              <a:gd name="T35" fmla="*/ 315218 h 4"/>
              <a:gd name="T36" fmla="*/ 302673 w 5"/>
              <a:gd name="T37" fmla="*/ 472827 h 4"/>
              <a:gd name="T38" fmla="*/ 302673 w 5"/>
              <a:gd name="T39" fmla="*/ 315218 h 4"/>
              <a:gd name="T40" fmla="*/ 403352 w 5"/>
              <a:gd name="T41" fmla="*/ 315218 h 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" h="4">
                <a:moveTo>
                  <a:pt x="2" y="0"/>
                </a:moveTo>
                <a:lnTo>
                  <a:pt x="1" y="1"/>
                </a:lnTo>
                <a:lnTo>
                  <a:pt x="1" y="2"/>
                </a:lnTo>
                <a:cubicBezTo>
                  <a:pt x="0" y="2"/>
                  <a:pt x="0" y="2"/>
                  <a:pt x="0" y="1"/>
                </a:cubicBezTo>
                <a:cubicBezTo>
                  <a:pt x="1" y="0"/>
                  <a:pt x="2" y="0"/>
                  <a:pt x="2" y="0"/>
                </a:cubicBezTo>
                <a:close/>
                <a:moveTo>
                  <a:pt x="1" y="2"/>
                </a:moveTo>
                <a:lnTo>
                  <a:pt x="1" y="2"/>
                </a:lnTo>
                <a:cubicBezTo>
                  <a:pt x="1" y="2"/>
                  <a:pt x="2" y="2"/>
                  <a:pt x="2" y="2"/>
                </a:cubicBezTo>
                <a:lnTo>
                  <a:pt x="1" y="2"/>
                </a:lnTo>
                <a:close/>
                <a:moveTo>
                  <a:pt x="2" y="0"/>
                </a:moveTo>
                <a:lnTo>
                  <a:pt x="3" y="0"/>
                </a:lnTo>
                <a:lnTo>
                  <a:pt x="2" y="2"/>
                </a:lnTo>
                <a:lnTo>
                  <a:pt x="2" y="0"/>
                </a:lnTo>
                <a:close/>
                <a:moveTo>
                  <a:pt x="4" y="2"/>
                </a:moveTo>
                <a:cubicBezTo>
                  <a:pt x="4" y="0"/>
                  <a:pt x="4" y="0"/>
                  <a:pt x="3" y="0"/>
                </a:cubicBezTo>
                <a:lnTo>
                  <a:pt x="4" y="0"/>
                </a:lnTo>
                <a:lnTo>
                  <a:pt x="4" y="2"/>
                </a:lnTo>
                <a:close/>
                <a:moveTo>
                  <a:pt x="4" y="2"/>
                </a:moveTo>
                <a:cubicBezTo>
                  <a:pt x="4" y="3"/>
                  <a:pt x="3" y="3"/>
                  <a:pt x="3" y="3"/>
                </a:cubicBezTo>
                <a:lnTo>
                  <a:pt x="3" y="2"/>
                </a:lnTo>
                <a:lnTo>
                  <a:pt x="4" y="2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7" name="Freeform 6473">
            <a:extLst>
              <a:ext uri="{FF2B5EF4-FFF2-40B4-BE49-F238E27FC236}">
                <a16:creationId xmlns:a16="http://schemas.microsoft.com/office/drawing/2014/main" id="{5E779831-5A1C-4049-A2F9-F0CDE78DF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51313"/>
            <a:ext cx="1587" cy="1587"/>
          </a:xfrm>
          <a:custGeom>
            <a:avLst/>
            <a:gdLst>
              <a:gd name="T0" fmla="*/ 403098 w 5"/>
              <a:gd name="T1" fmla="*/ 210013 h 6"/>
              <a:gd name="T2" fmla="*/ 302165 w 5"/>
              <a:gd name="T3" fmla="*/ 349934 h 6"/>
              <a:gd name="T4" fmla="*/ 0 w 5"/>
              <a:gd name="T5" fmla="*/ 279841 h 6"/>
              <a:gd name="T6" fmla="*/ 100616 w 5"/>
              <a:gd name="T7" fmla="*/ 0 h 6"/>
              <a:gd name="T8" fmla="*/ 100616 w 5"/>
              <a:gd name="T9" fmla="*/ 0 h 6"/>
              <a:gd name="T10" fmla="*/ 100616 w 5"/>
              <a:gd name="T11" fmla="*/ 210013 h 6"/>
              <a:gd name="T12" fmla="*/ 100616 w 5"/>
              <a:gd name="T13" fmla="*/ 279841 h 6"/>
              <a:gd name="T14" fmla="*/ 201549 w 5"/>
              <a:gd name="T15" fmla="*/ 70093 h 6"/>
              <a:gd name="T16" fmla="*/ 302165 w 5"/>
              <a:gd name="T17" fmla="*/ 70093 h 6"/>
              <a:gd name="T18" fmla="*/ 201549 w 5"/>
              <a:gd name="T19" fmla="*/ 279841 h 6"/>
              <a:gd name="T20" fmla="*/ 302165 w 5"/>
              <a:gd name="T21" fmla="*/ 279841 h 6"/>
              <a:gd name="T22" fmla="*/ 403098 w 5"/>
              <a:gd name="T23" fmla="*/ 210013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6">
                <a:moveTo>
                  <a:pt x="4" y="3"/>
                </a:moveTo>
                <a:lnTo>
                  <a:pt x="3" y="5"/>
                </a:lnTo>
                <a:lnTo>
                  <a:pt x="0" y="4"/>
                </a:lnTo>
                <a:lnTo>
                  <a:pt x="1" y="0"/>
                </a:lnTo>
                <a:lnTo>
                  <a:pt x="1" y="3"/>
                </a:lnTo>
                <a:lnTo>
                  <a:pt x="1" y="4"/>
                </a:lnTo>
                <a:lnTo>
                  <a:pt x="2" y="1"/>
                </a:lnTo>
                <a:lnTo>
                  <a:pt x="3" y="1"/>
                </a:lnTo>
                <a:lnTo>
                  <a:pt x="2" y="4"/>
                </a:lnTo>
                <a:lnTo>
                  <a:pt x="3" y="4"/>
                </a:lnTo>
                <a:lnTo>
                  <a:pt x="4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8" name="Freeform 6474">
            <a:extLst>
              <a:ext uri="{FF2B5EF4-FFF2-40B4-BE49-F238E27FC236}">
                <a16:creationId xmlns:a16="http://schemas.microsoft.com/office/drawing/2014/main" id="{4E234D5E-E0C3-184C-9544-691DEA762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51313"/>
            <a:ext cx="1587" cy="1587"/>
          </a:xfrm>
          <a:custGeom>
            <a:avLst/>
            <a:gdLst>
              <a:gd name="T0" fmla="*/ 472133 w 4"/>
              <a:gd name="T1" fmla="*/ 472133 h 4"/>
              <a:gd name="T2" fmla="*/ 472133 w 4"/>
              <a:gd name="T3" fmla="*/ 472133 h 4"/>
              <a:gd name="T4" fmla="*/ 0 w 4"/>
              <a:gd name="T5" fmla="*/ 315020 h 4"/>
              <a:gd name="T6" fmla="*/ 157510 w 4"/>
              <a:gd name="T7" fmla="*/ 0 h 4"/>
              <a:gd name="T8" fmla="*/ 315020 w 4"/>
              <a:gd name="T9" fmla="*/ 0 h 4"/>
              <a:gd name="T10" fmla="*/ 472133 w 4"/>
              <a:gd name="T11" fmla="*/ 157510 h 4"/>
              <a:gd name="T12" fmla="*/ 315020 w 4"/>
              <a:gd name="T13" fmla="*/ 315020 h 4"/>
              <a:gd name="T14" fmla="*/ 472133 w 4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3" y="3"/>
                </a:lnTo>
                <a:lnTo>
                  <a:pt x="0" y="2"/>
                </a:ln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lnTo>
                  <a:pt x="3" y="1"/>
                </a:lnTo>
                <a:lnTo>
                  <a:pt x="2" y="2"/>
                </a:lnTo>
                <a:lnTo>
                  <a:pt x="3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9" name="Freeform 6475">
            <a:extLst>
              <a:ext uri="{FF2B5EF4-FFF2-40B4-BE49-F238E27FC236}">
                <a16:creationId xmlns:a16="http://schemas.microsoft.com/office/drawing/2014/main" id="{62D16B30-E1F6-BD44-AEA3-6101DA920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1588" cy="1588"/>
          </a:xfrm>
          <a:custGeom>
            <a:avLst/>
            <a:gdLst>
              <a:gd name="T0" fmla="*/ 0 w 5"/>
              <a:gd name="T1" fmla="*/ 0 h 4"/>
              <a:gd name="T2" fmla="*/ 201676 w 5"/>
              <a:gd name="T3" fmla="*/ 0 h 4"/>
              <a:gd name="T4" fmla="*/ 0 w 5"/>
              <a:gd name="T5" fmla="*/ 157609 h 4"/>
              <a:gd name="T6" fmla="*/ 403352 w 5"/>
              <a:gd name="T7" fmla="*/ 472827 h 4"/>
              <a:gd name="T8" fmla="*/ 201676 w 5"/>
              <a:gd name="T9" fmla="*/ 472827 h 4"/>
              <a:gd name="T10" fmla="*/ 0 w 5"/>
              <a:gd name="T11" fmla="*/ 157609 h 4"/>
              <a:gd name="T12" fmla="*/ 0 w 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2" y="0"/>
                </a:lnTo>
                <a:lnTo>
                  <a:pt x="0" y="1"/>
                </a:lnTo>
                <a:lnTo>
                  <a:pt x="4" y="3"/>
                </a:lnTo>
                <a:lnTo>
                  <a:pt x="2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0" name="Freeform 6476">
            <a:extLst>
              <a:ext uri="{FF2B5EF4-FFF2-40B4-BE49-F238E27FC236}">
                <a16:creationId xmlns:a16="http://schemas.microsoft.com/office/drawing/2014/main" id="{093FD79C-7D67-6948-9686-98F7093A0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49725"/>
            <a:ext cx="1588" cy="1588"/>
          </a:xfrm>
          <a:custGeom>
            <a:avLst/>
            <a:gdLst>
              <a:gd name="T0" fmla="*/ 560564 w 3"/>
              <a:gd name="T1" fmla="*/ 472827 h 4"/>
              <a:gd name="T2" fmla="*/ 560564 w 3"/>
              <a:gd name="T3" fmla="*/ 472827 h 4"/>
              <a:gd name="T4" fmla="*/ 0 w 3"/>
              <a:gd name="T5" fmla="*/ 157609 h 4"/>
              <a:gd name="T6" fmla="*/ 0 w 3"/>
              <a:gd name="T7" fmla="*/ 0 h 4"/>
              <a:gd name="T8" fmla="*/ 560564 w 3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3"/>
                </a:moveTo>
                <a:lnTo>
                  <a:pt x="2" y="3"/>
                </a:lnTo>
                <a:lnTo>
                  <a:pt x="0" y="1"/>
                </a:lnTo>
                <a:lnTo>
                  <a:pt x="0" y="0"/>
                </a:lnTo>
                <a:lnTo>
                  <a:pt x="2" y="3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1" name="Freeform 6477">
            <a:extLst>
              <a:ext uri="{FF2B5EF4-FFF2-40B4-BE49-F238E27FC236}">
                <a16:creationId xmlns:a16="http://schemas.microsoft.com/office/drawing/2014/main" id="{3F173C5B-8885-A24C-8A20-9F441A000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9725"/>
            <a:ext cx="1587" cy="1588"/>
          </a:xfrm>
          <a:custGeom>
            <a:avLst/>
            <a:gdLst>
              <a:gd name="T0" fmla="*/ 472133 w 4"/>
              <a:gd name="T1" fmla="*/ 210145 h 6"/>
              <a:gd name="T2" fmla="*/ 157510 w 4"/>
              <a:gd name="T3" fmla="*/ 350154 h 6"/>
              <a:gd name="T4" fmla="*/ 157510 w 4"/>
              <a:gd name="T5" fmla="*/ 280282 h 6"/>
              <a:gd name="T6" fmla="*/ 472133 w 4"/>
              <a:gd name="T7" fmla="*/ 210145 h 6"/>
              <a:gd name="T8" fmla="*/ 157510 w 4"/>
              <a:gd name="T9" fmla="*/ 210145 h 6"/>
              <a:gd name="T10" fmla="*/ 157510 w 4"/>
              <a:gd name="T11" fmla="*/ 280282 h 6"/>
              <a:gd name="T12" fmla="*/ 0 w 4"/>
              <a:gd name="T13" fmla="*/ 210145 h 6"/>
              <a:gd name="T14" fmla="*/ 0 w 4"/>
              <a:gd name="T15" fmla="*/ 140009 h 6"/>
              <a:gd name="T16" fmla="*/ 157510 w 4"/>
              <a:gd name="T17" fmla="*/ 210145 h 6"/>
              <a:gd name="T18" fmla="*/ 315020 w 4"/>
              <a:gd name="T19" fmla="*/ 0 h 6"/>
              <a:gd name="T20" fmla="*/ 315020 w 4"/>
              <a:gd name="T21" fmla="*/ 70137 h 6"/>
              <a:gd name="T22" fmla="*/ 0 w 4"/>
              <a:gd name="T23" fmla="*/ 140009 h 6"/>
              <a:gd name="T24" fmla="*/ 315020 w 4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6">
                <a:moveTo>
                  <a:pt x="3" y="3"/>
                </a:moveTo>
                <a:lnTo>
                  <a:pt x="1" y="5"/>
                </a:lnTo>
                <a:lnTo>
                  <a:pt x="1" y="4"/>
                </a:lnTo>
                <a:lnTo>
                  <a:pt x="3" y="3"/>
                </a:lnTo>
                <a:close/>
                <a:moveTo>
                  <a:pt x="1" y="3"/>
                </a:moveTo>
                <a:lnTo>
                  <a:pt x="1" y="4"/>
                </a:lnTo>
                <a:lnTo>
                  <a:pt x="0" y="3"/>
                </a:lnTo>
                <a:lnTo>
                  <a:pt x="0" y="2"/>
                </a:lnTo>
                <a:lnTo>
                  <a:pt x="1" y="3"/>
                </a:lnTo>
                <a:close/>
                <a:moveTo>
                  <a:pt x="2" y="0"/>
                </a:moveTo>
                <a:lnTo>
                  <a:pt x="2" y="1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2" name="Freeform 6478">
            <a:extLst>
              <a:ext uri="{FF2B5EF4-FFF2-40B4-BE49-F238E27FC236}">
                <a16:creationId xmlns:a16="http://schemas.microsoft.com/office/drawing/2014/main" id="{8C862906-D4BB-5147-96C2-BA6FB8963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48138"/>
            <a:ext cx="1587" cy="1587"/>
          </a:xfrm>
          <a:custGeom>
            <a:avLst/>
            <a:gdLst>
              <a:gd name="T0" fmla="*/ 302165 w 5"/>
              <a:gd name="T1" fmla="*/ 403098 h 5"/>
              <a:gd name="T2" fmla="*/ 302165 w 5"/>
              <a:gd name="T3" fmla="*/ 201549 h 5"/>
              <a:gd name="T4" fmla="*/ 201549 w 5"/>
              <a:gd name="T5" fmla="*/ 100616 h 5"/>
              <a:gd name="T6" fmla="*/ 201549 w 5"/>
              <a:gd name="T7" fmla="*/ 0 h 5"/>
              <a:gd name="T8" fmla="*/ 302165 w 5"/>
              <a:gd name="T9" fmla="*/ 0 h 5"/>
              <a:gd name="T10" fmla="*/ 403098 w 5"/>
              <a:gd name="T11" fmla="*/ 403098 h 5"/>
              <a:gd name="T12" fmla="*/ 302165 w 5"/>
              <a:gd name="T13" fmla="*/ 403098 h 5"/>
              <a:gd name="T14" fmla="*/ 0 w 5"/>
              <a:gd name="T15" fmla="*/ 100616 h 5"/>
              <a:gd name="T16" fmla="*/ 0 w 5"/>
              <a:gd name="T17" fmla="*/ 0 h 5"/>
              <a:gd name="T18" fmla="*/ 201549 w 5"/>
              <a:gd name="T19" fmla="*/ 403098 h 5"/>
              <a:gd name="T20" fmla="*/ 0 w 5"/>
              <a:gd name="T21" fmla="*/ 100616 h 5"/>
              <a:gd name="T22" fmla="*/ 100616 w 5"/>
              <a:gd name="T23" fmla="*/ 403098 h 5"/>
              <a:gd name="T24" fmla="*/ 0 w 5"/>
              <a:gd name="T25" fmla="*/ 403098 h 5"/>
              <a:gd name="T26" fmla="*/ 0 w 5"/>
              <a:gd name="T27" fmla="*/ 201549 h 5"/>
              <a:gd name="T28" fmla="*/ 100616 w 5"/>
              <a:gd name="T29" fmla="*/ 403098 h 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" h="5">
                <a:moveTo>
                  <a:pt x="3" y="4"/>
                </a:moveTo>
                <a:lnTo>
                  <a:pt x="3" y="2"/>
                </a:lnTo>
                <a:cubicBezTo>
                  <a:pt x="3" y="2"/>
                  <a:pt x="3" y="1"/>
                  <a:pt x="2" y="1"/>
                </a:cubicBezTo>
                <a:lnTo>
                  <a:pt x="2" y="0"/>
                </a:lnTo>
                <a:lnTo>
                  <a:pt x="3" y="0"/>
                </a:lnTo>
                <a:lnTo>
                  <a:pt x="4" y="4"/>
                </a:lnTo>
                <a:lnTo>
                  <a:pt x="3" y="4"/>
                </a:lnTo>
                <a:close/>
                <a:moveTo>
                  <a:pt x="0" y="1"/>
                </a:moveTo>
                <a:lnTo>
                  <a:pt x="0" y="0"/>
                </a:lnTo>
                <a:lnTo>
                  <a:pt x="2" y="4"/>
                </a:lnTo>
                <a:lnTo>
                  <a:pt x="0" y="1"/>
                </a:lnTo>
                <a:close/>
                <a:moveTo>
                  <a:pt x="1" y="4"/>
                </a:moveTo>
                <a:lnTo>
                  <a:pt x="0" y="4"/>
                </a:lnTo>
                <a:lnTo>
                  <a:pt x="0" y="2"/>
                </a:lnTo>
                <a:lnTo>
                  <a:pt x="1" y="4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3" name="Freeform 6479">
            <a:extLst>
              <a:ext uri="{FF2B5EF4-FFF2-40B4-BE49-F238E27FC236}">
                <a16:creationId xmlns:a16="http://schemas.microsoft.com/office/drawing/2014/main" id="{41AC73E2-F8B7-7F45-A7F8-FE795E7CE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8138"/>
            <a:ext cx="1588" cy="1587"/>
          </a:xfrm>
          <a:custGeom>
            <a:avLst/>
            <a:gdLst>
              <a:gd name="T0" fmla="*/ 280017 w 3"/>
              <a:gd name="T1" fmla="*/ 0 h 5"/>
              <a:gd name="T2" fmla="*/ 560564 w 3"/>
              <a:gd name="T3" fmla="*/ 0 h 5"/>
              <a:gd name="T4" fmla="*/ 560564 w 3"/>
              <a:gd name="T5" fmla="*/ 100616 h 5"/>
              <a:gd name="T6" fmla="*/ 560564 w 3"/>
              <a:gd name="T7" fmla="*/ 201549 h 5"/>
              <a:gd name="T8" fmla="*/ 560564 w 3"/>
              <a:gd name="T9" fmla="*/ 302165 h 5"/>
              <a:gd name="T10" fmla="*/ 560564 w 3"/>
              <a:gd name="T11" fmla="*/ 403098 h 5"/>
              <a:gd name="T12" fmla="*/ 0 w 3"/>
              <a:gd name="T13" fmla="*/ 403098 h 5"/>
              <a:gd name="T14" fmla="*/ 280017 w 3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cubicBezTo>
                  <a:pt x="2" y="4"/>
                  <a:pt x="2" y="4"/>
                  <a:pt x="2" y="4"/>
                </a:cubicBezTo>
                <a:lnTo>
                  <a:pt x="0" y="4"/>
                </a:lnTo>
                <a:lnTo>
                  <a:pt x="1" y="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4" name="Freeform 6480">
            <a:extLst>
              <a:ext uri="{FF2B5EF4-FFF2-40B4-BE49-F238E27FC236}">
                <a16:creationId xmlns:a16="http://schemas.microsoft.com/office/drawing/2014/main" id="{61ECAABD-11BD-A542-BFCB-BFD3C330E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48138"/>
            <a:ext cx="1587" cy="1587"/>
          </a:xfrm>
          <a:custGeom>
            <a:avLst/>
            <a:gdLst>
              <a:gd name="T0" fmla="*/ 70093 w 6"/>
              <a:gd name="T1" fmla="*/ 403098 h 5"/>
              <a:gd name="T2" fmla="*/ 0 w 6"/>
              <a:gd name="T3" fmla="*/ 403098 h 5"/>
              <a:gd name="T4" fmla="*/ 139921 w 6"/>
              <a:gd name="T5" fmla="*/ 0 h 5"/>
              <a:gd name="T6" fmla="*/ 210013 w 6"/>
              <a:gd name="T7" fmla="*/ 100616 h 5"/>
              <a:gd name="T8" fmla="*/ 279841 w 6"/>
              <a:gd name="T9" fmla="*/ 201549 h 5"/>
              <a:gd name="T10" fmla="*/ 210013 w 6"/>
              <a:gd name="T11" fmla="*/ 302165 h 5"/>
              <a:gd name="T12" fmla="*/ 139921 w 6"/>
              <a:gd name="T13" fmla="*/ 302165 h 5"/>
              <a:gd name="T14" fmla="*/ 70093 w 6"/>
              <a:gd name="T15" fmla="*/ 40309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5">
                <a:moveTo>
                  <a:pt x="1" y="4"/>
                </a:moveTo>
                <a:lnTo>
                  <a:pt x="0" y="4"/>
                </a:lnTo>
                <a:lnTo>
                  <a:pt x="2" y="0"/>
                </a:lnTo>
                <a:lnTo>
                  <a:pt x="3" y="1"/>
                </a:lnTo>
                <a:cubicBezTo>
                  <a:pt x="3" y="1"/>
                  <a:pt x="5" y="1"/>
                  <a:pt x="4" y="2"/>
                </a:cubicBezTo>
                <a:lnTo>
                  <a:pt x="3" y="3"/>
                </a:lnTo>
                <a:lnTo>
                  <a:pt x="2" y="3"/>
                </a:lnTo>
                <a:lnTo>
                  <a:pt x="1" y="4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5" name="Freeform 6481">
            <a:extLst>
              <a:ext uri="{FF2B5EF4-FFF2-40B4-BE49-F238E27FC236}">
                <a16:creationId xmlns:a16="http://schemas.microsoft.com/office/drawing/2014/main" id="{BBF6212F-6A6B-174C-A818-3CB0D6877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49725"/>
            <a:ext cx="1587" cy="1588"/>
          </a:xfrm>
          <a:custGeom>
            <a:avLst/>
            <a:gdLst>
              <a:gd name="T0" fmla="*/ 201549 w 5"/>
              <a:gd name="T1" fmla="*/ 403352 h 5"/>
              <a:gd name="T2" fmla="*/ 0 w 5"/>
              <a:gd name="T3" fmla="*/ 201676 h 5"/>
              <a:gd name="T4" fmla="*/ 100616 w 5"/>
              <a:gd name="T5" fmla="*/ 0 h 5"/>
              <a:gd name="T6" fmla="*/ 403098 w 5"/>
              <a:gd name="T7" fmla="*/ 100997 h 5"/>
              <a:gd name="T8" fmla="*/ 403098 w 5"/>
              <a:gd name="T9" fmla="*/ 201676 h 5"/>
              <a:gd name="T10" fmla="*/ 201549 w 5"/>
              <a:gd name="T11" fmla="*/ 100997 h 5"/>
              <a:gd name="T12" fmla="*/ 100616 w 5"/>
              <a:gd name="T13" fmla="*/ 100997 h 5"/>
              <a:gd name="T14" fmla="*/ 201549 w 5"/>
              <a:gd name="T15" fmla="*/ 201676 h 5"/>
              <a:gd name="T16" fmla="*/ 201549 w 5"/>
              <a:gd name="T17" fmla="*/ 201676 h 5"/>
              <a:gd name="T18" fmla="*/ 100616 w 5"/>
              <a:gd name="T19" fmla="*/ 201676 h 5"/>
              <a:gd name="T20" fmla="*/ 100616 w 5"/>
              <a:gd name="T21" fmla="*/ 201676 h 5"/>
              <a:gd name="T22" fmla="*/ 201549 w 5"/>
              <a:gd name="T23" fmla="*/ 403352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5">
                <a:moveTo>
                  <a:pt x="2" y="4"/>
                </a:moveTo>
                <a:lnTo>
                  <a:pt x="0" y="2"/>
                </a:lnTo>
                <a:lnTo>
                  <a:pt x="1" y="0"/>
                </a:lnTo>
                <a:lnTo>
                  <a:pt x="4" y="1"/>
                </a:lnTo>
                <a:lnTo>
                  <a:pt x="4" y="2"/>
                </a:lnTo>
                <a:lnTo>
                  <a:pt x="2" y="1"/>
                </a:lnTo>
                <a:lnTo>
                  <a:pt x="1" y="1"/>
                </a:lnTo>
                <a:lnTo>
                  <a:pt x="2" y="2"/>
                </a:lnTo>
                <a:lnTo>
                  <a:pt x="1" y="2"/>
                </a:lnTo>
                <a:lnTo>
                  <a:pt x="2" y="4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6" name="Freeform 6482">
            <a:extLst>
              <a:ext uri="{FF2B5EF4-FFF2-40B4-BE49-F238E27FC236}">
                <a16:creationId xmlns:a16="http://schemas.microsoft.com/office/drawing/2014/main" id="{DB5C013B-A070-624C-93E6-7A3857A81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49725"/>
            <a:ext cx="3175" cy="1588"/>
          </a:xfrm>
          <a:custGeom>
            <a:avLst/>
            <a:gdLst>
              <a:gd name="T0" fmla="*/ 822779 w 7"/>
              <a:gd name="T1" fmla="*/ 0 h 5"/>
              <a:gd name="T2" fmla="*/ 822779 w 7"/>
              <a:gd name="T3" fmla="*/ 100997 h 5"/>
              <a:gd name="T4" fmla="*/ 822779 w 7"/>
              <a:gd name="T5" fmla="*/ 302673 h 5"/>
              <a:gd name="T6" fmla="*/ 411389 w 7"/>
              <a:gd name="T7" fmla="*/ 302673 h 5"/>
              <a:gd name="T8" fmla="*/ 0 w 7"/>
              <a:gd name="T9" fmla="*/ 201676 h 5"/>
              <a:gd name="T10" fmla="*/ 822779 w 7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">
                <a:moveTo>
                  <a:pt x="4" y="0"/>
                </a:moveTo>
                <a:lnTo>
                  <a:pt x="4" y="1"/>
                </a:lnTo>
                <a:cubicBezTo>
                  <a:pt x="6" y="2"/>
                  <a:pt x="5" y="2"/>
                  <a:pt x="4" y="3"/>
                </a:cubicBezTo>
                <a:cubicBezTo>
                  <a:pt x="4" y="3"/>
                  <a:pt x="4" y="4"/>
                  <a:pt x="2" y="3"/>
                </a:cubicBez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7" name="Freeform 6483">
            <a:extLst>
              <a:ext uri="{FF2B5EF4-FFF2-40B4-BE49-F238E27FC236}">
                <a16:creationId xmlns:a16="http://schemas.microsoft.com/office/drawing/2014/main" id="{9B0C6CE7-36CE-984A-BE2B-470E79183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51313"/>
            <a:ext cx="1587" cy="1587"/>
          </a:xfrm>
          <a:custGeom>
            <a:avLst/>
            <a:gdLst>
              <a:gd name="T0" fmla="*/ 315020 w 4"/>
              <a:gd name="T1" fmla="*/ 0 h 5"/>
              <a:gd name="T2" fmla="*/ 472133 w 4"/>
              <a:gd name="T3" fmla="*/ 201549 h 5"/>
              <a:gd name="T4" fmla="*/ 315020 w 4"/>
              <a:gd name="T5" fmla="*/ 100616 h 5"/>
              <a:gd name="T6" fmla="*/ 157510 w 4"/>
              <a:gd name="T7" fmla="*/ 100616 h 5"/>
              <a:gd name="T8" fmla="*/ 315020 w 4"/>
              <a:gd name="T9" fmla="*/ 201549 h 5"/>
              <a:gd name="T10" fmla="*/ 315020 w 4"/>
              <a:gd name="T11" fmla="*/ 403098 h 5"/>
              <a:gd name="T12" fmla="*/ 157510 w 4"/>
              <a:gd name="T13" fmla="*/ 100616 h 5"/>
              <a:gd name="T14" fmla="*/ 0 w 4"/>
              <a:gd name="T15" fmla="*/ 100616 h 5"/>
              <a:gd name="T16" fmla="*/ 315020 w 4"/>
              <a:gd name="T17" fmla="*/ 0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2" y="2"/>
                </a:lnTo>
                <a:lnTo>
                  <a:pt x="2" y="4"/>
                </a:lnTo>
                <a:lnTo>
                  <a:pt x="1" y="1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8" name="Freeform 6484">
            <a:extLst>
              <a:ext uri="{FF2B5EF4-FFF2-40B4-BE49-F238E27FC236}">
                <a16:creationId xmlns:a16="http://schemas.microsoft.com/office/drawing/2014/main" id="{7313D980-9C1A-5644-818B-85DB92DF0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52900"/>
            <a:ext cx="1587" cy="1588"/>
          </a:xfrm>
          <a:custGeom>
            <a:avLst/>
            <a:gdLst>
              <a:gd name="T0" fmla="*/ 0 w 5"/>
              <a:gd name="T1" fmla="*/ 630436 h 2"/>
              <a:gd name="T2" fmla="*/ 0 w 5"/>
              <a:gd name="T3" fmla="*/ 0 h 2"/>
              <a:gd name="T4" fmla="*/ 201549 w 5"/>
              <a:gd name="T5" fmla="*/ 0 h 2"/>
              <a:gd name="T6" fmla="*/ 201549 w 5"/>
              <a:gd name="T7" fmla="*/ 0 h 2"/>
              <a:gd name="T8" fmla="*/ 201549 w 5"/>
              <a:gd name="T9" fmla="*/ 0 h 2"/>
              <a:gd name="T10" fmla="*/ 403098 w 5"/>
              <a:gd name="T11" fmla="*/ 0 h 2"/>
              <a:gd name="T12" fmla="*/ 403098 w 5"/>
              <a:gd name="T13" fmla="*/ 0 h 2"/>
              <a:gd name="T14" fmla="*/ 0 w 5"/>
              <a:gd name="T15" fmla="*/ 630436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2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0" y="1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39" name="Freeform 6485">
            <a:extLst>
              <a:ext uri="{FF2B5EF4-FFF2-40B4-BE49-F238E27FC236}">
                <a16:creationId xmlns:a16="http://schemas.microsoft.com/office/drawing/2014/main" id="{23F45D2A-59B7-4743-B3F3-0263C5A27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54488"/>
            <a:ext cx="1587" cy="1587"/>
          </a:xfrm>
          <a:custGeom>
            <a:avLst/>
            <a:gdLst>
              <a:gd name="T0" fmla="*/ 201549 w 5"/>
              <a:gd name="T1" fmla="*/ 315020 h 4"/>
              <a:gd name="T2" fmla="*/ 100616 w 5"/>
              <a:gd name="T3" fmla="*/ 472133 h 4"/>
              <a:gd name="T4" fmla="*/ 0 w 5"/>
              <a:gd name="T5" fmla="*/ 157510 h 4"/>
              <a:gd name="T6" fmla="*/ 0 w 5"/>
              <a:gd name="T7" fmla="*/ 0 h 4"/>
              <a:gd name="T8" fmla="*/ 100616 w 5"/>
              <a:gd name="T9" fmla="*/ 0 h 4"/>
              <a:gd name="T10" fmla="*/ 201549 w 5"/>
              <a:gd name="T11" fmla="*/ 157510 h 4"/>
              <a:gd name="T12" fmla="*/ 201549 w 5"/>
              <a:gd name="T13" fmla="*/ 0 h 4"/>
              <a:gd name="T14" fmla="*/ 403098 w 5"/>
              <a:gd name="T15" fmla="*/ 157510 h 4"/>
              <a:gd name="T16" fmla="*/ 201549 w 5"/>
              <a:gd name="T17" fmla="*/ 472133 h 4"/>
              <a:gd name="T18" fmla="*/ 201549 w 5"/>
              <a:gd name="T19" fmla="*/ 31502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4">
                <a:moveTo>
                  <a:pt x="2" y="2"/>
                </a:moveTo>
                <a:cubicBezTo>
                  <a:pt x="1" y="3"/>
                  <a:pt x="1" y="3"/>
                  <a:pt x="1" y="3"/>
                </a:cubicBezTo>
                <a:lnTo>
                  <a:pt x="0" y="1"/>
                </a:lnTo>
                <a:cubicBezTo>
                  <a:pt x="0" y="1"/>
                  <a:pt x="0" y="1"/>
                  <a:pt x="0" y="0"/>
                </a:cubicBezTo>
                <a:lnTo>
                  <a:pt x="1" y="0"/>
                </a:lnTo>
                <a:cubicBezTo>
                  <a:pt x="1" y="0"/>
                  <a:pt x="2" y="0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1"/>
                  <a:pt x="3" y="3"/>
                  <a:pt x="2" y="3"/>
                </a:cubicBezTo>
                <a:lnTo>
                  <a:pt x="2" y="2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0" name="Freeform 6486">
            <a:extLst>
              <a:ext uri="{FF2B5EF4-FFF2-40B4-BE49-F238E27FC236}">
                <a16:creationId xmlns:a16="http://schemas.microsoft.com/office/drawing/2014/main" id="{B6F93B78-74BE-EF4E-ACB6-5AC0F9AE7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56075"/>
            <a:ext cx="1587" cy="1588"/>
          </a:xfrm>
          <a:custGeom>
            <a:avLst/>
            <a:gdLst>
              <a:gd name="T0" fmla="*/ 302165 w 5"/>
              <a:gd name="T1" fmla="*/ 0 h 3"/>
              <a:gd name="T2" fmla="*/ 403098 w 5"/>
              <a:gd name="T3" fmla="*/ 280017 h 3"/>
              <a:gd name="T4" fmla="*/ 302165 w 5"/>
              <a:gd name="T5" fmla="*/ 560564 h 3"/>
              <a:gd name="T6" fmla="*/ 201549 w 5"/>
              <a:gd name="T7" fmla="*/ 280017 h 3"/>
              <a:gd name="T8" fmla="*/ 302165 w 5"/>
              <a:gd name="T9" fmla="*/ 0 h 3"/>
              <a:gd name="T10" fmla="*/ 100616 w 5"/>
              <a:gd name="T11" fmla="*/ 280017 h 3"/>
              <a:gd name="T12" fmla="*/ 0 w 5"/>
              <a:gd name="T13" fmla="*/ 280017 h 3"/>
              <a:gd name="T14" fmla="*/ 100616 w 5"/>
              <a:gd name="T15" fmla="*/ 0 h 3"/>
              <a:gd name="T16" fmla="*/ 100616 w 5"/>
              <a:gd name="T17" fmla="*/ 280017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3">
                <a:moveTo>
                  <a:pt x="3" y="0"/>
                </a:moveTo>
                <a:cubicBezTo>
                  <a:pt x="4" y="0"/>
                  <a:pt x="4" y="0"/>
                  <a:pt x="4" y="1"/>
                </a:cubicBezTo>
                <a:lnTo>
                  <a:pt x="3" y="2"/>
                </a:lnTo>
                <a:lnTo>
                  <a:pt x="2" y="1"/>
                </a:lnTo>
                <a:cubicBezTo>
                  <a:pt x="3" y="1"/>
                  <a:pt x="3" y="1"/>
                  <a:pt x="3" y="0"/>
                </a:cubicBezTo>
                <a:close/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1" name="Freeform 6487">
            <a:extLst>
              <a:ext uri="{FF2B5EF4-FFF2-40B4-BE49-F238E27FC236}">
                <a16:creationId xmlns:a16="http://schemas.microsoft.com/office/drawing/2014/main" id="{0671661C-D9DF-1440-A5E6-409193F71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56075"/>
            <a:ext cx="1587" cy="1588"/>
          </a:xfrm>
          <a:custGeom>
            <a:avLst/>
            <a:gdLst>
              <a:gd name="T0" fmla="*/ 0 w 4"/>
              <a:gd name="T1" fmla="*/ 280017 h 3"/>
              <a:gd name="T2" fmla="*/ 0 w 4"/>
              <a:gd name="T3" fmla="*/ 0 h 3"/>
              <a:gd name="T4" fmla="*/ 315020 w 4"/>
              <a:gd name="T5" fmla="*/ 280017 h 3"/>
              <a:gd name="T6" fmla="*/ 315020 w 4"/>
              <a:gd name="T7" fmla="*/ 280017 h 3"/>
              <a:gd name="T8" fmla="*/ 472133 w 4"/>
              <a:gd name="T9" fmla="*/ 280017 h 3"/>
              <a:gd name="T10" fmla="*/ 472133 w 4"/>
              <a:gd name="T11" fmla="*/ 560564 h 3"/>
              <a:gd name="T12" fmla="*/ 472133 w 4"/>
              <a:gd name="T13" fmla="*/ 560564 h 3"/>
              <a:gd name="T14" fmla="*/ 0 w 4"/>
              <a:gd name="T15" fmla="*/ 28001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3">
                <a:moveTo>
                  <a:pt x="0" y="1"/>
                </a:moveTo>
                <a:lnTo>
                  <a:pt x="0" y="0"/>
                </a:lnTo>
                <a:lnTo>
                  <a:pt x="2" y="1"/>
                </a:lnTo>
                <a:lnTo>
                  <a:pt x="3" y="1"/>
                </a:lnTo>
                <a:cubicBezTo>
                  <a:pt x="3" y="1"/>
                  <a:pt x="2" y="1"/>
                  <a:pt x="3" y="2"/>
                </a:cubicBezTo>
                <a:lnTo>
                  <a:pt x="0" y="1"/>
                </a:ln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2" name="Freeform 6488">
            <a:extLst>
              <a:ext uri="{FF2B5EF4-FFF2-40B4-BE49-F238E27FC236}">
                <a16:creationId xmlns:a16="http://schemas.microsoft.com/office/drawing/2014/main" id="{37B916F0-86AD-7E4B-A07C-D24E4C61F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56075"/>
            <a:ext cx="3175" cy="1588"/>
          </a:xfrm>
          <a:custGeom>
            <a:avLst/>
            <a:gdLst>
              <a:gd name="T0" fmla="*/ 1102519 w 8"/>
              <a:gd name="T1" fmla="*/ 0 h 3"/>
              <a:gd name="T2" fmla="*/ 630238 w 8"/>
              <a:gd name="T3" fmla="*/ 560564 h 3"/>
              <a:gd name="T4" fmla="*/ 315119 w 8"/>
              <a:gd name="T5" fmla="*/ 560564 h 3"/>
              <a:gd name="T6" fmla="*/ 0 w 8"/>
              <a:gd name="T7" fmla="*/ 280017 h 3"/>
              <a:gd name="T8" fmla="*/ 157559 w 8"/>
              <a:gd name="T9" fmla="*/ 0 h 3"/>
              <a:gd name="T10" fmla="*/ 787400 w 8"/>
              <a:gd name="T11" fmla="*/ 0 h 3"/>
              <a:gd name="T12" fmla="*/ 1102519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6" y="1"/>
                  <a:pt x="4" y="2"/>
                </a:cubicBezTo>
                <a:cubicBezTo>
                  <a:pt x="4" y="2"/>
                  <a:pt x="4" y="2"/>
                  <a:pt x="2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5" y="0"/>
                </a:lnTo>
                <a:cubicBezTo>
                  <a:pt x="6" y="0"/>
                  <a:pt x="7" y="0"/>
                  <a:pt x="7" y="0"/>
                </a:cubicBezTo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3" name="Freeform 6489">
            <a:extLst>
              <a:ext uri="{FF2B5EF4-FFF2-40B4-BE49-F238E27FC236}">
                <a16:creationId xmlns:a16="http://schemas.microsoft.com/office/drawing/2014/main" id="{2F210A86-7BFC-8A48-BE78-375E5639E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56075"/>
            <a:ext cx="3175" cy="1588"/>
          </a:xfrm>
          <a:custGeom>
            <a:avLst/>
            <a:gdLst>
              <a:gd name="T0" fmla="*/ 630238 w 8"/>
              <a:gd name="T1" fmla="*/ 560564 h 3"/>
              <a:gd name="T2" fmla="*/ 315119 w 8"/>
              <a:gd name="T3" fmla="*/ 560564 h 3"/>
              <a:gd name="T4" fmla="*/ 0 w 8"/>
              <a:gd name="T5" fmla="*/ 280017 h 3"/>
              <a:gd name="T6" fmla="*/ 0 w 8"/>
              <a:gd name="T7" fmla="*/ 0 h 3"/>
              <a:gd name="T8" fmla="*/ 157559 w 8"/>
              <a:gd name="T9" fmla="*/ 0 h 3"/>
              <a:gd name="T10" fmla="*/ 630238 w 8"/>
              <a:gd name="T11" fmla="*/ 0 h 3"/>
              <a:gd name="T12" fmla="*/ 630238 w 8"/>
              <a:gd name="T13" fmla="*/ 0 h 3"/>
              <a:gd name="T14" fmla="*/ 1102519 w 8"/>
              <a:gd name="T15" fmla="*/ 0 h 3"/>
              <a:gd name="T16" fmla="*/ 630238 w 8"/>
              <a:gd name="T17" fmla="*/ 560564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3">
                <a:moveTo>
                  <a:pt x="4" y="2"/>
                </a:moveTo>
                <a:lnTo>
                  <a:pt x="2" y="2"/>
                </a:lnTo>
                <a:cubicBezTo>
                  <a:pt x="0" y="2"/>
                  <a:pt x="0" y="1"/>
                  <a:pt x="0" y="1"/>
                </a:cubicBezTo>
                <a:lnTo>
                  <a:pt x="0" y="0"/>
                </a:lnTo>
                <a:lnTo>
                  <a:pt x="1" y="0"/>
                </a:lnTo>
                <a:cubicBezTo>
                  <a:pt x="1" y="0"/>
                  <a:pt x="2" y="0"/>
                  <a:pt x="4" y="0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6" y="1"/>
                  <a:pt x="4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4" name="Freeform 6490">
            <a:extLst>
              <a:ext uri="{FF2B5EF4-FFF2-40B4-BE49-F238E27FC236}">
                <a16:creationId xmlns:a16="http://schemas.microsoft.com/office/drawing/2014/main" id="{4372274D-3593-9947-A638-A73D67C2E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2900"/>
            <a:ext cx="3175" cy="3175"/>
          </a:xfrm>
          <a:custGeom>
            <a:avLst/>
            <a:gdLst>
              <a:gd name="T0" fmla="*/ 249061 w 9"/>
              <a:gd name="T1" fmla="*/ 249061 h 9"/>
              <a:gd name="T2" fmla="*/ 249061 w 9"/>
              <a:gd name="T3" fmla="*/ 497769 h 9"/>
              <a:gd name="T4" fmla="*/ 124531 w 9"/>
              <a:gd name="T5" fmla="*/ 497769 h 9"/>
              <a:gd name="T6" fmla="*/ 249061 w 9"/>
              <a:gd name="T7" fmla="*/ 249061 h 9"/>
              <a:gd name="T8" fmla="*/ 0 w 9"/>
              <a:gd name="T9" fmla="*/ 497769 h 9"/>
              <a:gd name="T10" fmla="*/ 0 w 9"/>
              <a:gd name="T11" fmla="*/ 249061 h 9"/>
              <a:gd name="T12" fmla="*/ 124531 w 9"/>
              <a:gd name="T13" fmla="*/ 0 h 9"/>
              <a:gd name="T14" fmla="*/ 373239 w 9"/>
              <a:gd name="T15" fmla="*/ 0 h 9"/>
              <a:gd name="T16" fmla="*/ 622300 w 9"/>
              <a:gd name="T17" fmla="*/ 124531 h 9"/>
              <a:gd name="T18" fmla="*/ 871008 w 9"/>
              <a:gd name="T19" fmla="*/ 497769 h 9"/>
              <a:gd name="T20" fmla="*/ 995539 w 9"/>
              <a:gd name="T21" fmla="*/ 871008 h 9"/>
              <a:gd name="T22" fmla="*/ 746831 w 9"/>
              <a:gd name="T23" fmla="*/ 871008 h 9"/>
              <a:gd name="T24" fmla="*/ 249061 w 9"/>
              <a:gd name="T25" fmla="*/ 871008 h 9"/>
              <a:gd name="T26" fmla="*/ 124531 w 9"/>
              <a:gd name="T27" fmla="*/ 995539 h 9"/>
              <a:gd name="T28" fmla="*/ 124531 w 9"/>
              <a:gd name="T29" fmla="*/ 871008 h 9"/>
              <a:gd name="T30" fmla="*/ 124531 w 9"/>
              <a:gd name="T31" fmla="*/ 497769 h 9"/>
              <a:gd name="T32" fmla="*/ 0 w 9"/>
              <a:gd name="T33" fmla="*/ 497769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9">
                <a:moveTo>
                  <a:pt x="2" y="2"/>
                </a:moveTo>
                <a:lnTo>
                  <a:pt x="2" y="4"/>
                </a:lnTo>
                <a:lnTo>
                  <a:pt x="1" y="4"/>
                </a:lnTo>
                <a:cubicBezTo>
                  <a:pt x="1" y="4"/>
                  <a:pt x="2" y="3"/>
                  <a:pt x="2" y="2"/>
                </a:cubicBezTo>
                <a:close/>
                <a:moveTo>
                  <a:pt x="0" y="4"/>
                </a:moveTo>
                <a:lnTo>
                  <a:pt x="0" y="2"/>
                </a:lnTo>
                <a:cubicBezTo>
                  <a:pt x="1" y="1"/>
                  <a:pt x="1" y="1"/>
                  <a:pt x="1" y="0"/>
                </a:cubicBezTo>
                <a:lnTo>
                  <a:pt x="3" y="0"/>
                </a:lnTo>
                <a:cubicBezTo>
                  <a:pt x="5" y="0"/>
                  <a:pt x="5" y="0"/>
                  <a:pt x="5" y="1"/>
                </a:cubicBezTo>
                <a:cubicBezTo>
                  <a:pt x="5" y="2"/>
                  <a:pt x="6" y="3"/>
                  <a:pt x="7" y="4"/>
                </a:cubicBezTo>
                <a:cubicBezTo>
                  <a:pt x="8" y="5"/>
                  <a:pt x="8" y="7"/>
                  <a:pt x="8" y="7"/>
                </a:cubicBezTo>
                <a:lnTo>
                  <a:pt x="6" y="7"/>
                </a:lnTo>
                <a:lnTo>
                  <a:pt x="2" y="7"/>
                </a:lnTo>
                <a:cubicBezTo>
                  <a:pt x="1" y="7"/>
                  <a:pt x="1" y="8"/>
                  <a:pt x="1" y="8"/>
                </a:cubicBezTo>
                <a:lnTo>
                  <a:pt x="1" y="7"/>
                </a:lnTo>
                <a:cubicBezTo>
                  <a:pt x="1" y="7"/>
                  <a:pt x="1" y="6"/>
                  <a:pt x="1" y="4"/>
                </a:cubicBezTo>
                <a:lnTo>
                  <a:pt x="0" y="4"/>
                </a:lnTo>
                <a:close/>
              </a:path>
            </a:pathLst>
          </a:custGeom>
          <a:solidFill>
            <a:srgbClr val="D2001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5" name="Freeform 6491">
            <a:extLst>
              <a:ext uri="{FF2B5EF4-FFF2-40B4-BE49-F238E27FC236}">
                <a16:creationId xmlns:a16="http://schemas.microsoft.com/office/drawing/2014/main" id="{610B08E9-5B1E-8F4E-A46F-E3D6CE0F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52900"/>
            <a:ext cx="3175" cy="3175"/>
          </a:xfrm>
          <a:custGeom>
            <a:avLst/>
            <a:gdLst>
              <a:gd name="T0" fmla="*/ 157559 w 8"/>
              <a:gd name="T1" fmla="*/ 995539 h 9"/>
              <a:gd name="T2" fmla="*/ 157559 w 8"/>
              <a:gd name="T3" fmla="*/ 871008 h 9"/>
              <a:gd name="T4" fmla="*/ 315119 w 8"/>
              <a:gd name="T5" fmla="*/ 871008 h 9"/>
              <a:gd name="T6" fmla="*/ 157559 w 8"/>
              <a:gd name="T7" fmla="*/ 995539 h 9"/>
              <a:gd name="T8" fmla="*/ 315119 w 8"/>
              <a:gd name="T9" fmla="*/ 497769 h 9"/>
              <a:gd name="T10" fmla="*/ 157559 w 8"/>
              <a:gd name="T11" fmla="*/ 871008 h 9"/>
              <a:gd name="T12" fmla="*/ 315119 w 8"/>
              <a:gd name="T13" fmla="*/ 497769 h 9"/>
              <a:gd name="T14" fmla="*/ 157559 w 8"/>
              <a:gd name="T15" fmla="*/ 373239 h 9"/>
              <a:gd name="T16" fmla="*/ 315119 w 8"/>
              <a:gd name="T17" fmla="*/ 249061 h 9"/>
              <a:gd name="T18" fmla="*/ 315119 w 8"/>
              <a:gd name="T19" fmla="*/ 497769 h 9"/>
              <a:gd name="T20" fmla="*/ 157559 w 8"/>
              <a:gd name="T21" fmla="*/ 373239 h 9"/>
              <a:gd name="T22" fmla="*/ 1102519 w 8"/>
              <a:gd name="T23" fmla="*/ 497769 h 9"/>
              <a:gd name="T24" fmla="*/ 1102519 w 8"/>
              <a:gd name="T25" fmla="*/ 622300 h 9"/>
              <a:gd name="T26" fmla="*/ 787400 w 8"/>
              <a:gd name="T27" fmla="*/ 249061 h 9"/>
              <a:gd name="T28" fmla="*/ 787400 w 8"/>
              <a:gd name="T29" fmla="*/ 124531 h 9"/>
              <a:gd name="T30" fmla="*/ 1102519 w 8"/>
              <a:gd name="T31" fmla="*/ 497769 h 9"/>
              <a:gd name="T32" fmla="*/ 157559 w 8"/>
              <a:gd name="T33" fmla="*/ 249061 h 9"/>
              <a:gd name="T34" fmla="*/ 0 w 8"/>
              <a:gd name="T35" fmla="*/ 249061 h 9"/>
              <a:gd name="T36" fmla="*/ 157559 w 8"/>
              <a:gd name="T37" fmla="*/ 0 h 9"/>
              <a:gd name="T38" fmla="*/ 157559 w 8"/>
              <a:gd name="T39" fmla="*/ 249061 h 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" h="9">
                <a:moveTo>
                  <a:pt x="1" y="8"/>
                </a:moveTo>
                <a:lnTo>
                  <a:pt x="1" y="7"/>
                </a:lnTo>
                <a:lnTo>
                  <a:pt x="2" y="7"/>
                </a:lnTo>
                <a:lnTo>
                  <a:pt x="1" y="8"/>
                </a:lnTo>
                <a:close/>
                <a:moveTo>
                  <a:pt x="2" y="4"/>
                </a:moveTo>
                <a:cubicBezTo>
                  <a:pt x="1" y="6"/>
                  <a:pt x="1" y="6"/>
                  <a:pt x="1" y="7"/>
                </a:cubicBezTo>
                <a:cubicBezTo>
                  <a:pt x="1" y="6"/>
                  <a:pt x="1" y="5"/>
                  <a:pt x="2" y="4"/>
                </a:cubicBezTo>
                <a:close/>
                <a:moveTo>
                  <a:pt x="1" y="3"/>
                </a:moveTo>
                <a:cubicBezTo>
                  <a:pt x="2" y="2"/>
                  <a:pt x="2" y="2"/>
                  <a:pt x="2" y="2"/>
                </a:cubicBezTo>
                <a:lnTo>
                  <a:pt x="2" y="4"/>
                </a:lnTo>
                <a:lnTo>
                  <a:pt x="1" y="3"/>
                </a:lnTo>
                <a:close/>
                <a:moveTo>
                  <a:pt x="7" y="4"/>
                </a:moveTo>
                <a:lnTo>
                  <a:pt x="7" y="5"/>
                </a:lnTo>
                <a:cubicBezTo>
                  <a:pt x="7" y="4"/>
                  <a:pt x="6" y="3"/>
                  <a:pt x="5" y="2"/>
                </a:cubicBezTo>
                <a:lnTo>
                  <a:pt x="5" y="1"/>
                </a:lnTo>
                <a:cubicBezTo>
                  <a:pt x="5" y="2"/>
                  <a:pt x="5" y="2"/>
                  <a:pt x="7" y="4"/>
                </a:cubicBezTo>
                <a:close/>
                <a:moveTo>
                  <a:pt x="1" y="2"/>
                </a:moveTo>
                <a:lnTo>
                  <a:pt x="0" y="2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6" name="Freeform 6492">
            <a:extLst>
              <a:ext uri="{FF2B5EF4-FFF2-40B4-BE49-F238E27FC236}">
                <a16:creationId xmlns:a16="http://schemas.microsoft.com/office/drawing/2014/main" id="{E7979AFE-F1EF-DB42-87F8-4D64BCF42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56075"/>
            <a:ext cx="1588" cy="7938"/>
          </a:xfrm>
          <a:custGeom>
            <a:avLst/>
            <a:gdLst>
              <a:gd name="T0" fmla="*/ 280017 w 3"/>
              <a:gd name="T1" fmla="*/ 1732865 h 20"/>
              <a:gd name="T2" fmla="*/ 280017 w 3"/>
              <a:gd name="T3" fmla="*/ 0 h 20"/>
              <a:gd name="T4" fmla="*/ 560564 w 3"/>
              <a:gd name="T5" fmla="*/ 0 h 20"/>
              <a:gd name="T6" fmla="*/ 560564 w 3"/>
              <a:gd name="T7" fmla="*/ 1575296 h 20"/>
              <a:gd name="T8" fmla="*/ 560564 w 3"/>
              <a:gd name="T9" fmla="*/ 2993023 h 20"/>
              <a:gd name="T10" fmla="*/ 280017 w 3"/>
              <a:gd name="T11" fmla="*/ 1732865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0">
                <a:moveTo>
                  <a:pt x="1" y="11"/>
                </a:moveTo>
                <a:lnTo>
                  <a:pt x="1" y="0"/>
                </a:lnTo>
                <a:lnTo>
                  <a:pt x="2" y="0"/>
                </a:lnTo>
                <a:lnTo>
                  <a:pt x="2" y="10"/>
                </a:lnTo>
                <a:lnTo>
                  <a:pt x="2" y="19"/>
                </a:lnTo>
                <a:cubicBezTo>
                  <a:pt x="0" y="19"/>
                  <a:pt x="1" y="17"/>
                  <a:pt x="1" y="11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7" name="Freeform 6493">
            <a:extLst>
              <a:ext uri="{FF2B5EF4-FFF2-40B4-BE49-F238E27FC236}">
                <a16:creationId xmlns:a16="http://schemas.microsoft.com/office/drawing/2014/main" id="{A9CF2F16-7FB1-5743-A771-0658A549B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56075"/>
            <a:ext cx="1588" cy="6350"/>
          </a:xfrm>
          <a:custGeom>
            <a:avLst/>
            <a:gdLst>
              <a:gd name="T0" fmla="*/ 0 w 2"/>
              <a:gd name="T1" fmla="*/ 0 h 16"/>
              <a:gd name="T2" fmla="*/ 630436 w 2"/>
              <a:gd name="T3" fmla="*/ 944959 h 16"/>
              <a:gd name="T4" fmla="*/ 0 w 2"/>
              <a:gd name="T5" fmla="*/ 2362597 h 16"/>
              <a:gd name="T6" fmla="*/ 0 w 2"/>
              <a:gd name="T7" fmla="*/ 0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6">
                <a:moveTo>
                  <a:pt x="0" y="0"/>
                </a:moveTo>
                <a:lnTo>
                  <a:pt x="1" y="6"/>
                </a:lnTo>
                <a:lnTo>
                  <a:pt x="0" y="15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8" name="Freeform 6494">
            <a:extLst>
              <a:ext uri="{FF2B5EF4-FFF2-40B4-BE49-F238E27FC236}">
                <a16:creationId xmlns:a16="http://schemas.microsoft.com/office/drawing/2014/main" id="{B26214B1-17BC-284E-ADD2-26F82B147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60838"/>
            <a:ext cx="22225" cy="9525"/>
          </a:xfrm>
          <a:custGeom>
            <a:avLst/>
            <a:gdLst>
              <a:gd name="T0" fmla="*/ 411533 w 60"/>
              <a:gd name="T1" fmla="*/ 2322576 h 25"/>
              <a:gd name="T2" fmla="*/ 823436 w 60"/>
              <a:gd name="T3" fmla="*/ 2032254 h 25"/>
              <a:gd name="T4" fmla="*/ 823436 w 60"/>
              <a:gd name="T5" fmla="*/ 1887093 h 25"/>
              <a:gd name="T6" fmla="*/ 1234969 w 60"/>
              <a:gd name="T7" fmla="*/ 1741932 h 25"/>
              <a:gd name="T8" fmla="*/ 2058035 w 60"/>
              <a:gd name="T9" fmla="*/ 1016127 h 25"/>
              <a:gd name="T10" fmla="*/ 3018525 w 60"/>
              <a:gd name="T11" fmla="*/ 0 h 25"/>
              <a:gd name="T12" fmla="*/ 3430058 w 60"/>
              <a:gd name="T13" fmla="*/ 0 h 25"/>
              <a:gd name="T14" fmla="*/ 3841962 w 60"/>
              <a:gd name="T15" fmla="*/ 0 h 25"/>
              <a:gd name="T16" fmla="*/ 4527973 w 60"/>
              <a:gd name="T17" fmla="*/ 435483 h 25"/>
              <a:gd name="T18" fmla="*/ 5213985 w 60"/>
              <a:gd name="T19" fmla="*/ 1016127 h 25"/>
              <a:gd name="T20" fmla="*/ 5625518 w 60"/>
              <a:gd name="T21" fmla="*/ 1306449 h 25"/>
              <a:gd name="T22" fmla="*/ 5762943 w 60"/>
              <a:gd name="T23" fmla="*/ 1306449 h 25"/>
              <a:gd name="T24" fmla="*/ 6174475 w 60"/>
              <a:gd name="T25" fmla="*/ 1741932 h 25"/>
              <a:gd name="T26" fmla="*/ 6860487 w 60"/>
              <a:gd name="T27" fmla="*/ 2322576 h 25"/>
              <a:gd name="T28" fmla="*/ 6860487 w 60"/>
              <a:gd name="T29" fmla="*/ 2612898 h 25"/>
              <a:gd name="T30" fmla="*/ 7272020 w 60"/>
              <a:gd name="T31" fmla="*/ 2758059 h 25"/>
              <a:gd name="T32" fmla="*/ 8095456 w 60"/>
              <a:gd name="T33" fmla="*/ 3483864 h 25"/>
              <a:gd name="T34" fmla="*/ 2469938 w 60"/>
              <a:gd name="T35" fmla="*/ 3483864 h 25"/>
              <a:gd name="T36" fmla="*/ 2058035 w 60"/>
              <a:gd name="T37" fmla="*/ 3483864 h 25"/>
              <a:gd name="T38" fmla="*/ 1646502 w 60"/>
              <a:gd name="T39" fmla="*/ 3483864 h 25"/>
              <a:gd name="T40" fmla="*/ 0 w 60"/>
              <a:gd name="T41" fmla="*/ 3483864 h 25"/>
              <a:gd name="T42" fmla="*/ 411533 w 60"/>
              <a:gd name="T43" fmla="*/ 2322576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" h="25">
                <a:moveTo>
                  <a:pt x="3" y="16"/>
                </a:moveTo>
                <a:cubicBezTo>
                  <a:pt x="3" y="16"/>
                  <a:pt x="6" y="15"/>
                  <a:pt x="6" y="14"/>
                </a:cubicBezTo>
                <a:lnTo>
                  <a:pt x="6" y="13"/>
                </a:lnTo>
                <a:lnTo>
                  <a:pt x="9" y="12"/>
                </a:lnTo>
                <a:cubicBezTo>
                  <a:pt x="11" y="10"/>
                  <a:pt x="12" y="9"/>
                  <a:pt x="15" y="7"/>
                </a:cubicBezTo>
                <a:cubicBezTo>
                  <a:pt x="16" y="5"/>
                  <a:pt x="19" y="1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7" y="0"/>
                  <a:pt x="28" y="0"/>
                  <a:pt x="28" y="0"/>
                </a:cubicBezTo>
                <a:cubicBezTo>
                  <a:pt x="29" y="2"/>
                  <a:pt x="31" y="3"/>
                  <a:pt x="33" y="3"/>
                </a:cubicBezTo>
                <a:cubicBezTo>
                  <a:pt x="36" y="4"/>
                  <a:pt x="36" y="6"/>
                  <a:pt x="38" y="7"/>
                </a:cubicBezTo>
                <a:cubicBezTo>
                  <a:pt x="39" y="8"/>
                  <a:pt x="41" y="9"/>
                  <a:pt x="41" y="9"/>
                </a:cubicBezTo>
                <a:lnTo>
                  <a:pt x="42" y="9"/>
                </a:lnTo>
                <a:cubicBezTo>
                  <a:pt x="43" y="10"/>
                  <a:pt x="44" y="11"/>
                  <a:pt x="45" y="12"/>
                </a:cubicBezTo>
                <a:cubicBezTo>
                  <a:pt x="47" y="13"/>
                  <a:pt x="47" y="14"/>
                  <a:pt x="50" y="16"/>
                </a:cubicBezTo>
                <a:cubicBezTo>
                  <a:pt x="50" y="16"/>
                  <a:pt x="50" y="17"/>
                  <a:pt x="50" y="18"/>
                </a:cubicBezTo>
                <a:cubicBezTo>
                  <a:pt x="52" y="19"/>
                  <a:pt x="53" y="19"/>
                  <a:pt x="53" y="19"/>
                </a:cubicBezTo>
                <a:cubicBezTo>
                  <a:pt x="57" y="21"/>
                  <a:pt x="57" y="21"/>
                  <a:pt x="59" y="24"/>
                </a:cubicBezTo>
                <a:cubicBezTo>
                  <a:pt x="44" y="24"/>
                  <a:pt x="31" y="22"/>
                  <a:pt x="18" y="24"/>
                </a:cubicBezTo>
                <a:cubicBezTo>
                  <a:pt x="17" y="24"/>
                  <a:pt x="17" y="24"/>
                  <a:pt x="15" y="24"/>
                </a:cubicBezTo>
                <a:cubicBezTo>
                  <a:pt x="15" y="24"/>
                  <a:pt x="13" y="24"/>
                  <a:pt x="12" y="24"/>
                </a:cubicBezTo>
                <a:cubicBezTo>
                  <a:pt x="9" y="24"/>
                  <a:pt x="5" y="24"/>
                  <a:pt x="0" y="24"/>
                </a:cubicBezTo>
                <a:lnTo>
                  <a:pt x="3" y="1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49" name="Freeform 6495">
            <a:extLst>
              <a:ext uri="{FF2B5EF4-FFF2-40B4-BE49-F238E27FC236}">
                <a16:creationId xmlns:a16="http://schemas.microsoft.com/office/drawing/2014/main" id="{96202F11-A118-2D42-8A28-905CD233C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60838"/>
            <a:ext cx="20637" cy="9525"/>
          </a:xfrm>
          <a:custGeom>
            <a:avLst/>
            <a:gdLst>
              <a:gd name="T0" fmla="*/ 1966308 w 57"/>
              <a:gd name="T1" fmla="*/ 3483864 h 25"/>
              <a:gd name="T2" fmla="*/ 1835245 w 57"/>
              <a:gd name="T3" fmla="*/ 3483864 h 25"/>
              <a:gd name="T4" fmla="*/ 4325805 w 57"/>
              <a:gd name="T5" fmla="*/ 3483864 h 25"/>
              <a:gd name="T6" fmla="*/ 1966308 w 57"/>
              <a:gd name="T7" fmla="*/ 3483864 h 25"/>
              <a:gd name="T8" fmla="*/ 393189 w 57"/>
              <a:gd name="T9" fmla="*/ 2032254 h 25"/>
              <a:gd name="T10" fmla="*/ 393189 w 57"/>
              <a:gd name="T11" fmla="*/ 2177415 h 25"/>
              <a:gd name="T12" fmla="*/ 0 w 57"/>
              <a:gd name="T13" fmla="*/ 2322576 h 25"/>
              <a:gd name="T14" fmla="*/ 393189 w 57"/>
              <a:gd name="T15" fmla="*/ 2032254 h 25"/>
              <a:gd name="T16" fmla="*/ 393189 w 57"/>
              <a:gd name="T17" fmla="*/ 1887093 h 25"/>
              <a:gd name="T18" fmla="*/ 655315 w 57"/>
              <a:gd name="T19" fmla="*/ 1887093 h 25"/>
              <a:gd name="T20" fmla="*/ 524252 w 57"/>
              <a:gd name="T21" fmla="*/ 1887093 h 25"/>
              <a:gd name="T22" fmla="*/ 393189 w 57"/>
              <a:gd name="T23" fmla="*/ 2032254 h 25"/>
              <a:gd name="T24" fmla="*/ 393189 w 57"/>
              <a:gd name="T25" fmla="*/ 1887093 h 25"/>
              <a:gd name="T26" fmla="*/ 786378 w 57"/>
              <a:gd name="T27" fmla="*/ 1741932 h 25"/>
              <a:gd name="T28" fmla="*/ 655315 w 57"/>
              <a:gd name="T29" fmla="*/ 1887093 h 25"/>
              <a:gd name="T30" fmla="*/ 786378 w 57"/>
              <a:gd name="T31" fmla="*/ 1741932 h 25"/>
              <a:gd name="T32" fmla="*/ 1310993 w 57"/>
              <a:gd name="T33" fmla="*/ 1161288 h 25"/>
              <a:gd name="T34" fmla="*/ 786378 w 57"/>
              <a:gd name="T35" fmla="*/ 1741932 h 25"/>
              <a:gd name="T36" fmla="*/ 1310993 w 57"/>
              <a:gd name="T37" fmla="*/ 1161288 h 25"/>
              <a:gd name="T38" fmla="*/ 3276938 w 57"/>
              <a:gd name="T39" fmla="*/ 0 h 25"/>
              <a:gd name="T40" fmla="*/ 3932616 w 57"/>
              <a:gd name="T41" fmla="*/ 435483 h 25"/>
              <a:gd name="T42" fmla="*/ 4587931 w 57"/>
              <a:gd name="T43" fmla="*/ 870966 h 25"/>
              <a:gd name="T44" fmla="*/ 4850057 w 57"/>
              <a:gd name="T45" fmla="*/ 1306449 h 25"/>
              <a:gd name="T46" fmla="*/ 4587931 w 57"/>
              <a:gd name="T47" fmla="*/ 1016127 h 25"/>
              <a:gd name="T48" fmla="*/ 4325805 w 57"/>
              <a:gd name="T49" fmla="*/ 870966 h 25"/>
              <a:gd name="T50" fmla="*/ 3932616 w 57"/>
              <a:gd name="T51" fmla="*/ 580644 h 25"/>
              <a:gd name="T52" fmla="*/ 3276938 w 57"/>
              <a:gd name="T53" fmla="*/ 145161 h 25"/>
              <a:gd name="T54" fmla="*/ 3014812 w 57"/>
              <a:gd name="T55" fmla="*/ 0 h 25"/>
              <a:gd name="T56" fmla="*/ 3276938 w 57"/>
              <a:gd name="T57" fmla="*/ 0 h 25"/>
              <a:gd name="T58" fmla="*/ 4981120 w 57"/>
              <a:gd name="T59" fmla="*/ 1306449 h 25"/>
              <a:gd name="T60" fmla="*/ 4850057 w 57"/>
              <a:gd name="T61" fmla="*/ 1306449 h 25"/>
              <a:gd name="T62" fmla="*/ 4981120 w 57"/>
              <a:gd name="T63" fmla="*/ 1306449 h 25"/>
              <a:gd name="T64" fmla="*/ 5243246 w 57"/>
              <a:gd name="T65" fmla="*/ 1451610 h 25"/>
              <a:gd name="T66" fmla="*/ 4981120 w 57"/>
              <a:gd name="T67" fmla="*/ 1306449 h 25"/>
              <a:gd name="T68" fmla="*/ 5112183 w 57"/>
              <a:gd name="T69" fmla="*/ 1306449 h 25"/>
              <a:gd name="T70" fmla="*/ 5243246 w 57"/>
              <a:gd name="T71" fmla="*/ 1451610 h 25"/>
              <a:gd name="T72" fmla="*/ 5243246 w 57"/>
              <a:gd name="T73" fmla="*/ 1451610 h 25"/>
              <a:gd name="T74" fmla="*/ 5505372 w 57"/>
              <a:gd name="T75" fmla="*/ 1741932 h 25"/>
              <a:gd name="T76" fmla="*/ 6160688 w 57"/>
              <a:gd name="T77" fmla="*/ 2322576 h 25"/>
              <a:gd name="T78" fmla="*/ 6292113 w 57"/>
              <a:gd name="T79" fmla="*/ 2612898 h 25"/>
              <a:gd name="T80" fmla="*/ 6554239 w 57"/>
              <a:gd name="T81" fmla="*/ 2758059 h 25"/>
              <a:gd name="T82" fmla="*/ 6947428 w 57"/>
              <a:gd name="T83" fmla="*/ 3048381 h 25"/>
              <a:gd name="T84" fmla="*/ 7340617 w 57"/>
              <a:gd name="T85" fmla="*/ 3483864 h 25"/>
              <a:gd name="T86" fmla="*/ 6947428 w 57"/>
              <a:gd name="T87" fmla="*/ 3193542 h 25"/>
              <a:gd name="T88" fmla="*/ 6554239 w 57"/>
              <a:gd name="T89" fmla="*/ 2903220 h 25"/>
              <a:gd name="T90" fmla="*/ 6160688 w 57"/>
              <a:gd name="T91" fmla="*/ 2758059 h 25"/>
              <a:gd name="T92" fmla="*/ 6160688 w 57"/>
              <a:gd name="T93" fmla="*/ 2322576 h 25"/>
              <a:gd name="T94" fmla="*/ 5505372 w 57"/>
              <a:gd name="T95" fmla="*/ 1741932 h 25"/>
              <a:gd name="T96" fmla="*/ 5243246 w 57"/>
              <a:gd name="T97" fmla="*/ 145161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7" h="25">
                <a:moveTo>
                  <a:pt x="15" y="24"/>
                </a:moveTo>
                <a:lnTo>
                  <a:pt x="14" y="24"/>
                </a:lnTo>
                <a:cubicBezTo>
                  <a:pt x="21" y="22"/>
                  <a:pt x="27" y="24"/>
                  <a:pt x="33" y="24"/>
                </a:cubicBezTo>
                <a:lnTo>
                  <a:pt x="15" y="24"/>
                </a:lnTo>
                <a:close/>
                <a:moveTo>
                  <a:pt x="3" y="14"/>
                </a:moveTo>
                <a:lnTo>
                  <a:pt x="3" y="15"/>
                </a:lnTo>
                <a:lnTo>
                  <a:pt x="0" y="16"/>
                </a:lnTo>
                <a:cubicBezTo>
                  <a:pt x="0" y="16"/>
                  <a:pt x="2" y="15"/>
                  <a:pt x="3" y="14"/>
                </a:cubicBezTo>
                <a:close/>
                <a:moveTo>
                  <a:pt x="3" y="13"/>
                </a:moveTo>
                <a:lnTo>
                  <a:pt x="5" y="13"/>
                </a:lnTo>
                <a:cubicBezTo>
                  <a:pt x="4" y="13"/>
                  <a:pt x="4" y="13"/>
                  <a:pt x="4" y="13"/>
                </a:cubicBezTo>
                <a:lnTo>
                  <a:pt x="3" y="14"/>
                </a:lnTo>
                <a:lnTo>
                  <a:pt x="3" y="13"/>
                </a:lnTo>
                <a:close/>
                <a:moveTo>
                  <a:pt x="6" y="12"/>
                </a:moveTo>
                <a:lnTo>
                  <a:pt x="5" y="13"/>
                </a:lnTo>
                <a:cubicBezTo>
                  <a:pt x="5" y="13"/>
                  <a:pt x="5" y="12"/>
                  <a:pt x="6" y="12"/>
                </a:cubicBezTo>
                <a:close/>
                <a:moveTo>
                  <a:pt x="10" y="8"/>
                </a:moveTo>
                <a:cubicBezTo>
                  <a:pt x="9" y="10"/>
                  <a:pt x="8" y="10"/>
                  <a:pt x="6" y="12"/>
                </a:cubicBezTo>
                <a:cubicBezTo>
                  <a:pt x="7" y="10"/>
                  <a:pt x="9" y="10"/>
                  <a:pt x="10" y="8"/>
                </a:cubicBezTo>
                <a:close/>
                <a:moveTo>
                  <a:pt x="25" y="0"/>
                </a:moveTo>
                <a:cubicBezTo>
                  <a:pt x="25" y="1"/>
                  <a:pt x="28" y="3"/>
                  <a:pt x="30" y="3"/>
                </a:cubicBezTo>
                <a:cubicBezTo>
                  <a:pt x="31" y="4"/>
                  <a:pt x="33" y="5"/>
                  <a:pt x="35" y="6"/>
                </a:cubicBezTo>
                <a:cubicBezTo>
                  <a:pt x="35" y="7"/>
                  <a:pt x="36" y="8"/>
                  <a:pt x="37" y="9"/>
                </a:cubicBezTo>
                <a:cubicBezTo>
                  <a:pt x="36" y="8"/>
                  <a:pt x="35" y="8"/>
                  <a:pt x="35" y="7"/>
                </a:cubicBezTo>
                <a:cubicBezTo>
                  <a:pt x="35" y="6"/>
                  <a:pt x="35" y="6"/>
                  <a:pt x="33" y="6"/>
                </a:cubicBezTo>
                <a:cubicBezTo>
                  <a:pt x="33" y="5"/>
                  <a:pt x="31" y="4"/>
                  <a:pt x="30" y="4"/>
                </a:cubicBezTo>
                <a:cubicBezTo>
                  <a:pt x="28" y="3"/>
                  <a:pt x="25" y="2"/>
                  <a:pt x="25" y="1"/>
                </a:cubicBezTo>
                <a:lnTo>
                  <a:pt x="23" y="0"/>
                </a:lnTo>
                <a:lnTo>
                  <a:pt x="25" y="0"/>
                </a:lnTo>
                <a:close/>
                <a:moveTo>
                  <a:pt x="38" y="9"/>
                </a:moveTo>
                <a:cubicBezTo>
                  <a:pt x="38" y="9"/>
                  <a:pt x="37" y="9"/>
                  <a:pt x="37" y="9"/>
                </a:cubicBezTo>
                <a:cubicBezTo>
                  <a:pt x="37" y="9"/>
                  <a:pt x="37" y="9"/>
                  <a:pt x="38" y="9"/>
                </a:cubicBezTo>
                <a:close/>
                <a:moveTo>
                  <a:pt x="40" y="10"/>
                </a:moveTo>
                <a:lnTo>
                  <a:pt x="38" y="9"/>
                </a:lnTo>
                <a:lnTo>
                  <a:pt x="39" y="9"/>
                </a:lnTo>
                <a:lnTo>
                  <a:pt x="40" y="10"/>
                </a:lnTo>
                <a:close/>
                <a:moveTo>
                  <a:pt x="40" y="10"/>
                </a:moveTo>
                <a:cubicBezTo>
                  <a:pt x="41" y="10"/>
                  <a:pt x="41" y="11"/>
                  <a:pt x="42" y="12"/>
                </a:cubicBezTo>
                <a:cubicBezTo>
                  <a:pt x="44" y="13"/>
                  <a:pt x="45" y="14"/>
                  <a:pt x="47" y="16"/>
                </a:cubicBezTo>
                <a:lnTo>
                  <a:pt x="48" y="18"/>
                </a:lnTo>
                <a:cubicBezTo>
                  <a:pt x="49" y="19"/>
                  <a:pt x="50" y="19"/>
                  <a:pt x="50" y="19"/>
                </a:cubicBezTo>
                <a:cubicBezTo>
                  <a:pt x="52" y="20"/>
                  <a:pt x="53" y="21"/>
                  <a:pt x="53" y="21"/>
                </a:cubicBezTo>
                <a:lnTo>
                  <a:pt x="56" y="24"/>
                </a:lnTo>
                <a:lnTo>
                  <a:pt x="53" y="22"/>
                </a:lnTo>
                <a:cubicBezTo>
                  <a:pt x="53" y="22"/>
                  <a:pt x="52" y="21"/>
                  <a:pt x="50" y="20"/>
                </a:cubicBezTo>
                <a:cubicBezTo>
                  <a:pt x="50" y="20"/>
                  <a:pt x="49" y="19"/>
                  <a:pt x="47" y="19"/>
                </a:cubicBezTo>
                <a:lnTo>
                  <a:pt x="47" y="16"/>
                </a:lnTo>
                <a:cubicBezTo>
                  <a:pt x="44" y="14"/>
                  <a:pt x="44" y="13"/>
                  <a:pt x="42" y="12"/>
                </a:cubicBezTo>
                <a:lnTo>
                  <a:pt x="4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0" name="Freeform 6496">
            <a:extLst>
              <a:ext uri="{FF2B5EF4-FFF2-40B4-BE49-F238E27FC236}">
                <a16:creationId xmlns:a16="http://schemas.microsoft.com/office/drawing/2014/main" id="{A1F91C61-280D-664E-8761-15D46B5C8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68775"/>
            <a:ext cx="3175" cy="1588"/>
          </a:xfrm>
          <a:custGeom>
            <a:avLst/>
            <a:gdLst>
              <a:gd name="T0" fmla="*/ 0 w 7"/>
              <a:gd name="T1" fmla="*/ 560564 h 3"/>
              <a:gd name="T2" fmla="*/ 0 w 7"/>
              <a:gd name="T3" fmla="*/ 0 h 3"/>
              <a:gd name="T4" fmla="*/ 1028700 w 7"/>
              <a:gd name="T5" fmla="*/ 0 h 3"/>
              <a:gd name="T6" fmla="*/ 1234168 w 7"/>
              <a:gd name="T7" fmla="*/ 0 h 3"/>
              <a:gd name="T8" fmla="*/ 0 w 7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0" y="2"/>
                </a:moveTo>
                <a:lnTo>
                  <a:pt x="0" y="0"/>
                </a:lnTo>
                <a:lnTo>
                  <a:pt x="5" y="0"/>
                </a:lnTo>
                <a:lnTo>
                  <a:pt x="6" y="0"/>
                </a:lnTo>
                <a:cubicBezTo>
                  <a:pt x="3" y="0"/>
                  <a:pt x="1" y="0"/>
                  <a:pt x="0" y="2"/>
                </a:cubicBezTo>
              </a:path>
            </a:pathLst>
          </a:custGeom>
          <a:solidFill>
            <a:srgbClr val="2A6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1" name="Freeform 6497">
            <a:extLst>
              <a:ext uri="{FF2B5EF4-FFF2-40B4-BE49-F238E27FC236}">
                <a16:creationId xmlns:a16="http://schemas.microsoft.com/office/drawing/2014/main" id="{708F1699-5D7C-4A4E-B300-E5069CF89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167188"/>
            <a:ext cx="3175" cy="1587"/>
          </a:xfrm>
          <a:custGeom>
            <a:avLst/>
            <a:gdLst>
              <a:gd name="T0" fmla="*/ 1234168 w 7"/>
              <a:gd name="T1" fmla="*/ 630039 h 2"/>
              <a:gd name="T2" fmla="*/ 822779 w 7"/>
              <a:gd name="T3" fmla="*/ 630039 h 2"/>
              <a:gd name="T4" fmla="*/ 0 w 7"/>
              <a:gd name="T5" fmla="*/ 0 h 2"/>
              <a:gd name="T6" fmla="*/ 617311 w 7"/>
              <a:gd name="T7" fmla="*/ 0 h 2"/>
              <a:gd name="T8" fmla="*/ 1234168 w 7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2">
                <a:moveTo>
                  <a:pt x="6" y="1"/>
                </a:moveTo>
                <a:lnTo>
                  <a:pt x="4" y="1"/>
                </a:lnTo>
                <a:cubicBezTo>
                  <a:pt x="2" y="1"/>
                  <a:pt x="1" y="1"/>
                  <a:pt x="0" y="0"/>
                </a:cubicBezTo>
                <a:lnTo>
                  <a:pt x="3" y="0"/>
                </a:lnTo>
                <a:cubicBezTo>
                  <a:pt x="3" y="0"/>
                  <a:pt x="4" y="0"/>
                  <a:pt x="6" y="1"/>
                </a:cubicBezTo>
              </a:path>
            </a:pathLst>
          </a:custGeom>
          <a:solidFill>
            <a:srgbClr val="2A6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2" name="Freeform 6498">
            <a:extLst>
              <a:ext uri="{FF2B5EF4-FFF2-40B4-BE49-F238E27FC236}">
                <a16:creationId xmlns:a16="http://schemas.microsoft.com/office/drawing/2014/main" id="{E94364CE-F3DB-2A48-859E-D6B57355C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168775"/>
            <a:ext cx="3175" cy="1588"/>
          </a:xfrm>
          <a:custGeom>
            <a:avLst/>
            <a:gdLst>
              <a:gd name="T0" fmla="*/ 0 w 8"/>
              <a:gd name="T1" fmla="*/ 560564 h 3"/>
              <a:gd name="T2" fmla="*/ 0 w 8"/>
              <a:gd name="T3" fmla="*/ 0 h 3"/>
              <a:gd name="T4" fmla="*/ 472678 w 8"/>
              <a:gd name="T5" fmla="*/ 0 h 3"/>
              <a:gd name="T6" fmla="*/ 1102519 w 8"/>
              <a:gd name="T7" fmla="*/ 0 h 3"/>
              <a:gd name="T8" fmla="*/ 472678 w 8"/>
              <a:gd name="T9" fmla="*/ 560564 h 3"/>
              <a:gd name="T10" fmla="*/ 0 w 8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3">
                <a:moveTo>
                  <a:pt x="0" y="2"/>
                </a:moveTo>
                <a:lnTo>
                  <a:pt x="0" y="0"/>
                </a:lnTo>
                <a:lnTo>
                  <a:pt x="3" y="0"/>
                </a:lnTo>
                <a:cubicBezTo>
                  <a:pt x="4" y="0"/>
                  <a:pt x="5" y="0"/>
                  <a:pt x="7" y="0"/>
                </a:cubicBezTo>
                <a:cubicBezTo>
                  <a:pt x="5" y="2"/>
                  <a:pt x="4" y="2"/>
                  <a:pt x="3" y="2"/>
                </a:cubicBezTo>
                <a:cubicBezTo>
                  <a:pt x="2" y="0"/>
                  <a:pt x="0" y="0"/>
                  <a:pt x="0" y="2"/>
                </a:cubicBezTo>
              </a:path>
            </a:pathLst>
          </a:custGeom>
          <a:solidFill>
            <a:srgbClr val="2A6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3" name="Freeform 6499">
            <a:extLst>
              <a:ext uri="{FF2B5EF4-FFF2-40B4-BE49-F238E27FC236}">
                <a16:creationId xmlns:a16="http://schemas.microsoft.com/office/drawing/2014/main" id="{6DB22C5C-F84D-A54F-98B3-202BF6B0A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68775"/>
            <a:ext cx="3175" cy="1588"/>
          </a:xfrm>
          <a:custGeom>
            <a:avLst/>
            <a:gdLst>
              <a:gd name="T0" fmla="*/ 0 w 8"/>
              <a:gd name="T1" fmla="*/ 560564 h 3"/>
              <a:gd name="T2" fmla="*/ 0 w 8"/>
              <a:gd name="T3" fmla="*/ 560564 h 3"/>
              <a:gd name="T4" fmla="*/ 1102519 w 8"/>
              <a:gd name="T5" fmla="*/ 560564 h 3"/>
              <a:gd name="T6" fmla="*/ 0 w 8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">
                <a:moveTo>
                  <a:pt x="0" y="2"/>
                </a:moveTo>
                <a:lnTo>
                  <a:pt x="0" y="2"/>
                </a:lnTo>
                <a:cubicBezTo>
                  <a:pt x="2" y="0"/>
                  <a:pt x="5" y="0"/>
                  <a:pt x="7" y="2"/>
                </a:cubicBezTo>
                <a:cubicBezTo>
                  <a:pt x="5" y="2"/>
                  <a:pt x="2" y="2"/>
                  <a:pt x="0" y="2"/>
                </a:cubicBezTo>
              </a:path>
            </a:pathLst>
          </a:custGeom>
          <a:solidFill>
            <a:srgbClr val="2A65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4" name="Freeform 6500">
            <a:extLst>
              <a:ext uri="{FF2B5EF4-FFF2-40B4-BE49-F238E27FC236}">
                <a16:creationId xmlns:a16="http://schemas.microsoft.com/office/drawing/2014/main" id="{8EEF8CBC-5B3E-4843-9750-BCC754237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60838"/>
            <a:ext cx="12700" cy="7937"/>
          </a:xfrm>
          <a:custGeom>
            <a:avLst/>
            <a:gdLst>
              <a:gd name="T0" fmla="*/ 3348691 w 34"/>
              <a:gd name="T1" fmla="*/ 2992249 h 20"/>
              <a:gd name="T2" fmla="*/ 2650938 w 34"/>
              <a:gd name="T3" fmla="*/ 2677150 h 20"/>
              <a:gd name="T4" fmla="*/ 2232212 w 34"/>
              <a:gd name="T5" fmla="*/ 2362448 h 20"/>
              <a:gd name="T6" fmla="*/ 2232212 w 34"/>
              <a:gd name="T7" fmla="*/ 2047349 h 20"/>
              <a:gd name="T8" fmla="*/ 1534832 w 34"/>
              <a:gd name="T9" fmla="*/ 1417548 h 20"/>
              <a:gd name="T10" fmla="*/ 1116106 w 34"/>
              <a:gd name="T11" fmla="*/ 944900 h 20"/>
              <a:gd name="T12" fmla="*/ 976779 w 34"/>
              <a:gd name="T13" fmla="*/ 944900 h 20"/>
              <a:gd name="T14" fmla="*/ 558053 w 34"/>
              <a:gd name="T15" fmla="*/ 629801 h 20"/>
              <a:gd name="T16" fmla="*/ 0 w 34"/>
              <a:gd name="T17" fmla="*/ 315099 h 20"/>
              <a:gd name="T18" fmla="*/ 0 w 34"/>
              <a:gd name="T19" fmla="*/ 315099 h 20"/>
              <a:gd name="T20" fmla="*/ 558053 w 34"/>
              <a:gd name="T21" fmla="*/ 0 h 20"/>
              <a:gd name="T22" fmla="*/ 976779 w 34"/>
              <a:gd name="T23" fmla="*/ 0 h 20"/>
              <a:gd name="T24" fmla="*/ 1116106 w 34"/>
              <a:gd name="T25" fmla="*/ 157549 h 20"/>
              <a:gd name="T26" fmla="*/ 1813859 w 34"/>
              <a:gd name="T27" fmla="*/ 472648 h 20"/>
              <a:gd name="T28" fmla="*/ 2232212 w 34"/>
              <a:gd name="T29" fmla="*/ 944900 h 20"/>
              <a:gd name="T30" fmla="*/ 2650938 w 34"/>
              <a:gd name="T31" fmla="*/ 1259999 h 20"/>
              <a:gd name="T32" fmla="*/ 2650938 w 34"/>
              <a:gd name="T33" fmla="*/ 1259999 h 20"/>
              <a:gd name="T34" fmla="*/ 3208991 w 34"/>
              <a:gd name="T35" fmla="*/ 1575098 h 20"/>
              <a:gd name="T36" fmla="*/ 3627718 w 34"/>
              <a:gd name="T37" fmla="*/ 2204899 h 20"/>
              <a:gd name="T38" fmla="*/ 3767044 w 34"/>
              <a:gd name="T39" fmla="*/ 2362448 h 20"/>
              <a:gd name="T40" fmla="*/ 4185771 w 34"/>
              <a:gd name="T41" fmla="*/ 2677150 h 20"/>
              <a:gd name="T42" fmla="*/ 4604124 w 34"/>
              <a:gd name="T43" fmla="*/ 2992249 h 20"/>
              <a:gd name="T44" fmla="*/ 3348691 w 34"/>
              <a:gd name="T45" fmla="*/ 2992249 h 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4" h="20">
                <a:moveTo>
                  <a:pt x="24" y="19"/>
                </a:moveTo>
                <a:cubicBezTo>
                  <a:pt x="23" y="19"/>
                  <a:pt x="21" y="18"/>
                  <a:pt x="19" y="17"/>
                </a:cubicBezTo>
                <a:cubicBezTo>
                  <a:pt x="19" y="17"/>
                  <a:pt x="18" y="16"/>
                  <a:pt x="16" y="15"/>
                </a:cubicBezTo>
                <a:cubicBezTo>
                  <a:pt x="16" y="14"/>
                  <a:pt x="16" y="13"/>
                  <a:pt x="16" y="13"/>
                </a:cubicBezTo>
                <a:cubicBezTo>
                  <a:pt x="13" y="11"/>
                  <a:pt x="13" y="10"/>
                  <a:pt x="11" y="9"/>
                </a:cubicBezTo>
                <a:cubicBezTo>
                  <a:pt x="10" y="8"/>
                  <a:pt x="9" y="7"/>
                  <a:pt x="8" y="6"/>
                </a:cubicBezTo>
                <a:lnTo>
                  <a:pt x="7" y="6"/>
                </a:lnTo>
                <a:cubicBezTo>
                  <a:pt x="7" y="6"/>
                  <a:pt x="5" y="5"/>
                  <a:pt x="4" y="4"/>
                </a:cubicBezTo>
                <a:cubicBezTo>
                  <a:pt x="4" y="3"/>
                  <a:pt x="2" y="2"/>
                  <a:pt x="0" y="2"/>
                </a:cubicBezTo>
                <a:cubicBezTo>
                  <a:pt x="2" y="1"/>
                  <a:pt x="2" y="0"/>
                  <a:pt x="4" y="0"/>
                </a:cubicBezTo>
                <a:cubicBezTo>
                  <a:pt x="4" y="0"/>
                  <a:pt x="6" y="0"/>
                  <a:pt x="7" y="0"/>
                </a:cubicBezTo>
                <a:cubicBezTo>
                  <a:pt x="7" y="0"/>
                  <a:pt x="7" y="1"/>
                  <a:pt x="8" y="1"/>
                </a:cubicBezTo>
                <a:cubicBezTo>
                  <a:pt x="8" y="1"/>
                  <a:pt x="11" y="3"/>
                  <a:pt x="13" y="3"/>
                </a:cubicBezTo>
                <a:cubicBezTo>
                  <a:pt x="13" y="3"/>
                  <a:pt x="15" y="5"/>
                  <a:pt x="16" y="6"/>
                </a:cubicBezTo>
                <a:cubicBezTo>
                  <a:pt x="18" y="6"/>
                  <a:pt x="18" y="7"/>
                  <a:pt x="19" y="8"/>
                </a:cubicBezTo>
                <a:cubicBezTo>
                  <a:pt x="21" y="9"/>
                  <a:pt x="21" y="9"/>
                  <a:pt x="23" y="10"/>
                </a:cubicBezTo>
                <a:cubicBezTo>
                  <a:pt x="23" y="10"/>
                  <a:pt x="25" y="13"/>
                  <a:pt x="26" y="14"/>
                </a:cubicBezTo>
                <a:cubicBezTo>
                  <a:pt x="26" y="14"/>
                  <a:pt x="26" y="15"/>
                  <a:pt x="27" y="15"/>
                </a:cubicBezTo>
                <a:cubicBezTo>
                  <a:pt x="27" y="15"/>
                  <a:pt x="29" y="16"/>
                  <a:pt x="30" y="17"/>
                </a:cubicBezTo>
                <a:cubicBezTo>
                  <a:pt x="32" y="18"/>
                  <a:pt x="32" y="19"/>
                  <a:pt x="33" y="19"/>
                </a:cubicBezTo>
                <a:cubicBezTo>
                  <a:pt x="30" y="19"/>
                  <a:pt x="27" y="19"/>
                  <a:pt x="24" y="19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5" name="Freeform 6501">
            <a:extLst>
              <a:ext uri="{FF2B5EF4-FFF2-40B4-BE49-F238E27FC236}">
                <a16:creationId xmlns:a16="http://schemas.microsoft.com/office/drawing/2014/main" id="{739F2261-2BDB-DA47-84B4-F4B2D03F4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60838"/>
            <a:ext cx="12700" cy="7937"/>
          </a:xfrm>
          <a:custGeom>
            <a:avLst/>
            <a:gdLst>
              <a:gd name="T0" fmla="*/ 3348691 w 34"/>
              <a:gd name="T1" fmla="*/ 2733214 h 22"/>
              <a:gd name="T2" fmla="*/ 2650938 w 34"/>
              <a:gd name="T3" fmla="*/ 2212619 h 22"/>
              <a:gd name="T4" fmla="*/ 2232212 w 34"/>
              <a:gd name="T5" fmla="*/ 2082380 h 22"/>
              <a:gd name="T6" fmla="*/ 2232212 w 34"/>
              <a:gd name="T7" fmla="*/ 1692024 h 22"/>
              <a:gd name="T8" fmla="*/ 1534832 w 34"/>
              <a:gd name="T9" fmla="*/ 1171429 h 22"/>
              <a:gd name="T10" fmla="*/ 2232212 w 34"/>
              <a:gd name="T11" fmla="*/ 1692024 h 22"/>
              <a:gd name="T12" fmla="*/ 2371912 w 34"/>
              <a:gd name="T13" fmla="*/ 1952502 h 22"/>
              <a:gd name="T14" fmla="*/ 2650938 w 34"/>
              <a:gd name="T15" fmla="*/ 2082380 h 22"/>
              <a:gd name="T16" fmla="*/ 3069665 w 34"/>
              <a:gd name="T17" fmla="*/ 2342858 h 22"/>
              <a:gd name="T18" fmla="*/ 3348691 w 34"/>
              <a:gd name="T19" fmla="*/ 2473097 h 22"/>
              <a:gd name="T20" fmla="*/ 4464797 w 34"/>
              <a:gd name="T21" fmla="*/ 2473097 h 22"/>
              <a:gd name="T22" fmla="*/ 4604124 w 34"/>
              <a:gd name="T23" fmla="*/ 2473097 h 22"/>
              <a:gd name="T24" fmla="*/ 3348691 w 34"/>
              <a:gd name="T25" fmla="*/ 2733214 h 22"/>
              <a:gd name="T26" fmla="*/ 1255806 w 34"/>
              <a:gd name="T27" fmla="*/ 910951 h 22"/>
              <a:gd name="T28" fmla="*/ 1534832 w 34"/>
              <a:gd name="T29" fmla="*/ 1041190 h 22"/>
              <a:gd name="T30" fmla="*/ 1255806 w 34"/>
              <a:gd name="T31" fmla="*/ 910951 h 22"/>
              <a:gd name="T32" fmla="*/ 1255806 w 34"/>
              <a:gd name="T33" fmla="*/ 910951 h 22"/>
              <a:gd name="T34" fmla="*/ 976779 w 34"/>
              <a:gd name="T35" fmla="*/ 781073 h 22"/>
              <a:gd name="T36" fmla="*/ 837079 w 34"/>
              <a:gd name="T37" fmla="*/ 650834 h 22"/>
              <a:gd name="T38" fmla="*/ 1116106 w 34"/>
              <a:gd name="T39" fmla="*/ 781073 h 22"/>
              <a:gd name="T40" fmla="*/ 1255806 w 34"/>
              <a:gd name="T41" fmla="*/ 910951 h 22"/>
              <a:gd name="T42" fmla="*/ 558053 w 34"/>
              <a:gd name="T43" fmla="*/ 520595 h 22"/>
              <a:gd name="T44" fmla="*/ 279026 w 34"/>
              <a:gd name="T45" fmla="*/ 390356 h 22"/>
              <a:gd name="T46" fmla="*/ 0 w 34"/>
              <a:gd name="T47" fmla="*/ 260478 h 22"/>
              <a:gd name="T48" fmla="*/ 558053 w 34"/>
              <a:gd name="T49" fmla="*/ 0 h 22"/>
              <a:gd name="T50" fmla="*/ 697753 w 34"/>
              <a:gd name="T51" fmla="*/ 0 h 22"/>
              <a:gd name="T52" fmla="*/ 976779 w 34"/>
              <a:gd name="T53" fmla="*/ 0 h 22"/>
              <a:gd name="T54" fmla="*/ 1813859 w 34"/>
              <a:gd name="T55" fmla="*/ 390356 h 22"/>
              <a:gd name="T56" fmla="*/ 2232212 w 34"/>
              <a:gd name="T57" fmla="*/ 650834 h 22"/>
              <a:gd name="T58" fmla="*/ 2232212 w 34"/>
              <a:gd name="T59" fmla="*/ 781073 h 22"/>
              <a:gd name="T60" fmla="*/ 2650938 w 34"/>
              <a:gd name="T61" fmla="*/ 910951 h 22"/>
              <a:gd name="T62" fmla="*/ 2929965 w 34"/>
              <a:gd name="T63" fmla="*/ 1171429 h 22"/>
              <a:gd name="T64" fmla="*/ 3069665 w 34"/>
              <a:gd name="T65" fmla="*/ 1301668 h 22"/>
              <a:gd name="T66" fmla="*/ 3627718 w 34"/>
              <a:gd name="T67" fmla="*/ 1692024 h 22"/>
              <a:gd name="T68" fmla="*/ 4185771 w 34"/>
              <a:gd name="T69" fmla="*/ 2212619 h 22"/>
              <a:gd name="T70" fmla="*/ 3906744 w 34"/>
              <a:gd name="T71" fmla="*/ 2082380 h 22"/>
              <a:gd name="T72" fmla="*/ 3069665 w 34"/>
              <a:gd name="T73" fmla="*/ 1431907 h 22"/>
              <a:gd name="T74" fmla="*/ 2650938 w 34"/>
              <a:gd name="T75" fmla="*/ 1171429 h 22"/>
              <a:gd name="T76" fmla="*/ 2650938 w 34"/>
              <a:gd name="T77" fmla="*/ 1041190 h 22"/>
              <a:gd name="T78" fmla="*/ 2232212 w 34"/>
              <a:gd name="T79" fmla="*/ 781073 h 22"/>
              <a:gd name="T80" fmla="*/ 2092885 w 34"/>
              <a:gd name="T81" fmla="*/ 650834 h 22"/>
              <a:gd name="T82" fmla="*/ 1813859 w 34"/>
              <a:gd name="T83" fmla="*/ 390356 h 22"/>
              <a:gd name="T84" fmla="*/ 1255806 w 34"/>
              <a:gd name="T85" fmla="*/ 260478 h 22"/>
              <a:gd name="T86" fmla="*/ 697753 w 34"/>
              <a:gd name="T87" fmla="*/ 0 h 22"/>
              <a:gd name="T88" fmla="*/ 279026 w 34"/>
              <a:gd name="T89" fmla="*/ 130239 h 22"/>
              <a:gd name="T90" fmla="*/ 558053 w 34"/>
              <a:gd name="T91" fmla="*/ 390356 h 22"/>
              <a:gd name="T92" fmla="*/ 558053 w 34"/>
              <a:gd name="T93" fmla="*/ 390356 h 22"/>
              <a:gd name="T94" fmla="*/ 837079 w 34"/>
              <a:gd name="T95" fmla="*/ 650834 h 22"/>
              <a:gd name="T96" fmla="*/ 558053 w 34"/>
              <a:gd name="T97" fmla="*/ 520595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4" h="22">
                <a:moveTo>
                  <a:pt x="24" y="21"/>
                </a:moveTo>
                <a:cubicBezTo>
                  <a:pt x="23" y="19"/>
                  <a:pt x="21" y="18"/>
                  <a:pt x="19" y="17"/>
                </a:cubicBezTo>
                <a:cubicBezTo>
                  <a:pt x="19" y="17"/>
                  <a:pt x="18" y="16"/>
                  <a:pt x="16" y="16"/>
                </a:cubicBezTo>
                <a:lnTo>
                  <a:pt x="16" y="13"/>
                </a:lnTo>
                <a:cubicBezTo>
                  <a:pt x="13" y="11"/>
                  <a:pt x="13" y="10"/>
                  <a:pt x="11" y="9"/>
                </a:cubicBezTo>
                <a:cubicBezTo>
                  <a:pt x="13" y="10"/>
                  <a:pt x="14" y="11"/>
                  <a:pt x="16" y="13"/>
                </a:cubicBezTo>
                <a:lnTo>
                  <a:pt x="17" y="15"/>
                </a:lnTo>
                <a:cubicBezTo>
                  <a:pt x="18" y="16"/>
                  <a:pt x="19" y="16"/>
                  <a:pt x="19" y="16"/>
                </a:cubicBezTo>
                <a:cubicBezTo>
                  <a:pt x="21" y="17"/>
                  <a:pt x="22" y="18"/>
                  <a:pt x="22" y="18"/>
                </a:cubicBezTo>
                <a:lnTo>
                  <a:pt x="24" y="19"/>
                </a:lnTo>
                <a:lnTo>
                  <a:pt x="32" y="19"/>
                </a:lnTo>
                <a:lnTo>
                  <a:pt x="33" y="19"/>
                </a:lnTo>
                <a:cubicBezTo>
                  <a:pt x="30" y="21"/>
                  <a:pt x="27" y="21"/>
                  <a:pt x="24" y="21"/>
                </a:cubicBezTo>
                <a:close/>
                <a:moveTo>
                  <a:pt x="9" y="7"/>
                </a:moveTo>
                <a:cubicBezTo>
                  <a:pt x="9" y="7"/>
                  <a:pt x="10" y="8"/>
                  <a:pt x="11" y="8"/>
                </a:cubicBezTo>
                <a:cubicBezTo>
                  <a:pt x="10" y="8"/>
                  <a:pt x="9" y="8"/>
                  <a:pt x="9" y="7"/>
                </a:cubicBezTo>
                <a:close/>
                <a:moveTo>
                  <a:pt x="9" y="7"/>
                </a:moveTo>
                <a:lnTo>
                  <a:pt x="7" y="6"/>
                </a:lnTo>
                <a:cubicBezTo>
                  <a:pt x="7" y="6"/>
                  <a:pt x="6" y="6"/>
                  <a:pt x="6" y="5"/>
                </a:cubicBezTo>
                <a:cubicBezTo>
                  <a:pt x="7" y="6"/>
                  <a:pt x="7" y="6"/>
                  <a:pt x="8" y="6"/>
                </a:cubicBezTo>
                <a:lnTo>
                  <a:pt x="9" y="7"/>
                </a:lnTo>
                <a:close/>
                <a:moveTo>
                  <a:pt x="4" y="4"/>
                </a:moveTo>
                <a:cubicBezTo>
                  <a:pt x="4" y="3"/>
                  <a:pt x="4" y="3"/>
                  <a:pt x="2" y="3"/>
                </a:cubicBezTo>
                <a:cubicBezTo>
                  <a:pt x="2" y="2"/>
                  <a:pt x="2" y="2"/>
                  <a:pt x="0" y="2"/>
                </a:cubicBezTo>
                <a:cubicBezTo>
                  <a:pt x="2" y="1"/>
                  <a:pt x="2" y="0"/>
                  <a:pt x="4" y="0"/>
                </a:cubicBezTo>
                <a:lnTo>
                  <a:pt x="5" y="0"/>
                </a:lnTo>
                <a:lnTo>
                  <a:pt x="7" y="0"/>
                </a:lnTo>
                <a:cubicBezTo>
                  <a:pt x="9" y="2"/>
                  <a:pt x="11" y="3"/>
                  <a:pt x="13" y="3"/>
                </a:cubicBezTo>
                <a:cubicBezTo>
                  <a:pt x="13" y="3"/>
                  <a:pt x="14" y="4"/>
                  <a:pt x="16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8" y="6"/>
                  <a:pt x="18" y="7"/>
                  <a:pt x="19" y="7"/>
                </a:cubicBezTo>
                <a:lnTo>
                  <a:pt x="21" y="9"/>
                </a:lnTo>
                <a:cubicBezTo>
                  <a:pt x="21" y="9"/>
                  <a:pt x="22" y="9"/>
                  <a:pt x="22" y="10"/>
                </a:cubicBezTo>
                <a:cubicBezTo>
                  <a:pt x="22" y="10"/>
                  <a:pt x="25" y="12"/>
                  <a:pt x="26" y="13"/>
                </a:cubicBezTo>
                <a:cubicBezTo>
                  <a:pt x="28" y="16"/>
                  <a:pt x="29" y="16"/>
                  <a:pt x="30" y="17"/>
                </a:cubicBezTo>
                <a:cubicBezTo>
                  <a:pt x="29" y="16"/>
                  <a:pt x="28" y="16"/>
                  <a:pt x="28" y="16"/>
                </a:cubicBezTo>
                <a:cubicBezTo>
                  <a:pt x="25" y="12"/>
                  <a:pt x="22" y="11"/>
                  <a:pt x="22" y="11"/>
                </a:cubicBezTo>
                <a:cubicBezTo>
                  <a:pt x="21" y="9"/>
                  <a:pt x="21" y="9"/>
                  <a:pt x="19" y="9"/>
                </a:cubicBezTo>
                <a:lnTo>
                  <a:pt x="19" y="8"/>
                </a:lnTo>
                <a:cubicBezTo>
                  <a:pt x="18" y="7"/>
                  <a:pt x="18" y="7"/>
                  <a:pt x="16" y="6"/>
                </a:cubicBezTo>
                <a:cubicBezTo>
                  <a:pt x="16" y="6"/>
                  <a:pt x="16" y="6"/>
                  <a:pt x="15" y="5"/>
                </a:cubicBezTo>
                <a:lnTo>
                  <a:pt x="13" y="3"/>
                </a:lnTo>
                <a:cubicBezTo>
                  <a:pt x="11" y="3"/>
                  <a:pt x="9" y="2"/>
                  <a:pt x="9" y="2"/>
                </a:cubicBezTo>
                <a:cubicBezTo>
                  <a:pt x="7" y="0"/>
                  <a:pt x="5" y="0"/>
                  <a:pt x="5" y="0"/>
                </a:cubicBezTo>
                <a:lnTo>
                  <a:pt x="2" y="1"/>
                </a:lnTo>
                <a:cubicBezTo>
                  <a:pt x="2" y="1"/>
                  <a:pt x="2" y="2"/>
                  <a:pt x="4" y="3"/>
                </a:cubicBezTo>
                <a:cubicBezTo>
                  <a:pt x="5" y="4"/>
                  <a:pt x="6" y="5"/>
                  <a:pt x="6" y="5"/>
                </a:cubicBezTo>
                <a:cubicBezTo>
                  <a:pt x="5" y="5"/>
                  <a:pt x="5" y="5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6" name="Freeform 6502">
            <a:extLst>
              <a:ext uri="{FF2B5EF4-FFF2-40B4-BE49-F238E27FC236}">
                <a16:creationId xmlns:a16="http://schemas.microsoft.com/office/drawing/2014/main" id="{93D8F645-B8F9-F044-AFBF-8CE1A04CD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60838"/>
            <a:ext cx="11113" cy="6350"/>
          </a:xfrm>
          <a:custGeom>
            <a:avLst/>
            <a:gdLst>
              <a:gd name="T0" fmla="*/ 0 w 30"/>
              <a:gd name="T1" fmla="*/ 223253 h 19"/>
              <a:gd name="T2" fmla="*/ 274491 w 30"/>
              <a:gd name="T3" fmla="*/ 0 h 19"/>
              <a:gd name="T4" fmla="*/ 548982 w 30"/>
              <a:gd name="T5" fmla="*/ 111626 h 19"/>
              <a:gd name="T6" fmla="*/ 823473 w 30"/>
              <a:gd name="T7" fmla="*/ 111626 h 19"/>
              <a:gd name="T8" fmla="*/ 1509516 w 30"/>
              <a:gd name="T9" fmla="*/ 446839 h 19"/>
              <a:gd name="T10" fmla="*/ 1784007 w 30"/>
              <a:gd name="T11" fmla="*/ 558466 h 19"/>
              <a:gd name="T12" fmla="*/ 2195558 w 30"/>
              <a:gd name="T13" fmla="*/ 781718 h 19"/>
              <a:gd name="T14" fmla="*/ 2195558 w 30"/>
              <a:gd name="T15" fmla="*/ 893679 h 19"/>
              <a:gd name="T16" fmla="*/ 2607110 w 30"/>
              <a:gd name="T17" fmla="*/ 1005305 h 19"/>
              <a:gd name="T18" fmla="*/ 3019032 w 30"/>
              <a:gd name="T19" fmla="*/ 1452145 h 19"/>
              <a:gd name="T20" fmla="*/ 3156092 w 30"/>
              <a:gd name="T21" fmla="*/ 1563771 h 19"/>
              <a:gd name="T22" fmla="*/ 3430583 w 30"/>
              <a:gd name="T23" fmla="*/ 1787024 h 19"/>
              <a:gd name="T24" fmla="*/ 3979565 w 30"/>
              <a:gd name="T25" fmla="*/ 2010611 h 19"/>
              <a:gd name="T26" fmla="*/ 2744541 w 30"/>
              <a:gd name="T27" fmla="*/ 2010611 h 19"/>
              <a:gd name="T28" fmla="*/ 2470049 w 30"/>
              <a:gd name="T29" fmla="*/ 1787024 h 19"/>
              <a:gd name="T30" fmla="*/ 2058498 w 30"/>
              <a:gd name="T31" fmla="*/ 1563771 h 19"/>
              <a:gd name="T32" fmla="*/ 1921067 w 30"/>
              <a:gd name="T33" fmla="*/ 1452145 h 19"/>
              <a:gd name="T34" fmla="*/ 1509516 w 30"/>
              <a:gd name="T35" fmla="*/ 1005305 h 19"/>
              <a:gd name="T36" fmla="*/ 960534 w 30"/>
              <a:gd name="T37" fmla="*/ 781718 h 19"/>
              <a:gd name="T38" fmla="*/ 960534 w 30"/>
              <a:gd name="T39" fmla="*/ 781718 h 19"/>
              <a:gd name="T40" fmla="*/ 548982 w 30"/>
              <a:gd name="T41" fmla="*/ 558466 h 19"/>
              <a:gd name="T42" fmla="*/ 137060 w 30"/>
              <a:gd name="T43" fmla="*/ 223253 h 19"/>
              <a:gd name="T44" fmla="*/ 0 w 30"/>
              <a:gd name="T45" fmla="*/ 223253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0" h="19">
                <a:moveTo>
                  <a:pt x="0" y="2"/>
                </a:moveTo>
                <a:cubicBezTo>
                  <a:pt x="1" y="1"/>
                  <a:pt x="2" y="0"/>
                  <a:pt x="2" y="0"/>
                </a:cubicBezTo>
                <a:cubicBezTo>
                  <a:pt x="2" y="0"/>
                  <a:pt x="4" y="0"/>
                  <a:pt x="4" y="1"/>
                </a:cubicBezTo>
                <a:cubicBezTo>
                  <a:pt x="4" y="1"/>
                  <a:pt x="5" y="1"/>
                  <a:pt x="6" y="1"/>
                </a:cubicBezTo>
                <a:cubicBezTo>
                  <a:pt x="6" y="2"/>
                  <a:pt x="7" y="2"/>
                  <a:pt x="11" y="4"/>
                </a:cubicBezTo>
                <a:cubicBezTo>
                  <a:pt x="11" y="4"/>
                  <a:pt x="12" y="5"/>
                  <a:pt x="13" y="5"/>
                </a:cubicBezTo>
                <a:cubicBezTo>
                  <a:pt x="14" y="6"/>
                  <a:pt x="16" y="7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8" y="8"/>
                  <a:pt x="19" y="9"/>
                </a:cubicBezTo>
                <a:cubicBezTo>
                  <a:pt x="20" y="10"/>
                  <a:pt x="20" y="11"/>
                  <a:pt x="22" y="13"/>
                </a:cubicBezTo>
                <a:cubicBezTo>
                  <a:pt x="23" y="13"/>
                  <a:pt x="23" y="14"/>
                  <a:pt x="23" y="14"/>
                </a:cubicBezTo>
                <a:lnTo>
                  <a:pt x="25" y="16"/>
                </a:lnTo>
                <a:cubicBezTo>
                  <a:pt x="26" y="16"/>
                  <a:pt x="27" y="18"/>
                  <a:pt x="29" y="18"/>
                </a:cubicBezTo>
                <a:cubicBezTo>
                  <a:pt x="26" y="18"/>
                  <a:pt x="23" y="18"/>
                  <a:pt x="20" y="18"/>
                </a:cubicBezTo>
                <a:cubicBezTo>
                  <a:pt x="20" y="18"/>
                  <a:pt x="20" y="16"/>
                  <a:pt x="18" y="16"/>
                </a:cubicBezTo>
                <a:cubicBezTo>
                  <a:pt x="17" y="15"/>
                  <a:pt x="15" y="14"/>
                  <a:pt x="15" y="14"/>
                </a:cubicBezTo>
                <a:cubicBezTo>
                  <a:pt x="14" y="14"/>
                  <a:pt x="14" y="13"/>
                  <a:pt x="14" y="13"/>
                </a:cubicBezTo>
                <a:cubicBezTo>
                  <a:pt x="13" y="11"/>
                  <a:pt x="11" y="9"/>
                  <a:pt x="11" y="9"/>
                </a:cubicBezTo>
                <a:cubicBezTo>
                  <a:pt x="9" y="8"/>
                  <a:pt x="9" y="8"/>
                  <a:pt x="7" y="7"/>
                </a:cubicBezTo>
                <a:cubicBezTo>
                  <a:pt x="6" y="6"/>
                  <a:pt x="6" y="5"/>
                  <a:pt x="4" y="5"/>
                </a:cubicBezTo>
                <a:cubicBezTo>
                  <a:pt x="3" y="4"/>
                  <a:pt x="1" y="2"/>
                  <a:pt x="1" y="2"/>
                </a:cubicBezTo>
                <a:lnTo>
                  <a:pt x="0" y="2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7" name="Freeform 6503">
            <a:extLst>
              <a:ext uri="{FF2B5EF4-FFF2-40B4-BE49-F238E27FC236}">
                <a16:creationId xmlns:a16="http://schemas.microsoft.com/office/drawing/2014/main" id="{3D8A83B4-5E45-4D42-8554-43DBBA9D3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60838"/>
            <a:ext cx="9525" cy="6350"/>
          </a:xfrm>
          <a:custGeom>
            <a:avLst/>
            <a:gdLst>
              <a:gd name="T0" fmla="*/ 2314575 w 28"/>
              <a:gd name="T1" fmla="*/ 2010611 h 19"/>
              <a:gd name="T2" fmla="*/ 2082913 w 28"/>
              <a:gd name="T3" fmla="*/ 1787024 h 19"/>
              <a:gd name="T4" fmla="*/ 1851592 w 28"/>
              <a:gd name="T5" fmla="*/ 1675397 h 19"/>
              <a:gd name="T6" fmla="*/ 1272948 w 28"/>
              <a:gd name="T7" fmla="*/ 1116932 h 19"/>
              <a:gd name="T8" fmla="*/ 1041627 w 28"/>
              <a:gd name="T9" fmla="*/ 893679 h 19"/>
              <a:gd name="T10" fmla="*/ 809965 w 28"/>
              <a:gd name="T11" fmla="*/ 781718 h 19"/>
              <a:gd name="T12" fmla="*/ 462983 w 28"/>
              <a:gd name="T13" fmla="*/ 558466 h 19"/>
              <a:gd name="T14" fmla="*/ 347322 w 28"/>
              <a:gd name="T15" fmla="*/ 446839 h 19"/>
              <a:gd name="T16" fmla="*/ 115661 w 28"/>
              <a:gd name="T17" fmla="*/ 223253 h 19"/>
              <a:gd name="T18" fmla="*/ 347322 w 28"/>
              <a:gd name="T19" fmla="*/ 335213 h 19"/>
              <a:gd name="T20" fmla="*/ 462983 w 28"/>
              <a:gd name="T21" fmla="*/ 558466 h 19"/>
              <a:gd name="T22" fmla="*/ 809965 w 28"/>
              <a:gd name="T23" fmla="*/ 670092 h 19"/>
              <a:gd name="T24" fmla="*/ 1041627 w 28"/>
              <a:gd name="T25" fmla="*/ 893679 h 19"/>
              <a:gd name="T26" fmla="*/ 1272948 w 28"/>
              <a:gd name="T27" fmla="*/ 1005305 h 19"/>
              <a:gd name="T28" fmla="*/ 1620271 w 28"/>
              <a:gd name="T29" fmla="*/ 1340518 h 19"/>
              <a:gd name="T30" fmla="*/ 2082913 w 28"/>
              <a:gd name="T31" fmla="*/ 1787024 h 19"/>
              <a:gd name="T32" fmla="*/ 2314575 w 28"/>
              <a:gd name="T33" fmla="*/ 1898984 h 19"/>
              <a:gd name="T34" fmla="*/ 3008879 w 28"/>
              <a:gd name="T35" fmla="*/ 1898984 h 19"/>
              <a:gd name="T36" fmla="*/ 2314575 w 28"/>
              <a:gd name="T37" fmla="*/ 2010611 h 19"/>
              <a:gd name="T38" fmla="*/ 3124540 w 28"/>
              <a:gd name="T39" fmla="*/ 1898984 h 19"/>
              <a:gd name="T40" fmla="*/ 2892879 w 28"/>
              <a:gd name="T41" fmla="*/ 1787024 h 19"/>
              <a:gd name="T42" fmla="*/ 2661557 w 28"/>
              <a:gd name="T43" fmla="*/ 1675397 h 19"/>
              <a:gd name="T44" fmla="*/ 2314575 w 28"/>
              <a:gd name="T45" fmla="*/ 1116932 h 19"/>
              <a:gd name="T46" fmla="*/ 2661557 w 28"/>
              <a:gd name="T47" fmla="*/ 1340518 h 19"/>
              <a:gd name="T48" fmla="*/ 2892879 w 28"/>
              <a:gd name="T49" fmla="*/ 1675397 h 19"/>
              <a:gd name="T50" fmla="*/ 3124540 w 28"/>
              <a:gd name="T51" fmla="*/ 1898984 h 19"/>
              <a:gd name="T52" fmla="*/ 2198574 w 28"/>
              <a:gd name="T53" fmla="*/ 1005305 h 19"/>
              <a:gd name="T54" fmla="*/ 2314575 w 28"/>
              <a:gd name="T55" fmla="*/ 1116932 h 19"/>
              <a:gd name="T56" fmla="*/ 2082913 w 28"/>
              <a:gd name="T57" fmla="*/ 1005305 h 19"/>
              <a:gd name="T58" fmla="*/ 2198574 w 28"/>
              <a:gd name="T59" fmla="*/ 1005305 h 19"/>
              <a:gd name="T60" fmla="*/ 1967253 w 28"/>
              <a:gd name="T61" fmla="*/ 893679 h 19"/>
              <a:gd name="T62" fmla="*/ 1851592 w 28"/>
              <a:gd name="T63" fmla="*/ 893679 h 19"/>
              <a:gd name="T64" fmla="*/ 1851592 w 28"/>
              <a:gd name="T65" fmla="*/ 893679 h 19"/>
              <a:gd name="T66" fmla="*/ 1967253 w 28"/>
              <a:gd name="T67" fmla="*/ 893679 h 19"/>
              <a:gd name="T68" fmla="*/ 2082913 w 28"/>
              <a:gd name="T69" fmla="*/ 1005305 h 19"/>
              <a:gd name="T70" fmla="*/ 1967253 w 28"/>
              <a:gd name="T71" fmla="*/ 893679 h 19"/>
              <a:gd name="T72" fmla="*/ 1735931 w 28"/>
              <a:gd name="T73" fmla="*/ 781718 h 19"/>
              <a:gd name="T74" fmla="*/ 1851592 w 28"/>
              <a:gd name="T75" fmla="*/ 893679 h 19"/>
              <a:gd name="T76" fmla="*/ 1735931 w 28"/>
              <a:gd name="T77" fmla="*/ 781718 h 19"/>
              <a:gd name="T78" fmla="*/ 1620271 w 28"/>
              <a:gd name="T79" fmla="*/ 670092 h 19"/>
              <a:gd name="T80" fmla="*/ 1504270 w 28"/>
              <a:gd name="T81" fmla="*/ 558466 h 19"/>
              <a:gd name="T82" fmla="*/ 1272948 w 28"/>
              <a:gd name="T83" fmla="*/ 446839 h 19"/>
              <a:gd name="T84" fmla="*/ 809965 w 28"/>
              <a:gd name="T85" fmla="*/ 223253 h 19"/>
              <a:gd name="T86" fmla="*/ 1272948 w 28"/>
              <a:gd name="T87" fmla="*/ 223253 h 19"/>
              <a:gd name="T88" fmla="*/ 1504270 w 28"/>
              <a:gd name="T89" fmla="*/ 558466 h 19"/>
              <a:gd name="T90" fmla="*/ 1620271 w 28"/>
              <a:gd name="T91" fmla="*/ 558466 h 19"/>
              <a:gd name="T92" fmla="*/ 1735931 w 28"/>
              <a:gd name="T93" fmla="*/ 781718 h 19"/>
              <a:gd name="T94" fmla="*/ 1620271 w 28"/>
              <a:gd name="T95" fmla="*/ 670092 h 19"/>
              <a:gd name="T96" fmla="*/ 694304 w 28"/>
              <a:gd name="T97" fmla="*/ 111626 h 19"/>
              <a:gd name="T98" fmla="*/ 809965 w 28"/>
              <a:gd name="T99" fmla="*/ 223253 h 19"/>
              <a:gd name="T100" fmla="*/ 462983 w 28"/>
              <a:gd name="T101" fmla="*/ 111626 h 19"/>
              <a:gd name="T102" fmla="*/ 694304 w 28"/>
              <a:gd name="T103" fmla="*/ 111626 h 19"/>
              <a:gd name="T104" fmla="*/ 231321 w 28"/>
              <a:gd name="T105" fmla="*/ 111626 h 19"/>
              <a:gd name="T106" fmla="*/ 0 w 28"/>
              <a:gd name="T107" fmla="*/ 223253 h 19"/>
              <a:gd name="T108" fmla="*/ 115661 w 28"/>
              <a:gd name="T109" fmla="*/ 111626 h 19"/>
              <a:gd name="T110" fmla="*/ 462983 w 28"/>
              <a:gd name="T111" fmla="*/ 111626 h 19"/>
              <a:gd name="T112" fmla="*/ 231321 w 28"/>
              <a:gd name="T113" fmla="*/ 111626 h 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8" h="19">
                <a:moveTo>
                  <a:pt x="20" y="18"/>
                </a:moveTo>
                <a:lnTo>
                  <a:pt x="18" y="16"/>
                </a:lnTo>
                <a:cubicBezTo>
                  <a:pt x="17" y="15"/>
                  <a:pt x="16" y="15"/>
                  <a:pt x="16" y="15"/>
                </a:cubicBezTo>
                <a:cubicBezTo>
                  <a:pt x="13" y="11"/>
                  <a:pt x="11" y="10"/>
                  <a:pt x="11" y="10"/>
                </a:cubicBezTo>
                <a:cubicBezTo>
                  <a:pt x="11" y="8"/>
                  <a:pt x="9" y="8"/>
                  <a:pt x="9" y="8"/>
                </a:cubicBezTo>
                <a:lnTo>
                  <a:pt x="7" y="7"/>
                </a:lnTo>
                <a:cubicBezTo>
                  <a:pt x="6" y="6"/>
                  <a:pt x="6" y="6"/>
                  <a:pt x="4" y="5"/>
                </a:cubicBezTo>
                <a:lnTo>
                  <a:pt x="3" y="4"/>
                </a:lnTo>
                <a:lnTo>
                  <a:pt x="1" y="2"/>
                </a:lnTo>
                <a:lnTo>
                  <a:pt x="3" y="3"/>
                </a:lnTo>
                <a:lnTo>
                  <a:pt x="4" y="5"/>
                </a:lnTo>
                <a:cubicBezTo>
                  <a:pt x="6" y="5"/>
                  <a:pt x="6" y="6"/>
                  <a:pt x="7" y="6"/>
                </a:cubicBezTo>
                <a:lnTo>
                  <a:pt x="9" y="8"/>
                </a:lnTo>
                <a:cubicBezTo>
                  <a:pt x="9" y="8"/>
                  <a:pt x="11" y="8"/>
                  <a:pt x="11" y="9"/>
                </a:cubicBezTo>
                <a:lnTo>
                  <a:pt x="14" y="12"/>
                </a:lnTo>
                <a:cubicBezTo>
                  <a:pt x="16" y="15"/>
                  <a:pt x="17" y="15"/>
                  <a:pt x="18" y="16"/>
                </a:cubicBezTo>
                <a:lnTo>
                  <a:pt x="20" y="17"/>
                </a:lnTo>
                <a:lnTo>
                  <a:pt x="26" y="17"/>
                </a:lnTo>
                <a:cubicBezTo>
                  <a:pt x="24" y="18"/>
                  <a:pt x="23" y="18"/>
                  <a:pt x="20" y="18"/>
                </a:cubicBezTo>
                <a:close/>
                <a:moveTo>
                  <a:pt x="27" y="17"/>
                </a:moveTo>
                <a:cubicBezTo>
                  <a:pt x="26" y="16"/>
                  <a:pt x="26" y="16"/>
                  <a:pt x="25" y="16"/>
                </a:cubicBezTo>
                <a:cubicBezTo>
                  <a:pt x="25" y="16"/>
                  <a:pt x="24" y="15"/>
                  <a:pt x="23" y="15"/>
                </a:cubicBezTo>
                <a:cubicBezTo>
                  <a:pt x="21" y="13"/>
                  <a:pt x="20" y="11"/>
                  <a:pt x="20" y="10"/>
                </a:cubicBezTo>
                <a:cubicBezTo>
                  <a:pt x="21" y="11"/>
                  <a:pt x="21" y="12"/>
                  <a:pt x="23" y="12"/>
                </a:cubicBezTo>
                <a:cubicBezTo>
                  <a:pt x="24" y="15"/>
                  <a:pt x="24" y="15"/>
                  <a:pt x="25" y="15"/>
                </a:cubicBezTo>
                <a:lnTo>
                  <a:pt x="27" y="17"/>
                </a:lnTo>
                <a:close/>
                <a:moveTo>
                  <a:pt x="19" y="9"/>
                </a:moveTo>
                <a:cubicBezTo>
                  <a:pt x="19" y="9"/>
                  <a:pt x="19" y="10"/>
                  <a:pt x="20" y="10"/>
                </a:cubicBezTo>
                <a:cubicBezTo>
                  <a:pt x="19" y="10"/>
                  <a:pt x="19" y="10"/>
                  <a:pt x="18" y="9"/>
                </a:cubicBezTo>
                <a:lnTo>
                  <a:pt x="19" y="9"/>
                </a:lnTo>
                <a:close/>
                <a:moveTo>
                  <a:pt x="17" y="8"/>
                </a:moveTo>
                <a:lnTo>
                  <a:pt x="16" y="8"/>
                </a:lnTo>
                <a:cubicBezTo>
                  <a:pt x="16" y="8"/>
                  <a:pt x="16" y="8"/>
                  <a:pt x="16" y="8"/>
                </a:cubicBezTo>
                <a:lnTo>
                  <a:pt x="17" y="8"/>
                </a:lnTo>
                <a:cubicBezTo>
                  <a:pt x="18" y="8"/>
                  <a:pt x="18" y="9"/>
                  <a:pt x="18" y="9"/>
                </a:cubicBezTo>
                <a:lnTo>
                  <a:pt x="17" y="8"/>
                </a:lnTo>
                <a:close/>
                <a:moveTo>
                  <a:pt x="15" y="7"/>
                </a:moveTo>
                <a:cubicBezTo>
                  <a:pt x="15" y="7"/>
                  <a:pt x="15" y="7"/>
                  <a:pt x="16" y="8"/>
                </a:cubicBezTo>
                <a:lnTo>
                  <a:pt x="15" y="7"/>
                </a:lnTo>
                <a:close/>
                <a:moveTo>
                  <a:pt x="14" y="6"/>
                </a:moveTo>
                <a:lnTo>
                  <a:pt x="13" y="5"/>
                </a:lnTo>
                <a:lnTo>
                  <a:pt x="11" y="4"/>
                </a:lnTo>
                <a:lnTo>
                  <a:pt x="7" y="2"/>
                </a:lnTo>
                <a:lnTo>
                  <a:pt x="11" y="2"/>
                </a:lnTo>
                <a:cubicBezTo>
                  <a:pt x="11" y="3"/>
                  <a:pt x="12" y="4"/>
                  <a:pt x="13" y="5"/>
                </a:cubicBezTo>
                <a:lnTo>
                  <a:pt x="14" y="5"/>
                </a:lnTo>
                <a:cubicBezTo>
                  <a:pt x="14" y="6"/>
                  <a:pt x="15" y="6"/>
                  <a:pt x="15" y="7"/>
                </a:cubicBezTo>
                <a:cubicBezTo>
                  <a:pt x="15" y="6"/>
                  <a:pt x="14" y="6"/>
                  <a:pt x="14" y="6"/>
                </a:cubicBezTo>
                <a:close/>
                <a:moveTo>
                  <a:pt x="6" y="1"/>
                </a:moveTo>
                <a:lnTo>
                  <a:pt x="7" y="2"/>
                </a:lnTo>
                <a:cubicBezTo>
                  <a:pt x="6" y="2"/>
                  <a:pt x="5" y="1"/>
                  <a:pt x="4" y="1"/>
                </a:cubicBezTo>
                <a:lnTo>
                  <a:pt x="6" y="1"/>
                </a:lnTo>
                <a:close/>
                <a:moveTo>
                  <a:pt x="2" y="1"/>
                </a:moveTo>
                <a:cubicBezTo>
                  <a:pt x="2" y="1"/>
                  <a:pt x="1" y="1"/>
                  <a:pt x="0" y="2"/>
                </a:cubicBezTo>
                <a:lnTo>
                  <a:pt x="1" y="1"/>
                </a:lnTo>
                <a:cubicBezTo>
                  <a:pt x="3" y="0"/>
                  <a:pt x="4" y="0"/>
                  <a:pt x="4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8" name="Freeform 6504">
            <a:extLst>
              <a:ext uri="{FF2B5EF4-FFF2-40B4-BE49-F238E27FC236}">
                <a16:creationId xmlns:a16="http://schemas.microsoft.com/office/drawing/2014/main" id="{26A53CDE-170A-7C4D-AD48-C6607A3C4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62425"/>
            <a:ext cx="9525" cy="6350"/>
          </a:xfrm>
          <a:custGeom>
            <a:avLst/>
            <a:gdLst>
              <a:gd name="T0" fmla="*/ 0 w 26"/>
              <a:gd name="T1" fmla="*/ 472678 h 16"/>
              <a:gd name="T2" fmla="*/ 402614 w 26"/>
              <a:gd name="T3" fmla="*/ 0 h 16"/>
              <a:gd name="T4" fmla="*/ 671146 w 26"/>
              <a:gd name="T5" fmla="*/ 0 h 16"/>
              <a:gd name="T6" fmla="*/ 805229 w 26"/>
              <a:gd name="T7" fmla="*/ 157559 h 16"/>
              <a:gd name="T8" fmla="*/ 1207843 w 26"/>
              <a:gd name="T9" fmla="*/ 472678 h 16"/>
              <a:gd name="T10" fmla="*/ 1610458 w 26"/>
              <a:gd name="T11" fmla="*/ 787400 h 16"/>
              <a:gd name="T12" fmla="*/ 1878989 w 26"/>
              <a:gd name="T13" fmla="*/ 944959 h 16"/>
              <a:gd name="T14" fmla="*/ 1878989 w 26"/>
              <a:gd name="T15" fmla="*/ 944959 h 16"/>
              <a:gd name="T16" fmla="*/ 2147521 w 26"/>
              <a:gd name="T17" fmla="*/ 1260078 h 16"/>
              <a:gd name="T18" fmla="*/ 2550136 w 26"/>
              <a:gd name="T19" fmla="*/ 1732756 h 16"/>
              <a:gd name="T20" fmla="*/ 2684218 w 26"/>
              <a:gd name="T21" fmla="*/ 2047478 h 16"/>
              <a:gd name="T22" fmla="*/ 2952750 w 26"/>
              <a:gd name="T23" fmla="*/ 2205038 h 16"/>
              <a:gd name="T24" fmla="*/ 3355364 w 26"/>
              <a:gd name="T25" fmla="*/ 2362597 h 16"/>
              <a:gd name="T26" fmla="*/ 2013072 w 26"/>
              <a:gd name="T27" fmla="*/ 2362597 h 16"/>
              <a:gd name="T28" fmla="*/ 2013072 w 26"/>
              <a:gd name="T29" fmla="*/ 2362597 h 16"/>
              <a:gd name="T30" fmla="*/ 1744907 w 26"/>
              <a:gd name="T31" fmla="*/ 2205038 h 16"/>
              <a:gd name="T32" fmla="*/ 1476375 w 26"/>
              <a:gd name="T33" fmla="*/ 1890316 h 16"/>
              <a:gd name="T34" fmla="*/ 1341926 w 26"/>
              <a:gd name="T35" fmla="*/ 1732756 h 16"/>
              <a:gd name="T36" fmla="*/ 939312 w 26"/>
              <a:gd name="T37" fmla="*/ 1102519 h 16"/>
              <a:gd name="T38" fmla="*/ 536697 w 26"/>
              <a:gd name="T39" fmla="*/ 944959 h 16"/>
              <a:gd name="T40" fmla="*/ 402614 w 26"/>
              <a:gd name="T41" fmla="*/ 787400 h 16"/>
              <a:gd name="T42" fmla="*/ 134083 w 26"/>
              <a:gd name="T43" fmla="*/ 472678 h 16"/>
              <a:gd name="T44" fmla="*/ 0 w 26"/>
              <a:gd name="T45" fmla="*/ 472678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6" h="16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lnTo>
                  <a:pt x="5" y="0"/>
                </a:lnTo>
                <a:cubicBezTo>
                  <a:pt x="5" y="1"/>
                  <a:pt x="6" y="1"/>
                  <a:pt x="6" y="1"/>
                </a:cubicBezTo>
                <a:cubicBezTo>
                  <a:pt x="8" y="2"/>
                  <a:pt x="8" y="3"/>
                  <a:pt x="9" y="3"/>
                </a:cubicBezTo>
                <a:cubicBezTo>
                  <a:pt x="11" y="3"/>
                  <a:pt x="11" y="4"/>
                  <a:pt x="12" y="5"/>
                </a:cubicBezTo>
                <a:cubicBezTo>
                  <a:pt x="13" y="6"/>
                  <a:pt x="14" y="6"/>
                  <a:pt x="14" y="6"/>
                </a:cubicBezTo>
                <a:cubicBezTo>
                  <a:pt x="14" y="7"/>
                  <a:pt x="16" y="8"/>
                  <a:pt x="16" y="8"/>
                </a:cubicBezTo>
                <a:cubicBezTo>
                  <a:pt x="17" y="9"/>
                  <a:pt x="18" y="9"/>
                  <a:pt x="19" y="11"/>
                </a:cubicBezTo>
                <a:cubicBezTo>
                  <a:pt x="19" y="12"/>
                  <a:pt x="20" y="13"/>
                  <a:pt x="20" y="13"/>
                </a:cubicBezTo>
                <a:cubicBezTo>
                  <a:pt x="20" y="13"/>
                  <a:pt x="22" y="13"/>
                  <a:pt x="22" y="14"/>
                </a:cubicBezTo>
                <a:cubicBezTo>
                  <a:pt x="22" y="14"/>
                  <a:pt x="23" y="14"/>
                  <a:pt x="25" y="15"/>
                </a:cubicBezTo>
                <a:cubicBezTo>
                  <a:pt x="22" y="15"/>
                  <a:pt x="18" y="15"/>
                  <a:pt x="15" y="15"/>
                </a:cubicBezTo>
                <a:cubicBezTo>
                  <a:pt x="14" y="14"/>
                  <a:pt x="14" y="14"/>
                  <a:pt x="13" y="14"/>
                </a:cubicBezTo>
                <a:lnTo>
                  <a:pt x="11" y="12"/>
                </a:lnTo>
                <a:cubicBezTo>
                  <a:pt x="11" y="12"/>
                  <a:pt x="11" y="11"/>
                  <a:pt x="10" y="11"/>
                </a:cubicBezTo>
                <a:cubicBezTo>
                  <a:pt x="8" y="9"/>
                  <a:pt x="8" y="8"/>
                  <a:pt x="7" y="7"/>
                </a:cubicBezTo>
                <a:cubicBezTo>
                  <a:pt x="6" y="6"/>
                  <a:pt x="5" y="6"/>
                  <a:pt x="4" y="6"/>
                </a:cubicBezTo>
                <a:cubicBezTo>
                  <a:pt x="4" y="6"/>
                  <a:pt x="4" y="6"/>
                  <a:pt x="3" y="5"/>
                </a:cubicBezTo>
                <a:cubicBezTo>
                  <a:pt x="3" y="5"/>
                  <a:pt x="2" y="4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59" name="Freeform 6505">
            <a:extLst>
              <a:ext uri="{FF2B5EF4-FFF2-40B4-BE49-F238E27FC236}">
                <a16:creationId xmlns:a16="http://schemas.microsoft.com/office/drawing/2014/main" id="{FDAD6B19-A6D8-E547-8B1C-D7443B1EF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62425"/>
            <a:ext cx="7937" cy="6350"/>
          </a:xfrm>
          <a:custGeom>
            <a:avLst/>
            <a:gdLst>
              <a:gd name="T0" fmla="*/ 1667115 w 23"/>
              <a:gd name="T1" fmla="*/ 2232212 h 17"/>
              <a:gd name="T2" fmla="*/ 1667115 w 23"/>
              <a:gd name="T3" fmla="*/ 2092885 h 17"/>
              <a:gd name="T4" fmla="*/ 2500845 w 23"/>
              <a:gd name="T5" fmla="*/ 2092885 h 17"/>
              <a:gd name="T6" fmla="*/ 1667115 w 23"/>
              <a:gd name="T7" fmla="*/ 2232212 h 17"/>
              <a:gd name="T8" fmla="*/ 1548060 w 23"/>
              <a:gd name="T9" fmla="*/ 2092885 h 17"/>
              <a:gd name="T10" fmla="*/ 1429005 w 23"/>
              <a:gd name="T11" fmla="*/ 1953185 h 17"/>
              <a:gd name="T12" fmla="*/ 1190895 w 23"/>
              <a:gd name="T13" fmla="*/ 1813859 h 17"/>
              <a:gd name="T14" fmla="*/ 833730 w 23"/>
              <a:gd name="T15" fmla="*/ 1255806 h 17"/>
              <a:gd name="T16" fmla="*/ 1190895 w 23"/>
              <a:gd name="T17" fmla="*/ 1395132 h 17"/>
              <a:gd name="T18" fmla="*/ 1429005 w 23"/>
              <a:gd name="T19" fmla="*/ 1813859 h 17"/>
              <a:gd name="T20" fmla="*/ 1667115 w 23"/>
              <a:gd name="T21" fmla="*/ 2092885 h 17"/>
              <a:gd name="T22" fmla="*/ 1548060 w 23"/>
              <a:gd name="T23" fmla="*/ 2092885 h 17"/>
              <a:gd name="T24" fmla="*/ 714675 w 23"/>
              <a:gd name="T25" fmla="*/ 976779 h 17"/>
              <a:gd name="T26" fmla="*/ 833730 w 23"/>
              <a:gd name="T27" fmla="*/ 1255806 h 17"/>
              <a:gd name="T28" fmla="*/ 595275 w 23"/>
              <a:gd name="T29" fmla="*/ 976779 h 17"/>
              <a:gd name="T30" fmla="*/ 714675 w 23"/>
              <a:gd name="T31" fmla="*/ 976779 h 17"/>
              <a:gd name="T32" fmla="*/ 476220 w 23"/>
              <a:gd name="T33" fmla="*/ 837079 h 17"/>
              <a:gd name="T34" fmla="*/ 357165 w 23"/>
              <a:gd name="T35" fmla="*/ 837079 h 17"/>
              <a:gd name="T36" fmla="*/ 357165 w 23"/>
              <a:gd name="T37" fmla="*/ 837079 h 17"/>
              <a:gd name="T38" fmla="*/ 476220 w 23"/>
              <a:gd name="T39" fmla="*/ 837079 h 17"/>
              <a:gd name="T40" fmla="*/ 595275 w 23"/>
              <a:gd name="T41" fmla="*/ 976779 h 17"/>
              <a:gd name="T42" fmla="*/ 476220 w 23"/>
              <a:gd name="T43" fmla="*/ 837079 h 17"/>
              <a:gd name="T44" fmla="*/ 238110 w 23"/>
              <a:gd name="T45" fmla="*/ 697753 h 17"/>
              <a:gd name="T46" fmla="*/ 357165 w 23"/>
              <a:gd name="T47" fmla="*/ 837079 h 17"/>
              <a:gd name="T48" fmla="*/ 238110 w 23"/>
              <a:gd name="T49" fmla="*/ 697753 h 17"/>
              <a:gd name="T50" fmla="*/ 119055 w 23"/>
              <a:gd name="T51" fmla="*/ 558053 h 17"/>
              <a:gd name="T52" fmla="*/ 0 w 23"/>
              <a:gd name="T53" fmla="*/ 418726 h 17"/>
              <a:gd name="T54" fmla="*/ 119055 w 23"/>
              <a:gd name="T55" fmla="*/ 418726 h 17"/>
              <a:gd name="T56" fmla="*/ 238110 w 23"/>
              <a:gd name="T57" fmla="*/ 697753 h 17"/>
              <a:gd name="T58" fmla="*/ 119055 w 23"/>
              <a:gd name="T59" fmla="*/ 558053 h 17"/>
              <a:gd name="T60" fmla="*/ 119055 w 23"/>
              <a:gd name="T61" fmla="*/ 279026 h 17"/>
              <a:gd name="T62" fmla="*/ 0 w 23"/>
              <a:gd name="T63" fmla="*/ 418726 h 17"/>
              <a:gd name="T64" fmla="*/ 119055 w 23"/>
              <a:gd name="T65" fmla="*/ 279026 h 17"/>
              <a:gd name="T66" fmla="*/ 238110 w 23"/>
              <a:gd name="T67" fmla="*/ 0 h 17"/>
              <a:gd name="T68" fmla="*/ 357165 w 23"/>
              <a:gd name="T69" fmla="*/ 0 h 17"/>
              <a:gd name="T70" fmla="*/ 476220 w 23"/>
              <a:gd name="T71" fmla="*/ 0 h 17"/>
              <a:gd name="T72" fmla="*/ 952785 w 23"/>
              <a:gd name="T73" fmla="*/ 418726 h 17"/>
              <a:gd name="T74" fmla="*/ 1309950 w 23"/>
              <a:gd name="T75" fmla="*/ 558053 h 17"/>
              <a:gd name="T76" fmla="*/ 1548060 w 23"/>
              <a:gd name="T77" fmla="*/ 837079 h 17"/>
              <a:gd name="T78" fmla="*/ 1786170 w 23"/>
              <a:gd name="T79" fmla="*/ 1116106 h 17"/>
              <a:gd name="T80" fmla="*/ 1548060 w 23"/>
              <a:gd name="T81" fmla="*/ 837079 h 17"/>
              <a:gd name="T82" fmla="*/ 1548060 w 23"/>
              <a:gd name="T83" fmla="*/ 976779 h 17"/>
              <a:gd name="T84" fmla="*/ 1429005 w 23"/>
              <a:gd name="T85" fmla="*/ 837079 h 17"/>
              <a:gd name="T86" fmla="*/ 952785 w 23"/>
              <a:gd name="T87" fmla="*/ 418726 h 17"/>
              <a:gd name="T88" fmla="*/ 595275 w 23"/>
              <a:gd name="T89" fmla="*/ 279026 h 17"/>
              <a:gd name="T90" fmla="*/ 357165 w 23"/>
              <a:gd name="T91" fmla="*/ 0 h 17"/>
              <a:gd name="T92" fmla="*/ 119055 w 23"/>
              <a:gd name="T93" fmla="*/ 279026 h 17"/>
              <a:gd name="T94" fmla="*/ 238110 w 23"/>
              <a:gd name="T95" fmla="*/ 0 h 17"/>
              <a:gd name="T96" fmla="*/ 1786170 w 23"/>
              <a:gd name="T97" fmla="*/ 1116106 h 17"/>
              <a:gd name="T98" fmla="*/ 2143680 w 23"/>
              <a:gd name="T99" fmla="*/ 1534832 h 17"/>
              <a:gd name="T100" fmla="*/ 2262735 w 23"/>
              <a:gd name="T101" fmla="*/ 1813859 h 17"/>
              <a:gd name="T102" fmla="*/ 1786170 w 23"/>
              <a:gd name="T103" fmla="*/ 1116106 h 17"/>
              <a:gd name="T104" fmla="*/ 2500845 w 23"/>
              <a:gd name="T105" fmla="*/ 1813859 h 17"/>
              <a:gd name="T106" fmla="*/ 2619900 w 23"/>
              <a:gd name="T107" fmla="*/ 1953185 h 17"/>
              <a:gd name="T108" fmla="*/ 2500845 w 23"/>
              <a:gd name="T109" fmla="*/ 1953185 h 17"/>
              <a:gd name="T110" fmla="*/ 2262735 w 23"/>
              <a:gd name="T111" fmla="*/ 1813859 h 17"/>
              <a:gd name="T112" fmla="*/ 2500845 w 23"/>
              <a:gd name="T113" fmla="*/ 1813859 h 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3" h="17">
                <a:moveTo>
                  <a:pt x="14" y="16"/>
                </a:moveTo>
                <a:lnTo>
                  <a:pt x="14" y="15"/>
                </a:lnTo>
                <a:lnTo>
                  <a:pt x="21" y="15"/>
                </a:lnTo>
                <a:cubicBezTo>
                  <a:pt x="19" y="16"/>
                  <a:pt x="16" y="16"/>
                  <a:pt x="14" y="16"/>
                </a:cubicBezTo>
                <a:close/>
                <a:moveTo>
                  <a:pt x="13" y="15"/>
                </a:moveTo>
                <a:cubicBezTo>
                  <a:pt x="13" y="14"/>
                  <a:pt x="13" y="14"/>
                  <a:pt x="12" y="14"/>
                </a:cubicBezTo>
                <a:cubicBezTo>
                  <a:pt x="12" y="14"/>
                  <a:pt x="11" y="13"/>
                  <a:pt x="10" y="13"/>
                </a:cubicBezTo>
                <a:cubicBezTo>
                  <a:pt x="8" y="11"/>
                  <a:pt x="7" y="9"/>
                  <a:pt x="7" y="9"/>
                </a:cubicBezTo>
                <a:cubicBezTo>
                  <a:pt x="8" y="9"/>
                  <a:pt x="8" y="10"/>
                  <a:pt x="10" y="10"/>
                </a:cubicBezTo>
                <a:cubicBezTo>
                  <a:pt x="11" y="13"/>
                  <a:pt x="11" y="13"/>
                  <a:pt x="12" y="13"/>
                </a:cubicBezTo>
                <a:lnTo>
                  <a:pt x="14" y="15"/>
                </a:lnTo>
                <a:lnTo>
                  <a:pt x="13" y="15"/>
                </a:lnTo>
                <a:close/>
                <a:moveTo>
                  <a:pt x="6" y="7"/>
                </a:moveTo>
                <a:cubicBezTo>
                  <a:pt x="6" y="8"/>
                  <a:pt x="6" y="8"/>
                  <a:pt x="7" y="9"/>
                </a:cubicBezTo>
                <a:lnTo>
                  <a:pt x="5" y="7"/>
                </a:lnTo>
                <a:lnTo>
                  <a:pt x="6" y="7"/>
                </a:lnTo>
                <a:close/>
                <a:moveTo>
                  <a:pt x="4" y="6"/>
                </a:moveTo>
                <a:lnTo>
                  <a:pt x="3" y="6"/>
                </a:lnTo>
                <a:cubicBezTo>
                  <a:pt x="3" y="6"/>
                  <a:pt x="3" y="6"/>
                  <a:pt x="3" y="6"/>
                </a:cubicBezTo>
                <a:lnTo>
                  <a:pt x="4" y="6"/>
                </a:lnTo>
                <a:cubicBezTo>
                  <a:pt x="5" y="6"/>
                  <a:pt x="5" y="7"/>
                  <a:pt x="5" y="7"/>
                </a:cubicBezTo>
                <a:lnTo>
                  <a:pt x="4" y="6"/>
                </a:lnTo>
                <a:close/>
                <a:moveTo>
                  <a:pt x="2" y="5"/>
                </a:moveTo>
                <a:cubicBezTo>
                  <a:pt x="2" y="5"/>
                  <a:pt x="2" y="5"/>
                  <a:pt x="3" y="6"/>
                </a:cubicBezTo>
                <a:lnTo>
                  <a:pt x="2" y="5"/>
                </a:lnTo>
                <a:close/>
                <a:moveTo>
                  <a:pt x="1" y="4"/>
                </a:moveTo>
                <a:lnTo>
                  <a:pt x="0" y="3"/>
                </a:lnTo>
                <a:lnTo>
                  <a:pt x="1" y="3"/>
                </a:lnTo>
                <a:cubicBezTo>
                  <a:pt x="1" y="4"/>
                  <a:pt x="2" y="4"/>
                  <a:pt x="2" y="5"/>
                </a:cubicBezTo>
                <a:cubicBezTo>
                  <a:pt x="1" y="4"/>
                  <a:pt x="1" y="4"/>
                  <a:pt x="1" y="4"/>
                </a:cubicBezTo>
                <a:close/>
                <a:moveTo>
                  <a:pt x="1" y="2"/>
                </a:moveTo>
                <a:cubicBezTo>
                  <a:pt x="1" y="2"/>
                  <a:pt x="0" y="2"/>
                  <a:pt x="0" y="3"/>
                </a:cubicBezTo>
                <a:cubicBezTo>
                  <a:pt x="0" y="2"/>
                  <a:pt x="0" y="2"/>
                  <a:pt x="1" y="2"/>
                </a:cubicBezTo>
                <a:close/>
                <a:moveTo>
                  <a:pt x="2" y="0"/>
                </a:moveTo>
                <a:lnTo>
                  <a:pt x="3" y="0"/>
                </a:lnTo>
                <a:lnTo>
                  <a:pt x="4" y="0"/>
                </a:lnTo>
                <a:cubicBezTo>
                  <a:pt x="7" y="2"/>
                  <a:pt x="7" y="3"/>
                  <a:pt x="8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2" y="6"/>
                  <a:pt x="13" y="6"/>
                  <a:pt x="13" y="6"/>
                </a:cubicBezTo>
                <a:cubicBezTo>
                  <a:pt x="15" y="7"/>
                  <a:pt x="15" y="8"/>
                  <a:pt x="15" y="8"/>
                </a:cubicBezTo>
                <a:lnTo>
                  <a:pt x="13" y="6"/>
                </a:lnTo>
                <a:lnTo>
                  <a:pt x="13" y="7"/>
                </a:lnTo>
                <a:lnTo>
                  <a:pt x="12" y="6"/>
                </a:lnTo>
                <a:cubicBezTo>
                  <a:pt x="10" y="4"/>
                  <a:pt x="10" y="3"/>
                  <a:pt x="8" y="3"/>
                </a:cubicBezTo>
                <a:cubicBezTo>
                  <a:pt x="7" y="3"/>
                  <a:pt x="7" y="3"/>
                  <a:pt x="5" y="2"/>
                </a:cubicBezTo>
                <a:cubicBezTo>
                  <a:pt x="4" y="0"/>
                  <a:pt x="3" y="0"/>
                  <a:pt x="3" y="0"/>
                </a:cubicBezTo>
                <a:cubicBezTo>
                  <a:pt x="2" y="1"/>
                  <a:pt x="1" y="1"/>
                  <a:pt x="1" y="2"/>
                </a:cubicBezTo>
                <a:cubicBezTo>
                  <a:pt x="1" y="1"/>
                  <a:pt x="2" y="1"/>
                  <a:pt x="2" y="0"/>
                </a:cubicBezTo>
                <a:close/>
                <a:moveTo>
                  <a:pt x="15" y="8"/>
                </a:moveTo>
                <a:lnTo>
                  <a:pt x="18" y="11"/>
                </a:lnTo>
                <a:lnTo>
                  <a:pt x="19" y="13"/>
                </a:lnTo>
                <a:lnTo>
                  <a:pt x="15" y="8"/>
                </a:lnTo>
                <a:close/>
                <a:moveTo>
                  <a:pt x="21" y="13"/>
                </a:moveTo>
                <a:lnTo>
                  <a:pt x="22" y="14"/>
                </a:lnTo>
                <a:lnTo>
                  <a:pt x="21" y="14"/>
                </a:lnTo>
                <a:cubicBezTo>
                  <a:pt x="21" y="13"/>
                  <a:pt x="19" y="13"/>
                  <a:pt x="19" y="13"/>
                </a:cubicBez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0" name="Freeform 6506">
            <a:extLst>
              <a:ext uri="{FF2B5EF4-FFF2-40B4-BE49-F238E27FC236}">
                <a16:creationId xmlns:a16="http://schemas.microsoft.com/office/drawing/2014/main" id="{2007B2C5-ADEF-2A40-8D66-D0FF18933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62425"/>
            <a:ext cx="7937" cy="4763"/>
          </a:xfrm>
          <a:custGeom>
            <a:avLst/>
            <a:gdLst>
              <a:gd name="T0" fmla="*/ 1692024 w 22"/>
              <a:gd name="T1" fmla="*/ 1610993 h 13"/>
              <a:gd name="T2" fmla="*/ 1561785 w 22"/>
              <a:gd name="T3" fmla="*/ 1476530 h 13"/>
              <a:gd name="T4" fmla="*/ 1301668 w 22"/>
              <a:gd name="T5" fmla="*/ 1476530 h 13"/>
              <a:gd name="T6" fmla="*/ 1171429 w 22"/>
              <a:gd name="T7" fmla="*/ 1207970 h 13"/>
              <a:gd name="T8" fmla="*/ 781073 w 22"/>
              <a:gd name="T9" fmla="*/ 805313 h 13"/>
              <a:gd name="T10" fmla="*/ 520595 w 22"/>
              <a:gd name="T11" fmla="*/ 537120 h 13"/>
              <a:gd name="T12" fmla="*/ 520595 w 22"/>
              <a:gd name="T13" fmla="*/ 537120 h 13"/>
              <a:gd name="T14" fmla="*/ 260478 w 22"/>
              <a:gd name="T15" fmla="*/ 402657 h 13"/>
              <a:gd name="T16" fmla="*/ 0 w 22"/>
              <a:gd name="T17" fmla="*/ 134097 h 13"/>
              <a:gd name="T18" fmla="*/ 130239 w 22"/>
              <a:gd name="T19" fmla="*/ 134097 h 13"/>
              <a:gd name="T20" fmla="*/ 260478 w 22"/>
              <a:gd name="T21" fmla="*/ 134097 h 13"/>
              <a:gd name="T22" fmla="*/ 520595 w 22"/>
              <a:gd name="T23" fmla="*/ 134097 h 13"/>
              <a:gd name="T24" fmla="*/ 520595 w 22"/>
              <a:gd name="T25" fmla="*/ 134097 h 13"/>
              <a:gd name="T26" fmla="*/ 910951 w 22"/>
              <a:gd name="T27" fmla="*/ 268560 h 13"/>
              <a:gd name="T28" fmla="*/ 1301668 w 22"/>
              <a:gd name="T29" fmla="*/ 537120 h 13"/>
              <a:gd name="T30" fmla="*/ 1561785 w 22"/>
              <a:gd name="T31" fmla="*/ 671217 h 13"/>
              <a:gd name="T32" fmla="*/ 1561785 w 22"/>
              <a:gd name="T33" fmla="*/ 671217 h 13"/>
              <a:gd name="T34" fmla="*/ 1692024 w 22"/>
              <a:gd name="T35" fmla="*/ 805313 h 13"/>
              <a:gd name="T36" fmla="*/ 2212619 w 22"/>
              <a:gd name="T37" fmla="*/ 1207970 h 13"/>
              <a:gd name="T38" fmla="*/ 2212619 w 22"/>
              <a:gd name="T39" fmla="*/ 1342433 h 13"/>
              <a:gd name="T40" fmla="*/ 2342858 w 22"/>
              <a:gd name="T41" fmla="*/ 1476530 h 13"/>
              <a:gd name="T42" fmla="*/ 2733214 w 22"/>
              <a:gd name="T43" fmla="*/ 1610993 h 13"/>
              <a:gd name="T44" fmla="*/ 1692024 w 22"/>
              <a:gd name="T45" fmla="*/ 1610993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2" h="13">
                <a:moveTo>
                  <a:pt x="13" y="12"/>
                </a:moveTo>
                <a:lnTo>
                  <a:pt x="12" y="11"/>
                </a:lnTo>
                <a:lnTo>
                  <a:pt x="10" y="11"/>
                </a:lnTo>
                <a:cubicBezTo>
                  <a:pt x="10" y="11"/>
                  <a:pt x="9" y="10"/>
                  <a:pt x="9" y="9"/>
                </a:cubicBezTo>
                <a:cubicBezTo>
                  <a:pt x="8" y="8"/>
                  <a:pt x="7" y="7"/>
                  <a:pt x="6" y="6"/>
                </a:cubicBezTo>
                <a:cubicBezTo>
                  <a:pt x="6" y="6"/>
                  <a:pt x="4" y="5"/>
                  <a:pt x="4" y="4"/>
                </a:cubicBezTo>
                <a:cubicBezTo>
                  <a:pt x="3" y="4"/>
                  <a:pt x="3" y="4"/>
                  <a:pt x="2" y="3"/>
                </a:cubicBezTo>
                <a:cubicBezTo>
                  <a:pt x="1" y="2"/>
                  <a:pt x="1" y="1"/>
                  <a:pt x="0" y="1"/>
                </a:cubicBezTo>
                <a:lnTo>
                  <a:pt x="1" y="1"/>
                </a:lnTo>
                <a:cubicBezTo>
                  <a:pt x="1" y="1"/>
                  <a:pt x="1" y="1"/>
                  <a:pt x="2" y="1"/>
                </a:cubicBezTo>
                <a:cubicBezTo>
                  <a:pt x="2" y="0"/>
                  <a:pt x="3" y="0"/>
                  <a:pt x="4" y="1"/>
                </a:cubicBezTo>
                <a:cubicBezTo>
                  <a:pt x="4" y="1"/>
                  <a:pt x="6" y="1"/>
                  <a:pt x="7" y="2"/>
                </a:cubicBezTo>
                <a:cubicBezTo>
                  <a:pt x="8" y="2"/>
                  <a:pt x="8" y="3"/>
                  <a:pt x="10" y="4"/>
                </a:cubicBezTo>
                <a:lnTo>
                  <a:pt x="12" y="5"/>
                </a:lnTo>
                <a:cubicBezTo>
                  <a:pt x="12" y="5"/>
                  <a:pt x="12" y="6"/>
                  <a:pt x="13" y="6"/>
                </a:cubicBezTo>
                <a:cubicBezTo>
                  <a:pt x="13" y="7"/>
                  <a:pt x="15" y="8"/>
                  <a:pt x="17" y="9"/>
                </a:cubicBezTo>
                <a:cubicBezTo>
                  <a:pt x="17" y="10"/>
                  <a:pt x="17" y="10"/>
                  <a:pt x="17" y="10"/>
                </a:cubicBezTo>
                <a:lnTo>
                  <a:pt x="18" y="11"/>
                </a:lnTo>
                <a:cubicBezTo>
                  <a:pt x="20" y="11"/>
                  <a:pt x="20" y="12"/>
                  <a:pt x="21" y="12"/>
                </a:cubicBezTo>
                <a:cubicBezTo>
                  <a:pt x="18" y="12"/>
                  <a:pt x="17" y="12"/>
                  <a:pt x="13" y="12"/>
                </a:cubicBez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1" name="Freeform 6507">
            <a:extLst>
              <a:ext uri="{FF2B5EF4-FFF2-40B4-BE49-F238E27FC236}">
                <a16:creationId xmlns:a16="http://schemas.microsoft.com/office/drawing/2014/main" id="{E29F1D23-4752-4F40-8811-78B9ACEAA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64013"/>
            <a:ext cx="6350" cy="4762"/>
          </a:xfrm>
          <a:custGeom>
            <a:avLst/>
            <a:gdLst>
              <a:gd name="T0" fmla="*/ 1452145 w 19"/>
              <a:gd name="T1" fmla="*/ 1732178 h 12"/>
              <a:gd name="T2" fmla="*/ 1340518 w 19"/>
              <a:gd name="T3" fmla="*/ 1732178 h 12"/>
              <a:gd name="T4" fmla="*/ 1116932 w 19"/>
              <a:gd name="T5" fmla="*/ 1574635 h 12"/>
              <a:gd name="T6" fmla="*/ 1116932 w 19"/>
              <a:gd name="T7" fmla="*/ 1574635 h 12"/>
              <a:gd name="T8" fmla="*/ 1340518 w 19"/>
              <a:gd name="T9" fmla="*/ 1574635 h 12"/>
              <a:gd name="T10" fmla="*/ 1452145 w 19"/>
              <a:gd name="T11" fmla="*/ 1732178 h 12"/>
              <a:gd name="T12" fmla="*/ 1005305 w 19"/>
              <a:gd name="T13" fmla="*/ 1259946 h 12"/>
              <a:gd name="T14" fmla="*/ 1116932 w 19"/>
              <a:gd name="T15" fmla="*/ 1574635 h 12"/>
              <a:gd name="T16" fmla="*/ 670092 w 19"/>
              <a:gd name="T17" fmla="*/ 787317 h 12"/>
              <a:gd name="T18" fmla="*/ 1005305 w 19"/>
              <a:gd name="T19" fmla="*/ 1259946 h 12"/>
              <a:gd name="T20" fmla="*/ 446839 w 19"/>
              <a:gd name="T21" fmla="*/ 629775 h 12"/>
              <a:gd name="T22" fmla="*/ 223253 w 19"/>
              <a:gd name="T23" fmla="*/ 472629 h 12"/>
              <a:gd name="T24" fmla="*/ 0 w 19"/>
              <a:gd name="T25" fmla="*/ 0 h 12"/>
              <a:gd name="T26" fmla="*/ 111626 w 19"/>
              <a:gd name="T27" fmla="*/ 0 h 12"/>
              <a:gd name="T28" fmla="*/ 223253 w 19"/>
              <a:gd name="T29" fmla="*/ 0 h 12"/>
              <a:gd name="T30" fmla="*/ 111626 w 19"/>
              <a:gd name="T31" fmla="*/ 0 h 12"/>
              <a:gd name="T32" fmla="*/ 223253 w 19"/>
              <a:gd name="T33" fmla="*/ 157543 h 12"/>
              <a:gd name="T34" fmla="*/ 446839 w 19"/>
              <a:gd name="T35" fmla="*/ 472629 h 12"/>
              <a:gd name="T36" fmla="*/ 446839 w 19"/>
              <a:gd name="T37" fmla="*/ 629775 h 12"/>
              <a:gd name="T38" fmla="*/ 1898984 w 19"/>
              <a:gd name="T39" fmla="*/ 1574635 h 12"/>
              <a:gd name="T40" fmla="*/ 1452145 w 19"/>
              <a:gd name="T41" fmla="*/ 787317 h 12"/>
              <a:gd name="T42" fmla="*/ 1898984 w 19"/>
              <a:gd name="T43" fmla="*/ 1259946 h 12"/>
              <a:gd name="T44" fmla="*/ 2010611 w 19"/>
              <a:gd name="T45" fmla="*/ 1574635 h 12"/>
              <a:gd name="T46" fmla="*/ 1898984 w 19"/>
              <a:gd name="T47" fmla="*/ 1574635 h 12"/>
              <a:gd name="T48" fmla="*/ 1116932 w 19"/>
              <a:gd name="T49" fmla="*/ 472629 h 12"/>
              <a:gd name="T50" fmla="*/ 1340518 w 19"/>
              <a:gd name="T51" fmla="*/ 629775 h 12"/>
              <a:gd name="T52" fmla="*/ 1116932 w 19"/>
              <a:gd name="T53" fmla="*/ 472629 h 12"/>
              <a:gd name="T54" fmla="*/ 1116932 w 19"/>
              <a:gd name="T55" fmla="*/ 472629 h 12"/>
              <a:gd name="T56" fmla="*/ 893679 w 19"/>
              <a:gd name="T57" fmla="*/ 315086 h 12"/>
              <a:gd name="T58" fmla="*/ 1116932 w 19"/>
              <a:gd name="T59" fmla="*/ 472629 h 12"/>
              <a:gd name="T60" fmla="*/ 446839 w 19"/>
              <a:gd name="T61" fmla="*/ 0 h 12"/>
              <a:gd name="T62" fmla="*/ 781718 w 19"/>
              <a:gd name="T63" fmla="*/ 157543 h 12"/>
              <a:gd name="T64" fmla="*/ 446839 w 19"/>
              <a:gd name="T65" fmla="*/ 0 h 1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9" h="12">
                <a:moveTo>
                  <a:pt x="13" y="11"/>
                </a:moveTo>
                <a:lnTo>
                  <a:pt x="12" y="11"/>
                </a:lnTo>
                <a:cubicBezTo>
                  <a:pt x="12" y="10"/>
                  <a:pt x="11" y="10"/>
                  <a:pt x="10" y="10"/>
                </a:cubicBezTo>
                <a:cubicBezTo>
                  <a:pt x="10" y="10"/>
                  <a:pt x="11" y="10"/>
                  <a:pt x="10" y="10"/>
                </a:cubicBezTo>
                <a:lnTo>
                  <a:pt x="12" y="10"/>
                </a:lnTo>
                <a:lnTo>
                  <a:pt x="13" y="11"/>
                </a:lnTo>
                <a:close/>
                <a:moveTo>
                  <a:pt x="9" y="8"/>
                </a:moveTo>
                <a:lnTo>
                  <a:pt x="10" y="10"/>
                </a:lnTo>
                <a:lnTo>
                  <a:pt x="6" y="5"/>
                </a:lnTo>
                <a:lnTo>
                  <a:pt x="9" y="8"/>
                </a:lnTo>
                <a:close/>
                <a:moveTo>
                  <a:pt x="4" y="4"/>
                </a:moveTo>
                <a:cubicBezTo>
                  <a:pt x="3" y="3"/>
                  <a:pt x="2" y="3"/>
                  <a:pt x="2" y="3"/>
                </a:cubicBezTo>
                <a:cubicBezTo>
                  <a:pt x="1" y="1"/>
                  <a:pt x="1" y="0"/>
                  <a:pt x="0" y="0"/>
                </a:cubicBezTo>
                <a:lnTo>
                  <a:pt x="1" y="0"/>
                </a:lnTo>
                <a:lnTo>
                  <a:pt x="2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1"/>
                </a:cubicBezTo>
                <a:cubicBezTo>
                  <a:pt x="3" y="3"/>
                  <a:pt x="4" y="3"/>
                  <a:pt x="4" y="3"/>
                </a:cubicBezTo>
                <a:lnTo>
                  <a:pt x="4" y="4"/>
                </a:lnTo>
                <a:close/>
                <a:moveTo>
                  <a:pt x="17" y="10"/>
                </a:moveTo>
                <a:cubicBezTo>
                  <a:pt x="15" y="7"/>
                  <a:pt x="13" y="7"/>
                  <a:pt x="13" y="5"/>
                </a:cubicBezTo>
                <a:cubicBezTo>
                  <a:pt x="13" y="6"/>
                  <a:pt x="16" y="7"/>
                  <a:pt x="17" y="8"/>
                </a:cubicBezTo>
                <a:cubicBezTo>
                  <a:pt x="17" y="9"/>
                  <a:pt x="18" y="9"/>
                  <a:pt x="18" y="10"/>
                </a:cubicBezTo>
                <a:lnTo>
                  <a:pt x="17" y="10"/>
                </a:lnTo>
                <a:close/>
                <a:moveTo>
                  <a:pt x="10" y="3"/>
                </a:moveTo>
                <a:lnTo>
                  <a:pt x="12" y="4"/>
                </a:lnTo>
                <a:cubicBezTo>
                  <a:pt x="12" y="4"/>
                  <a:pt x="11" y="4"/>
                  <a:pt x="10" y="3"/>
                </a:cubicBezTo>
                <a:close/>
                <a:moveTo>
                  <a:pt x="10" y="3"/>
                </a:moveTo>
                <a:cubicBezTo>
                  <a:pt x="10" y="3"/>
                  <a:pt x="9" y="3"/>
                  <a:pt x="8" y="2"/>
                </a:cubicBezTo>
                <a:cubicBezTo>
                  <a:pt x="8" y="2"/>
                  <a:pt x="9" y="2"/>
                  <a:pt x="10" y="3"/>
                </a:cubicBezTo>
                <a:close/>
                <a:moveTo>
                  <a:pt x="4" y="0"/>
                </a:moveTo>
                <a:cubicBezTo>
                  <a:pt x="5" y="0"/>
                  <a:pt x="6" y="0"/>
                  <a:pt x="7" y="1"/>
                </a:cubicBezTo>
                <a:cubicBezTo>
                  <a:pt x="5" y="1"/>
                  <a:pt x="4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2" name="Freeform 6508">
            <a:extLst>
              <a:ext uri="{FF2B5EF4-FFF2-40B4-BE49-F238E27FC236}">
                <a16:creationId xmlns:a16="http://schemas.microsoft.com/office/drawing/2014/main" id="{C8457BA3-18A7-9F4D-9ED9-CADAB0CE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79888"/>
            <a:ext cx="23812" cy="4762"/>
          </a:xfrm>
          <a:custGeom>
            <a:avLst/>
            <a:gdLst>
              <a:gd name="T0" fmla="*/ 4041998 w 67"/>
              <a:gd name="T1" fmla="*/ 1504112 h 14"/>
              <a:gd name="T2" fmla="*/ 2400036 w 67"/>
              <a:gd name="T3" fmla="*/ 1272815 h 14"/>
              <a:gd name="T4" fmla="*/ 252692 w 67"/>
              <a:gd name="T5" fmla="*/ 346946 h 14"/>
              <a:gd name="T6" fmla="*/ 0 w 67"/>
              <a:gd name="T7" fmla="*/ 231297 h 14"/>
              <a:gd name="T8" fmla="*/ 631551 w 67"/>
              <a:gd name="T9" fmla="*/ 0 h 14"/>
              <a:gd name="T10" fmla="*/ 1389270 w 67"/>
              <a:gd name="T11" fmla="*/ 115649 h 14"/>
              <a:gd name="T12" fmla="*/ 4041998 w 67"/>
              <a:gd name="T13" fmla="*/ 694232 h 14"/>
              <a:gd name="T14" fmla="*/ 4168166 w 67"/>
              <a:gd name="T15" fmla="*/ 694232 h 14"/>
              <a:gd name="T16" fmla="*/ 6568203 w 67"/>
              <a:gd name="T17" fmla="*/ 115649 h 14"/>
              <a:gd name="T18" fmla="*/ 7325922 w 67"/>
              <a:gd name="T19" fmla="*/ 0 h 14"/>
              <a:gd name="T20" fmla="*/ 8336688 w 67"/>
              <a:gd name="T21" fmla="*/ 346946 h 14"/>
              <a:gd name="T22" fmla="*/ 7705137 w 67"/>
              <a:gd name="T23" fmla="*/ 462934 h 14"/>
              <a:gd name="T24" fmla="*/ 5557792 w 67"/>
              <a:gd name="T25" fmla="*/ 1272815 h 14"/>
              <a:gd name="T26" fmla="*/ 4041998 w 67"/>
              <a:gd name="T27" fmla="*/ 1504112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14">
                <a:moveTo>
                  <a:pt x="32" y="13"/>
                </a:moveTo>
                <a:cubicBezTo>
                  <a:pt x="30" y="13"/>
                  <a:pt x="28" y="13"/>
                  <a:pt x="19" y="11"/>
                </a:cubicBezTo>
                <a:cubicBezTo>
                  <a:pt x="11" y="9"/>
                  <a:pt x="4" y="3"/>
                  <a:pt x="2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2"/>
                  <a:pt x="1" y="0"/>
                  <a:pt x="5" y="0"/>
                </a:cubicBezTo>
                <a:cubicBezTo>
                  <a:pt x="9" y="0"/>
                  <a:pt x="8" y="0"/>
                  <a:pt x="11" y="1"/>
                </a:cubicBezTo>
                <a:cubicBezTo>
                  <a:pt x="14" y="3"/>
                  <a:pt x="20" y="6"/>
                  <a:pt x="32" y="6"/>
                </a:cubicBezTo>
                <a:lnTo>
                  <a:pt x="33" y="6"/>
                </a:lnTo>
                <a:cubicBezTo>
                  <a:pt x="43" y="6"/>
                  <a:pt x="49" y="3"/>
                  <a:pt x="52" y="1"/>
                </a:cubicBezTo>
                <a:cubicBezTo>
                  <a:pt x="56" y="0"/>
                  <a:pt x="54" y="0"/>
                  <a:pt x="58" y="0"/>
                </a:cubicBezTo>
                <a:cubicBezTo>
                  <a:pt x="61" y="0"/>
                  <a:pt x="64" y="2"/>
                  <a:pt x="66" y="3"/>
                </a:cubicBezTo>
                <a:cubicBezTo>
                  <a:pt x="66" y="3"/>
                  <a:pt x="62" y="3"/>
                  <a:pt x="61" y="4"/>
                </a:cubicBezTo>
                <a:cubicBezTo>
                  <a:pt x="58" y="4"/>
                  <a:pt x="52" y="9"/>
                  <a:pt x="44" y="11"/>
                </a:cubicBezTo>
                <a:cubicBezTo>
                  <a:pt x="35" y="13"/>
                  <a:pt x="33" y="13"/>
                  <a:pt x="32" y="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3" name="Freeform 6509">
            <a:extLst>
              <a:ext uri="{FF2B5EF4-FFF2-40B4-BE49-F238E27FC236}">
                <a16:creationId xmlns:a16="http://schemas.microsoft.com/office/drawing/2014/main" id="{32B934B3-E747-464C-9F8C-89629FE39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78300"/>
            <a:ext cx="23812" cy="4763"/>
          </a:xfrm>
          <a:custGeom>
            <a:avLst/>
            <a:gdLst>
              <a:gd name="T0" fmla="*/ 4035052 w 66"/>
              <a:gd name="T1" fmla="*/ 1411436 h 15"/>
              <a:gd name="T2" fmla="*/ 2342956 w 66"/>
              <a:gd name="T3" fmla="*/ 1310778 h 15"/>
              <a:gd name="T4" fmla="*/ 520617 w 66"/>
              <a:gd name="T5" fmla="*/ 604901 h 15"/>
              <a:gd name="T6" fmla="*/ 130244 w 66"/>
              <a:gd name="T7" fmla="*/ 403267 h 15"/>
              <a:gd name="T8" fmla="*/ 520617 w 66"/>
              <a:gd name="T9" fmla="*/ 504243 h 15"/>
              <a:gd name="T10" fmla="*/ 2342956 w 66"/>
              <a:gd name="T11" fmla="*/ 1209802 h 15"/>
              <a:gd name="T12" fmla="*/ 4035052 w 66"/>
              <a:gd name="T13" fmla="*/ 1411436 h 15"/>
              <a:gd name="T14" fmla="*/ 5597263 w 66"/>
              <a:gd name="T15" fmla="*/ 1209802 h 15"/>
              <a:gd name="T16" fmla="*/ 7419603 w 66"/>
              <a:gd name="T17" fmla="*/ 504243 h 15"/>
              <a:gd name="T18" fmla="*/ 7809975 w 66"/>
              <a:gd name="T19" fmla="*/ 403267 h 15"/>
              <a:gd name="T20" fmla="*/ 7419603 w 66"/>
              <a:gd name="T21" fmla="*/ 604901 h 15"/>
              <a:gd name="T22" fmla="*/ 5597263 w 66"/>
              <a:gd name="T23" fmla="*/ 1310778 h 15"/>
              <a:gd name="T24" fmla="*/ 4035052 w 66"/>
              <a:gd name="T25" fmla="*/ 1411436 h 15"/>
              <a:gd name="T26" fmla="*/ 7419603 w 66"/>
              <a:gd name="T27" fmla="*/ 100976 h 15"/>
              <a:gd name="T28" fmla="*/ 7029230 w 66"/>
              <a:gd name="T29" fmla="*/ 100976 h 15"/>
              <a:gd name="T30" fmla="*/ 6638497 w 66"/>
              <a:gd name="T31" fmla="*/ 201634 h 15"/>
              <a:gd name="T32" fmla="*/ 6638497 w 66"/>
              <a:gd name="T33" fmla="*/ 302609 h 15"/>
              <a:gd name="T34" fmla="*/ 4165296 w 66"/>
              <a:gd name="T35" fmla="*/ 705877 h 15"/>
              <a:gd name="T36" fmla="*/ 4035052 w 66"/>
              <a:gd name="T37" fmla="*/ 705877 h 15"/>
              <a:gd name="T38" fmla="*/ 4035052 w 66"/>
              <a:gd name="T39" fmla="*/ 705877 h 15"/>
              <a:gd name="T40" fmla="*/ 6508253 w 66"/>
              <a:gd name="T41" fmla="*/ 302609 h 15"/>
              <a:gd name="T42" fmla="*/ 6638497 w 66"/>
              <a:gd name="T43" fmla="*/ 100976 h 15"/>
              <a:gd name="T44" fmla="*/ 7029230 w 66"/>
              <a:gd name="T45" fmla="*/ 100976 h 15"/>
              <a:gd name="T46" fmla="*/ 7419603 w 66"/>
              <a:gd name="T47" fmla="*/ 0 h 15"/>
              <a:gd name="T48" fmla="*/ 8460837 w 66"/>
              <a:gd name="T49" fmla="*/ 403267 h 15"/>
              <a:gd name="T50" fmla="*/ 7940220 w 66"/>
              <a:gd name="T51" fmla="*/ 403267 h 15"/>
              <a:gd name="T52" fmla="*/ 7419603 w 66"/>
              <a:gd name="T53" fmla="*/ 100976 h 15"/>
              <a:gd name="T54" fmla="*/ 1301723 w 66"/>
              <a:gd name="T55" fmla="*/ 201634 h 15"/>
              <a:gd name="T56" fmla="*/ 1041234 w 66"/>
              <a:gd name="T57" fmla="*/ 100976 h 15"/>
              <a:gd name="T58" fmla="*/ 520617 w 66"/>
              <a:gd name="T59" fmla="*/ 100976 h 15"/>
              <a:gd name="T60" fmla="*/ 0 w 66"/>
              <a:gd name="T61" fmla="*/ 302609 h 15"/>
              <a:gd name="T62" fmla="*/ 520617 w 66"/>
              <a:gd name="T63" fmla="*/ 0 h 15"/>
              <a:gd name="T64" fmla="*/ 911350 w 66"/>
              <a:gd name="T65" fmla="*/ 0 h 15"/>
              <a:gd name="T66" fmla="*/ 1171478 w 66"/>
              <a:gd name="T67" fmla="*/ 100976 h 15"/>
              <a:gd name="T68" fmla="*/ 1431967 w 66"/>
              <a:gd name="T69" fmla="*/ 302609 h 15"/>
              <a:gd name="T70" fmla="*/ 1301723 w 66"/>
              <a:gd name="T71" fmla="*/ 201634 h 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6" h="15">
                <a:moveTo>
                  <a:pt x="31" y="14"/>
                </a:moveTo>
                <a:cubicBezTo>
                  <a:pt x="29" y="14"/>
                  <a:pt x="27" y="14"/>
                  <a:pt x="18" y="13"/>
                </a:cubicBezTo>
                <a:cubicBezTo>
                  <a:pt x="12" y="11"/>
                  <a:pt x="7" y="7"/>
                  <a:pt x="4" y="6"/>
                </a:cubicBezTo>
                <a:lnTo>
                  <a:pt x="1" y="4"/>
                </a:lnTo>
                <a:lnTo>
                  <a:pt x="4" y="5"/>
                </a:lnTo>
                <a:cubicBezTo>
                  <a:pt x="7" y="7"/>
                  <a:pt x="12" y="10"/>
                  <a:pt x="18" y="12"/>
                </a:cubicBezTo>
                <a:cubicBezTo>
                  <a:pt x="27" y="14"/>
                  <a:pt x="29" y="14"/>
                  <a:pt x="31" y="14"/>
                </a:cubicBezTo>
                <a:cubicBezTo>
                  <a:pt x="32" y="14"/>
                  <a:pt x="34" y="14"/>
                  <a:pt x="43" y="12"/>
                </a:cubicBezTo>
                <a:cubicBezTo>
                  <a:pt x="50" y="10"/>
                  <a:pt x="55" y="7"/>
                  <a:pt x="57" y="5"/>
                </a:cubicBezTo>
                <a:cubicBezTo>
                  <a:pt x="59" y="5"/>
                  <a:pt x="59" y="4"/>
                  <a:pt x="60" y="4"/>
                </a:cubicBezTo>
                <a:cubicBezTo>
                  <a:pt x="59" y="5"/>
                  <a:pt x="59" y="5"/>
                  <a:pt x="57" y="6"/>
                </a:cubicBezTo>
                <a:cubicBezTo>
                  <a:pt x="55" y="7"/>
                  <a:pt x="50" y="11"/>
                  <a:pt x="43" y="13"/>
                </a:cubicBezTo>
                <a:cubicBezTo>
                  <a:pt x="35" y="14"/>
                  <a:pt x="32" y="14"/>
                  <a:pt x="31" y="14"/>
                </a:cubicBezTo>
                <a:close/>
                <a:moveTo>
                  <a:pt x="57" y="1"/>
                </a:moveTo>
                <a:lnTo>
                  <a:pt x="54" y="1"/>
                </a:lnTo>
                <a:cubicBezTo>
                  <a:pt x="53" y="1"/>
                  <a:pt x="52" y="1"/>
                  <a:pt x="51" y="2"/>
                </a:cubicBezTo>
                <a:lnTo>
                  <a:pt x="51" y="3"/>
                </a:lnTo>
                <a:cubicBezTo>
                  <a:pt x="47" y="4"/>
                  <a:pt x="40" y="7"/>
                  <a:pt x="32" y="7"/>
                </a:cubicBezTo>
                <a:lnTo>
                  <a:pt x="31" y="7"/>
                </a:lnTo>
                <a:cubicBezTo>
                  <a:pt x="31" y="7"/>
                  <a:pt x="31" y="7"/>
                  <a:pt x="31" y="7"/>
                </a:cubicBezTo>
                <a:cubicBezTo>
                  <a:pt x="40" y="7"/>
                  <a:pt x="47" y="4"/>
                  <a:pt x="50" y="3"/>
                </a:cubicBezTo>
                <a:lnTo>
                  <a:pt x="51" y="1"/>
                </a:lnTo>
                <a:lnTo>
                  <a:pt x="54" y="1"/>
                </a:lnTo>
                <a:cubicBezTo>
                  <a:pt x="54" y="1"/>
                  <a:pt x="54" y="0"/>
                  <a:pt x="57" y="0"/>
                </a:cubicBezTo>
                <a:cubicBezTo>
                  <a:pt x="60" y="0"/>
                  <a:pt x="63" y="3"/>
                  <a:pt x="65" y="4"/>
                </a:cubicBezTo>
                <a:lnTo>
                  <a:pt x="61" y="4"/>
                </a:lnTo>
                <a:cubicBezTo>
                  <a:pt x="61" y="4"/>
                  <a:pt x="60" y="1"/>
                  <a:pt x="57" y="1"/>
                </a:cubicBezTo>
                <a:close/>
                <a:moveTo>
                  <a:pt x="10" y="2"/>
                </a:moveTo>
                <a:lnTo>
                  <a:pt x="8" y="1"/>
                </a:lnTo>
                <a:lnTo>
                  <a:pt x="4" y="1"/>
                </a:lnTo>
                <a:cubicBezTo>
                  <a:pt x="3" y="1"/>
                  <a:pt x="0" y="1"/>
                  <a:pt x="0" y="3"/>
                </a:cubicBezTo>
                <a:cubicBezTo>
                  <a:pt x="0" y="1"/>
                  <a:pt x="3" y="0"/>
                  <a:pt x="4" y="0"/>
                </a:cubicBezTo>
                <a:lnTo>
                  <a:pt x="7" y="0"/>
                </a:lnTo>
                <a:lnTo>
                  <a:pt x="9" y="1"/>
                </a:lnTo>
                <a:lnTo>
                  <a:pt x="11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4" name="Freeform 6510">
            <a:extLst>
              <a:ext uri="{FF2B5EF4-FFF2-40B4-BE49-F238E27FC236}">
                <a16:creationId xmlns:a16="http://schemas.microsoft.com/office/drawing/2014/main" id="{D38F2099-066A-E346-85E8-97BF71C42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79888"/>
            <a:ext cx="1587" cy="1587"/>
          </a:xfrm>
          <a:custGeom>
            <a:avLst/>
            <a:gdLst>
              <a:gd name="T0" fmla="*/ 201549 w 5"/>
              <a:gd name="T1" fmla="*/ 472133 h 4"/>
              <a:gd name="T2" fmla="*/ 0 w 5"/>
              <a:gd name="T3" fmla="*/ 472133 h 4"/>
              <a:gd name="T4" fmla="*/ 0 w 5"/>
              <a:gd name="T5" fmla="*/ 157510 h 4"/>
              <a:gd name="T6" fmla="*/ 100616 w 5"/>
              <a:gd name="T7" fmla="*/ 0 h 4"/>
              <a:gd name="T8" fmla="*/ 403098 w 5"/>
              <a:gd name="T9" fmla="*/ 157510 h 4"/>
              <a:gd name="T10" fmla="*/ 100616 w 5"/>
              <a:gd name="T11" fmla="*/ 157510 h 4"/>
              <a:gd name="T12" fmla="*/ 201549 w 5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1" y="3"/>
                  <a:pt x="0" y="3"/>
                </a:cubicBez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1" y="0"/>
                  <a:pt x="3" y="0"/>
                  <a:pt x="4" y="1"/>
                </a:cubicBezTo>
                <a:lnTo>
                  <a:pt x="1" y="1"/>
                </a:lnTo>
                <a:cubicBezTo>
                  <a:pt x="1" y="1"/>
                  <a:pt x="3" y="3"/>
                  <a:pt x="2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5" name="Freeform 6511">
            <a:extLst>
              <a:ext uri="{FF2B5EF4-FFF2-40B4-BE49-F238E27FC236}">
                <a16:creationId xmlns:a16="http://schemas.microsoft.com/office/drawing/2014/main" id="{38878D7E-6CD6-F348-9CD2-9994630AB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79888"/>
            <a:ext cx="1587" cy="1587"/>
          </a:xfrm>
          <a:custGeom>
            <a:avLst/>
            <a:gdLst>
              <a:gd name="T0" fmla="*/ 100616 w 5"/>
              <a:gd name="T1" fmla="*/ 0 h 4"/>
              <a:gd name="T2" fmla="*/ 403098 w 5"/>
              <a:gd name="T3" fmla="*/ 0 h 4"/>
              <a:gd name="T4" fmla="*/ 100616 w 5"/>
              <a:gd name="T5" fmla="*/ 315020 h 4"/>
              <a:gd name="T6" fmla="*/ 201549 w 5"/>
              <a:gd name="T7" fmla="*/ 472133 h 4"/>
              <a:gd name="T8" fmla="*/ 100616 w 5"/>
              <a:gd name="T9" fmla="*/ 472133 h 4"/>
              <a:gd name="T10" fmla="*/ 0 w 5"/>
              <a:gd name="T11" fmla="*/ 472133 h 4"/>
              <a:gd name="T12" fmla="*/ 0 w 5"/>
              <a:gd name="T13" fmla="*/ 157510 h 4"/>
              <a:gd name="T14" fmla="*/ 100616 w 5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3" y="0"/>
                  <a:pt x="3" y="0"/>
                  <a:pt x="4" y="0"/>
                </a:cubicBezTo>
                <a:lnTo>
                  <a:pt x="1" y="2"/>
                </a:lnTo>
                <a:cubicBezTo>
                  <a:pt x="1" y="2"/>
                  <a:pt x="2" y="2"/>
                  <a:pt x="2" y="3"/>
                </a:cubicBezTo>
                <a:lnTo>
                  <a:pt x="1" y="3"/>
                </a:lnTo>
                <a:lnTo>
                  <a:pt x="0" y="3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6" name="Freeform 6512">
            <a:extLst>
              <a:ext uri="{FF2B5EF4-FFF2-40B4-BE49-F238E27FC236}">
                <a16:creationId xmlns:a16="http://schemas.microsoft.com/office/drawing/2014/main" id="{2006BE34-415D-9D4C-B4A2-7C060E14A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79888"/>
            <a:ext cx="3175" cy="1587"/>
          </a:xfrm>
          <a:custGeom>
            <a:avLst/>
            <a:gdLst>
              <a:gd name="T0" fmla="*/ 617311 w 7"/>
              <a:gd name="T1" fmla="*/ 0 h 3"/>
              <a:gd name="T2" fmla="*/ 1234168 w 7"/>
              <a:gd name="T3" fmla="*/ 279841 h 3"/>
              <a:gd name="T4" fmla="*/ 205921 w 7"/>
              <a:gd name="T5" fmla="*/ 559682 h 3"/>
              <a:gd name="T6" fmla="*/ 0 w 7"/>
              <a:gd name="T7" fmla="*/ 0 h 3"/>
              <a:gd name="T8" fmla="*/ 617311 w 7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3" y="0"/>
                </a:moveTo>
                <a:cubicBezTo>
                  <a:pt x="6" y="0"/>
                  <a:pt x="6" y="1"/>
                  <a:pt x="6" y="1"/>
                </a:cubicBezTo>
                <a:lnTo>
                  <a:pt x="1" y="2"/>
                </a:lnTo>
                <a:cubicBezTo>
                  <a:pt x="2" y="2"/>
                  <a:pt x="0" y="0"/>
                  <a:pt x="0" y="0"/>
                </a:cubicBez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7" name="Freeform 6513">
            <a:extLst>
              <a:ext uri="{FF2B5EF4-FFF2-40B4-BE49-F238E27FC236}">
                <a16:creationId xmlns:a16="http://schemas.microsoft.com/office/drawing/2014/main" id="{353B1E15-40E1-4C47-8E75-934E4C6F7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79888"/>
            <a:ext cx="1587" cy="1587"/>
          </a:xfrm>
          <a:custGeom>
            <a:avLst/>
            <a:gdLst>
              <a:gd name="T0" fmla="*/ 210013 w 6"/>
              <a:gd name="T1" fmla="*/ 472133 h 4"/>
              <a:gd name="T2" fmla="*/ 210013 w 6"/>
              <a:gd name="T3" fmla="*/ 157510 h 4"/>
              <a:gd name="T4" fmla="*/ 0 w 6"/>
              <a:gd name="T5" fmla="*/ 157510 h 4"/>
              <a:gd name="T6" fmla="*/ 349934 w 6"/>
              <a:gd name="T7" fmla="*/ 0 h 4"/>
              <a:gd name="T8" fmla="*/ 349934 w 6"/>
              <a:gd name="T9" fmla="*/ 157510 h 4"/>
              <a:gd name="T10" fmla="*/ 349934 w 6"/>
              <a:gd name="T11" fmla="*/ 472133 h 4"/>
              <a:gd name="T12" fmla="*/ 210013 w 6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3" y="3"/>
                </a:moveTo>
                <a:lnTo>
                  <a:pt x="3" y="1"/>
                </a:lnTo>
                <a:lnTo>
                  <a:pt x="0" y="1"/>
                </a:lnTo>
                <a:cubicBezTo>
                  <a:pt x="1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lnTo>
                  <a:pt x="5" y="3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8" name="Freeform 6514">
            <a:extLst>
              <a:ext uri="{FF2B5EF4-FFF2-40B4-BE49-F238E27FC236}">
                <a16:creationId xmlns:a16="http://schemas.microsoft.com/office/drawing/2014/main" id="{F8273AFC-7F2E-6B40-B5BC-FC20FF3B1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179888"/>
            <a:ext cx="1587" cy="1587"/>
          </a:xfrm>
          <a:custGeom>
            <a:avLst/>
            <a:gdLst>
              <a:gd name="T0" fmla="*/ 472133 w 4"/>
              <a:gd name="T1" fmla="*/ 472133 h 4"/>
              <a:gd name="T2" fmla="*/ 472133 w 4"/>
              <a:gd name="T3" fmla="*/ 157510 h 4"/>
              <a:gd name="T4" fmla="*/ 472133 w 4"/>
              <a:gd name="T5" fmla="*/ 472133 h 4"/>
              <a:gd name="T6" fmla="*/ 157510 w 4"/>
              <a:gd name="T7" fmla="*/ 0 h 4"/>
              <a:gd name="T8" fmla="*/ 472133 w 4"/>
              <a:gd name="T9" fmla="*/ 0 h 4"/>
              <a:gd name="T10" fmla="*/ 0 w 4"/>
              <a:gd name="T11" fmla="*/ 157510 h 4"/>
              <a:gd name="T12" fmla="*/ 15751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2" y="2"/>
                  <a:pt x="3" y="1"/>
                  <a:pt x="3" y="1"/>
                </a:cubicBezTo>
                <a:lnTo>
                  <a:pt x="3" y="3"/>
                </a:lnTo>
                <a:close/>
                <a:moveTo>
                  <a:pt x="1" y="0"/>
                </a:moveTo>
                <a:lnTo>
                  <a:pt x="3" y="0"/>
                </a:lnTo>
                <a:cubicBezTo>
                  <a:pt x="3" y="0"/>
                  <a:pt x="0" y="0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69" name="Freeform 6515">
            <a:extLst>
              <a:ext uri="{FF2B5EF4-FFF2-40B4-BE49-F238E27FC236}">
                <a16:creationId xmlns:a16="http://schemas.microsoft.com/office/drawing/2014/main" id="{EEE40FDF-BD82-5041-9F8F-08C573E6B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79888"/>
            <a:ext cx="3175" cy="1587"/>
          </a:xfrm>
          <a:custGeom>
            <a:avLst/>
            <a:gdLst>
              <a:gd name="T0" fmla="*/ 617311 w 7"/>
              <a:gd name="T1" fmla="*/ 0 h 3"/>
              <a:gd name="T2" fmla="*/ 1234168 w 7"/>
              <a:gd name="T3" fmla="*/ 0 h 3"/>
              <a:gd name="T4" fmla="*/ 1234168 w 7"/>
              <a:gd name="T5" fmla="*/ 559682 h 3"/>
              <a:gd name="T6" fmla="*/ 0 w 7"/>
              <a:gd name="T7" fmla="*/ 279841 h 3"/>
              <a:gd name="T8" fmla="*/ 617311 w 7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3">
                <a:moveTo>
                  <a:pt x="3" y="0"/>
                </a:moveTo>
                <a:lnTo>
                  <a:pt x="6" y="0"/>
                </a:lnTo>
                <a:lnTo>
                  <a:pt x="6" y="2"/>
                </a:lnTo>
                <a:lnTo>
                  <a:pt x="0" y="1"/>
                </a:lnTo>
                <a:cubicBezTo>
                  <a:pt x="0" y="1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0" name="Freeform 6516">
            <a:extLst>
              <a:ext uri="{FF2B5EF4-FFF2-40B4-BE49-F238E27FC236}">
                <a16:creationId xmlns:a16="http://schemas.microsoft.com/office/drawing/2014/main" id="{11544BE8-4BEB-8643-9D2B-89DD4EC10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79888"/>
            <a:ext cx="3175" cy="1587"/>
          </a:xfrm>
          <a:custGeom>
            <a:avLst/>
            <a:gdLst>
              <a:gd name="T0" fmla="*/ 1234168 w 7"/>
              <a:gd name="T1" fmla="*/ 472133 h 4"/>
              <a:gd name="T2" fmla="*/ 0 w 7"/>
              <a:gd name="T3" fmla="*/ 315020 h 4"/>
              <a:gd name="T4" fmla="*/ 617311 w 7"/>
              <a:gd name="T5" fmla="*/ 0 h 4"/>
              <a:gd name="T6" fmla="*/ 1234168 w 7"/>
              <a:gd name="T7" fmla="*/ 0 h 4"/>
              <a:gd name="T8" fmla="*/ 1234168 w 7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6" y="3"/>
                </a:moveTo>
                <a:lnTo>
                  <a:pt x="0" y="2"/>
                </a:lnTo>
                <a:cubicBezTo>
                  <a:pt x="0" y="2"/>
                  <a:pt x="0" y="0"/>
                  <a:pt x="3" y="0"/>
                </a:cubicBezTo>
                <a:lnTo>
                  <a:pt x="6" y="0"/>
                </a:lnTo>
                <a:cubicBezTo>
                  <a:pt x="6" y="0"/>
                  <a:pt x="6" y="2"/>
                  <a:pt x="6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1" name="Freeform 6517">
            <a:extLst>
              <a:ext uri="{FF2B5EF4-FFF2-40B4-BE49-F238E27FC236}">
                <a16:creationId xmlns:a16="http://schemas.microsoft.com/office/drawing/2014/main" id="{73BBD7A7-7003-EC49-A551-E5266E37A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79888"/>
            <a:ext cx="1587" cy="1587"/>
          </a:xfrm>
          <a:custGeom>
            <a:avLst/>
            <a:gdLst>
              <a:gd name="T0" fmla="*/ 100616 w 5"/>
              <a:gd name="T1" fmla="*/ 0 h 6"/>
              <a:gd name="T2" fmla="*/ 201549 w 5"/>
              <a:gd name="T3" fmla="*/ 70093 h 6"/>
              <a:gd name="T4" fmla="*/ 302165 w 5"/>
              <a:gd name="T5" fmla="*/ 139921 h 6"/>
              <a:gd name="T6" fmla="*/ 100616 w 5"/>
              <a:gd name="T7" fmla="*/ 279841 h 6"/>
              <a:gd name="T8" fmla="*/ 0 w 5"/>
              <a:gd name="T9" fmla="*/ 279841 h 6"/>
              <a:gd name="T10" fmla="*/ 100616 w 5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">
                <a:moveTo>
                  <a:pt x="1" y="0"/>
                </a:moveTo>
                <a:lnTo>
                  <a:pt x="2" y="1"/>
                </a:lnTo>
                <a:cubicBezTo>
                  <a:pt x="3" y="1"/>
                  <a:pt x="4" y="2"/>
                  <a:pt x="3" y="2"/>
                </a:cubicBezTo>
                <a:cubicBezTo>
                  <a:pt x="3" y="2"/>
                  <a:pt x="1" y="5"/>
                  <a:pt x="1" y="4"/>
                </a:cubicBezTo>
                <a:lnTo>
                  <a:pt x="0" y="4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2" name="Freeform 6518">
            <a:extLst>
              <a:ext uri="{FF2B5EF4-FFF2-40B4-BE49-F238E27FC236}">
                <a16:creationId xmlns:a16="http://schemas.microsoft.com/office/drawing/2014/main" id="{E1B0CA7B-BBF1-0842-9CD2-931A87381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79888"/>
            <a:ext cx="1587" cy="1587"/>
          </a:xfrm>
          <a:custGeom>
            <a:avLst/>
            <a:gdLst>
              <a:gd name="T0" fmla="*/ 0 w 3"/>
              <a:gd name="T1" fmla="*/ 472133 h 4"/>
              <a:gd name="T2" fmla="*/ 0 w 3"/>
              <a:gd name="T3" fmla="*/ 472133 h 4"/>
              <a:gd name="T4" fmla="*/ 279841 w 3"/>
              <a:gd name="T5" fmla="*/ 0 h 4"/>
              <a:gd name="T6" fmla="*/ 559682 w 3"/>
              <a:gd name="T7" fmla="*/ 0 h 4"/>
              <a:gd name="T8" fmla="*/ 0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3"/>
                </a:lnTo>
                <a:lnTo>
                  <a:pt x="1" y="0"/>
                </a:lnTo>
                <a:lnTo>
                  <a:pt x="2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3" name="Freeform 6519">
            <a:extLst>
              <a:ext uri="{FF2B5EF4-FFF2-40B4-BE49-F238E27FC236}">
                <a16:creationId xmlns:a16="http://schemas.microsoft.com/office/drawing/2014/main" id="{56D3559D-8FA7-084E-AD30-4ACC40388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9888"/>
            <a:ext cx="1588" cy="1587"/>
          </a:xfrm>
          <a:custGeom>
            <a:avLst/>
            <a:gdLst>
              <a:gd name="T0" fmla="*/ 403352 w 5"/>
              <a:gd name="T1" fmla="*/ 210013 h 6"/>
              <a:gd name="T2" fmla="*/ 302673 w 5"/>
              <a:gd name="T3" fmla="*/ 349934 h 6"/>
              <a:gd name="T4" fmla="*/ 100997 w 5"/>
              <a:gd name="T5" fmla="*/ 139921 h 6"/>
              <a:gd name="T6" fmla="*/ 403352 w 5"/>
              <a:gd name="T7" fmla="*/ 0 h 6"/>
              <a:gd name="T8" fmla="*/ 403352 w 5"/>
              <a:gd name="T9" fmla="*/ 21001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4" y="4"/>
                  <a:pt x="3" y="5"/>
                  <a:pt x="3" y="5"/>
                </a:cubicBezTo>
                <a:cubicBezTo>
                  <a:pt x="1" y="4"/>
                  <a:pt x="0" y="3"/>
                  <a:pt x="1" y="2"/>
                </a:cubicBezTo>
                <a:cubicBezTo>
                  <a:pt x="1" y="2"/>
                  <a:pt x="3" y="0"/>
                  <a:pt x="4" y="0"/>
                </a:cubicBezTo>
                <a:cubicBezTo>
                  <a:pt x="3" y="1"/>
                  <a:pt x="4" y="2"/>
                  <a:pt x="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4" name="Freeform 6520">
            <a:extLst>
              <a:ext uri="{FF2B5EF4-FFF2-40B4-BE49-F238E27FC236}">
                <a16:creationId xmlns:a16="http://schemas.microsoft.com/office/drawing/2014/main" id="{BDB68E6D-1024-BC42-9058-03FBC2614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81475"/>
            <a:ext cx="1588" cy="1588"/>
          </a:xfrm>
          <a:custGeom>
            <a:avLst/>
            <a:gdLst>
              <a:gd name="T0" fmla="*/ 403352 w 5"/>
              <a:gd name="T1" fmla="*/ 100997 h 5"/>
              <a:gd name="T2" fmla="*/ 302673 w 5"/>
              <a:gd name="T3" fmla="*/ 0 h 5"/>
              <a:gd name="T4" fmla="*/ 403352 w 5"/>
              <a:gd name="T5" fmla="*/ 100997 h 5"/>
              <a:gd name="T6" fmla="*/ 302673 w 5"/>
              <a:gd name="T7" fmla="*/ 100997 h 5"/>
              <a:gd name="T8" fmla="*/ 302673 w 5"/>
              <a:gd name="T9" fmla="*/ 201676 h 5"/>
              <a:gd name="T10" fmla="*/ 201676 w 5"/>
              <a:gd name="T11" fmla="*/ 100997 h 5"/>
              <a:gd name="T12" fmla="*/ 302673 w 5"/>
              <a:gd name="T13" fmla="*/ 0 h 5"/>
              <a:gd name="T14" fmla="*/ 302673 w 5"/>
              <a:gd name="T15" fmla="*/ 100997 h 5"/>
              <a:gd name="T16" fmla="*/ 302673 w 5"/>
              <a:gd name="T17" fmla="*/ 403352 h 5"/>
              <a:gd name="T18" fmla="*/ 0 w 5"/>
              <a:gd name="T19" fmla="*/ 302673 h 5"/>
              <a:gd name="T20" fmla="*/ 100997 w 5"/>
              <a:gd name="T21" fmla="*/ 201676 h 5"/>
              <a:gd name="T22" fmla="*/ 201676 w 5"/>
              <a:gd name="T23" fmla="*/ 302673 h 5"/>
              <a:gd name="T24" fmla="*/ 302673 w 5"/>
              <a:gd name="T25" fmla="*/ 302673 h 5"/>
              <a:gd name="T26" fmla="*/ 302673 w 5"/>
              <a:gd name="T27" fmla="*/ 403352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4" y="1"/>
                  <a:pt x="3" y="1"/>
                  <a:pt x="3" y="0"/>
                </a:cubicBezTo>
                <a:lnTo>
                  <a:pt x="4" y="1"/>
                </a:lnTo>
                <a:close/>
                <a:moveTo>
                  <a:pt x="3" y="1"/>
                </a:moveTo>
                <a:lnTo>
                  <a:pt x="3" y="2"/>
                </a:lnTo>
                <a:lnTo>
                  <a:pt x="2" y="1"/>
                </a:lnTo>
                <a:lnTo>
                  <a:pt x="3" y="0"/>
                </a:lnTo>
                <a:lnTo>
                  <a:pt x="3" y="1"/>
                </a:lnTo>
                <a:close/>
                <a:moveTo>
                  <a:pt x="3" y="4"/>
                </a:moveTo>
                <a:cubicBezTo>
                  <a:pt x="1" y="4"/>
                  <a:pt x="0" y="3"/>
                  <a:pt x="0" y="3"/>
                </a:cubicBezTo>
                <a:lnTo>
                  <a:pt x="1" y="2"/>
                </a:lnTo>
                <a:lnTo>
                  <a:pt x="2" y="3"/>
                </a:lnTo>
                <a:cubicBezTo>
                  <a:pt x="3" y="4"/>
                  <a:pt x="3" y="3"/>
                  <a:pt x="3" y="3"/>
                </a:cubicBezTo>
                <a:lnTo>
                  <a:pt x="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5" name="Freeform 6521">
            <a:extLst>
              <a:ext uri="{FF2B5EF4-FFF2-40B4-BE49-F238E27FC236}">
                <a16:creationId xmlns:a16="http://schemas.microsoft.com/office/drawing/2014/main" id="{D394D6B3-F847-D649-B900-BE067E41B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81475"/>
            <a:ext cx="1587" cy="1588"/>
          </a:xfrm>
          <a:custGeom>
            <a:avLst/>
            <a:gdLst>
              <a:gd name="T0" fmla="*/ 70093 w 6"/>
              <a:gd name="T1" fmla="*/ 0 h 5"/>
              <a:gd name="T2" fmla="*/ 70093 w 6"/>
              <a:gd name="T3" fmla="*/ 201676 h 5"/>
              <a:gd name="T4" fmla="*/ 70093 w 6"/>
              <a:gd name="T5" fmla="*/ 403352 h 5"/>
              <a:gd name="T6" fmla="*/ 0 w 6"/>
              <a:gd name="T7" fmla="*/ 302673 h 5"/>
              <a:gd name="T8" fmla="*/ 70093 w 6"/>
              <a:gd name="T9" fmla="*/ 0 h 5"/>
              <a:gd name="T10" fmla="*/ 210013 w 6"/>
              <a:gd name="T11" fmla="*/ 100997 h 5"/>
              <a:gd name="T12" fmla="*/ 349934 w 6"/>
              <a:gd name="T13" fmla="*/ 100997 h 5"/>
              <a:gd name="T14" fmla="*/ 210013 w 6"/>
              <a:gd name="T15" fmla="*/ 302673 h 5"/>
              <a:gd name="T16" fmla="*/ 210013 w 6"/>
              <a:gd name="T17" fmla="*/ 100997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1" y="0"/>
                </a:moveTo>
                <a:lnTo>
                  <a:pt x="1" y="2"/>
                </a:lnTo>
                <a:cubicBezTo>
                  <a:pt x="1" y="3"/>
                  <a:pt x="1" y="3"/>
                  <a:pt x="1" y="4"/>
                </a:cubicBezTo>
                <a:cubicBezTo>
                  <a:pt x="0" y="4"/>
                  <a:pt x="0" y="3"/>
                  <a:pt x="0" y="3"/>
                </a:cubicBezTo>
                <a:lnTo>
                  <a:pt x="1" y="0"/>
                </a:lnTo>
                <a:close/>
                <a:moveTo>
                  <a:pt x="3" y="1"/>
                </a:moveTo>
                <a:lnTo>
                  <a:pt x="5" y="1"/>
                </a:lnTo>
                <a:lnTo>
                  <a:pt x="3" y="3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6" name="Freeform 6522">
            <a:extLst>
              <a:ext uri="{FF2B5EF4-FFF2-40B4-BE49-F238E27FC236}">
                <a16:creationId xmlns:a16="http://schemas.microsoft.com/office/drawing/2014/main" id="{BD544527-AD0D-AD48-AADA-C4EC6D209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81475"/>
            <a:ext cx="1587" cy="1588"/>
          </a:xfrm>
          <a:custGeom>
            <a:avLst/>
            <a:gdLst>
              <a:gd name="T0" fmla="*/ 0 w 4"/>
              <a:gd name="T1" fmla="*/ 0 h 6"/>
              <a:gd name="T2" fmla="*/ 472133 w 4"/>
              <a:gd name="T3" fmla="*/ 210145 h 6"/>
              <a:gd name="T4" fmla="*/ 472133 w 4"/>
              <a:gd name="T5" fmla="*/ 350154 h 6"/>
              <a:gd name="T6" fmla="*/ 0 w 4"/>
              <a:gd name="T7" fmla="*/ 70137 h 6"/>
              <a:gd name="T8" fmla="*/ 0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lnTo>
                  <a:pt x="3" y="3"/>
                </a:lnTo>
                <a:lnTo>
                  <a:pt x="3" y="5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7" name="Freeform 6523">
            <a:extLst>
              <a:ext uri="{FF2B5EF4-FFF2-40B4-BE49-F238E27FC236}">
                <a16:creationId xmlns:a16="http://schemas.microsoft.com/office/drawing/2014/main" id="{671E8884-5274-724E-93A4-913B8BC7E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81475"/>
            <a:ext cx="1587" cy="1588"/>
          </a:xfrm>
          <a:custGeom>
            <a:avLst/>
            <a:gdLst>
              <a:gd name="T0" fmla="*/ 630039 w 2"/>
              <a:gd name="T1" fmla="*/ 350154 h 6"/>
              <a:gd name="T2" fmla="*/ 0 w 2"/>
              <a:gd name="T3" fmla="*/ 350154 h 6"/>
              <a:gd name="T4" fmla="*/ 630039 w 2"/>
              <a:gd name="T5" fmla="*/ 0 h 6"/>
              <a:gd name="T6" fmla="*/ 630039 w 2"/>
              <a:gd name="T7" fmla="*/ 0 h 6"/>
              <a:gd name="T8" fmla="*/ 630039 w 2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1" y="5"/>
                </a:moveTo>
                <a:lnTo>
                  <a:pt x="0" y="5"/>
                </a:lnTo>
                <a:lnTo>
                  <a:pt x="1" y="0"/>
                </a:lnTo>
                <a:lnTo>
                  <a:pt x="1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8" name="Freeform 6524">
            <a:extLst>
              <a:ext uri="{FF2B5EF4-FFF2-40B4-BE49-F238E27FC236}">
                <a16:creationId xmlns:a16="http://schemas.microsoft.com/office/drawing/2014/main" id="{ED7C32FE-1A50-7648-98D2-869E7363E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81475"/>
            <a:ext cx="1588" cy="1588"/>
          </a:xfrm>
          <a:custGeom>
            <a:avLst/>
            <a:gdLst>
              <a:gd name="T0" fmla="*/ 403352 w 5"/>
              <a:gd name="T1" fmla="*/ 210145 h 6"/>
              <a:gd name="T2" fmla="*/ 201676 w 5"/>
              <a:gd name="T3" fmla="*/ 350154 h 6"/>
              <a:gd name="T4" fmla="*/ 0 w 5"/>
              <a:gd name="T5" fmla="*/ 280282 h 6"/>
              <a:gd name="T6" fmla="*/ 201676 w 5"/>
              <a:gd name="T7" fmla="*/ 0 h 6"/>
              <a:gd name="T8" fmla="*/ 403352 w 5"/>
              <a:gd name="T9" fmla="*/ 21014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3"/>
                </a:moveTo>
                <a:cubicBezTo>
                  <a:pt x="4" y="3"/>
                  <a:pt x="3" y="5"/>
                  <a:pt x="2" y="5"/>
                </a:cubicBezTo>
                <a:cubicBezTo>
                  <a:pt x="0" y="5"/>
                  <a:pt x="0" y="4"/>
                  <a:pt x="0" y="4"/>
                </a:cubicBezTo>
                <a:cubicBezTo>
                  <a:pt x="0" y="2"/>
                  <a:pt x="0" y="0"/>
                  <a:pt x="2" y="0"/>
                </a:cubicBezTo>
                <a:cubicBezTo>
                  <a:pt x="3" y="0"/>
                  <a:pt x="4" y="2"/>
                  <a:pt x="4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79" name="Freeform 6525">
            <a:extLst>
              <a:ext uri="{FF2B5EF4-FFF2-40B4-BE49-F238E27FC236}">
                <a16:creationId xmlns:a16="http://schemas.microsoft.com/office/drawing/2014/main" id="{09927802-900A-144A-9A55-D3BDC3C69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1475"/>
            <a:ext cx="1587" cy="1588"/>
          </a:xfrm>
          <a:custGeom>
            <a:avLst/>
            <a:gdLst>
              <a:gd name="T0" fmla="*/ 0 w 4"/>
              <a:gd name="T1" fmla="*/ 0 h 6"/>
              <a:gd name="T2" fmla="*/ 472133 w 4"/>
              <a:gd name="T3" fmla="*/ 210145 h 6"/>
              <a:gd name="T4" fmla="*/ 472133 w 4"/>
              <a:gd name="T5" fmla="*/ 350154 h 6"/>
              <a:gd name="T6" fmla="*/ 0 w 4"/>
              <a:gd name="T7" fmla="*/ 140009 h 6"/>
              <a:gd name="T8" fmla="*/ 0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lnTo>
                  <a:pt x="3" y="3"/>
                </a:lnTo>
                <a:lnTo>
                  <a:pt x="3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0" name="Freeform 6526">
            <a:extLst>
              <a:ext uri="{FF2B5EF4-FFF2-40B4-BE49-F238E27FC236}">
                <a16:creationId xmlns:a16="http://schemas.microsoft.com/office/drawing/2014/main" id="{80CBC902-F97E-1845-A54D-F4CE591E6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1475"/>
            <a:ext cx="1588" cy="1588"/>
          </a:xfrm>
          <a:custGeom>
            <a:avLst/>
            <a:gdLst>
              <a:gd name="T0" fmla="*/ 157609 w 4"/>
              <a:gd name="T1" fmla="*/ 302673 h 5"/>
              <a:gd name="T2" fmla="*/ 472827 w 4"/>
              <a:gd name="T3" fmla="*/ 302673 h 5"/>
              <a:gd name="T4" fmla="*/ 472827 w 4"/>
              <a:gd name="T5" fmla="*/ 403352 h 5"/>
              <a:gd name="T6" fmla="*/ 157609 w 4"/>
              <a:gd name="T7" fmla="*/ 403352 h 5"/>
              <a:gd name="T8" fmla="*/ 0 w 4"/>
              <a:gd name="T9" fmla="*/ 0 h 5"/>
              <a:gd name="T10" fmla="*/ 157609 w 4"/>
              <a:gd name="T11" fmla="*/ 0 h 5"/>
              <a:gd name="T12" fmla="*/ 157609 w 4"/>
              <a:gd name="T13" fmla="*/ 302673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1" y="3"/>
                </a:moveTo>
                <a:lnTo>
                  <a:pt x="3" y="3"/>
                </a:lnTo>
                <a:lnTo>
                  <a:pt x="3" y="4"/>
                </a:lnTo>
                <a:lnTo>
                  <a:pt x="1" y="4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1" name="Freeform 6527">
            <a:extLst>
              <a:ext uri="{FF2B5EF4-FFF2-40B4-BE49-F238E27FC236}">
                <a16:creationId xmlns:a16="http://schemas.microsoft.com/office/drawing/2014/main" id="{484C0756-75CB-BF4D-9B25-00EB7ECAE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1475"/>
            <a:ext cx="1588" cy="1588"/>
          </a:xfrm>
          <a:custGeom>
            <a:avLst/>
            <a:gdLst>
              <a:gd name="T0" fmla="*/ 403352 w 5"/>
              <a:gd name="T1" fmla="*/ 472827 h 4"/>
              <a:gd name="T2" fmla="*/ 201676 w 5"/>
              <a:gd name="T3" fmla="*/ 472827 h 4"/>
              <a:gd name="T4" fmla="*/ 0 w 5"/>
              <a:gd name="T5" fmla="*/ 0 h 4"/>
              <a:gd name="T6" fmla="*/ 201676 w 5"/>
              <a:gd name="T7" fmla="*/ 0 h 4"/>
              <a:gd name="T8" fmla="*/ 403352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3"/>
                </a:moveTo>
                <a:lnTo>
                  <a:pt x="2" y="3"/>
                </a:lnTo>
                <a:lnTo>
                  <a:pt x="0" y="0"/>
                </a:lnTo>
                <a:lnTo>
                  <a:pt x="2" y="0"/>
                </a:lnTo>
                <a:lnTo>
                  <a:pt x="4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2" name="Freeform 6528">
            <a:extLst>
              <a:ext uri="{FF2B5EF4-FFF2-40B4-BE49-F238E27FC236}">
                <a16:creationId xmlns:a16="http://schemas.microsoft.com/office/drawing/2014/main" id="{A23318B7-DAC1-1E47-A519-7F0C5BEBF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1475"/>
            <a:ext cx="1588" cy="1588"/>
          </a:xfrm>
          <a:custGeom>
            <a:avLst/>
            <a:gdLst>
              <a:gd name="T0" fmla="*/ 0 w 5"/>
              <a:gd name="T1" fmla="*/ 100997 h 5"/>
              <a:gd name="T2" fmla="*/ 201676 w 5"/>
              <a:gd name="T3" fmla="*/ 0 h 5"/>
              <a:gd name="T4" fmla="*/ 201676 w 5"/>
              <a:gd name="T5" fmla="*/ 100997 h 5"/>
              <a:gd name="T6" fmla="*/ 201676 w 5"/>
              <a:gd name="T7" fmla="*/ 201676 h 5"/>
              <a:gd name="T8" fmla="*/ 403352 w 5"/>
              <a:gd name="T9" fmla="*/ 302673 h 5"/>
              <a:gd name="T10" fmla="*/ 201676 w 5"/>
              <a:gd name="T11" fmla="*/ 403352 h 5"/>
              <a:gd name="T12" fmla="*/ 201676 w 5"/>
              <a:gd name="T13" fmla="*/ 403352 h 5"/>
              <a:gd name="T14" fmla="*/ 0 w 5"/>
              <a:gd name="T15" fmla="*/ 1009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0" y="1"/>
                </a:moveTo>
                <a:lnTo>
                  <a:pt x="2" y="0"/>
                </a:lnTo>
                <a:cubicBezTo>
                  <a:pt x="2" y="0"/>
                  <a:pt x="2" y="0"/>
                  <a:pt x="2" y="1"/>
                </a:cubicBezTo>
                <a:lnTo>
                  <a:pt x="2" y="2"/>
                </a:lnTo>
                <a:cubicBezTo>
                  <a:pt x="3" y="2"/>
                  <a:pt x="4" y="2"/>
                  <a:pt x="4" y="3"/>
                </a:cubicBezTo>
                <a:cubicBezTo>
                  <a:pt x="4" y="3"/>
                  <a:pt x="3" y="4"/>
                  <a:pt x="2" y="4"/>
                </a:cubicBez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3" name="Freeform 6529">
            <a:extLst>
              <a:ext uri="{FF2B5EF4-FFF2-40B4-BE49-F238E27FC236}">
                <a16:creationId xmlns:a16="http://schemas.microsoft.com/office/drawing/2014/main" id="{CECDD7F1-019F-A845-9739-F79AC14DD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1475"/>
            <a:ext cx="1587" cy="1588"/>
          </a:xfrm>
          <a:custGeom>
            <a:avLst/>
            <a:gdLst>
              <a:gd name="T0" fmla="*/ 0 w 3"/>
              <a:gd name="T1" fmla="*/ 100997 h 5"/>
              <a:gd name="T2" fmla="*/ 559682 w 3"/>
              <a:gd name="T3" fmla="*/ 0 h 5"/>
              <a:gd name="T4" fmla="*/ 559682 w 3"/>
              <a:gd name="T5" fmla="*/ 100997 h 5"/>
              <a:gd name="T6" fmla="*/ 279841 w 3"/>
              <a:gd name="T7" fmla="*/ 100997 h 5"/>
              <a:gd name="T8" fmla="*/ 279841 w 3"/>
              <a:gd name="T9" fmla="*/ 201676 h 5"/>
              <a:gd name="T10" fmla="*/ 559682 w 3"/>
              <a:gd name="T11" fmla="*/ 403352 h 5"/>
              <a:gd name="T12" fmla="*/ 279841 w 3"/>
              <a:gd name="T13" fmla="*/ 403352 h 5"/>
              <a:gd name="T14" fmla="*/ 0 w 3"/>
              <a:gd name="T15" fmla="*/ 1009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5">
                <a:moveTo>
                  <a:pt x="0" y="1"/>
                </a:move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2" y="4"/>
                </a:lnTo>
                <a:lnTo>
                  <a:pt x="1" y="4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4" name="Freeform 6530">
            <a:extLst>
              <a:ext uri="{FF2B5EF4-FFF2-40B4-BE49-F238E27FC236}">
                <a16:creationId xmlns:a16="http://schemas.microsoft.com/office/drawing/2014/main" id="{81156DC5-F01E-7144-86A6-EF79EC503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1475"/>
            <a:ext cx="1588" cy="1588"/>
          </a:xfrm>
          <a:custGeom>
            <a:avLst/>
            <a:gdLst>
              <a:gd name="T0" fmla="*/ 403352 w 5"/>
              <a:gd name="T1" fmla="*/ 201676 h 5"/>
              <a:gd name="T2" fmla="*/ 302673 w 5"/>
              <a:gd name="T3" fmla="*/ 302673 h 5"/>
              <a:gd name="T4" fmla="*/ 100997 w 5"/>
              <a:gd name="T5" fmla="*/ 201676 h 5"/>
              <a:gd name="T6" fmla="*/ 100997 w 5"/>
              <a:gd name="T7" fmla="*/ 201676 h 5"/>
              <a:gd name="T8" fmla="*/ 201676 w 5"/>
              <a:gd name="T9" fmla="*/ 403352 h 5"/>
              <a:gd name="T10" fmla="*/ 100997 w 5"/>
              <a:gd name="T11" fmla="*/ 403352 h 5"/>
              <a:gd name="T12" fmla="*/ 0 w 5"/>
              <a:gd name="T13" fmla="*/ 0 h 5"/>
              <a:gd name="T14" fmla="*/ 100997 w 5"/>
              <a:gd name="T15" fmla="*/ 0 h 5"/>
              <a:gd name="T16" fmla="*/ 100997 w 5"/>
              <a:gd name="T17" fmla="*/ 0 h 5"/>
              <a:gd name="T18" fmla="*/ 201676 w 5"/>
              <a:gd name="T19" fmla="*/ 0 h 5"/>
              <a:gd name="T20" fmla="*/ 201676 w 5"/>
              <a:gd name="T21" fmla="*/ 201676 h 5"/>
              <a:gd name="T22" fmla="*/ 403352 w 5"/>
              <a:gd name="T23" fmla="*/ 201676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3" y="3"/>
                </a:lnTo>
                <a:lnTo>
                  <a:pt x="1" y="2"/>
                </a:lnTo>
                <a:lnTo>
                  <a:pt x="2" y="4"/>
                </a:lnTo>
                <a:lnTo>
                  <a:pt x="1" y="4"/>
                </a:lnTo>
                <a:lnTo>
                  <a:pt x="0" y="0"/>
                </a:lnTo>
                <a:lnTo>
                  <a:pt x="1" y="0"/>
                </a:ln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2"/>
                </a:cubicBezTo>
                <a:lnTo>
                  <a:pt x="4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5" name="Freeform 6531">
            <a:extLst>
              <a:ext uri="{FF2B5EF4-FFF2-40B4-BE49-F238E27FC236}">
                <a16:creationId xmlns:a16="http://schemas.microsoft.com/office/drawing/2014/main" id="{BCFCB9EB-D9FA-9443-8CFA-09AA9D16B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79888"/>
            <a:ext cx="1588" cy="1587"/>
          </a:xfrm>
          <a:custGeom>
            <a:avLst/>
            <a:gdLst>
              <a:gd name="T0" fmla="*/ 472827 w 4"/>
              <a:gd name="T1" fmla="*/ 472133 h 4"/>
              <a:gd name="T2" fmla="*/ 157609 w 4"/>
              <a:gd name="T3" fmla="*/ 0 h 4"/>
              <a:gd name="T4" fmla="*/ 0 w 4"/>
              <a:gd name="T5" fmla="*/ 157510 h 4"/>
              <a:gd name="T6" fmla="*/ 0 w 4"/>
              <a:gd name="T7" fmla="*/ 0 h 4"/>
              <a:gd name="T8" fmla="*/ 157609 w 4"/>
              <a:gd name="T9" fmla="*/ 0 h 4"/>
              <a:gd name="T10" fmla="*/ 315218 w 4"/>
              <a:gd name="T11" fmla="*/ 0 h 4"/>
              <a:gd name="T12" fmla="*/ 472827 w 4"/>
              <a:gd name="T13" fmla="*/ 472133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1" y="0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6" name="Freeform 6532">
            <a:extLst>
              <a:ext uri="{FF2B5EF4-FFF2-40B4-BE49-F238E27FC236}">
                <a16:creationId xmlns:a16="http://schemas.microsoft.com/office/drawing/2014/main" id="{F8A65CB1-25C1-3546-9FFF-8859F0005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79888"/>
            <a:ext cx="1587" cy="1587"/>
          </a:xfrm>
          <a:custGeom>
            <a:avLst/>
            <a:gdLst>
              <a:gd name="T0" fmla="*/ 100616 w 5"/>
              <a:gd name="T1" fmla="*/ 201549 h 5"/>
              <a:gd name="T2" fmla="*/ 100616 w 5"/>
              <a:gd name="T3" fmla="*/ 302165 h 5"/>
              <a:gd name="T4" fmla="*/ 0 w 5"/>
              <a:gd name="T5" fmla="*/ 403098 h 5"/>
              <a:gd name="T6" fmla="*/ 0 w 5"/>
              <a:gd name="T7" fmla="*/ 0 h 5"/>
              <a:gd name="T8" fmla="*/ 403098 w 5"/>
              <a:gd name="T9" fmla="*/ 201549 h 5"/>
              <a:gd name="T10" fmla="*/ 403098 w 5"/>
              <a:gd name="T11" fmla="*/ 201549 h 5"/>
              <a:gd name="T12" fmla="*/ 302165 w 5"/>
              <a:gd name="T13" fmla="*/ 201549 h 5"/>
              <a:gd name="T14" fmla="*/ 100616 w 5"/>
              <a:gd name="T15" fmla="*/ 201549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1" y="2"/>
                </a:moveTo>
                <a:lnTo>
                  <a:pt x="1" y="3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3" y="2"/>
                </a:lnTo>
                <a:lnTo>
                  <a:pt x="1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7" name="Freeform 6533">
            <a:extLst>
              <a:ext uri="{FF2B5EF4-FFF2-40B4-BE49-F238E27FC236}">
                <a16:creationId xmlns:a16="http://schemas.microsoft.com/office/drawing/2014/main" id="{9A6F17BC-3B4C-9A47-8123-C2381CB6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79888"/>
            <a:ext cx="1588" cy="1587"/>
          </a:xfrm>
          <a:custGeom>
            <a:avLst/>
            <a:gdLst>
              <a:gd name="T0" fmla="*/ 0 w 4"/>
              <a:gd name="T1" fmla="*/ 70093 h 6"/>
              <a:gd name="T2" fmla="*/ 0 w 4"/>
              <a:gd name="T3" fmla="*/ 70093 h 6"/>
              <a:gd name="T4" fmla="*/ 472827 w 4"/>
              <a:gd name="T5" fmla="*/ 139921 h 6"/>
              <a:gd name="T6" fmla="*/ 315218 w 4"/>
              <a:gd name="T7" fmla="*/ 279841 h 6"/>
              <a:gd name="T8" fmla="*/ 157609 w 4"/>
              <a:gd name="T9" fmla="*/ 349934 h 6"/>
              <a:gd name="T10" fmla="*/ 0 w 4"/>
              <a:gd name="T11" fmla="*/ 70093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">
                <a:moveTo>
                  <a:pt x="0" y="1"/>
                </a:moveTo>
                <a:lnTo>
                  <a:pt x="0" y="1"/>
                </a:lnTo>
                <a:cubicBezTo>
                  <a:pt x="1" y="0"/>
                  <a:pt x="2" y="0"/>
                  <a:pt x="3" y="2"/>
                </a:cubicBezTo>
                <a:cubicBezTo>
                  <a:pt x="3" y="2"/>
                  <a:pt x="3" y="3"/>
                  <a:pt x="2" y="4"/>
                </a:cubicBezTo>
                <a:lnTo>
                  <a:pt x="1" y="5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8" name="Freeform 6534">
            <a:extLst>
              <a:ext uri="{FF2B5EF4-FFF2-40B4-BE49-F238E27FC236}">
                <a16:creationId xmlns:a16="http://schemas.microsoft.com/office/drawing/2014/main" id="{7144D592-3257-2A46-B7D8-37D2AAC19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87825"/>
            <a:ext cx="1588" cy="3175"/>
          </a:xfrm>
          <a:custGeom>
            <a:avLst/>
            <a:gdLst>
              <a:gd name="T0" fmla="*/ 0 w 6"/>
              <a:gd name="T1" fmla="*/ 302578 h 10"/>
              <a:gd name="T2" fmla="*/ 140009 w 6"/>
              <a:gd name="T3" fmla="*/ 201613 h 10"/>
              <a:gd name="T4" fmla="*/ 210145 w 6"/>
              <a:gd name="T5" fmla="*/ 806450 h 10"/>
              <a:gd name="T6" fmla="*/ 0 w 6"/>
              <a:gd name="T7" fmla="*/ 806450 h 10"/>
              <a:gd name="T8" fmla="*/ 0 w 6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3"/>
                </a:moveTo>
                <a:cubicBezTo>
                  <a:pt x="0" y="3"/>
                  <a:pt x="2" y="0"/>
                  <a:pt x="2" y="2"/>
                </a:cubicBezTo>
                <a:cubicBezTo>
                  <a:pt x="2" y="2"/>
                  <a:pt x="5" y="8"/>
                  <a:pt x="3" y="8"/>
                </a:cubicBezTo>
                <a:cubicBezTo>
                  <a:pt x="3" y="8"/>
                  <a:pt x="0" y="9"/>
                  <a:pt x="0" y="8"/>
                </a:cubicBezTo>
                <a:cubicBezTo>
                  <a:pt x="0" y="6"/>
                  <a:pt x="0" y="3"/>
                  <a:pt x="0" y="3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89" name="Freeform 6535">
            <a:extLst>
              <a:ext uri="{FF2B5EF4-FFF2-40B4-BE49-F238E27FC236}">
                <a16:creationId xmlns:a16="http://schemas.microsoft.com/office/drawing/2014/main" id="{44783DC8-491B-5B4E-B087-1DE20B501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6238"/>
            <a:ext cx="3175" cy="4762"/>
          </a:xfrm>
          <a:custGeom>
            <a:avLst/>
            <a:gdLst>
              <a:gd name="T0" fmla="*/ 0 w 11"/>
              <a:gd name="T1" fmla="*/ 1007957 h 15"/>
              <a:gd name="T2" fmla="*/ 166543 w 11"/>
              <a:gd name="T3" fmla="*/ 201591 h 15"/>
              <a:gd name="T4" fmla="*/ 833005 w 11"/>
              <a:gd name="T5" fmla="*/ 100637 h 15"/>
              <a:gd name="T6" fmla="*/ 666461 w 11"/>
              <a:gd name="T7" fmla="*/ 1209548 h 15"/>
              <a:gd name="T8" fmla="*/ 166543 w 11"/>
              <a:gd name="T9" fmla="*/ 1411139 h 15"/>
              <a:gd name="T10" fmla="*/ 83416 w 11"/>
              <a:gd name="T11" fmla="*/ 1209548 h 15"/>
              <a:gd name="T12" fmla="*/ 416502 w 11"/>
              <a:gd name="T13" fmla="*/ 1209548 h 15"/>
              <a:gd name="T14" fmla="*/ 499918 w 11"/>
              <a:gd name="T15" fmla="*/ 907002 h 15"/>
              <a:gd name="T16" fmla="*/ 499918 w 11"/>
              <a:gd name="T17" fmla="*/ 403183 h 15"/>
              <a:gd name="T18" fmla="*/ 249959 w 11"/>
              <a:gd name="T19" fmla="*/ 302228 h 15"/>
              <a:gd name="T20" fmla="*/ 0 w 11"/>
              <a:gd name="T21" fmla="*/ 1007957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5">
                <a:moveTo>
                  <a:pt x="0" y="10"/>
                </a:moveTo>
                <a:cubicBezTo>
                  <a:pt x="0" y="10"/>
                  <a:pt x="0" y="3"/>
                  <a:pt x="2" y="2"/>
                </a:cubicBezTo>
                <a:cubicBezTo>
                  <a:pt x="3" y="2"/>
                  <a:pt x="6" y="0"/>
                  <a:pt x="10" y="1"/>
                </a:cubicBezTo>
                <a:cubicBezTo>
                  <a:pt x="10" y="4"/>
                  <a:pt x="10" y="11"/>
                  <a:pt x="8" y="12"/>
                </a:cubicBezTo>
                <a:cubicBezTo>
                  <a:pt x="6" y="12"/>
                  <a:pt x="6" y="14"/>
                  <a:pt x="2" y="14"/>
                </a:cubicBezTo>
                <a:lnTo>
                  <a:pt x="1" y="12"/>
                </a:lnTo>
                <a:cubicBezTo>
                  <a:pt x="1" y="12"/>
                  <a:pt x="3" y="12"/>
                  <a:pt x="5" y="12"/>
                </a:cubicBezTo>
                <a:cubicBezTo>
                  <a:pt x="6" y="10"/>
                  <a:pt x="6" y="10"/>
                  <a:pt x="6" y="9"/>
                </a:cubicBezTo>
                <a:cubicBezTo>
                  <a:pt x="6" y="8"/>
                  <a:pt x="6" y="4"/>
                  <a:pt x="6" y="4"/>
                </a:cubicBezTo>
                <a:cubicBezTo>
                  <a:pt x="5" y="4"/>
                  <a:pt x="3" y="3"/>
                  <a:pt x="3" y="3"/>
                </a:cubicBezTo>
                <a:cubicBezTo>
                  <a:pt x="3" y="3"/>
                  <a:pt x="1" y="9"/>
                  <a:pt x="0" y="10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0" name="Freeform 6536">
            <a:extLst>
              <a:ext uri="{FF2B5EF4-FFF2-40B4-BE49-F238E27FC236}">
                <a16:creationId xmlns:a16="http://schemas.microsoft.com/office/drawing/2014/main" id="{31FAD521-29B2-5F4D-90E7-9EEABBA6D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91000"/>
            <a:ext cx="4762" cy="6350"/>
          </a:xfrm>
          <a:custGeom>
            <a:avLst/>
            <a:gdLst>
              <a:gd name="T0" fmla="*/ 1610289 w 13"/>
              <a:gd name="T1" fmla="*/ 418726 h 17"/>
              <a:gd name="T2" fmla="*/ 1073282 w 13"/>
              <a:gd name="T3" fmla="*/ 1813859 h 17"/>
              <a:gd name="T4" fmla="*/ 671076 w 13"/>
              <a:gd name="T5" fmla="*/ 1534832 h 17"/>
              <a:gd name="T6" fmla="*/ 671076 w 13"/>
              <a:gd name="T7" fmla="*/ 2232212 h 17"/>
              <a:gd name="T8" fmla="*/ 671076 w 13"/>
              <a:gd name="T9" fmla="*/ 697753 h 17"/>
              <a:gd name="T10" fmla="*/ 1610289 w 13"/>
              <a:gd name="T11" fmla="*/ 139700 h 17"/>
              <a:gd name="T12" fmla="*/ 1610289 w 13"/>
              <a:gd name="T13" fmla="*/ 418726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7">
                <a:moveTo>
                  <a:pt x="12" y="3"/>
                </a:moveTo>
                <a:cubicBezTo>
                  <a:pt x="12" y="3"/>
                  <a:pt x="5" y="7"/>
                  <a:pt x="8" y="13"/>
                </a:cubicBezTo>
                <a:cubicBezTo>
                  <a:pt x="8" y="13"/>
                  <a:pt x="7" y="13"/>
                  <a:pt x="5" y="11"/>
                </a:cubicBezTo>
                <a:cubicBezTo>
                  <a:pt x="5" y="11"/>
                  <a:pt x="5" y="13"/>
                  <a:pt x="5" y="16"/>
                </a:cubicBezTo>
                <a:cubicBezTo>
                  <a:pt x="5" y="16"/>
                  <a:pt x="0" y="11"/>
                  <a:pt x="5" y="5"/>
                </a:cubicBezTo>
                <a:cubicBezTo>
                  <a:pt x="8" y="0"/>
                  <a:pt x="12" y="1"/>
                  <a:pt x="12" y="1"/>
                </a:cubicBezTo>
                <a:lnTo>
                  <a:pt x="12" y="3"/>
                </a:ln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1" name="Freeform 6537">
            <a:extLst>
              <a:ext uri="{FF2B5EF4-FFF2-40B4-BE49-F238E27FC236}">
                <a16:creationId xmlns:a16="http://schemas.microsoft.com/office/drawing/2014/main" id="{58C21C9A-A4CD-0644-8DED-CFA14AEE4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91000"/>
            <a:ext cx="3175" cy="6350"/>
          </a:xfrm>
          <a:custGeom>
            <a:avLst/>
            <a:gdLst>
              <a:gd name="T0" fmla="*/ 83416 w 11"/>
              <a:gd name="T1" fmla="*/ 1732756 h 16"/>
              <a:gd name="T2" fmla="*/ 249959 w 11"/>
              <a:gd name="T3" fmla="*/ 2205038 h 16"/>
              <a:gd name="T4" fmla="*/ 249959 w 11"/>
              <a:gd name="T5" fmla="*/ 2362597 h 16"/>
              <a:gd name="T6" fmla="*/ 83416 w 11"/>
              <a:gd name="T7" fmla="*/ 1732756 h 16"/>
              <a:gd name="T8" fmla="*/ 249959 w 11"/>
              <a:gd name="T9" fmla="*/ 630238 h 16"/>
              <a:gd name="T10" fmla="*/ 83416 w 11"/>
              <a:gd name="T11" fmla="*/ 1732756 h 16"/>
              <a:gd name="T12" fmla="*/ 249959 w 11"/>
              <a:gd name="T13" fmla="*/ 630238 h 16"/>
              <a:gd name="T14" fmla="*/ 249959 w 11"/>
              <a:gd name="T15" fmla="*/ 630238 h 16"/>
              <a:gd name="T16" fmla="*/ 583045 w 11"/>
              <a:gd name="T17" fmla="*/ 157559 h 16"/>
              <a:gd name="T18" fmla="*/ 249959 w 11"/>
              <a:gd name="T19" fmla="*/ 630238 h 16"/>
              <a:gd name="T20" fmla="*/ 666461 w 11"/>
              <a:gd name="T21" fmla="*/ 157559 h 16"/>
              <a:gd name="T22" fmla="*/ 583045 w 11"/>
              <a:gd name="T23" fmla="*/ 157559 h 16"/>
              <a:gd name="T24" fmla="*/ 666461 w 11"/>
              <a:gd name="T25" fmla="*/ 157559 h 16"/>
              <a:gd name="T26" fmla="*/ 749877 w 11"/>
              <a:gd name="T27" fmla="*/ 0 h 16"/>
              <a:gd name="T28" fmla="*/ 666461 w 11"/>
              <a:gd name="T29" fmla="*/ 157559 h 16"/>
              <a:gd name="T30" fmla="*/ 749877 w 11"/>
              <a:gd name="T31" fmla="*/ 0 h 16"/>
              <a:gd name="T32" fmla="*/ 833005 w 11"/>
              <a:gd name="T33" fmla="*/ 157559 h 16"/>
              <a:gd name="T34" fmla="*/ 749877 w 11"/>
              <a:gd name="T35" fmla="*/ 0 h 16"/>
              <a:gd name="T36" fmla="*/ 833005 w 11"/>
              <a:gd name="T37" fmla="*/ 0 h 16"/>
              <a:gd name="T38" fmla="*/ 833005 w 11"/>
              <a:gd name="T39" fmla="*/ 157559 h 16"/>
              <a:gd name="T40" fmla="*/ 833005 w 11"/>
              <a:gd name="T41" fmla="*/ 315119 h 16"/>
              <a:gd name="T42" fmla="*/ 499918 w 11"/>
              <a:gd name="T43" fmla="*/ 944959 h 16"/>
              <a:gd name="T44" fmla="*/ 833005 w 11"/>
              <a:gd name="T45" fmla="*/ 157559 h 16"/>
              <a:gd name="T46" fmla="*/ 833005 w 11"/>
              <a:gd name="T47" fmla="*/ 315119 h 16"/>
              <a:gd name="T48" fmla="*/ 499918 w 11"/>
              <a:gd name="T49" fmla="*/ 1732756 h 16"/>
              <a:gd name="T50" fmla="*/ 499918 w 11"/>
              <a:gd name="T51" fmla="*/ 1102519 h 16"/>
              <a:gd name="T52" fmla="*/ 499918 w 11"/>
              <a:gd name="T53" fmla="*/ 1732756 h 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" h="16">
                <a:moveTo>
                  <a:pt x="1" y="11"/>
                </a:moveTo>
                <a:cubicBezTo>
                  <a:pt x="2" y="12"/>
                  <a:pt x="2" y="13"/>
                  <a:pt x="3" y="14"/>
                </a:cubicBezTo>
                <a:lnTo>
                  <a:pt x="3" y="15"/>
                </a:lnTo>
                <a:lnTo>
                  <a:pt x="1" y="11"/>
                </a:lnTo>
                <a:close/>
                <a:moveTo>
                  <a:pt x="3" y="4"/>
                </a:moveTo>
                <a:cubicBezTo>
                  <a:pt x="1" y="7"/>
                  <a:pt x="1" y="10"/>
                  <a:pt x="1" y="11"/>
                </a:cubicBezTo>
                <a:cubicBezTo>
                  <a:pt x="0" y="9"/>
                  <a:pt x="0" y="7"/>
                  <a:pt x="3" y="4"/>
                </a:cubicBezTo>
                <a:close/>
                <a:moveTo>
                  <a:pt x="3" y="4"/>
                </a:moveTo>
                <a:cubicBezTo>
                  <a:pt x="4" y="3"/>
                  <a:pt x="5" y="2"/>
                  <a:pt x="7" y="1"/>
                </a:cubicBezTo>
                <a:cubicBezTo>
                  <a:pt x="6" y="2"/>
                  <a:pt x="4" y="3"/>
                  <a:pt x="3" y="4"/>
                </a:cubicBezTo>
                <a:close/>
                <a:moveTo>
                  <a:pt x="8" y="1"/>
                </a:moveTo>
                <a:cubicBezTo>
                  <a:pt x="8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lose/>
                <a:moveTo>
                  <a:pt x="9" y="0"/>
                </a:moveTo>
                <a:cubicBezTo>
                  <a:pt x="9" y="0"/>
                  <a:pt x="8" y="0"/>
                  <a:pt x="8" y="1"/>
                </a:cubicBezTo>
                <a:cubicBezTo>
                  <a:pt x="8" y="0"/>
                  <a:pt x="9" y="0"/>
                  <a:pt x="9" y="0"/>
                </a:cubicBezTo>
                <a:close/>
                <a:moveTo>
                  <a:pt x="10" y="1"/>
                </a:move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close/>
                <a:moveTo>
                  <a:pt x="10" y="2"/>
                </a:moveTo>
                <a:cubicBezTo>
                  <a:pt x="10" y="2"/>
                  <a:pt x="7" y="3"/>
                  <a:pt x="6" y="6"/>
                </a:cubicBezTo>
                <a:cubicBezTo>
                  <a:pt x="7" y="3"/>
                  <a:pt x="9" y="2"/>
                  <a:pt x="10" y="1"/>
                </a:cubicBezTo>
                <a:lnTo>
                  <a:pt x="10" y="2"/>
                </a:lnTo>
                <a:close/>
                <a:moveTo>
                  <a:pt x="6" y="11"/>
                </a:moveTo>
                <a:cubicBezTo>
                  <a:pt x="6" y="10"/>
                  <a:pt x="5" y="8"/>
                  <a:pt x="6" y="7"/>
                </a:cubicBezTo>
                <a:lnTo>
                  <a:pt x="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2" name="Freeform 6538">
            <a:extLst>
              <a:ext uri="{FF2B5EF4-FFF2-40B4-BE49-F238E27FC236}">
                <a16:creationId xmlns:a16="http://schemas.microsoft.com/office/drawing/2014/main" id="{126E57E9-5749-5C46-A5AB-0DE01135E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4763" cy="4762"/>
          </a:xfrm>
          <a:custGeom>
            <a:avLst/>
            <a:gdLst>
              <a:gd name="T0" fmla="*/ 1732938 w 12"/>
              <a:gd name="T1" fmla="*/ 1209548 h 15"/>
              <a:gd name="T2" fmla="*/ 1732938 w 12"/>
              <a:gd name="T3" fmla="*/ 1411139 h 15"/>
              <a:gd name="T4" fmla="*/ 630304 w 12"/>
              <a:gd name="T5" fmla="*/ 1411139 h 15"/>
              <a:gd name="T6" fmla="*/ 0 w 12"/>
              <a:gd name="T7" fmla="*/ 604774 h 15"/>
              <a:gd name="T8" fmla="*/ 315152 w 12"/>
              <a:gd name="T9" fmla="*/ 100637 h 15"/>
              <a:gd name="T10" fmla="*/ 315152 w 12"/>
              <a:gd name="T11" fmla="*/ 201591 h 15"/>
              <a:gd name="T12" fmla="*/ 630304 w 12"/>
              <a:gd name="T13" fmla="*/ 1108594 h 15"/>
              <a:gd name="T14" fmla="*/ 1732938 w 12"/>
              <a:gd name="T15" fmla="*/ 1209548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5">
                <a:moveTo>
                  <a:pt x="11" y="12"/>
                </a:moveTo>
                <a:lnTo>
                  <a:pt x="11" y="14"/>
                </a:lnTo>
                <a:cubicBezTo>
                  <a:pt x="9" y="14"/>
                  <a:pt x="4" y="14"/>
                  <a:pt x="4" y="14"/>
                </a:cubicBezTo>
                <a:cubicBezTo>
                  <a:pt x="4" y="14"/>
                  <a:pt x="2" y="12"/>
                  <a:pt x="0" y="6"/>
                </a:cubicBezTo>
                <a:cubicBezTo>
                  <a:pt x="0" y="0"/>
                  <a:pt x="2" y="1"/>
                  <a:pt x="2" y="1"/>
                </a:cubicBezTo>
                <a:lnTo>
                  <a:pt x="2" y="2"/>
                </a:lnTo>
                <a:cubicBezTo>
                  <a:pt x="0" y="4"/>
                  <a:pt x="4" y="11"/>
                  <a:pt x="4" y="11"/>
                </a:cubicBezTo>
                <a:cubicBezTo>
                  <a:pt x="8" y="10"/>
                  <a:pt x="11" y="12"/>
                  <a:pt x="11" y="12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3" name="Freeform 6539">
            <a:extLst>
              <a:ext uri="{FF2B5EF4-FFF2-40B4-BE49-F238E27FC236}">
                <a16:creationId xmlns:a16="http://schemas.microsoft.com/office/drawing/2014/main" id="{B6E0850B-FA43-8846-AE63-DB5E9BA5B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4763" cy="4762"/>
          </a:xfrm>
          <a:custGeom>
            <a:avLst/>
            <a:gdLst>
              <a:gd name="T0" fmla="*/ 630304 w 12"/>
              <a:gd name="T1" fmla="*/ 1259946 h 12"/>
              <a:gd name="T2" fmla="*/ 0 w 12"/>
              <a:gd name="T3" fmla="*/ 0 h 12"/>
              <a:gd name="T4" fmla="*/ 630304 w 12"/>
              <a:gd name="T5" fmla="*/ 1259946 h 12"/>
              <a:gd name="T6" fmla="*/ 1732938 w 12"/>
              <a:gd name="T7" fmla="*/ 1732178 h 12"/>
              <a:gd name="T8" fmla="*/ 1575362 w 12"/>
              <a:gd name="T9" fmla="*/ 1732178 h 12"/>
              <a:gd name="T10" fmla="*/ 1732938 w 12"/>
              <a:gd name="T11" fmla="*/ 1417489 h 12"/>
              <a:gd name="T12" fmla="*/ 1732938 w 12"/>
              <a:gd name="T13" fmla="*/ 173217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2">
                <a:moveTo>
                  <a:pt x="4" y="8"/>
                </a:moveTo>
                <a:cubicBezTo>
                  <a:pt x="2" y="8"/>
                  <a:pt x="1" y="3"/>
                  <a:pt x="0" y="0"/>
                </a:cubicBezTo>
                <a:cubicBezTo>
                  <a:pt x="1" y="3"/>
                  <a:pt x="4" y="8"/>
                  <a:pt x="4" y="8"/>
                </a:cubicBezTo>
                <a:close/>
                <a:moveTo>
                  <a:pt x="11" y="11"/>
                </a:moveTo>
                <a:lnTo>
                  <a:pt x="10" y="11"/>
                </a:lnTo>
                <a:lnTo>
                  <a:pt x="11" y="9"/>
                </a:lnTo>
                <a:lnTo>
                  <a:pt x="1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4" name="Freeform 6540">
            <a:extLst>
              <a:ext uri="{FF2B5EF4-FFF2-40B4-BE49-F238E27FC236}">
                <a16:creationId xmlns:a16="http://schemas.microsoft.com/office/drawing/2014/main" id="{AABF50A8-2977-2145-B99C-49C087539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4763" cy="4762"/>
          </a:xfrm>
          <a:custGeom>
            <a:avLst/>
            <a:gdLst>
              <a:gd name="T0" fmla="*/ 1273082 w 14"/>
              <a:gd name="T1" fmla="*/ 1610289 h 13"/>
              <a:gd name="T2" fmla="*/ 231346 w 14"/>
              <a:gd name="T3" fmla="*/ 134069 h 13"/>
              <a:gd name="T4" fmla="*/ 578705 w 14"/>
              <a:gd name="T5" fmla="*/ 0 h 13"/>
              <a:gd name="T6" fmla="*/ 1157409 w 14"/>
              <a:gd name="T7" fmla="*/ 402572 h 13"/>
              <a:gd name="T8" fmla="*/ 1504768 w 14"/>
              <a:gd name="T9" fmla="*/ 1207716 h 13"/>
              <a:gd name="T10" fmla="*/ 1273082 w 14"/>
              <a:gd name="T11" fmla="*/ 1610289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3">
                <a:moveTo>
                  <a:pt x="11" y="12"/>
                </a:moveTo>
                <a:cubicBezTo>
                  <a:pt x="11" y="12"/>
                  <a:pt x="4" y="1"/>
                  <a:pt x="2" y="1"/>
                </a:cubicBezTo>
                <a:cubicBezTo>
                  <a:pt x="2" y="1"/>
                  <a:pt x="0" y="1"/>
                  <a:pt x="5" y="0"/>
                </a:cubicBezTo>
                <a:cubicBezTo>
                  <a:pt x="7" y="0"/>
                  <a:pt x="9" y="0"/>
                  <a:pt x="10" y="3"/>
                </a:cubicBezTo>
                <a:cubicBezTo>
                  <a:pt x="11" y="4"/>
                  <a:pt x="13" y="9"/>
                  <a:pt x="13" y="9"/>
                </a:cubicBezTo>
                <a:cubicBezTo>
                  <a:pt x="13" y="9"/>
                  <a:pt x="11" y="10"/>
                  <a:pt x="11" y="12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5" name="Freeform 6541">
            <a:extLst>
              <a:ext uri="{FF2B5EF4-FFF2-40B4-BE49-F238E27FC236}">
                <a16:creationId xmlns:a16="http://schemas.microsoft.com/office/drawing/2014/main" id="{68F8C685-DB28-E140-B831-0BE32D16D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4763" cy="4762"/>
          </a:xfrm>
          <a:custGeom>
            <a:avLst/>
            <a:gdLst>
              <a:gd name="T0" fmla="*/ 1417786 w 12"/>
              <a:gd name="T1" fmla="*/ 1610289 h 13"/>
              <a:gd name="T2" fmla="*/ 1575362 w 12"/>
              <a:gd name="T3" fmla="*/ 1341785 h 13"/>
              <a:gd name="T4" fmla="*/ 1417786 w 12"/>
              <a:gd name="T5" fmla="*/ 1610289 h 13"/>
              <a:gd name="T6" fmla="*/ 0 w 12"/>
              <a:gd name="T7" fmla="*/ 134069 h 13"/>
              <a:gd name="T8" fmla="*/ 315152 w 12"/>
              <a:gd name="T9" fmla="*/ 402572 h 13"/>
              <a:gd name="T10" fmla="*/ 0 w 12"/>
              <a:gd name="T11" fmla="*/ 134069 h 13"/>
              <a:gd name="T12" fmla="*/ 1417786 w 12"/>
              <a:gd name="T13" fmla="*/ 1610289 h 13"/>
              <a:gd name="T14" fmla="*/ 315152 w 12"/>
              <a:gd name="T15" fmla="*/ 402572 h 13"/>
              <a:gd name="T16" fmla="*/ 1417786 w 12"/>
              <a:gd name="T17" fmla="*/ 1610289 h 13"/>
              <a:gd name="T18" fmla="*/ 0 w 12"/>
              <a:gd name="T19" fmla="*/ 134069 h 13"/>
              <a:gd name="T20" fmla="*/ 472728 w 12"/>
              <a:gd name="T21" fmla="*/ 0 h 13"/>
              <a:gd name="T22" fmla="*/ 1260210 w 12"/>
              <a:gd name="T23" fmla="*/ 268504 h 13"/>
              <a:gd name="T24" fmla="*/ 630304 w 12"/>
              <a:gd name="T25" fmla="*/ 134069 h 13"/>
              <a:gd name="T26" fmla="*/ 0 w 12"/>
              <a:gd name="T27" fmla="*/ 134069 h 13"/>
              <a:gd name="T28" fmla="*/ 1732938 w 12"/>
              <a:gd name="T29" fmla="*/ 1341785 h 13"/>
              <a:gd name="T30" fmla="*/ 1575362 w 12"/>
              <a:gd name="T31" fmla="*/ 1341785 h 13"/>
              <a:gd name="T32" fmla="*/ 1732938 w 12"/>
              <a:gd name="T33" fmla="*/ 1207716 h 13"/>
              <a:gd name="T34" fmla="*/ 1732938 w 12"/>
              <a:gd name="T35" fmla="*/ 1341785 h 13"/>
              <a:gd name="T36" fmla="*/ 1575362 w 12"/>
              <a:gd name="T37" fmla="*/ 1073282 h 13"/>
              <a:gd name="T38" fmla="*/ 1575362 w 12"/>
              <a:gd name="T39" fmla="*/ 805144 h 13"/>
              <a:gd name="T40" fmla="*/ 1732938 w 12"/>
              <a:gd name="T41" fmla="*/ 1073282 h 13"/>
              <a:gd name="T42" fmla="*/ 1732938 w 12"/>
              <a:gd name="T43" fmla="*/ 1207716 h 13"/>
              <a:gd name="T44" fmla="*/ 1575362 w 12"/>
              <a:gd name="T45" fmla="*/ 1073282 h 13"/>
              <a:gd name="T46" fmla="*/ 1417786 w 12"/>
              <a:gd name="T47" fmla="*/ 536641 h 13"/>
              <a:gd name="T48" fmla="*/ 1575362 w 12"/>
              <a:gd name="T49" fmla="*/ 805144 h 13"/>
              <a:gd name="T50" fmla="*/ 1260210 w 12"/>
              <a:gd name="T51" fmla="*/ 402572 h 13"/>
              <a:gd name="T52" fmla="*/ 1260210 w 12"/>
              <a:gd name="T53" fmla="*/ 268504 h 13"/>
              <a:gd name="T54" fmla="*/ 1417786 w 12"/>
              <a:gd name="T55" fmla="*/ 536641 h 1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" h="13">
                <a:moveTo>
                  <a:pt x="9" y="12"/>
                </a:moveTo>
                <a:cubicBezTo>
                  <a:pt x="9" y="11"/>
                  <a:pt x="10" y="10"/>
                  <a:pt x="10" y="10"/>
                </a:cubicBezTo>
                <a:cubicBezTo>
                  <a:pt x="10" y="11"/>
                  <a:pt x="10" y="11"/>
                  <a:pt x="9" y="12"/>
                </a:cubicBezTo>
                <a:close/>
                <a:moveTo>
                  <a:pt x="0" y="1"/>
                </a:moveTo>
                <a:cubicBezTo>
                  <a:pt x="0" y="1"/>
                  <a:pt x="1" y="2"/>
                  <a:pt x="2" y="3"/>
                </a:cubicBezTo>
                <a:cubicBezTo>
                  <a:pt x="1" y="2"/>
                  <a:pt x="0" y="1"/>
                  <a:pt x="0" y="1"/>
                </a:cubicBezTo>
                <a:close/>
                <a:moveTo>
                  <a:pt x="9" y="12"/>
                </a:moveTo>
                <a:cubicBezTo>
                  <a:pt x="7" y="10"/>
                  <a:pt x="4" y="5"/>
                  <a:pt x="2" y="3"/>
                </a:cubicBezTo>
                <a:cubicBezTo>
                  <a:pt x="4" y="5"/>
                  <a:pt x="8" y="11"/>
                  <a:pt x="9" y="12"/>
                </a:cubicBezTo>
                <a:close/>
                <a:moveTo>
                  <a:pt x="0" y="1"/>
                </a:moveTo>
                <a:cubicBezTo>
                  <a:pt x="0" y="1"/>
                  <a:pt x="2" y="1"/>
                  <a:pt x="3" y="0"/>
                </a:cubicBezTo>
                <a:cubicBezTo>
                  <a:pt x="5" y="0"/>
                  <a:pt x="7" y="1"/>
                  <a:pt x="8" y="2"/>
                </a:cubicBezTo>
                <a:cubicBezTo>
                  <a:pt x="6" y="1"/>
                  <a:pt x="5" y="1"/>
                  <a:pt x="4" y="1"/>
                </a:cubicBezTo>
                <a:lnTo>
                  <a:pt x="0" y="1"/>
                </a:lnTo>
                <a:close/>
                <a:moveTo>
                  <a:pt x="11" y="10"/>
                </a:moveTo>
                <a:lnTo>
                  <a:pt x="10" y="10"/>
                </a:lnTo>
                <a:cubicBezTo>
                  <a:pt x="11" y="10"/>
                  <a:pt x="11" y="10"/>
                  <a:pt x="11" y="9"/>
                </a:cubicBezTo>
                <a:lnTo>
                  <a:pt x="11" y="10"/>
                </a:lnTo>
                <a:close/>
                <a:moveTo>
                  <a:pt x="10" y="8"/>
                </a:moveTo>
                <a:lnTo>
                  <a:pt x="10" y="6"/>
                </a:lnTo>
                <a:cubicBezTo>
                  <a:pt x="10" y="6"/>
                  <a:pt x="10" y="7"/>
                  <a:pt x="11" y="8"/>
                </a:cubicBezTo>
                <a:lnTo>
                  <a:pt x="11" y="9"/>
                </a:lnTo>
                <a:cubicBezTo>
                  <a:pt x="10" y="9"/>
                  <a:pt x="10" y="9"/>
                  <a:pt x="10" y="8"/>
                </a:cubicBezTo>
                <a:close/>
                <a:moveTo>
                  <a:pt x="9" y="4"/>
                </a:moveTo>
                <a:lnTo>
                  <a:pt x="10" y="6"/>
                </a:lnTo>
                <a:cubicBezTo>
                  <a:pt x="9" y="4"/>
                  <a:pt x="8" y="3"/>
                  <a:pt x="8" y="3"/>
                </a:cubicBezTo>
                <a:lnTo>
                  <a:pt x="8" y="2"/>
                </a:lnTo>
                <a:cubicBezTo>
                  <a:pt x="8" y="3"/>
                  <a:pt x="9" y="3"/>
                  <a:pt x="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6" name="Freeform 6542">
            <a:extLst>
              <a:ext uri="{FF2B5EF4-FFF2-40B4-BE49-F238E27FC236}">
                <a16:creationId xmlns:a16="http://schemas.microsoft.com/office/drawing/2014/main" id="{BB9424B2-F6E3-634E-B3E1-09FD08B6D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4763" cy="3175"/>
          </a:xfrm>
          <a:custGeom>
            <a:avLst/>
            <a:gdLst>
              <a:gd name="T0" fmla="*/ 1732938 w 12"/>
              <a:gd name="T1" fmla="*/ 833005 h 11"/>
              <a:gd name="T2" fmla="*/ 1732938 w 12"/>
              <a:gd name="T3" fmla="*/ 833005 h 11"/>
              <a:gd name="T4" fmla="*/ 1575362 w 12"/>
              <a:gd name="T5" fmla="*/ 833005 h 11"/>
              <a:gd name="T6" fmla="*/ 1732938 w 12"/>
              <a:gd name="T7" fmla="*/ 833005 h 11"/>
              <a:gd name="T8" fmla="*/ 1732938 w 12"/>
              <a:gd name="T9" fmla="*/ 833005 h 11"/>
              <a:gd name="T10" fmla="*/ 1417786 w 12"/>
              <a:gd name="T11" fmla="*/ 749877 h 11"/>
              <a:gd name="T12" fmla="*/ 1575362 w 12"/>
              <a:gd name="T13" fmla="*/ 833005 h 11"/>
              <a:gd name="T14" fmla="*/ 1417786 w 12"/>
              <a:gd name="T15" fmla="*/ 749877 h 11"/>
              <a:gd name="T16" fmla="*/ 1102635 w 12"/>
              <a:gd name="T17" fmla="*/ 583045 h 11"/>
              <a:gd name="T18" fmla="*/ 1260210 w 12"/>
              <a:gd name="T19" fmla="*/ 749877 h 11"/>
              <a:gd name="T20" fmla="*/ 630304 w 12"/>
              <a:gd name="T21" fmla="*/ 749877 h 11"/>
              <a:gd name="T22" fmla="*/ 0 w 12"/>
              <a:gd name="T23" fmla="*/ 166543 h 11"/>
              <a:gd name="T24" fmla="*/ 315152 w 12"/>
              <a:gd name="T25" fmla="*/ 0 h 11"/>
              <a:gd name="T26" fmla="*/ 787880 w 12"/>
              <a:gd name="T27" fmla="*/ 166543 h 11"/>
              <a:gd name="T28" fmla="*/ 1102635 w 12"/>
              <a:gd name="T29" fmla="*/ 583045 h 11"/>
              <a:gd name="T30" fmla="*/ 1417786 w 12"/>
              <a:gd name="T31" fmla="*/ 749877 h 11"/>
              <a:gd name="T32" fmla="*/ 1260210 w 12"/>
              <a:gd name="T33" fmla="*/ 749877 h 11"/>
              <a:gd name="T34" fmla="*/ 1417786 w 12"/>
              <a:gd name="T35" fmla="*/ 749877 h 1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1">
                <a:moveTo>
                  <a:pt x="11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9" y="9"/>
                </a:move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9" y="10"/>
                  <a:pt x="9" y="9"/>
                </a:cubicBezTo>
                <a:close/>
                <a:moveTo>
                  <a:pt x="7" y="7"/>
                </a:moveTo>
                <a:cubicBezTo>
                  <a:pt x="7" y="8"/>
                  <a:pt x="7" y="9"/>
                  <a:pt x="8" y="9"/>
                </a:cubicBezTo>
                <a:cubicBezTo>
                  <a:pt x="5" y="9"/>
                  <a:pt x="4" y="9"/>
                  <a:pt x="4" y="9"/>
                </a:cubicBezTo>
                <a:cubicBezTo>
                  <a:pt x="2" y="8"/>
                  <a:pt x="2" y="5"/>
                  <a:pt x="0" y="2"/>
                </a:cubicBezTo>
                <a:cubicBezTo>
                  <a:pt x="0" y="0"/>
                  <a:pt x="2" y="0"/>
                  <a:pt x="2" y="0"/>
                </a:cubicBezTo>
                <a:cubicBezTo>
                  <a:pt x="4" y="0"/>
                  <a:pt x="5" y="2"/>
                  <a:pt x="5" y="2"/>
                </a:cubicBezTo>
                <a:cubicBezTo>
                  <a:pt x="4" y="1"/>
                  <a:pt x="5" y="7"/>
                  <a:pt x="7" y="7"/>
                </a:cubicBezTo>
                <a:close/>
                <a:moveTo>
                  <a:pt x="9" y="9"/>
                </a:moveTo>
                <a:cubicBezTo>
                  <a:pt x="9" y="9"/>
                  <a:pt x="8" y="9"/>
                  <a:pt x="8" y="9"/>
                </a:cubicBezTo>
                <a:cubicBezTo>
                  <a:pt x="8" y="9"/>
                  <a:pt x="9" y="9"/>
                  <a:pt x="9" y="9"/>
                </a:cubicBezTo>
                <a:close/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7" name="Freeform 6543">
            <a:extLst>
              <a:ext uri="{FF2B5EF4-FFF2-40B4-BE49-F238E27FC236}">
                <a16:creationId xmlns:a16="http://schemas.microsoft.com/office/drawing/2014/main" id="{79A0B1B2-00D0-E445-9B34-D2BB99A39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86238"/>
            <a:ext cx="3175" cy="4762"/>
          </a:xfrm>
          <a:custGeom>
            <a:avLst/>
            <a:gdLst>
              <a:gd name="T0" fmla="*/ 333375 w 11"/>
              <a:gd name="T1" fmla="*/ 1574635 h 12"/>
              <a:gd name="T2" fmla="*/ 0 w 11"/>
              <a:gd name="T3" fmla="*/ 472629 h 12"/>
              <a:gd name="T4" fmla="*/ 166543 w 11"/>
              <a:gd name="T5" fmla="*/ 0 h 12"/>
              <a:gd name="T6" fmla="*/ 166543 w 11"/>
              <a:gd name="T7" fmla="*/ 157543 h 12"/>
              <a:gd name="T8" fmla="*/ 83416 w 11"/>
              <a:gd name="T9" fmla="*/ 472629 h 12"/>
              <a:gd name="T10" fmla="*/ 333375 w 11"/>
              <a:gd name="T11" fmla="*/ 1574635 h 12"/>
              <a:gd name="T12" fmla="*/ 749877 w 11"/>
              <a:gd name="T13" fmla="*/ 1574635 h 12"/>
              <a:gd name="T14" fmla="*/ 499918 w 11"/>
              <a:gd name="T15" fmla="*/ 1259946 h 12"/>
              <a:gd name="T16" fmla="*/ 416502 w 11"/>
              <a:gd name="T17" fmla="*/ 472629 h 12"/>
              <a:gd name="T18" fmla="*/ 333375 w 11"/>
              <a:gd name="T19" fmla="*/ 157543 h 12"/>
              <a:gd name="T20" fmla="*/ 416502 w 11"/>
              <a:gd name="T21" fmla="*/ 472629 h 12"/>
              <a:gd name="T22" fmla="*/ 583045 w 11"/>
              <a:gd name="T23" fmla="*/ 1259946 h 12"/>
              <a:gd name="T24" fmla="*/ 749877 w 11"/>
              <a:gd name="T25" fmla="*/ 1574635 h 12"/>
              <a:gd name="T26" fmla="*/ 833005 w 11"/>
              <a:gd name="T27" fmla="*/ 1732178 h 12"/>
              <a:gd name="T28" fmla="*/ 333375 w 11"/>
              <a:gd name="T29" fmla="*/ 1574635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2">
                <a:moveTo>
                  <a:pt x="4" y="10"/>
                </a:moveTo>
                <a:cubicBezTo>
                  <a:pt x="2" y="9"/>
                  <a:pt x="2" y="6"/>
                  <a:pt x="0" y="3"/>
                </a:cubicBezTo>
                <a:lnTo>
                  <a:pt x="2" y="0"/>
                </a:lnTo>
                <a:lnTo>
                  <a:pt x="2" y="1"/>
                </a:lnTo>
                <a:cubicBezTo>
                  <a:pt x="2" y="1"/>
                  <a:pt x="1" y="2"/>
                  <a:pt x="1" y="3"/>
                </a:cubicBezTo>
                <a:cubicBezTo>
                  <a:pt x="2" y="6"/>
                  <a:pt x="2" y="9"/>
                  <a:pt x="4" y="10"/>
                </a:cubicBezTo>
                <a:cubicBezTo>
                  <a:pt x="4" y="10"/>
                  <a:pt x="7" y="9"/>
                  <a:pt x="9" y="10"/>
                </a:cubicBezTo>
                <a:cubicBezTo>
                  <a:pt x="7" y="9"/>
                  <a:pt x="7" y="9"/>
                  <a:pt x="6" y="8"/>
                </a:cubicBezTo>
                <a:cubicBezTo>
                  <a:pt x="6" y="8"/>
                  <a:pt x="4" y="3"/>
                  <a:pt x="5" y="3"/>
                </a:cubicBezTo>
                <a:cubicBezTo>
                  <a:pt x="4" y="2"/>
                  <a:pt x="4" y="1"/>
                  <a:pt x="4" y="1"/>
                </a:cubicBezTo>
                <a:lnTo>
                  <a:pt x="5" y="3"/>
                </a:lnTo>
                <a:cubicBezTo>
                  <a:pt x="5" y="3"/>
                  <a:pt x="6" y="8"/>
                  <a:pt x="7" y="8"/>
                </a:cubicBezTo>
                <a:lnTo>
                  <a:pt x="9" y="10"/>
                </a:lnTo>
                <a:cubicBezTo>
                  <a:pt x="9" y="10"/>
                  <a:pt x="9" y="11"/>
                  <a:pt x="10" y="11"/>
                </a:cubicBezTo>
                <a:cubicBezTo>
                  <a:pt x="7" y="9"/>
                  <a:pt x="4" y="10"/>
                  <a:pt x="4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8" name="Freeform 6544">
            <a:extLst>
              <a:ext uri="{FF2B5EF4-FFF2-40B4-BE49-F238E27FC236}">
                <a16:creationId xmlns:a16="http://schemas.microsoft.com/office/drawing/2014/main" id="{09754C21-A709-1148-86AF-301D05186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91000"/>
            <a:ext cx="3175" cy="4763"/>
          </a:xfrm>
          <a:custGeom>
            <a:avLst/>
            <a:gdLst>
              <a:gd name="T0" fmla="*/ 0 w 11"/>
              <a:gd name="T1" fmla="*/ 201634 h 15"/>
              <a:gd name="T2" fmla="*/ 0 w 11"/>
              <a:gd name="T3" fmla="*/ 0 h 15"/>
              <a:gd name="T4" fmla="*/ 499918 w 11"/>
              <a:gd name="T5" fmla="*/ 403267 h 15"/>
              <a:gd name="T6" fmla="*/ 666461 w 11"/>
              <a:gd name="T7" fmla="*/ 1109144 h 15"/>
              <a:gd name="T8" fmla="*/ 833005 w 11"/>
              <a:gd name="T9" fmla="*/ 1411436 h 15"/>
              <a:gd name="T10" fmla="*/ 666461 w 11"/>
              <a:gd name="T11" fmla="*/ 1209802 h 15"/>
              <a:gd name="T12" fmla="*/ 499918 w 11"/>
              <a:gd name="T13" fmla="*/ 1411436 h 15"/>
              <a:gd name="T14" fmla="*/ 249959 w 11"/>
              <a:gd name="T15" fmla="*/ 604901 h 15"/>
              <a:gd name="T16" fmla="*/ 0 w 11"/>
              <a:gd name="T17" fmla="*/ 20163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0" y="2"/>
                </a:moveTo>
                <a:lnTo>
                  <a:pt x="0" y="0"/>
                </a:lnTo>
                <a:cubicBezTo>
                  <a:pt x="3" y="1"/>
                  <a:pt x="4" y="3"/>
                  <a:pt x="6" y="4"/>
                </a:cubicBezTo>
                <a:cubicBezTo>
                  <a:pt x="8" y="6"/>
                  <a:pt x="8" y="9"/>
                  <a:pt x="8" y="11"/>
                </a:cubicBezTo>
                <a:lnTo>
                  <a:pt x="10" y="14"/>
                </a:lnTo>
                <a:lnTo>
                  <a:pt x="8" y="12"/>
                </a:lnTo>
                <a:cubicBezTo>
                  <a:pt x="6" y="12"/>
                  <a:pt x="6" y="14"/>
                  <a:pt x="6" y="14"/>
                </a:cubicBezTo>
                <a:cubicBezTo>
                  <a:pt x="3" y="12"/>
                  <a:pt x="3" y="8"/>
                  <a:pt x="3" y="6"/>
                </a:cubicBezTo>
                <a:cubicBezTo>
                  <a:pt x="3" y="3"/>
                  <a:pt x="0" y="2"/>
                  <a:pt x="0" y="2"/>
                </a:cubicBezTo>
              </a:path>
            </a:pathLst>
          </a:custGeom>
          <a:solidFill>
            <a:srgbClr val="1F1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99" name="Freeform 6545">
            <a:extLst>
              <a:ext uri="{FF2B5EF4-FFF2-40B4-BE49-F238E27FC236}">
                <a16:creationId xmlns:a16="http://schemas.microsoft.com/office/drawing/2014/main" id="{0793A4A4-E6FD-0F43-A106-190B85A4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91000"/>
            <a:ext cx="3175" cy="4763"/>
          </a:xfrm>
          <a:custGeom>
            <a:avLst/>
            <a:gdLst>
              <a:gd name="T0" fmla="*/ 833005 w 11"/>
              <a:gd name="T1" fmla="*/ 1411436 h 15"/>
              <a:gd name="T2" fmla="*/ 666461 w 11"/>
              <a:gd name="T3" fmla="*/ 1209802 h 15"/>
              <a:gd name="T4" fmla="*/ 749877 w 11"/>
              <a:gd name="T5" fmla="*/ 1310778 h 15"/>
              <a:gd name="T6" fmla="*/ 666461 w 11"/>
              <a:gd name="T7" fmla="*/ 1209802 h 15"/>
              <a:gd name="T8" fmla="*/ 499918 w 11"/>
              <a:gd name="T9" fmla="*/ 403267 h 15"/>
              <a:gd name="T10" fmla="*/ 666461 w 11"/>
              <a:gd name="T11" fmla="*/ 1109144 h 15"/>
              <a:gd name="T12" fmla="*/ 749877 w 11"/>
              <a:gd name="T13" fmla="*/ 1310778 h 15"/>
              <a:gd name="T14" fmla="*/ 833005 w 11"/>
              <a:gd name="T15" fmla="*/ 1411436 h 15"/>
              <a:gd name="T16" fmla="*/ 166543 w 11"/>
              <a:gd name="T17" fmla="*/ 604901 h 15"/>
              <a:gd name="T18" fmla="*/ 0 w 11"/>
              <a:gd name="T19" fmla="*/ 201634 h 15"/>
              <a:gd name="T20" fmla="*/ 0 w 11"/>
              <a:gd name="T21" fmla="*/ 0 h 15"/>
              <a:gd name="T22" fmla="*/ 249959 w 11"/>
              <a:gd name="T23" fmla="*/ 604901 h 15"/>
              <a:gd name="T24" fmla="*/ 499918 w 11"/>
              <a:gd name="T25" fmla="*/ 1411436 h 15"/>
              <a:gd name="T26" fmla="*/ 166543 w 11"/>
              <a:gd name="T27" fmla="*/ 604901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5">
                <a:moveTo>
                  <a:pt x="10" y="14"/>
                </a:moveTo>
                <a:lnTo>
                  <a:pt x="8" y="12"/>
                </a:lnTo>
                <a:lnTo>
                  <a:pt x="9" y="13"/>
                </a:ln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6"/>
                  <a:pt x="6" y="4"/>
                </a:cubicBezTo>
                <a:cubicBezTo>
                  <a:pt x="8" y="6"/>
                  <a:pt x="8" y="9"/>
                  <a:pt x="8" y="11"/>
                </a:cubicBezTo>
                <a:lnTo>
                  <a:pt x="9" y="13"/>
                </a:lnTo>
                <a:lnTo>
                  <a:pt x="10" y="14"/>
                </a:lnTo>
                <a:close/>
                <a:moveTo>
                  <a:pt x="2" y="6"/>
                </a:moveTo>
                <a:cubicBezTo>
                  <a:pt x="2" y="3"/>
                  <a:pt x="0" y="2"/>
                  <a:pt x="0" y="2"/>
                </a:cubicBezTo>
                <a:lnTo>
                  <a:pt x="0" y="0"/>
                </a:lnTo>
                <a:cubicBezTo>
                  <a:pt x="0" y="2"/>
                  <a:pt x="3" y="3"/>
                  <a:pt x="3" y="6"/>
                </a:cubicBezTo>
                <a:cubicBezTo>
                  <a:pt x="3" y="8"/>
                  <a:pt x="3" y="12"/>
                  <a:pt x="6" y="14"/>
                </a:cubicBezTo>
                <a:cubicBezTo>
                  <a:pt x="3" y="12"/>
                  <a:pt x="2" y="8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0" name="Freeform 6546">
            <a:extLst>
              <a:ext uri="{FF2B5EF4-FFF2-40B4-BE49-F238E27FC236}">
                <a16:creationId xmlns:a16="http://schemas.microsoft.com/office/drawing/2014/main" id="{33D1A75E-AE2F-AA4E-97BD-D4AA42902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6238"/>
            <a:ext cx="1587" cy="3175"/>
          </a:xfrm>
          <a:custGeom>
            <a:avLst/>
            <a:gdLst>
              <a:gd name="T0" fmla="*/ 210013 w 6"/>
              <a:gd name="T1" fmla="*/ 0 h 10"/>
              <a:gd name="T2" fmla="*/ 349934 w 6"/>
              <a:gd name="T3" fmla="*/ 100965 h 10"/>
              <a:gd name="T4" fmla="*/ 139921 w 6"/>
              <a:gd name="T5" fmla="*/ 806450 h 10"/>
              <a:gd name="T6" fmla="*/ 70093 w 6"/>
              <a:gd name="T7" fmla="*/ 907415 h 10"/>
              <a:gd name="T8" fmla="*/ 0 w 6"/>
              <a:gd name="T9" fmla="*/ 705803 h 10"/>
              <a:gd name="T10" fmla="*/ 210013 w 6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0">
                <a:moveTo>
                  <a:pt x="3" y="0"/>
                </a:moveTo>
                <a:lnTo>
                  <a:pt x="5" y="1"/>
                </a:lnTo>
                <a:cubicBezTo>
                  <a:pt x="4" y="1"/>
                  <a:pt x="2" y="8"/>
                  <a:pt x="2" y="8"/>
                </a:cubicBezTo>
                <a:cubicBezTo>
                  <a:pt x="2" y="9"/>
                  <a:pt x="1" y="9"/>
                  <a:pt x="1" y="9"/>
                </a:cubicBez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0C1A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1" name="Freeform 6547">
            <a:extLst>
              <a:ext uri="{FF2B5EF4-FFF2-40B4-BE49-F238E27FC236}">
                <a16:creationId xmlns:a16="http://schemas.microsoft.com/office/drawing/2014/main" id="{D94DE9BC-2386-5D48-B7D2-92D884B01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6238"/>
            <a:ext cx="1587" cy="3175"/>
          </a:xfrm>
          <a:custGeom>
            <a:avLst/>
            <a:gdLst>
              <a:gd name="T0" fmla="*/ 70093 w 6"/>
              <a:gd name="T1" fmla="*/ 907415 h 10"/>
              <a:gd name="T2" fmla="*/ 139921 w 6"/>
              <a:gd name="T3" fmla="*/ 806450 h 10"/>
              <a:gd name="T4" fmla="*/ 210013 w 6"/>
              <a:gd name="T5" fmla="*/ 504190 h 10"/>
              <a:gd name="T6" fmla="*/ 349934 w 6"/>
              <a:gd name="T7" fmla="*/ 100965 h 10"/>
              <a:gd name="T8" fmla="*/ 210013 w 6"/>
              <a:gd name="T9" fmla="*/ 100965 h 10"/>
              <a:gd name="T10" fmla="*/ 0 w 6"/>
              <a:gd name="T11" fmla="*/ 705803 h 10"/>
              <a:gd name="T12" fmla="*/ 210013 w 6"/>
              <a:gd name="T13" fmla="*/ 0 h 10"/>
              <a:gd name="T14" fmla="*/ 349934 w 6"/>
              <a:gd name="T15" fmla="*/ 100965 h 10"/>
              <a:gd name="T16" fmla="*/ 210013 w 6"/>
              <a:gd name="T17" fmla="*/ 504190 h 10"/>
              <a:gd name="T18" fmla="*/ 210013 w 6"/>
              <a:gd name="T19" fmla="*/ 907415 h 10"/>
              <a:gd name="T20" fmla="*/ 70093 w 6"/>
              <a:gd name="T21" fmla="*/ 90741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0">
                <a:moveTo>
                  <a:pt x="1" y="9"/>
                </a:moveTo>
                <a:cubicBezTo>
                  <a:pt x="1" y="9"/>
                  <a:pt x="2" y="9"/>
                  <a:pt x="2" y="8"/>
                </a:cubicBezTo>
                <a:cubicBezTo>
                  <a:pt x="2" y="8"/>
                  <a:pt x="3" y="7"/>
                  <a:pt x="3" y="5"/>
                </a:cubicBezTo>
                <a:cubicBezTo>
                  <a:pt x="3" y="2"/>
                  <a:pt x="4" y="1"/>
                  <a:pt x="5" y="1"/>
                </a:cubicBezTo>
                <a:lnTo>
                  <a:pt x="3" y="1"/>
                </a:lnTo>
                <a:lnTo>
                  <a:pt x="0" y="7"/>
                </a:lnTo>
                <a:lnTo>
                  <a:pt x="3" y="0"/>
                </a:lnTo>
                <a:lnTo>
                  <a:pt x="5" y="1"/>
                </a:lnTo>
                <a:cubicBezTo>
                  <a:pt x="4" y="1"/>
                  <a:pt x="3" y="4"/>
                  <a:pt x="3" y="5"/>
                </a:cubicBezTo>
                <a:cubicBezTo>
                  <a:pt x="3" y="7"/>
                  <a:pt x="3" y="8"/>
                  <a:pt x="3" y="9"/>
                </a:cubicBez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2" name="Freeform 6548">
            <a:extLst>
              <a:ext uri="{FF2B5EF4-FFF2-40B4-BE49-F238E27FC236}">
                <a16:creationId xmlns:a16="http://schemas.microsoft.com/office/drawing/2014/main" id="{1F157466-F4EE-B845-B663-4CF3D0DB0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91000"/>
            <a:ext cx="3175" cy="1588"/>
          </a:xfrm>
          <a:custGeom>
            <a:avLst/>
            <a:gdLst>
              <a:gd name="T0" fmla="*/ 205921 w 7"/>
              <a:gd name="T1" fmla="*/ 403352 h 5"/>
              <a:gd name="T2" fmla="*/ 1234168 w 7"/>
              <a:gd name="T3" fmla="*/ 0 h 5"/>
              <a:gd name="T4" fmla="*/ 205921 w 7"/>
              <a:gd name="T5" fmla="*/ 403352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1" y="4"/>
                </a:moveTo>
                <a:cubicBezTo>
                  <a:pt x="1" y="4"/>
                  <a:pt x="0" y="3"/>
                  <a:pt x="6" y="0"/>
                </a:cubicBezTo>
                <a:cubicBezTo>
                  <a:pt x="6" y="1"/>
                  <a:pt x="2" y="3"/>
                  <a:pt x="1" y="4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3" name="Freeform 6549">
            <a:extLst>
              <a:ext uri="{FF2B5EF4-FFF2-40B4-BE49-F238E27FC236}">
                <a16:creationId xmlns:a16="http://schemas.microsoft.com/office/drawing/2014/main" id="{C942C834-A536-0B4F-A5D0-90375696E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91000"/>
            <a:ext cx="1587" cy="1588"/>
          </a:xfrm>
          <a:custGeom>
            <a:avLst/>
            <a:gdLst>
              <a:gd name="T0" fmla="*/ 0 w 4"/>
              <a:gd name="T1" fmla="*/ 0 h 4"/>
              <a:gd name="T2" fmla="*/ 472133 w 4"/>
              <a:gd name="T3" fmla="*/ 472827 h 4"/>
              <a:gd name="T4" fmla="*/ 0 w 4"/>
              <a:gd name="T5" fmla="*/ 157609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3" y="2"/>
                  <a:pt x="3" y="3"/>
                </a:cubicBez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4" name="Freeform 6550">
            <a:extLst>
              <a:ext uri="{FF2B5EF4-FFF2-40B4-BE49-F238E27FC236}">
                <a16:creationId xmlns:a16="http://schemas.microsoft.com/office/drawing/2014/main" id="{2D7A76D8-6CB2-7F49-BF44-DCF84EB82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189413"/>
            <a:ext cx="3175" cy="1587"/>
          </a:xfrm>
          <a:custGeom>
            <a:avLst/>
            <a:gdLst>
              <a:gd name="T0" fmla="*/ 1102519 w 8"/>
              <a:gd name="T1" fmla="*/ 0 h 3"/>
              <a:gd name="T2" fmla="*/ 1102519 w 8"/>
              <a:gd name="T3" fmla="*/ 279841 h 3"/>
              <a:gd name="T4" fmla="*/ 0 w 8"/>
              <a:gd name="T5" fmla="*/ 279841 h 3"/>
              <a:gd name="T6" fmla="*/ 1102519 w 8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">
                <a:moveTo>
                  <a:pt x="7" y="0"/>
                </a:moveTo>
                <a:lnTo>
                  <a:pt x="7" y="1"/>
                </a:lnTo>
                <a:cubicBezTo>
                  <a:pt x="2" y="2"/>
                  <a:pt x="0" y="1"/>
                  <a:pt x="0" y="1"/>
                </a:cubicBezTo>
                <a:cubicBezTo>
                  <a:pt x="1" y="1"/>
                  <a:pt x="7" y="0"/>
                  <a:pt x="7" y="0"/>
                </a:cubicBez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5" name="Freeform 6551">
            <a:extLst>
              <a:ext uri="{FF2B5EF4-FFF2-40B4-BE49-F238E27FC236}">
                <a16:creationId xmlns:a16="http://schemas.microsoft.com/office/drawing/2014/main" id="{8243C300-5EE7-2341-B518-B14DE76B1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86238"/>
            <a:ext cx="1588" cy="3175"/>
          </a:xfrm>
          <a:custGeom>
            <a:avLst/>
            <a:gdLst>
              <a:gd name="T0" fmla="*/ 0 w 5"/>
              <a:gd name="T1" fmla="*/ 604838 h 10"/>
              <a:gd name="T2" fmla="*/ 0 w 5"/>
              <a:gd name="T3" fmla="*/ 100965 h 10"/>
              <a:gd name="T4" fmla="*/ 201676 w 5"/>
              <a:gd name="T5" fmla="*/ 0 h 10"/>
              <a:gd name="T6" fmla="*/ 403352 w 5"/>
              <a:gd name="T7" fmla="*/ 201613 h 10"/>
              <a:gd name="T8" fmla="*/ 201676 w 5"/>
              <a:gd name="T9" fmla="*/ 907415 h 10"/>
              <a:gd name="T10" fmla="*/ 0 w 5"/>
              <a:gd name="T11" fmla="*/ 604838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0">
                <a:moveTo>
                  <a:pt x="0" y="6"/>
                </a:moveTo>
                <a:cubicBezTo>
                  <a:pt x="0" y="6"/>
                  <a:pt x="0" y="3"/>
                  <a:pt x="0" y="1"/>
                </a:cubicBezTo>
                <a:cubicBezTo>
                  <a:pt x="0" y="1"/>
                  <a:pt x="0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4"/>
                  <a:pt x="2" y="9"/>
                  <a:pt x="2" y="9"/>
                </a:cubicBezTo>
                <a:lnTo>
                  <a:pt x="0" y="6"/>
                </a:ln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6" name="Freeform 6552">
            <a:extLst>
              <a:ext uri="{FF2B5EF4-FFF2-40B4-BE49-F238E27FC236}">
                <a16:creationId xmlns:a16="http://schemas.microsoft.com/office/drawing/2014/main" id="{8E625B0F-A3D9-C942-AA7A-211662DA5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9413"/>
            <a:ext cx="1587" cy="3175"/>
          </a:xfrm>
          <a:custGeom>
            <a:avLst/>
            <a:gdLst>
              <a:gd name="T0" fmla="*/ 0 w 4"/>
              <a:gd name="T1" fmla="*/ 0 h 7"/>
              <a:gd name="T2" fmla="*/ 157510 w 4"/>
              <a:gd name="T3" fmla="*/ 1234168 h 7"/>
              <a:gd name="T4" fmla="*/ 0 w 4"/>
              <a:gd name="T5" fmla="*/ 411389 h 7"/>
              <a:gd name="T6" fmla="*/ 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0" y="0"/>
                </a:moveTo>
                <a:cubicBezTo>
                  <a:pt x="0" y="0"/>
                  <a:pt x="3" y="6"/>
                  <a:pt x="1" y="6"/>
                </a:cubicBezTo>
                <a:cubicBezTo>
                  <a:pt x="1" y="6"/>
                  <a:pt x="2" y="6"/>
                  <a:pt x="0" y="2"/>
                </a:cubicBezTo>
                <a:lnTo>
                  <a:pt x="0" y="0"/>
                </a:lnTo>
              </a:path>
            </a:pathLst>
          </a:custGeom>
          <a:solidFill>
            <a:srgbClr val="1122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7" name="Freeform 6553">
            <a:extLst>
              <a:ext uri="{FF2B5EF4-FFF2-40B4-BE49-F238E27FC236}">
                <a16:creationId xmlns:a16="http://schemas.microsoft.com/office/drawing/2014/main" id="{7B785FAD-1F11-8043-ADF8-D8C9D6D88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89413"/>
            <a:ext cx="1588" cy="3175"/>
          </a:xfrm>
          <a:custGeom>
            <a:avLst/>
            <a:gdLst>
              <a:gd name="T0" fmla="*/ 140009 w 6"/>
              <a:gd name="T1" fmla="*/ 995539 h 9"/>
              <a:gd name="T2" fmla="*/ 0 w 6"/>
              <a:gd name="T3" fmla="*/ 871008 h 9"/>
              <a:gd name="T4" fmla="*/ 0 w 6"/>
              <a:gd name="T5" fmla="*/ 249061 h 9"/>
              <a:gd name="T6" fmla="*/ 140009 w 6"/>
              <a:gd name="T7" fmla="*/ 124531 h 9"/>
              <a:gd name="T8" fmla="*/ 280282 w 6"/>
              <a:gd name="T9" fmla="*/ 871008 h 9"/>
              <a:gd name="T10" fmla="*/ 140009 w 6"/>
              <a:gd name="T11" fmla="*/ 995539 h 9"/>
              <a:gd name="T12" fmla="*/ 140009 w 6"/>
              <a:gd name="T13" fmla="*/ 124531 h 9"/>
              <a:gd name="T14" fmla="*/ 70137 w 6"/>
              <a:gd name="T15" fmla="*/ 249061 h 9"/>
              <a:gd name="T16" fmla="*/ 0 w 6"/>
              <a:gd name="T17" fmla="*/ 746831 h 9"/>
              <a:gd name="T18" fmla="*/ 140009 w 6"/>
              <a:gd name="T19" fmla="*/ 871008 h 9"/>
              <a:gd name="T20" fmla="*/ 140009 w 6"/>
              <a:gd name="T21" fmla="*/ 871008 h 9"/>
              <a:gd name="T22" fmla="*/ 140009 w 6"/>
              <a:gd name="T23" fmla="*/ 124531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9">
                <a:moveTo>
                  <a:pt x="2" y="8"/>
                </a:moveTo>
                <a:lnTo>
                  <a:pt x="0" y="7"/>
                </a:lnTo>
                <a:cubicBezTo>
                  <a:pt x="0" y="5"/>
                  <a:pt x="0" y="2"/>
                  <a:pt x="0" y="2"/>
                </a:cubicBezTo>
                <a:cubicBezTo>
                  <a:pt x="0" y="2"/>
                  <a:pt x="2" y="0"/>
                  <a:pt x="2" y="1"/>
                </a:cubicBezTo>
                <a:cubicBezTo>
                  <a:pt x="2" y="1"/>
                  <a:pt x="5" y="5"/>
                  <a:pt x="4" y="7"/>
                </a:cubicBezTo>
                <a:cubicBezTo>
                  <a:pt x="2" y="7"/>
                  <a:pt x="2" y="8"/>
                  <a:pt x="2" y="8"/>
                </a:cubicBezTo>
                <a:close/>
                <a:moveTo>
                  <a:pt x="2" y="1"/>
                </a:moveTo>
                <a:lnTo>
                  <a:pt x="1" y="2"/>
                </a:lnTo>
                <a:cubicBezTo>
                  <a:pt x="1" y="2"/>
                  <a:pt x="0" y="5"/>
                  <a:pt x="0" y="6"/>
                </a:cubicBezTo>
                <a:lnTo>
                  <a:pt x="2" y="7"/>
                </a:lnTo>
                <a:cubicBezTo>
                  <a:pt x="4" y="5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8" name="Freeform 6554">
            <a:extLst>
              <a:ext uri="{FF2B5EF4-FFF2-40B4-BE49-F238E27FC236}">
                <a16:creationId xmlns:a16="http://schemas.microsoft.com/office/drawing/2014/main" id="{40AA9C09-649C-CB45-BC6C-B33536DD7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86238"/>
            <a:ext cx="3175" cy="4762"/>
          </a:xfrm>
          <a:custGeom>
            <a:avLst/>
            <a:gdLst>
              <a:gd name="T0" fmla="*/ 499918 w 11"/>
              <a:gd name="T1" fmla="*/ 1341785 h 13"/>
              <a:gd name="T2" fmla="*/ 416502 w 11"/>
              <a:gd name="T3" fmla="*/ 1610289 h 13"/>
              <a:gd name="T4" fmla="*/ 499918 w 11"/>
              <a:gd name="T5" fmla="*/ 1341785 h 13"/>
              <a:gd name="T6" fmla="*/ 416502 w 11"/>
              <a:gd name="T7" fmla="*/ 536641 h 13"/>
              <a:gd name="T8" fmla="*/ 249959 w 11"/>
              <a:gd name="T9" fmla="*/ 536641 h 13"/>
              <a:gd name="T10" fmla="*/ 0 w 11"/>
              <a:gd name="T11" fmla="*/ 1341785 h 13"/>
              <a:gd name="T12" fmla="*/ 249959 w 11"/>
              <a:gd name="T13" fmla="*/ 402572 h 13"/>
              <a:gd name="T14" fmla="*/ 499918 w 11"/>
              <a:gd name="T15" fmla="*/ 536641 h 13"/>
              <a:gd name="T16" fmla="*/ 499918 w 11"/>
              <a:gd name="T17" fmla="*/ 939213 h 13"/>
              <a:gd name="T18" fmla="*/ 416502 w 11"/>
              <a:gd name="T19" fmla="*/ 536641 h 13"/>
              <a:gd name="T20" fmla="*/ 833005 w 11"/>
              <a:gd name="T21" fmla="*/ 536641 h 13"/>
              <a:gd name="T22" fmla="*/ 666461 w 11"/>
              <a:gd name="T23" fmla="*/ 268504 h 13"/>
              <a:gd name="T24" fmla="*/ 249959 w 11"/>
              <a:gd name="T25" fmla="*/ 268504 h 13"/>
              <a:gd name="T26" fmla="*/ 0 w 11"/>
              <a:gd name="T27" fmla="*/ 1073282 h 13"/>
              <a:gd name="T28" fmla="*/ 166543 w 11"/>
              <a:gd name="T29" fmla="*/ 268504 h 13"/>
              <a:gd name="T30" fmla="*/ 833005 w 11"/>
              <a:gd name="T31" fmla="*/ 268504 h 13"/>
              <a:gd name="T32" fmla="*/ 833005 w 11"/>
              <a:gd name="T33" fmla="*/ 536641 h 13"/>
              <a:gd name="T34" fmla="*/ 666461 w 11"/>
              <a:gd name="T35" fmla="*/ 1610289 h 13"/>
              <a:gd name="T36" fmla="*/ 833005 w 11"/>
              <a:gd name="T37" fmla="*/ 536641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" h="13">
                <a:moveTo>
                  <a:pt x="6" y="10"/>
                </a:moveTo>
                <a:cubicBezTo>
                  <a:pt x="6" y="11"/>
                  <a:pt x="6" y="12"/>
                  <a:pt x="5" y="12"/>
                </a:cubicBezTo>
                <a:cubicBezTo>
                  <a:pt x="6" y="11"/>
                  <a:pt x="6" y="11"/>
                  <a:pt x="6" y="10"/>
                </a:cubicBezTo>
                <a:close/>
                <a:moveTo>
                  <a:pt x="5" y="4"/>
                </a:moveTo>
                <a:lnTo>
                  <a:pt x="3" y="4"/>
                </a:lnTo>
                <a:cubicBezTo>
                  <a:pt x="3" y="4"/>
                  <a:pt x="1" y="9"/>
                  <a:pt x="0" y="10"/>
                </a:cubicBezTo>
                <a:cubicBezTo>
                  <a:pt x="1" y="8"/>
                  <a:pt x="3" y="3"/>
                  <a:pt x="3" y="3"/>
                </a:cubicBezTo>
                <a:lnTo>
                  <a:pt x="6" y="4"/>
                </a:lnTo>
                <a:lnTo>
                  <a:pt x="6" y="7"/>
                </a:lnTo>
                <a:cubicBezTo>
                  <a:pt x="6" y="6"/>
                  <a:pt x="6" y="4"/>
                  <a:pt x="5" y="4"/>
                </a:cubicBezTo>
                <a:close/>
                <a:moveTo>
                  <a:pt x="10" y="4"/>
                </a:moveTo>
                <a:cubicBezTo>
                  <a:pt x="10" y="4"/>
                  <a:pt x="10" y="2"/>
                  <a:pt x="8" y="2"/>
                </a:cubicBezTo>
                <a:cubicBezTo>
                  <a:pt x="6" y="1"/>
                  <a:pt x="5" y="2"/>
                  <a:pt x="3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5"/>
                  <a:pt x="1" y="2"/>
                  <a:pt x="2" y="2"/>
                </a:cubicBezTo>
                <a:cubicBezTo>
                  <a:pt x="5" y="2"/>
                  <a:pt x="6" y="0"/>
                  <a:pt x="10" y="2"/>
                </a:cubicBezTo>
                <a:lnTo>
                  <a:pt x="10" y="4"/>
                </a:lnTo>
                <a:cubicBezTo>
                  <a:pt x="10" y="7"/>
                  <a:pt x="10" y="12"/>
                  <a:pt x="8" y="12"/>
                </a:cubicBezTo>
                <a:cubicBezTo>
                  <a:pt x="8" y="12"/>
                  <a:pt x="10" y="7"/>
                  <a:pt x="1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09" name="Freeform 6555">
            <a:extLst>
              <a:ext uri="{FF2B5EF4-FFF2-40B4-BE49-F238E27FC236}">
                <a16:creationId xmlns:a16="http://schemas.microsoft.com/office/drawing/2014/main" id="{E17AA8EE-7DF4-864F-8273-D9D844825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84650"/>
            <a:ext cx="1587" cy="1588"/>
          </a:xfrm>
          <a:custGeom>
            <a:avLst/>
            <a:gdLst>
              <a:gd name="T0" fmla="*/ 472133 w 4"/>
              <a:gd name="T1" fmla="*/ 157609 h 4"/>
              <a:gd name="T2" fmla="*/ 0 w 4"/>
              <a:gd name="T3" fmla="*/ 472827 h 4"/>
              <a:gd name="T4" fmla="*/ 0 w 4"/>
              <a:gd name="T5" fmla="*/ 472827 h 4"/>
              <a:gd name="T6" fmla="*/ 0 w 4"/>
              <a:gd name="T7" fmla="*/ 0 h 4"/>
              <a:gd name="T8" fmla="*/ 472133 w 4"/>
              <a:gd name="T9" fmla="*/ 157609 h 4"/>
              <a:gd name="T10" fmla="*/ 472133 w 4"/>
              <a:gd name="T11" fmla="*/ 157609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3" y="1"/>
                </a:moveTo>
                <a:lnTo>
                  <a:pt x="0" y="3"/>
                </a:lnTo>
                <a:cubicBezTo>
                  <a:pt x="0" y="2"/>
                  <a:pt x="0" y="0"/>
                  <a:pt x="0" y="0"/>
                </a:cubicBezTo>
                <a:cubicBezTo>
                  <a:pt x="1" y="0"/>
                  <a:pt x="2" y="0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0" name="Freeform 6556">
            <a:extLst>
              <a:ext uri="{FF2B5EF4-FFF2-40B4-BE49-F238E27FC236}">
                <a16:creationId xmlns:a16="http://schemas.microsoft.com/office/drawing/2014/main" id="{7927DBB2-AD43-3647-B223-83F0D46DA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195763"/>
            <a:ext cx="1587" cy="1587"/>
          </a:xfrm>
          <a:custGeom>
            <a:avLst/>
            <a:gdLst>
              <a:gd name="T0" fmla="*/ 403098 w 5"/>
              <a:gd name="T1" fmla="*/ 201549 h 5"/>
              <a:gd name="T2" fmla="*/ 201549 w 5"/>
              <a:gd name="T3" fmla="*/ 403098 h 5"/>
              <a:gd name="T4" fmla="*/ 201549 w 5"/>
              <a:gd name="T5" fmla="*/ 403098 h 5"/>
              <a:gd name="T6" fmla="*/ 0 w 5"/>
              <a:gd name="T7" fmla="*/ 201549 h 5"/>
              <a:gd name="T8" fmla="*/ 403098 w 5"/>
              <a:gd name="T9" fmla="*/ 100616 h 5"/>
              <a:gd name="T10" fmla="*/ 403098 w 5"/>
              <a:gd name="T11" fmla="*/ 201549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2" y="4"/>
                </a:lnTo>
                <a:cubicBezTo>
                  <a:pt x="0" y="3"/>
                  <a:pt x="0" y="3"/>
                  <a:pt x="0" y="2"/>
                </a:cubicBezTo>
                <a:cubicBezTo>
                  <a:pt x="1" y="0"/>
                  <a:pt x="3" y="1"/>
                  <a:pt x="4" y="1"/>
                </a:cubicBezTo>
                <a:lnTo>
                  <a:pt x="4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1" name="Freeform 6557">
            <a:extLst>
              <a:ext uri="{FF2B5EF4-FFF2-40B4-BE49-F238E27FC236}">
                <a16:creationId xmlns:a16="http://schemas.microsoft.com/office/drawing/2014/main" id="{2343DF0C-CB8F-F941-BF31-1B989D400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191000"/>
            <a:ext cx="1587" cy="1588"/>
          </a:xfrm>
          <a:custGeom>
            <a:avLst/>
            <a:gdLst>
              <a:gd name="T0" fmla="*/ 403098 w 5"/>
              <a:gd name="T1" fmla="*/ 201676 h 5"/>
              <a:gd name="T2" fmla="*/ 100616 w 5"/>
              <a:gd name="T3" fmla="*/ 403352 h 5"/>
              <a:gd name="T4" fmla="*/ 100616 w 5"/>
              <a:gd name="T5" fmla="*/ 403352 h 5"/>
              <a:gd name="T6" fmla="*/ 100616 w 5"/>
              <a:gd name="T7" fmla="*/ 100997 h 5"/>
              <a:gd name="T8" fmla="*/ 302165 w 5"/>
              <a:gd name="T9" fmla="*/ 100997 h 5"/>
              <a:gd name="T10" fmla="*/ 403098 w 5"/>
              <a:gd name="T11" fmla="*/ 20167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1" y="4"/>
                </a:lnTo>
                <a:cubicBezTo>
                  <a:pt x="1" y="3"/>
                  <a:pt x="0" y="3"/>
                  <a:pt x="1" y="1"/>
                </a:cubicBezTo>
                <a:cubicBezTo>
                  <a:pt x="1" y="0"/>
                  <a:pt x="2" y="0"/>
                  <a:pt x="3" y="1"/>
                </a:cubicBezTo>
                <a:lnTo>
                  <a:pt x="4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2" name="Freeform 6558">
            <a:extLst>
              <a:ext uri="{FF2B5EF4-FFF2-40B4-BE49-F238E27FC236}">
                <a16:creationId xmlns:a16="http://schemas.microsoft.com/office/drawing/2014/main" id="{59EF8D78-CB2A-5A46-B171-5D11BD6BA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183063"/>
            <a:ext cx="1587" cy="1587"/>
          </a:xfrm>
          <a:custGeom>
            <a:avLst/>
            <a:gdLst>
              <a:gd name="T0" fmla="*/ 349934 w 6"/>
              <a:gd name="T1" fmla="*/ 201549 h 5"/>
              <a:gd name="T2" fmla="*/ 139921 w 6"/>
              <a:gd name="T3" fmla="*/ 403098 h 5"/>
              <a:gd name="T4" fmla="*/ 139921 w 6"/>
              <a:gd name="T5" fmla="*/ 302165 h 5"/>
              <a:gd name="T6" fmla="*/ 139921 w 6"/>
              <a:gd name="T7" fmla="*/ 0 h 5"/>
              <a:gd name="T8" fmla="*/ 349934 w 6"/>
              <a:gd name="T9" fmla="*/ 100616 h 5"/>
              <a:gd name="T10" fmla="*/ 349934 w 6"/>
              <a:gd name="T11" fmla="*/ 201549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5" y="2"/>
                </a:moveTo>
                <a:lnTo>
                  <a:pt x="2" y="4"/>
                </a:lnTo>
                <a:lnTo>
                  <a:pt x="2" y="3"/>
                </a:lnTo>
                <a:cubicBezTo>
                  <a:pt x="0" y="3"/>
                  <a:pt x="0" y="1"/>
                  <a:pt x="2" y="0"/>
                </a:cubicBezTo>
                <a:cubicBezTo>
                  <a:pt x="2" y="0"/>
                  <a:pt x="3" y="0"/>
                  <a:pt x="5" y="1"/>
                </a:cubicBezTo>
                <a:lnTo>
                  <a:pt x="5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3" name="Freeform 6559">
            <a:extLst>
              <a:ext uri="{FF2B5EF4-FFF2-40B4-BE49-F238E27FC236}">
                <a16:creationId xmlns:a16="http://schemas.microsoft.com/office/drawing/2014/main" id="{B8644FE5-9217-F14A-8C5E-AFBF15199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159250"/>
            <a:ext cx="3175" cy="1588"/>
          </a:xfrm>
          <a:custGeom>
            <a:avLst/>
            <a:gdLst>
              <a:gd name="T0" fmla="*/ 995539 w 9"/>
              <a:gd name="T1" fmla="*/ 350154 h 6"/>
              <a:gd name="T2" fmla="*/ 0 w 9"/>
              <a:gd name="T3" fmla="*/ 280282 h 6"/>
              <a:gd name="T4" fmla="*/ 0 w 9"/>
              <a:gd name="T5" fmla="*/ 280282 h 6"/>
              <a:gd name="T6" fmla="*/ 497769 w 9"/>
              <a:gd name="T7" fmla="*/ 70137 h 6"/>
              <a:gd name="T8" fmla="*/ 995539 w 9"/>
              <a:gd name="T9" fmla="*/ 350154 h 6"/>
              <a:gd name="T10" fmla="*/ 995539 w 9"/>
              <a:gd name="T11" fmla="*/ 350154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6">
                <a:moveTo>
                  <a:pt x="8" y="5"/>
                </a:moveTo>
                <a:lnTo>
                  <a:pt x="0" y="4"/>
                </a:lnTo>
                <a:cubicBezTo>
                  <a:pt x="0" y="1"/>
                  <a:pt x="2" y="0"/>
                  <a:pt x="4" y="1"/>
                </a:cubicBezTo>
                <a:cubicBezTo>
                  <a:pt x="6" y="1"/>
                  <a:pt x="8" y="2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4" name="Freeform 6560">
            <a:extLst>
              <a:ext uri="{FF2B5EF4-FFF2-40B4-BE49-F238E27FC236}">
                <a16:creationId xmlns:a16="http://schemas.microsoft.com/office/drawing/2014/main" id="{ACFA442C-0C07-CA45-8AAE-99E61B2AE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4137025"/>
            <a:ext cx="1587" cy="1588"/>
          </a:xfrm>
          <a:custGeom>
            <a:avLst/>
            <a:gdLst>
              <a:gd name="T0" fmla="*/ 0 w 5"/>
              <a:gd name="T1" fmla="*/ 0 h 6"/>
              <a:gd name="T2" fmla="*/ 403098 w 5"/>
              <a:gd name="T3" fmla="*/ 140009 h 6"/>
              <a:gd name="T4" fmla="*/ 201549 w 5"/>
              <a:gd name="T5" fmla="*/ 350154 h 6"/>
              <a:gd name="T6" fmla="*/ 0 w 5"/>
              <a:gd name="T7" fmla="*/ 0 h 6"/>
              <a:gd name="T8" fmla="*/ 0 w 5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0" y="0"/>
                </a:moveTo>
                <a:lnTo>
                  <a:pt x="4" y="2"/>
                </a:lnTo>
                <a:lnTo>
                  <a:pt x="2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5" name="Freeform 6561">
            <a:extLst>
              <a:ext uri="{FF2B5EF4-FFF2-40B4-BE49-F238E27FC236}">
                <a16:creationId xmlns:a16="http://schemas.microsoft.com/office/drawing/2014/main" id="{432E9428-AE53-1C4B-BD9C-7A1F67DF8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129088"/>
            <a:ext cx="1587" cy="1587"/>
          </a:xfrm>
          <a:custGeom>
            <a:avLst/>
            <a:gdLst>
              <a:gd name="T0" fmla="*/ 0 w 4"/>
              <a:gd name="T1" fmla="*/ 0 h 5"/>
              <a:gd name="T2" fmla="*/ 472133 w 4"/>
              <a:gd name="T3" fmla="*/ 302165 h 5"/>
              <a:gd name="T4" fmla="*/ 157510 w 4"/>
              <a:gd name="T5" fmla="*/ 403098 h 5"/>
              <a:gd name="T6" fmla="*/ 0 w 4"/>
              <a:gd name="T7" fmla="*/ 0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3" y="3"/>
                </a:lnTo>
                <a:lnTo>
                  <a:pt x="1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6" name="Freeform 6562">
            <a:extLst>
              <a:ext uri="{FF2B5EF4-FFF2-40B4-BE49-F238E27FC236}">
                <a16:creationId xmlns:a16="http://schemas.microsoft.com/office/drawing/2014/main" id="{43D4AA86-CBC3-BF4D-BF13-9BE5EFD32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125913"/>
            <a:ext cx="3175" cy="3175"/>
          </a:xfrm>
          <a:custGeom>
            <a:avLst/>
            <a:gdLst>
              <a:gd name="T0" fmla="*/ 411389 w 7"/>
              <a:gd name="T1" fmla="*/ 995539 h 9"/>
              <a:gd name="T2" fmla="*/ 0 w 7"/>
              <a:gd name="T3" fmla="*/ 124531 h 9"/>
              <a:gd name="T4" fmla="*/ 0 w 7"/>
              <a:gd name="T5" fmla="*/ 124531 h 9"/>
              <a:gd name="T6" fmla="*/ 1028700 w 7"/>
              <a:gd name="T7" fmla="*/ 373239 h 9"/>
              <a:gd name="T8" fmla="*/ 411389 w 7"/>
              <a:gd name="T9" fmla="*/ 995539 h 9"/>
              <a:gd name="T10" fmla="*/ 411389 w 7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">
                <a:moveTo>
                  <a:pt x="2" y="8"/>
                </a:moveTo>
                <a:lnTo>
                  <a:pt x="0" y="1"/>
                </a:lnTo>
                <a:cubicBezTo>
                  <a:pt x="3" y="0"/>
                  <a:pt x="4" y="1"/>
                  <a:pt x="5" y="3"/>
                </a:cubicBezTo>
                <a:cubicBezTo>
                  <a:pt x="6" y="6"/>
                  <a:pt x="5" y="7"/>
                  <a:pt x="2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7" name="Freeform 6563">
            <a:extLst>
              <a:ext uri="{FF2B5EF4-FFF2-40B4-BE49-F238E27FC236}">
                <a16:creationId xmlns:a16="http://schemas.microsoft.com/office/drawing/2014/main" id="{2F1A88BB-1BA9-1042-9243-E8F329260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24325"/>
            <a:ext cx="3175" cy="3175"/>
          </a:xfrm>
          <a:custGeom>
            <a:avLst/>
            <a:gdLst>
              <a:gd name="T0" fmla="*/ 0 w 9"/>
              <a:gd name="T1" fmla="*/ 497769 h 9"/>
              <a:gd name="T2" fmla="*/ 497769 w 9"/>
              <a:gd name="T3" fmla="*/ 0 h 9"/>
              <a:gd name="T4" fmla="*/ 995539 w 9"/>
              <a:gd name="T5" fmla="*/ 373239 h 9"/>
              <a:gd name="T6" fmla="*/ 622300 w 9"/>
              <a:gd name="T7" fmla="*/ 995539 h 9"/>
              <a:gd name="T8" fmla="*/ 0 w 9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0" y="4"/>
                </a:moveTo>
                <a:cubicBezTo>
                  <a:pt x="0" y="3"/>
                  <a:pt x="2" y="0"/>
                  <a:pt x="4" y="0"/>
                </a:cubicBezTo>
                <a:cubicBezTo>
                  <a:pt x="6" y="0"/>
                  <a:pt x="8" y="1"/>
                  <a:pt x="8" y="3"/>
                </a:cubicBezTo>
                <a:cubicBezTo>
                  <a:pt x="8" y="5"/>
                  <a:pt x="6" y="7"/>
                  <a:pt x="5" y="8"/>
                </a:cubicBezTo>
                <a:cubicBezTo>
                  <a:pt x="3" y="8"/>
                  <a:pt x="1" y="6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8" name="Freeform 6564">
            <a:extLst>
              <a:ext uri="{FF2B5EF4-FFF2-40B4-BE49-F238E27FC236}">
                <a16:creationId xmlns:a16="http://schemas.microsoft.com/office/drawing/2014/main" id="{944C18B9-7337-A849-88BA-F702B2B36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24325"/>
            <a:ext cx="1587" cy="1588"/>
          </a:xfrm>
          <a:custGeom>
            <a:avLst/>
            <a:gdLst>
              <a:gd name="T0" fmla="*/ 0 w 3"/>
              <a:gd name="T1" fmla="*/ 403352 h 5"/>
              <a:gd name="T2" fmla="*/ 0 w 3"/>
              <a:gd name="T3" fmla="*/ 0 h 5"/>
              <a:gd name="T4" fmla="*/ 0 w 3"/>
              <a:gd name="T5" fmla="*/ 0 h 5"/>
              <a:gd name="T6" fmla="*/ 559682 w 3"/>
              <a:gd name="T7" fmla="*/ 201676 h 5"/>
              <a:gd name="T8" fmla="*/ 0 w 3"/>
              <a:gd name="T9" fmla="*/ 403352 h 5"/>
              <a:gd name="T10" fmla="*/ 0 w 3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0" y="4"/>
                </a:moveTo>
                <a:lnTo>
                  <a:pt x="0" y="0"/>
                </a:lnTo>
                <a:cubicBezTo>
                  <a:pt x="0" y="0"/>
                  <a:pt x="2" y="1"/>
                  <a:pt x="2" y="2"/>
                </a:cubicBez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19" name="Freeform 6565">
            <a:extLst>
              <a:ext uri="{FF2B5EF4-FFF2-40B4-BE49-F238E27FC236}">
                <a16:creationId xmlns:a16="http://schemas.microsoft.com/office/drawing/2014/main" id="{65C387D3-09B6-8547-8812-237B6E5AF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33850"/>
            <a:ext cx="1587" cy="1588"/>
          </a:xfrm>
          <a:custGeom>
            <a:avLst/>
            <a:gdLst>
              <a:gd name="T0" fmla="*/ 403098 w 5"/>
              <a:gd name="T1" fmla="*/ 0 h 6"/>
              <a:gd name="T2" fmla="*/ 201549 w 5"/>
              <a:gd name="T3" fmla="*/ 350154 h 6"/>
              <a:gd name="T4" fmla="*/ 0 w 5"/>
              <a:gd name="T5" fmla="*/ 140009 h 6"/>
              <a:gd name="T6" fmla="*/ 403098 w 5"/>
              <a:gd name="T7" fmla="*/ 0 h 6"/>
              <a:gd name="T8" fmla="*/ 403098 w 5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0"/>
                </a:moveTo>
                <a:lnTo>
                  <a:pt x="2" y="5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0" name="Freeform 6566">
            <a:extLst>
              <a:ext uri="{FF2B5EF4-FFF2-40B4-BE49-F238E27FC236}">
                <a16:creationId xmlns:a16="http://schemas.microsoft.com/office/drawing/2014/main" id="{7407A183-16D2-5347-85B0-C038BC04E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140200"/>
            <a:ext cx="1587" cy="1588"/>
          </a:xfrm>
          <a:custGeom>
            <a:avLst/>
            <a:gdLst>
              <a:gd name="T0" fmla="*/ 403098 w 5"/>
              <a:gd name="T1" fmla="*/ 0 h 4"/>
              <a:gd name="T2" fmla="*/ 100616 w 5"/>
              <a:gd name="T3" fmla="*/ 472827 h 4"/>
              <a:gd name="T4" fmla="*/ 0 w 5"/>
              <a:gd name="T5" fmla="*/ 315218 h 4"/>
              <a:gd name="T6" fmla="*/ 403098 w 5"/>
              <a:gd name="T7" fmla="*/ 0 h 4"/>
              <a:gd name="T8" fmla="*/ 403098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1" y="3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1" name="Freeform 6567">
            <a:extLst>
              <a:ext uri="{FF2B5EF4-FFF2-40B4-BE49-F238E27FC236}">
                <a16:creationId xmlns:a16="http://schemas.microsoft.com/office/drawing/2014/main" id="{9ECA2F94-0476-A641-AD7B-A3B2B0761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154488"/>
            <a:ext cx="1587" cy="1587"/>
          </a:xfrm>
          <a:custGeom>
            <a:avLst/>
            <a:gdLst>
              <a:gd name="T0" fmla="*/ 0 w 5"/>
              <a:gd name="T1" fmla="*/ 157510 h 4"/>
              <a:gd name="T2" fmla="*/ 403098 w 5"/>
              <a:gd name="T3" fmla="*/ 0 h 4"/>
              <a:gd name="T4" fmla="*/ 403098 w 5"/>
              <a:gd name="T5" fmla="*/ 157510 h 4"/>
              <a:gd name="T6" fmla="*/ 302165 w 5"/>
              <a:gd name="T7" fmla="*/ 472133 h 4"/>
              <a:gd name="T8" fmla="*/ 0 w 5"/>
              <a:gd name="T9" fmla="*/ 157510 h 4"/>
              <a:gd name="T10" fmla="*/ 0 w 5"/>
              <a:gd name="T11" fmla="*/ 15751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0" y="1"/>
                </a:moveTo>
                <a:lnTo>
                  <a:pt x="4" y="0"/>
                </a:lnTo>
                <a:lnTo>
                  <a:pt x="4" y="1"/>
                </a:lnTo>
                <a:cubicBezTo>
                  <a:pt x="4" y="2"/>
                  <a:pt x="4" y="3"/>
                  <a:pt x="3" y="3"/>
                </a:cubicBezTo>
                <a:cubicBezTo>
                  <a:pt x="2" y="3"/>
                  <a:pt x="0" y="3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2" name="Freeform 6568">
            <a:extLst>
              <a:ext uri="{FF2B5EF4-FFF2-40B4-BE49-F238E27FC236}">
                <a16:creationId xmlns:a16="http://schemas.microsoft.com/office/drawing/2014/main" id="{35214EF0-AC21-2440-928D-CE6EE51FA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167188"/>
            <a:ext cx="1587" cy="1587"/>
          </a:xfrm>
          <a:custGeom>
            <a:avLst/>
            <a:gdLst>
              <a:gd name="T0" fmla="*/ 349934 w 6"/>
              <a:gd name="T1" fmla="*/ 0 h 3"/>
              <a:gd name="T2" fmla="*/ 0 w 6"/>
              <a:gd name="T3" fmla="*/ 559682 h 3"/>
              <a:gd name="T4" fmla="*/ 70093 w 6"/>
              <a:gd name="T5" fmla="*/ 0 h 3"/>
              <a:gd name="T6" fmla="*/ 349934 w 6"/>
              <a:gd name="T7" fmla="*/ 0 h 3"/>
              <a:gd name="T8" fmla="*/ 349934 w 6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0" y="2"/>
                </a:lnTo>
                <a:lnTo>
                  <a:pt x="1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3" name="Freeform 6569">
            <a:extLst>
              <a:ext uri="{FF2B5EF4-FFF2-40B4-BE49-F238E27FC236}">
                <a16:creationId xmlns:a16="http://schemas.microsoft.com/office/drawing/2014/main" id="{0755A535-FFDC-0540-A109-9FC26FA7E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191000"/>
            <a:ext cx="1587" cy="1588"/>
          </a:xfrm>
          <a:custGeom>
            <a:avLst/>
            <a:gdLst>
              <a:gd name="T0" fmla="*/ 100616 w 5"/>
              <a:gd name="T1" fmla="*/ 0 h 5"/>
              <a:gd name="T2" fmla="*/ 403098 w 5"/>
              <a:gd name="T3" fmla="*/ 302673 h 5"/>
              <a:gd name="T4" fmla="*/ 403098 w 5"/>
              <a:gd name="T5" fmla="*/ 302673 h 5"/>
              <a:gd name="T6" fmla="*/ 0 w 5"/>
              <a:gd name="T7" fmla="*/ 302673 h 5"/>
              <a:gd name="T8" fmla="*/ 100616 w 5"/>
              <a:gd name="T9" fmla="*/ 100997 h 5"/>
              <a:gd name="T10" fmla="*/ 100616 w 5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1" y="0"/>
                </a:moveTo>
                <a:lnTo>
                  <a:pt x="4" y="3"/>
                </a:lnTo>
                <a:cubicBezTo>
                  <a:pt x="2" y="4"/>
                  <a:pt x="1" y="4"/>
                  <a:pt x="0" y="3"/>
                </a:cubicBezTo>
                <a:cubicBezTo>
                  <a:pt x="0" y="3"/>
                  <a:pt x="0" y="2"/>
                  <a:pt x="1" y="1"/>
                </a:cubicBez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4" name="Freeform 6570">
            <a:extLst>
              <a:ext uri="{FF2B5EF4-FFF2-40B4-BE49-F238E27FC236}">
                <a16:creationId xmlns:a16="http://schemas.microsoft.com/office/drawing/2014/main" id="{97B9F524-DDCB-4C43-B623-9154D9D07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192588"/>
            <a:ext cx="1588" cy="1587"/>
          </a:xfrm>
          <a:custGeom>
            <a:avLst/>
            <a:gdLst>
              <a:gd name="T0" fmla="*/ 350154 w 6"/>
              <a:gd name="T1" fmla="*/ 403098 h 5"/>
              <a:gd name="T2" fmla="*/ 0 w 6"/>
              <a:gd name="T3" fmla="*/ 100616 h 5"/>
              <a:gd name="T4" fmla="*/ 210145 w 6"/>
              <a:gd name="T5" fmla="*/ 0 h 5"/>
              <a:gd name="T6" fmla="*/ 350154 w 6"/>
              <a:gd name="T7" fmla="*/ 403098 h 5"/>
              <a:gd name="T8" fmla="*/ 350154 w 6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4"/>
                </a:moveTo>
                <a:lnTo>
                  <a:pt x="0" y="1"/>
                </a:lnTo>
                <a:lnTo>
                  <a:pt x="3" y="0"/>
                </a:lnTo>
                <a:lnTo>
                  <a:pt x="5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5" name="Freeform 6571">
            <a:extLst>
              <a:ext uri="{FF2B5EF4-FFF2-40B4-BE49-F238E27FC236}">
                <a16:creationId xmlns:a16="http://schemas.microsoft.com/office/drawing/2014/main" id="{B3F70760-0C52-E345-81FE-FBFC38CE5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168775"/>
            <a:ext cx="3175" cy="1588"/>
          </a:xfrm>
          <a:custGeom>
            <a:avLst/>
            <a:gdLst>
              <a:gd name="T0" fmla="*/ 0 w 7"/>
              <a:gd name="T1" fmla="*/ 315218 h 4"/>
              <a:gd name="T2" fmla="*/ 822779 w 7"/>
              <a:gd name="T3" fmla="*/ 0 h 4"/>
              <a:gd name="T4" fmla="*/ 1234168 w 7"/>
              <a:gd name="T5" fmla="*/ 472827 h 4"/>
              <a:gd name="T6" fmla="*/ 0 w 7"/>
              <a:gd name="T7" fmla="*/ 315218 h 4"/>
              <a:gd name="T8" fmla="*/ 0 w 7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">
                <a:moveTo>
                  <a:pt x="0" y="2"/>
                </a:moveTo>
                <a:lnTo>
                  <a:pt x="4" y="0"/>
                </a:lnTo>
                <a:lnTo>
                  <a:pt x="6" y="3"/>
                </a:ln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6" name="Freeform 6572">
            <a:extLst>
              <a:ext uri="{FF2B5EF4-FFF2-40B4-BE49-F238E27FC236}">
                <a16:creationId xmlns:a16="http://schemas.microsoft.com/office/drawing/2014/main" id="{8DE523DB-B2C5-A343-BDAE-E497C8401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179888"/>
            <a:ext cx="1587" cy="1587"/>
          </a:xfrm>
          <a:custGeom>
            <a:avLst/>
            <a:gdLst>
              <a:gd name="T0" fmla="*/ 0 w 3"/>
              <a:gd name="T1" fmla="*/ 315020 h 4"/>
              <a:gd name="T2" fmla="*/ 0 w 3"/>
              <a:gd name="T3" fmla="*/ 0 h 4"/>
              <a:gd name="T4" fmla="*/ 0 w 3"/>
              <a:gd name="T5" fmla="*/ 0 h 4"/>
              <a:gd name="T6" fmla="*/ 559682 w 3"/>
              <a:gd name="T7" fmla="*/ 157510 h 4"/>
              <a:gd name="T8" fmla="*/ 0 w 3"/>
              <a:gd name="T9" fmla="*/ 472133 h 4"/>
              <a:gd name="T10" fmla="*/ 0 w 3"/>
              <a:gd name="T11" fmla="*/ 31502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0" y="0"/>
                </a:lnTo>
                <a:cubicBezTo>
                  <a:pt x="2" y="1"/>
                  <a:pt x="2" y="1"/>
                  <a:pt x="2" y="1"/>
                </a:cubicBezTo>
                <a:cubicBezTo>
                  <a:pt x="1" y="3"/>
                  <a:pt x="0" y="3"/>
                  <a:pt x="0" y="3"/>
                </a:cubicBezTo>
                <a:lnTo>
                  <a:pt x="0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7" name="Freeform 6573">
            <a:extLst>
              <a:ext uri="{FF2B5EF4-FFF2-40B4-BE49-F238E27FC236}">
                <a16:creationId xmlns:a16="http://schemas.microsoft.com/office/drawing/2014/main" id="{8C987606-63C0-1240-BE92-EEC51A467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179888"/>
            <a:ext cx="1588" cy="1587"/>
          </a:xfrm>
          <a:custGeom>
            <a:avLst/>
            <a:gdLst>
              <a:gd name="T0" fmla="*/ 560564 w 3"/>
              <a:gd name="T1" fmla="*/ 315020 h 4"/>
              <a:gd name="T2" fmla="*/ 280017 w 3"/>
              <a:gd name="T3" fmla="*/ 472133 h 4"/>
              <a:gd name="T4" fmla="*/ 0 w 3"/>
              <a:gd name="T5" fmla="*/ 157510 h 4"/>
              <a:gd name="T6" fmla="*/ 560564 w 3"/>
              <a:gd name="T7" fmla="*/ 0 h 4"/>
              <a:gd name="T8" fmla="*/ 560564 w 3"/>
              <a:gd name="T9" fmla="*/ 31502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8" name="Freeform 6574">
            <a:extLst>
              <a:ext uri="{FF2B5EF4-FFF2-40B4-BE49-F238E27FC236}">
                <a16:creationId xmlns:a16="http://schemas.microsoft.com/office/drawing/2014/main" id="{1C24ADAD-6304-6747-8B67-24851DBF7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81475"/>
            <a:ext cx="1588" cy="1588"/>
          </a:xfrm>
          <a:custGeom>
            <a:avLst/>
            <a:gdLst>
              <a:gd name="T0" fmla="*/ 403352 w 5"/>
              <a:gd name="T1" fmla="*/ 201676 h 5"/>
              <a:gd name="T2" fmla="*/ 201676 w 5"/>
              <a:gd name="T3" fmla="*/ 403352 h 5"/>
              <a:gd name="T4" fmla="*/ 0 w 5"/>
              <a:gd name="T5" fmla="*/ 201676 h 5"/>
              <a:gd name="T6" fmla="*/ 201676 w 5"/>
              <a:gd name="T7" fmla="*/ 0 h 5"/>
              <a:gd name="T8" fmla="*/ 403352 w 5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2"/>
                </a:moveTo>
                <a:cubicBezTo>
                  <a:pt x="4" y="2"/>
                  <a:pt x="3" y="4"/>
                  <a:pt x="2" y="4"/>
                </a:cubicBezTo>
                <a:lnTo>
                  <a:pt x="0" y="2"/>
                </a:lnTo>
                <a:cubicBezTo>
                  <a:pt x="0" y="1"/>
                  <a:pt x="2" y="0"/>
                  <a:pt x="2" y="0"/>
                </a:cubicBezTo>
                <a:cubicBezTo>
                  <a:pt x="3" y="1"/>
                  <a:pt x="4" y="1"/>
                  <a:pt x="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29" name="Freeform 6575">
            <a:extLst>
              <a:ext uri="{FF2B5EF4-FFF2-40B4-BE49-F238E27FC236}">
                <a16:creationId xmlns:a16="http://schemas.microsoft.com/office/drawing/2014/main" id="{362868F9-8267-1B44-9CA1-47F3E53D3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181475"/>
            <a:ext cx="1587" cy="1588"/>
          </a:xfrm>
          <a:custGeom>
            <a:avLst/>
            <a:gdLst>
              <a:gd name="T0" fmla="*/ 630039 w 2"/>
              <a:gd name="T1" fmla="*/ 630436 h 2"/>
              <a:gd name="T2" fmla="*/ 0 w 2"/>
              <a:gd name="T3" fmla="*/ 630436 h 2"/>
              <a:gd name="T4" fmla="*/ 0 w 2"/>
              <a:gd name="T5" fmla="*/ 630436 h 2"/>
              <a:gd name="T6" fmla="*/ 630039 w 2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cubicBezTo>
                  <a:pt x="0" y="1"/>
                  <a:pt x="0" y="0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0" name="Freeform 6576">
            <a:extLst>
              <a:ext uri="{FF2B5EF4-FFF2-40B4-BE49-F238E27FC236}">
                <a16:creationId xmlns:a16="http://schemas.microsoft.com/office/drawing/2014/main" id="{26A1108D-0EA8-BD4D-99EF-CEA3EC4A5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81475"/>
            <a:ext cx="1588" cy="1588"/>
          </a:xfrm>
          <a:custGeom>
            <a:avLst/>
            <a:gdLst>
              <a:gd name="T0" fmla="*/ 0 w 2"/>
              <a:gd name="T1" fmla="*/ 630436 h 2"/>
              <a:gd name="T2" fmla="*/ 0 w 2"/>
              <a:gd name="T3" fmla="*/ 0 h 2"/>
              <a:gd name="T4" fmla="*/ 0 w 2"/>
              <a:gd name="T5" fmla="*/ 0 h 2"/>
              <a:gd name="T6" fmla="*/ 630436 w 2"/>
              <a:gd name="T7" fmla="*/ 630436 h 2"/>
              <a:gd name="T8" fmla="*/ 0 w 2"/>
              <a:gd name="T9" fmla="*/ 630436 h 2"/>
              <a:gd name="T10" fmla="*/ 0 w 2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1" name="Freeform 6577">
            <a:extLst>
              <a:ext uri="{FF2B5EF4-FFF2-40B4-BE49-F238E27FC236}">
                <a16:creationId xmlns:a16="http://schemas.microsoft.com/office/drawing/2014/main" id="{745EBA52-3034-984E-8209-EB27484DC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179888"/>
            <a:ext cx="1587" cy="1587"/>
          </a:xfrm>
          <a:custGeom>
            <a:avLst/>
            <a:gdLst>
              <a:gd name="T0" fmla="*/ 0 w 4"/>
              <a:gd name="T1" fmla="*/ 0 h 2"/>
              <a:gd name="T2" fmla="*/ 472133 w 4"/>
              <a:gd name="T3" fmla="*/ 0 h 2"/>
              <a:gd name="T4" fmla="*/ 157510 w 4"/>
              <a:gd name="T5" fmla="*/ 630039 h 2"/>
              <a:gd name="T6" fmla="*/ 0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3" y="0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2" name="Freeform 6578">
            <a:extLst>
              <a:ext uri="{FF2B5EF4-FFF2-40B4-BE49-F238E27FC236}">
                <a16:creationId xmlns:a16="http://schemas.microsoft.com/office/drawing/2014/main" id="{40F337AF-B0E5-424B-BA91-ED8B53D88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179888"/>
            <a:ext cx="1588" cy="1587"/>
          </a:xfrm>
          <a:custGeom>
            <a:avLst/>
            <a:gdLst>
              <a:gd name="T0" fmla="*/ 157609 w 4"/>
              <a:gd name="T1" fmla="*/ 472133 h 4"/>
              <a:gd name="T2" fmla="*/ 0 w 4"/>
              <a:gd name="T3" fmla="*/ 157510 h 4"/>
              <a:gd name="T4" fmla="*/ 0 w 4"/>
              <a:gd name="T5" fmla="*/ 157510 h 4"/>
              <a:gd name="T6" fmla="*/ 315218 w 4"/>
              <a:gd name="T7" fmla="*/ 157510 h 4"/>
              <a:gd name="T8" fmla="*/ 157609 w 4"/>
              <a:gd name="T9" fmla="*/ 472133 h 4"/>
              <a:gd name="T10" fmla="*/ 157609 w 4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1"/>
                </a:lnTo>
                <a:cubicBezTo>
                  <a:pt x="1" y="0"/>
                  <a:pt x="2" y="0"/>
                  <a:pt x="2" y="1"/>
                </a:cubicBezTo>
                <a:cubicBezTo>
                  <a:pt x="3" y="2"/>
                  <a:pt x="3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3" name="Freeform 6579">
            <a:extLst>
              <a:ext uri="{FF2B5EF4-FFF2-40B4-BE49-F238E27FC236}">
                <a16:creationId xmlns:a16="http://schemas.microsoft.com/office/drawing/2014/main" id="{3B0CE94F-35EC-E948-91BD-EEF801AA5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51313"/>
            <a:ext cx="1587" cy="1587"/>
          </a:xfrm>
          <a:custGeom>
            <a:avLst/>
            <a:gdLst>
              <a:gd name="T0" fmla="*/ 630039 w 2"/>
              <a:gd name="T1" fmla="*/ 630039 h 2"/>
              <a:gd name="T2" fmla="*/ 0 w 2"/>
              <a:gd name="T3" fmla="*/ 0 h 2"/>
              <a:gd name="T4" fmla="*/ 630039 w 2"/>
              <a:gd name="T5" fmla="*/ 0 h 2"/>
              <a:gd name="T6" fmla="*/ 630039 w 2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4" name="Freeform 6580">
            <a:extLst>
              <a:ext uri="{FF2B5EF4-FFF2-40B4-BE49-F238E27FC236}">
                <a16:creationId xmlns:a16="http://schemas.microsoft.com/office/drawing/2014/main" id="{B632B13D-BF1A-4E48-9B62-5974CC194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8138"/>
            <a:ext cx="1588" cy="1587"/>
          </a:xfrm>
          <a:custGeom>
            <a:avLst/>
            <a:gdLst>
              <a:gd name="T0" fmla="*/ 0 w 2"/>
              <a:gd name="T1" fmla="*/ 559682 h 3"/>
              <a:gd name="T2" fmla="*/ 0 w 2"/>
              <a:gd name="T3" fmla="*/ 0 h 3"/>
              <a:gd name="T4" fmla="*/ 630436 w 2"/>
              <a:gd name="T5" fmla="*/ 0 h 3"/>
              <a:gd name="T6" fmla="*/ 630436 w 2"/>
              <a:gd name="T7" fmla="*/ 279841 h 3"/>
              <a:gd name="T8" fmla="*/ 630436 w 2"/>
              <a:gd name="T9" fmla="*/ 559682 h 3"/>
              <a:gd name="T10" fmla="*/ 0 w 2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cubicBezTo>
                  <a:pt x="1" y="2"/>
                  <a:pt x="1" y="2"/>
                  <a:pt x="1" y="2"/>
                </a:cubicBezTo>
                <a:lnTo>
                  <a:pt x="0" y="2"/>
                </a:lnTo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5" name="Freeform 6581">
            <a:extLst>
              <a:ext uri="{FF2B5EF4-FFF2-40B4-BE49-F238E27FC236}">
                <a16:creationId xmlns:a16="http://schemas.microsoft.com/office/drawing/2014/main" id="{791E8B48-0228-6443-A088-9F0F44C30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149725"/>
            <a:ext cx="1588" cy="1588"/>
          </a:xfrm>
          <a:custGeom>
            <a:avLst/>
            <a:gdLst>
              <a:gd name="T0" fmla="*/ 0 w 2"/>
              <a:gd name="T1" fmla="*/ 630436 h 2"/>
              <a:gd name="T2" fmla="*/ 0 w 2"/>
              <a:gd name="T3" fmla="*/ 0 h 2"/>
              <a:gd name="T4" fmla="*/ 630436 w 2"/>
              <a:gd name="T5" fmla="*/ 0 h 2"/>
              <a:gd name="T6" fmla="*/ 630436 w 2"/>
              <a:gd name="T7" fmla="*/ 630436 h 2"/>
              <a:gd name="T8" fmla="*/ 630436 w 2"/>
              <a:gd name="T9" fmla="*/ 630436 h 2"/>
              <a:gd name="T10" fmla="*/ 0 w 2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F9E4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6" name="Freeform 6582">
            <a:extLst>
              <a:ext uri="{FF2B5EF4-FFF2-40B4-BE49-F238E27FC236}">
                <a16:creationId xmlns:a16="http://schemas.microsoft.com/office/drawing/2014/main" id="{02D77AD2-8E9F-CB43-8C49-498E329A3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149725"/>
            <a:ext cx="1587" cy="1588"/>
          </a:xfrm>
          <a:custGeom>
            <a:avLst/>
            <a:gdLst>
              <a:gd name="T0" fmla="*/ 0 w 2"/>
              <a:gd name="T1" fmla="*/ 280017 h 3"/>
              <a:gd name="T2" fmla="*/ 0 w 2"/>
              <a:gd name="T3" fmla="*/ 0 h 3"/>
              <a:gd name="T4" fmla="*/ 630039 w 2"/>
              <a:gd name="T5" fmla="*/ 0 h 3"/>
              <a:gd name="T6" fmla="*/ 630039 w 2"/>
              <a:gd name="T7" fmla="*/ 560564 h 3"/>
              <a:gd name="T8" fmla="*/ 630039 w 2"/>
              <a:gd name="T9" fmla="*/ 560564 h 3"/>
              <a:gd name="T10" fmla="*/ 0 w 2"/>
              <a:gd name="T11" fmla="*/ 28001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0" y="1"/>
                </a:lnTo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7" name="Freeform 6583">
            <a:extLst>
              <a:ext uri="{FF2B5EF4-FFF2-40B4-BE49-F238E27FC236}">
                <a16:creationId xmlns:a16="http://schemas.microsoft.com/office/drawing/2014/main" id="{8E2967DF-F96A-FD4C-8033-55D3B0E96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151313"/>
            <a:ext cx="1588" cy="1587"/>
          </a:xfrm>
          <a:custGeom>
            <a:avLst/>
            <a:gdLst>
              <a:gd name="T0" fmla="*/ 0 w 3"/>
              <a:gd name="T1" fmla="*/ 279841 h 3"/>
              <a:gd name="T2" fmla="*/ 560564 w 3"/>
              <a:gd name="T3" fmla="*/ 0 h 3"/>
              <a:gd name="T4" fmla="*/ 560564 w 3"/>
              <a:gd name="T5" fmla="*/ 0 h 3"/>
              <a:gd name="T6" fmla="*/ 560564 w 3"/>
              <a:gd name="T7" fmla="*/ 279841 h 3"/>
              <a:gd name="T8" fmla="*/ 0 w 3"/>
              <a:gd name="T9" fmla="*/ 279841 h 3"/>
              <a:gd name="T10" fmla="*/ 0 w 3"/>
              <a:gd name="T11" fmla="*/ 279841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1"/>
                </a:moveTo>
                <a:lnTo>
                  <a:pt x="2" y="0"/>
                </a:ln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0" y="1"/>
                </a:cubicBezTo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8" name="Freeform 6584">
            <a:extLst>
              <a:ext uri="{FF2B5EF4-FFF2-40B4-BE49-F238E27FC236}">
                <a16:creationId xmlns:a16="http://schemas.microsoft.com/office/drawing/2014/main" id="{4CA8FDD2-3915-3F47-98A5-A55C21341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154488"/>
            <a:ext cx="1588" cy="1587"/>
          </a:xfrm>
          <a:custGeom>
            <a:avLst/>
            <a:gdLst>
              <a:gd name="T0" fmla="*/ 0 w 2"/>
              <a:gd name="T1" fmla="*/ 630039 h 2"/>
              <a:gd name="T2" fmla="*/ 0 w 2"/>
              <a:gd name="T3" fmla="*/ 0 h 2"/>
              <a:gd name="T4" fmla="*/ 0 w 2"/>
              <a:gd name="T5" fmla="*/ 0 h 2"/>
              <a:gd name="T6" fmla="*/ 630436 w 2"/>
              <a:gd name="T7" fmla="*/ 630039 h 2"/>
              <a:gd name="T8" fmla="*/ 0 w 2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0"/>
                </a:ln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0" y="1"/>
                </a:cubicBezTo>
              </a:path>
            </a:pathLst>
          </a:custGeom>
          <a:solidFill>
            <a:srgbClr val="F5D0B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39" name="Freeform 6585">
            <a:extLst>
              <a:ext uri="{FF2B5EF4-FFF2-40B4-BE49-F238E27FC236}">
                <a16:creationId xmlns:a16="http://schemas.microsoft.com/office/drawing/2014/main" id="{7CD4AF02-2010-734B-AA2D-62C7ED894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037013"/>
            <a:ext cx="433387" cy="252412"/>
          </a:xfrm>
          <a:custGeom>
            <a:avLst/>
            <a:gdLst>
              <a:gd name="T0" fmla="*/ 78130085 w 1202"/>
              <a:gd name="T1" fmla="*/ 90886710 h 700"/>
              <a:gd name="T2" fmla="*/ 0 w 1202"/>
              <a:gd name="T3" fmla="*/ 90886710 h 700"/>
              <a:gd name="T4" fmla="*/ 0 w 1202"/>
              <a:gd name="T5" fmla="*/ 0 h 700"/>
              <a:gd name="T6" fmla="*/ 156129650 w 1202"/>
              <a:gd name="T7" fmla="*/ 0 h 700"/>
              <a:gd name="T8" fmla="*/ 156129650 w 1202"/>
              <a:gd name="T9" fmla="*/ 90886710 h 700"/>
              <a:gd name="T10" fmla="*/ 78130085 w 1202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0">
                <a:moveTo>
                  <a:pt x="601" y="699"/>
                </a:moveTo>
                <a:lnTo>
                  <a:pt x="0" y="699"/>
                </a:lnTo>
                <a:lnTo>
                  <a:pt x="0" y="0"/>
                </a:lnTo>
                <a:lnTo>
                  <a:pt x="1201" y="0"/>
                </a:lnTo>
                <a:lnTo>
                  <a:pt x="1201" y="699"/>
                </a:lnTo>
                <a:lnTo>
                  <a:pt x="601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0" name="Freeform 6586">
            <a:extLst>
              <a:ext uri="{FF2B5EF4-FFF2-40B4-BE49-F238E27FC236}">
                <a16:creationId xmlns:a16="http://schemas.microsoft.com/office/drawing/2014/main" id="{206E6B00-A629-2A44-B1AC-F281A7B84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0413" y="4037013"/>
            <a:ext cx="63500" cy="252412"/>
          </a:xfrm>
          <a:custGeom>
            <a:avLst/>
            <a:gdLst>
              <a:gd name="T0" fmla="*/ 0 w 176"/>
              <a:gd name="T1" fmla="*/ 90886710 h 700"/>
              <a:gd name="T2" fmla="*/ 0 w 176"/>
              <a:gd name="T3" fmla="*/ 0 h 700"/>
              <a:gd name="T4" fmla="*/ 22780264 w 176"/>
              <a:gd name="T5" fmla="*/ 0 h 700"/>
              <a:gd name="T6" fmla="*/ 22780264 w 176"/>
              <a:gd name="T7" fmla="*/ 90886710 h 700"/>
              <a:gd name="T8" fmla="*/ 0 w 176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" h="700">
                <a:moveTo>
                  <a:pt x="0" y="699"/>
                </a:moveTo>
                <a:lnTo>
                  <a:pt x="0" y="0"/>
                </a:lnTo>
                <a:lnTo>
                  <a:pt x="175" y="0"/>
                </a:lnTo>
                <a:lnTo>
                  <a:pt x="175" y="699"/>
                </a:lnTo>
                <a:lnTo>
                  <a:pt x="0" y="699"/>
                </a:lnTo>
              </a:path>
            </a:pathLst>
          </a:custGeom>
          <a:solidFill>
            <a:srgbClr val="386F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1" name="Freeform 6587">
            <a:extLst>
              <a:ext uri="{FF2B5EF4-FFF2-40B4-BE49-F238E27FC236}">
                <a16:creationId xmlns:a16="http://schemas.microsoft.com/office/drawing/2014/main" id="{31F20A2F-39E3-AD4D-A983-D09D51238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130675"/>
            <a:ext cx="433387" cy="63500"/>
          </a:xfrm>
          <a:custGeom>
            <a:avLst/>
            <a:gdLst>
              <a:gd name="T0" fmla="*/ 156129650 w 1202"/>
              <a:gd name="T1" fmla="*/ 22909711 h 175"/>
              <a:gd name="T2" fmla="*/ 77999925 w 1202"/>
              <a:gd name="T3" fmla="*/ 22909711 h 175"/>
              <a:gd name="T4" fmla="*/ 0 w 1202"/>
              <a:gd name="T5" fmla="*/ 22909711 h 175"/>
              <a:gd name="T6" fmla="*/ 0 w 1202"/>
              <a:gd name="T7" fmla="*/ 0 h 175"/>
              <a:gd name="T8" fmla="*/ 156129650 w 1202"/>
              <a:gd name="T9" fmla="*/ 0 h 175"/>
              <a:gd name="T10" fmla="*/ 156129650 w 1202"/>
              <a:gd name="T11" fmla="*/ 22909711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175">
                <a:moveTo>
                  <a:pt x="1201" y="174"/>
                </a:moveTo>
                <a:lnTo>
                  <a:pt x="600" y="174"/>
                </a:lnTo>
                <a:lnTo>
                  <a:pt x="0" y="174"/>
                </a:lnTo>
                <a:lnTo>
                  <a:pt x="0" y="0"/>
                </a:lnTo>
                <a:lnTo>
                  <a:pt x="1201" y="0"/>
                </a:lnTo>
                <a:lnTo>
                  <a:pt x="1201" y="174"/>
                </a:lnTo>
              </a:path>
            </a:pathLst>
          </a:custGeom>
          <a:solidFill>
            <a:srgbClr val="386F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2" name="Freeform 6588">
            <a:extLst>
              <a:ext uri="{FF2B5EF4-FFF2-40B4-BE49-F238E27FC236}">
                <a16:creationId xmlns:a16="http://schemas.microsoft.com/office/drawing/2014/main" id="{E268596F-4C8D-834E-87A5-3AF4C82B7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146550"/>
            <a:ext cx="433387" cy="31750"/>
          </a:xfrm>
          <a:custGeom>
            <a:avLst/>
            <a:gdLst>
              <a:gd name="T0" fmla="*/ 156129650 w 1202"/>
              <a:gd name="T1" fmla="*/ 11325009 h 88"/>
              <a:gd name="T2" fmla="*/ 77999925 w 1202"/>
              <a:gd name="T3" fmla="*/ 11325009 h 88"/>
              <a:gd name="T4" fmla="*/ 0 w 1202"/>
              <a:gd name="T5" fmla="*/ 11325009 h 88"/>
              <a:gd name="T6" fmla="*/ 0 w 1202"/>
              <a:gd name="T7" fmla="*/ 0 h 88"/>
              <a:gd name="T8" fmla="*/ 156129650 w 1202"/>
              <a:gd name="T9" fmla="*/ 0 h 88"/>
              <a:gd name="T10" fmla="*/ 156129650 w 1202"/>
              <a:gd name="T11" fmla="*/ 11325009 h 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88">
                <a:moveTo>
                  <a:pt x="1201" y="87"/>
                </a:moveTo>
                <a:lnTo>
                  <a:pt x="600" y="87"/>
                </a:lnTo>
                <a:lnTo>
                  <a:pt x="0" y="87"/>
                </a:lnTo>
                <a:lnTo>
                  <a:pt x="0" y="0"/>
                </a:lnTo>
                <a:lnTo>
                  <a:pt x="1201" y="0"/>
                </a:lnTo>
                <a:lnTo>
                  <a:pt x="1201" y="87"/>
                </a:lnTo>
              </a:path>
            </a:pathLst>
          </a:custGeom>
          <a:solidFill>
            <a:srgbClr val="DC1C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3" name="Freeform 6589">
            <a:extLst>
              <a:ext uri="{FF2B5EF4-FFF2-40B4-BE49-F238E27FC236}">
                <a16:creationId xmlns:a16="http://schemas.microsoft.com/office/drawing/2014/main" id="{8B664DF8-B534-7641-B500-1AE398CC5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288" y="4037013"/>
            <a:ext cx="31750" cy="252412"/>
          </a:xfrm>
          <a:custGeom>
            <a:avLst/>
            <a:gdLst>
              <a:gd name="T0" fmla="*/ 0 w 88"/>
              <a:gd name="T1" fmla="*/ 90886710 h 700"/>
              <a:gd name="T2" fmla="*/ 0 w 88"/>
              <a:gd name="T3" fmla="*/ 0 h 700"/>
              <a:gd name="T4" fmla="*/ 11325009 w 88"/>
              <a:gd name="T5" fmla="*/ 0 h 700"/>
              <a:gd name="T6" fmla="*/ 11325009 w 88"/>
              <a:gd name="T7" fmla="*/ 90886710 h 700"/>
              <a:gd name="T8" fmla="*/ 0 w 88"/>
              <a:gd name="T9" fmla="*/ 9088671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700">
                <a:moveTo>
                  <a:pt x="0" y="699"/>
                </a:moveTo>
                <a:lnTo>
                  <a:pt x="0" y="0"/>
                </a:lnTo>
                <a:lnTo>
                  <a:pt x="87" y="0"/>
                </a:lnTo>
                <a:lnTo>
                  <a:pt x="87" y="699"/>
                </a:lnTo>
                <a:lnTo>
                  <a:pt x="0" y="699"/>
                </a:lnTo>
              </a:path>
            </a:pathLst>
          </a:custGeom>
          <a:solidFill>
            <a:srgbClr val="DC1C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4" name="Freeform 6590">
            <a:extLst>
              <a:ext uri="{FF2B5EF4-FFF2-40B4-BE49-F238E27FC236}">
                <a16:creationId xmlns:a16="http://schemas.microsoft.com/office/drawing/2014/main" id="{184C3D36-697F-E744-BF73-7671E2097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0370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5" name="Freeform 6591">
            <a:extLst>
              <a:ext uri="{FF2B5EF4-FFF2-40B4-BE49-F238E27FC236}">
                <a16:creationId xmlns:a16="http://schemas.microsoft.com/office/drawing/2014/main" id="{7B8AD992-5592-5C46-8830-5D8F09CD6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037013"/>
            <a:ext cx="52387" cy="252412"/>
          </a:xfrm>
          <a:custGeom>
            <a:avLst/>
            <a:gdLst>
              <a:gd name="T0" fmla="*/ 9529341 w 144"/>
              <a:gd name="T1" fmla="*/ 90886710 h 700"/>
              <a:gd name="T2" fmla="*/ 0 w 144"/>
              <a:gd name="T3" fmla="*/ 90886710 h 700"/>
              <a:gd name="T4" fmla="*/ 0 w 144"/>
              <a:gd name="T5" fmla="*/ 0 h 700"/>
              <a:gd name="T6" fmla="*/ 18925895 w 144"/>
              <a:gd name="T7" fmla="*/ 0 h 700"/>
              <a:gd name="T8" fmla="*/ 18925895 w 144"/>
              <a:gd name="T9" fmla="*/ 90886710 h 700"/>
              <a:gd name="T10" fmla="*/ 9529341 w 144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4" h="700">
                <a:moveTo>
                  <a:pt x="72" y="699"/>
                </a:moveTo>
                <a:lnTo>
                  <a:pt x="0" y="699"/>
                </a:lnTo>
                <a:lnTo>
                  <a:pt x="0" y="0"/>
                </a:lnTo>
                <a:lnTo>
                  <a:pt x="143" y="0"/>
                </a:lnTo>
                <a:lnTo>
                  <a:pt x="143" y="699"/>
                </a:lnTo>
                <a:lnTo>
                  <a:pt x="72" y="699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6" name="Freeform 6592">
            <a:extLst>
              <a:ext uri="{FF2B5EF4-FFF2-40B4-BE49-F238E27FC236}">
                <a16:creationId xmlns:a16="http://schemas.microsoft.com/office/drawing/2014/main" id="{7BB6888C-0584-7E48-A23B-204987F05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137025"/>
            <a:ext cx="431800" cy="52388"/>
          </a:xfrm>
          <a:custGeom>
            <a:avLst/>
            <a:gdLst>
              <a:gd name="T0" fmla="*/ 0 w 1200"/>
              <a:gd name="T1" fmla="*/ 0 h 146"/>
              <a:gd name="T2" fmla="*/ 155246493 w 1200"/>
              <a:gd name="T3" fmla="*/ 0 h 146"/>
              <a:gd name="T4" fmla="*/ 155246493 w 1200"/>
              <a:gd name="T5" fmla="*/ 18669146 h 146"/>
              <a:gd name="T6" fmla="*/ 77688017 w 1200"/>
              <a:gd name="T7" fmla="*/ 18669146 h 146"/>
              <a:gd name="T8" fmla="*/ 0 w 1200"/>
              <a:gd name="T9" fmla="*/ 18669146 h 146"/>
              <a:gd name="T10" fmla="*/ 0 w 1200"/>
              <a:gd name="T11" fmla="*/ 0 h 1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46">
                <a:moveTo>
                  <a:pt x="0" y="0"/>
                </a:moveTo>
                <a:lnTo>
                  <a:pt x="1199" y="0"/>
                </a:lnTo>
                <a:lnTo>
                  <a:pt x="1199" y="145"/>
                </a:lnTo>
                <a:lnTo>
                  <a:pt x="600" y="145"/>
                </a:lnTo>
                <a:lnTo>
                  <a:pt x="0" y="145"/>
                </a:lnTo>
                <a:lnTo>
                  <a:pt x="0" y="0"/>
                </a:lnTo>
              </a:path>
            </a:pathLst>
          </a:custGeom>
          <a:solidFill>
            <a:srgbClr val="BD003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7" name="Freeform 6593">
            <a:extLst>
              <a:ext uri="{FF2B5EF4-FFF2-40B4-BE49-F238E27FC236}">
                <a16:creationId xmlns:a16="http://schemas.microsoft.com/office/drawing/2014/main" id="{3AF2F4D9-2371-674D-B210-6771F8380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037013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D600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8" name="Freeform 6594">
            <a:extLst>
              <a:ext uri="{FF2B5EF4-FFF2-40B4-BE49-F238E27FC236}">
                <a16:creationId xmlns:a16="http://schemas.microsoft.com/office/drawing/2014/main" id="{D4C0609A-D088-AC41-94AB-6895BC1F3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1763" y="4090988"/>
            <a:ext cx="152400" cy="141287"/>
          </a:xfrm>
          <a:custGeom>
            <a:avLst/>
            <a:gdLst>
              <a:gd name="T0" fmla="*/ 10303251 w 422"/>
              <a:gd name="T1" fmla="*/ 42821077 h 394"/>
              <a:gd name="T2" fmla="*/ 11476948 w 422"/>
              <a:gd name="T3" fmla="*/ 41406415 h 394"/>
              <a:gd name="T4" fmla="*/ 7564385 w 422"/>
              <a:gd name="T5" fmla="*/ 35876857 h 394"/>
              <a:gd name="T6" fmla="*/ 4825518 w 422"/>
              <a:gd name="T7" fmla="*/ 26746992 h 394"/>
              <a:gd name="T8" fmla="*/ 6129586 w 422"/>
              <a:gd name="T9" fmla="*/ 19417280 h 394"/>
              <a:gd name="T10" fmla="*/ 8868452 w 422"/>
              <a:gd name="T11" fmla="*/ 12216305 h 394"/>
              <a:gd name="T12" fmla="*/ 20606502 w 422"/>
              <a:gd name="T13" fmla="*/ 1157191 h 394"/>
              <a:gd name="T14" fmla="*/ 28822740 w 422"/>
              <a:gd name="T15" fmla="*/ 2057626 h 394"/>
              <a:gd name="T16" fmla="*/ 25953503 w 422"/>
              <a:gd name="T17" fmla="*/ 4886594 h 394"/>
              <a:gd name="T18" fmla="*/ 17476163 w 422"/>
              <a:gd name="T19" fmla="*/ 8101411 h 394"/>
              <a:gd name="T20" fmla="*/ 17867636 w 422"/>
              <a:gd name="T21" fmla="*/ 9258602 h 394"/>
              <a:gd name="T22" fmla="*/ 12911747 w 422"/>
              <a:gd name="T23" fmla="*/ 11315869 h 394"/>
              <a:gd name="T24" fmla="*/ 7434014 w 422"/>
              <a:gd name="T25" fmla="*/ 21346171 h 394"/>
              <a:gd name="T26" fmla="*/ 8086228 w 422"/>
              <a:gd name="T27" fmla="*/ 23403797 h 394"/>
              <a:gd name="T28" fmla="*/ 8868452 w 422"/>
              <a:gd name="T29" fmla="*/ 23017947 h 394"/>
              <a:gd name="T30" fmla="*/ 9129555 w 422"/>
              <a:gd name="T31" fmla="*/ 32662040 h 394"/>
              <a:gd name="T32" fmla="*/ 9651037 w 422"/>
              <a:gd name="T33" fmla="*/ 31761963 h 394"/>
              <a:gd name="T34" fmla="*/ 12911747 w 422"/>
              <a:gd name="T35" fmla="*/ 35105516 h 394"/>
              <a:gd name="T36" fmla="*/ 25692762 w 422"/>
              <a:gd name="T37" fmla="*/ 45264195 h 394"/>
              <a:gd name="T38" fmla="*/ 17085051 w 422"/>
              <a:gd name="T39" fmla="*/ 31504849 h 394"/>
              <a:gd name="T40" fmla="*/ 17215422 w 422"/>
              <a:gd name="T41" fmla="*/ 28675882 h 394"/>
              <a:gd name="T42" fmla="*/ 19171703 w 422"/>
              <a:gd name="T43" fmla="*/ 26746992 h 394"/>
              <a:gd name="T44" fmla="*/ 23866851 w 422"/>
              <a:gd name="T45" fmla="*/ 23017947 h 394"/>
              <a:gd name="T46" fmla="*/ 20736873 w 422"/>
              <a:gd name="T47" fmla="*/ 19803130 h 394"/>
              <a:gd name="T48" fmla="*/ 22693155 w 422"/>
              <a:gd name="T49" fmla="*/ 17874240 h 394"/>
              <a:gd name="T50" fmla="*/ 24649436 w 422"/>
              <a:gd name="T51" fmla="*/ 19803130 h 394"/>
              <a:gd name="T52" fmla="*/ 22040940 w 422"/>
              <a:gd name="T53" fmla="*/ 10930378 h 394"/>
              <a:gd name="T54" fmla="*/ 21127985 w 422"/>
              <a:gd name="T55" fmla="*/ 9387338 h 394"/>
              <a:gd name="T56" fmla="*/ 25692762 w 422"/>
              <a:gd name="T57" fmla="*/ 6429634 h 394"/>
              <a:gd name="T58" fmla="*/ 28040517 w 422"/>
              <a:gd name="T59" fmla="*/ 15302386 h 394"/>
              <a:gd name="T60" fmla="*/ 30779022 w 422"/>
              <a:gd name="T61" fmla="*/ 14916536 h 394"/>
              <a:gd name="T62" fmla="*/ 30518281 w 422"/>
              <a:gd name="T63" fmla="*/ 18131354 h 394"/>
              <a:gd name="T64" fmla="*/ 29996798 w 422"/>
              <a:gd name="T65" fmla="*/ 20188980 h 394"/>
              <a:gd name="T66" fmla="*/ 25562391 w 422"/>
              <a:gd name="T67" fmla="*/ 25846915 h 394"/>
              <a:gd name="T68" fmla="*/ 27779414 w 422"/>
              <a:gd name="T69" fmla="*/ 24946838 h 394"/>
              <a:gd name="T70" fmla="*/ 29474955 w 422"/>
              <a:gd name="T71" fmla="*/ 26618256 h 394"/>
              <a:gd name="T72" fmla="*/ 28170887 w 422"/>
              <a:gd name="T73" fmla="*/ 28675882 h 394"/>
              <a:gd name="T74" fmla="*/ 27518673 w 422"/>
              <a:gd name="T75" fmla="*/ 37805748 h 394"/>
              <a:gd name="T76" fmla="*/ 30648651 w 422"/>
              <a:gd name="T77" fmla="*/ 34205439 h 394"/>
              <a:gd name="T78" fmla="*/ 31300865 w 422"/>
              <a:gd name="T79" fmla="*/ 36777293 h 394"/>
              <a:gd name="T80" fmla="*/ 29474955 w 422"/>
              <a:gd name="T81" fmla="*/ 39863374 h 394"/>
              <a:gd name="T82" fmla="*/ 34952687 w 422"/>
              <a:gd name="T83" fmla="*/ 42821077 h 394"/>
              <a:gd name="T84" fmla="*/ 41864858 w 422"/>
              <a:gd name="T85" fmla="*/ 34333817 h 394"/>
              <a:gd name="T86" fmla="*/ 43168925 w 422"/>
              <a:gd name="T87" fmla="*/ 33947967 h 394"/>
              <a:gd name="T88" fmla="*/ 43560398 w 422"/>
              <a:gd name="T89" fmla="*/ 27389955 h 394"/>
              <a:gd name="T90" fmla="*/ 47212220 w 422"/>
              <a:gd name="T91" fmla="*/ 29447582 h 394"/>
              <a:gd name="T92" fmla="*/ 44603724 w 422"/>
              <a:gd name="T93" fmla="*/ 18517203 h 394"/>
              <a:gd name="T94" fmla="*/ 44994836 w 422"/>
              <a:gd name="T95" fmla="*/ 14659423 h 394"/>
              <a:gd name="T96" fmla="*/ 38343407 w 422"/>
              <a:gd name="T97" fmla="*/ 10415792 h 394"/>
              <a:gd name="T98" fmla="*/ 38213036 w 422"/>
              <a:gd name="T99" fmla="*/ 8358525 h 394"/>
              <a:gd name="T100" fmla="*/ 26344976 w 422"/>
              <a:gd name="T101" fmla="*/ 4500744 h 394"/>
              <a:gd name="T102" fmla="*/ 27257932 w 422"/>
              <a:gd name="T103" fmla="*/ 3471931 h 394"/>
              <a:gd name="T104" fmla="*/ 37561183 w 422"/>
              <a:gd name="T105" fmla="*/ 6429634 h 394"/>
              <a:gd name="T106" fmla="*/ 41343375 w 422"/>
              <a:gd name="T107" fmla="*/ 7586825 h 394"/>
              <a:gd name="T108" fmla="*/ 43430027 w 422"/>
              <a:gd name="T109" fmla="*/ 5657935 h 394"/>
              <a:gd name="T110" fmla="*/ 48516287 w 422"/>
              <a:gd name="T111" fmla="*/ 10415792 h 394"/>
              <a:gd name="T112" fmla="*/ 51124783 w 422"/>
              <a:gd name="T113" fmla="*/ 21217435 h 394"/>
              <a:gd name="T114" fmla="*/ 53081064 w 422"/>
              <a:gd name="T115" fmla="*/ 28290032 h 394"/>
              <a:gd name="T116" fmla="*/ 47342591 w 422"/>
              <a:gd name="T117" fmla="*/ 41149301 h 394"/>
              <a:gd name="T118" fmla="*/ 31170495 w 422"/>
              <a:gd name="T119" fmla="*/ 50407903 h 394"/>
              <a:gd name="T120" fmla="*/ 24649436 w 422"/>
              <a:gd name="T121" fmla="*/ 47064349 h 39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22" h="394">
                <a:moveTo>
                  <a:pt x="189" y="366"/>
                </a:moveTo>
                <a:cubicBezTo>
                  <a:pt x="131" y="364"/>
                  <a:pt x="98" y="355"/>
                  <a:pt x="79" y="333"/>
                </a:cubicBezTo>
                <a:cubicBezTo>
                  <a:pt x="68" y="325"/>
                  <a:pt x="53" y="320"/>
                  <a:pt x="34" y="316"/>
                </a:cubicBezTo>
                <a:cubicBezTo>
                  <a:pt x="47" y="301"/>
                  <a:pt x="73" y="315"/>
                  <a:pt x="88" y="322"/>
                </a:cubicBezTo>
                <a:cubicBezTo>
                  <a:pt x="76" y="305"/>
                  <a:pt x="10" y="293"/>
                  <a:pt x="6" y="229"/>
                </a:cubicBezTo>
                <a:cubicBezTo>
                  <a:pt x="19" y="246"/>
                  <a:pt x="38" y="268"/>
                  <a:pt x="58" y="279"/>
                </a:cubicBezTo>
                <a:cubicBezTo>
                  <a:pt x="32" y="245"/>
                  <a:pt x="0" y="202"/>
                  <a:pt x="20" y="166"/>
                </a:cubicBezTo>
                <a:cubicBezTo>
                  <a:pt x="24" y="183"/>
                  <a:pt x="32" y="195"/>
                  <a:pt x="37" y="208"/>
                </a:cubicBezTo>
                <a:cubicBezTo>
                  <a:pt x="24" y="159"/>
                  <a:pt x="25" y="99"/>
                  <a:pt x="38" y="90"/>
                </a:cubicBezTo>
                <a:cubicBezTo>
                  <a:pt x="47" y="104"/>
                  <a:pt x="48" y="131"/>
                  <a:pt x="47" y="151"/>
                </a:cubicBezTo>
                <a:cubicBezTo>
                  <a:pt x="56" y="132"/>
                  <a:pt x="38" y="53"/>
                  <a:pt x="81" y="37"/>
                </a:cubicBezTo>
                <a:cubicBezTo>
                  <a:pt x="75" y="56"/>
                  <a:pt x="75" y="72"/>
                  <a:pt x="68" y="95"/>
                </a:cubicBezTo>
                <a:cubicBezTo>
                  <a:pt x="73" y="88"/>
                  <a:pt x="77" y="76"/>
                  <a:pt x="91" y="69"/>
                </a:cubicBezTo>
                <a:cubicBezTo>
                  <a:pt x="104" y="44"/>
                  <a:pt x="142" y="2"/>
                  <a:pt x="158" y="9"/>
                </a:cubicBezTo>
                <a:cubicBezTo>
                  <a:pt x="151" y="19"/>
                  <a:pt x="139" y="31"/>
                  <a:pt x="131" y="38"/>
                </a:cubicBezTo>
                <a:cubicBezTo>
                  <a:pt x="158" y="19"/>
                  <a:pt x="203" y="3"/>
                  <a:pt x="221" y="16"/>
                </a:cubicBezTo>
                <a:cubicBezTo>
                  <a:pt x="205" y="29"/>
                  <a:pt x="175" y="30"/>
                  <a:pt x="155" y="40"/>
                </a:cubicBezTo>
                <a:cubicBezTo>
                  <a:pt x="167" y="44"/>
                  <a:pt x="187" y="44"/>
                  <a:pt x="199" y="38"/>
                </a:cubicBezTo>
                <a:cubicBezTo>
                  <a:pt x="193" y="53"/>
                  <a:pt x="177" y="53"/>
                  <a:pt x="167" y="53"/>
                </a:cubicBezTo>
                <a:cubicBezTo>
                  <a:pt x="154" y="53"/>
                  <a:pt x="140" y="53"/>
                  <a:pt x="134" y="63"/>
                </a:cubicBezTo>
                <a:cubicBezTo>
                  <a:pt x="143" y="64"/>
                  <a:pt x="153" y="63"/>
                  <a:pt x="160" y="60"/>
                </a:cubicBezTo>
                <a:cubicBezTo>
                  <a:pt x="158" y="69"/>
                  <a:pt x="145" y="72"/>
                  <a:pt x="137" y="72"/>
                </a:cubicBezTo>
                <a:cubicBezTo>
                  <a:pt x="108" y="72"/>
                  <a:pt x="81" y="81"/>
                  <a:pt x="71" y="119"/>
                </a:cubicBezTo>
                <a:cubicBezTo>
                  <a:pt x="86" y="104"/>
                  <a:pt x="89" y="95"/>
                  <a:pt x="99" y="88"/>
                </a:cubicBezTo>
                <a:cubicBezTo>
                  <a:pt x="108" y="100"/>
                  <a:pt x="95" y="119"/>
                  <a:pt x="85" y="125"/>
                </a:cubicBezTo>
                <a:cubicBezTo>
                  <a:pt x="70" y="134"/>
                  <a:pt x="55" y="154"/>
                  <a:pt x="57" y="166"/>
                </a:cubicBezTo>
                <a:cubicBezTo>
                  <a:pt x="66" y="155"/>
                  <a:pt x="66" y="151"/>
                  <a:pt x="70" y="146"/>
                </a:cubicBezTo>
                <a:cubicBezTo>
                  <a:pt x="73" y="159"/>
                  <a:pt x="69" y="169"/>
                  <a:pt x="62" y="182"/>
                </a:cubicBezTo>
                <a:cubicBezTo>
                  <a:pt x="57" y="193"/>
                  <a:pt x="58" y="205"/>
                  <a:pt x="55" y="223"/>
                </a:cubicBezTo>
                <a:cubicBezTo>
                  <a:pt x="61" y="212"/>
                  <a:pt x="64" y="196"/>
                  <a:pt x="68" y="179"/>
                </a:cubicBezTo>
                <a:cubicBezTo>
                  <a:pt x="70" y="195"/>
                  <a:pt x="77" y="216"/>
                  <a:pt x="78" y="226"/>
                </a:cubicBezTo>
                <a:cubicBezTo>
                  <a:pt x="78" y="239"/>
                  <a:pt x="70" y="245"/>
                  <a:pt x="70" y="254"/>
                </a:cubicBezTo>
                <a:cubicBezTo>
                  <a:pt x="70" y="267"/>
                  <a:pt x="73" y="270"/>
                  <a:pt x="76" y="280"/>
                </a:cubicBezTo>
                <a:cubicBezTo>
                  <a:pt x="76" y="264"/>
                  <a:pt x="76" y="255"/>
                  <a:pt x="74" y="247"/>
                </a:cubicBezTo>
                <a:cubicBezTo>
                  <a:pt x="85" y="255"/>
                  <a:pt x="92" y="275"/>
                  <a:pt x="98" y="289"/>
                </a:cubicBezTo>
                <a:cubicBezTo>
                  <a:pt x="99" y="283"/>
                  <a:pt x="98" y="277"/>
                  <a:pt x="99" y="273"/>
                </a:cubicBezTo>
                <a:cubicBezTo>
                  <a:pt x="109" y="302"/>
                  <a:pt x="136" y="343"/>
                  <a:pt x="171" y="344"/>
                </a:cubicBezTo>
                <a:cubicBezTo>
                  <a:pt x="183" y="345"/>
                  <a:pt x="182" y="349"/>
                  <a:pt x="197" y="352"/>
                </a:cubicBezTo>
                <a:cubicBezTo>
                  <a:pt x="196" y="328"/>
                  <a:pt x="194" y="301"/>
                  <a:pt x="193" y="278"/>
                </a:cubicBezTo>
                <a:cubicBezTo>
                  <a:pt x="183" y="285"/>
                  <a:pt x="131" y="293"/>
                  <a:pt x="131" y="245"/>
                </a:cubicBezTo>
                <a:cubicBezTo>
                  <a:pt x="142" y="256"/>
                  <a:pt x="149" y="263"/>
                  <a:pt x="167" y="264"/>
                </a:cubicBezTo>
                <a:cubicBezTo>
                  <a:pt x="152" y="256"/>
                  <a:pt x="130" y="240"/>
                  <a:pt x="132" y="223"/>
                </a:cubicBezTo>
                <a:cubicBezTo>
                  <a:pt x="132" y="223"/>
                  <a:pt x="151" y="239"/>
                  <a:pt x="160" y="240"/>
                </a:cubicBezTo>
                <a:cubicBezTo>
                  <a:pt x="154" y="233"/>
                  <a:pt x="145" y="220"/>
                  <a:pt x="147" y="208"/>
                </a:cubicBezTo>
                <a:cubicBezTo>
                  <a:pt x="155" y="211"/>
                  <a:pt x="172" y="226"/>
                  <a:pt x="186" y="244"/>
                </a:cubicBezTo>
                <a:cubicBezTo>
                  <a:pt x="184" y="219"/>
                  <a:pt x="184" y="199"/>
                  <a:pt x="183" y="179"/>
                </a:cubicBezTo>
                <a:cubicBezTo>
                  <a:pt x="161" y="187"/>
                  <a:pt x="145" y="179"/>
                  <a:pt x="142" y="141"/>
                </a:cubicBezTo>
                <a:cubicBezTo>
                  <a:pt x="149" y="153"/>
                  <a:pt x="155" y="158"/>
                  <a:pt x="159" y="154"/>
                </a:cubicBezTo>
                <a:cubicBezTo>
                  <a:pt x="149" y="141"/>
                  <a:pt x="147" y="121"/>
                  <a:pt x="150" y="104"/>
                </a:cubicBezTo>
                <a:cubicBezTo>
                  <a:pt x="154" y="117"/>
                  <a:pt x="164" y="132"/>
                  <a:pt x="174" y="139"/>
                </a:cubicBezTo>
                <a:cubicBezTo>
                  <a:pt x="158" y="116"/>
                  <a:pt x="166" y="107"/>
                  <a:pt x="177" y="116"/>
                </a:cubicBezTo>
                <a:cubicBezTo>
                  <a:pt x="187" y="128"/>
                  <a:pt x="189" y="140"/>
                  <a:pt x="189" y="154"/>
                </a:cubicBezTo>
                <a:cubicBezTo>
                  <a:pt x="206" y="131"/>
                  <a:pt x="205" y="117"/>
                  <a:pt x="200" y="102"/>
                </a:cubicBezTo>
                <a:cubicBezTo>
                  <a:pt x="187" y="104"/>
                  <a:pt x="177" y="100"/>
                  <a:pt x="169" y="85"/>
                </a:cubicBezTo>
                <a:cubicBezTo>
                  <a:pt x="183" y="91"/>
                  <a:pt x="193" y="92"/>
                  <a:pt x="196" y="78"/>
                </a:cubicBezTo>
                <a:cubicBezTo>
                  <a:pt x="180" y="87"/>
                  <a:pt x="169" y="81"/>
                  <a:pt x="162" y="73"/>
                </a:cubicBezTo>
                <a:cubicBezTo>
                  <a:pt x="173" y="64"/>
                  <a:pt x="189" y="67"/>
                  <a:pt x="199" y="74"/>
                </a:cubicBezTo>
                <a:cubicBezTo>
                  <a:pt x="196" y="65"/>
                  <a:pt x="196" y="62"/>
                  <a:pt x="197" y="50"/>
                </a:cubicBezTo>
                <a:cubicBezTo>
                  <a:pt x="221" y="55"/>
                  <a:pt x="219" y="77"/>
                  <a:pt x="208" y="91"/>
                </a:cubicBezTo>
                <a:cubicBezTo>
                  <a:pt x="209" y="100"/>
                  <a:pt x="212" y="104"/>
                  <a:pt x="215" y="119"/>
                </a:cubicBezTo>
                <a:cubicBezTo>
                  <a:pt x="220" y="99"/>
                  <a:pt x="231" y="86"/>
                  <a:pt x="251" y="91"/>
                </a:cubicBezTo>
                <a:cubicBezTo>
                  <a:pt x="240" y="95"/>
                  <a:pt x="239" y="107"/>
                  <a:pt x="236" y="116"/>
                </a:cubicBezTo>
                <a:cubicBezTo>
                  <a:pt x="249" y="113"/>
                  <a:pt x="251" y="106"/>
                  <a:pt x="256" y="99"/>
                </a:cubicBezTo>
                <a:cubicBezTo>
                  <a:pt x="268" y="119"/>
                  <a:pt x="246" y="132"/>
                  <a:pt x="234" y="141"/>
                </a:cubicBezTo>
                <a:cubicBezTo>
                  <a:pt x="244" y="141"/>
                  <a:pt x="255" y="138"/>
                  <a:pt x="260" y="131"/>
                </a:cubicBezTo>
                <a:cubicBezTo>
                  <a:pt x="263" y="150"/>
                  <a:pt x="243" y="157"/>
                  <a:pt x="230" y="157"/>
                </a:cubicBezTo>
                <a:cubicBezTo>
                  <a:pt x="215" y="155"/>
                  <a:pt x="205" y="146"/>
                  <a:pt x="201" y="160"/>
                </a:cubicBezTo>
                <a:cubicBezTo>
                  <a:pt x="199" y="170"/>
                  <a:pt x="196" y="183"/>
                  <a:pt x="196" y="201"/>
                </a:cubicBezTo>
                <a:cubicBezTo>
                  <a:pt x="200" y="183"/>
                  <a:pt x="205" y="166"/>
                  <a:pt x="213" y="159"/>
                </a:cubicBezTo>
                <a:cubicBezTo>
                  <a:pt x="209" y="172"/>
                  <a:pt x="209" y="183"/>
                  <a:pt x="213" y="194"/>
                </a:cubicBezTo>
                <a:cubicBezTo>
                  <a:pt x="227" y="188"/>
                  <a:pt x="237" y="173"/>
                  <a:pt x="237" y="160"/>
                </a:cubicBezTo>
                <a:cubicBezTo>
                  <a:pt x="256" y="173"/>
                  <a:pt x="242" y="196"/>
                  <a:pt x="226" y="207"/>
                </a:cubicBezTo>
                <a:cubicBezTo>
                  <a:pt x="240" y="211"/>
                  <a:pt x="254" y="207"/>
                  <a:pt x="262" y="198"/>
                </a:cubicBezTo>
                <a:cubicBezTo>
                  <a:pt x="265" y="229"/>
                  <a:pt x="233" y="229"/>
                  <a:pt x="216" y="223"/>
                </a:cubicBezTo>
                <a:cubicBezTo>
                  <a:pt x="208" y="222"/>
                  <a:pt x="193" y="227"/>
                  <a:pt x="199" y="244"/>
                </a:cubicBezTo>
                <a:cubicBezTo>
                  <a:pt x="205" y="260"/>
                  <a:pt x="205" y="280"/>
                  <a:pt x="211" y="294"/>
                </a:cubicBezTo>
                <a:cubicBezTo>
                  <a:pt x="214" y="277"/>
                  <a:pt x="218" y="261"/>
                  <a:pt x="223" y="255"/>
                </a:cubicBezTo>
                <a:cubicBezTo>
                  <a:pt x="237" y="236"/>
                  <a:pt x="246" y="243"/>
                  <a:pt x="235" y="266"/>
                </a:cubicBezTo>
                <a:cubicBezTo>
                  <a:pt x="246" y="259"/>
                  <a:pt x="253" y="248"/>
                  <a:pt x="259" y="240"/>
                </a:cubicBezTo>
                <a:cubicBezTo>
                  <a:pt x="267" y="261"/>
                  <a:pt x="249" y="274"/>
                  <a:pt x="240" y="286"/>
                </a:cubicBezTo>
                <a:cubicBezTo>
                  <a:pt x="249" y="286"/>
                  <a:pt x="257" y="277"/>
                  <a:pt x="260" y="268"/>
                </a:cubicBezTo>
                <a:cubicBezTo>
                  <a:pt x="272" y="297"/>
                  <a:pt x="237" y="311"/>
                  <a:pt x="226" y="310"/>
                </a:cubicBezTo>
                <a:cubicBezTo>
                  <a:pt x="214" y="308"/>
                  <a:pt x="208" y="337"/>
                  <a:pt x="209" y="351"/>
                </a:cubicBezTo>
                <a:cubicBezTo>
                  <a:pt x="228" y="344"/>
                  <a:pt x="238" y="339"/>
                  <a:pt x="268" y="333"/>
                </a:cubicBezTo>
                <a:cubicBezTo>
                  <a:pt x="290" y="328"/>
                  <a:pt x="291" y="310"/>
                  <a:pt x="296" y="298"/>
                </a:cubicBezTo>
                <a:cubicBezTo>
                  <a:pt x="299" y="287"/>
                  <a:pt x="316" y="277"/>
                  <a:pt x="321" y="267"/>
                </a:cubicBezTo>
                <a:cubicBezTo>
                  <a:pt x="323" y="273"/>
                  <a:pt x="321" y="283"/>
                  <a:pt x="320" y="289"/>
                </a:cubicBezTo>
                <a:cubicBezTo>
                  <a:pt x="327" y="282"/>
                  <a:pt x="331" y="273"/>
                  <a:pt x="331" y="264"/>
                </a:cubicBezTo>
                <a:cubicBezTo>
                  <a:pt x="331" y="250"/>
                  <a:pt x="332" y="251"/>
                  <a:pt x="337" y="244"/>
                </a:cubicBezTo>
                <a:cubicBezTo>
                  <a:pt x="341" y="238"/>
                  <a:pt x="338" y="222"/>
                  <a:pt x="334" y="213"/>
                </a:cubicBezTo>
                <a:cubicBezTo>
                  <a:pt x="329" y="202"/>
                  <a:pt x="334" y="182"/>
                  <a:pt x="345" y="179"/>
                </a:cubicBezTo>
                <a:cubicBezTo>
                  <a:pt x="342" y="197"/>
                  <a:pt x="352" y="222"/>
                  <a:pt x="362" y="229"/>
                </a:cubicBezTo>
                <a:cubicBezTo>
                  <a:pt x="363" y="207"/>
                  <a:pt x="357" y="198"/>
                  <a:pt x="353" y="189"/>
                </a:cubicBezTo>
                <a:cubicBezTo>
                  <a:pt x="344" y="176"/>
                  <a:pt x="343" y="161"/>
                  <a:pt x="342" y="144"/>
                </a:cubicBezTo>
                <a:cubicBezTo>
                  <a:pt x="326" y="134"/>
                  <a:pt x="303" y="106"/>
                  <a:pt x="314" y="84"/>
                </a:cubicBezTo>
                <a:cubicBezTo>
                  <a:pt x="333" y="95"/>
                  <a:pt x="328" y="116"/>
                  <a:pt x="345" y="114"/>
                </a:cubicBezTo>
                <a:cubicBezTo>
                  <a:pt x="337" y="100"/>
                  <a:pt x="331" y="91"/>
                  <a:pt x="322" y="78"/>
                </a:cubicBezTo>
                <a:cubicBezTo>
                  <a:pt x="318" y="73"/>
                  <a:pt x="310" y="81"/>
                  <a:pt x="294" y="81"/>
                </a:cubicBezTo>
                <a:cubicBezTo>
                  <a:pt x="278" y="81"/>
                  <a:pt x="271" y="75"/>
                  <a:pt x="262" y="65"/>
                </a:cubicBezTo>
                <a:cubicBezTo>
                  <a:pt x="272" y="66"/>
                  <a:pt x="289" y="66"/>
                  <a:pt x="293" y="65"/>
                </a:cubicBezTo>
                <a:cubicBezTo>
                  <a:pt x="277" y="55"/>
                  <a:pt x="259" y="53"/>
                  <a:pt x="242" y="56"/>
                </a:cubicBezTo>
                <a:cubicBezTo>
                  <a:pt x="228" y="59"/>
                  <a:pt x="212" y="51"/>
                  <a:pt x="202" y="35"/>
                </a:cubicBezTo>
                <a:cubicBezTo>
                  <a:pt x="209" y="40"/>
                  <a:pt x="219" y="44"/>
                  <a:pt x="223" y="41"/>
                </a:cubicBezTo>
                <a:cubicBezTo>
                  <a:pt x="221" y="35"/>
                  <a:pt x="212" y="33"/>
                  <a:pt x="209" y="27"/>
                </a:cubicBezTo>
                <a:cubicBezTo>
                  <a:pt x="228" y="34"/>
                  <a:pt x="237" y="23"/>
                  <a:pt x="248" y="23"/>
                </a:cubicBezTo>
                <a:cubicBezTo>
                  <a:pt x="262" y="25"/>
                  <a:pt x="275" y="49"/>
                  <a:pt x="288" y="50"/>
                </a:cubicBezTo>
                <a:cubicBezTo>
                  <a:pt x="263" y="31"/>
                  <a:pt x="261" y="17"/>
                  <a:pt x="259" y="0"/>
                </a:cubicBezTo>
                <a:cubicBezTo>
                  <a:pt x="281" y="14"/>
                  <a:pt x="304" y="34"/>
                  <a:pt x="317" y="59"/>
                </a:cubicBezTo>
                <a:cubicBezTo>
                  <a:pt x="333" y="71"/>
                  <a:pt x="339" y="81"/>
                  <a:pt x="347" y="97"/>
                </a:cubicBezTo>
                <a:cubicBezTo>
                  <a:pt x="347" y="75"/>
                  <a:pt x="342" y="53"/>
                  <a:pt x="333" y="44"/>
                </a:cubicBezTo>
                <a:cubicBezTo>
                  <a:pt x="362" y="44"/>
                  <a:pt x="366" y="100"/>
                  <a:pt x="368" y="128"/>
                </a:cubicBezTo>
                <a:cubicBezTo>
                  <a:pt x="375" y="126"/>
                  <a:pt x="376" y="93"/>
                  <a:pt x="372" y="81"/>
                </a:cubicBezTo>
                <a:cubicBezTo>
                  <a:pt x="403" y="113"/>
                  <a:pt x="389" y="164"/>
                  <a:pt x="375" y="204"/>
                </a:cubicBezTo>
                <a:cubicBezTo>
                  <a:pt x="380" y="202"/>
                  <a:pt x="394" y="183"/>
                  <a:pt x="392" y="165"/>
                </a:cubicBezTo>
                <a:cubicBezTo>
                  <a:pt x="421" y="196"/>
                  <a:pt x="387" y="236"/>
                  <a:pt x="362" y="273"/>
                </a:cubicBezTo>
                <a:cubicBezTo>
                  <a:pt x="373" y="268"/>
                  <a:pt x="399" y="246"/>
                  <a:pt x="407" y="220"/>
                </a:cubicBezTo>
                <a:cubicBezTo>
                  <a:pt x="418" y="267"/>
                  <a:pt x="351" y="311"/>
                  <a:pt x="329" y="321"/>
                </a:cubicBezTo>
                <a:cubicBezTo>
                  <a:pt x="338" y="322"/>
                  <a:pt x="351" y="315"/>
                  <a:pt x="363" y="320"/>
                </a:cubicBezTo>
                <a:cubicBezTo>
                  <a:pt x="351" y="336"/>
                  <a:pt x="288" y="364"/>
                  <a:pt x="215" y="366"/>
                </a:cubicBezTo>
                <a:cubicBezTo>
                  <a:pt x="230" y="370"/>
                  <a:pt x="240" y="381"/>
                  <a:pt x="239" y="392"/>
                </a:cubicBezTo>
                <a:lnTo>
                  <a:pt x="164" y="393"/>
                </a:lnTo>
                <a:cubicBezTo>
                  <a:pt x="164" y="382"/>
                  <a:pt x="173" y="370"/>
                  <a:pt x="189" y="366"/>
                </a:cubicBezTo>
              </a:path>
            </a:pathLst>
          </a:custGeom>
          <a:solidFill>
            <a:srgbClr val="F4C63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49" name="Freeform 6595">
            <a:extLst>
              <a:ext uri="{FF2B5EF4-FFF2-40B4-BE49-F238E27FC236}">
                <a16:creationId xmlns:a16="http://schemas.microsoft.com/office/drawing/2014/main" id="{2004A7EA-EB91-F440-8EFF-3C83E6D8A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162425"/>
            <a:ext cx="431800" cy="125413"/>
          </a:xfrm>
          <a:custGeom>
            <a:avLst/>
            <a:gdLst>
              <a:gd name="T0" fmla="*/ 77558477 w 1200"/>
              <a:gd name="T1" fmla="*/ 44810065 h 350"/>
              <a:gd name="T2" fmla="*/ 0 w 1200"/>
              <a:gd name="T3" fmla="*/ 44810065 h 350"/>
              <a:gd name="T4" fmla="*/ 155246493 w 1200"/>
              <a:gd name="T5" fmla="*/ 0 h 350"/>
              <a:gd name="T6" fmla="*/ 155246493 w 1200"/>
              <a:gd name="T7" fmla="*/ 44810065 h 350"/>
              <a:gd name="T8" fmla="*/ 77558477 w 1200"/>
              <a:gd name="T9" fmla="*/ 44810065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350">
                <a:moveTo>
                  <a:pt x="599" y="349"/>
                </a:moveTo>
                <a:lnTo>
                  <a:pt x="0" y="349"/>
                </a:lnTo>
                <a:lnTo>
                  <a:pt x="1199" y="0"/>
                </a:lnTo>
                <a:lnTo>
                  <a:pt x="1199" y="349"/>
                </a:lnTo>
                <a:lnTo>
                  <a:pt x="599" y="349"/>
                </a:lnTo>
              </a:path>
            </a:pathLst>
          </a:custGeom>
          <a:solidFill>
            <a:srgbClr val="5784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0" name="Freeform 6596">
            <a:extLst>
              <a:ext uri="{FF2B5EF4-FFF2-40B4-BE49-F238E27FC236}">
                <a16:creationId xmlns:a16="http://schemas.microsoft.com/office/drawing/2014/main" id="{D759DD0A-2041-9843-95B7-3013C0A42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1600" y="4037013"/>
            <a:ext cx="431800" cy="125412"/>
          </a:xfrm>
          <a:custGeom>
            <a:avLst/>
            <a:gdLst>
              <a:gd name="T0" fmla="*/ 155375973 w 1199"/>
              <a:gd name="T1" fmla="*/ 0 h 350"/>
              <a:gd name="T2" fmla="*/ 155375973 w 1199"/>
              <a:gd name="T3" fmla="*/ 44809349 h 350"/>
              <a:gd name="T4" fmla="*/ 0 w 1199"/>
              <a:gd name="T5" fmla="*/ 0 h 350"/>
              <a:gd name="T6" fmla="*/ 155375973 w 1199"/>
              <a:gd name="T7" fmla="*/ 0 h 3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99" h="350">
                <a:moveTo>
                  <a:pt x="1198" y="0"/>
                </a:moveTo>
                <a:lnTo>
                  <a:pt x="1198" y="349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49AE3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1" name="Freeform 6597">
            <a:extLst>
              <a:ext uri="{FF2B5EF4-FFF2-40B4-BE49-F238E27FC236}">
                <a16:creationId xmlns:a16="http://schemas.microsoft.com/office/drawing/2014/main" id="{79C5C139-5FAA-B742-9095-E307D37D3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4037013"/>
            <a:ext cx="431800" cy="85725"/>
          </a:xfrm>
          <a:custGeom>
            <a:avLst/>
            <a:gdLst>
              <a:gd name="T0" fmla="*/ 0 w 1199"/>
              <a:gd name="T1" fmla="*/ 0 h 236"/>
              <a:gd name="T2" fmla="*/ 155375973 w 1199"/>
              <a:gd name="T3" fmla="*/ 0 h 236"/>
              <a:gd name="T4" fmla="*/ 155375973 w 1199"/>
              <a:gd name="T5" fmla="*/ 31007023 h 236"/>
              <a:gd name="T6" fmla="*/ 77687987 w 1199"/>
              <a:gd name="T7" fmla="*/ 31007023 h 236"/>
              <a:gd name="T8" fmla="*/ 0 w 1199"/>
              <a:gd name="T9" fmla="*/ 31007023 h 236"/>
              <a:gd name="T10" fmla="*/ 0 w 1199"/>
              <a:gd name="T11" fmla="*/ 0 h 2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6">
                <a:moveTo>
                  <a:pt x="0" y="0"/>
                </a:moveTo>
                <a:lnTo>
                  <a:pt x="1198" y="0"/>
                </a:lnTo>
                <a:lnTo>
                  <a:pt x="1198" y="235"/>
                </a:lnTo>
                <a:lnTo>
                  <a:pt x="599" y="235"/>
                </a:lnTo>
                <a:lnTo>
                  <a:pt x="0" y="235"/>
                </a:lnTo>
                <a:lnTo>
                  <a:pt x="0" y="0"/>
                </a:lnTo>
              </a:path>
            </a:pathLst>
          </a:custGeom>
          <a:solidFill>
            <a:srgbClr val="549B1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2" name="Freeform 6598">
            <a:extLst>
              <a:ext uri="{FF2B5EF4-FFF2-40B4-BE49-F238E27FC236}">
                <a16:creationId xmlns:a16="http://schemas.microsoft.com/office/drawing/2014/main" id="{A180A7D0-B385-0840-A6ED-6FE08806F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4121150"/>
            <a:ext cx="431800" cy="82550"/>
          </a:xfrm>
          <a:custGeom>
            <a:avLst/>
            <a:gdLst>
              <a:gd name="T0" fmla="*/ 0 w 1199"/>
              <a:gd name="T1" fmla="*/ 0 h 231"/>
              <a:gd name="T2" fmla="*/ 155375973 w 1199"/>
              <a:gd name="T3" fmla="*/ 0 h 231"/>
              <a:gd name="T4" fmla="*/ 155375973 w 1199"/>
              <a:gd name="T5" fmla="*/ 29372434 h 231"/>
              <a:gd name="T6" fmla="*/ 77687987 w 1199"/>
              <a:gd name="T7" fmla="*/ 29372434 h 231"/>
              <a:gd name="T8" fmla="*/ 0 w 1199"/>
              <a:gd name="T9" fmla="*/ 29372434 h 231"/>
              <a:gd name="T10" fmla="*/ 0 w 1199"/>
              <a:gd name="T11" fmla="*/ 0 h 2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1">
                <a:moveTo>
                  <a:pt x="0" y="0"/>
                </a:moveTo>
                <a:lnTo>
                  <a:pt x="1198" y="0"/>
                </a:lnTo>
                <a:lnTo>
                  <a:pt x="1198" y="230"/>
                </a:lnTo>
                <a:lnTo>
                  <a:pt x="599" y="230"/>
                </a:lnTo>
                <a:lnTo>
                  <a:pt x="0" y="23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3" name="Freeform 6599">
            <a:extLst>
              <a:ext uri="{FF2B5EF4-FFF2-40B4-BE49-F238E27FC236}">
                <a16:creationId xmlns:a16="http://schemas.microsoft.com/office/drawing/2014/main" id="{224678E1-BA5F-CE48-9DE1-2FFADD224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4203700"/>
            <a:ext cx="431800" cy="84138"/>
          </a:xfrm>
          <a:custGeom>
            <a:avLst/>
            <a:gdLst>
              <a:gd name="T0" fmla="*/ 77687987 w 1199"/>
              <a:gd name="T1" fmla="*/ 29996092 h 235"/>
              <a:gd name="T2" fmla="*/ 0 w 1199"/>
              <a:gd name="T3" fmla="*/ 29996092 h 235"/>
              <a:gd name="T4" fmla="*/ 0 w 1199"/>
              <a:gd name="T5" fmla="*/ 0 h 235"/>
              <a:gd name="T6" fmla="*/ 155375973 w 1199"/>
              <a:gd name="T7" fmla="*/ 0 h 235"/>
              <a:gd name="T8" fmla="*/ 155375973 w 1199"/>
              <a:gd name="T9" fmla="*/ 29996092 h 235"/>
              <a:gd name="T10" fmla="*/ 77687987 w 1199"/>
              <a:gd name="T11" fmla="*/ 29996092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599" y="234"/>
                </a:move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</a:path>
            </a:pathLst>
          </a:custGeom>
          <a:solidFill>
            <a:srgbClr val="D004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4" name="Freeform 6600">
            <a:extLst>
              <a:ext uri="{FF2B5EF4-FFF2-40B4-BE49-F238E27FC236}">
                <a16:creationId xmlns:a16="http://schemas.microsoft.com/office/drawing/2014/main" id="{389C27ED-E778-8746-8762-E658A9083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488" y="4138613"/>
            <a:ext cx="38100" cy="50800"/>
          </a:xfrm>
          <a:custGeom>
            <a:avLst/>
            <a:gdLst>
              <a:gd name="T0" fmla="*/ 0 w 105"/>
              <a:gd name="T1" fmla="*/ 0 h 140"/>
              <a:gd name="T2" fmla="*/ 13693140 w 105"/>
              <a:gd name="T3" fmla="*/ 0 h 140"/>
              <a:gd name="T4" fmla="*/ 13693140 w 105"/>
              <a:gd name="T5" fmla="*/ 14614797 h 140"/>
              <a:gd name="T6" fmla="*/ 11323320 w 105"/>
              <a:gd name="T7" fmla="*/ 16984980 h 140"/>
              <a:gd name="T8" fmla="*/ 8426631 w 105"/>
              <a:gd name="T9" fmla="*/ 16984980 h 140"/>
              <a:gd name="T10" fmla="*/ 6846751 w 105"/>
              <a:gd name="T11" fmla="*/ 18301426 h 140"/>
              <a:gd name="T12" fmla="*/ 5266509 w 105"/>
              <a:gd name="T13" fmla="*/ 16984980 h 140"/>
              <a:gd name="T14" fmla="*/ 2238466 w 105"/>
              <a:gd name="T15" fmla="*/ 16984980 h 140"/>
              <a:gd name="T16" fmla="*/ 0 w 105"/>
              <a:gd name="T17" fmla="*/ 14614797 h 140"/>
              <a:gd name="T18" fmla="*/ 0 w 105"/>
              <a:gd name="T19" fmla="*/ 0 h 1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40">
                <a:moveTo>
                  <a:pt x="0" y="0"/>
                </a:moveTo>
                <a:lnTo>
                  <a:pt x="104" y="0"/>
                </a:lnTo>
                <a:lnTo>
                  <a:pt x="104" y="111"/>
                </a:lnTo>
                <a:cubicBezTo>
                  <a:pt x="104" y="120"/>
                  <a:pt x="97" y="129"/>
                  <a:pt x="86" y="129"/>
                </a:cubicBezTo>
                <a:lnTo>
                  <a:pt x="64" y="129"/>
                </a:lnTo>
                <a:cubicBezTo>
                  <a:pt x="58" y="129"/>
                  <a:pt x="52" y="139"/>
                  <a:pt x="52" y="139"/>
                </a:cubicBezTo>
                <a:cubicBezTo>
                  <a:pt x="52" y="139"/>
                  <a:pt x="47" y="129"/>
                  <a:pt x="40" y="129"/>
                </a:cubicBezTo>
                <a:lnTo>
                  <a:pt x="17" y="129"/>
                </a:lnTo>
                <a:cubicBezTo>
                  <a:pt x="5" y="129"/>
                  <a:pt x="0" y="120"/>
                  <a:pt x="0" y="111"/>
                </a:cubicBez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5" name="Freeform 6601">
            <a:extLst>
              <a:ext uri="{FF2B5EF4-FFF2-40B4-BE49-F238E27FC236}">
                <a16:creationId xmlns:a16="http://schemas.microsoft.com/office/drawing/2014/main" id="{FD0A5501-0DEF-EC42-A957-2AFBF37E6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7900" y="4138613"/>
            <a:ext cx="38100" cy="50800"/>
          </a:xfrm>
          <a:custGeom>
            <a:avLst/>
            <a:gdLst>
              <a:gd name="T0" fmla="*/ 6847217 w 106"/>
              <a:gd name="T1" fmla="*/ 18045448 h 142"/>
              <a:gd name="T2" fmla="*/ 6718180 w 106"/>
              <a:gd name="T3" fmla="*/ 17917732 h 142"/>
              <a:gd name="T4" fmla="*/ 5426015 w 106"/>
              <a:gd name="T5" fmla="*/ 16765789 h 142"/>
              <a:gd name="T6" fmla="*/ 6847217 w 106"/>
              <a:gd name="T7" fmla="*/ 17789659 h 142"/>
              <a:gd name="T8" fmla="*/ 8397456 w 106"/>
              <a:gd name="T9" fmla="*/ 16637715 h 142"/>
              <a:gd name="T10" fmla="*/ 6976254 w 106"/>
              <a:gd name="T11" fmla="*/ 17917732 h 142"/>
              <a:gd name="T12" fmla="*/ 6847217 w 106"/>
              <a:gd name="T13" fmla="*/ 18045448 h 142"/>
              <a:gd name="T14" fmla="*/ 5296978 w 106"/>
              <a:gd name="T15" fmla="*/ 16637715 h 142"/>
              <a:gd name="T16" fmla="*/ 5426015 w 106"/>
              <a:gd name="T17" fmla="*/ 16765789 h 142"/>
              <a:gd name="T18" fmla="*/ 5296978 w 106"/>
              <a:gd name="T19" fmla="*/ 16637715 h 142"/>
              <a:gd name="T20" fmla="*/ 0 w 106"/>
              <a:gd name="T21" fmla="*/ 14334186 h 142"/>
              <a:gd name="T22" fmla="*/ 0 w 106"/>
              <a:gd name="T23" fmla="*/ 128073 h 142"/>
              <a:gd name="T24" fmla="*/ 13565397 w 106"/>
              <a:gd name="T25" fmla="*/ 0 h 142"/>
              <a:gd name="T26" fmla="*/ 13565397 w 106"/>
              <a:gd name="T27" fmla="*/ 14334186 h 142"/>
              <a:gd name="T28" fmla="*/ 11498292 w 106"/>
              <a:gd name="T29" fmla="*/ 16637715 h 142"/>
              <a:gd name="T30" fmla="*/ 13306964 w 106"/>
              <a:gd name="T31" fmla="*/ 14334186 h 142"/>
              <a:gd name="T32" fmla="*/ 13306964 w 106"/>
              <a:gd name="T33" fmla="*/ 128073 h 142"/>
              <a:gd name="T34" fmla="*/ 129037 w 106"/>
              <a:gd name="T35" fmla="*/ 128073 h 142"/>
              <a:gd name="T36" fmla="*/ 129037 w 106"/>
              <a:gd name="T37" fmla="*/ 14334186 h 142"/>
              <a:gd name="T38" fmla="*/ 1679635 w 106"/>
              <a:gd name="T39" fmla="*/ 16637715 h 142"/>
              <a:gd name="T40" fmla="*/ 0 w 106"/>
              <a:gd name="T41" fmla="*/ 14334186 h 1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6" h="142">
                <a:moveTo>
                  <a:pt x="53" y="141"/>
                </a:moveTo>
                <a:lnTo>
                  <a:pt x="52" y="140"/>
                </a:lnTo>
                <a:cubicBezTo>
                  <a:pt x="52" y="140"/>
                  <a:pt x="48" y="133"/>
                  <a:pt x="42" y="131"/>
                </a:cubicBezTo>
                <a:cubicBezTo>
                  <a:pt x="47" y="132"/>
                  <a:pt x="51" y="137"/>
                  <a:pt x="53" y="139"/>
                </a:cubicBezTo>
                <a:cubicBezTo>
                  <a:pt x="54" y="136"/>
                  <a:pt x="59" y="131"/>
                  <a:pt x="65" y="130"/>
                </a:cubicBezTo>
                <a:cubicBezTo>
                  <a:pt x="59" y="131"/>
                  <a:pt x="54" y="140"/>
                  <a:pt x="54" y="140"/>
                </a:cubicBezTo>
                <a:lnTo>
                  <a:pt x="53" y="141"/>
                </a:lnTo>
                <a:close/>
                <a:moveTo>
                  <a:pt x="41" y="130"/>
                </a:moveTo>
                <a:cubicBezTo>
                  <a:pt x="41" y="131"/>
                  <a:pt x="42" y="131"/>
                  <a:pt x="42" y="131"/>
                </a:cubicBezTo>
                <a:cubicBezTo>
                  <a:pt x="42" y="131"/>
                  <a:pt x="41" y="131"/>
                  <a:pt x="41" y="130"/>
                </a:cubicBezTo>
                <a:close/>
                <a:moveTo>
                  <a:pt x="0" y="112"/>
                </a:moveTo>
                <a:lnTo>
                  <a:pt x="0" y="1"/>
                </a:lnTo>
                <a:lnTo>
                  <a:pt x="105" y="0"/>
                </a:lnTo>
                <a:lnTo>
                  <a:pt x="105" y="112"/>
                </a:lnTo>
                <a:cubicBezTo>
                  <a:pt x="105" y="121"/>
                  <a:pt x="100" y="129"/>
                  <a:pt x="89" y="130"/>
                </a:cubicBezTo>
                <a:cubicBezTo>
                  <a:pt x="99" y="129"/>
                  <a:pt x="103" y="121"/>
                  <a:pt x="103" y="112"/>
                </a:cubicBezTo>
                <a:lnTo>
                  <a:pt x="103" y="1"/>
                </a:lnTo>
                <a:lnTo>
                  <a:pt x="1" y="1"/>
                </a:lnTo>
                <a:lnTo>
                  <a:pt x="1" y="112"/>
                </a:lnTo>
                <a:cubicBezTo>
                  <a:pt x="1" y="120"/>
                  <a:pt x="5" y="128"/>
                  <a:pt x="13" y="130"/>
                </a:cubicBezTo>
                <a:cubicBezTo>
                  <a:pt x="4" y="128"/>
                  <a:pt x="0" y="120"/>
                  <a:pt x="0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6" name="Freeform 6602">
            <a:extLst>
              <a:ext uri="{FF2B5EF4-FFF2-40B4-BE49-F238E27FC236}">
                <a16:creationId xmlns:a16="http://schemas.microsoft.com/office/drawing/2014/main" id="{EA3AC049-3D7E-C04E-8C31-C9A276225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0" y="4170363"/>
            <a:ext cx="11113" cy="11112"/>
          </a:xfrm>
          <a:custGeom>
            <a:avLst/>
            <a:gdLst>
              <a:gd name="T0" fmla="*/ 0 w 30"/>
              <a:gd name="T1" fmla="*/ 2698065 h 31"/>
              <a:gd name="T2" fmla="*/ 0 w 30"/>
              <a:gd name="T3" fmla="*/ 0 h 31"/>
              <a:gd name="T4" fmla="*/ 3156092 w 30"/>
              <a:gd name="T5" fmla="*/ 2698065 h 31"/>
              <a:gd name="T6" fmla="*/ 1646576 w 30"/>
              <a:gd name="T7" fmla="*/ 2698065 h 31"/>
              <a:gd name="T8" fmla="*/ 1646576 w 30"/>
              <a:gd name="T9" fmla="*/ 3854789 h 31"/>
              <a:gd name="T10" fmla="*/ 0 w 30"/>
              <a:gd name="T11" fmla="*/ 2698065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1">
                <a:moveTo>
                  <a:pt x="0" y="21"/>
                </a:moveTo>
                <a:lnTo>
                  <a:pt x="0" y="0"/>
                </a:lnTo>
                <a:cubicBezTo>
                  <a:pt x="6" y="4"/>
                  <a:pt x="29" y="17"/>
                  <a:pt x="23" y="21"/>
                </a:cubicBezTo>
                <a:cubicBezTo>
                  <a:pt x="18" y="26"/>
                  <a:pt x="12" y="21"/>
                  <a:pt x="12" y="21"/>
                </a:cubicBezTo>
                <a:lnTo>
                  <a:pt x="12" y="30"/>
                </a:lnTo>
                <a:cubicBezTo>
                  <a:pt x="6" y="30"/>
                  <a:pt x="0" y="26"/>
                  <a:pt x="0" y="21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7" name="Freeform 6603">
            <a:extLst>
              <a:ext uri="{FF2B5EF4-FFF2-40B4-BE49-F238E27FC236}">
                <a16:creationId xmlns:a16="http://schemas.microsoft.com/office/drawing/2014/main" id="{6152F6F3-A202-3D47-9DBA-77C6283AF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0" y="4170363"/>
            <a:ext cx="9525" cy="11112"/>
          </a:xfrm>
          <a:custGeom>
            <a:avLst/>
            <a:gdLst>
              <a:gd name="T0" fmla="*/ 1617839 w 27"/>
              <a:gd name="T1" fmla="*/ 3738146 h 32"/>
              <a:gd name="T2" fmla="*/ 0 w 27"/>
              <a:gd name="T3" fmla="*/ 2532147 h 32"/>
              <a:gd name="T4" fmla="*/ 0 w 27"/>
              <a:gd name="T5" fmla="*/ 0 h 32"/>
              <a:gd name="T6" fmla="*/ 0 w 27"/>
              <a:gd name="T7" fmla="*/ 0 h 32"/>
              <a:gd name="T8" fmla="*/ 249061 w 27"/>
              <a:gd name="T9" fmla="*/ 2532147 h 32"/>
              <a:gd name="T10" fmla="*/ 1617839 w 27"/>
              <a:gd name="T11" fmla="*/ 3617651 h 32"/>
              <a:gd name="T12" fmla="*/ 1617839 w 27"/>
              <a:gd name="T13" fmla="*/ 2652990 h 32"/>
              <a:gd name="T14" fmla="*/ 2364669 w 27"/>
              <a:gd name="T15" fmla="*/ 2773486 h 32"/>
              <a:gd name="T16" fmla="*/ 2986969 w 27"/>
              <a:gd name="T17" fmla="*/ 2532147 h 32"/>
              <a:gd name="T18" fmla="*/ 3111147 w 27"/>
              <a:gd name="T19" fmla="*/ 2532147 h 32"/>
              <a:gd name="T20" fmla="*/ 622300 w 27"/>
              <a:gd name="T21" fmla="*/ 482330 h 32"/>
              <a:gd name="T22" fmla="*/ 0 w 27"/>
              <a:gd name="T23" fmla="*/ 0 h 32"/>
              <a:gd name="T24" fmla="*/ 871008 w 27"/>
              <a:gd name="T25" fmla="*/ 361835 h 32"/>
              <a:gd name="T26" fmla="*/ 3235678 w 27"/>
              <a:gd name="T27" fmla="*/ 2411651 h 32"/>
              <a:gd name="T28" fmla="*/ 3111147 w 27"/>
              <a:gd name="T29" fmla="*/ 2652990 h 32"/>
              <a:gd name="T30" fmla="*/ 1742369 w 27"/>
              <a:gd name="T31" fmla="*/ 2773486 h 32"/>
              <a:gd name="T32" fmla="*/ 1742369 w 27"/>
              <a:gd name="T33" fmla="*/ 3617651 h 32"/>
              <a:gd name="T34" fmla="*/ 1742369 w 27"/>
              <a:gd name="T35" fmla="*/ 3738146 h 32"/>
              <a:gd name="T36" fmla="*/ 1617839 w 27"/>
              <a:gd name="T37" fmla="*/ 3738146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7" h="32">
                <a:moveTo>
                  <a:pt x="13" y="31"/>
                </a:moveTo>
                <a:cubicBezTo>
                  <a:pt x="7" y="31"/>
                  <a:pt x="0" y="27"/>
                  <a:pt x="0" y="21"/>
                </a:cubicBezTo>
                <a:lnTo>
                  <a:pt x="0" y="0"/>
                </a:lnTo>
                <a:lnTo>
                  <a:pt x="2" y="21"/>
                </a:lnTo>
                <a:cubicBezTo>
                  <a:pt x="2" y="26"/>
                  <a:pt x="7" y="30"/>
                  <a:pt x="13" y="30"/>
                </a:cubicBezTo>
                <a:lnTo>
                  <a:pt x="13" y="22"/>
                </a:lnTo>
                <a:cubicBezTo>
                  <a:pt x="15" y="21"/>
                  <a:pt x="16" y="23"/>
                  <a:pt x="19" y="23"/>
                </a:cubicBezTo>
                <a:cubicBezTo>
                  <a:pt x="21" y="23"/>
                  <a:pt x="23" y="22"/>
                  <a:pt x="24" y="21"/>
                </a:cubicBezTo>
                <a:lnTo>
                  <a:pt x="25" y="21"/>
                </a:lnTo>
                <a:cubicBezTo>
                  <a:pt x="24" y="17"/>
                  <a:pt x="13" y="8"/>
                  <a:pt x="5" y="4"/>
                </a:cubicBezTo>
                <a:cubicBezTo>
                  <a:pt x="3" y="3"/>
                  <a:pt x="2" y="1"/>
                  <a:pt x="0" y="0"/>
                </a:cubicBezTo>
                <a:cubicBezTo>
                  <a:pt x="2" y="0"/>
                  <a:pt x="4" y="1"/>
                  <a:pt x="7" y="3"/>
                </a:cubicBezTo>
                <a:cubicBezTo>
                  <a:pt x="16" y="9"/>
                  <a:pt x="26" y="16"/>
                  <a:pt x="26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1" y="26"/>
                  <a:pt x="15" y="23"/>
                  <a:pt x="14" y="23"/>
                </a:cubicBezTo>
                <a:lnTo>
                  <a:pt x="14" y="30"/>
                </a:lnTo>
                <a:lnTo>
                  <a:pt x="14" y="31"/>
                </a:lnTo>
                <a:lnTo>
                  <a:pt x="13" y="3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8" name="Freeform 6604">
            <a:extLst>
              <a:ext uri="{FF2B5EF4-FFF2-40B4-BE49-F238E27FC236}">
                <a16:creationId xmlns:a16="http://schemas.microsoft.com/office/drawing/2014/main" id="{CD68CDA3-26DF-834F-A705-C19762BFC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176713"/>
            <a:ext cx="4762" cy="11112"/>
          </a:xfrm>
          <a:custGeom>
            <a:avLst/>
            <a:gdLst>
              <a:gd name="T0" fmla="*/ 302228 w 15"/>
              <a:gd name="T1" fmla="*/ 453572 h 33"/>
              <a:gd name="T2" fmla="*/ 1411139 w 15"/>
              <a:gd name="T3" fmla="*/ 453572 h 33"/>
              <a:gd name="T4" fmla="*/ 907002 w 15"/>
              <a:gd name="T5" fmla="*/ 3628236 h 33"/>
              <a:gd name="T6" fmla="*/ 0 w 15"/>
              <a:gd name="T7" fmla="*/ 3174665 h 33"/>
              <a:gd name="T8" fmla="*/ 302228 w 15"/>
              <a:gd name="T9" fmla="*/ 453572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3">
                <a:moveTo>
                  <a:pt x="3" y="4"/>
                </a:moveTo>
                <a:cubicBezTo>
                  <a:pt x="9" y="0"/>
                  <a:pt x="9" y="9"/>
                  <a:pt x="14" y="4"/>
                </a:cubicBezTo>
                <a:lnTo>
                  <a:pt x="9" y="32"/>
                </a:lnTo>
                <a:cubicBezTo>
                  <a:pt x="4" y="31"/>
                  <a:pt x="3" y="32"/>
                  <a:pt x="0" y="28"/>
                </a:cubicBezTo>
                <a:cubicBezTo>
                  <a:pt x="0" y="22"/>
                  <a:pt x="0" y="9"/>
                  <a:pt x="3" y="4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59" name="Freeform 6605">
            <a:extLst>
              <a:ext uri="{FF2B5EF4-FFF2-40B4-BE49-F238E27FC236}">
                <a16:creationId xmlns:a16="http://schemas.microsoft.com/office/drawing/2014/main" id="{71C95BCB-EDC1-9345-8024-1066A80F5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4170363"/>
            <a:ext cx="11113" cy="11112"/>
          </a:xfrm>
          <a:custGeom>
            <a:avLst/>
            <a:gdLst>
              <a:gd name="T0" fmla="*/ 2195558 w 30"/>
              <a:gd name="T1" fmla="*/ 3854789 h 31"/>
              <a:gd name="T2" fmla="*/ 2332619 w 30"/>
              <a:gd name="T3" fmla="*/ 2698065 h 31"/>
              <a:gd name="T4" fmla="*/ 823473 w 30"/>
              <a:gd name="T5" fmla="*/ 2698065 h 31"/>
              <a:gd name="T6" fmla="*/ 3979565 w 30"/>
              <a:gd name="T7" fmla="*/ 0 h 31"/>
              <a:gd name="T8" fmla="*/ 3979565 w 30"/>
              <a:gd name="T9" fmla="*/ 2698065 h 31"/>
              <a:gd name="T10" fmla="*/ 2195558 w 30"/>
              <a:gd name="T11" fmla="*/ 3854789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1">
                <a:moveTo>
                  <a:pt x="16" y="30"/>
                </a:moveTo>
                <a:cubicBezTo>
                  <a:pt x="16" y="30"/>
                  <a:pt x="16" y="22"/>
                  <a:pt x="17" y="21"/>
                </a:cubicBezTo>
                <a:cubicBezTo>
                  <a:pt x="16" y="22"/>
                  <a:pt x="10" y="26"/>
                  <a:pt x="6" y="21"/>
                </a:cubicBezTo>
                <a:cubicBezTo>
                  <a:pt x="0" y="17"/>
                  <a:pt x="25" y="4"/>
                  <a:pt x="29" y="0"/>
                </a:cubicBezTo>
                <a:lnTo>
                  <a:pt x="29" y="21"/>
                </a:lnTo>
                <a:cubicBezTo>
                  <a:pt x="29" y="26"/>
                  <a:pt x="23" y="30"/>
                  <a:pt x="16" y="30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0" name="Freeform 6606">
            <a:extLst>
              <a:ext uri="{FF2B5EF4-FFF2-40B4-BE49-F238E27FC236}">
                <a16:creationId xmlns:a16="http://schemas.microsoft.com/office/drawing/2014/main" id="{4608A36A-4D06-1E4C-AC9C-23258A3AA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4170363"/>
            <a:ext cx="9525" cy="12700"/>
          </a:xfrm>
          <a:custGeom>
            <a:avLst/>
            <a:gdLst>
              <a:gd name="T0" fmla="*/ 1610458 w 26"/>
              <a:gd name="T1" fmla="*/ 4604124 h 34"/>
              <a:gd name="T2" fmla="*/ 1610458 w 26"/>
              <a:gd name="T3" fmla="*/ 4464797 h 34"/>
              <a:gd name="T4" fmla="*/ 1610458 w 26"/>
              <a:gd name="T5" fmla="*/ 3348691 h 34"/>
              <a:gd name="T6" fmla="*/ 268532 w 26"/>
              <a:gd name="T7" fmla="*/ 3348691 h 34"/>
              <a:gd name="T8" fmla="*/ 0 w 26"/>
              <a:gd name="T9" fmla="*/ 3208991 h 34"/>
              <a:gd name="T10" fmla="*/ 2818301 w 26"/>
              <a:gd name="T11" fmla="*/ 697753 h 34"/>
              <a:gd name="T12" fmla="*/ 3355364 w 26"/>
              <a:gd name="T13" fmla="*/ 0 h 34"/>
              <a:gd name="T14" fmla="*/ 3355364 w 26"/>
              <a:gd name="T15" fmla="*/ 279026 h 34"/>
              <a:gd name="T16" fmla="*/ 2818301 w 26"/>
              <a:gd name="T17" fmla="*/ 837079 h 34"/>
              <a:gd name="T18" fmla="*/ 268532 w 26"/>
              <a:gd name="T19" fmla="*/ 3069665 h 34"/>
              <a:gd name="T20" fmla="*/ 268532 w 26"/>
              <a:gd name="T21" fmla="*/ 3208991 h 34"/>
              <a:gd name="T22" fmla="*/ 1610458 w 26"/>
              <a:gd name="T23" fmla="*/ 3208991 h 34"/>
              <a:gd name="T24" fmla="*/ 1744907 w 26"/>
              <a:gd name="T25" fmla="*/ 4464797 h 34"/>
              <a:gd name="T26" fmla="*/ 3355364 w 26"/>
              <a:gd name="T27" fmla="*/ 3208991 h 34"/>
              <a:gd name="T28" fmla="*/ 1610458 w 26"/>
              <a:gd name="T29" fmla="*/ 4604124 h 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6" h="34">
                <a:moveTo>
                  <a:pt x="12" y="33"/>
                </a:moveTo>
                <a:lnTo>
                  <a:pt x="12" y="32"/>
                </a:lnTo>
                <a:lnTo>
                  <a:pt x="12" y="24"/>
                </a:lnTo>
                <a:cubicBezTo>
                  <a:pt x="11" y="26"/>
                  <a:pt x="6" y="28"/>
                  <a:pt x="2" y="24"/>
                </a:cubicBezTo>
                <a:cubicBezTo>
                  <a:pt x="1" y="23"/>
                  <a:pt x="0" y="23"/>
                  <a:pt x="0" y="23"/>
                </a:cubicBezTo>
                <a:cubicBezTo>
                  <a:pt x="1" y="18"/>
                  <a:pt x="10" y="11"/>
                  <a:pt x="21" y="5"/>
                </a:cubicBezTo>
                <a:cubicBezTo>
                  <a:pt x="21" y="3"/>
                  <a:pt x="24" y="2"/>
                  <a:pt x="25" y="0"/>
                </a:cubicBezTo>
                <a:lnTo>
                  <a:pt x="25" y="2"/>
                </a:lnTo>
                <a:cubicBezTo>
                  <a:pt x="24" y="3"/>
                  <a:pt x="23" y="5"/>
                  <a:pt x="21" y="6"/>
                </a:cubicBezTo>
                <a:cubicBezTo>
                  <a:pt x="13" y="10"/>
                  <a:pt x="2" y="19"/>
                  <a:pt x="2" y="22"/>
                </a:cubicBezTo>
                <a:lnTo>
                  <a:pt x="2" y="23"/>
                </a:lnTo>
                <a:cubicBezTo>
                  <a:pt x="6" y="27"/>
                  <a:pt x="12" y="24"/>
                  <a:pt x="12" y="23"/>
                </a:cubicBezTo>
                <a:cubicBezTo>
                  <a:pt x="13" y="24"/>
                  <a:pt x="13" y="30"/>
                  <a:pt x="13" y="32"/>
                </a:cubicBezTo>
                <a:cubicBezTo>
                  <a:pt x="19" y="32"/>
                  <a:pt x="25" y="28"/>
                  <a:pt x="25" y="23"/>
                </a:cubicBezTo>
                <a:cubicBezTo>
                  <a:pt x="25" y="29"/>
                  <a:pt x="19" y="33"/>
                  <a:pt x="12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1" name="Freeform 6607">
            <a:extLst>
              <a:ext uri="{FF2B5EF4-FFF2-40B4-BE49-F238E27FC236}">
                <a16:creationId xmlns:a16="http://schemas.microsoft.com/office/drawing/2014/main" id="{8E49E9C7-8AC9-E14E-822A-793AE64B9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4176713"/>
            <a:ext cx="4762" cy="11112"/>
          </a:xfrm>
          <a:custGeom>
            <a:avLst/>
            <a:gdLst>
              <a:gd name="T0" fmla="*/ 1108594 w 15"/>
              <a:gd name="T1" fmla="*/ 453572 h 33"/>
              <a:gd name="T2" fmla="*/ 1411139 w 15"/>
              <a:gd name="T3" fmla="*/ 3174665 h 33"/>
              <a:gd name="T4" fmla="*/ 503820 w 15"/>
              <a:gd name="T5" fmla="*/ 3628236 h 33"/>
              <a:gd name="T6" fmla="*/ 0 w 15"/>
              <a:gd name="T7" fmla="*/ 453572 h 33"/>
              <a:gd name="T8" fmla="*/ 1108594 w 15"/>
              <a:gd name="T9" fmla="*/ 453572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3">
                <a:moveTo>
                  <a:pt x="11" y="4"/>
                </a:moveTo>
                <a:cubicBezTo>
                  <a:pt x="14" y="9"/>
                  <a:pt x="14" y="22"/>
                  <a:pt x="14" y="28"/>
                </a:cubicBezTo>
                <a:cubicBezTo>
                  <a:pt x="11" y="32"/>
                  <a:pt x="11" y="31"/>
                  <a:pt x="5" y="32"/>
                </a:cubicBezTo>
                <a:lnTo>
                  <a:pt x="0" y="4"/>
                </a:lnTo>
                <a:cubicBezTo>
                  <a:pt x="5" y="9"/>
                  <a:pt x="5" y="0"/>
                  <a:pt x="11" y="4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2" name="Freeform 6608">
            <a:extLst>
              <a:ext uri="{FF2B5EF4-FFF2-40B4-BE49-F238E27FC236}">
                <a16:creationId xmlns:a16="http://schemas.microsoft.com/office/drawing/2014/main" id="{374C4C76-40E8-E045-BB2C-537F23706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178300"/>
            <a:ext cx="25400" cy="15875"/>
          </a:xfrm>
          <a:custGeom>
            <a:avLst/>
            <a:gdLst>
              <a:gd name="T0" fmla="*/ 0 w 70"/>
              <a:gd name="T1" fmla="*/ 3428622 h 42"/>
              <a:gd name="T2" fmla="*/ 4476569 w 70"/>
              <a:gd name="T3" fmla="*/ 4000122 h 42"/>
              <a:gd name="T4" fmla="*/ 8426631 w 70"/>
              <a:gd name="T5" fmla="*/ 285750 h 42"/>
              <a:gd name="T6" fmla="*/ 9084854 w 70"/>
              <a:gd name="T7" fmla="*/ 3428622 h 42"/>
              <a:gd name="T8" fmla="*/ 4476569 w 70"/>
              <a:gd name="T9" fmla="*/ 5857497 h 42"/>
              <a:gd name="T10" fmla="*/ 1579880 w 70"/>
              <a:gd name="T11" fmla="*/ 5857497 h 42"/>
              <a:gd name="T12" fmla="*/ 0 w 70"/>
              <a:gd name="T13" fmla="*/ 3428622 h 42"/>
              <a:gd name="T14" fmla="*/ 8294914 w 70"/>
              <a:gd name="T15" fmla="*/ 0 h 42"/>
              <a:gd name="T16" fmla="*/ 8426631 w 70"/>
              <a:gd name="T17" fmla="*/ 285750 h 42"/>
              <a:gd name="T18" fmla="*/ 8294914 w 70"/>
              <a:gd name="T19" fmla="*/ 0 h 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0" h="42">
                <a:moveTo>
                  <a:pt x="0" y="24"/>
                </a:moveTo>
                <a:cubicBezTo>
                  <a:pt x="0" y="18"/>
                  <a:pt x="12" y="28"/>
                  <a:pt x="34" y="28"/>
                </a:cubicBezTo>
                <a:cubicBezTo>
                  <a:pt x="55" y="28"/>
                  <a:pt x="66" y="10"/>
                  <a:pt x="64" y="2"/>
                </a:cubicBezTo>
                <a:cubicBezTo>
                  <a:pt x="69" y="11"/>
                  <a:pt x="69" y="19"/>
                  <a:pt x="69" y="24"/>
                </a:cubicBezTo>
                <a:cubicBezTo>
                  <a:pt x="69" y="32"/>
                  <a:pt x="57" y="41"/>
                  <a:pt x="34" y="41"/>
                </a:cubicBezTo>
                <a:lnTo>
                  <a:pt x="12" y="41"/>
                </a:lnTo>
                <a:cubicBezTo>
                  <a:pt x="12" y="37"/>
                  <a:pt x="0" y="28"/>
                  <a:pt x="0" y="24"/>
                </a:cubicBezTo>
                <a:close/>
                <a:moveTo>
                  <a:pt x="63" y="0"/>
                </a:moveTo>
                <a:cubicBezTo>
                  <a:pt x="63" y="1"/>
                  <a:pt x="64" y="1"/>
                  <a:pt x="64" y="2"/>
                </a:cubicBezTo>
                <a:cubicBezTo>
                  <a:pt x="63" y="1"/>
                  <a:pt x="63" y="1"/>
                  <a:pt x="63" y="0"/>
                </a:cubicBezTo>
                <a:close/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3" name="Freeform 6609">
            <a:extLst>
              <a:ext uri="{FF2B5EF4-FFF2-40B4-BE49-F238E27FC236}">
                <a16:creationId xmlns:a16="http://schemas.microsoft.com/office/drawing/2014/main" id="{F63A457A-5705-464B-9E52-87859DAAE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178300"/>
            <a:ext cx="25400" cy="15875"/>
          </a:xfrm>
          <a:custGeom>
            <a:avLst/>
            <a:gdLst>
              <a:gd name="T0" fmla="*/ 4355747 w 72"/>
              <a:gd name="T1" fmla="*/ 5857497 h 42"/>
              <a:gd name="T2" fmla="*/ 1617839 w 72"/>
              <a:gd name="T3" fmla="*/ 5857497 h 42"/>
              <a:gd name="T4" fmla="*/ 871008 w 72"/>
              <a:gd name="T5" fmla="*/ 4571622 h 42"/>
              <a:gd name="T6" fmla="*/ 0 w 72"/>
              <a:gd name="T7" fmla="*/ 3428622 h 42"/>
              <a:gd name="T8" fmla="*/ 995539 w 72"/>
              <a:gd name="T9" fmla="*/ 3285747 h 42"/>
              <a:gd name="T10" fmla="*/ 4355747 w 72"/>
              <a:gd name="T11" fmla="*/ 3857247 h 42"/>
              <a:gd name="T12" fmla="*/ 7467247 w 72"/>
              <a:gd name="T13" fmla="*/ 2143125 h 42"/>
              <a:gd name="T14" fmla="*/ 7965017 w 72"/>
              <a:gd name="T15" fmla="*/ 428625 h 42"/>
              <a:gd name="T16" fmla="*/ 7965017 w 72"/>
              <a:gd name="T17" fmla="*/ 142875 h 42"/>
              <a:gd name="T18" fmla="*/ 8338256 w 72"/>
              <a:gd name="T19" fmla="*/ 285750 h 42"/>
              <a:gd name="T20" fmla="*/ 7965017 w 72"/>
              <a:gd name="T21" fmla="*/ 428625 h 42"/>
              <a:gd name="T22" fmla="*/ 8089547 w 72"/>
              <a:gd name="T23" fmla="*/ 571500 h 42"/>
              <a:gd name="T24" fmla="*/ 8089547 w 72"/>
              <a:gd name="T25" fmla="*/ 857250 h 42"/>
              <a:gd name="T26" fmla="*/ 8836025 w 72"/>
              <a:gd name="T27" fmla="*/ 3428622 h 42"/>
              <a:gd name="T28" fmla="*/ 4355747 w 72"/>
              <a:gd name="T29" fmla="*/ 5857497 h 42"/>
              <a:gd name="T30" fmla="*/ 8089547 w 72"/>
              <a:gd name="T31" fmla="*/ 857250 h 42"/>
              <a:gd name="T32" fmla="*/ 8089547 w 72"/>
              <a:gd name="T33" fmla="*/ 857250 h 42"/>
              <a:gd name="T34" fmla="*/ 8089547 w 72"/>
              <a:gd name="T35" fmla="*/ 714375 h 42"/>
              <a:gd name="T36" fmla="*/ 8089547 w 72"/>
              <a:gd name="T37" fmla="*/ 857250 h 42"/>
              <a:gd name="T38" fmla="*/ 7591425 w 72"/>
              <a:gd name="T39" fmla="*/ 2286000 h 42"/>
              <a:gd name="T40" fmla="*/ 4355747 w 72"/>
              <a:gd name="T41" fmla="*/ 4000122 h 42"/>
              <a:gd name="T42" fmla="*/ 995539 w 72"/>
              <a:gd name="T43" fmla="*/ 3428622 h 42"/>
              <a:gd name="T44" fmla="*/ 497769 w 72"/>
              <a:gd name="T45" fmla="*/ 3285747 h 42"/>
              <a:gd name="T46" fmla="*/ 373239 w 72"/>
              <a:gd name="T47" fmla="*/ 3285747 h 42"/>
              <a:gd name="T48" fmla="*/ 871008 w 72"/>
              <a:gd name="T49" fmla="*/ 4571622 h 42"/>
              <a:gd name="T50" fmla="*/ 1617839 w 72"/>
              <a:gd name="T51" fmla="*/ 5857497 h 42"/>
              <a:gd name="T52" fmla="*/ 4355747 w 72"/>
              <a:gd name="T53" fmla="*/ 5714622 h 42"/>
              <a:gd name="T54" fmla="*/ 8711494 w 72"/>
              <a:gd name="T55" fmla="*/ 3428622 h 42"/>
              <a:gd name="T56" fmla="*/ 8089547 w 72"/>
              <a:gd name="T57" fmla="*/ 857250 h 42"/>
              <a:gd name="T58" fmla="*/ 7591425 w 72"/>
              <a:gd name="T59" fmla="*/ 2286000 h 4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2" h="42">
                <a:moveTo>
                  <a:pt x="35" y="41"/>
                </a:moveTo>
                <a:lnTo>
                  <a:pt x="13" y="41"/>
                </a:lnTo>
                <a:cubicBezTo>
                  <a:pt x="12" y="39"/>
                  <a:pt x="9" y="36"/>
                  <a:pt x="7" y="32"/>
                </a:cubicBezTo>
                <a:cubicBezTo>
                  <a:pt x="4" y="29"/>
                  <a:pt x="0" y="26"/>
                  <a:pt x="0" y="24"/>
                </a:cubicBezTo>
                <a:cubicBezTo>
                  <a:pt x="0" y="22"/>
                  <a:pt x="2" y="22"/>
                  <a:pt x="8" y="23"/>
                </a:cubicBezTo>
                <a:cubicBezTo>
                  <a:pt x="13" y="24"/>
                  <a:pt x="23" y="27"/>
                  <a:pt x="35" y="27"/>
                </a:cubicBezTo>
                <a:cubicBezTo>
                  <a:pt x="49" y="27"/>
                  <a:pt x="58" y="18"/>
                  <a:pt x="60" y="15"/>
                </a:cubicBezTo>
                <a:cubicBezTo>
                  <a:pt x="64" y="11"/>
                  <a:pt x="65" y="6"/>
                  <a:pt x="64" y="3"/>
                </a:cubicBezTo>
                <a:lnTo>
                  <a:pt x="64" y="1"/>
                </a:lnTo>
                <a:cubicBezTo>
                  <a:pt x="65" y="0"/>
                  <a:pt x="66" y="2"/>
                  <a:pt x="67" y="2"/>
                </a:cubicBezTo>
                <a:lnTo>
                  <a:pt x="64" y="3"/>
                </a:lnTo>
                <a:lnTo>
                  <a:pt x="65" y="4"/>
                </a:lnTo>
                <a:cubicBezTo>
                  <a:pt x="65" y="5"/>
                  <a:pt x="65" y="5"/>
                  <a:pt x="65" y="6"/>
                </a:cubicBezTo>
                <a:cubicBezTo>
                  <a:pt x="71" y="13"/>
                  <a:pt x="71" y="19"/>
                  <a:pt x="71" y="24"/>
                </a:cubicBezTo>
                <a:cubicBezTo>
                  <a:pt x="71" y="32"/>
                  <a:pt x="59" y="41"/>
                  <a:pt x="35" y="41"/>
                </a:cubicBezTo>
                <a:close/>
                <a:moveTo>
                  <a:pt x="65" y="6"/>
                </a:moveTo>
                <a:cubicBezTo>
                  <a:pt x="65" y="6"/>
                  <a:pt x="65" y="6"/>
                  <a:pt x="65" y="6"/>
                </a:cubicBezTo>
                <a:cubicBezTo>
                  <a:pt x="65" y="6"/>
                  <a:pt x="65" y="6"/>
                  <a:pt x="65" y="5"/>
                </a:cubicBezTo>
                <a:cubicBezTo>
                  <a:pt x="65" y="6"/>
                  <a:pt x="65" y="6"/>
                  <a:pt x="65" y="6"/>
                </a:cubicBezTo>
                <a:close/>
                <a:moveTo>
                  <a:pt x="61" y="16"/>
                </a:moveTo>
                <a:cubicBezTo>
                  <a:pt x="58" y="20"/>
                  <a:pt x="50" y="28"/>
                  <a:pt x="35" y="28"/>
                </a:cubicBezTo>
                <a:cubicBezTo>
                  <a:pt x="22" y="28"/>
                  <a:pt x="13" y="25"/>
                  <a:pt x="8" y="24"/>
                </a:cubicBezTo>
                <a:cubicBezTo>
                  <a:pt x="5" y="24"/>
                  <a:pt x="4" y="23"/>
                  <a:pt x="4" y="23"/>
                </a:cubicBezTo>
                <a:lnTo>
                  <a:pt x="3" y="23"/>
                </a:lnTo>
                <a:cubicBezTo>
                  <a:pt x="1" y="25"/>
                  <a:pt x="4" y="29"/>
                  <a:pt x="7" y="32"/>
                </a:cubicBezTo>
                <a:cubicBezTo>
                  <a:pt x="10" y="36"/>
                  <a:pt x="13" y="38"/>
                  <a:pt x="13" y="41"/>
                </a:cubicBezTo>
                <a:lnTo>
                  <a:pt x="35" y="40"/>
                </a:lnTo>
                <a:cubicBezTo>
                  <a:pt x="58" y="40"/>
                  <a:pt x="70" y="32"/>
                  <a:pt x="70" y="24"/>
                </a:cubicBezTo>
                <a:cubicBezTo>
                  <a:pt x="70" y="19"/>
                  <a:pt x="70" y="13"/>
                  <a:pt x="65" y="6"/>
                </a:cubicBezTo>
                <a:cubicBezTo>
                  <a:pt x="65" y="9"/>
                  <a:pt x="63" y="13"/>
                  <a:pt x="61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4" name="Freeform 6610">
            <a:extLst>
              <a:ext uri="{FF2B5EF4-FFF2-40B4-BE49-F238E27FC236}">
                <a16:creationId xmlns:a16="http://schemas.microsoft.com/office/drawing/2014/main" id="{0723C544-E7FD-0842-B176-FBE6FBD2B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4178300"/>
            <a:ext cx="25400" cy="15875"/>
          </a:xfrm>
          <a:custGeom>
            <a:avLst/>
            <a:gdLst>
              <a:gd name="T0" fmla="*/ 9084854 w 70"/>
              <a:gd name="T1" fmla="*/ 3428622 h 42"/>
              <a:gd name="T2" fmla="*/ 7636691 w 70"/>
              <a:gd name="T3" fmla="*/ 5857497 h 42"/>
              <a:gd name="T4" fmla="*/ 4476569 w 70"/>
              <a:gd name="T5" fmla="*/ 5857497 h 42"/>
              <a:gd name="T6" fmla="*/ 0 w 70"/>
              <a:gd name="T7" fmla="*/ 3428622 h 42"/>
              <a:gd name="T8" fmla="*/ 658223 w 70"/>
              <a:gd name="T9" fmla="*/ 285750 h 42"/>
              <a:gd name="T10" fmla="*/ 4476569 w 70"/>
              <a:gd name="T11" fmla="*/ 4000122 h 42"/>
              <a:gd name="T12" fmla="*/ 9084854 w 70"/>
              <a:gd name="T13" fmla="*/ 3428622 h 42"/>
              <a:gd name="T14" fmla="*/ 789940 w 70"/>
              <a:gd name="T15" fmla="*/ 0 h 42"/>
              <a:gd name="T16" fmla="*/ 658223 w 70"/>
              <a:gd name="T17" fmla="*/ 285750 h 42"/>
              <a:gd name="T18" fmla="*/ 789940 w 70"/>
              <a:gd name="T19" fmla="*/ 0 h 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0" h="42">
                <a:moveTo>
                  <a:pt x="69" y="24"/>
                </a:moveTo>
                <a:cubicBezTo>
                  <a:pt x="69" y="28"/>
                  <a:pt x="58" y="37"/>
                  <a:pt x="58" y="41"/>
                </a:cubicBezTo>
                <a:lnTo>
                  <a:pt x="34" y="41"/>
                </a:lnTo>
                <a:cubicBezTo>
                  <a:pt x="12" y="41"/>
                  <a:pt x="0" y="32"/>
                  <a:pt x="0" y="24"/>
                </a:cubicBezTo>
                <a:cubicBezTo>
                  <a:pt x="0" y="19"/>
                  <a:pt x="0" y="11"/>
                  <a:pt x="5" y="2"/>
                </a:cubicBezTo>
                <a:cubicBezTo>
                  <a:pt x="2" y="10"/>
                  <a:pt x="14" y="28"/>
                  <a:pt x="34" y="28"/>
                </a:cubicBezTo>
                <a:cubicBezTo>
                  <a:pt x="58" y="28"/>
                  <a:pt x="69" y="18"/>
                  <a:pt x="69" y="24"/>
                </a:cubicBezTo>
                <a:close/>
                <a:moveTo>
                  <a:pt x="6" y="0"/>
                </a:moveTo>
                <a:cubicBezTo>
                  <a:pt x="6" y="1"/>
                  <a:pt x="5" y="1"/>
                  <a:pt x="5" y="2"/>
                </a:cubicBezTo>
                <a:cubicBezTo>
                  <a:pt x="5" y="1"/>
                  <a:pt x="5" y="1"/>
                  <a:pt x="6" y="0"/>
                </a:cubicBezTo>
                <a:close/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5" name="Freeform 6611">
            <a:extLst>
              <a:ext uri="{FF2B5EF4-FFF2-40B4-BE49-F238E27FC236}">
                <a16:creationId xmlns:a16="http://schemas.microsoft.com/office/drawing/2014/main" id="{BECCE58C-1244-BC4B-A710-9465E59F5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4178300"/>
            <a:ext cx="25400" cy="15875"/>
          </a:xfrm>
          <a:custGeom>
            <a:avLst/>
            <a:gdLst>
              <a:gd name="T0" fmla="*/ 7422882 w 71"/>
              <a:gd name="T1" fmla="*/ 5857497 h 42"/>
              <a:gd name="T2" fmla="*/ 4351270 w 71"/>
              <a:gd name="T3" fmla="*/ 5857497 h 42"/>
              <a:gd name="T4" fmla="*/ 0 w 71"/>
              <a:gd name="T5" fmla="*/ 3428622 h 42"/>
              <a:gd name="T6" fmla="*/ 511935 w 71"/>
              <a:gd name="T7" fmla="*/ 428625 h 42"/>
              <a:gd name="T8" fmla="*/ 640008 w 71"/>
              <a:gd name="T9" fmla="*/ 285750 h 42"/>
              <a:gd name="T10" fmla="*/ 767724 w 71"/>
              <a:gd name="T11" fmla="*/ 0 h 42"/>
              <a:gd name="T12" fmla="*/ 767724 w 71"/>
              <a:gd name="T13" fmla="*/ 285750 h 42"/>
              <a:gd name="T14" fmla="*/ 640008 w 71"/>
              <a:gd name="T15" fmla="*/ 285750 h 42"/>
              <a:gd name="T16" fmla="*/ 1279659 w 71"/>
              <a:gd name="T17" fmla="*/ 2143125 h 42"/>
              <a:gd name="T18" fmla="*/ 4351270 w 71"/>
              <a:gd name="T19" fmla="*/ 3857247 h 42"/>
              <a:gd name="T20" fmla="*/ 7934817 w 71"/>
              <a:gd name="T21" fmla="*/ 3285747 h 42"/>
              <a:gd name="T22" fmla="*/ 8958687 w 71"/>
              <a:gd name="T23" fmla="*/ 3428622 h 42"/>
              <a:gd name="T24" fmla="*/ 8190963 w 71"/>
              <a:gd name="T25" fmla="*/ 4571622 h 42"/>
              <a:gd name="T26" fmla="*/ 7422882 w 71"/>
              <a:gd name="T27" fmla="*/ 5857497 h 42"/>
              <a:gd name="T28" fmla="*/ 128073 w 71"/>
              <a:gd name="T29" fmla="*/ 3428622 h 42"/>
              <a:gd name="T30" fmla="*/ 4351270 w 71"/>
              <a:gd name="T31" fmla="*/ 5714622 h 42"/>
              <a:gd name="T32" fmla="*/ 7422882 w 71"/>
              <a:gd name="T33" fmla="*/ 5714622 h 42"/>
              <a:gd name="T34" fmla="*/ 8062890 w 71"/>
              <a:gd name="T35" fmla="*/ 4571622 h 42"/>
              <a:gd name="T36" fmla="*/ 8702899 w 71"/>
              <a:gd name="T37" fmla="*/ 3428622 h 42"/>
              <a:gd name="T38" fmla="*/ 7934817 w 71"/>
              <a:gd name="T39" fmla="*/ 3428622 h 42"/>
              <a:gd name="T40" fmla="*/ 4351270 w 71"/>
              <a:gd name="T41" fmla="*/ 4000122 h 42"/>
              <a:gd name="T42" fmla="*/ 1023870 w 71"/>
              <a:gd name="T43" fmla="*/ 2286000 h 42"/>
              <a:gd name="T44" fmla="*/ 511935 w 71"/>
              <a:gd name="T45" fmla="*/ 571500 h 42"/>
              <a:gd name="T46" fmla="*/ 128073 w 71"/>
              <a:gd name="T47" fmla="*/ 3428622 h 4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1" h="42">
                <a:moveTo>
                  <a:pt x="58" y="41"/>
                </a:moveTo>
                <a:lnTo>
                  <a:pt x="34" y="41"/>
                </a:lnTo>
                <a:cubicBezTo>
                  <a:pt x="11" y="41"/>
                  <a:pt x="0" y="32"/>
                  <a:pt x="0" y="24"/>
                </a:cubicBezTo>
                <a:cubicBezTo>
                  <a:pt x="0" y="18"/>
                  <a:pt x="0" y="11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1"/>
                  <a:pt x="6" y="0"/>
                </a:cubicBezTo>
                <a:lnTo>
                  <a:pt x="6" y="2"/>
                </a:lnTo>
                <a:lnTo>
                  <a:pt x="5" y="2"/>
                </a:lnTo>
                <a:cubicBezTo>
                  <a:pt x="5" y="6"/>
                  <a:pt x="7" y="11"/>
                  <a:pt x="10" y="15"/>
                </a:cubicBezTo>
                <a:cubicBezTo>
                  <a:pt x="12" y="18"/>
                  <a:pt x="21" y="27"/>
                  <a:pt x="34" y="27"/>
                </a:cubicBezTo>
                <a:cubicBezTo>
                  <a:pt x="48" y="27"/>
                  <a:pt x="57" y="24"/>
                  <a:pt x="62" y="23"/>
                </a:cubicBezTo>
                <a:cubicBezTo>
                  <a:pt x="68" y="21"/>
                  <a:pt x="70" y="22"/>
                  <a:pt x="70" y="24"/>
                </a:cubicBezTo>
                <a:cubicBezTo>
                  <a:pt x="70" y="26"/>
                  <a:pt x="67" y="29"/>
                  <a:pt x="64" y="32"/>
                </a:cubicBezTo>
                <a:cubicBezTo>
                  <a:pt x="61" y="36"/>
                  <a:pt x="58" y="39"/>
                  <a:pt x="58" y="41"/>
                </a:cubicBezTo>
                <a:close/>
                <a:moveTo>
                  <a:pt x="1" y="24"/>
                </a:moveTo>
                <a:cubicBezTo>
                  <a:pt x="1" y="32"/>
                  <a:pt x="11" y="40"/>
                  <a:pt x="34" y="40"/>
                </a:cubicBezTo>
                <a:lnTo>
                  <a:pt x="58" y="40"/>
                </a:lnTo>
                <a:cubicBezTo>
                  <a:pt x="58" y="38"/>
                  <a:pt x="61" y="35"/>
                  <a:pt x="63" y="32"/>
                </a:cubicBezTo>
                <a:cubicBezTo>
                  <a:pt x="66" y="29"/>
                  <a:pt x="68" y="25"/>
                  <a:pt x="68" y="24"/>
                </a:cubicBezTo>
                <a:lnTo>
                  <a:pt x="62" y="24"/>
                </a:lnTo>
                <a:cubicBezTo>
                  <a:pt x="57" y="25"/>
                  <a:pt x="48" y="28"/>
                  <a:pt x="34" y="28"/>
                </a:cubicBezTo>
                <a:cubicBezTo>
                  <a:pt x="20" y="28"/>
                  <a:pt x="12" y="20"/>
                  <a:pt x="8" y="16"/>
                </a:cubicBezTo>
                <a:cubicBezTo>
                  <a:pt x="6" y="12"/>
                  <a:pt x="4" y="7"/>
                  <a:pt x="4" y="4"/>
                </a:cubicBezTo>
                <a:cubicBezTo>
                  <a:pt x="1" y="12"/>
                  <a:pt x="1" y="19"/>
                  <a:pt x="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6" name="Freeform 6612">
            <a:extLst>
              <a:ext uri="{FF2B5EF4-FFF2-40B4-BE49-F238E27FC236}">
                <a16:creationId xmlns:a16="http://schemas.microsoft.com/office/drawing/2014/main" id="{BA6387AC-7838-4C43-B472-5889E9A9A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87825"/>
            <a:ext cx="4762" cy="7938"/>
          </a:xfrm>
          <a:custGeom>
            <a:avLst/>
            <a:gdLst>
              <a:gd name="T0" fmla="*/ 0 w 12"/>
              <a:gd name="T1" fmla="*/ 1548600 h 23"/>
              <a:gd name="T2" fmla="*/ 1732178 w 12"/>
              <a:gd name="T3" fmla="*/ 0 h 23"/>
              <a:gd name="T4" fmla="*/ 1732178 w 12"/>
              <a:gd name="T5" fmla="*/ 2620575 h 23"/>
              <a:gd name="T6" fmla="*/ 0 w 12"/>
              <a:gd name="T7" fmla="*/ 2620575 h 23"/>
              <a:gd name="T8" fmla="*/ 0 w 12"/>
              <a:gd name="T9" fmla="*/ 15486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3">
                <a:moveTo>
                  <a:pt x="0" y="13"/>
                </a:moveTo>
                <a:cubicBezTo>
                  <a:pt x="0" y="8"/>
                  <a:pt x="11" y="4"/>
                  <a:pt x="11" y="0"/>
                </a:cubicBezTo>
                <a:lnTo>
                  <a:pt x="11" y="22"/>
                </a:lnTo>
                <a:lnTo>
                  <a:pt x="0" y="22"/>
                </a:lnTo>
                <a:lnTo>
                  <a:pt x="0" y="13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7" name="Freeform 6613">
            <a:extLst>
              <a:ext uri="{FF2B5EF4-FFF2-40B4-BE49-F238E27FC236}">
                <a16:creationId xmlns:a16="http://schemas.microsoft.com/office/drawing/2014/main" id="{EA927870-8A4F-CA42-B81F-7275B4F28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187825"/>
            <a:ext cx="4762" cy="7938"/>
          </a:xfrm>
          <a:custGeom>
            <a:avLst/>
            <a:gdLst>
              <a:gd name="T0" fmla="*/ 1610289 w 13"/>
              <a:gd name="T1" fmla="*/ 1548600 h 23"/>
              <a:gd name="T2" fmla="*/ 1610289 w 13"/>
              <a:gd name="T3" fmla="*/ 2620575 h 23"/>
              <a:gd name="T4" fmla="*/ 0 w 13"/>
              <a:gd name="T5" fmla="*/ 2620575 h 23"/>
              <a:gd name="T6" fmla="*/ 0 w 13"/>
              <a:gd name="T7" fmla="*/ 0 h 23"/>
              <a:gd name="T8" fmla="*/ 1610289 w 13"/>
              <a:gd name="T9" fmla="*/ 15486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3">
                <a:moveTo>
                  <a:pt x="12" y="13"/>
                </a:moveTo>
                <a:lnTo>
                  <a:pt x="12" y="22"/>
                </a:lnTo>
                <a:lnTo>
                  <a:pt x="0" y="22"/>
                </a:lnTo>
                <a:lnTo>
                  <a:pt x="0" y="0"/>
                </a:lnTo>
                <a:cubicBezTo>
                  <a:pt x="0" y="4"/>
                  <a:pt x="12" y="8"/>
                  <a:pt x="12" y="13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8" name="Freeform 6614">
            <a:extLst>
              <a:ext uri="{FF2B5EF4-FFF2-40B4-BE49-F238E27FC236}">
                <a16:creationId xmlns:a16="http://schemas.microsoft.com/office/drawing/2014/main" id="{8A665EF3-83D7-2746-A012-2C2C8297E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92588"/>
            <a:ext cx="17462" cy="7937"/>
          </a:xfrm>
          <a:custGeom>
            <a:avLst/>
            <a:gdLst>
              <a:gd name="T0" fmla="*/ 0 w 48"/>
              <a:gd name="T1" fmla="*/ 0 h 23"/>
              <a:gd name="T2" fmla="*/ 6220110 w 48"/>
              <a:gd name="T3" fmla="*/ 0 h 23"/>
              <a:gd name="T4" fmla="*/ 6220110 w 48"/>
              <a:gd name="T5" fmla="*/ 2143680 h 23"/>
              <a:gd name="T6" fmla="*/ 0 w 48"/>
              <a:gd name="T7" fmla="*/ 2143680 h 23"/>
              <a:gd name="T8" fmla="*/ 0 w 48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" h="23">
                <a:moveTo>
                  <a:pt x="0" y="0"/>
                </a:moveTo>
                <a:cubicBezTo>
                  <a:pt x="0" y="4"/>
                  <a:pt x="47" y="4"/>
                  <a:pt x="47" y="0"/>
                </a:cubicBezTo>
                <a:lnTo>
                  <a:pt x="47" y="18"/>
                </a:lnTo>
                <a:cubicBezTo>
                  <a:pt x="47" y="22"/>
                  <a:pt x="0" y="22"/>
                  <a:pt x="0" y="18"/>
                </a:cubicBez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69" name="Freeform 6615">
            <a:extLst>
              <a:ext uri="{FF2B5EF4-FFF2-40B4-BE49-F238E27FC236}">
                <a16:creationId xmlns:a16="http://schemas.microsoft.com/office/drawing/2014/main" id="{97B8A3F0-FAB1-6246-86CB-8D3186C3A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92588"/>
            <a:ext cx="17462" cy="7937"/>
          </a:xfrm>
          <a:custGeom>
            <a:avLst/>
            <a:gdLst>
              <a:gd name="T0" fmla="*/ 3043845 w 48"/>
              <a:gd name="T1" fmla="*/ 2733214 h 22"/>
              <a:gd name="T2" fmla="*/ 0 w 48"/>
              <a:gd name="T3" fmla="*/ 2342858 h 22"/>
              <a:gd name="T4" fmla="*/ 3043845 w 48"/>
              <a:gd name="T5" fmla="*/ 2602975 h 22"/>
              <a:gd name="T6" fmla="*/ 6087690 w 48"/>
              <a:gd name="T7" fmla="*/ 2342858 h 22"/>
              <a:gd name="T8" fmla="*/ 6087690 w 48"/>
              <a:gd name="T9" fmla="*/ 0 h 22"/>
              <a:gd name="T10" fmla="*/ 6220110 w 48"/>
              <a:gd name="T11" fmla="*/ 2342858 h 22"/>
              <a:gd name="T12" fmla="*/ 3043845 w 48"/>
              <a:gd name="T13" fmla="*/ 2733214 h 22"/>
              <a:gd name="T14" fmla="*/ 3043845 w 48"/>
              <a:gd name="T15" fmla="*/ 390356 h 22"/>
              <a:gd name="T16" fmla="*/ 6087690 w 48"/>
              <a:gd name="T17" fmla="*/ 130239 h 22"/>
              <a:gd name="T18" fmla="*/ 6087690 w 48"/>
              <a:gd name="T19" fmla="*/ 0 h 22"/>
              <a:gd name="T20" fmla="*/ 6087690 w 48"/>
              <a:gd name="T21" fmla="*/ 130239 h 22"/>
              <a:gd name="T22" fmla="*/ 3043845 w 48"/>
              <a:gd name="T23" fmla="*/ 390356 h 22"/>
              <a:gd name="T24" fmla="*/ 0 w 48"/>
              <a:gd name="T25" fmla="*/ 0 h 22"/>
              <a:gd name="T26" fmla="*/ 3043845 w 48"/>
              <a:gd name="T27" fmla="*/ 390356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" h="22">
                <a:moveTo>
                  <a:pt x="23" y="21"/>
                </a:moveTo>
                <a:cubicBezTo>
                  <a:pt x="17" y="21"/>
                  <a:pt x="0" y="21"/>
                  <a:pt x="0" y="18"/>
                </a:cubicBezTo>
                <a:cubicBezTo>
                  <a:pt x="0" y="19"/>
                  <a:pt x="8" y="20"/>
                  <a:pt x="23" y="20"/>
                </a:cubicBezTo>
                <a:cubicBezTo>
                  <a:pt x="38" y="20"/>
                  <a:pt x="46" y="19"/>
                  <a:pt x="46" y="18"/>
                </a:cubicBezTo>
                <a:lnTo>
                  <a:pt x="46" y="0"/>
                </a:lnTo>
                <a:lnTo>
                  <a:pt x="47" y="18"/>
                </a:lnTo>
                <a:cubicBezTo>
                  <a:pt x="47" y="21"/>
                  <a:pt x="28" y="21"/>
                  <a:pt x="23" y="21"/>
                </a:cubicBezTo>
                <a:close/>
                <a:moveTo>
                  <a:pt x="23" y="3"/>
                </a:moveTo>
                <a:cubicBezTo>
                  <a:pt x="37" y="3"/>
                  <a:pt x="45" y="2"/>
                  <a:pt x="46" y="1"/>
                </a:cubicBezTo>
                <a:cubicBezTo>
                  <a:pt x="46" y="1"/>
                  <a:pt x="46" y="0"/>
                  <a:pt x="46" y="0"/>
                </a:cubicBezTo>
                <a:cubicBezTo>
                  <a:pt x="46" y="0"/>
                  <a:pt x="46" y="1"/>
                  <a:pt x="46" y="1"/>
                </a:cubicBezTo>
                <a:cubicBezTo>
                  <a:pt x="44" y="3"/>
                  <a:pt x="28" y="3"/>
                  <a:pt x="23" y="3"/>
                </a:cubicBezTo>
                <a:cubicBezTo>
                  <a:pt x="17" y="3"/>
                  <a:pt x="0" y="3"/>
                  <a:pt x="0" y="0"/>
                </a:cubicBezTo>
                <a:cubicBezTo>
                  <a:pt x="0" y="1"/>
                  <a:pt x="8" y="3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0" name="Freeform 6616">
            <a:extLst>
              <a:ext uri="{FF2B5EF4-FFF2-40B4-BE49-F238E27FC236}">
                <a16:creationId xmlns:a16="http://schemas.microsoft.com/office/drawing/2014/main" id="{A4A8BD84-802F-D24C-9A94-240841F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178300"/>
            <a:ext cx="57150" cy="15875"/>
          </a:xfrm>
          <a:custGeom>
            <a:avLst/>
            <a:gdLst>
              <a:gd name="T0" fmla="*/ 10335414 w 157"/>
              <a:gd name="T1" fmla="*/ 5724599 h 43"/>
              <a:gd name="T2" fmla="*/ 8215404 w 157"/>
              <a:gd name="T3" fmla="*/ 5724599 h 43"/>
              <a:gd name="T4" fmla="*/ 7287899 w 157"/>
              <a:gd name="T5" fmla="*/ 5451770 h 43"/>
              <a:gd name="T6" fmla="*/ 10335414 w 157"/>
              <a:gd name="T7" fmla="*/ 5724599 h 43"/>
              <a:gd name="T8" fmla="*/ 13382928 w 157"/>
              <a:gd name="T9" fmla="*/ 5315541 h 43"/>
              <a:gd name="T10" fmla="*/ 12720425 w 157"/>
              <a:gd name="T11" fmla="*/ 4361564 h 43"/>
              <a:gd name="T12" fmla="*/ 11792921 w 157"/>
              <a:gd name="T13" fmla="*/ 3543817 h 43"/>
              <a:gd name="T14" fmla="*/ 11925421 w 157"/>
              <a:gd name="T15" fmla="*/ 3270988 h 43"/>
              <a:gd name="T16" fmla="*/ 12852926 w 157"/>
              <a:gd name="T17" fmla="*/ 3407587 h 43"/>
              <a:gd name="T18" fmla="*/ 16430807 w 157"/>
              <a:gd name="T19" fmla="*/ 3952506 h 43"/>
              <a:gd name="T20" fmla="*/ 20273325 w 157"/>
              <a:gd name="T21" fmla="*/ 1363035 h 43"/>
              <a:gd name="T22" fmla="*/ 20273325 w 157"/>
              <a:gd name="T23" fmla="*/ 409058 h 43"/>
              <a:gd name="T24" fmla="*/ 19478322 w 157"/>
              <a:gd name="T25" fmla="*/ 409058 h 43"/>
              <a:gd name="T26" fmla="*/ 18815818 w 157"/>
              <a:gd name="T27" fmla="*/ 409058 h 43"/>
              <a:gd name="T28" fmla="*/ 19478322 w 157"/>
              <a:gd name="T29" fmla="*/ 272459 h 43"/>
              <a:gd name="T30" fmla="*/ 20273325 w 157"/>
              <a:gd name="T31" fmla="*/ 272459 h 43"/>
              <a:gd name="T32" fmla="*/ 20405826 w 157"/>
              <a:gd name="T33" fmla="*/ 1363035 h 43"/>
              <a:gd name="T34" fmla="*/ 16430807 w 157"/>
              <a:gd name="T35" fmla="*/ 4089105 h 43"/>
              <a:gd name="T36" fmla="*/ 12852926 w 157"/>
              <a:gd name="T37" fmla="*/ 3543817 h 43"/>
              <a:gd name="T38" fmla="*/ 12057922 w 157"/>
              <a:gd name="T39" fmla="*/ 3407587 h 43"/>
              <a:gd name="T40" fmla="*/ 12720425 w 157"/>
              <a:gd name="T41" fmla="*/ 4361564 h 43"/>
              <a:gd name="T42" fmla="*/ 13515429 w 157"/>
              <a:gd name="T43" fmla="*/ 5315541 h 43"/>
              <a:gd name="T44" fmla="*/ 10335414 w 157"/>
              <a:gd name="T45" fmla="*/ 5724599 h 43"/>
              <a:gd name="T46" fmla="*/ 7950402 w 157"/>
              <a:gd name="T47" fmla="*/ 4361564 h 43"/>
              <a:gd name="T48" fmla="*/ 8612905 w 157"/>
              <a:gd name="T49" fmla="*/ 3543817 h 43"/>
              <a:gd name="T50" fmla="*/ 7817902 w 157"/>
              <a:gd name="T51" fmla="*/ 3543817 h 43"/>
              <a:gd name="T52" fmla="*/ 4107520 w 157"/>
              <a:gd name="T53" fmla="*/ 4089105 h 43"/>
              <a:gd name="T54" fmla="*/ 132501 w 157"/>
              <a:gd name="T55" fmla="*/ 1363035 h 43"/>
              <a:gd name="T56" fmla="*/ 397502 w 157"/>
              <a:gd name="T57" fmla="*/ 272459 h 43"/>
              <a:gd name="T58" fmla="*/ 1192506 w 157"/>
              <a:gd name="T59" fmla="*/ 272459 h 43"/>
              <a:gd name="T60" fmla="*/ 1855009 w 157"/>
              <a:gd name="T61" fmla="*/ 272459 h 43"/>
              <a:gd name="T62" fmla="*/ 1987510 w 157"/>
              <a:gd name="T63" fmla="*/ 409058 h 43"/>
              <a:gd name="T64" fmla="*/ 1060005 w 157"/>
              <a:gd name="T65" fmla="*/ 409058 h 43"/>
              <a:gd name="T66" fmla="*/ 530003 w 157"/>
              <a:gd name="T67" fmla="*/ 409058 h 43"/>
              <a:gd name="T68" fmla="*/ 397502 w 157"/>
              <a:gd name="T69" fmla="*/ 1363035 h 43"/>
              <a:gd name="T70" fmla="*/ 4107520 w 157"/>
              <a:gd name="T71" fmla="*/ 3952506 h 43"/>
              <a:gd name="T72" fmla="*/ 7817902 w 157"/>
              <a:gd name="T73" fmla="*/ 3407587 h 43"/>
              <a:gd name="T74" fmla="*/ 8745406 w 157"/>
              <a:gd name="T75" fmla="*/ 3270988 h 43"/>
              <a:gd name="T76" fmla="*/ 8877907 w 157"/>
              <a:gd name="T77" fmla="*/ 3543817 h 43"/>
              <a:gd name="T78" fmla="*/ 8082903 w 157"/>
              <a:gd name="T79" fmla="*/ 4361564 h 43"/>
              <a:gd name="T80" fmla="*/ 7287899 w 157"/>
              <a:gd name="T81" fmla="*/ 5315541 h 43"/>
              <a:gd name="T82" fmla="*/ 7950402 w 157"/>
              <a:gd name="T83" fmla="*/ 4361564 h 4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7" h="43">
                <a:moveTo>
                  <a:pt x="78" y="42"/>
                </a:moveTo>
                <a:lnTo>
                  <a:pt x="62" y="42"/>
                </a:lnTo>
                <a:cubicBezTo>
                  <a:pt x="57" y="41"/>
                  <a:pt x="56" y="40"/>
                  <a:pt x="55" y="40"/>
                </a:cubicBezTo>
                <a:cubicBezTo>
                  <a:pt x="57" y="41"/>
                  <a:pt x="64" y="42"/>
                  <a:pt x="78" y="42"/>
                </a:cubicBezTo>
                <a:cubicBezTo>
                  <a:pt x="93" y="42"/>
                  <a:pt x="101" y="40"/>
                  <a:pt x="101" y="39"/>
                </a:cubicBezTo>
                <a:cubicBezTo>
                  <a:pt x="101" y="37"/>
                  <a:pt x="98" y="34"/>
                  <a:pt x="96" y="32"/>
                </a:cubicBezTo>
                <a:cubicBezTo>
                  <a:pt x="92" y="30"/>
                  <a:pt x="89" y="28"/>
                  <a:pt x="89" y="26"/>
                </a:cubicBezTo>
                <a:lnTo>
                  <a:pt x="90" y="24"/>
                </a:lnTo>
                <a:cubicBezTo>
                  <a:pt x="92" y="23"/>
                  <a:pt x="92" y="24"/>
                  <a:pt x="97" y="25"/>
                </a:cubicBezTo>
                <a:cubicBezTo>
                  <a:pt x="102" y="26"/>
                  <a:pt x="112" y="29"/>
                  <a:pt x="124" y="29"/>
                </a:cubicBezTo>
                <a:cubicBezTo>
                  <a:pt x="141" y="29"/>
                  <a:pt x="151" y="17"/>
                  <a:pt x="153" y="10"/>
                </a:cubicBezTo>
                <a:cubicBezTo>
                  <a:pt x="154" y="7"/>
                  <a:pt x="154" y="4"/>
                  <a:pt x="153" y="3"/>
                </a:cubicBezTo>
                <a:cubicBezTo>
                  <a:pt x="150" y="2"/>
                  <a:pt x="149" y="2"/>
                  <a:pt x="147" y="3"/>
                </a:cubicBezTo>
                <a:cubicBezTo>
                  <a:pt x="146" y="4"/>
                  <a:pt x="144" y="6"/>
                  <a:pt x="142" y="3"/>
                </a:cubicBezTo>
                <a:cubicBezTo>
                  <a:pt x="144" y="4"/>
                  <a:pt x="146" y="3"/>
                  <a:pt x="147" y="2"/>
                </a:cubicBezTo>
                <a:cubicBezTo>
                  <a:pt x="148" y="1"/>
                  <a:pt x="150" y="0"/>
                  <a:pt x="153" y="2"/>
                </a:cubicBezTo>
                <a:cubicBezTo>
                  <a:pt x="156" y="4"/>
                  <a:pt x="156" y="7"/>
                  <a:pt x="154" y="10"/>
                </a:cubicBezTo>
                <a:cubicBezTo>
                  <a:pt x="152" y="18"/>
                  <a:pt x="142" y="30"/>
                  <a:pt x="124" y="30"/>
                </a:cubicBezTo>
                <a:cubicBezTo>
                  <a:pt x="111" y="30"/>
                  <a:pt x="102" y="27"/>
                  <a:pt x="97" y="26"/>
                </a:cubicBezTo>
                <a:cubicBezTo>
                  <a:pt x="94" y="26"/>
                  <a:pt x="92" y="25"/>
                  <a:pt x="91" y="25"/>
                </a:cubicBezTo>
                <a:cubicBezTo>
                  <a:pt x="90" y="27"/>
                  <a:pt x="93" y="29"/>
                  <a:pt x="96" y="32"/>
                </a:cubicBezTo>
                <a:cubicBezTo>
                  <a:pt x="99" y="34"/>
                  <a:pt x="102" y="36"/>
                  <a:pt x="102" y="39"/>
                </a:cubicBezTo>
                <a:cubicBezTo>
                  <a:pt x="102" y="42"/>
                  <a:pt x="83" y="42"/>
                  <a:pt x="78" y="42"/>
                </a:cubicBezTo>
                <a:close/>
                <a:moveTo>
                  <a:pt x="60" y="32"/>
                </a:moveTo>
                <a:cubicBezTo>
                  <a:pt x="63" y="29"/>
                  <a:pt x="65" y="27"/>
                  <a:pt x="65" y="26"/>
                </a:cubicBezTo>
                <a:lnTo>
                  <a:pt x="59" y="26"/>
                </a:lnTo>
                <a:cubicBezTo>
                  <a:pt x="54" y="27"/>
                  <a:pt x="45" y="30"/>
                  <a:pt x="31" y="30"/>
                </a:cubicBezTo>
                <a:cubicBezTo>
                  <a:pt x="14" y="30"/>
                  <a:pt x="5" y="18"/>
                  <a:pt x="1" y="10"/>
                </a:cubicBezTo>
                <a:cubicBezTo>
                  <a:pt x="0" y="7"/>
                  <a:pt x="1" y="4"/>
                  <a:pt x="3" y="2"/>
                </a:cubicBezTo>
                <a:cubicBezTo>
                  <a:pt x="5" y="0"/>
                  <a:pt x="8" y="1"/>
                  <a:pt x="9" y="2"/>
                </a:cubicBezTo>
                <a:cubicBezTo>
                  <a:pt x="11" y="3"/>
                  <a:pt x="11" y="4"/>
                  <a:pt x="14" y="2"/>
                </a:cubicBezTo>
                <a:lnTo>
                  <a:pt x="15" y="3"/>
                </a:lnTo>
                <a:cubicBezTo>
                  <a:pt x="11" y="6"/>
                  <a:pt x="9" y="4"/>
                  <a:pt x="8" y="3"/>
                </a:cubicBezTo>
                <a:cubicBezTo>
                  <a:pt x="7" y="2"/>
                  <a:pt x="5" y="1"/>
                  <a:pt x="4" y="3"/>
                </a:cubicBezTo>
                <a:cubicBezTo>
                  <a:pt x="2" y="4"/>
                  <a:pt x="1" y="7"/>
                  <a:pt x="3" y="10"/>
                </a:cubicBezTo>
                <a:cubicBezTo>
                  <a:pt x="5" y="17"/>
                  <a:pt x="15" y="29"/>
                  <a:pt x="31" y="29"/>
                </a:cubicBezTo>
                <a:cubicBezTo>
                  <a:pt x="45" y="29"/>
                  <a:pt x="54" y="26"/>
                  <a:pt x="59" y="25"/>
                </a:cubicBezTo>
                <a:cubicBezTo>
                  <a:pt x="63" y="24"/>
                  <a:pt x="65" y="23"/>
                  <a:pt x="66" y="24"/>
                </a:cubicBezTo>
                <a:lnTo>
                  <a:pt x="67" y="26"/>
                </a:lnTo>
                <a:cubicBezTo>
                  <a:pt x="67" y="28"/>
                  <a:pt x="64" y="30"/>
                  <a:pt x="61" y="32"/>
                </a:cubicBezTo>
                <a:cubicBezTo>
                  <a:pt x="58" y="34"/>
                  <a:pt x="55" y="37"/>
                  <a:pt x="55" y="39"/>
                </a:cubicBezTo>
                <a:cubicBezTo>
                  <a:pt x="55" y="36"/>
                  <a:pt x="57" y="34"/>
                  <a:pt x="60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1" name="Freeform 6617">
            <a:extLst>
              <a:ext uri="{FF2B5EF4-FFF2-40B4-BE49-F238E27FC236}">
                <a16:creationId xmlns:a16="http://schemas.microsoft.com/office/drawing/2014/main" id="{A3D45C33-0B8B-D046-924F-7880E278A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4187825"/>
            <a:ext cx="3175" cy="3175"/>
          </a:xfrm>
          <a:custGeom>
            <a:avLst/>
            <a:gdLst>
              <a:gd name="T0" fmla="*/ 944959 w 8"/>
              <a:gd name="T1" fmla="*/ 833005 h 11"/>
              <a:gd name="T2" fmla="*/ 0 w 8"/>
              <a:gd name="T3" fmla="*/ 0 h 11"/>
              <a:gd name="T4" fmla="*/ 157559 w 8"/>
              <a:gd name="T5" fmla="*/ 0 h 11"/>
              <a:gd name="T6" fmla="*/ 1102519 w 8"/>
              <a:gd name="T7" fmla="*/ 749877 h 11"/>
              <a:gd name="T8" fmla="*/ 944959 w 8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6" y="10"/>
                </a:moveTo>
                <a:lnTo>
                  <a:pt x="0" y="0"/>
                </a:lnTo>
                <a:lnTo>
                  <a:pt x="1" y="0"/>
                </a:lnTo>
                <a:lnTo>
                  <a:pt x="7" y="9"/>
                </a:lnTo>
                <a:lnTo>
                  <a:pt x="6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2" name="Freeform 6618">
            <a:extLst>
              <a:ext uri="{FF2B5EF4-FFF2-40B4-BE49-F238E27FC236}">
                <a16:creationId xmlns:a16="http://schemas.microsoft.com/office/drawing/2014/main" id="{416ADF7D-3195-F848-B2BF-51E2B224E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4187825"/>
            <a:ext cx="3175" cy="4763"/>
          </a:xfrm>
          <a:custGeom>
            <a:avLst/>
            <a:gdLst>
              <a:gd name="T0" fmla="*/ 806450 w 10"/>
              <a:gd name="T1" fmla="*/ 939777 h 13"/>
              <a:gd name="T2" fmla="*/ 907415 w 10"/>
              <a:gd name="T3" fmla="*/ 939777 h 13"/>
              <a:gd name="T4" fmla="*/ 907415 w 10"/>
              <a:gd name="T5" fmla="*/ 1207970 h 13"/>
              <a:gd name="T6" fmla="*/ 705803 w 10"/>
              <a:gd name="T7" fmla="*/ 1610993 h 13"/>
              <a:gd name="T8" fmla="*/ 504190 w 10"/>
              <a:gd name="T9" fmla="*/ 1610993 h 13"/>
              <a:gd name="T10" fmla="*/ 201613 w 10"/>
              <a:gd name="T11" fmla="*/ 1207970 h 13"/>
              <a:gd name="T12" fmla="*/ 100965 w 10"/>
              <a:gd name="T13" fmla="*/ 1073873 h 13"/>
              <a:gd name="T14" fmla="*/ 0 w 10"/>
              <a:gd name="T15" fmla="*/ 537120 h 13"/>
              <a:gd name="T16" fmla="*/ 0 w 10"/>
              <a:gd name="T17" fmla="*/ 268560 h 13"/>
              <a:gd name="T18" fmla="*/ 201613 w 10"/>
              <a:gd name="T19" fmla="*/ 0 h 13"/>
              <a:gd name="T20" fmla="*/ 504190 w 10"/>
              <a:gd name="T21" fmla="*/ 0 h 13"/>
              <a:gd name="T22" fmla="*/ 604838 w 10"/>
              <a:gd name="T23" fmla="*/ 268560 h 13"/>
              <a:gd name="T24" fmla="*/ 504190 w 10"/>
              <a:gd name="T25" fmla="*/ 402657 h 13"/>
              <a:gd name="T26" fmla="*/ 504190 w 10"/>
              <a:gd name="T27" fmla="*/ 268560 h 13"/>
              <a:gd name="T28" fmla="*/ 201613 w 10"/>
              <a:gd name="T29" fmla="*/ 268560 h 13"/>
              <a:gd name="T30" fmla="*/ 100965 w 10"/>
              <a:gd name="T31" fmla="*/ 402657 h 13"/>
              <a:gd name="T32" fmla="*/ 100965 w 10"/>
              <a:gd name="T33" fmla="*/ 671217 h 13"/>
              <a:gd name="T34" fmla="*/ 201613 w 10"/>
              <a:gd name="T35" fmla="*/ 939777 h 13"/>
              <a:gd name="T36" fmla="*/ 403225 w 10"/>
              <a:gd name="T37" fmla="*/ 1207970 h 13"/>
              <a:gd name="T38" fmla="*/ 504190 w 10"/>
              <a:gd name="T39" fmla="*/ 1342433 h 13"/>
              <a:gd name="T40" fmla="*/ 604838 w 10"/>
              <a:gd name="T41" fmla="*/ 1342433 h 13"/>
              <a:gd name="T42" fmla="*/ 806450 w 10"/>
              <a:gd name="T43" fmla="*/ 1207970 h 13"/>
              <a:gd name="T44" fmla="*/ 806450 w 10"/>
              <a:gd name="T45" fmla="*/ 939777 h 1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13">
                <a:moveTo>
                  <a:pt x="8" y="7"/>
                </a:moveTo>
                <a:lnTo>
                  <a:pt x="9" y="7"/>
                </a:lnTo>
                <a:lnTo>
                  <a:pt x="9" y="9"/>
                </a:lnTo>
                <a:cubicBezTo>
                  <a:pt x="9" y="10"/>
                  <a:pt x="8" y="11"/>
                  <a:pt x="7" y="12"/>
                </a:cubicBezTo>
                <a:cubicBezTo>
                  <a:pt x="6" y="12"/>
                  <a:pt x="5" y="12"/>
                  <a:pt x="5" y="12"/>
                </a:cubicBezTo>
                <a:cubicBezTo>
                  <a:pt x="4" y="11"/>
                  <a:pt x="4" y="10"/>
                  <a:pt x="2" y="9"/>
                </a:cubicBezTo>
                <a:lnTo>
                  <a:pt x="1" y="8"/>
                </a:lnTo>
                <a:cubicBezTo>
                  <a:pt x="0" y="6"/>
                  <a:pt x="0" y="5"/>
                  <a:pt x="0" y="4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1" y="0"/>
                  <a:pt x="2" y="0"/>
                </a:cubicBezTo>
                <a:lnTo>
                  <a:pt x="5" y="0"/>
                </a:lnTo>
                <a:cubicBezTo>
                  <a:pt x="5" y="1"/>
                  <a:pt x="6" y="2"/>
                  <a:pt x="6" y="2"/>
                </a:cubicBezTo>
                <a:lnTo>
                  <a:pt x="5" y="3"/>
                </a:lnTo>
                <a:cubicBezTo>
                  <a:pt x="5" y="2"/>
                  <a:pt x="5" y="2"/>
                  <a:pt x="5" y="2"/>
                </a:cubicBezTo>
                <a:lnTo>
                  <a:pt x="2" y="2"/>
                </a:lnTo>
                <a:lnTo>
                  <a:pt x="1" y="3"/>
                </a:lnTo>
                <a:lnTo>
                  <a:pt x="1" y="5"/>
                </a:lnTo>
                <a:cubicBezTo>
                  <a:pt x="1" y="5"/>
                  <a:pt x="2" y="6"/>
                  <a:pt x="2" y="7"/>
                </a:cubicBezTo>
                <a:cubicBezTo>
                  <a:pt x="2" y="7"/>
                  <a:pt x="3" y="8"/>
                  <a:pt x="4" y="9"/>
                </a:cubicBezTo>
                <a:cubicBezTo>
                  <a:pt x="4" y="9"/>
                  <a:pt x="5" y="9"/>
                  <a:pt x="5" y="10"/>
                </a:cubicBezTo>
                <a:lnTo>
                  <a:pt x="6" y="10"/>
                </a:lnTo>
                <a:cubicBezTo>
                  <a:pt x="7" y="9"/>
                  <a:pt x="8" y="9"/>
                  <a:pt x="8" y="9"/>
                </a:cubicBezTo>
                <a:cubicBezTo>
                  <a:pt x="8" y="8"/>
                  <a:pt x="8" y="7"/>
                  <a:pt x="8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3" name="Freeform 6619">
            <a:extLst>
              <a:ext uri="{FF2B5EF4-FFF2-40B4-BE49-F238E27FC236}">
                <a16:creationId xmlns:a16="http://schemas.microsoft.com/office/drawing/2014/main" id="{DFE1A15B-1A00-A243-9095-6CBAC47D8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7588" y="4187825"/>
            <a:ext cx="3175" cy="4763"/>
          </a:xfrm>
          <a:custGeom>
            <a:avLst/>
            <a:gdLst>
              <a:gd name="T0" fmla="*/ 822779 w 7"/>
              <a:gd name="T1" fmla="*/ 1732938 h 12"/>
              <a:gd name="T2" fmla="*/ 0 w 7"/>
              <a:gd name="T3" fmla="*/ 157576 h 12"/>
              <a:gd name="T4" fmla="*/ 411389 w 7"/>
              <a:gd name="T5" fmla="*/ 0 h 12"/>
              <a:gd name="T6" fmla="*/ 1234168 w 7"/>
              <a:gd name="T7" fmla="*/ 1732938 h 12"/>
              <a:gd name="T8" fmla="*/ 822779 w 7"/>
              <a:gd name="T9" fmla="*/ 173293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2">
                <a:moveTo>
                  <a:pt x="4" y="11"/>
                </a:moveTo>
                <a:lnTo>
                  <a:pt x="0" y="1"/>
                </a:lnTo>
                <a:lnTo>
                  <a:pt x="2" y="0"/>
                </a:lnTo>
                <a:lnTo>
                  <a:pt x="6" y="11"/>
                </a:lnTo>
                <a:lnTo>
                  <a:pt x="4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4" name="Freeform 6620">
            <a:extLst>
              <a:ext uri="{FF2B5EF4-FFF2-40B4-BE49-F238E27FC236}">
                <a16:creationId xmlns:a16="http://schemas.microsoft.com/office/drawing/2014/main" id="{3E6F33D5-AB5D-E644-B76F-20FD3C642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4187825"/>
            <a:ext cx="3175" cy="4763"/>
          </a:xfrm>
          <a:custGeom>
            <a:avLst/>
            <a:gdLst>
              <a:gd name="T0" fmla="*/ 630238 w 8"/>
              <a:gd name="T1" fmla="*/ 1610993 h 13"/>
              <a:gd name="T2" fmla="*/ 315119 w 8"/>
              <a:gd name="T3" fmla="*/ 268560 h 13"/>
              <a:gd name="T4" fmla="*/ 0 w 8"/>
              <a:gd name="T5" fmla="*/ 268560 h 13"/>
              <a:gd name="T6" fmla="*/ 0 w 8"/>
              <a:gd name="T7" fmla="*/ 134097 h 13"/>
              <a:gd name="T8" fmla="*/ 1102519 w 8"/>
              <a:gd name="T9" fmla="*/ 0 h 13"/>
              <a:gd name="T10" fmla="*/ 1102519 w 8"/>
              <a:gd name="T11" fmla="*/ 268560 h 13"/>
              <a:gd name="T12" fmla="*/ 630238 w 8"/>
              <a:gd name="T13" fmla="*/ 268560 h 13"/>
              <a:gd name="T14" fmla="*/ 944959 w 8"/>
              <a:gd name="T15" fmla="*/ 1476530 h 13"/>
              <a:gd name="T16" fmla="*/ 630238 w 8"/>
              <a:gd name="T17" fmla="*/ 1610993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4" y="12"/>
                </a:moveTo>
                <a:lnTo>
                  <a:pt x="2" y="2"/>
                </a:lnTo>
                <a:lnTo>
                  <a:pt x="0" y="2"/>
                </a:lnTo>
                <a:lnTo>
                  <a:pt x="0" y="1"/>
                </a:lnTo>
                <a:lnTo>
                  <a:pt x="7" y="0"/>
                </a:lnTo>
                <a:lnTo>
                  <a:pt x="7" y="2"/>
                </a:lnTo>
                <a:lnTo>
                  <a:pt x="4" y="2"/>
                </a:lnTo>
                <a:lnTo>
                  <a:pt x="6" y="11"/>
                </a:lnTo>
                <a:lnTo>
                  <a:pt x="4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5" name="Freeform 6621">
            <a:extLst>
              <a:ext uri="{FF2B5EF4-FFF2-40B4-BE49-F238E27FC236}">
                <a16:creationId xmlns:a16="http://schemas.microsoft.com/office/drawing/2014/main" id="{990C9C8D-6CCE-084D-9556-2E6F7C222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2825" y="4189413"/>
            <a:ext cx="3175" cy="4762"/>
          </a:xfrm>
          <a:custGeom>
            <a:avLst/>
            <a:gdLst>
              <a:gd name="T0" fmla="*/ 0 w 9"/>
              <a:gd name="T1" fmla="*/ 1259946 h 12"/>
              <a:gd name="T2" fmla="*/ 249061 w 9"/>
              <a:gd name="T3" fmla="*/ 1259946 h 12"/>
              <a:gd name="T4" fmla="*/ 249061 w 9"/>
              <a:gd name="T5" fmla="*/ 1259946 h 12"/>
              <a:gd name="T6" fmla="*/ 249061 w 9"/>
              <a:gd name="T7" fmla="*/ 1417489 h 12"/>
              <a:gd name="T8" fmla="*/ 622300 w 9"/>
              <a:gd name="T9" fmla="*/ 1417489 h 12"/>
              <a:gd name="T10" fmla="*/ 622300 w 9"/>
              <a:gd name="T11" fmla="*/ 1417489 h 12"/>
              <a:gd name="T12" fmla="*/ 746831 w 9"/>
              <a:gd name="T13" fmla="*/ 1417489 h 12"/>
              <a:gd name="T14" fmla="*/ 746831 w 9"/>
              <a:gd name="T15" fmla="*/ 1259946 h 12"/>
              <a:gd name="T16" fmla="*/ 746831 w 9"/>
              <a:gd name="T17" fmla="*/ 1259946 h 12"/>
              <a:gd name="T18" fmla="*/ 746831 w 9"/>
              <a:gd name="T19" fmla="*/ 1102403 h 12"/>
              <a:gd name="T20" fmla="*/ 497769 w 9"/>
              <a:gd name="T21" fmla="*/ 944860 h 12"/>
              <a:gd name="T22" fmla="*/ 249061 w 9"/>
              <a:gd name="T23" fmla="*/ 787317 h 12"/>
              <a:gd name="T24" fmla="*/ 124531 w 9"/>
              <a:gd name="T25" fmla="*/ 629775 h 12"/>
              <a:gd name="T26" fmla="*/ 124531 w 9"/>
              <a:gd name="T27" fmla="*/ 472629 h 12"/>
              <a:gd name="T28" fmla="*/ 124531 w 9"/>
              <a:gd name="T29" fmla="*/ 157543 h 12"/>
              <a:gd name="T30" fmla="*/ 249061 w 9"/>
              <a:gd name="T31" fmla="*/ 0 h 12"/>
              <a:gd name="T32" fmla="*/ 622300 w 9"/>
              <a:gd name="T33" fmla="*/ 0 h 12"/>
              <a:gd name="T34" fmla="*/ 622300 w 9"/>
              <a:gd name="T35" fmla="*/ 0 h 12"/>
              <a:gd name="T36" fmla="*/ 871008 w 9"/>
              <a:gd name="T37" fmla="*/ 157543 h 12"/>
              <a:gd name="T38" fmla="*/ 871008 w 9"/>
              <a:gd name="T39" fmla="*/ 472629 h 12"/>
              <a:gd name="T40" fmla="*/ 746831 w 9"/>
              <a:gd name="T41" fmla="*/ 472629 h 12"/>
              <a:gd name="T42" fmla="*/ 622300 w 9"/>
              <a:gd name="T43" fmla="*/ 315086 h 12"/>
              <a:gd name="T44" fmla="*/ 622300 w 9"/>
              <a:gd name="T45" fmla="*/ 157543 h 12"/>
              <a:gd name="T46" fmla="*/ 373239 w 9"/>
              <a:gd name="T47" fmla="*/ 157543 h 12"/>
              <a:gd name="T48" fmla="*/ 249061 w 9"/>
              <a:gd name="T49" fmla="*/ 472629 h 12"/>
              <a:gd name="T50" fmla="*/ 249061 w 9"/>
              <a:gd name="T51" fmla="*/ 629775 h 12"/>
              <a:gd name="T52" fmla="*/ 622300 w 9"/>
              <a:gd name="T53" fmla="*/ 787317 h 12"/>
              <a:gd name="T54" fmla="*/ 746831 w 9"/>
              <a:gd name="T55" fmla="*/ 787317 h 12"/>
              <a:gd name="T56" fmla="*/ 871008 w 9"/>
              <a:gd name="T57" fmla="*/ 1102403 h 12"/>
              <a:gd name="T58" fmla="*/ 995539 w 9"/>
              <a:gd name="T59" fmla="*/ 1259946 h 12"/>
              <a:gd name="T60" fmla="*/ 871008 w 9"/>
              <a:gd name="T61" fmla="*/ 1417489 h 12"/>
              <a:gd name="T62" fmla="*/ 746831 w 9"/>
              <a:gd name="T63" fmla="*/ 1732178 h 12"/>
              <a:gd name="T64" fmla="*/ 622300 w 9"/>
              <a:gd name="T65" fmla="*/ 1732178 h 12"/>
              <a:gd name="T66" fmla="*/ 249061 w 9"/>
              <a:gd name="T67" fmla="*/ 1732178 h 12"/>
              <a:gd name="T68" fmla="*/ 124531 w 9"/>
              <a:gd name="T69" fmla="*/ 1574635 h 12"/>
              <a:gd name="T70" fmla="*/ 0 w 9"/>
              <a:gd name="T71" fmla="*/ 1259946 h 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" h="12">
                <a:moveTo>
                  <a:pt x="0" y="8"/>
                </a:moveTo>
                <a:lnTo>
                  <a:pt x="2" y="8"/>
                </a:lnTo>
                <a:cubicBezTo>
                  <a:pt x="2" y="9"/>
                  <a:pt x="2" y="9"/>
                  <a:pt x="2" y="9"/>
                </a:cubicBezTo>
                <a:lnTo>
                  <a:pt x="5" y="9"/>
                </a:lnTo>
                <a:lnTo>
                  <a:pt x="6" y="9"/>
                </a:ln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lnTo>
                  <a:pt x="4" y="6"/>
                </a:lnTo>
                <a:cubicBezTo>
                  <a:pt x="3" y="6"/>
                  <a:pt x="2" y="5"/>
                  <a:pt x="2" y="5"/>
                </a:cubicBezTo>
                <a:cubicBezTo>
                  <a:pt x="2" y="5"/>
                  <a:pt x="2" y="5"/>
                  <a:pt x="1" y="4"/>
                </a:cubicBezTo>
                <a:lnTo>
                  <a:pt x="1" y="3"/>
                </a:lnTo>
                <a:lnTo>
                  <a:pt x="1" y="1"/>
                </a:lnTo>
                <a:cubicBezTo>
                  <a:pt x="1" y="1"/>
                  <a:pt x="2" y="1"/>
                  <a:pt x="2" y="0"/>
                </a:cubicBezTo>
                <a:lnTo>
                  <a:pt x="5" y="0"/>
                </a:lnTo>
                <a:cubicBezTo>
                  <a:pt x="5" y="0"/>
                  <a:pt x="6" y="1"/>
                  <a:pt x="7" y="1"/>
                </a:cubicBezTo>
                <a:lnTo>
                  <a:pt x="7" y="3"/>
                </a:lnTo>
                <a:lnTo>
                  <a:pt x="6" y="3"/>
                </a:lnTo>
                <a:lnTo>
                  <a:pt x="5" y="2"/>
                </a:lnTo>
                <a:lnTo>
                  <a:pt x="5" y="1"/>
                </a:lnTo>
                <a:cubicBezTo>
                  <a:pt x="3" y="1"/>
                  <a:pt x="3" y="1"/>
                  <a:pt x="3" y="1"/>
                </a:cubicBezTo>
                <a:lnTo>
                  <a:pt x="2" y="3"/>
                </a:lnTo>
                <a:lnTo>
                  <a:pt x="2" y="4"/>
                </a:lnTo>
                <a:cubicBezTo>
                  <a:pt x="2" y="4"/>
                  <a:pt x="3" y="4"/>
                  <a:pt x="5" y="5"/>
                </a:cubicBezTo>
                <a:lnTo>
                  <a:pt x="6" y="5"/>
                </a:lnTo>
                <a:lnTo>
                  <a:pt x="7" y="7"/>
                </a:lnTo>
                <a:lnTo>
                  <a:pt x="8" y="8"/>
                </a:lnTo>
                <a:lnTo>
                  <a:pt x="7" y="9"/>
                </a:lnTo>
                <a:lnTo>
                  <a:pt x="6" y="11"/>
                </a:lnTo>
                <a:lnTo>
                  <a:pt x="5" y="11"/>
                </a:lnTo>
                <a:lnTo>
                  <a:pt x="2" y="11"/>
                </a:lnTo>
                <a:lnTo>
                  <a:pt x="1" y="10"/>
                </a:lnTo>
                <a:cubicBezTo>
                  <a:pt x="0" y="9"/>
                  <a:pt x="0" y="8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6" name="Freeform 6622">
            <a:extLst>
              <a:ext uri="{FF2B5EF4-FFF2-40B4-BE49-F238E27FC236}">
                <a16:creationId xmlns:a16="http://schemas.microsoft.com/office/drawing/2014/main" id="{718D94B8-C5B3-1449-A35D-993A10154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189413"/>
            <a:ext cx="3175" cy="4762"/>
          </a:xfrm>
          <a:custGeom>
            <a:avLst/>
            <a:gdLst>
              <a:gd name="T0" fmla="*/ 871008 w 9"/>
              <a:gd name="T1" fmla="*/ 0 h 12"/>
              <a:gd name="T2" fmla="*/ 995539 w 9"/>
              <a:gd name="T3" fmla="*/ 0 h 12"/>
              <a:gd name="T4" fmla="*/ 995539 w 9"/>
              <a:gd name="T5" fmla="*/ 1102403 h 12"/>
              <a:gd name="T6" fmla="*/ 871008 w 9"/>
              <a:gd name="T7" fmla="*/ 1417489 h 12"/>
              <a:gd name="T8" fmla="*/ 622300 w 9"/>
              <a:gd name="T9" fmla="*/ 1732178 h 12"/>
              <a:gd name="T10" fmla="*/ 497769 w 9"/>
              <a:gd name="T11" fmla="*/ 1732178 h 12"/>
              <a:gd name="T12" fmla="*/ 249061 w 9"/>
              <a:gd name="T13" fmla="*/ 1732178 h 12"/>
              <a:gd name="T14" fmla="*/ 124531 w 9"/>
              <a:gd name="T15" fmla="*/ 1417489 h 12"/>
              <a:gd name="T16" fmla="*/ 0 w 9"/>
              <a:gd name="T17" fmla="*/ 944860 h 12"/>
              <a:gd name="T18" fmla="*/ 124531 w 9"/>
              <a:gd name="T19" fmla="*/ 0 h 12"/>
              <a:gd name="T20" fmla="*/ 249061 w 9"/>
              <a:gd name="T21" fmla="*/ 0 h 12"/>
              <a:gd name="T22" fmla="*/ 249061 w 9"/>
              <a:gd name="T23" fmla="*/ 944860 h 12"/>
              <a:gd name="T24" fmla="*/ 249061 w 9"/>
              <a:gd name="T25" fmla="*/ 1259946 h 12"/>
              <a:gd name="T26" fmla="*/ 249061 w 9"/>
              <a:gd name="T27" fmla="*/ 1417489 h 12"/>
              <a:gd name="T28" fmla="*/ 497769 w 9"/>
              <a:gd name="T29" fmla="*/ 1417489 h 12"/>
              <a:gd name="T30" fmla="*/ 622300 w 9"/>
              <a:gd name="T31" fmla="*/ 1417489 h 12"/>
              <a:gd name="T32" fmla="*/ 746831 w 9"/>
              <a:gd name="T33" fmla="*/ 944860 h 12"/>
              <a:gd name="T34" fmla="*/ 871008 w 9"/>
              <a:gd name="T35" fmla="*/ 0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" h="12">
                <a:moveTo>
                  <a:pt x="7" y="0"/>
                </a:moveTo>
                <a:lnTo>
                  <a:pt x="8" y="0"/>
                </a:lnTo>
                <a:lnTo>
                  <a:pt x="8" y="7"/>
                </a:lnTo>
                <a:cubicBezTo>
                  <a:pt x="8" y="8"/>
                  <a:pt x="8" y="8"/>
                  <a:pt x="7" y="9"/>
                </a:cubicBezTo>
                <a:lnTo>
                  <a:pt x="5" y="11"/>
                </a:lnTo>
                <a:lnTo>
                  <a:pt x="4" y="11"/>
                </a:lnTo>
                <a:cubicBezTo>
                  <a:pt x="3" y="11"/>
                  <a:pt x="2" y="11"/>
                  <a:pt x="2" y="11"/>
                </a:cubicBezTo>
                <a:lnTo>
                  <a:pt x="1" y="9"/>
                </a:lnTo>
                <a:cubicBezTo>
                  <a:pt x="0" y="8"/>
                  <a:pt x="0" y="8"/>
                  <a:pt x="0" y="6"/>
                </a:cubicBezTo>
                <a:lnTo>
                  <a:pt x="1" y="0"/>
                </a:lnTo>
                <a:lnTo>
                  <a:pt x="2" y="0"/>
                </a:lnTo>
                <a:lnTo>
                  <a:pt x="2" y="6"/>
                </a:lnTo>
                <a:cubicBezTo>
                  <a:pt x="2" y="8"/>
                  <a:pt x="2" y="8"/>
                  <a:pt x="2" y="8"/>
                </a:cubicBezTo>
                <a:lnTo>
                  <a:pt x="2" y="9"/>
                </a:lnTo>
                <a:cubicBezTo>
                  <a:pt x="2" y="9"/>
                  <a:pt x="3" y="9"/>
                  <a:pt x="4" y="9"/>
                </a:cubicBezTo>
                <a:lnTo>
                  <a:pt x="5" y="9"/>
                </a:lnTo>
                <a:cubicBezTo>
                  <a:pt x="6" y="8"/>
                  <a:pt x="6" y="8"/>
                  <a:pt x="6" y="6"/>
                </a:cubicBezTo>
                <a:lnTo>
                  <a:pt x="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7" name="Freeform 6623">
            <a:extLst>
              <a:ext uri="{FF2B5EF4-FFF2-40B4-BE49-F238E27FC236}">
                <a16:creationId xmlns:a16="http://schemas.microsoft.com/office/drawing/2014/main" id="{30ADEA1A-7648-DE44-876F-67F13084A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4187825"/>
            <a:ext cx="1588" cy="4763"/>
          </a:xfrm>
          <a:custGeom>
            <a:avLst/>
            <a:gdLst>
              <a:gd name="T0" fmla="*/ 100997 w 5"/>
              <a:gd name="T1" fmla="*/ 1207970 h 13"/>
              <a:gd name="T2" fmla="*/ 100997 w 5"/>
              <a:gd name="T3" fmla="*/ 1342433 h 13"/>
              <a:gd name="T4" fmla="*/ 201676 w 5"/>
              <a:gd name="T5" fmla="*/ 1342433 h 13"/>
              <a:gd name="T6" fmla="*/ 302673 w 5"/>
              <a:gd name="T7" fmla="*/ 1342433 h 13"/>
              <a:gd name="T8" fmla="*/ 302673 w 5"/>
              <a:gd name="T9" fmla="*/ 1207970 h 13"/>
              <a:gd name="T10" fmla="*/ 302673 w 5"/>
              <a:gd name="T11" fmla="*/ 1207970 h 13"/>
              <a:gd name="T12" fmla="*/ 302673 w 5"/>
              <a:gd name="T13" fmla="*/ 0 h 13"/>
              <a:gd name="T14" fmla="*/ 403352 w 5"/>
              <a:gd name="T15" fmla="*/ 0 h 13"/>
              <a:gd name="T16" fmla="*/ 403352 w 5"/>
              <a:gd name="T17" fmla="*/ 1073873 h 13"/>
              <a:gd name="T18" fmla="*/ 403352 w 5"/>
              <a:gd name="T19" fmla="*/ 1342433 h 13"/>
              <a:gd name="T20" fmla="*/ 302673 w 5"/>
              <a:gd name="T21" fmla="*/ 1476530 h 13"/>
              <a:gd name="T22" fmla="*/ 201676 w 5"/>
              <a:gd name="T23" fmla="*/ 1610993 h 13"/>
              <a:gd name="T24" fmla="*/ 0 w 5"/>
              <a:gd name="T25" fmla="*/ 1342433 h 13"/>
              <a:gd name="T26" fmla="*/ 0 w 5"/>
              <a:gd name="T27" fmla="*/ 1207970 h 13"/>
              <a:gd name="T28" fmla="*/ 0 w 5"/>
              <a:gd name="T29" fmla="*/ 1207970 h 13"/>
              <a:gd name="T30" fmla="*/ 100997 w 5"/>
              <a:gd name="T31" fmla="*/ 1207970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" h="13">
                <a:moveTo>
                  <a:pt x="1" y="9"/>
                </a:move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3" y="9"/>
                </a:lnTo>
                <a:lnTo>
                  <a:pt x="3" y="0"/>
                </a:lnTo>
                <a:lnTo>
                  <a:pt x="4" y="0"/>
                </a:lnTo>
                <a:lnTo>
                  <a:pt x="4" y="8"/>
                </a:lnTo>
                <a:lnTo>
                  <a:pt x="4" y="10"/>
                </a:lnTo>
                <a:lnTo>
                  <a:pt x="3" y="11"/>
                </a:lnTo>
                <a:lnTo>
                  <a:pt x="2" y="12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8" name="Freeform 6624">
            <a:extLst>
              <a:ext uri="{FF2B5EF4-FFF2-40B4-BE49-F238E27FC236}">
                <a16:creationId xmlns:a16="http://schemas.microsoft.com/office/drawing/2014/main" id="{3061B03C-AFE6-FC41-8D11-28B5D9980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94175"/>
            <a:ext cx="3175" cy="4763"/>
          </a:xfrm>
          <a:custGeom>
            <a:avLst/>
            <a:gdLst>
              <a:gd name="T0" fmla="*/ 0 w 8"/>
              <a:gd name="T1" fmla="*/ 1273082 h 14"/>
              <a:gd name="T2" fmla="*/ 787400 w 8"/>
              <a:gd name="T3" fmla="*/ 347359 h 14"/>
              <a:gd name="T4" fmla="*/ 944959 w 8"/>
              <a:gd name="T5" fmla="*/ 231346 h 14"/>
              <a:gd name="T6" fmla="*/ 0 w 8"/>
              <a:gd name="T7" fmla="*/ 115673 h 14"/>
              <a:gd name="T8" fmla="*/ 0 w 8"/>
              <a:gd name="T9" fmla="*/ 0 h 14"/>
              <a:gd name="T10" fmla="*/ 1102519 w 8"/>
              <a:gd name="T11" fmla="*/ 0 h 14"/>
              <a:gd name="T12" fmla="*/ 1102519 w 8"/>
              <a:gd name="T13" fmla="*/ 115673 h 14"/>
              <a:gd name="T14" fmla="*/ 315119 w 8"/>
              <a:gd name="T15" fmla="*/ 1157409 h 14"/>
              <a:gd name="T16" fmla="*/ 157559 w 8"/>
              <a:gd name="T17" fmla="*/ 1273082 h 14"/>
              <a:gd name="T18" fmla="*/ 1102519 w 8"/>
              <a:gd name="T19" fmla="*/ 1273082 h 14"/>
              <a:gd name="T20" fmla="*/ 1102519 w 8"/>
              <a:gd name="T21" fmla="*/ 1504768 h 14"/>
              <a:gd name="T22" fmla="*/ 0 w 8"/>
              <a:gd name="T23" fmla="*/ 1504768 h 14"/>
              <a:gd name="T24" fmla="*/ 0 w 8"/>
              <a:gd name="T25" fmla="*/ 1273082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4">
                <a:moveTo>
                  <a:pt x="0" y="11"/>
                </a:moveTo>
                <a:lnTo>
                  <a:pt x="5" y="3"/>
                </a:lnTo>
                <a:cubicBezTo>
                  <a:pt x="5" y="2"/>
                  <a:pt x="6" y="2"/>
                  <a:pt x="6" y="2"/>
                </a:cubicBez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"/>
                </a:lnTo>
                <a:lnTo>
                  <a:pt x="2" y="10"/>
                </a:lnTo>
                <a:lnTo>
                  <a:pt x="1" y="11"/>
                </a:lnTo>
                <a:lnTo>
                  <a:pt x="7" y="11"/>
                </a:lnTo>
                <a:lnTo>
                  <a:pt x="7" y="13"/>
                </a:lnTo>
                <a:lnTo>
                  <a:pt x="0" y="13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79" name="Freeform 6625">
            <a:extLst>
              <a:ext uri="{FF2B5EF4-FFF2-40B4-BE49-F238E27FC236}">
                <a16:creationId xmlns:a16="http://schemas.microsoft.com/office/drawing/2014/main" id="{BBE18F8A-4858-9B40-B4B6-2FD3DBEE6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6313" y="4187825"/>
            <a:ext cx="1587" cy="4763"/>
          </a:xfrm>
          <a:custGeom>
            <a:avLst/>
            <a:gdLst>
              <a:gd name="T0" fmla="*/ 0 w 5"/>
              <a:gd name="T1" fmla="*/ 1504768 h 14"/>
              <a:gd name="T2" fmla="*/ 302165 w 5"/>
              <a:gd name="T3" fmla="*/ 0 h 14"/>
              <a:gd name="T4" fmla="*/ 403098 w 5"/>
              <a:gd name="T5" fmla="*/ 0 h 14"/>
              <a:gd name="T6" fmla="*/ 100616 w 5"/>
              <a:gd name="T7" fmla="*/ 1504768 h 14"/>
              <a:gd name="T8" fmla="*/ 0 w 5"/>
              <a:gd name="T9" fmla="*/ 150476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4">
                <a:moveTo>
                  <a:pt x="0" y="13"/>
                </a:moveTo>
                <a:lnTo>
                  <a:pt x="3" y="0"/>
                </a:lnTo>
                <a:lnTo>
                  <a:pt x="4" y="0"/>
                </a:lnTo>
                <a:lnTo>
                  <a:pt x="1" y="13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0" name="Freeform 6626">
            <a:extLst>
              <a:ext uri="{FF2B5EF4-FFF2-40B4-BE49-F238E27FC236}">
                <a16:creationId xmlns:a16="http://schemas.microsoft.com/office/drawing/2014/main" id="{1D135FD7-8EF6-BE44-9E02-0B3F765E9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1550" y="4187825"/>
            <a:ext cx="4763" cy="4763"/>
          </a:xfrm>
          <a:custGeom>
            <a:avLst/>
            <a:gdLst>
              <a:gd name="T0" fmla="*/ 0 w 14"/>
              <a:gd name="T1" fmla="*/ 1157409 h 14"/>
              <a:gd name="T2" fmla="*/ 810390 w 14"/>
              <a:gd name="T3" fmla="*/ 0 h 14"/>
              <a:gd name="T4" fmla="*/ 926063 w 14"/>
              <a:gd name="T5" fmla="*/ 0 h 14"/>
              <a:gd name="T6" fmla="*/ 810390 w 14"/>
              <a:gd name="T7" fmla="*/ 1157409 h 14"/>
              <a:gd name="T8" fmla="*/ 1273082 w 14"/>
              <a:gd name="T9" fmla="*/ 231346 h 14"/>
              <a:gd name="T10" fmla="*/ 1504768 w 14"/>
              <a:gd name="T11" fmla="*/ 347359 h 14"/>
              <a:gd name="T12" fmla="*/ 694377 w 14"/>
              <a:gd name="T13" fmla="*/ 1504768 h 14"/>
              <a:gd name="T14" fmla="*/ 463032 w 14"/>
              <a:gd name="T15" fmla="*/ 1504768 h 14"/>
              <a:gd name="T16" fmla="*/ 810390 w 14"/>
              <a:gd name="T17" fmla="*/ 347359 h 14"/>
              <a:gd name="T18" fmla="*/ 115673 w 14"/>
              <a:gd name="T19" fmla="*/ 1273082 h 14"/>
              <a:gd name="T20" fmla="*/ 0 w 14"/>
              <a:gd name="T21" fmla="*/ 1157409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4">
                <a:moveTo>
                  <a:pt x="0" y="10"/>
                </a:moveTo>
                <a:lnTo>
                  <a:pt x="7" y="0"/>
                </a:lnTo>
                <a:lnTo>
                  <a:pt x="8" y="0"/>
                </a:lnTo>
                <a:lnTo>
                  <a:pt x="7" y="10"/>
                </a:lnTo>
                <a:lnTo>
                  <a:pt x="11" y="2"/>
                </a:lnTo>
                <a:lnTo>
                  <a:pt x="13" y="3"/>
                </a:lnTo>
                <a:lnTo>
                  <a:pt x="6" y="13"/>
                </a:lnTo>
                <a:lnTo>
                  <a:pt x="4" y="13"/>
                </a:lnTo>
                <a:lnTo>
                  <a:pt x="7" y="3"/>
                </a:lnTo>
                <a:lnTo>
                  <a:pt x="1" y="11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1" name="Freeform 6627">
            <a:extLst>
              <a:ext uri="{FF2B5EF4-FFF2-40B4-BE49-F238E27FC236}">
                <a16:creationId xmlns:a16="http://schemas.microsoft.com/office/drawing/2014/main" id="{BAB87352-1469-6D40-979D-26ADCF056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184650"/>
            <a:ext cx="4762" cy="4763"/>
          </a:xfrm>
          <a:custGeom>
            <a:avLst/>
            <a:gdLst>
              <a:gd name="T0" fmla="*/ 1310185 w 15"/>
              <a:gd name="T1" fmla="*/ 578705 h 14"/>
              <a:gd name="T2" fmla="*/ 1411139 w 15"/>
              <a:gd name="T3" fmla="*/ 694377 h 14"/>
              <a:gd name="T4" fmla="*/ 806365 w 15"/>
              <a:gd name="T5" fmla="*/ 1157409 h 14"/>
              <a:gd name="T6" fmla="*/ 503820 w 15"/>
              <a:gd name="T7" fmla="*/ 1389095 h 14"/>
              <a:gd name="T8" fmla="*/ 302228 w 15"/>
              <a:gd name="T9" fmla="*/ 1504768 h 14"/>
              <a:gd name="T10" fmla="*/ 0 w 15"/>
              <a:gd name="T11" fmla="*/ 1389095 h 14"/>
              <a:gd name="T12" fmla="*/ 0 w 15"/>
              <a:gd name="T13" fmla="*/ 1157409 h 14"/>
              <a:gd name="T14" fmla="*/ 0 w 15"/>
              <a:gd name="T15" fmla="*/ 1041736 h 14"/>
              <a:gd name="T16" fmla="*/ 302228 w 15"/>
              <a:gd name="T17" fmla="*/ 694377 h 14"/>
              <a:gd name="T18" fmla="*/ 907002 w 15"/>
              <a:gd name="T19" fmla="*/ 0 h 14"/>
              <a:gd name="T20" fmla="*/ 907002 w 15"/>
              <a:gd name="T21" fmla="*/ 231346 h 14"/>
              <a:gd name="T22" fmla="*/ 403183 w 15"/>
              <a:gd name="T23" fmla="*/ 810390 h 14"/>
              <a:gd name="T24" fmla="*/ 201591 w 15"/>
              <a:gd name="T25" fmla="*/ 1041736 h 14"/>
              <a:gd name="T26" fmla="*/ 201591 w 15"/>
              <a:gd name="T27" fmla="*/ 1041736 h 14"/>
              <a:gd name="T28" fmla="*/ 201591 w 15"/>
              <a:gd name="T29" fmla="*/ 1273082 h 14"/>
              <a:gd name="T30" fmla="*/ 503820 w 15"/>
              <a:gd name="T31" fmla="*/ 1389095 h 14"/>
              <a:gd name="T32" fmla="*/ 705411 w 15"/>
              <a:gd name="T33" fmla="*/ 1041736 h 14"/>
              <a:gd name="T34" fmla="*/ 1310185 w 15"/>
              <a:gd name="T35" fmla="*/ 578705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4">
                <a:moveTo>
                  <a:pt x="13" y="5"/>
                </a:moveTo>
                <a:lnTo>
                  <a:pt x="14" y="6"/>
                </a:lnTo>
                <a:lnTo>
                  <a:pt x="8" y="10"/>
                </a:lnTo>
                <a:cubicBezTo>
                  <a:pt x="7" y="11"/>
                  <a:pt x="5" y="12"/>
                  <a:pt x="5" y="12"/>
                </a:cubicBezTo>
                <a:cubicBezTo>
                  <a:pt x="5" y="12"/>
                  <a:pt x="4" y="13"/>
                  <a:pt x="3" y="13"/>
                </a:cubicBezTo>
                <a:cubicBezTo>
                  <a:pt x="2" y="13"/>
                  <a:pt x="2" y="12"/>
                  <a:pt x="0" y="12"/>
                </a:cubicBezTo>
                <a:cubicBezTo>
                  <a:pt x="0" y="12"/>
                  <a:pt x="0" y="11"/>
                  <a:pt x="0" y="10"/>
                </a:cubicBezTo>
                <a:lnTo>
                  <a:pt x="0" y="9"/>
                </a:lnTo>
                <a:cubicBezTo>
                  <a:pt x="1" y="8"/>
                  <a:pt x="2" y="7"/>
                  <a:pt x="3" y="6"/>
                </a:cubicBezTo>
                <a:lnTo>
                  <a:pt x="9" y="0"/>
                </a:lnTo>
                <a:lnTo>
                  <a:pt x="9" y="2"/>
                </a:lnTo>
                <a:lnTo>
                  <a:pt x="4" y="7"/>
                </a:lnTo>
                <a:cubicBezTo>
                  <a:pt x="3" y="7"/>
                  <a:pt x="2" y="9"/>
                  <a:pt x="2" y="9"/>
                </a:cubicBezTo>
                <a:lnTo>
                  <a:pt x="2" y="11"/>
                </a:lnTo>
                <a:cubicBezTo>
                  <a:pt x="2" y="12"/>
                  <a:pt x="3" y="12"/>
                  <a:pt x="5" y="12"/>
                </a:cubicBezTo>
                <a:cubicBezTo>
                  <a:pt x="5" y="12"/>
                  <a:pt x="5" y="11"/>
                  <a:pt x="7" y="9"/>
                </a:cubicBezTo>
                <a:lnTo>
                  <a:pt x="13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2" name="Freeform 6628">
            <a:extLst>
              <a:ext uri="{FF2B5EF4-FFF2-40B4-BE49-F238E27FC236}">
                <a16:creationId xmlns:a16="http://schemas.microsoft.com/office/drawing/2014/main" id="{6CCEB586-B4C8-5644-BB04-5019A8E4D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7900" y="4187825"/>
            <a:ext cx="3175" cy="4763"/>
          </a:xfrm>
          <a:custGeom>
            <a:avLst/>
            <a:gdLst>
              <a:gd name="T0" fmla="*/ 0 w 8"/>
              <a:gd name="T1" fmla="*/ 1610993 h 13"/>
              <a:gd name="T2" fmla="*/ 157559 w 8"/>
              <a:gd name="T3" fmla="*/ 0 h 13"/>
              <a:gd name="T4" fmla="*/ 472678 w 8"/>
              <a:gd name="T5" fmla="*/ 0 h 13"/>
              <a:gd name="T6" fmla="*/ 787400 w 8"/>
              <a:gd name="T7" fmla="*/ 0 h 13"/>
              <a:gd name="T8" fmla="*/ 944959 w 8"/>
              <a:gd name="T9" fmla="*/ 134097 h 13"/>
              <a:gd name="T10" fmla="*/ 1102519 w 8"/>
              <a:gd name="T11" fmla="*/ 537120 h 13"/>
              <a:gd name="T12" fmla="*/ 1102519 w 8"/>
              <a:gd name="T13" fmla="*/ 805313 h 13"/>
              <a:gd name="T14" fmla="*/ 1102519 w 8"/>
              <a:gd name="T15" fmla="*/ 1207970 h 13"/>
              <a:gd name="T16" fmla="*/ 944959 w 8"/>
              <a:gd name="T17" fmla="*/ 1342433 h 13"/>
              <a:gd name="T18" fmla="*/ 944959 w 8"/>
              <a:gd name="T19" fmla="*/ 1610993 h 13"/>
              <a:gd name="T20" fmla="*/ 787400 w 8"/>
              <a:gd name="T21" fmla="*/ 1610993 h 13"/>
              <a:gd name="T22" fmla="*/ 472678 w 8"/>
              <a:gd name="T23" fmla="*/ 1610993 h 13"/>
              <a:gd name="T24" fmla="*/ 0 w 8"/>
              <a:gd name="T25" fmla="*/ 1610993 h 13"/>
              <a:gd name="T26" fmla="*/ 157559 w 8"/>
              <a:gd name="T27" fmla="*/ 1342433 h 13"/>
              <a:gd name="T28" fmla="*/ 472678 w 8"/>
              <a:gd name="T29" fmla="*/ 1342433 h 13"/>
              <a:gd name="T30" fmla="*/ 787400 w 8"/>
              <a:gd name="T31" fmla="*/ 1342433 h 13"/>
              <a:gd name="T32" fmla="*/ 787400 w 8"/>
              <a:gd name="T33" fmla="*/ 1342433 h 13"/>
              <a:gd name="T34" fmla="*/ 944959 w 8"/>
              <a:gd name="T35" fmla="*/ 1207970 h 13"/>
              <a:gd name="T36" fmla="*/ 944959 w 8"/>
              <a:gd name="T37" fmla="*/ 805313 h 13"/>
              <a:gd name="T38" fmla="*/ 944959 w 8"/>
              <a:gd name="T39" fmla="*/ 537120 h 13"/>
              <a:gd name="T40" fmla="*/ 787400 w 8"/>
              <a:gd name="T41" fmla="*/ 268560 h 13"/>
              <a:gd name="T42" fmla="*/ 630238 w 8"/>
              <a:gd name="T43" fmla="*/ 268560 h 13"/>
              <a:gd name="T44" fmla="*/ 315119 w 8"/>
              <a:gd name="T45" fmla="*/ 268560 h 13"/>
              <a:gd name="T46" fmla="*/ 157559 w 8"/>
              <a:gd name="T47" fmla="*/ 1342433 h 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" h="13">
                <a:moveTo>
                  <a:pt x="0" y="12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6" y="1"/>
                </a:lnTo>
                <a:cubicBezTo>
                  <a:pt x="7" y="2"/>
                  <a:pt x="7" y="2"/>
                  <a:pt x="7" y="4"/>
                </a:cubicBezTo>
                <a:cubicBezTo>
                  <a:pt x="7" y="4"/>
                  <a:pt x="7" y="5"/>
                  <a:pt x="7" y="6"/>
                </a:cubicBezTo>
                <a:cubicBezTo>
                  <a:pt x="7" y="7"/>
                  <a:pt x="7" y="9"/>
                  <a:pt x="7" y="9"/>
                </a:cubicBezTo>
                <a:lnTo>
                  <a:pt x="6" y="10"/>
                </a:lnTo>
                <a:lnTo>
                  <a:pt x="6" y="12"/>
                </a:ln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3" y="12"/>
                  <a:pt x="3" y="12"/>
                </a:cubicBezTo>
                <a:lnTo>
                  <a:pt x="0" y="12"/>
                </a:lnTo>
                <a:close/>
                <a:moveTo>
                  <a:pt x="1" y="10"/>
                </a:moveTo>
                <a:lnTo>
                  <a:pt x="3" y="10"/>
                </a:lnTo>
                <a:cubicBezTo>
                  <a:pt x="3" y="10"/>
                  <a:pt x="4" y="10"/>
                  <a:pt x="5" y="10"/>
                </a:cubicBezTo>
                <a:cubicBezTo>
                  <a:pt x="5" y="9"/>
                  <a:pt x="6" y="9"/>
                  <a:pt x="6" y="9"/>
                </a:cubicBezTo>
                <a:cubicBezTo>
                  <a:pt x="6" y="8"/>
                  <a:pt x="6" y="7"/>
                  <a:pt x="6" y="6"/>
                </a:cubicBezTo>
                <a:cubicBezTo>
                  <a:pt x="6" y="5"/>
                  <a:pt x="6" y="4"/>
                  <a:pt x="6" y="4"/>
                </a:cubicBezTo>
                <a:cubicBezTo>
                  <a:pt x="6" y="2"/>
                  <a:pt x="5" y="2"/>
                  <a:pt x="5" y="2"/>
                </a:cubicBezTo>
                <a:lnTo>
                  <a:pt x="4" y="2"/>
                </a:lnTo>
                <a:lnTo>
                  <a:pt x="2" y="2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3" name="Freeform 6629">
            <a:extLst>
              <a:ext uri="{FF2B5EF4-FFF2-40B4-BE49-F238E27FC236}">
                <a16:creationId xmlns:a16="http://schemas.microsoft.com/office/drawing/2014/main" id="{D4BBCFC7-D568-D043-8134-274C4568B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075" y="4187825"/>
            <a:ext cx="3175" cy="4763"/>
          </a:xfrm>
          <a:custGeom>
            <a:avLst/>
            <a:gdLst>
              <a:gd name="T0" fmla="*/ 0 w 9"/>
              <a:gd name="T1" fmla="*/ 1610993 h 13"/>
              <a:gd name="T2" fmla="*/ 373239 w 9"/>
              <a:gd name="T3" fmla="*/ 0 h 13"/>
              <a:gd name="T4" fmla="*/ 497769 w 9"/>
              <a:gd name="T5" fmla="*/ 0 h 13"/>
              <a:gd name="T6" fmla="*/ 995539 w 9"/>
              <a:gd name="T7" fmla="*/ 1610993 h 13"/>
              <a:gd name="T8" fmla="*/ 746831 w 9"/>
              <a:gd name="T9" fmla="*/ 1610993 h 13"/>
              <a:gd name="T10" fmla="*/ 746831 w 9"/>
              <a:gd name="T11" fmla="*/ 1207970 h 13"/>
              <a:gd name="T12" fmla="*/ 249061 w 9"/>
              <a:gd name="T13" fmla="*/ 1207970 h 13"/>
              <a:gd name="T14" fmla="*/ 124531 w 9"/>
              <a:gd name="T15" fmla="*/ 1610993 h 13"/>
              <a:gd name="T16" fmla="*/ 0 w 9"/>
              <a:gd name="T17" fmla="*/ 1610993 h 13"/>
              <a:gd name="T18" fmla="*/ 373239 w 9"/>
              <a:gd name="T19" fmla="*/ 1073873 h 13"/>
              <a:gd name="T20" fmla="*/ 622300 w 9"/>
              <a:gd name="T21" fmla="*/ 1073873 h 13"/>
              <a:gd name="T22" fmla="*/ 497769 w 9"/>
              <a:gd name="T23" fmla="*/ 537120 h 13"/>
              <a:gd name="T24" fmla="*/ 373239 w 9"/>
              <a:gd name="T25" fmla="*/ 268560 h 13"/>
              <a:gd name="T26" fmla="*/ 373239 w 9"/>
              <a:gd name="T27" fmla="*/ 537120 h 13"/>
              <a:gd name="T28" fmla="*/ 373239 w 9"/>
              <a:gd name="T29" fmla="*/ 1073873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" h="13">
                <a:moveTo>
                  <a:pt x="0" y="12"/>
                </a:moveTo>
                <a:lnTo>
                  <a:pt x="3" y="0"/>
                </a:lnTo>
                <a:lnTo>
                  <a:pt x="4" y="0"/>
                </a:lnTo>
                <a:lnTo>
                  <a:pt x="8" y="12"/>
                </a:lnTo>
                <a:lnTo>
                  <a:pt x="6" y="12"/>
                </a:lnTo>
                <a:lnTo>
                  <a:pt x="6" y="9"/>
                </a:lnTo>
                <a:lnTo>
                  <a:pt x="2" y="9"/>
                </a:lnTo>
                <a:lnTo>
                  <a:pt x="1" y="12"/>
                </a:lnTo>
                <a:lnTo>
                  <a:pt x="0" y="12"/>
                </a:lnTo>
                <a:close/>
                <a:moveTo>
                  <a:pt x="3" y="8"/>
                </a:moveTo>
                <a:lnTo>
                  <a:pt x="5" y="8"/>
                </a:lnTo>
                <a:lnTo>
                  <a:pt x="4" y="4"/>
                </a:lnTo>
                <a:cubicBezTo>
                  <a:pt x="4" y="3"/>
                  <a:pt x="3" y="2"/>
                  <a:pt x="3" y="2"/>
                </a:cubicBezTo>
                <a:cubicBezTo>
                  <a:pt x="3" y="2"/>
                  <a:pt x="3" y="3"/>
                  <a:pt x="3" y="4"/>
                </a:cubicBezTo>
                <a:lnTo>
                  <a:pt x="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4" name="Freeform 6630">
            <a:extLst>
              <a:ext uri="{FF2B5EF4-FFF2-40B4-BE49-F238E27FC236}">
                <a16:creationId xmlns:a16="http://schemas.microsoft.com/office/drawing/2014/main" id="{982E0F89-946A-414C-905E-131B9AD2C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0" y="4187825"/>
            <a:ext cx="3175" cy="4763"/>
          </a:xfrm>
          <a:custGeom>
            <a:avLst/>
            <a:gdLst>
              <a:gd name="T0" fmla="*/ 0 w 9"/>
              <a:gd name="T1" fmla="*/ 1610993 h 13"/>
              <a:gd name="T2" fmla="*/ 0 w 9"/>
              <a:gd name="T3" fmla="*/ 0 h 13"/>
              <a:gd name="T4" fmla="*/ 497769 w 9"/>
              <a:gd name="T5" fmla="*/ 0 h 13"/>
              <a:gd name="T6" fmla="*/ 622300 w 9"/>
              <a:gd name="T7" fmla="*/ 0 h 13"/>
              <a:gd name="T8" fmla="*/ 746831 w 9"/>
              <a:gd name="T9" fmla="*/ 134097 h 13"/>
              <a:gd name="T10" fmla="*/ 995539 w 9"/>
              <a:gd name="T11" fmla="*/ 537120 h 13"/>
              <a:gd name="T12" fmla="*/ 995539 w 9"/>
              <a:gd name="T13" fmla="*/ 805313 h 13"/>
              <a:gd name="T14" fmla="*/ 995539 w 9"/>
              <a:gd name="T15" fmla="*/ 1207970 h 13"/>
              <a:gd name="T16" fmla="*/ 871008 w 9"/>
              <a:gd name="T17" fmla="*/ 1342433 h 13"/>
              <a:gd name="T18" fmla="*/ 746831 w 9"/>
              <a:gd name="T19" fmla="*/ 1610993 h 13"/>
              <a:gd name="T20" fmla="*/ 622300 w 9"/>
              <a:gd name="T21" fmla="*/ 1610993 h 13"/>
              <a:gd name="T22" fmla="*/ 497769 w 9"/>
              <a:gd name="T23" fmla="*/ 1610993 h 13"/>
              <a:gd name="T24" fmla="*/ 0 w 9"/>
              <a:gd name="T25" fmla="*/ 1610993 h 13"/>
              <a:gd name="T26" fmla="*/ 249061 w 9"/>
              <a:gd name="T27" fmla="*/ 1476530 h 13"/>
              <a:gd name="T28" fmla="*/ 497769 w 9"/>
              <a:gd name="T29" fmla="*/ 1476530 h 13"/>
              <a:gd name="T30" fmla="*/ 497769 w 9"/>
              <a:gd name="T31" fmla="*/ 1342433 h 13"/>
              <a:gd name="T32" fmla="*/ 622300 w 9"/>
              <a:gd name="T33" fmla="*/ 1342433 h 13"/>
              <a:gd name="T34" fmla="*/ 746831 w 9"/>
              <a:gd name="T35" fmla="*/ 1207970 h 13"/>
              <a:gd name="T36" fmla="*/ 871008 w 9"/>
              <a:gd name="T37" fmla="*/ 805313 h 13"/>
              <a:gd name="T38" fmla="*/ 746831 w 9"/>
              <a:gd name="T39" fmla="*/ 537120 h 13"/>
              <a:gd name="T40" fmla="*/ 497769 w 9"/>
              <a:gd name="T41" fmla="*/ 268560 h 13"/>
              <a:gd name="T42" fmla="*/ 497769 w 9"/>
              <a:gd name="T43" fmla="*/ 268560 h 13"/>
              <a:gd name="T44" fmla="*/ 249061 w 9"/>
              <a:gd name="T45" fmla="*/ 268560 h 13"/>
              <a:gd name="T46" fmla="*/ 249061 w 9"/>
              <a:gd name="T47" fmla="*/ 1476530 h 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" h="13">
                <a:moveTo>
                  <a:pt x="0" y="12"/>
                </a:moveTo>
                <a:lnTo>
                  <a:pt x="0" y="0"/>
                </a:lnTo>
                <a:lnTo>
                  <a:pt x="4" y="0"/>
                </a:lnTo>
                <a:cubicBezTo>
                  <a:pt x="4" y="0"/>
                  <a:pt x="4" y="0"/>
                  <a:pt x="5" y="0"/>
                </a:cubicBezTo>
                <a:lnTo>
                  <a:pt x="6" y="1"/>
                </a:lnTo>
                <a:cubicBezTo>
                  <a:pt x="7" y="2"/>
                  <a:pt x="7" y="2"/>
                  <a:pt x="8" y="4"/>
                </a:cubicBezTo>
                <a:cubicBezTo>
                  <a:pt x="8" y="4"/>
                  <a:pt x="8" y="5"/>
                  <a:pt x="8" y="6"/>
                </a:cubicBezTo>
                <a:cubicBezTo>
                  <a:pt x="8" y="7"/>
                  <a:pt x="8" y="8"/>
                  <a:pt x="8" y="9"/>
                </a:cubicBezTo>
                <a:cubicBezTo>
                  <a:pt x="7" y="9"/>
                  <a:pt x="7" y="10"/>
                  <a:pt x="7" y="10"/>
                </a:cubicBezTo>
                <a:lnTo>
                  <a:pt x="6" y="12"/>
                </a:lnTo>
                <a:lnTo>
                  <a:pt x="5" y="12"/>
                </a:lnTo>
                <a:cubicBezTo>
                  <a:pt x="4" y="12"/>
                  <a:pt x="4" y="12"/>
                  <a:pt x="4" y="12"/>
                </a:cubicBezTo>
                <a:lnTo>
                  <a:pt x="0" y="12"/>
                </a:lnTo>
                <a:close/>
                <a:moveTo>
                  <a:pt x="2" y="11"/>
                </a:moveTo>
                <a:lnTo>
                  <a:pt x="4" y="11"/>
                </a:lnTo>
                <a:lnTo>
                  <a:pt x="4" y="10"/>
                </a:ln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7" y="7"/>
                  <a:pt x="7" y="6"/>
                </a:cubicBezTo>
                <a:cubicBezTo>
                  <a:pt x="7" y="5"/>
                  <a:pt x="6" y="4"/>
                  <a:pt x="6" y="4"/>
                </a:cubicBezTo>
                <a:cubicBezTo>
                  <a:pt x="6" y="2"/>
                  <a:pt x="5" y="2"/>
                  <a:pt x="4" y="2"/>
                </a:cubicBezTo>
                <a:lnTo>
                  <a:pt x="2" y="2"/>
                </a:lnTo>
                <a:lnTo>
                  <a:pt x="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5" name="Freeform 6631">
            <a:extLst>
              <a:ext uri="{FF2B5EF4-FFF2-40B4-BE49-F238E27FC236}">
                <a16:creationId xmlns:a16="http://schemas.microsoft.com/office/drawing/2014/main" id="{AEDCEF29-4E9B-F144-AF83-157AB1F74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4194175"/>
            <a:ext cx="3175" cy="4763"/>
          </a:xfrm>
          <a:custGeom>
            <a:avLst/>
            <a:gdLst>
              <a:gd name="T0" fmla="*/ 0 w 8"/>
              <a:gd name="T1" fmla="*/ 0 h 14"/>
              <a:gd name="T2" fmla="*/ 630238 w 8"/>
              <a:gd name="T3" fmla="*/ 0 h 14"/>
              <a:gd name="T4" fmla="*/ 787400 w 8"/>
              <a:gd name="T5" fmla="*/ 0 h 14"/>
              <a:gd name="T6" fmla="*/ 787400 w 8"/>
              <a:gd name="T7" fmla="*/ 115673 h 14"/>
              <a:gd name="T8" fmla="*/ 1102519 w 8"/>
              <a:gd name="T9" fmla="*/ 115673 h 14"/>
              <a:gd name="T10" fmla="*/ 1102519 w 8"/>
              <a:gd name="T11" fmla="*/ 463032 h 14"/>
              <a:gd name="T12" fmla="*/ 1102519 w 8"/>
              <a:gd name="T13" fmla="*/ 694377 h 14"/>
              <a:gd name="T14" fmla="*/ 630238 w 8"/>
              <a:gd name="T15" fmla="*/ 926063 h 14"/>
              <a:gd name="T16" fmla="*/ 315119 w 8"/>
              <a:gd name="T17" fmla="*/ 926063 h 14"/>
              <a:gd name="T18" fmla="*/ 315119 w 8"/>
              <a:gd name="T19" fmla="*/ 1504768 h 14"/>
              <a:gd name="T20" fmla="*/ 0 w 8"/>
              <a:gd name="T21" fmla="*/ 1504768 h 14"/>
              <a:gd name="T22" fmla="*/ 0 w 8"/>
              <a:gd name="T23" fmla="*/ 0 h 14"/>
              <a:gd name="T24" fmla="*/ 315119 w 8"/>
              <a:gd name="T25" fmla="*/ 694377 h 14"/>
              <a:gd name="T26" fmla="*/ 630238 w 8"/>
              <a:gd name="T27" fmla="*/ 694377 h 14"/>
              <a:gd name="T28" fmla="*/ 787400 w 8"/>
              <a:gd name="T29" fmla="*/ 578705 h 14"/>
              <a:gd name="T30" fmla="*/ 787400 w 8"/>
              <a:gd name="T31" fmla="*/ 463032 h 14"/>
              <a:gd name="T32" fmla="*/ 787400 w 8"/>
              <a:gd name="T33" fmla="*/ 231346 h 14"/>
              <a:gd name="T34" fmla="*/ 787400 w 8"/>
              <a:gd name="T35" fmla="*/ 115673 h 14"/>
              <a:gd name="T36" fmla="*/ 630238 w 8"/>
              <a:gd name="T37" fmla="*/ 115673 h 14"/>
              <a:gd name="T38" fmla="*/ 315119 w 8"/>
              <a:gd name="T39" fmla="*/ 115673 h 14"/>
              <a:gd name="T40" fmla="*/ 315119 w 8"/>
              <a:gd name="T41" fmla="*/ 694377 h 1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" h="14">
                <a:moveTo>
                  <a:pt x="0" y="0"/>
                </a:move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cubicBezTo>
                  <a:pt x="7" y="1"/>
                  <a:pt x="7" y="1"/>
                  <a:pt x="7" y="1"/>
                </a:cubicBezTo>
                <a:lnTo>
                  <a:pt x="7" y="4"/>
                </a:lnTo>
                <a:lnTo>
                  <a:pt x="7" y="6"/>
                </a:lnTo>
                <a:cubicBezTo>
                  <a:pt x="5" y="8"/>
                  <a:pt x="5" y="8"/>
                  <a:pt x="4" y="8"/>
                </a:cubicBezTo>
                <a:lnTo>
                  <a:pt x="2" y="8"/>
                </a:lnTo>
                <a:lnTo>
                  <a:pt x="2" y="13"/>
                </a:lnTo>
                <a:lnTo>
                  <a:pt x="0" y="13"/>
                </a:lnTo>
                <a:lnTo>
                  <a:pt x="0" y="0"/>
                </a:lnTo>
                <a:close/>
                <a:moveTo>
                  <a:pt x="2" y="6"/>
                </a:moveTo>
                <a:lnTo>
                  <a:pt x="4" y="6"/>
                </a:lnTo>
                <a:cubicBezTo>
                  <a:pt x="4" y="6"/>
                  <a:pt x="5" y="6"/>
                  <a:pt x="5" y="5"/>
                </a:cubicBezTo>
                <a:lnTo>
                  <a:pt x="5" y="4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2" y="1"/>
                </a:lnTo>
                <a:lnTo>
                  <a:pt x="2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6" name="Freeform 6632">
            <a:extLst>
              <a:ext uri="{FF2B5EF4-FFF2-40B4-BE49-F238E27FC236}">
                <a16:creationId xmlns:a16="http://schemas.microsoft.com/office/drawing/2014/main" id="{2026B20D-B9D5-494E-B249-EB9EBB9A1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4194175"/>
            <a:ext cx="3175" cy="4763"/>
          </a:xfrm>
          <a:custGeom>
            <a:avLst/>
            <a:gdLst>
              <a:gd name="T0" fmla="*/ 0 w 10"/>
              <a:gd name="T1" fmla="*/ 1504768 h 14"/>
              <a:gd name="T2" fmla="*/ 403225 w 10"/>
              <a:gd name="T3" fmla="*/ 0 h 14"/>
              <a:gd name="T4" fmla="*/ 504190 w 10"/>
              <a:gd name="T5" fmla="*/ 0 h 14"/>
              <a:gd name="T6" fmla="*/ 907415 w 10"/>
              <a:gd name="T7" fmla="*/ 1504768 h 14"/>
              <a:gd name="T8" fmla="*/ 705803 w 10"/>
              <a:gd name="T9" fmla="*/ 1504768 h 14"/>
              <a:gd name="T10" fmla="*/ 604838 w 10"/>
              <a:gd name="T11" fmla="*/ 926063 h 14"/>
              <a:gd name="T12" fmla="*/ 504190 w 10"/>
              <a:gd name="T13" fmla="*/ 463032 h 14"/>
              <a:gd name="T14" fmla="*/ 403225 w 10"/>
              <a:gd name="T15" fmla="*/ 115673 h 14"/>
              <a:gd name="T16" fmla="*/ 403225 w 10"/>
              <a:gd name="T17" fmla="*/ 463032 h 14"/>
              <a:gd name="T18" fmla="*/ 302578 w 10"/>
              <a:gd name="T19" fmla="*/ 926063 h 14"/>
              <a:gd name="T20" fmla="*/ 201613 w 10"/>
              <a:gd name="T21" fmla="*/ 1504768 h 14"/>
              <a:gd name="T22" fmla="*/ 0 w 10"/>
              <a:gd name="T23" fmla="*/ 1504768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4">
                <a:moveTo>
                  <a:pt x="0" y="13"/>
                </a:moveTo>
                <a:lnTo>
                  <a:pt x="4" y="0"/>
                </a:lnTo>
                <a:lnTo>
                  <a:pt x="5" y="0"/>
                </a:lnTo>
                <a:lnTo>
                  <a:pt x="9" y="13"/>
                </a:lnTo>
                <a:lnTo>
                  <a:pt x="7" y="13"/>
                </a:lnTo>
                <a:lnTo>
                  <a:pt x="6" y="8"/>
                </a:lnTo>
                <a:lnTo>
                  <a:pt x="5" y="4"/>
                </a:lnTo>
                <a:lnTo>
                  <a:pt x="4" y="1"/>
                </a:lnTo>
                <a:lnTo>
                  <a:pt x="4" y="4"/>
                </a:lnTo>
                <a:lnTo>
                  <a:pt x="3" y="8"/>
                </a:lnTo>
                <a:lnTo>
                  <a:pt x="2" y="13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7" name="Freeform 6633">
            <a:extLst>
              <a:ext uri="{FF2B5EF4-FFF2-40B4-BE49-F238E27FC236}">
                <a16:creationId xmlns:a16="http://schemas.microsoft.com/office/drawing/2014/main" id="{83C4DCE5-0EF3-FA4D-9886-897A2E542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2350" y="4186238"/>
            <a:ext cx="4763" cy="4762"/>
          </a:xfrm>
          <a:custGeom>
            <a:avLst/>
            <a:gdLst>
              <a:gd name="T0" fmla="*/ 0 w 14"/>
              <a:gd name="T1" fmla="*/ 157543 h 12"/>
              <a:gd name="T2" fmla="*/ 115673 w 14"/>
              <a:gd name="T3" fmla="*/ 0 h 12"/>
              <a:gd name="T4" fmla="*/ 1504768 w 14"/>
              <a:gd name="T5" fmla="*/ 1259946 h 12"/>
              <a:gd name="T6" fmla="*/ 1157409 w 14"/>
              <a:gd name="T7" fmla="*/ 1417489 h 12"/>
              <a:gd name="T8" fmla="*/ 810390 w 14"/>
              <a:gd name="T9" fmla="*/ 944860 h 12"/>
              <a:gd name="T10" fmla="*/ 578705 w 14"/>
              <a:gd name="T11" fmla="*/ 1259946 h 12"/>
              <a:gd name="T12" fmla="*/ 810390 w 14"/>
              <a:gd name="T13" fmla="*/ 1732178 h 12"/>
              <a:gd name="T14" fmla="*/ 694377 w 14"/>
              <a:gd name="T15" fmla="*/ 1732178 h 12"/>
              <a:gd name="T16" fmla="*/ 0 w 14"/>
              <a:gd name="T17" fmla="*/ 157543 h 12"/>
              <a:gd name="T18" fmla="*/ 463032 w 14"/>
              <a:gd name="T19" fmla="*/ 1102403 h 12"/>
              <a:gd name="T20" fmla="*/ 694377 w 14"/>
              <a:gd name="T21" fmla="*/ 944860 h 12"/>
              <a:gd name="T22" fmla="*/ 347359 w 14"/>
              <a:gd name="T23" fmla="*/ 472629 h 12"/>
              <a:gd name="T24" fmla="*/ 115673 w 14"/>
              <a:gd name="T25" fmla="*/ 315086 h 12"/>
              <a:gd name="T26" fmla="*/ 231346 w 14"/>
              <a:gd name="T27" fmla="*/ 629775 h 12"/>
              <a:gd name="T28" fmla="*/ 463032 w 14"/>
              <a:gd name="T29" fmla="*/ 1102403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" h="12">
                <a:moveTo>
                  <a:pt x="0" y="1"/>
                </a:moveTo>
                <a:lnTo>
                  <a:pt x="1" y="0"/>
                </a:lnTo>
                <a:lnTo>
                  <a:pt x="13" y="8"/>
                </a:lnTo>
                <a:lnTo>
                  <a:pt x="10" y="9"/>
                </a:lnTo>
                <a:lnTo>
                  <a:pt x="7" y="6"/>
                </a:lnTo>
                <a:lnTo>
                  <a:pt x="5" y="8"/>
                </a:lnTo>
                <a:lnTo>
                  <a:pt x="7" y="11"/>
                </a:lnTo>
                <a:lnTo>
                  <a:pt x="6" y="11"/>
                </a:lnTo>
                <a:lnTo>
                  <a:pt x="0" y="1"/>
                </a:lnTo>
                <a:close/>
                <a:moveTo>
                  <a:pt x="4" y="7"/>
                </a:moveTo>
                <a:lnTo>
                  <a:pt x="6" y="6"/>
                </a:lnTo>
                <a:lnTo>
                  <a:pt x="3" y="3"/>
                </a:lnTo>
                <a:cubicBezTo>
                  <a:pt x="2" y="3"/>
                  <a:pt x="2" y="3"/>
                  <a:pt x="1" y="2"/>
                </a:cubicBezTo>
                <a:cubicBezTo>
                  <a:pt x="1" y="2"/>
                  <a:pt x="2" y="3"/>
                  <a:pt x="2" y="4"/>
                </a:cubicBez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8" name="Freeform 6634">
            <a:extLst>
              <a:ext uri="{FF2B5EF4-FFF2-40B4-BE49-F238E27FC236}">
                <a16:creationId xmlns:a16="http://schemas.microsoft.com/office/drawing/2014/main" id="{0235462E-10D9-6541-B9C7-9053D100A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2188" y="4151313"/>
            <a:ext cx="11112" cy="31750"/>
          </a:xfrm>
          <a:custGeom>
            <a:avLst/>
            <a:gdLst>
              <a:gd name="T0" fmla="*/ 1473855 w 33"/>
              <a:gd name="T1" fmla="*/ 3063328 h 87"/>
              <a:gd name="T2" fmla="*/ 907143 w 33"/>
              <a:gd name="T3" fmla="*/ 1997695 h 87"/>
              <a:gd name="T4" fmla="*/ 0 w 33"/>
              <a:gd name="T5" fmla="*/ 1731287 h 87"/>
              <a:gd name="T6" fmla="*/ 0 w 33"/>
              <a:gd name="T7" fmla="*/ 1331675 h 87"/>
              <a:gd name="T8" fmla="*/ 1133761 w 33"/>
              <a:gd name="T9" fmla="*/ 1464879 h 87"/>
              <a:gd name="T10" fmla="*/ 1473855 w 33"/>
              <a:gd name="T11" fmla="*/ 1997695 h 87"/>
              <a:gd name="T12" fmla="*/ 1473855 w 33"/>
              <a:gd name="T13" fmla="*/ 0 h 87"/>
              <a:gd name="T14" fmla="*/ 2040904 w 33"/>
              <a:gd name="T15" fmla="*/ 0 h 87"/>
              <a:gd name="T16" fmla="*/ 2040904 w 33"/>
              <a:gd name="T17" fmla="*/ 2130899 h 87"/>
              <a:gd name="T18" fmla="*/ 2494476 w 33"/>
              <a:gd name="T19" fmla="*/ 1464879 h 87"/>
              <a:gd name="T20" fmla="*/ 3288142 w 33"/>
              <a:gd name="T21" fmla="*/ 1198471 h 87"/>
              <a:gd name="T22" fmla="*/ 3401619 w 33"/>
              <a:gd name="T23" fmla="*/ 1598083 h 87"/>
              <a:gd name="T24" fmla="*/ 2154381 w 33"/>
              <a:gd name="T25" fmla="*/ 3063328 h 87"/>
              <a:gd name="T26" fmla="*/ 3401619 w 33"/>
              <a:gd name="T27" fmla="*/ 10787701 h 87"/>
              <a:gd name="T28" fmla="*/ 3174665 w 33"/>
              <a:gd name="T29" fmla="*/ 11320517 h 87"/>
              <a:gd name="T30" fmla="*/ 2721093 w 33"/>
              <a:gd name="T31" fmla="*/ 10787701 h 87"/>
              <a:gd name="T32" fmla="*/ 2380999 w 33"/>
              <a:gd name="T33" fmla="*/ 11453721 h 87"/>
              <a:gd name="T34" fmla="*/ 2040904 w 33"/>
              <a:gd name="T35" fmla="*/ 10920905 h 87"/>
              <a:gd name="T36" fmla="*/ 1587332 w 33"/>
              <a:gd name="T37" fmla="*/ 11320517 h 87"/>
              <a:gd name="T38" fmla="*/ 1360715 w 33"/>
              <a:gd name="T39" fmla="*/ 10920905 h 87"/>
              <a:gd name="T40" fmla="*/ 907143 w 33"/>
              <a:gd name="T41" fmla="*/ 11187313 h 87"/>
              <a:gd name="T42" fmla="*/ 567049 w 33"/>
              <a:gd name="T43" fmla="*/ 10521293 h 87"/>
              <a:gd name="T44" fmla="*/ 1473855 w 33"/>
              <a:gd name="T45" fmla="*/ 3063328 h 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3" h="87">
                <a:moveTo>
                  <a:pt x="13" y="23"/>
                </a:moveTo>
                <a:cubicBezTo>
                  <a:pt x="13" y="19"/>
                  <a:pt x="11" y="17"/>
                  <a:pt x="8" y="15"/>
                </a:cubicBezTo>
                <a:cubicBezTo>
                  <a:pt x="7" y="12"/>
                  <a:pt x="3" y="13"/>
                  <a:pt x="0" y="13"/>
                </a:cubicBezTo>
                <a:lnTo>
                  <a:pt x="0" y="10"/>
                </a:lnTo>
                <a:cubicBezTo>
                  <a:pt x="2" y="10"/>
                  <a:pt x="7" y="10"/>
                  <a:pt x="10" y="11"/>
                </a:cubicBezTo>
                <a:cubicBezTo>
                  <a:pt x="12" y="13"/>
                  <a:pt x="13" y="15"/>
                  <a:pt x="13" y="15"/>
                </a:cubicBezTo>
                <a:lnTo>
                  <a:pt x="13" y="0"/>
                </a:lnTo>
                <a:lnTo>
                  <a:pt x="18" y="0"/>
                </a:lnTo>
                <a:lnTo>
                  <a:pt x="18" y="16"/>
                </a:lnTo>
                <a:cubicBezTo>
                  <a:pt x="18" y="16"/>
                  <a:pt x="19" y="14"/>
                  <a:pt x="22" y="11"/>
                </a:cubicBezTo>
                <a:cubicBezTo>
                  <a:pt x="25" y="10"/>
                  <a:pt x="27" y="10"/>
                  <a:pt x="29" y="9"/>
                </a:cubicBezTo>
                <a:lnTo>
                  <a:pt x="30" y="12"/>
                </a:lnTo>
                <a:cubicBezTo>
                  <a:pt x="25" y="12"/>
                  <a:pt x="19" y="19"/>
                  <a:pt x="19" y="23"/>
                </a:cubicBezTo>
                <a:cubicBezTo>
                  <a:pt x="19" y="26"/>
                  <a:pt x="19" y="61"/>
                  <a:pt x="30" y="81"/>
                </a:cubicBezTo>
                <a:cubicBezTo>
                  <a:pt x="32" y="83"/>
                  <a:pt x="29" y="85"/>
                  <a:pt x="28" y="85"/>
                </a:cubicBezTo>
                <a:cubicBezTo>
                  <a:pt x="26" y="85"/>
                  <a:pt x="24" y="81"/>
                  <a:pt x="24" y="81"/>
                </a:cubicBezTo>
                <a:cubicBezTo>
                  <a:pt x="24" y="81"/>
                  <a:pt x="24" y="86"/>
                  <a:pt x="21" y="86"/>
                </a:cubicBezTo>
                <a:cubicBezTo>
                  <a:pt x="19" y="86"/>
                  <a:pt x="18" y="82"/>
                  <a:pt x="18" y="82"/>
                </a:cubicBezTo>
                <a:cubicBezTo>
                  <a:pt x="18" y="82"/>
                  <a:pt x="16" y="85"/>
                  <a:pt x="14" y="85"/>
                </a:cubicBezTo>
                <a:cubicBezTo>
                  <a:pt x="13" y="85"/>
                  <a:pt x="12" y="81"/>
                  <a:pt x="12" y="82"/>
                </a:cubicBezTo>
                <a:cubicBezTo>
                  <a:pt x="12" y="82"/>
                  <a:pt x="11" y="85"/>
                  <a:pt x="8" y="84"/>
                </a:cubicBezTo>
                <a:cubicBezTo>
                  <a:pt x="7" y="83"/>
                  <a:pt x="5" y="82"/>
                  <a:pt x="5" y="79"/>
                </a:cubicBezTo>
                <a:cubicBezTo>
                  <a:pt x="17" y="49"/>
                  <a:pt x="13" y="29"/>
                  <a:pt x="13" y="23"/>
                </a:cubicBezTo>
              </a:path>
            </a:pathLst>
          </a:custGeom>
          <a:solidFill>
            <a:srgbClr val="612C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89" name="Freeform 6635">
            <a:extLst>
              <a:ext uri="{FF2B5EF4-FFF2-40B4-BE49-F238E27FC236}">
                <a16:creationId xmlns:a16="http://schemas.microsoft.com/office/drawing/2014/main" id="{B122FABA-F306-B643-831A-85CD6C5FA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2188" y="4151313"/>
            <a:ext cx="11112" cy="31750"/>
          </a:xfrm>
          <a:custGeom>
            <a:avLst/>
            <a:gdLst>
              <a:gd name="T0" fmla="*/ 2380999 w 33"/>
              <a:gd name="T1" fmla="*/ 11325009 h 88"/>
              <a:gd name="T2" fmla="*/ 2040904 w 33"/>
              <a:gd name="T3" fmla="*/ 10804381 h 88"/>
              <a:gd name="T4" fmla="*/ 1587332 w 33"/>
              <a:gd name="T5" fmla="*/ 11194761 h 88"/>
              <a:gd name="T6" fmla="*/ 1360715 w 33"/>
              <a:gd name="T7" fmla="*/ 11064875 h 88"/>
              <a:gd name="T8" fmla="*/ 1133761 w 33"/>
              <a:gd name="T9" fmla="*/ 11194761 h 88"/>
              <a:gd name="T10" fmla="*/ 567049 w 33"/>
              <a:gd name="T11" fmla="*/ 10804381 h 88"/>
              <a:gd name="T12" fmla="*/ 567049 w 33"/>
              <a:gd name="T13" fmla="*/ 10543886 h 88"/>
              <a:gd name="T14" fmla="*/ 567049 w 33"/>
              <a:gd name="T15" fmla="*/ 10414000 h 88"/>
              <a:gd name="T16" fmla="*/ 1473855 w 33"/>
              <a:gd name="T17" fmla="*/ 3644756 h 88"/>
              <a:gd name="T18" fmla="*/ 1473855 w 33"/>
              <a:gd name="T19" fmla="*/ 3124128 h 88"/>
              <a:gd name="T20" fmla="*/ 907143 w 33"/>
              <a:gd name="T21" fmla="*/ 2213119 h 88"/>
              <a:gd name="T22" fmla="*/ 340095 w 33"/>
              <a:gd name="T23" fmla="*/ 1822378 h 88"/>
              <a:gd name="T24" fmla="*/ 1133761 w 33"/>
              <a:gd name="T25" fmla="*/ 1952625 h 88"/>
              <a:gd name="T26" fmla="*/ 1587332 w 33"/>
              <a:gd name="T27" fmla="*/ 3124128 h 88"/>
              <a:gd name="T28" fmla="*/ 1587332 w 33"/>
              <a:gd name="T29" fmla="*/ 3644756 h 88"/>
              <a:gd name="T30" fmla="*/ 567049 w 33"/>
              <a:gd name="T31" fmla="*/ 10543886 h 88"/>
              <a:gd name="T32" fmla="*/ 1133761 w 33"/>
              <a:gd name="T33" fmla="*/ 10934628 h 88"/>
              <a:gd name="T34" fmla="*/ 1247238 w 33"/>
              <a:gd name="T35" fmla="*/ 10804381 h 88"/>
              <a:gd name="T36" fmla="*/ 1587332 w 33"/>
              <a:gd name="T37" fmla="*/ 11064875 h 88"/>
              <a:gd name="T38" fmla="*/ 2040904 w 33"/>
              <a:gd name="T39" fmla="*/ 10674134 h 88"/>
              <a:gd name="T40" fmla="*/ 2380999 w 33"/>
              <a:gd name="T41" fmla="*/ 11194761 h 88"/>
              <a:gd name="T42" fmla="*/ 2721093 w 33"/>
              <a:gd name="T43" fmla="*/ 10674134 h 88"/>
              <a:gd name="T44" fmla="*/ 3174665 w 33"/>
              <a:gd name="T45" fmla="*/ 11194761 h 88"/>
              <a:gd name="T46" fmla="*/ 3401619 w 33"/>
              <a:gd name="T47" fmla="*/ 10934628 h 88"/>
              <a:gd name="T48" fmla="*/ 3401619 w 33"/>
              <a:gd name="T49" fmla="*/ 10674134 h 88"/>
              <a:gd name="T50" fmla="*/ 2154381 w 33"/>
              <a:gd name="T51" fmla="*/ 3514509 h 88"/>
              <a:gd name="T52" fmla="*/ 3515096 w 33"/>
              <a:gd name="T53" fmla="*/ 10414000 h 88"/>
              <a:gd name="T54" fmla="*/ 3628236 w 33"/>
              <a:gd name="T55" fmla="*/ 10934628 h 88"/>
              <a:gd name="T56" fmla="*/ 3288142 w 33"/>
              <a:gd name="T57" fmla="*/ 11325009 h 88"/>
              <a:gd name="T58" fmla="*/ 2721093 w 33"/>
              <a:gd name="T59" fmla="*/ 10934628 h 88"/>
              <a:gd name="T60" fmla="*/ 2380999 w 33"/>
              <a:gd name="T61" fmla="*/ 11325009 h 88"/>
              <a:gd name="T62" fmla="*/ 1133761 w 33"/>
              <a:gd name="T63" fmla="*/ 1431997 h 88"/>
              <a:gd name="T64" fmla="*/ 1587332 w 33"/>
              <a:gd name="T65" fmla="*/ 1952625 h 88"/>
              <a:gd name="T66" fmla="*/ 1587332 w 33"/>
              <a:gd name="T67" fmla="*/ 2082872 h 88"/>
              <a:gd name="T68" fmla="*/ 907143 w 33"/>
              <a:gd name="T69" fmla="*/ 1562244 h 88"/>
              <a:gd name="T70" fmla="*/ 0 w 33"/>
              <a:gd name="T71" fmla="*/ 1431997 h 88"/>
              <a:gd name="T72" fmla="*/ 1133761 w 33"/>
              <a:gd name="T73" fmla="*/ 1431997 h 88"/>
              <a:gd name="T74" fmla="*/ 1360715 w 33"/>
              <a:gd name="T75" fmla="*/ 130247 h 88"/>
              <a:gd name="T76" fmla="*/ 2040904 w 33"/>
              <a:gd name="T77" fmla="*/ 0 h 88"/>
              <a:gd name="T78" fmla="*/ 2040904 w 33"/>
              <a:gd name="T79" fmla="*/ 2082872 h 88"/>
              <a:gd name="T80" fmla="*/ 1927427 w 33"/>
              <a:gd name="T81" fmla="*/ 130247 h 88"/>
              <a:gd name="T82" fmla="*/ 1473855 w 33"/>
              <a:gd name="T83" fmla="*/ 130247 h 88"/>
              <a:gd name="T84" fmla="*/ 1587332 w 33"/>
              <a:gd name="T85" fmla="*/ 1952625 h 88"/>
              <a:gd name="T86" fmla="*/ 1360715 w 33"/>
              <a:gd name="T87" fmla="*/ 130247 h 88"/>
              <a:gd name="T88" fmla="*/ 2494476 w 33"/>
              <a:gd name="T89" fmla="*/ 1562244 h 88"/>
              <a:gd name="T90" fmla="*/ 3174665 w 33"/>
              <a:gd name="T91" fmla="*/ 1171503 h 88"/>
              <a:gd name="T92" fmla="*/ 3515096 w 33"/>
              <a:gd name="T93" fmla="*/ 1562244 h 88"/>
              <a:gd name="T94" fmla="*/ 2154381 w 33"/>
              <a:gd name="T95" fmla="*/ 2993881 h 88"/>
              <a:gd name="T96" fmla="*/ 3401619 w 33"/>
              <a:gd name="T97" fmla="*/ 1562244 h 88"/>
              <a:gd name="T98" fmla="*/ 3174665 w 33"/>
              <a:gd name="T99" fmla="*/ 1301750 h 88"/>
              <a:gd name="T100" fmla="*/ 2607953 w 33"/>
              <a:gd name="T101" fmla="*/ 1692131 h 88"/>
              <a:gd name="T102" fmla="*/ 2040904 w 33"/>
              <a:gd name="T103" fmla="*/ 2343006 h 88"/>
              <a:gd name="T104" fmla="*/ 2040904 w 33"/>
              <a:gd name="T105" fmla="*/ 2213119 h 88"/>
              <a:gd name="T106" fmla="*/ 2040904 w 33"/>
              <a:gd name="T107" fmla="*/ 2082872 h 88"/>
              <a:gd name="T108" fmla="*/ 2494476 w 33"/>
              <a:gd name="T109" fmla="*/ 1562244 h 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3" h="88">
                <a:moveTo>
                  <a:pt x="21" y="87"/>
                </a:moveTo>
                <a:cubicBezTo>
                  <a:pt x="19" y="87"/>
                  <a:pt x="18" y="84"/>
                  <a:pt x="18" y="83"/>
                </a:cubicBezTo>
                <a:cubicBezTo>
                  <a:pt x="17" y="84"/>
                  <a:pt x="16" y="86"/>
                  <a:pt x="14" y="86"/>
                </a:cubicBezTo>
                <a:cubicBezTo>
                  <a:pt x="13" y="87"/>
                  <a:pt x="12" y="85"/>
                  <a:pt x="12" y="85"/>
                </a:cubicBezTo>
                <a:lnTo>
                  <a:pt x="10" y="86"/>
                </a:lnTo>
                <a:cubicBezTo>
                  <a:pt x="7" y="85"/>
                  <a:pt x="5" y="84"/>
                  <a:pt x="5" y="83"/>
                </a:cubicBezTo>
                <a:lnTo>
                  <a:pt x="5" y="81"/>
                </a:lnTo>
                <a:lnTo>
                  <a:pt x="5" y="80"/>
                </a:lnTo>
                <a:cubicBezTo>
                  <a:pt x="15" y="55"/>
                  <a:pt x="14" y="36"/>
                  <a:pt x="13" y="28"/>
                </a:cubicBezTo>
                <a:lnTo>
                  <a:pt x="13" y="24"/>
                </a:lnTo>
                <a:cubicBezTo>
                  <a:pt x="13" y="21"/>
                  <a:pt x="11" y="19"/>
                  <a:pt x="8" y="17"/>
                </a:cubicBezTo>
                <a:cubicBezTo>
                  <a:pt x="7" y="14"/>
                  <a:pt x="5" y="14"/>
                  <a:pt x="3" y="14"/>
                </a:cubicBezTo>
                <a:cubicBezTo>
                  <a:pt x="5" y="14"/>
                  <a:pt x="8" y="14"/>
                  <a:pt x="10" y="15"/>
                </a:cubicBezTo>
                <a:cubicBezTo>
                  <a:pt x="12" y="18"/>
                  <a:pt x="14" y="20"/>
                  <a:pt x="14" y="24"/>
                </a:cubicBezTo>
                <a:lnTo>
                  <a:pt x="14" y="28"/>
                </a:lnTo>
                <a:cubicBezTo>
                  <a:pt x="14" y="36"/>
                  <a:pt x="16" y="55"/>
                  <a:pt x="5" y="81"/>
                </a:cubicBezTo>
                <a:cubicBezTo>
                  <a:pt x="7" y="83"/>
                  <a:pt x="7" y="84"/>
                  <a:pt x="10" y="84"/>
                </a:cubicBezTo>
                <a:cubicBezTo>
                  <a:pt x="11" y="84"/>
                  <a:pt x="11" y="83"/>
                  <a:pt x="11" y="83"/>
                </a:cubicBezTo>
                <a:cubicBezTo>
                  <a:pt x="13" y="85"/>
                  <a:pt x="14" y="85"/>
                  <a:pt x="14" y="85"/>
                </a:cubicBezTo>
                <a:cubicBezTo>
                  <a:pt x="16" y="85"/>
                  <a:pt x="17" y="83"/>
                  <a:pt x="18" y="82"/>
                </a:cubicBezTo>
                <a:cubicBezTo>
                  <a:pt x="19" y="84"/>
                  <a:pt x="19" y="86"/>
                  <a:pt x="21" y="86"/>
                </a:cubicBezTo>
                <a:cubicBezTo>
                  <a:pt x="23" y="86"/>
                  <a:pt x="24" y="83"/>
                  <a:pt x="24" y="82"/>
                </a:cubicBezTo>
                <a:cubicBezTo>
                  <a:pt x="25" y="82"/>
                  <a:pt x="26" y="86"/>
                  <a:pt x="28" y="86"/>
                </a:cubicBezTo>
                <a:lnTo>
                  <a:pt x="30" y="84"/>
                </a:lnTo>
                <a:lnTo>
                  <a:pt x="30" y="82"/>
                </a:lnTo>
                <a:cubicBezTo>
                  <a:pt x="20" y="66"/>
                  <a:pt x="19" y="42"/>
                  <a:pt x="19" y="27"/>
                </a:cubicBezTo>
                <a:cubicBezTo>
                  <a:pt x="19" y="50"/>
                  <a:pt x="24" y="70"/>
                  <a:pt x="31" y="80"/>
                </a:cubicBezTo>
                <a:cubicBezTo>
                  <a:pt x="32" y="83"/>
                  <a:pt x="32" y="84"/>
                  <a:pt x="32" y="84"/>
                </a:cubicBezTo>
                <a:lnTo>
                  <a:pt x="29" y="87"/>
                </a:lnTo>
                <a:cubicBezTo>
                  <a:pt x="26" y="87"/>
                  <a:pt x="25" y="85"/>
                  <a:pt x="24" y="84"/>
                </a:cubicBezTo>
                <a:cubicBezTo>
                  <a:pt x="24" y="84"/>
                  <a:pt x="24" y="87"/>
                  <a:pt x="21" y="87"/>
                </a:cubicBezTo>
                <a:close/>
                <a:moveTo>
                  <a:pt x="10" y="11"/>
                </a:moveTo>
                <a:lnTo>
                  <a:pt x="14" y="15"/>
                </a:lnTo>
                <a:lnTo>
                  <a:pt x="14" y="16"/>
                </a:lnTo>
                <a:cubicBezTo>
                  <a:pt x="13" y="16"/>
                  <a:pt x="11" y="14"/>
                  <a:pt x="8" y="12"/>
                </a:cubicBezTo>
                <a:cubicBezTo>
                  <a:pt x="5" y="11"/>
                  <a:pt x="2" y="11"/>
                  <a:pt x="0" y="11"/>
                </a:cubicBezTo>
                <a:cubicBezTo>
                  <a:pt x="5" y="8"/>
                  <a:pt x="7" y="11"/>
                  <a:pt x="10" y="11"/>
                </a:cubicBezTo>
                <a:close/>
                <a:moveTo>
                  <a:pt x="12" y="1"/>
                </a:moveTo>
                <a:lnTo>
                  <a:pt x="18" y="0"/>
                </a:lnTo>
                <a:lnTo>
                  <a:pt x="18" y="16"/>
                </a:lnTo>
                <a:lnTo>
                  <a:pt x="17" y="1"/>
                </a:lnTo>
                <a:lnTo>
                  <a:pt x="13" y="1"/>
                </a:lnTo>
                <a:lnTo>
                  <a:pt x="14" y="15"/>
                </a:lnTo>
                <a:lnTo>
                  <a:pt x="12" y="1"/>
                </a:lnTo>
                <a:close/>
                <a:moveTo>
                  <a:pt x="22" y="12"/>
                </a:moveTo>
                <a:cubicBezTo>
                  <a:pt x="25" y="11"/>
                  <a:pt x="26" y="10"/>
                  <a:pt x="28" y="9"/>
                </a:cubicBezTo>
                <a:lnTo>
                  <a:pt x="31" y="12"/>
                </a:lnTo>
                <a:cubicBezTo>
                  <a:pt x="26" y="13"/>
                  <a:pt x="20" y="18"/>
                  <a:pt x="19" y="23"/>
                </a:cubicBezTo>
                <a:cubicBezTo>
                  <a:pt x="20" y="18"/>
                  <a:pt x="25" y="12"/>
                  <a:pt x="30" y="12"/>
                </a:cubicBezTo>
                <a:lnTo>
                  <a:pt x="28" y="10"/>
                </a:lnTo>
                <a:cubicBezTo>
                  <a:pt x="27" y="11"/>
                  <a:pt x="25" y="11"/>
                  <a:pt x="23" y="13"/>
                </a:cubicBezTo>
                <a:cubicBezTo>
                  <a:pt x="19" y="15"/>
                  <a:pt x="18" y="18"/>
                  <a:pt x="18" y="18"/>
                </a:cubicBezTo>
                <a:lnTo>
                  <a:pt x="18" y="17"/>
                </a:lnTo>
                <a:lnTo>
                  <a:pt x="18" y="16"/>
                </a:lnTo>
                <a:cubicBezTo>
                  <a:pt x="19" y="15"/>
                  <a:pt x="19" y="14"/>
                  <a:pt x="2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0" name="Freeform 6636">
            <a:extLst>
              <a:ext uri="{FF2B5EF4-FFF2-40B4-BE49-F238E27FC236}">
                <a16:creationId xmlns:a16="http://schemas.microsoft.com/office/drawing/2014/main" id="{1EE4226F-E326-9A40-9405-2864E110D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075" y="4144963"/>
            <a:ext cx="31750" cy="14287"/>
          </a:xfrm>
          <a:custGeom>
            <a:avLst/>
            <a:gdLst>
              <a:gd name="T0" fmla="*/ 1145497 w 89"/>
              <a:gd name="T1" fmla="*/ 3533777 h 38"/>
              <a:gd name="T2" fmla="*/ 1654567 w 89"/>
              <a:gd name="T3" fmla="*/ 3109678 h 38"/>
              <a:gd name="T4" fmla="*/ 1908924 w 89"/>
              <a:gd name="T5" fmla="*/ 2968312 h 38"/>
              <a:gd name="T6" fmla="*/ 2545351 w 89"/>
              <a:gd name="T7" fmla="*/ 2826946 h 38"/>
              <a:gd name="T8" fmla="*/ 2672708 w 89"/>
              <a:gd name="T9" fmla="*/ 2544590 h 38"/>
              <a:gd name="T10" fmla="*/ 3054421 w 89"/>
              <a:gd name="T11" fmla="*/ 2261858 h 38"/>
              <a:gd name="T12" fmla="*/ 3181778 w 89"/>
              <a:gd name="T13" fmla="*/ 1696393 h 38"/>
              <a:gd name="T14" fmla="*/ 3436135 w 89"/>
              <a:gd name="T15" fmla="*/ 1272295 h 38"/>
              <a:gd name="T16" fmla="*/ 3690848 w 89"/>
              <a:gd name="T17" fmla="*/ 989563 h 38"/>
              <a:gd name="T18" fmla="*/ 4199562 w 89"/>
              <a:gd name="T19" fmla="*/ 706831 h 38"/>
              <a:gd name="T20" fmla="*/ 4581632 w 89"/>
              <a:gd name="T21" fmla="*/ 424098 h 38"/>
              <a:gd name="T22" fmla="*/ 5472416 w 89"/>
              <a:gd name="T23" fmla="*/ 141366 h 38"/>
              <a:gd name="T24" fmla="*/ 6363199 w 89"/>
              <a:gd name="T25" fmla="*/ 0 h 38"/>
              <a:gd name="T26" fmla="*/ 6872270 w 89"/>
              <a:gd name="T27" fmla="*/ 141366 h 38"/>
              <a:gd name="T28" fmla="*/ 7381340 w 89"/>
              <a:gd name="T29" fmla="*/ 424098 h 38"/>
              <a:gd name="T30" fmla="*/ 7763053 w 89"/>
              <a:gd name="T31" fmla="*/ 706831 h 38"/>
              <a:gd name="T32" fmla="*/ 8272124 w 89"/>
              <a:gd name="T33" fmla="*/ 989563 h 38"/>
              <a:gd name="T34" fmla="*/ 8526837 w 89"/>
              <a:gd name="T35" fmla="*/ 848197 h 38"/>
              <a:gd name="T36" fmla="*/ 8908551 w 89"/>
              <a:gd name="T37" fmla="*/ 706831 h 38"/>
              <a:gd name="T38" fmla="*/ 9035907 w 89"/>
              <a:gd name="T39" fmla="*/ 989563 h 38"/>
              <a:gd name="T40" fmla="*/ 9162907 w 89"/>
              <a:gd name="T41" fmla="*/ 1555027 h 38"/>
              <a:gd name="T42" fmla="*/ 9799334 w 89"/>
              <a:gd name="T43" fmla="*/ 1696393 h 38"/>
              <a:gd name="T44" fmla="*/ 10181048 w 89"/>
              <a:gd name="T45" fmla="*/ 1979125 h 38"/>
              <a:gd name="T46" fmla="*/ 10817475 w 89"/>
              <a:gd name="T47" fmla="*/ 2261858 h 38"/>
              <a:gd name="T48" fmla="*/ 11199188 w 89"/>
              <a:gd name="T49" fmla="*/ 2826946 h 38"/>
              <a:gd name="T50" fmla="*/ 11072188 w 89"/>
              <a:gd name="T51" fmla="*/ 3675143 h 38"/>
              <a:gd name="T52" fmla="*/ 10817475 w 89"/>
              <a:gd name="T53" fmla="*/ 4099241 h 38"/>
              <a:gd name="T54" fmla="*/ 10690118 w 89"/>
              <a:gd name="T55" fmla="*/ 4664706 h 38"/>
              <a:gd name="T56" fmla="*/ 10308404 w 89"/>
              <a:gd name="T57" fmla="*/ 4947438 h 38"/>
              <a:gd name="T58" fmla="*/ 9799334 w 89"/>
              <a:gd name="T59" fmla="*/ 5230170 h 38"/>
              <a:gd name="T60" fmla="*/ 9035907 w 89"/>
              <a:gd name="T61" fmla="*/ 5230170 h 38"/>
              <a:gd name="T62" fmla="*/ 8526837 w 89"/>
              <a:gd name="T63" fmla="*/ 5088804 h 38"/>
              <a:gd name="T64" fmla="*/ 8017767 w 89"/>
              <a:gd name="T65" fmla="*/ 4947438 h 38"/>
              <a:gd name="T66" fmla="*/ 7381340 w 89"/>
              <a:gd name="T67" fmla="*/ 4806072 h 38"/>
              <a:gd name="T68" fmla="*/ 6744913 w 89"/>
              <a:gd name="T69" fmla="*/ 4664706 h 38"/>
              <a:gd name="T70" fmla="*/ 6235843 w 89"/>
              <a:gd name="T71" fmla="*/ 4381973 h 38"/>
              <a:gd name="T72" fmla="*/ 5726772 w 89"/>
              <a:gd name="T73" fmla="*/ 3957875 h 38"/>
              <a:gd name="T74" fmla="*/ 5345059 w 89"/>
              <a:gd name="T75" fmla="*/ 3957875 h 38"/>
              <a:gd name="T76" fmla="*/ 4581632 w 89"/>
              <a:gd name="T77" fmla="*/ 3816509 h 38"/>
              <a:gd name="T78" fmla="*/ 4072562 w 89"/>
              <a:gd name="T79" fmla="*/ 4099241 h 38"/>
              <a:gd name="T80" fmla="*/ 3436135 w 89"/>
              <a:gd name="T81" fmla="*/ 4381973 h 38"/>
              <a:gd name="T82" fmla="*/ 3308778 w 89"/>
              <a:gd name="T83" fmla="*/ 4947438 h 38"/>
              <a:gd name="T84" fmla="*/ 2799708 w 89"/>
              <a:gd name="T85" fmla="*/ 5230170 h 38"/>
              <a:gd name="T86" fmla="*/ 2163638 w 89"/>
              <a:gd name="T87" fmla="*/ 4947438 h 38"/>
              <a:gd name="T88" fmla="*/ 1399854 w 89"/>
              <a:gd name="T89" fmla="*/ 4947438 h 38"/>
              <a:gd name="T90" fmla="*/ 1018140 w 89"/>
              <a:gd name="T91" fmla="*/ 5088804 h 38"/>
              <a:gd name="T92" fmla="*/ 509070 w 89"/>
              <a:gd name="T93" fmla="*/ 4806072 h 38"/>
              <a:gd name="T94" fmla="*/ 127357 w 89"/>
              <a:gd name="T95" fmla="*/ 4381973 h 38"/>
              <a:gd name="T96" fmla="*/ 127357 w 89"/>
              <a:gd name="T97" fmla="*/ 3957875 h 38"/>
              <a:gd name="T98" fmla="*/ 381713 w 89"/>
              <a:gd name="T99" fmla="*/ 3675143 h 38"/>
              <a:gd name="T100" fmla="*/ 1018140 w 89"/>
              <a:gd name="T101" fmla="*/ 3533777 h 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9" h="38">
                <a:moveTo>
                  <a:pt x="8" y="25"/>
                </a:moveTo>
                <a:cubicBezTo>
                  <a:pt x="8" y="26"/>
                  <a:pt x="8" y="25"/>
                  <a:pt x="9" y="25"/>
                </a:cubicBezTo>
                <a:cubicBezTo>
                  <a:pt x="9" y="24"/>
                  <a:pt x="9" y="24"/>
                  <a:pt x="10" y="22"/>
                </a:cubicBezTo>
                <a:lnTo>
                  <a:pt x="13" y="22"/>
                </a:lnTo>
                <a:cubicBezTo>
                  <a:pt x="13" y="21"/>
                  <a:pt x="14" y="24"/>
                  <a:pt x="14" y="22"/>
                </a:cubicBezTo>
                <a:cubicBezTo>
                  <a:pt x="15" y="22"/>
                  <a:pt x="15" y="21"/>
                  <a:pt x="15" y="21"/>
                </a:cubicBezTo>
                <a:cubicBezTo>
                  <a:pt x="17" y="21"/>
                  <a:pt x="17" y="19"/>
                  <a:pt x="18" y="20"/>
                </a:cubicBezTo>
                <a:lnTo>
                  <a:pt x="20" y="20"/>
                </a:lnTo>
                <a:cubicBezTo>
                  <a:pt x="20" y="20"/>
                  <a:pt x="20" y="21"/>
                  <a:pt x="21" y="20"/>
                </a:cubicBezTo>
                <a:lnTo>
                  <a:pt x="21" y="18"/>
                </a:lnTo>
                <a:lnTo>
                  <a:pt x="21" y="16"/>
                </a:lnTo>
                <a:lnTo>
                  <a:pt x="24" y="16"/>
                </a:lnTo>
                <a:cubicBezTo>
                  <a:pt x="24" y="16"/>
                  <a:pt x="25" y="16"/>
                  <a:pt x="25" y="15"/>
                </a:cubicBezTo>
                <a:lnTo>
                  <a:pt x="25" y="12"/>
                </a:lnTo>
                <a:lnTo>
                  <a:pt x="26" y="12"/>
                </a:lnTo>
                <a:cubicBezTo>
                  <a:pt x="27" y="11"/>
                  <a:pt x="26" y="11"/>
                  <a:pt x="27" y="9"/>
                </a:cubicBezTo>
                <a:lnTo>
                  <a:pt x="28" y="9"/>
                </a:lnTo>
                <a:cubicBezTo>
                  <a:pt x="29" y="8"/>
                  <a:pt x="29" y="7"/>
                  <a:pt x="29" y="7"/>
                </a:cubicBezTo>
                <a:cubicBezTo>
                  <a:pt x="29" y="7"/>
                  <a:pt x="30" y="7"/>
                  <a:pt x="31" y="6"/>
                </a:cubicBezTo>
                <a:cubicBezTo>
                  <a:pt x="31" y="6"/>
                  <a:pt x="31" y="5"/>
                  <a:pt x="33" y="5"/>
                </a:cubicBezTo>
                <a:cubicBezTo>
                  <a:pt x="34" y="5"/>
                  <a:pt x="34" y="5"/>
                  <a:pt x="34" y="4"/>
                </a:cubicBezTo>
                <a:cubicBezTo>
                  <a:pt x="34" y="4"/>
                  <a:pt x="34" y="3"/>
                  <a:pt x="36" y="3"/>
                </a:cubicBezTo>
                <a:cubicBezTo>
                  <a:pt x="37" y="2"/>
                  <a:pt x="41" y="3"/>
                  <a:pt x="42" y="3"/>
                </a:cubicBezTo>
                <a:lnTo>
                  <a:pt x="43" y="1"/>
                </a:lnTo>
                <a:cubicBezTo>
                  <a:pt x="45" y="0"/>
                  <a:pt x="45" y="0"/>
                  <a:pt x="46" y="0"/>
                </a:cubicBezTo>
                <a:cubicBezTo>
                  <a:pt x="48" y="0"/>
                  <a:pt x="48" y="1"/>
                  <a:pt x="50" y="0"/>
                </a:cubicBezTo>
                <a:cubicBezTo>
                  <a:pt x="50" y="0"/>
                  <a:pt x="50" y="0"/>
                  <a:pt x="52" y="0"/>
                </a:cubicBezTo>
                <a:cubicBezTo>
                  <a:pt x="52" y="0"/>
                  <a:pt x="54" y="0"/>
                  <a:pt x="54" y="1"/>
                </a:cubicBezTo>
                <a:cubicBezTo>
                  <a:pt x="55" y="3"/>
                  <a:pt x="54" y="3"/>
                  <a:pt x="56" y="3"/>
                </a:cubicBezTo>
                <a:lnTo>
                  <a:pt x="58" y="3"/>
                </a:lnTo>
                <a:cubicBezTo>
                  <a:pt x="59" y="4"/>
                  <a:pt x="59" y="4"/>
                  <a:pt x="59" y="5"/>
                </a:cubicBezTo>
                <a:lnTo>
                  <a:pt x="61" y="5"/>
                </a:lnTo>
                <a:lnTo>
                  <a:pt x="63" y="6"/>
                </a:lnTo>
                <a:cubicBezTo>
                  <a:pt x="63" y="6"/>
                  <a:pt x="63" y="7"/>
                  <a:pt x="65" y="7"/>
                </a:cubicBezTo>
                <a:lnTo>
                  <a:pt x="66" y="6"/>
                </a:lnTo>
                <a:lnTo>
                  <a:pt x="67" y="6"/>
                </a:lnTo>
                <a:cubicBezTo>
                  <a:pt x="68" y="4"/>
                  <a:pt x="68" y="4"/>
                  <a:pt x="70" y="4"/>
                </a:cubicBezTo>
                <a:cubicBezTo>
                  <a:pt x="71" y="4"/>
                  <a:pt x="70" y="5"/>
                  <a:pt x="70" y="5"/>
                </a:cubicBezTo>
                <a:cubicBezTo>
                  <a:pt x="71" y="6"/>
                  <a:pt x="71" y="6"/>
                  <a:pt x="71" y="6"/>
                </a:cubicBezTo>
                <a:lnTo>
                  <a:pt x="71" y="7"/>
                </a:lnTo>
                <a:lnTo>
                  <a:pt x="72" y="9"/>
                </a:lnTo>
                <a:cubicBezTo>
                  <a:pt x="71" y="9"/>
                  <a:pt x="72" y="10"/>
                  <a:pt x="72" y="11"/>
                </a:cubicBezTo>
                <a:cubicBezTo>
                  <a:pt x="73" y="11"/>
                  <a:pt x="74" y="12"/>
                  <a:pt x="74" y="12"/>
                </a:cubicBezTo>
                <a:lnTo>
                  <a:pt x="77" y="12"/>
                </a:lnTo>
                <a:cubicBezTo>
                  <a:pt x="77" y="12"/>
                  <a:pt x="79" y="12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82" y="15"/>
                  <a:pt x="83" y="15"/>
                  <a:pt x="83" y="15"/>
                </a:cubicBezTo>
                <a:cubicBezTo>
                  <a:pt x="83" y="15"/>
                  <a:pt x="84" y="16"/>
                  <a:pt x="85" y="16"/>
                </a:cubicBezTo>
                <a:lnTo>
                  <a:pt x="87" y="18"/>
                </a:lnTo>
                <a:cubicBezTo>
                  <a:pt x="87" y="19"/>
                  <a:pt x="87" y="19"/>
                  <a:pt x="88" y="20"/>
                </a:cubicBezTo>
                <a:lnTo>
                  <a:pt x="88" y="24"/>
                </a:lnTo>
                <a:cubicBezTo>
                  <a:pt x="87" y="24"/>
                  <a:pt x="87" y="25"/>
                  <a:pt x="87" y="26"/>
                </a:cubicBezTo>
                <a:lnTo>
                  <a:pt x="87" y="27"/>
                </a:lnTo>
                <a:cubicBezTo>
                  <a:pt x="86" y="28"/>
                  <a:pt x="86" y="28"/>
                  <a:pt x="85" y="29"/>
                </a:cubicBezTo>
                <a:lnTo>
                  <a:pt x="84" y="31"/>
                </a:lnTo>
                <a:lnTo>
                  <a:pt x="84" y="33"/>
                </a:lnTo>
                <a:cubicBezTo>
                  <a:pt x="84" y="34"/>
                  <a:pt x="84" y="34"/>
                  <a:pt x="83" y="34"/>
                </a:cubicBezTo>
                <a:cubicBezTo>
                  <a:pt x="82" y="35"/>
                  <a:pt x="81" y="35"/>
                  <a:pt x="81" y="35"/>
                </a:cubicBezTo>
                <a:lnTo>
                  <a:pt x="80" y="37"/>
                </a:lnTo>
                <a:cubicBezTo>
                  <a:pt x="80" y="37"/>
                  <a:pt x="78" y="37"/>
                  <a:pt x="77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73" y="36"/>
                  <a:pt x="73" y="36"/>
                  <a:pt x="71" y="37"/>
                </a:cubicBezTo>
                <a:cubicBezTo>
                  <a:pt x="71" y="37"/>
                  <a:pt x="71" y="36"/>
                  <a:pt x="70" y="36"/>
                </a:cubicBezTo>
                <a:lnTo>
                  <a:pt x="67" y="36"/>
                </a:lnTo>
                <a:lnTo>
                  <a:pt x="65" y="35"/>
                </a:lnTo>
                <a:lnTo>
                  <a:pt x="63" y="35"/>
                </a:lnTo>
                <a:cubicBezTo>
                  <a:pt x="61" y="35"/>
                  <a:pt x="61" y="35"/>
                  <a:pt x="60" y="34"/>
                </a:cubicBezTo>
                <a:cubicBezTo>
                  <a:pt x="59" y="34"/>
                  <a:pt x="59" y="34"/>
                  <a:pt x="58" y="34"/>
                </a:cubicBezTo>
                <a:lnTo>
                  <a:pt x="55" y="34"/>
                </a:lnTo>
                <a:cubicBezTo>
                  <a:pt x="54" y="34"/>
                  <a:pt x="54" y="34"/>
                  <a:pt x="53" y="33"/>
                </a:cubicBezTo>
                <a:cubicBezTo>
                  <a:pt x="53" y="33"/>
                  <a:pt x="52" y="32"/>
                  <a:pt x="51" y="32"/>
                </a:cubicBezTo>
                <a:cubicBezTo>
                  <a:pt x="50" y="32"/>
                  <a:pt x="50" y="32"/>
                  <a:pt x="49" y="31"/>
                </a:cubicBezTo>
                <a:cubicBezTo>
                  <a:pt x="49" y="31"/>
                  <a:pt x="48" y="31"/>
                  <a:pt x="47" y="31"/>
                </a:cubicBezTo>
                <a:cubicBezTo>
                  <a:pt x="46" y="30"/>
                  <a:pt x="45" y="30"/>
                  <a:pt x="45" y="28"/>
                </a:cubicBezTo>
                <a:cubicBezTo>
                  <a:pt x="45" y="28"/>
                  <a:pt x="45" y="28"/>
                  <a:pt x="44" y="28"/>
                </a:cubicBezTo>
                <a:cubicBezTo>
                  <a:pt x="44" y="28"/>
                  <a:pt x="43" y="28"/>
                  <a:pt x="42" y="28"/>
                </a:cubicBezTo>
                <a:lnTo>
                  <a:pt x="39" y="28"/>
                </a:lnTo>
                <a:cubicBezTo>
                  <a:pt x="37" y="28"/>
                  <a:pt x="37" y="27"/>
                  <a:pt x="36" y="27"/>
                </a:cubicBezTo>
                <a:lnTo>
                  <a:pt x="34" y="28"/>
                </a:lnTo>
                <a:cubicBezTo>
                  <a:pt x="32" y="29"/>
                  <a:pt x="32" y="29"/>
                  <a:pt x="32" y="29"/>
                </a:cubicBezTo>
                <a:cubicBezTo>
                  <a:pt x="30" y="30"/>
                  <a:pt x="30" y="31"/>
                  <a:pt x="30" y="31"/>
                </a:cubicBezTo>
                <a:lnTo>
                  <a:pt x="27" y="31"/>
                </a:lnTo>
                <a:cubicBezTo>
                  <a:pt x="27" y="32"/>
                  <a:pt x="26" y="33"/>
                  <a:pt x="26" y="34"/>
                </a:cubicBezTo>
                <a:cubicBezTo>
                  <a:pt x="27" y="35"/>
                  <a:pt x="27" y="35"/>
                  <a:pt x="26" y="35"/>
                </a:cubicBezTo>
                <a:cubicBezTo>
                  <a:pt x="26" y="35"/>
                  <a:pt x="25" y="37"/>
                  <a:pt x="24" y="37"/>
                </a:cubicBezTo>
                <a:cubicBezTo>
                  <a:pt x="23" y="37"/>
                  <a:pt x="23" y="37"/>
                  <a:pt x="22" y="37"/>
                </a:cubicBezTo>
                <a:lnTo>
                  <a:pt x="20" y="36"/>
                </a:lnTo>
                <a:cubicBezTo>
                  <a:pt x="18" y="36"/>
                  <a:pt x="17" y="35"/>
                  <a:pt x="17" y="35"/>
                </a:cubicBezTo>
                <a:cubicBezTo>
                  <a:pt x="16" y="34"/>
                  <a:pt x="16" y="34"/>
                  <a:pt x="14" y="34"/>
                </a:cubicBezTo>
                <a:cubicBezTo>
                  <a:pt x="12" y="34"/>
                  <a:pt x="11" y="34"/>
                  <a:pt x="11" y="35"/>
                </a:cubicBezTo>
                <a:cubicBezTo>
                  <a:pt x="11" y="35"/>
                  <a:pt x="11" y="37"/>
                  <a:pt x="9" y="37"/>
                </a:cubicBezTo>
                <a:cubicBezTo>
                  <a:pt x="9" y="37"/>
                  <a:pt x="9" y="37"/>
                  <a:pt x="8" y="36"/>
                </a:cubicBezTo>
                <a:lnTo>
                  <a:pt x="6" y="35"/>
                </a:lnTo>
                <a:lnTo>
                  <a:pt x="4" y="34"/>
                </a:lnTo>
                <a:cubicBezTo>
                  <a:pt x="3" y="33"/>
                  <a:pt x="3" y="33"/>
                  <a:pt x="2" y="32"/>
                </a:cubicBezTo>
                <a:cubicBezTo>
                  <a:pt x="2" y="32"/>
                  <a:pt x="1" y="32"/>
                  <a:pt x="1" y="31"/>
                </a:cubicBezTo>
                <a:cubicBezTo>
                  <a:pt x="1" y="31"/>
                  <a:pt x="0" y="31"/>
                  <a:pt x="0" y="30"/>
                </a:cubicBezTo>
                <a:lnTo>
                  <a:pt x="1" y="28"/>
                </a:lnTo>
                <a:cubicBezTo>
                  <a:pt x="2" y="27"/>
                  <a:pt x="2" y="28"/>
                  <a:pt x="4" y="28"/>
                </a:cubicBezTo>
                <a:cubicBezTo>
                  <a:pt x="6" y="28"/>
                  <a:pt x="2" y="26"/>
                  <a:pt x="3" y="26"/>
                </a:cubicBezTo>
                <a:cubicBezTo>
                  <a:pt x="4" y="26"/>
                  <a:pt x="4" y="26"/>
                  <a:pt x="6" y="25"/>
                </a:cubicBezTo>
                <a:lnTo>
                  <a:pt x="8" y="25"/>
                </a:lnTo>
              </a:path>
            </a:pathLst>
          </a:custGeom>
          <a:solidFill>
            <a:srgbClr val="3B93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1" name="Freeform 6637">
            <a:extLst>
              <a:ext uri="{FF2B5EF4-FFF2-40B4-BE49-F238E27FC236}">
                <a16:creationId xmlns:a16="http://schemas.microsoft.com/office/drawing/2014/main" id="{7A42EDC3-0107-D746-9D73-7939BCB19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075" y="4143375"/>
            <a:ext cx="31750" cy="14288"/>
          </a:xfrm>
          <a:custGeom>
            <a:avLst/>
            <a:gdLst>
              <a:gd name="T0" fmla="*/ 2364669 w 90"/>
              <a:gd name="T1" fmla="*/ 4720755 h 40"/>
              <a:gd name="T2" fmla="*/ 1244600 w 90"/>
              <a:gd name="T3" fmla="*/ 4848633 h 40"/>
              <a:gd name="T4" fmla="*/ 124531 w 90"/>
              <a:gd name="T5" fmla="*/ 4082796 h 40"/>
              <a:gd name="T6" fmla="*/ 622300 w 90"/>
              <a:gd name="T7" fmla="*/ 3317316 h 40"/>
              <a:gd name="T8" fmla="*/ 1991078 w 90"/>
              <a:gd name="T9" fmla="*/ 2806878 h 40"/>
              <a:gd name="T10" fmla="*/ 2737908 w 90"/>
              <a:gd name="T11" fmla="*/ 2168918 h 40"/>
              <a:gd name="T12" fmla="*/ 3235678 w 90"/>
              <a:gd name="T13" fmla="*/ 1658837 h 40"/>
              <a:gd name="T14" fmla="*/ 2862439 w 90"/>
              <a:gd name="T15" fmla="*/ 2424316 h 40"/>
              <a:gd name="T16" fmla="*/ 1493308 w 90"/>
              <a:gd name="T17" fmla="*/ 3189796 h 40"/>
              <a:gd name="T18" fmla="*/ 497769 w 90"/>
              <a:gd name="T19" fmla="*/ 3572714 h 40"/>
              <a:gd name="T20" fmla="*/ 249061 w 90"/>
              <a:gd name="T21" fmla="*/ 4082796 h 40"/>
              <a:gd name="T22" fmla="*/ 995539 w 90"/>
              <a:gd name="T23" fmla="*/ 4593235 h 40"/>
              <a:gd name="T24" fmla="*/ 2240139 w 90"/>
              <a:gd name="T25" fmla="*/ 4465714 h 40"/>
              <a:gd name="T26" fmla="*/ 3111147 w 90"/>
              <a:gd name="T27" fmla="*/ 4848633 h 40"/>
              <a:gd name="T28" fmla="*/ 3484739 w 90"/>
              <a:gd name="T29" fmla="*/ 4082796 h 40"/>
              <a:gd name="T30" fmla="*/ 4978047 w 90"/>
              <a:gd name="T31" fmla="*/ 3572714 h 40"/>
              <a:gd name="T32" fmla="*/ 5724878 w 90"/>
              <a:gd name="T33" fmla="*/ 3572714 h 40"/>
              <a:gd name="T34" fmla="*/ 6844947 w 90"/>
              <a:gd name="T35" fmla="*/ 4338194 h 40"/>
              <a:gd name="T36" fmla="*/ 7840486 w 90"/>
              <a:gd name="T37" fmla="*/ 4593235 h 40"/>
              <a:gd name="T38" fmla="*/ 8960556 w 90"/>
              <a:gd name="T39" fmla="*/ 4720755 h 40"/>
              <a:gd name="T40" fmla="*/ 10329686 w 90"/>
              <a:gd name="T41" fmla="*/ 4465714 h 40"/>
              <a:gd name="T42" fmla="*/ 10827456 w 90"/>
              <a:gd name="T43" fmla="*/ 3572714 h 40"/>
              <a:gd name="T44" fmla="*/ 10951633 w 90"/>
              <a:gd name="T45" fmla="*/ 2424316 h 40"/>
              <a:gd name="T46" fmla="*/ 10453864 w 90"/>
              <a:gd name="T47" fmla="*/ 1913878 h 40"/>
              <a:gd name="T48" fmla="*/ 11076164 w 90"/>
              <a:gd name="T49" fmla="*/ 2679357 h 40"/>
              <a:gd name="T50" fmla="*/ 10702925 w 90"/>
              <a:gd name="T51" fmla="*/ 4338194 h 40"/>
              <a:gd name="T52" fmla="*/ 9707386 w 90"/>
              <a:gd name="T53" fmla="*/ 4976153 h 40"/>
              <a:gd name="T54" fmla="*/ 8836025 w 90"/>
              <a:gd name="T55" fmla="*/ 4848633 h 40"/>
              <a:gd name="T56" fmla="*/ 7467247 w 90"/>
              <a:gd name="T57" fmla="*/ 4593235 h 40"/>
              <a:gd name="T58" fmla="*/ 6471356 w 90"/>
              <a:gd name="T59" fmla="*/ 4210674 h 40"/>
              <a:gd name="T60" fmla="*/ 5351286 w 90"/>
              <a:gd name="T61" fmla="*/ 3827755 h 40"/>
              <a:gd name="T62" fmla="*/ 4107039 w 90"/>
              <a:gd name="T63" fmla="*/ 3955276 h 40"/>
              <a:gd name="T64" fmla="*/ 3484739 w 90"/>
              <a:gd name="T65" fmla="*/ 4465714 h 40"/>
              <a:gd name="T66" fmla="*/ 3360208 w 90"/>
              <a:gd name="T67" fmla="*/ 1658837 h 40"/>
              <a:gd name="T68" fmla="*/ 3360208 w 90"/>
              <a:gd name="T69" fmla="*/ 1275918 h 40"/>
              <a:gd name="T70" fmla="*/ 3857978 w 90"/>
              <a:gd name="T71" fmla="*/ 765480 h 40"/>
              <a:gd name="T72" fmla="*/ 5102578 w 90"/>
              <a:gd name="T73" fmla="*/ 382918 h 40"/>
              <a:gd name="T74" fmla="*/ 6098117 w 90"/>
              <a:gd name="T75" fmla="*/ 127520 h 40"/>
              <a:gd name="T76" fmla="*/ 7093656 w 90"/>
              <a:gd name="T77" fmla="*/ 510439 h 40"/>
              <a:gd name="T78" fmla="*/ 8213725 w 90"/>
              <a:gd name="T79" fmla="*/ 893000 h 40"/>
              <a:gd name="T80" fmla="*/ 9085086 w 90"/>
              <a:gd name="T81" fmla="*/ 1020878 h 40"/>
              <a:gd name="T82" fmla="*/ 9707386 w 90"/>
              <a:gd name="T83" fmla="*/ 1658837 h 40"/>
              <a:gd name="T84" fmla="*/ 8960556 w 90"/>
              <a:gd name="T85" fmla="*/ 1148398 h 40"/>
              <a:gd name="T86" fmla="*/ 8338256 w 90"/>
              <a:gd name="T87" fmla="*/ 893000 h 40"/>
              <a:gd name="T88" fmla="*/ 7591425 w 90"/>
              <a:gd name="T89" fmla="*/ 893000 h 40"/>
              <a:gd name="T90" fmla="*/ 6720417 w 90"/>
              <a:gd name="T91" fmla="*/ 255041 h 40"/>
              <a:gd name="T92" fmla="*/ 5351286 w 90"/>
              <a:gd name="T93" fmla="*/ 510439 h 40"/>
              <a:gd name="T94" fmla="*/ 4107039 w 90"/>
              <a:gd name="T95" fmla="*/ 893000 h 40"/>
              <a:gd name="T96" fmla="*/ 3484739 w 90"/>
              <a:gd name="T97" fmla="*/ 1530959 h 40"/>
              <a:gd name="T98" fmla="*/ 10080625 w 90"/>
              <a:gd name="T99" fmla="*/ 1658837 h 40"/>
              <a:gd name="T100" fmla="*/ 10080625 w 90"/>
              <a:gd name="T101" fmla="*/ 1658837 h 40"/>
              <a:gd name="T102" fmla="*/ 10205156 w 90"/>
              <a:gd name="T103" fmla="*/ 1913878 h 4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0" h="40">
                <a:moveTo>
                  <a:pt x="24" y="39"/>
                </a:moveTo>
                <a:lnTo>
                  <a:pt x="23" y="38"/>
                </a:lnTo>
                <a:lnTo>
                  <a:pt x="21" y="38"/>
                </a:lnTo>
                <a:lnTo>
                  <a:pt x="19" y="37"/>
                </a:lnTo>
                <a:lnTo>
                  <a:pt x="18" y="37"/>
                </a:lnTo>
                <a:cubicBezTo>
                  <a:pt x="16" y="36"/>
                  <a:pt x="16" y="36"/>
                  <a:pt x="15" y="36"/>
                </a:cubicBezTo>
                <a:lnTo>
                  <a:pt x="13" y="36"/>
                </a:lnTo>
                <a:cubicBezTo>
                  <a:pt x="12" y="38"/>
                  <a:pt x="12" y="38"/>
                  <a:pt x="10" y="38"/>
                </a:cubicBezTo>
                <a:lnTo>
                  <a:pt x="8" y="38"/>
                </a:lnTo>
                <a:lnTo>
                  <a:pt x="7" y="37"/>
                </a:lnTo>
                <a:lnTo>
                  <a:pt x="5" y="36"/>
                </a:lnTo>
                <a:lnTo>
                  <a:pt x="1" y="32"/>
                </a:lnTo>
                <a:cubicBezTo>
                  <a:pt x="0" y="32"/>
                  <a:pt x="0" y="32"/>
                  <a:pt x="0" y="31"/>
                </a:cubicBezTo>
                <a:cubicBezTo>
                  <a:pt x="2" y="29"/>
                  <a:pt x="2" y="29"/>
                  <a:pt x="2" y="28"/>
                </a:cubicBezTo>
                <a:lnTo>
                  <a:pt x="4" y="28"/>
                </a:lnTo>
                <a:lnTo>
                  <a:pt x="5" y="26"/>
                </a:lnTo>
                <a:lnTo>
                  <a:pt x="9" y="26"/>
                </a:lnTo>
                <a:cubicBezTo>
                  <a:pt x="9" y="25"/>
                  <a:pt x="10" y="23"/>
                  <a:pt x="10" y="23"/>
                </a:cubicBezTo>
                <a:lnTo>
                  <a:pt x="10" y="22"/>
                </a:lnTo>
                <a:lnTo>
                  <a:pt x="16" y="22"/>
                </a:lnTo>
                <a:lnTo>
                  <a:pt x="18" y="21"/>
                </a:lnTo>
                <a:lnTo>
                  <a:pt x="21" y="20"/>
                </a:lnTo>
                <a:cubicBezTo>
                  <a:pt x="22" y="20"/>
                  <a:pt x="22" y="19"/>
                  <a:pt x="22" y="19"/>
                </a:cubicBezTo>
                <a:lnTo>
                  <a:pt x="22" y="17"/>
                </a:lnTo>
                <a:lnTo>
                  <a:pt x="23" y="16"/>
                </a:lnTo>
                <a:lnTo>
                  <a:pt x="25" y="17"/>
                </a:lnTo>
                <a:lnTo>
                  <a:pt x="25" y="14"/>
                </a:lnTo>
                <a:cubicBezTo>
                  <a:pt x="25" y="14"/>
                  <a:pt x="25" y="14"/>
                  <a:pt x="26" y="13"/>
                </a:cubicBezTo>
                <a:lnTo>
                  <a:pt x="26" y="16"/>
                </a:lnTo>
                <a:lnTo>
                  <a:pt x="25" y="17"/>
                </a:lnTo>
                <a:lnTo>
                  <a:pt x="24" y="17"/>
                </a:lnTo>
                <a:cubicBezTo>
                  <a:pt x="23" y="17"/>
                  <a:pt x="23" y="19"/>
                  <a:pt x="23" y="19"/>
                </a:cubicBezTo>
                <a:lnTo>
                  <a:pt x="23" y="21"/>
                </a:lnTo>
                <a:lnTo>
                  <a:pt x="17" y="22"/>
                </a:lnTo>
                <a:cubicBezTo>
                  <a:pt x="17" y="23"/>
                  <a:pt x="16" y="25"/>
                  <a:pt x="15" y="25"/>
                </a:cubicBezTo>
                <a:lnTo>
                  <a:pt x="12" y="25"/>
                </a:lnTo>
                <a:cubicBezTo>
                  <a:pt x="11" y="25"/>
                  <a:pt x="10" y="25"/>
                  <a:pt x="10" y="26"/>
                </a:cubicBezTo>
                <a:lnTo>
                  <a:pt x="9" y="26"/>
                </a:lnTo>
                <a:lnTo>
                  <a:pt x="7" y="27"/>
                </a:lnTo>
                <a:cubicBezTo>
                  <a:pt x="7" y="27"/>
                  <a:pt x="5" y="28"/>
                  <a:pt x="4" y="28"/>
                </a:cubicBezTo>
                <a:lnTo>
                  <a:pt x="5" y="29"/>
                </a:lnTo>
                <a:lnTo>
                  <a:pt x="3" y="29"/>
                </a:lnTo>
                <a:lnTo>
                  <a:pt x="2" y="30"/>
                </a:lnTo>
                <a:lnTo>
                  <a:pt x="2" y="32"/>
                </a:lnTo>
                <a:lnTo>
                  <a:pt x="3" y="33"/>
                </a:lnTo>
                <a:lnTo>
                  <a:pt x="5" y="35"/>
                </a:lnTo>
                <a:cubicBezTo>
                  <a:pt x="7" y="35"/>
                  <a:pt x="7" y="36"/>
                  <a:pt x="7" y="36"/>
                </a:cubicBezTo>
                <a:lnTo>
                  <a:pt x="8" y="36"/>
                </a:lnTo>
                <a:lnTo>
                  <a:pt x="10" y="37"/>
                </a:lnTo>
                <a:lnTo>
                  <a:pt x="12" y="36"/>
                </a:lnTo>
                <a:cubicBezTo>
                  <a:pt x="12" y="35"/>
                  <a:pt x="14" y="35"/>
                  <a:pt x="15" y="35"/>
                </a:cubicBezTo>
                <a:lnTo>
                  <a:pt x="18" y="35"/>
                </a:lnTo>
                <a:cubicBezTo>
                  <a:pt x="19" y="36"/>
                  <a:pt x="19" y="36"/>
                  <a:pt x="21" y="36"/>
                </a:cubicBezTo>
                <a:lnTo>
                  <a:pt x="23" y="37"/>
                </a:lnTo>
                <a:lnTo>
                  <a:pt x="24" y="38"/>
                </a:lnTo>
                <a:lnTo>
                  <a:pt x="25" y="38"/>
                </a:lnTo>
                <a:lnTo>
                  <a:pt x="27" y="36"/>
                </a:lnTo>
                <a:lnTo>
                  <a:pt x="27" y="35"/>
                </a:lnTo>
                <a:lnTo>
                  <a:pt x="27" y="34"/>
                </a:lnTo>
                <a:lnTo>
                  <a:pt x="28" y="32"/>
                </a:lnTo>
                <a:cubicBezTo>
                  <a:pt x="30" y="31"/>
                  <a:pt x="31" y="31"/>
                  <a:pt x="31" y="31"/>
                </a:cubicBezTo>
                <a:cubicBezTo>
                  <a:pt x="32" y="29"/>
                  <a:pt x="33" y="29"/>
                  <a:pt x="33" y="29"/>
                </a:cubicBezTo>
                <a:cubicBezTo>
                  <a:pt x="35" y="29"/>
                  <a:pt x="35" y="28"/>
                  <a:pt x="37" y="27"/>
                </a:cubicBezTo>
                <a:cubicBezTo>
                  <a:pt x="38" y="27"/>
                  <a:pt x="38" y="28"/>
                  <a:pt x="40" y="28"/>
                </a:cubicBezTo>
                <a:cubicBezTo>
                  <a:pt x="40" y="29"/>
                  <a:pt x="42" y="29"/>
                  <a:pt x="43" y="29"/>
                </a:cubicBezTo>
                <a:cubicBezTo>
                  <a:pt x="44" y="29"/>
                  <a:pt x="44" y="29"/>
                  <a:pt x="44" y="28"/>
                </a:cubicBezTo>
                <a:lnTo>
                  <a:pt x="45" y="27"/>
                </a:lnTo>
                <a:lnTo>
                  <a:pt x="46" y="28"/>
                </a:lnTo>
                <a:lnTo>
                  <a:pt x="47" y="30"/>
                </a:lnTo>
                <a:lnTo>
                  <a:pt x="49" y="32"/>
                </a:lnTo>
                <a:lnTo>
                  <a:pt x="51" y="32"/>
                </a:lnTo>
                <a:cubicBezTo>
                  <a:pt x="54" y="32"/>
                  <a:pt x="54" y="33"/>
                  <a:pt x="55" y="34"/>
                </a:cubicBezTo>
                <a:lnTo>
                  <a:pt x="56" y="34"/>
                </a:lnTo>
                <a:lnTo>
                  <a:pt x="59" y="34"/>
                </a:lnTo>
                <a:cubicBezTo>
                  <a:pt x="60" y="34"/>
                  <a:pt x="60" y="35"/>
                  <a:pt x="60" y="35"/>
                </a:cubicBezTo>
                <a:lnTo>
                  <a:pt x="63" y="36"/>
                </a:lnTo>
                <a:lnTo>
                  <a:pt x="65" y="36"/>
                </a:lnTo>
                <a:lnTo>
                  <a:pt x="68" y="36"/>
                </a:lnTo>
                <a:lnTo>
                  <a:pt x="71" y="36"/>
                </a:lnTo>
                <a:lnTo>
                  <a:pt x="72" y="37"/>
                </a:lnTo>
                <a:cubicBezTo>
                  <a:pt x="72" y="37"/>
                  <a:pt x="75" y="36"/>
                  <a:pt x="76" y="37"/>
                </a:cubicBezTo>
                <a:lnTo>
                  <a:pt x="78" y="38"/>
                </a:lnTo>
                <a:cubicBezTo>
                  <a:pt x="79" y="38"/>
                  <a:pt x="80" y="37"/>
                  <a:pt x="80" y="37"/>
                </a:cubicBezTo>
                <a:cubicBezTo>
                  <a:pt x="81" y="36"/>
                  <a:pt x="82" y="36"/>
                  <a:pt x="83" y="35"/>
                </a:cubicBezTo>
                <a:cubicBezTo>
                  <a:pt x="84" y="35"/>
                  <a:pt x="85" y="34"/>
                  <a:pt x="85" y="34"/>
                </a:cubicBezTo>
                <a:lnTo>
                  <a:pt x="85" y="32"/>
                </a:lnTo>
                <a:lnTo>
                  <a:pt x="85" y="31"/>
                </a:lnTo>
                <a:cubicBezTo>
                  <a:pt x="86" y="29"/>
                  <a:pt x="87" y="29"/>
                  <a:pt x="87" y="28"/>
                </a:cubicBezTo>
                <a:lnTo>
                  <a:pt x="88" y="27"/>
                </a:lnTo>
                <a:lnTo>
                  <a:pt x="88" y="25"/>
                </a:lnTo>
                <a:lnTo>
                  <a:pt x="88" y="21"/>
                </a:lnTo>
                <a:lnTo>
                  <a:pt x="88" y="19"/>
                </a:lnTo>
                <a:lnTo>
                  <a:pt x="87" y="19"/>
                </a:lnTo>
                <a:lnTo>
                  <a:pt x="85" y="17"/>
                </a:lnTo>
                <a:lnTo>
                  <a:pt x="82" y="15"/>
                </a:lnTo>
                <a:lnTo>
                  <a:pt x="84" y="15"/>
                </a:lnTo>
                <a:lnTo>
                  <a:pt x="85" y="16"/>
                </a:lnTo>
                <a:lnTo>
                  <a:pt x="87" y="17"/>
                </a:lnTo>
                <a:lnTo>
                  <a:pt x="88" y="18"/>
                </a:lnTo>
                <a:lnTo>
                  <a:pt x="89" y="21"/>
                </a:lnTo>
                <a:lnTo>
                  <a:pt x="88" y="29"/>
                </a:lnTo>
                <a:cubicBezTo>
                  <a:pt x="88" y="29"/>
                  <a:pt x="87" y="30"/>
                  <a:pt x="87" y="31"/>
                </a:cubicBezTo>
                <a:lnTo>
                  <a:pt x="86" y="32"/>
                </a:lnTo>
                <a:lnTo>
                  <a:pt x="86" y="34"/>
                </a:lnTo>
                <a:lnTo>
                  <a:pt x="84" y="36"/>
                </a:lnTo>
                <a:lnTo>
                  <a:pt x="83" y="38"/>
                </a:lnTo>
                <a:lnTo>
                  <a:pt x="81" y="38"/>
                </a:lnTo>
                <a:cubicBezTo>
                  <a:pt x="81" y="38"/>
                  <a:pt x="79" y="38"/>
                  <a:pt x="78" y="39"/>
                </a:cubicBezTo>
                <a:cubicBezTo>
                  <a:pt x="76" y="39"/>
                  <a:pt x="76" y="38"/>
                  <a:pt x="76" y="38"/>
                </a:cubicBezTo>
                <a:lnTo>
                  <a:pt x="75" y="38"/>
                </a:lnTo>
                <a:lnTo>
                  <a:pt x="72" y="38"/>
                </a:lnTo>
                <a:lnTo>
                  <a:pt x="71" y="38"/>
                </a:lnTo>
                <a:lnTo>
                  <a:pt x="68" y="38"/>
                </a:lnTo>
                <a:lnTo>
                  <a:pt x="67" y="37"/>
                </a:lnTo>
                <a:lnTo>
                  <a:pt x="64" y="37"/>
                </a:lnTo>
                <a:cubicBezTo>
                  <a:pt x="62" y="37"/>
                  <a:pt x="61" y="36"/>
                  <a:pt x="60" y="36"/>
                </a:cubicBezTo>
                <a:lnTo>
                  <a:pt x="59" y="35"/>
                </a:lnTo>
                <a:lnTo>
                  <a:pt x="56" y="35"/>
                </a:lnTo>
                <a:lnTo>
                  <a:pt x="54" y="35"/>
                </a:lnTo>
                <a:lnTo>
                  <a:pt x="52" y="33"/>
                </a:lnTo>
                <a:cubicBezTo>
                  <a:pt x="51" y="34"/>
                  <a:pt x="50" y="33"/>
                  <a:pt x="50" y="33"/>
                </a:cubicBezTo>
                <a:cubicBezTo>
                  <a:pt x="49" y="32"/>
                  <a:pt x="48" y="32"/>
                  <a:pt x="48" y="32"/>
                </a:cubicBezTo>
                <a:cubicBezTo>
                  <a:pt x="46" y="32"/>
                  <a:pt x="46" y="31"/>
                  <a:pt x="45" y="30"/>
                </a:cubicBezTo>
                <a:lnTo>
                  <a:pt x="43" y="30"/>
                </a:lnTo>
                <a:lnTo>
                  <a:pt x="40" y="30"/>
                </a:lnTo>
                <a:cubicBezTo>
                  <a:pt x="38" y="29"/>
                  <a:pt x="38" y="29"/>
                  <a:pt x="37" y="29"/>
                </a:cubicBezTo>
                <a:lnTo>
                  <a:pt x="35" y="30"/>
                </a:lnTo>
                <a:lnTo>
                  <a:pt x="33" y="31"/>
                </a:lnTo>
                <a:lnTo>
                  <a:pt x="31" y="32"/>
                </a:lnTo>
                <a:lnTo>
                  <a:pt x="28" y="32"/>
                </a:lnTo>
                <a:lnTo>
                  <a:pt x="29" y="33"/>
                </a:lnTo>
                <a:cubicBezTo>
                  <a:pt x="29" y="33"/>
                  <a:pt x="28" y="34"/>
                  <a:pt x="28" y="35"/>
                </a:cubicBezTo>
                <a:lnTo>
                  <a:pt x="28" y="37"/>
                </a:lnTo>
                <a:cubicBezTo>
                  <a:pt x="28" y="37"/>
                  <a:pt x="27" y="38"/>
                  <a:pt x="26" y="38"/>
                </a:cubicBezTo>
                <a:lnTo>
                  <a:pt x="24" y="39"/>
                </a:lnTo>
                <a:close/>
                <a:moveTo>
                  <a:pt x="27" y="13"/>
                </a:moveTo>
                <a:cubicBezTo>
                  <a:pt x="26" y="13"/>
                  <a:pt x="26" y="13"/>
                  <a:pt x="26" y="13"/>
                </a:cubicBezTo>
                <a:lnTo>
                  <a:pt x="27" y="13"/>
                </a:lnTo>
                <a:close/>
                <a:moveTo>
                  <a:pt x="27" y="10"/>
                </a:moveTo>
                <a:lnTo>
                  <a:pt x="28" y="10"/>
                </a:lnTo>
                <a:cubicBezTo>
                  <a:pt x="29" y="8"/>
                  <a:pt x="30" y="8"/>
                  <a:pt x="30" y="8"/>
                </a:cubicBezTo>
                <a:lnTo>
                  <a:pt x="32" y="7"/>
                </a:lnTo>
                <a:lnTo>
                  <a:pt x="31" y="6"/>
                </a:lnTo>
                <a:cubicBezTo>
                  <a:pt x="31" y="6"/>
                  <a:pt x="32" y="6"/>
                  <a:pt x="34" y="5"/>
                </a:cubicBezTo>
                <a:lnTo>
                  <a:pt x="35" y="5"/>
                </a:lnTo>
                <a:cubicBezTo>
                  <a:pt x="35" y="5"/>
                  <a:pt x="35" y="4"/>
                  <a:pt x="37" y="3"/>
                </a:cubicBezTo>
                <a:lnTo>
                  <a:pt x="41" y="3"/>
                </a:lnTo>
                <a:cubicBezTo>
                  <a:pt x="41" y="3"/>
                  <a:pt x="42" y="4"/>
                  <a:pt x="43" y="4"/>
                </a:cubicBezTo>
                <a:cubicBezTo>
                  <a:pt x="43" y="3"/>
                  <a:pt x="44" y="1"/>
                  <a:pt x="44" y="1"/>
                </a:cubicBezTo>
                <a:cubicBezTo>
                  <a:pt x="46" y="0"/>
                  <a:pt x="46" y="0"/>
                  <a:pt x="47" y="0"/>
                </a:cubicBezTo>
                <a:lnTo>
                  <a:pt x="49" y="1"/>
                </a:lnTo>
                <a:cubicBezTo>
                  <a:pt x="51" y="0"/>
                  <a:pt x="51" y="0"/>
                  <a:pt x="52" y="0"/>
                </a:cubicBezTo>
                <a:lnTo>
                  <a:pt x="54" y="0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cubicBezTo>
                  <a:pt x="61" y="4"/>
                  <a:pt x="62" y="4"/>
                  <a:pt x="62" y="6"/>
                </a:cubicBezTo>
                <a:cubicBezTo>
                  <a:pt x="62" y="6"/>
                  <a:pt x="63" y="6"/>
                  <a:pt x="64" y="7"/>
                </a:cubicBezTo>
                <a:lnTo>
                  <a:pt x="66" y="7"/>
                </a:lnTo>
                <a:lnTo>
                  <a:pt x="68" y="5"/>
                </a:lnTo>
                <a:cubicBezTo>
                  <a:pt x="68" y="5"/>
                  <a:pt x="69" y="4"/>
                  <a:pt x="71" y="4"/>
                </a:cubicBezTo>
                <a:cubicBezTo>
                  <a:pt x="72" y="5"/>
                  <a:pt x="72" y="6"/>
                  <a:pt x="72" y="6"/>
                </a:cubicBezTo>
                <a:lnTo>
                  <a:pt x="73" y="8"/>
                </a:lnTo>
                <a:cubicBezTo>
                  <a:pt x="73" y="8"/>
                  <a:pt x="73" y="9"/>
                  <a:pt x="74" y="10"/>
                </a:cubicBezTo>
                <a:lnTo>
                  <a:pt x="74" y="12"/>
                </a:lnTo>
                <a:lnTo>
                  <a:pt x="76" y="12"/>
                </a:lnTo>
                <a:cubicBezTo>
                  <a:pt x="76" y="12"/>
                  <a:pt x="77" y="13"/>
                  <a:pt x="78" y="13"/>
                </a:cubicBezTo>
                <a:lnTo>
                  <a:pt x="76" y="13"/>
                </a:lnTo>
                <a:lnTo>
                  <a:pt x="74" y="13"/>
                </a:lnTo>
                <a:cubicBezTo>
                  <a:pt x="72" y="11"/>
                  <a:pt x="72" y="10"/>
                  <a:pt x="72" y="10"/>
                </a:cubicBezTo>
                <a:lnTo>
                  <a:pt x="72" y="9"/>
                </a:lnTo>
                <a:lnTo>
                  <a:pt x="72" y="8"/>
                </a:lnTo>
                <a:lnTo>
                  <a:pt x="71" y="7"/>
                </a:lnTo>
                <a:cubicBezTo>
                  <a:pt x="69" y="6"/>
                  <a:pt x="69" y="6"/>
                  <a:pt x="68" y="6"/>
                </a:cubicBezTo>
                <a:cubicBezTo>
                  <a:pt x="68" y="6"/>
                  <a:pt x="68" y="7"/>
                  <a:pt x="67" y="7"/>
                </a:cubicBezTo>
                <a:cubicBezTo>
                  <a:pt x="68" y="8"/>
                  <a:pt x="67" y="8"/>
                  <a:pt x="67" y="8"/>
                </a:cubicBezTo>
                <a:lnTo>
                  <a:pt x="64" y="8"/>
                </a:lnTo>
                <a:lnTo>
                  <a:pt x="62" y="7"/>
                </a:lnTo>
                <a:lnTo>
                  <a:pt x="61" y="7"/>
                </a:lnTo>
                <a:lnTo>
                  <a:pt x="59" y="5"/>
                </a:lnTo>
                <a:cubicBezTo>
                  <a:pt x="59" y="5"/>
                  <a:pt x="58" y="4"/>
                  <a:pt x="57" y="4"/>
                </a:cubicBezTo>
                <a:lnTo>
                  <a:pt x="55" y="4"/>
                </a:lnTo>
                <a:lnTo>
                  <a:pt x="54" y="2"/>
                </a:lnTo>
                <a:lnTo>
                  <a:pt x="51" y="2"/>
                </a:lnTo>
                <a:lnTo>
                  <a:pt x="48" y="2"/>
                </a:lnTo>
                <a:cubicBezTo>
                  <a:pt x="46" y="2"/>
                  <a:pt x="46" y="2"/>
                  <a:pt x="45" y="3"/>
                </a:cubicBezTo>
                <a:cubicBezTo>
                  <a:pt x="45" y="3"/>
                  <a:pt x="44" y="4"/>
                  <a:pt x="43" y="4"/>
                </a:cubicBezTo>
                <a:lnTo>
                  <a:pt x="41" y="4"/>
                </a:lnTo>
                <a:lnTo>
                  <a:pt x="38" y="4"/>
                </a:lnTo>
                <a:cubicBezTo>
                  <a:pt x="37" y="4"/>
                  <a:pt x="37" y="5"/>
                  <a:pt x="35" y="6"/>
                </a:cubicBezTo>
                <a:lnTo>
                  <a:pt x="33" y="7"/>
                </a:lnTo>
                <a:lnTo>
                  <a:pt x="31" y="8"/>
                </a:lnTo>
                <a:lnTo>
                  <a:pt x="30" y="9"/>
                </a:lnTo>
                <a:cubicBezTo>
                  <a:pt x="30" y="10"/>
                  <a:pt x="29" y="11"/>
                  <a:pt x="29" y="11"/>
                </a:cubicBezTo>
                <a:lnTo>
                  <a:pt x="28" y="12"/>
                </a:lnTo>
                <a:lnTo>
                  <a:pt x="28" y="13"/>
                </a:lnTo>
                <a:lnTo>
                  <a:pt x="27" y="13"/>
                </a:lnTo>
                <a:lnTo>
                  <a:pt x="27" y="10"/>
                </a:lnTo>
                <a:close/>
                <a:moveTo>
                  <a:pt x="81" y="13"/>
                </a:moveTo>
                <a:lnTo>
                  <a:pt x="82" y="15"/>
                </a:lnTo>
                <a:lnTo>
                  <a:pt x="81" y="14"/>
                </a:lnTo>
                <a:cubicBezTo>
                  <a:pt x="81" y="14"/>
                  <a:pt x="80" y="13"/>
                  <a:pt x="79" y="13"/>
                </a:cubicBezTo>
                <a:lnTo>
                  <a:pt x="81" y="13"/>
                </a:lnTo>
                <a:close/>
                <a:moveTo>
                  <a:pt x="82" y="15"/>
                </a:moveTo>
                <a:lnTo>
                  <a:pt x="8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2" name="Freeform 6638">
            <a:extLst>
              <a:ext uri="{FF2B5EF4-FFF2-40B4-BE49-F238E27FC236}">
                <a16:creationId xmlns:a16="http://schemas.microsoft.com/office/drawing/2014/main" id="{6CE26A9A-B868-A346-862F-100BAE6A8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2188" y="4148138"/>
            <a:ext cx="3175" cy="1587"/>
          </a:xfrm>
          <a:custGeom>
            <a:avLst/>
            <a:gdLst>
              <a:gd name="T0" fmla="*/ 746831 w 9"/>
              <a:gd name="T1" fmla="*/ 472133 h 4"/>
              <a:gd name="T2" fmla="*/ 497769 w 9"/>
              <a:gd name="T3" fmla="*/ 472133 h 4"/>
              <a:gd name="T4" fmla="*/ 249061 w 9"/>
              <a:gd name="T5" fmla="*/ 315020 h 4"/>
              <a:gd name="T6" fmla="*/ 249061 w 9"/>
              <a:gd name="T7" fmla="*/ 315020 h 4"/>
              <a:gd name="T8" fmla="*/ 0 w 9"/>
              <a:gd name="T9" fmla="*/ 0 h 4"/>
              <a:gd name="T10" fmla="*/ 124531 w 9"/>
              <a:gd name="T11" fmla="*/ 0 h 4"/>
              <a:gd name="T12" fmla="*/ 249061 w 9"/>
              <a:gd name="T13" fmla="*/ 0 h 4"/>
              <a:gd name="T14" fmla="*/ 497769 w 9"/>
              <a:gd name="T15" fmla="*/ 315020 h 4"/>
              <a:gd name="T16" fmla="*/ 746831 w 9"/>
              <a:gd name="T17" fmla="*/ 315020 h 4"/>
              <a:gd name="T18" fmla="*/ 995539 w 9"/>
              <a:gd name="T19" fmla="*/ 472133 h 4"/>
              <a:gd name="T20" fmla="*/ 746831 w 9"/>
              <a:gd name="T21" fmla="*/ 472133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4">
                <a:moveTo>
                  <a:pt x="6" y="3"/>
                </a:moveTo>
                <a:lnTo>
                  <a:pt x="4" y="3"/>
                </a:lnTo>
                <a:cubicBezTo>
                  <a:pt x="4" y="3"/>
                  <a:pt x="3" y="2"/>
                  <a:pt x="2" y="2"/>
                </a:cubicBez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cubicBezTo>
                  <a:pt x="4" y="0"/>
                  <a:pt x="4" y="1"/>
                  <a:pt x="4" y="2"/>
                </a:cubicBezTo>
                <a:lnTo>
                  <a:pt x="6" y="2"/>
                </a:lnTo>
                <a:lnTo>
                  <a:pt x="8" y="3"/>
                </a:lnTo>
                <a:lnTo>
                  <a:pt x="6" y="3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3" name="Freeform 6639">
            <a:extLst>
              <a:ext uri="{FF2B5EF4-FFF2-40B4-BE49-F238E27FC236}">
                <a16:creationId xmlns:a16="http://schemas.microsoft.com/office/drawing/2014/main" id="{2A226B82-C0BF-C740-83FC-96DCB236A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51313"/>
            <a:ext cx="4762" cy="1587"/>
          </a:xfrm>
          <a:custGeom>
            <a:avLst/>
            <a:gdLst>
              <a:gd name="T0" fmla="*/ 472629 w 12"/>
              <a:gd name="T1" fmla="*/ 559682 h 3"/>
              <a:gd name="T2" fmla="*/ 157543 w 12"/>
              <a:gd name="T3" fmla="*/ 559682 h 3"/>
              <a:gd name="T4" fmla="*/ 0 w 12"/>
              <a:gd name="T5" fmla="*/ 279841 h 3"/>
              <a:gd name="T6" fmla="*/ 629775 w 12"/>
              <a:gd name="T7" fmla="*/ 279841 h 3"/>
              <a:gd name="T8" fmla="*/ 787317 w 12"/>
              <a:gd name="T9" fmla="*/ 0 h 3"/>
              <a:gd name="T10" fmla="*/ 1259946 w 12"/>
              <a:gd name="T11" fmla="*/ 0 h 3"/>
              <a:gd name="T12" fmla="*/ 1732178 w 12"/>
              <a:gd name="T13" fmla="*/ 279841 h 3"/>
              <a:gd name="T14" fmla="*/ 1417489 w 12"/>
              <a:gd name="T15" fmla="*/ 559682 h 3"/>
              <a:gd name="T16" fmla="*/ 1259946 w 12"/>
              <a:gd name="T17" fmla="*/ 559682 h 3"/>
              <a:gd name="T18" fmla="*/ 1102403 w 12"/>
              <a:gd name="T19" fmla="*/ 279841 h 3"/>
              <a:gd name="T20" fmla="*/ 629775 w 12"/>
              <a:gd name="T21" fmla="*/ 559682 h 3"/>
              <a:gd name="T22" fmla="*/ 472629 w 12"/>
              <a:gd name="T23" fmla="*/ 559682 h 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3">
                <a:moveTo>
                  <a:pt x="3" y="2"/>
                </a:moveTo>
                <a:cubicBezTo>
                  <a:pt x="2" y="2"/>
                  <a:pt x="1" y="2"/>
                  <a:pt x="1" y="2"/>
                </a:cubicBezTo>
                <a:lnTo>
                  <a:pt x="0" y="1"/>
                </a:lnTo>
                <a:lnTo>
                  <a:pt x="4" y="1"/>
                </a:lnTo>
                <a:cubicBezTo>
                  <a:pt x="4" y="1"/>
                  <a:pt x="4" y="1"/>
                  <a:pt x="5" y="0"/>
                </a:cubicBezTo>
                <a:cubicBezTo>
                  <a:pt x="7" y="0"/>
                  <a:pt x="8" y="0"/>
                  <a:pt x="8" y="0"/>
                </a:cubicBezTo>
                <a:lnTo>
                  <a:pt x="11" y="1"/>
                </a:lnTo>
                <a:lnTo>
                  <a:pt x="9" y="2"/>
                </a:lnTo>
                <a:lnTo>
                  <a:pt x="8" y="2"/>
                </a:lnTo>
                <a:cubicBezTo>
                  <a:pt x="7" y="1"/>
                  <a:pt x="7" y="1"/>
                  <a:pt x="7" y="1"/>
                </a:cubicBezTo>
                <a:cubicBezTo>
                  <a:pt x="5" y="2"/>
                  <a:pt x="5" y="2"/>
                  <a:pt x="4" y="2"/>
                </a:cubicBezTo>
                <a:lnTo>
                  <a:pt x="3" y="2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4" name="Freeform 6640">
            <a:extLst>
              <a:ext uri="{FF2B5EF4-FFF2-40B4-BE49-F238E27FC236}">
                <a16:creationId xmlns:a16="http://schemas.microsoft.com/office/drawing/2014/main" id="{FA8523A6-8F2A-0C4D-9C1B-CEBB31DD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2188" y="4149725"/>
            <a:ext cx="3175" cy="1588"/>
          </a:xfrm>
          <a:custGeom>
            <a:avLst/>
            <a:gdLst>
              <a:gd name="T0" fmla="*/ 0 w 8"/>
              <a:gd name="T1" fmla="*/ 472827 h 4"/>
              <a:gd name="T2" fmla="*/ 0 w 8"/>
              <a:gd name="T3" fmla="*/ 157609 h 4"/>
              <a:gd name="T4" fmla="*/ 315119 w 8"/>
              <a:gd name="T5" fmla="*/ 157609 h 4"/>
              <a:gd name="T6" fmla="*/ 630238 w 8"/>
              <a:gd name="T7" fmla="*/ 157609 h 4"/>
              <a:gd name="T8" fmla="*/ 944959 w 8"/>
              <a:gd name="T9" fmla="*/ 0 h 4"/>
              <a:gd name="T10" fmla="*/ 1102519 w 8"/>
              <a:gd name="T11" fmla="*/ 157609 h 4"/>
              <a:gd name="T12" fmla="*/ 944959 w 8"/>
              <a:gd name="T13" fmla="*/ 157609 h 4"/>
              <a:gd name="T14" fmla="*/ 630238 w 8"/>
              <a:gd name="T15" fmla="*/ 157609 h 4"/>
              <a:gd name="T16" fmla="*/ 472678 w 8"/>
              <a:gd name="T17" fmla="*/ 315218 h 4"/>
              <a:gd name="T18" fmla="*/ 0 w 8"/>
              <a:gd name="T19" fmla="*/ 472827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0" y="3"/>
                </a:moveTo>
                <a:lnTo>
                  <a:pt x="0" y="1"/>
                </a:lnTo>
                <a:lnTo>
                  <a:pt x="2" y="1"/>
                </a:lnTo>
                <a:cubicBezTo>
                  <a:pt x="3" y="1"/>
                  <a:pt x="4" y="1"/>
                  <a:pt x="4" y="1"/>
                </a:cubicBezTo>
                <a:lnTo>
                  <a:pt x="6" y="0"/>
                </a:lnTo>
                <a:lnTo>
                  <a:pt x="7" y="1"/>
                </a:lnTo>
                <a:lnTo>
                  <a:pt x="6" y="1"/>
                </a:lnTo>
                <a:lnTo>
                  <a:pt x="4" y="1"/>
                </a:lnTo>
                <a:cubicBezTo>
                  <a:pt x="4" y="1"/>
                  <a:pt x="4" y="1"/>
                  <a:pt x="3" y="2"/>
                </a:cubicBezTo>
                <a:cubicBezTo>
                  <a:pt x="2" y="2"/>
                  <a:pt x="1" y="3"/>
                  <a:pt x="0" y="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5" name="Freeform 6641">
            <a:extLst>
              <a:ext uri="{FF2B5EF4-FFF2-40B4-BE49-F238E27FC236}">
                <a16:creationId xmlns:a16="http://schemas.microsoft.com/office/drawing/2014/main" id="{236836AA-BF10-E84F-A15C-1AC2B02B2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6950" y="4149725"/>
            <a:ext cx="4763" cy="3175"/>
          </a:xfrm>
          <a:custGeom>
            <a:avLst/>
            <a:gdLst>
              <a:gd name="T0" fmla="*/ 1342433 w 13"/>
              <a:gd name="T1" fmla="*/ 833005 h 11"/>
              <a:gd name="T2" fmla="*/ 1073873 w 13"/>
              <a:gd name="T3" fmla="*/ 833005 h 11"/>
              <a:gd name="T4" fmla="*/ 805313 w 13"/>
              <a:gd name="T5" fmla="*/ 666461 h 11"/>
              <a:gd name="T6" fmla="*/ 537120 w 13"/>
              <a:gd name="T7" fmla="*/ 583045 h 11"/>
              <a:gd name="T8" fmla="*/ 134097 w 13"/>
              <a:gd name="T9" fmla="*/ 333375 h 11"/>
              <a:gd name="T10" fmla="*/ 0 w 13"/>
              <a:gd name="T11" fmla="*/ 166543 h 11"/>
              <a:gd name="T12" fmla="*/ 134097 w 13"/>
              <a:gd name="T13" fmla="*/ 0 h 11"/>
              <a:gd name="T14" fmla="*/ 134097 w 13"/>
              <a:gd name="T15" fmla="*/ 83416 h 11"/>
              <a:gd name="T16" fmla="*/ 134097 w 13"/>
              <a:gd name="T17" fmla="*/ 249959 h 11"/>
              <a:gd name="T18" fmla="*/ 537120 w 13"/>
              <a:gd name="T19" fmla="*/ 416502 h 11"/>
              <a:gd name="T20" fmla="*/ 805313 w 13"/>
              <a:gd name="T21" fmla="*/ 583045 h 11"/>
              <a:gd name="T22" fmla="*/ 1073873 w 13"/>
              <a:gd name="T23" fmla="*/ 666461 h 11"/>
              <a:gd name="T24" fmla="*/ 1342433 w 13"/>
              <a:gd name="T25" fmla="*/ 666461 h 11"/>
              <a:gd name="T26" fmla="*/ 1610993 w 13"/>
              <a:gd name="T27" fmla="*/ 833005 h 11"/>
              <a:gd name="T28" fmla="*/ 1342433 w 13"/>
              <a:gd name="T29" fmla="*/ 833005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" h="11">
                <a:moveTo>
                  <a:pt x="10" y="10"/>
                </a:moveTo>
                <a:cubicBezTo>
                  <a:pt x="10" y="10"/>
                  <a:pt x="9" y="10"/>
                  <a:pt x="8" y="10"/>
                </a:cubicBezTo>
                <a:cubicBezTo>
                  <a:pt x="6" y="10"/>
                  <a:pt x="6" y="8"/>
                  <a:pt x="6" y="8"/>
                </a:cubicBezTo>
                <a:cubicBezTo>
                  <a:pt x="5" y="7"/>
                  <a:pt x="4" y="7"/>
                  <a:pt x="4" y="7"/>
                </a:cubicBezTo>
                <a:cubicBezTo>
                  <a:pt x="2" y="6"/>
                  <a:pt x="1" y="5"/>
                  <a:pt x="1" y="4"/>
                </a:cubicBezTo>
                <a:cubicBezTo>
                  <a:pt x="0" y="3"/>
                  <a:pt x="0" y="2"/>
                  <a:pt x="0" y="2"/>
                </a:cubicBezTo>
                <a:lnTo>
                  <a:pt x="1" y="0"/>
                </a:lnTo>
                <a:lnTo>
                  <a:pt x="1" y="1"/>
                </a:lnTo>
                <a:cubicBezTo>
                  <a:pt x="1" y="2"/>
                  <a:pt x="1" y="3"/>
                  <a:pt x="1" y="3"/>
                </a:cubicBezTo>
                <a:cubicBezTo>
                  <a:pt x="3" y="5"/>
                  <a:pt x="3" y="5"/>
                  <a:pt x="4" y="5"/>
                </a:cubicBezTo>
                <a:cubicBezTo>
                  <a:pt x="5" y="6"/>
                  <a:pt x="6" y="7"/>
                  <a:pt x="6" y="7"/>
                </a:cubicBezTo>
                <a:cubicBezTo>
                  <a:pt x="6" y="7"/>
                  <a:pt x="8" y="7"/>
                  <a:pt x="8" y="8"/>
                </a:cubicBezTo>
                <a:cubicBezTo>
                  <a:pt x="9" y="8"/>
                  <a:pt x="10" y="8"/>
                  <a:pt x="10" y="8"/>
                </a:cubicBezTo>
                <a:lnTo>
                  <a:pt x="12" y="10"/>
                </a:lnTo>
                <a:lnTo>
                  <a:pt x="10" y="10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6" name="Freeform 6642">
            <a:extLst>
              <a:ext uri="{FF2B5EF4-FFF2-40B4-BE49-F238E27FC236}">
                <a16:creationId xmlns:a16="http://schemas.microsoft.com/office/drawing/2014/main" id="{A0B5591A-5B16-7247-9CD4-9FC451E66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44963"/>
            <a:ext cx="3175" cy="3175"/>
          </a:xfrm>
          <a:custGeom>
            <a:avLst/>
            <a:gdLst>
              <a:gd name="T0" fmla="*/ 315119 w 8"/>
              <a:gd name="T1" fmla="*/ 746831 h 9"/>
              <a:gd name="T2" fmla="*/ 630238 w 8"/>
              <a:gd name="T3" fmla="*/ 497769 h 9"/>
              <a:gd name="T4" fmla="*/ 472678 w 8"/>
              <a:gd name="T5" fmla="*/ 497769 h 9"/>
              <a:gd name="T6" fmla="*/ 630238 w 8"/>
              <a:gd name="T7" fmla="*/ 373239 h 9"/>
              <a:gd name="T8" fmla="*/ 944959 w 8"/>
              <a:gd name="T9" fmla="*/ 124531 h 9"/>
              <a:gd name="T10" fmla="*/ 1102519 w 8"/>
              <a:gd name="T11" fmla="*/ 0 h 9"/>
              <a:gd name="T12" fmla="*/ 944959 w 8"/>
              <a:gd name="T13" fmla="*/ 373239 h 9"/>
              <a:gd name="T14" fmla="*/ 787400 w 8"/>
              <a:gd name="T15" fmla="*/ 497769 h 9"/>
              <a:gd name="T16" fmla="*/ 315119 w 8"/>
              <a:gd name="T17" fmla="*/ 746831 h 9"/>
              <a:gd name="T18" fmla="*/ 0 w 8"/>
              <a:gd name="T19" fmla="*/ 995539 h 9"/>
              <a:gd name="T20" fmla="*/ 315119 w 8"/>
              <a:gd name="T21" fmla="*/ 746831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9">
                <a:moveTo>
                  <a:pt x="2" y="6"/>
                </a:moveTo>
                <a:lnTo>
                  <a:pt x="4" y="4"/>
                </a:lnTo>
                <a:lnTo>
                  <a:pt x="3" y="4"/>
                </a:lnTo>
                <a:cubicBezTo>
                  <a:pt x="4" y="4"/>
                  <a:pt x="4" y="3"/>
                  <a:pt x="4" y="3"/>
                </a:cubicBezTo>
                <a:cubicBezTo>
                  <a:pt x="6" y="2"/>
                  <a:pt x="6" y="1"/>
                  <a:pt x="6" y="1"/>
                </a:cubicBezTo>
                <a:lnTo>
                  <a:pt x="7" y="0"/>
                </a:lnTo>
                <a:cubicBezTo>
                  <a:pt x="7" y="2"/>
                  <a:pt x="6" y="3"/>
                  <a:pt x="6" y="3"/>
                </a:cubicBezTo>
                <a:lnTo>
                  <a:pt x="5" y="4"/>
                </a:lnTo>
                <a:lnTo>
                  <a:pt x="2" y="6"/>
                </a:lnTo>
                <a:cubicBezTo>
                  <a:pt x="2" y="8"/>
                  <a:pt x="0" y="8"/>
                  <a:pt x="0" y="8"/>
                </a:cubicBezTo>
                <a:cubicBezTo>
                  <a:pt x="0" y="7"/>
                  <a:pt x="0" y="6"/>
                  <a:pt x="2" y="6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7" name="Freeform 6643">
            <a:extLst>
              <a:ext uri="{FF2B5EF4-FFF2-40B4-BE49-F238E27FC236}">
                <a16:creationId xmlns:a16="http://schemas.microsoft.com/office/drawing/2014/main" id="{E83E742F-4AC7-D64D-83B7-A57F5954B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8" y="4146550"/>
            <a:ext cx="1587" cy="3175"/>
          </a:xfrm>
          <a:custGeom>
            <a:avLst/>
            <a:gdLst>
              <a:gd name="T0" fmla="*/ 315020 w 4"/>
              <a:gd name="T1" fmla="*/ 995539 h 9"/>
              <a:gd name="T2" fmla="*/ 157510 w 4"/>
              <a:gd name="T3" fmla="*/ 995539 h 9"/>
              <a:gd name="T4" fmla="*/ 157510 w 4"/>
              <a:gd name="T5" fmla="*/ 871008 h 9"/>
              <a:gd name="T6" fmla="*/ 0 w 4"/>
              <a:gd name="T7" fmla="*/ 746831 h 9"/>
              <a:gd name="T8" fmla="*/ 0 w 4"/>
              <a:gd name="T9" fmla="*/ 497769 h 9"/>
              <a:gd name="T10" fmla="*/ 0 w 4"/>
              <a:gd name="T11" fmla="*/ 249061 h 9"/>
              <a:gd name="T12" fmla="*/ 315020 w 4"/>
              <a:gd name="T13" fmla="*/ 0 h 9"/>
              <a:gd name="T14" fmla="*/ 157510 w 4"/>
              <a:gd name="T15" fmla="*/ 497769 h 9"/>
              <a:gd name="T16" fmla="*/ 157510 w 4"/>
              <a:gd name="T17" fmla="*/ 622300 h 9"/>
              <a:gd name="T18" fmla="*/ 472133 w 4"/>
              <a:gd name="T19" fmla="*/ 995539 h 9"/>
              <a:gd name="T20" fmla="*/ 315020 w 4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9">
                <a:moveTo>
                  <a:pt x="2" y="8"/>
                </a:moveTo>
                <a:lnTo>
                  <a:pt x="1" y="8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ubicBezTo>
                  <a:pt x="2" y="2"/>
                  <a:pt x="1" y="3"/>
                  <a:pt x="1" y="4"/>
                </a:cubicBezTo>
                <a:lnTo>
                  <a:pt x="1" y="5"/>
                </a:lnTo>
                <a:cubicBezTo>
                  <a:pt x="2" y="7"/>
                  <a:pt x="2" y="7"/>
                  <a:pt x="3" y="8"/>
                </a:cubicBezTo>
                <a:lnTo>
                  <a:pt x="2" y="8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8" name="Freeform 6644">
            <a:extLst>
              <a:ext uri="{FF2B5EF4-FFF2-40B4-BE49-F238E27FC236}">
                <a16:creationId xmlns:a16="http://schemas.microsoft.com/office/drawing/2014/main" id="{8BB72623-04FA-5E40-887C-1173E729C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149725"/>
            <a:ext cx="3175" cy="1588"/>
          </a:xfrm>
          <a:custGeom>
            <a:avLst/>
            <a:gdLst>
              <a:gd name="T0" fmla="*/ 302578 w 10"/>
              <a:gd name="T1" fmla="*/ 403352 h 5"/>
              <a:gd name="T2" fmla="*/ 201613 w 10"/>
              <a:gd name="T3" fmla="*/ 403352 h 5"/>
              <a:gd name="T4" fmla="*/ 0 w 10"/>
              <a:gd name="T5" fmla="*/ 403352 h 5"/>
              <a:gd name="T6" fmla="*/ 201613 w 10"/>
              <a:gd name="T7" fmla="*/ 201676 h 5"/>
              <a:gd name="T8" fmla="*/ 504190 w 10"/>
              <a:gd name="T9" fmla="*/ 201676 h 5"/>
              <a:gd name="T10" fmla="*/ 604838 w 10"/>
              <a:gd name="T11" fmla="*/ 201676 h 5"/>
              <a:gd name="T12" fmla="*/ 806450 w 10"/>
              <a:gd name="T13" fmla="*/ 0 h 5"/>
              <a:gd name="T14" fmla="*/ 806450 w 10"/>
              <a:gd name="T15" fmla="*/ 0 h 5"/>
              <a:gd name="T16" fmla="*/ 907415 w 10"/>
              <a:gd name="T17" fmla="*/ 100997 h 5"/>
              <a:gd name="T18" fmla="*/ 806450 w 10"/>
              <a:gd name="T19" fmla="*/ 201676 h 5"/>
              <a:gd name="T20" fmla="*/ 604838 w 10"/>
              <a:gd name="T21" fmla="*/ 302673 h 5"/>
              <a:gd name="T22" fmla="*/ 302578 w 10"/>
              <a:gd name="T23" fmla="*/ 403352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5">
                <a:moveTo>
                  <a:pt x="3" y="4"/>
                </a:move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cubicBezTo>
                  <a:pt x="2" y="2"/>
                  <a:pt x="3" y="2"/>
                  <a:pt x="5" y="2"/>
                </a:cubicBezTo>
                <a:lnTo>
                  <a:pt x="6" y="2"/>
                </a:lnTo>
                <a:lnTo>
                  <a:pt x="8" y="0"/>
                </a:lnTo>
                <a:lnTo>
                  <a:pt x="9" y="1"/>
                </a:lnTo>
                <a:lnTo>
                  <a:pt x="8" y="2"/>
                </a:lnTo>
                <a:cubicBezTo>
                  <a:pt x="6" y="2"/>
                  <a:pt x="6" y="3"/>
                  <a:pt x="6" y="3"/>
                </a:cubicBezTo>
                <a:cubicBezTo>
                  <a:pt x="4" y="4"/>
                  <a:pt x="4" y="4"/>
                  <a:pt x="3" y="4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99" name="Freeform 6645">
            <a:extLst>
              <a:ext uri="{FF2B5EF4-FFF2-40B4-BE49-F238E27FC236}">
                <a16:creationId xmlns:a16="http://schemas.microsoft.com/office/drawing/2014/main" id="{AD35050B-6F29-9E46-B1C4-8CC3561E1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650" y="4154488"/>
            <a:ext cx="1588" cy="1587"/>
          </a:xfrm>
          <a:custGeom>
            <a:avLst/>
            <a:gdLst>
              <a:gd name="T0" fmla="*/ 0 w 3"/>
              <a:gd name="T1" fmla="*/ 630039 h 2"/>
              <a:gd name="T2" fmla="*/ 560564 w 3"/>
              <a:gd name="T3" fmla="*/ 630039 h 2"/>
              <a:gd name="T4" fmla="*/ 0 w 3"/>
              <a:gd name="T5" fmla="*/ 630039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0"/>
                  <a:pt x="2" y="1"/>
                  <a:pt x="2" y="1"/>
                </a:cubicBezTo>
                <a:lnTo>
                  <a:pt x="0" y="1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0" name="Freeform 6646">
            <a:extLst>
              <a:ext uri="{FF2B5EF4-FFF2-40B4-BE49-F238E27FC236}">
                <a16:creationId xmlns:a16="http://schemas.microsoft.com/office/drawing/2014/main" id="{78CCCC12-5A21-8F4F-823B-6D5945DD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4154488"/>
            <a:ext cx="3175" cy="3175"/>
          </a:xfrm>
          <a:custGeom>
            <a:avLst/>
            <a:gdLst>
              <a:gd name="T0" fmla="*/ 1028700 w 7"/>
              <a:gd name="T1" fmla="*/ 1102519 h 8"/>
              <a:gd name="T2" fmla="*/ 1028700 w 7"/>
              <a:gd name="T3" fmla="*/ 1102519 h 8"/>
              <a:gd name="T4" fmla="*/ 617311 w 7"/>
              <a:gd name="T5" fmla="*/ 787400 h 8"/>
              <a:gd name="T6" fmla="*/ 205921 w 7"/>
              <a:gd name="T7" fmla="*/ 315119 h 8"/>
              <a:gd name="T8" fmla="*/ 205921 w 7"/>
              <a:gd name="T9" fmla="*/ 0 h 8"/>
              <a:gd name="T10" fmla="*/ 205921 w 7"/>
              <a:gd name="T11" fmla="*/ 157559 h 8"/>
              <a:gd name="T12" fmla="*/ 617311 w 7"/>
              <a:gd name="T13" fmla="*/ 630238 h 8"/>
              <a:gd name="T14" fmla="*/ 822779 w 7"/>
              <a:gd name="T15" fmla="*/ 787400 h 8"/>
              <a:gd name="T16" fmla="*/ 1234168 w 7"/>
              <a:gd name="T17" fmla="*/ 1102519 h 8"/>
              <a:gd name="T18" fmla="*/ 1028700 w 7"/>
              <a:gd name="T19" fmla="*/ 110251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8">
                <a:moveTo>
                  <a:pt x="5" y="7"/>
                </a:moveTo>
                <a:lnTo>
                  <a:pt x="5" y="7"/>
                </a:lnTo>
                <a:cubicBezTo>
                  <a:pt x="3" y="6"/>
                  <a:pt x="3" y="5"/>
                  <a:pt x="3" y="5"/>
                </a:cubicBezTo>
                <a:cubicBezTo>
                  <a:pt x="1" y="4"/>
                  <a:pt x="1" y="4"/>
                  <a:pt x="1" y="2"/>
                </a:cubicBezTo>
                <a:cubicBezTo>
                  <a:pt x="0" y="1"/>
                  <a:pt x="0" y="1"/>
                  <a:pt x="1" y="0"/>
                </a:cubicBezTo>
                <a:lnTo>
                  <a:pt x="1" y="1"/>
                </a:lnTo>
                <a:cubicBezTo>
                  <a:pt x="2" y="3"/>
                  <a:pt x="2" y="3"/>
                  <a:pt x="3" y="4"/>
                </a:cubicBezTo>
                <a:cubicBezTo>
                  <a:pt x="3" y="5"/>
                  <a:pt x="4" y="5"/>
                  <a:pt x="4" y="5"/>
                </a:cubicBezTo>
                <a:lnTo>
                  <a:pt x="6" y="7"/>
                </a:lnTo>
                <a:lnTo>
                  <a:pt x="5" y="7"/>
                </a:ln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1" name="Freeform 6647">
            <a:extLst>
              <a:ext uri="{FF2B5EF4-FFF2-40B4-BE49-F238E27FC236}">
                <a16:creationId xmlns:a16="http://schemas.microsoft.com/office/drawing/2014/main" id="{CAF74AA6-CF87-D745-8786-5B36D3047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4154488"/>
            <a:ext cx="3175" cy="1587"/>
          </a:xfrm>
          <a:custGeom>
            <a:avLst/>
            <a:gdLst>
              <a:gd name="T0" fmla="*/ 0 w 8"/>
              <a:gd name="T1" fmla="*/ 403098 h 5"/>
              <a:gd name="T2" fmla="*/ 0 w 8"/>
              <a:gd name="T3" fmla="*/ 302165 h 5"/>
              <a:gd name="T4" fmla="*/ 472678 w 8"/>
              <a:gd name="T5" fmla="*/ 302165 h 5"/>
              <a:gd name="T6" fmla="*/ 787400 w 8"/>
              <a:gd name="T7" fmla="*/ 100616 h 5"/>
              <a:gd name="T8" fmla="*/ 944959 w 8"/>
              <a:gd name="T9" fmla="*/ 0 h 5"/>
              <a:gd name="T10" fmla="*/ 1102519 w 8"/>
              <a:gd name="T11" fmla="*/ 100616 h 5"/>
              <a:gd name="T12" fmla="*/ 787400 w 8"/>
              <a:gd name="T13" fmla="*/ 302165 h 5"/>
              <a:gd name="T14" fmla="*/ 472678 w 8"/>
              <a:gd name="T15" fmla="*/ 403098 h 5"/>
              <a:gd name="T16" fmla="*/ 0 w 8"/>
              <a:gd name="T17" fmla="*/ 403098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">
                <a:moveTo>
                  <a:pt x="0" y="4"/>
                </a:moveTo>
                <a:lnTo>
                  <a:pt x="0" y="3"/>
                </a:lnTo>
                <a:cubicBezTo>
                  <a:pt x="0" y="3"/>
                  <a:pt x="2" y="3"/>
                  <a:pt x="3" y="3"/>
                </a:cubicBezTo>
                <a:cubicBezTo>
                  <a:pt x="3" y="3"/>
                  <a:pt x="4" y="2"/>
                  <a:pt x="5" y="1"/>
                </a:cubicBezTo>
                <a:cubicBezTo>
                  <a:pt x="5" y="1"/>
                  <a:pt x="6" y="1"/>
                  <a:pt x="6" y="0"/>
                </a:cubicBezTo>
                <a:cubicBezTo>
                  <a:pt x="7" y="1"/>
                  <a:pt x="7" y="1"/>
                  <a:pt x="7" y="1"/>
                </a:cubicBezTo>
                <a:lnTo>
                  <a:pt x="5" y="3"/>
                </a:lnTo>
                <a:lnTo>
                  <a:pt x="3" y="4"/>
                </a:lnTo>
                <a:cubicBezTo>
                  <a:pt x="2" y="4"/>
                  <a:pt x="0" y="4"/>
                  <a:pt x="0" y="4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2" name="Freeform 6648">
            <a:extLst>
              <a:ext uri="{FF2B5EF4-FFF2-40B4-BE49-F238E27FC236}">
                <a16:creationId xmlns:a16="http://schemas.microsoft.com/office/drawing/2014/main" id="{16297BD7-5CCC-8B4A-86F9-165E49343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4154488"/>
            <a:ext cx="3175" cy="1587"/>
          </a:xfrm>
          <a:custGeom>
            <a:avLst/>
            <a:gdLst>
              <a:gd name="T0" fmla="*/ 472678 w 8"/>
              <a:gd name="T1" fmla="*/ 302165 h 5"/>
              <a:gd name="T2" fmla="*/ 787400 w 8"/>
              <a:gd name="T3" fmla="*/ 201549 h 5"/>
              <a:gd name="T4" fmla="*/ 787400 w 8"/>
              <a:gd name="T5" fmla="*/ 100616 h 5"/>
              <a:gd name="T6" fmla="*/ 1102519 w 8"/>
              <a:gd name="T7" fmla="*/ 0 h 5"/>
              <a:gd name="T8" fmla="*/ 944959 w 8"/>
              <a:gd name="T9" fmla="*/ 100616 h 5"/>
              <a:gd name="T10" fmla="*/ 787400 w 8"/>
              <a:gd name="T11" fmla="*/ 302165 h 5"/>
              <a:gd name="T12" fmla="*/ 472678 w 8"/>
              <a:gd name="T13" fmla="*/ 403098 h 5"/>
              <a:gd name="T14" fmla="*/ 157559 w 8"/>
              <a:gd name="T15" fmla="*/ 403098 h 5"/>
              <a:gd name="T16" fmla="*/ 0 w 8"/>
              <a:gd name="T17" fmla="*/ 403098 h 5"/>
              <a:gd name="T18" fmla="*/ 472678 w 8"/>
              <a:gd name="T19" fmla="*/ 302165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5">
                <a:moveTo>
                  <a:pt x="3" y="3"/>
                </a:moveTo>
                <a:lnTo>
                  <a:pt x="5" y="2"/>
                </a:lnTo>
                <a:lnTo>
                  <a:pt x="5" y="1"/>
                </a:lnTo>
                <a:lnTo>
                  <a:pt x="7" y="0"/>
                </a:lnTo>
                <a:lnTo>
                  <a:pt x="6" y="1"/>
                </a:lnTo>
                <a:cubicBezTo>
                  <a:pt x="6" y="2"/>
                  <a:pt x="6" y="3"/>
                  <a:pt x="5" y="3"/>
                </a:cubicBezTo>
                <a:lnTo>
                  <a:pt x="3" y="4"/>
                </a:lnTo>
                <a:lnTo>
                  <a:pt x="1" y="4"/>
                </a:lnTo>
                <a:lnTo>
                  <a:pt x="0" y="4"/>
                </a:lnTo>
                <a:cubicBezTo>
                  <a:pt x="1" y="3"/>
                  <a:pt x="2" y="3"/>
                  <a:pt x="3" y="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3" name="Freeform 6649">
            <a:extLst>
              <a:ext uri="{FF2B5EF4-FFF2-40B4-BE49-F238E27FC236}">
                <a16:creationId xmlns:a16="http://schemas.microsoft.com/office/drawing/2014/main" id="{2438AC91-564F-2A4C-AC15-453D3BD32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2188" y="4152900"/>
            <a:ext cx="3175" cy="1588"/>
          </a:xfrm>
          <a:custGeom>
            <a:avLst/>
            <a:gdLst>
              <a:gd name="T0" fmla="*/ 157559 w 8"/>
              <a:gd name="T1" fmla="*/ 472827 h 4"/>
              <a:gd name="T2" fmla="*/ 0 w 8"/>
              <a:gd name="T3" fmla="*/ 315218 h 4"/>
              <a:gd name="T4" fmla="*/ 157559 w 8"/>
              <a:gd name="T5" fmla="*/ 472827 h 4"/>
              <a:gd name="T6" fmla="*/ 0 w 8"/>
              <a:gd name="T7" fmla="*/ 315218 h 4"/>
              <a:gd name="T8" fmla="*/ 630238 w 8"/>
              <a:gd name="T9" fmla="*/ 315218 h 4"/>
              <a:gd name="T10" fmla="*/ 630238 w 8"/>
              <a:gd name="T11" fmla="*/ 0 h 4"/>
              <a:gd name="T12" fmla="*/ 1102519 w 8"/>
              <a:gd name="T13" fmla="*/ 315218 h 4"/>
              <a:gd name="T14" fmla="*/ 630238 w 8"/>
              <a:gd name="T15" fmla="*/ 315218 h 4"/>
              <a:gd name="T16" fmla="*/ 630238 w 8"/>
              <a:gd name="T17" fmla="*/ 472827 h 4"/>
              <a:gd name="T18" fmla="*/ 157559 w 8"/>
              <a:gd name="T19" fmla="*/ 472827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1" y="3"/>
                </a:moveTo>
                <a:lnTo>
                  <a:pt x="0" y="2"/>
                </a:lnTo>
                <a:lnTo>
                  <a:pt x="1" y="3"/>
                </a:lnTo>
                <a:lnTo>
                  <a:pt x="0" y="2"/>
                </a:lnTo>
                <a:cubicBezTo>
                  <a:pt x="2" y="2"/>
                  <a:pt x="3" y="2"/>
                  <a:pt x="4" y="2"/>
                </a:cubicBezTo>
                <a:cubicBezTo>
                  <a:pt x="4" y="2"/>
                  <a:pt x="4" y="2"/>
                  <a:pt x="4" y="0"/>
                </a:cubicBezTo>
                <a:lnTo>
                  <a:pt x="7" y="2"/>
                </a:lnTo>
                <a:lnTo>
                  <a:pt x="4" y="2"/>
                </a:ln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1" y="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4" name="Freeform 6650">
            <a:extLst>
              <a:ext uri="{FF2B5EF4-FFF2-40B4-BE49-F238E27FC236}">
                <a16:creationId xmlns:a16="http://schemas.microsoft.com/office/drawing/2014/main" id="{41DA1690-39C9-FF40-A49A-BBDD88B0B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2663" y="4156075"/>
            <a:ext cx="3175" cy="1588"/>
          </a:xfrm>
          <a:custGeom>
            <a:avLst/>
            <a:gdLst>
              <a:gd name="T0" fmla="*/ 124531 w 9"/>
              <a:gd name="T1" fmla="*/ 472827 h 4"/>
              <a:gd name="T2" fmla="*/ 0 w 9"/>
              <a:gd name="T3" fmla="*/ 315218 h 4"/>
              <a:gd name="T4" fmla="*/ 0 w 9"/>
              <a:gd name="T5" fmla="*/ 315218 h 4"/>
              <a:gd name="T6" fmla="*/ 0 w 9"/>
              <a:gd name="T7" fmla="*/ 315218 h 4"/>
              <a:gd name="T8" fmla="*/ 0 w 9"/>
              <a:gd name="T9" fmla="*/ 315218 h 4"/>
              <a:gd name="T10" fmla="*/ 373239 w 9"/>
              <a:gd name="T11" fmla="*/ 0 h 4"/>
              <a:gd name="T12" fmla="*/ 995539 w 9"/>
              <a:gd name="T13" fmla="*/ 0 h 4"/>
              <a:gd name="T14" fmla="*/ 746831 w 9"/>
              <a:gd name="T15" fmla="*/ 315218 h 4"/>
              <a:gd name="T16" fmla="*/ 124531 w 9"/>
              <a:gd name="T17" fmla="*/ 472827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4">
                <a:moveTo>
                  <a:pt x="1" y="3"/>
                </a:moveTo>
                <a:lnTo>
                  <a:pt x="0" y="2"/>
                </a:lnTo>
                <a:cubicBezTo>
                  <a:pt x="3" y="1"/>
                  <a:pt x="3" y="1"/>
                  <a:pt x="3" y="0"/>
                </a:cubicBezTo>
                <a:cubicBezTo>
                  <a:pt x="6" y="0"/>
                  <a:pt x="6" y="0"/>
                  <a:pt x="8" y="0"/>
                </a:cubicBezTo>
                <a:lnTo>
                  <a:pt x="6" y="2"/>
                </a:lnTo>
                <a:cubicBezTo>
                  <a:pt x="3" y="2"/>
                  <a:pt x="3" y="3"/>
                  <a:pt x="1" y="3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5" name="Freeform 6651">
            <a:extLst>
              <a:ext uri="{FF2B5EF4-FFF2-40B4-BE49-F238E27FC236}">
                <a16:creationId xmlns:a16="http://schemas.microsoft.com/office/drawing/2014/main" id="{1366AA57-EEE8-AE4F-BAA2-56770329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8" y="4151313"/>
            <a:ext cx="4762" cy="1587"/>
          </a:xfrm>
          <a:custGeom>
            <a:avLst/>
            <a:gdLst>
              <a:gd name="T0" fmla="*/ 1156826 w 14"/>
              <a:gd name="T1" fmla="*/ 403098 h 5"/>
              <a:gd name="T2" fmla="*/ 1041177 w 14"/>
              <a:gd name="T3" fmla="*/ 403098 h 5"/>
              <a:gd name="T4" fmla="*/ 694232 w 14"/>
              <a:gd name="T5" fmla="*/ 302165 h 5"/>
              <a:gd name="T6" fmla="*/ 578583 w 14"/>
              <a:gd name="T7" fmla="*/ 302165 h 5"/>
              <a:gd name="T8" fmla="*/ 115649 w 14"/>
              <a:gd name="T9" fmla="*/ 100616 h 5"/>
              <a:gd name="T10" fmla="*/ 0 w 14"/>
              <a:gd name="T11" fmla="*/ 0 h 5"/>
              <a:gd name="T12" fmla="*/ 115649 w 14"/>
              <a:gd name="T13" fmla="*/ 0 h 5"/>
              <a:gd name="T14" fmla="*/ 462934 w 14"/>
              <a:gd name="T15" fmla="*/ 0 h 5"/>
              <a:gd name="T16" fmla="*/ 694232 w 14"/>
              <a:gd name="T17" fmla="*/ 100616 h 5"/>
              <a:gd name="T18" fmla="*/ 1041177 w 14"/>
              <a:gd name="T19" fmla="*/ 302165 h 5"/>
              <a:gd name="T20" fmla="*/ 1272815 w 14"/>
              <a:gd name="T21" fmla="*/ 302165 h 5"/>
              <a:gd name="T22" fmla="*/ 1504112 w 14"/>
              <a:gd name="T23" fmla="*/ 302165 h 5"/>
              <a:gd name="T24" fmla="*/ 1272815 w 14"/>
              <a:gd name="T25" fmla="*/ 403098 h 5"/>
              <a:gd name="T26" fmla="*/ 1156826 w 14"/>
              <a:gd name="T27" fmla="*/ 403098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5">
                <a:moveTo>
                  <a:pt x="10" y="4"/>
                </a:moveTo>
                <a:lnTo>
                  <a:pt x="9" y="4"/>
                </a:lnTo>
                <a:cubicBezTo>
                  <a:pt x="8" y="3"/>
                  <a:pt x="8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2" y="1"/>
                  <a:pt x="1" y="1"/>
                </a:cubicBezTo>
                <a:lnTo>
                  <a:pt x="0" y="0"/>
                </a:lnTo>
                <a:lnTo>
                  <a:pt x="1" y="0"/>
                </a:lnTo>
                <a:cubicBezTo>
                  <a:pt x="2" y="0"/>
                  <a:pt x="4" y="0"/>
                  <a:pt x="4" y="0"/>
                </a:cubicBezTo>
                <a:cubicBezTo>
                  <a:pt x="5" y="0"/>
                  <a:pt x="5" y="1"/>
                  <a:pt x="6" y="1"/>
                </a:cubicBezTo>
                <a:cubicBezTo>
                  <a:pt x="8" y="1"/>
                  <a:pt x="8" y="3"/>
                  <a:pt x="9" y="3"/>
                </a:cubicBezTo>
                <a:cubicBezTo>
                  <a:pt x="9" y="3"/>
                  <a:pt x="9" y="3"/>
                  <a:pt x="11" y="3"/>
                </a:cubicBezTo>
                <a:lnTo>
                  <a:pt x="13" y="3"/>
                </a:lnTo>
                <a:cubicBezTo>
                  <a:pt x="13" y="4"/>
                  <a:pt x="11" y="4"/>
                  <a:pt x="11" y="4"/>
                </a:cubicBezTo>
                <a:cubicBezTo>
                  <a:pt x="11" y="4"/>
                  <a:pt x="11" y="4"/>
                  <a:pt x="10" y="4"/>
                </a:cubicBezTo>
              </a:path>
            </a:pathLst>
          </a:custGeom>
          <a:solidFill>
            <a:srgbClr val="2B6A0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6" name="Freeform 6652">
            <a:extLst>
              <a:ext uri="{FF2B5EF4-FFF2-40B4-BE49-F238E27FC236}">
                <a16:creationId xmlns:a16="http://schemas.microsoft.com/office/drawing/2014/main" id="{DD6DB603-DBF4-5741-A81E-0B76863E7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6950" y="4167188"/>
            <a:ext cx="3175" cy="14287"/>
          </a:xfrm>
          <a:custGeom>
            <a:avLst/>
            <a:gdLst>
              <a:gd name="T0" fmla="*/ 411389 w 7"/>
              <a:gd name="T1" fmla="*/ 4975448 h 40"/>
              <a:gd name="T2" fmla="*/ 0 w 7"/>
              <a:gd name="T3" fmla="*/ 4720068 h 40"/>
              <a:gd name="T4" fmla="*/ 0 w 7"/>
              <a:gd name="T5" fmla="*/ 4082510 h 40"/>
              <a:gd name="T6" fmla="*/ 0 w 7"/>
              <a:gd name="T7" fmla="*/ 3954642 h 40"/>
              <a:gd name="T8" fmla="*/ 411389 w 7"/>
              <a:gd name="T9" fmla="*/ 3317084 h 40"/>
              <a:gd name="T10" fmla="*/ 411389 w 7"/>
              <a:gd name="T11" fmla="*/ 2934193 h 40"/>
              <a:gd name="T12" fmla="*/ 617311 w 7"/>
              <a:gd name="T13" fmla="*/ 2679170 h 40"/>
              <a:gd name="T14" fmla="*/ 617311 w 7"/>
              <a:gd name="T15" fmla="*/ 2423790 h 40"/>
              <a:gd name="T16" fmla="*/ 617311 w 7"/>
              <a:gd name="T17" fmla="*/ 1913744 h 40"/>
              <a:gd name="T18" fmla="*/ 617311 w 7"/>
              <a:gd name="T19" fmla="*/ 1530852 h 40"/>
              <a:gd name="T20" fmla="*/ 822779 w 7"/>
              <a:gd name="T21" fmla="*/ 1148318 h 40"/>
              <a:gd name="T22" fmla="*/ 1028700 w 7"/>
              <a:gd name="T23" fmla="*/ 765426 h 40"/>
              <a:gd name="T24" fmla="*/ 1028700 w 7"/>
              <a:gd name="T25" fmla="*/ 0 h 40"/>
              <a:gd name="T26" fmla="*/ 1234168 w 7"/>
              <a:gd name="T27" fmla="*/ 0 h 40"/>
              <a:gd name="T28" fmla="*/ 1234168 w 7"/>
              <a:gd name="T29" fmla="*/ 637915 h 40"/>
              <a:gd name="T30" fmla="*/ 1028700 w 7"/>
              <a:gd name="T31" fmla="*/ 1148318 h 40"/>
              <a:gd name="T32" fmla="*/ 1028700 w 7"/>
              <a:gd name="T33" fmla="*/ 1785875 h 40"/>
              <a:gd name="T34" fmla="*/ 1028700 w 7"/>
              <a:gd name="T35" fmla="*/ 2296278 h 40"/>
              <a:gd name="T36" fmla="*/ 822779 w 7"/>
              <a:gd name="T37" fmla="*/ 2679170 h 40"/>
              <a:gd name="T38" fmla="*/ 617311 w 7"/>
              <a:gd name="T39" fmla="*/ 2806681 h 40"/>
              <a:gd name="T40" fmla="*/ 617311 w 7"/>
              <a:gd name="T41" fmla="*/ 3189216 h 40"/>
              <a:gd name="T42" fmla="*/ 205921 w 7"/>
              <a:gd name="T43" fmla="*/ 3827130 h 40"/>
              <a:gd name="T44" fmla="*/ 205921 w 7"/>
              <a:gd name="T45" fmla="*/ 3954642 h 40"/>
              <a:gd name="T46" fmla="*/ 411389 w 7"/>
              <a:gd name="T47" fmla="*/ 4465045 h 40"/>
              <a:gd name="T48" fmla="*/ 411389 w 7"/>
              <a:gd name="T49" fmla="*/ 4847936 h 40"/>
              <a:gd name="T50" fmla="*/ 411389 w 7"/>
              <a:gd name="T51" fmla="*/ 4975448 h 4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" h="40">
                <a:moveTo>
                  <a:pt x="2" y="39"/>
                </a:moveTo>
                <a:cubicBezTo>
                  <a:pt x="1" y="38"/>
                  <a:pt x="1" y="37"/>
                  <a:pt x="0" y="37"/>
                </a:cubicBezTo>
                <a:cubicBezTo>
                  <a:pt x="0" y="34"/>
                  <a:pt x="0" y="33"/>
                  <a:pt x="0" y="32"/>
                </a:cubicBezTo>
                <a:lnTo>
                  <a:pt x="0" y="31"/>
                </a:lnTo>
                <a:cubicBezTo>
                  <a:pt x="1" y="28"/>
                  <a:pt x="1" y="27"/>
                  <a:pt x="2" y="26"/>
                </a:cubicBezTo>
                <a:cubicBezTo>
                  <a:pt x="2" y="26"/>
                  <a:pt x="2" y="24"/>
                  <a:pt x="2" y="23"/>
                </a:cubicBezTo>
                <a:lnTo>
                  <a:pt x="3" y="21"/>
                </a:lnTo>
                <a:cubicBezTo>
                  <a:pt x="3" y="19"/>
                  <a:pt x="3" y="19"/>
                  <a:pt x="3" y="19"/>
                </a:cubicBezTo>
                <a:cubicBezTo>
                  <a:pt x="3" y="16"/>
                  <a:pt x="3" y="15"/>
                  <a:pt x="3" y="15"/>
                </a:cubicBezTo>
                <a:lnTo>
                  <a:pt x="3" y="12"/>
                </a:lnTo>
                <a:cubicBezTo>
                  <a:pt x="3" y="12"/>
                  <a:pt x="4" y="11"/>
                  <a:pt x="4" y="9"/>
                </a:cubicBezTo>
                <a:cubicBezTo>
                  <a:pt x="5" y="8"/>
                  <a:pt x="5" y="6"/>
                  <a:pt x="5" y="6"/>
                </a:cubicBezTo>
                <a:lnTo>
                  <a:pt x="5" y="0"/>
                </a:lnTo>
                <a:lnTo>
                  <a:pt x="6" y="0"/>
                </a:lnTo>
                <a:lnTo>
                  <a:pt x="6" y="5"/>
                </a:lnTo>
                <a:cubicBezTo>
                  <a:pt x="6" y="5"/>
                  <a:pt x="6" y="8"/>
                  <a:pt x="5" y="9"/>
                </a:cubicBezTo>
                <a:cubicBezTo>
                  <a:pt x="5" y="11"/>
                  <a:pt x="5" y="12"/>
                  <a:pt x="5" y="14"/>
                </a:cubicBezTo>
                <a:cubicBezTo>
                  <a:pt x="5" y="16"/>
                  <a:pt x="5" y="17"/>
                  <a:pt x="5" y="18"/>
                </a:cubicBezTo>
                <a:cubicBezTo>
                  <a:pt x="4" y="19"/>
                  <a:pt x="4" y="19"/>
                  <a:pt x="4" y="21"/>
                </a:cubicBezTo>
                <a:lnTo>
                  <a:pt x="3" y="22"/>
                </a:lnTo>
                <a:cubicBezTo>
                  <a:pt x="3" y="24"/>
                  <a:pt x="3" y="25"/>
                  <a:pt x="3" y="25"/>
                </a:cubicBezTo>
                <a:cubicBezTo>
                  <a:pt x="2" y="28"/>
                  <a:pt x="2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33"/>
                  <a:pt x="2" y="35"/>
                  <a:pt x="2" y="35"/>
                </a:cubicBezTo>
                <a:cubicBezTo>
                  <a:pt x="2" y="37"/>
                  <a:pt x="2" y="38"/>
                  <a:pt x="2" y="38"/>
                </a:cubicBezTo>
                <a:lnTo>
                  <a:pt x="2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7" name="Freeform 6653">
            <a:extLst>
              <a:ext uri="{FF2B5EF4-FFF2-40B4-BE49-F238E27FC236}">
                <a16:creationId xmlns:a16="http://schemas.microsoft.com/office/drawing/2014/main" id="{4A95FE25-448C-3240-8DDC-785985FE0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68775"/>
            <a:ext cx="1587" cy="11113"/>
          </a:xfrm>
          <a:custGeom>
            <a:avLst/>
            <a:gdLst>
              <a:gd name="T0" fmla="*/ 157510 w 4"/>
              <a:gd name="T1" fmla="*/ 3515412 h 33"/>
              <a:gd name="T2" fmla="*/ 157510 w 4"/>
              <a:gd name="T3" fmla="*/ 3402262 h 33"/>
              <a:gd name="T4" fmla="*/ 0 w 4"/>
              <a:gd name="T5" fmla="*/ 3175287 h 33"/>
              <a:gd name="T6" fmla="*/ 0 w 4"/>
              <a:gd name="T7" fmla="*/ 2608187 h 33"/>
              <a:gd name="T8" fmla="*/ 157510 w 4"/>
              <a:gd name="T9" fmla="*/ 2154575 h 33"/>
              <a:gd name="T10" fmla="*/ 472133 w 4"/>
              <a:gd name="T11" fmla="*/ 1927937 h 33"/>
              <a:gd name="T12" fmla="*/ 315020 w 4"/>
              <a:gd name="T13" fmla="*/ 1474325 h 33"/>
              <a:gd name="T14" fmla="*/ 315020 w 4"/>
              <a:gd name="T15" fmla="*/ 567100 h 33"/>
              <a:gd name="T16" fmla="*/ 315020 w 4"/>
              <a:gd name="T17" fmla="*/ 226975 h 33"/>
              <a:gd name="T18" fmla="*/ 472133 w 4"/>
              <a:gd name="T19" fmla="*/ 0 h 33"/>
              <a:gd name="T20" fmla="*/ 472133 w 4"/>
              <a:gd name="T21" fmla="*/ 567100 h 33"/>
              <a:gd name="T22" fmla="*/ 472133 w 4"/>
              <a:gd name="T23" fmla="*/ 1360837 h 33"/>
              <a:gd name="T24" fmla="*/ 472133 w 4"/>
              <a:gd name="T25" fmla="*/ 1814450 h 33"/>
              <a:gd name="T26" fmla="*/ 472133 w 4"/>
              <a:gd name="T27" fmla="*/ 2268062 h 33"/>
              <a:gd name="T28" fmla="*/ 315020 w 4"/>
              <a:gd name="T29" fmla="*/ 2608187 h 33"/>
              <a:gd name="T30" fmla="*/ 157510 w 4"/>
              <a:gd name="T31" fmla="*/ 2948649 h 33"/>
              <a:gd name="T32" fmla="*/ 315020 w 4"/>
              <a:gd name="T33" fmla="*/ 3175287 h 33"/>
              <a:gd name="T34" fmla="*/ 472133 w 4"/>
              <a:gd name="T35" fmla="*/ 3402262 h 33"/>
              <a:gd name="T36" fmla="*/ 472133 w 4"/>
              <a:gd name="T37" fmla="*/ 3628900 h 33"/>
              <a:gd name="T38" fmla="*/ 472133 w 4"/>
              <a:gd name="T39" fmla="*/ 3628900 h 33"/>
              <a:gd name="T40" fmla="*/ 157510 w 4"/>
              <a:gd name="T41" fmla="*/ 3515412 h 3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" h="33">
                <a:moveTo>
                  <a:pt x="1" y="31"/>
                </a:moveTo>
                <a:lnTo>
                  <a:pt x="1" y="30"/>
                </a:lnTo>
                <a:cubicBezTo>
                  <a:pt x="1" y="29"/>
                  <a:pt x="0" y="28"/>
                  <a:pt x="0" y="28"/>
                </a:cubicBezTo>
                <a:cubicBezTo>
                  <a:pt x="0" y="26"/>
                  <a:pt x="0" y="25"/>
                  <a:pt x="0" y="23"/>
                </a:cubicBezTo>
                <a:lnTo>
                  <a:pt x="1" y="19"/>
                </a:lnTo>
                <a:cubicBezTo>
                  <a:pt x="2" y="18"/>
                  <a:pt x="3" y="17"/>
                  <a:pt x="3" y="17"/>
                </a:cubicBezTo>
                <a:cubicBezTo>
                  <a:pt x="3" y="14"/>
                  <a:pt x="2" y="13"/>
                  <a:pt x="2" y="13"/>
                </a:cubicBezTo>
                <a:lnTo>
                  <a:pt x="2" y="5"/>
                </a:lnTo>
                <a:lnTo>
                  <a:pt x="2" y="2"/>
                </a:lnTo>
                <a:lnTo>
                  <a:pt x="3" y="0"/>
                </a:lnTo>
                <a:lnTo>
                  <a:pt x="3" y="5"/>
                </a:lnTo>
                <a:lnTo>
                  <a:pt x="3" y="12"/>
                </a:lnTo>
                <a:cubicBezTo>
                  <a:pt x="3" y="12"/>
                  <a:pt x="3" y="14"/>
                  <a:pt x="3" y="16"/>
                </a:cubicBezTo>
                <a:cubicBezTo>
                  <a:pt x="3" y="18"/>
                  <a:pt x="3" y="19"/>
                  <a:pt x="3" y="20"/>
                </a:cubicBezTo>
                <a:lnTo>
                  <a:pt x="2" y="23"/>
                </a:lnTo>
                <a:cubicBezTo>
                  <a:pt x="1" y="25"/>
                  <a:pt x="1" y="26"/>
                  <a:pt x="1" y="26"/>
                </a:cubicBezTo>
                <a:cubicBezTo>
                  <a:pt x="1" y="28"/>
                  <a:pt x="2" y="28"/>
                  <a:pt x="2" y="28"/>
                </a:cubicBezTo>
                <a:lnTo>
                  <a:pt x="3" y="30"/>
                </a:lnTo>
                <a:lnTo>
                  <a:pt x="3" y="32"/>
                </a:lnTo>
                <a:cubicBezTo>
                  <a:pt x="2" y="31"/>
                  <a:pt x="1" y="31"/>
                  <a:pt x="1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8" name="Freeform 6654">
            <a:extLst>
              <a:ext uri="{FF2B5EF4-FFF2-40B4-BE49-F238E27FC236}">
                <a16:creationId xmlns:a16="http://schemas.microsoft.com/office/drawing/2014/main" id="{5DEABE44-1D68-0B4A-8443-F7F5C5B62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73538"/>
            <a:ext cx="3175" cy="7937"/>
          </a:xfrm>
          <a:custGeom>
            <a:avLst/>
            <a:gdLst>
              <a:gd name="T0" fmla="*/ 1028700 w 7"/>
              <a:gd name="T1" fmla="*/ 2856942 h 21"/>
              <a:gd name="T2" fmla="*/ 1028700 w 7"/>
              <a:gd name="T3" fmla="*/ 2856942 h 21"/>
              <a:gd name="T4" fmla="*/ 822779 w 7"/>
              <a:gd name="T5" fmla="*/ 2714076 h 21"/>
              <a:gd name="T6" fmla="*/ 411389 w 7"/>
              <a:gd name="T7" fmla="*/ 2285478 h 21"/>
              <a:gd name="T8" fmla="*/ 0 w 7"/>
              <a:gd name="T9" fmla="*/ 2142612 h 21"/>
              <a:gd name="T10" fmla="*/ 0 w 7"/>
              <a:gd name="T11" fmla="*/ 1999746 h 21"/>
              <a:gd name="T12" fmla="*/ 0 w 7"/>
              <a:gd name="T13" fmla="*/ 1428660 h 21"/>
              <a:gd name="T14" fmla="*/ 411389 w 7"/>
              <a:gd name="T15" fmla="*/ 1000062 h 21"/>
              <a:gd name="T16" fmla="*/ 411389 w 7"/>
              <a:gd name="T17" fmla="*/ 857196 h 21"/>
              <a:gd name="T18" fmla="*/ 411389 w 7"/>
              <a:gd name="T19" fmla="*/ 428598 h 21"/>
              <a:gd name="T20" fmla="*/ 411389 w 7"/>
              <a:gd name="T21" fmla="*/ 0 h 21"/>
              <a:gd name="T22" fmla="*/ 411389 w 7"/>
              <a:gd name="T23" fmla="*/ 0 h 21"/>
              <a:gd name="T24" fmla="*/ 411389 w 7"/>
              <a:gd name="T25" fmla="*/ 0 h 21"/>
              <a:gd name="T26" fmla="*/ 617311 w 7"/>
              <a:gd name="T27" fmla="*/ 428598 h 21"/>
              <a:gd name="T28" fmla="*/ 617311 w 7"/>
              <a:gd name="T29" fmla="*/ 714330 h 21"/>
              <a:gd name="T30" fmla="*/ 822779 w 7"/>
              <a:gd name="T31" fmla="*/ 1000062 h 21"/>
              <a:gd name="T32" fmla="*/ 411389 w 7"/>
              <a:gd name="T33" fmla="*/ 1571148 h 21"/>
              <a:gd name="T34" fmla="*/ 0 w 7"/>
              <a:gd name="T35" fmla="*/ 1999746 h 21"/>
              <a:gd name="T36" fmla="*/ 411389 w 7"/>
              <a:gd name="T37" fmla="*/ 1999746 h 21"/>
              <a:gd name="T38" fmla="*/ 822779 w 7"/>
              <a:gd name="T39" fmla="*/ 2285478 h 21"/>
              <a:gd name="T40" fmla="*/ 1028700 w 7"/>
              <a:gd name="T41" fmla="*/ 2428344 h 21"/>
              <a:gd name="T42" fmla="*/ 1234168 w 7"/>
              <a:gd name="T43" fmla="*/ 2714076 h 21"/>
              <a:gd name="T44" fmla="*/ 1028700 w 7"/>
              <a:gd name="T45" fmla="*/ 2714076 h 21"/>
              <a:gd name="T46" fmla="*/ 1028700 w 7"/>
              <a:gd name="T47" fmla="*/ 2856942 h 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" h="21">
                <a:moveTo>
                  <a:pt x="5" y="20"/>
                </a:moveTo>
                <a:lnTo>
                  <a:pt x="5" y="20"/>
                </a:lnTo>
                <a:cubicBezTo>
                  <a:pt x="4" y="19"/>
                  <a:pt x="4" y="19"/>
                  <a:pt x="4" y="19"/>
                </a:cubicBezTo>
                <a:lnTo>
                  <a:pt x="2" y="16"/>
                </a:lnTo>
                <a:cubicBezTo>
                  <a:pt x="2" y="16"/>
                  <a:pt x="2" y="16"/>
                  <a:pt x="0" y="15"/>
                </a:cubicBezTo>
                <a:lnTo>
                  <a:pt x="0" y="14"/>
                </a:lnTo>
                <a:cubicBezTo>
                  <a:pt x="0" y="13"/>
                  <a:pt x="0" y="11"/>
                  <a:pt x="0" y="10"/>
                </a:cubicBezTo>
                <a:cubicBezTo>
                  <a:pt x="2" y="10"/>
                  <a:pt x="2" y="9"/>
                  <a:pt x="2" y="7"/>
                </a:cubicBezTo>
                <a:lnTo>
                  <a:pt x="2" y="6"/>
                </a:lnTo>
                <a:cubicBezTo>
                  <a:pt x="2" y="5"/>
                  <a:pt x="2" y="4"/>
                  <a:pt x="2" y="3"/>
                </a:cubicBezTo>
                <a:lnTo>
                  <a:pt x="2" y="0"/>
                </a:lnTo>
                <a:cubicBezTo>
                  <a:pt x="2" y="2"/>
                  <a:pt x="3" y="3"/>
                  <a:pt x="3" y="3"/>
                </a:cubicBezTo>
                <a:cubicBezTo>
                  <a:pt x="3" y="4"/>
                  <a:pt x="3" y="5"/>
                  <a:pt x="3" y="5"/>
                </a:cubicBezTo>
                <a:cubicBezTo>
                  <a:pt x="4" y="6"/>
                  <a:pt x="4" y="7"/>
                  <a:pt x="4" y="7"/>
                </a:cubicBezTo>
                <a:cubicBezTo>
                  <a:pt x="3" y="9"/>
                  <a:pt x="3" y="10"/>
                  <a:pt x="2" y="11"/>
                </a:cubicBezTo>
                <a:cubicBezTo>
                  <a:pt x="2" y="11"/>
                  <a:pt x="0" y="13"/>
                  <a:pt x="0" y="14"/>
                </a:cubicBezTo>
                <a:lnTo>
                  <a:pt x="2" y="14"/>
                </a:lnTo>
                <a:cubicBezTo>
                  <a:pt x="2" y="15"/>
                  <a:pt x="3" y="16"/>
                  <a:pt x="4" y="16"/>
                </a:cubicBezTo>
                <a:lnTo>
                  <a:pt x="5" y="17"/>
                </a:lnTo>
                <a:cubicBezTo>
                  <a:pt x="5" y="18"/>
                  <a:pt x="6" y="19"/>
                  <a:pt x="6" y="19"/>
                </a:cubicBezTo>
                <a:lnTo>
                  <a:pt x="5" y="19"/>
                </a:lnTo>
                <a:lnTo>
                  <a:pt x="5" y="2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09" name="Freeform 6655">
            <a:extLst>
              <a:ext uri="{FF2B5EF4-FFF2-40B4-BE49-F238E27FC236}">
                <a16:creationId xmlns:a16="http://schemas.microsoft.com/office/drawing/2014/main" id="{85176E25-54B7-9040-AC22-0D77B6FEB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25913"/>
            <a:ext cx="7937" cy="7937"/>
          </a:xfrm>
          <a:custGeom>
            <a:avLst/>
            <a:gdLst>
              <a:gd name="T0" fmla="*/ 1571148 w 21"/>
              <a:gd name="T1" fmla="*/ 2733214 h 22"/>
              <a:gd name="T2" fmla="*/ 1000062 w 21"/>
              <a:gd name="T3" fmla="*/ 2082380 h 22"/>
              <a:gd name="T4" fmla="*/ 0 w 21"/>
              <a:gd name="T5" fmla="*/ 1952502 h 22"/>
              <a:gd name="T6" fmla="*/ 428598 w 21"/>
              <a:gd name="T7" fmla="*/ 1431907 h 22"/>
              <a:gd name="T8" fmla="*/ 0 w 21"/>
              <a:gd name="T9" fmla="*/ 781073 h 22"/>
              <a:gd name="T10" fmla="*/ 1000062 w 21"/>
              <a:gd name="T11" fmla="*/ 781073 h 22"/>
              <a:gd name="T12" fmla="*/ 1571148 w 21"/>
              <a:gd name="T13" fmla="*/ 0 h 22"/>
              <a:gd name="T14" fmla="*/ 1999746 w 21"/>
              <a:gd name="T15" fmla="*/ 781073 h 22"/>
              <a:gd name="T16" fmla="*/ 2856942 w 21"/>
              <a:gd name="T17" fmla="*/ 781073 h 22"/>
              <a:gd name="T18" fmla="*/ 2428344 w 21"/>
              <a:gd name="T19" fmla="*/ 1431907 h 22"/>
              <a:gd name="T20" fmla="*/ 2856942 w 21"/>
              <a:gd name="T21" fmla="*/ 1952502 h 22"/>
              <a:gd name="T22" fmla="*/ 1999746 w 21"/>
              <a:gd name="T23" fmla="*/ 2082380 h 22"/>
              <a:gd name="T24" fmla="*/ 1571148 w 21"/>
              <a:gd name="T25" fmla="*/ 2733214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22">
                <a:moveTo>
                  <a:pt x="11" y="21"/>
                </a:moveTo>
                <a:lnTo>
                  <a:pt x="7" y="16"/>
                </a:lnTo>
                <a:lnTo>
                  <a:pt x="0" y="15"/>
                </a:lnTo>
                <a:lnTo>
                  <a:pt x="3" y="11"/>
                </a:lnTo>
                <a:lnTo>
                  <a:pt x="0" y="6"/>
                </a:lnTo>
                <a:lnTo>
                  <a:pt x="7" y="6"/>
                </a:lnTo>
                <a:lnTo>
                  <a:pt x="11" y="0"/>
                </a:lnTo>
                <a:lnTo>
                  <a:pt x="14" y="6"/>
                </a:lnTo>
                <a:lnTo>
                  <a:pt x="20" y="6"/>
                </a:lnTo>
                <a:lnTo>
                  <a:pt x="17" y="11"/>
                </a:lnTo>
                <a:lnTo>
                  <a:pt x="20" y="15"/>
                </a:lnTo>
                <a:lnTo>
                  <a:pt x="14" y="16"/>
                </a:lnTo>
                <a:lnTo>
                  <a:pt x="11" y="2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0" name="Freeform 6656">
            <a:extLst>
              <a:ext uri="{FF2B5EF4-FFF2-40B4-BE49-F238E27FC236}">
                <a16:creationId xmlns:a16="http://schemas.microsoft.com/office/drawing/2014/main" id="{AAD3B390-A2C1-4F4D-9E19-9B999D78D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25913"/>
            <a:ext cx="7937" cy="7937"/>
          </a:xfrm>
          <a:custGeom>
            <a:avLst/>
            <a:gdLst>
              <a:gd name="T0" fmla="*/ 1561785 w 22"/>
              <a:gd name="T1" fmla="*/ 2515368 h 24"/>
              <a:gd name="T2" fmla="*/ 910951 w 22"/>
              <a:gd name="T3" fmla="*/ 1859242 h 24"/>
              <a:gd name="T4" fmla="*/ 260478 w 22"/>
              <a:gd name="T5" fmla="*/ 1859242 h 24"/>
              <a:gd name="T6" fmla="*/ 130239 w 22"/>
              <a:gd name="T7" fmla="*/ 1859242 h 24"/>
              <a:gd name="T8" fmla="*/ 520595 w 22"/>
              <a:gd name="T9" fmla="*/ 1203117 h 24"/>
              <a:gd name="T10" fmla="*/ 0 w 22"/>
              <a:gd name="T11" fmla="*/ 765590 h 24"/>
              <a:gd name="T12" fmla="*/ 1041190 w 22"/>
              <a:gd name="T13" fmla="*/ 656125 h 24"/>
              <a:gd name="T14" fmla="*/ 1431907 w 22"/>
              <a:gd name="T15" fmla="*/ 0 h 24"/>
              <a:gd name="T16" fmla="*/ 1952502 w 22"/>
              <a:gd name="T17" fmla="*/ 656125 h 24"/>
              <a:gd name="T18" fmla="*/ 2733214 w 22"/>
              <a:gd name="T19" fmla="*/ 656125 h 24"/>
              <a:gd name="T20" fmla="*/ 2602975 w 22"/>
              <a:gd name="T21" fmla="*/ 765590 h 24"/>
              <a:gd name="T22" fmla="*/ 1952502 w 22"/>
              <a:gd name="T23" fmla="*/ 765590 h 24"/>
              <a:gd name="T24" fmla="*/ 1431907 w 22"/>
              <a:gd name="T25" fmla="*/ 218598 h 24"/>
              <a:gd name="T26" fmla="*/ 1041190 w 22"/>
              <a:gd name="T27" fmla="*/ 765590 h 24"/>
              <a:gd name="T28" fmla="*/ 130239 w 22"/>
              <a:gd name="T29" fmla="*/ 765590 h 24"/>
              <a:gd name="T30" fmla="*/ 520595 w 22"/>
              <a:gd name="T31" fmla="*/ 1203117 h 24"/>
              <a:gd name="T32" fmla="*/ 260478 w 22"/>
              <a:gd name="T33" fmla="*/ 1859242 h 24"/>
              <a:gd name="T34" fmla="*/ 1041190 w 22"/>
              <a:gd name="T35" fmla="*/ 1749778 h 24"/>
              <a:gd name="T36" fmla="*/ 1561785 w 22"/>
              <a:gd name="T37" fmla="*/ 2296769 h 24"/>
              <a:gd name="T38" fmla="*/ 1952502 w 22"/>
              <a:gd name="T39" fmla="*/ 1749778 h 24"/>
              <a:gd name="T40" fmla="*/ 2733214 w 22"/>
              <a:gd name="T41" fmla="*/ 1749778 h 24"/>
              <a:gd name="T42" fmla="*/ 2342858 w 22"/>
              <a:gd name="T43" fmla="*/ 1312581 h 24"/>
              <a:gd name="T44" fmla="*/ 2602975 w 22"/>
              <a:gd name="T45" fmla="*/ 765590 h 24"/>
              <a:gd name="T46" fmla="*/ 2473097 w 22"/>
              <a:gd name="T47" fmla="*/ 1312581 h 24"/>
              <a:gd name="T48" fmla="*/ 2733214 w 22"/>
              <a:gd name="T49" fmla="*/ 1749778 h 24"/>
              <a:gd name="T50" fmla="*/ 1952502 w 22"/>
              <a:gd name="T51" fmla="*/ 1859242 h 24"/>
              <a:gd name="T52" fmla="*/ 1561785 w 22"/>
              <a:gd name="T53" fmla="*/ 2515368 h 2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" h="24">
                <a:moveTo>
                  <a:pt x="12" y="23"/>
                </a:moveTo>
                <a:lnTo>
                  <a:pt x="7" y="17"/>
                </a:lnTo>
                <a:lnTo>
                  <a:pt x="2" y="17"/>
                </a:lnTo>
                <a:lnTo>
                  <a:pt x="1" y="17"/>
                </a:lnTo>
                <a:lnTo>
                  <a:pt x="4" y="11"/>
                </a:lnTo>
                <a:lnTo>
                  <a:pt x="0" y="7"/>
                </a:lnTo>
                <a:lnTo>
                  <a:pt x="8" y="6"/>
                </a:lnTo>
                <a:lnTo>
                  <a:pt x="11" y="0"/>
                </a:lnTo>
                <a:lnTo>
                  <a:pt x="15" y="6"/>
                </a:lnTo>
                <a:lnTo>
                  <a:pt x="21" y="6"/>
                </a:lnTo>
                <a:lnTo>
                  <a:pt x="20" y="7"/>
                </a:lnTo>
                <a:lnTo>
                  <a:pt x="15" y="7"/>
                </a:lnTo>
                <a:lnTo>
                  <a:pt x="11" y="2"/>
                </a:lnTo>
                <a:lnTo>
                  <a:pt x="8" y="7"/>
                </a:lnTo>
                <a:lnTo>
                  <a:pt x="1" y="7"/>
                </a:lnTo>
                <a:lnTo>
                  <a:pt x="4" y="11"/>
                </a:lnTo>
                <a:lnTo>
                  <a:pt x="2" y="17"/>
                </a:lnTo>
                <a:lnTo>
                  <a:pt x="8" y="16"/>
                </a:lnTo>
                <a:lnTo>
                  <a:pt x="12" y="21"/>
                </a:lnTo>
                <a:lnTo>
                  <a:pt x="15" y="16"/>
                </a:lnTo>
                <a:lnTo>
                  <a:pt x="21" y="16"/>
                </a:lnTo>
                <a:lnTo>
                  <a:pt x="18" y="12"/>
                </a:lnTo>
                <a:lnTo>
                  <a:pt x="20" y="7"/>
                </a:lnTo>
                <a:lnTo>
                  <a:pt x="19" y="12"/>
                </a:lnTo>
                <a:lnTo>
                  <a:pt x="21" y="16"/>
                </a:lnTo>
                <a:lnTo>
                  <a:pt x="15" y="17"/>
                </a:lnTo>
                <a:lnTo>
                  <a:pt x="12" y="2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1" name="Freeform 6657">
            <a:extLst>
              <a:ext uri="{FF2B5EF4-FFF2-40B4-BE49-F238E27FC236}">
                <a16:creationId xmlns:a16="http://schemas.microsoft.com/office/drawing/2014/main" id="{C0CA0364-6436-214D-9F8D-709794F3C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25913"/>
            <a:ext cx="7937" cy="7937"/>
          </a:xfrm>
          <a:custGeom>
            <a:avLst/>
            <a:gdLst>
              <a:gd name="T0" fmla="*/ 1285794 w 21"/>
              <a:gd name="T1" fmla="*/ 2733214 h 22"/>
              <a:gd name="T2" fmla="*/ 857196 w 21"/>
              <a:gd name="T3" fmla="*/ 2082380 h 22"/>
              <a:gd name="T4" fmla="*/ 0 w 21"/>
              <a:gd name="T5" fmla="*/ 1952502 h 22"/>
              <a:gd name="T6" fmla="*/ 428598 w 21"/>
              <a:gd name="T7" fmla="*/ 1431907 h 22"/>
              <a:gd name="T8" fmla="*/ 0 w 21"/>
              <a:gd name="T9" fmla="*/ 781073 h 22"/>
              <a:gd name="T10" fmla="*/ 857196 w 21"/>
              <a:gd name="T11" fmla="*/ 781073 h 22"/>
              <a:gd name="T12" fmla="*/ 1285794 w 21"/>
              <a:gd name="T13" fmla="*/ 0 h 22"/>
              <a:gd name="T14" fmla="*/ 1999746 w 21"/>
              <a:gd name="T15" fmla="*/ 781073 h 22"/>
              <a:gd name="T16" fmla="*/ 2856942 w 21"/>
              <a:gd name="T17" fmla="*/ 781073 h 22"/>
              <a:gd name="T18" fmla="*/ 2428344 w 21"/>
              <a:gd name="T19" fmla="*/ 1431907 h 22"/>
              <a:gd name="T20" fmla="*/ 2856942 w 21"/>
              <a:gd name="T21" fmla="*/ 1952502 h 22"/>
              <a:gd name="T22" fmla="*/ 1999746 w 21"/>
              <a:gd name="T23" fmla="*/ 2082380 h 22"/>
              <a:gd name="T24" fmla="*/ 1285794 w 21"/>
              <a:gd name="T25" fmla="*/ 2733214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22">
                <a:moveTo>
                  <a:pt x="9" y="21"/>
                </a:moveTo>
                <a:lnTo>
                  <a:pt x="6" y="16"/>
                </a:lnTo>
                <a:lnTo>
                  <a:pt x="0" y="15"/>
                </a:lnTo>
                <a:lnTo>
                  <a:pt x="3" y="11"/>
                </a:lnTo>
                <a:lnTo>
                  <a:pt x="0" y="6"/>
                </a:lnTo>
                <a:lnTo>
                  <a:pt x="6" y="6"/>
                </a:lnTo>
                <a:lnTo>
                  <a:pt x="9" y="0"/>
                </a:lnTo>
                <a:lnTo>
                  <a:pt x="14" y="6"/>
                </a:lnTo>
                <a:lnTo>
                  <a:pt x="20" y="6"/>
                </a:lnTo>
                <a:lnTo>
                  <a:pt x="17" y="11"/>
                </a:lnTo>
                <a:lnTo>
                  <a:pt x="20" y="15"/>
                </a:lnTo>
                <a:lnTo>
                  <a:pt x="14" y="16"/>
                </a:lnTo>
                <a:lnTo>
                  <a:pt x="9" y="2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2" name="Freeform 6658">
            <a:extLst>
              <a:ext uri="{FF2B5EF4-FFF2-40B4-BE49-F238E27FC236}">
                <a16:creationId xmlns:a16="http://schemas.microsoft.com/office/drawing/2014/main" id="{AB36A690-7565-0D42-9F38-CA54A631D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25913"/>
            <a:ext cx="7937" cy="7937"/>
          </a:xfrm>
          <a:custGeom>
            <a:avLst/>
            <a:gdLst>
              <a:gd name="T0" fmla="*/ 1190895 w 23"/>
              <a:gd name="T1" fmla="*/ 2515368 h 24"/>
              <a:gd name="T2" fmla="*/ 714675 w 23"/>
              <a:gd name="T3" fmla="*/ 1859242 h 24"/>
              <a:gd name="T4" fmla="*/ 119055 w 23"/>
              <a:gd name="T5" fmla="*/ 1859242 h 24"/>
              <a:gd name="T6" fmla="*/ 357165 w 23"/>
              <a:gd name="T7" fmla="*/ 1203117 h 24"/>
              <a:gd name="T8" fmla="*/ 0 w 23"/>
              <a:gd name="T9" fmla="*/ 765590 h 24"/>
              <a:gd name="T10" fmla="*/ 833730 w 23"/>
              <a:gd name="T11" fmla="*/ 656125 h 24"/>
              <a:gd name="T12" fmla="*/ 1190895 w 23"/>
              <a:gd name="T13" fmla="*/ 0 h 24"/>
              <a:gd name="T14" fmla="*/ 1786170 w 23"/>
              <a:gd name="T15" fmla="*/ 656125 h 24"/>
              <a:gd name="T16" fmla="*/ 2500845 w 23"/>
              <a:gd name="T17" fmla="*/ 656125 h 24"/>
              <a:gd name="T18" fmla="*/ 2143680 w 23"/>
              <a:gd name="T19" fmla="*/ 1312581 h 24"/>
              <a:gd name="T20" fmla="*/ 2619900 w 23"/>
              <a:gd name="T21" fmla="*/ 1749778 h 24"/>
              <a:gd name="T22" fmla="*/ 1786170 w 23"/>
              <a:gd name="T23" fmla="*/ 1859242 h 24"/>
              <a:gd name="T24" fmla="*/ 1190895 w 23"/>
              <a:gd name="T25" fmla="*/ 2515368 h 24"/>
              <a:gd name="T26" fmla="*/ 833730 w 23"/>
              <a:gd name="T27" fmla="*/ 1749778 h 24"/>
              <a:gd name="T28" fmla="*/ 1190895 w 23"/>
              <a:gd name="T29" fmla="*/ 2296769 h 24"/>
              <a:gd name="T30" fmla="*/ 1548060 w 23"/>
              <a:gd name="T31" fmla="*/ 1749778 h 24"/>
              <a:gd name="T32" fmla="*/ 2500845 w 23"/>
              <a:gd name="T33" fmla="*/ 1749778 h 24"/>
              <a:gd name="T34" fmla="*/ 2024280 w 23"/>
              <a:gd name="T35" fmla="*/ 1312581 h 24"/>
              <a:gd name="T36" fmla="*/ 2381790 w 23"/>
              <a:gd name="T37" fmla="*/ 765590 h 24"/>
              <a:gd name="T38" fmla="*/ 1786170 w 23"/>
              <a:gd name="T39" fmla="*/ 765590 h 24"/>
              <a:gd name="T40" fmla="*/ 1190895 w 23"/>
              <a:gd name="T41" fmla="*/ 218598 h 24"/>
              <a:gd name="T42" fmla="*/ 833730 w 23"/>
              <a:gd name="T43" fmla="*/ 765590 h 24"/>
              <a:gd name="T44" fmla="*/ 119055 w 23"/>
              <a:gd name="T45" fmla="*/ 765590 h 24"/>
              <a:gd name="T46" fmla="*/ 476220 w 23"/>
              <a:gd name="T47" fmla="*/ 1203117 h 24"/>
              <a:gd name="T48" fmla="*/ 119055 w 23"/>
              <a:gd name="T49" fmla="*/ 1859242 h 24"/>
              <a:gd name="T50" fmla="*/ 833730 w 23"/>
              <a:gd name="T51" fmla="*/ 1749778 h 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3" h="24">
                <a:moveTo>
                  <a:pt x="10" y="23"/>
                </a:moveTo>
                <a:lnTo>
                  <a:pt x="6" y="17"/>
                </a:lnTo>
                <a:lnTo>
                  <a:pt x="1" y="17"/>
                </a:lnTo>
                <a:lnTo>
                  <a:pt x="3" y="11"/>
                </a:lnTo>
                <a:lnTo>
                  <a:pt x="0" y="7"/>
                </a:lnTo>
                <a:lnTo>
                  <a:pt x="7" y="6"/>
                </a:lnTo>
                <a:lnTo>
                  <a:pt x="10" y="0"/>
                </a:lnTo>
                <a:lnTo>
                  <a:pt x="15" y="6"/>
                </a:lnTo>
                <a:lnTo>
                  <a:pt x="21" y="6"/>
                </a:lnTo>
                <a:lnTo>
                  <a:pt x="18" y="12"/>
                </a:lnTo>
                <a:lnTo>
                  <a:pt x="22" y="16"/>
                </a:lnTo>
                <a:lnTo>
                  <a:pt x="15" y="17"/>
                </a:lnTo>
                <a:lnTo>
                  <a:pt x="10" y="23"/>
                </a:lnTo>
                <a:close/>
                <a:moveTo>
                  <a:pt x="7" y="16"/>
                </a:moveTo>
                <a:lnTo>
                  <a:pt x="10" y="21"/>
                </a:lnTo>
                <a:lnTo>
                  <a:pt x="13" y="16"/>
                </a:lnTo>
                <a:lnTo>
                  <a:pt x="21" y="16"/>
                </a:lnTo>
                <a:lnTo>
                  <a:pt x="17" y="12"/>
                </a:lnTo>
                <a:lnTo>
                  <a:pt x="20" y="7"/>
                </a:lnTo>
                <a:lnTo>
                  <a:pt x="15" y="7"/>
                </a:lnTo>
                <a:lnTo>
                  <a:pt x="10" y="2"/>
                </a:lnTo>
                <a:lnTo>
                  <a:pt x="7" y="7"/>
                </a:lnTo>
                <a:lnTo>
                  <a:pt x="1" y="7"/>
                </a:lnTo>
                <a:lnTo>
                  <a:pt x="4" y="11"/>
                </a:lnTo>
                <a:lnTo>
                  <a:pt x="1" y="17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3" name="Freeform 6659">
            <a:extLst>
              <a:ext uri="{FF2B5EF4-FFF2-40B4-BE49-F238E27FC236}">
                <a16:creationId xmlns:a16="http://schemas.microsoft.com/office/drawing/2014/main" id="{E54B003C-4759-DE4D-AC02-9A54EA820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488" y="4127500"/>
            <a:ext cx="7937" cy="7938"/>
          </a:xfrm>
          <a:custGeom>
            <a:avLst/>
            <a:gdLst>
              <a:gd name="T0" fmla="*/ 1429005 w 23"/>
              <a:gd name="T1" fmla="*/ 2857680 h 21"/>
              <a:gd name="T2" fmla="*/ 833730 w 23"/>
              <a:gd name="T3" fmla="*/ 2286144 h 21"/>
              <a:gd name="T4" fmla="*/ 119055 w 23"/>
              <a:gd name="T5" fmla="*/ 2286144 h 21"/>
              <a:gd name="T6" fmla="*/ 357165 w 23"/>
              <a:gd name="T7" fmla="*/ 1571724 h 21"/>
              <a:gd name="T8" fmla="*/ 0 w 23"/>
              <a:gd name="T9" fmla="*/ 857304 h 21"/>
              <a:gd name="T10" fmla="*/ 833730 w 23"/>
              <a:gd name="T11" fmla="*/ 714420 h 21"/>
              <a:gd name="T12" fmla="*/ 1071840 w 23"/>
              <a:gd name="T13" fmla="*/ 0 h 21"/>
              <a:gd name="T14" fmla="*/ 1548060 w 23"/>
              <a:gd name="T15" fmla="*/ 571536 h 21"/>
              <a:gd name="T16" fmla="*/ 2381790 w 23"/>
              <a:gd name="T17" fmla="*/ 571536 h 21"/>
              <a:gd name="T18" fmla="*/ 2024280 w 23"/>
              <a:gd name="T19" fmla="*/ 1428840 h 21"/>
              <a:gd name="T20" fmla="*/ 2619900 w 23"/>
              <a:gd name="T21" fmla="*/ 2000376 h 21"/>
              <a:gd name="T22" fmla="*/ 1786170 w 23"/>
              <a:gd name="T23" fmla="*/ 2143260 h 21"/>
              <a:gd name="T24" fmla="*/ 1429005 w 23"/>
              <a:gd name="T25" fmla="*/ 2857680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1">
                <a:moveTo>
                  <a:pt x="12" y="20"/>
                </a:moveTo>
                <a:lnTo>
                  <a:pt x="7" y="16"/>
                </a:lnTo>
                <a:lnTo>
                  <a:pt x="1" y="16"/>
                </a:lnTo>
                <a:lnTo>
                  <a:pt x="3" y="11"/>
                </a:lnTo>
                <a:lnTo>
                  <a:pt x="0" y="6"/>
                </a:lnTo>
                <a:lnTo>
                  <a:pt x="7" y="5"/>
                </a:lnTo>
                <a:lnTo>
                  <a:pt x="9" y="0"/>
                </a:lnTo>
                <a:lnTo>
                  <a:pt x="13" y="4"/>
                </a:lnTo>
                <a:lnTo>
                  <a:pt x="20" y="4"/>
                </a:lnTo>
                <a:lnTo>
                  <a:pt x="17" y="10"/>
                </a:lnTo>
                <a:lnTo>
                  <a:pt x="22" y="14"/>
                </a:lnTo>
                <a:lnTo>
                  <a:pt x="15" y="15"/>
                </a:lnTo>
                <a:lnTo>
                  <a:pt x="12" y="20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4" name="Freeform 6660">
            <a:extLst>
              <a:ext uri="{FF2B5EF4-FFF2-40B4-BE49-F238E27FC236}">
                <a16:creationId xmlns:a16="http://schemas.microsoft.com/office/drawing/2014/main" id="{D2F9A349-4818-774E-93DE-FE8FAD96A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488" y="4127500"/>
            <a:ext cx="7937" cy="7938"/>
          </a:xfrm>
          <a:custGeom>
            <a:avLst/>
            <a:gdLst>
              <a:gd name="T0" fmla="*/ 1421715 w 24"/>
              <a:gd name="T1" fmla="*/ 2620575 h 23"/>
              <a:gd name="T2" fmla="*/ 875054 w 24"/>
              <a:gd name="T3" fmla="*/ 1905810 h 23"/>
              <a:gd name="T4" fmla="*/ 218598 w 24"/>
              <a:gd name="T5" fmla="*/ 2024880 h 23"/>
              <a:gd name="T6" fmla="*/ 437527 w 24"/>
              <a:gd name="T7" fmla="*/ 1191045 h 23"/>
              <a:gd name="T8" fmla="*/ 0 w 24"/>
              <a:gd name="T9" fmla="*/ 833835 h 23"/>
              <a:gd name="T10" fmla="*/ 765590 w 24"/>
              <a:gd name="T11" fmla="*/ 476625 h 23"/>
              <a:gd name="T12" fmla="*/ 984188 w 24"/>
              <a:gd name="T13" fmla="*/ 0 h 23"/>
              <a:gd name="T14" fmla="*/ 1640644 w 24"/>
              <a:gd name="T15" fmla="*/ 476625 h 23"/>
              <a:gd name="T16" fmla="*/ 2296769 w 24"/>
              <a:gd name="T17" fmla="*/ 357210 h 23"/>
              <a:gd name="T18" fmla="*/ 2187305 w 24"/>
              <a:gd name="T19" fmla="*/ 476625 h 23"/>
              <a:gd name="T20" fmla="*/ 1531180 w 24"/>
              <a:gd name="T21" fmla="*/ 595695 h 23"/>
              <a:gd name="T22" fmla="*/ 984188 w 24"/>
              <a:gd name="T23" fmla="*/ 119070 h 23"/>
              <a:gd name="T24" fmla="*/ 875054 w 24"/>
              <a:gd name="T25" fmla="*/ 595695 h 23"/>
              <a:gd name="T26" fmla="*/ 109464 w 24"/>
              <a:gd name="T27" fmla="*/ 833835 h 23"/>
              <a:gd name="T28" fmla="*/ 546992 w 24"/>
              <a:gd name="T29" fmla="*/ 1191045 h 23"/>
              <a:gd name="T30" fmla="*/ 328063 w 24"/>
              <a:gd name="T31" fmla="*/ 1905810 h 23"/>
              <a:gd name="T32" fmla="*/ 875054 w 24"/>
              <a:gd name="T33" fmla="*/ 1786740 h 23"/>
              <a:gd name="T34" fmla="*/ 1421715 w 24"/>
              <a:gd name="T35" fmla="*/ 2263020 h 23"/>
              <a:gd name="T36" fmla="*/ 1749778 w 24"/>
              <a:gd name="T37" fmla="*/ 1667670 h 23"/>
              <a:gd name="T38" fmla="*/ 2406234 w 24"/>
              <a:gd name="T39" fmla="*/ 1548600 h 23"/>
              <a:gd name="T40" fmla="*/ 2515368 w 24"/>
              <a:gd name="T41" fmla="*/ 1667670 h 23"/>
              <a:gd name="T42" fmla="*/ 1749778 w 24"/>
              <a:gd name="T43" fmla="*/ 1905810 h 23"/>
              <a:gd name="T44" fmla="*/ 1421715 w 24"/>
              <a:gd name="T45" fmla="*/ 2620575 h 23"/>
              <a:gd name="T46" fmla="*/ 2187305 w 24"/>
              <a:gd name="T47" fmla="*/ 714765 h 23"/>
              <a:gd name="T48" fmla="*/ 2187305 w 24"/>
              <a:gd name="T49" fmla="*/ 476625 h 23"/>
              <a:gd name="T50" fmla="*/ 2296769 w 24"/>
              <a:gd name="T51" fmla="*/ 476625 h 23"/>
              <a:gd name="T52" fmla="*/ 2187305 w 24"/>
              <a:gd name="T53" fmla="*/ 714765 h 23"/>
              <a:gd name="T54" fmla="*/ 2077840 w 24"/>
              <a:gd name="T55" fmla="*/ 1191045 h 23"/>
              <a:gd name="T56" fmla="*/ 2296769 w 24"/>
              <a:gd name="T57" fmla="*/ 1310115 h 23"/>
              <a:gd name="T58" fmla="*/ 1968707 w 24"/>
              <a:gd name="T59" fmla="*/ 1191045 h 23"/>
              <a:gd name="T60" fmla="*/ 2187305 w 24"/>
              <a:gd name="T61" fmla="*/ 714765 h 23"/>
              <a:gd name="T62" fmla="*/ 2077840 w 24"/>
              <a:gd name="T63" fmla="*/ 1191045 h 23"/>
              <a:gd name="T64" fmla="*/ 2406234 w 24"/>
              <a:gd name="T65" fmla="*/ 1548600 h 23"/>
              <a:gd name="T66" fmla="*/ 2296769 w 24"/>
              <a:gd name="T67" fmla="*/ 1310115 h 23"/>
              <a:gd name="T68" fmla="*/ 2515368 w 24"/>
              <a:gd name="T69" fmla="*/ 1548600 h 23"/>
              <a:gd name="T70" fmla="*/ 2406234 w 24"/>
              <a:gd name="T71" fmla="*/ 1548600 h 2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" h="23">
                <a:moveTo>
                  <a:pt x="13" y="22"/>
                </a:moveTo>
                <a:lnTo>
                  <a:pt x="8" y="16"/>
                </a:lnTo>
                <a:lnTo>
                  <a:pt x="2" y="17"/>
                </a:lnTo>
                <a:lnTo>
                  <a:pt x="4" y="10"/>
                </a:lnTo>
                <a:lnTo>
                  <a:pt x="0" y="7"/>
                </a:lnTo>
                <a:lnTo>
                  <a:pt x="7" y="4"/>
                </a:lnTo>
                <a:lnTo>
                  <a:pt x="9" y="0"/>
                </a:lnTo>
                <a:lnTo>
                  <a:pt x="15" y="4"/>
                </a:lnTo>
                <a:lnTo>
                  <a:pt x="21" y="3"/>
                </a:lnTo>
                <a:lnTo>
                  <a:pt x="20" y="4"/>
                </a:lnTo>
                <a:lnTo>
                  <a:pt x="14" y="5"/>
                </a:lnTo>
                <a:lnTo>
                  <a:pt x="9" y="1"/>
                </a:lnTo>
                <a:lnTo>
                  <a:pt x="8" y="5"/>
                </a:lnTo>
                <a:lnTo>
                  <a:pt x="1" y="7"/>
                </a:lnTo>
                <a:lnTo>
                  <a:pt x="5" y="10"/>
                </a:lnTo>
                <a:lnTo>
                  <a:pt x="3" y="16"/>
                </a:lnTo>
                <a:lnTo>
                  <a:pt x="8" y="15"/>
                </a:lnTo>
                <a:lnTo>
                  <a:pt x="13" y="19"/>
                </a:lnTo>
                <a:lnTo>
                  <a:pt x="16" y="14"/>
                </a:lnTo>
                <a:lnTo>
                  <a:pt x="22" y="13"/>
                </a:lnTo>
                <a:lnTo>
                  <a:pt x="23" y="14"/>
                </a:lnTo>
                <a:lnTo>
                  <a:pt x="16" y="16"/>
                </a:lnTo>
                <a:lnTo>
                  <a:pt x="13" y="22"/>
                </a:lnTo>
                <a:close/>
                <a:moveTo>
                  <a:pt x="20" y="6"/>
                </a:moveTo>
                <a:lnTo>
                  <a:pt x="20" y="4"/>
                </a:lnTo>
                <a:lnTo>
                  <a:pt x="21" y="4"/>
                </a:lnTo>
                <a:lnTo>
                  <a:pt x="20" y="6"/>
                </a:lnTo>
                <a:close/>
                <a:moveTo>
                  <a:pt x="19" y="10"/>
                </a:moveTo>
                <a:lnTo>
                  <a:pt x="21" y="11"/>
                </a:lnTo>
                <a:lnTo>
                  <a:pt x="18" y="10"/>
                </a:lnTo>
                <a:lnTo>
                  <a:pt x="20" y="6"/>
                </a:lnTo>
                <a:lnTo>
                  <a:pt x="19" y="10"/>
                </a:lnTo>
                <a:close/>
                <a:moveTo>
                  <a:pt x="22" y="13"/>
                </a:moveTo>
                <a:lnTo>
                  <a:pt x="21" y="11"/>
                </a:lnTo>
                <a:lnTo>
                  <a:pt x="23" y="13"/>
                </a:lnTo>
                <a:lnTo>
                  <a:pt x="22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5" name="Freeform 6661">
            <a:extLst>
              <a:ext uri="{FF2B5EF4-FFF2-40B4-BE49-F238E27FC236}">
                <a16:creationId xmlns:a16="http://schemas.microsoft.com/office/drawing/2014/main" id="{EA1C1D85-1565-9247-8732-0B3B8C381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127500"/>
            <a:ext cx="7937" cy="7938"/>
          </a:xfrm>
          <a:custGeom>
            <a:avLst/>
            <a:gdLst>
              <a:gd name="T0" fmla="*/ 1301668 w 22"/>
              <a:gd name="T1" fmla="*/ 2857680 h 21"/>
              <a:gd name="T2" fmla="*/ 910951 w 22"/>
              <a:gd name="T3" fmla="*/ 2143260 h 21"/>
              <a:gd name="T4" fmla="*/ 0 w 22"/>
              <a:gd name="T5" fmla="*/ 2000376 h 21"/>
              <a:gd name="T6" fmla="*/ 520595 w 22"/>
              <a:gd name="T7" fmla="*/ 1428840 h 21"/>
              <a:gd name="T8" fmla="*/ 260478 w 22"/>
              <a:gd name="T9" fmla="*/ 571536 h 21"/>
              <a:gd name="T10" fmla="*/ 1041190 w 22"/>
              <a:gd name="T11" fmla="*/ 714420 h 21"/>
              <a:gd name="T12" fmla="*/ 1561785 w 22"/>
              <a:gd name="T13" fmla="*/ 0 h 21"/>
              <a:gd name="T14" fmla="*/ 1952502 w 22"/>
              <a:gd name="T15" fmla="*/ 714420 h 21"/>
              <a:gd name="T16" fmla="*/ 2733214 w 22"/>
              <a:gd name="T17" fmla="*/ 857304 h 21"/>
              <a:gd name="T18" fmla="*/ 2212619 w 22"/>
              <a:gd name="T19" fmla="*/ 1571724 h 21"/>
              <a:gd name="T20" fmla="*/ 2733214 w 22"/>
              <a:gd name="T21" fmla="*/ 2429028 h 21"/>
              <a:gd name="T22" fmla="*/ 1692024 w 22"/>
              <a:gd name="T23" fmla="*/ 2286144 h 21"/>
              <a:gd name="T24" fmla="*/ 1301668 w 22"/>
              <a:gd name="T25" fmla="*/ 2857680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21">
                <a:moveTo>
                  <a:pt x="10" y="20"/>
                </a:moveTo>
                <a:lnTo>
                  <a:pt x="7" y="15"/>
                </a:lnTo>
                <a:lnTo>
                  <a:pt x="0" y="14"/>
                </a:lnTo>
                <a:lnTo>
                  <a:pt x="4" y="10"/>
                </a:lnTo>
                <a:lnTo>
                  <a:pt x="2" y="4"/>
                </a:lnTo>
                <a:lnTo>
                  <a:pt x="8" y="5"/>
                </a:lnTo>
                <a:lnTo>
                  <a:pt x="12" y="0"/>
                </a:lnTo>
                <a:lnTo>
                  <a:pt x="15" y="5"/>
                </a:lnTo>
                <a:lnTo>
                  <a:pt x="21" y="6"/>
                </a:lnTo>
                <a:lnTo>
                  <a:pt x="17" y="11"/>
                </a:lnTo>
                <a:lnTo>
                  <a:pt x="21" y="17"/>
                </a:lnTo>
                <a:lnTo>
                  <a:pt x="13" y="16"/>
                </a:lnTo>
                <a:lnTo>
                  <a:pt x="10" y="20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6" name="Freeform 6662">
            <a:extLst>
              <a:ext uri="{FF2B5EF4-FFF2-40B4-BE49-F238E27FC236}">
                <a16:creationId xmlns:a16="http://schemas.microsoft.com/office/drawing/2014/main" id="{9C1DF57C-E44C-324F-BAC1-1019DCCB5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127500"/>
            <a:ext cx="7937" cy="7938"/>
          </a:xfrm>
          <a:custGeom>
            <a:avLst/>
            <a:gdLst>
              <a:gd name="T0" fmla="*/ 1301668 w 22"/>
              <a:gd name="T1" fmla="*/ 2733919 h 22"/>
              <a:gd name="T2" fmla="*/ 781073 w 22"/>
              <a:gd name="T3" fmla="*/ 1952748 h 22"/>
              <a:gd name="T4" fmla="*/ 910951 w 22"/>
              <a:gd name="T5" fmla="*/ 1952748 h 22"/>
              <a:gd name="T6" fmla="*/ 1301668 w 22"/>
              <a:gd name="T7" fmla="*/ 2603664 h 22"/>
              <a:gd name="T8" fmla="*/ 1692024 w 22"/>
              <a:gd name="T9" fmla="*/ 2083003 h 22"/>
              <a:gd name="T10" fmla="*/ 2733214 w 22"/>
              <a:gd name="T11" fmla="*/ 2083003 h 22"/>
              <a:gd name="T12" fmla="*/ 2733214 w 22"/>
              <a:gd name="T13" fmla="*/ 2213259 h 22"/>
              <a:gd name="T14" fmla="*/ 1692024 w 22"/>
              <a:gd name="T15" fmla="*/ 2213259 h 22"/>
              <a:gd name="T16" fmla="*/ 1301668 w 22"/>
              <a:gd name="T17" fmla="*/ 2733919 h 22"/>
              <a:gd name="T18" fmla="*/ 390356 w 22"/>
              <a:gd name="T19" fmla="*/ 1301832 h 22"/>
              <a:gd name="T20" fmla="*/ 130239 w 22"/>
              <a:gd name="T21" fmla="*/ 520661 h 22"/>
              <a:gd name="T22" fmla="*/ 1041190 w 22"/>
              <a:gd name="T23" fmla="*/ 520661 h 22"/>
              <a:gd name="T24" fmla="*/ 1431907 w 22"/>
              <a:gd name="T25" fmla="*/ 0 h 22"/>
              <a:gd name="T26" fmla="*/ 2082380 w 22"/>
              <a:gd name="T27" fmla="*/ 650916 h 22"/>
              <a:gd name="T28" fmla="*/ 2733214 w 22"/>
              <a:gd name="T29" fmla="*/ 781171 h 22"/>
              <a:gd name="T30" fmla="*/ 1952502 w 22"/>
              <a:gd name="T31" fmla="*/ 781171 h 22"/>
              <a:gd name="T32" fmla="*/ 1431907 w 22"/>
              <a:gd name="T33" fmla="*/ 130255 h 22"/>
              <a:gd name="T34" fmla="*/ 1171429 w 22"/>
              <a:gd name="T35" fmla="*/ 650916 h 22"/>
              <a:gd name="T36" fmla="*/ 260478 w 22"/>
              <a:gd name="T37" fmla="*/ 650916 h 22"/>
              <a:gd name="T38" fmla="*/ 520595 w 22"/>
              <a:gd name="T39" fmla="*/ 1301832 h 22"/>
              <a:gd name="T40" fmla="*/ 0 w 22"/>
              <a:gd name="T41" fmla="*/ 1952748 h 22"/>
              <a:gd name="T42" fmla="*/ 390356 w 22"/>
              <a:gd name="T43" fmla="*/ 1301832 h 22"/>
              <a:gd name="T44" fmla="*/ 2342858 w 22"/>
              <a:gd name="T45" fmla="*/ 1432087 h 22"/>
              <a:gd name="T46" fmla="*/ 2602975 w 22"/>
              <a:gd name="T47" fmla="*/ 1822493 h 22"/>
              <a:gd name="T48" fmla="*/ 2212619 w 22"/>
              <a:gd name="T49" fmla="*/ 1432087 h 22"/>
              <a:gd name="T50" fmla="*/ 2733214 w 22"/>
              <a:gd name="T51" fmla="*/ 781171 h 22"/>
              <a:gd name="T52" fmla="*/ 2342858 w 22"/>
              <a:gd name="T53" fmla="*/ 1432087 h 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" h="22">
                <a:moveTo>
                  <a:pt x="10" y="21"/>
                </a:moveTo>
                <a:lnTo>
                  <a:pt x="6" y="15"/>
                </a:lnTo>
                <a:lnTo>
                  <a:pt x="7" y="15"/>
                </a:lnTo>
                <a:lnTo>
                  <a:pt x="10" y="20"/>
                </a:lnTo>
                <a:lnTo>
                  <a:pt x="13" y="16"/>
                </a:lnTo>
                <a:lnTo>
                  <a:pt x="21" y="16"/>
                </a:lnTo>
                <a:lnTo>
                  <a:pt x="21" y="17"/>
                </a:lnTo>
                <a:lnTo>
                  <a:pt x="13" y="17"/>
                </a:lnTo>
                <a:lnTo>
                  <a:pt x="10" y="21"/>
                </a:lnTo>
                <a:close/>
                <a:moveTo>
                  <a:pt x="3" y="10"/>
                </a:moveTo>
                <a:lnTo>
                  <a:pt x="1" y="4"/>
                </a:lnTo>
                <a:lnTo>
                  <a:pt x="8" y="4"/>
                </a:lnTo>
                <a:lnTo>
                  <a:pt x="11" y="0"/>
                </a:lnTo>
                <a:lnTo>
                  <a:pt x="16" y="5"/>
                </a:lnTo>
                <a:lnTo>
                  <a:pt x="21" y="6"/>
                </a:lnTo>
                <a:lnTo>
                  <a:pt x="15" y="6"/>
                </a:lnTo>
                <a:lnTo>
                  <a:pt x="11" y="1"/>
                </a:lnTo>
                <a:lnTo>
                  <a:pt x="9" y="5"/>
                </a:lnTo>
                <a:lnTo>
                  <a:pt x="2" y="5"/>
                </a:lnTo>
                <a:lnTo>
                  <a:pt x="4" y="10"/>
                </a:lnTo>
                <a:lnTo>
                  <a:pt x="0" y="15"/>
                </a:lnTo>
                <a:lnTo>
                  <a:pt x="3" y="10"/>
                </a:lnTo>
                <a:close/>
                <a:moveTo>
                  <a:pt x="18" y="11"/>
                </a:moveTo>
                <a:lnTo>
                  <a:pt x="20" y="14"/>
                </a:lnTo>
                <a:lnTo>
                  <a:pt x="17" y="11"/>
                </a:lnTo>
                <a:lnTo>
                  <a:pt x="21" y="6"/>
                </a:lnTo>
                <a:lnTo>
                  <a:pt x="1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" name="Freeform 6663">
            <a:extLst>
              <a:ext uri="{FF2B5EF4-FFF2-40B4-BE49-F238E27FC236}">
                <a16:creationId xmlns:a16="http://schemas.microsoft.com/office/drawing/2014/main" id="{20674EC3-6D57-C145-9B25-DE039334F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32263"/>
            <a:ext cx="7938" cy="7937"/>
          </a:xfrm>
          <a:custGeom>
            <a:avLst/>
            <a:gdLst>
              <a:gd name="T0" fmla="*/ 833835 w 23"/>
              <a:gd name="T1" fmla="*/ 2733214 h 22"/>
              <a:gd name="T2" fmla="*/ 714765 w 23"/>
              <a:gd name="T3" fmla="*/ 1692024 h 22"/>
              <a:gd name="T4" fmla="*/ 0 w 23"/>
              <a:gd name="T5" fmla="*/ 1561785 h 22"/>
              <a:gd name="T6" fmla="*/ 595695 w 23"/>
              <a:gd name="T7" fmla="*/ 1041190 h 22"/>
              <a:gd name="T8" fmla="*/ 476625 w 23"/>
              <a:gd name="T9" fmla="*/ 260478 h 22"/>
              <a:gd name="T10" fmla="*/ 1191045 w 23"/>
              <a:gd name="T11" fmla="*/ 520595 h 22"/>
              <a:gd name="T12" fmla="*/ 1786740 w 23"/>
              <a:gd name="T13" fmla="*/ 0 h 22"/>
              <a:gd name="T14" fmla="*/ 1905810 w 23"/>
              <a:gd name="T15" fmla="*/ 781073 h 22"/>
              <a:gd name="T16" fmla="*/ 2620575 w 23"/>
              <a:gd name="T17" fmla="*/ 1041190 h 22"/>
              <a:gd name="T18" fmla="*/ 2024880 w 23"/>
              <a:gd name="T19" fmla="*/ 1561785 h 22"/>
              <a:gd name="T20" fmla="*/ 2263020 w 23"/>
              <a:gd name="T21" fmla="*/ 2473097 h 22"/>
              <a:gd name="T22" fmla="*/ 1429530 w 23"/>
              <a:gd name="T23" fmla="*/ 2082380 h 22"/>
              <a:gd name="T24" fmla="*/ 833835 w 23"/>
              <a:gd name="T25" fmla="*/ 2733214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2">
                <a:moveTo>
                  <a:pt x="7" y="21"/>
                </a:moveTo>
                <a:lnTo>
                  <a:pt x="6" y="13"/>
                </a:lnTo>
                <a:lnTo>
                  <a:pt x="0" y="12"/>
                </a:lnTo>
                <a:lnTo>
                  <a:pt x="5" y="8"/>
                </a:lnTo>
                <a:lnTo>
                  <a:pt x="4" y="2"/>
                </a:lnTo>
                <a:lnTo>
                  <a:pt x="10" y="4"/>
                </a:lnTo>
                <a:lnTo>
                  <a:pt x="15" y="0"/>
                </a:lnTo>
                <a:lnTo>
                  <a:pt x="16" y="6"/>
                </a:lnTo>
                <a:lnTo>
                  <a:pt x="22" y="8"/>
                </a:lnTo>
                <a:lnTo>
                  <a:pt x="17" y="12"/>
                </a:lnTo>
                <a:lnTo>
                  <a:pt x="19" y="19"/>
                </a:lnTo>
                <a:lnTo>
                  <a:pt x="12" y="16"/>
                </a:lnTo>
                <a:lnTo>
                  <a:pt x="7" y="2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" name="Freeform 6664">
            <a:extLst>
              <a:ext uri="{FF2B5EF4-FFF2-40B4-BE49-F238E27FC236}">
                <a16:creationId xmlns:a16="http://schemas.microsoft.com/office/drawing/2014/main" id="{2F9825D8-7CB0-3F42-9371-EE05D2ACF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32263"/>
            <a:ext cx="9525" cy="7937"/>
          </a:xfrm>
          <a:custGeom>
            <a:avLst/>
            <a:gdLst>
              <a:gd name="T0" fmla="*/ 1161288 w 25"/>
              <a:gd name="T1" fmla="*/ 2619900 h 23"/>
              <a:gd name="T2" fmla="*/ 1016127 w 25"/>
              <a:gd name="T3" fmla="*/ 1548060 h 23"/>
              <a:gd name="T4" fmla="*/ 0 w 25"/>
              <a:gd name="T5" fmla="*/ 1548060 h 23"/>
              <a:gd name="T6" fmla="*/ 870966 w 25"/>
              <a:gd name="T7" fmla="*/ 952785 h 23"/>
              <a:gd name="T8" fmla="*/ 290322 w 25"/>
              <a:gd name="T9" fmla="*/ 1429005 h 23"/>
              <a:gd name="T10" fmla="*/ 1016127 w 25"/>
              <a:gd name="T11" fmla="*/ 1548060 h 23"/>
              <a:gd name="T12" fmla="*/ 1306449 w 25"/>
              <a:gd name="T13" fmla="*/ 2262735 h 23"/>
              <a:gd name="T14" fmla="*/ 1887093 w 25"/>
              <a:gd name="T15" fmla="*/ 1905225 h 23"/>
              <a:gd name="T16" fmla="*/ 2903220 w 25"/>
              <a:gd name="T17" fmla="*/ 2143680 h 23"/>
              <a:gd name="T18" fmla="*/ 2903220 w 25"/>
              <a:gd name="T19" fmla="*/ 2262735 h 23"/>
              <a:gd name="T20" fmla="*/ 1887093 w 25"/>
              <a:gd name="T21" fmla="*/ 2143680 h 23"/>
              <a:gd name="T22" fmla="*/ 1161288 w 25"/>
              <a:gd name="T23" fmla="*/ 2619900 h 23"/>
              <a:gd name="T24" fmla="*/ 1596771 w 25"/>
              <a:gd name="T25" fmla="*/ 357165 h 23"/>
              <a:gd name="T26" fmla="*/ 2177415 w 25"/>
              <a:gd name="T27" fmla="*/ 0 h 23"/>
              <a:gd name="T28" fmla="*/ 1741932 w 25"/>
              <a:gd name="T29" fmla="*/ 476220 h 23"/>
              <a:gd name="T30" fmla="*/ 580644 w 25"/>
              <a:gd name="T31" fmla="*/ 357165 h 23"/>
              <a:gd name="T32" fmla="*/ 1596771 w 25"/>
              <a:gd name="T33" fmla="*/ 357165 h 23"/>
              <a:gd name="T34" fmla="*/ 2322576 w 25"/>
              <a:gd name="T35" fmla="*/ 0 h 23"/>
              <a:gd name="T36" fmla="*/ 2612898 w 25"/>
              <a:gd name="T37" fmla="*/ 714675 h 23"/>
              <a:gd name="T38" fmla="*/ 3483864 w 25"/>
              <a:gd name="T39" fmla="*/ 952785 h 23"/>
              <a:gd name="T40" fmla="*/ 2612898 w 25"/>
              <a:gd name="T41" fmla="*/ 1548060 h 23"/>
              <a:gd name="T42" fmla="*/ 2612898 w 25"/>
              <a:gd name="T43" fmla="*/ 1429005 h 23"/>
              <a:gd name="T44" fmla="*/ 3338703 w 25"/>
              <a:gd name="T45" fmla="*/ 952785 h 23"/>
              <a:gd name="T46" fmla="*/ 2467737 w 25"/>
              <a:gd name="T47" fmla="*/ 714675 h 23"/>
              <a:gd name="T48" fmla="*/ 2322576 w 25"/>
              <a:gd name="T49" fmla="*/ 0 h 23"/>
              <a:gd name="T50" fmla="*/ 2612898 w 25"/>
              <a:gd name="T51" fmla="*/ 1548060 h 23"/>
              <a:gd name="T52" fmla="*/ 2612898 w 25"/>
              <a:gd name="T53" fmla="*/ 1548060 h 23"/>
              <a:gd name="T54" fmla="*/ 2758059 w 25"/>
              <a:gd name="T55" fmla="*/ 1667115 h 23"/>
              <a:gd name="T56" fmla="*/ 2612898 w 25"/>
              <a:gd name="T57" fmla="*/ 1548060 h 2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" h="23">
                <a:moveTo>
                  <a:pt x="8" y="22"/>
                </a:moveTo>
                <a:lnTo>
                  <a:pt x="7" y="13"/>
                </a:lnTo>
                <a:lnTo>
                  <a:pt x="0" y="13"/>
                </a:lnTo>
                <a:lnTo>
                  <a:pt x="6" y="8"/>
                </a:lnTo>
                <a:lnTo>
                  <a:pt x="2" y="12"/>
                </a:lnTo>
                <a:lnTo>
                  <a:pt x="7" y="13"/>
                </a:lnTo>
                <a:lnTo>
                  <a:pt x="9" y="19"/>
                </a:lnTo>
                <a:lnTo>
                  <a:pt x="13" y="16"/>
                </a:lnTo>
                <a:lnTo>
                  <a:pt x="20" y="18"/>
                </a:lnTo>
                <a:lnTo>
                  <a:pt x="20" y="19"/>
                </a:lnTo>
                <a:lnTo>
                  <a:pt x="13" y="18"/>
                </a:lnTo>
                <a:lnTo>
                  <a:pt x="8" y="22"/>
                </a:lnTo>
                <a:close/>
                <a:moveTo>
                  <a:pt x="11" y="3"/>
                </a:moveTo>
                <a:lnTo>
                  <a:pt x="15" y="0"/>
                </a:lnTo>
                <a:lnTo>
                  <a:pt x="12" y="4"/>
                </a:lnTo>
                <a:lnTo>
                  <a:pt x="4" y="3"/>
                </a:lnTo>
                <a:lnTo>
                  <a:pt x="11" y="3"/>
                </a:lnTo>
                <a:close/>
                <a:moveTo>
                  <a:pt x="16" y="0"/>
                </a:moveTo>
                <a:lnTo>
                  <a:pt x="18" y="6"/>
                </a:lnTo>
                <a:lnTo>
                  <a:pt x="24" y="8"/>
                </a:lnTo>
                <a:lnTo>
                  <a:pt x="18" y="13"/>
                </a:lnTo>
                <a:lnTo>
                  <a:pt x="18" y="12"/>
                </a:lnTo>
                <a:lnTo>
                  <a:pt x="23" y="8"/>
                </a:lnTo>
                <a:lnTo>
                  <a:pt x="17" y="6"/>
                </a:lnTo>
                <a:lnTo>
                  <a:pt x="16" y="0"/>
                </a:lnTo>
                <a:close/>
                <a:moveTo>
                  <a:pt x="18" y="13"/>
                </a:moveTo>
                <a:lnTo>
                  <a:pt x="18" y="13"/>
                </a:lnTo>
                <a:lnTo>
                  <a:pt x="19" y="14"/>
                </a:lnTo>
                <a:lnTo>
                  <a:pt x="18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9" name="Freeform 6665">
            <a:extLst>
              <a:ext uri="{FF2B5EF4-FFF2-40B4-BE49-F238E27FC236}">
                <a16:creationId xmlns:a16="http://schemas.microsoft.com/office/drawing/2014/main" id="{9722A820-7074-3C4E-8D4E-CB384AE12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130675"/>
            <a:ext cx="7937" cy="7938"/>
          </a:xfrm>
          <a:custGeom>
            <a:avLst/>
            <a:gdLst>
              <a:gd name="T0" fmla="*/ 1667115 w 23"/>
              <a:gd name="T1" fmla="*/ 2857680 h 21"/>
              <a:gd name="T2" fmla="*/ 1190895 w 23"/>
              <a:gd name="T3" fmla="*/ 2286144 h 21"/>
              <a:gd name="T4" fmla="*/ 476220 w 23"/>
              <a:gd name="T5" fmla="*/ 2714796 h 21"/>
              <a:gd name="T6" fmla="*/ 476220 w 23"/>
              <a:gd name="T7" fmla="*/ 1571724 h 21"/>
              <a:gd name="T8" fmla="*/ 0 w 23"/>
              <a:gd name="T9" fmla="*/ 1000188 h 21"/>
              <a:gd name="T10" fmla="*/ 595275 w 23"/>
              <a:gd name="T11" fmla="*/ 714420 h 21"/>
              <a:gd name="T12" fmla="*/ 833730 w 23"/>
              <a:gd name="T13" fmla="*/ 0 h 21"/>
              <a:gd name="T14" fmla="*/ 1548060 w 23"/>
              <a:gd name="T15" fmla="*/ 571536 h 21"/>
              <a:gd name="T16" fmla="*/ 2262735 w 23"/>
              <a:gd name="T17" fmla="*/ 142884 h 21"/>
              <a:gd name="T18" fmla="*/ 2143680 w 23"/>
              <a:gd name="T19" fmla="*/ 1000188 h 21"/>
              <a:gd name="T20" fmla="*/ 2619900 w 23"/>
              <a:gd name="T21" fmla="*/ 1571724 h 21"/>
              <a:gd name="T22" fmla="*/ 1905225 w 23"/>
              <a:gd name="T23" fmla="*/ 2000376 h 21"/>
              <a:gd name="T24" fmla="*/ 1667115 w 23"/>
              <a:gd name="T25" fmla="*/ 2857680 h 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21">
                <a:moveTo>
                  <a:pt x="14" y="20"/>
                </a:moveTo>
                <a:lnTo>
                  <a:pt x="10" y="16"/>
                </a:lnTo>
                <a:lnTo>
                  <a:pt x="4" y="19"/>
                </a:lnTo>
                <a:lnTo>
                  <a:pt x="4" y="11"/>
                </a:lnTo>
                <a:lnTo>
                  <a:pt x="0" y="7"/>
                </a:lnTo>
                <a:lnTo>
                  <a:pt x="5" y="5"/>
                </a:lnTo>
                <a:lnTo>
                  <a:pt x="7" y="0"/>
                </a:lnTo>
                <a:lnTo>
                  <a:pt x="13" y="4"/>
                </a:lnTo>
                <a:lnTo>
                  <a:pt x="19" y="1"/>
                </a:lnTo>
                <a:lnTo>
                  <a:pt x="18" y="7"/>
                </a:lnTo>
                <a:lnTo>
                  <a:pt x="22" y="11"/>
                </a:lnTo>
                <a:lnTo>
                  <a:pt x="16" y="14"/>
                </a:lnTo>
                <a:lnTo>
                  <a:pt x="14" y="20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0" name="Freeform 6666">
            <a:extLst>
              <a:ext uri="{FF2B5EF4-FFF2-40B4-BE49-F238E27FC236}">
                <a16:creationId xmlns:a16="http://schemas.microsoft.com/office/drawing/2014/main" id="{B69FCBF9-5E00-F24E-AFA8-0FFE03C17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130675"/>
            <a:ext cx="7937" cy="7938"/>
          </a:xfrm>
          <a:custGeom>
            <a:avLst/>
            <a:gdLst>
              <a:gd name="T0" fmla="*/ 1640644 w 24"/>
              <a:gd name="T1" fmla="*/ 2620575 h 23"/>
              <a:gd name="T2" fmla="*/ 1093652 w 24"/>
              <a:gd name="T3" fmla="*/ 1905810 h 23"/>
              <a:gd name="T4" fmla="*/ 1531180 w 24"/>
              <a:gd name="T5" fmla="*/ 2382435 h 23"/>
              <a:gd name="T6" fmla="*/ 1749778 w 24"/>
              <a:gd name="T7" fmla="*/ 1667670 h 23"/>
              <a:gd name="T8" fmla="*/ 2406234 w 24"/>
              <a:gd name="T9" fmla="*/ 1191045 h 23"/>
              <a:gd name="T10" fmla="*/ 1859242 w 24"/>
              <a:gd name="T11" fmla="*/ 952905 h 23"/>
              <a:gd name="T12" fmla="*/ 1968707 w 24"/>
              <a:gd name="T13" fmla="*/ 238140 h 23"/>
              <a:gd name="T14" fmla="*/ 2077840 w 24"/>
              <a:gd name="T15" fmla="*/ 119070 h 23"/>
              <a:gd name="T16" fmla="*/ 1968707 w 24"/>
              <a:gd name="T17" fmla="*/ 833835 h 23"/>
              <a:gd name="T18" fmla="*/ 2515368 w 24"/>
              <a:gd name="T19" fmla="*/ 1191045 h 23"/>
              <a:gd name="T20" fmla="*/ 1749778 w 24"/>
              <a:gd name="T21" fmla="*/ 1667670 h 23"/>
              <a:gd name="T22" fmla="*/ 1640644 w 24"/>
              <a:gd name="T23" fmla="*/ 2620575 h 23"/>
              <a:gd name="T24" fmla="*/ 1968707 w 24"/>
              <a:gd name="T25" fmla="*/ 119070 h 23"/>
              <a:gd name="T26" fmla="*/ 1968707 w 24"/>
              <a:gd name="T27" fmla="*/ 238140 h 23"/>
              <a:gd name="T28" fmla="*/ 1859242 w 24"/>
              <a:gd name="T29" fmla="*/ 238140 h 23"/>
              <a:gd name="T30" fmla="*/ 1968707 w 24"/>
              <a:gd name="T31" fmla="*/ 119070 h 23"/>
              <a:gd name="T32" fmla="*/ 1421715 w 24"/>
              <a:gd name="T33" fmla="*/ 476625 h 23"/>
              <a:gd name="T34" fmla="*/ 765590 w 24"/>
              <a:gd name="T35" fmla="*/ 119070 h 23"/>
              <a:gd name="T36" fmla="*/ 765590 w 24"/>
              <a:gd name="T37" fmla="*/ 595695 h 23"/>
              <a:gd name="T38" fmla="*/ 109464 w 24"/>
              <a:gd name="T39" fmla="*/ 952905 h 23"/>
              <a:gd name="T40" fmla="*/ 546992 w 24"/>
              <a:gd name="T41" fmla="*/ 1310115 h 23"/>
              <a:gd name="T42" fmla="*/ 437527 w 24"/>
              <a:gd name="T43" fmla="*/ 2143950 h 23"/>
              <a:gd name="T44" fmla="*/ 437527 w 24"/>
              <a:gd name="T45" fmla="*/ 1310115 h 23"/>
              <a:gd name="T46" fmla="*/ 0 w 24"/>
              <a:gd name="T47" fmla="*/ 952905 h 23"/>
              <a:gd name="T48" fmla="*/ 546992 w 24"/>
              <a:gd name="T49" fmla="*/ 595695 h 23"/>
              <a:gd name="T50" fmla="*/ 765590 w 24"/>
              <a:gd name="T51" fmla="*/ 0 h 23"/>
              <a:gd name="T52" fmla="*/ 1421715 w 24"/>
              <a:gd name="T53" fmla="*/ 357210 h 23"/>
              <a:gd name="T54" fmla="*/ 1859242 w 24"/>
              <a:gd name="T55" fmla="*/ 238140 h 23"/>
              <a:gd name="T56" fmla="*/ 1421715 w 24"/>
              <a:gd name="T57" fmla="*/ 476625 h 23"/>
              <a:gd name="T58" fmla="*/ 437527 w 24"/>
              <a:gd name="T59" fmla="*/ 2143950 h 23"/>
              <a:gd name="T60" fmla="*/ 1093652 w 24"/>
              <a:gd name="T61" fmla="*/ 1905810 h 23"/>
              <a:gd name="T62" fmla="*/ 437527 w 24"/>
              <a:gd name="T63" fmla="*/ 2263020 h 23"/>
              <a:gd name="T64" fmla="*/ 437527 w 24"/>
              <a:gd name="T65" fmla="*/ 2143950 h 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3">
                <a:moveTo>
                  <a:pt x="15" y="22"/>
                </a:moveTo>
                <a:lnTo>
                  <a:pt x="10" y="16"/>
                </a:lnTo>
                <a:lnTo>
                  <a:pt x="14" y="20"/>
                </a:lnTo>
                <a:lnTo>
                  <a:pt x="16" y="14"/>
                </a:lnTo>
                <a:lnTo>
                  <a:pt x="22" y="10"/>
                </a:lnTo>
                <a:lnTo>
                  <a:pt x="17" y="8"/>
                </a:lnTo>
                <a:lnTo>
                  <a:pt x="18" y="2"/>
                </a:lnTo>
                <a:lnTo>
                  <a:pt x="19" y="1"/>
                </a:lnTo>
                <a:lnTo>
                  <a:pt x="18" y="7"/>
                </a:lnTo>
                <a:lnTo>
                  <a:pt x="23" y="10"/>
                </a:lnTo>
                <a:lnTo>
                  <a:pt x="16" y="14"/>
                </a:lnTo>
                <a:lnTo>
                  <a:pt x="15" y="22"/>
                </a:lnTo>
                <a:close/>
                <a:moveTo>
                  <a:pt x="18" y="1"/>
                </a:moveTo>
                <a:lnTo>
                  <a:pt x="18" y="2"/>
                </a:lnTo>
                <a:lnTo>
                  <a:pt x="17" y="2"/>
                </a:lnTo>
                <a:lnTo>
                  <a:pt x="18" y="1"/>
                </a:lnTo>
                <a:close/>
                <a:moveTo>
                  <a:pt x="13" y="4"/>
                </a:moveTo>
                <a:lnTo>
                  <a:pt x="7" y="1"/>
                </a:lnTo>
                <a:lnTo>
                  <a:pt x="7" y="5"/>
                </a:lnTo>
                <a:lnTo>
                  <a:pt x="1" y="8"/>
                </a:lnTo>
                <a:lnTo>
                  <a:pt x="5" y="11"/>
                </a:lnTo>
                <a:lnTo>
                  <a:pt x="4" y="18"/>
                </a:lnTo>
                <a:lnTo>
                  <a:pt x="4" y="11"/>
                </a:lnTo>
                <a:lnTo>
                  <a:pt x="0" y="8"/>
                </a:lnTo>
                <a:lnTo>
                  <a:pt x="5" y="5"/>
                </a:lnTo>
                <a:lnTo>
                  <a:pt x="7" y="0"/>
                </a:lnTo>
                <a:lnTo>
                  <a:pt x="13" y="3"/>
                </a:lnTo>
                <a:lnTo>
                  <a:pt x="17" y="2"/>
                </a:lnTo>
                <a:lnTo>
                  <a:pt x="13" y="4"/>
                </a:lnTo>
                <a:close/>
                <a:moveTo>
                  <a:pt x="4" y="18"/>
                </a:moveTo>
                <a:lnTo>
                  <a:pt x="10" y="16"/>
                </a:lnTo>
                <a:lnTo>
                  <a:pt x="4" y="19"/>
                </a:lnTo>
                <a:lnTo>
                  <a:pt x="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1" name="Freeform 6667">
            <a:extLst>
              <a:ext uri="{FF2B5EF4-FFF2-40B4-BE49-F238E27FC236}">
                <a16:creationId xmlns:a16="http://schemas.microsoft.com/office/drawing/2014/main" id="{D1556AC4-2100-204D-B9E4-DAE9A199B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4037013"/>
            <a:ext cx="125413" cy="252412"/>
          </a:xfrm>
          <a:custGeom>
            <a:avLst/>
            <a:gdLst>
              <a:gd name="T0" fmla="*/ 0 w 350"/>
              <a:gd name="T1" fmla="*/ 0 h 700"/>
              <a:gd name="T2" fmla="*/ 44810065 w 350"/>
              <a:gd name="T3" fmla="*/ 45378269 h 700"/>
              <a:gd name="T4" fmla="*/ 0 w 350"/>
              <a:gd name="T5" fmla="*/ 90886710 h 700"/>
              <a:gd name="T6" fmla="*/ 0 w 350"/>
              <a:gd name="T7" fmla="*/ 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0" h="700">
                <a:moveTo>
                  <a:pt x="0" y="0"/>
                </a:moveTo>
                <a:lnTo>
                  <a:pt x="349" y="34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3970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2" name="Freeform 6668">
            <a:extLst>
              <a:ext uri="{FF2B5EF4-FFF2-40B4-BE49-F238E27FC236}">
                <a16:creationId xmlns:a16="http://schemas.microsoft.com/office/drawing/2014/main" id="{D83ACCDD-8B29-CD40-AB1F-4074D3095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37013"/>
            <a:ext cx="431800" cy="252412"/>
          </a:xfrm>
          <a:custGeom>
            <a:avLst/>
            <a:gdLst>
              <a:gd name="T0" fmla="*/ 7768801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68801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600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</a:path>
            </a:pathLst>
          </a:custGeom>
          <a:solidFill>
            <a:srgbClr val="6CB2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3" name="Freeform 6669">
            <a:extLst>
              <a:ext uri="{FF2B5EF4-FFF2-40B4-BE49-F238E27FC236}">
                <a16:creationId xmlns:a16="http://schemas.microsoft.com/office/drawing/2014/main" id="{C1AA1F7B-0F16-6E4F-A28D-AEABE119D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16388"/>
            <a:ext cx="80963" cy="107950"/>
          </a:xfrm>
          <a:custGeom>
            <a:avLst/>
            <a:gdLst>
              <a:gd name="T0" fmla="*/ 0 w 227"/>
              <a:gd name="T1" fmla="*/ 0 h 302"/>
              <a:gd name="T2" fmla="*/ 28749355 w 227"/>
              <a:gd name="T3" fmla="*/ 0 h 302"/>
              <a:gd name="T4" fmla="*/ 28749355 w 227"/>
              <a:gd name="T5" fmla="*/ 18910195 h 302"/>
              <a:gd name="T6" fmla="*/ 14502007 w 227"/>
              <a:gd name="T7" fmla="*/ 38459153 h 302"/>
              <a:gd name="T8" fmla="*/ 0 w 227"/>
              <a:gd name="T9" fmla="*/ 18910195 h 302"/>
              <a:gd name="T10" fmla="*/ 0 w 227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" h="302">
                <a:moveTo>
                  <a:pt x="0" y="0"/>
                </a:moveTo>
                <a:lnTo>
                  <a:pt x="226" y="0"/>
                </a:lnTo>
                <a:lnTo>
                  <a:pt x="226" y="148"/>
                </a:lnTo>
                <a:cubicBezTo>
                  <a:pt x="226" y="227"/>
                  <a:pt x="186" y="268"/>
                  <a:pt x="114" y="301"/>
                </a:cubicBezTo>
                <a:cubicBezTo>
                  <a:pt x="52" y="273"/>
                  <a:pt x="4" y="241"/>
                  <a:pt x="0" y="148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4" name="Freeform 6670">
            <a:extLst>
              <a:ext uri="{FF2B5EF4-FFF2-40B4-BE49-F238E27FC236}">
                <a16:creationId xmlns:a16="http://schemas.microsoft.com/office/drawing/2014/main" id="{06DC9F1F-DE40-0443-B8A1-DB9489310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16388"/>
            <a:ext cx="82550" cy="109537"/>
          </a:xfrm>
          <a:custGeom>
            <a:avLst/>
            <a:gdLst>
              <a:gd name="T0" fmla="*/ 14944084 w 228"/>
              <a:gd name="T1" fmla="*/ 39467663 h 303"/>
              <a:gd name="T2" fmla="*/ 14944084 w 228"/>
              <a:gd name="T3" fmla="*/ 39467663 h 303"/>
              <a:gd name="T4" fmla="*/ 0 w 228"/>
              <a:gd name="T5" fmla="*/ 19341776 h 303"/>
              <a:gd name="T6" fmla="*/ 0 w 228"/>
              <a:gd name="T7" fmla="*/ 0 h 303"/>
              <a:gd name="T8" fmla="*/ 29757103 w 228"/>
              <a:gd name="T9" fmla="*/ 0 h 303"/>
              <a:gd name="T10" fmla="*/ 29757103 w 228"/>
              <a:gd name="T11" fmla="*/ 19341776 h 303"/>
              <a:gd name="T12" fmla="*/ 14944084 w 228"/>
              <a:gd name="T13" fmla="*/ 39467663 h 303"/>
              <a:gd name="T14" fmla="*/ 131066 w 228"/>
              <a:gd name="T15" fmla="*/ 130866 h 303"/>
              <a:gd name="T16" fmla="*/ 131066 w 228"/>
              <a:gd name="T17" fmla="*/ 19341776 h 303"/>
              <a:gd name="T18" fmla="*/ 14944084 w 228"/>
              <a:gd name="T19" fmla="*/ 39075788 h 303"/>
              <a:gd name="T20" fmla="*/ 29626036 w 228"/>
              <a:gd name="T21" fmla="*/ 19341776 h 303"/>
              <a:gd name="T22" fmla="*/ 29626036 w 228"/>
              <a:gd name="T23" fmla="*/ 130866 h 303"/>
              <a:gd name="T24" fmla="*/ 131066 w 228"/>
              <a:gd name="T25" fmla="*/ 130866 h 3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8" h="303">
                <a:moveTo>
                  <a:pt x="114" y="302"/>
                </a:moveTo>
                <a:lnTo>
                  <a:pt x="114" y="302"/>
                </a:lnTo>
                <a:cubicBezTo>
                  <a:pt x="47" y="273"/>
                  <a:pt x="1" y="238"/>
                  <a:pt x="0" y="148"/>
                </a:cubicBezTo>
                <a:lnTo>
                  <a:pt x="0" y="0"/>
                </a:lnTo>
                <a:lnTo>
                  <a:pt x="227" y="0"/>
                </a:lnTo>
                <a:lnTo>
                  <a:pt x="227" y="148"/>
                </a:lnTo>
                <a:cubicBezTo>
                  <a:pt x="227" y="223"/>
                  <a:pt x="196" y="267"/>
                  <a:pt x="114" y="302"/>
                </a:cubicBezTo>
                <a:close/>
                <a:moveTo>
                  <a:pt x="1" y="1"/>
                </a:moveTo>
                <a:lnTo>
                  <a:pt x="1" y="148"/>
                </a:lnTo>
                <a:cubicBezTo>
                  <a:pt x="4" y="236"/>
                  <a:pt x="47" y="271"/>
                  <a:pt x="114" y="299"/>
                </a:cubicBezTo>
                <a:cubicBezTo>
                  <a:pt x="194" y="264"/>
                  <a:pt x="226" y="221"/>
                  <a:pt x="226" y="148"/>
                </a:cubicBezTo>
                <a:lnTo>
                  <a:pt x="226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5" name="Freeform 6671">
            <a:extLst>
              <a:ext uri="{FF2B5EF4-FFF2-40B4-BE49-F238E27FC236}">
                <a16:creationId xmlns:a16="http://schemas.microsoft.com/office/drawing/2014/main" id="{B136E3F1-49F2-494B-A174-CDE462A57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68775"/>
            <a:ext cx="82550" cy="15875"/>
          </a:xfrm>
          <a:custGeom>
            <a:avLst/>
            <a:gdLst>
              <a:gd name="T0" fmla="*/ 0 w 228"/>
              <a:gd name="T1" fmla="*/ 0 h 44"/>
              <a:gd name="T2" fmla="*/ 29757103 w 228"/>
              <a:gd name="T3" fmla="*/ 0 h 44"/>
              <a:gd name="T4" fmla="*/ 29232838 w 228"/>
              <a:gd name="T5" fmla="*/ 5597381 h 44"/>
              <a:gd name="T6" fmla="*/ 917464 w 228"/>
              <a:gd name="T7" fmla="*/ 5597381 h 44"/>
              <a:gd name="T8" fmla="*/ 0 w 228"/>
              <a:gd name="T9" fmla="*/ 0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44">
                <a:moveTo>
                  <a:pt x="0" y="0"/>
                </a:moveTo>
                <a:lnTo>
                  <a:pt x="227" y="0"/>
                </a:lnTo>
                <a:cubicBezTo>
                  <a:pt x="227" y="0"/>
                  <a:pt x="226" y="22"/>
                  <a:pt x="223" y="43"/>
                </a:cubicBezTo>
                <a:lnTo>
                  <a:pt x="7" y="43"/>
                </a:lnTo>
                <a:cubicBezTo>
                  <a:pt x="0" y="20"/>
                  <a:pt x="0" y="0"/>
                  <a:pt x="0" y="0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6" name="Freeform 6672">
            <a:extLst>
              <a:ext uri="{FF2B5EF4-FFF2-40B4-BE49-F238E27FC236}">
                <a16:creationId xmlns:a16="http://schemas.microsoft.com/office/drawing/2014/main" id="{98E1FD79-CF81-6E47-8E4D-F8070A7B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038" y="4143375"/>
            <a:ext cx="15875" cy="82550"/>
          </a:xfrm>
          <a:custGeom>
            <a:avLst/>
            <a:gdLst>
              <a:gd name="T0" fmla="*/ 0 w 44"/>
              <a:gd name="T1" fmla="*/ 0 h 230"/>
              <a:gd name="T2" fmla="*/ 5597381 w 44"/>
              <a:gd name="T3" fmla="*/ 0 h 230"/>
              <a:gd name="T4" fmla="*/ 5597381 w 44"/>
              <a:gd name="T5" fmla="*/ 28082433 h 230"/>
              <a:gd name="T6" fmla="*/ 2993881 w 44"/>
              <a:gd name="T7" fmla="*/ 29499422 h 230"/>
              <a:gd name="T8" fmla="*/ 0 w 44"/>
              <a:gd name="T9" fmla="*/ 28082433 h 230"/>
              <a:gd name="T10" fmla="*/ 0 w 44"/>
              <a:gd name="T11" fmla="*/ 0 h 2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230">
                <a:moveTo>
                  <a:pt x="0" y="0"/>
                </a:moveTo>
                <a:lnTo>
                  <a:pt x="43" y="0"/>
                </a:lnTo>
                <a:lnTo>
                  <a:pt x="43" y="218"/>
                </a:lnTo>
                <a:cubicBezTo>
                  <a:pt x="34" y="223"/>
                  <a:pt x="23" y="229"/>
                  <a:pt x="23" y="229"/>
                </a:cubicBezTo>
                <a:cubicBezTo>
                  <a:pt x="23" y="229"/>
                  <a:pt x="9" y="223"/>
                  <a:pt x="0" y="218"/>
                </a:cubicBez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7" name="Freeform 6673">
            <a:extLst>
              <a:ext uri="{FF2B5EF4-FFF2-40B4-BE49-F238E27FC236}">
                <a16:creationId xmlns:a16="http://schemas.microsoft.com/office/drawing/2014/main" id="{E7C8B6A5-4053-0346-9357-295F3DE54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37013"/>
            <a:ext cx="217487" cy="107950"/>
          </a:xfrm>
          <a:custGeom>
            <a:avLst/>
            <a:gdLst>
              <a:gd name="T0" fmla="*/ 0 w 602"/>
              <a:gd name="T1" fmla="*/ 0 h 302"/>
              <a:gd name="T2" fmla="*/ 78441997 w 602"/>
              <a:gd name="T3" fmla="*/ 0 h 302"/>
              <a:gd name="T4" fmla="*/ 78441997 w 602"/>
              <a:gd name="T5" fmla="*/ 38459153 h 302"/>
              <a:gd name="T6" fmla="*/ 39286389 w 602"/>
              <a:gd name="T7" fmla="*/ 38459153 h 302"/>
              <a:gd name="T8" fmla="*/ 0 w 602"/>
              <a:gd name="T9" fmla="*/ 38459153 h 302"/>
              <a:gd name="T10" fmla="*/ 0 w 602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2" h="302">
                <a:moveTo>
                  <a:pt x="0" y="0"/>
                </a:moveTo>
                <a:lnTo>
                  <a:pt x="601" y="0"/>
                </a:lnTo>
                <a:lnTo>
                  <a:pt x="601" y="301"/>
                </a:lnTo>
                <a:lnTo>
                  <a:pt x="301" y="301"/>
                </a:lnTo>
                <a:lnTo>
                  <a:pt x="0" y="301"/>
                </a:lnTo>
                <a:lnTo>
                  <a:pt x="0" y="0"/>
                </a:lnTo>
              </a:path>
            </a:pathLst>
          </a:custGeom>
          <a:solidFill>
            <a:srgbClr val="19296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8" name="Freeform 6674">
            <a:extLst>
              <a:ext uri="{FF2B5EF4-FFF2-40B4-BE49-F238E27FC236}">
                <a16:creationId xmlns:a16="http://schemas.microsoft.com/office/drawing/2014/main" id="{8D706761-2F05-BB4E-A769-B8FDD0443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37013"/>
            <a:ext cx="217487" cy="107950"/>
          </a:xfrm>
          <a:custGeom>
            <a:avLst/>
            <a:gdLst>
              <a:gd name="T0" fmla="*/ 0 w 602"/>
              <a:gd name="T1" fmla="*/ 0 h 302"/>
              <a:gd name="T2" fmla="*/ 8875420 w 602"/>
              <a:gd name="T3" fmla="*/ 0 h 302"/>
              <a:gd name="T4" fmla="*/ 78441997 w 602"/>
              <a:gd name="T5" fmla="*/ 33987092 h 302"/>
              <a:gd name="T6" fmla="*/ 78441997 w 602"/>
              <a:gd name="T7" fmla="*/ 38459153 h 302"/>
              <a:gd name="T8" fmla="*/ 69696997 w 602"/>
              <a:gd name="T9" fmla="*/ 38459153 h 302"/>
              <a:gd name="T10" fmla="*/ 0 w 602"/>
              <a:gd name="T11" fmla="*/ 4344094 h 302"/>
              <a:gd name="T12" fmla="*/ 0 w 602"/>
              <a:gd name="T13" fmla="*/ 0 h 3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2" h="302">
                <a:moveTo>
                  <a:pt x="0" y="0"/>
                </a:moveTo>
                <a:lnTo>
                  <a:pt x="68" y="0"/>
                </a:lnTo>
                <a:lnTo>
                  <a:pt x="601" y="266"/>
                </a:lnTo>
                <a:lnTo>
                  <a:pt x="601" y="301"/>
                </a:lnTo>
                <a:lnTo>
                  <a:pt x="534" y="301"/>
                </a:lnTo>
                <a:lnTo>
                  <a:pt x="0" y="3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29" name="Freeform 6675">
            <a:extLst>
              <a:ext uri="{FF2B5EF4-FFF2-40B4-BE49-F238E27FC236}">
                <a16:creationId xmlns:a16="http://schemas.microsoft.com/office/drawing/2014/main" id="{10DBD7A8-A6B4-AA43-B67D-F3F5BF931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37013"/>
            <a:ext cx="217487" cy="107950"/>
          </a:xfrm>
          <a:custGeom>
            <a:avLst/>
            <a:gdLst>
              <a:gd name="T0" fmla="*/ 0 w 602"/>
              <a:gd name="T1" fmla="*/ 33987092 h 302"/>
              <a:gd name="T2" fmla="*/ 69696997 w 602"/>
              <a:gd name="T3" fmla="*/ 0 h 302"/>
              <a:gd name="T4" fmla="*/ 78441997 w 602"/>
              <a:gd name="T5" fmla="*/ 0 h 302"/>
              <a:gd name="T6" fmla="*/ 78441997 w 602"/>
              <a:gd name="T7" fmla="*/ 4344094 h 302"/>
              <a:gd name="T8" fmla="*/ 8744639 w 602"/>
              <a:gd name="T9" fmla="*/ 38459153 h 302"/>
              <a:gd name="T10" fmla="*/ 0 w 602"/>
              <a:gd name="T11" fmla="*/ 38459153 h 302"/>
              <a:gd name="T12" fmla="*/ 0 w 602"/>
              <a:gd name="T13" fmla="*/ 33987092 h 3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2" h="302">
                <a:moveTo>
                  <a:pt x="0" y="266"/>
                </a:moveTo>
                <a:lnTo>
                  <a:pt x="534" y="0"/>
                </a:lnTo>
                <a:lnTo>
                  <a:pt x="601" y="0"/>
                </a:lnTo>
                <a:lnTo>
                  <a:pt x="601" y="34"/>
                </a:lnTo>
                <a:lnTo>
                  <a:pt x="67" y="301"/>
                </a:lnTo>
                <a:lnTo>
                  <a:pt x="0" y="301"/>
                </a:lnTo>
                <a:lnTo>
                  <a:pt x="0" y="26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0" name="Freeform 6676">
            <a:extLst>
              <a:ext uri="{FF2B5EF4-FFF2-40B4-BE49-F238E27FC236}">
                <a16:creationId xmlns:a16="http://schemas.microsoft.com/office/drawing/2014/main" id="{4146BA3D-2095-CE47-985D-F42BEAAC6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4037013"/>
            <a:ext cx="36513" cy="107950"/>
          </a:xfrm>
          <a:custGeom>
            <a:avLst/>
            <a:gdLst>
              <a:gd name="T0" fmla="*/ 13198719 w 100"/>
              <a:gd name="T1" fmla="*/ 0 h 302"/>
              <a:gd name="T2" fmla="*/ 13198719 w 100"/>
              <a:gd name="T3" fmla="*/ 38459153 h 302"/>
              <a:gd name="T4" fmla="*/ 6666178 w 100"/>
              <a:gd name="T5" fmla="*/ 38459153 h 302"/>
              <a:gd name="T6" fmla="*/ 0 w 100"/>
              <a:gd name="T7" fmla="*/ 38459153 h 302"/>
              <a:gd name="T8" fmla="*/ 0 w 100"/>
              <a:gd name="T9" fmla="*/ 0 h 302"/>
              <a:gd name="T10" fmla="*/ 13198719 w 100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0" h="302">
                <a:moveTo>
                  <a:pt x="99" y="0"/>
                </a:moveTo>
                <a:lnTo>
                  <a:pt x="99" y="301"/>
                </a:lnTo>
                <a:lnTo>
                  <a:pt x="50" y="301"/>
                </a:lnTo>
                <a:lnTo>
                  <a:pt x="0" y="301"/>
                </a:lnTo>
                <a:lnTo>
                  <a:pt x="0" y="0"/>
                </a:lnTo>
                <a:lnTo>
                  <a:pt x="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1" name="Freeform 6677">
            <a:extLst>
              <a:ext uri="{FF2B5EF4-FFF2-40B4-BE49-F238E27FC236}">
                <a16:creationId xmlns:a16="http://schemas.microsoft.com/office/drawing/2014/main" id="{18999782-B472-0942-8015-57D5ED46D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73525"/>
            <a:ext cx="217487" cy="36513"/>
          </a:xfrm>
          <a:custGeom>
            <a:avLst/>
            <a:gdLst>
              <a:gd name="T0" fmla="*/ 0 w 602"/>
              <a:gd name="T1" fmla="*/ 0 h 101"/>
              <a:gd name="T2" fmla="*/ 78441997 w 602"/>
              <a:gd name="T3" fmla="*/ 0 h 101"/>
              <a:gd name="T4" fmla="*/ 78441997 w 602"/>
              <a:gd name="T5" fmla="*/ 13069123 h 101"/>
              <a:gd name="T6" fmla="*/ 39286389 w 602"/>
              <a:gd name="T7" fmla="*/ 13069123 h 101"/>
              <a:gd name="T8" fmla="*/ 0 w 602"/>
              <a:gd name="T9" fmla="*/ 13069123 h 101"/>
              <a:gd name="T10" fmla="*/ 0 w 602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2" h="101">
                <a:moveTo>
                  <a:pt x="0" y="0"/>
                </a:moveTo>
                <a:lnTo>
                  <a:pt x="601" y="0"/>
                </a:lnTo>
                <a:lnTo>
                  <a:pt x="601" y="100"/>
                </a:lnTo>
                <a:lnTo>
                  <a:pt x="301" y="100"/>
                </a:lnTo>
                <a:lnTo>
                  <a:pt x="0" y="10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2" name="Freeform 6678">
            <a:extLst>
              <a:ext uri="{FF2B5EF4-FFF2-40B4-BE49-F238E27FC236}">
                <a16:creationId xmlns:a16="http://schemas.microsoft.com/office/drawing/2014/main" id="{7C874148-1942-4846-A6F3-88AC4661B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79875"/>
            <a:ext cx="217487" cy="22225"/>
          </a:xfrm>
          <a:custGeom>
            <a:avLst/>
            <a:gdLst>
              <a:gd name="T0" fmla="*/ 0 w 602"/>
              <a:gd name="T1" fmla="*/ 0 h 61"/>
              <a:gd name="T2" fmla="*/ 78441997 w 602"/>
              <a:gd name="T3" fmla="*/ 0 h 61"/>
              <a:gd name="T4" fmla="*/ 78441997 w 602"/>
              <a:gd name="T5" fmla="*/ 7964930 h 61"/>
              <a:gd name="T6" fmla="*/ 39286389 w 602"/>
              <a:gd name="T7" fmla="*/ 7964930 h 61"/>
              <a:gd name="T8" fmla="*/ 0 w 602"/>
              <a:gd name="T9" fmla="*/ 7964930 h 61"/>
              <a:gd name="T10" fmla="*/ 0 w 602"/>
              <a:gd name="T11" fmla="*/ 0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2" h="61">
                <a:moveTo>
                  <a:pt x="0" y="0"/>
                </a:moveTo>
                <a:lnTo>
                  <a:pt x="601" y="0"/>
                </a:lnTo>
                <a:lnTo>
                  <a:pt x="601" y="60"/>
                </a:lnTo>
                <a:lnTo>
                  <a:pt x="301" y="60"/>
                </a:lnTo>
                <a:lnTo>
                  <a:pt x="0" y="60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3" name="Freeform 6679">
            <a:extLst>
              <a:ext uri="{FF2B5EF4-FFF2-40B4-BE49-F238E27FC236}">
                <a16:creationId xmlns:a16="http://schemas.microsoft.com/office/drawing/2014/main" id="{D7F08B5A-F89F-D04F-AD69-FCB097EBB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4037013"/>
            <a:ext cx="22225" cy="107950"/>
          </a:xfrm>
          <a:custGeom>
            <a:avLst/>
            <a:gdLst>
              <a:gd name="T0" fmla="*/ 7838614 w 62"/>
              <a:gd name="T1" fmla="*/ 0 h 302"/>
              <a:gd name="T2" fmla="*/ 7838614 w 62"/>
              <a:gd name="T3" fmla="*/ 38459153 h 302"/>
              <a:gd name="T4" fmla="*/ 3983652 w 62"/>
              <a:gd name="T5" fmla="*/ 38459153 h 302"/>
              <a:gd name="T6" fmla="*/ 0 w 62"/>
              <a:gd name="T7" fmla="*/ 38459153 h 302"/>
              <a:gd name="T8" fmla="*/ 0 w 62"/>
              <a:gd name="T9" fmla="*/ 0 h 302"/>
              <a:gd name="T10" fmla="*/ 7838614 w 62"/>
              <a:gd name="T11" fmla="*/ 0 h 3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302">
                <a:moveTo>
                  <a:pt x="61" y="0"/>
                </a:moveTo>
                <a:lnTo>
                  <a:pt x="61" y="301"/>
                </a:lnTo>
                <a:lnTo>
                  <a:pt x="31" y="301"/>
                </a:lnTo>
                <a:lnTo>
                  <a:pt x="0" y="301"/>
                </a:lnTo>
                <a:lnTo>
                  <a:pt x="0" y="0"/>
                </a:lnTo>
                <a:lnTo>
                  <a:pt x="61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4" name="Freeform 6680">
            <a:extLst>
              <a:ext uri="{FF2B5EF4-FFF2-40B4-BE49-F238E27FC236}">
                <a16:creationId xmlns:a16="http://schemas.microsoft.com/office/drawing/2014/main" id="{E34F1E60-8A1E-A04C-9D00-776DC1252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108450"/>
            <a:ext cx="88900" cy="36513"/>
          </a:xfrm>
          <a:custGeom>
            <a:avLst/>
            <a:gdLst>
              <a:gd name="T0" fmla="*/ 0 w 245"/>
              <a:gd name="T1" fmla="*/ 12942427 h 102"/>
              <a:gd name="T2" fmla="*/ 26332906 w 245"/>
              <a:gd name="T3" fmla="*/ 0 h 102"/>
              <a:gd name="T4" fmla="*/ 32126283 w 245"/>
              <a:gd name="T5" fmla="*/ 0 h 102"/>
              <a:gd name="T6" fmla="*/ 6056449 w 245"/>
              <a:gd name="T7" fmla="*/ 12942427 h 102"/>
              <a:gd name="T8" fmla="*/ 0 w 245"/>
              <a:gd name="T9" fmla="*/ 12942427 h 102"/>
              <a:gd name="T10" fmla="*/ 0 w 245"/>
              <a:gd name="T11" fmla="*/ 12942427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5" h="102">
                <a:moveTo>
                  <a:pt x="0" y="101"/>
                </a:moveTo>
                <a:lnTo>
                  <a:pt x="200" y="0"/>
                </a:lnTo>
                <a:lnTo>
                  <a:pt x="244" y="0"/>
                </a:lnTo>
                <a:lnTo>
                  <a:pt x="46" y="101"/>
                </a:lnTo>
                <a:lnTo>
                  <a:pt x="0" y="101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5" name="Freeform 6681">
            <a:extLst>
              <a:ext uri="{FF2B5EF4-FFF2-40B4-BE49-F238E27FC236}">
                <a16:creationId xmlns:a16="http://schemas.microsoft.com/office/drawing/2014/main" id="{438D3BD9-B52A-2C43-9EFE-4040C8B1F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037013"/>
            <a:ext cx="73025" cy="36512"/>
          </a:xfrm>
          <a:custGeom>
            <a:avLst/>
            <a:gdLst>
              <a:gd name="T0" fmla="*/ 0 w 201"/>
              <a:gd name="T1" fmla="*/ 0 h 101"/>
              <a:gd name="T2" fmla="*/ 131881 w 201"/>
              <a:gd name="T3" fmla="*/ 0 h 101"/>
              <a:gd name="T4" fmla="*/ 26398719 w 201"/>
              <a:gd name="T5" fmla="*/ 13068404 h 101"/>
              <a:gd name="T6" fmla="*/ 20590870 w 201"/>
              <a:gd name="T7" fmla="*/ 13068404 h 101"/>
              <a:gd name="T8" fmla="*/ 0 w 201"/>
              <a:gd name="T9" fmla="*/ 3005914 h 101"/>
              <a:gd name="T10" fmla="*/ 0 w 201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" h="101">
                <a:moveTo>
                  <a:pt x="0" y="0"/>
                </a:moveTo>
                <a:lnTo>
                  <a:pt x="1" y="0"/>
                </a:lnTo>
                <a:lnTo>
                  <a:pt x="200" y="100"/>
                </a:lnTo>
                <a:lnTo>
                  <a:pt x="156" y="100"/>
                </a:lnTo>
                <a:lnTo>
                  <a:pt x="0" y="23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6" name="Freeform 6682">
            <a:extLst>
              <a:ext uri="{FF2B5EF4-FFF2-40B4-BE49-F238E27FC236}">
                <a16:creationId xmlns:a16="http://schemas.microsoft.com/office/drawing/2014/main" id="{E40988C0-2EE1-2847-8E14-B52FE8A92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4037013"/>
            <a:ext cx="88900" cy="36512"/>
          </a:xfrm>
          <a:custGeom>
            <a:avLst/>
            <a:gdLst>
              <a:gd name="T0" fmla="*/ 31867231 w 247"/>
              <a:gd name="T1" fmla="*/ 0 h 101"/>
              <a:gd name="T2" fmla="*/ 5699678 w 247"/>
              <a:gd name="T3" fmla="*/ 13068404 h 101"/>
              <a:gd name="T4" fmla="*/ 0 w 247"/>
              <a:gd name="T5" fmla="*/ 13068404 h 101"/>
              <a:gd name="T6" fmla="*/ 26037982 w 247"/>
              <a:gd name="T7" fmla="*/ 0 h 101"/>
              <a:gd name="T8" fmla="*/ 31867231 w 247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7" h="101">
                <a:moveTo>
                  <a:pt x="246" y="0"/>
                </a:moveTo>
                <a:lnTo>
                  <a:pt x="44" y="100"/>
                </a:lnTo>
                <a:lnTo>
                  <a:pt x="0" y="100"/>
                </a:lnTo>
                <a:lnTo>
                  <a:pt x="201" y="0"/>
                </a:lnTo>
                <a:lnTo>
                  <a:pt x="246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7" name="Freeform 6683">
            <a:extLst>
              <a:ext uri="{FF2B5EF4-FFF2-40B4-BE49-F238E27FC236}">
                <a16:creationId xmlns:a16="http://schemas.microsoft.com/office/drawing/2014/main" id="{61D66052-18DE-A145-97FC-D12059D7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0" y="4108450"/>
            <a:ext cx="73025" cy="36513"/>
          </a:xfrm>
          <a:custGeom>
            <a:avLst/>
            <a:gdLst>
              <a:gd name="T0" fmla="*/ 26139712 w 203"/>
              <a:gd name="T1" fmla="*/ 12942427 h 102"/>
              <a:gd name="T2" fmla="*/ 0 w 203"/>
              <a:gd name="T3" fmla="*/ 0 h 102"/>
              <a:gd name="T4" fmla="*/ 6081939 w 203"/>
              <a:gd name="T5" fmla="*/ 0 h 102"/>
              <a:gd name="T6" fmla="*/ 26139712 w 203"/>
              <a:gd name="T7" fmla="*/ 9738948 h 102"/>
              <a:gd name="T8" fmla="*/ 26139712 w 203"/>
              <a:gd name="T9" fmla="*/ 12942427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3" h="102">
                <a:moveTo>
                  <a:pt x="202" y="101"/>
                </a:moveTo>
                <a:lnTo>
                  <a:pt x="0" y="0"/>
                </a:lnTo>
                <a:lnTo>
                  <a:pt x="47" y="0"/>
                </a:lnTo>
                <a:lnTo>
                  <a:pt x="202" y="76"/>
                </a:lnTo>
                <a:lnTo>
                  <a:pt x="202" y="101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8" name="Freeform 6684">
            <a:extLst>
              <a:ext uri="{FF2B5EF4-FFF2-40B4-BE49-F238E27FC236}">
                <a16:creationId xmlns:a16="http://schemas.microsoft.com/office/drawing/2014/main" id="{9741A53F-9F4D-A543-890A-38C73AEC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16388"/>
            <a:ext cx="80963" cy="28575"/>
          </a:xfrm>
          <a:custGeom>
            <a:avLst/>
            <a:gdLst>
              <a:gd name="T0" fmla="*/ 14374677 w 227"/>
              <a:gd name="T1" fmla="*/ 9956094 h 81"/>
              <a:gd name="T2" fmla="*/ 0 w 227"/>
              <a:gd name="T3" fmla="*/ 9956094 h 81"/>
              <a:gd name="T4" fmla="*/ 0 w 227"/>
              <a:gd name="T5" fmla="*/ 0 h 81"/>
              <a:gd name="T6" fmla="*/ 28749355 w 227"/>
              <a:gd name="T7" fmla="*/ 0 h 81"/>
              <a:gd name="T8" fmla="*/ 28749355 w 227"/>
              <a:gd name="T9" fmla="*/ 9956094 h 81"/>
              <a:gd name="T10" fmla="*/ 14374677 w 227"/>
              <a:gd name="T11" fmla="*/ 9956094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" h="81">
                <a:moveTo>
                  <a:pt x="113" y="80"/>
                </a:moveTo>
                <a:lnTo>
                  <a:pt x="0" y="80"/>
                </a:lnTo>
                <a:lnTo>
                  <a:pt x="0" y="0"/>
                </a:lnTo>
                <a:lnTo>
                  <a:pt x="226" y="0"/>
                </a:lnTo>
                <a:lnTo>
                  <a:pt x="226" y="80"/>
                </a:lnTo>
                <a:lnTo>
                  <a:pt x="113" y="8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39" name="Freeform 6685">
            <a:extLst>
              <a:ext uri="{FF2B5EF4-FFF2-40B4-BE49-F238E27FC236}">
                <a16:creationId xmlns:a16="http://schemas.microsoft.com/office/drawing/2014/main" id="{28E21BB7-318A-C847-815E-FEE52ED40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30675"/>
            <a:ext cx="4763" cy="7938"/>
          </a:xfrm>
          <a:custGeom>
            <a:avLst/>
            <a:gdLst>
              <a:gd name="T0" fmla="*/ 694377 w 14"/>
              <a:gd name="T1" fmla="*/ 0 h 20"/>
              <a:gd name="T2" fmla="*/ 694377 w 14"/>
              <a:gd name="T3" fmla="*/ 0 h 20"/>
              <a:gd name="T4" fmla="*/ 1504768 w 14"/>
              <a:gd name="T5" fmla="*/ 1417727 h 20"/>
              <a:gd name="T6" fmla="*/ 1504768 w 14"/>
              <a:gd name="T7" fmla="*/ 1417727 h 20"/>
              <a:gd name="T8" fmla="*/ 694377 w 14"/>
              <a:gd name="T9" fmla="*/ 2993023 h 20"/>
              <a:gd name="T10" fmla="*/ 694377 w 14"/>
              <a:gd name="T11" fmla="*/ 2993023 h 20"/>
              <a:gd name="T12" fmla="*/ 0 w 14"/>
              <a:gd name="T13" fmla="*/ 1417727 h 20"/>
              <a:gd name="T14" fmla="*/ 0 w 14"/>
              <a:gd name="T15" fmla="*/ 1417727 h 20"/>
              <a:gd name="T16" fmla="*/ 694377 w 14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0">
                <a:moveTo>
                  <a:pt x="6" y="0"/>
                </a:moveTo>
                <a:lnTo>
                  <a:pt x="6" y="0"/>
                </a:lnTo>
                <a:cubicBezTo>
                  <a:pt x="11" y="0"/>
                  <a:pt x="13" y="4"/>
                  <a:pt x="13" y="9"/>
                </a:cubicBezTo>
                <a:cubicBezTo>
                  <a:pt x="13" y="13"/>
                  <a:pt x="11" y="19"/>
                  <a:pt x="6" y="19"/>
                </a:cubicBezTo>
                <a:cubicBezTo>
                  <a:pt x="3" y="19"/>
                  <a:pt x="0" y="13"/>
                  <a:pt x="0" y="9"/>
                </a:cubicBezTo>
                <a:cubicBezTo>
                  <a:pt x="0" y="4"/>
                  <a:pt x="3" y="0"/>
                  <a:pt x="6" y="0"/>
                </a:cubicBezTo>
              </a:path>
            </a:pathLst>
          </a:custGeom>
          <a:solidFill>
            <a:srgbClr val="F3ED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0" name="Freeform 6686">
            <a:extLst>
              <a:ext uri="{FF2B5EF4-FFF2-40B4-BE49-F238E27FC236}">
                <a16:creationId xmlns:a16="http://schemas.microsoft.com/office/drawing/2014/main" id="{39615793-B2A2-754F-9A7F-E2827630F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33850"/>
            <a:ext cx="4763" cy="3175"/>
          </a:xfrm>
          <a:custGeom>
            <a:avLst/>
            <a:gdLst>
              <a:gd name="T0" fmla="*/ 694377 w 14"/>
              <a:gd name="T1" fmla="*/ 833005 h 11"/>
              <a:gd name="T2" fmla="*/ 0 w 14"/>
              <a:gd name="T3" fmla="*/ 0 h 11"/>
              <a:gd name="T4" fmla="*/ 694377 w 14"/>
              <a:gd name="T5" fmla="*/ 666461 h 11"/>
              <a:gd name="T6" fmla="*/ 1504768 w 14"/>
              <a:gd name="T7" fmla="*/ 0 h 11"/>
              <a:gd name="T8" fmla="*/ 694377 w 14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1">
                <a:moveTo>
                  <a:pt x="6" y="10"/>
                </a:moveTo>
                <a:cubicBezTo>
                  <a:pt x="3" y="10"/>
                  <a:pt x="0" y="5"/>
                  <a:pt x="0" y="0"/>
                </a:cubicBezTo>
                <a:cubicBezTo>
                  <a:pt x="0" y="5"/>
                  <a:pt x="3" y="8"/>
                  <a:pt x="6" y="8"/>
                </a:cubicBezTo>
                <a:cubicBezTo>
                  <a:pt x="11" y="8"/>
                  <a:pt x="13" y="5"/>
                  <a:pt x="13" y="0"/>
                </a:cubicBezTo>
                <a:cubicBezTo>
                  <a:pt x="13" y="5"/>
                  <a:pt x="11" y="10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1" name="Freeform 6687">
            <a:extLst>
              <a:ext uri="{FF2B5EF4-FFF2-40B4-BE49-F238E27FC236}">
                <a16:creationId xmlns:a16="http://schemas.microsoft.com/office/drawing/2014/main" id="{5A3625A4-8E5E-FF49-81DA-CA8873121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863" y="4116388"/>
            <a:ext cx="44450" cy="11112"/>
          </a:xfrm>
          <a:custGeom>
            <a:avLst/>
            <a:gdLst>
              <a:gd name="T0" fmla="*/ 12145691 w 123"/>
              <a:gd name="T1" fmla="*/ 3628236 h 33"/>
              <a:gd name="T2" fmla="*/ 11492674 w 123"/>
              <a:gd name="T3" fmla="*/ 3174665 h 33"/>
              <a:gd name="T4" fmla="*/ 13451365 w 123"/>
              <a:gd name="T5" fmla="*/ 3061524 h 33"/>
              <a:gd name="T6" fmla="*/ 14496121 w 123"/>
              <a:gd name="T7" fmla="*/ 2494476 h 33"/>
              <a:gd name="T8" fmla="*/ 12145691 w 123"/>
              <a:gd name="T9" fmla="*/ 1020620 h 33"/>
              <a:gd name="T10" fmla="*/ 6791093 w 123"/>
              <a:gd name="T11" fmla="*/ 1700809 h 33"/>
              <a:gd name="T12" fmla="*/ 3395546 w 123"/>
              <a:gd name="T13" fmla="*/ 1473855 h 33"/>
              <a:gd name="T14" fmla="*/ 2612070 w 123"/>
              <a:gd name="T15" fmla="*/ 1587332 h 33"/>
              <a:gd name="T16" fmla="*/ 783476 w 123"/>
              <a:gd name="T17" fmla="*/ 1360715 h 33"/>
              <a:gd name="T18" fmla="*/ 391738 w 123"/>
              <a:gd name="T19" fmla="*/ 1700809 h 33"/>
              <a:gd name="T20" fmla="*/ 261279 w 123"/>
              <a:gd name="T21" fmla="*/ 1133761 h 33"/>
              <a:gd name="T22" fmla="*/ 783476 w 123"/>
              <a:gd name="T23" fmla="*/ 1020620 h 33"/>
              <a:gd name="T24" fmla="*/ 653017 w 123"/>
              <a:gd name="T25" fmla="*/ 793666 h 33"/>
              <a:gd name="T26" fmla="*/ 653017 w 123"/>
              <a:gd name="T27" fmla="*/ 340095 h 33"/>
              <a:gd name="T28" fmla="*/ 783476 w 123"/>
              <a:gd name="T29" fmla="*/ 680189 h 33"/>
              <a:gd name="T30" fmla="*/ 3134267 w 123"/>
              <a:gd name="T31" fmla="*/ 567049 h 33"/>
              <a:gd name="T32" fmla="*/ 3395546 w 123"/>
              <a:gd name="T33" fmla="*/ 1020620 h 33"/>
              <a:gd name="T34" fmla="*/ 6529813 w 123"/>
              <a:gd name="T35" fmla="*/ 1473855 h 33"/>
              <a:gd name="T36" fmla="*/ 12145691 w 123"/>
              <a:gd name="T37" fmla="*/ 793666 h 33"/>
              <a:gd name="T38" fmla="*/ 13973924 w 123"/>
              <a:gd name="T39" fmla="*/ 1360715 h 33"/>
              <a:gd name="T40" fmla="*/ 13451365 w 123"/>
              <a:gd name="T41" fmla="*/ 680189 h 33"/>
              <a:gd name="T42" fmla="*/ 14104383 w 123"/>
              <a:gd name="T43" fmla="*/ 0 h 33"/>
              <a:gd name="T44" fmla="*/ 14104383 w 123"/>
              <a:gd name="T45" fmla="*/ 907143 h 33"/>
              <a:gd name="T46" fmla="*/ 14757400 w 123"/>
              <a:gd name="T47" fmla="*/ 1360715 h 33"/>
              <a:gd name="T48" fmla="*/ 15671697 w 123"/>
              <a:gd name="T49" fmla="*/ 1473855 h 33"/>
              <a:gd name="T50" fmla="*/ 15932976 w 123"/>
              <a:gd name="T51" fmla="*/ 1814287 h 33"/>
              <a:gd name="T52" fmla="*/ 14888220 w 123"/>
              <a:gd name="T53" fmla="*/ 1587332 h 33"/>
              <a:gd name="T54" fmla="*/ 14757400 w 123"/>
              <a:gd name="T55" fmla="*/ 3061524 h 33"/>
              <a:gd name="T56" fmla="*/ 12145691 w 123"/>
              <a:gd name="T57" fmla="*/ 3628236 h 3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3" h="33">
                <a:moveTo>
                  <a:pt x="93" y="32"/>
                </a:moveTo>
                <a:lnTo>
                  <a:pt x="88" y="28"/>
                </a:lnTo>
                <a:cubicBezTo>
                  <a:pt x="88" y="28"/>
                  <a:pt x="100" y="28"/>
                  <a:pt x="103" y="27"/>
                </a:cubicBezTo>
                <a:cubicBezTo>
                  <a:pt x="107" y="27"/>
                  <a:pt x="111" y="25"/>
                  <a:pt x="111" y="22"/>
                </a:cubicBezTo>
                <a:cubicBezTo>
                  <a:pt x="111" y="17"/>
                  <a:pt x="103" y="10"/>
                  <a:pt x="93" y="9"/>
                </a:cubicBezTo>
                <a:cubicBezTo>
                  <a:pt x="84" y="8"/>
                  <a:pt x="66" y="14"/>
                  <a:pt x="52" y="15"/>
                </a:cubicBezTo>
                <a:cubicBezTo>
                  <a:pt x="38" y="16"/>
                  <a:pt x="26" y="13"/>
                  <a:pt x="26" y="13"/>
                </a:cubicBezTo>
                <a:cubicBezTo>
                  <a:pt x="26" y="13"/>
                  <a:pt x="26" y="15"/>
                  <a:pt x="20" y="14"/>
                </a:cubicBezTo>
                <a:cubicBezTo>
                  <a:pt x="17" y="14"/>
                  <a:pt x="11" y="12"/>
                  <a:pt x="6" y="12"/>
                </a:cubicBezTo>
                <a:cubicBezTo>
                  <a:pt x="0" y="12"/>
                  <a:pt x="3" y="13"/>
                  <a:pt x="3" y="15"/>
                </a:cubicBezTo>
                <a:cubicBezTo>
                  <a:pt x="0" y="13"/>
                  <a:pt x="2" y="12"/>
                  <a:pt x="2" y="10"/>
                </a:cubicBezTo>
                <a:cubicBezTo>
                  <a:pt x="2" y="9"/>
                  <a:pt x="4" y="9"/>
                  <a:pt x="6" y="9"/>
                </a:cubicBezTo>
                <a:cubicBezTo>
                  <a:pt x="5" y="9"/>
                  <a:pt x="5" y="8"/>
                  <a:pt x="5" y="7"/>
                </a:cubicBezTo>
                <a:cubicBezTo>
                  <a:pt x="3" y="5"/>
                  <a:pt x="3" y="4"/>
                  <a:pt x="5" y="3"/>
                </a:cubicBezTo>
                <a:cubicBezTo>
                  <a:pt x="5" y="4"/>
                  <a:pt x="5" y="4"/>
                  <a:pt x="6" y="6"/>
                </a:cubicBezTo>
                <a:cubicBezTo>
                  <a:pt x="9" y="9"/>
                  <a:pt x="20" y="4"/>
                  <a:pt x="24" y="5"/>
                </a:cubicBezTo>
                <a:cubicBezTo>
                  <a:pt x="27" y="6"/>
                  <a:pt x="26" y="9"/>
                  <a:pt x="26" y="9"/>
                </a:cubicBezTo>
                <a:cubicBezTo>
                  <a:pt x="26" y="9"/>
                  <a:pt x="40" y="13"/>
                  <a:pt x="50" y="13"/>
                </a:cubicBezTo>
                <a:cubicBezTo>
                  <a:pt x="63" y="13"/>
                  <a:pt x="84" y="6"/>
                  <a:pt x="93" y="7"/>
                </a:cubicBezTo>
                <a:cubicBezTo>
                  <a:pt x="103" y="8"/>
                  <a:pt x="107" y="12"/>
                  <a:pt x="107" y="12"/>
                </a:cubicBezTo>
                <a:cubicBezTo>
                  <a:pt x="107" y="10"/>
                  <a:pt x="107" y="10"/>
                  <a:pt x="103" y="6"/>
                </a:cubicBezTo>
                <a:cubicBezTo>
                  <a:pt x="103" y="6"/>
                  <a:pt x="103" y="3"/>
                  <a:pt x="108" y="0"/>
                </a:cubicBezTo>
                <a:cubicBezTo>
                  <a:pt x="107" y="3"/>
                  <a:pt x="107" y="6"/>
                  <a:pt x="108" y="8"/>
                </a:cubicBezTo>
                <a:cubicBezTo>
                  <a:pt x="111" y="10"/>
                  <a:pt x="113" y="12"/>
                  <a:pt x="113" y="12"/>
                </a:cubicBezTo>
                <a:cubicBezTo>
                  <a:pt x="116" y="12"/>
                  <a:pt x="117" y="12"/>
                  <a:pt x="120" y="13"/>
                </a:cubicBezTo>
                <a:cubicBezTo>
                  <a:pt x="120" y="14"/>
                  <a:pt x="122" y="14"/>
                  <a:pt x="122" y="16"/>
                </a:cubicBezTo>
                <a:cubicBezTo>
                  <a:pt x="120" y="14"/>
                  <a:pt x="116" y="14"/>
                  <a:pt x="114" y="14"/>
                </a:cubicBezTo>
                <a:cubicBezTo>
                  <a:pt x="109" y="14"/>
                  <a:pt x="117" y="23"/>
                  <a:pt x="113" y="27"/>
                </a:cubicBezTo>
                <a:cubicBezTo>
                  <a:pt x="108" y="32"/>
                  <a:pt x="93" y="32"/>
                  <a:pt x="93" y="32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2" name="Freeform 6688">
            <a:extLst>
              <a:ext uri="{FF2B5EF4-FFF2-40B4-BE49-F238E27FC236}">
                <a16:creationId xmlns:a16="http://schemas.microsoft.com/office/drawing/2014/main" id="{DEFB4EA0-66A9-364A-9AA5-FF377D662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863" y="4116388"/>
            <a:ext cx="44450" cy="11112"/>
          </a:xfrm>
          <a:custGeom>
            <a:avLst/>
            <a:gdLst>
              <a:gd name="T0" fmla="*/ 14626941 w 123"/>
              <a:gd name="T1" fmla="*/ 3061524 h 33"/>
              <a:gd name="T2" fmla="*/ 14626941 w 123"/>
              <a:gd name="T3" fmla="*/ 1587332 h 33"/>
              <a:gd name="T4" fmla="*/ 14757400 w 123"/>
              <a:gd name="T5" fmla="*/ 2154381 h 33"/>
              <a:gd name="T6" fmla="*/ 12145691 w 123"/>
              <a:gd name="T7" fmla="*/ 3628236 h 33"/>
              <a:gd name="T8" fmla="*/ 14496121 w 123"/>
              <a:gd name="T9" fmla="*/ 2494476 h 33"/>
              <a:gd name="T10" fmla="*/ 11492674 w 123"/>
              <a:gd name="T11" fmla="*/ 3288142 h 33"/>
              <a:gd name="T12" fmla="*/ 15932976 w 123"/>
              <a:gd name="T13" fmla="*/ 1814287 h 33"/>
              <a:gd name="T14" fmla="*/ 15671697 w 123"/>
              <a:gd name="T15" fmla="*/ 1700809 h 33"/>
              <a:gd name="T16" fmla="*/ 14888220 w 123"/>
              <a:gd name="T17" fmla="*/ 1587332 h 33"/>
              <a:gd name="T18" fmla="*/ 14888220 w 123"/>
              <a:gd name="T19" fmla="*/ 1587332 h 33"/>
              <a:gd name="T20" fmla="*/ 14888220 w 123"/>
              <a:gd name="T21" fmla="*/ 1587332 h 33"/>
              <a:gd name="T22" fmla="*/ 14888220 w 123"/>
              <a:gd name="T23" fmla="*/ 1360715 h 33"/>
              <a:gd name="T24" fmla="*/ 15932976 w 123"/>
              <a:gd name="T25" fmla="*/ 1700809 h 33"/>
              <a:gd name="T26" fmla="*/ 15671697 w 123"/>
              <a:gd name="T27" fmla="*/ 1587332 h 33"/>
              <a:gd name="T28" fmla="*/ 14235203 w 123"/>
              <a:gd name="T29" fmla="*/ 1020620 h 33"/>
              <a:gd name="T30" fmla="*/ 14235203 w 123"/>
              <a:gd name="T31" fmla="*/ 1020620 h 33"/>
              <a:gd name="T32" fmla="*/ 14104383 w 123"/>
              <a:gd name="T33" fmla="*/ 113477 h 33"/>
              <a:gd name="T34" fmla="*/ 14104383 w 123"/>
              <a:gd name="T35" fmla="*/ 113477 h 33"/>
              <a:gd name="T36" fmla="*/ 14104383 w 123"/>
              <a:gd name="T37" fmla="*/ 907143 h 33"/>
              <a:gd name="T38" fmla="*/ 14104383 w 123"/>
              <a:gd name="T39" fmla="*/ 113477 h 33"/>
              <a:gd name="T40" fmla="*/ 14104383 w 123"/>
              <a:gd name="T41" fmla="*/ 0 h 33"/>
              <a:gd name="T42" fmla="*/ 14365662 w 123"/>
              <a:gd name="T43" fmla="*/ 1133761 h 33"/>
              <a:gd name="T44" fmla="*/ 14626941 w 123"/>
              <a:gd name="T45" fmla="*/ 1360715 h 33"/>
              <a:gd name="T46" fmla="*/ 14104383 w 123"/>
              <a:gd name="T47" fmla="*/ 0 h 33"/>
              <a:gd name="T48" fmla="*/ 13582185 w 123"/>
              <a:gd name="T49" fmla="*/ 453572 h 33"/>
              <a:gd name="T50" fmla="*/ 13973924 w 123"/>
              <a:gd name="T51" fmla="*/ 1133761 h 33"/>
              <a:gd name="T52" fmla="*/ 13582185 w 123"/>
              <a:gd name="T53" fmla="*/ 453572 h 33"/>
              <a:gd name="T54" fmla="*/ 12145691 w 123"/>
              <a:gd name="T55" fmla="*/ 793666 h 33"/>
              <a:gd name="T56" fmla="*/ 12145691 w 123"/>
              <a:gd name="T57" fmla="*/ 793666 h 33"/>
              <a:gd name="T58" fmla="*/ 13973924 w 123"/>
              <a:gd name="T59" fmla="*/ 1473855 h 33"/>
              <a:gd name="T60" fmla="*/ 3134267 w 123"/>
              <a:gd name="T61" fmla="*/ 567049 h 33"/>
              <a:gd name="T62" fmla="*/ 3134267 w 123"/>
              <a:gd name="T63" fmla="*/ 567049 h 33"/>
              <a:gd name="T64" fmla="*/ 3395546 w 123"/>
              <a:gd name="T65" fmla="*/ 1020620 h 33"/>
              <a:gd name="T66" fmla="*/ 783476 w 123"/>
              <a:gd name="T67" fmla="*/ 680189 h 33"/>
              <a:gd name="T68" fmla="*/ 522559 w 123"/>
              <a:gd name="T69" fmla="*/ 567049 h 33"/>
              <a:gd name="T70" fmla="*/ 783476 w 123"/>
              <a:gd name="T71" fmla="*/ 680189 h 33"/>
              <a:gd name="T72" fmla="*/ 783476 w 123"/>
              <a:gd name="T73" fmla="*/ 680189 h 33"/>
              <a:gd name="T74" fmla="*/ 653017 w 123"/>
              <a:gd name="T75" fmla="*/ 793666 h 33"/>
              <a:gd name="T76" fmla="*/ 653017 w 123"/>
              <a:gd name="T77" fmla="*/ 907143 h 33"/>
              <a:gd name="T78" fmla="*/ 522559 w 123"/>
              <a:gd name="T79" fmla="*/ 567049 h 33"/>
              <a:gd name="T80" fmla="*/ 522559 w 123"/>
              <a:gd name="T81" fmla="*/ 567049 h 33"/>
              <a:gd name="T82" fmla="*/ 522559 w 123"/>
              <a:gd name="T83" fmla="*/ 567049 h 33"/>
              <a:gd name="T84" fmla="*/ 522559 w 123"/>
              <a:gd name="T85" fmla="*/ 567049 h 33"/>
              <a:gd name="T86" fmla="*/ 522559 w 123"/>
              <a:gd name="T87" fmla="*/ 567049 h 33"/>
              <a:gd name="T88" fmla="*/ 522559 w 123"/>
              <a:gd name="T89" fmla="*/ 567049 h 33"/>
              <a:gd name="T90" fmla="*/ 522559 w 123"/>
              <a:gd name="T91" fmla="*/ 567049 h 33"/>
              <a:gd name="T92" fmla="*/ 783476 w 123"/>
              <a:gd name="T93" fmla="*/ 1020620 h 33"/>
              <a:gd name="T94" fmla="*/ 391738 w 123"/>
              <a:gd name="T95" fmla="*/ 1587332 h 33"/>
              <a:gd name="T96" fmla="*/ 783476 w 123"/>
              <a:gd name="T97" fmla="*/ 1020620 h 33"/>
              <a:gd name="T98" fmla="*/ 2612070 w 123"/>
              <a:gd name="T99" fmla="*/ 1587332 h 33"/>
              <a:gd name="T100" fmla="*/ 1567314 w 123"/>
              <a:gd name="T101" fmla="*/ 1360715 h 33"/>
              <a:gd name="T102" fmla="*/ 2612070 w 123"/>
              <a:gd name="T103" fmla="*/ 1587332 h 33"/>
              <a:gd name="T104" fmla="*/ 2742529 w 123"/>
              <a:gd name="T105" fmla="*/ 1587332 h 33"/>
              <a:gd name="T106" fmla="*/ 653017 w 123"/>
              <a:gd name="T107" fmla="*/ 1473855 h 33"/>
              <a:gd name="T108" fmla="*/ 783476 w 123"/>
              <a:gd name="T109" fmla="*/ 1360715 h 33"/>
              <a:gd name="T110" fmla="*/ 653017 w 123"/>
              <a:gd name="T111" fmla="*/ 1473855 h 3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3" h="33">
                <a:moveTo>
                  <a:pt x="93" y="32"/>
                </a:moveTo>
                <a:cubicBezTo>
                  <a:pt x="93" y="32"/>
                  <a:pt x="109" y="32"/>
                  <a:pt x="112" y="27"/>
                </a:cubicBezTo>
                <a:cubicBezTo>
                  <a:pt x="114" y="25"/>
                  <a:pt x="114" y="22"/>
                  <a:pt x="112" y="19"/>
                </a:cubicBezTo>
                <a:lnTo>
                  <a:pt x="112" y="14"/>
                </a:lnTo>
                <a:lnTo>
                  <a:pt x="113" y="14"/>
                </a:lnTo>
                <a:lnTo>
                  <a:pt x="113" y="19"/>
                </a:lnTo>
                <a:cubicBezTo>
                  <a:pt x="114" y="22"/>
                  <a:pt x="114" y="25"/>
                  <a:pt x="113" y="27"/>
                </a:cubicBezTo>
                <a:cubicBezTo>
                  <a:pt x="109" y="32"/>
                  <a:pt x="94" y="32"/>
                  <a:pt x="93" y="32"/>
                </a:cubicBezTo>
                <a:close/>
                <a:moveTo>
                  <a:pt x="103" y="27"/>
                </a:moveTo>
                <a:cubicBezTo>
                  <a:pt x="103" y="27"/>
                  <a:pt x="111" y="26"/>
                  <a:pt x="111" y="22"/>
                </a:cubicBezTo>
                <a:cubicBezTo>
                  <a:pt x="111" y="26"/>
                  <a:pt x="103" y="27"/>
                  <a:pt x="103" y="28"/>
                </a:cubicBezTo>
                <a:cubicBezTo>
                  <a:pt x="100" y="28"/>
                  <a:pt x="88" y="29"/>
                  <a:pt x="88" y="29"/>
                </a:cubicBezTo>
                <a:cubicBezTo>
                  <a:pt x="88" y="28"/>
                  <a:pt x="100" y="28"/>
                  <a:pt x="103" y="27"/>
                </a:cubicBezTo>
                <a:close/>
                <a:moveTo>
                  <a:pt x="122" y="16"/>
                </a:moveTo>
                <a:cubicBezTo>
                  <a:pt x="120" y="15"/>
                  <a:pt x="118" y="15"/>
                  <a:pt x="116" y="15"/>
                </a:cubicBezTo>
                <a:cubicBezTo>
                  <a:pt x="118" y="15"/>
                  <a:pt x="119" y="15"/>
                  <a:pt x="120" y="15"/>
                </a:cubicBezTo>
                <a:lnTo>
                  <a:pt x="122" y="16"/>
                </a:lnTo>
                <a:close/>
                <a:moveTo>
                  <a:pt x="114" y="14"/>
                </a:moveTo>
                <a:cubicBezTo>
                  <a:pt x="114" y="14"/>
                  <a:pt x="114" y="14"/>
                  <a:pt x="114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5" y="14"/>
                  <a:pt x="116" y="14"/>
                  <a:pt x="116" y="15"/>
                </a:cubicBezTo>
                <a:cubicBezTo>
                  <a:pt x="115" y="14"/>
                  <a:pt x="115" y="14"/>
                  <a:pt x="114" y="14"/>
                </a:cubicBezTo>
                <a:close/>
                <a:moveTo>
                  <a:pt x="120" y="14"/>
                </a:moveTo>
                <a:cubicBezTo>
                  <a:pt x="117" y="12"/>
                  <a:pt x="116" y="12"/>
                  <a:pt x="114" y="12"/>
                </a:cubicBezTo>
                <a:cubicBezTo>
                  <a:pt x="116" y="12"/>
                  <a:pt x="117" y="12"/>
                  <a:pt x="120" y="13"/>
                </a:cubicBezTo>
                <a:cubicBezTo>
                  <a:pt x="120" y="14"/>
                  <a:pt x="122" y="15"/>
                  <a:pt x="122" y="15"/>
                </a:cubicBezTo>
                <a:lnTo>
                  <a:pt x="120" y="15"/>
                </a:lnTo>
                <a:lnTo>
                  <a:pt x="120" y="14"/>
                </a:lnTo>
                <a:close/>
                <a:moveTo>
                  <a:pt x="109" y="9"/>
                </a:move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10" y="10"/>
                  <a:pt x="110" y="10"/>
                </a:cubicBezTo>
                <a:cubicBezTo>
                  <a:pt x="110" y="10"/>
                  <a:pt x="110" y="10"/>
                  <a:pt x="109" y="9"/>
                </a:cubicBezTo>
                <a:close/>
                <a:moveTo>
                  <a:pt x="108" y="0"/>
                </a:moveTo>
                <a:cubicBezTo>
                  <a:pt x="108" y="0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7" y="3"/>
                  <a:pt x="107" y="6"/>
                  <a:pt x="109" y="9"/>
                </a:cubicBezTo>
                <a:cubicBezTo>
                  <a:pt x="109" y="9"/>
                  <a:pt x="109" y="9"/>
                  <a:pt x="108" y="8"/>
                </a:cubicBezTo>
                <a:cubicBezTo>
                  <a:pt x="107" y="7"/>
                  <a:pt x="107" y="4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0"/>
                  <a:pt x="108" y="0"/>
                </a:cubicBezTo>
                <a:close/>
                <a:moveTo>
                  <a:pt x="112" y="12"/>
                </a:moveTo>
                <a:cubicBezTo>
                  <a:pt x="112" y="12"/>
                  <a:pt x="112" y="11"/>
                  <a:pt x="110" y="10"/>
                </a:cubicBezTo>
                <a:cubicBezTo>
                  <a:pt x="112" y="11"/>
                  <a:pt x="113" y="12"/>
                  <a:pt x="113" y="12"/>
                </a:cubicBezTo>
                <a:lnTo>
                  <a:pt x="112" y="12"/>
                </a:lnTo>
                <a:close/>
                <a:moveTo>
                  <a:pt x="104" y="4"/>
                </a:moveTo>
                <a:cubicBezTo>
                  <a:pt x="105" y="3"/>
                  <a:pt x="106" y="1"/>
                  <a:pt x="108" y="0"/>
                </a:cubicBezTo>
                <a:lnTo>
                  <a:pt x="104" y="4"/>
                </a:lnTo>
                <a:close/>
                <a:moveTo>
                  <a:pt x="104" y="4"/>
                </a:moveTo>
                <a:lnTo>
                  <a:pt x="104" y="6"/>
                </a:lnTo>
                <a:cubicBezTo>
                  <a:pt x="107" y="8"/>
                  <a:pt x="107" y="9"/>
                  <a:pt x="107" y="10"/>
                </a:cubicBezTo>
                <a:cubicBezTo>
                  <a:pt x="107" y="9"/>
                  <a:pt x="103" y="8"/>
                  <a:pt x="103" y="6"/>
                </a:cubicBezTo>
                <a:cubicBezTo>
                  <a:pt x="103" y="6"/>
                  <a:pt x="103" y="5"/>
                  <a:pt x="104" y="4"/>
                </a:cubicBezTo>
                <a:close/>
                <a:moveTo>
                  <a:pt x="107" y="13"/>
                </a:moveTo>
                <a:cubicBezTo>
                  <a:pt x="103" y="10"/>
                  <a:pt x="103" y="8"/>
                  <a:pt x="93" y="7"/>
                </a:cubicBezTo>
                <a:cubicBezTo>
                  <a:pt x="88" y="8"/>
                  <a:pt x="79" y="9"/>
                  <a:pt x="73" y="10"/>
                </a:cubicBezTo>
                <a:cubicBezTo>
                  <a:pt x="79" y="9"/>
                  <a:pt x="87" y="7"/>
                  <a:pt x="93" y="7"/>
                </a:cubicBezTo>
                <a:cubicBezTo>
                  <a:pt x="103" y="8"/>
                  <a:pt x="103" y="10"/>
                  <a:pt x="107" y="12"/>
                </a:cubicBezTo>
                <a:lnTo>
                  <a:pt x="107" y="13"/>
                </a:lnTo>
                <a:close/>
                <a:moveTo>
                  <a:pt x="26" y="6"/>
                </a:moveTo>
                <a:lnTo>
                  <a:pt x="24" y="5"/>
                </a:lnTo>
                <a:cubicBezTo>
                  <a:pt x="23" y="5"/>
                  <a:pt x="18" y="6"/>
                  <a:pt x="17" y="6"/>
                </a:cubicBezTo>
                <a:cubicBezTo>
                  <a:pt x="18" y="5"/>
                  <a:pt x="23" y="5"/>
                  <a:pt x="24" y="5"/>
                </a:cubicBezTo>
                <a:cubicBezTo>
                  <a:pt x="26" y="5"/>
                  <a:pt x="26" y="6"/>
                  <a:pt x="26" y="6"/>
                </a:cubicBezTo>
                <a:cubicBezTo>
                  <a:pt x="27" y="8"/>
                  <a:pt x="26" y="9"/>
                  <a:pt x="26" y="9"/>
                </a:cubicBezTo>
                <a:lnTo>
                  <a:pt x="26" y="6"/>
                </a:lnTo>
                <a:close/>
                <a:moveTo>
                  <a:pt x="6" y="6"/>
                </a:moveTo>
                <a:cubicBezTo>
                  <a:pt x="5" y="5"/>
                  <a:pt x="5" y="4"/>
                  <a:pt x="5" y="4"/>
                </a:cubicBezTo>
                <a:cubicBezTo>
                  <a:pt x="5" y="4"/>
                  <a:pt x="4" y="4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4"/>
                  <a:pt x="5" y="4"/>
                  <a:pt x="6" y="6"/>
                </a:cubicBezTo>
                <a:cubicBezTo>
                  <a:pt x="8" y="7"/>
                  <a:pt x="9" y="7"/>
                  <a:pt x="10" y="7"/>
                </a:cubicBezTo>
                <a:cubicBezTo>
                  <a:pt x="8" y="7"/>
                  <a:pt x="7" y="7"/>
                  <a:pt x="6" y="6"/>
                </a:cubicBezTo>
                <a:close/>
                <a:moveTo>
                  <a:pt x="4" y="5"/>
                </a:moveTo>
                <a:cubicBezTo>
                  <a:pt x="4" y="5"/>
                  <a:pt x="4" y="6"/>
                  <a:pt x="5" y="7"/>
                </a:cubicBezTo>
                <a:cubicBezTo>
                  <a:pt x="5" y="8"/>
                  <a:pt x="6" y="9"/>
                  <a:pt x="6" y="9"/>
                </a:cubicBezTo>
                <a:cubicBezTo>
                  <a:pt x="5" y="9"/>
                  <a:pt x="5" y="9"/>
                  <a:pt x="5" y="8"/>
                </a:cubicBezTo>
                <a:cubicBezTo>
                  <a:pt x="4" y="7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6" y="9"/>
                </a:moveTo>
                <a:cubicBezTo>
                  <a:pt x="3" y="9"/>
                  <a:pt x="2" y="10"/>
                  <a:pt x="2" y="10"/>
                </a:cubicBezTo>
                <a:cubicBezTo>
                  <a:pt x="2" y="12"/>
                  <a:pt x="0" y="12"/>
                  <a:pt x="3" y="14"/>
                </a:cubicBezTo>
                <a:cubicBezTo>
                  <a:pt x="0" y="12"/>
                  <a:pt x="0" y="12"/>
                  <a:pt x="2" y="10"/>
                </a:cubicBezTo>
                <a:cubicBezTo>
                  <a:pt x="2" y="9"/>
                  <a:pt x="4" y="9"/>
                  <a:pt x="6" y="9"/>
                </a:cubicBezTo>
                <a:close/>
                <a:moveTo>
                  <a:pt x="21" y="14"/>
                </a:moveTo>
                <a:lnTo>
                  <a:pt x="20" y="14"/>
                </a:lnTo>
                <a:cubicBezTo>
                  <a:pt x="18" y="14"/>
                  <a:pt x="17" y="14"/>
                  <a:pt x="15" y="13"/>
                </a:cubicBezTo>
                <a:cubicBezTo>
                  <a:pt x="14" y="13"/>
                  <a:pt x="13" y="13"/>
                  <a:pt x="12" y="12"/>
                </a:cubicBezTo>
                <a:cubicBezTo>
                  <a:pt x="13" y="12"/>
                  <a:pt x="14" y="13"/>
                  <a:pt x="15" y="13"/>
                </a:cubicBezTo>
                <a:cubicBezTo>
                  <a:pt x="17" y="13"/>
                  <a:pt x="18" y="14"/>
                  <a:pt x="20" y="14"/>
                </a:cubicBezTo>
                <a:cubicBezTo>
                  <a:pt x="24" y="14"/>
                  <a:pt x="24" y="13"/>
                  <a:pt x="26" y="13"/>
                </a:cubicBezTo>
                <a:cubicBezTo>
                  <a:pt x="26" y="13"/>
                  <a:pt x="24" y="14"/>
                  <a:pt x="21" y="14"/>
                </a:cubicBezTo>
                <a:close/>
                <a:moveTo>
                  <a:pt x="3" y="13"/>
                </a:moveTo>
                <a:cubicBezTo>
                  <a:pt x="4" y="13"/>
                  <a:pt x="4" y="13"/>
                  <a:pt x="5" y="13"/>
                </a:cubicBezTo>
                <a:cubicBezTo>
                  <a:pt x="5" y="13"/>
                  <a:pt x="4" y="13"/>
                  <a:pt x="3" y="13"/>
                </a:cubicBezTo>
                <a:close/>
                <a:moveTo>
                  <a:pt x="6" y="12"/>
                </a:moveTo>
                <a:lnTo>
                  <a:pt x="7" y="12"/>
                </a:lnTo>
                <a:cubicBezTo>
                  <a:pt x="7" y="12"/>
                  <a:pt x="6" y="12"/>
                  <a:pt x="5" y="13"/>
                </a:cubicBezTo>
                <a:cubicBezTo>
                  <a:pt x="5" y="12"/>
                  <a:pt x="6" y="12"/>
                  <a:pt x="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3" name="Freeform 6689">
            <a:extLst>
              <a:ext uri="{FF2B5EF4-FFF2-40B4-BE49-F238E27FC236}">
                <a16:creationId xmlns:a16="http://schemas.microsoft.com/office/drawing/2014/main" id="{0F03A6A2-D418-0449-8A65-37DC66B42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4563" y="4129088"/>
            <a:ext cx="19050" cy="14287"/>
          </a:xfrm>
          <a:custGeom>
            <a:avLst/>
            <a:gdLst>
              <a:gd name="T0" fmla="*/ 5227108 w 54"/>
              <a:gd name="T1" fmla="*/ 0 h 40"/>
              <a:gd name="T2" fmla="*/ 6595886 w 54"/>
              <a:gd name="T3" fmla="*/ 510403 h 40"/>
              <a:gd name="T4" fmla="*/ 4729339 w 54"/>
              <a:gd name="T5" fmla="*/ 4465045 h 40"/>
              <a:gd name="T6" fmla="*/ 1617839 w 54"/>
              <a:gd name="T7" fmla="*/ 4337533 h 40"/>
              <a:gd name="T8" fmla="*/ 1120069 w 54"/>
              <a:gd name="T9" fmla="*/ 4337533 h 40"/>
              <a:gd name="T10" fmla="*/ 1244600 w 54"/>
              <a:gd name="T11" fmla="*/ 3954642 h 40"/>
              <a:gd name="T12" fmla="*/ 1120069 w 54"/>
              <a:gd name="T13" fmla="*/ 3827130 h 40"/>
              <a:gd name="T14" fmla="*/ 373239 w 54"/>
              <a:gd name="T15" fmla="*/ 4210022 h 40"/>
              <a:gd name="T16" fmla="*/ 1493308 w 54"/>
              <a:gd name="T17" fmla="*/ 3827130 h 40"/>
              <a:gd name="T18" fmla="*/ 1244600 w 54"/>
              <a:gd name="T19" fmla="*/ 3444596 h 40"/>
              <a:gd name="T20" fmla="*/ 373239 w 54"/>
              <a:gd name="T21" fmla="*/ 3699619 h 40"/>
              <a:gd name="T22" fmla="*/ 1244600 w 54"/>
              <a:gd name="T23" fmla="*/ 3189216 h 40"/>
              <a:gd name="T24" fmla="*/ 2613378 w 54"/>
              <a:gd name="T25" fmla="*/ 3954642 h 40"/>
              <a:gd name="T26" fmla="*/ 3857978 w 54"/>
              <a:gd name="T27" fmla="*/ 3189216 h 40"/>
              <a:gd name="T28" fmla="*/ 4355747 w 54"/>
              <a:gd name="T29" fmla="*/ 1275829 h 40"/>
              <a:gd name="T30" fmla="*/ 3609269 w 54"/>
              <a:gd name="T31" fmla="*/ 1785875 h 40"/>
              <a:gd name="T32" fmla="*/ 3857978 w 54"/>
              <a:gd name="T33" fmla="*/ 637915 h 40"/>
              <a:gd name="T34" fmla="*/ 5227108 w 54"/>
              <a:gd name="T35" fmla="*/ 0 h 4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4" h="40">
                <a:moveTo>
                  <a:pt x="42" y="0"/>
                </a:moveTo>
                <a:lnTo>
                  <a:pt x="53" y="4"/>
                </a:lnTo>
                <a:cubicBezTo>
                  <a:pt x="29" y="9"/>
                  <a:pt x="38" y="33"/>
                  <a:pt x="38" y="35"/>
                </a:cubicBezTo>
                <a:cubicBezTo>
                  <a:pt x="38" y="35"/>
                  <a:pt x="29" y="39"/>
                  <a:pt x="13" y="34"/>
                </a:cubicBezTo>
                <a:lnTo>
                  <a:pt x="9" y="34"/>
                </a:lnTo>
                <a:lnTo>
                  <a:pt x="10" y="31"/>
                </a:lnTo>
                <a:cubicBezTo>
                  <a:pt x="10" y="31"/>
                  <a:pt x="10" y="30"/>
                  <a:pt x="9" y="30"/>
                </a:cubicBezTo>
                <a:cubicBezTo>
                  <a:pt x="6" y="31"/>
                  <a:pt x="6" y="31"/>
                  <a:pt x="3" y="33"/>
                </a:cubicBezTo>
                <a:cubicBezTo>
                  <a:pt x="6" y="25"/>
                  <a:pt x="10" y="30"/>
                  <a:pt x="12" y="30"/>
                </a:cubicBezTo>
                <a:cubicBezTo>
                  <a:pt x="12" y="28"/>
                  <a:pt x="10" y="28"/>
                  <a:pt x="10" y="27"/>
                </a:cubicBezTo>
                <a:cubicBezTo>
                  <a:pt x="6" y="27"/>
                  <a:pt x="0" y="31"/>
                  <a:pt x="3" y="29"/>
                </a:cubicBezTo>
                <a:cubicBezTo>
                  <a:pt x="6" y="25"/>
                  <a:pt x="10" y="25"/>
                  <a:pt x="10" y="25"/>
                </a:cubicBezTo>
                <a:cubicBezTo>
                  <a:pt x="13" y="25"/>
                  <a:pt x="19" y="30"/>
                  <a:pt x="21" y="31"/>
                </a:cubicBezTo>
                <a:cubicBezTo>
                  <a:pt x="27" y="31"/>
                  <a:pt x="35" y="31"/>
                  <a:pt x="31" y="25"/>
                </a:cubicBezTo>
                <a:cubicBezTo>
                  <a:pt x="30" y="17"/>
                  <a:pt x="35" y="10"/>
                  <a:pt x="35" y="10"/>
                </a:cubicBezTo>
                <a:lnTo>
                  <a:pt x="29" y="14"/>
                </a:lnTo>
                <a:cubicBezTo>
                  <a:pt x="29" y="14"/>
                  <a:pt x="29" y="9"/>
                  <a:pt x="31" y="5"/>
                </a:cubicBezTo>
                <a:cubicBezTo>
                  <a:pt x="35" y="0"/>
                  <a:pt x="42" y="0"/>
                  <a:pt x="42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4" name="Freeform 6690">
            <a:extLst>
              <a:ext uri="{FF2B5EF4-FFF2-40B4-BE49-F238E27FC236}">
                <a16:creationId xmlns:a16="http://schemas.microsoft.com/office/drawing/2014/main" id="{441FEE94-DA37-354C-8D10-01041A64A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0" y="4129088"/>
            <a:ext cx="19050" cy="14287"/>
          </a:xfrm>
          <a:custGeom>
            <a:avLst/>
            <a:gdLst>
              <a:gd name="T0" fmla="*/ 3627718 w 51"/>
              <a:gd name="T1" fmla="*/ 5230170 h 38"/>
              <a:gd name="T2" fmla="*/ 2929965 w 51"/>
              <a:gd name="T3" fmla="*/ 5088804 h 38"/>
              <a:gd name="T4" fmla="*/ 4883524 w 51"/>
              <a:gd name="T5" fmla="*/ 4806072 h 38"/>
              <a:gd name="T6" fmla="*/ 3627718 w 51"/>
              <a:gd name="T7" fmla="*/ 5230170 h 38"/>
              <a:gd name="T8" fmla="*/ 1395132 w 51"/>
              <a:gd name="T9" fmla="*/ 4806072 h 38"/>
              <a:gd name="T10" fmla="*/ 2929965 w 51"/>
              <a:gd name="T11" fmla="*/ 5088804 h 38"/>
              <a:gd name="T12" fmla="*/ 1395132 w 51"/>
              <a:gd name="T13" fmla="*/ 4806072 h 38"/>
              <a:gd name="T14" fmla="*/ 4743824 w 51"/>
              <a:gd name="T15" fmla="*/ 3392411 h 38"/>
              <a:gd name="T16" fmla="*/ 4883524 w 51"/>
              <a:gd name="T17" fmla="*/ 4523339 h 38"/>
              <a:gd name="T18" fmla="*/ 4883524 w 51"/>
              <a:gd name="T19" fmla="*/ 4806072 h 38"/>
              <a:gd name="T20" fmla="*/ 4743824 w 51"/>
              <a:gd name="T21" fmla="*/ 3392411 h 38"/>
              <a:gd name="T22" fmla="*/ 6976035 w 51"/>
              <a:gd name="T23" fmla="*/ 424098 h 38"/>
              <a:gd name="T24" fmla="*/ 4743824 w 51"/>
              <a:gd name="T25" fmla="*/ 3392411 h 38"/>
              <a:gd name="T26" fmla="*/ 6976035 w 51"/>
              <a:gd name="T27" fmla="*/ 424098 h 38"/>
              <a:gd name="T28" fmla="*/ 6278656 w 51"/>
              <a:gd name="T29" fmla="*/ 424098 h 38"/>
              <a:gd name="T30" fmla="*/ 5441576 w 51"/>
              <a:gd name="T31" fmla="*/ 0 h 38"/>
              <a:gd name="T32" fmla="*/ 6278656 w 51"/>
              <a:gd name="T33" fmla="*/ 424098 h 38"/>
              <a:gd name="T34" fmla="*/ 3627718 w 51"/>
              <a:gd name="T35" fmla="*/ 1837759 h 38"/>
              <a:gd name="T36" fmla="*/ 3906744 w 51"/>
              <a:gd name="T37" fmla="*/ 706831 h 38"/>
              <a:gd name="T38" fmla="*/ 3627718 w 51"/>
              <a:gd name="T39" fmla="*/ 1837759 h 38"/>
              <a:gd name="T40" fmla="*/ 4464797 w 51"/>
              <a:gd name="T41" fmla="*/ 1413661 h 38"/>
              <a:gd name="T42" fmla="*/ 4046071 w 51"/>
              <a:gd name="T43" fmla="*/ 1696393 h 38"/>
              <a:gd name="T44" fmla="*/ 4464797 w 51"/>
              <a:gd name="T45" fmla="*/ 1413661 h 38"/>
              <a:gd name="T46" fmla="*/ 3627718 w 51"/>
              <a:gd name="T47" fmla="*/ 1979125 h 38"/>
              <a:gd name="T48" fmla="*/ 3627718 w 51"/>
              <a:gd name="T49" fmla="*/ 1837759 h 38"/>
              <a:gd name="T50" fmla="*/ 4046071 w 51"/>
              <a:gd name="T51" fmla="*/ 1696393 h 38"/>
              <a:gd name="T52" fmla="*/ 3627718 w 51"/>
              <a:gd name="T53" fmla="*/ 1979125 h 38"/>
              <a:gd name="T54" fmla="*/ 3906744 w 51"/>
              <a:gd name="T55" fmla="*/ 4240607 h 38"/>
              <a:gd name="T56" fmla="*/ 3627718 w 51"/>
              <a:gd name="T57" fmla="*/ 4381973 h 38"/>
              <a:gd name="T58" fmla="*/ 3906744 w 51"/>
              <a:gd name="T59" fmla="*/ 4099241 h 38"/>
              <a:gd name="T60" fmla="*/ 4185771 w 51"/>
              <a:gd name="T61" fmla="*/ 3957875 h 38"/>
              <a:gd name="T62" fmla="*/ 3906744 w 51"/>
              <a:gd name="T63" fmla="*/ 4240607 h 38"/>
              <a:gd name="T64" fmla="*/ 0 w 51"/>
              <a:gd name="T65" fmla="*/ 4664706 h 38"/>
              <a:gd name="T66" fmla="*/ 837079 w 51"/>
              <a:gd name="T67" fmla="*/ 4240607 h 38"/>
              <a:gd name="T68" fmla="*/ 976779 w 51"/>
              <a:gd name="T69" fmla="*/ 4381973 h 38"/>
              <a:gd name="T70" fmla="*/ 0 w 51"/>
              <a:gd name="T71" fmla="*/ 4664706 h 38"/>
              <a:gd name="T72" fmla="*/ 837079 w 51"/>
              <a:gd name="T73" fmla="*/ 4099241 h 38"/>
              <a:gd name="T74" fmla="*/ 0 w 51"/>
              <a:gd name="T75" fmla="*/ 4664706 h 38"/>
              <a:gd name="T76" fmla="*/ 279026 w 51"/>
              <a:gd name="T77" fmla="*/ 4099241 h 38"/>
              <a:gd name="T78" fmla="*/ 558053 w 51"/>
              <a:gd name="T79" fmla="*/ 3957875 h 38"/>
              <a:gd name="T80" fmla="*/ 837079 w 51"/>
              <a:gd name="T81" fmla="*/ 4099241 h 38"/>
              <a:gd name="T82" fmla="*/ 976779 w 51"/>
              <a:gd name="T83" fmla="*/ 4099241 h 38"/>
              <a:gd name="T84" fmla="*/ 1255806 w 51"/>
              <a:gd name="T85" fmla="*/ 4240607 h 38"/>
              <a:gd name="T86" fmla="*/ 976779 w 51"/>
              <a:gd name="T87" fmla="*/ 3816509 h 38"/>
              <a:gd name="T88" fmla="*/ 1255806 w 51"/>
              <a:gd name="T89" fmla="*/ 4240607 h 38"/>
              <a:gd name="T90" fmla="*/ 976779 w 51"/>
              <a:gd name="T91" fmla="*/ 4240607 h 38"/>
              <a:gd name="T92" fmla="*/ 837079 w 51"/>
              <a:gd name="T93" fmla="*/ 4099241 h 38"/>
              <a:gd name="T94" fmla="*/ 976779 w 51"/>
              <a:gd name="T95" fmla="*/ 4099241 h 38"/>
              <a:gd name="T96" fmla="*/ 279026 w 51"/>
              <a:gd name="T97" fmla="*/ 4099241 h 38"/>
              <a:gd name="T98" fmla="*/ 0 w 51"/>
              <a:gd name="T99" fmla="*/ 4240607 h 38"/>
              <a:gd name="T100" fmla="*/ 0 w 51"/>
              <a:gd name="T101" fmla="*/ 4099241 h 38"/>
              <a:gd name="T102" fmla="*/ 976779 w 51"/>
              <a:gd name="T103" fmla="*/ 3816509 h 38"/>
              <a:gd name="T104" fmla="*/ 558053 w 51"/>
              <a:gd name="T105" fmla="*/ 3957875 h 38"/>
              <a:gd name="T106" fmla="*/ 279026 w 51"/>
              <a:gd name="T107" fmla="*/ 4099241 h 38"/>
              <a:gd name="T108" fmla="*/ 2092885 w 51"/>
              <a:gd name="T109" fmla="*/ 4099241 h 38"/>
              <a:gd name="T110" fmla="*/ 976779 w 51"/>
              <a:gd name="T111" fmla="*/ 3533777 h 38"/>
              <a:gd name="T112" fmla="*/ 2092885 w 51"/>
              <a:gd name="T113" fmla="*/ 4099241 h 3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1" h="38">
                <a:moveTo>
                  <a:pt x="26" y="37"/>
                </a:moveTo>
                <a:cubicBezTo>
                  <a:pt x="24" y="37"/>
                  <a:pt x="23" y="37"/>
                  <a:pt x="21" y="36"/>
                </a:cubicBezTo>
                <a:cubicBezTo>
                  <a:pt x="29" y="37"/>
                  <a:pt x="33" y="35"/>
                  <a:pt x="35" y="34"/>
                </a:cubicBezTo>
                <a:cubicBezTo>
                  <a:pt x="35" y="34"/>
                  <a:pt x="30" y="37"/>
                  <a:pt x="26" y="37"/>
                </a:cubicBezTo>
                <a:close/>
                <a:moveTo>
                  <a:pt x="10" y="34"/>
                </a:moveTo>
                <a:cubicBezTo>
                  <a:pt x="14" y="35"/>
                  <a:pt x="18" y="36"/>
                  <a:pt x="21" y="36"/>
                </a:cubicBezTo>
                <a:cubicBezTo>
                  <a:pt x="18" y="36"/>
                  <a:pt x="14" y="36"/>
                  <a:pt x="10" y="34"/>
                </a:cubicBezTo>
                <a:close/>
                <a:moveTo>
                  <a:pt x="34" y="24"/>
                </a:moveTo>
                <a:cubicBezTo>
                  <a:pt x="34" y="27"/>
                  <a:pt x="34" y="29"/>
                  <a:pt x="35" y="32"/>
                </a:cubicBezTo>
                <a:lnTo>
                  <a:pt x="35" y="34"/>
                </a:lnTo>
                <a:cubicBezTo>
                  <a:pt x="34" y="31"/>
                  <a:pt x="34" y="27"/>
                  <a:pt x="34" y="24"/>
                </a:cubicBezTo>
                <a:close/>
                <a:moveTo>
                  <a:pt x="50" y="3"/>
                </a:moveTo>
                <a:cubicBezTo>
                  <a:pt x="39" y="6"/>
                  <a:pt x="34" y="13"/>
                  <a:pt x="34" y="24"/>
                </a:cubicBezTo>
                <a:cubicBezTo>
                  <a:pt x="33" y="13"/>
                  <a:pt x="39" y="6"/>
                  <a:pt x="50" y="3"/>
                </a:cubicBezTo>
                <a:close/>
                <a:moveTo>
                  <a:pt x="45" y="3"/>
                </a:moveTo>
                <a:cubicBezTo>
                  <a:pt x="41" y="1"/>
                  <a:pt x="39" y="0"/>
                  <a:pt x="39" y="0"/>
                </a:cubicBezTo>
                <a:cubicBezTo>
                  <a:pt x="41" y="0"/>
                  <a:pt x="44" y="2"/>
                  <a:pt x="45" y="3"/>
                </a:cubicBezTo>
                <a:close/>
                <a:moveTo>
                  <a:pt x="26" y="13"/>
                </a:moveTo>
                <a:cubicBezTo>
                  <a:pt x="26" y="11"/>
                  <a:pt x="26" y="8"/>
                  <a:pt x="28" y="5"/>
                </a:cubicBezTo>
                <a:cubicBezTo>
                  <a:pt x="27" y="9"/>
                  <a:pt x="26" y="12"/>
                  <a:pt x="26" y="13"/>
                </a:cubicBezTo>
                <a:close/>
                <a:moveTo>
                  <a:pt x="32" y="10"/>
                </a:moveTo>
                <a:cubicBezTo>
                  <a:pt x="31" y="11"/>
                  <a:pt x="30" y="11"/>
                  <a:pt x="29" y="12"/>
                </a:cubicBezTo>
                <a:cubicBezTo>
                  <a:pt x="30" y="11"/>
                  <a:pt x="31" y="11"/>
                  <a:pt x="32" y="10"/>
                </a:cubicBezTo>
                <a:close/>
                <a:moveTo>
                  <a:pt x="26" y="14"/>
                </a:moveTo>
                <a:lnTo>
                  <a:pt x="26" y="13"/>
                </a:lnTo>
                <a:cubicBezTo>
                  <a:pt x="26" y="13"/>
                  <a:pt x="28" y="13"/>
                  <a:pt x="29" y="12"/>
                </a:cubicBezTo>
                <a:cubicBezTo>
                  <a:pt x="27" y="13"/>
                  <a:pt x="26" y="14"/>
                  <a:pt x="26" y="14"/>
                </a:cubicBezTo>
                <a:close/>
                <a:moveTo>
                  <a:pt x="28" y="30"/>
                </a:moveTo>
                <a:cubicBezTo>
                  <a:pt x="28" y="30"/>
                  <a:pt x="27" y="31"/>
                  <a:pt x="26" y="31"/>
                </a:cubicBezTo>
                <a:cubicBezTo>
                  <a:pt x="27" y="31"/>
                  <a:pt x="28" y="30"/>
                  <a:pt x="28" y="29"/>
                </a:cubicBezTo>
                <a:cubicBezTo>
                  <a:pt x="29" y="29"/>
                  <a:pt x="30" y="28"/>
                  <a:pt x="30" y="28"/>
                </a:cubicBezTo>
                <a:lnTo>
                  <a:pt x="28" y="30"/>
                </a:lnTo>
                <a:close/>
                <a:moveTo>
                  <a:pt x="0" y="33"/>
                </a:moveTo>
                <a:cubicBezTo>
                  <a:pt x="3" y="31"/>
                  <a:pt x="3" y="31"/>
                  <a:pt x="6" y="30"/>
                </a:cubicBezTo>
                <a:cubicBezTo>
                  <a:pt x="7" y="30"/>
                  <a:pt x="7" y="30"/>
                  <a:pt x="7" y="31"/>
                </a:cubicBezTo>
                <a:cubicBezTo>
                  <a:pt x="3" y="31"/>
                  <a:pt x="3" y="31"/>
                  <a:pt x="0" y="33"/>
                </a:cubicBezTo>
                <a:close/>
                <a:moveTo>
                  <a:pt x="6" y="29"/>
                </a:moveTo>
                <a:cubicBezTo>
                  <a:pt x="4" y="29"/>
                  <a:pt x="2" y="30"/>
                  <a:pt x="0" y="33"/>
                </a:cubicBezTo>
                <a:cubicBezTo>
                  <a:pt x="0" y="31"/>
                  <a:pt x="1" y="30"/>
                  <a:pt x="2" y="29"/>
                </a:cubicBezTo>
                <a:cubicBezTo>
                  <a:pt x="3" y="29"/>
                  <a:pt x="3" y="29"/>
                  <a:pt x="4" y="28"/>
                </a:cubicBezTo>
                <a:cubicBezTo>
                  <a:pt x="4" y="28"/>
                  <a:pt x="5" y="29"/>
                  <a:pt x="6" y="29"/>
                </a:cubicBezTo>
                <a:close/>
                <a:moveTo>
                  <a:pt x="7" y="29"/>
                </a:moveTo>
                <a:cubicBezTo>
                  <a:pt x="7" y="30"/>
                  <a:pt x="7" y="30"/>
                  <a:pt x="9" y="30"/>
                </a:cubicBezTo>
                <a:cubicBezTo>
                  <a:pt x="7" y="29"/>
                  <a:pt x="7" y="28"/>
                  <a:pt x="7" y="27"/>
                </a:cubicBezTo>
                <a:cubicBezTo>
                  <a:pt x="7" y="28"/>
                  <a:pt x="9" y="29"/>
                  <a:pt x="9" y="30"/>
                </a:cubicBezTo>
                <a:lnTo>
                  <a:pt x="7" y="30"/>
                </a:lnTo>
                <a:lnTo>
                  <a:pt x="6" y="29"/>
                </a:lnTo>
                <a:lnTo>
                  <a:pt x="7" y="29"/>
                </a:lnTo>
                <a:close/>
                <a:moveTo>
                  <a:pt x="2" y="29"/>
                </a:moveTo>
                <a:cubicBezTo>
                  <a:pt x="1" y="29"/>
                  <a:pt x="0" y="30"/>
                  <a:pt x="0" y="30"/>
                </a:cubicBezTo>
                <a:lnTo>
                  <a:pt x="0" y="29"/>
                </a:lnTo>
                <a:cubicBezTo>
                  <a:pt x="3" y="28"/>
                  <a:pt x="6" y="27"/>
                  <a:pt x="7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3" y="28"/>
                  <a:pt x="3" y="29"/>
                  <a:pt x="2" y="29"/>
                </a:cubicBezTo>
                <a:close/>
                <a:moveTo>
                  <a:pt x="15" y="29"/>
                </a:moveTo>
                <a:cubicBezTo>
                  <a:pt x="12" y="27"/>
                  <a:pt x="9" y="25"/>
                  <a:pt x="7" y="25"/>
                </a:cubicBezTo>
                <a:cubicBezTo>
                  <a:pt x="10" y="25"/>
                  <a:pt x="12" y="27"/>
                  <a:pt x="15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5" name="Freeform 6691">
            <a:extLst>
              <a:ext uri="{FF2B5EF4-FFF2-40B4-BE49-F238E27FC236}">
                <a16:creationId xmlns:a16="http://schemas.microsoft.com/office/drawing/2014/main" id="{98807499-4F24-7247-9DF3-C7632BFC9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2338" y="4124325"/>
            <a:ext cx="60325" cy="20638"/>
          </a:xfrm>
          <a:custGeom>
            <a:avLst/>
            <a:gdLst>
              <a:gd name="T0" fmla="*/ 11613104 w 167"/>
              <a:gd name="T1" fmla="*/ 2814114 h 59"/>
              <a:gd name="T2" fmla="*/ 0 w 167"/>
              <a:gd name="T3" fmla="*/ 4771925 h 59"/>
              <a:gd name="T4" fmla="*/ 0 w 167"/>
              <a:gd name="T5" fmla="*/ 2447177 h 59"/>
              <a:gd name="T6" fmla="*/ 2870675 w 167"/>
              <a:gd name="T7" fmla="*/ 2936543 h 59"/>
              <a:gd name="T8" fmla="*/ 14353376 w 167"/>
              <a:gd name="T9" fmla="*/ 489365 h 59"/>
              <a:gd name="T10" fmla="*/ 17484858 w 167"/>
              <a:gd name="T11" fmla="*/ 3181400 h 59"/>
              <a:gd name="T12" fmla="*/ 20094727 w 167"/>
              <a:gd name="T13" fmla="*/ 2936543 h 59"/>
              <a:gd name="T14" fmla="*/ 20486298 w 167"/>
              <a:gd name="T15" fmla="*/ 4037702 h 59"/>
              <a:gd name="T16" fmla="*/ 21660649 w 167"/>
              <a:gd name="T17" fmla="*/ 5873085 h 59"/>
              <a:gd name="T18" fmla="*/ 20486298 w 167"/>
              <a:gd name="T19" fmla="*/ 6484879 h 59"/>
              <a:gd name="T20" fmla="*/ 20486298 w 167"/>
              <a:gd name="T21" fmla="*/ 7096674 h 59"/>
              <a:gd name="T22" fmla="*/ 19833921 w 167"/>
              <a:gd name="T23" fmla="*/ 6484879 h 59"/>
              <a:gd name="T24" fmla="*/ 19703156 w 167"/>
              <a:gd name="T25" fmla="*/ 7096674 h 59"/>
              <a:gd name="T26" fmla="*/ 19442350 w 167"/>
              <a:gd name="T27" fmla="*/ 6484879 h 59"/>
              <a:gd name="T28" fmla="*/ 19311947 w 167"/>
              <a:gd name="T29" fmla="*/ 7096674 h 59"/>
              <a:gd name="T30" fmla="*/ 19311947 w 167"/>
              <a:gd name="T31" fmla="*/ 6484879 h 59"/>
              <a:gd name="T32" fmla="*/ 19050779 w 167"/>
              <a:gd name="T33" fmla="*/ 6240372 h 59"/>
              <a:gd name="T34" fmla="*/ 20486298 w 167"/>
              <a:gd name="T35" fmla="*/ 5750656 h 59"/>
              <a:gd name="T36" fmla="*/ 19442350 w 167"/>
              <a:gd name="T37" fmla="*/ 4037702 h 59"/>
              <a:gd name="T38" fmla="*/ 17354455 w 167"/>
              <a:gd name="T39" fmla="*/ 4282560 h 59"/>
              <a:gd name="T40" fmla="*/ 14875350 w 167"/>
              <a:gd name="T41" fmla="*/ 2569606 h 59"/>
              <a:gd name="T42" fmla="*/ 15136157 w 167"/>
              <a:gd name="T43" fmla="*/ 3670766 h 59"/>
              <a:gd name="T44" fmla="*/ 14353376 w 167"/>
              <a:gd name="T45" fmla="*/ 2202319 h 59"/>
              <a:gd name="T46" fmla="*/ 14353376 w 167"/>
              <a:gd name="T47" fmla="*/ 3915273 h 59"/>
              <a:gd name="T48" fmla="*/ 13309429 w 167"/>
              <a:gd name="T49" fmla="*/ 2324748 h 59"/>
              <a:gd name="T50" fmla="*/ 13179026 w 167"/>
              <a:gd name="T51" fmla="*/ 3548337 h 59"/>
              <a:gd name="T52" fmla="*/ 11613104 w 167"/>
              <a:gd name="T53" fmla="*/ 2814114 h 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7" h="59">
                <a:moveTo>
                  <a:pt x="89" y="23"/>
                </a:moveTo>
                <a:cubicBezTo>
                  <a:pt x="79" y="29"/>
                  <a:pt x="10" y="48"/>
                  <a:pt x="0" y="39"/>
                </a:cubicBezTo>
                <a:lnTo>
                  <a:pt x="0" y="20"/>
                </a:lnTo>
                <a:cubicBezTo>
                  <a:pt x="0" y="20"/>
                  <a:pt x="14" y="24"/>
                  <a:pt x="22" y="24"/>
                </a:cubicBezTo>
                <a:cubicBezTo>
                  <a:pt x="32" y="23"/>
                  <a:pt x="90" y="0"/>
                  <a:pt x="110" y="4"/>
                </a:cubicBezTo>
                <a:cubicBezTo>
                  <a:pt x="129" y="7"/>
                  <a:pt x="129" y="24"/>
                  <a:pt x="134" y="26"/>
                </a:cubicBezTo>
                <a:cubicBezTo>
                  <a:pt x="139" y="29"/>
                  <a:pt x="151" y="23"/>
                  <a:pt x="154" y="24"/>
                </a:cubicBezTo>
                <a:cubicBezTo>
                  <a:pt x="157" y="27"/>
                  <a:pt x="154" y="29"/>
                  <a:pt x="157" y="33"/>
                </a:cubicBezTo>
                <a:cubicBezTo>
                  <a:pt x="157" y="39"/>
                  <a:pt x="166" y="45"/>
                  <a:pt x="166" y="48"/>
                </a:cubicBezTo>
                <a:cubicBezTo>
                  <a:pt x="166" y="51"/>
                  <a:pt x="160" y="51"/>
                  <a:pt x="157" y="53"/>
                </a:cubicBezTo>
                <a:lnTo>
                  <a:pt x="157" y="58"/>
                </a:lnTo>
                <a:cubicBezTo>
                  <a:pt x="154" y="55"/>
                  <a:pt x="154" y="53"/>
                  <a:pt x="152" y="53"/>
                </a:cubicBezTo>
                <a:cubicBezTo>
                  <a:pt x="151" y="53"/>
                  <a:pt x="152" y="56"/>
                  <a:pt x="151" y="58"/>
                </a:cubicBezTo>
                <a:cubicBezTo>
                  <a:pt x="151" y="56"/>
                  <a:pt x="151" y="53"/>
                  <a:pt x="149" y="53"/>
                </a:cubicBezTo>
                <a:cubicBezTo>
                  <a:pt x="148" y="53"/>
                  <a:pt x="148" y="57"/>
                  <a:pt x="148" y="58"/>
                </a:cubicBezTo>
                <a:lnTo>
                  <a:pt x="148" y="53"/>
                </a:lnTo>
                <a:cubicBezTo>
                  <a:pt x="148" y="53"/>
                  <a:pt x="146" y="53"/>
                  <a:pt x="146" y="51"/>
                </a:cubicBezTo>
                <a:cubicBezTo>
                  <a:pt x="148" y="48"/>
                  <a:pt x="157" y="51"/>
                  <a:pt x="157" y="47"/>
                </a:cubicBezTo>
                <a:cubicBezTo>
                  <a:pt x="157" y="43"/>
                  <a:pt x="152" y="38"/>
                  <a:pt x="149" y="33"/>
                </a:cubicBezTo>
                <a:cubicBezTo>
                  <a:pt x="148" y="31"/>
                  <a:pt x="139" y="36"/>
                  <a:pt x="133" y="35"/>
                </a:cubicBezTo>
                <a:cubicBezTo>
                  <a:pt x="126" y="33"/>
                  <a:pt x="114" y="21"/>
                  <a:pt x="114" y="21"/>
                </a:cubicBezTo>
                <a:cubicBezTo>
                  <a:pt x="114" y="21"/>
                  <a:pt x="114" y="24"/>
                  <a:pt x="116" y="30"/>
                </a:cubicBezTo>
                <a:cubicBezTo>
                  <a:pt x="110" y="23"/>
                  <a:pt x="110" y="18"/>
                  <a:pt x="110" y="18"/>
                </a:cubicBezTo>
                <a:cubicBezTo>
                  <a:pt x="108" y="17"/>
                  <a:pt x="110" y="23"/>
                  <a:pt x="110" y="32"/>
                </a:cubicBezTo>
                <a:cubicBezTo>
                  <a:pt x="107" y="21"/>
                  <a:pt x="102" y="19"/>
                  <a:pt x="102" y="19"/>
                </a:cubicBezTo>
                <a:cubicBezTo>
                  <a:pt x="102" y="18"/>
                  <a:pt x="102" y="20"/>
                  <a:pt x="101" y="29"/>
                </a:cubicBezTo>
                <a:cubicBezTo>
                  <a:pt x="101" y="16"/>
                  <a:pt x="92" y="19"/>
                  <a:pt x="89" y="23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6" name="Freeform 6692">
            <a:extLst>
              <a:ext uri="{FF2B5EF4-FFF2-40B4-BE49-F238E27FC236}">
                <a16:creationId xmlns:a16="http://schemas.microsoft.com/office/drawing/2014/main" id="{43BC4B8E-1B43-204F-8363-70DC26716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2338" y="4124325"/>
            <a:ext cx="60325" cy="20638"/>
          </a:xfrm>
          <a:custGeom>
            <a:avLst/>
            <a:gdLst>
              <a:gd name="T0" fmla="*/ 19941410 w 166"/>
              <a:gd name="T1" fmla="*/ 6583878 h 58"/>
              <a:gd name="T2" fmla="*/ 20469799 w 166"/>
              <a:gd name="T3" fmla="*/ 7090220 h 58"/>
              <a:gd name="T4" fmla="*/ 19941410 w 166"/>
              <a:gd name="T5" fmla="*/ 6837227 h 58"/>
              <a:gd name="T6" fmla="*/ 19677216 w 166"/>
              <a:gd name="T7" fmla="*/ 6583878 h 58"/>
              <a:gd name="T8" fmla="*/ 20337520 w 166"/>
              <a:gd name="T9" fmla="*/ 6583878 h 58"/>
              <a:gd name="T10" fmla="*/ 20601714 w 166"/>
              <a:gd name="T11" fmla="*/ 6583878 h 58"/>
              <a:gd name="T12" fmla="*/ 20337520 w 166"/>
              <a:gd name="T13" fmla="*/ 6583878 h 58"/>
              <a:gd name="T14" fmla="*/ 20601714 w 166"/>
              <a:gd name="T15" fmla="*/ 4051453 h 58"/>
              <a:gd name="T16" fmla="*/ 20205604 w 166"/>
              <a:gd name="T17" fmla="*/ 3038768 h 58"/>
              <a:gd name="T18" fmla="*/ 17564387 w 166"/>
              <a:gd name="T19" fmla="*/ 3165442 h 58"/>
              <a:gd name="T20" fmla="*/ 20205604 w 166"/>
              <a:gd name="T21" fmla="*/ 2912093 h 58"/>
              <a:gd name="T22" fmla="*/ 20601714 w 166"/>
              <a:gd name="T23" fmla="*/ 4051453 h 58"/>
              <a:gd name="T24" fmla="*/ 21790408 w 166"/>
              <a:gd name="T25" fmla="*/ 5950861 h 58"/>
              <a:gd name="T26" fmla="*/ 16904083 w 166"/>
              <a:gd name="T27" fmla="*/ 2405750 h 58"/>
              <a:gd name="T28" fmla="*/ 16904083 w 166"/>
              <a:gd name="T29" fmla="*/ 2405750 h 58"/>
              <a:gd name="T30" fmla="*/ 3301522 w 166"/>
              <a:gd name="T31" fmla="*/ 2785418 h 58"/>
              <a:gd name="T32" fmla="*/ 14394781 w 166"/>
              <a:gd name="T33" fmla="*/ 379668 h 58"/>
              <a:gd name="T34" fmla="*/ 0 w 166"/>
              <a:gd name="T35" fmla="*/ 2405750 h 58"/>
              <a:gd name="T36" fmla="*/ 0 w 166"/>
              <a:gd name="T37" fmla="*/ 2405750 h 58"/>
              <a:gd name="T38" fmla="*/ 12281952 w 166"/>
              <a:gd name="T39" fmla="*/ 2405750 h 58"/>
              <a:gd name="T40" fmla="*/ 1452524 w 166"/>
              <a:gd name="T41" fmla="*/ 5191169 h 58"/>
              <a:gd name="T42" fmla="*/ 12281952 w 166"/>
              <a:gd name="T43" fmla="*/ 2405750 h 58"/>
              <a:gd name="T44" fmla="*/ 12678062 w 166"/>
              <a:gd name="T45" fmla="*/ 2532425 h 58"/>
              <a:gd name="T46" fmla="*/ 13206087 w 166"/>
              <a:gd name="T47" fmla="*/ 3545110 h 58"/>
              <a:gd name="T48" fmla="*/ 13206087 w 166"/>
              <a:gd name="T49" fmla="*/ 3545110 h 58"/>
              <a:gd name="T50" fmla="*/ 14923169 w 166"/>
              <a:gd name="T51" fmla="*/ 2912093 h 58"/>
              <a:gd name="T52" fmla="*/ 14923169 w 166"/>
              <a:gd name="T53" fmla="*/ 2785418 h 58"/>
              <a:gd name="T54" fmla="*/ 14923169 w 166"/>
              <a:gd name="T55" fmla="*/ 2785418 h 58"/>
              <a:gd name="T56" fmla="*/ 14923169 w 166"/>
              <a:gd name="T57" fmla="*/ 2785418 h 58"/>
              <a:gd name="T58" fmla="*/ 16243778 w 166"/>
              <a:gd name="T59" fmla="*/ 3671785 h 58"/>
              <a:gd name="T60" fmla="*/ 14923169 w 166"/>
              <a:gd name="T61" fmla="*/ 2532425 h 58"/>
              <a:gd name="T62" fmla="*/ 16243778 w 166"/>
              <a:gd name="T63" fmla="*/ 3671785 h 58"/>
              <a:gd name="T64" fmla="*/ 19149190 w 166"/>
              <a:gd name="T65" fmla="*/ 6330529 h 58"/>
              <a:gd name="T66" fmla="*/ 19149190 w 166"/>
              <a:gd name="T67" fmla="*/ 6330529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58">
                <a:moveTo>
                  <a:pt x="150" y="56"/>
                </a:moveTo>
                <a:cubicBezTo>
                  <a:pt x="150" y="53"/>
                  <a:pt x="151" y="52"/>
                  <a:pt x="151" y="52"/>
                </a:cubicBezTo>
                <a:cubicBezTo>
                  <a:pt x="153" y="52"/>
                  <a:pt x="153" y="52"/>
                  <a:pt x="154" y="54"/>
                </a:cubicBezTo>
                <a:cubicBezTo>
                  <a:pt x="154" y="55"/>
                  <a:pt x="154" y="55"/>
                  <a:pt x="155" y="56"/>
                </a:cubicBezTo>
                <a:lnTo>
                  <a:pt x="153" y="54"/>
                </a:lnTo>
                <a:cubicBezTo>
                  <a:pt x="153" y="51"/>
                  <a:pt x="151" y="52"/>
                  <a:pt x="151" y="54"/>
                </a:cubicBezTo>
                <a:cubicBezTo>
                  <a:pt x="151" y="56"/>
                  <a:pt x="151" y="57"/>
                  <a:pt x="150" y="57"/>
                </a:cubicBezTo>
                <a:cubicBezTo>
                  <a:pt x="150" y="55"/>
                  <a:pt x="150" y="53"/>
                  <a:pt x="149" y="52"/>
                </a:cubicBezTo>
                <a:cubicBezTo>
                  <a:pt x="150" y="53"/>
                  <a:pt x="150" y="55"/>
                  <a:pt x="150" y="56"/>
                </a:cubicBezTo>
                <a:close/>
                <a:moveTo>
                  <a:pt x="154" y="52"/>
                </a:moveTo>
                <a:lnTo>
                  <a:pt x="156" y="51"/>
                </a:lnTo>
                <a:lnTo>
                  <a:pt x="156" y="52"/>
                </a:lnTo>
                <a:lnTo>
                  <a:pt x="156" y="57"/>
                </a:lnTo>
                <a:lnTo>
                  <a:pt x="154" y="52"/>
                </a:lnTo>
                <a:close/>
                <a:moveTo>
                  <a:pt x="160" y="40"/>
                </a:moveTo>
                <a:cubicBezTo>
                  <a:pt x="156" y="38"/>
                  <a:pt x="156" y="34"/>
                  <a:pt x="156" y="32"/>
                </a:cubicBezTo>
                <a:cubicBezTo>
                  <a:pt x="154" y="30"/>
                  <a:pt x="154" y="28"/>
                  <a:pt x="154" y="28"/>
                </a:cubicBezTo>
                <a:cubicBezTo>
                  <a:pt x="156" y="26"/>
                  <a:pt x="156" y="25"/>
                  <a:pt x="153" y="24"/>
                </a:cubicBezTo>
                <a:cubicBezTo>
                  <a:pt x="151" y="23"/>
                  <a:pt x="148" y="23"/>
                  <a:pt x="145" y="24"/>
                </a:cubicBezTo>
                <a:cubicBezTo>
                  <a:pt x="139" y="25"/>
                  <a:pt x="136" y="27"/>
                  <a:pt x="133" y="25"/>
                </a:cubicBezTo>
                <a:cubicBezTo>
                  <a:pt x="136" y="26"/>
                  <a:pt x="139" y="25"/>
                  <a:pt x="145" y="24"/>
                </a:cubicBezTo>
                <a:cubicBezTo>
                  <a:pt x="148" y="23"/>
                  <a:pt x="151" y="22"/>
                  <a:pt x="153" y="23"/>
                </a:cubicBezTo>
                <a:cubicBezTo>
                  <a:pt x="156" y="25"/>
                  <a:pt x="156" y="26"/>
                  <a:pt x="156" y="28"/>
                </a:cubicBezTo>
                <a:cubicBezTo>
                  <a:pt x="154" y="28"/>
                  <a:pt x="154" y="30"/>
                  <a:pt x="156" y="32"/>
                </a:cubicBezTo>
                <a:cubicBezTo>
                  <a:pt x="156" y="34"/>
                  <a:pt x="156" y="37"/>
                  <a:pt x="160" y="40"/>
                </a:cubicBezTo>
                <a:cubicBezTo>
                  <a:pt x="163" y="43"/>
                  <a:pt x="165" y="46"/>
                  <a:pt x="165" y="47"/>
                </a:cubicBezTo>
                <a:cubicBezTo>
                  <a:pt x="165" y="46"/>
                  <a:pt x="162" y="43"/>
                  <a:pt x="160" y="40"/>
                </a:cubicBezTo>
                <a:close/>
                <a:moveTo>
                  <a:pt x="128" y="19"/>
                </a:moveTo>
                <a:cubicBezTo>
                  <a:pt x="125" y="13"/>
                  <a:pt x="121" y="5"/>
                  <a:pt x="109" y="3"/>
                </a:cubicBezTo>
                <a:cubicBezTo>
                  <a:pt x="122" y="5"/>
                  <a:pt x="128" y="13"/>
                  <a:pt x="128" y="19"/>
                </a:cubicBezTo>
                <a:close/>
                <a:moveTo>
                  <a:pt x="42" y="17"/>
                </a:moveTo>
                <a:cubicBezTo>
                  <a:pt x="35" y="19"/>
                  <a:pt x="29" y="21"/>
                  <a:pt x="25" y="22"/>
                </a:cubicBezTo>
                <a:cubicBezTo>
                  <a:pt x="29" y="21"/>
                  <a:pt x="35" y="19"/>
                  <a:pt x="42" y="16"/>
                </a:cubicBezTo>
                <a:cubicBezTo>
                  <a:pt x="62" y="10"/>
                  <a:pt x="93" y="0"/>
                  <a:pt x="109" y="3"/>
                </a:cubicBezTo>
                <a:cubicBezTo>
                  <a:pt x="93" y="0"/>
                  <a:pt x="62" y="10"/>
                  <a:pt x="42" y="17"/>
                </a:cubicBezTo>
                <a:close/>
                <a:moveTo>
                  <a:pt x="0" y="19"/>
                </a:moveTo>
                <a:cubicBezTo>
                  <a:pt x="1" y="20"/>
                  <a:pt x="13" y="23"/>
                  <a:pt x="20" y="23"/>
                </a:cubicBezTo>
                <a:cubicBezTo>
                  <a:pt x="13" y="24"/>
                  <a:pt x="1" y="20"/>
                  <a:pt x="0" y="19"/>
                </a:cubicBezTo>
                <a:close/>
                <a:moveTo>
                  <a:pt x="86" y="22"/>
                </a:moveTo>
                <a:cubicBezTo>
                  <a:pt x="89" y="21"/>
                  <a:pt x="90" y="20"/>
                  <a:pt x="93" y="19"/>
                </a:cubicBezTo>
                <a:cubicBezTo>
                  <a:pt x="91" y="20"/>
                  <a:pt x="90" y="21"/>
                  <a:pt x="88" y="22"/>
                </a:cubicBezTo>
                <a:cubicBezTo>
                  <a:pt x="80" y="27"/>
                  <a:pt x="34" y="41"/>
                  <a:pt x="11" y="41"/>
                </a:cubicBezTo>
                <a:cubicBezTo>
                  <a:pt x="34" y="41"/>
                  <a:pt x="80" y="27"/>
                  <a:pt x="86" y="22"/>
                </a:cubicBezTo>
                <a:close/>
                <a:moveTo>
                  <a:pt x="93" y="19"/>
                </a:moveTo>
                <a:cubicBezTo>
                  <a:pt x="93" y="19"/>
                  <a:pt x="93" y="19"/>
                  <a:pt x="93" y="19"/>
                </a:cubicBezTo>
                <a:cubicBezTo>
                  <a:pt x="94" y="19"/>
                  <a:pt x="95" y="19"/>
                  <a:pt x="96" y="20"/>
                </a:cubicBezTo>
                <a:cubicBezTo>
                  <a:pt x="95" y="19"/>
                  <a:pt x="94" y="19"/>
                  <a:pt x="93" y="19"/>
                </a:cubicBezTo>
                <a:close/>
                <a:moveTo>
                  <a:pt x="100" y="28"/>
                </a:moveTo>
                <a:cubicBezTo>
                  <a:pt x="100" y="24"/>
                  <a:pt x="98" y="21"/>
                  <a:pt x="96" y="20"/>
                </a:cubicBezTo>
                <a:cubicBezTo>
                  <a:pt x="98" y="20"/>
                  <a:pt x="100" y="22"/>
                  <a:pt x="100" y="28"/>
                </a:cubicBezTo>
                <a:close/>
                <a:moveTo>
                  <a:pt x="115" y="29"/>
                </a:moveTo>
                <a:cubicBezTo>
                  <a:pt x="114" y="26"/>
                  <a:pt x="113" y="23"/>
                  <a:pt x="113" y="23"/>
                </a:cubicBezTo>
                <a:cubicBezTo>
                  <a:pt x="113" y="24"/>
                  <a:pt x="114" y="27"/>
                  <a:pt x="115" y="29"/>
                </a:cubicBezTo>
                <a:close/>
                <a:moveTo>
                  <a:pt x="113" y="22"/>
                </a:moveTo>
                <a:cubicBezTo>
                  <a:pt x="113" y="22"/>
                  <a:pt x="113" y="22"/>
                  <a:pt x="113" y="22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3" y="22"/>
                  <a:pt x="113" y="23"/>
                  <a:pt x="113" y="23"/>
                </a:cubicBezTo>
                <a:cubicBezTo>
                  <a:pt x="113" y="23"/>
                  <a:pt x="113" y="23"/>
                  <a:pt x="113" y="22"/>
                </a:cubicBezTo>
                <a:close/>
                <a:moveTo>
                  <a:pt x="113" y="20"/>
                </a:moveTo>
                <a:cubicBezTo>
                  <a:pt x="113" y="21"/>
                  <a:pt x="118" y="25"/>
                  <a:pt x="123" y="29"/>
                </a:cubicBezTo>
                <a:cubicBezTo>
                  <a:pt x="119" y="26"/>
                  <a:pt x="114" y="23"/>
                  <a:pt x="113" y="22"/>
                </a:cubicBezTo>
                <a:lnTo>
                  <a:pt x="113" y="20"/>
                </a:lnTo>
                <a:close/>
                <a:moveTo>
                  <a:pt x="132" y="34"/>
                </a:moveTo>
                <a:cubicBezTo>
                  <a:pt x="130" y="34"/>
                  <a:pt x="126" y="32"/>
                  <a:pt x="123" y="29"/>
                </a:cubicBezTo>
                <a:cubicBezTo>
                  <a:pt x="126" y="31"/>
                  <a:pt x="130" y="34"/>
                  <a:pt x="132" y="34"/>
                </a:cubicBezTo>
                <a:close/>
                <a:moveTo>
                  <a:pt x="145" y="50"/>
                </a:moveTo>
                <a:cubicBezTo>
                  <a:pt x="145" y="47"/>
                  <a:pt x="147" y="47"/>
                  <a:pt x="150" y="47"/>
                </a:cubicBezTo>
                <a:cubicBezTo>
                  <a:pt x="147" y="47"/>
                  <a:pt x="147" y="47"/>
                  <a:pt x="145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7" name="Freeform 6693">
            <a:extLst>
              <a:ext uri="{FF2B5EF4-FFF2-40B4-BE49-F238E27FC236}">
                <a16:creationId xmlns:a16="http://schemas.microsoft.com/office/drawing/2014/main" id="{2C403658-0E54-FB4B-931C-7B9277D7D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35438"/>
            <a:ext cx="14288" cy="6350"/>
          </a:xfrm>
          <a:custGeom>
            <a:avLst/>
            <a:gdLst>
              <a:gd name="T0" fmla="*/ 5100450 w 39"/>
              <a:gd name="T1" fmla="*/ 335213 h 19"/>
              <a:gd name="T2" fmla="*/ 2684312 w 39"/>
              <a:gd name="T3" fmla="*/ 1898984 h 19"/>
              <a:gd name="T4" fmla="*/ 671170 w 39"/>
              <a:gd name="T5" fmla="*/ 1005305 h 19"/>
              <a:gd name="T6" fmla="*/ 402629 w 39"/>
              <a:gd name="T7" fmla="*/ 446839 h 19"/>
              <a:gd name="T8" fmla="*/ 402629 w 39"/>
              <a:gd name="T9" fmla="*/ 0 h 19"/>
              <a:gd name="T10" fmla="*/ 402629 w 39"/>
              <a:gd name="T11" fmla="*/ 446839 h 19"/>
              <a:gd name="T12" fmla="*/ 671170 w 39"/>
              <a:gd name="T13" fmla="*/ 0 h 19"/>
              <a:gd name="T14" fmla="*/ 805257 w 39"/>
              <a:gd name="T15" fmla="*/ 670092 h 19"/>
              <a:gd name="T16" fmla="*/ 805257 w 39"/>
              <a:gd name="T17" fmla="*/ 0 h 19"/>
              <a:gd name="T18" fmla="*/ 1207886 w 39"/>
              <a:gd name="T19" fmla="*/ 1005305 h 19"/>
              <a:gd name="T20" fmla="*/ 2684312 w 39"/>
              <a:gd name="T21" fmla="*/ 1563771 h 19"/>
              <a:gd name="T22" fmla="*/ 4965996 w 39"/>
              <a:gd name="T23" fmla="*/ 0 h 19"/>
              <a:gd name="T24" fmla="*/ 5100450 w 39"/>
              <a:gd name="T25" fmla="*/ 335213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" h="19">
                <a:moveTo>
                  <a:pt x="38" y="3"/>
                </a:moveTo>
                <a:cubicBezTo>
                  <a:pt x="38" y="3"/>
                  <a:pt x="26" y="18"/>
                  <a:pt x="20" y="17"/>
                </a:cubicBezTo>
                <a:cubicBezTo>
                  <a:pt x="13" y="16"/>
                  <a:pt x="6" y="7"/>
                  <a:pt x="5" y="9"/>
                </a:cubicBezTo>
                <a:cubicBezTo>
                  <a:pt x="3" y="9"/>
                  <a:pt x="3" y="6"/>
                  <a:pt x="3" y="4"/>
                </a:cubicBezTo>
                <a:cubicBezTo>
                  <a:pt x="0" y="1"/>
                  <a:pt x="3" y="0"/>
                  <a:pt x="3" y="0"/>
                </a:cubicBezTo>
                <a:lnTo>
                  <a:pt x="3" y="4"/>
                </a:lnTo>
                <a:cubicBezTo>
                  <a:pt x="3" y="6"/>
                  <a:pt x="3" y="0"/>
                  <a:pt x="5" y="0"/>
                </a:cubicBezTo>
                <a:cubicBezTo>
                  <a:pt x="5" y="0"/>
                  <a:pt x="5" y="4"/>
                  <a:pt x="6" y="6"/>
                </a:cubicBezTo>
                <a:cubicBezTo>
                  <a:pt x="6" y="6"/>
                  <a:pt x="5" y="0"/>
                  <a:pt x="6" y="0"/>
                </a:cubicBezTo>
                <a:cubicBezTo>
                  <a:pt x="8" y="0"/>
                  <a:pt x="8" y="6"/>
                  <a:pt x="9" y="9"/>
                </a:cubicBezTo>
                <a:cubicBezTo>
                  <a:pt x="11" y="10"/>
                  <a:pt x="14" y="13"/>
                  <a:pt x="20" y="14"/>
                </a:cubicBezTo>
                <a:cubicBezTo>
                  <a:pt x="23" y="13"/>
                  <a:pt x="35" y="0"/>
                  <a:pt x="37" y="0"/>
                </a:cubicBezTo>
                <a:lnTo>
                  <a:pt x="38" y="3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8" name="Freeform 6694">
            <a:extLst>
              <a:ext uri="{FF2B5EF4-FFF2-40B4-BE49-F238E27FC236}">
                <a16:creationId xmlns:a16="http://schemas.microsoft.com/office/drawing/2014/main" id="{6C7E6BEA-8D26-E648-8A6D-B6535BD4B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4135438"/>
            <a:ext cx="11112" cy="6350"/>
          </a:xfrm>
          <a:custGeom>
            <a:avLst/>
            <a:gdLst>
              <a:gd name="T0" fmla="*/ 340095 w 33"/>
              <a:gd name="T1" fmla="*/ 1244600 h 18"/>
              <a:gd name="T2" fmla="*/ 0 w 33"/>
              <a:gd name="T3" fmla="*/ 1120069 h 18"/>
              <a:gd name="T4" fmla="*/ 340095 w 33"/>
              <a:gd name="T5" fmla="*/ 1244600 h 18"/>
              <a:gd name="T6" fmla="*/ 1700809 w 33"/>
              <a:gd name="T7" fmla="*/ 2115608 h 18"/>
              <a:gd name="T8" fmla="*/ 340095 w 33"/>
              <a:gd name="T9" fmla="*/ 1244600 h 18"/>
              <a:gd name="T10" fmla="*/ 2948047 w 33"/>
              <a:gd name="T11" fmla="*/ 497769 h 18"/>
              <a:gd name="T12" fmla="*/ 1700809 w 33"/>
              <a:gd name="T13" fmla="*/ 1742369 h 18"/>
              <a:gd name="T14" fmla="*/ 453572 w 33"/>
              <a:gd name="T15" fmla="*/ 1120069 h 18"/>
              <a:gd name="T16" fmla="*/ 1700809 w 33"/>
              <a:gd name="T17" fmla="*/ 1742369 h 18"/>
              <a:gd name="T18" fmla="*/ 2948047 w 33"/>
              <a:gd name="T19" fmla="*/ 497769 h 18"/>
              <a:gd name="T20" fmla="*/ 3628236 w 33"/>
              <a:gd name="T21" fmla="*/ 0 h 18"/>
              <a:gd name="T22" fmla="*/ 2948047 w 33"/>
              <a:gd name="T23" fmla="*/ 497769 h 18"/>
              <a:gd name="T24" fmla="*/ 113477 w 33"/>
              <a:gd name="T25" fmla="*/ 0 h 18"/>
              <a:gd name="T26" fmla="*/ 113477 w 33"/>
              <a:gd name="T27" fmla="*/ 497769 h 18"/>
              <a:gd name="T28" fmla="*/ 113477 w 33"/>
              <a:gd name="T29" fmla="*/ 0 h 18"/>
              <a:gd name="T30" fmla="*/ 340095 w 33"/>
              <a:gd name="T31" fmla="*/ 373239 h 18"/>
              <a:gd name="T32" fmla="*/ 113477 w 33"/>
              <a:gd name="T33" fmla="*/ 0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3" h="18">
                <a:moveTo>
                  <a:pt x="3" y="10"/>
                </a:moveTo>
                <a:cubicBezTo>
                  <a:pt x="1" y="10"/>
                  <a:pt x="0" y="9"/>
                  <a:pt x="0" y="9"/>
                </a:cubicBezTo>
                <a:cubicBezTo>
                  <a:pt x="1" y="9"/>
                  <a:pt x="1" y="10"/>
                  <a:pt x="3" y="10"/>
                </a:cubicBezTo>
                <a:cubicBezTo>
                  <a:pt x="6" y="13"/>
                  <a:pt x="9" y="16"/>
                  <a:pt x="15" y="17"/>
                </a:cubicBezTo>
                <a:cubicBezTo>
                  <a:pt x="9" y="17"/>
                  <a:pt x="6" y="13"/>
                  <a:pt x="3" y="10"/>
                </a:cubicBezTo>
                <a:close/>
                <a:moveTo>
                  <a:pt x="26" y="4"/>
                </a:moveTo>
                <a:cubicBezTo>
                  <a:pt x="23" y="9"/>
                  <a:pt x="17" y="13"/>
                  <a:pt x="15" y="14"/>
                </a:cubicBezTo>
                <a:cubicBezTo>
                  <a:pt x="9" y="13"/>
                  <a:pt x="6" y="10"/>
                  <a:pt x="4" y="9"/>
                </a:cubicBezTo>
                <a:cubicBezTo>
                  <a:pt x="6" y="10"/>
                  <a:pt x="9" y="12"/>
                  <a:pt x="15" y="14"/>
                </a:cubicBezTo>
                <a:cubicBezTo>
                  <a:pt x="17" y="13"/>
                  <a:pt x="21" y="9"/>
                  <a:pt x="26" y="4"/>
                </a:cubicBezTo>
                <a:cubicBezTo>
                  <a:pt x="29" y="1"/>
                  <a:pt x="30" y="0"/>
                  <a:pt x="32" y="0"/>
                </a:cubicBezTo>
                <a:cubicBezTo>
                  <a:pt x="30" y="0"/>
                  <a:pt x="29" y="2"/>
                  <a:pt x="26" y="4"/>
                </a:cubicBezTo>
                <a:close/>
                <a:moveTo>
                  <a:pt x="1" y="0"/>
                </a:moveTo>
                <a:cubicBezTo>
                  <a:pt x="0" y="0"/>
                  <a:pt x="1" y="3"/>
                  <a:pt x="1" y="4"/>
                </a:cubicBezTo>
                <a:cubicBezTo>
                  <a:pt x="0" y="2"/>
                  <a:pt x="0" y="0"/>
                  <a:pt x="1" y="0"/>
                </a:cubicBezTo>
                <a:cubicBezTo>
                  <a:pt x="1" y="0"/>
                  <a:pt x="1" y="0"/>
                  <a:pt x="3" y="3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49" name="Freeform 6695">
            <a:extLst>
              <a:ext uri="{FF2B5EF4-FFF2-40B4-BE49-F238E27FC236}">
                <a16:creationId xmlns:a16="http://schemas.microsoft.com/office/drawing/2014/main" id="{869531EA-ED46-BC4B-A864-17A937ED0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27500"/>
            <a:ext cx="14288" cy="6350"/>
          </a:xfrm>
          <a:custGeom>
            <a:avLst/>
            <a:gdLst>
              <a:gd name="T0" fmla="*/ 5230912 w 38"/>
              <a:gd name="T1" fmla="*/ 1787024 h 19"/>
              <a:gd name="T2" fmla="*/ 4806784 w 38"/>
              <a:gd name="T3" fmla="*/ 2010611 h 19"/>
              <a:gd name="T4" fmla="*/ 2403392 w 38"/>
              <a:gd name="T5" fmla="*/ 446839 h 19"/>
              <a:gd name="T6" fmla="*/ 1131008 w 38"/>
              <a:gd name="T7" fmla="*/ 781718 h 19"/>
              <a:gd name="T8" fmla="*/ 424128 w 38"/>
              <a:gd name="T9" fmla="*/ 1340518 h 19"/>
              <a:gd name="T10" fmla="*/ 424128 w 38"/>
              <a:gd name="T11" fmla="*/ 1228558 h 19"/>
              <a:gd name="T12" fmla="*/ 282752 w 38"/>
              <a:gd name="T13" fmla="*/ 1340518 h 19"/>
              <a:gd name="T14" fmla="*/ 282752 w 38"/>
              <a:gd name="T15" fmla="*/ 893679 h 19"/>
              <a:gd name="T16" fmla="*/ 0 w 38"/>
              <a:gd name="T17" fmla="*/ 1340518 h 19"/>
              <a:gd name="T18" fmla="*/ 0 w 38"/>
              <a:gd name="T19" fmla="*/ 893679 h 19"/>
              <a:gd name="T20" fmla="*/ 424128 w 38"/>
              <a:gd name="T21" fmla="*/ 670092 h 19"/>
              <a:gd name="T22" fmla="*/ 2686144 w 38"/>
              <a:gd name="T23" fmla="*/ 223253 h 19"/>
              <a:gd name="T24" fmla="*/ 5230912 w 38"/>
              <a:gd name="T25" fmla="*/ 1787024 h 19"/>
              <a:gd name="T26" fmla="*/ 706880 w 38"/>
              <a:gd name="T27" fmla="*/ 893679 h 19"/>
              <a:gd name="T28" fmla="*/ 424128 w 38"/>
              <a:gd name="T29" fmla="*/ 1116932 h 19"/>
              <a:gd name="T30" fmla="*/ 706880 w 38"/>
              <a:gd name="T31" fmla="*/ 893679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" h="19">
                <a:moveTo>
                  <a:pt x="37" y="16"/>
                </a:moveTo>
                <a:lnTo>
                  <a:pt x="34" y="18"/>
                </a:lnTo>
                <a:cubicBezTo>
                  <a:pt x="32" y="18"/>
                  <a:pt x="22" y="6"/>
                  <a:pt x="17" y="4"/>
                </a:cubicBezTo>
                <a:cubicBezTo>
                  <a:pt x="12" y="4"/>
                  <a:pt x="10" y="5"/>
                  <a:pt x="8" y="7"/>
                </a:cubicBezTo>
                <a:cubicBezTo>
                  <a:pt x="5" y="8"/>
                  <a:pt x="5" y="12"/>
                  <a:pt x="3" y="12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2"/>
                  <a:pt x="3" y="12"/>
                  <a:pt x="2" y="12"/>
                </a:cubicBezTo>
                <a:cubicBezTo>
                  <a:pt x="1" y="12"/>
                  <a:pt x="1" y="8"/>
                  <a:pt x="2" y="8"/>
                </a:cubicBezTo>
                <a:cubicBezTo>
                  <a:pt x="0" y="8"/>
                  <a:pt x="0" y="12"/>
                  <a:pt x="0" y="12"/>
                </a:cubicBezTo>
                <a:lnTo>
                  <a:pt x="0" y="8"/>
                </a:lnTo>
                <a:cubicBezTo>
                  <a:pt x="0" y="6"/>
                  <a:pt x="0" y="5"/>
                  <a:pt x="3" y="6"/>
                </a:cubicBezTo>
                <a:cubicBezTo>
                  <a:pt x="5" y="7"/>
                  <a:pt x="11" y="0"/>
                  <a:pt x="19" y="2"/>
                </a:cubicBezTo>
                <a:cubicBezTo>
                  <a:pt x="28" y="3"/>
                  <a:pt x="37" y="16"/>
                  <a:pt x="37" y="16"/>
                </a:cubicBezTo>
                <a:close/>
                <a:moveTo>
                  <a:pt x="5" y="8"/>
                </a:moveTo>
                <a:cubicBezTo>
                  <a:pt x="5" y="8"/>
                  <a:pt x="4" y="9"/>
                  <a:pt x="3" y="10"/>
                </a:cubicBezTo>
                <a:cubicBezTo>
                  <a:pt x="4" y="10"/>
                  <a:pt x="4" y="9"/>
                  <a:pt x="5" y="8"/>
                </a:cubicBezTo>
                <a:close/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0" name="Freeform 6696">
            <a:extLst>
              <a:ext uri="{FF2B5EF4-FFF2-40B4-BE49-F238E27FC236}">
                <a16:creationId xmlns:a16="http://schemas.microsoft.com/office/drawing/2014/main" id="{EE44BAA9-CB2C-7940-9DDF-6B3C00FCF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27500"/>
            <a:ext cx="14288" cy="6350"/>
          </a:xfrm>
          <a:custGeom>
            <a:avLst/>
            <a:gdLst>
              <a:gd name="T0" fmla="*/ 4099904 w 38"/>
              <a:gd name="T1" fmla="*/ 1813859 h 17"/>
              <a:gd name="T2" fmla="*/ 4806784 w 38"/>
              <a:gd name="T3" fmla="*/ 2232212 h 17"/>
              <a:gd name="T4" fmla="*/ 4099904 w 38"/>
              <a:gd name="T5" fmla="*/ 1813859 h 17"/>
              <a:gd name="T6" fmla="*/ 706880 w 38"/>
              <a:gd name="T7" fmla="*/ 1255806 h 17"/>
              <a:gd name="T8" fmla="*/ 424128 w 38"/>
              <a:gd name="T9" fmla="*/ 1395132 h 17"/>
              <a:gd name="T10" fmla="*/ 424128 w 38"/>
              <a:gd name="T11" fmla="*/ 1255806 h 17"/>
              <a:gd name="T12" fmla="*/ 424128 w 38"/>
              <a:gd name="T13" fmla="*/ 1116106 h 17"/>
              <a:gd name="T14" fmla="*/ 424128 w 38"/>
              <a:gd name="T15" fmla="*/ 1255806 h 17"/>
              <a:gd name="T16" fmla="*/ 424128 w 38"/>
              <a:gd name="T17" fmla="*/ 1116106 h 17"/>
              <a:gd name="T18" fmla="*/ 706880 w 38"/>
              <a:gd name="T19" fmla="*/ 837079 h 17"/>
              <a:gd name="T20" fmla="*/ 424128 w 38"/>
              <a:gd name="T21" fmla="*/ 1395132 h 17"/>
              <a:gd name="T22" fmla="*/ 706880 w 38"/>
              <a:gd name="T23" fmla="*/ 1255806 h 17"/>
              <a:gd name="T24" fmla="*/ 1131008 w 38"/>
              <a:gd name="T25" fmla="*/ 697753 h 17"/>
              <a:gd name="T26" fmla="*/ 706880 w 38"/>
              <a:gd name="T27" fmla="*/ 1255806 h 17"/>
              <a:gd name="T28" fmla="*/ 282752 w 38"/>
              <a:gd name="T29" fmla="*/ 1395132 h 17"/>
              <a:gd name="T30" fmla="*/ 424128 w 38"/>
              <a:gd name="T31" fmla="*/ 1255806 h 17"/>
              <a:gd name="T32" fmla="*/ 282752 w 38"/>
              <a:gd name="T33" fmla="*/ 1395132 h 17"/>
              <a:gd name="T34" fmla="*/ 5230912 w 38"/>
              <a:gd name="T35" fmla="*/ 1953185 h 17"/>
              <a:gd name="T36" fmla="*/ 2686144 w 38"/>
              <a:gd name="T37" fmla="*/ 0 h 17"/>
              <a:gd name="T38" fmla="*/ 5230912 w 38"/>
              <a:gd name="T39" fmla="*/ 1953185 h 17"/>
              <a:gd name="T40" fmla="*/ 424128 w 38"/>
              <a:gd name="T41" fmla="*/ 558053 h 17"/>
              <a:gd name="T42" fmla="*/ 0 w 38"/>
              <a:gd name="T43" fmla="*/ 837079 h 17"/>
              <a:gd name="T44" fmla="*/ 282752 w 38"/>
              <a:gd name="T45" fmla="*/ 558053 h 17"/>
              <a:gd name="T46" fmla="*/ 848256 w 38"/>
              <a:gd name="T47" fmla="*/ 418726 h 17"/>
              <a:gd name="T48" fmla="*/ 424128 w 38"/>
              <a:gd name="T49" fmla="*/ 558053 h 17"/>
              <a:gd name="T50" fmla="*/ 0 w 38"/>
              <a:gd name="T51" fmla="*/ 976779 h 17"/>
              <a:gd name="T52" fmla="*/ 282752 w 38"/>
              <a:gd name="T53" fmla="*/ 837079 h 17"/>
              <a:gd name="T54" fmla="*/ 0 w 38"/>
              <a:gd name="T55" fmla="*/ 1395132 h 17"/>
              <a:gd name="T56" fmla="*/ 0 w 38"/>
              <a:gd name="T57" fmla="*/ 1255806 h 17"/>
              <a:gd name="T58" fmla="*/ 0 w 38"/>
              <a:gd name="T59" fmla="*/ 976779 h 1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8" h="17">
                <a:moveTo>
                  <a:pt x="29" y="13"/>
                </a:moveTo>
                <a:cubicBezTo>
                  <a:pt x="31" y="14"/>
                  <a:pt x="32" y="16"/>
                  <a:pt x="34" y="16"/>
                </a:cubicBezTo>
                <a:cubicBezTo>
                  <a:pt x="32" y="16"/>
                  <a:pt x="31" y="15"/>
                  <a:pt x="29" y="13"/>
                </a:cubicBezTo>
                <a:close/>
                <a:moveTo>
                  <a:pt x="5" y="9"/>
                </a:moveTo>
                <a:cubicBezTo>
                  <a:pt x="5" y="9"/>
                  <a:pt x="5" y="10"/>
                  <a:pt x="3" y="10"/>
                </a:cubicBezTo>
                <a:lnTo>
                  <a:pt x="3" y="9"/>
                </a:lnTo>
                <a:lnTo>
                  <a:pt x="3" y="8"/>
                </a:lnTo>
                <a:lnTo>
                  <a:pt x="3" y="9"/>
                </a:lnTo>
                <a:lnTo>
                  <a:pt x="3" y="8"/>
                </a:lnTo>
                <a:cubicBezTo>
                  <a:pt x="3" y="8"/>
                  <a:pt x="3" y="6"/>
                  <a:pt x="5" y="6"/>
                </a:cubicBezTo>
                <a:cubicBezTo>
                  <a:pt x="3" y="8"/>
                  <a:pt x="3" y="10"/>
                  <a:pt x="3" y="10"/>
                </a:cubicBezTo>
                <a:lnTo>
                  <a:pt x="5" y="9"/>
                </a:lnTo>
                <a:cubicBezTo>
                  <a:pt x="5" y="7"/>
                  <a:pt x="6" y="6"/>
                  <a:pt x="8" y="5"/>
                </a:cubicBezTo>
                <a:cubicBezTo>
                  <a:pt x="6" y="6"/>
                  <a:pt x="6" y="7"/>
                  <a:pt x="5" y="9"/>
                </a:cubicBezTo>
                <a:close/>
                <a:moveTo>
                  <a:pt x="2" y="10"/>
                </a:moveTo>
                <a:lnTo>
                  <a:pt x="3" y="9"/>
                </a:lnTo>
                <a:cubicBezTo>
                  <a:pt x="3" y="10"/>
                  <a:pt x="2" y="10"/>
                  <a:pt x="2" y="10"/>
                </a:cubicBezTo>
                <a:close/>
                <a:moveTo>
                  <a:pt x="37" y="14"/>
                </a:moveTo>
                <a:cubicBezTo>
                  <a:pt x="36" y="14"/>
                  <a:pt x="28" y="1"/>
                  <a:pt x="19" y="0"/>
                </a:cubicBezTo>
                <a:cubicBezTo>
                  <a:pt x="28" y="1"/>
                  <a:pt x="37" y="14"/>
                  <a:pt x="37" y="14"/>
                </a:cubicBezTo>
                <a:close/>
                <a:moveTo>
                  <a:pt x="3" y="4"/>
                </a:moveTo>
                <a:cubicBezTo>
                  <a:pt x="0" y="4"/>
                  <a:pt x="0" y="4"/>
                  <a:pt x="0" y="6"/>
                </a:cubicBezTo>
                <a:cubicBezTo>
                  <a:pt x="0" y="4"/>
                  <a:pt x="0" y="4"/>
                  <a:pt x="2" y="4"/>
                </a:cubicBezTo>
                <a:cubicBezTo>
                  <a:pt x="3" y="4"/>
                  <a:pt x="5" y="3"/>
                  <a:pt x="6" y="3"/>
                </a:cubicBezTo>
                <a:cubicBezTo>
                  <a:pt x="5" y="4"/>
                  <a:pt x="3" y="4"/>
                  <a:pt x="3" y="4"/>
                </a:cubicBezTo>
                <a:close/>
                <a:moveTo>
                  <a:pt x="0" y="7"/>
                </a:moveTo>
                <a:cubicBezTo>
                  <a:pt x="0" y="6"/>
                  <a:pt x="2" y="6"/>
                  <a:pt x="2" y="6"/>
                </a:cubicBezTo>
                <a:cubicBezTo>
                  <a:pt x="0" y="9"/>
                  <a:pt x="0" y="10"/>
                  <a:pt x="0" y="10"/>
                </a:cubicBezTo>
                <a:lnTo>
                  <a:pt x="0" y="9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1" name="Freeform 6697">
            <a:extLst>
              <a:ext uri="{FF2B5EF4-FFF2-40B4-BE49-F238E27FC236}">
                <a16:creationId xmlns:a16="http://schemas.microsoft.com/office/drawing/2014/main" id="{84773B67-7CDF-3649-9420-CD522F0E1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4132263"/>
            <a:ext cx="15875" cy="9525"/>
          </a:xfrm>
          <a:custGeom>
            <a:avLst/>
            <a:gdLst>
              <a:gd name="T0" fmla="*/ 1369131 w 45"/>
              <a:gd name="T1" fmla="*/ 0 h 25"/>
              <a:gd name="T2" fmla="*/ 4355747 w 45"/>
              <a:gd name="T3" fmla="*/ 0 h 25"/>
              <a:gd name="T4" fmla="*/ 5475817 w 45"/>
              <a:gd name="T5" fmla="*/ 870966 h 25"/>
              <a:gd name="T6" fmla="*/ 4604808 w 45"/>
              <a:gd name="T7" fmla="*/ 870966 h 25"/>
              <a:gd name="T8" fmla="*/ 5102578 w 45"/>
              <a:gd name="T9" fmla="*/ 1887093 h 25"/>
              <a:gd name="T10" fmla="*/ 4355747 w 45"/>
              <a:gd name="T11" fmla="*/ 1451610 h 25"/>
              <a:gd name="T12" fmla="*/ 4355747 w 45"/>
              <a:gd name="T13" fmla="*/ 2758059 h 25"/>
              <a:gd name="T14" fmla="*/ 3857978 w 45"/>
              <a:gd name="T15" fmla="*/ 1887093 h 25"/>
              <a:gd name="T16" fmla="*/ 3609269 w 45"/>
              <a:gd name="T17" fmla="*/ 3483864 h 25"/>
              <a:gd name="T18" fmla="*/ 3235678 w 45"/>
              <a:gd name="T19" fmla="*/ 2612898 h 25"/>
              <a:gd name="T20" fmla="*/ 2862439 w 45"/>
              <a:gd name="T21" fmla="*/ 3483864 h 25"/>
              <a:gd name="T22" fmla="*/ 2489200 w 45"/>
              <a:gd name="T23" fmla="*/ 2322576 h 25"/>
              <a:gd name="T24" fmla="*/ 2115608 w 45"/>
              <a:gd name="T25" fmla="*/ 3338703 h 25"/>
              <a:gd name="T26" fmla="*/ 1866900 w 45"/>
              <a:gd name="T27" fmla="*/ 1887093 h 25"/>
              <a:gd name="T28" fmla="*/ 1369131 w 45"/>
              <a:gd name="T29" fmla="*/ 3048381 h 25"/>
              <a:gd name="T30" fmla="*/ 1369131 w 45"/>
              <a:gd name="T31" fmla="*/ 1596771 h 25"/>
              <a:gd name="T32" fmla="*/ 249061 w 45"/>
              <a:gd name="T33" fmla="*/ 1887093 h 25"/>
              <a:gd name="T34" fmla="*/ 995539 w 45"/>
              <a:gd name="T35" fmla="*/ 1161288 h 25"/>
              <a:gd name="T36" fmla="*/ 0 w 45"/>
              <a:gd name="T37" fmla="*/ 725805 h 25"/>
              <a:gd name="T38" fmla="*/ 1369131 w 45"/>
              <a:gd name="T39" fmla="*/ 0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" h="25">
                <a:moveTo>
                  <a:pt x="11" y="0"/>
                </a:moveTo>
                <a:lnTo>
                  <a:pt x="35" y="0"/>
                </a:lnTo>
                <a:cubicBezTo>
                  <a:pt x="38" y="1"/>
                  <a:pt x="44" y="6"/>
                  <a:pt x="44" y="6"/>
                </a:cubicBezTo>
                <a:lnTo>
                  <a:pt x="37" y="6"/>
                </a:lnTo>
                <a:lnTo>
                  <a:pt x="41" y="13"/>
                </a:lnTo>
                <a:lnTo>
                  <a:pt x="35" y="10"/>
                </a:lnTo>
                <a:lnTo>
                  <a:pt x="35" y="19"/>
                </a:lnTo>
                <a:lnTo>
                  <a:pt x="31" y="13"/>
                </a:lnTo>
                <a:lnTo>
                  <a:pt x="29" y="24"/>
                </a:lnTo>
                <a:lnTo>
                  <a:pt x="26" y="18"/>
                </a:lnTo>
                <a:lnTo>
                  <a:pt x="23" y="24"/>
                </a:lnTo>
                <a:lnTo>
                  <a:pt x="20" y="16"/>
                </a:lnTo>
                <a:lnTo>
                  <a:pt x="17" y="23"/>
                </a:lnTo>
                <a:lnTo>
                  <a:pt x="15" y="13"/>
                </a:lnTo>
                <a:lnTo>
                  <a:pt x="11" y="21"/>
                </a:lnTo>
                <a:lnTo>
                  <a:pt x="11" y="11"/>
                </a:lnTo>
                <a:lnTo>
                  <a:pt x="2" y="13"/>
                </a:lnTo>
                <a:lnTo>
                  <a:pt x="8" y="8"/>
                </a:lnTo>
                <a:lnTo>
                  <a:pt x="0" y="5"/>
                </a:lnTo>
                <a:lnTo>
                  <a:pt x="11" y="0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2" name="Freeform 6698">
            <a:extLst>
              <a:ext uri="{FF2B5EF4-FFF2-40B4-BE49-F238E27FC236}">
                <a16:creationId xmlns:a16="http://schemas.microsoft.com/office/drawing/2014/main" id="{700BB3D4-3558-3B49-B2A9-5B69F0DCB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13" y="4132263"/>
            <a:ext cx="3175" cy="3175"/>
          </a:xfrm>
          <a:custGeom>
            <a:avLst/>
            <a:gdLst>
              <a:gd name="T0" fmla="*/ 604838 w 10"/>
              <a:gd name="T1" fmla="*/ 822779 h 7"/>
              <a:gd name="T2" fmla="*/ 0 w 10"/>
              <a:gd name="T3" fmla="*/ 0 h 7"/>
              <a:gd name="T4" fmla="*/ 604838 w 10"/>
              <a:gd name="T5" fmla="*/ 822779 h 7"/>
              <a:gd name="T6" fmla="*/ 705803 w 10"/>
              <a:gd name="T7" fmla="*/ 822779 h 7"/>
              <a:gd name="T8" fmla="*/ 604838 w 10"/>
              <a:gd name="T9" fmla="*/ 822779 h 7"/>
              <a:gd name="T10" fmla="*/ 907415 w 10"/>
              <a:gd name="T11" fmla="*/ 1028700 h 7"/>
              <a:gd name="T12" fmla="*/ 705803 w 10"/>
              <a:gd name="T13" fmla="*/ 822779 h 7"/>
              <a:gd name="T14" fmla="*/ 907415 w 10"/>
              <a:gd name="T15" fmla="*/ 1234168 h 7"/>
              <a:gd name="T16" fmla="*/ 201613 w 10"/>
              <a:gd name="T17" fmla="*/ 1234168 h 7"/>
              <a:gd name="T18" fmla="*/ 907415 w 10"/>
              <a:gd name="T19" fmla="*/ 1028700 h 7"/>
              <a:gd name="T20" fmla="*/ 907415 w 10"/>
              <a:gd name="T21" fmla="*/ 1234168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" h="7">
                <a:moveTo>
                  <a:pt x="6" y="4"/>
                </a:moveTo>
                <a:cubicBezTo>
                  <a:pt x="4" y="2"/>
                  <a:pt x="1" y="1"/>
                  <a:pt x="0" y="0"/>
                </a:cubicBezTo>
                <a:cubicBezTo>
                  <a:pt x="2" y="1"/>
                  <a:pt x="5" y="3"/>
                  <a:pt x="6" y="4"/>
                </a:cubicBezTo>
                <a:close/>
                <a:moveTo>
                  <a:pt x="7" y="4"/>
                </a:moveTo>
                <a:cubicBezTo>
                  <a:pt x="7" y="4"/>
                  <a:pt x="7" y="4"/>
                  <a:pt x="6" y="4"/>
                </a:cubicBezTo>
                <a:cubicBezTo>
                  <a:pt x="7" y="4"/>
                  <a:pt x="8" y="5"/>
                  <a:pt x="9" y="5"/>
                </a:cubicBezTo>
                <a:lnTo>
                  <a:pt x="7" y="4"/>
                </a:lnTo>
                <a:close/>
                <a:moveTo>
                  <a:pt x="9" y="6"/>
                </a:moveTo>
                <a:lnTo>
                  <a:pt x="2" y="6"/>
                </a:lnTo>
                <a:lnTo>
                  <a:pt x="9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3" name="Freeform 6699">
            <a:extLst>
              <a:ext uri="{FF2B5EF4-FFF2-40B4-BE49-F238E27FC236}">
                <a16:creationId xmlns:a16="http://schemas.microsoft.com/office/drawing/2014/main" id="{1FB860F1-9FC7-AC4C-B418-D491E2124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4130675"/>
            <a:ext cx="9525" cy="4763"/>
          </a:xfrm>
          <a:custGeom>
            <a:avLst/>
            <a:gdLst>
              <a:gd name="T0" fmla="*/ 870966 w 25"/>
              <a:gd name="T1" fmla="*/ 134097 h 13"/>
              <a:gd name="T2" fmla="*/ 2322576 w 25"/>
              <a:gd name="T3" fmla="*/ 0 h 13"/>
              <a:gd name="T4" fmla="*/ 3483864 w 25"/>
              <a:gd name="T5" fmla="*/ 402657 h 13"/>
              <a:gd name="T6" fmla="*/ 2903220 w 25"/>
              <a:gd name="T7" fmla="*/ 402657 h 13"/>
              <a:gd name="T8" fmla="*/ 3048381 w 25"/>
              <a:gd name="T9" fmla="*/ 939777 h 13"/>
              <a:gd name="T10" fmla="*/ 2612898 w 25"/>
              <a:gd name="T11" fmla="*/ 805313 h 13"/>
              <a:gd name="T12" fmla="*/ 2612898 w 25"/>
              <a:gd name="T13" fmla="*/ 1476530 h 13"/>
              <a:gd name="T14" fmla="*/ 2177415 w 25"/>
              <a:gd name="T15" fmla="*/ 1073873 h 13"/>
              <a:gd name="T16" fmla="*/ 2177415 w 25"/>
              <a:gd name="T17" fmla="*/ 1610993 h 13"/>
              <a:gd name="T18" fmla="*/ 1887093 w 25"/>
              <a:gd name="T19" fmla="*/ 1207970 h 13"/>
              <a:gd name="T20" fmla="*/ 1741932 w 25"/>
              <a:gd name="T21" fmla="*/ 1610993 h 13"/>
              <a:gd name="T22" fmla="*/ 1596771 w 25"/>
              <a:gd name="T23" fmla="*/ 1207970 h 13"/>
              <a:gd name="T24" fmla="*/ 1016127 w 25"/>
              <a:gd name="T25" fmla="*/ 1476530 h 13"/>
              <a:gd name="T26" fmla="*/ 870966 w 25"/>
              <a:gd name="T27" fmla="*/ 1073873 h 13"/>
              <a:gd name="T28" fmla="*/ 870966 w 25"/>
              <a:gd name="T29" fmla="*/ 805313 h 13"/>
              <a:gd name="T30" fmla="*/ 145161 w 25"/>
              <a:gd name="T31" fmla="*/ 1073873 h 13"/>
              <a:gd name="T32" fmla="*/ 580644 w 25"/>
              <a:gd name="T33" fmla="*/ 671217 h 13"/>
              <a:gd name="T34" fmla="*/ 0 w 25"/>
              <a:gd name="T35" fmla="*/ 402657 h 13"/>
              <a:gd name="T36" fmla="*/ 870966 w 25"/>
              <a:gd name="T37" fmla="*/ 134097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" h="13">
                <a:moveTo>
                  <a:pt x="6" y="1"/>
                </a:moveTo>
                <a:lnTo>
                  <a:pt x="16" y="0"/>
                </a:lnTo>
                <a:cubicBezTo>
                  <a:pt x="20" y="1"/>
                  <a:pt x="24" y="3"/>
                  <a:pt x="24" y="3"/>
                </a:cubicBezTo>
                <a:lnTo>
                  <a:pt x="20" y="3"/>
                </a:lnTo>
                <a:lnTo>
                  <a:pt x="21" y="7"/>
                </a:lnTo>
                <a:lnTo>
                  <a:pt x="18" y="6"/>
                </a:lnTo>
                <a:lnTo>
                  <a:pt x="18" y="11"/>
                </a:lnTo>
                <a:lnTo>
                  <a:pt x="15" y="8"/>
                </a:lnTo>
                <a:lnTo>
                  <a:pt x="15" y="12"/>
                </a:lnTo>
                <a:lnTo>
                  <a:pt x="13" y="9"/>
                </a:lnTo>
                <a:lnTo>
                  <a:pt x="12" y="12"/>
                </a:lnTo>
                <a:lnTo>
                  <a:pt x="11" y="9"/>
                </a:lnTo>
                <a:lnTo>
                  <a:pt x="7" y="11"/>
                </a:lnTo>
                <a:lnTo>
                  <a:pt x="6" y="8"/>
                </a:lnTo>
                <a:lnTo>
                  <a:pt x="6" y="6"/>
                </a:lnTo>
                <a:lnTo>
                  <a:pt x="1" y="8"/>
                </a:lnTo>
                <a:lnTo>
                  <a:pt x="4" y="5"/>
                </a:lnTo>
                <a:lnTo>
                  <a:pt x="0" y="3"/>
                </a:lnTo>
                <a:lnTo>
                  <a:pt x="6" y="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4" name="Freeform 6700">
            <a:extLst>
              <a:ext uri="{FF2B5EF4-FFF2-40B4-BE49-F238E27FC236}">
                <a16:creationId xmlns:a16="http://schemas.microsoft.com/office/drawing/2014/main" id="{275DCDE4-B0DD-004F-9BEB-44ED51D6A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4130675"/>
            <a:ext cx="7937" cy="4763"/>
          </a:xfrm>
          <a:custGeom>
            <a:avLst/>
            <a:gdLst>
              <a:gd name="T0" fmla="*/ 833730 w 23"/>
              <a:gd name="T1" fmla="*/ 1610993 h 13"/>
              <a:gd name="T2" fmla="*/ 714675 w 23"/>
              <a:gd name="T3" fmla="*/ 1073873 h 13"/>
              <a:gd name="T4" fmla="*/ 833730 w 23"/>
              <a:gd name="T5" fmla="*/ 1476530 h 13"/>
              <a:gd name="T6" fmla="*/ 1309950 w 23"/>
              <a:gd name="T7" fmla="*/ 1207970 h 13"/>
              <a:gd name="T8" fmla="*/ 833730 w 23"/>
              <a:gd name="T9" fmla="*/ 1610993 h 13"/>
              <a:gd name="T10" fmla="*/ 714675 w 23"/>
              <a:gd name="T11" fmla="*/ 0 h 13"/>
              <a:gd name="T12" fmla="*/ 1905225 w 23"/>
              <a:gd name="T13" fmla="*/ 0 h 13"/>
              <a:gd name="T14" fmla="*/ 2619900 w 23"/>
              <a:gd name="T15" fmla="*/ 268560 h 13"/>
              <a:gd name="T16" fmla="*/ 2619900 w 23"/>
              <a:gd name="T17" fmla="*/ 402657 h 13"/>
              <a:gd name="T18" fmla="*/ 1905225 w 23"/>
              <a:gd name="T19" fmla="*/ 0 h 13"/>
              <a:gd name="T20" fmla="*/ 714675 w 23"/>
              <a:gd name="T21" fmla="*/ 134097 h 13"/>
              <a:gd name="T22" fmla="*/ 0 w 23"/>
              <a:gd name="T23" fmla="*/ 402657 h 13"/>
              <a:gd name="T24" fmla="*/ 714675 w 23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13">
                <a:moveTo>
                  <a:pt x="7" y="12"/>
                </a:moveTo>
                <a:lnTo>
                  <a:pt x="6" y="8"/>
                </a:lnTo>
                <a:lnTo>
                  <a:pt x="7" y="11"/>
                </a:lnTo>
                <a:lnTo>
                  <a:pt x="11" y="9"/>
                </a:lnTo>
                <a:lnTo>
                  <a:pt x="7" y="12"/>
                </a:lnTo>
                <a:close/>
                <a:moveTo>
                  <a:pt x="6" y="0"/>
                </a:moveTo>
                <a:lnTo>
                  <a:pt x="16" y="0"/>
                </a:lnTo>
                <a:cubicBezTo>
                  <a:pt x="20" y="1"/>
                  <a:pt x="21" y="2"/>
                  <a:pt x="22" y="2"/>
                </a:cubicBezTo>
                <a:lnTo>
                  <a:pt x="22" y="3"/>
                </a:lnTo>
                <a:cubicBezTo>
                  <a:pt x="21" y="2"/>
                  <a:pt x="20" y="1"/>
                  <a:pt x="16" y="0"/>
                </a:cubicBezTo>
                <a:lnTo>
                  <a:pt x="6" y="1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5" name="Freeform 6701">
            <a:extLst>
              <a:ext uri="{FF2B5EF4-FFF2-40B4-BE49-F238E27FC236}">
                <a16:creationId xmlns:a16="http://schemas.microsoft.com/office/drawing/2014/main" id="{9A6A7C54-4CB0-0745-BA51-F11EBCB20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7575" y="4124325"/>
            <a:ext cx="6350" cy="9525"/>
          </a:xfrm>
          <a:custGeom>
            <a:avLst/>
            <a:gdLst>
              <a:gd name="T0" fmla="*/ 335213 w 19"/>
              <a:gd name="T1" fmla="*/ 402614 h 26"/>
              <a:gd name="T2" fmla="*/ 1228558 w 19"/>
              <a:gd name="T3" fmla="*/ 268532 h 26"/>
              <a:gd name="T4" fmla="*/ 1787024 w 19"/>
              <a:gd name="T5" fmla="*/ 939312 h 26"/>
              <a:gd name="T6" fmla="*/ 2010611 w 19"/>
              <a:gd name="T7" fmla="*/ 939312 h 26"/>
              <a:gd name="T8" fmla="*/ 1787024 w 19"/>
              <a:gd name="T9" fmla="*/ 1341926 h 26"/>
              <a:gd name="T10" fmla="*/ 1563771 w 19"/>
              <a:gd name="T11" fmla="*/ 2550136 h 26"/>
              <a:gd name="T12" fmla="*/ 1005305 w 19"/>
              <a:gd name="T13" fmla="*/ 2952750 h 26"/>
              <a:gd name="T14" fmla="*/ 558466 w 19"/>
              <a:gd name="T15" fmla="*/ 3220915 h 26"/>
              <a:gd name="T16" fmla="*/ 223253 w 19"/>
              <a:gd name="T17" fmla="*/ 2550136 h 26"/>
              <a:gd name="T18" fmla="*/ 0 w 19"/>
              <a:gd name="T19" fmla="*/ 1476375 h 26"/>
              <a:gd name="T20" fmla="*/ 223253 w 19"/>
              <a:gd name="T21" fmla="*/ 671146 h 26"/>
              <a:gd name="T22" fmla="*/ 0 w 19"/>
              <a:gd name="T23" fmla="*/ 402614 h 26"/>
              <a:gd name="T24" fmla="*/ 335213 w 19"/>
              <a:gd name="T25" fmla="*/ 402614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26">
                <a:moveTo>
                  <a:pt x="3" y="3"/>
                </a:moveTo>
                <a:cubicBezTo>
                  <a:pt x="3" y="4"/>
                  <a:pt x="3" y="0"/>
                  <a:pt x="11" y="2"/>
                </a:cubicBezTo>
                <a:cubicBezTo>
                  <a:pt x="16" y="4"/>
                  <a:pt x="16" y="7"/>
                  <a:pt x="16" y="7"/>
                </a:cubicBezTo>
                <a:cubicBezTo>
                  <a:pt x="16" y="7"/>
                  <a:pt x="18" y="4"/>
                  <a:pt x="18" y="7"/>
                </a:cubicBezTo>
                <a:cubicBezTo>
                  <a:pt x="18" y="10"/>
                  <a:pt x="16" y="10"/>
                  <a:pt x="16" y="10"/>
                </a:cubicBezTo>
                <a:cubicBezTo>
                  <a:pt x="16" y="10"/>
                  <a:pt x="16" y="15"/>
                  <a:pt x="14" y="19"/>
                </a:cubicBezTo>
                <a:cubicBezTo>
                  <a:pt x="12" y="22"/>
                  <a:pt x="9" y="22"/>
                  <a:pt x="9" y="22"/>
                </a:cubicBezTo>
                <a:cubicBezTo>
                  <a:pt x="9" y="22"/>
                  <a:pt x="8" y="25"/>
                  <a:pt x="5" y="24"/>
                </a:cubicBezTo>
                <a:cubicBezTo>
                  <a:pt x="2" y="23"/>
                  <a:pt x="2" y="22"/>
                  <a:pt x="2" y="19"/>
                </a:cubicBezTo>
                <a:cubicBezTo>
                  <a:pt x="2" y="19"/>
                  <a:pt x="0" y="15"/>
                  <a:pt x="0" y="11"/>
                </a:cubicBezTo>
                <a:cubicBezTo>
                  <a:pt x="0" y="8"/>
                  <a:pt x="2" y="5"/>
                  <a:pt x="2" y="5"/>
                </a:cubicBezTo>
                <a:cubicBezTo>
                  <a:pt x="2" y="5"/>
                  <a:pt x="0" y="5"/>
                  <a:pt x="0" y="3"/>
                </a:cubicBezTo>
                <a:cubicBezTo>
                  <a:pt x="2" y="1"/>
                  <a:pt x="3" y="3"/>
                  <a:pt x="3" y="3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6" name="Freeform 6702">
            <a:extLst>
              <a:ext uri="{FF2B5EF4-FFF2-40B4-BE49-F238E27FC236}">
                <a16:creationId xmlns:a16="http://schemas.microsoft.com/office/drawing/2014/main" id="{BFE26B29-3B63-7B49-B37D-8B2E440F3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7575" y="4125913"/>
            <a:ext cx="6350" cy="7937"/>
          </a:xfrm>
          <a:custGeom>
            <a:avLst/>
            <a:gdLst>
              <a:gd name="T0" fmla="*/ 781718 w 19"/>
              <a:gd name="T1" fmla="*/ 2619900 h 23"/>
              <a:gd name="T2" fmla="*/ 1005305 w 19"/>
              <a:gd name="T3" fmla="*/ 2381790 h 23"/>
              <a:gd name="T4" fmla="*/ 781718 w 19"/>
              <a:gd name="T5" fmla="*/ 2619900 h 23"/>
              <a:gd name="T6" fmla="*/ 1563771 w 19"/>
              <a:gd name="T7" fmla="*/ 2024280 h 23"/>
              <a:gd name="T8" fmla="*/ 1228558 w 19"/>
              <a:gd name="T9" fmla="*/ 2381790 h 23"/>
              <a:gd name="T10" fmla="*/ 1563771 w 19"/>
              <a:gd name="T11" fmla="*/ 2024280 h 23"/>
              <a:gd name="T12" fmla="*/ 223253 w 19"/>
              <a:gd name="T13" fmla="*/ 714675 h 23"/>
              <a:gd name="T14" fmla="*/ 0 w 19"/>
              <a:gd name="T15" fmla="*/ 1071840 h 23"/>
              <a:gd name="T16" fmla="*/ 223253 w 19"/>
              <a:gd name="T17" fmla="*/ 714675 h 23"/>
              <a:gd name="T18" fmla="*/ 1787024 w 19"/>
              <a:gd name="T19" fmla="*/ 952785 h 23"/>
              <a:gd name="T20" fmla="*/ 2010611 w 19"/>
              <a:gd name="T21" fmla="*/ 833730 h 23"/>
              <a:gd name="T22" fmla="*/ 1898984 w 19"/>
              <a:gd name="T23" fmla="*/ 952785 h 23"/>
              <a:gd name="T24" fmla="*/ 1563771 w 19"/>
              <a:gd name="T25" fmla="*/ 1905225 h 23"/>
              <a:gd name="T26" fmla="*/ 1787024 w 19"/>
              <a:gd name="T27" fmla="*/ 952785 h 23"/>
              <a:gd name="T28" fmla="*/ 1787024 w 19"/>
              <a:gd name="T29" fmla="*/ 595275 h 23"/>
              <a:gd name="T30" fmla="*/ 2010611 w 19"/>
              <a:gd name="T31" fmla="*/ 476220 h 23"/>
              <a:gd name="T32" fmla="*/ 1787024 w 19"/>
              <a:gd name="T33" fmla="*/ 595275 h 23"/>
              <a:gd name="T34" fmla="*/ 1228558 w 19"/>
              <a:gd name="T35" fmla="*/ 0 h 23"/>
              <a:gd name="T36" fmla="*/ 1787024 w 19"/>
              <a:gd name="T37" fmla="*/ 595275 h 23"/>
              <a:gd name="T38" fmla="*/ 1228558 w 19"/>
              <a:gd name="T39" fmla="*/ 0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" h="23">
                <a:moveTo>
                  <a:pt x="7" y="22"/>
                </a:moveTo>
                <a:lnTo>
                  <a:pt x="9" y="20"/>
                </a:lnTo>
                <a:cubicBezTo>
                  <a:pt x="8" y="21"/>
                  <a:pt x="8" y="22"/>
                  <a:pt x="7" y="22"/>
                </a:cubicBezTo>
                <a:close/>
                <a:moveTo>
                  <a:pt x="14" y="17"/>
                </a:moveTo>
                <a:cubicBezTo>
                  <a:pt x="12" y="20"/>
                  <a:pt x="11" y="20"/>
                  <a:pt x="11" y="20"/>
                </a:cubicBezTo>
                <a:lnTo>
                  <a:pt x="14" y="17"/>
                </a:lnTo>
                <a:close/>
                <a:moveTo>
                  <a:pt x="2" y="6"/>
                </a:moveTo>
                <a:cubicBezTo>
                  <a:pt x="2" y="8"/>
                  <a:pt x="0" y="8"/>
                  <a:pt x="0" y="9"/>
                </a:cubicBezTo>
                <a:cubicBezTo>
                  <a:pt x="0" y="8"/>
                  <a:pt x="2" y="7"/>
                  <a:pt x="2" y="6"/>
                </a:cubicBezTo>
                <a:close/>
                <a:moveTo>
                  <a:pt x="16" y="8"/>
                </a:moveTo>
                <a:cubicBezTo>
                  <a:pt x="17" y="8"/>
                  <a:pt x="17" y="7"/>
                  <a:pt x="18" y="7"/>
                </a:cubicBezTo>
                <a:lnTo>
                  <a:pt x="17" y="8"/>
                </a:lnTo>
                <a:cubicBezTo>
                  <a:pt x="16" y="8"/>
                  <a:pt x="16" y="13"/>
                  <a:pt x="14" y="16"/>
                </a:cubicBezTo>
                <a:cubicBezTo>
                  <a:pt x="16" y="13"/>
                  <a:pt x="16" y="8"/>
                  <a:pt x="16" y="8"/>
                </a:cubicBezTo>
                <a:close/>
                <a:moveTo>
                  <a:pt x="16" y="5"/>
                </a:moveTo>
                <a:cubicBezTo>
                  <a:pt x="16" y="5"/>
                  <a:pt x="17" y="4"/>
                  <a:pt x="18" y="4"/>
                </a:cubicBezTo>
                <a:lnTo>
                  <a:pt x="16" y="5"/>
                </a:lnTo>
                <a:close/>
                <a:moveTo>
                  <a:pt x="11" y="0"/>
                </a:moveTo>
                <a:cubicBezTo>
                  <a:pt x="16" y="1"/>
                  <a:pt x="16" y="4"/>
                  <a:pt x="16" y="5"/>
                </a:cubicBezTo>
                <a:cubicBezTo>
                  <a:pt x="16" y="5"/>
                  <a:pt x="16" y="2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7" name="Freeform 6703">
            <a:extLst>
              <a:ext uri="{FF2B5EF4-FFF2-40B4-BE49-F238E27FC236}">
                <a16:creationId xmlns:a16="http://schemas.microsoft.com/office/drawing/2014/main" id="{60B0A46B-5514-374E-B27A-5C01B0C1E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22738"/>
            <a:ext cx="7937" cy="6350"/>
          </a:xfrm>
          <a:custGeom>
            <a:avLst/>
            <a:gdLst>
              <a:gd name="T0" fmla="*/ 0 w 23"/>
              <a:gd name="T1" fmla="*/ 1534832 h 17"/>
              <a:gd name="T2" fmla="*/ 0 w 23"/>
              <a:gd name="T3" fmla="*/ 0 h 17"/>
              <a:gd name="T4" fmla="*/ 357165 w 23"/>
              <a:gd name="T5" fmla="*/ 558053 h 17"/>
              <a:gd name="T6" fmla="*/ 0 w 23"/>
              <a:gd name="T7" fmla="*/ 279026 h 17"/>
              <a:gd name="T8" fmla="*/ 119055 w 23"/>
              <a:gd name="T9" fmla="*/ 837079 h 17"/>
              <a:gd name="T10" fmla="*/ 1071840 w 23"/>
              <a:gd name="T11" fmla="*/ 1116106 h 17"/>
              <a:gd name="T12" fmla="*/ 1071840 w 23"/>
              <a:gd name="T13" fmla="*/ 697753 h 17"/>
              <a:gd name="T14" fmla="*/ 1071840 w 23"/>
              <a:gd name="T15" fmla="*/ 697753 h 17"/>
              <a:gd name="T16" fmla="*/ 1667115 w 23"/>
              <a:gd name="T17" fmla="*/ 0 h 17"/>
              <a:gd name="T18" fmla="*/ 1190895 w 23"/>
              <a:gd name="T19" fmla="*/ 697753 h 17"/>
              <a:gd name="T20" fmla="*/ 1190895 w 23"/>
              <a:gd name="T21" fmla="*/ 697753 h 17"/>
              <a:gd name="T22" fmla="*/ 1071840 w 23"/>
              <a:gd name="T23" fmla="*/ 1116106 h 17"/>
              <a:gd name="T24" fmla="*/ 1667115 w 23"/>
              <a:gd name="T25" fmla="*/ 1534832 h 17"/>
              <a:gd name="T26" fmla="*/ 2143680 w 23"/>
              <a:gd name="T27" fmla="*/ 1116106 h 17"/>
              <a:gd name="T28" fmla="*/ 1905225 w 23"/>
              <a:gd name="T29" fmla="*/ 976779 h 17"/>
              <a:gd name="T30" fmla="*/ 2619900 w 23"/>
              <a:gd name="T31" fmla="*/ 1116106 h 17"/>
              <a:gd name="T32" fmla="*/ 1429005 w 23"/>
              <a:gd name="T33" fmla="*/ 2232212 h 17"/>
              <a:gd name="T34" fmla="*/ 0 w 23"/>
              <a:gd name="T35" fmla="*/ 1534832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" h="17">
                <a:moveTo>
                  <a:pt x="0" y="11"/>
                </a:moveTo>
                <a:cubicBezTo>
                  <a:pt x="0" y="9"/>
                  <a:pt x="0" y="0"/>
                  <a:pt x="0" y="0"/>
                </a:cubicBezTo>
                <a:lnTo>
                  <a:pt x="3" y="4"/>
                </a:lnTo>
                <a:cubicBezTo>
                  <a:pt x="1" y="3"/>
                  <a:pt x="0" y="2"/>
                  <a:pt x="0" y="2"/>
                </a:cubicBezTo>
                <a:lnTo>
                  <a:pt x="1" y="6"/>
                </a:lnTo>
                <a:cubicBezTo>
                  <a:pt x="5" y="6"/>
                  <a:pt x="6" y="7"/>
                  <a:pt x="9" y="8"/>
                </a:cubicBezTo>
                <a:lnTo>
                  <a:pt x="9" y="5"/>
                </a:lnTo>
                <a:lnTo>
                  <a:pt x="14" y="0"/>
                </a:lnTo>
                <a:lnTo>
                  <a:pt x="10" y="5"/>
                </a:lnTo>
                <a:lnTo>
                  <a:pt x="9" y="8"/>
                </a:lnTo>
                <a:cubicBezTo>
                  <a:pt x="10" y="9"/>
                  <a:pt x="12" y="9"/>
                  <a:pt x="14" y="11"/>
                </a:cubicBezTo>
                <a:cubicBezTo>
                  <a:pt x="16" y="11"/>
                  <a:pt x="18" y="9"/>
                  <a:pt x="18" y="8"/>
                </a:cubicBezTo>
                <a:cubicBezTo>
                  <a:pt x="16" y="8"/>
                  <a:pt x="16" y="7"/>
                  <a:pt x="16" y="7"/>
                </a:cubicBezTo>
                <a:lnTo>
                  <a:pt x="22" y="8"/>
                </a:lnTo>
                <a:cubicBezTo>
                  <a:pt x="22" y="8"/>
                  <a:pt x="16" y="13"/>
                  <a:pt x="12" y="16"/>
                </a:cubicBezTo>
                <a:cubicBezTo>
                  <a:pt x="9" y="14"/>
                  <a:pt x="1" y="11"/>
                  <a:pt x="0" y="1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8" name="Freeform 6704">
            <a:extLst>
              <a:ext uri="{FF2B5EF4-FFF2-40B4-BE49-F238E27FC236}">
                <a16:creationId xmlns:a16="http://schemas.microsoft.com/office/drawing/2014/main" id="{7A29B291-81E4-134F-887C-9C0317CE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7575" y="4122738"/>
            <a:ext cx="9525" cy="6350"/>
          </a:xfrm>
          <a:custGeom>
            <a:avLst/>
            <a:gdLst>
              <a:gd name="T0" fmla="*/ 2032254 w 25"/>
              <a:gd name="T1" fmla="*/ 2232212 h 17"/>
              <a:gd name="T2" fmla="*/ 1596771 w 25"/>
              <a:gd name="T3" fmla="*/ 1813859 h 17"/>
              <a:gd name="T4" fmla="*/ 2032254 w 25"/>
              <a:gd name="T5" fmla="*/ 2092885 h 17"/>
              <a:gd name="T6" fmla="*/ 3483864 w 25"/>
              <a:gd name="T7" fmla="*/ 1116106 h 17"/>
              <a:gd name="T8" fmla="*/ 2322576 w 25"/>
              <a:gd name="T9" fmla="*/ 2232212 h 17"/>
              <a:gd name="T10" fmla="*/ 2032254 w 25"/>
              <a:gd name="T11" fmla="*/ 2232212 h 17"/>
              <a:gd name="T12" fmla="*/ 290322 w 25"/>
              <a:gd name="T13" fmla="*/ 1534832 h 17"/>
              <a:gd name="T14" fmla="*/ 0 w 25"/>
              <a:gd name="T15" fmla="*/ 0 h 17"/>
              <a:gd name="T16" fmla="*/ 145161 w 25"/>
              <a:gd name="T17" fmla="*/ 0 h 17"/>
              <a:gd name="T18" fmla="*/ 0 w 25"/>
              <a:gd name="T19" fmla="*/ 0 h 17"/>
              <a:gd name="T20" fmla="*/ 145161 w 25"/>
              <a:gd name="T21" fmla="*/ 0 h 17"/>
              <a:gd name="T22" fmla="*/ 435483 w 25"/>
              <a:gd name="T23" fmla="*/ 1534832 h 17"/>
              <a:gd name="T24" fmla="*/ 725805 w 25"/>
              <a:gd name="T25" fmla="*/ 1674159 h 17"/>
              <a:gd name="T26" fmla="*/ 290322 w 25"/>
              <a:gd name="T27" fmla="*/ 1534832 h 17"/>
              <a:gd name="T28" fmla="*/ 435483 w 25"/>
              <a:gd name="T29" fmla="*/ 697753 h 17"/>
              <a:gd name="T30" fmla="*/ 290322 w 25"/>
              <a:gd name="T31" fmla="*/ 279026 h 17"/>
              <a:gd name="T32" fmla="*/ 435483 w 25"/>
              <a:gd name="T33" fmla="*/ 697753 h 17"/>
              <a:gd name="T34" fmla="*/ 2612898 w 25"/>
              <a:gd name="T35" fmla="*/ 976779 h 17"/>
              <a:gd name="T36" fmla="*/ 3483864 w 25"/>
              <a:gd name="T37" fmla="*/ 1116106 h 17"/>
              <a:gd name="T38" fmla="*/ 2612898 w 25"/>
              <a:gd name="T39" fmla="*/ 976779 h 17"/>
              <a:gd name="T40" fmla="*/ 2903220 w 25"/>
              <a:gd name="T41" fmla="*/ 1116106 h 17"/>
              <a:gd name="T42" fmla="*/ 2612898 w 25"/>
              <a:gd name="T43" fmla="*/ 976779 h 17"/>
              <a:gd name="T44" fmla="*/ 2903220 w 25"/>
              <a:gd name="T45" fmla="*/ 1116106 h 17"/>
              <a:gd name="T46" fmla="*/ 2612898 w 25"/>
              <a:gd name="T47" fmla="*/ 1395132 h 17"/>
              <a:gd name="T48" fmla="*/ 2903220 w 25"/>
              <a:gd name="T49" fmla="*/ 1116106 h 17"/>
              <a:gd name="T50" fmla="*/ 2612898 w 25"/>
              <a:gd name="T51" fmla="*/ 1395132 h 17"/>
              <a:gd name="T52" fmla="*/ 2467737 w 25"/>
              <a:gd name="T53" fmla="*/ 1534832 h 17"/>
              <a:gd name="T54" fmla="*/ 2612898 w 25"/>
              <a:gd name="T55" fmla="*/ 1395132 h 17"/>
              <a:gd name="T56" fmla="*/ 2467737 w 25"/>
              <a:gd name="T57" fmla="*/ 1534832 h 17"/>
              <a:gd name="T58" fmla="*/ 2467737 w 25"/>
              <a:gd name="T59" fmla="*/ 1534832 h 17"/>
              <a:gd name="T60" fmla="*/ 2322576 w 25"/>
              <a:gd name="T61" fmla="*/ 1534832 h 17"/>
              <a:gd name="T62" fmla="*/ 1741932 w 25"/>
              <a:gd name="T63" fmla="*/ 1255806 h 17"/>
              <a:gd name="T64" fmla="*/ 2467737 w 25"/>
              <a:gd name="T65" fmla="*/ 1534832 h 17"/>
              <a:gd name="T66" fmla="*/ 2322576 w 25"/>
              <a:gd name="T67" fmla="*/ 1534832 h 17"/>
              <a:gd name="T68" fmla="*/ 2032254 w 25"/>
              <a:gd name="T69" fmla="*/ 0 h 17"/>
              <a:gd name="T70" fmla="*/ 2322576 w 25"/>
              <a:gd name="T71" fmla="*/ 0 h 17"/>
              <a:gd name="T72" fmla="*/ 2032254 w 25"/>
              <a:gd name="T73" fmla="*/ 697753 h 17"/>
              <a:gd name="T74" fmla="*/ 1596771 w 25"/>
              <a:gd name="T75" fmla="*/ 1116106 h 17"/>
              <a:gd name="T76" fmla="*/ 2032254 w 25"/>
              <a:gd name="T77" fmla="*/ 0 h 17"/>
              <a:gd name="T78" fmla="*/ 725805 w 25"/>
              <a:gd name="T79" fmla="*/ 837079 h 17"/>
              <a:gd name="T80" fmla="*/ 1306449 w 25"/>
              <a:gd name="T81" fmla="*/ 1116106 h 17"/>
              <a:gd name="T82" fmla="*/ 435483 w 25"/>
              <a:gd name="T83" fmla="*/ 837079 h 17"/>
              <a:gd name="T84" fmla="*/ 725805 w 25"/>
              <a:gd name="T85" fmla="*/ 837079 h 1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" h="17">
                <a:moveTo>
                  <a:pt x="14" y="16"/>
                </a:moveTo>
                <a:cubicBezTo>
                  <a:pt x="12" y="15"/>
                  <a:pt x="11" y="14"/>
                  <a:pt x="11" y="13"/>
                </a:cubicBezTo>
                <a:cubicBezTo>
                  <a:pt x="11" y="14"/>
                  <a:pt x="12" y="14"/>
                  <a:pt x="14" y="15"/>
                </a:cubicBezTo>
                <a:cubicBezTo>
                  <a:pt x="18" y="13"/>
                  <a:pt x="24" y="8"/>
                  <a:pt x="24" y="8"/>
                </a:cubicBezTo>
                <a:cubicBezTo>
                  <a:pt x="24" y="8"/>
                  <a:pt x="18" y="13"/>
                  <a:pt x="16" y="16"/>
                </a:cubicBezTo>
                <a:lnTo>
                  <a:pt x="14" y="16"/>
                </a:lnTo>
                <a:close/>
                <a:moveTo>
                  <a:pt x="2" y="11"/>
                </a:moveTo>
                <a:cubicBezTo>
                  <a:pt x="2" y="9"/>
                  <a:pt x="0" y="0"/>
                  <a:pt x="0" y="0"/>
                </a:cubicBez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cubicBezTo>
                  <a:pt x="2" y="2"/>
                  <a:pt x="2" y="9"/>
                  <a:pt x="3" y="11"/>
                </a:cubicBezTo>
                <a:cubicBezTo>
                  <a:pt x="3" y="11"/>
                  <a:pt x="4" y="11"/>
                  <a:pt x="5" y="12"/>
                </a:cubicBezTo>
                <a:cubicBezTo>
                  <a:pt x="4" y="11"/>
                  <a:pt x="2" y="11"/>
                  <a:pt x="2" y="11"/>
                </a:cubicBezTo>
                <a:close/>
                <a:moveTo>
                  <a:pt x="3" y="5"/>
                </a:moveTo>
                <a:cubicBezTo>
                  <a:pt x="2" y="5"/>
                  <a:pt x="2" y="2"/>
                  <a:pt x="2" y="2"/>
                </a:cubicBezTo>
                <a:lnTo>
                  <a:pt x="3" y="5"/>
                </a:lnTo>
                <a:close/>
                <a:moveTo>
                  <a:pt x="18" y="7"/>
                </a:moveTo>
                <a:cubicBezTo>
                  <a:pt x="20" y="7"/>
                  <a:pt x="24" y="8"/>
                  <a:pt x="24" y="8"/>
                </a:cubicBezTo>
                <a:lnTo>
                  <a:pt x="18" y="7"/>
                </a:lnTo>
                <a:close/>
                <a:moveTo>
                  <a:pt x="20" y="8"/>
                </a:moveTo>
                <a:cubicBezTo>
                  <a:pt x="20" y="8"/>
                  <a:pt x="18" y="8"/>
                  <a:pt x="18" y="7"/>
                </a:cubicBezTo>
                <a:lnTo>
                  <a:pt x="20" y="8"/>
                </a:lnTo>
                <a:close/>
                <a:moveTo>
                  <a:pt x="18" y="10"/>
                </a:moveTo>
                <a:cubicBezTo>
                  <a:pt x="18" y="10"/>
                  <a:pt x="20" y="9"/>
                  <a:pt x="20" y="8"/>
                </a:cubicBezTo>
                <a:cubicBezTo>
                  <a:pt x="20" y="9"/>
                  <a:pt x="19" y="10"/>
                  <a:pt x="18" y="10"/>
                </a:cubicBezTo>
                <a:close/>
                <a:moveTo>
                  <a:pt x="17" y="11"/>
                </a:moveTo>
                <a:cubicBezTo>
                  <a:pt x="17" y="11"/>
                  <a:pt x="17" y="10"/>
                  <a:pt x="18" y="10"/>
                </a:cubicBezTo>
                <a:cubicBezTo>
                  <a:pt x="17" y="11"/>
                  <a:pt x="17" y="11"/>
                  <a:pt x="17" y="11"/>
                </a:cubicBezTo>
                <a:close/>
                <a:moveTo>
                  <a:pt x="16" y="11"/>
                </a:moveTo>
                <a:cubicBezTo>
                  <a:pt x="14" y="10"/>
                  <a:pt x="13" y="9"/>
                  <a:pt x="12" y="9"/>
                </a:cubicBezTo>
                <a:cubicBezTo>
                  <a:pt x="13" y="9"/>
                  <a:pt x="15" y="10"/>
                  <a:pt x="17" y="11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14" y="0"/>
                </a:moveTo>
                <a:lnTo>
                  <a:pt x="16" y="0"/>
                </a:lnTo>
                <a:lnTo>
                  <a:pt x="14" y="5"/>
                </a:lnTo>
                <a:lnTo>
                  <a:pt x="11" y="8"/>
                </a:lnTo>
                <a:lnTo>
                  <a:pt x="14" y="0"/>
                </a:lnTo>
                <a:close/>
                <a:moveTo>
                  <a:pt x="5" y="6"/>
                </a:moveTo>
                <a:cubicBezTo>
                  <a:pt x="7" y="6"/>
                  <a:pt x="8" y="7"/>
                  <a:pt x="9" y="8"/>
                </a:cubicBezTo>
                <a:cubicBezTo>
                  <a:pt x="8" y="7"/>
                  <a:pt x="7" y="6"/>
                  <a:pt x="3" y="6"/>
                </a:cubicBezTo>
                <a:lnTo>
                  <a:pt x="5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59" name="Freeform 6705">
            <a:extLst>
              <a:ext uri="{FF2B5EF4-FFF2-40B4-BE49-F238E27FC236}">
                <a16:creationId xmlns:a16="http://schemas.microsoft.com/office/drawing/2014/main" id="{BB085D89-7102-E54D-B2BE-9D201627D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27500"/>
            <a:ext cx="1587" cy="1588"/>
          </a:xfrm>
          <a:custGeom>
            <a:avLst/>
            <a:gdLst>
              <a:gd name="T0" fmla="*/ 349934 w 6"/>
              <a:gd name="T1" fmla="*/ 560564 h 3"/>
              <a:gd name="T2" fmla="*/ 70093 w 6"/>
              <a:gd name="T3" fmla="*/ 560564 h 3"/>
              <a:gd name="T4" fmla="*/ 70093 w 6"/>
              <a:gd name="T5" fmla="*/ 0 h 3"/>
              <a:gd name="T6" fmla="*/ 349934 w 6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2"/>
                </a:moveTo>
                <a:lnTo>
                  <a:pt x="1" y="2"/>
                </a:lnTo>
                <a:cubicBezTo>
                  <a:pt x="0" y="0"/>
                  <a:pt x="0" y="0"/>
                  <a:pt x="1" y="0"/>
                </a:cubicBezTo>
                <a:cubicBezTo>
                  <a:pt x="1" y="0"/>
                  <a:pt x="3" y="1"/>
                  <a:pt x="5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0" name="Freeform 6706">
            <a:extLst>
              <a:ext uri="{FF2B5EF4-FFF2-40B4-BE49-F238E27FC236}">
                <a16:creationId xmlns:a16="http://schemas.microsoft.com/office/drawing/2014/main" id="{3258AF1F-4B59-1448-A4A7-8C009BA89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0" y="4129088"/>
            <a:ext cx="1588" cy="1587"/>
          </a:xfrm>
          <a:custGeom>
            <a:avLst/>
            <a:gdLst>
              <a:gd name="T0" fmla="*/ 302673 w 5"/>
              <a:gd name="T1" fmla="*/ 279841 h 3"/>
              <a:gd name="T2" fmla="*/ 302673 w 5"/>
              <a:gd name="T3" fmla="*/ 279841 h 3"/>
              <a:gd name="T4" fmla="*/ 403352 w 5"/>
              <a:gd name="T5" fmla="*/ 559682 h 3"/>
              <a:gd name="T6" fmla="*/ 403352 w 5"/>
              <a:gd name="T7" fmla="*/ 559682 h 3"/>
              <a:gd name="T8" fmla="*/ 100997 w 5"/>
              <a:gd name="T9" fmla="*/ 279841 h 3"/>
              <a:gd name="T10" fmla="*/ 100997 w 5"/>
              <a:gd name="T11" fmla="*/ 279841 h 3"/>
              <a:gd name="T12" fmla="*/ 100997 w 5"/>
              <a:gd name="T13" fmla="*/ 0 h 3"/>
              <a:gd name="T14" fmla="*/ 100997 w 5"/>
              <a:gd name="T15" fmla="*/ 0 h 3"/>
              <a:gd name="T16" fmla="*/ 302673 w 5"/>
              <a:gd name="T17" fmla="*/ 0 h 3"/>
              <a:gd name="T18" fmla="*/ 302673 w 5"/>
              <a:gd name="T19" fmla="*/ 279841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3">
                <a:moveTo>
                  <a:pt x="3" y="1"/>
                </a:moveTo>
                <a:lnTo>
                  <a:pt x="3" y="1"/>
                </a:ln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1" y="1"/>
                </a:cubicBezTo>
                <a:cubicBezTo>
                  <a:pt x="1" y="1"/>
                  <a:pt x="0" y="0"/>
                  <a:pt x="1" y="0"/>
                </a:cubicBezTo>
                <a:lnTo>
                  <a:pt x="3" y="0"/>
                </a:lnTo>
                <a:lnTo>
                  <a:pt x="3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1" name="Freeform 6707">
            <a:extLst>
              <a:ext uri="{FF2B5EF4-FFF2-40B4-BE49-F238E27FC236}">
                <a16:creationId xmlns:a16="http://schemas.microsoft.com/office/drawing/2014/main" id="{365AEF0A-C6D3-BB4E-BF71-EBFC7C34E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30675"/>
            <a:ext cx="3175" cy="1588"/>
          </a:xfrm>
          <a:custGeom>
            <a:avLst/>
            <a:gdLst>
              <a:gd name="T0" fmla="*/ 604838 w 10"/>
              <a:gd name="T1" fmla="*/ 315218 h 4"/>
              <a:gd name="T2" fmla="*/ 604838 w 10"/>
              <a:gd name="T3" fmla="*/ 315218 h 4"/>
              <a:gd name="T4" fmla="*/ 907415 w 10"/>
              <a:gd name="T5" fmla="*/ 472827 h 4"/>
              <a:gd name="T6" fmla="*/ 907415 w 10"/>
              <a:gd name="T7" fmla="*/ 472827 h 4"/>
              <a:gd name="T8" fmla="*/ 100965 w 10"/>
              <a:gd name="T9" fmla="*/ 315218 h 4"/>
              <a:gd name="T10" fmla="*/ 100965 w 10"/>
              <a:gd name="T11" fmla="*/ 315218 h 4"/>
              <a:gd name="T12" fmla="*/ 0 w 10"/>
              <a:gd name="T13" fmla="*/ 0 h 4"/>
              <a:gd name="T14" fmla="*/ 0 w 10"/>
              <a:gd name="T15" fmla="*/ 0 h 4"/>
              <a:gd name="T16" fmla="*/ 604838 w 10"/>
              <a:gd name="T17" fmla="*/ 315218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4">
                <a:moveTo>
                  <a:pt x="6" y="2"/>
                </a:moveTo>
                <a:lnTo>
                  <a:pt x="6" y="2"/>
                </a:lnTo>
                <a:cubicBezTo>
                  <a:pt x="9" y="3"/>
                  <a:pt x="9" y="3"/>
                  <a:pt x="9" y="3"/>
                </a:cubicBezTo>
                <a:cubicBezTo>
                  <a:pt x="7" y="3"/>
                  <a:pt x="5" y="3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5" y="1"/>
                  <a:pt x="6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2" name="Freeform 6708">
            <a:extLst>
              <a:ext uri="{FF2B5EF4-FFF2-40B4-BE49-F238E27FC236}">
                <a16:creationId xmlns:a16="http://schemas.microsoft.com/office/drawing/2014/main" id="{C83E422F-2EE9-F541-A46E-A26343655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30675"/>
            <a:ext cx="1587" cy="1588"/>
          </a:xfrm>
          <a:custGeom>
            <a:avLst/>
            <a:gdLst>
              <a:gd name="T0" fmla="*/ 472133 w 4"/>
              <a:gd name="T1" fmla="*/ 630436 h 2"/>
              <a:gd name="T2" fmla="*/ 315020 w 4"/>
              <a:gd name="T3" fmla="*/ 630436 h 2"/>
              <a:gd name="T4" fmla="*/ 0 w 4"/>
              <a:gd name="T5" fmla="*/ 0 h 2"/>
              <a:gd name="T6" fmla="*/ 472133 w 4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2" y="1"/>
                </a:lnTo>
                <a:lnTo>
                  <a:pt x="0" y="0"/>
                </a:lnTo>
                <a:cubicBezTo>
                  <a:pt x="0" y="0"/>
                  <a:pt x="2" y="0"/>
                  <a:pt x="3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3" name="Freeform 6709">
            <a:extLst>
              <a:ext uri="{FF2B5EF4-FFF2-40B4-BE49-F238E27FC236}">
                <a16:creationId xmlns:a16="http://schemas.microsoft.com/office/drawing/2014/main" id="{B5B842D8-B6FD-0A47-836C-F1C0B33C8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4186238"/>
            <a:ext cx="3175" cy="3175"/>
          </a:xfrm>
          <a:custGeom>
            <a:avLst/>
            <a:gdLst>
              <a:gd name="T0" fmla="*/ 787400 w 8"/>
              <a:gd name="T1" fmla="*/ 583045 h 11"/>
              <a:gd name="T2" fmla="*/ 0 w 8"/>
              <a:gd name="T3" fmla="*/ 0 h 11"/>
              <a:gd name="T4" fmla="*/ 1102519 w 8"/>
              <a:gd name="T5" fmla="*/ 583045 h 11"/>
              <a:gd name="T6" fmla="*/ 1102519 w 8"/>
              <a:gd name="T7" fmla="*/ 833005 h 11"/>
              <a:gd name="T8" fmla="*/ 787400 w 8"/>
              <a:gd name="T9" fmla="*/ 58304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5" y="7"/>
                </a:moveTo>
                <a:lnTo>
                  <a:pt x="0" y="0"/>
                </a:lnTo>
                <a:lnTo>
                  <a:pt x="7" y="7"/>
                </a:lnTo>
                <a:lnTo>
                  <a:pt x="7" y="10"/>
                </a:lnTo>
                <a:lnTo>
                  <a:pt x="5" y="7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4" name="Freeform 6710">
            <a:extLst>
              <a:ext uri="{FF2B5EF4-FFF2-40B4-BE49-F238E27FC236}">
                <a16:creationId xmlns:a16="http://schemas.microsoft.com/office/drawing/2014/main" id="{4D175DA2-38BD-CB47-8143-94CBC6EE1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4186238"/>
            <a:ext cx="3175" cy="4762"/>
          </a:xfrm>
          <a:custGeom>
            <a:avLst/>
            <a:gdLst>
              <a:gd name="T0" fmla="*/ 787400 w 8"/>
              <a:gd name="T1" fmla="*/ 1102403 h 12"/>
              <a:gd name="T2" fmla="*/ 944959 w 8"/>
              <a:gd name="T3" fmla="*/ 1259946 h 12"/>
              <a:gd name="T4" fmla="*/ 0 w 8"/>
              <a:gd name="T5" fmla="*/ 0 h 12"/>
              <a:gd name="T6" fmla="*/ 787400 w 8"/>
              <a:gd name="T7" fmla="*/ 1102403 h 12"/>
              <a:gd name="T8" fmla="*/ 1102519 w 8"/>
              <a:gd name="T9" fmla="*/ 1574635 h 12"/>
              <a:gd name="T10" fmla="*/ 1102519 w 8"/>
              <a:gd name="T11" fmla="*/ 1732178 h 12"/>
              <a:gd name="T12" fmla="*/ 944959 w 8"/>
              <a:gd name="T13" fmla="*/ 1259946 h 12"/>
              <a:gd name="T14" fmla="*/ 1102519 w 8"/>
              <a:gd name="T15" fmla="*/ 1574635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12">
                <a:moveTo>
                  <a:pt x="5" y="7"/>
                </a:moveTo>
                <a:lnTo>
                  <a:pt x="6" y="8"/>
                </a:lnTo>
                <a:lnTo>
                  <a:pt x="0" y="0"/>
                </a:lnTo>
                <a:lnTo>
                  <a:pt x="5" y="7"/>
                </a:lnTo>
                <a:close/>
                <a:moveTo>
                  <a:pt x="7" y="10"/>
                </a:moveTo>
                <a:lnTo>
                  <a:pt x="7" y="11"/>
                </a:lnTo>
                <a:lnTo>
                  <a:pt x="6" y="8"/>
                </a:lnTo>
                <a:lnTo>
                  <a:pt x="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5" name="Freeform 6711">
            <a:extLst>
              <a:ext uri="{FF2B5EF4-FFF2-40B4-BE49-F238E27FC236}">
                <a16:creationId xmlns:a16="http://schemas.microsoft.com/office/drawing/2014/main" id="{E4490972-7990-CC4F-A1F1-51811EA95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7825"/>
            <a:ext cx="1587" cy="3175"/>
          </a:xfrm>
          <a:custGeom>
            <a:avLst/>
            <a:gdLst>
              <a:gd name="T0" fmla="*/ 0 w 2"/>
              <a:gd name="T1" fmla="*/ 746831 h 9"/>
              <a:gd name="T2" fmla="*/ 0 w 2"/>
              <a:gd name="T3" fmla="*/ 0 h 9"/>
              <a:gd name="T4" fmla="*/ 630039 w 2"/>
              <a:gd name="T5" fmla="*/ 871008 h 9"/>
              <a:gd name="T6" fmla="*/ 0 w 2"/>
              <a:gd name="T7" fmla="*/ 995539 h 9"/>
              <a:gd name="T8" fmla="*/ 0 w 2"/>
              <a:gd name="T9" fmla="*/ 74683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9">
                <a:moveTo>
                  <a:pt x="0" y="6"/>
                </a:moveTo>
                <a:lnTo>
                  <a:pt x="0" y="0"/>
                </a:lnTo>
                <a:lnTo>
                  <a:pt x="1" y="7"/>
                </a:lnTo>
                <a:lnTo>
                  <a:pt x="0" y="8"/>
                </a:lnTo>
                <a:lnTo>
                  <a:pt x="0" y="6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6" name="Freeform 6712">
            <a:extLst>
              <a:ext uri="{FF2B5EF4-FFF2-40B4-BE49-F238E27FC236}">
                <a16:creationId xmlns:a16="http://schemas.microsoft.com/office/drawing/2014/main" id="{FD73F71C-B853-E34C-BD4E-E993A08F8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7825"/>
            <a:ext cx="1587" cy="3175"/>
          </a:xfrm>
          <a:custGeom>
            <a:avLst/>
            <a:gdLst>
              <a:gd name="T0" fmla="*/ 0 w 2"/>
              <a:gd name="T1" fmla="*/ 907415 h 10"/>
              <a:gd name="T2" fmla="*/ 0 w 2"/>
              <a:gd name="T3" fmla="*/ 705803 h 10"/>
              <a:gd name="T4" fmla="*/ 0 w 2"/>
              <a:gd name="T5" fmla="*/ 0 h 10"/>
              <a:gd name="T6" fmla="*/ 630039 w 2"/>
              <a:gd name="T7" fmla="*/ 705803 h 10"/>
              <a:gd name="T8" fmla="*/ 0 w 2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0">
                <a:moveTo>
                  <a:pt x="0" y="9"/>
                </a:moveTo>
                <a:lnTo>
                  <a:pt x="0" y="7"/>
                </a:lnTo>
                <a:lnTo>
                  <a:pt x="0" y="0"/>
                </a:lnTo>
                <a:lnTo>
                  <a:pt x="1" y="7"/>
                </a:lnTo>
                <a:lnTo>
                  <a:pt x="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7" name="Freeform 6713">
            <a:extLst>
              <a:ext uri="{FF2B5EF4-FFF2-40B4-BE49-F238E27FC236}">
                <a16:creationId xmlns:a16="http://schemas.microsoft.com/office/drawing/2014/main" id="{606E8791-48BC-CB48-8D9C-D1D179496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89413"/>
            <a:ext cx="3175" cy="1587"/>
          </a:xfrm>
          <a:custGeom>
            <a:avLst/>
            <a:gdLst>
              <a:gd name="T0" fmla="*/ 666461 w 11"/>
              <a:gd name="T1" fmla="*/ 403098 h 5"/>
              <a:gd name="T2" fmla="*/ 0 w 11"/>
              <a:gd name="T3" fmla="*/ 0 h 5"/>
              <a:gd name="T4" fmla="*/ 499918 w 11"/>
              <a:gd name="T5" fmla="*/ 201549 h 5"/>
              <a:gd name="T6" fmla="*/ 833005 w 11"/>
              <a:gd name="T7" fmla="*/ 403098 h 5"/>
              <a:gd name="T8" fmla="*/ 666461 w 11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8" y="4"/>
                </a:moveTo>
                <a:lnTo>
                  <a:pt x="0" y="0"/>
                </a:lnTo>
                <a:lnTo>
                  <a:pt x="6" y="2"/>
                </a:lnTo>
                <a:lnTo>
                  <a:pt x="10" y="4"/>
                </a:lnTo>
                <a:lnTo>
                  <a:pt x="8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8" name="Freeform 6714">
            <a:extLst>
              <a:ext uri="{FF2B5EF4-FFF2-40B4-BE49-F238E27FC236}">
                <a16:creationId xmlns:a16="http://schemas.microsoft.com/office/drawing/2014/main" id="{A7D0C571-9718-2148-ABCE-A48B96DF6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89413"/>
            <a:ext cx="4763" cy="1587"/>
          </a:xfrm>
          <a:custGeom>
            <a:avLst/>
            <a:gdLst>
              <a:gd name="T0" fmla="*/ 1504768 w 14"/>
              <a:gd name="T1" fmla="*/ 403098 h 5"/>
              <a:gd name="T2" fmla="*/ 0 w 14"/>
              <a:gd name="T3" fmla="*/ 0 h 5"/>
              <a:gd name="T4" fmla="*/ 1273082 w 14"/>
              <a:gd name="T5" fmla="*/ 0 h 5"/>
              <a:gd name="T6" fmla="*/ 1504768 w 14"/>
              <a:gd name="T7" fmla="*/ 100616 h 5"/>
              <a:gd name="T8" fmla="*/ 1504768 w 14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5">
                <a:moveTo>
                  <a:pt x="13" y="4"/>
                </a:moveTo>
                <a:lnTo>
                  <a:pt x="0" y="0"/>
                </a:lnTo>
                <a:lnTo>
                  <a:pt x="11" y="0"/>
                </a:lnTo>
                <a:lnTo>
                  <a:pt x="13" y="1"/>
                </a:lnTo>
                <a:lnTo>
                  <a:pt x="13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69" name="Freeform 6715">
            <a:extLst>
              <a:ext uri="{FF2B5EF4-FFF2-40B4-BE49-F238E27FC236}">
                <a16:creationId xmlns:a16="http://schemas.microsoft.com/office/drawing/2014/main" id="{694FC63A-B709-1148-9C13-0DE54E208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89413"/>
            <a:ext cx="4763" cy="1587"/>
          </a:xfrm>
          <a:custGeom>
            <a:avLst/>
            <a:gdLst>
              <a:gd name="T0" fmla="*/ 1504768 w 14"/>
              <a:gd name="T1" fmla="*/ 403098 h 5"/>
              <a:gd name="T2" fmla="*/ 0 w 14"/>
              <a:gd name="T3" fmla="*/ 0 h 5"/>
              <a:gd name="T4" fmla="*/ 1504768 w 14"/>
              <a:gd name="T5" fmla="*/ 302165 h 5"/>
              <a:gd name="T6" fmla="*/ 1504768 w 14"/>
              <a:gd name="T7" fmla="*/ 403098 h 5"/>
              <a:gd name="T8" fmla="*/ 1504768 w 14"/>
              <a:gd name="T9" fmla="*/ 100616 h 5"/>
              <a:gd name="T10" fmla="*/ 0 w 14"/>
              <a:gd name="T11" fmla="*/ 0 h 5"/>
              <a:gd name="T12" fmla="*/ 1273082 w 14"/>
              <a:gd name="T13" fmla="*/ 0 h 5"/>
              <a:gd name="T14" fmla="*/ 1504768 w 14"/>
              <a:gd name="T15" fmla="*/ 10061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5">
                <a:moveTo>
                  <a:pt x="13" y="4"/>
                </a:moveTo>
                <a:lnTo>
                  <a:pt x="0" y="0"/>
                </a:lnTo>
                <a:lnTo>
                  <a:pt x="13" y="3"/>
                </a:lnTo>
                <a:lnTo>
                  <a:pt x="13" y="4"/>
                </a:lnTo>
                <a:close/>
                <a:moveTo>
                  <a:pt x="13" y="1"/>
                </a:moveTo>
                <a:lnTo>
                  <a:pt x="0" y="0"/>
                </a:lnTo>
                <a:lnTo>
                  <a:pt x="11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0" name="Freeform 6716">
            <a:extLst>
              <a:ext uri="{FF2B5EF4-FFF2-40B4-BE49-F238E27FC236}">
                <a16:creationId xmlns:a16="http://schemas.microsoft.com/office/drawing/2014/main" id="{F4FAE489-0E5B-974B-99FE-B4E91F994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9413"/>
            <a:ext cx="3175" cy="1587"/>
          </a:xfrm>
          <a:custGeom>
            <a:avLst/>
            <a:gdLst>
              <a:gd name="T0" fmla="*/ 0 w 8"/>
              <a:gd name="T1" fmla="*/ 139921 h 6"/>
              <a:gd name="T2" fmla="*/ 1102519 w 8"/>
              <a:gd name="T3" fmla="*/ 0 h 6"/>
              <a:gd name="T4" fmla="*/ 787400 w 8"/>
              <a:gd name="T5" fmla="*/ 349934 h 6"/>
              <a:gd name="T6" fmla="*/ 0 w 8"/>
              <a:gd name="T7" fmla="*/ 210013 h 6"/>
              <a:gd name="T8" fmla="*/ 0 w 8"/>
              <a:gd name="T9" fmla="*/ 13992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6">
                <a:moveTo>
                  <a:pt x="0" y="2"/>
                </a:moveTo>
                <a:lnTo>
                  <a:pt x="7" y="0"/>
                </a:lnTo>
                <a:lnTo>
                  <a:pt x="5" y="5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1" name="Freeform 6717">
            <a:extLst>
              <a:ext uri="{FF2B5EF4-FFF2-40B4-BE49-F238E27FC236}">
                <a16:creationId xmlns:a16="http://schemas.microsoft.com/office/drawing/2014/main" id="{F5F2C20F-E49A-404E-AEF0-D7D6CDE80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9413"/>
            <a:ext cx="3175" cy="1587"/>
          </a:xfrm>
          <a:custGeom>
            <a:avLst/>
            <a:gdLst>
              <a:gd name="T0" fmla="*/ 787400 w 8"/>
              <a:gd name="T1" fmla="*/ 349934 h 6"/>
              <a:gd name="T2" fmla="*/ 0 w 8"/>
              <a:gd name="T3" fmla="*/ 210013 h 6"/>
              <a:gd name="T4" fmla="*/ 0 w 8"/>
              <a:gd name="T5" fmla="*/ 139921 h 6"/>
              <a:gd name="T6" fmla="*/ 1102519 w 8"/>
              <a:gd name="T7" fmla="*/ 0 h 6"/>
              <a:gd name="T8" fmla="*/ 787400 w 8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6">
                <a:moveTo>
                  <a:pt x="5" y="5"/>
                </a:move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5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2" name="Freeform 6718">
            <a:extLst>
              <a:ext uri="{FF2B5EF4-FFF2-40B4-BE49-F238E27FC236}">
                <a16:creationId xmlns:a16="http://schemas.microsoft.com/office/drawing/2014/main" id="{A249A654-A79C-0748-BEE2-9E8D1F5E2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4762" cy="1588"/>
          </a:xfrm>
          <a:custGeom>
            <a:avLst/>
            <a:gdLst>
              <a:gd name="T0" fmla="*/ 462934 w 14"/>
              <a:gd name="T1" fmla="*/ 100997 h 5"/>
              <a:gd name="T2" fmla="*/ 1504112 w 14"/>
              <a:gd name="T3" fmla="*/ 403352 h 5"/>
              <a:gd name="T4" fmla="*/ 809880 w 14"/>
              <a:gd name="T5" fmla="*/ 403352 h 5"/>
              <a:gd name="T6" fmla="*/ 0 w 14"/>
              <a:gd name="T7" fmla="*/ 0 h 5"/>
              <a:gd name="T8" fmla="*/ 462934 w 14"/>
              <a:gd name="T9" fmla="*/ 10099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5">
                <a:moveTo>
                  <a:pt x="4" y="1"/>
                </a:moveTo>
                <a:lnTo>
                  <a:pt x="13" y="4"/>
                </a:lnTo>
                <a:lnTo>
                  <a:pt x="7" y="4"/>
                </a:lnTo>
                <a:lnTo>
                  <a:pt x="0" y="0"/>
                </a:lnTo>
                <a:lnTo>
                  <a:pt x="4" y="1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3" name="Freeform 6719">
            <a:extLst>
              <a:ext uri="{FF2B5EF4-FFF2-40B4-BE49-F238E27FC236}">
                <a16:creationId xmlns:a16="http://schemas.microsoft.com/office/drawing/2014/main" id="{70F08849-4B12-B147-8117-9AA02B79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91000"/>
            <a:ext cx="3175" cy="1588"/>
          </a:xfrm>
          <a:custGeom>
            <a:avLst/>
            <a:gdLst>
              <a:gd name="T0" fmla="*/ 907415 w 10"/>
              <a:gd name="T1" fmla="*/ 472827 h 4"/>
              <a:gd name="T2" fmla="*/ 806450 w 10"/>
              <a:gd name="T3" fmla="*/ 472827 h 4"/>
              <a:gd name="T4" fmla="*/ 705803 w 10"/>
              <a:gd name="T5" fmla="*/ 472827 h 4"/>
              <a:gd name="T6" fmla="*/ 806450 w 10"/>
              <a:gd name="T7" fmla="*/ 472827 h 4"/>
              <a:gd name="T8" fmla="*/ 705803 w 10"/>
              <a:gd name="T9" fmla="*/ 472827 h 4"/>
              <a:gd name="T10" fmla="*/ 0 w 10"/>
              <a:gd name="T11" fmla="*/ 0 h 4"/>
              <a:gd name="T12" fmla="*/ 907415 w 10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4">
                <a:moveTo>
                  <a:pt x="9" y="3"/>
                </a:moveTo>
                <a:lnTo>
                  <a:pt x="8" y="3"/>
                </a:lnTo>
                <a:lnTo>
                  <a:pt x="7" y="3"/>
                </a:lnTo>
                <a:lnTo>
                  <a:pt x="8" y="3"/>
                </a:lnTo>
                <a:lnTo>
                  <a:pt x="7" y="3"/>
                </a:lnTo>
                <a:lnTo>
                  <a:pt x="0" y="0"/>
                </a:lnTo>
                <a:lnTo>
                  <a:pt x="9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4" name="Freeform 6720">
            <a:extLst>
              <a:ext uri="{FF2B5EF4-FFF2-40B4-BE49-F238E27FC236}">
                <a16:creationId xmlns:a16="http://schemas.microsoft.com/office/drawing/2014/main" id="{654ECFBE-D645-CA40-B1C3-F1394C9B6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6350" cy="3175"/>
          </a:xfrm>
          <a:custGeom>
            <a:avLst/>
            <a:gdLst>
              <a:gd name="T0" fmla="*/ 787400 w 16"/>
              <a:gd name="T1" fmla="*/ 373239 h 9"/>
              <a:gd name="T2" fmla="*/ 2362597 w 16"/>
              <a:gd name="T3" fmla="*/ 995539 h 9"/>
              <a:gd name="T4" fmla="*/ 1102519 w 16"/>
              <a:gd name="T5" fmla="*/ 622300 h 9"/>
              <a:gd name="T6" fmla="*/ 0 w 16"/>
              <a:gd name="T7" fmla="*/ 0 h 9"/>
              <a:gd name="T8" fmla="*/ 787400 w 16"/>
              <a:gd name="T9" fmla="*/ 3732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9">
                <a:moveTo>
                  <a:pt x="5" y="3"/>
                </a:moveTo>
                <a:lnTo>
                  <a:pt x="15" y="8"/>
                </a:lnTo>
                <a:lnTo>
                  <a:pt x="7" y="5"/>
                </a:lnTo>
                <a:lnTo>
                  <a:pt x="0" y="0"/>
                </a:lnTo>
                <a:lnTo>
                  <a:pt x="5" y="3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5" name="Freeform 6721">
            <a:extLst>
              <a:ext uri="{FF2B5EF4-FFF2-40B4-BE49-F238E27FC236}">
                <a16:creationId xmlns:a16="http://schemas.microsoft.com/office/drawing/2014/main" id="{65532491-FC29-E44B-8BEA-DC44E8560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6350" cy="3175"/>
          </a:xfrm>
          <a:custGeom>
            <a:avLst/>
            <a:gdLst>
              <a:gd name="T0" fmla="*/ 2362597 w 16"/>
              <a:gd name="T1" fmla="*/ 995539 h 9"/>
              <a:gd name="T2" fmla="*/ 1732756 w 16"/>
              <a:gd name="T3" fmla="*/ 871008 h 9"/>
              <a:gd name="T4" fmla="*/ 0 w 16"/>
              <a:gd name="T5" fmla="*/ 0 h 9"/>
              <a:gd name="T6" fmla="*/ 2362597 w 1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9">
                <a:moveTo>
                  <a:pt x="15" y="8"/>
                </a:moveTo>
                <a:lnTo>
                  <a:pt x="11" y="7"/>
                </a:lnTo>
                <a:lnTo>
                  <a:pt x="0" y="0"/>
                </a:lnTo>
                <a:lnTo>
                  <a:pt x="15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6" name="Freeform 6722">
            <a:extLst>
              <a:ext uri="{FF2B5EF4-FFF2-40B4-BE49-F238E27FC236}">
                <a16:creationId xmlns:a16="http://schemas.microsoft.com/office/drawing/2014/main" id="{77345D6F-E1B8-4045-B34E-96431A98C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3175" cy="4763"/>
          </a:xfrm>
          <a:custGeom>
            <a:avLst/>
            <a:gdLst>
              <a:gd name="T0" fmla="*/ 416502 w 11"/>
              <a:gd name="T1" fmla="*/ 463032 h 14"/>
              <a:gd name="T2" fmla="*/ 833005 w 11"/>
              <a:gd name="T3" fmla="*/ 1504768 h 14"/>
              <a:gd name="T4" fmla="*/ 166543 w 11"/>
              <a:gd name="T5" fmla="*/ 463032 h 14"/>
              <a:gd name="T6" fmla="*/ 0 w 11"/>
              <a:gd name="T7" fmla="*/ 0 h 14"/>
              <a:gd name="T8" fmla="*/ 416502 w 11"/>
              <a:gd name="T9" fmla="*/ 463032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4">
                <a:moveTo>
                  <a:pt x="5" y="4"/>
                </a:moveTo>
                <a:lnTo>
                  <a:pt x="10" y="13"/>
                </a:lnTo>
                <a:lnTo>
                  <a:pt x="2" y="4"/>
                </a:lnTo>
                <a:lnTo>
                  <a:pt x="0" y="0"/>
                </a:lnTo>
                <a:lnTo>
                  <a:pt x="5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7" name="Freeform 6723">
            <a:extLst>
              <a:ext uri="{FF2B5EF4-FFF2-40B4-BE49-F238E27FC236}">
                <a16:creationId xmlns:a16="http://schemas.microsoft.com/office/drawing/2014/main" id="{73C923EA-33D6-8149-9107-A667E9C95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3175" cy="4763"/>
          </a:xfrm>
          <a:custGeom>
            <a:avLst/>
            <a:gdLst>
              <a:gd name="T0" fmla="*/ 833005 w 11"/>
              <a:gd name="T1" fmla="*/ 1504768 h 14"/>
              <a:gd name="T2" fmla="*/ 416502 w 11"/>
              <a:gd name="T3" fmla="*/ 694377 h 14"/>
              <a:gd name="T4" fmla="*/ 833005 w 11"/>
              <a:gd name="T5" fmla="*/ 1389095 h 14"/>
              <a:gd name="T6" fmla="*/ 833005 w 11"/>
              <a:gd name="T7" fmla="*/ 1504768 h 14"/>
              <a:gd name="T8" fmla="*/ 0 w 11"/>
              <a:gd name="T9" fmla="*/ 0 h 14"/>
              <a:gd name="T10" fmla="*/ 416502 w 11"/>
              <a:gd name="T11" fmla="*/ 694377 h 14"/>
              <a:gd name="T12" fmla="*/ 166543 w 11"/>
              <a:gd name="T13" fmla="*/ 463032 h 14"/>
              <a:gd name="T14" fmla="*/ 0 w 11"/>
              <a:gd name="T15" fmla="*/ 0 h 14"/>
              <a:gd name="T16" fmla="*/ 0 w 11"/>
              <a:gd name="T17" fmla="*/ 0 h 14"/>
              <a:gd name="T18" fmla="*/ 0 w 11"/>
              <a:gd name="T19" fmla="*/ 0 h 14"/>
              <a:gd name="T20" fmla="*/ 583045 w 11"/>
              <a:gd name="T21" fmla="*/ 463032 h 14"/>
              <a:gd name="T22" fmla="*/ 833005 w 11"/>
              <a:gd name="T23" fmla="*/ 1273082 h 14"/>
              <a:gd name="T24" fmla="*/ 416502 w 11"/>
              <a:gd name="T25" fmla="*/ 463032 h 14"/>
              <a:gd name="T26" fmla="*/ 0 w 11"/>
              <a:gd name="T27" fmla="*/ 0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4">
                <a:moveTo>
                  <a:pt x="10" y="13"/>
                </a:moveTo>
                <a:lnTo>
                  <a:pt x="5" y="6"/>
                </a:lnTo>
                <a:lnTo>
                  <a:pt x="10" y="12"/>
                </a:lnTo>
                <a:lnTo>
                  <a:pt x="10" y="13"/>
                </a:lnTo>
                <a:close/>
                <a:moveTo>
                  <a:pt x="0" y="0"/>
                </a:moveTo>
                <a:lnTo>
                  <a:pt x="5" y="6"/>
                </a:lnTo>
                <a:lnTo>
                  <a:pt x="2" y="4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7" y="4"/>
                </a:lnTo>
                <a:lnTo>
                  <a:pt x="10" y="11"/>
                </a:ln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8" name="Freeform 6724">
            <a:extLst>
              <a:ext uri="{FF2B5EF4-FFF2-40B4-BE49-F238E27FC236}">
                <a16:creationId xmlns:a16="http://schemas.microsoft.com/office/drawing/2014/main" id="{A167DD95-AC94-0E4F-816B-99BAF3EB8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1587" cy="3175"/>
          </a:xfrm>
          <a:custGeom>
            <a:avLst/>
            <a:gdLst>
              <a:gd name="T0" fmla="*/ 403098 w 5"/>
              <a:gd name="T1" fmla="*/ 416502 h 11"/>
              <a:gd name="T2" fmla="*/ 403098 w 5"/>
              <a:gd name="T3" fmla="*/ 833005 h 11"/>
              <a:gd name="T4" fmla="*/ 0 w 5"/>
              <a:gd name="T5" fmla="*/ 249959 h 11"/>
              <a:gd name="T6" fmla="*/ 0 w 5"/>
              <a:gd name="T7" fmla="*/ 0 h 11"/>
              <a:gd name="T8" fmla="*/ 403098 w 5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1">
                <a:moveTo>
                  <a:pt x="4" y="5"/>
                </a:moveTo>
                <a:lnTo>
                  <a:pt x="4" y="10"/>
                </a:lnTo>
                <a:lnTo>
                  <a:pt x="0" y="3"/>
                </a:lnTo>
                <a:lnTo>
                  <a:pt x="0" y="0"/>
                </a:lnTo>
                <a:lnTo>
                  <a:pt x="4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79" name="Freeform 6725">
            <a:extLst>
              <a:ext uri="{FF2B5EF4-FFF2-40B4-BE49-F238E27FC236}">
                <a16:creationId xmlns:a16="http://schemas.microsoft.com/office/drawing/2014/main" id="{88BC3FE9-6721-BD47-AC5E-352C3AC0B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1587" cy="3175"/>
          </a:xfrm>
          <a:custGeom>
            <a:avLst/>
            <a:gdLst>
              <a:gd name="T0" fmla="*/ 403098 w 5"/>
              <a:gd name="T1" fmla="*/ 1102519 h 8"/>
              <a:gd name="T2" fmla="*/ 0 w 5"/>
              <a:gd name="T3" fmla="*/ 0 h 8"/>
              <a:gd name="T4" fmla="*/ 403098 w 5"/>
              <a:gd name="T5" fmla="*/ 944959 h 8"/>
              <a:gd name="T6" fmla="*/ 403098 w 5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4" y="7"/>
                </a:moveTo>
                <a:lnTo>
                  <a:pt x="0" y="0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0" name="Freeform 6726">
            <a:extLst>
              <a:ext uri="{FF2B5EF4-FFF2-40B4-BE49-F238E27FC236}">
                <a16:creationId xmlns:a16="http://schemas.microsoft.com/office/drawing/2014/main" id="{EF970CE6-2C31-AC4C-B5B4-7855F96DB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4191000"/>
            <a:ext cx="1588" cy="3175"/>
          </a:xfrm>
          <a:custGeom>
            <a:avLst/>
            <a:gdLst>
              <a:gd name="T0" fmla="*/ 403352 w 5"/>
              <a:gd name="T1" fmla="*/ 630238 h 8"/>
              <a:gd name="T2" fmla="*/ 0 w 5"/>
              <a:gd name="T3" fmla="*/ 1102519 h 8"/>
              <a:gd name="T4" fmla="*/ 0 w 5"/>
              <a:gd name="T5" fmla="*/ 157559 h 8"/>
              <a:gd name="T6" fmla="*/ 201676 w 5"/>
              <a:gd name="T7" fmla="*/ 0 h 8"/>
              <a:gd name="T8" fmla="*/ 403352 w 5"/>
              <a:gd name="T9" fmla="*/ 630238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4" y="4"/>
                </a:moveTo>
                <a:lnTo>
                  <a:pt x="0" y="7"/>
                </a:lnTo>
                <a:lnTo>
                  <a:pt x="0" y="1"/>
                </a:lnTo>
                <a:lnTo>
                  <a:pt x="2" y="0"/>
                </a:lnTo>
                <a:lnTo>
                  <a:pt x="4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1" name="Freeform 6727">
            <a:extLst>
              <a:ext uri="{FF2B5EF4-FFF2-40B4-BE49-F238E27FC236}">
                <a16:creationId xmlns:a16="http://schemas.microsoft.com/office/drawing/2014/main" id="{7298CD06-A543-2449-8208-9F9A87A46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4191000"/>
            <a:ext cx="1588" cy="3175"/>
          </a:xfrm>
          <a:custGeom>
            <a:avLst/>
            <a:gdLst>
              <a:gd name="T0" fmla="*/ 0 w 5"/>
              <a:gd name="T1" fmla="*/ 1102519 h 8"/>
              <a:gd name="T2" fmla="*/ 0 w 5"/>
              <a:gd name="T3" fmla="*/ 157559 h 8"/>
              <a:gd name="T4" fmla="*/ 201676 w 5"/>
              <a:gd name="T5" fmla="*/ 0 h 8"/>
              <a:gd name="T6" fmla="*/ 403352 w 5"/>
              <a:gd name="T7" fmla="*/ 630238 h 8"/>
              <a:gd name="T8" fmla="*/ 0 w 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0" y="7"/>
                </a:moveTo>
                <a:lnTo>
                  <a:pt x="0" y="1"/>
                </a:lnTo>
                <a:lnTo>
                  <a:pt x="2" y="0"/>
                </a:lnTo>
                <a:lnTo>
                  <a:pt x="4" y="4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2" name="Freeform 6728">
            <a:extLst>
              <a:ext uri="{FF2B5EF4-FFF2-40B4-BE49-F238E27FC236}">
                <a16:creationId xmlns:a16="http://schemas.microsoft.com/office/drawing/2014/main" id="{12AD689A-D3F5-0B4A-8456-33480C643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4187825"/>
            <a:ext cx="3175" cy="3175"/>
          </a:xfrm>
          <a:custGeom>
            <a:avLst/>
            <a:gdLst>
              <a:gd name="T0" fmla="*/ 1102519 w 8"/>
              <a:gd name="T1" fmla="*/ 1102519 h 8"/>
              <a:gd name="T2" fmla="*/ 472678 w 8"/>
              <a:gd name="T3" fmla="*/ 630238 h 8"/>
              <a:gd name="T4" fmla="*/ 0 w 8"/>
              <a:gd name="T5" fmla="*/ 0 h 8"/>
              <a:gd name="T6" fmla="*/ 787400 w 8"/>
              <a:gd name="T7" fmla="*/ 630238 h 8"/>
              <a:gd name="T8" fmla="*/ 1102519 w 8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8">
                <a:moveTo>
                  <a:pt x="7" y="7"/>
                </a:moveTo>
                <a:lnTo>
                  <a:pt x="3" y="4"/>
                </a:lnTo>
                <a:lnTo>
                  <a:pt x="0" y="0"/>
                </a:lnTo>
                <a:lnTo>
                  <a:pt x="5" y="4"/>
                </a:lnTo>
                <a:lnTo>
                  <a:pt x="7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3" name="Freeform 6729">
            <a:extLst>
              <a:ext uri="{FF2B5EF4-FFF2-40B4-BE49-F238E27FC236}">
                <a16:creationId xmlns:a16="http://schemas.microsoft.com/office/drawing/2014/main" id="{F2B3E148-9E54-0E41-AFBD-FB8B7E878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9413"/>
            <a:ext cx="1587" cy="1587"/>
          </a:xfrm>
          <a:custGeom>
            <a:avLst/>
            <a:gdLst>
              <a:gd name="T0" fmla="*/ 0 w 2"/>
              <a:gd name="T1" fmla="*/ 559682 h 3"/>
              <a:gd name="T2" fmla="*/ 0 w 2"/>
              <a:gd name="T3" fmla="*/ 0 h 3"/>
              <a:gd name="T4" fmla="*/ 630039 w 2"/>
              <a:gd name="T5" fmla="*/ 559682 h 3"/>
              <a:gd name="T6" fmla="*/ 0 w 2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2"/>
                </a:moveTo>
                <a:lnTo>
                  <a:pt x="0" y="0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4" name="Freeform 6730">
            <a:extLst>
              <a:ext uri="{FF2B5EF4-FFF2-40B4-BE49-F238E27FC236}">
                <a16:creationId xmlns:a16="http://schemas.microsoft.com/office/drawing/2014/main" id="{610F861E-85C5-D340-BF67-E8ADBE01E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89413"/>
            <a:ext cx="3175" cy="1587"/>
          </a:xfrm>
          <a:custGeom>
            <a:avLst/>
            <a:gdLst>
              <a:gd name="T0" fmla="*/ 833005 w 11"/>
              <a:gd name="T1" fmla="*/ 403098 h 5"/>
              <a:gd name="T2" fmla="*/ 0 w 11"/>
              <a:gd name="T3" fmla="*/ 0 h 5"/>
              <a:gd name="T4" fmla="*/ 666461 w 11"/>
              <a:gd name="T5" fmla="*/ 201549 h 5"/>
              <a:gd name="T6" fmla="*/ 833005 w 11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5">
                <a:moveTo>
                  <a:pt x="10" y="4"/>
                </a:moveTo>
                <a:lnTo>
                  <a:pt x="0" y="0"/>
                </a:lnTo>
                <a:lnTo>
                  <a:pt x="8" y="2"/>
                </a:lnTo>
                <a:lnTo>
                  <a:pt x="10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5" name="Freeform 6731">
            <a:extLst>
              <a:ext uri="{FF2B5EF4-FFF2-40B4-BE49-F238E27FC236}">
                <a16:creationId xmlns:a16="http://schemas.microsoft.com/office/drawing/2014/main" id="{E32FC3BD-1B7E-C246-82F1-BAD79A4FD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3175" cy="1588"/>
          </a:xfrm>
          <a:custGeom>
            <a:avLst/>
            <a:gdLst>
              <a:gd name="T0" fmla="*/ 100965 w 10"/>
              <a:gd name="T1" fmla="*/ 0 h 4"/>
              <a:gd name="T2" fmla="*/ 907415 w 10"/>
              <a:gd name="T3" fmla="*/ 472827 h 4"/>
              <a:gd name="T4" fmla="*/ 201613 w 10"/>
              <a:gd name="T5" fmla="*/ 157609 h 4"/>
              <a:gd name="T6" fmla="*/ 0 w 10"/>
              <a:gd name="T7" fmla="*/ 157609 h 4"/>
              <a:gd name="T8" fmla="*/ 100965 w 10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4">
                <a:moveTo>
                  <a:pt x="1" y="0"/>
                </a:moveTo>
                <a:lnTo>
                  <a:pt x="9" y="3"/>
                </a:lnTo>
                <a:lnTo>
                  <a:pt x="2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6" name="Freeform 6732">
            <a:extLst>
              <a:ext uri="{FF2B5EF4-FFF2-40B4-BE49-F238E27FC236}">
                <a16:creationId xmlns:a16="http://schemas.microsoft.com/office/drawing/2014/main" id="{21C1E9CC-0B89-F444-BD22-44DC888E7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3175" cy="1588"/>
          </a:xfrm>
          <a:custGeom>
            <a:avLst/>
            <a:gdLst>
              <a:gd name="T0" fmla="*/ 907415 w 10"/>
              <a:gd name="T1" fmla="*/ 560564 h 3"/>
              <a:gd name="T2" fmla="*/ 0 w 10"/>
              <a:gd name="T3" fmla="*/ 0 h 3"/>
              <a:gd name="T4" fmla="*/ 705803 w 10"/>
              <a:gd name="T5" fmla="*/ 280017 h 3"/>
              <a:gd name="T6" fmla="*/ 705803 w 10"/>
              <a:gd name="T7" fmla="*/ 280017 h 3"/>
              <a:gd name="T8" fmla="*/ 907415 w 10"/>
              <a:gd name="T9" fmla="*/ 280017 h 3"/>
              <a:gd name="T10" fmla="*/ 907415 w 10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">
                <a:moveTo>
                  <a:pt x="9" y="2"/>
                </a:moveTo>
                <a:lnTo>
                  <a:pt x="0" y="0"/>
                </a:lnTo>
                <a:lnTo>
                  <a:pt x="7" y="1"/>
                </a:lnTo>
                <a:lnTo>
                  <a:pt x="9" y="1"/>
                </a:lnTo>
                <a:lnTo>
                  <a:pt x="9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7" name="Freeform 6733">
            <a:extLst>
              <a:ext uri="{FF2B5EF4-FFF2-40B4-BE49-F238E27FC236}">
                <a16:creationId xmlns:a16="http://schemas.microsoft.com/office/drawing/2014/main" id="{8126126F-F86D-FC40-8C7E-C036AF6F5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1587" cy="1588"/>
          </a:xfrm>
          <a:custGeom>
            <a:avLst/>
            <a:gdLst>
              <a:gd name="T0" fmla="*/ 630039 w 2"/>
              <a:gd name="T1" fmla="*/ 201676 h 5"/>
              <a:gd name="T2" fmla="*/ 0 w 2"/>
              <a:gd name="T3" fmla="*/ 403352 h 5"/>
              <a:gd name="T4" fmla="*/ 0 w 2"/>
              <a:gd name="T5" fmla="*/ 100997 h 5"/>
              <a:gd name="T6" fmla="*/ 0 w 2"/>
              <a:gd name="T7" fmla="*/ 0 h 5"/>
              <a:gd name="T8" fmla="*/ 630039 w 2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1" y="2"/>
                </a:move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1" y="2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8" name="Freeform 6734">
            <a:extLst>
              <a:ext uri="{FF2B5EF4-FFF2-40B4-BE49-F238E27FC236}">
                <a16:creationId xmlns:a16="http://schemas.microsoft.com/office/drawing/2014/main" id="{7B94FBE9-046F-374E-ADE5-01C426464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3175" cy="3175"/>
          </a:xfrm>
          <a:custGeom>
            <a:avLst/>
            <a:gdLst>
              <a:gd name="T0" fmla="*/ 504190 w 10"/>
              <a:gd name="T1" fmla="*/ 373239 h 9"/>
              <a:gd name="T2" fmla="*/ 907415 w 10"/>
              <a:gd name="T3" fmla="*/ 995539 h 9"/>
              <a:gd name="T4" fmla="*/ 504190 w 10"/>
              <a:gd name="T5" fmla="*/ 497769 h 9"/>
              <a:gd name="T6" fmla="*/ 0 w 10"/>
              <a:gd name="T7" fmla="*/ 0 h 9"/>
              <a:gd name="T8" fmla="*/ 504190 w 10"/>
              <a:gd name="T9" fmla="*/ 3732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5" y="3"/>
                </a:moveTo>
                <a:lnTo>
                  <a:pt x="9" y="8"/>
                </a:lnTo>
                <a:lnTo>
                  <a:pt x="5" y="4"/>
                </a:lnTo>
                <a:lnTo>
                  <a:pt x="0" y="0"/>
                </a:lnTo>
                <a:lnTo>
                  <a:pt x="5" y="3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89" name="Freeform 6735">
            <a:extLst>
              <a:ext uri="{FF2B5EF4-FFF2-40B4-BE49-F238E27FC236}">
                <a16:creationId xmlns:a16="http://schemas.microsoft.com/office/drawing/2014/main" id="{1B41C997-947D-0B45-9A53-625EA3052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92588"/>
            <a:ext cx="1588" cy="1587"/>
          </a:xfrm>
          <a:custGeom>
            <a:avLst/>
            <a:gdLst>
              <a:gd name="T0" fmla="*/ 403352 w 5"/>
              <a:gd name="T1" fmla="*/ 349934 h 6"/>
              <a:gd name="T2" fmla="*/ 201676 w 5"/>
              <a:gd name="T3" fmla="*/ 210013 h 6"/>
              <a:gd name="T4" fmla="*/ 0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2" y="3"/>
                </a:lnTo>
                <a:lnTo>
                  <a:pt x="0" y="0"/>
                </a:lnTo>
                <a:lnTo>
                  <a:pt x="4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0" name="Freeform 6736">
            <a:extLst>
              <a:ext uri="{FF2B5EF4-FFF2-40B4-BE49-F238E27FC236}">
                <a16:creationId xmlns:a16="http://schemas.microsoft.com/office/drawing/2014/main" id="{80C4ECD2-71E0-E045-9884-A575BFA6F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91000"/>
            <a:ext cx="1587" cy="1588"/>
          </a:xfrm>
          <a:custGeom>
            <a:avLst/>
            <a:gdLst>
              <a:gd name="T0" fmla="*/ 139921 w 6"/>
              <a:gd name="T1" fmla="*/ 157609 h 4"/>
              <a:gd name="T2" fmla="*/ 349934 w 6"/>
              <a:gd name="T3" fmla="*/ 0 h 4"/>
              <a:gd name="T4" fmla="*/ 349934 w 6"/>
              <a:gd name="T5" fmla="*/ 472827 h 4"/>
              <a:gd name="T6" fmla="*/ 0 w 6"/>
              <a:gd name="T7" fmla="*/ 157609 h 4"/>
              <a:gd name="T8" fmla="*/ 139921 w 6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4">
                <a:moveTo>
                  <a:pt x="2" y="1"/>
                </a:moveTo>
                <a:lnTo>
                  <a:pt x="5" y="0"/>
                </a:lnTo>
                <a:lnTo>
                  <a:pt x="5" y="3"/>
                </a:lnTo>
                <a:lnTo>
                  <a:pt x="0" y="1"/>
                </a:lnTo>
                <a:lnTo>
                  <a:pt x="2" y="1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1" name="Freeform 6737">
            <a:extLst>
              <a:ext uri="{FF2B5EF4-FFF2-40B4-BE49-F238E27FC236}">
                <a16:creationId xmlns:a16="http://schemas.microsoft.com/office/drawing/2014/main" id="{8A89B1ED-FF91-FD4A-8692-380576DB4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4187825"/>
            <a:ext cx="1588" cy="3175"/>
          </a:xfrm>
          <a:custGeom>
            <a:avLst/>
            <a:gdLst>
              <a:gd name="T0" fmla="*/ 403352 w 5"/>
              <a:gd name="T1" fmla="*/ 995539 h 9"/>
              <a:gd name="T2" fmla="*/ 0 w 5"/>
              <a:gd name="T3" fmla="*/ 0 h 9"/>
              <a:gd name="T4" fmla="*/ 403352 w 5"/>
              <a:gd name="T5" fmla="*/ 871008 h 9"/>
              <a:gd name="T6" fmla="*/ 403352 w 5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4" y="8"/>
                </a:moveTo>
                <a:lnTo>
                  <a:pt x="0" y="0"/>
                </a:lnTo>
                <a:lnTo>
                  <a:pt x="4" y="7"/>
                </a:lnTo>
                <a:lnTo>
                  <a:pt x="4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2" name="Freeform 6738">
            <a:extLst>
              <a:ext uri="{FF2B5EF4-FFF2-40B4-BE49-F238E27FC236}">
                <a16:creationId xmlns:a16="http://schemas.microsoft.com/office/drawing/2014/main" id="{0530CD3F-3A66-C74E-8B99-7F900F506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4187825"/>
            <a:ext cx="15875" cy="11113"/>
          </a:xfrm>
          <a:custGeom>
            <a:avLst/>
            <a:gdLst>
              <a:gd name="T0" fmla="*/ 0 w 46"/>
              <a:gd name="T1" fmla="*/ 2154575 h 33"/>
              <a:gd name="T2" fmla="*/ 5359538 w 46"/>
              <a:gd name="T3" fmla="*/ 340125 h 33"/>
              <a:gd name="T4" fmla="*/ 1071908 w 46"/>
              <a:gd name="T5" fmla="*/ 3515412 h 33"/>
              <a:gd name="T6" fmla="*/ 0 w 46"/>
              <a:gd name="T7" fmla="*/ 2154575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" h="33">
                <a:moveTo>
                  <a:pt x="0" y="19"/>
                </a:moveTo>
                <a:cubicBezTo>
                  <a:pt x="1" y="18"/>
                  <a:pt x="9" y="0"/>
                  <a:pt x="45" y="3"/>
                </a:cubicBezTo>
                <a:cubicBezTo>
                  <a:pt x="24" y="12"/>
                  <a:pt x="12" y="31"/>
                  <a:pt x="9" y="31"/>
                </a:cubicBezTo>
                <a:cubicBezTo>
                  <a:pt x="6" y="32"/>
                  <a:pt x="1" y="21"/>
                  <a:pt x="0" y="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3" name="Freeform 6739">
            <a:extLst>
              <a:ext uri="{FF2B5EF4-FFF2-40B4-BE49-F238E27FC236}">
                <a16:creationId xmlns:a16="http://schemas.microsoft.com/office/drawing/2014/main" id="{87ADFB0D-BEE7-584A-8620-B368C08DF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4187825"/>
            <a:ext cx="15875" cy="11113"/>
          </a:xfrm>
          <a:custGeom>
            <a:avLst/>
            <a:gdLst>
              <a:gd name="T0" fmla="*/ 0 w 46"/>
              <a:gd name="T1" fmla="*/ 2349441 h 29"/>
              <a:gd name="T2" fmla="*/ 1429095 w 46"/>
              <a:gd name="T3" fmla="*/ 880993 h 29"/>
              <a:gd name="T4" fmla="*/ 119063 w 46"/>
              <a:gd name="T5" fmla="*/ 2202673 h 29"/>
              <a:gd name="T6" fmla="*/ 714720 w 46"/>
              <a:gd name="T7" fmla="*/ 4111810 h 29"/>
              <a:gd name="T8" fmla="*/ 0 w 46"/>
              <a:gd name="T9" fmla="*/ 2349441 h 29"/>
              <a:gd name="T10" fmla="*/ 1548158 w 46"/>
              <a:gd name="T11" fmla="*/ 880993 h 29"/>
              <a:gd name="T12" fmla="*/ 1429095 w 46"/>
              <a:gd name="T13" fmla="*/ 880993 h 29"/>
              <a:gd name="T14" fmla="*/ 1548158 w 46"/>
              <a:gd name="T15" fmla="*/ 880993 h 29"/>
              <a:gd name="T16" fmla="*/ 1548158 w 46"/>
              <a:gd name="T17" fmla="*/ 734224 h 29"/>
              <a:gd name="T18" fmla="*/ 1548158 w 46"/>
              <a:gd name="T19" fmla="*/ 880993 h 29"/>
              <a:gd name="T20" fmla="*/ 1548158 w 46"/>
              <a:gd name="T21" fmla="*/ 734224 h 29"/>
              <a:gd name="T22" fmla="*/ 2381940 w 46"/>
              <a:gd name="T23" fmla="*/ 440688 h 29"/>
              <a:gd name="T24" fmla="*/ 2381940 w 46"/>
              <a:gd name="T25" fmla="*/ 440688 h 29"/>
              <a:gd name="T26" fmla="*/ 2381940 w 46"/>
              <a:gd name="T27" fmla="*/ 440688 h 29"/>
              <a:gd name="T28" fmla="*/ 1548158 w 46"/>
              <a:gd name="T29" fmla="*/ 734224 h 29"/>
              <a:gd name="T30" fmla="*/ 2381940 w 46"/>
              <a:gd name="T31" fmla="*/ 440688 h 29"/>
              <a:gd name="T32" fmla="*/ 2381940 w 46"/>
              <a:gd name="T33" fmla="*/ 440688 h 29"/>
              <a:gd name="T34" fmla="*/ 2381940 w 46"/>
              <a:gd name="T35" fmla="*/ 440688 h 29"/>
              <a:gd name="T36" fmla="*/ 5359538 w 46"/>
              <a:gd name="T37" fmla="*/ 0 h 29"/>
              <a:gd name="T38" fmla="*/ 4644818 w 46"/>
              <a:gd name="T39" fmla="*/ 0 h 29"/>
              <a:gd name="T40" fmla="*/ 2381940 w 46"/>
              <a:gd name="T41" fmla="*/ 440688 h 29"/>
              <a:gd name="T42" fmla="*/ 5359538 w 46"/>
              <a:gd name="T43" fmla="*/ 0 h 29"/>
              <a:gd name="T44" fmla="*/ 1071908 w 46"/>
              <a:gd name="T45" fmla="*/ 4111810 h 29"/>
              <a:gd name="T46" fmla="*/ 1786628 w 46"/>
              <a:gd name="T47" fmla="*/ 3377586 h 29"/>
              <a:gd name="T48" fmla="*/ 1071908 w 46"/>
              <a:gd name="T49" fmla="*/ 4111810 h 2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29">
                <a:moveTo>
                  <a:pt x="0" y="16"/>
                </a:moveTo>
                <a:cubicBezTo>
                  <a:pt x="3" y="12"/>
                  <a:pt x="7" y="8"/>
                  <a:pt x="12" y="6"/>
                </a:cubicBezTo>
                <a:cubicBezTo>
                  <a:pt x="8" y="8"/>
                  <a:pt x="4" y="11"/>
                  <a:pt x="1" y="15"/>
                </a:cubicBezTo>
                <a:cubicBezTo>
                  <a:pt x="3" y="19"/>
                  <a:pt x="5" y="26"/>
                  <a:pt x="6" y="28"/>
                </a:cubicBezTo>
                <a:cubicBezTo>
                  <a:pt x="4" y="25"/>
                  <a:pt x="0" y="16"/>
                  <a:pt x="0" y="16"/>
                </a:cubicBezTo>
                <a:close/>
                <a:moveTo>
                  <a:pt x="13" y="6"/>
                </a:moveTo>
                <a:cubicBezTo>
                  <a:pt x="13" y="6"/>
                  <a:pt x="12" y="6"/>
                  <a:pt x="12" y="6"/>
                </a:cubicBezTo>
                <a:cubicBezTo>
                  <a:pt x="12" y="6"/>
                  <a:pt x="13" y="6"/>
                  <a:pt x="13" y="6"/>
                </a:cubicBezTo>
                <a:close/>
                <a:moveTo>
                  <a:pt x="13" y="5"/>
                </a:moveTo>
                <a:cubicBezTo>
                  <a:pt x="13" y="5"/>
                  <a:pt x="13" y="6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5" y="4"/>
                  <a:pt x="17" y="4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7" y="4"/>
                  <a:pt x="15" y="4"/>
                  <a:pt x="13" y="5"/>
                </a:cubicBezTo>
                <a:close/>
                <a:moveTo>
                  <a:pt x="20" y="3"/>
                </a:move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5" y="0"/>
                </a:moveTo>
                <a:lnTo>
                  <a:pt x="39" y="0"/>
                </a:lnTo>
                <a:cubicBezTo>
                  <a:pt x="32" y="0"/>
                  <a:pt x="26" y="1"/>
                  <a:pt x="20" y="3"/>
                </a:cubicBezTo>
                <a:cubicBezTo>
                  <a:pt x="28" y="1"/>
                  <a:pt x="36" y="0"/>
                  <a:pt x="45" y="0"/>
                </a:cubicBezTo>
                <a:close/>
                <a:moveTo>
                  <a:pt x="9" y="28"/>
                </a:moveTo>
                <a:cubicBezTo>
                  <a:pt x="9" y="28"/>
                  <a:pt x="12" y="26"/>
                  <a:pt x="15" y="23"/>
                </a:cubicBezTo>
                <a:cubicBezTo>
                  <a:pt x="12" y="27"/>
                  <a:pt x="11" y="28"/>
                  <a:pt x="9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4" name="Freeform 6740">
            <a:extLst>
              <a:ext uri="{FF2B5EF4-FFF2-40B4-BE49-F238E27FC236}">
                <a16:creationId xmlns:a16="http://schemas.microsoft.com/office/drawing/2014/main" id="{C2F9D1FD-712E-734C-8E63-00C524F3B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4187825"/>
            <a:ext cx="26988" cy="23813"/>
          </a:xfrm>
          <a:custGeom>
            <a:avLst/>
            <a:gdLst>
              <a:gd name="T0" fmla="*/ 9709480 w 74"/>
              <a:gd name="T1" fmla="*/ 1348936 h 68"/>
              <a:gd name="T2" fmla="*/ 8113541 w 74"/>
              <a:gd name="T3" fmla="*/ 1962121 h 68"/>
              <a:gd name="T4" fmla="*/ 9310495 w 74"/>
              <a:gd name="T5" fmla="*/ 2084688 h 68"/>
              <a:gd name="T6" fmla="*/ 7714556 w 74"/>
              <a:gd name="T7" fmla="*/ 2452739 h 68"/>
              <a:gd name="T8" fmla="*/ 8645642 w 74"/>
              <a:gd name="T9" fmla="*/ 2575306 h 68"/>
              <a:gd name="T10" fmla="*/ 7182455 w 74"/>
              <a:gd name="T11" fmla="*/ 3065924 h 68"/>
              <a:gd name="T12" fmla="*/ 8645642 w 74"/>
              <a:gd name="T13" fmla="*/ 3188491 h 68"/>
              <a:gd name="T14" fmla="*/ 6783470 w 74"/>
              <a:gd name="T15" fmla="*/ 3556542 h 68"/>
              <a:gd name="T16" fmla="*/ 8645642 w 74"/>
              <a:gd name="T17" fmla="*/ 3801675 h 68"/>
              <a:gd name="T18" fmla="*/ 6251369 w 74"/>
              <a:gd name="T19" fmla="*/ 3924242 h 68"/>
              <a:gd name="T20" fmla="*/ 7847308 w 74"/>
              <a:gd name="T21" fmla="*/ 4292293 h 68"/>
              <a:gd name="T22" fmla="*/ 6251369 w 74"/>
              <a:gd name="T23" fmla="*/ 4292293 h 68"/>
              <a:gd name="T24" fmla="*/ 7448323 w 74"/>
              <a:gd name="T25" fmla="*/ 4659994 h 68"/>
              <a:gd name="T26" fmla="*/ 5453400 w 74"/>
              <a:gd name="T27" fmla="*/ 4905478 h 68"/>
              <a:gd name="T28" fmla="*/ 6251369 w 74"/>
              <a:gd name="T29" fmla="*/ 5395746 h 68"/>
              <a:gd name="T30" fmla="*/ 8645642 w 74"/>
              <a:gd name="T31" fmla="*/ 6990166 h 68"/>
              <a:gd name="T32" fmla="*/ 7049339 w 74"/>
              <a:gd name="T33" fmla="*/ 6745032 h 68"/>
              <a:gd name="T34" fmla="*/ 8113541 w 74"/>
              <a:gd name="T35" fmla="*/ 8216536 h 68"/>
              <a:gd name="T36" fmla="*/ 6251369 w 74"/>
              <a:gd name="T37" fmla="*/ 6990166 h 68"/>
              <a:gd name="T38" fmla="*/ 3458111 w 74"/>
              <a:gd name="T39" fmla="*/ 5641230 h 68"/>
              <a:gd name="T40" fmla="*/ 1196954 w 74"/>
              <a:gd name="T41" fmla="*/ 1962121 h 68"/>
              <a:gd name="T42" fmla="*/ 265868 w 74"/>
              <a:gd name="T43" fmla="*/ 1103803 h 68"/>
              <a:gd name="T44" fmla="*/ 1463187 w 74"/>
              <a:gd name="T45" fmla="*/ 0 h 68"/>
              <a:gd name="T46" fmla="*/ 2261157 w 74"/>
              <a:gd name="T47" fmla="*/ 981236 h 68"/>
              <a:gd name="T48" fmla="*/ 3857096 w 74"/>
              <a:gd name="T49" fmla="*/ 2207255 h 68"/>
              <a:gd name="T50" fmla="*/ 9709480 w 74"/>
              <a:gd name="T51" fmla="*/ 1348936 h 68"/>
              <a:gd name="T52" fmla="*/ 0 w 74"/>
              <a:gd name="T53" fmla="*/ 1226370 h 68"/>
              <a:gd name="T54" fmla="*/ 265868 w 74"/>
              <a:gd name="T55" fmla="*/ 1103803 h 68"/>
              <a:gd name="T56" fmla="*/ 0 w 74"/>
              <a:gd name="T57" fmla="*/ 1226370 h 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4" h="68">
                <a:moveTo>
                  <a:pt x="73" y="11"/>
                </a:moveTo>
                <a:cubicBezTo>
                  <a:pt x="65" y="14"/>
                  <a:pt x="65" y="15"/>
                  <a:pt x="61" y="16"/>
                </a:cubicBezTo>
                <a:cubicBezTo>
                  <a:pt x="64" y="16"/>
                  <a:pt x="65" y="16"/>
                  <a:pt x="70" y="17"/>
                </a:cubicBezTo>
                <a:cubicBezTo>
                  <a:pt x="65" y="17"/>
                  <a:pt x="61" y="20"/>
                  <a:pt x="58" y="20"/>
                </a:cubicBezTo>
                <a:cubicBezTo>
                  <a:pt x="59" y="22"/>
                  <a:pt x="65" y="21"/>
                  <a:pt x="65" y="21"/>
                </a:cubicBezTo>
                <a:cubicBezTo>
                  <a:pt x="64" y="22"/>
                  <a:pt x="58" y="25"/>
                  <a:pt x="54" y="25"/>
                </a:cubicBezTo>
                <a:cubicBezTo>
                  <a:pt x="53" y="26"/>
                  <a:pt x="64" y="24"/>
                  <a:pt x="65" y="26"/>
                </a:cubicBezTo>
                <a:cubicBezTo>
                  <a:pt x="64" y="26"/>
                  <a:pt x="56" y="29"/>
                  <a:pt x="51" y="29"/>
                </a:cubicBezTo>
                <a:cubicBezTo>
                  <a:pt x="53" y="31"/>
                  <a:pt x="59" y="29"/>
                  <a:pt x="65" y="31"/>
                </a:cubicBezTo>
                <a:cubicBezTo>
                  <a:pt x="64" y="31"/>
                  <a:pt x="53" y="33"/>
                  <a:pt x="47" y="32"/>
                </a:cubicBezTo>
                <a:cubicBezTo>
                  <a:pt x="50" y="34"/>
                  <a:pt x="56" y="33"/>
                  <a:pt x="59" y="35"/>
                </a:cubicBezTo>
                <a:cubicBezTo>
                  <a:pt x="56" y="34"/>
                  <a:pt x="49" y="36"/>
                  <a:pt x="47" y="35"/>
                </a:cubicBezTo>
                <a:cubicBezTo>
                  <a:pt x="49" y="38"/>
                  <a:pt x="56" y="36"/>
                  <a:pt x="56" y="38"/>
                </a:cubicBezTo>
                <a:cubicBezTo>
                  <a:pt x="53" y="41"/>
                  <a:pt x="45" y="38"/>
                  <a:pt x="41" y="40"/>
                </a:cubicBezTo>
                <a:cubicBezTo>
                  <a:pt x="44" y="41"/>
                  <a:pt x="47" y="43"/>
                  <a:pt x="47" y="44"/>
                </a:cubicBezTo>
                <a:cubicBezTo>
                  <a:pt x="51" y="46"/>
                  <a:pt x="59" y="54"/>
                  <a:pt x="65" y="57"/>
                </a:cubicBezTo>
                <a:cubicBezTo>
                  <a:pt x="58" y="55"/>
                  <a:pt x="56" y="55"/>
                  <a:pt x="53" y="55"/>
                </a:cubicBezTo>
                <a:lnTo>
                  <a:pt x="61" y="67"/>
                </a:lnTo>
                <a:cubicBezTo>
                  <a:pt x="58" y="64"/>
                  <a:pt x="53" y="60"/>
                  <a:pt x="47" y="57"/>
                </a:cubicBezTo>
                <a:cubicBezTo>
                  <a:pt x="38" y="50"/>
                  <a:pt x="30" y="52"/>
                  <a:pt x="26" y="46"/>
                </a:cubicBezTo>
                <a:cubicBezTo>
                  <a:pt x="15" y="34"/>
                  <a:pt x="9" y="20"/>
                  <a:pt x="9" y="16"/>
                </a:cubicBezTo>
                <a:cubicBezTo>
                  <a:pt x="9" y="13"/>
                  <a:pt x="9" y="7"/>
                  <a:pt x="2" y="9"/>
                </a:cubicBezTo>
                <a:cubicBezTo>
                  <a:pt x="8" y="7"/>
                  <a:pt x="2" y="0"/>
                  <a:pt x="11" y="0"/>
                </a:cubicBezTo>
                <a:cubicBezTo>
                  <a:pt x="17" y="0"/>
                  <a:pt x="15" y="4"/>
                  <a:pt x="17" y="8"/>
                </a:cubicBezTo>
                <a:cubicBezTo>
                  <a:pt x="20" y="10"/>
                  <a:pt x="29" y="18"/>
                  <a:pt x="29" y="18"/>
                </a:cubicBezTo>
                <a:cubicBezTo>
                  <a:pt x="47" y="6"/>
                  <a:pt x="58" y="4"/>
                  <a:pt x="73" y="11"/>
                </a:cubicBezTo>
                <a:close/>
                <a:moveTo>
                  <a:pt x="0" y="10"/>
                </a:moveTo>
                <a:cubicBezTo>
                  <a:pt x="0" y="9"/>
                  <a:pt x="1" y="9"/>
                  <a:pt x="2" y="9"/>
                </a:cubicBezTo>
                <a:cubicBezTo>
                  <a:pt x="1" y="9"/>
                  <a:pt x="1" y="9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5" name="Freeform 6741">
            <a:extLst>
              <a:ext uri="{FF2B5EF4-FFF2-40B4-BE49-F238E27FC236}">
                <a16:creationId xmlns:a16="http://schemas.microsoft.com/office/drawing/2014/main" id="{99D79469-937E-BD48-AF5A-9B66776DD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87825"/>
            <a:ext cx="25400" cy="23813"/>
          </a:xfrm>
          <a:custGeom>
            <a:avLst/>
            <a:gdLst>
              <a:gd name="T0" fmla="*/ 6969478 w 72"/>
              <a:gd name="T1" fmla="*/ 7971052 h 68"/>
              <a:gd name="T2" fmla="*/ 4107039 w 72"/>
              <a:gd name="T3" fmla="*/ 6376981 h 68"/>
              <a:gd name="T4" fmla="*/ 995539 w 72"/>
              <a:gd name="T5" fmla="*/ 2575306 h 68"/>
              <a:gd name="T6" fmla="*/ 4107039 w 72"/>
              <a:gd name="T7" fmla="*/ 6254414 h 68"/>
              <a:gd name="T8" fmla="*/ 6969478 w 72"/>
              <a:gd name="T9" fmla="*/ 7848485 h 68"/>
              <a:gd name="T10" fmla="*/ 6347178 w 72"/>
              <a:gd name="T11" fmla="*/ 6745032 h 68"/>
              <a:gd name="T12" fmla="*/ 7342717 w 72"/>
              <a:gd name="T13" fmla="*/ 8216536 h 68"/>
              <a:gd name="T14" fmla="*/ 995539 w 72"/>
              <a:gd name="T15" fmla="*/ 2575306 h 68"/>
              <a:gd name="T16" fmla="*/ 0 w 72"/>
              <a:gd name="T17" fmla="*/ 1103803 h 68"/>
              <a:gd name="T18" fmla="*/ 746831 w 72"/>
              <a:gd name="T19" fmla="*/ 1226370 h 68"/>
              <a:gd name="T20" fmla="*/ 871008 w 72"/>
              <a:gd name="T21" fmla="*/ 1839554 h 68"/>
              <a:gd name="T22" fmla="*/ 871008 w 72"/>
              <a:gd name="T23" fmla="*/ 1839554 h 68"/>
              <a:gd name="T24" fmla="*/ 124531 w 72"/>
              <a:gd name="T25" fmla="*/ 981236 h 68"/>
              <a:gd name="T26" fmla="*/ 995539 w 72"/>
              <a:gd name="T27" fmla="*/ 0 h 68"/>
              <a:gd name="T28" fmla="*/ 995539 w 72"/>
              <a:gd name="T29" fmla="*/ 0 h 68"/>
              <a:gd name="T30" fmla="*/ 2240139 w 72"/>
              <a:gd name="T31" fmla="*/ 981236 h 68"/>
              <a:gd name="T32" fmla="*/ 8711494 w 72"/>
              <a:gd name="T33" fmla="*/ 1348936 h 68"/>
              <a:gd name="T34" fmla="*/ 1866900 w 72"/>
              <a:gd name="T35" fmla="*/ 981236 h 68"/>
              <a:gd name="T36" fmla="*/ 1369131 w 72"/>
              <a:gd name="T37" fmla="*/ 0 h 68"/>
              <a:gd name="T38" fmla="*/ 8836025 w 72"/>
              <a:gd name="T39" fmla="*/ 1348936 h 68"/>
              <a:gd name="T40" fmla="*/ 8836025 w 72"/>
              <a:gd name="T41" fmla="*/ 1348936 h 68"/>
              <a:gd name="T42" fmla="*/ 7840486 w 72"/>
              <a:gd name="T43" fmla="*/ 1962121 h 68"/>
              <a:gd name="T44" fmla="*/ 8462786 w 72"/>
              <a:gd name="T45" fmla="*/ 2084688 h 68"/>
              <a:gd name="T46" fmla="*/ 6969478 w 72"/>
              <a:gd name="T47" fmla="*/ 2575306 h 68"/>
              <a:gd name="T48" fmla="*/ 8462786 w 72"/>
              <a:gd name="T49" fmla="*/ 2084688 h 68"/>
              <a:gd name="T50" fmla="*/ 7840486 w 72"/>
              <a:gd name="T51" fmla="*/ 2575306 h 68"/>
              <a:gd name="T52" fmla="*/ 7342717 w 72"/>
              <a:gd name="T53" fmla="*/ 2820440 h 68"/>
              <a:gd name="T54" fmla="*/ 7093656 w 72"/>
              <a:gd name="T55" fmla="*/ 3065924 h 68"/>
              <a:gd name="T56" fmla="*/ 7715956 w 72"/>
              <a:gd name="T57" fmla="*/ 3188491 h 68"/>
              <a:gd name="T58" fmla="*/ 6720417 w 72"/>
              <a:gd name="T59" fmla="*/ 3188491 h 68"/>
              <a:gd name="T60" fmla="*/ 7342717 w 72"/>
              <a:gd name="T61" fmla="*/ 2697873 h 68"/>
              <a:gd name="T62" fmla="*/ 6969478 w 72"/>
              <a:gd name="T63" fmla="*/ 2575306 h 68"/>
              <a:gd name="T64" fmla="*/ 7840486 w 72"/>
              <a:gd name="T65" fmla="*/ 6867599 h 68"/>
              <a:gd name="T66" fmla="*/ 7840486 w 72"/>
              <a:gd name="T67" fmla="*/ 6867599 h 68"/>
              <a:gd name="T68" fmla="*/ 5351286 w 72"/>
              <a:gd name="T69" fmla="*/ 5273179 h 68"/>
              <a:gd name="T70" fmla="*/ 5227108 w 72"/>
              <a:gd name="T71" fmla="*/ 5028045 h 68"/>
              <a:gd name="T72" fmla="*/ 7840486 w 72"/>
              <a:gd name="T73" fmla="*/ 6867599 h 68"/>
              <a:gd name="T74" fmla="*/ 4853517 w 72"/>
              <a:gd name="T75" fmla="*/ 4905478 h 68"/>
              <a:gd name="T76" fmla="*/ 6347178 w 72"/>
              <a:gd name="T77" fmla="*/ 4659994 h 68"/>
              <a:gd name="T78" fmla="*/ 6347178 w 72"/>
              <a:gd name="T79" fmla="*/ 4537427 h 68"/>
              <a:gd name="T80" fmla="*/ 5600347 w 72"/>
              <a:gd name="T81" fmla="*/ 4905478 h 68"/>
              <a:gd name="T82" fmla="*/ 6222647 w 72"/>
              <a:gd name="T83" fmla="*/ 4292293 h 68"/>
              <a:gd name="T84" fmla="*/ 6222647 w 72"/>
              <a:gd name="T85" fmla="*/ 4292293 h 68"/>
              <a:gd name="T86" fmla="*/ 5600347 w 72"/>
              <a:gd name="T87" fmla="*/ 3924242 h 68"/>
              <a:gd name="T88" fmla="*/ 6347178 w 72"/>
              <a:gd name="T89" fmla="*/ 4046809 h 68"/>
              <a:gd name="T90" fmla="*/ 6969478 w 72"/>
              <a:gd name="T91" fmla="*/ 4292293 h 68"/>
              <a:gd name="T92" fmla="*/ 6098117 w 72"/>
              <a:gd name="T93" fmla="*/ 3924242 h 68"/>
              <a:gd name="T94" fmla="*/ 6969478 w 72"/>
              <a:gd name="T95" fmla="*/ 3679109 h 68"/>
              <a:gd name="T96" fmla="*/ 6098117 w 72"/>
              <a:gd name="T97" fmla="*/ 3556542 h 68"/>
              <a:gd name="T98" fmla="*/ 6969478 w 72"/>
              <a:gd name="T99" fmla="*/ 3556542 h 68"/>
              <a:gd name="T100" fmla="*/ 5849408 w 72"/>
              <a:gd name="T101" fmla="*/ 3924242 h 68"/>
              <a:gd name="T102" fmla="*/ 6347178 w 72"/>
              <a:gd name="T103" fmla="*/ 3556542 h 68"/>
              <a:gd name="T104" fmla="*/ 6471356 w 72"/>
              <a:gd name="T105" fmla="*/ 3556542 h 68"/>
              <a:gd name="T106" fmla="*/ 7093656 w 72"/>
              <a:gd name="T107" fmla="*/ 3311058 h 68"/>
              <a:gd name="T108" fmla="*/ 7093656 w 72"/>
              <a:gd name="T109" fmla="*/ 3433624 h 68"/>
              <a:gd name="T110" fmla="*/ 7093656 w 72"/>
              <a:gd name="T111" fmla="*/ 3311058 h 6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2" h="68">
                <a:moveTo>
                  <a:pt x="59" y="67"/>
                </a:moveTo>
                <a:lnTo>
                  <a:pt x="56" y="65"/>
                </a:lnTo>
                <a:cubicBezTo>
                  <a:pt x="52" y="62"/>
                  <a:pt x="48" y="60"/>
                  <a:pt x="45" y="57"/>
                </a:cubicBezTo>
                <a:cubicBezTo>
                  <a:pt x="41" y="54"/>
                  <a:pt x="36" y="53"/>
                  <a:pt x="33" y="52"/>
                </a:cubicBezTo>
                <a:cubicBezTo>
                  <a:pt x="28" y="51"/>
                  <a:pt x="27" y="50"/>
                  <a:pt x="24" y="47"/>
                </a:cubicBezTo>
                <a:cubicBezTo>
                  <a:pt x="15" y="38"/>
                  <a:pt x="10" y="27"/>
                  <a:pt x="8" y="21"/>
                </a:cubicBezTo>
                <a:cubicBezTo>
                  <a:pt x="10" y="27"/>
                  <a:pt x="16" y="37"/>
                  <a:pt x="24" y="46"/>
                </a:cubicBezTo>
                <a:cubicBezTo>
                  <a:pt x="27" y="50"/>
                  <a:pt x="28" y="50"/>
                  <a:pt x="33" y="51"/>
                </a:cubicBezTo>
                <a:cubicBezTo>
                  <a:pt x="36" y="53"/>
                  <a:pt x="41" y="53"/>
                  <a:pt x="45" y="57"/>
                </a:cubicBezTo>
                <a:cubicBezTo>
                  <a:pt x="49" y="59"/>
                  <a:pt x="54" y="62"/>
                  <a:pt x="56" y="64"/>
                </a:cubicBezTo>
                <a:lnTo>
                  <a:pt x="59" y="66"/>
                </a:lnTo>
                <a:lnTo>
                  <a:pt x="51" y="55"/>
                </a:lnTo>
                <a:lnTo>
                  <a:pt x="60" y="67"/>
                </a:lnTo>
                <a:lnTo>
                  <a:pt x="59" y="67"/>
                </a:lnTo>
                <a:close/>
                <a:moveTo>
                  <a:pt x="7" y="16"/>
                </a:moveTo>
                <a:cubicBezTo>
                  <a:pt x="7" y="17"/>
                  <a:pt x="8" y="19"/>
                  <a:pt x="8" y="21"/>
                </a:cubicBezTo>
                <a:cubicBezTo>
                  <a:pt x="8" y="19"/>
                  <a:pt x="7" y="18"/>
                  <a:pt x="7" y="16"/>
                </a:cubicBezTo>
                <a:close/>
                <a:moveTo>
                  <a:pt x="0" y="9"/>
                </a:moveTo>
                <a:lnTo>
                  <a:pt x="1" y="8"/>
                </a:lnTo>
                <a:cubicBezTo>
                  <a:pt x="3" y="8"/>
                  <a:pt x="5" y="9"/>
                  <a:pt x="6" y="10"/>
                </a:cubicBezTo>
                <a:cubicBezTo>
                  <a:pt x="5" y="9"/>
                  <a:pt x="3" y="9"/>
                  <a:pt x="0" y="9"/>
                </a:cubicBezTo>
                <a:close/>
                <a:moveTo>
                  <a:pt x="7" y="15"/>
                </a:moveTo>
                <a:cubicBezTo>
                  <a:pt x="7" y="14"/>
                  <a:pt x="7" y="12"/>
                  <a:pt x="6" y="10"/>
                </a:cubicBezTo>
                <a:cubicBezTo>
                  <a:pt x="7" y="11"/>
                  <a:pt x="7" y="13"/>
                  <a:pt x="7" y="15"/>
                </a:cubicBezTo>
                <a:close/>
                <a:moveTo>
                  <a:pt x="2" y="4"/>
                </a:moveTo>
                <a:cubicBezTo>
                  <a:pt x="2" y="6"/>
                  <a:pt x="2" y="8"/>
                  <a:pt x="1" y="8"/>
                </a:cubicBezTo>
                <a:cubicBezTo>
                  <a:pt x="2" y="7"/>
                  <a:pt x="2" y="6"/>
                  <a:pt x="2" y="4"/>
                </a:cubicBezTo>
                <a:close/>
                <a:moveTo>
                  <a:pt x="8" y="0"/>
                </a:moveTo>
                <a:cubicBezTo>
                  <a:pt x="5" y="0"/>
                  <a:pt x="4" y="2"/>
                  <a:pt x="3" y="4"/>
                </a:cubicBezTo>
                <a:cubicBezTo>
                  <a:pt x="4" y="2"/>
                  <a:pt x="4" y="0"/>
                  <a:pt x="8" y="0"/>
                </a:cubicBezTo>
                <a:close/>
                <a:moveTo>
                  <a:pt x="15" y="4"/>
                </a:moveTo>
                <a:cubicBezTo>
                  <a:pt x="15" y="6"/>
                  <a:pt x="15" y="7"/>
                  <a:pt x="18" y="8"/>
                </a:cubicBezTo>
                <a:cubicBezTo>
                  <a:pt x="18" y="10"/>
                  <a:pt x="27" y="17"/>
                  <a:pt x="27" y="18"/>
                </a:cubicBezTo>
                <a:cubicBezTo>
                  <a:pt x="43" y="7"/>
                  <a:pt x="55" y="4"/>
                  <a:pt x="70" y="11"/>
                </a:cubicBezTo>
                <a:cubicBezTo>
                  <a:pt x="55" y="5"/>
                  <a:pt x="43" y="7"/>
                  <a:pt x="27" y="19"/>
                </a:cubicBezTo>
                <a:cubicBezTo>
                  <a:pt x="27" y="19"/>
                  <a:pt x="18" y="10"/>
                  <a:pt x="15" y="8"/>
                </a:cubicBezTo>
                <a:cubicBezTo>
                  <a:pt x="15" y="7"/>
                  <a:pt x="15" y="6"/>
                  <a:pt x="13" y="5"/>
                </a:cubicBezTo>
                <a:cubicBezTo>
                  <a:pt x="13" y="3"/>
                  <a:pt x="12" y="1"/>
                  <a:pt x="11" y="0"/>
                </a:cubicBezTo>
                <a:lnTo>
                  <a:pt x="15" y="4"/>
                </a:lnTo>
                <a:close/>
                <a:moveTo>
                  <a:pt x="71" y="11"/>
                </a:moveTo>
                <a:cubicBezTo>
                  <a:pt x="63" y="14"/>
                  <a:pt x="63" y="15"/>
                  <a:pt x="59" y="16"/>
                </a:cubicBezTo>
                <a:cubicBezTo>
                  <a:pt x="62" y="14"/>
                  <a:pt x="63" y="13"/>
                  <a:pt x="71" y="11"/>
                </a:cubicBezTo>
                <a:close/>
                <a:moveTo>
                  <a:pt x="68" y="17"/>
                </a:moveTo>
                <a:cubicBezTo>
                  <a:pt x="65" y="17"/>
                  <a:pt x="63" y="16"/>
                  <a:pt x="63" y="16"/>
                </a:cubicBezTo>
                <a:cubicBezTo>
                  <a:pt x="63" y="16"/>
                  <a:pt x="65" y="16"/>
                  <a:pt x="68" y="17"/>
                </a:cubicBezTo>
                <a:close/>
                <a:moveTo>
                  <a:pt x="68" y="17"/>
                </a:moveTo>
                <a:cubicBezTo>
                  <a:pt x="65" y="17"/>
                  <a:pt x="63" y="18"/>
                  <a:pt x="62" y="19"/>
                </a:cubicBezTo>
                <a:cubicBezTo>
                  <a:pt x="59" y="20"/>
                  <a:pt x="57" y="21"/>
                  <a:pt x="56" y="21"/>
                </a:cubicBezTo>
                <a:cubicBezTo>
                  <a:pt x="57" y="20"/>
                  <a:pt x="59" y="19"/>
                  <a:pt x="62" y="19"/>
                </a:cubicBezTo>
                <a:cubicBezTo>
                  <a:pt x="63" y="17"/>
                  <a:pt x="65" y="17"/>
                  <a:pt x="68" y="17"/>
                </a:cubicBezTo>
                <a:close/>
                <a:moveTo>
                  <a:pt x="59" y="21"/>
                </a:moveTo>
                <a:lnTo>
                  <a:pt x="63" y="21"/>
                </a:lnTo>
                <a:lnTo>
                  <a:pt x="62" y="22"/>
                </a:lnTo>
                <a:cubicBezTo>
                  <a:pt x="62" y="22"/>
                  <a:pt x="60" y="23"/>
                  <a:pt x="59" y="23"/>
                </a:cubicBezTo>
                <a:cubicBezTo>
                  <a:pt x="57" y="24"/>
                  <a:pt x="54" y="25"/>
                  <a:pt x="54" y="25"/>
                </a:cubicBezTo>
                <a:lnTo>
                  <a:pt x="57" y="25"/>
                </a:lnTo>
                <a:lnTo>
                  <a:pt x="63" y="25"/>
                </a:lnTo>
                <a:cubicBezTo>
                  <a:pt x="63" y="25"/>
                  <a:pt x="63" y="26"/>
                  <a:pt x="62" y="26"/>
                </a:cubicBezTo>
                <a:cubicBezTo>
                  <a:pt x="61" y="26"/>
                  <a:pt x="60" y="25"/>
                  <a:pt x="57" y="25"/>
                </a:cubicBezTo>
                <a:lnTo>
                  <a:pt x="54" y="26"/>
                </a:lnTo>
                <a:lnTo>
                  <a:pt x="52" y="25"/>
                </a:lnTo>
                <a:cubicBezTo>
                  <a:pt x="54" y="25"/>
                  <a:pt x="56" y="23"/>
                  <a:pt x="59" y="22"/>
                </a:cubicBezTo>
                <a:lnTo>
                  <a:pt x="56" y="22"/>
                </a:lnTo>
                <a:lnTo>
                  <a:pt x="56" y="21"/>
                </a:lnTo>
                <a:lnTo>
                  <a:pt x="59" y="21"/>
                </a:lnTo>
                <a:close/>
                <a:moveTo>
                  <a:pt x="63" y="56"/>
                </a:moveTo>
                <a:cubicBezTo>
                  <a:pt x="57" y="56"/>
                  <a:pt x="54" y="55"/>
                  <a:pt x="52" y="55"/>
                </a:cubicBezTo>
                <a:cubicBezTo>
                  <a:pt x="56" y="55"/>
                  <a:pt x="57" y="55"/>
                  <a:pt x="63" y="56"/>
                </a:cubicBezTo>
                <a:close/>
                <a:moveTo>
                  <a:pt x="45" y="44"/>
                </a:moveTo>
                <a:lnTo>
                  <a:pt x="43" y="43"/>
                </a:lnTo>
                <a:cubicBezTo>
                  <a:pt x="42" y="41"/>
                  <a:pt x="41" y="41"/>
                  <a:pt x="39" y="40"/>
                </a:cubicBezTo>
                <a:cubicBezTo>
                  <a:pt x="41" y="40"/>
                  <a:pt x="42" y="41"/>
                  <a:pt x="42" y="41"/>
                </a:cubicBezTo>
                <a:lnTo>
                  <a:pt x="45" y="44"/>
                </a:lnTo>
                <a:cubicBezTo>
                  <a:pt x="49" y="46"/>
                  <a:pt x="57" y="54"/>
                  <a:pt x="63" y="56"/>
                </a:cubicBezTo>
                <a:cubicBezTo>
                  <a:pt x="57" y="55"/>
                  <a:pt x="49" y="47"/>
                  <a:pt x="45" y="44"/>
                </a:cubicBezTo>
                <a:close/>
                <a:moveTo>
                  <a:pt x="39" y="40"/>
                </a:moveTo>
                <a:cubicBezTo>
                  <a:pt x="41" y="38"/>
                  <a:pt x="42" y="38"/>
                  <a:pt x="45" y="38"/>
                </a:cubicBezTo>
                <a:lnTo>
                  <a:pt x="51" y="38"/>
                </a:lnTo>
                <a:cubicBezTo>
                  <a:pt x="48" y="37"/>
                  <a:pt x="45" y="37"/>
                  <a:pt x="45" y="35"/>
                </a:cubicBezTo>
                <a:cubicBezTo>
                  <a:pt x="45" y="36"/>
                  <a:pt x="48" y="37"/>
                  <a:pt x="51" y="37"/>
                </a:cubicBezTo>
                <a:cubicBezTo>
                  <a:pt x="52" y="37"/>
                  <a:pt x="54" y="37"/>
                  <a:pt x="54" y="38"/>
                </a:cubicBezTo>
                <a:cubicBezTo>
                  <a:pt x="52" y="40"/>
                  <a:pt x="48" y="40"/>
                  <a:pt x="45" y="40"/>
                </a:cubicBezTo>
                <a:lnTo>
                  <a:pt x="39" y="40"/>
                </a:lnTo>
                <a:close/>
                <a:moveTo>
                  <a:pt x="50" y="35"/>
                </a:moveTo>
                <a:cubicBezTo>
                  <a:pt x="48" y="35"/>
                  <a:pt x="45" y="36"/>
                  <a:pt x="45" y="35"/>
                </a:cubicBezTo>
                <a:lnTo>
                  <a:pt x="50" y="35"/>
                </a:lnTo>
                <a:close/>
                <a:moveTo>
                  <a:pt x="51" y="34"/>
                </a:moveTo>
                <a:cubicBezTo>
                  <a:pt x="49" y="33"/>
                  <a:pt x="47" y="33"/>
                  <a:pt x="45" y="32"/>
                </a:cubicBezTo>
                <a:lnTo>
                  <a:pt x="47" y="32"/>
                </a:lnTo>
                <a:cubicBezTo>
                  <a:pt x="49" y="33"/>
                  <a:pt x="51" y="33"/>
                  <a:pt x="51" y="33"/>
                </a:cubicBezTo>
                <a:cubicBezTo>
                  <a:pt x="54" y="34"/>
                  <a:pt x="56" y="34"/>
                  <a:pt x="57" y="35"/>
                </a:cubicBezTo>
                <a:lnTo>
                  <a:pt x="56" y="35"/>
                </a:lnTo>
                <a:cubicBezTo>
                  <a:pt x="56" y="35"/>
                  <a:pt x="54" y="34"/>
                  <a:pt x="51" y="34"/>
                </a:cubicBezTo>
                <a:close/>
                <a:moveTo>
                  <a:pt x="49" y="32"/>
                </a:moveTo>
                <a:cubicBezTo>
                  <a:pt x="54" y="32"/>
                  <a:pt x="62" y="31"/>
                  <a:pt x="62" y="31"/>
                </a:cubicBezTo>
                <a:cubicBezTo>
                  <a:pt x="60" y="31"/>
                  <a:pt x="57" y="30"/>
                  <a:pt x="56" y="30"/>
                </a:cubicBezTo>
                <a:lnTo>
                  <a:pt x="54" y="30"/>
                </a:lnTo>
                <a:cubicBezTo>
                  <a:pt x="51" y="30"/>
                  <a:pt x="51" y="30"/>
                  <a:pt x="49" y="29"/>
                </a:cubicBezTo>
                <a:cubicBezTo>
                  <a:pt x="51" y="29"/>
                  <a:pt x="51" y="30"/>
                  <a:pt x="54" y="30"/>
                </a:cubicBezTo>
                <a:lnTo>
                  <a:pt x="56" y="29"/>
                </a:lnTo>
                <a:cubicBezTo>
                  <a:pt x="59" y="29"/>
                  <a:pt x="60" y="30"/>
                  <a:pt x="63" y="31"/>
                </a:cubicBezTo>
                <a:cubicBezTo>
                  <a:pt x="60" y="31"/>
                  <a:pt x="53" y="33"/>
                  <a:pt x="47" y="32"/>
                </a:cubicBezTo>
                <a:lnTo>
                  <a:pt x="49" y="32"/>
                </a:lnTo>
                <a:close/>
                <a:moveTo>
                  <a:pt x="51" y="29"/>
                </a:moveTo>
                <a:lnTo>
                  <a:pt x="49" y="29"/>
                </a:lnTo>
                <a:cubicBezTo>
                  <a:pt x="50" y="29"/>
                  <a:pt x="51" y="29"/>
                  <a:pt x="52" y="29"/>
                </a:cubicBezTo>
                <a:cubicBezTo>
                  <a:pt x="52" y="29"/>
                  <a:pt x="51" y="29"/>
                  <a:pt x="51" y="29"/>
                </a:cubicBezTo>
                <a:close/>
                <a:moveTo>
                  <a:pt x="57" y="27"/>
                </a:moveTo>
                <a:cubicBezTo>
                  <a:pt x="59" y="27"/>
                  <a:pt x="60" y="26"/>
                  <a:pt x="61" y="26"/>
                </a:cubicBezTo>
                <a:cubicBezTo>
                  <a:pt x="60" y="27"/>
                  <a:pt x="59" y="27"/>
                  <a:pt x="57" y="28"/>
                </a:cubicBezTo>
                <a:cubicBezTo>
                  <a:pt x="55" y="29"/>
                  <a:pt x="53" y="29"/>
                  <a:pt x="52" y="29"/>
                </a:cubicBezTo>
                <a:cubicBezTo>
                  <a:pt x="53" y="29"/>
                  <a:pt x="55" y="28"/>
                  <a:pt x="5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6" name="Freeform 6742">
            <a:extLst>
              <a:ext uri="{FF2B5EF4-FFF2-40B4-BE49-F238E27FC236}">
                <a16:creationId xmlns:a16="http://schemas.microsoft.com/office/drawing/2014/main" id="{DEA430EA-D251-FB44-8CC7-8CBD30C88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87825"/>
            <a:ext cx="23813" cy="28575"/>
          </a:xfrm>
          <a:custGeom>
            <a:avLst/>
            <a:gdLst>
              <a:gd name="T0" fmla="*/ 252702 w 67"/>
              <a:gd name="T1" fmla="*/ 9696212 h 80"/>
              <a:gd name="T2" fmla="*/ 252702 w 67"/>
              <a:gd name="T3" fmla="*/ 9058275 h 80"/>
              <a:gd name="T4" fmla="*/ 884280 w 67"/>
              <a:gd name="T5" fmla="*/ 8420338 h 80"/>
              <a:gd name="T6" fmla="*/ 1515857 w 67"/>
              <a:gd name="T7" fmla="*/ 7910274 h 80"/>
              <a:gd name="T8" fmla="*/ 2147435 w 67"/>
              <a:gd name="T9" fmla="*/ 7144822 h 80"/>
              <a:gd name="T10" fmla="*/ 2526311 w 67"/>
              <a:gd name="T11" fmla="*/ 6123980 h 80"/>
              <a:gd name="T12" fmla="*/ 3284417 w 67"/>
              <a:gd name="T13" fmla="*/ 5103495 h 80"/>
              <a:gd name="T14" fmla="*/ 3915995 w 67"/>
              <a:gd name="T15" fmla="*/ 4082653 h 80"/>
              <a:gd name="T16" fmla="*/ 4421399 w 67"/>
              <a:gd name="T17" fmla="*/ 3189684 h 80"/>
              <a:gd name="T18" fmla="*/ 5179150 w 67"/>
              <a:gd name="T19" fmla="*/ 2041327 h 80"/>
              <a:gd name="T20" fmla="*/ 5937256 w 67"/>
              <a:gd name="T21" fmla="*/ 1148358 h 80"/>
              <a:gd name="T22" fmla="*/ 7200411 w 67"/>
              <a:gd name="T23" fmla="*/ 382905 h 80"/>
              <a:gd name="T24" fmla="*/ 8084691 w 67"/>
              <a:gd name="T25" fmla="*/ 255032 h 80"/>
              <a:gd name="T26" fmla="*/ 8337393 w 67"/>
              <a:gd name="T27" fmla="*/ 1148358 h 80"/>
              <a:gd name="T28" fmla="*/ 7705460 w 67"/>
              <a:gd name="T29" fmla="*/ 1148358 h 80"/>
              <a:gd name="T30" fmla="*/ 7200411 w 67"/>
              <a:gd name="T31" fmla="*/ 892969 h 80"/>
              <a:gd name="T32" fmla="*/ 6442305 w 67"/>
              <a:gd name="T33" fmla="*/ 1658422 h 80"/>
              <a:gd name="T34" fmla="*/ 5937256 w 67"/>
              <a:gd name="T35" fmla="*/ 2679263 h 80"/>
              <a:gd name="T36" fmla="*/ 5179150 w 67"/>
              <a:gd name="T37" fmla="*/ 3572232 h 80"/>
              <a:gd name="T38" fmla="*/ 4673746 w 67"/>
              <a:gd name="T39" fmla="*/ 4337685 h 80"/>
              <a:gd name="T40" fmla="*/ 4042168 w 67"/>
              <a:gd name="T41" fmla="*/ 5486043 h 80"/>
              <a:gd name="T42" fmla="*/ 3537119 w 67"/>
              <a:gd name="T43" fmla="*/ 6379012 h 80"/>
              <a:gd name="T44" fmla="*/ 2905541 w 67"/>
              <a:gd name="T45" fmla="*/ 7272338 h 80"/>
              <a:gd name="T46" fmla="*/ 2526311 w 67"/>
              <a:gd name="T47" fmla="*/ 8165306 h 80"/>
              <a:gd name="T48" fmla="*/ 2021262 w 67"/>
              <a:gd name="T49" fmla="*/ 9058275 h 80"/>
              <a:gd name="T50" fmla="*/ 1263155 w 67"/>
              <a:gd name="T51" fmla="*/ 9951601 h 80"/>
              <a:gd name="T52" fmla="*/ 252702 w 67"/>
              <a:gd name="T53" fmla="*/ 9696212 h 8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7" h="80">
                <a:moveTo>
                  <a:pt x="2" y="76"/>
                </a:moveTo>
                <a:cubicBezTo>
                  <a:pt x="0" y="75"/>
                  <a:pt x="0" y="73"/>
                  <a:pt x="2" y="71"/>
                </a:cubicBezTo>
                <a:cubicBezTo>
                  <a:pt x="3" y="69"/>
                  <a:pt x="3" y="68"/>
                  <a:pt x="7" y="66"/>
                </a:cubicBezTo>
                <a:cubicBezTo>
                  <a:pt x="10" y="65"/>
                  <a:pt x="10" y="65"/>
                  <a:pt x="12" y="62"/>
                </a:cubicBezTo>
                <a:cubicBezTo>
                  <a:pt x="14" y="60"/>
                  <a:pt x="16" y="59"/>
                  <a:pt x="17" y="56"/>
                </a:cubicBezTo>
                <a:cubicBezTo>
                  <a:pt x="19" y="53"/>
                  <a:pt x="19" y="51"/>
                  <a:pt x="20" y="48"/>
                </a:cubicBezTo>
                <a:cubicBezTo>
                  <a:pt x="23" y="45"/>
                  <a:pt x="25" y="42"/>
                  <a:pt x="26" y="40"/>
                </a:cubicBezTo>
                <a:cubicBezTo>
                  <a:pt x="28" y="37"/>
                  <a:pt x="28" y="34"/>
                  <a:pt x="31" y="32"/>
                </a:cubicBezTo>
                <a:cubicBezTo>
                  <a:pt x="31" y="30"/>
                  <a:pt x="32" y="28"/>
                  <a:pt x="35" y="25"/>
                </a:cubicBezTo>
                <a:cubicBezTo>
                  <a:pt x="37" y="22"/>
                  <a:pt x="40" y="18"/>
                  <a:pt x="41" y="16"/>
                </a:cubicBezTo>
                <a:cubicBezTo>
                  <a:pt x="44" y="13"/>
                  <a:pt x="47" y="12"/>
                  <a:pt x="47" y="9"/>
                </a:cubicBezTo>
                <a:cubicBezTo>
                  <a:pt x="51" y="7"/>
                  <a:pt x="53" y="4"/>
                  <a:pt x="57" y="3"/>
                </a:cubicBezTo>
                <a:cubicBezTo>
                  <a:pt x="58" y="2"/>
                  <a:pt x="61" y="0"/>
                  <a:pt x="64" y="2"/>
                </a:cubicBezTo>
                <a:cubicBezTo>
                  <a:pt x="64" y="4"/>
                  <a:pt x="66" y="7"/>
                  <a:pt x="66" y="9"/>
                </a:cubicBezTo>
                <a:cubicBezTo>
                  <a:pt x="64" y="10"/>
                  <a:pt x="62" y="10"/>
                  <a:pt x="61" y="9"/>
                </a:cubicBezTo>
                <a:cubicBezTo>
                  <a:pt x="58" y="8"/>
                  <a:pt x="58" y="4"/>
                  <a:pt x="57" y="7"/>
                </a:cubicBezTo>
                <a:cubicBezTo>
                  <a:pt x="53" y="9"/>
                  <a:pt x="53" y="12"/>
                  <a:pt x="51" y="13"/>
                </a:cubicBezTo>
                <a:cubicBezTo>
                  <a:pt x="47" y="16"/>
                  <a:pt x="47" y="17"/>
                  <a:pt x="47" y="21"/>
                </a:cubicBezTo>
                <a:cubicBezTo>
                  <a:pt x="44" y="22"/>
                  <a:pt x="44" y="25"/>
                  <a:pt x="41" y="28"/>
                </a:cubicBezTo>
                <a:cubicBezTo>
                  <a:pt x="40" y="30"/>
                  <a:pt x="37" y="32"/>
                  <a:pt x="37" y="34"/>
                </a:cubicBezTo>
                <a:cubicBezTo>
                  <a:pt x="35" y="37"/>
                  <a:pt x="35" y="39"/>
                  <a:pt x="32" y="43"/>
                </a:cubicBezTo>
                <a:cubicBezTo>
                  <a:pt x="31" y="45"/>
                  <a:pt x="29" y="48"/>
                  <a:pt x="28" y="50"/>
                </a:cubicBezTo>
                <a:cubicBezTo>
                  <a:pt x="28" y="53"/>
                  <a:pt x="25" y="55"/>
                  <a:pt x="23" y="57"/>
                </a:cubicBezTo>
                <a:cubicBezTo>
                  <a:pt x="21" y="59"/>
                  <a:pt x="20" y="62"/>
                  <a:pt x="20" y="64"/>
                </a:cubicBezTo>
                <a:cubicBezTo>
                  <a:pt x="19" y="66"/>
                  <a:pt x="19" y="67"/>
                  <a:pt x="16" y="71"/>
                </a:cubicBezTo>
                <a:cubicBezTo>
                  <a:pt x="12" y="75"/>
                  <a:pt x="12" y="74"/>
                  <a:pt x="10" y="78"/>
                </a:cubicBezTo>
                <a:cubicBezTo>
                  <a:pt x="8" y="79"/>
                  <a:pt x="5" y="79"/>
                  <a:pt x="2" y="76"/>
                </a:cubicBezTo>
              </a:path>
            </a:pathLst>
          </a:custGeom>
          <a:solidFill>
            <a:srgbClr val="28620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7" name="Freeform 6743">
            <a:extLst>
              <a:ext uri="{FF2B5EF4-FFF2-40B4-BE49-F238E27FC236}">
                <a16:creationId xmlns:a16="http://schemas.microsoft.com/office/drawing/2014/main" id="{C74C5116-6A92-9347-A261-CD5C3A94A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87825"/>
            <a:ext cx="23813" cy="28575"/>
          </a:xfrm>
          <a:custGeom>
            <a:avLst/>
            <a:gdLst>
              <a:gd name="T0" fmla="*/ 245134 w 68"/>
              <a:gd name="T1" fmla="*/ 9812438 h 79"/>
              <a:gd name="T2" fmla="*/ 245134 w 68"/>
              <a:gd name="T3" fmla="*/ 9812438 h 79"/>
              <a:gd name="T4" fmla="*/ 858319 w 68"/>
              <a:gd name="T5" fmla="*/ 10204892 h 79"/>
              <a:gd name="T6" fmla="*/ 981236 w 68"/>
              <a:gd name="T7" fmla="*/ 8373198 h 79"/>
              <a:gd name="T8" fmla="*/ 245134 w 68"/>
              <a:gd name="T9" fmla="*/ 9027530 h 79"/>
              <a:gd name="T10" fmla="*/ 1716987 w 68"/>
              <a:gd name="T11" fmla="*/ 7588290 h 79"/>
              <a:gd name="T12" fmla="*/ 2330172 w 68"/>
              <a:gd name="T13" fmla="*/ 6672443 h 79"/>
              <a:gd name="T14" fmla="*/ 3188491 w 68"/>
              <a:gd name="T15" fmla="*/ 5102627 h 79"/>
              <a:gd name="T16" fmla="*/ 3188491 w 68"/>
              <a:gd name="T17" fmla="*/ 5102627 h 79"/>
              <a:gd name="T18" fmla="*/ 2330172 w 68"/>
              <a:gd name="T19" fmla="*/ 6672443 h 79"/>
              <a:gd name="T20" fmla="*/ 1716987 w 68"/>
              <a:gd name="T21" fmla="*/ 7588290 h 79"/>
              <a:gd name="T22" fmla="*/ 1716987 w 68"/>
              <a:gd name="T23" fmla="*/ 7588290 h 79"/>
              <a:gd name="T24" fmla="*/ 5028045 w 68"/>
              <a:gd name="T25" fmla="*/ 1962632 h 79"/>
              <a:gd name="T26" fmla="*/ 6254414 w 68"/>
              <a:gd name="T27" fmla="*/ 784908 h 79"/>
              <a:gd name="T28" fmla="*/ 6867599 w 68"/>
              <a:gd name="T29" fmla="*/ 130939 h 79"/>
              <a:gd name="T30" fmla="*/ 6990166 w 68"/>
              <a:gd name="T31" fmla="*/ 130939 h 79"/>
              <a:gd name="T32" fmla="*/ 6254414 w 68"/>
              <a:gd name="T33" fmla="*/ 784908 h 79"/>
              <a:gd name="T34" fmla="*/ 5028045 w 68"/>
              <a:gd name="T35" fmla="*/ 1962632 h 79"/>
              <a:gd name="T36" fmla="*/ 4292293 w 68"/>
              <a:gd name="T37" fmla="*/ 3139995 h 79"/>
              <a:gd name="T38" fmla="*/ 1226370 w 68"/>
              <a:gd name="T39" fmla="*/ 10074315 h 79"/>
              <a:gd name="T40" fmla="*/ 1103803 w 68"/>
              <a:gd name="T41" fmla="*/ 10074315 h 79"/>
              <a:gd name="T42" fmla="*/ 1226370 w 68"/>
              <a:gd name="T43" fmla="*/ 10074315 h 79"/>
              <a:gd name="T44" fmla="*/ 1348936 w 68"/>
              <a:gd name="T45" fmla="*/ 9943377 h 79"/>
              <a:gd name="T46" fmla="*/ 7848485 w 68"/>
              <a:gd name="T47" fmla="*/ 130939 h 79"/>
              <a:gd name="T48" fmla="*/ 7848485 w 68"/>
              <a:gd name="T49" fmla="*/ 261516 h 79"/>
              <a:gd name="T50" fmla="*/ 7848485 w 68"/>
              <a:gd name="T51" fmla="*/ 130939 h 79"/>
              <a:gd name="T52" fmla="*/ 6990166 w 68"/>
              <a:gd name="T53" fmla="*/ 654331 h 79"/>
              <a:gd name="T54" fmla="*/ 7480784 w 68"/>
              <a:gd name="T55" fmla="*/ 1046785 h 79"/>
              <a:gd name="T56" fmla="*/ 6867599 w 68"/>
              <a:gd name="T57" fmla="*/ 784908 h 79"/>
              <a:gd name="T58" fmla="*/ 6990166 w 68"/>
              <a:gd name="T59" fmla="*/ 784908 h 79"/>
              <a:gd name="T60" fmla="*/ 6745032 w 68"/>
              <a:gd name="T61" fmla="*/ 1046785 h 79"/>
              <a:gd name="T62" fmla="*/ 6499548 w 68"/>
              <a:gd name="T63" fmla="*/ 1046785 h 79"/>
              <a:gd name="T64" fmla="*/ 6745032 w 68"/>
              <a:gd name="T65" fmla="*/ 1046785 h 79"/>
              <a:gd name="T66" fmla="*/ 5763797 w 68"/>
              <a:gd name="T67" fmla="*/ 2616602 h 79"/>
              <a:gd name="T68" fmla="*/ 4169726 w 68"/>
              <a:gd name="T69" fmla="*/ 5495081 h 79"/>
              <a:gd name="T70" fmla="*/ 3556542 w 68"/>
              <a:gd name="T71" fmla="*/ 6279989 h 79"/>
              <a:gd name="T72" fmla="*/ 3924242 w 68"/>
              <a:gd name="T73" fmla="*/ 5364142 h 79"/>
              <a:gd name="T74" fmla="*/ 4169726 w 68"/>
              <a:gd name="T75" fmla="*/ 5495081 h 79"/>
              <a:gd name="T76" fmla="*/ 3433624 w 68"/>
              <a:gd name="T77" fmla="*/ 6410928 h 79"/>
              <a:gd name="T78" fmla="*/ 2452739 w 68"/>
              <a:gd name="T79" fmla="*/ 8242622 h 79"/>
              <a:gd name="T80" fmla="*/ 2452739 w 68"/>
              <a:gd name="T81" fmla="*/ 8242622 h 79"/>
              <a:gd name="T82" fmla="*/ 2084688 w 68"/>
              <a:gd name="T83" fmla="*/ 8765653 h 79"/>
              <a:gd name="T84" fmla="*/ 2452739 w 68"/>
              <a:gd name="T85" fmla="*/ 8242622 h 79"/>
              <a:gd name="T86" fmla="*/ 1594070 w 68"/>
              <a:gd name="T87" fmla="*/ 9419984 h 79"/>
              <a:gd name="T88" fmla="*/ 2084688 w 68"/>
              <a:gd name="T89" fmla="*/ 8765653 h 7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79">
                <a:moveTo>
                  <a:pt x="7" y="78"/>
                </a:moveTo>
                <a:cubicBezTo>
                  <a:pt x="5" y="78"/>
                  <a:pt x="3" y="77"/>
                  <a:pt x="2" y="75"/>
                </a:cubicBezTo>
                <a:cubicBezTo>
                  <a:pt x="0" y="74"/>
                  <a:pt x="0" y="72"/>
                  <a:pt x="2" y="70"/>
                </a:cubicBezTo>
                <a:cubicBezTo>
                  <a:pt x="0" y="72"/>
                  <a:pt x="2" y="74"/>
                  <a:pt x="2" y="75"/>
                </a:cubicBezTo>
                <a:cubicBezTo>
                  <a:pt x="5" y="78"/>
                  <a:pt x="7" y="78"/>
                  <a:pt x="9" y="78"/>
                </a:cubicBezTo>
                <a:cubicBezTo>
                  <a:pt x="9" y="78"/>
                  <a:pt x="8" y="78"/>
                  <a:pt x="7" y="78"/>
                </a:cubicBezTo>
                <a:close/>
                <a:moveTo>
                  <a:pt x="7" y="64"/>
                </a:moveTo>
                <a:lnTo>
                  <a:pt x="8" y="64"/>
                </a:lnTo>
                <a:lnTo>
                  <a:pt x="7" y="65"/>
                </a:lnTo>
                <a:cubicBezTo>
                  <a:pt x="5" y="67"/>
                  <a:pt x="3" y="67"/>
                  <a:pt x="2" y="69"/>
                </a:cubicBezTo>
                <a:cubicBezTo>
                  <a:pt x="3" y="67"/>
                  <a:pt x="5" y="67"/>
                  <a:pt x="7" y="64"/>
                </a:cubicBezTo>
                <a:close/>
                <a:moveTo>
                  <a:pt x="14" y="58"/>
                </a:moveTo>
                <a:cubicBezTo>
                  <a:pt x="16" y="58"/>
                  <a:pt x="16" y="57"/>
                  <a:pt x="17" y="55"/>
                </a:cubicBezTo>
                <a:cubicBezTo>
                  <a:pt x="17" y="53"/>
                  <a:pt x="19" y="52"/>
                  <a:pt x="19" y="51"/>
                </a:cubicBezTo>
                <a:cubicBezTo>
                  <a:pt x="19" y="49"/>
                  <a:pt x="19" y="49"/>
                  <a:pt x="20" y="47"/>
                </a:cubicBezTo>
                <a:cubicBezTo>
                  <a:pt x="23" y="44"/>
                  <a:pt x="25" y="41"/>
                  <a:pt x="26" y="39"/>
                </a:cubicBezTo>
                <a:cubicBezTo>
                  <a:pt x="28" y="36"/>
                  <a:pt x="28" y="33"/>
                  <a:pt x="31" y="31"/>
                </a:cubicBezTo>
                <a:cubicBezTo>
                  <a:pt x="28" y="34"/>
                  <a:pt x="28" y="36"/>
                  <a:pt x="26" y="39"/>
                </a:cubicBezTo>
                <a:cubicBezTo>
                  <a:pt x="25" y="43"/>
                  <a:pt x="23" y="44"/>
                  <a:pt x="20" y="48"/>
                </a:cubicBezTo>
                <a:cubicBezTo>
                  <a:pt x="20" y="49"/>
                  <a:pt x="19" y="49"/>
                  <a:pt x="19" y="51"/>
                </a:cubicBezTo>
                <a:cubicBezTo>
                  <a:pt x="19" y="52"/>
                  <a:pt x="19" y="53"/>
                  <a:pt x="17" y="55"/>
                </a:cubicBezTo>
                <a:cubicBezTo>
                  <a:pt x="17" y="57"/>
                  <a:pt x="16" y="58"/>
                  <a:pt x="14" y="58"/>
                </a:cubicBezTo>
                <a:cubicBezTo>
                  <a:pt x="14" y="59"/>
                  <a:pt x="14" y="61"/>
                  <a:pt x="12" y="61"/>
                </a:cubicBezTo>
                <a:cubicBezTo>
                  <a:pt x="12" y="60"/>
                  <a:pt x="14" y="59"/>
                  <a:pt x="14" y="58"/>
                </a:cubicBezTo>
                <a:close/>
                <a:moveTo>
                  <a:pt x="37" y="19"/>
                </a:moveTo>
                <a:cubicBezTo>
                  <a:pt x="38" y="17"/>
                  <a:pt x="40" y="16"/>
                  <a:pt x="41" y="15"/>
                </a:cubicBezTo>
                <a:cubicBezTo>
                  <a:pt x="44" y="12"/>
                  <a:pt x="47" y="11"/>
                  <a:pt x="47" y="7"/>
                </a:cubicBezTo>
                <a:lnTo>
                  <a:pt x="51" y="6"/>
                </a:lnTo>
                <a:cubicBezTo>
                  <a:pt x="52" y="4"/>
                  <a:pt x="53" y="3"/>
                  <a:pt x="56" y="2"/>
                </a:cubicBezTo>
                <a:lnTo>
                  <a:pt x="56" y="1"/>
                </a:lnTo>
                <a:cubicBezTo>
                  <a:pt x="58" y="1"/>
                  <a:pt x="59" y="0"/>
                  <a:pt x="60" y="0"/>
                </a:cubicBezTo>
                <a:cubicBezTo>
                  <a:pt x="59" y="0"/>
                  <a:pt x="58" y="1"/>
                  <a:pt x="57" y="1"/>
                </a:cubicBezTo>
                <a:lnTo>
                  <a:pt x="57" y="2"/>
                </a:lnTo>
                <a:cubicBezTo>
                  <a:pt x="53" y="3"/>
                  <a:pt x="52" y="4"/>
                  <a:pt x="51" y="6"/>
                </a:cubicBezTo>
                <a:lnTo>
                  <a:pt x="47" y="8"/>
                </a:lnTo>
                <a:cubicBezTo>
                  <a:pt x="47" y="11"/>
                  <a:pt x="44" y="12"/>
                  <a:pt x="41" y="15"/>
                </a:cubicBezTo>
                <a:cubicBezTo>
                  <a:pt x="41" y="16"/>
                  <a:pt x="40" y="17"/>
                  <a:pt x="38" y="20"/>
                </a:cubicBezTo>
                <a:cubicBezTo>
                  <a:pt x="37" y="21"/>
                  <a:pt x="37" y="24"/>
                  <a:pt x="35" y="24"/>
                </a:cubicBezTo>
                <a:cubicBezTo>
                  <a:pt x="37" y="24"/>
                  <a:pt x="37" y="21"/>
                  <a:pt x="37" y="19"/>
                </a:cubicBezTo>
                <a:close/>
                <a:moveTo>
                  <a:pt x="10" y="77"/>
                </a:moveTo>
                <a:cubicBezTo>
                  <a:pt x="10" y="78"/>
                  <a:pt x="10" y="78"/>
                  <a:pt x="9" y="78"/>
                </a:cubicBezTo>
                <a:cubicBezTo>
                  <a:pt x="10" y="78"/>
                  <a:pt x="10" y="77"/>
                  <a:pt x="9" y="77"/>
                </a:cubicBezTo>
                <a:cubicBezTo>
                  <a:pt x="10" y="77"/>
                  <a:pt x="10" y="76"/>
                  <a:pt x="11" y="76"/>
                </a:cubicBezTo>
                <a:cubicBezTo>
                  <a:pt x="11" y="76"/>
                  <a:pt x="10" y="77"/>
                  <a:pt x="10" y="77"/>
                </a:cubicBezTo>
                <a:close/>
                <a:moveTo>
                  <a:pt x="12" y="72"/>
                </a:moveTo>
                <a:cubicBezTo>
                  <a:pt x="12" y="74"/>
                  <a:pt x="12" y="75"/>
                  <a:pt x="11" y="76"/>
                </a:cubicBezTo>
                <a:cubicBezTo>
                  <a:pt x="11" y="74"/>
                  <a:pt x="11" y="74"/>
                  <a:pt x="12" y="72"/>
                </a:cubicBezTo>
                <a:close/>
                <a:moveTo>
                  <a:pt x="64" y="1"/>
                </a:moveTo>
                <a:cubicBezTo>
                  <a:pt x="65" y="3"/>
                  <a:pt x="67" y="6"/>
                  <a:pt x="66" y="7"/>
                </a:cubicBezTo>
                <a:cubicBezTo>
                  <a:pt x="66" y="6"/>
                  <a:pt x="64" y="4"/>
                  <a:pt x="64" y="2"/>
                </a:cubicBezTo>
                <a:cubicBezTo>
                  <a:pt x="63" y="1"/>
                  <a:pt x="62" y="0"/>
                  <a:pt x="61" y="0"/>
                </a:cubicBezTo>
                <a:cubicBezTo>
                  <a:pt x="62" y="0"/>
                  <a:pt x="63" y="1"/>
                  <a:pt x="64" y="1"/>
                </a:cubicBezTo>
                <a:close/>
                <a:moveTo>
                  <a:pt x="58" y="6"/>
                </a:moveTo>
                <a:cubicBezTo>
                  <a:pt x="58" y="5"/>
                  <a:pt x="57" y="5"/>
                  <a:pt x="57" y="5"/>
                </a:cubicBezTo>
                <a:cubicBezTo>
                  <a:pt x="57" y="4"/>
                  <a:pt x="58" y="5"/>
                  <a:pt x="60" y="6"/>
                </a:cubicBezTo>
                <a:cubicBezTo>
                  <a:pt x="60" y="6"/>
                  <a:pt x="60" y="8"/>
                  <a:pt x="61" y="8"/>
                </a:cubicBezTo>
                <a:cubicBezTo>
                  <a:pt x="60" y="8"/>
                  <a:pt x="60" y="7"/>
                  <a:pt x="58" y="6"/>
                </a:cubicBezTo>
                <a:close/>
                <a:moveTo>
                  <a:pt x="56" y="6"/>
                </a:moveTo>
                <a:cubicBezTo>
                  <a:pt x="56" y="6"/>
                  <a:pt x="57" y="6"/>
                  <a:pt x="57" y="5"/>
                </a:cubicBezTo>
                <a:lnTo>
                  <a:pt x="57" y="6"/>
                </a:lnTo>
                <a:lnTo>
                  <a:pt x="56" y="6"/>
                </a:lnTo>
                <a:close/>
                <a:moveTo>
                  <a:pt x="55" y="8"/>
                </a:moveTo>
                <a:lnTo>
                  <a:pt x="52" y="11"/>
                </a:lnTo>
                <a:cubicBezTo>
                  <a:pt x="53" y="10"/>
                  <a:pt x="53" y="9"/>
                  <a:pt x="53" y="8"/>
                </a:cubicBezTo>
                <a:lnTo>
                  <a:pt x="56" y="6"/>
                </a:lnTo>
                <a:lnTo>
                  <a:pt x="55" y="8"/>
                </a:lnTo>
                <a:close/>
                <a:moveTo>
                  <a:pt x="41" y="27"/>
                </a:moveTo>
                <a:cubicBezTo>
                  <a:pt x="44" y="24"/>
                  <a:pt x="44" y="21"/>
                  <a:pt x="47" y="20"/>
                </a:cubicBezTo>
                <a:cubicBezTo>
                  <a:pt x="44" y="22"/>
                  <a:pt x="44" y="24"/>
                  <a:pt x="41" y="27"/>
                </a:cubicBezTo>
                <a:close/>
                <a:moveTo>
                  <a:pt x="34" y="42"/>
                </a:moveTo>
                <a:cubicBezTo>
                  <a:pt x="32" y="44"/>
                  <a:pt x="31" y="44"/>
                  <a:pt x="31" y="45"/>
                </a:cubicBezTo>
                <a:cubicBezTo>
                  <a:pt x="30" y="46"/>
                  <a:pt x="29" y="47"/>
                  <a:pt x="29" y="48"/>
                </a:cubicBezTo>
                <a:lnTo>
                  <a:pt x="29" y="45"/>
                </a:lnTo>
                <a:cubicBezTo>
                  <a:pt x="31" y="44"/>
                  <a:pt x="32" y="42"/>
                  <a:pt x="32" y="41"/>
                </a:cubicBezTo>
                <a:cubicBezTo>
                  <a:pt x="34" y="38"/>
                  <a:pt x="35" y="37"/>
                  <a:pt x="36" y="34"/>
                </a:cubicBezTo>
                <a:cubicBezTo>
                  <a:pt x="35" y="37"/>
                  <a:pt x="35" y="39"/>
                  <a:pt x="34" y="42"/>
                </a:cubicBezTo>
                <a:close/>
                <a:moveTo>
                  <a:pt x="24" y="56"/>
                </a:moveTo>
                <a:cubicBezTo>
                  <a:pt x="25" y="55"/>
                  <a:pt x="26" y="52"/>
                  <a:pt x="28" y="49"/>
                </a:cubicBezTo>
                <a:cubicBezTo>
                  <a:pt x="28" y="52"/>
                  <a:pt x="25" y="55"/>
                  <a:pt x="24" y="56"/>
                </a:cubicBezTo>
                <a:close/>
                <a:moveTo>
                  <a:pt x="20" y="63"/>
                </a:moveTo>
                <a:cubicBezTo>
                  <a:pt x="20" y="61"/>
                  <a:pt x="21" y="58"/>
                  <a:pt x="23" y="56"/>
                </a:cubicBezTo>
                <a:cubicBezTo>
                  <a:pt x="22" y="58"/>
                  <a:pt x="20" y="61"/>
                  <a:pt x="20" y="63"/>
                </a:cubicBezTo>
                <a:cubicBezTo>
                  <a:pt x="19" y="64"/>
                  <a:pt x="19" y="66"/>
                  <a:pt x="19" y="66"/>
                </a:cubicBezTo>
                <a:cubicBezTo>
                  <a:pt x="18" y="66"/>
                  <a:pt x="17" y="67"/>
                  <a:pt x="17" y="67"/>
                </a:cubicBezTo>
                <a:lnTo>
                  <a:pt x="19" y="65"/>
                </a:lnTo>
                <a:cubicBezTo>
                  <a:pt x="19" y="65"/>
                  <a:pt x="19" y="64"/>
                  <a:pt x="20" y="63"/>
                </a:cubicBezTo>
                <a:close/>
                <a:moveTo>
                  <a:pt x="16" y="70"/>
                </a:moveTo>
                <a:lnTo>
                  <a:pt x="13" y="72"/>
                </a:lnTo>
                <a:lnTo>
                  <a:pt x="14" y="70"/>
                </a:lnTo>
                <a:cubicBezTo>
                  <a:pt x="16" y="69"/>
                  <a:pt x="16" y="68"/>
                  <a:pt x="17" y="67"/>
                </a:cubicBezTo>
                <a:cubicBezTo>
                  <a:pt x="17" y="68"/>
                  <a:pt x="16" y="69"/>
                  <a:pt x="16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8" name="Freeform 6744">
            <a:extLst>
              <a:ext uri="{FF2B5EF4-FFF2-40B4-BE49-F238E27FC236}">
                <a16:creationId xmlns:a16="http://schemas.microsoft.com/office/drawing/2014/main" id="{D54B509D-1F7F-EA43-B4CA-5E0545A6B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203700"/>
            <a:ext cx="6350" cy="6350"/>
          </a:xfrm>
          <a:custGeom>
            <a:avLst/>
            <a:gdLst>
              <a:gd name="T0" fmla="*/ 2092885 w 17"/>
              <a:gd name="T1" fmla="*/ 223253 h 19"/>
              <a:gd name="T2" fmla="*/ 2092885 w 17"/>
              <a:gd name="T3" fmla="*/ 223253 h 19"/>
              <a:gd name="T4" fmla="*/ 1255806 w 17"/>
              <a:gd name="T5" fmla="*/ 1228558 h 19"/>
              <a:gd name="T6" fmla="*/ 1255806 w 17"/>
              <a:gd name="T7" fmla="*/ 1228558 h 19"/>
              <a:gd name="T8" fmla="*/ 0 w 17"/>
              <a:gd name="T9" fmla="*/ 1898984 h 19"/>
              <a:gd name="T10" fmla="*/ 0 w 17"/>
              <a:gd name="T11" fmla="*/ 1898984 h 19"/>
              <a:gd name="T12" fmla="*/ 837079 w 17"/>
              <a:gd name="T13" fmla="*/ 893679 h 19"/>
              <a:gd name="T14" fmla="*/ 837079 w 17"/>
              <a:gd name="T15" fmla="*/ 893679 h 19"/>
              <a:gd name="T16" fmla="*/ 2092885 w 17"/>
              <a:gd name="T17" fmla="*/ 223253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9">
                <a:moveTo>
                  <a:pt x="15" y="2"/>
                </a:moveTo>
                <a:lnTo>
                  <a:pt x="15" y="2"/>
                </a:lnTo>
                <a:cubicBezTo>
                  <a:pt x="16" y="4"/>
                  <a:pt x="13" y="8"/>
                  <a:pt x="9" y="11"/>
                </a:cubicBezTo>
                <a:cubicBezTo>
                  <a:pt x="6" y="15"/>
                  <a:pt x="1" y="18"/>
                  <a:pt x="0" y="17"/>
                </a:cubicBezTo>
                <a:cubicBezTo>
                  <a:pt x="0" y="16"/>
                  <a:pt x="1" y="12"/>
                  <a:pt x="6" y="8"/>
                </a:cubicBezTo>
                <a:cubicBezTo>
                  <a:pt x="10" y="4"/>
                  <a:pt x="13" y="0"/>
                  <a:pt x="15" y="2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99" name="Freeform 6745">
            <a:extLst>
              <a:ext uri="{FF2B5EF4-FFF2-40B4-BE49-F238E27FC236}">
                <a16:creationId xmlns:a16="http://schemas.microsoft.com/office/drawing/2014/main" id="{87B8451A-1FFE-4E41-A5B8-AE47BDD74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203700"/>
            <a:ext cx="6350" cy="6350"/>
          </a:xfrm>
          <a:custGeom>
            <a:avLst/>
            <a:gdLst>
              <a:gd name="T0" fmla="*/ 0 w 16"/>
              <a:gd name="T1" fmla="*/ 2232212 h 17"/>
              <a:gd name="T2" fmla="*/ 0 w 16"/>
              <a:gd name="T3" fmla="*/ 2092885 h 17"/>
              <a:gd name="T4" fmla="*/ 157559 w 16"/>
              <a:gd name="T5" fmla="*/ 2232212 h 17"/>
              <a:gd name="T6" fmla="*/ 0 w 16"/>
              <a:gd name="T7" fmla="*/ 2232212 h 17"/>
              <a:gd name="T8" fmla="*/ 2362597 w 16"/>
              <a:gd name="T9" fmla="*/ 418726 h 17"/>
              <a:gd name="T10" fmla="*/ 1417638 w 16"/>
              <a:gd name="T11" fmla="*/ 1395132 h 17"/>
              <a:gd name="T12" fmla="*/ 2362597 w 16"/>
              <a:gd name="T13" fmla="*/ 418726 h 17"/>
              <a:gd name="T14" fmla="*/ 2047478 w 16"/>
              <a:gd name="T15" fmla="*/ 0 h 17"/>
              <a:gd name="T16" fmla="*/ 2362597 w 16"/>
              <a:gd name="T17" fmla="*/ 139700 h 17"/>
              <a:gd name="T18" fmla="*/ 944959 w 16"/>
              <a:gd name="T19" fmla="*/ 976779 h 17"/>
              <a:gd name="T20" fmla="*/ 2047478 w 16"/>
              <a:gd name="T21" fmla="*/ 0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7">
                <a:moveTo>
                  <a:pt x="0" y="16"/>
                </a:moveTo>
                <a:lnTo>
                  <a:pt x="0" y="15"/>
                </a:lnTo>
                <a:lnTo>
                  <a:pt x="1" y="16"/>
                </a:lnTo>
                <a:lnTo>
                  <a:pt x="0" y="16"/>
                </a:lnTo>
                <a:close/>
                <a:moveTo>
                  <a:pt x="15" y="3"/>
                </a:moveTo>
                <a:cubicBezTo>
                  <a:pt x="15" y="5"/>
                  <a:pt x="12" y="8"/>
                  <a:pt x="9" y="10"/>
                </a:cubicBezTo>
                <a:cubicBezTo>
                  <a:pt x="12" y="7"/>
                  <a:pt x="13" y="4"/>
                  <a:pt x="15" y="3"/>
                </a:cubicBezTo>
                <a:close/>
                <a:moveTo>
                  <a:pt x="13" y="0"/>
                </a:moveTo>
                <a:lnTo>
                  <a:pt x="15" y="1"/>
                </a:lnTo>
                <a:cubicBezTo>
                  <a:pt x="12" y="1"/>
                  <a:pt x="9" y="4"/>
                  <a:pt x="6" y="7"/>
                </a:cubicBezTo>
                <a:cubicBezTo>
                  <a:pt x="9" y="4"/>
                  <a:pt x="12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0" name="Freeform 6746">
            <a:extLst>
              <a:ext uri="{FF2B5EF4-FFF2-40B4-BE49-F238E27FC236}">
                <a16:creationId xmlns:a16="http://schemas.microsoft.com/office/drawing/2014/main" id="{DC39EAA3-F834-5D4A-A9AB-ACD07B6A2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98938"/>
            <a:ext cx="4763" cy="7937"/>
          </a:xfrm>
          <a:custGeom>
            <a:avLst/>
            <a:gdLst>
              <a:gd name="T0" fmla="*/ 1342433 w 13"/>
              <a:gd name="T1" fmla="*/ 0 h 22"/>
              <a:gd name="T2" fmla="*/ 1342433 w 13"/>
              <a:gd name="T3" fmla="*/ 0 h 22"/>
              <a:gd name="T4" fmla="*/ 1207970 w 13"/>
              <a:gd name="T5" fmla="*/ 1561785 h 22"/>
              <a:gd name="T6" fmla="*/ 1207970 w 13"/>
              <a:gd name="T7" fmla="*/ 1561785 h 22"/>
              <a:gd name="T8" fmla="*/ 402657 w 13"/>
              <a:gd name="T9" fmla="*/ 2733214 h 22"/>
              <a:gd name="T10" fmla="*/ 402657 w 13"/>
              <a:gd name="T11" fmla="*/ 2733214 h 22"/>
              <a:gd name="T12" fmla="*/ 671217 w 13"/>
              <a:gd name="T13" fmla="*/ 1171429 h 22"/>
              <a:gd name="T14" fmla="*/ 671217 w 13"/>
              <a:gd name="T15" fmla="*/ 1171429 h 22"/>
              <a:gd name="T16" fmla="*/ 1342433 w 13"/>
              <a:gd name="T17" fmla="*/ 0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22">
                <a:moveTo>
                  <a:pt x="10" y="0"/>
                </a:moveTo>
                <a:lnTo>
                  <a:pt x="10" y="0"/>
                </a:lnTo>
                <a:cubicBezTo>
                  <a:pt x="12" y="0"/>
                  <a:pt x="10" y="6"/>
                  <a:pt x="9" y="12"/>
                </a:cubicBezTo>
                <a:cubicBezTo>
                  <a:pt x="8" y="18"/>
                  <a:pt x="5" y="21"/>
                  <a:pt x="3" y="21"/>
                </a:cubicBezTo>
                <a:cubicBezTo>
                  <a:pt x="0" y="20"/>
                  <a:pt x="1" y="15"/>
                  <a:pt x="5" y="9"/>
                </a:cubicBezTo>
                <a:cubicBezTo>
                  <a:pt x="6" y="3"/>
                  <a:pt x="9" y="0"/>
                  <a:pt x="10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1" name="Freeform 6747">
            <a:extLst>
              <a:ext uri="{FF2B5EF4-FFF2-40B4-BE49-F238E27FC236}">
                <a16:creationId xmlns:a16="http://schemas.microsoft.com/office/drawing/2014/main" id="{24223F07-305E-4641-A0B2-E59B77812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98938"/>
            <a:ext cx="4763" cy="7937"/>
          </a:xfrm>
          <a:custGeom>
            <a:avLst/>
            <a:gdLst>
              <a:gd name="T0" fmla="*/ 402657 w 13"/>
              <a:gd name="T1" fmla="*/ 2733214 h 22"/>
              <a:gd name="T2" fmla="*/ 402657 w 13"/>
              <a:gd name="T3" fmla="*/ 2733214 h 22"/>
              <a:gd name="T4" fmla="*/ 1073873 w 13"/>
              <a:gd name="T5" fmla="*/ 1561785 h 22"/>
              <a:gd name="T6" fmla="*/ 1207970 w 13"/>
              <a:gd name="T7" fmla="*/ 0 h 22"/>
              <a:gd name="T8" fmla="*/ 671217 w 13"/>
              <a:gd name="T9" fmla="*/ 1171429 h 22"/>
              <a:gd name="T10" fmla="*/ 1207970 w 13"/>
              <a:gd name="T11" fmla="*/ 0 h 22"/>
              <a:gd name="T12" fmla="*/ 1207970 w 13"/>
              <a:gd name="T13" fmla="*/ 1561785 h 22"/>
              <a:gd name="T14" fmla="*/ 402657 w 13"/>
              <a:gd name="T15" fmla="*/ 2733214 h 22"/>
              <a:gd name="T16" fmla="*/ 537120 w 13"/>
              <a:gd name="T17" fmla="*/ 1171429 h 22"/>
              <a:gd name="T18" fmla="*/ 402657 w 13"/>
              <a:gd name="T19" fmla="*/ 2602975 h 22"/>
              <a:gd name="T20" fmla="*/ 402657 w 13"/>
              <a:gd name="T21" fmla="*/ 2733214 h 22"/>
              <a:gd name="T22" fmla="*/ 537120 w 13"/>
              <a:gd name="T23" fmla="*/ 117142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22">
                <a:moveTo>
                  <a:pt x="3" y="21"/>
                </a:moveTo>
                <a:lnTo>
                  <a:pt x="3" y="21"/>
                </a:lnTo>
                <a:cubicBezTo>
                  <a:pt x="5" y="21"/>
                  <a:pt x="8" y="18"/>
                  <a:pt x="8" y="12"/>
                </a:cubicBezTo>
                <a:cubicBezTo>
                  <a:pt x="10" y="5"/>
                  <a:pt x="10" y="0"/>
                  <a:pt x="9" y="0"/>
                </a:cubicBezTo>
                <a:cubicBezTo>
                  <a:pt x="9" y="0"/>
                  <a:pt x="8" y="3"/>
                  <a:pt x="5" y="9"/>
                </a:cubicBezTo>
                <a:cubicBezTo>
                  <a:pt x="6" y="3"/>
                  <a:pt x="8" y="0"/>
                  <a:pt x="9" y="0"/>
                </a:cubicBezTo>
                <a:cubicBezTo>
                  <a:pt x="12" y="0"/>
                  <a:pt x="10" y="6"/>
                  <a:pt x="9" y="12"/>
                </a:cubicBezTo>
                <a:cubicBezTo>
                  <a:pt x="8" y="18"/>
                  <a:pt x="5" y="21"/>
                  <a:pt x="3" y="21"/>
                </a:cubicBezTo>
                <a:close/>
                <a:moveTo>
                  <a:pt x="4" y="9"/>
                </a:moveTo>
                <a:cubicBezTo>
                  <a:pt x="1" y="16"/>
                  <a:pt x="1" y="20"/>
                  <a:pt x="3" y="20"/>
                </a:cubicBezTo>
                <a:lnTo>
                  <a:pt x="3" y="21"/>
                </a:lnTo>
                <a:cubicBezTo>
                  <a:pt x="0" y="20"/>
                  <a:pt x="1" y="14"/>
                  <a:pt x="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2" name="Freeform 6748">
            <a:extLst>
              <a:ext uri="{FF2B5EF4-FFF2-40B4-BE49-F238E27FC236}">
                <a16:creationId xmlns:a16="http://schemas.microsoft.com/office/drawing/2014/main" id="{4E4A40AA-E424-EC4F-87DB-C59DA80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4198938"/>
            <a:ext cx="3175" cy="7937"/>
          </a:xfrm>
          <a:custGeom>
            <a:avLst/>
            <a:gdLst>
              <a:gd name="T0" fmla="*/ 749877 w 11"/>
              <a:gd name="T1" fmla="*/ 130239 h 22"/>
              <a:gd name="T2" fmla="*/ 749877 w 11"/>
              <a:gd name="T3" fmla="*/ 130239 h 22"/>
              <a:gd name="T4" fmla="*/ 583045 w 11"/>
              <a:gd name="T5" fmla="*/ 1561785 h 22"/>
              <a:gd name="T6" fmla="*/ 583045 w 11"/>
              <a:gd name="T7" fmla="*/ 1561785 h 22"/>
              <a:gd name="T8" fmla="*/ 83416 w 11"/>
              <a:gd name="T9" fmla="*/ 2733214 h 22"/>
              <a:gd name="T10" fmla="*/ 83416 w 11"/>
              <a:gd name="T11" fmla="*/ 2733214 h 22"/>
              <a:gd name="T12" fmla="*/ 166543 w 11"/>
              <a:gd name="T13" fmla="*/ 1301668 h 22"/>
              <a:gd name="T14" fmla="*/ 166543 w 11"/>
              <a:gd name="T15" fmla="*/ 1301668 h 22"/>
              <a:gd name="T16" fmla="*/ 749877 w 11"/>
              <a:gd name="T17" fmla="*/ 130239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2">
                <a:moveTo>
                  <a:pt x="9" y="1"/>
                </a:moveTo>
                <a:lnTo>
                  <a:pt x="9" y="1"/>
                </a:lnTo>
                <a:cubicBezTo>
                  <a:pt x="10" y="1"/>
                  <a:pt x="10" y="7"/>
                  <a:pt x="7" y="12"/>
                </a:cubicBezTo>
                <a:cubicBezTo>
                  <a:pt x="4" y="18"/>
                  <a:pt x="3" y="21"/>
                  <a:pt x="1" y="21"/>
                </a:cubicBezTo>
                <a:cubicBezTo>
                  <a:pt x="0" y="20"/>
                  <a:pt x="1" y="16"/>
                  <a:pt x="2" y="10"/>
                </a:cubicBezTo>
                <a:cubicBezTo>
                  <a:pt x="4" y="4"/>
                  <a:pt x="7" y="0"/>
                  <a:pt x="9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3" name="Freeform 6749">
            <a:extLst>
              <a:ext uri="{FF2B5EF4-FFF2-40B4-BE49-F238E27FC236}">
                <a16:creationId xmlns:a16="http://schemas.microsoft.com/office/drawing/2014/main" id="{B0D01435-6AA4-1D44-AF52-8A2DD1458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4200525"/>
            <a:ext cx="3175" cy="6350"/>
          </a:xfrm>
          <a:custGeom>
            <a:avLst/>
            <a:gdLst>
              <a:gd name="T0" fmla="*/ 833005 w 11"/>
              <a:gd name="T1" fmla="*/ 0 h 18"/>
              <a:gd name="T2" fmla="*/ 583045 w 11"/>
              <a:gd name="T3" fmla="*/ 995539 h 18"/>
              <a:gd name="T4" fmla="*/ 833005 w 11"/>
              <a:gd name="T5" fmla="*/ 0 h 18"/>
              <a:gd name="T6" fmla="*/ 0 w 11"/>
              <a:gd name="T7" fmla="*/ 1991078 h 18"/>
              <a:gd name="T8" fmla="*/ 83416 w 11"/>
              <a:gd name="T9" fmla="*/ 2115608 h 18"/>
              <a:gd name="T10" fmla="*/ 0 w 11"/>
              <a:gd name="T11" fmla="*/ 1991078 h 18"/>
              <a:gd name="T12" fmla="*/ 249959 w 11"/>
              <a:gd name="T13" fmla="*/ 746831 h 18"/>
              <a:gd name="T14" fmla="*/ 0 w 11"/>
              <a:gd name="T15" fmla="*/ 1991078 h 18"/>
              <a:gd name="T16" fmla="*/ 249959 w 11"/>
              <a:gd name="T17" fmla="*/ 746831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0" y="3"/>
                  <a:pt x="9" y="6"/>
                  <a:pt x="7" y="8"/>
                </a:cubicBezTo>
                <a:cubicBezTo>
                  <a:pt x="9" y="6"/>
                  <a:pt x="9" y="3"/>
                  <a:pt x="10" y="0"/>
                </a:cubicBezTo>
                <a:close/>
                <a:moveTo>
                  <a:pt x="0" y="16"/>
                </a:moveTo>
                <a:lnTo>
                  <a:pt x="1" y="17"/>
                </a:lnTo>
                <a:cubicBezTo>
                  <a:pt x="0" y="17"/>
                  <a:pt x="0" y="16"/>
                  <a:pt x="0" y="16"/>
                </a:cubicBezTo>
                <a:close/>
                <a:moveTo>
                  <a:pt x="3" y="6"/>
                </a:moveTo>
                <a:cubicBezTo>
                  <a:pt x="1" y="11"/>
                  <a:pt x="0" y="14"/>
                  <a:pt x="0" y="16"/>
                </a:cubicBezTo>
                <a:cubicBezTo>
                  <a:pt x="0" y="13"/>
                  <a:pt x="1" y="10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4" name="Freeform 6750">
            <a:extLst>
              <a:ext uri="{FF2B5EF4-FFF2-40B4-BE49-F238E27FC236}">
                <a16:creationId xmlns:a16="http://schemas.microsoft.com/office/drawing/2014/main" id="{F4BBCB51-2187-3743-B655-18B135DF9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202113"/>
            <a:ext cx="6350" cy="7937"/>
          </a:xfrm>
          <a:custGeom>
            <a:avLst/>
            <a:gdLst>
              <a:gd name="T0" fmla="*/ 2047478 w 16"/>
              <a:gd name="T1" fmla="*/ 142866 h 21"/>
              <a:gd name="T2" fmla="*/ 2047478 w 16"/>
              <a:gd name="T3" fmla="*/ 142866 h 21"/>
              <a:gd name="T4" fmla="*/ 1417638 w 16"/>
              <a:gd name="T5" fmla="*/ 1571148 h 21"/>
              <a:gd name="T6" fmla="*/ 1417638 w 16"/>
              <a:gd name="T7" fmla="*/ 1714014 h 21"/>
              <a:gd name="T8" fmla="*/ 157559 w 16"/>
              <a:gd name="T9" fmla="*/ 2714076 h 21"/>
              <a:gd name="T10" fmla="*/ 157559 w 16"/>
              <a:gd name="T11" fmla="*/ 2714076 h 21"/>
              <a:gd name="T12" fmla="*/ 944959 w 16"/>
              <a:gd name="T13" fmla="*/ 1285794 h 21"/>
              <a:gd name="T14" fmla="*/ 944959 w 16"/>
              <a:gd name="T15" fmla="*/ 1142928 h 21"/>
              <a:gd name="T16" fmla="*/ 2047478 w 16"/>
              <a:gd name="T17" fmla="*/ 142866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1">
                <a:moveTo>
                  <a:pt x="13" y="1"/>
                </a:moveTo>
                <a:lnTo>
                  <a:pt x="13" y="1"/>
                </a:lnTo>
                <a:cubicBezTo>
                  <a:pt x="15" y="1"/>
                  <a:pt x="13" y="6"/>
                  <a:pt x="9" y="11"/>
                </a:cubicBezTo>
                <a:lnTo>
                  <a:pt x="9" y="12"/>
                </a:lnTo>
                <a:cubicBezTo>
                  <a:pt x="7" y="16"/>
                  <a:pt x="2" y="20"/>
                  <a:pt x="1" y="19"/>
                </a:cubicBezTo>
                <a:cubicBezTo>
                  <a:pt x="0" y="18"/>
                  <a:pt x="2" y="14"/>
                  <a:pt x="6" y="9"/>
                </a:cubicBezTo>
                <a:lnTo>
                  <a:pt x="6" y="8"/>
                </a:lnTo>
                <a:cubicBezTo>
                  <a:pt x="9" y="4"/>
                  <a:pt x="11" y="0"/>
                  <a:pt x="13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5" name="Freeform 6751">
            <a:extLst>
              <a:ext uri="{FF2B5EF4-FFF2-40B4-BE49-F238E27FC236}">
                <a16:creationId xmlns:a16="http://schemas.microsoft.com/office/drawing/2014/main" id="{EA24FD99-1DD5-D946-A8C7-DC53D4478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202113"/>
            <a:ext cx="4763" cy="6350"/>
          </a:xfrm>
          <a:custGeom>
            <a:avLst/>
            <a:gdLst>
              <a:gd name="T0" fmla="*/ 0 w 15"/>
              <a:gd name="T1" fmla="*/ 2010611 h 19"/>
              <a:gd name="T2" fmla="*/ 806535 w 15"/>
              <a:gd name="T3" fmla="*/ 1116932 h 19"/>
              <a:gd name="T4" fmla="*/ 1209802 w 15"/>
              <a:gd name="T5" fmla="*/ 0 h 19"/>
              <a:gd name="T6" fmla="*/ 806535 w 15"/>
              <a:gd name="T7" fmla="*/ 1116932 h 19"/>
              <a:gd name="T8" fmla="*/ 0 w 15"/>
              <a:gd name="T9" fmla="*/ 2010611 h 19"/>
              <a:gd name="T10" fmla="*/ 504243 w 15"/>
              <a:gd name="T11" fmla="*/ 781718 h 19"/>
              <a:gd name="T12" fmla="*/ 1209802 w 15"/>
              <a:gd name="T13" fmla="*/ 0 h 19"/>
              <a:gd name="T14" fmla="*/ 504243 w 15"/>
              <a:gd name="T15" fmla="*/ 893679 h 19"/>
              <a:gd name="T16" fmla="*/ 0 w 15"/>
              <a:gd name="T17" fmla="*/ 1675397 h 19"/>
              <a:gd name="T18" fmla="*/ 504243 w 15"/>
              <a:gd name="T19" fmla="*/ 781718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19">
                <a:moveTo>
                  <a:pt x="0" y="18"/>
                </a:moveTo>
                <a:cubicBezTo>
                  <a:pt x="3" y="18"/>
                  <a:pt x="6" y="14"/>
                  <a:pt x="8" y="10"/>
                </a:cubicBezTo>
                <a:cubicBezTo>
                  <a:pt x="10" y="6"/>
                  <a:pt x="12" y="3"/>
                  <a:pt x="12" y="0"/>
                </a:cubicBezTo>
                <a:cubicBezTo>
                  <a:pt x="14" y="3"/>
                  <a:pt x="10" y="7"/>
                  <a:pt x="8" y="10"/>
                </a:cubicBezTo>
                <a:cubicBezTo>
                  <a:pt x="6" y="15"/>
                  <a:pt x="3" y="18"/>
                  <a:pt x="0" y="18"/>
                </a:cubicBezTo>
                <a:close/>
                <a:moveTo>
                  <a:pt x="5" y="7"/>
                </a:moveTo>
                <a:cubicBezTo>
                  <a:pt x="8" y="3"/>
                  <a:pt x="10" y="0"/>
                  <a:pt x="12" y="0"/>
                </a:cubicBezTo>
                <a:cubicBezTo>
                  <a:pt x="10" y="0"/>
                  <a:pt x="8" y="3"/>
                  <a:pt x="5" y="8"/>
                </a:cubicBezTo>
                <a:cubicBezTo>
                  <a:pt x="2" y="10"/>
                  <a:pt x="1" y="13"/>
                  <a:pt x="0" y="15"/>
                </a:cubicBezTo>
                <a:cubicBezTo>
                  <a:pt x="1" y="13"/>
                  <a:pt x="2" y="10"/>
                  <a:pt x="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6" name="Freeform 6752">
            <a:extLst>
              <a:ext uri="{FF2B5EF4-FFF2-40B4-BE49-F238E27FC236}">
                <a16:creationId xmlns:a16="http://schemas.microsoft.com/office/drawing/2014/main" id="{1E4E5310-2DEA-7F47-B0A6-3FC353E51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205288"/>
            <a:ext cx="6350" cy="6350"/>
          </a:xfrm>
          <a:custGeom>
            <a:avLst/>
            <a:gdLst>
              <a:gd name="T0" fmla="*/ 1898984 w 19"/>
              <a:gd name="T1" fmla="*/ 139700 h 17"/>
              <a:gd name="T2" fmla="*/ 1898984 w 19"/>
              <a:gd name="T3" fmla="*/ 139700 h 17"/>
              <a:gd name="T4" fmla="*/ 1228558 w 19"/>
              <a:gd name="T5" fmla="*/ 1255806 h 17"/>
              <a:gd name="T6" fmla="*/ 1228558 w 19"/>
              <a:gd name="T7" fmla="*/ 1255806 h 17"/>
              <a:gd name="T8" fmla="*/ 223253 w 19"/>
              <a:gd name="T9" fmla="*/ 2092885 h 17"/>
              <a:gd name="T10" fmla="*/ 223253 w 19"/>
              <a:gd name="T11" fmla="*/ 2092885 h 17"/>
              <a:gd name="T12" fmla="*/ 893679 w 19"/>
              <a:gd name="T13" fmla="*/ 837079 h 17"/>
              <a:gd name="T14" fmla="*/ 893679 w 19"/>
              <a:gd name="T15" fmla="*/ 837079 h 17"/>
              <a:gd name="T16" fmla="*/ 1898984 w 19"/>
              <a:gd name="T17" fmla="*/ 139700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17">
                <a:moveTo>
                  <a:pt x="17" y="1"/>
                </a:moveTo>
                <a:lnTo>
                  <a:pt x="17" y="1"/>
                </a:lnTo>
                <a:cubicBezTo>
                  <a:pt x="18" y="3"/>
                  <a:pt x="14" y="6"/>
                  <a:pt x="11" y="9"/>
                </a:cubicBezTo>
                <a:cubicBezTo>
                  <a:pt x="6" y="14"/>
                  <a:pt x="3" y="16"/>
                  <a:pt x="2" y="15"/>
                </a:cubicBezTo>
                <a:cubicBezTo>
                  <a:pt x="0" y="13"/>
                  <a:pt x="3" y="9"/>
                  <a:pt x="8" y="6"/>
                </a:cubicBezTo>
                <a:cubicBezTo>
                  <a:pt x="12" y="3"/>
                  <a:pt x="15" y="0"/>
                  <a:pt x="17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7" name="Freeform 6753">
            <a:extLst>
              <a:ext uri="{FF2B5EF4-FFF2-40B4-BE49-F238E27FC236}">
                <a16:creationId xmlns:a16="http://schemas.microsoft.com/office/drawing/2014/main" id="{4DBE5CD4-5482-B948-9562-8944BAC31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205288"/>
            <a:ext cx="6350" cy="4762"/>
          </a:xfrm>
          <a:custGeom>
            <a:avLst/>
            <a:gdLst>
              <a:gd name="T0" fmla="*/ 0 w 16"/>
              <a:gd name="T1" fmla="*/ 1411139 h 15"/>
              <a:gd name="T2" fmla="*/ 0 w 16"/>
              <a:gd name="T3" fmla="*/ 1411139 h 15"/>
              <a:gd name="T4" fmla="*/ 0 w 16"/>
              <a:gd name="T5" fmla="*/ 1411139 h 15"/>
              <a:gd name="T6" fmla="*/ 0 w 16"/>
              <a:gd name="T7" fmla="*/ 1411139 h 15"/>
              <a:gd name="T8" fmla="*/ 1417638 w 16"/>
              <a:gd name="T9" fmla="*/ 806365 h 15"/>
              <a:gd name="T10" fmla="*/ 0 w 16"/>
              <a:gd name="T11" fmla="*/ 1411139 h 15"/>
              <a:gd name="T12" fmla="*/ 630238 w 16"/>
              <a:gd name="T13" fmla="*/ 503820 h 15"/>
              <a:gd name="T14" fmla="*/ 2047478 w 16"/>
              <a:gd name="T15" fmla="*/ 0 h 15"/>
              <a:gd name="T16" fmla="*/ 2362597 w 16"/>
              <a:gd name="T17" fmla="*/ 0 h 15"/>
              <a:gd name="T18" fmla="*/ 944959 w 16"/>
              <a:gd name="T19" fmla="*/ 503820 h 15"/>
              <a:gd name="T20" fmla="*/ 0 w 16"/>
              <a:gd name="T21" fmla="*/ 1209548 h 15"/>
              <a:gd name="T22" fmla="*/ 630238 w 16"/>
              <a:gd name="T23" fmla="*/ 50382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15">
                <a:moveTo>
                  <a:pt x="0" y="14"/>
                </a:moveTo>
                <a:lnTo>
                  <a:pt x="0" y="14"/>
                </a:lnTo>
                <a:cubicBezTo>
                  <a:pt x="3" y="14"/>
                  <a:pt x="4" y="12"/>
                  <a:pt x="9" y="8"/>
                </a:cubicBezTo>
                <a:cubicBezTo>
                  <a:pt x="6" y="12"/>
                  <a:pt x="3" y="14"/>
                  <a:pt x="0" y="14"/>
                </a:cubicBezTo>
                <a:close/>
                <a:moveTo>
                  <a:pt x="4" y="5"/>
                </a:moveTo>
                <a:cubicBezTo>
                  <a:pt x="9" y="2"/>
                  <a:pt x="12" y="0"/>
                  <a:pt x="13" y="0"/>
                </a:cubicBezTo>
                <a:lnTo>
                  <a:pt x="15" y="0"/>
                </a:lnTo>
                <a:cubicBezTo>
                  <a:pt x="12" y="0"/>
                  <a:pt x="9" y="2"/>
                  <a:pt x="6" y="5"/>
                </a:cubicBezTo>
                <a:cubicBezTo>
                  <a:pt x="3" y="8"/>
                  <a:pt x="0" y="10"/>
                  <a:pt x="0" y="12"/>
                </a:cubicBezTo>
                <a:cubicBezTo>
                  <a:pt x="0" y="10"/>
                  <a:pt x="3" y="7"/>
                  <a:pt x="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8" name="Freeform 6754">
            <a:extLst>
              <a:ext uri="{FF2B5EF4-FFF2-40B4-BE49-F238E27FC236}">
                <a16:creationId xmlns:a16="http://schemas.microsoft.com/office/drawing/2014/main" id="{E9D9CC7B-CE3B-4047-8E89-54A421545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205288"/>
            <a:ext cx="6350" cy="6350"/>
          </a:xfrm>
          <a:custGeom>
            <a:avLst/>
            <a:gdLst>
              <a:gd name="T0" fmla="*/ 2232212 w 17"/>
              <a:gd name="T1" fmla="*/ 139700 h 17"/>
              <a:gd name="T2" fmla="*/ 2232212 w 17"/>
              <a:gd name="T3" fmla="*/ 139700 h 17"/>
              <a:gd name="T4" fmla="*/ 1534832 w 17"/>
              <a:gd name="T5" fmla="*/ 1395132 h 17"/>
              <a:gd name="T6" fmla="*/ 1534832 w 17"/>
              <a:gd name="T7" fmla="*/ 1395132 h 17"/>
              <a:gd name="T8" fmla="*/ 0 w 17"/>
              <a:gd name="T9" fmla="*/ 2092885 h 17"/>
              <a:gd name="T10" fmla="*/ 0 w 17"/>
              <a:gd name="T11" fmla="*/ 2092885 h 17"/>
              <a:gd name="T12" fmla="*/ 976779 w 17"/>
              <a:gd name="T13" fmla="*/ 837079 h 17"/>
              <a:gd name="T14" fmla="*/ 976779 w 17"/>
              <a:gd name="T15" fmla="*/ 837079 h 17"/>
              <a:gd name="T16" fmla="*/ 2232212 w 17"/>
              <a:gd name="T17" fmla="*/ 139700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7">
                <a:moveTo>
                  <a:pt x="16" y="1"/>
                </a:moveTo>
                <a:lnTo>
                  <a:pt x="16" y="1"/>
                </a:lnTo>
                <a:cubicBezTo>
                  <a:pt x="16" y="1"/>
                  <a:pt x="14" y="5"/>
                  <a:pt x="11" y="10"/>
                </a:cubicBezTo>
                <a:cubicBezTo>
                  <a:pt x="7" y="14"/>
                  <a:pt x="2" y="16"/>
                  <a:pt x="0" y="15"/>
                </a:cubicBezTo>
                <a:cubicBezTo>
                  <a:pt x="0" y="15"/>
                  <a:pt x="4" y="10"/>
                  <a:pt x="7" y="6"/>
                </a:cubicBezTo>
                <a:cubicBezTo>
                  <a:pt x="11" y="2"/>
                  <a:pt x="16" y="0"/>
                  <a:pt x="16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09" name="Freeform 6755">
            <a:extLst>
              <a:ext uri="{FF2B5EF4-FFF2-40B4-BE49-F238E27FC236}">
                <a16:creationId xmlns:a16="http://schemas.microsoft.com/office/drawing/2014/main" id="{543F7556-80BC-DA4E-9551-D7A716D6B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205288"/>
            <a:ext cx="6350" cy="6350"/>
          </a:xfrm>
          <a:custGeom>
            <a:avLst/>
            <a:gdLst>
              <a:gd name="T0" fmla="*/ 279026 w 17"/>
              <a:gd name="T1" fmla="*/ 2362597 h 16"/>
              <a:gd name="T2" fmla="*/ 0 w 17"/>
              <a:gd name="T3" fmla="*/ 2205038 h 16"/>
              <a:gd name="T4" fmla="*/ 0 w 17"/>
              <a:gd name="T5" fmla="*/ 2047478 h 16"/>
              <a:gd name="T6" fmla="*/ 0 w 17"/>
              <a:gd name="T7" fmla="*/ 2047478 h 16"/>
              <a:gd name="T8" fmla="*/ 139700 w 17"/>
              <a:gd name="T9" fmla="*/ 2047478 h 16"/>
              <a:gd name="T10" fmla="*/ 976779 w 17"/>
              <a:gd name="T11" fmla="*/ 787400 h 16"/>
              <a:gd name="T12" fmla="*/ 2232212 w 17"/>
              <a:gd name="T13" fmla="*/ 0 h 16"/>
              <a:gd name="T14" fmla="*/ 2232212 w 17"/>
              <a:gd name="T15" fmla="*/ 0 h 16"/>
              <a:gd name="T16" fmla="*/ 2232212 w 17"/>
              <a:gd name="T17" fmla="*/ 0 h 16"/>
              <a:gd name="T18" fmla="*/ 1534832 w 17"/>
              <a:gd name="T19" fmla="*/ 1417638 h 16"/>
              <a:gd name="T20" fmla="*/ 279026 w 17"/>
              <a:gd name="T21" fmla="*/ 2362597 h 16"/>
              <a:gd name="T22" fmla="*/ 279026 w 17"/>
              <a:gd name="T23" fmla="*/ 2205038 h 16"/>
              <a:gd name="T24" fmla="*/ 1395132 w 17"/>
              <a:gd name="T25" fmla="*/ 1417638 h 16"/>
              <a:gd name="T26" fmla="*/ 2232212 w 17"/>
              <a:gd name="T27" fmla="*/ 0 h 16"/>
              <a:gd name="T28" fmla="*/ 976779 w 17"/>
              <a:gd name="T29" fmla="*/ 787400 h 16"/>
              <a:gd name="T30" fmla="*/ 139700 w 17"/>
              <a:gd name="T31" fmla="*/ 2047478 h 16"/>
              <a:gd name="T32" fmla="*/ 279026 w 17"/>
              <a:gd name="T33" fmla="*/ 220503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16">
                <a:moveTo>
                  <a:pt x="2" y="15"/>
                </a:moveTo>
                <a:lnTo>
                  <a:pt x="0" y="14"/>
                </a:lnTo>
                <a:lnTo>
                  <a:pt x="0" y="13"/>
                </a:lnTo>
                <a:lnTo>
                  <a:pt x="1" y="13"/>
                </a:lnTo>
                <a:cubicBezTo>
                  <a:pt x="2" y="10"/>
                  <a:pt x="4" y="8"/>
                  <a:pt x="7" y="5"/>
                </a:cubicBezTo>
                <a:cubicBezTo>
                  <a:pt x="10" y="1"/>
                  <a:pt x="14" y="0"/>
                  <a:pt x="16" y="0"/>
                </a:cubicBezTo>
                <a:cubicBezTo>
                  <a:pt x="16" y="2"/>
                  <a:pt x="14" y="5"/>
                  <a:pt x="11" y="9"/>
                </a:cubicBezTo>
                <a:cubicBezTo>
                  <a:pt x="7" y="12"/>
                  <a:pt x="4" y="15"/>
                  <a:pt x="2" y="15"/>
                </a:cubicBezTo>
                <a:close/>
                <a:moveTo>
                  <a:pt x="2" y="14"/>
                </a:moveTo>
                <a:cubicBezTo>
                  <a:pt x="4" y="14"/>
                  <a:pt x="7" y="12"/>
                  <a:pt x="10" y="9"/>
                </a:cubicBezTo>
                <a:cubicBezTo>
                  <a:pt x="14" y="5"/>
                  <a:pt x="16" y="2"/>
                  <a:pt x="16" y="0"/>
                </a:cubicBezTo>
                <a:cubicBezTo>
                  <a:pt x="14" y="0"/>
                  <a:pt x="10" y="2"/>
                  <a:pt x="7" y="5"/>
                </a:cubicBezTo>
                <a:cubicBezTo>
                  <a:pt x="4" y="8"/>
                  <a:pt x="2" y="11"/>
                  <a:pt x="1" y="13"/>
                </a:cubicBezTo>
                <a:lnTo>
                  <a:pt x="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0" name="Freeform 6756">
            <a:extLst>
              <a:ext uri="{FF2B5EF4-FFF2-40B4-BE49-F238E27FC236}">
                <a16:creationId xmlns:a16="http://schemas.microsoft.com/office/drawing/2014/main" id="{88CF847B-4749-7D42-9143-13AA6C427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7263" y="4203700"/>
            <a:ext cx="4762" cy="6350"/>
          </a:xfrm>
          <a:custGeom>
            <a:avLst/>
            <a:gdLst>
              <a:gd name="T0" fmla="*/ 1504112 w 14"/>
              <a:gd name="T1" fmla="*/ 0 h 19"/>
              <a:gd name="T2" fmla="*/ 1504112 w 14"/>
              <a:gd name="T3" fmla="*/ 0 h 19"/>
              <a:gd name="T4" fmla="*/ 1041177 w 14"/>
              <a:gd name="T5" fmla="*/ 1116932 h 19"/>
              <a:gd name="T6" fmla="*/ 1041177 w 14"/>
              <a:gd name="T7" fmla="*/ 1116932 h 19"/>
              <a:gd name="T8" fmla="*/ 115649 w 14"/>
              <a:gd name="T9" fmla="*/ 1898984 h 19"/>
              <a:gd name="T10" fmla="*/ 115649 w 14"/>
              <a:gd name="T11" fmla="*/ 1898984 h 19"/>
              <a:gd name="T12" fmla="*/ 462934 w 14"/>
              <a:gd name="T13" fmla="*/ 781718 h 19"/>
              <a:gd name="T14" fmla="*/ 462934 w 14"/>
              <a:gd name="T15" fmla="*/ 781718 h 19"/>
              <a:gd name="T16" fmla="*/ 1504112 w 14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9">
                <a:moveTo>
                  <a:pt x="13" y="0"/>
                </a:moveTo>
                <a:lnTo>
                  <a:pt x="13" y="0"/>
                </a:lnTo>
                <a:cubicBezTo>
                  <a:pt x="13" y="0"/>
                  <a:pt x="12" y="5"/>
                  <a:pt x="9" y="10"/>
                </a:cubicBezTo>
                <a:cubicBezTo>
                  <a:pt x="5" y="14"/>
                  <a:pt x="3" y="18"/>
                  <a:pt x="1" y="17"/>
                </a:cubicBezTo>
                <a:cubicBezTo>
                  <a:pt x="0" y="16"/>
                  <a:pt x="1" y="12"/>
                  <a:pt x="4" y="7"/>
                </a:cubicBezTo>
                <a:cubicBezTo>
                  <a:pt x="9" y="2"/>
                  <a:pt x="12" y="0"/>
                  <a:pt x="13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1" name="Freeform 6757">
            <a:extLst>
              <a:ext uri="{FF2B5EF4-FFF2-40B4-BE49-F238E27FC236}">
                <a16:creationId xmlns:a16="http://schemas.microsoft.com/office/drawing/2014/main" id="{2948B028-3663-0D44-B188-52ACD1EBB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7263" y="4203700"/>
            <a:ext cx="4762" cy="6350"/>
          </a:xfrm>
          <a:custGeom>
            <a:avLst/>
            <a:gdLst>
              <a:gd name="T0" fmla="*/ 134069 w 13"/>
              <a:gd name="T1" fmla="*/ 1742369 h 18"/>
              <a:gd name="T2" fmla="*/ 134069 w 13"/>
              <a:gd name="T3" fmla="*/ 2115608 h 18"/>
              <a:gd name="T4" fmla="*/ 134069 w 13"/>
              <a:gd name="T5" fmla="*/ 1742369 h 18"/>
              <a:gd name="T6" fmla="*/ 536641 w 13"/>
              <a:gd name="T7" fmla="*/ 871008 h 18"/>
              <a:gd name="T8" fmla="*/ 134069 w 13"/>
              <a:gd name="T9" fmla="*/ 1742369 h 18"/>
              <a:gd name="T10" fmla="*/ 536641 w 13"/>
              <a:gd name="T11" fmla="*/ 871008 h 18"/>
              <a:gd name="T12" fmla="*/ 1610289 w 13"/>
              <a:gd name="T13" fmla="*/ 0 h 18"/>
              <a:gd name="T14" fmla="*/ 536641 w 13"/>
              <a:gd name="T15" fmla="*/ 871008 h 18"/>
              <a:gd name="T16" fmla="*/ 1610289 w 13"/>
              <a:gd name="T17" fmla="*/ 0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8">
                <a:moveTo>
                  <a:pt x="1" y="14"/>
                </a:moveTo>
                <a:lnTo>
                  <a:pt x="1" y="17"/>
                </a:lnTo>
                <a:cubicBezTo>
                  <a:pt x="0" y="17"/>
                  <a:pt x="1" y="15"/>
                  <a:pt x="1" y="14"/>
                </a:cubicBezTo>
                <a:close/>
                <a:moveTo>
                  <a:pt x="4" y="7"/>
                </a:moveTo>
                <a:cubicBezTo>
                  <a:pt x="3" y="9"/>
                  <a:pt x="2" y="12"/>
                  <a:pt x="1" y="14"/>
                </a:cubicBezTo>
                <a:cubicBezTo>
                  <a:pt x="2" y="12"/>
                  <a:pt x="2" y="10"/>
                  <a:pt x="4" y="7"/>
                </a:cubicBezTo>
                <a:close/>
                <a:moveTo>
                  <a:pt x="12" y="0"/>
                </a:moveTo>
                <a:cubicBezTo>
                  <a:pt x="12" y="0"/>
                  <a:pt x="7" y="4"/>
                  <a:pt x="4" y="7"/>
                </a:cubicBezTo>
                <a:cubicBezTo>
                  <a:pt x="7" y="3"/>
                  <a:pt x="12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2" name="Freeform 6758">
            <a:extLst>
              <a:ext uri="{FF2B5EF4-FFF2-40B4-BE49-F238E27FC236}">
                <a16:creationId xmlns:a16="http://schemas.microsoft.com/office/drawing/2014/main" id="{6D5334DA-4A40-0848-8909-7211725D0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202113"/>
            <a:ext cx="6350" cy="7937"/>
          </a:xfrm>
          <a:custGeom>
            <a:avLst/>
            <a:gdLst>
              <a:gd name="T0" fmla="*/ 2232212 w 17"/>
              <a:gd name="T1" fmla="*/ 285732 h 21"/>
              <a:gd name="T2" fmla="*/ 2232212 w 17"/>
              <a:gd name="T3" fmla="*/ 285732 h 21"/>
              <a:gd name="T4" fmla="*/ 1255806 w 17"/>
              <a:gd name="T5" fmla="*/ 1856880 h 21"/>
              <a:gd name="T6" fmla="*/ 1255806 w 17"/>
              <a:gd name="T7" fmla="*/ 1856880 h 21"/>
              <a:gd name="T8" fmla="*/ 279026 w 17"/>
              <a:gd name="T9" fmla="*/ 2714076 h 21"/>
              <a:gd name="T10" fmla="*/ 279026 w 17"/>
              <a:gd name="T11" fmla="*/ 2714076 h 21"/>
              <a:gd name="T12" fmla="*/ 976779 w 17"/>
              <a:gd name="T13" fmla="*/ 1285794 h 21"/>
              <a:gd name="T14" fmla="*/ 976779 w 17"/>
              <a:gd name="T15" fmla="*/ 1285794 h 21"/>
              <a:gd name="T16" fmla="*/ 2232212 w 17"/>
              <a:gd name="T17" fmla="*/ 28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1">
                <a:moveTo>
                  <a:pt x="16" y="2"/>
                </a:moveTo>
                <a:lnTo>
                  <a:pt x="16" y="2"/>
                </a:lnTo>
                <a:cubicBezTo>
                  <a:pt x="16" y="3"/>
                  <a:pt x="14" y="8"/>
                  <a:pt x="9" y="13"/>
                </a:cubicBezTo>
                <a:cubicBezTo>
                  <a:pt x="7" y="17"/>
                  <a:pt x="4" y="20"/>
                  <a:pt x="2" y="19"/>
                </a:cubicBezTo>
                <a:cubicBezTo>
                  <a:pt x="0" y="19"/>
                  <a:pt x="4" y="14"/>
                  <a:pt x="7" y="9"/>
                </a:cubicBezTo>
                <a:cubicBezTo>
                  <a:pt x="9" y="5"/>
                  <a:pt x="14" y="0"/>
                  <a:pt x="16" y="2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3" name="Freeform 6759">
            <a:extLst>
              <a:ext uri="{FF2B5EF4-FFF2-40B4-BE49-F238E27FC236}">
                <a16:creationId xmlns:a16="http://schemas.microsoft.com/office/drawing/2014/main" id="{55C480CB-33BD-3D44-B986-C1C3BB17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7263" y="4202113"/>
            <a:ext cx="3175" cy="6350"/>
          </a:xfrm>
          <a:custGeom>
            <a:avLst/>
            <a:gdLst>
              <a:gd name="T0" fmla="*/ 0 w 11"/>
              <a:gd name="T1" fmla="*/ 2115608 h 18"/>
              <a:gd name="T2" fmla="*/ 416502 w 11"/>
              <a:gd name="T3" fmla="*/ 1369131 h 18"/>
              <a:gd name="T4" fmla="*/ 833005 w 11"/>
              <a:gd name="T5" fmla="*/ 373239 h 18"/>
              <a:gd name="T6" fmla="*/ 416502 w 11"/>
              <a:gd name="T7" fmla="*/ 1369131 h 18"/>
              <a:gd name="T8" fmla="*/ 0 w 11"/>
              <a:gd name="T9" fmla="*/ 2115608 h 18"/>
              <a:gd name="T10" fmla="*/ 583045 w 11"/>
              <a:gd name="T11" fmla="*/ 124531 h 18"/>
              <a:gd name="T12" fmla="*/ 249959 w 11"/>
              <a:gd name="T13" fmla="*/ 995539 h 18"/>
              <a:gd name="T14" fmla="*/ 583045 w 11"/>
              <a:gd name="T15" fmla="*/ 124531 h 18"/>
              <a:gd name="T16" fmla="*/ 833005 w 11"/>
              <a:gd name="T17" fmla="*/ 0 h 18"/>
              <a:gd name="T18" fmla="*/ 833005 w 11"/>
              <a:gd name="T19" fmla="*/ 124531 h 18"/>
              <a:gd name="T20" fmla="*/ 583045 w 11"/>
              <a:gd name="T21" fmla="*/ 124531 h 18"/>
              <a:gd name="T22" fmla="*/ 833005 w 11"/>
              <a:gd name="T23" fmla="*/ 0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8">
                <a:moveTo>
                  <a:pt x="0" y="17"/>
                </a:moveTo>
                <a:cubicBezTo>
                  <a:pt x="1" y="17"/>
                  <a:pt x="3" y="14"/>
                  <a:pt x="5" y="11"/>
                </a:cubicBezTo>
                <a:cubicBezTo>
                  <a:pt x="9" y="8"/>
                  <a:pt x="10" y="5"/>
                  <a:pt x="10" y="3"/>
                </a:cubicBezTo>
                <a:cubicBezTo>
                  <a:pt x="10" y="6"/>
                  <a:pt x="9" y="8"/>
                  <a:pt x="5" y="11"/>
                </a:cubicBezTo>
                <a:cubicBezTo>
                  <a:pt x="3" y="15"/>
                  <a:pt x="1" y="17"/>
                  <a:pt x="0" y="17"/>
                </a:cubicBezTo>
                <a:close/>
                <a:moveTo>
                  <a:pt x="7" y="1"/>
                </a:moveTo>
                <a:cubicBezTo>
                  <a:pt x="5" y="3"/>
                  <a:pt x="4" y="5"/>
                  <a:pt x="3" y="8"/>
                </a:cubicBezTo>
                <a:cubicBezTo>
                  <a:pt x="4" y="5"/>
                  <a:pt x="5" y="2"/>
                  <a:pt x="7" y="1"/>
                </a:cubicBezTo>
                <a:close/>
                <a:moveTo>
                  <a:pt x="10" y="0"/>
                </a:moveTo>
                <a:lnTo>
                  <a:pt x="10" y="1"/>
                </a:lnTo>
                <a:lnTo>
                  <a:pt x="7" y="1"/>
                </a:lnTo>
                <a:cubicBezTo>
                  <a:pt x="8" y="0"/>
                  <a:pt x="10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4" name="Freeform 6760">
            <a:extLst>
              <a:ext uri="{FF2B5EF4-FFF2-40B4-BE49-F238E27FC236}">
                <a16:creationId xmlns:a16="http://schemas.microsoft.com/office/drawing/2014/main" id="{81613B4B-6669-B347-89A2-44D18B2D2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89413"/>
            <a:ext cx="4763" cy="7937"/>
          </a:xfrm>
          <a:custGeom>
            <a:avLst/>
            <a:gdLst>
              <a:gd name="T0" fmla="*/ 1389095 w 14"/>
              <a:gd name="T1" fmla="*/ 157549 h 20"/>
              <a:gd name="T2" fmla="*/ 1389095 w 14"/>
              <a:gd name="T3" fmla="*/ 157549 h 20"/>
              <a:gd name="T4" fmla="*/ 1041736 w 14"/>
              <a:gd name="T5" fmla="*/ 1732250 h 20"/>
              <a:gd name="T6" fmla="*/ 1041736 w 14"/>
              <a:gd name="T7" fmla="*/ 1732250 h 20"/>
              <a:gd name="T8" fmla="*/ 0 w 14"/>
              <a:gd name="T9" fmla="*/ 2677150 h 20"/>
              <a:gd name="T10" fmla="*/ 0 w 14"/>
              <a:gd name="T11" fmla="*/ 2677150 h 20"/>
              <a:gd name="T12" fmla="*/ 463032 w 14"/>
              <a:gd name="T13" fmla="*/ 1259999 h 20"/>
              <a:gd name="T14" fmla="*/ 463032 w 14"/>
              <a:gd name="T15" fmla="*/ 1259999 h 20"/>
              <a:gd name="T16" fmla="*/ 1389095 w 14"/>
              <a:gd name="T17" fmla="*/ 1575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20">
                <a:moveTo>
                  <a:pt x="12" y="1"/>
                </a:moveTo>
                <a:lnTo>
                  <a:pt x="12" y="1"/>
                </a:lnTo>
                <a:cubicBezTo>
                  <a:pt x="13" y="2"/>
                  <a:pt x="12" y="6"/>
                  <a:pt x="9" y="11"/>
                </a:cubicBezTo>
                <a:cubicBezTo>
                  <a:pt x="4" y="16"/>
                  <a:pt x="1" y="19"/>
                  <a:pt x="0" y="17"/>
                </a:cubicBezTo>
                <a:cubicBezTo>
                  <a:pt x="0" y="17"/>
                  <a:pt x="0" y="12"/>
                  <a:pt x="4" y="8"/>
                </a:cubicBezTo>
                <a:cubicBezTo>
                  <a:pt x="7" y="3"/>
                  <a:pt x="10" y="0"/>
                  <a:pt x="12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5" name="Freeform 6761">
            <a:extLst>
              <a:ext uri="{FF2B5EF4-FFF2-40B4-BE49-F238E27FC236}">
                <a16:creationId xmlns:a16="http://schemas.microsoft.com/office/drawing/2014/main" id="{A84BDBA4-4D80-BC41-8B47-9A3ED673A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89413"/>
            <a:ext cx="4763" cy="6350"/>
          </a:xfrm>
          <a:custGeom>
            <a:avLst/>
            <a:gdLst>
              <a:gd name="T0" fmla="*/ 0 w 14"/>
              <a:gd name="T1" fmla="*/ 2232212 h 17"/>
              <a:gd name="T2" fmla="*/ 0 w 14"/>
              <a:gd name="T3" fmla="*/ 2092885 h 17"/>
              <a:gd name="T4" fmla="*/ 1041736 w 14"/>
              <a:gd name="T5" fmla="*/ 1255806 h 17"/>
              <a:gd name="T6" fmla="*/ 1389095 w 14"/>
              <a:gd name="T7" fmla="*/ 0 h 17"/>
              <a:gd name="T8" fmla="*/ 1041736 w 14"/>
              <a:gd name="T9" fmla="*/ 1255806 h 17"/>
              <a:gd name="T10" fmla="*/ 0 w 14"/>
              <a:gd name="T11" fmla="*/ 2232212 h 17"/>
              <a:gd name="T12" fmla="*/ 0 w 14"/>
              <a:gd name="T13" fmla="*/ 2092885 h 17"/>
              <a:gd name="T14" fmla="*/ 463032 w 14"/>
              <a:gd name="T15" fmla="*/ 837079 h 17"/>
              <a:gd name="T16" fmla="*/ 0 w 14"/>
              <a:gd name="T17" fmla="*/ 209288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7">
                <a:moveTo>
                  <a:pt x="0" y="16"/>
                </a:moveTo>
                <a:lnTo>
                  <a:pt x="0" y="15"/>
                </a:lnTo>
                <a:cubicBezTo>
                  <a:pt x="1" y="15"/>
                  <a:pt x="6" y="13"/>
                  <a:pt x="9" y="9"/>
                </a:cubicBezTo>
                <a:cubicBezTo>
                  <a:pt x="10" y="5"/>
                  <a:pt x="12" y="1"/>
                  <a:pt x="12" y="0"/>
                </a:cubicBezTo>
                <a:cubicBezTo>
                  <a:pt x="13" y="2"/>
                  <a:pt x="10" y="6"/>
                  <a:pt x="9" y="9"/>
                </a:cubicBezTo>
                <a:cubicBezTo>
                  <a:pt x="6" y="13"/>
                  <a:pt x="1" y="16"/>
                  <a:pt x="0" y="16"/>
                </a:cubicBezTo>
                <a:close/>
                <a:moveTo>
                  <a:pt x="0" y="15"/>
                </a:moveTo>
                <a:cubicBezTo>
                  <a:pt x="0" y="12"/>
                  <a:pt x="1" y="9"/>
                  <a:pt x="4" y="6"/>
                </a:cubicBezTo>
                <a:cubicBezTo>
                  <a:pt x="1" y="9"/>
                  <a:pt x="0" y="13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6" name="Freeform 6762">
            <a:extLst>
              <a:ext uri="{FF2B5EF4-FFF2-40B4-BE49-F238E27FC236}">
                <a16:creationId xmlns:a16="http://schemas.microsoft.com/office/drawing/2014/main" id="{8AB96469-0EA7-954A-8FD8-EC467BDF4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89413"/>
            <a:ext cx="6350" cy="6350"/>
          </a:xfrm>
          <a:custGeom>
            <a:avLst/>
            <a:gdLst>
              <a:gd name="T0" fmla="*/ 2205038 w 16"/>
              <a:gd name="T1" fmla="*/ 0 h 19"/>
              <a:gd name="T2" fmla="*/ 2205038 w 16"/>
              <a:gd name="T3" fmla="*/ 0 h 19"/>
              <a:gd name="T4" fmla="*/ 1732756 w 16"/>
              <a:gd name="T5" fmla="*/ 1116932 h 19"/>
              <a:gd name="T6" fmla="*/ 1417638 w 16"/>
              <a:gd name="T7" fmla="*/ 1116932 h 19"/>
              <a:gd name="T8" fmla="*/ 157559 w 16"/>
              <a:gd name="T9" fmla="*/ 2010611 h 19"/>
              <a:gd name="T10" fmla="*/ 157559 w 16"/>
              <a:gd name="T11" fmla="*/ 2010611 h 19"/>
              <a:gd name="T12" fmla="*/ 944959 w 16"/>
              <a:gd name="T13" fmla="*/ 781718 h 19"/>
              <a:gd name="T14" fmla="*/ 944959 w 16"/>
              <a:gd name="T15" fmla="*/ 781718 h 19"/>
              <a:gd name="T16" fmla="*/ 2205038 w 16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9">
                <a:moveTo>
                  <a:pt x="14" y="0"/>
                </a:moveTo>
                <a:lnTo>
                  <a:pt x="14" y="0"/>
                </a:lnTo>
                <a:cubicBezTo>
                  <a:pt x="15" y="1"/>
                  <a:pt x="14" y="5"/>
                  <a:pt x="11" y="10"/>
                </a:cubicBezTo>
                <a:lnTo>
                  <a:pt x="9" y="10"/>
                </a:lnTo>
                <a:cubicBezTo>
                  <a:pt x="8" y="14"/>
                  <a:pt x="3" y="18"/>
                  <a:pt x="1" y="18"/>
                </a:cubicBezTo>
                <a:cubicBezTo>
                  <a:pt x="0" y="16"/>
                  <a:pt x="3" y="11"/>
                  <a:pt x="6" y="7"/>
                </a:cubicBezTo>
                <a:cubicBezTo>
                  <a:pt x="9" y="2"/>
                  <a:pt x="12" y="0"/>
                  <a:pt x="14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7" name="Freeform 6763">
            <a:extLst>
              <a:ext uri="{FF2B5EF4-FFF2-40B4-BE49-F238E27FC236}">
                <a16:creationId xmlns:a16="http://schemas.microsoft.com/office/drawing/2014/main" id="{CD36D6FE-E450-B149-8A06-1904B986B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89413"/>
            <a:ext cx="4763" cy="6350"/>
          </a:xfrm>
          <a:custGeom>
            <a:avLst/>
            <a:gdLst>
              <a:gd name="T0" fmla="*/ 604901 w 15"/>
              <a:gd name="T1" fmla="*/ 781718 h 19"/>
              <a:gd name="T2" fmla="*/ 1411436 w 15"/>
              <a:gd name="T3" fmla="*/ 0 h 19"/>
              <a:gd name="T4" fmla="*/ 1411436 w 15"/>
              <a:gd name="T5" fmla="*/ 111626 h 19"/>
              <a:gd name="T6" fmla="*/ 604901 w 15"/>
              <a:gd name="T7" fmla="*/ 781718 h 19"/>
              <a:gd name="T8" fmla="*/ 100976 w 15"/>
              <a:gd name="T9" fmla="*/ 2010611 h 19"/>
              <a:gd name="T10" fmla="*/ 604901 w 15"/>
              <a:gd name="T11" fmla="*/ 781718 h 19"/>
              <a:gd name="T12" fmla="*/ 907510 w 15"/>
              <a:gd name="T13" fmla="*/ 1116932 h 19"/>
              <a:gd name="T14" fmla="*/ 1411436 w 15"/>
              <a:gd name="T15" fmla="*/ 335213 h 19"/>
              <a:gd name="T16" fmla="*/ 1109144 w 15"/>
              <a:gd name="T17" fmla="*/ 1116932 h 19"/>
              <a:gd name="T18" fmla="*/ 403267 w 15"/>
              <a:gd name="T19" fmla="*/ 1898984 h 19"/>
              <a:gd name="T20" fmla="*/ 907510 w 15"/>
              <a:gd name="T21" fmla="*/ 1116932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19">
                <a:moveTo>
                  <a:pt x="6" y="7"/>
                </a:moveTo>
                <a:cubicBezTo>
                  <a:pt x="9" y="3"/>
                  <a:pt x="12" y="0"/>
                  <a:pt x="14" y="0"/>
                </a:cubicBezTo>
                <a:lnTo>
                  <a:pt x="14" y="1"/>
                </a:lnTo>
                <a:cubicBezTo>
                  <a:pt x="12" y="0"/>
                  <a:pt x="9" y="4"/>
                  <a:pt x="6" y="7"/>
                </a:cubicBezTo>
                <a:cubicBezTo>
                  <a:pt x="3" y="12"/>
                  <a:pt x="1" y="16"/>
                  <a:pt x="1" y="18"/>
                </a:cubicBezTo>
                <a:cubicBezTo>
                  <a:pt x="0" y="16"/>
                  <a:pt x="3" y="11"/>
                  <a:pt x="6" y="7"/>
                </a:cubicBezTo>
                <a:close/>
                <a:moveTo>
                  <a:pt x="9" y="10"/>
                </a:moveTo>
                <a:cubicBezTo>
                  <a:pt x="12" y="8"/>
                  <a:pt x="14" y="5"/>
                  <a:pt x="14" y="3"/>
                </a:cubicBezTo>
                <a:cubicBezTo>
                  <a:pt x="14" y="5"/>
                  <a:pt x="12" y="8"/>
                  <a:pt x="11" y="10"/>
                </a:cubicBezTo>
                <a:cubicBezTo>
                  <a:pt x="8" y="13"/>
                  <a:pt x="6" y="16"/>
                  <a:pt x="4" y="17"/>
                </a:cubicBezTo>
                <a:cubicBezTo>
                  <a:pt x="6" y="16"/>
                  <a:pt x="8" y="13"/>
                  <a:pt x="9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8" name="Freeform 6764">
            <a:extLst>
              <a:ext uri="{FF2B5EF4-FFF2-40B4-BE49-F238E27FC236}">
                <a16:creationId xmlns:a16="http://schemas.microsoft.com/office/drawing/2014/main" id="{538D9913-EB67-C045-B418-5FDD4D1CB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191000"/>
            <a:ext cx="4762" cy="6350"/>
          </a:xfrm>
          <a:custGeom>
            <a:avLst/>
            <a:gdLst>
              <a:gd name="T0" fmla="*/ 1388463 w 14"/>
              <a:gd name="T1" fmla="*/ 0 h 19"/>
              <a:gd name="T2" fmla="*/ 1388463 w 14"/>
              <a:gd name="T3" fmla="*/ 0 h 19"/>
              <a:gd name="T4" fmla="*/ 1041177 w 14"/>
              <a:gd name="T5" fmla="*/ 1116932 h 19"/>
              <a:gd name="T6" fmla="*/ 1041177 w 14"/>
              <a:gd name="T7" fmla="*/ 1116932 h 19"/>
              <a:gd name="T8" fmla="*/ 115649 w 14"/>
              <a:gd name="T9" fmla="*/ 1898984 h 19"/>
              <a:gd name="T10" fmla="*/ 115649 w 14"/>
              <a:gd name="T11" fmla="*/ 1898984 h 19"/>
              <a:gd name="T12" fmla="*/ 462934 w 14"/>
              <a:gd name="T13" fmla="*/ 781718 h 19"/>
              <a:gd name="T14" fmla="*/ 462934 w 14"/>
              <a:gd name="T15" fmla="*/ 781718 h 19"/>
              <a:gd name="T16" fmla="*/ 1388463 w 14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9">
                <a:moveTo>
                  <a:pt x="12" y="0"/>
                </a:moveTo>
                <a:lnTo>
                  <a:pt x="12" y="0"/>
                </a:lnTo>
                <a:cubicBezTo>
                  <a:pt x="13" y="2"/>
                  <a:pt x="12" y="6"/>
                  <a:pt x="9" y="10"/>
                </a:cubicBezTo>
                <a:cubicBezTo>
                  <a:pt x="4" y="16"/>
                  <a:pt x="3" y="18"/>
                  <a:pt x="1" y="17"/>
                </a:cubicBezTo>
                <a:cubicBezTo>
                  <a:pt x="0" y="16"/>
                  <a:pt x="1" y="12"/>
                  <a:pt x="4" y="7"/>
                </a:cubicBezTo>
                <a:cubicBezTo>
                  <a:pt x="7" y="3"/>
                  <a:pt x="12" y="0"/>
                  <a:pt x="12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19" name="Freeform 6765">
            <a:extLst>
              <a:ext uri="{FF2B5EF4-FFF2-40B4-BE49-F238E27FC236}">
                <a16:creationId xmlns:a16="http://schemas.microsoft.com/office/drawing/2014/main" id="{EB25A3AF-D730-AE49-8F59-376C42B09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1000"/>
            <a:ext cx="3175" cy="3175"/>
          </a:xfrm>
          <a:custGeom>
            <a:avLst/>
            <a:gdLst>
              <a:gd name="T0" fmla="*/ 995539 w 9"/>
              <a:gd name="T1" fmla="*/ 0 h 11"/>
              <a:gd name="T2" fmla="*/ 995539 w 9"/>
              <a:gd name="T3" fmla="*/ 83416 h 11"/>
              <a:gd name="T4" fmla="*/ 0 w 9"/>
              <a:gd name="T5" fmla="*/ 583045 h 11"/>
              <a:gd name="T6" fmla="*/ 995539 w 9"/>
              <a:gd name="T7" fmla="*/ 0 h 11"/>
              <a:gd name="T8" fmla="*/ 995539 w 9"/>
              <a:gd name="T9" fmla="*/ 249959 h 11"/>
              <a:gd name="T10" fmla="*/ 622300 w 9"/>
              <a:gd name="T11" fmla="*/ 833005 h 11"/>
              <a:gd name="T12" fmla="*/ 995539 w 9"/>
              <a:gd name="T13" fmla="*/ 249959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8" y="0"/>
                </a:moveTo>
                <a:lnTo>
                  <a:pt x="8" y="1"/>
                </a:lnTo>
                <a:cubicBezTo>
                  <a:pt x="6" y="1"/>
                  <a:pt x="3" y="3"/>
                  <a:pt x="0" y="7"/>
                </a:cubicBezTo>
                <a:cubicBezTo>
                  <a:pt x="3" y="3"/>
                  <a:pt x="6" y="0"/>
                  <a:pt x="8" y="0"/>
                </a:cubicBezTo>
                <a:close/>
                <a:moveTo>
                  <a:pt x="8" y="3"/>
                </a:moveTo>
                <a:cubicBezTo>
                  <a:pt x="8" y="6"/>
                  <a:pt x="6" y="8"/>
                  <a:pt x="5" y="10"/>
                </a:cubicBezTo>
                <a:cubicBezTo>
                  <a:pt x="6" y="7"/>
                  <a:pt x="8" y="6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0" name="Freeform 6766">
            <a:extLst>
              <a:ext uri="{FF2B5EF4-FFF2-40B4-BE49-F238E27FC236}">
                <a16:creationId xmlns:a16="http://schemas.microsoft.com/office/drawing/2014/main" id="{6555ABD7-C6E8-B040-8976-6E1F50FBB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2588"/>
            <a:ext cx="6350" cy="6350"/>
          </a:xfrm>
          <a:custGeom>
            <a:avLst/>
            <a:gdLst>
              <a:gd name="T0" fmla="*/ 1813859 w 17"/>
              <a:gd name="T1" fmla="*/ 0 h 19"/>
              <a:gd name="T2" fmla="*/ 1813859 w 17"/>
              <a:gd name="T3" fmla="*/ 0 h 19"/>
              <a:gd name="T4" fmla="*/ 1255806 w 17"/>
              <a:gd name="T5" fmla="*/ 1005305 h 19"/>
              <a:gd name="T6" fmla="*/ 1255806 w 17"/>
              <a:gd name="T7" fmla="*/ 1116932 h 19"/>
              <a:gd name="T8" fmla="*/ 139700 w 17"/>
              <a:gd name="T9" fmla="*/ 2010611 h 19"/>
              <a:gd name="T10" fmla="*/ 139700 w 17"/>
              <a:gd name="T11" fmla="*/ 1898984 h 19"/>
              <a:gd name="T12" fmla="*/ 558053 w 17"/>
              <a:gd name="T13" fmla="*/ 781718 h 19"/>
              <a:gd name="T14" fmla="*/ 558053 w 17"/>
              <a:gd name="T15" fmla="*/ 670092 h 19"/>
              <a:gd name="T16" fmla="*/ 1813859 w 17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19">
                <a:moveTo>
                  <a:pt x="13" y="0"/>
                </a:moveTo>
                <a:lnTo>
                  <a:pt x="13" y="0"/>
                </a:lnTo>
                <a:cubicBezTo>
                  <a:pt x="16" y="1"/>
                  <a:pt x="13" y="5"/>
                  <a:pt x="9" y="9"/>
                </a:cubicBezTo>
                <a:lnTo>
                  <a:pt x="9" y="10"/>
                </a:lnTo>
                <a:cubicBezTo>
                  <a:pt x="6" y="14"/>
                  <a:pt x="1" y="18"/>
                  <a:pt x="1" y="18"/>
                </a:cubicBezTo>
                <a:lnTo>
                  <a:pt x="1" y="17"/>
                </a:lnTo>
                <a:cubicBezTo>
                  <a:pt x="0" y="16"/>
                  <a:pt x="1" y="12"/>
                  <a:pt x="4" y="7"/>
                </a:cubicBezTo>
                <a:lnTo>
                  <a:pt x="4" y="6"/>
                </a:lnTo>
                <a:cubicBezTo>
                  <a:pt x="9" y="2"/>
                  <a:pt x="12" y="0"/>
                  <a:pt x="13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1" name="Freeform 6767">
            <a:extLst>
              <a:ext uri="{FF2B5EF4-FFF2-40B4-BE49-F238E27FC236}">
                <a16:creationId xmlns:a16="http://schemas.microsoft.com/office/drawing/2014/main" id="{05B7AD0C-0EF1-4446-8B10-BA24829AC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2588"/>
            <a:ext cx="4763" cy="6350"/>
          </a:xfrm>
          <a:custGeom>
            <a:avLst/>
            <a:gdLst>
              <a:gd name="T0" fmla="*/ 402657 w 13"/>
              <a:gd name="T1" fmla="*/ 944959 h 16"/>
              <a:gd name="T2" fmla="*/ 0 w 13"/>
              <a:gd name="T3" fmla="*/ 2362597 h 16"/>
              <a:gd name="T4" fmla="*/ 402657 w 13"/>
              <a:gd name="T5" fmla="*/ 944959 h 16"/>
              <a:gd name="T6" fmla="*/ 1207970 w 13"/>
              <a:gd name="T7" fmla="*/ 0 h 16"/>
              <a:gd name="T8" fmla="*/ 402657 w 13"/>
              <a:gd name="T9" fmla="*/ 944959 h 16"/>
              <a:gd name="T10" fmla="*/ 1207970 w 13"/>
              <a:gd name="T11" fmla="*/ 0 h 16"/>
              <a:gd name="T12" fmla="*/ 1610993 w 13"/>
              <a:gd name="T13" fmla="*/ 315119 h 16"/>
              <a:gd name="T14" fmla="*/ 1073873 w 13"/>
              <a:gd name="T15" fmla="*/ 1260078 h 16"/>
              <a:gd name="T16" fmla="*/ 1610993 w 13"/>
              <a:gd name="T17" fmla="*/ 315119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6">
                <a:moveTo>
                  <a:pt x="3" y="6"/>
                </a:moveTo>
                <a:cubicBezTo>
                  <a:pt x="1" y="10"/>
                  <a:pt x="0" y="13"/>
                  <a:pt x="0" y="15"/>
                </a:cubicBezTo>
                <a:cubicBezTo>
                  <a:pt x="0" y="13"/>
                  <a:pt x="1" y="9"/>
                  <a:pt x="3" y="6"/>
                </a:cubicBezTo>
                <a:close/>
                <a:moveTo>
                  <a:pt x="9" y="0"/>
                </a:moveTo>
                <a:lnTo>
                  <a:pt x="3" y="6"/>
                </a:lnTo>
                <a:cubicBezTo>
                  <a:pt x="5" y="4"/>
                  <a:pt x="7" y="1"/>
                  <a:pt x="9" y="0"/>
                </a:cubicBezTo>
                <a:close/>
                <a:moveTo>
                  <a:pt x="12" y="2"/>
                </a:moveTo>
                <a:cubicBezTo>
                  <a:pt x="11" y="4"/>
                  <a:pt x="9" y="6"/>
                  <a:pt x="8" y="8"/>
                </a:cubicBezTo>
                <a:cubicBezTo>
                  <a:pt x="9" y="6"/>
                  <a:pt x="11" y="3"/>
                  <a:pt x="1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2" name="Freeform 6768">
            <a:extLst>
              <a:ext uri="{FF2B5EF4-FFF2-40B4-BE49-F238E27FC236}">
                <a16:creationId xmlns:a16="http://schemas.microsoft.com/office/drawing/2014/main" id="{59DA20BD-3FC4-7C4C-8B4C-42EA316E0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2588"/>
            <a:ext cx="6350" cy="7937"/>
          </a:xfrm>
          <a:custGeom>
            <a:avLst/>
            <a:gdLst>
              <a:gd name="T0" fmla="*/ 1675397 w 19"/>
              <a:gd name="T1" fmla="*/ 157549 h 20"/>
              <a:gd name="T2" fmla="*/ 1675397 w 19"/>
              <a:gd name="T3" fmla="*/ 157549 h 20"/>
              <a:gd name="T4" fmla="*/ 1228558 w 19"/>
              <a:gd name="T5" fmla="*/ 1889800 h 20"/>
              <a:gd name="T6" fmla="*/ 1228558 w 19"/>
              <a:gd name="T7" fmla="*/ 1889800 h 20"/>
              <a:gd name="T8" fmla="*/ 335213 w 19"/>
              <a:gd name="T9" fmla="*/ 2834700 h 20"/>
              <a:gd name="T10" fmla="*/ 223253 w 19"/>
              <a:gd name="T11" fmla="*/ 2834700 h 20"/>
              <a:gd name="T12" fmla="*/ 670092 w 19"/>
              <a:gd name="T13" fmla="*/ 1259999 h 20"/>
              <a:gd name="T14" fmla="*/ 670092 w 19"/>
              <a:gd name="T15" fmla="*/ 1259999 h 20"/>
              <a:gd name="T16" fmla="*/ 1675397 w 19"/>
              <a:gd name="T17" fmla="*/ 0 h 20"/>
              <a:gd name="T18" fmla="*/ 1675397 w 19"/>
              <a:gd name="T19" fmla="*/ 157549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20">
                <a:moveTo>
                  <a:pt x="15" y="1"/>
                </a:moveTo>
                <a:lnTo>
                  <a:pt x="15" y="1"/>
                </a:lnTo>
                <a:cubicBezTo>
                  <a:pt x="18" y="2"/>
                  <a:pt x="15" y="6"/>
                  <a:pt x="11" y="12"/>
                </a:cubicBezTo>
                <a:cubicBezTo>
                  <a:pt x="8" y="16"/>
                  <a:pt x="3" y="19"/>
                  <a:pt x="3" y="18"/>
                </a:cubicBezTo>
                <a:lnTo>
                  <a:pt x="2" y="18"/>
                </a:lnTo>
                <a:cubicBezTo>
                  <a:pt x="0" y="17"/>
                  <a:pt x="3" y="12"/>
                  <a:pt x="6" y="8"/>
                </a:cubicBezTo>
                <a:cubicBezTo>
                  <a:pt x="9" y="3"/>
                  <a:pt x="15" y="0"/>
                  <a:pt x="15" y="0"/>
                </a:cubicBezTo>
                <a:lnTo>
                  <a:pt x="15" y="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3" name="Freeform 6769">
            <a:extLst>
              <a:ext uri="{FF2B5EF4-FFF2-40B4-BE49-F238E27FC236}">
                <a16:creationId xmlns:a16="http://schemas.microsoft.com/office/drawing/2014/main" id="{16F51F00-E0C8-A64D-965E-F1D0C05F2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2588"/>
            <a:ext cx="6350" cy="6350"/>
          </a:xfrm>
          <a:custGeom>
            <a:avLst/>
            <a:gdLst>
              <a:gd name="T0" fmla="*/ 249061 w 18"/>
              <a:gd name="T1" fmla="*/ 2115608 h 18"/>
              <a:gd name="T2" fmla="*/ 746831 w 18"/>
              <a:gd name="T3" fmla="*/ 871008 h 18"/>
              <a:gd name="T4" fmla="*/ 373239 w 18"/>
              <a:gd name="T5" fmla="*/ 2115608 h 18"/>
              <a:gd name="T6" fmla="*/ 249061 w 18"/>
              <a:gd name="T7" fmla="*/ 2115608 h 18"/>
              <a:gd name="T8" fmla="*/ 1866900 w 18"/>
              <a:gd name="T9" fmla="*/ 0 h 18"/>
              <a:gd name="T10" fmla="*/ 1866900 w 18"/>
              <a:gd name="T11" fmla="*/ 124531 h 18"/>
              <a:gd name="T12" fmla="*/ 1244600 w 18"/>
              <a:gd name="T13" fmla="*/ 373239 h 18"/>
              <a:gd name="T14" fmla="*/ 1866900 w 18"/>
              <a:gd name="T15" fmla="*/ 0 h 18"/>
              <a:gd name="T16" fmla="*/ 2115608 w 18"/>
              <a:gd name="T17" fmla="*/ 373239 h 18"/>
              <a:gd name="T18" fmla="*/ 1369131 w 18"/>
              <a:gd name="T19" fmla="*/ 1369131 h 18"/>
              <a:gd name="T20" fmla="*/ 2115608 w 18"/>
              <a:gd name="T21" fmla="*/ 373239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18">
                <a:moveTo>
                  <a:pt x="2" y="17"/>
                </a:moveTo>
                <a:cubicBezTo>
                  <a:pt x="0" y="16"/>
                  <a:pt x="3" y="11"/>
                  <a:pt x="6" y="7"/>
                </a:cubicBezTo>
                <a:cubicBezTo>
                  <a:pt x="3" y="12"/>
                  <a:pt x="2" y="16"/>
                  <a:pt x="3" y="17"/>
                </a:cubicBezTo>
                <a:lnTo>
                  <a:pt x="2" y="17"/>
                </a:lnTo>
                <a:close/>
                <a:moveTo>
                  <a:pt x="15" y="0"/>
                </a:moveTo>
                <a:lnTo>
                  <a:pt x="15" y="1"/>
                </a:lnTo>
                <a:cubicBezTo>
                  <a:pt x="14" y="1"/>
                  <a:pt x="12" y="1"/>
                  <a:pt x="10" y="3"/>
                </a:cubicBezTo>
                <a:cubicBezTo>
                  <a:pt x="12" y="1"/>
                  <a:pt x="15" y="0"/>
                  <a:pt x="15" y="0"/>
                </a:cubicBezTo>
                <a:close/>
                <a:moveTo>
                  <a:pt x="17" y="3"/>
                </a:moveTo>
                <a:cubicBezTo>
                  <a:pt x="17" y="5"/>
                  <a:pt x="14" y="8"/>
                  <a:pt x="11" y="11"/>
                </a:cubicBezTo>
                <a:cubicBezTo>
                  <a:pt x="14" y="7"/>
                  <a:pt x="16" y="5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4" name="Freeform 6770">
            <a:extLst>
              <a:ext uri="{FF2B5EF4-FFF2-40B4-BE49-F238E27FC236}">
                <a16:creationId xmlns:a16="http://schemas.microsoft.com/office/drawing/2014/main" id="{884631C5-A3B7-4849-BF0A-5FC2C4794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4195763"/>
            <a:ext cx="6350" cy="7937"/>
          </a:xfrm>
          <a:custGeom>
            <a:avLst/>
            <a:gdLst>
              <a:gd name="T0" fmla="*/ 1866900 w 18"/>
              <a:gd name="T1" fmla="*/ 285732 h 21"/>
              <a:gd name="T2" fmla="*/ 1866900 w 18"/>
              <a:gd name="T3" fmla="*/ 285732 h 21"/>
              <a:gd name="T4" fmla="*/ 1369131 w 18"/>
              <a:gd name="T5" fmla="*/ 1571148 h 21"/>
              <a:gd name="T6" fmla="*/ 1369131 w 18"/>
              <a:gd name="T7" fmla="*/ 1571148 h 21"/>
              <a:gd name="T8" fmla="*/ 497769 w 18"/>
              <a:gd name="T9" fmla="*/ 2714076 h 21"/>
              <a:gd name="T10" fmla="*/ 497769 w 18"/>
              <a:gd name="T11" fmla="*/ 2714076 h 21"/>
              <a:gd name="T12" fmla="*/ 995539 w 18"/>
              <a:gd name="T13" fmla="*/ 1142928 h 21"/>
              <a:gd name="T14" fmla="*/ 995539 w 18"/>
              <a:gd name="T15" fmla="*/ 1142928 h 21"/>
              <a:gd name="T16" fmla="*/ 1866900 w 18"/>
              <a:gd name="T17" fmla="*/ 28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21">
                <a:moveTo>
                  <a:pt x="15" y="2"/>
                </a:moveTo>
                <a:lnTo>
                  <a:pt x="15" y="2"/>
                </a:lnTo>
                <a:cubicBezTo>
                  <a:pt x="17" y="2"/>
                  <a:pt x="15" y="7"/>
                  <a:pt x="11" y="11"/>
                </a:cubicBezTo>
                <a:cubicBezTo>
                  <a:pt x="10" y="17"/>
                  <a:pt x="5" y="20"/>
                  <a:pt x="4" y="19"/>
                </a:cubicBezTo>
                <a:cubicBezTo>
                  <a:pt x="0" y="17"/>
                  <a:pt x="4" y="13"/>
                  <a:pt x="8" y="8"/>
                </a:cubicBezTo>
                <a:cubicBezTo>
                  <a:pt x="11" y="3"/>
                  <a:pt x="14" y="0"/>
                  <a:pt x="15" y="2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5" name="Freeform 6771">
            <a:extLst>
              <a:ext uri="{FF2B5EF4-FFF2-40B4-BE49-F238E27FC236}">
                <a16:creationId xmlns:a16="http://schemas.microsoft.com/office/drawing/2014/main" id="{938F2607-135C-B24B-994D-255FF72E1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4195763"/>
            <a:ext cx="6350" cy="6350"/>
          </a:xfrm>
          <a:custGeom>
            <a:avLst/>
            <a:gdLst>
              <a:gd name="T0" fmla="*/ 697753 w 17"/>
              <a:gd name="T1" fmla="*/ 1116932 h 19"/>
              <a:gd name="T2" fmla="*/ 418726 w 17"/>
              <a:gd name="T3" fmla="*/ 2010611 h 19"/>
              <a:gd name="T4" fmla="*/ 697753 w 17"/>
              <a:gd name="T5" fmla="*/ 1116932 h 19"/>
              <a:gd name="T6" fmla="*/ 976779 w 17"/>
              <a:gd name="T7" fmla="*/ 781718 h 19"/>
              <a:gd name="T8" fmla="*/ 1953185 w 17"/>
              <a:gd name="T9" fmla="*/ 0 h 19"/>
              <a:gd name="T10" fmla="*/ 1953185 w 17"/>
              <a:gd name="T11" fmla="*/ 111626 h 19"/>
              <a:gd name="T12" fmla="*/ 976779 w 17"/>
              <a:gd name="T13" fmla="*/ 781718 h 19"/>
              <a:gd name="T14" fmla="*/ 2232212 w 17"/>
              <a:gd name="T15" fmla="*/ 111626 h 19"/>
              <a:gd name="T16" fmla="*/ 1395132 w 17"/>
              <a:gd name="T17" fmla="*/ 1116932 h 19"/>
              <a:gd name="T18" fmla="*/ 2232212 w 17"/>
              <a:gd name="T19" fmla="*/ 11162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19">
                <a:moveTo>
                  <a:pt x="5" y="10"/>
                </a:moveTo>
                <a:cubicBezTo>
                  <a:pt x="3" y="13"/>
                  <a:pt x="3" y="17"/>
                  <a:pt x="3" y="18"/>
                </a:cubicBezTo>
                <a:cubicBezTo>
                  <a:pt x="0" y="17"/>
                  <a:pt x="2" y="13"/>
                  <a:pt x="5" y="10"/>
                </a:cubicBezTo>
                <a:close/>
                <a:moveTo>
                  <a:pt x="7" y="7"/>
                </a:moveTo>
                <a:cubicBezTo>
                  <a:pt x="10" y="2"/>
                  <a:pt x="13" y="0"/>
                  <a:pt x="14" y="0"/>
                </a:cubicBezTo>
                <a:lnTo>
                  <a:pt x="14" y="1"/>
                </a:lnTo>
                <a:cubicBezTo>
                  <a:pt x="13" y="1"/>
                  <a:pt x="10" y="3"/>
                  <a:pt x="7" y="7"/>
                </a:cubicBezTo>
                <a:close/>
                <a:moveTo>
                  <a:pt x="16" y="1"/>
                </a:moveTo>
                <a:cubicBezTo>
                  <a:pt x="16" y="3"/>
                  <a:pt x="13" y="7"/>
                  <a:pt x="10" y="10"/>
                </a:cubicBezTo>
                <a:cubicBezTo>
                  <a:pt x="13" y="6"/>
                  <a:pt x="16" y="2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6" name="Freeform 6772">
            <a:extLst>
              <a:ext uri="{FF2B5EF4-FFF2-40B4-BE49-F238E27FC236}">
                <a16:creationId xmlns:a16="http://schemas.microsoft.com/office/drawing/2014/main" id="{2488B315-4225-4E4B-969B-28A9BF721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4195763"/>
            <a:ext cx="4763" cy="7937"/>
          </a:xfrm>
          <a:custGeom>
            <a:avLst/>
            <a:gdLst>
              <a:gd name="T0" fmla="*/ 1310778 w 15"/>
              <a:gd name="T1" fmla="*/ 142866 h 21"/>
              <a:gd name="T2" fmla="*/ 1310778 w 15"/>
              <a:gd name="T3" fmla="*/ 142866 h 21"/>
              <a:gd name="T4" fmla="*/ 1008168 w 15"/>
              <a:gd name="T5" fmla="*/ 1571148 h 21"/>
              <a:gd name="T6" fmla="*/ 1008168 w 15"/>
              <a:gd name="T7" fmla="*/ 1571148 h 21"/>
              <a:gd name="T8" fmla="*/ 0 w 15"/>
              <a:gd name="T9" fmla="*/ 2571210 h 21"/>
              <a:gd name="T10" fmla="*/ 0 w 15"/>
              <a:gd name="T11" fmla="*/ 2571210 h 21"/>
              <a:gd name="T12" fmla="*/ 504243 w 15"/>
              <a:gd name="T13" fmla="*/ 1142928 h 21"/>
              <a:gd name="T14" fmla="*/ 504243 w 15"/>
              <a:gd name="T15" fmla="*/ 1142928 h 21"/>
              <a:gd name="T16" fmla="*/ 1310778 w 15"/>
              <a:gd name="T17" fmla="*/ 142866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1">
                <a:moveTo>
                  <a:pt x="13" y="1"/>
                </a:moveTo>
                <a:lnTo>
                  <a:pt x="13" y="1"/>
                </a:lnTo>
                <a:cubicBezTo>
                  <a:pt x="14" y="3"/>
                  <a:pt x="13" y="6"/>
                  <a:pt x="10" y="11"/>
                </a:cubicBezTo>
                <a:cubicBezTo>
                  <a:pt x="6" y="15"/>
                  <a:pt x="0" y="20"/>
                  <a:pt x="0" y="18"/>
                </a:cubicBezTo>
                <a:cubicBezTo>
                  <a:pt x="0" y="18"/>
                  <a:pt x="0" y="12"/>
                  <a:pt x="5" y="8"/>
                </a:cubicBezTo>
                <a:cubicBezTo>
                  <a:pt x="10" y="3"/>
                  <a:pt x="11" y="0"/>
                  <a:pt x="13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7" name="Freeform 6773">
            <a:extLst>
              <a:ext uri="{FF2B5EF4-FFF2-40B4-BE49-F238E27FC236}">
                <a16:creationId xmlns:a16="http://schemas.microsoft.com/office/drawing/2014/main" id="{1803286D-B359-9D43-9B69-51A7A2B14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9963" y="4195763"/>
            <a:ext cx="3175" cy="3175"/>
          </a:xfrm>
          <a:custGeom>
            <a:avLst/>
            <a:gdLst>
              <a:gd name="T0" fmla="*/ 995539 w 9"/>
              <a:gd name="T1" fmla="*/ 0 h 11"/>
              <a:gd name="T2" fmla="*/ 995539 w 9"/>
              <a:gd name="T3" fmla="*/ 83416 h 11"/>
              <a:gd name="T4" fmla="*/ 0 w 9"/>
              <a:gd name="T5" fmla="*/ 583045 h 11"/>
              <a:gd name="T6" fmla="*/ 995539 w 9"/>
              <a:gd name="T7" fmla="*/ 0 h 11"/>
              <a:gd name="T8" fmla="*/ 995539 w 9"/>
              <a:gd name="T9" fmla="*/ 249959 h 11"/>
              <a:gd name="T10" fmla="*/ 622300 w 9"/>
              <a:gd name="T11" fmla="*/ 833005 h 11"/>
              <a:gd name="T12" fmla="*/ 995539 w 9"/>
              <a:gd name="T13" fmla="*/ 249959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1">
                <a:moveTo>
                  <a:pt x="8" y="0"/>
                </a:moveTo>
                <a:lnTo>
                  <a:pt x="8" y="1"/>
                </a:lnTo>
                <a:cubicBezTo>
                  <a:pt x="6" y="1"/>
                  <a:pt x="3" y="3"/>
                  <a:pt x="0" y="7"/>
                </a:cubicBezTo>
                <a:cubicBezTo>
                  <a:pt x="3" y="2"/>
                  <a:pt x="6" y="0"/>
                  <a:pt x="8" y="0"/>
                </a:cubicBezTo>
                <a:close/>
                <a:moveTo>
                  <a:pt x="8" y="3"/>
                </a:moveTo>
                <a:cubicBezTo>
                  <a:pt x="8" y="5"/>
                  <a:pt x="6" y="8"/>
                  <a:pt x="5" y="10"/>
                </a:cubicBezTo>
                <a:cubicBezTo>
                  <a:pt x="6" y="8"/>
                  <a:pt x="6" y="5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8" name="Freeform 6774">
            <a:extLst>
              <a:ext uri="{FF2B5EF4-FFF2-40B4-BE49-F238E27FC236}">
                <a16:creationId xmlns:a16="http://schemas.microsoft.com/office/drawing/2014/main" id="{877FE42A-3759-F746-8744-E80DD78D0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4195763"/>
            <a:ext cx="4763" cy="7937"/>
          </a:xfrm>
          <a:custGeom>
            <a:avLst/>
            <a:gdLst>
              <a:gd name="T0" fmla="*/ 1411436 w 15"/>
              <a:gd name="T1" fmla="*/ 0 h 20"/>
              <a:gd name="T2" fmla="*/ 1411436 w 15"/>
              <a:gd name="T3" fmla="*/ 0 h 20"/>
              <a:gd name="T4" fmla="*/ 907510 w 15"/>
              <a:gd name="T5" fmla="*/ 1575098 h 20"/>
              <a:gd name="T6" fmla="*/ 907510 w 15"/>
              <a:gd name="T7" fmla="*/ 1732250 h 20"/>
              <a:gd name="T8" fmla="*/ 0 w 15"/>
              <a:gd name="T9" fmla="*/ 2992249 h 20"/>
              <a:gd name="T10" fmla="*/ 0 w 15"/>
              <a:gd name="T11" fmla="*/ 2992249 h 20"/>
              <a:gd name="T12" fmla="*/ 302609 w 15"/>
              <a:gd name="T13" fmla="*/ 1259999 h 20"/>
              <a:gd name="T14" fmla="*/ 302609 w 15"/>
              <a:gd name="T15" fmla="*/ 1259999 h 20"/>
              <a:gd name="T16" fmla="*/ 1411436 w 15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0">
                <a:moveTo>
                  <a:pt x="14" y="0"/>
                </a:moveTo>
                <a:lnTo>
                  <a:pt x="14" y="0"/>
                </a:lnTo>
                <a:cubicBezTo>
                  <a:pt x="14" y="2"/>
                  <a:pt x="13" y="6"/>
                  <a:pt x="9" y="10"/>
                </a:cubicBezTo>
                <a:lnTo>
                  <a:pt x="9" y="11"/>
                </a:lnTo>
                <a:cubicBezTo>
                  <a:pt x="7" y="16"/>
                  <a:pt x="3" y="19"/>
                  <a:pt x="0" y="19"/>
                </a:cubicBezTo>
                <a:cubicBezTo>
                  <a:pt x="0" y="18"/>
                  <a:pt x="3" y="13"/>
                  <a:pt x="3" y="8"/>
                </a:cubicBezTo>
                <a:cubicBezTo>
                  <a:pt x="9" y="4"/>
                  <a:pt x="13" y="0"/>
                  <a:pt x="14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29" name="Freeform 6775">
            <a:extLst>
              <a:ext uri="{FF2B5EF4-FFF2-40B4-BE49-F238E27FC236}">
                <a16:creationId xmlns:a16="http://schemas.microsoft.com/office/drawing/2014/main" id="{173C21F2-B1C3-054A-ADBF-B14F6E6A7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4195763"/>
            <a:ext cx="4763" cy="7937"/>
          </a:xfrm>
          <a:custGeom>
            <a:avLst/>
            <a:gdLst>
              <a:gd name="T0" fmla="*/ 0 w 15"/>
              <a:gd name="T1" fmla="*/ 2992249 h 20"/>
              <a:gd name="T2" fmla="*/ 302609 w 15"/>
              <a:gd name="T3" fmla="*/ 1259999 h 20"/>
              <a:gd name="T4" fmla="*/ 1310778 w 15"/>
              <a:gd name="T5" fmla="*/ 0 h 20"/>
              <a:gd name="T6" fmla="*/ 1411436 w 15"/>
              <a:gd name="T7" fmla="*/ 157549 h 20"/>
              <a:gd name="T8" fmla="*/ 705877 w 15"/>
              <a:gd name="T9" fmla="*/ 1259999 h 20"/>
              <a:gd name="T10" fmla="*/ 302609 w 15"/>
              <a:gd name="T11" fmla="*/ 2992249 h 20"/>
              <a:gd name="T12" fmla="*/ 0 w 15"/>
              <a:gd name="T13" fmla="*/ 2992249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20">
                <a:moveTo>
                  <a:pt x="0" y="19"/>
                </a:moveTo>
                <a:cubicBezTo>
                  <a:pt x="0" y="18"/>
                  <a:pt x="3" y="12"/>
                  <a:pt x="3" y="8"/>
                </a:cubicBezTo>
                <a:cubicBezTo>
                  <a:pt x="9" y="4"/>
                  <a:pt x="13" y="0"/>
                  <a:pt x="13" y="0"/>
                </a:cubicBezTo>
                <a:lnTo>
                  <a:pt x="14" y="1"/>
                </a:lnTo>
                <a:cubicBezTo>
                  <a:pt x="13" y="1"/>
                  <a:pt x="9" y="4"/>
                  <a:pt x="7" y="8"/>
                </a:cubicBezTo>
                <a:cubicBezTo>
                  <a:pt x="3" y="13"/>
                  <a:pt x="0" y="18"/>
                  <a:pt x="3" y="19"/>
                </a:cubicBezTo>
                <a:lnTo>
                  <a:pt x="0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0" name="Freeform 6776">
            <a:extLst>
              <a:ext uri="{FF2B5EF4-FFF2-40B4-BE49-F238E27FC236}">
                <a16:creationId xmlns:a16="http://schemas.microsoft.com/office/drawing/2014/main" id="{3E5D8C75-CD15-824D-B0C8-1CC155153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94175"/>
            <a:ext cx="7938" cy="6350"/>
          </a:xfrm>
          <a:custGeom>
            <a:avLst/>
            <a:gdLst>
              <a:gd name="T0" fmla="*/ 2677884 w 20"/>
              <a:gd name="T1" fmla="*/ 111626 h 19"/>
              <a:gd name="T2" fmla="*/ 2677884 w 20"/>
              <a:gd name="T3" fmla="*/ 111626 h 19"/>
              <a:gd name="T4" fmla="*/ 2048004 w 20"/>
              <a:gd name="T5" fmla="*/ 1228558 h 19"/>
              <a:gd name="T6" fmla="*/ 2048004 w 20"/>
              <a:gd name="T7" fmla="*/ 1228558 h 19"/>
              <a:gd name="T8" fmla="*/ 472708 w 20"/>
              <a:gd name="T9" fmla="*/ 2010611 h 19"/>
              <a:gd name="T10" fmla="*/ 472708 w 20"/>
              <a:gd name="T11" fmla="*/ 2010611 h 19"/>
              <a:gd name="T12" fmla="*/ 1417727 w 20"/>
              <a:gd name="T13" fmla="*/ 781718 h 19"/>
              <a:gd name="T14" fmla="*/ 1417727 w 20"/>
              <a:gd name="T15" fmla="*/ 781718 h 19"/>
              <a:gd name="T16" fmla="*/ 2677884 w 20"/>
              <a:gd name="T17" fmla="*/ 111626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9">
                <a:moveTo>
                  <a:pt x="17" y="1"/>
                </a:moveTo>
                <a:lnTo>
                  <a:pt x="17" y="1"/>
                </a:lnTo>
                <a:cubicBezTo>
                  <a:pt x="19" y="2"/>
                  <a:pt x="15" y="6"/>
                  <a:pt x="13" y="11"/>
                </a:cubicBezTo>
                <a:cubicBezTo>
                  <a:pt x="9" y="15"/>
                  <a:pt x="6" y="18"/>
                  <a:pt x="3" y="18"/>
                </a:cubicBezTo>
                <a:cubicBezTo>
                  <a:pt x="0" y="17"/>
                  <a:pt x="3" y="12"/>
                  <a:pt x="9" y="7"/>
                </a:cubicBezTo>
                <a:cubicBezTo>
                  <a:pt x="9" y="2"/>
                  <a:pt x="15" y="0"/>
                  <a:pt x="17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1" name="Freeform 6777">
            <a:extLst>
              <a:ext uri="{FF2B5EF4-FFF2-40B4-BE49-F238E27FC236}">
                <a16:creationId xmlns:a16="http://schemas.microsoft.com/office/drawing/2014/main" id="{EC1B5E59-5CE9-5C4D-8984-9E3A05CEB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94175"/>
            <a:ext cx="6350" cy="6350"/>
          </a:xfrm>
          <a:custGeom>
            <a:avLst/>
            <a:gdLst>
              <a:gd name="T0" fmla="*/ 1120069 w 18"/>
              <a:gd name="T1" fmla="*/ 781718 h 19"/>
              <a:gd name="T2" fmla="*/ 2115608 w 18"/>
              <a:gd name="T3" fmla="*/ 0 h 19"/>
              <a:gd name="T4" fmla="*/ 2115608 w 18"/>
              <a:gd name="T5" fmla="*/ 111626 h 19"/>
              <a:gd name="T6" fmla="*/ 1120069 w 18"/>
              <a:gd name="T7" fmla="*/ 781718 h 19"/>
              <a:gd name="T8" fmla="*/ 373239 w 18"/>
              <a:gd name="T9" fmla="*/ 2010611 h 19"/>
              <a:gd name="T10" fmla="*/ 1120069 w 18"/>
              <a:gd name="T11" fmla="*/ 781718 h 19"/>
              <a:gd name="T12" fmla="*/ 2115608 w 18"/>
              <a:gd name="T13" fmla="*/ 223253 h 19"/>
              <a:gd name="T14" fmla="*/ 1617839 w 18"/>
              <a:gd name="T15" fmla="*/ 1228558 h 19"/>
              <a:gd name="T16" fmla="*/ 2115608 w 18"/>
              <a:gd name="T17" fmla="*/ 223253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19">
                <a:moveTo>
                  <a:pt x="9" y="7"/>
                </a:moveTo>
                <a:cubicBezTo>
                  <a:pt x="9" y="3"/>
                  <a:pt x="15" y="0"/>
                  <a:pt x="17" y="0"/>
                </a:cubicBezTo>
                <a:lnTo>
                  <a:pt x="17" y="1"/>
                </a:lnTo>
                <a:cubicBezTo>
                  <a:pt x="15" y="1"/>
                  <a:pt x="9" y="4"/>
                  <a:pt x="9" y="7"/>
                </a:cubicBezTo>
                <a:cubicBezTo>
                  <a:pt x="3" y="12"/>
                  <a:pt x="2" y="17"/>
                  <a:pt x="3" y="18"/>
                </a:cubicBezTo>
                <a:cubicBezTo>
                  <a:pt x="0" y="17"/>
                  <a:pt x="3" y="12"/>
                  <a:pt x="9" y="7"/>
                </a:cubicBezTo>
                <a:close/>
                <a:moveTo>
                  <a:pt x="17" y="2"/>
                </a:moveTo>
                <a:cubicBezTo>
                  <a:pt x="17" y="4"/>
                  <a:pt x="15" y="7"/>
                  <a:pt x="13" y="11"/>
                </a:cubicBezTo>
                <a:cubicBezTo>
                  <a:pt x="15" y="6"/>
                  <a:pt x="17" y="3"/>
                  <a:pt x="1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2" name="Freeform 6778">
            <a:extLst>
              <a:ext uri="{FF2B5EF4-FFF2-40B4-BE49-F238E27FC236}">
                <a16:creationId xmlns:a16="http://schemas.microsoft.com/office/drawing/2014/main" id="{2CD41478-5AB1-B943-AA44-5DBF97E7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94175"/>
            <a:ext cx="6350" cy="6350"/>
          </a:xfrm>
          <a:custGeom>
            <a:avLst/>
            <a:gdLst>
              <a:gd name="T0" fmla="*/ 1575197 w 16"/>
              <a:gd name="T1" fmla="*/ 1228558 h 19"/>
              <a:gd name="T2" fmla="*/ 1575197 w 16"/>
              <a:gd name="T3" fmla="*/ 1228558 h 19"/>
              <a:gd name="T4" fmla="*/ 0 w 16"/>
              <a:gd name="T5" fmla="*/ 1898984 h 19"/>
              <a:gd name="T6" fmla="*/ 630238 w 16"/>
              <a:gd name="T7" fmla="*/ 893679 h 19"/>
              <a:gd name="T8" fmla="*/ 2205038 w 16"/>
              <a:gd name="T9" fmla="*/ 0 h 19"/>
              <a:gd name="T10" fmla="*/ 2205038 w 16"/>
              <a:gd name="T11" fmla="*/ 111626 h 19"/>
              <a:gd name="T12" fmla="*/ 1575197 w 16"/>
              <a:gd name="T13" fmla="*/ 1228558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9">
                <a:moveTo>
                  <a:pt x="10" y="11"/>
                </a:moveTo>
                <a:lnTo>
                  <a:pt x="10" y="11"/>
                </a:lnTo>
                <a:cubicBezTo>
                  <a:pt x="7" y="16"/>
                  <a:pt x="0" y="18"/>
                  <a:pt x="0" y="17"/>
                </a:cubicBezTo>
                <a:cubicBezTo>
                  <a:pt x="0" y="17"/>
                  <a:pt x="0" y="13"/>
                  <a:pt x="4" y="8"/>
                </a:cubicBezTo>
                <a:cubicBezTo>
                  <a:pt x="10" y="3"/>
                  <a:pt x="14" y="0"/>
                  <a:pt x="14" y="0"/>
                </a:cubicBezTo>
                <a:lnTo>
                  <a:pt x="14" y="1"/>
                </a:lnTo>
                <a:cubicBezTo>
                  <a:pt x="15" y="1"/>
                  <a:pt x="14" y="6"/>
                  <a:pt x="10" y="1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3" name="Freeform 6779">
            <a:extLst>
              <a:ext uri="{FF2B5EF4-FFF2-40B4-BE49-F238E27FC236}">
                <a16:creationId xmlns:a16="http://schemas.microsoft.com/office/drawing/2014/main" id="{D166E45C-8974-064C-B494-F94AEF46A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95763"/>
            <a:ext cx="6350" cy="4762"/>
          </a:xfrm>
          <a:custGeom>
            <a:avLst/>
            <a:gdLst>
              <a:gd name="T0" fmla="*/ 315119 w 16"/>
              <a:gd name="T1" fmla="*/ 1411139 h 15"/>
              <a:gd name="T2" fmla="*/ 315119 w 16"/>
              <a:gd name="T3" fmla="*/ 1310185 h 15"/>
              <a:gd name="T4" fmla="*/ 944959 w 16"/>
              <a:gd name="T5" fmla="*/ 403183 h 15"/>
              <a:gd name="T6" fmla="*/ 315119 w 16"/>
              <a:gd name="T7" fmla="*/ 1310185 h 15"/>
              <a:gd name="T8" fmla="*/ 1890316 w 16"/>
              <a:gd name="T9" fmla="*/ 705411 h 15"/>
              <a:gd name="T10" fmla="*/ 315119 w 16"/>
              <a:gd name="T11" fmla="*/ 1411139 h 15"/>
              <a:gd name="T12" fmla="*/ 2362597 w 16"/>
              <a:gd name="T13" fmla="*/ 0 h 15"/>
              <a:gd name="T14" fmla="*/ 2047478 w 16"/>
              <a:gd name="T15" fmla="*/ 604774 h 15"/>
              <a:gd name="T16" fmla="*/ 2362597 w 16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5">
                <a:moveTo>
                  <a:pt x="2" y="14"/>
                </a:moveTo>
                <a:lnTo>
                  <a:pt x="2" y="13"/>
                </a:lnTo>
                <a:cubicBezTo>
                  <a:pt x="0" y="13"/>
                  <a:pt x="2" y="8"/>
                  <a:pt x="6" y="4"/>
                </a:cubicBezTo>
                <a:cubicBezTo>
                  <a:pt x="2" y="9"/>
                  <a:pt x="2" y="13"/>
                  <a:pt x="2" y="13"/>
                </a:cubicBezTo>
                <a:cubicBezTo>
                  <a:pt x="3" y="13"/>
                  <a:pt x="9" y="10"/>
                  <a:pt x="12" y="7"/>
                </a:cubicBezTo>
                <a:cubicBezTo>
                  <a:pt x="9" y="11"/>
                  <a:pt x="3" y="14"/>
                  <a:pt x="2" y="14"/>
                </a:cubicBezTo>
                <a:close/>
                <a:moveTo>
                  <a:pt x="15" y="0"/>
                </a:moveTo>
                <a:cubicBezTo>
                  <a:pt x="15" y="2"/>
                  <a:pt x="14" y="4"/>
                  <a:pt x="13" y="6"/>
                </a:cubicBezTo>
                <a:cubicBezTo>
                  <a:pt x="13" y="5"/>
                  <a:pt x="15" y="2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4" name="Freeform 6780">
            <a:extLst>
              <a:ext uri="{FF2B5EF4-FFF2-40B4-BE49-F238E27FC236}">
                <a16:creationId xmlns:a16="http://schemas.microsoft.com/office/drawing/2014/main" id="{275716BD-3162-234F-AC14-5CE2C7F65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4192588"/>
            <a:ext cx="6350" cy="7937"/>
          </a:xfrm>
          <a:custGeom>
            <a:avLst/>
            <a:gdLst>
              <a:gd name="T0" fmla="*/ 2362597 w 16"/>
              <a:gd name="T1" fmla="*/ 157549 h 20"/>
              <a:gd name="T2" fmla="*/ 2362597 w 16"/>
              <a:gd name="T3" fmla="*/ 157549 h 20"/>
              <a:gd name="T4" fmla="*/ 1890316 w 16"/>
              <a:gd name="T5" fmla="*/ 1575098 h 20"/>
              <a:gd name="T6" fmla="*/ 1890316 w 16"/>
              <a:gd name="T7" fmla="*/ 1575098 h 20"/>
              <a:gd name="T8" fmla="*/ 315119 w 16"/>
              <a:gd name="T9" fmla="*/ 2834700 h 20"/>
              <a:gd name="T10" fmla="*/ 315119 w 16"/>
              <a:gd name="T11" fmla="*/ 2834700 h 20"/>
              <a:gd name="T12" fmla="*/ 787400 w 16"/>
              <a:gd name="T13" fmla="*/ 1259999 h 20"/>
              <a:gd name="T14" fmla="*/ 787400 w 16"/>
              <a:gd name="T15" fmla="*/ 1259999 h 20"/>
              <a:gd name="T16" fmla="*/ 2362597 w 16"/>
              <a:gd name="T17" fmla="*/ 0 h 20"/>
              <a:gd name="T18" fmla="*/ 2362597 w 16"/>
              <a:gd name="T19" fmla="*/ 157549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20">
                <a:moveTo>
                  <a:pt x="15" y="1"/>
                </a:moveTo>
                <a:lnTo>
                  <a:pt x="15" y="1"/>
                </a:lnTo>
                <a:cubicBezTo>
                  <a:pt x="15" y="1"/>
                  <a:pt x="15" y="6"/>
                  <a:pt x="12" y="10"/>
                </a:cubicBezTo>
                <a:cubicBezTo>
                  <a:pt x="6" y="16"/>
                  <a:pt x="3" y="19"/>
                  <a:pt x="2" y="18"/>
                </a:cubicBezTo>
                <a:cubicBezTo>
                  <a:pt x="0" y="17"/>
                  <a:pt x="3" y="13"/>
                  <a:pt x="5" y="8"/>
                </a:cubicBezTo>
                <a:cubicBezTo>
                  <a:pt x="12" y="3"/>
                  <a:pt x="15" y="0"/>
                  <a:pt x="15" y="0"/>
                </a:cubicBezTo>
                <a:lnTo>
                  <a:pt x="15" y="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5" name="Freeform 6781">
            <a:extLst>
              <a:ext uri="{FF2B5EF4-FFF2-40B4-BE49-F238E27FC236}">
                <a16:creationId xmlns:a16="http://schemas.microsoft.com/office/drawing/2014/main" id="{5A1F04E5-9403-2D40-8B0A-4CE1ADB27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4192588"/>
            <a:ext cx="6350" cy="6350"/>
          </a:xfrm>
          <a:custGeom>
            <a:avLst/>
            <a:gdLst>
              <a:gd name="T0" fmla="*/ 315119 w 16"/>
              <a:gd name="T1" fmla="*/ 2115608 h 18"/>
              <a:gd name="T2" fmla="*/ 787400 w 16"/>
              <a:gd name="T3" fmla="*/ 871008 h 18"/>
              <a:gd name="T4" fmla="*/ 2362597 w 16"/>
              <a:gd name="T5" fmla="*/ 0 h 18"/>
              <a:gd name="T6" fmla="*/ 787400 w 16"/>
              <a:gd name="T7" fmla="*/ 871008 h 18"/>
              <a:gd name="T8" fmla="*/ 315119 w 16"/>
              <a:gd name="T9" fmla="*/ 1991078 h 18"/>
              <a:gd name="T10" fmla="*/ 472678 w 16"/>
              <a:gd name="T11" fmla="*/ 2115608 h 18"/>
              <a:gd name="T12" fmla="*/ 315119 w 16"/>
              <a:gd name="T13" fmla="*/ 2115608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18">
                <a:moveTo>
                  <a:pt x="2" y="17"/>
                </a:moveTo>
                <a:cubicBezTo>
                  <a:pt x="0" y="16"/>
                  <a:pt x="3" y="11"/>
                  <a:pt x="5" y="7"/>
                </a:cubicBezTo>
                <a:cubicBezTo>
                  <a:pt x="9" y="2"/>
                  <a:pt x="15" y="0"/>
                  <a:pt x="15" y="0"/>
                </a:cubicBezTo>
                <a:cubicBezTo>
                  <a:pt x="15" y="0"/>
                  <a:pt x="9" y="3"/>
                  <a:pt x="5" y="7"/>
                </a:cubicBezTo>
                <a:cubicBezTo>
                  <a:pt x="3" y="12"/>
                  <a:pt x="2" y="16"/>
                  <a:pt x="2" y="16"/>
                </a:cubicBezTo>
                <a:lnTo>
                  <a:pt x="3" y="17"/>
                </a:lnTo>
                <a:lnTo>
                  <a:pt x="2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6" name="Freeform 6782">
            <a:extLst>
              <a:ext uri="{FF2B5EF4-FFF2-40B4-BE49-F238E27FC236}">
                <a16:creationId xmlns:a16="http://schemas.microsoft.com/office/drawing/2014/main" id="{9E52DCD6-2233-C743-A110-5417952C3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4200525"/>
            <a:ext cx="4762" cy="7938"/>
          </a:xfrm>
          <a:custGeom>
            <a:avLst/>
            <a:gdLst>
              <a:gd name="T0" fmla="*/ 1475854 w 13"/>
              <a:gd name="T1" fmla="*/ 130255 h 22"/>
              <a:gd name="T2" fmla="*/ 1475854 w 13"/>
              <a:gd name="T3" fmla="*/ 130255 h 22"/>
              <a:gd name="T4" fmla="*/ 1207716 w 13"/>
              <a:gd name="T5" fmla="*/ 1562343 h 22"/>
              <a:gd name="T6" fmla="*/ 1207716 w 13"/>
              <a:gd name="T7" fmla="*/ 1692598 h 22"/>
              <a:gd name="T8" fmla="*/ 268504 w 13"/>
              <a:gd name="T9" fmla="*/ 2603664 h 22"/>
              <a:gd name="T10" fmla="*/ 268504 w 13"/>
              <a:gd name="T11" fmla="*/ 2603664 h 22"/>
              <a:gd name="T12" fmla="*/ 402572 w 13"/>
              <a:gd name="T13" fmla="*/ 1171577 h 22"/>
              <a:gd name="T14" fmla="*/ 402572 w 13"/>
              <a:gd name="T15" fmla="*/ 1171577 h 22"/>
              <a:gd name="T16" fmla="*/ 1475854 w 13"/>
              <a:gd name="T17" fmla="*/ 130255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22">
                <a:moveTo>
                  <a:pt x="11" y="1"/>
                </a:moveTo>
                <a:lnTo>
                  <a:pt x="11" y="1"/>
                </a:lnTo>
                <a:cubicBezTo>
                  <a:pt x="12" y="1"/>
                  <a:pt x="11" y="7"/>
                  <a:pt x="9" y="12"/>
                </a:cubicBezTo>
                <a:lnTo>
                  <a:pt x="9" y="13"/>
                </a:lnTo>
                <a:cubicBezTo>
                  <a:pt x="6" y="17"/>
                  <a:pt x="3" y="21"/>
                  <a:pt x="2" y="20"/>
                </a:cubicBezTo>
                <a:cubicBezTo>
                  <a:pt x="0" y="19"/>
                  <a:pt x="2" y="14"/>
                  <a:pt x="3" y="9"/>
                </a:cubicBezTo>
                <a:cubicBezTo>
                  <a:pt x="8" y="4"/>
                  <a:pt x="11" y="0"/>
                  <a:pt x="11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7" name="Freeform 6783">
            <a:extLst>
              <a:ext uri="{FF2B5EF4-FFF2-40B4-BE49-F238E27FC236}">
                <a16:creationId xmlns:a16="http://schemas.microsoft.com/office/drawing/2014/main" id="{0A2ED61B-DB3A-8246-84F6-E3FE56A1A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200525"/>
            <a:ext cx="3175" cy="7938"/>
          </a:xfrm>
          <a:custGeom>
            <a:avLst/>
            <a:gdLst>
              <a:gd name="T0" fmla="*/ 0 w 10"/>
              <a:gd name="T1" fmla="*/ 2993023 h 20"/>
              <a:gd name="T2" fmla="*/ 100965 w 10"/>
              <a:gd name="T3" fmla="*/ 1417727 h 20"/>
              <a:gd name="T4" fmla="*/ 907415 w 10"/>
              <a:gd name="T5" fmla="*/ 0 h 20"/>
              <a:gd name="T6" fmla="*/ 907415 w 10"/>
              <a:gd name="T7" fmla="*/ 157569 h 20"/>
              <a:gd name="T8" fmla="*/ 201613 w 10"/>
              <a:gd name="T9" fmla="*/ 1417727 h 20"/>
              <a:gd name="T10" fmla="*/ 0 w 10"/>
              <a:gd name="T11" fmla="*/ 2993023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0">
                <a:moveTo>
                  <a:pt x="0" y="19"/>
                </a:moveTo>
                <a:cubicBezTo>
                  <a:pt x="0" y="17"/>
                  <a:pt x="0" y="14"/>
                  <a:pt x="1" y="9"/>
                </a:cubicBezTo>
                <a:cubicBezTo>
                  <a:pt x="4" y="4"/>
                  <a:pt x="7" y="0"/>
                  <a:pt x="9" y="0"/>
                </a:cubicBezTo>
                <a:lnTo>
                  <a:pt x="9" y="1"/>
                </a:lnTo>
                <a:cubicBezTo>
                  <a:pt x="7" y="1"/>
                  <a:pt x="4" y="4"/>
                  <a:pt x="2" y="9"/>
                </a:cubicBezTo>
                <a:cubicBezTo>
                  <a:pt x="0" y="14"/>
                  <a:pt x="0" y="17"/>
                  <a:pt x="0" y="1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8" name="Freeform 6784">
            <a:extLst>
              <a:ext uri="{FF2B5EF4-FFF2-40B4-BE49-F238E27FC236}">
                <a16:creationId xmlns:a16="http://schemas.microsoft.com/office/drawing/2014/main" id="{3975067B-2BBE-784D-A378-D90D42144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4194175"/>
            <a:ext cx="4762" cy="6350"/>
          </a:xfrm>
          <a:custGeom>
            <a:avLst/>
            <a:gdLst>
              <a:gd name="T0" fmla="*/ 1388463 w 14"/>
              <a:gd name="T1" fmla="*/ 111626 h 19"/>
              <a:gd name="T2" fmla="*/ 1388463 w 14"/>
              <a:gd name="T3" fmla="*/ 111626 h 19"/>
              <a:gd name="T4" fmla="*/ 1041177 w 14"/>
              <a:gd name="T5" fmla="*/ 1228558 h 19"/>
              <a:gd name="T6" fmla="*/ 1041177 w 14"/>
              <a:gd name="T7" fmla="*/ 1228558 h 19"/>
              <a:gd name="T8" fmla="*/ 231297 w 14"/>
              <a:gd name="T9" fmla="*/ 1898984 h 19"/>
              <a:gd name="T10" fmla="*/ 231297 w 14"/>
              <a:gd name="T11" fmla="*/ 1898984 h 19"/>
              <a:gd name="T12" fmla="*/ 462934 w 14"/>
              <a:gd name="T13" fmla="*/ 893679 h 19"/>
              <a:gd name="T14" fmla="*/ 462934 w 14"/>
              <a:gd name="T15" fmla="*/ 893679 h 19"/>
              <a:gd name="T16" fmla="*/ 1388463 w 14"/>
              <a:gd name="T17" fmla="*/ 111626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9">
                <a:moveTo>
                  <a:pt x="12" y="1"/>
                </a:moveTo>
                <a:lnTo>
                  <a:pt x="12" y="1"/>
                </a:lnTo>
                <a:cubicBezTo>
                  <a:pt x="13" y="1"/>
                  <a:pt x="12" y="6"/>
                  <a:pt x="9" y="11"/>
                </a:cubicBezTo>
                <a:cubicBezTo>
                  <a:pt x="6" y="16"/>
                  <a:pt x="2" y="18"/>
                  <a:pt x="2" y="17"/>
                </a:cubicBezTo>
                <a:cubicBezTo>
                  <a:pt x="0" y="17"/>
                  <a:pt x="2" y="13"/>
                  <a:pt x="4" y="8"/>
                </a:cubicBezTo>
                <a:cubicBezTo>
                  <a:pt x="9" y="3"/>
                  <a:pt x="11" y="0"/>
                  <a:pt x="12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39" name="Freeform 6785">
            <a:extLst>
              <a:ext uri="{FF2B5EF4-FFF2-40B4-BE49-F238E27FC236}">
                <a16:creationId xmlns:a16="http://schemas.microsoft.com/office/drawing/2014/main" id="{3BCF14CD-5FCD-F144-A4DF-C5D1DDDEB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94175"/>
            <a:ext cx="4763" cy="6350"/>
          </a:xfrm>
          <a:custGeom>
            <a:avLst/>
            <a:gdLst>
              <a:gd name="T0" fmla="*/ 157576 w 12"/>
              <a:gd name="T1" fmla="*/ 2010611 h 19"/>
              <a:gd name="T2" fmla="*/ 157576 w 12"/>
              <a:gd name="T3" fmla="*/ 1898984 h 19"/>
              <a:gd name="T4" fmla="*/ 1260210 w 12"/>
              <a:gd name="T5" fmla="*/ 1228558 h 19"/>
              <a:gd name="T6" fmla="*/ 1732938 w 12"/>
              <a:gd name="T7" fmla="*/ 223253 h 19"/>
              <a:gd name="T8" fmla="*/ 1260210 w 12"/>
              <a:gd name="T9" fmla="*/ 1228558 h 19"/>
              <a:gd name="T10" fmla="*/ 157576 w 12"/>
              <a:gd name="T11" fmla="*/ 2010611 h 19"/>
              <a:gd name="T12" fmla="*/ 472728 w 12"/>
              <a:gd name="T13" fmla="*/ 893679 h 19"/>
              <a:gd name="T14" fmla="*/ 1732938 w 12"/>
              <a:gd name="T15" fmla="*/ 0 h 19"/>
              <a:gd name="T16" fmla="*/ 1732938 w 12"/>
              <a:gd name="T17" fmla="*/ 111626 h 19"/>
              <a:gd name="T18" fmla="*/ 472728 w 12"/>
              <a:gd name="T19" fmla="*/ 893679 h 19"/>
              <a:gd name="T20" fmla="*/ 0 w 12"/>
              <a:gd name="T21" fmla="*/ 1787024 h 19"/>
              <a:gd name="T22" fmla="*/ 472728 w 12"/>
              <a:gd name="T23" fmla="*/ 893679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" h="19">
                <a:moveTo>
                  <a:pt x="1" y="18"/>
                </a:moveTo>
                <a:lnTo>
                  <a:pt x="1" y="17"/>
                </a:lnTo>
                <a:cubicBezTo>
                  <a:pt x="1" y="17"/>
                  <a:pt x="5" y="14"/>
                  <a:pt x="8" y="11"/>
                </a:cubicBezTo>
                <a:cubicBezTo>
                  <a:pt x="10" y="7"/>
                  <a:pt x="11" y="4"/>
                  <a:pt x="11" y="2"/>
                </a:cubicBezTo>
                <a:cubicBezTo>
                  <a:pt x="11" y="4"/>
                  <a:pt x="10" y="8"/>
                  <a:pt x="8" y="11"/>
                </a:cubicBezTo>
                <a:cubicBezTo>
                  <a:pt x="5" y="15"/>
                  <a:pt x="2" y="18"/>
                  <a:pt x="1" y="18"/>
                </a:cubicBezTo>
                <a:close/>
                <a:moveTo>
                  <a:pt x="3" y="8"/>
                </a:moveTo>
                <a:cubicBezTo>
                  <a:pt x="7" y="4"/>
                  <a:pt x="10" y="0"/>
                  <a:pt x="11" y="0"/>
                </a:cubicBezTo>
                <a:lnTo>
                  <a:pt x="11" y="1"/>
                </a:lnTo>
                <a:cubicBezTo>
                  <a:pt x="10" y="1"/>
                  <a:pt x="7" y="4"/>
                  <a:pt x="3" y="8"/>
                </a:cubicBezTo>
                <a:cubicBezTo>
                  <a:pt x="1" y="12"/>
                  <a:pt x="0" y="15"/>
                  <a:pt x="0" y="16"/>
                </a:cubicBezTo>
                <a:cubicBezTo>
                  <a:pt x="0" y="15"/>
                  <a:pt x="1" y="11"/>
                  <a:pt x="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0" name="Freeform 6786">
            <a:extLst>
              <a:ext uri="{FF2B5EF4-FFF2-40B4-BE49-F238E27FC236}">
                <a16:creationId xmlns:a16="http://schemas.microsoft.com/office/drawing/2014/main" id="{35ECE684-4BEF-D447-8D42-273B2CAA6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94175"/>
            <a:ext cx="4763" cy="6350"/>
          </a:xfrm>
          <a:custGeom>
            <a:avLst/>
            <a:gdLst>
              <a:gd name="T0" fmla="*/ 1411436 w 15"/>
              <a:gd name="T1" fmla="*/ 111626 h 19"/>
              <a:gd name="T2" fmla="*/ 1411436 w 15"/>
              <a:gd name="T3" fmla="*/ 111626 h 19"/>
              <a:gd name="T4" fmla="*/ 907510 w 15"/>
              <a:gd name="T5" fmla="*/ 1228558 h 19"/>
              <a:gd name="T6" fmla="*/ 907510 w 15"/>
              <a:gd name="T7" fmla="*/ 1228558 h 19"/>
              <a:gd name="T8" fmla="*/ 0 w 15"/>
              <a:gd name="T9" fmla="*/ 2010611 h 19"/>
              <a:gd name="T10" fmla="*/ 0 w 15"/>
              <a:gd name="T11" fmla="*/ 2010611 h 19"/>
              <a:gd name="T12" fmla="*/ 504243 w 15"/>
              <a:gd name="T13" fmla="*/ 893679 h 19"/>
              <a:gd name="T14" fmla="*/ 604901 w 15"/>
              <a:gd name="T15" fmla="*/ 893679 h 19"/>
              <a:gd name="T16" fmla="*/ 1411436 w 15"/>
              <a:gd name="T17" fmla="*/ 111626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9">
                <a:moveTo>
                  <a:pt x="14" y="1"/>
                </a:moveTo>
                <a:lnTo>
                  <a:pt x="14" y="1"/>
                </a:lnTo>
                <a:cubicBezTo>
                  <a:pt x="14" y="1"/>
                  <a:pt x="12" y="6"/>
                  <a:pt x="9" y="11"/>
                </a:cubicBezTo>
                <a:cubicBezTo>
                  <a:pt x="6" y="15"/>
                  <a:pt x="1" y="18"/>
                  <a:pt x="0" y="18"/>
                </a:cubicBezTo>
                <a:cubicBezTo>
                  <a:pt x="0" y="17"/>
                  <a:pt x="1" y="12"/>
                  <a:pt x="5" y="8"/>
                </a:cubicBezTo>
                <a:lnTo>
                  <a:pt x="6" y="8"/>
                </a:lnTo>
                <a:cubicBezTo>
                  <a:pt x="8" y="3"/>
                  <a:pt x="10" y="0"/>
                  <a:pt x="14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1" name="Freeform 6787">
            <a:extLst>
              <a:ext uri="{FF2B5EF4-FFF2-40B4-BE49-F238E27FC236}">
                <a16:creationId xmlns:a16="http://schemas.microsoft.com/office/drawing/2014/main" id="{85C42DFB-461E-6C45-823E-0DB78E21F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94175"/>
            <a:ext cx="4763" cy="6350"/>
          </a:xfrm>
          <a:custGeom>
            <a:avLst/>
            <a:gdLst>
              <a:gd name="T0" fmla="*/ 100976 w 15"/>
              <a:gd name="T1" fmla="*/ 2115608 h 18"/>
              <a:gd name="T2" fmla="*/ 0 w 15"/>
              <a:gd name="T3" fmla="*/ 2115608 h 18"/>
              <a:gd name="T4" fmla="*/ 0 w 15"/>
              <a:gd name="T5" fmla="*/ 1991078 h 18"/>
              <a:gd name="T6" fmla="*/ 0 w 15"/>
              <a:gd name="T7" fmla="*/ 1991078 h 18"/>
              <a:gd name="T8" fmla="*/ 100976 w 15"/>
              <a:gd name="T9" fmla="*/ 2115608 h 18"/>
              <a:gd name="T10" fmla="*/ 806535 w 15"/>
              <a:gd name="T11" fmla="*/ 1244600 h 18"/>
              <a:gd name="T12" fmla="*/ 1411436 w 15"/>
              <a:gd name="T13" fmla="*/ 124531 h 18"/>
              <a:gd name="T14" fmla="*/ 907510 w 15"/>
              <a:gd name="T15" fmla="*/ 1244600 h 18"/>
              <a:gd name="T16" fmla="*/ 100976 w 15"/>
              <a:gd name="T17" fmla="*/ 2115608 h 18"/>
              <a:gd name="T18" fmla="*/ 0 w 15"/>
              <a:gd name="T19" fmla="*/ 1866900 h 18"/>
              <a:gd name="T20" fmla="*/ 504243 w 15"/>
              <a:gd name="T21" fmla="*/ 871008 h 18"/>
              <a:gd name="T22" fmla="*/ 1209802 w 15"/>
              <a:gd name="T23" fmla="*/ 0 h 18"/>
              <a:gd name="T24" fmla="*/ 1209802 w 15"/>
              <a:gd name="T25" fmla="*/ 0 h 18"/>
              <a:gd name="T26" fmla="*/ 1209802 w 15"/>
              <a:gd name="T27" fmla="*/ 0 h 18"/>
              <a:gd name="T28" fmla="*/ 604901 w 15"/>
              <a:gd name="T29" fmla="*/ 871008 h 18"/>
              <a:gd name="T30" fmla="*/ 0 w 15"/>
              <a:gd name="T31" fmla="*/ 1866900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" h="18">
                <a:moveTo>
                  <a:pt x="1" y="17"/>
                </a:moveTo>
                <a:lnTo>
                  <a:pt x="0" y="17"/>
                </a:lnTo>
                <a:cubicBezTo>
                  <a:pt x="0" y="17"/>
                  <a:pt x="0" y="17"/>
                  <a:pt x="0" y="16"/>
                </a:cubicBezTo>
                <a:lnTo>
                  <a:pt x="1" y="17"/>
                </a:lnTo>
                <a:cubicBezTo>
                  <a:pt x="3" y="17"/>
                  <a:pt x="6" y="14"/>
                  <a:pt x="8" y="10"/>
                </a:cubicBezTo>
                <a:cubicBezTo>
                  <a:pt x="10" y="5"/>
                  <a:pt x="14" y="2"/>
                  <a:pt x="14" y="1"/>
                </a:cubicBezTo>
                <a:cubicBezTo>
                  <a:pt x="14" y="3"/>
                  <a:pt x="10" y="6"/>
                  <a:pt x="9" y="10"/>
                </a:cubicBezTo>
                <a:cubicBezTo>
                  <a:pt x="6" y="14"/>
                  <a:pt x="3" y="17"/>
                  <a:pt x="1" y="17"/>
                </a:cubicBezTo>
                <a:close/>
                <a:moveTo>
                  <a:pt x="0" y="15"/>
                </a:moveTo>
                <a:cubicBezTo>
                  <a:pt x="0" y="13"/>
                  <a:pt x="3" y="10"/>
                  <a:pt x="5" y="7"/>
                </a:cubicBezTo>
                <a:cubicBezTo>
                  <a:pt x="8" y="3"/>
                  <a:pt x="10" y="0"/>
                  <a:pt x="12" y="0"/>
                </a:cubicBezTo>
                <a:cubicBezTo>
                  <a:pt x="10" y="0"/>
                  <a:pt x="8" y="3"/>
                  <a:pt x="6" y="7"/>
                </a:cubicBezTo>
                <a:cubicBezTo>
                  <a:pt x="3" y="11"/>
                  <a:pt x="0" y="14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2" name="Freeform 6788">
            <a:extLst>
              <a:ext uri="{FF2B5EF4-FFF2-40B4-BE49-F238E27FC236}">
                <a16:creationId xmlns:a16="http://schemas.microsoft.com/office/drawing/2014/main" id="{CD18CC11-C18F-CE42-8508-10C67391D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7263" y="4195763"/>
            <a:ext cx="4762" cy="7937"/>
          </a:xfrm>
          <a:custGeom>
            <a:avLst/>
            <a:gdLst>
              <a:gd name="T0" fmla="*/ 1411139 w 15"/>
              <a:gd name="T1" fmla="*/ 157549 h 20"/>
              <a:gd name="T2" fmla="*/ 1411139 w 15"/>
              <a:gd name="T3" fmla="*/ 157549 h 20"/>
              <a:gd name="T4" fmla="*/ 907002 w 15"/>
              <a:gd name="T5" fmla="*/ 1732250 h 20"/>
              <a:gd name="T6" fmla="*/ 907002 w 15"/>
              <a:gd name="T7" fmla="*/ 1732250 h 20"/>
              <a:gd name="T8" fmla="*/ 201591 w 15"/>
              <a:gd name="T9" fmla="*/ 2992249 h 20"/>
              <a:gd name="T10" fmla="*/ 201591 w 15"/>
              <a:gd name="T11" fmla="*/ 2992249 h 20"/>
              <a:gd name="T12" fmla="*/ 503820 w 15"/>
              <a:gd name="T13" fmla="*/ 1417548 h 20"/>
              <a:gd name="T14" fmla="*/ 503820 w 15"/>
              <a:gd name="T15" fmla="*/ 1417548 h 20"/>
              <a:gd name="T16" fmla="*/ 1411139 w 15"/>
              <a:gd name="T17" fmla="*/ 1575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0">
                <a:moveTo>
                  <a:pt x="14" y="1"/>
                </a:moveTo>
                <a:lnTo>
                  <a:pt x="14" y="1"/>
                </a:lnTo>
                <a:cubicBezTo>
                  <a:pt x="14" y="2"/>
                  <a:pt x="14" y="7"/>
                  <a:pt x="9" y="11"/>
                </a:cubicBezTo>
                <a:cubicBezTo>
                  <a:pt x="5" y="16"/>
                  <a:pt x="3" y="19"/>
                  <a:pt x="2" y="19"/>
                </a:cubicBezTo>
                <a:cubicBezTo>
                  <a:pt x="0" y="18"/>
                  <a:pt x="2" y="13"/>
                  <a:pt x="5" y="9"/>
                </a:cubicBezTo>
                <a:cubicBezTo>
                  <a:pt x="7" y="4"/>
                  <a:pt x="12" y="0"/>
                  <a:pt x="14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3" name="Freeform 6789">
            <a:extLst>
              <a:ext uri="{FF2B5EF4-FFF2-40B4-BE49-F238E27FC236}">
                <a16:creationId xmlns:a16="http://schemas.microsoft.com/office/drawing/2014/main" id="{47218B47-4B3F-5B49-AAE1-FEF91583B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7263" y="4195763"/>
            <a:ext cx="4762" cy="6350"/>
          </a:xfrm>
          <a:custGeom>
            <a:avLst/>
            <a:gdLst>
              <a:gd name="T0" fmla="*/ 201591 w 15"/>
              <a:gd name="T1" fmla="*/ 2232212 h 17"/>
              <a:gd name="T2" fmla="*/ 907002 w 15"/>
              <a:gd name="T3" fmla="*/ 1116106 h 17"/>
              <a:gd name="T4" fmla="*/ 1411139 w 15"/>
              <a:gd name="T5" fmla="*/ 0 h 17"/>
              <a:gd name="T6" fmla="*/ 907002 w 15"/>
              <a:gd name="T7" fmla="*/ 1116106 h 17"/>
              <a:gd name="T8" fmla="*/ 201591 w 15"/>
              <a:gd name="T9" fmla="*/ 2232212 h 17"/>
              <a:gd name="T10" fmla="*/ 503820 w 15"/>
              <a:gd name="T11" fmla="*/ 837079 h 17"/>
              <a:gd name="T12" fmla="*/ 201591 w 15"/>
              <a:gd name="T13" fmla="*/ 2232212 h 17"/>
              <a:gd name="T14" fmla="*/ 503820 w 15"/>
              <a:gd name="T15" fmla="*/ 837079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7">
                <a:moveTo>
                  <a:pt x="2" y="16"/>
                </a:moveTo>
                <a:cubicBezTo>
                  <a:pt x="3" y="16"/>
                  <a:pt x="6" y="12"/>
                  <a:pt x="9" y="8"/>
                </a:cubicBezTo>
                <a:cubicBezTo>
                  <a:pt x="12" y="4"/>
                  <a:pt x="14" y="1"/>
                  <a:pt x="14" y="0"/>
                </a:cubicBezTo>
                <a:cubicBezTo>
                  <a:pt x="14" y="1"/>
                  <a:pt x="12" y="5"/>
                  <a:pt x="9" y="8"/>
                </a:cubicBezTo>
                <a:cubicBezTo>
                  <a:pt x="6" y="13"/>
                  <a:pt x="3" y="16"/>
                  <a:pt x="2" y="16"/>
                </a:cubicBezTo>
                <a:close/>
                <a:moveTo>
                  <a:pt x="5" y="6"/>
                </a:moveTo>
                <a:cubicBezTo>
                  <a:pt x="3" y="10"/>
                  <a:pt x="0" y="15"/>
                  <a:pt x="2" y="16"/>
                </a:cubicBezTo>
                <a:cubicBezTo>
                  <a:pt x="0" y="15"/>
                  <a:pt x="2" y="10"/>
                  <a:pt x="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4" name="Freeform 6790">
            <a:extLst>
              <a:ext uri="{FF2B5EF4-FFF2-40B4-BE49-F238E27FC236}">
                <a16:creationId xmlns:a16="http://schemas.microsoft.com/office/drawing/2014/main" id="{19CB921B-F238-AF46-8C12-7C4D65F58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95763"/>
            <a:ext cx="4763" cy="6350"/>
          </a:xfrm>
          <a:custGeom>
            <a:avLst/>
            <a:gdLst>
              <a:gd name="T0" fmla="*/ 1389095 w 14"/>
              <a:gd name="T1" fmla="*/ 0 h 19"/>
              <a:gd name="T2" fmla="*/ 1389095 w 14"/>
              <a:gd name="T3" fmla="*/ 0 h 19"/>
              <a:gd name="T4" fmla="*/ 1041736 w 14"/>
              <a:gd name="T5" fmla="*/ 1005305 h 19"/>
              <a:gd name="T6" fmla="*/ 1041736 w 14"/>
              <a:gd name="T7" fmla="*/ 1005305 h 19"/>
              <a:gd name="T8" fmla="*/ 0 w 14"/>
              <a:gd name="T9" fmla="*/ 2010611 h 19"/>
              <a:gd name="T10" fmla="*/ 0 w 14"/>
              <a:gd name="T11" fmla="*/ 2010611 h 19"/>
              <a:gd name="T12" fmla="*/ 231346 w 14"/>
              <a:gd name="T13" fmla="*/ 670092 h 19"/>
              <a:gd name="T14" fmla="*/ 231346 w 14"/>
              <a:gd name="T15" fmla="*/ 670092 h 19"/>
              <a:gd name="T16" fmla="*/ 1389095 w 14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9">
                <a:moveTo>
                  <a:pt x="12" y="0"/>
                </a:moveTo>
                <a:lnTo>
                  <a:pt x="12" y="0"/>
                </a:lnTo>
                <a:cubicBezTo>
                  <a:pt x="13" y="0"/>
                  <a:pt x="10" y="5"/>
                  <a:pt x="9" y="9"/>
                </a:cubicBezTo>
                <a:cubicBezTo>
                  <a:pt x="4" y="15"/>
                  <a:pt x="0" y="18"/>
                  <a:pt x="0" y="18"/>
                </a:cubicBezTo>
                <a:cubicBezTo>
                  <a:pt x="0" y="17"/>
                  <a:pt x="0" y="12"/>
                  <a:pt x="2" y="6"/>
                </a:cubicBezTo>
                <a:cubicBezTo>
                  <a:pt x="7" y="2"/>
                  <a:pt x="10" y="0"/>
                  <a:pt x="12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5" name="Freeform 6791">
            <a:extLst>
              <a:ext uri="{FF2B5EF4-FFF2-40B4-BE49-F238E27FC236}">
                <a16:creationId xmlns:a16="http://schemas.microsoft.com/office/drawing/2014/main" id="{69889199-A463-0647-A6C5-29C9864B9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95763"/>
            <a:ext cx="4763" cy="6350"/>
          </a:xfrm>
          <a:custGeom>
            <a:avLst/>
            <a:gdLst>
              <a:gd name="T0" fmla="*/ 1610993 w 13"/>
              <a:gd name="T1" fmla="*/ 0 h 18"/>
              <a:gd name="T2" fmla="*/ 1207970 w 13"/>
              <a:gd name="T3" fmla="*/ 1120069 h 18"/>
              <a:gd name="T4" fmla="*/ 1610993 w 13"/>
              <a:gd name="T5" fmla="*/ 0 h 18"/>
              <a:gd name="T6" fmla="*/ 0 w 13"/>
              <a:gd name="T7" fmla="*/ 2115608 h 18"/>
              <a:gd name="T8" fmla="*/ 268560 w 13"/>
              <a:gd name="T9" fmla="*/ 746831 h 18"/>
              <a:gd name="T10" fmla="*/ 0 w 13"/>
              <a:gd name="T11" fmla="*/ 2115608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18">
                <a:moveTo>
                  <a:pt x="12" y="0"/>
                </a:moveTo>
                <a:cubicBezTo>
                  <a:pt x="12" y="3"/>
                  <a:pt x="10" y="6"/>
                  <a:pt x="9" y="9"/>
                </a:cubicBezTo>
                <a:cubicBezTo>
                  <a:pt x="10" y="6"/>
                  <a:pt x="12" y="2"/>
                  <a:pt x="12" y="0"/>
                </a:cubicBezTo>
                <a:close/>
                <a:moveTo>
                  <a:pt x="0" y="17"/>
                </a:moveTo>
                <a:cubicBezTo>
                  <a:pt x="0" y="14"/>
                  <a:pt x="1" y="9"/>
                  <a:pt x="2" y="6"/>
                </a:cubicBezTo>
                <a:cubicBezTo>
                  <a:pt x="1" y="10"/>
                  <a:pt x="0" y="15"/>
                  <a:pt x="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6" name="Freeform 6792">
            <a:extLst>
              <a:ext uri="{FF2B5EF4-FFF2-40B4-BE49-F238E27FC236}">
                <a16:creationId xmlns:a16="http://schemas.microsoft.com/office/drawing/2014/main" id="{A84EC266-EF8A-8240-A6D3-B02963F94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97350"/>
            <a:ext cx="4763" cy="7938"/>
          </a:xfrm>
          <a:custGeom>
            <a:avLst/>
            <a:gdLst>
              <a:gd name="T0" fmla="*/ 1209802 w 15"/>
              <a:gd name="T1" fmla="*/ 157569 h 20"/>
              <a:gd name="T2" fmla="*/ 1209802 w 15"/>
              <a:gd name="T3" fmla="*/ 157569 h 20"/>
              <a:gd name="T4" fmla="*/ 907510 w 15"/>
              <a:gd name="T5" fmla="*/ 1732865 h 20"/>
              <a:gd name="T6" fmla="*/ 907510 w 15"/>
              <a:gd name="T7" fmla="*/ 1732865 h 20"/>
              <a:gd name="T8" fmla="*/ 0 w 15"/>
              <a:gd name="T9" fmla="*/ 2993023 h 20"/>
              <a:gd name="T10" fmla="*/ 0 w 15"/>
              <a:gd name="T11" fmla="*/ 2993023 h 20"/>
              <a:gd name="T12" fmla="*/ 504243 w 15"/>
              <a:gd name="T13" fmla="*/ 1260158 h 20"/>
              <a:gd name="T14" fmla="*/ 504243 w 15"/>
              <a:gd name="T15" fmla="*/ 1260158 h 20"/>
              <a:gd name="T16" fmla="*/ 1209802 w 15"/>
              <a:gd name="T17" fmla="*/ 0 h 20"/>
              <a:gd name="T18" fmla="*/ 1209802 w 15"/>
              <a:gd name="T19" fmla="*/ 157569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20">
                <a:moveTo>
                  <a:pt x="12" y="1"/>
                </a:moveTo>
                <a:lnTo>
                  <a:pt x="12" y="1"/>
                </a:lnTo>
                <a:cubicBezTo>
                  <a:pt x="14" y="2"/>
                  <a:pt x="12" y="6"/>
                  <a:pt x="9" y="11"/>
                </a:cubicBezTo>
                <a:cubicBezTo>
                  <a:pt x="6" y="17"/>
                  <a:pt x="1" y="19"/>
                  <a:pt x="0" y="19"/>
                </a:cubicBezTo>
                <a:cubicBezTo>
                  <a:pt x="0" y="19"/>
                  <a:pt x="1" y="14"/>
                  <a:pt x="5" y="8"/>
                </a:cubicBezTo>
                <a:cubicBezTo>
                  <a:pt x="8" y="4"/>
                  <a:pt x="12" y="0"/>
                  <a:pt x="12" y="0"/>
                </a:cubicBezTo>
                <a:lnTo>
                  <a:pt x="12" y="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7" name="Freeform 6793">
            <a:extLst>
              <a:ext uri="{FF2B5EF4-FFF2-40B4-BE49-F238E27FC236}">
                <a16:creationId xmlns:a16="http://schemas.microsoft.com/office/drawing/2014/main" id="{CC6804B7-8C0C-364E-8C7E-3F63D94E1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97350"/>
            <a:ext cx="4763" cy="6350"/>
          </a:xfrm>
          <a:custGeom>
            <a:avLst/>
            <a:gdLst>
              <a:gd name="T0" fmla="*/ 231346 w 14"/>
              <a:gd name="T1" fmla="*/ 2010611 h 19"/>
              <a:gd name="T2" fmla="*/ 1157409 w 14"/>
              <a:gd name="T3" fmla="*/ 1116932 h 19"/>
              <a:gd name="T4" fmla="*/ 231346 w 14"/>
              <a:gd name="T5" fmla="*/ 2010611 h 19"/>
              <a:gd name="T6" fmla="*/ 115673 w 14"/>
              <a:gd name="T7" fmla="*/ 2010611 h 19"/>
              <a:gd name="T8" fmla="*/ 694377 w 14"/>
              <a:gd name="T9" fmla="*/ 781718 h 19"/>
              <a:gd name="T10" fmla="*/ 1504768 w 14"/>
              <a:gd name="T11" fmla="*/ 0 h 19"/>
              <a:gd name="T12" fmla="*/ 1504768 w 14"/>
              <a:gd name="T13" fmla="*/ 111626 h 19"/>
              <a:gd name="T14" fmla="*/ 810390 w 14"/>
              <a:gd name="T15" fmla="*/ 781718 h 19"/>
              <a:gd name="T16" fmla="*/ 115673 w 14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9">
                <a:moveTo>
                  <a:pt x="2" y="18"/>
                </a:moveTo>
                <a:cubicBezTo>
                  <a:pt x="4" y="18"/>
                  <a:pt x="7" y="15"/>
                  <a:pt x="10" y="10"/>
                </a:cubicBezTo>
                <a:cubicBezTo>
                  <a:pt x="9" y="15"/>
                  <a:pt x="4" y="18"/>
                  <a:pt x="2" y="18"/>
                </a:cubicBezTo>
                <a:close/>
                <a:moveTo>
                  <a:pt x="1" y="18"/>
                </a:moveTo>
                <a:cubicBezTo>
                  <a:pt x="0" y="18"/>
                  <a:pt x="2" y="12"/>
                  <a:pt x="6" y="7"/>
                </a:cubicBezTo>
                <a:cubicBezTo>
                  <a:pt x="9" y="3"/>
                  <a:pt x="12" y="0"/>
                  <a:pt x="13" y="0"/>
                </a:cubicBezTo>
                <a:lnTo>
                  <a:pt x="13" y="1"/>
                </a:lnTo>
                <a:cubicBezTo>
                  <a:pt x="12" y="1"/>
                  <a:pt x="9" y="3"/>
                  <a:pt x="7" y="7"/>
                </a:cubicBezTo>
                <a:cubicBezTo>
                  <a:pt x="3" y="13"/>
                  <a:pt x="1" y="18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8" name="Freeform 6794">
            <a:extLst>
              <a:ext uri="{FF2B5EF4-FFF2-40B4-BE49-F238E27FC236}">
                <a16:creationId xmlns:a16="http://schemas.microsoft.com/office/drawing/2014/main" id="{60CCB967-C247-5746-A19C-9B16233BD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200525"/>
            <a:ext cx="6350" cy="7938"/>
          </a:xfrm>
          <a:custGeom>
            <a:avLst/>
            <a:gdLst>
              <a:gd name="T0" fmla="*/ 2232212 w 17"/>
              <a:gd name="T1" fmla="*/ 142884 h 21"/>
              <a:gd name="T2" fmla="*/ 2232212 w 17"/>
              <a:gd name="T3" fmla="*/ 142884 h 21"/>
              <a:gd name="T4" fmla="*/ 1395132 w 17"/>
              <a:gd name="T5" fmla="*/ 1857492 h 21"/>
              <a:gd name="T6" fmla="*/ 1395132 w 17"/>
              <a:gd name="T7" fmla="*/ 1857492 h 21"/>
              <a:gd name="T8" fmla="*/ 0 w 17"/>
              <a:gd name="T9" fmla="*/ 2714796 h 21"/>
              <a:gd name="T10" fmla="*/ 0 w 17"/>
              <a:gd name="T11" fmla="*/ 2714796 h 21"/>
              <a:gd name="T12" fmla="*/ 976779 w 17"/>
              <a:gd name="T13" fmla="*/ 1285956 h 21"/>
              <a:gd name="T14" fmla="*/ 976779 w 17"/>
              <a:gd name="T15" fmla="*/ 1285956 h 21"/>
              <a:gd name="T16" fmla="*/ 2232212 w 17"/>
              <a:gd name="T17" fmla="*/ 142884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1">
                <a:moveTo>
                  <a:pt x="16" y="1"/>
                </a:moveTo>
                <a:lnTo>
                  <a:pt x="16" y="1"/>
                </a:lnTo>
                <a:cubicBezTo>
                  <a:pt x="16" y="1"/>
                  <a:pt x="15" y="7"/>
                  <a:pt x="10" y="13"/>
                </a:cubicBezTo>
                <a:cubicBezTo>
                  <a:pt x="7" y="17"/>
                  <a:pt x="3" y="20"/>
                  <a:pt x="0" y="19"/>
                </a:cubicBezTo>
                <a:cubicBezTo>
                  <a:pt x="0" y="19"/>
                  <a:pt x="1" y="14"/>
                  <a:pt x="7" y="9"/>
                </a:cubicBezTo>
                <a:cubicBezTo>
                  <a:pt x="10" y="4"/>
                  <a:pt x="14" y="0"/>
                  <a:pt x="16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49" name="Freeform 6795">
            <a:extLst>
              <a:ext uri="{FF2B5EF4-FFF2-40B4-BE49-F238E27FC236}">
                <a16:creationId xmlns:a16="http://schemas.microsoft.com/office/drawing/2014/main" id="{0F0370E5-3A10-2F49-912F-DE46BAC3A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200525"/>
            <a:ext cx="6350" cy="6350"/>
          </a:xfrm>
          <a:custGeom>
            <a:avLst/>
            <a:gdLst>
              <a:gd name="T0" fmla="*/ 139700 w 17"/>
              <a:gd name="T1" fmla="*/ 2010611 h 19"/>
              <a:gd name="T2" fmla="*/ 0 w 17"/>
              <a:gd name="T3" fmla="*/ 2010611 h 19"/>
              <a:gd name="T4" fmla="*/ 0 w 17"/>
              <a:gd name="T5" fmla="*/ 1898984 h 19"/>
              <a:gd name="T6" fmla="*/ 139700 w 17"/>
              <a:gd name="T7" fmla="*/ 2010611 h 19"/>
              <a:gd name="T8" fmla="*/ 1395132 w 17"/>
              <a:gd name="T9" fmla="*/ 1340518 h 19"/>
              <a:gd name="T10" fmla="*/ 2232212 w 17"/>
              <a:gd name="T11" fmla="*/ 0 h 19"/>
              <a:gd name="T12" fmla="*/ 1395132 w 17"/>
              <a:gd name="T13" fmla="*/ 1340518 h 19"/>
              <a:gd name="T14" fmla="*/ 139700 w 17"/>
              <a:gd name="T15" fmla="*/ 2010611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19">
                <a:moveTo>
                  <a:pt x="1" y="18"/>
                </a:moveTo>
                <a:lnTo>
                  <a:pt x="0" y="18"/>
                </a:lnTo>
                <a:lnTo>
                  <a:pt x="0" y="17"/>
                </a:lnTo>
                <a:lnTo>
                  <a:pt x="1" y="18"/>
                </a:lnTo>
                <a:cubicBezTo>
                  <a:pt x="3" y="18"/>
                  <a:pt x="7" y="15"/>
                  <a:pt x="10" y="12"/>
                </a:cubicBezTo>
                <a:cubicBezTo>
                  <a:pt x="14" y="6"/>
                  <a:pt x="16" y="3"/>
                  <a:pt x="16" y="0"/>
                </a:cubicBezTo>
                <a:cubicBezTo>
                  <a:pt x="16" y="3"/>
                  <a:pt x="14" y="8"/>
                  <a:pt x="10" y="12"/>
                </a:cubicBezTo>
                <a:cubicBezTo>
                  <a:pt x="7" y="16"/>
                  <a:pt x="4" y="18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0" name="Freeform 6796">
            <a:extLst>
              <a:ext uri="{FF2B5EF4-FFF2-40B4-BE49-F238E27FC236}">
                <a16:creationId xmlns:a16="http://schemas.microsoft.com/office/drawing/2014/main" id="{00C031FF-A2A3-5B42-AC2D-C9B01B78F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200525"/>
            <a:ext cx="6350" cy="7938"/>
          </a:xfrm>
          <a:custGeom>
            <a:avLst/>
            <a:gdLst>
              <a:gd name="T0" fmla="*/ 1674159 w 17"/>
              <a:gd name="T1" fmla="*/ 142884 h 21"/>
              <a:gd name="T2" fmla="*/ 1674159 w 17"/>
              <a:gd name="T3" fmla="*/ 142884 h 21"/>
              <a:gd name="T4" fmla="*/ 1674159 w 17"/>
              <a:gd name="T5" fmla="*/ 1714608 h 21"/>
              <a:gd name="T6" fmla="*/ 1255806 w 17"/>
              <a:gd name="T7" fmla="*/ 1714608 h 21"/>
              <a:gd name="T8" fmla="*/ 279026 w 17"/>
              <a:gd name="T9" fmla="*/ 2857680 h 21"/>
              <a:gd name="T10" fmla="*/ 0 w 17"/>
              <a:gd name="T11" fmla="*/ 2714796 h 21"/>
              <a:gd name="T12" fmla="*/ 697753 w 17"/>
              <a:gd name="T13" fmla="*/ 1428840 h 21"/>
              <a:gd name="T14" fmla="*/ 697753 w 17"/>
              <a:gd name="T15" fmla="*/ 1428840 h 21"/>
              <a:gd name="T16" fmla="*/ 1674159 w 17"/>
              <a:gd name="T17" fmla="*/ 0 h 21"/>
              <a:gd name="T18" fmla="*/ 1674159 w 17"/>
              <a:gd name="T19" fmla="*/ 142884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1">
                <a:moveTo>
                  <a:pt x="12" y="1"/>
                </a:moveTo>
                <a:lnTo>
                  <a:pt x="12" y="1"/>
                </a:lnTo>
                <a:cubicBezTo>
                  <a:pt x="16" y="2"/>
                  <a:pt x="12" y="7"/>
                  <a:pt x="12" y="12"/>
                </a:cubicBezTo>
                <a:lnTo>
                  <a:pt x="9" y="12"/>
                </a:lnTo>
                <a:cubicBezTo>
                  <a:pt x="6" y="17"/>
                  <a:pt x="2" y="20"/>
                  <a:pt x="2" y="20"/>
                </a:cubicBezTo>
                <a:lnTo>
                  <a:pt x="0" y="19"/>
                </a:lnTo>
                <a:cubicBezTo>
                  <a:pt x="0" y="18"/>
                  <a:pt x="2" y="14"/>
                  <a:pt x="5" y="10"/>
                </a:cubicBezTo>
                <a:cubicBezTo>
                  <a:pt x="9" y="4"/>
                  <a:pt x="12" y="0"/>
                  <a:pt x="12" y="0"/>
                </a:cubicBezTo>
                <a:lnTo>
                  <a:pt x="12" y="1"/>
                </a:ln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1" name="Freeform 6797">
            <a:extLst>
              <a:ext uri="{FF2B5EF4-FFF2-40B4-BE49-F238E27FC236}">
                <a16:creationId xmlns:a16="http://schemas.microsoft.com/office/drawing/2014/main" id="{FC22EC34-97FC-4341-9AD6-F48E7B91F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4200525"/>
            <a:ext cx="6350" cy="6350"/>
          </a:xfrm>
          <a:custGeom>
            <a:avLst/>
            <a:gdLst>
              <a:gd name="T0" fmla="*/ 373239 w 18"/>
              <a:gd name="T1" fmla="*/ 2115608 h 18"/>
              <a:gd name="T2" fmla="*/ 124531 w 18"/>
              <a:gd name="T3" fmla="*/ 2115608 h 18"/>
              <a:gd name="T4" fmla="*/ 746831 w 18"/>
              <a:gd name="T5" fmla="*/ 995539 h 18"/>
              <a:gd name="T6" fmla="*/ 373239 w 18"/>
              <a:gd name="T7" fmla="*/ 2115608 h 18"/>
              <a:gd name="T8" fmla="*/ 1244600 w 18"/>
              <a:gd name="T9" fmla="*/ 1244600 h 18"/>
              <a:gd name="T10" fmla="*/ 2115608 w 18"/>
              <a:gd name="T11" fmla="*/ 0 h 18"/>
              <a:gd name="T12" fmla="*/ 1617839 w 18"/>
              <a:gd name="T13" fmla="*/ 1244600 h 18"/>
              <a:gd name="T14" fmla="*/ 373239 w 18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18">
                <a:moveTo>
                  <a:pt x="3" y="17"/>
                </a:moveTo>
                <a:lnTo>
                  <a:pt x="1" y="17"/>
                </a:lnTo>
                <a:cubicBezTo>
                  <a:pt x="0" y="16"/>
                  <a:pt x="3" y="12"/>
                  <a:pt x="6" y="8"/>
                </a:cubicBezTo>
                <a:cubicBezTo>
                  <a:pt x="3" y="13"/>
                  <a:pt x="1" y="16"/>
                  <a:pt x="3" y="17"/>
                </a:cubicBezTo>
                <a:cubicBezTo>
                  <a:pt x="3" y="17"/>
                  <a:pt x="7" y="14"/>
                  <a:pt x="10" y="10"/>
                </a:cubicBezTo>
                <a:cubicBezTo>
                  <a:pt x="13" y="6"/>
                  <a:pt x="17" y="2"/>
                  <a:pt x="17" y="0"/>
                </a:cubicBezTo>
                <a:cubicBezTo>
                  <a:pt x="17" y="3"/>
                  <a:pt x="13" y="6"/>
                  <a:pt x="13" y="10"/>
                </a:cubicBezTo>
                <a:cubicBezTo>
                  <a:pt x="7" y="15"/>
                  <a:pt x="3" y="17"/>
                  <a:pt x="3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2" name="Freeform 6798">
            <a:extLst>
              <a:ext uri="{FF2B5EF4-FFF2-40B4-BE49-F238E27FC236}">
                <a16:creationId xmlns:a16="http://schemas.microsoft.com/office/drawing/2014/main" id="{F14FDBDC-D75D-7D44-A08C-927B7E1C3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4200525"/>
            <a:ext cx="6350" cy="7938"/>
          </a:xfrm>
          <a:custGeom>
            <a:avLst/>
            <a:gdLst>
              <a:gd name="T0" fmla="*/ 2362597 w 16"/>
              <a:gd name="T1" fmla="*/ 0 h 21"/>
              <a:gd name="T2" fmla="*/ 2362597 w 16"/>
              <a:gd name="T3" fmla="*/ 0 h 21"/>
              <a:gd name="T4" fmla="*/ 1417638 w 16"/>
              <a:gd name="T5" fmla="*/ 1571724 h 21"/>
              <a:gd name="T6" fmla="*/ 1417638 w 16"/>
              <a:gd name="T7" fmla="*/ 1571724 h 21"/>
              <a:gd name="T8" fmla="*/ 315119 w 16"/>
              <a:gd name="T9" fmla="*/ 2714796 h 21"/>
              <a:gd name="T10" fmla="*/ 315119 w 16"/>
              <a:gd name="T11" fmla="*/ 2714796 h 21"/>
              <a:gd name="T12" fmla="*/ 787400 w 16"/>
              <a:gd name="T13" fmla="*/ 1285956 h 21"/>
              <a:gd name="T14" fmla="*/ 787400 w 16"/>
              <a:gd name="T15" fmla="*/ 1285956 h 21"/>
              <a:gd name="T16" fmla="*/ 2362597 w 16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1">
                <a:moveTo>
                  <a:pt x="15" y="0"/>
                </a:moveTo>
                <a:lnTo>
                  <a:pt x="15" y="0"/>
                </a:lnTo>
                <a:cubicBezTo>
                  <a:pt x="15" y="1"/>
                  <a:pt x="15" y="6"/>
                  <a:pt x="9" y="11"/>
                </a:cubicBezTo>
                <a:cubicBezTo>
                  <a:pt x="5" y="17"/>
                  <a:pt x="3" y="20"/>
                  <a:pt x="2" y="19"/>
                </a:cubicBezTo>
                <a:cubicBezTo>
                  <a:pt x="0" y="18"/>
                  <a:pt x="2" y="14"/>
                  <a:pt x="5" y="9"/>
                </a:cubicBezTo>
                <a:cubicBezTo>
                  <a:pt x="9" y="3"/>
                  <a:pt x="15" y="0"/>
                  <a:pt x="15" y="0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3" name="Freeform 6799">
            <a:extLst>
              <a:ext uri="{FF2B5EF4-FFF2-40B4-BE49-F238E27FC236}">
                <a16:creationId xmlns:a16="http://schemas.microsoft.com/office/drawing/2014/main" id="{BA862039-C632-E541-934C-1C4138091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4200525"/>
            <a:ext cx="6350" cy="6350"/>
          </a:xfrm>
          <a:custGeom>
            <a:avLst/>
            <a:gdLst>
              <a:gd name="T0" fmla="*/ 315119 w 16"/>
              <a:gd name="T1" fmla="*/ 2115608 h 18"/>
              <a:gd name="T2" fmla="*/ 0 w 16"/>
              <a:gd name="T3" fmla="*/ 2115608 h 18"/>
              <a:gd name="T4" fmla="*/ 315119 w 16"/>
              <a:gd name="T5" fmla="*/ 2115608 h 18"/>
              <a:gd name="T6" fmla="*/ 1417638 w 16"/>
              <a:gd name="T7" fmla="*/ 1120069 h 18"/>
              <a:gd name="T8" fmla="*/ 2362597 w 16"/>
              <a:gd name="T9" fmla="*/ 0 h 18"/>
              <a:gd name="T10" fmla="*/ 1890316 w 16"/>
              <a:gd name="T11" fmla="*/ 1120069 h 18"/>
              <a:gd name="T12" fmla="*/ 315119 w 16"/>
              <a:gd name="T13" fmla="*/ 2115608 h 18"/>
              <a:gd name="T14" fmla="*/ 0 w 16"/>
              <a:gd name="T15" fmla="*/ 1991078 h 18"/>
              <a:gd name="T16" fmla="*/ 787400 w 16"/>
              <a:gd name="T17" fmla="*/ 871008 h 18"/>
              <a:gd name="T18" fmla="*/ 0 w 16"/>
              <a:gd name="T19" fmla="*/ 1991078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18">
                <a:moveTo>
                  <a:pt x="2" y="17"/>
                </a:moveTo>
                <a:cubicBezTo>
                  <a:pt x="0" y="17"/>
                  <a:pt x="0" y="17"/>
                  <a:pt x="0" y="17"/>
                </a:cubicBezTo>
                <a:lnTo>
                  <a:pt x="2" y="17"/>
                </a:lnTo>
                <a:cubicBezTo>
                  <a:pt x="3" y="17"/>
                  <a:pt x="6" y="14"/>
                  <a:pt x="9" y="9"/>
                </a:cubicBezTo>
                <a:cubicBezTo>
                  <a:pt x="15" y="6"/>
                  <a:pt x="15" y="1"/>
                  <a:pt x="15" y="0"/>
                </a:cubicBezTo>
                <a:cubicBezTo>
                  <a:pt x="15" y="1"/>
                  <a:pt x="15" y="7"/>
                  <a:pt x="12" y="9"/>
                </a:cubicBezTo>
                <a:cubicBezTo>
                  <a:pt x="6" y="14"/>
                  <a:pt x="3" y="17"/>
                  <a:pt x="2" y="17"/>
                </a:cubicBezTo>
                <a:close/>
                <a:moveTo>
                  <a:pt x="0" y="16"/>
                </a:moveTo>
                <a:cubicBezTo>
                  <a:pt x="2" y="14"/>
                  <a:pt x="3" y="9"/>
                  <a:pt x="5" y="7"/>
                </a:cubicBezTo>
                <a:cubicBezTo>
                  <a:pt x="3" y="10"/>
                  <a:pt x="2" y="14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4" name="Freeform 6800">
            <a:extLst>
              <a:ext uri="{FF2B5EF4-FFF2-40B4-BE49-F238E27FC236}">
                <a16:creationId xmlns:a16="http://schemas.microsoft.com/office/drawing/2014/main" id="{F954FEF1-42D2-4944-B3EF-5D40BA1E7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8938"/>
            <a:ext cx="6350" cy="7937"/>
          </a:xfrm>
          <a:custGeom>
            <a:avLst/>
            <a:gdLst>
              <a:gd name="T0" fmla="*/ 2362597 w 16"/>
              <a:gd name="T1" fmla="*/ 260478 h 22"/>
              <a:gd name="T2" fmla="*/ 2362597 w 16"/>
              <a:gd name="T3" fmla="*/ 260478 h 22"/>
              <a:gd name="T4" fmla="*/ 1260078 w 16"/>
              <a:gd name="T5" fmla="*/ 1561785 h 22"/>
              <a:gd name="T6" fmla="*/ 1260078 w 16"/>
              <a:gd name="T7" fmla="*/ 1561785 h 22"/>
              <a:gd name="T8" fmla="*/ 0 w 16"/>
              <a:gd name="T9" fmla="*/ 2602975 h 22"/>
              <a:gd name="T10" fmla="*/ 0 w 16"/>
              <a:gd name="T11" fmla="*/ 2602975 h 22"/>
              <a:gd name="T12" fmla="*/ 787400 w 16"/>
              <a:gd name="T13" fmla="*/ 1171429 h 22"/>
              <a:gd name="T14" fmla="*/ 787400 w 16"/>
              <a:gd name="T15" fmla="*/ 1171429 h 22"/>
              <a:gd name="T16" fmla="*/ 2362597 w 16"/>
              <a:gd name="T17" fmla="*/ 260478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2">
                <a:moveTo>
                  <a:pt x="15" y="2"/>
                </a:moveTo>
                <a:lnTo>
                  <a:pt x="15" y="2"/>
                </a:lnTo>
                <a:cubicBezTo>
                  <a:pt x="15" y="3"/>
                  <a:pt x="15" y="8"/>
                  <a:pt x="8" y="12"/>
                </a:cubicBezTo>
                <a:cubicBezTo>
                  <a:pt x="6" y="18"/>
                  <a:pt x="2" y="21"/>
                  <a:pt x="0" y="20"/>
                </a:cubicBezTo>
                <a:cubicBezTo>
                  <a:pt x="0" y="19"/>
                  <a:pt x="2" y="14"/>
                  <a:pt x="5" y="9"/>
                </a:cubicBezTo>
                <a:cubicBezTo>
                  <a:pt x="8" y="3"/>
                  <a:pt x="12" y="0"/>
                  <a:pt x="15" y="2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5" name="Freeform 6801">
            <a:extLst>
              <a:ext uri="{FF2B5EF4-FFF2-40B4-BE49-F238E27FC236}">
                <a16:creationId xmlns:a16="http://schemas.microsoft.com/office/drawing/2014/main" id="{6898BF49-AF83-CD4C-8080-F43EC30C5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8938"/>
            <a:ext cx="6350" cy="7937"/>
          </a:xfrm>
          <a:custGeom>
            <a:avLst/>
            <a:gdLst>
              <a:gd name="T0" fmla="*/ 0 w 16"/>
              <a:gd name="T1" fmla="*/ 2992249 h 20"/>
              <a:gd name="T2" fmla="*/ 0 w 16"/>
              <a:gd name="T3" fmla="*/ 2834700 h 20"/>
              <a:gd name="T4" fmla="*/ 0 w 16"/>
              <a:gd name="T5" fmla="*/ 2677150 h 20"/>
              <a:gd name="T6" fmla="*/ 0 w 16"/>
              <a:gd name="T7" fmla="*/ 2834700 h 20"/>
              <a:gd name="T8" fmla="*/ 787400 w 16"/>
              <a:gd name="T9" fmla="*/ 1259999 h 20"/>
              <a:gd name="T10" fmla="*/ 0 w 16"/>
              <a:gd name="T11" fmla="*/ 2834700 h 20"/>
              <a:gd name="T12" fmla="*/ 315119 w 16"/>
              <a:gd name="T13" fmla="*/ 2992249 h 20"/>
              <a:gd name="T14" fmla="*/ 0 w 16"/>
              <a:gd name="T15" fmla="*/ 2992249 h 20"/>
              <a:gd name="T16" fmla="*/ 0 w 16"/>
              <a:gd name="T17" fmla="*/ 2834700 h 20"/>
              <a:gd name="T18" fmla="*/ 0 w 16"/>
              <a:gd name="T19" fmla="*/ 2834700 h 20"/>
              <a:gd name="T20" fmla="*/ 0 w 16"/>
              <a:gd name="T21" fmla="*/ 2834700 h 20"/>
              <a:gd name="T22" fmla="*/ 0 w 16"/>
              <a:gd name="T23" fmla="*/ 2834700 h 20"/>
              <a:gd name="T24" fmla="*/ 2362597 w 16"/>
              <a:gd name="T25" fmla="*/ 315099 h 20"/>
              <a:gd name="T26" fmla="*/ 1260078 w 16"/>
              <a:gd name="T27" fmla="*/ 1732250 h 20"/>
              <a:gd name="T28" fmla="*/ 2362597 w 16"/>
              <a:gd name="T29" fmla="*/ 315099 h 20"/>
              <a:gd name="T30" fmla="*/ 2362597 w 16"/>
              <a:gd name="T31" fmla="*/ 0 h 20"/>
              <a:gd name="T32" fmla="*/ 2362597 w 16"/>
              <a:gd name="T33" fmla="*/ 157549 h 20"/>
              <a:gd name="T34" fmla="*/ 787400 w 16"/>
              <a:gd name="T35" fmla="*/ 1102449 h 20"/>
              <a:gd name="T36" fmla="*/ 2362597 w 16"/>
              <a:gd name="T37" fmla="*/ 0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" h="20">
                <a:moveTo>
                  <a:pt x="0" y="19"/>
                </a:moveTo>
                <a:lnTo>
                  <a:pt x="0" y="18"/>
                </a:lnTo>
                <a:lnTo>
                  <a:pt x="0" y="17"/>
                </a:lnTo>
                <a:lnTo>
                  <a:pt x="0" y="18"/>
                </a:lnTo>
                <a:cubicBezTo>
                  <a:pt x="1" y="15"/>
                  <a:pt x="3" y="11"/>
                  <a:pt x="5" y="8"/>
                </a:cubicBezTo>
                <a:cubicBezTo>
                  <a:pt x="4" y="13"/>
                  <a:pt x="1" y="16"/>
                  <a:pt x="0" y="18"/>
                </a:cubicBezTo>
                <a:lnTo>
                  <a:pt x="2" y="19"/>
                </a:lnTo>
                <a:lnTo>
                  <a:pt x="0" y="19"/>
                </a:lnTo>
                <a:close/>
                <a:moveTo>
                  <a:pt x="0" y="18"/>
                </a:moveTo>
                <a:lnTo>
                  <a:pt x="0" y="18"/>
                </a:ln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lose/>
                <a:moveTo>
                  <a:pt x="15" y="2"/>
                </a:moveTo>
                <a:cubicBezTo>
                  <a:pt x="15" y="3"/>
                  <a:pt x="12" y="8"/>
                  <a:pt x="8" y="11"/>
                </a:cubicBezTo>
                <a:cubicBezTo>
                  <a:pt x="12" y="7"/>
                  <a:pt x="15" y="2"/>
                  <a:pt x="15" y="2"/>
                </a:cubicBezTo>
                <a:close/>
                <a:moveTo>
                  <a:pt x="15" y="0"/>
                </a:moveTo>
                <a:lnTo>
                  <a:pt x="15" y="1"/>
                </a:lnTo>
                <a:cubicBezTo>
                  <a:pt x="11" y="1"/>
                  <a:pt x="8" y="3"/>
                  <a:pt x="5" y="7"/>
                </a:cubicBezTo>
                <a:cubicBezTo>
                  <a:pt x="8" y="3"/>
                  <a:pt x="11" y="0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6" name="Freeform 6802">
            <a:extLst>
              <a:ext uri="{FF2B5EF4-FFF2-40B4-BE49-F238E27FC236}">
                <a16:creationId xmlns:a16="http://schemas.microsoft.com/office/drawing/2014/main" id="{3BE48743-6665-C041-9071-95AEA2F66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8938"/>
            <a:ext cx="4763" cy="7937"/>
          </a:xfrm>
          <a:custGeom>
            <a:avLst/>
            <a:gdLst>
              <a:gd name="T0" fmla="*/ 1209802 w 15"/>
              <a:gd name="T1" fmla="*/ 157549 h 20"/>
              <a:gd name="T2" fmla="*/ 1209802 w 15"/>
              <a:gd name="T3" fmla="*/ 157549 h 20"/>
              <a:gd name="T4" fmla="*/ 907510 w 15"/>
              <a:gd name="T5" fmla="*/ 1889800 h 20"/>
              <a:gd name="T6" fmla="*/ 907510 w 15"/>
              <a:gd name="T7" fmla="*/ 1889800 h 20"/>
              <a:gd name="T8" fmla="*/ 201634 w 15"/>
              <a:gd name="T9" fmla="*/ 2992249 h 20"/>
              <a:gd name="T10" fmla="*/ 201634 w 15"/>
              <a:gd name="T11" fmla="*/ 2992249 h 20"/>
              <a:gd name="T12" fmla="*/ 504243 w 15"/>
              <a:gd name="T13" fmla="*/ 1102449 h 20"/>
              <a:gd name="T14" fmla="*/ 504243 w 15"/>
              <a:gd name="T15" fmla="*/ 1102449 h 20"/>
              <a:gd name="T16" fmla="*/ 1209802 w 15"/>
              <a:gd name="T17" fmla="*/ 157549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0">
                <a:moveTo>
                  <a:pt x="12" y="1"/>
                </a:moveTo>
                <a:lnTo>
                  <a:pt x="12" y="1"/>
                </a:lnTo>
                <a:cubicBezTo>
                  <a:pt x="14" y="1"/>
                  <a:pt x="11" y="6"/>
                  <a:pt x="9" y="12"/>
                </a:cubicBezTo>
                <a:cubicBezTo>
                  <a:pt x="5" y="16"/>
                  <a:pt x="2" y="19"/>
                  <a:pt x="2" y="19"/>
                </a:cubicBezTo>
                <a:cubicBezTo>
                  <a:pt x="0" y="19"/>
                  <a:pt x="2" y="13"/>
                  <a:pt x="5" y="7"/>
                </a:cubicBezTo>
                <a:cubicBezTo>
                  <a:pt x="8" y="3"/>
                  <a:pt x="11" y="0"/>
                  <a:pt x="12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7" name="Freeform 6803">
            <a:extLst>
              <a:ext uri="{FF2B5EF4-FFF2-40B4-BE49-F238E27FC236}">
                <a16:creationId xmlns:a16="http://schemas.microsoft.com/office/drawing/2014/main" id="{B4BC735B-B990-924A-81EB-A7580568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4198938"/>
            <a:ext cx="3175" cy="7937"/>
          </a:xfrm>
          <a:custGeom>
            <a:avLst/>
            <a:gdLst>
              <a:gd name="T0" fmla="*/ 0 w 11"/>
              <a:gd name="T1" fmla="*/ 2992249 h 20"/>
              <a:gd name="T2" fmla="*/ 583045 w 11"/>
              <a:gd name="T3" fmla="*/ 1732250 h 20"/>
              <a:gd name="T4" fmla="*/ 833005 w 11"/>
              <a:gd name="T5" fmla="*/ 0 h 20"/>
              <a:gd name="T6" fmla="*/ 583045 w 11"/>
              <a:gd name="T7" fmla="*/ 1732250 h 20"/>
              <a:gd name="T8" fmla="*/ 0 w 11"/>
              <a:gd name="T9" fmla="*/ 2992249 h 20"/>
              <a:gd name="T10" fmla="*/ 749877 w 11"/>
              <a:gd name="T11" fmla="*/ 0 h 20"/>
              <a:gd name="T12" fmla="*/ 833005 w 11"/>
              <a:gd name="T13" fmla="*/ 0 h 20"/>
              <a:gd name="T14" fmla="*/ 249959 w 11"/>
              <a:gd name="T15" fmla="*/ 944900 h 20"/>
              <a:gd name="T16" fmla="*/ 749877 w 11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20">
                <a:moveTo>
                  <a:pt x="0" y="19"/>
                </a:moveTo>
                <a:cubicBezTo>
                  <a:pt x="0" y="19"/>
                  <a:pt x="4" y="14"/>
                  <a:pt x="7" y="11"/>
                </a:cubicBezTo>
                <a:cubicBezTo>
                  <a:pt x="9" y="6"/>
                  <a:pt x="10" y="2"/>
                  <a:pt x="10" y="0"/>
                </a:cubicBezTo>
                <a:cubicBezTo>
                  <a:pt x="10" y="3"/>
                  <a:pt x="9" y="6"/>
                  <a:pt x="7" y="11"/>
                </a:cubicBezTo>
                <a:cubicBezTo>
                  <a:pt x="4" y="15"/>
                  <a:pt x="1" y="19"/>
                  <a:pt x="0" y="19"/>
                </a:cubicBezTo>
                <a:close/>
                <a:moveTo>
                  <a:pt x="9" y="0"/>
                </a:moveTo>
                <a:lnTo>
                  <a:pt x="10" y="0"/>
                </a:lnTo>
                <a:cubicBezTo>
                  <a:pt x="9" y="0"/>
                  <a:pt x="6" y="3"/>
                  <a:pt x="3" y="6"/>
                </a:cubicBezTo>
                <a:cubicBezTo>
                  <a:pt x="6" y="3"/>
                  <a:pt x="9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8" name="Freeform 6804">
            <a:extLst>
              <a:ext uri="{FF2B5EF4-FFF2-40B4-BE49-F238E27FC236}">
                <a16:creationId xmlns:a16="http://schemas.microsoft.com/office/drawing/2014/main" id="{5604B6D0-80CD-7342-A85B-9A48A3964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197350"/>
            <a:ext cx="4762" cy="7938"/>
          </a:xfrm>
          <a:custGeom>
            <a:avLst/>
            <a:gdLst>
              <a:gd name="T0" fmla="*/ 1411139 w 15"/>
              <a:gd name="T1" fmla="*/ 142884 h 21"/>
              <a:gd name="T2" fmla="*/ 1411139 w 15"/>
              <a:gd name="T3" fmla="*/ 142884 h 21"/>
              <a:gd name="T4" fmla="*/ 907002 w 15"/>
              <a:gd name="T5" fmla="*/ 1714608 h 21"/>
              <a:gd name="T6" fmla="*/ 907002 w 15"/>
              <a:gd name="T7" fmla="*/ 1714608 h 21"/>
              <a:gd name="T8" fmla="*/ 201591 w 15"/>
              <a:gd name="T9" fmla="*/ 2714796 h 21"/>
              <a:gd name="T10" fmla="*/ 201591 w 15"/>
              <a:gd name="T11" fmla="*/ 2714796 h 21"/>
              <a:gd name="T12" fmla="*/ 503820 w 15"/>
              <a:gd name="T13" fmla="*/ 1143072 h 21"/>
              <a:gd name="T14" fmla="*/ 503820 w 15"/>
              <a:gd name="T15" fmla="*/ 1143072 h 21"/>
              <a:gd name="T16" fmla="*/ 1411139 w 15"/>
              <a:gd name="T17" fmla="*/ 142884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1">
                <a:moveTo>
                  <a:pt x="14" y="1"/>
                </a:moveTo>
                <a:lnTo>
                  <a:pt x="14" y="1"/>
                </a:lnTo>
                <a:cubicBezTo>
                  <a:pt x="14" y="1"/>
                  <a:pt x="12" y="6"/>
                  <a:pt x="9" y="12"/>
                </a:cubicBezTo>
                <a:cubicBezTo>
                  <a:pt x="6" y="17"/>
                  <a:pt x="2" y="20"/>
                  <a:pt x="2" y="19"/>
                </a:cubicBezTo>
                <a:cubicBezTo>
                  <a:pt x="0" y="18"/>
                  <a:pt x="2" y="14"/>
                  <a:pt x="5" y="8"/>
                </a:cubicBezTo>
                <a:cubicBezTo>
                  <a:pt x="8" y="3"/>
                  <a:pt x="12" y="0"/>
                  <a:pt x="14" y="1"/>
                </a:cubicBezTo>
              </a:path>
            </a:pathLst>
          </a:custGeom>
          <a:solidFill>
            <a:srgbClr val="F5D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59" name="Freeform 6805">
            <a:extLst>
              <a:ext uri="{FF2B5EF4-FFF2-40B4-BE49-F238E27FC236}">
                <a16:creationId xmlns:a16="http://schemas.microsoft.com/office/drawing/2014/main" id="{C89B2167-49AD-934C-919E-2BAC92DB5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197350"/>
            <a:ext cx="4762" cy="6350"/>
          </a:xfrm>
          <a:custGeom>
            <a:avLst/>
            <a:gdLst>
              <a:gd name="T0" fmla="*/ 201591 w 15"/>
              <a:gd name="T1" fmla="*/ 2010611 h 19"/>
              <a:gd name="T2" fmla="*/ 0 w 15"/>
              <a:gd name="T3" fmla="*/ 1898984 h 19"/>
              <a:gd name="T4" fmla="*/ 201591 w 15"/>
              <a:gd name="T5" fmla="*/ 2010611 h 19"/>
              <a:gd name="T6" fmla="*/ 907002 w 15"/>
              <a:gd name="T7" fmla="*/ 1228558 h 19"/>
              <a:gd name="T8" fmla="*/ 1411139 w 15"/>
              <a:gd name="T9" fmla="*/ 111626 h 19"/>
              <a:gd name="T10" fmla="*/ 907002 w 15"/>
              <a:gd name="T11" fmla="*/ 1228558 h 19"/>
              <a:gd name="T12" fmla="*/ 201591 w 15"/>
              <a:gd name="T13" fmla="*/ 2010611 h 19"/>
              <a:gd name="T14" fmla="*/ 0 w 15"/>
              <a:gd name="T15" fmla="*/ 1787024 h 19"/>
              <a:gd name="T16" fmla="*/ 503820 w 15"/>
              <a:gd name="T17" fmla="*/ 781718 h 19"/>
              <a:gd name="T18" fmla="*/ 1209548 w 15"/>
              <a:gd name="T19" fmla="*/ 0 h 19"/>
              <a:gd name="T20" fmla="*/ 1411139 w 15"/>
              <a:gd name="T21" fmla="*/ 0 h 19"/>
              <a:gd name="T22" fmla="*/ 503820 w 15"/>
              <a:gd name="T23" fmla="*/ 781718 h 19"/>
              <a:gd name="T24" fmla="*/ 0 w 15"/>
              <a:gd name="T25" fmla="*/ 1787024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9">
                <a:moveTo>
                  <a:pt x="2" y="18"/>
                </a:moveTo>
                <a:cubicBezTo>
                  <a:pt x="0" y="18"/>
                  <a:pt x="0" y="17"/>
                  <a:pt x="0" y="17"/>
                </a:cubicBezTo>
                <a:lnTo>
                  <a:pt x="2" y="18"/>
                </a:lnTo>
                <a:cubicBezTo>
                  <a:pt x="3" y="18"/>
                  <a:pt x="6" y="14"/>
                  <a:pt x="9" y="11"/>
                </a:cubicBezTo>
                <a:cubicBezTo>
                  <a:pt x="12" y="5"/>
                  <a:pt x="14" y="2"/>
                  <a:pt x="14" y="1"/>
                </a:cubicBezTo>
                <a:cubicBezTo>
                  <a:pt x="14" y="3"/>
                  <a:pt x="12" y="6"/>
                  <a:pt x="9" y="11"/>
                </a:cubicBezTo>
                <a:cubicBezTo>
                  <a:pt x="6" y="16"/>
                  <a:pt x="3" y="18"/>
                  <a:pt x="2" y="18"/>
                </a:cubicBezTo>
                <a:close/>
                <a:moveTo>
                  <a:pt x="0" y="16"/>
                </a:moveTo>
                <a:cubicBezTo>
                  <a:pt x="0" y="14"/>
                  <a:pt x="3" y="11"/>
                  <a:pt x="5" y="7"/>
                </a:cubicBezTo>
                <a:cubicBezTo>
                  <a:pt x="8" y="2"/>
                  <a:pt x="11" y="0"/>
                  <a:pt x="12" y="0"/>
                </a:cubicBezTo>
                <a:lnTo>
                  <a:pt x="14" y="0"/>
                </a:lnTo>
                <a:cubicBezTo>
                  <a:pt x="11" y="0"/>
                  <a:pt x="8" y="3"/>
                  <a:pt x="5" y="7"/>
                </a:cubicBezTo>
                <a:cubicBezTo>
                  <a:pt x="3" y="11"/>
                  <a:pt x="0" y="16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0" name="Freeform 6806">
            <a:extLst>
              <a:ext uri="{FF2B5EF4-FFF2-40B4-BE49-F238E27FC236}">
                <a16:creationId xmlns:a16="http://schemas.microsoft.com/office/drawing/2014/main" id="{DB4476B3-7A00-FF48-A739-41FCA44D4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2900"/>
            <a:ext cx="3175" cy="15875"/>
          </a:xfrm>
          <a:custGeom>
            <a:avLst/>
            <a:gdLst>
              <a:gd name="T0" fmla="*/ 201613 w 10"/>
              <a:gd name="T1" fmla="*/ 0 h 46"/>
              <a:gd name="T2" fmla="*/ 201613 w 10"/>
              <a:gd name="T3" fmla="*/ 0 h 46"/>
              <a:gd name="T4" fmla="*/ 907415 w 10"/>
              <a:gd name="T5" fmla="*/ 119063 h 46"/>
              <a:gd name="T6" fmla="*/ 907415 w 10"/>
              <a:gd name="T7" fmla="*/ 5121413 h 46"/>
              <a:gd name="T8" fmla="*/ 201613 w 10"/>
              <a:gd name="T9" fmla="*/ 5359538 h 46"/>
              <a:gd name="T10" fmla="*/ 201613 w 10"/>
              <a:gd name="T11" fmla="*/ 5359538 h 46"/>
              <a:gd name="T12" fmla="*/ 0 w 10"/>
              <a:gd name="T13" fmla="*/ 5121413 h 46"/>
              <a:gd name="T14" fmla="*/ 0 w 10"/>
              <a:gd name="T15" fmla="*/ 119063 h 46"/>
              <a:gd name="T16" fmla="*/ 201613 w 10"/>
              <a:gd name="T17" fmla="*/ 0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46">
                <a:moveTo>
                  <a:pt x="2" y="0"/>
                </a:moveTo>
                <a:lnTo>
                  <a:pt x="2" y="0"/>
                </a:lnTo>
                <a:cubicBezTo>
                  <a:pt x="5" y="0"/>
                  <a:pt x="9" y="1"/>
                  <a:pt x="9" y="1"/>
                </a:cubicBezTo>
                <a:lnTo>
                  <a:pt x="9" y="43"/>
                </a:lnTo>
                <a:cubicBezTo>
                  <a:pt x="9" y="43"/>
                  <a:pt x="5" y="45"/>
                  <a:pt x="2" y="45"/>
                </a:cubicBezTo>
                <a:lnTo>
                  <a:pt x="0" y="43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A87F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1" name="Freeform 6807">
            <a:extLst>
              <a:ext uri="{FF2B5EF4-FFF2-40B4-BE49-F238E27FC236}">
                <a16:creationId xmlns:a16="http://schemas.microsoft.com/office/drawing/2014/main" id="{7D1EB890-51BF-F24E-A129-94C308105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2900"/>
            <a:ext cx="3175" cy="15875"/>
          </a:xfrm>
          <a:custGeom>
            <a:avLst/>
            <a:gdLst>
              <a:gd name="T0" fmla="*/ 373239 w 9"/>
              <a:gd name="T1" fmla="*/ 119063 h 46"/>
              <a:gd name="T2" fmla="*/ 0 w 9"/>
              <a:gd name="T3" fmla="*/ 119063 h 46"/>
              <a:gd name="T4" fmla="*/ 124531 w 9"/>
              <a:gd name="T5" fmla="*/ 0 h 46"/>
              <a:gd name="T6" fmla="*/ 373239 w 9"/>
              <a:gd name="T7" fmla="*/ 119063 h 46"/>
              <a:gd name="T8" fmla="*/ 995539 w 9"/>
              <a:gd name="T9" fmla="*/ 119063 h 46"/>
              <a:gd name="T10" fmla="*/ 995539 w 9"/>
              <a:gd name="T11" fmla="*/ 5121413 h 46"/>
              <a:gd name="T12" fmla="*/ 622300 w 9"/>
              <a:gd name="T13" fmla="*/ 5240476 h 46"/>
              <a:gd name="T14" fmla="*/ 622300 w 9"/>
              <a:gd name="T15" fmla="*/ 119063 h 46"/>
              <a:gd name="T16" fmla="*/ 995539 w 9"/>
              <a:gd name="T17" fmla="*/ 119063 h 46"/>
              <a:gd name="T18" fmla="*/ 124531 w 9"/>
              <a:gd name="T19" fmla="*/ 5359538 h 46"/>
              <a:gd name="T20" fmla="*/ 622300 w 9"/>
              <a:gd name="T21" fmla="*/ 5240476 h 46"/>
              <a:gd name="T22" fmla="*/ 124531 w 9"/>
              <a:gd name="T23" fmla="*/ 5359538 h 4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46">
                <a:moveTo>
                  <a:pt x="3" y="1"/>
                </a:moveTo>
                <a:lnTo>
                  <a:pt x="0" y="1"/>
                </a:lnTo>
                <a:lnTo>
                  <a:pt x="1" y="0"/>
                </a:lnTo>
                <a:cubicBezTo>
                  <a:pt x="2" y="0"/>
                  <a:pt x="3" y="0"/>
                  <a:pt x="3" y="1"/>
                </a:cubicBezTo>
                <a:close/>
                <a:moveTo>
                  <a:pt x="8" y="1"/>
                </a:moveTo>
                <a:lnTo>
                  <a:pt x="8" y="43"/>
                </a:lnTo>
                <a:cubicBezTo>
                  <a:pt x="8" y="43"/>
                  <a:pt x="7" y="43"/>
                  <a:pt x="5" y="44"/>
                </a:cubicBezTo>
                <a:lnTo>
                  <a:pt x="5" y="1"/>
                </a:lnTo>
                <a:lnTo>
                  <a:pt x="8" y="1"/>
                </a:lnTo>
                <a:close/>
                <a:moveTo>
                  <a:pt x="1" y="45"/>
                </a:moveTo>
                <a:cubicBezTo>
                  <a:pt x="4" y="45"/>
                  <a:pt x="5" y="44"/>
                  <a:pt x="5" y="44"/>
                </a:cubicBezTo>
                <a:cubicBezTo>
                  <a:pt x="4" y="45"/>
                  <a:pt x="3" y="45"/>
                  <a:pt x="1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2" name="Freeform 6808">
            <a:extLst>
              <a:ext uri="{FF2B5EF4-FFF2-40B4-BE49-F238E27FC236}">
                <a16:creationId xmlns:a16="http://schemas.microsoft.com/office/drawing/2014/main" id="{9EB2D690-5756-1C4D-A303-636013824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57663"/>
            <a:ext cx="9525" cy="7937"/>
          </a:xfrm>
          <a:custGeom>
            <a:avLst/>
            <a:gdLst>
              <a:gd name="T0" fmla="*/ 2489200 w 27"/>
              <a:gd name="T1" fmla="*/ 910951 h 22"/>
              <a:gd name="T2" fmla="*/ 0 w 27"/>
              <a:gd name="T3" fmla="*/ 2733214 h 22"/>
              <a:gd name="T4" fmla="*/ 1493308 w 27"/>
              <a:gd name="T5" fmla="*/ 520595 h 22"/>
              <a:gd name="T6" fmla="*/ 3235678 w 27"/>
              <a:gd name="T7" fmla="*/ 0 h 22"/>
              <a:gd name="T8" fmla="*/ 2489200 w 27"/>
              <a:gd name="T9" fmla="*/ 910951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2">
                <a:moveTo>
                  <a:pt x="20" y="7"/>
                </a:moveTo>
                <a:lnTo>
                  <a:pt x="0" y="21"/>
                </a:lnTo>
                <a:lnTo>
                  <a:pt x="12" y="4"/>
                </a:lnTo>
                <a:lnTo>
                  <a:pt x="26" y="0"/>
                </a:lnTo>
                <a:lnTo>
                  <a:pt x="20" y="7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3" name="Freeform 6809">
            <a:extLst>
              <a:ext uri="{FF2B5EF4-FFF2-40B4-BE49-F238E27FC236}">
                <a16:creationId xmlns:a16="http://schemas.microsoft.com/office/drawing/2014/main" id="{1B9FABF3-6548-5947-8832-F35971DD4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57663"/>
            <a:ext cx="9525" cy="7937"/>
          </a:xfrm>
          <a:custGeom>
            <a:avLst/>
            <a:gdLst>
              <a:gd name="T0" fmla="*/ 115661 w 28"/>
              <a:gd name="T1" fmla="*/ 2733214 h 22"/>
              <a:gd name="T2" fmla="*/ 0 w 28"/>
              <a:gd name="T3" fmla="*/ 2733214 h 22"/>
              <a:gd name="T4" fmla="*/ 231321 w 28"/>
              <a:gd name="T5" fmla="*/ 2473097 h 22"/>
              <a:gd name="T6" fmla="*/ 2430236 w 28"/>
              <a:gd name="T7" fmla="*/ 781073 h 22"/>
              <a:gd name="T8" fmla="*/ 3124540 w 28"/>
              <a:gd name="T9" fmla="*/ 0 h 22"/>
              <a:gd name="T10" fmla="*/ 2430236 w 28"/>
              <a:gd name="T11" fmla="*/ 910951 h 22"/>
              <a:gd name="T12" fmla="*/ 115661 w 28"/>
              <a:gd name="T13" fmla="*/ 2733214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22">
                <a:moveTo>
                  <a:pt x="1" y="21"/>
                </a:moveTo>
                <a:lnTo>
                  <a:pt x="0" y="21"/>
                </a:lnTo>
                <a:lnTo>
                  <a:pt x="2" y="19"/>
                </a:lnTo>
                <a:lnTo>
                  <a:pt x="21" y="6"/>
                </a:lnTo>
                <a:lnTo>
                  <a:pt x="27" y="0"/>
                </a:lnTo>
                <a:lnTo>
                  <a:pt x="21" y="7"/>
                </a:lnTo>
                <a:lnTo>
                  <a:pt x="1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4" name="Freeform 6810">
            <a:extLst>
              <a:ext uri="{FF2B5EF4-FFF2-40B4-BE49-F238E27FC236}">
                <a16:creationId xmlns:a16="http://schemas.microsoft.com/office/drawing/2014/main" id="{FD6513C8-4DEB-AE4D-B6A5-9E77BBC51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56075"/>
            <a:ext cx="12700" cy="3175"/>
          </a:xfrm>
          <a:custGeom>
            <a:avLst/>
            <a:gdLst>
              <a:gd name="T0" fmla="*/ 3360208 w 36"/>
              <a:gd name="T1" fmla="*/ 504190 h 10"/>
              <a:gd name="T2" fmla="*/ 0 w 36"/>
              <a:gd name="T3" fmla="*/ 907415 h 10"/>
              <a:gd name="T4" fmla="*/ 3235678 w 36"/>
              <a:gd name="T5" fmla="*/ 0 h 10"/>
              <a:gd name="T6" fmla="*/ 4355747 w 36"/>
              <a:gd name="T7" fmla="*/ 100965 h 10"/>
              <a:gd name="T8" fmla="*/ 3360208 w 36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0">
                <a:moveTo>
                  <a:pt x="27" y="5"/>
                </a:moveTo>
                <a:lnTo>
                  <a:pt x="0" y="9"/>
                </a:lnTo>
                <a:lnTo>
                  <a:pt x="26" y="0"/>
                </a:lnTo>
                <a:lnTo>
                  <a:pt x="35" y="1"/>
                </a:lnTo>
                <a:lnTo>
                  <a:pt x="27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5" name="Freeform 6811">
            <a:extLst>
              <a:ext uri="{FF2B5EF4-FFF2-40B4-BE49-F238E27FC236}">
                <a16:creationId xmlns:a16="http://schemas.microsoft.com/office/drawing/2014/main" id="{F850672A-60C0-644C-BFB1-7DEEEADE6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56075"/>
            <a:ext cx="12700" cy="3175"/>
          </a:xfrm>
          <a:custGeom>
            <a:avLst/>
            <a:gdLst>
              <a:gd name="T0" fmla="*/ 0 w 36"/>
              <a:gd name="T1" fmla="*/ 833005 h 11"/>
              <a:gd name="T2" fmla="*/ 0 w 36"/>
              <a:gd name="T3" fmla="*/ 749877 h 11"/>
              <a:gd name="T4" fmla="*/ 3235678 w 36"/>
              <a:gd name="T5" fmla="*/ 0 h 11"/>
              <a:gd name="T6" fmla="*/ 373239 w 36"/>
              <a:gd name="T7" fmla="*/ 666461 h 11"/>
              <a:gd name="T8" fmla="*/ 3360208 w 36"/>
              <a:gd name="T9" fmla="*/ 416502 h 11"/>
              <a:gd name="T10" fmla="*/ 4355747 w 36"/>
              <a:gd name="T11" fmla="*/ 83416 h 11"/>
              <a:gd name="T12" fmla="*/ 3609269 w 36"/>
              <a:gd name="T13" fmla="*/ 499918 h 11"/>
              <a:gd name="T14" fmla="*/ 0 w 36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11">
                <a:moveTo>
                  <a:pt x="0" y="10"/>
                </a:moveTo>
                <a:lnTo>
                  <a:pt x="0" y="9"/>
                </a:lnTo>
                <a:lnTo>
                  <a:pt x="26" y="0"/>
                </a:lnTo>
                <a:lnTo>
                  <a:pt x="3" y="8"/>
                </a:lnTo>
                <a:lnTo>
                  <a:pt x="27" y="5"/>
                </a:lnTo>
                <a:lnTo>
                  <a:pt x="35" y="1"/>
                </a:lnTo>
                <a:lnTo>
                  <a:pt x="29" y="6"/>
                </a:lnTo>
                <a:lnTo>
                  <a:pt x="0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6" name="Freeform 6812">
            <a:extLst>
              <a:ext uri="{FF2B5EF4-FFF2-40B4-BE49-F238E27FC236}">
                <a16:creationId xmlns:a16="http://schemas.microsoft.com/office/drawing/2014/main" id="{860B0410-5828-C447-8E5F-670C6636D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7663"/>
            <a:ext cx="6350" cy="7937"/>
          </a:xfrm>
          <a:custGeom>
            <a:avLst/>
            <a:gdLst>
              <a:gd name="T0" fmla="*/ 1116932 w 19"/>
              <a:gd name="T1" fmla="*/ 650834 h 22"/>
              <a:gd name="T2" fmla="*/ 2010611 w 19"/>
              <a:gd name="T3" fmla="*/ 2733214 h 22"/>
              <a:gd name="T4" fmla="*/ 335213 w 19"/>
              <a:gd name="T5" fmla="*/ 1171429 h 22"/>
              <a:gd name="T6" fmla="*/ 0 w 19"/>
              <a:gd name="T7" fmla="*/ 0 h 22"/>
              <a:gd name="T8" fmla="*/ 1116932 w 19"/>
              <a:gd name="T9" fmla="*/ 650834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2">
                <a:moveTo>
                  <a:pt x="10" y="5"/>
                </a:moveTo>
                <a:lnTo>
                  <a:pt x="18" y="21"/>
                </a:lnTo>
                <a:lnTo>
                  <a:pt x="3" y="9"/>
                </a:lnTo>
                <a:lnTo>
                  <a:pt x="0" y="0"/>
                </a:lnTo>
                <a:lnTo>
                  <a:pt x="10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7" name="Freeform 6813">
            <a:extLst>
              <a:ext uri="{FF2B5EF4-FFF2-40B4-BE49-F238E27FC236}">
                <a16:creationId xmlns:a16="http://schemas.microsoft.com/office/drawing/2014/main" id="{16D3BBA8-C62A-F843-9E19-63DF888C3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6788" y="4159250"/>
            <a:ext cx="6350" cy="6350"/>
          </a:xfrm>
          <a:custGeom>
            <a:avLst/>
            <a:gdLst>
              <a:gd name="T0" fmla="*/ 2047478 w 16"/>
              <a:gd name="T1" fmla="*/ 2232212 h 17"/>
              <a:gd name="T2" fmla="*/ 0 w 16"/>
              <a:gd name="T3" fmla="*/ 558053 h 17"/>
              <a:gd name="T4" fmla="*/ 2047478 w 16"/>
              <a:gd name="T5" fmla="*/ 1953185 h 17"/>
              <a:gd name="T6" fmla="*/ 1102519 w 16"/>
              <a:gd name="T7" fmla="*/ 0 h 17"/>
              <a:gd name="T8" fmla="*/ 2362597 w 16"/>
              <a:gd name="T9" fmla="*/ 2232212 h 17"/>
              <a:gd name="T10" fmla="*/ 2047478 w 16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13" y="16"/>
                </a:moveTo>
                <a:lnTo>
                  <a:pt x="0" y="4"/>
                </a:lnTo>
                <a:lnTo>
                  <a:pt x="13" y="14"/>
                </a:lnTo>
                <a:lnTo>
                  <a:pt x="7" y="0"/>
                </a:lnTo>
                <a:lnTo>
                  <a:pt x="15" y="16"/>
                </a:lnTo>
                <a:lnTo>
                  <a:pt x="13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8" name="Freeform 6814">
            <a:extLst>
              <a:ext uri="{FF2B5EF4-FFF2-40B4-BE49-F238E27FC236}">
                <a16:creationId xmlns:a16="http://schemas.microsoft.com/office/drawing/2014/main" id="{6D9A51C3-D4D6-E440-AC51-C01A90ABC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14288" cy="7938"/>
          </a:xfrm>
          <a:custGeom>
            <a:avLst/>
            <a:gdLst>
              <a:gd name="T0" fmla="*/ 1457376 w 41"/>
              <a:gd name="T1" fmla="*/ 0 h 23"/>
              <a:gd name="T2" fmla="*/ 4857920 w 41"/>
              <a:gd name="T3" fmla="*/ 2620575 h 23"/>
              <a:gd name="T4" fmla="*/ 1092858 w 41"/>
              <a:gd name="T5" fmla="*/ 833835 h 23"/>
              <a:gd name="T6" fmla="*/ 0 w 41"/>
              <a:gd name="T7" fmla="*/ 119070 h 23"/>
              <a:gd name="T8" fmla="*/ 1457376 w 41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3">
                <a:moveTo>
                  <a:pt x="12" y="0"/>
                </a:moveTo>
                <a:lnTo>
                  <a:pt x="40" y="22"/>
                </a:lnTo>
                <a:lnTo>
                  <a:pt x="9" y="7"/>
                </a:lnTo>
                <a:lnTo>
                  <a:pt x="0" y="1"/>
                </a:lnTo>
                <a:lnTo>
                  <a:pt x="12" y="0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69" name="Freeform 6815">
            <a:extLst>
              <a:ext uri="{FF2B5EF4-FFF2-40B4-BE49-F238E27FC236}">
                <a16:creationId xmlns:a16="http://schemas.microsoft.com/office/drawing/2014/main" id="{FBBFAB1C-E317-D541-BEA4-D2EAF8555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14288" cy="7938"/>
          </a:xfrm>
          <a:custGeom>
            <a:avLst/>
            <a:gdLst>
              <a:gd name="T0" fmla="*/ 4857920 w 41"/>
              <a:gd name="T1" fmla="*/ 2620575 h 23"/>
              <a:gd name="T2" fmla="*/ 1092858 w 41"/>
              <a:gd name="T3" fmla="*/ 833835 h 23"/>
              <a:gd name="T4" fmla="*/ 4493402 w 41"/>
              <a:gd name="T5" fmla="*/ 2382435 h 23"/>
              <a:gd name="T6" fmla="*/ 1457376 w 41"/>
              <a:gd name="T7" fmla="*/ 119070 h 23"/>
              <a:gd name="T8" fmla="*/ 0 w 41"/>
              <a:gd name="T9" fmla="*/ 119070 h 23"/>
              <a:gd name="T10" fmla="*/ 1457376 w 41"/>
              <a:gd name="T11" fmla="*/ 0 h 23"/>
              <a:gd name="T12" fmla="*/ 4857920 w 41"/>
              <a:gd name="T13" fmla="*/ 2620575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23">
                <a:moveTo>
                  <a:pt x="40" y="22"/>
                </a:moveTo>
                <a:lnTo>
                  <a:pt x="9" y="7"/>
                </a:lnTo>
                <a:lnTo>
                  <a:pt x="37" y="20"/>
                </a:lnTo>
                <a:lnTo>
                  <a:pt x="12" y="1"/>
                </a:lnTo>
                <a:lnTo>
                  <a:pt x="0" y="1"/>
                </a:lnTo>
                <a:lnTo>
                  <a:pt x="12" y="0"/>
                </a:lnTo>
                <a:lnTo>
                  <a:pt x="4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0" name="Freeform 6816">
            <a:extLst>
              <a:ext uri="{FF2B5EF4-FFF2-40B4-BE49-F238E27FC236}">
                <a16:creationId xmlns:a16="http://schemas.microsoft.com/office/drawing/2014/main" id="{54AA0CC8-423F-6E4D-A312-CFED090A9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52900"/>
            <a:ext cx="14288" cy="4763"/>
          </a:xfrm>
          <a:custGeom>
            <a:avLst/>
            <a:gdLst>
              <a:gd name="T0" fmla="*/ 4099904 w 38"/>
              <a:gd name="T1" fmla="*/ 1732938 h 12"/>
              <a:gd name="T2" fmla="*/ 0 w 38"/>
              <a:gd name="T3" fmla="*/ 0 h 12"/>
              <a:gd name="T4" fmla="*/ 3958528 w 38"/>
              <a:gd name="T5" fmla="*/ 0 h 12"/>
              <a:gd name="T6" fmla="*/ 5230912 w 38"/>
              <a:gd name="T7" fmla="*/ 1732938 h 12"/>
              <a:gd name="T8" fmla="*/ 4099904 w 38"/>
              <a:gd name="T9" fmla="*/ 173293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2">
                <a:moveTo>
                  <a:pt x="29" y="11"/>
                </a:moveTo>
                <a:lnTo>
                  <a:pt x="0" y="0"/>
                </a:lnTo>
                <a:lnTo>
                  <a:pt x="28" y="0"/>
                </a:lnTo>
                <a:lnTo>
                  <a:pt x="37" y="11"/>
                </a:lnTo>
                <a:lnTo>
                  <a:pt x="29" y="11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1" name="Freeform 6817">
            <a:extLst>
              <a:ext uri="{FF2B5EF4-FFF2-40B4-BE49-F238E27FC236}">
                <a16:creationId xmlns:a16="http://schemas.microsoft.com/office/drawing/2014/main" id="{C9A99515-53CB-564A-B549-894225D33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500" y="4152900"/>
            <a:ext cx="12700" cy="4763"/>
          </a:xfrm>
          <a:custGeom>
            <a:avLst/>
            <a:gdLst>
              <a:gd name="T0" fmla="*/ 3298911 w 37"/>
              <a:gd name="T1" fmla="*/ 1732938 h 12"/>
              <a:gd name="T2" fmla="*/ 0 w 37"/>
              <a:gd name="T3" fmla="*/ 0 h 12"/>
              <a:gd name="T4" fmla="*/ 3298911 w 37"/>
              <a:gd name="T5" fmla="*/ 1575362 h 12"/>
              <a:gd name="T6" fmla="*/ 4241457 w 37"/>
              <a:gd name="T7" fmla="*/ 1732938 h 12"/>
              <a:gd name="T8" fmla="*/ 3298911 w 37"/>
              <a:gd name="T9" fmla="*/ 1732938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2">
                <a:moveTo>
                  <a:pt x="28" y="11"/>
                </a:moveTo>
                <a:lnTo>
                  <a:pt x="0" y="0"/>
                </a:lnTo>
                <a:lnTo>
                  <a:pt x="28" y="10"/>
                </a:lnTo>
                <a:lnTo>
                  <a:pt x="36" y="11"/>
                </a:lnTo>
                <a:lnTo>
                  <a:pt x="28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2" name="Freeform 6818">
            <a:extLst>
              <a:ext uri="{FF2B5EF4-FFF2-40B4-BE49-F238E27FC236}">
                <a16:creationId xmlns:a16="http://schemas.microsoft.com/office/drawing/2014/main" id="{376A109D-1A93-4447-A552-20B73CC69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48138"/>
            <a:ext cx="9525" cy="9525"/>
          </a:xfrm>
          <a:custGeom>
            <a:avLst/>
            <a:gdLst>
              <a:gd name="T0" fmla="*/ 1878989 w 26"/>
              <a:gd name="T1" fmla="*/ 2115608 h 27"/>
              <a:gd name="T2" fmla="*/ 0 w 26"/>
              <a:gd name="T3" fmla="*/ 0 h 27"/>
              <a:gd name="T4" fmla="*/ 2684218 w 26"/>
              <a:gd name="T5" fmla="*/ 1617839 h 27"/>
              <a:gd name="T6" fmla="*/ 3355364 w 26"/>
              <a:gd name="T7" fmla="*/ 3235678 h 27"/>
              <a:gd name="T8" fmla="*/ 1878989 w 26"/>
              <a:gd name="T9" fmla="*/ 2115608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7">
                <a:moveTo>
                  <a:pt x="14" y="17"/>
                </a:moveTo>
                <a:lnTo>
                  <a:pt x="0" y="0"/>
                </a:lnTo>
                <a:lnTo>
                  <a:pt x="20" y="13"/>
                </a:lnTo>
                <a:lnTo>
                  <a:pt x="25" y="26"/>
                </a:lnTo>
                <a:lnTo>
                  <a:pt x="14" y="17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3" name="Freeform 6819">
            <a:extLst>
              <a:ext uri="{FF2B5EF4-FFF2-40B4-BE49-F238E27FC236}">
                <a16:creationId xmlns:a16="http://schemas.microsoft.com/office/drawing/2014/main" id="{2A138C11-019D-6A46-8CAC-3F3949C8D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48138"/>
            <a:ext cx="9525" cy="9525"/>
          </a:xfrm>
          <a:custGeom>
            <a:avLst/>
            <a:gdLst>
              <a:gd name="T0" fmla="*/ 3355364 w 26"/>
              <a:gd name="T1" fmla="*/ 3124540 h 28"/>
              <a:gd name="T2" fmla="*/ 1878989 w 26"/>
              <a:gd name="T3" fmla="*/ 2082913 h 28"/>
              <a:gd name="T4" fmla="*/ 0 w 26"/>
              <a:gd name="T5" fmla="*/ 0 h 28"/>
              <a:gd name="T6" fmla="*/ 1878989 w 26"/>
              <a:gd name="T7" fmla="*/ 1967253 h 28"/>
              <a:gd name="T8" fmla="*/ 3220915 w 26"/>
              <a:gd name="T9" fmla="*/ 2892879 h 28"/>
              <a:gd name="T10" fmla="*/ 3355364 w 26"/>
              <a:gd name="T11" fmla="*/ 3124540 h 28"/>
              <a:gd name="T12" fmla="*/ 3220915 w 26"/>
              <a:gd name="T13" fmla="*/ 2892879 h 28"/>
              <a:gd name="T14" fmla="*/ 2684218 w 26"/>
              <a:gd name="T15" fmla="*/ 1504270 h 28"/>
              <a:gd name="T16" fmla="*/ 3355364 w 26"/>
              <a:gd name="T17" fmla="*/ 3008879 h 28"/>
              <a:gd name="T18" fmla="*/ 3220915 w 26"/>
              <a:gd name="T19" fmla="*/ 2892879 h 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8">
                <a:moveTo>
                  <a:pt x="25" y="27"/>
                </a:moveTo>
                <a:lnTo>
                  <a:pt x="14" y="18"/>
                </a:lnTo>
                <a:lnTo>
                  <a:pt x="0" y="0"/>
                </a:lnTo>
                <a:lnTo>
                  <a:pt x="14" y="17"/>
                </a:lnTo>
                <a:lnTo>
                  <a:pt x="24" y="25"/>
                </a:lnTo>
                <a:lnTo>
                  <a:pt x="25" y="27"/>
                </a:lnTo>
                <a:close/>
                <a:moveTo>
                  <a:pt x="24" y="25"/>
                </a:moveTo>
                <a:lnTo>
                  <a:pt x="20" y="13"/>
                </a:lnTo>
                <a:lnTo>
                  <a:pt x="25" y="26"/>
                </a:lnTo>
                <a:lnTo>
                  <a:pt x="24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4" name="Freeform 6820">
            <a:extLst>
              <a:ext uri="{FF2B5EF4-FFF2-40B4-BE49-F238E27FC236}">
                <a16:creationId xmlns:a16="http://schemas.microsoft.com/office/drawing/2014/main" id="{5EE47A38-9A15-CD4E-96AD-70E10844D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46550"/>
            <a:ext cx="6350" cy="11113"/>
          </a:xfrm>
          <a:custGeom>
            <a:avLst/>
            <a:gdLst>
              <a:gd name="T0" fmla="*/ 1395132 w 17"/>
              <a:gd name="T1" fmla="*/ 2268062 h 33"/>
              <a:gd name="T2" fmla="*/ 0 w 17"/>
              <a:gd name="T3" fmla="*/ 0 h 33"/>
              <a:gd name="T4" fmla="*/ 2232212 w 17"/>
              <a:gd name="T5" fmla="*/ 1700963 h 33"/>
              <a:gd name="T6" fmla="*/ 2232212 w 17"/>
              <a:gd name="T7" fmla="*/ 3628900 h 33"/>
              <a:gd name="T8" fmla="*/ 1395132 w 17"/>
              <a:gd name="T9" fmla="*/ 2268062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3">
                <a:moveTo>
                  <a:pt x="10" y="20"/>
                </a:moveTo>
                <a:lnTo>
                  <a:pt x="0" y="0"/>
                </a:lnTo>
                <a:lnTo>
                  <a:pt x="16" y="15"/>
                </a:lnTo>
                <a:lnTo>
                  <a:pt x="16" y="32"/>
                </a:lnTo>
                <a:lnTo>
                  <a:pt x="10" y="20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5" name="Freeform 6821">
            <a:extLst>
              <a:ext uri="{FF2B5EF4-FFF2-40B4-BE49-F238E27FC236}">
                <a16:creationId xmlns:a16="http://schemas.microsoft.com/office/drawing/2014/main" id="{3F5F76BB-7484-4F4B-B949-BBF27E4C1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46550"/>
            <a:ext cx="6350" cy="12700"/>
          </a:xfrm>
          <a:custGeom>
            <a:avLst/>
            <a:gdLst>
              <a:gd name="T0" fmla="*/ 2232212 w 17"/>
              <a:gd name="T1" fmla="*/ 4604124 h 34"/>
              <a:gd name="T2" fmla="*/ 1116106 w 17"/>
              <a:gd name="T3" fmla="*/ 2790638 h 34"/>
              <a:gd name="T4" fmla="*/ 0 w 17"/>
              <a:gd name="T5" fmla="*/ 0 h 34"/>
              <a:gd name="T6" fmla="*/ 1395132 w 17"/>
              <a:gd name="T7" fmla="*/ 2790638 h 34"/>
              <a:gd name="T8" fmla="*/ 2232212 w 17"/>
              <a:gd name="T9" fmla="*/ 4325097 h 34"/>
              <a:gd name="T10" fmla="*/ 2232212 w 17"/>
              <a:gd name="T11" fmla="*/ 4604124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34">
                <a:moveTo>
                  <a:pt x="16" y="33"/>
                </a:moveTo>
                <a:lnTo>
                  <a:pt x="8" y="20"/>
                </a:lnTo>
                <a:lnTo>
                  <a:pt x="0" y="0"/>
                </a:lnTo>
                <a:lnTo>
                  <a:pt x="10" y="20"/>
                </a:lnTo>
                <a:lnTo>
                  <a:pt x="16" y="31"/>
                </a:lnTo>
                <a:lnTo>
                  <a:pt x="16" y="3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6" name="Freeform 6822">
            <a:extLst>
              <a:ext uri="{FF2B5EF4-FFF2-40B4-BE49-F238E27FC236}">
                <a16:creationId xmlns:a16="http://schemas.microsoft.com/office/drawing/2014/main" id="{F7A61AE9-90F3-D649-9CF7-E958F3205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46550"/>
            <a:ext cx="7938" cy="11113"/>
          </a:xfrm>
          <a:custGeom>
            <a:avLst/>
            <a:gdLst>
              <a:gd name="T0" fmla="*/ 130255 w 22"/>
              <a:gd name="T1" fmla="*/ 2058498 h 30"/>
              <a:gd name="T2" fmla="*/ 2733919 w 22"/>
              <a:gd name="T3" fmla="*/ 0 h 30"/>
              <a:gd name="T4" fmla="*/ 1301832 w 22"/>
              <a:gd name="T5" fmla="*/ 3019032 h 30"/>
              <a:gd name="T6" fmla="*/ 0 w 22"/>
              <a:gd name="T7" fmla="*/ 3979565 h 30"/>
              <a:gd name="T8" fmla="*/ 130255 w 22"/>
              <a:gd name="T9" fmla="*/ 2058498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30">
                <a:moveTo>
                  <a:pt x="1" y="15"/>
                </a:moveTo>
                <a:lnTo>
                  <a:pt x="21" y="0"/>
                </a:lnTo>
                <a:lnTo>
                  <a:pt x="10" y="22"/>
                </a:lnTo>
                <a:lnTo>
                  <a:pt x="0" y="29"/>
                </a:lnTo>
                <a:lnTo>
                  <a:pt x="1" y="1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7" name="Freeform 6823">
            <a:extLst>
              <a:ext uri="{FF2B5EF4-FFF2-40B4-BE49-F238E27FC236}">
                <a16:creationId xmlns:a16="http://schemas.microsoft.com/office/drawing/2014/main" id="{989EEF11-6AA8-6B4E-ACB4-9DF23FEF7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46550"/>
            <a:ext cx="7938" cy="11113"/>
          </a:xfrm>
          <a:custGeom>
            <a:avLst/>
            <a:gdLst>
              <a:gd name="T0" fmla="*/ 0 w 22"/>
              <a:gd name="T1" fmla="*/ 3855494 h 31"/>
              <a:gd name="T2" fmla="*/ 0 w 22"/>
              <a:gd name="T3" fmla="*/ 3598461 h 31"/>
              <a:gd name="T4" fmla="*/ 1301832 w 22"/>
              <a:gd name="T5" fmla="*/ 2827362 h 31"/>
              <a:gd name="T6" fmla="*/ 0 w 22"/>
              <a:gd name="T7" fmla="*/ 3855494 h 31"/>
              <a:gd name="T8" fmla="*/ 0 w 22"/>
              <a:gd name="T9" fmla="*/ 1927568 h 31"/>
              <a:gd name="T10" fmla="*/ 2733919 w 22"/>
              <a:gd name="T11" fmla="*/ 0 h 31"/>
              <a:gd name="T12" fmla="*/ 130255 w 22"/>
              <a:gd name="T13" fmla="*/ 1927568 h 31"/>
              <a:gd name="T14" fmla="*/ 0 w 22"/>
              <a:gd name="T15" fmla="*/ 3598461 h 31"/>
              <a:gd name="T16" fmla="*/ 0 w 22"/>
              <a:gd name="T17" fmla="*/ 1927568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1">
                <a:moveTo>
                  <a:pt x="0" y="30"/>
                </a:moveTo>
                <a:lnTo>
                  <a:pt x="0" y="28"/>
                </a:lnTo>
                <a:lnTo>
                  <a:pt x="10" y="22"/>
                </a:lnTo>
                <a:lnTo>
                  <a:pt x="0" y="30"/>
                </a:lnTo>
                <a:close/>
                <a:moveTo>
                  <a:pt x="0" y="15"/>
                </a:moveTo>
                <a:lnTo>
                  <a:pt x="21" y="0"/>
                </a:lnTo>
                <a:lnTo>
                  <a:pt x="1" y="15"/>
                </a:lnTo>
                <a:lnTo>
                  <a:pt x="0" y="2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8" name="Freeform 6824">
            <a:extLst>
              <a:ext uri="{FF2B5EF4-FFF2-40B4-BE49-F238E27FC236}">
                <a16:creationId xmlns:a16="http://schemas.microsoft.com/office/drawing/2014/main" id="{F7BCF537-285E-2440-B025-37808E647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1313"/>
            <a:ext cx="11113" cy="6350"/>
          </a:xfrm>
          <a:custGeom>
            <a:avLst/>
            <a:gdLst>
              <a:gd name="T0" fmla="*/ 1134200 w 33"/>
              <a:gd name="T1" fmla="*/ 622300 h 18"/>
              <a:gd name="T2" fmla="*/ 3628900 w 33"/>
              <a:gd name="T3" fmla="*/ 0 h 18"/>
              <a:gd name="T4" fmla="*/ 1134200 w 33"/>
              <a:gd name="T5" fmla="*/ 1742369 h 18"/>
              <a:gd name="T6" fmla="*/ 0 w 33"/>
              <a:gd name="T7" fmla="*/ 2115608 h 18"/>
              <a:gd name="T8" fmla="*/ 1134200 w 33"/>
              <a:gd name="T9" fmla="*/ 62230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8">
                <a:moveTo>
                  <a:pt x="10" y="5"/>
                </a:moveTo>
                <a:lnTo>
                  <a:pt x="32" y="0"/>
                </a:lnTo>
                <a:lnTo>
                  <a:pt x="10" y="14"/>
                </a:lnTo>
                <a:lnTo>
                  <a:pt x="0" y="17"/>
                </a:lnTo>
                <a:lnTo>
                  <a:pt x="10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79" name="Freeform 6825">
            <a:extLst>
              <a:ext uri="{FF2B5EF4-FFF2-40B4-BE49-F238E27FC236}">
                <a16:creationId xmlns:a16="http://schemas.microsoft.com/office/drawing/2014/main" id="{9F0B94F0-60BF-0047-B252-492FD6883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2900"/>
            <a:ext cx="4763" cy="4763"/>
          </a:xfrm>
          <a:custGeom>
            <a:avLst/>
            <a:gdLst>
              <a:gd name="T0" fmla="*/ 0 w 13"/>
              <a:gd name="T1" fmla="*/ 1610993 h 13"/>
              <a:gd name="T2" fmla="*/ 1610993 w 13"/>
              <a:gd name="T3" fmla="*/ 0 h 13"/>
              <a:gd name="T4" fmla="*/ 268560 w 13"/>
              <a:gd name="T5" fmla="*/ 1476530 h 13"/>
              <a:gd name="T6" fmla="*/ 1610993 w 13"/>
              <a:gd name="T7" fmla="*/ 1207970 h 13"/>
              <a:gd name="T8" fmla="*/ 0 w 13"/>
              <a:gd name="T9" fmla="*/ 1610993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3">
                <a:moveTo>
                  <a:pt x="0" y="12"/>
                </a:moveTo>
                <a:lnTo>
                  <a:pt x="12" y="0"/>
                </a:lnTo>
                <a:lnTo>
                  <a:pt x="2" y="11"/>
                </a:lnTo>
                <a:lnTo>
                  <a:pt x="12" y="9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0" name="Freeform 6826">
            <a:extLst>
              <a:ext uri="{FF2B5EF4-FFF2-40B4-BE49-F238E27FC236}">
                <a16:creationId xmlns:a16="http://schemas.microsoft.com/office/drawing/2014/main" id="{2835EB5F-099C-CF48-96F6-A0CCEA046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14288" cy="3175"/>
          </a:xfrm>
          <a:custGeom>
            <a:avLst/>
            <a:gdLst>
              <a:gd name="T0" fmla="*/ 1342339 w 39"/>
              <a:gd name="T1" fmla="*/ 0 h 8"/>
              <a:gd name="T2" fmla="*/ 5100450 w 39"/>
              <a:gd name="T3" fmla="*/ 472678 h 8"/>
              <a:gd name="T4" fmla="*/ 1342339 w 39"/>
              <a:gd name="T5" fmla="*/ 1102519 h 8"/>
              <a:gd name="T6" fmla="*/ 0 w 39"/>
              <a:gd name="T7" fmla="*/ 630238 h 8"/>
              <a:gd name="T8" fmla="*/ 1342339 w 39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8">
                <a:moveTo>
                  <a:pt x="10" y="0"/>
                </a:moveTo>
                <a:lnTo>
                  <a:pt x="38" y="3"/>
                </a:lnTo>
                <a:lnTo>
                  <a:pt x="10" y="7"/>
                </a:lnTo>
                <a:lnTo>
                  <a:pt x="0" y="4"/>
                </a:lnTo>
                <a:lnTo>
                  <a:pt x="10" y="0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1" name="Freeform 6827">
            <a:extLst>
              <a:ext uri="{FF2B5EF4-FFF2-40B4-BE49-F238E27FC236}">
                <a16:creationId xmlns:a16="http://schemas.microsoft.com/office/drawing/2014/main" id="{9A988280-21FC-2C40-AD07-0D31D52D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4488"/>
            <a:ext cx="14288" cy="3175"/>
          </a:xfrm>
          <a:custGeom>
            <a:avLst/>
            <a:gdLst>
              <a:gd name="T0" fmla="*/ 1342339 w 39"/>
              <a:gd name="T1" fmla="*/ 907415 h 10"/>
              <a:gd name="T2" fmla="*/ 0 w 39"/>
              <a:gd name="T3" fmla="*/ 604838 h 10"/>
              <a:gd name="T4" fmla="*/ 1342339 w 39"/>
              <a:gd name="T5" fmla="*/ 0 h 10"/>
              <a:gd name="T6" fmla="*/ 4965996 w 39"/>
              <a:gd name="T7" fmla="*/ 403225 h 10"/>
              <a:gd name="T8" fmla="*/ 1342339 w 39"/>
              <a:gd name="T9" fmla="*/ 100965 h 10"/>
              <a:gd name="T10" fmla="*/ 0 w 39"/>
              <a:gd name="T11" fmla="*/ 604838 h 10"/>
              <a:gd name="T12" fmla="*/ 1342339 w 39"/>
              <a:gd name="T13" fmla="*/ 806450 h 10"/>
              <a:gd name="T14" fmla="*/ 5100450 w 39"/>
              <a:gd name="T15" fmla="*/ 403225 h 10"/>
              <a:gd name="T16" fmla="*/ 5100450 w 39"/>
              <a:gd name="T17" fmla="*/ 403225 h 10"/>
              <a:gd name="T18" fmla="*/ 1342339 w 39"/>
              <a:gd name="T19" fmla="*/ 90741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10">
                <a:moveTo>
                  <a:pt x="10" y="9"/>
                </a:moveTo>
                <a:lnTo>
                  <a:pt x="0" y="6"/>
                </a:lnTo>
                <a:lnTo>
                  <a:pt x="10" y="0"/>
                </a:lnTo>
                <a:lnTo>
                  <a:pt x="37" y="4"/>
                </a:lnTo>
                <a:lnTo>
                  <a:pt x="10" y="1"/>
                </a:lnTo>
                <a:lnTo>
                  <a:pt x="0" y="6"/>
                </a:lnTo>
                <a:lnTo>
                  <a:pt x="10" y="8"/>
                </a:lnTo>
                <a:lnTo>
                  <a:pt x="38" y="4"/>
                </a:ln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2" name="Freeform 6828">
            <a:extLst>
              <a:ext uri="{FF2B5EF4-FFF2-40B4-BE49-F238E27FC236}">
                <a16:creationId xmlns:a16="http://schemas.microsoft.com/office/drawing/2014/main" id="{7D99AA1C-765D-2E42-8544-1C26601A3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157663"/>
            <a:ext cx="4762" cy="6350"/>
          </a:xfrm>
          <a:custGeom>
            <a:avLst/>
            <a:gdLst>
              <a:gd name="T0" fmla="*/ 1207716 w 13"/>
              <a:gd name="T1" fmla="*/ 1116106 h 17"/>
              <a:gd name="T2" fmla="*/ 0 w 13"/>
              <a:gd name="T3" fmla="*/ 2232212 h 17"/>
              <a:gd name="T4" fmla="*/ 536641 w 13"/>
              <a:gd name="T5" fmla="*/ 837079 h 17"/>
              <a:gd name="T6" fmla="*/ 1610289 w 13"/>
              <a:gd name="T7" fmla="*/ 0 h 17"/>
              <a:gd name="T8" fmla="*/ 1207716 w 13"/>
              <a:gd name="T9" fmla="*/ 1116106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7">
                <a:moveTo>
                  <a:pt x="9" y="8"/>
                </a:moveTo>
                <a:lnTo>
                  <a:pt x="0" y="16"/>
                </a:lnTo>
                <a:lnTo>
                  <a:pt x="4" y="6"/>
                </a:lnTo>
                <a:lnTo>
                  <a:pt x="12" y="0"/>
                </a:lnTo>
                <a:lnTo>
                  <a:pt x="9" y="8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3" name="Freeform 6829">
            <a:extLst>
              <a:ext uri="{FF2B5EF4-FFF2-40B4-BE49-F238E27FC236}">
                <a16:creationId xmlns:a16="http://schemas.microsoft.com/office/drawing/2014/main" id="{B5DDE851-FE90-4C43-A70C-3D48255EB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4159250"/>
            <a:ext cx="4762" cy="4763"/>
          </a:xfrm>
          <a:custGeom>
            <a:avLst/>
            <a:gdLst>
              <a:gd name="T0" fmla="*/ 315086 w 12"/>
              <a:gd name="T1" fmla="*/ 1732938 h 12"/>
              <a:gd name="T2" fmla="*/ 0 w 12"/>
              <a:gd name="T3" fmla="*/ 1575362 h 12"/>
              <a:gd name="T4" fmla="*/ 944860 w 12"/>
              <a:gd name="T5" fmla="*/ 0 h 12"/>
              <a:gd name="T6" fmla="*/ 315086 w 12"/>
              <a:gd name="T7" fmla="*/ 1417786 h 12"/>
              <a:gd name="T8" fmla="*/ 1732178 w 12"/>
              <a:gd name="T9" fmla="*/ 315152 h 12"/>
              <a:gd name="T10" fmla="*/ 315086 w 12"/>
              <a:gd name="T11" fmla="*/ 173293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2">
                <a:moveTo>
                  <a:pt x="2" y="11"/>
                </a:moveTo>
                <a:lnTo>
                  <a:pt x="0" y="10"/>
                </a:lnTo>
                <a:lnTo>
                  <a:pt x="6" y="0"/>
                </a:lnTo>
                <a:lnTo>
                  <a:pt x="2" y="9"/>
                </a:lnTo>
                <a:lnTo>
                  <a:pt x="11" y="2"/>
                </a:lnTo>
                <a:lnTo>
                  <a:pt x="2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4" name="Freeform 6830">
            <a:extLst>
              <a:ext uri="{FF2B5EF4-FFF2-40B4-BE49-F238E27FC236}">
                <a16:creationId xmlns:a16="http://schemas.microsoft.com/office/drawing/2014/main" id="{41161C89-D6F2-9D4B-AA69-8FD9A0D96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6075"/>
            <a:ext cx="6350" cy="4763"/>
          </a:xfrm>
          <a:custGeom>
            <a:avLst/>
            <a:gdLst>
              <a:gd name="T0" fmla="*/ 1787024 w 19"/>
              <a:gd name="T1" fmla="*/ 504243 h 15"/>
              <a:gd name="T2" fmla="*/ 0 w 19"/>
              <a:gd name="T3" fmla="*/ 1411436 h 15"/>
              <a:gd name="T4" fmla="*/ 1452145 w 19"/>
              <a:gd name="T5" fmla="*/ 201634 h 15"/>
              <a:gd name="T6" fmla="*/ 2010611 w 19"/>
              <a:gd name="T7" fmla="*/ 0 h 15"/>
              <a:gd name="T8" fmla="*/ 1787024 w 19"/>
              <a:gd name="T9" fmla="*/ 50424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5">
                <a:moveTo>
                  <a:pt x="16" y="5"/>
                </a:moveTo>
                <a:lnTo>
                  <a:pt x="0" y="14"/>
                </a:lnTo>
                <a:lnTo>
                  <a:pt x="13" y="2"/>
                </a:lnTo>
                <a:lnTo>
                  <a:pt x="18" y="0"/>
                </a:lnTo>
                <a:lnTo>
                  <a:pt x="16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5" name="Freeform 6831">
            <a:extLst>
              <a:ext uri="{FF2B5EF4-FFF2-40B4-BE49-F238E27FC236}">
                <a16:creationId xmlns:a16="http://schemas.microsoft.com/office/drawing/2014/main" id="{13804215-54AC-3843-BFF8-F5919E644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6075"/>
            <a:ext cx="6350" cy="4763"/>
          </a:xfrm>
          <a:custGeom>
            <a:avLst/>
            <a:gdLst>
              <a:gd name="T0" fmla="*/ 111626 w 19"/>
              <a:gd name="T1" fmla="*/ 1411436 h 15"/>
              <a:gd name="T2" fmla="*/ 0 w 19"/>
              <a:gd name="T3" fmla="*/ 1411436 h 15"/>
              <a:gd name="T4" fmla="*/ 1452145 w 19"/>
              <a:gd name="T5" fmla="*/ 100976 h 15"/>
              <a:gd name="T6" fmla="*/ 2010611 w 19"/>
              <a:gd name="T7" fmla="*/ 0 h 15"/>
              <a:gd name="T8" fmla="*/ 1787024 w 19"/>
              <a:gd name="T9" fmla="*/ 504243 h 15"/>
              <a:gd name="T10" fmla="*/ 111626 w 19"/>
              <a:gd name="T11" fmla="*/ 1411436 h 15"/>
              <a:gd name="T12" fmla="*/ 2010611 w 19"/>
              <a:gd name="T13" fmla="*/ 0 h 15"/>
              <a:gd name="T14" fmla="*/ 1452145 w 19"/>
              <a:gd name="T15" fmla="*/ 201634 h 15"/>
              <a:gd name="T16" fmla="*/ 111626 w 19"/>
              <a:gd name="T17" fmla="*/ 1310778 h 15"/>
              <a:gd name="T18" fmla="*/ 1787024 w 19"/>
              <a:gd name="T19" fmla="*/ 403267 h 15"/>
              <a:gd name="T20" fmla="*/ 2010611 w 19"/>
              <a:gd name="T21" fmla="*/ 0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9" h="15">
                <a:moveTo>
                  <a:pt x="1" y="14"/>
                </a:moveTo>
                <a:lnTo>
                  <a:pt x="0" y="14"/>
                </a:lnTo>
                <a:lnTo>
                  <a:pt x="13" y="1"/>
                </a:lnTo>
                <a:lnTo>
                  <a:pt x="18" y="0"/>
                </a:lnTo>
                <a:lnTo>
                  <a:pt x="16" y="5"/>
                </a:lnTo>
                <a:lnTo>
                  <a:pt x="1" y="14"/>
                </a:lnTo>
                <a:close/>
                <a:moveTo>
                  <a:pt x="18" y="0"/>
                </a:moveTo>
                <a:lnTo>
                  <a:pt x="13" y="2"/>
                </a:lnTo>
                <a:lnTo>
                  <a:pt x="1" y="13"/>
                </a:lnTo>
                <a:lnTo>
                  <a:pt x="16" y="4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6" name="Freeform 6832">
            <a:extLst>
              <a:ext uri="{FF2B5EF4-FFF2-40B4-BE49-F238E27FC236}">
                <a16:creationId xmlns:a16="http://schemas.microsoft.com/office/drawing/2014/main" id="{0D09013C-6E3F-EB4D-AFA4-11A508BB3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6350" cy="7938"/>
          </a:xfrm>
          <a:custGeom>
            <a:avLst/>
            <a:gdLst>
              <a:gd name="T0" fmla="*/ 781718 w 19"/>
              <a:gd name="T1" fmla="*/ 472708 h 20"/>
              <a:gd name="T2" fmla="*/ 2010611 w 19"/>
              <a:gd name="T3" fmla="*/ 2993023 h 20"/>
              <a:gd name="T4" fmla="*/ 111626 w 19"/>
              <a:gd name="T5" fmla="*/ 945019 h 20"/>
              <a:gd name="T6" fmla="*/ 0 w 19"/>
              <a:gd name="T7" fmla="*/ 0 h 20"/>
              <a:gd name="T8" fmla="*/ 781718 w 19"/>
              <a:gd name="T9" fmla="*/ 472708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0">
                <a:moveTo>
                  <a:pt x="7" y="3"/>
                </a:moveTo>
                <a:lnTo>
                  <a:pt x="18" y="19"/>
                </a:lnTo>
                <a:lnTo>
                  <a:pt x="1" y="6"/>
                </a:lnTo>
                <a:lnTo>
                  <a:pt x="0" y="0"/>
                </a:lnTo>
                <a:lnTo>
                  <a:pt x="7" y="3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7" name="Freeform 6833">
            <a:extLst>
              <a:ext uri="{FF2B5EF4-FFF2-40B4-BE49-F238E27FC236}">
                <a16:creationId xmlns:a16="http://schemas.microsoft.com/office/drawing/2014/main" id="{7D62B659-27A2-244E-9EEA-3EEAB9280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6350" cy="7938"/>
          </a:xfrm>
          <a:custGeom>
            <a:avLst/>
            <a:gdLst>
              <a:gd name="T0" fmla="*/ 2010611 w 19"/>
              <a:gd name="T1" fmla="*/ 2993023 h 20"/>
              <a:gd name="T2" fmla="*/ 111626 w 19"/>
              <a:gd name="T3" fmla="*/ 945019 h 20"/>
              <a:gd name="T4" fmla="*/ 0 w 19"/>
              <a:gd name="T5" fmla="*/ 0 h 20"/>
              <a:gd name="T6" fmla="*/ 335213 w 19"/>
              <a:gd name="T7" fmla="*/ 945019 h 20"/>
              <a:gd name="T8" fmla="*/ 1787024 w 19"/>
              <a:gd name="T9" fmla="*/ 2677884 h 20"/>
              <a:gd name="T10" fmla="*/ 781718 w 19"/>
              <a:gd name="T11" fmla="*/ 472708 h 20"/>
              <a:gd name="T12" fmla="*/ 2010611 w 19"/>
              <a:gd name="T13" fmla="*/ 2993023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20">
                <a:moveTo>
                  <a:pt x="18" y="19"/>
                </a:moveTo>
                <a:lnTo>
                  <a:pt x="1" y="6"/>
                </a:lnTo>
                <a:lnTo>
                  <a:pt x="0" y="0"/>
                </a:lnTo>
                <a:lnTo>
                  <a:pt x="3" y="6"/>
                </a:lnTo>
                <a:lnTo>
                  <a:pt x="16" y="17"/>
                </a:lnTo>
                <a:lnTo>
                  <a:pt x="7" y="3"/>
                </a:lnTo>
                <a:lnTo>
                  <a:pt x="18" y="1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8" name="Freeform 6834">
            <a:extLst>
              <a:ext uri="{FF2B5EF4-FFF2-40B4-BE49-F238E27FC236}">
                <a16:creationId xmlns:a16="http://schemas.microsoft.com/office/drawing/2014/main" id="{8C8CCD13-BE66-8240-AB71-19F17E54D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1313"/>
            <a:ext cx="6350" cy="6350"/>
          </a:xfrm>
          <a:custGeom>
            <a:avLst/>
            <a:gdLst>
              <a:gd name="T0" fmla="*/ 1452145 w 19"/>
              <a:gd name="T1" fmla="*/ 2092885 h 17"/>
              <a:gd name="T2" fmla="*/ 0 w 19"/>
              <a:gd name="T3" fmla="*/ 0 h 17"/>
              <a:gd name="T4" fmla="*/ 1452145 w 19"/>
              <a:gd name="T5" fmla="*/ 1534832 h 17"/>
              <a:gd name="T6" fmla="*/ 2010611 w 19"/>
              <a:gd name="T7" fmla="*/ 2232212 h 17"/>
              <a:gd name="T8" fmla="*/ 1452145 w 19"/>
              <a:gd name="T9" fmla="*/ 2092885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7">
                <a:moveTo>
                  <a:pt x="13" y="15"/>
                </a:moveTo>
                <a:lnTo>
                  <a:pt x="0" y="0"/>
                </a:lnTo>
                <a:lnTo>
                  <a:pt x="13" y="11"/>
                </a:lnTo>
                <a:lnTo>
                  <a:pt x="18" y="16"/>
                </a:lnTo>
                <a:lnTo>
                  <a:pt x="13" y="1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89" name="Freeform 6835">
            <a:extLst>
              <a:ext uri="{FF2B5EF4-FFF2-40B4-BE49-F238E27FC236}">
                <a16:creationId xmlns:a16="http://schemas.microsoft.com/office/drawing/2014/main" id="{15944972-32DF-6C40-875A-7600574AE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1313"/>
            <a:ext cx="6350" cy="6350"/>
          </a:xfrm>
          <a:custGeom>
            <a:avLst/>
            <a:gdLst>
              <a:gd name="T0" fmla="*/ 2010611 w 19"/>
              <a:gd name="T1" fmla="*/ 2232212 h 17"/>
              <a:gd name="T2" fmla="*/ 1452145 w 19"/>
              <a:gd name="T3" fmla="*/ 1674159 h 17"/>
              <a:gd name="T4" fmla="*/ 0 w 19"/>
              <a:gd name="T5" fmla="*/ 0 h 17"/>
              <a:gd name="T6" fmla="*/ 1452145 w 19"/>
              <a:gd name="T7" fmla="*/ 1534832 h 17"/>
              <a:gd name="T8" fmla="*/ 2010611 w 19"/>
              <a:gd name="T9" fmla="*/ 2232212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7">
                <a:moveTo>
                  <a:pt x="18" y="16"/>
                </a:moveTo>
                <a:lnTo>
                  <a:pt x="13" y="12"/>
                </a:lnTo>
                <a:lnTo>
                  <a:pt x="0" y="0"/>
                </a:lnTo>
                <a:lnTo>
                  <a:pt x="13" y="11"/>
                </a:lnTo>
                <a:lnTo>
                  <a:pt x="18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0" name="Freeform 6836">
            <a:extLst>
              <a:ext uri="{FF2B5EF4-FFF2-40B4-BE49-F238E27FC236}">
                <a16:creationId xmlns:a16="http://schemas.microsoft.com/office/drawing/2014/main" id="{B7483B89-6DD6-8A47-AEB9-96E9B4A38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56075"/>
            <a:ext cx="7938" cy="1588"/>
          </a:xfrm>
          <a:custGeom>
            <a:avLst/>
            <a:gdLst>
              <a:gd name="T0" fmla="*/ 428652 w 21"/>
              <a:gd name="T1" fmla="*/ 0 h 5"/>
              <a:gd name="T2" fmla="*/ 2857680 w 21"/>
              <a:gd name="T3" fmla="*/ 302673 h 5"/>
              <a:gd name="T4" fmla="*/ 428652 w 21"/>
              <a:gd name="T5" fmla="*/ 302673 h 5"/>
              <a:gd name="T6" fmla="*/ 0 w 21"/>
              <a:gd name="T7" fmla="*/ 403352 h 5"/>
              <a:gd name="T8" fmla="*/ 428652 w 21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5">
                <a:moveTo>
                  <a:pt x="3" y="0"/>
                </a:moveTo>
                <a:lnTo>
                  <a:pt x="20" y="3"/>
                </a:lnTo>
                <a:lnTo>
                  <a:pt x="3" y="3"/>
                </a:lnTo>
                <a:lnTo>
                  <a:pt x="0" y="4"/>
                </a:lnTo>
                <a:lnTo>
                  <a:pt x="3" y="0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1" name="Freeform 6837">
            <a:extLst>
              <a:ext uri="{FF2B5EF4-FFF2-40B4-BE49-F238E27FC236}">
                <a16:creationId xmlns:a16="http://schemas.microsoft.com/office/drawing/2014/main" id="{85B009CD-4CD6-AF42-B4D4-7DEFD6636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6788" y="4156075"/>
            <a:ext cx="6350" cy="1588"/>
          </a:xfrm>
          <a:custGeom>
            <a:avLst/>
            <a:gdLst>
              <a:gd name="T0" fmla="*/ 1991078 w 18"/>
              <a:gd name="T1" fmla="*/ 472827 h 4"/>
              <a:gd name="T2" fmla="*/ 0 w 18"/>
              <a:gd name="T3" fmla="*/ 0 h 4"/>
              <a:gd name="T4" fmla="*/ 0 w 18"/>
              <a:gd name="T5" fmla="*/ 0 h 4"/>
              <a:gd name="T6" fmla="*/ 2115608 w 18"/>
              <a:gd name="T7" fmla="*/ 472827 h 4"/>
              <a:gd name="T8" fmla="*/ 1991078 w 18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4">
                <a:moveTo>
                  <a:pt x="16" y="3"/>
                </a:moveTo>
                <a:lnTo>
                  <a:pt x="0" y="0"/>
                </a:lnTo>
                <a:lnTo>
                  <a:pt x="17" y="3"/>
                </a:lnTo>
                <a:lnTo>
                  <a:pt x="16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2" name="Freeform 6838">
            <a:extLst>
              <a:ext uri="{FF2B5EF4-FFF2-40B4-BE49-F238E27FC236}">
                <a16:creationId xmlns:a16="http://schemas.microsoft.com/office/drawing/2014/main" id="{CDA5D734-F6E6-D447-A36B-169877B7B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48138"/>
            <a:ext cx="4763" cy="7937"/>
          </a:xfrm>
          <a:custGeom>
            <a:avLst/>
            <a:gdLst>
              <a:gd name="T0" fmla="*/ 0 w 13"/>
              <a:gd name="T1" fmla="*/ 1667115 h 23"/>
              <a:gd name="T2" fmla="*/ 1610993 w 13"/>
              <a:gd name="T3" fmla="*/ 0 h 23"/>
              <a:gd name="T4" fmla="*/ 805313 w 13"/>
              <a:gd name="T5" fmla="*/ 1190895 h 23"/>
              <a:gd name="T6" fmla="*/ 268560 w 13"/>
              <a:gd name="T7" fmla="*/ 2619900 h 23"/>
              <a:gd name="T8" fmla="*/ 0 w 13"/>
              <a:gd name="T9" fmla="*/ 16671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23">
                <a:moveTo>
                  <a:pt x="0" y="14"/>
                </a:moveTo>
                <a:lnTo>
                  <a:pt x="12" y="0"/>
                </a:lnTo>
                <a:lnTo>
                  <a:pt x="6" y="10"/>
                </a:lnTo>
                <a:lnTo>
                  <a:pt x="2" y="22"/>
                </a:lnTo>
                <a:lnTo>
                  <a:pt x="0" y="1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3" name="Freeform 6839">
            <a:extLst>
              <a:ext uri="{FF2B5EF4-FFF2-40B4-BE49-F238E27FC236}">
                <a16:creationId xmlns:a16="http://schemas.microsoft.com/office/drawing/2014/main" id="{381F935D-1D88-5F4B-A523-042D1DBE6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148138"/>
            <a:ext cx="3175" cy="7937"/>
          </a:xfrm>
          <a:custGeom>
            <a:avLst/>
            <a:gdLst>
              <a:gd name="T0" fmla="*/ 0 w 11"/>
              <a:gd name="T1" fmla="*/ 2619900 h 23"/>
              <a:gd name="T2" fmla="*/ 249959 w 11"/>
              <a:gd name="T3" fmla="*/ 1190895 h 23"/>
              <a:gd name="T4" fmla="*/ 833005 w 11"/>
              <a:gd name="T5" fmla="*/ 0 h 23"/>
              <a:gd name="T6" fmla="*/ 333375 w 11"/>
              <a:gd name="T7" fmla="*/ 1190895 h 23"/>
              <a:gd name="T8" fmla="*/ 0 w 11"/>
              <a:gd name="T9" fmla="*/ 261990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23">
                <a:moveTo>
                  <a:pt x="0" y="22"/>
                </a:moveTo>
                <a:lnTo>
                  <a:pt x="3" y="10"/>
                </a:lnTo>
                <a:lnTo>
                  <a:pt x="10" y="0"/>
                </a:lnTo>
                <a:lnTo>
                  <a:pt x="4" y="10"/>
                </a:lnTo>
                <a:lnTo>
                  <a:pt x="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4" name="Freeform 6840">
            <a:extLst>
              <a:ext uri="{FF2B5EF4-FFF2-40B4-BE49-F238E27FC236}">
                <a16:creationId xmlns:a16="http://schemas.microsoft.com/office/drawing/2014/main" id="{EF28BA58-4F1B-3841-8F13-C559E92F9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2900"/>
            <a:ext cx="6350" cy="3175"/>
          </a:xfrm>
          <a:custGeom>
            <a:avLst/>
            <a:gdLst>
              <a:gd name="T0" fmla="*/ 1340518 w 19"/>
              <a:gd name="T1" fmla="*/ 403225 h 10"/>
              <a:gd name="T2" fmla="*/ 0 w 19"/>
              <a:gd name="T3" fmla="*/ 302578 h 10"/>
              <a:gd name="T4" fmla="*/ 1340518 w 19"/>
              <a:gd name="T5" fmla="*/ 0 h 10"/>
              <a:gd name="T6" fmla="*/ 2010611 w 19"/>
              <a:gd name="T7" fmla="*/ 907415 h 10"/>
              <a:gd name="T8" fmla="*/ 1340518 w 1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0">
                <a:moveTo>
                  <a:pt x="12" y="4"/>
                </a:moveTo>
                <a:lnTo>
                  <a:pt x="0" y="3"/>
                </a:lnTo>
                <a:lnTo>
                  <a:pt x="12" y="0"/>
                </a:lnTo>
                <a:lnTo>
                  <a:pt x="18" y="9"/>
                </a:lnTo>
                <a:lnTo>
                  <a:pt x="12" y="4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5" name="Freeform 6841">
            <a:extLst>
              <a:ext uri="{FF2B5EF4-FFF2-40B4-BE49-F238E27FC236}">
                <a16:creationId xmlns:a16="http://schemas.microsoft.com/office/drawing/2014/main" id="{825DC39D-1D14-7F46-B667-F91721970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152900"/>
            <a:ext cx="6350" cy="3175"/>
          </a:xfrm>
          <a:custGeom>
            <a:avLst/>
            <a:gdLst>
              <a:gd name="T0" fmla="*/ 2010611 w 19"/>
              <a:gd name="T1" fmla="*/ 907415 h 10"/>
              <a:gd name="T2" fmla="*/ 1340518 w 19"/>
              <a:gd name="T3" fmla="*/ 504190 h 10"/>
              <a:gd name="T4" fmla="*/ 0 w 19"/>
              <a:gd name="T5" fmla="*/ 403225 h 10"/>
              <a:gd name="T6" fmla="*/ 1340518 w 19"/>
              <a:gd name="T7" fmla="*/ 403225 h 10"/>
              <a:gd name="T8" fmla="*/ 1787024 w 19"/>
              <a:gd name="T9" fmla="*/ 705803 h 10"/>
              <a:gd name="T10" fmla="*/ 2010611 w 19"/>
              <a:gd name="T11" fmla="*/ 907415 h 10"/>
              <a:gd name="T12" fmla="*/ 1787024 w 19"/>
              <a:gd name="T13" fmla="*/ 705803 h 10"/>
              <a:gd name="T14" fmla="*/ 1340518 w 19"/>
              <a:gd name="T15" fmla="*/ 0 h 10"/>
              <a:gd name="T16" fmla="*/ 2010611 w 19"/>
              <a:gd name="T17" fmla="*/ 806450 h 10"/>
              <a:gd name="T18" fmla="*/ 1787024 w 19"/>
              <a:gd name="T19" fmla="*/ 705803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10">
                <a:moveTo>
                  <a:pt x="18" y="9"/>
                </a:moveTo>
                <a:lnTo>
                  <a:pt x="12" y="5"/>
                </a:lnTo>
                <a:lnTo>
                  <a:pt x="0" y="4"/>
                </a:lnTo>
                <a:lnTo>
                  <a:pt x="12" y="4"/>
                </a:lnTo>
                <a:lnTo>
                  <a:pt x="16" y="7"/>
                </a:lnTo>
                <a:lnTo>
                  <a:pt x="18" y="9"/>
                </a:lnTo>
                <a:close/>
                <a:moveTo>
                  <a:pt x="16" y="7"/>
                </a:moveTo>
                <a:lnTo>
                  <a:pt x="12" y="0"/>
                </a:lnTo>
                <a:lnTo>
                  <a:pt x="18" y="8"/>
                </a:lnTo>
                <a:lnTo>
                  <a:pt x="16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6" name="Freeform 6842">
            <a:extLst>
              <a:ext uri="{FF2B5EF4-FFF2-40B4-BE49-F238E27FC236}">
                <a16:creationId xmlns:a16="http://schemas.microsoft.com/office/drawing/2014/main" id="{22360125-2E95-BD44-B0A9-58B2A14F3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57663"/>
            <a:ext cx="9525" cy="4762"/>
          </a:xfrm>
          <a:custGeom>
            <a:avLst/>
            <a:gdLst>
              <a:gd name="T0" fmla="*/ 2684218 w 26"/>
              <a:gd name="T1" fmla="*/ 578583 h 14"/>
              <a:gd name="T2" fmla="*/ 0 w 26"/>
              <a:gd name="T3" fmla="*/ 1504112 h 14"/>
              <a:gd name="T4" fmla="*/ 2281604 w 26"/>
              <a:gd name="T5" fmla="*/ 346946 h 14"/>
              <a:gd name="T6" fmla="*/ 3355364 w 26"/>
              <a:gd name="T7" fmla="*/ 0 h 14"/>
              <a:gd name="T8" fmla="*/ 2684218 w 26"/>
              <a:gd name="T9" fmla="*/ 578583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4">
                <a:moveTo>
                  <a:pt x="20" y="5"/>
                </a:moveTo>
                <a:lnTo>
                  <a:pt x="0" y="13"/>
                </a:lnTo>
                <a:lnTo>
                  <a:pt x="17" y="3"/>
                </a:lnTo>
                <a:lnTo>
                  <a:pt x="25" y="0"/>
                </a:lnTo>
                <a:lnTo>
                  <a:pt x="20" y="5"/>
                </a:lnTo>
              </a:path>
            </a:pathLst>
          </a:custGeom>
          <a:solidFill>
            <a:srgbClr val="3077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7" name="Freeform 6843">
            <a:extLst>
              <a:ext uri="{FF2B5EF4-FFF2-40B4-BE49-F238E27FC236}">
                <a16:creationId xmlns:a16="http://schemas.microsoft.com/office/drawing/2014/main" id="{7CAF15C3-5219-C543-A28A-59456930C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4157663"/>
            <a:ext cx="7938" cy="4762"/>
          </a:xfrm>
          <a:custGeom>
            <a:avLst/>
            <a:gdLst>
              <a:gd name="T0" fmla="*/ 0 w 21"/>
              <a:gd name="T1" fmla="*/ 1732178 h 12"/>
              <a:gd name="T2" fmla="*/ 0 w 21"/>
              <a:gd name="T3" fmla="*/ 1574635 h 12"/>
              <a:gd name="T4" fmla="*/ 2429028 w 21"/>
              <a:gd name="T5" fmla="*/ 0 h 12"/>
              <a:gd name="T6" fmla="*/ 285768 w 21"/>
              <a:gd name="T7" fmla="*/ 1417489 h 12"/>
              <a:gd name="T8" fmla="*/ 2857680 w 21"/>
              <a:gd name="T9" fmla="*/ 315086 h 12"/>
              <a:gd name="T10" fmla="*/ 0 w 21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2">
                <a:moveTo>
                  <a:pt x="0" y="11"/>
                </a:moveTo>
                <a:lnTo>
                  <a:pt x="0" y="10"/>
                </a:lnTo>
                <a:lnTo>
                  <a:pt x="17" y="0"/>
                </a:lnTo>
                <a:lnTo>
                  <a:pt x="2" y="9"/>
                </a:lnTo>
                <a:lnTo>
                  <a:pt x="20" y="2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8" name="Freeform 6844">
            <a:extLst>
              <a:ext uri="{FF2B5EF4-FFF2-40B4-BE49-F238E27FC236}">
                <a16:creationId xmlns:a16="http://schemas.microsoft.com/office/drawing/2014/main" id="{5A84EB11-A46D-6D4B-B73B-8BCE95BC9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2338" y="4157663"/>
            <a:ext cx="4762" cy="12700"/>
          </a:xfrm>
          <a:custGeom>
            <a:avLst/>
            <a:gdLst>
              <a:gd name="T0" fmla="*/ 1272815 w 14"/>
              <a:gd name="T1" fmla="*/ 0 h 34"/>
              <a:gd name="T2" fmla="*/ 1272815 w 14"/>
              <a:gd name="T3" fmla="*/ 0 h 34"/>
              <a:gd name="T4" fmla="*/ 1504112 w 14"/>
              <a:gd name="T5" fmla="*/ 279026 h 34"/>
              <a:gd name="T6" fmla="*/ 346946 w 14"/>
              <a:gd name="T7" fmla="*/ 4604124 h 34"/>
              <a:gd name="T8" fmla="*/ 115649 w 14"/>
              <a:gd name="T9" fmla="*/ 4604124 h 34"/>
              <a:gd name="T10" fmla="*/ 115649 w 14"/>
              <a:gd name="T11" fmla="*/ 4604124 h 34"/>
              <a:gd name="T12" fmla="*/ 0 w 14"/>
              <a:gd name="T13" fmla="*/ 4604124 h 34"/>
              <a:gd name="T14" fmla="*/ 1041177 w 14"/>
              <a:gd name="T15" fmla="*/ 0 h 34"/>
              <a:gd name="T16" fmla="*/ 1272815 w 14"/>
              <a:gd name="T17" fmla="*/ 0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34">
                <a:moveTo>
                  <a:pt x="11" y="0"/>
                </a:moveTo>
                <a:lnTo>
                  <a:pt x="11" y="0"/>
                </a:lnTo>
                <a:cubicBezTo>
                  <a:pt x="13" y="1"/>
                  <a:pt x="13" y="2"/>
                  <a:pt x="13" y="2"/>
                </a:cubicBezTo>
                <a:lnTo>
                  <a:pt x="3" y="33"/>
                </a:lnTo>
                <a:lnTo>
                  <a:pt x="1" y="33"/>
                </a:lnTo>
                <a:cubicBezTo>
                  <a:pt x="0" y="33"/>
                  <a:pt x="0" y="33"/>
                  <a:pt x="0" y="33"/>
                </a:cubicBezTo>
                <a:lnTo>
                  <a:pt x="9" y="0"/>
                </a:lnTo>
                <a:lnTo>
                  <a:pt x="11" y="0"/>
                </a:lnTo>
              </a:path>
            </a:pathLst>
          </a:custGeom>
          <a:solidFill>
            <a:srgbClr val="A87F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99" name="Freeform 6845">
            <a:extLst>
              <a:ext uri="{FF2B5EF4-FFF2-40B4-BE49-F238E27FC236}">
                <a16:creationId xmlns:a16="http://schemas.microsoft.com/office/drawing/2014/main" id="{55307942-D35A-BB43-A9D0-FC0F362A2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13" y="4157663"/>
            <a:ext cx="1587" cy="1587"/>
          </a:xfrm>
          <a:custGeom>
            <a:avLst/>
            <a:gdLst>
              <a:gd name="T0" fmla="*/ 559682 w 3"/>
              <a:gd name="T1" fmla="*/ 559682 h 3"/>
              <a:gd name="T2" fmla="*/ 0 w 3"/>
              <a:gd name="T3" fmla="*/ 0 h 3"/>
              <a:gd name="T4" fmla="*/ 559682 w 3"/>
              <a:gd name="T5" fmla="*/ 559682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2" y="2"/>
                  <a:pt x="2" y="1"/>
                  <a:pt x="0" y="0"/>
                </a:cubicBezTo>
                <a:cubicBezTo>
                  <a:pt x="2" y="0"/>
                  <a:pt x="2" y="2"/>
                  <a:pt x="2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0" name="Freeform 6846">
            <a:extLst>
              <a:ext uri="{FF2B5EF4-FFF2-40B4-BE49-F238E27FC236}">
                <a16:creationId xmlns:a16="http://schemas.microsoft.com/office/drawing/2014/main" id="{97542F10-F6CD-1F4A-AF4F-37B089561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56075"/>
            <a:ext cx="1587" cy="12700"/>
          </a:xfrm>
          <a:custGeom>
            <a:avLst/>
            <a:gdLst>
              <a:gd name="T0" fmla="*/ 157510 w 4"/>
              <a:gd name="T1" fmla="*/ 0 h 36"/>
              <a:gd name="T2" fmla="*/ 157510 w 4"/>
              <a:gd name="T3" fmla="*/ 0 h 36"/>
              <a:gd name="T4" fmla="*/ 472133 w 4"/>
              <a:gd name="T5" fmla="*/ 124531 h 36"/>
              <a:gd name="T6" fmla="*/ 472133 w 4"/>
              <a:gd name="T7" fmla="*/ 4107039 h 36"/>
              <a:gd name="T8" fmla="*/ 157510 w 4"/>
              <a:gd name="T9" fmla="*/ 4355747 h 36"/>
              <a:gd name="T10" fmla="*/ 157510 w 4"/>
              <a:gd name="T11" fmla="*/ 4355747 h 36"/>
              <a:gd name="T12" fmla="*/ 0 w 4"/>
              <a:gd name="T13" fmla="*/ 4107039 h 36"/>
              <a:gd name="T14" fmla="*/ 0 w 4"/>
              <a:gd name="T15" fmla="*/ 124531 h 36"/>
              <a:gd name="T16" fmla="*/ 157510 w 4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36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3" y="0"/>
                  <a:pt x="3" y="1"/>
                </a:cubicBezTo>
                <a:lnTo>
                  <a:pt x="3" y="33"/>
                </a:lnTo>
                <a:cubicBezTo>
                  <a:pt x="3" y="35"/>
                  <a:pt x="1" y="35"/>
                  <a:pt x="1" y="35"/>
                </a:cubicBezTo>
                <a:cubicBezTo>
                  <a:pt x="0" y="35"/>
                  <a:pt x="0" y="35"/>
                  <a:pt x="0" y="33"/>
                </a:cubicBezTo>
                <a:lnTo>
                  <a:pt x="0" y="1"/>
                </a:ln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A87F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1" name="Freeform 6847">
            <a:extLst>
              <a:ext uri="{FF2B5EF4-FFF2-40B4-BE49-F238E27FC236}">
                <a16:creationId xmlns:a16="http://schemas.microsoft.com/office/drawing/2014/main" id="{C0CC50BE-9EB9-7542-8127-178594C69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56075"/>
            <a:ext cx="1587" cy="1588"/>
          </a:xfrm>
          <a:custGeom>
            <a:avLst/>
            <a:gdLst>
              <a:gd name="T0" fmla="*/ 157510 w 4"/>
              <a:gd name="T1" fmla="*/ 280017 h 3"/>
              <a:gd name="T2" fmla="*/ 0 w 4"/>
              <a:gd name="T3" fmla="*/ 280017 h 3"/>
              <a:gd name="T4" fmla="*/ 472133 w 4"/>
              <a:gd name="T5" fmla="*/ 560564 h 3"/>
              <a:gd name="T6" fmla="*/ 157510 w 4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1" y="1"/>
                </a:moveTo>
                <a:lnTo>
                  <a:pt x="0" y="1"/>
                </a:lnTo>
                <a:cubicBezTo>
                  <a:pt x="1" y="0"/>
                  <a:pt x="3" y="0"/>
                  <a:pt x="3" y="2"/>
                </a:cubicBezTo>
                <a:cubicBezTo>
                  <a:pt x="3" y="1"/>
                  <a:pt x="1" y="1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2" name="Freeform 6848">
            <a:extLst>
              <a:ext uri="{FF2B5EF4-FFF2-40B4-BE49-F238E27FC236}">
                <a16:creationId xmlns:a16="http://schemas.microsoft.com/office/drawing/2014/main" id="{C787F7D5-D740-CE4E-AE17-90CE548EC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46550"/>
            <a:ext cx="14288" cy="11113"/>
          </a:xfrm>
          <a:custGeom>
            <a:avLst/>
            <a:gdLst>
              <a:gd name="T0" fmla="*/ 1476427 w 39"/>
              <a:gd name="T1" fmla="*/ 1615217 h 29"/>
              <a:gd name="T2" fmla="*/ 2684312 w 39"/>
              <a:gd name="T3" fmla="*/ 2643361 h 29"/>
              <a:gd name="T4" fmla="*/ 2684312 w 39"/>
              <a:gd name="T5" fmla="*/ 2643361 h 29"/>
              <a:gd name="T6" fmla="*/ 4831909 w 39"/>
              <a:gd name="T7" fmla="*/ 2055905 h 29"/>
              <a:gd name="T8" fmla="*/ 4026651 w 39"/>
              <a:gd name="T9" fmla="*/ 1615217 h 29"/>
              <a:gd name="T10" fmla="*/ 3086941 w 39"/>
              <a:gd name="T11" fmla="*/ 3230817 h 29"/>
              <a:gd name="T12" fmla="*/ 3086941 w 39"/>
              <a:gd name="T13" fmla="*/ 4111810 h 29"/>
              <a:gd name="T14" fmla="*/ 2684312 w 39"/>
              <a:gd name="T15" fmla="*/ 3965042 h 29"/>
              <a:gd name="T16" fmla="*/ 1476427 w 39"/>
              <a:gd name="T17" fmla="*/ 2055905 h 29"/>
              <a:gd name="T18" fmla="*/ 402629 w 39"/>
              <a:gd name="T19" fmla="*/ 2496593 h 29"/>
              <a:gd name="T20" fmla="*/ 402629 w 39"/>
              <a:gd name="T21" fmla="*/ 2202673 h 29"/>
              <a:gd name="T22" fmla="*/ 1476427 w 39"/>
              <a:gd name="T23" fmla="*/ 1615217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29">
                <a:moveTo>
                  <a:pt x="11" y="11"/>
                </a:moveTo>
                <a:cubicBezTo>
                  <a:pt x="14" y="9"/>
                  <a:pt x="18" y="12"/>
                  <a:pt x="20" y="18"/>
                </a:cubicBezTo>
                <a:cubicBezTo>
                  <a:pt x="20" y="8"/>
                  <a:pt x="29" y="0"/>
                  <a:pt x="36" y="14"/>
                </a:cubicBezTo>
                <a:cubicBezTo>
                  <a:pt x="38" y="17"/>
                  <a:pt x="34" y="13"/>
                  <a:pt x="30" y="11"/>
                </a:cubicBezTo>
                <a:cubicBezTo>
                  <a:pt x="29" y="7"/>
                  <a:pt x="25" y="11"/>
                  <a:pt x="23" y="22"/>
                </a:cubicBezTo>
                <a:cubicBezTo>
                  <a:pt x="23" y="24"/>
                  <a:pt x="23" y="28"/>
                  <a:pt x="23" y="28"/>
                </a:cubicBezTo>
                <a:lnTo>
                  <a:pt x="20" y="27"/>
                </a:lnTo>
                <a:cubicBezTo>
                  <a:pt x="20" y="27"/>
                  <a:pt x="17" y="15"/>
                  <a:pt x="11" y="14"/>
                </a:cubicBezTo>
                <a:cubicBezTo>
                  <a:pt x="8" y="13"/>
                  <a:pt x="8" y="16"/>
                  <a:pt x="3" y="17"/>
                </a:cubicBezTo>
                <a:cubicBezTo>
                  <a:pt x="0" y="17"/>
                  <a:pt x="0" y="17"/>
                  <a:pt x="3" y="15"/>
                </a:cubicBezTo>
                <a:cubicBezTo>
                  <a:pt x="5" y="15"/>
                  <a:pt x="8" y="11"/>
                  <a:pt x="11" y="11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3" name="Freeform 6849">
            <a:extLst>
              <a:ext uri="{FF2B5EF4-FFF2-40B4-BE49-F238E27FC236}">
                <a16:creationId xmlns:a16="http://schemas.microsoft.com/office/drawing/2014/main" id="{845522EE-99C3-4B4E-A258-83D95D123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46550"/>
            <a:ext cx="12700" cy="9525"/>
          </a:xfrm>
          <a:custGeom>
            <a:avLst/>
            <a:gdLst>
              <a:gd name="T0" fmla="*/ 2356365 w 37"/>
              <a:gd name="T1" fmla="*/ 3338703 h 25"/>
              <a:gd name="T2" fmla="*/ 2120557 w 37"/>
              <a:gd name="T3" fmla="*/ 2467737 h 25"/>
              <a:gd name="T4" fmla="*/ 2356365 w 37"/>
              <a:gd name="T5" fmla="*/ 3338703 h 25"/>
              <a:gd name="T6" fmla="*/ 2709905 w 37"/>
              <a:gd name="T7" fmla="*/ 3483864 h 25"/>
              <a:gd name="T8" fmla="*/ 2356365 w 37"/>
              <a:gd name="T9" fmla="*/ 3338703 h 25"/>
              <a:gd name="T10" fmla="*/ 1767359 w 37"/>
              <a:gd name="T11" fmla="*/ 1887093 h 25"/>
              <a:gd name="T12" fmla="*/ 2120557 w 37"/>
              <a:gd name="T13" fmla="*/ 2467737 h 25"/>
              <a:gd name="T14" fmla="*/ 1767359 w 37"/>
              <a:gd name="T15" fmla="*/ 1887093 h 25"/>
              <a:gd name="T16" fmla="*/ 3534376 w 37"/>
              <a:gd name="T17" fmla="*/ 1016127 h 25"/>
              <a:gd name="T18" fmla="*/ 4123724 w 37"/>
              <a:gd name="T19" fmla="*/ 1451610 h 25"/>
              <a:gd name="T20" fmla="*/ 3534376 w 37"/>
              <a:gd name="T21" fmla="*/ 1016127 h 25"/>
              <a:gd name="T22" fmla="*/ 2709905 w 37"/>
              <a:gd name="T23" fmla="*/ 2612898 h 25"/>
              <a:gd name="T24" fmla="*/ 3534376 w 37"/>
              <a:gd name="T25" fmla="*/ 1016127 h 25"/>
              <a:gd name="T26" fmla="*/ 2356365 w 37"/>
              <a:gd name="T27" fmla="*/ 2032254 h 25"/>
              <a:gd name="T28" fmla="*/ 2356365 w 37"/>
              <a:gd name="T29" fmla="*/ 1887093 h 25"/>
              <a:gd name="T30" fmla="*/ 2709905 w 37"/>
              <a:gd name="T31" fmla="*/ 580644 h 25"/>
              <a:gd name="T32" fmla="*/ 4241457 w 37"/>
              <a:gd name="T33" fmla="*/ 1306449 h 25"/>
              <a:gd name="T34" fmla="*/ 2709905 w 37"/>
              <a:gd name="T35" fmla="*/ 580644 h 25"/>
              <a:gd name="T36" fmla="*/ 2356365 w 37"/>
              <a:gd name="T37" fmla="*/ 2032254 h 25"/>
              <a:gd name="T38" fmla="*/ 942546 w 37"/>
              <a:gd name="T39" fmla="*/ 1596771 h 25"/>
              <a:gd name="T40" fmla="*/ 1296086 w 37"/>
              <a:gd name="T41" fmla="*/ 1451610 h 25"/>
              <a:gd name="T42" fmla="*/ 942546 w 37"/>
              <a:gd name="T43" fmla="*/ 1596771 h 25"/>
              <a:gd name="T44" fmla="*/ 353541 w 37"/>
              <a:gd name="T45" fmla="*/ 1887093 h 25"/>
              <a:gd name="T46" fmla="*/ 942546 w 37"/>
              <a:gd name="T47" fmla="*/ 1596771 h 25"/>
              <a:gd name="T48" fmla="*/ 0 w 37"/>
              <a:gd name="T49" fmla="*/ 1741932 h 25"/>
              <a:gd name="T50" fmla="*/ 235465 w 37"/>
              <a:gd name="T51" fmla="*/ 1596771 h 25"/>
              <a:gd name="T52" fmla="*/ 706738 w 37"/>
              <a:gd name="T53" fmla="*/ 1161288 h 25"/>
              <a:gd name="T54" fmla="*/ 1296086 w 37"/>
              <a:gd name="T55" fmla="*/ 1016127 h 25"/>
              <a:gd name="T56" fmla="*/ 706738 w 37"/>
              <a:gd name="T57" fmla="*/ 1161288 h 25"/>
              <a:gd name="T58" fmla="*/ 353541 w 37"/>
              <a:gd name="T59" fmla="*/ 1596771 h 25"/>
              <a:gd name="T60" fmla="*/ 0 w 37"/>
              <a:gd name="T61" fmla="*/ 1741932 h 25"/>
              <a:gd name="T62" fmla="*/ 2120557 w 37"/>
              <a:gd name="T63" fmla="*/ 1306449 h 25"/>
              <a:gd name="T64" fmla="*/ 1531551 w 37"/>
              <a:gd name="T65" fmla="*/ 870966 h 25"/>
              <a:gd name="T66" fmla="*/ 2120557 w 37"/>
              <a:gd name="T67" fmla="*/ 1306449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25">
                <a:moveTo>
                  <a:pt x="20" y="23"/>
                </a:moveTo>
                <a:cubicBezTo>
                  <a:pt x="19" y="21"/>
                  <a:pt x="18" y="19"/>
                  <a:pt x="18" y="17"/>
                </a:cubicBezTo>
                <a:cubicBezTo>
                  <a:pt x="19" y="20"/>
                  <a:pt x="20" y="22"/>
                  <a:pt x="20" y="23"/>
                </a:cubicBezTo>
                <a:cubicBezTo>
                  <a:pt x="20" y="23"/>
                  <a:pt x="21" y="24"/>
                  <a:pt x="23" y="24"/>
                </a:cubicBezTo>
                <a:cubicBezTo>
                  <a:pt x="20" y="24"/>
                  <a:pt x="20" y="23"/>
                  <a:pt x="20" y="23"/>
                </a:cubicBezTo>
                <a:close/>
                <a:moveTo>
                  <a:pt x="15" y="13"/>
                </a:moveTo>
                <a:cubicBezTo>
                  <a:pt x="17" y="14"/>
                  <a:pt x="17" y="16"/>
                  <a:pt x="18" y="17"/>
                </a:cubicBezTo>
                <a:cubicBezTo>
                  <a:pt x="17" y="16"/>
                  <a:pt x="16" y="14"/>
                  <a:pt x="15" y="13"/>
                </a:cubicBezTo>
                <a:close/>
                <a:moveTo>
                  <a:pt x="30" y="7"/>
                </a:moveTo>
                <a:cubicBezTo>
                  <a:pt x="32" y="8"/>
                  <a:pt x="34" y="9"/>
                  <a:pt x="35" y="10"/>
                </a:cubicBezTo>
                <a:cubicBezTo>
                  <a:pt x="34" y="9"/>
                  <a:pt x="30" y="8"/>
                  <a:pt x="30" y="7"/>
                </a:cubicBezTo>
                <a:cubicBezTo>
                  <a:pt x="29" y="4"/>
                  <a:pt x="25" y="7"/>
                  <a:pt x="23" y="18"/>
                </a:cubicBezTo>
                <a:cubicBezTo>
                  <a:pt x="25" y="7"/>
                  <a:pt x="29" y="3"/>
                  <a:pt x="30" y="7"/>
                </a:cubicBezTo>
                <a:close/>
                <a:moveTo>
                  <a:pt x="20" y="14"/>
                </a:moveTo>
                <a:lnTo>
                  <a:pt x="20" y="13"/>
                </a:lnTo>
                <a:cubicBezTo>
                  <a:pt x="20" y="10"/>
                  <a:pt x="21" y="7"/>
                  <a:pt x="23" y="4"/>
                </a:cubicBezTo>
                <a:cubicBezTo>
                  <a:pt x="27" y="0"/>
                  <a:pt x="32" y="3"/>
                  <a:pt x="36" y="9"/>
                </a:cubicBezTo>
                <a:cubicBezTo>
                  <a:pt x="32" y="3"/>
                  <a:pt x="27" y="1"/>
                  <a:pt x="23" y="4"/>
                </a:cubicBezTo>
                <a:cubicBezTo>
                  <a:pt x="21" y="7"/>
                  <a:pt x="20" y="11"/>
                  <a:pt x="20" y="14"/>
                </a:cubicBezTo>
                <a:close/>
                <a:moveTo>
                  <a:pt x="8" y="11"/>
                </a:moveTo>
                <a:cubicBezTo>
                  <a:pt x="8" y="10"/>
                  <a:pt x="11" y="10"/>
                  <a:pt x="11" y="10"/>
                </a:cubicBezTo>
                <a:lnTo>
                  <a:pt x="8" y="11"/>
                </a:lnTo>
                <a:cubicBezTo>
                  <a:pt x="6" y="11"/>
                  <a:pt x="6" y="12"/>
                  <a:pt x="3" y="13"/>
                </a:cubicBezTo>
                <a:cubicBezTo>
                  <a:pt x="5" y="12"/>
                  <a:pt x="6" y="11"/>
                  <a:pt x="8" y="11"/>
                </a:cubicBezTo>
                <a:close/>
                <a:moveTo>
                  <a:pt x="0" y="12"/>
                </a:moveTo>
                <a:lnTo>
                  <a:pt x="2" y="11"/>
                </a:lnTo>
                <a:cubicBezTo>
                  <a:pt x="5" y="11"/>
                  <a:pt x="5" y="10"/>
                  <a:pt x="6" y="8"/>
                </a:cubicBezTo>
                <a:cubicBezTo>
                  <a:pt x="8" y="7"/>
                  <a:pt x="8" y="7"/>
                  <a:pt x="11" y="7"/>
                </a:cubicBezTo>
                <a:cubicBezTo>
                  <a:pt x="8" y="7"/>
                  <a:pt x="8" y="8"/>
                  <a:pt x="6" y="8"/>
                </a:cubicBezTo>
                <a:cubicBezTo>
                  <a:pt x="5" y="10"/>
                  <a:pt x="5" y="11"/>
                  <a:pt x="3" y="11"/>
                </a:cubicBezTo>
                <a:cubicBezTo>
                  <a:pt x="2" y="12"/>
                  <a:pt x="2" y="12"/>
                  <a:pt x="0" y="12"/>
                </a:cubicBezTo>
                <a:close/>
                <a:moveTo>
                  <a:pt x="18" y="9"/>
                </a:moveTo>
                <a:cubicBezTo>
                  <a:pt x="16" y="7"/>
                  <a:pt x="15" y="6"/>
                  <a:pt x="13" y="6"/>
                </a:cubicBezTo>
                <a:cubicBezTo>
                  <a:pt x="15" y="6"/>
                  <a:pt x="17" y="7"/>
                  <a:pt x="1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4" name="Freeform 6850">
            <a:extLst>
              <a:ext uri="{FF2B5EF4-FFF2-40B4-BE49-F238E27FC236}">
                <a16:creationId xmlns:a16="http://schemas.microsoft.com/office/drawing/2014/main" id="{75AE3069-0638-744E-8A2A-2CD294F0C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51313"/>
            <a:ext cx="15875" cy="7937"/>
          </a:xfrm>
          <a:custGeom>
            <a:avLst/>
            <a:gdLst>
              <a:gd name="T0" fmla="*/ 1692131 w 44"/>
              <a:gd name="T1" fmla="*/ 142866 h 21"/>
              <a:gd name="T2" fmla="*/ 2863994 w 44"/>
              <a:gd name="T3" fmla="*/ 1428660 h 21"/>
              <a:gd name="T4" fmla="*/ 2863994 w 44"/>
              <a:gd name="T5" fmla="*/ 1571148 h 21"/>
              <a:gd name="T6" fmla="*/ 5467134 w 44"/>
              <a:gd name="T7" fmla="*/ 2142612 h 21"/>
              <a:gd name="T8" fmla="*/ 5207000 w 44"/>
              <a:gd name="T9" fmla="*/ 1999746 h 21"/>
              <a:gd name="T10" fmla="*/ 3514509 w 44"/>
              <a:gd name="T11" fmla="*/ 1856880 h 21"/>
              <a:gd name="T12" fmla="*/ 3254375 w 44"/>
              <a:gd name="T13" fmla="*/ 2856942 h 21"/>
              <a:gd name="T14" fmla="*/ 2863994 w 44"/>
              <a:gd name="T15" fmla="*/ 2714076 h 21"/>
              <a:gd name="T16" fmla="*/ 1822378 w 44"/>
              <a:gd name="T17" fmla="*/ 857196 h 21"/>
              <a:gd name="T18" fmla="*/ 520628 w 44"/>
              <a:gd name="T19" fmla="*/ 1285794 h 21"/>
              <a:gd name="T20" fmla="*/ 520628 w 44"/>
              <a:gd name="T21" fmla="*/ 1000062 h 21"/>
              <a:gd name="T22" fmla="*/ 1692131 w 44"/>
              <a:gd name="T23" fmla="*/ 142866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21">
                <a:moveTo>
                  <a:pt x="13" y="1"/>
                </a:moveTo>
                <a:cubicBezTo>
                  <a:pt x="17" y="0"/>
                  <a:pt x="22" y="3"/>
                  <a:pt x="22" y="10"/>
                </a:cubicBezTo>
                <a:lnTo>
                  <a:pt x="22" y="11"/>
                </a:lnTo>
                <a:cubicBezTo>
                  <a:pt x="22" y="0"/>
                  <a:pt x="37" y="0"/>
                  <a:pt x="42" y="15"/>
                </a:cubicBezTo>
                <a:cubicBezTo>
                  <a:pt x="43" y="17"/>
                  <a:pt x="42" y="17"/>
                  <a:pt x="40" y="14"/>
                </a:cubicBezTo>
                <a:cubicBezTo>
                  <a:pt x="37" y="11"/>
                  <a:pt x="27" y="3"/>
                  <a:pt x="27" y="13"/>
                </a:cubicBezTo>
                <a:cubicBezTo>
                  <a:pt x="25" y="15"/>
                  <a:pt x="25" y="20"/>
                  <a:pt x="25" y="20"/>
                </a:cubicBezTo>
                <a:lnTo>
                  <a:pt x="22" y="19"/>
                </a:lnTo>
                <a:cubicBezTo>
                  <a:pt x="22" y="19"/>
                  <a:pt x="20" y="7"/>
                  <a:pt x="14" y="6"/>
                </a:cubicBezTo>
                <a:cubicBezTo>
                  <a:pt x="10" y="5"/>
                  <a:pt x="8" y="9"/>
                  <a:pt x="4" y="9"/>
                </a:cubicBezTo>
                <a:cubicBezTo>
                  <a:pt x="0" y="9"/>
                  <a:pt x="0" y="9"/>
                  <a:pt x="4" y="7"/>
                </a:cubicBezTo>
                <a:cubicBezTo>
                  <a:pt x="4" y="7"/>
                  <a:pt x="10" y="2"/>
                  <a:pt x="13" y="1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5" name="Freeform 6851">
            <a:extLst>
              <a:ext uri="{FF2B5EF4-FFF2-40B4-BE49-F238E27FC236}">
                <a16:creationId xmlns:a16="http://schemas.microsoft.com/office/drawing/2014/main" id="{D362D5C5-5D2E-BE44-849E-C15FFF5B3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4151313"/>
            <a:ext cx="14287" cy="7937"/>
          </a:xfrm>
          <a:custGeom>
            <a:avLst/>
            <a:gdLst>
              <a:gd name="T0" fmla="*/ 2679170 w 40"/>
              <a:gd name="T1" fmla="*/ 2992249 h 20"/>
              <a:gd name="T2" fmla="*/ 2296278 w 40"/>
              <a:gd name="T3" fmla="*/ 2834700 h 20"/>
              <a:gd name="T4" fmla="*/ 2679170 w 40"/>
              <a:gd name="T5" fmla="*/ 2992249 h 20"/>
              <a:gd name="T6" fmla="*/ 2806681 w 40"/>
              <a:gd name="T7" fmla="*/ 2047349 h 20"/>
              <a:gd name="T8" fmla="*/ 2679170 w 40"/>
              <a:gd name="T9" fmla="*/ 2992249 h 20"/>
              <a:gd name="T10" fmla="*/ 4592556 w 40"/>
              <a:gd name="T11" fmla="*/ 2047349 h 20"/>
              <a:gd name="T12" fmla="*/ 4720068 w 40"/>
              <a:gd name="T13" fmla="*/ 2362448 h 20"/>
              <a:gd name="T14" fmla="*/ 4592556 w 40"/>
              <a:gd name="T15" fmla="*/ 2204899 h 20"/>
              <a:gd name="T16" fmla="*/ 3699619 w 40"/>
              <a:gd name="T17" fmla="*/ 1259999 h 20"/>
              <a:gd name="T18" fmla="*/ 4592556 w 40"/>
              <a:gd name="T19" fmla="*/ 2047349 h 20"/>
              <a:gd name="T20" fmla="*/ 4847936 w 40"/>
              <a:gd name="T21" fmla="*/ 2204899 h 20"/>
              <a:gd name="T22" fmla="*/ 3699619 w 40"/>
              <a:gd name="T23" fmla="*/ 315099 h 20"/>
              <a:gd name="T24" fmla="*/ 4975448 w 40"/>
              <a:gd name="T25" fmla="*/ 2204899 h 20"/>
              <a:gd name="T26" fmla="*/ 4975448 w 40"/>
              <a:gd name="T27" fmla="*/ 2362448 h 20"/>
              <a:gd name="T28" fmla="*/ 4847936 w 40"/>
              <a:gd name="T29" fmla="*/ 2362448 h 20"/>
              <a:gd name="T30" fmla="*/ 4847936 w 40"/>
              <a:gd name="T31" fmla="*/ 2204899 h 20"/>
              <a:gd name="T32" fmla="*/ 2679170 w 40"/>
              <a:gd name="T33" fmla="*/ 629801 h 20"/>
              <a:gd name="T34" fmla="*/ 2296278 w 40"/>
              <a:gd name="T35" fmla="*/ 1575098 h 20"/>
              <a:gd name="T36" fmla="*/ 2296278 w 40"/>
              <a:gd name="T37" fmla="*/ 1259999 h 20"/>
              <a:gd name="T38" fmla="*/ 2423790 w 40"/>
              <a:gd name="T39" fmla="*/ 629801 h 20"/>
              <a:gd name="T40" fmla="*/ 3444596 w 40"/>
              <a:gd name="T41" fmla="*/ 315099 h 20"/>
              <a:gd name="T42" fmla="*/ 2679170 w 40"/>
              <a:gd name="T43" fmla="*/ 629801 h 20"/>
              <a:gd name="T44" fmla="*/ 0 w 40"/>
              <a:gd name="T45" fmla="*/ 1259999 h 20"/>
              <a:gd name="T46" fmla="*/ 510403 w 40"/>
              <a:gd name="T47" fmla="*/ 944900 h 20"/>
              <a:gd name="T48" fmla="*/ 1148318 w 40"/>
              <a:gd name="T49" fmla="*/ 787350 h 20"/>
              <a:gd name="T50" fmla="*/ 1275829 w 40"/>
              <a:gd name="T51" fmla="*/ 787350 h 20"/>
              <a:gd name="T52" fmla="*/ 765426 w 40"/>
              <a:gd name="T53" fmla="*/ 944900 h 20"/>
              <a:gd name="T54" fmla="*/ 0 w 40"/>
              <a:gd name="T55" fmla="*/ 1259999 h 20"/>
              <a:gd name="T56" fmla="*/ 382892 w 40"/>
              <a:gd name="T57" fmla="*/ 787350 h 20"/>
              <a:gd name="T58" fmla="*/ 0 w 40"/>
              <a:gd name="T59" fmla="*/ 944900 h 20"/>
              <a:gd name="T60" fmla="*/ 382892 w 40"/>
              <a:gd name="T61" fmla="*/ 787350 h 20"/>
              <a:gd name="T62" fmla="*/ 892938 w 40"/>
              <a:gd name="T63" fmla="*/ 315099 h 20"/>
              <a:gd name="T64" fmla="*/ 382892 w 40"/>
              <a:gd name="T65" fmla="*/ 787350 h 20"/>
              <a:gd name="T66" fmla="*/ 892938 w 40"/>
              <a:gd name="T67" fmla="*/ 315099 h 20"/>
              <a:gd name="T68" fmla="*/ 1148318 w 40"/>
              <a:gd name="T69" fmla="*/ 157549 h 20"/>
              <a:gd name="T70" fmla="*/ 892938 w 40"/>
              <a:gd name="T71" fmla="*/ 315099 h 20"/>
              <a:gd name="T72" fmla="*/ 1148318 w 40"/>
              <a:gd name="T73" fmla="*/ 0 h 20"/>
              <a:gd name="T74" fmla="*/ 1403341 w 40"/>
              <a:gd name="T75" fmla="*/ 0 h 20"/>
              <a:gd name="T76" fmla="*/ 1148318 w 40"/>
              <a:gd name="T77" fmla="*/ 157549 h 20"/>
              <a:gd name="T78" fmla="*/ 2296278 w 40"/>
              <a:gd name="T79" fmla="*/ 629801 h 20"/>
              <a:gd name="T80" fmla="*/ 1403341 w 40"/>
              <a:gd name="T81" fmla="*/ 0 h 20"/>
              <a:gd name="T82" fmla="*/ 2296278 w 40"/>
              <a:gd name="T83" fmla="*/ 629801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0" h="20">
                <a:moveTo>
                  <a:pt x="21" y="19"/>
                </a:moveTo>
                <a:cubicBezTo>
                  <a:pt x="18" y="19"/>
                  <a:pt x="18" y="18"/>
                  <a:pt x="18" y="18"/>
                </a:cubicBezTo>
                <a:cubicBezTo>
                  <a:pt x="18" y="18"/>
                  <a:pt x="19" y="19"/>
                  <a:pt x="21" y="19"/>
                </a:cubicBezTo>
                <a:cubicBezTo>
                  <a:pt x="21" y="18"/>
                  <a:pt x="21" y="15"/>
                  <a:pt x="22" y="13"/>
                </a:cubicBezTo>
                <a:cubicBezTo>
                  <a:pt x="21" y="16"/>
                  <a:pt x="21" y="19"/>
                  <a:pt x="21" y="19"/>
                </a:cubicBezTo>
                <a:close/>
                <a:moveTo>
                  <a:pt x="36" y="13"/>
                </a:moveTo>
                <a:lnTo>
                  <a:pt x="37" y="15"/>
                </a:lnTo>
                <a:cubicBezTo>
                  <a:pt x="37" y="14"/>
                  <a:pt x="37" y="14"/>
                  <a:pt x="36" y="14"/>
                </a:cubicBezTo>
                <a:cubicBezTo>
                  <a:pt x="35" y="12"/>
                  <a:pt x="32" y="9"/>
                  <a:pt x="29" y="8"/>
                </a:cubicBezTo>
                <a:cubicBezTo>
                  <a:pt x="32" y="9"/>
                  <a:pt x="35" y="11"/>
                  <a:pt x="36" y="13"/>
                </a:cubicBezTo>
                <a:close/>
                <a:moveTo>
                  <a:pt x="38" y="14"/>
                </a:moveTo>
                <a:cubicBezTo>
                  <a:pt x="36" y="7"/>
                  <a:pt x="33" y="4"/>
                  <a:pt x="29" y="2"/>
                </a:cubicBezTo>
                <a:cubicBezTo>
                  <a:pt x="33" y="4"/>
                  <a:pt x="37" y="7"/>
                  <a:pt x="39" y="14"/>
                </a:cubicBezTo>
                <a:lnTo>
                  <a:pt x="39" y="15"/>
                </a:lnTo>
                <a:lnTo>
                  <a:pt x="38" y="15"/>
                </a:lnTo>
                <a:lnTo>
                  <a:pt x="38" y="14"/>
                </a:lnTo>
                <a:close/>
                <a:moveTo>
                  <a:pt x="21" y="4"/>
                </a:moveTo>
                <a:cubicBezTo>
                  <a:pt x="19" y="6"/>
                  <a:pt x="18" y="8"/>
                  <a:pt x="18" y="10"/>
                </a:cubicBezTo>
                <a:lnTo>
                  <a:pt x="18" y="8"/>
                </a:lnTo>
                <a:cubicBezTo>
                  <a:pt x="18" y="7"/>
                  <a:pt x="19" y="5"/>
                  <a:pt x="19" y="4"/>
                </a:cubicBezTo>
                <a:cubicBezTo>
                  <a:pt x="21" y="2"/>
                  <a:pt x="24" y="2"/>
                  <a:pt x="27" y="2"/>
                </a:cubicBezTo>
                <a:cubicBezTo>
                  <a:pt x="24" y="2"/>
                  <a:pt x="22" y="3"/>
                  <a:pt x="21" y="4"/>
                </a:cubicBezTo>
                <a:close/>
                <a:moveTo>
                  <a:pt x="0" y="8"/>
                </a:moveTo>
                <a:cubicBezTo>
                  <a:pt x="3" y="8"/>
                  <a:pt x="3" y="6"/>
                  <a:pt x="4" y="6"/>
                </a:cubicBezTo>
                <a:cubicBezTo>
                  <a:pt x="6" y="5"/>
                  <a:pt x="9" y="5"/>
                  <a:pt x="9" y="5"/>
                </a:cubicBezTo>
                <a:lnTo>
                  <a:pt x="10" y="5"/>
                </a:lnTo>
                <a:cubicBezTo>
                  <a:pt x="9" y="5"/>
                  <a:pt x="6" y="6"/>
                  <a:pt x="6" y="6"/>
                </a:cubicBezTo>
                <a:cubicBezTo>
                  <a:pt x="4" y="7"/>
                  <a:pt x="3" y="8"/>
                  <a:pt x="0" y="8"/>
                </a:cubicBezTo>
                <a:close/>
                <a:moveTo>
                  <a:pt x="3" y="5"/>
                </a:moveTo>
                <a:cubicBezTo>
                  <a:pt x="1" y="6"/>
                  <a:pt x="0" y="6"/>
                  <a:pt x="0" y="6"/>
                </a:cubicBezTo>
                <a:lnTo>
                  <a:pt x="3" y="5"/>
                </a:lnTo>
                <a:close/>
                <a:moveTo>
                  <a:pt x="7" y="2"/>
                </a:moveTo>
                <a:cubicBezTo>
                  <a:pt x="6" y="3"/>
                  <a:pt x="4" y="4"/>
                  <a:pt x="3" y="5"/>
                </a:cubicBezTo>
                <a:cubicBezTo>
                  <a:pt x="4" y="3"/>
                  <a:pt x="6" y="2"/>
                  <a:pt x="7" y="2"/>
                </a:cubicBezTo>
                <a:close/>
                <a:moveTo>
                  <a:pt x="9" y="1"/>
                </a:moveTo>
                <a:cubicBezTo>
                  <a:pt x="9" y="1"/>
                  <a:pt x="8" y="1"/>
                  <a:pt x="7" y="2"/>
                </a:cubicBezTo>
                <a:lnTo>
                  <a:pt x="9" y="0"/>
                </a:lnTo>
                <a:lnTo>
                  <a:pt x="11" y="0"/>
                </a:lnTo>
                <a:cubicBezTo>
                  <a:pt x="10" y="0"/>
                  <a:pt x="9" y="0"/>
                  <a:pt x="9" y="1"/>
                </a:cubicBezTo>
                <a:close/>
                <a:moveTo>
                  <a:pt x="18" y="4"/>
                </a:moveTo>
                <a:cubicBezTo>
                  <a:pt x="15" y="1"/>
                  <a:pt x="13" y="1"/>
                  <a:pt x="11" y="0"/>
                </a:cubicBezTo>
                <a:cubicBezTo>
                  <a:pt x="13" y="0"/>
                  <a:pt x="15" y="1"/>
                  <a:pt x="1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6" name="Freeform 6852">
            <a:extLst>
              <a:ext uri="{FF2B5EF4-FFF2-40B4-BE49-F238E27FC236}">
                <a16:creationId xmlns:a16="http://schemas.microsoft.com/office/drawing/2014/main" id="{F1997591-5B2E-654B-930A-00CAF7FAC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54488"/>
            <a:ext cx="14288" cy="7937"/>
          </a:xfrm>
          <a:custGeom>
            <a:avLst/>
            <a:gdLst>
              <a:gd name="T0" fmla="*/ 1979264 w 38"/>
              <a:gd name="T1" fmla="*/ 0 h 22"/>
              <a:gd name="T2" fmla="*/ 3110272 w 38"/>
              <a:gd name="T3" fmla="*/ 1171429 h 22"/>
              <a:gd name="T4" fmla="*/ 3251648 w 38"/>
              <a:gd name="T5" fmla="*/ 1301668 h 22"/>
              <a:gd name="T6" fmla="*/ 5230912 w 38"/>
              <a:gd name="T7" fmla="*/ 2473097 h 22"/>
              <a:gd name="T8" fmla="*/ 4382656 w 38"/>
              <a:gd name="T9" fmla="*/ 1952502 h 22"/>
              <a:gd name="T10" fmla="*/ 3817152 w 38"/>
              <a:gd name="T11" fmla="*/ 1561785 h 22"/>
              <a:gd name="T12" fmla="*/ 3251648 w 38"/>
              <a:gd name="T13" fmla="*/ 2473097 h 22"/>
              <a:gd name="T14" fmla="*/ 3110272 w 38"/>
              <a:gd name="T15" fmla="*/ 2342858 h 22"/>
              <a:gd name="T16" fmla="*/ 2262016 w 38"/>
              <a:gd name="T17" fmla="*/ 520595 h 22"/>
              <a:gd name="T18" fmla="*/ 565504 w 38"/>
              <a:gd name="T19" fmla="*/ 1561785 h 22"/>
              <a:gd name="T20" fmla="*/ 565504 w 38"/>
              <a:gd name="T21" fmla="*/ 1431907 h 22"/>
              <a:gd name="T22" fmla="*/ 1979264 w 38"/>
              <a:gd name="T23" fmla="*/ 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22">
                <a:moveTo>
                  <a:pt x="14" y="0"/>
                </a:moveTo>
                <a:cubicBezTo>
                  <a:pt x="19" y="0"/>
                  <a:pt x="22" y="3"/>
                  <a:pt x="22" y="9"/>
                </a:cubicBezTo>
                <a:lnTo>
                  <a:pt x="23" y="10"/>
                </a:lnTo>
                <a:cubicBezTo>
                  <a:pt x="23" y="0"/>
                  <a:pt x="32" y="5"/>
                  <a:pt x="37" y="19"/>
                </a:cubicBezTo>
                <a:cubicBezTo>
                  <a:pt x="37" y="21"/>
                  <a:pt x="34" y="17"/>
                  <a:pt x="31" y="15"/>
                </a:cubicBezTo>
                <a:cubicBezTo>
                  <a:pt x="29" y="11"/>
                  <a:pt x="28" y="3"/>
                  <a:pt x="27" y="12"/>
                </a:cubicBezTo>
                <a:cubicBezTo>
                  <a:pt x="25" y="15"/>
                  <a:pt x="23" y="19"/>
                  <a:pt x="23" y="19"/>
                </a:cubicBezTo>
                <a:cubicBezTo>
                  <a:pt x="23" y="19"/>
                  <a:pt x="22" y="19"/>
                  <a:pt x="22" y="18"/>
                </a:cubicBezTo>
                <a:cubicBezTo>
                  <a:pt x="22" y="18"/>
                  <a:pt x="20" y="6"/>
                  <a:pt x="16" y="4"/>
                </a:cubicBezTo>
                <a:cubicBezTo>
                  <a:pt x="13" y="3"/>
                  <a:pt x="8" y="12"/>
                  <a:pt x="4" y="12"/>
                </a:cubicBezTo>
                <a:cubicBezTo>
                  <a:pt x="0" y="12"/>
                  <a:pt x="0" y="12"/>
                  <a:pt x="4" y="11"/>
                </a:cubicBezTo>
                <a:cubicBezTo>
                  <a:pt x="4" y="11"/>
                  <a:pt x="13" y="1"/>
                  <a:pt x="14" y="0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7" name="Freeform 6853">
            <a:extLst>
              <a:ext uri="{FF2B5EF4-FFF2-40B4-BE49-F238E27FC236}">
                <a16:creationId xmlns:a16="http://schemas.microsoft.com/office/drawing/2014/main" id="{BAC75615-CF6E-AD43-990C-47B8B4A07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154488"/>
            <a:ext cx="12700" cy="7937"/>
          </a:xfrm>
          <a:custGeom>
            <a:avLst/>
            <a:gdLst>
              <a:gd name="T0" fmla="*/ 4355747 w 36"/>
              <a:gd name="T1" fmla="*/ 2856942 h 21"/>
              <a:gd name="T2" fmla="*/ 4355747 w 36"/>
              <a:gd name="T3" fmla="*/ 2856942 h 21"/>
              <a:gd name="T4" fmla="*/ 3609269 w 36"/>
              <a:gd name="T5" fmla="*/ 2142612 h 21"/>
              <a:gd name="T6" fmla="*/ 4355747 w 36"/>
              <a:gd name="T7" fmla="*/ 2856942 h 21"/>
              <a:gd name="T8" fmla="*/ 3111147 w 36"/>
              <a:gd name="T9" fmla="*/ 1714014 h 21"/>
              <a:gd name="T10" fmla="*/ 2862439 w 36"/>
              <a:gd name="T11" fmla="*/ 2714076 h 21"/>
              <a:gd name="T12" fmla="*/ 2489200 w 36"/>
              <a:gd name="T13" fmla="*/ 2714076 h 21"/>
              <a:gd name="T14" fmla="*/ 1742369 w 36"/>
              <a:gd name="T15" fmla="*/ 714330 h 21"/>
              <a:gd name="T16" fmla="*/ 2489200 w 36"/>
              <a:gd name="T17" fmla="*/ 2571210 h 21"/>
              <a:gd name="T18" fmla="*/ 2613378 w 36"/>
              <a:gd name="T19" fmla="*/ 2714076 h 21"/>
              <a:gd name="T20" fmla="*/ 3111147 w 36"/>
              <a:gd name="T21" fmla="*/ 1714014 h 21"/>
              <a:gd name="T22" fmla="*/ 3609269 w 36"/>
              <a:gd name="T23" fmla="*/ 1714014 h 21"/>
              <a:gd name="T24" fmla="*/ 3111147 w 36"/>
              <a:gd name="T25" fmla="*/ 1714014 h 21"/>
              <a:gd name="T26" fmla="*/ 2613378 w 36"/>
              <a:gd name="T27" fmla="*/ 1428660 h 21"/>
              <a:gd name="T28" fmla="*/ 2489200 w 36"/>
              <a:gd name="T29" fmla="*/ 1000062 h 21"/>
              <a:gd name="T30" fmla="*/ 3111147 w 36"/>
              <a:gd name="T31" fmla="*/ 571464 h 21"/>
              <a:gd name="T32" fmla="*/ 4107039 w 36"/>
              <a:gd name="T33" fmla="*/ 2142612 h 21"/>
              <a:gd name="T34" fmla="*/ 2613378 w 36"/>
              <a:gd name="T35" fmla="*/ 1428660 h 21"/>
              <a:gd name="T36" fmla="*/ 249061 w 36"/>
              <a:gd name="T37" fmla="*/ 1856880 h 21"/>
              <a:gd name="T38" fmla="*/ 0 w 36"/>
              <a:gd name="T39" fmla="*/ 1714014 h 21"/>
              <a:gd name="T40" fmla="*/ 249061 w 36"/>
              <a:gd name="T41" fmla="*/ 1714014 h 21"/>
              <a:gd name="T42" fmla="*/ 871008 w 36"/>
              <a:gd name="T43" fmla="*/ 1285794 h 21"/>
              <a:gd name="T44" fmla="*/ 249061 w 36"/>
              <a:gd name="T45" fmla="*/ 1856880 h 21"/>
              <a:gd name="T46" fmla="*/ 622300 w 36"/>
              <a:gd name="T47" fmla="*/ 1000062 h 21"/>
              <a:gd name="T48" fmla="*/ 249061 w 36"/>
              <a:gd name="T49" fmla="*/ 1571148 h 21"/>
              <a:gd name="T50" fmla="*/ 622300 w 36"/>
              <a:gd name="T51" fmla="*/ 1000062 h 21"/>
              <a:gd name="T52" fmla="*/ 1493308 w 36"/>
              <a:gd name="T53" fmla="*/ 0 h 21"/>
              <a:gd name="T54" fmla="*/ 1742369 w 36"/>
              <a:gd name="T55" fmla="*/ 0 h 21"/>
              <a:gd name="T56" fmla="*/ 622300 w 36"/>
              <a:gd name="T57" fmla="*/ 1000062 h 21"/>
              <a:gd name="T58" fmla="*/ 1493308 w 36"/>
              <a:gd name="T59" fmla="*/ 0 h 21"/>
              <a:gd name="T60" fmla="*/ 1493308 w 36"/>
              <a:gd name="T61" fmla="*/ 428598 h 21"/>
              <a:gd name="T62" fmla="*/ 1742369 w 36"/>
              <a:gd name="T63" fmla="*/ 571464 h 21"/>
              <a:gd name="T64" fmla="*/ 995539 w 36"/>
              <a:gd name="T65" fmla="*/ 1000062 h 21"/>
              <a:gd name="T66" fmla="*/ 1493308 w 36"/>
              <a:gd name="T67" fmla="*/ 428598 h 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21">
                <a:moveTo>
                  <a:pt x="35" y="20"/>
                </a:moveTo>
                <a:lnTo>
                  <a:pt x="35" y="20"/>
                </a:lnTo>
                <a:cubicBezTo>
                  <a:pt x="34" y="20"/>
                  <a:pt x="30" y="17"/>
                  <a:pt x="29" y="15"/>
                </a:cubicBezTo>
                <a:cubicBezTo>
                  <a:pt x="30" y="17"/>
                  <a:pt x="35" y="20"/>
                  <a:pt x="35" y="20"/>
                </a:cubicBezTo>
                <a:close/>
                <a:moveTo>
                  <a:pt x="25" y="12"/>
                </a:moveTo>
                <a:cubicBezTo>
                  <a:pt x="25" y="15"/>
                  <a:pt x="23" y="19"/>
                  <a:pt x="23" y="19"/>
                </a:cubicBezTo>
                <a:lnTo>
                  <a:pt x="20" y="19"/>
                </a:lnTo>
                <a:cubicBezTo>
                  <a:pt x="20" y="11"/>
                  <a:pt x="17" y="7"/>
                  <a:pt x="14" y="5"/>
                </a:cubicBezTo>
                <a:cubicBezTo>
                  <a:pt x="18" y="7"/>
                  <a:pt x="20" y="11"/>
                  <a:pt x="20" y="18"/>
                </a:cubicBezTo>
                <a:cubicBezTo>
                  <a:pt x="20" y="19"/>
                  <a:pt x="21" y="19"/>
                  <a:pt x="21" y="19"/>
                </a:cubicBezTo>
                <a:cubicBezTo>
                  <a:pt x="21" y="19"/>
                  <a:pt x="23" y="15"/>
                  <a:pt x="25" y="12"/>
                </a:cubicBezTo>
                <a:cubicBezTo>
                  <a:pt x="25" y="6"/>
                  <a:pt x="27" y="7"/>
                  <a:pt x="29" y="12"/>
                </a:cubicBezTo>
                <a:cubicBezTo>
                  <a:pt x="27" y="8"/>
                  <a:pt x="26" y="6"/>
                  <a:pt x="25" y="12"/>
                </a:cubicBezTo>
                <a:close/>
                <a:moveTo>
                  <a:pt x="21" y="10"/>
                </a:moveTo>
                <a:lnTo>
                  <a:pt x="20" y="7"/>
                </a:lnTo>
                <a:cubicBezTo>
                  <a:pt x="21" y="6"/>
                  <a:pt x="23" y="4"/>
                  <a:pt x="25" y="4"/>
                </a:cubicBezTo>
                <a:cubicBezTo>
                  <a:pt x="28" y="4"/>
                  <a:pt x="31" y="8"/>
                  <a:pt x="33" y="15"/>
                </a:cubicBezTo>
                <a:cubicBezTo>
                  <a:pt x="28" y="4"/>
                  <a:pt x="21" y="2"/>
                  <a:pt x="21" y="10"/>
                </a:cubicBezTo>
                <a:close/>
                <a:moveTo>
                  <a:pt x="2" y="13"/>
                </a:moveTo>
                <a:lnTo>
                  <a:pt x="0" y="12"/>
                </a:lnTo>
                <a:lnTo>
                  <a:pt x="2" y="12"/>
                </a:lnTo>
                <a:cubicBezTo>
                  <a:pt x="4" y="12"/>
                  <a:pt x="5" y="11"/>
                  <a:pt x="7" y="9"/>
                </a:cubicBezTo>
                <a:cubicBezTo>
                  <a:pt x="5" y="11"/>
                  <a:pt x="4" y="12"/>
                  <a:pt x="2" y="13"/>
                </a:cubicBezTo>
                <a:close/>
                <a:moveTo>
                  <a:pt x="5" y="7"/>
                </a:moveTo>
                <a:cubicBezTo>
                  <a:pt x="3" y="9"/>
                  <a:pt x="2" y="11"/>
                  <a:pt x="2" y="11"/>
                </a:cubicBezTo>
                <a:cubicBezTo>
                  <a:pt x="2" y="11"/>
                  <a:pt x="2" y="10"/>
                  <a:pt x="5" y="7"/>
                </a:cubicBezTo>
                <a:close/>
                <a:moveTo>
                  <a:pt x="12" y="0"/>
                </a:moveTo>
                <a:lnTo>
                  <a:pt x="14" y="0"/>
                </a:lnTo>
                <a:cubicBezTo>
                  <a:pt x="11" y="1"/>
                  <a:pt x="6" y="5"/>
                  <a:pt x="5" y="7"/>
                </a:cubicBezTo>
                <a:cubicBezTo>
                  <a:pt x="6" y="4"/>
                  <a:pt x="11" y="0"/>
                  <a:pt x="12" y="0"/>
                </a:cubicBezTo>
                <a:close/>
                <a:moveTo>
                  <a:pt x="12" y="3"/>
                </a:moveTo>
                <a:lnTo>
                  <a:pt x="14" y="4"/>
                </a:lnTo>
                <a:cubicBezTo>
                  <a:pt x="11" y="3"/>
                  <a:pt x="11" y="6"/>
                  <a:pt x="8" y="7"/>
                </a:cubicBezTo>
                <a:cubicBezTo>
                  <a:pt x="11" y="6"/>
                  <a:pt x="11" y="3"/>
                  <a:pt x="1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8" name="Freeform 6854">
            <a:extLst>
              <a:ext uri="{FF2B5EF4-FFF2-40B4-BE49-F238E27FC236}">
                <a16:creationId xmlns:a16="http://schemas.microsoft.com/office/drawing/2014/main" id="{DFABB62B-E103-3A49-8F90-D068B418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56075"/>
            <a:ext cx="4762" cy="12700"/>
          </a:xfrm>
          <a:custGeom>
            <a:avLst/>
            <a:gdLst>
              <a:gd name="T0" fmla="*/ 0 w 14"/>
              <a:gd name="T1" fmla="*/ 131717 h 35"/>
              <a:gd name="T2" fmla="*/ 0 w 14"/>
              <a:gd name="T3" fmla="*/ 131717 h 35"/>
              <a:gd name="T4" fmla="*/ 231297 w 14"/>
              <a:gd name="T5" fmla="*/ 131717 h 35"/>
              <a:gd name="T6" fmla="*/ 1504112 w 14"/>
              <a:gd name="T7" fmla="*/ 4213134 h 35"/>
              <a:gd name="T8" fmla="*/ 1388463 w 14"/>
              <a:gd name="T9" fmla="*/ 4476569 h 35"/>
              <a:gd name="T10" fmla="*/ 1388463 w 14"/>
              <a:gd name="T11" fmla="*/ 4476569 h 35"/>
              <a:gd name="T12" fmla="*/ 1156826 w 14"/>
              <a:gd name="T13" fmla="*/ 4476569 h 35"/>
              <a:gd name="T14" fmla="*/ 0 w 14"/>
              <a:gd name="T15" fmla="*/ 263434 h 35"/>
              <a:gd name="T16" fmla="*/ 0 w 14"/>
              <a:gd name="T17" fmla="*/ 131717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35">
                <a:moveTo>
                  <a:pt x="0" y="1"/>
                </a:moveTo>
                <a:lnTo>
                  <a:pt x="0" y="1"/>
                </a:lnTo>
                <a:cubicBezTo>
                  <a:pt x="1" y="0"/>
                  <a:pt x="2" y="1"/>
                  <a:pt x="2" y="1"/>
                </a:cubicBezTo>
                <a:lnTo>
                  <a:pt x="13" y="32"/>
                </a:lnTo>
                <a:cubicBezTo>
                  <a:pt x="13" y="32"/>
                  <a:pt x="13" y="33"/>
                  <a:pt x="12" y="34"/>
                </a:cubicBezTo>
                <a:lnTo>
                  <a:pt x="10" y="34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A87F3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09" name="Freeform 6855">
            <a:extLst>
              <a:ext uri="{FF2B5EF4-FFF2-40B4-BE49-F238E27FC236}">
                <a16:creationId xmlns:a16="http://schemas.microsoft.com/office/drawing/2014/main" id="{0DA0CB87-E4BC-2F4C-9B8C-ADA6B86A6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638" y="4157663"/>
            <a:ext cx="3175" cy="11112"/>
          </a:xfrm>
          <a:custGeom>
            <a:avLst/>
            <a:gdLst>
              <a:gd name="T0" fmla="*/ 0 w 11"/>
              <a:gd name="T1" fmla="*/ 0 h 32"/>
              <a:gd name="T2" fmla="*/ 833005 w 11"/>
              <a:gd name="T3" fmla="*/ 3617651 h 32"/>
              <a:gd name="T4" fmla="*/ 833005 w 11"/>
              <a:gd name="T5" fmla="*/ 3738146 h 32"/>
              <a:gd name="T6" fmla="*/ 0 w 11"/>
              <a:gd name="T7" fmla="*/ 0 h 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32">
                <a:moveTo>
                  <a:pt x="0" y="0"/>
                </a:moveTo>
                <a:lnTo>
                  <a:pt x="10" y="30"/>
                </a:lnTo>
                <a:lnTo>
                  <a:pt x="10" y="3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0" name="Freeform 6856">
            <a:extLst>
              <a:ext uri="{FF2B5EF4-FFF2-40B4-BE49-F238E27FC236}">
                <a16:creationId xmlns:a16="http://schemas.microsoft.com/office/drawing/2014/main" id="{0E90C4B0-D2F1-264C-90A0-2A42128AF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48138"/>
            <a:ext cx="12700" cy="7937"/>
          </a:xfrm>
          <a:custGeom>
            <a:avLst/>
            <a:gdLst>
              <a:gd name="T0" fmla="*/ 3028406 w 35"/>
              <a:gd name="T1" fmla="*/ 0 h 23"/>
              <a:gd name="T2" fmla="*/ 4081780 w 35"/>
              <a:gd name="T3" fmla="*/ 0 h 23"/>
              <a:gd name="T4" fmla="*/ 4081780 w 35"/>
              <a:gd name="T5" fmla="*/ 238110 h 23"/>
              <a:gd name="T6" fmla="*/ 2764971 w 35"/>
              <a:gd name="T7" fmla="*/ 476220 h 23"/>
              <a:gd name="T8" fmla="*/ 2633254 w 35"/>
              <a:gd name="T9" fmla="*/ 2381790 h 23"/>
              <a:gd name="T10" fmla="*/ 2238466 w 35"/>
              <a:gd name="T11" fmla="*/ 2619900 h 23"/>
              <a:gd name="T12" fmla="*/ 1843314 w 35"/>
              <a:gd name="T13" fmla="*/ 1905225 h 23"/>
              <a:gd name="T14" fmla="*/ 789940 w 35"/>
              <a:gd name="T15" fmla="*/ 1548060 h 23"/>
              <a:gd name="T16" fmla="*/ 0 w 35"/>
              <a:gd name="T17" fmla="*/ 2262735 h 23"/>
              <a:gd name="T18" fmla="*/ 2238466 w 35"/>
              <a:gd name="T19" fmla="*/ 1548060 h 23"/>
              <a:gd name="T20" fmla="*/ 2238466 w 35"/>
              <a:gd name="T21" fmla="*/ 1429005 h 23"/>
              <a:gd name="T22" fmla="*/ 3028406 w 35"/>
              <a:gd name="T23" fmla="*/ 0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23">
                <a:moveTo>
                  <a:pt x="23" y="0"/>
                </a:moveTo>
                <a:cubicBezTo>
                  <a:pt x="26" y="0"/>
                  <a:pt x="29" y="0"/>
                  <a:pt x="31" y="0"/>
                </a:cubicBezTo>
                <a:cubicBezTo>
                  <a:pt x="34" y="0"/>
                  <a:pt x="34" y="0"/>
                  <a:pt x="31" y="2"/>
                </a:cubicBezTo>
                <a:cubicBezTo>
                  <a:pt x="26" y="3"/>
                  <a:pt x="26" y="3"/>
                  <a:pt x="21" y="4"/>
                </a:cubicBezTo>
                <a:cubicBezTo>
                  <a:pt x="19" y="7"/>
                  <a:pt x="20" y="20"/>
                  <a:pt x="20" y="20"/>
                </a:cubicBezTo>
                <a:lnTo>
                  <a:pt x="17" y="22"/>
                </a:lnTo>
                <a:cubicBezTo>
                  <a:pt x="17" y="22"/>
                  <a:pt x="15" y="18"/>
                  <a:pt x="14" y="16"/>
                </a:cubicBezTo>
                <a:cubicBezTo>
                  <a:pt x="9" y="7"/>
                  <a:pt x="6" y="8"/>
                  <a:pt x="6" y="13"/>
                </a:cubicBezTo>
                <a:cubicBezTo>
                  <a:pt x="3" y="17"/>
                  <a:pt x="0" y="21"/>
                  <a:pt x="0" y="19"/>
                </a:cubicBezTo>
                <a:cubicBezTo>
                  <a:pt x="0" y="3"/>
                  <a:pt x="12" y="2"/>
                  <a:pt x="17" y="13"/>
                </a:cubicBezTo>
                <a:lnTo>
                  <a:pt x="17" y="12"/>
                </a:lnTo>
                <a:cubicBezTo>
                  <a:pt x="17" y="5"/>
                  <a:pt x="19" y="0"/>
                  <a:pt x="23" y="0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1" name="Freeform 6857">
            <a:extLst>
              <a:ext uri="{FF2B5EF4-FFF2-40B4-BE49-F238E27FC236}">
                <a16:creationId xmlns:a16="http://schemas.microsoft.com/office/drawing/2014/main" id="{1BBA0D17-680F-454E-A07F-0DA6BB54A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48138"/>
            <a:ext cx="12700" cy="7937"/>
          </a:xfrm>
          <a:custGeom>
            <a:avLst/>
            <a:gdLst>
              <a:gd name="T0" fmla="*/ 2238466 w 35"/>
              <a:gd name="T1" fmla="*/ 2619900 h 23"/>
              <a:gd name="T2" fmla="*/ 1843314 w 35"/>
              <a:gd name="T3" fmla="*/ 1905225 h 23"/>
              <a:gd name="T4" fmla="*/ 1316809 w 35"/>
              <a:gd name="T5" fmla="*/ 1190895 h 23"/>
              <a:gd name="T6" fmla="*/ 1843314 w 35"/>
              <a:gd name="T7" fmla="*/ 1905225 h 23"/>
              <a:gd name="T8" fmla="*/ 2501537 w 35"/>
              <a:gd name="T9" fmla="*/ 2619900 h 23"/>
              <a:gd name="T10" fmla="*/ 2633254 w 35"/>
              <a:gd name="T11" fmla="*/ 2381790 h 23"/>
              <a:gd name="T12" fmla="*/ 2501537 w 35"/>
              <a:gd name="T13" fmla="*/ 2619900 h 23"/>
              <a:gd name="T14" fmla="*/ 2238466 w 35"/>
              <a:gd name="T15" fmla="*/ 2619900 h 23"/>
              <a:gd name="T16" fmla="*/ 1185091 w 35"/>
              <a:gd name="T17" fmla="*/ 1071840 h 23"/>
              <a:gd name="T18" fmla="*/ 1316809 w 35"/>
              <a:gd name="T19" fmla="*/ 1190895 h 23"/>
              <a:gd name="T20" fmla="*/ 1185091 w 35"/>
              <a:gd name="T21" fmla="*/ 1071840 h 23"/>
              <a:gd name="T22" fmla="*/ 1185091 w 35"/>
              <a:gd name="T23" fmla="*/ 1071840 h 23"/>
              <a:gd name="T24" fmla="*/ 789940 w 35"/>
              <a:gd name="T25" fmla="*/ 1309950 h 23"/>
              <a:gd name="T26" fmla="*/ 1185091 w 35"/>
              <a:gd name="T27" fmla="*/ 1071840 h 23"/>
              <a:gd name="T28" fmla="*/ 789940 w 35"/>
              <a:gd name="T29" fmla="*/ 1309950 h 23"/>
              <a:gd name="T30" fmla="*/ 789940 w 35"/>
              <a:gd name="T31" fmla="*/ 1548060 h 23"/>
              <a:gd name="T32" fmla="*/ 789940 w 35"/>
              <a:gd name="T33" fmla="*/ 1309950 h 23"/>
              <a:gd name="T34" fmla="*/ 789940 w 35"/>
              <a:gd name="T35" fmla="*/ 1548060 h 23"/>
              <a:gd name="T36" fmla="*/ 789940 w 35"/>
              <a:gd name="T37" fmla="*/ 1548060 h 23"/>
              <a:gd name="T38" fmla="*/ 789940 w 35"/>
              <a:gd name="T39" fmla="*/ 1548060 h 23"/>
              <a:gd name="T40" fmla="*/ 789940 w 35"/>
              <a:gd name="T41" fmla="*/ 1548060 h 23"/>
              <a:gd name="T42" fmla="*/ 789940 w 35"/>
              <a:gd name="T43" fmla="*/ 1548060 h 23"/>
              <a:gd name="T44" fmla="*/ 789940 w 35"/>
              <a:gd name="T45" fmla="*/ 1667115 h 23"/>
              <a:gd name="T46" fmla="*/ 263434 w 35"/>
              <a:gd name="T47" fmla="*/ 2262735 h 23"/>
              <a:gd name="T48" fmla="*/ 789940 w 35"/>
              <a:gd name="T49" fmla="*/ 1548060 h 23"/>
              <a:gd name="T50" fmla="*/ 789940 w 35"/>
              <a:gd name="T51" fmla="*/ 1667115 h 23"/>
              <a:gd name="T52" fmla="*/ 0 w 35"/>
              <a:gd name="T53" fmla="*/ 2262735 h 23"/>
              <a:gd name="T54" fmla="*/ 263434 w 35"/>
              <a:gd name="T55" fmla="*/ 2262735 h 23"/>
              <a:gd name="T56" fmla="*/ 0 w 35"/>
              <a:gd name="T57" fmla="*/ 2262735 h 23"/>
              <a:gd name="T58" fmla="*/ 2896689 w 35"/>
              <a:gd name="T59" fmla="*/ 476220 h 23"/>
              <a:gd name="T60" fmla="*/ 3818346 w 35"/>
              <a:gd name="T61" fmla="*/ 238110 h 23"/>
              <a:gd name="T62" fmla="*/ 4476569 w 35"/>
              <a:gd name="T63" fmla="*/ 0 h 23"/>
              <a:gd name="T64" fmla="*/ 4081780 w 35"/>
              <a:gd name="T65" fmla="*/ 238110 h 23"/>
              <a:gd name="T66" fmla="*/ 2896689 w 35"/>
              <a:gd name="T67" fmla="*/ 476220 h 23"/>
              <a:gd name="T68" fmla="*/ 2633254 w 35"/>
              <a:gd name="T69" fmla="*/ 2262735 h 23"/>
              <a:gd name="T70" fmla="*/ 2633254 w 35"/>
              <a:gd name="T71" fmla="*/ 2381790 h 23"/>
              <a:gd name="T72" fmla="*/ 2896689 w 35"/>
              <a:gd name="T73" fmla="*/ 476220 h 23"/>
              <a:gd name="T74" fmla="*/ 2501537 w 35"/>
              <a:gd name="T75" fmla="*/ 357165 h 23"/>
              <a:gd name="T76" fmla="*/ 3028406 w 35"/>
              <a:gd name="T77" fmla="*/ 0 h 23"/>
              <a:gd name="T78" fmla="*/ 3160123 w 35"/>
              <a:gd name="T79" fmla="*/ 0 h 23"/>
              <a:gd name="T80" fmla="*/ 2501537 w 35"/>
              <a:gd name="T81" fmla="*/ 357165 h 23"/>
              <a:gd name="T82" fmla="*/ 2238466 w 35"/>
              <a:gd name="T83" fmla="*/ 1429005 h 23"/>
              <a:gd name="T84" fmla="*/ 2238466 w 35"/>
              <a:gd name="T85" fmla="*/ 1190895 h 23"/>
              <a:gd name="T86" fmla="*/ 2369820 w 35"/>
              <a:gd name="T87" fmla="*/ 357165 h 23"/>
              <a:gd name="T88" fmla="*/ 2238466 w 35"/>
              <a:gd name="T89" fmla="*/ 1429005 h 2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" h="23">
                <a:moveTo>
                  <a:pt x="17" y="22"/>
                </a:moveTo>
                <a:lnTo>
                  <a:pt x="14" y="16"/>
                </a:lnTo>
                <a:cubicBezTo>
                  <a:pt x="12" y="13"/>
                  <a:pt x="11" y="11"/>
                  <a:pt x="10" y="10"/>
                </a:cubicBezTo>
                <a:cubicBezTo>
                  <a:pt x="12" y="11"/>
                  <a:pt x="13" y="13"/>
                  <a:pt x="14" y="16"/>
                </a:cubicBezTo>
                <a:cubicBezTo>
                  <a:pt x="15" y="18"/>
                  <a:pt x="17" y="21"/>
                  <a:pt x="19" y="22"/>
                </a:cubicBezTo>
                <a:cubicBezTo>
                  <a:pt x="19" y="21"/>
                  <a:pt x="20" y="20"/>
                  <a:pt x="20" y="20"/>
                </a:cubicBezTo>
                <a:cubicBezTo>
                  <a:pt x="20" y="21"/>
                  <a:pt x="19" y="21"/>
                  <a:pt x="19" y="22"/>
                </a:cubicBezTo>
                <a:lnTo>
                  <a:pt x="17" y="22"/>
                </a:lnTo>
                <a:close/>
                <a:moveTo>
                  <a:pt x="9" y="9"/>
                </a:moveTo>
                <a:cubicBezTo>
                  <a:pt x="9" y="9"/>
                  <a:pt x="10" y="9"/>
                  <a:pt x="10" y="10"/>
                </a:cubicBezTo>
                <a:cubicBezTo>
                  <a:pt x="10" y="10"/>
                  <a:pt x="9" y="10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6" y="11"/>
                </a:moveTo>
                <a:cubicBezTo>
                  <a:pt x="7" y="10"/>
                  <a:pt x="8" y="9"/>
                  <a:pt x="9" y="9"/>
                </a:cubicBezTo>
                <a:cubicBezTo>
                  <a:pt x="8" y="10"/>
                  <a:pt x="7" y="10"/>
                  <a:pt x="6" y="11"/>
                </a:cubicBezTo>
                <a:close/>
                <a:moveTo>
                  <a:pt x="6" y="13"/>
                </a:moveTo>
                <a:cubicBezTo>
                  <a:pt x="6" y="13"/>
                  <a:pt x="6" y="12"/>
                  <a:pt x="6" y="11"/>
                </a:cubicBezTo>
                <a:cubicBezTo>
                  <a:pt x="6" y="12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lose/>
                <a:moveTo>
                  <a:pt x="6" y="14"/>
                </a:moveTo>
                <a:cubicBezTo>
                  <a:pt x="6" y="14"/>
                  <a:pt x="4" y="18"/>
                  <a:pt x="2" y="19"/>
                </a:cubicBezTo>
                <a:cubicBezTo>
                  <a:pt x="3" y="18"/>
                  <a:pt x="4" y="16"/>
                  <a:pt x="6" y="13"/>
                </a:cubicBezTo>
                <a:lnTo>
                  <a:pt x="6" y="14"/>
                </a:lnTo>
                <a:close/>
                <a:moveTo>
                  <a:pt x="0" y="19"/>
                </a:move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1" y="19"/>
                  <a:pt x="0" y="19"/>
                </a:cubicBezTo>
                <a:close/>
                <a:moveTo>
                  <a:pt x="22" y="4"/>
                </a:moveTo>
                <a:cubicBezTo>
                  <a:pt x="26" y="3"/>
                  <a:pt x="26" y="3"/>
                  <a:pt x="29" y="2"/>
                </a:cubicBezTo>
                <a:cubicBezTo>
                  <a:pt x="32" y="0"/>
                  <a:pt x="34" y="0"/>
                  <a:pt x="34" y="0"/>
                </a:cubicBezTo>
                <a:cubicBezTo>
                  <a:pt x="34" y="0"/>
                  <a:pt x="32" y="1"/>
                  <a:pt x="31" y="2"/>
                </a:cubicBezTo>
                <a:cubicBezTo>
                  <a:pt x="26" y="3"/>
                  <a:pt x="26" y="3"/>
                  <a:pt x="22" y="4"/>
                </a:cubicBezTo>
                <a:cubicBezTo>
                  <a:pt x="20" y="6"/>
                  <a:pt x="19" y="12"/>
                  <a:pt x="20" y="19"/>
                </a:cubicBezTo>
                <a:lnTo>
                  <a:pt x="20" y="20"/>
                </a:lnTo>
                <a:cubicBezTo>
                  <a:pt x="19" y="12"/>
                  <a:pt x="19" y="6"/>
                  <a:pt x="22" y="4"/>
                </a:cubicBezTo>
                <a:close/>
                <a:moveTo>
                  <a:pt x="19" y="3"/>
                </a:moveTo>
                <a:cubicBezTo>
                  <a:pt x="19" y="1"/>
                  <a:pt x="20" y="0"/>
                  <a:pt x="23" y="0"/>
                </a:cubicBezTo>
                <a:lnTo>
                  <a:pt x="24" y="0"/>
                </a:lnTo>
                <a:cubicBezTo>
                  <a:pt x="20" y="0"/>
                  <a:pt x="19" y="1"/>
                  <a:pt x="19" y="3"/>
                </a:cubicBezTo>
                <a:close/>
                <a:moveTo>
                  <a:pt x="17" y="12"/>
                </a:moveTo>
                <a:lnTo>
                  <a:pt x="17" y="10"/>
                </a:lnTo>
                <a:cubicBezTo>
                  <a:pt x="17" y="7"/>
                  <a:pt x="17" y="4"/>
                  <a:pt x="18" y="3"/>
                </a:cubicBezTo>
                <a:cubicBezTo>
                  <a:pt x="17" y="4"/>
                  <a:pt x="17" y="7"/>
                  <a:pt x="1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2" name="Freeform 6858">
            <a:extLst>
              <a:ext uri="{FF2B5EF4-FFF2-40B4-BE49-F238E27FC236}">
                <a16:creationId xmlns:a16="http://schemas.microsoft.com/office/drawing/2014/main" id="{FD1941B3-1302-7B42-A1E3-DC58A6386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288" y="4149725"/>
            <a:ext cx="12700" cy="7938"/>
          </a:xfrm>
          <a:custGeom>
            <a:avLst/>
            <a:gdLst>
              <a:gd name="T0" fmla="*/ 2764971 w 35"/>
              <a:gd name="T1" fmla="*/ 109478 h 24"/>
              <a:gd name="T2" fmla="*/ 3818346 w 35"/>
              <a:gd name="T3" fmla="*/ 0 h 24"/>
              <a:gd name="T4" fmla="*/ 3686629 w 35"/>
              <a:gd name="T5" fmla="*/ 218957 h 24"/>
              <a:gd name="T6" fmla="*/ 2764971 w 35"/>
              <a:gd name="T7" fmla="*/ 547061 h 24"/>
              <a:gd name="T8" fmla="*/ 2633254 w 35"/>
              <a:gd name="T9" fmla="*/ 2297390 h 24"/>
              <a:gd name="T10" fmla="*/ 2238466 w 35"/>
              <a:gd name="T11" fmla="*/ 2516015 h 24"/>
              <a:gd name="T12" fmla="*/ 1843314 w 35"/>
              <a:gd name="T13" fmla="*/ 1859807 h 24"/>
              <a:gd name="T14" fmla="*/ 395151 w 35"/>
              <a:gd name="T15" fmla="*/ 1640851 h 24"/>
              <a:gd name="T16" fmla="*/ 0 w 35"/>
              <a:gd name="T17" fmla="*/ 2297390 h 24"/>
              <a:gd name="T18" fmla="*/ 2106749 w 35"/>
              <a:gd name="T19" fmla="*/ 1531703 h 24"/>
              <a:gd name="T20" fmla="*/ 2106749 w 35"/>
              <a:gd name="T21" fmla="*/ 1531703 h 24"/>
              <a:gd name="T22" fmla="*/ 2764971 w 35"/>
              <a:gd name="T23" fmla="*/ 109478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5" h="24">
                <a:moveTo>
                  <a:pt x="21" y="1"/>
                </a:moveTo>
                <a:cubicBezTo>
                  <a:pt x="23" y="1"/>
                  <a:pt x="28" y="1"/>
                  <a:pt x="29" y="0"/>
                </a:cubicBezTo>
                <a:cubicBezTo>
                  <a:pt x="34" y="0"/>
                  <a:pt x="34" y="1"/>
                  <a:pt x="28" y="2"/>
                </a:cubicBezTo>
                <a:cubicBezTo>
                  <a:pt x="25" y="3"/>
                  <a:pt x="23" y="3"/>
                  <a:pt x="21" y="5"/>
                </a:cubicBezTo>
                <a:cubicBezTo>
                  <a:pt x="17" y="9"/>
                  <a:pt x="20" y="21"/>
                  <a:pt x="20" y="21"/>
                </a:cubicBezTo>
                <a:lnTo>
                  <a:pt x="17" y="23"/>
                </a:lnTo>
                <a:cubicBezTo>
                  <a:pt x="17" y="23"/>
                  <a:pt x="16" y="19"/>
                  <a:pt x="14" y="17"/>
                </a:cubicBezTo>
                <a:cubicBezTo>
                  <a:pt x="8" y="9"/>
                  <a:pt x="6" y="11"/>
                  <a:pt x="3" y="15"/>
                </a:cubicBezTo>
                <a:cubicBezTo>
                  <a:pt x="3" y="18"/>
                  <a:pt x="3" y="23"/>
                  <a:pt x="0" y="21"/>
                </a:cubicBezTo>
                <a:cubicBezTo>
                  <a:pt x="0" y="4"/>
                  <a:pt x="11" y="4"/>
                  <a:pt x="16" y="14"/>
                </a:cubicBezTo>
                <a:cubicBezTo>
                  <a:pt x="16" y="7"/>
                  <a:pt x="16" y="2"/>
                  <a:pt x="21" y="1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3" name="Freeform 6859">
            <a:extLst>
              <a:ext uri="{FF2B5EF4-FFF2-40B4-BE49-F238E27FC236}">
                <a16:creationId xmlns:a16="http://schemas.microsoft.com/office/drawing/2014/main" id="{0E125CCB-3D7E-C542-A8BE-14967CC51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288" y="4149725"/>
            <a:ext cx="12700" cy="7938"/>
          </a:xfrm>
          <a:custGeom>
            <a:avLst/>
            <a:gdLst>
              <a:gd name="T0" fmla="*/ 2238466 w 35"/>
              <a:gd name="T1" fmla="*/ 2516015 h 24"/>
              <a:gd name="T2" fmla="*/ 2633254 w 35"/>
              <a:gd name="T3" fmla="*/ 2297390 h 24"/>
              <a:gd name="T4" fmla="*/ 2238466 w 35"/>
              <a:gd name="T5" fmla="*/ 2516015 h 24"/>
              <a:gd name="T6" fmla="*/ 2106749 w 35"/>
              <a:gd name="T7" fmla="*/ 2516015 h 24"/>
              <a:gd name="T8" fmla="*/ 1843314 w 35"/>
              <a:gd name="T9" fmla="*/ 1859807 h 24"/>
              <a:gd name="T10" fmla="*/ 2238466 w 35"/>
              <a:gd name="T11" fmla="*/ 2516015 h 24"/>
              <a:gd name="T12" fmla="*/ 2106749 w 35"/>
              <a:gd name="T13" fmla="*/ 2516015 h 24"/>
              <a:gd name="T14" fmla="*/ 1053374 w 35"/>
              <a:gd name="T15" fmla="*/ 1312747 h 24"/>
              <a:gd name="T16" fmla="*/ 395151 w 35"/>
              <a:gd name="T17" fmla="*/ 1640851 h 24"/>
              <a:gd name="T18" fmla="*/ 1843314 w 35"/>
              <a:gd name="T19" fmla="*/ 1859807 h 24"/>
              <a:gd name="T20" fmla="*/ 1053374 w 35"/>
              <a:gd name="T21" fmla="*/ 1312747 h 24"/>
              <a:gd name="T22" fmla="*/ 0 w 35"/>
              <a:gd name="T23" fmla="*/ 2406868 h 24"/>
              <a:gd name="T24" fmla="*/ 0 w 35"/>
              <a:gd name="T25" fmla="*/ 2297390 h 24"/>
              <a:gd name="T26" fmla="*/ 395151 w 35"/>
              <a:gd name="T27" fmla="*/ 2078433 h 24"/>
              <a:gd name="T28" fmla="*/ 0 w 35"/>
              <a:gd name="T29" fmla="*/ 2406868 h 24"/>
              <a:gd name="T30" fmla="*/ 2764971 w 35"/>
              <a:gd name="T31" fmla="*/ 547061 h 24"/>
              <a:gd name="T32" fmla="*/ 2633254 w 35"/>
              <a:gd name="T33" fmla="*/ 2297390 h 24"/>
              <a:gd name="T34" fmla="*/ 2764971 w 35"/>
              <a:gd name="T35" fmla="*/ 547061 h 24"/>
              <a:gd name="T36" fmla="*/ 4476569 w 35"/>
              <a:gd name="T37" fmla="*/ 109478 h 24"/>
              <a:gd name="T38" fmla="*/ 3686629 w 35"/>
              <a:gd name="T39" fmla="*/ 218957 h 24"/>
              <a:gd name="T40" fmla="*/ 4213134 w 35"/>
              <a:gd name="T41" fmla="*/ 0 h 24"/>
              <a:gd name="T42" fmla="*/ 4476569 w 35"/>
              <a:gd name="T43" fmla="*/ 109478 h 24"/>
              <a:gd name="T44" fmla="*/ 3818346 w 35"/>
              <a:gd name="T45" fmla="*/ 0 h 24"/>
              <a:gd name="T46" fmla="*/ 2764971 w 35"/>
              <a:gd name="T47" fmla="*/ 109478 h 24"/>
              <a:gd name="T48" fmla="*/ 3818346 w 35"/>
              <a:gd name="T49" fmla="*/ 0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5" h="24">
                <a:moveTo>
                  <a:pt x="17" y="23"/>
                </a:moveTo>
                <a:lnTo>
                  <a:pt x="20" y="21"/>
                </a:lnTo>
                <a:cubicBezTo>
                  <a:pt x="20" y="21"/>
                  <a:pt x="18" y="23"/>
                  <a:pt x="17" y="23"/>
                </a:cubicBezTo>
                <a:close/>
                <a:moveTo>
                  <a:pt x="16" y="23"/>
                </a:moveTo>
                <a:cubicBezTo>
                  <a:pt x="16" y="23"/>
                  <a:pt x="16" y="19"/>
                  <a:pt x="14" y="17"/>
                </a:cubicBezTo>
                <a:cubicBezTo>
                  <a:pt x="16" y="18"/>
                  <a:pt x="16" y="23"/>
                  <a:pt x="17" y="23"/>
                </a:cubicBezTo>
                <a:lnTo>
                  <a:pt x="16" y="23"/>
                </a:lnTo>
                <a:close/>
                <a:moveTo>
                  <a:pt x="8" y="12"/>
                </a:moveTo>
                <a:cubicBezTo>
                  <a:pt x="6" y="12"/>
                  <a:pt x="6" y="14"/>
                  <a:pt x="3" y="15"/>
                </a:cubicBezTo>
                <a:cubicBezTo>
                  <a:pt x="6" y="10"/>
                  <a:pt x="9" y="10"/>
                  <a:pt x="14" y="17"/>
                </a:cubicBezTo>
                <a:cubicBezTo>
                  <a:pt x="11" y="13"/>
                  <a:pt x="8" y="12"/>
                  <a:pt x="8" y="12"/>
                </a:cubicBezTo>
                <a:close/>
                <a:moveTo>
                  <a:pt x="0" y="22"/>
                </a:moveTo>
                <a:lnTo>
                  <a:pt x="0" y="21"/>
                </a:lnTo>
                <a:cubicBezTo>
                  <a:pt x="2" y="21"/>
                  <a:pt x="3" y="20"/>
                  <a:pt x="3" y="19"/>
                </a:cubicBezTo>
                <a:cubicBezTo>
                  <a:pt x="3" y="20"/>
                  <a:pt x="2" y="22"/>
                  <a:pt x="0" y="22"/>
                </a:cubicBezTo>
                <a:close/>
                <a:moveTo>
                  <a:pt x="21" y="5"/>
                </a:moveTo>
                <a:cubicBezTo>
                  <a:pt x="18" y="9"/>
                  <a:pt x="18" y="17"/>
                  <a:pt x="20" y="21"/>
                </a:cubicBezTo>
                <a:cubicBezTo>
                  <a:pt x="18" y="17"/>
                  <a:pt x="17" y="9"/>
                  <a:pt x="21" y="5"/>
                </a:cubicBezTo>
                <a:close/>
                <a:moveTo>
                  <a:pt x="34" y="1"/>
                </a:moveTo>
                <a:cubicBezTo>
                  <a:pt x="34" y="1"/>
                  <a:pt x="31" y="1"/>
                  <a:pt x="28" y="2"/>
                </a:cubicBezTo>
                <a:cubicBezTo>
                  <a:pt x="29" y="1"/>
                  <a:pt x="31" y="1"/>
                  <a:pt x="32" y="0"/>
                </a:cubicBezTo>
                <a:cubicBezTo>
                  <a:pt x="33" y="1"/>
                  <a:pt x="34" y="1"/>
                  <a:pt x="34" y="1"/>
                </a:cubicBezTo>
                <a:close/>
                <a:moveTo>
                  <a:pt x="29" y="0"/>
                </a:moveTo>
                <a:cubicBezTo>
                  <a:pt x="28" y="1"/>
                  <a:pt x="23" y="1"/>
                  <a:pt x="21" y="1"/>
                </a:cubicBezTo>
                <a:cubicBezTo>
                  <a:pt x="23" y="1"/>
                  <a:pt x="28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4" name="Freeform 6860">
            <a:extLst>
              <a:ext uri="{FF2B5EF4-FFF2-40B4-BE49-F238E27FC236}">
                <a16:creationId xmlns:a16="http://schemas.microsoft.com/office/drawing/2014/main" id="{F92BB09B-3F93-944D-BFB1-455BEC01E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52900"/>
            <a:ext cx="11113" cy="9525"/>
          </a:xfrm>
          <a:custGeom>
            <a:avLst/>
            <a:gdLst>
              <a:gd name="T0" fmla="*/ 2412216 w 32"/>
              <a:gd name="T1" fmla="*/ 268532 h 26"/>
              <a:gd name="T2" fmla="*/ 3376963 w 32"/>
              <a:gd name="T3" fmla="*/ 0 h 26"/>
              <a:gd name="T4" fmla="*/ 3376963 w 32"/>
              <a:gd name="T5" fmla="*/ 268532 h 26"/>
              <a:gd name="T6" fmla="*/ 2412216 w 32"/>
              <a:gd name="T7" fmla="*/ 939312 h 26"/>
              <a:gd name="T8" fmla="*/ 2412216 w 32"/>
              <a:gd name="T9" fmla="*/ 2818301 h 26"/>
              <a:gd name="T10" fmla="*/ 2050349 w 32"/>
              <a:gd name="T11" fmla="*/ 3220915 h 26"/>
              <a:gd name="T12" fmla="*/ 1567975 w 32"/>
              <a:gd name="T13" fmla="*/ 2415687 h 26"/>
              <a:gd name="T14" fmla="*/ 361867 w 32"/>
              <a:gd name="T15" fmla="*/ 2281604 h 26"/>
              <a:gd name="T16" fmla="*/ 0 w 32"/>
              <a:gd name="T17" fmla="*/ 3086833 h 26"/>
              <a:gd name="T18" fmla="*/ 1688481 w 32"/>
              <a:gd name="T19" fmla="*/ 1878989 h 26"/>
              <a:gd name="T20" fmla="*/ 1808988 w 32"/>
              <a:gd name="T21" fmla="*/ 1744907 h 26"/>
              <a:gd name="T22" fmla="*/ 2412216 w 32"/>
              <a:gd name="T23" fmla="*/ 268532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26">
                <a:moveTo>
                  <a:pt x="20" y="2"/>
                </a:moveTo>
                <a:cubicBezTo>
                  <a:pt x="22" y="2"/>
                  <a:pt x="26" y="1"/>
                  <a:pt x="28" y="0"/>
                </a:cubicBezTo>
                <a:cubicBezTo>
                  <a:pt x="31" y="0"/>
                  <a:pt x="31" y="1"/>
                  <a:pt x="28" y="2"/>
                </a:cubicBezTo>
                <a:cubicBezTo>
                  <a:pt x="23" y="4"/>
                  <a:pt x="23" y="4"/>
                  <a:pt x="20" y="7"/>
                </a:cubicBezTo>
                <a:cubicBezTo>
                  <a:pt x="15" y="10"/>
                  <a:pt x="20" y="21"/>
                  <a:pt x="20" y="21"/>
                </a:cubicBezTo>
                <a:lnTo>
                  <a:pt x="17" y="24"/>
                </a:lnTo>
                <a:cubicBezTo>
                  <a:pt x="17" y="24"/>
                  <a:pt x="14" y="20"/>
                  <a:pt x="13" y="18"/>
                </a:cubicBezTo>
                <a:cubicBezTo>
                  <a:pt x="8" y="10"/>
                  <a:pt x="5" y="12"/>
                  <a:pt x="3" y="17"/>
                </a:cubicBezTo>
                <a:cubicBezTo>
                  <a:pt x="3" y="20"/>
                  <a:pt x="3" y="25"/>
                  <a:pt x="0" y="23"/>
                </a:cubicBezTo>
                <a:cubicBezTo>
                  <a:pt x="0" y="7"/>
                  <a:pt x="11" y="5"/>
                  <a:pt x="14" y="14"/>
                </a:cubicBezTo>
                <a:cubicBezTo>
                  <a:pt x="14" y="15"/>
                  <a:pt x="15" y="13"/>
                  <a:pt x="15" y="13"/>
                </a:cubicBezTo>
                <a:cubicBezTo>
                  <a:pt x="13" y="7"/>
                  <a:pt x="15" y="3"/>
                  <a:pt x="20" y="2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5" name="Freeform 6861">
            <a:extLst>
              <a:ext uri="{FF2B5EF4-FFF2-40B4-BE49-F238E27FC236}">
                <a16:creationId xmlns:a16="http://schemas.microsoft.com/office/drawing/2014/main" id="{4F42C27F-B0BC-4C4B-9550-CB7AB9791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5" y="4152900"/>
            <a:ext cx="11113" cy="9525"/>
          </a:xfrm>
          <a:custGeom>
            <a:avLst/>
            <a:gdLst>
              <a:gd name="T0" fmla="*/ 1468449 w 29"/>
              <a:gd name="T1" fmla="*/ 2612898 h 25"/>
              <a:gd name="T2" fmla="*/ 2055905 w 29"/>
              <a:gd name="T3" fmla="*/ 3483864 h 25"/>
              <a:gd name="T4" fmla="*/ 1468449 w 29"/>
              <a:gd name="T5" fmla="*/ 2612898 h 25"/>
              <a:gd name="T6" fmla="*/ 734224 w 29"/>
              <a:gd name="T7" fmla="*/ 1887093 h 25"/>
              <a:gd name="T8" fmla="*/ 1321681 w 29"/>
              <a:gd name="T9" fmla="*/ 2612898 h 25"/>
              <a:gd name="T10" fmla="*/ 734224 w 29"/>
              <a:gd name="T11" fmla="*/ 1887093 h 25"/>
              <a:gd name="T12" fmla="*/ 734224 w 29"/>
              <a:gd name="T13" fmla="*/ 1887093 h 25"/>
              <a:gd name="T14" fmla="*/ 734224 w 29"/>
              <a:gd name="T15" fmla="*/ 1887093 h 25"/>
              <a:gd name="T16" fmla="*/ 734224 w 29"/>
              <a:gd name="T17" fmla="*/ 1887093 h 25"/>
              <a:gd name="T18" fmla="*/ 734224 w 29"/>
              <a:gd name="T19" fmla="*/ 1887093 h 25"/>
              <a:gd name="T20" fmla="*/ 734224 w 29"/>
              <a:gd name="T21" fmla="*/ 1887093 h 25"/>
              <a:gd name="T22" fmla="*/ 0 w 29"/>
              <a:gd name="T23" fmla="*/ 2467737 h 25"/>
              <a:gd name="T24" fmla="*/ 734224 w 29"/>
              <a:gd name="T25" fmla="*/ 1887093 h 25"/>
              <a:gd name="T26" fmla="*/ 0 w 29"/>
              <a:gd name="T27" fmla="*/ 2467737 h 25"/>
              <a:gd name="T28" fmla="*/ 2349441 w 29"/>
              <a:gd name="T29" fmla="*/ 1887093 h 25"/>
              <a:gd name="T30" fmla="*/ 2496593 w 29"/>
              <a:gd name="T31" fmla="*/ 3048381 h 25"/>
              <a:gd name="T32" fmla="*/ 2349441 w 29"/>
              <a:gd name="T33" fmla="*/ 1887093 h 25"/>
              <a:gd name="T34" fmla="*/ 2496593 w 29"/>
              <a:gd name="T35" fmla="*/ 1016127 h 25"/>
              <a:gd name="T36" fmla="*/ 3377586 w 29"/>
              <a:gd name="T37" fmla="*/ 290322 h 25"/>
              <a:gd name="T38" fmla="*/ 4111810 w 29"/>
              <a:gd name="T39" fmla="*/ 145161 h 25"/>
              <a:gd name="T40" fmla="*/ 3671122 w 29"/>
              <a:gd name="T41" fmla="*/ 290322 h 25"/>
              <a:gd name="T42" fmla="*/ 2496593 w 29"/>
              <a:gd name="T43" fmla="*/ 1016127 h 25"/>
              <a:gd name="T44" fmla="*/ 2349441 w 29"/>
              <a:gd name="T45" fmla="*/ 1887093 h 25"/>
              <a:gd name="T46" fmla="*/ 2496593 w 29"/>
              <a:gd name="T47" fmla="*/ 1016127 h 25"/>
              <a:gd name="T48" fmla="*/ 1468449 w 29"/>
              <a:gd name="T49" fmla="*/ 1451610 h 25"/>
              <a:gd name="T50" fmla="*/ 0 w 29"/>
              <a:gd name="T51" fmla="*/ 1451610 h 25"/>
              <a:gd name="T52" fmla="*/ 1468449 w 29"/>
              <a:gd name="T53" fmla="*/ 1451610 h 25"/>
              <a:gd name="T54" fmla="*/ 1615217 w 29"/>
              <a:gd name="T55" fmla="*/ 1887093 h 25"/>
              <a:gd name="T56" fmla="*/ 1761985 w 29"/>
              <a:gd name="T57" fmla="*/ 725805 h 25"/>
              <a:gd name="T58" fmla="*/ 1761985 w 29"/>
              <a:gd name="T59" fmla="*/ 1887093 h 25"/>
              <a:gd name="T60" fmla="*/ 1615217 w 29"/>
              <a:gd name="T61" fmla="*/ 1887093 h 25"/>
              <a:gd name="T62" fmla="*/ 3671122 w 29"/>
              <a:gd name="T63" fmla="*/ 0 h 25"/>
              <a:gd name="T64" fmla="*/ 4111810 w 29"/>
              <a:gd name="T65" fmla="*/ 0 h 25"/>
              <a:gd name="T66" fmla="*/ 4111810 w 29"/>
              <a:gd name="T67" fmla="*/ 145161 h 25"/>
              <a:gd name="T68" fmla="*/ 3671122 w 29"/>
              <a:gd name="T69" fmla="*/ 145161 h 25"/>
              <a:gd name="T70" fmla="*/ 2496593 w 29"/>
              <a:gd name="T71" fmla="*/ 290322 h 25"/>
              <a:gd name="T72" fmla="*/ 3671122 w 29"/>
              <a:gd name="T73" fmla="*/ 0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9" h="25">
                <a:moveTo>
                  <a:pt x="10" y="18"/>
                </a:moveTo>
                <a:cubicBezTo>
                  <a:pt x="11" y="20"/>
                  <a:pt x="14" y="23"/>
                  <a:pt x="14" y="24"/>
                </a:cubicBezTo>
                <a:cubicBezTo>
                  <a:pt x="14" y="24"/>
                  <a:pt x="11" y="20"/>
                  <a:pt x="10" y="18"/>
                </a:cubicBezTo>
                <a:close/>
                <a:moveTo>
                  <a:pt x="5" y="13"/>
                </a:moveTo>
                <a:cubicBezTo>
                  <a:pt x="6" y="13"/>
                  <a:pt x="8" y="14"/>
                  <a:pt x="9" y="18"/>
                </a:cubicBezTo>
                <a:cubicBezTo>
                  <a:pt x="8" y="16"/>
                  <a:pt x="6" y="14"/>
                  <a:pt x="5" y="13"/>
                </a:cubicBezTo>
                <a:close/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0" y="17"/>
                </a:moveTo>
                <a:cubicBezTo>
                  <a:pt x="1" y="14"/>
                  <a:pt x="3" y="12"/>
                  <a:pt x="5" y="13"/>
                </a:cubicBezTo>
                <a:cubicBezTo>
                  <a:pt x="3" y="13"/>
                  <a:pt x="2" y="14"/>
                  <a:pt x="0" y="17"/>
                </a:cubicBezTo>
                <a:close/>
                <a:moveTo>
                  <a:pt x="16" y="13"/>
                </a:moveTo>
                <a:cubicBezTo>
                  <a:pt x="16" y="16"/>
                  <a:pt x="17" y="19"/>
                  <a:pt x="17" y="21"/>
                </a:cubicBezTo>
                <a:cubicBezTo>
                  <a:pt x="16" y="18"/>
                  <a:pt x="16" y="15"/>
                  <a:pt x="16" y="13"/>
                </a:cubicBezTo>
                <a:close/>
                <a:moveTo>
                  <a:pt x="17" y="7"/>
                </a:moveTo>
                <a:cubicBezTo>
                  <a:pt x="19" y="4"/>
                  <a:pt x="20" y="4"/>
                  <a:pt x="23" y="2"/>
                </a:cubicBezTo>
                <a:cubicBezTo>
                  <a:pt x="28" y="2"/>
                  <a:pt x="28" y="1"/>
                  <a:pt x="28" y="1"/>
                </a:cubicBezTo>
                <a:cubicBezTo>
                  <a:pt x="28" y="1"/>
                  <a:pt x="28" y="2"/>
                  <a:pt x="25" y="2"/>
                </a:cubicBezTo>
                <a:cubicBezTo>
                  <a:pt x="20" y="4"/>
                  <a:pt x="20" y="4"/>
                  <a:pt x="17" y="7"/>
                </a:cubicBezTo>
                <a:cubicBezTo>
                  <a:pt x="16" y="8"/>
                  <a:pt x="16" y="10"/>
                  <a:pt x="16" y="13"/>
                </a:cubicBezTo>
                <a:cubicBezTo>
                  <a:pt x="15" y="10"/>
                  <a:pt x="15" y="8"/>
                  <a:pt x="17" y="7"/>
                </a:cubicBezTo>
                <a:close/>
                <a:moveTo>
                  <a:pt x="10" y="10"/>
                </a:moveTo>
                <a:cubicBezTo>
                  <a:pt x="6" y="9"/>
                  <a:pt x="3" y="8"/>
                  <a:pt x="0" y="10"/>
                </a:cubicBezTo>
                <a:cubicBezTo>
                  <a:pt x="3" y="8"/>
                  <a:pt x="6" y="8"/>
                  <a:pt x="10" y="10"/>
                </a:cubicBezTo>
                <a:close/>
                <a:moveTo>
                  <a:pt x="11" y="13"/>
                </a:moveTo>
                <a:cubicBezTo>
                  <a:pt x="11" y="9"/>
                  <a:pt x="11" y="7"/>
                  <a:pt x="12" y="5"/>
                </a:cubicBezTo>
                <a:cubicBezTo>
                  <a:pt x="11" y="7"/>
                  <a:pt x="11" y="10"/>
                  <a:pt x="12" y="13"/>
                </a:cubicBezTo>
                <a:lnTo>
                  <a:pt x="11" y="13"/>
                </a:lnTo>
                <a:close/>
                <a:moveTo>
                  <a:pt x="25" y="0"/>
                </a:moveTo>
                <a:lnTo>
                  <a:pt x="28" y="0"/>
                </a:lnTo>
                <a:lnTo>
                  <a:pt x="28" y="1"/>
                </a:lnTo>
                <a:cubicBezTo>
                  <a:pt x="28" y="0"/>
                  <a:pt x="25" y="1"/>
                  <a:pt x="25" y="1"/>
                </a:cubicBezTo>
                <a:cubicBezTo>
                  <a:pt x="23" y="1"/>
                  <a:pt x="19" y="2"/>
                  <a:pt x="17" y="2"/>
                </a:cubicBezTo>
                <a:cubicBezTo>
                  <a:pt x="19" y="2"/>
                  <a:pt x="23" y="1"/>
                  <a:pt x="2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6" name="Freeform 6862">
            <a:extLst>
              <a:ext uri="{FF2B5EF4-FFF2-40B4-BE49-F238E27FC236}">
                <a16:creationId xmlns:a16="http://schemas.microsoft.com/office/drawing/2014/main" id="{D40400B9-FF4D-744A-9D4C-71202C165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0" y="4146550"/>
            <a:ext cx="12700" cy="9525"/>
          </a:xfrm>
          <a:custGeom>
            <a:avLst/>
            <a:gdLst>
              <a:gd name="T0" fmla="*/ 1493308 w 36"/>
              <a:gd name="T1" fmla="*/ 580644 h 25"/>
              <a:gd name="T2" fmla="*/ 2240139 w 36"/>
              <a:gd name="T3" fmla="*/ 2032254 h 25"/>
              <a:gd name="T4" fmla="*/ 4355747 w 36"/>
              <a:gd name="T5" fmla="*/ 2467737 h 25"/>
              <a:gd name="T6" fmla="*/ 3733447 w 36"/>
              <a:gd name="T7" fmla="*/ 1596771 h 25"/>
              <a:gd name="T8" fmla="*/ 2613378 w 36"/>
              <a:gd name="T9" fmla="*/ 2758059 h 25"/>
              <a:gd name="T10" fmla="*/ 2240139 w 36"/>
              <a:gd name="T11" fmla="*/ 3483864 h 25"/>
              <a:gd name="T12" fmla="*/ 1866900 w 36"/>
              <a:gd name="T13" fmla="*/ 3483864 h 25"/>
              <a:gd name="T14" fmla="*/ 1493308 w 36"/>
              <a:gd name="T15" fmla="*/ 1161288 h 25"/>
              <a:gd name="T16" fmla="*/ 373239 w 36"/>
              <a:gd name="T17" fmla="*/ 1016127 h 25"/>
              <a:gd name="T18" fmla="*/ 373239 w 36"/>
              <a:gd name="T19" fmla="*/ 725805 h 25"/>
              <a:gd name="T20" fmla="*/ 1493308 w 36"/>
              <a:gd name="T21" fmla="*/ 580644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25">
                <a:moveTo>
                  <a:pt x="12" y="4"/>
                </a:moveTo>
                <a:cubicBezTo>
                  <a:pt x="16" y="4"/>
                  <a:pt x="18" y="8"/>
                  <a:pt x="18" y="14"/>
                </a:cubicBezTo>
                <a:cubicBezTo>
                  <a:pt x="21" y="5"/>
                  <a:pt x="32" y="0"/>
                  <a:pt x="35" y="17"/>
                </a:cubicBezTo>
                <a:cubicBezTo>
                  <a:pt x="35" y="19"/>
                  <a:pt x="30" y="14"/>
                  <a:pt x="30" y="11"/>
                </a:cubicBezTo>
                <a:cubicBezTo>
                  <a:pt x="29" y="6"/>
                  <a:pt x="24" y="9"/>
                  <a:pt x="21" y="19"/>
                </a:cubicBezTo>
                <a:cubicBezTo>
                  <a:pt x="21" y="21"/>
                  <a:pt x="18" y="24"/>
                  <a:pt x="18" y="24"/>
                </a:cubicBezTo>
                <a:lnTo>
                  <a:pt x="15" y="24"/>
                </a:lnTo>
                <a:cubicBezTo>
                  <a:pt x="15" y="24"/>
                  <a:pt x="16" y="10"/>
                  <a:pt x="12" y="8"/>
                </a:cubicBezTo>
                <a:cubicBezTo>
                  <a:pt x="9" y="5"/>
                  <a:pt x="9" y="8"/>
                  <a:pt x="3" y="7"/>
                </a:cubicBezTo>
                <a:cubicBezTo>
                  <a:pt x="0" y="6"/>
                  <a:pt x="1" y="5"/>
                  <a:pt x="3" y="5"/>
                </a:cubicBezTo>
                <a:cubicBezTo>
                  <a:pt x="6" y="6"/>
                  <a:pt x="9" y="4"/>
                  <a:pt x="12" y="4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7" name="Freeform 6863">
            <a:extLst>
              <a:ext uri="{FF2B5EF4-FFF2-40B4-BE49-F238E27FC236}">
                <a16:creationId xmlns:a16="http://schemas.microsoft.com/office/drawing/2014/main" id="{40A64B3E-54DB-8242-8246-5CC236DB3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0" y="4148138"/>
            <a:ext cx="12700" cy="7937"/>
          </a:xfrm>
          <a:custGeom>
            <a:avLst/>
            <a:gdLst>
              <a:gd name="T0" fmla="*/ 2238466 w 35"/>
              <a:gd name="T1" fmla="*/ 2733214 h 22"/>
              <a:gd name="T2" fmla="*/ 1711597 w 35"/>
              <a:gd name="T3" fmla="*/ 2602975 h 22"/>
              <a:gd name="T4" fmla="*/ 1448163 w 35"/>
              <a:gd name="T5" fmla="*/ 520595 h 22"/>
              <a:gd name="T6" fmla="*/ 1053374 w 35"/>
              <a:gd name="T7" fmla="*/ 260478 h 22"/>
              <a:gd name="T8" fmla="*/ 1448163 w 35"/>
              <a:gd name="T9" fmla="*/ 390356 h 22"/>
              <a:gd name="T10" fmla="*/ 1843314 w 35"/>
              <a:gd name="T11" fmla="*/ 2602975 h 22"/>
              <a:gd name="T12" fmla="*/ 2238466 w 35"/>
              <a:gd name="T13" fmla="*/ 2602975 h 22"/>
              <a:gd name="T14" fmla="*/ 2633254 w 35"/>
              <a:gd name="T15" fmla="*/ 2082380 h 22"/>
              <a:gd name="T16" fmla="*/ 2238466 w 35"/>
              <a:gd name="T17" fmla="*/ 2733214 h 22"/>
              <a:gd name="T18" fmla="*/ 1053374 w 35"/>
              <a:gd name="T19" fmla="*/ 260478 h 22"/>
              <a:gd name="T20" fmla="*/ 921657 w 35"/>
              <a:gd name="T21" fmla="*/ 390356 h 22"/>
              <a:gd name="T22" fmla="*/ 789940 w 35"/>
              <a:gd name="T23" fmla="*/ 390356 h 22"/>
              <a:gd name="T24" fmla="*/ 1053374 w 35"/>
              <a:gd name="T25" fmla="*/ 260478 h 22"/>
              <a:gd name="T26" fmla="*/ 263434 w 35"/>
              <a:gd name="T27" fmla="*/ 520595 h 22"/>
              <a:gd name="T28" fmla="*/ 0 w 35"/>
              <a:gd name="T29" fmla="*/ 260478 h 22"/>
              <a:gd name="T30" fmla="*/ 263434 w 35"/>
              <a:gd name="T31" fmla="*/ 390356 h 22"/>
              <a:gd name="T32" fmla="*/ 789940 w 35"/>
              <a:gd name="T33" fmla="*/ 390356 h 22"/>
              <a:gd name="T34" fmla="*/ 263434 w 35"/>
              <a:gd name="T35" fmla="*/ 520595 h 22"/>
              <a:gd name="T36" fmla="*/ 0 w 35"/>
              <a:gd name="T37" fmla="*/ 260478 h 22"/>
              <a:gd name="T38" fmla="*/ 0 w 35"/>
              <a:gd name="T39" fmla="*/ 130239 h 22"/>
              <a:gd name="T40" fmla="*/ 131717 w 35"/>
              <a:gd name="T41" fmla="*/ 130239 h 22"/>
              <a:gd name="T42" fmla="*/ 0 w 35"/>
              <a:gd name="T43" fmla="*/ 260478 h 22"/>
              <a:gd name="T44" fmla="*/ 1053374 w 35"/>
              <a:gd name="T45" fmla="*/ 130239 h 22"/>
              <a:gd name="T46" fmla="*/ 921657 w 35"/>
              <a:gd name="T47" fmla="*/ 130239 h 22"/>
              <a:gd name="T48" fmla="*/ 1053374 w 35"/>
              <a:gd name="T49" fmla="*/ 0 h 22"/>
              <a:gd name="T50" fmla="*/ 1448163 w 35"/>
              <a:gd name="T51" fmla="*/ 0 h 22"/>
              <a:gd name="T52" fmla="*/ 1053374 w 35"/>
              <a:gd name="T53" fmla="*/ 130239 h 22"/>
              <a:gd name="T54" fmla="*/ 4081780 w 35"/>
              <a:gd name="T55" fmla="*/ 1692024 h 22"/>
              <a:gd name="T56" fmla="*/ 3818346 w 35"/>
              <a:gd name="T57" fmla="*/ 910951 h 22"/>
              <a:gd name="T58" fmla="*/ 4081780 w 35"/>
              <a:gd name="T59" fmla="*/ 1692024 h 22"/>
              <a:gd name="T60" fmla="*/ 4213134 w 35"/>
              <a:gd name="T61" fmla="*/ 1692024 h 22"/>
              <a:gd name="T62" fmla="*/ 3554911 w 35"/>
              <a:gd name="T63" fmla="*/ 260478 h 22"/>
              <a:gd name="T64" fmla="*/ 4476569 w 35"/>
              <a:gd name="T65" fmla="*/ 1692024 h 22"/>
              <a:gd name="T66" fmla="*/ 4213134 w 35"/>
              <a:gd name="T67" fmla="*/ 1692024 h 22"/>
              <a:gd name="T68" fmla="*/ 2238466 w 35"/>
              <a:gd name="T69" fmla="*/ 1301668 h 22"/>
              <a:gd name="T70" fmla="*/ 2238466 w 35"/>
              <a:gd name="T71" fmla="*/ 1041190 h 22"/>
              <a:gd name="T72" fmla="*/ 3423194 w 35"/>
              <a:gd name="T73" fmla="*/ 130239 h 22"/>
              <a:gd name="T74" fmla="*/ 2238466 w 35"/>
              <a:gd name="T75" fmla="*/ 1301668 h 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" h="22">
                <a:moveTo>
                  <a:pt x="17" y="21"/>
                </a:moveTo>
                <a:cubicBezTo>
                  <a:pt x="14" y="20"/>
                  <a:pt x="13" y="20"/>
                  <a:pt x="13" y="20"/>
                </a:cubicBezTo>
                <a:cubicBezTo>
                  <a:pt x="14" y="15"/>
                  <a:pt x="14" y="5"/>
                  <a:pt x="11" y="4"/>
                </a:cubicBezTo>
                <a:lnTo>
                  <a:pt x="8" y="2"/>
                </a:lnTo>
                <a:lnTo>
                  <a:pt x="11" y="3"/>
                </a:lnTo>
                <a:cubicBezTo>
                  <a:pt x="14" y="5"/>
                  <a:pt x="14" y="14"/>
                  <a:pt x="14" y="20"/>
                </a:cubicBezTo>
                <a:lnTo>
                  <a:pt x="17" y="20"/>
                </a:lnTo>
                <a:cubicBezTo>
                  <a:pt x="17" y="20"/>
                  <a:pt x="19" y="17"/>
                  <a:pt x="20" y="16"/>
                </a:cubicBezTo>
                <a:cubicBezTo>
                  <a:pt x="19" y="17"/>
                  <a:pt x="17" y="21"/>
                  <a:pt x="17" y="21"/>
                </a:cubicBezTo>
                <a:close/>
                <a:moveTo>
                  <a:pt x="8" y="2"/>
                </a:moveTo>
                <a:lnTo>
                  <a:pt x="7" y="3"/>
                </a:lnTo>
                <a:lnTo>
                  <a:pt x="6" y="3"/>
                </a:lnTo>
                <a:cubicBezTo>
                  <a:pt x="7" y="3"/>
                  <a:pt x="7" y="3"/>
                  <a:pt x="8" y="2"/>
                </a:cubicBezTo>
                <a:close/>
                <a:moveTo>
                  <a:pt x="2" y="4"/>
                </a:moveTo>
                <a:lnTo>
                  <a:pt x="0" y="2"/>
                </a:lnTo>
                <a:cubicBezTo>
                  <a:pt x="1" y="2"/>
                  <a:pt x="1" y="3"/>
                  <a:pt x="2" y="3"/>
                </a:cubicBezTo>
                <a:lnTo>
                  <a:pt x="6" y="3"/>
                </a:lnTo>
                <a:cubicBezTo>
                  <a:pt x="5" y="4"/>
                  <a:pt x="4" y="4"/>
                  <a:pt x="2" y="4"/>
                </a:cubicBezTo>
                <a:close/>
                <a:moveTo>
                  <a:pt x="0" y="2"/>
                </a:move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2"/>
                </a:cubicBezTo>
                <a:close/>
                <a:moveTo>
                  <a:pt x="8" y="1"/>
                </a:moveTo>
                <a:lnTo>
                  <a:pt x="7" y="1"/>
                </a:lnTo>
                <a:cubicBezTo>
                  <a:pt x="7" y="0"/>
                  <a:pt x="8" y="0"/>
                  <a:pt x="8" y="0"/>
                </a:cubicBezTo>
                <a:lnTo>
                  <a:pt x="11" y="0"/>
                </a:lnTo>
                <a:cubicBezTo>
                  <a:pt x="9" y="0"/>
                  <a:pt x="8" y="1"/>
                  <a:pt x="8" y="1"/>
                </a:cubicBezTo>
                <a:close/>
                <a:moveTo>
                  <a:pt x="31" y="13"/>
                </a:moveTo>
                <a:cubicBezTo>
                  <a:pt x="29" y="10"/>
                  <a:pt x="29" y="8"/>
                  <a:pt x="29" y="7"/>
                </a:cubicBezTo>
                <a:cubicBezTo>
                  <a:pt x="29" y="9"/>
                  <a:pt x="31" y="10"/>
                  <a:pt x="31" y="13"/>
                </a:cubicBezTo>
                <a:close/>
                <a:moveTo>
                  <a:pt x="32" y="13"/>
                </a:moveTo>
                <a:cubicBezTo>
                  <a:pt x="32" y="6"/>
                  <a:pt x="30" y="2"/>
                  <a:pt x="27" y="2"/>
                </a:cubicBezTo>
                <a:cubicBezTo>
                  <a:pt x="30" y="2"/>
                  <a:pt x="32" y="6"/>
                  <a:pt x="34" y="13"/>
                </a:cubicBezTo>
                <a:lnTo>
                  <a:pt x="32" y="13"/>
                </a:lnTo>
                <a:close/>
                <a:moveTo>
                  <a:pt x="17" y="10"/>
                </a:moveTo>
                <a:lnTo>
                  <a:pt x="17" y="8"/>
                </a:lnTo>
                <a:cubicBezTo>
                  <a:pt x="20" y="5"/>
                  <a:pt x="22" y="1"/>
                  <a:pt x="26" y="1"/>
                </a:cubicBezTo>
                <a:cubicBezTo>
                  <a:pt x="22" y="1"/>
                  <a:pt x="20" y="5"/>
                  <a:pt x="1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8" name="Freeform 6864">
            <a:extLst>
              <a:ext uri="{FF2B5EF4-FFF2-40B4-BE49-F238E27FC236}">
                <a16:creationId xmlns:a16="http://schemas.microsoft.com/office/drawing/2014/main" id="{1F6122C7-3B8C-1141-9E63-969DB6B17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49725"/>
            <a:ext cx="12700" cy="9525"/>
          </a:xfrm>
          <a:custGeom>
            <a:avLst/>
            <a:gdLst>
              <a:gd name="T0" fmla="*/ 1531551 w 37"/>
              <a:gd name="T1" fmla="*/ 0 h 28"/>
              <a:gd name="T2" fmla="*/ 2238632 w 37"/>
              <a:gd name="T3" fmla="*/ 1388609 h 28"/>
              <a:gd name="T4" fmla="*/ 2474097 w 37"/>
              <a:gd name="T5" fmla="*/ 1504270 h 28"/>
              <a:gd name="T6" fmla="*/ 4241457 w 37"/>
              <a:gd name="T7" fmla="*/ 2777218 h 28"/>
              <a:gd name="T8" fmla="*/ 3887916 w 37"/>
              <a:gd name="T9" fmla="*/ 2661557 h 28"/>
              <a:gd name="T10" fmla="*/ 2474097 w 37"/>
              <a:gd name="T11" fmla="*/ 1851592 h 28"/>
              <a:gd name="T12" fmla="*/ 2238632 w 37"/>
              <a:gd name="T13" fmla="*/ 2545896 h 28"/>
              <a:gd name="T14" fmla="*/ 1767359 w 37"/>
              <a:gd name="T15" fmla="*/ 2314575 h 28"/>
              <a:gd name="T16" fmla="*/ 1531551 w 37"/>
              <a:gd name="T17" fmla="*/ 462983 h 28"/>
              <a:gd name="T18" fmla="*/ 471273 w 37"/>
              <a:gd name="T19" fmla="*/ 462983 h 28"/>
              <a:gd name="T20" fmla="*/ 471273 w 37"/>
              <a:gd name="T21" fmla="*/ 231321 h 28"/>
              <a:gd name="T22" fmla="*/ 1531551 w 37"/>
              <a:gd name="T23" fmla="*/ 0 h 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28">
                <a:moveTo>
                  <a:pt x="13" y="0"/>
                </a:moveTo>
                <a:cubicBezTo>
                  <a:pt x="17" y="1"/>
                  <a:pt x="21" y="5"/>
                  <a:pt x="19" y="12"/>
                </a:cubicBezTo>
                <a:lnTo>
                  <a:pt x="21" y="13"/>
                </a:lnTo>
                <a:cubicBezTo>
                  <a:pt x="24" y="2"/>
                  <a:pt x="36" y="8"/>
                  <a:pt x="36" y="24"/>
                </a:cubicBezTo>
                <a:cubicBezTo>
                  <a:pt x="36" y="27"/>
                  <a:pt x="35" y="26"/>
                  <a:pt x="33" y="23"/>
                </a:cubicBezTo>
                <a:cubicBezTo>
                  <a:pt x="33" y="18"/>
                  <a:pt x="26" y="8"/>
                  <a:pt x="21" y="16"/>
                </a:cubicBezTo>
                <a:cubicBezTo>
                  <a:pt x="21" y="18"/>
                  <a:pt x="19" y="22"/>
                  <a:pt x="19" y="22"/>
                </a:cubicBezTo>
                <a:lnTo>
                  <a:pt x="15" y="20"/>
                </a:lnTo>
                <a:cubicBezTo>
                  <a:pt x="15" y="20"/>
                  <a:pt x="17" y="8"/>
                  <a:pt x="13" y="4"/>
                </a:cubicBezTo>
                <a:cubicBezTo>
                  <a:pt x="11" y="2"/>
                  <a:pt x="7" y="5"/>
                  <a:pt x="4" y="4"/>
                </a:cubicBezTo>
                <a:cubicBezTo>
                  <a:pt x="0" y="3"/>
                  <a:pt x="0" y="2"/>
                  <a:pt x="4" y="2"/>
                </a:cubicBezTo>
                <a:lnTo>
                  <a:pt x="13" y="0"/>
                </a:ln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19" name="Freeform 6865">
            <a:extLst>
              <a:ext uri="{FF2B5EF4-FFF2-40B4-BE49-F238E27FC236}">
                <a16:creationId xmlns:a16="http://schemas.microsoft.com/office/drawing/2014/main" id="{463FA88B-85AF-FF47-901D-52E15BD14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0" y="4149725"/>
            <a:ext cx="11113" cy="9525"/>
          </a:xfrm>
          <a:custGeom>
            <a:avLst/>
            <a:gdLst>
              <a:gd name="T0" fmla="*/ 3628900 w 33"/>
              <a:gd name="T1" fmla="*/ 3235678 h 27"/>
              <a:gd name="T2" fmla="*/ 3515412 w 33"/>
              <a:gd name="T3" fmla="*/ 3111147 h 27"/>
              <a:gd name="T4" fmla="*/ 3628900 w 33"/>
              <a:gd name="T5" fmla="*/ 3111147 h 27"/>
              <a:gd name="T6" fmla="*/ 3628900 w 33"/>
              <a:gd name="T7" fmla="*/ 3235678 h 27"/>
              <a:gd name="T8" fmla="*/ 3288774 w 33"/>
              <a:gd name="T9" fmla="*/ 2862439 h 27"/>
              <a:gd name="T10" fmla="*/ 2495037 w 33"/>
              <a:gd name="T11" fmla="*/ 1617839 h 27"/>
              <a:gd name="T12" fmla="*/ 3288774 w 33"/>
              <a:gd name="T13" fmla="*/ 2862439 h 27"/>
              <a:gd name="T14" fmla="*/ 2041424 w 33"/>
              <a:gd name="T15" fmla="*/ 1991078 h 27"/>
              <a:gd name="T16" fmla="*/ 1814450 w 33"/>
              <a:gd name="T17" fmla="*/ 2737908 h 27"/>
              <a:gd name="T18" fmla="*/ 1927937 w 33"/>
              <a:gd name="T19" fmla="*/ 1991078 h 27"/>
              <a:gd name="T20" fmla="*/ 2381550 w 33"/>
              <a:gd name="T21" fmla="*/ 1617839 h 27"/>
              <a:gd name="T22" fmla="*/ 2041424 w 33"/>
              <a:gd name="T23" fmla="*/ 1991078 h 27"/>
              <a:gd name="T24" fmla="*/ 1474325 w 33"/>
              <a:gd name="T25" fmla="*/ 2613378 h 27"/>
              <a:gd name="T26" fmla="*/ 1700963 w 33"/>
              <a:gd name="T27" fmla="*/ 2737908 h 27"/>
              <a:gd name="T28" fmla="*/ 1474325 w 33"/>
              <a:gd name="T29" fmla="*/ 2613378 h 27"/>
              <a:gd name="T30" fmla="*/ 1247350 w 33"/>
              <a:gd name="T31" fmla="*/ 2489200 h 27"/>
              <a:gd name="T32" fmla="*/ 1474325 w 33"/>
              <a:gd name="T33" fmla="*/ 2613378 h 27"/>
              <a:gd name="T34" fmla="*/ 1247350 w 33"/>
              <a:gd name="T35" fmla="*/ 2489200 h 27"/>
              <a:gd name="T36" fmla="*/ 340125 w 33"/>
              <a:gd name="T37" fmla="*/ 497769 h 27"/>
              <a:gd name="T38" fmla="*/ 0 w 33"/>
              <a:gd name="T39" fmla="*/ 497769 h 27"/>
              <a:gd name="T40" fmla="*/ 340125 w 33"/>
              <a:gd name="T41" fmla="*/ 373239 h 27"/>
              <a:gd name="T42" fmla="*/ 1020712 w 33"/>
              <a:gd name="T43" fmla="*/ 497769 h 27"/>
              <a:gd name="T44" fmla="*/ 340125 w 33"/>
              <a:gd name="T45" fmla="*/ 497769 h 27"/>
              <a:gd name="T46" fmla="*/ 226975 w 33"/>
              <a:gd name="T47" fmla="*/ 249061 h 27"/>
              <a:gd name="T48" fmla="*/ 0 w 33"/>
              <a:gd name="T49" fmla="*/ 249061 h 27"/>
              <a:gd name="T50" fmla="*/ 226975 w 33"/>
              <a:gd name="T51" fmla="*/ 124531 h 27"/>
              <a:gd name="T52" fmla="*/ 453612 w 33"/>
              <a:gd name="T53" fmla="*/ 124531 h 27"/>
              <a:gd name="T54" fmla="*/ 226975 w 33"/>
              <a:gd name="T55" fmla="*/ 249061 h 27"/>
              <a:gd name="T56" fmla="*/ 907225 w 33"/>
              <a:gd name="T57" fmla="*/ 0 h 27"/>
              <a:gd name="T58" fmla="*/ 1020712 w 33"/>
              <a:gd name="T59" fmla="*/ 0 h 27"/>
              <a:gd name="T60" fmla="*/ 453612 w 33"/>
              <a:gd name="T61" fmla="*/ 124531 h 27"/>
              <a:gd name="T62" fmla="*/ 907225 w 33"/>
              <a:gd name="T63" fmla="*/ 0 h 27"/>
              <a:gd name="T64" fmla="*/ 1700963 w 33"/>
              <a:gd name="T65" fmla="*/ 622300 h 27"/>
              <a:gd name="T66" fmla="*/ 1247350 w 33"/>
              <a:gd name="T67" fmla="*/ 124531 h 27"/>
              <a:gd name="T68" fmla="*/ 1700963 w 33"/>
              <a:gd name="T69" fmla="*/ 622300 h 27"/>
              <a:gd name="T70" fmla="*/ 1927937 w 33"/>
              <a:gd name="T71" fmla="*/ 1617839 h 27"/>
              <a:gd name="T72" fmla="*/ 1927937 w 33"/>
              <a:gd name="T73" fmla="*/ 1369131 h 27"/>
              <a:gd name="T74" fmla="*/ 2495037 w 33"/>
              <a:gd name="T75" fmla="*/ 995539 h 27"/>
              <a:gd name="T76" fmla="*/ 1927937 w 33"/>
              <a:gd name="T77" fmla="*/ 1617839 h 2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3" h="27">
                <a:moveTo>
                  <a:pt x="32" y="26"/>
                </a:moveTo>
                <a:lnTo>
                  <a:pt x="31" y="25"/>
                </a:lnTo>
                <a:lnTo>
                  <a:pt x="32" y="25"/>
                </a:lnTo>
                <a:lnTo>
                  <a:pt x="32" y="26"/>
                </a:lnTo>
                <a:close/>
                <a:moveTo>
                  <a:pt x="29" y="23"/>
                </a:moveTo>
                <a:cubicBezTo>
                  <a:pt x="29" y="19"/>
                  <a:pt x="25" y="13"/>
                  <a:pt x="22" y="13"/>
                </a:cubicBezTo>
                <a:cubicBezTo>
                  <a:pt x="26" y="13"/>
                  <a:pt x="29" y="19"/>
                  <a:pt x="29" y="23"/>
                </a:cubicBezTo>
                <a:close/>
                <a:moveTo>
                  <a:pt x="18" y="16"/>
                </a:moveTo>
                <a:cubicBezTo>
                  <a:pt x="17" y="18"/>
                  <a:pt x="16" y="21"/>
                  <a:pt x="16" y="22"/>
                </a:cubicBezTo>
                <a:cubicBezTo>
                  <a:pt x="16" y="21"/>
                  <a:pt x="17" y="18"/>
                  <a:pt x="17" y="16"/>
                </a:cubicBezTo>
                <a:cubicBezTo>
                  <a:pt x="19" y="15"/>
                  <a:pt x="20" y="14"/>
                  <a:pt x="21" y="13"/>
                </a:cubicBezTo>
                <a:cubicBezTo>
                  <a:pt x="20" y="14"/>
                  <a:pt x="20" y="15"/>
                  <a:pt x="18" y="16"/>
                </a:cubicBezTo>
                <a:close/>
                <a:moveTo>
                  <a:pt x="13" y="21"/>
                </a:moveTo>
                <a:cubicBezTo>
                  <a:pt x="13" y="21"/>
                  <a:pt x="14" y="22"/>
                  <a:pt x="15" y="22"/>
                </a:cubicBezTo>
                <a:cubicBezTo>
                  <a:pt x="14" y="22"/>
                  <a:pt x="14" y="22"/>
                  <a:pt x="13" y="21"/>
                </a:cubicBezTo>
                <a:close/>
                <a:moveTo>
                  <a:pt x="11" y="20"/>
                </a:moveTo>
                <a:lnTo>
                  <a:pt x="13" y="21"/>
                </a:lnTo>
                <a:cubicBezTo>
                  <a:pt x="12" y="21"/>
                  <a:pt x="11" y="20"/>
                  <a:pt x="11" y="20"/>
                </a:cubicBezTo>
                <a:close/>
                <a:moveTo>
                  <a:pt x="3" y="4"/>
                </a:moveTo>
                <a:lnTo>
                  <a:pt x="0" y="4"/>
                </a:lnTo>
                <a:cubicBezTo>
                  <a:pt x="2" y="4"/>
                  <a:pt x="2" y="4"/>
                  <a:pt x="3" y="3"/>
                </a:cubicBezTo>
                <a:cubicBezTo>
                  <a:pt x="7" y="3"/>
                  <a:pt x="8" y="3"/>
                  <a:pt x="9" y="4"/>
                </a:cubicBezTo>
                <a:cubicBezTo>
                  <a:pt x="8" y="3"/>
                  <a:pt x="7" y="3"/>
                  <a:pt x="3" y="4"/>
                </a:cubicBezTo>
                <a:close/>
                <a:moveTo>
                  <a:pt x="2" y="2"/>
                </a:moveTo>
                <a:lnTo>
                  <a:pt x="0" y="2"/>
                </a:lnTo>
                <a:lnTo>
                  <a:pt x="2" y="1"/>
                </a:lnTo>
                <a:lnTo>
                  <a:pt x="4" y="1"/>
                </a:lnTo>
                <a:cubicBezTo>
                  <a:pt x="3" y="1"/>
                  <a:pt x="2" y="1"/>
                  <a:pt x="2" y="2"/>
                </a:cubicBezTo>
                <a:close/>
                <a:moveTo>
                  <a:pt x="8" y="0"/>
                </a:moveTo>
                <a:lnTo>
                  <a:pt x="9" y="0"/>
                </a:lnTo>
                <a:cubicBezTo>
                  <a:pt x="8" y="0"/>
                  <a:pt x="5" y="1"/>
                  <a:pt x="4" y="1"/>
                </a:cubicBezTo>
                <a:cubicBezTo>
                  <a:pt x="6" y="0"/>
                  <a:pt x="8" y="0"/>
                  <a:pt x="8" y="0"/>
                </a:cubicBezTo>
                <a:close/>
                <a:moveTo>
                  <a:pt x="15" y="5"/>
                </a:moveTo>
                <a:cubicBezTo>
                  <a:pt x="14" y="3"/>
                  <a:pt x="12" y="1"/>
                  <a:pt x="11" y="1"/>
                </a:cubicBezTo>
                <a:cubicBezTo>
                  <a:pt x="13" y="1"/>
                  <a:pt x="14" y="3"/>
                  <a:pt x="15" y="5"/>
                </a:cubicBezTo>
                <a:close/>
                <a:moveTo>
                  <a:pt x="17" y="13"/>
                </a:moveTo>
                <a:lnTo>
                  <a:pt x="17" y="11"/>
                </a:lnTo>
                <a:cubicBezTo>
                  <a:pt x="17" y="9"/>
                  <a:pt x="20" y="8"/>
                  <a:pt x="22" y="8"/>
                </a:cubicBezTo>
                <a:cubicBezTo>
                  <a:pt x="20" y="8"/>
                  <a:pt x="17" y="10"/>
                  <a:pt x="17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0" name="Freeform 6866">
            <a:extLst>
              <a:ext uri="{FF2B5EF4-FFF2-40B4-BE49-F238E27FC236}">
                <a16:creationId xmlns:a16="http://schemas.microsoft.com/office/drawing/2014/main" id="{70DF801D-F178-744C-92B2-A3E7D9923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52900"/>
            <a:ext cx="11112" cy="11113"/>
          </a:xfrm>
          <a:custGeom>
            <a:avLst/>
            <a:gdLst>
              <a:gd name="T0" fmla="*/ 1700809 w 33"/>
              <a:gd name="T1" fmla="*/ 0 h 29"/>
              <a:gd name="T2" fmla="*/ 2267858 w 33"/>
              <a:gd name="T3" fmla="*/ 1615217 h 29"/>
              <a:gd name="T4" fmla="*/ 2380999 w 33"/>
              <a:gd name="T5" fmla="*/ 1761985 h 29"/>
              <a:gd name="T6" fmla="*/ 3401619 w 33"/>
              <a:gd name="T7" fmla="*/ 3817890 h 29"/>
              <a:gd name="T8" fmla="*/ 3061524 w 33"/>
              <a:gd name="T9" fmla="*/ 2936898 h 29"/>
              <a:gd name="T10" fmla="*/ 2721093 w 33"/>
              <a:gd name="T11" fmla="*/ 2349441 h 29"/>
              <a:gd name="T12" fmla="*/ 2267858 w 33"/>
              <a:gd name="T13" fmla="*/ 3230817 h 29"/>
              <a:gd name="T14" fmla="*/ 1814287 w 33"/>
              <a:gd name="T15" fmla="*/ 2936898 h 29"/>
              <a:gd name="T16" fmla="*/ 1700809 w 33"/>
              <a:gd name="T17" fmla="*/ 587456 h 29"/>
              <a:gd name="T18" fmla="*/ 340095 w 33"/>
              <a:gd name="T19" fmla="*/ 1174912 h 29"/>
              <a:gd name="T20" fmla="*/ 340095 w 33"/>
              <a:gd name="T21" fmla="*/ 1027761 h 29"/>
              <a:gd name="T22" fmla="*/ 1700809 w 33"/>
              <a:gd name="T23" fmla="*/ 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" h="29">
                <a:moveTo>
                  <a:pt x="15" y="0"/>
                </a:moveTo>
                <a:cubicBezTo>
                  <a:pt x="20" y="1"/>
                  <a:pt x="21" y="6"/>
                  <a:pt x="20" y="11"/>
                </a:cubicBezTo>
                <a:cubicBezTo>
                  <a:pt x="20" y="11"/>
                  <a:pt x="20" y="13"/>
                  <a:pt x="21" y="12"/>
                </a:cubicBezTo>
                <a:cubicBezTo>
                  <a:pt x="24" y="3"/>
                  <a:pt x="32" y="11"/>
                  <a:pt x="30" y="26"/>
                </a:cubicBezTo>
                <a:cubicBezTo>
                  <a:pt x="30" y="28"/>
                  <a:pt x="29" y="24"/>
                  <a:pt x="27" y="20"/>
                </a:cubicBezTo>
                <a:cubicBezTo>
                  <a:pt x="27" y="16"/>
                  <a:pt x="27" y="7"/>
                  <a:pt x="24" y="16"/>
                </a:cubicBezTo>
                <a:cubicBezTo>
                  <a:pt x="22" y="18"/>
                  <a:pt x="20" y="22"/>
                  <a:pt x="20" y="22"/>
                </a:cubicBezTo>
                <a:lnTo>
                  <a:pt x="16" y="20"/>
                </a:lnTo>
                <a:cubicBezTo>
                  <a:pt x="16" y="20"/>
                  <a:pt x="18" y="7"/>
                  <a:pt x="15" y="4"/>
                </a:cubicBezTo>
                <a:cubicBezTo>
                  <a:pt x="12" y="2"/>
                  <a:pt x="7" y="10"/>
                  <a:pt x="3" y="8"/>
                </a:cubicBezTo>
                <a:cubicBezTo>
                  <a:pt x="0" y="7"/>
                  <a:pt x="0" y="7"/>
                  <a:pt x="3" y="7"/>
                </a:cubicBezTo>
                <a:cubicBezTo>
                  <a:pt x="3" y="7"/>
                  <a:pt x="14" y="0"/>
                  <a:pt x="15" y="0"/>
                </a:cubicBezTo>
              </a:path>
            </a:pathLst>
          </a:custGeom>
          <a:solidFill>
            <a:srgbClr val="1D480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1" name="Freeform 6867">
            <a:extLst>
              <a:ext uri="{FF2B5EF4-FFF2-40B4-BE49-F238E27FC236}">
                <a16:creationId xmlns:a16="http://schemas.microsoft.com/office/drawing/2014/main" id="{CC1C39B2-AF5D-BE44-BB3F-913E246A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152900"/>
            <a:ext cx="11112" cy="9525"/>
          </a:xfrm>
          <a:custGeom>
            <a:avLst/>
            <a:gdLst>
              <a:gd name="T0" fmla="*/ 3469095 w 31"/>
              <a:gd name="T1" fmla="*/ 2489200 h 27"/>
              <a:gd name="T2" fmla="*/ 3854789 w 31"/>
              <a:gd name="T3" fmla="*/ 3235678 h 27"/>
              <a:gd name="T4" fmla="*/ 3469095 w 31"/>
              <a:gd name="T5" fmla="*/ 2489200 h 27"/>
              <a:gd name="T6" fmla="*/ 3083759 w 31"/>
              <a:gd name="T7" fmla="*/ 1991078 h 27"/>
              <a:gd name="T8" fmla="*/ 2569740 w 31"/>
              <a:gd name="T9" fmla="*/ 2737908 h 27"/>
              <a:gd name="T10" fmla="*/ 2826749 w 31"/>
              <a:gd name="T11" fmla="*/ 1991078 h 27"/>
              <a:gd name="T12" fmla="*/ 3469095 w 31"/>
              <a:gd name="T13" fmla="*/ 1742369 h 27"/>
              <a:gd name="T14" fmla="*/ 3083759 w 31"/>
              <a:gd name="T15" fmla="*/ 1991078 h 27"/>
              <a:gd name="T16" fmla="*/ 2055720 w 31"/>
              <a:gd name="T17" fmla="*/ 2489200 h 27"/>
              <a:gd name="T18" fmla="*/ 2441414 w 31"/>
              <a:gd name="T19" fmla="*/ 2737908 h 27"/>
              <a:gd name="T20" fmla="*/ 2055720 w 31"/>
              <a:gd name="T21" fmla="*/ 2489200 h 27"/>
              <a:gd name="T22" fmla="*/ 2698065 w 31"/>
              <a:gd name="T23" fmla="*/ 1617839 h 27"/>
              <a:gd name="T24" fmla="*/ 2698065 w 31"/>
              <a:gd name="T25" fmla="*/ 1244600 h 27"/>
              <a:gd name="T26" fmla="*/ 3469095 w 31"/>
              <a:gd name="T27" fmla="*/ 1244600 h 27"/>
              <a:gd name="T28" fmla="*/ 2698065 w 31"/>
              <a:gd name="T29" fmla="*/ 1617839 h 27"/>
              <a:gd name="T30" fmla="*/ 642345 w 31"/>
              <a:gd name="T31" fmla="*/ 1120069 h 27"/>
              <a:gd name="T32" fmla="*/ 385335 w 31"/>
              <a:gd name="T33" fmla="*/ 995539 h 27"/>
              <a:gd name="T34" fmla="*/ 1156365 w 31"/>
              <a:gd name="T35" fmla="*/ 871008 h 27"/>
              <a:gd name="T36" fmla="*/ 642345 w 31"/>
              <a:gd name="T37" fmla="*/ 1120069 h 27"/>
              <a:gd name="T38" fmla="*/ 1798710 w 31"/>
              <a:gd name="T39" fmla="*/ 497769 h 27"/>
              <a:gd name="T40" fmla="*/ 1927394 w 31"/>
              <a:gd name="T41" fmla="*/ 497769 h 27"/>
              <a:gd name="T42" fmla="*/ 1156365 w 31"/>
              <a:gd name="T43" fmla="*/ 871008 h 27"/>
              <a:gd name="T44" fmla="*/ 1798710 w 31"/>
              <a:gd name="T45" fmla="*/ 497769 h 27"/>
              <a:gd name="T46" fmla="*/ 128326 w 31"/>
              <a:gd name="T47" fmla="*/ 995539 h 27"/>
              <a:gd name="T48" fmla="*/ 0 w 31"/>
              <a:gd name="T49" fmla="*/ 871008 h 27"/>
              <a:gd name="T50" fmla="*/ 128326 w 31"/>
              <a:gd name="T51" fmla="*/ 871008 h 27"/>
              <a:gd name="T52" fmla="*/ 128326 w 31"/>
              <a:gd name="T53" fmla="*/ 995539 h 27"/>
              <a:gd name="T54" fmla="*/ 899355 w 31"/>
              <a:gd name="T55" fmla="*/ 497769 h 27"/>
              <a:gd name="T56" fmla="*/ 1927394 w 31"/>
              <a:gd name="T57" fmla="*/ 0 h 27"/>
              <a:gd name="T58" fmla="*/ 899355 w 31"/>
              <a:gd name="T59" fmla="*/ 622300 h 27"/>
              <a:gd name="T60" fmla="*/ 385335 w 31"/>
              <a:gd name="T61" fmla="*/ 871008 h 27"/>
              <a:gd name="T62" fmla="*/ 899355 w 31"/>
              <a:gd name="T63" fmla="*/ 497769 h 2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1" h="27">
                <a:moveTo>
                  <a:pt x="27" y="20"/>
                </a:moveTo>
                <a:cubicBezTo>
                  <a:pt x="29" y="23"/>
                  <a:pt x="30" y="26"/>
                  <a:pt x="30" y="26"/>
                </a:cubicBezTo>
                <a:cubicBezTo>
                  <a:pt x="30" y="26"/>
                  <a:pt x="27" y="23"/>
                  <a:pt x="27" y="20"/>
                </a:cubicBezTo>
                <a:close/>
                <a:moveTo>
                  <a:pt x="24" y="16"/>
                </a:moveTo>
                <a:cubicBezTo>
                  <a:pt x="22" y="18"/>
                  <a:pt x="20" y="22"/>
                  <a:pt x="20" y="22"/>
                </a:cubicBezTo>
                <a:cubicBezTo>
                  <a:pt x="20" y="22"/>
                  <a:pt x="22" y="18"/>
                  <a:pt x="22" y="16"/>
                </a:cubicBezTo>
                <a:cubicBezTo>
                  <a:pt x="25" y="12"/>
                  <a:pt x="26" y="12"/>
                  <a:pt x="27" y="14"/>
                </a:cubicBezTo>
                <a:cubicBezTo>
                  <a:pt x="26" y="12"/>
                  <a:pt x="25" y="13"/>
                  <a:pt x="24" y="16"/>
                </a:cubicBezTo>
                <a:close/>
                <a:moveTo>
                  <a:pt x="16" y="20"/>
                </a:moveTo>
                <a:cubicBezTo>
                  <a:pt x="18" y="20"/>
                  <a:pt x="18" y="21"/>
                  <a:pt x="19" y="22"/>
                </a:cubicBezTo>
                <a:lnTo>
                  <a:pt x="16" y="20"/>
                </a:lnTo>
                <a:close/>
                <a:moveTo>
                  <a:pt x="21" y="13"/>
                </a:moveTo>
                <a:lnTo>
                  <a:pt x="21" y="10"/>
                </a:lnTo>
                <a:cubicBezTo>
                  <a:pt x="24" y="7"/>
                  <a:pt x="25" y="7"/>
                  <a:pt x="27" y="10"/>
                </a:cubicBezTo>
                <a:cubicBezTo>
                  <a:pt x="24" y="7"/>
                  <a:pt x="22" y="9"/>
                  <a:pt x="21" y="13"/>
                </a:cubicBezTo>
                <a:close/>
                <a:moveTo>
                  <a:pt x="5" y="9"/>
                </a:moveTo>
                <a:lnTo>
                  <a:pt x="3" y="8"/>
                </a:lnTo>
                <a:cubicBezTo>
                  <a:pt x="6" y="8"/>
                  <a:pt x="7" y="7"/>
                  <a:pt x="9" y="7"/>
                </a:cubicBezTo>
                <a:cubicBezTo>
                  <a:pt x="7" y="7"/>
                  <a:pt x="6" y="9"/>
                  <a:pt x="5" y="9"/>
                </a:cubicBezTo>
                <a:close/>
                <a:moveTo>
                  <a:pt x="14" y="4"/>
                </a:moveTo>
                <a:lnTo>
                  <a:pt x="15" y="4"/>
                </a:lnTo>
                <a:cubicBezTo>
                  <a:pt x="12" y="4"/>
                  <a:pt x="10" y="5"/>
                  <a:pt x="9" y="7"/>
                </a:cubicBezTo>
                <a:cubicBezTo>
                  <a:pt x="10" y="5"/>
                  <a:pt x="12" y="4"/>
                  <a:pt x="14" y="4"/>
                </a:cubicBezTo>
                <a:close/>
                <a:moveTo>
                  <a:pt x="1" y="8"/>
                </a:moveTo>
                <a:lnTo>
                  <a:pt x="0" y="7"/>
                </a:lnTo>
                <a:lnTo>
                  <a:pt x="1" y="7"/>
                </a:lnTo>
                <a:cubicBezTo>
                  <a:pt x="0" y="7"/>
                  <a:pt x="0" y="7"/>
                  <a:pt x="1" y="8"/>
                </a:cubicBezTo>
                <a:close/>
                <a:moveTo>
                  <a:pt x="7" y="4"/>
                </a:moveTo>
                <a:cubicBezTo>
                  <a:pt x="9" y="2"/>
                  <a:pt x="13" y="0"/>
                  <a:pt x="15" y="0"/>
                </a:cubicBezTo>
                <a:cubicBezTo>
                  <a:pt x="13" y="0"/>
                  <a:pt x="9" y="2"/>
                  <a:pt x="7" y="5"/>
                </a:cubicBezTo>
                <a:cubicBezTo>
                  <a:pt x="5" y="7"/>
                  <a:pt x="3" y="7"/>
                  <a:pt x="3" y="7"/>
                </a:cubicBezTo>
                <a:cubicBezTo>
                  <a:pt x="3" y="7"/>
                  <a:pt x="5" y="6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2" name="Freeform 6868">
            <a:extLst>
              <a:ext uri="{FF2B5EF4-FFF2-40B4-BE49-F238E27FC236}">
                <a16:creationId xmlns:a16="http://schemas.microsoft.com/office/drawing/2014/main" id="{3B90CB54-4B85-C341-A6F4-03C7C4286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4116388"/>
            <a:ext cx="82550" cy="109537"/>
          </a:xfrm>
          <a:custGeom>
            <a:avLst/>
            <a:gdLst>
              <a:gd name="T0" fmla="*/ 14944084 w 228"/>
              <a:gd name="T1" fmla="*/ 39467663 h 303"/>
              <a:gd name="T2" fmla="*/ 14944084 w 228"/>
              <a:gd name="T3" fmla="*/ 39467663 h 303"/>
              <a:gd name="T4" fmla="*/ 0 w 228"/>
              <a:gd name="T5" fmla="*/ 19341776 h 303"/>
              <a:gd name="T6" fmla="*/ 0 w 228"/>
              <a:gd name="T7" fmla="*/ 0 h 303"/>
              <a:gd name="T8" fmla="*/ 29757103 w 228"/>
              <a:gd name="T9" fmla="*/ 0 h 303"/>
              <a:gd name="T10" fmla="*/ 29757103 w 228"/>
              <a:gd name="T11" fmla="*/ 19341776 h 303"/>
              <a:gd name="T12" fmla="*/ 14944084 w 228"/>
              <a:gd name="T13" fmla="*/ 39467663 h 303"/>
              <a:gd name="T14" fmla="*/ 131066 w 228"/>
              <a:gd name="T15" fmla="*/ 130866 h 303"/>
              <a:gd name="T16" fmla="*/ 131066 w 228"/>
              <a:gd name="T17" fmla="*/ 19341776 h 303"/>
              <a:gd name="T18" fmla="*/ 14944084 w 228"/>
              <a:gd name="T19" fmla="*/ 39075788 h 303"/>
              <a:gd name="T20" fmla="*/ 29626036 w 228"/>
              <a:gd name="T21" fmla="*/ 19341776 h 303"/>
              <a:gd name="T22" fmla="*/ 29626036 w 228"/>
              <a:gd name="T23" fmla="*/ 130866 h 303"/>
              <a:gd name="T24" fmla="*/ 131066 w 228"/>
              <a:gd name="T25" fmla="*/ 130866 h 3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8" h="303">
                <a:moveTo>
                  <a:pt x="114" y="302"/>
                </a:moveTo>
                <a:lnTo>
                  <a:pt x="114" y="302"/>
                </a:lnTo>
                <a:cubicBezTo>
                  <a:pt x="47" y="273"/>
                  <a:pt x="1" y="238"/>
                  <a:pt x="0" y="148"/>
                </a:cubicBezTo>
                <a:lnTo>
                  <a:pt x="0" y="0"/>
                </a:lnTo>
                <a:lnTo>
                  <a:pt x="227" y="0"/>
                </a:lnTo>
                <a:lnTo>
                  <a:pt x="227" y="148"/>
                </a:lnTo>
                <a:cubicBezTo>
                  <a:pt x="227" y="223"/>
                  <a:pt x="196" y="267"/>
                  <a:pt x="114" y="302"/>
                </a:cubicBezTo>
                <a:close/>
                <a:moveTo>
                  <a:pt x="1" y="1"/>
                </a:moveTo>
                <a:lnTo>
                  <a:pt x="1" y="148"/>
                </a:lnTo>
                <a:cubicBezTo>
                  <a:pt x="4" y="236"/>
                  <a:pt x="47" y="271"/>
                  <a:pt x="114" y="299"/>
                </a:cubicBezTo>
                <a:cubicBezTo>
                  <a:pt x="194" y="264"/>
                  <a:pt x="226" y="221"/>
                  <a:pt x="226" y="148"/>
                </a:cubicBezTo>
                <a:lnTo>
                  <a:pt x="226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3" name="Freeform 6869">
            <a:extLst>
              <a:ext uri="{FF2B5EF4-FFF2-40B4-BE49-F238E27FC236}">
                <a16:creationId xmlns:a16="http://schemas.microsoft.com/office/drawing/2014/main" id="{999F8BB4-C2E3-7240-A197-2606754AA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37013"/>
            <a:ext cx="431800" cy="252412"/>
          </a:xfrm>
          <a:custGeom>
            <a:avLst/>
            <a:gdLst>
              <a:gd name="T0" fmla="*/ 77687987 w 1199"/>
              <a:gd name="T1" fmla="*/ 90886710 h 700"/>
              <a:gd name="T2" fmla="*/ 0 w 1199"/>
              <a:gd name="T3" fmla="*/ 90886710 h 700"/>
              <a:gd name="T4" fmla="*/ 0 w 1199"/>
              <a:gd name="T5" fmla="*/ 0 h 700"/>
              <a:gd name="T6" fmla="*/ 155375973 w 1199"/>
              <a:gd name="T7" fmla="*/ 0 h 700"/>
              <a:gd name="T8" fmla="*/ 155375973 w 1199"/>
              <a:gd name="T9" fmla="*/ 90886710 h 700"/>
              <a:gd name="T10" fmla="*/ 77687987 w 1199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4" name="Freeform 6870">
            <a:extLst>
              <a:ext uri="{FF2B5EF4-FFF2-40B4-BE49-F238E27FC236}">
                <a16:creationId xmlns:a16="http://schemas.microsoft.com/office/drawing/2014/main" id="{06058256-2246-4142-BBBE-9E7537257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37013"/>
            <a:ext cx="431800" cy="252412"/>
          </a:xfrm>
          <a:custGeom>
            <a:avLst/>
            <a:gdLst>
              <a:gd name="T0" fmla="*/ 43837244 w 1199"/>
              <a:gd name="T1" fmla="*/ 90886710 h 700"/>
              <a:gd name="T2" fmla="*/ 43837244 w 1199"/>
              <a:gd name="T3" fmla="*/ 58250920 h 700"/>
              <a:gd name="T4" fmla="*/ 0 w 1199"/>
              <a:gd name="T5" fmla="*/ 58250920 h 700"/>
              <a:gd name="T6" fmla="*/ 0 w 1199"/>
              <a:gd name="T7" fmla="*/ 32505978 h 700"/>
              <a:gd name="T8" fmla="*/ 43837244 w 1199"/>
              <a:gd name="T9" fmla="*/ 32505978 h 700"/>
              <a:gd name="T10" fmla="*/ 43837244 w 1199"/>
              <a:gd name="T11" fmla="*/ 0 h 700"/>
              <a:gd name="T12" fmla="*/ 69257623 w 1199"/>
              <a:gd name="T13" fmla="*/ 0 h 700"/>
              <a:gd name="T14" fmla="*/ 69257623 w 1199"/>
              <a:gd name="T15" fmla="*/ 32505978 h 700"/>
              <a:gd name="T16" fmla="*/ 155375973 w 1199"/>
              <a:gd name="T17" fmla="*/ 32505978 h 700"/>
              <a:gd name="T18" fmla="*/ 155375973 w 1199"/>
              <a:gd name="T19" fmla="*/ 58250920 h 700"/>
              <a:gd name="T20" fmla="*/ 69257623 w 1199"/>
              <a:gd name="T21" fmla="*/ 58250920 h 700"/>
              <a:gd name="T22" fmla="*/ 69257623 w 1199"/>
              <a:gd name="T23" fmla="*/ 90886710 h 700"/>
              <a:gd name="T24" fmla="*/ 43837244 w 1199"/>
              <a:gd name="T25" fmla="*/ 90886710 h 7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99" h="700">
                <a:moveTo>
                  <a:pt x="338" y="699"/>
                </a:moveTo>
                <a:lnTo>
                  <a:pt x="338" y="448"/>
                </a:lnTo>
                <a:lnTo>
                  <a:pt x="0" y="448"/>
                </a:lnTo>
                <a:lnTo>
                  <a:pt x="0" y="250"/>
                </a:lnTo>
                <a:lnTo>
                  <a:pt x="338" y="250"/>
                </a:lnTo>
                <a:lnTo>
                  <a:pt x="338" y="0"/>
                </a:lnTo>
                <a:lnTo>
                  <a:pt x="534" y="0"/>
                </a:lnTo>
                <a:lnTo>
                  <a:pt x="534" y="250"/>
                </a:lnTo>
                <a:lnTo>
                  <a:pt x="1198" y="250"/>
                </a:lnTo>
                <a:lnTo>
                  <a:pt x="1198" y="448"/>
                </a:lnTo>
                <a:lnTo>
                  <a:pt x="534" y="448"/>
                </a:lnTo>
                <a:lnTo>
                  <a:pt x="534" y="699"/>
                </a:lnTo>
                <a:lnTo>
                  <a:pt x="338" y="699"/>
                </a:lnTo>
              </a:path>
            </a:pathLst>
          </a:custGeom>
          <a:solidFill>
            <a:srgbClr val="1F35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5" name="Freeform 6871">
            <a:extLst>
              <a:ext uri="{FF2B5EF4-FFF2-40B4-BE49-F238E27FC236}">
                <a16:creationId xmlns:a16="http://schemas.microsoft.com/office/drawing/2014/main" id="{E389B9C5-875C-8941-AC61-CB137FC55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037013"/>
            <a:ext cx="431800" cy="252412"/>
          </a:xfrm>
          <a:custGeom>
            <a:avLst/>
            <a:gdLst>
              <a:gd name="T0" fmla="*/ 77558477 w 1200"/>
              <a:gd name="T1" fmla="*/ 90886710 h 700"/>
              <a:gd name="T2" fmla="*/ 0 w 1200"/>
              <a:gd name="T3" fmla="*/ 90886710 h 700"/>
              <a:gd name="T4" fmla="*/ 0 w 1200"/>
              <a:gd name="T5" fmla="*/ 0 h 700"/>
              <a:gd name="T6" fmla="*/ 155246493 w 1200"/>
              <a:gd name="T7" fmla="*/ 0 h 700"/>
              <a:gd name="T8" fmla="*/ 155246493 w 1200"/>
              <a:gd name="T9" fmla="*/ 90886710 h 700"/>
              <a:gd name="T10" fmla="*/ 77558477 w 1200"/>
              <a:gd name="T11" fmla="*/ 9088671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599" y="699"/>
                </a:move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</a:path>
            </a:pathLst>
          </a:custGeom>
          <a:solidFill>
            <a:srgbClr val="213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6" name="Freeform 6872">
            <a:extLst>
              <a:ext uri="{FF2B5EF4-FFF2-40B4-BE49-F238E27FC236}">
                <a16:creationId xmlns:a16="http://schemas.microsoft.com/office/drawing/2014/main" id="{BD9A0AF3-28A1-B748-A330-4F8ACF061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064000"/>
            <a:ext cx="26988" cy="25400"/>
          </a:xfrm>
          <a:custGeom>
            <a:avLst/>
            <a:gdLst>
              <a:gd name="T0" fmla="*/ 4921298 w 74"/>
              <a:gd name="T1" fmla="*/ 0 h 72"/>
              <a:gd name="T2" fmla="*/ 6118253 w 74"/>
              <a:gd name="T3" fmla="*/ 3484739 h 72"/>
              <a:gd name="T4" fmla="*/ 9709480 w 74"/>
              <a:gd name="T5" fmla="*/ 3484739 h 72"/>
              <a:gd name="T6" fmla="*/ 6783470 w 74"/>
              <a:gd name="T7" fmla="*/ 5475817 h 72"/>
              <a:gd name="T8" fmla="*/ 7847308 w 74"/>
              <a:gd name="T9" fmla="*/ 8836025 h 72"/>
              <a:gd name="T10" fmla="*/ 4921298 w 74"/>
              <a:gd name="T11" fmla="*/ 6720417 h 72"/>
              <a:gd name="T12" fmla="*/ 1995288 w 74"/>
              <a:gd name="T13" fmla="*/ 8836025 h 72"/>
              <a:gd name="T14" fmla="*/ 3059126 w 74"/>
              <a:gd name="T15" fmla="*/ 5475817 h 72"/>
              <a:gd name="T16" fmla="*/ 0 w 74"/>
              <a:gd name="T17" fmla="*/ 3484739 h 72"/>
              <a:gd name="T18" fmla="*/ 3724344 w 74"/>
              <a:gd name="T19" fmla="*/ 3484739 h 72"/>
              <a:gd name="T20" fmla="*/ 4921298 w 74"/>
              <a:gd name="T21" fmla="*/ 0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72">
                <a:moveTo>
                  <a:pt x="37" y="0"/>
                </a:moveTo>
                <a:lnTo>
                  <a:pt x="46" y="28"/>
                </a:lnTo>
                <a:lnTo>
                  <a:pt x="73" y="28"/>
                </a:lnTo>
                <a:lnTo>
                  <a:pt x="51" y="44"/>
                </a:lnTo>
                <a:lnTo>
                  <a:pt x="59" y="71"/>
                </a:lnTo>
                <a:lnTo>
                  <a:pt x="37" y="54"/>
                </a:lnTo>
                <a:lnTo>
                  <a:pt x="15" y="71"/>
                </a:lnTo>
                <a:lnTo>
                  <a:pt x="23" y="44"/>
                </a:lnTo>
                <a:lnTo>
                  <a:pt x="0" y="28"/>
                </a:lnTo>
                <a:lnTo>
                  <a:pt x="28" y="28"/>
                </a:lnTo>
                <a:lnTo>
                  <a:pt x="37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7" name="Freeform 6873">
            <a:extLst>
              <a:ext uri="{FF2B5EF4-FFF2-40B4-BE49-F238E27FC236}">
                <a16:creationId xmlns:a16="http://schemas.microsoft.com/office/drawing/2014/main" id="{05A15215-7FC9-AB41-84CC-7B53DB767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232275"/>
            <a:ext cx="26988" cy="25400"/>
          </a:xfrm>
          <a:custGeom>
            <a:avLst/>
            <a:gdLst>
              <a:gd name="T0" fmla="*/ 6118253 w 74"/>
              <a:gd name="T1" fmla="*/ 3484739 h 72"/>
              <a:gd name="T2" fmla="*/ 9709480 w 74"/>
              <a:gd name="T3" fmla="*/ 3484739 h 72"/>
              <a:gd name="T4" fmla="*/ 6783470 w 74"/>
              <a:gd name="T5" fmla="*/ 5475817 h 72"/>
              <a:gd name="T6" fmla="*/ 7847308 w 74"/>
              <a:gd name="T7" fmla="*/ 8836025 h 72"/>
              <a:gd name="T8" fmla="*/ 4921298 w 74"/>
              <a:gd name="T9" fmla="*/ 6720417 h 72"/>
              <a:gd name="T10" fmla="*/ 1995288 w 74"/>
              <a:gd name="T11" fmla="*/ 8836025 h 72"/>
              <a:gd name="T12" fmla="*/ 3059126 w 74"/>
              <a:gd name="T13" fmla="*/ 5475817 h 72"/>
              <a:gd name="T14" fmla="*/ 0 w 74"/>
              <a:gd name="T15" fmla="*/ 3484739 h 72"/>
              <a:gd name="T16" fmla="*/ 3724344 w 74"/>
              <a:gd name="T17" fmla="*/ 3484739 h 72"/>
              <a:gd name="T18" fmla="*/ 4921298 w 74"/>
              <a:gd name="T19" fmla="*/ 0 h 72"/>
              <a:gd name="T20" fmla="*/ 6118253 w 74"/>
              <a:gd name="T21" fmla="*/ 3484739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72">
                <a:moveTo>
                  <a:pt x="46" y="28"/>
                </a:moveTo>
                <a:lnTo>
                  <a:pt x="73" y="28"/>
                </a:lnTo>
                <a:lnTo>
                  <a:pt x="51" y="44"/>
                </a:lnTo>
                <a:lnTo>
                  <a:pt x="59" y="71"/>
                </a:lnTo>
                <a:lnTo>
                  <a:pt x="37" y="54"/>
                </a:lnTo>
                <a:lnTo>
                  <a:pt x="15" y="71"/>
                </a:lnTo>
                <a:lnTo>
                  <a:pt x="23" y="44"/>
                </a:lnTo>
                <a:lnTo>
                  <a:pt x="0" y="28"/>
                </a:lnTo>
                <a:lnTo>
                  <a:pt x="28" y="28"/>
                </a:lnTo>
                <a:lnTo>
                  <a:pt x="37" y="0"/>
                </a:lnTo>
                <a:lnTo>
                  <a:pt x="46" y="2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8" name="Freeform 6874">
            <a:extLst>
              <a:ext uri="{FF2B5EF4-FFF2-40B4-BE49-F238E27FC236}">
                <a16:creationId xmlns:a16="http://schemas.microsoft.com/office/drawing/2014/main" id="{B785A25C-1814-314F-874D-246AC3A0E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3" y="4148138"/>
            <a:ext cx="26987" cy="25400"/>
          </a:xfrm>
          <a:custGeom>
            <a:avLst/>
            <a:gdLst>
              <a:gd name="T0" fmla="*/ 4661195 w 75"/>
              <a:gd name="T1" fmla="*/ 6720417 h 72"/>
              <a:gd name="T2" fmla="*/ 1812807 w 75"/>
              <a:gd name="T3" fmla="*/ 8836025 h 72"/>
              <a:gd name="T4" fmla="*/ 2848388 w 75"/>
              <a:gd name="T5" fmla="*/ 5475817 h 72"/>
              <a:gd name="T6" fmla="*/ 0 w 75"/>
              <a:gd name="T7" fmla="*/ 3484739 h 72"/>
              <a:gd name="T8" fmla="*/ 3625254 w 75"/>
              <a:gd name="T9" fmla="*/ 3484739 h 72"/>
              <a:gd name="T10" fmla="*/ 4661195 w 75"/>
              <a:gd name="T11" fmla="*/ 0 h 72"/>
              <a:gd name="T12" fmla="*/ 5826313 w 75"/>
              <a:gd name="T13" fmla="*/ 3484739 h 72"/>
              <a:gd name="T14" fmla="*/ 9581105 w 75"/>
              <a:gd name="T15" fmla="*/ 3484739 h 72"/>
              <a:gd name="T16" fmla="*/ 6603179 w 75"/>
              <a:gd name="T17" fmla="*/ 5475817 h 72"/>
              <a:gd name="T18" fmla="*/ 7639120 w 75"/>
              <a:gd name="T19" fmla="*/ 8836025 h 72"/>
              <a:gd name="T20" fmla="*/ 4661195 w 75"/>
              <a:gd name="T21" fmla="*/ 6720417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72">
                <a:moveTo>
                  <a:pt x="36" y="54"/>
                </a:moveTo>
                <a:lnTo>
                  <a:pt x="14" y="71"/>
                </a:lnTo>
                <a:lnTo>
                  <a:pt x="22" y="44"/>
                </a:lnTo>
                <a:lnTo>
                  <a:pt x="0" y="28"/>
                </a:lnTo>
                <a:lnTo>
                  <a:pt x="28" y="28"/>
                </a:lnTo>
                <a:lnTo>
                  <a:pt x="36" y="0"/>
                </a:lnTo>
                <a:lnTo>
                  <a:pt x="45" y="28"/>
                </a:lnTo>
                <a:lnTo>
                  <a:pt x="74" y="28"/>
                </a:lnTo>
                <a:lnTo>
                  <a:pt x="51" y="44"/>
                </a:lnTo>
                <a:lnTo>
                  <a:pt x="59" y="71"/>
                </a:lnTo>
                <a:lnTo>
                  <a:pt x="36" y="5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29" name="Freeform 6875">
            <a:extLst>
              <a:ext uri="{FF2B5EF4-FFF2-40B4-BE49-F238E27FC236}">
                <a16:creationId xmlns:a16="http://schemas.microsoft.com/office/drawing/2014/main" id="{5A2B2965-D700-AF4B-9416-DFC5573F1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4076700"/>
            <a:ext cx="26988" cy="25400"/>
          </a:xfrm>
          <a:custGeom>
            <a:avLst/>
            <a:gdLst>
              <a:gd name="T0" fmla="*/ 4791790 w 76"/>
              <a:gd name="T1" fmla="*/ 0 h 71"/>
              <a:gd name="T2" fmla="*/ 5800644 w 76"/>
              <a:gd name="T3" fmla="*/ 3327400 h 71"/>
              <a:gd name="T4" fmla="*/ 9457518 w 76"/>
              <a:gd name="T5" fmla="*/ 3327400 h 71"/>
              <a:gd name="T6" fmla="*/ 6430956 w 76"/>
              <a:gd name="T7" fmla="*/ 5631287 h 71"/>
              <a:gd name="T8" fmla="*/ 7565873 w 76"/>
              <a:gd name="T9" fmla="*/ 8958687 h 71"/>
              <a:gd name="T10" fmla="*/ 4791790 w 76"/>
              <a:gd name="T11" fmla="*/ 6910946 h 71"/>
              <a:gd name="T12" fmla="*/ 1765228 w 76"/>
              <a:gd name="T13" fmla="*/ 8958687 h 71"/>
              <a:gd name="T14" fmla="*/ 2900145 w 76"/>
              <a:gd name="T15" fmla="*/ 5631287 h 71"/>
              <a:gd name="T16" fmla="*/ 0 w 76"/>
              <a:gd name="T17" fmla="*/ 3327400 h 71"/>
              <a:gd name="T18" fmla="*/ 3656874 w 76"/>
              <a:gd name="T19" fmla="*/ 3327400 h 71"/>
              <a:gd name="T20" fmla="*/ 4791790 w 76"/>
              <a:gd name="T21" fmla="*/ 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" h="71">
                <a:moveTo>
                  <a:pt x="38" y="0"/>
                </a:moveTo>
                <a:lnTo>
                  <a:pt x="46" y="26"/>
                </a:lnTo>
                <a:lnTo>
                  <a:pt x="75" y="26"/>
                </a:lnTo>
                <a:lnTo>
                  <a:pt x="51" y="44"/>
                </a:lnTo>
                <a:lnTo>
                  <a:pt x="60" y="70"/>
                </a:lnTo>
                <a:lnTo>
                  <a:pt x="38" y="54"/>
                </a:lnTo>
                <a:lnTo>
                  <a:pt x="14" y="70"/>
                </a:lnTo>
                <a:lnTo>
                  <a:pt x="23" y="44"/>
                </a:lnTo>
                <a:lnTo>
                  <a:pt x="0" y="26"/>
                </a:lnTo>
                <a:lnTo>
                  <a:pt x="29" y="26"/>
                </a:lnTo>
                <a:lnTo>
                  <a:pt x="38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0" name="Freeform 6876">
            <a:extLst>
              <a:ext uri="{FF2B5EF4-FFF2-40B4-BE49-F238E27FC236}">
                <a16:creationId xmlns:a16="http://schemas.microsoft.com/office/drawing/2014/main" id="{4D99CB71-F085-5244-9499-2D3788512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106863"/>
            <a:ext cx="26988" cy="25400"/>
          </a:xfrm>
          <a:custGeom>
            <a:avLst/>
            <a:gdLst>
              <a:gd name="T0" fmla="*/ 4790910 w 75"/>
              <a:gd name="T1" fmla="*/ 0 h 71"/>
              <a:gd name="T2" fmla="*/ 5956432 w 75"/>
              <a:gd name="T3" fmla="*/ 3583546 h 71"/>
              <a:gd name="T4" fmla="*/ 9581820 w 75"/>
              <a:gd name="T5" fmla="*/ 3583546 h 71"/>
              <a:gd name="T6" fmla="*/ 6474241 w 75"/>
              <a:gd name="T7" fmla="*/ 5631287 h 71"/>
              <a:gd name="T8" fmla="*/ 7768946 w 75"/>
              <a:gd name="T9" fmla="*/ 8958687 h 71"/>
              <a:gd name="T10" fmla="*/ 4790910 w 75"/>
              <a:gd name="T11" fmla="*/ 6910946 h 71"/>
              <a:gd name="T12" fmla="*/ 1812874 w 75"/>
              <a:gd name="T13" fmla="*/ 8958687 h 71"/>
              <a:gd name="T14" fmla="*/ 2978036 w 75"/>
              <a:gd name="T15" fmla="*/ 5631287 h 71"/>
              <a:gd name="T16" fmla="*/ 0 w 75"/>
              <a:gd name="T17" fmla="*/ 3583546 h 71"/>
              <a:gd name="T18" fmla="*/ 3625748 w 75"/>
              <a:gd name="T19" fmla="*/ 3583546 h 71"/>
              <a:gd name="T20" fmla="*/ 4790910 w 75"/>
              <a:gd name="T21" fmla="*/ 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71">
                <a:moveTo>
                  <a:pt x="37" y="0"/>
                </a:moveTo>
                <a:lnTo>
                  <a:pt x="46" y="28"/>
                </a:lnTo>
                <a:lnTo>
                  <a:pt x="74" y="28"/>
                </a:lnTo>
                <a:lnTo>
                  <a:pt x="50" y="44"/>
                </a:lnTo>
                <a:lnTo>
                  <a:pt x="60" y="70"/>
                </a:lnTo>
                <a:lnTo>
                  <a:pt x="37" y="54"/>
                </a:lnTo>
                <a:lnTo>
                  <a:pt x="14" y="70"/>
                </a:lnTo>
                <a:lnTo>
                  <a:pt x="23" y="44"/>
                </a:lnTo>
                <a:lnTo>
                  <a:pt x="0" y="28"/>
                </a:lnTo>
                <a:lnTo>
                  <a:pt x="28" y="28"/>
                </a:lnTo>
                <a:lnTo>
                  <a:pt x="37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1" name="Freeform 6877">
            <a:extLst>
              <a:ext uri="{FF2B5EF4-FFF2-40B4-BE49-F238E27FC236}">
                <a16:creationId xmlns:a16="http://schemas.microsoft.com/office/drawing/2014/main" id="{FD451519-DF53-3D48-ADB5-494136895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191000"/>
            <a:ext cx="26988" cy="25400"/>
          </a:xfrm>
          <a:custGeom>
            <a:avLst/>
            <a:gdLst>
              <a:gd name="T0" fmla="*/ 5956432 w 75"/>
              <a:gd name="T1" fmla="*/ 3327400 h 71"/>
              <a:gd name="T2" fmla="*/ 9581820 w 75"/>
              <a:gd name="T3" fmla="*/ 3327400 h 71"/>
              <a:gd name="T4" fmla="*/ 6474241 w 75"/>
              <a:gd name="T5" fmla="*/ 5631287 h 71"/>
              <a:gd name="T6" fmla="*/ 7768946 w 75"/>
              <a:gd name="T7" fmla="*/ 8958687 h 71"/>
              <a:gd name="T8" fmla="*/ 4790910 w 75"/>
              <a:gd name="T9" fmla="*/ 6910946 h 71"/>
              <a:gd name="T10" fmla="*/ 1812874 w 75"/>
              <a:gd name="T11" fmla="*/ 8958687 h 71"/>
              <a:gd name="T12" fmla="*/ 2978036 w 75"/>
              <a:gd name="T13" fmla="*/ 5631287 h 71"/>
              <a:gd name="T14" fmla="*/ 0 w 75"/>
              <a:gd name="T15" fmla="*/ 3327400 h 71"/>
              <a:gd name="T16" fmla="*/ 3625748 w 75"/>
              <a:gd name="T17" fmla="*/ 3327400 h 71"/>
              <a:gd name="T18" fmla="*/ 4790910 w 75"/>
              <a:gd name="T19" fmla="*/ 0 h 71"/>
              <a:gd name="T20" fmla="*/ 5956432 w 75"/>
              <a:gd name="T21" fmla="*/ 332740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71">
                <a:moveTo>
                  <a:pt x="46" y="26"/>
                </a:moveTo>
                <a:lnTo>
                  <a:pt x="74" y="26"/>
                </a:lnTo>
                <a:lnTo>
                  <a:pt x="50" y="44"/>
                </a:lnTo>
                <a:lnTo>
                  <a:pt x="60" y="70"/>
                </a:lnTo>
                <a:lnTo>
                  <a:pt x="37" y="54"/>
                </a:lnTo>
                <a:lnTo>
                  <a:pt x="14" y="70"/>
                </a:lnTo>
                <a:lnTo>
                  <a:pt x="23" y="44"/>
                </a:lnTo>
                <a:lnTo>
                  <a:pt x="0" y="26"/>
                </a:lnTo>
                <a:lnTo>
                  <a:pt x="28" y="26"/>
                </a:lnTo>
                <a:lnTo>
                  <a:pt x="37" y="0"/>
                </a:lnTo>
                <a:lnTo>
                  <a:pt x="46" y="2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2" name="Freeform 6878">
            <a:extLst>
              <a:ext uri="{FF2B5EF4-FFF2-40B4-BE49-F238E27FC236}">
                <a16:creationId xmlns:a16="http://schemas.microsoft.com/office/drawing/2014/main" id="{156B12D7-078B-4A48-9E02-9F39163D7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4221163"/>
            <a:ext cx="26988" cy="25400"/>
          </a:xfrm>
          <a:custGeom>
            <a:avLst/>
            <a:gdLst>
              <a:gd name="T0" fmla="*/ 5800644 w 76"/>
              <a:gd name="T1" fmla="*/ 3327400 h 71"/>
              <a:gd name="T2" fmla="*/ 9457518 w 76"/>
              <a:gd name="T3" fmla="*/ 3327400 h 71"/>
              <a:gd name="T4" fmla="*/ 6430956 w 76"/>
              <a:gd name="T5" fmla="*/ 5503214 h 71"/>
              <a:gd name="T6" fmla="*/ 7565873 w 76"/>
              <a:gd name="T7" fmla="*/ 8958687 h 71"/>
              <a:gd name="T8" fmla="*/ 4791790 w 76"/>
              <a:gd name="T9" fmla="*/ 6783231 h 71"/>
              <a:gd name="T10" fmla="*/ 1765228 w 76"/>
              <a:gd name="T11" fmla="*/ 8958687 h 71"/>
              <a:gd name="T12" fmla="*/ 2900145 w 76"/>
              <a:gd name="T13" fmla="*/ 5503214 h 71"/>
              <a:gd name="T14" fmla="*/ 0 w 76"/>
              <a:gd name="T15" fmla="*/ 3327400 h 71"/>
              <a:gd name="T16" fmla="*/ 3656874 w 76"/>
              <a:gd name="T17" fmla="*/ 3327400 h 71"/>
              <a:gd name="T18" fmla="*/ 4791790 w 76"/>
              <a:gd name="T19" fmla="*/ 0 h 71"/>
              <a:gd name="T20" fmla="*/ 5800644 w 76"/>
              <a:gd name="T21" fmla="*/ 332740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" h="71">
                <a:moveTo>
                  <a:pt x="46" y="26"/>
                </a:moveTo>
                <a:lnTo>
                  <a:pt x="75" y="26"/>
                </a:lnTo>
                <a:lnTo>
                  <a:pt x="51" y="43"/>
                </a:lnTo>
                <a:lnTo>
                  <a:pt x="60" y="70"/>
                </a:lnTo>
                <a:lnTo>
                  <a:pt x="38" y="53"/>
                </a:lnTo>
                <a:lnTo>
                  <a:pt x="14" y="70"/>
                </a:lnTo>
                <a:lnTo>
                  <a:pt x="23" y="43"/>
                </a:lnTo>
                <a:lnTo>
                  <a:pt x="0" y="26"/>
                </a:lnTo>
                <a:lnTo>
                  <a:pt x="29" y="26"/>
                </a:lnTo>
                <a:lnTo>
                  <a:pt x="38" y="0"/>
                </a:lnTo>
                <a:lnTo>
                  <a:pt x="46" y="2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3" name="Freeform 6879">
            <a:extLst>
              <a:ext uri="{FF2B5EF4-FFF2-40B4-BE49-F238E27FC236}">
                <a16:creationId xmlns:a16="http://schemas.microsoft.com/office/drawing/2014/main" id="{C7E6316A-5E39-4E41-A607-98A8D44E9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4148138"/>
            <a:ext cx="26987" cy="25400"/>
          </a:xfrm>
          <a:custGeom>
            <a:avLst/>
            <a:gdLst>
              <a:gd name="T0" fmla="*/ 9708756 w 74"/>
              <a:gd name="T1" fmla="*/ 3484739 h 72"/>
              <a:gd name="T2" fmla="*/ 6782854 w 74"/>
              <a:gd name="T3" fmla="*/ 5475817 h 72"/>
              <a:gd name="T4" fmla="*/ 7847017 w 74"/>
              <a:gd name="T5" fmla="*/ 8836025 h 72"/>
              <a:gd name="T6" fmla="*/ 4921116 w 74"/>
              <a:gd name="T7" fmla="*/ 6720417 h 72"/>
              <a:gd name="T8" fmla="*/ 1728991 w 74"/>
              <a:gd name="T9" fmla="*/ 8836025 h 72"/>
              <a:gd name="T10" fmla="*/ 2925901 w 74"/>
              <a:gd name="T11" fmla="*/ 5475817 h 72"/>
              <a:gd name="T12" fmla="*/ 0 w 74"/>
              <a:gd name="T13" fmla="*/ 3484739 h 72"/>
              <a:gd name="T14" fmla="*/ 3723841 w 74"/>
              <a:gd name="T15" fmla="*/ 3484739 h 72"/>
              <a:gd name="T16" fmla="*/ 4921116 w 74"/>
              <a:gd name="T17" fmla="*/ 0 h 72"/>
              <a:gd name="T18" fmla="*/ 6118026 w 74"/>
              <a:gd name="T19" fmla="*/ 3484739 h 72"/>
              <a:gd name="T20" fmla="*/ 9708756 w 74"/>
              <a:gd name="T21" fmla="*/ 3484739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72">
                <a:moveTo>
                  <a:pt x="73" y="28"/>
                </a:moveTo>
                <a:lnTo>
                  <a:pt x="51" y="44"/>
                </a:lnTo>
                <a:lnTo>
                  <a:pt x="59" y="71"/>
                </a:lnTo>
                <a:lnTo>
                  <a:pt x="37" y="54"/>
                </a:lnTo>
                <a:lnTo>
                  <a:pt x="13" y="71"/>
                </a:lnTo>
                <a:lnTo>
                  <a:pt x="22" y="44"/>
                </a:lnTo>
                <a:lnTo>
                  <a:pt x="0" y="28"/>
                </a:lnTo>
                <a:lnTo>
                  <a:pt x="28" y="28"/>
                </a:lnTo>
                <a:lnTo>
                  <a:pt x="37" y="0"/>
                </a:lnTo>
                <a:lnTo>
                  <a:pt x="46" y="28"/>
                </a:lnTo>
                <a:lnTo>
                  <a:pt x="73" y="28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4" name="Freeform 6880">
            <a:extLst>
              <a:ext uri="{FF2B5EF4-FFF2-40B4-BE49-F238E27FC236}">
                <a16:creationId xmlns:a16="http://schemas.microsoft.com/office/drawing/2014/main" id="{A2CF5A6E-917F-F342-841A-7134270D6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675" y="4076700"/>
            <a:ext cx="26988" cy="25400"/>
          </a:xfrm>
          <a:custGeom>
            <a:avLst/>
            <a:gdLst>
              <a:gd name="T0" fmla="*/ 4791790 w 76"/>
              <a:gd name="T1" fmla="*/ 0 h 71"/>
              <a:gd name="T2" fmla="*/ 5926707 w 76"/>
              <a:gd name="T3" fmla="*/ 3327400 h 71"/>
              <a:gd name="T4" fmla="*/ 9457518 w 76"/>
              <a:gd name="T5" fmla="*/ 3327400 h 71"/>
              <a:gd name="T6" fmla="*/ 6557019 w 76"/>
              <a:gd name="T7" fmla="*/ 5631287 h 71"/>
              <a:gd name="T8" fmla="*/ 7691935 w 76"/>
              <a:gd name="T9" fmla="*/ 8958687 h 71"/>
              <a:gd name="T10" fmla="*/ 4791790 w 76"/>
              <a:gd name="T11" fmla="*/ 6910946 h 71"/>
              <a:gd name="T12" fmla="*/ 1891646 w 76"/>
              <a:gd name="T13" fmla="*/ 8958687 h 71"/>
              <a:gd name="T14" fmla="*/ 2900145 w 76"/>
              <a:gd name="T15" fmla="*/ 5631287 h 71"/>
              <a:gd name="T16" fmla="*/ 0 w 76"/>
              <a:gd name="T17" fmla="*/ 3327400 h 71"/>
              <a:gd name="T18" fmla="*/ 3530812 w 76"/>
              <a:gd name="T19" fmla="*/ 3327400 h 71"/>
              <a:gd name="T20" fmla="*/ 4791790 w 76"/>
              <a:gd name="T21" fmla="*/ 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" h="71">
                <a:moveTo>
                  <a:pt x="38" y="0"/>
                </a:moveTo>
                <a:lnTo>
                  <a:pt x="47" y="26"/>
                </a:lnTo>
                <a:lnTo>
                  <a:pt x="75" y="26"/>
                </a:lnTo>
                <a:lnTo>
                  <a:pt x="52" y="44"/>
                </a:lnTo>
                <a:lnTo>
                  <a:pt x="61" y="70"/>
                </a:lnTo>
                <a:lnTo>
                  <a:pt x="38" y="54"/>
                </a:lnTo>
                <a:lnTo>
                  <a:pt x="15" y="70"/>
                </a:lnTo>
                <a:lnTo>
                  <a:pt x="23" y="44"/>
                </a:lnTo>
                <a:lnTo>
                  <a:pt x="0" y="26"/>
                </a:lnTo>
                <a:lnTo>
                  <a:pt x="28" y="26"/>
                </a:lnTo>
                <a:lnTo>
                  <a:pt x="38" y="0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5" name="Freeform 6881">
            <a:extLst>
              <a:ext uri="{FF2B5EF4-FFF2-40B4-BE49-F238E27FC236}">
                <a16:creationId xmlns:a16="http://schemas.microsoft.com/office/drawing/2014/main" id="{3EF9EFFC-C7F8-A645-B588-8F6B9DCC7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4106863"/>
            <a:ext cx="26988" cy="25400"/>
          </a:xfrm>
          <a:custGeom>
            <a:avLst/>
            <a:gdLst>
              <a:gd name="T0" fmla="*/ 2978036 w 75"/>
              <a:gd name="T1" fmla="*/ 5631287 h 71"/>
              <a:gd name="T2" fmla="*/ 0 w 75"/>
              <a:gd name="T3" fmla="*/ 3583546 h 71"/>
              <a:gd name="T4" fmla="*/ 3625748 w 75"/>
              <a:gd name="T5" fmla="*/ 3583546 h 71"/>
              <a:gd name="T6" fmla="*/ 4790910 w 75"/>
              <a:gd name="T7" fmla="*/ 0 h 71"/>
              <a:gd name="T8" fmla="*/ 5826889 w 75"/>
              <a:gd name="T9" fmla="*/ 3583546 h 71"/>
              <a:gd name="T10" fmla="*/ 9581820 w 75"/>
              <a:gd name="T11" fmla="*/ 3583546 h 71"/>
              <a:gd name="T12" fmla="*/ 6474241 w 75"/>
              <a:gd name="T13" fmla="*/ 5631287 h 71"/>
              <a:gd name="T14" fmla="*/ 7639763 w 75"/>
              <a:gd name="T15" fmla="*/ 8958687 h 71"/>
              <a:gd name="T16" fmla="*/ 4790910 w 75"/>
              <a:gd name="T17" fmla="*/ 6910946 h 71"/>
              <a:gd name="T18" fmla="*/ 1683332 w 75"/>
              <a:gd name="T19" fmla="*/ 8958687 h 71"/>
              <a:gd name="T20" fmla="*/ 2978036 w 75"/>
              <a:gd name="T21" fmla="*/ 5631287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71">
                <a:moveTo>
                  <a:pt x="23" y="44"/>
                </a:moveTo>
                <a:lnTo>
                  <a:pt x="0" y="28"/>
                </a:lnTo>
                <a:lnTo>
                  <a:pt x="28" y="28"/>
                </a:lnTo>
                <a:lnTo>
                  <a:pt x="37" y="0"/>
                </a:lnTo>
                <a:lnTo>
                  <a:pt x="45" y="28"/>
                </a:lnTo>
                <a:lnTo>
                  <a:pt x="74" y="28"/>
                </a:lnTo>
                <a:lnTo>
                  <a:pt x="50" y="44"/>
                </a:lnTo>
                <a:lnTo>
                  <a:pt x="59" y="70"/>
                </a:lnTo>
                <a:lnTo>
                  <a:pt x="37" y="54"/>
                </a:lnTo>
                <a:lnTo>
                  <a:pt x="13" y="70"/>
                </a:lnTo>
                <a:lnTo>
                  <a:pt x="23" y="44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6" name="Freeform 6882">
            <a:extLst>
              <a:ext uri="{FF2B5EF4-FFF2-40B4-BE49-F238E27FC236}">
                <a16:creationId xmlns:a16="http://schemas.microsoft.com/office/drawing/2014/main" id="{8D184ABE-B51D-D945-BC5F-D41EB0189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4191000"/>
            <a:ext cx="26988" cy="25400"/>
          </a:xfrm>
          <a:custGeom>
            <a:avLst/>
            <a:gdLst>
              <a:gd name="T0" fmla="*/ 5826889 w 75"/>
              <a:gd name="T1" fmla="*/ 3327400 h 71"/>
              <a:gd name="T2" fmla="*/ 9581820 w 75"/>
              <a:gd name="T3" fmla="*/ 3327400 h 71"/>
              <a:gd name="T4" fmla="*/ 6474241 w 75"/>
              <a:gd name="T5" fmla="*/ 5631287 h 71"/>
              <a:gd name="T6" fmla="*/ 7639763 w 75"/>
              <a:gd name="T7" fmla="*/ 8958687 h 71"/>
              <a:gd name="T8" fmla="*/ 4790910 w 75"/>
              <a:gd name="T9" fmla="*/ 6910946 h 71"/>
              <a:gd name="T10" fmla="*/ 1683332 w 75"/>
              <a:gd name="T11" fmla="*/ 8958687 h 71"/>
              <a:gd name="T12" fmla="*/ 2978036 w 75"/>
              <a:gd name="T13" fmla="*/ 5631287 h 71"/>
              <a:gd name="T14" fmla="*/ 0 w 75"/>
              <a:gd name="T15" fmla="*/ 3327400 h 71"/>
              <a:gd name="T16" fmla="*/ 3625748 w 75"/>
              <a:gd name="T17" fmla="*/ 3327400 h 71"/>
              <a:gd name="T18" fmla="*/ 4790910 w 75"/>
              <a:gd name="T19" fmla="*/ 0 h 71"/>
              <a:gd name="T20" fmla="*/ 5826889 w 75"/>
              <a:gd name="T21" fmla="*/ 332740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5" h="71">
                <a:moveTo>
                  <a:pt x="45" y="26"/>
                </a:moveTo>
                <a:lnTo>
                  <a:pt x="74" y="26"/>
                </a:lnTo>
                <a:lnTo>
                  <a:pt x="50" y="44"/>
                </a:lnTo>
                <a:lnTo>
                  <a:pt x="59" y="70"/>
                </a:lnTo>
                <a:lnTo>
                  <a:pt x="37" y="54"/>
                </a:lnTo>
                <a:lnTo>
                  <a:pt x="13" y="70"/>
                </a:lnTo>
                <a:lnTo>
                  <a:pt x="23" y="44"/>
                </a:lnTo>
                <a:lnTo>
                  <a:pt x="0" y="26"/>
                </a:lnTo>
                <a:lnTo>
                  <a:pt x="28" y="26"/>
                </a:lnTo>
                <a:lnTo>
                  <a:pt x="37" y="0"/>
                </a:lnTo>
                <a:lnTo>
                  <a:pt x="45" y="2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7" name="Freeform 6883">
            <a:extLst>
              <a:ext uri="{FF2B5EF4-FFF2-40B4-BE49-F238E27FC236}">
                <a16:creationId xmlns:a16="http://schemas.microsoft.com/office/drawing/2014/main" id="{D13E6767-D280-7541-B7A6-E245A6698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675" y="4221163"/>
            <a:ext cx="26988" cy="25400"/>
          </a:xfrm>
          <a:custGeom>
            <a:avLst/>
            <a:gdLst>
              <a:gd name="T0" fmla="*/ 5926707 w 76"/>
              <a:gd name="T1" fmla="*/ 3327400 h 71"/>
              <a:gd name="T2" fmla="*/ 9457518 w 76"/>
              <a:gd name="T3" fmla="*/ 3327400 h 71"/>
              <a:gd name="T4" fmla="*/ 6557019 w 76"/>
              <a:gd name="T5" fmla="*/ 5503214 h 71"/>
              <a:gd name="T6" fmla="*/ 7691935 w 76"/>
              <a:gd name="T7" fmla="*/ 8958687 h 71"/>
              <a:gd name="T8" fmla="*/ 4791790 w 76"/>
              <a:gd name="T9" fmla="*/ 6783231 h 71"/>
              <a:gd name="T10" fmla="*/ 1891646 w 76"/>
              <a:gd name="T11" fmla="*/ 8958687 h 71"/>
              <a:gd name="T12" fmla="*/ 2900145 w 76"/>
              <a:gd name="T13" fmla="*/ 5503214 h 71"/>
              <a:gd name="T14" fmla="*/ 0 w 76"/>
              <a:gd name="T15" fmla="*/ 3327400 h 71"/>
              <a:gd name="T16" fmla="*/ 3530812 w 76"/>
              <a:gd name="T17" fmla="*/ 3327400 h 71"/>
              <a:gd name="T18" fmla="*/ 4791790 w 76"/>
              <a:gd name="T19" fmla="*/ 0 h 71"/>
              <a:gd name="T20" fmla="*/ 5926707 w 76"/>
              <a:gd name="T21" fmla="*/ 3327400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" h="71">
                <a:moveTo>
                  <a:pt x="47" y="26"/>
                </a:moveTo>
                <a:lnTo>
                  <a:pt x="75" y="26"/>
                </a:lnTo>
                <a:lnTo>
                  <a:pt x="52" y="43"/>
                </a:lnTo>
                <a:lnTo>
                  <a:pt x="61" y="70"/>
                </a:lnTo>
                <a:lnTo>
                  <a:pt x="38" y="53"/>
                </a:lnTo>
                <a:lnTo>
                  <a:pt x="15" y="70"/>
                </a:lnTo>
                <a:lnTo>
                  <a:pt x="23" y="43"/>
                </a:lnTo>
                <a:lnTo>
                  <a:pt x="0" y="26"/>
                </a:lnTo>
                <a:lnTo>
                  <a:pt x="28" y="26"/>
                </a:lnTo>
                <a:lnTo>
                  <a:pt x="38" y="0"/>
                </a:lnTo>
                <a:lnTo>
                  <a:pt x="47" y="26"/>
                </a:lnTo>
              </a:path>
            </a:pathLst>
          </a:custGeom>
          <a:solidFill>
            <a:srgbClr val="F5CB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8" name="Freeform 6884">
            <a:extLst>
              <a:ext uri="{FF2B5EF4-FFF2-40B4-BE49-F238E27FC236}">
                <a16:creationId xmlns:a16="http://schemas.microsoft.com/office/drawing/2014/main" id="{71A1A5DE-CD10-8A43-A625-E6E130F6B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519613"/>
            <a:ext cx="431800" cy="84137"/>
          </a:xfrm>
          <a:custGeom>
            <a:avLst/>
            <a:gdLst>
              <a:gd name="T0" fmla="*/ 0 w 1199"/>
              <a:gd name="T1" fmla="*/ 0 h 233"/>
              <a:gd name="T2" fmla="*/ 155375973 w 1199"/>
              <a:gd name="T3" fmla="*/ 0 h 233"/>
              <a:gd name="T4" fmla="*/ 155375973 w 1199"/>
              <a:gd name="T5" fmla="*/ 30251765 h 233"/>
              <a:gd name="T6" fmla="*/ 77687987 w 1199"/>
              <a:gd name="T7" fmla="*/ 30251765 h 233"/>
              <a:gd name="T8" fmla="*/ 0 w 1199"/>
              <a:gd name="T9" fmla="*/ 30251765 h 233"/>
              <a:gd name="T10" fmla="*/ 0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0" y="0"/>
                </a:move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39" name="Freeform 6885">
            <a:extLst>
              <a:ext uri="{FF2B5EF4-FFF2-40B4-BE49-F238E27FC236}">
                <a16:creationId xmlns:a16="http://schemas.microsoft.com/office/drawing/2014/main" id="{D2CA2930-27FD-504D-A007-205EADC1C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603750"/>
            <a:ext cx="431800" cy="84138"/>
          </a:xfrm>
          <a:custGeom>
            <a:avLst/>
            <a:gdLst>
              <a:gd name="T0" fmla="*/ 0 w 1199"/>
              <a:gd name="T1" fmla="*/ 0 h 234"/>
              <a:gd name="T2" fmla="*/ 155375973 w 1199"/>
              <a:gd name="T3" fmla="*/ 0 h 234"/>
              <a:gd name="T4" fmla="*/ 155375973 w 1199"/>
              <a:gd name="T5" fmla="*/ 30123561 h 234"/>
              <a:gd name="T6" fmla="*/ 77687987 w 1199"/>
              <a:gd name="T7" fmla="*/ 30123561 h 234"/>
              <a:gd name="T8" fmla="*/ 0 w 1199"/>
              <a:gd name="T9" fmla="*/ 30123561 h 234"/>
              <a:gd name="T10" fmla="*/ 0 w 1199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0" y="0"/>
                </a:moveTo>
                <a:lnTo>
                  <a:pt x="1198" y="0"/>
                </a:lnTo>
                <a:lnTo>
                  <a:pt x="1198" y="233"/>
                </a:ln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0" name="Freeform 6886">
            <a:extLst>
              <a:ext uri="{FF2B5EF4-FFF2-40B4-BE49-F238E27FC236}">
                <a16:creationId xmlns:a16="http://schemas.microsoft.com/office/drawing/2014/main" id="{F4EE08B5-3596-3041-9A4E-B93C7C967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618038"/>
            <a:ext cx="431800" cy="57150"/>
          </a:xfrm>
          <a:custGeom>
            <a:avLst/>
            <a:gdLst>
              <a:gd name="T0" fmla="*/ 0 w 1199"/>
              <a:gd name="T1" fmla="*/ 0 h 157"/>
              <a:gd name="T2" fmla="*/ 155375973 w 1199"/>
              <a:gd name="T3" fmla="*/ 0 h 157"/>
              <a:gd name="T4" fmla="*/ 155375973 w 1199"/>
              <a:gd name="T5" fmla="*/ 20670827 h 157"/>
              <a:gd name="T6" fmla="*/ 77687987 w 1199"/>
              <a:gd name="T7" fmla="*/ 20670827 h 157"/>
              <a:gd name="T8" fmla="*/ 0 w 1199"/>
              <a:gd name="T9" fmla="*/ 20670827 h 157"/>
              <a:gd name="T10" fmla="*/ 0 w 1199"/>
              <a:gd name="T11" fmla="*/ 0 h 1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57">
                <a:moveTo>
                  <a:pt x="0" y="0"/>
                </a:moveTo>
                <a:lnTo>
                  <a:pt x="1198" y="0"/>
                </a:lnTo>
                <a:lnTo>
                  <a:pt x="1198" y="156"/>
                </a:lnTo>
                <a:lnTo>
                  <a:pt x="599" y="156"/>
                </a:lnTo>
                <a:lnTo>
                  <a:pt x="0" y="156"/>
                </a:lnTo>
                <a:lnTo>
                  <a:pt x="0" y="0"/>
                </a:lnTo>
              </a:path>
            </a:pathLst>
          </a:custGeom>
          <a:solidFill>
            <a:srgbClr val="2016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1" name="Freeform 6887">
            <a:extLst>
              <a:ext uri="{FF2B5EF4-FFF2-40B4-BE49-F238E27FC236}">
                <a16:creationId xmlns:a16="http://schemas.microsoft.com/office/drawing/2014/main" id="{C1C9EE4D-A0EC-2942-9AD2-361C7EA7F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4687888"/>
            <a:ext cx="431800" cy="84137"/>
          </a:xfrm>
          <a:custGeom>
            <a:avLst/>
            <a:gdLst>
              <a:gd name="T0" fmla="*/ 0 w 1199"/>
              <a:gd name="T1" fmla="*/ 0 h 235"/>
              <a:gd name="T2" fmla="*/ 155375973 w 1199"/>
              <a:gd name="T3" fmla="*/ 0 h 235"/>
              <a:gd name="T4" fmla="*/ 155375973 w 1199"/>
              <a:gd name="T5" fmla="*/ 29995378 h 235"/>
              <a:gd name="T6" fmla="*/ 77687987 w 1199"/>
              <a:gd name="T7" fmla="*/ 29995378 h 235"/>
              <a:gd name="T8" fmla="*/ 0 w 1199"/>
              <a:gd name="T9" fmla="*/ 29995378 h 235"/>
              <a:gd name="T10" fmla="*/ 0 w 1199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0" y="0"/>
                </a:moveTo>
                <a:lnTo>
                  <a:pt x="1198" y="0"/>
                </a:lnTo>
                <a:lnTo>
                  <a:pt x="1198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4878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2" name="Freeform 6888">
            <a:extLst>
              <a:ext uri="{FF2B5EF4-FFF2-40B4-BE49-F238E27FC236}">
                <a16:creationId xmlns:a16="http://schemas.microsoft.com/office/drawing/2014/main" id="{D203A15F-261C-1D46-8632-A59C80F01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519613"/>
            <a:ext cx="144462" cy="252412"/>
          </a:xfrm>
          <a:custGeom>
            <a:avLst/>
            <a:gdLst>
              <a:gd name="T0" fmla="*/ 0 w 401"/>
              <a:gd name="T1" fmla="*/ 0 h 700"/>
              <a:gd name="T2" fmla="*/ 51913374 w 401"/>
              <a:gd name="T3" fmla="*/ 0 h 700"/>
              <a:gd name="T4" fmla="*/ 51913374 w 401"/>
              <a:gd name="T5" fmla="*/ 90886710 h 700"/>
              <a:gd name="T6" fmla="*/ 25956687 w 401"/>
              <a:gd name="T7" fmla="*/ 90886710 h 700"/>
              <a:gd name="T8" fmla="*/ 0 w 401"/>
              <a:gd name="T9" fmla="*/ 90886710 h 700"/>
              <a:gd name="T10" fmla="*/ 0 w 4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0" y="0"/>
                </a:move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3" name="Freeform 6889">
            <a:extLst>
              <a:ext uri="{FF2B5EF4-FFF2-40B4-BE49-F238E27FC236}">
                <a16:creationId xmlns:a16="http://schemas.microsoft.com/office/drawing/2014/main" id="{A334BB4D-197D-6443-B212-B166B4FC2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4519613"/>
            <a:ext cx="142875" cy="252412"/>
          </a:xfrm>
          <a:custGeom>
            <a:avLst/>
            <a:gdLst>
              <a:gd name="T0" fmla="*/ 51032873 w 399"/>
              <a:gd name="T1" fmla="*/ 0 h 700"/>
              <a:gd name="T2" fmla="*/ 51032873 w 399"/>
              <a:gd name="T3" fmla="*/ 90886710 h 700"/>
              <a:gd name="T4" fmla="*/ 25516258 w 399"/>
              <a:gd name="T5" fmla="*/ 90886710 h 700"/>
              <a:gd name="T6" fmla="*/ 0 w 399"/>
              <a:gd name="T7" fmla="*/ 90886710 h 700"/>
              <a:gd name="T8" fmla="*/ 0 w 399"/>
              <a:gd name="T9" fmla="*/ 0 h 700"/>
              <a:gd name="T10" fmla="*/ 51032873 w 3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9" h="700">
                <a:moveTo>
                  <a:pt x="398" y="0"/>
                </a:moveTo>
                <a:lnTo>
                  <a:pt x="398" y="699"/>
                </a:lnTo>
                <a:lnTo>
                  <a:pt x="199" y="699"/>
                </a:lnTo>
                <a:lnTo>
                  <a:pt x="0" y="699"/>
                </a:lnTo>
                <a:lnTo>
                  <a:pt x="0" y="0"/>
                </a:lnTo>
                <a:lnTo>
                  <a:pt x="398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4" name="Freeform 6890">
            <a:extLst>
              <a:ext uri="{FF2B5EF4-FFF2-40B4-BE49-F238E27FC236}">
                <a16:creationId xmlns:a16="http://schemas.microsoft.com/office/drawing/2014/main" id="{919E09D6-9A6F-6E40-B5EA-9ED7CEA97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519613"/>
            <a:ext cx="144463" cy="252412"/>
          </a:xfrm>
          <a:custGeom>
            <a:avLst/>
            <a:gdLst>
              <a:gd name="T0" fmla="*/ 51785314 w 402"/>
              <a:gd name="T1" fmla="*/ 0 h 700"/>
              <a:gd name="T2" fmla="*/ 51785314 w 402"/>
              <a:gd name="T3" fmla="*/ 90886710 h 700"/>
              <a:gd name="T4" fmla="*/ 25827972 w 402"/>
              <a:gd name="T5" fmla="*/ 90886710 h 700"/>
              <a:gd name="T6" fmla="*/ 0 w 402"/>
              <a:gd name="T7" fmla="*/ 90886710 h 700"/>
              <a:gd name="T8" fmla="*/ 0 w 402"/>
              <a:gd name="T9" fmla="*/ 0 h 700"/>
              <a:gd name="T10" fmla="*/ 51785314 w 402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401" y="0"/>
                </a:moveTo>
                <a:lnTo>
                  <a:pt x="401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</a:path>
            </a:pathLst>
          </a:custGeom>
          <a:solidFill>
            <a:srgbClr val="3E946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5" name="Freeform 6891">
            <a:extLst>
              <a:ext uri="{FF2B5EF4-FFF2-40B4-BE49-F238E27FC236}">
                <a16:creationId xmlns:a16="http://schemas.microsoft.com/office/drawing/2014/main" id="{3EBD1DCC-328D-F84F-BC83-2AABAF996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4545013"/>
            <a:ext cx="49213" cy="49212"/>
          </a:xfrm>
          <a:custGeom>
            <a:avLst/>
            <a:gdLst>
              <a:gd name="T0" fmla="*/ 5935734 w 137"/>
              <a:gd name="T1" fmla="*/ 15871050 h 137"/>
              <a:gd name="T2" fmla="*/ 6451932 w 137"/>
              <a:gd name="T3" fmla="*/ 10967810 h 137"/>
              <a:gd name="T4" fmla="*/ 0 w 137"/>
              <a:gd name="T5" fmla="*/ 11741911 h 137"/>
              <a:gd name="T6" fmla="*/ 257919 w 137"/>
              <a:gd name="T7" fmla="*/ 8774104 h 137"/>
              <a:gd name="T8" fmla="*/ 0 w 137"/>
              <a:gd name="T9" fmla="*/ 5677341 h 137"/>
              <a:gd name="T10" fmla="*/ 6451932 w 137"/>
              <a:gd name="T11" fmla="*/ 6451801 h 137"/>
              <a:gd name="T12" fmla="*/ 5677815 w 137"/>
              <a:gd name="T13" fmla="*/ 0 h 137"/>
              <a:gd name="T14" fmla="*/ 8903602 w 137"/>
              <a:gd name="T15" fmla="*/ 257914 h 137"/>
              <a:gd name="T16" fmla="*/ 11742509 w 137"/>
              <a:gd name="T17" fmla="*/ 0 h 137"/>
              <a:gd name="T18" fmla="*/ 11226312 w 137"/>
              <a:gd name="T19" fmla="*/ 6451801 h 137"/>
              <a:gd name="T20" fmla="*/ 17549284 w 137"/>
              <a:gd name="T21" fmla="*/ 5677341 h 137"/>
              <a:gd name="T22" fmla="*/ 17420324 w 137"/>
              <a:gd name="T23" fmla="*/ 8774104 h 137"/>
              <a:gd name="T24" fmla="*/ 17549284 w 137"/>
              <a:gd name="T25" fmla="*/ 11741911 h 137"/>
              <a:gd name="T26" fmla="*/ 11226312 w 137"/>
              <a:gd name="T27" fmla="*/ 10967810 h 137"/>
              <a:gd name="T28" fmla="*/ 11613550 w 137"/>
              <a:gd name="T29" fmla="*/ 15871050 h 137"/>
              <a:gd name="T30" fmla="*/ 11742509 w 137"/>
              <a:gd name="T31" fmla="*/ 17548568 h 137"/>
              <a:gd name="T32" fmla="*/ 8903602 w 137"/>
              <a:gd name="T33" fmla="*/ 17419611 h 137"/>
              <a:gd name="T34" fmla="*/ 5677815 w 137"/>
              <a:gd name="T35" fmla="*/ 17548568 h 137"/>
              <a:gd name="T36" fmla="*/ 5935734 w 137"/>
              <a:gd name="T37" fmla="*/ 15871050 h 1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" h="137">
                <a:moveTo>
                  <a:pt x="46" y="123"/>
                </a:moveTo>
                <a:cubicBezTo>
                  <a:pt x="49" y="111"/>
                  <a:pt x="50" y="99"/>
                  <a:pt x="50" y="85"/>
                </a:cubicBezTo>
                <a:cubicBezTo>
                  <a:pt x="34" y="88"/>
                  <a:pt x="18" y="89"/>
                  <a:pt x="0" y="91"/>
                </a:cubicBezTo>
                <a:cubicBezTo>
                  <a:pt x="1" y="84"/>
                  <a:pt x="2" y="76"/>
                  <a:pt x="2" y="68"/>
                </a:cubicBezTo>
                <a:cubicBezTo>
                  <a:pt x="2" y="60"/>
                  <a:pt x="1" y="52"/>
                  <a:pt x="0" y="44"/>
                </a:cubicBezTo>
                <a:cubicBezTo>
                  <a:pt x="18" y="48"/>
                  <a:pt x="34" y="49"/>
                  <a:pt x="50" y="50"/>
                </a:cubicBezTo>
                <a:cubicBezTo>
                  <a:pt x="50" y="32"/>
                  <a:pt x="49" y="16"/>
                  <a:pt x="44" y="0"/>
                </a:cubicBezTo>
                <a:cubicBezTo>
                  <a:pt x="53" y="2"/>
                  <a:pt x="60" y="2"/>
                  <a:pt x="69" y="2"/>
                </a:cubicBezTo>
                <a:cubicBezTo>
                  <a:pt x="76" y="2"/>
                  <a:pt x="84" y="2"/>
                  <a:pt x="91" y="0"/>
                </a:cubicBezTo>
                <a:cubicBezTo>
                  <a:pt x="89" y="16"/>
                  <a:pt x="87" y="32"/>
                  <a:pt x="87" y="50"/>
                </a:cubicBezTo>
                <a:cubicBezTo>
                  <a:pt x="104" y="49"/>
                  <a:pt x="120" y="48"/>
                  <a:pt x="136" y="44"/>
                </a:cubicBezTo>
                <a:cubicBezTo>
                  <a:pt x="136" y="52"/>
                  <a:pt x="135" y="60"/>
                  <a:pt x="135" y="68"/>
                </a:cubicBezTo>
                <a:cubicBezTo>
                  <a:pt x="135" y="76"/>
                  <a:pt x="136" y="84"/>
                  <a:pt x="136" y="91"/>
                </a:cubicBezTo>
                <a:cubicBezTo>
                  <a:pt x="120" y="89"/>
                  <a:pt x="104" y="88"/>
                  <a:pt x="87" y="85"/>
                </a:cubicBezTo>
                <a:cubicBezTo>
                  <a:pt x="87" y="99"/>
                  <a:pt x="88" y="111"/>
                  <a:pt x="90" y="123"/>
                </a:cubicBezTo>
                <a:cubicBezTo>
                  <a:pt x="91" y="128"/>
                  <a:pt x="91" y="131"/>
                  <a:pt x="91" y="136"/>
                </a:cubicBezTo>
                <a:cubicBezTo>
                  <a:pt x="84" y="135"/>
                  <a:pt x="76" y="135"/>
                  <a:pt x="69" y="135"/>
                </a:cubicBezTo>
                <a:cubicBezTo>
                  <a:pt x="60" y="135"/>
                  <a:pt x="53" y="135"/>
                  <a:pt x="44" y="136"/>
                </a:cubicBezTo>
                <a:cubicBezTo>
                  <a:pt x="45" y="131"/>
                  <a:pt x="46" y="128"/>
                  <a:pt x="46" y="123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6" name="Freeform 6892">
            <a:extLst>
              <a:ext uri="{FF2B5EF4-FFF2-40B4-BE49-F238E27FC236}">
                <a16:creationId xmlns:a16="http://schemas.microsoft.com/office/drawing/2014/main" id="{095A571E-59AA-0F43-88A9-6CECDAD2E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938" y="4545013"/>
            <a:ext cx="49212" cy="49212"/>
          </a:xfrm>
          <a:custGeom>
            <a:avLst/>
            <a:gdLst>
              <a:gd name="T0" fmla="*/ 6064571 w 137"/>
              <a:gd name="T1" fmla="*/ 15871050 h 137"/>
              <a:gd name="T2" fmla="*/ 6451801 w 137"/>
              <a:gd name="T3" fmla="*/ 10967810 h 137"/>
              <a:gd name="T4" fmla="*/ 0 w 137"/>
              <a:gd name="T5" fmla="*/ 11741911 h 137"/>
              <a:gd name="T6" fmla="*/ 257914 w 137"/>
              <a:gd name="T7" fmla="*/ 8774104 h 137"/>
              <a:gd name="T8" fmla="*/ 0 w 137"/>
              <a:gd name="T9" fmla="*/ 5677341 h 137"/>
              <a:gd name="T10" fmla="*/ 6451801 w 137"/>
              <a:gd name="T11" fmla="*/ 6451801 h 137"/>
              <a:gd name="T12" fmla="*/ 5806657 w 137"/>
              <a:gd name="T13" fmla="*/ 0 h 137"/>
              <a:gd name="T14" fmla="*/ 8774104 w 137"/>
              <a:gd name="T15" fmla="*/ 257914 h 137"/>
              <a:gd name="T16" fmla="*/ 11870868 w 137"/>
              <a:gd name="T17" fmla="*/ 0 h 137"/>
              <a:gd name="T18" fmla="*/ 11096767 w 137"/>
              <a:gd name="T19" fmla="*/ 6451801 h 137"/>
              <a:gd name="T20" fmla="*/ 17548568 w 137"/>
              <a:gd name="T21" fmla="*/ 5677341 h 137"/>
              <a:gd name="T22" fmla="*/ 17419611 w 137"/>
              <a:gd name="T23" fmla="*/ 8774104 h 137"/>
              <a:gd name="T24" fmla="*/ 17548568 w 137"/>
              <a:gd name="T25" fmla="*/ 11741911 h 137"/>
              <a:gd name="T26" fmla="*/ 11096767 w 137"/>
              <a:gd name="T27" fmla="*/ 10967810 h 137"/>
              <a:gd name="T28" fmla="*/ 11612954 w 137"/>
              <a:gd name="T29" fmla="*/ 15871050 h 137"/>
              <a:gd name="T30" fmla="*/ 11870868 w 137"/>
              <a:gd name="T31" fmla="*/ 17548568 h 137"/>
              <a:gd name="T32" fmla="*/ 8774104 w 137"/>
              <a:gd name="T33" fmla="*/ 17419611 h 137"/>
              <a:gd name="T34" fmla="*/ 5806657 w 137"/>
              <a:gd name="T35" fmla="*/ 17548568 h 137"/>
              <a:gd name="T36" fmla="*/ 6064571 w 137"/>
              <a:gd name="T37" fmla="*/ 15871050 h 1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" h="137">
                <a:moveTo>
                  <a:pt x="47" y="123"/>
                </a:moveTo>
                <a:cubicBezTo>
                  <a:pt x="49" y="111"/>
                  <a:pt x="50" y="99"/>
                  <a:pt x="50" y="85"/>
                </a:cubicBezTo>
                <a:cubicBezTo>
                  <a:pt x="34" y="88"/>
                  <a:pt x="16" y="89"/>
                  <a:pt x="0" y="91"/>
                </a:cubicBezTo>
                <a:cubicBezTo>
                  <a:pt x="2" y="84"/>
                  <a:pt x="2" y="76"/>
                  <a:pt x="2" y="68"/>
                </a:cubicBezTo>
                <a:cubicBezTo>
                  <a:pt x="2" y="60"/>
                  <a:pt x="2" y="52"/>
                  <a:pt x="0" y="44"/>
                </a:cubicBezTo>
                <a:cubicBezTo>
                  <a:pt x="16" y="48"/>
                  <a:pt x="34" y="49"/>
                  <a:pt x="50" y="50"/>
                </a:cubicBezTo>
                <a:cubicBezTo>
                  <a:pt x="50" y="32"/>
                  <a:pt x="48" y="16"/>
                  <a:pt x="45" y="0"/>
                </a:cubicBezTo>
                <a:cubicBezTo>
                  <a:pt x="53" y="2"/>
                  <a:pt x="60" y="2"/>
                  <a:pt x="68" y="2"/>
                </a:cubicBezTo>
                <a:cubicBezTo>
                  <a:pt x="76" y="2"/>
                  <a:pt x="85" y="2"/>
                  <a:pt x="92" y="0"/>
                </a:cubicBezTo>
                <a:cubicBezTo>
                  <a:pt x="89" y="16"/>
                  <a:pt x="87" y="32"/>
                  <a:pt x="86" y="50"/>
                </a:cubicBezTo>
                <a:cubicBezTo>
                  <a:pt x="103" y="49"/>
                  <a:pt x="120" y="48"/>
                  <a:pt x="136" y="44"/>
                </a:cubicBezTo>
                <a:cubicBezTo>
                  <a:pt x="135" y="52"/>
                  <a:pt x="135" y="60"/>
                  <a:pt x="135" y="68"/>
                </a:cubicBezTo>
                <a:cubicBezTo>
                  <a:pt x="135" y="76"/>
                  <a:pt x="135" y="84"/>
                  <a:pt x="136" y="91"/>
                </a:cubicBezTo>
                <a:cubicBezTo>
                  <a:pt x="120" y="89"/>
                  <a:pt x="103" y="88"/>
                  <a:pt x="86" y="85"/>
                </a:cubicBezTo>
                <a:cubicBezTo>
                  <a:pt x="87" y="99"/>
                  <a:pt x="88" y="111"/>
                  <a:pt x="90" y="123"/>
                </a:cubicBezTo>
                <a:cubicBezTo>
                  <a:pt x="91" y="128"/>
                  <a:pt x="91" y="131"/>
                  <a:pt x="92" y="136"/>
                </a:cubicBezTo>
                <a:cubicBezTo>
                  <a:pt x="85" y="135"/>
                  <a:pt x="76" y="135"/>
                  <a:pt x="68" y="135"/>
                </a:cubicBezTo>
                <a:cubicBezTo>
                  <a:pt x="60" y="135"/>
                  <a:pt x="53" y="135"/>
                  <a:pt x="45" y="136"/>
                </a:cubicBezTo>
                <a:cubicBezTo>
                  <a:pt x="45" y="131"/>
                  <a:pt x="47" y="128"/>
                  <a:pt x="47" y="123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7" name="Freeform 6893">
            <a:extLst>
              <a:ext uri="{FF2B5EF4-FFF2-40B4-BE49-F238E27FC236}">
                <a16:creationId xmlns:a16="http://schemas.microsoft.com/office/drawing/2014/main" id="{92619586-6400-6845-8D05-243F3477E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4697413"/>
            <a:ext cx="49213" cy="49212"/>
          </a:xfrm>
          <a:custGeom>
            <a:avLst/>
            <a:gdLst>
              <a:gd name="T0" fmla="*/ 11613550 w 137"/>
              <a:gd name="T1" fmla="*/ 1328724 h 135"/>
              <a:gd name="T2" fmla="*/ 11226312 w 137"/>
              <a:gd name="T3" fmla="*/ 6511294 h 135"/>
              <a:gd name="T4" fmla="*/ 17549284 w 137"/>
              <a:gd name="T5" fmla="*/ 5714060 h 135"/>
              <a:gd name="T6" fmla="*/ 17420324 w 137"/>
              <a:gd name="T7" fmla="*/ 8903362 h 135"/>
              <a:gd name="T8" fmla="*/ 17549284 w 137"/>
              <a:gd name="T9" fmla="*/ 12092664 h 135"/>
              <a:gd name="T10" fmla="*/ 11226312 w 137"/>
              <a:gd name="T11" fmla="*/ 11295065 h 135"/>
              <a:gd name="T12" fmla="*/ 11742509 w 137"/>
              <a:gd name="T13" fmla="*/ 17806360 h 135"/>
              <a:gd name="T14" fmla="*/ 8903602 w 137"/>
              <a:gd name="T15" fmla="*/ 17673670 h 135"/>
              <a:gd name="T16" fmla="*/ 5677815 w 137"/>
              <a:gd name="T17" fmla="*/ 17806360 h 135"/>
              <a:gd name="T18" fmla="*/ 6451932 w 137"/>
              <a:gd name="T19" fmla="*/ 11295065 h 135"/>
              <a:gd name="T20" fmla="*/ 0 w 137"/>
              <a:gd name="T21" fmla="*/ 12092664 h 135"/>
              <a:gd name="T22" fmla="*/ 257919 w 137"/>
              <a:gd name="T23" fmla="*/ 8903362 h 135"/>
              <a:gd name="T24" fmla="*/ 0 w 137"/>
              <a:gd name="T25" fmla="*/ 5714060 h 135"/>
              <a:gd name="T26" fmla="*/ 6451932 w 137"/>
              <a:gd name="T27" fmla="*/ 6511294 h 135"/>
              <a:gd name="T28" fmla="*/ 5935734 w 137"/>
              <a:gd name="T29" fmla="*/ 1328724 h 135"/>
              <a:gd name="T30" fmla="*/ 5677815 w 137"/>
              <a:gd name="T31" fmla="*/ 0 h 135"/>
              <a:gd name="T32" fmla="*/ 8903602 w 137"/>
              <a:gd name="T33" fmla="*/ 133055 h 135"/>
              <a:gd name="T34" fmla="*/ 11742509 w 137"/>
              <a:gd name="T35" fmla="*/ 0 h 135"/>
              <a:gd name="T36" fmla="*/ 11613550 w 137"/>
              <a:gd name="T37" fmla="*/ 1328724 h 1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" h="135">
                <a:moveTo>
                  <a:pt x="90" y="10"/>
                </a:moveTo>
                <a:cubicBezTo>
                  <a:pt x="88" y="23"/>
                  <a:pt x="87" y="36"/>
                  <a:pt x="87" y="49"/>
                </a:cubicBezTo>
                <a:cubicBezTo>
                  <a:pt x="104" y="48"/>
                  <a:pt x="120" y="45"/>
                  <a:pt x="136" y="43"/>
                </a:cubicBezTo>
                <a:cubicBezTo>
                  <a:pt x="135" y="50"/>
                  <a:pt x="135" y="58"/>
                  <a:pt x="135" y="67"/>
                </a:cubicBezTo>
                <a:cubicBezTo>
                  <a:pt x="135" y="74"/>
                  <a:pt x="135" y="83"/>
                  <a:pt x="136" y="91"/>
                </a:cubicBezTo>
                <a:cubicBezTo>
                  <a:pt x="120" y="88"/>
                  <a:pt x="104" y="86"/>
                  <a:pt x="87" y="85"/>
                </a:cubicBezTo>
                <a:cubicBezTo>
                  <a:pt x="87" y="102"/>
                  <a:pt x="89" y="119"/>
                  <a:pt x="91" y="134"/>
                </a:cubicBezTo>
                <a:cubicBezTo>
                  <a:pt x="84" y="134"/>
                  <a:pt x="76" y="133"/>
                  <a:pt x="69" y="133"/>
                </a:cubicBezTo>
                <a:cubicBezTo>
                  <a:pt x="60" y="133"/>
                  <a:pt x="53" y="134"/>
                  <a:pt x="44" y="134"/>
                </a:cubicBezTo>
                <a:cubicBezTo>
                  <a:pt x="49" y="119"/>
                  <a:pt x="50" y="102"/>
                  <a:pt x="50" y="85"/>
                </a:cubicBezTo>
                <a:cubicBezTo>
                  <a:pt x="34" y="86"/>
                  <a:pt x="18" y="88"/>
                  <a:pt x="0" y="91"/>
                </a:cubicBezTo>
                <a:cubicBezTo>
                  <a:pt x="1" y="83"/>
                  <a:pt x="2" y="74"/>
                  <a:pt x="2" y="67"/>
                </a:cubicBezTo>
                <a:cubicBezTo>
                  <a:pt x="2" y="58"/>
                  <a:pt x="1" y="50"/>
                  <a:pt x="0" y="43"/>
                </a:cubicBezTo>
                <a:cubicBezTo>
                  <a:pt x="18" y="45"/>
                  <a:pt x="34" y="48"/>
                  <a:pt x="50" y="49"/>
                </a:cubicBezTo>
                <a:cubicBezTo>
                  <a:pt x="50" y="36"/>
                  <a:pt x="49" y="23"/>
                  <a:pt x="46" y="10"/>
                </a:cubicBezTo>
                <a:cubicBezTo>
                  <a:pt x="46" y="7"/>
                  <a:pt x="45" y="3"/>
                  <a:pt x="44" y="0"/>
                </a:cubicBezTo>
                <a:cubicBezTo>
                  <a:pt x="53" y="0"/>
                  <a:pt x="60" y="1"/>
                  <a:pt x="69" y="1"/>
                </a:cubicBezTo>
                <a:cubicBezTo>
                  <a:pt x="76" y="1"/>
                  <a:pt x="84" y="0"/>
                  <a:pt x="91" y="0"/>
                </a:cubicBezTo>
                <a:cubicBezTo>
                  <a:pt x="91" y="3"/>
                  <a:pt x="91" y="7"/>
                  <a:pt x="90" y="1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8" name="Freeform 6894">
            <a:extLst>
              <a:ext uri="{FF2B5EF4-FFF2-40B4-BE49-F238E27FC236}">
                <a16:creationId xmlns:a16="http://schemas.microsoft.com/office/drawing/2014/main" id="{8AC0BCB0-7986-E240-8C1E-57197101E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938" y="4697413"/>
            <a:ext cx="49212" cy="49212"/>
          </a:xfrm>
          <a:custGeom>
            <a:avLst/>
            <a:gdLst>
              <a:gd name="T0" fmla="*/ 11612954 w 137"/>
              <a:gd name="T1" fmla="*/ 1328724 h 135"/>
              <a:gd name="T2" fmla="*/ 11096767 w 137"/>
              <a:gd name="T3" fmla="*/ 6511294 h 135"/>
              <a:gd name="T4" fmla="*/ 17548568 w 137"/>
              <a:gd name="T5" fmla="*/ 5714060 h 135"/>
              <a:gd name="T6" fmla="*/ 17419611 w 137"/>
              <a:gd name="T7" fmla="*/ 8903362 h 135"/>
              <a:gd name="T8" fmla="*/ 17548568 w 137"/>
              <a:gd name="T9" fmla="*/ 12092664 h 135"/>
              <a:gd name="T10" fmla="*/ 11096767 w 137"/>
              <a:gd name="T11" fmla="*/ 11295065 h 135"/>
              <a:gd name="T12" fmla="*/ 11870868 w 137"/>
              <a:gd name="T13" fmla="*/ 17806360 h 135"/>
              <a:gd name="T14" fmla="*/ 8774104 w 137"/>
              <a:gd name="T15" fmla="*/ 17673670 h 135"/>
              <a:gd name="T16" fmla="*/ 5806657 w 137"/>
              <a:gd name="T17" fmla="*/ 17806360 h 135"/>
              <a:gd name="T18" fmla="*/ 6451801 w 137"/>
              <a:gd name="T19" fmla="*/ 11295065 h 135"/>
              <a:gd name="T20" fmla="*/ 0 w 137"/>
              <a:gd name="T21" fmla="*/ 12092664 h 135"/>
              <a:gd name="T22" fmla="*/ 257914 w 137"/>
              <a:gd name="T23" fmla="*/ 8903362 h 135"/>
              <a:gd name="T24" fmla="*/ 0 w 137"/>
              <a:gd name="T25" fmla="*/ 5714060 h 135"/>
              <a:gd name="T26" fmla="*/ 6451801 w 137"/>
              <a:gd name="T27" fmla="*/ 6511294 h 135"/>
              <a:gd name="T28" fmla="*/ 6064571 w 137"/>
              <a:gd name="T29" fmla="*/ 1328724 h 135"/>
              <a:gd name="T30" fmla="*/ 5806657 w 137"/>
              <a:gd name="T31" fmla="*/ 0 h 135"/>
              <a:gd name="T32" fmla="*/ 8774104 w 137"/>
              <a:gd name="T33" fmla="*/ 133055 h 135"/>
              <a:gd name="T34" fmla="*/ 11870868 w 137"/>
              <a:gd name="T35" fmla="*/ 0 h 135"/>
              <a:gd name="T36" fmla="*/ 11612954 w 137"/>
              <a:gd name="T37" fmla="*/ 1328724 h 1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" h="135">
                <a:moveTo>
                  <a:pt x="90" y="10"/>
                </a:moveTo>
                <a:cubicBezTo>
                  <a:pt x="88" y="23"/>
                  <a:pt x="87" y="36"/>
                  <a:pt x="86" y="49"/>
                </a:cubicBezTo>
                <a:cubicBezTo>
                  <a:pt x="103" y="48"/>
                  <a:pt x="120" y="45"/>
                  <a:pt x="136" y="43"/>
                </a:cubicBezTo>
                <a:cubicBezTo>
                  <a:pt x="135" y="50"/>
                  <a:pt x="135" y="58"/>
                  <a:pt x="135" y="67"/>
                </a:cubicBezTo>
                <a:cubicBezTo>
                  <a:pt x="135" y="74"/>
                  <a:pt x="135" y="83"/>
                  <a:pt x="136" y="91"/>
                </a:cubicBezTo>
                <a:cubicBezTo>
                  <a:pt x="120" y="88"/>
                  <a:pt x="103" y="86"/>
                  <a:pt x="86" y="85"/>
                </a:cubicBezTo>
                <a:cubicBezTo>
                  <a:pt x="87" y="102"/>
                  <a:pt x="89" y="119"/>
                  <a:pt x="92" y="134"/>
                </a:cubicBezTo>
                <a:cubicBezTo>
                  <a:pt x="85" y="134"/>
                  <a:pt x="76" y="133"/>
                  <a:pt x="68" y="133"/>
                </a:cubicBezTo>
                <a:cubicBezTo>
                  <a:pt x="60" y="133"/>
                  <a:pt x="53" y="134"/>
                  <a:pt x="45" y="134"/>
                </a:cubicBezTo>
                <a:cubicBezTo>
                  <a:pt x="48" y="119"/>
                  <a:pt x="50" y="102"/>
                  <a:pt x="50" y="85"/>
                </a:cubicBezTo>
                <a:cubicBezTo>
                  <a:pt x="34" y="86"/>
                  <a:pt x="16" y="88"/>
                  <a:pt x="0" y="91"/>
                </a:cubicBezTo>
                <a:cubicBezTo>
                  <a:pt x="2" y="83"/>
                  <a:pt x="2" y="74"/>
                  <a:pt x="2" y="67"/>
                </a:cubicBezTo>
                <a:cubicBezTo>
                  <a:pt x="2" y="58"/>
                  <a:pt x="2" y="50"/>
                  <a:pt x="0" y="43"/>
                </a:cubicBezTo>
                <a:cubicBezTo>
                  <a:pt x="16" y="45"/>
                  <a:pt x="34" y="48"/>
                  <a:pt x="50" y="49"/>
                </a:cubicBezTo>
                <a:cubicBezTo>
                  <a:pt x="50" y="36"/>
                  <a:pt x="49" y="23"/>
                  <a:pt x="47" y="10"/>
                </a:cubicBezTo>
                <a:cubicBezTo>
                  <a:pt x="47" y="7"/>
                  <a:pt x="45" y="3"/>
                  <a:pt x="45" y="0"/>
                </a:cubicBezTo>
                <a:cubicBezTo>
                  <a:pt x="53" y="0"/>
                  <a:pt x="60" y="1"/>
                  <a:pt x="68" y="1"/>
                </a:cubicBezTo>
                <a:cubicBezTo>
                  <a:pt x="76" y="1"/>
                  <a:pt x="85" y="0"/>
                  <a:pt x="92" y="0"/>
                </a:cubicBezTo>
                <a:cubicBezTo>
                  <a:pt x="91" y="3"/>
                  <a:pt x="91" y="7"/>
                  <a:pt x="90" y="10"/>
                </a:cubicBez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49" name="Freeform 6895">
            <a:extLst>
              <a:ext uri="{FF2B5EF4-FFF2-40B4-BE49-F238E27FC236}">
                <a16:creationId xmlns:a16="http://schemas.microsoft.com/office/drawing/2014/main" id="{C1485E82-DAAB-8A43-9575-2B40485F3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4519613"/>
            <a:ext cx="50800" cy="252412"/>
          </a:xfrm>
          <a:custGeom>
            <a:avLst/>
            <a:gdLst>
              <a:gd name="T0" fmla="*/ 18172709 w 141"/>
              <a:gd name="T1" fmla="*/ 0 h 700"/>
              <a:gd name="T2" fmla="*/ 18172709 w 141"/>
              <a:gd name="T3" fmla="*/ 90886710 h 700"/>
              <a:gd name="T4" fmla="*/ 9086355 w 141"/>
              <a:gd name="T5" fmla="*/ 90886710 h 700"/>
              <a:gd name="T6" fmla="*/ 0 w 141"/>
              <a:gd name="T7" fmla="*/ 90886710 h 700"/>
              <a:gd name="T8" fmla="*/ 0 w 141"/>
              <a:gd name="T9" fmla="*/ 0 h 700"/>
              <a:gd name="T10" fmla="*/ 18172709 w 14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1" h="700">
                <a:moveTo>
                  <a:pt x="140" y="0"/>
                </a:moveTo>
                <a:lnTo>
                  <a:pt x="140" y="699"/>
                </a:lnTo>
                <a:lnTo>
                  <a:pt x="70" y="699"/>
                </a:lnTo>
                <a:lnTo>
                  <a:pt x="0" y="699"/>
                </a:lnTo>
                <a:lnTo>
                  <a:pt x="0" y="0"/>
                </a:lnTo>
                <a:lnTo>
                  <a:pt x="140" y="0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0" name="Freeform 6896">
            <a:extLst>
              <a:ext uri="{FF2B5EF4-FFF2-40B4-BE49-F238E27FC236}">
                <a16:creationId xmlns:a16="http://schemas.microsoft.com/office/drawing/2014/main" id="{86D318D4-F682-1D4B-A80F-D63844312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4619625"/>
            <a:ext cx="431800" cy="50800"/>
          </a:xfrm>
          <a:custGeom>
            <a:avLst/>
            <a:gdLst>
              <a:gd name="T0" fmla="*/ 155375973 w 1199"/>
              <a:gd name="T1" fmla="*/ 18172709 h 141"/>
              <a:gd name="T2" fmla="*/ 77687987 w 1199"/>
              <a:gd name="T3" fmla="*/ 18172709 h 141"/>
              <a:gd name="T4" fmla="*/ 0 w 1199"/>
              <a:gd name="T5" fmla="*/ 18172709 h 141"/>
              <a:gd name="T6" fmla="*/ 0 w 1199"/>
              <a:gd name="T7" fmla="*/ 0 h 141"/>
              <a:gd name="T8" fmla="*/ 155375973 w 1199"/>
              <a:gd name="T9" fmla="*/ 0 h 141"/>
              <a:gd name="T10" fmla="*/ 155375973 w 1199"/>
              <a:gd name="T11" fmla="*/ 18172709 h 1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141">
                <a:moveTo>
                  <a:pt x="1198" y="140"/>
                </a:moveTo>
                <a:lnTo>
                  <a:pt x="599" y="140"/>
                </a:lnTo>
                <a:lnTo>
                  <a:pt x="0" y="140"/>
                </a:lnTo>
                <a:lnTo>
                  <a:pt x="0" y="0"/>
                </a:lnTo>
                <a:lnTo>
                  <a:pt x="1198" y="0"/>
                </a:lnTo>
                <a:lnTo>
                  <a:pt x="1198" y="140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1" name="Freeform 6897">
            <a:extLst>
              <a:ext uri="{FF2B5EF4-FFF2-40B4-BE49-F238E27FC236}">
                <a16:creationId xmlns:a16="http://schemas.microsoft.com/office/drawing/2014/main" id="{E82A3644-A65C-D44D-9FFD-4FCF8A562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19613"/>
            <a:ext cx="433387" cy="252412"/>
          </a:xfrm>
          <a:custGeom>
            <a:avLst/>
            <a:gdLst>
              <a:gd name="T0" fmla="*/ 156000226 w 1203"/>
              <a:gd name="T1" fmla="*/ 0 h 700"/>
              <a:gd name="T2" fmla="*/ 156000226 w 1203"/>
              <a:gd name="T3" fmla="*/ 90886710 h 700"/>
              <a:gd name="T4" fmla="*/ 77999933 w 1203"/>
              <a:gd name="T5" fmla="*/ 90886710 h 700"/>
              <a:gd name="T6" fmla="*/ 0 w 1203"/>
              <a:gd name="T7" fmla="*/ 90886710 h 700"/>
              <a:gd name="T8" fmla="*/ 0 w 1203"/>
              <a:gd name="T9" fmla="*/ 0 h 700"/>
              <a:gd name="T10" fmla="*/ 156000226 w 1203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700">
                <a:moveTo>
                  <a:pt x="1202" y="0"/>
                </a:moveTo>
                <a:lnTo>
                  <a:pt x="1202" y="699"/>
                </a:lnTo>
                <a:lnTo>
                  <a:pt x="601" y="699"/>
                </a:lnTo>
                <a:lnTo>
                  <a:pt x="0" y="699"/>
                </a:lnTo>
                <a:lnTo>
                  <a:pt x="0" y="0"/>
                </a:lnTo>
                <a:lnTo>
                  <a:pt x="120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2" name="Freeform 6898">
            <a:extLst>
              <a:ext uri="{FF2B5EF4-FFF2-40B4-BE49-F238E27FC236}">
                <a16:creationId xmlns:a16="http://schemas.microsoft.com/office/drawing/2014/main" id="{330633D4-05DB-1348-B6FE-7F41A4E38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19613"/>
            <a:ext cx="211137" cy="125412"/>
          </a:xfrm>
          <a:custGeom>
            <a:avLst/>
            <a:gdLst>
              <a:gd name="T0" fmla="*/ 76072842 w 585"/>
              <a:gd name="T1" fmla="*/ 0 h 350"/>
              <a:gd name="T2" fmla="*/ 76072842 w 585"/>
              <a:gd name="T3" fmla="*/ 44809349 h 350"/>
              <a:gd name="T4" fmla="*/ 38036421 w 585"/>
              <a:gd name="T5" fmla="*/ 44809349 h 350"/>
              <a:gd name="T6" fmla="*/ 0 w 585"/>
              <a:gd name="T7" fmla="*/ 44809349 h 350"/>
              <a:gd name="T8" fmla="*/ 0 w 585"/>
              <a:gd name="T9" fmla="*/ 0 h 350"/>
              <a:gd name="T10" fmla="*/ 76072842 w 585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5" h="350">
                <a:moveTo>
                  <a:pt x="584" y="0"/>
                </a:moveTo>
                <a:lnTo>
                  <a:pt x="584" y="349"/>
                </a:lnTo>
                <a:lnTo>
                  <a:pt x="292" y="349"/>
                </a:lnTo>
                <a:lnTo>
                  <a:pt x="0" y="349"/>
                </a:lnTo>
                <a:lnTo>
                  <a:pt x="0" y="0"/>
                </a:lnTo>
                <a:lnTo>
                  <a:pt x="584" y="0"/>
                </a:lnTo>
              </a:path>
            </a:pathLst>
          </a:custGeom>
          <a:solidFill>
            <a:srgbClr val="2100B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3" name="Freeform 6899">
            <a:extLst>
              <a:ext uri="{FF2B5EF4-FFF2-40B4-BE49-F238E27FC236}">
                <a16:creationId xmlns:a16="http://schemas.microsoft.com/office/drawing/2014/main" id="{1C7DA418-923B-B947-8A1E-2F2D35359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19613"/>
            <a:ext cx="433387" cy="252412"/>
          </a:xfrm>
          <a:custGeom>
            <a:avLst/>
            <a:gdLst>
              <a:gd name="T0" fmla="*/ 85008338 w 1203"/>
              <a:gd name="T1" fmla="*/ 0 h 700"/>
              <a:gd name="T2" fmla="*/ 85008338 w 1203"/>
              <a:gd name="T3" fmla="*/ 36276653 h 700"/>
              <a:gd name="T4" fmla="*/ 156000226 w 1203"/>
              <a:gd name="T5" fmla="*/ 36276653 h 700"/>
              <a:gd name="T6" fmla="*/ 156000226 w 1203"/>
              <a:gd name="T7" fmla="*/ 54350073 h 700"/>
              <a:gd name="T8" fmla="*/ 85008338 w 1203"/>
              <a:gd name="T9" fmla="*/ 54350073 h 700"/>
              <a:gd name="T10" fmla="*/ 85008338 w 1203"/>
              <a:gd name="T11" fmla="*/ 90886710 h 700"/>
              <a:gd name="T12" fmla="*/ 66708815 w 1203"/>
              <a:gd name="T13" fmla="*/ 90886710 h 700"/>
              <a:gd name="T14" fmla="*/ 66708815 w 1203"/>
              <a:gd name="T15" fmla="*/ 54350073 h 700"/>
              <a:gd name="T16" fmla="*/ 0 w 1203"/>
              <a:gd name="T17" fmla="*/ 54350073 h 700"/>
              <a:gd name="T18" fmla="*/ 0 w 1203"/>
              <a:gd name="T19" fmla="*/ 36276653 h 700"/>
              <a:gd name="T20" fmla="*/ 66708815 w 1203"/>
              <a:gd name="T21" fmla="*/ 36276653 h 700"/>
              <a:gd name="T22" fmla="*/ 66708815 w 1203"/>
              <a:gd name="T23" fmla="*/ 0 h 700"/>
              <a:gd name="T24" fmla="*/ 85008338 w 1203"/>
              <a:gd name="T25" fmla="*/ 0 h 7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03" h="700">
                <a:moveTo>
                  <a:pt x="655" y="0"/>
                </a:moveTo>
                <a:lnTo>
                  <a:pt x="655" y="279"/>
                </a:lnTo>
                <a:lnTo>
                  <a:pt x="1202" y="279"/>
                </a:lnTo>
                <a:lnTo>
                  <a:pt x="1202" y="418"/>
                </a:lnTo>
                <a:lnTo>
                  <a:pt x="655" y="418"/>
                </a:lnTo>
                <a:lnTo>
                  <a:pt x="655" y="699"/>
                </a:lnTo>
                <a:lnTo>
                  <a:pt x="514" y="699"/>
                </a:lnTo>
                <a:lnTo>
                  <a:pt x="514" y="418"/>
                </a:lnTo>
                <a:lnTo>
                  <a:pt x="0" y="418"/>
                </a:lnTo>
                <a:lnTo>
                  <a:pt x="0" y="279"/>
                </a:lnTo>
                <a:lnTo>
                  <a:pt x="514" y="279"/>
                </a:lnTo>
                <a:lnTo>
                  <a:pt x="514" y="0"/>
                </a:lnTo>
                <a:lnTo>
                  <a:pt x="655" y="0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4" name="Freeform 6900">
            <a:extLst>
              <a:ext uri="{FF2B5EF4-FFF2-40B4-BE49-F238E27FC236}">
                <a16:creationId xmlns:a16="http://schemas.microsoft.com/office/drawing/2014/main" id="{21851469-FEBD-A34E-8FDE-A7E322994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4519613"/>
            <a:ext cx="185737" cy="100012"/>
          </a:xfrm>
          <a:custGeom>
            <a:avLst/>
            <a:gdLst>
              <a:gd name="T0" fmla="*/ 15218532 w 515"/>
              <a:gd name="T1" fmla="*/ 0 h 280"/>
              <a:gd name="T2" fmla="*/ 66856664 w 515"/>
              <a:gd name="T3" fmla="*/ 27685108 h 280"/>
              <a:gd name="T4" fmla="*/ 66856664 w 515"/>
              <a:gd name="T5" fmla="*/ 35595342 h 280"/>
              <a:gd name="T6" fmla="*/ 51898524 w 515"/>
              <a:gd name="T7" fmla="*/ 35595342 h 280"/>
              <a:gd name="T8" fmla="*/ 0 w 515"/>
              <a:gd name="T9" fmla="*/ 7782362 h 280"/>
              <a:gd name="T10" fmla="*/ 0 w 515"/>
              <a:gd name="T11" fmla="*/ 0 h 280"/>
              <a:gd name="T12" fmla="*/ 15218532 w 515"/>
              <a:gd name="T13" fmla="*/ 0 h 2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15" h="280">
                <a:moveTo>
                  <a:pt x="117" y="0"/>
                </a:moveTo>
                <a:lnTo>
                  <a:pt x="514" y="217"/>
                </a:lnTo>
                <a:lnTo>
                  <a:pt x="514" y="279"/>
                </a:lnTo>
                <a:lnTo>
                  <a:pt x="399" y="279"/>
                </a:lnTo>
                <a:lnTo>
                  <a:pt x="0" y="61"/>
                </a:lnTo>
                <a:lnTo>
                  <a:pt x="0" y="0"/>
                </a:lnTo>
                <a:lnTo>
                  <a:pt x="117" y="0"/>
                </a:lnTo>
              </a:path>
            </a:pathLst>
          </a:custGeom>
          <a:solidFill>
            <a:srgbClr val="F4BE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5" name="Freeform 6901">
            <a:extLst>
              <a:ext uri="{FF2B5EF4-FFF2-40B4-BE49-F238E27FC236}">
                <a16:creationId xmlns:a16="http://schemas.microsoft.com/office/drawing/2014/main" id="{0F0D1F28-9F11-694F-A411-6C5E501E1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4838" y="4579938"/>
            <a:ext cx="4762" cy="6350"/>
          </a:xfrm>
          <a:custGeom>
            <a:avLst/>
            <a:gdLst>
              <a:gd name="T0" fmla="*/ 1610289 w 13"/>
              <a:gd name="T1" fmla="*/ 871008 h 18"/>
              <a:gd name="T2" fmla="*/ 1341785 w 13"/>
              <a:gd name="T3" fmla="*/ 1991078 h 18"/>
              <a:gd name="T4" fmla="*/ 805144 w 13"/>
              <a:gd name="T5" fmla="*/ 2115608 h 18"/>
              <a:gd name="T6" fmla="*/ 0 w 13"/>
              <a:gd name="T7" fmla="*/ 1991078 h 18"/>
              <a:gd name="T8" fmla="*/ 536641 w 13"/>
              <a:gd name="T9" fmla="*/ 1742369 h 18"/>
              <a:gd name="T10" fmla="*/ 805144 w 13"/>
              <a:gd name="T11" fmla="*/ 1369131 h 18"/>
              <a:gd name="T12" fmla="*/ 805144 w 13"/>
              <a:gd name="T13" fmla="*/ 0 h 18"/>
              <a:gd name="T14" fmla="*/ 1207716 w 13"/>
              <a:gd name="T15" fmla="*/ 373239 h 18"/>
              <a:gd name="T16" fmla="*/ 1610289 w 13"/>
              <a:gd name="T17" fmla="*/ 871008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18">
                <a:moveTo>
                  <a:pt x="12" y="7"/>
                </a:moveTo>
                <a:cubicBezTo>
                  <a:pt x="12" y="9"/>
                  <a:pt x="12" y="13"/>
                  <a:pt x="10" y="16"/>
                </a:cubicBezTo>
                <a:cubicBezTo>
                  <a:pt x="9" y="17"/>
                  <a:pt x="8" y="17"/>
                  <a:pt x="6" y="17"/>
                </a:cubicBezTo>
                <a:cubicBezTo>
                  <a:pt x="4" y="17"/>
                  <a:pt x="0" y="16"/>
                  <a:pt x="0" y="16"/>
                </a:cubicBezTo>
                <a:cubicBezTo>
                  <a:pt x="1" y="15"/>
                  <a:pt x="3" y="15"/>
                  <a:pt x="4" y="14"/>
                </a:cubicBezTo>
                <a:cubicBezTo>
                  <a:pt x="6" y="13"/>
                  <a:pt x="6" y="13"/>
                  <a:pt x="6" y="11"/>
                </a:cubicBezTo>
                <a:cubicBezTo>
                  <a:pt x="6" y="9"/>
                  <a:pt x="4" y="2"/>
                  <a:pt x="6" y="0"/>
                </a:cubicBezTo>
                <a:cubicBezTo>
                  <a:pt x="7" y="0"/>
                  <a:pt x="9" y="3"/>
                  <a:pt x="9" y="3"/>
                </a:cubicBezTo>
                <a:cubicBezTo>
                  <a:pt x="10" y="3"/>
                  <a:pt x="10" y="6"/>
                  <a:pt x="12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6" name="Freeform 6902">
            <a:extLst>
              <a:ext uri="{FF2B5EF4-FFF2-40B4-BE49-F238E27FC236}">
                <a16:creationId xmlns:a16="http://schemas.microsoft.com/office/drawing/2014/main" id="{62550D10-EB89-4745-A399-5CCAC1D7E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6425" y="4549775"/>
            <a:ext cx="11113" cy="39688"/>
          </a:xfrm>
          <a:custGeom>
            <a:avLst/>
            <a:gdLst>
              <a:gd name="T0" fmla="*/ 1587812 w 33"/>
              <a:gd name="T1" fmla="*/ 10153634 h 110"/>
              <a:gd name="T2" fmla="*/ 1474325 w 33"/>
              <a:gd name="T3" fmla="*/ 11976395 h 110"/>
              <a:gd name="T4" fmla="*/ 1247350 w 33"/>
              <a:gd name="T5" fmla="*/ 12887415 h 110"/>
              <a:gd name="T6" fmla="*/ 1134200 w 33"/>
              <a:gd name="T7" fmla="*/ 11715898 h 110"/>
              <a:gd name="T8" fmla="*/ 567100 w 33"/>
              <a:gd name="T9" fmla="*/ 10544380 h 110"/>
              <a:gd name="T10" fmla="*/ 567100 w 33"/>
              <a:gd name="T11" fmla="*/ 8721979 h 110"/>
              <a:gd name="T12" fmla="*/ 567100 w 33"/>
              <a:gd name="T13" fmla="*/ 8071096 h 110"/>
              <a:gd name="T14" fmla="*/ 680587 w 33"/>
              <a:gd name="T15" fmla="*/ 7159715 h 110"/>
              <a:gd name="T16" fmla="*/ 453612 w 33"/>
              <a:gd name="T17" fmla="*/ 7159715 h 110"/>
              <a:gd name="T18" fmla="*/ 0 w 33"/>
              <a:gd name="T19" fmla="*/ 6118446 h 110"/>
              <a:gd name="T20" fmla="*/ 453612 w 33"/>
              <a:gd name="T21" fmla="*/ 4425934 h 110"/>
              <a:gd name="T22" fmla="*/ 1474325 w 33"/>
              <a:gd name="T23" fmla="*/ 2603533 h 110"/>
              <a:gd name="T24" fmla="*/ 1474325 w 33"/>
              <a:gd name="T25" fmla="*/ 3254416 h 110"/>
              <a:gd name="T26" fmla="*/ 1587812 w 33"/>
              <a:gd name="T27" fmla="*/ 3514914 h 110"/>
              <a:gd name="T28" fmla="*/ 1814450 w 33"/>
              <a:gd name="T29" fmla="*/ 3384665 h 110"/>
              <a:gd name="T30" fmla="*/ 1247350 w 33"/>
              <a:gd name="T31" fmla="*/ 1041269 h 110"/>
              <a:gd name="T32" fmla="*/ 2381550 w 33"/>
              <a:gd name="T33" fmla="*/ 130249 h 110"/>
              <a:gd name="T34" fmla="*/ 2835162 w 33"/>
              <a:gd name="T35" fmla="*/ 1692152 h 110"/>
              <a:gd name="T36" fmla="*/ 2835162 w 33"/>
              <a:gd name="T37" fmla="*/ 2864030 h 110"/>
              <a:gd name="T38" fmla="*/ 2381550 w 33"/>
              <a:gd name="T39" fmla="*/ 3775050 h 110"/>
              <a:gd name="T40" fmla="*/ 3175287 w 33"/>
              <a:gd name="T41" fmla="*/ 2993918 h 110"/>
              <a:gd name="T42" fmla="*/ 3515412 w 33"/>
              <a:gd name="T43" fmla="*/ 5207066 h 110"/>
              <a:gd name="T44" fmla="*/ 3175287 w 33"/>
              <a:gd name="T45" fmla="*/ 6378583 h 110"/>
              <a:gd name="T46" fmla="*/ 3515412 w 33"/>
              <a:gd name="T47" fmla="*/ 7680350 h 110"/>
              <a:gd name="T48" fmla="*/ 3628900 w 33"/>
              <a:gd name="T49" fmla="*/ 10934766 h 110"/>
              <a:gd name="T50" fmla="*/ 3628900 w 33"/>
              <a:gd name="T51" fmla="*/ 11976395 h 110"/>
              <a:gd name="T52" fmla="*/ 3628900 w 33"/>
              <a:gd name="T53" fmla="*/ 12627278 h 110"/>
              <a:gd name="T54" fmla="*/ 3515412 w 33"/>
              <a:gd name="T55" fmla="*/ 12887415 h 110"/>
              <a:gd name="T56" fmla="*/ 2835162 w 33"/>
              <a:gd name="T57" fmla="*/ 13668547 h 110"/>
              <a:gd name="T58" fmla="*/ 2154575 w 33"/>
              <a:gd name="T59" fmla="*/ 13668547 h 110"/>
              <a:gd name="T60" fmla="*/ 2381550 w 33"/>
              <a:gd name="T61" fmla="*/ 13017664 h 110"/>
              <a:gd name="T62" fmla="*/ 2154575 w 33"/>
              <a:gd name="T63" fmla="*/ 12887415 h 110"/>
              <a:gd name="T64" fmla="*/ 2154575 w 33"/>
              <a:gd name="T65" fmla="*/ 11455400 h 110"/>
              <a:gd name="T66" fmla="*/ 1587812 w 33"/>
              <a:gd name="T67" fmla="*/ 10153634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3" h="110">
                <a:moveTo>
                  <a:pt x="14" y="78"/>
                </a:moveTo>
                <a:cubicBezTo>
                  <a:pt x="13" y="83"/>
                  <a:pt x="13" y="87"/>
                  <a:pt x="13" y="92"/>
                </a:cubicBezTo>
                <a:cubicBezTo>
                  <a:pt x="13" y="95"/>
                  <a:pt x="14" y="99"/>
                  <a:pt x="11" y="99"/>
                </a:cubicBezTo>
                <a:cubicBezTo>
                  <a:pt x="10" y="97"/>
                  <a:pt x="11" y="93"/>
                  <a:pt x="10" y="90"/>
                </a:cubicBezTo>
                <a:cubicBezTo>
                  <a:pt x="8" y="87"/>
                  <a:pt x="5" y="84"/>
                  <a:pt x="5" y="81"/>
                </a:cubicBezTo>
                <a:cubicBezTo>
                  <a:pt x="3" y="77"/>
                  <a:pt x="5" y="71"/>
                  <a:pt x="5" y="67"/>
                </a:cubicBezTo>
                <a:lnTo>
                  <a:pt x="5" y="62"/>
                </a:lnTo>
                <a:cubicBezTo>
                  <a:pt x="5" y="59"/>
                  <a:pt x="6" y="58"/>
                  <a:pt x="6" y="55"/>
                </a:cubicBezTo>
                <a:cubicBezTo>
                  <a:pt x="5" y="55"/>
                  <a:pt x="5" y="56"/>
                  <a:pt x="4" y="55"/>
                </a:cubicBezTo>
                <a:cubicBezTo>
                  <a:pt x="0" y="55"/>
                  <a:pt x="0" y="49"/>
                  <a:pt x="0" y="47"/>
                </a:cubicBezTo>
                <a:cubicBezTo>
                  <a:pt x="2" y="43"/>
                  <a:pt x="4" y="40"/>
                  <a:pt x="4" y="34"/>
                </a:cubicBezTo>
                <a:cubicBezTo>
                  <a:pt x="5" y="29"/>
                  <a:pt x="6" y="22"/>
                  <a:pt x="13" y="20"/>
                </a:cubicBezTo>
                <a:lnTo>
                  <a:pt x="13" y="25"/>
                </a:lnTo>
                <a:cubicBezTo>
                  <a:pt x="13" y="25"/>
                  <a:pt x="13" y="27"/>
                  <a:pt x="14" y="27"/>
                </a:cubicBezTo>
                <a:cubicBezTo>
                  <a:pt x="14" y="27"/>
                  <a:pt x="16" y="27"/>
                  <a:pt x="16" y="26"/>
                </a:cubicBezTo>
                <a:cubicBezTo>
                  <a:pt x="14" y="20"/>
                  <a:pt x="11" y="15"/>
                  <a:pt x="11" y="8"/>
                </a:cubicBezTo>
                <a:cubicBezTo>
                  <a:pt x="11" y="5"/>
                  <a:pt x="16" y="0"/>
                  <a:pt x="21" y="1"/>
                </a:cubicBezTo>
                <a:cubicBezTo>
                  <a:pt x="28" y="2"/>
                  <a:pt x="25" y="9"/>
                  <a:pt x="25" y="13"/>
                </a:cubicBezTo>
                <a:lnTo>
                  <a:pt x="25" y="22"/>
                </a:lnTo>
                <a:cubicBezTo>
                  <a:pt x="21" y="24"/>
                  <a:pt x="21" y="26"/>
                  <a:pt x="21" y="29"/>
                </a:cubicBezTo>
                <a:cubicBezTo>
                  <a:pt x="25" y="27"/>
                  <a:pt x="25" y="24"/>
                  <a:pt x="28" y="23"/>
                </a:cubicBezTo>
                <a:cubicBezTo>
                  <a:pt x="31" y="27"/>
                  <a:pt x="31" y="34"/>
                  <a:pt x="31" y="40"/>
                </a:cubicBezTo>
                <a:cubicBezTo>
                  <a:pt x="31" y="43"/>
                  <a:pt x="25" y="46"/>
                  <a:pt x="28" y="49"/>
                </a:cubicBezTo>
                <a:cubicBezTo>
                  <a:pt x="28" y="53"/>
                  <a:pt x="31" y="55"/>
                  <a:pt x="31" y="59"/>
                </a:cubicBezTo>
                <a:cubicBezTo>
                  <a:pt x="31" y="68"/>
                  <a:pt x="32" y="77"/>
                  <a:pt x="32" y="84"/>
                </a:cubicBezTo>
                <a:lnTo>
                  <a:pt x="32" y="92"/>
                </a:lnTo>
                <a:lnTo>
                  <a:pt x="32" y="97"/>
                </a:lnTo>
                <a:cubicBezTo>
                  <a:pt x="32" y="99"/>
                  <a:pt x="32" y="98"/>
                  <a:pt x="31" y="99"/>
                </a:cubicBezTo>
                <a:cubicBezTo>
                  <a:pt x="28" y="100"/>
                  <a:pt x="25" y="103"/>
                  <a:pt x="25" y="105"/>
                </a:cubicBezTo>
                <a:cubicBezTo>
                  <a:pt x="21" y="105"/>
                  <a:pt x="19" y="109"/>
                  <a:pt x="19" y="105"/>
                </a:cubicBezTo>
                <a:cubicBezTo>
                  <a:pt x="19" y="104"/>
                  <a:pt x="21" y="102"/>
                  <a:pt x="21" y="100"/>
                </a:cubicBezTo>
                <a:cubicBezTo>
                  <a:pt x="20" y="100"/>
                  <a:pt x="19" y="101"/>
                  <a:pt x="19" y="99"/>
                </a:cubicBezTo>
                <a:cubicBezTo>
                  <a:pt x="16" y="97"/>
                  <a:pt x="19" y="91"/>
                  <a:pt x="19" y="88"/>
                </a:cubicBezTo>
                <a:cubicBezTo>
                  <a:pt x="19" y="86"/>
                  <a:pt x="19" y="81"/>
                  <a:pt x="14" y="7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7" name="Freeform 6903">
            <a:extLst>
              <a:ext uri="{FF2B5EF4-FFF2-40B4-BE49-F238E27FC236}">
                <a16:creationId xmlns:a16="http://schemas.microsoft.com/office/drawing/2014/main" id="{9DCBF9AC-B4EB-1648-BDD0-6F9A16E94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4363" y="4551363"/>
            <a:ext cx="1587" cy="1587"/>
          </a:xfrm>
          <a:custGeom>
            <a:avLst/>
            <a:gdLst>
              <a:gd name="T0" fmla="*/ 403098 w 5"/>
              <a:gd name="T1" fmla="*/ 315020 h 4"/>
              <a:gd name="T2" fmla="*/ 0 w 5"/>
              <a:gd name="T3" fmla="*/ 472133 h 4"/>
              <a:gd name="T4" fmla="*/ 0 w 5"/>
              <a:gd name="T5" fmla="*/ 0 h 4"/>
              <a:gd name="T6" fmla="*/ 403098 w 5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2"/>
                </a:moveTo>
                <a:lnTo>
                  <a:pt x="0" y="3"/>
                </a:lnTo>
                <a:lnTo>
                  <a:pt x="0" y="0"/>
                </a:lnTo>
                <a:cubicBezTo>
                  <a:pt x="0" y="0"/>
                  <a:pt x="4" y="1"/>
                  <a:pt x="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8" name="Freeform 6904">
            <a:extLst>
              <a:ext uri="{FF2B5EF4-FFF2-40B4-BE49-F238E27FC236}">
                <a16:creationId xmlns:a16="http://schemas.microsoft.com/office/drawing/2014/main" id="{11E40B58-A3CF-6048-A0D5-86086724F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4363" y="4552950"/>
            <a:ext cx="1587" cy="1588"/>
          </a:xfrm>
          <a:custGeom>
            <a:avLst/>
            <a:gdLst>
              <a:gd name="T0" fmla="*/ 403098 w 5"/>
              <a:gd name="T1" fmla="*/ 0 h 3"/>
              <a:gd name="T2" fmla="*/ 403098 w 5"/>
              <a:gd name="T3" fmla="*/ 560564 h 3"/>
              <a:gd name="T4" fmla="*/ 0 w 5"/>
              <a:gd name="T5" fmla="*/ 560564 h 3"/>
              <a:gd name="T6" fmla="*/ 40309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4" y="2"/>
                </a:lnTo>
                <a:lnTo>
                  <a:pt x="0" y="2"/>
                </a:lnTo>
                <a:cubicBezTo>
                  <a:pt x="0" y="1"/>
                  <a:pt x="0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59" name="Freeform 6905">
            <a:extLst>
              <a:ext uri="{FF2B5EF4-FFF2-40B4-BE49-F238E27FC236}">
                <a16:creationId xmlns:a16="http://schemas.microsoft.com/office/drawing/2014/main" id="{53C2517A-E041-D048-BB3D-8F4616A71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1188" y="4552950"/>
            <a:ext cx="3175" cy="6350"/>
          </a:xfrm>
          <a:custGeom>
            <a:avLst/>
            <a:gdLst>
              <a:gd name="T0" fmla="*/ 472678 w 8"/>
              <a:gd name="T1" fmla="*/ 0 h 17"/>
              <a:gd name="T2" fmla="*/ 944959 w 8"/>
              <a:gd name="T3" fmla="*/ 279026 h 17"/>
              <a:gd name="T4" fmla="*/ 1102519 w 8"/>
              <a:gd name="T5" fmla="*/ 976779 h 17"/>
              <a:gd name="T6" fmla="*/ 1102519 w 8"/>
              <a:gd name="T7" fmla="*/ 1534832 h 17"/>
              <a:gd name="T8" fmla="*/ 944959 w 8"/>
              <a:gd name="T9" fmla="*/ 2232212 h 17"/>
              <a:gd name="T10" fmla="*/ 630238 w 8"/>
              <a:gd name="T11" fmla="*/ 2092885 h 17"/>
              <a:gd name="T12" fmla="*/ 630238 w 8"/>
              <a:gd name="T13" fmla="*/ 1674159 h 17"/>
              <a:gd name="T14" fmla="*/ 630238 w 8"/>
              <a:gd name="T15" fmla="*/ 1395132 h 17"/>
              <a:gd name="T16" fmla="*/ 0 w 8"/>
              <a:gd name="T17" fmla="*/ 1395132 h 17"/>
              <a:gd name="T18" fmla="*/ 0 w 8"/>
              <a:gd name="T19" fmla="*/ 697753 h 17"/>
              <a:gd name="T20" fmla="*/ 0 w 8"/>
              <a:gd name="T21" fmla="*/ 418726 h 17"/>
              <a:gd name="T22" fmla="*/ 630238 w 8"/>
              <a:gd name="T23" fmla="*/ 837079 h 17"/>
              <a:gd name="T24" fmla="*/ 472678 w 8"/>
              <a:gd name="T25" fmla="*/ 279026 h 17"/>
              <a:gd name="T26" fmla="*/ 472678 w 8"/>
              <a:gd name="T27" fmla="*/ 0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7">
                <a:moveTo>
                  <a:pt x="3" y="0"/>
                </a:moveTo>
                <a:cubicBezTo>
                  <a:pt x="4" y="0"/>
                  <a:pt x="6" y="2"/>
                  <a:pt x="6" y="2"/>
                </a:cubicBezTo>
                <a:cubicBezTo>
                  <a:pt x="6" y="4"/>
                  <a:pt x="6" y="6"/>
                  <a:pt x="7" y="7"/>
                </a:cubicBezTo>
                <a:lnTo>
                  <a:pt x="7" y="11"/>
                </a:lnTo>
                <a:cubicBezTo>
                  <a:pt x="7" y="12"/>
                  <a:pt x="6" y="14"/>
                  <a:pt x="6" y="16"/>
                </a:cubicBezTo>
                <a:cubicBezTo>
                  <a:pt x="6" y="15"/>
                  <a:pt x="6" y="15"/>
                  <a:pt x="4" y="15"/>
                </a:cubicBezTo>
                <a:cubicBezTo>
                  <a:pt x="6" y="14"/>
                  <a:pt x="4" y="12"/>
                  <a:pt x="4" y="12"/>
                </a:cubicBezTo>
                <a:lnTo>
                  <a:pt x="4" y="10"/>
                </a:lnTo>
                <a:cubicBezTo>
                  <a:pt x="3" y="11"/>
                  <a:pt x="3" y="12"/>
                  <a:pt x="0" y="10"/>
                </a:cubicBezTo>
                <a:lnTo>
                  <a:pt x="0" y="5"/>
                </a:lnTo>
                <a:lnTo>
                  <a:pt x="0" y="3"/>
                </a:lnTo>
                <a:cubicBezTo>
                  <a:pt x="3" y="4"/>
                  <a:pt x="3" y="6"/>
                  <a:pt x="4" y="6"/>
                </a:cubicBezTo>
                <a:cubicBezTo>
                  <a:pt x="4" y="3"/>
                  <a:pt x="3" y="2"/>
                  <a:pt x="3" y="2"/>
                </a:cubicBez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0" name="Freeform 6906">
            <a:extLst>
              <a:ext uri="{FF2B5EF4-FFF2-40B4-BE49-F238E27FC236}">
                <a16:creationId xmlns:a16="http://schemas.microsoft.com/office/drawing/2014/main" id="{625D52F6-0841-914B-AAB2-77B64127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013" y="4564063"/>
            <a:ext cx="3175" cy="7937"/>
          </a:xfrm>
          <a:custGeom>
            <a:avLst/>
            <a:gdLst>
              <a:gd name="T0" fmla="*/ 1102519 w 8"/>
              <a:gd name="T1" fmla="*/ 571464 h 21"/>
              <a:gd name="T2" fmla="*/ 787400 w 8"/>
              <a:gd name="T3" fmla="*/ 714330 h 21"/>
              <a:gd name="T4" fmla="*/ 787400 w 8"/>
              <a:gd name="T5" fmla="*/ 2428344 h 21"/>
              <a:gd name="T6" fmla="*/ 630238 w 8"/>
              <a:gd name="T7" fmla="*/ 2856942 h 21"/>
              <a:gd name="T8" fmla="*/ 315119 w 8"/>
              <a:gd name="T9" fmla="*/ 2714076 h 21"/>
              <a:gd name="T10" fmla="*/ 315119 w 8"/>
              <a:gd name="T11" fmla="*/ 2571210 h 21"/>
              <a:gd name="T12" fmla="*/ 0 w 8"/>
              <a:gd name="T13" fmla="*/ 2571210 h 21"/>
              <a:gd name="T14" fmla="*/ 0 w 8"/>
              <a:gd name="T15" fmla="*/ 1999746 h 21"/>
              <a:gd name="T16" fmla="*/ 315119 w 8"/>
              <a:gd name="T17" fmla="*/ 1000062 h 21"/>
              <a:gd name="T18" fmla="*/ 787400 w 8"/>
              <a:gd name="T19" fmla="*/ 142866 h 21"/>
              <a:gd name="T20" fmla="*/ 1102519 w 8"/>
              <a:gd name="T21" fmla="*/ 142866 h 21"/>
              <a:gd name="T22" fmla="*/ 1102519 w 8"/>
              <a:gd name="T23" fmla="*/ 571464 h 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21">
                <a:moveTo>
                  <a:pt x="7" y="4"/>
                </a:moveTo>
                <a:cubicBezTo>
                  <a:pt x="7" y="4"/>
                  <a:pt x="7" y="5"/>
                  <a:pt x="5" y="5"/>
                </a:cubicBezTo>
                <a:cubicBezTo>
                  <a:pt x="5" y="10"/>
                  <a:pt x="5" y="13"/>
                  <a:pt x="5" y="17"/>
                </a:cubicBezTo>
                <a:cubicBezTo>
                  <a:pt x="5" y="17"/>
                  <a:pt x="7" y="20"/>
                  <a:pt x="4" y="20"/>
                </a:cubicBezTo>
                <a:cubicBezTo>
                  <a:pt x="4" y="19"/>
                  <a:pt x="2" y="19"/>
                  <a:pt x="2" y="19"/>
                </a:cubicBezTo>
                <a:lnTo>
                  <a:pt x="2" y="18"/>
                </a:lnTo>
                <a:lnTo>
                  <a:pt x="0" y="18"/>
                </a:lnTo>
                <a:lnTo>
                  <a:pt x="0" y="14"/>
                </a:lnTo>
                <a:cubicBezTo>
                  <a:pt x="0" y="11"/>
                  <a:pt x="0" y="10"/>
                  <a:pt x="2" y="7"/>
                </a:cubicBezTo>
                <a:cubicBezTo>
                  <a:pt x="2" y="5"/>
                  <a:pt x="4" y="4"/>
                  <a:pt x="5" y="1"/>
                </a:cubicBezTo>
                <a:cubicBezTo>
                  <a:pt x="7" y="0"/>
                  <a:pt x="7" y="0"/>
                  <a:pt x="7" y="1"/>
                </a:cubicBezTo>
                <a:lnTo>
                  <a:pt x="7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1" name="Freeform 6907">
            <a:extLst>
              <a:ext uri="{FF2B5EF4-FFF2-40B4-BE49-F238E27FC236}">
                <a16:creationId xmlns:a16="http://schemas.microsoft.com/office/drawing/2014/main" id="{E06213A4-538F-CB49-8138-0F97C9696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6425" y="4562475"/>
            <a:ext cx="3175" cy="7938"/>
          </a:xfrm>
          <a:custGeom>
            <a:avLst/>
            <a:gdLst>
              <a:gd name="T0" fmla="*/ 373239 w 9"/>
              <a:gd name="T1" fmla="*/ 1102588 h 20"/>
              <a:gd name="T2" fmla="*/ 249061 w 9"/>
              <a:gd name="T3" fmla="*/ 2205573 h 20"/>
              <a:gd name="T4" fmla="*/ 249061 w 9"/>
              <a:gd name="T5" fmla="*/ 2993023 h 20"/>
              <a:gd name="T6" fmla="*/ 0 w 9"/>
              <a:gd name="T7" fmla="*/ 2048004 h 20"/>
              <a:gd name="T8" fmla="*/ 249061 w 9"/>
              <a:gd name="T9" fmla="*/ 945019 h 20"/>
              <a:gd name="T10" fmla="*/ 622300 w 9"/>
              <a:gd name="T11" fmla="*/ 315139 h 20"/>
              <a:gd name="T12" fmla="*/ 871008 w 9"/>
              <a:gd name="T13" fmla="*/ 0 h 20"/>
              <a:gd name="T14" fmla="*/ 871008 w 9"/>
              <a:gd name="T15" fmla="*/ 315139 h 20"/>
              <a:gd name="T16" fmla="*/ 373239 w 9"/>
              <a:gd name="T17" fmla="*/ 110258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20">
                <a:moveTo>
                  <a:pt x="3" y="7"/>
                </a:moveTo>
                <a:cubicBezTo>
                  <a:pt x="2" y="10"/>
                  <a:pt x="2" y="12"/>
                  <a:pt x="2" y="14"/>
                </a:cubicBezTo>
                <a:lnTo>
                  <a:pt x="2" y="19"/>
                </a:lnTo>
                <a:cubicBezTo>
                  <a:pt x="0" y="18"/>
                  <a:pt x="0" y="15"/>
                  <a:pt x="0" y="13"/>
                </a:cubicBezTo>
                <a:cubicBezTo>
                  <a:pt x="2" y="12"/>
                  <a:pt x="2" y="7"/>
                  <a:pt x="2" y="6"/>
                </a:cubicBezTo>
                <a:cubicBezTo>
                  <a:pt x="3" y="6"/>
                  <a:pt x="3" y="3"/>
                  <a:pt x="5" y="2"/>
                </a:cubicBezTo>
                <a:cubicBezTo>
                  <a:pt x="5" y="2"/>
                  <a:pt x="5" y="0"/>
                  <a:pt x="7" y="0"/>
                </a:cubicBezTo>
                <a:cubicBezTo>
                  <a:pt x="8" y="0"/>
                  <a:pt x="8" y="1"/>
                  <a:pt x="7" y="2"/>
                </a:cubicBezTo>
                <a:cubicBezTo>
                  <a:pt x="5" y="4"/>
                  <a:pt x="3" y="6"/>
                  <a:pt x="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2" name="Freeform 6908">
            <a:extLst>
              <a:ext uri="{FF2B5EF4-FFF2-40B4-BE49-F238E27FC236}">
                <a16:creationId xmlns:a16="http://schemas.microsoft.com/office/drawing/2014/main" id="{F698B695-463B-8A45-8402-50AEF4F6A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9600" y="4560888"/>
            <a:ext cx="6350" cy="6350"/>
          </a:xfrm>
          <a:custGeom>
            <a:avLst/>
            <a:gdLst>
              <a:gd name="T0" fmla="*/ 670092 w 19"/>
              <a:gd name="T1" fmla="*/ 697753 h 17"/>
              <a:gd name="T2" fmla="*/ 335213 w 19"/>
              <a:gd name="T3" fmla="*/ 558053 h 17"/>
              <a:gd name="T4" fmla="*/ 0 w 19"/>
              <a:gd name="T5" fmla="*/ 139700 h 17"/>
              <a:gd name="T6" fmla="*/ 335213 w 19"/>
              <a:gd name="T7" fmla="*/ 0 h 17"/>
              <a:gd name="T8" fmla="*/ 670092 w 19"/>
              <a:gd name="T9" fmla="*/ 0 h 17"/>
              <a:gd name="T10" fmla="*/ 1116932 w 19"/>
              <a:gd name="T11" fmla="*/ 139700 h 17"/>
              <a:gd name="T12" fmla="*/ 1675397 w 19"/>
              <a:gd name="T13" fmla="*/ 1534832 h 17"/>
              <a:gd name="T14" fmla="*/ 1116932 w 19"/>
              <a:gd name="T15" fmla="*/ 558053 h 17"/>
              <a:gd name="T16" fmla="*/ 1005305 w 19"/>
              <a:gd name="T17" fmla="*/ 1813859 h 17"/>
              <a:gd name="T18" fmla="*/ 670092 w 19"/>
              <a:gd name="T19" fmla="*/ 2232212 h 17"/>
              <a:gd name="T20" fmla="*/ 670092 w 19"/>
              <a:gd name="T21" fmla="*/ 2092885 h 17"/>
              <a:gd name="T22" fmla="*/ 670092 w 19"/>
              <a:gd name="T23" fmla="*/ 697753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17">
                <a:moveTo>
                  <a:pt x="6" y="5"/>
                </a:moveTo>
                <a:cubicBezTo>
                  <a:pt x="6" y="4"/>
                  <a:pt x="4" y="4"/>
                  <a:pt x="3" y="4"/>
                </a:cubicBezTo>
                <a:cubicBezTo>
                  <a:pt x="3" y="3"/>
                  <a:pt x="1" y="3"/>
                  <a:pt x="0" y="1"/>
                </a:cubicBezTo>
                <a:cubicBezTo>
                  <a:pt x="0" y="0"/>
                  <a:pt x="3" y="0"/>
                  <a:pt x="3" y="0"/>
                </a:cubicBezTo>
                <a:cubicBezTo>
                  <a:pt x="3" y="0"/>
                  <a:pt x="4" y="0"/>
                  <a:pt x="6" y="0"/>
                </a:cubicBezTo>
                <a:cubicBezTo>
                  <a:pt x="7" y="0"/>
                  <a:pt x="9" y="1"/>
                  <a:pt x="10" y="1"/>
                </a:cubicBezTo>
                <a:cubicBezTo>
                  <a:pt x="15" y="1"/>
                  <a:pt x="18" y="6"/>
                  <a:pt x="15" y="11"/>
                </a:cubicBezTo>
                <a:cubicBezTo>
                  <a:pt x="15" y="8"/>
                  <a:pt x="11" y="5"/>
                  <a:pt x="10" y="4"/>
                </a:cubicBezTo>
                <a:cubicBezTo>
                  <a:pt x="11" y="7"/>
                  <a:pt x="10" y="10"/>
                  <a:pt x="9" y="13"/>
                </a:cubicBezTo>
                <a:cubicBezTo>
                  <a:pt x="9" y="13"/>
                  <a:pt x="7" y="16"/>
                  <a:pt x="6" y="16"/>
                </a:cubicBezTo>
                <a:lnTo>
                  <a:pt x="6" y="15"/>
                </a:lnTo>
                <a:cubicBezTo>
                  <a:pt x="7" y="11"/>
                  <a:pt x="9" y="8"/>
                  <a:pt x="6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3" name="Freeform 6909">
            <a:extLst>
              <a:ext uri="{FF2B5EF4-FFF2-40B4-BE49-F238E27FC236}">
                <a16:creationId xmlns:a16="http://schemas.microsoft.com/office/drawing/2014/main" id="{9474D914-18C2-0242-9757-13984B4AD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1188" y="4568825"/>
            <a:ext cx="1587" cy="3175"/>
          </a:xfrm>
          <a:custGeom>
            <a:avLst/>
            <a:gdLst>
              <a:gd name="T0" fmla="*/ 157510 w 4"/>
              <a:gd name="T1" fmla="*/ 0 h 9"/>
              <a:gd name="T2" fmla="*/ 472133 w 4"/>
              <a:gd name="T3" fmla="*/ 249061 h 9"/>
              <a:gd name="T4" fmla="*/ 472133 w 4"/>
              <a:gd name="T5" fmla="*/ 746831 h 9"/>
              <a:gd name="T6" fmla="*/ 472133 w 4"/>
              <a:gd name="T7" fmla="*/ 995539 h 9"/>
              <a:gd name="T8" fmla="*/ 0 w 4"/>
              <a:gd name="T9" fmla="*/ 995539 h 9"/>
              <a:gd name="T10" fmla="*/ 0 w 4"/>
              <a:gd name="T11" fmla="*/ 249061 h 9"/>
              <a:gd name="T12" fmla="*/ 157510 w 4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3" y="0"/>
                  <a:pt x="3" y="2"/>
                  <a:pt x="3" y="2"/>
                </a:cubicBezTo>
                <a:cubicBezTo>
                  <a:pt x="3" y="4"/>
                  <a:pt x="3" y="6"/>
                  <a:pt x="3" y="6"/>
                </a:cubicBezTo>
                <a:lnTo>
                  <a:pt x="3" y="8"/>
                </a:lnTo>
                <a:lnTo>
                  <a:pt x="0" y="8"/>
                </a:lnTo>
                <a:lnTo>
                  <a:pt x="0" y="2"/>
                </a:lnTo>
                <a:cubicBezTo>
                  <a:pt x="0" y="2"/>
                  <a:pt x="0" y="0"/>
                  <a:pt x="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4" name="Freeform 6910">
            <a:extLst>
              <a:ext uri="{FF2B5EF4-FFF2-40B4-BE49-F238E27FC236}">
                <a16:creationId xmlns:a16="http://schemas.microsoft.com/office/drawing/2014/main" id="{3731F39A-EF5B-BA4C-AD79-C53DD541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9600" y="4572000"/>
            <a:ext cx="1588" cy="1588"/>
          </a:xfrm>
          <a:custGeom>
            <a:avLst/>
            <a:gdLst>
              <a:gd name="T0" fmla="*/ 140009 w 6"/>
              <a:gd name="T1" fmla="*/ 140009 h 6"/>
              <a:gd name="T2" fmla="*/ 140009 w 6"/>
              <a:gd name="T3" fmla="*/ 0 h 6"/>
              <a:gd name="T4" fmla="*/ 210145 w 6"/>
              <a:gd name="T5" fmla="*/ 70137 h 6"/>
              <a:gd name="T6" fmla="*/ 210145 w 6"/>
              <a:gd name="T7" fmla="*/ 210145 h 6"/>
              <a:gd name="T8" fmla="*/ 350154 w 6"/>
              <a:gd name="T9" fmla="*/ 210145 h 6"/>
              <a:gd name="T10" fmla="*/ 350154 w 6"/>
              <a:gd name="T11" fmla="*/ 280282 h 6"/>
              <a:gd name="T12" fmla="*/ 140009 w 6"/>
              <a:gd name="T13" fmla="*/ 280282 h 6"/>
              <a:gd name="T14" fmla="*/ 140009 w 6"/>
              <a:gd name="T15" fmla="*/ 350154 h 6"/>
              <a:gd name="T16" fmla="*/ 0 w 6"/>
              <a:gd name="T17" fmla="*/ 280282 h 6"/>
              <a:gd name="T18" fmla="*/ 0 w 6"/>
              <a:gd name="T19" fmla="*/ 210145 h 6"/>
              <a:gd name="T20" fmla="*/ 0 w 6"/>
              <a:gd name="T21" fmla="*/ 140009 h 6"/>
              <a:gd name="T22" fmla="*/ 140009 w 6"/>
              <a:gd name="T23" fmla="*/ 140009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6">
                <a:moveTo>
                  <a:pt x="2" y="2"/>
                </a:moveTo>
                <a:lnTo>
                  <a:pt x="2" y="0"/>
                </a:lnTo>
                <a:lnTo>
                  <a:pt x="3" y="1"/>
                </a:lnTo>
                <a:lnTo>
                  <a:pt x="3" y="3"/>
                </a:lnTo>
                <a:cubicBezTo>
                  <a:pt x="5" y="3"/>
                  <a:pt x="5" y="2"/>
                  <a:pt x="5" y="3"/>
                </a:cubicBezTo>
                <a:lnTo>
                  <a:pt x="5" y="4"/>
                </a:lnTo>
                <a:lnTo>
                  <a:pt x="2" y="4"/>
                </a:lnTo>
                <a:lnTo>
                  <a:pt x="2" y="5"/>
                </a:lnTo>
                <a:cubicBezTo>
                  <a:pt x="2" y="5"/>
                  <a:pt x="2" y="4"/>
                  <a:pt x="0" y="4"/>
                </a:cubicBezTo>
                <a:lnTo>
                  <a:pt x="0" y="3"/>
                </a:lnTo>
                <a:cubicBezTo>
                  <a:pt x="0" y="3"/>
                  <a:pt x="0" y="3"/>
                  <a:pt x="0" y="2"/>
                </a:cubicBezTo>
                <a:cubicBezTo>
                  <a:pt x="0" y="3"/>
                  <a:pt x="2" y="3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5" name="Freeform 6911">
            <a:extLst>
              <a:ext uri="{FF2B5EF4-FFF2-40B4-BE49-F238E27FC236}">
                <a16:creationId xmlns:a16="http://schemas.microsoft.com/office/drawing/2014/main" id="{89DFC9A1-D191-374B-9A35-AB2323E36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2775" y="4568825"/>
            <a:ext cx="1588" cy="6350"/>
          </a:xfrm>
          <a:custGeom>
            <a:avLst/>
            <a:gdLst>
              <a:gd name="T0" fmla="*/ 201676 w 5"/>
              <a:gd name="T1" fmla="*/ 0 h 19"/>
              <a:gd name="T2" fmla="*/ 302673 w 5"/>
              <a:gd name="T3" fmla="*/ 335213 h 19"/>
              <a:gd name="T4" fmla="*/ 302673 w 5"/>
              <a:gd name="T5" fmla="*/ 781718 h 19"/>
              <a:gd name="T6" fmla="*/ 403352 w 5"/>
              <a:gd name="T7" fmla="*/ 1787024 h 19"/>
              <a:gd name="T8" fmla="*/ 403352 w 5"/>
              <a:gd name="T9" fmla="*/ 2010611 h 19"/>
              <a:gd name="T10" fmla="*/ 302673 w 5"/>
              <a:gd name="T11" fmla="*/ 1563771 h 19"/>
              <a:gd name="T12" fmla="*/ 201676 w 5"/>
              <a:gd name="T13" fmla="*/ 1005305 h 19"/>
              <a:gd name="T14" fmla="*/ 0 w 5"/>
              <a:gd name="T15" fmla="*/ 1005305 h 19"/>
              <a:gd name="T16" fmla="*/ 0 w 5"/>
              <a:gd name="T17" fmla="*/ 670092 h 19"/>
              <a:gd name="T18" fmla="*/ 201676 w 5"/>
              <a:gd name="T19" fmla="*/ 223253 h 19"/>
              <a:gd name="T20" fmla="*/ 201676 w 5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9">
                <a:moveTo>
                  <a:pt x="2" y="0"/>
                </a:moveTo>
                <a:cubicBezTo>
                  <a:pt x="3" y="0"/>
                  <a:pt x="3" y="3"/>
                  <a:pt x="3" y="3"/>
                </a:cubicBezTo>
                <a:lnTo>
                  <a:pt x="3" y="7"/>
                </a:lnTo>
                <a:cubicBezTo>
                  <a:pt x="4" y="10"/>
                  <a:pt x="4" y="14"/>
                  <a:pt x="4" y="16"/>
                </a:cubicBezTo>
                <a:lnTo>
                  <a:pt x="4" y="18"/>
                </a:lnTo>
                <a:cubicBezTo>
                  <a:pt x="4" y="17"/>
                  <a:pt x="3" y="15"/>
                  <a:pt x="3" y="14"/>
                </a:cubicBezTo>
                <a:cubicBezTo>
                  <a:pt x="2" y="12"/>
                  <a:pt x="2" y="11"/>
                  <a:pt x="2" y="9"/>
                </a:cubicBezTo>
                <a:lnTo>
                  <a:pt x="0" y="9"/>
                </a:lnTo>
                <a:lnTo>
                  <a:pt x="0" y="6"/>
                </a:lnTo>
                <a:cubicBezTo>
                  <a:pt x="2" y="5"/>
                  <a:pt x="2" y="3"/>
                  <a:pt x="2" y="2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6" name="Freeform 6912">
            <a:extLst>
              <a:ext uri="{FF2B5EF4-FFF2-40B4-BE49-F238E27FC236}">
                <a16:creationId xmlns:a16="http://schemas.microsoft.com/office/drawing/2014/main" id="{995B17D8-71DF-0241-95D5-159A1DF08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6425" y="4584700"/>
            <a:ext cx="3175" cy="1588"/>
          </a:xfrm>
          <a:custGeom>
            <a:avLst/>
            <a:gdLst>
              <a:gd name="T0" fmla="*/ 1028700 w 7"/>
              <a:gd name="T1" fmla="*/ 472827 h 4"/>
              <a:gd name="T2" fmla="*/ 411389 w 7"/>
              <a:gd name="T3" fmla="*/ 472827 h 4"/>
              <a:gd name="T4" fmla="*/ 1028700 w 7"/>
              <a:gd name="T5" fmla="*/ 0 h 4"/>
              <a:gd name="T6" fmla="*/ 1028700 w 7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5" y="3"/>
                </a:moveTo>
                <a:lnTo>
                  <a:pt x="2" y="3"/>
                </a:lnTo>
                <a:cubicBezTo>
                  <a:pt x="0" y="2"/>
                  <a:pt x="4" y="2"/>
                  <a:pt x="5" y="0"/>
                </a:cubicBezTo>
                <a:cubicBezTo>
                  <a:pt x="5" y="0"/>
                  <a:pt x="6" y="2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7" name="Freeform 6913">
            <a:extLst>
              <a:ext uri="{FF2B5EF4-FFF2-40B4-BE49-F238E27FC236}">
                <a16:creationId xmlns:a16="http://schemas.microsoft.com/office/drawing/2014/main" id="{4B965B02-7DED-DF49-AF2F-A56FB5F7D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4363" y="4587875"/>
            <a:ext cx="1587" cy="1588"/>
          </a:xfrm>
          <a:custGeom>
            <a:avLst/>
            <a:gdLst>
              <a:gd name="T0" fmla="*/ 0 w 5"/>
              <a:gd name="T1" fmla="*/ 0 h 4"/>
              <a:gd name="T2" fmla="*/ 403098 w 5"/>
              <a:gd name="T3" fmla="*/ 157609 h 4"/>
              <a:gd name="T4" fmla="*/ 0 w 5"/>
              <a:gd name="T5" fmla="*/ 472827 h 4"/>
              <a:gd name="T6" fmla="*/ 0 w 5"/>
              <a:gd name="T7" fmla="*/ 157609 h 4"/>
              <a:gd name="T8" fmla="*/ 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4" y="1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8" name="Freeform 6914">
            <a:extLst>
              <a:ext uri="{FF2B5EF4-FFF2-40B4-BE49-F238E27FC236}">
                <a16:creationId xmlns:a16="http://schemas.microsoft.com/office/drawing/2014/main" id="{528C0430-BB09-FC49-A70F-64AAA21B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551363"/>
            <a:ext cx="4763" cy="6350"/>
          </a:xfrm>
          <a:custGeom>
            <a:avLst/>
            <a:gdLst>
              <a:gd name="T0" fmla="*/ 1411436 w 15"/>
              <a:gd name="T1" fmla="*/ 893679 h 19"/>
              <a:gd name="T2" fmla="*/ 1411436 w 15"/>
              <a:gd name="T3" fmla="*/ 2010611 h 19"/>
              <a:gd name="T4" fmla="*/ 604901 w 15"/>
              <a:gd name="T5" fmla="*/ 2010611 h 19"/>
              <a:gd name="T6" fmla="*/ 0 w 15"/>
              <a:gd name="T7" fmla="*/ 1898984 h 19"/>
              <a:gd name="T8" fmla="*/ 302609 w 15"/>
              <a:gd name="T9" fmla="*/ 1787024 h 19"/>
              <a:gd name="T10" fmla="*/ 604901 w 15"/>
              <a:gd name="T11" fmla="*/ 1340518 h 19"/>
              <a:gd name="T12" fmla="*/ 604901 w 15"/>
              <a:gd name="T13" fmla="*/ 111626 h 19"/>
              <a:gd name="T14" fmla="*/ 1109144 w 15"/>
              <a:gd name="T15" fmla="*/ 446839 h 19"/>
              <a:gd name="T16" fmla="*/ 1411436 w 15"/>
              <a:gd name="T17" fmla="*/ 893679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19">
                <a:moveTo>
                  <a:pt x="14" y="8"/>
                </a:moveTo>
                <a:lnTo>
                  <a:pt x="14" y="18"/>
                </a:lnTo>
                <a:cubicBezTo>
                  <a:pt x="11" y="18"/>
                  <a:pt x="9" y="18"/>
                  <a:pt x="6" y="18"/>
                </a:cubicBezTo>
                <a:lnTo>
                  <a:pt x="0" y="17"/>
                </a:lnTo>
                <a:cubicBezTo>
                  <a:pt x="2" y="17"/>
                  <a:pt x="3" y="16"/>
                  <a:pt x="3" y="16"/>
                </a:cubicBezTo>
                <a:cubicBezTo>
                  <a:pt x="6" y="14"/>
                  <a:pt x="6" y="14"/>
                  <a:pt x="6" y="12"/>
                </a:cubicBezTo>
                <a:lnTo>
                  <a:pt x="6" y="1"/>
                </a:lnTo>
                <a:cubicBezTo>
                  <a:pt x="9" y="0"/>
                  <a:pt x="11" y="4"/>
                  <a:pt x="11" y="4"/>
                </a:cubicBezTo>
                <a:cubicBezTo>
                  <a:pt x="12" y="4"/>
                  <a:pt x="14" y="6"/>
                  <a:pt x="14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69" name="Freeform 6915">
            <a:extLst>
              <a:ext uri="{FF2B5EF4-FFF2-40B4-BE49-F238E27FC236}">
                <a16:creationId xmlns:a16="http://schemas.microsoft.com/office/drawing/2014/main" id="{F2FC96AD-1D5D-5348-8434-24D66B01F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4038" y="4521200"/>
            <a:ext cx="12700" cy="39688"/>
          </a:xfrm>
          <a:custGeom>
            <a:avLst/>
            <a:gdLst>
              <a:gd name="T0" fmla="*/ 2238466 w 35"/>
              <a:gd name="T1" fmla="*/ 10099345 h 111"/>
              <a:gd name="T2" fmla="*/ 1975031 w 35"/>
              <a:gd name="T3" fmla="*/ 11761592 h 111"/>
              <a:gd name="T4" fmla="*/ 1579880 w 35"/>
              <a:gd name="T5" fmla="*/ 12784184 h 111"/>
              <a:gd name="T6" fmla="*/ 1448163 w 35"/>
              <a:gd name="T7" fmla="*/ 11505587 h 111"/>
              <a:gd name="T8" fmla="*/ 789940 w 35"/>
              <a:gd name="T9" fmla="*/ 10355350 h 111"/>
              <a:gd name="T10" fmla="*/ 789940 w 35"/>
              <a:gd name="T11" fmla="*/ 8693102 h 111"/>
              <a:gd name="T12" fmla="*/ 789940 w 35"/>
              <a:gd name="T13" fmla="*/ 7926158 h 111"/>
              <a:gd name="T14" fmla="*/ 1448163 w 35"/>
              <a:gd name="T15" fmla="*/ 7159215 h 111"/>
              <a:gd name="T16" fmla="*/ 395151 w 35"/>
              <a:gd name="T17" fmla="*/ 7159215 h 111"/>
              <a:gd name="T18" fmla="*/ 395151 w 35"/>
              <a:gd name="T19" fmla="*/ 6008620 h 111"/>
              <a:gd name="T20" fmla="*/ 789940 w 35"/>
              <a:gd name="T21" fmla="*/ 4474375 h 111"/>
              <a:gd name="T22" fmla="*/ 1843314 w 35"/>
              <a:gd name="T23" fmla="*/ 2684840 h 111"/>
              <a:gd name="T24" fmla="*/ 1975031 w 35"/>
              <a:gd name="T25" fmla="*/ 3323781 h 111"/>
              <a:gd name="T26" fmla="*/ 2238466 w 35"/>
              <a:gd name="T27" fmla="*/ 3451783 h 111"/>
              <a:gd name="T28" fmla="*/ 2369820 w 35"/>
              <a:gd name="T29" fmla="*/ 3451783 h 111"/>
              <a:gd name="T30" fmla="*/ 1579880 w 35"/>
              <a:gd name="T31" fmla="*/ 1150594 h 111"/>
              <a:gd name="T32" fmla="*/ 3028406 w 35"/>
              <a:gd name="T33" fmla="*/ 128003 h 111"/>
              <a:gd name="T34" fmla="*/ 3686629 w 35"/>
              <a:gd name="T35" fmla="*/ 1661890 h 111"/>
              <a:gd name="T36" fmla="*/ 3423194 w 35"/>
              <a:gd name="T37" fmla="*/ 2812485 h 111"/>
              <a:gd name="T38" fmla="*/ 3028406 w 35"/>
              <a:gd name="T39" fmla="*/ 3707431 h 111"/>
              <a:gd name="T40" fmla="*/ 3818346 w 35"/>
              <a:gd name="T41" fmla="*/ 2940487 h 111"/>
              <a:gd name="T42" fmla="*/ 4081780 w 35"/>
              <a:gd name="T43" fmla="*/ 5113674 h 111"/>
              <a:gd name="T44" fmla="*/ 3818346 w 35"/>
              <a:gd name="T45" fmla="*/ 6264268 h 111"/>
              <a:gd name="T46" fmla="*/ 4081780 w 35"/>
              <a:gd name="T47" fmla="*/ 7798513 h 111"/>
              <a:gd name="T48" fmla="*/ 4213134 w 35"/>
              <a:gd name="T49" fmla="*/ 10738643 h 111"/>
              <a:gd name="T50" fmla="*/ 4213134 w 35"/>
              <a:gd name="T51" fmla="*/ 11761592 h 111"/>
              <a:gd name="T52" fmla="*/ 4213134 w 35"/>
              <a:gd name="T53" fmla="*/ 12400533 h 111"/>
              <a:gd name="T54" fmla="*/ 4081780 w 35"/>
              <a:gd name="T55" fmla="*/ 12656181 h 111"/>
              <a:gd name="T56" fmla="*/ 3423194 w 35"/>
              <a:gd name="T57" fmla="*/ 13423483 h 111"/>
              <a:gd name="T58" fmla="*/ 2633254 w 35"/>
              <a:gd name="T59" fmla="*/ 13551128 h 111"/>
              <a:gd name="T60" fmla="*/ 3028406 w 35"/>
              <a:gd name="T61" fmla="*/ 12912187 h 111"/>
              <a:gd name="T62" fmla="*/ 2633254 w 35"/>
              <a:gd name="T63" fmla="*/ 12784184 h 111"/>
              <a:gd name="T64" fmla="*/ 2633254 w 35"/>
              <a:gd name="T65" fmla="*/ 11249939 h 111"/>
              <a:gd name="T66" fmla="*/ 2238466 w 35"/>
              <a:gd name="T67" fmla="*/ 10099345 h 1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111">
                <a:moveTo>
                  <a:pt x="17" y="79"/>
                </a:moveTo>
                <a:cubicBezTo>
                  <a:pt x="15" y="83"/>
                  <a:pt x="15" y="87"/>
                  <a:pt x="15" y="92"/>
                </a:cubicBezTo>
                <a:cubicBezTo>
                  <a:pt x="15" y="95"/>
                  <a:pt x="17" y="100"/>
                  <a:pt x="12" y="100"/>
                </a:cubicBezTo>
                <a:cubicBezTo>
                  <a:pt x="12" y="97"/>
                  <a:pt x="12" y="92"/>
                  <a:pt x="11" y="90"/>
                </a:cubicBezTo>
                <a:cubicBezTo>
                  <a:pt x="11" y="87"/>
                  <a:pt x="8" y="83"/>
                  <a:pt x="6" y="81"/>
                </a:cubicBezTo>
                <a:lnTo>
                  <a:pt x="6" y="68"/>
                </a:lnTo>
                <a:lnTo>
                  <a:pt x="6" y="62"/>
                </a:lnTo>
                <a:cubicBezTo>
                  <a:pt x="8" y="61"/>
                  <a:pt x="11" y="58"/>
                  <a:pt x="11" y="56"/>
                </a:cubicBezTo>
                <a:cubicBezTo>
                  <a:pt x="8" y="55"/>
                  <a:pt x="6" y="56"/>
                  <a:pt x="3" y="56"/>
                </a:cubicBezTo>
                <a:cubicBezTo>
                  <a:pt x="0" y="55"/>
                  <a:pt x="0" y="49"/>
                  <a:pt x="3" y="47"/>
                </a:cubicBezTo>
                <a:cubicBezTo>
                  <a:pt x="3" y="43"/>
                  <a:pt x="3" y="39"/>
                  <a:pt x="6" y="35"/>
                </a:cubicBezTo>
                <a:cubicBezTo>
                  <a:pt x="8" y="29"/>
                  <a:pt x="9" y="22"/>
                  <a:pt x="14" y="21"/>
                </a:cubicBezTo>
                <a:cubicBezTo>
                  <a:pt x="14" y="22"/>
                  <a:pt x="14" y="24"/>
                  <a:pt x="15" y="26"/>
                </a:cubicBezTo>
                <a:cubicBezTo>
                  <a:pt x="15" y="27"/>
                  <a:pt x="15" y="27"/>
                  <a:pt x="17" y="27"/>
                </a:cubicBezTo>
                <a:lnTo>
                  <a:pt x="18" y="27"/>
                </a:lnTo>
                <a:cubicBezTo>
                  <a:pt x="17" y="21"/>
                  <a:pt x="12" y="15"/>
                  <a:pt x="12" y="9"/>
                </a:cubicBezTo>
                <a:cubicBezTo>
                  <a:pt x="12" y="5"/>
                  <a:pt x="18" y="0"/>
                  <a:pt x="23" y="1"/>
                </a:cubicBezTo>
                <a:cubicBezTo>
                  <a:pt x="29" y="2"/>
                  <a:pt x="28" y="10"/>
                  <a:pt x="28" y="13"/>
                </a:cubicBezTo>
                <a:cubicBezTo>
                  <a:pt x="28" y="17"/>
                  <a:pt x="28" y="20"/>
                  <a:pt x="26" y="22"/>
                </a:cubicBezTo>
                <a:cubicBezTo>
                  <a:pt x="23" y="24"/>
                  <a:pt x="22" y="27"/>
                  <a:pt x="23" y="29"/>
                </a:cubicBezTo>
                <a:cubicBezTo>
                  <a:pt x="26" y="27"/>
                  <a:pt x="26" y="25"/>
                  <a:pt x="29" y="23"/>
                </a:cubicBezTo>
                <a:cubicBezTo>
                  <a:pt x="31" y="27"/>
                  <a:pt x="31" y="35"/>
                  <a:pt x="31" y="40"/>
                </a:cubicBezTo>
                <a:cubicBezTo>
                  <a:pt x="31" y="43"/>
                  <a:pt x="28" y="46"/>
                  <a:pt x="29" y="49"/>
                </a:cubicBezTo>
                <a:cubicBezTo>
                  <a:pt x="29" y="53"/>
                  <a:pt x="31" y="56"/>
                  <a:pt x="31" y="61"/>
                </a:cubicBezTo>
                <a:cubicBezTo>
                  <a:pt x="31" y="68"/>
                  <a:pt x="32" y="77"/>
                  <a:pt x="32" y="84"/>
                </a:cubicBezTo>
                <a:cubicBezTo>
                  <a:pt x="32" y="87"/>
                  <a:pt x="31" y="90"/>
                  <a:pt x="32" y="92"/>
                </a:cubicBezTo>
                <a:cubicBezTo>
                  <a:pt x="32" y="94"/>
                  <a:pt x="34" y="96"/>
                  <a:pt x="32" y="97"/>
                </a:cubicBezTo>
                <a:lnTo>
                  <a:pt x="31" y="99"/>
                </a:lnTo>
                <a:cubicBezTo>
                  <a:pt x="29" y="101"/>
                  <a:pt x="28" y="103"/>
                  <a:pt x="26" y="105"/>
                </a:cubicBezTo>
                <a:cubicBezTo>
                  <a:pt x="25" y="106"/>
                  <a:pt x="20" y="110"/>
                  <a:pt x="20" y="106"/>
                </a:cubicBezTo>
                <a:cubicBezTo>
                  <a:pt x="20" y="104"/>
                  <a:pt x="22" y="102"/>
                  <a:pt x="23" y="101"/>
                </a:cubicBezTo>
                <a:cubicBezTo>
                  <a:pt x="20" y="101"/>
                  <a:pt x="20" y="101"/>
                  <a:pt x="20" y="100"/>
                </a:cubicBezTo>
                <a:cubicBezTo>
                  <a:pt x="18" y="97"/>
                  <a:pt x="20" y="91"/>
                  <a:pt x="20" y="88"/>
                </a:cubicBezTo>
                <a:cubicBezTo>
                  <a:pt x="20" y="86"/>
                  <a:pt x="20" y="81"/>
                  <a:pt x="17" y="7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0" name="Freeform 6916">
            <a:extLst>
              <a:ext uri="{FF2B5EF4-FFF2-40B4-BE49-F238E27FC236}">
                <a16:creationId xmlns:a16="http://schemas.microsoft.com/office/drawing/2014/main" id="{04A45064-1FF1-6344-B997-62D00AECD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1975" y="4522788"/>
            <a:ext cx="1588" cy="1587"/>
          </a:xfrm>
          <a:custGeom>
            <a:avLst/>
            <a:gdLst>
              <a:gd name="T0" fmla="*/ 201676 w 5"/>
              <a:gd name="T1" fmla="*/ 472133 h 4"/>
              <a:gd name="T2" fmla="*/ 201676 w 5"/>
              <a:gd name="T3" fmla="*/ 157510 h 4"/>
              <a:gd name="T4" fmla="*/ 403352 w 5"/>
              <a:gd name="T5" fmla="*/ 157510 h 4"/>
              <a:gd name="T6" fmla="*/ 201676 w 5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0" y="1"/>
                  <a:pt x="2" y="1"/>
                </a:cubicBezTo>
                <a:cubicBezTo>
                  <a:pt x="2" y="0"/>
                  <a:pt x="4" y="1"/>
                  <a:pt x="4" y="1"/>
                </a:cubicBezTo>
                <a:lnTo>
                  <a:pt x="2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1" name="Freeform 6917">
            <a:extLst>
              <a:ext uri="{FF2B5EF4-FFF2-40B4-BE49-F238E27FC236}">
                <a16:creationId xmlns:a16="http://schemas.microsoft.com/office/drawing/2014/main" id="{A0B2FC80-269A-6F4D-B96C-5CF125D56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1975" y="4524375"/>
            <a:ext cx="1588" cy="1588"/>
          </a:xfrm>
          <a:custGeom>
            <a:avLst/>
            <a:gdLst>
              <a:gd name="T0" fmla="*/ 472827 w 4"/>
              <a:gd name="T1" fmla="*/ 0 h 3"/>
              <a:gd name="T2" fmla="*/ 472827 w 4"/>
              <a:gd name="T3" fmla="*/ 560564 h 3"/>
              <a:gd name="T4" fmla="*/ 0 w 4"/>
              <a:gd name="T5" fmla="*/ 560564 h 3"/>
              <a:gd name="T6" fmla="*/ 472827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3" y="2"/>
                </a:lnTo>
                <a:lnTo>
                  <a:pt x="0" y="2"/>
                </a:lnTo>
                <a:cubicBezTo>
                  <a:pt x="0" y="1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2" name="Freeform 6918">
            <a:extLst>
              <a:ext uri="{FF2B5EF4-FFF2-40B4-BE49-F238E27FC236}">
                <a16:creationId xmlns:a16="http://schemas.microsoft.com/office/drawing/2014/main" id="{E259BBB6-2D71-724A-BDDF-1230CF8AD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0" y="4524375"/>
            <a:ext cx="3175" cy="4763"/>
          </a:xfrm>
          <a:custGeom>
            <a:avLst/>
            <a:gdLst>
              <a:gd name="T0" fmla="*/ 822779 w 7"/>
              <a:gd name="T1" fmla="*/ 0 h 12"/>
              <a:gd name="T2" fmla="*/ 1234168 w 7"/>
              <a:gd name="T3" fmla="*/ 472728 h 12"/>
              <a:gd name="T4" fmla="*/ 1234168 w 7"/>
              <a:gd name="T5" fmla="*/ 1102635 h 12"/>
              <a:gd name="T6" fmla="*/ 1234168 w 7"/>
              <a:gd name="T7" fmla="*/ 1732938 h 12"/>
              <a:gd name="T8" fmla="*/ 617311 w 7"/>
              <a:gd name="T9" fmla="*/ 1732938 h 12"/>
              <a:gd name="T10" fmla="*/ 0 w 7"/>
              <a:gd name="T11" fmla="*/ 787880 h 12"/>
              <a:gd name="T12" fmla="*/ 617311 w 7"/>
              <a:gd name="T13" fmla="*/ 630304 h 12"/>
              <a:gd name="T14" fmla="*/ 1234168 w 7"/>
              <a:gd name="T15" fmla="*/ 787880 h 12"/>
              <a:gd name="T16" fmla="*/ 822779 w 7"/>
              <a:gd name="T17" fmla="*/ 472728 h 12"/>
              <a:gd name="T18" fmla="*/ 0 w 7"/>
              <a:gd name="T19" fmla="*/ 315152 h 12"/>
              <a:gd name="T20" fmla="*/ 205921 w 7"/>
              <a:gd name="T21" fmla="*/ 315152 h 12"/>
              <a:gd name="T22" fmla="*/ 617311 w 7"/>
              <a:gd name="T23" fmla="*/ 157576 h 12"/>
              <a:gd name="T24" fmla="*/ 822779 w 7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" h="12">
                <a:moveTo>
                  <a:pt x="4" y="0"/>
                </a:moveTo>
                <a:cubicBezTo>
                  <a:pt x="6" y="0"/>
                  <a:pt x="6" y="3"/>
                  <a:pt x="6" y="3"/>
                </a:cubicBezTo>
                <a:cubicBezTo>
                  <a:pt x="6" y="4"/>
                  <a:pt x="6" y="6"/>
                  <a:pt x="6" y="7"/>
                </a:cubicBezTo>
                <a:lnTo>
                  <a:pt x="6" y="11"/>
                </a:lnTo>
                <a:lnTo>
                  <a:pt x="3" y="11"/>
                </a:lnTo>
                <a:cubicBezTo>
                  <a:pt x="1" y="9"/>
                  <a:pt x="1" y="6"/>
                  <a:pt x="0" y="5"/>
                </a:cubicBezTo>
                <a:cubicBezTo>
                  <a:pt x="1" y="5"/>
                  <a:pt x="1" y="3"/>
                  <a:pt x="3" y="4"/>
                </a:cubicBezTo>
                <a:cubicBezTo>
                  <a:pt x="4" y="4"/>
                  <a:pt x="4" y="6"/>
                  <a:pt x="6" y="5"/>
                </a:cubicBezTo>
                <a:cubicBezTo>
                  <a:pt x="6" y="3"/>
                  <a:pt x="4" y="3"/>
                  <a:pt x="4" y="3"/>
                </a:cubicBezTo>
                <a:cubicBezTo>
                  <a:pt x="3" y="2"/>
                  <a:pt x="1" y="3"/>
                  <a:pt x="0" y="2"/>
                </a:cubicBezTo>
                <a:lnTo>
                  <a:pt x="1" y="2"/>
                </a:lnTo>
                <a:cubicBezTo>
                  <a:pt x="3" y="2"/>
                  <a:pt x="3" y="2"/>
                  <a:pt x="3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3" name="Freeform 6919">
            <a:extLst>
              <a:ext uri="{FF2B5EF4-FFF2-40B4-BE49-F238E27FC236}">
                <a16:creationId xmlns:a16="http://schemas.microsoft.com/office/drawing/2014/main" id="{D390F942-94AC-2F41-996B-ECFF8EAD2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4535488"/>
            <a:ext cx="3175" cy="7937"/>
          </a:xfrm>
          <a:custGeom>
            <a:avLst/>
            <a:gdLst>
              <a:gd name="T0" fmla="*/ 1028700 w 7"/>
              <a:gd name="T1" fmla="*/ 472648 h 20"/>
              <a:gd name="T2" fmla="*/ 617311 w 7"/>
              <a:gd name="T3" fmla="*/ 787350 h 20"/>
              <a:gd name="T4" fmla="*/ 617311 w 7"/>
              <a:gd name="T5" fmla="*/ 2519998 h 20"/>
              <a:gd name="T6" fmla="*/ 617311 w 7"/>
              <a:gd name="T7" fmla="*/ 2992249 h 20"/>
              <a:gd name="T8" fmla="*/ 411389 w 7"/>
              <a:gd name="T9" fmla="*/ 2834700 h 20"/>
              <a:gd name="T10" fmla="*/ 411389 w 7"/>
              <a:gd name="T11" fmla="*/ 2677150 h 20"/>
              <a:gd name="T12" fmla="*/ 0 w 7"/>
              <a:gd name="T13" fmla="*/ 2047349 h 20"/>
              <a:gd name="T14" fmla="*/ 411389 w 7"/>
              <a:gd name="T15" fmla="*/ 944900 h 20"/>
              <a:gd name="T16" fmla="*/ 617311 w 7"/>
              <a:gd name="T17" fmla="*/ 0 h 20"/>
              <a:gd name="T18" fmla="*/ 1234168 w 7"/>
              <a:gd name="T19" fmla="*/ 0 h 20"/>
              <a:gd name="T20" fmla="*/ 1028700 w 7"/>
              <a:gd name="T21" fmla="*/ 472648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20">
                <a:moveTo>
                  <a:pt x="5" y="3"/>
                </a:moveTo>
                <a:cubicBezTo>
                  <a:pt x="3" y="4"/>
                  <a:pt x="3" y="5"/>
                  <a:pt x="3" y="5"/>
                </a:cubicBezTo>
                <a:cubicBezTo>
                  <a:pt x="3" y="9"/>
                  <a:pt x="3" y="12"/>
                  <a:pt x="3" y="16"/>
                </a:cubicBezTo>
                <a:cubicBezTo>
                  <a:pt x="3" y="17"/>
                  <a:pt x="5" y="19"/>
                  <a:pt x="3" y="19"/>
                </a:cubicBezTo>
                <a:cubicBezTo>
                  <a:pt x="2" y="19"/>
                  <a:pt x="2" y="18"/>
                  <a:pt x="2" y="18"/>
                </a:cubicBezTo>
                <a:lnTo>
                  <a:pt x="2" y="17"/>
                </a:lnTo>
                <a:cubicBezTo>
                  <a:pt x="0" y="16"/>
                  <a:pt x="0" y="13"/>
                  <a:pt x="0" y="13"/>
                </a:cubicBezTo>
                <a:cubicBezTo>
                  <a:pt x="0" y="10"/>
                  <a:pt x="2" y="9"/>
                  <a:pt x="2" y="6"/>
                </a:cubicBezTo>
                <a:cubicBezTo>
                  <a:pt x="2" y="5"/>
                  <a:pt x="2" y="3"/>
                  <a:pt x="3" y="0"/>
                </a:cubicBezTo>
                <a:cubicBezTo>
                  <a:pt x="5" y="0"/>
                  <a:pt x="5" y="0"/>
                  <a:pt x="6" y="0"/>
                </a:cubicBezTo>
                <a:lnTo>
                  <a:pt x="5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4" name="Freeform 6920">
            <a:extLst>
              <a:ext uri="{FF2B5EF4-FFF2-40B4-BE49-F238E27FC236}">
                <a16:creationId xmlns:a16="http://schemas.microsoft.com/office/drawing/2014/main" id="{91C70891-1D7D-574A-972F-246A40A4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33900"/>
            <a:ext cx="3175" cy="7938"/>
          </a:xfrm>
          <a:custGeom>
            <a:avLst/>
            <a:gdLst>
              <a:gd name="T0" fmla="*/ 604838 w 10"/>
              <a:gd name="T1" fmla="*/ 1260158 h 20"/>
              <a:gd name="T2" fmla="*/ 302578 w 10"/>
              <a:gd name="T3" fmla="*/ 2205573 h 20"/>
              <a:gd name="T4" fmla="*/ 302578 w 10"/>
              <a:gd name="T5" fmla="*/ 2993023 h 20"/>
              <a:gd name="T6" fmla="*/ 302578 w 10"/>
              <a:gd name="T7" fmla="*/ 2048004 h 20"/>
              <a:gd name="T8" fmla="*/ 504190 w 10"/>
              <a:gd name="T9" fmla="*/ 1102588 h 20"/>
              <a:gd name="T10" fmla="*/ 806450 w 10"/>
              <a:gd name="T11" fmla="*/ 472708 h 20"/>
              <a:gd name="T12" fmla="*/ 806450 w 10"/>
              <a:gd name="T13" fmla="*/ 0 h 20"/>
              <a:gd name="T14" fmla="*/ 806450 w 10"/>
              <a:gd name="T15" fmla="*/ 472708 h 20"/>
              <a:gd name="T16" fmla="*/ 604838 w 10"/>
              <a:gd name="T17" fmla="*/ 126015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20">
                <a:moveTo>
                  <a:pt x="6" y="8"/>
                </a:moveTo>
                <a:cubicBezTo>
                  <a:pt x="5" y="10"/>
                  <a:pt x="3" y="12"/>
                  <a:pt x="3" y="14"/>
                </a:cubicBezTo>
                <a:lnTo>
                  <a:pt x="3" y="19"/>
                </a:lnTo>
                <a:cubicBezTo>
                  <a:pt x="0" y="17"/>
                  <a:pt x="3" y="15"/>
                  <a:pt x="3" y="13"/>
                </a:cubicBezTo>
                <a:cubicBezTo>
                  <a:pt x="3" y="11"/>
                  <a:pt x="3" y="9"/>
                  <a:pt x="5" y="7"/>
                </a:cubicBezTo>
                <a:cubicBezTo>
                  <a:pt x="6" y="5"/>
                  <a:pt x="6" y="3"/>
                  <a:pt x="8" y="3"/>
                </a:cubicBezTo>
                <a:lnTo>
                  <a:pt x="8" y="0"/>
                </a:lnTo>
                <a:cubicBezTo>
                  <a:pt x="9" y="0"/>
                  <a:pt x="9" y="2"/>
                  <a:pt x="8" y="3"/>
                </a:cubicBezTo>
                <a:cubicBezTo>
                  <a:pt x="8" y="4"/>
                  <a:pt x="8" y="6"/>
                  <a:pt x="6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5" name="Freeform 6921">
            <a:extLst>
              <a:ext uri="{FF2B5EF4-FFF2-40B4-BE49-F238E27FC236}">
                <a16:creationId xmlns:a16="http://schemas.microsoft.com/office/drawing/2014/main" id="{30EC9832-2E11-3C46-A5B9-0B5FB766C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0" y="4532313"/>
            <a:ext cx="6350" cy="6350"/>
          </a:xfrm>
          <a:custGeom>
            <a:avLst/>
            <a:gdLst>
              <a:gd name="T0" fmla="*/ 781718 w 19"/>
              <a:gd name="T1" fmla="*/ 781718 h 19"/>
              <a:gd name="T2" fmla="*/ 446839 w 19"/>
              <a:gd name="T3" fmla="*/ 558466 h 19"/>
              <a:gd name="T4" fmla="*/ 111626 w 19"/>
              <a:gd name="T5" fmla="*/ 335213 h 19"/>
              <a:gd name="T6" fmla="*/ 446839 w 19"/>
              <a:gd name="T7" fmla="*/ 223253 h 19"/>
              <a:gd name="T8" fmla="*/ 781718 w 19"/>
              <a:gd name="T9" fmla="*/ 223253 h 19"/>
              <a:gd name="T10" fmla="*/ 1005305 w 19"/>
              <a:gd name="T11" fmla="*/ 335213 h 19"/>
              <a:gd name="T12" fmla="*/ 1898984 w 19"/>
              <a:gd name="T13" fmla="*/ 1452145 h 19"/>
              <a:gd name="T14" fmla="*/ 1675397 w 19"/>
              <a:gd name="T15" fmla="*/ 1563771 h 19"/>
              <a:gd name="T16" fmla="*/ 1675397 w 19"/>
              <a:gd name="T17" fmla="*/ 1340518 h 19"/>
              <a:gd name="T18" fmla="*/ 1005305 w 19"/>
              <a:gd name="T19" fmla="*/ 670092 h 19"/>
              <a:gd name="T20" fmla="*/ 1005305 w 19"/>
              <a:gd name="T21" fmla="*/ 1563771 h 19"/>
              <a:gd name="T22" fmla="*/ 781718 w 19"/>
              <a:gd name="T23" fmla="*/ 1898984 h 19"/>
              <a:gd name="T24" fmla="*/ 781718 w 19"/>
              <a:gd name="T25" fmla="*/ 1787024 h 19"/>
              <a:gd name="T26" fmla="*/ 781718 w 19"/>
              <a:gd name="T27" fmla="*/ 781718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9">
                <a:moveTo>
                  <a:pt x="7" y="7"/>
                </a:moveTo>
                <a:cubicBezTo>
                  <a:pt x="7" y="6"/>
                  <a:pt x="6" y="5"/>
                  <a:pt x="4" y="5"/>
                </a:cubicBezTo>
                <a:cubicBezTo>
                  <a:pt x="3" y="5"/>
                  <a:pt x="1" y="5"/>
                  <a:pt x="1" y="3"/>
                </a:cubicBezTo>
                <a:cubicBezTo>
                  <a:pt x="0" y="2"/>
                  <a:pt x="3" y="0"/>
                  <a:pt x="4" y="2"/>
                </a:cubicBezTo>
                <a:lnTo>
                  <a:pt x="7" y="2"/>
                </a:lnTo>
                <a:cubicBezTo>
                  <a:pt x="9" y="2"/>
                  <a:pt x="9" y="2"/>
                  <a:pt x="9" y="3"/>
                </a:cubicBezTo>
                <a:cubicBezTo>
                  <a:pt x="15" y="3"/>
                  <a:pt x="18" y="8"/>
                  <a:pt x="17" y="13"/>
                </a:cubicBezTo>
                <a:cubicBezTo>
                  <a:pt x="17" y="13"/>
                  <a:pt x="17" y="14"/>
                  <a:pt x="15" y="14"/>
                </a:cubicBezTo>
                <a:lnTo>
                  <a:pt x="15" y="12"/>
                </a:lnTo>
                <a:cubicBezTo>
                  <a:pt x="15" y="10"/>
                  <a:pt x="12" y="8"/>
                  <a:pt x="9" y="6"/>
                </a:cubicBezTo>
                <a:cubicBezTo>
                  <a:pt x="12" y="8"/>
                  <a:pt x="10" y="11"/>
                  <a:pt x="9" y="14"/>
                </a:cubicBezTo>
                <a:cubicBezTo>
                  <a:pt x="9" y="14"/>
                  <a:pt x="9" y="18"/>
                  <a:pt x="7" y="17"/>
                </a:cubicBezTo>
                <a:cubicBezTo>
                  <a:pt x="6" y="17"/>
                  <a:pt x="7" y="17"/>
                  <a:pt x="7" y="16"/>
                </a:cubicBezTo>
                <a:cubicBezTo>
                  <a:pt x="9" y="14"/>
                  <a:pt x="9" y="9"/>
                  <a:pt x="7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6" name="Freeform 6922">
            <a:extLst>
              <a:ext uri="{FF2B5EF4-FFF2-40B4-BE49-F238E27FC236}">
                <a16:creationId xmlns:a16="http://schemas.microsoft.com/office/drawing/2014/main" id="{512E0FC5-87D2-5D45-B09B-60327016A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0388" y="4540250"/>
            <a:ext cx="1587" cy="3175"/>
          </a:xfrm>
          <a:custGeom>
            <a:avLst/>
            <a:gdLst>
              <a:gd name="T0" fmla="*/ 315020 w 4"/>
              <a:gd name="T1" fmla="*/ 0 h 9"/>
              <a:gd name="T2" fmla="*/ 472133 w 4"/>
              <a:gd name="T3" fmla="*/ 373239 h 9"/>
              <a:gd name="T4" fmla="*/ 472133 w 4"/>
              <a:gd name="T5" fmla="*/ 746831 h 9"/>
              <a:gd name="T6" fmla="*/ 315020 w 4"/>
              <a:gd name="T7" fmla="*/ 995539 h 9"/>
              <a:gd name="T8" fmla="*/ 0 w 4"/>
              <a:gd name="T9" fmla="*/ 995539 h 9"/>
              <a:gd name="T10" fmla="*/ 0 w 4"/>
              <a:gd name="T11" fmla="*/ 249061 h 9"/>
              <a:gd name="T12" fmla="*/ 315020 w 4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9">
                <a:moveTo>
                  <a:pt x="2" y="0"/>
                </a:moveTo>
                <a:cubicBezTo>
                  <a:pt x="3" y="0"/>
                  <a:pt x="3" y="3"/>
                  <a:pt x="3" y="3"/>
                </a:cubicBezTo>
                <a:cubicBezTo>
                  <a:pt x="3" y="3"/>
                  <a:pt x="2" y="5"/>
                  <a:pt x="3" y="6"/>
                </a:cubicBezTo>
                <a:cubicBezTo>
                  <a:pt x="3" y="6"/>
                  <a:pt x="3" y="8"/>
                  <a:pt x="2" y="8"/>
                </a:cubicBezTo>
                <a:lnTo>
                  <a:pt x="0" y="8"/>
                </a:lnTo>
                <a:lnTo>
                  <a:pt x="0" y="2"/>
                </a:ln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7" name="Freeform 6923">
            <a:extLst>
              <a:ext uri="{FF2B5EF4-FFF2-40B4-BE49-F238E27FC236}">
                <a16:creationId xmlns:a16="http://schemas.microsoft.com/office/drawing/2014/main" id="{BF966573-46E1-B641-BB8E-9C3B89E64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0" y="4545013"/>
            <a:ext cx="3175" cy="3175"/>
          </a:xfrm>
          <a:custGeom>
            <a:avLst/>
            <a:gdLst>
              <a:gd name="T0" fmla="*/ 617311 w 7"/>
              <a:gd name="T1" fmla="*/ 166543 h 11"/>
              <a:gd name="T2" fmla="*/ 617311 w 7"/>
              <a:gd name="T3" fmla="*/ 0 h 11"/>
              <a:gd name="T4" fmla="*/ 1028700 w 7"/>
              <a:gd name="T5" fmla="*/ 0 h 11"/>
              <a:gd name="T6" fmla="*/ 1028700 w 7"/>
              <a:gd name="T7" fmla="*/ 166543 h 11"/>
              <a:gd name="T8" fmla="*/ 1234168 w 7"/>
              <a:gd name="T9" fmla="*/ 166543 h 11"/>
              <a:gd name="T10" fmla="*/ 1234168 w 7"/>
              <a:gd name="T11" fmla="*/ 333375 h 11"/>
              <a:gd name="T12" fmla="*/ 1028700 w 7"/>
              <a:gd name="T13" fmla="*/ 333375 h 11"/>
              <a:gd name="T14" fmla="*/ 1028700 w 7"/>
              <a:gd name="T15" fmla="*/ 666461 h 11"/>
              <a:gd name="T16" fmla="*/ 1028700 w 7"/>
              <a:gd name="T17" fmla="*/ 749877 h 11"/>
              <a:gd name="T18" fmla="*/ 411389 w 7"/>
              <a:gd name="T19" fmla="*/ 833005 h 11"/>
              <a:gd name="T20" fmla="*/ 411389 w 7"/>
              <a:gd name="T21" fmla="*/ 499918 h 11"/>
              <a:gd name="T22" fmla="*/ 617311 w 7"/>
              <a:gd name="T23" fmla="*/ 416502 h 11"/>
              <a:gd name="T24" fmla="*/ 0 w 7"/>
              <a:gd name="T25" fmla="*/ 333375 h 11"/>
              <a:gd name="T26" fmla="*/ 0 w 7"/>
              <a:gd name="T27" fmla="*/ 249959 h 11"/>
              <a:gd name="T28" fmla="*/ 0 w 7"/>
              <a:gd name="T29" fmla="*/ 166543 h 11"/>
              <a:gd name="T30" fmla="*/ 617311 w 7"/>
              <a:gd name="T31" fmla="*/ 166543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" h="11">
                <a:moveTo>
                  <a:pt x="3" y="2"/>
                </a:move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6" y="2"/>
                </a:lnTo>
                <a:lnTo>
                  <a:pt x="6" y="4"/>
                </a:lnTo>
                <a:lnTo>
                  <a:pt x="5" y="4"/>
                </a:lnTo>
                <a:lnTo>
                  <a:pt x="5" y="8"/>
                </a:lnTo>
                <a:lnTo>
                  <a:pt x="5" y="9"/>
                </a:lnTo>
                <a:cubicBezTo>
                  <a:pt x="3" y="10"/>
                  <a:pt x="3" y="9"/>
                  <a:pt x="2" y="10"/>
                </a:cubicBezTo>
                <a:lnTo>
                  <a:pt x="2" y="6"/>
                </a:lnTo>
                <a:cubicBezTo>
                  <a:pt x="2" y="6"/>
                  <a:pt x="3" y="6"/>
                  <a:pt x="3" y="5"/>
                </a:cubicBezTo>
                <a:cubicBezTo>
                  <a:pt x="2" y="4"/>
                  <a:pt x="2" y="4"/>
                  <a:pt x="0" y="4"/>
                </a:cubicBezTo>
                <a:lnTo>
                  <a:pt x="0" y="3"/>
                </a:lnTo>
                <a:lnTo>
                  <a:pt x="0" y="2"/>
                </a:lnTo>
                <a:lnTo>
                  <a:pt x="3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8" name="Freeform 6924">
            <a:extLst>
              <a:ext uri="{FF2B5EF4-FFF2-40B4-BE49-F238E27FC236}">
                <a16:creationId xmlns:a16="http://schemas.microsoft.com/office/drawing/2014/main" id="{42F75546-363F-9F4F-A94D-49339D7D8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1975" y="4540250"/>
            <a:ext cx="1588" cy="7938"/>
          </a:xfrm>
          <a:custGeom>
            <a:avLst/>
            <a:gdLst>
              <a:gd name="T0" fmla="*/ 0 w 4"/>
              <a:gd name="T1" fmla="*/ 0 h 20"/>
              <a:gd name="T2" fmla="*/ 0 w 4"/>
              <a:gd name="T3" fmla="*/ 472708 h 20"/>
              <a:gd name="T4" fmla="*/ 0 w 4"/>
              <a:gd name="T5" fmla="*/ 315139 h 20"/>
              <a:gd name="T6" fmla="*/ 0 w 4"/>
              <a:gd name="T7" fmla="*/ 0 h 20"/>
              <a:gd name="T8" fmla="*/ 0 w 4"/>
              <a:gd name="T9" fmla="*/ 472708 h 20"/>
              <a:gd name="T10" fmla="*/ 157609 w 4"/>
              <a:gd name="T11" fmla="*/ 1102588 h 20"/>
              <a:gd name="T12" fmla="*/ 472827 w 4"/>
              <a:gd name="T13" fmla="*/ 2677884 h 20"/>
              <a:gd name="T14" fmla="*/ 472827 w 4"/>
              <a:gd name="T15" fmla="*/ 2993023 h 20"/>
              <a:gd name="T16" fmla="*/ 0 w 4"/>
              <a:gd name="T17" fmla="*/ 2363143 h 20"/>
              <a:gd name="T18" fmla="*/ 0 w 4"/>
              <a:gd name="T19" fmla="*/ 1417727 h 20"/>
              <a:gd name="T20" fmla="*/ 0 w 4"/>
              <a:gd name="T21" fmla="*/ 945019 h 20"/>
              <a:gd name="T22" fmla="*/ 0 w 4"/>
              <a:gd name="T23" fmla="*/ 472708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" h="20">
                <a:moveTo>
                  <a:pt x="0" y="0"/>
                </a:moveTo>
                <a:cubicBezTo>
                  <a:pt x="1" y="0"/>
                  <a:pt x="0" y="3"/>
                  <a:pt x="0" y="3"/>
                </a:cubicBezTo>
                <a:lnTo>
                  <a:pt x="0" y="2"/>
                </a:lnTo>
                <a:lnTo>
                  <a:pt x="0" y="0"/>
                </a:lnTo>
                <a:close/>
                <a:moveTo>
                  <a:pt x="0" y="3"/>
                </a:moveTo>
                <a:cubicBezTo>
                  <a:pt x="1" y="5"/>
                  <a:pt x="1" y="6"/>
                  <a:pt x="1" y="7"/>
                </a:cubicBezTo>
                <a:cubicBezTo>
                  <a:pt x="1" y="11"/>
                  <a:pt x="3" y="15"/>
                  <a:pt x="3" y="17"/>
                </a:cubicBezTo>
                <a:lnTo>
                  <a:pt x="3" y="19"/>
                </a:lnTo>
                <a:cubicBezTo>
                  <a:pt x="1" y="18"/>
                  <a:pt x="1" y="16"/>
                  <a:pt x="0" y="15"/>
                </a:cubicBez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79" name="Freeform 6925">
            <a:extLst>
              <a:ext uri="{FF2B5EF4-FFF2-40B4-BE49-F238E27FC236}">
                <a16:creationId xmlns:a16="http://schemas.microsoft.com/office/drawing/2014/main" id="{C2B3F310-8F40-2149-A475-14BC041A8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56125"/>
            <a:ext cx="3175" cy="1588"/>
          </a:xfrm>
          <a:custGeom>
            <a:avLst/>
            <a:gdLst>
              <a:gd name="T0" fmla="*/ 622300 w 9"/>
              <a:gd name="T1" fmla="*/ 302673 h 5"/>
              <a:gd name="T2" fmla="*/ 0 w 9"/>
              <a:gd name="T3" fmla="*/ 302673 h 5"/>
              <a:gd name="T4" fmla="*/ 373239 w 9"/>
              <a:gd name="T5" fmla="*/ 0 h 5"/>
              <a:gd name="T6" fmla="*/ 622300 w 9"/>
              <a:gd name="T7" fmla="*/ 302673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5" y="3"/>
                </a:moveTo>
                <a:cubicBezTo>
                  <a:pt x="5" y="4"/>
                  <a:pt x="3" y="4"/>
                  <a:pt x="0" y="3"/>
                </a:cubicBezTo>
                <a:lnTo>
                  <a:pt x="3" y="0"/>
                </a:lnTo>
                <a:cubicBezTo>
                  <a:pt x="5" y="0"/>
                  <a:pt x="8" y="1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0" name="Freeform 6926">
            <a:extLst>
              <a:ext uri="{FF2B5EF4-FFF2-40B4-BE49-F238E27FC236}">
                <a16:creationId xmlns:a16="http://schemas.microsoft.com/office/drawing/2014/main" id="{6E2A7900-B694-2243-B599-000B5D118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1975" y="4559300"/>
            <a:ext cx="1588" cy="1588"/>
          </a:xfrm>
          <a:custGeom>
            <a:avLst/>
            <a:gdLst>
              <a:gd name="T0" fmla="*/ 472827 w 4"/>
              <a:gd name="T1" fmla="*/ 157609 h 4"/>
              <a:gd name="T2" fmla="*/ 0 w 4"/>
              <a:gd name="T3" fmla="*/ 472827 h 4"/>
              <a:gd name="T4" fmla="*/ 0 w 4"/>
              <a:gd name="T5" fmla="*/ 157609 h 4"/>
              <a:gd name="T6" fmla="*/ 315218 w 4"/>
              <a:gd name="T7" fmla="*/ 0 h 4"/>
              <a:gd name="T8" fmla="*/ 472827 w 4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3" y="1"/>
                  <a:pt x="2" y="3"/>
                  <a:pt x="0" y="3"/>
                </a:cubicBez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lnTo>
                  <a:pt x="3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1" name="Freeform 6927">
            <a:extLst>
              <a:ext uri="{FF2B5EF4-FFF2-40B4-BE49-F238E27FC236}">
                <a16:creationId xmlns:a16="http://schemas.microsoft.com/office/drawing/2014/main" id="{27ACC4A5-A098-0E4B-938B-D5FCEE1F1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4608513"/>
            <a:ext cx="4763" cy="7937"/>
          </a:xfrm>
          <a:custGeom>
            <a:avLst/>
            <a:gdLst>
              <a:gd name="T0" fmla="*/ 1342433 w 13"/>
              <a:gd name="T1" fmla="*/ 1417548 h 20"/>
              <a:gd name="T2" fmla="*/ 1342433 w 13"/>
              <a:gd name="T3" fmla="*/ 2992249 h 20"/>
              <a:gd name="T4" fmla="*/ 537120 w 13"/>
              <a:gd name="T5" fmla="*/ 2992249 h 20"/>
              <a:gd name="T6" fmla="*/ 0 w 13"/>
              <a:gd name="T7" fmla="*/ 2834700 h 20"/>
              <a:gd name="T8" fmla="*/ 402657 w 13"/>
              <a:gd name="T9" fmla="*/ 2519998 h 20"/>
              <a:gd name="T10" fmla="*/ 537120 w 13"/>
              <a:gd name="T11" fmla="*/ 2047349 h 20"/>
              <a:gd name="T12" fmla="*/ 805313 w 13"/>
              <a:gd name="T13" fmla="*/ 315099 h 20"/>
              <a:gd name="T14" fmla="*/ 1342433 w 13"/>
              <a:gd name="T15" fmla="*/ 787350 h 20"/>
              <a:gd name="T16" fmla="*/ 1342433 w 13"/>
              <a:gd name="T17" fmla="*/ 141754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" h="20">
                <a:moveTo>
                  <a:pt x="10" y="9"/>
                </a:moveTo>
                <a:cubicBezTo>
                  <a:pt x="12" y="11"/>
                  <a:pt x="10" y="16"/>
                  <a:pt x="10" y="19"/>
                </a:cubicBezTo>
                <a:lnTo>
                  <a:pt x="4" y="19"/>
                </a:lnTo>
                <a:lnTo>
                  <a:pt x="0" y="18"/>
                </a:lnTo>
                <a:cubicBezTo>
                  <a:pt x="1" y="17"/>
                  <a:pt x="3" y="17"/>
                  <a:pt x="3" y="16"/>
                </a:cubicBezTo>
                <a:cubicBezTo>
                  <a:pt x="4" y="14"/>
                  <a:pt x="4" y="15"/>
                  <a:pt x="4" y="13"/>
                </a:cubicBezTo>
                <a:cubicBezTo>
                  <a:pt x="4" y="11"/>
                  <a:pt x="4" y="4"/>
                  <a:pt x="6" y="2"/>
                </a:cubicBezTo>
                <a:cubicBezTo>
                  <a:pt x="7" y="0"/>
                  <a:pt x="9" y="4"/>
                  <a:pt x="10" y="5"/>
                </a:cubicBezTo>
                <a:lnTo>
                  <a:pt x="10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2" name="Freeform 6928">
            <a:extLst>
              <a:ext uri="{FF2B5EF4-FFF2-40B4-BE49-F238E27FC236}">
                <a16:creationId xmlns:a16="http://schemas.microsoft.com/office/drawing/2014/main" id="{366A885B-2152-1E45-A908-EB49594C2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4578350"/>
            <a:ext cx="11112" cy="39688"/>
          </a:xfrm>
          <a:custGeom>
            <a:avLst/>
            <a:gdLst>
              <a:gd name="T0" fmla="*/ 1700809 w 33"/>
              <a:gd name="T1" fmla="*/ 9971699 h 111"/>
              <a:gd name="T2" fmla="*/ 1473855 w 33"/>
              <a:gd name="T3" fmla="*/ 11889238 h 111"/>
              <a:gd name="T4" fmla="*/ 1360715 w 33"/>
              <a:gd name="T5" fmla="*/ 12784184 h 111"/>
              <a:gd name="T6" fmla="*/ 1020620 w 33"/>
              <a:gd name="T7" fmla="*/ 11633590 h 111"/>
              <a:gd name="T8" fmla="*/ 680189 w 33"/>
              <a:gd name="T9" fmla="*/ 10355350 h 111"/>
              <a:gd name="T10" fmla="*/ 453572 w 33"/>
              <a:gd name="T11" fmla="*/ 8821105 h 111"/>
              <a:gd name="T12" fmla="*/ 680189 w 33"/>
              <a:gd name="T13" fmla="*/ 8054161 h 111"/>
              <a:gd name="T14" fmla="*/ 793666 w 33"/>
              <a:gd name="T15" fmla="*/ 7159215 h 111"/>
              <a:gd name="T16" fmla="*/ 340095 w 33"/>
              <a:gd name="T17" fmla="*/ 7159215 h 111"/>
              <a:gd name="T18" fmla="*/ 113477 w 33"/>
              <a:gd name="T19" fmla="*/ 6008620 h 111"/>
              <a:gd name="T20" fmla="*/ 453572 w 33"/>
              <a:gd name="T21" fmla="*/ 4346730 h 111"/>
              <a:gd name="T22" fmla="*/ 1360715 w 33"/>
              <a:gd name="T23" fmla="*/ 2556837 h 111"/>
              <a:gd name="T24" fmla="*/ 1473855 w 33"/>
              <a:gd name="T25" fmla="*/ 3323781 h 111"/>
              <a:gd name="T26" fmla="*/ 1700809 w 33"/>
              <a:gd name="T27" fmla="*/ 3579429 h 111"/>
              <a:gd name="T28" fmla="*/ 1814287 w 33"/>
              <a:gd name="T29" fmla="*/ 3451783 h 111"/>
              <a:gd name="T30" fmla="*/ 1133761 w 33"/>
              <a:gd name="T31" fmla="*/ 1150594 h 111"/>
              <a:gd name="T32" fmla="*/ 2380999 w 33"/>
              <a:gd name="T33" fmla="*/ 255648 h 111"/>
              <a:gd name="T34" fmla="*/ 2834570 w 33"/>
              <a:gd name="T35" fmla="*/ 1789893 h 111"/>
              <a:gd name="T36" fmla="*/ 2721093 w 33"/>
              <a:gd name="T37" fmla="*/ 2812485 h 111"/>
              <a:gd name="T38" fmla="*/ 2380999 w 33"/>
              <a:gd name="T39" fmla="*/ 3707431 h 111"/>
              <a:gd name="T40" fmla="*/ 2834570 w 33"/>
              <a:gd name="T41" fmla="*/ 3068133 h 111"/>
              <a:gd name="T42" fmla="*/ 3174665 w 33"/>
              <a:gd name="T43" fmla="*/ 5113674 h 111"/>
              <a:gd name="T44" fmla="*/ 2834570 w 33"/>
              <a:gd name="T45" fmla="*/ 6391913 h 111"/>
              <a:gd name="T46" fmla="*/ 3174665 w 33"/>
              <a:gd name="T47" fmla="*/ 7670510 h 111"/>
              <a:gd name="T48" fmla="*/ 3401619 w 33"/>
              <a:gd name="T49" fmla="*/ 10866646 h 111"/>
              <a:gd name="T50" fmla="*/ 3401619 w 33"/>
              <a:gd name="T51" fmla="*/ 11889238 h 111"/>
              <a:gd name="T52" fmla="*/ 3628236 w 33"/>
              <a:gd name="T53" fmla="*/ 12528536 h 111"/>
              <a:gd name="T54" fmla="*/ 3174665 w 33"/>
              <a:gd name="T55" fmla="*/ 12784184 h 111"/>
              <a:gd name="T56" fmla="*/ 2721093 w 33"/>
              <a:gd name="T57" fmla="*/ 13551128 h 111"/>
              <a:gd name="T58" fmla="*/ 2040904 w 33"/>
              <a:gd name="T59" fmla="*/ 13679131 h 111"/>
              <a:gd name="T60" fmla="*/ 2380999 w 33"/>
              <a:gd name="T61" fmla="*/ 13039832 h 111"/>
              <a:gd name="T62" fmla="*/ 1814287 w 33"/>
              <a:gd name="T63" fmla="*/ 12784184 h 111"/>
              <a:gd name="T64" fmla="*/ 1814287 w 33"/>
              <a:gd name="T65" fmla="*/ 11377942 h 111"/>
              <a:gd name="T66" fmla="*/ 1700809 w 33"/>
              <a:gd name="T67" fmla="*/ 9971699 h 1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3" h="111">
                <a:moveTo>
                  <a:pt x="15" y="78"/>
                </a:moveTo>
                <a:cubicBezTo>
                  <a:pt x="12" y="83"/>
                  <a:pt x="13" y="88"/>
                  <a:pt x="13" y="93"/>
                </a:cubicBezTo>
                <a:cubicBezTo>
                  <a:pt x="13" y="96"/>
                  <a:pt x="15" y="100"/>
                  <a:pt x="12" y="100"/>
                </a:cubicBezTo>
                <a:cubicBezTo>
                  <a:pt x="9" y="97"/>
                  <a:pt x="10" y="94"/>
                  <a:pt x="9" y="91"/>
                </a:cubicBezTo>
                <a:cubicBezTo>
                  <a:pt x="9" y="88"/>
                  <a:pt x="7" y="83"/>
                  <a:pt x="6" y="81"/>
                </a:cubicBezTo>
                <a:cubicBezTo>
                  <a:pt x="4" y="77"/>
                  <a:pt x="4" y="72"/>
                  <a:pt x="4" y="69"/>
                </a:cubicBezTo>
                <a:cubicBezTo>
                  <a:pt x="4" y="65"/>
                  <a:pt x="4" y="65"/>
                  <a:pt x="6" y="63"/>
                </a:cubicBezTo>
                <a:cubicBezTo>
                  <a:pt x="6" y="60"/>
                  <a:pt x="7" y="59"/>
                  <a:pt x="7" y="56"/>
                </a:cubicBezTo>
                <a:cubicBezTo>
                  <a:pt x="7" y="56"/>
                  <a:pt x="4" y="57"/>
                  <a:pt x="3" y="56"/>
                </a:cubicBezTo>
                <a:cubicBezTo>
                  <a:pt x="0" y="56"/>
                  <a:pt x="0" y="50"/>
                  <a:pt x="1" y="47"/>
                </a:cubicBezTo>
                <a:cubicBezTo>
                  <a:pt x="1" y="44"/>
                  <a:pt x="3" y="39"/>
                  <a:pt x="4" y="34"/>
                </a:cubicBezTo>
                <a:cubicBezTo>
                  <a:pt x="6" y="29"/>
                  <a:pt x="7" y="23"/>
                  <a:pt x="12" y="20"/>
                </a:cubicBezTo>
                <a:cubicBezTo>
                  <a:pt x="12" y="22"/>
                  <a:pt x="12" y="24"/>
                  <a:pt x="13" y="26"/>
                </a:cubicBezTo>
                <a:cubicBezTo>
                  <a:pt x="13" y="27"/>
                  <a:pt x="13" y="28"/>
                  <a:pt x="15" y="28"/>
                </a:cubicBezTo>
                <a:lnTo>
                  <a:pt x="16" y="27"/>
                </a:lnTo>
                <a:cubicBezTo>
                  <a:pt x="15" y="21"/>
                  <a:pt x="10" y="16"/>
                  <a:pt x="10" y="9"/>
                </a:cubicBezTo>
                <a:cubicBezTo>
                  <a:pt x="12" y="6"/>
                  <a:pt x="16" y="0"/>
                  <a:pt x="21" y="2"/>
                </a:cubicBezTo>
                <a:cubicBezTo>
                  <a:pt x="25" y="3"/>
                  <a:pt x="25" y="11"/>
                  <a:pt x="25" y="14"/>
                </a:cubicBezTo>
                <a:cubicBezTo>
                  <a:pt x="25" y="17"/>
                  <a:pt x="25" y="20"/>
                  <a:pt x="24" y="22"/>
                </a:cubicBezTo>
                <a:cubicBezTo>
                  <a:pt x="22" y="25"/>
                  <a:pt x="21" y="27"/>
                  <a:pt x="21" y="29"/>
                </a:cubicBezTo>
                <a:cubicBezTo>
                  <a:pt x="24" y="28"/>
                  <a:pt x="24" y="25"/>
                  <a:pt x="25" y="24"/>
                </a:cubicBezTo>
                <a:cubicBezTo>
                  <a:pt x="28" y="28"/>
                  <a:pt x="28" y="35"/>
                  <a:pt x="28" y="40"/>
                </a:cubicBezTo>
                <a:cubicBezTo>
                  <a:pt x="27" y="44"/>
                  <a:pt x="25" y="46"/>
                  <a:pt x="25" y="50"/>
                </a:cubicBezTo>
                <a:cubicBezTo>
                  <a:pt x="25" y="53"/>
                  <a:pt x="28" y="57"/>
                  <a:pt x="28" y="60"/>
                </a:cubicBezTo>
                <a:cubicBezTo>
                  <a:pt x="28" y="69"/>
                  <a:pt x="30" y="76"/>
                  <a:pt x="30" y="85"/>
                </a:cubicBezTo>
                <a:lnTo>
                  <a:pt x="30" y="93"/>
                </a:lnTo>
                <a:cubicBezTo>
                  <a:pt x="30" y="95"/>
                  <a:pt x="32" y="97"/>
                  <a:pt x="32" y="98"/>
                </a:cubicBezTo>
                <a:cubicBezTo>
                  <a:pt x="30" y="100"/>
                  <a:pt x="30" y="99"/>
                  <a:pt x="28" y="100"/>
                </a:cubicBezTo>
                <a:cubicBezTo>
                  <a:pt x="25" y="102"/>
                  <a:pt x="25" y="103"/>
                  <a:pt x="24" y="106"/>
                </a:cubicBezTo>
                <a:cubicBezTo>
                  <a:pt x="22" y="107"/>
                  <a:pt x="18" y="110"/>
                  <a:pt x="18" y="107"/>
                </a:cubicBezTo>
                <a:cubicBezTo>
                  <a:pt x="18" y="105"/>
                  <a:pt x="21" y="103"/>
                  <a:pt x="21" y="102"/>
                </a:cubicBezTo>
                <a:cubicBezTo>
                  <a:pt x="19" y="102"/>
                  <a:pt x="18" y="102"/>
                  <a:pt x="16" y="100"/>
                </a:cubicBezTo>
                <a:cubicBezTo>
                  <a:pt x="16" y="98"/>
                  <a:pt x="16" y="92"/>
                  <a:pt x="16" y="89"/>
                </a:cubicBezTo>
                <a:cubicBezTo>
                  <a:pt x="16" y="87"/>
                  <a:pt x="16" y="81"/>
                  <a:pt x="15" y="7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3" name="Freeform 6929">
            <a:extLst>
              <a:ext uri="{FF2B5EF4-FFF2-40B4-BE49-F238E27FC236}">
                <a16:creationId xmlns:a16="http://schemas.microsoft.com/office/drawing/2014/main" id="{6A413CBE-8AED-D44C-BBC8-82A91486F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4579938"/>
            <a:ext cx="1587" cy="1587"/>
          </a:xfrm>
          <a:custGeom>
            <a:avLst/>
            <a:gdLst>
              <a:gd name="T0" fmla="*/ 157510 w 4"/>
              <a:gd name="T1" fmla="*/ 0 h 3"/>
              <a:gd name="T2" fmla="*/ 0 w 4"/>
              <a:gd name="T3" fmla="*/ 559682 h 3"/>
              <a:gd name="T4" fmla="*/ 0 w 4"/>
              <a:gd name="T5" fmla="*/ 0 h 3"/>
              <a:gd name="T6" fmla="*/ 15751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3" y="1"/>
                  <a:pt x="1" y="2"/>
                  <a:pt x="0" y="2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4" name="Freeform 6930">
            <a:extLst>
              <a:ext uri="{FF2B5EF4-FFF2-40B4-BE49-F238E27FC236}">
                <a16:creationId xmlns:a16="http://schemas.microsoft.com/office/drawing/2014/main" id="{130D6EAF-121A-5F42-BA79-603B0E64C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4581525"/>
            <a:ext cx="1587" cy="1588"/>
          </a:xfrm>
          <a:custGeom>
            <a:avLst/>
            <a:gdLst>
              <a:gd name="T0" fmla="*/ 472133 w 4"/>
              <a:gd name="T1" fmla="*/ 0 h 4"/>
              <a:gd name="T2" fmla="*/ 472133 w 4"/>
              <a:gd name="T3" fmla="*/ 315218 h 4"/>
              <a:gd name="T4" fmla="*/ 0 w 4"/>
              <a:gd name="T5" fmla="*/ 315218 h 4"/>
              <a:gd name="T6" fmla="*/ 472133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3" y="2"/>
                </a:lnTo>
                <a:cubicBezTo>
                  <a:pt x="1" y="3"/>
                  <a:pt x="1" y="3"/>
                  <a:pt x="0" y="2"/>
                </a:cubicBezTo>
                <a:cubicBezTo>
                  <a:pt x="0" y="1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5" name="Freeform 6931">
            <a:extLst>
              <a:ext uri="{FF2B5EF4-FFF2-40B4-BE49-F238E27FC236}">
                <a16:creationId xmlns:a16="http://schemas.microsoft.com/office/drawing/2014/main" id="{532E18F0-39E0-AB4E-BF03-557F40F87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4581525"/>
            <a:ext cx="3175" cy="6350"/>
          </a:xfrm>
          <a:custGeom>
            <a:avLst/>
            <a:gdLst>
              <a:gd name="T0" fmla="*/ 630238 w 8"/>
              <a:gd name="T1" fmla="*/ 0 h 16"/>
              <a:gd name="T2" fmla="*/ 630238 w 8"/>
              <a:gd name="T3" fmla="*/ 315119 h 16"/>
              <a:gd name="T4" fmla="*/ 1102519 w 8"/>
              <a:gd name="T5" fmla="*/ 1102519 h 16"/>
              <a:gd name="T6" fmla="*/ 1102519 w 8"/>
              <a:gd name="T7" fmla="*/ 1890316 h 16"/>
              <a:gd name="T8" fmla="*/ 944959 w 8"/>
              <a:gd name="T9" fmla="*/ 2362597 h 16"/>
              <a:gd name="T10" fmla="*/ 630238 w 8"/>
              <a:gd name="T11" fmla="*/ 2205038 h 16"/>
              <a:gd name="T12" fmla="*/ 630238 w 8"/>
              <a:gd name="T13" fmla="*/ 1732756 h 16"/>
              <a:gd name="T14" fmla="*/ 630238 w 8"/>
              <a:gd name="T15" fmla="*/ 1575197 h 16"/>
              <a:gd name="T16" fmla="*/ 472678 w 8"/>
              <a:gd name="T17" fmla="*/ 1575197 h 16"/>
              <a:gd name="T18" fmla="*/ 0 w 8"/>
              <a:gd name="T19" fmla="*/ 787400 h 16"/>
              <a:gd name="T20" fmla="*/ 472678 w 8"/>
              <a:gd name="T21" fmla="*/ 630238 h 16"/>
              <a:gd name="T22" fmla="*/ 630238 w 8"/>
              <a:gd name="T23" fmla="*/ 787400 h 16"/>
              <a:gd name="T24" fmla="*/ 472678 w 8"/>
              <a:gd name="T25" fmla="*/ 315119 h 16"/>
              <a:gd name="T26" fmla="*/ 157559 w 8"/>
              <a:gd name="T27" fmla="*/ 315119 h 16"/>
              <a:gd name="T28" fmla="*/ 472678 w 8"/>
              <a:gd name="T29" fmla="*/ 157559 h 16"/>
              <a:gd name="T30" fmla="*/ 630238 w 8"/>
              <a:gd name="T31" fmla="*/ 0 h 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16">
                <a:moveTo>
                  <a:pt x="4" y="0"/>
                </a:moveTo>
                <a:lnTo>
                  <a:pt x="4" y="2"/>
                </a:lnTo>
                <a:cubicBezTo>
                  <a:pt x="6" y="4"/>
                  <a:pt x="6" y="6"/>
                  <a:pt x="7" y="7"/>
                </a:cubicBezTo>
                <a:lnTo>
                  <a:pt x="7" y="12"/>
                </a:lnTo>
                <a:lnTo>
                  <a:pt x="6" y="15"/>
                </a:lnTo>
                <a:cubicBezTo>
                  <a:pt x="6" y="15"/>
                  <a:pt x="4" y="15"/>
                  <a:pt x="4" y="14"/>
                </a:cubicBezTo>
                <a:lnTo>
                  <a:pt x="4" y="11"/>
                </a:lnTo>
                <a:lnTo>
                  <a:pt x="4" y="10"/>
                </a:lnTo>
                <a:cubicBezTo>
                  <a:pt x="4" y="11"/>
                  <a:pt x="3" y="11"/>
                  <a:pt x="3" y="10"/>
                </a:cubicBezTo>
                <a:cubicBezTo>
                  <a:pt x="1" y="8"/>
                  <a:pt x="0" y="5"/>
                  <a:pt x="0" y="5"/>
                </a:cubicBezTo>
                <a:cubicBezTo>
                  <a:pt x="1" y="5"/>
                  <a:pt x="1" y="3"/>
                  <a:pt x="3" y="4"/>
                </a:cubicBezTo>
                <a:lnTo>
                  <a:pt x="4" y="5"/>
                </a:lnTo>
                <a:cubicBezTo>
                  <a:pt x="4" y="3"/>
                  <a:pt x="3" y="2"/>
                  <a:pt x="3" y="2"/>
                </a:cubicBezTo>
                <a:lnTo>
                  <a:pt x="1" y="2"/>
                </a:lnTo>
                <a:cubicBezTo>
                  <a:pt x="3" y="2"/>
                  <a:pt x="3" y="1"/>
                  <a:pt x="3" y="1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6" name="Freeform 6932">
            <a:extLst>
              <a:ext uri="{FF2B5EF4-FFF2-40B4-BE49-F238E27FC236}">
                <a16:creationId xmlns:a16="http://schemas.microsoft.com/office/drawing/2014/main" id="{0A34FD89-473C-E146-889D-405E9170F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0400" y="4591050"/>
            <a:ext cx="3175" cy="7938"/>
          </a:xfrm>
          <a:custGeom>
            <a:avLst/>
            <a:gdLst>
              <a:gd name="T0" fmla="*/ 1028700 w 7"/>
              <a:gd name="T1" fmla="*/ 390405 h 22"/>
              <a:gd name="T2" fmla="*/ 617311 w 7"/>
              <a:gd name="T3" fmla="*/ 781171 h 22"/>
              <a:gd name="T4" fmla="*/ 617311 w 7"/>
              <a:gd name="T5" fmla="*/ 2213259 h 22"/>
              <a:gd name="T6" fmla="*/ 411389 w 7"/>
              <a:gd name="T7" fmla="*/ 2733919 h 22"/>
              <a:gd name="T8" fmla="*/ 411389 w 7"/>
              <a:gd name="T9" fmla="*/ 2603664 h 22"/>
              <a:gd name="T10" fmla="*/ 0 w 7"/>
              <a:gd name="T11" fmla="*/ 2473769 h 22"/>
              <a:gd name="T12" fmla="*/ 0 w 7"/>
              <a:gd name="T13" fmla="*/ 1952748 h 22"/>
              <a:gd name="T14" fmla="*/ 0 w 7"/>
              <a:gd name="T15" fmla="*/ 1041682 h 22"/>
              <a:gd name="T16" fmla="*/ 617311 w 7"/>
              <a:gd name="T17" fmla="*/ 130255 h 22"/>
              <a:gd name="T18" fmla="*/ 1234168 w 7"/>
              <a:gd name="T19" fmla="*/ 130255 h 22"/>
              <a:gd name="T20" fmla="*/ 1028700 w 7"/>
              <a:gd name="T21" fmla="*/ 390405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22">
                <a:moveTo>
                  <a:pt x="5" y="3"/>
                </a:moveTo>
                <a:cubicBezTo>
                  <a:pt x="5" y="4"/>
                  <a:pt x="5" y="5"/>
                  <a:pt x="3" y="6"/>
                </a:cubicBezTo>
                <a:cubicBezTo>
                  <a:pt x="3" y="10"/>
                  <a:pt x="3" y="14"/>
                  <a:pt x="3" y="17"/>
                </a:cubicBezTo>
                <a:cubicBezTo>
                  <a:pt x="3" y="18"/>
                  <a:pt x="5" y="21"/>
                  <a:pt x="2" y="21"/>
                </a:cubicBezTo>
                <a:lnTo>
                  <a:pt x="2" y="20"/>
                </a:lnTo>
                <a:lnTo>
                  <a:pt x="0" y="19"/>
                </a:lnTo>
                <a:lnTo>
                  <a:pt x="0" y="15"/>
                </a:lnTo>
                <a:lnTo>
                  <a:pt x="0" y="8"/>
                </a:lnTo>
                <a:cubicBezTo>
                  <a:pt x="2" y="5"/>
                  <a:pt x="2" y="3"/>
                  <a:pt x="3" y="1"/>
                </a:cubicBezTo>
                <a:cubicBezTo>
                  <a:pt x="5" y="0"/>
                  <a:pt x="5" y="0"/>
                  <a:pt x="6" y="1"/>
                </a:cubicBezTo>
                <a:cubicBezTo>
                  <a:pt x="5" y="1"/>
                  <a:pt x="5" y="3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7" name="Freeform 6933">
            <a:extLst>
              <a:ext uri="{FF2B5EF4-FFF2-40B4-BE49-F238E27FC236}">
                <a16:creationId xmlns:a16="http://schemas.microsoft.com/office/drawing/2014/main" id="{16EFA116-F974-D64D-B299-A5441A587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4591050"/>
            <a:ext cx="3175" cy="7938"/>
          </a:xfrm>
          <a:custGeom>
            <a:avLst/>
            <a:gdLst>
              <a:gd name="T0" fmla="*/ 630238 w 8"/>
              <a:gd name="T1" fmla="*/ 1260158 h 20"/>
              <a:gd name="T2" fmla="*/ 157559 w 8"/>
              <a:gd name="T3" fmla="*/ 2205573 h 20"/>
              <a:gd name="T4" fmla="*/ 157559 w 8"/>
              <a:gd name="T5" fmla="*/ 2993023 h 20"/>
              <a:gd name="T6" fmla="*/ 157559 w 8"/>
              <a:gd name="T7" fmla="*/ 2048004 h 20"/>
              <a:gd name="T8" fmla="*/ 630238 w 8"/>
              <a:gd name="T9" fmla="*/ 945019 h 20"/>
              <a:gd name="T10" fmla="*/ 630238 w 8"/>
              <a:gd name="T11" fmla="*/ 315139 h 20"/>
              <a:gd name="T12" fmla="*/ 944959 w 8"/>
              <a:gd name="T13" fmla="*/ 0 h 20"/>
              <a:gd name="T14" fmla="*/ 944959 w 8"/>
              <a:gd name="T15" fmla="*/ 315139 h 20"/>
              <a:gd name="T16" fmla="*/ 630238 w 8"/>
              <a:gd name="T17" fmla="*/ 126015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20">
                <a:moveTo>
                  <a:pt x="4" y="8"/>
                </a:moveTo>
                <a:cubicBezTo>
                  <a:pt x="3" y="10"/>
                  <a:pt x="3" y="12"/>
                  <a:pt x="1" y="14"/>
                </a:cubicBezTo>
                <a:lnTo>
                  <a:pt x="1" y="19"/>
                </a:lnTo>
                <a:cubicBezTo>
                  <a:pt x="0" y="17"/>
                  <a:pt x="1" y="16"/>
                  <a:pt x="1" y="13"/>
                </a:cubicBezTo>
                <a:cubicBezTo>
                  <a:pt x="1" y="11"/>
                  <a:pt x="1" y="9"/>
                  <a:pt x="4" y="6"/>
                </a:cubicBezTo>
                <a:lnTo>
                  <a:pt x="4" y="2"/>
                </a:lnTo>
                <a:cubicBezTo>
                  <a:pt x="4" y="1"/>
                  <a:pt x="6" y="0"/>
                  <a:pt x="6" y="0"/>
                </a:cubicBezTo>
                <a:cubicBezTo>
                  <a:pt x="7" y="0"/>
                  <a:pt x="6" y="1"/>
                  <a:pt x="6" y="2"/>
                </a:cubicBezTo>
                <a:cubicBezTo>
                  <a:pt x="6" y="3"/>
                  <a:pt x="4" y="6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8" name="Freeform 6934">
            <a:extLst>
              <a:ext uri="{FF2B5EF4-FFF2-40B4-BE49-F238E27FC236}">
                <a16:creationId xmlns:a16="http://schemas.microsoft.com/office/drawing/2014/main" id="{939CDBCF-B18E-DB40-ACE0-0D0FFD31A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4589463"/>
            <a:ext cx="6350" cy="6350"/>
          </a:xfrm>
          <a:custGeom>
            <a:avLst/>
            <a:gdLst>
              <a:gd name="T0" fmla="*/ 976779 w 17"/>
              <a:gd name="T1" fmla="*/ 622300 h 18"/>
              <a:gd name="T2" fmla="*/ 558053 w 17"/>
              <a:gd name="T3" fmla="*/ 622300 h 18"/>
              <a:gd name="T4" fmla="*/ 0 w 17"/>
              <a:gd name="T5" fmla="*/ 249061 h 18"/>
              <a:gd name="T6" fmla="*/ 418726 w 17"/>
              <a:gd name="T7" fmla="*/ 124531 h 18"/>
              <a:gd name="T8" fmla="*/ 976779 w 17"/>
              <a:gd name="T9" fmla="*/ 249061 h 18"/>
              <a:gd name="T10" fmla="*/ 1395132 w 17"/>
              <a:gd name="T11" fmla="*/ 249061 h 18"/>
              <a:gd name="T12" fmla="*/ 2232212 w 17"/>
              <a:gd name="T13" fmla="*/ 1493308 h 18"/>
              <a:gd name="T14" fmla="*/ 2092885 w 17"/>
              <a:gd name="T15" fmla="*/ 1742369 h 18"/>
              <a:gd name="T16" fmla="*/ 2092885 w 17"/>
              <a:gd name="T17" fmla="*/ 1493308 h 18"/>
              <a:gd name="T18" fmla="*/ 1255806 w 17"/>
              <a:gd name="T19" fmla="*/ 746831 h 18"/>
              <a:gd name="T20" fmla="*/ 1255806 w 17"/>
              <a:gd name="T21" fmla="*/ 1742369 h 18"/>
              <a:gd name="T22" fmla="*/ 976779 w 17"/>
              <a:gd name="T23" fmla="*/ 2115608 h 18"/>
              <a:gd name="T24" fmla="*/ 976779 w 17"/>
              <a:gd name="T25" fmla="*/ 1991078 h 18"/>
              <a:gd name="T26" fmla="*/ 976779 w 17"/>
              <a:gd name="T27" fmla="*/ 62230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8">
                <a:moveTo>
                  <a:pt x="7" y="5"/>
                </a:moveTo>
                <a:cubicBezTo>
                  <a:pt x="7" y="5"/>
                  <a:pt x="6" y="5"/>
                  <a:pt x="4" y="5"/>
                </a:cubicBezTo>
                <a:cubicBezTo>
                  <a:pt x="3" y="4"/>
                  <a:pt x="0" y="4"/>
                  <a:pt x="0" y="2"/>
                </a:cubicBezTo>
                <a:cubicBezTo>
                  <a:pt x="0" y="1"/>
                  <a:pt x="3" y="0"/>
                  <a:pt x="3" y="1"/>
                </a:cubicBezTo>
                <a:cubicBezTo>
                  <a:pt x="4" y="1"/>
                  <a:pt x="7" y="2"/>
                  <a:pt x="7" y="2"/>
                </a:cubicBezTo>
                <a:cubicBezTo>
                  <a:pt x="7" y="2"/>
                  <a:pt x="9" y="2"/>
                  <a:pt x="10" y="2"/>
                </a:cubicBezTo>
                <a:cubicBezTo>
                  <a:pt x="15" y="2"/>
                  <a:pt x="16" y="7"/>
                  <a:pt x="16" y="12"/>
                </a:cubicBezTo>
                <a:cubicBezTo>
                  <a:pt x="16" y="12"/>
                  <a:pt x="15" y="15"/>
                  <a:pt x="15" y="14"/>
                </a:cubicBezTo>
                <a:lnTo>
                  <a:pt x="15" y="12"/>
                </a:lnTo>
                <a:cubicBezTo>
                  <a:pt x="15" y="10"/>
                  <a:pt x="12" y="7"/>
                  <a:pt x="9" y="6"/>
                </a:cubicBezTo>
                <a:cubicBezTo>
                  <a:pt x="12" y="8"/>
                  <a:pt x="10" y="12"/>
                  <a:pt x="9" y="14"/>
                </a:cubicBezTo>
                <a:cubicBezTo>
                  <a:pt x="9" y="15"/>
                  <a:pt x="7" y="17"/>
                  <a:pt x="7" y="17"/>
                </a:cubicBezTo>
                <a:lnTo>
                  <a:pt x="7" y="16"/>
                </a:lnTo>
                <a:cubicBezTo>
                  <a:pt x="7" y="14"/>
                  <a:pt x="9" y="8"/>
                  <a:pt x="7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89" name="Freeform 6935">
            <a:extLst>
              <a:ext uri="{FF2B5EF4-FFF2-40B4-BE49-F238E27FC236}">
                <a16:creationId xmlns:a16="http://schemas.microsoft.com/office/drawing/2014/main" id="{CD8319E3-630E-8941-8A7B-83ACF3A1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4597400"/>
            <a:ext cx="1588" cy="3175"/>
          </a:xfrm>
          <a:custGeom>
            <a:avLst/>
            <a:gdLst>
              <a:gd name="T0" fmla="*/ 315218 w 4"/>
              <a:gd name="T1" fmla="*/ 100965 h 10"/>
              <a:gd name="T2" fmla="*/ 315218 w 4"/>
              <a:gd name="T3" fmla="*/ 403225 h 10"/>
              <a:gd name="T4" fmla="*/ 315218 w 4"/>
              <a:gd name="T5" fmla="*/ 705803 h 10"/>
              <a:gd name="T6" fmla="*/ 315218 w 4"/>
              <a:gd name="T7" fmla="*/ 907415 h 10"/>
              <a:gd name="T8" fmla="*/ 0 w 4"/>
              <a:gd name="T9" fmla="*/ 907415 h 10"/>
              <a:gd name="T10" fmla="*/ 0 w 4"/>
              <a:gd name="T11" fmla="*/ 302578 h 10"/>
              <a:gd name="T12" fmla="*/ 315218 w 4"/>
              <a:gd name="T13" fmla="*/ 10096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0">
                <a:moveTo>
                  <a:pt x="2" y="1"/>
                </a:moveTo>
                <a:cubicBezTo>
                  <a:pt x="3" y="0"/>
                  <a:pt x="2" y="3"/>
                  <a:pt x="2" y="4"/>
                </a:cubicBezTo>
                <a:lnTo>
                  <a:pt x="2" y="7"/>
                </a:lnTo>
                <a:lnTo>
                  <a:pt x="2" y="9"/>
                </a:lnTo>
                <a:lnTo>
                  <a:pt x="0" y="9"/>
                </a:lnTo>
                <a:lnTo>
                  <a:pt x="0" y="3"/>
                </a:lnTo>
                <a:cubicBezTo>
                  <a:pt x="0" y="3"/>
                  <a:pt x="0" y="1"/>
                  <a:pt x="2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0" name="Freeform 6936">
            <a:extLst>
              <a:ext uri="{FF2B5EF4-FFF2-40B4-BE49-F238E27FC236}">
                <a16:creationId xmlns:a16="http://schemas.microsoft.com/office/drawing/2014/main" id="{D6C9A66F-81E9-2144-AA24-C5CEA7A21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4600575"/>
            <a:ext cx="3175" cy="3175"/>
          </a:xfrm>
          <a:custGeom>
            <a:avLst/>
            <a:gdLst>
              <a:gd name="T0" fmla="*/ 157559 w 8"/>
              <a:gd name="T1" fmla="*/ 166543 h 11"/>
              <a:gd name="T2" fmla="*/ 472678 w 8"/>
              <a:gd name="T3" fmla="*/ 166543 h 11"/>
              <a:gd name="T4" fmla="*/ 472678 w 8"/>
              <a:gd name="T5" fmla="*/ 83416 h 11"/>
              <a:gd name="T6" fmla="*/ 944959 w 8"/>
              <a:gd name="T7" fmla="*/ 83416 h 11"/>
              <a:gd name="T8" fmla="*/ 944959 w 8"/>
              <a:gd name="T9" fmla="*/ 249959 h 11"/>
              <a:gd name="T10" fmla="*/ 1102519 w 8"/>
              <a:gd name="T11" fmla="*/ 249959 h 11"/>
              <a:gd name="T12" fmla="*/ 1102519 w 8"/>
              <a:gd name="T13" fmla="*/ 333375 h 11"/>
              <a:gd name="T14" fmla="*/ 944959 w 8"/>
              <a:gd name="T15" fmla="*/ 333375 h 11"/>
              <a:gd name="T16" fmla="*/ 944959 w 8"/>
              <a:gd name="T17" fmla="*/ 583045 h 11"/>
              <a:gd name="T18" fmla="*/ 630238 w 8"/>
              <a:gd name="T19" fmla="*/ 833005 h 11"/>
              <a:gd name="T20" fmla="*/ 472678 w 8"/>
              <a:gd name="T21" fmla="*/ 833005 h 11"/>
              <a:gd name="T22" fmla="*/ 472678 w 8"/>
              <a:gd name="T23" fmla="*/ 499918 h 11"/>
              <a:gd name="T24" fmla="*/ 472678 w 8"/>
              <a:gd name="T25" fmla="*/ 416502 h 11"/>
              <a:gd name="T26" fmla="*/ 157559 w 8"/>
              <a:gd name="T27" fmla="*/ 333375 h 11"/>
              <a:gd name="T28" fmla="*/ 0 w 8"/>
              <a:gd name="T29" fmla="*/ 249959 h 11"/>
              <a:gd name="T30" fmla="*/ 0 w 8"/>
              <a:gd name="T31" fmla="*/ 166543 h 11"/>
              <a:gd name="T32" fmla="*/ 157559 w 8"/>
              <a:gd name="T33" fmla="*/ 166543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1">
                <a:moveTo>
                  <a:pt x="1" y="2"/>
                </a:moveTo>
                <a:cubicBezTo>
                  <a:pt x="1" y="2"/>
                  <a:pt x="3" y="3"/>
                  <a:pt x="3" y="2"/>
                </a:cubicBezTo>
                <a:cubicBezTo>
                  <a:pt x="4" y="2"/>
                  <a:pt x="4" y="1"/>
                  <a:pt x="3" y="1"/>
                </a:cubicBezTo>
                <a:cubicBezTo>
                  <a:pt x="4" y="0"/>
                  <a:pt x="4" y="1"/>
                  <a:pt x="6" y="1"/>
                </a:cubicBezTo>
                <a:cubicBezTo>
                  <a:pt x="6" y="1"/>
                  <a:pt x="6" y="2"/>
                  <a:pt x="6" y="3"/>
                </a:cubicBezTo>
                <a:cubicBezTo>
                  <a:pt x="6" y="2"/>
                  <a:pt x="7" y="2"/>
                  <a:pt x="7" y="3"/>
                </a:cubicBezTo>
                <a:lnTo>
                  <a:pt x="7" y="4"/>
                </a:lnTo>
                <a:lnTo>
                  <a:pt x="6" y="4"/>
                </a:lnTo>
                <a:lnTo>
                  <a:pt x="6" y="7"/>
                </a:lnTo>
                <a:cubicBezTo>
                  <a:pt x="6" y="7"/>
                  <a:pt x="6" y="9"/>
                  <a:pt x="4" y="10"/>
                </a:cubicBezTo>
                <a:lnTo>
                  <a:pt x="3" y="10"/>
                </a:lnTo>
                <a:cubicBezTo>
                  <a:pt x="3" y="9"/>
                  <a:pt x="3" y="7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4"/>
                  <a:pt x="1" y="4"/>
                </a:cubicBezTo>
                <a:cubicBezTo>
                  <a:pt x="1" y="4"/>
                  <a:pt x="1" y="4"/>
                  <a:pt x="0" y="3"/>
                </a:cubicBezTo>
                <a:lnTo>
                  <a:pt x="0" y="2"/>
                </a:lnTo>
                <a:lnTo>
                  <a:pt x="1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1" name="Freeform 6937">
            <a:extLst>
              <a:ext uri="{FF2B5EF4-FFF2-40B4-BE49-F238E27FC236}">
                <a16:creationId xmlns:a16="http://schemas.microsoft.com/office/drawing/2014/main" id="{C10EAB4A-4F7B-1B4C-B470-E14CE2FD4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4597400"/>
            <a:ext cx="3175" cy="6350"/>
          </a:xfrm>
          <a:custGeom>
            <a:avLst/>
            <a:gdLst>
              <a:gd name="T0" fmla="*/ 411389 w 7"/>
              <a:gd name="T1" fmla="*/ 0 h 19"/>
              <a:gd name="T2" fmla="*/ 617311 w 7"/>
              <a:gd name="T3" fmla="*/ 223253 h 19"/>
              <a:gd name="T4" fmla="*/ 617311 w 7"/>
              <a:gd name="T5" fmla="*/ 781718 h 19"/>
              <a:gd name="T6" fmla="*/ 1234168 w 7"/>
              <a:gd name="T7" fmla="*/ 1787024 h 19"/>
              <a:gd name="T8" fmla="*/ 1028700 w 7"/>
              <a:gd name="T9" fmla="*/ 2010611 h 19"/>
              <a:gd name="T10" fmla="*/ 617311 w 7"/>
              <a:gd name="T11" fmla="*/ 1563771 h 19"/>
              <a:gd name="T12" fmla="*/ 411389 w 7"/>
              <a:gd name="T13" fmla="*/ 1005305 h 19"/>
              <a:gd name="T14" fmla="*/ 0 w 7"/>
              <a:gd name="T15" fmla="*/ 1005305 h 19"/>
              <a:gd name="T16" fmla="*/ 0 w 7"/>
              <a:gd name="T17" fmla="*/ 670092 h 19"/>
              <a:gd name="T18" fmla="*/ 0 w 7"/>
              <a:gd name="T19" fmla="*/ 223253 h 19"/>
              <a:gd name="T20" fmla="*/ 411389 w 7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" h="19">
                <a:moveTo>
                  <a:pt x="2" y="0"/>
                </a:moveTo>
                <a:cubicBezTo>
                  <a:pt x="3" y="0"/>
                  <a:pt x="3" y="2"/>
                  <a:pt x="3" y="2"/>
                </a:cubicBezTo>
                <a:lnTo>
                  <a:pt x="3" y="7"/>
                </a:lnTo>
                <a:cubicBezTo>
                  <a:pt x="5" y="10"/>
                  <a:pt x="5" y="14"/>
                  <a:pt x="6" y="16"/>
                </a:cubicBezTo>
                <a:cubicBezTo>
                  <a:pt x="5" y="17"/>
                  <a:pt x="5" y="18"/>
                  <a:pt x="5" y="18"/>
                </a:cubicBezTo>
                <a:cubicBezTo>
                  <a:pt x="5" y="17"/>
                  <a:pt x="3" y="15"/>
                  <a:pt x="3" y="14"/>
                </a:cubicBezTo>
                <a:cubicBezTo>
                  <a:pt x="2" y="13"/>
                  <a:pt x="2" y="10"/>
                  <a:pt x="2" y="9"/>
                </a:cubicBezTo>
                <a:cubicBezTo>
                  <a:pt x="0" y="9"/>
                  <a:pt x="0" y="9"/>
                  <a:pt x="0" y="9"/>
                </a:cubicBezTo>
                <a:lnTo>
                  <a:pt x="0" y="6"/>
                </a:lnTo>
                <a:lnTo>
                  <a:pt x="0" y="2"/>
                </a:lnTo>
                <a:cubicBezTo>
                  <a:pt x="2" y="0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2" name="Freeform 6938">
            <a:extLst>
              <a:ext uri="{FF2B5EF4-FFF2-40B4-BE49-F238E27FC236}">
                <a16:creationId xmlns:a16="http://schemas.microsoft.com/office/drawing/2014/main" id="{662A75F5-40B5-1D4E-8D73-21D14A326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4613275"/>
            <a:ext cx="3175" cy="1588"/>
          </a:xfrm>
          <a:custGeom>
            <a:avLst/>
            <a:gdLst>
              <a:gd name="T0" fmla="*/ 1234168 w 7"/>
              <a:gd name="T1" fmla="*/ 302673 h 5"/>
              <a:gd name="T2" fmla="*/ 411389 w 7"/>
              <a:gd name="T3" fmla="*/ 302673 h 5"/>
              <a:gd name="T4" fmla="*/ 617311 w 7"/>
              <a:gd name="T5" fmla="*/ 0 h 5"/>
              <a:gd name="T6" fmla="*/ 1234168 w 7"/>
              <a:gd name="T7" fmla="*/ 302673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6" y="3"/>
                </a:moveTo>
                <a:cubicBezTo>
                  <a:pt x="5" y="4"/>
                  <a:pt x="3" y="4"/>
                  <a:pt x="2" y="3"/>
                </a:cubicBezTo>
                <a:cubicBezTo>
                  <a:pt x="0" y="2"/>
                  <a:pt x="3" y="2"/>
                  <a:pt x="3" y="0"/>
                </a:cubicBezTo>
                <a:cubicBezTo>
                  <a:pt x="5" y="0"/>
                  <a:pt x="6" y="2"/>
                  <a:pt x="6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3" name="Freeform 6939">
            <a:extLst>
              <a:ext uri="{FF2B5EF4-FFF2-40B4-BE49-F238E27FC236}">
                <a16:creationId xmlns:a16="http://schemas.microsoft.com/office/drawing/2014/main" id="{92D8D10F-FED8-9643-BD03-DA4BC290E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4614863"/>
            <a:ext cx="1587" cy="1587"/>
          </a:xfrm>
          <a:custGeom>
            <a:avLst/>
            <a:gdLst>
              <a:gd name="T0" fmla="*/ 157510 w 4"/>
              <a:gd name="T1" fmla="*/ 0 h 4"/>
              <a:gd name="T2" fmla="*/ 472133 w 4"/>
              <a:gd name="T3" fmla="*/ 0 h 4"/>
              <a:gd name="T4" fmla="*/ 0 w 4"/>
              <a:gd name="T5" fmla="*/ 472133 h 4"/>
              <a:gd name="T6" fmla="*/ 0 w 4"/>
              <a:gd name="T7" fmla="*/ 0 h 4"/>
              <a:gd name="T8" fmla="*/ 15751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0"/>
                </a:moveTo>
                <a:lnTo>
                  <a:pt x="3" y="0"/>
                </a:lnTo>
                <a:cubicBezTo>
                  <a:pt x="3" y="1"/>
                  <a:pt x="1" y="3"/>
                  <a:pt x="0" y="3"/>
                </a:cubicBez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4" name="Freeform 6940">
            <a:extLst>
              <a:ext uri="{FF2B5EF4-FFF2-40B4-BE49-F238E27FC236}">
                <a16:creationId xmlns:a16="http://schemas.microsoft.com/office/drawing/2014/main" id="{A62FBC93-D2F0-114E-9CB9-17285F7B2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8638" y="4572000"/>
            <a:ext cx="38100" cy="42863"/>
          </a:xfrm>
          <a:custGeom>
            <a:avLst/>
            <a:gdLst>
              <a:gd name="T0" fmla="*/ 10206127 w 106"/>
              <a:gd name="T1" fmla="*/ 11355123 h 120"/>
              <a:gd name="T2" fmla="*/ 9431188 w 106"/>
              <a:gd name="T3" fmla="*/ 14034418 h 120"/>
              <a:gd name="T4" fmla="*/ 7105650 w 106"/>
              <a:gd name="T5" fmla="*/ 14799880 h 120"/>
              <a:gd name="T6" fmla="*/ 7880590 w 106"/>
              <a:gd name="T7" fmla="*/ 13779383 h 120"/>
              <a:gd name="T8" fmla="*/ 8139023 w 106"/>
              <a:gd name="T9" fmla="*/ 11865550 h 120"/>
              <a:gd name="T10" fmla="*/ 6718180 w 106"/>
              <a:gd name="T11" fmla="*/ 12248102 h 120"/>
              <a:gd name="T12" fmla="*/ 4780112 w 106"/>
              <a:gd name="T13" fmla="*/ 13141439 h 120"/>
              <a:gd name="T14" fmla="*/ 6718180 w 106"/>
              <a:gd name="T15" fmla="*/ 10589661 h 120"/>
              <a:gd name="T16" fmla="*/ 8139023 w 106"/>
              <a:gd name="T17" fmla="*/ 9696682 h 120"/>
              <a:gd name="T18" fmla="*/ 8139023 w 106"/>
              <a:gd name="T19" fmla="*/ 8292919 h 120"/>
              <a:gd name="T20" fmla="*/ 7105650 w 106"/>
              <a:gd name="T21" fmla="*/ 6634478 h 120"/>
              <a:gd name="T22" fmla="*/ 6330351 w 106"/>
              <a:gd name="T23" fmla="*/ 5996534 h 120"/>
              <a:gd name="T24" fmla="*/ 5684448 w 106"/>
              <a:gd name="T25" fmla="*/ 7527457 h 120"/>
              <a:gd name="T26" fmla="*/ 6330351 w 106"/>
              <a:gd name="T27" fmla="*/ 8420794 h 120"/>
              <a:gd name="T28" fmla="*/ 5167582 w 106"/>
              <a:gd name="T29" fmla="*/ 8165402 h 120"/>
              <a:gd name="T30" fmla="*/ 4780112 w 106"/>
              <a:gd name="T31" fmla="*/ 8803346 h 120"/>
              <a:gd name="T32" fmla="*/ 4392642 w 106"/>
              <a:gd name="T33" fmla="*/ 9186255 h 120"/>
              <a:gd name="T34" fmla="*/ 4521679 w 106"/>
              <a:gd name="T35" fmla="*/ 7144905 h 120"/>
              <a:gd name="T36" fmla="*/ 4521679 w 106"/>
              <a:gd name="T37" fmla="*/ 6251569 h 120"/>
              <a:gd name="T38" fmla="*/ 4392642 w 106"/>
              <a:gd name="T39" fmla="*/ 7144905 h 120"/>
              <a:gd name="T40" fmla="*/ 2067105 w 106"/>
              <a:gd name="T41" fmla="*/ 8930863 h 120"/>
              <a:gd name="T42" fmla="*/ 2454575 w 106"/>
              <a:gd name="T43" fmla="*/ 8292919 h 120"/>
              <a:gd name="T44" fmla="*/ 3617343 w 106"/>
              <a:gd name="T45" fmla="*/ 7144905 h 120"/>
              <a:gd name="T46" fmla="*/ 2196142 w 106"/>
              <a:gd name="T47" fmla="*/ 7655332 h 120"/>
              <a:gd name="T48" fmla="*/ 645903 w 106"/>
              <a:gd name="T49" fmla="*/ 8292919 h 120"/>
              <a:gd name="T50" fmla="*/ 645903 w 106"/>
              <a:gd name="T51" fmla="*/ 7144905 h 120"/>
              <a:gd name="T52" fmla="*/ 1291806 w 106"/>
              <a:gd name="T53" fmla="*/ 6379443 h 120"/>
              <a:gd name="T54" fmla="*/ 2196142 w 106"/>
              <a:gd name="T55" fmla="*/ 5486107 h 120"/>
              <a:gd name="T56" fmla="*/ 2196142 w 106"/>
              <a:gd name="T57" fmla="*/ 4593128 h 120"/>
              <a:gd name="T58" fmla="*/ 2842404 w 106"/>
              <a:gd name="T59" fmla="*/ 3189722 h 120"/>
              <a:gd name="T60" fmla="*/ 2971441 w 106"/>
              <a:gd name="T61" fmla="*/ 2296385 h 120"/>
              <a:gd name="T62" fmla="*/ 3617343 w 106"/>
              <a:gd name="T63" fmla="*/ 1913833 h 120"/>
              <a:gd name="T64" fmla="*/ 5684448 w 106"/>
              <a:gd name="T65" fmla="*/ 1913833 h 120"/>
              <a:gd name="T66" fmla="*/ 7880590 w 106"/>
              <a:gd name="T67" fmla="*/ 637944 h 120"/>
              <a:gd name="T68" fmla="*/ 6847217 w 106"/>
              <a:gd name="T69" fmla="*/ 1530923 h 120"/>
              <a:gd name="T70" fmla="*/ 8914322 w 106"/>
              <a:gd name="T71" fmla="*/ 2041350 h 120"/>
              <a:gd name="T72" fmla="*/ 10464560 w 106"/>
              <a:gd name="T73" fmla="*/ 1913833 h 120"/>
              <a:gd name="T74" fmla="*/ 9818658 w 106"/>
              <a:gd name="T75" fmla="*/ 3572274 h 120"/>
              <a:gd name="T76" fmla="*/ 12273232 w 106"/>
              <a:gd name="T77" fmla="*/ 3572274 h 120"/>
              <a:gd name="T78" fmla="*/ 12014799 w 106"/>
              <a:gd name="T79" fmla="*/ 4338093 h 120"/>
              <a:gd name="T80" fmla="*/ 13565397 w 106"/>
              <a:gd name="T81" fmla="*/ 6379443 h 120"/>
              <a:gd name="T82" fmla="*/ 12273232 w 106"/>
              <a:gd name="T83" fmla="*/ 7144905 h 120"/>
              <a:gd name="T84" fmla="*/ 11368896 w 106"/>
              <a:gd name="T85" fmla="*/ 10079234 h 120"/>
              <a:gd name="T86" fmla="*/ 3617343 w 106"/>
              <a:gd name="T87" fmla="*/ 4338093 h 120"/>
              <a:gd name="T88" fmla="*/ 3617343 w 106"/>
              <a:gd name="T89" fmla="*/ 4338093 h 120"/>
              <a:gd name="T90" fmla="*/ 6847217 w 106"/>
              <a:gd name="T91" fmla="*/ 4082701 h 120"/>
              <a:gd name="T92" fmla="*/ 6588784 w 106"/>
              <a:gd name="T93" fmla="*/ 4848162 h 120"/>
              <a:gd name="T94" fmla="*/ 8139023 w 106"/>
              <a:gd name="T95" fmla="*/ 5996534 h 120"/>
              <a:gd name="T96" fmla="*/ 9431188 w 106"/>
              <a:gd name="T97" fmla="*/ 7655332 h 120"/>
              <a:gd name="T98" fmla="*/ 8914322 w 106"/>
              <a:gd name="T99" fmla="*/ 11100088 h 120"/>
              <a:gd name="T100" fmla="*/ 10593957 w 106"/>
              <a:gd name="T101" fmla="*/ 10206752 h 120"/>
              <a:gd name="T102" fmla="*/ 9818658 w 106"/>
              <a:gd name="T103" fmla="*/ 4338093 h 120"/>
              <a:gd name="T104" fmla="*/ 5684448 w 106"/>
              <a:gd name="T105" fmla="*/ 3317239 h 120"/>
              <a:gd name="T106" fmla="*/ 4392642 w 106"/>
              <a:gd name="T107" fmla="*/ 3062204 h 120"/>
              <a:gd name="T108" fmla="*/ 5167582 w 106"/>
              <a:gd name="T109" fmla="*/ 3955183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6" h="120">
                <a:moveTo>
                  <a:pt x="91" y="92"/>
                </a:moveTo>
                <a:cubicBezTo>
                  <a:pt x="88" y="91"/>
                  <a:pt x="84" y="88"/>
                  <a:pt x="79" y="89"/>
                </a:cubicBezTo>
                <a:cubicBezTo>
                  <a:pt x="73" y="92"/>
                  <a:pt x="76" y="100"/>
                  <a:pt x="76" y="104"/>
                </a:cubicBezTo>
                <a:cubicBezTo>
                  <a:pt x="76" y="107"/>
                  <a:pt x="76" y="108"/>
                  <a:pt x="73" y="110"/>
                </a:cubicBezTo>
                <a:cubicBezTo>
                  <a:pt x="70" y="116"/>
                  <a:pt x="66" y="119"/>
                  <a:pt x="57" y="118"/>
                </a:cubicBezTo>
                <a:cubicBezTo>
                  <a:pt x="55" y="117"/>
                  <a:pt x="55" y="117"/>
                  <a:pt x="55" y="116"/>
                </a:cubicBezTo>
                <a:cubicBezTo>
                  <a:pt x="57" y="115"/>
                  <a:pt x="60" y="113"/>
                  <a:pt x="61" y="112"/>
                </a:cubicBezTo>
                <a:lnTo>
                  <a:pt x="61" y="108"/>
                </a:lnTo>
                <a:cubicBezTo>
                  <a:pt x="61" y="106"/>
                  <a:pt x="60" y="104"/>
                  <a:pt x="61" y="102"/>
                </a:cubicBezTo>
                <a:cubicBezTo>
                  <a:pt x="63" y="98"/>
                  <a:pt x="66" y="96"/>
                  <a:pt x="63" y="93"/>
                </a:cubicBezTo>
                <a:cubicBezTo>
                  <a:pt x="63" y="90"/>
                  <a:pt x="60" y="89"/>
                  <a:pt x="57" y="91"/>
                </a:cubicBezTo>
                <a:cubicBezTo>
                  <a:pt x="55" y="92"/>
                  <a:pt x="53" y="94"/>
                  <a:pt x="52" y="96"/>
                </a:cubicBezTo>
                <a:cubicBezTo>
                  <a:pt x="48" y="97"/>
                  <a:pt x="44" y="97"/>
                  <a:pt x="42" y="97"/>
                </a:cubicBezTo>
                <a:cubicBezTo>
                  <a:pt x="40" y="98"/>
                  <a:pt x="37" y="102"/>
                  <a:pt x="37" y="103"/>
                </a:cubicBezTo>
                <a:cubicBezTo>
                  <a:pt x="34" y="100"/>
                  <a:pt x="35" y="92"/>
                  <a:pt x="38" y="88"/>
                </a:cubicBezTo>
                <a:cubicBezTo>
                  <a:pt x="42" y="85"/>
                  <a:pt x="46" y="84"/>
                  <a:pt x="52" y="83"/>
                </a:cubicBezTo>
                <a:cubicBezTo>
                  <a:pt x="53" y="83"/>
                  <a:pt x="53" y="83"/>
                  <a:pt x="55" y="82"/>
                </a:cubicBezTo>
                <a:cubicBezTo>
                  <a:pt x="58" y="79"/>
                  <a:pt x="60" y="79"/>
                  <a:pt x="63" y="76"/>
                </a:cubicBezTo>
                <a:lnTo>
                  <a:pt x="63" y="70"/>
                </a:lnTo>
                <a:lnTo>
                  <a:pt x="63" y="65"/>
                </a:lnTo>
                <a:cubicBezTo>
                  <a:pt x="63" y="61"/>
                  <a:pt x="60" y="58"/>
                  <a:pt x="58" y="55"/>
                </a:cubicBezTo>
                <a:cubicBezTo>
                  <a:pt x="58" y="54"/>
                  <a:pt x="57" y="53"/>
                  <a:pt x="55" y="52"/>
                </a:cubicBezTo>
                <a:cubicBezTo>
                  <a:pt x="53" y="50"/>
                  <a:pt x="53" y="50"/>
                  <a:pt x="52" y="49"/>
                </a:cubicBezTo>
                <a:cubicBezTo>
                  <a:pt x="52" y="48"/>
                  <a:pt x="50" y="48"/>
                  <a:pt x="49" y="47"/>
                </a:cubicBezTo>
                <a:cubicBezTo>
                  <a:pt x="50" y="51"/>
                  <a:pt x="47" y="53"/>
                  <a:pt x="44" y="55"/>
                </a:cubicBezTo>
                <a:cubicBezTo>
                  <a:pt x="44" y="56"/>
                  <a:pt x="43" y="58"/>
                  <a:pt x="44" y="59"/>
                </a:cubicBezTo>
                <a:cubicBezTo>
                  <a:pt x="46" y="60"/>
                  <a:pt x="48" y="59"/>
                  <a:pt x="49" y="60"/>
                </a:cubicBezTo>
                <a:cubicBezTo>
                  <a:pt x="51" y="63"/>
                  <a:pt x="51" y="65"/>
                  <a:pt x="49" y="66"/>
                </a:cubicBezTo>
                <a:cubicBezTo>
                  <a:pt x="48" y="67"/>
                  <a:pt x="44" y="69"/>
                  <a:pt x="44" y="69"/>
                </a:cubicBezTo>
                <a:cubicBezTo>
                  <a:pt x="43" y="67"/>
                  <a:pt x="42" y="65"/>
                  <a:pt x="40" y="64"/>
                </a:cubicBezTo>
                <a:cubicBezTo>
                  <a:pt x="40" y="63"/>
                  <a:pt x="37" y="63"/>
                  <a:pt x="35" y="64"/>
                </a:cubicBezTo>
                <a:cubicBezTo>
                  <a:pt x="35" y="64"/>
                  <a:pt x="37" y="67"/>
                  <a:pt x="37" y="69"/>
                </a:cubicBezTo>
                <a:cubicBezTo>
                  <a:pt x="40" y="70"/>
                  <a:pt x="42" y="72"/>
                  <a:pt x="40" y="75"/>
                </a:cubicBezTo>
                <a:cubicBezTo>
                  <a:pt x="37" y="76"/>
                  <a:pt x="35" y="74"/>
                  <a:pt x="34" y="72"/>
                </a:cubicBezTo>
                <a:cubicBezTo>
                  <a:pt x="31" y="70"/>
                  <a:pt x="31" y="66"/>
                  <a:pt x="32" y="63"/>
                </a:cubicBezTo>
                <a:cubicBezTo>
                  <a:pt x="34" y="60"/>
                  <a:pt x="35" y="60"/>
                  <a:pt x="35" y="56"/>
                </a:cubicBezTo>
                <a:cubicBezTo>
                  <a:pt x="37" y="55"/>
                  <a:pt x="39" y="51"/>
                  <a:pt x="39" y="50"/>
                </a:cubicBezTo>
                <a:cubicBezTo>
                  <a:pt x="37" y="47"/>
                  <a:pt x="35" y="47"/>
                  <a:pt x="35" y="49"/>
                </a:cubicBezTo>
                <a:lnTo>
                  <a:pt x="35" y="51"/>
                </a:lnTo>
                <a:cubicBezTo>
                  <a:pt x="35" y="53"/>
                  <a:pt x="34" y="55"/>
                  <a:pt x="34" y="56"/>
                </a:cubicBezTo>
                <a:cubicBezTo>
                  <a:pt x="31" y="61"/>
                  <a:pt x="26" y="65"/>
                  <a:pt x="25" y="67"/>
                </a:cubicBezTo>
                <a:cubicBezTo>
                  <a:pt x="22" y="70"/>
                  <a:pt x="17" y="72"/>
                  <a:pt x="16" y="70"/>
                </a:cubicBezTo>
                <a:cubicBezTo>
                  <a:pt x="14" y="69"/>
                  <a:pt x="16" y="66"/>
                  <a:pt x="16" y="66"/>
                </a:cubicBezTo>
                <a:cubicBezTo>
                  <a:pt x="17" y="65"/>
                  <a:pt x="17" y="65"/>
                  <a:pt x="19" y="65"/>
                </a:cubicBezTo>
                <a:cubicBezTo>
                  <a:pt x="22" y="63"/>
                  <a:pt x="23" y="62"/>
                  <a:pt x="25" y="60"/>
                </a:cubicBezTo>
                <a:cubicBezTo>
                  <a:pt x="26" y="59"/>
                  <a:pt x="28" y="58"/>
                  <a:pt x="28" y="56"/>
                </a:cubicBezTo>
                <a:cubicBezTo>
                  <a:pt x="28" y="54"/>
                  <a:pt x="26" y="54"/>
                  <a:pt x="26" y="54"/>
                </a:cubicBezTo>
                <a:cubicBezTo>
                  <a:pt x="23" y="55"/>
                  <a:pt x="20" y="58"/>
                  <a:pt x="17" y="60"/>
                </a:cubicBezTo>
                <a:cubicBezTo>
                  <a:pt x="17" y="61"/>
                  <a:pt x="16" y="63"/>
                  <a:pt x="14" y="63"/>
                </a:cubicBezTo>
                <a:cubicBezTo>
                  <a:pt x="11" y="65"/>
                  <a:pt x="8" y="66"/>
                  <a:pt x="5" y="65"/>
                </a:cubicBezTo>
                <a:cubicBezTo>
                  <a:pt x="2" y="65"/>
                  <a:pt x="0" y="62"/>
                  <a:pt x="2" y="58"/>
                </a:cubicBezTo>
                <a:cubicBezTo>
                  <a:pt x="2" y="56"/>
                  <a:pt x="4" y="56"/>
                  <a:pt x="5" y="56"/>
                </a:cubicBezTo>
                <a:lnTo>
                  <a:pt x="8" y="56"/>
                </a:lnTo>
                <a:cubicBezTo>
                  <a:pt x="5" y="54"/>
                  <a:pt x="6" y="50"/>
                  <a:pt x="10" y="50"/>
                </a:cubicBezTo>
                <a:cubicBezTo>
                  <a:pt x="10" y="50"/>
                  <a:pt x="13" y="50"/>
                  <a:pt x="14" y="49"/>
                </a:cubicBezTo>
                <a:cubicBezTo>
                  <a:pt x="13" y="46"/>
                  <a:pt x="14" y="44"/>
                  <a:pt x="17" y="43"/>
                </a:cubicBezTo>
                <a:lnTo>
                  <a:pt x="17" y="40"/>
                </a:lnTo>
                <a:lnTo>
                  <a:pt x="17" y="36"/>
                </a:lnTo>
                <a:lnTo>
                  <a:pt x="17" y="30"/>
                </a:lnTo>
                <a:cubicBezTo>
                  <a:pt x="17" y="28"/>
                  <a:pt x="19" y="26"/>
                  <a:pt x="22" y="25"/>
                </a:cubicBezTo>
                <a:lnTo>
                  <a:pt x="26" y="22"/>
                </a:lnTo>
                <a:cubicBezTo>
                  <a:pt x="26" y="20"/>
                  <a:pt x="25" y="18"/>
                  <a:pt x="23" y="18"/>
                </a:cubicBezTo>
                <a:lnTo>
                  <a:pt x="23" y="12"/>
                </a:lnTo>
                <a:cubicBezTo>
                  <a:pt x="26" y="14"/>
                  <a:pt x="26" y="14"/>
                  <a:pt x="28" y="15"/>
                </a:cubicBezTo>
                <a:cubicBezTo>
                  <a:pt x="31" y="16"/>
                  <a:pt x="32" y="18"/>
                  <a:pt x="34" y="19"/>
                </a:cubicBezTo>
                <a:cubicBezTo>
                  <a:pt x="37" y="23"/>
                  <a:pt x="40" y="17"/>
                  <a:pt x="44" y="15"/>
                </a:cubicBezTo>
                <a:cubicBezTo>
                  <a:pt x="48" y="11"/>
                  <a:pt x="51" y="7"/>
                  <a:pt x="53" y="5"/>
                </a:cubicBezTo>
                <a:cubicBezTo>
                  <a:pt x="53" y="5"/>
                  <a:pt x="61" y="0"/>
                  <a:pt x="61" y="5"/>
                </a:cubicBezTo>
                <a:cubicBezTo>
                  <a:pt x="61" y="5"/>
                  <a:pt x="58" y="6"/>
                  <a:pt x="58" y="7"/>
                </a:cubicBezTo>
                <a:cubicBezTo>
                  <a:pt x="57" y="9"/>
                  <a:pt x="55" y="10"/>
                  <a:pt x="53" y="12"/>
                </a:cubicBezTo>
                <a:cubicBezTo>
                  <a:pt x="53" y="16"/>
                  <a:pt x="55" y="18"/>
                  <a:pt x="58" y="18"/>
                </a:cubicBezTo>
                <a:cubicBezTo>
                  <a:pt x="61" y="18"/>
                  <a:pt x="66" y="18"/>
                  <a:pt x="69" y="16"/>
                </a:cubicBezTo>
                <a:cubicBezTo>
                  <a:pt x="70" y="15"/>
                  <a:pt x="74" y="12"/>
                  <a:pt x="76" y="12"/>
                </a:cubicBezTo>
                <a:cubicBezTo>
                  <a:pt x="79" y="12"/>
                  <a:pt x="81" y="14"/>
                  <a:pt x="81" y="15"/>
                </a:cubicBezTo>
                <a:cubicBezTo>
                  <a:pt x="79" y="16"/>
                  <a:pt x="74" y="18"/>
                  <a:pt x="74" y="23"/>
                </a:cubicBezTo>
                <a:cubicBezTo>
                  <a:pt x="74" y="25"/>
                  <a:pt x="76" y="28"/>
                  <a:pt x="76" y="28"/>
                </a:cubicBezTo>
                <a:cubicBezTo>
                  <a:pt x="79" y="30"/>
                  <a:pt x="82" y="29"/>
                  <a:pt x="84" y="29"/>
                </a:cubicBezTo>
                <a:cubicBezTo>
                  <a:pt x="88" y="28"/>
                  <a:pt x="91" y="28"/>
                  <a:pt x="95" y="28"/>
                </a:cubicBezTo>
                <a:cubicBezTo>
                  <a:pt x="96" y="29"/>
                  <a:pt x="101" y="31"/>
                  <a:pt x="98" y="33"/>
                </a:cubicBezTo>
                <a:cubicBezTo>
                  <a:pt x="96" y="33"/>
                  <a:pt x="93" y="33"/>
                  <a:pt x="93" y="34"/>
                </a:cubicBezTo>
                <a:cubicBezTo>
                  <a:pt x="85" y="38"/>
                  <a:pt x="93" y="44"/>
                  <a:pt x="98" y="47"/>
                </a:cubicBezTo>
                <a:cubicBezTo>
                  <a:pt x="101" y="48"/>
                  <a:pt x="104" y="49"/>
                  <a:pt x="105" y="50"/>
                </a:cubicBezTo>
                <a:cubicBezTo>
                  <a:pt x="105" y="50"/>
                  <a:pt x="102" y="53"/>
                  <a:pt x="101" y="53"/>
                </a:cubicBezTo>
                <a:cubicBezTo>
                  <a:pt x="99" y="53"/>
                  <a:pt x="96" y="54"/>
                  <a:pt x="95" y="56"/>
                </a:cubicBezTo>
                <a:cubicBezTo>
                  <a:pt x="93" y="60"/>
                  <a:pt x="95" y="64"/>
                  <a:pt x="98" y="67"/>
                </a:cubicBezTo>
                <a:cubicBezTo>
                  <a:pt x="93" y="70"/>
                  <a:pt x="88" y="73"/>
                  <a:pt x="88" y="79"/>
                </a:cubicBezTo>
                <a:cubicBezTo>
                  <a:pt x="88" y="84"/>
                  <a:pt x="90" y="88"/>
                  <a:pt x="91" y="92"/>
                </a:cubicBezTo>
                <a:close/>
                <a:moveTo>
                  <a:pt x="28" y="34"/>
                </a:moveTo>
                <a:cubicBezTo>
                  <a:pt x="26" y="33"/>
                  <a:pt x="23" y="37"/>
                  <a:pt x="26" y="38"/>
                </a:cubicBezTo>
                <a:cubicBezTo>
                  <a:pt x="28" y="42"/>
                  <a:pt x="34" y="34"/>
                  <a:pt x="28" y="34"/>
                </a:cubicBezTo>
                <a:close/>
                <a:moveTo>
                  <a:pt x="49" y="31"/>
                </a:moveTo>
                <a:cubicBezTo>
                  <a:pt x="51" y="31"/>
                  <a:pt x="53" y="31"/>
                  <a:pt x="53" y="32"/>
                </a:cubicBezTo>
                <a:cubicBezTo>
                  <a:pt x="53" y="32"/>
                  <a:pt x="52" y="34"/>
                  <a:pt x="52" y="35"/>
                </a:cubicBezTo>
                <a:cubicBezTo>
                  <a:pt x="51" y="36"/>
                  <a:pt x="49" y="37"/>
                  <a:pt x="51" y="38"/>
                </a:cubicBezTo>
                <a:cubicBezTo>
                  <a:pt x="51" y="41"/>
                  <a:pt x="53" y="41"/>
                  <a:pt x="55" y="43"/>
                </a:cubicBezTo>
                <a:cubicBezTo>
                  <a:pt x="58" y="44"/>
                  <a:pt x="61" y="46"/>
                  <a:pt x="63" y="47"/>
                </a:cubicBezTo>
                <a:cubicBezTo>
                  <a:pt x="66" y="50"/>
                  <a:pt x="67" y="50"/>
                  <a:pt x="69" y="53"/>
                </a:cubicBezTo>
                <a:cubicBezTo>
                  <a:pt x="70" y="55"/>
                  <a:pt x="73" y="56"/>
                  <a:pt x="73" y="60"/>
                </a:cubicBezTo>
                <a:cubicBezTo>
                  <a:pt x="73" y="66"/>
                  <a:pt x="70" y="72"/>
                  <a:pt x="70" y="79"/>
                </a:cubicBezTo>
                <a:cubicBezTo>
                  <a:pt x="69" y="79"/>
                  <a:pt x="67" y="85"/>
                  <a:pt x="69" y="87"/>
                </a:cubicBezTo>
                <a:cubicBezTo>
                  <a:pt x="69" y="88"/>
                  <a:pt x="73" y="88"/>
                  <a:pt x="73" y="87"/>
                </a:cubicBezTo>
                <a:cubicBezTo>
                  <a:pt x="76" y="86"/>
                  <a:pt x="81" y="83"/>
                  <a:pt x="82" y="80"/>
                </a:cubicBezTo>
                <a:cubicBezTo>
                  <a:pt x="87" y="73"/>
                  <a:pt x="88" y="66"/>
                  <a:pt x="88" y="58"/>
                </a:cubicBezTo>
                <a:cubicBezTo>
                  <a:pt x="88" y="48"/>
                  <a:pt x="84" y="40"/>
                  <a:pt x="76" y="34"/>
                </a:cubicBezTo>
                <a:cubicBezTo>
                  <a:pt x="70" y="31"/>
                  <a:pt x="63" y="28"/>
                  <a:pt x="57" y="28"/>
                </a:cubicBezTo>
                <a:cubicBezTo>
                  <a:pt x="53" y="27"/>
                  <a:pt x="47" y="27"/>
                  <a:pt x="44" y="26"/>
                </a:cubicBezTo>
                <a:cubicBezTo>
                  <a:pt x="43" y="25"/>
                  <a:pt x="40" y="25"/>
                  <a:pt x="38" y="25"/>
                </a:cubicBezTo>
                <a:cubicBezTo>
                  <a:pt x="37" y="25"/>
                  <a:pt x="35" y="23"/>
                  <a:pt x="34" y="24"/>
                </a:cubicBezTo>
                <a:cubicBezTo>
                  <a:pt x="32" y="26"/>
                  <a:pt x="37" y="29"/>
                  <a:pt x="38" y="30"/>
                </a:cubicBezTo>
                <a:lnTo>
                  <a:pt x="40" y="31"/>
                </a:lnTo>
                <a:cubicBezTo>
                  <a:pt x="43" y="31"/>
                  <a:pt x="46" y="31"/>
                  <a:pt x="4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5" name="Freeform 6941">
            <a:extLst>
              <a:ext uri="{FF2B5EF4-FFF2-40B4-BE49-F238E27FC236}">
                <a16:creationId xmlns:a16="http://schemas.microsoft.com/office/drawing/2014/main" id="{23BB28AA-1F44-4F47-9D82-ED771CD6E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2925" y="4581525"/>
            <a:ext cx="1588" cy="1588"/>
          </a:xfrm>
          <a:custGeom>
            <a:avLst/>
            <a:gdLst>
              <a:gd name="T0" fmla="*/ 302673 w 5"/>
              <a:gd name="T1" fmla="*/ 0 h 4"/>
              <a:gd name="T2" fmla="*/ 0 w 5"/>
              <a:gd name="T3" fmla="*/ 315218 h 4"/>
              <a:gd name="T4" fmla="*/ 302673 w 5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4" y="1"/>
                  <a:pt x="3" y="3"/>
                  <a:pt x="0" y="2"/>
                </a:cubicBezTo>
                <a:cubicBezTo>
                  <a:pt x="0" y="1"/>
                  <a:pt x="2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6" name="Freeform 6942">
            <a:extLst>
              <a:ext uri="{FF2B5EF4-FFF2-40B4-BE49-F238E27FC236}">
                <a16:creationId xmlns:a16="http://schemas.microsoft.com/office/drawing/2014/main" id="{D3199FE2-92F4-3147-91FA-948CB5978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4513" y="4581525"/>
            <a:ext cx="1587" cy="1588"/>
          </a:xfrm>
          <a:custGeom>
            <a:avLst/>
            <a:gdLst>
              <a:gd name="T0" fmla="*/ 279841 w 6"/>
              <a:gd name="T1" fmla="*/ 0 h 4"/>
              <a:gd name="T2" fmla="*/ 0 w 6"/>
              <a:gd name="T3" fmla="*/ 0 h 4"/>
              <a:gd name="T4" fmla="*/ 279841 w 6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5" y="1"/>
                  <a:pt x="0" y="3"/>
                  <a:pt x="0" y="0"/>
                </a:cubicBez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7" name="Freeform 6943">
            <a:extLst>
              <a:ext uri="{FF2B5EF4-FFF2-40B4-BE49-F238E27FC236}">
                <a16:creationId xmlns:a16="http://schemas.microsoft.com/office/drawing/2014/main" id="{59B1125D-2F80-BC45-8811-F907C9D56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7688" y="4581525"/>
            <a:ext cx="3175" cy="1588"/>
          </a:xfrm>
          <a:custGeom>
            <a:avLst/>
            <a:gdLst>
              <a:gd name="T0" fmla="*/ 499918 w 11"/>
              <a:gd name="T1" fmla="*/ 302673 h 5"/>
              <a:gd name="T2" fmla="*/ 166543 w 11"/>
              <a:gd name="T3" fmla="*/ 302673 h 5"/>
              <a:gd name="T4" fmla="*/ 499918 w 11"/>
              <a:gd name="T5" fmla="*/ 302673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5">
                <a:moveTo>
                  <a:pt x="6" y="3"/>
                </a:moveTo>
                <a:cubicBezTo>
                  <a:pt x="10" y="4"/>
                  <a:pt x="2" y="4"/>
                  <a:pt x="2" y="3"/>
                </a:cubicBezTo>
                <a:cubicBezTo>
                  <a:pt x="0" y="0"/>
                  <a:pt x="5" y="1"/>
                  <a:pt x="6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8" name="Freeform 6944">
            <a:extLst>
              <a:ext uri="{FF2B5EF4-FFF2-40B4-BE49-F238E27FC236}">
                <a16:creationId xmlns:a16="http://schemas.microsoft.com/office/drawing/2014/main" id="{35006430-DD5F-6443-8CD6-B2EEFF36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7688" y="4583113"/>
            <a:ext cx="3175" cy="1587"/>
          </a:xfrm>
          <a:custGeom>
            <a:avLst/>
            <a:gdLst>
              <a:gd name="T0" fmla="*/ 0 w 9"/>
              <a:gd name="T1" fmla="*/ 201549 h 5"/>
              <a:gd name="T2" fmla="*/ 0 w 9"/>
              <a:gd name="T3" fmla="*/ 100616 h 5"/>
              <a:gd name="T4" fmla="*/ 249061 w 9"/>
              <a:gd name="T5" fmla="*/ 0 h 5"/>
              <a:gd name="T6" fmla="*/ 995539 w 9"/>
              <a:gd name="T7" fmla="*/ 302165 h 5"/>
              <a:gd name="T8" fmla="*/ 0 w 9"/>
              <a:gd name="T9" fmla="*/ 201549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5">
                <a:moveTo>
                  <a:pt x="0" y="2"/>
                </a:moveTo>
                <a:lnTo>
                  <a:pt x="0" y="1"/>
                </a:lnTo>
                <a:cubicBezTo>
                  <a:pt x="0" y="1"/>
                  <a:pt x="0" y="0"/>
                  <a:pt x="2" y="0"/>
                </a:cubicBezTo>
                <a:cubicBezTo>
                  <a:pt x="3" y="0"/>
                  <a:pt x="8" y="0"/>
                  <a:pt x="8" y="3"/>
                </a:cubicBezTo>
                <a:cubicBezTo>
                  <a:pt x="6" y="4"/>
                  <a:pt x="0" y="2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99" name="Freeform 6945">
            <a:extLst>
              <a:ext uri="{FF2B5EF4-FFF2-40B4-BE49-F238E27FC236}">
                <a16:creationId xmlns:a16="http://schemas.microsoft.com/office/drawing/2014/main" id="{5938EE08-ADA1-A048-9BF6-E853B00E0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6100" y="4584700"/>
            <a:ext cx="3175" cy="1588"/>
          </a:xfrm>
          <a:custGeom>
            <a:avLst/>
            <a:gdLst>
              <a:gd name="T0" fmla="*/ 822779 w 7"/>
              <a:gd name="T1" fmla="*/ 302673 h 5"/>
              <a:gd name="T2" fmla="*/ 205921 w 7"/>
              <a:gd name="T3" fmla="*/ 302673 h 5"/>
              <a:gd name="T4" fmla="*/ 822779 w 7"/>
              <a:gd name="T5" fmla="*/ 0 h 5"/>
              <a:gd name="T6" fmla="*/ 822779 w 7"/>
              <a:gd name="T7" fmla="*/ 302673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4" y="3"/>
                </a:moveTo>
                <a:cubicBezTo>
                  <a:pt x="4" y="4"/>
                  <a:pt x="2" y="3"/>
                  <a:pt x="1" y="3"/>
                </a:cubicBezTo>
                <a:cubicBezTo>
                  <a:pt x="0" y="2"/>
                  <a:pt x="4" y="0"/>
                  <a:pt x="4" y="0"/>
                </a:cubicBezTo>
                <a:cubicBezTo>
                  <a:pt x="4" y="0"/>
                  <a:pt x="6" y="2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0" name="Freeform 6946">
            <a:extLst>
              <a:ext uri="{FF2B5EF4-FFF2-40B4-BE49-F238E27FC236}">
                <a16:creationId xmlns:a16="http://schemas.microsoft.com/office/drawing/2014/main" id="{2DD655A3-CDA7-ED4B-ACE5-FF42F96F5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7688" y="4584700"/>
            <a:ext cx="3175" cy="3175"/>
          </a:xfrm>
          <a:custGeom>
            <a:avLst/>
            <a:gdLst>
              <a:gd name="T0" fmla="*/ 1234168 w 7"/>
              <a:gd name="T1" fmla="*/ 822779 h 7"/>
              <a:gd name="T2" fmla="*/ 0 w 7"/>
              <a:gd name="T3" fmla="*/ 617311 h 7"/>
              <a:gd name="T4" fmla="*/ 1234168 w 7"/>
              <a:gd name="T5" fmla="*/ 82277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6" y="4"/>
                </a:moveTo>
                <a:cubicBezTo>
                  <a:pt x="6" y="6"/>
                  <a:pt x="0" y="5"/>
                  <a:pt x="0" y="3"/>
                </a:cubicBezTo>
                <a:cubicBezTo>
                  <a:pt x="0" y="0"/>
                  <a:pt x="6" y="1"/>
                  <a:pt x="6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1" name="Freeform 6947">
            <a:extLst>
              <a:ext uri="{FF2B5EF4-FFF2-40B4-BE49-F238E27FC236}">
                <a16:creationId xmlns:a16="http://schemas.microsoft.com/office/drawing/2014/main" id="{2DCB8976-18EE-F446-B8F5-E3C81CC8F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0863" y="4584700"/>
            <a:ext cx="3175" cy="3175"/>
          </a:xfrm>
          <a:custGeom>
            <a:avLst/>
            <a:gdLst>
              <a:gd name="T0" fmla="*/ 333375 w 11"/>
              <a:gd name="T1" fmla="*/ 0 h 10"/>
              <a:gd name="T2" fmla="*/ 833005 w 11"/>
              <a:gd name="T3" fmla="*/ 504190 h 10"/>
              <a:gd name="T4" fmla="*/ 583045 w 11"/>
              <a:gd name="T5" fmla="*/ 705803 h 10"/>
              <a:gd name="T6" fmla="*/ 499918 w 11"/>
              <a:gd name="T7" fmla="*/ 604838 h 10"/>
              <a:gd name="T8" fmla="*/ 0 w 11"/>
              <a:gd name="T9" fmla="*/ 302578 h 10"/>
              <a:gd name="T10" fmla="*/ 333375 w 11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0">
                <a:moveTo>
                  <a:pt x="4" y="0"/>
                </a:moveTo>
                <a:cubicBezTo>
                  <a:pt x="6" y="0"/>
                  <a:pt x="10" y="3"/>
                  <a:pt x="10" y="5"/>
                </a:cubicBezTo>
                <a:cubicBezTo>
                  <a:pt x="10" y="7"/>
                  <a:pt x="10" y="9"/>
                  <a:pt x="7" y="7"/>
                </a:cubicBezTo>
                <a:lnTo>
                  <a:pt x="6" y="6"/>
                </a:lnTo>
                <a:cubicBezTo>
                  <a:pt x="4" y="4"/>
                  <a:pt x="3" y="3"/>
                  <a:pt x="0" y="3"/>
                </a:cubicBezTo>
                <a:cubicBezTo>
                  <a:pt x="0" y="1"/>
                  <a:pt x="0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2" name="Freeform 6948">
            <a:extLst>
              <a:ext uri="{FF2B5EF4-FFF2-40B4-BE49-F238E27FC236}">
                <a16:creationId xmlns:a16="http://schemas.microsoft.com/office/drawing/2014/main" id="{AA39C313-736A-1848-8FFC-282BF5FD2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9275" y="4583113"/>
            <a:ext cx="3175" cy="1587"/>
          </a:xfrm>
          <a:custGeom>
            <a:avLst/>
            <a:gdLst>
              <a:gd name="T0" fmla="*/ 333375 w 11"/>
              <a:gd name="T1" fmla="*/ 0 h 5"/>
              <a:gd name="T2" fmla="*/ 666461 w 11"/>
              <a:gd name="T3" fmla="*/ 100616 h 5"/>
              <a:gd name="T4" fmla="*/ 333375 w 11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5">
                <a:moveTo>
                  <a:pt x="4" y="0"/>
                </a:moveTo>
                <a:cubicBezTo>
                  <a:pt x="4" y="0"/>
                  <a:pt x="10" y="1"/>
                  <a:pt x="8" y="1"/>
                </a:cubicBezTo>
                <a:cubicBezTo>
                  <a:pt x="7" y="4"/>
                  <a:pt x="0" y="1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3" name="Freeform 6949">
            <a:extLst>
              <a:ext uri="{FF2B5EF4-FFF2-40B4-BE49-F238E27FC236}">
                <a16:creationId xmlns:a16="http://schemas.microsoft.com/office/drawing/2014/main" id="{93309A10-0C57-2944-9349-A6B1A170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583113"/>
            <a:ext cx="4763" cy="1587"/>
          </a:xfrm>
          <a:custGeom>
            <a:avLst/>
            <a:gdLst>
              <a:gd name="T0" fmla="*/ 134097 w 13"/>
              <a:gd name="T1" fmla="*/ 210013 h 6"/>
              <a:gd name="T2" fmla="*/ 939777 w 13"/>
              <a:gd name="T3" fmla="*/ 349934 h 6"/>
              <a:gd name="T4" fmla="*/ 134097 w 13"/>
              <a:gd name="T5" fmla="*/ 210013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6">
                <a:moveTo>
                  <a:pt x="1" y="3"/>
                </a:moveTo>
                <a:cubicBezTo>
                  <a:pt x="0" y="0"/>
                  <a:pt x="12" y="3"/>
                  <a:pt x="7" y="5"/>
                </a:cubicBezTo>
                <a:cubicBezTo>
                  <a:pt x="4" y="4"/>
                  <a:pt x="1" y="5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4" name="Freeform 6950">
            <a:extLst>
              <a:ext uri="{FF2B5EF4-FFF2-40B4-BE49-F238E27FC236}">
                <a16:creationId xmlns:a16="http://schemas.microsoft.com/office/drawing/2014/main" id="{72EE7E30-61A6-664F-AA89-ABBFF0BDE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0863" y="4587875"/>
            <a:ext cx="3175" cy="1588"/>
          </a:xfrm>
          <a:custGeom>
            <a:avLst/>
            <a:gdLst>
              <a:gd name="T0" fmla="*/ 1234168 w 7"/>
              <a:gd name="T1" fmla="*/ 403352 h 5"/>
              <a:gd name="T2" fmla="*/ 1234168 w 7"/>
              <a:gd name="T3" fmla="*/ 403352 h 5"/>
              <a:gd name="T4" fmla="*/ 822779 w 7"/>
              <a:gd name="T5" fmla="*/ 403352 h 5"/>
              <a:gd name="T6" fmla="*/ 0 w 7"/>
              <a:gd name="T7" fmla="*/ 201676 h 5"/>
              <a:gd name="T8" fmla="*/ 1234168 w 7"/>
              <a:gd name="T9" fmla="*/ 403352 h 5"/>
              <a:gd name="T10" fmla="*/ 822779 w 7"/>
              <a:gd name="T11" fmla="*/ 201676 h 5"/>
              <a:gd name="T12" fmla="*/ 1234168 w 7"/>
              <a:gd name="T13" fmla="*/ 403352 h 5"/>
              <a:gd name="T14" fmla="*/ 822779 w 7"/>
              <a:gd name="T15" fmla="*/ 201676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5">
                <a:moveTo>
                  <a:pt x="6" y="4"/>
                </a:moveTo>
                <a:lnTo>
                  <a:pt x="6" y="4"/>
                </a:lnTo>
                <a:cubicBezTo>
                  <a:pt x="5" y="4"/>
                  <a:pt x="5" y="4"/>
                  <a:pt x="4" y="4"/>
                </a:cubicBezTo>
                <a:cubicBezTo>
                  <a:pt x="3" y="4"/>
                  <a:pt x="0" y="3"/>
                  <a:pt x="0" y="2"/>
                </a:cubicBezTo>
                <a:cubicBezTo>
                  <a:pt x="0" y="0"/>
                  <a:pt x="6" y="1"/>
                  <a:pt x="6" y="4"/>
                </a:cubicBezTo>
                <a:close/>
                <a:moveTo>
                  <a:pt x="4" y="2"/>
                </a:moveTo>
                <a:cubicBezTo>
                  <a:pt x="5" y="3"/>
                  <a:pt x="6" y="3"/>
                  <a:pt x="6" y="4"/>
                </a:cubicBezTo>
                <a:lnTo>
                  <a:pt x="4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5" name="Freeform 6951">
            <a:extLst>
              <a:ext uri="{FF2B5EF4-FFF2-40B4-BE49-F238E27FC236}">
                <a16:creationId xmlns:a16="http://schemas.microsoft.com/office/drawing/2014/main" id="{C4220A33-32E7-E64A-915A-D04A2B4C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589463"/>
            <a:ext cx="3175" cy="1587"/>
          </a:xfrm>
          <a:custGeom>
            <a:avLst/>
            <a:gdLst>
              <a:gd name="T0" fmla="*/ 617311 w 7"/>
              <a:gd name="T1" fmla="*/ 157510 h 4"/>
              <a:gd name="T2" fmla="*/ 617311 w 7"/>
              <a:gd name="T3" fmla="*/ 315020 h 4"/>
              <a:gd name="T4" fmla="*/ 411389 w 7"/>
              <a:gd name="T5" fmla="*/ 157510 h 4"/>
              <a:gd name="T6" fmla="*/ 617311 w 7"/>
              <a:gd name="T7" fmla="*/ 15751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3" y="1"/>
                </a:moveTo>
                <a:cubicBezTo>
                  <a:pt x="5" y="2"/>
                  <a:pt x="6" y="3"/>
                  <a:pt x="3" y="2"/>
                </a:cubicBezTo>
                <a:cubicBezTo>
                  <a:pt x="2" y="2"/>
                  <a:pt x="2" y="1"/>
                  <a:pt x="2" y="1"/>
                </a:cubicBezTo>
                <a:cubicBezTo>
                  <a:pt x="0" y="0"/>
                  <a:pt x="3" y="1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6" name="Freeform 6952">
            <a:extLst>
              <a:ext uri="{FF2B5EF4-FFF2-40B4-BE49-F238E27FC236}">
                <a16:creationId xmlns:a16="http://schemas.microsoft.com/office/drawing/2014/main" id="{2078CC60-1793-E74E-870C-C39FFF93B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587875"/>
            <a:ext cx="4763" cy="1588"/>
          </a:xfrm>
          <a:custGeom>
            <a:avLst/>
            <a:gdLst>
              <a:gd name="T0" fmla="*/ 1417786 w 12"/>
              <a:gd name="T1" fmla="*/ 100997 h 5"/>
              <a:gd name="T2" fmla="*/ 945456 w 12"/>
              <a:gd name="T3" fmla="*/ 403352 h 5"/>
              <a:gd name="T4" fmla="*/ 472728 w 12"/>
              <a:gd name="T5" fmla="*/ 302673 h 5"/>
              <a:gd name="T6" fmla="*/ 945456 w 12"/>
              <a:gd name="T7" fmla="*/ 0 h 5"/>
              <a:gd name="T8" fmla="*/ 1417786 w 12"/>
              <a:gd name="T9" fmla="*/ 10099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5">
                <a:moveTo>
                  <a:pt x="9" y="1"/>
                </a:moveTo>
                <a:cubicBezTo>
                  <a:pt x="11" y="4"/>
                  <a:pt x="9" y="4"/>
                  <a:pt x="6" y="4"/>
                </a:cubicBezTo>
                <a:cubicBezTo>
                  <a:pt x="6" y="4"/>
                  <a:pt x="3" y="4"/>
                  <a:pt x="3" y="3"/>
                </a:cubicBezTo>
                <a:cubicBezTo>
                  <a:pt x="0" y="1"/>
                  <a:pt x="3" y="0"/>
                  <a:pt x="6" y="0"/>
                </a:cubicBezTo>
                <a:lnTo>
                  <a:pt x="9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7" name="Freeform 6953">
            <a:extLst>
              <a:ext uri="{FF2B5EF4-FFF2-40B4-BE49-F238E27FC236}">
                <a16:creationId xmlns:a16="http://schemas.microsoft.com/office/drawing/2014/main" id="{73697291-4414-7347-83A8-A223A95CE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86288"/>
            <a:ext cx="3175" cy="3175"/>
          </a:xfrm>
          <a:custGeom>
            <a:avLst/>
            <a:gdLst>
              <a:gd name="T0" fmla="*/ 746831 w 9"/>
              <a:gd name="T1" fmla="*/ 1234168 h 7"/>
              <a:gd name="T2" fmla="*/ 0 w 9"/>
              <a:gd name="T3" fmla="*/ 617311 h 7"/>
              <a:gd name="T4" fmla="*/ 622300 w 9"/>
              <a:gd name="T5" fmla="*/ 411389 h 7"/>
              <a:gd name="T6" fmla="*/ 746831 w 9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7">
                <a:moveTo>
                  <a:pt x="6" y="6"/>
                </a:moveTo>
                <a:cubicBezTo>
                  <a:pt x="5" y="6"/>
                  <a:pt x="0" y="4"/>
                  <a:pt x="0" y="3"/>
                </a:cubicBezTo>
                <a:cubicBezTo>
                  <a:pt x="0" y="0"/>
                  <a:pt x="5" y="2"/>
                  <a:pt x="5" y="2"/>
                </a:cubicBezTo>
                <a:cubicBezTo>
                  <a:pt x="6" y="3"/>
                  <a:pt x="8" y="4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8" name="Freeform 6954">
            <a:extLst>
              <a:ext uri="{FF2B5EF4-FFF2-40B4-BE49-F238E27FC236}">
                <a16:creationId xmlns:a16="http://schemas.microsoft.com/office/drawing/2014/main" id="{DE75A9B9-8A18-1947-AB48-6D3350694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4587875"/>
            <a:ext cx="1587" cy="3175"/>
          </a:xfrm>
          <a:custGeom>
            <a:avLst/>
            <a:gdLst>
              <a:gd name="T0" fmla="*/ 315020 w 4"/>
              <a:gd name="T1" fmla="*/ 0 h 8"/>
              <a:gd name="T2" fmla="*/ 315020 w 4"/>
              <a:gd name="T3" fmla="*/ 157559 h 8"/>
              <a:gd name="T4" fmla="*/ 472133 w 4"/>
              <a:gd name="T5" fmla="*/ 472678 h 8"/>
              <a:gd name="T6" fmla="*/ 315020 w 4"/>
              <a:gd name="T7" fmla="*/ 944959 h 8"/>
              <a:gd name="T8" fmla="*/ 0 w 4"/>
              <a:gd name="T9" fmla="*/ 315119 h 8"/>
              <a:gd name="T10" fmla="*/ 315020 w 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2" y="1"/>
                </a:ln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7"/>
                  <a:pt x="2" y="6"/>
                </a:cubicBezTo>
                <a:cubicBezTo>
                  <a:pt x="2" y="6"/>
                  <a:pt x="0" y="3"/>
                  <a:pt x="0" y="2"/>
                </a:cubicBez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09" name="Freeform 6955">
            <a:extLst>
              <a:ext uri="{FF2B5EF4-FFF2-40B4-BE49-F238E27FC236}">
                <a16:creationId xmlns:a16="http://schemas.microsoft.com/office/drawing/2014/main" id="{3344ACFC-014C-6E44-9512-6401C1559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89463"/>
            <a:ext cx="1588" cy="3175"/>
          </a:xfrm>
          <a:custGeom>
            <a:avLst/>
            <a:gdLst>
              <a:gd name="T0" fmla="*/ 140009 w 6"/>
              <a:gd name="T1" fmla="*/ 822779 h 7"/>
              <a:gd name="T2" fmla="*/ 0 w 6"/>
              <a:gd name="T3" fmla="*/ 617311 h 7"/>
              <a:gd name="T4" fmla="*/ 140009 w 6"/>
              <a:gd name="T5" fmla="*/ 82277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2" y="4"/>
                </a:moveTo>
                <a:cubicBezTo>
                  <a:pt x="5" y="6"/>
                  <a:pt x="0" y="6"/>
                  <a:pt x="0" y="3"/>
                </a:cubicBezTo>
                <a:cubicBezTo>
                  <a:pt x="0" y="0"/>
                  <a:pt x="2" y="3"/>
                  <a:pt x="2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0" name="Freeform 6956">
            <a:extLst>
              <a:ext uri="{FF2B5EF4-FFF2-40B4-BE49-F238E27FC236}">
                <a16:creationId xmlns:a16="http://schemas.microsoft.com/office/drawing/2014/main" id="{16BA0160-AD64-2D4D-B3D6-FA38701C5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4038" y="4591050"/>
            <a:ext cx="1587" cy="3175"/>
          </a:xfrm>
          <a:custGeom>
            <a:avLst/>
            <a:gdLst>
              <a:gd name="T0" fmla="*/ 472133 w 4"/>
              <a:gd name="T1" fmla="*/ 617311 h 7"/>
              <a:gd name="T2" fmla="*/ 0 w 4"/>
              <a:gd name="T3" fmla="*/ 411389 h 7"/>
              <a:gd name="T4" fmla="*/ 472133 w 4"/>
              <a:gd name="T5" fmla="*/ 61731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7">
                <a:moveTo>
                  <a:pt x="3" y="3"/>
                </a:moveTo>
                <a:cubicBezTo>
                  <a:pt x="3" y="6"/>
                  <a:pt x="0" y="3"/>
                  <a:pt x="0" y="2"/>
                </a:cubicBezTo>
                <a:cubicBezTo>
                  <a:pt x="0" y="0"/>
                  <a:pt x="3" y="2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1" name="Freeform 6957">
            <a:extLst>
              <a:ext uri="{FF2B5EF4-FFF2-40B4-BE49-F238E27FC236}">
                <a16:creationId xmlns:a16="http://schemas.microsoft.com/office/drawing/2014/main" id="{1E29209C-57BE-BA44-92C2-37522D428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91050"/>
            <a:ext cx="1588" cy="3175"/>
          </a:xfrm>
          <a:custGeom>
            <a:avLst/>
            <a:gdLst>
              <a:gd name="T0" fmla="*/ 350154 w 6"/>
              <a:gd name="T1" fmla="*/ 583045 h 11"/>
              <a:gd name="T2" fmla="*/ 0 w 6"/>
              <a:gd name="T3" fmla="*/ 249959 h 11"/>
              <a:gd name="T4" fmla="*/ 350154 w 6"/>
              <a:gd name="T5" fmla="*/ 583045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1">
                <a:moveTo>
                  <a:pt x="5" y="7"/>
                </a:moveTo>
                <a:cubicBezTo>
                  <a:pt x="3" y="10"/>
                  <a:pt x="0" y="5"/>
                  <a:pt x="0" y="3"/>
                </a:cubicBezTo>
                <a:cubicBezTo>
                  <a:pt x="5" y="0"/>
                  <a:pt x="5" y="5"/>
                  <a:pt x="5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2" name="Freeform 6958">
            <a:extLst>
              <a:ext uri="{FF2B5EF4-FFF2-40B4-BE49-F238E27FC236}">
                <a16:creationId xmlns:a16="http://schemas.microsoft.com/office/drawing/2014/main" id="{6B5341B1-92CD-9E41-A3DC-8DE1069DC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4591050"/>
            <a:ext cx="1587" cy="4763"/>
          </a:xfrm>
          <a:custGeom>
            <a:avLst/>
            <a:gdLst>
              <a:gd name="T0" fmla="*/ 139921 w 6"/>
              <a:gd name="T1" fmla="*/ 268560 h 13"/>
              <a:gd name="T2" fmla="*/ 139921 w 6"/>
              <a:gd name="T3" fmla="*/ 805313 h 13"/>
              <a:gd name="T4" fmla="*/ 139921 w 6"/>
              <a:gd name="T5" fmla="*/ 26856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3">
                <a:moveTo>
                  <a:pt x="2" y="2"/>
                </a:moveTo>
                <a:cubicBezTo>
                  <a:pt x="3" y="0"/>
                  <a:pt x="5" y="12"/>
                  <a:pt x="2" y="6"/>
                </a:cubicBezTo>
                <a:cubicBezTo>
                  <a:pt x="2" y="4"/>
                  <a:pt x="0" y="2"/>
                  <a:pt x="2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3" name="Freeform 6959">
            <a:extLst>
              <a:ext uri="{FF2B5EF4-FFF2-40B4-BE49-F238E27FC236}">
                <a16:creationId xmlns:a16="http://schemas.microsoft.com/office/drawing/2014/main" id="{99774E5E-B5EA-4C4E-BA6B-F2DF52E2D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4038" y="4592638"/>
            <a:ext cx="1587" cy="1587"/>
          </a:xfrm>
          <a:custGeom>
            <a:avLst/>
            <a:gdLst>
              <a:gd name="T0" fmla="*/ 472133 w 4"/>
              <a:gd name="T1" fmla="*/ 349934 h 6"/>
              <a:gd name="T2" fmla="*/ 472133 w 4"/>
              <a:gd name="T3" fmla="*/ 279841 h 6"/>
              <a:gd name="T4" fmla="*/ 472133 w 4"/>
              <a:gd name="T5" fmla="*/ 349934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6">
                <a:moveTo>
                  <a:pt x="3" y="5"/>
                </a:moveTo>
                <a:cubicBezTo>
                  <a:pt x="0" y="4"/>
                  <a:pt x="3" y="0"/>
                  <a:pt x="3" y="4"/>
                </a:cubicBezTo>
                <a:lnTo>
                  <a:pt x="3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4" name="Freeform 6960">
            <a:extLst>
              <a:ext uri="{FF2B5EF4-FFF2-40B4-BE49-F238E27FC236}">
                <a16:creationId xmlns:a16="http://schemas.microsoft.com/office/drawing/2014/main" id="{B39F2A24-660D-0B46-A3C7-813F2777B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4594225"/>
            <a:ext cx="1587" cy="3175"/>
          </a:xfrm>
          <a:custGeom>
            <a:avLst/>
            <a:gdLst>
              <a:gd name="T0" fmla="*/ 472133 w 4"/>
              <a:gd name="T1" fmla="*/ 373239 h 9"/>
              <a:gd name="T2" fmla="*/ 315020 w 4"/>
              <a:gd name="T3" fmla="*/ 871008 h 9"/>
              <a:gd name="T4" fmla="*/ 472133 w 4"/>
              <a:gd name="T5" fmla="*/ 373239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9">
                <a:moveTo>
                  <a:pt x="3" y="3"/>
                </a:moveTo>
                <a:cubicBezTo>
                  <a:pt x="3" y="3"/>
                  <a:pt x="3" y="8"/>
                  <a:pt x="2" y="7"/>
                </a:cubicBezTo>
                <a:cubicBezTo>
                  <a:pt x="0" y="7"/>
                  <a:pt x="2" y="0"/>
                  <a:pt x="3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5" name="Freeform 6961">
            <a:extLst>
              <a:ext uri="{FF2B5EF4-FFF2-40B4-BE49-F238E27FC236}">
                <a16:creationId xmlns:a16="http://schemas.microsoft.com/office/drawing/2014/main" id="{75296DB9-F12B-6646-8928-201752C21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95813"/>
            <a:ext cx="1588" cy="1587"/>
          </a:xfrm>
          <a:custGeom>
            <a:avLst/>
            <a:gdLst>
              <a:gd name="T0" fmla="*/ 210145 w 6"/>
              <a:gd name="T1" fmla="*/ 100616 h 5"/>
              <a:gd name="T2" fmla="*/ 210145 w 6"/>
              <a:gd name="T3" fmla="*/ 403098 h 5"/>
              <a:gd name="T4" fmla="*/ 210145 w 6"/>
              <a:gd name="T5" fmla="*/ 100616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3" y="1"/>
                </a:moveTo>
                <a:cubicBezTo>
                  <a:pt x="5" y="0"/>
                  <a:pt x="5" y="4"/>
                  <a:pt x="3" y="4"/>
                </a:cubicBezTo>
                <a:cubicBezTo>
                  <a:pt x="0" y="4"/>
                  <a:pt x="0" y="1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6" name="Freeform 6962">
            <a:extLst>
              <a:ext uri="{FF2B5EF4-FFF2-40B4-BE49-F238E27FC236}">
                <a16:creationId xmlns:a16="http://schemas.microsoft.com/office/drawing/2014/main" id="{FF47D954-58F3-024D-85CD-64711215D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4597400"/>
            <a:ext cx="1587" cy="1588"/>
          </a:xfrm>
          <a:custGeom>
            <a:avLst/>
            <a:gdLst>
              <a:gd name="T0" fmla="*/ 302165 w 5"/>
              <a:gd name="T1" fmla="*/ 0 h 6"/>
              <a:gd name="T2" fmla="*/ 302165 w 5"/>
              <a:gd name="T3" fmla="*/ 350154 h 6"/>
              <a:gd name="T4" fmla="*/ 302165 w 5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3" y="0"/>
                </a:moveTo>
                <a:cubicBezTo>
                  <a:pt x="4" y="0"/>
                  <a:pt x="3" y="5"/>
                  <a:pt x="3" y="5"/>
                </a:cubicBezTo>
                <a:cubicBezTo>
                  <a:pt x="0" y="5"/>
                  <a:pt x="1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7" name="Freeform 6963">
            <a:extLst>
              <a:ext uri="{FF2B5EF4-FFF2-40B4-BE49-F238E27FC236}">
                <a16:creationId xmlns:a16="http://schemas.microsoft.com/office/drawing/2014/main" id="{47FA52B2-59CA-EE48-B4AF-4E6B58FF6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4038" y="4595813"/>
            <a:ext cx="1587" cy="1587"/>
          </a:xfrm>
          <a:custGeom>
            <a:avLst/>
            <a:gdLst>
              <a:gd name="T0" fmla="*/ 403098 w 5"/>
              <a:gd name="T1" fmla="*/ 70093 h 6"/>
              <a:gd name="T2" fmla="*/ 100616 w 5"/>
              <a:gd name="T3" fmla="*/ 70093 h 6"/>
              <a:gd name="T4" fmla="*/ 403098 w 5"/>
              <a:gd name="T5" fmla="*/ 70093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4" y="1"/>
                </a:moveTo>
                <a:cubicBezTo>
                  <a:pt x="1" y="5"/>
                  <a:pt x="0" y="4"/>
                  <a:pt x="1" y="1"/>
                </a:cubicBezTo>
                <a:cubicBezTo>
                  <a:pt x="1" y="0"/>
                  <a:pt x="4" y="1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8" name="Freeform 6964">
            <a:extLst>
              <a:ext uri="{FF2B5EF4-FFF2-40B4-BE49-F238E27FC236}">
                <a16:creationId xmlns:a16="http://schemas.microsoft.com/office/drawing/2014/main" id="{EBEA8FA6-035E-7949-84C9-A089F5D69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97400"/>
            <a:ext cx="1588" cy="1588"/>
          </a:xfrm>
          <a:custGeom>
            <a:avLst/>
            <a:gdLst>
              <a:gd name="T0" fmla="*/ 210145 w 6"/>
              <a:gd name="T1" fmla="*/ 140009 h 6"/>
              <a:gd name="T2" fmla="*/ 210145 w 6"/>
              <a:gd name="T3" fmla="*/ 70137 h 6"/>
              <a:gd name="T4" fmla="*/ 0 w 6"/>
              <a:gd name="T5" fmla="*/ 280282 h 6"/>
              <a:gd name="T6" fmla="*/ 210145 w 6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3" y="2"/>
                </a:moveTo>
                <a:lnTo>
                  <a:pt x="3" y="1"/>
                </a:lnTo>
                <a:cubicBezTo>
                  <a:pt x="5" y="2"/>
                  <a:pt x="3" y="5"/>
                  <a:pt x="0" y="4"/>
                </a:cubicBezTo>
                <a:cubicBezTo>
                  <a:pt x="0" y="3"/>
                  <a:pt x="3" y="0"/>
                  <a:pt x="3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19" name="Freeform 6965">
            <a:extLst>
              <a:ext uri="{FF2B5EF4-FFF2-40B4-BE49-F238E27FC236}">
                <a16:creationId xmlns:a16="http://schemas.microsoft.com/office/drawing/2014/main" id="{2FEDC103-F5DA-8945-9A56-631982DF1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450" y="4598988"/>
            <a:ext cx="1588" cy="1587"/>
          </a:xfrm>
          <a:custGeom>
            <a:avLst/>
            <a:gdLst>
              <a:gd name="T0" fmla="*/ 472827 w 4"/>
              <a:gd name="T1" fmla="*/ 100616 h 5"/>
              <a:gd name="T2" fmla="*/ 0 w 4"/>
              <a:gd name="T3" fmla="*/ 100616 h 5"/>
              <a:gd name="T4" fmla="*/ 472827 w 4"/>
              <a:gd name="T5" fmla="*/ 100616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5">
                <a:moveTo>
                  <a:pt x="3" y="1"/>
                </a:moveTo>
                <a:cubicBezTo>
                  <a:pt x="3" y="4"/>
                  <a:pt x="0" y="4"/>
                  <a:pt x="0" y="1"/>
                </a:cubicBezTo>
                <a:cubicBezTo>
                  <a:pt x="2" y="1"/>
                  <a:pt x="3" y="0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0" name="Freeform 6966">
            <a:extLst>
              <a:ext uri="{FF2B5EF4-FFF2-40B4-BE49-F238E27FC236}">
                <a16:creationId xmlns:a16="http://schemas.microsoft.com/office/drawing/2014/main" id="{65869A9E-3FDF-1142-86F9-CDE064E89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625" y="4598988"/>
            <a:ext cx="3175" cy="3175"/>
          </a:xfrm>
          <a:custGeom>
            <a:avLst/>
            <a:gdLst>
              <a:gd name="T0" fmla="*/ 622300 w 9"/>
              <a:gd name="T1" fmla="*/ 411389 h 7"/>
              <a:gd name="T2" fmla="*/ 373239 w 9"/>
              <a:gd name="T3" fmla="*/ 1234168 h 7"/>
              <a:gd name="T4" fmla="*/ 622300 w 9"/>
              <a:gd name="T5" fmla="*/ 41138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7">
                <a:moveTo>
                  <a:pt x="5" y="2"/>
                </a:moveTo>
                <a:cubicBezTo>
                  <a:pt x="8" y="3"/>
                  <a:pt x="5" y="6"/>
                  <a:pt x="3" y="6"/>
                </a:cubicBezTo>
                <a:cubicBezTo>
                  <a:pt x="0" y="5"/>
                  <a:pt x="3" y="0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1" name="Freeform 6967">
            <a:extLst>
              <a:ext uri="{FF2B5EF4-FFF2-40B4-BE49-F238E27FC236}">
                <a16:creationId xmlns:a16="http://schemas.microsoft.com/office/drawing/2014/main" id="{21BC8D3D-C5DB-5C42-B116-68A350383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4524375"/>
            <a:ext cx="38100" cy="42863"/>
          </a:xfrm>
          <a:custGeom>
            <a:avLst/>
            <a:gdLst>
              <a:gd name="T0" fmla="*/ 10401663 w 105"/>
              <a:gd name="T1" fmla="*/ 11227606 h 120"/>
              <a:gd name="T2" fmla="*/ 10006511 w 105"/>
              <a:gd name="T3" fmla="*/ 13906900 h 120"/>
              <a:gd name="T4" fmla="*/ 7373257 w 105"/>
              <a:gd name="T5" fmla="*/ 14799880 h 120"/>
              <a:gd name="T6" fmla="*/ 8163197 w 105"/>
              <a:gd name="T7" fmla="*/ 13651866 h 120"/>
              <a:gd name="T8" fmla="*/ 8294914 w 105"/>
              <a:gd name="T9" fmla="*/ 11738033 h 120"/>
              <a:gd name="T10" fmla="*/ 6583317 w 105"/>
              <a:gd name="T11" fmla="*/ 12120585 h 120"/>
              <a:gd name="T12" fmla="*/ 5003437 w 105"/>
              <a:gd name="T13" fmla="*/ 13013921 h 120"/>
              <a:gd name="T14" fmla="*/ 6583317 w 105"/>
              <a:gd name="T15" fmla="*/ 10334626 h 120"/>
              <a:gd name="T16" fmla="*/ 8294914 w 105"/>
              <a:gd name="T17" fmla="*/ 9568808 h 120"/>
              <a:gd name="T18" fmla="*/ 8294914 w 105"/>
              <a:gd name="T19" fmla="*/ 8037884 h 120"/>
              <a:gd name="T20" fmla="*/ 7373257 w 105"/>
              <a:gd name="T21" fmla="*/ 6506961 h 120"/>
              <a:gd name="T22" fmla="*/ 6188166 w 105"/>
              <a:gd name="T23" fmla="*/ 5996534 h 120"/>
              <a:gd name="T24" fmla="*/ 5793377 w 105"/>
              <a:gd name="T25" fmla="*/ 7527457 h 120"/>
              <a:gd name="T26" fmla="*/ 6188166 w 105"/>
              <a:gd name="T27" fmla="*/ 8420794 h 120"/>
              <a:gd name="T28" fmla="*/ 5134791 w 105"/>
              <a:gd name="T29" fmla="*/ 8037884 h 120"/>
              <a:gd name="T30" fmla="*/ 5003437 w 105"/>
              <a:gd name="T31" fmla="*/ 8420794 h 120"/>
              <a:gd name="T32" fmla="*/ 4081780 w 105"/>
              <a:gd name="T33" fmla="*/ 9058738 h 120"/>
              <a:gd name="T34" fmla="*/ 4740003 w 105"/>
              <a:gd name="T35" fmla="*/ 7272422 h 120"/>
              <a:gd name="T36" fmla="*/ 4608286 w 105"/>
              <a:gd name="T37" fmla="*/ 6124051 h 120"/>
              <a:gd name="T38" fmla="*/ 4081780 w 105"/>
              <a:gd name="T39" fmla="*/ 7272422 h 120"/>
              <a:gd name="T40" fmla="*/ 1711597 w 105"/>
              <a:gd name="T41" fmla="*/ 8803346 h 120"/>
              <a:gd name="T42" fmla="*/ 2369820 w 105"/>
              <a:gd name="T43" fmla="*/ 8165402 h 120"/>
              <a:gd name="T44" fmla="*/ 3686629 w 105"/>
              <a:gd name="T45" fmla="*/ 7272422 h 120"/>
              <a:gd name="T46" fmla="*/ 2369820 w 105"/>
              <a:gd name="T47" fmla="*/ 7527457 h 120"/>
              <a:gd name="T48" fmla="*/ 526506 w 105"/>
              <a:gd name="T49" fmla="*/ 8165402 h 120"/>
              <a:gd name="T50" fmla="*/ 526506 w 105"/>
              <a:gd name="T51" fmla="*/ 7272422 h 120"/>
              <a:gd name="T52" fmla="*/ 1185091 w 105"/>
              <a:gd name="T53" fmla="*/ 6124051 h 120"/>
              <a:gd name="T54" fmla="*/ 2106749 w 105"/>
              <a:gd name="T55" fmla="*/ 5358589 h 120"/>
              <a:gd name="T56" fmla="*/ 1975031 w 105"/>
              <a:gd name="T57" fmla="*/ 4465610 h 120"/>
              <a:gd name="T58" fmla="*/ 2501537 w 105"/>
              <a:gd name="T59" fmla="*/ 3062204 h 120"/>
              <a:gd name="T60" fmla="*/ 2896689 w 105"/>
              <a:gd name="T61" fmla="*/ 2168868 h 120"/>
              <a:gd name="T62" fmla="*/ 3686629 w 105"/>
              <a:gd name="T63" fmla="*/ 1786316 h 120"/>
              <a:gd name="T64" fmla="*/ 5793377 w 105"/>
              <a:gd name="T65" fmla="*/ 1658441 h 120"/>
              <a:gd name="T66" fmla="*/ 8163197 w 105"/>
              <a:gd name="T67" fmla="*/ 382909 h 120"/>
              <a:gd name="T68" fmla="*/ 6978106 w 105"/>
              <a:gd name="T69" fmla="*/ 1530923 h 120"/>
              <a:gd name="T70" fmla="*/ 8953137 w 105"/>
              <a:gd name="T71" fmla="*/ 1786316 h 120"/>
              <a:gd name="T72" fmla="*/ 10533380 w 105"/>
              <a:gd name="T73" fmla="*/ 1658441 h 120"/>
              <a:gd name="T74" fmla="*/ 10006511 w 105"/>
              <a:gd name="T75" fmla="*/ 3700148 h 120"/>
              <a:gd name="T76" fmla="*/ 12508049 w 105"/>
              <a:gd name="T77" fmla="*/ 3700148 h 120"/>
              <a:gd name="T78" fmla="*/ 12376694 w 105"/>
              <a:gd name="T79" fmla="*/ 4210218 h 120"/>
              <a:gd name="T80" fmla="*/ 13693140 w 105"/>
              <a:gd name="T81" fmla="*/ 6506961 h 120"/>
              <a:gd name="T82" fmla="*/ 12508049 w 105"/>
              <a:gd name="T83" fmla="*/ 7272422 h 120"/>
              <a:gd name="T84" fmla="*/ 11586391 w 105"/>
              <a:gd name="T85" fmla="*/ 9951717 h 120"/>
              <a:gd name="T86" fmla="*/ 3686629 w 105"/>
              <a:gd name="T87" fmla="*/ 4210218 h 120"/>
              <a:gd name="T88" fmla="*/ 3686629 w 105"/>
              <a:gd name="T89" fmla="*/ 4210218 h 120"/>
              <a:gd name="T90" fmla="*/ 7109823 w 105"/>
              <a:gd name="T91" fmla="*/ 3955183 h 120"/>
              <a:gd name="T92" fmla="*/ 6319883 w 105"/>
              <a:gd name="T93" fmla="*/ 4848162 h 120"/>
              <a:gd name="T94" fmla="*/ 8558349 w 105"/>
              <a:gd name="T95" fmla="*/ 5996534 h 120"/>
              <a:gd name="T96" fmla="*/ 9348289 w 105"/>
              <a:gd name="T97" fmla="*/ 7527457 h 120"/>
              <a:gd name="T98" fmla="*/ 8953137 w 105"/>
              <a:gd name="T99" fmla="*/ 10844696 h 120"/>
              <a:gd name="T100" fmla="*/ 10664734 w 105"/>
              <a:gd name="T101" fmla="*/ 10079234 h 120"/>
              <a:gd name="T102" fmla="*/ 10006511 w 105"/>
              <a:gd name="T103" fmla="*/ 4338093 h 120"/>
              <a:gd name="T104" fmla="*/ 5793377 w 105"/>
              <a:gd name="T105" fmla="*/ 3317239 h 120"/>
              <a:gd name="T106" fmla="*/ 4081780 w 105"/>
              <a:gd name="T107" fmla="*/ 2934330 h 120"/>
              <a:gd name="T108" fmla="*/ 5134791 w 105"/>
              <a:gd name="T109" fmla="*/ 3827666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5" h="120">
                <a:moveTo>
                  <a:pt x="91" y="90"/>
                </a:moveTo>
                <a:cubicBezTo>
                  <a:pt x="88" y="89"/>
                  <a:pt x="83" y="86"/>
                  <a:pt x="79" y="88"/>
                </a:cubicBezTo>
                <a:cubicBezTo>
                  <a:pt x="72" y="90"/>
                  <a:pt x="76" y="98"/>
                  <a:pt x="76" y="102"/>
                </a:cubicBezTo>
                <a:lnTo>
                  <a:pt x="76" y="109"/>
                </a:lnTo>
                <a:cubicBezTo>
                  <a:pt x="69" y="117"/>
                  <a:pt x="67" y="119"/>
                  <a:pt x="56" y="117"/>
                </a:cubicBezTo>
                <a:cubicBezTo>
                  <a:pt x="56" y="117"/>
                  <a:pt x="54" y="117"/>
                  <a:pt x="56" y="116"/>
                </a:cubicBezTo>
                <a:cubicBezTo>
                  <a:pt x="56" y="114"/>
                  <a:pt x="59" y="112"/>
                  <a:pt x="59" y="111"/>
                </a:cubicBezTo>
                <a:cubicBezTo>
                  <a:pt x="62" y="111"/>
                  <a:pt x="62" y="108"/>
                  <a:pt x="62" y="107"/>
                </a:cubicBezTo>
                <a:cubicBezTo>
                  <a:pt x="62" y="104"/>
                  <a:pt x="59" y="102"/>
                  <a:pt x="62" y="101"/>
                </a:cubicBezTo>
                <a:cubicBezTo>
                  <a:pt x="63" y="98"/>
                  <a:pt x="65" y="95"/>
                  <a:pt x="63" y="92"/>
                </a:cubicBezTo>
                <a:cubicBezTo>
                  <a:pt x="63" y="88"/>
                  <a:pt x="59" y="88"/>
                  <a:pt x="56" y="89"/>
                </a:cubicBezTo>
                <a:cubicBezTo>
                  <a:pt x="54" y="91"/>
                  <a:pt x="53" y="93"/>
                  <a:pt x="50" y="95"/>
                </a:cubicBezTo>
                <a:cubicBezTo>
                  <a:pt x="47" y="97"/>
                  <a:pt x="44" y="95"/>
                  <a:pt x="40" y="97"/>
                </a:cubicBezTo>
                <a:cubicBezTo>
                  <a:pt x="39" y="98"/>
                  <a:pt x="38" y="101"/>
                  <a:pt x="38" y="102"/>
                </a:cubicBezTo>
                <a:cubicBezTo>
                  <a:pt x="31" y="98"/>
                  <a:pt x="33" y="91"/>
                  <a:pt x="38" y="87"/>
                </a:cubicBezTo>
                <a:cubicBezTo>
                  <a:pt x="40" y="84"/>
                  <a:pt x="47" y="82"/>
                  <a:pt x="50" y="81"/>
                </a:cubicBezTo>
                <a:cubicBezTo>
                  <a:pt x="53" y="81"/>
                  <a:pt x="54" y="81"/>
                  <a:pt x="56" y="79"/>
                </a:cubicBezTo>
                <a:cubicBezTo>
                  <a:pt x="57" y="79"/>
                  <a:pt x="59" y="76"/>
                  <a:pt x="63" y="75"/>
                </a:cubicBezTo>
                <a:cubicBezTo>
                  <a:pt x="65" y="73"/>
                  <a:pt x="63" y="71"/>
                  <a:pt x="63" y="69"/>
                </a:cubicBezTo>
                <a:lnTo>
                  <a:pt x="63" y="63"/>
                </a:lnTo>
                <a:cubicBezTo>
                  <a:pt x="63" y="60"/>
                  <a:pt x="59" y="57"/>
                  <a:pt x="57" y="55"/>
                </a:cubicBezTo>
                <a:cubicBezTo>
                  <a:pt x="57" y="55"/>
                  <a:pt x="56" y="53"/>
                  <a:pt x="56" y="51"/>
                </a:cubicBezTo>
                <a:cubicBezTo>
                  <a:pt x="54" y="51"/>
                  <a:pt x="53" y="48"/>
                  <a:pt x="51" y="48"/>
                </a:cubicBezTo>
                <a:cubicBezTo>
                  <a:pt x="50" y="47"/>
                  <a:pt x="48" y="47"/>
                  <a:pt x="47" y="47"/>
                </a:cubicBezTo>
                <a:cubicBezTo>
                  <a:pt x="48" y="49"/>
                  <a:pt x="47" y="53"/>
                  <a:pt x="45" y="54"/>
                </a:cubicBezTo>
                <a:cubicBezTo>
                  <a:pt x="44" y="56"/>
                  <a:pt x="40" y="57"/>
                  <a:pt x="44" y="59"/>
                </a:cubicBezTo>
                <a:cubicBezTo>
                  <a:pt x="45" y="59"/>
                  <a:pt x="47" y="59"/>
                  <a:pt x="48" y="60"/>
                </a:cubicBezTo>
                <a:cubicBezTo>
                  <a:pt x="50" y="61"/>
                  <a:pt x="48" y="63"/>
                  <a:pt x="47" y="66"/>
                </a:cubicBezTo>
                <a:cubicBezTo>
                  <a:pt x="47" y="66"/>
                  <a:pt x="45" y="67"/>
                  <a:pt x="44" y="67"/>
                </a:cubicBezTo>
                <a:cubicBezTo>
                  <a:pt x="40" y="67"/>
                  <a:pt x="40" y="65"/>
                  <a:pt x="39" y="63"/>
                </a:cubicBezTo>
                <a:cubicBezTo>
                  <a:pt x="38" y="62"/>
                  <a:pt x="38" y="61"/>
                  <a:pt x="36" y="63"/>
                </a:cubicBezTo>
                <a:cubicBezTo>
                  <a:pt x="35" y="64"/>
                  <a:pt x="38" y="66"/>
                  <a:pt x="38" y="66"/>
                </a:cubicBezTo>
                <a:cubicBezTo>
                  <a:pt x="38" y="69"/>
                  <a:pt x="40" y="71"/>
                  <a:pt x="38" y="73"/>
                </a:cubicBezTo>
                <a:cubicBezTo>
                  <a:pt x="38" y="75"/>
                  <a:pt x="33" y="73"/>
                  <a:pt x="31" y="71"/>
                </a:cubicBezTo>
                <a:cubicBezTo>
                  <a:pt x="28" y="68"/>
                  <a:pt x="28" y="66"/>
                  <a:pt x="31" y="62"/>
                </a:cubicBezTo>
                <a:cubicBezTo>
                  <a:pt x="31" y="60"/>
                  <a:pt x="35" y="59"/>
                  <a:pt x="36" y="57"/>
                </a:cubicBezTo>
                <a:cubicBezTo>
                  <a:pt x="38" y="55"/>
                  <a:pt x="38" y="51"/>
                  <a:pt x="38" y="48"/>
                </a:cubicBezTo>
                <a:cubicBezTo>
                  <a:pt x="38" y="47"/>
                  <a:pt x="36" y="47"/>
                  <a:pt x="35" y="48"/>
                </a:cubicBezTo>
                <a:cubicBezTo>
                  <a:pt x="33" y="48"/>
                  <a:pt x="33" y="50"/>
                  <a:pt x="33" y="51"/>
                </a:cubicBezTo>
                <a:cubicBezTo>
                  <a:pt x="33" y="53"/>
                  <a:pt x="31" y="55"/>
                  <a:pt x="31" y="57"/>
                </a:cubicBezTo>
                <a:cubicBezTo>
                  <a:pt x="30" y="60"/>
                  <a:pt x="27" y="64"/>
                  <a:pt x="24" y="67"/>
                </a:cubicBezTo>
                <a:cubicBezTo>
                  <a:pt x="21" y="68"/>
                  <a:pt x="16" y="71"/>
                  <a:pt x="13" y="69"/>
                </a:cubicBezTo>
                <a:cubicBezTo>
                  <a:pt x="12" y="67"/>
                  <a:pt x="13" y="66"/>
                  <a:pt x="15" y="66"/>
                </a:cubicBezTo>
                <a:cubicBezTo>
                  <a:pt x="15" y="64"/>
                  <a:pt x="18" y="64"/>
                  <a:pt x="18" y="64"/>
                </a:cubicBezTo>
                <a:cubicBezTo>
                  <a:pt x="19" y="63"/>
                  <a:pt x="21" y="61"/>
                  <a:pt x="24" y="60"/>
                </a:cubicBezTo>
                <a:cubicBezTo>
                  <a:pt x="24" y="59"/>
                  <a:pt x="27" y="57"/>
                  <a:pt x="28" y="57"/>
                </a:cubicBezTo>
                <a:cubicBezTo>
                  <a:pt x="28" y="54"/>
                  <a:pt x="27" y="53"/>
                  <a:pt x="25" y="54"/>
                </a:cubicBezTo>
                <a:cubicBezTo>
                  <a:pt x="22" y="54"/>
                  <a:pt x="19" y="57"/>
                  <a:pt x="18" y="59"/>
                </a:cubicBezTo>
                <a:cubicBezTo>
                  <a:pt x="16" y="60"/>
                  <a:pt x="15" y="61"/>
                  <a:pt x="12" y="63"/>
                </a:cubicBezTo>
                <a:cubicBezTo>
                  <a:pt x="10" y="64"/>
                  <a:pt x="7" y="66"/>
                  <a:pt x="4" y="64"/>
                </a:cubicBezTo>
                <a:cubicBezTo>
                  <a:pt x="3" y="64"/>
                  <a:pt x="0" y="61"/>
                  <a:pt x="1" y="57"/>
                </a:cubicBezTo>
                <a:cubicBezTo>
                  <a:pt x="3" y="57"/>
                  <a:pt x="3" y="57"/>
                  <a:pt x="4" y="57"/>
                </a:cubicBezTo>
                <a:cubicBezTo>
                  <a:pt x="4" y="57"/>
                  <a:pt x="6" y="57"/>
                  <a:pt x="7" y="56"/>
                </a:cubicBezTo>
                <a:cubicBezTo>
                  <a:pt x="4" y="54"/>
                  <a:pt x="4" y="50"/>
                  <a:pt x="9" y="48"/>
                </a:cubicBezTo>
                <a:cubicBezTo>
                  <a:pt x="10" y="48"/>
                  <a:pt x="12" y="50"/>
                  <a:pt x="12" y="48"/>
                </a:cubicBezTo>
                <a:cubicBezTo>
                  <a:pt x="12" y="45"/>
                  <a:pt x="12" y="43"/>
                  <a:pt x="16" y="42"/>
                </a:cubicBezTo>
                <a:cubicBezTo>
                  <a:pt x="18" y="41"/>
                  <a:pt x="18" y="41"/>
                  <a:pt x="16" y="40"/>
                </a:cubicBezTo>
                <a:cubicBezTo>
                  <a:pt x="16" y="39"/>
                  <a:pt x="15" y="37"/>
                  <a:pt x="15" y="35"/>
                </a:cubicBezTo>
                <a:cubicBezTo>
                  <a:pt x="15" y="33"/>
                  <a:pt x="16" y="32"/>
                  <a:pt x="16" y="29"/>
                </a:cubicBezTo>
                <a:cubicBezTo>
                  <a:pt x="18" y="27"/>
                  <a:pt x="19" y="25"/>
                  <a:pt x="19" y="24"/>
                </a:cubicBezTo>
                <a:cubicBezTo>
                  <a:pt x="21" y="23"/>
                  <a:pt x="25" y="21"/>
                  <a:pt x="25" y="19"/>
                </a:cubicBezTo>
                <a:cubicBezTo>
                  <a:pt x="25" y="19"/>
                  <a:pt x="24" y="18"/>
                  <a:pt x="22" y="17"/>
                </a:cubicBezTo>
                <a:lnTo>
                  <a:pt x="22" y="12"/>
                </a:lnTo>
                <a:cubicBezTo>
                  <a:pt x="24" y="13"/>
                  <a:pt x="27" y="13"/>
                  <a:pt x="28" y="14"/>
                </a:cubicBezTo>
                <a:cubicBezTo>
                  <a:pt x="28" y="14"/>
                  <a:pt x="30" y="17"/>
                  <a:pt x="31" y="19"/>
                </a:cubicBezTo>
                <a:cubicBezTo>
                  <a:pt x="38" y="21"/>
                  <a:pt x="39" y="15"/>
                  <a:pt x="44" y="13"/>
                </a:cubicBezTo>
                <a:cubicBezTo>
                  <a:pt x="47" y="9"/>
                  <a:pt x="50" y="6"/>
                  <a:pt x="54" y="3"/>
                </a:cubicBezTo>
                <a:cubicBezTo>
                  <a:pt x="56" y="2"/>
                  <a:pt x="62" y="0"/>
                  <a:pt x="62" y="3"/>
                </a:cubicBezTo>
                <a:cubicBezTo>
                  <a:pt x="62" y="4"/>
                  <a:pt x="57" y="5"/>
                  <a:pt x="57" y="5"/>
                </a:cubicBezTo>
                <a:cubicBezTo>
                  <a:pt x="56" y="7"/>
                  <a:pt x="54" y="9"/>
                  <a:pt x="53" y="12"/>
                </a:cubicBezTo>
                <a:cubicBezTo>
                  <a:pt x="51" y="15"/>
                  <a:pt x="54" y="17"/>
                  <a:pt x="57" y="17"/>
                </a:cubicBezTo>
                <a:cubicBezTo>
                  <a:pt x="63" y="18"/>
                  <a:pt x="67" y="16"/>
                  <a:pt x="68" y="14"/>
                </a:cubicBezTo>
                <a:cubicBezTo>
                  <a:pt x="69" y="13"/>
                  <a:pt x="76" y="10"/>
                  <a:pt x="76" y="11"/>
                </a:cubicBezTo>
                <a:cubicBezTo>
                  <a:pt x="78" y="11"/>
                  <a:pt x="80" y="12"/>
                  <a:pt x="80" y="13"/>
                </a:cubicBezTo>
                <a:cubicBezTo>
                  <a:pt x="76" y="15"/>
                  <a:pt x="76" y="18"/>
                  <a:pt x="76" y="21"/>
                </a:cubicBezTo>
                <a:cubicBezTo>
                  <a:pt x="72" y="24"/>
                  <a:pt x="76" y="27"/>
                  <a:pt x="76" y="29"/>
                </a:cubicBezTo>
                <a:cubicBezTo>
                  <a:pt x="78" y="29"/>
                  <a:pt x="81" y="29"/>
                  <a:pt x="83" y="29"/>
                </a:cubicBezTo>
                <a:cubicBezTo>
                  <a:pt x="88" y="29"/>
                  <a:pt x="91" y="27"/>
                  <a:pt x="95" y="29"/>
                </a:cubicBezTo>
                <a:cubicBezTo>
                  <a:pt x="95" y="29"/>
                  <a:pt x="98" y="31"/>
                  <a:pt x="97" y="33"/>
                </a:cubicBezTo>
                <a:lnTo>
                  <a:pt x="94" y="33"/>
                </a:lnTo>
                <a:cubicBezTo>
                  <a:pt x="86" y="38"/>
                  <a:pt x="92" y="43"/>
                  <a:pt x="97" y="46"/>
                </a:cubicBezTo>
                <a:cubicBezTo>
                  <a:pt x="98" y="47"/>
                  <a:pt x="104" y="48"/>
                  <a:pt x="104" y="51"/>
                </a:cubicBezTo>
                <a:lnTo>
                  <a:pt x="100" y="53"/>
                </a:lnTo>
                <a:cubicBezTo>
                  <a:pt x="97" y="53"/>
                  <a:pt x="95" y="54"/>
                  <a:pt x="95" y="57"/>
                </a:cubicBezTo>
                <a:cubicBezTo>
                  <a:pt x="91" y="60"/>
                  <a:pt x="94" y="63"/>
                  <a:pt x="97" y="67"/>
                </a:cubicBezTo>
                <a:cubicBezTo>
                  <a:pt x="92" y="69"/>
                  <a:pt x="88" y="72"/>
                  <a:pt x="88" y="78"/>
                </a:cubicBezTo>
                <a:cubicBezTo>
                  <a:pt x="88" y="82"/>
                  <a:pt x="89" y="86"/>
                  <a:pt x="91" y="90"/>
                </a:cubicBezTo>
                <a:close/>
                <a:moveTo>
                  <a:pt x="28" y="33"/>
                </a:moveTo>
                <a:cubicBezTo>
                  <a:pt x="24" y="33"/>
                  <a:pt x="22" y="36"/>
                  <a:pt x="24" y="38"/>
                </a:cubicBezTo>
                <a:cubicBezTo>
                  <a:pt x="28" y="41"/>
                  <a:pt x="31" y="34"/>
                  <a:pt x="28" y="33"/>
                </a:cubicBezTo>
                <a:close/>
                <a:moveTo>
                  <a:pt x="47" y="29"/>
                </a:moveTo>
                <a:cubicBezTo>
                  <a:pt x="50" y="29"/>
                  <a:pt x="51" y="30"/>
                  <a:pt x="54" y="31"/>
                </a:cubicBezTo>
                <a:cubicBezTo>
                  <a:pt x="54" y="31"/>
                  <a:pt x="50" y="34"/>
                  <a:pt x="50" y="35"/>
                </a:cubicBezTo>
                <a:cubicBezTo>
                  <a:pt x="48" y="35"/>
                  <a:pt x="48" y="36"/>
                  <a:pt x="48" y="38"/>
                </a:cubicBezTo>
                <a:cubicBezTo>
                  <a:pt x="50" y="41"/>
                  <a:pt x="53" y="41"/>
                  <a:pt x="56" y="42"/>
                </a:cubicBezTo>
                <a:cubicBezTo>
                  <a:pt x="57" y="42"/>
                  <a:pt x="62" y="45"/>
                  <a:pt x="65" y="47"/>
                </a:cubicBezTo>
                <a:cubicBezTo>
                  <a:pt x="67" y="48"/>
                  <a:pt x="67" y="51"/>
                  <a:pt x="68" y="53"/>
                </a:cubicBezTo>
                <a:cubicBezTo>
                  <a:pt x="69" y="55"/>
                  <a:pt x="71" y="57"/>
                  <a:pt x="71" y="59"/>
                </a:cubicBezTo>
                <a:cubicBezTo>
                  <a:pt x="71" y="66"/>
                  <a:pt x="69" y="71"/>
                  <a:pt x="68" y="76"/>
                </a:cubicBezTo>
                <a:cubicBezTo>
                  <a:pt x="68" y="79"/>
                  <a:pt x="67" y="84"/>
                  <a:pt x="68" y="85"/>
                </a:cubicBezTo>
                <a:cubicBezTo>
                  <a:pt x="68" y="86"/>
                  <a:pt x="71" y="86"/>
                  <a:pt x="72" y="85"/>
                </a:cubicBezTo>
                <a:cubicBezTo>
                  <a:pt x="76" y="84"/>
                  <a:pt x="80" y="81"/>
                  <a:pt x="81" y="79"/>
                </a:cubicBezTo>
                <a:cubicBezTo>
                  <a:pt x="86" y="73"/>
                  <a:pt x="88" y="66"/>
                  <a:pt x="88" y="57"/>
                </a:cubicBezTo>
                <a:cubicBezTo>
                  <a:pt x="88" y="47"/>
                  <a:pt x="83" y="39"/>
                  <a:pt x="76" y="34"/>
                </a:cubicBezTo>
                <a:cubicBezTo>
                  <a:pt x="68" y="31"/>
                  <a:pt x="63" y="29"/>
                  <a:pt x="56" y="27"/>
                </a:cubicBezTo>
                <a:cubicBezTo>
                  <a:pt x="51" y="26"/>
                  <a:pt x="47" y="26"/>
                  <a:pt x="44" y="26"/>
                </a:cubicBezTo>
                <a:cubicBezTo>
                  <a:pt x="40" y="25"/>
                  <a:pt x="39" y="24"/>
                  <a:pt x="38" y="24"/>
                </a:cubicBezTo>
                <a:cubicBezTo>
                  <a:pt x="38" y="24"/>
                  <a:pt x="33" y="23"/>
                  <a:pt x="31" y="23"/>
                </a:cubicBezTo>
                <a:cubicBezTo>
                  <a:pt x="30" y="25"/>
                  <a:pt x="38" y="29"/>
                  <a:pt x="38" y="29"/>
                </a:cubicBezTo>
                <a:cubicBezTo>
                  <a:pt x="38" y="29"/>
                  <a:pt x="38" y="29"/>
                  <a:pt x="39" y="30"/>
                </a:cubicBezTo>
                <a:cubicBezTo>
                  <a:pt x="42" y="31"/>
                  <a:pt x="45" y="29"/>
                  <a:pt x="47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2" name="Freeform 6968">
            <a:extLst>
              <a:ext uri="{FF2B5EF4-FFF2-40B4-BE49-F238E27FC236}">
                <a16:creationId xmlns:a16="http://schemas.microsoft.com/office/drawing/2014/main" id="{60082AA6-A620-F64B-83FA-4BB9AAEDC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1513" y="4533900"/>
            <a:ext cx="3175" cy="1588"/>
          </a:xfrm>
          <a:custGeom>
            <a:avLst/>
            <a:gdLst>
              <a:gd name="T0" fmla="*/ 630238 w 8"/>
              <a:gd name="T1" fmla="*/ 0 h 4"/>
              <a:gd name="T2" fmla="*/ 157559 w 8"/>
              <a:gd name="T3" fmla="*/ 472827 h 4"/>
              <a:gd name="T4" fmla="*/ 630238 w 8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4">
                <a:moveTo>
                  <a:pt x="4" y="0"/>
                </a:moveTo>
                <a:cubicBezTo>
                  <a:pt x="7" y="1"/>
                  <a:pt x="4" y="3"/>
                  <a:pt x="1" y="3"/>
                </a:cubicBezTo>
                <a:cubicBezTo>
                  <a:pt x="0" y="1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3" name="Freeform 6969">
            <a:extLst>
              <a:ext uri="{FF2B5EF4-FFF2-40B4-BE49-F238E27FC236}">
                <a16:creationId xmlns:a16="http://schemas.microsoft.com/office/drawing/2014/main" id="{C53BD5FD-01D3-FF40-BC52-75E57AD28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4688" y="4533900"/>
            <a:ext cx="3175" cy="1588"/>
          </a:xfrm>
          <a:custGeom>
            <a:avLst/>
            <a:gdLst>
              <a:gd name="T0" fmla="*/ 617311 w 7"/>
              <a:gd name="T1" fmla="*/ 0 h 3"/>
              <a:gd name="T2" fmla="*/ 0 w 7"/>
              <a:gd name="T3" fmla="*/ 280017 h 3"/>
              <a:gd name="T4" fmla="*/ 617311 w 7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3">
                <a:moveTo>
                  <a:pt x="3" y="0"/>
                </a:moveTo>
                <a:cubicBezTo>
                  <a:pt x="6" y="2"/>
                  <a:pt x="0" y="2"/>
                  <a:pt x="0" y="1"/>
                </a:cubicBezTo>
                <a:cubicBezTo>
                  <a:pt x="0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4" name="Freeform 6970">
            <a:extLst>
              <a:ext uri="{FF2B5EF4-FFF2-40B4-BE49-F238E27FC236}">
                <a16:creationId xmlns:a16="http://schemas.microsoft.com/office/drawing/2014/main" id="{76A14111-2738-DD4E-BD50-27CBEFA70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6275" y="4533900"/>
            <a:ext cx="3175" cy="3175"/>
          </a:xfrm>
          <a:custGeom>
            <a:avLst/>
            <a:gdLst>
              <a:gd name="T0" fmla="*/ 504190 w 10"/>
              <a:gd name="T1" fmla="*/ 411389 h 7"/>
              <a:gd name="T2" fmla="*/ 0 w 10"/>
              <a:gd name="T3" fmla="*/ 617311 h 7"/>
              <a:gd name="T4" fmla="*/ 504190 w 10"/>
              <a:gd name="T5" fmla="*/ 41138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7">
                <a:moveTo>
                  <a:pt x="5" y="2"/>
                </a:moveTo>
                <a:cubicBezTo>
                  <a:pt x="9" y="6"/>
                  <a:pt x="2" y="5"/>
                  <a:pt x="0" y="3"/>
                </a:cubicBezTo>
                <a:cubicBezTo>
                  <a:pt x="0" y="0"/>
                  <a:pt x="3" y="2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5" name="Freeform 6971">
            <a:extLst>
              <a:ext uri="{FF2B5EF4-FFF2-40B4-BE49-F238E27FC236}">
                <a16:creationId xmlns:a16="http://schemas.microsoft.com/office/drawing/2014/main" id="{06A1A145-BCC8-DE4D-89FB-223CDE892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6275" y="4537075"/>
            <a:ext cx="3175" cy="1588"/>
          </a:xfrm>
          <a:custGeom>
            <a:avLst/>
            <a:gdLst>
              <a:gd name="T0" fmla="*/ 907415 w 10"/>
              <a:gd name="T1" fmla="*/ 210145 h 6"/>
              <a:gd name="T2" fmla="*/ 0 w 10"/>
              <a:gd name="T3" fmla="*/ 140009 h 6"/>
              <a:gd name="T4" fmla="*/ 201613 w 10"/>
              <a:gd name="T5" fmla="*/ 0 h 6"/>
              <a:gd name="T6" fmla="*/ 907415 w 10"/>
              <a:gd name="T7" fmla="*/ 210145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6">
                <a:moveTo>
                  <a:pt x="9" y="3"/>
                </a:moveTo>
                <a:cubicBezTo>
                  <a:pt x="8" y="5"/>
                  <a:pt x="0" y="2"/>
                  <a:pt x="0" y="2"/>
                </a:cubicBezTo>
                <a:cubicBezTo>
                  <a:pt x="2" y="2"/>
                  <a:pt x="2" y="0"/>
                  <a:pt x="2" y="0"/>
                </a:cubicBezTo>
                <a:cubicBezTo>
                  <a:pt x="3" y="0"/>
                  <a:pt x="9" y="1"/>
                  <a:pt x="9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6" name="Freeform 6972">
            <a:extLst>
              <a:ext uri="{FF2B5EF4-FFF2-40B4-BE49-F238E27FC236}">
                <a16:creationId xmlns:a16="http://schemas.microsoft.com/office/drawing/2014/main" id="{29FD69E6-7E70-DF45-868B-3EF44456D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4688" y="4538663"/>
            <a:ext cx="3175" cy="1587"/>
          </a:xfrm>
          <a:custGeom>
            <a:avLst/>
            <a:gdLst>
              <a:gd name="T0" fmla="*/ 1234168 w 7"/>
              <a:gd name="T1" fmla="*/ 201549 h 5"/>
              <a:gd name="T2" fmla="*/ 0 w 7"/>
              <a:gd name="T3" fmla="*/ 201549 h 5"/>
              <a:gd name="T4" fmla="*/ 822779 w 7"/>
              <a:gd name="T5" fmla="*/ 0 h 5"/>
              <a:gd name="T6" fmla="*/ 1234168 w 7"/>
              <a:gd name="T7" fmla="*/ 20154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6" y="2"/>
                </a:moveTo>
                <a:cubicBezTo>
                  <a:pt x="4" y="4"/>
                  <a:pt x="1" y="2"/>
                  <a:pt x="0" y="2"/>
                </a:cubicBezTo>
                <a:cubicBezTo>
                  <a:pt x="0" y="2"/>
                  <a:pt x="3" y="0"/>
                  <a:pt x="4" y="0"/>
                </a:cubicBezTo>
                <a:cubicBezTo>
                  <a:pt x="6" y="0"/>
                  <a:pt x="6" y="1"/>
                  <a:pt x="6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7" name="Freeform 6973">
            <a:extLst>
              <a:ext uri="{FF2B5EF4-FFF2-40B4-BE49-F238E27FC236}">
                <a16:creationId xmlns:a16="http://schemas.microsoft.com/office/drawing/2014/main" id="{E5C71645-5B57-E74B-8F7A-AC1E91B68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7863" y="4538663"/>
            <a:ext cx="3175" cy="1587"/>
          </a:xfrm>
          <a:custGeom>
            <a:avLst/>
            <a:gdLst>
              <a:gd name="T0" fmla="*/ 1102519 w 8"/>
              <a:gd name="T1" fmla="*/ 302165 h 5"/>
              <a:gd name="T2" fmla="*/ 0 w 8"/>
              <a:gd name="T3" fmla="*/ 201549 h 5"/>
              <a:gd name="T4" fmla="*/ 1102519 w 8"/>
              <a:gd name="T5" fmla="*/ 302165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5">
                <a:moveTo>
                  <a:pt x="7" y="3"/>
                </a:moveTo>
                <a:cubicBezTo>
                  <a:pt x="7" y="4"/>
                  <a:pt x="0" y="3"/>
                  <a:pt x="0" y="2"/>
                </a:cubicBezTo>
                <a:cubicBezTo>
                  <a:pt x="0" y="0"/>
                  <a:pt x="7" y="0"/>
                  <a:pt x="7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8" name="Freeform 6974">
            <a:extLst>
              <a:ext uri="{FF2B5EF4-FFF2-40B4-BE49-F238E27FC236}">
                <a16:creationId xmlns:a16="http://schemas.microsoft.com/office/drawing/2014/main" id="{C8006E8F-C207-FD49-B18F-511308B46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0" y="4537075"/>
            <a:ext cx="3175" cy="3175"/>
          </a:xfrm>
          <a:custGeom>
            <a:avLst/>
            <a:gdLst>
              <a:gd name="T0" fmla="*/ 403225 w 10"/>
              <a:gd name="T1" fmla="*/ 0 h 10"/>
              <a:gd name="T2" fmla="*/ 806450 w 10"/>
              <a:gd name="T3" fmla="*/ 504190 h 10"/>
              <a:gd name="T4" fmla="*/ 604838 w 10"/>
              <a:gd name="T5" fmla="*/ 705803 h 10"/>
              <a:gd name="T6" fmla="*/ 504190 w 10"/>
              <a:gd name="T7" fmla="*/ 604838 h 10"/>
              <a:gd name="T8" fmla="*/ 201613 w 10"/>
              <a:gd name="T9" fmla="*/ 302578 h 10"/>
              <a:gd name="T10" fmla="*/ 403225 w 10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0">
                <a:moveTo>
                  <a:pt x="4" y="0"/>
                </a:moveTo>
                <a:cubicBezTo>
                  <a:pt x="5" y="0"/>
                  <a:pt x="8" y="3"/>
                  <a:pt x="8" y="5"/>
                </a:cubicBezTo>
                <a:cubicBezTo>
                  <a:pt x="9" y="6"/>
                  <a:pt x="8" y="9"/>
                  <a:pt x="6" y="7"/>
                </a:cubicBezTo>
                <a:lnTo>
                  <a:pt x="5" y="6"/>
                </a:lnTo>
                <a:cubicBezTo>
                  <a:pt x="4" y="5"/>
                  <a:pt x="4" y="4"/>
                  <a:pt x="2" y="3"/>
                </a:cubicBezTo>
                <a:cubicBezTo>
                  <a:pt x="0" y="2"/>
                  <a:pt x="2" y="0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29" name="Freeform 6975">
            <a:extLst>
              <a:ext uri="{FF2B5EF4-FFF2-40B4-BE49-F238E27FC236}">
                <a16:creationId xmlns:a16="http://schemas.microsoft.com/office/drawing/2014/main" id="{8B8BEE88-2FBB-7549-A0EB-382B340AF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7863" y="4535488"/>
            <a:ext cx="3175" cy="1587"/>
          </a:xfrm>
          <a:custGeom>
            <a:avLst/>
            <a:gdLst>
              <a:gd name="T0" fmla="*/ 403225 w 10"/>
              <a:gd name="T1" fmla="*/ 0 h 5"/>
              <a:gd name="T2" fmla="*/ 806450 w 10"/>
              <a:gd name="T3" fmla="*/ 201549 h 5"/>
              <a:gd name="T4" fmla="*/ 403225 w 10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5">
                <a:moveTo>
                  <a:pt x="4" y="0"/>
                </a:moveTo>
                <a:cubicBezTo>
                  <a:pt x="4" y="0"/>
                  <a:pt x="9" y="1"/>
                  <a:pt x="8" y="2"/>
                </a:cubicBezTo>
                <a:cubicBezTo>
                  <a:pt x="8" y="4"/>
                  <a:pt x="0" y="1"/>
                  <a:pt x="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0" name="Freeform 6976">
            <a:extLst>
              <a:ext uri="{FF2B5EF4-FFF2-40B4-BE49-F238E27FC236}">
                <a16:creationId xmlns:a16="http://schemas.microsoft.com/office/drawing/2014/main" id="{7D3CAE1A-3A2C-6E41-B59A-B6B878D5B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1038" y="4537075"/>
            <a:ext cx="4762" cy="1588"/>
          </a:xfrm>
          <a:custGeom>
            <a:avLst/>
            <a:gdLst>
              <a:gd name="T0" fmla="*/ 134069 w 13"/>
              <a:gd name="T1" fmla="*/ 140009 h 6"/>
              <a:gd name="T2" fmla="*/ 1073282 w 13"/>
              <a:gd name="T3" fmla="*/ 350154 h 6"/>
              <a:gd name="T4" fmla="*/ 134069 w 13"/>
              <a:gd name="T5" fmla="*/ 140009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6">
                <a:moveTo>
                  <a:pt x="1" y="2"/>
                </a:moveTo>
                <a:cubicBezTo>
                  <a:pt x="0" y="0"/>
                  <a:pt x="12" y="1"/>
                  <a:pt x="8" y="5"/>
                </a:cubicBezTo>
                <a:cubicBezTo>
                  <a:pt x="4" y="4"/>
                  <a:pt x="3" y="4"/>
                  <a:pt x="1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1" name="Freeform 6977">
            <a:extLst>
              <a:ext uri="{FF2B5EF4-FFF2-40B4-BE49-F238E27FC236}">
                <a16:creationId xmlns:a16="http://schemas.microsoft.com/office/drawing/2014/main" id="{D3B522B1-EE2F-A545-891E-8604CDEAB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0" y="4540250"/>
            <a:ext cx="1588" cy="3175"/>
          </a:xfrm>
          <a:custGeom>
            <a:avLst/>
            <a:gdLst>
              <a:gd name="T0" fmla="*/ 350154 w 6"/>
              <a:gd name="T1" fmla="*/ 1028700 h 7"/>
              <a:gd name="T2" fmla="*/ 280282 w 6"/>
              <a:gd name="T3" fmla="*/ 1028700 h 7"/>
              <a:gd name="T4" fmla="*/ 280282 w 6"/>
              <a:gd name="T5" fmla="*/ 1234168 h 7"/>
              <a:gd name="T6" fmla="*/ 0 w 6"/>
              <a:gd name="T7" fmla="*/ 617311 h 7"/>
              <a:gd name="T8" fmla="*/ 350154 w 6"/>
              <a:gd name="T9" fmla="*/ 1028700 h 7"/>
              <a:gd name="T10" fmla="*/ 280282 w 6"/>
              <a:gd name="T11" fmla="*/ 822779 h 7"/>
              <a:gd name="T12" fmla="*/ 280282 w 6"/>
              <a:gd name="T13" fmla="*/ 1028700 h 7"/>
              <a:gd name="T14" fmla="*/ 280282 w 6"/>
              <a:gd name="T15" fmla="*/ 822779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5" y="5"/>
                </a:moveTo>
                <a:lnTo>
                  <a:pt x="4" y="5"/>
                </a:lnTo>
                <a:cubicBezTo>
                  <a:pt x="5" y="5"/>
                  <a:pt x="4" y="6"/>
                  <a:pt x="4" y="6"/>
                </a:cubicBezTo>
                <a:cubicBezTo>
                  <a:pt x="4" y="5"/>
                  <a:pt x="0" y="3"/>
                  <a:pt x="0" y="3"/>
                </a:cubicBezTo>
                <a:cubicBezTo>
                  <a:pt x="0" y="0"/>
                  <a:pt x="5" y="2"/>
                  <a:pt x="5" y="5"/>
                </a:cubicBezTo>
                <a:close/>
                <a:moveTo>
                  <a:pt x="4" y="4"/>
                </a:moveTo>
                <a:cubicBezTo>
                  <a:pt x="4" y="4"/>
                  <a:pt x="4" y="5"/>
                  <a:pt x="4" y="5"/>
                </a:cubicBezTo>
                <a:lnTo>
                  <a:pt x="4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2" name="Freeform 6978">
            <a:extLst>
              <a:ext uri="{FF2B5EF4-FFF2-40B4-BE49-F238E27FC236}">
                <a16:creationId xmlns:a16="http://schemas.microsoft.com/office/drawing/2014/main" id="{5FD73C02-3BAD-2841-BB11-070A38BAC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1038" y="4541838"/>
            <a:ext cx="1587" cy="1587"/>
          </a:xfrm>
          <a:custGeom>
            <a:avLst/>
            <a:gdLst>
              <a:gd name="T0" fmla="*/ 201549 w 5"/>
              <a:gd name="T1" fmla="*/ 0 h 4"/>
              <a:gd name="T2" fmla="*/ 201549 w 5"/>
              <a:gd name="T3" fmla="*/ 472133 h 4"/>
              <a:gd name="T4" fmla="*/ 0 w 5"/>
              <a:gd name="T5" fmla="*/ 0 h 4"/>
              <a:gd name="T6" fmla="*/ 201549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4" y="0"/>
                  <a:pt x="4" y="3"/>
                  <a:pt x="2" y="3"/>
                </a:cubicBezTo>
                <a:cubicBezTo>
                  <a:pt x="1" y="2"/>
                  <a:pt x="1" y="0"/>
                  <a:pt x="0" y="0"/>
                </a:cubicBez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3" name="Freeform 6979">
            <a:extLst>
              <a:ext uri="{FF2B5EF4-FFF2-40B4-BE49-F238E27FC236}">
                <a16:creationId xmlns:a16="http://schemas.microsoft.com/office/drawing/2014/main" id="{7A48305E-7914-9B4C-8DC6-39C5ED434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4540250"/>
            <a:ext cx="3175" cy="1588"/>
          </a:xfrm>
          <a:custGeom>
            <a:avLst/>
            <a:gdLst>
              <a:gd name="T0" fmla="*/ 583045 w 11"/>
              <a:gd name="T1" fmla="*/ 201676 h 5"/>
              <a:gd name="T2" fmla="*/ 583045 w 11"/>
              <a:gd name="T3" fmla="*/ 302673 h 5"/>
              <a:gd name="T4" fmla="*/ 166543 w 11"/>
              <a:gd name="T5" fmla="*/ 302673 h 5"/>
              <a:gd name="T6" fmla="*/ 583045 w 11"/>
              <a:gd name="T7" fmla="*/ 0 h 5"/>
              <a:gd name="T8" fmla="*/ 583045 w 11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7" y="2"/>
                </a:moveTo>
                <a:cubicBezTo>
                  <a:pt x="10" y="3"/>
                  <a:pt x="7" y="3"/>
                  <a:pt x="7" y="3"/>
                </a:cubicBezTo>
                <a:cubicBezTo>
                  <a:pt x="7" y="3"/>
                  <a:pt x="7" y="4"/>
                  <a:pt x="2" y="3"/>
                </a:cubicBezTo>
                <a:cubicBezTo>
                  <a:pt x="0" y="2"/>
                  <a:pt x="2" y="0"/>
                  <a:pt x="7" y="0"/>
                </a:cubicBezTo>
                <a:lnTo>
                  <a:pt x="7" y="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4" name="Freeform 6980">
            <a:extLst>
              <a:ext uri="{FF2B5EF4-FFF2-40B4-BE49-F238E27FC236}">
                <a16:creationId xmlns:a16="http://schemas.microsoft.com/office/drawing/2014/main" id="{ED4A29EB-A649-034A-BFB0-FCF2DED7C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38663"/>
            <a:ext cx="3175" cy="3175"/>
          </a:xfrm>
          <a:custGeom>
            <a:avLst/>
            <a:gdLst>
              <a:gd name="T0" fmla="*/ 630238 w 8"/>
              <a:gd name="T1" fmla="*/ 944959 h 8"/>
              <a:gd name="T2" fmla="*/ 0 w 8"/>
              <a:gd name="T3" fmla="*/ 472678 h 8"/>
              <a:gd name="T4" fmla="*/ 630238 w 8"/>
              <a:gd name="T5" fmla="*/ 315119 h 8"/>
              <a:gd name="T6" fmla="*/ 630238 w 8"/>
              <a:gd name="T7" fmla="*/ 94495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8">
                <a:moveTo>
                  <a:pt x="4" y="6"/>
                </a:moveTo>
                <a:cubicBezTo>
                  <a:pt x="4" y="7"/>
                  <a:pt x="0" y="3"/>
                  <a:pt x="0" y="3"/>
                </a:cubicBezTo>
                <a:cubicBezTo>
                  <a:pt x="0" y="0"/>
                  <a:pt x="3" y="2"/>
                  <a:pt x="4" y="2"/>
                </a:cubicBezTo>
                <a:cubicBezTo>
                  <a:pt x="4" y="3"/>
                  <a:pt x="7" y="5"/>
                  <a:pt x="4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5" name="Freeform 6981">
            <a:extLst>
              <a:ext uri="{FF2B5EF4-FFF2-40B4-BE49-F238E27FC236}">
                <a16:creationId xmlns:a16="http://schemas.microsoft.com/office/drawing/2014/main" id="{2F0C5C70-0A5D-6E41-8250-35ECC2829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4541838"/>
            <a:ext cx="1588" cy="3175"/>
          </a:xfrm>
          <a:custGeom>
            <a:avLst/>
            <a:gdLst>
              <a:gd name="T0" fmla="*/ 210145 w 6"/>
              <a:gd name="T1" fmla="*/ 0 h 8"/>
              <a:gd name="T2" fmla="*/ 350154 w 6"/>
              <a:gd name="T3" fmla="*/ 157559 h 8"/>
              <a:gd name="T4" fmla="*/ 350154 w 6"/>
              <a:gd name="T5" fmla="*/ 630238 h 8"/>
              <a:gd name="T6" fmla="*/ 210145 w 6"/>
              <a:gd name="T7" fmla="*/ 944959 h 8"/>
              <a:gd name="T8" fmla="*/ 0 w 6"/>
              <a:gd name="T9" fmla="*/ 157559 h 8"/>
              <a:gd name="T10" fmla="*/ 210145 w 6"/>
              <a:gd name="T11" fmla="*/ 0 h 8"/>
              <a:gd name="T12" fmla="*/ 210145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3" y="0"/>
                </a:moveTo>
                <a:lnTo>
                  <a:pt x="5" y="1"/>
                </a:lnTo>
                <a:cubicBezTo>
                  <a:pt x="5" y="1"/>
                  <a:pt x="5" y="2"/>
                  <a:pt x="5" y="4"/>
                </a:cubicBezTo>
                <a:cubicBezTo>
                  <a:pt x="5" y="4"/>
                  <a:pt x="5" y="7"/>
                  <a:pt x="3" y="6"/>
                </a:cubicBezTo>
                <a:cubicBezTo>
                  <a:pt x="3" y="4"/>
                  <a:pt x="0" y="3"/>
                  <a:pt x="0" y="1"/>
                </a:cubicBezTo>
                <a:cubicBezTo>
                  <a:pt x="0" y="1"/>
                  <a:pt x="0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6" name="Freeform 6982">
            <a:extLst>
              <a:ext uri="{FF2B5EF4-FFF2-40B4-BE49-F238E27FC236}">
                <a16:creationId xmlns:a16="http://schemas.microsoft.com/office/drawing/2014/main" id="{E5BC08DC-675B-0F4E-AF91-147305316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43425"/>
            <a:ext cx="3175" cy="3175"/>
          </a:xfrm>
          <a:custGeom>
            <a:avLst/>
            <a:gdLst>
              <a:gd name="T0" fmla="*/ 822779 w 7"/>
              <a:gd name="T1" fmla="*/ 411389 h 7"/>
              <a:gd name="T2" fmla="*/ 0 w 7"/>
              <a:gd name="T3" fmla="*/ 411389 h 7"/>
              <a:gd name="T4" fmla="*/ 822779 w 7"/>
              <a:gd name="T5" fmla="*/ 41138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7">
                <a:moveTo>
                  <a:pt x="4" y="2"/>
                </a:moveTo>
                <a:cubicBezTo>
                  <a:pt x="6" y="6"/>
                  <a:pt x="0" y="6"/>
                  <a:pt x="0" y="2"/>
                </a:cubicBezTo>
                <a:cubicBezTo>
                  <a:pt x="0" y="0"/>
                  <a:pt x="3" y="0"/>
                  <a:pt x="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7" name="Freeform 6983">
            <a:extLst>
              <a:ext uri="{FF2B5EF4-FFF2-40B4-BE49-F238E27FC236}">
                <a16:creationId xmlns:a16="http://schemas.microsoft.com/office/drawing/2014/main" id="{926DA952-53B2-B944-886D-2B4C5060C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4543425"/>
            <a:ext cx="1588" cy="3175"/>
          </a:xfrm>
          <a:custGeom>
            <a:avLst/>
            <a:gdLst>
              <a:gd name="T0" fmla="*/ 350154 w 6"/>
              <a:gd name="T1" fmla="*/ 822779 h 7"/>
              <a:gd name="T2" fmla="*/ 70137 w 6"/>
              <a:gd name="T3" fmla="*/ 411389 h 7"/>
              <a:gd name="T4" fmla="*/ 350154 w 6"/>
              <a:gd name="T5" fmla="*/ 822779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5" y="6"/>
                  <a:pt x="0" y="4"/>
                  <a:pt x="1" y="2"/>
                </a:cubicBezTo>
                <a:cubicBezTo>
                  <a:pt x="5" y="0"/>
                  <a:pt x="5" y="2"/>
                  <a:pt x="5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8" name="Freeform 6984">
            <a:extLst>
              <a:ext uri="{FF2B5EF4-FFF2-40B4-BE49-F238E27FC236}">
                <a16:creationId xmlns:a16="http://schemas.microsoft.com/office/drawing/2014/main" id="{E17706B5-44EF-E445-8E22-BE79730AD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45013"/>
            <a:ext cx="1587" cy="3175"/>
          </a:xfrm>
          <a:custGeom>
            <a:avLst/>
            <a:gdLst>
              <a:gd name="T0" fmla="*/ 403098 w 5"/>
              <a:gd name="T1" fmla="*/ 622300 h 9"/>
              <a:gd name="T2" fmla="*/ 0 w 5"/>
              <a:gd name="T3" fmla="*/ 124531 h 9"/>
              <a:gd name="T4" fmla="*/ 403098 w 5"/>
              <a:gd name="T5" fmla="*/ 62230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9">
                <a:moveTo>
                  <a:pt x="4" y="5"/>
                </a:moveTo>
                <a:cubicBezTo>
                  <a:pt x="3" y="8"/>
                  <a:pt x="0" y="4"/>
                  <a:pt x="0" y="1"/>
                </a:cubicBezTo>
                <a:cubicBezTo>
                  <a:pt x="3" y="0"/>
                  <a:pt x="4" y="5"/>
                  <a:pt x="4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39" name="Freeform 6985">
            <a:extLst>
              <a:ext uri="{FF2B5EF4-FFF2-40B4-BE49-F238E27FC236}">
                <a16:creationId xmlns:a16="http://schemas.microsoft.com/office/drawing/2014/main" id="{0C00E224-3151-704D-9A60-934E491F1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7388" y="4545013"/>
            <a:ext cx="1587" cy="4762"/>
          </a:xfrm>
          <a:custGeom>
            <a:avLst/>
            <a:gdLst>
              <a:gd name="T0" fmla="*/ 100616 w 5"/>
              <a:gd name="T1" fmla="*/ 402572 h 13"/>
              <a:gd name="T2" fmla="*/ 100616 w 5"/>
              <a:gd name="T3" fmla="*/ 671076 h 13"/>
              <a:gd name="T4" fmla="*/ 100616 w 5"/>
              <a:gd name="T5" fmla="*/ 402572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3">
                <a:moveTo>
                  <a:pt x="1" y="3"/>
                </a:moveTo>
                <a:cubicBezTo>
                  <a:pt x="4" y="0"/>
                  <a:pt x="4" y="12"/>
                  <a:pt x="1" y="5"/>
                </a:cubicBezTo>
                <a:cubicBezTo>
                  <a:pt x="1" y="4"/>
                  <a:pt x="0" y="3"/>
                  <a:pt x="1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0" name="Freeform 6986">
            <a:extLst>
              <a:ext uri="{FF2B5EF4-FFF2-40B4-BE49-F238E27FC236}">
                <a16:creationId xmlns:a16="http://schemas.microsoft.com/office/drawing/2014/main" id="{F9A994B3-9D30-0E47-B578-A6C268357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4546600"/>
            <a:ext cx="1588" cy="1588"/>
          </a:xfrm>
          <a:custGeom>
            <a:avLst/>
            <a:gdLst>
              <a:gd name="T0" fmla="*/ 403352 w 5"/>
              <a:gd name="T1" fmla="*/ 403352 h 5"/>
              <a:gd name="T2" fmla="*/ 403352 w 5"/>
              <a:gd name="T3" fmla="*/ 201676 h 5"/>
              <a:gd name="T4" fmla="*/ 403352 w 5"/>
              <a:gd name="T5" fmla="*/ 403352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5">
                <a:moveTo>
                  <a:pt x="4" y="4"/>
                </a:moveTo>
                <a:cubicBezTo>
                  <a:pt x="0" y="2"/>
                  <a:pt x="4" y="0"/>
                  <a:pt x="4" y="2"/>
                </a:cubicBezTo>
                <a:lnTo>
                  <a:pt x="4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1" name="Freeform 6987">
            <a:extLst>
              <a:ext uri="{FF2B5EF4-FFF2-40B4-BE49-F238E27FC236}">
                <a16:creationId xmlns:a16="http://schemas.microsoft.com/office/drawing/2014/main" id="{F6E9D012-8200-CA46-AD54-B90A2F586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4546600"/>
            <a:ext cx="3175" cy="3175"/>
          </a:xfrm>
          <a:custGeom>
            <a:avLst/>
            <a:gdLst>
              <a:gd name="T0" fmla="*/ 1028700 w 7"/>
              <a:gd name="T1" fmla="*/ 315119 h 8"/>
              <a:gd name="T2" fmla="*/ 617311 w 7"/>
              <a:gd name="T3" fmla="*/ 944959 h 8"/>
              <a:gd name="T4" fmla="*/ 1028700 w 7"/>
              <a:gd name="T5" fmla="*/ 315119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8">
                <a:moveTo>
                  <a:pt x="5" y="2"/>
                </a:moveTo>
                <a:cubicBezTo>
                  <a:pt x="6" y="3"/>
                  <a:pt x="6" y="7"/>
                  <a:pt x="3" y="6"/>
                </a:cubicBezTo>
                <a:cubicBezTo>
                  <a:pt x="0" y="6"/>
                  <a:pt x="3" y="0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2" name="Freeform 6988">
            <a:extLst>
              <a:ext uri="{FF2B5EF4-FFF2-40B4-BE49-F238E27FC236}">
                <a16:creationId xmlns:a16="http://schemas.microsoft.com/office/drawing/2014/main" id="{959A4D8C-12D2-B042-A1B5-F069FC936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48188"/>
            <a:ext cx="1587" cy="1587"/>
          </a:xfrm>
          <a:custGeom>
            <a:avLst/>
            <a:gdLst>
              <a:gd name="T0" fmla="*/ 302165 w 5"/>
              <a:gd name="T1" fmla="*/ 0 h 5"/>
              <a:gd name="T2" fmla="*/ 302165 w 5"/>
              <a:gd name="T3" fmla="*/ 403098 h 5"/>
              <a:gd name="T4" fmla="*/ 302165 w 5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4" y="0"/>
                  <a:pt x="4" y="3"/>
                  <a:pt x="3" y="4"/>
                </a:cubicBezTo>
                <a:cubicBezTo>
                  <a:pt x="0" y="4"/>
                  <a:pt x="0" y="1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3" name="Freeform 6989">
            <a:extLst>
              <a:ext uri="{FF2B5EF4-FFF2-40B4-BE49-F238E27FC236}">
                <a16:creationId xmlns:a16="http://schemas.microsoft.com/office/drawing/2014/main" id="{92E6EB35-FC0A-5243-8331-DF617CC28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5800" y="4549775"/>
            <a:ext cx="1588" cy="1588"/>
          </a:xfrm>
          <a:custGeom>
            <a:avLst/>
            <a:gdLst>
              <a:gd name="T0" fmla="*/ 210145 w 6"/>
              <a:gd name="T1" fmla="*/ 100997 h 5"/>
              <a:gd name="T2" fmla="*/ 210145 w 6"/>
              <a:gd name="T3" fmla="*/ 403352 h 5"/>
              <a:gd name="T4" fmla="*/ 210145 w 6"/>
              <a:gd name="T5" fmla="*/ 100997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3" y="1"/>
                </a:moveTo>
                <a:cubicBezTo>
                  <a:pt x="5" y="1"/>
                  <a:pt x="3" y="4"/>
                  <a:pt x="3" y="4"/>
                </a:cubicBezTo>
                <a:cubicBezTo>
                  <a:pt x="0" y="4"/>
                  <a:pt x="2" y="0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4" name="Freeform 6990">
            <a:extLst>
              <a:ext uri="{FF2B5EF4-FFF2-40B4-BE49-F238E27FC236}">
                <a16:creationId xmlns:a16="http://schemas.microsoft.com/office/drawing/2014/main" id="{FF2D0037-EB6C-1543-9997-BF9E984B9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4548188"/>
            <a:ext cx="1588" cy="3175"/>
          </a:xfrm>
          <a:custGeom>
            <a:avLst/>
            <a:gdLst>
              <a:gd name="T0" fmla="*/ 350154 w 6"/>
              <a:gd name="T1" fmla="*/ 617311 h 7"/>
              <a:gd name="T2" fmla="*/ 0 w 6"/>
              <a:gd name="T3" fmla="*/ 617311 h 7"/>
              <a:gd name="T4" fmla="*/ 350154 w 6"/>
              <a:gd name="T5" fmla="*/ 617311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5" y="3"/>
                </a:moveTo>
                <a:cubicBezTo>
                  <a:pt x="1" y="6"/>
                  <a:pt x="0" y="4"/>
                  <a:pt x="0" y="3"/>
                </a:cubicBezTo>
                <a:cubicBezTo>
                  <a:pt x="5" y="0"/>
                  <a:pt x="5" y="1"/>
                  <a:pt x="5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5" name="Freeform 6991">
            <a:extLst>
              <a:ext uri="{FF2B5EF4-FFF2-40B4-BE49-F238E27FC236}">
                <a16:creationId xmlns:a16="http://schemas.microsoft.com/office/drawing/2014/main" id="{D41FCF72-F16E-5346-AB0E-3EA96C0EE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49775"/>
            <a:ext cx="1587" cy="1588"/>
          </a:xfrm>
          <a:custGeom>
            <a:avLst/>
            <a:gdLst>
              <a:gd name="T0" fmla="*/ 472133 w 4"/>
              <a:gd name="T1" fmla="*/ 201676 h 5"/>
              <a:gd name="T2" fmla="*/ 315020 w 4"/>
              <a:gd name="T3" fmla="*/ 100997 h 5"/>
              <a:gd name="T4" fmla="*/ 472133 w 4"/>
              <a:gd name="T5" fmla="*/ 100997 h 5"/>
              <a:gd name="T6" fmla="*/ 472133 w 4"/>
              <a:gd name="T7" fmla="*/ 201676 h 5"/>
              <a:gd name="T8" fmla="*/ 0 w 4"/>
              <a:gd name="T9" fmla="*/ 403352 h 5"/>
              <a:gd name="T10" fmla="*/ 315020 w 4"/>
              <a:gd name="T11" fmla="*/ 100997 h 5"/>
              <a:gd name="T12" fmla="*/ 0 w 4"/>
              <a:gd name="T13" fmla="*/ 4033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2" y="1"/>
                  <a:pt x="2" y="1"/>
                  <a:pt x="2" y="1"/>
                </a:cubicBezTo>
                <a:lnTo>
                  <a:pt x="3" y="1"/>
                </a:lnTo>
                <a:lnTo>
                  <a:pt x="3" y="2"/>
                </a:lnTo>
                <a:close/>
                <a:moveTo>
                  <a:pt x="0" y="4"/>
                </a:moveTo>
                <a:cubicBezTo>
                  <a:pt x="0" y="3"/>
                  <a:pt x="0" y="0"/>
                  <a:pt x="2" y="1"/>
                </a:cubicBezTo>
                <a:lnTo>
                  <a:pt x="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6" name="Freeform 6992">
            <a:extLst>
              <a:ext uri="{FF2B5EF4-FFF2-40B4-BE49-F238E27FC236}">
                <a16:creationId xmlns:a16="http://schemas.microsoft.com/office/drawing/2014/main" id="{6CC0953A-C1A6-9747-8932-0AA6CC46F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25" y="4551363"/>
            <a:ext cx="1588" cy="1587"/>
          </a:xfrm>
          <a:custGeom>
            <a:avLst/>
            <a:gdLst>
              <a:gd name="T0" fmla="*/ 472827 w 4"/>
              <a:gd name="T1" fmla="*/ 100616 h 5"/>
              <a:gd name="T2" fmla="*/ 315218 w 4"/>
              <a:gd name="T3" fmla="*/ 100616 h 5"/>
              <a:gd name="T4" fmla="*/ 472827 w 4"/>
              <a:gd name="T5" fmla="*/ 100616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5">
                <a:moveTo>
                  <a:pt x="3" y="1"/>
                </a:moveTo>
                <a:cubicBezTo>
                  <a:pt x="3" y="3"/>
                  <a:pt x="0" y="4"/>
                  <a:pt x="2" y="1"/>
                </a:cubicBezTo>
                <a:cubicBezTo>
                  <a:pt x="2" y="1"/>
                  <a:pt x="3" y="0"/>
                  <a:pt x="3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7" name="Freeform 6993">
            <a:extLst>
              <a:ext uri="{FF2B5EF4-FFF2-40B4-BE49-F238E27FC236}">
                <a16:creationId xmlns:a16="http://schemas.microsoft.com/office/drawing/2014/main" id="{F14DFA2F-8094-404A-86CA-DF6DB2A52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213" y="4551363"/>
            <a:ext cx="3175" cy="1587"/>
          </a:xfrm>
          <a:custGeom>
            <a:avLst/>
            <a:gdLst>
              <a:gd name="T0" fmla="*/ 822779 w 7"/>
              <a:gd name="T1" fmla="*/ 100616 h 5"/>
              <a:gd name="T2" fmla="*/ 617311 w 7"/>
              <a:gd name="T3" fmla="*/ 403098 h 5"/>
              <a:gd name="T4" fmla="*/ 822779 w 7"/>
              <a:gd name="T5" fmla="*/ 100616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4" y="1"/>
                </a:moveTo>
                <a:cubicBezTo>
                  <a:pt x="6" y="2"/>
                  <a:pt x="4" y="4"/>
                  <a:pt x="3" y="4"/>
                </a:cubicBezTo>
                <a:cubicBezTo>
                  <a:pt x="0" y="4"/>
                  <a:pt x="0" y="0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8" name="Freeform 6994">
            <a:extLst>
              <a:ext uri="{FF2B5EF4-FFF2-40B4-BE49-F238E27FC236}">
                <a16:creationId xmlns:a16="http://schemas.microsoft.com/office/drawing/2014/main" id="{BF19939E-B565-AD4B-963F-A5FB53865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519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68801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49" name="Freeform 6995">
            <a:extLst>
              <a:ext uri="{FF2B5EF4-FFF2-40B4-BE49-F238E27FC236}">
                <a16:creationId xmlns:a16="http://schemas.microsoft.com/office/drawing/2014/main" id="{C9D4CC3A-94CB-7C4C-B009-FC36F079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2638" y="4632325"/>
            <a:ext cx="6350" cy="15875"/>
          </a:xfrm>
          <a:custGeom>
            <a:avLst/>
            <a:gdLst>
              <a:gd name="T0" fmla="*/ 1340518 w 19"/>
              <a:gd name="T1" fmla="*/ 0 h 43"/>
              <a:gd name="T2" fmla="*/ 2010611 w 19"/>
              <a:gd name="T3" fmla="*/ 5724599 h 43"/>
              <a:gd name="T4" fmla="*/ 0 w 19"/>
              <a:gd name="T5" fmla="*/ 5043081 h 43"/>
              <a:gd name="T6" fmla="*/ 1340518 w 19"/>
              <a:gd name="T7" fmla="*/ 0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3">
                <a:moveTo>
                  <a:pt x="12" y="0"/>
                </a:moveTo>
                <a:lnTo>
                  <a:pt x="18" y="42"/>
                </a:lnTo>
                <a:lnTo>
                  <a:pt x="0" y="37"/>
                </a:lnTo>
                <a:lnTo>
                  <a:pt x="12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0" name="Freeform 6996">
            <a:extLst>
              <a:ext uri="{FF2B5EF4-FFF2-40B4-BE49-F238E27FC236}">
                <a16:creationId xmlns:a16="http://schemas.microsoft.com/office/drawing/2014/main" id="{67386F44-E80B-6C40-9033-4272575ED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4632325"/>
            <a:ext cx="6350" cy="15875"/>
          </a:xfrm>
          <a:custGeom>
            <a:avLst/>
            <a:gdLst>
              <a:gd name="T0" fmla="*/ 670092 w 19"/>
              <a:gd name="T1" fmla="*/ 0 h 43"/>
              <a:gd name="T2" fmla="*/ 2010611 w 19"/>
              <a:gd name="T3" fmla="*/ 5043081 h 43"/>
              <a:gd name="T4" fmla="*/ 0 w 19"/>
              <a:gd name="T5" fmla="*/ 5724599 h 43"/>
              <a:gd name="T6" fmla="*/ 670092 w 19"/>
              <a:gd name="T7" fmla="*/ 0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3">
                <a:moveTo>
                  <a:pt x="6" y="0"/>
                </a:moveTo>
                <a:lnTo>
                  <a:pt x="18" y="37"/>
                </a:lnTo>
                <a:lnTo>
                  <a:pt x="0" y="42"/>
                </a:lnTo>
                <a:lnTo>
                  <a:pt x="6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1" name="Freeform 6997">
            <a:extLst>
              <a:ext uri="{FF2B5EF4-FFF2-40B4-BE49-F238E27FC236}">
                <a16:creationId xmlns:a16="http://schemas.microsoft.com/office/drawing/2014/main" id="{9EE7F85B-E08B-5647-A1A5-77F477345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5813" y="4641850"/>
            <a:ext cx="15875" cy="6350"/>
          </a:xfrm>
          <a:custGeom>
            <a:avLst/>
            <a:gdLst>
              <a:gd name="T0" fmla="*/ 5857497 w 42"/>
              <a:gd name="T1" fmla="*/ 0 h 19"/>
              <a:gd name="T2" fmla="*/ 0 w 42"/>
              <a:gd name="T3" fmla="*/ 2010611 h 19"/>
              <a:gd name="T4" fmla="*/ 0 w 42"/>
              <a:gd name="T5" fmla="*/ 0 h 19"/>
              <a:gd name="T6" fmla="*/ 5857497 w 42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19">
                <a:moveTo>
                  <a:pt x="41" y="0"/>
                </a:moveTo>
                <a:lnTo>
                  <a:pt x="0" y="18"/>
                </a:lnTo>
                <a:lnTo>
                  <a:pt x="0" y="0"/>
                </a:lnTo>
                <a:lnTo>
                  <a:pt x="41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2" name="Freeform 6998">
            <a:extLst>
              <a:ext uri="{FF2B5EF4-FFF2-40B4-BE49-F238E27FC236}">
                <a16:creationId xmlns:a16="http://schemas.microsoft.com/office/drawing/2014/main" id="{8888C799-7686-9645-B588-84D91B14D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5813" y="4641850"/>
            <a:ext cx="15875" cy="7938"/>
          </a:xfrm>
          <a:custGeom>
            <a:avLst/>
            <a:gdLst>
              <a:gd name="T0" fmla="*/ 5475817 w 45"/>
              <a:gd name="T1" fmla="*/ 0 h 23"/>
              <a:gd name="T2" fmla="*/ 1244600 w 45"/>
              <a:gd name="T3" fmla="*/ 2620575 h 23"/>
              <a:gd name="T4" fmla="*/ 0 w 45"/>
              <a:gd name="T5" fmla="*/ 714765 h 23"/>
              <a:gd name="T6" fmla="*/ 5475817 w 45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23">
                <a:moveTo>
                  <a:pt x="44" y="0"/>
                </a:moveTo>
                <a:lnTo>
                  <a:pt x="10" y="22"/>
                </a:lnTo>
                <a:lnTo>
                  <a:pt x="0" y="6"/>
                </a:lnTo>
                <a:lnTo>
                  <a:pt x="44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3" name="Freeform 6999">
            <a:extLst>
              <a:ext uri="{FF2B5EF4-FFF2-40B4-BE49-F238E27FC236}">
                <a16:creationId xmlns:a16="http://schemas.microsoft.com/office/drawing/2014/main" id="{4E7AAECE-9E35-C349-8E8E-3D6B3574C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4641850"/>
            <a:ext cx="14288" cy="7938"/>
          </a:xfrm>
          <a:custGeom>
            <a:avLst/>
            <a:gdLst>
              <a:gd name="T0" fmla="*/ 0 w 41"/>
              <a:gd name="T1" fmla="*/ 0 h 23"/>
              <a:gd name="T2" fmla="*/ 4857920 w 41"/>
              <a:gd name="T3" fmla="*/ 714765 h 23"/>
              <a:gd name="T4" fmla="*/ 3643440 w 41"/>
              <a:gd name="T5" fmla="*/ 2620575 h 23"/>
              <a:gd name="T6" fmla="*/ 0 w 41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23">
                <a:moveTo>
                  <a:pt x="0" y="0"/>
                </a:moveTo>
                <a:lnTo>
                  <a:pt x="40" y="6"/>
                </a:lnTo>
                <a:lnTo>
                  <a:pt x="30" y="22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4" name="Freeform 7000">
            <a:extLst>
              <a:ext uri="{FF2B5EF4-FFF2-40B4-BE49-F238E27FC236}">
                <a16:creationId xmlns:a16="http://schemas.microsoft.com/office/drawing/2014/main" id="{F758221E-FFB7-8648-B6F5-1F888E2C9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4700" y="4641850"/>
            <a:ext cx="12700" cy="6350"/>
          </a:xfrm>
          <a:custGeom>
            <a:avLst/>
            <a:gdLst>
              <a:gd name="T0" fmla="*/ 0 w 37"/>
              <a:gd name="T1" fmla="*/ 0 h 19"/>
              <a:gd name="T2" fmla="*/ 4241457 w 37"/>
              <a:gd name="T3" fmla="*/ 0 h 19"/>
              <a:gd name="T4" fmla="*/ 4241457 w 37"/>
              <a:gd name="T5" fmla="*/ 2010611 h 19"/>
              <a:gd name="T6" fmla="*/ 0 w 37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19">
                <a:moveTo>
                  <a:pt x="0" y="0"/>
                </a:moveTo>
                <a:lnTo>
                  <a:pt x="36" y="0"/>
                </a:lnTo>
                <a:lnTo>
                  <a:pt x="36" y="18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5" name="Freeform 7001">
            <a:extLst>
              <a:ext uri="{FF2B5EF4-FFF2-40B4-BE49-F238E27FC236}">
                <a16:creationId xmlns:a16="http://schemas.microsoft.com/office/drawing/2014/main" id="{3A47515A-AA48-D84A-B7B0-FDBD7895F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4643438"/>
            <a:ext cx="11113" cy="14287"/>
          </a:xfrm>
          <a:custGeom>
            <a:avLst/>
            <a:gdLst>
              <a:gd name="T0" fmla="*/ 3738830 w 32"/>
              <a:gd name="T1" fmla="*/ 5230170 h 38"/>
              <a:gd name="T2" fmla="*/ 0 w 32"/>
              <a:gd name="T3" fmla="*/ 848197 h 38"/>
              <a:gd name="T4" fmla="*/ 2291362 w 32"/>
              <a:gd name="T5" fmla="*/ 0 h 38"/>
              <a:gd name="T6" fmla="*/ 3738830 w 32"/>
              <a:gd name="T7" fmla="*/ 5230170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38">
                <a:moveTo>
                  <a:pt x="31" y="37"/>
                </a:moveTo>
                <a:lnTo>
                  <a:pt x="0" y="6"/>
                </a:lnTo>
                <a:lnTo>
                  <a:pt x="19" y="0"/>
                </a:lnTo>
                <a:lnTo>
                  <a:pt x="31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6" name="Freeform 7002">
            <a:extLst>
              <a:ext uri="{FF2B5EF4-FFF2-40B4-BE49-F238E27FC236}">
                <a16:creationId xmlns:a16="http://schemas.microsoft.com/office/drawing/2014/main" id="{759A0D8E-FCAA-F34A-BB0A-387164551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4225" y="4643438"/>
            <a:ext cx="11113" cy="14287"/>
          </a:xfrm>
          <a:custGeom>
            <a:avLst/>
            <a:gdLst>
              <a:gd name="T0" fmla="*/ 3628900 w 33"/>
              <a:gd name="T1" fmla="*/ 5099726 h 39"/>
              <a:gd name="T2" fmla="*/ 0 w 33"/>
              <a:gd name="T3" fmla="*/ 2013002 h 39"/>
              <a:gd name="T4" fmla="*/ 1360837 w 33"/>
              <a:gd name="T5" fmla="*/ 0 h 39"/>
              <a:gd name="T6" fmla="*/ 3628900 w 33"/>
              <a:gd name="T7" fmla="*/ 5099726 h 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39">
                <a:moveTo>
                  <a:pt x="32" y="38"/>
                </a:moveTo>
                <a:lnTo>
                  <a:pt x="0" y="15"/>
                </a:lnTo>
                <a:lnTo>
                  <a:pt x="12" y="0"/>
                </a:lnTo>
                <a:lnTo>
                  <a:pt x="32" y="38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7" name="Freeform 7003">
            <a:extLst>
              <a:ext uri="{FF2B5EF4-FFF2-40B4-BE49-F238E27FC236}">
                <a16:creationId xmlns:a16="http://schemas.microsoft.com/office/drawing/2014/main" id="{C5A31C1C-DC65-0644-921D-DA5A537B0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9463" y="4643438"/>
            <a:ext cx="11112" cy="14287"/>
          </a:xfrm>
          <a:custGeom>
            <a:avLst/>
            <a:gdLst>
              <a:gd name="T0" fmla="*/ 0 w 29"/>
              <a:gd name="T1" fmla="*/ 5099726 h 39"/>
              <a:gd name="T2" fmla="*/ 2642740 w 29"/>
              <a:gd name="T3" fmla="*/ 0 h 39"/>
              <a:gd name="T4" fmla="*/ 4111057 w 29"/>
              <a:gd name="T5" fmla="*/ 2013002 h 39"/>
              <a:gd name="T6" fmla="*/ 0 w 29"/>
              <a:gd name="T7" fmla="*/ 5099726 h 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39">
                <a:moveTo>
                  <a:pt x="0" y="38"/>
                </a:moveTo>
                <a:lnTo>
                  <a:pt x="18" y="0"/>
                </a:lnTo>
                <a:lnTo>
                  <a:pt x="28" y="15"/>
                </a:lnTo>
                <a:lnTo>
                  <a:pt x="0" y="38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8" name="Freeform 7004">
            <a:extLst>
              <a:ext uri="{FF2B5EF4-FFF2-40B4-BE49-F238E27FC236}">
                <a16:creationId xmlns:a16="http://schemas.microsoft.com/office/drawing/2014/main" id="{58E4C3DB-0CD5-3D42-83DC-F0A0BC178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9463" y="4643438"/>
            <a:ext cx="11112" cy="14287"/>
          </a:xfrm>
          <a:custGeom>
            <a:avLst/>
            <a:gdLst>
              <a:gd name="T0" fmla="*/ 0 w 29"/>
              <a:gd name="T1" fmla="*/ 5230170 h 38"/>
              <a:gd name="T2" fmla="*/ 1321562 w 29"/>
              <a:gd name="T3" fmla="*/ 0 h 38"/>
              <a:gd name="T4" fmla="*/ 4111057 w 29"/>
              <a:gd name="T5" fmla="*/ 848197 h 38"/>
              <a:gd name="T6" fmla="*/ 0 w 29"/>
              <a:gd name="T7" fmla="*/ 5230170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38">
                <a:moveTo>
                  <a:pt x="0" y="37"/>
                </a:moveTo>
                <a:lnTo>
                  <a:pt x="9" y="0"/>
                </a:lnTo>
                <a:lnTo>
                  <a:pt x="28" y="6"/>
                </a:lnTo>
                <a:lnTo>
                  <a:pt x="0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59" name="Freeform 7005">
            <a:extLst>
              <a:ext uri="{FF2B5EF4-FFF2-40B4-BE49-F238E27FC236}">
                <a16:creationId xmlns:a16="http://schemas.microsoft.com/office/drawing/2014/main" id="{627EB58A-D262-404C-9C90-3D6FA6452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4652963"/>
            <a:ext cx="6350" cy="15875"/>
          </a:xfrm>
          <a:custGeom>
            <a:avLst/>
            <a:gdLst>
              <a:gd name="T0" fmla="*/ 1340518 w 19"/>
              <a:gd name="T1" fmla="*/ 0 h 44"/>
              <a:gd name="T2" fmla="*/ 2010611 w 19"/>
              <a:gd name="T3" fmla="*/ 5597381 h 44"/>
              <a:gd name="T4" fmla="*/ 0 w 19"/>
              <a:gd name="T5" fmla="*/ 4816259 h 44"/>
              <a:gd name="T6" fmla="*/ 1340518 w 19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4">
                <a:moveTo>
                  <a:pt x="12" y="0"/>
                </a:moveTo>
                <a:lnTo>
                  <a:pt x="18" y="43"/>
                </a:lnTo>
                <a:lnTo>
                  <a:pt x="0" y="37"/>
                </a:lnTo>
                <a:lnTo>
                  <a:pt x="12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0" name="Freeform 7006">
            <a:extLst>
              <a:ext uri="{FF2B5EF4-FFF2-40B4-BE49-F238E27FC236}">
                <a16:creationId xmlns:a16="http://schemas.microsoft.com/office/drawing/2014/main" id="{4F3F6470-44DF-714D-A607-8FD7CB0BC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52963"/>
            <a:ext cx="7938" cy="15875"/>
          </a:xfrm>
          <a:custGeom>
            <a:avLst/>
            <a:gdLst>
              <a:gd name="T0" fmla="*/ 857304 w 21"/>
              <a:gd name="T1" fmla="*/ 0 h 44"/>
              <a:gd name="T2" fmla="*/ 2857680 w 21"/>
              <a:gd name="T3" fmla="*/ 4816259 h 44"/>
              <a:gd name="T4" fmla="*/ 0 w 21"/>
              <a:gd name="T5" fmla="*/ 5597381 h 44"/>
              <a:gd name="T6" fmla="*/ 857304 w 21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44">
                <a:moveTo>
                  <a:pt x="6" y="0"/>
                </a:moveTo>
                <a:lnTo>
                  <a:pt x="20" y="37"/>
                </a:lnTo>
                <a:lnTo>
                  <a:pt x="0" y="43"/>
                </a:lnTo>
                <a:lnTo>
                  <a:pt x="6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1" name="Freeform 7007">
            <a:extLst>
              <a:ext uri="{FF2B5EF4-FFF2-40B4-BE49-F238E27FC236}">
                <a16:creationId xmlns:a16="http://schemas.microsoft.com/office/drawing/2014/main" id="{23D9BEC9-71CC-DD4D-84C4-BF824C559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4662488"/>
            <a:ext cx="15875" cy="7937"/>
          </a:xfrm>
          <a:custGeom>
            <a:avLst/>
            <a:gdLst>
              <a:gd name="T0" fmla="*/ 5857497 w 42"/>
              <a:gd name="T1" fmla="*/ 0 h 20"/>
              <a:gd name="T2" fmla="*/ 0 w 42"/>
              <a:gd name="T3" fmla="*/ 2992249 h 20"/>
              <a:gd name="T4" fmla="*/ 0 w 42"/>
              <a:gd name="T5" fmla="*/ 0 h 20"/>
              <a:gd name="T6" fmla="*/ 5857497 w 42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0">
                <a:moveTo>
                  <a:pt x="41" y="0"/>
                </a:moveTo>
                <a:lnTo>
                  <a:pt x="0" y="19"/>
                </a:lnTo>
                <a:lnTo>
                  <a:pt x="0" y="0"/>
                </a:lnTo>
                <a:lnTo>
                  <a:pt x="41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2" name="Freeform 7008">
            <a:extLst>
              <a:ext uri="{FF2B5EF4-FFF2-40B4-BE49-F238E27FC236}">
                <a16:creationId xmlns:a16="http://schemas.microsoft.com/office/drawing/2014/main" id="{2F4AC948-716F-3745-9CE6-CB69B5EFE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62488"/>
            <a:ext cx="15875" cy="7937"/>
          </a:xfrm>
          <a:custGeom>
            <a:avLst/>
            <a:gdLst>
              <a:gd name="T0" fmla="*/ 5475817 w 45"/>
              <a:gd name="T1" fmla="*/ 0 h 23"/>
              <a:gd name="T2" fmla="*/ 1493308 w 45"/>
              <a:gd name="T3" fmla="*/ 2619900 h 23"/>
              <a:gd name="T4" fmla="*/ 0 w 45"/>
              <a:gd name="T5" fmla="*/ 952785 h 23"/>
              <a:gd name="T6" fmla="*/ 5475817 w 45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23">
                <a:moveTo>
                  <a:pt x="44" y="0"/>
                </a:moveTo>
                <a:lnTo>
                  <a:pt x="12" y="22"/>
                </a:lnTo>
                <a:lnTo>
                  <a:pt x="0" y="8"/>
                </a:lnTo>
                <a:lnTo>
                  <a:pt x="44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3" name="Freeform 7009">
            <a:extLst>
              <a:ext uri="{FF2B5EF4-FFF2-40B4-BE49-F238E27FC236}">
                <a16:creationId xmlns:a16="http://schemas.microsoft.com/office/drawing/2014/main" id="{21FDD6B0-B4CA-5046-8CAB-8BC8BAB0C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4550" y="4662488"/>
            <a:ext cx="15875" cy="7937"/>
          </a:xfrm>
          <a:custGeom>
            <a:avLst/>
            <a:gdLst>
              <a:gd name="T0" fmla="*/ 0 w 43"/>
              <a:gd name="T1" fmla="*/ 0 h 23"/>
              <a:gd name="T2" fmla="*/ 5724599 w 43"/>
              <a:gd name="T3" fmla="*/ 952785 h 23"/>
              <a:gd name="T4" fmla="*/ 4089105 w 43"/>
              <a:gd name="T5" fmla="*/ 2619900 h 23"/>
              <a:gd name="T6" fmla="*/ 0 w 4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23">
                <a:moveTo>
                  <a:pt x="0" y="0"/>
                </a:moveTo>
                <a:lnTo>
                  <a:pt x="42" y="8"/>
                </a:lnTo>
                <a:lnTo>
                  <a:pt x="30" y="22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4" name="Freeform 7010">
            <a:extLst>
              <a:ext uri="{FF2B5EF4-FFF2-40B4-BE49-F238E27FC236}">
                <a16:creationId xmlns:a16="http://schemas.microsoft.com/office/drawing/2014/main" id="{2DA86CAD-9330-C14D-B386-A18897CA2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4550" y="4662488"/>
            <a:ext cx="14288" cy="7937"/>
          </a:xfrm>
          <a:custGeom>
            <a:avLst/>
            <a:gdLst>
              <a:gd name="T0" fmla="*/ 0 w 39"/>
              <a:gd name="T1" fmla="*/ 0 h 20"/>
              <a:gd name="T2" fmla="*/ 5100450 w 39"/>
              <a:gd name="T3" fmla="*/ 0 h 20"/>
              <a:gd name="T4" fmla="*/ 5100450 w 39"/>
              <a:gd name="T5" fmla="*/ 2992249 h 20"/>
              <a:gd name="T6" fmla="*/ 0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5" name="Freeform 7011">
            <a:extLst>
              <a:ext uri="{FF2B5EF4-FFF2-40B4-BE49-F238E27FC236}">
                <a16:creationId xmlns:a16="http://schemas.microsoft.com/office/drawing/2014/main" id="{7C412069-B241-9F4E-B1D4-5A3EAE54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64075"/>
            <a:ext cx="12700" cy="14288"/>
          </a:xfrm>
          <a:custGeom>
            <a:avLst/>
            <a:gdLst>
              <a:gd name="T0" fmla="*/ 4476569 w 35"/>
              <a:gd name="T1" fmla="*/ 5230912 h 38"/>
              <a:gd name="T2" fmla="*/ 0 w 35"/>
              <a:gd name="T3" fmla="*/ 848256 h 38"/>
              <a:gd name="T4" fmla="*/ 2501537 w 35"/>
              <a:gd name="T5" fmla="*/ 0 h 38"/>
              <a:gd name="T6" fmla="*/ 4476569 w 35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38">
                <a:moveTo>
                  <a:pt x="34" y="37"/>
                </a:moveTo>
                <a:lnTo>
                  <a:pt x="0" y="6"/>
                </a:lnTo>
                <a:lnTo>
                  <a:pt x="19" y="0"/>
                </a:lnTo>
                <a:lnTo>
                  <a:pt x="34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6" name="Freeform 7012">
            <a:extLst>
              <a:ext uri="{FF2B5EF4-FFF2-40B4-BE49-F238E27FC236}">
                <a16:creationId xmlns:a16="http://schemas.microsoft.com/office/drawing/2014/main" id="{8BC91904-4B09-3747-B777-0AB98FD90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64075"/>
            <a:ext cx="12700" cy="14288"/>
          </a:xfrm>
          <a:custGeom>
            <a:avLst/>
            <a:gdLst>
              <a:gd name="T0" fmla="*/ 4355747 w 36"/>
              <a:gd name="T1" fmla="*/ 4976153 h 40"/>
              <a:gd name="T2" fmla="*/ 0 w 36"/>
              <a:gd name="T3" fmla="*/ 2041398 h 40"/>
              <a:gd name="T4" fmla="*/ 1493308 w 36"/>
              <a:gd name="T5" fmla="*/ 0 h 40"/>
              <a:gd name="T6" fmla="*/ 4355747 w 36"/>
              <a:gd name="T7" fmla="*/ 4976153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40">
                <a:moveTo>
                  <a:pt x="35" y="39"/>
                </a:moveTo>
                <a:lnTo>
                  <a:pt x="0" y="16"/>
                </a:lnTo>
                <a:lnTo>
                  <a:pt x="12" y="0"/>
                </a:lnTo>
                <a:lnTo>
                  <a:pt x="35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7" name="Freeform 7013">
            <a:extLst>
              <a:ext uri="{FF2B5EF4-FFF2-40B4-BE49-F238E27FC236}">
                <a16:creationId xmlns:a16="http://schemas.microsoft.com/office/drawing/2014/main" id="{A2FA6ED3-807D-BD4D-BA2A-FDE769F3B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9313" y="4664075"/>
            <a:ext cx="11112" cy="14288"/>
          </a:xfrm>
          <a:custGeom>
            <a:avLst/>
            <a:gdLst>
              <a:gd name="T0" fmla="*/ 0 w 32"/>
              <a:gd name="T1" fmla="*/ 4976153 h 40"/>
              <a:gd name="T2" fmla="*/ 2411651 w 32"/>
              <a:gd name="T3" fmla="*/ 0 h 40"/>
              <a:gd name="T4" fmla="*/ 3738146 w 32"/>
              <a:gd name="T5" fmla="*/ 2041398 h 40"/>
              <a:gd name="T6" fmla="*/ 0 w 32"/>
              <a:gd name="T7" fmla="*/ 4976153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40">
                <a:moveTo>
                  <a:pt x="0" y="39"/>
                </a:moveTo>
                <a:lnTo>
                  <a:pt x="20" y="0"/>
                </a:lnTo>
                <a:lnTo>
                  <a:pt x="31" y="16"/>
                </a:lnTo>
                <a:lnTo>
                  <a:pt x="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8" name="Freeform 7014">
            <a:extLst>
              <a:ext uri="{FF2B5EF4-FFF2-40B4-BE49-F238E27FC236}">
                <a16:creationId xmlns:a16="http://schemas.microsoft.com/office/drawing/2014/main" id="{B13998CF-30A9-784B-A928-7C681BA5E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9313" y="4664075"/>
            <a:ext cx="11112" cy="14288"/>
          </a:xfrm>
          <a:custGeom>
            <a:avLst/>
            <a:gdLst>
              <a:gd name="T0" fmla="*/ 0 w 30"/>
              <a:gd name="T1" fmla="*/ 5230912 h 38"/>
              <a:gd name="T2" fmla="*/ 1509010 w 30"/>
              <a:gd name="T3" fmla="*/ 0 h 38"/>
              <a:gd name="T4" fmla="*/ 3978837 w 30"/>
              <a:gd name="T5" fmla="*/ 848256 h 38"/>
              <a:gd name="T6" fmla="*/ 0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0" y="37"/>
                </a:moveTo>
                <a:lnTo>
                  <a:pt x="11" y="0"/>
                </a:lnTo>
                <a:lnTo>
                  <a:pt x="29" y="6"/>
                </a:lnTo>
                <a:lnTo>
                  <a:pt x="0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69" name="Freeform 7015">
            <a:extLst>
              <a:ext uri="{FF2B5EF4-FFF2-40B4-BE49-F238E27FC236}">
                <a16:creationId xmlns:a16="http://schemas.microsoft.com/office/drawing/2014/main" id="{8C98DE3C-5CCA-6543-8E2A-749E0C8F0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4610100"/>
            <a:ext cx="6350" cy="15875"/>
          </a:xfrm>
          <a:custGeom>
            <a:avLst/>
            <a:gdLst>
              <a:gd name="T0" fmla="*/ 1340518 w 19"/>
              <a:gd name="T1" fmla="*/ 0 h 44"/>
              <a:gd name="T2" fmla="*/ 2010611 w 19"/>
              <a:gd name="T3" fmla="*/ 5597381 h 44"/>
              <a:gd name="T4" fmla="*/ 0 w 19"/>
              <a:gd name="T5" fmla="*/ 4686372 h 44"/>
              <a:gd name="T6" fmla="*/ 1340518 w 19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44">
                <a:moveTo>
                  <a:pt x="12" y="0"/>
                </a:moveTo>
                <a:lnTo>
                  <a:pt x="18" y="43"/>
                </a:lnTo>
                <a:lnTo>
                  <a:pt x="0" y="36"/>
                </a:lnTo>
                <a:lnTo>
                  <a:pt x="12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0" name="Freeform 7016">
            <a:extLst>
              <a:ext uri="{FF2B5EF4-FFF2-40B4-BE49-F238E27FC236}">
                <a16:creationId xmlns:a16="http://schemas.microsoft.com/office/drawing/2014/main" id="{8DD0ADFC-F19B-0748-95CC-DD8800FAF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10100"/>
            <a:ext cx="7938" cy="15875"/>
          </a:xfrm>
          <a:custGeom>
            <a:avLst/>
            <a:gdLst>
              <a:gd name="T0" fmla="*/ 857304 w 21"/>
              <a:gd name="T1" fmla="*/ 0 h 44"/>
              <a:gd name="T2" fmla="*/ 2857680 w 21"/>
              <a:gd name="T3" fmla="*/ 4686372 h 44"/>
              <a:gd name="T4" fmla="*/ 0 w 21"/>
              <a:gd name="T5" fmla="*/ 5597381 h 44"/>
              <a:gd name="T6" fmla="*/ 857304 w 21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44">
                <a:moveTo>
                  <a:pt x="6" y="0"/>
                </a:moveTo>
                <a:lnTo>
                  <a:pt x="20" y="36"/>
                </a:lnTo>
                <a:lnTo>
                  <a:pt x="0" y="43"/>
                </a:lnTo>
                <a:lnTo>
                  <a:pt x="6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1" name="Freeform 7017">
            <a:extLst>
              <a:ext uri="{FF2B5EF4-FFF2-40B4-BE49-F238E27FC236}">
                <a16:creationId xmlns:a16="http://schemas.microsoft.com/office/drawing/2014/main" id="{469141E9-8524-7549-9857-B1BFE3A1F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4619625"/>
            <a:ext cx="15875" cy="7938"/>
          </a:xfrm>
          <a:custGeom>
            <a:avLst/>
            <a:gdLst>
              <a:gd name="T0" fmla="*/ 5857497 w 42"/>
              <a:gd name="T1" fmla="*/ 0 h 20"/>
              <a:gd name="T2" fmla="*/ 0 w 42"/>
              <a:gd name="T3" fmla="*/ 2993023 h 20"/>
              <a:gd name="T4" fmla="*/ 0 w 42"/>
              <a:gd name="T5" fmla="*/ 0 h 20"/>
              <a:gd name="T6" fmla="*/ 5857497 w 42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0">
                <a:moveTo>
                  <a:pt x="41" y="0"/>
                </a:moveTo>
                <a:lnTo>
                  <a:pt x="0" y="19"/>
                </a:lnTo>
                <a:lnTo>
                  <a:pt x="0" y="0"/>
                </a:lnTo>
                <a:lnTo>
                  <a:pt x="41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2" name="Freeform 7018">
            <a:extLst>
              <a:ext uri="{FF2B5EF4-FFF2-40B4-BE49-F238E27FC236}">
                <a16:creationId xmlns:a16="http://schemas.microsoft.com/office/drawing/2014/main" id="{2B50B6C3-19CE-C343-B80F-8F1302262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19625"/>
            <a:ext cx="15875" cy="7938"/>
          </a:xfrm>
          <a:custGeom>
            <a:avLst/>
            <a:gdLst>
              <a:gd name="T0" fmla="*/ 5475817 w 45"/>
              <a:gd name="T1" fmla="*/ 0 h 24"/>
              <a:gd name="T2" fmla="*/ 1493308 w 45"/>
              <a:gd name="T3" fmla="*/ 2516015 h 24"/>
              <a:gd name="T4" fmla="*/ 0 w 45"/>
              <a:gd name="T5" fmla="*/ 656539 h 24"/>
              <a:gd name="T6" fmla="*/ 5475817 w 45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24">
                <a:moveTo>
                  <a:pt x="44" y="0"/>
                </a:moveTo>
                <a:lnTo>
                  <a:pt x="12" y="23"/>
                </a:lnTo>
                <a:lnTo>
                  <a:pt x="0" y="6"/>
                </a:lnTo>
                <a:lnTo>
                  <a:pt x="44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3" name="Freeform 7019">
            <a:extLst>
              <a:ext uri="{FF2B5EF4-FFF2-40B4-BE49-F238E27FC236}">
                <a16:creationId xmlns:a16="http://schemas.microsoft.com/office/drawing/2014/main" id="{C9622661-7679-4B4B-88B6-C3C42E858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4550" y="4619625"/>
            <a:ext cx="15875" cy="7938"/>
          </a:xfrm>
          <a:custGeom>
            <a:avLst/>
            <a:gdLst>
              <a:gd name="T0" fmla="*/ 0 w 43"/>
              <a:gd name="T1" fmla="*/ 0 h 24"/>
              <a:gd name="T2" fmla="*/ 5724599 w 43"/>
              <a:gd name="T3" fmla="*/ 656539 h 24"/>
              <a:gd name="T4" fmla="*/ 4089105 w 43"/>
              <a:gd name="T5" fmla="*/ 2516015 h 24"/>
              <a:gd name="T6" fmla="*/ 0 w 43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24">
                <a:moveTo>
                  <a:pt x="0" y="0"/>
                </a:moveTo>
                <a:lnTo>
                  <a:pt x="42" y="6"/>
                </a:lnTo>
                <a:lnTo>
                  <a:pt x="30" y="23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4" name="Freeform 7020">
            <a:extLst>
              <a:ext uri="{FF2B5EF4-FFF2-40B4-BE49-F238E27FC236}">
                <a16:creationId xmlns:a16="http://schemas.microsoft.com/office/drawing/2014/main" id="{519D467D-71F2-374F-ACC6-1B60AE56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4550" y="4619625"/>
            <a:ext cx="14288" cy="7938"/>
          </a:xfrm>
          <a:custGeom>
            <a:avLst/>
            <a:gdLst>
              <a:gd name="T0" fmla="*/ 0 w 39"/>
              <a:gd name="T1" fmla="*/ 0 h 20"/>
              <a:gd name="T2" fmla="*/ 5100450 w 39"/>
              <a:gd name="T3" fmla="*/ 0 h 20"/>
              <a:gd name="T4" fmla="*/ 5100450 w 39"/>
              <a:gd name="T5" fmla="*/ 2993023 h 20"/>
              <a:gd name="T6" fmla="*/ 0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5" name="Freeform 7021">
            <a:extLst>
              <a:ext uri="{FF2B5EF4-FFF2-40B4-BE49-F238E27FC236}">
                <a16:creationId xmlns:a16="http://schemas.microsoft.com/office/drawing/2014/main" id="{AFB62B37-6118-C34E-B0B2-3DBD458FA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22800"/>
            <a:ext cx="12700" cy="14288"/>
          </a:xfrm>
          <a:custGeom>
            <a:avLst/>
            <a:gdLst>
              <a:gd name="T0" fmla="*/ 4476569 w 35"/>
              <a:gd name="T1" fmla="*/ 5230912 h 38"/>
              <a:gd name="T2" fmla="*/ 0 w 35"/>
              <a:gd name="T3" fmla="*/ 706880 h 38"/>
              <a:gd name="T4" fmla="*/ 2501537 w 35"/>
              <a:gd name="T5" fmla="*/ 0 h 38"/>
              <a:gd name="T6" fmla="*/ 4476569 w 35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38">
                <a:moveTo>
                  <a:pt x="34" y="37"/>
                </a:moveTo>
                <a:lnTo>
                  <a:pt x="0" y="5"/>
                </a:lnTo>
                <a:lnTo>
                  <a:pt x="19" y="0"/>
                </a:lnTo>
                <a:lnTo>
                  <a:pt x="34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6" name="Freeform 7022">
            <a:extLst>
              <a:ext uri="{FF2B5EF4-FFF2-40B4-BE49-F238E27FC236}">
                <a16:creationId xmlns:a16="http://schemas.microsoft.com/office/drawing/2014/main" id="{68712814-5B90-ED4C-8C8B-9ECFBFDA9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4621213"/>
            <a:ext cx="12700" cy="14287"/>
          </a:xfrm>
          <a:custGeom>
            <a:avLst/>
            <a:gdLst>
              <a:gd name="T0" fmla="*/ 4355747 w 36"/>
              <a:gd name="T1" fmla="*/ 4975448 h 40"/>
              <a:gd name="T2" fmla="*/ 0 w 36"/>
              <a:gd name="T3" fmla="*/ 2041255 h 40"/>
              <a:gd name="T4" fmla="*/ 1493308 w 36"/>
              <a:gd name="T5" fmla="*/ 0 h 40"/>
              <a:gd name="T6" fmla="*/ 4355747 w 36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40">
                <a:moveTo>
                  <a:pt x="35" y="39"/>
                </a:moveTo>
                <a:lnTo>
                  <a:pt x="0" y="16"/>
                </a:lnTo>
                <a:lnTo>
                  <a:pt x="12" y="0"/>
                </a:lnTo>
                <a:lnTo>
                  <a:pt x="35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7" name="Freeform 7023">
            <a:extLst>
              <a:ext uri="{FF2B5EF4-FFF2-40B4-BE49-F238E27FC236}">
                <a16:creationId xmlns:a16="http://schemas.microsoft.com/office/drawing/2014/main" id="{44B2C4A5-FA14-B64B-8072-C03EA7FB2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9313" y="4621213"/>
            <a:ext cx="11112" cy="14287"/>
          </a:xfrm>
          <a:custGeom>
            <a:avLst/>
            <a:gdLst>
              <a:gd name="T0" fmla="*/ 0 w 32"/>
              <a:gd name="T1" fmla="*/ 4975448 h 40"/>
              <a:gd name="T2" fmla="*/ 2411651 w 32"/>
              <a:gd name="T3" fmla="*/ 0 h 40"/>
              <a:gd name="T4" fmla="*/ 3738146 w 32"/>
              <a:gd name="T5" fmla="*/ 2041255 h 40"/>
              <a:gd name="T6" fmla="*/ 0 w 32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40">
                <a:moveTo>
                  <a:pt x="0" y="39"/>
                </a:moveTo>
                <a:lnTo>
                  <a:pt x="20" y="0"/>
                </a:lnTo>
                <a:lnTo>
                  <a:pt x="31" y="16"/>
                </a:lnTo>
                <a:lnTo>
                  <a:pt x="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8" name="Freeform 7024">
            <a:extLst>
              <a:ext uri="{FF2B5EF4-FFF2-40B4-BE49-F238E27FC236}">
                <a16:creationId xmlns:a16="http://schemas.microsoft.com/office/drawing/2014/main" id="{84E0843C-097F-2C44-9BF0-A3A19E2FB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9313" y="4622800"/>
            <a:ext cx="11112" cy="14288"/>
          </a:xfrm>
          <a:custGeom>
            <a:avLst/>
            <a:gdLst>
              <a:gd name="T0" fmla="*/ 0 w 30"/>
              <a:gd name="T1" fmla="*/ 5230912 h 38"/>
              <a:gd name="T2" fmla="*/ 1509010 w 30"/>
              <a:gd name="T3" fmla="*/ 0 h 38"/>
              <a:gd name="T4" fmla="*/ 3978837 w 30"/>
              <a:gd name="T5" fmla="*/ 706880 h 38"/>
              <a:gd name="T6" fmla="*/ 0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0" y="37"/>
                </a:moveTo>
                <a:lnTo>
                  <a:pt x="11" y="0"/>
                </a:lnTo>
                <a:lnTo>
                  <a:pt x="29" y="5"/>
                </a:lnTo>
                <a:lnTo>
                  <a:pt x="0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79" name="Freeform 7025">
            <a:extLst>
              <a:ext uri="{FF2B5EF4-FFF2-40B4-BE49-F238E27FC236}">
                <a16:creationId xmlns:a16="http://schemas.microsoft.com/office/drawing/2014/main" id="{34A4E0DE-ED4B-E34B-A6D1-192152CD2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2788" y="4652963"/>
            <a:ext cx="7937" cy="15875"/>
          </a:xfrm>
          <a:custGeom>
            <a:avLst/>
            <a:gdLst>
              <a:gd name="T0" fmla="*/ 2047349 w 20"/>
              <a:gd name="T1" fmla="*/ 0 h 44"/>
              <a:gd name="T2" fmla="*/ 2992249 w 20"/>
              <a:gd name="T3" fmla="*/ 5597381 h 44"/>
              <a:gd name="T4" fmla="*/ 0 w 20"/>
              <a:gd name="T5" fmla="*/ 4816259 h 44"/>
              <a:gd name="T6" fmla="*/ 2047349 w 20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44">
                <a:moveTo>
                  <a:pt x="13" y="0"/>
                </a:moveTo>
                <a:lnTo>
                  <a:pt x="19" y="43"/>
                </a:lnTo>
                <a:lnTo>
                  <a:pt x="0" y="37"/>
                </a:lnTo>
                <a:lnTo>
                  <a:pt x="13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0" name="Freeform 7026">
            <a:extLst>
              <a:ext uri="{FF2B5EF4-FFF2-40B4-BE49-F238E27FC236}">
                <a16:creationId xmlns:a16="http://schemas.microsoft.com/office/drawing/2014/main" id="{0BCD67DB-F13A-DD4A-A438-08D3F2372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52963"/>
            <a:ext cx="7938" cy="15875"/>
          </a:xfrm>
          <a:custGeom>
            <a:avLst/>
            <a:gdLst>
              <a:gd name="T0" fmla="*/ 1102588 w 20"/>
              <a:gd name="T1" fmla="*/ 0 h 44"/>
              <a:gd name="T2" fmla="*/ 2993023 w 20"/>
              <a:gd name="T3" fmla="*/ 4816259 h 44"/>
              <a:gd name="T4" fmla="*/ 0 w 20"/>
              <a:gd name="T5" fmla="*/ 5597381 h 44"/>
              <a:gd name="T6" fmla="*/ 1102588 w 20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44">
                <a:moveTo>
                  <a:pt x="7" y="0"/>
                </a:moveTo>
                <a:lnTo>
                  <a:pt x="19" y="37"/>
                </a:lnTo>
                <a:lnTo>
                  <a:pt x="0" y="43"/>
                </a:lnTo>
                <a:lnTo>
                  <a:pt x="7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1" name="Freeform 7027">
            <a:extLst>
              <a:ext uri="{FF2B5EF4-FFF2-40B4-BE49-F238E27FC236}">
                <a16:creationId xmlns:a16="http://schemas.microsoft.com/office/drawing/2014/main" id="{789E4BE6-2F02-0640-9606-045A68C73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4662488"/>
            <a:ext cx="14287" cy="7937"/>
          </a:xfrm>
          <a:custGeom>
            <a:avLst/>
            <a:gdLst>
              <a:gd name="T0" fmla="*/ 5099726 w 39"/>
              <a:gd name="T1" fmla="*/ 0 h 20"/>
              <a:gd name="T2" fmla="*/ 0 w 39"/>
              <a:gd name="T3" fmla="*/ 2992249 h 20"/>
              <a:gd name="T4" fmla="*/ 0 w 39"/>
              <a:gd name="T5" fmla="*/ 0 h 20"/>
              <a:gd name="T6" fmla="*/ 5099726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38" y="0"/>
                </a:moveTo>
                <a:lnTo>
                  <a:pt x="0" y="19"/>
                </a:lnTo>
                <a:lnTo>
                  <a:pt x="0" y="0"/>
                </a:lnTo>
                <a:lnTo>
                  <a:pt x="38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2" name="Freeform 7028">
            <a:extLst>
              <a:ext uri="{FF2B5EF4-FFF2-40B4-BE49-F238E27FC236}">
                <a16:creationId xmlns:a16="http://schemas.microsoft.com/office/drawing/2014/main" id="{9FFA0538-20C2-D54A-B8D7-A9FF8C59B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4662488"/>
            <a:ext cx="15875" cy="7937"/>
          </a:xfrm>
          <a:custGeom>
            <a:avLst/>
            <a:gdLst>
              <a:gd name="T0" fmla="*/ 5857497 w 42"/>
              <a:gd name="T1" fmla="*/ 0 h 23"/>
              <a:gd name="T2" fmla="*/ 1571625 w 42"/>
              <a:gd name="T3" fmla="*/ 2619900 h 23"/>
              <a:gd name="T4" fmla="*/ 0 w 42"/>
              <a:gd name="T5" fmla="*/ 952785 h 23"/>
              <a:gd name="T6" fmla="*/ 5857497 w 42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3">
                <a:moveTo>
                  <a:pt x="41" y="0"/>
                </a:moveTo>
                <a:lnTo>
                  <a:pt x="11" y="22"/>
                </a:lnTo>
                <a:lnTo>
                  <a:pt x="0" y="8"/>
                </a:lnTo>
                <a:lnTo>
                  <a:pt x="41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3" name="Freeform 7029">
            <a:extLst>
              <a:ext uri="{FF2B5EF4-FFF2-40B4-BE49-F238E27FC236}">
                <a16:creationId xmlns:a16="http://schemas.microsoft.com/office/drawing/2014/main" id="{8440E665-B40C-3246-9C9F-29AB41969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4850" y="4662488"/>
            <a:ext cx="15875" cy="7937"/>
          </a:xfrm>
          <a:custGeom>
            <a:avLst/>
            <a:gdLst>
              <a:gd name="T0" fmla="*/ 0 w 42"/>
              <a:gd name="T1" fmla="*/ 0 h 23"/>
              <a:gd name="T2" fmla="*/ 5857497 w 42"/>
              <a:gd name="T3" fmla="*/ 952785 h 23"/>
              <a:gd name="T4" fmla="*/ 4285872 w 42"/>
              <a:gd name="T5" fmla="*/ 2619900 h 23"/>
              <a:gd name="T6" fmla="*/ 0 w 42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3">
                <a:moveTo>
                  <a:pt x="0" y="0"/>
                </a:moveTo>
                <a:lnTo>
                  <a:pt x="41" y="8"/>
                </a:lnTo>
                <a:lnTo>
                  <a:pt x="30" y="22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4" name="Freeform 7030">
            <a:extLst>
              <a:ext uri="{FF2B5EF4-FFF2-40B4-BE49-F238E27FC236}">
                <a16:creationId xmlns:a16="http://schemas.microsoft.com/office/drawing/2014/main" id="{37519FF6-9B62-604A-A572-97215A798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4850" y="4662488"/>
            <a:ext cx="14288" cy="7937"/>
          </a:xfrm>
          <a:custGeom>
            <a:avLst/>
            <a:gdLst>
              <a:gd name="T0" fmla="*/ 0 w 39"/>
              <a:gd name="T1" fmla="*/ 0 h 20"/>
              <a:gd name="T2" fmla="*/ 5100450 w 39"/>
              <a:gd name="T3" fmla="*/ 0 h 20"/>
              <a:gd name="T4" fmla="*/ 5100450 w 39"/>
              <a:gd name="T5" fmla="*/ 2992249 h 20"/>
              <a:gd name="T6" fmla="*/ 0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5" name="Freeform 7031">
            <a:extLst>
              <a:ext uri="{FF2B5EF4-FFF2-40B4-BE49-F238E27FC236}">
                <a16:creationId xmlns:a16="http://schemas.microsoft.com/office/drawing/2014/main" id="{1A0A02C5-A7DC-7545-94C3-91D1B9122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64075"/>
            <a:ext cx="11113" cy="14288"/>
          </a:xfrm>
          <a:custGeom>
            <a:avLst/>
            <a:gdLst>
              <a:gd name="T0" fmla="*/ 3979565 w 30"/>
              <a:gd name="T1" fmla="*/ 5230912 h 38"/>
              <a:gd name="T2" fmla="*/ 0 w 30"/>
              <a:gd name="T3" fmla="*/ 848256 h 38"/>
              <a:gd name="T4" fmla="*/ 2332619 w 30"/>
              <a:gd name="T5" fmla="*/ 0 h 38"/>
              <a:gd name="T6" fmla="*/ 3979565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29" y="37"/>
                </a:moveTo>
                <a:lnTo>
                  <a:pt x="0" y="6"/>
                </a:lnTo>
                <a:lnTo>
                  <a:pt x="17" y="0"/>
                </a:lnTo>
                <a:lnTo>
                  <a:pt x="29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6" name="Freeform 7032">
            <a:extLst>
              <a:ext uri="{FF2B5EF4-FFF2-40B4-BE49-F238E27FC236}">
                <a16:creationId xmlns:a16="http://schemas.microsoft.com/office/drawing/2014/main" id="{C0184B6A-E5FF-AE46-9B93-A34AB9459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64075"/>
            <a:ext cx="11113" cy="14288"/>
          </a:xfrm>
          <a:custGeom>
            <a:avLst/>
            <a:gdLst>
              <a:gd name="T0" fmla="*/ 3855494 w 31"/>
              <a:gd name="T1" fmla="*/ 4976153 h 40"/>
              <a:gd name="T2" fmla="*/ 0 w 31"/>
              <a:gd name="T3" fmla="*/ 2041398 h 40"/>
              <a:gd name="T4" fmla="*/ 1542198 w 31"/>
              <a:gd name="T5" fmla="*/ 0 h 40"/>
              <a:gd name="T6" fmla="*/ 3855494 w 31"/>
              <a:gd name="T7" fmla="*/ 4976153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40">
                <a:moveTo>
                  <a:pt x="30" y="39"/>
                </a:moveTo>
                <a:lnTo>
                  <a:pt x="0" y="16"/>
                </a:lnTo>
                <a:lnTo>
                  <a:pt x="12" y="0"/>
                </a:lnTo>
                <a:lnTo>
                  <a:pt x="3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7" name="Freeform 7033">
            <a:extLst>
              <a:ext uri="{FF2B5EF4-FFF2-40B4-BE49-F238E27FC236}">
                <a16:creationId xmlns:a16="http://schemas.microsoft.com/office/drawing/2014/main" id="{07523A9E-82CD-0843-BB09-E94D09B82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9613" y="4664075"/>
            <a:ext cx="11112" cy="14288"/>
          </a:xfrm>
          <a:custGeom>
            <a:avLst/>
            <a:gdLst>
              <a:gd name="T0" fmla="*/ 0 w 32"/>
              <a:gd name="T1" fmla="*/ 4976153 h 40"/>
              <a:gd name="T2" fmla="*/ 2291156 w 32"/>
              <a:gd name="T3" fmla="*/ 0 h 40"/>
              <a:gd name="T4" fmla="*/ 3738146 w 32"/>
              <a:gd name="T5" fmla="*/ 2041398 h 40"/>
              <a:gd name="T6" fmla="*/ 0 w 32"/>
              <a:gd name="T7" fmla="*/ 4976153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40">
                <a:moveTo>
                  <a:pt x="0" y="39"/>
                </a:moveTo>
                <a:lnTo>
                  <a:pt x="19" y="0"/>
                </a:lnTo>
                <a:lnTo>
                  <a:pt x="31" y="16"/>
                </a:lnTo>
                <a:lnTo>
                  <a:pt x="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8" name="Freeform 7034">
            <a:extLst>
              <a:ext uri="{FF2B5EF4-FFF2-40B4-BE49-F238E27FC236}">
                <a16:creationId xmlns:a16="http://schemas.microsoft.com/office/drawing/2014/main" id="{22AD0867-E6DB-CE48-AF11-A62A0B7BB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9613" y="4664075"/>
            <a:ext cx="11112" cy="14288"/>
          </a:xfrm>
          <a:custGeom>
            <a:avLst/>
            <a:gdLst>
              <a:gd name="T0" fmla="*/ 0 w 30"/>
              <a:gd name="T1" fmla="*/ 5230912 h 38"/>
              <a:gd name="T2" fmla="*/ 1509010 w 30"/>
              <a:gd name="T3" fmla="*/ 0 h 38"/>
              <a:gd name="T4" fmla="*/ 3978837 w 30"/>
              <a:gd name="T5" fmla="*/ 848256 h 38"/>
              <a:gd name="T6" fmla="*/ 0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0" y="37"/>
                </a:moveTo>
                <a:lnTo>
                  <a:pt x="11" y="0"/>
                </a:lnTo>
                <a:lnTo>
                  <a:pt x="29" y="6"/>
                </a:lnTo>
                <a:lnTo>
                  <a:pt x="0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89" name="Freeform 7035">
            <a:extLst>
              <a:ext uri="{FF2B5EF4-FFF2-40B4-BE49-F238E27FC236}">
                <a16:creationId xmlns:a16="http://schemas.microsoft.com/office/drawing/2014/main" id="{0B0AB2D2-0254-A742-A6E9-BE051ED97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2788" y="4610100"/>
            <a:ext cx="7937" cy="15875"/>
          </a:xfrm>
          <a:custGeom>
            <a:avLst/>
            <a:gdLst>
              <a:gd name="T0" fmla="*/ 2047349 w 20"/>
              <a:gd name="T1" fmla="*/ 0 h 44"/>
              <a:gd name="T2" fmla="*/ 2992249 w 20"/>
              <a:gd name="T3" fmla="*/ 5597381 h 44"/>
              <a:gd name="T4" fmla="*/ 0 w 20"/>
              <a:gd name="T5" fmla="*/ 4686372 h 44"/>
              <a:gd name="T6" fmla="*/ 2047349 w 20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44">
                <a:moveTo>
                  <a:pt x="13" y="0"/>
                </a:moveTo>
                <a:lnTo>
                  <a:pt x="19" y="43"/>
                </a:lnTo>
                <a:lnTo>
                  <a:pt x="0" y="36"/>
                </a:lnTo>
                <a:lnTo>
                  <a:pt x="13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0" name="Freeform 7036">
            <a:extLst>
              <a:ext uri="{FF2B5EF4-FFF2-40B4-BE49-F238E27FC236}">
                <a16:creationId xmlns:a16="http://schemas.microsoft.com/office/drawing/2014/main" id="{B5294E89-E7AD-2841-9A56-028027727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10100"/>
            <a:ext cx="7938" cy="15875"/>
          </a:xfrm>
          <a:custGeom>
            <a:avLst/>
            <a:gdLst>
              <a:gd name="T0" fmla="*/ 1102588 w 20"/>
              <a:gd name="T1" fmla="*/ 0 h 44"/>
              <a:gd name="T2" fmla="*/ 2993023 w 20"/>
              <a:gd name="T3" fmla="*/ 4686372 h 44"/>
              <a:gd name="T4" fmla="*/ 0 w 20"/>
              <a:gd name="T5" fmla="*/ 5597381 h 44"/>
              <a:gd name="T6" fmla="*/ 1102588 w 20"/>
              <a:gd name="T7" fmla="*/ 0 h 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44">
                <a:moveTo>
                  <a:pt x="7" y="0"/>
                </a:moveTo>
                <a:lnTo>
                  <a:pt x="19" y="36"/>
                </a:lnTo>
                <a:lnTo>
                  <a:pt x="0" y="43"/>
                </a:lnTo>
                <a:lnTo>
                  <a:pt x="7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1" name="Freeform 7037">
            <a:extLst>
              <a:ext uri="{FF2B5EF4-FFF2-40B4-BE49-F238E27FC236}">
                <a16:creationId xmlns:a16="http://schemas.microsoft.com/office/drawing/2014/main" id="{03A15AB5-3F7B-1F4D-8E40-B787E5C09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4619625"/>
            <a:ext cx="14287" cy="7938"/>
          </a:xfrm>
          <a:custGeom>
            <a:avLst/>
            <a:gdLst>
              <a:gd name="T0" fmla="*/ 5099726 w 39"/>
              <a:gd name="T1" fmla="*/ 0 h 20"/>
              <a:gd name="T2" fmla="*/ 0 w 39"/>
              <a:gd name="T3" fmla="*/ 2993023 h 20"/>
              <a:gd name="T4" fmla="*/ 0 w 39"/>
              <a:gd name="T5" fmla="*/ 0 h 20"/>
              <a:gd name="T6" fmla="*/ 5099726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38" y="0"/>
                </a:moveTo>
                <a:lnTo>
                  <a:pt x="0" y="19"/>
                </a:lnTo>
                <a:lnTo>
                  <a:pt x="0" y="0"/>
                </a:lnTo>
                <a:lnTo>
                  <a:pt x="38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2" name="Freeform 7038">
            <a:extLst>
              <a:ext uri="{FF2B5EF4-FFF2-40B4-BE49-F238E27FC236}">
                <a16:creationId xmlns:a16="http://schemas.microsoft.com/office/drawing/2014/main" id="{0750FF5B-515B-9341-9504-6E9085550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4619625"/>
            <a:ext cx="15875" cy="7938"/>
          </a:xfrm>
          <a:custGeom>
            <a:avLst/>
            <a:gdLst>
              <a:gd name="T0" fmla="*/ 5857497 w 42"/>
              <a:gd name="T1" fmla="*/ 0 h 24"/>
              <a:gd name="T2" fmla="*/ 1571625 w 42"/>
              <a:gd name="T3" fmla="*/ 2516015 h 24"/>
              <a:gd name="T4" fmla="*/ 0 w 42"/>
              <a:gd name="T5" fmla="*/ 656539 h 24"/>
              <a:gd name="T6" fmla="*/ 5857497 w 42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4">
                <a:moveTo>
                  <a:pt x="41" y="0"/>
                </a:moveTo>
                <a:lnTo>
                  <a:pt x="11" y="23"/>
                </a:lnTo>
                <a:lnTo>
                  <a:pt x="0" y="6"/>
                </a:lnTo>
                <a:lnTo>
                  <a:pt x="41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3" name="Freeform 7039">
            <a:extLst>
              <a:ext uri="{FF2B5EF4-FFF2-40B4-BE49-F238E27FC236}">
                <a16:creationId xmlns:a16="http://schemas.microsoft.com/office/drawing/2014/main" id="{EEE8DAC5-44D3-4F4C-B741-6C7CD57B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4850" y="4619625"/>
            <a:ext cx="15875" cy="7938"/>
          </a:xfrm>
          <a:custGeom>
            <a:avLst/>
            <a:gdLst>
              <a:gd name="T0" fmla="*/ 0 w 42"/>
              <a:gd name="T1" fmla="*/ 0 h 24"/>
              <a:gd name="T2" fmla="*/ 5857497 w 42"/>
              <a:gd name="T3" fmla="*/ 656539 h 24"/>
              <a:gd name="T4" fmla="*/ 4285872 w 42"/>
              <a:gd name="T5" fmla="*/ 2516015 h 24"/>
              <a:gd name="T6" fmla="*/ 0 w 42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24">
                <a:moveTo>
                  <a:pt x="0" y="0"/>
                </a:moveTo>
                <a:lnTo>
                  <a:pt x="41" y="6"/>
                </a:lnTo>
                <a:lnTo>
                  <a:pt x="30" y="23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4" name="Freeform 7040">
            <a:extLst>
              <a:ext uri="{FF2B5EF4-FFF2-40B4-BE49-F238E27FC236}">
                <a16:creationId xmlns:a16="http://schemas.microsoft.com/office/drawing/2014/main" id="{DC042F1E-1320-E84B-B372-1CA1B976C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4850" y="4619625"/>
            <a:ext cx="14288" cy="7938"/>
          </a:xfrm>
          <a:custGeom>
            <a:avLst/>
            <a:gdLst>
              <a:gd name="T0" fmla="*/ 0 w 39"/>
              <a:gd name="T1" fmla="*/ 0 h 20"/>
              <a:gd name="T2" fmla="*/ 5100450 w 39"/>
              <a:gd name="T3" fmla="*/ 0 h 20"/>
              <a:gd name="T4" fmla="*/ 5100450 w 39"/>
              <a:gd name="T5" fmla="*/ 2993023 h 20"/>
              <a:gd name="T6" fmla="*/ 0 w 39"/>
              <a:gd name="T7" fmla="*/ 0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0"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5" name="Freeform 7041">
            <a:extLst>
              <a:ext uri="{FF2B5EF4-FFF2-40B4-BE49-F238E27FC236}">
                <a16:creationId xmlns:a16="http://schemas.microsoft.com/office/drawing/2014/main" id="{349AA989-2D13-D94E-AE71-8EEE01915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22800"/>
            <a:ext cx="11113" cy="14288"/>
          </a:xfrm>
          <a:custGeom>
            <a:avLst/>
            <a:gdLst>
              <a:gd name="T0" fmla="*/ 3979565 w 30"/>
              <a:gd name="T1" fmla="*/ 5230912 h 38"/>
              <a:gd name="T2" fmla="*/ 0 w 30"/>
              <a:gd name="T3" fmla="*/ 706880 h 38"/>
              <a:gd name="T4" fmla="*/ 2332619 w 30"/>
              <a:gd name="T5" fmla="*/ 0 h 38"/>
              <a:gd name="T6" fmla="*/ 3979565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29" y="37"/>
                </a:moveTo>
                <a:lnTo>
                  <a:pt x="0" y="5"/>
                </a:lnTo>
                <a:lnTo>
                  <a:pt x="17" y="0"/>
                </a:lnTo>
                <a:lnTo>
                  <a:pt x="29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6" name="Freeform 7042">
            <a:extLst>
              <a:ext uri="{FF2B5EF4-FFF2-40B4-BE49-F238E27FC236}">
                <a16:creationId xmlns:a16="http://schemas.microsoft.com/office/drawing/2014/main" id="{5211972E-2963-554B-8B9F-BA07FC26C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21213"/>
            <a:ext cx="11113" cy="14287"/>
          </a:xfrm>
          <a:custGeom>
            <a:avLst/>
            <a:gdLst>
              <a:gd name="T0" fmla="*/ 3855494 w 31"/>
              <a:gd name="T1" fmla="*/ 4975448 h 40"/>
              <a:gd name="T2" fmla="*/ 0 w 31"/>
              <a:gd name="T3" fmla="*/ 2041255 h 40"/>
              <a:gd name="T4" fmla="*/ 1542198 w 31"/>
              <a:gd name="T5" fmla="*/ 0 h 40"/>
              <a:gd name="T6" fmla="*/ 3855494 w 31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" h="40">
                <a:moveTo>
                  <a:pt x="30" y="39"/>
                </a:moveTo>
                <a:lnTo>
                  <a:pt x="0" y="16"/>
                </a:lnTo>
                <a:lnTo>
                  <a:pt x="12" y="0"/>
                </a:lnTo>
                <a:lnTo>
                  <a:pt x="3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7" name="Freeform 7043">
            <a:extLst>
              <a:ext uri="{FF2B5EF4-FFF2-40B4-BE49-F238E27FC236}">
                <a16:creationId xmlns:a16="http://schemas.microsoft.com/office/drawing/2014/main" id="{2D98B6F6-369C-0F4F-A046-BA2498EF2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9613" y="4621213"/>
            <a:ext cx="11112" cy="14287"/>
          </a:xfrm>
          <a:custGeom>
            <a:avLst/>
            <a:gdLst>
              <a:gd name="T0" fmla="*/ 0 w 32"/>
              <a:gd name="T1" fmla="*/ 4975448 h 40"/>
              <a:gd name="T2" fmla="*/ 2291156 w 32"/>
              <a:gd name="T3" fmla="*/ 0 h 40"/>
              <a:gd name="T4" fmla="*/ 3738146 w 32"/>
              <a:gd name="T5" fmla="*/ 2041255 h 40"/>
              <a:gd name="T6" fmla="*/ 0 w 32"/>
              <a:gd name="T7" fmla="*/ 4975448 h 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40">
                <a:moveTo>
                  <a:pt x="0" y="39"/>
                </a:moveTo>
                <a:lnTo>
                  <a:pt x="19" y="0"/>
                </a:lnTo>
                <a:lnTo>
                  <a:pt x="31" y="16"/>
                </a:lnTo>
                <a:lnTo>
                  <a:pt x="0" y="39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8" name="Freeform 7044">
            <a:extLst>
              <a:ext uri="{FF2B5EF4-FFF2-40B4-BE49-F238E27FC236}">
                <a16:creationId xmlns:a16="http://schemas.microsoft.com/office/drawing/2014/main" id="{15B95DAF-8313-034D-BD67-581817028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9613" y="4622800"/>
            <a:ext cx="11112" cy="14288"/>
          </a:xfrm>
          <a:custGeom>
            <a:avLst/>
            <a:gdLst>
              <a:gd name="T0" fmla="*/ 0 w 30"/>
              <a:gd name="T1" fmla="*/ 5230912 h 38"/>
              <a:gd name="T2" fmla="*/ 1509010 w 30"/>
              <a:gd name="T3" fmla="*/ 0 h 38"/>
              <a:gd name="T4" fmla="*/ 3978837 w 30"/>
              <a:gd name="T5" fmla="*/ 706880 h 38"/>
              <a:gd name="T6" fmla="*/ 0 w 30"/>
              <a:gd name="T7" fmla="*/ 5230912 h 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8">
                <a:moveTo>
                  <a:pt x="0" y="37"/>
                </a:moveTo>
                <a:lnTo>
                  <a:pt x="11" y="0"/>
                </a:lnTo>
                <a:lnTo>
                  <a:pt x="29" y="5"/>
                </a:lnTo>
                <a:lnTo>
                  <a:pt x="0" y="37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99" name="Freeform 7045">
            <a:extLst>
              <a:ext uri="{FF2B5EF4-FFF2-40B4-BE49-F238E27FC236}">
                <a16:creationId xmlns:a16="http://schemas.microsoft.com/office/drawing/2014/main" id="{EB3FE69C-39B0-0D48-805A-DFB0283FA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519613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68801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0" name="Freeform 7046">
            <a:extLst>
              <a:ext uri="{FF2B5EF4-FFF2-40B4-BE49-F238E27FC236}">
                <a16:creationId xmlns:a16="http://schemas.microsoft.com/office/drawing/2014/main" id="{0EE45F29-3857-CD41-9B21-209AF748A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0" y="4687888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68801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2A43B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1" name="Freeform 7047">
            <a:extLst>
              <a:ext uri="{FF2B5EF4-FFF2-40B4-BE49-F238E27FC236}">
                <a16:creationId xmlns:a16="http://schemas.microsoft.com/office/drawing/2014/main" id="{48AD6AF5-2965-ED4B-8D0B-9EE4C6C59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687888"/>
            <a:ext cx="431800" cy="84137"/>
          </a:xfrm>
          <a:custGeom>
            <a:avLst/>
            <a:gdLst>
              <a:gd name="T0" fmla="*/ 0 w 1201"/>
              <a:gd name="T1" fmla="*/ 0 h 235"/>
              <a:gd name="T2" fmla="*/ 155117229 w 1201"/>
              <a:gd name="T3" fmla="*/ 0 h 235"/>
              <a:gd name="T4" fmla="*/ 155117229 w 1201"/>
              <a:gd name="T5" fmla="*/ 29995378 h 235"/>
              <a:gd name="T6" fmla="*/ 77558614 w 1201"/>
              <a:gd name="T7" fmla="*/ 29995378 h 235"/>
              <a:gd name="T8" fmla="*/ 0 w 1201"/>
              <a:gd name="T9" fmla="*/ 29995378 h 235"/>
              <a:gd name="T10" fmla="*/ 0 w 1201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5">
                <a:moveTo>
                  <a:pt x="0" y="0"/>
                </a:moveTo>
                <a:lnTo>
                  <a:pt x="1200" y="0"/>
                </a:lnTo>
                <a:lnTo>
                  <a:pt x="1200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2D6C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2" name="Freeform 7048">
            <a:extLst>
              <a:ext uri="{FF2B5EF4-FFF2-40B4-BE49-F238E27FC236}">
                <a16:creationId xmlns:a16="http://schemas.microsoft.com/office/drawing/2014/main" id="{5AC816C8-DE2D-334F-888E-A484D612A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603750"/>
            <a:ext cx="431800" cy="84138"/>
          </a:xfrm>
          <a:custGeom>
            <a:avLst/>
            <a:gdLst>
              <a:gd name="T0" fmla="*/ 0 w 1201"/>
              <a:gd name="T1" fmla="*/ 0 h 234"/>
              <a:gd name="T2" fmla="*/ 155117229 w 1201"/>
              <a:gd name="T3" fmla="*/ 0 h 234"/>
              <a:gd name="T4" fmla="*/ 155117229 w 1201"/>
              <a:gd name="T5" fmla="*/ 30123561 h 234"/>
              <a:gd name="T6" fmla="*/ 77558614 w 1201"/>
              <a:gd name="T7" fmla="*/ 30123561 h 234"/>
              <a:gd name="T8" fmla="*/ 0 w 1201"/>
              <a:gd name="T9" fmla="*/ 30123561 h 234"/>
              <a:gd name="T10" fmla="*/ 0 w 1201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4">
                <a:moveTo>
                  <a:pt x="0" y="0"/>
                </a:moveTo>
                <a:lnTo>
                  <a:pt x="1200" y="0"/>
                </a:lnTo>
                <a:lnTo>
                  <a:pt x="1200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3" name="Freeform 7049">
            <a:extLst>
              <a:ext uri="{FF2B5EF4-FFF2-40B4-BE49-F238E27FC236}">
                <a16:creationId xmlns:a16="http://schemas.microsoft.com/office/drawing/2014/main" id="{2936512E-AC1E-E847-9F95-A868E41C2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4519613"/>
            <a:ext cx="431800" cy="84137"/>
          </a:xfrm>
          <a:custGeom>
            <a:avLst/>
            <a:gdLst>
              <a:gd name="T0" fmla="*/ 0 w 1201"/>
              <a:gd name="T1" fmla="*/ 0 h 233"/>
              <a:gd name="T2" fmla="*/ 155117229 w 1201"/>
              <a:gd name="T3" fmla="*/ 0 h 233"/>
              <a:gd name="T4" fmla="*/ 155117229 w 1201"/>
              <a:gd name="T5" fmla="*/ 30251765 h 233"/>
              <a:gd name="T6" fmla="*/ 77558614 w 1201"/>
              <a:gd name="T7" fmla="*/ 30251765 h 233"/>
              <a:gd name="T8" fmla="*/ 0 w 1201"/>
              <a:gd name="T9" fmla="*/ 30251765 h 233"/>
              <a:gd name="T10" fmla="*/ 0 w 1201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3">
                <a:moveTo>
                  <a:pt x="0" y="0"/>
                </a:moveTo>
                <a:lnTo>
                  <a:pt x="1200" y="0"/>
                </a:lnTo>
                <a:lnTo>
                  <a:pt x="1200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4" name="Freeform 7050">
            <a:extLst>
              <a:ext uri="{FF2B5EF4-FFF2-40B4-BE49-F238E27FC236}">
                <a16:creationId xmlns:a16="http://schemas.microsoft.com/office/drawing/2014/main" id="{DED3C47C-F0D8-0B44-95D2-787C3463F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4610100"/>
            <a:ext cx="73025" cy="69850"/>
          </a:xfrm>
          <a:custGeom>
            <a:avLst/>
            <a:gdLst>
              <a:gd name="T0" fmla="*/ 0 w 205"/>
              <a:gd name="T1" fmla="*/ 9494943 h 195"/>
              <a:gd name="T2" fmla="*/ 9897559 w 205"/>
              <a:gd name="T3" fmla="*/ 9494943 h 195"/>
              <a:gd name="T4" fmla="*/ 12816066 w 205"/>
              <a:gd name="T5" fmla="*/ 0 h 195"/>
              <a:gd name="T6" fmla="*/ 15988557 w 205"/>
              <a:gd name="T7" fmla="*/ 9494943 h 195"/>
              <a:gd name="T8" fmla="*/ 25886116 w 205"/>
              <a:gd name="T9" fmla="*/ 9494943 h 195"/>
              <a:gd name="T10" fmla="*/ 17891837 w 205"/>
              <a:gd name="T11" fmla="*/ 15268852 h 195"/>
              <a:gd name="T12" fmla="*/ 20937158 w 205"/>
              <a:gd name="T13" fmla="*/ 24892391 h 195"/>
              <a:gd name="T14" fmla="*/ 12816066 w 205"/>
              <a:gd name="T15" fmla="*/ 18989887 h 195"/>
              <a:gd name="T16" fmla="*/ 5075772 w 205"/>
              <a:gd name="T17" fmla="*/ 24892391 h 195"/>
              <a:gd name="T18" fmla="*/ 7994278 w 205"/>
              <a:gd name="T19" fmla="*/ 15268852 h 195"/>
              <a:gd name="T20" fmla="*/ 0 w 205"/>
              <a:gd name="T21" fmla="*/ 9494943 h 1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5" h="195">
                <a:moveTo>
                  <a:pt x="0" y="74"/>
                </a:moveTo>
                <a:lnTo>
                  <a:pt x="78" y="74"/>
                </a:lnTo>
                <a:lnTo>
                  <a:pt x="101" y="0"/>
                </a:lnTo>
                <a:lnTo>
                  <a:pt x="126" y="74"/>
                </a:lnTo>
                <a:lnTo>
                  <a:pt x="204" y="74"/>
                </a:lnTo>
                <a:lnTo>
                  <a:pt x="141" y="119"/>
                </a:lnTo>
                <a:lnTo>
                  <a:pt x="165" y="194"/>
                </a:lnTo>
                <a:lnTo>
                  <a:pt x="101" y="148"/>
                </a:lnTo>
                <a:lnTo>
                  <a:pt x="40" y="194"/>
                </a:lnTo>
                <a:lnTo>
                  <a:pt x="63" y="119"/>
                </a:lnTo>
                <a:lnTo>
                  <a:pt x="0" y="7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5" name="Freeform 7051">
            <a:extLst>
              <a:ext uri="{FF2B5EF4-FFF2-40B4-BE49-F238E27FC236}">
                <a16:creationId xmlns:a16="http://schemas.microsoft.com/office/drawing/2014/main" id="{2CDBFD16-639D-FC46-95F9-3D2B9FFD9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519613"/>
            <a:ext cx="431800" cy="252412"/>
          </a:xfrm>
          <a:custGeom>
            <a:avLst/>
            <a:gdLst>
              <a:gd name="T0" fmla="*/ 0 w 1201"/>
              <a:gd name="T1" fmla="*/ 0 h 700"/>
              <a:gd name="T2" fmla="*/ 155117229 w 1201"/>
              <a:gd name="T3" fmla="*/ 0 h 700"/>
              <a:gd name="T4" fmla="*/ 155117229 w 1201"/>
              <a:gd name="T5" fmla="*/ 90886710 h 700"/>
              <a:gd name="T6" fmla="*/ 77558614 w 1201"/>
              <a:gd name="T7" fmla="*/ 90886710 h 700"/>
              <a:gd name="T8" fmla="*/ 0 w 1201"/>
              <a:gd name="T9" fmla="*/ 90886710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6" name="Freeform 7052">
            <a:extLst>
              <a:ext uri="{FF2B5EF4-FFF2-40B4-BE49-F238E27FC236}">
                <a16:creationId xmlns:a16="http://schemas.microsoft.com/office/drawing/2014/main" id="{931F974C-6639-6F47-A5EF-6AB1841A5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603750"/>
            <a:ext cx="431800" cy="168275"/>
          </a:xfrm>
          <a:custGeom>
            <a:avLst/>
            <a:gdLst>
              <a:gd name="T0" fmla="*/ 0 w 1201"/>
              <a:gd name="T1" fmla="*/ 0 h 468"/>
              <a:gd name="T2" fmla="*/ 155117229 w 1201"/>
              <a:gd name="T3" fmla="*/ 0 h 468"/>
              <a:gd name="T4" fmla="*/ 155117229 w 1201"/>
              <a:gd name="T5" fmla="*/ 60375847 h 468"/>
              <a:gd name="T6" fmla="*/ 77558614 w 1201"/>
              <a:gd name="T7" fmla="*/ 60375847 h 468"/>
              <a:gd name="T8" fmla="*/ 0 w 1201"/>
              <a:gd name="T9" fmla="*/ 60375847 h 468"/>
              <a:gd name="T10" fmla="*/ 0 w 1201"/>
              <a:gd name="T11" fmla="*/ 0 h 4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468">
                <a:moveTo>
                  <a:pt x="0" y="0"/>
                </a:moveTo>
                <a:lnTo>
                  <a:pt x="1200" y="0"/>
                </a:lnTo>
                <a:lnTo>
                  <a:pt x="1200" y="467"/>
                </a:lnTo>
                <a:lnTo>
                  <a:pt x="600" y="467"/>
                </a:lnTo>
                <a:lnTo>
                  <a:pt x="0" y="46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7" name="Freeform 7053">
            <a:extLst>
              <a:ext uri="{FF2B5EF4-FFF2-40B4-BE49-F238E27FC236}">
                <a16:creationId xmlns:a16="http://schemas.microsoft.com/office/drawing/2014/main" id="{36D5A710-5002-674F-8ACF-3E78CC457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4687888"/>
            <a:ext cx="431800" cy="84137"/>
          </a:xfrm>
          <a:custGeom>
            <a:avLst/>
            <a:gdLst>
              <a:gd name="T0" fmla="*/ 0 w 1201"/>
              <a:gd name="T1" fmla="*/ 0 h 235"/>
              <a:gd name="T2" fmla="*/ 155117229 w 1201"/>
              <a:gd name="T3" fmla="*/ 0 h 235"/>
              <a:gd name="T4" fmla="*/ 155117229 w 1201"/>
              <a:gd name="T5" fmla="*/ 29995378 h 235"/>
              <a:gd name="T6" fmla="*/ 77558614 w 1201"/>
              <a:gd name="T7" fmla="*/ 29995378 h 235"/>
              <a:gd name="T8" fmla="*/ 0 w 1201"/>
              <a:gd name="T9" fmla="*/ 29995378 h 235"/>
              <a:gd name="T10" fmla="*/ 0 w 1201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235">
                <a:moveTo>
                  <a:pt x="0" y="0"/>
                </a:moveTo>
                <a:lnTo>
                  <a:pt x="1200" y="0"/>
                </a:lnTo>
                <a:lnTo>
                  <a:pt x="1200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3D934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8" name="Freeform 7054">
            <a:extLst>
              <a:ext uri="{FF2B5EF4-FFF2-40B4-BE49-F238E27FC236}">
                <a16:creationId xmlns:a16="http://schemas.microsoft.com/office/drawing/2014/main" id="{28037C1A-23C1-F14A-B365-44F714921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519613"/>
            <a:ext cx="431800" cy="252412"/>
          </a:xfrm>
          <a:custGeom>
            <a:avLst/>
            <a:gdLst>
              <a:gd name="T0" fmla="*/ 155375973 w 1199"/>
              <a:gd name="T1" fmla="*/ 0 h 700"/>
              <a:gd name="T2" fmla="*/ 155375973 w 1199"/>
              <a:gd name="T3" fmla="*/ 90886710 h 700"/>
              <a:gd name="T4" fmla="*/ 77687987 w 1199"/>
              <a:gd name="T5" fmla="*/ 90886710 h 700"/>
              <a:gd name="T6" fmla="*/ 0 w 1199"/>
              <a:gd name="T7" fmla="*/ 90886710 h 700"/>
              <a:gd name="T8" fmla="*/ 0 w 1199"/>
              <a:gd name="T9" fmla="*/ 0 h 700"/>
              <a:gd name="T10" fmla="*/ 155375973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0"/>
                </a:move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09" name="Freeform 7055">
            <a:extLst>
              <a:ext uri="{FF2B5EF4-FFF2-40B4-BE49-F238E27FC236}">
                <a16:creationId xmlns:a16="http://schemas.microsoft.com/office/drawing/2014/main" id="{F8DB86A2-315F-DA47-87B6-00C19D226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4519613"/>
            <a:ext cx="431800" cy="252412"/>
          </a:xfrm>
          <a:custGeom>
            <a:avLst/>
            <a:gdLst>
              <a:gd name="T0" fmla="*/ 88971688 w 1199"/>
              <a:gd name="T1" fmla="*/ 0 h 700"/>
              <a:gd name="T2" fmla="*/ 88971688 w 1199"/>
              <a:gd name="T3" fmla="*/ 33936433 h 700"/>
              <a:gd name="T4" fmla="*/ 155375973 w 1199"/>
              <a:gd name="T5" fmla="*/ 33936433 h 700"/>
              <a:gd name="T6" fmla="*/ 155375973 w 1199"/>
              <a:gd name="T7" fmla="*/ 56690653 h 700"/>
              <a:gd name="T8" fmla="*/ 88971688 w 1199"/>
              <a:gd name="T9" fmla="*/ 56690653 h 700"/>
              <a:gd name="T10" fmla="*/ 88971688 w 1199"/>
              <a:gd name="T11" fmla="*/ 90886710 h 700"/>
              <a:gd name="T12" fmla="*/ 66274638 w 1199"/>
              <a:gd name="T13" fmla="*/ 90886710 h 700"/>
              <a:gd name="T14" fmla="*/ 66274638 w 1199"/>
              <a:gd name="T15" fmla="*/ 56690653 h 700"/>
              <a:gd name="T16" fmla="*/ 0 w 1199"/>
              <a:gd name="T17" fmla="*/ 56690653 h 700"/>
              <a:gd name="T18" fmla="*/ 0 w 1199"/>
              <a:gd name="T19" fmla="*/ 33936433 h 700"/>
              <a:gd name="T20" fmla="*/ 66274638 w 1199"/>
              <a:gd name="T21" fmla="*/ 33936433 h 700"/>
              <a:gd name="T22" fmla="*/ 66274638 w 1199"/>
              <a:gd name="T23" fmla="*/ 0 h 700"/>
              <a:gd name="T24" fmla="*/ 88971688 w 1199"/>
              <a:gd name="T25" fmla="*/ 0 h 7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99" h="700">
                <a:moveTo>
                  <a:pt x="686" y="0"/>
                </a:moveTo>
                <a:lnTo>
                  <a:pt x="686" y="261"/>
                </a:lnTo>
                <a:lnTo>
                  <a:pt x="1198" y="261"/>
                </a:lnTo>
                <a:lnTo>
                  <a:pt x="1198" y="436"/>
                </a:lnTo>
                <a:lnTo>
                  <a:pt x="686" y="436"/>
                </a:lnTo>
                <a:lnTo>
                  <a:pt x="686" y="699"/>
                </a:lnTo>
                <a:lnTo>
                  <a:pt x="511" y="699"/>
                </a:lnTo>
                <a:lnTo>
                  <a:pt x="511" y="436"/>
                </a:lnTo>
                <a:lnTo>
                  <a:pt x="0" y="436"/>
                </a:lnTo>
                <a:lnTo>
                  <a:pt x="0" y="261"/>
                </a:lnTo>
                <a:lnTo>
                  <a:pt x="511" y="261"/>
                </a:lnTo>
                <a:lnTo>
                  <a:pt x="511" y="0"/>
                </a:lnTo>
                <a:lnTo>
                  <a:pt x="686" y="0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0" name="Freeform 7056">
            <a:extLst>
              <a:ext uri="{FF2B5EF4-FFF2-40B4-BE49-F238E27FC236}">
                <a16:creationId xmlns:a16="http://schemas.microsoft.com/office/drawing/2014/main" id="{E0D43D76-A605-0749-8158-A39670BBF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4624388"/>
            <a:ext cx="104775" cy="42862"/>
          </a:xfrm>
          <a:custGeom>
            <a:avLst/>
            <a:gdLst>
              <a:gd name="T0" fmla="*/ 0 w 293"/>
              <a:gd name="T1" fmla="*/ 15308578 h 119"/>
              <a:gd name="T2" fmla="*/ 0 w 293"/>
              <a:gd name="T3" fmla="*/ 0 h 119"/>
              <a:gd name="T4" fmla="*/ 3836267 w 293"/>
              <a:gd name="T5" fmla="*/ 3892158 h 119"/>
              <a:gd name="T6" fmla="*/ 37338878 w 293"/>
              <a:gd name="T7" fmla="*/ 3892158 h 119"/>
              <a:gd name="T8" fmla="*/ 37338878 w 293"/>
              <a:gd name="T9" fmla="*/ 11286753 h 119"/>
              <a:gd name="T10" fmla="*/ 3836267 w 293"/>
              <a:gd name="T11" fmla="*/ 11286753 h 119"/>
              <a:gd name="T12" fmla="*/ 0 w 293"/>
              <a:gd name="T13" fmla="*/ 15308578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3" h="119">
                <a:moveTo>
                  <a:pt x="0" y="118"/>
                </a:moveTo>
                <a:lnTo>
                  <a:pt x="0" y="0"/>
                </a:lnTo>
                <a:lnTo>
                  <a:pt x="30" y="30"/>
                </a:lnTo>
                <a:lnTo>
                  <a:pt x="292" y="30"/>
                </a:lnTo>
                <a:lnTo>
                  <a:pt x="292" y="87"/>
                </a:lnTo>
                <a:lnTo>
                  <a:pt x="30" y="87"/>
                </a:lnTo>
                <a:lnTo>
                  <a:pt x="0" y="118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1" name="Freeform 7057">
            <a:extLst>
              <a:ext uri="{FF2B5EF4-FFF2-40B4-BE49-F238E27FC236}">
                <a16:creationId xmlns:a16="http://schemas.microsoft.com/office/drawing/2014/main" id="{9F9F51B0-BC6C-5A46-A827-184B2671B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4551363"/>
            <a:ext cx="42862" cy="104775"/>
          </a:xfrm>
          <a:custGeom>
            <a:avLst/>
            <a:gdLst>
              <a:gd name="T0" fmla="*/ 0 w 117"/>
              <a:gd name="T1" fmla="*/ 0 h 291"/>
              <a:gd name="T2" fmla="*/ 15568065 w 117"/>
              <a:gd name="T3" fmla="*/ 0 h 291"/>
              <a:gd name="T4" fmla="*/ 11676048 w 117"/>
              <a:gd name="T5" fmla="*/ 3759298 h 291"/>
              <a:gd name="T6" fmla="*/ 11676048 w 117"/>
              <a:gd name="T7" fmla="*/ 37594782 h 291"/>
              <a:gd name="T8" fmla="*/ 3892016 w 117"/>
              <a:gd name="T9" fmla="*/ 37594782 h 291"/>
              <a:gd name="T10" fmla="*/ 3892016 w 117"/>
              <a:gd name="T11" fmla="*/ 3759298 h 291"/>
              <a:gd name="T12" fmla="*/ 0 w 117"/>
              <a:gd name="T13" fmla="*/ 0 h 2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91">
                <a:moveTo>
                  <a:pt x="0" y="0"/>
                </a:moveTo>
                <a:lnTo>
                  <a:pt x="116" y="0"/>
                </a:lnTo>
                <a:lnTo>
                  <a:pt x="87" y="29"/>
                </a:lnTo>
                <a:lnTo>
                  <a:pt x="87" y="290"/>
                </a:lnTo>
                <a:lnTo>
                  <a:pt x="29" y="290"/>
                </a:lnTo>
                <a:lnTo>
                  <a:pt x="29" y="29"/>
                </a:lnTo>
                <a:lnTo>
                  <a:pt x="0" y="0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2" name="Freeform 7058">
            <a:extLst>
              <a:ext uri="{FF2B5EF4-FFF2-40B4-BE49-F238E27FC236}">
                <a16:creationId xmlns:a16="http://schemas.microsoft.com/office/drawing/2014/main" id="{0383767A-4AD5-394B-9915-C9133AFE4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4635500"/>
            <a:ext cx="42862" cy="104775"/>
          </a:xfrm>
          <a:custGeom>
            <a:avLst/>
            <a:gdLst>
              <a:gd name="T0" fmla="*/ 15568065 w 117"/>
              <a:gd name="T1" fmla="*/ 37338878 h 293"/>
              <a:gd name="T2" fmla="*/ 0 w 117"/>
              <a:gd name="T3" fmla="*/ 37338878 h 293"/>
              <a:gd name="T4" fmla="*/ 3892016 w 117"/>
              <a:gd name="T5" fmla="*/ 33502968 h 293"/>
              <a:gd name="T6" fmla="*/ 3892016 w 117"/>
              <a:gd name="T7" fmla="*/ 0 h 293"/>
              <a:gd name="T8" fmla="*/ 11676048 w 117"/>
              <a:gd name="T9" fmla="*/ 0 h 293"/>
              <a:gd name="T10" fmla="*/ 11676048 w 117"/>
              <a:gd name="T11" fmla="*/ 33502968 h 293"/>
              <a:gd name="T12" fmla="*/ 15568065 w 117"/>
              <a:gd name="T13" fmla="*/ 37338878 h 2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93">
                <a:moveTo>
                  <a:pt x="116" y="292"/>
                </a:moveTo>
                <a:lnTo>
                  <a:pt x="0" y="292"/>
                </a:lnTo>
                <a:lnTo>
                  <a:pt x="29" y="262"/>
                </a:lnTo>
                <a:lnTo>
                  <a:pt x="29" y="0"/>
                </a:lnTo>
                <a:lnTo>
                  <a:pt x="87" y="0"/>
                </a:lnTo>
                <a:lnTo>
                  <a:pt x="87" y="262"/>
                </a:lnTo>
                <a:lnTo>
                  <a:pt x="116" y="292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3" name="Freeform 7059">
            <a:extLst>
              <a:ext uri="{FF2B5EF4-FFF2-40B4-BE49-F238E27FC236}">
                <a16:creationId xmlns:a16="http://schemas.microsoft.com/office/drawing/2014/main" id="{986E21D6-3393-2444-B6A2-524071AC9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624388"/>
            <a:ext cx="104775" cy="42862"/>
          </a:xfrm>
          <a:custGeom>
            <a:avLst/>
            <a:gdLst>
              <a:gd name="T0" fmla="*/ 37466392 w 292"/>
              <a:gd name="T1" fmla="*/ 0 h 119"/>
              <a:gd name="T2" fmla="*/ 37466392 w 292"/>
              <a:gd name="T3" fmla="*/ 15308578 h 119"/>
              <a:gd name="T4" fmla="*/ 33732527 w 292"/>
              <a:gd name="T5" fmla="*/ 11286753 h 119"/>
              <a:gd name="T6" fmla="*/ 0 w 292"/>
              <a:gd name="T7" fmla="*/ 11286753 h 119"/>
              <a:gd name="T8" fmla="*/ 0 w 292"/>
              <a:gd name="T9" fmla="*/ 3892158 h 119"/>
              <a:gd name="T10" fmla="*/ 33732527 w 292"/>
              <a:gd name="T11" fmla="*/ 3892158 h 119"/>
              <a:gd name="T12" fmla="*/ 37466392 w 292"/>
              <a:gd name="T13" fmla="*/ 0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2" h="119">
                <a:moveTo>
                  <a:pt x="291" y="0"/>
                </a:moveTo>
                <a:lnTo>
                  <a:pt x="291" y="118"/>
                </a:lnTo>
                <a:lnTo>
                  <a:pt x="262" y="87"/>
                </a:lnTo>
                <a:lnTo>
                  <a:pt x="0" y="87"/>
                </a:lnTo>
                <a:lnTo>
                  <a:pt x="0" y="30"/>
                </a:lnTo>
                <a:lnTo>
                  <a:pt x="262" y="30"/>
                </a:lnTo>
                <a:lnTo>
                  <a:pt x="291" y="0"/>
                </a:lnTo>
              </a:path>
            </a:pathLst>
          </a:custGeom>
          <a:solidFill>
            <a:srgbClr val="F2DD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4" name="Freeform 7060">
            <a:extLst>
              <a:ext uri="{FF2B5EF4-FFF2-40B4-BE49-F238E27FC236}">
                <a16:creationId xmlns:a16="http://schemas.microsoft.com/office/drawing/2014/main" id="{49870D4D-6286-1248-BFA4-92C08EC12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519613"/>
            <a:ext cx="144462" cy="252412"/>
          </a:xfrm>
          <a:custGeom>
            <a:avLst/>
            <a:gdLst>
              <a:gd name="T0" fmla="*/ 0 w 401"/>
              <a:gd name="T1" fmla="*/ 0 h 700"/>
              <a:gd name="T2" fmla="*/ 51913374 w 401"/>
              <a:gd name="T3" fmla="*/ 0 h 700"/>
              <a:gd name="T4" fmla="*/ 51913374 w 401"/>
              <a:gd name="T5" fmla="*/ 90886710 h 700"/>
              <a:gd name="T6" fmla="*/ 25956687 w 401"/>
              <a:gd name="T7" fmla="*/ 90886710 h 700"/>
              <a:gd name="T8" fmla="*/ 0 w 401"/>
              <a:gd name="T9" fmla="*/ 90886710 h 700"/>
              <a:gd name="T10" fmla="*/ 0 w 4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0" y="0"/>
                </a:move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92C5E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5" name="Freeform 7061">
            <a:extLst>
              <a:ext uri="{FF2B5EF4-FFF2-40B4-BE49-F238E27FC236}">
                <a16:creationId xmlns:a16="http://schemas.microsoft.com/office/drawing/2014/main" id="{9B1EFD40-BA82-4B43-A6F5-3F3BE0F5D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4519613"/>
            <a:ext cx="144462" cy="252412"/>
          </a:xfrm>
          <a:custGeom>
            <a:avLst/>
            <a:gdLst>
              <a:gd name="T0" fmla="*/ 52042797 w 400"/>
              <a:gd name="T1" fmla="*/ 0 h 700"/>
              <a:gd name="T2" fmla="*/ 52042797 w 400"/>
              <a:gd name="T3" fmla="*/ 90886710 h 700"/>
              <a:gd name="T4" fmla="*/ 26086587 w 400"/>
              <a:gd name="T5" fmla="*/ 90886710 h 700"/>
              <a:gd name="T6" fmla="*/ 0 w 400"/>
              <a:gd name="T7" fmla="*/ 90886710 h 700"/>
              <a:gd name="T8" fmla="*/ 0 w 400"/>
              <a:gd name="T9" fmla="*/ 0 h 700"/>
              <a:gd name="T10" fmla="*/ 52042797 w 4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399" y="0"/>
                </a:moveTo>
                <a:lnTo>
                  <a:pt x="399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6" name="Freeform 7062">
            <a:extLst>
              <a:ext uri="{FF2B5EF4-FFF2-40B4-BE49-F238E27FC236}">
                <a16:creationId xmlns:a16="http://schemas.microsoft.com/office/drawing/2014/main" id="{D8967C54-9B35-6549-84A6-445E8C623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519613"/>
            <a:ext cx="144463" cy="252412"/>
          </a:xfrm>
          <a:custGeom>
            <a:avLst/>
            <a:gdLst>
              <a:gd name="T0" fmla="*/ 52043518 w 400"/>
              <a:gd name="T1" fmla="*/ 0 h 700"/>
              <a:gd name="T2" fmla="*/ 52043518 w 400"/>
              <a:gd name="T3" fmla="*/ 90886710 h 700"/>
              <a:gd name="T4" fmla="*/ 26087129 w 400"/>
              <a:gd name="T5" fmla="*/ 90886710 h 700"/>
              <a:gd name="T6" fmla="*/ 0 w 400"/>
              <a:gd name="T7" fmla="*/ 90886710 h 700"/>
              <a:gd name="T8" fmla="*/ 0 w 400"/>
              <a:gd name="T9" fmla="*/ 0 h 700"/>
              <a:gd name="T10" fmla="*/ 52043518 w 4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399" y="0"/>
                </a:moveTo>
                <a:lnTo>
                  <a:pt x="399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92C5E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7" name="Freeform 7063">
            <a:extLst>
              <a:ext uri="{FF2B5EF4-FFF2-40B4-BE49-F238E27FC236}">
                <a16:creationId xmlns:a16="http://schemas.microsoft.com/office/drawing/2014/main" id="{5F973E8A-83FB-F446-809E-DAEC7976C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05338"/>
            <a:ext cx="52387" cy="85725"/>
          </a:xfrm>
          <a:custGeom>
            <a:avLst/>
            <a:gdLst>
              <a:gd name="T0" fmla="*/ 18925895 w 144"/>
              <a:gd name="T1" fmla="*/ 30745977 h 237"/>
              <a:gd name="T2" fmla="*/ 18528991 w 144"/>
              <a:gd name="T3" fmla="*/ 30876553 h 237"/>
              <a:gd name="T4" fmla="*/ 17867241 w 144"/>
              <a:gd name="T5" fmla="*/ 30222584 h 237"/>
              <a:gd name="T6" fmla="*/ 12970148 w 144"/>
              <a:gd name="T7" fmla="*/ 28914283 h 237"/>
              <a:gd name="T8" fmla="*/ 11779071 w 144"/>
              <a:gd name="T9" fmla="*/ 28259952 h 237"/>
              <a:gd name="T10" fmla="*/ 8735168 w 144"/>
              <a:gd name="T11" fmla="*/ 27213166 h 237"/>
              <a:gd name="T12" fmla="*/ 8337900 w 144"/>
              <a:gd name="T13" fmla="*/ 26820712 h 237"/>
              <a:gd name="T14" fmla="*/ 6882342 w 144"/>
              <a:gd name="T15" fmla="*/ 25904865 h 237"/>
              <a:gd name="T16" fmla="*/ 2514576 w 144"/>
              <a:gd name="T17" fmla="*/ 20933177 h 237"/>
              <a:gd name="T18" fmla="*/ 132423 w 144"/>
              <a:gd name="T19" fmla="*/ 12821494 h 237"/>
              <a:gd name="T20" fmla="*/ 396904 w 144"/>
              <a:gd name="T21" fmla="*/ 7457352 h 237"/>
              <a:gd name="T22" fmla="*/ 3441171 w 144"/>
              <a:gd name="T23" fmla="*/ 130939 h 237"/>
              <a:gd name="T24" fmla="*/ 3705653 w 144"/>
              <a:gd name="T25" fmla="*/ 0 h 237"/>
              <a:gd name="T26" fmla="*/ 661750 w 144"/>
              <a:gd name="T27" fmla="*/ 7195836 h 237"/>
              <a:gd name="T28" fmla="*/ 396904 w 144"/>
              <a:gd name="T29" fmla="*/ 12559978 h 237"/>
              <a:gd name="T30" fmla="*/ 2646999 w 144"/>
              <a:gd name="T31" fmla="*/ 20671661 h 237"/>
              <a:gd name="T32" fmla="*/ 7146824 w 144"/>
              <a:gd name="T33" fmla="*/ 25774288 h 237"/>
              <a:gd name="T34" fmla="*/ 8602746 w 144"/>
              <a:gd name="T35" fmla="*/ 26690135 h 237"/>
              <a:gd name="T36" fmla="*/ 8999650 w 144"/>
              <a:gd name="T37" fmla="*/ 26951651 h 237"/>
              <a:gd name="T38" fmla="*/ 12175976 w 144"/>
              <a:gd name="T39" fmla="*/ 27998436 h 237"/>
              <a:gd name="T40" fmla="*/ 13367416 w 144"/>
              <a:gd name="T41" fmla="*/ 28783344 h 237"/>
              <a:gd name="T42" fmla="*/ 18264145 w 144"/>
              <a:gd name="T43" fmla="*/ 30091645 h 237"/>
              <a:gd name="T44" fmla="*/ 18925895 w 144"/>
              <a:gd name="T45" fmla="*/ 30745977 h 23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237">
                <a:moveTo>
                  <a:pt x="143" y="235"/>
                </a:moveTo>
                <a:lnTo>
                  <a:pt x="140" y="236"/>
                </a:lnTo>
                <a:cubicBezTo>
                  <a:pt x="140" y="234"/>
                  <a:pt x="136" y="233"/>
                  <a:pt x="135" y="231"/>
                </a:cubicBezTo>
                <a:cubicBezTo>
                  <a:pt x="124" y="226"/>
                  <a:pt x="111" y="223"/>
                  <a:pt x="98" y="221"/>
                </a:cubicBezTo>
                <a:cubicBezTo>
                  <a:pt x="96" y="220"/>
                  <a:pt x="93" y="217"/>
                  <a:pt x="89" y="216"/>
                </a:cubicBezTo>
                <a:cubicBezTo>
                  <a:pt x="83" y="212"/>
                  <a:pt x="73" y="211"/>
                  <a:pt x="66" y="208"/>
                </a:cubicBezTo>
                <a:cubicBezTo>
                  <a:pt x="66" y="208"/>
                  <a:pt x="64" y="206"/>
                  <a:pt x="63" y="205"/>
                </a:cubicBezTo>
                <a:cubicBezTo>
                  <a:pt x="60" y="202"/>
                  <a:pt x="55" y="201"/>
                  <a:pt x="52" y="198"/>
                </a:cubicBezTo>
                <a:cubicBezTo>
                  <a:pt x="39" y="186"/>
                  <a:pt x="25" y="175"/>
                  <a:pt x="19" y="160"/>
                </a:cubicBezTo>
                <a:cubicBezTo>
                  <a:pt x="10" y="139"/>
                  <a:pt x="0" y="120"/>
                  <a:pt x="1" y="98"/>
                </a:cubicBezTo>
                <a:cubicBezTo>
                  <a:pt x="2" y="84"/>
                  <a:pt x="0" y="70"/>
                  <a:pt x="3" y="57"/>
                </a:cubicBezTo>
                <a:cubicBezTo>
                  <a:pt x="9" y="37"/>
                  <a:pt x="14" y="18"/>
                  <a:pt x="26" y="1"/>
                </a:cubicBezTo>
                <a:lnTo>
                  <a:pt x="28" y="0"/>
                </a:lnTo>
                <a:cubicBezTo>
                  <a:pt x="16" y="17"/>
                  <a:pt x="10" y="36"/>
                  <a:pt x="5" y="55"/>
                </a:cubicBezTo>
                <a:cubicBezTo>
                  <a:pt x="2" y="69"/>
                  <a:pt x="4" y="82"/>
                  <a:pt x="3" y="96"/>
                </a:cubicBezTo>
                <a:cubicBezTo>
                  <a:pt x="1" y="119"/>
                  <a:pt x="12" y="138"/>
                  <a:pt x="20" y="158"/>
                </a:cubicBezTo>
                <a:cubicBezTo>
                  <a:pt x="27" y="173"/>
                  <a:pt x="41" y="184"/>
                  <a:pt x="54" y="197"/>
                </a:cubicBezTo>
                <a:cubicBezTo>
                  <a:pt x="57" y="199"/>
                  <a:pt x="62" y="201"/>
                  <a:pt x="65" y="204"/>
                </a:cubicBezTo>
                <a:lnTo>
                  <a:pt x="68" y="206"/>
                </a:lnTo>
                <a:cubicBezTo>
                  <a:pt x="75" y="210"/>
                  <a:pt x="84" y="211"/>
                  <a:pt x="92" y="214"/>
                </a:cubicBezTo>
                <a:cubicBezTo>
                  <a:pt x="95" y="217"/>
                  <a:pt x="98" y="219"/>
                  <a:pt x="101" y="220"/>
                </a:cubicBezTo>
                <a:cubicBezTo>
                  <a:pt x="114" y="221"/>
                  <a:pt x="126" y="224"/>
                  <a:pt x="138" y="230"/>
                </a:cubicBezTo>
                <a:cubicBezTo>
                  <a:pt x="140" y="231"/>
                  <a:pt x="142" y="233"/>
                  <a:pt x="143" y="23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8" name="Freeform 7064">
            <a:extLst>
              <a:ext uri="{FF2B5EF4-FFF2-40B4-BE49-F238E27FC236}">
                <a16:creationId xmlns:a16="http://schemas.microsoft.com/office/drawing/2014/main" id="{4058718D-D575-334B-9F98-DA0374242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08513"/>
            <a:ext cx="50800" cy="82550"/>
          </a:xfrm>
          <a:custGeom>
            <a:avLst/>
            <a:gdLst>
              <a:gd name="T0" fmla="*/ 17415519 w 143"/>
              <a:gd name="T1" fmla="*/ 29627880 h 229"/>
              <a:gd name="T2" fmla="*/ 17289407 w 143"/>
              <a:gd name="T3" fmla="*/ 28977934 h 229"/>
              <a:gd name="T4" fmla="*/ 17289407 w 143"/>
              <a:gd name="T5" fmla="*/ 28848161 h 229"/>
              <a:gd name="T6" fmla="*/ 17541631 w 143"/>
              <a:gd name="T7" fmla="*/ 29627880 h 229"/>
              <a:gd name="T8" fmla="*/ 12241379 w 143"/>
              <a:gd name="T9" fmla="*/ 27678402 h 229"/>
              <a:gd name="T10" fmla="*/ 12241379 w 143"/>
              <a:gd name="T11" fmla="*/ 27548629 h 229"/>
              <a:gd name="T12" fmla="*/ 17415519 w 143"/>
              <a:gd name="T13" fmla="*/ 29627880 h 229"/>
              <a:gd name="T14" fmla="*/ 11105662 w 143"/>
              <a:gd name="T15" fmla="*/ 27158590 h 229"/>
              <a:gd name="T16" fmla="*/ 11105662 w 143"/>
              <a:gd name="T17" fmla="*/ 27028817 h 229"/>
              <a:gd name="T18" fmla="*/ 11105662 w 143"/>
              <a:gd name="T19" fmla="*/ 27158590 h 229"/>
              <a:gd name="T20" fmla="*/ 9843477 w 143"/>
              <a:gd name="T21" fmla="*/ 26509004 h 229"/>
              <a:gd name="T22" fmla="*/ 7824266 w 143"/>
              <a:gd name="T23" fmla="*/ 25599512 h 229"/>
              <a:gd name="T24" fmla="*/ 6309857 w 143"/>
              <a:gd name="T25" fmla="*/ 24689660 h 229"/>
              <a:gd name="T26" fmla="*/ 2145323 w 143"/>
              <a:gd name="T27" fmla="*/ 19751800 h 229"/>
              <a:gd name="T28" fmla="*/ 0 w 143"/>
              <a:gd name="T29" fmla="*/ 12474783 h 229"/>
              <a:gd name="T30" fmla="*/ 2271435 w 143"/>
              <a:gd name="T31" fmla="*/ 19491893 h 229"/>
              <a:gd name="T32" fmla="*/ 6435969 w 143"/>
              <a:gd name="T33" fmla="*/ 24689660 h 229"/>
              <a:gd name="T34" fmla="*/ 7824266 w 143"/>
              <a:gd name="T35" fmla="*/ 25469379 h 229"/>
              <a:gd name="T36" fmla="*/ 7824266 w 143"/>
              <a:gd name="T37" fmla="*/ 25599512 h 229"/>
              <a:gd name="T38" fmla="*/ 2650126 w 143"/>
              <a:gd name="T39" fmla="*/ 0 h 229"/>
              <a:gd name="T40" fmla="*/ 0 w 143"/>
              <a:gd name="T41" fmla="*/ 9745947 h 229"/>
              <a:gd name="T42" fmla="*/ 378691 w 143"/>
              <a:gd name="T43" fmla="*/ 9616174 h 229"/>
              <a:gd name="T44" fmla="*/ 2019211 w 143"/>
              <a:gd name="T45" fmla="*/ 18582402 h 229"/>
              <a:gd name="T46" fmla="*/ 5931522 w 143"/>
              <a:gd name="T47" fmla="*/ 23909941 h 229"/>
              <a:gd name="T48" fmla="*/ 2019211 w 143"/>
              <a:gd name="T49" fmla="*/ 18582402 h 229"/>
              <a:gd name="T50" fmla="*/ 252224 w 143"/>
              <a:gd name="T51" fmla="*/ 9616174 h 229"/>
              <a:gd name="T52" fmla="*/ 378691 w 143"/>
              <a:gd name="T53" fmla="*/ 9616174 h 229"/>
              <a:gd name="T54" fmla="*/ 8076845 w 143"/>
              <a:gd name="T55" fmla="*/ 25469379 h 229"/>
              <a:gd name="T56" fmla="*/ 6688548 w 143"/>
              <a:gd name="T57" fmla="*/ 24559887 h 229"/>
              <a:gd name="T58" fmla="*/ 9969589 w 143"/>
              <a:gd name="T59" fmla="*/ 26379231 h 229"/>
              <a:gd name="T60" fmla="*/ 11862688 w 143"/>
              <a:gd name="T61" fmla="*/ 27158590 h 229"/>
              <a:gd name="T62" fmla="*/ 11862688 w 143"/>
              <a:gd name="T63" fmla="*/ 27158590 h 229"/>
              <a:gd name="T64" fmla="*/ 9969589 w 143"/>
              <a:gd name="T65" fmla="*/ 26379231 h 229"/>
              <a:gd name="T66" fmla="*/ 9969589 w 143"/>
              <a:gd name="T67" fmla="*/ 26379231 h 22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229">
                <a:moveTo>
                  <a:pt x="139" y="228"/>
                </a:moveTo>
                <a:lnTo>
                  <a:pt x="138" y="228"/>
                </a:lnTo>
                <a:lnTo>
                  <a:pt x="141" y="227"/>
                </a:lnTo>
                <a:cubicBezTo>
                  <a:pt x="140" y="225"/>
                  <a:pt x="138" y="223"/>
                  <a:pt x="137" y="223"/>
                </a:cubicBezTo>
                <a:cubicBezTo>
                  <a:pt x="125" y="217"/>
                  <a:pt x="114" y="213"/>
                  <a:pt x="101" y="212"/>
                </a:cubicBezTo>
                <a:cubicBezTo>
                  <a:pt x="114" y="213"/>
                  <a:pt x="125" y="216"/>
                  <a:pt x="137" y="222"/>
                </a:cubicBezTo>
                <a:cubicBezTo>
                  <a:pt x="139" y="223"/>
                  <a:pt x="141" y="225"/>
                  <a:pt x="142" y="227"/>
                </a:cubicBezTo>
                <a:lnTo>
                  <a:pt x="139" y="228"/>
                </a:lnTo>
                <a:close/>
                <a:moveTo>
                  <a:pt x="134" y="225"/>
                </a:moveTo>
                <a:cubicBezTo>
                  <a:pt x="122" y="218"/>
                  <a:pt x="109" y="215"/>
                  <a:pt x="97" y="213"/>
                </a:cubicBezTo>
                <a:cubicBezTo>
                  <a:pt x="96" y="212"/>
                  <a:pt x="94" y="212"/>
                  <a:pt x="92" y="210"/>
                </a:cubicBezTo>
                <a:cubicBezTo>
                  <a:pt x="94" y="211"/>
                  <a:pt x="96" y="212"/>
                  <a:pt x="97" y="212"/>
                </a:cubicBezTo>
                <a:cubicBezTo>
                  <a:pt x="110" y="214"/>
                  <a:pt x="122" y="217"/>
                  <a:pt x="134" y="223"/>
                </a:cubicBezTo>
                <a:cubicBezTo>
                  <a:pt x="137" y="225"/>
                  <a:pt x="138" y="226"/>
                  <a:pt x="138" y="228"/>
                </a:cubicBezTo>
                <a:cubicBezTo>
                  <a:pt x="138" y="227"/>
                  <a:pt x="135" y="225"/>
                  <a:pt x="134" y="225"/>
                </a:cubicBezTo>
                <a:close/>
                <a:moveTo>
                  <a:pt x="88" y="209"/>
                </a:moveTo>
                <a:cubicBezTo>
                  <a:pt x="86" y="207"/>
                  <a:pt x="83" y="206"/>
                  <a:pt x="81" y="205"/>
                </a:cubicBezTo>
                <a:cubicBezTo>
                  <a:pt x="83" y="206"/>
                  <a:pt x="86" y="207"/>
                  <a:pt x="88" y="208"/>
                </a:cubicBezTo>
                <a:cubicBezTo>
                  <a:pt x="89" y="208"/>
                  <a:pt x="91" y="209"/>
                  <a:pt x="91" y="209"/>
                </a:cubicBezTo>
                <a:lnTo>
                  <a:pt x="88" y="209"/>
                </a:lnTo>
                <a:close/>
                <a:moveTo>
                  <a:pt x="65" y="200"/>
                </a:moveTo>
                <a:cubicBezTo>
                  <a:pt x="69" y="201"/>
                  <a:pt x="74" y="203"/>
                  <a:pt x="78" y="204"/>
                </a:cubicBezTo>
                <a:cubicBezTo>
                  <a:pt x="74" y="203"/>
                  <a:pt x="69" y="202"/>
                  <a:pt x="65" y="200"/>
                </a:cubicBezTo>
                <a:close/>
                <a:moveTo>
                  <a:pt x="62" y="197"/>
                </a:moveTo>
                <a:cubicBezTo>
                  <a:pt x="60" y="195"/>
                  <a:pt x="58" y="195"/>
                  <a:pt x="56" y="194"/>
                </a:cubicBezTo>
                <a:cubicBezTo>
                  <a:pt x="54" y="192"/>
                  <a:pt x="53" y="191"/>
                  <a:pt x="50" y="190"/>
                </a:cubicBezTo>
                <a:lnTo>
                  <a:pt x="44" y="185"/>
                </a:lnTo>
                <a:cubicBezTo>
                  <a:pt x="34" y="175"/>
                  <a:pt x="22" y="165"/>
                  <a:pt x="17" y="152"/>
                </a:cubicBezTo>
                <a:lnTo>
                  <a:pt x="13" y="143"/>
                </a:lnTo>
                <a:cubicBezTo>
                  <a:pt x="7" y="128"/>
                  <a:pt x="1" y="113"/>
                  <a:pt x="0" y="96"/>
                </a:cubicBezTo>
                <a:cubicBezTo>
                  <a:pt x="1" y="113"/>
                  <a:pt x="8" y="128"/>
                  <a:pt x="14" y="143"/>
                </a:cubicBezTo>
                <a:lnTo>
                  <a:pt x="18" y="150"/>
                </a:lnTo>
                <a:cubicBezTo>
                  <a:pt x="22" y="165"/>
                  <a:pt x="34" y="174"/>
                  <a:pt x="46" y="185"/>
                </a:cubicBezTo>
                <a:lnTo>
                  <a:pt x="51" y="190"/>
                </a:lnTo>
                <a:cubicBezTo>
                  <a:pt x="53" y="191"/>
                  <a:pt x="54" y="192"/>
                  <a:pt x="57" y="193"/>
                </a:cubicBezTo>
                <a:cubicBezTo>
                  <a:pt x="59" y="194"/>
                  <a:pt x="60" y="195"/>
                  <a:pt x="62" y="196"/>
                </a:cubicBezTo>
                <a:cubicBezTo>
                  <a:pt x="63" y="198"/>
                  <a:pt x="64" y="199"/>
                  <a:pt x="65" y="199"/>
                </a:cubicBezTo>
                <a:cubicBezTo>
                  <a:pt x="64" y="199"/>
                  <a:pt x="63" y="198"/>
                  <a:pt x="62" y="197"/>
                </a:cubicBezTo>
                <a:close/>
                <a:moveTo>
                  <a:pt x="2" y="49"/>
                </a:moveTo>
                <a:cubicBezTo>
                  <a:pt x="6" y="33"/>
                  <a:pt x="12" y="15"/>
                  <a:pt x="21" y="0"/>
                </a:cubicBezTo>
                <a:cubicBezTo>
                  <a:pt x="12" y="15"/>
                  <a:pt x="7" y="33"/>
                  <a:pt x="3" y="49"/>
                </a:cubicBezTo>
                <a:cubicBezTo>
                  <a:pt x="0" y="58"/>
                  <a:pt x="0" y="66"/>
                  <a:pt x="0" y="75"/>
                </a:cubicBezTo>
                <a:cubicBezTo>
                  <a:pt x="0" y="66"/>
                  <a:pt x="0" y="58"/>
                  <a:pt x="2" y="49"/>
                </a:cubicBezTo>
                <a:close/>
                <a:moveTo>
                  <a:pt x="3" y="74"/>
                </a:moveTo>
                <a:cubicBezTo>
                  <a:pt x="3" y="79"/>
                  <a:pt x="3" y="83"/>
                  <a:pt x="2" y="88"/>
                </a:cubicBezTo>
                <a:cubicBezTo>
                  <a:pt x="1" y="108"/>
                  <a:pt x="9" y="124"/>
                  <a:pt x="16" y="143"/>
                </a:cubicBezTo>
                <a:lnTo>
                  <a:pt x="19" y="149"/>
                </a:lnTo>
                <a:cubicBezTo>
                  <a:pt x="25" y="163"/>
                  <a:pt x="36" y="173"/>
                  <a:pt x="47" y="184"/>
                </a:cubicBezTo>
                <a:cubicBezTo>
                  <a:pt x="36" y="173"/>
                  <a:pt x="25" y="163"/>
                  <a:pt x="19" y="150"/>
                </a:cubicBezTo>
                <a:lnTo>
                  <a:pt x="16" y="143"/>
                </a:lnTo>
                <a:cubicBezTo>
                  <a:pt x="9" y="124"/>
                  <a:pt x="0" y="108"/>
                  <a:pt x="2" y="88"/>
                </a:cubicBezTo>
                <a:lnTo>
                  <a:pt x="2" y="74"/>
                </a:lnTo>
                <a:cubicBezTo>
                  <a:pt x="2" y="65"/>
                  <a:pt x="2" y="56"/>
                  <a:pt x="4" y="47"/>
                </a:cubicBezTo>
                <a:cubicBezTo>
                  <a:pt x="2" y="56"/>
                  <a:pt x="3" y="65"/>
                  <a:pt x="3" y="74"/>
                </a:cubicBezTo>
                <a:close/>
                <a:moveTo>
                  <a:pt x="59" y="191"/>
                </a:moveTo>
                <a:cubicBezTo>
                  <a:pt x="60" y="193"/>
                  <a:pt x="63" y="194"/>
                  <a:pt x="64" y="196"/>
                </a:cubicBezTo>
                <a:cubicBezTo>
                  <a:pt x="63" y="194"/>
                  <a:pt x="59" y="194"/>
                  <a:pt x="58" y="192"/>
                </a:cubicBezTo>
                <a:cubicBezTo>
                  <a:pt x="57" y="191"/>
                  <a:pt x="54" y="190"/>
                  <a:pt x="53" y="189"/>
                </a:cubicBezTo>
                <a:cubicBezTo>
                  <a:pt x="55" y="190"/>
                  <a:pt x="57" y="190"/>
                  <a:pt x="59" y="191"/>
                </a:cubicBezTo>
                <a:close/>
                <a:moveTo>
                  <a:pt x="79" y="203"/>
                </a:moveTo>
                <a:cubicBezTo>
                  <a:pt x="83" y="204"/>
                  <a:pt x="88" y="205"/>
                  <a:pt x="91" y="206"/>
                </a:cubicBezTo>
                <a:lnTo>
                  <a:pt x="94" y="209"/>
                </a:lnTo>
                <a:cubicBezTo>
                  <a:pt x="97" y="209"/>
                  <a:pt x="97" y="211"/>
                  <a:pt x="100" y="212"/>
                </a:cubicBezTo>
                <a:cubicBezTo>
                  <a:pt x="97" y="212"/>
                  <a:pt x="96" y="210"/>
                  <a:pt x="94" y="209"/>
                </a:cubicBezTo>
                <a:cubicBezTo>
                  <a:pt x="92" y="209"/>
                  <a:pt x="92" y="208"/>
                  <a:pt x="91" y="207"/>
                </a:cubicBezTo>
                <a:cubicBezTo>
                  <a:pt x="87" y="205"/>
                  <a:pt x="83" y="204"/>
                  <a:pt x="79" y="203"/>
                </a:cubicBezTo>
                <a:cubicBezTo>
                  <a:pt x="75" y="202"/>
                  <a:pt x="71" y="200"/>
                  <a:pt x="67" y="198"/>
                </a:cubicBezTo>
                <a:cubicBezTo>
                  <a:pt x="71" y="200"/>
                  <a:pt x="75" y="201"/>
                  <a:pt x="79" y="2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19" name="Freeform 7065">
            <a:extLst>
              <a:ext uri="{FF2B5EF4-FFF2-40B4-BE49-F238E27FC236}">
                <a16:creationId xmlns:a16="http://schemas.microsoft.com/office/drawing/2014/main" id="{6E80FCC3-C771-9F4A-93B5-24CB37FC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05338"/>
            <a:ext cx="50800" cy="85725"/>
          </a:xfrm>
          <a:custGeom>
            <a:avLst/>
            <a:gdLst>
              <a:gd name="T0" fmla="*/ 18045448 w 142"/>
              <a:gd name="T1" fmla="*/ 31007023 h 236"/>
              <a:gd name="T2" fmla="*/ 17277724 w 142"/>
              <a:gd name="T3" fmla="*/ 30611090 h 236"/>
              <a:gd name="T4" fmla="*/ 12542234 w 142"/>
              <a:gd name="T5" fmla="*/ 29027720 h 236"/>
              <a:gd name="T6" fmla="*/ 11902225 w 142"/>
              <a:gd name="T7" fmla="*/ 28631787 h 236"/>
              <a:gd name="T8" fmla="*/ 11390290 w 142"/>
              <a:gd name="T9" fmla="*/ 28499930 h 236"/>
              <a:gd name="T10" fmla="*/ 10110631 w 142"/>
              <a:gd name="T11" fmla="*/ 27840283 h 236"/>
              <a:gd name="T12" fmla="*/ 8446752 w 142"/>
              <a:gd name="T13" fmla="*/ 27312494 h 236"/>
              <a:gd name="T14" fmla="*/ 8062890 w 142"/>
              <a:gd name="T15" fmla="*/ 26916560 h 236"/>
              <a:gd name="T16" fmla="*/ 7295166 w 142"/>
              <a:gd name="T17" fmla="*/ 26520990 h 236"/>
              <a:gd name="T18" fmla="*/ 6527085 w 142"/>
              <a:gd name="T19" fmla="*/ 25993200 h 236"/>
              <a:gd name="T20" fmla="*/ 5759361 w 142"/>
              <a:gd name="T21" fmla="*/ 25333190 h 236"/>
              <a:gd name="T22" fmla="*/ 2303530 w 142"/>
              <a:gd name="T23" fmla="*/ 20979014 h 236"/>
              <a:gd name="T24" fmla="*/ 1791594 w 142"/>
              <a:gd name="T25" fmla="*/ 19791578 h 236"/>
              <a:gd name="T26" fmla="*/ 128073 w 142"/>
              <a:gd name="T27" fmla="*/ 12798452 h 236"/>
              <a:gd name="T28" fmla="*/ 128073 w 142"/>
              <a:gd name="T29" fmla="*/ 10819512 h 236"/>
              <a:gd name="T30" fmla="*/ 383862 w 142"/>
              <a:gd name="T31" fmla="*/ 7389059 h 236"/>
              <a:gd name="T32" fmla="*/ 3327400 w 142"/>
              <a:gd name="T33" fmla="*/ 0 h 236"/>
              <a:gd name="T34" fmla="*/ 3455473 w 142"/>
              <a:gd name="T35" fmla="*/ 131857 h 236"/>
              <a:gd name="T36" fmla="*/ 511935 w 142"/>
              <a:gd name="T37" fmla="*/ 7389059 h 236"/>
              <a:gd name="T38" fmla="*/ 128073 w 142"/>
              <a:gd name="T39" fmla="*/ 10819512 h 236"/>
              <a:gd name="T40" fmla="*/ 128073 w 142"/>
              <a:gd name="T41" fmla="*/ 12798452 h 236"/>
              <a:gd name="T42" fmla="*/ 1919668 w 142"/>
              <a:gd name="T43" fmla="*/ 19791578 h 236"/>
              <a:gd name="T44" fmla="*/ 2431603 w 142"/>
              <a:gd name="T45" fmla="*/ 20715301 h 236"/>
              <a:gd name="T46" fmla="*/ 6015149 w 142"/>
              <a:gd name="T47" fmla="*/ 25201334 h 236"/>
              <a:gd name="T48" fmla="*/ 6655158 w 142"/>
              <a:gd name="T49" fmla="*/ 25993200 h 236"/>
              <a:gd name="T50" fmla="*/ 7422882 w 142"/>
              <a:gd name="T51" fmla="*/ 26388770 h 236"/>
              <a:gd name="T52" fmla="*/ 8190963 w 142"/>
              <a:gd name="T53" fmla="*/ 26784704 h 236"/>
              <a:gd name="T54" fmla="*/ 8446752 w 142"/>
              <a:gd name="T55" fmla="*/ 27180637 h 236"/>
              <a:gd name="T56" fmla="*/ 10238704 w 142"/>
              <a:gd name="T57" fmla="*/ 27708427 h 236"/>
              <a:gd name="T58" fmla="*/ 11518363 w 142"/>
              <a:gd name="T59" fmla="*/ 28368073 h 236"/>
              <a:gd name="T60" fmla="*/ 11774510 w 142"/>
              <a:gd name="T61" fmla="*/ 28499930 h 236"/>
              <a:gd name="T62" fmla="*/ 12542234 w 142"/>
              <a:gd name="T63" fmla="*/ 28895863 h 236"/>
              <a:gd name="T64" fmla="*/ 17277724 w 142"/>
              <a:gd name="T65" fmla="*/ 30347376 h 236"/>
              <a:gd name="T66" fmla="*/ 18045448 w 142"/>
              <a:gd name="T67" fmla="*/ 31007023 h 2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236">
                <a:moveTo>
                  <a:pt x="141" y="235"/>
                </a:moveTo>
                <a:cubicBezTo>
                  <a:pt x="140" y="234"/>
                  <a:pt x="136" y="232"/>
                  <a:pt x="135" y="232"/>
                </a:cubicBezTo>
                <a:cubicBezTo>
                  <a:pt x="123" y="225"/>
                  <a:pt x="110" y="222"/>
                  <a:pt x="98" y="220"/>
                </a:cubicBezTo>
                <a:cubicBezTo>
                  <a:pt x="97" y="220"/>
                  <a:pt x="95" y="219"/>
                  <a:pt x="93" y="217"/>
                </a:cubicBezTo>
                <a:cubicBezTo>
                  <a:pt x="93" y="217"/>
                  <a:pt x="91" y="216"/>
                  <a:pt x="89" y="216"/>
                </a:cubicBezTo>
                <a:cubicBezTo>
                  <a:pt x="86" y="213"/>
                  <a:pt x="82" y="213"/>
                  <a:pt x="79" y="211"/>
                </a:cubicBezTo>
                <a:cubicBezTo>
                  <a:pt x="73" y="210"/>
                  <a:pt x="70" y="209"/>
                  <a:pt x="66" y="207"/>
                </a:cubicBezTo>
                <a:cubicBezTo>
                  <a:pt x="66" y="207"/>
                  <a:pt x="64" y="206"/>
                  <a:pt x="63" y="204"/>
                </a:cubicBezTo>
                <a:cubicBezTo>
                  <a:pt x="61" y="203"/>
                  <a:pt x="59" y="202"/>
                  <a:pt x="57" y="201"/>
                </a:cubicBezTo>
                <a:cubicBezTo>
                  <a:pt x="55" y="200"/>
                  <a:pt x="53" y="198"/>
                  <a:pt x="51" y="197"/>
                </a:cubicBezTo>
                <a:lnTo>
                  <a:pt x="45" y="192"/>
                </a:lnTo>
                <a:cubicBezTo>
                  <a:pt x="35" y="182"/>
                  <a:pt x="23" y="172"/>
                  <a:pt x="18" y="159"/>
                </a:cubicBezTo>
                <a:lnTo>
                  <a:pt x="14" y="150"/>
                </a:lnTo>
                <a:cubicBezTo>
                  <a:pt x="7" y="133"/>
                  <a:pt x="0" y="116"/>
                  <a:pt x="1" y="97"/>
                </a:cubicBezTo>
                <a:cubicBezTo>
                  <a:pt x="1" y="91"/>
                  <a:pt x="1" y="87"/>
                  <a:pt x="1" y="82"/>
                </a:cubicBezTo>
                <a:cubicBezTo>
                  <a:pt x="1" y="73"/>
                  <a:pt x="1" y="65"/>
                  <a:pt x="3" y="56"/>
                </a:cubicBezTo>
                <a:cubicBezTo>
                  <a:pt x="7" y="37"/>
                  <a:pt x="13" y="17"/>
                  <a:pt x="26" y="0"/>
                </a:cubicBezTo>
                <a:lnTo>
                  <a:pt x="27" y="1"/>
                </a:lnTo>
                <a:cubicBezTo>
                  <a:pt x="14" y="18"/>
                  <a:pt x="9" y="38"/>
                  <a:pt x="4" y="56"/>
                </a:cubicBezTo>
                <a:cubicBezTo>
                  <a:pt x="1" y="65"/>
                  <a:pt x="1" y="73"/>
                  <a:pt x="1" y="82"/>
                </a:cubicBezTo>
                <a:cubicBezTo>
                  <a:pt x="2" y="87"/>
                  <a:pt x="2" y="91"/>
                  <a:pt x="1" y="97"/>
                </a:cubicBezTo>
                <a:cubicBezTo>
                  <a:pt x="1" y="116"/>
                  <a:pt x="8" y="133"/>
                  <a:pt x="15" y="150"/>
                </a:cubicBezTo>
                <a:lnTo>
                  <a:pt x="19" y="157"/>
                </a:lnTo>
                <a:cubicBezTo>
                  <a:pt x="25" y="171"/>
                  <a:pt x="35" y="180"/>
                  <a:pt x="47" y="191"/>
                </a:cubicBezTo>
                <a:lnTo>
                  <a:pt x="52" y="197"/>
                </a:lnTo>
                <a:cubicBezTo>
                  <a:pt x="54" y="197"/>
                  <a:pt x="56" y="198"/>
                  <a:pt x="58" y="200"/>
                </a:cubicBezTo>
                <a:cubicBezTo>
                  <a:pt x="60" y="201"/>
                  <a:pt x="61" y="202"/>
                  <a:pt x="64" y="203"/>
                </a:cubicBezTo>
                <a:cubicBezTo>
                  <a:pt x="64" y="205"/>
                  <a:pt x="66" y="206"/>
                  <a:pt x="66" y="206"/>
                </a:cubicBezTo>
                <a:cubicBezTo>
                  <a:pt x="70" y="208"/>
                  <a:pt x="75" y="210"/>
                  <a:pt x="80" y="210"/>
                </a:cubicBezTo>
                <a:cubicBezTo>
                  <a:pt x="83" y="211"/>
                  <a:pt x="86" y="213"/>
                  <a:pt x="90" y="215"/>
                </a:cubicBezTo>
                <a:cubicBezTo>
                  <a:pt x="91" y="216"/>
                  <a:pt x="92" y="216"/>
                  <a:pt x="92" y="216"/>
                </a:cubicBezTo>
                <a:cubicBezTo>
                  <a:pt x="95" y="217"/>
                  <a:pt x="98" y="219"/>
                  <a:pt x="98" y="219"/>
                </a:cubicBezTo>
                <a:cubicBezTo>
                  <a:pt x="111" y="221"/>
                  <a:pt x="123" y="224"/>
                  <a:pt x="135" y="230"/>
                </a:cubicBezTo>
                <a:cubicBezTo>
                  <a:pt x="138" y="232"/>
                  <a:pt x="140" y="233"/>
                  <a:pt x="141" y="235"/>
                </a:cubicBezTo>
              </a:path>
            </a:pathLst>
          </a:custGeom>
          <a:solidFill>
            <a:srgbClr val="BA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0" name="Freeform 7066">
            <a:extLst>
              <a:ext uri="{FF2B5EF4-FFF2-40B4-BE49-F238E27FC236}">
                <a16:creationId xmlns:a16="http://schemas.microsoft.com/office/drawing/2014/main" id="{CCCD7170-A4E6-B94F-A54D-99848D122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84713"/>
            <a:ext cx="15875" cy="7937"/>
          </a:xfrm>
          <a:custGeom>
            <a:avLst/>
            <a:gdLst>
              <a:gd name="T0" fmla="*/ 5207000 w 44"/>
              <a:gd name="T1" fmla="*/ 0 h 22"/>
              <a:gd name="T2" fmla="*/ 0 w 44"/>
              <a:gd name="T3" fmla="*/ 2602975 h 22"/>
              <a:gd name="T4" fmla="*/ 5207000 w 44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22">
                <a:moveTo>
                  <a:pt x="40" y="0"/>
                </a:moveTo>
                <a:cubicBezTo>
                  <a:pt x="43" y="7"/>
                  <a:pt x="27" y="21"/>
                  <a:pt x="0" y="20"/>
                </a:cubicBezTo>
                <a:cubicBezTo>
                  <a:pt x="2" y="16"/>
                  <a:pt x="26" y="0"/>
                  <a:pt x="4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1" name="Freeform 7067">
            <a:extLst>
              <a:ext uri="{FF2B5EF4-FFF2-40B4-BE49-F238E27FC236}">
                <a16:creationId xmlns:a16="http://schemas.microsoft.com/office/drawing/2014/main" id="{DE7F24AD-4FC3-0243-8421-D8C925A1E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81538"/>
            <a:ext cx="15875" cy="7937"/>
          </a:xfrm>
          <a:custGeom>
            <a:avLst/>
            <a:gdLst>
              <a:gd name="T0" fmla="*/ 4978047 w 45"/>
              <a:gd name="T1" fmla="*/ 0 h 23"/>
              <a:gd name="T2" fmla="*/ 0 w 45"/>
              <a:gd name="T3" fmla="*/ 2500845 h 23"/>
              <a:gd name="T4" fmla="*/ 4978047 w 45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23">
                <a:moveTo>
                  <a:pt x="40" y="0"/>
                </a:moveTo>
                <a:cubicBezTo>
                  <a:pt x="44" y="7"/>
                  <a:pt x="27" y="22"/>
                  <a:pt x="0" y="21"/>
                </a:cubicBezTo>
                <a:cubicBezTo>
                  <a:pt x="2" y="17"/>
                  <a:pt x="27" y="1"/>
                  <a:pt x="4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2" name="Freeform 7068">
            <a:extLst>
              <a:ext uri="{FF2B5EF4-FFF2-40B4-BE49-F238E27FC236}">
                <a16:creationId xmlns:a16="http://schemas.microsoft.com/office/drawing/2014/main" id="{2C8E3E28-1964-8E41-AB36-B41C50E7C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70425"/>
            <a:ext cx="7938" cy="15875"/>
          </a:xfrm>
          <a:custGeom>
            <a:avLst/>
            <a:gdLst>
              <a:gd name="T0" fmla="*/ 2993023 w 20"/>
              <a:gd name="T1" fmla="*/ 4882943 h 46"/>
              <a:gd name="T2" fmla="*/ 0 w 20"/>
              <a:gd name="T3" fmla="*/ 0 h 46"/>
              <a:gd name="T4" fmla="*/ 2993023 w 20"/>
              <a:gd name="T5" fmla="*/ 4882943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46">
                <a:moveTo>
                  <a:pt x="19" y="41"/>
                </a:moveTo>
                <a:cubicBezTo>
                  <a:pt x="12" y="45"/>
                  <a:pt x="0" y="29"/>
                  <a:pt x="0" y="0"/>
                </a:cubicBezTo>
                <a:cubicBezTo>
                  <a:pt x="3" y="3"/>
                  <a:pt x="18" y="29"/>
                  <a:pt x="19" y="4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3" name="Freeform 7069">
            <a:extLst>
              <a:ext uri="{FF2B5EF4-FFF2-40B4-BE49-F238E27FC236}">
                <a16:creationId xmlns:a16="http://schemas.microsoft.com/office/drawing/2014/main" id="{AD5BD554-4216-5F43-A74A-DF94EDED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68838"/>
            <a:ext cx="7937" cy="15875"/>
          </a:xfrm>
          <a:custGeom>
            <a:avLst/>
            <a:gdLst>
              <a:gd name="T0" fmla="*/ 2515368 w 24"/>
              <a:gd name="T1" fmla="*/ 4853517 h 45"/>
              <a:gd name="T2" fmla="*/ 0 w 24"/>
              <a:gd name="T3" fmla="*/ 0 h 45"/>
              <a:gd name="T4" fmla="*/ 2515368 w 24"/>
              <a:gd name="T5" fmla="*/ 48535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45">
                <a:moveTo>
                  <a:pt x="23" y="39"/>
                </a:moveTo>
                <a:cubicBezTo>
                  <a:pt x="16" y="44"/>
                  <a:pt x="1" y="29"/>
                  <a:pt x="0" y="0"/>
                </a:cubicBezTo>
                <a:cubicBezTo>
                  <a:pt x="3" y="3"/>
                  <a:pt x="22" y="26"/>
                  <a:pt x="23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4" name="Freeform 7070">
            <a:extLst>
              <a:ext uri="{FF2B5EF4-FFF2-40B4-BE49-F238E27FC236}">
                <a16:creationId xmlns:a16="http://schemas.microsoft.com/office/drawing/2014/main" id="{AEBDBAFE-31AC-3D43-A0E6-2A829AD12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65663"/>
            <a:ext cx="6350" cy="15875"/>
          </a:xfrm>
          <a:custGeom>
            <a:avLst/>
            <a:gdLst>
              <a:gd name="T0" fmla="*/ 1866900 w 18"/>
              <a:gd name="T1" fmla="*/ 5451770 h 43"/>
              <a:gd name="T2" fmla="*/ 622300 w 18"/>
              <a:gd name="T3" fmla="*/ 0 h 43"/>
              <a:gd name="T4" fmla="*/ 1866900 w 18"/>
              <a:gd name="T5" fmla="*/ 5451770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43">
                <a:moveTo>
                  <a:pt x="15" y="40"/>
                </a:moveTo>
                <a:cubicBezTo>
                  <a:pt x="9" y="42"/>
                  <a:pt x="0" y="26"/>
                  <a:pt x="5" y="0"/>
                </a:cubicBezTo>
                <a:cubicBezTo>
                  <a:pt x="7" y="4"/>
                  <a:pt x="17" y="28"/>
                  <a:pt x="15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5" name="Freeform 7071">
            <a:extLst>
              <a:ext uri="{FF2B5EF4-FFF2-40B4-BE49-F238E27FC236}">
                <a16:creationId xmlns:a16="http://schemas.microsoft.com/office/drawing/2014/main" id="{27B01633-4170-1248-BE50-6B237E52E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76775"/>
            <a:ext cx="15875" cy="6350"/>
          </a:xfrm>
          <a:custGeom>
            <a:avLst/>
            <a:gdLst>
              <a:gd name="T0" fmla="*/ 5240476 w 46"/>
              <a:gd name="T1" fmla="*/ 558466 h 19"/>
              <a:gd name="T2" fmla="*/ 0 w 46"/>
              <a:gd name="T3" fmla="*/ 670092 h 19"/>
              <a:gd name="T4" fmla="*/ 5240476 w 46"/>
              <a:gd name="T5" fmla="*/ 55846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19">
                <a:moveTo>
                  <a:pt x="44" y="5"/>
                </a:moveTo>
                <a:cubicBezTo>
                  <a:pt x="45" y="13"/>
                  <a:pt x="24" y="18"/>
                  <a:pt x="0" y="6"/>
                </a:cubicBezTo>
                <a:cubicBezTo>
                  <a:pt x="3" y="4"/>
                  <a:pt x="32" y="0"/>
                  <a:pt x="44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6" name="Freeform 7072">
            <a:extLst>
              <a:ext uri="{FF2B5EF4-FFF2-40B4-BE49-F238E27FC236}">
                <a16:creationId xmlns:a16="http://schemas.microsoft.com/office/drawing/2014/main" id="{5734C764-FDA6-0A44-B1A7-C934BADB0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72013"/>
            <a:ext cx="15875" cy="7937"/>
          </a:xfrm>
          <a:custGeom>
            <a:avLst/>
            <a:gdLst>
              <a:gd name="T0" fmla="*/ 5597381 w 44"/>
              <a:gd name="T1" fmla="*/ 1571148 h 21"/>
              <a:gd name="T2" fmla="*/ 0 w 44"/>
              <a:gd name="T3" fmla="*/ 285732 h 21"/>
              <a:gd name="T4" fmla="*/ 5597381 w 44"/>
              <a:gd name="T5" fmla="*/ 1571148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21">
                <a:moveTo>
                  <a:pt x="43" y="11"/>
                </a:moveTo>
                <a:cubicBezTo>
                  <a:pt x="41" y="20"/>
                  <a:pt x="20" y="19"/>
                  <a:pt x="0" y="2"/>
                </a:cubicBezTo>
                <a:cubicBezTo>
                  <a:pt x="4" y="0"/>
                  <a:pt x="33" y="4"/>
                  <a:pt x="43" y="1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7" name="Freeform 7073">
            <a:extLst>
              <a:ext uri="{FF2B5EF4-FFF2-40B4-BE49-F238E27FC236}">
                <a16:creationId xmlns:a16="http://schemas.microsoft.com/office/drawing/2014/main" id="{46E20E47-995A-FF49-A4DB-D9C6EAEB4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660900"/>
            <a:ext cx="6350" cy="15875"/>
          </a:xfrm>
          <a:custGeom>
            <a:avLst/>
            <a:gdLst>
              <a:gd name="T0" fmla="*/ 1742369 w 18"/>
              <a:gd name="T1" fmla="*/ 5714622 h 42"/>
              <a:gd name="T2" fmla="*/ 1120069 w 18"/>
              <a:gd name="T3" fmla="*/ 0 h 42"/>
              <a:gd name="T4" fmla="*/ 1742369 w 18"/>
              <a:gd name="T5" fmla="*/ 5714622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42">
                <a:moveTo>
                  <a:pt x="14" y="40"/>
                </a:moveTo>
                <a:cubicBezTo>
                  <a:pt x="6" y="41"/>
                  <a:pt x="0" y="22"/>
                  <a:pt x="9" y="0"/>
                </a:cubicBezTo>
                <a:cubicBezTo>
                  <a:pt x="11" y="3"/>
                  <a:pt x="17" y="29"/>
                  <a:pt x="14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8" name="Freeform 7074">
            <a:extLst>
              <a:ext uri="{FF2B5EF4-FFF2-40B4-BE49-F238E27FC236}">
                <a16:creationId xmlns:a16="http://schemas.microsoft.com/office/drawing/2014/main" id="{ABA53484-1444-3D4A-809C-BAD448228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59313"/>
            <a:ext cx="6350" cy="14287"/>
          </a:xfrm>
          <a:custGeom>
            <a:avLst/>
            <a:gdLst>
              <a:gd name="T0" fmla="*/ 1534832 w 17"/>
              <a:gd name="T1" fmla="*/ 4831204 h 39"/>
              <a:gd name="T2" fmla="*/ 1116106 w 17"/>
              <a:gd name="T3" fmla="*/ 0 h 39"/>
              <a:gd name="T4" fmla="*/ 1534832 w 17"/>
              <a:gd name="T5" fmla="*/ 4831204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9">
                <a:moveTo>
                  <a:pt x="11" y="36"/>
                </a:moveTo>
                <a:cubicBezTo>
                  <a:pt x="5" y="38"/>
                  <a:pt x="0" y="22"/>
                  <a:pt x="8" y="0"/>
                </a:cubicBezTo>
                <a:cubicBezTo>
                  <a:pt x="10" y="3"/>
                  <a:pt x="16" y="27"/>
                  <a:pt x="11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9" name="Freeform 7075">
            <a:extLst>
              <a:ext uri="{FF2B5EF4-FFF2-40B4-BE49-F238E27FC236}">
                <a16:creationId xmlns:a16="http://schemas.microsoft.com/office/drawing/2014/main" id="{7A39C904-0A62-F84F-88CA-75146D990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62488"/>
            <a:ext cx="12700" cy="12700"/>
          </a:xfrm>
          <a:custGeom>
            <a:avLst/>
            <a:gdLst>
              <a:gd name="T0" fmla="*/ 4355747 w 36"/>
              <a:gd name="T1" fmla="*/ 3484739 h 36"/>
              <a:gd name="T2" fmla="*/ 0 w 36"/>
              <a:gd name="T3" fmla="*/ 0 h 36"/>
              <a:gd name="T4" fmla="*/ 4355747 w 36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36">
                <a:moveTo>
                  <a:pt x="35" y="28"/>
                </a:moveTo>
                <a:cubicBezTo>
                  <a:pt x="30" y="35"/>
                  <a:pt x="11" y="26"/>
                  <a:pt x="0" y="0"/>
                </a:cubicBezTo>
                <a:cubicBezTo>
                  <a:pt x="4" y="0"/>
                  <a:pt x="29" y="16"/>
                  <a:pt x="35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0" name="Freeform 7076">
            <a:extLst>
              <a:ext uri="{FF2B5EF4-FFF2-40B4-BE49-F238E27FC236}">
                <a16:creationId xmlns:a16="http://schemas.microsoft.com/office/drawing/2014/main" id="{FFAF7676-BE31-B844-881E-D526AC896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652963"/>
            <a:ext cx="4763" cy="14287"/>
          </a:xfrm>
          <a:custGeom>
            <a:avLst/>
            <a:gdLst>
              <a:gd name="T0" fmla="*/ 907510 w 15"/>
              <a:gd name="T1" fmla="*/ 5099726 h 39"/>
              <a:gd name="T2" fmla="*/ 1109144 w 15"/>
              <a:gd name="T3" fmla="*/ 0 h 39"/>
              <a:gd name="T4" fmla="*/ 907510 w 15"/>
              <a:gd name="T5" fmla="*/ 5099726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39">
                <a:moveTo>
                  <a:pt x="9" y="38"/>
                </a:moveTo>
                <a:cubicBezTo>
                  <a:pt x="2" y="38"/>
                  <a:pt x="0" y="21"/>
                  <a:pt x="11" y="0"/>
                </a:cubicBezTo>
                <a:cubicBezTo>
                  <a:pt x="13" y="4"/>
                  <a:pt x="14" y="29"/>
                  <a:pt x="9" y="3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1" name="Freeform 7077">
            <a:extLst>
              <a:ext uri="{FF2B5EF4-FFF2-40B4-BE49-F238E27FC236}">
                <a16:creationId xmlns:a16="http://schemas.microsoft.com/office/drawing/2014/main" id="{56285EFA-2AB7-914F-AB13-16B91E4EC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46613"/>
            <a:ext cx="6350" cy="15875"/>
          </a:xfrm>
          <a:custGeom>
            <a:avLst/>
            <a:gdLst>
              <a:gd name="T0" fmla="*/ 1575197 w 16"/>
              <a:gd name="T1" fmla="*/ 5724599 h 43"/>
              <a:gd name="T2" fmla="*/ 1732756 w 16"/>
              <a:gd name="T3" fmla="*/ 0 h 43"/>
              <a:gd name="T4" fmla="*/ 1575197 w 16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43">
                <a:moveTo>
                  <a:pt x="10" y="42"/>
                </a:moveTo>
                <a:cubicBezTo>
                  <a:pt x="2" y="42"/>
                  <a:pt x="0" y="21"/>
                  <a:pt x="11" y="0"/>
                </a:cubicBezTo>
                <a:cubicBezTo>
                  <a:pt x="14" y="4"/>
                  <a:pt x="15" y="30"/>
                  <a:pt x="10" y="4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2" name="Freeform 7078">
            <a:extLst>
              <a:ext uri="{FF2B5EF4-FFF2-40B4-BE49-F238E27FC236}">
                <a16:creationId xmlns:a16="http://schemas.microsoft.com/office/drawing/2014/main" id="{5472C0DB-9EEA-6B4D-A28A-670A45545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657725"/>
            <a:ext cx="12700" cy="7938"/>
          </a:xfrm>
          <a:custGeom>
            <a:avLst/>
            <a:gdLst>
              <a:gd name="T0" fmla="*/ 4476569 w 35"/>
              <a:gd name="T1" fmla="*/ 2048004 h 20"/>
              <a:gd name="T2" fmla="*/ 0 w 35"/>
              <a:gd name="T3" fmla="*/ 157569 h 20"/>
              <a:gd name="T4" fmla="*/ 4476569 w 35"/>
              <a:gd name="T5" fmla="*/ 2048004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20">
                <a:moveTo>
                  <a:pt x="34" y="13"/>
                </a:moveTo>
                <a:cubicBezTo>
                  <a:pt x="32" y="19"/>
                  <a:pt x="16" y="18"/>
                  <a:pt x="0" y="1"/>
                </a:cubicBezTo>
                <a:cubicBezTo>
                  <a:pt x="4" y="0"/>
                  <a:pt x="26" y="5"/>
                  <a:pt x="34" y="1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3" name="Freeform 7079">
            <a:extLst>
              <a:ext uri="{FF2B5EF4-FFF2-40B4-BE49-F238E27FC236}">
                <a16:creationId xmlns:a16="http://schemas.microsoft.com/office/drawing/2014/main" id="{315D12B7-D524-C845-81EC-6EDBE8D26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41850"/>
            <a:ext cx="6350" cy="14288"/>
          </a:xfrm>
          <a:custGeom>
            <a:avLst/>
            <a:gdLst>
              <a:gd name="T0" fmla="*/ 1260078 w 16"/>
              <a:gd name="T1" fmla="*/ 4976153 h 40"/>
              <a:gd name="T2" fmla="*/ 2205038 w 16"/>
              <a:gd name="T3" fmla="*/ 0 h 40"/>
              <a:gd name="T4" fmla="*/ 1260078 w 16"/>
              <a:gd name="T5" fmla="*/ 497615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40">
                <a:moveTo>
                  <a:pt x="8" y="39"/>
                </a:moveTo>
                <a:cubicBezTo>
                  <a:pt x="1" y="39"/>
                  <a:pt x="0" y="20"/>
                  <a:pt x="14" y="0"/>
                </a:cubicBezTo>
                <a:cubicBezTo>
                  <a:pt x="15" y="3"/>
                  <a:pt x="15" y="29"/>
                  <a:pt x="8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4" name="Freeform 7080">
            <a:extLst>
              <a:ext uri="{FF2B5EF4-FFF2-40B4-BE49-F238E27FC236}">
                <a16:creationId xmlns:a16="http://schemas.microsoft.com/office/drawing/2014/main" id="{5714EFC7-6EC7-B742-BF28-528CA9AF9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32325"/>
            <a:ext cx="7937" cy="12700"/>
          </a:xfrm>
          <a:custGeom>
            <a:avLst/>
            <a:gdLst>
              <a:gd name="T0" fmla="*/ 595275 w 23"/>
              <a:gd name="T1" fmla="*/ 4476569 h 35"/>
              <a:gd name="T2" fmla="*/ 2619900 w 23"/>
              <a:gd name="T3" fmla="*/ 0 h 35"/>
              <a:gd name="T4" fmla="*/ 595275 w 23"/>
              <a:gd name="T5" fmla="*/ 4476569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35">
                <a:moveTo>
                  <a:pt x="5" y="34"/>
                </a:moveTo>
                <a:cubicBezTo>
                  <a:pt x="0" y="30"/>
                  <a:pt x="4" y="13"/>
                  <a:pt x="22" y="0"/>
                </a:cubicBezTo>
                <a:cubicBezTo>
                  <a:pt x="22" y="4"/>
                  <a:pt x="13" y="27"/>
                  <a:pt x="5" y="3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5" name="Freeform 7081">
            <a:extLst>
              <a:ext uri="{FF2B5EF4-FFF2-40B4-BE49-F238E27FC236}">
                <a16:creationId xmlns:a16="http://schemas.microsoft.com/office/drawing/2014/main" id="{A19C24AB-47CE-204E-BA7F-66C7D704F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638675"/>
            <a:ext cx="11112" cy="11113"/>
          </a:xfrm>
          <a:custGeom>
            <a:avLst/>
            <a:gdLst>
              <a:gd name="T0" fmla="*/ 3978837 w 30"/>
              <a:gd name="T1" fmla="*/ 3156092 h 30"/>
              <a:gd name="T2" fmla="*/ 0 w 30"/>
              <a:gd name="T3" fmla="*/ 0 h 30"/>
              <a:gd name="T4" fmla="*/ 3978837 w 30"/>
              <a:gd name="T5" fmla="*/ 3156092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30">
                <a:moveTo>
                  <a:pt x="29" y="23"/>
                </a:moveTo>
                <a:cubicBezTo>
                  <a:pt x="25" y="29"/>
                  <a:pt x="9" y="21"/>
                  <a:pt x="0" y="0"/>
                </a:cubicBezTo>
                <a:cubicBezTo>
                  <a:pt x="4" y="0"/>
                  <a:pt x="23" y="13"/>
                  <a:pt x="29" y="2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6" name="Freeform 7082">
            <a:extLst>
              <a:ext uri="{FF2B5EF4-FFF2-40B4-BE49-F238E27FC236}">
                <a16:creationId xmlns:a16="http://schemas.microsoft.com/office/drawing/2014/main" id="{10D98298-FB7B-4A4D-8E82-BDA8B576B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29150"/>
            <a:ext cx="7937" cy="12700"/>
          </a:xfrm>
          <a:custGeom>
            <a:avLst/>
            <a:gdLst>
              <a:gd name="T0" fmla="*/ 2856942 w 21"/>
              <a:gd name="T1" fmla="*/ 3770184 h 37"/>
              <a:gd name="T2" fmla="*/ 0 w 21"/>
              <a:gd name="T3" fmla="*/ 0 h 37"/>
              <a:gd name="T4" fmla="*/ 2856942 w 21"/>
              <a:gd name="T5" fmla="*/ 3770184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37">
                <a:moveTo>
                  <a:pt x="20" y="32"/>
                </a:moveTo>
                <a:cubicBezTo>
                  <a:pt x="14" y="36"/>
                  <a:pt x="2" y="23"/>
                  <a:pt x="0" y="0"/>
                </a:cubicBezTo>
                <a:cubicBezTo>
                  <a:pt x="5" y="2"/>
                  <a:pt x="19" y="20"/>
                  <a:pt x="20" y="3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7" name="Freeform 7083">
            <a:extLst>
              <a:ext uri="{FF2B5EF4-FFF2-40B4-BE49-F238E27FC236}">
                <a16:creationId xmlns:a16="http://schemas.microsoft.com/office/drawing/2014/main" id="{8831478D-D410-5048-8B2E-EF2D47D71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22800"/>
            <a:ext cx="11112" cy="7938"/>
          </a:xfrm>
          <a:custGeom>
            <a:avLst/>
            <a:gdLst>
              <a:gd name="T0" fmla="*/ 385335 w 31"/>
              <a:gd name="T1" fmla="*/ 2993023 h 20"/>
              <a:gd name="T2" fmla="*/ 3854789 w 31"/>
              <a:gd name="T3" fmla="*/ 0 h 20"/>
              <a:gd name="T4" fmla="*/ 385335 w 31"/>
              <a:gd name="T5" fmla="*/ 299302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" h="20">
                <a:moveTo>
                  <a:pt x="3" y="19"/>
                </a:moveTo>
                <a:cubicBezTo>
                  <a:pt x="0" y="14"/>
                  <a:pt x="9" y="2"/>
                  <a:pt x="30" y="0"/>
                </a:cubicBezTo>
                <a:cubicBezTo>
                  <a:pt x="28" y="4"/>
                  <a:pt x="12" y="17"/>
                  <a:pt x="3" y="1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8" name="Freeform 7084">
            <a:extLst>
              <a:ext uri="{FF2B5EF4-FFF2-40B4-BE49-F238E27FC236}">
                <a16:creationId xmlns:a16="http://schemas.microsoft.com/office/drawing/2014/main" id="{FF043D43-622E-084A-A40A-8DB80F9A9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610100"/>
            <a:ext cx="6350" cy="14288"/>
          </a:xfrm>
          <a:custGeom>
            <a:avLst/>
            <a:gdLst>
              <a:gd name="T0" fmla="*/ 2092885 w 17"/>
              <a:gd name="T1" fmla="*/ 4948160 h 38"/>
              <a:gd name="T2" fmla="*/ 558053 w 17"/>
              <a:gd name="T3" fmla="*/ 0 h 38"/>
              <a:gd name="T4" fmla="*/ 2092885 w 17"/>
              <a:gd name="T5" fmla="*/ 4948160 h 3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8">
                <a:moveTo>
                  <a:pt x="15" y="35"/>
                </a:moveTo>
                <a:cubicBezTo>
                  <a:pt x="9" y="37"/>
                  <a:pt x="0" y="22"/>
                  <a:pt x="4" y="0"/>
                </a:cubicBezTo>
                <a:cubicBezTo>
                  <a:pt x="7" y="2"/>
                  <a:pt x="16" y="24"/>
                  <a:pt x="15" y="3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39" name="Freeform 7085">
            <a:extLst>
              <a:ext uri="{FF2B5EF4-FFF2-40B4-BE49-F238E27FC236}">
                <a16:creationId xmlns:a16="http://schemas.microsoft.com/office/drawing/2014/main" id="{3CE45370-827F-5B45-A283-B9EC6E7F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6450"/>
            <a:ext cx="12700" cy="9525"/>
          </a:xfrm>
          <a:custGeom>
            <a:avLst/>
            <a:gdLst>
              <a:gd name="T0" fmla="*/ 471273 w 37"/>
              <a:gd name="T1" fmla="*/ 3355364 h 26"/>
              <a:gd name="T2" fmla="*/ 4241457 w 37"/>
              <a:gd name="T3" fmla="*/ 0 h 26"/>
              <a:gd name="T4" fmla="*/ 471273 w 37"/>
              <a:gd name="T5" fmla="*/ 3355364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26">
                <a:moveTo>
                  <a:pt x="4" y="25"/>
                </a:moveTo>
                <a:cubicBezTo>
                  <a:pt x="0" y="18"/>
                  <a:pt x="12" y="4"/>
                  <a:pt x="36" y="0"/>
                </a:cubicBezTo>
                <a:cubicBezTo>
                  <a:pt x="34" y="4"/>
                  <a:pt x="15" y="22"/>
                  <a:pt x="4" y="2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0" name="Freeform 7086">
            <a:extLst>
              <a:ext uri="{FF2B5EF4-FFF2-40B4-BE49-F238E27FC236}">
                <a16:creationId xmlns:a16="http://schemas.microsoft.com/office/drawing/2014/main" id="{6A83A0D8-706A-8642-9951-B4DAA5395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0100"/>
            <a:ext cx="12700" cy="11113"/>
          </a:xfrm>
          <a:custGeom>
            <a:avLst/>
            <a:gdLst>
              <a:gd name="T0" fmla="*/ 837079 w 34"/>
              <a:gd name="T1" fmla="*/ 3855494 h 31"/>
              <a:gd name="T2" fmla="*/ 4604124 w 34"/>
              <a:gd name="T3" fmla="*/ 0 h 31"/>
              <a:gd name="T4" fmla="*/ 837079 w 34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31">
                <a:moveTo>
                  <a:pt x="6" y="30"/>
                </a:moveTo>
                <a:cubicBezTo>
                  <a:pt x="0" y="25"/>
                  <a:pt x="10" y="8"/>
                  <a:pt x="33" y="0"/>
                </a:cubicBezTo>
                <a:cubicBezTo>
                  <a:pt x="32" y="4"/>
                  <a:pt x="16" y="25"/>
                  <a:pt x="6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1" name="Freeform 7087">
            <a:extLst>
              <a:ext uri="{FF2B5EF4-FFF2-40B4-BE49-F238E27FC236}">
                <a16:creationId xmlns:a16="http://schemas.microsoft.com/office/drawing/2014/main" id="{76DE7E2E-31FD-804E-AD49-13BA218BD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00575"/>
            <a:ext cx="4763" cy="12700"/>
          </a:xfrm>
          <a:custGeom>
            <a:avLst/>
            <a:gdLst>
              <a:gd name="T0" fmla="*/ 907510 w 15"/>
              <a:gd name="T1" fmla="*/ 4241457 h 37"/>
              <a:gd name="T2" fmla="*/ 1109144 w 15"/>
              <a:gd name="T3" fmla="*/ 0 h 37"/>
              <a:gd name="T4" fmla="*/ 907510 w 15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37">
                <a:moveTo>
                  <a:pt x="9" y="36"/>
                </a:moveTo>
                <a:cubicBezTo>
                  <a:pt x="3" y="36"/>
                  <a:pt x="0" y="19"/>
                  <a:pt x="11" y="0"/>
                </a:cubicBezTo>
                <a:cubicBezTo>
                  <a:pt x="13" y="3"/>
                  <a:pt x="14" y="27"/>
                  <a:pt x="9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2" name="Freeform 7088">
            <a:extLst>
              <a:ext uri="{FF2B5EF4-FFF2-40B4-BE49-F238E27FC236}">
                <a16:creationId xmlns:a16="http://schemas.microsoft.com/office/drawing/2014/main" id="{E7ABA4E3-5F13-A34E-B17B-244AAC429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597400"/>
            <a:ext cx="4763" cy="11113"/>
          </a:xfrm>
          <a:custGeom>
            <a:avLst/>
            <a:gdLst>
              <a:gd name="T0" fmla="*/ 1102635 w 12"/>
              <a:gd name="T1" fmla="*/ 3979565 h 30"/>
              <a:gd name="T2" fmla="*/ 1417786 w 12"/>
              <a:gd name="T3" fmla="*/ 0 h 30"/>
              <a:gd name="T4" fmla="*/ 1102635 w 12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0">
                <a:moveTo>
                  <a:pt x="7" y="29"/>
                </a:moveTo>
                <a:cubicBezTo>
                  <a:pt x="2" y="29"/>
                  <a:pt x="0" y="15"/>
                  <a:pt x="9" y="0"/>
                </a:cubicBezTo>
                <a:cubicBezTo>
                  <a:pt x="9" y="2"/>
                  <a:pt x="11" y="21"/>
                  <a:pt x="7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3" name="Freeform 7089">
            <a:extLst>
              <a:ext uri="{FF2B5EF4-FFF2-40B4-BE49-F238E27FC236}">
                <a16:creationId xmlns:a16="http://schemas.microsoft.com/office/drawing/2014/main" id="{AD8F3BC4-DD67-984A-A3DD-13D56DA85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02163"/>
            <a:ext cx="12700" cy="11112"/>
          </a:xfrm>
          <a:custGeom>
            <a:avLst/>
            <a:gdLst>
              <a:gd name="T0" fmla="*/ 497769 w 36"/>
              <a:gd name="T1" fmla="*/ 4111057 h 29"/>
              <a:gd name="T2" fmla="*/ 4355747 w 36"/>
              <a:gd name="T3" fmla="*/ 0 h 29"/>
              <a:gd name="T4" fmla="*/ 497769 w 36"/>
              <a:gd name="T5" fmla="*/ 4111057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9">
                <a:moveTo>
                  <a:pt x="4" y="28"/>
                </a:moveTo>
                <a:cubicBezTo>
                  <a:pt x="0" y="23"/>
                  <a:pt x="10" y="7"/>
                  <a:pt x="35" y="0"/>
                </a:cubicBezTo>
                <a:cubicBezTo>
                  <a:pt x="35" y="4"/>
                  <a:pt x="16" y="24"/>
                  <a:pt x="4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4" name="Freeform 7090">
            <a:extLst>
              <a:ext uri="{FF2B5EF4-FFF2-40B4-BE49-F238E27FC236}">
                <a16:creationId xmlns:a16="http://schemas.microsoft.com/office/drawing/2014/main" id="{5E4C2E8F-D29C-164C-BD03-FA2005D5C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597400"/>
            <a:ext cx="7938" cy="9525"/>
          </a:xfrm>
          <a:custGeom>
            <a:avLst/>
            <a:gdLst>
              <a:gd name="T0" fmla="*/ 787847 w 20"/>
              <a:gd name="T1" fmla="*/ 3235678 h 27"/>
              <a:gd name="T2" fmla="*/ 2993023 w 20"/>
              <a:gd name="T3" fmla="*/ 0 h 27"/>
              <a:gd name="T4" fmla="*/ 787847 w 20"/>
              <a:gd name="T5" fmla="*/ 3235678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7">
                <a:moveTo>
                  <a:pt x="5" y="26"/>
                </a:moveTo>
                <a:cubicBezTo>
                  <a:pt x="0" y="23"/>
                  <a:pt x="4" y="10"/>
                  <a:pt x="19" y="0"/>
                </a:cubicBezTo>
                <a:cubicBezTo>
                  <a:pt x="19" y="2"/>
                  <a:pt x="12" y="21"/>
                  <a:pt x="5" y="2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5" name="Freeform 7091">
            <a:extLst>
              <a:ext uri="{FF2B5EF4-FFF2-40B4-BE49-F238E27FC236}">
                <a16:creationId xmlns:a16="http://schemas.microsoft.com/office/drawing/2014/main" id="{22B8DED7-3CDB-6D4C-9127-53EA5A974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81538"/>
            <a:ext cx="15875" cy="7937"/>
          </a:xfrm>
          <a:custGeom>
            <a:avLst/>
            <a:gdLst>
              <a:gd name="T0" fmla="*/ 4978047 w 45"/>
              <a:gd name="T1" fmla="*/ 0 h 21"/>
              <a:gd name="T2" fmla="*/ 0 w 45"/>
              <a:gd name="T3" fmla="*/ 2856942 h 21"/>
              <a:gd name="T4" fmla="*/ 4978047 w 45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21">
                <a:moveTo>
                  <a:pt x="40" y="0"/>
                </a:moveTo>
                <a:cubicBezTo>
                  <a:pt x="44" y="7"/>
                  <a:pt x="29" y="20"/>
                  <a:pt x="0" y="20"/>
                </a:cubicBezTo>
                <a:cubicBezTo>
                  <a:pt x="3" y="16"/>
                  <a:pt x="28" y="1"/>
                  <a:pt x="4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6" name="Freeform 7092">
            <a:extLst>
              <a:ext uri="{FF2B5EF4-FFF2-40B4-BE49-F238E27FC236}">
                <a16:creationId xmlns:a16="http://schemas.microsoft.com/office/drawing/2014/main" id="{96F9DCD8-C626-CF42-BD7A-B370BEAA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4629150"/>
            <a:ext cx="6350" cy="11113"/>
          </a:xfrm>
          <a:custGeom>
            <a:avLst/>
            <a:gdLst>
              <a:gd name="T0" fmla="*/ 670092 w 19"/>
              <a:gd name="T1" fmla="*/ 3402262 h 33"/>
              <a:gd name="T2" fmla="*/ 2010611 w 19"/>
              <a:gd name="T3" fmla="*/ 0 h 33"/>
              <a:gd name="T4" fmla="*/ 670092 w 19"/>
              <a:gd name="T5" fmla="*/ 3402262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33">
                <a:moveTo>
                  <a:pt x="6" y="30"/>
                </a:moveTo>
                <a:cubicBezTo>
                  <a:pt x="0" y="27"/>
                  <a:pt x="1" y="15"/>
                  <a:pt x="18" y="0"/>
                </a:cubicBezTo>
                <a:cubicBezTo>
                  <a:pt x="14" y="21"/>
                  <a:pt x="5" y="32"/>
                  <a:pt x="6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7" name="Freeform 7093">
            <a:extLst>
              <a:ext uri="{FF2B5EF4-FFF2-40B4-BE49-F238E27FC236}">
                <a16:creationId xmlns:a16="http://schemas.microsoft.com/office/drawing/2014/main" id="{1F3FAAFD-FB74-1342-BC54-AFD937939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648200"/>
            <a:ext cx="12700" cy="12700"/>
          </a:xfrm>
          <a:custGeom>
            <a:avLst/>
            <a:gdLst>
              <a:gd name="T0" fmla="*/ 4355747 w 36"/>
              <a:gd name="T1" fmla="*/ 3484739 h 36"/>
              <a:gd name="T2" fmla="*/ 0 w 36"/>
              <a:gd name="T3" fmla="*/ 0 h 36"/>
              <a:gd name="T4" fmla="*/ 4355747 w 36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36">
                <a:moveTo>
                  <a:pt x="35" y="28"/>
                </a:moveTo>
                <a:cubicBezTo>
                  <a:pt x="31" y="35"/>
                  <a:pt x="12" y="26"/>
                  <a:pt x="0" y="0"/>
                </a:cubicBezTo>
                <a:cubicBezTo>
                  <a:pt x="5" y="0"/>
                  <a:pt x="30" y="16"/>
                  <a:pt x="35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8" name="Freeform 7094">
            <a:extLst>
              <a:ext uri="{FF2B5EF4-FFF2-40B4-BE49-F238E27FC236}">
                <a16:creationId xmlns:a16="http://schemas.microsoft.com/office/drawing/2014/main" id="{92C00160-397E-2D47-A2D8-88C8F0784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18038"/>
            <a:ext cx="7937" cy="12700"/>
          </a:xfrm>
          <a:custGeom>
            <a:avLst/>
            <a:gdLst>
              <a:gd name="T0" fmla="*/ 2856942 w 21"/>
              <a:gd name="T1" fmla="*/ 3857978 h 36"/>
              <a:gd name="T2" fmla="*/ 0 w 21"/>
              <a:gd name="T3" fmla="*/ 0 h 36"/>
              <a:gd name="T4" fmla="*/ 2856942 w 21"/>
              <a:gd name="T5" fmla="*/ 3857978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36">
                <a:moveTo>
                  <a:pt x="20" y="31"/>
                </a:moveTo>
                <a:cubicBezTo>
                  <a:pt x="14" y="35"/>
                  <a:pt x="3" y="22"/>
                  <a:pt x="0" y="0"/>
                </a:cubicBezTo>
                <a:cubicBezTo>
                  <a:pt x="6" y="1"/>
                  <a:pt x="18" y="19"/>
                  <a:pt x="20" y="3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49" name="Freeform 7095">
            <a:extLst>
              <a:ext uri="{FF2B5EF4-FFF2-40B4-BE49-F238E27FC236}">
                <a16:creationId xmlns:a16="http://schemas.microsoft.com/office/drawing/2014/main" id="{8D3598D6-E75A-C740-A32B-C0DB0B27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65663"/>
            <a:ext cx="6350" cy="15875"/>
          </a:xfrm>
          <a:custGeom>
            <a:avLst/>
            <a:gdLst>
              <a:gd name="T0" fmla="*/ 2362597 w 16"/>
              <a:gd name="T1" fmla="*/ 5451770 h 43"/>
              <a:gd name="T2" fmla="*/ 787400 w 16"/>
              <a:gd name="T3" fmla="*/ 0 h 43"/>
              <a:gd name="T4" fmla="*/ 2362597 w 16"/>
              <a:gd name="T5" fmla="*/ 5451770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43">
                <a:moveTo>
                  <a:pt x="15" y="40"/>
                </a:moveTo>
                <a:cubicBezTo>
                  <a:pt x="9" y="42"/>
                  <a:pt x="0" y="26"/>
                  <a:pt x="5" y="0"/>
                </a:cubicBezTo>
                <a:cubicBezTo>
                  <a:pt x="9" y="22"/>
                  <a:pt x="14" y="39"/>
                  <a:pt x="15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0" name="Freeform 7096">
            <a:extLst>
              <a:ext uri="{FF2B5EF4-FFF2-40B4-BE49-F238E27FC236}">
                <a16:creationId xmlns:a16="http://schemas.microsoft.com/office/drawing/2014/main" id="{2D55E540-7A58-054A-8F4E-C6BB5E344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65663"/>
            <a:ext cx="4763" cy="14287"/>
          </a:xfrm>
          <a:custGeom>
            <a:avLst/>
            <a:gdLst>
              <a:gd name="T0" fmla="*/ 810390 w 14"/>
              <a:gd name="T1" fmla="*/ 4492739 h 41"/>
              <a:gd name="T2" fmla="*/ 1389095 w 14"/>
              <a:gd name="T3" fmla="*/ 4857232 h 41"/>
              <a:gd name="T4" fmla="*/ 810390 w 14"/>
              <a:gd name="T5" fmla="*/ 4492739 h 41"/>
              <a:gd name="T6" fmla="*/ 231346 w 14"/>
              <a:gd name="T7" fmla="*/ 485758 h 41"/>
              <a:gd name="T8" fmla="*/ 810390 w 14"/>
              <a:gd name="T9" fmla="*/ 4492739 h 41"/>
              <a:gd name="T10" fmla="*/ 231346 w 14"/>
              <a:gd name="T11" fmla="*/ 485758 h 41"/>
              <a:gd name="T12" fmla="*/ 347359 w 14"/>
              <a:gd name="T13" fmla="*/ 0 h 41"/>
              <a:gd name="T14" fmla="*/ 1504768 w 14"/>
              <a:gd name="T15" fmla="*/ 4614353 h 41"/>
              <a:gd name="T16" fmla="*/ 347359 w 14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41">
                <a:moveTo>
                  <a:pt x="7" y="37"/>
                </a:moveTo>
                <a:cubicBezTo>
                  <a:pt x="9" y="38"/>
                  <a:pt x="11" y="40"/>
                  <a:pt x="12" y="40"/>
                </a:cubicBezTo>
                <a:cubicBezTo>
                  <a:pt x="10" y="40"/>
                  <a:pt x="9" y="39"/>
                  <a:pt x="7" y="37"/>
                </a:cubicBezTo>
                <a:close/>
                <a:moveTo>
                  <a:pt x="2" y="4"/>
                </a:moveTo>
                <a:cubicBezTo>
                  <a:pt x="0" y="20"/>
                  <a:pt x="4" y="32"/>
                  <a:pt x="7" y="37"/>
                </a:cubicBezTo>
                <a:cubicBezTo>
                  <a:pt x="3" y="32"/>
                  <a:pt x="0" y="20"/>
                  <a:pt x="2" y="4"/>
                </a:cubicBezTo>
                <a:close/>
                <a:moveTo>
                  <a:pt x="3" y="0"/>
                </a:moveTo>
                <a:cubicBezTo>
                  <a:pt x="7" y="20"/>
                  <a:pt x="10" y="34"/>
                  <a:pt x="13" y="38"/>
                </a:cubicBezTo>
                <a:cubicBezTo>
                  <a:pt x="10" y="34"/>
                  <a:pt x="5" y="19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1" name="Freeform 7097">
            <a:extLst>
              <a:ext uri="{FF2B5EF4-FFF2-40B4-BE49-F238E27FC236}">
                <a16:creationId xmlns:a16="http://schemas.microsoft.com/office/drawing/2014/main" id="{7E9F4915-A5F7-B24E-B19E-DAE971E1E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84713"/>
            <a:ext cx="15875" cy="7937"/>
          </a:xfrm>
          <a:custGeom>
            <a:avLst/>
            <a:gdLst>
              <a:gd name="T0" fmla="*/ 5315541 w 43"/>
              <a:gd name="T1" fmla="*/ 0 h 21"/>
              <a:gd name="T2" fmla="*/ 0 w 43"/>
              <a:gd name="T3" fmla="*/ 2856942 h 21"/>
              <a:gd name="T4" fmla="*/ 5315541 w 43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" h="21">
                <a:moveTo>
                  <a:pt x="39" y="0"/>
                </a:moveTo>
                <a:cubicBezTo>
                  <a:pt x="42" y="7"/>
                  <a:pt x="27" y="20"/>
                  <a:pt x="0" y="20"/>
                </a:cubicBezTo>
                <a:cubicBezTo>
                  <a:pt x="22" y="11"/>
                  <a:pt x="38" y="2"/>
                  <a:pt x="39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2" name="Freeform 7098">
            <a:extLst>
              <a:ext uri="{FF2B5EF4-FFF2-40B4-BE49-F238E27FC236}">
                <a16:creationId xmlns:a16="http://schemas.microsoft.com/office/drawing/2014/main" id="{7F59945C-6B4C-7B4C-A064-9A87A63D2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84713"/>
            <a:ext cx="14288" cy="7937"/>
          </a:xfrm>
          <a:custGeom>
            <a:avLst/>
            <a:gdLst>
              <a:gd name="T0" fmla="*/ 5100450 w 39"/>
              <a:gd name="T1" fmla="*/ 0 h 21"/>
              <a:gd name="T2" fmla="*/ 0 w 39"/>
              <a:gd name="T3" fmla="*/ 2856942 h 21"/>
              <a:gd name="T4" fmla="*/ 5100450 w 39"/>
              <a:gd name="T5" fmla="*/ 0 h 21"/>
              <a:gd name="T6" fmla="*/ 0 w 39"/>
              <a:gd name="T7" fmla="*/ 2856942 h 21"/>
              <a:gd name="T8" fmla="*/ 5100450 w 39"/>
              <a:gd name="T9" fmla="*/ 857196 h 21"/>
              <a:gd name="T10" fmla="*/ 0 w 39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21">
                <a:moveTo>
                  <a:pt x="38" y="0"/>
                </a:moveTo>
                <a:cubicBezTo>
                  <a:pt x="38" y="3"/>
                  <a:pt x="22" y="11"/>
                  <a:pt x="0" y="20"/>
                </a:cubicBezTo>
                <a:cubicBezTo>
                  <a:pt x="22" y="11"/>
                  <a:pt x="37" y="2"/>
                  <a:pt x="38" y="0"/>
                </a:cubicBezTo>
                <a:close/>
                <a:moveTo>
                  <a:pt x="0" y="20"/>
                </a:moveTo>
                <a:cubicBezTo>
                  <a:pt x="21" y="20"/>
                  <a:pt x="34" y="13"/>
                  <a:pt x="38" y="6"/>
                </a:cubicBezTo>
                <a:cubicBezTo>
                  <a:pt x="34" y="14"/>
                  <a:pt x="21" y="20"/>
                  <a:pt x="0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3" name="Freeform 7099">
            <a:extLst>
              <a:ext uri="{FF2B5EF4-FFF2-40B4-BE49-F238E27FC236}">
                <a16:creationId xmlns:a16="http://schemas.microsoft.com/office/drawing/2014/main" id="{819A2C42-B09E-4749-8B2F-00C307EB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81538"/>
            <a:ext cx="15875" cy="7937"/>
          </a:xfrm>
          <a:custGeom>
            <a:avLst/>
            <a:gdLst>
              <a:gd name="T0" fmla="*/ 4882943 w 46"/>
              <a:gd name="T1" fmla="*/ 0 h 22"/>
              <a:gd name="T2" fmla="*/ 0 w 46"/>
              <a:gd name="T3" fmla="*/ 2733214 h 22"/>
              <a:gd name="T4" fmla="*/ 4882943 w 46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22">
                <a:moveTo>
                  <a:pt x="41" y="0"/>
                </a:moveTo>
                <a:cubicBezTo>
                  <a:pt x="45" y="7"/>
                  <a:pt x="28" y="21"/>
                  <a:pt x="0" y="21"/>
                </a:cubicBezTo>
                <a:cubicBezTo>
                  <a:pt x="23" y="12"/>
                  <a:pt x="40" y="3"/>
                  <a:pt x="41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4" name="Freeform 7100">
            <a:extLst>
              <a:ext uri="{FF2B5EF4-FFF2-40B4-BE49-F238E27FC236}">
                <a16:creationId xmlns:a16="http://schemas.microsoft.com/office/drawing/2014/main" id="{2D4270CA-A305-6C4D-B675-820E3AFAD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81538"/>
            <a:ext cx="14287" cy="7937"/>
          </a:xfrm>
          <a:custGeom>
            <a:avLst/>
            <a:gdLst>
              <a:gd name="T0" fmla="*/ 4735618 w 41"/>
              <a:gd name="T1" fmla="*/ 0 h 22"/>
              <a:gd name="T2" fmla="*/ 4735618 w 41"/>
              <a:gd name="T3" fmla="*/ 910951 h 22"/>
              <a:gd name="T4" fmla="*/ 3157079 w 41"/>
              <a:gd name="T5" fmla="*/ 2082380 h 22"/>
              <a:gd name="T6" fmla="*/ 4614353 w 41"/>
              <a:gd name="T7" fmla="*/ 910951 h 22"/>
              <a:gd name="T8" fmla="*/ 4735618 w 41"/>
              <a:gd name="T9" fmla="*/ 0 h 22"/>
              <a:gd name="T10" fmla="*/ 0 w 41"/>
              <a:gd name="T11" fmla="*/ 2733214 h 22"/>
              <a:gd name="T12" fmla="*/ 0 w 41"/>
              <a:gd name="T13" fmla="*/ 2733214 h 22"/>
              <a:gd name="T14" fmla="*/ 4735618 w 41"/>
              <a:gd name="T15" fmla="*/ 0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1" h="22">
                <a:moveTo>
                  <a:pt x="39" y="0"/>
                </a:moveTo>
                <a:cubicBezTo>
                  <a:pt x="40" y="2"/>
                  <a:pt x="40" y="4"/>
                  <a:pt x="39" y="7"/>
                </a:cubicBezTo>
                <a:cubicBezTo>
                  <a:pt x="37" y="10"/>
                  <a:pt x="32" y="13"/>
                  <a:pt x="26" y="16"/>
                </a:cubicBezTo>
                <a:cubicBezTo>
                  <a:pt x="32" y="13"/>
                  <a:pt x="36" y="10"/>
                  <a:pt x="38" y="7"/>
                </a:cubicBezTo>
                <a:cubicBezTo>
                  <a:pt x="40" y="4"/>
                  <a:pt x="40" y="2"/>
                  <a:pt x="39" y="0"/>
                </a:cubicBezTo>
                <a:cubicBezTo>
                  <a:pt x="38" y="4"/>
                  <a:pt x="20" y="12"/>
                  <a:pt x="0" y="21"/>
                </a:cubicBezTo>
                <a:cubicBezTo>
                  <a:pt x="22" y="11"/>
                  <a:pt x="38" y="3"/>
                  <a:pt x="3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5" name="Freeform 7101">
            <a:extLst>
              <a:ext uri="{FF2B5EF4-FFF2-40B4-BE49-F238E27FC236}">
                <a16:creationId xmlns:a16="http://schemas.microsoft.com/office/drawing/2014/main" id="{D347A2A6-89B8-1C4D-87A1-239577702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70425"/>
            <a:ext cx="7938" cy="15875"/>
          </a:xfrm>
          <a:custGeom>
            <a:avLst/>
            <a:gdLst>
              <a:gd name="T0" fmla="*/ 2993023 w 20"/>
              <a:gd name="T1" fmla="*/ 4882943 h 46"/>
              <a:gd name="T2" fmla="*/ 0 w 20"/>
              <a:gd name="T3" fmla="*/ 0 h 46"/>
              <a:gd name="T4" fmla="*/ 2993023 w 20"/>
              <a:gd name="T5" fmla="*/ 4882943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46">
                <a:moveTo>
                  <a:pt x="19" y="41"/>
                </a:moveTo>
                <a:cubicBezTo>
                  <a:pt x="12" y="45"/>
                  <a:pt x="0" y="29"/>
                  <a:pt x="0" y="0"/>
                </a:cubicBezTo>
                <a:cubicBezTo>
                  <a:pt x="8" y="23"/>
                  <a:pt x="17" y="40"/>
                  <a:pt x="19" y="4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6" name="Freeform 7102">
            <a:extLst>
              <a:ext uri="{FF2B5EF4-FFF2-40B4-BE49-F238E27FC236}">
                <a16:creationId xmlns:a16="http://schemas.microsoft.com/office/drawing/2014/main" id="{E786C71B-6F8D-A34F-9170-9ACA0E765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70425"/>
            <a:ext cx="7938" cy="15875"/>
          </a:xfrm>
          <a:custGeom>
            <a:avLst/>
            <a:gdLst>
              <a:gd name="T0" fmla="*/ 2571912 w 21"/>
              <a:gd name="T1" fmla="*/ 5724599 h 43"/>
              <a:gd name="T2" fmla="*/ 1714608 w 21"/>
              <a:gd name="T3" fmla="*/ 5179311 h 43"/>
              <a:gd name="T4" fmla="*/ 2714796 w 21"/>
              <a:gd name="T5" fmla="*/ 5588369 h 43"/>
              <a:gd name="T6" fmla="*/ 1714608 w 21"/>
              <a:gd name="T7" fmla="*/ 3952506 h 43"/>
              <a:gd name="T8" fmla="*/ 2857680 w 21"/>
              <a:gd name="T9" fmla="*/ 5588369 h 43"/>
              <a:gd name="T10" fmla="*/ 2571912 w 21"/>
              <a:gd name="T11" fmla="*/ 5724599 h 43"/>
              <a:gd name="T12" fmla="*/ 571536 w 21"/>
              <a:gd name="T13" fmla="*/ 1226805 h 43"/>
              <a:gd name="T14" fmla="*/ 1714608 w 21"/>
              <a:gd name="T15" fmla="*/ 3952506 h 43"/>
              <a:gd name="T16" fmla="*/ 571536 w 21"/>
              <a:gd name="T17" fmla="*/ 1226805 h 43"/>
              <a:gd name="T18" fmla="*/ 142884 w 21"/>
              <a:gd name="T19" fmla="*/ 0 h 43"/>
              <a:gd name="T20" fmla="*/ 1714608 w 21"/>
              <a:gd name="T21" fmla="*/ 5179311 h 43"/>
              <a:gd name="T22" fmla="*/ 142884 w 21"/>
              <a:gd name="T23" fmla="*/ 0 h 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1" h="43">
                <a:moveTo>
                  <a:pt x="18" y="42"/>
                </a:moveTo>
                <a:cubicBezTo>
                  <a:pt x="15" y="42"/>
                  <a:pt x="14" y="41"/>
                  <a:pt x="12" y="38"/>
                </a:cubicBezTo>
                <a:cubicBezTo>
                  <a:pt x="15" y="41"/>
                  <a:pt x="18" y="42"/>
                  <a:pt x="19" y="41"/>
                </a:cubicBezTo>
                <a:cubicBezTo>
                  <a:pt x="18" y="41"/>
                  <a:pt x="15" y="36"/>
                  <a:pt x="12" y="29"/>
                </a:cubicBezTo>
                <a:cubicBezTo>
                  <a:pt x="16" y="36"/>
                  <a:pt x="19" y="41"/>
                  <a:pt x="20" y="41"/>
                </a:cubicBezTo>
                <a:cubicBezTo>
                  <a:pt x="19" y="41"/>
                  <a:pt x="18" y="42"/>
                  <a:pt x="18" y="42"/>
                </a:cubicBezTo>
                <a:close/>
                <a:moveTo>
                  <a:pt x="4" y="9"/>
                </a:moveTo>
                <a:cubicBezTo>
                  <a:pt x="7" y="17"/>
                  <a:pt x="10" y="24"/>
                  <a:pt x="12" y="29"/>
                </a:cubicBezTo>
                <a:cubicBezTo>
                  <a:pt x="10" y="24"/>
                  <a:pt x="7" y="17"/>
                  <a:pt x="4" y="9"/>
                </a:cubicBezTo>
                <a:close/>
                <a:moveTo>
                  <a:pt x="1" y="0"/>
                </a:moveTo>
                <a:cubicBezTo>
                  <a:pt x="1" y="20"/>
                  <a:pt x="6" y="33"/>
                  <a:pt x="12" y="38"/>
                </a:cubicBezTo>
                <a:cubicBezTo>
                  <a:pt x="6" y="33"/>
                  <a:pt x="0" y="2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7" name="Freeform 7103">
            <a:extLst>
              <a:ext uri="{FF2B5EF4-FFF2-40B4-BE49-F238E27FC236}">
                <a16:creationId xmlns:a16="http://schemas.microsoft.com/office/drawing/2014/main" id="{379D9106-5210-1647-B2D1-9FCF8A47C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68838"/>
            <a:ext cx="7937" cy="15875"/>
          </a:xfrm>
          <a:custGeom>
            <a:avLst/>
            <a:gdLst>
              <a:gd name="T0" fmla="*/ 2515368 w 24"/>
              <a:gd name="T1" fmla="*/ 4853517 h 45"/>
              <a:gd name="T2" fmla="*/ 0 w 24"/>
              <a:gd name="T3" fmla="*/ 0 h 45"/>
              <a:gd name="T4" fmla="*/ 2515368 w 24"/>
              <a:gd name="T5" fmla="*/ 48535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45">
                <a:moveTo>
                  <a:pt x="23" y="39"/>
                </a:moveTo>
                <a:cubicBezTo>
                  <a:pt x="16" y="44"/>
                  <a:pt x="1" y="29"/>
                  <a:pt x="0" y="0"/>
                </a:cubicBezTo>
                <a:cubicBezTo>
                  <a:pt x="10" y="22"/>
                  <a:pt x="20" y="38"/>
                  <a:pt x="23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8" name="Freeform 7104">
            <a:extLst>
              <a:ext uri="{FF2B5EF4-FFF2-40B4-BE49-F238E27FC236}">
                <a16:creationId xmlns:a16="http://schemas.microsoft.com/office/drawing/2014/main" id="{917730BC-DB25-924E-BCDD-6507CB09F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68838"/>
            <a:ext cx="7937" cy="15875"/>
          </a:xfrm>
          <a:custGeom>
            <a:avLst/>
            <a:gdLst>
              <a:gd name="T0" fmla="*/ 2187305 w 24"/>
              <a:gd name="T1" fmla="*/ 5588369 h 43"/>
              <a:gd name="T2" fmla="*/ 0 w 24"/>
              <a:gd name="T3" fmla="*/ 0 h 43"/>
              <a:gd name="T4" fmla="*/ 2515368 w 24"/>
              <a:gd name="T5" fmla="*/ 5179311 h 43"/>
              <a:gd name="T6" fmla="*/ 2515368 w 24"/>
              <a:gd name="T7" fmla="*/ 5315541 h 43"/>
              <a:gd name="T8" fmla="*/ 0 w 24"/>
              <a:gd name="T9" fmla="*/ 0 h 43"/>
              <a:gd name="T10" fmla="*/ 2406234 w 24"/>
              <a:gd name="T11" fmla="*/ 5451770 h 43"/>
              <a:gd name="T12" fmla="*/ 2187305 w 24"/>
              <a:gd name="T13" fmla="*/ 5588369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43">
                <a:moveTo>
                  <a:pt x="20" y="41"/>
                </a:moveTo>
                <a:cubicBezTo>
                  <a:pt x="13" y="41"/>
                  <a:pt x="1" y="26"/>
                  <a:pt x="0" y="0"/>
                </a:cubicBezTo>
                <a:cubicBezTo>
                  <a:pt x="10" y="22"/>
                  <a:pt x="21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19" y="37"/>
                  <a:pt x="9" y="21"/>
                  <a:pt x="0" y="0"/>
                </a:cubicBezTo>
                <a:cubicBezTo>
                  <a:pt x="2" y="27"/>
                  <a:pt x="15" y="42"/>
                  <a:pt x="22" y="40"/>
                </a:cubicBezTo>
                <a:cubicBezTo>
                  <a:pt x="22" y="40"/>
                  <a:pt x="21" y="41"/>
                  <a:pt x="20" y="4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59" name="Freeform 7105">
            <a:extLst>
              <a:ext uri="{FF2B5EF4-FFF2-40B4-BE49-F238E27FC236}">
                <a16:creationId xmlns:a16="http://schemas.microsoft.com/office/drawing/2014/main" id="{1184E3B0-D998-484E-A1B0-9516C936B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79950"/>
            <a:ext cx="15875" cy="4763"/>
          </a:xfrm>
          <a:custGeom>
            <a:avLst/>
            <a:gdLst>
              <a:gd name="T0" fmla="*/ 5240476 w 46"/>
              <a:gd name="T1" fmla="*/ 0 h 14"/>
              <a:gd name="T2" fmla="*/ 0 w 46"/>
              <a:gd name="T3" fmla="*/ 115673 h 14"/>
              <a:gd name="T4" fmla="*/ 5240476 w 46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14">
                <a:moveTo>
                  <a:pt x="44" y="0"/>
                </a:moveTo>
                <a:cubicBezTo>
                  <a:pt x="45" y="8"/>
                  <a:pt x="24" y="13"/>
                  <a:pt x="0" y="1"/>
                </a:cubicBezTo>
                <a:cubicBezTo>
                  <a:pt x="23" y="3"/>
                  <a:pt x="42" y="2"/>
                  <a:pt x="4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0" name="Freeform 7106">
            <a:extLst>
              <a:ext uri="{FF2B5EF4-FFF2-40B4-BE49-F238E27FC236}">
                <a16:creationId xmlns:a16="http://schemas.microsoft.com/office/drawing/2014/main" id="{0BAAE784-5E55-BC4C-ABC2-84BC023E1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79950"/>
            <a:ext cx="15875" cy="3175"/>
          </a:xfrm>
          <a:custGeom>
            <a:avLst/>
            <a:gdLst>
              <a:gd name="T0" fmla="*/ 3334785 w 46"/>
              <a:gd name="T1" fmla="*/ 907415 h 10"/>
              <a:gd name="T2" fmla="*/ 1310033 w 46"/>
              <a:gd name="T3" fmla="*/ 604838 h 10"/>
              <a:gd name="T4" fmla="*/ 3334785 w 46"/>
              <a:gd name="T5" fmla="*/ 806450 h 10"/>
              <a:gd name="T6" fmla="*/ 5002351 w 46"/>
              <a:gd name="T7" fmla="*/ 302578 h 10"/>
              <a:gd name="T8" fmla="*/ 5240476 w 46"/>
              <a:gd name="T9" fmla="*/ 0 h 10"/>
              <a:gd name="T10" fmla="*/ 5240476 w 46"/>
              <a:gd name="T11" fmla="*/ 0 h 10"/>
              <a:gd name="T12" fmla="*/ 5002351 w 46"/>
              <a:gd name="T13" fmla="*/ 403225 h 10"/>
              <a:gd name="T14" fmla="*/ 3334785 w 46"/>
              <a:gd name="T15" fmla="*/ 907415 h 10"/>
              <a:gd name="T16" fmla="*/ 119063 w 46"/>
              <a:gd name="T17" fmla="*/ 201613 h 10"/>
              <a:gd name="T18" fmla="*/ 1310033 w 46"/>
              <a:gd name="T19" fmla="*/ 604838 h 10"/>
              <a:gd name="T20" fmla="*/ 0 w 46"/>
              <a:gd name="T21" fmla="*/ 201613 h 10"/>
              <a:gd name="T22" fmla="*/ 119063 w 46"/>
              <a:gd name="T23" fmla="*/ 201613 h 10"/>
              <a:gd name="T24" fmla="*/ 0 w 46"/>
              <a:gd name="T25" fmla="*/ 100965 h 10"/>
              <a:gd name="T26" fmla="*/ 2620065 w 46"/>
              <a:gd name="T27" fmla="*/ 201613 h 10"/>
              <a:gd name="T28" fmla="*/ 5240476 w 46"/>
              <a:gd name="T29" fmla="*/ 0 h 10"/>
              <a:gd name="T30" fmla="*/ 2620065 w 46"/>
              <a:gd name="T31" fmla="*/ 302578 h 10"/>
              <a:gd name="T32" fmla="*/ 119063 w 46"/>
              <a:gd name="T33" fmla="*/ 201613 h 10"/>
              <a:gd name="T34" fmla="*/ 0 w 46"/>
              <a:gd name="T35" fmla="*/ 100965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" h="10">
                <a:moveTo>
                  <a:pt x="28" y="9"/>
                </a:moveTo>
                <a:cubicBezTo>
                  <a:pt x="24" y="9"/>
                  <a:pt x="18" y="8"/>
                  <a:pt x="11" y="6"/>
                </a:cubicBezTo>
                <a:cubicBezTo>
                  <a:pt x="18" y="8"/>
                  <a:pt x="24" y="8"/>
                  <a:pt x="28" y="8"/>
                </a:cubicBezTo>
                <a:cubicBezTo>
                  <a:pt x="35" y="8"/>
                  <a:pt x="40" y="6"/>
                  <a:pt x="42" y="3"/>
                </a:cubicBezTo>
                <a:cubicBezTo>
                  <a:pt x="44" y="3"/>
                  <a:pt x="44" y="1"/>
                  <a:pt x="44" y="0"/>
                </a:cubicBezTo>
                <a:cubicBezTo>
                  <a:pt x="45" y="1"/>
                  <a:pt x="44" y="3"/>
                  <a:pt x="42" y="4"/>
                </a:cubicBezTo>
                <a:cubicBezTo>
                  <a:pt x="40" y="7"/>
                  <a:pt x="35" y="9"/>
                  <a:pt x="28" y="9"/>
                </a:cubicBezTo>
                <a:close/>
                <a:moveTo>
                  <a:pt x="1" y="2"/>
                </a:moveTo>
                <a:cubicBezTo>
                  <a:pt x="5" y="4"/>
                  <a:pt x="8" y="5"/>
                  <a:pt x="11" y="6"/>
                </a:cubicBezTo>
                <a:cubicBezTo>
                  <a:pt x="8" y="5"/>
                  <a:pt x="4" y="4"/>
                  <a:pt x="0" y="2"/>
                </a:cubicBezTo>
                <a:lnTo>
                  <a:pt x="1" y="2"/>
                </a:lnTo>
                <a:close/>
                <a:moveTo>
                  <a:pt x="0" y="1"/>
                </a:moveTo>
                <a:cubicBezTo>
                  <a:pt x="8" y="2"/>
                  <a:pt x="16" y="2"/>
                  <a:pt x="22" y="2"/>
                </a:cubicBezTo>
                <a:cubicBezTo>
                  <a:pt x="35" y="2"/>
                  <a:pt x="42" y="1"/>
                  <a:pt x="44" y="0"/>
                </a:cubicBezTo>
                <a:cubicBezTo>
                  <a:pt x="43" y="1"/>
                  <a:pt x="35" y="3"/>
                  <a:pt x="22" y="3"/>
                </a:cubicBezTo>
                <a:cubicBezTo>
                  <a:pt x="16" y="3"/>
                  <a:pt x="8" y="2"/>
                  <a:pt x="1" y="2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1" name="Freeform 7107">
            <a:extLst>
              <a:ext uri="{FF2B5EF4-FFF2-40B4-BE49-F238E27FC236}">
                <a16:creationId xmlns:a16="http://schemas.microsoft.com/office/drawing/2014/main" id="{9DE367C2-BF9D-4845-9F99-32D6CE14D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73600"/>
            <a:ext cx="15875" cy="6350"/>
          </a:xfrm>
          <a:custGeom>
            <a:avLst/>
            <a:gdLst>
              <a:gd name="T0" fmla="*/ 5597381 w 44"/>
              <a:gd name="T1" fmla="*/ 1005305 h 19"/>
              <a:gd name="T2" fmla="*/ 0 w 44"/>
              <a:gd name="T3" fmla="*/ 0 h 19"/>
              <a:gd name="T4" fmla="*/ 5597381 w 44"/>
              <a:gd name="T5" fmla="*/ 1005305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19">
                <a:moveTo>
                  <a:pt x="43" y="9"/>
                </a:moveTo>
                <a:cubicBezTo>
                  <a:pt x="41" y="18"/>
                  <a:pt x="20" y="17"/>
                  <a:pt x="0" y="0"/>
                </a:cubicBezTo>
                <a:cubicBezTo>
                  <a:pt x="22" y="7"/>
                  <a:pt x="41" y="11"/>
                  <a:pt x="43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2" name="Freeform 7108">
            <a:extLst>
              <a:ext uri="{FF2B5EF4-FFF2-40B4-BE49-F238E27FC236}">
                <a16:creationId xmlns:a16="http://schemas.microsoft.com/office/drawing/2014/main" id="{B8BE5C5C-4086-C244-BB50-F8F2BD088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73600"/>
            <a:ext cx="15875" cy="6350"/>
          </a:xfrm>
          <a:custGeom>
            <a:avLst/>
            <a:gdLst>
              <a:gd name="T0" fmla="*/ 4497794 w 43"/>
              <a:gd name="T1" fmla="*/ 2362597 h 16"/>
              <a:gd name="T2" fmla="*/ 0 w 43"/>
              <a:gd name="T3" fmla="*/ 0 h 16"/>
              <a:gd name="T4" fmla="*/ 5588369 w 43"/>
              <a:gd name="T5" fmla="*/ 1417638 h 16"/>
              <a:gd name="T6" fmla="*/ 0 w 43"/>
              <a:gd name="T7" fmla="*/ 0 h 16"/>
              <a:gd name="T8" fmla="*/ 4497794 w 43"/>
              <a:gd name="T9" fmla="*/ 2205038 h 16"/>
              <a:gd name="T10" fmla="*/ 5724599 w 43"/>
              <a:gd name="T11" fmla="*/ 1417638 h 16"/>
              <a:gd name="T12" fmla="*/ 4497794 w 43"/>
              <a:gd name="T13" fmla="*/ 236259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" h="16">
                <a:moveTo>
                  <a:pt x="33" y="15"/>
                </a:moveTo>
                <a:cubicBezTo>
                  <a:pt x="23" y="15"/>
                  <a:pt x="10" y="9"/>
                  <a:pt x="0" y="0"/>
                </a:cubicBezTo>
                <a:cubicBezTo>
                  <a:pt x="19" y="6"/>
                  <a:pt x="36" y="9"/>
                  <a:pt x="41" y="9"/>
                </a:cubicBezTo>
                <a:cubicBezTo>
                  <a:pt x="34" y="9"/>
                  <a:pt x="17" y="6"/>
                  <a:pt x="0" y="0"/>
                </a:cubicBezTo>
                <a:cubicBezTo>
                  <a:pt x="11" y="9"/>
                  <a:pt x="23" y="14"/>
                  <a:pt x="33" y="14"/>
                </a:cubicBezTo>
                <a:cubicBezTo>
                  <a:pt x="38" y="14"/>
                  <a:pt x="42" y="13"/>
                  <a:pt x="42" y="9"/>
                </a:cubicBezTo>
                <a:cubicBezTo>
                  <a:pt x="42" y="13"/>
                  <a:pt x="38" y="15"/>
                  <a:pt x="33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3" name="Freeform 7109">
            <a:extLst>
              <a:ext uri="{FF2B5EF4-FFF2-40B4-BE49-F238E27FC236}">
                <a16:creationId xmlns:a16="http://schemas.microsoft.com/office/drawing/2014/main" id="{B67994B5-5F88-5A47-924C-B4E7FFA1A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4660900"/>
            <a:ext cx="4763" cy="15875"/>
          </a:xfrm>
          <a:custGeom>
            <a:avLst/>
            <a:gdLst>
              <a:gd name="T0" fmla="*/ 1411436 w 15"/>
              <a:gd name="T1" fmla="*/ 5714622 h 42"/>
              <a:gd name="T2" fmla="*/ 907510 w 15"/>
              <a:gd name="T3" fmla="*/ 0 h 42"/>
              <a:gd name="T4" fmla="*/ 1411436 w 15"/>
              <a:gd name="T5" fmla="*/ 5714622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42">
                <a:moveTo>
                  <a:pt x="14" y="40"/>
                </a:moveTo>
                <a:cubicBezTo>
                  <a:pt x="6" y="41"/>
                  <a:pt x="0" y="22"/>
                  <a:pt x="9" y="0"/>
                </a:cubicBezTo>
                <a:cubicBezTo>
                  <a:pt x="9" y="21"/>
                  <a:pt x="11" y="38"/>
                  <a:pt x="14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4" name="Freeform 7110">
            <a:extLst>
              <a:ext uri="{FF2B5EF4-FFF2-40B4-BE49-F238E27FC236}">
                <a16:creationId xmlns:a16="http://schemas.microsoft.com/office/drawing/2014/main" id="{D502460C-3CD9-CA49-9DF0-63A224258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60900"/>
            <a:ext cx="4762" cy="14288"/>
          </a:xfrm>
          <a:custGeom>
            <a:avLst/>
            <a:gdLst>
              <a:gd name="T0" fmla="*/ 925529 w 14"/>
              <a:gd name="T1" fmla="*/ 0 h 41"/>
              <a:gd name="T2" fmla="*/ 694232 w 14"/>
              <a:gd name="T3" fmla="*/ 4615024 h 41"/>
              <a:gd name="T4" fmla="*/ 925529 w 14"/>
              <a:gd name="T5" fmla="*/ 0 h 41"/>
              <a:gd name="T6" fmla="*/ 1504112 w 14"/>
              <a:gd name="T7" fmla="*/ 4857920 h 41"/>
              <a:gd name="T8" fmla="*/ 925529 w 14"/>
              <a:gd name="T9" fmla="*/ 0 h 41"/>
              <a:gd name="T10" fmla="*/ 1504112 w 14"/>
              <a:gd name="T11" fmla="*/ 485792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41">
                <a:moveTo>
                  <a:pt x="8" y="0"/>
                </a:moveTo>
                <a:cubicBezTo>
                  <a:pt x="0" y="16"/>
                  <a:pt x="3" y="30"/>
                  <a:pt x="6" y="38"/>
                </a:cubicBezTo>
                <a:cubicBezTo>
                  <a:pt x="2" y="32"/>
                  <a:pt x="0" y="16"/>
                  <a:pt x="8" y="0"/>
                </a:cubicBezTo>
                <a:close/>
                <a:moveTo>
                  <a:pt x="13" y="40"/>
                </a:moveTo>
                <a:cubicBezTo>
                  <a:pt x="10" y="38"/>
                  <a:pt x="8" y="21"/>
                  <a:pt x="8" y="0"/>
                </a:cubicBezTo>
                <a:cubicBezTo>
                  <a:pt x="8" y="19"/>
                  <a:pt x="10" y="38"/>
                  <a:pt x="13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5" name="Freeform 7111">
            <a:extLst>
              <a:ext uri="{FF2B5EF4-FFF2-40B4-BE49-F238E27FC236}">
                <a16:creationId xmlns:a16="http://schemas.microsoft.com/office/drawing/2014/main" id="{6CCB5561-B546-564D-9D62-CA73EB5C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59313"/>
            <a:ext cx="4763" cy="14287"/>
          </a:xfrm>
          <a:custGeom>
            <a:avLst/>
            <a:gdLst>
              <a:gd name="T0" fmla="*/ 1732938 w 12"/>
              <a:gd name="T1" fmla="*/ 4831204 h 39"/>
              <a:gd name="T2" fmla="*/ 1260210 w 12"/>
              <a:gd name="T3" fmla="*/ 0 h 39"/>
              <a:gd name="T4" fmla="*/ 1732938 w 12"/>
              <a:gd name="T5" fmla="*/ 4831204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9">
                <a:moveTo>
                  <a:pt x="11" y="36"/>
                </a:moveTo>
                <a:cubicBezTo>
                  <a:pt x="5" y="38"/>
                  <a:pt x="0" y="22"/>
                  <a:pt x="8" y="0"/>
                </a:cubicBezTo>
                <a:cubicBezTo>
                  <a:pt x="8" y="19"/>
                  <a:pt x="10" y="35"/>
                  <a:pt x="11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6" name="Freeform 7112">
            <a:extLst>
              <a:ext uri="{FF2B5EF4-FFF2-40B4-BE49-F238E27FC236}">
                <a16:creationId xmlns:a16="http://schemas.microsoft.com/office/drawing/2014/main" id="{FC356686-A298-EF4C-9515-A88694300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59313"/>
            <a:ext cx="3175" cy="12700"/>
          </a:xfrm>
          <a:custGeom>
            <a:avLst/>
            <a:gdLst>
              <a:gd name="T0" fmla="*/ 833005 w 11"/>
              <a:gd name="T1" fmla="*/ 4241457 h 37"/>
              <a:gd name="T2" fmla="*/ 833005 w 11"/>
              <a:gd name="T3" fmla="*/ 4123724 h 37"/>
              <a:gd name="T4" fmla="*/ 833005 w 11"/>
              <a:gd name="T5" fmla="*/ 4123724 h 37"/>
              <a:gd name="T6" fmla="*/ 833005 w 11"/>
              <a:gd name="T7" fmla="*/ 4241457 h 37"/>
              <a:gd name="T8" fmla="*/ 749877 w 11"/>
              <a:gd name="T9" fmla="*/ 3887916 h 37"/>
              <a:gd name="T10" fmla="*/ 833005 w 11"/>
              <a:gd name="T11" fmla="*/ 4123724 h 37"/>
              <a:gd name="T12" fmla="*/ 749877 w 11"/>
              <a:gd name="T13" fmla="*/ 3887916 h 37"/>
              <a:gd name="T14" fmla="*/ 499918 w 11"/>
              <a:gd name="T15" fmla="*/ 0 h 37"/>
              <a:gd name="T16" fmla="*/ 749877 w 11"/>
              <a:gd name="T17" fmla="*/ 3887916 h 37"/>
              <a:gd name="T18" fmla="*/ 499918 w 11"/>
              <a:gd name="T19" fmla="*/ 0 h 37"/>
              <a:gd name="T20" fmla="*/ 499918 w 11"/>
              <a:gd name="T21" fmla="*/ 4005649 h 37"/>
              <a:gd name="T22" fmla="*/ 499918 w 11"/>
              <a:gd name="T23" fmla="*/ 0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37">
                <a:moveTo>
                  <a:pt x="10" y="36"/>
                </a:moveTo>
                <a:cubicBezTo>
                  <a:pt x="10" y="36"/>
                  <a:pt x="10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lnTo>
                  <a:pt x="10" y="36"/>
                </a:lnTo>
                <a:close/>
                <a:moveTo>
                  <a:pt x="9" y="33"/>
                </a:moveTo>
                <a:cubicBezTo>
                  <a:pt x="9" y="34"/>
                  <a:pt x="9" y="35"/>
                  <a:pt x="10" y="35"/>
                </a:cubicBezTo>
                <a:cubicBezTo>
                  <a:pt x="9" y="35"/>
                  <a:pt x="9" y="35"/>
                  <a:pt x="9" y="33"/>
                </a:cubicBezTo>
                <a:close/>
                <a:moveTo>
                  <a:pt x="6" y="0"/>
                </a:moveTo>
                <a:cubicBezTo>
                  <a:pt x="7" y="15"/>
                  <a:pt x="9" y="28"/>
                  <a:pt x="9" y="33"/>
                </a:cubicBezTo>
                <a:cubicBezTo>
                  <a:pt x="8" y="27"/>
                  <a:pt x="6" y="14"/>
                  <a:pt x="6" y="0"/>
                </a:cubicBezTo>
                <a:cubicBezTo>
                  <a:pt x="1" y="16"/>
                  <a:pt x="3" y="28"/>
                  <a:pt x="6" y="34"/>
                </a:cubicBezTo>
                <a:cubicBezTo>
                  <a:pt x="2" y="29"/>
                  <a:pt x="0" y="1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7" name="Freeform 7113">
            <a:extLst>
              <a:ext uri="{FF2B5EF4-FFF2-40B4-BE49-F238E27FC236}">
                <a16:creationId xmlns:a16="http://schemas.microsoft.com/office/drawing/2014/main" id="{C326FD55-69BA-094B-A039-6C9FCB23A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62488"/>
            <a:ext cx="12700" cy="12700"/>
          </a:xfrm>
          <a:custGeom>
            <a:avLst/>
            <a:gdLst>
              <a:gd name="T0" fmla="*/ 4476569 w 35"/>
              <a:gd name="T1" fmla="*/ 3484739 h 36"/>
              <a:gd name="T2" fmla="*/ 0 w 35"/>
              <a:gd name="T3" fmla="*/ 0 h 36"/>
              <a:gd name="T4" fmla="*/ 4476569 w 35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36">
                <a:moveTo>
                  <a:pt x="34" y="28"/>
                </a:moveTo>
                <a:cubicBezTo>
                  <a:pt x="30" y="35"/>
                  <a:pt x="11" y="26"/>
                  <a:pt x="0" y="0"/>
                </a:cubicBezTo>
                <a:cubicBezTo>
                  <a:pt x="16" y="16"/>
                  <a:pt x="32" y="29"/>
                  <a:pt x="34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8" name="Freeform 7114">
            <a:extLst>
              <a:ext uri="{FF2B5EF4-FFF2-40B4-BE49-F238E27FC236}">
                <a16:creationId xmlns:a16="http://schemas.microsoft.com/office/drawing/2014/main" id="{3C21D381-47E5-9343-9C0E-B21357FB2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62488"/>
            <a:ext cx="12700" cy="12700"/>
          </a:xfrm>
          <a:custGeom>
            <a:avLst/>
            <a:gdLst>
              <a:gd name="T0" fmla="*/ 3950063 w 35"/>
              <a:gd name="T1" fmla="*/ 3857978 h 36"/>
              <a:gd name="T2" fmla="*/ 0 w 35"/>
              <a:gd name="T3" fmla="*/ 0 h 36"/>
              <a:gd name="T4" fmla="*/ 4476569 w 35"/>
              <a:gd name="T5" fmla="*/ 3484739 h 36"/>
              <a:gd name="T6" fmla="*/ 0 w 35"/>
              <a:gd name="T7" fmla="*/ 0 h 36"/>
              <a:gd name="T8" fmla="*/ 4476569 w 35"/>
              <a:gd name="T9" fmla="*/ 3484739 h 36"/>
              <a:gd name="T10" fmla="*/ 3950063 w 35"/>
              <a:gd name="T11" fmla="*/ 3857978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36">
                <a:moveTo>
                  <a:pt x="30" y="31"/>
                </a:moveTo>
                <a:cubicBezTo>
                  <a:pt x="21" y="31"/>
                  <a:pt x="8" y="19"/>
                  <a:pt x="0" y="0"/>
                </a:cubicBezTo>
                <a:cubicBezTo>
                  <a:pt x="11" y="24"/>
                  <a:pt x="30" y="35"/>
                  <a:pt x="34" y="28"/>
                </a:cubicBezTo>
                <a:cubicBezTo>
                  <a:pt x="31" y="29"/>
                  <a:pt x="15" y="15"/>
                  <a:pt x="0" y="0"/>
                </a:cubicBezTo>
                <a:cubicBezTo>
                  <a:pt x="17" y="16"/>
                  <a:pt x="32" y="28"/>
                  <a:pt x="34" y="28"/>
                </a:cubicBezTo>
                <a:cubicBezTo>
                  <a:pt x="34" y="30"/>
                  <a:pt x="32" y="31"/>
                  <a:pt x="30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69" name="Freeform 7115">
            <a:extLst>
              <a:ext uri="{FF2B5EF4-FFF2-40B4-BE49-F238E27FC236}">
                <a16:creationId xmlns:a16="http://schemas.microsoft.com/office/drawing/2014/main" id="{6343B066-CEC2-334E-AAF0-6656F6DF9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652963"/>
            <a:ext cx="4763" cy="14287"/>
          </a:xfrm>
          <a:custGeom>
            <a:avLst/>
            <a:gdLst>
              <a:gd name="T0" fmla="*/ 1417786 w 12"/>
              <a:gd name="T1" fmla="*/ 5099726 h 39"/>
              <a:gd name="T2" fmla="*/ 1732938 w 12"/>
              <a:gd name="T3" fmla="*/ 0 h 39"/>
              <a:gd name="T4" fmla="*/ 1417786 w 12"/>
              <a:gd name="T5" fmla="*/ 5099726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9">
                <a:moveTo>
                  <a:pt x="9" y="38"/>
                </a:moveTo>
                <a:cubicBezTo>
                  <a:pt x="2" y="38"/>
                  <a:pt x="0" y="21"/>
                  <a:pt x="11" y="0"/>
                </a:cubicBezTo>
                <a:cubicBezTo>
                  <a:pt x="9" y="21"/>
                  <a:pt x="7" y="37"/>
                  <a:pt x="9" y="3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0" name="Freeform 7116">
            <a:extLst>
              <a:ext uri="{FF2B5EF4-FFF2-40B4-BE49-F238E27FC236}">
                <a16:creationId xmlns:a16="http://schemas.microsoft.com/office/drawing/2014/main" id="{3E40AA14-BE39-5E41-8ABC-C9B7B2833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652963"/>
            <a:ext cx="3175" cy="14287"/>
          </a:xfrm>
          <a:custGeom>
            <a:avLst/>
            <a:gdLst>
              <a:gd name="T0" fmla="*/ 822779 w 7"/>
              <a:gd name="T1" fmla="*/ 5099726 h 39"/>
              <a:gd name="T2" fmla="*/ 617311 w 7"/>
              <a:gd name="T3" fmla="*/ 4428604 h 39"/>
              <a:gd name="T4" fmla="*/ 822779 w 7"/>
              <a:gd name="T5" fmla="*/ 5099726 h 39"/>
              <a:gd name="T6" fmla="*/ 0 w 7"/>
              <a:gd name="T7" fmla="*/ 4697126 h 39"/>
              <a:gd name="T8" fmla="*/ 822779 w 7"/>
              <a:gd name="T9" fmla="*/ 5099726 h 39"/>
              <a:gd name="T10" fmla="*/ 0 w 7"/>
              <a:gd name="T11" fmla="*/ 4697126 h 39"/>
              <a:gd name="T12" fmla="*/ 617311 w 7"/>
              <a:gd name="T13" fmla="*/ 4428604 h 39"/>
              <a:gd name="T14" fmla="*/ 1234168 w 7"/>
              <a:gd name="T15" fmla="*/ 0 h 39"/>
              <a:gd name="T16" fmla="*/ 617311 w 7"/>
              <a:gd name="T17" fmla="*/ 4428604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39">
                <a:moveTo>
                  <a:pt x="4" y="38"/>
                </a:moveTo>
                <a:cubicBezTo>
                  <a:pt x="4" y="38"/>
                  <a:pt x="3" y="36"/>
                  <a:pt x="3" y="33"/>
                </a:cubicBezTo>
                <a:cubicBezTo>
                  <a:pt x="3" y="36"/>
                  <a:pt x="4" y="37"/>
                  <a:pt x="4" y="38"/>
                </a:cubicBezTo>
                <a:close/>
                <a:moveTo>
                  <a:pt x="0" y="35"/>
                </a:moveTo>
                <a:cubicBezTo>
                  <a:pt x="1" y="37"/>
                  <a:pt x="2" y="37"/>
                  <a:pt x="4" y="38"/>
                </a:cubicBezTo>
                <a:cubicBezTo>
                  <a:pt x="2" y="38"/>
                  <a:pt x="1" y="37"/>
                  <a:pt x="0" y="35"/>
                </a:cubicBezTo>
                <a:close/>
                <a:moveTo>
                  <a:pt x="3" y="33"/>
                </a:moveTo>
                <a:cubicBezTo>
                  <a:pt x="3" y="26"/>
                  <a:pt x="5" y="14"/>
                  <a:pt x="6" y="0"/>
                </a:cubicBezTo>
                <a:cubicBezTo>
                  <a:pt x="5" y="14"/>
                  <a:pt x="3" y="27"/>
                  <a:pt x="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1" name="Freeform 7117">
            <a:extLst>
              <a:ext uri="{FF2B5EF4-FFF2-40B4-BE49-F238E27FC236}">
                <a16:creationId xmlns:a16="http://schemas.microsoft.com/office/drawing/2014/main" id="{A2CD8663-8969-064A-838E-E9C0E3E9D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46613"/>
            <a:ext cx="4763" cy="15875"/>
          </a:xfrm>
          <a:custGeom>
            <a:avLst/>
            <a:gdLst>
              <a:gd name="T0" fmla="*/ 1575362 w 12"/>
              <a:gd name="T1" fmla="*/ 5724599 h 43"/>
              <a:gd name="T2" fmla="*/ 1732938 w 12"/>
              <a:gd name="T3" fmla="*/ 0 h 43"/>
              <a:gd name="T4" fmla="*/ 1575362 w 12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43">
                <a:moveTo>
                  <a:pt x="10" y="42"/>
                </a:moveTo>
                <a:cubicBezTo>
                  <a:pt x="2" y="40"/>
                  <a:pt x="0" y="21"/>
                  <a:pt x="11" y="0"/>
                </a:cubicBezTo>
                <a:cubicBezTo>
                  <a:pt x="9" y="20"/>
                  <a:pt x="8" y="39"/>
                  <a:pt x="10" y="4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2" name="Freeform 7118">
            <a:extLst>
              <a:ext uri="{FF2B5EF4-FFF2-40B4-BE49-F238E27FC236}">
                <a16:creationId xmlns:a16="http://schemas.microsoft.com/office/drawing/2014/main" id="{FBD0FBE5-87BC-8741-AADA-E577147F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46613"/>
            <a:ext cx="3175" cy="15875"/>
          </a:xfrm>
          <a:custGeom>
            <a:avLst/>
            <a:gdLst>
              <a:gd name="T0" fmla="*/ 806450 w 10"/>
              <a:gd name="T1" fmla="*/ 5724599 h 43"/>
              <a:gd name="T2" fmla="*/ 705803 w 10"/>
              <a:gd name="T3" fmla="*/ 5724599 h 43"/>
              <a:gd name="T4" fmla="*/ 907415 w 10"/>
              <a:gd name="T5" fmla="*/ 0 h 43"/>
              <a:gd name="T6" fmla="*/ 907415 w 10"/>
              <a:gd name="T7" fmla="*/ 0 h 43"/>
              <a:gd name="T8" fmla="*/ 806450 w 10"/>
              <a:gd name="T9" fmla="*/ 5724599 h 43"/>
              <a:gd name="T10" fmla="*/ 302578 w 10"/>
              <a:gd name="T11" fmla="*/ 5315541 h 43"/>
              <a:gd name="T12" fmla="*/ 907415 w 10"/>
              <a:gd name="T13" fmla="*/ 0 h 43"/>
              <a:gd name="T14" fmla="*/ 302578 w 10"/>
              <a:gd name="T15" fmla="*/ 5315541 h 43"/>
              <a:gd name="T16" fmla="*/ 705803 w 10"/>
              <a:gd name="T17" fmla="*/ 5724599 h 43"/>
              <a:gd name="T18" fmla="*/ 302578 w 10"/>
              <a:gd name="T19" fmla="*/ 5315541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3">
                <a:moveTo>
                  <a:pt x="8" y="42"/>
                </a:moveTo>
                <a:lnTo>
                  <a:pt x="7" y="42"/>
                </a:lnTo>
                <a:cubicBezTo>
                  <a:pt x="6" y="37"/>
                  <a:pt x="7" y="19"/>
                  <a:pt x="9" y="0"/>
                </a:cubicBezTo>
                <a:cubicBezTo>
                  <a:pt x="7" y="22"/>
                  <a:pt x="6" y="39"/>
                  <a:pt x="8" y="42"/>
                </a:cubicBezTo>
                <a:close/>
                <a:moveTo>
                  <a:pt x="3" y="39"/>
                </a:moveTo>
                <a:cubicBezTo>
                  <a:pt x="0" y="32"/>
                  <a:pt x="0" y="16"/>
                  <a:pt x="9" y="0"/>
                </a:cubicBezTo>
                <a:cubicBezTo>
                  <a:pt x="1" y="16"/>
                  <a:pt x="0" y="31"/>
                  <a:pt x="3" y="39"/>
                </a:cubicBezTo>
                <a:cubicBezTo>
                  <a:pt x="5" y="40"/>
                  <a:pt x="6" y="40"/>
                  <a:pt x="7" y="42"/>
                </a:cubicBezTo>
                <a:cubicBezTo>
                  <a:pt x="5" y="41"/>
                  <a:pt x="5" y="40"/>
                  <a:pt x="3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3" name="Freeform 7119">
            <a:extLst>
              <a:ext uri="{FF2B5EF4-FFF2-40B4-BE49-F238E27FC236}">
                <a16:creationId xmlns:a16="http://schemas.microsoft.com/office/drawing/2014/main" id="{DBAAAD66-5405-B34C-9199-EFAC38AB3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659313"/>
            <a:ext cx="12700" cy="6350"/>
          </a:xfrm>
          <a:custGeom>
            <a:avLst/>
            <a:gdLst>
              <a:gd name="T0" fmla="*/ 4476569 w 35"/>
              <a:gd name="T1" fmla="*/ 1340518 h 19"/>
              <a:gd name="T2" fmla="*/ 0 w 35"/>
              <a:gd name="T3" fmla="*/ 0 h 19"/>
              <a:gd name="T4" fmla="*/ 4476569 w 35"/>
              <a:gd name="T5" fmla="*/ 1340518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19">
                <a:moveTo>
                  <a:pt x="34" y="12"/>
                </a:moveTo>
                <a:cubicBezTo>
                  <a:pt x="32" y="18"/>
                  <a:pt x="16" y="17"/>
                  <a:pt x="0" y="0"/>
                </a:cubicBezTo>
                <a:cubicBezTo>
                  <a:pt x="17" y="7"/>
                  <a:pt x="31" y="13"/>
                  <a:pt x="34" y="1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4" name="Freeform 7120">
            <a:extLst>
              <a:ext uri="{FF2B5EF4-FFF2-40B4-BE49-F238E27FC236}">
                <a16:creationId xmlns:a16="http://schemas.microsoft.com/office/drawing/2014/main" id="{396B2363-1EE2-494C-9D78-3A7DBABE1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659313"/>
            <a:ext cx="12700" cy="6350"/>
          </a:xfrm>
          <a:custGeom>
            <a:avLst/>
            <a:gdLst>
              <a:gd name="T0" fmla="*/ 3906744 w 34"/>
              <a:gd name="T1" fmla="*/ 1787024 h 19"/>
              <a:gd name="T2" fmla="*/ 0 w 34"/>
              <a:gd name="T3" fmla="*/ 0 h 19"/>
              <a:gd name="T4" fmla="*/ 4604124 w 34"/>
              <a:gd name="T5" fmla="*/ 1452145 h 19"/>
              <a:gd name="T6" fmla="*/ 3906744 w 34"/>
              <a:gd name="T7" fmla="*/ 1787024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" h="19">
                <a:moveTo>
                  <a:pt x="28" y="16"/>
                </a:moveTo>
                <a:cubicBezTo>
                  <a:pt x="21" y="16"/>
                  <a:pt x="11" y="12"/>
                  <a:pt x="0" y="0"/>
                </a:cubicBezTo>
                <a:cubicBezTo>
                  <a:pt x="16" y="16"/>
                  <a:pt x="29" y="18"/>
                  <a:pt x="33" y="13"/>
                </a:cubicBezTo>
                <a:cubicBezTo>
                  <a:pt x="32" y="15"/>
                  <a:pt x="30" y="16"/>
                  <a:pt x="28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5" name="Freeform 7121">
            <a:extLst>
              <a:ext uri="{FF2B5EF4-FFF2-40B4-BE49-F238E27FC236}">
                <a16:creationId xmlns:a16="http://schemas.microsoft.com/office/drawing/2014/main" id="{B622D4C3-699F-3448-B246-A85BEEE28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41850"/>
            <a:ext cx="4763" cy="14288"/>
          </a:xfrm>
          <a:custGeom>
            <a:avLst/>
            <a:gdLst>
              <a:gd name="T0" fmla="*/ 806535 w 15"/>
              <a:gd name="T1" fmla="*/ 4976153 h 40"/>
              <a:gd name="T2" fmla="*/ 1411436 w 15"/>
              <a:gd name="T3" fmla="*/ 0 h 40"/>
              <a:gd name="T4" fmla="*/ 806535 w 15"/>
              <a:gd name="T5" fmla="*/ 497615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40">
                <a:moveTo>
                  <a:pt x="8" y="39"/>
                </a:moveTo>
                <a:cubicBezTo>
                  <a:pt x="1" y="39"/>
                  <a:pt x="0" y="20"/>
                  <a:pt x="14" y="0"/>
                </a:cubicBezTo>
                <a:cubicBezTo>
                  <a:pt x="9" y="20"/>
                  <a:pt x="7" y="37"/>
                  <a:pt x="8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6" name="Freeform 7122">
            <a:extLst>
              <a:ext uri="{FF2B5EF4-FFF2-40B4-BE49-F238E27FC236}">
                <a16:creationId xmlns:a16="http://schemas.microsoft.com/office/drawing/2014/main" id="{24CB1372-4258-1A41-A395-F01404486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41850"/>
            <a:ext cx="4763" cy="14288"/>
          </a:xfrm>
          <a:custGeom>
            <a:avLst/>
            <a:gdLst>
              <a:gd name="T0" fmla="*/ 926063 w 14"/>
              <a:gd name="T1" fmla="*/ 4857920 h 41"/>
              <a:gd name="T2" fmla="*/ 810390 w 14"/>
              <a:gd name="T3" fmla="*/ 4857920 h 41"/>
              <a:gd name="T4" fmla="*/ 347359 w 14"/>
              <a:gd name="T5" fmla="*/ 4372128 h 41"/>
              <a:gd name="T6" fmla="*/ 1504768 w 14"/>
              <a:gd name="T7" fmla="*/ 0 h 41"/>
              <a:gd name="T8" fmla="*/ 1504768 w 14"/>
              <a:gd name="T9" fmla="*/ 0 h 41"/>
              <a:gd name="T10" fmla="*/ 463032 w 14"/>
              <a:gd name="T11" fmla="*/ 4372128 h 41"/>
              <a:gd name="T12" fmla="*/ 810390 w 14"/>
              <a:gd name="T13" fmla="*/ 4736298 h 41"/>
              <a:gd name="T14" fmla="*/ 926063 w 14"/>
              <a:gd name="T15" fmla="*/ 4857920 h 41"/>
              <a:gd name="T16" fmla="*/ 810390 w 14"/>
              <a:gd name="T17" fmla="*/ 4250506 h 41"/>
              <a:gd name="T18" fmla="*/ 1504768 w 14"/>
              <a:gd name="T19" fmla="*/ 0 h 41"/>
              <a:gd name="T20" fmla="*/ 810390 w 14"/>
              <a:gd name="T21" fmla="*/ 4250506 h 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41">
                <a:moveTo>
                  <a:pt x="8" y="40"/>
                </a:moveTo>
                <a:lnTo>
                  <a:pt x="7" y="40"/>
                </a:lnTo>
                <a:cubicBezTo>
                  <a:pt x="6" y="39"/>
                  <a:pt x="4" y="38"/>
                  <a:pt x="3" y="36"/>
                </a:cubicBezTo>
                <a:cubicBezTo>
                  <a:pt x="0" y="29"/>
                  <a:pt x="3" y="15"/>
                  <a:pt x="13" y="0"/>
                </a:cubicBezTo>
                <a:cubicBezTo>
                  <a:pt x="3" y="15"/>
                  <a:pt x="1" y="29"/>
                  <a:pt x="4" y="36"/>
                </a:cubicBezTo>
                <a:cubicBezTo>
                  <a:pt x="4" y="38"/>
                  <a:pt x="6" y="39"/>
                  <a:pt x="7" y="39"/>
                </a:cubicBezTo>
                <a:lnTo>
                  <a:pt x="8" y="40"/>
                </a:lnTo>
                <a:close/>
                <a:moveTo>
                  <a:pt x="7" y="35"/>
                </a:moveTo>
                <a:cubicBezTo>
                  <a:pt x="7" y="28"/>
                  <a:pt x="9" y="15"/>
                  <a:pt x="13" y="0"/>
                </a:cubicBezTo>
                <a:cubicBezTo>
                  <a:pt x="9" y="16"/>
                  <a:pt x="7" y="29"/>
                  <a:pt x="7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7" name="Freeform 7123">
            <a:extLst>
              <a:ext uri="{FF2B5EF4-FFF2-40B4-BE49-F238E27FC236}">
                <a16:creationId xmlns:a16="http://schemas.microsoft.com/office/drawing/2014/main" id="{A65497AD-A56E-6041-97DC-BC0026202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32325"/>
            <a:ext cx="7937" cy="12700"/>
          </a:xfrm>
          <a:custGeom>
            <a:avLst/>
            <a:gdLst>
              <a:gd name="T0" fmla="*/ 595275 w 23"/>
              <a:gd name="T1" fmla="*/ 4604124 h 34"/>
              <a:gd name="T2" fmla="*/ 2619900 w 23"/>
              <a:gd name="T3" fmla="*/ 0 h 34"/>
              <a:gd name="T4" fmla="*/ 595275 w 23"/>
              <a:gd name="T5" fmla="*/ 4604124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34">
                <a:moveTo>
                  <a:pt x="5" y="33"/>
                </a:moveTo>
                <a:cubicBezTo>
                  <a:pt x="0" y="29"/>
                  <a:pt x="4" y="12"/>
                  <a:pt x="22" y="0"/>
                </a:cubicBezTo>
                <a:cubicBezTo>
                  <a:pt x="12" y="15"/>
                  <a:pt x="5" y="30"/>
                  <a:pt x="5" y="3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8" name="Freeform 7124">
            <a:extLst>
              <a:ext uri="{FF2B5EF4-FFF2-40B4-BE49-F238E27FC236}">
                <a16:creationId xmlns:a16="http://schemas.microsoft.com/office/drawing/2014/main" id="{9C75276E-C91C-9142-B60A-064D78B59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32325"/>
            <a:ext cx="7938" cy="12700"/>
          </a:xfrm>
          <a:custGeom>
            <a:avLst/>
            <a:gdLst>
              <a:gd name="T0" fmla="*/ 428652 w 21"/>
              <a:gd name="T1" fmla="*/ 4476569 h 35"/>
              <a:gd name="T2" fmla="*/ 142884 w 21"/>
              <a:gd name="T3" fmla="*/ 4081780 h 35"/>
              <a:gd name="T4" fmla="*/ 428652 w 21"/>
              <a:gd name="T5" fmla="*/ 4344851 h 35"/>
              <a:gd name="T6" fmla="*/ 2143260 w 21"/>
              <a:gd name="T7" fmla="*/ 1185091 h 35"/>
              <a:gd name="T8" fmla="*/ 428652 w 21"/>
              <a:gd name="T9" fmla="*/ 4476569 h 35"/>
              <a:gd name="T10" fmla="*/ 142884 w 21"/>
              <a:gd name="T11" fmla="*/ 3818346 h 35"/>
              <a:gd name="T12" fmla="*/ 2857680 w 21"/>
              <a:gd name="T13" fmla="*/ 0 h 35"/>
              <a:gd name="T14" fmla="*/ 2714796 w 21"/>
              <a:gd name="T15" fmla="*/ 263434 h 35"/>
              <a:gd name="T16" fmla="*/ 142884 w 21"/>
              <a:gd name="T17" fmla="*/ 3818346 h 35"/>
              <a:gd name="T18" fmla="*/ 2143260 w 21"/>
              <a:gd name="T19" fmla="*/ 1185091 h 35"/>
              <a:gd name="T20" fmla="*/ 2714796 w 21"/>
              <a:gd name="T21" fmla="*/ 263434 h 35"/>
              <a:gd name="T22" fmla="*/ 2857680 w 21"/>
              <a:gd name="T23" fmla="*/ 131717 h 35"/>
              <a:gd name="T24" fmla="*/ 2143260 w 21"/>
              <a:gd name="T25" fmla="*/ 1185091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35">
                <a:moveTo>
                  <a:pt x="3" y="34"/>
                </a:moveTo>
                <a:cubicBezTo>
                  <a:pt x="2" y="33"/>
                  <a:pt x="1" y="32"/>
                  <a:pt x="1" y="31"/>
                </a:cubicBezTo>
                <a:cubicBezTo>
                  <a:pt x="1" y="32"/>
                  <a:pt x="2" y="33"/>
                  <a:pt x="3" y="33"/>
                </a:cubicBezTo>
                <a:cubicBezTo>
                  <a:pt x="3" y="31"/>
                  <a:pt x="8" y="20"/>
                  <a:pt x="15" y="9"/>
                </a:cubicBezTo>
                <a:cubicBezTo>
                  <a:pt x="8" y="22"/>
                  <a:pt x="3" y="31"/>
                  <a:pt x="3" y="34"/>
                </a:cubicBezTo>
                <a:close/>
                <a:moveTo>
                  <a:pt x="1" y="29"/>
                </a:moveTo>
                <a:cubicBezTo>
                  <a:pt x="0" y="21"/>
                  <a:pt x="7" y="10"/>
                  <a:pt x="20" y="0"/>
                </a:cubicBezTo>
                <a:cubicBezTo>
                  <a:pt x="20" y="1"/>
                  <a:pt x="19" y="1"/>
                  <a:pt x="19" y="2"/>
                </a:cubicBezTo>
                <a:cubicBezTo>
                  <a:pt x="7" y="10"/>
                  <a:pt x="1" y="21"/>
                  <a:pt x="1" y="29"/>
                </a:cubicBezTo>
                <a:close/>
                <a:moveTo>
                  <a:pt x="15" y="9"/>
                </a:moveTo>
                <a:cubicBezTo>
                  <a:pt x="16" y="7"/>
                  <a:pt x="18" y="4"/>
                  <a:pt x="19" y="2"/>
                </a:cubicBezTo>
                <a:lnTo>
                  <a:pt x="20" y="1"/>
                </a:lnTo>
                <a:cubicBezTo>
                  <a:pt x="18" y="4"/>
                  <a:pt x="17" y="6"/>
                  <a:pt x="1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79" name="Freeform 7125">
            <a:extLst>
              <a:ext uri="{FF2B5EF4-FFF2-40B4-BE49-F238E27FC236}">
                <a16:creationId xmlns:a16="http://schemas.microsoft.com/office/drawing/2014/main" id="{1FB94391-F30D-2E49-8303-8438BF1DD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638675"/>
            <a:ext cx="11112" cy="11113"/>
          </a:xfrm>
          <a:custGeom>
            <a:avLst/>
            <a:gdLst>
              <a:gd name="T0" fmla="*/ 4111057 w 29"/>
              <a:gd name="T1" fmla="*/ 3377586 h 29"/>
              <a:gd name="T2" fmla="*/ 0 w 29"/>
              <a:gd name="T3" fmla="*/ 0 h 29"/>
              <a:gd name="T4" fmla="*/ 4111057 w 29"/>
              <a:gd name="T5" fmla="*/ 3377586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29">
                <a:moveTo>
                  <a:pt x="28" y="23"/>
                </a:moveTo>
                <a:cubicBezTo>
                  <a:pt x="25" y="28"/>
                  <a:pt x="9" y="21"/>
                  <a:pt x="0" y="0"/>
                </a:cubicBezTo>
                <a:cubicBezTo>
                  <a:pt x="14" y="13"/>
                  <a:pt x="26" y="23"/>
                  <a:pt x="28" y="2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0" name="Freeform 7126">
            <a:extLst>
              <a:ext uri="{FF2B5EF4-FFF2-40B4-BE49-F238E27FC236}">
                <a16:creationId xmlns:a16="http://schemas.microsoft.com/office/drawing/2014/main" id="{19B1F0CC-7E98-2049-B4A3-87B725822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638675"/>
            <a:ext cx="11112" cy="11113"/>
          </a:xfrm>
          <a:custGeom>
            <a:avLst/>
            <a:gdLst>
              <a:gd name="T0" fmla="*/ 3670409 w 29"/>
              <a:gd name="T1" fmla="*/ 3671122 h 29"/>
              <a:gd name="T2" fmla="*/ 0 w 29"/>
              <a:gd name="T3" fmla="*/ 0 h 29"/>
              <a:gd name="T4" fmla="*/ 4111057 w 29"/>
              <a:gd name="T5" fmla="*/ 3377586 h 29"/>
              <a:gd name="T6" fmla="*/ 3817164 w 29"/>
              <a:gd name="T7" fmla="*/ 3671122 h 29"/>
              <a:gd name="T8" fmla="*/ 3670409 w 29"/>
              <a:gd name="T9" fmla="*/ 3671122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9">
                <a:moveTo>
                  <a:pt x="25" y="25"/>
                </a:moveTo>
                <a:cubicBezTo>
                  <a:pt x="18" y="25"/>
                  <a:pt x="7" y="16"/>
                  <a:pt x="0" y="0"/>
                </a:cubicBezTo>
                <a:cubicBezTo>
                  <a:pt x="9" y="20"/>
                  <a:pt x="25" y="28"/>
                  <a:pt x="28" y="23"/>
                </a:cubicBezTo>
                <a:cubicBezTo>
                  <a:pt x="28" y="24"/>
                  <a:pt x="26" y="25"/>
                  <a:pt x="26" y="25"/>
                </a:cubicBezTo>
                <a:lnTo>
                  <a:pt x="25" y="2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1" name="Freeform 7127">
            <a:extLst>
              <a:ext uri="{FF2B5EF4-FFF2-40B4-BE49-F238E27FC236}">
                <a16:creationId xmlns:a16="http://schemas.microsoft.com/office/drawing/2014/main" id="{65F459BC-A5F3-8D4F-9F56-A899CCBCA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29150"/>
            <a:ext cx="7937" cy="12700"/>
          </a:xfrm>
          <a:custGeom>
            <a:avLst/>
            <a:gdLst>
              <a:gd name="T0" fmla="*/ 2992249 w 20"/>
              <a:gd name="T1" fmla="*/ 3982508 h 36"/>
              <a:gd name="T2" fmla="*/ 0 w 20"/>
              <a:gd name="T3" fmla="*/ 0 h 36"/>
              <a:gd name="T4" fmla="*/ 2992249 w 20"/>
              <a:gd name="T5" fmla="*/ 3982508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6">
                <a:moveTo>
                  <a:pt x="19" y="32"/>
                </a:moveTo>
                <a:cubicBezTo>
                  <a:pt x="14" y="35"/>
                  <a:pt x="2" y="23"/>
                  <a:pt x="0" y="0"/>
                </a:cubicBezTo>
                <a:cubicBezTo>
                  <a:pt x="9" y="17"/>
                  <a:pt x="18" y="31"/>
                  <a:pt x="19" y="3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2" name="Freeform 7128">
            <a:extLst>
              <a:ext uri="{FF2B5EF4-FFF2-40B4-BE49-F238E27FC236}">
                <a16:creationId xmlns:a16="http://schemas.microsoft.com/office/drawing/2014/main" id="{821088A8-46D3-704D-A4B4-7621A7042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29150"/>
            <a:ext cx="7937" cy="12700"/>
          </a:xfrm>
          <a:custGeom>
            <a:avLst/>
            <a:gdLst>
              <a:gd name="T0" fmla="*/ 2834700 w 20"/>
              <a:gd name="T1" fmla="*/ 4604124 h 34"/>
              <a:gd name="T2" fmla="*/ 944900 w 20"/>
              <a:gd name="T3" fmla="*/ 2929965 h 34"/>
              <a:gd name="T4" fmla="*/ 2992249 w 20"/>
              <a:gd name="T5" fmla="*/ 4325097 h 34"/>
              <a:gd name="T6" fmla="*/ 2204899 w 20"/>
              <a:gd name="T7" fmla="*/ 3348691 h 34"/>
              <a:gd name="T8" fmla="*/ 2992249 w 20"/>
              <a:gd name="T9" fmla="*/ 4325097 h 34"/>
              <a:gd name="T10" fmla="*/ 2992249 w 20"/>
              <a:gd name="T11" fmla="*/ 4604124 h 34"/>
              <a:gd name="T12" fmla="*/ 2834700 w 20"/>
              <a:gd name="T13" fmla="*/ 4604124 h 34"/>
              <a:gd name="T14" fmla="*/ 0 w 20"/>
              <a:gd name="T15" fmla="*/ 0 h 34"/>
              <a:gd name="T16" fmla="*/ 944900 w 20"/>
              <a:gd name="T17" fmla="*/ 2929965 h 34"/>
              <a:gd name="T18" fmla="*/ 0 w 20"/>
              <a:gd name="T19" fmla="*/ 0 h 34"/>
              <a:gd name="T20" fmla="*/ 2204899 w 20"/>
              <a:gd name="T21" fmla="*/ 3348691 h 34"/>
              <a:gd name="T22" fmla="*/ 0 w 20"/>
              <a:gd name="T23" fmla="*/ 0 h 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34">
                <a:moveTo>
                  <a:pt x="18" y="33"/>
                </a:moveTo>
                <a:cubicBezTo>
                  <a:pt x="14" y="33"/>
                  <a:pt x="9" y="28"/>
                  <a:pt x="6" y="21"/>
                </a:cubicBezTo>
                <a:cubicBezTo>
                  <a:pt x="10" y="29"/>
                  <a:pt x="16" y="33"/>
                  <a:pt x="19" y="31"/>
                </a:cubicBezTo>
                <a:cubicBezTo>
                  <a:pt x="18" y="31"/>
                  <a:pt x="17" y="28"/>
                  <a:pt x="14" y="24"/>
                </a:cubicBezTo>
                <a:cubicBezTo>
                  <a:pt x="17" y="28"/>
                  <a:pt x="19" y="31"/>
                  <a:pt x="19" y="31"/>
                </a:cubicBezTo>
                <a:lnTo>
                  <a:pt x="19" y="33"/>
                </a:lnTo>
                <a:lnTo>
                  <a:pt x="18" y="33"/>
                </a:lnTo>
                <a:close/>
                <a:moveTo>
                  <a:pt x="0" y="0"/>
                </a:moveTo>
                <a:cubicBezTo>
                  <a:pt x="1" y="8"/>
                  <a:pt x="3" y="15"/>
                  <a:pt x="6" y="21"/>
                </a:cubicBezTo>
                <a:cubicBezTo>
                  <a:pt x="3" y="16"/>
                  <a:pt x="1" y="9"/>
                  <a:pt x="0" y="0"/>
                </a:cubicBezTo>
                <a:cubicBezTo>
                  <a:pt x="6" y="9"/>
                  <a:pt x="10" y="18"/>
                  <a:pt x="14" y="24"/>
                </a:cubicBezTo>
                <a:cubicBezTo>
                  <a:pt x="10" y="18"/>
                  <a:pt x="6" y="1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3" name="Freeform 7129">
            <a:extLst>
              <a:ext uri="{FF2B5EF4-FFF2-40B4-BE49-F238E27FC236}">
                <a16:creationId xmlns:a16="http://schemas.microsoft.com/office/drawing/2014/main" id="{3F0537DD-BD84-884A-95B0-82A1BEB2B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22800"/>
            <a:ext cx="11112" cy="7938"/>
          </a:xfrm>
          <a:custGeom>
            <a:avLst/>
            <a:gdLst>
              <a:gd name="T0" fmla="*/ 385335 w 31"/>
              <a:gd name="T1" fmla="*/ 2993023 h 20"/>
              <a:gd name="T2" fmla="*/ 3854789 w 31"/>
              <a:gd name="T3" fmla="*/ 0 h 20"/>
              <a:gd name="T4" fmla="*/ 385335 w 31"/>
              <a:gd name="T5" fmla="*/ 299302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" h="20">
                <a:moveTo>
                  <a:pt x="3" y="19"/>
                </a:moveTo>
                <a:cubicBezTo>
                  <a:pt x="0" y="14"/>
                  <a:pt x="9" y="2"/>
                  <a:pt x="30" y="0"/>
                </a:cubicBezTo>
                <a:cubicBezTo>
                  <a:pt x="11" y="10"/>
                  <a:pt x="3" y="14"/>
                  <a:pt x="3" y="1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4" name="Freeform 7130">
            <a:extLst>
              <a:ext uri="{FF2B5EF4-FFF2-40B4-BE49-F238E27FC236}">
                <a16:creationId xmlns:a16="http://schemas.microsoft.com/office/drawing/2014/main" id="{D048AA0D-53D8-BD43-B533-0D2B63CA8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24388"/>
            <a:ext cx="7938" cy="6350"/>
          </a:xfrm>
          <a:custGeom>
            <a:avLst/>
            <a:gdLst>
              <a:gd name="T0" fmla="*/ 109478 w 24"/>
              <a:gd name="T1" fmla="*/ 2115608 h 18"/>
              <a:gd name="T2" fmla="*/ 109478 w 24"/>
              <a:gd name="T3" fmla="*/ 1493308 h 18"/>
              <a:gd name="T4" fmla="*/ 2297390 w 24"/>
              <a:gd name="T5" fmla="*/ 0 h 18"/>
              <a:gd name="T6" fmla="*/ 218957 w 24"/>
              <a:gd name="T7" fmla="*/ 1493308 h 18"/>
              <a:gd name="T8" fmla="*/ 109478 w 24"/>
              <a:gd name="T9" fmla="*/ 2115608 h 18"/>
              <a:gd name="T10" fmla="*/ 437582 w 24"/>
              <a:gd name="T11" fmla="*/ 1617839 h 18"/>
              <a:gd name="T12" fmla="*/ 218957 w 24"/>
              <a:gd name="T13" fmla="*/ 2115608 h 18"/>
              <a:gd name="T14" fmla="*/ 109478 w 24"/>
              <a:gd name="T15" fmla="*/ 2115608 h 18"/>
              <a:gd name="T16" fmla="*/ 875165 w 24"/>
              <a:gd name="T17" fmla="*/ 1244600 h 18"/>
              <a:gd name="T18" fmla="*/ 2516015 w 24"/>
              <a:gd name="T19" fmla="*/ 249061 h 18"/>
              <a:gd name="T20" fmla="*/ 875165 w 24"/>
              <a:gd name="T21" fmla="*/ 1244600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8">
                <a:moveTo>
                  <a:pt x="1" y="17"/>
                </a:moveTo>
                <a:cubicBezTo>
                  <a:pt x="0" y="15"/>
                  <a:pt x="0" y="14"/>
                  <a:pt x="1" y="12"/>
                </a:cubicBezTo>
                <a:cubicBezTo>
                  <a:pt x="3" y="8"/>
                  <a:pt x="11" y="2"/>
                  <a:pt x="21" y="0"/>
                </a:cubicBezTo>
                <a:cubicBezTo>
                  <a:pt x="11" y="2"/>
                  <a:pt x="4" y="8"/>
                  <a:pt x="2" y="12"/>
                </a:cubicBezTo>
                <a:cubicBezTo>
                  <a:pt x="1" y="14"/>
                  <a:pt x="1" y="15"/>
                  <a:pt x="1" y="17"/>
                </a:cubicBezTo>
                <a:cubicBezTo>
                  <a:pt x="1" y="15"/>
                  <a:pt x="2" y="14"/>
                  <a:pt x="4" y="13"/>
                </a:cubicBezTo>
                <a:cubicBezTo>
                  <a:pt x="2" y="14"/>
                  <a:pt x="2" y="15"/>
                  <a:pt x="2" y="17"/>
                </a:cubicBezTo>
                <a:lnTo>
                  <a:pt x="1" y="17"/>
                </a:lnTo>
                <a:close/>
                <a:moveTo>
                  <a:pt x="8" y="10"/>
                </a:moveTo>
                <a:cubicBezTo>
                  <a:pt x="11" y="8"/>
                  <a:pt x="16" y="5"/>
                  <a:pt x="23" y="2"/>
                </a:cubicBezTo>
                <a:cubicBezTo>
                  <a:pt x="16" y="6"/>
                  <a:pt x="11" y="8"/>
                  <a:pt x="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5" name="Freeform 7131">
            <a:extLst>
              <a:ext uri="{FF2B5EF4-FFF2-40B4-BE49-F238E27FC236}">
                <a16:creationId xmlns:a16="http://schemas.microsoft.com/office/drawing/2014/main" id="{58D70A45-AD89-0847-A13E-5145CA31B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610100"/>
            <a:ext cx="6350" cy="12700"/>
          </a:xfrm>
          <a:custGeom>
            <a:avLst/>
            <a:gdLst>
              <a:gd name="T0" fmla="*/ 2362597 w 16"/>
              <a:gd name="T1" fmla="*/ 3887916 h 37"/>
              <a:gd name="T2" fmla="*/ 630238 w 16"/>
              <a:gd name="T3" fmla="*/ 0 h 37"/>
              <a:gd name="T4" fmla="*/ 2362597 w 16"/>
              <a:gd name="T5" fmla="*/ 3887916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7">
                <a:moveTo>
                  <a:pt x="15" y="33"/>
                </a:moveTo>
                <a:cubicBezTo>
                  <a:pt x="9" y="36"/>
                  <a:pt x="0" y="21"/>
                  <a:pt x="4" y="0"/>
                </a:cubicBezTo>
                <a:cubicBezTo>
                  <a:pt x="9" y="18"/>
                  <a:pt x="13" y="32"/>
                  <a:pt x="15" y="3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6" name="Freeform 7132">
            <a:extLst>
              <a:ext uri="{FF2B5EF4-FFF2-40B4-BE49-F238E27FC236}">
                <a16:creationId xmlns:a16="http://schemas.microsoft.com/office/drawing/2014/main" id="{6D3AC7AA-9E73-174E-84FF-4EF35320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4610100"/>
            <a:ext cx="4763" cy="12700"/>
          </a:xfrm>
          <a:custGeom>
            <a:avLst/>
            <a:gdLst>
              <a:gd name="T0" fmla="*/ 810390 w 14"/>
              <a:gd name="T1" fmla="*/ 4081780 h 35"/>
              <a:gd name="T2" fmla="*/ 231346 w 14"/>
              <a:gd name="T3" fmla="*/ 0 h 35"/>
              <a:gd name="T4" fmla="*/ 231346 w 14"/>
              <a:gd name="T5" fmla="*/ 0 h 35"/>
              <a:gd name="T6" fmla="*/ 810390 w 14"/>
              <a:gd name="T7" fmla="*/ 4081780 h 35"/>
              <a:gd name="T8" fmla="*/ 1157409 w 14"/>
              <a:gd name="T9" fmla="*/ 4476569 h 35"/>
              <a:gd name="T10" fmla="*/ 810390 w 14"/>
              <a:gd name="T11" fmla="*/ 4081780 h 35"/>
              <a:gd name="T12" fmla="*/ 1504768 w 14"/>
              <a:gd name="T13" fmla="*/ 4344851 h 35"/>
              <a:gd name="T14" fmla="*/ 231346 w 14"/>
              <a:gd name="T15" fmla="*/ 0 h 35"/>
              <a:gd name="T16" fmla="*/ 1504768 w 14"/>
              <a:gd name="T17" fmla="*/ 4344851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35">
                <a:moveTo>
                  <a:pt x="7" y="31"/>
                </a:moveTo>
                <a:cubicBezTo>
                  <a:pt x="2" y="26"/>
                  <a:pt x="0" y="14"/>
                  <a:pt x="2" y="0"/>
                </a:cubicBezTo>
                <a:cubicBezTo>
                  <a:pt x="0" y="14"/>
                  <a:pt x="3" y="26"/>
                  <a:pt x="7" y="31"/>
                </a:cubicBezTo>
                <a:cubicBezTo>
                  <a:pt x="8" y="32"/>
                  <a:pt x="10" y="33"/>
                  <a:pt x="10" y="34"/>
                </a:cubicBezTo>
                <a:cubicBezTo>
                  <a:pt x="9" y="33"/>
                  <a:pt x="8" y="32"/>
                  <a:pt x="7" y="31"/>
                </a:cubicBezTo>
                <a:close/>
                <a:moveTo>
                  <a:pt x="13" y="33"/>
                </a:moveTo>
                <a:cubicBezTo>
                  <a:pt x="10" y="32"/>
                  <a:pt x="6" y="17"/>
                  <a:pt x="2" y="0"/>
                </a:cubicBezTo>
                <a:cubicBezTo>
                  <a:pt x="7" y="19"/>
                  <a:pt x="11" y="32"/>
                  <a:pt x="1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7" name="Freeform 7133">
            <a:extLst>
              <a:ext uri="{FF2B5EF4-FFF2-40B4-BE49-F238E27FC236}">
                <a16:creationId xmlns:a16="http://schemas.microsoft.com/office/drawing/2014/main" id="{4FE14117-5005-3349-A48A-DBE2EE15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18038"/>
            <a:ext cx="14287" cy="9525"/>
          </a:xfrm>
          <a:custGeom>
            <a:avLst/>
            <a:gdLst>
              <a:gd name="T0" fmla="*/ 706831 w 38"/>
              <a:gd name="T1" fmla="*/ 3483864 h 25"/>
              <a:gd name="T2" fmla="*/ 5230170 w 38"/>
              <a:gd name="T3" fmla="*/ 0 h 25"/>
              <a:gd name="T4" fmla="*/ 706831 w 38"/>
              <a:gd name="T5" fmla="*/ 3483864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5">
                <a:moveTo>
                  <a:pt x="5" y="24"/>
                </a:moveTo>
                <a:cubicBezTo>
                  <a:pt x="0" y="17"/>
                  <a:pt x="12" y="3"/>
                  <a:pt x="37" y="0"/>
                </a:cubicBezTo>
                <a:cubicBezTo>
                  <a:pt x="19" y="11"/>
                  <a:pt x="6" y="21"/>
                  <a:pt x="5" y="2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8" name="Freeform 7134">
            <a:extLst>
              <a:ext uri="{FF2B5EF4-FFF2-40B4-BE49-F238E27FC236}">
                <a16:creationId xmlns:a16="http://schemas.microsoft.com/office/drawing/2014/main" id="{625A68E0-F607-AD46-AE04-6F19BB3E8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6450"/>
            <a:ext cx="11113" cy="9525"/>
          </a:xfrm>
          <a:custGeom>
            <a:avLst/>
            <a:gdLst>
              <a:gd name="T0" fmla="*/ 0 w 33"/>
              <a:gd name="T1" fmla="*/ 2415687 h 26"/>
              <a:gd name="T2" fmla="*/ 3628900 w 33"/>
              <a:gd name="T3" fmla="*/ 0 h 26"/>
              <a:gd name="T4" fmla="*/ 113487 w 33"/>
              <a:gd name="T5" fmla="*/ 2415687 h 26"/>
              <a:gd name="T6" fmla="*/ 113487 w 33"/>
              <a:gd name="T7" fmla="*/ 3355364 h 26"/>
              <a:gd name="T8" fmla="*/ 0 w 33"/>
              <a:gd name="T9" fmla="*/ 2415687 h 26"/>
              <a:gd name="T10" fmla="*/ 3628900 w 33"/>
              <a:gd name="T11" fmla="*/ 0 h 26"/>
              <a:gd name="T12" fmla="*/ 113487 w 33"/>
              <a:gd name="T13" fmla="*/ 3355364 h 26"/>
              <a:gd name="T14" fmla="*/ 3628900 w 33"/>
              <a:gd name="T15" fmla="*/ 0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26">
                <a:moveTo>
                  <a:pt x="0" y="18"/>
                </a:moveTo>
                <a:cubicBezTo>
                  <a:pt x="4" y="12"/>
                  <a:pt x="15" y="4"/>
                  <a:pt x="32" y="0"/>
                </a:cubicBezTo>
                <a:cubicBezTo>
                  <a:pt x="15" y="4"/>
                  <a:pt x="4" y="12"/>
                  <a:pt x="1" y="18"/>
                </a:cubicBezTo>
                <a:cubicBezTo>
                  <a:pt x="0" y="22"/>
                  <a:pt x="0" y="23"/>
                  <a:pt x="1" y="25"/>
                </a:cubicBezTo>
                <a:cubicBezTo>
                  <a:pt x="0" y="23"/>
                  <a:pt x="0" y="22"/>
                  <a:pt x="0" y="18"/>
                </a:cubicBezTo>
                <a:close/>
                <a:moveTo>
                  <a:pt x="32" y="0"/>
                </a:moveTo>
                <a:cubicBezTo>
                  <a:pt x="16" y="12"/>
                  <a:pt x="3" y="22"/>
                  <a:pt x="1" y="25"/>
                </a:cubicBezTo>
                <a:cubicBezTo>
                  <a:pt x="3" y="21"/>
                  <a:pt x="16" y="10"/>
                  <a:pt x="3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89" name="Freeform 7135">
            <a:extLst>
              <a:ext uri="{FF2B5EF4-FFF2-40B4-BE49-F238E27FC236}">
                <a16:creationId xmlns:a16="http://schemas.microsoft.com/office/drawing/2014/main" id="{4EF66D08-D5BA-7D41-AD80-F6E8FD3A6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0100"/>
            <a:ext cx="11113" cy="11113"/>
          </a:xfrm>
          <a:custGeom>
            <a:avLst/>
            <a:gdLst>
              <a:gd name="T0" fmla="*/ 680587 w 33"/>
              <a:gd name="T1" fmla="*/ 3979565 h 30"/>
              <a:gd name="T2" fmla="*/ 3628900 w 33"/>
              <a:gd name="T3" fmla="*/ 0 h 30"/>
              <a:gd name="T4" fmla="*/ 680587 w 33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30">
                <a:moveTo>
                  <a:pt x="6" y="29"/>
                </a:moveTo>
                <a:cubicBezTo>
                  <a:pt x="0" y="24"/>
                  <a:pt x="10" y="7"/>
                  <a:pt x="32" y="0"/>
                </a:cubicBezTo>
                <a:cubicBezTo>
                  <a:pt x="17" y="13"/>
                  <a:pt x="6" y="26"/>
                  <a:pt x="6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0" name="Freeform 7136">
            <a:extLst>
              <a:ext uri="{FF2B5EF4-FFF2-40B4-BE49-F238E27FC236}">
                <a16:creationId xmlns:a16="http://schemas.microsoft.com/office/drawing/2014/main" id="{35BC6502-A940-2742-AC3C-481A6DB8F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0100"/>
            <a:ext cx="11113" cy="11113"/>
          </a:xfrm>
          <a:custGeom>
            <a:avLst/>
            <a:gdLst>
              <a:gd name="T0" fmla="*/ 411551 w 30"/>
              <a:gd name="T1" fmla="*/ 3855494 h 31"/>
              <a:gd name="T2" fmla="*/ 411551 w 30"/>
              <a:gd name="T3" fmla="*/ 3726798 h 31"/>
              <a:gd name="T4" fmla="*/ 411551 w 30"/>
              <a:gd name="T5" fmla="*/ 3855494 h 31"/>
              <a:gd name="T6" fmla="*/ 137060 w 30"/>
              <a:gd name="T7" fmla="*/ 3084395 h 31"/>
              <a:gd name="T8" fmla="*/ 2744541 w 30"/>
              <a:gd name="T9" fmla="*/ 514066 h 31"/>
              <a:gd name="T10" fmla="*/ 137060 w 30"/>
              <a:gd name="T11" fmla="*/ 3084395 h 31"/>
              <a:gd name="T12" fmla="*/ 411551 w 30"/>
              <a:gd name="T13" fmla="*/ 3855494 h 31"/>
              <a:gd name="T14" fmla="*/ 137060 w 30"/>
              <a:gd name="T15" fmla="*/ 3084395 h 31"/>
              <a:gd name="T16" fmla="*/ 3979565 w 30"/>
              <a:gd name="T17" fmla="*/ 0 h 31"/>
              <a:gd name="T18" fmla="*/ 411551 w 30"/>
              <a:gd name="T19" fmla="*/ 3726798 h 31"/>
              <a:gd name="T20" fmla="*/ 3979565 w 30"/>
              <a:gd name="T21" fmla="*/ 0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0" h="31">
                <a:moveTo>
                  <a:pt x="3" y="30"/>
                </a:moveTo>
                <a:cubicBezTo>
                  <a:pt x="3" y="30"/>
                  <a:pt x="3" y="29"/>
                  <a:pt x="3" y="29"/>
                </a:cubicBezTo>
                <a:cubicBezTo>
                  <a:pt x="3" y="30"/>
                  <a:pt x="3" y="30"/>
                  <a:pt x="3" y="30"/>
                </a:cubicBezTo>
                <a:close/>
                <a:moveTo>
                  <a:pt x="1" y="24"/>
                </a:moveTo>
                <a:cubicBezTo>
                  <a:pt x="2" y="19"/>
                  <a:pt x="9" y="11"/>
                  <a:pt x="20" y="4"/>
                </a:cubicBezTo>
                <a:cubicBezTo>
                  <a:pt x="9" y="11"/>
                  <a:pt x="3" y="19"/>
                  <a:pt x="1" y="24"/>
                </a:cubicBezTo>
                <a:cubicBezTo>
                  <a:pt x="1" y="27"/>
                  <a:pt x="1" y="28"/>
                  <a:pt x="3" y="30"/>
                </a:cubicBezTo>
                <a:cubicBezTo>
                  <a:pt x="1" y="29"/>
                  <a:pt x="0" y="27"/>
                  <a:pt x="1" y="24"/>
                </a:cubicBezTo>
                <a:close/>
                <a:moveTo>
                  <a:pt x="29" y="0"/>
                </a:moveTo>
                <a:cubicBezTo>
                  <a:pt x="16" y="14"/>
                  <a:pt x="6" y="24"/>
                  <a:pt x="3" y="29"/>
                </a:cubicBezTo>
                <a:cubicBezTo>
                  <a:pt x="6" y="24"/>
                  <a:pt x="16" y="12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1" name="Freeform 7137">
            <a:extLst>
              <a:ext uri="{FF2B5EF4-FFF2-40B4-BE49-F238E27FC236}">
                <a16:creationId xmlns:a16="http://schemas.microsoft.com/office/drawing/2014/main" id="{48B9A06C-0975-B948-AD28-DA38FFCD1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00575"/>
            <a:ext cx="4763" cy="12700"/>
          </a:xfrm>
          <a:custGeom>
            <a:avLst/>
            <a:gdLst>
              <a:gd name="T0" fmla="*/ 1417786 w 12"/>
              <a:gd name="T1" fmla="*/ 4241457 h 37"/>
              <a:gd name="T2" fmla="*/ 1732938 w 12"/>
              <a:gd name="T3" fmla="*/ 0 h 37"/>
              <a:gd name="T4" fmla="*/ 1417786 w 12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7">
                <a:moveTo>
                  <a:pt x="9" y="36"/>
                </a:moveTo>
                <a:cubicBezTo>
                  <a:pt x="3" y="36"/>
                  <a:pt x="0" y="20"/>
                  <a:pt x="11" y="0"/>
                </a:cubicBezTo>
                <a:cubicBezTo>
                  <a:pt x="8" y="18"/>
                  <a:pt x="7" y="35"/>
                  <a:pt x="9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2" name="Freeform 7138">
            <a:extLst>
              <a:ext uri="{FF2B5EF4-FFF2-40B4-BE49-F238E27FC236}">
                <a16:creationId xmlns:a16="http://schemas.microsoft.com/office/drawing/2014/main" id="{0BBF692B-D972-314E-822C-86F702937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00575"/>
            <a:ext cx="3175" cy="14288"/>
          </a:xfrm>
          <a:custGeom>
            <a:avLst/>
            <a:gdLst>
              <a:gd name="T0" fmla="*/ 302578 w 10"/>
              <a:gd name="T1" fmla="*/ 4948160 h 38"/>
              <a:gd name="T2" fmla="*/ 907415 w 10"/>
              <a:gd name="T3" fmla="*/ 0 h 38"/>
              <a:gd name="T4" fmla="*/ 907415 w 10"/>
              <a:gd name="T5" fmla="*/ 141376 h 38"/>
              <a:gd name="T6" fmla="*/ 403225 w 10"/>
              <a:gd name="T7" fmla="*/ 4948160 h 38"/>
              <a:gd name="T8" fmla="*/ 705803 w 10"/>
              <a:gd name="T9" fmla="*/ 5230912 h 38"/>
              <a:gd name="T10" fmla="*/ 302578 w 10"/>
              <a:gd name="T11" fmla="*/ 4948160 h 38"/>
              <a:gd name="T12" fmla="*/ 604838 w 10"/>
              <a:gd name="T13" fmla="*/ 4524032 h 38"/>
              <a:gd name="T14" fmla="*/ 907415 w 10"/>
              <a:gd name="T15" fmla="*/ 848256 h 38"/>
              <a:gd name="T16" fmla="*/ 604838 w 10"/>
              <a:gd name="T17" fmla="*/ 4524032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38">
                <a:moveTo>
                  <a:pt x="3" y="35"/>
                </a:moveTo>
                <a:cubicBezTo>
                  <a:pt x="0" y="29"/>
                  <a:pt x="1" y="15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1" y="15"/>
                  <a:pt x="0" y="29"/>
                  <a:pt x="4" y="35"/>
                </a:cubicBezTo>
                <a:cubicBezTo>
                  <a:pt x="5" y="37"/>
                  <a:pt x="5" y="37"/>
                  <a:pt x="7" y="37"/>
                </a:cubicBezTo>
                <a:cubicBezTo>
                  <a:pt x="5" y="37"/>
                  <a:pt x="4" y="37"/>
                  <a:pt x="3" y="35"/>
                </a:cubicBezTo>
                <a:close/>
                <a:moveTo>
                  <a:pt x="6" y="32"/>
                </a:moveTo>
                <a:cubicBezTo>
                  <a:pt x="6" y="26"/>
                  <a:pt x="7" y="17"/>
                  <a:pt x="9" y="6"/>
                </a:cubicBezTo>
                <a:cubicBezTo>
                  <a:pt x="7" y="18"/>
                  <a:pt x="6" y="27"/>
                  <a:pt x="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3" name="Freeform 7139">
            <a:extLst>
              <a:ext uri="{FF2B5EF4-FFF2-40B4-BE49-F238E27FC236}">
                <a16:creationId xmlns:a16="http://schemas.microsoft.com/office/drawing/2014/main" id="{253A67BD-EC9E-7644-BF5B-C4514B659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597400"/>
            <a:ext cx="3175" cy="11113"/>
          </a:xfrm>
          <a:custGeom>
            <a:avLst/>
            <a:gdLst>
              <a:gd name="T0" fmla="*/ 705803 w 10"/>
              <a:gd name="T1" fmla="*/ 3979565 h 30"/>
              <a:gd name="T2" fmla="*/ 907415 w 10"/>
              <a:gd name="T3" fmla="*/ 0 h 30"/>
              <a:gd name="T4" fmla="*/ 705803 w 10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30">
                <a:moveTo>
                  <a:pt x="7" y="29"/>
                </a:moveTo>
                <a:cubicBezTo>
                  <a:pt x="2" y="29"/>
                  <a:pt x="0" y="15"/>
                  <a:pt x="9" y="0"/>
                </a:cubicBezTo>
                <a:cubicBezTo>
                  <a:pt x="6" y="15"/>
                  <a:pt x="6" y="29"/>
                  <a:pt x="7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4" name="Freeform 7140">
            <a:extLst>
              <a:ext uri="{FF2B5EF4-FFF2-40B4-BE49-F238E27FC236}">
                <a16:creationId xmlns:a16="http://schemas.microsoft.com/office/drawing/2014/main" id="{93633DDA-B9B3-F14B-B514-C1118E27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597400"/>
            <a:ext cx="1588" cy="11113"/>
          </a:xfrm>
          <a:custGeom>
            <a:avLst/>
            <a:gdLst>
              <a:gd name="T0" fmla="*/ 472827 w 4"/>
              <a:gd name="T1" fmla="*/ 0 h 30"/>
              <a:gd name="T2" fmla="*/ 0 w 4"/>
              <a:gd name="T3" fmla="*/ 3293152 h 30"/>
              <a:gd name="T4" fmla="*/ 472827 w 4"/>
              <a:gd name="T5" fmla="*/ 0 h 30"/>
              <a:gd name="T6" fmla="*/ 157609 w 4"/>
              <a:gd name="T7" fmla="*/ 3979565 h 30"/>
              <a:gd name="T8" fmla="*/ 0 w 4"/>
              <a:gd name="T9" fmla="*/ 3293152 h 30"/>
              <a:gd name="T10" fmla="*/ 157609 w 4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0">
                <a:moveTo>
                  <a:pt x="3" y="0"/>
                </a:moveTo>
                <a:cubicBezTo>
                  <a:pt x="1" y="10"/>
                  <a:pt x="0" y="19"/>
                  <a:pt x="0" y="24"/>
                </a:cubicBezTo>
                <a:cubicBezTo>
                  <a:pt x="0" y="18"/>
                  <a:pt x="1" y="9"/>
                  <a:pt x="3" y="0"/>
                </a:cubicBezTo>
                <a:close/>
                <a:moveTo>
                  <a:pt x="1" y="29"/>
                </a:moveTo>
                <a:cubicBezTo>
                  <a:pt x="1" y="29"/>
                  <a:pt x="0" y="27"/>
                  <a:pt x="0" y="24"/>
                </a:cubicBezTo>
                <a:cubicBezTo>
                  <a:pt x="0" y="26"/>
                  <a:pt x="1" y="28"/>
                  <a:pt x="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5" name="Freeform 7141">
            <a:extLst>
              <a:ext uri="{FF2B5EF4-FFF2-40B4-BE49-F238E27FC236}">
                <a16:creationId xmlns:a16="http://schemas.microsoft.com/office/drawing/2014/main" id="{21F07959-1EB7-824E-91E2-81A81638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02163"/>
            <a:ext cx="12700" cy="11112"/>
          </a:xfrm>
          <a:custGeom>
            <a:avLst/>
            <a:gdLst>
              <a:gd name="T0" fmla="*/ 497769 w 36"/>
              <a:gd name="T1" fmla="*/ 4111057 h 29"/>
              <a:gd name="T2" fmla="*/ 4355747 w 36"/>
              <a:gd name="T3" fmla="*/ 0 h 29"/>
              <a:gd name="T4" fmla="*/ 497769 w 36"/>
              <a:gd name="T5" fmla="*/ 4111057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9">
                <a:moveTo>
                  <a:pt x="4" y="28"/>
                </a:moveTo>
                <a:cubicBezTo>
                  <a:pt x="0" y="23"/>
                  <a:pt x="10" y="7"/>
                  <a:pt x="35" y="0"/>
                </a:cubicBezTo>
                <a:cubicBezTo>
                  <a:pt x="18" y="13"/>
                  <a:pt x="4" y="25"/>
                  <a:pt x="4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6" name="Freeform 7142">
            <a:extLst>
              <a:ext uri="{FF2B5EF4-FFF2-40B4-BE49-F238E27FC236}">
                <a16:creationId xmlns:a16="http://schemas.microsoft.com/office/drawing/2014/main" id="{F0F8134C-CBD4-5B4E-AF8C-2EBFF09DF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602163"/>
            <a:ext cx="11113" cy="11112"/>
          </a:xfrm>
          <a:custGeom>
            <a:avLst/>
            <a:gdLst>
              <a:gd name="T0" fmla="*/ 0 w 32"/>
              <a:gd name="T1" fmla="*/ 4111057 h 29"/>
              <a:gd name="T2" fmla="*/ 0 w 32"/>
              <a:gd name="T3" fmla="*/ 3964302 h 29"/>
              <a:gd name="T4" fmla="*/ 0 w 32"/>
              <a:gd name="T5" fmla="*/ 3964302 h 29"/>
              <a:gd name="T6" fmla="*/ 723734 w 32"/>
              <a:gd name="T7" fmla="*/ 3083388 h 29"/>
              <a:gd name="T8" fmla="*/ 0 w 32"/>
              <a:gd name="T9" fmla="*/ 4111057 h 29"/>
              <a:gd name="T10" fmla="*/ 3738830 w 32"/>
              <a:gd name="T11" fmla="*/ 0 h 29"/>
              <a:gd name="T12" fmla="*/ 723734 w 32"/>
              <a:gd name="T13" fmla="*/ 3083388 h 29"/>
              <a:gd name="T14" fmla="*/ 3738830 w 32"/>
              <a:gd name="T15" fmla="*/ 0 h 29"/>
              <a:gd name="T16" fmla="*/ 3617976 w 32"/>
              <a:gd name="T17" fmla="*/ 0 h 29"/>
              <a:gd name="T18" fmla="*/ 0 w 32"/>
              <a:gd name="T19" fmla="*/ 3230143 h 29"/>
              <a:gd name="T20" fmla="*/ 3617976 w 32"/>
              <a:gd name="T21" fmla="*/ 0 h 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9">
                <a:moveTo>
                  <a:pt x="0" y="28"/>
                </a:moveTo>
                <a:lnTo>
                  <a:pt x="0" y="27"/>
                </a:lnTo>
                <a:cubicBezTo>
                  <a:pt x="0" y="27"/>
                  <a:pt x="0" y="27"/>
                  <a:pt x="0" y="27"/>
                </a:cubicBezTo>
                <a:cubicBezTo>
                  <a:pt x="1" y="26"/>
                  <a:pt x="3" y="24"/>
                  <a:pt x="6" y="21"/>
                </a:cubicBezTo>
                <a:cubicBezTo>
                  <a:pt x="2" y="24"/>
                  <a:pt x="0" y="27"/>
                  <a:pt x="0" y="28"/>
                </a:cubicBezTo>
                <a:close/>
                <a:moveTo>
                  <a:pt x="31" y="0"/>
                </a:moveTo>
                <a:cubicBezTo>
                  <a:pt x="21" y="8"/>
                  <a:pt x="12" y="16"/>
                  <a:pt x="6" y="21"/>
                </a:cubicBezTo>
                <a:cubicBezTo>
                  <a:pt x="11" y="16"/>
                  <a:pt x="20" y="8"/>
                  <a:pt x="31" y="0"/>
                </a:cubicBezTo>
                <a:close/>
                <a:moveTo>
                  <a:pt x="30" y="0"/>
                </a:moveTo>
                <a:cubicBezTo>
                  <a:pt x="14" y="5"/>
                  <a:pt x="2" y="14"/>
                  <a:pt x="0" y="22"/>
                </a:cubicBezTo>
                <a:cubicBezTo>
                  <a:pt x="2" y="14"/>
                  <a:pt x="13" y="5"/>
                  <a:pt x="3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7" name="Freeform 7143">
            <a:extLst>
              <a:ext uri="{FF2B5EF4-FFF2-40B4-BE49-F238E27FC236}">
                <a16:creationId xmlns:a16="http://schemas.microsoft.com/office/drawing/2014/main" id="{CB089CD5-DD93-3546-BB3B-D2EC353F5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597400"/>
            <a:ext cx="7938" cy="9525"/>
          </a:xfrm>
          <a:custGeom>
            <a:avLst/>
            <a:gdLst>
              <a:gd name="T0" fmla="*/ 787847 w 20"/>
              <a:gd name="T1" fmla="*/ 3235678 h 27"/>
              <a:gd name="T2" fmla="*/ 2993023 w 20"/>
              <a:gd name="T3" fmla="*/ 0 h 27"/>
              <a:gd name="T4" fmla="*/ 787847 w 20"/>
              <a:gd name="T5" fmla="*/ 3235678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7">
                <a:moveTo>
                  <a:pt x="5" y="26"/>
                </a:moveTo>
                <a:cubicBezTo>
                  <a:pt x="0" y="23"/>
                  <a:pt x="4" y="10"/>
                  <a:pt x="19" y="0"/>
                </a:cubicBezTo>
                <a:cubicBezTo>
                  <a:pt x="11" y="13"/>
                  <a:pt x="4" y="24"/>
                  <a:pt x="5" y="2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8" name="Freeform 7144">
            <a:extLst>
              <a:ext uri="{FF2B5EF4-FFF2-40B4-BE49-F238E27FC236}">
                <a16:creationId xmlns:a16="http://schemas.microsoft.com/office/drawing/2014/main" id="{C344A0BB-1D47-474A-B312-0FD9BC69D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597400"/>
            <a:ext cx="6350" cy="9525"/>
          </a:xfrm>
          <a:custGeom>
            <a:avLst/>
            <a:gdLst>
              <a:gd name="T0" fmla="*/ 279026 w 17"/>
              <a:gd name="T1" fmla="*/ 3235678 h 27"/>
              <a:gd name="T2" fmla="*/ 139700 w 17"/>
              <a:gd name="T3" fmla="*/ 3111147 h 27"/>
              <a:gd name="T4" fmla="*/ 279026 w 17"/>
              <a:gd name="T5" fmla="*/ 3111147 h 27"/>
              <a:gd name="T6" fmla="*/ 2232212 w 17"/>
              <a:gd name="T7" fmla="*/ 0 h 27"/>
              <a:gd name="T8" fmla="*/ 0 w 17"/>
              <a:gd name="T9" fmla="*/ 2862439 h 27"/>
              <a:gd name="T10" fmla="*/ 2232212 w 17"/>
              <a:gd name="T11" fmla="*/ 0 h 27"/>
              <a:gd name="T12" fmla="*/ 279026 w 17"/>
              <a:gd name="T13" fmla="*/ 3235678 h 27"/>
              <a:gd name="T14" fmla="*/ 139700 w 17"/>
              <a:gd name="T15" fmla="*/ 2986969 h 27"/>
              <a:gd name="T16" fmla="*/ 139700 w 17"/>
              <a:gd name="T17" fmla="*/ 3111147 h 27"/>
              <a:gd name="T18" fmla="*/ 139700 w 17"/>
              <a:gd name="T19" fmla="*/ 2986969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27">
                <a:moveTo>
                  <a:pt x="2" y="26"/>
                </a:moveTo>
                <a:lnTo>
                  <a:pt x="1" y="25"/>
                </a:lnTo>
                <a:cubicBezTo>
                  <a:pt x="1" y="25"/>
                  <a:pt x="2" y="25"/>
                  <a:pt x="2" y="25"/>
                </a:cubicBezTo>
                <a:cubicBezTo>
                  <a:pt x="2" y="23"/>
                  <a:pt x="9" y="12"/>
                  <a:pt x="16" y="0"/>
                </a:cubicBezTo>
                <a:cubicBezTo>
                  <a:pt x="5" y="8"/>
                  <a:pt x="0" y="17"/>
                  <a:pt x="0" y="23"/>
                </a:cubicBezTo>
                <a:cubicBezTo>
                  <a:pt x="0" y="17"/>
                  <a:pt x="5" y="7"/>
                  <a:pt x="16" y="0"/>
                </a:cubicBezTo>
                <a:cubicBezTo>
                  <a:pt x="8" y="14"/>
                  <a:pt x="2" y="24"/>
                  <a:pt x="2" y="26"/>
                </a:cubicBezTo>
                <a:close/>
                <a:moveTo>
                  <a:pt x="1" y="24"/>
                </a:moveTo>
                <a:lnTo>
                  <a:pt x="1" y="25"/>
                </a:lnTo>
                <a:cubicBezTo>
                  <a:pt x="1" y="25"/>
                  <a:pt x="1" y="24"/>
                  <a:pt x="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99" name="Freeform 7145">
            <a:extLst>
              <a:ext uri="{FF2B5EF4-FFF2-40B4-BE49-F238E27FC236}">
                <a16:creationId xmlns:a16="http://schemas.microsoft.com/office/drawing/2014/main" id="{054D1B2D-AC78-724E-9F90-0AF697DC1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81538"/>
            <a:ext cx="15875" cy="7937"/>
          </a:xfrm>
          <a:custGeom>
            <a:avLst/>
            <a:gdLst>
              <a:gd name="T0" fmla="*/ 4978047 w 45"/>
              <a:gd name="T1" fmla="*/ 0 h 21"/>
              <a:gd name="T2" fmla="*/ 0 w 45"/>
              <a:gd name="T3" fmla="*/ 2856942 h 21"/>
              <a:gd name="T4" fmla="*/ 4978047 w 45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21">
                <a:moveTo>
                  <a:pt x="40" y="0"/>
                </a:moveTo>
                <a:cubicBezTo>
                  <a:pt x="44" y="7"/>
                  <a:pt x="29" y="20"/>
                  <a:pt x="0" y="20"/>
                </a:cubicBezTo>
                <a:cubicBezTo>
                  <a:pt x="23" y="11"/>
                  <a:pt x="38" y="2"/>
                  <a:pt x="4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0" name="Freeform 7146">
            <a:extLst>
              <a:ext uri="{FF2B5EF4-FFF2-40B4-BE49-F238E27FC236}">
                <a16:creationId xmlns:a16="http://schemas.microsoft.com/office/drawing/2014/main" id="{07DBF9FB-162A-9D4B-ADA5-BBBECFAB1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4681538"/>
            <a:ext cx="14287" cy="7937"/>
          </a:xfrm>
          <a:custGeom>
            <a:avLst/>
            <a:gdLst>
              <a:gd name="T0" fmla="*/ 3757481 w 39"/>
              <a:gd name="T1" fmla="*/ 857196 h 21"/>
              <a:gd name="T2" fmla="*/ 2281524 w 39"/>
              <a:gd name="T3" fmla="*/ 1714014 h 21"/>
              <a:gd name="T4" fmla="*/ 3757481 w 39"/>
              <a:gd name="T5" fmla="*/ 857196 h 21"/>
              <a:gd name="T6" fmla="*/ 0 w 39"/>
              <a:gd name="T7" fmla="*/ 2714076 h 21"/>
              <a:gd name="T8" fmla="*/ 2281524 w 39"/>
              <a:gd name="T9" fmla="*/ 1714014 h 21"/>
              <a:gd name="T10" fmla="*/ 0 w 39"/>
              <a:gd name="T11" fmla="*/ 2714076 h 21"/>
              <a:gd name="T12" fmla="*/ 5099726 w 39"/>
              <a:gd name="T13" fmla="*/ 0 h 21"/>
              <a:gd name="T14" fmla="*/ 3757481 w 39"/>
              <a:gd name="T15" fmla="*/ 857196 h 21"/>
              <a:gd name="T16" fmla="*/ 5099726 w 39"/>
              <a:gd name="T17" fmla="*/ 0 h 21"/>
              <a:gd name="T18" fmla="*/ 4965282 w 39"/>
              <a:gd name="T19" fmla="*/ 857196 h 21"/>
              <a:gd name="T20" fmla="*/ 5099726 w 39"/>
              <a:gd name="T21" fmla="*/ 285732 h 21"/>
              <a:gd name="T22" fmla="*/ 4965282 w 39"/>
              <a:gd name="T23" fmla="*/ 857196 h 21"/>
              <a:gd name="T24" fmla="*/ 0 w 39"/>
              <a:gd name="T25" fmla="*/ 2856942 h 21"/>
              <a:gd name="T26" fmla="*/ 4965282 w 39"/>
              <a:gd name="T27" fmla="*/ 857196 h 21"/>
              <a:gd name="T28" fmla="*/ 0 w 39"/>
              <a:gd name="T29" fmla="*/ 2856942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9" h="21">
                <a:moveTo>
                  <a:pt x="28" y="6"/>
                </a:moveTo>
                <a:cubicBezTo>
                  <a:pt x="25" y="8"/>
                  <a:pt x="21" y="10"/>
                  <a:pt x="17" y="12"/>
                </a:cubicBezTo>
                <a:cubicBezTo>
                  <a:pt x="21" y="10"/>
                  <a:pt x="25" y="8"/>
                  <a:pt x="28" y="6"/>
                </a:cubicBezTo>
                <a:close/>
                <a:moveTo>
                  <a:pt x="0" y="19"/>
                </a:moveTo>
                <a:cubicBezTo>
                  <a:pt x="6" y="17"/>
                  <a:pt x="12" y="14"/>
                  <a:pt x="17" y="12"/>
                </a:cubicBezTo>
                <a:cubicBezTo>
                  <a:pt x="12" y="15"/>
                  <a:pt x="6" y="17"/>
                  <a:pt x="0" y="19"/>
                </a:cubicBezTo>
                <a:close/>
                <a:moveTo>
                  <a:pt x="38" y="0"/>
                </a:moveTo>
                <a:cubicBezTo>
                  <a:pt x="38" y="1"/>
                  <a:pt x="34" y="3"/>
                  <a:pt x="28" y="6"/>
                </a:cubicBezTo>
                <a:cubicBezTo>
                  <a:pt x="34" y="3"/>
                  <a:pt x="37" y="1"/>
                  <a:pt x="38" y="0"/>
                </a:cubicBezTo>
                <a:close/>
                <a:moveTo>
                  <a:pt x="37" y="6"/>
                </a:moveTo>
                <a:cubicBezTo>
                  <a:pt x="38" y="4"/>
                  <a:pt x="38" y="3"/>
                  <a:pt x="38" y="2"/>
                </a:cubicBezTo>
                <a:cubicBezTo>
                  <a:pt x="38" y="3"/>
                  <a:pt x="38" y="5"/>
                  <a:pt x="37" y="6"/>
                </a:cubicBezTo>
                <a:close/>
                <a:moveTo>
                  <a:pt x="0" y="20"/>
                </a:moveTo>
                <a:cubicBezTo>
                  <a:pt x="19" y="19"/>
                  <a:pt x="32" y="12"/>
                  <a:pt x="37" y="6"/>
                </a:cubicBezTo>
                <a:cubicBezTo>
                  <a:pt x="33" y="12"/>
                  <a:pt x="20" y="19"/>
                  <a:pt x="0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1" name="Freeform 7147">
            <a:extLst>
              <a:ext uri="{FF2B5EF4-FFF2-40B4-BE49-F238E27FC236}">
                <a16:creationId xmlns:a16="http://schemas.microsoft.com/office/drawing/2014/main" id="{03F3DCD9-3266-2D47-A14B-31BE5CE57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4629150"/>
            <a:ext cx="6350" cy="11113"/>
          </a:xfrm>
          <a:custGeom>
            <a:avLst/>
            <a:gdLst>
              <a:gd name="T0" fmla="*/ 670092 w 19"/>
              <a:gd name="T1" fmla="*/ 3855494 h 31"/>
              <a:gd name="T2" fmla="*/ 2010611 w 19"/>
              <a:gd name="T3" fmla="*/ 0 h 31"/>
              <a:gd name="T4" fmla="*/ 670092 w 19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31">
                <a:moveTo>
                  <a:pt x="6" y="30"/>
                </a:moveTo>
                <a:cubicBezTo>
                  <a:pt x="0" y="27"/>
                  <a:pt x="1" y="15"/>
                  <a:pt x="18" y="0"/>
                </a:cubicBezTo>
                <a:cubicBezTo>
                  <a:pt x="9" y="18"/>
                  <a:pt x="5" y="27"/>
                  <a:pt x="6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2" name="Freeform 7148">
            <a:extLst>
              <a:ext uri="{FF2B5EF4-FFF2-40B4-BE49-F238E27FC236}">
                <a16:creationId xmlns:a16="http://schemas.microsoft.com/office/drawing/2014/main" id="{DD67EB5F-5C6D-7144-AD7D-E14DEB276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29150"/>
            <a:ext cx="6350" cy="11113"/>
          </a:xfrm>
          <a:custGeom>
            <a:avLst/>
            <a:gdLst>
              <a:gd name="T0" fmla="*/ 139700 w 17"/>
              <a:gd name="T1" fmla="*/ 3341428 h 31"/>
              <a:gd name="T2" fmla="*/ 558053 w 17"/>
              <a:gd name="T3" fmla="*/ 3855494 h 31"/>
              <a:gd name="T4" fmla="*/ 0 w 17"/>
              <a:gd name="T5" fmla="*/ 3341428 h 31"/>
              <a:gd name="T6" fmla="*/ 2232212 w 17"/>
              <a:gd name="T7" fmla="*/ 0 h 31"/>
              <a:gd name="T8" fmla="*/ 139700 w 17"/>
              <a:gd name="T9" fmla="*/ 3341428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31">
                <a:moveTo>
                  <a:pt x="1" y="26"/>
                </a:moveTo>
                <a:cubicBezTo>
                  <a:pt x="2" y="27"/>
                  <a:pt x="3" y="28"/>
                  <a:pt x="4" y="30"/>
                </a:cubicBezTo>
                <a:lnTo>
                  <a:pt x="0" y="26"/>
                </a:lnTo>
                <a:cubicBezTo>
                  <a:pt x="0" y="21"/>
                  <a:pt x="3" y="11"/>
                  <a:pt x="16" y="0"/>
                </a:cubicBezTo>
                <a:cubicBezTo>
                  <a:pt x="4" y="11"/>
                  <a:pt x="0" y="21"/>
                  <a:pt x="1" y="2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3" name="Freeform 7149">
            <a:extLst>
              <a:ext uri="{FF2B5EF4-FFF2-40B4-BE49-F238E27FC236}">
                <a16:creationId xmlns:a16="http://schemas.microsoft.com/office/drawing/2014/main" id="{6358255B-4FF6-6C4C-AE20-65FF04C8C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648200"/>
            <a:ext cx="12700" cy="12700"/>
          </a:xfrm>
          <a:custGeom>
            <a:avLst/>
            <a:gdLst>
              <a:gd name="T0" fmla="*/ 4355747 w 36"/>
              <a:gd name="T1" fmla="*/ 3484739 h 36"/>
              <a:gd name="T2" fmla="*/ 0 w 36"/>
              <a:gd name="T3" fmla="*/ 0 h 36"/>
              <a:gd name="T4" fmla="*/ 4355747 w 36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36">
                <a:moveTo>
                  <a:pt x="35" y="28"/>
                </a:moveTo>
                <a:cubicBezTo>
                  <a:pt x="31" y="35"/>
                  <a:pt x="12" y="26"/>
                  <a:pt x="0" y="0"/>
                </a:cubicBezTo>
                <a:cubicBezTo>
                  <a:pt x="17" y="16"/>
                  <a:pt x="32" y="28"/>
                  <a:pt x="35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4" name="Freeform 7150">
            <a:extLst>
              <a:ext uri="{FF2B5EF4-FFF2-40B4-BE49-F238E27FC236}">
                <a16:creationId xmlns:a16="http://schemas.microsoft.com/office/drawing/2014/main" id="{908C7E72-61E1-0E45-8DBE-7BD153BD5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648200"/>
            <a:ext cx="12700" cy="12700"/>
          </a:xfrm>
          <a:custGeom>
            <a:avLst/>
            <a:gdLst>
              <a:gd name="T0" fmla="*/ 3857978 w 36"/>
              <a:gd name="T1" fmla="*/ 3857978 h 36"/>
              <a:gd name="T2" fmla="*/ 0 w 36"/>
              <a:gd name="T3" fmla="*/ 0 h 36"/>
              <a:gd name="T4" fmla="*/ 4355747 w 36"/>
              <a:gd name="T5" fmla="*/ 3484739 h 36"/>
              <a:gd name="T6" fmla="*/ 2986969 w 36"/>
              <a:gd name="T7" fmla="*/ 2737908 h 36"/>
              <a:gd name="T8" fmla="*/ 4355747 w 36"/>
              <a:gd name="T9" fmla="*/ 3484739 h 36"/>
              <a:gd name="T10" fmla="*/ 3857978 w 36"/>
              <a:gd name="T11" fmla="*/ 3857978 h 36"/>
              <a:gd name="T12" fmla="*/ 622300 w 36"/>
              <a:gd name="T13" fmla="*/ 497769 h 36"/>
              <a:gd name="T14" fmla="*/ 2986969 w 36"/>
              <a:gd name="T15" fmla="*/ 2737908 h 36"/>
              <a:gd name="T16" fmla="*/ 622300 w 36"/>
              <a:gd name="T17" fmla="*/ 497769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6" h="36">
                <a:moveTo>
                  <a:pt x="31" y="31"/>
                </a:moveTo>
                <a:cubicBezTo>
                  <a:pt x="22" y="31"/>
                  <a:pt x="9" y="19"/>
                  <a:pt x="0" y="0"/>
                </a:cubicBezTo>
                <a:cubicBezTo>
                  <a:pt x="12" y="24"/>
                  <a:pt x="30" y="35"/>
                  <a:pt x="35" y="28"/>
                </a:cubicBezTo>
                <a:cubicBezTo>
                  <a:pt x="33" y="29"/>
                  <a:pt x="30" y="26"/>
                  <a:pt x="24" y="22"/>
                </a:cubicBezTo>
                <a:cubicBezTo>
                  <a:pt x="30" y="26"/>
                  <a:pt x="33" y="28"/>
                  <a:pt x="35" y="28"/>
                </a:cubicBezTo>
                <a:cubicBezTo>
                  <a:pt x="34" y="30"/>
                  <a:pt x="33" y="31"/>
                  <a:pt x="31" y="31"/>
                </a:cubicBezTo>
                <a:close/>
                <a:moveTo>
                  <a:pt x="5" y="4"/>
                </a:moveTo>
                <a:cubicBezTo>
                  <a:pt x="12" y="11"/>
                  <a:pt x="19" y="17"/>
                  <a:pt x="24" y="22"/>
                </a:cubicBezTo>
                <a:cubicBezTo>
                  <a:pt x="19" y="17"/>
                  <a:pt x="12" y="11"/>
                  <a:pt x="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5" name="Freeform 7151">
            <a:extLst>
              <a:ext uri="{FF2B5EF4-FFF2-40B4-BE49-F238E27FC236}">
                <a16:creationId xmlns:a16="http://schemas.microsoft.com/office/drawing/2014/main" id="{4743CE57-2361-6941-A752-59B2C97C5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18038"/>
            <a:ext cx="7937" cy="14287"/>
          </a:xfrm>
          <a:custGeom>
            <a:avLst/>
            <a:gdLst>
              <a:gd name="T0" fmla="*/ 2856942 w 21"/>
              <a:gd name="T1" fmla="*/ 4337533 h 40"/>
              <a:gd name="T2" fmla="*/ 0 w 21"/>
              <a:gd name="T3" fmla="*/ 0 h 40"/>
              <a:gd name="T4" fmla="*/ 2856942 w 21"/>
              <a:gd name="T5" fmla="*/ 433753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40">
                <a:moveTo>
                  <a:pt x="20" y="34"/>
                </a:moveTo>
                <a:cubicBezTo>
                  <a:pt x="13" y="39"/>
                  <a:pt x="3" y="22"/>
                  <a:pt x="0" y="0"/>
                </a:cubicBezTo>
                <a:cubicBezTo>
                  <a:pt x="9" y="17"/>
                  <a:pt x="18" y="34"/>
                  <a:pt x="20" y="3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6" name="Freeform 7152">
            <a:extLst>
              <a:ext uri="{FF2B5EF4-FFF2-40B4-BE49-F238E27FC236}">
                <a16:creationId xmlns:a16="http://schemas.microsoft.com/office/drawing/2014/main" id="{E0518F42-7E01-F64E-8D60-2BBFB02A1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4621213"/>
            <a:ext cx="6350" cy="9525"/>
          </a:xfrm>
          <a:custGeom>
            <a:avLst/>
            <a:gdLst>
              <a:gd name="T0" fmla="*/ 1890316 w 16"/>
              <a:gd name="T1" fmla="*/ 3008879 h 28"/>
              <a:gd name="T2" fmla="*/ 157559 w 16"/>
              <a:gd name="T3" fmla="*/ 1388609 h 28"/>
              <a:gd name="T4" fmla="*/ 2047478 w 16"/>
              <a:gd name="T5" fmla="*/ 3008879 h 28"/>
              <a:gd name="T6" fmla="*/ 2047478 w 16"/>
              <a:gd name="T7" fmla="*/ 3008879 h 28"/>
              <a:gd name="T8" fmla="*/ 1890316 w 16"/>
              <a:gd name="T9" fmla="*/ 3008879 h 28"/>
              <a:gd name="T10" fmla="*/ 2362597 w 16"/>
              <a:gd name="T11" fmla="*/ 2892879 h 28"/>
              <a:gd name="T12" fmla="*/ 2047478 w 16"/>
              <a:gd name="T13" fmla="*/ 3008879 h 28"/>
              <a:gd name="T14" fmla="*/ 2362597 w 16"/>
              <a:gd name="T15" fmla="*/ 2892879 h 28"/>
              <a:gd name="T16" fmla="*/ 1102519 w 16"/>
              <a:gd name="T17" fmla="*/ 1620271 h 28"/>
              <a:gd name="T18" fmla="*/ 2362597 w 16"/>
              <a:gd name="T19" fmla="*/ 2892879 h 28"/>
              <a:gd name="T20" fmla="*/ 1102519 w 16"/>
              <a:gd name="T21" fmla="*/ 1620271 h 28"/>
              <a:gd name="T22" fmla="*/ 0 w 16"/>
              <a:gd name="T23" fmla="*/ 0 h 28"/>
              <a:gd name="T24" fmla="*/ 1102519 w 16"/>
              <a:gd name="T25" fmla="*/ 1620271 h 28"/>
              <a:gd name="T26" fmla="*/ 0 w 16"/>
              <a:gd name="T27" fmla="*/ 0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8">
                <a:moveTo>
                  <a:pt x="12" y="26"/>
                </a:moveTo>
                <a:cubicBezTo>
                  <a:pt x="9" y="26"/>
                  <a:pt x="4" y="21"/>
                  <a:pt x="1" y="12"/>
                </a:cubicBezTo>
                <a:cubicBezTo>
                  <a:pt x="4" y="21"/>
                  <a:pt x="9" y="27"/>
                  <a:pt x="13" y="26"/>
                </a:cubicBezTo>
                <a:cubicBezTo>
                  <a:pt x="13" y="26"/>
                  <a:pt x="13" y="26"/>
                  <a:pt x="13" y="26"/>
                </a:cubicBezTo>
                <a:lnTo>
                  <a:pt x="12" y="26"/>
                </a:lnTo>
                <a:close/>
                <a:moveTo>
                  <a:pt x="15" y="25"/>
                </a:moveTo>
                <a:cubicBezTo>
                  <a:pt x="14" y="26"/>
                  <a:pt x="14" y="26"/>
                  <a:pt x="13" y="26"/>
                </a:cubicBezTo>
                <a:cubicBezTo>
                  <a:pt x="14" y="26"/>
                  <a:pt x="14" y="25"/>
                  <a:pt x="15" y="25"/>
                </a:cubicBezTo>
                <a:close/>
                <a:moveTo>
                  <a:pt x="7" y="14"/>
                </a:moveTo>
                <a:cubicBezTo>
                  <a:pt x="11" y="21"/>
                  <a:pt x="14" y="25"/>
                  <a:pt x="15" y="25"/>
                </a:cubicBezTo>
                <a:cubicBezTo>
                  <a:pt x="14" y="25"/>
                  <a:pt x="11" y="21"/>
                  <a:pt x="7" y="14"/>
                </a:cubicBezTo>
                <a:close/>
                <a:moveTo>
                  <a:pt x="0" y="0"/>
                </a:moveTo>
                <a:cubicBezTo>
                  <a:pt x="2" y="5"/>
                  <a:pt x="5" y="10"/>
                  <a:pt x="7" y="14"/>
                </a:cubicBezTo>
                <a:cubicBezTo>
                  <a:pt x="5" y="10"/>
                  <a:pt x="2" y="5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7" name="Freeform 7153">
            <a:extLst>
              <a:ext uri="{FF2B5EF4-FFF2-40B4-BE49-F238E27FC236}">
                <a16:creationId xmlns:a16="http://schemas.microsoft.com/office/drawing/2014/main" id="{0989D711-ADD2-CD4E-AB2C-A8E2B05B2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4629150"/>
            <a:ext cx="6350" cy="11113"/>
          </a:xfrm>
          <a:custGeom>
            <a:avLst/>
            <a:gdLst>
              <a:gd name="T0" fmla="*/ 0 w 17"/>
              <a:gd name="T1" fmla="*/ 3341428 h 31"/>
              <a:gd name="T2" fmla="*/ 2232212 w 17"/>
              <a:gd name="T3" fmla="*/ 0 h 31"/>
              <a:gd name="T4" fmla="*/ 697753 w 17"/>
              <a:gd name="T5" fmla="*/ 3855494 h 31"/>
              <a:gd name="T6" fmla="*/ 558053 w 17"/>
              <a:gd name="T7" fmla="*/ 3855494 h 31"/>
              <a:gd name="T8" fmla="*/ 2232212 w 17"/>
              <a:gd name="T9" fmla="*/ 0 h 31"/>
              <a:gd name="T10" fmla="*/ 279026 w 17"/>
              <a:gd name="T11" fmla="*/ 3212732 h 31"/>
              <a:gd name="T12" fmla="*/ 558053 w 17"/>
              <a:gd name="T13" fmla="*/ 3855494 h 31"/>
              <a:gd name="T14" fmla="*/ 0 w 17"/>
              <a:gd name="T15" fmla="*/ 3341428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31">
                <a:moveTo>
                  <a:pt x="0" y="26"/>
                </a:moveTo>
                <a:cubicBezTo>
                  <a:pt x="0" y="20"/>
                  <a:pt x="3" y="11"/>
                  <a:pt x="16" y="0"/>
                </a:cubicBezTo>
                <a:cubicBezTo>
                  <a:pt x="16" y="3"/>
                  <a:pt x="12" y="22"/>
                  <a:pt x="5" y="30"/>
                </a:cubicBezTo>
                <a:lnTo>
                  <a:pt x="4" y="30"/>
                </a:lnTo>
                <a:cubicBezTo>
                  <a:pt x="12" y="22"/>
                  <a:pt x="16" y="3"/>
                  <a:pt x="16" y="0"/>
                </a:cubicBezTo>
                <a:cubicBezTo>
                  <a:pt x="4" y="11"/>
                  <a:pt x="0" y="20"/>
                  <a:pt x="2" y="25"/>
                </a:cubicBezTo>
                <a:cubicBezTo>
                  <a:pt x="2" y="27"/>
                  <a:pt x="3" y="28"/>
                  <a:pt x="4" y="30"/>
                </a:cubicBezTo>
                <a:cubicBezTo>
                  <a:pt x="3" y="29"/>
                  <a:pt x="1" y="27"/>
                  <a:pt x="0" y="2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8" name="Freeform 7154">
            <a:extLst>
              <a:ext uri="{FF2B5EF4-FFF2-40B4-BE49-F238E27FC236}">
                <a16:creationId xmlns:a16="http://schemas.microsoft.com/office/drawing/2014/main" id="{2E19F604-E8B5-6944-B1DA-6171F03B9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84713"/>
            <a:ext cx="14288" cy="7937"/>
          </a:xfrm>
          <a:custGeom>
            <a:avLst/>
            <a:gdLst>
              <a:gd name="T0" fmla="*/ 0 w 40"/>
              <a:gd name="T1" fmla="*/ 2856942 h 21"/>
              <a:gd name="T2" fmla="*/ 0 w 40"/>
              <a:gd name="T3" fmla="*/ 2856942 h 21"/>
              <a:gd name="T4" fmla="*/ 0 w 40"/>
              <a:gd name="T5" fmla="*/ 2856942 h 21"/>
              <a:gd name="T6" fmla="*/ 4976153 w 40"/>
              <a:gd name="T7" fmla="*/ 0 h 21"/>
              <a:gd name="T8" fmla="*/ 4976153 w 40"/>
              <a:gd name="T9" fmla="*/ 0 h 21"/>
              <a:gd name="T10" fmla="*/ 0 w 40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21">
                <a:moveTo>
                  <a:pt x="0" y="20"/>
                </a:moveTo>
                <a:lnTo>
                  <a:pt x="0" y="20"/>
                </a:lnTo>
                <a:cubicBezTo>
                  <a:pt x="1" y="18"/>
                  <a:pt x="26" y="0"/>
                  <a:pt x="39" y="0"/>
                </a:cubicBezTo>
                <a:cubicBezTo>
                  <a:pt x="25" y="1"/>
                  <a:pt x="1" y="19"/>
                  <a:pt x="0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09" name="Freeform 7155">
            <a:extLst>
              <a:ext uri="{FF2B5EF4-FFF2-40B4-BE49-F238E27FC236}">
                <a16:creationId xmlns:a16="http://schemas.microsoft.com/office/drawing/2014/main" id="{13378C7C-835B-B646-B71D-D872C97FA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81538"/>
            <a:ext cx="15875" cy="7937"/>
          </a:xfrm>
          <a:custGeom>
            <a:avLst/>
            <a:gdLst>
              <a:gd name="T0" fmla="*/ 0 w 42"/>
              <a:gd name="T1" fmla="*/ 2619900 h 23"/>
              <a:gd name="T2" fmla="*/ 142875 w 42"/>
              <a:gd name="T3" fmla="*/ 2500845 h 23"/>
              <a:gd name="T4" fmla="*/ 5714622 w 42"/>
              <a:gd name="T5" fmla="*/ 714675 h 23"/>
              <a:gd name="T6" fmla="*/ 5857497 w 42"/>
              <a:gd name="T7" fmla="*/ 357165 h 23"/>
              <a:gd name="T8" fmla="*/ 5714622 w 42"/>
              <a:gd name="T9" fmla="*/ 833730 h 23"/>
              <a:gd name="T10" fmla="*/ 0 w 42"/>
              <a:gd name="T11" fmla="*/ 2619900 h 23"/>
              <a:gd name="T12" fmla="*/ 5857497 w 42"/>
              <a:gd name="T13" fmla="*/ 357165 h 23"/>
              <a:gd name="T14" fmla="*/ 5714622 w 42"/>
              <a:gd name="T15" fmla="*/ 119055 h 23"/>
              <a:gd name="T16" fmla="*/ 5857497 w 42"/>
              <a:gd name="T17" fmla="*/ 357165 h 23"/>
              <a:gd name="T18" fmla="*/ 2143125 w 42"/>
              <a:gd name="T19" fmla="*/ 1190895 h 23"/>
              <a:gd name="T20" fmla="*/ 142875 w 42"/>
              <a:gd name="T21" fmla="*/ 2500845 h 23"/>
              <a:gd name="T22" fmla="*/ 0 w 42"/>
              <a:gd name="T23" fmla="*/ 2500845 h 23"/>
              <a:gd name="T24" fmla="*/ 2143125 w 42"/>
              <a:gd name="T25" fmla="*/ 1190895 h 23"/>
              <a:gd name="T26" fmla="*/ 5714622 w 42"/>
              <a:gd name="T27" fmla="*/ 0 h 23"/>
              <a:gd name="T28" fmla="*/ 2143125 w 42"/>
              <a:gd name="T29" fmla="*/ 1190895 h 23"/>
              <a:gd name="T30" fmla="*/ 5714622 w 42"/>
              <a:gd name="T31" fmla="*/ 0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2" h="23">
                <a:moveTo>
                  <a:pt x="0" y="22"/>
                </a:moveTo>
                <a:cubicBezTo>
                  <a:pt x="0" y="22"/>
                  <a:pt x="0" y="21"/>
                  <a:pt x="1" y="21"/>
                </a:cubicBezTo>
                <a:cubicBezTo>
                  <a:pt x="20" y="21"/>
                  <a:pt x="36" y="13"/>
                  <a:pt x="40" y="6"/>
                </a:cubicBezTo>
                <a:cubicBezTo>
                  <a:pt x="40" y="5"/>
                  <a:pt x="41" y="4"/>
                  <a:pt x="41" y="3"/>
                </a:cubicBezTo>
                <a:cubicBezTo>
                  <a:pt x="41" y="5"/>
                  <a:pt x="40" y="6"/>
                  <a:pt x="40" y="7"/>
                </a:cubicBezTo>
                <a:cubicBezTo>
                  <a:pt x="36" y="14"/>
                  <a:pt x="21" y="22"/>
                  <a:pt x="0" y="22"/>
                </a:cubicBezTo>
                <a:close/>
                <a:moveTo>
                  <a:pt x="41" y="3"/>
                </a:moveTo>
                <a:cubicBezTo>
                  <a:pt x="41" y="2"/>
                  <a:pt x="40" y="1"/>
                  <a:pt x="40" y="1"/>
                </a:cubicBezTo>
                <a:cubicBezTo>
                  <a:pt x="40" y="2"/>
                  <a:pt x="41" y="2"/>
                  <a:pt x="41" y="3"/>
                </a:cubicBezTo>
                <a:close/>
                <a:moveTo>
                  <a:pt x="15" y="10"/>
                </a:moveTo>
                <a:cubicBezTo>
                  <a:pt x="8" y="15"/>
                  <a:pt x="2" y="19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0"/>
                  <a:pt x="7" y="15"/>
                  <a:pt x="15" y="10"/>
                </a:cubicBezTo>
                <a:close/>
                <a:moveTo>
                  <a:pt x="40" y="0"/>
                </a:moveTo>
                <a:cubicBezTo>
                  <a:pt x="33" y="1"/>
                  <a:pt x="23" y="5"/>
                  <a:pt x="15" y="10"/>
                </a:cubicBezTo>
                <a:cubicBezTo>
                  <a:pt x="23" y="5"/>
                  <a:pt x="33" y="0"/>
                  <a:pt x="4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0" name="Freeform 7156">
            <a:extLst>
              <a:ext uri="{FF2B5EF4-FFF2-40B4-BE49-F238E27FC236}">
                <a16:creationId xmlns:a16="http://schemas.microsoft.com/office/drawing/2014/main" id="{0EEF31C8-A014-AF4D-9D6D-63CA263FD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70425"/>
            <a:ext cx="7938" cy="15875"/>
          </a:xfrm>
          <a:custGeom>
            <a:avLst/>
            <a:gdLst>
              <a:gd name="T0" fmla="*/ 2714796 w 21"/>
              <a:gd name="T1" fmla="*/ 5724599 h 43"/>
              <a:gd name="T2" fmla="*/ 1714608 w 21"/>
              <a:gd name="T3" fmla="*/ 5179311 h 43"/>
              <a:gd name="T4" fmla="*/ 1714608 w 21"/>
              <a:gd name="T5" fmla="*/ 5179311 h 43"/>
              <a:gd name="T6" fmla="*/ 1714608 w 21"/>
              <a:gd name="T7" fmla="*/ 5179311 h 43"/>
              <a:gd name="T8" fmla="*/ 1714608 w 21"/>
              <a:gd name="T9" fmla="*/ 5179311 h 43"/>
              <a:gd name="T10" fmla="*/ 142884 w 21"/>
              <a:gd name="T11" fmla="*/ 0 h 43"/>
              <a:gd name="T12" fmla="*/ 2857680 w 21"/>
              <a:gd name="T13" fmla="*/ 5588369 h 43"/>
              <a:gd name="T14" fmla="*/ 2714796 w 21"/>
              <a:gd name="T15" fmla="*/ 5724599 h 43"/>
              <a:gd name="T16" fmla="*/ 142884 w 21"/>
              <a:gd name="T17" fmla="*/ 0 h 43"/>
              <a:gd name="T18" fmla="*/ 1714608 w 21"/>
              <a:gd name="T19" fmla="*/ 5179311 h 43"/>
              <a:gd name="T20" fmla="*/ 2714796 w 21"/>
              <a:gd name="T21" fmla="*/ 5588369 h 43"/>
              <a:gd name="T22" fmla="*/ 2714796 w 21"/>
              <a:gd name="T23" fmla="*/ 5588369 h 43"/>
              <a:gd name="T24" fmla="*/ 142884 w 21"/>
              <a:gd name="T25" fmla="*/ 0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43">
                <a:moveTo>
                  <a:pt x="19" y="42"/>
                </a:moveTo>
                <a:cubicBezTo>
                  <a:pt x="15" y="42"/>
                  <a:pt x="15" y="41"/>
                  <a:pt x="12" y="38"/>
                </a:cubicBezTo>
                <a:cubicBezTo>
                  <a:pt x="6" y="33"/>
                  <a:pt x="0" y="20"/>
                  <a:pt x="1" y="0"/>
                </a:cubicBezTo>
                <a:cubicBezTo>
                  <a:pt x="3" y="1"/>
                  <a:pt x="19" y="27"/>
                  <a:pt x="20" y="41"/>
                </a:cubicBezTo>
                <a:cubicBezTo>
                  <a:pt x="19" y="41"/>
                  <a:pt x="19" y="42"/>
                  <a:pt x="19" y="42"/>
                </a:cubicBezTo>
                <a:close/>
                <a:moveTo>
                  <a:pt x="1" y="0"/>
                </a:moveTo>
                <a:cubicBezTo>
                  <a:pt x="1" y="19"/>
                  <a:pt x="7" y="33"/>
                  <a:pt x="12" y="38"/>
                </a:cubicBezTo>
                <a:cubicBezTo>
                  <a:pt x="15" y="40"/>
                  <a:pt x="16" y="41"/>
                  <a:pt x="19" y="41"/>
                </a:cubicBezTo>
                <a:cubicBezTo>
                  <a:pt x="19" y="27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1" name="Freeform 7157">
            <a:extLst>
              <a:ext uri="{FF2B5EF4-FFF2-40B4-BE49-F238E27FC236}">
                <a16:creationId xmlns:a16="http://schemas.microsoft.com/office/drawing/2014/main" id="{A4AC09D3-BEE6-B147-A884-E778156D5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68838"/>
            <a:ext cx="7937" cy="15875"/>
          </a:xfrm>
          <a:custGeom>
            <a:avLst/>
            <a:gdLst>
              <a:gd name="T0" fmla="*/ 2296769 w 24"/>
              <a:gd name="T1" fmla="*/ 5857497 h 42"/>
              <a:gd name="T2" fmla="*/ 0 w 24"/>
              <a:gd name="T3" fmla="*/ 0 h 42"/>
              <a:gd name="T4" fmla="*/ 2406234 w 24"/>
              <a:gd name="T5" fmla="*/ 5000247 h 42"/>
              <a:gd name="T6" fmla="*/ 0 w 24"/>
              <a:gd name="T7" fmla="*/ 0 h 42"/>
              <a:gd name="T8" fmla="*/ 2296769 w 24"/>
              <a:gd name="T9" fmla="*/ 5714622 h 42"/>
              <a:gd name="T10" fmla="*/ 2515368 w 24"/>
              <a:gd name="T11" fmla="*/ 5571747 h 42"/>
              <a:gd name="T12" fmla="*/ 2515368 w 24"/>
              <a:gd name="T13" fmla="*/ 5571747 h 42"/>
              <a:gd name="T14" fmla="*/ 2406234 w 24"/>
              <a:gd name="T15" fmla="*/ 5857497 h 42"/>
              <a:gd name="T16" fmla="*/ 2296769 w 24"/>
              <a:gd name="T17" fmla="*/ 5857497 h 42"/>
              <a:gd name="T18" fmla="*/ 2515368 w 24"/>
              <a:gd name="T19" fmla="*/ 5571747 h 42"/>
              <a:gd name="T20" fmla="*/ 2406234 w 24"/>
              <a:gd name="T21" fmla="*/ 5000247 h 42"/>
              <a:gd name="T22" fmla="*/ 2515368 w 24"/>
              <a:gd name="T23" fmla="*/ 5428872 h 42"/>
              <a:gd name="T24" fmla="*/ 2515368 w 24"/>
              <a:gd name="T25" fmla="*/ 5571747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42">
                <a:moveTo>
                  <a:pt x="21" y="41"/>
                </a:moveTo>
                <a:cubicBezTo>
                  <a:pt x="13" y="41"/>
                  <a:pt x="0" y="26"/>
                  <a:pt x="0" y="0"/>
                </a:cubicBezTo>
                <a:cubicBezTo>
                  <a:pt x="2" y="1"/>
                  <a:pt x="18" y="21"/>
                  <a:pt x="22" y="35"/>
                </a:cubicBezTo>
                <a:cubicBezTo>
                  <a:pt x="18" y="22"/>
                  <a:pt x="1" y="2"/>
                  <a:pt x="0" y="0"/>
                </a:cubicBezTo>
                <a:cubicBezTo>
                  <a:pt x="1" y="25"/>
                  <a:pt x="13" y="40"/>
                  <a:pt x="21" y="40"/>
                </a:cubicBezTo>
                <a:cubicBezTo>
                  <a:pt x="21" y="40"/>
                  <a:pt x="22" y="40"/>
                  <a:pt x="23" y="39"/>
                </a:cubicBezTo>
                <a:cubicBezTo>
                  <a:pt x="22" y="40"/>
                  <a:pt x="22" y="41"/>
                  <a:pt x="22" y="41"/>
                </a:cubicBezTo>
                <a:lnTo>
                  <a:pt x="21" y="41"/>
                </a:lnTo>
                <a:close/>
                <a:moveTo>
                  <a:pt x="23" y="39"/>
                </a:moveTo>
                <a:cubicBezTo>
                  <a:pt x="23" y="37"/>
                  <a:pt x="23" y="36"/>
                  <a:pt x="22" y="35"/>
                </a:cubicBezTo>
                <a:cubicBezTo>
                  <a:pt x="23" y="36"/>
                  <a:pt x="23" y="37"/>
                  <a:pt x="23" y="38"/>
                </a:cubicBezTo>
                <a:lnTo>
                  <a:pt x="23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2" name="Freeform 7158">
            <a:extLst>
              <a:ext uri="{FF2B5EF4-FFF2-40B4-BE49-F238E27FC236}">
                <a16:creationId xmlns:a16="http://schemas.microsoft.com/office/drawing/2014/main" id="{4AE91CAA-101E-C74E-8DC5-9C2CC48D3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65663"/>
            <a:ext cx="6350" cy="14287"/>
          </a:xfrm>
          <a:custGeom>
            <a:avLst/>
            <a:gdLst>
              <a:gd name="T0" fmla="*/ 995539 w 18"/>
              <a:gd name="T1" fmla="*/ 4492739 h 41"/>
              <a:gd name="T2" fmla="*/ 497769 w 18"/>
              <a:gd name="T3" fmla="*/ 0 h 41"/>
              <a:gd name="T4" fmla="*/ 1120069 w 18"/>
              <a:gd name="T5" fmla="*/ 4492739 h 41"/>
              <a:gd name="T6" fmla="*/ 1617839 w 18"/>
              <a:gd name="T7" fmla="*/ 4857232 h 41"/>
              <a:gd name="T8" fmla="*/ 995539 w 18"/>
              <a:gd name="T9" fmla="*/ 4492739 h 41"/>
              <a:gd name="T10" fmla="*/ 497769 w 18"/>
              <a:gd name="T11" fmla="*/ 0 h 41"/>
              <a:gd name="T12" fmla="*/ 1866900 w 18"/>
              <a:gd name="T13" fmla="*/ 4857232 h 41"/>
              <a:gd name="T14" fmla="*/ 1742369 w 18"/>
              <a:gd name="T15" fmla="*/ 4857232 h 41"/>
              <a:gd name="T16" fmla="*/ 1742369 w 18"/>
              <a:gd name="T17" fmla="*/ 4735618 h 41"/>
              <a:gd name="T18" fmla="*/ 497769 w 18"/>
              <a:gd name="T19" fmla="*/ 0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41">
                <a:moveTo>
                  <a:pt x="8" y="37"/>
                </a:moveTo>
                <a:cubicBezTo>
                  <a:pt x="4" y="32"/>
                  <a:pt x="0" y="18"/>
                  <a:pt x="4" y="0"/>
                </a:cubicBezTo>
                <a:cubicBezTo>
                  <a:pt x="1" y="18"/>
                  <a:pt x="5" y="32"/>
                  <a:pt x="9" y="37"/>
                </a:cubicBezTo>
                <a:cubicBezTo>
                  <a:pt x="10" y="38"/>
                  <a:pt x="12" y="40"/>
                  <a:pt x="13" y="40"/>
                </a:cubicBezTo>
                <a:cubicBezTo>
                  <a:pt x="12" y="40"/>
                  <a:pt x="10" y="39"/>
                  <a:pt x="8" y="37"/>
                </a:cubicBezTo>
                <a:close/>
                <a:moveTo>
                  <a:pt x="4" y="0"/>
                </a:moveTo>
                <a:cubicBezTo>
                  <a:pt x="5" y="1"/>
                  <a:pt x="17" y="28"/>
                  <a:pt x="15" y="40"/>
                </a:cubicBezTo>
                <a:lnTo>
                  <a:pt x="14" y="40"/>
                </a:lnTo>
                <a:lnTo>
                  <a:pt x="14" y="39"/>
                </a:lnTo>
                <a:cubicBezTo>
                  <a:pt x="16" y="28"/>
                  <a:pt x="5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3" name="Freeform 7159">
            <a:extLst>
              <a:ext uri="{FF2B5EF4-FFF2-40B4-BE49-F238E27FC236}">
                <a16:creationId xmlns:a16="http://schemas.microsoft.com/office/drawing/2014/main" id="{A144FC1C-A274-2444-8502-0750023B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4678363"/>
            <a:ext cx="15875" cy="3175"/>
          </a:xfrm>
          <a:custGeom>
            <a:avLst/>
            <a:gdLst>
              <a:gd name="T0" fmla="*/ 3334785 w 46"/>
              <a:gd name="T1" fmla="*/ 833005 h 11"/>
              <a:gd name="T2" fmla="*/ 0 w 46"/>
              <a:gd name="T3" fmla="*/ 249959 h 11"/>
              <a:gd name="T4" fmla="*/ 3334785 w 46"/>
              <a:gd name="T5" fmla="*/ 749877 h 11"/>
              <a:gd name="T6" fmla="*/ 5002351 w 46"/>
              <a:gd name="T7" fmla="*/ 333375 h 11"/>
              <a:gd name="T8" fmla="*/ 5240476 w 46"/>
              <a:gd name="T9" fmla="*/ 0 h 11"/>
              <a:gd name="T10" fmla="*/ 5240476 w 46"/>
              <a:gd name="T11" fmla="*/ 83416 h 11"/>
              <a:gd name="T12" fmla="*/ 5002351 w 46"/>
              <a:gd name="T13" fmla="*/ 416502 h 11"/>
              <a:gd name="T14" fmla="*/ 3334785 w 46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11">
                <a:moveTo>
                  <a:pt x="28" y="10"/>
                </a:moveTo>
                <a:cubicBezTo>
                  <a:pt x="22" y="10"/>
                  <a:pt x="12" y="8"/>
                  <a:pt x="0" y="3"/>
                </a:cubicBezTo>
                <a:cubicBezTo>
                  <a:pt x="12" y="8"/>
                  <a:pt x="22" y="9"/>
                  <a:pt x="28" y="9"/>
                </a:cubicBezTo>
                <a:cubicBezTo>
                  <a:pt x="35" y="9"/>
                  <a:pt x="40" y="7"/>
                  <a:pt x="42" y="4"/>
                </a:cubicBezTo>
                <a:cubicBezTo>
                  <a:pt x="43" y="4"/>
                  <a:pt x="44" y="2"/>
                  <a:pt x="44" y="0"/>
                </a:cubicBezTo>
                <a:lnTo>
                  <a:pt x="44" y="1"/>
                </a:lnTo>
                <a:cubicBezTo>
                  <a:pt x="45" y="2"/>
                  <a:pt x="44" y="4"/>
                  <a:pt x="42" y="5"/>
                </a:cubicBezTo>
                <a:cubicBezTo>
                  <a:pt x="40" y="8"/>
                  <a:pt x="35" y="10"/>
                  <a:pt x="28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4" name="Freeform 7160">
            <a:extLst>
              <a:ext uri="{FF2B5EF4-FFF2-40B4-BE49-F238E27FC236}">
                <a16:creationId xmlns:a16="http://schemas.microsoft.com/office/drawing/2014/main" id="{8D50367E-D5B9-8C40-ACBA-8219CA86D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73600"/>
            <a:ext cx="15875" cy="6350"/>
          </a:xfrm>
          <a:custGeom>
            <a:avLst/>
            <a:gdLst>
              <a:gd name="T0" fmla="*/ 4295631 w 44"/>
              <a:gd name="T1" fmla="*/ 2232212 h 17"/>
              <a:gd name="T2" fmla="*/ 0 w 44"/>
              <a:gd name="T3" fmla="*/ 139700 h 17"/>
              <a:gd name="T4" fmla="*/ 4295631 w 44"/>
              <a:gd name="T5" fmla="*/ 2092885 h 17"/>
              <a:gd name="T6" fmla="*/ 5597381 w 44"/>
              <a:gd name="T7" fmla="*/ 1395132 h 17"/>
              <a:gd name="T8" fmla="*/ 130247 w 44"/>
              <a:gd name="T9" fmla="*/ 139700 h 17"/>
              <a:gd name="T10" fmla="*/ 0 w 44"/>
              <a:gd name="T11" fmla="*/ 139700 h 17"/>
              <a:gd name="T12" fmla="*/ 130247 w 44"/>
              <a:gd name="T13" fmla="*/ 0 h 17"/>
              <a:gd name="T14" fmla="*/ 5597381 w 44"/>
              <a:gd name="T15" fmla="*/ 1395132 h 17"/>
              <a:gd name="T16" fmla="*/ 4295631 w 44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17">
                <a:moveTo>
                  <a:pt x="33" y="16"/>
                </a:moveTo>
                <a:cubicBezTo>
                  <a:pt x="23" y="16"/>
                  <a:pt x="11" y="10"/>
                  <a:pt x="0" y="1"/>
                </a:cubicBezTo>
                <a:cubicBezTo>
                  <a:pt x="11" y="10"/>
                  <a:pt x="23" y="15"/>
                  <a:pt x="33" y="15"/>
                </a:cubicBezTo>
                <a:cubicBezTo>
                  <a:pt x="38" y="15"/>
                  <a:pt x="42" y="14"/>
                  <a:pt x="43" y="10"/>
                </a:cubicBezTo>
                <a:cubicBezTo>
                  <a:pt x="33" y="4"/>
                  <a:pt x="10" y="1"/>
                  <a:pt x="1" y="1"/>
                </a:cubicBezTo>
                <a:lnTo>
                  <a:pt x="0" y="1"/>
                </a:lnTo>
                <a:lnTo>
                  <a:pt x="1" y="0"/>
                </a:lnTo>
                <a:cubicBezTo>
                  <a:pt x="10" y="0"/>
                  <a:pt x="33" y="4"/>
                  <a:pt x="43" y="10"/>
                </a:cubicBezTo>
                <a:cubicBezTo>
                  <a:pt x="43" y="14"/>
                  <a:pt x="38" y="16"/>
                  <a:pt x="33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5" name="Freeform 7161">
            <a:extLst>
              <a:ext uri="{FF2B5EF4-FFF2-40B4-BE49-F238E27FC236}">
                <a16:creationId xmlns:a16="http://schemas.microsoft.com/office/drawing/2014/main" id="{4482BBC4-3E18-6A4B-AC96-EAAE9DAC0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60900"/>
            <a:ext cx="4762" cy="15875"/>
          </a:xfrm>
          <a:custGeom>
            <a:avLst/>
            <a:gdLst>
              <a:gd name="T0" fmla="*/ 1209548 w 15"/>
              <a:gd name="T1" fmla="*/ 5724599 h 43"/>
              <a:gd name="T2" fmla="*/ 604774 w 15"/>
              <a:gd name="T3" fmla="*/ 5451770 h 43"/>
              <a:gd name="T4" fmla="*/ 806365 w 15"/>
              <a:gd name="T5" fmla="*/ 0 h 43"/>
              <a:gd name="T6" fmla="*/ 1411139 w 15"/>
              <a:gd name="T7" fmla="*/ 4634023 h 43"/>
              <a:gd name="T8" fmla="*/ 806365 w 15"/>
              <a:gd name="T9" fmla="*/ 272459 h 43"/>
              <a:gd name="T10" fmla="*/ 806365 w 15"/>
              <a:gd name="T11" fmla="*/ 5451770 h 43"/>
              <a:gd name="T12" fmla="*/ 1209548 w 15"/>
              <a:gd name="T13" fmla="*/ 5724599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43">
                <a:moveTo>
                  <a:pt x="12" y="42"/>
                </a:moveTo>
                <a:cubicBezTo>
                  <a:pt x="10" y="42"/>
                  <a:pt x="8" y="42"/>
                  <a:pt x="6" y="40"/>
                </a:cubicBezTo>
                <a:cubicBezTo>
                  <a:pt x="2" y="34"/>
                  <a:pt x="0" y="18"/>
                  <a:pt x="8" y="0"/>
                </a:cubicBezTo>
                <a:cubicBezTo>
                  <a:pt x="9" y="3"/>
                  <a:pt x="14" y="21"/>
                  <a:pt x="14" y="34"/>
                </a:cubicBezTo>
                <a:cubicBezTo>
                  <a:pt x="14" y="21"/>
                  <a:pt x="9" y="3"/>
                  <a:pt x="8" y="2"/>
                </a:cubicBezTo>
                <a:cubicBezTo>
                  <a:pt x="1" y="18"/>
                  <a:pt x="3" y="32"/>
                  <a:pt x="8" y="40"/>
                </a:cubicBezTo>
                <a:cubicBezTo>
                  <a:pt x="9" y="41"/>
                  <a:pt x="10" y="42"/>
                  <a:pt x="12" y="4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6" name="Freeform 7162">
            <a:extLst>
              <a:ext uri="{FF2B5EF4-FFF2-40B4-BE49-F238E27FC236}">
                <a16:creationId xmlns:a16="http://schemas.microsoft.com/office/drawing/2014/main" id="{DCF0F6BF-C7D4-9047-877F-14BCA7AB0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59313"/>
            <a:ext cx="6350" cy="14287"/>
          </a:xfrm>
          <a:custGeom>
            <a:avLst/>
            <a:gdLst>
              <a:gd name="T0" fmla="*/ 1575197 w 16"/>
              <a:gd name="T1" fmla="*/ 5099726 h 39"/>
              <a:gd name="T2" fmla="*/ 944959 w 16"/>
              <a:gd name="T3" fmla="*/ 4562682 h 39"/>
              <a:gd name="T4" fmla="*/ 944959 w 16"/>
              <a:gd name="T5" fmla="*/ 0 h 39"/>
              <a:gd name="T6" fmla="*/ 1732756 w 16"/>
              <a:gd name="T7" fmla="*/ 4831204 h 39"/>
              <a:gd name="T8" fmla="*/ 1575197 w 16"/>
              <a:gd name="T9" fmla="*/ 5099726 h 39"/>
              <a:gd name="T10" fmla="*/ 944959 w 16"/>
              <a:gd name="T11" fmla="*/ 0 h 39"/>
              <a:gd name="T12" fmla="*/ 944959 w 16"/>
              <a:gd name="T13" fmla="*/ 4562682 h 39"/>
              <a:gd name="T14" fmla="*/ 1575197 w 16"/>
              <a:gd name="T15" fmla="*/ 4831204 h 39"/>
              <a:gd name="T16" fmla="*/ 1575197 w 16"/>
              <a:gd name="T17" fmla="*/ 4831204 h 39"/>
              <a:gd name="T18" fmla="*/ 1575197 w 16"/>
              <a:gd name="T19" fmla="*/ 4831204 h 39"/>
              <a:gd name="T20" fmla="*/ 944959 w 16"/>
              <a:gd name="T21" fmla="*/ 0 h 3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9">
                <a:moveTo>
                  <a:pt x="10" y="38"/>
                </a:moveTo>
                <a:cubicBezTo>
                  <a:pt x="9" y="38"/>
                  <a:pt x="7" y="36"/>
                  <a:pt x="6" y="34"/>
                </a:cubicBezTo>
                <a:cubicBezTo>
                  <a:pt x="2" y="28"/>
                  <a:pt x="0" y="16"/>
                  <a:pt x="6" y="0"/>
                </a:cubicBezTo>
                <a:cubicBezTo>
                  <a:pt x="9" y="2"/>
                  <a:pt x="15" y="26"/>
                  <a:pt x="11" y="36"/>
                </a:cubicBezTo>
                <a:lnTo>
                  <a:pt x="10" y="38"/>
                </a:lnTo>
                <a:close/>
                <a:moveTo>
                  <a:pt x="6" y="0"/>
                </a:moveTo>
                <a:cubicBezTo>
                  <a:pt x="1" y="16"/>
                  <a:pt x="3" y="28"/>
                  <a:pt x="6" y="34"/>
                </a:cubicBezTo>
                <a:cubicBezTo>
                  <a:pt x="7" y="35"/>
                  <a:pt x="9" y="36"/>
                  <a:pt x="10" y="36"/>
                </a:cubicBezTo>
                <a:cubicBezTo>
                  <a:pt x="15" y="25"/>
                  <a:pt x="7" y="1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7" name="Freeform 7163">
            <a:extLst>
              <a:ext uri="{FF2B5EF4-FFF2-40B4-BE49-F238E27FC236}">
                <a16:creationId xmlns:a16="http://schemas.microsoft.com/office/drawing/2014/main" id="{39368337-7EE0-5043-AADC-88AF31A89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62488"/>
            <a:ext cx="12700" cy="11112"/>
          </a:xfrm>
          <a:custGeom>
            <a:avLst/>
            <a:gdLst>
              <a:gd name="T0" fmla="*/ 3733447 w 36"/>
              <a:gd name="T1" fmla="*/ 3738146 h 32"/>
              <a:gd name="T2" fmla="*/ 0 w 36"/>
              <a:gd name="T3" fmla="*/ 0 h 32"/>
              <a:gd name="T4" fmla="*/ 4355747 w 36"/>
              <a:gd name="T5" fmla="*/ 3376312 h 32"/>
              <a:gd name="T6" fmla="*/ 3733447 w 36"/>
              <a:gd name="T7" fmla="*/ 3738146 h 32"/>
              <a:gd name="T8" fmla="*/ 3733447 w 36"/>
              <a:gd name="T9" fmla="*/ 3617651 h 32"/>
              <a:gd name="T10" fmla="*/ 4231217 w 36"/>
              <a:gd name="T11" fmla="*/ 3376312 h 32"/>
              <a:gd name="T12" fmla="*/ 0 w 36"/>
              <a:gd name="T13" fmla="*/ 0 h 32"/>
              <a:gd name="T14" fmla="*/ 3733447 w 36"/>
              <a:gd name="T15" fmla="*/ 3617651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2">
                <a:moveTo>
                  <a:pt x="30" y="31"/>
                </a:moveTo>
                <a:cubicBezTo>
                  <a:pt x="22" y="31"/>
                  <a:pt x="8" y="19"/>
                  <a:pt x="0" y="0"/>
                </a:cubicBezTo>
                <a:cubicBezTo>
                  <a:pt x="3" y="0"/>
                  <a:pt x="29" y="15"/>
                  <a:pt x="35" y="28"/>
                </a:cubicBezTo>
                <a:cubicBezTo>
                  <a:pt x="34" y="30"/>
                  <a:pt x="32" y="31"/>
                  <a:pt x="30" y="31"/>
                </a:cubicBezTo>
                <a:close/>
                <a:moveTo>
                  <a:pt x="30" y="30"/>
                </a:moveTo>
                <a:cubicBezTo>
                  <a:pt x="32" y="30"/>
                  <a:pt x="34" y="29"/>
                  <a:pt x="34" y="28"/>
                </a:cubicBezTo>
                <a:cubicBezTo>
                  <a:pt x="28" y="16"/>
                  <a:pt x="2" y="1"/>
                  <a:pt x="0" y="0"/>
                </a:cubicBezTo>
                <a:cubicBezTo>
                  <a:pt x="9" y="19"/>
                  <a:pt x="22" y="30"/>
                  <a:pt x="30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8" name="Freeform 7164">
            <a:extLst>
              <a:ext uri="{FF2B5EF4-FFF2-40B4-BE49-F238E27FC236}">
                <a16:creationId xmlns:a16="http://schemas.microsoft.com/office/drawing/2014/main" id="{A9A0C879-E995-E141-9DBE-A132D98AD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652963"/>
            <a:ext cx="3175" cy="14287"/>
          </a:xfrm>
          <a:custGeom>
            <a:avLst/>
            <a:gdLst>
              <a:gd name="T0" fmla="*/ 333375 w 11"/>
              <a:gd name="T1" fmla="*/ 5099726 h 39"/>
              <a:gd name="T2" fmla="*/ 0 w 11"/>
              <a:gd name="T3" fmla="*/ 4697126 h 39"/>
              <a:gd name="T4" fmla="*/ 333375 w 11"/>
              <a:gd name="T5" fmla="*/ 5099726 h 39"/>
              <a:gd name="T6" fmla="*/ 499918 w 11"/>
              <a:gd name="T7" fmla="*/ 0 h 39"/>
              <a:gd name="T8" fmla="*/ 333375 w 11"/>
              <a:gd name="T9" fmla="*/ 5099726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9">
                <a:moveTo>
                  <a:pt x="4" y="38"/>
                </a:moveTo>
                <a:cubicBezTo>
                  <a:pt x="2" y="38"/>
                  <a:pt x="1" y="37"/>
                  <a:pt x="0" y="35"/>
                </a:cubicBezTo>
                <a:cubicBezTo>
                  <a:pt x="1" y="37"/>
                  <a:pt x="2" y="37"/>
                  <a:pt x="4" y="38"/>
                </a:cubicBezTo>
                <a:cubicBezTo>
                  <a:pt x="9" y="28"/>
                  <a:pt x="8" y="3"/>
                  <a:pt x="6" y="0"/>
                </a:cubicBezTo>
                <a:cubicBezTo>
                  <a:pt x="8" y="2"/>
                  <a:pt x="10" y="28"/>
                  <a:pt x="4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19" name="Freeform 7165">
            <a:extLst>
              <a:ext uri="{FF2B5EF4-FFF2-40B4-BE49-F238E27FC236}">
                <a16:creationId xmlns:a16="http://schemas.microsoft.com/office/drawing/2014/main" id="{20D15D6F-5DFD-974F-8699-D01334407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46613"/>
            <a:ext cx="4763" cy="15875"/>
          </a:xfrm>
          <a:custGeom>
            <a:avLst/>
            <a:gdLst>
              <a:gd name="T0" fmla="*/ 1260210 w 12"/>
              <a:gd name="T1" fmla="*/ 5597381 h 44"/>
              <a:gd name="T2" fmla="*/ 472728 w 12"/>
              <a:gd name="T3" fmla="*/ 5207000 h 44"/>
              <a:gd name="T4" fmla="*/ 1417786 w 12"/>
              <a:gd name="T5" fmla="*/ 0 h 44"/>
              <a:gd name="T6" fmla="*/ 1732938 w 12"/>
              <a:gd name="T7" fmla="*/ 1301750 h 44"/>
              <a:gd name="T8" fmla="*/ 1417786 w 12"/>
              <a:gd name="T9" fmla="*/ 130247 h 44"/>
              <a:gd name="T10" fmla="*/ 630304 w 12"/>
              <a:gd name="T11" fmla="*/ 4946506 h 44"/>
              <a:gd name="T12" fmla="*/ 1260210 w 12"/>
              <a:gd name="T13" fmla="*/ 5337247 h 44"/>
              <a:gd name="T14" fmla="*/ 1732938 w 12"/>
              <a:gd name="T15" fmla="*/ 2603500 h 44"/>
              <a:gd name="T16" fmla="*/ 1260210 w 12"/>
              <a:gd name="T17" fmla="*/ 5597381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" h="44">
                <a:moveTo>
                  <a:pt x="8" y="43"/>
                </a:moveTo>
                <a:cubicBezTo>
                  <a:pt x="6" y="43"/>
                  <a:pt x="5" y="41"/>
                  <a:pt x="3" y="40"/>
                </a:cubicBezTo>
                <a:cubicBezTo>
                  <a:pt x="0" y="32"/>
                  <a:pt x="0" y="17"/>
                  <a:pt x="9" y="0"/>
                </a:cubicBezTo>
                <a:cubicBezTo>
                  <a:pt x="10" y="1"/>
                  <a:pt x="10" y="5"/>
                  <a:pt x="11" y="10"/>
                </a:cubicBezTo>
                <a:cubicBezTo>
                  <a:pt x="10" y="5"/>
                  <a:pt x="10" y="2"/>
                  <a:pt x="9" y="1"/>
                </a:cubicBezTo>
                <a:cubicBezTo>
                  <a:pt x="1" y="17"/>
                  <a:pt x="0" y="32"/>
                  <a:pt x="4" y="38"/>
                </a:cubicBezTo>
                <a:cubicBezTo>
                  <a:pt x="5" y="41"/>
                  <a:pt x="6" y="41"/>
                  <a:pt x="8" y="41"/>
                </a:cubicBezTo>
                <a:cubicBezTo>
                  <a:pt x="10" y="36"/>
                  <a:pt x="11" y="28"/>
                  <a:pt x="11" y="20"/>
                </a:cubicBezTo>
                <a:cubicBezTo>
                  <a:pt x="11" y="28"/>
                  <a:pt x="10" y="37"/>
                  <a:pt x="8" y="4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0" name="Freeform 7166">
            <a:extLst>
              <a:ext uri="{FF2B5EF4-FFF2-40B4-BE49-F238E27FC236}">
                <a16:creationId xmlns:a16="http://schemas.microsoft.com/office/drawing/2014/main" id="{D288F1B3-E0FF-194A-982A-3C6DB00F8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659313"/>
            <a:ext cx="12700" cy="6350"/>
          </a:xfrm>
          <a:custGeom>
            <a:avLst/>
            <a:gdLst>
              <a:gd name="T0" fmla="*/ 3484739 w 36"/>
              <a:gd name="T1" fmla="*/ 2232212 h 17"/>
              <a:gd name="T2" fmla="*/ 0 w 36"/>
              <a:gd name="T3" fmla="*/ 0 h 17"/>
              <a:gd name="T4" fmla="*/ 249061 w 36"/>
              <a:gd name="T5" fmla="*/ 0 h 17"/>
              <a:gd name="T6" fmla="*/ 3484739 w 36"/>
              <a:gd name="T7" fmla="*/ 2092885 h 17"/>
              <a:gd name="T8" fmla="*/ 4231217 w 36"/>
              <a:gd name="T9" fmla="*/ 1674159 h 17"/>
              <a:gd name="T10" fmla="*/ 746831 w 36"/>
              <a:gd name="T11" fmla="*/ 0 h 17"/>
              <a:gd name="T12" fmla="*/ 4355747 w 36"/>
              <a:gd name="T13" fmla="*/ 1674159 h 17"/>
              <a:gd name="T14" fmla="*/ 3484739 w 36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17">
                <a:moveTo>
                  <a:pt x="28" y="16"/>
                </a:moveTo>
                <a:cubicBezTo>
                  <a:pt x="21" y="16"/>
                  <a:pt x="11" y="12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11" y="12"/>
                  <a:pt x="22" y="15"/>
                  <a:pt x="28" y="15"/>
                </a:cubicBezTo>
                <a:cubicBezTo>
                  <a:pt x="31" y="15"/>
                  <a:pt x="34" y="13"/>
                  <a:pt x="34" y="12"/>
                </a:cubicBezTo>
                <a:cubicBezTo>
                  <a:pt x="28" y="6"/>
                  <a:pt x="14" y="2"/>
                  <a:pt x="6" y="0"/>
                </a:cubicBezTo>
                <a:cubicBezTo>
                  <a:pt x="15" y="2"/>
                  <a:pt x="29" y="5"/>
                  <a:pt x="35" y="12"/>
                </a:cubicBezTo>
                <a:cubicBezTo>
                  <a:pt x="34" y="14"/>
                  <a:pt x="31" y="16"/>
                  <a:pt x="28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1" name="Freeform 7167">
            <a:extLst>
              <a:ext uri="{FF2B5EF4-FFF2-40B4-BE49-F238E27FC236}">
                <a16:creationId xmlns:a16="http://schemas.microsoft.com/office/drawing/2014/main" id="{82E1B924-F7D8-1A4B-9069-EC609BC81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41850"/>
            <a:ext cx="4763" cy="14288"/>
          </a:xfrm>
          <a:custGeom>
            <a:avLst/>
            <a:gdLst>
              <a:gd name="T0" fmla="*/ 806535 w 15"/>
              <a:gd name="T1" fmla="*/ 4857920 h 41"/>
              <a:gd name="T2" fmla="*/ 705877 w 15"/>
              <a:gd name="T3" fmla="*/ 4857920 h 41"/>
              <a:gd name="T4" fmla="*/ 403267 w 15"/>
              <a:gd name="T5" fmla="*/ 4372128 h 41"/>
              <a:gd name="T6" fmla="*/ 1310778 w 15"/>
              <a:gd name="T7" fmla="*/ 0 h 41"/>
              <a:gd name="T8" fmla="*/ 403267 w 15"/>
              <a:gd name="T9" fmla="*/ 4372128 h 41"/>
              <a:gd name="T10" fmla="*/ 705877 w 15"/>
              <a:gd name="T11" fmla="*/ 4736298 h 41"/>
              <a:gd name="T12" fmla="*/ 1310778 w 15"/>
              <a:gd name="T13" fmla="*/ 364170 h 41"/>
              <a:gd name="T14" fmla="*/ 806535 w 15"/>
              <a:gd name="T15" fmla="*/ 4857920 h 41"/>
              <a:gd name="T16" fmla="*/ 1310778 w 15"/>
              <a:gd name="T17" fmla="*/ 364170 h 41"/>
              <a:gd name="T18" fmla="*/ 1310778 w 15"/>
              <a:gd name="T19" fmla="*/ 0 h 41"/>
              <a:gd name="T20" fmla="*/ 1310778 w 15"/>
              <a:gd name="T21" fmla="*/ 364170 h 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" h="41">
                <a:moveTo>
                  <a:pt x="8" y="40"/>
                </a:moveTo>
                <a:lnTo>
                  <a:pt x="7" y="40"/>
                </a:lnTo>
                <a:cubicBezTo>
                  <a:pt x="6" y="39"/>
                  <a:pt x="4" y="38"/>
                  <a:pt x="4" y="36"/>
                </a:cubicBezTo>
                <a:cubicBezTo>
                  <a:pt x="0" y="29"/>
                  <a:pt x="3" y="14"/>
                  <a:pt x="13" y="0"/>
                </a:cubicBezTo>
                <a:cubicBezTo>
                  <a:pt x="3" y="14"/>
                  <a:pt x="1" y="29"/>
                  <a:pt x="4" y="36"/>
                </a:cubicBezTo>
                <a:cubicBezTo>
                  <a:pt x="4" y="38"/>
                  <a:pt x="6" y="39"/>
                  <a:pt x="7" y="39"/>
                </a:cubicBezTo>
                <a:cubicBezTo>
                  <a:pt x="13" y="30"/>
                  <a:pt x="14" y="10"/>
                  <a:pt x="13" y="3"/>
                </a:cubicBezTo>
                <a:cubicBezTo>
                  <a:pt x="14" y="10"/>
                  <a:pt x="13" y="31"/>
                  <a:pt x="8" y="40"/>
                </a:cubicBezTo>
                <a:close/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3" y="2"/>
                  <a:pt x="1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2" name="Freeform 7168">
            <a:extLst>
              <a:ext uri="{FF2B5EF4-FFF2-40B4-BE49-F238E27FC236}">
                <a16:creationId xmlns:a16="http://schemas.microsoft.com/office/drawing/2014/main" id="{3F2FA2C5-5A0A-AD45-AB43-42AB0550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32325"/>
            <a:ext cx="7938" cy="12700"/>
          </a:xfrm>
          <a:custGeom>
            <a:avLst/>
            <a:gdLst>
              <a:gd name="T0" fmla="*/ 390405 w 22"/>
              <a:gd name="T1" fmla="*/ 4476569 h 35"/>
              <a:gd name="T2" fmla="*/ 390405 w 22"/>
              <a:gd name="T3" fmla="*/ 4476569 h 35"/>
              <a:gd name="T4" fmla="*/ 130255 w 22"/>
              <a:gd name="T5" fmla="*/ 3818346 h 35"/>
              <a:gd name="T6" fmla="*/ 2603664 w 22"/>
              <a:gd name="T7" fmla="*/ 0 h 35"/>
              <a:gd name="T8" fmla="*/ 390405 w 22"/>
              <a:gd name="T9" fmla="*/ 4476569 h 35"/>
              <a:gd name="T10" fmla="*/ 2603664 w 22"/>
              <a:gd name="T11" fmla="*/ 0 h 35"/>
              <a:gd name="T12" fmla="*/ 130255 w 22"/>
              <a:gd name="T13" fmla="*/ 3818346 h 35"/>
              <a:gd name="T14" fmla="*/ 260511 w 22"/>
              <a:gd name="T15" fmla="*/ 4213134 h 35"/>
              <a:gd name="T16" fmla="*/ 2603664 w 22"/>
              <a:gd name="T17" fmla="*/ 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5">
                <a:moveTo>
                  <a:pt x="3" y="34"/>
                </a:moveTo>
                <a:lnTo>
                  <a:pt x="3" y="34"/>
                </a:lnTo>
                <a:cubicBezTo>
                  <a:pt x="2" y="32"/>
                  <a:pt x="1" y="31"/>
                  <a:pt x="1" y="29"/>
                </a:cubicBezTo>
                <a:cubicBezTo>
                  <a:pt x="0" y="21"/>
                  <a:pt x="7" y="10"/>
                  <a:pt x="20" y="0"/>
                </a:cubicBezTo>
                <a:cubicBezTo>
                  <a:pt x="21" y="3"/>
                  <a:pt x="12" y="26"/>
                  <a:pt x="3" y="34"/>
                </a:cubicBezTo>
                <a:close/>
                <a:moveTo>
                  <a:pt x="20" y="0"/>
                </a:moveTo>
                <a:cubicBezTo>
                  <a:pt x="7" y="10"/>
                  <a:pt x="1" y="21"/>
                  <a:pt x="1" y="29"/>
                </a:cubicBezTo>
                <a:cubicBezTo>
                  <a:pt x="2" y="31"/>
                  <a:pt x="2" y="32"/>
                  <a:pt x="2" y="32"/>
                </a:cubicBezTo>
                <a:cubicBezTo>
                  <a:pt x="12" y="26"/>
                  <a:pt x="20" y="3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3" name="Freeform 7169">
            <a:extLst>
              <a:ext uri="{FF2B5EF4-FFF2-40B4-BE49-F238E27FC236}">
                <a16:creationId xmlns:a16="http://schemas.microsoft.com/office/drawing/2014/main" id="{8F2D0C2F-D87A-B642-B9BB-3F4521CC4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638675"/>
            <a:ext cx="11112" cy="9525"/>
          </a:xfrm>
          <a:custGeom>
            <a:avLst/>
            <a:gdLst>
              <a:gd name="T0" fmla="*/ 0 w 30"/>
              <a:gd name="T1" fmla="*/ 0 h 26"/>
              <a:gd name="T2" fmla="*/ 137048 w 30"/>
              <a:gd name="T3" fmla="*/ 0 h 26"/>
              <a:gd name="T4" fmla="*/ 3429904 w 30"/>
              <a:gd name="T5" fmla="*/ 3355364 h 26"/>
              <a:gd name="T6" fmla="*/ 0 w 30"/>
              <a:gd name="T7" fmla="*/ 0 h 26"/>
              <a:gd name="T8" fmla="*/ 274466 w 30"/>
              <a:gd name="T9" fmla="*/ 134083 h 26"/>
              <a:gd name="T10" fmla="*/ 137048 w 30"/>
              <a:gd name="T11" fmla="*/ 0 h 26"/>
              <a:gd name="T12" fmla="*/ 274466 w 30"/>
              <a:gd name="T13" fmla="*/ 134083 h 26"/>
              <a:gd name="T14" fmla="*/ 3978837 w 30"/>
              <a:gd name="T15" fmla="*/ 3086833 h 26"/>
              <a:gd name="T16" fmla="*/ 274466 w 30"/>
              <a:gd name="T17" fmla="*/ 134083 h 26"/>
              <a:gd name="T18" fmla="*/ 3978837 w 30"/>
              <a:gd name="T19" fmla="*/ 3086833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26">
                <a:moveTo>
                  <a:pt x="0" y="0"/>
                </a:moveTo>
                <a:lnTo>
                  <a:pt x="1" y="0"/>
                </a:lnTo>
                <a:cubicBezTo>
                  <a:pt x="8" y="16"/>
                  <a:pt x="19" y="25"/>
                  <a:pt x="25" y="25"/>
                </a:cubicBezTo>
                <a:cubicBezTo>
                  <a:pt x="19" y="25"/>
                  <a:pt x="7" y="16"/>
                  <a:pt x="0" y="0"/>
                </a:cubicBezTo>
                <a:close/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lose/>
                <a:moveTo>
                  <a:pt x="29" y="23"/>
                </a:moveTo>
                <a:cubicBezTo>
                  <a:pt x="23" y="14"/>
                  <a:pt x="8" y="4"/>
                  <a:pt x="2" y="1"/>
                </a:cubicBezTo>
                <a:cubicBezTo>
                  <a:pt x="9" y="4"/>
                  <a:pt x="24" y="14"/>
                  <a:pt x="29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4" name="Freeform 7170">
            <a:extLst>
              <a:ext uri="{FF2B5EF4-FFF2-40B4-BE49-F238E27FC236}">
                <a16:creationId xmlns:a16="http://schemas.microsoft.com/office/drawing/2014/main" id="{5FDECEF3-F1AD-EA47-808E-7C3499686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29150"/>
            <a:ext cx="7937" cy="12700"/>
          </a:xfrm>
          <a:custGeom>
            <a:avLst/>
            <a:gdLst>
              <a:gd name="T0" fmla="*/ 2571210 w 21"/>
              <a:gd name="T1" fmla="*/ 4604124 h 34"/>
              <a:gd name="T2" fmla="*/ 2571210 w 21"/>
              <a:gd name="T3" fmla="*/ 4604124 h 34"/>
              <a:gd name="T4" fmla="*/ 0 w 21"/>
              <a:gd name="T5" fmla="*/ 0 h 34"/>
              <a:gd name="T6" fmla="*/ 2856942 w 21"/>
              <a:gd name="T7" fmla="*/ 4464797 h 34"/>
              <a:gd name="T8" fmla="*/ 2571210 w 21"/>
              <a:gd name="T9" fmla="*/ 4604124 h 34"/>
              <a:gd name="T10" fmla="*/ 0 w 21"/>
              <a:gd name="T11" fmla="*/ 0 h 34"/>
              <a:gd name="T12" fmla="*/ 2571210 w 21"/>
              <a:gd name="T13" fmla="*/ 4464797 h 34"/>
              <a:gd name="T14" fmla="*/ 2571210 w 21"/>
              <a:gd name="T15" fmla="*/ 4464797 h 34"/>
              <a:gd name="T16" fmla="*/ 2856942 w 21"/>
              <a:gd name="T17" fmla="*/ 4464797 h 34"/>
              <a:gd name="T18" fmla="*/ 0 w 21"/>
              <a:gd name="T19" fmla="*/ 0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4">
                <a:moveTo>
                  <a:pt x="18" y="33"/>
                </a:moveTo>
                <a:lnTo>
                  <a:pt x="18" y="33"/>
                </a:lnTo>
                <a:cubicBezTo>
                  <a:pt x="12" y="33"/>
                  <a:pt x="2" y="20"/>
                  <a:pt x="0" y="0"/>
                </a:cubicBezTo>
                <a:cubicBezTo>
                  <a:pt x="3" y="2"/>
                  <a:pt x="19" y="20"/>
                  <a:pt x="20" y="32"/>
                </a:cubicBezTo>
                <a:lnTo>
                  <a:pt x="18" y="33"/>
                </a:lnTo>
                <a:close/>
                <a:moveTo>
                  <a:pt x="0" y="0"/>
                </a:moveTo>
                <a:cubicBezTo>
                  <a:pt x="3" y="20"/>
                  <a:pt x="12" y="32"/>
                  <a:pt x="18" y="32"/>
                </a:cubicBezTo>
                <a:cubicBezTo>
                  <a:pt x="18" y="32"/>
                  <a:pt x="19" y="32"/>
                  <a:pt x="20" y="32"/>
                </a:cubicBezTo>
                <a:cubicBezTo>
                  <a:pt x="19" y="20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5" name="Freeform 7171">
            <a:extLst>
              <a:ext uri="{FF2B5EF4-FFF2-40B4-BE49-F238E27FC236}">
                <a16:creationId xmlns:a16="http://schemas.microsoft.com/office/drawing/2014/main" id="{BA0E0DA1-23FB-B543-9AE9-A679F737E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22800"/>
            <a:ext cx="9525" cy="7938"/>
          </a:xfrm>
          <a:custGeom>
            <a:avLst/>
            <a:gdLst>
              <a:gd name="T0" fmla="*/ 0 w 28"/>
              <a:gd name="T1" fmla="*/ 2993023 h 20"/>
              <a:gd name="T2" fmla="*/ 3124540 w 28"/>
              <a:gd name="T3" fmla="*/ 0 h 20"/>
              <a:gd name="T4" fmla="*/ 0 w 28"/>
              <a:gd name="T5" fmla="*/ 2993023 h 20"/>
              <a:gd name="T6" fmla="*/ 3124540 w 28"/>
              <a:gd name="T7" fmla="*/ 0 h 20"/>
              <a:gd name="T8" fmla="*/ 0 w 28"/>
              <a:gd name="T9" fmla="*/ 2205573 h 20"/>
              <a:gd name="T10" fmla="*/ 3124540 w 28"/>
              <a:gd name="T11" fmla="*/ 0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" h="20">
                <a:moveTo>
                  <a:pt x="0" y="19"/>
                </a:moveTo>
                <a:cubicBezTo>
                  <a:pt x="9" y="17"/>
                  <a:pt x="25" y="2"/>
                  <a:pt x="27" y="0"/>
                </a:cubicBezTo>
                <a:cubicBezTo>
                  <a:pt x="25" y="2"/>
                  <a:pt x="9" y="19"/>
                  <a:pt x="0" y="19"/>
                </a:cubicBezTo>
                <a:close/>
                <a:moveTo>
                  <a:pt x="27" y="0"/>
                </a:moveTo>
                <a:cubicBezTo>
                  <a:pt x="12" y="2"/>
                  <a:pt x="3" y="9"/>
                  <a:pt x="0" y="14"/>
                </a:cubicBezTo>
                <a:cubicBezTo>
                  <a:pt x="2" y="8"/>
                  <a:pt x="12" y="2"/>
                  <a:pt x="2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6" name="Freeform 7172">
            <a:extLst>
              <a:ext uri="{FF2B5EF4-FFF2-40B4-BE49-F238E27FC236}">
                <a16:creationId xmlns:a16="http://schemas.microsoft.com/office/drawing/2014/main" id="{A675E03F-0983-954B-9DCA-455CE1ED1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4610100"/>
            <a:ext cx="6350" cy="12700"/>
          </a:xfrm>
          <a:custGeom>
            <a:avLst/>
            <a:gdLst>
              <a:gd name="T0" fmla="*/ 1890316 w 16"/>
              <a:gd name="T1" fmla="*/ 4476569 h 35"/>
              <a:gd name="T2" fmla="*/ 1102519 w 16"/>
              <a:gd name="T3" fmla="*/ 4081780 h 35"/>
              <a:gd name="T4" fmla="*/ 315119 w 16"/>
              <a:gd name="T5" fmla="*/ 0 h 35"/>
              <a:gd name="T6" fmla="*/ 2047478 w 16"/>
              <a:gd name="T7" fmla="*/ 4476569 h 35"/>
              <a:gd name="T8" fmla="*/ 2047478 w 16"/>
              <a:gd name="T9" fmla="*/ 4476569 h 35"/>
              <a:gd name="T10" fmla="*/ 1890316 w 16"/>
              <a:gd name="T11" fmla="*/ 4476569 h 35"/>
              <a:gd name="T12" fmla="*/ 315119 w 16"/>
              <a:gd name="T13" fmla="*/ 0 h 35"/>
              <a:gd name="T14" fmla="*/ 1102519 w 16"/>
              <a:gd name="T15" fmla="*/ 4081780 h 35"/>
              <a:gd name="T16" fmla="*/ 1890316 w 16"/>
              <a:gd name="T17" fmla="*/ 4476569 h 35"/>
              <a:gd name="T18" fmla="*/ 1890316 w 16"/>
              <a:gd name="T19" fmla="*/ 4476569 h 35"/>
              <a:gd name="T20" fmla="*/ 2047478 w 16"/>
              <a:gd name="T21" fmla="*/ 4344851 h 35"/>
              <a:gd name="T22" fmla="*/ 315119 w 16"/>
              <a:gd name="T23" fmla="*/ 0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" h="35">
                <a:moveTo>
                  <a:pt x="12" y="34"/>
                </a:moveTo>
                <a:cubicBezTo>
                  <a:pt x="10" y="34"/>
                  <a:pt x="9" y="33"/>
                  <a:pt x="7" y="31"/>
                </a:cubicBezTo>
                <a:cubicBezTo>
                  <a:pt x="2" y="26"/>
                  <a:pt x="0" y="14"/>
                  <a:pt x="2" y="0"/>
                </a:cubicBezTo>
                <a:cubicBezTo>
                  <a:pt x="4" y="0"/>
                  <a:pt x="15" y="23"/>
                  <a:pt x="13" y="34"/>
                </a:cubicBezTo>
                <a:lnTo>
                  <a:pt x="12" y="34"/>
                </a:lnTo>
                <a:close/>
                <a:moveTo>
                  <a:pt x="2" y="0"/>
                </a:moveTo>
                <a:cubicBezTo>
                  <a:pt x="1" y="14"/>
                  <a:pt x="3" y="26"/>
                  <a:pt x="7" y="31"/>
                </a:cubicBezTo>
                <a:cubicBezTo>
                  <a:pt x="9" y="32"/>
                  <a:pt x="10" y="34"/>
                  <a:pt x="12" y="34"/>
                </a:cubicBezTo>
                <a:lnTo>
                  <a:pt x="13" y="33"/>
                </a:lnTo>
                <a:cubicBezTo>
                  <a:pt x="14" y="23"/>
                  <a:pt x="4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7" name="Freeform 7173">
            <a:extLst>
              <a:ext uri="{FF2B5EF4-FFF2-40B4-BE49-F238E27FC236}">
                <a16:creationId xmlns:a16="http://schemas.microsoft.com/office/drawing/2014/main" id="{2F0A164E-EAFD-F24B-AAEA-3D2D05564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16450"/>
            <a:ext cx="12700" cy="9525"/>
          </a:xfrm>
          <a:custGeom>
            <a:avLst/>
            <a:gdLst>
              <a:gd name="T0" fmla="*/ 0 w 34"/>
              <a:gd name="T1" fmla="*/ 2818301 h 26"/>
              <a:gd name="T2" fmla="*/ 279026 w 34"/>
              <a:gd name="T3" fmla="*/ 3355364 h 26"/>
              <a:gd name="T4" fmla="*/ 139700 w 34"/>
              <a:gd name="T5" fmla="*/ 3355364 h 26"/>
              <a:gd name="T6" fmla="*/ 0 w 34"/>
              <a:gd name="T7" fmla="*/ 2818301 h 26"/>
              <a:gd name="T8" fmla="*/ 139700 w 34"/>
              <a:gd name="T9" fmla="*/ 2415687 h 26"/>
              <a:gd name="T10" fmla="*/ 0 w 34"/>
              <a:gd name="T11" fmla="*/ 2818301 h 26"/>
              <a:gd name="T12" fmla="*/ 139700 w 34"/>
              <a:gd name="T13" fmla="*/ 2415687 h 26"/>
              <a:gd name="T14" fmla="*/ 4604124 w 34"/>
              <a:gd name="T15" fmla="*/ 0 h 26"/>
              <a:gd name="T16" fmla="*/ 139700 w 34"/>
              <a:gd name="T17" fmla="*/ 2415687 h 26"/>
              <a:gd name="T18" fmla="*/ 4604124 w 34"/>
              <a:gd name="T19" fmla="*/ 0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26">
                <a:moveTo>
                  <a:pt x="0" y="21"/>
                </a:moveTo>
                <a:cubicBezTo>
                  <a:pt x="0" y="23"/>
                  <a:pt x="1" y="24"/>
                  <a:pt x="2" y="25"/>
                </a:cubicBezTo>
                <a:lnTo>
                  <a:pt x="1" y="25"/>
                </a:lnTo>
                <a:cubicBezTo>
                  <a:pt x="0" y="24"/>
                  <a:pt x="0" y="23"/>
                  <a:pt x="0" y="21"/>
                </a:cubicBezTo>
                <a:close/>
                <a:moveTo>
                  <a:pt x="1" y="18"/>
                </a:moveTo>
                <a:cubicBezTo>
                  <a:pt x="1" y="19"/>
                  <a:pt x="1" y="20"/>
                  <a:pt x="0" y="21"/>
                </a:cubicBezTo>
                <a:cubicBezTo>
                  <a:pt x="0" y="20"/>
                  <a:pt x="1" y="20"/>
                  <a:pt x="1" y="18"/>
                </a:cubicBezTo>
                <a:close/>
                <a:moveTo>
                  <a:pt x="33" y="0"/>
                </a:moveTo>
                <a:cubicBezTo>
                  <a:pt x="15" y="4"/>
                  <a:pt x="4" y="12"/>
                  <a:pt x="1" y="18"/>
                </a:cubicBezTo>
                <a:cubicBezTo>
                  <a:pt x="4" y="12"/>
                  <a:pt x="15" y="3"/>
                  <a:pt x="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" name="Freeform 7174">
            <a:extLst>
              <a:ext uri="{FF2B5EF4-FFF2-40B4-BE49-F238E27FC236}">
                <a16:creationId xmlns:a16="http://schemas.microsoft.com/office/drawing/2014/main" id="{35F41512-40AA-7D4A-8797-969E36EC8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10100"/>
            <a:ext cx="11112" cy="11113"/>
          </a:xfrm>
          <a:custGeom>
            <a:avLst/>
            <a:gdLst>
              <a:gd name="T0" fmla="*/ 274466 w 30"/>
              <a:gd name="T1" fmla="*/ 3855494 h 31"/>
              <a:gd name="T2" fmla="*/ 0 w 30"/>
              <a:gd name="T3" fmla="*/ 3469765 h 31"/>
              <a:gd name="T4" fmla="*/ 274466 w 30"/>
              <a:gd name="T5" fmla="*/ 3855494 h 31"/>
              <a:gd name="T6" fmla="*/ 3978837 w 30"/>
              <a:gd name="T7" fmla="*/ 0 h 31"/>
              <a:gd name="T8" fmla="*/ 274466 w 30"/>
              <a:gd name="T9" fmla="*/ 3855494 h 31"/>
              <a:gd name="T10" fmla="*/ 0 w 30"/>
              <a:gd name="T11" fmla="*/ 3212732 h 31"/>
              <a:gd name="T12" fmla="*/ 0 w 30"/>
              <a:gd name="T13" fmla="*/ 3469765 h 31"/>
              <a:gd name="T14" fmla="*/ 0 w 30"/>
              <a:gd name="T15" fmla="*/ 3212732 h 31"/>
              <a:gd name="T16" fmla="*/ 0 w 30"/>
              <a:gd name="T17" fmla="*/ 3212732 h 31"/>
              <a:gd name="T18" fmla="*/ 0 w 30"/>
              <a:gd name="T19" fmla="*/ 3084395 h 31"/>
              <a:gd name="T20" fmla="*/ 2606875 w 30"/>
              <a:gd name="T21" fmla="*/ 514066 h 31"/>
              <a:gd name="T22" fmla="*/ 0 w 30"/>
              <a:gd name="T23" fmla="*/ 3212732 h 31"/>
              <a:gd name="T24" fmla="*/ 0 w 30"/>
              <a:gd name="T25" fmla="*/ 3084395 h 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31">
                <a:moveTo>
                  <a:pt x="2" y="30"/>
                </a:moveTo>
                <a:cubicBezTo>
                  <a:pt x="1" y="30"/>
                  <a:pt x="0" y="29"/>
                  <a:pt x="0" y="27"/>
                </a:cubicBezTo>
                <a:cubicBezTo>
                  <a:pt x="0" y="28"/>
                  <a:pt x="1" y="29"/>
                  <a:pt x="2" y="30"/>
                </a:cubicBezTo>
                <a:cubicBezTo>
                  <a:pt x="13" y="25"/>
                  <a:pt x="28" y="3"/>
                  <a:pt x="29" y="0"/>
                </a:cubicBezTo>
                <a:cubicBezTo>
                  <a:pt x="29" y="4"/>
                  <a:pt x="13" y="25"/>
                  <a:pt x="2" y="30"/>
                </a:cubicBezTo>
                <a:close/>
                <a:moveTo>
                  <a:pt x="0" y="25"/>
                </a:move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6"/>
                  <a:pt x="0" y="25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0" y="24"/>
                </a:moveTo>
                <a:cubicBezTo>
                  <a:pt x="2" y="19"/>
                  <a:pt x="8" y="11"/>
                  <a:pt x="19" y="4"/>
                </a:cubicBezTo>
                <a:cubicBezTo>
                  <a:pt x="8" y="11"/>
                  <a:pt x="2" y="19"/>
                  <a:pt x="0" y="25"/>
                </a:cubicBezTo>
                <a:cubicBezTo>
                  <a:pt x="0" y="25"/>
                  <a:pt x="0" y="25"/>
                  <a:pt x="0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9" name="Freeform 7175">
            <a:extLst>
              <a:ext uri="{FF2B5EF4-FFF2-40B4-BE49-F238E27FC236}">
                <a16:creationId xmlns:a16="http://schemas.microsoft.com/office/drawing/2014/main" id="{090F2FBB-3820-9041-BEFA-5144E269F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25" y="4600575"/>
            <a:ext cx="4763" cy="14288"/>
          </a:xfrm>
          <a:custGeom>
            <a:avLst/>
            <a:gdLst>
              <a:gd name="T0" fmla="*/ 537120 w 13"/>
              <a:gd name="T1" fmla="*/ 4806784 h 38"/>
              <a:gd name="T2" fmla="*/ 939777 w 13"/>
              <a:gd name="T3" fmla="*/ 5089536 h 38"/>
              <a:gd name="T4" fmla="*/ 1207970 w 13"/>
              <a:gd name="T5" fmla="*/ 0 h 38"/>
              <a:gd name="T6" fmla="*/ 402657 w 13"/>
              <a:gd name="T7" fmla="*/ 4665408 h 38"/>
              <a:gd name="T8" fmla="*/ 1207970 w 13"/>
              <a:gd name="T9" fmla="*/ 0 h 38"/>
              <a:gd name="T10" fmla="*/ 1073873 w 13"/>
              <a:gd name="T11" fmla="*/ 5089536 h 38"/>
              <a:gd name="T12" fmla="*/ 1073873 w 13"/>
              <a:gd name="T13" fmla="*/ 5230912 h 38"/>
              <a:gd name="T14" fmla="*/ 537120 w 13"/>
              <a:gd name="T15" fmla="*/ 4806784 h 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38">
                <a:moveTo>
                  <a:pt x="4" y="34"/>
                </a:moveTo>
                <a:cubicBezTo>
                  <a:pt x="5" y="36"/>
                  <a:pt x="5" y="36"/>
                  <a:pt x="7" y="36"/>
                </a:cubicBezTo>
                <a:cubicBezTo>
                  <a:pt x="12" y="27"/>
                  <a:pt x="10" y="2"/>
                  <a:pt x="9" y="0"/>
                </a:cubicBezTo>
                <a:cubicBezTo>
                  <a:pt x="2" y="14"/>
                  <a:pt x="0" y="26"/>
                  <a:pt x="3" y="33"/>
                </a:cubicBezTo>
                <a:cubicBezTo>
                  <a:pt x="0" y="26"/>
                  <a:pt x="1" y="14"/>
                  <a:pt x="9" y="0"/>
                </a:cubicBezTo>
                <a:cubicBezTo>
                  <a:pt x="11" y="2"/>
                  <a:pt x="12" y="27"/>
                  <a:pt x="8" y="36"/>
                </a:cubicBezTo>
                <a:lnTo>
                  <a:pt x="8" y="37"/>
                </a:lnTo>
                <a:cubicBezTo>
                  <a:pt x="5" y="37"/>
                  <a:pt x="5" y="36"/>
                  <a:pt x="4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0" name="Freeform 7176">
            <a:extLst>
              <a:ext uri="{FF2B5EF4-FFF2-40B4-BE49-F238E27FC236}">
                <a16:creationId xmlns:a16="http://schemas.microsoft.com/office/drawing/2014/main" id="{2B905EA7-E13D-BA47-8CA7-8564AE682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597400"/>
            <a:ext cx="3175" cy="11113"/>
          </a:xfrm>
          <a:custGeom>
            <a:avLst/>
            <a:gdLst>
              <a:gd name="T0" fmla="*/ 472678 w 8"/>
              <a:gd name="T1" fmla="*/ 3705074 h 30"/>
              <a:gd name="T2" fmla="*/ 1102519 w 8"/>
              <a:gd name="T3" fmla="*/ 0 h 30"/>
              <a:gd name="T4" fmla="*/ 630238 w 8"/>
              <a:gd name="T5" fmla="*/ 3705074 h 30"/>
              <a:gd name="T6" fmla="*/ 944959 w 8"/>
              <a:gd name="T7" fmla="*/ 3979565 h 30"/>
              <a:gd name="T8" fmla="*/ 472678 w 8"/>
              <a:gd name="T9" fmla="*/ 3705074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30">
                <a:moveTo>
                  <a:pt x="3" y="27"/>
                </a:moveTo>
                <a:cubicBezTo>
                  <a:pt x="0" y="23"/>
                  <a:pt x="1" y="12"/>
                  <a:pt x="7" y="0"/>
                </a:cubicBezTo>
                <a:cubicBezTo>
                  <a:pt x="1" y="12"/>
                  <a:pt x="1" y="22"/>
                  <a:pt x="4" y="27"/>
                </a:cubicBezTo>
                <a:cubicBezTo>
                  <a:pt x="4" y="29"/>
                  <a:pt x="5" y="29"/>
                  <a:pt x="6" y="29"/>
                </a:cubicBezTo>
                <a:cubicBezTo>
                  <a:pt x="5" y="29"/>
                  <a:pt x="4" y="29"/>
                  <a:pt x="3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1" name="Freeform 7177">
            <a:extLst>
              <a:ext uri="{FF2B5EF4-FFF2-40B4-BE49-F238E27FC236}">
                <a16:creationId xmlns:a16="http://schemas.microsoft.com/office/drawing/2014/main" id="{FE02CA78-8D86-924A-8464-56D6D04D3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4602163"/>
            <a:ext cx="11113" cy="11112"/>
          </a:xfrm>
          <a:custGeom>
            <a:avLst/>
            <a:gdLst>
              <a:gd name="T0" fmla="*/ 0 w 33"/>
              <a:gd name="T1" fmla="*/ 4111057 h 29"/>
              <a:gd name="T2" fmla="*/ 0 w 33"/>
              <a:gd name="T3" fmla="*/ 3964302 h 29"/>
              <a:gd name="T4" fmla="*/ 3515412 w 33"/>
              <a:gd name="T5" fmla="*/ 0 h 29"/>
              <a:gd name="T6" fmla="*/ 3628900 w 33"/>
              <a:gd name="T7" fmla="*/ 0 h 29"/>
              <a:gd name="T8" fmla="*/ 0 w 33"/>
              <a:gd name="T9" fmla="*/ 4111057 h 29"/>
              <a:gd name="T10" fmla="*/ 0 w 33"/>
              <a:gd name="T11" fmla="*/ 3230143 h 29"/>
              <a:gd name="T12" fmla="*/ 2154575 w 33"/>
              <a:gd name="T13" fmla="*/ 587403 h 29"/>
              <a:gd name="T14" fmla="*/ 0 w 33"/>
              <a:gd name="T15" fmla="*/ 3376898 h 29"/>
              <a:gd name="T16" fmla="*/ 0 w 33"/>
              <a:gd name="T17" fmla="*/ 3230143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29">
                <a:moveTo>
                  <a:pt x="0" y="28"/>
                </a:moveTo>
                <a:lnTo>
                  <a:pt x="0" y="27"/>
                </a:lnTo>
                <a:cubicBezTo>
                  <a:pt x="13" y="23"/>
                  <a:pt x="30" y="3"/>
                  <a:pt x="31" y="0"/>
                </a:cubicBezTo>
                <a:lnTo>
                  <a:pt x="32" y="0"/>
                </a:lnTo>
                <a:cubicBezTo>
                  <a:pt x="31" y="2"/>
                  <a:pt x="13" y="24"/>
                  <a:pt x="0" y="28"/>
                </a:cubicBezTo>
                <a:close/>
                <a:moveTo>
                  <a:pt x="0" y="22"/>
                </a:moveTo>
                <a:cubicBezTo>
                  <a:pt x="1" y="16"/>
                  <a:pt x="8" y="9"/>
                  <a:pt x="19" y="4"/>
                </a:cubicBezTo>
                <a:cubicBezTo>
                  <a:pt x="9" y="9"/>
                  <a:pt x="2" y="16"/>
                  <a:pt x="0" y="23"/>
                </a:cubicBez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2" name="Freeform 7178">
            <a:extLst>
              <a:ext uri="{FF2B5EF4-FFF2-40B4-BE49-F238E27FC236}">
                <a16:creationId xmlns:a16="http://schemas.microsoft.com/office/drawing/2014/main" id="{B3B6BCE1-0B5D-3E40-945E-15AAB1F78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597400"/>
            <a:ext cx="6350" cy="9525"/>
          </a:xfrm>
          <a:custGeom>
            <a:avLst/>
            <a:gdLst>
              <a:gd name="T0" fmla="*/ 279026 w 17"/>
              <a:gd name="T1" fmla="*/ 3235678 h 27"/>
              <a:gd name="T2" fmla="*/ 139700 w 17"/>
              <a:gd name="T3" fmla="*/ 3111147 h 27"/>
              <a:gd name="T4" fmla="*/ 2232212 w 17"/>
              <a:gd name="T5" fmla="*/ 0 h 27"/>
              <a:gd name="T6" fmla="*/ 0 w 17"/>
              <a:gd name="T7" fmla="*/ 2862439 h 27"/>
              <a:gd name="T8" fmla="*/ 139700 w 17"/>
              <a:gd name="T9" fmla="*/ 3111147 h 27"/>
              <a:gd name="T10" fmla="*/ 0 w 17"/>
              <a:gd name="T11" fmla="*/ 2862439 h 27"/>
              <a:gd name="T12" fmla="*/ 2232212 w 17"/>
              <a:gd name="T13" fmla="*/ 0 h 27"/>
              <a:gd name="T14" fmla="*/ 279026 w 17"/>
              <a:gd name="T15" fmla="*/ 3235678 h 2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27">
                <a:moveTo>
                  <a:pt x="2" y="26"/>
                </a:moveTo>
                <a:cubicBezTo>
                  <a:pt x="2" y="26"/>
                  <a:pt x="2" y="26"/>
                  <a:pt x="1" y="25"/>
                </a:cubicBezTo>
                <a:cubicBezTo>
                  <a:pt x="10" y="20"/>
                  <a:pt x="16" y="0"/>
                  <a:pt x="16" y="0"/>
                </a:cubicBezTo>
                <a:cubicBezTo>
                  <a:pt x="6" y="8"/>
                  <a:pt x="0" y="18"/>
                  <a:pt x="0" y="23"/>
                </a:cubicBezTo>
                <a:cubicBezTo>
                  <a:pt x="1" y="23"/>
                  <a:pt x="1" y="25"/>
                  <a:pt x="1" y="25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8"/>
                  <a:pt x="5" y="7"/>
                  <a:pt x="16" y="0"/>
                </a:cubicBezTo>
                <a:cubicBezTo>
                  <a:pt x="16" y="2"/>
                  <a:pt x="10" y="21"/>
                  <a:pt x="2" y="2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3" name="Freeform 7179">
            <a:extLst>
              <a:ext uri="{FF2B5EF4-FFF2-40B4-BE49-F238E27FC236}">
                <a16:creationId xmlns:a16="http://schemas.microsoft.com/office/drawing/2014/main" id="{DCE9DC4F-7ADF-A249-BC6E-775FB7050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679950"/>
            <a:ext cx="15875" cy="7938"/>
          </a:xfrm>
          <a:custGeom>
            <a:avLst/>
            <a:gdLst>
              <a:gd name="T0" fmla="*/ 0 w 42"/>
              <a:gd name="T1" fmla="*/ 2733919 h 22"/>
              <a:gd name="T2" fmla="*/ 5714622 w 42"/>
              <a:gd name="T3" fmla="*/ 0 h 22"/>
              <a:gd name="T4" fmla="*/ 5714622 w 42"/>
              <a:gd name="T5" fmla="*/ 911427 h 22"/>
              <a:gd name="T6" fmla="*/ 142875 w 42"/>
              <a:gd name="T7" fmla="*/ 2733919 h 22"/>
              <a:gd name="T8" fmla="*/ 5571747 w 42"/>
              <a:gd name="T9" fmla="*/ 911427 h 22"/>
              <a:gd name="T10" fmla="*/ 5714622 w 42"/>
              <a:gd name="T11" fmla="*/ 130255 h 22"/>
              <a:gd name="T12" fmla="*/ 0 w 42"/>
              <a:gd name="T13" fmla="*/ 2733919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" h="22">
                <a:moveTo>
                  <a:pt x="0" y="21"/>
                </a:moveTo>
                <a:cubicBezTo>
                  <a:pt x="2" y="18"/>
                  <a:pt x="27" y="1"/>
                  <a:pt x="40" y="0"/>
                </a:cubicBezTo>
                <a:cubicBezTo>
                  <a:pt x="41" y="2"/>
                  <a:pt x="41" y="5"/>
                  <a:pt x="40" y="7"/>
                </a:cubicBezTo>
                <a:cubicBezTo>
                  <a:pt x="35" y="14"/>
                  <a:pt x="22" y="21"/>
                  <a:pt x="1" y="21"/>
                </a:cubicBezTo>
                <a:cubicBezTo>
                  <a:pt x="21" y="21"/>
                  <a:pt x="35" y="13"/>
                  <a:pt x="39" y="7"/>
                </a:cubicBezTo>
                <a:cubicBezTo>
                  <a:pt x="41" y="4"/>
                  <a:pt x="41" y="2"/>
                  <a:pt x="40" y="1"/>
                </a:cubicBezTo>
                <a:cubicBezTo>
                  <a:pt x="26" y="2"/>
                  <a:pt x="2" y="19"/>
                  <a:pt x="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4" name="Freeform 7180">
            <a:extLst>
              <a:ext uri="{FF2B5EF4-FFF2-40B4-BE49-F238E27FC236}">
                <a16:creationId xmlns:a16="http://schemas.microsoft.com/office/drawing/2014/main" id="{02E6DCF3-1FFE-6F4A-81B4-281737CCD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648200"/>
            <a:ext cx="12700" cy="11113"/>
          </a:xfrm>
          <a:custGeom>
            <a:avLst/>
            <a:gdLst>
              <a:gd name="T0" fmla="*/ 3857978 w 36"/>
              <a:gd name="T1" fmla="*/ 3738830 h 32"/>
              <a:gd name="T2" fmla="*/ 3857978 w 36"/>
              <a:gd name="T3" fmla="*/ 3738830 h 32"/>
              <a:gd name="T4" fmla="*/ 0 w 36"/>
              <a:gd name="T5" fmla="*/ 0 h 32"/>
              <a:gd name="T6" fmla="*/ 4355747 w 36"/>
              <a:gd name="T7" fmla="*/ 3376963 h 32"/>
              <a:gd name="T8" fmla="*/ 3857978 w 36"/>
              <a:gd name="T9" fmla="*/ 3738830 h 32"/>
              <a:gd name="T10" fmla="*/ 0 w 36"/>
              <a:gd name="T11" fmla="*/ 0 h 32"/>
              <a:gd name="T12" fmla="*/ 3857978 w 36"/>
              <a:gd name="T13" fmla="*/ 3617976 h 32"/>
              <a:gd name="T14" fmla="*/ 3857978 w 36"/>
              <a:gd name="T15" fmla="*/ 3617976 h 32"/>
              <a:gd name="T16" fmla="*/ 4355747 w 36"/>
              <a:gd name="T17" fmla="*/ 3376963 h 32"/>
              <a:gd name="T18" fmla="*/ 0 w 36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32">
                <a:moveTo>
                  <a:pt x="31" y="31"/>
                </a:moveTo>
                <a:lnTo>
                  <a:pt x="31" y="31"/>
                </a:lnTo>
                <a:cubicBezTo>
                  <a:pt x="23" y="31"/>
                  <a:pt x="9" y="19"/>
                  <a:pt x="0" y="0"/>
                </a:cubicBezTo>
                <a:cubicBezTo>
                  <a:pt x="3" y="0"/>
                  <a:pt x="30" y="15"/>
                  <a:pt x="35" y="28"/>
                </a:cubicBezTo>
                <a:cubicBezTo>
                  <a:pt x="35" y="30"/>
                  <a:pt x="33" y="31"/>
                  <a:pt x="31" y="31"/>
                </a:cubicBezTo>
                <a:close/>
                <a:moveTo>
                  <a:pt x="0" y="0"/>
                </a:moveTo>
                <a:cubicBezTo>
                  <a:pt x="10" y="19"/>
                  <a:pt x="23" y="30"/>
                  <a:pt x="31" y="30"/>
                </a:cubicBezTo>
                <a:cubicBezTo>
                  <a:pt x="33" y="30"/>
                  <a:pt x="34" y="29"/>
                  <a:pt x="35" y="28"/>
                </a:cubicBezTo>
                <a:cubicBezTo>
                  <a:pt x="29" y="15"/>
                  <a:pt x="3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5" name="Freeform 7181">
            <a:extLst>
              <a:ext uri="{FF2B5EF4-FFF2-40B4-BE49-F238E27FC236}">
                <a16:creationId xmlns:a16="http://schemas.microsoft.com/office/drawing/2014/main" id="{732B7009-D5DC-F54C-97CB-E3701673C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188" y="4618038"/>
            <a:ext cx="7937" cy="12700"/>
          </a:xfrm>
          <a:custGeom>
            <a:avLst/>
            <a:gdLst>
              <a:gd name="T0" fmla="*/ 2428344 w 21"/>
              <a:gd name="T1" fmla="*/ 4355747 h 36"/>
              <a:gd name="T2" fmla="*/ 0 w 21"/>
              <a:gd name="T3" fmla="*/ 373239 h 36"/>
              <a:gd name="T4" fmla="*/ 2428344 w 21"/>
              <a:gd name="T5" fmla="*/ 4231217 h 36"/>
              <a:gd name="T6" fmla="*/ 2856942 w 21"/>
              <a:gd name="T7" fmla="*/ 4231217 h 36"/>
              <a:gd name="T8" fmla="*/ 0 w 21"/>
              <a:gd name="T9" fmla="*/ 0 h 36"/>
              <a:gd name="T10" fmla="*/ 0 w 21"/>
              <a:gd name="T11" fmla="*/ 0 h 36"/>
              <a:gd name="T12" fmla="*/ 2856942 w 21"/>
              <a:gd name="T13" fmla="*/ 4231217 h 36"/>
              <a:gd name="T14" fmla="*/ 2428344 w 21"/>
              <a:gd name="T15" fmla="*/ 4355747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36">
                <a:moveTo>
                  <a:pt x="17" y="35"/>
                </a:moveTo>
                <a:cubicBezTo>
                  <a:pt x="12" y="35"/>
                  <a:pt x="4" y="25"/>
                  <a:pt x="0" y="3"/>
                </a:cubicBezTo>
                <a:cubicBezTo>
                  <a:pt x="4" y="24"/>
                  <a:pt x="12" y="34"/>
                  <a:pt x="17" y="34"/>
                </a:cubicBezTo>
                <a:lnTo>
                  <a:pt x="20" y="34"/>
                </a:lnTo>
                <a:cubicBezTo>
                  <a:pt x="17" y="19"/>
                  <a:pt x="7" y="3"/>
                  <a:pt x="0" y="0"/>
                </a:cubicBezTo>
                <a:cubicBezTo>
                  <a:pt x="7" y="3"/>
                  <a:pt x="18" y="19"/>
                  <a:pt x="20" y="34"/>
                </a:cubicBezTo>
                <a:lnTo>
                  <a:pt x="17" y="3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6" name="Freeform 7182">
            <a:extLst>
              <a:ext uri="{FF2B5EF4-FFF2-40B4-BE49-F238E27FC236}">
                <a16:creationId xmlns:a16="http://schemas.microsoft.com/office/drawing/2014/main" id="{00B061EF-9F1F-164B-8F12-5BB8C48AD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605338"/>
            <a:ext cx="52388" cy="85725"/>
          </a:xfrm>
          <a:custGeom>
            <a:avLst/>
            <a:gdLst>
              <a:gd name="T0" fmla="*/ 0 w 144"/>
              <a:gd name="T1" fmla="*/ 30745977 h 237"/>
              <a:gd name="T2" fmla="*/ 661762 w 144"/>
              <a:gd name="T3" fmla="*/ 30091645 h 237"/>
              <a:gd name="T4" fmla="*/ 5426524 w 144"/>
              <a:gd name="T5" fmla="*/ 28783344 h 237"/>
              <a:gd name="T6" fmla="*/ 6750048 w 144"/>
              <a:gd name="T7" fmla="*/ 27998436 h 237"/>
              <a:gd name="T8" fmla="*/ 9794373 w 144"/>
              <a:gd name="T9" fmla="*/ 26951651 h 237"/>
              <a:gd name="T10" fmla="*/ 10191285 w 144"/>
              <a:gd name="T11" fmla="*/ 26690135 h 237"/>
              <a:gd name="T12" fmla="*/ 11647235 w 144"/>
              <a:gd name="T13" fmla="*/ 25774288 h 237"/>
              <a:gd name="T14" fmla="*/ 16147146 w 144"/>
              <a:gd name="T15" fmla="*/ 20671661 h 237"/>
              <a:gd name="T16" fmla="*/ 18397283 w 144"/>
              <a:gd name="T17" fmla="*/ 12559978 h 237"/>
              <a:gd name="T18" fmla="*/ 18264858 w 144"/>
              <a:gd name="T19" fmla="*/ 7195836 h 237"/>
              <a:gd name="T20" fmla="*/ 15088472 w 144"/>
              <a:gd name="T21" fmla="*/ 0 h 237"/>
              <a:gd name="T22" fmla="*/ 15352958 w 144"/>
              <a:gd name="T23" fmla="*/ 130939 h 237"/>
              <a:gd name="T24" fmla="*/ 18397283 w 144"/>
              <a:gd name="T25" fmla="*/ 7457352 h 237"/>
              <a:gd name="T26" fmla="*/ 18794195 w 144"/>
              <a:gd name="T27" fmla="*/ 12821494 h 237"/>
              <a:gd name="T28" fmla="*/ 16411996 w 144"/>
              <a:gd name="T29" fmla="*/ 20933177 h 237"/>
              <a:gd name="T30" fmla="*/ 12176572 w 144"/>
              <a:gd name="T31" fmla="*/ 25904865 h 237"/>
              <a:gd name="T32" fmla="*/ 10456135 w 144"/>
              <a:gd name="T33" fmla="*/ 26820712 h 237"/>
              <a:gd name="T34" fmla="*/ 10058860 w 144"/>
              <a:gd name="T35" fmla="*/ 27213166 h 237"/>
              <a:gd name="T36" fmla="*/ 7147324 w 144"/>
              <a:gd name="T37" fmla="*/ 28259952 h 237"/>
              <a:gd name="T38" fmla="*/ 5823436 w 144"/>
              <a:gd name="T39" fmla="*/ 28914283 h 237"/>
              <a:gd name="T40" fmla="*/ 926613 w 144"/>
              <a:gd name="T41" fmla="*/ 30222584 h 237"/>
              <a:gd name="T42" fmla="*/ 264850 w 144"/>
              <a:gd name="T43" fmla="*/ 30876553 h 237"/>
              <a:gd name="T44" fmla="*/ 0 w 144"/>
              <a:gd name="T45" fmla="*/ 30745977 h 23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237">
                <a:moveTo>
                  <a:pt x="0" y="235"/>
                </a:moveTo>
                <a:cubicBezTo>
                  <a:pt x="0" y="233"/>
                  <a:pt x="4" y="231"/>
                  <a:pt x="5" y="230"/>
                </a:cubicBezTo>
                <a:cubicBezTo>
                  <a:pt x="16" y="224"/>
                  <a:pt x="29" y="221"/>
                  <a:pt x="41" y="220"/>
                </a:cubicBezTo>
                <a:cubicBezTo>
                  <a:pt x="46" y="219"/>
                  <a:pt x="47" y="217"/>
                  <a:pt x="51" y="214"/>
                </a:cubicBezTo>
                <a:cubicBezTo>
                  <a:pt x="59" y="211"/>
                  <a:pt x="66" y="210"/>
                  <a:pt x="74" y="206"/>
                </a:cubicBezTo>
                <a:cubicBezTo>
                  <a:pt x="75" y="206"/>
                  <a:pt x="76" y="205"/>
                  <a:pt x="77" y="204"/>
                </a:cubicBezTo>
                <a:cubicBezTo>
                  <a:pt x="80" y="201"/>
                  <a:pt x="85" y="199"/>
                  <a:pt x="88" y="197"/>
                </a:cubicBezTo>
                <a:cubicBezTo>
                  <a:pt x="101" y="184"/>
                  <a:pt x="115" y="173"/>
                  <a:pt x="122" y="158"/>
                </a:cubicBezTo>
                <a:cubicBezTo>
                  <a:pt x="130" y="138"/>
                  <a:pt x="141" y="119"/>
                  <a:pt x="139" y="96"/>
                </a:cubicBezTo>
                <a:cubicBezTo>
                  <a:pt x="139" y="82"/>
                  <a:pt x="141" y="69"/>
                  <a:pt x="138" y="55"/>
                </a:cubicBezTo>
                <a:cubicBezTo>
                  <a:pt x="133" y="36"/>
                  <a:pt x="126" y="17"/>
                  <a:pt x="114" y="0"/>
                </a:cubicBezTo>
                <a:lnTo>
                  <a:pt x="116" y="1"/>
                </a:lnTo>
                <a:cubicBezTo>
                  <a:pt x="128" y="18"/>
                  <a:pt x="134" y="37"/>
                  <a:pt x="139" y="57"/>
                </a:cubicBezTo>
                <a:cubicBezTo>
                  <a:pt x="143" y="70"/>
                  <a:pt x="141" y="84"/>
                  <a:pt x="142" y="98"/>
                </a:cubicBezTo>
                <a:cubicBezTo>
                  <a:pt x="143" y="120"/>
                  <a:pt x="133" y="139"/>
                  <a:pt x="124" y="160"/>
                </a:cubicBezTo>
                <a:cubicBezTo>
                  <a:pt x="117" y="175"/>
                  <a:pt x="103" y="186"/>
                  <a:pt x="92" y="198"/>
                </a:cubicBezTo>
                <a:cubicBezTo>
                  <a:pt x="87" y="201"/>
                  <a:pt x="82" y="202"/>
                  <a:pt x="79" y="205"/>
                </a:cubicBezTo>
                <a:cubicBezTo>
                  <a:pt x="78" y="206"/>
                  <a:pt x="76" y="208"/>
                  <a:pt x="76" y="208"/>
                </a:cubicBezTo>
                <a:cubicBezTo>
                  <a:pt x="69" y="211"/>
                  <a:pt x="60" y="212"/>
                  <a:pt x="54" y="216"/>
                </a:cubicBezTo>
                <a:cubicBezTo>
                  <a:pt x="51" y="217"/>
                  <a:pt x="46" y="220"/>
                  <a:pt x="44" y="221"/>
                </a:cubicBezTo>
                <a:cubicBezTo>
                  <a:pt x="31" y="223"/>
                  <a:pt x="19" y="226"/>
                  <a:pt x="7" y="231"/>
                </a:cubicBezTo>
                <a:cubicBezTo>
                  <a:pt x="5" y="233"/>
                  <a:pt x="4" y="234"/>
                  <a:pt x="2" y="236"/>
                </a:cubicBezTo>
                <a:lnTo>
                  <a:pt x="0" y="235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" name="Freeform 7183">
            <a:extLst>
              <a:ext uri="{FF2B5EF4-FFF2-40B4-BE49-F238E27FC236}">
                <a16:creationId xmlns:a16="http://schemas.microsoft.com/office/drawing/2014/main" id="{1861B51A-C932-5E4C-9EDC-DF416BB82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605338"/>
            <a:ext cx="52387" cy="85725"/>
          </a:xfrm>
          <a:custGeom>
            <a:avLst/>
            <a:gdLst>
              <a:gd name="T0" fmla="*/ 0 w 145"/>
              <a:gd name="T1" fmla="*/ 30875166 h 236"/>
              <a:gd name="T2" fmla="*/ 5482209 w 145"/>
              <a:gd name="T3" fmla="*/ 28895863 h 236"/>
              <a:gd name="T4" fmla="*/ 6787549 w 145"/>
              <a:gd name="T5" fmla="*/ 28236217 h 236"/>
              <a:gd name="T6" fmla="*/ 5482209 w 145"/>
              <a:gd name="T7" fmla="*/ 28895863 h 236"/>
              <a:gd name="T8" fmla="*/ 130426 w 145"/>
              <a:gd name="T9" fmla="*/ 30875166 h 236"/>
              <a:gd name="T10" fmla="*/ 1044127 w 145"/>
              <a:gd name="T11" fmla="*/ 30347376 h 236"/>
              <a:gd name="T12" fmla="*/ 6787549 w 145"/>
              <a:gd name="T13" fmla="*/ 28499930 h 236"/>
              <a:gd name="T14" fmla="*/ 8223314 w 145"/>
              <a:gd name="T15" fmla="*/ 27972140 h 236"/>
              <a:gd name="T16" fmla="*/ 6787549 w 145"/>
              <a:gd name="T17" fmla="*/ 28499930 h 236"/>
              <a:gd name="T18" fmla="*/ 1044127 w 145"/>
              <a:gd name="T19" fmla="*/ 30611090 h 236"/>
              <a:gd name="T20" fmla="*/ 9789866 w 145"/>
              <a:gd name="T21" fmla="*/ 27048780 h 236"/>
              <a:gd name="T22" fmla="*/ 10833993 w 145"/>
              <a:gd name="T23" fmla="*/ 26125057 h 236"/>
              <a:gd name="T24" fmla="*/ 10833993 w 145"/>
              <a:gd name="T25" fmla="*/ 26256914 h 236"/>
              <a:gd name="T26" fmla="*/ 9789866 w 145"/>
              <a:gd name="T27" fmla="*/ 27048780 h 236"/>
              <a:gd name="T28" fmla="*/ 9789866 w 145"/>
              <a:gd name="T29" fmla="*/ 27048780 h 236"/>
              <a:gd name="T30" fmla="*/ 16446628 w 145"/>
              <a:gd name="T31" fmla="*/ 19791578 h 236"/>
              <a:gd name="T32" fmla="*/ 12400545 w 145"/>
              <a:gd name="T33" fmla="*/ 25201334 h 236"/>
              <a:gd name="T34" fmla="*/ 18274392 w 145"/>
              <a:gd name="T35" fmla="*/ 12534739 h 236"/>
              <a:gd name="T36" fmla="*/ 18404818 w 145"/>
              <a:gd name="T37" fmla="*/ 12534739 h 236"/>
              <a:gd name="T38" fmla="*/ 18274392 w 145"/>
              <a:gd name="T39" fmla="*/ 12534739 h 236"/>
              <a:gd name="T40" fmla="*/ 15402501 w 145"/>
              <a:gd name="T41" fmla="*/ 659647 h 236"/>
              <a:gd name="T42" fmla="*/ 15402501 w 145"/>
              <a:gd name="T43" fmla="*/ 659647 h 236"/>
              <a:gd name="T44" fmla="*/ 15272075 w 145"/>
              <a:gd name="T45" fmla="*/ 527790 h 236"/>
              <a:gd name="T46" fmla="*/ 15141649 w 145"/>
              <a:gd name="T47" fmla="*/ 395933 h 236"/>
              <a:gd name="T48" fmla="*/ 15141649 w 145"/>
              <a:gd name="T49" fmla="*/ 263713 h 236"/>
              <a:gd name="T50" fmla="*/ 15141649 w 145"/>
              <a:gd name="T51" fmla="*/ 263713 h 236"/>
              <a:gd name="T52" fmla="*/ 15141649 w 145"/>
              <a:gd name="T53" fmla="*/ 395933 h 236"/>
              <a:gd name="T54" fmla="*/ 15272075 w 145"/>
              <a:gd name="T55" fmla="*/ 527790 h 236"/>
              <a:gd name="T56" fmla="*/ 15402501 w 145"/>
              <a:gd name="T57" fmla="*/ 659647 h 236"/>
              <a:gd name="T58" fmla="*/ 15402501 w 145"/>
              <a:gd name="T59" fmla="*/ 659647 h 236"/>
              <a:gd name="T60" fmla="*/ 15272075 w 145"/>
              <a:gd name="T61" fmla="*/ 0 h 236"/>
              <a:gd name="T62" fmla="*/ 18274392 w 145"/>
              <a:gd name="T63" fmla="*/ 7124983 h 236"/>
              <a:gd name="T64" fmla="*/ 18274392 w 145"/>
              <a:gd name="T65" fmla="*/ 10423579 h 236"/>
              <a:gd name="T66" fmla="*/ 18013180 w 145"/>
              <a:gd name="T67" fmla="*/ 6333479 h 236"/>
              <a:gd name="T68" fmla="*/ 18274392 w 145"/>
              <a:gd name="T69" fmla="*/ 7389059 h 236"/>
              <a:gd name="T70" fmla="*/ 18665669 w 145"/>
              <a:gd name="T71" fmla="*/ 12798452 h 236"/>
              <a:gd name="T72" fmla="*/ 16316202 w 145"/>
              <a:gd name="T73" fmla="*/ 20979014 h 236"/>
              <a:gd name="T74" fmla="*/ 16316202 w 145"/>
              <a:gd name="T75" fmla="*/ 20715301 h 236"/>
              <a:gd name="T76" fmla="*/ 18665669 w 145"/>
              <a:gd name="T77" fmla="*/ 12798452 h 236"/>
              <a:gd name="T78" fmla="*/ 18665669 w 145"/>
              <a:gd name="T79" fmla="*/ 12798452 h 236"/>
              <a:gd name="T80" fmla="*/ 10442355 w 145"/>
              <a:gd name="T81" fmla="*/ 26916560 h 236"/>
              <a:gd name="T82" fmla="*/ 8484526 w 145"/>
              <a:gd name="T83" fmla="*/ 27840283 h 236"/>
              <a:gd name="T84" fmla="*/ 10442355 w 145"/>
              <a:gd name="T85" fmla="*/ 26916560 h 236"/>
              <a:gd name="T86" fmla="*/ 12139332 w 145"/>
              <a:gd name="T87" fmla="*/ 25993200 h 2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5" h="236">
                <a:moveTo>
                  <a:pt x="3" y="235"/>
                </a:moveTo>
                <a:lnTo>
                  <a:pt x="0" y="234"/>
                </a:lnTo>
                <a:cubicBezTo>
                  <a:pt x="1" y="232"/>
                  <a:pt x="5" y="230"/>
                  <a:pt x="6" y="229"/>
                </a:cubicBezTo>
                <a:cubicBezTo>
                  <a:pt x="17" y="223"/>
                  <a:pt x="29" y="220"/>
                  <a:pt x="42" y="219"/>
                </a:cubicBezTo>
                <a:cubicBezTo>
                  <a:pt x="45" y="218"/>
                  <a:pt x="47" y="216"/>
                  <a:pt x="48" y="216"/>
                </a:cubicBezTo>
                <a:lnTo>
                  <a:pt x="52" y="214"/>
                </a:lnTo>
                <a:cubicBezTo>
                  <a:pt x="52" y="215"/>
                  <a:pt x="50" y="216"/>
                  <a:pt x="48" y="216"/>
                </a:cubicBezTo>
                <a:cubicBezTo>
                  <a:pt x="47" y="216"/>
                  <a:pt x="45" y="219"/>
                  <a:pt x="42" y="219"/>
                </a:cubicBezTo>
                <a:cubicBezTo>
                  <a:pt x="30" y="220"/>
                  <a:pt x="17" y="223"/>
                  <a:pt x="6" y="230"/>
                </a:cubicBezTo>
                <a:cubicBezTo>
                  <a:pt x="5" y="230"/>
                  <a:pt x="1" y="232"/>
                  <a:pt x="1" y="234"/>
                </a:cubicBezTo>
                <a:lnTo>
                  <a:pt x="3" y="235"/>
                </a:lnTo>
                <a:lnTo>
                  <a:pt x="8" y="230"/>
                </a:lnTo>
                <a:cubicBezTo>
                  <a:pt x="20" y="224"/>
                  <a:pt x="33" y="221"/>
                  <a:pt x="45" y="219"/>
                </a:cubicBezTo>
                <a:cubicBezTo>
                  <a:pt x="47" y="219"/>
                  <a:pt x="48" y="218"/>
                  <a:pt x="52" y="216"/>
                </a:cubicBezTo>
                <a:cubicBezTo>
                  <a:pt x="52" y="216"/>
                  <a:pt x="53" y="216"/>
                  <a:pt x="55" y="215"/>
                </a:cubicBezTo>
                <a:cubicBezTo>
                  <a:pt x="57" y="214"/>
                  <a:pt x="60" y="212"/>
                  <a:pt x="63" y="212"/>
                </a:cubicBezTo>
                <a:cubicBezTo>
                  <a:pt x="60" y="212"/>
                  <a:pt x="57" y="214"/>
                  <a:pt x="55" y="216"/>
                </a:cubicBezTo>
                <a:lnTo>
                  <a:pt x="52" y="216"/>
                </a:lnTo>
                <a:cubicBezTo>
                  <a:pt x="49" y="219"/>
                  <a:pt x="47" y="219"/>
                  <a:pt x="45" y="220"/>
                </a:cubicBezTo>
                <a:cubicBezTo>
                  <a:pt x="33" y="222"/>
                  <a:pt x="20" y="225"/>
                  <a:pt x="8" y="232"/>
                </a:cubicBezTo>
                <a:cubicBezTo>
                  <a:pt x="6" y="232"/>
                  <a:pt x="5" y="234"/>
                  <a:pt x="3" y="235"/>
                </a:cubicBezTo>
                <a:close/>
                <a:moveTo>
                  <a:pt x="75" y="205"/>
                </a:moveTo>
                <a:cubicBezTo>
                  <a:pt x="75" y="205"/>
                  <a:pt x="77" y="203"/>
                  <a:pt x="78" y="203"/>
                </a:cubicBezTo>
                <a:cubicBezTo>
                  <a:pt x="79" y="201"/>
                  <a:pt x="82" y="200"/>
                  <a:pt x="83" y="198"/>
                </a:cubicBezTo>
                <a:cubicBezTo>
                  <a:pt x="86" y="197"/>
                  <a:pt x="87" y="197"/>
                  <a:pt x="89" y="196"/>
                </a:cubicBezTo>
                <a:cubicBezTo>
                  <a:pt x="87" y="197"/>
                  <a:pt x="86" y="198"/>
                  <a:pt x="83" y="199"/>
                </a:cubicBezTo>
                <a:cubicBezTo>
                  <a:pt x="82" y="201"/>
                  <a:pt x="80" y="201"/>
                  <a:pt x="78" y="203"/>
                </a:cubicBezTo>
                <a:cubicBezTo>
                  <a:pt x="77" y="204"/>
                  <a:pt x="76" y="205"/>
                  <a:pt x="75" y="205"/>
                </a:cubicBezTo>
                <a:cubicBezTo>
                  <a:pt x="71" y="207"/>
                  <a:pt x="67" y="209"/>
                  <a:pt x="64" y="210"/>
                </a:cubicBezTo>
                <a:cubicBezTo>
                  <a:pt x="67" y="208"/>
                  <a:pt x="71" y="207"/>
                  <a:pt x="75" y="205"/>
                </a:cubicBezTo>
                <a:close/>
                <a:moveTo>
                  <a:pt x="123" y="156"/>
                </a:moveTo>
                <a:lnTo>
                  <a:pt x="126" y="150"/>
                </a:lnTo>
                <a:lnTo>
                  <a:pt x="123" y="157"/>
                </a:lnTo>
                <a:cubicBezTo>
                  <a:pt x="117" y="170"/>
                  <a:pt x="106" y="180"/>
                  <a:pt x="95" y="191"/>
                </a:cubicBezTo>
                <a:cubicBezTo>
                  <a:pt x="105" y="180"/>
                  <a:pt x="117" y="170"/>
                  <a:pt x="123" y="156"/>
                </a:cubicBezTo>
                <a:close/>
                <a:moveTo>
                  <a:pt x="140" y="95"/>
                </a:moveTo>
                <a:lnTo>
                  <a:pt x="140" y="85"/>
                </a:lnTo>
                <a:cubicBezTo>
                  <a:pt x="140" y="88"/>
                  <a:pt x="141" y="92"/>
                  <a:pt x="141" y="95"/>
                </a:cubicBezTo>
                <a:cubicBezTo>
                  <a:pt x="142" y="115"/>
                  <a:pt x="134" y="131"/>
                  <a:pt x="126" y="149"/>
                </a:cubicBezTo>
                <a:cubicBezTo>
                  <a:pt x="134" y="131"/>
                  <a:pt x="142" y="115"/>
                  <a:pt x="140" y="95"/>
                </a:cubicBezTo>
                <a:close/>
                <a:moveTo>
                  <a:pt x="139" y="54"/>
                </a:moveTo>
                <a:cubicBezTo>
                  <a:pt x="134" y="39"/>
                  <a:pt x="128" y="21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4"/>
                  <a:pt x="118" y="4"/>
                  <a:pt x="117" y="4"/>
                </a:cubicBezTo>
                <a:cubicBezTo>
                  <a:pt x="117" y="4"/>
                  <a:pt x="117" y="4"/>
                  <a:pt x="117" y="4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6" y="3"/>
                </a:cubicBezTo>
                <a:cubicBezTo>
                  <a:pt x="116" y="2"/>
                  <a:pt x="116" y="2"/>
                  <a:pt x="116" y="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6" y="2"/>
                  <a:pt x="116" y="1"/>
                  <a:pt x="115" y="1"/>
                </a:cubicBezTo>
                <a:cubicBezTo>
                  <a:pt x="116" y="1"/>
                  <a:pt x="116" y="2"/>
                  <a:pt x="116" y="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6" y="2"/>
                  <a:pt x="116" y="2"/>
                  <a:pt x="116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7" y="4"/>
                </a:cubicBezTo>
                <a:cubicBezTo>
                  <a:pt x="117" y="4"/>
                  <a:pt x="117" y="4"/>
                  <a:pt x="117" y="4"/>
                </a:cubicBezTo>
                <a:cubicBezTo>
                  <a:pt x="118" y="4"/>
                  <a:pt x="118" y="4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7" y="19"/>
                  <a:pt x="133" y="34"/>
                  <a:pt x="138" y="48"/>
                </a:cubicBezTo>
                <a:cubicBezTo>
                  <a:pt x="133" y="31"/>
                  <a:pt x="127" y="15"/>
                  <a:pt x="117" y="0"/>
                </a:cubicBezTo>
                <a:cubicBezTo>
                  <a:pt x="128" y="15"/>
                  <a:pt x="133" y="32"/>
                  <a:pt x="138" y="48"/>
                </a:cubicBezTo>
                <a:cubicBezTo>
                  <a:pt x="138" y="50"/>
                  <a:pt x="139" y="52"/>
                  <a:pt x="140" y="54"/>
                </a:cubicBezTo>
                <a:cubicBezTo>
                  <a:pt x="140" y="55"/>
                  <a:pt x="140" y="56"/>
                  <a:pt x="140" y="57"/>
                </a:cubicBezTo>
                <a:cubicBezTo>
                  <a:pt x="141" y="65"/>
                  <a:pt x="141" y="72"/>
                  <a:pt x="140" y="79"/>
                </a:cubicBezTo>
                <a:cubicBezTo>
                  <a:pt x="140" y="71"/>
                  <a:pt x="140" y="62"/>
                  <a:pt x="139" y="54"/>
                </a:cubicBezTo>
                <a:close/>
                <a:moveTo>
                  <a:pt x="138" y="48"/>
                </a:moveTo>
                <a:cubicBezTo>
                  <a:pt x="138" y="48"/>
                  <a:pt x="138" y="48"/>
                  <a:pt x="138" y="48"/>
                </a:cubicBezTo>
                <a:cubicBezTo>
                  <a:pt x="138" y="51"/>
                  <a:pt x="139" y="54"/>
                  <a:pt x="140" y="56"/>
                </a:cubicBezTo>
                <a:cubicBezTo>
                  <a:pt x="139" y="54"/>
                  <a:pt x="138" y="51"/>
                  <a:pt x="138" y="48"/>
                </a:cubicBezTo>
                <a:close/>
                <a:moveTo>
                  <a:pt x="143" y="97"/>
                </a:moveTo>
                <a:cubicBezTo>
                  <a:pt x="144" y="116"/>
                  <a:pt x="137" y="133"/>
                  <a:pt x="128" y="150"/>
                </a:cubicBezTo>
                <a:lnTo>
                  <a:pt x="125" y="159"/>
                </a:lnTo>
                <a:cubicBezTo>
                  <a:pt x="120" y="172"/>
                  <a:pt x="108" y="182"/>
                  <a:pt x="97" y="192"/>
                </a:cubicBezTo>
                <a:cubicBezTo>
                  <a:pt x="108" y="181"/>
                  <a:pt x="119" y="172"/>
                  <a:pt x="125" y="157"/>
                </a:cubicBezTo>
                <a:lnTo>
                  <a:pt x="128" y="150"/>
                </a:lnTo>
                <a:cubicBezTo>
                  <a:pt x="135" y="133"/>
                  <a:pt x="144" y="116"/>
                  <a:pt x="143" y="97"/>
                </a:cubicBezTo>
                <a:cubicBezTo>
                  <a:pt x="142" y="91"/>
                  <a:pt x="142" y="87"/>
                  <a:pt x="143" y="82"/>
                </a:cubicBezTo>
                <a:lnTo>
                  <a:pt x="143" y="97"/>
                </a:lnTo>
                <a:close/>
                <a:moveTo>
                  <a:pt x="86" y="201"/>
                </a:moveTo>
                <a:cubicBezTo>
                  <a:pt x="83" y="202"/>
                  <a:pt x="82" y="202"/>
                  <a:pt x="80" y="204"/>
                </a:cubicBezTo>
                <a:cubicBezTo>
                  <a:pt x="79" y="205"/>
                  <a:pt x="78" y="207"/>
                  <a:pt x="77" y="207"/>
                </a:cubicBezTo>
                <a:cubicBezTo>
                  <a:pt x="74" y="209"/>
                  <a:pt x="70" y="210"/>
                  <a:pt x="65" y="211"/>
                </a:cubicBezTo>
                <a:cubicBezTo>
                  <a:pt x="69" y="210"/>
                  <a:pt x="74" y="208"/>
                  <a:pt x="77" y="207"/>
                </a:cubicBezTo>
                <a:lnTo>
                  <a:pt x="80" y="204"/>
                </a:lnTo>
                <a:cubicBezTo>
                  <a:pt x="82" y="202"/>
                  <a:pt x="83" y="201"/>
                  <a:pt x="86" y="200"/>
                </a:cubicBezTo>
                <a:cubicBezTo>
                  <a:pt x="87" y="199"/>
                  <a:pt x="89" y="198"/>
                  <a:pt x="93" y="197"/>
                </a:cubicBezTo>
                <a:cubicBezTo>
                  <a:pt x="90" y="198"/>
                  <a:pt x="88" y="199"/>
                  <a:pt x="86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8" name="Freeform 7184">
            <a:extLst>
              <a:ext uri="{FF2B5EF4-FFF2-40B4-BE49-F238E27FC236}">
                <a16:creationId xmlns:a16="http://schemas.microsoft.com/office/drawing/2014/main" id="{E6212F7A-6C25-4A45-86D0-645712FEE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605338"/>
            <a:ext cx="50800" cy="85725"/>
          </a:xfrm>
          <a:custGeom>
            <a:avLst/>
            <a:gdLst>
              <a:gd name="T0" fmla="*/ 0 w 142"/>
              <a:gd name="T1" fmla="*/ 31007023 h 236"/>
              <a:gd name="T2" fmla="*/ 640008 w 142"/>
              <a:gd name="T3" fmla="*/ 30347376 h 236"/>
              <a:gd name="T4" fmla="*/ 5375141 w 142"/>
              <a:gd name="T5" fmla="*/ 28895863 h 236"/>
              <a:gd name="T6" fmla="*/ 6271296 w 142"/>
              <a:gd name="T7" fmla="*/ 28499930 h 236"/>
              <a:gd name="T8" fmla="*/ 6655158 w 142"/>
              <a:gd name="T9" fmla="*/ 28368073 h 236"/>
              <a:gd name="T10" fmla="*/ 7934817 w 142"/>
              <a:gd name="T11" fmla="*/ 27708427 h 236"/>
              <a:gd name="T12" fmla="*/ 9470623 w 142"/>
              <a:gd name="T13" fmla="*/ 27312494 h 236"/>
              <a:gd name="T14" fmla="*/ 9854485 w 142"/>
              <a:gd name="T15" fmla="*/ 26916560 h 236"/>
              <a:gd name="T16" fmla="*/ 10622566 w 142"/>
              <a:gd name="T17" fmla="*/ 26388770 h 236"/>
              <a:gd name="T18" fmla="*/ 11262575 w 142"/>
              <a:gd name="T19" fmla="*/ 25993200 h 236"/>
              <a:gd name="T20" fmla="*/ 12030299 w 142"/>
              <a:gd name="T21" fmla="*/ 25201334 h 236"/>
              <a:gd name="T22" fmla="*/ 15613845 w 142"/>
              <a:gd name="T23" fmla="*/ 20715301 h 236"/>
              <a:gd name="T24" fmla="*/ 15997707 w 142"/>
              <a:gd name="T25" fmla="*/ 19791578 h 236"/>
              <a:gd name="T26" fmla="*/ 17789659 w 142"/>
              <a:gd name="T27" fmla="*/ 12798452 h 236"/>
              <a:gd name="T28" fmla="*/ 17789659 w 142"/>
              <a:gd name="T29" fmla="*/ 10819512 h 236"/>
              <a:gd name="T30" fmla="*/ 17533513 w 142"/>
              <a:gd name="T31" fmla="*/ 7389059 h 236"/>
              <a:gd name="T32" fmla="*/ 14589975 w 142"/>
              <a:gd name="T33" fmla="*/ 131857 h 236"/>
              <a:gd name="T34" fmla="*/ 14589975 w 142"/>
              <a:gd name="T35" fmla="*/ 0 h 236"/>
              <a:gd name="T36" fmla="*/ 17661586 w 142"/>
              <a:gd name="T37" fmla="*/ 7389059 h 236"/>
              <a:gd name="T38" fmla="*/ 17917732 w 142"/>
              <a:gd name="T39" fmla="*/ 10819512 h 236"/>
              <a:gd name="T40" fmla="*/ 17917732 w 142"/>
              <a:gd name="T41" fmla="*/ 12798452 h 236"/>
              <a:gd name="T42" fmla="*/ 16125780 w 142"/>
              <a:gd name="T43" fmla="*/ 19791578 h 236"/>
              <a:gd name="T44" fmla="*/ 15613845 w 142"/>
              <a:gd name="T45" fmla="*/ 20979014 h 236"/>
              <a:gd name="T46" fmla="*/ 12030299 w 142"/>
              <a:gd name="T47" fmla="*/ 25333190 h 236"/>
              <a:gd name="T48" fmla="*/ 11518363 w 142"/>
              <a:gd name="T49" fmla="*/ 25993200 h 236"/>
              <a:gd name="T50" fmla="*/ 10622566 w 142"/>
              <a:gd name="T51" fmla="*/ 26520990 h 236"/>
              <a:gd name="T52" fmla="*/ 9854485 w 142"/>
              <a:gd name="T53" fmla="*/ 26916560 h 236"/>
              <a:gd name="T54" fmla="*/ 9470623 w 142"/>
              <a:gd name="T55" fmla="*/ 27312494 h 236"/>
              <a:gd name="T56" fmla="*/ 7934817 w 142"/>
              <a:gd name="T57" fmla="*/ 27840283 h 236"/>
              <a:gd name="T58" fmla="*/ 6655158 w 142"/>
              <a:gd name="T59" fmla="*/ 28499930 h 236"/>
              <a:gd name="T60" fmla="*/ 6271296 w 142"/>
              <a:gd name="T61" fmla="*/ 28499930 h 236"/>
              <a:gd name="T62" fmla="*/ 5375141 w 142"/>
              <a:gd name="T63" fmla="*/ 29027720 h 236"/>
              <a:gd name="T64" fmla="*/ 640008 w 142"/>
              <a:gd name="T65" fmla="*/ 30611090 h 236"/>
              <a:gd name="T66" fmla="*/ 0 w 142"/>
              <a:gd name="T67" fmla="*/ 31007023 h 2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236">
                <a:moveTo>
                  <a:pt x="0" y="235"/>
                </a:moveTo>
                <a:cubicBezTo>
                  <a:pt x="2" y="233"/>
                  <a:pt x="3" y="232"/>
                  <a:pt x="5" y="230"/>
                </a:cubicBezTo>
                <a:cubicBezTo>
                  <a:pt x="17" y="224"/>
                  <a:pt x="30" y="221"/>
                  <a:pt x="42" y="219"/>
                </a:cubicBezTo>
                <a:cubicBezTo>
                  <a:pt x="44" y="219"/>
                  <a:pt x="45" y="217"/>
                  <a:pt x="49" y="216"/>
                </a:cubicBezTo>
                <a:cubicBezTo>
                  <a:pt x="49" y="216"/>
                  <a:pt x="50" y="216"/>
                  <a:pt x="52" y="215"/>
                </a:cubicBezTo>
                <a:cubicBezTo>
                  <a:pt x="55" y="213"/>
                  <a:pt x="58" y="211"/>
                  <a:pt x="62" y="210"/>
                </a:cubicBezTo>
                <a:cubicBezTo>
                  <a:pt x="66" y="210"/>
                  <a:pt x="71" y="208"/>
                  <a:pt x="74" y="207"/>
                </a:cubicBezTo>
                <a:cubicBezTo>
                  <a:pt x="74" y="207"/>
                  <a:pt x="76" y="205"/>
                  <a:pt x="77" y="204"/>
                </a:cubicBezTo>
                <a:cubicBezTo>
                  <a:pt x="79" y="202"/>
                  <a:pt x="80" y="201"/>
                  <a:pt x="83" y="200"/>
                </a:cubicBezTo>
                <a:cubicBezTo>
                  <a:pt x="84" y="198"/>
                  <a:pt x="86" y="197"/>
                  <a:pt x="88" y="197"/>
                </a:cubicBezTo>
                <a:lnTo>
                  <a:pt x="94" y="191"/>
                </a:lnTo>
                <a:cubicBezTo>
                  <a:pt x="105" y="180"/>
                  <a:pt x="116" y="171"/>
                  <a:pt x="122" y="157"/>
                </a:cubicBezTo>
                <a:lnTo>
                  <a:pt x="125" y="150"/>
                </a:lnTo>
                <a:cubicBezTo>
                  <a:pt x="132" y="133"/>
                  <a:pt x="141" y="116"/>
                  <a:pt x="139" y="97"/>
                </a:cubicBezTo>
                <a:cubicBezTo>
                  <a:pt x="139" y="91"/>
                  <a:pt x="139" y="87"/>
                  <a:pt x="139" y="82"/>
                </a:cubicBezTo>
                <a:cubicBezTo>
                  <a:pt x="139" y="74"/>
                  <a:pt x="139" y="65"/>
                  <a:pt x="137" y="56"/>
                </a:cubicBezTo>
                <a:cubicBezTo>
                  <a:pt x="131" y="37"/>
                  <a:pt x="126" y="18"/>
                  <a:pt x="114" y="1"/>
                </a:cubicBezTo>
                <a:lnTo>
                  <a:pt x="114" y="0"/>
                </a:lnTo>
                <a:cubicBezTo>
                  <a:pt x="127" y="17"/>
                  <a:pt x="134" y="37"/>
                  <a:pt x="138" y="56"/>
                </a:cubicBezTo>
                <a:cubicBezTo>
                  <a:pt x="140" y="65"/>
                  <a:pt x="140" y="73"/>
                  <a:pt x="140" y="82"/>
                </a:cubicBezTo>
                <a:cubicBezTo>
                  <a:pt x="140" y="87"/>
                  <a:pt x="140" y="91"/>
                  <a:pt x="140" y="97"/>
                </a:cubicBezTo>
                <a:cubicBezTo>
                  <a:pt x="141" y="116"/>
                  <a:pt x="134" y="133"/>
                  <a:pt x="126" y="150"/>
                </a:cubicBezTo>
                <a:lnTo>
                  <a:pt x="122" y="159"/>
                </a:lnTo>
                <a:cubicBezTo>
                  <a:pt x="117" y="172"/>
                  <a:pt x="105" y="182"/>
                  <a:pt x="94" y="192"/>
                </a:cubicBezTo>
                <a:lnTo>
                  <a:pt x="90" y="197"/>
                </a:lnTo>
                <a:cubicBezTo>
                  <a:pt x="87" y="198"/>
                  <a:pt x="85" y="200"/>
                  <a:pt x="83" y="201"/>
                </a:cubicBezTo>
                <a:cubicBezTo>
                  <a:pt x="80" y="202"/>
                  <a:pt x="79" y="203"/>
                  <a:pt x="77" y="204"/>
                </a:cubicBezTo>
                <a:cubicBezTo>
                  <a:pt x="77" y="206"/>
                  <a:pt x="75" y="207"/>
                  <a:pt x="74" y="207"/>
                </a:cubicBezTo>
                <a:cubicBezTo>
                  <a:pt x="71" y="209"/>
                  <a:pt x="67" y="210"/>
                  <a:pt x="62" y="211"/>
                </a:cubicBezTo>
                <a:cubicBezTo>
                  <a:pt x="58" y="213"/>
                  <a:pt x="55" y="213"/>
                  <a:pt x="52" y="216"/>
                </a:cubicBezTo>
                <a:cubicBezTo>
                  <a:pt x="51" y="216"/>
                  <a:pt x="49" y="216"/>
                  <a:pt x="49" y="216"/>
                </a:cubicBezTo>
                <a:cubicBezTo>
                  <a:pt x="45" y="219"/>
                  <a:pt x="44" y="220"/>
                  <a:pt x="42" y="220"/>
                </a:cubicBezTo>
                <a:cubicBezTo>
                  <a:pt x="30" y="222"/>
                  <a:pt x="17" y="225"/>
                  <a:pt x="5" y="232"/>
                </a:cubicBezTo>
                <a:cubicBezTo>
                  <a:pt x="4" y="232"/>
                  <a:pt x="2" y="234"/>
                  <a:pt x="0" y="235"/>
                </a:cubicBezTo>
              </a:path>
            </a:pathLst>
          </a:custGeom>
          <a:solidFill>
            <a:srgbClr val="BA002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9" name="Freeform 7185">
            <a:extLst>
              <a:ext uri="{FF2B5EF4-FFF2-40B4-BE49-F238E27FC236}">
                <a16:creationId xmlns:a16="http://schemas.microsoft.com/office/drawing/2014/main" id="{E431833A-0F8F-A045-80D1-7C9E1BAFD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684713"/>
            <a:ext cx="15875" cy="7937"/>
          </a:xfrm>
          <a:custGeom>
            <a:avLst/>
            <a:gdLst>
              <a:gd name="T0" fmla="*/ 622300 w 45"/>
              <a:gd name="T1" fmla="*/ 0 h 22"/>
              <a:gd name="T2" fmla="*/ 5475817 w 45"/>
              <a:gd name="T3" fmla="*/ 2602975 h 22"/>
              <a:gd name="T4" fmla="*/ 622300 w 45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22">
                <a:moveTo>
                  <a:pt x="5" y="0"/>
                </a:moveTo>
                <a:cubicBezTo>
                  <a:pt x="18" y="0"/>
                  <a:pt x="41" y="16"/>
                  <a:pt x="44" y="20"/>
                </a:cubicBezTo>
                <a:cubicBezTo>
                  <a:pt x="17" y="21"/>
                  <a:pt x="0" y="7"/>
                  <a:pt x="5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0" name="Freeform 7186">
            <a:extLst>
              <a:ext uri="{FF2B5EF4-FFF2-40B4-BE49-F238E27FC236}">
                <a16:creationId xmlns:a16="http://schemas.microsoft.com/office/drawing/2014/main" id="{241723A6-C3C6-B24A-BD87-29CCD9B82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81538"/>
            <a:ext cx="15875" cy="7937"/>
          </a:xfrm>
          <a:custGeom>
            <a:avLst/>
            <a:gdLst>
              <a:gd name="T0" fmla="*/ 520628 w 44"/>
              <a:gd name="T1" fmla="*/ 0 h 23"/>
              <a:gd name="T2" fmla="*/ 5597381 w 44"/>
              <a:gd name="T3" fmla="*/ 2500845 h 23"/>
              <a:gd name="T4" fmla="*/ 520628 w 44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23">
                <a:moveTo>
                  <a:pt x="4" y="0"/>
                </a:moveTo>
                <a:cubicBezTo>
                  <a:pt x="17" y="1"/>
                  <a:pt x="40" y="17"/>
                  <a:pt x="43" y="21"/>
                </a:cubicBezTo>
                <a:cubicBezTo>
                  <a:pt x="16" y="22"/>
                  <a:pt x="0" y="7"/>
                  <a:pt x="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1" name="Freeform 7187">
            <a:extLst>
              <a:ext uri="{FF2B5EF4-FFF2-40B4-BE49-F238E27FC236}">
                <a16:creationId xmlns:a16="http://schemas.microsoft.com/office/drawing/2014/main" id="{3EB2FA49-ECD8-2940-ABF2-B6C97CF35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70425"/>
            <a:ext cx="7938" cy="15875"/>
          </a:xfrm>
          <a:custGeom>
            <a:avLst/>
            <a:gdLst>
              <a:gd name="T0" fmla="*/ 0 w 23"/>
              <a:gd name="T1" fmla="*/ 4882943 h 46"/>
              <a:gd name="T2" fmla="*/ 2620575 w 23"/>
              <a:gd name="T3" fmla="*/ 0 h 46"/>
              <a:gd name="T4" fmla="*/ 0 w 23"/>
              <a:gd name="T5" fmla="*/ 4882943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46">
                <a:moveTo>
                  <a:pt x="0" y="41"/>
                </a:moveTo>
                <a:cubicBezTo>
                  <a:pt x="2" y="29"/>
                  <a:pt x="17" y="3"/>
                  <a:pt x="22" y="0"/>
                </a:cubicBezTo>
                <a:cubicBezTo>
                  <a:pt x="22" y="29"/>
                  <a:pt x="8" y="45"/>
                  <a:pt x="0" y="4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2" name="Freeform 7188">
            <a:extLst>
              <a:ext uri="{FF2B5EF4-FFF2-40B4-BE49-F238E27FC236}">
                <a16:creationId xmlns:a16="http://schemas.microsoft.com/office/drawing/2014/main" id="{FEDEF81B-3A8F-4F49-B1FE-185C59AF1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68838"/>
            <a:ext cx="7937" cy="15875"/>
          </a:xfrm>
          <a:custGeom>
            <a:avLst/>
            <a:gdLst>
              <a:gd name="T0" fmla="*/ 0 w 23"/>
              <a:gd name="T1" fmla="*/ 4853517 h 45"/>
              <a:gd name="T2" fmla="*/ 2619900 w 23"/>
              <a:gd name="T3" fmla="*/ 0 h 45"/>
              <a:gd name="T4" fmla="*/ 0 w 23"/>
              <a:gd name="T5" fmla="*/ 48535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45">
                <a:moveTo>
                  <a:pt x="0" y="39"/>
                </a:moveTo>
                <a:cubicBezTo>
                  <a:pt x="1" y="26"/>
                  <a:pt x="18" y="3"/>
                  <a:pt x="22" y="0"/>
                </a:cubicBezTo>
                <a:cubicBezTo>
                  <a:pt x="20" y="29"/>
                  <a:pt x="6" y="44"/>
                  <a:pt x="0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3" name="Freeform 7189">
            <a:extLst>
              <a:ext uri="{FF2B5EF4-FFF2-40B4-BE49-F238E27FC236}">
                <a16:creationId xmlns:a16="http://schemas.microsoft.com/office/drawing/2014/main" id="{A60CECC7-C485-1044-A548-D5DF14224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65663"/>
            <a:ext cx="6350" cy="15875"/>
          </a:xfrm>
          <a:custGeom>
            <a:avLst/>
            <a:gdLst>
              <a:gd name="T0" fmla="*/ 249061 w 18"/>
              <a:gd name="T1" fmla="*/ 5451770 h 43"/>
              <a:gd name="T2" fmla="*/ 1493308 w 18"/>
              <a:gd name="T3" fmla="*/ 0 h 43"/>
              <a:gd name="T4" fmla="*/ 249061 w 18"/>
              <a:gd name="T5" fmla="*/ 5451770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43">
                <a:moveTo>
                  <a:pt x="2" y="40"/>
                </a:moveTo>
                <a:cubicBezTo>
                  <a:pt x="0" y="28"/>
                  <a:pt x="10" y="4"/>
                  <a:pt x="12" y="0"/>
                </a:cubicBezTo>
                <a:cubicBezTo>
                  <a:pt x="17" y="26"/>
                  <a:pt x="8" y="42"/>
                  <a:pt x="2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4" name="Freeform 7190">
            <a:extLst>
              <a:ext uri="{FF2B5EF4-FFF2-40B4-BE49-F238E27FC236}">
                <a16:creationId xmlns:a16="http://schemas.microsoft.com/office/drawing/2014/main" id="{5DA3EE7C-4203-4049-8410-4F3BDD94E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6775"/>
            <a:ext cx="15875" cy="6350"/>
          </a:xfrm>
          <a:custGeom>
            <a:avLst/>
            <a:gdLst>
              <a:gd name="T0" fmla="*/ 0 w 46"/>
              <a:gd name="T1" fmla="*/ 558466 h 19"/>
              <a:gd name="T2" fmla="*/ 5359538 w 46"/>
              <a:gd name="T3" fmla="*/ 670092 h 19"/>
              <a:gd name="T4" fmla="*/ 0 w 46"/>
              <a:gd name="T5" fmla="*/ 55846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19">
                <a:moveTo>
                  <a:pt x="0" y="5"/>
                </a:moveTo>
                <a:cubicBezTo>
                  <a:pt x="13" y="0"/>
                  <a:pt x="41" y="4"/>
                  <a:pt x="45" y="6"/>
                </a:cubicBezTo>
                <a:cubicBezTo>
                  <a:pt x="20" y="18"/>
                  <a:pt x="0" y="13"/>
                  <a:pt x="0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5" name="Freeform 7191">
            <a:extLst>
              <a:ext uri="{FF2B5EF4-FFF2-40B4-BE49-F238E27FC236}">
                <a16:creationId xmlns:a16="http://schemas.microsoft.com/office/drawing/2014/main" id="{65FC597F-6500-DE4B-A0AD-0FCD0D323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72013"/>
            <a:ext cx="15875" cy="7937"/>
          </a:xfrm>
          <a:custGeom>
            <a:avLst/>
            <a:gdLst>
              <a:gd name="T0" fmla="*/ 0 w 44"/>
              <a:gd name="T1" fmla="*/ 1571148 h 21"/>
              <a:gd name="T2" fmla="*/ 5597381 w 44"/>
              <a:gd name="T3" fmla="*/ 285732 h 21"/>
              <a:gd name="T4" fmla="*/ 0 w 44"/>
              <a:gd name="T5" fmla="*/ 1571148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21">
                <a:moveTo>
                  <a:pt x="0" y="11"/>
                </a:moveTo>
                <a:cubicBezTo>
                  <a:pt x="11" y="4"/>
                  <a:pt x="39" y="0"/>
                  <a:pt x="43" y="2"/>
                </a:cubicBezTo>
                <a:cubicBezTo>
                  <a:pt x="23" y="19"/>
                  <a:pt x="2" y="20"/>
                  <a:pt x="0" y="1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6" name="Freeform 7192">
            <a:extLst>
              <a:ext uri="{FF2B5EF4-FFF2-40B4-BE49-F238E27FC236}">
                <a16:creationId xmlns:a16="http://schemas.microsoft.com/office/drawing/2014/main" id="{C629F519-4DDD-1345-8156-4442DFA6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660900"/>
            <a:ext cx="6350" cy="15875"/>
          </a:xfrm>
          <a:custGeom>
            <a:avLst/>
            <a:gdLst>
              <a:gd name="T0" fmla="*/ 497769 w 18"/>
              <a:gd name="T1" fmla="*/ 5714622 h 42"/>
              <a:gd name="T2" fmla="*/ 1120069 w 18"/>
              <a:gd name="T3" fmla="*/ 0 h 42"/>
              <a:gd name="T4" fmla="*/ 497769 w 18"/>
              <a:gd name="T5" fmla="*/ 5714622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42">
                <a:moveTo>
                  <a:pt x="4" y="40"/>
                </a:moveTo>
                <a:cubicBezTo>
                  <a:pt x="0" y="29"/>
                  <a:pt x="6" y="3"/>
                  <a:pt x="9" y="0"/>
                </a:cubicBezTo>
                <a:cubicBezTo>
                  <a:pt x="17" y="22"/>
                  <a:pt x="12" y="41"/>
                  <a:pt x="4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7" name="Freeform 7193">
            <a:extLst>
              <a:ext uri="{FF2B5EF4-FFF2-40B4-BE49-F238E27FC236}">
                <a16:creationId xmlns:a16="http://schemas.microsoft.com/office/drawing/2014/main" id="{DF9CEED6-C56A-3944-8C75-F5DEA8023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659313"/>
            <a:ext cx="6350" cy="14287"/>
          </a:xfrm>
          <a:custGeom>
            <a:avLst/>
            <a:gdLst>
              <a:gd name="T0" fmla="*/ 558053 w 17"/>
              <a:gd name="T1" fmla="*/ 4831204 h 39"/>
              <a:gd name="T2" fmla="*/ 1116106 w 17"/>
              <a:gd name="T3" fmla="*/ 0 h 39"/>
              <a:gd name="T4" fmla="*/ 558053 w 17"/>
              <a:gd name="T5" fmla="*/ 4831204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9">
                <a:moveTo>
                  <a:pt x="4" y="36"/>
                </a:moveTo>
                <a:cubicBezTo>
                  <a:pt x="0" y="27"/>
                  <a:pt x="5" y="3"/>
                  <a:pt x="8" y="0"/>
                </a:cubicBezTo>
                <a:cubicBezTo>
                  <a:pt x="16" y="22"/>
                  <a:pt x="9" y="38"/>
                  <a:pt x="4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8" name="Freeform 7194">
            <a:extLst>
              <a:ext uri="{FF2B5EF4-FFF2-40B4-BE49-F238E27FC236}">
                <a16:creationId xmlns:a16="http://schemas.microsoft.com/office/drawing/2014/main" id="{5896BED7-A8F7-5540-977E-5CB7D2299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62488"/>
            <a:ext cx="14287" cy="12700"/>
          </a:xfrm>
          <a:custGeom>
            <a:avLst/>
            <a:gdLst>
              <a:gd name="T0" fmla="*/ 0 w 38"/>
              <a:gd name="T1" fmla="*/ 3484739 h 36"/>
              <a:gd name="T2" fmla="*/ 5230170 w 38"/>
              <a:gd name="T3" fmla="*/ 0 h 36"/>
              <a:gd name="T4" fmla="*/ 0 w 38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36">
                <a:moveTo>
                  <a:pt x="0" y="28"/>
                </a:moveTo>
                <a:cubicBezTo>
                  <a:pt x="7" y="16"/>
                  <a:pt x="31" y="0"/>
                  <a:pt x="37" y="0"/>
                </a:cubicBezTo>
                <a:cubicBezTo>
                  <a:pt x="24" y="26"/>
                  <a:pt x="5" y="35"/>
                  <a:pt x="0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9" name="Freeform 7195">
            <a:extLst>
              <a:ext uri="{FF2B5EF4-FFF2-40B4-BE49-F238E27FC236}">
                <a16:creationId xmlns:a16="http://schemas.microsoft.com/office/drawing/2014/main" id="{A173DEEA-8084-4546-BB39-14FA18900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52963"/>
            <a:ext cx="4763" cy="14287"/>
          </a:xfrm>
          <a:custGeom>
            <a:avLst/>
            <a:gdLst>
              <a:gd name="T0" fmla="*/ 504243 w 15"/>
              <a:gd name="T1" fmla="*/ 5099726 h 39"/>
              <a:gd name="T2" fmla="*/ 302609 w 15"/>
              <a:gd name="T3" fmla="*/ 0 h 39"/>
              <a:gd name="T4" fmla="*/ 504243 w 15"/>
              <a:gd name="T5" fmla="*/ 5099726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39">
                <a:moveTo>
                  <a:pt x="5" y="38"/>
                </a:moveTo>
                <a:cubicBezTo>
                  <a:pt x="0" y="29"/>
                  <a:pt x="1" y="4"/>
                  <a:pt x="3" y="0"/>
                </a:cubicBezTo>
                <a:cubicBezTo>
                  <a:pt x="14" y="21"/>
                  <a:pt x="12" y="38"/>
                  <a:pt x="5" y="3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0" name="Freeform 7196">
            <a:extLst>
              <a:ext uri="{FF2B5EF4-FFF2-40B4-BE49-F238E27FC236}">
                <a16:creationId xmlns:a16="http://schemas.microsoft.com/office/drawing/2014/main" id="{A83AAFF5-859A-E645-AA22-F2193E67C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4646613"/>
            <a:ext cx="6350" cy="15875"/>
          </a:xfrm>
          <a:custGeom>
            <a:avLst/>
            <a:gdLst>
              <a:gd name="T0" fmla="*/ 697753 w 17"/>
              <a:gd name="T1" fmla="*/ 5724599 h 43"/>
              <a:gd name="T2" fmla="*/ 558053 w 17"/>
              <a:gd name="T3" fmla="*/ 0 h 43"/>
              <a:gd name="T4" fmla="*/ 697753 w 17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43">
                <a:moveTo>
                  <a:pt x="5" y="42"/>
                </a:moveTo>
                <a:cubicBezTo>
                  <a:pt x="0" y="30"/>
                  <a:pt x="2" y="4"/>
                  <a:pt x="4" y="0"/>
                </a:cubicBezTo>
                <a:cubicBezTo>
                  <a:pt x="16" y="21"/>
                  <a:pt x="13" y="42"/>
                  <a:pt x="5" y="4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1" name="Freeform 7197">
            <a:extLst>
              <a:ext uri="{FF2B5EF4-FFF2-40B4-BE49-F238E27FC236}">
                <a16:creationId xmlns:a16="http://schemas.microsoft.com/office/drawing/2014/main" id="{46B9BB96-FDB6-3442-BCDC-7D1B2AB41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57725"/>
            <a:ext cx="12700" cy="7938"/>
          </a:xfrm>
          <a:custGeom>
            <a:avLst/>
            <a:gdLst>
              <a:gd name="T0" fmla="*/ 0 w 35"/>
              <a:gd name="T1" fmla="*/ 2048004 h 20"/>
              <a:gd name="T2" fmla="*/ 4476569 w 35"/>
              <a:gd name="T3" fmla="*/ 157569 h 20"/>
              <a:gd name="T4" fmla="*/ 0 w 35"/>
              <a:gd name="T5" fmla="*/ 2048004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20">
                <a:moveTo>
                  <a:pt x="0" y="13"/>
                </a:moveTo>
                <a:cubicBezTo>
                  <a:pt x="8" y="5"/>
                  <a:pt x="31" y="0"/>
                  <a:pt x="34" y="1"/>
                </a:cubicBezTo>
                <a:cubicBezTo>
                  <a:pt x="19" y="18"/>
                  <a:pt x="2" y="19"/>
                  <a:pt x="0" y="1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2" name="Freeform 7198">
            <a:extLst>
              <a:ext uri="{FF2B5EF4-FFF2-40B4-BE49-F238E27FC236}">
                <a16:creationId xmlns:a16="http://schemas.microsoft.com/office/drawing/2014/main" id="{5BDE60D6-F34F-3947-ABCB-1CF586643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41850"/>
            <a:ext cx="6350" cy="14288"/>
          </a:xfrm>
          <a:custGeom>
            <a:avLst/>
            <a:gdLst>
              <a:gd name="T0" fmla="*/ 893679 w 19"/>
              <a:gd name="T1" fmla="*/ 4976153 h 40"/>
              <a:gd name="T2" fmla="*/ 223253 w 19"/>
              <a:gd name="T3" fmla="*/ 0 h 40"/>
              <a:gd name="T4" fmla="*/ 893679 w 19"/>
              <a:gd name="T5" fmla="*/ 497615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40">
                <a:moveTo>
                  <a:pt x="8" y="39"/>
                </a:moveTo>
                <a:cubicBezTo>
                  <a:pt x="2" y="29"/>
                  <a:pt x="0" y="3"/>
                  <a:pt x="2" y="0"/>
                </a:cubicBezTo>
                <a:cubicBezTo>
                  <a:pt x="18" y="20"/>
                  <a:pt x="16" y="39"/>
                  <a:pt x="8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3" name="Freeform 7199">
            <a:extLst>
              <a:ext uri="{FF2B5EF4-FFF2-40B4-BE49-F238E27FC236}">
                <a16:creationId xmlns:a16="http://schemas.microsoft.com/office/drawing/2014/main" id="{9FF3EA9C-DC72-BE42-B71A-249898259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32325"/>
            <a:ext cx="7937" cy="12700"/>
          </a:xfrm>
          <a:custGeom>
            <a:avLst/>
            <a:gdLst>
              <a:gd name="T0" fmla="*/ 1968707 w 24"/>
              <a:gd name="T1" fmla="*/ 4476569 h 35"/>
              <a:gd name="T2" fmla="*/ 0 w 24"/>
              <a:gd name="T3" fmla="*/ 0 h 35"/>
              <a:gd name="T4" fmla="*/ 1968707 w 24"/>
              <a:gd name="T5" fmla="*/ 4476569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35">
                <a:moveTo>
                  <a:pt x="18" y="34"/>
                </a:moveTo>
                <a:cubicBezTo>
                  <a:pt x="9" y="27"/>
                  <a:pt x="0" y="4"/>
                  <a:pt x="0" y="0"/>
                </a:cubicBezTo>
                <a:cubicBezTo>
                  <a:pt x="19" y="13"/>
                  <a:pt x="23" y="30"/>
                  <a:pt x="18" y="3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4" name="Freeform 7200">
            <a:extLst>
              <a:ext uri="{FF2B5EF4-FFF2-40B4-BE49-F238E27FC236}">
                <a16:creationId xmlns:a16="http://schemas.microsoft.com/office/drawing/2014/main" id="{FB64E715-BB03-9D4B-9585-FCCD41622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38675"/>
            <a:ext cx="11112" cy="11113"/>
          </a:xfrm>
          <a:custGeom>
            <a:avLst/>
            <a:gdLst>
              <a:gd name="T0" fmla="*/ 0 w 29"/>
              <a:gd name="T1" fmla="*/ 3156092 h 30"/>
              <a:gd name="T2" fmla="*/ 4111057 w 29"/>
              <a:gd name="T3" fmla="*/ 0 h 30"/>
              <a:gd name="T4" fmla="*/ 0 w 29"/>
              <a:gd name="T5" fmla="*/ 3156092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30">
                <a:moveTo>
                  <a:pt x="0" y="23"/>
                </a:moveTo>
                <a:cubicBezTo>
                  <a:pt x="5" y="13"/>
                  <a:pt x="25" y="0"/>
                  <a:pt x="28" y="0"/>
                </a:cubicBezTo>
                <a:cubicBezTo>
                  <a:pt x="19" y="21"/>
                  <a:pt x="4" y="29"/>
                  <a:pt x="0" y="2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5" name="Freeform 7201">
            <a:extLst>
              <a:ext uri="{FF2B5EF4-FFF2-40B4-BE49-F238E27FC236}">
                <a16:creationId xmlns:a16="http://schemas.microsoft.com/office/drawing/2014/main" id="{21BB3534-BDB9-A342-A9AB-965B9A83D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4629150"/>
            <a:ext cx="7938" cy="12700"/>
          </a:xfrm>
          <a:custGeom>
            <a:avLst/>
            <a:gdLst>
              <a:gd name="T0" fmla="*/ 0 w 20"/>
              <a:gd name="T1" fmla="*/ 3770184 h 37"/>
              <a:gd name="T2" fmla="*/ 2993023 w 20"/>
              <a:gd name="T3" fmla="*/ 0 h 37"/>
              <a:gd name="T4" fmla="*/ 0 w 20"/>
              <a:gd name="T5" fmla="*/ 3770184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7">
                <a:moveTo>
                  <a:pt x="0" y="32"/>
                </a:moveTo>
                <a:cubicBezTo>
                  <a:pt x="1" y="20"/>
                  <a:pt x="16" y="2"/>
                  <a:pt x="19" y="0"/>
                </a:cubicBezTo>
                <a:cubicBezTo>
                  <a:pt x="17" y="23"/>
                  <a:pt x="5" y="36"/>
                  <a:pt x="0" y="3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6" name="Freeform 7202">
            <a:extLst>
              <a:ext uri="{FF2B5EF4-FFF2-40B4-BE49-F238E27FC236}">
                <a16:creationId xmlns:a16="http://schemas.microsoft.com/office/drawing/2014/main" id="{2AE12D2F-F573-4D47-A936-1BCF8C725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622800"/>
            <a:ext cx="11112" cy="7938"/>
          </a:xfrm>
          <a:custGeom>
            <a:avLst/>
            <a:gdLst>
              <a:gd name="T0" fmla="*/ 3255816 w 32"/>
              <a:gd name="T1" fmla="*/ 2993023 h 20"/>
              <a:gd name="T2" fmla="*/ 0 w 32"/>
              <a:gd name="T3" fmla="*/ 0 h 20"/>
              <a:gd name="T4" fmla="*/ 3255816 w 32"/>
              <a:gd name="T5" fmla="*/ 299302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" h="20">
                <a:moveTo>
                  <a:pt x="27" y="19"/>
                </a:moveTo>
                <a:cubicBezTo>
                  <a:pt x="17" y="17"/>
                  <a:pt x="1" y="4"/>
                  <a:pt x="0" y="0"/>
                </a:cubicBezTo>
                <a:cubicBezTo>
                  <a:pt x="20" y="2"/>
                  <a:pt x="31" y="14"/>
                  <a:pt x="27" y="1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7" name="Freeform 7203">
            <a:extLst>
              <a:ext uri="{FF2B5EF4-FFF2-40B4-BE49-F238E27FC236}">
                <a16:creationId xmlns:a16="http://schemas.microsoft.com/office/drawing/2014/main" id="{A02BB0AE-7827-E44A-A3CF-A702F38E3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4610100"/>
            <a:ext cx="6350" cy="14288"/>
          </a:xfrm>
          <a:custGeom>
            <a:avLst/>
            <a:gdLst>
              <a:gd name="T0" fmla="*/ 279026 w 17"/>
              <a:gd name="T1" fmla="*/ 4948160 h 38"/>
              <a:gd name="T2" fmla="*/ 1674159 w 17"/>
              <a:gd name="T3" fmla="*/ 0 h 38"/>
              <a:gd name="T4" fmla="*/ 279026 w 17"/>
              <a:gd name="T5" fmla="*/ 4948160 h 3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38">
                <a:moveTo>
                  <a:pt x="2" y="35"/>
                </a:moveTo>
                <a:cubicBezTo>
                  <a:pt x="0" y="24"/>
                  <a:pt x="9" y="2"/>
                  <a:pt x="12" y="0"/>
                </a:cubicBezTo>
                <a:cubicBezTo>
                  <a:pt x="16" y="22"/>
                  <a:pt x="8" y="37"/>
                  <a:pt x="2" y="3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8" name="Freeform 7204">
            <a:extLst>
              <a:ext uri="{FF2B5EF4-FFF2-40B4-BE49-F238E27FC236}">
                <a16:creationId xmlns:a16="http://schemas.microsoft.com/office/drawing/2014/main" id="{7EF3B85B-539B-F048-AF75-CF7B91C70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16450"/>
            <a:ext cx="14287" cy="9525"/>
          </a:xfrm>
          <a:custGeom>
            <a:avLst/>
            <a:gdLst>
              <a:gd name="T0" fmla="*/ 4664706 w 38"/>
              <a:gd name="T1" fmla="*/ 3355364 h 26"/>
              <a:gd name="T2" fmla="*/ 0 w 38"/>
              <a:gd name="T3" fmla="*/ 0 h 26"/>
              <a:gd name="T4" fmla="*/ 4664706 w 38"/>
              <a:gd name="T5" fmla="*/ 3355364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6">
                <a:moveTo>
                  <a:pt x="33" y="25"/>
                </a:moveTo>
                <a:cubicBezTo>
                  <a:pt x="21" y="22"/>
                  <a:pt x="1" y="4"/>
                  <a:pt x="0" y="0"/>
                </a:cubicBezTo>
                <a:cubicBezTo>
                  <a:pt x="25" y="4"/>
                  <a:pt x="37" y="18"/>
                  <a:pt x="33" y="2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59" name="Freeform 7205">
            <a:extLst>
              <a:ext uri="{FF2B5EF4-FFF2-40B4-BE49-F238E27FC236}">
                <a16:creationId xmlns:a16="http://schemas.microsoft.com/office/drawing/2014/main" id="{CAFDF0A1-333D-A147-806E-5657B7AC4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10100"/>
            <a:ext cx="11113" cy="11113"/>
          </a:xfrm>
          <a:custGeom>
            <a:avLst/>
            <a:gdLst>
              <a:gd name="T0" fmla="*/ 2948649 w 33"/>
              <a:gd name="T1" fmla="*/ 3855494 h 31"/>
              <a:gd name="T2" fmla="*/ 0 w 33"/>
              <a:gd name="T3" fmla="*/ 0 h 31"/>
              <a:gd name="T4" fmla="*/ 2948649 w 33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31">
                <a:moveTo>
                  <a:pt x="26" y="30"/>
                </a:moveTo>
                <a:cubicBezTo>
                  <a:pt x="16" y="25"/>
                  <a:pt x="0" y="4"/>
                  <a:pt x="0" y="0"/>
                </a:cubicBezTo>
                <a:cubicBezTo>
                  <a:pt x="22" y="8"/>
                  <a:pt x="32" y="25"/>
                  <a:pt x="26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0" name="Freeform 7206">
            <a:extLst>
              <a:ext uri="{FF2B5EF4-FFF2-40B4-BE49-F238E27FC236}">
                <a16:creationId xmlns:a16="http://schemas.microsoft.com/office/drawing/2014/main" id="{63872412-73B6-7C4B-ACA8-813289BD1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00575"/>
            <a:ext cx="4763" cy="12700"/>
          </a:xfrm>
          <a:custGeom>
            <a:avLst/>
            <a:gdLst>
              <a:gd name="T0" fmla="*/ 347359 w 14"/>
              <a:gd name="T1" fmla="*/ 4241457 h 37"/>
              <a:gd name="T2" fmla="*/ 231346 w 14"/>
              <a:gd name="T3" fmla="*/ 0 h 37"/>
              <a:gd name="T4" fmla="*/ 347359 w 14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37">
                <a:moveTo>
                  <a:pt x="3" y="36"/>
                </a:moveTo>
                <a:cubicBezTo>
                  <a:pt x="0" y="27"/>
                  <a:pt x="0" y="3"/>
                  <a:pt x="2" y="0"/>
                </a:cubicBezTo>
                <a:cubicBezTo>
                  <a:pt x="13" y="19"/>
                  <a:pt x="11" y="36"/>
                  <a:pt x="3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1" name="Freeform 7207">
            <a:extLst>
              <a:ext uri="{FF2B5EF4-FFF2-40B4-BE49-F238E27FC236}">
                <a16:creationId xmlns:a16="http://schemas.microsoft.com/office/drawing/2014/main" id="{D683278B-696B-3848-A237-9E17AAED5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4597400"/>
            <a:ext cx="4763" cy="11113"/>
          </a:xfrm>
          <a:custGeom>
            <a:avLst/>
            <a:gdLst>
              <a:gd name="T0" fmla="*/ 537120 w 13"/>
              <a:gd name="T1" fmla="*/ 3979565 h 30"/>
              <a:gd name="T2" fmla="*/ 402657 w 13"/>
              <a:gd name="T3" fmla="*/ 0 h 30"/>
              <a:gd name="T4" fmla="*/ 537120 w 13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0">
                <a:moveTo>
                  <a:pt x="4" y="29"/>
                </a:moveTo>
                <a:cubicBezTo>
                  <a:pt x="0" y="21"/>
                  <a:pt x="2" y="2"/>
                  <a:pt x="3" y="0"/>
                </a:cubicBezTo>
                <a:cubicBezTo>
                  <a:pt x="12" y="15"/>
                  <a:pt x="9" y="29"/>
                  <a:pt x="4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2" name="Freeform 7208">
            <a:extLst>
              <a:ext uri="{FF2B5EF4-FFF2-40B4-BE49-F238E27FC236}">
                <a16:creationId xmlns:a16="http://schemas.microsoft.com/office/drawing/2014/main" id="{A4DDED45-77A0-DC4F-ADCD-CB8F991FB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02163"/>
            <a:ext cx="12700" cy="11112"/>
          </a:xfrm>
          <a:custGeom>
            <a:avLst/>
            <a:gdLst>
              <a:gd name="T0" fmla="*/ 3733447 w 36"/>
              <a:gd name="T1" fmla="*/ 4111057 h 29"/>
              <a:gd name="T2" fmla="*/ 0 w 36"/>
              <a:gd name="T3" fmla="*/ 0 h 29"/>
              <a:gd name="T4" fmla="*/ 3733447 w 36"/>
              <a:gd name="T5" fmla="*/ 4111057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9">
                <a:moveTo>
                  <a:pt x="30" y="28"/>
                </a:moveTo>
                <a:cubicBezTo>
                  <a:pt x="19" y="24"/>
                  <a:pt x="1" y="4"/>
                  <a:pt x="0" y="0"/>
                </a:cubicBezTo>
                <a:cubicBezTo>
                  <a:pt x="24" y="7"/>
                  <a:pt x="35" y="23"/>
                  <a:pt x="30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3" name="Freeform 7209">
            <a:extLst>
              <a:ext uri="{FF2B5EF4-FFF2-40B4-BE49-F238E27FC236}">
                <a16:creationId xmlns:a16="http://schemas.microsoft.com/office/drawing/2014/main" id="{17798822-EEBC-0B4A-9100-E2A6B1399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325" y="4597400"/>
            <a:ext cx="7938" cy="9525"/>
          </a:xfrm>
          <a:custGeom>
            <a:avLst/>
            <a:gdLst>
              <a:gd name="T0" fmla="*/ 2363143 w 20"/>
              <a:gd name="T1" fmla="*/ 3235678 h 27"/>
              <a:gd name="T2" fmla="*/ 157569 w 20"/>
              <a:gd name="T3" fmla="*/ 0 h 27"/>
              <a:gd name="T4" fmla="*/ 2363143 w 20"/>
              <a:gd name="T5" fmla="*/ 3235678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27">
                <a:moveTo>
                  <a:pt x="15" y="26"/>
                </a:moveTo>
                <a:cubicBezTo>
                  <a:pt x="7" y="21"/>
                  <a:pt x="0" y="2"/>
                  <a:pt x="1" y="0"/>
                </a:cubicBezTo>
                <a:cubicBezTo>
                  <a:pt x="15" y="10"/>
                  <a:pt x="19" y="23"/>
                  <a:pt x="15" y="2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4" name="Freeform 7210">
            <a:extLst>
              <a:ext uri="{FF2B5EF4-FFF2-40B4-BE49-F238E27FC236}">
                <a16:creationId xmlns:a16="http://schemas.microsoft.com/office/drawing/2014/main" id="{99F9FDAE-9878-7E4C-ACCE-D01ECE09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81538"/>
            <a:ext cx="15875" cy="7937"/>
          </a:xfrm>
          <a:custGeom>
            <a:avLst/>
            <a:gdLst>
              <a:gd name="T0" fmla="*/ 476250 w 46"/>
              <a:gd name="T1" fmla="*/ 0 h 21"/>
              <a:gd name="T2" fmla="*/ 5359538 w 46"/>
              <a:gd name="T3" fmla="*/ 2856942 h 21"/>
              <a:gd name="T4" fmla="*/ 476250 w 46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21">
                <a:moveTo>
                  <a:pt x="4" y="0"/>
                </a:moveTo>
                <a:cubicBezTo>
                  <a:pt x="16" y="1"/>
                  <a:pt x="41" y="16"/>
                  <a:pt x="45" y="20"/>
                </a:cubicBezTo>
                <a:cubicBezTo>
                  <a:pt x="16" y="20"/>
                  <a:pt x="0" y="7"/>
                  <a:pt x="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5" name="Freeform 7211">
            <a:extLst>
              <a:ext uri="{FF2B5EF4-FFF2-40B4-BE49-F238E27FC236}">
                <a16:creationId xmlns:a16="http://schemas.microsoft.com/office/drawing/2014/main" id="{8AB51D44-BD83-7E40-9449-14C0037B8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29150"/>
            <a:ext cx="6350" cy="11113"/>
          </a:xfrm>
          <a:custGeom>
            <a:avLst/>
            <a:gdLst>
              <a:gd name="T0" fmla="*/ 1493308 w 18"/>
              <a:gd name="T1" fmla="*/ 3402262 h 33"/>
              <a:gd name="T2" fmla="*/ 0 w 18"/>
              <a:gd name="T3" fmla="*/ 0 h 33"/>
              <a:gd name="T4" fmla="*/ 1493308 w 18"/>
              <a:gd name="T5" fmla="*/ 3402262 h 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33">
                <a:moveTo>
                  <a:pt x="12" y="30"/>
                </a:moveTo>
                <a:cubicBezTo>
                  <a:pt x="13" y="32"/>
                  <a:pt x="3" y="21"/>
                  <a:pt x="0" y="0"/>
                </a:cubicBezTo>
                <a:cubicBezTo>
                  <a:pt x="16" y="15"/>
                  <a:pt x="17" y="27"/>
                  <a:pt x="12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6" name="Freeform 7212">
            <a:extLst>
              <a:ext uri="{FF2B5EF4-FFF2-40B4-BE49-F238E27FC236}">
                <a16:creationId xmlns:a16="http://schemas.microsoft.com/office/drawing/2014/main" id="{7DF09DE9-5364-2F43-BD71-1BE31C0CB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48200"/>
            <a:ext cx="12700" cy="12700"/>
          </a:xfrm>
          <a:custGeom>
            <a:avLst/>
            <a:gdLst>
              <a:gd name="T0" fmla="*/ 0 w 35"/>
              <a:gd name="T1" fmla="*/ 3484739 h 36"/>
              <a:gd name="T2" fmla="*/ 4476569 w 35"/>
              <a:gd name="T3" fmla="*/ 0 h 36"/>
              <a:gd name="T4" fmla="*/ 0 w 35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36">
                <a:moveTo>
                  <a:pt x="0" y="28"/>
                </a:moveTo>
                <a:cubicBezTo>
                  <a:pt x="5" y="16"/>
                  <a:pt x="30" y="0"/>
                  <a:pt x="34" y="0"/>
                </a:cubicBezTo>
                <a:cubicBezTo>
                  <a:pt x="24" y="26"/>
                  <a:pt x="5" y="35"/>
                  <a:pt x="0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7" name="Freeform 7213">
            <a:extLst>
              <a:ext uri="{FF2B5EF4-FFF2-40B4-BE49-F238E27FC236}">
                <a16:creationId xmlns:a16="http://schemas.microsoft.com/office/drawing/2014/main" id="{E8823327-29AF-364F-9B26-0ED19338A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18038"/>
            <a:ext cx="7937" cy="12700"/>
          </a:xfrm>
          <a:custGeom>
            <a:avLst/>
            <a:gdLst>
              <a:gd name="T0" fmla="*/ 0 w 20"/>
              <a:gd name="T1" fmla="*/ 3857978 h 36"/>
              <a:gd name="T2" fmla="*/ 2992249 w 20"/>
              <a:gd name="T3" fmla="*/ 0 h 36"/>
              <a:gd name="T4" fmla="*/ 0 w 20"/>
              <a:gd name="T5" fmla="*/ 3857978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6">
                <a:moveTo>
                  <a:pt x="0" y="31"/>
                </a:moveTo>
                <a:cubicBezTo>
                  <a:pt x="2" y="19"/>
                  <a:pt x="14" y="1"/>
                  <a:pt x="19" y="0"/>
                </a:cubicBezTo>
                <a:cubicBezTo>
                  <a:pt x="18" y="22"/>
                  <a:pt x="6" y="35"/>
                  <a:pt x="0" y="3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8" name="Freeform 7214">
            <a:extLst>
              <a:ext uri="{FF2B5EF4-FFF2-40B4-BE49-F238E27FC236}">
                <a16:creationId xmlns:a16="http://schemas.microsoft.com/office/drawing/2014/main" id="{9B9E621C-D65A-C24F-86AE-CA3B7D4F7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665663"/>
            <a:ext cx="6350" cy="15875"/>
          </a:xfrm>
          <a:custGeom>
            <a:avLst/>
            <a:gdLst>
              <a:gd name="T0" fmla="*/ 0 w 16"/>
              <a:gd name="T1" fmla="*/ 5451770 h 43"/>
              <a:gd name="T2" fmla="*/ 1575197 w 16"/>
              <a:gd name="T3" fmla="*/ 0 h 43"/>
              <a:gd name="T4" fmla="*/ 0 w 16"/>
              <a:gd name="T5" fmla="*/ 5451770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43">
                <a:moveTo>
                  <a:pt x="0" y="40"/>
                </a:moveTo>
                <a:cubicBezTo>
                  <a:pt x="1" y="39"/>
                  <a:pt x="7" y="22"/>
                  <a:pt x="10" y="0"/>
                </a:cubicBezTo>
                <a:cubicBezTo>
                  <a:pt x="15" y="26"/>
                  <a:pt x="6" y="42"/>
                  <a:pt x="0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69" name="Freeform 7215">
            <a:extLst>
              <a:ext uri="{FF2B5EF4-FFF2-40B4-BE49-F238E27FC236}">
                <a16:creationId xmlns:a16="http://schemas.microsoft.com/office/drawing/2014/main" id="{F2C3ACEA-65EF-9E49-8B68-A8E9F3469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665663"/>
            <a:ext cx="4763" cy="14287"/>
          </a:xfrm>
          <a:custGeom>
            <a:avLst/>
            <a:gdLst>
              <a:gd name="T0" fmla="*/ 0 w 15"/>
              <a:gd name="T1" fmla="*/ 4857232 h 41"/>
              <a:gd name="T2" fmla="*/ 1008168 w 15"/>
              <a:gd name="T3" fmla="*/ 0 h 41"/>
              <a:gd name="T4" fmla="*/ 604901 w 15"/>
              <a:gd name="T5" fmla="*/ 4492739 h 41"/>
              <a:gd name="T6" fmla="*/ 1008168 w 15"/>
              <a:gd name="T7" fmla="*/ 0 h 41"/>
              <a:gd name="T8" fmla="*/ 0 w 15"/>
              <a:gd name="T9" fmla="*/ 4857232 h 41"/>
              <a:gd name="T10" fmla="*/ 201634 w 15"/>
              <a:gd name="T11" fmla="*/ 4857232 h 41"/>
              <a:gd name="T12" fmla="*/ 604901 w 15"/>
              <a:gd name="T13" fmla="*/ 4492739 h 41"/>
              <a:gd name="T14" fmla="*/ 201634 w 15"/>
              <a:gd name="T15" fmla="*/ 4857232 h 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41">
                <a:moveTo>
                  <a:pt x="0" y="40"/>
                </a:moveTo>
                <a:cubicBezTo>
                  <a:pt x="1" y="39"/>
                  <a:pt x="6" y="23"/>
                  <a:pt x="10" y="0"/>
                </a:cubicBezTo>
                <a:cubicBezTo>
                  <a:pt x="14" y="18"/>
                  <a:pt x="10" y="32"/>
                  <a:pt x="6" y="37"/>
                </a:cubicBezTo>
                <a:cubicBezTo>
                  <a:pt x="10" y="32"/>
                  <a:pt x="13" y="18"/>
                  <a:pt x="10" y="0"/>
                </a:cubicBezTo>
                <a:cubicBezTo>
                  <a:pt x="7" y="21"/>
                  <a:pt x="2" y="38"/>
                  <a:pt x="0" y="40"/>
                </a:cubicBezTo>
                <a:close/>
                <a:moveTo>
                  <a:pt x="2" y="40"/>
                </a:moveTo>
                <a:cubicBezTo>
                  <a:pt x="3" y="40"/>
                  <a:pt x="4" y="38"/>
                  <a:pt x="6" y="37"/>
                </a:cubicBezTo>
                <a:cubicBezTo>
                  <a:pt x="4" y="39"/>
                  <a:pt x="3" y="40"/>
                  <a:pt x="2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0" name="Freeform 7216">
            <a:extLst>
              <a:ext uri="{FF2B5EF4-FFF2-40B4-BE49-F238E27FC236}">
                <a16:creationId xmlns:a16="http://schemas.microsoft.com/office/drawing/2014/main" id="{7E2D5139-10CF-3245-94CA-B72692B7A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684713"/>
            <a:ext cx="15875" cy="7937"/>
          </a:xfrm>
          <a:custGeom>
            <a:avLst/>
            <a:gdLst>
              <a:gd name="T0" fmla="*/ 622300 w 45"/>
              <a:gd name="T1" fmla="*/ 0 h 21"/>
              <a:gd name="T2" fmla="*/ 5475817 w 45"/>
              <a:gd name="T3" fmla="*/ 2856942 h 21"/>
              <a:gd name="T4" fmla="*/ 622300 w 45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5" h="21">
                <a:moveTo>
                  <a:pt x="5" y="0"/>
                </a:moveTo>
                <a:cubicBezTo>
                  <a:pt x="5" y="2"/>
                  <a:pt x="23" y="11"/>
                  <a:pt x="44" y="20"/>
                </a:cubicBezTo>
                <a:cubicBezTo>
                  <a:pt x="17" y="20"/>
                  <a:pt x="0" y="7"/>
                  <a:pt x="5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1" name="Freeform 7217">
            <a:extLst>
              <a:ext uri="{FF2B5EF4-FFF2-40B4-BE49-F238E27FC236}">
                <a16:creationId xmlns:a16="http://schemas.microsoft.com/office/drawing/2014/main" id="{68D40926-F63F-1A44-BB3D-DDE22B5D1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684713"/>
            <a:ext cx="14288" cy="7937"/>
          </a:xfrm>
          <a:custGeom>
            <a:avLst/>
            <a:gdLst>
              <a:gd name="T0" fmla="*/ 0 w 40"/>
              <a:gd name="T1" fmla="*/ 0 h 21"/>
              <a:gd name="T2" fmla="*/ 0 w 40"/>
              <a:gd name="T3" fmla="*/ 142866 h 21"/>
              <a:gd name="T4" fmla="*/ 0 w 40"/>
              <a:gd name="T5" fmla="*/ 0 h 21"/>
              <a:gd name="T6" fmla="*/ 4976153 w 40"/>
              <a:gd name="T7" fmla="*/ 2856942 h 21"/>
              <a:gd name="T8" fmla="*/ 0 w 40"/>
              <a:gd name="T9" fmla="*/ 142866 h 21"/>
              <a:gd name="T10" fmla="*/ 4976153 w 40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2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  <a:moveTo>
                  <a:pt x="39" y="20"/>
                </a:moveTo>
                <a:cubicBezTo>
                  <a:pt x="20" y="14"/>
                  <a:pt x="3" y="5"/>
                  <a:pt x="0" y="1"/>
                </a:cubicBezTo>
                <a:cubicBezTo>
                  <a:pt x="3" y="4"/>
                  <a:pt x="20" y="12"/>
                  <a:pt x="39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2" name="Freeform 7218">
            <a:extLst>
              <a:ext uri="{FF2B5EF4-FFF2-40B4-BE49-F238E27FC236}">
                <a16:creationId xmlns:a16="http://schemas.microsoft.com/office/drawing/2014/main" id="{54C54E3D-AC4E-804B-B0B7-99343CCFC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81538"/>
            <a:ext cx="15875" cy="7937"/>
          </a:xfrm>
          <a:custGeom>
            <a:avLst/>
            <a:gdLst>
              <a:gd name="T0" fmla="*/ 520628 w 44"/>
              <a:gd name="T1" fmla="*/ 0 h 22"/>
              <a:gd name="T2" fmla="*/ 5597381 w 44"/>
              <a:gd name="T3" fmla="*/ 2733214 h 22"/>
              <a:gd name="T4" fmla="*/ 520628 w 44"/>
              <a:gd name="T5" fmla="*/ 0 h 2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" h="22">
                <a:moveTo>
                  <a:pt x="4" y="0"/>
                </a:moveTo>
                <a:cubicBezTo>
                  <a:pt x="4" y="3"/>
                  <a:pt x="22" y="12"/>
                  <a:pt x="43" y="21"/>
                </a:cubicBezTo>
                <a:cubicBezTo>
                  <a:pt x="16" y="21"/>
                  <a:pt x="0" y="7"/>
                  <a:pt x="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3" name="Freeform 7219">
            <a:extLst>
              <a:ext uri="{FF2B5EF4-FFF2-40B4-BE49-F238E27FC236}">
                <a16:creationId xmlns:a16="http://schemas.microsoft.com/office/drawing/2014/main" id="{2BD1911A-C441-F748-A569-4FBB343E1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681538"/>
            <a:ext cx="14287" cy="7937"/>
          </a:xfrm>
          <a:custGeom>
            <a:avLst/>
            <a:gdLst>
              <a:gd name="T0" fmla="*/ 121265 w 41"/>
              <a:gd name="T1" fmla="*/ 0 h 22"/>
              <a:gd name="T2" fmla="*/ 4857232 w 41"/>
              <a:gd name="T3" fmla="*/ 2733214 h 22"/>
              <a:gd name="T4" fmla="*/ 121265 w 41"/>
              <a:gd name="T5" fmla="*/ 0 h 22"/>
              <a:gd name="T6" fmla="*/ 121265 w 41"/>
              <a:gd name="T7" fmla="*/ 910951 h 22"/>
              <a:gd name="T8" fmla="*/ 121265 w 41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2">
                <a:moveTo>
                  <a:pt x="1" y="0"/>
                </a:moveTo>
                <a:cubicBezTo>
                  <a:pt x="1" y="3"/>
                  <a:pt x="18" y="11"/>
                  <a:pt x="40" y="21"/>
                </a:cubicBezTo>
                <a:cubicBezTo>
                  <a:pt x="19" y="13"/>
                  <a:pt x="1" y="4"/>
                  <a:pt x="1" y="0"/>
                </a:cubicBezTo>
                <a:cubicBezTo>
                  <a:pt x="1" y="2"/>
                  <a:pt x="1" y="4"/>
                  <a:pt x="1" y="7"/>
                </a:cubicBezTo>
                <a:cubicBezTo>
                  <a:pt x="1" y="4"/>
                  <a:pt x="0" y="2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4" name="Freeform 7220">
            <a:extLst>
              <a:ext uri="{FF2B5EF4-FFF2-40B4-BE49-F238E27FC236}">
                <a16:creationId xmlns:a16="http://schemas.microsoft.com/office/drawing/2014/main" id="{9A856A49-D004-1D46-B1B7-87DC3DA05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70425"/>
            <a:ext cx="7938" cy="15875"/>
          </a:xfrm>
          <a:custGeom>
            <a:avLst/>
            <a:gdLst>
              <a:gd name="T0" fmla="*/ 0 w 22"/>
              <a:gd name="T1" fmla="*/ 4882943 h 46"/>
              <a:gd name="T2" fmla="*/ 2733919 w 22"/>
              <a:gd name="T3" fmla="*/ 0 h 46"/>
              <a:gd name="T4" fmla="*/ 0 w 22"/>
              <a:gd name="T5" fmla="*/ 4882943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" h="46">
                <a:moveTo>
                  <a:pt x="0" y="41"/>
                </a:moveTo>
                <a:cubicBezTo>
                  <a:pt x="2" y="40"/>
                  <a:pt x="12" y="23"/>
                  <a:pt x="21" y="0"/>
                </a:cubicBezTo>
                <a:cubicBezTo>
                  <a:pt x="21" y="29"/>
                  <a:pt x="7" y="45"/>
                  <a:pt x="0" y="4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5" name="Freeform 7221">
            <a:extLst>
              <a:ext uri="{FF2B5EF4-FFF2-40B4-BE49-F238E27FC236}">
                <a16:creationId xmlns:a16="http://schemas.microsoft.com/office/drawing/2014/main" id="{372420DD-CD91-5644-AFD5-8FD71DBFC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70425"/>
            <a:ext cx="7938" cy="14288"/>
          </a:xfrm>
          <a:custGeom>
            <a:avLst/>
            <a:gdLst>
              <a:gd name="T0" fmla="*/ 390405 w 22"/>
              <a:gd name="T1" fmla="*/ 4976153 h 40"/>
              <a:gd name="T2" fmla="*/ 0 w 22"/>
              <a:gd name="T3" fmla="*/ 4848633 h 40"/>
              <a:gd name="T4" fmla="*/ 2733919 w 22"/>
              <a:gd name="T5" fmla="*/ 0 h 40"/>
              <a:gd name="T6" fmla="*/ 130255 w 22"/>
              <a:gd name="T7" fmla="*/ 4848633 h 40"/>
              <a:gd name="T8" fmla="*/ 1171577 w 22"/>
              <a:gd name="T9" fmla="*/ 4465714 h 40"/>
              <a:gd name="T10" fmla="*/ 390405 w 22"/>
              <a:gd name="T11" fmla="*/ 4976153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40">
                <a:moveTo>
                  <a:pt x="3" y="39"/>
                </a:moveTo>
                <a:cubicBezTo>
                  <a:pt x="3" y="39"/>
                  <a:pt x="2" y="38"/>
                  <a:pt x="0" y="38"/>
                </a:cubicBezTo>
                <a:cubicBezTo>
                  <a:pt x="3" y="37"/>
                  <a:pt x="12" y="22"/>
                  <a:pt x="21" y="0"/>
                </a:cubicBezTo>
                <a:cubicBezTo>
                  <a:pt x="13" y="21"/>
                  <a:pt x="3" y="37"/>
                  <a:pt x="1" y="38"/>
                </a:cubicBezTo>
                <a:cubicBezTo>
                  <a:pt x="3" y="38"/>
                  <a:pt x="8" y="38"/>
                  <a:pt x="9" y="35"/>
                </a:cubicBezTo>
                <a:cubicBezTo>
                  <a:pt x="8" y="38"/>
                  <a:pt x="6" y="39"/>
                  <a:pt x="3" y="3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6" name="Freeform 7222">
            <a:extLst>
              <a:ext uri="{FF2B5EF4-FFF2-40B4-BE49-F238E27FC236}">
                <a16:creationId xmlns:a16="http://schemas.microsoft.com/office/drawing/2014/main" id="{B875A555-92C9-E14D-8CEA-FBA7ABDAD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68838"/>
            <a:ext cx="7937" cy="15875"/>
          </a:xfrm>
          <a:custGeom>
            <a:avLst/>
            <a:gdLst>
              <a:gd name="T0" fmla="*/ 0 w 23"/>
              <a:gd name="T1" fmla="*/ 4853517 h 45"/>
              <a:gd name="T2" fmla="*/ 2619900 w 23"/>
              <a:gd name="T3" fmla="*/ 0 h 45"/>
              <a:gd name="T4" fmla="*/ 0 w 23"/>
              <a:gd name="T5" fmla="*/ 4853517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45">
                <a:moveTo>
                  <a:pt x="0" y="39"/>
                </a:moveTo>
                <a:cubicBezTo>
                  <a:pt x="2" y="38"/>
                  <a:pt x="12" y="22"/>
                  <a:pt x="22" y="0"/>
                </a:cubicBezTo>
                <a:cubicBezTo>
                  <a:pt x="20" y="29"/>
                  <a:pt x="6" y="44"/>
                  <a:pt x="0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7" name="Freeform 7223">
            <a:extLst>
              <a:ext uri="{FF2B5EF4-FFF2-40B4-BE49-F238E27FC236}">
                <a16:creationId xmlns:a16="http://schemas.microsoft.com/office/drawing/2014/main" id="{7E7A9B44-5249-034F-831A-6EBB184F0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68838"/>
            <a:ext cx="7937" cy="15875"/>
          </a:xfrm>
          <a:custGeom>
            <a:avLst/>
            <a:gdLst>
              <a:gd name="T0" fmla="*/ 238110 w 23"/>
              <a:gd name="T1" fmla="*/ 5857497 h 42"/>
              <a:gd name="T2" fmla="*/ 238110 w 23"/>
              <a:gd name="T3" fmla="*/ 5857497 h 42"/>
              <a:gd name="T4" fmla="*/ 0 w 23"/>
              <a:gd name="T5" fmla="*/ 5714622 h 42"/>
              <a:gd name="T6" fmla="*/ 2619900 w 23"/>
              <a:gd name="T7" fmla="*/ 0 h 42"/>
              <a:gd name="T8" fmla="*/ 238110 w 23"/>
              <a:gd name="T9" fmla="*/ 5857497 h 42"/>
              <a:gd name="T10" fmla="*/ 2619900 w 23"/>
              <a:gd name="T11" fmla="*/ 0 h 42"/>
              <a:gd name="T12" fmla="*/ 0 w 23"/>
              <a:gd name="T13" fmla="*/ 5714622 h 42"/>
              <a:gd name="T14" fmla="*/ 238110 w 23"/>
              <a:gd name="T15" fmla="*/ 5714622 h 42"/>
              <a:gd name="T16" fmla="*/ 2619900 w 23"/>
              <a:gd name="T17" fmla="*/ 0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42">
                <a:moveTo>
                  <a:pt x="2" y="41"/>
                </a:moveTo>
                <a:lnTo>
                  <a:pt x="2" y="41"/>
                </a:lnTo>
                <a:lnTo>
                  <a:pt x="0" y="40"/>
                </a:lnTo>
                <a:cubicBezTo>
                  <a:pt x="2" y="38"/>
                  <a:pt x="11" y="22"/>
                  <a:pt x="22" y="0"/>
                </a:cubicBezTo>
                <a:cubicBezTo>
                  <a:pt x="20" y="26"/>
                  <a:pt x="9" y="41"/>
                  <a:pt x="2" y="41"/>
                </a:cubicBezTo>
                <a:close/>
                <a:moveTo>
                  <a:pt x="22" y="0"/>
                </a:moveTo>
                <a:cubicBezTo>
                  <a:pt x="13" y="22"/>
                  <a:pt x="3" y="38"/>
                  <a:pt x="0" y="40"/>
                </a:cubicBezTo>
                <a:lnTo>
                  <a:pt x="2" y="40"/>
                </a:lnTo>
                <a:cubicBezTo>
                  <a:pt x="9" y="40"/>
                  <a:pt x="20" y="25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8" name="Freeform 7224">
            <a:extLst>
              <a:ext uri="{FF2B5EF4-FFF2-40B4-BE49-F238E27FC236}">
                <a16:creationId xmlns:a16="http://schemas.microsoft.com/office/drawing/2014/main" id="{3DB1CF09-FFB9-4941-B54C-44725DFDE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79950"/>
            <a:ext cx="15875" cy="4763"/>
          </a:xfrm>
          <a:custGeom>
            <a:avLst/>
            <a:gdLst>
              <a:gd name="T0" fmla="*/ 119063 w 46"/>
              <a:gd name="T1" fmla="*/ 0 h 14"/>
              <a:gd name="T2" fmla="*/ 5359538 w 46"/>
              <a:gd name="T3" fmla="*/ 115673 h 14"/>
              <a:gd name="T4" fmla="*/ 119063 w 46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14">
                <a:moveTo>
                  <a:pt x="1" y="0"/>
                </a:moveTo>
                <a:cubicBezTo>
                  <a:pt x="3" y="2"/>
                  <a:pt x="23" y="3"/>
                  <a:pt x="45" y="1"/>
                </a:cubicBezTo>
                <a:cubicBezTo>
                  <a:pt x="21" y="13"/>
                  <a:pt x="0" y="8"/>
                  <a:pt x="1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79" name="Freeform 7225">
            <a:extLst>
              <a:ext uri="{FF2B5EF4-FFF2-40B4-BE49-F238E27FC236}">
                <a16:creationId xmlns:a16="http://schemas.microsoft.com/office/drawing/2014/main" id="{BFFC143F-E866-C44F-A706-CA7DA1F5B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9950"/>
            <a:ext cx="15875" cy="3175"/>
          </a:xfrm>
          <a:custGeom>
            <a:avLst/>
            <a:gdLst>
              <a:gd name="T0" fmla="*/ 2115608 w 45"/>
              <a:gd name="T1" fmla="*/ 907415 h 10"/>
              <a:gd name="T2" fmla="*/ 249061 w 45"/>
              <a:gd name="T3" fmla="*/ 403225 h 10"/>
              <a:gd name="T4" fmla="*/ 0 w 45"/>
              <a:gd name="T5" fmla="*/ 0 h 10"/>
              <a:gd name="T6" fmla="*/ 249061 w 45"/>
              <a:gd name="T7" fmla="*/ 302578 h 10"/>
              <a:gd name="T8" fmla="*/ 2115608 w 45"/>
              <a:gd name="T9" fmla="*/ 806450 h 10"/>
              <a:gd name="T10" fmla="*/ 5227108 w 45"/>
              <a:gd name="T11" fmla="*/ 201613 h 10"/>
              <a:gd name="T12" fmla="*/ 2115608 w 45"/>
              <a:gd name="T13" fmla="*/ 907415 h 10"/>
              <a:gd name="T14" fmla="*/ 5475817 w 45"/>
              <a:gd name="T15" fmla="*/ 100965 h 10"/>
              <a:gd name="T16" fmla="*/ 4853517 w 45"/>
              <a:gd name="T17" fmla="*/ 201613 h 10"/>
              <a:gd name="T18" fmla="*/ 5475817 w 45"/>
              <a:gd name="T19" fmla="*/ 100965 h 10"/>
              <a:gd name="T20" fmla="*/ 0 w 45"/>
              <a:gd name="T21" fmla="*/ 0 h 10"/>
              <a:gd name="T22" fmla="*/ 4853517 w 45"/>
              <a:gd name="T23" fmla="*/ 201613 h 10"/>
              <a:gd name="T24" fmla="*/ 0 w 45"/>
              <a:gd name="T25" fmla="*/ 0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5" h="10">
                <a:moveTo>
                  <a:pt x="17" y="9"/>
                </a:moveTo>
                <a:cubicBezTo>
                  <a:pt x="9" y="9"/>
                  <a:pt x="3" y="7"/>
                  <a:pt x="2" y="4"/>
                </a:cubicBezTo>
                <a:cubicBezTo>
                  <a:pt x="0" y="3"/>
                  <a:pt x="0" y="1"/>
                  <a:pt x="0" y="0"/>
                </a:cubicBezTo>
                <a:cubicBezTo>
                  <a:pt x="0" y="1"/>
                  <a:pt x="0" y="3"/>
                  <a:pt x="2" y="3"/>
                </a:cubicBezTo>
                <a:cubicBezTo>
                  <a:pt x="3" y="6"/>
                  <a:pt x="9" y="8"/>
                  <a:pt x="17" y="8"/>
                </a:cubicBezTo>
                <a:cubicBezTo>
                  <a:pt x="22" y="8"/>
                  <a:pt x="31" y="7"/>
                  <a:pt x="42" y="2"/>
                </a:cubicBezTo>
                <a:cubicBezTo>
                  <a:pt x="31" y="7"/>
                  <a:pt x="22" y="9"/>
                  <a:pt x="17" y="9"/>
                </a:cubicBezTo>
                <a:close/>
                <a:moveTo>
                  <a:pt x="44" y="1"/>
                </a:moveTo>
                <a:cubicBezTo>
                  <a:pt x="42" y="1"/>
                  <a:pt x="41" y="2"/>
                  <a:pt x="39" y="2"/>
                </a:cubicBezTo>
                <a:cubicBezTo>
                  <a:pt x="41" y="2"/>
                  <a:pt x="42" y="1"/>
                  <a:pt x="44" y="1"/>
                </a:cubicBezTo>
                <a:close/>
                <a:moveTo>
                  <a:pt x="0" y="0"/>
                </a:moveTo>
                <a:cubicBezTo>
                  <a:pt x="2" y="2"/>
                  <a:pt x="19" y="3"/>
                  <a:pt x="39" y="2"/>
                </a:cubicBezTo>
                <a:cubicBezTo>
                  <a:pt x="18" y="3"/>
                  <a:pt x="2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0" name="Freeform 7226">
            <a:extLst>
              <a:ext uri="{FF2B5EF4-FFF2-40B4-BE49-F238E27FC236}">
                <a16:creationId xmlns:a16="http://schemas.microsoft.com/office/drawing/2014/main" id="{CB7468D6-2AF2-E147-B05C-3113D590F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73600"/>
            <a:ext cx="15875" cy="6350"/>
          </a:xfrm>
          <a:custGeom>
            <a:avLst/>
            <a:gdLst>
              <a:gd name="T0" fmla="*/ 0 w 42"/>
              <a:gd name="T1" fmla="*/ 1005305 h 19"/>
              <a:gd name="T2" fmla="*/ 5857497 w 42"/>
              <a:gd name="T3" fmla="*/ 0 h 19"/>
              <a:gd name="T4" fmla="*/ 0 w 42"/>
              <a:gd name="T5" fmla="*/ 1005305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9">
                <a:moveTo>
                  <a:pt x="0" y="9"/>
                </a:moveTo>
                <a:cubicBezTo>
                  <a:pt x="2" y="11"/>
                  <a:pt x="20" y="7"/>
                  <a:pt x="41" y="0"/>
                </a:cubicBezTo>
                <a:cubicBezTo>
                  <a:pt x="21" y="17"/>
                  <a:pt x="0" y="18"/>
                  <a:pt x="0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1" name="Freeform 7227">
            <a:extLst>
              <a:ext uri="{FF2B5EF4-FFF2-40B4-BE49-F238E27FC236}">
                <a16:creationId xmlns:a16="http://schemas.microsoft.com/office/drawing/2014/main" id="{552F4C9A-C050-6848-BDF8-32F6FAAE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73600"/>
            <a:ext cx="15875" cy="6350"/>
          </a:xfrm>
          <a:custGeom>
            <a:avLst/>
            <a:gdLst>
              <a:gd name="T0" fmla="*/ 1285875 w 42"/>
              <a:gd name="T1" fmla="*/ 2232212 h 17"/>
              <a:gd name="T2" fmla="*/ 0 w 42"/>
              <a:gd name="T3" fmla="*/ 1395132 h 17"/>
              <a:gd name="T4" fmla="*/ 3714372 w 42"/>
              <a:gd name="T5" fmla="*/ 697753 h 17"/>
              <a:gd name="T6" fmla="*/ 0 w 42"/>
              <a:gd name="T7" fmla="*/ 1395132 h 17"/>
              <a:gd name="T8" fmla="*/ 1285875 w 42"/>
              <a:gd name="T9" fmla="*/ 2092885 h 17"/>
              <a:gd name="T10" fmla="*/ 5857497 w 42"/>
              <a:gd name="T11" fmla="*/ 0 h 17"/>
              <a:gd name="T12" fmla="*/ 1285875 w 42"/>
              <a:gd name="T13" fmla="*/ 2232212 h 17"/>
              <a:gd name="T14" fmla="*/ 5857497 w 42"/>
              <a:gd name="T15" fmla="*/ 0 h 17"/>
              <a:gd name="T16" fmla="*/ 3714372 w 42"/>
              <a:gd name="T17" fmla="*/ 697753 h 17"/>
              <a:gd name="T18" fmla="*/ 5857497 w 42"/>
              <a:gd name="T19" fmla="*/ 0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17">
                <a:moveTo>
                  <a:pt x="9" y="16"/>
                </a:moveTo>
                <a:cubicBezTo>
                  <a:pt x="3" y="16"/>
                  <a:pt x="0" y="14"/>
                  <a:pt x="0" y="10"/>
                </a:cubicBezTo>
                <a:cubicBezTo>
                  <a:pt x="4" y="10"/>
                  <a:pt x="14" y="9"/>
                  <a:pt x="26" y="5"/>
                </a:cubicBezTo>
                <a:cubicBezTo>
                  <a:pt x="12" y="9"/>
                  <a:pt x="1" y="12"/>
                  <a:pt x="0" y="10"/>
                </a:cubicBezTo>
                <a:cubicBezTo>
                  <a:pt x="0" y="14"/>
                  <a:pt x="3" y="15"/>
                  <a:pt x="9" y="15"/>
                </a:cubicBezTo>
                <a:cubicBezTo>
                  <a:pt x="19" y="15"/>
                  <a:pt x="31" y="10"/>
                  <a:pt x="41" y="0"/>
                </a:cubicBezTo>
                <a:cubicBezTo>
                  <a:pt x="31" y="10"/>
                  <a:pt x="19" y="16"/>
                  <a:pt x="9" y="16"/>
                </a:cubicBezTo>
                <a:close/>
                <a:moveTo>
                  <a:pt x="41" y="0"/>
                </a:moveTo>
                <a:cubicBezTo>
                  <a:pt x="36" y="2"/>
                  <a:pt x="30" y="4"/>
                  <a:pt x="26" y="5"/>
                </a:cubicBezTo>
                <a:cubicBezTo>
                  <a:pt x="31" y="4"/>
                  <a:pt x="36" y="2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2" name="Freeform 7228">
            <a:extLst>
              <a:ext uri="{FF2B5EF4-FFF2-40B4-BE49-F238E27FC236}">
                <a16:creationId xmlns:a16="http://schemas.microsoft.com/office/drawing/2014/main" id="{03EF8E96-7957-8348-A0BE-F3D0E28CB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60900"/>
            <a:ext cx="4763" cy="15875"/>
          </a:xfrm>
          <a:custGeom>
            <a:avLst/>
            <a:gdLst>
              <a:gd name="T0" fmla="*/ 0 w 14"/>
              <a:gd name="T1" fmla="*/ 5714622 h 42"/>
              <a:gd name="T2" fmla="*/ 578705 w 14"/>
              <a:gd name="T3" fmla="*/ 0 h 42"/>
              <a:gd name="T4" fmla="*/ 0 w 14"/>
              <a:gd name="T5" fmla="*/ 5714622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" h="42">
                <a:moveTo>
                  <a:pt x="0" y="40"/>
                </a:moveTo>
                <a:cubicBezTo>
                  <a:pt x="2" y="38"/>
                  <a:pt x="4" y="21"/>
                  <a:pt x="5" y="0"/>
                </a:cubicBezTo>
                <a:cubicBezTo>
                  <a:pt x="13" y="22"/>
                  <a:pt x="8" y="41"/>
                  <a:pt x="0" y="4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3" name="Freeform 7229">
            <a:extLst>
              <a:ext uri="{FF2B5EF4-FFF2-40B4-BE49-F238E27FC236}">
                <a16:creationId xmlns:a16="http://schemas.microsoft.com/office/drawing/2014/main" id="{372299CB-1471-784C-8942-E628B0BBD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60900"/>
            <a:ext cx="4763" cy="14288"/>
          </a:xfrm>
          <a:custGeom>
            <a:avLst/>
            <a:gdLst>
              <a:gd name="T0" fmla="*/ 0 w 13"/>
              <a:gd name="T1" fmla="*/ 4857920 h 41"/>
              <a:gd name="T2" fmla="*/ 805313 w 13"/>
              <a:gd name="T3" fmla="*/ 4615024 h 41"/>
              <a:gd name="T4" fmla="*/ 134097 w 13"/>
              <a:gd name="T5" fmla="*/ 4857920 h 41"/>
              <a:gd name="T6" fmla="*/ 0 w 13"/>
              <a:gd name="T7" fmla="*/ 4857920 h 41"/>
              <a:gd name="T8" fmla="*/ 0 w 13"/>
              <a:gd name="T9" fmla="*/ 4857920 h 41"/>
              <a:gd name="T10" fmla="*/ 537120 w 13"/>
              <a:gd name="T11" fmla="*/ 1578650 h 41"/>
              <a:gd name="T12" fmla="*/ 0 w 13"/>
              <a:gd name="T13" fmla="*/ 4857920 h 41"/>
              <a:gd name="T14" fmla="*/ 537120 w 13"/>
              <a:gd name="T15" fmla="*/ 1214480 h 41"/>
              <a:gd name="T16" fmla="*/ 537120 w 13"/>
              <a:gd name="T17" fmla="*/ 1578650 h 41"/>
              <a:gd name="T18" fmla="*/ 537120 w 13"/>
              <a:gd name="T19" fmla="*/ 1214480 h 41"/>
              <a:gd name="T20" fmla="*/ 671217 w 13"/>
              <a:gd name="T21" fmla="*/ 242896 h 41"/>
              <a:gd name="T22" fmla="*/ 537120 w 13"/>
              <a:gd name="T23" fmla="*/ 1214480 h 41"/>
              <a:gd name="T24" fmla="*/ 671217 w 13"/>
              <a:gd name="T25" fmla="*/ 242896 h 41"/>
              <a:gd name="T26" fmla="*/ 805313 w 13"/>
              <a:gd name="T27" fmla="*/ 4493402 h 41"/>
              <a:gd name="T28" fmla="*/ 671217 w 13"/>
              <a:gd name="T29" fmla="*/ 0 h 41"/>
              <a:gd name="T30" fmla="*/ 805313 w 13"/>
              <a:gd name="T31" fmla="*/ 4493402 h 4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" h="41">
                <a:moveTo>
                  <a:pt x="0" y="40"/>
                </a:moveTo>
                <a:cubicBezTo>
                  <a:pt x="4" y="40"/>
                  <a:pt x="4" y="39"/>
                  <a:pt x="6" y="38"/>
                </a:cubicBezTo>
                <a:cubicBezTo>
                  <a:pt x="4" y="39"/>
                  <a:pt x="4" y="40"/>
                  <a:pt x="1" y="40"/>
                </a:cubicBezTo>
                <a:lnTo>
                  <a:pt x="0" y="40"/>
                </a:lnTo>
                <a:close/>
                <a:moveTo>
                  <a:pt x="0" y="40"/>
                </a:moveTo>
                <a:cubicBezTo>
                  <a:pt x="1" y="39"/>
                  <a:pt x="3" y="29"/>
                  <a:pt x="4" y="13"/>
                </a:cubicBezTo>
                <a:cubicBezTo>
                  <a:pt x="3" y="28"/>
                  <a:pt x="2" y="39"/>
                  <a:pt x="0" y="40"/>
                </a:cubicBezTo>
                <a:close/>
                <a:moveTo>
                  <a:pt x="4" y="10"/>
                </a:moveTo>
                <a:cubicBezTo>
                  <a:pt x="4" y="11"/>
                  <a:pt x="4" y="12"/>
                  <a:pt x="4" y="13"/>
                </a:cubicBezTo>
                <a:cubicBezTo>
                  <a:pt x="4" y="12"/>
                  <a:pt x="4" y="11"/>
                  <a:pt x="4" y="10"/>
                </a:cubicBezTo>
                <a:close/>
                <a:moveTo>
                  <a:pt x="5" y="2"/>
                </a:moveTo>
                <a:cubicBezTo>
                  <a:pt x="5" y="5"/>
                  <a:pt x="4" y="8"/>
                  <a:pt x="4" y="10"/>
                </a:cubicBezTo>
                <a:cubicBezTo>
                  <a:pt x="4" y="7"/>
                  <a:pt x="5" y="5"/>
                  <a:pt x="5" y="2"/>
                </a:cubicBezTo>
                <a:close/>
                <a:moveTo>
                  <a:pt x="6" y="37"/>
                </a:moveTo>
                <a:cubicBezTo>
                  <a:pt x="10" y="30"/>
                  <a:pt x="11" y="16"/>
                  <a:pt x="5" y="0"/>
                </a:cubicBezTo>
                <a:cubicBezTo>
                  <a:pt x="12" y="16"/>
                  <a:pt x="10" y="31"/>
                  <a:pt x="6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4" name="Freeform 7230">
            <a:extLst>
              <a:ext uri="{FF2B5EF4-FFF2-40B4-BE49-F238E27FC236}">
                <a16:creationId xmlns:a16="http://schemas.microsoft.com/office/drawing/2014/main" id="{F6BFCC11-D8E4-3E49-8357-54D250BA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325" y="4659313"/>
            <a:ext cx="4763" cy="14287"/>
          </a:xfrm>
          <a:custGeom>
            <a:avLst/>
            <a:gdLst>
              <a:gd name="T0" fmla="*/ 0 w 13"/>
              <a:gd name="T1" fmla="*/ 4831204 h 39"/>
              <a:gd name="T2" fmla="*/ 537120 w 13"/>
              <a:gd name="T3" fmla="*/ 0 h 39"/>
              <a:gd name="T4" fmla="*/ 0 w 13"/>
              <a:gd name="T5" fmla="*/ 4831204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39">
                <a:moveTo>
                  <a:pt x="0" y="36"/>
                </a:moveTo>
                <a:cubicBezTo>
                  <a:pt x="1" y="35"/>
                  <a:pt x="3" y="19"/>
                  <a:pt x="4" y="0"/>
                </a:cubicBezTo>
                <a:cubicBezTo>
                  <a:pt x="12" y="22"/>
                  <a:pt x="5" y="38"/>
                  <a:pt x="0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5" name="Freeform 7231">
            <a:extLst>
              <a:ext uri="{FF2B5EF4-FFF2-40B4-BE49-F238E27FC236}">
                <a16:creationId xmlns:a16="http://schemas.microsoft.com/office/drawing/2014/main" id="{3DA55B4A-6DB2-164A-A794-CAE9F4C9A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325" y="4659313"/>
            <a:ext cx="3175" cy="12700"/>
          </a:xfrm>
          <a:custGeom>
            <a:avLst/>
            <a:gdLst>
              <a:gd name="T0" fmla="*/ 249959 w 11"/>
              <a:gd name="T1" fmla="*/ 0 h 37"/>
              <a:gd name="T2" fmla="*/ 0 w 11"/>
              <a:gd name="T3" fmla="*/ 4241457 h 37"/>
              <a:gd name="T4" fmla="*/ 249959 w 11"/>
              <a:gd name="T5" fmla="*/ 0 h 37"/>
              <a:gd name="T6" fmla="*/ 416502 w 11"/>
              <a:gd name="T7" fmla="*/ 3887916 h 37"/>
              <a:gd name="T8" fmla="*/ 249959 w 11"/>
              <a:gd name="T9" fmla="*/ 0 h 37"/>
              <a:gd name="T10" fmla="*/ 416502 w 11"/>
              <a:gd name="T11" fmla="*/ 3887916 h 37"/>
              <a:gd name="T12" fmla="*/ 83416 w 11"/>
              <a:gd name="T13" fmla="*/ 4241457 h 37"/>
              <a:gd name="T14" fmla="*/ 333375 w 11"/>
              <a:gd name="T15" fmla="*/ 4005649 h 37"/>
              <a:gd name="T16" fmla="*/ 83416 w 11"/>
              <a:gd name="T17" fmla="*/ 4241457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7">
                <a:moveTo>
                  <a:pt x="3" y="0"/>
                </a:moveTo>
                <a:cubicBezTo>
                  <a:pt x="3" y="18"/>
                  <a:pt x="1" y="35"/>
                  <a:pt x="0" y="36"/>
                </a:cubicBezTo>
                <a:cubicBezTo>
                  <a:pt x="0" y="36"/>
                  <a:pt x="3" y="20"/>
                  <a:pt x="3" y="0"/>
                </a:cubicBezTo>
                <a:close/>
                <a:moveTo>
                  <a:pt x="5" y="33"/>
                </a:moveTo>
                <a:cubicBezTo>
                  <a:pt x="8" y="27"/>
                  <a:pt x="9" y="15"/>
                  <a:pt x="3" y="0"/>
                </a:cubicBezTo>
                <a:cubicBezTo>
                  <a:pt x="10" y="15"/>
                  <a:pt x="8" y="27"/>
                  <a:pt x="5" y="33"/>
                </a:cubicBezTo>
                <a:close/>
                <a:moveTo>
                  <a:pt x="1" y="36"/>
                </a:moveTo>
                <a:cubicBezTo>
                  <a:pt x="1" y="36"/>
                  <a:pt x="3" y="35"/>
                  <a:pt x="4" y="34"/>
                </a:cubicBezTo>
                <a:cubicBezTo>
                  <a:pt x="3" y="36"/>
                  <a:pt x="1" y="36"/>
                  <a:pt x="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6" name="Freeform 7232">
            <a:extLst>
              <a:ext uri="{FF2B5EF4-FFF2-40B4-BE49-F238E27FC236}">
                <a16:creationId xmlns:a16="http://schemas.microsoft.com/office/drawing/2014/main" id="{5FABEFB9-44B0-D34F-A9D3-F7E565A4E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62488"/>
            <a:ext cx="12700" cy="12700"/>
          </a:xfrm>
          <a:custGeom>
            <a:avLst/>
            <a:gdLst>
              <a:gd name="T0" fmla="*/ 0 w 37"/>
              <a:gd name="T1" fmla="*/ 3484739 h 36"/>
              <a:gd name="T2" fmla="*/ 4241457 w 37"/>
              <a:gd name="T3" fmla="*/ 0 h 36"/>
              <a:gd name="T4" fmla="*/ 0 w 37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36">
                <a:moveTo>
                  <a:pt x="0" y="28"/>
                </a:moveTo>
                <a:cubicBezTo>
                  <a:pt x="2" y="29"/>
                  <a:pt x="18" y="16"/>
                  <a:pt x="36" y="0"/>
                </a:cubicBezTo>
                <a:cubicBezTo>
                  <a:pt x="23" y="26"/>
                  <a:pt x="4" y="35"/>
                  <a:pt x="0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7" name="Freeform 7233">
            <a:extLst>
              <a:ext uri="{FF2B5EF4-FFF2-40B4-BE49-F238E27FC236}">
                <a16:creationId xmlns:a16="http://schemas.microsoft.com/office/drawing/2014/main" id="{A71819F6-ED45-8A42-81AF-D21D01B5B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62488"/>
            <a:ext cx="14287" cy="11112"/>
          </a:xfrm>
          <a:custGeom>
            <a:avLst/>
            <a:gdLst>
              <a:gd name="T0" fmla="*/ 706831 w 38"/>
              <a:gd name="T1" fmla="*/ 3738146 h 32"/>
              <a:gd name="T2" fmla="*/ 0 w 38"/>
              <a:gd name="T3" fmla="*/ 3496808 h 32"/>
              <a:gd name="T4" fmla="*/ 4947438 w 38"/>
              <a:gd name="T5" fmla="*/ 241339 h 32"/>
              <a:gd name="T6" fmla="*/ 5088804 w 38"/>
              <a:gd name="T7" fmla="*/ 0 h 32"/>
              <a:gd name="T8" fmla="*/ 4947438 w 38"/>
              <a:gd name="T9" fmla="*/ 241339 h 32"/>
              <a:gd name="T10" fmla="*/ 5230170 w 38"/>
              <a:gd name="T11" fmla="*/ 0 h 32"/>
              <a:gd name="T12" fmla="*/ 4947438 w 38"/>
              <a:gd name="T13" fmla="*/ 241339 h 32"/>
              <a:gd name="T14" fmla="*/ 706831 w 38"/>
              <a:gd name="T15" fmla="*/ 3738146 h 32"/>
              <a:gd name="T16" fmla="*/ 4947438 w 38"/>
              <a:gd name="T17" fmla="*/ 241339 h 32"/>
              <a:gd name="T18" fmla="*/ 4947438 w 38"/>
              <a:gd name="T19" fmla="*/ 241339 h 32"/>
              <a:gd name="T20" fmla="*/ 4947438 w 38"/>
              <a:gd name="T21" fmla="*/ 241339 h 32"/>
              <a:gd name="T22" fmla="*/ 4947438 w 38"/>
              <a:gd name="T23" fmla="*/ 241339 h 32"/>
              <a:gd name="T24" fmla="*/ 4947438 w 38"/>
              <a:gd name="T25" fmla="*/ 241339 h 32"/>
              <a:gd name="T26" fmla="*/ 141366 w 38"/>
              <a:gd name="T27" fmla="*/ 3496808 h 32"/>
              <a:gd name="T28" fmla="*/ 706831 w 38"/>
              <a:gd name="T29" fmla="*/ 3617651 h 32"/>
              <a:gd name="T30" fmla="*/ 4947438 w 38"/>
              <a:gd name="T31" fmla="*/ 241339 h 32"/>
              <a:gd name="T32" fmla="*/ 141366 w 38"/>
              <a:gd name="T33" fmla="*/ 3496808 h 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32">
                <a:moveTo>
                  <a:pt x="5" y="31"/>
                </a:moveTo>
                <a:cubicBezTo>
                  <a:pt x="3" y="31"/>
                  <a:pt x="2" y="30"/>
                  <a:pt x="0" y="29"/>
                </a:cubicBezTo>
                <a:cubicBezTo>
                  <a:pt x="3" y="28"/>
                  <a:pt x="17" y="17"/>
                  <a:pt x="35" y="2"/>
                </a:cubicBezTo>
                <a:cubicBezTo>
                  <a:pt x="35" y="1"/>
                  <a:pt x="36" y="1"/>
                  <a:pt x="36" y="0"/>
                </a:cubicBezTo>
                <a:cubicBezTo>
                  <a:pt x="36" y="1"/>
                  <a:pt x="35" y="1"/>
                  <a:pt x="35" y="2"/>
                </a:cubicBezTo>
                <a:cubicBezTo>
                  <a:pt x="36" y="1"/>
                  <a:pt x="36" y="1"/>
                  <a:pt x="37" y="0"/>
                </a:cubicBezTo>
                <a:cubicBezTo>
                  <a:pt x="36" y="1"/>
                  <a:pt x="36" y="1"/>
                  <a:pt x="35" y="2"/>
                </a:cubicBezTo>
                <a:cubicBezTo>
                  <a:pt x="25" y="21"/>
                  <a:pt x="14" y="31"/>
                  <a:pt x="5" y="31"/>
                </a:cubicBezTo>
                <a:close/>
                <a:moveTo>
                  <a:pt x="35" y="2"/>
                </a:move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2"/>
                  <a:pt x="35" y="2"/>
                </a:cubicBezTo>
                <a:close/>
                <a:moveTo>
                  <a:pt x="1" y="29"/>
                </a:moveTo>
                <a:cubicBezTo>
                  <a:pt x="2" y="29"/>
                  <a:pt x="3" y="30"/>
                  <a:pt x="5" y="30"/>
                </a:cubicBezTo>
                <a:cubicBezTo>
                  <a:pt x="14" y="30"/>
                  <a:pt x="25" y="20"/>
                  <a:pt x="35" y="2"/>
                </a:cubicBezTo>
                <a:cubicBezTo>
                  <a:pt x="19" y="16"/>
                  <a:pt x="3" y="29"/>
                  <a:pt x="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8" name="Freeform 7234">
            <a:extLst>
              <a:ext uri="{FF2B5EF4-FFF2-40B4-BE49-F238E27FC236}">
                <a16:creationId xmlns:a16="http://schemas.microsoft.com/office/drawing/2014/main" id="{D7EFE151-9B6F-5342-A864-6670A4820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52963"/>
            <a:ext cx="4763" cy="14287"/>
          </a:xfrm>
          <a:custGeom>
            <a:avLst/>
            <a:gdLst>
              <a:gd name="T0" fmla="*/ 315152 w 12"/>
              <a:gd name="T1" fmla="*/ 5099726 h 39"/>
              <a:gd name="T2" fmla="*/ 0 w 12"/>
              <a:gd name="T3" fmla="*/ 0 h 39"/>
              <a:gd name="T4" fmla="*/ 315152 w 12"/>
              <a:gd name="T5" fmla="*/ 5099726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9">
                <a:moveTo>
                  <a:pt x="2" y="38"/>
                </a:moveTo>
                <a:cubicBezTo>
                  <a:pt x="3" y="37"/>
                  <a:pt x="3" y="21"/>
                  <a:pt x="0" y="0"/>
                </a:cubicBezTo>
                <a:cubicBezTo>
                  <a:pt x="11" y="21"/>
                  <a:pt x="9" y="38"/>
                  <a:pt x="2" y="3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89" name="Freeform 7235">
            <a:extLst>
              <a:ext uri="{FF2B5EF4-FFF2-40B4-BE49-F238E27FC236}">
                <a16:creationId xmlns:a16="http://schemas.microsoft.com/office/drawing/2014/main" id="{56B3FE9C-80D6-4E48-AF5F-6505B474C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52963"/>
            <a:ext cx="3175" cy="14287"/>
          </a:xfrm>
          <a:custGeom>
            <a:avLst/>
            <a:gdLst>
              <a:gd name="T0" fmla="*/ 166543 w 11"/>
              <a:gd name="T1" fmla="*/ 5099726 h 39"/>
              <a:gd name="T2" fmla="*/ 83416 w 11"/>
              <a:gd name="T3" fmla="*/ 671123 h 39"/>
              <a:gd name="T4" fmla="*/ 249959 w 11"/>
              <a:gd name="T5" fmla="*/ 5099726 h 39"/>
              <a:gd name="T6" fmla="*/ 166543 w 11"/>
              <a:gd name="T7" fmla="*/ 5099726 h 39"/>
              <a:gd name="T8" fmla="*/ 0 w 11"/>
              <a:gd name="T9" fmla="*/ 0 h 39"/>
              <a:gd name="T10" fmla="*/ 499918 w 11"/>
              <a:gd name="T11" fmla="*/ 4697126 h 39"/>
              <a:gd name="T12" fmla="*/ 249959 w 11"/>
              <a:gd name="T13" fmla="*/ 5099726 h 39"/>
              <a:gd name="T14" fmla="*/ 499918 w 11"/>
              <a:gd name="T15" fmla="*/ 4697126 h 39"/>
              <a:gd name="T16" fmla="*/ 0 w 11"/>
              <a:gd name="T17" fmla="*/ 134078 h 39"/>
              <a:gd name="T18" fmla="*/ 0 w 11"/>
              <a:gd name="T19" fmla="*/ 0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39">
                <a:moveTo>
                  <a:pt x="2" y="38"/>
                </a:moveTo>
                <a:cubicBezTo>
                  <a:pt x="3" y="37"/>
                  <a:pt x="3" y="23"/>
                  <a:pt x="1" y="5"/>
                </a:cubicBezTo>
                <a:cubicBezTo>
                  <a:pt x="3" y="21"/>
                  <a:pt x="4" y="35"/>
                  <a:pt x="3" y="38"/>
                </a:cubicBezTo>
                <a:lnTo>
                  <a:pt x="2" y="38"/>
                </a:lnTo>
                <a:close/>
                <a:moveTo>
                  <a:pt x="0" y="0"/>
                </a:moveTo>
                <a:cubicBezTo>
                  <a:pt x="9" y="15"/>
                  <a:pt x="10" y="29"/>
                  <a:pt x="6" y="35"/>
                </a:cubicBezTo>
                <a:cubicBezTo>
                  <a:pt x="6" y="37"/>
                  <a:pt x="5" y="38"/>
                  <a:pt x="3" y="38"/>
                </a:cubicBezTo>
                <a:cubicBezTo>
                  <a:pt x="5" y="37"/>
                  <a:pt x="6" y="37"/>
                  <a:pt x="6" y="35"/>
                </a:cubicBezTo>
                <a:cubicBezTo>
                  <a:pt x="10" y="29"/>
                  <a:pt x="8" y="16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0" name="Freeform 7236">
            <a:extLst>
              <a:ext uri="{FF2B5EF4-FFF2-40B4-BE49-F238E27FC236}">
                <a16:creationId xmlns:a16="http://schemas.microsoft.com/office/drawing/2014/main" id="{F100DF2B-7EBD-F44A-942F-3F862F2B3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46613"/>
            <a:ext cx="4762" cy="15875"/>
          </a:xfrm>
          <a:custGeom>
            <a:avLst/>
            <a:gdLst>
              <a:gd name="T0" fmla="*/ 134069 w 13"/>
              <a:gd name="T1" fmla="*/ 5724599 h 43"/>
              <a:gd name="T2" fmla="*/ 0 w 13"/>
              <a:gd name="T3" fmla="*/ 0 h 43"/>
              <a:gd name="T4" fmla="*/ 134069 w 13"/>
              <a:gd name="T5" fmla="*/ 5724599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43">
                <a:moveTo>
                  <a:pt x="1" y="42"/>
                </a:moveTo>
                <a:cubicBezTo>
                  <a:pt x="3" y="39"/>
                  <a:pt x="2" y="20"/>
                  <a:pt x="0" y="0"/>
                </a:cubicBezTo>
                <a:cubicBezTo>
                  <a:pt x="12" y="21"/>
                  <a:pt x="9" y="40"/>
                  <a:pt x="1" y="4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1" name="Freeform 7237">
            <a:extLst>
              <a:ext uri="{FF2B5EF4-FFF2-40B4-BE49-F238E27FC236}">
                <a16:creationId xmlns:a16="http://schemas.microsoft.com/office/drawing/2014/main" id="{0B9F335D-A55C-AE4C-B17B-E52A1D1FA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46613"/>
            <a:ext cx="3175" cy="15875"/>
          </a:xfrm>
          <a:custGeom>
            <a:avLst/>
            <a:gdLst>
              <a:gd name="T0" fmla="*/ 83416 w 11"/>
              <a:gd name="T1" fmla="*/ 5724599 h 43"/>
              <a:gd name="T2" fmla="*/ 0 w 11"/>
              <a:gd name="T3" fmla="*/ 136230 h 43"/>
              <a:gd name="T4" fmla="*/ 166543 w 11"/>
              <a:gd name="T5" fmla="*/ 5724599 h 43"/>
              <a:gd name="T6" fmla="*/ 83416 w 11"/>
              <a:gd name="T7" fmla="*/ 5724599 h 43"/>
              <a:gd name="T8" fmla="*/ 0 w 11"/>
              <a:gd name="T9" fmla="*/ 0 h 43"/>
              <a:gd name="T10" fmla="*/ 499918 w 11"/>
              <a:gd name="T11" fmla="*/ 5315541 h 43"/>
              <a:gd name="T12" fmla="*/ 166543 w 11"/>
              <a:gd name="T13" fmla="*/ 5724599 h 43"/>
              <a:gd name="T14" fmla="*/ 416502 w 11"/>
              <a:gd name="T15" fmla="*/ 5315541 h 43"/>
              <a:gd name="T16" fmla="*/ 0 w 11"/>
              <a:gd name="T17" fmla="*/ 0 h 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43">
                <a:moveTo>
                  <a:pt x="1" y="42"/>
                </a:moveTo>
                <a:cubicBezTo>
                  <a:pt x="3" y="39"/>
                  <a:pt x="2" y="22"/>
                  <a:pt x="0" y="1"/>
                </a:cubicBezTo>
                <a:cubicBezTo>
                  <a:pt x="2" y="19"/>
                  <a:pt x="4" y="37"/>
                  <a:pt x="2" y="42"/>
                </a:cubicBezTo>
                <a:cubicBezTo>
                  <a:pt x="2" y="42"/>
                  <a:pt x="2" y="42"/>
                  <a:pt x="1" y="42"/>
                </a:cubicBezTo>
                <a:close/>
                <a:moveTo>
                  <a:pt x="0" y="0"/>
                </a:moveTo>
                <a:cubicBezTo>
                  <a:pt x="9" y="16"/>
                  <a:pt x="10" y="32"/>
                  <a:pt x="6" y="39"/>
                </a:cubicBezTo>
                <a:cubicBezTo>
                  <a:pt x="5" y="40"/>
                  <a:pt x="4" y="41"/>
                  <a:pt x="2" y="42"/>
                </a:cubicBezTo>
                <a:cubicBezTo>
                  <a:pt x="4" y="40"/>
                  <a:pt x="5" y="40"/>
                  <a:pt x="5" y="39"/>
                </a:cubicBezTo>
                <a:cubicBezTo>
                  <a:pt x="10" y="31"/>
                  <a:pt x="8" y="16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2" name="Freeform 7238">
            <a:extLst>
              <a:ext uri="{FF2B5EF4-FFF2-40B4-BE49-F238E27FC236}">
                <a16:creationId xmlns:a16="http://schemas.microsoft.com/office/drawing/2014/main" id="{B5509E69-234F-7B4F-A82E-4AFF70754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59313"/>
            <a:ext cx="12700" cy="6350"/>
          </a:xfrm>
          <a:custGeom>
            <a:avLst/>
            <a:gdLst>
              <a:gd name="T0" fmla="*/ 0 w 35"/>
              <a:gd name="T1" fmla="*/ 1340518 h 19"/>
              <a:gd name="T2" fmla="*/ 4476569 w 35"/>
              <a:gd name="T3" fmla="*/ 0 h 19"/>
              <a:gd name="T4" fmla="*/ 0 w 35"/>
              <a:gd name="T5" fmla="*/ 1340518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5" h="19">
                <a:moveTo>
                  <a:pt x="0" y="12"/>
                </a:moveTo>
                <a:cubicBezTo>
                  <a:pt x="3" y="13"/>
                  <a:pt x="18" y="7"/>
                  <a:pt x="34" y="0"/>
                </a:cubicBezTo>
                <a:cubicBezTo>
                  <a:pt x="19" y="17"/>
                  <a:pt x="2" y="18"/>
                  <a:pt x="0" y="1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3" name="Freeform 7239">
            <a:extLst>
              <a:ext uri="{FF2B5EF4-FFF2-40B4-BE49-F238E27FC236}">
                <a16:creationId xmlns:a16="http://schemas.microsoft.com/office/drawing/2014/main" id="{9544B080-A5C2-AC4B-AAD4-99B9E5299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59313"/>
            <a:ext cx="12700" cy="6350"/>
          </a:xfrm>
          <a:custGeom>
            <a:avLst/>
            <a:gdLst>
              <a:gd name="T0" fmla="*/ 789940 w 35"/>
              <a:gd name="T1" fmla="*/ 1787024 h 19"/>
              <a:gd name="T2" fmla="*/ 0 w 35"/>
              <a:gd name="T3" fmla="*/ 1340518 h 19"/>
              <a:gd name="T4" fmla="*/ 4476569 w 35"/>
              <a:gd name="T5" fmla="*/ 0 h 19"/>
              <a:gd name="T6" fmla="*/ 789940 w 35"/>
              <a:gd name="T7" fmla="*/ 1787024 h 19"/>
              <a:gd name="T8" fmla="*/ 4476569 w 35"/>
              <a:gd name="T9" fmla="*/ 0 h 19"/>
              <a:gd name="T10" fmla="*/ 131717 w 35"/>
              <a:gd name="T11" fmla="*/ 1340518 h 19"/>
              <a:gd name="T12" fmla="*/ 4476569 w 35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19">
                <a:moveTo>
                  <a:pt x="6" y="16"/>
                </a:moveTo>
                <a:cubicBezTo>
                  <a:pt x="3" y="16"/>
                  <a:pt x="1" y="14"/>
                  <a:pt x="0" y="12"/>
                </a:cubicBezTo>
                <a:cubicBezTo>
                  <a:pt x="5" y="12"/>
                  <a:pt x="18" y="7"/>
                  <a:pt x="34" y="0"/>
                </a:cubicBezTo>
                <a:cubicBezTo>
                  <a:pt x="24" y="12"/>
                  <a:pt x="14" y="16"/>
                  <a:pt x="6" y="16"/>
                </a:cubicBezTo>
                <a:close/>
                <a:moveTo>
                  <a:pt x="34" y="0"/>
                </a:moveTo>
                <a:cubicBezTo>
                  <a:pt x="20" y="7"/>
                  <a:pt x="5" y="12"/>
                  <a:pt x="1" y="12"/>
                </a:cubicBezTo>
                <a:cubicBezTo>
                  <a:pt x="1" y="17"/>
                  <a:pt x="18" y="18"/>
                  <a:pt x="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4" name="Freeform 7240">
            <a:extLst>
              <a:ext uri="{FF2B5EF4-FFF2-40B4-BE49-F238E27FC236}">
                <a16:creationId xmlns:a16="http://schemas.microsoft.com/office/drawing/2014/main" id="{4E805D0D-CDD1-F04F-B72E-20A2DB544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41850"/>
            <a:ext cx="6350" cy="14288"/>
          </a:xfrm>
          <a:custGeom>
            <a:avLst/>
            <a:gdLst>
              <a:gd name="T0" fmla="*/ 837079 w 17"/>
              <a:gd name="T1" fmla="*/ 4976153 h 40"/>
              <a:gd name="T2" fmla="*/ 0 w 17"/>
              <a:gd name="T3" fmla="*/ 0 h 40"/>
              <a:gd name="T4" fmla="*/ 837079 w 17"/>
              <a:gd name="T5" fmla="*/ 497615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40">
                <a:moveTo>
                  <a:pt x="6" y="39"/>
                </a:moveTo>
                <a:cubicBezTo>
                  <a:pt x="7" y="37"/>
                  <a:pt x="5" y="20"/>
                  <a:pt x="0" y="0"/>
                </a:cubicBezTo>
                <a:cubicBezTo>
                  <a:pt x="16" y="20"/>
                  <a:pt x="14" y="39"/>
                  <a:pt x="6" y="3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5" name="Freeform 7241">
            <a:extLst>
              <a:ext uri="{FF2B5EF4-FFF2-40B4-BE49-F238E27FC236}">
                <a16:creationId xmlns:a16="http://schemas.microsoft.com/office/drawing/2014/main" id="{3CB764CA-2CC5-414C-A508-C84825031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41850"/>
            <a:ext cx="4763" cy="14288"/>
          </a:xfrm>
          <a:custGeom>
            <a:avLst/>
            <a:gdLst>
              <a:gd name="T0" fmla="*/ 604901 w 15"/>
              <a:gd name="T1" fmla="*/ 4857920 h 41"/>
              <a:gd name="T2" fmla="*/ 604901 w 15"/>
              <a:gd name="T3" fmla="*/ 4736298 h 41"/>
              <a:gd name="T4" fmla="*/ 1008168 w 15"/>
              <a:gd name="T5" fmla="*/ 4372128 h 41"/>
              <a:gd name="T6" fmla="*/ 0 w 15"/>
              <a:gd name="T7" fmla="*/ 0 h 41"/>
              <a:gd name="T8" fmla="*/ 1008168 w 15"/>
              <a:gd name="T9" fmla="*/ 4372128 h 41"/>
              <a:gd name="T10" fmla="*/ 604901 w 15"/>
              <a:gd name="T11" fmla="*/ 4857920 h 41"/>
              <a:gd name="T12" fmla="*/ 0 w 15"/>
              <a:gd name="T13" fmla="*/ 0 h 41"/>
              <a:gd name="T14" fmla="*/ 604901 w 15"/>
              <a:gd name="T15" fmla="*/ 4736298 h 41"/>
              <a:gd name="T16" fmla="*/ 0 w 15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41">
                <a:moveTo>
                  <a:pt x="6" y="40"/>
                </a:moveTo>
                <a:lnTo>
                  <a:pt x="6" y="39"/>
                </a:lnTo>
                <a:cubicBezTo>
                  <a:pt x="8" y="39"/>
                  <a:pt x="10" y="38"/>
                  <a:pt x="10" y="36"/>
                </a:cubicBezTo>
                <a:cubicBezTo>
                  <a:pt x="13" y="29"/>
                  <a:pt x="10" y="15"/>
                  <a:pt x="0" y="0"/>
                </a:cubicBezTo>
                <a:cubicBezTo>
                  <a:pt x="10" y="15"/>
                  <a:pt x="14" y="29"/>
                  <a:pt x="10" y="36"/>
                </a:cubicBezTo>
                <a:cubicBezTo>
                  <a:pt x="10" y="38"/>
                  <a:pt x="8" y="39"/>
                  <a:pt x="6" y="40"/>
                </a:cubicBezTo>
                <a:close/>
                <a:moveTo>
                  <a:pt x="0" y="0"/>
                </a:moveTo>
                <a:cubicBezTo>
                  <a:pt x="5" y="19"/>
                  <a:pt x="7" y="36"/>
                  <a:pt x="6" y="39"/>
                </a:cubicBezTo>
                <a:cubicBezTo>
                  <a:pt x="6" y="37"/>
                  <a:pt x="5" y="2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6" name="Freeform 7242">
            <a:extLst>
              <a:ext uri="{FF2B5EF4-FFF2-40B4-BE49-F238E27FC236}">
                <a16:creationId xmlns:a16="http://schemas.microsoft.com/office/drawing/2014/main" id="{8441A645-77B4-B24E-BF7B-0B6224E4B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32325"/>
            <a:ext cx="7937" cy="12700"/>
          </a:xfrm>
          <a:custGeom>
            <a:avLst/>
            <a:gdLst>
              <a:gd name="T0" fmla="*/ 1968707 w 24"/>
              <a:gd name="T1" fmla="*/ 4604124 h 34"/>
              <a:gd name="T2" fmla="*/ 0 w 24"/>
              <a:gd name="T3" fmla="*/ 0 h 34"/>
              <a:gd name="T4" fmla="*/ 1968707 w 24"/>
              <a:gd name="T5" fmla="*/ 4604124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34">
                <a:moveTo>
                  <a:pt x="18" y="33"/>
                </a:moveTo>
                <a:cubicBezTo>
                  <a:pt x="19" y="30"/>
                  <a:pt x="11" y="15"/>
                  <a:pt x="0" y="0"/>
                </a:cubicBezTo>
                <a:cubicBezTo>
                  <a:pt x="19" y="12"/>
                  <a:pt x="23" y="29"/>
                  <a:pt x="18" y="3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7" name="Freeform 7243">
            <a:extLst>
              <a:ext uri="{FF2B5EF4-FFF2-40B4-BE49-F238E27FC236}">
                <a16:creationId xmlns:a16="http://schemas.microsoft.com/office/drawing/2014/main" id="{546C4EEB-AADA-4247-8ADF-3D01C0264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32325"/>
            <a:ext cx="7937" cy="12700"/>
          </a:xfrm>
          <a:custGeom>
            <a:avLst/>
            <a:gdLst>
              <a:gd name="T0" fmla="*/ 2342858 w 22"/>
              <a:gd name="T1" fmla="*/ 4604124 h 34"/>
              <a:gd name="T2" fmla="*/ 1561785 w 22"/>
              <a:gd name="T3" fmla="*/ 2650938 h 34"/>
              <a:gd name="T4" fmla="*/ 2473097 w 22"/>
              <a:gd name="T5" fmla="*/ 4464797 h 34"/>
              <a:gd name="T6" fmla="*/ 2473097 w 22"/>
              <a:gd name="T7" fmla="*/ 3906744 h 34"/>
              <a:gd name="T8" fmla="*/ 1041190 w 22"/>
              <a:gd name="T9" fmla="*/ 837079 h 34"/>
              <a:gd name="T10" fmla="*/ 2602975 w 22"/>
              <a:gd name="T11" fmla="*/ 3906744 h 34"/>
              <a:gd name="T12" fmla="*/ 2473097 w 22"/>
              <a:gd name="T13" fmla="*/ 4604124 h 34"/>
              <a:gd name="T14" fmla="*/ 2342858 w 22"/>
              <a:gd name="T15" fmla="*/ 4604124 h 34"/>
              <a:gd name="T16" fmla="*/ 0 w 22"/>
              <a:gd name="T17" fmla="*/ 0 h 34"/>
              <a:gd name="T18" fmla="*/ 1561785 w 22"/>
              <a:gd name="T19" fmla="*/ 2650938 h 34"/>
              <a:gd name="T20" fmla="*/ 0 w 22"/>
              <a:gd name="T21" fmla="*/ 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34">
                <a:moveTo>
                  <a:pt x="18" y="33"/>
                </a:moveTo>
                <a:cubicBezTo>
                  <a:pt x="18" y="32"/>
                  <a:pt x="16" y="26"/>
                  <a:pt x="12" y="19"/>
                </a:cubicBezTo>
                <a:cubicBezTo>
                  <a:pt x="16" y="26"/>
                  <a:pt x="19" y="31"/>
                  <a:pt x="19" y="32"/>
                </a:cubicBezTo>
                <a:lnTo>
                  <a:pt x="19" y="28"/>
                </a:lnTo>
                <a:cubicBezTo>
                  <a:pt x="20" y="22"/>
                  <a:pt x="16" y="14"/>
                  <a:pt x="8" y="6"/>
                </a:cubicBezTo>
                <a:cubicBezTo>
                  <a:pt x="16" y="14"/>
                  <a:pt x="21" y="22"/>
                  <a:pt x="20" y="28"/>
                </a:cubicBezTo>
                <a:cubicBezTo>
                  <a:pt x="20" y="30"/>
                  <a:pt x="19" y="31"/>
                  <a:pt x="19" y="33"/>
                </a:cubicBezTo>
                <a:lnTo>
                  <a:pt x="18" y="33"/>
                </a:lnTo>
                <a:close/>
                <a:moveTo>
                  <a:pt x="0" y="0"/>
                </a:moveTo>
                <a:cubicBezTo>
                  <a:pt x="4" y="7"/>
                  <a:pt x="9" y="13"/>
                  <a:pt x="12" y="19"/>
                </a:cubicBezTo>
                <a:cubicBezTo>
                  <a:pt x="8" y="13"/>
                  <a:pt x="4" y="7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8" name="Freeform 7244">
            <a:extLst>
              <a:ext uri="{FF2B5EF4-FFF2-40B4-BE49-F238E27FC236}">
                <a16:creationId xmlns:a16="http://schemas.microsoft.com/office/drawing/2014/main" id="{4CD00D24-99A4-1D4B-A0B7-BEC1EFFC1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38675"/>
            <a:ext cx="11112" cy="11113"/>
          </a:xfrm>
          <a:custGeom>
            <a:avLst/>
            <a:gdLst>
              <a:gd name="T0" fmla="*/ 0 w 29"/>
              <a:gd name="T1" fmla="*/ 3377586 h 29"/>
              <a:gd name="T2" fmla="*/ 4111057 w 29"/>
              <a:gd name="T3" fmla="*/ 0 h 29"/>
              <a:gd name="T4" fmla="*/ 0 w 29"/>
              <a:gd name="T5" fmla="*/ 3377586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29">
                <a:moveTo>
                  <a:pt x="0" y="23"/>
                </a:moveTo>
                <a:cubicBezTo>
                  <a:pt x="3" y="23"/>
                  <a:pt x="15" y="13"/>
                  <a:pt x="28" y="0"/>
                </a:cubicBezTo>
                <a:cubicBezTo>
                  <a:pt x="19" y="21"/>
                  <a:pt x="4" y="28"/>
                  <a:pt x="0" y="2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99" name="Freeform 7245">
            <a:extLst>
              <a:ext uri="{FF2B5EF4-FFF2-40B4-BE49-F238E27FC236}">
                <a16:creationId xmlns:a16="http://schemas.microsoft.com/office/drawing/2014/main" id="{C50CDA05-5DD4-F340-B6B4-DFCE2B467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38675"/>
            <a:ext cx="11112" cy="9525"/>
          </a:xfrm>
          <a:custGeom>
            <a:avLst/>
            <a:gdLst>
              <a:gd name="T0" fmla="*/ 587403 w 29"/>
              <a:gd name="T1" fmla="*/ 3355364 h 26"/>
              <a:gd name="T2" fmla="*/ 4111057 w 29"/>
              <a:gd name="T3" fmla="*/ 0 h 26"/>
              <a:gd name="T4" fmla="*/ 587403 w 29"/>
              <a:gd name="T5" fmla="*/ 3355364 h 26"/>
              <a:gd name="T6" fmla="*/ 293510 w 29"/>
              <a:gd name="T7" fmla="*/ 3220915 h 26"/>
              <a:gd name="T8" fmla="*/ 440648 w 29"/>
              <a:gd name="T9" fmla="*/ 3355364 h 26"/>
              <a:gd name="T10" fmla="*/ 293510 w 29"/>
              <a:gd name="T11" fmla="*/ 3220915 h 26"/>
              <a:gd name="T12" fmla="*/ 293510 w 29"/>
              <a:gd name="T13" fmla="*/ 3220915 h 26"/>
              <a:gd name="T14" fmla="*/ 0 w 29"/>
              <a:gd name="T15" fmla="*/ 3086833 h 26"/>
              <a:gd name="T16" fmla="*/ 3964302 w 29"/>
              <a:gd name="T17" fmla="*/ 0 h 26"/>
              <a:gd name="T18" fmla="*/ 146755 w 29"/>
              <a:gd name="T19" fmla="*/ 3086833 h 26"/>
              <a:gd name="T20" fmla="*/ 293510 w 29"/>
              <a:gd name="T21" fmla="*/ 3220915 h 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26">
                <a:moveTo>
                  <a:pt x="4" y="25"/>
                </a:moveTo>
                <a:cubicBezTo>
                  <a:pt x="11" y="25"/>
                  <a:pt x="21" y="15"/>
                  <a:pt x="28" y="0"/>
                </a:cubicBezTo>
                <a:cubicBezTo>
                  <a:pt x="22" y="16"/>
                  <a:pt x="11" y="25"/>
                  <a:pt x="4" y="25"/>
                </a:cubicBezTo>
                <a:close/>
                <a:moveTo>
                  <a:pt x="2" y="24"/>
                </a:moveTo>
                <a:cubicBezTo>
                  <a:pt x="3" y="24"/>
                  <a:pt x="3" y="25"/>
                  <a:pt x="3" y="25"/>
                </a:cubicBezTo>
                <a:lnTo>
                  <a:pt x="2" y="24"/>
                </a:lnTo>
                <a:close/>
                <a:moveTo>
                  <a:pt x="2" y="24"/>
                </a:moveTo>
                <a:cubicBezTo>
                  <a:pt x="2" y="24"/>
                  <a:pt x="1" y="24"/>
                  <a:pt x="0" y="23"/>
                </a:cubicBezTo>
                <a:cubicBezTo>
                  <a:pt x="3" y="23"/>
                  <a:pt x="14" y="14"/>
                  <a:pt x="27" y="0"/>
                </a:cubicBezTo>
                <a:cubicBezTo>
                  <a:pt x="16" y="12"/>
                  <a:pt x="5" y="22"/>
                  <a:pt x="1" y="23"/>
                </a:cubicBezTo>
                <a:cubicBezTo>
                  <a:pt x="1" y="24"/>
                  <a:pt x="2" y="24"/>
                  <a:pt x="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0" name="Freeform 7246">
            <a:extLst>
              <a:ext uri="{FF2B5EF4-FFF2-40B4-BE49-F238E27FC236}">
                <a16:creationId xmlns:a16="http://schemas.microsoft.com/office/drawing/2014/main" id="{E27DBD2D-399F-9B49-85F4-CFF0A1CAA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4629150"/>
            <a:ext cx="7938" cy="12700"/>
          </a:xfrm>
          <a:custGeom>
            <a:avLst/>
            <a:gdLst>
              <a:gd name="T0" fmla="*/ 0 w 20"/>
              <a:gd name="T1" fmla="*/ 3982508 h 36"/>
              <a:gd name="T2" fmla="*/ 2993023 w 20"/>
              <a:gd name="T3" fmla="*/ 0 h 36"/>
              <a:gd name="T4" fmla="*/ 0 w 20"/>
              <a:gd name="T5" fmla="*/ 3982508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36">
                <a:moveTo>
                  <a:pt x="0" y="32"/>
                </a:moveTo>
                <a:cubicBezTo>
                  <a:pt x="2" y="31"/>
                  <a:pt x="11" y="17"/>
                  <a:pt x="19" y="0"/>
                </a:cubicBezTo>
                <a:cubicBezTo>
                  <a:pt x="17" y="23"/>
                  <a:pt x="5" y="35"/>
                  <a:pt x="0" y="3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1" name="Freeform 7247">
            <a:extLst>
              <a:ext uri="{FF2B5EF4-FFF2-40B4-BE49-F238E27FC236}">
                <a16:creationId xmlns:a16="http://schemas.microsoft.com/office/drawing/2014/main" id="{AC2D32E2-2D3C-F24D-8083-511A3BA73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4629150"/>
            <a:ext cx="7938" cy="12700"/>
          </a:xfrm>
          <a:custGeom>
            <a:avLst/>
            <a:gdLst>
              <a:gd name="T0" fmla="*/ 315139 w 20"/>
              <a:gd name="T1" fmla="*/ 4604124 h 34"/>
              <a:gd name="T2" fmla="*/ 0 w 20"/>
              <a:gd name="T3" fmla="*/ 4464797 h 34"/>
              <a:gd name="T4" fmla="*/ 315139 w 20"/>
              <a:gd name="T5" fmla="*/ 4464797 h 34"/>
              <a:gd name="T6" fmla="*/ 2993023 w 20"/>
              <a:gd name="T7" fmla="*/ 0 h 34"/>
              <a:gd name="T8" fmla="*/ 2993023 w 20"/>
              <a:gd name="T9" fmla="*/ 0 h 34"/>
              <a:gd name="T10" fmla="*/ 315139 w 20"/>
              <a:gd name="T11" fmla="*/ 4604124 h 34"/>
              <a:gd name="T12" fmla="*/ 2993023 w 20"/>
              <a:gd name="T13" fmla="*/ 0 h 34"/>
              <a:gd name="T14" fmla="*/ 0 w 20"/>
              <a:gd name="T15" fmla="*/ 4464797 h 34"/>
              <a:gd name="T16" fmla="*/ 2993023 w 20"/>
              <a:gd name="T17" fmla="*/ 0 h 34"/>
              <a:gd name="T18" fmla="*/ 2993023 w 20"/>
              <a:gd name="T19" fmla="*/ 0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34">
                <a:moveTo>
                  <a:pt x="2" y="33"/>
                </a:moveTo>
                <a:cubicBezTo>
                  <a:pt x="2" y="33"/>
                  <a:pt x="1" y="33"/>
                  <a:pt x="0" y="32"/>
                </a:cubicBezTo>
                <a:lnTo>
                  <a:pt x="2" y="32"/>
                </a:lnTo>
                <a:cubicBezTo>
                  <a:pt x="8" y="32"/>
                  <a:pt x="17" y="20"/>
                  <a:pt x="19" y="0"/>
                </a:cubicBezTo>
                <a:cubicBezTo>
                  <a:pt x="17" y="20"/>
                  <a:pt x="8" y="33"/>
                  <a:pt x="2" y="33"/>
                </a:cubicBezTo>
                <a:close/>
                <a:moveTo>
                  <a:pt x="19" y="0"/>
                </a:moveTo>
                <a:cubicBezTo>
                  <a:pt x="11" y="17"/>
                  <a:pt x="3" y="30"/>
                  <a:pt x="0" y="32"/>
                </a:cubicBezTo>
                <a:cubicBezTo>
                  <a:pt x="3" y="29"/>
                  <a:pt x="11" y="15"/>
                  <a:pt x="1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2" name="Freeform 7248">
            <a:extLst>
              <a:ext uri="{FF2B5EF4-FFF2-40B4-BE49-F238E27FC236}">
                <a16:creationId xmlns:a16="http://schemas.microsoft.com/office/drawing/2014/main" id="{15590C3D-1E66-4643-97E7-4F07F3398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622800"/>
            <a:ext cx="11112" cy="7938"/>
          </a:xfrm>
          <a:custGeom>
            <a:avLst/>
            <a:gdLst>
              <a:gd name="T0" fmla="*/ 3255816 w 32"/>
              <a:gd name="T1" fmla="*/ 2993023 h 20"/>
              <a:gd name="T2" fmla="*/ 0 w 32"/>
              <a:gd name="T3" fmla="*/ 0 h 20"/>
              <a:gd name="T4" fmla="*/ 3255816 w 32"/>
              <a:gd name="T5" fmla="*/ 2993023 h 2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" h="20">
                <a:moveTo>
                  <a:pt x="27" y="19"/>
                </a:moveTo>
                <a:cubicBezTo>
                  <a:pt x="27" y="14"/>
                  <a:pt x="18" y="10"/>
                  <a:pt x="0" y="0"/>
                </a:cubicBezTo>
                <a:cubicBezTo>
                  <a:pt x="20" y="2"/>
                  <a:pt x="31" y="14"/>
                  <a:pt x="27" y="1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3" name="Freeform 7249">
            <a:extLst>
              <a:ext uri="{FF2B5EF4-FFF2-40B4-BE49-F238E27FC236}">
                <a16:creationId xmlns:a16="http://schemas.microsoft.com/office/drawing/2014/main" id="{7D4A6AC1-9393-0846-8227-96BF358BD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622800"/>
            <a:ext cx="11112" cy="7938"/>
          </a:xfrm>
          <a:custGeom>
            <a:avLst/>
            <a:gdLst>
              <a:gd name="T0" fmla="*/ 3704370 w 30"/>
              <a:gd name="T1" fmla="*/ 2048004 h 20"/>
              <a:gd name="T2" fmla="*/ 0 w 30"/>
              <a:gd name="T3" fmla="*/ 0 h 20"/>
              <a:gd name="T4" fmla="*/ 3704370 w 30"/>
              <a:gd name="T5" fmla="*/ 2048004 h 20"/>
              <a:gd name="T6" fmla="*/ 3704370 w 30"/>
              <a:gd name="T7" fmla="*/ 2993023 h 20"/>
              <a:gd name="T8" fmla="*/ 3704370 w 30"/>
              <a:gd name="T9" fmla="*/ 2205573 h 20"/>
              <a:gd name="T10" fmla="*/ 3704370 w 30"/>
              <a:gd name="T11" fmla="*/ 2993023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20">
                <a:moveTo>
                  <a:pt x="27" y="13"/>
                </a:moveTo>
                <a:cubicBezTo>
                  <a:pt x="23" y="8"/>
                  <a:pt x="13" y="2"/>
                  <a:pt x="0" y="0"/>
                </a:cubicBezTo>
                <a:cubicBezTo>
                  <a:pt x="13" y="2"/>
                  <a:pt x="24" y="8"/>
                  <a:pt x="27" y="13"/>
                </a:cubicBezTo>
                <a:close/>
                <a:moveTo>
                  <a:pt x="27" y="19"/>
                </a:moveTo>
                <a:cubicBezTo>
                  <a:pt x="28" y="17"/>
                  <a:pt x="28" y="16"/>
                  <a:pt x="27" y="14"/>
                </a:cubicBezTo>
                <a:cubicBezTo>
                  <a:pt x="29" y="16"/>
                  <a:pt x="29" y="17"/>
                  <a:pt x="2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4" name="Freeform 7250">
            <a:extLst>
              <a:ext uri="{FF2B5EF4-FFF2-40B4-BE49-F238E27FC236}">
                <a16:creationId xmlns:a16="http://schemas.microsoft.com/office/drawing/2014/main" id="{060BBCBC-8A88-6D4C-999B-C21CD6E88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4610100"/>
            <a:ext cx="4763" cy="12700"/>
          </a:xfrm>
          <a:custGeom>
            <a:avLst/>
            <a:gdLst>
              <a:gd name="T0" fmla="*/ 0 w 15"/>
              <a:gd name="T1" fmla="*/ 3887916 h 37"/>
              <a:gd name="T2" fmla="*/ 1008168 w 15"/>
              <a:gd name="T3" fmla="*/ 0 h 37"/>
              <a:gd name="T4" fmla="*/ 0 w 15"/>
              <a:gd name="T5" fmla="*/ 3887916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37">
                <a:moveTo>
                  <a:pt x="0" y="33"/>
                </a:moveTo>
                <a:cubicBezTo>
                  <a:pt x="3" y="32"/>
                  <a:pt x="6" y="18"/>
                  <a:pt x="10" y="0"/>
                </a:cubicBezTo>
                <a:cubicBezTo>
                  <a:pt x="14" y="21"/>
                  <a:pt x="6" y="36"/>
                  <a:pt x="0" y="3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5" name="Freeform 7251">
            <a:extLst>
              <a:ext uri="{FF2B5EF4-FFF2-40B4-BE49-F238E27FC236}">
                <a16:creationId xmlns:a16="http://schemas.microsoft.com/office/drawing/2014/main" id="{93DE9285-A7E3-8E43-8CB4-6601E836E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10100"/>
            <a:ext cx="4762" cy="12700"/>
          </a:xfrm>
          <a:custGeom>
            <a:avLst/>
            <a:gdLst>
              <a:gd name="T0" fmla="*/ 0 w 12"/>
              <a:gd name="T1" fmla="*/ 4476569 h 35"/>
              <a:gd name="T2" fmla="*/ 629775 w 12"/>
              <a:gd name="T3" fmla="*/ 4081780 h 35"/>
              <a:gd name="T4" fmla="*/ 1259946 w 12"/>
              <a:gd name="T5" fmla="*/ 0 h 35"/>
              <a:gd name="T6" fmla="*/ 629775 w 12"/>
              <a:gd name="T7" fmla="*/ 4081780 h 35"/>
              <a:gd name="T8" fmla="*/ 0 w 12"/>
              <a:gd name="T9" fmla="*/ 4476569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35">
                <a:moveTo>
                  <a:pt x="0" y="34"/>
                </a:moveTo>
                <a:cubicBezTo>
                  <a:pt x="1" y="34"/>
                  <a:pt x="2" y="32"/>
                  <a:pt x="4" y="31"/>
                </a:cubicBezTo>
                <a:cubicBezTo>
                  <a:pt x="8" y="26"/>
                  <a:pt x="10" y="14"/>
                  <a:pt x="8" y="0"/>
                </a:cubicBezTo>
                <a:cubicBezTo>
                  <a:pt x="11" y="14"/>
                  <a:pt x="8" y="26"/>
                  <a:pt x="4" y="31"/>
                </a:cubicBezTo>
                <a:cubicBezTo>
                  <a:pt x="3" y="32"/>
                  <a:pt x="1" y="34"/>
                  <a:pt x="0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6" name="Freeform 7252">
            <a:extLst>
              <a:ext uri="{FF2B5EF4-FFF2-40B4-BE49-F238E27FC236}">
                <a16:creationId xmlns:a16="http://schemas.microsoft.com/office/drawing/2014/main" id="{9CE5C23A-23FD-6448-981E-8C8EE740A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18038"/>
            <a:ext cx="14287" cy="9525"/>
          </a:xfrm>
          <a:custGeom>
            <a:avLst/>
            <a:gdLst>
              <a:gd name="T0" fmla="*/ 4664706 w 38"/>
              <a:gd name="T1" fmla="*/ 3483864 h 25"/>
              <a:gd name="T2" fmla="*/ 0 w 38"/>
              <a:gd name="T3" fmla="*/ 0 h 25"/>
              <a:gd name="T4" fmla="*/ 4664706 w 38"/>
              <a:gd name="T5" fmla="*/ 3483864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25">
                <a:moveTo>
                  <a:pt x="33" y="24"/>
                </a:moveTo>
                <a:cubicBezTo>
                  <a:pt x="32" y="21"/>
                  <a:pt x="19" y="11"/>
                  <a:pt x="0" y="0"/>
                </a:cubicBezTo>
                <a:cubicBezTo>
                  <a:pt x="25" y="3"/>
                  <a:pt x="37" y="17"/>
                  <a:pt x="33" y="2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7" name="Freeform 7253">
            <a:extLst>
              <a:ext uri="{FF2B5EF4-FFF2-40B4-BE49-F238E27FC236}">
                <a16:creationId xmlns:a16="http://schemas.microsoft.com/office/drawing/2014/main" id="{73E8BBD6-C0EA-4E43-9466-64576010E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18038"/>
            <a:ext cx="12700" cy="9525"/>
          </a:xfrm>
          <a:custGeom>
            <a:avLst/>
            <a:gdLst>
              <a:gd name="T0" fmla="*/ 4107039 w 36"/>
              <a:gd name="T1" fmla="*/ 3483864 h 25"/>
              <a:gd name="T2" fmla="*/ 4107039 w 36"/>
              <a:gd name="T3" fmla="*/ 2467737 h 25"/>
              <a:gd name="T4" fmla="*/ 0 w 36"/>
              <a:gd name="T5" fmla="*/ 0 h 25"/>
              <a:gd name="T6" fmla="*/ 3857978 w 36"/>
              <a:gd name="T7" fmla="*/ 3193542 h 25"/>
              <a:gd name="T8" fmla="*/ 0 w 36"/>
              <a:gd name="T9" fmla="*/ 0 h 25"/>
              <a:gd name="T10" fmla="*/ 4231217 w 36"/>
              <a:gd name="T11" fmla="*/ 2467737 h 25"/>
              <a:gd name="T12" fmla="*/ 4107039 w 36"/>
              <a:gd name="T13" fmla="*/ 3483864 h 25"/>
              <a:gd name="T14" fmla="*/ 3857978 w 36"/>
              <a:gd name="T15" fmla="*/ 3193542 h 25"/>
              <a:gd name="T16" fmla="*/ 4107039 w 36"/>
              <a:gd name="T17" fmla="*/ 3483864 h 25"/>
              <a:gd name="T18" fmla="*/ 3857978 w 36"/>
              <a:gd name="T19" fmla="*/ 3193542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5">
                <a:moveTo>
                  <a:pt x="33" y="24"/>
                </a:moveTo>
                <a:cubicBezTo>
                  <a:pt x="34" y="22"/>
                  <a:pt x="34" y="21"/>
                  <a:pt x="33" y="17"/>
                </a:cubicBezTo>
                <a:cubicBezTo>
                  <a:pt x="29" y="11"/>
                  <a:pt x="18" y="3"/>
                  <a:pt x="0" y="0"/>
                </a:cubicBezTo>
                <a:cubicBezTo>
                  <a:pt x="14" y="8"/>
                  <a:pt x="26" y="17"/>
                  <a:pt x="31" y="22"/>
                </a:cubicBezTo>
                <a:cubicBezTo>
                  <a:pt x="26" y="17"/>
                  <a:pt x="15" y="9"/>
                  <a:pt x="0" y="0"/>
                </a:cubicBezTo>
                <a:cubicBezTo>
                  <a:pt x="18" y="3"/>
                  <a:pt x="29" y="11"/>
                  <a:pt x="34" y="17"/>
                </a:cubicBezTo>
                <a:cubicBezTo>
                  <a:pt x="35" y="21"/>
                  <a:pt x="35" y="22"/>
                  <a:pt x="33" y="24"/>
                </a:cubicBezTo>
                <a:close/>
                <a:moveTo>
                  <a:pt x="31" y="22"/>
                </a:moveTo>
                <a:cubicBezTo>
                  <a:pt x="32" y="23"/>
                  <a:pt x="33" y="24"/>
                  <a:pt x="33" y="24"/>
                </a:cubicBezTo>
                <a:cubicBezTo>
                  <a:pt x="33" y="24"/>
                  <a:pt x="32" y="23"/>
                  <a:pt x="31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8" name="Freeform 7254">
            <a:extLst>
              <a:ext uri="{FF2B5EF4-FFF2-40B4-BE49-F238E27FC236}">
                <a16:creationId xmlns:a16="http://schemas.microsoft.com/office/drawing/2014/main" id="{BDD844D2-6A34-9447-BD03-113DD09F5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10100"/>
            <a:ext cx="11113" cy="11113"/>
          </a:xfrm>
          <a:custGeom>
            <a:avLst/>
            <a:gdLst>
              <a:gd name="T0" fmla="*/ 2948649 w 33"/>
              <a:gd name="T1" fmla="*/ 3979565 h 30"/>
              <a:gd name="T2" fmla="*/ 0 w 33"/>
              <a:gd name="T3" fmla="*/ 0 h 30"/>
              <a:gd name="T4" fmla="*/ 2948649 w 33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30">
                <a:moveTo>
                  <a:pt x="26" y="29"/>
                </a:moveTo>
                <a:cubicBezTo>
                  <a:pt x="26" y="26"/>
                  <a:pt x="16" y="13"/>
                  <a:pt x="0" y="0"/>
                </a:cubicBezTo>
                <a:cubicBezTo>
                  <a:pt x="22" y="7"/>
                  <a:pt x="32" y="24"/>
                  <a:pt x="26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09" name="Freeform 7255">
            <a:extLst>
              <a:ext uri="{FF2B5EF4-FFF2-40B4-BE49-F238E27FC236}">
                <a16:creationId xmlns:a16="http://schemas.microsoft.com/office/drawing/2014/main" id="{8301D80C-AF8A-1C45-89C0-3E9F5E459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10100"/>
            <a:ext cx="11113" cy="11113"/>
          </a:xfrm>
          <a:custGeom>
            <a:avLst/>
            <a:gdLst>
              <a:gd name="T0" fmla="*/ 3341428 w 31"/>
              <a:gd name="T1" fmla="*/ 3979565 h 30"/>
              <a:gd name="T2" fmla="*/ 0 w 31"/>
              <a:gd name="T3" fmla="*/ 0 h 30"/>
              <a:gd name="T4" fmla="*/ 3469765 w 31"/>
              <a:gd name="T5" fmla="*/ 3979565 h 30"/>
              <a:gd name="T6" fmla="*/ 3726798 w 31"/>
              <a:gd name="T7" fmla="*/ 3156092 h 30"/>
              <a:gd name="T8" fmla="*/ 3469765 w 31"/>
              <a:gd name="T9" fmla="*/ 3979565 h 30"/>
              <a:gd name="T10" fmla="*/ 3341428 w 31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30">
                <a:moveTo>
                  <a:pt x="26" y="29"/>
                </a:moveTo>
                <a:cubicBezTo>
                  <a:pt x="26" y="26"/>
                  <a:pt x="16" y="14"/>
                  <a:pt x="0" y="0"/>
                </a:cubicBezTo>
                <a:cubicBezTo>
                  <a:pt x="14" y="12"/>
                  <a:pt x="26" y="26"/>
                  <a:pt x="27" y="29"/>
                </a:cubicBezTo>
                <a:cubicBezTo>
                  <a:pt x="29" y="27"/>
                  <a:pt x="29" y="26"/>
                  <a:pt x="29" y="23"/>
                </a:cubicBezTo>
                <a:cubicBezTo>
                  <a:pt x="30" y="26"/>
                  <a:pt x="29" y="28"/>
                  <a:pt x="27" y="29"/>
                </a:cubicBezTo>
                <a:lnTo>
                  <a:pt x="26" y="2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0" name="Freeform 7256">
            <a:extLst>
              <a:ext uri="{FF2B5EF4-FFF2-40B4-BE49-F238E27FC236}">
                <a16:creationId xmlns:a16="http://schemas.microsoft.com/office/drawing/2014/main" id="{6EDF1C18-47E6-F74A-AE51-50E82546F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00575"/>
            <a:ext cx="4762" cy="12700"/>
          </a:xfrm>
          <a:custGeom>
            <a:avLst/>
            <a:gdLst>
              <a:gd name="T0" fmla="*/ 157543 w 12"/>
              <a:gd name="T1" fmla="*/ 4241457 h 37"/>
              <a:gd name="T2" fmla="*/ 0 w 12"/>
              <a:gd name="T3" fmla="*/ 0 h 37"/>
              <a:gd name="T4" fmla="*/ 157543 w 12"/>
              <a:gd name="T5" fmla="*/ 4241457 h 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7">
                <a:moveTo>
                  <a:pt x="1" y="36"/>
                </a:moveTo>
                <a:cubicBezTo>
                  <a:pt x="4" y="35"/>
                  <a:pt x="3" y="18"/>
                  <a:pt x="0" y="0"/>
                </a:cubicBezTo>
                <a:cubicBezTo>
                  <a:pt x="11" y="20"/>
                  <a:pt x="9" y="36"/>
                  <a:pt x="1" y="3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1" name="Freeform 7257">
            <a:extLst>
              <a:ext uri="{FF2B5EF4-FFF2-40B4-BE49-F238E27FC236}">
                <a16:creationId xmlns:a16="http://schemas.microsoft.com/office/drawing/2014/main" id="{E1180175-A41E-3249-9EE0-CBE2F8078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00575"/>
            <a:ext cx="3175" cy="12700"/>
          </a:xfrm>
          <a:custGeom>
            <a:avLst/>
            <a:gdLst>
              <a:gd name="T0" fmla="*/ 83416 w 11"/>
              <a:gd name="T1" fmla="*/ 4241457 h 37"/>
              <a:gd name="T2" fmla="*/ 0 w 11"/>
              <a:gd name="T3" fmla="*/ 0 h 37"/>
              <a:gd name="T4" fmla="*/ 166543 w 11"/>
              <a:gd name="T5" fmla="*/ 4241457 h 37"/>
              <a:gd name="T6" fmla="*/ 83416 w 11"/>
              <a:gd name="T7" fmla="*/ 4241457 h 37"/>
              <a:gd name="T8" fmla="*/ 499918 w 11"/>
              <a:gd name="T9" fmla="*/ 4005649 h 37"/>
              <a:gd name="T10" fmla="*/ 249959 w 11"/>
              <a:gd name="T11" fmla="*/ 4241457 h 37"/>
              <a:gd name="T12" fmla="*/ 416502 w 11"/>
              <a:gd name="T13" fmla="*/ 4005649 h 37"/>
              <a:gd name="T14" fmla="*/ 83416 w 11"/>
              <a:gd name="T15" fmla="*/ 117732 h 37"/>
              <a:gd name="T16" fmla="*/ 499918 w 11"/>
              <a:gd name="T17" fmla="*/ 4005649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37">
                <a:moveTo>
                  <a:pt x="1" y="36"/>
                </a:moveTo>
                <a:cubicBezTo>
                  <a:pt x="3" y="35"/>
                  <a:pt x="3" y="20"/>
                  <a:pt x="0" y="0"/>
                </a:cubicBezTo>
                <a:cubicBezTo>
                  <a:pt x="3" y="17"/>
                  <a:pt x="4" y="33"/>
                  <a:pt x="2" y="36"/>
                </a:cubicBezTo>
                <a:cubicBezTo>
                  <a:pt x="2" y="36"/>
                  <a:pt x="2" y="36"/>
                  <a:pt x="1" y="36"/>
                </a:cubicBezTo>
                <a:close/>
                <a:moveTo>
                  <a:pt x="6" y="34"/>
                </a:moveTo>
                <a:cubicBezTo>
                  <a:pt x="5" y="36"/>
                  <a:pt x="4" y="36"/>
                  <a:pt x="3" y="36"/>
                </a:cubicBezTo>
                <a:cubicBezTo>
                  <a:pt x="4" y="36"/>
                  <a:pt x="5" y="36"/>
                  <a:pt x="5" y="34"/>
                </a:cubicBezTo>
                <a:cubicBezTo>
                  <a:pt x="10" y="28"/>
                  <a:pt x="9" y="15"/>
                  <a:pt x="1" y="1"/>
                </a:cubicBezTo>
                <a:cubicBezTo>
                  <a:pt x="9" y="15"/>
                  <a:pt x="10" y="28"/>
                  <a:pt x="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2" name="Freeform 7258">
            <a:extLst>
              <a:ext uri="{FF2B5EF4-FFF2-40B4-BE49-F238E27FC236}">
                <a16:creationId xmlns:a16="http://schemas.microsoft.com/office/drawing/2014/main" id="{CADF374D-E8D3-8C47-AABD-ABC8BF3DF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597400"/>
            <a:ext cx="3175" cy="11113"/>
          </a:xfrm>
          <a:custGeom>
            <a:avLst/>
            <a:gdLst>
              <a:gd name="T0" fmla="*/ 100965 w 10"/>
              <a:gd name="T1" fmla="*/ 3979565 h 30"/>
              <a:gd name="T2" fmla="*/ 0 w 10"/>
              <a:gd name="T3" fmla="*/ 0 h 30"/>
              <a:gd name="T4" fmla="*/ 100965 w 10"/>
              <a:gd name="T5" fmla="*/ 3979565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30">
                <a:moveTo>
                  <a:pt x="1" y="29"/>
                </a:moveTo>
                <a:cubicBezTo>
                  <a:pt x="3" y="29"/>
                  <a:pt x="2" y="15"/>
                  <a:pt x="0" y="0"/>
                </a:cubicBezTo>
                <a:cubicBezTo>
                  <a:pt x="9" y="15"/>
                  <a:pt x="6" y="29"/>
                  <a:pt x="1" y="2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3" name="Freeform 7259">
            <a:extLst>
              <a:ext uri="{FF2B5EF4-FFF2-40B4-BE49-F238E27FC236}">
                <a16:creationId xmlns:a16="http://schemas.microsoft.com/office/drawing/2014/main" id="{2E45E8BA-D7BB-3A41-985E-147C1BF6E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597400"/>
            <a:ext cx="1587" cy="11113"/>
          </a:xfrm>
          <a:custGeom>
            <a:avLst/>
            <a:gdLst>
              <a:gd name="T0" fmla="*/ 100616 w 5"/>
              <a:gd name="T1" fmla="*/ 3979565 h 30"/>
              <a:gd name="T2" fmla="*/ 403098 w 5"/>
              <a:gd name="T3" fmla="*/ 3705074 h 30"/>
              <a:gd name="T4" fmla="*/ 100616 w 5"/>
              <a:gd name="T5" fmla="*/ 3979565 h 30"/>
              <a:gd name="T6" fmla="*/ 100616 w 5"/>
              <a:gd name="T7" fmla="*/ 3979565 h 30"/>
              <a:gd name="T8" fmla="*/ 0 w 5"/>
              <a:gd name="T9" fmla="*/ 0 h 30"/>
              <a:gd name="T10" fmla="*/ 100616 w 5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30">
                <a:moveTo>
                  <a:pt x="1" y="29"/>
                </a:moveTo>
                <a:cubicBezTo>
                  <a:pt x="3" y="29"/>
                  <a:pt x="3" y="29"/>
                  <a:pt x="4" y="27"/>
                </a:cubicBezTo>
                <a:cubicBezTo>
                  <a:pt x="4" y="29"/>
                  <a:pt x="3" y="29"/>
                  <a:pt x="1" y="29"/>
                </a:cubicBezTo>
                <a:close/>
                <a:moveTo>
                  <a:pt x="1" y="29"/>
                </a:moveTo>
                <a:cubicBezTo>
                  <a:pt x="2" y="26"/>
                  <a:pt x="2" y="14"/>
                  <a:pt x="0" y="0"/>
                </a:cubicBezTo>
                <a:cubicBezTo>
                  <a:pt x="2" y="13"/>
                  <a:pt x="3" y="25"/>
                  <a:pt x="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4" name="Freeform 7260">
            <a:extLst>
              <a:ext uri="{FF2B5EF4-FFF2-40B4-BE49-F238E27FC236}">
                <a16:creationId xmlns:a16="http://schemas.microsoft.com/office/drawing/2014/main" id="{39FDE9B9-1BD7-9845-B923-BE73E42B7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02163"/>
            <a:ext cx="12700" cy="11112"/>
          </a:xfrm>
          <a:custGeom>
            <a:avLst/>
            <a:gdLst>
              <a:gd name="T0" fmla="*/ 3857978 w 36"/>
              <a:gd name="T1" fmla="*/ 4111057 h 29"/>
              <a:gd name="T2" fmla="*/ 0 w 36"/>
              <a:gd name="T3" fmla="*/ 0 h 29"/>
              <a:gd name="T4" fmla="*/ 3857978 w 36"/>
              <a:gd name="T5" fmla="*/ 4111057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29">
                <a:moveTo>
                  <a:pt x="31" y="28"/>
                </a:moveTo>
                <a:cubicBezTo>
                  <a:pt x="30" y="25"/>
                  <a:pt x="17" y="13"/>
                  <a:pt x="0" y="0"/>
                </a:cubicBezTo>
                <a:cubicBezTo>
                  <a:pt x="24" y="7"/>
                  <a:pt x="35" y="23"/>
                  <a:pt x="31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5" name="Freeform 7261">
            <a:extLst>
              <a:ext uri="{FF2B5EF4-FFF2-40B4-BE49-F238E27FC236}">
                <a16:creationId xmlns:a16="http://schemas.microsoft.com/office/drawing/2014/main" id="{9112B33B-6987-3047-BEAE-680E678D2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02163"/>
            <a:ext cx="11113" cy="9525"/>
          </a:xfrm>
          <a:custGeom>
            <a:avLst/>
            <a:gdLst>
              <a:gd name="T0" fmla="*/ 3402262 w 33"/>
              <a:gd name="T1" fmla="*/ 3124540 h 28"/>
              <a:gd name="T2" fmla="*/ 0 w 33"/>
              <a:gd name="T3" fmla="*/ 0 h 28"/>
              <a:gd name="T4" fmla="*/ 0 w 33"/>
              <a:gd name="T5" fmla="*/ 0 h 28"/>
              <a:gd name="T6" fmla="*/ 3515412 w 33"/>
              <a:gd name="T7" fmla="*/ 3008879 h 28"/>
              <a:gd name="T8" fmla="*/ 3515412 w 33"/>
              <a:gd name="T9" fmla="*/ 2545896 h 28"/>
              <a:gd name="T10" fmla="*/ 226975 w 33"/>
              <a:gd name="T11" fmla="*/ 0 h 28"/>
              <a:gd name="T12" fmla="*/ 3628900 w 33"/>
              <a:gd name="T13" fmla="*/ 2545896 h 28"/>
              <a:gd name="T14" fmla="*/ 3515412 w 33"/>
              <a:gd name="T15" fmla="*/ 3124540 h 28"/>
              <a:gd name="T16" fmla="*/ 3402262 w 33"/>
              <a:gd name="T17" fmla="*/ 312454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28">
                <a:moveTo>
                  <a:pt x="30" y="27"/>
                </a:moveTo>
                <a:cubicBezTo>
                  <a:pt x="30" y="24"/>
                  <a:pt x="17" y="12"/>
                  <a:pt x="0" y="0"/>
                </a:cubicBezTo>
                <a:cubicBezTo>
                  <a:pt x="16" y="10"/>
                  <a:pt x="29" y="23"/>
                  <a:pt x="31" y="26"/>
                </a:cubicBezTo>
                <a:cubicBezTo>
                  <a:pt x="32" y="25"/>
                  <a:pt x="32" y="23"/>
                  <a:pt x="31" y="22"/>
                </a:cubicBezTo>
                <a:cubicBezTo>
                  <a:pt x="29" y="13"/>
                  <a:pt x="18" y="4"/>
                  <a:pt x="2" y="0"/>
                </a:cubicBezTo>
                <a:cubicBezTo>
                  <a:pt x="18" y="4"/>
                  <a:pt x="29" y="13"/>
                  <a:pt x="32" y="22"/>
                </a:cubicBezTo>
                <a:cubicBezTo>
                  <a:pt x="32" y="23"/>
                  <a:pt x="32" y="25"/>
                  <a:pt x="31" y="27"/>
                </a:cubicBezTo>
                <a:lnTo>
                  <a:pt x="30" y="2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6" name="Freeform 7262">
            <a:extLst>
              <a:ext uri="{FF2B5EF4-FFF2-40B4-BE49-F238E27FC236}">
                <a16:creationId xmlns:a16="http://schemas.microsoft.com/office/drawing/2014/main" id="{06865B14-FBC2-D246-AAA7-43E3C2A13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597400"/>
            <a:ext cx="6350" cy="9525"/>
          </a:xfrm>
          <a:custGeom>
            <a:avLst/>
            <a:gdLst>
              <a:gd name="T0" fmla="*/ 1563771 w 19"/>
              <a:gd name="T1" fmla="*/ 3235678 h 27"/>
              <a:gd name="T2" fmla="*/ 0 w 19"/>
              <a:gd name="T3" fmla="*/ 0 h 27"/>
              <a:gd name="T4" fmla="*/ 1563771 w 19"/>
              <a:gd name="T5" fmla="*/ 3235678 h 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7">
                <a:moveTo>
                  <a:pt x="14" y="26"/>
                </a:moveTo>
                <a:cubicBezTo>
                  <a:pt x="14" y="24"/>
                  <a:pt x="8" y="13"/>
                  <a:pt x="0" y="0"/>
                </a:cubicBezTo>
                <a:cubicBezTo>
                  <a:pt x="14" y="10"/>
                  <a:pt x="18" y="23"/>
                  <a:pt x="14" y="2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7" name="Freeform 7263">
            <a:extLst>
              <a:ext uri="{FF2B5EF4-FFF2-40B4-BE49-F238E27FC236}">
                <a16:creationId xmlns:a16="http://schemas.microsoft.com/office/drawing/2014/main" id="{940937A0-E991-DF42-B8A1-7D2695107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597400"/>
            <a:ext cx="6350" cy="9525"/>
          </a:xfrm>
          <a:custGeom>
            <a:avLst/>
            <a:gdLst>
              <a:gd name="T0" fmla="*/ 1813859 w 17"/>
              <a:gd name="T1" fmla="*/ 3235678 h 27"/>
              <a:gd name="T2" fmla="*/ 1255806 w 17"/>
              <a:gd name="T3" fmla="*/ 1991078 h 27"/>
              <a:gd name="T4" fmla="*/ 1953185 w 17"/>
              <a:gd name="T5" fmla="*/ 3111147 h 27"/>
              <a:gd name="T6" fmla="*/ 2092885 w 17"/>
              <a:gd name="T7" fmla="*/ 2862439 h 27"/>
              <a:gd name="T8" fmla="*/ 0 w 17"/>
              <a:gd name="T9" fmla="*/ 0 h 27"/>
              <a:gd name="T10" fmla="*/ 2092885 w 17"/>
              <a:gd name="T11" fmla="*/ 2862439 h 27"/>
              <a:gd name="T12" fmla="*/ 1953185 w 17"/>
              <a:gd name="T13" fmla="*/ 3111147 h 27"/>
              <a:gd name="T14" fmla="*/ 1813859 w 17"/>
              <a:gd name="T15" fmla="*/ 3235678 h 27"/>
              <a:gd name="T16" fmla="*/ 558053 w 17"/>
              <a:gd name="T17" fmla="*/ 871008 h 27"/>
              <a:gd name="T18" fmla="*/ 1255806 w 17"/>
              <a:gd name="T19" fmla="*/ 1991078 h 27"/>
              <a:gd name="T20" fmla="*/ 558053 w 17"/>
              <a:gd name="T21" fmla="*/ 871008 h 2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27">
                <a:moveTo>
                  <a:pt x="13" y="26"/>
                </a:moveTo>
                <a:cubicBezTo>
                  <a:pt x="14" y="25"/>
                  <a:pt x="12" y="21"/>
                  <a:pt x="9" y="16"/>
                </a:cubicBezTo>
                <a:cubicBezTo>
                  <a:pt x="12" y="21"/>
                  <a:pt x="14" y="24"/>
                  <a:pt x="14" y="25"/>
                </a:cubicBezTo>
                <a:cubicBezTo>
                  <a:pt x="14" y="24"/>
                  <a:pt x="15" y="24"/>
                  <a:pt x="15" y="23"/>
                </a:cubicBezTo>
                <a:cubicBezTo>
                  <a:pt x="15" y="17"/>
                  <a:pt x="10" y="8"/>
                  <a:pt x="0" y="0"/>
                </a:cubicBezTo>
                <a:cubicBezTo>
                  <a:pt x="10" y="7"/>
                  <a:pt x="16" y="17"/>
                  <a:pt x="15" y="23"/>
                </a:cubicBezTo>
                <a:cubicBezTo>
                  <a:pt x="15" y="24"/>
                  <a:pt x="14" y="25"/>
                  <a:pt x="14" y="25"/>
                </a:cubicBezTo>
                <a:lnTo>
                  <a:pt x="13" y="26"/>
                </a:lnTo>
                <a:close/>
                <a:moveTo>
                  <a:pt x="4" y="7"/>
                </a:moveTo>
                <a:cubicBezTo>
                  <a:pt x="6" y="11"/>
                  <a:pt x="7" y="13"/>
                  <a:pt x="9" y="16"/>
                </a:cubicBezTo>
                <a:cubicBezTo>
                  <a:pt x="7" y="13"/>
                  <a:pt x="6" y="10"/>
                  <a:pt x="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8" name="Freeform 7264">
            <a:extLst>
              <a:ext uri="{FF2B5EF4-FFF2-40B4-BE49-F238E27FC236}">
                <a16:creationId xmlns:a16="http://schemas.microsoft.com/office/drawing/2014/main" id="{07A5F1D2-8A3A-9E42-AC62-2542D464B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81538"/>
            <a:ext cx="15875" cy="7937"/>
          </a:xfrm>
          <a:custGeom>
            <a:avLst/>
            <a:gdLst>
              <a:gd name="T0" fmla="*/ 476250 w 46"/>
              <a:gd name="T1" fmla="*/ 0 h 21"/>
              <a:gd name="T2" fmla="*/ 5359538 w 46"/>
              <a:gd name="T3" fmla="*/ 2856942 h 21"/>
              <a:gd name="T4" fmla="*/ 476250 w 46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" h="21">
                <a:moveTo>
                  <a:pt x="4" y="0"/>
                </a:moveTo>
                <a:cubicBezTo>
                  <a:pt x="5" y="2"/>
                  <a:pt x="22" y="11"/>
                  <a:pt x="45" y="20"/>
                </a:cubicBezTo>
                <a:cubicBezTo>
                  <a:pt x="16" y="20"/>
                  <a:pt x="0" y="7"/>
                  <a:pt x="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19" name="Freeform 7265">
            <a:extLst>
              <a:ext uri="{FF2B5EF4-FFF2-40B4-BE49-F238E27FC236}">
                <a16:creationId xmlns:a16="http://schemas.microsoft.com/office/drawing/2014/main" id="{F17AF3F6-94C8-984A-8F5B-01B491D04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81538"/>
            <a:ext cx="15875" cy="7937"/>
          </a:xfrm>
          <a:custGeom>
            <a:avLst/>
            <a:gdLst>
              <a:gd name="T0" fmla="*/ 272459 w 43"/>
              <a:gd name="T1" fmla="*/ 857196 h 21"/>
              <a:gd name="T2" fmla="*/ 5451770 w 43"/>
              <a:gd name="T3" fmla="*/ 2856942 h 21"/>
              <a:gd name="T4" fmla="*/ 272459 w 43"/>
              <a:gd name="T5" fmla="*/ 857196 h 21"/>
              <a:gd name="T6" fmla="*/ 136230 w 43"/>
              <a:gd name="T7" fmla="*/ 0 h 21"/>
              <a:gd name="T8" fmla="*/ 272459 w 43"/>
              <a:gd name="T9" fmla="*/ 857196 h 21"/>
              <a:gd name="T10" fmla="*/ 136230 w 43"/>
              <a:gd name="T11" fmla="*/ 0 h 21"/>
              <a:gd name="T12" fmla="*/ 136230 w 43"/>
              <a:gd name="T13" fmla="*/ 0 h 21"/>
              <a:gd name="T14" fmla="*/ 5724599 w 43"/>
              <a:gd name="T15" fmla="*/ 2856942 h 21"/>
              <a:gd name="T16" fmla="*/ 5724599 w 43"/>
              <a:gd name="T17" fmla="*/ 2856942 h 21"/>
              <a:gd name="T18" fmla="*/ 136230 w 43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3" h="21">
                <a:moveTo>
                  <a:pt x="2" y="6"/>
                </a:moveTo>
                <a:cubicBezTo>
                  <a:pt x="7" y="12"/>
                  <a:pt x="20" y="20"/>
                  <a:pt x="40" y="20"/>
                </a:cubicBezTo>
                <a:cubicBezTo>
                  <a:pt x="19" y="20"/>
                  <a:pt x="6" y="12"/>
                  <a:pt x="2" y="6"/>
                </a:cubicBezTo>
                <a:close/>
                <a:moveTo>
                  <a:pt x="1" y="0"/>
                </a:moveTo>
                <a:cubicBezTo>
                  <a:pt x="1" y="1"/>
                  <a:pt x="1" y="3"/>
                  <a:pt x="2" y="6"/>
                </a:cubicBezTo>
                <a:cubicBezTo>
                  <a:pt x="1" y="4"/>
                  <a:pt x="0" y="1"/>
                  <a:pt x="1" y="0"/>
                </a:cubicBezTo>
                <a:close/>
                <a:moveTo>
                  <a:pt x="1" y="0"/>
                </a:moveTo>
                <a:cubicBezTo>
                  <a:pt x="3" y="2"/>
                  <a:pt x="18" y="10"/>
                  <a:pt x="42" y="20"/>
                </a:cubicBezTo>
                <a:cubicBezTo>
                  <a:pt x="20" y="11"/>
                  <a:pt x="2" y="2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0" name="Freeform 7266">
            <a:extLst>
              <a:ext uri="{FF2B5EF4-FFF2-40B4-BE49-F238E27FC236}">
                <a16:creationId xmlns:a16="http://schemas.microsoft.com/office/drawing/2014/main" id="{76FAB0E3-F4BB-B441-83FE-8ADFE7618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29150"/>
            <a:ext cx="6350" cy="11113"/>
          </a:xfrm>
          <a:custGeom>
            <a:avLst/>
            <a:gdLst>
              <a:gd name="T0" fmla="*/ 1493308 w 18"/>
              <a:gd name="T1" fmla="*/ 3855494 h 31"/>
              <a:gd name="T2" fmla="*/ 0 w 18"/>
              <a:gd name="T3" fmla="*/ 0 h 31"/>
              <a:gd name="T4" fmla="*/ 1493308 w 18"/>
              <a:gd name="T5" fmla="*/ 3855494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31">
                <a:moveTo>
                  <a:pt x="12" y="30"/>
                </a:moveTo>
                <a:cubicBezTo>
                  <a:pt x="13" y="27"/>
                  <a:pt x="9" y="18"/>
                  <a:pt x="0" y="0"/>
                </a:cubicBezTo>
                <a:cubicBezTo>
                  <a:pt x="16" y="15"/>
                  <a:pt x="17" y="27"/>
                  <a:pt x="12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1" name="Freeform 7267">
            <a:extLst>
              <a:ext uri="{FF2B5EF4-FFF2-40B4-BE49-F238E27FC236}">
                <a16:creationId xmlns:a16="http://schemas.microsoft.com/office/drawing/2014/main" id="{250D3837-617A-E14B-AA56-3124C257D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29150"/>
            <a:ext cx="6350" cy="11113"/>
          </a:xfrm>
          <a:custGeom>
            <a:avLst/>
            <a:gdLst>
              <a:gd name="T0" fmla="*/ 1617839 w 18"/>
              <a:gd name="T1" fmla="*/ 3855494 h 31"/>
              <a:gd name="T2" fmla="*/ 1866900 w 18"/>
              <a:gd name="T3" fmla="*/ 3341428 h 31"/>
              <a:gd name="T4" fmla="*/ 0 w 18"/>
              <a:gd name="T5" fmla="*/ 0 h 31"/>
              <a:gd name="T6" fmla="*/ 1991078 w 18"/>
              <a:gd name="T7" fmla="*/ 3341428 h 31"/>
              <a:gd name="T8" fmla="*/ 1617839 w 18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1">
                <a:moveTo>
                  <a:pt x="13" y="30"/>
                </a:moveTo>
                <a:cubicBezTo>
                  <a:pt x="14" y="28"/>
                  <a:pt x="15" y="27"/>
                  <a:pt x="15" y="26"/>
                </a:cubicBezTo>
                <a:cubicBezTo>
                  <a:pt x="17" y="21"/>
                  <a:pt x="13" y="11"/>
                  <a:pt x="0" y="0"/>
                </a:cubicBezTo>
                <a:cubicBezTo>
                  <a:pt x="13" y="11"/>
                  <a:pt x="17" y="21"/>
                  <a:pt x="16" y="26"/>
                </a:cubicBezTo>
                <a:cubicBezTo>
                  <a:pt x="15" y="27"/>
                  <a:pt x="15" y="29"/>
                  <a:pt x="13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2" name="Freeform 7268">
            <a:extLst>
              <a:ext uri="{FF2B5EF4-FFF2-40B4-BE49-F238E27FC236}">
                <a16:creationId xmlns:a16="http://schemas.microsoft.com/office/drawing/2014/main" id="{993BD596-539C-EC42-ACC9-009583458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48200"/>
            <a:ext cx="12700" cy="12700"/>
          </a:xfrm>
          <a:custGeom>
            <a:avLst/>
            <a:gdLst>
              <a:gd name="T0" fmla="*/ 0 w 36"/>
              <a:gd name="T1" fmla="*/ 3484739 h 36"/>
              <a:gd name="T2" fmla="*/ 4355747 w 36"/>
              <a:gd name="T3" fmla="*/ 0 h 36"/>
              <a:gd name="T4" fmla="*/ 0 w 36"/>
              <a:gd name="T5" fmla="*/ 3484739 h 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36">
                <a:moveTo>
                  <a:pt x="0" y="28"/>
                </a:moveTo>
                <a:cubicBezTo>
                  <a:pt x="3" y="28"/>
                  <a:pt x="18" y="16"/>
                  <a:pt x="35" y="0"/>
                </a:cubicBezTo>
                <a:cubicBezTo>
                  <a:pt x="24" y="26"/>
                  <a:pt x="5" y="35"/>
                  <a:pt x="0" y="2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3" name="Freeform 7269">
            <a:extLst>
              <a:ext uri="{FF2B5EF4-FFF2-40B4-BE49-F238E27FC236}">
                <a16:creationId xmlns:a16="http://schemas.microsoft.com/office/drawing/2014/main" id="{0AAF5A15-3557-3D4E-BB48-6976AB58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48200"/>
            <a:ext cx="12700" cy="11113"/>
          </a:xfrm>
          <a:custGeom>
            <a:avLst/>
            <a:gdLst>
              <a:gd name="T0" fmla="*/ 622300 w 36"/>
              <a:gd name="T1" fmla="*/ 3738830 h 32"/>
              <a:gd name="T2" fmla="*/ 0 w 36"/>
              <a:gd name="T3" fmla="*/ 3376963 h 32"/>
              <a:gd name="T4" fmla="*/ 2737908 w 36"/>
              <a:gd name="T5" fmla="*/ 1447121 h 32"/>
              <a:gd name="T6" fmla="*/ 0 w 36"/>
              <a:gd name="T7" fmla="*/ 3376963 h 32"/>
              <a:gd name="T8" fmla="*/ 622300 w 36"/>
              <a:gd name="T9" fmla="*/ 3617976 h 32"/>
              <a:gd name="T10" fmla="*/ 4231217 w 36"/>
              <a:gd name="T11" fmla="*/ 120507 h 32"/>
              <a:gd name="T12" fmla="*/ 4355747 w 36"/>
              <a:gd name="T13" fmla="*/ 0 h 32"/>
              <a:gd name="T14" fmla="*/ 622300 w 36"/>
              <a:gd name="T15" fmla="*/ 3738830 h 32"/>
              <a:gd name="T16" fmla="*/ 4231217 w 36"/>
              <a:gd name="T17" fmla="*/ 120507 h 32"/>
              <a:gd name="T18" fmla="*/ 3609269 w 36"/>
              <a:gd name="T19" fmla="*/ 602880 h 32"/>
              <a:gd name="T20" fmla="*/ 4231217 w 36"/>
              <a:gd name="T21" fmla="*/ 0 h 32"/>
              <a:gd name="T22" fmla="*/ 4231217 w 36"/>
              <a:gd name="T23" fmla="*/ 120507 h 32"/>
              <a:gd name="T24" fmla="*/ 2737908 w 36"/>
              <a:gd name="T25" fmla="*/ 1447121 h 32"/>
              <a:gd name="T26" fmla="*/ 3609269 w 36"/>
              <a:gd name="T27" fmla="*/ 602880 h 32"/>
              <a:gd name="T28" fmla="*/ 2737908 w 36"/>
              <a:gd name="T29" fmla="*/ 1447121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2">
                <a:moveTo>
                  <a:pt x="5" y="31"/>
                </a:moveTo>
                <a:cubicBezTo>
                  <a:pt x="3" y="31"/>
                  <a:pt x="1" y="30"/>
                  <a:pt x="0" y="28"/>
                </a:cubicBezTo>
                <a:cubicBezTo>
                  <a:pt x="2" y="28"/>
                  <a:pt x="10" y="21"/>
                  <a:pt x="22" y="12"/>
                </a:cubicBezTo>
                <a:cubicBezTo>
                  <a:pt x="11" y="21"/>
                  <a:pt x="2" y="28"/>
                  <a:pt x="0" y="28"/>
                </a:cubicBezTo>
                <a:cubicBezTo>
                  <a:pt x="1" y="29"/>
                  <a:pt x="3" y="30"/>
                  <a:pt x="5" y="30"/>
                </a:cubicBezTo>
                <a:cubicBezTo>
                  <a:pt x="13" y="30"/>
                  <a:pt x="25" y="19"/>
                  <a:pt x="34" y="1"/>
                </a:cubicBezTo>
                <a:cubicBezTo>
                  <a:pt x="34" y="1"/>
                  <a:pt x="34" y="0"/>
                  <a:pt x="35" y="0"/>
                </a:cubicBezTo>
                <a:cubicBezTo>
                  <a:pt x="26" y="19"/>
                  <a:pt x="13" y="31"/>
                  <a:pt x="5" y="31"/>
                </a:cubicBezTo>
                <a:close/>
                <a:moveTo>
                  <a:pt x="34" y="1"/>
                </a:moveTo>
                <a:cubicBezTo>
                  <a:pt x="32" y="3"/>
                  <a:pt x="30" y="4"/>
                  <a:pt x="29" y="5"/>
                </a:cubicBezTo>
                <a:lnTo>
                  <a:pt x="34" y="0"/>
                </a:lnTo>
                <a:lnTo>
                  <a:pt x="34" y="1"/>
                </a:lnTo>
                <a:close/>
                <a:moveTo>
                  <a:pt x="22" y="12"/>
                </a:moveTo>
                <a:cubicBezTo>
                  <a:pt x="24" y="10"/>
                  <a:pt x="26" y="8"/>
                  <a:pt x="29" y="5"/>
                </a:cubicBezTo>
                <a:lnTo>
                  <a:pt x="2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4" name="Freeform 7270">
            <a:extLst>
              <a:ext uri="{FF2B5EF4-FFF2-40B4-BE49-F238E27FC236}">
                <a16:creationId xmlns:a16="http://schemas.microsoft.com/office/drawing/2014/main" id="{6841ED3E-A9FE-8042-9BC0-55331B0C7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18038"/>
            <a:ext cx="7937" cy="14287"/>
          </a:xfrm>
          <a:custGeom>
            <a:avLst/>
            <a:gdLst>
              <a:gd name="T0" fmla="*/ 0 w 20"/>
              <a:gd name="T1" fmla="*/ 4337533 h 40"/>
              <a:gd name="T2" fmla="*/ 2992249 w 20"/>
              <a:gd name="T3" fmla="*/ 0 h 40"/>
              <a:gd name="T4" fmla="*/ 0 w 20"/>
              <a:gd name="T5" fmla="*/ 4337533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" h="40">
                <a:moveTo>
                  <a:pt x="0" y="34"/>
                </a:moveTo>
                <a:cubicBezTo>
                  <a:pt x="2" y="34"/>
                  <a:pt x="10" y="17"/>
                  <a:pt x="19" y="0"/>
                </a:cubicBezTo>
                <a:cubicBezTo>
                  <a:pt x="18" y="22"/>
                  <a:pt x="7" y="39"/>
                  <a:pt x="0" y="3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5" name="Freeform 7271">
            <a:extLst>
              <a:ext uri="{FF2B5EF4-FFF2-40B4-BE49-F238E27FC236}">
                <a16:creationId xmlns:a16="http://schemas.microsoft.com/office/drawing/2014/main" id="{F0B4237C-97B4-2B4A-914E-7A7DB5395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19625"/>
            <a:ext cx="6350" cy="11113"/>
          </a:xfrm>
          <a:custGeom>
            <a:avLst/>
            <a:gdLst>
              <a:gd name="T0" fmla="*/ 335213 w 19"/>
              <a:gd name="T1" fmla="*/ 3628900 h 33"/>
              <a:gd name="T2" fmla="*/ 0 w 19"/>
              <a:gd name="T3" fmla="*/ 3515412 h 33"/>
              <a:gd name="T4" fmla="*/ 335213 w 19"/>
              <a:gd name="T5" fmla="*/ 3515412 h 33"/>
              <a:gd name="T6" fmla="*/ 2010611 w 19"/>
              <a:gd name="T7" fmla="*/ 113487 h 33"/>
              <a:gd name="T8" fmla="*/ 335213 w 19"/>
              <a:gd name="T9" fmla="*/ 3628900 h 33"/>
              <a:gd name="T10" fmla="*/ 0 w 19"/>
              <a:gd name="T11" fmla="*/ 3515412 h 33"/>
              <a:gd name="T12" fmla="*/ 1898984 w 19"/>
              <a:gd name="T13" fmla="*/ 0 h 33"/>
              <a:gd name="T14" fmla="*/ 0 w 19"/>
              <a:gd name="T15" fmla="*/ 3515412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33">
                <a:moveTo>
                  <a:pt x="3" y="32"/>
                </a:moveTo>
                <a:lnTo>
                  <a:pt x="0" y="31"/>
                </a:lnTo>
                <a:lnTo>
                  <a:pt x="3" y="31"/>
                </a:lnTo>
                <a:cubicBezTo>
                  <a:pt x="8" y="31"/>
                  <a:pt x="17" y="18"/>
                  <a:pt x="18" y="1"/>
                </a:cubicBezTo>
                <a:cubicBezTo>
                  <a:pt x="17" y="19"/>
                  <a:pt x="8" y="32"/>
                  <a:pt x="3" y="32"/>
                </a:cubicBezTo>
                <a:close/>
                <a:moveTo>
                  <a:pt x="0" y="31"/>
                </a:moveTo>
                <a:cubicBezTo>
                  <a:pt x="2" y="29"/>
                  <a:pt x="10" y="14"/>
                  <a:pt x="17" y="0"/>
                </a:cubicBezTo>
                <a:cubicBezTo>
                  <a:pt x="9" y="16"/>
                  <a:pt x="2" y="29"/>
                  <a:pt x="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6" name="Freeform 7272">
            <a:extLst>
              <a:ext uri="{FF2B5EF4-FFF2-40B4-BE49-F238E27FC236}">
                <a16:creationId xmlns:a16="http://schemas.microsoft.com/office/drawing/2014/main" id="{F64AD7C6-0D9C-AD46-B594-682A3A266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4629150"/>
            <a:ext cx="6350" cy="11113"/>
          </a:xfrm>
          <a:custGeom>
            <a:avLst/>
            <a:gdLst>
              <a:gd name="T0" fmla="*/ 1617839 w 18"/>
              <a:gd name="T1" fmla="*/ 3855494 h 31"/>
              <a:gd name="T2" fmla="*/ 1866900 w 18"/>
              <a:gd name="T3" fmla="*/ 3212732 h 31"/>
              <a:gd name="T4" fmla="*/ 0 w 18"/>
              <a:gd name="T5" fmla="*/ 0 h 31"/>
              <a:gd name="T6" fmla="*/ 1991078 w 18"/>
              <a:gd name="T7" fmla="*/ 3341428 h 31"/>
              <a:gd name="T8" fmla="*/ 1617839 w 18"/>
              <a:gd name="T9" fmla="*/ 385549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31">
                <a:moveTo>
                  <a:pt x="13" y="30"/>
                </a:moveTo>
                <a:cubicBezTo>
                  <a:pt x="14" y="28"/>
                  <a:pt x="15" y="27"/>
                  <a:pt x="15" y="25"/>
                </a:cubicBezTo>
                <a:cubicBezTo>
                  <a:pt x="16" y="20"/>
                  <a:pt x="13" y="11"/>
                  <a:pt x="0" y="0"/>
                </a:cubicBezTo>
                <a:cubicBezTo>
                  <a:pt x="13" y="11"/>
                  <a:pt x="17" y="20"/>
                  <a:pt x="16" y="26"/>
                </a:cubicBezTo>
                <a:cubicBezTo>
                  <a:pt x="15" y="27"/>
                  <a:pt x="14" y="29"/>
                  <a:pt x="13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7" name="Freeform 7273">
            <a:extLst>
              <a:ext uri="{FF2B5EF4-FFF2-40B4-BE49-F238E27FC236}">
                <a16:creationId xmlns:a16="http://schemas.microsoft.com/office/drawing/2014/main" id="{4301AFE5-8A5C-6D4F-94D1-AA5C415B2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684713"/>
            <a:ext cx="15875" cy="7937"/>
          </a:xfrm>
          <a:custGeom>
            <a:avLst/>
            <a:gdLst>
              <a:gd name="T0" fmla="*/ 285750 w 42"/>
              <a:gd name="T1" fmla="*/ 857196 h 21"/>
              <a:gd name="T2" fmla="*/ 5714622 w 42"/>
              <a:gd name="T3" fmla="*/ 2856942 h 21"/>
              <a:gd name="T4" fmla="*/ 285750 w 42"/>
              <a:gd name="T5" fmla="*/ 857196 h 21"/>
              <a:gd name="T6" fmla="*/ 285750 w 42"/>
              <a:gd name="T7" fmla="*/ 0 h 21"/>
              <a:gd name="T8" fmla="*/ 285750 w 42"/>
              <a:gd name="T9" fmla="*/ 857196 h 21"/>
              <a:gd name="T10" fmla="*/ 285750 w 42"/>
              <a:gd name="T11" fmla="*/ 0 h 21"/>
              <a:gd name="T12" fmla="*/ 285750 w 42"/>
              <a:gd name="T13" fmla="*/ 0 h 21"/>
              <a:gd name="T14" fmla="*/ 5857497 w 42"/>
              <a:gd name="T15" fmla="*/ 2856942 h 21"/>
              <a:gd name="T16" fmla="*/ 285750 w 42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21">
                <a:moveTo>
                  <a:pt x="2" y="6"/>
                </a:moveTo>
                <a:cubicBezTo>
                  <a:pt x="7" y="13"/>
                  <a:pt x="21" y="20"/>
                  <a:pt x="40" y="20"/>
                </a:cubicBezTo>
                <a:cubicBezTo>
                  <a:pt x="21" y="20"/>
                  <a:pt x="7" y="14"/>
                  <a:pt x="2" y="6"/>
                </a:cubicBezTo>
                <a:close/>
                <a:moveTo>
                  <a:pt x="2" y="0"/>
                </a:moveTo>
                <a:lnTo>
                  <a:pt x="2" y="6"/>
                </a:lnTo>
                <a:cubicBezTo>
                  <a:pt x="0" y="4"/>
                  <a:pt x="0" y="1"/>
                  <a:pt x="2" y="0"/>
                </a:cubicBezTo>
                <a:close/>
                <a:moveTo>
                  <a:pt x="2" y="0"/>
                </a:moveTo>
                <a:cubicBezTo>
                  <a:pt x="16" y="0"/>
                  <a:pt x="39" y="18"/>
                  <a:pt x="41" y="20"/>
                </a:cubicBezTo>
                <a:cubicBezTo>
                  <a:pt x="39" y="19"/>
                  <a:pt x="16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8" name="Freeform 7274">
            <a:extLst>
              <a:ext uri="{FF2B5EF4-FFF2-40B4-BE49-F238E27FC236}">
                <a16:creationId xmlns:a16="http://schemas.microsoft.com/office/drawing/2014/main" id="{943D63EB-0E82-A342-BCC7-62A8994CB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681538"/>
            <a:ext cx="14287" cy="7937"/>
          </a:xfrm>
          <a:custGeom>
            <a:avLst/>
            <a:gdLst>
              <a:gd name="T0" fmla="*/ 4735618 w 41"/>
              <a:gd name="T1" fmla="*/ 2619900 h 23"/>
              <a:gd name="T2" fmla="*/ 121265 w 41"/>
              <a:gd name="T3" fmla="*/ 833730 h 23"/>
              <a:gd name="T4" fmla="*/ 121265 w 41"/>
              <a:gd name="T5" fmla="*/ 0 h 23"/>
              <a:gd name="T6" fmla="*/ 4857232 w 41"/>
              <a:gd name="T7" fmla="*/ 2500845 h 23"/>
              <a:gd name="T8" fmla="*/ 4735618 w 41"/>
              <a:gd name="T9" fmla="*/ 2619900 h 23"/>
              <a:gd name="T10" fmla="*/ 121265 w 41"/>
              <a:gd name="T11" fmla="*/ 119055 h 23"/>
              <a:gd name="T12" fmla="*/ 121265 w 41"/>
              <a:gd name="T13" fmla="*/ 833730 h 23"/>
              <a:gd name="T14" fmla="*/ 4735618 w 41"/>
              <a:gd name="T15" fmla="*/ 2500845 h 23"/>
              <a:gd name="T16" fmla="*/ 4857232 w 41"/>
              <a:gd name="T17" fmla="*/ 2500845 h 23"/>
              <a:gd name="T18" fmla="*/ 121265 w 41"/>
              <a:gd name="T19" fmla="*/ 11905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9" y="22"/>
                </a:moveTo>
                <a:cubicBezTo>
                  <a:pt x="19" y="22"/>
                  <a:pt x="5" y="13"/>
                  <a:pt x="1" y="7"/>
                </a:cubicBezTo>
                <a:cubicBezTo>
                  <a:pt x="0" y="4"/>
                  <a:pt x="0" y="2"/>
                  <a:pt x="1" y="0"/>
                </a:cubicBezTo>
                <a:cubicBezTo>
                  <a:pt x="14" y="1"/>
                  <a:pt x="39" y="18"/>
                  <a:pt x="40" y="21"/>
                </a:cubicBezTo>
                <a:lnTo>
                  <a:pt x="39" y="22"/>
                </a:lnTo>
                <a:close/>
                <a:moveTo>
                  <a:pt x="1" y="1"/>
                </a:moveTo>
                <a:cubicBezTo>
                  <a:pt x="1" y="2"/>
                  <a:pt x="1" y="4"/>
                  <a:pt x="1" y="7"/>
                </a:cubicBezTo>
                <a:cubicBezTo>
                  <a:pt x="5" y="13"/>
                  <a:pt x="20" y="21"/>
                  <a:pt x="39" y="21"/>
                </a:cubicBezTo>
                <a:lnTo>
                  <a:pt x="40" y="21"/>
                </a:lnTo>
                <a:cubicBezTo>
                  <a:pt x="39" y="18"/>
                  <a:pt x="14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29" name="Freeform 7275">
            <a:extLst>
              <a:ext uri="{FF2B5EF4-FFF2-40B4-BE49-F238E27FC236}">
                <a16:creationId xmlns:a16="http://schemas.microsoft.com/office/drawing/2014/main" id="{2F73F0C1-35A0-7C48-BE4D-BAA106CA4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70425"/>
            <a:ext cx="7938" cy="15875"/>
          </a:xfrm>
          <a:custGeom>
            <a:avLst/>
            <a:gdLst>
              <a:gd name="T0" fmla="*/ 357210 w 23"/>
              <a:gd name="T1" fmla="*/ 5724599 h 43"/>
              <a:gd name="T2" fmla="*/ 0 w 23"/>
              <a:gd name="T3" fmla="*/ 5588369 h 43"/>
              <a:gd name="T4" fmla="*/ 1786740 w 23"/>
              <a:gd name="T5" fmla="*/ 1226805 h 43"/>
              <a:gd name="T6" fmla="*/ 119070 w 23"/>
              <a:gd name="T7" fmla="*/ 5588369 h 43"/>
              <a:gd name="T8" fmla="*/ 1071975 w 23"/>
              <a:gd name="T9" fmla="*/ 5179311 h 43"/>
              <a:gd name="T10" fmla="*/ 2501505 w 23"/>
              <a:gd name="T11" fmla="*/ 136230 h 43"/>
              <a:gd name="T12" fmla="*/ 2620575 w 23"/>
              <a:gd name="T13" fmla="*/ 0 h 43"/>
              <a:gd name="T14" fmla="*/ 1071975 w 23"/>
              <a:gd name="T15" fmla="*/ 5179311 h 43"/>
              <a:gd name="T16" fmla="*/ 357210 w 23"/>
              <a:gd name="T17" fmla="*/ 5724599 h 43"/>
              <a:gd name="T18" fmla="*/ 2501505 w 23"/>
              <a:gd name="T19" fmla="*/ 136230 h 43"/>
              <a:gd name="T20" fmla="*/ 1786740 w 23"/>
              <a:gd name="T21" fmla="*/ 1226805 h 43"/>
              <a:gd name="T22" fmla="*/ 2501505 w 23"/>
              <a:gd name="T23" fmla="*/ 0 h 43"/>
              <a:gd name="T24" fmla="*/ 2501505 w 23"/>
              <a:gd name="T25" fmla="*/ 136230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43">
                <a:moveTo>
                  <a:pt x="3" y="42"/>
                </a:moveTo>
                <a:cubicBezTo>
                  <a:pt x="3" y="42"/>
                  <a:pt x="2" y="41"/>
                  <a:pt x="0" y="41"/>
                </a:cubicBezTo>
                <a:cubicBezTo>
                  <a:pt x="0" y="32"/>
                  <a:pt x="8" y="18"/>
                  <a:pt x="15" y="9"/>
                </a:cubicBezTo>
                <a:cubicBezTo>
                  <a:pt x="9" y="18"/>
                  <a:pt x="1" y="32"/>
                  <a:pt x="1" y="41"/>
                </a:cubicBezTo>
                <a:cubicBezTo>
                  <a:pt x="3" y="41"/>
                  <a:pt x="6" y="41"/>
                  <a:pt x="9" y="38"/>
                </a:cubicBezTo>
                <a:cubicBezTo>
                  <a:pt x="15" y="33"/>
                  <a:pt x="22" y="20"/>
                  <a:pt x="21" y="1"/>
                </a:cubicBezTo>
                <a:cubicBezTo>
                  <a:pt x="21" y="1"/>
                  <a:pt x="22" y="0"/>
                  <a:pt x="22" y="0"/>
                </a:cubicBezTo>
                <a:cubicBezTo>
                  <a:pt x="22" y="20"/>
                  <a:pt x="16" y="33"/>
                  <a:pt x="9" y="38"/>
                </a:cubicBezTo>
                <a:cubicBezTo>
                  <a:pt x="8" y="41"/>
                  <a:pt x="5" y="42"/>
                  <a:pt x="3" y="42"/>
                </a:cubicBezTo>
                <a:close/>
                <a:moveTo>
                  <a:pt x="21" y="1"/>
                </a:moveTo>
                <a:cubicBezTo>
                  <a:pt x="19" y="2"/>
                  <a:pt x="17" y="5"/>
                  <a:pt x="15" y="9"/>
                </a:cubicBezTo>
                <a:cubicBezTo>
                  <a:pt x="18" y="4"/>
                  <a:pt x="20" y="1"/>
                  <a:pt x="21" y="0"/>
                </a:cubicBezTo>
                <a:cubicBezTo>
                  <a:pt x="21" y="1"/>
                  <a:pt x="21" y="1"/>
                  <a:pt x="2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0" name="Freeform 7276">
            <a:extLst>
              <a:ext uri="{FF2B5EF4-FFF2-40B4-BE49-F238E27FC236}">
                <a16:creationId xmlns:a16="http://schemas.microsoft.com/office/drawing/2014/main" id="{68D0A21B-1167-8841-9285-ABD287F86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68838"/>
            <a:ext cx="7937" cy="15875"/>
          </a:xfrm>
          <a:custGeom>
            <a:avLst/>
            <a:gdLst>
              <a:gd name="T0" fmla="*/ 238110 w 23"/>
              <a:gd name="T1" fmla="*/ 5857497 h 42"/>
              <a:gd name="T2" fmla="*/ 0 w 23"/>
              <a:gd name="T3" fmla="*/ 5714622 h 42"/>
              <a:gd name="T4" fmla="*/ 0 w 23"/>
              <a:gd name="T5" fmla="*/ 5571747 h 42"/>
              <a:gd name="T6" fmla="*/ 119055 w 23"/>
              <a:gd name="T7" fmla="*/ 5714622 h 42"/>
              <a:gd name="T8" fmla="*/ 2381790 w 23"/>
              <a:gd name="T9" fmla="*/ 2143125 h 42"/>
              <a:gd name="T10" fmla="*/ 238110 w 23"/>
              <a:gd name="T11" fmla="*/ 5857497 h 42"/>
              <a:gd name="T12" fmla="*/ 2619900 w 23"/>
              <a:gd name="T13" fmla="*/ 0 h 42"/>
              <a:gd name="T14" fmla="*/ 2619900 w 23"/>
              <a:gd name="T15" fmla="*/ 142875 h 42"/>
              <a:gd name="T16" fmla="*/ 2619900 w 23"/>
              <a:gd name="T17" fmla="*/ 142875 h 42"/>
              <a:gd name="T18" fmla="*/ 2381790 w 23"/>
              <a:gd name="T19" fmla="*/ 2143125 h 42"/>
              <a:gd name="T20" fmla="*/ 2619900 w 23"/>
              <a:gd name="T21" fmla="*/ 142875 h 42"/>
              <a:gd name="T22" fmla="*/ 0 w 23"/>
              <a:gd name="T23" fmla="*/ 5285997 h 42"/>
              <a:gd name="T24" fmla="*/ 2619900 w 23"/>
              <a:gd name="T25" fmla="*/ 0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" h="42">
                <a:moveTo>
                  <a:pt x="2" y="41"/>
                </a:moveTo>
                <a:lnTo>
                  <a:pt x="0" y="40"/>
                </a:lnTo>
                <a:lnTo>
                  <a:pt x="0" y="39"/>
                </a:lnTo>
                <a:cubicBezTo>
                  <a:pt x="0" y="40"/>
                  <a:pt x="1" y="40"/>
                  <a:pt x="1" y="40"/>
                </a:cubicBezTo>
                <a:cubicBezTo>
                  <a:pt x="7" y="40"/>
                  <a:pt x="15" y="31"/>
                  <a:pt x="20" y="15"/>
                </a:cubicBezTo>
                <a:cubicBezTo>
                  <a:pt x="15" y="31"/>
                  <a:pt x="7" y="41"/>
                  <a:pt x="2" y="41"/>
                </a:cubicBezTo>
                <a:close/>
                <a:moveTo>
                  <a:pt x="22" y="0"/>
                </a:move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6"/>
                  <a:pt x="21" y="11"/>
                  <a:pt x="20" y="15"/>
                </a:cubicBezTo>
                <a:cubicBezTo>
                  <a:pt x="21" y="11"/>
                  <a:pt x="22" y="7"/>
                  <a:pt x="22" y="1"/>
                </a:cubicBezTo>
                <a:cubicBezTo>
                  <a:pt x="20" y="2"/>
                  <a:pt x="3" y="24"/>
                  <a:pt x="0" y="37"/>
                </a:cubicBezTo>
                <a:cubicBezTo>
                  <a:pt x="2" y="23"/>
                  <a:pt x="19" y="1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1" name="Freeform 7277">
            <a:extLst>
              <a:ext uri="{FF2B5EF4-FFF2-40B4-BE49-F238E27FC236}">
                <a16:creationId xmlns:a16="http://schemas.microsoft.com/office/drawing/2014/main" id="{F3C19C9C-4F66-E646-8909-86A7F3E29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65663"/>
            <a:ext cx="6350" cy="14287"/>
          </a:xfrm>
          <a:custGeom>
            <a:avLst/>
            <a:gdLst>
              <a:gd name="T0" fmla="*/ 139700 w 17"/>
              <a:gd name="T1" fmla="*/ 4857232 h 41"/>
              <a:gd name="T2" fmla="*/ 1534832 w 17"/>
              <a:gd name="T3" fmla="*/ 364144 h 41"/>
              <a:gd name="T4" fmla="*/ 279026 w 17"/>
              <a:gd name="T5" fmla="*/ 4857232 h 41"/>
              <a:gd name="T6" fmla="*/ 139700 w 17"/>
              <a:gd name="T7" fmla="*/ 4857232 h 41"/>
              <a:gd name="T8" fmla="*/ 1534832 w 17"/>
              <a:gd name="T9" fmla="*/ 364144 h 41"/>
              <a:gd name="T10" fmla="*/ 1674159 w 17"/>
              <a:gd name="T11" fmla="*/ 0 h 41"/>
              <a:gd name="T12" fmla="*/ 1116106 w 17"/>
              <a:gd name="T13" fmla="*/ 4492739 h 41"/>
              <a:gd name="T14" fmla="*/ 1674159 w 17"/>
              <a:gd name="T15" fmla="*/ 121265 h 41"/>
              <a:gd name="T16" fmla="*/ 1534832 w 17"/>
              <a:gd name="T17" fmla="*/ 364144 h 41"/>
              <a:gd name="T18" fmla="*/ 558053 w 17"/>
              <a:gd name="T19" fmla="*/ 4857232 h 41"/>
              <a:gd name="T20" fmla="*/ 418726 w 17"/>
              <a:gd name="T21" fmla="*/ 4857232 h 41"/>
              <a:gd name="T22" fmla="*/ 1116106 w 17"/>
              <a:gd name="T23" fmla="*/ 4492739 h 41"/>
              <a:gd name="T24" fmla="*/ 558053 w 17"/>
              <a:gd name="T25" fmla="*/ 4857232 h 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41">
                <a:moveTo>
                  <a:pt x="1" y="40"/>
                </a:moveTo>
                <a:cubicBezTo>
                  <a:pt x="0" y="30"/>
                  <a:pt x="7" y="11"/>
                  <a:pt x="11" y="3"/>
                </a:cubicBezTo>
                <a:cubicBezTo>
                  <a:pt x="8" y="11"/>
                  <a:pt x="0" y="30"/>
                  <a:pt x="2" y="40"/>
                </a:cubicBezTo>
                <a:lnTo>
                  <a:pt x="1" y="40"/>
                </a:lnTo>
                <a:close/>
                <a:moveTo>
                  <a:pt x="11" y="3"/>
                </a:moveTo>
                <a:cubicBezTo>
                  <a:pt x="11" y="1"/>
                  <a:pt x="12" y="0"/>
                  <a:pt x="12" y="0"/>
                </a:cubicBezTo>
                <a:cubicBezTo>
                  <a:pt x="16" y="18"/>
                  <a:pt x="12" y="32"/>
                  <a:pt x="8" y="37"/>
                </a:cubicBezTo>
                <a:cubicBezTo>
                  <a:pt x="12" y="32"/>
                  <a:pt x="15" y="18"/>
                  <a:pt x="12" y="1"/>
                </a:cubicBezTo>
                <a:cubicBezTo>
                  <a:pt x="12" y="1"/>
                  <a:pt x="11" y="2"/>
                  <a:pt x="11" y="3"/>
                </a:cubicBezTo>
                <a:close/>
                <a:moveTo>
                  <a:pt x="4" y="40"/>
                </a:moveTo>
                <a:lnTo>
                  <a:pt x="3" y="40"/>
                </a:lnTo>
                <a:cubicBezTo>
                  <a:pt x="4" y="40"/>
                  <a:pt x="6" y="38"/>
                  <a:pt x="8" y="37"/>
                </a:cubicBezTo>
                <a:cubicBezTo>
                  <a:pt x="6" y="39"/>
                  <a:pt x="4" y="40"/>
                  <a:pt x="4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2" name="Freeform 7278">
            <a:extLst>
              <a:ext uri="{FF2B5EF4-FFF2-40B4-BE49-F238E27FC236}">
                <a16:creationId xmlns:a16="http://schemas.microsoft.com/office/drawing/2014/main" id="{5F827A25-B327-344C-BC48-23C960AAF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8363"/>
            <a:ext cx="15875" cy="4762"/>
          </a:xfrm>
          <a:custGeom>
            <a:avLst/>
            <a:gdLst>
              <a:gd name="T0" fmla="*/ 2024753 w 46"/>
              <a:gd name="T1" fmla="*/ 1732178 h 12"/>
              <a:gd name="T2" fmla="*/ 238125 w 46"/>
              <a:gd name="T3" fmla="*/ 944860 h 12"/>
              <a:gd name="T4" fmla="*/ 0 w 46"/>
              <a:gd name="T5" fmla="*/ 315086 h 12"/>
              <a:gd name="T6" fmla="*/ 238125 w 46"/>
              <a:gd name="T7" fmla="*/ 787317 h 12"/>
              <a:gd name="T8" fmla="*/ 2024753 w 46"/>
              <a:gd name="T9" fmla="*/ 1574635 h 12"/>
              <a:gd name="T10" fmla="*/ 5002351 w 46"/>
              <a:gd name="T11" fmla="*/ 629775 h 12"/>
              <a:gd name="T12" fmla="*/ 2024753 w 46"/>
              <a:gd name="T13" fmla="*/ 1732178 h 12"/>
              <a:gd name="T14" fmla="*/ 5359538 w 46"/>
              <a:gd name="T15" fmla="*/ 472629 h 12"/>
              <a:gd name="T16" fmla="*/ 2024753 w 46"/>
              <a:gd name="T17" fmla="*/ 0 h 12"/>
              <a:gd name="T18" fmla="*/ 5359538 w 46"/>
              <a:gd name="T19" fmla="*/ 472629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" h="12">
                <a:moveTo>
                  <a:pt x="17" y="11"/>
                </a:moveTo>
                <a:cubicBezTo>
                  <a:pt x="9" y="11"/>
                  <a:pt x="3" y="9"/>
                  <a:pt x="2" y="6"/>
                </a:cubicBezTo>
                <a:cubicBezTo>
                  <a:pt x="0" y="5"/>
                  <a:pt x="0" y="3"/>
                  <a:pt x="0" y="2"/>
                </a:cubicBezTo>
                <a:cubicBezTo>
                  <a:pt x="0" y="3"/>
                  <a:pt x="0" y="5"/>
                  <a:pt x="2" y="5"/>
                </a:cubicBezTo>
                <a:cubicBezTo>
                  <a:pt x="4" y="8"/>
                  <a:pt x="9" y="10"/>
                  <a:pt x="17" y="10"/>
                </a:cubicBezTo>
                <a:cubicBezTo>
                  <a:pt x="22" y="10"/>
                  <a:pt x="31" y="9"/>
                  <a:pt x="42" y="4"/>
                </a:cubicBezTo>
                <a:cubicBezTo>
                  <a:pt x="31" y="9"/>
                  <a:pt x="22" y="11"/>
                  <a:pt x="17" y="11"/>
                </a:cubicBezTo>
                <a:close/>
                <a:moveTo>
                  <a:pt x="45" y="3"/>
                </a:moveTo>
                <a:cubicBezTo>
                  <a:pt x="43" y="2"/>
                  <a:pt x="28" y="0"/>
                  <a:pt x="17" y="0"/>
                </a:cubicBezTo>
                <a:cubicBezTo>
                  <a:pt x="28" y="0"/>
                  <a:pt x="44" y="2"/>
                  <a:pt x="4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3" name="Freeform 7279">
            <a:extLst>
              <a:ext uri="{FF2B5EF4-FFF2-40B4-BE49-F238E27FC236}">
                <a16:creationId xmlns:a16="http://schemas.microsoft.com/office/drawing/2014/main" id="{1A37E736-F21B-9246-957B-919C7BD4A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72013"/>
            <a:ext cx="15875" cy="6350"/>
          </a:xfrm>
          <a:custGeom>
            <a:avLst/>
            <a:gdLst>
              <a:gd name="T0" fmla="*/ 1431997 w 44"/>
              <a:gd name="T1" fmla="*/ 2115608 h 18"/>
              <a:gd name="T2" fmla="*/ 0 w 44"/>
              <a:gd name="T3" fmla="*/ 1369131 h 18"/>
              <a:gd name="T4" fmla="*/ 5597381 w 44"/>
              <a:gd name="T5" fmla="*/ 124531 h 18"/>
              <a:gd name="T6" fmla="*/ 5597381 w 44"/>
              <a:gd name="T7" fmla="*/ 249061 h 18"/>
              <a:gd name="T8" fmla="*/ 5467134 w 44"/>
              <a:gd name="T9" fmla="*/ 249061 h 18"/>
              <a:gd name="T10" fmla="*/ 0 w 44"/>
              <a:gd name="T11" fmla="*/ 1369131 h 18"/>
              <a:gd name="T12" fmla="*/ 1431997 w 44"/>
              <a:gd name="T13" fmla="*/ 1991078 h 18"/>
              <a:gd name="T14" fmla="*/ 4556125 w 44"/>
              <a:gd name="T15" fmla="*/ 995539 h 18"/>
              <a:gd name="T16" fmla="*/ 1431997 w 44"/>
              <a:gd name="T17" fmla="*/ 2115608 h 18"/>
              <a:gd name="T18" fmla="*/ 4556125 w 44"/>
              <a:gd name="T19" fmla="*/ 995539 h 18"/>
              <a:gd name="T20" fmla="*/ 5597381 w 44"/>
              <a:gd name="T21" fmla="*/ 249061 h 18"/>
              <a:gd name="T22" fmla="*/ 5597381 w 44"/>
              <a:gd name="T23" fmla="*/ 249061 h 18"/>
              <a:gd name="T24" fmla="*/ 4556125 w 44"/>
              <a:gd name="T25" fmla="*/ 995539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18">
                <a:moveTo>
                  <a:pt x="11" y="17"/>
                </a:moveTo>
                <a:cubicBezTo>
                  <a:pt x="4" y="17"/>
                  <a:pt x="2" y="15"/>
                  <a:pt x="0" y="11"/>
                </a:cubicBezTo>
                <a:cubicBezTo>
                  <a:pt x="11" y="3"/>
                  <a:pt x="41" y="0"/>
                  <a:pt x="43" y="1"/>
                </a:cubicBezTo>
                <a:cubicBezTo>
                  <a:pt x="43" y="1"/>
                  <a:pt x="43" y="1"/>
                  <a:pt x="43" y="2"/>
                </a:cubicBezTo>
                <a:lnTo>
                  <a:pt x="42" y="2"/>
                </a:lnTo>
                <a:cubicBezTo>
                  <a:pt x="34" y="2"/>
                  <a:pt x="11" y="5"/>
                  <a:pt x="0" y="11"/>
                </a:cubicBezTo>
                <a:cubicBezTo>
                  <a:pt x="2" y="15"/>
                  <a:pt x="5" y="16"/>
                  <a:pt x="11" y="16"/>
                </a:cubicBezTo>
                <a:cubicBezTo>
                  <a:pt x="18" y="16"/>
                  <a:pt x="26" y="13"/>
                  <a:pt x="35" y="8"/>
                </a:cubicBezTo>
                <a:cubicBezTo>
                  <a:pt x="27" y="14"/>
                  <a:pt x="18" y="17"/>
                  <a:pt x="11" y="17"/>
                </a:cubicBezTo>
                <a:close/>
                <a:moveTo>
                  <a:pt x="35" y="8"/>
                </a:moveTo>
                <a:cubicBezTo>
                  <a:pt x="38" y="6"/>
                  <a:pt x="40" y="4"/>
                  <a:pt x="43" y="2"/>
                </a:cubicBezTo>
                <a:cubicBezTo>
                  <a:pt x="41" y="4"/>
                  <a:pt x="38" y="6"/>
                  <a:pt x="3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4" name="Freeform 7280">
            <a:extLst>
              <a:ext uri="{FF2B5EF4-FFF2-40B4-BE49-F238E27FC236}">
                <a16:creationId xmlns:a16="http://schemas.microsoft.com/office/drawing/2014/main" id="{F81AF95A-E6A5-774A-ABD1-3DA0D88E4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660900"/>
            <a:ext cx="4762" cy="15875"/>
          </a:xfrm>
          <a:custGeom>
            <a:avLst/>
            <a:gdLst>
              <a:gd name="T0" fmla="*/ 115649 w 14"/>
              <a:gd name="T1" fmla="*/ 5724599 h 43"/>
              <a:gd name="T2" fmla="*/ 809880 w 14"/>
              <a:gd name="T3" fmla="*/ 5451770 h 43"/>
              <a:gd name="T4" fmla="*/ 115649 w 14"/>
              <a:gd name="T5" fmla="*/ 5724599 h 43"/>
              <a:gd name="T6" fmla="*/ 578583 w 14"/>
              <a:gd name="T7" fmla="*/ 0 h 43"/>
              <a:gd name="T8" fmla="*/ 809880 w 14"/>
              <a:gd name="T9" fmla="*/ 5315541 h 43"/>
              <a:gd name="T10" fmla="*/ 578583 w 14"/>
              <a:gd name="T11" fmla="*/ 272459 h 43"/>
              <a:gd name="T12" fmla="*/ 0 w 14"/>
              <a:gd name="T13" fmla="*/ 4497794 h 43"/>
              <a:gd name="T14" fmla="*/ 578583 w 14"/>
              <a:gd name="T15" fmla="*/ 0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43">
                <a:moveTo>
                  <a:pt x="1" y="42"/>
                </a:moveTo>
                <a:cubicBezTo>
                  <a:pt x="3" y="42"/>
                  <a:pt x="5" y="41"/>
                  <a:pt x="7" y="40"/>
                </a:cubicBezTo>
                <a:cubicBezTo>
                  <a:pt x="5" y="42"/>
                  <a:pt x="3" y="42"/>
                  <a:pt x="1" y="42"/>
                </a:cubicBezTo>
                <a:close/>
                <a:moveTo>
                  <a:pt x="5" y="0"/>
                </a:moveTo>
                <a:cubicBezTo>
                  <a:pt x="13" y="18"/>
                  <a:pt x="11" y="33"/>
                  <a:pt x="7" y="39"/>
                </a:cubicBezTo>
                <a:cubicBezTo>
                  <a:pt x="11" y="32"/>
                  <a:pt x="12" y="18"/>
                  <a:pt x="5" y="2"/>
                </a:cubicBezTo>
                <a:cubicBezTo>
                  <a:pt x="5" y="3"/>
                  <a:pt x="0" y="20"/>
                  <a:pt x="0" y="33"/>
                </a:cubicBezTo>
                <a:cubicBezTo>
                  <a:pt x="0" y="20"/>
                  <a:pt x="5" y="3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5" name="Freeform 7281">
            <a:extLst>
              <a:ext uri="{FF2B5EF4-FFF2-40B4-BE49-F238E27FC236}">
                <a16:creationId xmlns:a16="http://schemas.microsoft.com/office/drawing/2014/main" id="{A8AA996C-674B-6648-83E5-DA63C8367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659313"/>
            <a:ext cx="4762" cy="14287"/>
          </a:xfrm>
          <a:custGeom>
            <a:avLst/>
            <a:gdLst>
              <a:gd name="T0" fmla="*/ 671076 w 13"/>
              <a:gd name="T1" fmla="*/ 5099726 h 39"/>
              <a:gd name="T2" fmla="*/ 402572 w 13"/>
              <a:gd name="T3" fmla="*/ 4831204 h 39"/>
              <a:gd name="T4" fmla="*/ 939213 w 13"/>
              <a:gd name="T5" fmla="*/ 0 h 39"/>
              <a:gd name="T6" fmla="*/ 536641 w 13"/>
              <a:gd name="T7" fmla="*/ 4831204 h 39"/>
              <a:gd name="T8" fmla="*/ 671076 w 13"/>
              <a:gd name="T9" fmla="*/ 4831204 h 39"/>
              <a:gd name="T10" fmla="*/ 1073282 w 13"/>
              <a:gd name="T11" fmla="*/ 4562682 h 39"/>
              <a:gd name="T12" fmla="*/ 671076 w 13"/>
              <a:gd name="T13" fmla="*/ 5099726 h 39"/>
              <a:gd name="T14" fmla="*/ 939213 w 13"/>
              <a:gd name="T15" fmla="*/ 0 h 39"/>
              <a:gd name="T16" fmla="*/ 1341785 w 13"/>
              <a:gd name="T17" fmla="*/ 4026003 h 39"/>
              <a:gd name="T18" fmla="*/ 939213 w 13"/>
              <a:gd name="T19" fmla="*/ 0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39">
                <a:moveTo>
                  <a:pt x="5" y="38"/>
                </a:moveTo>
                <a:lnTo>
                  <a:pt x="3" y="36"/>
                </a:lnTo>
                <a:cubicBezTo>
                  <a:pt x="0" y="26"/>
                  <a:pt x="5" y="2"/>
                  <a:pt x="7" y="0"/>
                </a:cubicBezTo>
                <a:cubicBezTo>
                  <a:pt x="6" y="1"/>
                  <a:pt x="0" y="25"/>
                  <a:pt x="4" y="36"/>
                </a:cubicBezTo>
                <a:lnTo>
                  <a:pt x="5" y="36"/>
                </a:lnTo>
                <a:cubicBezTo>
                  <a:pt x="5" y="36"/>
                  <a:pt x="6" y="35"/>
                  <a:pt x="8" y="34"/>
                </a:cubicBezTo>
                <a:cubicBezTo>
                  <a:pt x="7" y="36"/>
                  <a:pt x="5" y="38"/>
                  <a:pt x="5" y="38"/>
                </a:cubicBezTo>
                <a:close/>
                <a:moveTo>
                  <a:pt x="7" y="0"/>
                </a:moveTo>
                <a:cubicBezTo>
                  <a:pt x="12" y="13"/>
                  <a:pt x="12" y="23"/>
                  <a:pt x="10" y="30"/>
                </a:cubicBezTo>
                <a:cubicBezTo>
                  <a:pt x="11" y="23"/>
                  <a:pt x="11" y="13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6" name="Freeform 7282">
            <a:extLst>
              <a:ext uri="{FF2B5EF4-FFF2-40B4-BE49-F238E27FC236}">
                <a16:creationId xmlns:a16="http://schemas.microsoft.com/office/drawing/2014/main" id="{5024D8D9-80FD-2A46-A802-47DB70AA7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62488"/>
            <a:ext cx="14287" cy="11112"/>
          </a:xfrm>
          <a:custGeom>
            <a:avLst/>
            <a:gdLst>
              <a:gd name="T0" fmla="*/ 848197 w 38"/>
              <a:gd name="T1" fmla="*/ 3738146 h 32"/>
              <a:gd name="T2" fmla="*/ 0 w 38"/>
              <a:gd name="T3" fmla="*/ 3496808 h 32"/>
              <a:gd name="T4" fmla="*/ 5230170 w 38"/>
              <a:gd name="T5" fmla="*/ 0 h 32"/>
              <a:gd name="T6" fmla="*/ 848197 w 38"/>
              <a:gd name="T7" fmla="*/ 3738146 h 32"/>
              <a:gd name="T8" fmla="*/ 5230170 w 38"/>
              <a:gd name="T9" fmla="*/ 0 h 32"/>
              <a:gd name="T10" fmla="*/ 141366 w 38"/>
              <a:gd name="T11" fmla="*/ 3496808 h 32"/>
              <a:gd name="T12" fmla="*/ 848197 w 38"/>
              <a:gd name="T13" fmla="*/ 3617651 h 32"/>
              <a:gd name="T14" fmla="*/ 5230170 w 38"/>
              <a:gd name="T15" fmla="*/ 0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32">
                <a:moveTo>
                  <a:pt x="6" y="31"/>
                </a:moveTo>
                <a:cubicBezTo>
                  <a:pt x="3" y="31"/>
                  <a:pt x="2" y="30"/>
                  <a:pt x="0" y="29"/>
                </a:cubicBezTo>
                <a:cubicBezTo>
                  <a:pt x="8" y="15"/>
                  <a:pt x="33" y="0"/>
                  <a:pt x="37" y="0"/>
                </a:cubicBezTo>
                <a:cubicBezTo>
                  <a:pt x="28" y="19"/>
                  <a:pt x="15" y="31"/>
                  <a:pt x="6" y="31"/>
                </a:cubicBezTo>
                <a:close/>
                <a:moveTo>
                  <a:pt x="37" y="0"/>
                </a:moveTo>
                <a:cubicBezTo>
                  <a:pt x="35" y="1"/>
                  <a:pt x="8" y="16"/>
                  <a:pt x="1" y="29"/>
                </a:cubicBezTo>
                <a:cubicBezTo>
                  <a:pt x="2" y="29"/>
                  <a:pt x="4" y="30"/>
                  <a:pt x="6" y="30"/>
                </a:cubicBezTo>
                <a:cubicBezTo>
                  <a:pt x="14" y="30"/>
                  <a:pt x="28" y="19"/>
                  <a:pt x="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7" name="Freeform 7283">
            <a:extLst>
              <a:ext uri="{FF2B5EF4-FFF2-40B4-BE49-F238E27FC236}">
                <a16:creationId xmlns:a16="http://schemas.microsoft.com/office/drawing/2014/main" id="{2A95D62D-D76C-FE44-9DDE-CA8E5B084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52963"/>
            <a:ext cx="3175" cy="14287"/>
          </a:xfrm>
          <a:custGeom>
            <a:avLst/>
            <a:gdLst>
              <a:gd name="T0" fmla="*/ 166543 w 11"/>
              <a:gd name="T1" fmla="*/ 5099726 h 39"/>
              <a:gd name="T2" fmla="*/ 499918 w 11"/>
              <a:gd name="T3" fmla="*/ 4697126 h 39"/>
              <a:gd name="T4" fmla="*/ 0 w 11"/>
              <a:gd name="T5" fmla="*/ 0 h 39"/>
              <a:gd name="T6" fmla="*/ 499918 w 11"/>
              <a:gd name="T7" fmla="*/ 4697126 h 39"/>
              <a:gd name="T8" fmla="*/ 166543 w 11"/>
              <a:gd name="T9" fmla="*/ 5099726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39">
                <a:moveTo>
                  <a:pt x="2" y="38"/>
                </a:moveTo>
                <a:cubicBezTo>
                  <a:pt x="3" y="37"/>
                  <a:pt x="5" y="37"/>
                  <a:pt x="6" y="35"/>
                </a:cubicBezTo>
                <a:cubicBezTo>
                  <a:pt x="9" y="29"/>
                  <a:pt x="8" y="15"/>
                  <a:pt x="0" y="0"/>
                </a:cubicBezTo>
                <a:cubicBezTo>
                  <a:pt x="8" y="15"/>
                  <a:pt x="10" y="29"/>
                  <a:pt x="6" y="35"/>
                </a:cubicBezTo>
                <a:cubicBezTo>
                  <a:pt x="6" y="37"/>
                  <a:pt x="3" y="38"/>
                  <a:pt x="2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8" name="Freeform 7284">
            <a:extLst>
              <a:ext uri="{FF2B5EF4-FFF2-40B4-BE49-F238E27FC236}">
                <a16:creationId xmlns:a16="http://schemas.microsoft.com/office/drawing/2014/main" id="{4FC4EA44-13BA-0C44-A052-9BD47B36B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4646613"/>
            <a:ext cx="4763" cy="15875"/>
          </a:xfrm>
          <a:custGeom>
            <a:avLst/>
            <a:gdLst>
              <a:gd name="T0" fmla="*/ 402657 w 13"/>
              <a:gd name="T1" fmla="*/ 5597381 h 44"/>
              <a:gd name="T2" fmla="*/ 0 w 13"/>
              <a:gd name="T3" fmla="*/ 2343006 h 44"/>
              <a:gd name="T4" fmla="*/ 402657 w 13"/>
              <a:gd name="T5" fmla="*/ 5337247 h 44"/>
              <a:gd name="T6" fmla="*/ 939777 w 13"/>
              <a:gd name="T7" fmla="*/ 4946506 h 44"/>
              <a:gd name="T8" fmla="*/ 134097 w 13"/>
              <a:gd name="T9" fmla="*/ 130247 h 44"/>
              <a:gd name="T10" fmla="*/ 0 w 13"/>
              <a:gd name="T11" fmla="*/ 1301750 h 44"/>
              <a:gd name="T12" fmla="*/ 134097 w 13"/>
              <a:gd name="T13" fmla="*/ 0 h 44"/>
              <a:gd name="T14" fmla="*/ 1073873 w 13"/>
              <a:gd name="T15" fmla="*/ 5207000 h 44"/>
              <a:gd name="T16" fmla="*/ 402657 w 13"/>
              <a:gd name="T17" fmla="*/ 5597381 h 44"/>
              <a:gd name="T18" fmla="*/ 0 w 13"/>
              <a:gd name="T19" fmla="*/ 1301750 h 44"/>
              <a:gd name="T20" fmla="*/ 0 w 13"/>
              <a:gd name="T21" fmla="*/ 2343006 h 44"/>
              <a:gd name="T22" fmla="*/ 0 w 13"/>
              <a:gd name="T23" fmla="*/ 1301750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" h="44">
                <a:moveTo>
                  <a:pt x="3" y="43"/>
                </a:moveTo>
                <a:cubicBezTo>
                  <a:pt x="0" y="37"/>
                  <a:pt x="0" y="27"/>
                  <a:pt x="0" y="18"/>
                </a:cubicBezTo>
                <a:cubicBezTo>
                  <a:pt x="0" y="26"/>
                  <a:pt x="0" y="36"/>
                  <a:pt x="3" y="41"/>
                </a:cubicBezTo>
                <a:cubicBezTo>
                  <a:pt x="5" y="41"/>
                  <a:pt x="6" y="41"/>
                  <a:pt x="7" y="38"/>
                </a:cubicBezTo>
                <a:cubicBezTo>
                  <a:pt x="11" y="32"/>
                  <a:pt x="10" y="17"/>
                  <a:pt x="1" y="1"/>
                </a:cubicBezTo>
                <a:cubicBezTo>
                  <a:pt x="0" y="2"/>
                  <a:pt x="0" y="5"/>
                  <a:pt x="0" y="10"/>
                </a:cubicBezTo>
                <a:cubicBezTo>
                  <a:pt x="0" y="5"/>
                  <a:pt x="0" y="1"/>
                  <a:pt x="1" y="0"/>
                </a:cubicBezTo>
                <a:cubicBezTo>
                  <a:pt x="11" y="17"/>
                  <a:pt x="12" y="32"/>
                  <a:pt x="8" y="40"/>
                </a:cubicBezTo>
                <a:cubicBezTo>
                  <a:pt x="7" y="41"/>
                  <a:pt x="5" y="43"/>
                  <a:pt x="3" y="43"/>
                </a:cubicBezTo>
                <a:close/>
                <a:moveTo>
                  <a:pt x="0" y="10"/>
                </a:moveTo>
                <a:cubicBezTo>
                  <a:pt x="0" y="13"/>
                  <a:pt x="0" y="15"/>
                  <a:pt x="0" y="18"/>
                </a:cubicBezTo>
                <a:cubicBezTo>
                  <a:pt x="0" y="15"/>
                  <a:pt x="0" y="13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39" name="Freeform 7285">
            <a:extLst>
              <a:ext uri="{FF2B5EF4-FFF2-40B4-BE49-F238E27FC236}">
                <a16:creationId xmlns:a16="http://schemas.microsoft.com/office/drawing/2014/main" id="{07AED0CB-1D43-554A-898E-E0695F025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59313"/>
            <a:ext cx="12700" cy="6350"/>
          </a:xfrm>
          <a:custGeom>
            <a:avLst/>
            <a:gdLst>
              <a:gd name="T0" fmla="*/ 837079 w 34"/>
              <a:gd name="T1" fmla="*/ 1787024 h 19"/>
              <a:gd name="T2" fmla="*/ 0 w 34"/>
              <a:gd name="T3" fmla="*/ 1340518 h 19"/>
              <a:gd name="T4" fmla="*/ 4604124 w 34"/>
              <a:gd name="T5" fmla="*/ 0 h 19"/>
              <a:gd name="T6" fmla="*/ 4604124 w 34"/>
              <a:gd name="T7" fmla="*/ 0 h 19"/>
              <a:gd name="T8" fmla="*/ 4604124 w 34"/>
              <a:gd name="T9" fmla="*/ 0 h 19"/>
              <a:gd name="T10" fmla="*/ 4604124 w 34"/>
              <a:gd name="T11" fmla="*/ 0 h 19"/>
              <a:gd name="T12" fmla="*/ 4604124 w 34"/>
              <a:gd name="T13" fmla="*/ 0 h 19"/>
              <a:gd name="T14" fmla="*/ 0 w 34"/>
              <a:gd name="T15" fmla="*/ 1340518 h 19"/>
              <a:gd name="T16" fmla="*/ 4046071 w 34"/>
              <a:gd name="T17" fmla="*/ 446839 h 19"/>
              <a:gd name="T18" fmla="*/ 837079 w 34"/>
              <a:gd name="T19" fmla="*/ 1787024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9">
                <a:moveTo>
                  <a:pt x="6" y="16"/>
                </a:moveTo>
                <a:cubicBezTo>
                  <a:pt x="3" y="16"/>
                  <a:pt x="0" y="14"/>
                  <a:pt x="0" y="12"/>
                </a:cubicBezTo>
                <a:cubicBezTo>
                  <a:pt x="7" y="4"/>
                  <a:pt x="26" y="0"/>
                  <a:pt x="33" y="0"/>
                </a:cubicBezTo>
                <a:cubicBezTo>
                  <a:pt x="26" y="0"/>
                  <a:pt x="8" y="5"/>
                  <a:pt x="0" y="12"/>
                </a:cubicBezTo>
                <a:cubicBezTo>
                  <a:pt x="2" y="17"/>
                  <a:pt x="15" y="18"/>
                  <a:pt x="29" y="4"/>
                </a:cubicBezTo>
                <a:cubicBezTo>
                  <a:pt x="21" y="13"/>
                  <a:pt x="13" y="16"/>
                  <a:pt x="6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0" name="Freeform 7286">
            <a:extLst>
              <a:ext uri="{FF2B5EF4-FFF2-40B4-BE49-F238E27FC236}">
                <a16:creationId xmlns:a16="http://schemas.microsoft.com/office/drawing/2014/main" id="{85E38BBA-DABD-1644-930D-DDD08AFE8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41850"/>
            <a:ext cx="6350" cy="14288"/>
          </a:xfrm>
          <a:custGeom>
            <a:avLst/>
            <a:gdLst>
              <a:gd name="T0" fmla="*/ 1102519 w 16"/>
              <a:gd name="T1" fmla="*/ 4857920 h 41"/>
              <a:gd name="T2" fmla="*/ 157559 w 16"/>
              <a:gd name="T3" fmla="*/ 0 h 41"/>
              <a:gd name="T4" fmla="*/ 1102519 w 16"/>
              <a:gd name="T5" fmla="*/ 4736298 h 41"/>
              <a:gd name="T6" fmla="*/ 1732756 w 16"/>
              <a:gd name="T7" fmla="*/ 4372128 h 41"/>
              <a:gd name="T8" fmla="*/ 472678 w 16"/>
              <a:gd name="T9" fmla="*/ 364170 h 41"/>
              <a:gd name="T10" fmla="*/ 1732756 w 16"/>
              <a:gd name="T11" fmla="*/ 4372128 h 41"/>
              <a:gd name="T12" fmla="*/ 1102519 w 16"/>
              <a:gd name="T13" fmla="*/ 485792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1">
                <a:moveTo>
                  <a:pt x="7" y="40"/>
                </a:moveTo>
                <a:cubicBezTo>
                  <a:pt x="0" y="29"/>
                  <a:pt x="0" y="2"/>
                  <a:pt x="1" y="0"/>
                </a:cubicBezTo>
                <a:cubicBezTo>
                  <a:pt x="0" y="2"/>
                  <a:pt x="1" y="28"/>
                  <a:pt x="7" y="39"/>
                </a:cubicBezTo>
                <a:cubicBezTo>
                  <a:pt x="8" y="39"/>
                  <a:pt x="10" y="38"/>
                  <a:pt x="11" y="36"/>
                </a:cubicBezTo>
                <a:cubicBezTo>
                  <a:pt x="13" y="29"/>
                  <a:pt x="12" y="16"/>
                  <a:pt x="3" y="3"/>
                </a:cubicBezTo>
                <a:cubicBezTo>
                  <a:pt x="12" y="16"/>
                  <a:pt x="15" y="30"/>
                  <a:pt x="11" y="36"/>
                </a:cubicBezTo>
                <a:cubicBezTo>
                  <a:pt x="11" y="38"/>
                  <a:pt x="9" y="39"/>
                  <a:pt x="7" y="4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1" name="Freeform 7287">
            <a:extLst>
              <a:ext uri="{FF2B5EF4-FFF2-40B4-BE49-F238E27FC236}">
                <a16:creationId xmlns:a16="http://schemas.microsoft.com/office/drawing/2014/main" id="{49C999D9-1B9A-2E43-8338-396E82EFD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32325"/>
            <a:ext cx="7937" cy="12700"/>
          </a:xfrm>
          <a:custGeom>
            <a:avLst/>
            <a:gdLst>
              <a:gd name="T0" fmla="*/ 2342858 w 22"/>
              <a:gd name="T1" fmla="*/ 4476569 h 35"/>
              <a:gd name="T2" fmla="*/ 0 w 22"/>
              <a:gd name="T3" fmla="*/ 263434 h 35"/>
              <a:gd name="T4" fmla="*/ 2342858 w 22"/>
              <a:gd name="T5" fmla="*/ 4344851 h 35"/>
              <a:gd name="T6" fmla="*/ 2473097 w 22"/>
              <a:gd name="T7" fmla="*/ 3818346 h 35"/>
              <a:gd name="T8" fmla="*/ 0 w 22"/>
              <a:gd name="T9" fmla="*/ 131717 h 35"/>
              <a:gd name="T10" fmla="*/ 0 w 22"/>
              <a:gd name="T11" fmla="*/ 0 h 35"/>
              <a:gd name="T12" fmla="*/ 2602975 w 22"/>
              <a:gd name="T13" fmla="*/ 3818346 h 35"/>
              <a:gd name="T14" fmla="*/ 2342858 w 22"/>
              <a:gd name="T15" fmla="*/ 4476569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35">
                <a:moveTo>
                  <a:pt x="18" y="34"/>
                </a:moveTo>
                <a:cubicBezTo>
                  <a:pt x="10" y="27"/>
                  <a:pt x="2" y="9"/>
                  <a:pt x="0" y="2"/>
                </a:cubicBezTo>
                <a:cubicBezTo>
                  <a:pt x="2" y="8"/>
                  <a:pt x="10" y="27"/>
                  <a:pt x="18" y="33"/>
                </a:cubicBezTo>
                <a:cubicBezTo>
                  <a:pt x="19" y="32"/>
                  <a:pt x="19" y="31"/>
                  <a:pt x="19" y="29"/>
                </a:cubicBezTo>
                <a:cubicBezTo>
                  <a:pt x="20" y="21"/>
                  <a:pt x="13" y="10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3" y="10"/>
                  <a:pt x="21" y="21"/>
                  <a:pt x="20" y="29"/>
                </a:cubicBezTo>
                <a:cubicBezTo>
                  <a:pt x="20" y="31"/>
                  <a:pt x="19" y="32"/>
                  <a:pt x="18" y="3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2" name="Freeform 7288">
            <a:extLst>
              <a:ext uri="{FF2B5EF4-FFF2-40B4-BE49-F238E27FC236}">
                <a16:creationId xmlns:a16="http://schemas.microsoft.com/office/drawing/2014/main" id="{5DA8C55D-B07A-1244-9640-785C9906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38675"/>
            <a:ext cx="11112" cy="9525"/>
          </a:xfrm>
          <a:custGeom>
            <a:avLst/>
            <a:gdLst>
              <a:gd name="T0" fmla="*/ 0 w 29"/>
              <a:gd name="T1" fmla="*/ 3086833 h 26"/>
              <a:gd name="T2" fmla="*/ 587403 w 29"/>
              <a:gd name="T3" fmla="*/ 3355364 h 26"/>
              <a:gd name="T4" fmla="*/ 0 w 29"/>
              <a:gd name="T5" fmla="*/ 3086833 h 26"/>
              <a:gd name="T6" fmla="*/ 4111057 w 29"/>
              <a:gd name="T7" fmla="*/ 0 h 26"/>
              <a:gd name="T8" fmla="*/ 146755 w 29"/>
              <a:gd name="T9" fmla="*/ 3086833 h 26"/>
              <a:gd name="T10" fmla="*/ 4111057 w 29"/>
              <a:gd name="T11" fmla="*/ 0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26">
                <a:moveTo>
                  <a:pt x="0" y="23"/>
                </a:moveTo>
                <a:cubicBezTo>
                  <a:pt x="1" y="24"/>
                  <a:pt x="3" y="25"/>
                  <a:pt x="4" y="25"/>
                </a:cubicBezTo>
                <a:cubicBezTo>
                  <a:pt x="2" y="25"/>
                  <a:pt x="0" y="24"/>
                  <a:pt x="0" y="23"/>
                </a:cubicBezTo>
                <a:close/>
                <a:moveTo>
                  <a:pt x="28" y="0"/>
                </a:moveTo>
                <a:cubicBezTo>
                  <a:pt x="27" y="1"/>
                  <a:pt x="6" y="12"/>
                  <a:pt x="1" y="23"/>
                </a:cubicBezTo>
                <a:cubicBezTo>
                  <a:pt x="5" y="12"/>
                  <a:pt x="25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3" name="Freeform 7289">
            <a:extLst>
              <a:ext uri="{FF2B5EF4-FFF2-40B4-BE49-F238E27FC236}">
                <a16:creationId xmlns:a16="http://schemas.microsoft.com/office/drawing/2014/main" id="{CDB62FBD-0720-0F44-9DA7-11DEB4BBF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4629150"/>
            <a:ext cx="6350" cy="12700"/>
          </a:xfrm>
          <a:custGeom>
            <a:avLst/>
            <a:gdLst>
              <a:gd name="T0" fmla="*/ 223253 w 19"/>
              <a:gd name="T1" fmla="*/ 4604124 h 34"/>
              <a:gd name="T2" fmla="*/ 0 w 19"/>
              <a:gd name="T3" fmla="*/ 4464797 h 34"/>
              <a:gd name="T4" fmla="*/ 223253 w 19"/>
              <a:gd name="T5" fmla="*/ 4464797 h 34"/>
              <a:gd name="T6" fmla="*/ 2010611 w 19"/>
              <a:gd name="T7" fmla="*/ 0 h 34"/>
              <a:gd name="T8" fmla="*/ 2010611 w 19"/>
              <a:gd name="T9" fmla="*/ 0 h 34"/>
              <a:gd name="T10" fmla="*/ 2010611 w 19"/>
              <a:gd name="T11" fmla="*/ 0 h 34"/>
              <a:gd name="T12" fmla="*/ 2010611 w 19"/>
              <a:gd name="T13" fmla="*/ 0 h 34"/>
              <a:gd name="T14" fmla="*/ 2010611 w 19"/>
              <a:gd name="T15" fmla="*/ 0 h 34"/>
              <a:gd name="T16" fmla="*/ 223253 w 19"/>
              <a:gd name="T17" fmla="*/ 4604124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34">
                <a:moveTo>
                  <a:pt x="2" y="33"/>
                </a:moveTo>
                <a:lnTo>
                  <a:pt x="0" y="32"/>
                </a:lnTo>
                <a:lnTo>
                  <a:pt x="2" y="32"/>
                </a:lnTo>
                <a:cubicBezTo>
                  <a:pt x="7" y="32"/>
                  <a:pt x="17" y="20"/>
                  <a:pt x="18" y="0"/>
                </a:cubicBezTo>
                <a:cubicBezTo>
                  <a:pt x="17" y="20"/>
                  <a:pt x="7" y="33"/>
                  <a:pt x="2" y="3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4" name="Freeform 7290">
            <a:extLst>
              <a:ext uri="{FF2B5EF4-FFF2-40B4-BE49-F238E27FC236}">
                <a16:creationId xmlns:a16="http://schemas.microsoft.com/office/drawing/2014/main" id="{561E43FA-F6DB-DD46-9C80-FC4379588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4622800"/>
            <a:ext cx="11112" cy="7938"/>
          </a:xfrm>
          <a:custGeom>
            <a:avLst/>
            <a:gdLst>
              <a:gd name="T0" fmla="*/ 3597779 w 31"/>
              <a:gd name="T1" fmla="*/ 2993023 h 20"/>
              <a:gd name="T2" fmla="*/ 128326 w 31"/>
              <a:gd name="T3" fmla="*/ 157569 h 20"/>
              <a:gd name="T4" fmla="*/ 128326 w 31"/>
              <a:gd name="T5" fmla="*/ 157569 h 20"/>
              <a:gd name="T6" fmla="*/ 3597779 w 31"/>
              <a:gd name="T7" fmla="*/ 2993023 h 20"/>
              <a:gd name="T8" fmla="*/ 3597779 w 31"/>
              <a:gd name="T9" fmla="*/ 2205573 h 20"/>
              <a:gd name="T10" fmla="*/ 1413375 w 31"/>
              <a:gd name="T11" fmla="*/ 472708 h 20"/>
              <a:gd name="T12" fmla="*/ 3597779 w 31"/>
              <a:gd name="T13" fmla="*/ 2205573 h 20"/>
              <a:gd name="T14" fmla="*/ 3597779 w 31"/>
              <a:gd name="T15" fmla="*/ 2993023 h 20"/>
              <a:gd name="T16" fmla="*/ 0 w 31"/>
              <a:gd name="T17" fmla="*/ 0 h 20"/>
              <a:gd name="T18" fmla="*/ 128326 w 31"/>
              <a:gd name="T19" fmla="*/ 157569 h 20"/>
              <a:gd name="T20" fmla="*/ 0 w 31"/>
              <a:gd name="T21" fmla="*/ 0 h 20"/>
              <a:gd name="T22" fmla="*/ 1413375 w 31"/>
              <a:gd name="T23" fmla="*/ 472708 h 20"/>
              <a:gd name="T24" fmla="*/ 128326 w 31"/>
              <a:gd name="T25" fmla="*/ 157569 h 20"/>
              <a:gd name="T26" fmla="*/ 128326 w 31"/>
              <a:gd name="T27" fmla="*/ 0 h 20"/>
              <a:gd name="T28" fmla="*/ 1413375 w 31"/>
              <a:gd name="T29" fmla="*/ 472708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1" h="20">
                <a:moveTo>
                  <a:pt x="28" y="19"/>
                </a:moveTo>
                <a:cubicBezTo>
                  <a:pt x="19" y="19"/>
                  <a:pt x="4" y="5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3"/>
                  <a:pt x="18" y="17"/>
                  <a:pt x="28" y="19"/>
                </a:cubicBezTo>
                <a:lnTo>
                  <a:pt x="28" y="14"/>
                </a:lnTo>
                <a:cubicBezTo>
                  <a:pt x="25" y="10"/>
                  <a:pt x="19" y="5"/>
                  <a:pt x="11" y="3"/>
                </a:cubicBezTo>
                <a:cubicBezTo>
                  <a:pt x="20" y="5"/>
                  <a:pt x="27" y="10"/>
                  <a:pt x="28" y="14"/>
                </a:cubicBezTo>
                <a:cubicBezTo>
                  <a:pt x="30" y="16"/>
                  <a:pt x="30" y="17"/>
                  <a:pt x="28" y="19"/>
                </a:cubicBezTo>
                <a:close/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0" y="1"/>
                  <a:pt x="0" y="1"/>
                  <a:pt x="0" y="0"/>
                </a:cubicBezTo>
                <a:close/>
                <a:moveTo>
                  <a:pt x="11" y="3"/>
                </a:moveTo>
                <a:cubicBezTo>
                  <a:pt x="8" y="2"/>
                  <a:pt x="5" y="1"/>
                  <a:pt x="1" y="1"/>
                </a:cubicBezTo>
                <a:lnTo>
                  <a:pt x="1" y="0"/>
                </a:lnTo>
                <a:cubicBezTo>
                  <a:pt x="5" y="1"/>
                  <a:pt x="8" y="2"/>
                  <a:pt x="1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5" name="Freeform 7291">
            <a:extLst>
              <a:ext uri="{FF2B5EF4-FFF2-40B4-BE49-F238E27FC236}">
                <a16:creationId xmlns:a16="http://schemas.microsoft.com/office/drawing/2014/main" id="{F70CD360-237F-AA47-A079-65C1ABE76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4610100"/>
            <a:ext cx="6350" cy="12700"/>
          </a:xfrm>
          <a:custGeom>
            <a:avLst/>
            <a:gdLst>
              <a:gd name="T0" fmla="*/ 558053 w 17"/>
              <a:gd name="T1" fmla="*/ 4355747 h 36"/>
              <a:gd name="T2" fmla="*/ 1116106 w 17"/>
              <a:gd name="T3" fmla="*/ 3982508 h 36"/>
              <a:gd name="T4" fmla="*/ 1813859 w 17"/>
              <a:gd name="T5" fmla="*/ 124531 h 36"/>
              <a:gd name="T6" fmla="*/ 418726 w 17"/>
              <a:gd name="T7" fmla="*/ 4355747 h 36"/>
              <a:gd name="T8" fmla="*/ 1813859 w 17"/>
              <a:gd name="T9" fmla="*/ 0 h 36"/>
              <a:gd name="T10" fmla="*/ 1255806 w 17"/>
              <a:gd name="T11" fmla="*/ 3982508 h 36"/>
              <a:gd name="T12" fmla="*/ 558053 w 17"/>
              <a:gd name="T13" fmla="*/ 43557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" h="36">
                <a:moveTo>
                  <a:pt x="4" y="35"/>
                </a:moveTo>
                <a:cubicBezTo>
                  <a:pt x="6" y="35"/>
                  <a:pt x="6" y="33"/>
                  <a:pt x="8" y="32"/>
                </a:cubicBezTo>
                <a:cubicBezTo>
                  <a:pt x="12" y="27"/>
                  <a:pt x="15" y="15"/>
                  <a:pt x="13" y="1"/>
                </a:cubicBezTo>
                <a:cubicBezTo>
                  <a:pt x="12" y="1"/>
                  <a:pt x="1" y="24"/>
                  <a:pt x="3" y="35"/>
                </a:cubicBezTo>
                <a:cubicBezTo>
                  <a:pt x="0" y="24"/>
                  <a:pt x="11" y="1"/>
                  <a:pt x="13" y="0"/>
                </a:cubicBezTo>
                <a:cubicBezTo>
                  <a:pt x="16" y="15"/>
                  <a:pt x="13" y="27"/>
                  <a:pt x="9" y="32"/>
                </a:cubicBezTo>
                <a:cubicBezTo>
                  <a:pt x="7" y="34"/>
                  <a:pt x="6" y="35"/>
                  <a:pt x="4" y="3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6" name="Freeform 7292">
            <a:extLst>
              <a:ext uri="{FF2B5EF4-FFF2-40B4-BE49-F238E27FC236}">
                <a16:creationId xmlns:a16="http://schemas.microsoft.com/office/drawing/2014/main" id="{F23ECE43-6E68-334D-A63C-EBF6AEFD2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4616450"/>
            <a:ext cx="12700" cy="9525"/>
          </a:xfrm>
          <a:custGeom>
            <a:avLst/>
            <a:gdLst>
              <a:gd name="T0" fmla="*/ 4107039 w 36"/>
              <a:gd name="T1" fmla="*/ 3355364 h 26"/>
              <a:gd name="T2" fmla="*/ 3982508 w 36"/>
              <a:gd name="T3" fmla="*/ 3355364 h 26"/>
              <a:gd name="T4" fmla="*/ 4107039 w 36"/>
              <a:gd name="T5" fmla="*/ 2415687 h 26"/>
              <a:gd name="T6" fmla="*/ 0 w 36"/>
              <a:gd name="T7" fmla="*/ 134083 h 26"/>
              <a:gd name="T8" fmla="*/ 0 w 36"/>
              <a:gd name="T9" fmla="*/ 0 h 26"/>
              <a:gd name="T10" fmla="*/ 4107039 w 36"/>
              <a:gd name="T11" fmla="*/ 2415687 h 26"/>
              <a:gd name="T12" fmla="*/ 4107039 w 36"/>
              <a:gd name="T13" fmla="*/ 3355364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6" h="26">
                <a:moveTo>
                  <a:pt x="33" y="25"/>
                </a:moveTo>
                <a:lnTo>
                  <a:pt x="32" y="25"/>
                </a:lnTo>
                <a:cubicBezTo>
                  <a:pt x="34" y="23"/>
                  <a:pt x="34" y="22"/>
                  <a:pt x="33" y="18"/>
                </a:cubicBezTo>
                <a:cubicBezTo>
                  <a:pt x="29" y="12"/>
                  <a:pt x="18" y="5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8" y="3"/>
                  <a:pt x="29" y="12"/>
                  <a:pt x="33" y="18"/>
                </a:cubicBezTo>
                <a:cubicBezTo>
                  <a:pt x="35" y="22"/>
                  <a:pt x="35" y="24"/>
                  <a:pt x="33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7" name="Freeform 7293">
            <a:extLst>
              <a:ext uri="{FF2B5EF4-FFF2-40B4-BE49-F238E27FC236}">
                <a16:creationId xmlns:a16="http://schemas.microsoft.com/office/drawing/2014/main" id="{971F908C-B75E-7A41-AF5E-52F252976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4610100"/>
            <a:ext cx="11113" cy="11113"/>
          </a:xfrm>
          <a:custGeom>
            <a:avLst/>
            <a:gdLst>
              <a:gd name="T0" fmla="*/ 514066 w 31"/>
              <a:gd name="T1" fmla="*/ 899436 h 31"/>
              <a:gd name="T2" fmla="*/ 3469765 w 31"/>
              <a:gd name="T3" fmla="*/ 3855494 h 31"/>
              <a:gd name="T4" fmla="*/ 514066 w 31"/>
              <a:gd name="T5" fmla="*/ 899436 h 31"/>
              <a:gd name="T6" fmla="*/ 0 w 31"/>
              <a:gd name="T7" fmla="*/ 128337 h 31"/>
              <a:gd name="T8" fmla="*/ 257033 w 31"/>
              <a:gd name="T9" fmla="*/ 514066 h 31"/>
              <a:gd name="T10" fmla="*/ 0 w 31"/>
              <a:gd name="T11" fmla="*/ 128337 h 31"/>
              <a:gd name="T12" fmla="*/ 514066 w 31"/>
              <a:gd name="T13" fmla="*/ 899436 h 31"/>
              <a:gd name="T14" fmla="*/ 257033 w 31"/>
              <a:gd name="T15" fmla="*/ 514066 h 31"/>
              <a:gd name="T16" fmla="*/ 514066 w 31"/>
              <a:gd name="T17" fmla="*/ 899436 h 31"/>
              <a:gd name="T18" fmla="*/ 0 w 31"/>
              <a:gd name="T19" fmla="*/ 0 h 31"/>
              <a:gd name="T20" fmla="*/ 3855494 w 31"/>
              <a:gd name="T21" fmla="*/ 3084395 h 31"/>
              <a:gd name="T22" fmla="*/ 3855494 w 31"/>
              <a:gd name="T23" fmla="*/ 3212732 h 31"/>
              <a:gd name="T24" fmla="*/ 0 w 31"/>
              <a:gd name="T25" fmla="*/ 128337 h 31"/>
              <a:gd name="T26" fmla="*/ 0 w 31"/>
              <a:gd name="T27" fmla="*/ 0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31">
                <a:moveTo>
                  <a:pt x="4" y="7"/>
                </a:moveTo>
                <a:cubicBezTo>
                  <a:pt x="10" y="15"/>
                  <a:pt x="20" y="26"/>
                  <a:pt x="27" y="30"/>
                </a:cubicBezTo>
                <a:cubicBezTo>
                  <a:pt x="20" y="27"/>
                  <a:pt x="10" y="15"/>
                  <a:pt x="4" y="7"/>
                </a:cubicBezTo>
                <a:close/>
                <a:moveTo>
                  <a:pt x="0" y="1"/>
                </a:moveTo>
                <a:cubicBezTo>
                  <a:pt x="0" y="2"/>
                  <a:pt x="1" y="3"/>
                  <a:pt x="2" y="4"/>
                </a:cubicBezTo>
                <a:cubicBezTo>
                  <a:pt x="1" y="3"/>
                  <a:pt x="0" y="2"/>
                  <a:pt x="0" y="1"/>
                </a:cubicBezTo>
                <a:close/>
                <a:moveTo>
                  <a:pt x="4" y="7"/>
                </a:moveTo>
                <a:cubicBezTo>
                  <a:pt x="3" y="6"/>
                  <a:pt x="2" y="5"/>
                  <a:pt x="2" y="4"/>
                </a:cubicBezTo>
                <a:cubicBezTo>
                  <a:pt x="2" y="5"/>
                  <a:pt x="3" y="6"/>
                  <a:pt x="4" y="7"/>
                </a:cubicBezTo>
                <a:close/>
                <a:moveTo>
                  <a:pt x="0" y="0"/>
                </a:moveTo>
                <a:cubicBezTo>
                  <a:pt x="18" y="7"/>
                  <a:pt x="27" y="18"/>
                  <a:pt x="30" y="24"/>
                </a:cubicBezTo>
                <a:lnTo>
                  <a:pt x="30" y="25"/>
                </a:lnTo>
                <a:cubicBezTo>
                  <a:pt x="27" y="18"/>
                  <a:pt x="18" y="7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8" name="Freeform 7294">
            <a:extLst>
              <a:ext uri="{FF2B5EF4-FFF2-40B4-BE49-F238E27FC236}">
                <a16:creationId xmlns:a16="http://schemas.microsoft.com/office/drawing/2014/main" id="{9A4D7B8B-0A1A-4F49-BEEB-1EC21009D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00575"/>
            <a:ext cx="4763" cy="14288"/>
          </a:xfrm>
          <a:custGeom>
            <a:avLst/>
            <a:gdLst>
              <a:gd name="T0" fmla="*/ 504243 w 15"/>
              <a:gd name="T1" fmla="*/ 5230912 h 38"/>
              <a:gd name="T2" fmla="*/ 504243 w 15"/>
              <a:gd name="T3" fmla="*/ 5089536 h 38"/>
              <a:gd name="T4" fmla="*/ 907510 w 15"/>
              <a:gd name="T5" fmla="*/ 4806784 h 38"/>
              <a:gd name="T6" fmla="*/ 504243 w 15"/>
              <a:gd name="T7" fmla="*/ 5230912 h 38"/>
              <a:gd name="T8" fmla="*/ 403267 w 15"/>
              <a:gd name="T9" fmla="*/ 0 h 38"/>
              <a:gd name="T10" fmla="*/ 907510 w 15"/>
              <a:gd name="T11" fmla="*/ 4806784 h 38"/>
              <a:gd name="T12" fmla="*/ 403267 w 15"/>
              <a:gd name="T13" fmla="*/ 0 h 38"/>
              <a:gd name="T14" fmla="*/ 504243 w 15"/>
              <a:gd name="T15" fmla="*/ 5089536 h 38"/>
              <a:gd name="T16" fmla="*/ 403267 w 15"/>
              <a:gd name="T17" fmla="*/ 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38">
                <a:moveTo>
                  <a:pt x="5" y="37"/>
                </a:moveTo>
                <a:lnTo>
                  <a:pt x="5" y="36"/>
                </a:lnTo>
                <a:cubicBezTo>
                  <a:pt x="8" y="36"/>
                  <a:pt x="9" y="36"/>
                  <a:pt x="9" y="34"/>
                </a:cubicBezTo>
                <a:cubicBezTo>
                  <a:pt x="9" y="36"/>
                  <a:pt x="8" y="37"/>
                  <a:pt x="5" y="37"/>
                </a:cubicBezTo>
                <a:close/>
                <a:moveTo>
                  <a:pt x="4" y="0"/>
                </a:moveTo>
                <a:cubicBezTo>
                  <a:pt x="13" y="14"/>
                  <a:pt x="14" y="28"/>
                  <a:pt x="9" y="34"/>
                </a:cubicBezTo>
                <a:cubicBezTo>
                  <a:pt x="14" y="28"/>
                  <a:pt x="12" y="14"/>
                  <a:pt x="4" y="0"/>
                </a:cubicBezTo>
                <a:cubicBezTo>
                  <a:pt x="3" y="2"/>
                  <a:pt x="1" y="27"/>
                  <a:pt x="5" y="36"/>
                </a:cubicBezTo>
                <a:cubicBezTo>
                  <a:pt x="0" y="27"/>
                  <a:pt x="2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49" name="Freeform 7295">
            <a:extLst>
              <a:ext uri="{FF2B5EF4-FFF2-40B4-BE49-F238E27FC236}">
                <a16:creationId xmlns:a16="http://schemas.microsoft.com/office/drawing/2014/main" id="{EBDF8939-6BF9-6B4A-B405-65D6A9240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4597400"/>
            <a:ext cx="3175" cy="11113"/>
          </a:xfrm>
          <a:custGeom>
            <a:avLst/>
            <a:gdLst>
              <a:gd name="T0" fmla="*/ 249959 w 11"/>
              <a:gd name="T1" fmla="*/ 3979565 h 30"/>
              <a:gd name="T2" fmla="*/ 249959 w 11"/>
              <a:gd name="T3" fmla="*/ 0 h 30"/>
              <a:gd name="T4" fmla="*/ 583045 w 11"/>
              <a:gd name="T5" fmla="*/ 3705074 h 30"/>
              <a:gd name="T6" fmla="*/ 249959 w 11"/>
              <a:gd name="T7" fmla="*/ 0 h 30"/>
              <a:gd name="T8" fmla="*/ 333375 w 11"/>
              <a:gd name="T9" fmla="*/ 3979565 h 30"/>
              <a:gd name="T10" fmla="*/ 249959 w 11"/>
              <a:gd name="T11" fmla="*/ 3979565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0">
                <a:moveTo>
                  <a:pt x="3" y="29"/>
                </a:moveTo>
                <a:cubicBezTo>
                  <a:pt x="0" y="21"/>
                  <a:pt x="2" y="2"/>
                  <a:pt x="3" y="0"/>
                </a:cubicBezTo>
                <a:cubicBezTo>
                  <a:pt x="9" y="12"/>
                  <a:pt x="10" y="23"/>
                  <a:pt x="7" y="27"/>
                </a:cubicBezTo>
                <a:cubicBezTo>
                  <a:pt x="9" y="22"/>
                  <a:pt x="9" y="12"/>
                  <a:pt x="3" y="0"/>
                </a:cubicBezTo>
                <a:cubicBezTo>
                  <a:pt x="2" y="2"/>
                  <a:pt x="0" y="21"/>
                  <a:pt x="4" y="29"/>
                </a:cubicBezTo>
                <a:lnTo>
                  <a:pt x="3" y="2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0" name="Freeform 7296">
            <a:extLst>
              <a:ext uri="{FF2B5EF4-FFF2-40B4-BE49-F238E27FC236}">
                <a16:creationId xmlns:a16="http://schemas.microsoft.com/office/drawing/2014/main" id="{F48115E6-814C-6C4B-800A-6AC9D083C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02163"/>
            <a:ext cx="11113" cy="11112"/>
          </a:xfrm>
          <a:custGeom>
            <a:avLst/>
            <a:gdLst>
              <a:gd name="T0" fmla="*/ 3402262 w 33"/>
              <a:gd name="T1" fmla="*/ 4111057 h 29"/>
              <a:gd name="T2" fmla="*/ 680587 w 33"/>
              <a:gd name="T3" fmla="*/ 1321562 h 29"/>
              <a:gd name="T4" fmla="*/ 3402262 w 33"/>
              <a:gd name="T5" fmla="*/ 3964302 h 29"/>
              <a:gd name="T6" fmla="*/ 3515412 w 33"/>
              <a:gd name="T7" fmla="*/ 3376898 h 29"/>
              <a:gd name="T8" fmla="*/ 0 w 33"/>
              <a:gd name="T9" fmla="*/ 146755 h 29"/>
              <a:gd name="T10" fmla="*/ 0 w 33"/>
              <a:gd name="T11" fmla="*/ 0 h 29"/>
              <a:gd name="T12" fmla="*/ 3628900 w 33"/>
              <a:gd name="T13" fmla="*/ 3230143 h 29"/>
              <a:gd name="T14" fmla="*/ 3515412 w 33"/>
              <a:gd name="T15" fmla="*/ 4111057 h 29"/>
              <a:gd name="T16" fmla="*/ 3402262 w 33"/>
              <a:gd name="T17" fmla="*/ 4111057 h 29"/>
              <a:gd name="T18" fmla="*/ 113487 w 33"/>
              <a:gd name="T19" fmla="*/ 440648 h 29"/>
              <a:gd name="T20" fmla="*/ 680587 w 33"/>
              <a:gd name="T21" fmla="*/ 1321562 h 29"/>
              <a:gd name="T22" fmla="*/ 113487 w 33"/>
              <a:gd name="T23" fmla="*/ 440648 h 29"/>
              <a:gd name="T24" fmla="*/ 0 w 33"/>
              <a:gd name="T25" fmla="*/ 146755 h 29"/>
              <a:gd name="T26" fmla="*/ 113487 w 33"/>
              <a:gd name="T27" fmla="*/ 440648 h 29"/>
              <a:gd name="T28" fmla="*/ 0 w 33"/>
              <a:gd name="T29" fmla="*/ 146755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3" h="29">
                <a:moveTo>
                  <a:pt x="30" y="28"/>
                </a:moveTo>
                <a:cubicBezTo>
                  <a:pt x="22" y="26"/>
                  <a:pt x="12" y="16"/>
                  <a:pt x="6" y="9"/>
                </a:cubicBezTo>
                <a:cubicBezTo>
                  <a:pt x="12" y="16"/>
                  <a:pt x="21" y="25"/>
                  <a:pt x="30" y="27"/>
                </a:cubicBezTo>
                <a:cubicBezTo>
                  <a:pt x="31" y="26"/>
                  <a:pt x="32" y="24"/>
                  <a:pt x="31" y="23"/>
                </a:cubicBezTo>
                <a:cubicBezTo>
                  <a:pt x="29" y="14"/>
                  <a:pt x="17" y="4"/>
                  <a:pt x="0" y="1"/>
                </a:cubicBezTo>
                <a:lnTo>
                  <a:pt x="0" y="0"/>
                </a:lnTo>
                <a:cubicBezTo>
                  <a:pt x="17" y="4"/>
                  <a:pt x="29" y="13"/>
                  <a:pt x="32" y="22"/>
                </a:cubicBezTo>
                <a:cubicBezTo>
                  <a:pt x="32" y="24"/>
                  <a:pt x="32" y="26"/>
                  <a:pt x="31" y="28"/>
                </a:cubicBezTo>
                <a:lnTo>
                  <a:pt x="30" y="28"/>
                </a:lnTo>
                <a:close/>
                <a:moveTo>
                  <a:pt x="1" y="3"/>
                </a:moveTo>
                <a:cubicBezTo>
                  <a:pt x="2" y="5"/>
                  <a:pt x="4" y="7"/>
                  <a:pt x="6" y="9"/>
                </a:cubicBezTo>
                <a:cubicBezTo>
                  <a:pt x="4" y="7"/>
                  <a:pt x="2" y="5"/>
                  <a:pt x="1" y="3"/>
                </a:cubicBezTo>
                <a:close/>
                <a:moveTo>
                  <a:pt x="0" y="1"/>
                </a:moveTo>
                <a:cubicBezTo>
                  <a:pt x="0" y="1"/>
                  <a:pt x="1" y="2"/>
                  <a:pt x="1" y="3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1" name="Freeform 7297">
            <a:extLst>
              <a:ext uri="{FF2B5EF4-FFF2-40B4-BE49-F238E27FC236}">
                <a16:creationId xmlns:a16="http://schemas.microsoft.com/office/drawing/2014/main" id="{BEE78CBB-1887-3949-94EF-0D279EC9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325" y="4597400"/>
            <a:ext cx="6350" cy="9525"/>
          </a:xfrm>
          <a:custGeom>
            <a:avLst/>
            <a:gdLst>
              <a:gd name="T0" fmla="*/ 0 w 18"/>
              <a:gd name="T1" fmla="*/ 0 h 27"/>
              <a:gd name="T2" fmla="*/ 1991078 w 18"/>
              <a:gd name="T3" fmla="*/ 2862439 h 27"/>
              <a:gd name="T4" fmla="*/ 0 w 18"/>
              <a:gd name="T5" fmla="*/ 0 h 27"/>
              <a:gd name="T6" fmla="*/ 1742369 w 18"/>
              <a:gd name="T7" fmla="*/ 3235678 h 27"/>
              <a:gd name="T8" fmla="*/ 1991078 w 18"/>
              <a:gd name="T9" fmla="*/ 2862439 h 27"/>
              <a:gd name="T10" fmla="*/ 1866900 w 18"/>
              <a:gd name="T11" fmla="*/ 3111147 h 27"/>
              <a:gd name="T12" fmla="*/ 1742369 w 18"/>
              <a:gd name="T13" fmla="*/ 3235678 h 27"/>
              <a:gd name="T14" fmla="*/ 0 w 18"/>
              <a:gd name="T15" fmla="*/ 0 h 2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27">
                <a:moveTo>
                  <a:pt x="0" y="0"/>
                </a:moveTo>
                <a:cubicBezTo>
                  <a:pt x="11" y="7"/>
                  <a:pt x="17" y="18"/>
                  <a:pt x="16" y="23"/>
                </a:cubicBezTo>
                <a:cubicBezTo>
                  <a:pt x="16" y="18"/>
                  <a:pt x="11" y="8"/>
                  <a:pt x="0" y="0"/>
                </a:cubicBezTo>
                <a:cubicBezTo>
                  <a:pt x="0" y="0"/>
                  <a:pt x="6" y="20"/>
                  <a:pt x="14" y="26"/>
                </a:cubicBezTo>
                <a:cubicBezTo>
                  <a:pt x="14" y="26"/>
                  <a:pt x="15" y="24"/>
                  <a:pt x="16" y="23"/>
                </a:cubicBezTo>
                <a:cubicBezTo>
                  <a:pt x="16" y="24"/>
                  <a:pt x="15" y="25"/>
                  <a:pt x="15" y="25"/>
                </a:cubicBezTo>
                <a:lnTo>
                  <a:pt x="14" y="26"/>
                </a:lnTo>
                <a:cubicBezTo>
                  <a:pt x="6" y="21"/>
                  <a:pt x="0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2" name="Freeform 7298">
            <a:extLst>
              <a:ext uri="{FF2B5EF4-FFF2-40B4-BE49-F238E27FC236}">
                <a16:creationId xmlns:a16="http://schemas.microsoft.com/office/drawing/2014/main" id="{31596558-1C18-C641-BC10-101E62C7F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79950"/>
            <a:ext cx="15875" cy="7938"/>
          </a:xfrm>
          <a:custGeom>
            <a:avLst/>
            <a:gdLst>
              <a:gd name="T0" fmla="*/ 136230 w 43"/>
              <a:gd name="T1" fmla="*/ 130255 h 22"/>
              <a:gd name="T2" fmla="*/ 272459 w 43"/>
              <a:gd name="T3" fmla="*/ 911427 h 22"/>
              <a:gd name="T4" fmla="*/ 5451770 w 43"/>
              <a:gd name="T5" fmla="*/ 2733919 h 22"/>
              <a:gd name="T6" fmla="*/ 136230 w 43"/>
              <a:gd name="T7" fmla="*/ 911427 h 22"/>
              <a:gd name="T8" fmla="*/ 136230 w 43"/>
              <a:gd name="T9" fmla="*/ 0 h 22"/>
              <a:gd name="T10" fmla="*/ 5724599 w 43"/>
              <a:gd name="T11" fmla="*/ 2733919 h 22"/>
              <a:gd name="T12" fmla="*/ 5588369 w 43"/>
              <a:gd name="T13" fmla="*/ 2733919 h 22"/>
              <a:gd name="T14" fmla="*/ 5724599 w 43"/>
              <a:gd name="T15" fmla="*/ 2733919 h 22"/>
              <a:gd name="T16" fmla="*/ 5588369 w 43"/>
              <a:gd name="T17" fmla="*/ 2733919 h 22"/>
              <a:gd name="T18" fmla="*/ 136230 w 43"/>
              <a:gd name="T19" fmla="*/ 130255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3" h="22">
                <a:moveTo>
                  <a:pt x="1" y="1"/>
                </a:moveTo>
                <a:cubicBezTo>
                  <a:pt x="1" y="2"/>
                  <a:pt x="1" y="4"/>
                  <a:pt x="2" y="7"/>
                </a:cubicBezTo>
                <a:cubicBezTo>
                  <a:pt x="7" y="13"/>
                  <a:pt x="20" y="21"/>
                  <a:pt x="40" y="21"/>
                </a:cubicBezTo>
                <a:cubicBezTo>
                  <a:pt x="19" y="21"/>
                  <a:pt x="6" y="14"/>
                  <a:pt x="1" y="7"/>
                </a:cubicBezTo>
                <a:cubicBezTo>
                  <a:pt x="0" y="5"/>
                  <a:pt x="0" y="2"/>
                  <a:pt x="1" y="0"/>
                </a:cubicBezTo>
                <a:cubicBezTo>
                  <a:pt x="14" y="1"/>
                  <a:pt x="40" y="18"/>
                  <a:pt x="42" y="21"/>
                </a:cubicBezTo>
                <a:lnTo>
                  <a:pt x="41" y="21"/>
                </a:lnTo>
                <a:lnTo>
                  <a:pt x="42" y="21"/>
                </a:lnTo>
                <a:lnTo>
                  <a:pt x="41" y="21"/>
                </a:lnTo>
                <a:cubicBezTo>
                  <a:pt x="38" y="18"/>
                  <a:pt x="14" y="2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3" name="Freeform 7299">
            <a:extLst>
              <a:ext uri="{FF2B5EF4-FFF2-40B4-BE49-F238E27FC236}">
                <a16:creationId xmlns:a16="http://schemas.microsoft.com/office/drawing/2014/main" id="{192CDEA7-6657-E54F-AD99-50D59356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648200"/>
            <a:ext cx="12700" cy="11113"/>
          </a:xfrm>
          <a:custGeom>
            <a:avLst/>
            <a:gdLst>
              <a:gd name="T0" fmla="*/ 746831 w 36"/>
              <a:gd name="T1" fmla="*/ 3738830 h 32"/>
              <a:gd name="T2" fmla="*/ 0 w 36"/>
              <a:gd name="T3" fmla="*/ 3376963 h 32"/>
              <a:gd name="T4" fmla="*/ 4355747 w 36"/>
              <a:gd name="T5" fmla="*/ 0 h 32"/>
              <a:gd name="T6" fmla="*/ 4355747 w 36"/>
              <a:gd name="T7" fmla="*/ 0 h 32"/>
              <a:gd name="T8" fmla="*/ 124531 w 36"/>
              <a:gd name="T9" fmla="*/ 3376963 h 32"/>
              <a:gd name="T10" fmla="*/ 746831 w 36"/>
              <a:gd name="T11" fmla="*/ 3617976 h 32"/>
              <a:gd name="T12" fmla="*/ 4107039 w 36"/>
              <a:gd name="T13" fmla="*/ 602880 h 32"/>
              <a:gd name="T14" fmla="*/ 746831 w 36"/>
              <a:gd name="T15" fmla="*/ 3738830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32">
                <a:moveTo>
                  <a:pt x="6" y="31"/>
                </a:moveTo>
                <a:cubicBezTo>
                  <a:pt x="2" y="31"/>
                  <a:pt x="2" y="30"/>
                  <a:pt x="0" y="28"/>
                </a:cubicBezTo>
                <a:cubicBezTo>
                  <a:pt x="6" y="15"/>
                  <a:pt x="33" y="0"/>
                  <a:pt x="35" y="0"/>
                </a:cubicBezTo>
                <a:cubicBezTo>
                  <a:pt x="33" y="0"/>
                  <a:pt x="7" y="15"/>
                  <a:pt x="1" y="28"/>
                </a:cubicBezTo>
                <a:cubicBezTo>
                  <a:pt x="2" y="29"/>
                  <a:pt x="3" y="30"/>
                  <a:pt x="6" y="30"/>
                </a:cubicBezTo>
                <a:cubicBezTo>
                  <a:pt x="13" y="30"/>
                  <a:pt x="24" y="21"/>
                  <a:pt x="33" y="5"/>
                </a:cubicBezTo>
                <a:cubicBezTo>
                  <a:pt x="24" y="21"/>
                  <a:pt x="13" y="31"/>
                  <a:pt x="6" y="3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4" name="Freeform 7300">
            <a:extLst>
              <a:ext uri="{FF2B5EF4-FFF2-40B4-BE49-F238E27FC236}">
                <a16:creationId xmlns:a16="http://schemas.microsoft.com/office/drawing/2014/main" id="{0006D644-512D-9347-AEF2-044F7799F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618038"/>
            <a:ext cx="7937" cy="12700"/>
          </a:xfrm>
          <a:custGeom>
            <a:avLst/>
            <a:gdLst>
              <a:gd name="T0" fmla="*/ 472648 w 20"/>
              <a:gd name="T1" fmla="*/ 4355747 h 36"/>
              <a:gd name="T2" fmla="*/ 0 w 20"/>
              <a:gd name="T3" fmla="*/ 4231217 h 36"/>
              <a:gd name="T4" fmla="*/ 0 w 20"/>
              <a:gd name="T5" fmla="*/ 4231217 h 36"/>
              <a:gd name="T6" fmla="*/ 472648 w 20"/>
              <a:gd name="T7" fmla="*/ 4231217 h 36"/>
              <a:gd name="T8" fmla="*/ 2992249 w 20"/>
              <a:gd name="T9" fmla="*/ 249061 h 36"/>
              <a:gd name="T10" fmla="*/ 472648 w 20"/>
              <a:gd name="T11" fmla="*/ 4355747 h 36"/>
              <a:gd name="T12" fmla="*/ 2992249 w 20"/>
              <a:gd name="T13" fmla="*/ 0 h 36"/>
              <a:gd name="T14" fmla="*/ 2992249 w 20"/>
              <a:gd name="T15" fmla="*/ 0 h 36"/>
              <a:gd name="T16" fmla="*/ 1259999 w 20"/>
              <a:gd name="T17" fmla="*/ 1617839 h 36"/>
              <a:gd name="T18" fmla="*/ 2992249 w 20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36">
                <a:moveTo>
                  <a:pt x="3" y="35"/>
                </a:moveTo>
                <a:lnTo>
                  <a:pt x="0" y="34"/>
                </a:lnTo>
                <a:lnTo>
                  <a:pt x="3" y="34"/>
                </a:lnTo>
                <a:cubicBezTo>
                  <a:pt x="8" y="34"/>
                  <a:pt x="17" y="24"/>
                  <a:pt x="19" y="2"/>
                </a:cubicBezTo>
                <a:cubicBezTo>
                  <a:pt x="17" y="25"/>
                  <a:pt x="8" y="35"/>
                  <a:pt x="3" y="35"/>
                </a:cubicBezTo>
                <a:close/>
                <a:moveTo>
                  <a:pt x="19" y="0"/>
                </a:moveTo>
                <a:lnTo>
                  <a:pt x="19" y="0"/>
                </a:lnTo>
                <a:cubicBezTo>
                  <a:pt x="16" y="2"/>
                  <a:pt x="11" y="7"/>
                  <a:pt x="8" y="13"/>
                </a:cubicBezTo>
                <a:cubicBezTo>
                  <a:pt x="11" y="6"/>
                  <a:pt x="16" y="1"/>
                  <a:pt x="1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5" name="Freeform 7301">
            <a:extLst>
              <a:ext uri="{FF2B5EF4-FFF2-40B4-BE49-F238E27FC236}">
                <a16:creationId xmlns:a16="http://schemas.microsoft.com/office/drawing/2014/main" id="{1ECB35BE-9AAB-FB4C-BA90-180E7D1FD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75188"/>
            <a:ext cx="19050" cy="12700"/>
          </a:xfrm>
          <a:custGeom>
            <a:avLst/>
            <a:gdLst>
              <a:gd name="T0" fmla="*/ 0 w 53"/>
              <a:gd name="T1" fmla="*/ 942546 h 37"/>
              <a:gd name="T2" fmla="*/ 1033373 w 53"/>
              <a:gd name="T3" fmla="*/ 0 h 37"/>
              <a:gd name="T4" fmla="*/ 4780112 w 53"/>
              <a:gd name="T5" fmla="*/ 2474097 h 37"/>
              <a:gd name="T6" fmla="*/ 4263246 w 53"/>
              <a:gd name="T7" fmla="*/ 4123724 h 37"/>
              <a:gd name="T8" fmla="*/ 0 w 53"/>
              <a:gd name="T9" fmla="*/ 942546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37">
                <a:moveTo>
                  <a:pt x="0" y="8"/>
                </a:moveTo>
                <a:lnTo>
                  <a:pt x="8" y="0"/>
                </a:lnTo>
                <a:cubicBezTo>
                  <a:pt x="11" y="6"/>
                  <a:pt x="31" y="25"/>
                  <a:pt x="37" y="21"/>
                </a:cubicBezTo>
                <a:cubicBezTo>
                  <a:pt x="52" y="29"/>
                  <a:pt x="40" y="36"/>
                  <a:pt x="33" y="35"/>
                </a:cubicBezTo>
                <a:cubicBezTo>
                  <a:pt x="22" y="32"/>
                  <a:pt x="12" y="25"/>
                  <a:pt x="0" y="8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6" name="Freeform 7302">
            <a:extLst>
              <a:ext uri="{FF2B5EF4-FFF2-40B4-BE49-F238E27FC236}">
                <a16:creationId xmlns:a16="http://schemas.microsoft.com/office/drawing/2014/main" id="{A3713D51-6644-E844-BC52-E83F3AFD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675188"/>
            <a:ext cx="15875" cy="12700"/>
          </a:xfrm>
          <a:custGeom>
            <a:avLst/>
            <a:gdLst>
              <a:gd name="T0" fmla="*/ 4285872 w 42"/>
              <a:gd name="T1" fmla="*/ 4355747 h 36"/>
              <a:gd name="T2" fmla="*/ 0 w 42"/>
              <a:gd name="T3" fmla="*/ 1617839 h 36"/>
              <a:gd name="T4" fmla="*/ 4142997 w 42"/>
              <a:gd name="T5" fmla="*/ 4231217 h 36"/>
              <a:gd name="T6" fmla="*/ 4571622 w 42"/>
              <a:gd name="T7" fmla="*/ 4355747 h 36"/>
              <a:gd name="T8" fmla="*/ 4285872 w 42"/>
              <a:gd name="T9" fmla="*/ 4355747 h 36"/>
              <a:gd name="T10" fmla="*/ 714375 w 42"/>
              <a:gd name="T11" fmla="*/ 0 h 36"/>
              <a:gd name="T12" fmla="*/ 4428747 w 42"/>
              <a:gd name="T13" fmla="*/ 2737908 h 36"/>
              <a:gd name="T14" fmla="*/ 4142997 w 42"/>
              <a:gd name="T15" fmla="*/ 2737908 h 36"/>
              <a:gd name="T16" fmla="*/ 714375 w 42"/>
              <a:gd name="T17" fmla="*/ 0 h 36"/>
              <a:gd name="T18" fmla="*/ 4714497 w 42"/>
              <a:gd name="T19" fmla="*/ 2613378 h 36"/>
              <a:gd name="T20" fmla="*/ 4428747 w 42"/>
              <a:gd name="T21" fmla="*/ 2737908 h 36"/>
              <a:gd name="T22" fmla="*/ 4714497 w 42"/>
              <a:gd name="T23" fmla="*/ 2613378 h 36"/>
              <a:gd name="T24" fmla="*/ 4714497 w 42"/>
              <a:gd name="T25" fmla="*/ 2613378 h 36"/>
              <a:gd name="T26" fmla="*/ 5714622 w 42"/>
              <a:gd name="T27" fmla="*/ 3733447 h 36"/>
              <a:gd name="T28" fmla="*/ 4714497 w 42"/>
              <a:gd name="T29" fmla="*/ 2613378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" h="36">
                <a:moveTo>
                  <a:pt x="30" y="35"/>
                </a:moveTo>
                <a:cubicBezTo>
                  <a:pt x="19" y="33"/>
                  <a:pt x="10" y="26"/>
                  <a:pt x="0" y="13"/>
                </a:cubicBezTo>
                <a:cubicBezTo>
                  <a:pt x="10" y="26"/>
                  <a:pt x="19" y="32"/>
                  <a:pt x="29" y="34"/>
                </a:cubicBezTo>
                <a:lnTo>
                  <a:pt x="32" y="35"/>
                </a:lnTo>
                <a:lnTo>
                  <a:pt x="30" y="35"/>
                </a:lnTo>
                <a:close/>
                <a:moveTo>
                  <a:pt x="5" y="0"/>
                </a:moveTo>
                <a:cubicBezTo>
                  <a:pt x="8" y="7"/>
                  <a:pt x="24" y="22"/>
                  <a:pt x="31" y="22"/>
                </a:cubicBezTo>
                <a:cubicBezTo>
                  <a:pt x="30" y="22"/>
                  <a:pt x="30" y="22"/>
                  <a:pt x="29" y="22"/>
                </a:cubicBezTo>
                <a:cubicBezTo>
                  <a:pt x="23" y="22"/>
                  <a:pt x="7" y="6"/>
                  <a:pt x="5" y="0"/>
                </a:cubicBezTo>
                <a:close/>
                <a:moveTo>
                  <a:pt x="33" y="21"/>
                </a:moveTo>
                <a:cubicBezTo>
                  <a:pt x="32" y="22"/>
                  <a:pt x="32" y="22"/>
                  <a:pt x="31" y="22"/>
                </a:cubicBezTo>
                <a:cubicBezTo>
                  <a:pt x="32" y="22"/>
                  <a:pt x="32" y="21"/>
                  <a:pt x="33" y="21"/>
                </a:cubicBezTo>
                <a:close/>
                <a:moveTo>
                  <a:pt x="33" y="21"/>
                </a:moveTo>
                <a:cubicBezTo>
                  <a:pt x="40" y="25"/>
                  <a:pt x="41" y="28"/>
                  <a:pt x="40" y="30"/>
                </a:cubicBezTo>
                <a:cubicBezTo>
                  <a:pt x="40" y="28"/>
                  <a:pt x="39" y="25"/>
                  <a:pt x="33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7" name="Freeform 7303">
            <a:extLst>
              <a:ext uri="{FF2B5EF4-FFF2-40B4-BE49-F238E27FC236}">
                <a16:creationId xmlns:a16="http://schemas.microsoft.com/office/drawing/2014/main" id="{A7308E48-279F-7045-9316-696DEAFAD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638675"/>
            <a:ext cx="42862" cy="39688"/>
          </a:xfrm>
          <a:custGeom>
            <a:avLst/>
            <a:gdLst>
              <a:gd name="T0" fmla="*/ 13928379 w 121"/>
              <a:gd name="T1" fmla="*/ 14189182 h 110"/>
              <a:gd name="T2" fmla="*/ 0 w 121"/>
              <a:gd name="T3" fmla="*/ 0 h 110"/>
              <a:gd name="T4" fmla="*/ 15057669 w 121"/>
              <a:gd name="T5" fmla="*/ 13147913 h 110"/>
              <a:gd name="T6" fmla="*/ 13928379 w 121"/>
              <a:gd name="T7" fmla="*/ 14189182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" h="110">
                <a:moveTo>
                  <a:pt x="111" y="109"/>
                </a:moveTo>
                <a:cubicBezTo>
                  <a:pt x="82" y="72"/>
                  <a:pt x="65" y="36"/>
                  <a:pt x="0" y="0"/>
                </a:cubicBezTo>
                <a:cubicBezTo>
                  <a:pt x="56" y="19"/>
                  <a:pt x="75" y="47"/>
                  <a:pt x="120" y="101"/>
                </a:cubicBezTo>
                <a:lnTo>
                  <a:pt x="111" y="109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8" name="Freeform 7304">
            <a:extLst>
              <a:ext uri="{FF2B5EF4-FFF2-40B4-BE49-F238E27FC236}">
                <a16:creationId xmlns:a16="http://schemas.microsoft.com/office/drawing/2014/main" id="{AE7E901D-0AB6-1043-A9C8-9D82521E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638675"/>
            <a:ext cx="42862" cy="39688"/>
          </a:xfrm>
          <a:custGeom>
            <a:avLst/>
            <a:gdLst>
              <a:gd name="T0" fmla="*/ 12045993 w 121"/>
              <a:gd name="T1" fmla="*/ 11455400 h 110"/>
              <a:gd name="T2" fmla="*/ 0 w 121"/>
              <a:gd name="T3" fmla="*/ 0 h 110"/>
              <a:gd name="T4" fmla="*/ 13426433 w 121"/>
              <a:gd name="T5" fmla="*/ 11065014 h 110"/>
              <a:gd name="T6" fmla="*/ 0 w 121"/>
              <a:gd name="T7" fmla="*/ 0 h 110"/>
              <a:gd name="T8" fmla="*/ 12045993 w 121"/>
              <a:gd name="T9" fmla="*/ 11455400 h 110"/>
              <a:gd name="T10" fmla="*/ 13928379 w 121"/>
              <a:gd name="T11" fmla="*/ 14058933 h 110"/>
              <a:gd name="T12" fmla="*/ 15057669 w 121"/>
              <a:gd name="T13" fmla="*/ 13147913 h 110"/>
              <a:gd name="T14" fmla="*/ 13928379 w 121"/>
              <a:gd name="T15" fmla="*/ 14189182 h 110"/>
              <a:gd name="T16" fmla="*/ 12045993 w 121"/>
              <a:gd name="T17" fmla="*/ 11455400 h 1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1" h="110">
                <a:moveTo>
                  <a:pt x="96" y="88"/>
                </a:moveTo>
                <a:cubicBezTo>
                  <a:pt x="74" y="59"/>
                  <a:pt x="52" y="29"/>
                  <a:pt x="0" y="0"/>
                </a:cubicBezTo>
                <a:cubicBezTo>
                  <a:pt x="50" y="16"/>
                  <a:pt x="71" y="41"/>
                  <a:pt x="107" y="85"/>
                </a:cubicBezTo>
                <a:cubicBezTo>
                  <a:pt x="70" y="41"/>
                  <a:pt x="50" y="17"/>
                  <a:pt x="0" y="0"/>
                </a:cubicBezTo>
                <a:cubicBezTo>
                  <a:pt x="53" y="29"/>
                  <a:pt x="74" y="58"/>
                  <a:pt x="96" y="88"/>
                </a:cubicBezTo>
                <a:cubicBezTo>
                  <a:pt x="102" y="96"/>
                  <a:pt x="107" y="103"/>
                  <a:pt x="111" y="108"/>
                </a:cubicBezTo>
                <a:lnTo>
                  <a:pt x="120" y="101"/>
                </a:lnTo>
                <a:lnTo>
                  <a:pt x="111" y="109"/>
                </a:lnTo>
                <a:cubicBezTo>
                  <a:pt x="107" y="103"/>
                  <a:pt x="100" y="96"/>
                  <a:pt x="96" y="8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59" name="Freeform 7305">
            <a:extLst>
              <a:ext uri="{FF2B5EF4-FFF2-40B4-BE49-F238E27FC236}">
                <a16:creationId xmlns:a16="http://schemas.microsoft.com/office/drawing/2014/main" id="{CBCEB9B1-1E89-C04E-9FD3-D75915596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43438"/>
            <a:ext cx="31750" cy="31750"/>
          </a:xfrm>
          <a:custGeom>
            <a:avLst/>
            <a:gdLst>
              <a:gd name="T0" fmla="*/ 11320517 w 87"/>
              <a:gd name="T1" fmla="*/ 11199188 h 89"/>
              <a:gd name="T2" fmla="*/ 11320517 w 87"/>
              <a:gd name="T3" fmla="*/ 11199188 h 89"/>
              <a:gd name="T4" fmla="*/ 10521293 w 87"/>
              <a:gd name="T5" fmla="*/ 10054048 h 89"/>
              <a:gd name="T6" fmla="*/ 0 w 87"/>
              <a:gd name="T7" fmla="*/ 0 h 89"/>
              <a:gd name="T8" fmla="*/ 10654497 w 87"/>
              <a:gd name="T9" fmla="*/ 9799334 h 89"/>
              <a:gd name="T10" fmla="*/ 11453721 w 87"/>
              <a:gd name="T11" fmla="*/ 11072188 h 89"/>
              <a:gd name="T12" fmla="*/ 11453721 w 87"/>
              <a:gd name="T13" fmla="*/ 11199188 h 89"/>
              <a:gd name="T14" fmla="*/ 11320517 w 87"/>
              <a:gd name="T15" fmla="*/ 11199188 h 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7" h="89">
                <a:moveTo>
                  <a:pt x="85" y="88"/>
                </a:moveTo>
                <a:lnTo>
                  <a:pt x="85" y="88"/>
                </a:lnTo>
                <a:lnTo>
                  <a:pt x="79" y="79"/>
                </a:lnTo>
                <a:cubicBezTo>
                  <a:pt x="54" y="47"/>
                  <a:pt x="29" y="16"/>
                  <a:pt x="0" y="0"/>
                </a:cubicBezTo>
                <a:cubicBezTo>
                  <a:pt x="29" y="15"/>
                  <a:pt x="55" y="47"/>
                  <a:pt x="80" y="77"/>
                </a:cubicBezTo>
                <a:lnTo>
                  <a:pt x="86" y="87"/>
                </a:lnTo>
                <a:lnTo>
                  <a:pt x="86" y="88"/>
                </a:lnTo>
                <a:lnTo>
                  <a:pt x="85" y="88"/>
                </a:lnTo>
              </a:path>
            </a:pathLst>
          </a:custGeom>
          <a:solidFill>
            <a:srgbClr val="7DCBC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0" name="Freeform 7306">
            <a:extLst>
              <a:ext uri="{FF2B5EF4-FFF2-40B4-BE49-F238E27FC236}">
                <a16:creationId xmlns:a16="http://schemas.microsoft.com/office/drawing/2014/main" id="{8255B488-645D-E34A-ACEB-522F05A0B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673600"/>
            <a:ext cx="19050" cy="14288"/>
          </a:xfrm>
          <a:custGeom>
            <a:avLst/>
            <a:gdLst>
              <a:gd name="T0" fmla="*/ 6557682 w 51"/>
              <a:gd name="T1" fmla="*/ 4697821 h 39"/>
              <a:gd name="T2" fmla="*/ 6417982 w 51"/>
              <a:gd name="T3" fmla="*/ 4965996 h 39"/>
              <a:gd name="T4" fmla="*/ 5580903 w 51"/>
              <a:gd name="T5" fmla="*/ 4831909 h 39"/>
              <a:gd name="T6" fmla="*/ 5580903 w 51"/>
              <a:gd name="T7" fmla="*/ 4026651 h 39"/>
              <a:gd name="T8" fmla="*/ 6138956 w 51"/>
              <a:gd name="T9" fmla="*/ 1207886 h 39"/>
              <a:gd name="T10" fmla="*/ 4185771 w 51"/>
              <a:gd name="T11" fmla="*/ 536716 h 39"/>
              <a:gd name="T12" fmla="*/ 2511612 w 51"/>
              <a:gd name="T13" fmla="*/ 1610514 h 39"/>
              <a:gd name="T14" fmla="*/ 837079 w 51"/>
              <a:gd name="T15" fmla="*/ 2013143 h 39"/>
              <a:gd name="T16" fmla="*/ 1116106 w 51"/>
              <a:gd name="T17" fmla="*/ 1073798 h 39"/>
              <a:gd name="T18" fmla="*/ 2371912 w 51"/>
              <a:gd name="T19" fmla="*/ 805257 h 39"/>
              <a:gd name="T20" fmla="*/ 4185771 w 51"/>
              <a:gd name="T21" fmla="*/ 268541 h 39"/>
              <a:gd name="T22" fmla="*/ 5999629 w 51"/>
              <a:gd name="T23" fmla="*/ 805257 h 39"/>
              <a:gd name="T24" fmla="*/ 6697009 w 51"/>
              <a:gd name="T25" fmla="*/ 2415771 h 39"/>
              <a:gd name="T26" fmla="*/ 6557682 w 51"/>
              <a:gd name="T27" fmla="*/ 4697821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1" h="39">
                <a:moveTo>
                  <a:pt x="47" y="35"/>
                </a:moveTo>
                <a:cubicBezTo>
                  <a:pt x="46" y="35"/>
                  <a:pt x="48" y="36"/>
                  <a:pt x="46" y="37"/>
                </a:cubicBezTo>
                <a:cubicBezTo>
                  <a:pt x="46" y="38"/>
                  <a:pt x="44" y="38"/>
                  <a:pt x="40" y="36"/>
                </a:cubicBezTo>
                <a:cubicBezTo>
                  <a:pt x="39" y="36"/>
                  <a:pt x="39" y="33"/>
                  <a:pt x="40" y="30"/>
                </a:cubicBezTo>
                <a:cubicBezTo>
                  <a:pt x="42" y="27"/>
                  <a:pt x="46" y="14"/>
                  <a:pt x="44" y="9"/>
                </a:cubicBezTo>
                <a:cubicBezTo>
                  <a:pt x="43" y="7"/>
                  <a:pt x="37" y="5"/>
                  <a:pt x="30" y="4"/>
                </a:cubicBezTo>
                <a:cubicBezTo>
                  <a:pt x="30" y="4"/>
                  <a:pt x="22" y="8"/>
                  <a:pt x="18" y="12"/>
                </a:cubicBezTo>
                <a:cubicBezTo>
                  <a:pt x="18" y="12"/>
                  <a:pt x="12" y="17"/>
                  <a:pt x="6" y="15"/>
                </a:cubicBezTo>
                <a:cubicBezTo>
                  <a:pt x="3" y="14"/>
                  <a:pt x="0" y="8"/>
                  <a:pt x="8" y="8"/>
                </a:cubicBezTo>
                <a:cubicBezTo>
                  <a:pt x="10" y="8"/>
                  <a:pt x="11" y="8"/>
                  <a:pt x="17" y="6"/>
                </a:cubicBezTo>
                <a:cubicBezTo>
                  <a:pt x="19" y="4"/>
                  <a:pt x="24" y="0"/>
                  <a:pt x="30" y="2"/>
                </a:cubicBezTo>
                <a:lnTo>
                  <a:pt x="43" y="6"/>
                </a:lnTo>
                <a:cubicBezTo>
                  <a:pt x="47" y="8"/>
                  <a:pt x="50" y="13"/>
                  <a:pt x="48" y="18"/>
                </a:cubicBezTo>
                <a:cubicBezTo>
                  <a:pt x="48" y="18"/>
                  <a:pt x="46" y="26"/>
                  <a:pt x="47" y="35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1" name="Freeform 7307">
            <a:extLst>
              <a:ext uri="{FF2B5EF4-FFF2-40B4-BE49-F238E27FC236}">
                <a16:creationId xmlns:a16="http://schemas.microsoft.com/office/drawing/2014/main" id="{FBF48355-DF99-A149-864C-8E922FFE3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73600"/>
            <a:ext cx="17462" cy="14288"/>
          </a:xfrm>
          <a:custGeom>
            <a:avLst/>
            <a:gdLst>
              <a:gd name="T0" fmla="*/ 5690793 w 48"/>
              <a:gd name="T1" fmla="*/ 5230912 h 38"/>
              <a:gd name="T2" fmla="*/ 4896636 w 48"/>
              <a:gd name="T3" fmla="*/ 5089536 h 38"/>
              <a:gd name="T4" fmla="*/ 4896636 w 48"/>
              <a:gd name="T5" fmla="*/ 4099904 h 38"/>
              <a:gd name="T6" fmla="*/ 5425953 w 48"/>
              <a:gd name="T7" fmla="*/ 1272384 h 38"/>
              <a:gd name="T8" fmla="*/ 3573162 w 48"/>
              <a:gd name="T9" fmla="*/ 424128 h 38"/>
              <a:gd name="T10" fmla="*/ 5690793 w 48"/>
              <a:gd name="T11" fmla="*/ 1131008 h 38"/>
              <a:gd name="T12" fmla="*/ 5029056 w 48"/>
              <a:gd name="T13" fmla="*/ 4099904 h 38"/>
              <a:gd name="T14" fmla="*/ 4896636 w 48"/>
              <a:gd name="T15" fmla="*/ 4948160 h 38"/>
              <a:gd name="T16" fmla="*/ 5690793 w 48"/>
              <a:gd name="T17" fmla="*/ 5089536 h 38"/>
              <a:gd name="T18" fmla="*/ 5690793 w 48"/>
              <a:gd name="T19" fmla="*/ 4948160 h 38"/>
              <a:gd name="T20" fmla="*/ 5955633 w 48"/>
              <a:gd name="T21" fmla="*/ 2403392 h 38"/>
              <a:gd name="T22" fmla="*/ 5293896 w 48"/>
              <a:gd name="T23" fmla="*/ 848256 h 38"/>
              <a:gd name="T24" fmla="*/ 3573162 w 48"/>
              <a:gd name="T25" fmla="*/ 141376 h 38"/>
              <a:gd name="T26" fmla="*/ 5293896 w 48"/>
              <a:gd name="T27" fmla="*/ 706880 h 38"/>
              <a:gd name="T28" fmla="*/ 6087690 w 48"/>
              <a:gd name="T29" fmla="*/ 2403392 h 38"/>
              <a:gd name="T30" fmla="*/ 5955633 w 48"/>
              <a:gd name="T31" fmla="*/ 4806784 h 38"/>
              <a:gd name="T32" fmla="*/ 5690793 w 48"/>
              <a:gd name="T33" fmla="*/ 5230912 h 38"/>
              <a:gd name="T34" fmla="*/ 396897 w 48"/>
              <a:gd name="T35" fmla="*/ 1837888 h 38"/>
              <a:gd name="T36" fmla="*/ 0 w 48"/>
              <a:gd name="T37" fmla="*/ 1272384 h 38"/>
              <a:gd name="T38" fmla="*/ 132420 w 48"/>
              <a:gd name="T39" fmla="*/ 1131008 h 38"/>
              <a:gd name="T40" fmla="*/ 132420 w 48"/>
              <a:gd name="T41" fmla="*/ 1272384 h 38"/>
              <a:gd name="T42" fmla="*/ 396897 w 48"/>
              <a:gd name="T43" fmla="*/ 1837888 h 38"/>
              <a:gd name="T44" fmla="*/ 1985211 w 48"/>
              <a:gd name="T45" fmla="*/ 1555136 h 38"/>
              <a:gd name="T46" fmla="*/ 396897 w 48"/>
              <a:gd name="T47" fmla="*/ 1837888 h 38"/>
              <a:gd name="T48" fmla="*/ 661737 w 48"/>
              <a:gd name="T49" fmla="*/ 989632 h 38"/>
              <a:gd name="T50" fmla="*/ 132420 w 48"/>
              <a:gd name="T51" fmla="*/ 1131008 h 38"/>
              <a:gd name="T52" fmla="*/ 661737 w 48"/>
              <a:gd name="T53" fmla="*/ 989632 h 38"/>
              <a:gd name="T54" fmla="*/ 1720371 w 48"/>
              <a:gd name="T55" fmla="*/ 565504 h 38"/>
              <a:gd name="T56" fmla="*/ 3441105 w 48"/>
              <a:gd name="T57" fmla="*/ 141376 h 38"/>
              <a:gd name="T58" fmla="*/ 1852791 w 48"/>
              <a:gd name="T59" fmla="*/ 706880 h 38"/>
              <a:gd name="T60" fmla="*/ 1058634 w 48"/>
              <a:gd name="T61" fmla="*/ 989632 h 38"/>
              <a:gd name="T62" fmla="*/ 1720371 w 48"/>
              <a:gd name="T63" fmla="*/ 565504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" h="38">
                <a:moveTo>
                  <a:pt x="43" y="37"/>
                </a:moveTo>
                <a:cubicBezTo>
                  <a:pt x="40" y="37"/>
                  <a:pt x="39" y="36"/>
                  <a:pt x="37" y="36"/>
                </a:cubicBezTo>
                <a:cubicBezTo>
                  <a:pt x="36" y="34"/>
                  <a:pt x="36" y="31"/>
                  <a:pt x="37" y="29"/>
                </a:cubicBezTo>
                <a:cubicBezTo>
                  <a:pt x="38" y="26"/>
                  <a:pt x="43" y="13"/>
                  <a:pt x="41" y="9"/>
                </a:cubicBezTo>
                <a:cubicBezTo>
                  <a:pt x="39" y="6"/>
                  <a:pt x="33" y="4"/>
                  <a:pt x="27" y="3"/>
                </a:cubicBezTo>
                <a:cubicBezTo>
                  <a:pt x="34" y="3"/>
                  <a:pt x="39" y="6"/>
                  <a:pt x="43" y="8"/>
                </a:cubicBezTo>
                <a:cubicBezTo>
                  <a:pt x="43" y="13"/>
                  <a:pt x="39" y="26"/>
                  <a:pt x="38" y="29"/>
                </a:cubicBezTo>
                <a:cubicBezTo>
                  <a:pt x="37" y="31"/>
                  <a:pt x="36" y="34"/>
                  <a:pt x="37" y="35"/>
                </a:cubicBezTo>
                <a:cubicBezTo>
                  <a:pt x="40" y="37"/>
                  <a:pt x="43" y="37"/>
                  <a:pt x="43" y="36"/>
                </a:cubicBezTo>
                <a:cubicBezTo>
                  <a:pt x="44" y="36"/>
                  <a:pt x="44" y="35"/>
                  <a:pt x="43" y="35"/>
                </a:cubicBezTo>
                <a:cubicBezTo>
                  <a:pt x="43" y="25"/>
                  <a:pt x="45" y="17"/>
                  <a:pt x="45" y="17"/>
                </a:cubicBezTo>
                <a:cubicBezTo>
                  <a:pt x="46" y="12"/>
                  <a:pt x="44" y="7"/>
                  <a:pt x="40" y="6"/>
                </a:cubicBezTo>
                <a:cubicBezTo>
                  <a:pt x="40" y="5"/>
                  <a:pt x="28" y="2"/>
                  <a:pt x="27" y="1"/>
                </a:cubicBezTo>
                <a:cubicBezTo>
                  <a:pt x="31" y="2"/>
                  <a:pt x="39" y="5"/>
                  <a:pt x="40" y="5"/>
                </a:cubicBezTo>
                <a:cubicBezTo>
                  <a:pt x="45" y="7"/>
                  <a:pt x="47" y="12"/>
                  <a:pt x="46" y="17"/>
                </a:cubicBezTo>
                <a:cubicBezTo>
                  <a:pt x="46" y="17"/>
                  <a:pt x="43" y="25"/>
                  <a:pt x="45" y="34"/>
                </a:cubicBezTo>
                <a:cubicBezTo>
                  <a:pt x="45" y="34"/>
                  <a:pt x="45" y="36"/>
                  <a:pt x="43" y="37"/>
                </a:cubicBezTo>
                <a:close/>
                <a:moveTo>
                  <a:pt x="3" y="13"/>
                </a:moveTo>
                <a:cubicBezTo>
                  <a:pt x="2" y="13"/>
                  <a:pt x="0" y="11"/>
                  <a:pt x="0" y="9"/>
                </a:cubicBezTo>
                <a:cubicBezTo>
                  <a:pt x="0" y="9"/>
                  <a:pt x="0" y="9"/>
                  <a:pt x="1" y="8"/>
                </a:cubicBezTo>
                <a:lnTo>
                  <a:pt x="1" y="9"/>
                </a:lnTo>
                <a:cubicBezTo>
                  <a:pt x="1" y="11"/>
                  <a:pt x="2" y="13"/>
                  <a:pt x="3" y="13"/>
                </a:cubicBezTo>
                <a:cubicBezTo>
                  <a:pt x="9" y="15"/>
                  <a:pt x="15" y="11"/>
                  <a:pt x="15" y="11"/>
                </a:cubicBezTo>
                <a:cubicBezTo>
                  <a:pt x="15" y="11"/>
                  <a:pt x="9" y="16"/>
                  <a:pt x="3" y="13"/>
                </a:cubicBezTo>
                <a:close/>
                <a:moveTo>
                  <a:pt x="5" y="7"/>
                </a:moveTo>
                <a:cubicBezTo>
                  <a:pt x="4" y="7"/>
                  <a:pt x="2" y="8"/>
                  <a:pt x="1" y="8"/>
                </a:cubicBezTo>
                <a:cubicBezTo>
                  <a:pt x="2" y="7"/>
                  <a:pt x="3" y="7"/>
                  <a:pt x="5" y="7"/>
                </a:cubicBezTo>
                <a:close/>
                <a:moveTo>
                  <a:pt x="13" y="4"/>
                </a:moveTo>
                <a:cubicBezTo>
                  <a:pt x="18" y="2"/>
                  <a:pt x="22" y="0"/>
                  <a:pt x="26" y="1"/>
                </a:cubicBezTo>
                <a:cubicBezTo>
                  <a:pt x="22" y="0"/>
                  <a:pt x="18" y="2"/>
                  <a:pt x="14" y="5"/>
                </a:cubicBezTo>
                <a:cubicBezTo>
                  <a:pt x="11" y="6"/>
                  <a:pt x="9" y="7"/>
                  <a:pt x="8" y="7"/>
                </a:cubicBezTo>
                <a:cubicBezTo>
                  <a:pt x="9" y="7"/>
                  <a:pt x="10" y="6"/>
                  <a:pt x="1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2" name="Freeform 7308">
            <a:extLst>
              <a:ext uri="{FF2B5EF4-FFF2-40B4-BE49-F238E27FC236}">
                <a16:creationId xmlns:a16="http://schemas.microsoft.com/office/drawing/2014/main" id="{85B8A091-75C0-404B-92C6-E99580B41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78363"/>
            <a:ext cx="1587" cy="4762"/>
          </a:xfrm>
          <a:custGeom>
            <a:avLst/>
            <a:gdLst>
              <a:gd name="T0" fmla="*/ 210013 w 6"/>
              <a:gd name="T1" fmla="*/ 1504112 h 14"/>
              <a:gd name="T2" fmla="*/ 210013 w 6"/>
              <a:gd name="T3" fmla="*/ 462934 h 14"/>
              <a:gd name="T4" fmla="*/ 279841 w 6"/>
              <a:gd name="T5" fmla="*/ 115649 h 14"/>
              <a:gd name="T6" fmla="*/ 279841 w 6"/>
              <a:gd name="T7" fmla="*/ 0 h 14"/>
              <a:gd name="T8" fmla="*/ 210013 w 6"/>
              <a:gd name="T9" fmla="*/ 462934 h 14"/>
              <a:gd name="T10" fmla="*/ 210013 w 6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3" y="13"/>
                </a:moveTo>
                <a:cubicBezTo>
                  <a:pt x="0" y="10"/>
                  <a:pt x="2" y="7"/>
                  <a:pt x="3" y="4"/>
                </a:cubicBezTo>
                <a:cubicBezTo>
                  <a:pt x="4" y="3"/>
                  <a:pt x="4" y="2"/>
                  <a:pt x="4" y="1"/>
                </a:cubicBezTo>
                <a:lnTo>
                  <a:pt x="4" y="0"/>
                </a:lnTo>
                <a:cubicBezTo>
                  <a:pt x="5" y="2"/>
                  <a:pt x="4" y="3"/>
                  <a:pt x="3" y="4"/>
                </a:cubicBezTo>
                <a:cubicBezTo>
                  <a:pt x="3" y="7"/>
                  <a:pt x="1" y="10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3" name="Freeform 7309">
            <a:extLst>
              <a:ext uri="{FF2B5EF4-FFF2-40B4-BE49-F238E27FC236}">
                <a16:creationId xmlns:a16="http://schemas.microsoft.com/office/drawing/2014/main" id="{959C2DA3-5380-A44B-A5CE-95867AD7C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79950"/>
            <a:ext cx="1587" cy="4763"/>
          </a:xfrm>
          <a:custGeom>
            <a:avLst/>
            <a:gdLst>
              <a:gd name="T0" fmla="*/ 210013 w 6"/>
              <a:gd name="T1" fmla="*/ 1610993 h 13"/>
              <a:gd name="T2" fmla="*/ 210013 w 6"/>
              <a:gd name="T3" fmla="*/ 537120 h 13"/>
              <a:gd name="T4" fmla="*/ 279841 w 6"/>
              <a:gd name="T5" fmla="*/ 0 h 13"/>
              <a:gd name="T6" fmla="*/ 279841 w 6"/>
              <a:gd name="T7" fmla="*/ 0 h 13"/>
              <a:gd name="T8" fmla="*/ 210013 w 6"/>
              <a:gd name="T9" fmla="*/ 537120 h 13"/>
              <a:gd name="T10" fmla="*/ 210013 w 6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3">
                <a:moveTo>
                  <a:pt x="3" y="12"/>
                </a:moveTo>
                <a:cubicBezTo>
                  <a:pt x="0" y="9"/>
                  <a:pt x="2" y="6"/>
                  <a:pt x="3" y="4"/>
                </a:cubicBezTo>
                <a:cubicBezTo>
                  <a:pt x="3" y="3"/>
                  <a:pt x="4" y="1"/>
                  <a:pt x="4" y="0"/>
                </a:cubicBezTo>
                <a:cubicBezTo>
                  <a:pt x="5" y="1"/>
                  <a:pt x="4" y="3"/>
                  <a:pt x="3" y="4"/>
                </a:cubicBezTo>
                <a:cubicBezTo>
                  <a:pt x="3" y="6"/>
                  <a:pt x="1" y="9"/>
                  <a:pt x="3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4" name="Freeform 7310">
            <a:extLst>
              <a:ext uri="{FF2B5EF4-FFF2-40B4-BE49-F238E27FC236}">
                <a16:creationId xmlns:a16="http://schemas.microsoft.com/office/drawing/2014/main" id="{07B6F87F-D4F0-B847-B542-CBCAFE401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79950"/>
            <a:ext cx="1587" cy="4763"/>
          </a:xfrm>
          <a:custGeom>
            <a:avLst/>
            <a:gdLst>
              <a:gd name="T0" fmla="*/ 315020 w 4"/>
              <a:gd name="T1" fmla="*/ 1610993 h 13"/>
              <a:gd name="T2" fmla="*/ 315020 w 4"/>
              <a:gd name="T3" fmla="*/ 537120 h 13"/>
              <a:gd name="T4" fmla="*/ 472133 w 4"/>
              <a:gd name="T5" fmla="*/ 0 h 13"/>
              <a:gd name="T6" fmla="*/ 472133 w 4"/>
              <a:gd name="T7" fmla="*/ 0 h 13"/>
              <a:gd name="T8" fmla="*/ 472133 w 4"/>
              <a:gd name="T9" fmla="*/ 402657 h 13"/>
              <a:gd name="T10" fmla="*/ 315020 w 4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3">
                <a:moveTo>
                  <a:pt x="2" y="12"/>
                </a:moveTo>
                <a:cubicBezTo>
                  <a:pt x="0" y="9"/>
                  <a:pt x="1" y="6"/>
                  <a:pt x="2" y="4"/>
                </a:cubicBezTo>
                <a:cubicBezTo>
                  <a:pt x="3" y="3"/>
                  <a:pt x="3" y="1"/>
                  <a:pt x="3" y="0"/>
                </a:cubicBezTo>
                <a:cubicBezTo>
                  <a:pt x="3" y="1"/>
                  <a:pt x="3" y="3"/>
                  <a:pt x="3" y="3"/>
                </a:cubicBezTo>
                <a:cubicBezTo>
                  <a:pt x="1" y="6"/>
                  <a:pt x="1" y="9"/>
                  <a:pt x="2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5" name="Freeform 7311">
            <a:extLst>
              <a:ext uri="{FF2B5EF4-FFF2-40B4-BE49-F238E27FC236}">
                <a16:creationId xmlns:a16="http://schemas.microsoft.com/office/drawing/2014/main" id="{5DDB7DF6-9F2E-7946-A827-E1562B99D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83125"/>
            <a:ext cx="1588" cy="3175"/>
          </a:xfrm>
          <a:custGeom>
            <a:avLst/>
            <a:gdLst>
              <a:gd name="T0" fmla="*/ 472827 w 4"/>
              <a:gd name="T1" fmla="*/ 1234168 h 7"/>
              <a:gd name="T2" fmla="*/ 472827 w 4"/>
              <a:gd name="T3" fmla="*/ 0 h 7"/>
              <a:gd name="T4" fmla="*/ 472827 w 4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7">
                <a:moveTo>
                  <a:pt x="3" y="6"/>
                </a:moveTo>
                <a:cubicBezTo>
                  <a:pt x="0" y="4"/>
                  <a:pt x="2" y="1"/>
                  <a:pt x="3" y="0"/>
                </a:cubicBezTo>
                <a:cubicBezTo>
                  <a:pt x="2" y="1"/>
                  <a:pt x="1" y="4"/>
                  <a:pt x="3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6" name="Freeform 7312">
            <a:extLst>
              <a:ext uri="{FF2B5EF4-FFF2-40B4-BE49-F238E27FC236}">
                <a16:creationId xmlns:a16="http://schemas.microsoft.com/office/drawing/2014/main" id="{2A222AF8-C707-3E47-8C9C-F605CFFBC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75188"/>
            <a:ext cx="7937" cy="3175"/>
          </a:xfrm>
          <a:custGeom>
            <a:avLst/>
            <a:gdLst>
              <a:gd name="T0" fmla="*/ 328063 w 24"/>
              <a:gd name="T1" fmla="*/ 833005 h 11"/>
              <a:gd name="T2" fmla="*/ 0 w 24"/>
              <a:gd name="T3" fmla="*/ 749877 h 11"/>
              <a:gd name="T4" fmla="*/ 875054 w 24"/>
              <a:gd name="T5" fmla="*/ 749877 h 11"/>
              <a:gd name="T6" fmla="*/ 328063 w 24"/>
              <a:gd name="T7" fmla="*/ 833005 h 11"/>
              <a:gd name="T8" fmla="*/ 2406234 w 24"/>
              <a:gd name="T9" fmla="*/ 0 h 11"/>
              <a:gd name="T10" fmla="*/ 2515368 w 24"/>
              <a:gd name="T11" fmla="*/ 0 h 11"/>
              <a:gd name="T12" fmla="*/ 1312581 w 24"/>
              <a:gd name="T13" fmla="*/ 583045 h 11"/>
              <a:gd name="T14" fmla="*/ 2406234 w 24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11">
                <a:moveTo>
                  <a:pt x="3" y="10"/>
                </a:moveTo>
                <a:lnTo>
                  <a:pt x="0" y="9"/>
                </a:lnTo>
                <a:lnTo>
                  <a:pt x="8" y="9"/>
                </a:lnTo>
                <a:cubicBezTo>
                  <a:pt x="7" y="9"/>
                  <a:pt x="5" y="10"/>
                  <a:pt x="3" y="10"/>
                </a:cubicBezTo>
                <a:close/>
                <a:moveTo>
                  <a:pt x="22" y="0"/>
                </a:moveTo>
                <a:lnTo>
                  <a:pt x="23" y="0"/>
                </a:lnTo>
                <a:cubicBezTo>
                  <a:pt x="19" y="1"/>
                  <a:pt x="14" y="4"/>
                  <a:pt x="12" y="7"/>
                </a:cubicBezTo>
                <a:cubicBezTo>
                  <a:pt x="14" y="4"/>
                  <a:pt x="19" y="1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7" name="Freeform 7313">
            <a:extLst>
              <a:ext uri="{FF2B5EF4-FFF2-40B4-BE49-F238E27FC236}">
                <a16:creationId xmlns:a16="http://schemas.microsoft.com/office/drawing/2014/main" id="{C964B588-D377-BA46-ADCE-0D23FE7F2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675188"/>
            <a:ext cx="1587" cy="1587"/>
          </a:xfrm>
          <a:custGeom>
            <a:avLst/>
            <a:gdLst>
              <a:gd name="T0" fmla="*/ 201549 w 5"/>
              <a:gd name="T1" fmla="*/ 472133 h 4"/>
              <a:gd name="T2" fmla="*/ 0 w 5"/>
              <a:gd name="T3" fmla="*/ 157510 h 4"/>
              <a:gd name="T4" fmla="*/ 201549 w 5"/>
              <a:gd name="T5" fmla="*/ 0 h 4"/>
              <a:gd name="T6" fmla="*/ 403098 w 5"/>
              <a:gd name="T7" fmla="*/ 315020 h 4"/>
              <a:gd name="T8" fmla="*/ 201549 w 5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0" y="3"/>
                  <a:pt x="0" y="1"/>
                </a:cubicBezTo>
                <a:lnTo>
                  <a:pt x="2" y="0"/>
                </a:lnTo>
                <a:cubicBezTo>
                  <a:pt x="3" y="0"/>
                  <a:pt x="4" y="1"/>
                  <a:pt x="4" y="2"/>
                </a:cubicBezTo>
                <a:cubicBezTo>
                  <a:pt x="3" y="2"/>
                  <a:pt x="3" y="3"/>
                  <a:pt x="2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8" name="Freeform 7314">
            <a:extLst>
              <a:ext uri="{FF2B5EF4-FFF2-40B4-BE49-F238E27FC236}">
                <a16:creationId xmlns:a16="http://schemas.microsoft.com/office/drawing/2014/main" id="{4A479E05-5533-DA4D-BC24-8283BD6D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675188"/>
            <a:ext cx="1587" cy="1587"/>
          </a:xfrm>
          <a:custGeom>
            <a:avLst/>
            <a:gdLst>
              <a:gd name="T0" fmla="*/ 201549 w 5"/>
              <a:gd name="T1" fmla="*/ 403098 h 5"/>
              <a:gd name="T2" fmla="*/ 0 w 5"/>
              <a:gd name="T3" fmla="*/ 201549 h 5"/>
              <a:gd name="T4" fmla="*/ 403098 w 5"/>
              <a:gd name="T5" fmla="*/ 302165 h 5"/>
              <a:gd name="T6" fmla="*/ 201549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2" y="4"/>
                  <a:pt x="0" y="4"/>
                  <a:pt x="0" y="2"/>
                </a:cubicBezTo>
                <a:cubicBezTo>
                  <a:pt x="0" y="0"/>
                  <a:pt x="4" y="1"/>
                  <a:pt x="4" y="3"/>
                </a:cubicBezTo>
                <a:cubicBezTo>
                  <a:pt x="4" y="3"/>
                  <a:pt x="3" y="4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69" name="Freeform 7315">
            <a:extLst>
              <a:ext uri="{FF2B5EF4-FFF2-40B4-BE49-F238E27FC236}">
                <a16:creationId xmlns:a16="http://schemas.microsoft.com/office/drawing/2014/main" id="{75B92695-8834-FF49-9DAB-C58348452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5188"/>
            <a:ext cx="1588" cy="1587"/>
          </a:xfrm>
          <a:custGeom>
            <a:avLst/>
            <a:gdLst>
              <a:gd name="T0" fmla="*/ 100997 w 5"/>
              <a:gd name="T1" fmla="*/ 472133 h 4"/>
              <a:gd name="T2" fmla="*/ 0 w 5"/>
              <a:gd name="T3" fmla="*/ 157510 h 4"/>
              <a:gd name="T4" fmla="*/ 100997 w 5"/>
              <a:gd name="T5" fmla="*/ 0 h 4"/>
              <a:gd name="T6" fmla="*/ 403352 w 5"/>
              <a:gd name="T7" fmla="*/ 0 h 4"/>
              <a:gd name="T8" fmla="*/ 100997 w 5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3"/>
                </a:moveTo>
                <a:lnTo>
                  <a:pt x="0" y="1"/>
                </a:lnTo>
                <a:lnTo>
                  <a:pt x="1" y="0"/>
                </a:lnTo>
                <a:cubicBezTo>
                  <a:pt x="3" y="0"/>
                  <a:pt x="4" y="0"/>
                  <a:pt x="4" y="0"/>
                </a:cubicBezTo>
                <a:cubicBezTo>
                  <a:pt x="4" y="1"/>
                  <a:pt x="3" y="3"/>
                  <a:pt x="1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0" name="Freeform 7316">
            <a:extLst>
              <a:ext uri="{FF2B5EF4-FFF2-40B4-BE49-F238E27FC236}">
                <a16:creationId xmlns:a16="http://schemas.microsoft.com/office/drawing/2014/main" id="{67D797EB-CD76-B54E-ABFA-AC4DEAA6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675188"/>
            <a:ext cx="1588" cy="1587"/>
          </a:xfrm>
          <a:custGeom>
            <a:avLst/>
            <a:gdLst>
              <a:gd name="T0" fmla="*/ 100997 w 5"/>
              <a:gd name="T1" fmla="*/ 403098 h 5"/>
              <a:gd name="T2" fmla="*/ 0 w 5"/>
              <a:gd name="T3" fmla="*/ 201549 h 5"/>
              <a:gd name="T4" fmla="*/ 403352 w 5"/>
              <a:gd name="T5" fmla="*/ 201549 h 5"/>
              <a:gd name="T6" fmla="*/ 100997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1" y="4"/>
                </a:moveTo>
                <a:cubicBezTo>
                  <a:pt x="1" y="4"/>
                  <a:pt x="0" y="3"/>
                  <a:pt x="0" y="2"/>
                </a:cubicBezTo>
                <a:cubicBezTo>
                  <a:pt x="0" y="0"/>
                  <a:pt x="4" y="0"/>
                  <a:pt x="4" y="2"/>
                </a:cubicBezTo>
                <a:cubicBezTo>
                  <a:pt x="4" y="3"/>
                  <a:pt x="4" y="4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1" name="Freeform 7317">
            <a:extLst>
              <a:ext uri="{FF2B5EF4-FFF2-40B4-BE49-F238E27FC236}">
                <a16:creationId xmlns:a16="http://schemas.microsoft.com/office/drawing/2014/main" id="{587F7924-3E66-D44C-A1F9-706CE081D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75188"/>
            <a:ext cx="1587" cy="1587"/>
          </a:xfrm>
          <a:custGeom>
            <a:avLst/>
            <a:gdLst>
              <a:gd name="T0" fmla="*/ 139921 w 6"/>
              <a:gd name="T1" fmla="*/ 403098 h 5"/>
              <a:gd name="T2" fmla="*/ 0 w 6"/>
              <a:gd name="T3" fmla="*/ 302165 h 5"/>
              <a:gd name="T4" fmla="*/ 139921 w 6"/>
              <a:gd name="T5" fmla="*/ 0 h 5"/>
              <a:gd name="T6" fmla="*/ 349934 w 6"/>
              <a:gd name="T7" fmla="*/ 201549 h 5"/>
              <a:gd name="T8" fmla="*/ 139921 w 6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2" y="4"/>
                </a:moveTo>
                <a:cubicBezTo>
                  <a:pt x="1" y="4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"/>
                  <a:pt x="4" y="4"/>
                  <a:pt x="2" y="4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2" name="Freeform 7318">
            <a:extLst>
              <a:ext uri="{FF2B5EF4-FFF2-40B4-BE49-F238E27FC236}">
                <a16:creationId xmlns:a16="http://schemas.microsoft.com/office/drawing/2014/main" id="{2C2DC8C3-AD4D-CE45-BB0A-FEAAA84AD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75188"/>
            <a:ext cx="1587" cy="1587"/>
          </a:xfrm>
          <a:custGeom>
            <a:avLst/>
            <a:gdLst>
              <a:gd name="T0" fmla="*/ 139921 w 6"/>
              <a:gd name="T1" fmla="*/ 472133 h 4"/>
              <a:gd name="T2" fmla="*/ 0 w 6"/>
              <a:gd name="T3" fmla="*/ 157510 h 4"/>
              <a:gd name="T4" fmla="*/ 349934 w 6"/>
              <a:gd name="T5" fmla="*/ 157510 h 4"/>
              <a:gd name="T6" fmla="*/ 139921 w 6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2" y="3"/>
                </a:moveTo>
                <a:cubicBezTo>
                  <a:pt x="1" y="3"/>
                  <a:pt x="0" y="3"/>
                  <a:pt x="0" y="1"/>
                </a:cubicBezTo>
                <a:cubicBezTo>
                  <a:pt x="0" y="0"/>
                  <a:pt x="5" y="0"/>
                  <a:pt x="5" y="1"/>
                </a:cubicBezTo>
                <a:cubicBezTo>
                  <a:pt x="5" y="3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3" name="Freeform 7319">
            <a:extLst>
              <a:ext uri="{FF2B5EF4-FFF2-40B4-BE49-F238E27FC236}">
                <a16:creationId xmlns:a16="http://schemas.microsoft.com/office/drawing/2014/main" id="{91839E0D-6F3D-5245-8701-4B53FCC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683125"/>
            <a:ext cx="1587" cy="3175"/>
          </a:xfrm>
          <a:custGeom>
            <a:avLst/>
            <a:gdLst>
              <a:gd name="T0" fmla="*/ 157510 w 4"/>
              <a:gd name="T1" fmla="*/ 833005 h 11"/>
              <a:gd name="T2" fmla="*/ 157510 w 4"/>
              <a:gd name="T3" fmla="*/ 333375 h 11"/>
              <a:gd name="T4" fmla="*/ 157510 w 4"/>
              <a:gd name="T5" fmla="*/ 0 h 11"/>
              <a:gd name="T6" fmla="*/ 157510 w 4"/>
              <a:gd name="T7" fmla="*/ 0 h 11"/>
              <a:gd name="T8" fmla="*/ 157510 w 4"/>
              <a:gd name="T9" fmla="*/ 333375 h 11"/>
              <a:gd name="T10" fmla="*/ 157510 w 4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1">
                <a:moveTo>
                  <a:pt x="1" y="10"/>
                </a:moveTo>
                <a:cubicBezTo>
                  <a:pt x="0" y="7"/>
                  <a:pt x="1" y="5"/>
                  <a:pt x="1" y="4"/>
                </a:cubicBezTo>
                <a:cubicBezTo>
                  <a:pt x="1" y="2"/>
                  <a:pt x="2" y="1"/>
                  <a:pt x="1" y="0"/>
                </a:cubicBezTo>
                <a:cubicBezTo>
                  <a:pt x="3" y="1"/>
                  <a:pt x="2" y="2"/>
                  <a:pt x="1" y="4"/>
                </a:cubicBezTo>
                <a:cubicBezTo>
                  <a:pt x="1" y="5"/>
                  <a:pt x="1" y="7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4" name="Freeform 7320">
            <a:extLst>
              <a:ext uri="{FF2B5EF4-FFF2-40B4-BE49-F238E27FC236}">
                <a16:creationId xmlns:a16="http://schemas.microsoft.com/office/drawing/2014/main" id="{EEA34710-5C09-1349-A58D-BD15A6491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14863"/>
            <a:ext cx="60325" cy="73025"/>
          </a:xfrm>
          <a:custGeom>
            <a:avLst/>
            <a:gdLst>
              <a:gd name="T0" fmla="*/ 382296 w 169"/>
              <a:gd name="T1" fmla="*/ 129502 h 203"/>
              <a:gd name="T2" fmla="*/ 14525475 w 169"/>
              <a:gd name="T3" fmla="*/ 14234479 h 203"/>
              <a:gd name="T4" fmla="*/ 14143178 w 169"/>
              <a:gd name="T5" fmla="*/ 14881632 h 203"/>
              <a:gd name="T6" fmla="*/ 14525475 w 169"/>
              <a:gd name="T7" fmla="*/ 16434582 h 203"/>
              <a:gd name="T8" fmla="*/ 15799439 w 169"/>
              <a:gd name="T9" fmla="*/ 17210877 h 203"/>
              <a:gd name="T10" fmla="*/ 16946328 w 169"/>
              <a:gd name="T11" fmla="*/ 18246178 h 203"/>
              <a:gd name="T12" fmla="*/ 17201192 w 169"/>
              <a:gd name="T13" fmla="*/ 19281478 h 203"/>
              <a:gd name="T14" fmla="*/ 19749477 w 169"/>
              <a:gd name="T15" fmla="*/ 21998871 h 203"/>
              <a:gd name="T16" fmla="*/ 21405737 w 169"/>
              <a:gd name="T17" fmla="*/ 23810467 h 203"/>
              <a:gd name="T18" fmla="*/ 18730020 w 169"/>
              <a:gd name="T19" fmla="*/ 26139712 h 203"/>
              <a:gd name="T20" fmla="*/ 14015746 w 169"/>
              <a:gd name="T21" fmla="*/ 19281478 h 203"/>
              <a:gd name="T22" fmla="*/ 11722325 w 169"/>
              <a:gd name="T23" fmla="*/ 14881632 h 203"/>
              <a:gd name="T24" fmla="*/ 9938276 w 169"/>
              <a:gd name="T25" fmla="*/ 12940534 h 203"/>
              <a:gd name="T26" fmla="*/ 9938276 w 169"/>
              <a:gd name="T27" fmla="*/ 11775731 h 203"/>
              <a:gd name="T28" fmla="*/ 2293421 w 169"/>
              <a:gd name="T29" fmla="*/ 4140841 h 203"/>
              <a:gd name="T30" fmla="*/ 2803149 w 169"/>
              <a:gd name="T31" fmla="*/ 3752694 h 203"/>
              <a:gd name="T32" fmla="*/ 0 w 169"/>
              <a:gd name="T33" fmla="*/ 517650 h 203"/>
              <a:gd name="T34" fmla="*/ 382296 w 169"/>
              <a:gd name="T35" fmla="*/ 129502 h 2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9" h="203">
                <a:moveTo>
                  <a:pt x="3" y="1"/>
                </a:moveTo>
                <a:lnTo>
                  <a:pt x="114" y="110"/>
                </a:lnTo>
                <a:cubicBezTo>
                  <a:pt x="114" y="114"/>
                  <a:pt x="111" y="114"/>
                  <a:pt x="111" y="115"/>
                </a:cubicBezTo>
                <a:cubicBezTo>
                  <a:pt x="114" y="121"/>
                  <a:pt x="113" y="126"/>
                  <a:pt x="114" y="127"/>
                </a:cubicBezTo>
                <a:cubicBezTo>
                  <a:pt x="118" y="135"/>
                  <a:pt x="124" y="135"/>
                  <a:pt x="124" y="133"/>
                </a:cubicBezTo>
                <a:cubicBezTo>
                  <a:pt x="130" y="133"/>
                  <a:pt x="131" y="141"/>
                  <a:pt x="133" y="141"/>
                </a:cubicBezTo>
                <a:cubicBezTo>
                  <a:pt x="135" y="144"/>
                  <a:pt x="133" y="147"/>
                  <a:pt x="135" y="149"/>
                </a:cubicBezTo>
                <a:cubicBezTo>
                  <a:pt x="135" y="149"/>
                  <a:pt x="152" y="166"/>
                  <a:pt x="155" y="170"/>
                </a:cubicBezTo>
                <a:cubicBezTo>
                  <a:pt x="156" y="172"/>
                  <a:pt x="168" y="184"/>
                  <a:pt x="168" y="184"/>
                </a:cubicBezTo>
                <a:cubicBezTo>
                  <a:pt x="166" y="189"/>
                  <a:pt x="147" y="202"/>
                  <a:pt x="147" y="202"/>
                </a:cubicBezTo>
                <a:cubicBezTo>
                  <a:pt x="132" y="185"/>
                  <a:pt x="112" y="150"/>
                  <a:pt x="110" y="149"/>
                </a:cubicBezTo>
                <a:cubicBezTo>
                  <a:pt x="100" y="137"/>
                  <a:pt x="90" y="120"/>
                  <a:pt x="92" y="115"/>
                </a:cubicBezTo>
                <a:cubicBezTo>
                  <a:pt x="91" y="107"/>
                  <a:pt x="82" y="99"/>
                  <a:pt x="78" y="100"/>
                </a:cubicBezTo>
                <a:cubicBezTo>
                  <a:pt x="79" y="95"/>
                  <a:pt x="78" y="91"/>
                  <a:pt x="78" y="91"/>
                </a:cubicBezTo>
                <a:lnTo>
                  <a:pt x="18" y="32"/>
                </a:lnTo>
                <a:cubicBezTo>
                  <a:pt x="18" y="29"/>
                  <a:pt x="21" y="29"/>
                  <a:pt x="22" y="29"/>
                </a:cubicBezTo>
                <a:lnTo>
                  <a:pt x="0" y="4"/>
                </a:lnTo>
                <a:cubicBezTo>
                  <a:pt x="0" y="2"/>
                  <a:pt x="2" y="0"/>
                  <a:pt x="3" y="1"/>
                </a:cubicBezTo>
              </a:path>
            </a:pathLst>
          </a:custGeom>
          <a:solidFill>
            <a:srgbClr val="6035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5" name="Freeform 7321">
            <a:extLst>
              <a:ext uri="{FF2B5EF4-FFF2-40B4-BE49-F238E27FC236}">
                <a16:creationId xmlns:a16="http://schemas.microsoft.com/office/drawing/2014/main" id="{B97F686B-42CB-FF41-8235-5F2C5E04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14863"/>
            <a:ext cx="61913" cy="73025"/>
          </a:xfrm>
          <a:custGeom>
            <a:avLst/>
            <a:gdLst>
              <a:gd name="T0" fmla="*/ 15730971 w 171"/>
              <a:gd name="T1" fmla="*/ 21222576 h 203"/>
              <a:gd name="T2" fmla="*/ 14551003 w 171"/>
              <a:gd name="T3" fmla="*/ 19410621 h 203"/>
              <a:gd name="T4" fmla="*/ 12191430 w 171"/>
              <a:gd name="T5" fmla="*/ 14881632 h 203"/>
              <a:gd name="T6" fmla="*/ 10356126 w 171"/>
              <a:gd name="T7" fmla="*/ 13070036 h 203"/>
              <a:gd name="T8" fmla="*/ 10356126 w 171"/>
              <a:gd name="T9" fmla="*/ 12940534 h 203"/>
              <a:gd name="T10" fmla="*/ 12191430 w 171"/>
              <a:gd name="T11" fmla="*/ 14881632 h 203"/>
              <a:gd name="T12" fmla="*/ 14682071 w 171"/>
              <a:gd name="T13" fmla="*/ 19281478 h 203"/>
              <a:gd name="T14" fmla="*/ 15862038 w 171"/>
              <a:gd name="T15" fmla="*/ 21222576 h 203"/>
              <a:gd name="T16" fmla="*/ 19401579 w 171"/>
              <a:gd name="T17" fmla="*/ 26139712 h 203"/>
              <a:gd name="T18" fmla="*/ 19794781 w 171"/>
              <a:gd name="T19" fmla="*/ 25751565 h 203"/>
              <a:gd name="T20" fmla="*/ 22154354 w 171"/>
              <a:gd name="T21" fmla="*/ 23810467 h 203"/>
              <a:gd name="T22" fmla="*/ 20450117 w 171"/>
              <a:gd name="T23" fmla="*/ 21998871 h 203"/>
              <a:gd name="T24" fmla="*/ 18876948 w 171"/>
              <a:gd name="T25" fmla="*/ 20187276 h 203"/>
              <a:gd name="T26" fmla="*/ 20450117 w 171"/>
              <a:gd name="T27" fmla="*/ 21998871 h 203"/>
              <a:gd name="T28" fmla="*/ 22285421 w 171"/>
              <a:gd name="T29" fmla="*/ 23810467 h 203"/>
              <a:gd name="T30" fmla="*/ 19925848 w 171"/>
              <a:gd name="T31" fmla="*/ 25881067 h 203"/>
              <a:gd name="T32" fmla="*/ 19401579 w 171"/>
              <a:gd name="T33" fmla="*/ 26139712 h 203"/>
              <a:gd name="T34" fmla="*/ 15730971 w 171"/>
              <a:gd name="T35" fmla="*/ 21222576 h 203"/>
              <a:gd name="T36" fmla="*/ 10356126 w 171"/>
              <a:gd name="T37" fmla="*/ 11775731 h 203"/>
              <a:gd name="T38" fmla="*/ 2359573 w 171"/>
              <a:gd name="T39" fmla="*/ 4140841 h 203"/>
              <a:gd name="T40" fmla="*/ 3014910 w 171"/>
              <a:gd name="T41" fmla="*/ 3752694 h 203"/>
              <a:gd name="T42" fmla="*/ 2621708 w 171"/>
              <a:gd name="T43" fmla="*/ 4140841 h 203"/>
              <a:gd name="T44" fmla="*/ 10356126 w 171"/>
              <a:gd name="T45" fmla="*/ 11646588 h 203"/>
              <a:gd name="T46" fmla="*/ 10356126 w 171"/>
              <a:gd name="T47" fmla="*/ 12940534 h 203"/>
              <a:gd name="T48" fmla="*/ 10356126 w 171"/>
              <a:gd name="T49" fmla="*/ 11775731 h 203"/>
              <a:gd name="T50" fmla="*/ 131067 w 171"/>
              <a:gd name="T51" fmla="*/ 517650 h 203"/>
              <a:gd name="T52" fmla="*/ 131067 w 171"/>
              <a:gd name="T53" fmla="*/ 258645 h 203"/>
              <a:gd name="T54" fmla="*/ 524269 w 171"/>
              <a:gd name="T55" fmla="*/ 0 h 203"/>
              <a:gd name="T56" fmla="*/ 15075272 w 171"/>
              <a:gd name="T57" fmla="*/ 14234479 h 203"/>
              <a:gd name="T58" fmla="*/ 14682071 w 171"/>
              <a:gd name="T59" fmla="*/ 14881632 h 203"/>
              <a:gd name="T60" fmla="*/ 15075272 w 171"/>
              <a:gd name="T61" fmla="*/ 16305080 h 203"/>
              <a:gd name="T62" fmla="*/ 15075272 w 171"/>
              <a:gd name="T63" fmla="*/ 16434582 h 203"/>
              <a:gd name="T64" fmla="*/ 16386307 w 171"/>
              <a:gd name="T65" fmla="*/ 17210877 h 203"/>
              <a:gd name="T66" fmla="*/ 16648442 w 171"/>
              <a:gd name="T67" fmla="*/ 17210877 h 203"/>
              <a:gd name="T68" fmla="*/ 17435208 w 171"/>
              <a:gd name="T69" fmla="*/ 17987173 h 203"/>
              <a:gd name="T70" fmla="*/ 17566275 w 171"/>
              <a:gd name="T71" fmla="*/ 18246178 h 203"/>
              <a:gd name="T72" fmla="*/ 17303778 w 171"/>
              <a:gd name="T73" fmla="*/ 17987173 h 203"/>
              <a:gd name="T74" fmla="*/ 16648442 w 171"/>
              <a:gd name="T75" fmla="*/ 17469523 h 203"/>
              <a:gd name="T76" fmla="*/ 16386307 w 171"/>
              <a:gd name="T77" fmla="*/ 17469523 h 203"/>
              <a:gd name="T78" fmla="*/ 14944205 w 171"/>
              <a:gd name="T79" fmla="*/ 16693227 h 203"/>
              <a:gd name="T80" fmla="*/ 14944205 w 171"/>
              <a:gd name="T81" fmla="*/ 16305080 h 203"/>
              <a:gd name="T82" fmla="*/ 14551003 w 171"/>
              <a:gd name="T83" fmla="*/ 15140277 h 203"/>
              <a:gd name="T84" fmla="*/ 14551003 w 171"/>
              <a:gd name="T85" fmla="*/ 14881632 h 203"/>
              <a:gd name="T86" fmla="*/ 14682071 w 171"/>
              <a:gd name="T87" fmla="*/ 14752129 h 203"/>
              <a:gd name="T88" fmla="*/ 14944205 w 171"/>
              <a:gd name="T89" fmla="*/ 14234479 h 203"/>
              <a:gd name="T90" fmla="*/ 524269 w 171"/>
              <a:gd name="T91" fmla="*/ 258645 h 203"/>
              <a:gd name="T92" fmla="*/ 262135 w 171"/>
              <a:gd name="T93" fmla="*/ 258645 h 203"/>
              <a:gd name="T94" fmla="*/ 131067 w 171"/>
              <a:gd name="T95" fmla="*/ 517650 h 203"/>
              <a:gd name="T96" fmla="*/ 3014910 w 171"/>
              <a:gd name="T97" fmla="*/ 3752694 h 203"/>
              <a:gd name="T98" fmla="*/ 131067 w 171"/>
              <a:gd name="T99" fmla="*/ 517650 h 203"/>
              <a:gd name="T100" fmla="*/ 17697342 w 171"/>
              <a:gd name="T101" fmla="*/ 18763828 h 203"/>
              <a:gd name="T102" fmla="*/ 17828410 w 171"/>
              <a:gd name="T103" fmla="*/ 19281478 h 203"/>
              <a:gd name="T104" fmla="*/ 18614813 w 171"/>
              <a:gd name="T105" fmla="*/ 20057773 h 203"/>
              <a:gd name="T106" fmla="*/ 17828410 w 171"/>
              <a:gd name="T107" fmla="*/ 19410621 h 203"/>
              <a:gd name="T108" fmla="*/ 17566275 w 171"/>
              <a:gd name="T109" fmla="*/ 18763828 h 203"/>
              <a:gd name="T110" fmla="*/ 17566275 w 171"/>
              <a:gd name="T111" fmla="*/ 18246178 h 203"/>
              <a:gd name="T112" fmla="*/ 17697342 w 171"/>
              <a:gd name="T113" fmla="*/ 18763828 h 203"/>
              <a:gd name="T114" fmla="*/ 18876948 w 171"/>
              <a:gd name="T115" fmla="*/ 20187276 h 203"/>
              <a:gd name="T116" fmla="*/ 18614813 w 171"/>
              <a:gd name="T117" fmla="*/ 20057773 h 203"/>
              <a:gd name="T118" fmla="*/ 18876948 w 171"/>
              <a:gd name="T119" fmla="*/ 20187276 h 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1" h="203">
                <a:moveTo>
                  <a:pt x="120" y="164"/>
                </a:moveTo>
                <a:cubicBezTo>
                  <a:pt x="115" y="156"/>
                  <a:pt x="112" y="150"/>
                  <a:pt x="111" y="150"/>
                </a:cubicBezTo>
                <a:cubicBezTo>
                  <a:pt x="101" y="137"/>
                  <a:pt x="91" y="120"/>
                  <a:pt x="93" y="115"/>
                </a:cubicBezTo>
                <a:cubicBezTo>
                  <a:pt x="91" y="107"/>
                  <a:pt x="84" y="101"/>
                  <a:pt x="79" y="101"/>
                </a:cubicBezTo>
                <a:lnTo>
                  <a:pt x="79" y="100"/>
                </a:lnTo>
                <a:cubicBezTo>
                  <a:pt x="84" y="99"/>
                  <a:pt x="92" y="108"/>
                  <a:pt x="93" y="115"/>
                </a:cubicBezTo>
                <a:cubicBezTo>
                  <a:pt x="92" y="120"/>
                  <a:pt x="100" y="136"/>
                  <a:pt x="112" y="149"/>
                </a:cubicBezTo>
                <a:cubicBezTo>
                  <a:pt x="112" y="149"/>
                  <a:pt x="115" y="152"/>
                  <a:pt x="121" y="164"/>
                </a:cubicBezTo>
                <a:cubicBezTo>
                  <a:pt x="129" y="175"/>
                  <a:pt x="138" y="192"/>
                  <a:pt x="148" y="202"/>
                </a:cubicBezTo>
                <a:cubicBezTo>
                  <a:pt x="148" y="201"/>
                  <a:pt x="149" y="201"/>
                  <a:pt x="151" y="199"/>
                </a:cubicBezTo>
                <a:cubicBezTo>
                  <a:pt x="157" y="195"/>
                  <a:pt x="167" y="187"/>
                  <a:pt x="169" y="184"/>
                </a:cubicBezTo>
                <a:cubicBezTo>
                  <a:pt x="167" y="183"/>
                  <a:pt x="156" y="173"/>
                  <a:pt x="156" y="170"/>
                </a:cubicBezTo>
                <a:cubicBezTo>
                  <a:pt x="154" y="168"/>
                  <a:pt x="148" y="162"/>
                  <a:pt x="144" y="156"/>
                </a:cubicBezTo>
                <a:cubicBezTo>
                  <a:pt x="149" y="161"/>
                  <a:pt x="154" y="168"/>
                  <a:pt x="156" y="170"/>
                </a:cubicBezTo>
                <a:cubicBezTo>
                  <a:pt x="157" y="171"/>
                  <a:pt x="164" y="179"/>
                  <a:pt x="170" y="184"/>
                </a:cubicBezTo>
                <a:cubicBezTo>
                  <a:pt x="169" y="187"/>
                  <a:pt x="159" y="194"/>
                  <a:pt x="152" y="200"/>
                </a:cubicBezTo>
                <a:lnTo>
                  <a:pt x="148" y="202"/>
                </a:lnTo>
                <a:cubicBezTo>
                  <a:pt x="138" y="192"/>
                  <a:pt x="128" y="176"/>
                  <a:pt x="120" y="164"/>
                </a:cubicBezTo>
                <a:close/>
                <a:moveTo>
                  <a:pt x="79" y="91"/>
                </a:moveTo>
                <a:lnTo>
                  <a:pt x="18" y="32"/>
                </a:lnTo>
                <a:cubicBezTo>
                  <a:pt x="18" y="29"/>
                  <a:pt x="21" y="29"/>
                  <a:pt x="23" y="29"/>
                </a:cubicBezTo>
                <a:cubicBezTo>
                  <a:pt x="21" y="29"/>
                  <a:pt x="20" y="29"/>
                  <a:pt x="20" y="32"/>
                </a:cubicBezTo>
                <a:lnTo>
                  <a:pt x="79" y="90"/>
                </a:lnTo>
                <a:cubicBezTo>
                  <a:pt x="79" y="92"/>
                  <a:pt x="82" y="96"/>
                  <a:pt x="79" y="100"/>
                </a:cubicBezTo>
                <a:cubicBezTo>
                  <a:pt x="80" y="95"/>
                  <a:pt x="79" y="92"/>
                  <a:pt x="79" y="91"/>
                </a:cubicBezTo>
                <a:close/>
                <a:moveTo>
                  <a:pt x="1" y="4"/>
                </a:moveTo>
                <a:cubicBezTo>
                  <a:pt x="0" y="3"/>
                  <a:pt x="1" y="2"/>
                  <a:pt x="1" y="2"/>
                </a:cubicBezTo>
                <a:cubicBezTo>
                  <a:pt x="2" y="1"/>
                  <a:pt x="3" y="0"/>
                  <a:pt x="4" y="0"/>
                </a:cubicBezTo>
                <a:lnTo>
                  <a:pt x="115" y="110"/>
                </a:lnTo>
                <a:cubicBezTo>
                  <a:pt x="115" y="112"/>
                  <a:pt x="114" y="114"/>
                  <a:pt x="112" y="115"/>
                </a:cubicBezTo>
                <a:cubicBezTo>
                  <a:pt x="114" y="120"/>
                  <a:pt x="115" y="123"/>
                  <a:pt x="115" y="126"/>
                </a:cubicBezTo>
                <a:lnTo>
                  <a:pt x="115" y="127"/>
                </a:lnTo>
                <a:cubicBezTo>
                  <a:pt x="118" y="133"/>
                  <a:pt x="125" y="133"/>
                  <a:pt x="125" y="133"/>
                </a:cubicBezTo>
                <a:lnTo>
                  <a:pt x="127" y="133"/>
                </a:lnTo>
                <a:cubicBezTo>
                  <a:pt x="130" y="133"/>
                  <a:pt x="132" y="136"/>
                  <a:pt x="133" y="139"/>
                </a:cubicBezTo>
                <a:cubicBezTo>
                  <a:pt x="134" y="140"/>
                  <a:pt x="134" y="141"/>
                  <a:pt x="134" y="141"/>
                </a:cubicBezTo>
                <a:lnTo>
                  <a:pt x="132" y="139"/>
                </a:lnTo>
                <a:cubicBezTo>
                  <a:pt x="131" y="137"/>
                  <a:pt x="129" y="135"/>
                  <a:pt x="127" y="135"/>
                </a:cubicBezTo>
                <a:lnTo>
                  <a:pt x="125" y="135"/>
                </a:lnTo>
                <a:cubicBezTo>
                  <a:pt x="125" y="135"/>
                  <a:pt x="118" y="133"/>
                  <a:pt x="114" y="129"/>
                </a:cubicBezTo>
                <a:lnTo>
                  <a:pt x="114" y="126"/>
                </a:lnTo>
                <a:cubicBezTo>
                  <a:pt x="114" y="123"/>
                  <a:pt x="114" y="120"/>
                  <a:pt x="111" y="117"/>
                </a:cubicBezTo>
                <a:lnTo>
                  <a:pt x="111" y="115"/>
                </a:lnTo>
                <a:lnTo>
                  <a:pt x="112" y="114"/>
                </a:lnTo>
                <a:cubicBezTo>
                  <a:pt x="114" y="113"/>
                  <a:pt x="115" y="112"/>
                  <a:pt x="114" y="110"/>
                </a:cubicBezTo>
                <a:lnTo>
                  <a:pt x="4" y="2"/>
                </a:lnTo>
                <a:lnTo>
                  <a:pt x="2" y="2"/>
                </a:lnTo>
                <a:cubicBezTo>
                  <a:pt x="1" y="2"/>
                  <a:pt x="1" y="3"/>
                  <a:pt x="1" y="4"/>
                </a:cubicBezTo>
                <a:cubicBezTo>
                  <a:pt x="1" y="4"/>
                  <a:pt x="4" y="7"/>
                  <a:pt x="23" y="29"/>
                </a:cubicBezTo>
                <a:cubicBezTo>
                  <a:pt x="14" y="19"/>
                  <a:pt x="1" y="6"/>
                  <a:pt x="1" y="4"/>
                </a:cubicBezTo>
                <a:close/>
                <a:moveTo>
                  <a:pt x="135" y="145"/>
                </a:moveTo>
                <a:cubicBezTo>
                  <a:pt x="134" y="146"/>
                  <a:pt x="134" y="148"/>
                  <a:pt x="136" y="149"/>
                </a:cubicBezTo>
                <a:lnTo>
                  <a:pt x="142" y="155"/>
                </a:lnTo>
                <a:lnTo>
                  <a:pt x="136" y="150"/>
                </a:lnTo>
                <a:cubicBezTo>
                  <a:pt x="134" y="148"/>
                  <a:pt x="134" y="146"/>
                  <a:pt x="134" y="145"/>
                </a:cubicBezTo>
                <a:lnTo>
                  <a:pt x="134" y="141"/>
                </a:lnTo>
                <a:cubicBezTo>
                  <a:pt x="135" y="142"/>
                  <a:pt x="135" y="144"/>
                  <a:pt x="135" y="145"/>
                </a:cubicBezTo>
                <a:close/>
                <a:moveTo>
                  <a:pt x="144" y="156"/>
                </a:moveTo>
                <a:cubicBezTo>
                  <a:pt x="143" y="156"/>
                  <a:pt x="142" y="155"/>
                  <a:pt x="142" y="155"/>
                </a:cubicBezTo>
                <a:cubicBezTo>
                  <a:pt x="141" y="154"/>
                  <a:pt x="142" y="155"/>
                  <a:pt x="144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6" name="Freeform 7322">
            <a:extLst>
              <a:ext uri="{FF2B5EF4-FFF2-40B4-BE49-F238E27FC236}">
                <a16:creationId xmlns:a16="http://schemas.microsoft.com/office/drawing/2014/main" id="{796A9F8E-3D1F-6746-AD08-309D9B1A0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4667250"/>
            <a:ext cx="15875" cy="19050"/>
          </a:xfrm>
          <a:custGeom>
            <a:avLst/>
            <a:gdLst>
              <a:gd name="T0" fmla="*/ 0 w 45"/>
              <a:gd name="T1" fmla="*/ 837079 h 51"/>
              <a:gd name="T2" fmla="*/ 1369131 w 45"/>
              <a:gd name="T3" fmla="*/ 0 h 51"/>
              <a:gd name="T4" fmla="*/ 5475817 w 45"/>
              <a:gd name="T5" fmla="*/ 5301876 h 51"/>
              <a:gd name="T6" fmla="*/ 3857978 w 45"/>
              <a:gd name="T7" fmla="*/ 6976035 h 51"/>
              <a:gd name="T8" fmla="*/ 0 w 45"/>
              <a:gd name="T9" fmla="*/ 837079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51">
                <a:moveTo>
                  <a:pt x="0" y="6"/>
                </a:moveTo>
                <a:cubicBezTo>
                  <a:pt x="4" y="5"/>
                  <a:pt x="11" y="0"/>
                  <a:pt x="11" y="0"/>
                </a:cubicBezTo>
                <a:lnTo>
                  <a:pt x="44" y="38"/>
                </a:lnTo>
                <a:lnTo>
                  <a:pt x="31" y="50"/>
                </a:lnTo>
                <a:lnTo>
                  <a:pt x="0" y="6"/>
                </a:lnTo>
              </a:path>
            </a:pathLst>
          </a:custGeom>
          <a:solidFill>
            <a:srgbClr val="1F1F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7" name="Freeform 7323">
            <a:extLst>
              <a:ext uri="{FF2B5EF4-FFF2-40B4-BE49-F238E27FC236}">
                <a16:creationId xmlns:a16="http://schemas.microsoft.com/office/drawing/2014/main" id="{4EA592A5-DDCF-C04D-91FB-FBFF1175D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594225"/>
            <a:ext cx="66675" cy="63500"/>
          </a:xfrm>
          <a:custGeom>
            <a:avLst/>
            <a:gdLst>
              <a:gd name="T0" fmla="*/ 5911133 w 186"/>
              <a:gd name="T1" fmla="*/ 5925094 h 175"/>
              <a:gd name="T2" fmla="*/ 6167796 w 186"/>
              <a:gd name="T3" fmla="*/ 5925094 h 175"/>
              <a:gd name="T4" fmla="*/ 6553507 w 186"/>
              <a:gd name="T5" fmla="*/ 5529943 h 175"/>
              <a:gd name="T6" fmla="*/ 7067550 w 186"/>
              <a:gd name="T7" fmla="*/ 5266509 h 175"/>
              <a:gd name="T8" fmla="*/ 23772505 w 186"/>
              <a:gd name="T9" fmla="*/ 21988054 h 175"/>
              <a:gd name="T10" fmla="*/ 23386794 w 186"/>
              <a:gd name="T11" fmla="*/ 22909711 h 175"/>
              <a:gd name="T12" fmla="*/ 11950598 w 186"/>
              <a:gd name="T13" fmla="*/ 11323320 h 175"/>
              <a:gd name="T14" fmla="*/ 6938860 w 186"/>
              <a:gd name="T15" fmla="*/ 5925094 h 175"/>
              <a:gd name="T16" fmla="*/ 6296486 w 186"/>
              <a:gd name="T17" fmla="*/ 6583317 h 175"/>
              <a:gd name="T18" fmla="*/ 5654112 w 186"/>
              <a:gd name="T19" fmla="*/ 6583317 h 175"/>
              <a:gd name="T20" fmla="*/ 0 w 186"/>
              <a:gd name="T21" fmla="*/ 0 h 175"/>
              <a:gd name="T22" fmla="*/ 5782443 w 186"/>
              <a:gd name="T23" fmla="*/ 5793377 h 175"/>
              <a:gd name="T24" fmla="*/ 5911133 w 186"/>
              <a:gd name="T25" fmla="*/ 5925094 h 1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175">
                <a:moveTo>
                  <a:pt x="46" y="45"/>
                </a:moveTo>
                <a:cubicBezTo>
                  <a:pt x="47" y="46"/>
                  <a:pt x="48" y="45"/>
                  <a:pt x="48" y="45"/>
                </a:cubicBezTo>
                <a:lnTo>
                  <a:pt x="51" y="42"/>
                </a:lnTo>
                <a:cubicBezTo>
                  <a:pt x="52" y="40"/>
                  <a:pt x="54" y="38"/>
                  <a:pt x="55" y="40"/>
                </a:cubicBezTo>
                <a:lnTo>
                  <a:pt x="185" y="167"/>
                </a:lnTo>
                <a:cubicBezTo>
                  <a:pt x="185" y="171"/>
                  <a:pt x="182" y="172"/>
                  <a:pt x="182" y="174"/>
                </a:cubicBezTo>
                <a:lnTo>
                  <a:pt x="93" y="86"/>
                </a:lnTo>
                <a:cubicBezTo>
                  <a:pt x="93" y="86"/>
                  <a:pt x="63" y="54"/>
                  <a:pt x="54" y="45"/>
                </a:cubicBezTo>
                <a:lnTo>
                  <a:pt x="49" y="50"/>
                </a:lnTo>
                <a:cubicBezTo>
                  <a:pt x="47" y="51"/>
                  <a:pt x="47" y="51"/>
                  <a:pt x="44" y="50"/>
                </a:cubicBezTo>
                <a:lnTo>
                  <a:pt x="0" y="0"/>
                </a:lnTo>
                <a:lnTo>
                  <a:pt x="45" y="44"/>
                </a:lnTo>
                <a:lnTo>
                  <a:pt x="46" y="45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8" name="Freeform 7324">
            <a:extLst>
              <a:ext uri="{FF2B5EF4-FFF2-40B4-BE49-F238E27FC236}">
                <a16:creationId xmlns:a16="http://schemas.microsoft.com/office/drawing/2014/main" id="{05EA936B-A29E-8345-ABC3-57E687D8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594225"/>
            <a:ext cx="66675" cy="63500"/>
          </a:xfrm>
          <a:custGeom>
            <a:avLst/>
            <a:gdLst>
              <a:gd name="T0" fmla="*/ 23258463 w 186"/>
              <a:gd name="T1" fmla="*/ 22909711 h 175"/>
              <a:gd name="T2" fmla="*/ 11950598 w 186"/>
              <a:gd name="T3" fmla="*/ 11323320 h 175"/>
              <a:gd name="T4" fmla="*/ 6938860 w 186"/>
              <a:gd name="T5" fmla="*/ 5925094 h 175"/>
              <a:gd name="T6" fmla="*/ 6424817 w 186"/>
              <a:gd name="T7" fmla="*/ 6583317 h 175"/>
              <a:gd name="T8" fmla="*/ 6039465 w 186"/>
              <a:gd name="T9" fmla="*/ 6715034 h 175"/>
              <a:gd name="T10" fmla="*/ 6296486 w 186"/>
              <a:gd name="T11" fmla="*/ 6583317 h 175"/>
              <a:gd name="T12" fmla="*/ 6938860 w 186"/>
              <a:gd name="T13" fmla="*/ 5925094 h 175"/>
              <a:gd name="T14" fmla="*/ 11950598 w 186"/>
              <a:gd name="T15" fmla="*/ 11323320 h 175"/>
              <a:gd name="T16" fmla="*/ 23386794 w 186"/>
              <a:gd name="T17" fmla="*/ 22646277 h 175"/>
              <a:gd name="T18" fmla="*/ 23386794 w 186"/>
              <a:gd name="T19" fmla="*/ 22514923 h 175"/>
              <a:gd name="T20" fmla="*/ 23643815 w 186"/>
              <a:gd name="T21" fmla="*/ 21988054 h 175"/>
              <a:gd name="T22" fmla="*/ 7067550 w 186"/>
              <a:gd name="T23" fmla="*/ 5266509 h 175"/>
              <a:gd name="T24" fmla="*/ 6553507 w 186"/>
              <a:gd name="T25" fmla="*/ 5661660 h 175"/>
              <a:gd name="T26" fmla="*/ 6424817 w 186"/>
              <a:gd name="T27" fmla="*/ 5925094 h 175"/>
              <a:gd name="T28" fmla="*/ 6167796 w 186"/>
              <a:gd name="T29" fmla="*/ 6056449 h 175"/>
              <a:gd name="T30" fmla="*/ 5911133 w 186"/>
              <a:gd name="T31" fmla="*/ 5925094 h 175"/>
              <a:gd name="T32" fmla="*/ 128331 w 186"/>
              <a:gd name="T33" fmla="*/ 0 h 175"/>
              <a:gd name="T34" fmla="*/ 5782443 w 186"/>
              <a:gd name="T35" fmla="*/ 5793377 h 175"/>
              <a:gd name="T36" fmla="*/ 6039465 w 186"/>
              <a:gd name="T37" fmla="*/ 5925094 h 175"/>
              <a:gd name="T38" fmla="*/ 6296486 w 186"/>
              <a:gd name="T39" fmla="*/ 5925094 h 175"/>
              <a:gd name="T40" fmla="*/ 6424817 w 186"/>
              <a:gd name="T41" fmla="*/ 5529943 h 175"/>
              <a:gd name="T42" fmla="*/ 6938860 w 186"/>
              <a:gd name="T43" fmla="*/ 5003437 h 175"/>
              <a:gd name="T44" fmla="*/ 23772505 w 186"/>
              <a:gd name="T45" fmla="*/ 21988054 h 175"/>
              <a:gd name="T46" fmla="*/ 23515484 w 186"/>
              <a:gd name="T47" fmla="*/ 22646277 h 175"/>
              <a:gd name="T48" fmla="*/ 23515484 w 186"/>
              <a:gd name="T49" fmla="*/ 22909711 h 175"/>
              <a:gd name="T50" fmla="*/ 23258463 w 186"/>
              <a:gd name="T51" fmla="*/ 22909711 h 175"/>
              <a:gd name="T52" fmla="*/ 5782443 w 186"/>
              <a:gd name="T53" fmla="*/ 6715034 h 175"/>
              <a:gd name="T54" fmla="*/ 6039465 w 186"/>
              <a:gd name="T55" fmla="*/ 6715034 h 175"/>
              <a:gd name="T56" fmla="*/ 5782443 w 186"/>
              <a:gd name="T57" fmla="*/ 6715034 h 175"/>
              <a:gd name="T58" fmla="*/ 5654112 w 186"/>
              <a:gd name="T59" fmla="*/ 6583317 h 175"/>
              <a:gd name="T60" fmla="*/ 0 w 186"/>
              <a:gd name="T61" fmla="*/ 0 h 175"/>
              <a:gd name="T62" fmla="*/ 5782443 w 186"/>
              <a:gd name="T63" fmla="*/ 6583317 h 175"/>
              <a:gd name="T64" fmla="*/ 5782443 w 186"/>
              <a:gd name="T65" fmla="*/ 6715034 h 175"/>
              <a:gd name="T66" fmla="*/ 5654112 w 186"/>
              <a:gd name="T67" fmla="*/ 6583317 h 17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6" h="175">
                <a:moveTo>
                  <a:pt x="181" y="174"/>
                </a:moveTo>
                <a:lnTo>
                  <a:pt x="93" y="86"/>
                </a:lnTo>
                <a:cubicBezTo>
                  <a:pt x="93" y="86"/>
                  <a:pt x="63" y="54"/>
                  <a:pt x="54" y="45"/>
                </a:cubicBezTo>
                <a:lnTo>
                  <a:pt x="50" y="50"/>
                </a:lnTo>
                <a:cubicBezTo>
                  <a:pt x="49" y="51"/>
                  <a:pt x="48" y="51"/>
                  <a:pt x="47" y="51"/>
                </a:cubicBezTo>
                <a:cubicBezTo>
                  <a:pt x="47" y="51"/>
                  <a:pt x="48" y="51"/>
                  <a:pt x="49" y="50"/>
                </a:cubicBezTo>
                <a:lnTo>
                  <a:pt x="54" y="45"/>
                </a:lnTo>
                <a:cubicBezTo>
                  <a:pt x="64" y="54"/>
                  <a:pt x="93" y="86"/>
                  <a:pt x="93" y="86"/>
                </a:cubicBezTo>
                <a:lnTo>
                  <a:pt x="182" y="172"/>
                </a:lnTo>
                <a:lnTo>
                  <a:pt x="182" y="171"/>
                </a:lnTo>
                <a:cubicBezTo>
                  <a:pt x="184" y="171"/>
                  <a:pt x="185" y="169"/>
                  <a:pt x="184" y="167"/>
                </a:cubicBezTo>
                <a:lnTo>
                  <a:pt x="55" y="40"/>
                </a:lnTo>
                <a:cubicBezTo>
                  <a:pt x="53" y="40"/>
                  <a:pt x="52" y="40"/>
                  <a:pt x="51" y="43"/>
                </a:cubicBezTo>
                <a:lnTo>
                  <a:pt x="50" y="45"/>
                </a:lnTo>
                <a:cubicBezTo>
                  <a:pt x="49" y="45"/>
                  <a:pt x="48" y="46"/>
                  <a:pt x="48" y="46"/>
                </a:cubicBezTo>
                <a:lnTo>
                  <a:pt x="46" y="45"/>
                </a:lnTo>
                <a:lnTo>
                  <a:pt x="1" y="0"/>
                </a:lnTo>
                <a:lnTo>
                  <a:pt x="45" y="44"/>
                </a:lnTo>
                <a:cubicBezTo>
                  <a:pt x="46" y="45"/>
                  <a:pt x="46" y="45"/>
                  <a:pt x="47" y="45"/>
                </a:cubicBezTo>
                <a:lnTo>
                  <a:pt x="49" y="45"/>
                </a:lnTo>
                <a:lnTo>
                  <a:pt x="50" y="42"/>
                </a:lnTo>
                <a:cubicBezTo>
                  <a:pt x="51" y="40"/>
                  <a:pt x="53" y="38"/>
                  <a:pt x="54" y="38"/>
                </a:cubicBezTo>
                <a:lnTo>
                  <a:pt x="185" y="167"/>
                </a:lnTo>
                <a:cubicBezTo>
                  <a:pt x="185" y="169"/>
                  <a:pt x="184" y="171"/>
                  <a:pt x="183" y="172"/>
                </a:cubicBezTo>
                <a:lnTo>
                  <a:pt x="183" y="174"/>
                </a:lnTo>
                <a:lnTo>
                  <a:pt x="181" y="174"/>
                </a:lnTo>
                <a:close/>
                <a:moveTo>
                  <a:pt x="45" y="51"/>
                </a:moveTo>
                <a:cubicBezTo>
                  <a:pt x="46" y="51"/>
                  <a:pt x="46" y="51"/>
                  <a:pt x="47" y="51"/>
                </a:cubicBezTo>
                <a:cubicBezTo>
                  <a:pt x="46" y="51"/>
                  <a:pt x="46" y="51"/>
                  <a:pt x="45" y="51"/>
                </a:cubicBezTo>
                <a:close/>
                <a:moveTo>
                  <a:pt x="44" y="50"/>
                </a:moveTo>
                <a:lnTo>
                  <a:pt x="0" y="0"/>
                </a:lnTo>
                <a:lnTo>
                  <a:pt x="45" y="50"/>
                </a:lnTo>
                <a:cubicBezTo>
                  <a:pt x="45" y="51"/>
                  <a:pt x="45" y="51"/>
                  <a:pt x="45" y="51"/>
                </a:cubicBezTo>
                <a:cubicBezTo>
                  <a:pt x="45" y="51"/>
                  <a:pt x="44" y="51"/>
                  <a:pt x="44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79" name="Freeform 7325">
            <a:extLst>
              <a:ext uri="{FF2B5EF4-FFF2-40B4-BE49-F238E27FC236}">
                <a16:creationId xmlns:a16="http://schemas.microsoft.com/office/drawing/2014/main" id="{1D798DA2-A6F9-F548-AF41-21A76F919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4665663"/>
            <a:ext cx="3175" cy="4762"/>
          </a:xfrm>
          <a:custGeom>
            <a:avLst/>
            <a:gdLst>
              <a:gd name="T0" fmla="*/ 583045 w 11"/>
              <a:gd name="T1" fmla="*/ 1732178 h 12"/>
              <a:gd name="T2" fmla="*/ 166543 w 11"/>
              <a:gd name="T3" fmla="*/ 1259946 h 12"/>
              <a:gd name="T4" fmla="*/ 83416 w 11"/>
              <a:gd name="T5" fmla="*/ 0 h 12"/>
              <a:gd name="T6" fmla="*/ 166543 w 11"/>
              <a:gd name="T7" fmla="*/ 157543 h 12"/>
              <a:gd name="T8" fmla="*/ 166543 w 11"/>
              <a:gd name="T9" fmla="*/ 1259946 h 12"/>
              <a:gd name="T10" fmla="*/ 833005 w 11"/>
              <a:gd name="T11" fmla="*/ 1574635 h 12"/>
              <a:gd name="T12" fmla="*/ 583045 w 11"/>
              <a:gd name="T13" fmla="*/ 173217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2">
                <a:moveTo>
                  <a:pt x="7" y="11"/>
                </a:moveTo>
                <a:cubicBezTo>
                  <a:pt x="5" y="11"/>
                  <a:pt x="3" y="10"/>
                  <a:pt x="2" y="8"/>
                </a:cubicBezTo>
                <a:cubicBezTo>
                  <a:pt x="0" y="6"/>
                  <a:pt x="0" y="3"/>
                  <a:pt x="1" y="0"/>
                </a:cubicBezTo>
                <a:lnTo>
                  <a:pt x="2" y="1"/>
                </a:lnTo>
                <a:cubicBezTo>
                  <a:pt x="1" y="3"/>
                  <a:pt x="1" y="6"/>
                  <a:pt x="2" y="8"/>
                </a:cubicBezTo>
                <a:cubicBezTo>
                  <a:pt x="4" y="10"/>
                  <a:pt x="7" y="11"/>
                  <a:pt x="10" y="10"/>
                </a:cubicBezTo>
                <a:cubicBezTo>
                  <a:pt x="9" y="11"/>
                  <a:pt x="8" y="11"/>
                  <a:pt x="7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0" name="Freeform 7326">
            <a:extLst>
              <a:ext uri="{FF2B5EF4-FFF2-40B4-BE49-F238E27FC236}">
                <a16:creationId xmlns:a16="http://schemas.microsoft.com/office/drawing/2014/main" id="{ABD64C3B-178E-7046-9A16-F37750337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51375"/>
            <a:ext cx="23813" cy="25400"/>
          </a:xfrm>
          <a:custGeom>
            <a:avLst/>
            <a:gdLst>
              <a:gd name="T0" fmla="*/ 8216536 w 68"/>
              <a:gd name="T1" fmla="*/ 9084854 h 70"/>
              <a:gd name="T2" fmla="*/ 4782561 w 68"/>
              <a:gd name="T3" fmla="*/ 5134791 h 70"/>
              <a:gd name="T4" fmla="*/ 2575306 w 68"/>
              <a:gd name="T5" fmla="*/ 2896689 h 70"/>
              <a:gd name="T6" fmla="*/ 2452739 w 68"/>
              <a:gd name="T7" fmla="*/ 2633254 h 70"/>
              <a:gd name="T8" fmla="*/ 0 w 68"/>
              <a:gd name="T9" fmla="*/ 0 h 70"/>
              <a:gd name="T10" fmla="*/ 122567 w 68"/>
              <a:gd name="T11" fmla="*/ 0 h 70"/>
              <a:gd name="T12" fmla="*/ 2452739 w 68"/>
              <a:gd name="T13" fmla="*/ 2501537 h 70"/>
              <a:gd name="T14" fmla="*/ 2820440 w 68"/>
              <a:gd name="T15" fmla="*/ 2896689 h 70"/>
              <a:gd name="T16" fmla="*/ 4782561 w 68"/>
              <a:gd name="T17" fmla="*/ 5003437 h 70"/>
              <a:gd name="T18" fmla="*/ 8216536 w 68"/>
              <a:gd name="T19" fmla="*/ 9084854 h 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70">
                <a:moveTo>
                  <a:pt x="67" y="69"/>
                </a:moveTo>
                <a:lnTo>
                  <a:pt x="39" y="39"/>
                </a:lnTo>
                <a:cubicBezTo>
                  <a:pt x="36" y="39"/>
                  <a:pt x="25" y="29"/>
                  <a:pt x="21" y="22"/>
                </a:cubicBezTo>
                <a:lnTo>
                  <a:pt x="20" y="20"/>
                </a:lnTo>
                <a:cubicBezTo>
                  <a:pt x="17" y="16"/>
                  <a:pt x="11" y="8"/>
                  <a:pt x="0" y="0"/>
                </a:cubicBezTo>
                <a:lnTo>
                  <a:pt x="1" y="0"/>
                </a:lnTo>
                <a:cubicBezTo>
                  <a:pt x="11" y="7"/>
                  <a:pt x="17" y="16"/>
                  <a:pt x="20" y="19"/>
                </a:cubicBezTo>
                <a:cubicBezTo>
                  <a:pt x="21" y="21"/>
                  <a:pt x="22" y="21"/>
                  <a:pt x="23" y="22"/>
                </a:cubicBezTo>
                <a:cubicBezTo>
                  <a:pt x="26" y="29"/>
                  <a:pt x="37" y="38"/>
                  <a:pt x="39" y="38"/>
                </a:cubicBezTo>
                <a:lnTo>
                  <a:pt x="67" y="6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1" name="Freeform 7327">
            <a:extLst>
              <a:ext uri="{FF2B5EF4-FFF2-40B4-BE49-F238E27FC236}">
                <a16:creationId xmlns:a16="http://schemas.microsoft.com/office/drawing/2014/main" id="{78CB9D29-9A8F-D64A-ADD5-5F75F6F09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654550"/>
            <a:ext cx="14288" cy="15875"/>
          </a:xfrm>
          <a:custGeom>
            <a:avLst/>
            <a:gdLst>
              <a:gd name="T0" fmla="*/ 2544768 w 38"/>
              <a:gd name="T1" fmla="*/ 0 h 42"/>
              <a:gd name="T2" fmla="*/ 2968896 w 38"/>
              <a:gd name="T3" fmla="*/ 1000125 h 42"/>
              <a:gd name="T4" fmla="*/ 2827520 w 38"/>
              <a:gd name="T5" fmla="*/ 1714500 h 42"/>
              <a:gd name="T6" fmla="*/ 3958528 w 38"/>
              <a:gd name="T7" fmla="*/ 3571497 h 42"/>
              <a:gd name="T8" fmla="*/ 4665408 w 38"/>
              <a:gd name="T9" fmla="*/ 3714372 h 42"/>
              <a:gd name="T10" fmla="*/ 5230912 w 38"/>
              <a:gd name="T11" fmla="*/ 4142997 h 42"/>
              <a:gd name="T12" fmla="*/ 2120640 w 38"/>
              <a:gd name="T13" fmla="*/ 5857497 h 42"/>
              <a:gd name="T14" fmla="*/ 0 w 38"/>
              <a:gd name="T15" fmla="*/ 2857500 h 42"/>
              <a:gd name="T16" fmla="*/ 2544768 w 38"/>
              <a:gd name="T17" fmla="*/ 0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" h="42">
                <a:moveTo>
                  <a:pt x="18" y="0"/>
                </a:moveTo>
                <a:cubicBezTo>
                  <a:pt x="18" y="0"/>
                  <a:pt x="20" y="3"/>
                  <a:pt x="21" y="7"/>
                </a:cubicBezTo>
                <a:cubicBezTo>
                  <a:pt x="21" y="7"/>
                  <a:pt x="20" y="8"/>
                  <a:pt x="20" y="12"/>
                </a:cubicBezTo>
                <a:cubicBezTo>
                  <a:pt x="18" y="16"/>
                  <a:pt x="22" y="22"/>
                  <a:pt x="28" y="25"/>
                </a:cubicBezTo>
                <a:cubicBezTo>
                  <a:pt x="28" y="25"/>
                  <a:pt x="32" y="23"/>
                  <a:pt x="33" y="26"/>
                </a:cubicBezTo>
                <a:cubicBezTo>
                  <a:pt x="33" y="26"/>
                  <a:pt x="36" y="27"/>
                  <a:pt x="37" y="29"/>
                </a:cubicBezTo>
                <a:cubicBezTo>
                  <a:pt x="34" y="31"/>
                  <a:pt x="28" y="35"/>
                  <a:pt x="15" y="41"/>
                </a:cubicBezTo>
                <a:cubicBezTo>
                  <a:pt x="15" y="39"/>
                  <a:pt x="7" y="31"/>
                  <a:pt x="0" y="20"/>
                </a:cubicBezTo>
                <a:cubicBezTo>
                  <a:pt x="2" y="9"/>
                  <a:pt x="15" y="3"/>
                  <a:pt x="18" y="0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2" name="Freeform 7328">
            <a:extLst>
              <a:ext uri="{FF2B5EF4-FFF2-40B4-BE49-F238E27FC236}">
                <a16:creationId xmlns:a16="http://schemas.microsoft.com/office/drawing/2014/main" id="{09813A3F-3933-E843-8A9A-F83F8AD14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654550"/>
            <a:ext cx="14288" cy="15875"/>
          </a:xfrm>
          <a:custGeom>
            <a:avLst/>
            <a:gdLst>
              <a:gd name="T0" fmla="*/ 2120640 w 38"/>
              <a:gd name="T1" fmla="*/ 5857497 h 42"/>
              <a:gd name="T2" fmla="*/ 2120640 w 38"/>
              <a:gd name="T3" fmla="*/ 5857497 h 42"/>
              <a:gd name="T4" fmla="*/ 1696512 w 38"/>
              <a:gd name="T5" fmla="*/ 5285997 h 42"/>
              <a:gd name="T6" fmla="*/ 0 w 38"/>
              <a:gd name="T7" fmla="*/ 2857500 h 42"/>
              <a:gd name="T8" fmla="*/ 1979264 w 38"/>
              <a:gd name="T9" fmla="*/ 285750 h 42"/>
              <a:gd name="T10" fmla="*/ 2544768 w 38"/>
              <a:gd name="T11" fmla="*/ 0 h 42"/>
              <a:gd name="T12" fmla="*/ 2968896 w 38"/>
              <a:gd name="T13" fmla="*/ 1000125 h 42"/>
              <a:gd name="T14" fmla="*/ 2968896 w 38"/>
              <a:gd name="T15" fmla="*/ 1714500 h 42"/>
              <a:gd name="T16" fmla="*/ 3958528 w 38"/>
              <a:gd name="T17" fmla="*/ 3285747 h 42"/>
              <a:gd name="T18" fmla="*/ 4665408 w 38"/>
              <a:gd name="T19" fmla="*/ 3714372 h 42"/>
              <a:gd name="T20" fmla="*/ 5230912 w 38"/>
              <a:gd name="T21" fmla="*/ 4142997 h 42"/>
              <a:gd name="T22" fmla="*/ 2262016 w 38"/>
              <a:gd name="T23" fmla="*/ 5857497 h 42"/>
              <a:gd name="T24" fmla="*/ 2120640 w 38"/>
              <a:gd name="T25" fmla="*/ 5857497 h 42"/>
              <a:gd name="T26" fmla="*/ 2544768 w 38"/>
              <a:gd name="T27" fmla="*/ 0 h 42"/>
              <a:gd name="T28" fmla="*/ 1979264 w 38"/>
              <a:gd name="T29" fmla="*/ 428625 h 42"/>
              <a:gd name="T30" fmla="*/ 0 w 38"/>
              <a:gd name="T31" fmla="*/ 2857500 h 42"/>
              <a:gd name="T32" fmla="*/ 1837888 w 38"/>
              <a:gd name="T33" fmla="*/ 5143122 h 42"/>
              <a:gd name="T34" fmla="*/ 2262016 w 38"/>
              <a:gd name="T35" fmla="*/ 5714622 h 42"/>
              <a:gd name="T36" fmla="*/ 5089536 w 38"/>
              <a:gd name="T37" fmla="*/ 4142997 h 42"/>
              <a:gd name="T38" fmla="*/ 4524032 w 38"/>
              <a:gd name="T39" fmla="*/ 3714372 h 42"/>
              <a:gd name="T40" fmla="*/ 3958528 w 38"/>
              <a:gd name="T41" fmla="*/ 3571497 h 42"/>
              <a:gd name="T42" fmla="*/ 2686144 w 38"/>
              <a:gd name="T43" fmla="*/ 1571625 h 42"/>
              <a:gd name="T44" fmla="*/ 2968896 w 38"/>
              <a:gd name="T45" fmla="*/ 1000125 h 42"/>
              <a:gd name="T46" fmla="*/ 2544768 w 38"/>
              <a:gd name="T47" fmla="*/ 0 h 4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8" h="42">
                <a:moveTo>
                  <a:pt x="15" y="41"/>
                </a:moveTo>
                <a:lnTo>
                  <a:pt x="15" y="41"/>
                </a:lnTo>
                <a:cubicBezTo>
                  <a:pt x="15" y="40"/>
                  <a:pt x="14" y="39"/>
                  <a:pt x="12" y="37"/>
                </a:cubicBezTo>
                <a:cubicBezTo>
                  <a:pt x="9" y="32"/>
                  <a:pt x="5" y="27"/>
                  <a:pt x="0" y="20"/>
                </a:cubicBezTo>
                <a:cubicBezTo>
                  <a:pt x="1" y="12"/>
                  <a:pt x="9" y="7"/>
                  <a:pt x="14" y="2"/>
                </a:cubicBezTo>
                <a:cubicBezTo>
                  <a:pt x="15" y="2"/>
                  <a:pt x="17" y="0"/>
                  <a:pt x="18" y="0"/>
                </a:cubicBezTo>
                <a:cubicBezTo>
                  <a:pt x="18" y="0"/>
                  <a:pt x="21" y="3"/>
                  <a:pt x="21" y="7"/>
                </a:cubicBezTo>
                <a:cubicBezTo>
                  <a:pt x="21" y="7"/>
                  <a:pt x="22" y="7"/>
                  <a:pt x="21" y="12"/>
                </a:cubicBezTo>
                <a:cubicBezTo>
                  <a:pt x="19" y="16"/>
                  <a:pt x="22" y="22"/>
                  <a:pt x="28" y="23"/>
                </a:cubicBezTo>
                <a:cubicBezTo>
                  <a:pt x="28" y="23"/>
                  <a:pt x="32" y="22"/>
                  <a:pt x="33" y="26"/>
                </a:cubicBezTo>
                <a:cubicBezTo>
                  <a:pt x="33" y="26"/>
                  <a:pt x="36" y="27"/>
                  <a:pt x="37" y="29"/>
                </a:cubicBezTo>
                <a:cubicBezTo>
                  <a:pt x="34" y="31"/>
                  <a:pt x="28" y="36"/>
                  <a:pt x="16" y="41"/>
                </a:cubicBezTo>
                <a:lnTo>
                  <a:pt x="15" y="41"/>
                </a:lnTo>
                <a:close/>
                <a:moveTo>
                  <a:pt x="18" y="0"/>
                </a:moveTo>
                <a:cubicBezTo>
                  <a:pt x="18" y="0"/>
                  <a:pt x="16" y="2"/>
                  <a:pt x="14" y="3"/>
                </a:cubicBezTo>
                <a:cubicBezTo>
                  <a:pt x="9" y="7"/>
                  <a:pt x="2" y="12"/>
                  <a:pt x="0" y="20"/>
                </a:cubicBezTo>
                <a:cubicBezTo>
                  <a:pt x="5" y="26"/>
                  <a:pt x="9" y="32"/>
                  <a:pt x="13" y="36"/>
                </a:cubicBezTo>
                <a:cubicBezTo>
                  <a:pt x="14" y="38"/>
                  <a:pt x="15" y="40"/>
                  <a:pt x="16" y="40"/>
                </a:cubicBezTo>
                <a:cubicBezTo>
                  <a:pt x="30" y="33"/>
                  <a:pt x="35" y="29"/>
                  <a:pt x="36" y="29"/>
                </a:cubicBezTo>
                <a:cubicBezTo>
                  <a:pt x="35" y="28"/>
                  <a:pt x="32" y="26"/>
                  <a:pt x="32" y="26"/>
                </a:cubicBezTo>
                <a:cubicBezTo>
                  <a:pt x="32" y="23"/>
                  <a:pt x="28" y="25"/>
                  <a:pt x="28" y="25"/>
                </a:cubicBezTo>
                <a:cubicBezTo>
                  <a:pt x="21" y="22"/>
                  <a:pt x="18" y="16"/>
                  <a:pt x="19" y="11"/>
                </a:cubicBezTo>
                <a:lnTo>
                  <a:pt x="21" y="7"/>
                </a:lnTo>
                <a:cubicBezTo>
                  <a:pt x="20" y="3"/>
                  <a:pt x="1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3" name="Freeform 7329">
            <a:extLst>
              <a:ext uri="{FF2B5EF4-FFF2-40B4-BE49-F238E27FC236}">
                <a16:creationId xmlns:a16="http://schemas.microsoft.com/office/drawing/2014/main" id="{1781E24D-6AE7-4C41-98AB-6600D920D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57725"/>
            <a:ext cx="1587" cy="6350"/>
          </a:xfrm>
          <a:custGeom>
            <a:avLst/>
            <a:gdLst>
              <a:gd name="T0" fmla="*/ 100616 w 5"/>
              <a:gd name="T1" fmla="*/ 0 h 16"/>
              <a:gd name="T2" fmla="*/ 403098 w 5"/>
              <a:gd name="T3" fmla="*/ 2362597 h 16"/>
              <a:gd name="T4" fmla="*/ 100616 w 5"/>
              <a:gd name="T5" fmla="*/ 0 h 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6">
                <a:moveTo>
                  <a:pt x="1" y="0"/>
                </a:moveTo>
                <a:lnTo>
                  <a:pt x="4" y="15"/>
                </a:lnTo>
                <a:cubicBezTo>
                  <a:pt x="0" y="10"/>
                  <a:pt x="0" y="5"/>
                  <a:pt x="1" y="0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4" name="Freeform 7330">
            <a:extLst>
              <a:ext uri="{FF2B5EF4-FFF2-40B4-BE49-F238E27FC236}">
                <a16:creationId xmlns:a16="http://schemas.microsoft.com/office/drawing/2014/main" id="{49D7565F-C911-7C40-AC8F-F98290C1B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57725"/>
            <a:ext cx="3175" cy="4763"/>
          </a:xfrm>
          <a:custGeom>
            <a:avLst/>
            <a:gdLst>
              <a:gd name="T0" fmla="*/ 1234168 w 7"/>
              <a:gd name="T1" fmla="*/ 1504768 h 14"/>
              <a:gd name="T2" fmla="*/ 411389 w 7"/>
              <a:gd name="T3" fmla="*/ 0 h 14"/>
              <a:gd name="T4" fmla="*/ 617311 w 7"/>
              <a:gd name="T5" fmla="*/ 115673 h 14"/>
              <a:gd name="T6" fmla="*/ 1234168 w 7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4">
                <a:moveTo>
                  <a:pt x="6" y="13"/>
                </a:moveTo>
                <a:cubicBezTo>
                  <a:pt x="1" y="12"/>
                  <a:pt x="0" y="6"/>
                  <a:pt x="2" y="0"/>
                </a:cubicBezTo>
                <a:lnTo>
                  <a:pt x="3" y="1"/>
                </a:lnTo>
                <a:cubicBezTo>
                  <a:pt x="1" y="6"/>
                  <a:pt x="2" y="12"/>
                  <a:pt x="6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5" name="Freeform 7331">
            <a:extLst>
              <a:ext uri="{FF2B5EF4-FFF2-40B4-BE49-F238E27FC236}">
                <a16:creationId xmlns:a16="http://schemas.microsoft.com/office/drawing/2014/main" id="{33E74F6B-7342-1346-BAF9-4A739D654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664075"/>
            <a:ext cx="1587" cy="1588"/>
          </a:xfrm>
          <a:custGeom>
            <a:avLst/>
            <a:gdLst>
              <a:gd name="T0" fmla="*/ 100616 w 5"/>
              <a:gd name="T1" fmla="*/ 350154 h 6"/>
              <a:gd name="T2" fmla="*/ 0 w 5"/>
              <a:gd name="T3" fmla="*/ 210145 h 6"/>
              <a:gd name="T4" fmla="*/ 0 w 5"/>
              <a:gd name="T5" fmla="*/ 210145 h 6"/>
              <a:gd name="T6" fmla="*/ 403098 w 5"/>
              <a:gd name="T7" fmla="*/ 210145 h 6"/>
              <a:gd name="T8" fmla="*/ 403098 w 5"/>
              <a:gd name="T9" fmla="*/ 210145 h 6"/>
              <a:gd name="T10" fmla="*/ 100616 w 5"/>
              <a:gd name="T11" fmla="*/ 350154 h 6"/>
              <a:gd name="T12" fmla="*/ 100616 w 5"/>
              <a:gd name="T13" fmla="*/ 70137 h 6"/>
              <a:gd name="T14" fmla="*/ 0 w 5"/>
              <a:gd name="T15" fmla="*/ 210145 h 6"/>
              <a:gd name="T16" fmla="*/ 100616 w 5"/>
              <a:gd name="T17" fmla="*/ 70137 h 6"/>
              <a:gd name="T18" fmla="*/ 403098 w 5"/>
              <a:gd name="T19" fmla="*/ 210145 h 6"/>
              <a:gd name="T20" fmla="*/ 100616 w 5"/>
              <a:gd name="T21" fmla="*/ 70137 h 6"/>
              <a:gd name="T22" fmla="*/ 403098 w 5"/>
              <a:gd name="T23" fmla="*/ 210145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0" y="5"/>
                  <a:pt x="0" y="4"/>
                  <a:pt x="0" y="3"/>
                </a:cubicBezTo>
                <a:cubicBezTo>
                  <a:pt x="0" y="4"/>
                  <a:pt x="4" y="4"/>
                  <a:pt x="4" y="3"/>
                </a:cubicBezTo>
                <a:cubicBezTo>
                  <a:pt x="4" y="4"/>
                  <a:pt x="3" y="5"/>
                  <a:pt x="1" y="5"/>
                </a:cubicBezTo>
                <a:close/>
                <a:moveTo>
                  <a:pt x="1" y="1"/>
                </a:moveTo>
                <a:lnTo>
                  <a:pt x="0" y="3"/>
                </a:lnTo>
                <a:cubicBezTo>
                  <a:pt x="0" y="2"/>
                  <a:pt x="1" y="1"/>
                  <a:pt x="1" y="1"/>
                </a:cubicBezTo>
                <a:close/>
                <a:moveTo>
                  <a:pt x="4" y="3"/>
                </a:moveTo>
                <a:cubicBezTo>
                  <a:pt x="4" y="3"/>
                  <a:pt x="3" y="1"/>
                  <a:pt x="1" y="1"/>
                </a:cubicBezTo>
                <a:cubicBezTo>
                  <a:pt x="2" y="0"/>
                  <a:pt x="4" y="1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6" name="Freeform 7332">
            <a:extLst>
              <a:ext uri="{FF2B5EF4-FFF2-40B4-BE49-F238E27FC236}">
                <a16:creationId xmlns:a16="http://schemas.microsoft.com/office/drawing/2014/main" id="{D82A1D8C-35E4-F841-908F-F4EE4452A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4660900"/>
            <a:ext cx="1588" cy="3175"/>
          </a:xfrm>
          <a:custGeom>
            <a:avLst/>
            <a:gdLst>
              <a:gd name="T0" fmla="*/ 140009 w 6"/>
              <a:gd name="T1" fmla="*/ 1234168 h 7"/>
              <a:gd name="T2" fmla="*/ 0 w 6"/>
              <a:gd name="T3" fmla="*/ 617311 h 7"/>
              <a:gd name="T4" fmla="*/ 350154 w 6"/>
              <a:gd name="T5" fmla="*/ 411389 h 7"/>
              <a:gd name="T6" fmla="*/ 210145 w 6"/>
              <a:gd name="T7" fmla="*/ 205921 h 7"/>
              <a:gd name="T8" fmla="*/ 140009 w 6"/>
              <a:gd name="T9" fmla="*/ 205921 h 7"/>
              <a:gd name="T10" fmla="*/ 70137 w 6"/>
              <a:gd name="T11" fmla="*/ 617311 h 7"/>
              <a:gd name="T12" fmla="*/ 350154 w 6"/>
              <a:gd name="T13" fmla="*/ 617311 h 7"/>
              <a:gd name="T14" fmla="*/ 140009 w 6"/>
              <a:gd name="T15" fmla="*/ 1234168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7">
                <a:moveTo>
                  <a:pt x="2" y="6"/>
                </a:moveTo>
                <a:cubicBezTo>
                  <a:pt x="2" y="6"/>
                  <a:pt x="0" y="4"/>
                  <a:pt x="0" y="3"/>
                </a:cubicBezTo>
                <a:cubicBezTo>
                  <a:pt x="0" y="1"/>
                  <a:pt x="3" y="0"/>
                  <a:pt x="5" y="2"/>
                </a:cubicBezTo>
                <a:cubicBezTo>
                  <a:pt x="4" y="1"/>
                  <a:pt x="3" y="1"/>
                  <a:pt x="3" y="1"/>
                </a:cubicBezTo>
                <a:lnTo>
                  <a:pt x="2" y="1"/>
                </a:lnTo>
                <a:cubicBezTo>
                  <a:pt x="2" y="1"/>
                  <a:pt x="1" y="1"/>
                  <a:pt x="1" y="3"/>
                </a:cubicBezTo>
                <a:cubicBezTo>
                  <a:pt x="1" y="4"/>
                  <a:pt x="5" y="4"/>
                  <a:pt x="5" y="3"/>
                </a:cubicBezTo>
                <a:cubicBezTo>
                  <a:pt x="5" y="4"/>
                  <a:pt x="4" y="6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7" name="Freeform 7333">
            <a:extLst>
              <a:ext uri="{FF2B5EF4-FFF2-40B4-BE49-F238E27FC236}">
                <a16:creationId xmlns:a16="http://schemas.microsoft.com/office/drawing/2014/main" id="{94665ABB-613A-D14A-BBAD-778C28C18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14863"/>
            <a:ext cx="61912" cy="73025"/>
          </a:xfrm>
          <a:custGeom>
            <a:avLst/>
            <a:gdLst>
              <a:gd name="T0" fmla="*/ 21760439 w 171"/>
              <a:gd name="T1" fmla="*/ 0 h 202"/>
              <a:gd name="T2" fmla="*/ 21891504 w 171"/>
              <a:gd name="T3" fmla="*/ 0 h 202"/>
              <a:gd name="T4" fmla="*/ 22022569 w 171"/>
              <a:gd name="T5" fmla="*/ 392238 h 202"/>
              <a:gd name="T6" fmla="*/ 21760439 w 171"/>
              <a:gd name="T7" fmla="*/ 914982 h 202"/>
              <a:gd name="T8" fmla="*/ 22284699 w 171"/>
              <a:gd name="T9" fmla="*/ 1306858 h 202"/>
              <a:gd name="T10" fmla="*/ 11797676 w 171"/>
              <a:gd name="T11" fmla="*/ 11762086 h 202"/>
              <a:gd name="T12" fmla="*/ 11666610 w 171"/>
              <a:gd name="T13" fmla="*/ 12938078 h 202"/>
              <a:gd name="T14" fmla="*/ 10093828 w 171"/>
              <a:gd name="T15" fmla="*/ 14898546 h 202"/>
              <a:gd name="T16" fmla="*/ 7602866 w 171"/>
              <a:gd name="T17" fmla="*/ 19472731 h 202"/>
              <a:gd name="T18" fmla="*/ 2883796 w 171"/>
              <a:gd name="T19" fmla="*/ 26268394 h 202"/>
              <a:gd name="T20" fmla="*/ 0 w 171"/>
              <a:gd name="T21" fmla="*/ 24046916 h 202"/>
              <a:gd name="T22" fmla="*/ 1573144 w 171"/>
              <a:gd name="T23" fmla="*/ 22217314 h 202"/>
              <a:gd name="T24" fmla="*/ 4194810 w 171"/>
              <a:gd name="T25" fmla="*/ 19472731 h 202"/>
              <a:gd name="T26" fmla="*/ 4456940 w 171"/>
              <a:gd name="T27" fmla="*/ 18427244 h 202"/>
              <a:gd name="T28" fmla="*/ 5767954 w 171"/>
              <a:gd name="T29" fmla="*/ 17381758 h 202"/>
              <a:gd name="T30" fmla="*/ 7209671 w 171"/>
              <a:gd name="T31" fmla="*/ 16597643 h 202"/>
              <a:gd name="T32" fmla="*/ 7471801 w 171"/>
              <a:gd name="T33" fmla="*/ 15029413 h 202"/>
              <a:gd name="T34" fmla="*/ 7209671 w 171"/>
              <a:gd name="T35" fmla="*/ 14245298 h 202"/>
              <a:gd name="T36" fmla="*/ 21760439 w 171"/>
              <a:gd name="T37" fmla="*/ 0 h 2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1" h="202">
                <a:moveTo>
                  <a:pt x="166" y="0"/>
                </a:moveTo>
                <a:lnTo>
                  <a:pt x="167" y="0"/>
                </a:lnTo>
                <a:cubicBezTo>
                  <a:pt x="167" y="0"/>
                  <a:pt x="168" y="1"/>
                  <a:pt x="168" y="3"/>
                </a:cubicBezTo>
                <a:lnTo>
                  <a:pt x="166" y="7"/>
                </a:lnTo>
                <a:cubicBezTo>
                  <a:pt x="168" y="7"/>
                  <a:pt x="170" y="7"/>
                  <a:pt x="170" y="10"/>
                </a:cubicBezTo>
                <a:lnTo>
                  <a:pt x="90" y="90"/>
                </a:lnTo>
                <a:cubicBezTo>
                  <a:pt x="90" y="90"/>
                  <a:pt x="89" y="95"/>
                  <a:pt x="89" y="99"/>
                </a:cubicBezTo>
                <a:cubicBezTo>
                  <a:pt x="87" y="99"/>
                  <a:pt x="79" y="106"/>
                  <a:pt x="77" y="114"/>
                </a:cubicBezTo>
                <a:cubicBezTo>
                  <a:pt x="79" y="120"/>
                  <a:pt x="69" y="137"/>
                  <a:pt x="58" y="149"/>
                </a:cubicBezTo>
                <a:cubicBezTo>
                  <a:pt x="56" y="149"/>
                  <a:pt x="36" y="184"/>
                  <a:pt x="22" y="201"/>
                </a:cubicBezTo>
                <a:cubicBezTo>
                  <a:pt x="22" y="201"/>
                  <a:pt x="1" y="188"/>
                  <a:pt x="0" y="184"/>
                </a:cubicBezTo>
                <a:cubicBezTo>
                  <a:pt x="0" y="184"/>
                  <a:pt x="12" y="171"/>
                  <a:pt x="12" y="170"/>
                </a:cubicBezTo>
                <a:cubicBezTo>
                  <a:pt x="14" y="168"/>
                  <a:pt x="33" y="149"/>
                  <a:pt x="32" y="149"/>
                </a:cubicBezTo>
                <a:cubicBezTo>
                  <a:pt x="34" y="147"/>
                  <a:pt x="33" y="143"/>
                  <a:pt x="34" y="141"/>
                </a:cubicBezTo>
                <a:cubicBezTo>
                  <a:pt x="36" y="140"/>
                  <a:pt x="38" y="133"/>
                  <a:pt x="44" y="133"/>
                </a:cubicBezTo>
                <a:cubicBezTo>
                  <a:pt x="45" y="133"/>
                  <a:pt x="50" y="133"/>
                  <a:pt x="55" y="127"/>
                </a:cubicBezTo>
                <a:cubicBezTo>
                  <a:pt x="55" y="126"/>
                  <a:pt x="54" y="121"/>
                  <a:pt x="57" y="115"/>
                </a:cubicBezTo>
                <a:cubicBezTo>
                  <a:pt x="57" y="114"/>
                  <a:pt x="53" y="113"/>
                  <a:pt x="55" y="109"/>
                </a:cubicBezTo>
                <a:lnTo>
                  <a:pt x="166" y="0"/>
                </a:lnTo>
              </a:path>
            </a:pathLst>
          </a:custGeom>
          <a:solidFill>
            <a:srgbClr val="60350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8" name="Freeform 7334">
            <a:extLst>
              <a:ext uri="{FF2B5EF4-FFF2-40B4-BE49-F238E27FC236}">
                <a16:creationId xmlns:a16="http://schemas.microsoft.com/office/drawing/2014/main" id="{CB85F9F7-5456-0248-BFDF-4DFB80782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14863"/>
            <a:ext cx="61912" cy="73025"/>
          </a:xfrm>
          <a:custGeom>
            <a:avLst/>
            <a:gdLst>
              <a:gd name="T0" fmla="*/ 2202555 w 172"/>
              <a:gd name="T1" fmla="*/ 25751565 h 203"/>
              <a:gd name="T2" fmla="*/ 0 w 172"/>
              <a:gd name="T3" fmla="*/ 23810467 h 203"/>
              <a:gd name="T4" fmla="*/ 1554639 w 172"/>
              <a:gd name="T5" fmla="*/ 21998871 h 203"/>
              <a:gd name="T6" fmla="*/ 4146304 w 172"/>
              <a:gd name="T7" fmla="*/ 19281478 h 203"/>
              <a:gd name="T8" fmla="*/ 4275528 w 172"/>
              <a:gd name="T9" fmla="*/ 18763828 h 203"/>
              <a:gd name="T10" fmla="*/ 4275528 w 172"/>
              <a:gd name="T11" fmla="*/ 18375680 h 203"/>
              <a:gd name="T12" fmla="*/ 4664277 w 172"/>
              <a:gd name="T13" fmla="*/ 17858030 h 203"/>
              <a:gd name="T14" fmla="*/ 5441777 w 172"/>
              <a:gd name="T15" fmla="*/ 17210877 h 203"/>
              <a:gd name="T16" fmla="*/ 5830527 w 172"/>
              <a:gd name="T17" fmla="*/ 17210877 h 203"/>
              <a:gd name="T18" fmla="*/ 6996416 w 172"/>
              <a:gd name="T19" fmla="*/ 16434582 h 203"/>
              <a:gd name="T20" fmla="*/ 7125999 w 172"/>
              <a:gd name="T21" fmla="*/ 16046075 h 203"/>
              <a:gd name="T22" fmla="*/ 7385166 w 172"/>
              <a:gd name="T23" fmla="*/ 14881632 h 203"/>
              <a:gd name="T24" fmla="*/ 6996416 w 172"/>
              <a:gd name="T25" fmla="*/ 13975834 h 203"/>
              <a:gd name="T26" fmla="*/ 21507941 w 172"/>
              <a:gd name="T27" fmla="*/ 0 h 203"/>
              <a:gd name="T28" fmla="*/ 21767107 w 172"/>
              <a:gd name="T29" fmla="*/ 129502 h 203"/>
              <a:gd name="T30" fmla="*/ 21767107 w 172"/>
              <a:gd name="T31" fmla="*/ 388148 h 203"/>
              <a:gd name="T32" fmla="*/ 21637524 w 172"/>
              <a:gd name="T33" fmla="*/ 1035300 h 203"/>
              <a:gd name="T34" fmla="*/ 21767107 w 172"/>
              <a:gd name="T35" fmla="*/ 905798 h 203"/>
              <a:gd name="T36" fmla="*/ 22155857 w 172"/>
              <a:gd name="T37" fmla="*/ 1293945 h 203"/>
              <a:gd name="T38" fmla="*/ 11790636 w 172"/>
              <a:gd name="T39" fmla="*/ 11646588 h 203"/>
              <a:gd name="T40" fmla="*/ 11661053 w 172"/>
              <a:gd name="T41" fmla="*/ 12811031 h 203"/>
              <a:gd name="T42" fmla="*/ 9976471 w 172"/>
              <a:gd name="T43" fmla="*/ 14752129 h 203"/>
              <a:gd name="T44" fmla="*/ 7514749 w 172"/>
              <a:gd name="T45" fmla="*/ 19281478 h 203"/>
              <a:gd name="T46" fmla="*/ 7255582 w 172"/>
              <a:gd name="T47" fmla="*/ 19540123 h 203"/>
              <a:gd name="T48" fmla="*/ 7514749 w 172"/>
              <a:gd name="T49" fmla="*/ 19151975 h 203"/>
              <a:gd name="T50" fmla="*/ 9846888 w 172"/>
              <a:gd name="T51" fmla="*/ 14881632 h 203"/>
              <a:gd name="T52" fmla="*/ 11531470 w 172"/>
              <a:gd name="T53" fmla="*/ 12811031 h 203"/>
              <a:gd name="T54" fmla="*/ 11531470 w 172"/>
              <a:gd name="T55" fmla="*/ 11646588 h 203"/>
              <a:gd name="T56" fmla="*/ 22026274 w 172"/>
              <a:gd name="T57" fmla="*/ 1293945 h 203"/>
              <a:gd name="T58" fmla="*/ 21767107 w 172"/>
              <a:gd name="T59" fmla="*/ 1035300 h 203"/>
              <a:gd name="T60" fmla="*/ 21637524 w 172"/>
              <a:gd name="T61" fmla="*/ 1035300 h 203"/>
              <a:gd name="T62" fmla="*/ 21507941 w 172"/>
              <a:gd name="T63" fmla="*/ 905798 h 203"/>
              <a:gd name="T64" fmla="*/ 21767107 w 172"/>
              <a:gd name="T65" fmla="*/ 388148 h 203"/>
              <a:gd name="T66" fmla="*/ 21767107 w 172"/>
              <a:gd name="T67" fmla="*/ 129502 h 203"/>
              <a:gd name="T68" fmla="*/ 21507941 w 172"/>
              <a:gd name="T69" fmla="*/ 129502 h 203"/>
              <a:gd name="T70" fmla="*/ 7125999 w 172"/>
              <a:gd name="T71" fmla="*/ 14104977 h 203"/>
              <a:gd name="T72" fmla="*/ 7385166 w 172"/>
              <a:gd name="T73" fmla="*/ 14622627 h 203"/>
              <a:gd name="T74" fmla="*/ 7514749 w 172"/>
              <a:gd name="T75" fmla="*/ 14881632 h 203"/>
              <a:gd name="T76" fmla="*/ 7125999 w 172"/>
              <a:gd name="T77" fmla="*/ 16175577 h 203"/>
              <a:gd name="T78" fmla="*/ 7125999 w 172"/>
              <a:gd name="T79" fmla="*/ 16434582 h 203"/>
              <a:gd name="T80" fmla="*/ 5830527 w 172"/>
              <a:gd name="T81" fmla="*/ 17340380 h 203"/>
              <a:gd name="T82" fmla="*/ 5441777 w 172"/>
              <a:gd name="T83" fmla="*/ 17210877 h 203"/>
              <a:gd name="T84" fmla="*/ 4664277 w 172"/>
              <a:gd name="T85" fmla="*/ 17987173 h 203"/>
              <a:gd name="T86" fmla="*/ 4534694 w 172"/>
              <a:gd name="T87" fmla="*/ 18246178 h 203"/>
              <a:gd name="T88" fmla="*/ 4275528 w 172"/>
              <a:gd name="T89" fmla="*/ 18763828 h 203"/>
              <a:gd name="T90" fmla="*/ 4146304 w 172"/>
              <a:gd name="T91" fmla="*/ 19410621 h 203"/>
              <a:gd name="T92" fmla="*/ 1684222 w 172"/>
              <a:gd name="T93" fmla="*/ 21998871 h 203"/>
              <a:gd name="T94" fmla="*/ 129583 w 172"/>
              <a:gd name="T95" fmla="*/ 23810467 h 203"/>
              <a:gd name="T96" fmla="*/ 2332139 w 172"/>
              <a:gd name="T97" fmla="*/ 25622062 h 203"/>
              <a:gd name="T98" fmla="*/ 2850472 w 172"/>
              <a:gd name="T99" fmla="*/ 26010570 h 203"/>
              <a:gd name="T100" fmla="*/ 6219276 w 172"/>
              <a:gd name="T101" fmla="*/ 21093073 h 203"/>
              <a:gd name="T102" fmla="*/ 6608026 w 172"/>
              <a:gd name="T103" fmla="*/ 20445921 h 203"/>
              <a:gd name="T104" fmla="*/ 6348860 w 172"/>
              <a:gd name="T105" fmla="*/ 21093073 h 203"/>
              <a:gd name="T106" fmla="*/ 2850472 w 172"/>
              <a:gd name="T107" fmla="*/ 26139712 h 203"/>
              <a:gd name="T108" fmla="*/ 2202555 w 172"/>
              <a:gd name="T109" fmla="*/ 25751565 h 203"/>
              <a:gd name="T110" fmla="*/ 6608026 w 172"/>
              <a:gd name="T111" fmla="*/ 20445921 h 203"/>
              <a:gd name="T112" fmla="*/ 7255582 w 172"/>
              <a:gd name="T113" fmla="*/ 19540123 h 203"/>
              <a:gd name="T114" fmla="*/ 6608026 w 172"/>
              <a:gd name="T115" fmla="*/ 20445921 h 20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2" h="203">
                <a:moveTo>
                  <a:pt x="17" y="199"/>
                </a:moveTo>
                <a:cubicBezTo>
                  <a:pt x="10" y="193"/>
                  <a:pt x="1" y="187"/>
                  <a:pt x="0" y="184"/>
                </a:cubicBezTo>
                <a:cubicBezTo>
                  <a:pt x="3" y="180"/>
                  <a:pt x="11" y="171"/>
                  <a:pt x="12" y="170"/>
                </a:cubicBezTo>
                <a:cubicBezTo>
                  <a:pt x="14" y="167"/>
                  <a:pt x="31" y="151"/>
                  <a:pt x="32" y="149"/>
                </a:cubicBezTo>
                <a:cubicBezTo>
                  <a:pt x="33" y="149"/>
                  <a:pt x="33" y="146"/>
                  <a:pt x="33" y="145"/>
                </a:cubicBezTo>
                <a:lnTo>
                  <a:pt x="33" y="142"/>
                </a:lnTo>
                <a:cubicBezTo>
                  <a:pt x="34" y="140"/>
                  <a:pt x="35" y="139"/>
                  <a:pt x="36" y="138"/>
                </a:cubicBezTo>
                <a:cubicBezTo>
                  <a:pt x="38" y="136"/>
                  <a:pt x="39" y="133"/>
                  <a:pt x="42" y="133"/>
                </a:cubicBezTo>
                <a:lnTo>
                  <a:pt x="45" y="133"/>
                </a:lnTo>
                <a:cubicBezTo>
                  <a:pt x="46" y="133"/>
                  <a:pt x="51" y="133"/>
                  <a:pt x="54" y="127"/>
                </a:cubicBezTo>
                <a:cubicBezTo>
                  <a:pt x="54" y="127"/>
                  <a:pt x="54" y="126"/>
                  <a:pt x="55" y="124"/>
                </a:cubicBezTo>
                <a:cubicBezTo>
                  <a:pt x="55" y="123"/>
                  <a:pt x="55" y="118"/>
                  <a:pt x="57" y="115"/>
                </a:cubicBezTo>
                <a:cubicBezTo>
                  <a:pt x="55" y="113"/>
                  <a:pt x="53" y="112"/>
                  <a:pt x="54" y="108"/>
                </a:cubicBezTo>
                <a:lnTo>
                  <a:pt x="166" y="0"/>
                </a:lnTo>
                <a:cubicBezTo>
                  <a:pt x="168" y="0"/>
                  <a:pt x="168" y="0"/>
                  <a:pt x="168" y="1"/>
                </a:cubicBezTo>
                <a:cubicBezTo>
                  <a:pt x="168" y="1"/>
                  <a:pt x="169" y="3"/>
                  <a:pt x="168" y="3"/>
                </a:cubicBezTo>
                <a:cubicBezTo>
                  <a:pt x="168" y="4"/>
                  <a:pt x="168" y="5"/>
                  <a:pt x="167" y="8"/>
                </a:cubicBezTo>
                <a:lnTo>
                  <a:pt x="168" y="7"/>
                </a:lnTo>
                <a:cubicBezTo>
                  <a:pt x="170" y="7"/>
                  <a:pt x="171" y="8"/>
                  <a:pt x="171" y="10"/>
                </a:cubicBezTo>
                <a:lnTo>
                  <a:pt x="91" y="90"/>
                </a:lnTo>
                <a:cubicBezTo>
                  <a:pt x="90" y="92"/>
                  <a:pt x="89" y="95"/>
                  <a:pt x="90" y="99"/>
                </a:cubicBezTo>
                <a:cubicBezTo>
                  <a:pt x="87" y="99"/>
                  <a:pt x="79" y="107"/>
                  <a:pt x="77" y="114"/>
                </a:cubicBezTo>
                <a:cubicBezTo>
                  <a:pt x="80" y="120"/>
                  <a:pt x="69" y="137"/>
                  <a:pt x="58" y="149"/>
                </a:cubicBezTo>
                <a:cubicBezTo>
                  <a:pt x="57" y="149"/>
                  <a:pt x="57" y="150"/>
                  <a:pt x="56" y="151"/>
                </a:cubicBezTo>
                <a:cubicBezTo>
                  <a:pt x="57" y="150"/>
                  <a:pt x="57" y="149"/>
                  <a:pt x="58" y="148"/>
                </a:cubicBezTo>
                <a:cubicBezTo>
                  <a:pt x="68" y="137"/>
                  <a:pt x="78" y="120"/>
                  <a:pt x="76" y="115"/>
                </a:cubicBezTo>
                <a:cubicBezTo>
                  <a:pt x="78" y="106"/>
                  <a:pt x="86" y="99"/>
                  <a:pt x="89" y="99"/>
                </a:cubicBezTo>
                <a:lnTo>
                  <a:pt x="89" y="90"/>
                </a:lnTo>
                <a:lnTo>
                  <a:pt x="170" y="10"/>
                </a:lnTo>
                <a:cubicBezTo>
                  <a:pt x="170" y="8"/>
                  <a:pt x="169" y="8"/>
                  <a:pt x="168" y="8"/>
                </a:cubicBezTo>
                <a:lnTo>
                  <a:pt x="167" y="8"/>
                </a:lnTo>
                <a:lnTo>
                  <a:pt x="166" y="7"/>
                </a:lnTo>
                <a:lnTo>
                  <a:pt x="168" y="3"/>
                </a:lnTo>
                <a:lnTo>
                  <a:pt x="168" y="1"/>
                </a:lnTo>
                <a:lnTo>
                  <a:pt x="166" y="1"/>
                </a:lnTo>
                <a:lnTo>
                  <a:pt x="55" y="109"/>
                </a:lnTo>
                <a:cubicBezTo>
                  <a:pt x="54" y="111"/>
                  <a:pt x="55" y="113"/>
                  <a:pt x="57" y="113"/>
                </a:cubicBezTo>
                <a:lnTo>
                  <a:pt x="58" y="115"/>
                </a:lnTo>
                <a:cubicBezTo>
                  <a:pt x="55" y="119"/>
                  <a:pt x="55" y="123"/>
                  <a:pt x="55" y="125"/>
                </a:cubicBezTo>
                <a:lnTo>
                  <a:pt x="55" y="127"/>
                </a:lnTo>
                <a:cubicBezTo>
                  <a:pt x="51" y="133"/>
                  <a:pt x="46" y="134"/>
                  <a:pt x="45" y="134"/>
                </a:cubicBezTo>
                <a:lnTo>
                  <a:pt x="42" y="133"/>
                </a:lnTo>
                <a:cubicBezTo>
                  <a:pt x="39" y="133"/>
                  <a:pt x="38" y="137"/>
                  <a:pt x="36" y="139"/>
                </a:cubicBezTo>
                <a:cubicBezTo>
                  <a:pt x="36" y="140"/>
                  <a:pt x="35" y="141"/>
                  <a:pt x="35" y="141"/>
                </a:cubicBezTo>
                <a:cubicBezTo>
                  <a:pt x="33" y="142"/>
                  <a:pt x="33" y="143"/>
                  <a:pt x="33" y="145"/>
                </a:cubicBezTo>
                <a:cubicBezTo>
                  <a:pt x="33" y="146"/>
                  <a:pt x="33" y="149"/>
                  <a:pt x="32" y="150"/>
                </a:cubicBezTo>
                <a:cubicBezTo>
                  <a:pt x="33" y="150"/>
                  <a:pt x="14" y="169"/>
                  <a:pt x="13" y="170"/>
                </a:cubicBezTo>
                <a:cubicBezTo>
                  <a:pt x="12" y="171"/>
                  <a:pt x="1" y="183"/>
                  <a:pt x="1" y="184"/>
                </a:cubicBezTo>
                <a:cubicBezTo>
                  <a:pt x="1" y="187"/>
                  <a:pt x="12" y="194"/>
                  <a:pt x="18" y="198"/>
                </a:cubicBezTo>
                <a:cubicBezTo>
                  <a:pt x="20" y="200"/>
                  <a:pt x="20" y="200"/>
                  <a:pt x="22" y="201"/>
                </a:cubicBezTo>
                <a:cubicBezTo>
                  <a:pt x="30" y="190"/>
                  <a:pt x="41" y="174"/>
                  <a:pt x="48" y="163"/>
                </a:cubicBezTo>
                <a:cubicBezTo>
                  <a:pt x="49" y="161"/>
                  <a:pt x="50" y="160"/>
                  <a:pt x="51" y="158"/>
                </a:cubicBezTo>
                <a:cubicBezTo>
                  <a:pt x="50" y="160"/>
                  <a:pt x="50" y="161"/>
                  <a:pt x="49" y="163"/>
                </a:cubicBezTo>
                <a:cubicBezTo>
                  <a:pt x="41" y="175"/>
                  <a:pt x="31" y="192"/>
                  <a:pt x="22" y="202"/>
                </a:cubicBezTo>
                <a:cubicBezTo>
                  <a:pt x="20" y="202"/>
                  <a:pt x="19" y="200"/>
                  <a:pt x="17" y="199"/>
                </a:cubicBezTo>
                <a:close/>
                <a:moveTo>
                  <a:pt x="51" y="158"/>
                </a:moveTo>
                <a:cubicBezTo>
                  <a:pt x="53" y="155"/>
                  <a:pt x="54" y="153"/>
                  <a:pt x="56" y="151"/>
                </a:cubicBezTo>
                <a:cubicBezTo>
                  <a:pt x="55" y="153"/>
                  <a:pt x="53" y="155"/>
                  <a:pt x="51" y="1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89" name="Freeform 7335">
            <a:extLst>
              <a:ext uri="{FF2B5EF4-FFF2-40B4-BE49-F238E27FC236}">
                <a16:creationId xmlns:a16="http://schemas.microsoft.com/office/drawing/2014/main" id="{F81B5282-21B6-914C-A488-BD596DCED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665663"/>
            <a:ext cx="17463" cy="19050"/>
          </a:xfrm>
          <a:custGeom>
            <a:avLst/>
            <a:gdLst>
              <a:gd name="T0" fmla="*/ 6350216 w 47"/>
              <a:gd name="T1" fmla="*/ 1033373 h 53"/>
              <a:gd name="T2" fmla="*/ 1932820 w 47"/>
              <a:gd name="T3" fmla="*/ 6718180 h 53"/>
              <a:gd name="T4" fmla="*/ 0 w 47"/>
              <a:gd name="T5" fmla="*/ 5038545 h 53"/>
              <a:gd name="T6" fmla="*/ 4555614 w 47"/>
              <a:gd name="T7" fmla="*/ 0 h 53"/>
              <a:gd name="T8" fmla="*/ 6350216 w 47"/>
              <a:gd name="T9" fmla="*/ 1033373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53">
                <a:moveTo>
                  <a:pt x="46" y="8"/>
                </a:moveTo>
                <a:lnTo>
                  <a:pt x="14" y="52"/>
                </a:lnTo>
                <a:lnTo>
                  <a:pt x="0" y="39"/>
                </a:lnTo>
                <a:lnTo>
                  <a:pt x="33" y="0"/>
                </a:lnTo>
                <a:cubicBezTo>
                  <a:pt x="33" y="0"/>
                  <a:pt x="40" y="6"/>
                  <a:pt x="46" y="8"/>
                </a:cubicBezTo>
              </a:path>
            </a:pathLst>
          </a:custGeom>
          <a:solidFill>
            <a:srgbClr val="1F1F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0" name="Freeform 7336">
            <a:extLst>
              <a:ext uri="{FF2B5EF4-FFF2-40B4-BE49-F238E27FC236}">
                <a16:creationId xmlns:a16="http://schemas.microsoft.com/office/drawing/2014/main" id="{2F9F798A-44EE-D441-BFA2-FF11D65B5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592638"/>
            <a:ext cx="66675" cy="61912"/>
          </a:xfrm>
          <a:custGeom>
            <a:avLst/>
            <a:gdLst>
              <a:gd name="T0" fmla="*/ 17797946 w 187"/>
              <a:gd name="T1" fmla="*/ 5697327 h 174"/>
              <a:gd name="T2" fmla="*/ 17925235 w 187"/>
              <a:gd name="T3" fmla="*/ 5570657 h 174"/>
              <a:gd name="T4" fmla="*/ 23645736 w 187"/>
              <a:gd name="T5" fmla="*/ 0 h 174"/>
              <a:gd name="T6" fmla="*/ 17925235 w 187"/>
              <a:gd name="T7" fmla="*/ 6330324 h 174"/>
              <a:gd name="T8" fmla="*/ 17416437 w 187"/>
              <a:gd name="T9" fmla="*/ 6330324 h 174"/>
              <a:gd name="T10" fmla="*/ 16781064 w 187"/>
              <a:gd name="T11" fmla="*/ 5823998 h 174"/>
              <a:gd name="T12" fmla="*/ 11822868 w 187"/>
              <a:gd name="T13" fmla="*/ 10887972 h 174"/>
              <a:gd name="T14" fmla="*/ 508441 w 187"/>
              <a:gd name="T15" fmla="*/ 21902615 h 174"/>
              <a:gd name="T16" fmla="*/ 254221 w 187"/>
              <a:gd name="T17" fmla="*/ 21142948 h 174"/>
              <a:gd name="T18" fmla="*/ 16653775 w 187"/>
              <a:gd name="T19" fmla="*/ 4937660 h 174"/>
              <a:gd name="T20" fmla="*/ 17162216 w 187"/>
              <a:gd name="T21" fmla="*/ 5317316 h 174"/>
              <a:gd name="T22" fmla="*/ 17416437 w 187"/>
              <a:gd name="T23" fmla="*/ 5823998 h 174"/>
              <a:gd name="T24" fmla="*/ 17797946 w 187"/>
              <a:gd name="T25" fmla="*/ 5697327 h 17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7" h="174">
                <a:moveTo>
                  <a:pt x="140" y="45"/>
                </a:moveTo>
                <a:lnTo>
                  <a:pt x="141" y="44"/>
                </a:lnTo>
                <a:lnTo>
                  <a:pt x="186" y="0"/>
                </a:lnTo>
                <a:lnTo>
                  <a:pt x="141" y="50"/>
                </a:lnTo>
                <a:cubicBezTo>
                  <a:pt x="140" y="52"/>
                  <a:pt x="137" y="52"/>
                  <a:pt x="137" y="50"/>
                </a:cubicBezTo>
                <a:lnTo>
                  <a:pt x="132" y="46"/>
                </a:lnTo>
                <a:cubicBezTo>
                  <a:pt x="124" y="53"/>
                  <a:pt x="93" y="86"/>
                  <a:pt x="93" y="86"/>
                </a:cubicBezTo>
                <a:lnTo>
                  <a:pt x="4" y="173"/>
                </a:lnTo>
                <a:cubicBezTo>
                  <a:pt x="4" y="172"/>
                  <a:pt x="0" y="171"/>
                  <a:pt x="2" y="167"/>
                </a:cubicBezTo>
                <a:lnTo>
                  <a:pt x="131" y="39"/>
                </a:lnTo>
                <a:cubicBezTo>
                  <a:pt x="132" y="38"/>
                  <a:pt x="134" y="40"/>
                  <a:pt x="135" y="42"/>
                </a:cubicBezTo>
                <a:lnTo>
                  <a:pt x="137" y="46"/>
                </a:lnTo>
                <a:cubicBezTo>
                  <a:pt x="137" y="46"/>
                  <a:pt x="137" y="47"/>
                  <a:pt x="140" y="45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1" name="Freeform 7337">
            <a:extLst>
              <a:ext uri="{FF2B5EF4-FFF2-40B4-BE49-F238E27FC236}">
                <a16:creationId xmlns:a16="http://schemas.microsoft.com/office/drawing/2014/main" id="{D13945AE-BBF7-1940-A27B-A22E4A012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592638"/>
            <a:ext cx="66675" cy="63500"/>
          </a:xfrm>
          <a:custGeom>
            <a:avLst/>
            <a:gdLst>
              <a:gd name="T0" fmla="*/ 508441 w 187"/>
              <a:gd name="T1" fmla="*/ 22909711 h 175"/>
              <a:gd name="T2" fmla="*/ 508441 w 187"/>
              <a:gd name="T3" fmla="*/ 22777994 h 175"/>
              <a:gd name="T4" fmla="*/ 381509 w 187"/>
              <a:gd name="T5" fmla="*/ 22777994 h 175"/>
              <a:gd name="T6" fmla="*/ 127289 w 187"/>
              <a:gd name="T7" fmla="*/ 21856337 h 175"/>
              <a:gd name="T8" fmla="*/ 16653775 w 187"/>
              <a:gd name="T9" fmla="*/ 5003437 h 175"/>
              <a:gd name="T10" fmla="*/ 17289505 w 187"/>
              <a:gd name="T11" fmla="*/ 5529943 h 175"/>
              <a:gd name="T12" fmla="*/ 17543726 w 187"/>
              <a:gd name="T13" fmla="*/ 6056449 h 175"/>
              <a:gd name="T14" fmla="*/ 17797946 w 187"/>
              <a:gd name="T15" fmla="*/ 5925094 h 175"/>
              <a:gd name="T16" fmla="*/ 17925235 w 187"/>
              <a:gd name="T17" fmla="*/ 5793377 h 175"/>
              <a:gd name="T18" fmla="*/ 17671014 w 187"/>
              <a:gd name="T19" fmla="*/ 6188166 h 175"/>
              <a:gd name="T20" fmla="*/ 17416437 w 187"/>
              <a:gd name="T21" fmla="*/ 6188166 h 175"/>
              <a:gd name="T22" fmla="*/ 17416437 w 187"/>
              <a:gd name="T23" fmla="*/ 6056449 h 175"/>
              <a:gd name="T24" fmla="*/ 17162216 w 187"/>
              <a:gd name="T25" fmla="*/ 5529943 h 175"/>
              <a:gd name="T26" fmla="*/ 16907996 w 187"/>
              <a:gd name="T27" fmla="*/ 5266509 h 175"/>
              <a:gd name="T28" fmla="*/ 16781064 w 187"/>
              <a:gd name="T29" fmla="*/ 5266509 h 175"/>
              <a:gd name="T30" fmla="*/ 254221 w 187"/>
              <a:gd name="T31" fmla="*/ 21988054 h 175"/>
              <a:gd name="T32" fmla="*/ 381509 w 187"/>
              <a:gd name="T33" fmla="*/ 22646277 h 175"/>
              <a:gd name="T34" fmla="*/ 508441 w 187"/>
              <a:gd name="T35" fmla="*/ 22777994 h 175"/>
              <a:gd name="T36" fmla="*/ 11822868 w 187"/>
              <a:gd name="T37" fmla="*/ 11323320 h 175"/>
              <a:gd name="T38" fmla="*/ 16781064 w 187"/>
              <a:gd name="T39" fmla="*/ 5925094 h 175"/>
              <a:gd name="T40" fmla="*/ 17416437 w 187"/>
              <a:gd name="T41" fmla="*/ 6583317 h 175"/>
              <a:gd name="T42" fmla="*/ 17671014 w 187"/>
              <a:gd name="T43" fmla="*/ 6846751 h 175"/>
              <a:gd name="T44" fmla="*/ 17416437 w 187"/>
              <a:gd name="T45" fmla="*/ 6583317 h 175"/>
              <a:gd name="T46" fmla="*/ 16781064 w 187"/>
              <a:gd name="T47" fmla="*/ 6056449 h 175"/>
              <a:gd name="T48" fmla="*/ 11822868 w 187"/>
              <a:gd name="T49" fmla="*/ 11323320 h 175"/>
              <a:gd name="T50" fmla="*/ 508441 w 187"/>
              <a:gd name="T51" fmla="*/ 22909711 h 175"/>
              <a:gd name="T52" fmla="*/ 23645736 w 187"/>
              <a:gd name="T53" fmla="*/ 0 h 175"/>
              <a:gd name="T54" fmla="*/ 17925235 w 187"/>
              <a:gd name="T55" fmla="*/ 5793377 h 175"/>
              <a:gd name="T56" fmla="*/ 17925235 w 187"/>
              <a:gd name="T57" fmla="*/ 5793377 h 175"/>
              <a:gd name="T58" fmla="*/ 23645736 w 187"/>
              <a:gd name="T59" fmla="*/ 0 h 175"/>
              <a:gd name="T60" fmla="*/ 17925235 w 187"/>
              <a:gd name="T61" fmla="*/ 6583317 h 175"/>
              <a:gd name="T62" fmla="*/ 17671014 w 187"/>
              <a:gd name="T63" fmla="*/ 6846751 h 175"/>
              <a:gd name="T64" fmla="*/ 17925235 w 187"/>
              <a:gd name="T65" fmla="*/ 6583317 h 1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87" h="175">
                <a:moveTo>
                  <a:pt x="4" y="174"/>
                </a:moveTo>
                <a:lnTo>
                  <a:pt x="4" y="173"/>
                </a:lnTo>
                <a:lnTo>
                  <a:pt x="3" y="173"/>
                </a:lnTo>
                <a:cubicBezTo>
                  <a:pt x="2" y="171"/>
                  <a:pt x="0" y="170"/>
                  <a:pt x="1" y="166"/>
                </a:cubicBezTo>
                <a:lnTo>
                  <a:pt x="131" y="38"/>
                </a:lnTo>
                <a:cubicBezTo>
                  <a:pt x="133" y="38"/>
                  <a:pt x="134" y="40"/>
                  <a:pt x="136" y="42"/>
                </a:cubicBezTo>
                <a:lnTo>
                  <a:pt x="138" y="46"/>
                </a:lnTo>
                <a:cubicBezTo>
                  <a:pt x="138" y="46"/>
                  <a:pt x="139" y="46"/>
                  <a:pt x="140" y="45"/>
                </a:cubicBezTo>
                <a:lnTo>
                  <a:pt x="141" y="44"/>
                </a:lnTo>
                <a:cubicBezTo>
                  <a:pt x="140" y="47"/>
                  <a:pt x="139" y="47"/>
                  <a:pt x="139" y="47"/>
                </a:cubicBezTo>
                <a:lnTo>
                  <a:pt x="137" y="47"/>
                </a:lnTo>
                <a:lnTo>
                  <a:pt x="137" y="46"/>
                </a:lnTo>
                <a:lnTo>
                  <a:pt x="135" y="42"/>
                </a:lnTo>
                <a:cubicBezTo>
                  <a:pt x="134" y="40"/>
                  <a:pt x="133" y="40"/>
                  <a:pt x="133" y="40"/>
                </a:cubicBezTo>
                <a:lnTo>
                  <a:pt x="132" y="40"/>
                </a:lnTo>
                <a:lnTo>
                  <a:pt x="2" y="167"/>
                </a:lnTo>
                <a:cubicBezTo>
                  <a:pt x="1" y="169"/>
                  <a:pt x="2" y="171"/>
                  <a:pt x="3" y="172"/>
                </a:cubicBezTo>
                <a:lnTo>
                  <a:pt x="4" y="173"/>
                </a:lnTo>
                <a:lnTo>
                  <a:pt x="93" y="86"/>
                </a:lnTo>
                <a:cubicBezTo>
                  <a:pt x="93" y="86"/>
                  <a:pt x="123" y="53"/>
                  <a:pt x="132" y="45"/>
                </a:cubicBezTo>
                <a:lnTo>
                  <a:pt x="137" y="50"/>
                </a:lnTo>
                <a:cubicBezTo>
                  <a:pt x="137" y="51"/>
                  <a:pt x="138" y="52"/>
                  <a:pt x="139" y="52"/>
                </a:cubicBezTo>
                <a:cubicBezTo>
                  <a:pt x="138" y="52"/>
                  <a:pt x="137" y="51"/>
                  <a:pt x="137" y="50"/>
                </a:cubicBezTo>
                <a:lnTo>
                  <a:pt x="132" y="46"/>
                </a:lnTo>
                <a:cubicBezTo>
                  <a:pt x="124" y="54"/>
                  <a:pt x="93" y="86"/>
                  <a:pt x="93" y="86"/>
                </a:cubicBezTo>
                <a:lnTo>
                  <a:pt x="4" y="174"/>
                </a:lnTo>
                <a:close/>
                <a:moveTo>
                  <a:pt x="186" y="0"/>
                </a:moveTo>
                <a:lnTo>
                  <a:pt x="141" y="44"/>
                </a:lnTo>
                <a:cubicBezTo>
                  <a:pt x="141" y="44"/>
                  <a:pt x="141" y="44"/>
                  <a:pt x="141" y="44"/>
                </a:cubicBezTo>
                <a:lnTo>
                  <a:pt x="186" y="0"/>
                </a:lnTo>
                <a:close/>
                <a:moveTo>
                  <a:pt x="141" y="50"/>
                </a:moveTo>
                <a:cubicBezTo>
                  <a:pt x="140" y="51"/>
                  <a:pt x="139" y="52"/>
                  <a:pt x="139" y="52"/>
                </a:cubicBezTo>
                <a:cubicBezTo>
                  <a:pt x="139" y="52"/>
                  <a:pt x="140" y="51"/>
                  <a:pt x="141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2" name="Freeform 7338">
            <a:extLst>
              <a:ext uri="{FF2B5EF4-FFF2-40B4-BE49-F238E27FC236}">
                <a16:creationId xmlns:a16="http://schemas.microsoft.com/office/drawing/2014/main" id="{4CA87989-9B19-4343-975F-AB4F359ED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664075"/>
            <a:ext cx="4763" cy="4763"/>
          </a:xfrm>
          <a:custGeom>
            <a:avLst/>
            <a:gdLst>
              <a:gd name="T0" fmla="*/ 402657 w 13"/>
              <a:gd name="T1" fmla="*/ 1732938 h 12"/>
              <a:gd name="T2" fmla="*/ 134097 w 13"/>
              <a:gd name="T3" fmla="*/ 1732938 h 12"/>
              <a:gd name="T4" fmla="*/ 0 w 13"/>
              <a:gd name="T5" fmla="*/ 1732938 h 12"/>
              <a:gd name="T6" fmla="*/ 1073873 w 13"/>
              <a:gd name="T7" fmla="*/ 1102635 h 12"/>
              <a:gd name="T8" fmla="*/ 1342433 w 13"/>
              <a:gd name="T9" fmla="*/ 0 h 12"/>
              <a:gd name="T10" fmla="*/ 1342433 w 13"/>
              <a:gd name="T11" fmla="*/ 0 h 12"/>
              <a:gd name="T12" fmla="*/ 1342433 w 13"/>
              <a:gd name="T13" fmla="*/ 1260210 h 12"/>
              <a:gd name="T14" fmla="*/ 402657 w 13"/>
              <a:gd name="T15" fmla="*/ 173293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12">
                <a:moveTo>
                  <a:pt x="3" y="11"/>
                </a:moveTo>
                <a:cubicBezTo>
                  <a:pt x="2" y="11"/>
                  <a:pt x="1" y="11"/>
                  <a:pt x="1" y="11"/>
                </a:cubicBezTo>
                <a:lnTo>
                  <a:pt x="0" y="11"/>
                </a:lnTo>
                <a:cubicBezTo>
                  <a:pt x="4" y="11"/>
                  <a:pt x="7" y="9"/>
                  <a:pt x="8" y="7"/>
                </a:cubicBezTo>
                <a:cubicBezTo>
                  <a:pt x="10" y="6"/>
                  <a:pt x="10" y="2"/>
                  <a:pt x="10" y="0"/>
                </a:cubicBezTo>
                <a:cubicBezTo>
                  <a:pt x="12" y="2"/>
                  <a:pt x="11" y="6"/>
                  <a:pt x="10" y="8"/>
                </a:cubicBezTo>
                <a:cubicBezTo>
                  <a:pt x="8" y="10"/>
                  <a:pt x="5" y="11"/>
                  <a:pt x="3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3" name="Freeform 7339">
            <a:extLst>
              <a:ext uri="{FF2B5EF4-FFF2-40B4-BE49-F238E27FC236}">
                <a16:creationId xmlns:a16="http://schemas.microsoft.com/office/drawing/2014/main" id="{11684F12-0E56-CB49-8C6D-E69D00C39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649788"/>
            <a:ext cx="23812" cy="25400"/>
          </a:xfrm>
          <a:custGeom>
            <a:avLst/>
            <a:gdLst>
              <a:gd name="T0" fmla="*/ 0 w 68"/>
              <a:gd name="T1" fmla="*/ 8958687 h 71"/>
              <a:gd name="T2" fmla="*/ 3310919 w 68"/>
              <a:gd name="T3" fmla="*/ 4863206 h 71"/>
              <a:gd name="T4" fmla="*/ 5395519 w 68"/>
              <a:gd name="T5" fmla="*/ 2815465 h 71"/>
              <a:gd name="T6" fmla="*/ 5640643 w 68"/>
              <a:gd name="T7" fmla="*/ 2559676 h 71"/>
              <a:gd name="T8" fmla="*/ 8093279 w 68"/>
              <a:gd name="T9" fmla="*/ 0 h 71"/>
              <a:gd name="T10" fmla="*/ 8215840 w 68"/>
              <a:gd name="T11" fmla="*/ 128073 h 71"/>
              <a:gd name="T12" fmla="*/ 5763204 w 68"/>
              <a:gd name="T13" fmla="*/ 2559676 h 71"/>
              <a:gd name="T14" fmla="*/ 5395519 w 68"/>
              <a:gd name="T15" fmla="*/ 2815465 h 71"/>
              <a:gd name="T16" fmla="*/ 3433480 w 68"/>
              <a:gd name="T17" fmla="*/ 4991279 h 71"/>
              <a:gd name="T18" fmla="*/ 0 w 68"/>
              <a:gd name="T19" fmla="*/ 8958687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71">
                <a:moveTo>
                  <a:pt x="0" y="70"/>
                </a:moveTo>
                <a:lnTo>
                  <a:pt x="27" y="38"/>
                </a:lnTo>
                <a:cubicBezTo>
                  <a:pt x="29" y="38"/>
                  <a:pt x="40" y="30"/>
                  <a:pt x="44" y="22"/>
                </a:cubicBezTo>
                <a:cubicBezTo>
                  <a:pt x="44" y="21"/>
                  <a:pt x="45" y="21"/>
                  <a:pt x="46" y="20"/>
                </a:cubicBezTo>
                <a:cubicBezTo>
                  <a:pt x="49" y="15"/>
                  <a:pt x="56" y="8"/>
                  <a:pt x="66" y="0"/>
                </a:cubicBezTo>
                <a:lnTo>
                  <a:pt x="67" y="1"/>
                </a:lnTo>
                <a:cubicBezTo>
                  <a:pt x="57" y="8"/>
                  <a:pt x="50" y="15"/>
                  <a:pt x="47" y="20"/>
                </a:cubicBezTo>
                <a:cubicBezTo>
                  <a:pt x="46" y="21"/>
                  <a:pt x="44" y="22"/>
                  <a:pt x="44" y="22"/>
                </a:cubicBezTo>
                <a:cubicBezTo>
                  <a:pt x="41" y="30"/>
                  <a:pt x="30" y="39"/>
                  <a:pt x="28" y="39"/>
                </a:cubicBezTo>
                <a:lnTo>
                  <a:pt x="0" y="7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4" name="Freeform 7340">
            <a:extLst>
              <a:ext uri="{FF2B5EF4-FFF2-40B4-BE49-F238E27FC236}">
                <a16:creationId xmlns:a16="http://schemas.microsoft.com/office/drawing/2014/main" id="{A1553A94-C9BF-8345-85A6-BECCF7248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52963"/>
            <a:ext cx="12700" cy="15875"/>
          </a:xfrm>
          <a:custGeom>
            <a:avLst/>
            <a:gdLst>
              <a:gd name="T0" fmla="*/ 2120557 w 37"/>
              <a:gd name="T1" fmla="*/ 0 h 42"/>
              <a:gd name="T2" fmla="*/ 4241457 w 37"/>
              <a:gd name="T3" fmla="*/ 2714625 h 42"/>
              <a:gd name="T4" fmla="*/ 2356365 w 37"/>
              <a:gd name="T5" fmla="*/ 5857497 h 42"/>
              <a:gd name="T6" fmla="*/ 0 w 37"/>
              <a:gd name="T7" fmla="*/ 4142997 h 42"/>
              <a:gd name="T8" fmla="*/ 353541 w 37"/>
              <a:gd name="T9" fmla="*/ 3571497 h 42"/>
              <a:gd name="T10" fmla="*/ 942546 w 37"/>
              <a:gd name="T11" fmla="*/ 3428622 h 42"/>
              <a:gd name="T12" fmla="*/ 1885092 w 37"/>
              <a:gd name="T13" fmla="*/ 1714500 h 42"/>
              <a:gd name="T14" fmla="*/ 1885092 w 37"/>
              <a:gd name="T15" fmla="*/ 857250 h 42"/>
              <a:gd name="T16" fmla="*/ 2120557 w 37"/>
              <a:gd name="T17" fmla="*/ 0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42">
                <a:moveTo>
                  <a:pt x="18" y="0"/>
                </a:moveTo>
                <a:cubicBezTo>
                  <a:pt x="20" y="3"/>
                  <a:pt x="35" y="9"/>
                  <a:pt x="36" y="19"/>
                </a:cubicBezTo>
                <a:cubicBezTo>
                  <a:pt x="30" y="31"/>
                  <a:pt x="21" y="40"/>
                  <a:pt x="20" y="41"/>
                </a:cubicBezTo>
                <a:cubicBezTo>
                  <a:pt x="9" y="35"/>
                  <a:pt x="2" y="31"/>
                  <a:pt x="0" y="29"/>
                </a:cubicBezTo>
                <a:lnTo>
                  <a:pt x="3" y="25"/>
                </a:lnTo>
                <a:cubicBezTo>
                  <a:pt x="5" y="24"/>
                  <a:pt x="8" y="24"/>
                  <a:pt x="8" y="24"/>
                </a:cubicBezTo>
                <a:cubicBezTo>
                  <a:pt x="14" y="22"/>
                  <a:pt x="16" y="16"/>
                  <a:pt x="16" y="12"/>
                </a:cubicBezTo>
                <a:cubicBezTo>
                  <a:pt x="15" y="6"/>
                  <a:pt x="16" y="7"/>
                  <a:pt x="16" y="6"/>
                </a:cubicBezTo>
                <a:cubicBezTo>
                  <a:pt x="16" y="4"/>
                  <a:pt x="18" y="0"/>
                  <a:pt x="18" y="0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5" name="Freeform 7341">
            <a:extLst>
              <a:ext uri="{FF2B5EF4-FFF2-40B4-BE49-F238E27FC236}">
                <a16:creationId xmlns:a16="http://schemas.microsoft.com/office/drawing/2014/main" id="{DF27FE55-AA0E-B244-B8EA-39AC492C7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52963"/>
            <a:ext cx="14287" cy="15875"/>
          </a:xfrm>
          <a:custGeom>
            <a:avLst/>
            <a:gdLst>
              <a:gd name="T0" fmla="*/ 2826946 w 38"/>
              <a:gd name="T1" fmla="*/ 5724599 h 43"/>
              <a:gd name="T2" fmla="*/ 2826946 w 38"/>
              <a:gd name="T3" fmla="*/ 5724599 h 43"/>
              <a:gd name="T4" fmla="*/ 0 w 38"/>
              <a:gd name="T5" fmla="*/ 4089105 h 43"/>
              <a:gd name="T6" fmla="*/ 424098 w 38"/>
              <a:gd name="T7" fmla="*/ 3407587 h 43"/>
              <a:gd name="T8" fmla="*/ 1272295 w 38"/>
              <a:gd name="T9" fmla="*/ 3270988 h 43"/>
              <a:gd name="T10" fmla="*/ 2261858 w 38"/>
              <a:gd name="T11" fmla="*/ 1635494 h 43"/>
              <a:gd name="T12" fmla="*/ 2120492 w 38"/>
              <a:gd name="T13" fmla="*/ 817747 h 43"/>
              <a:gd name="T14" fmla="*/ 2544590 w 38"/>
              <a:gd name="T15" fmla="*/ 0 h 43"/>
              <a:gd name="T16" fmla="*/ 3109678 w 38"/>
              <a:gd name="T17" fmla="*/ 272459 h 43"/>
              <a:gd name="T18" fmla="*/ 5230170 w 38"/>
              <a:gd name="T19" fmla="*/ 2589840 h 43"/>
              <a:gd name="T20" fmla="*/ 3392411 w 38"/>
              <a:gd name="T21" fmla="*/ 5043081 h 43"/>
              <a:gd name="T22" fmla="*/ 2826946 w 38"/>
              <a:gd name="T23" fmla="*/ 5588369 h 43"/>
              <a:gd name="T24" fmla="*/ 2826946 w 38"/>
              <a:gd name="T25" fmla="*/ 5724599 h 43"/>
              <a:gd name="T26" fmla="*/ 848197 w 38"/>
              <a:gd name="T27" fmla="*/ 3270988 h 43"/>
              <a:gd name="T28" fmla="*/ 424098 w 38"/>
              <a:gd name="T29" fmla="*/ 3680047 h 43"/>
              <a:gd name="T30" fmla="*/ 0 w 38"/>
              <a:gd name="T31" fmla="*/ 4089105 h 43"/>
              <a:gd name="T32" fmla="*/ 2826946 w 38"/>
              <a:gd name="T33" fmla="*/ 5451770 h 43"/>
              <a:gd name="T34" fmla="*/ 3251044 w 38"/>
              <a:gd name="T35" fmla="*/ 5043081 h 43"/>
              <a:gd name="T36" fmla="*/ 5088804 w 38"/>
              <a:gd name="T37" fmla="*/ 2589840 h 43"/>
              <a:gd name="T38" fmla="*/ 2968312 w 38"/>
              <a:gd name="T39" fmla="*/ 545288 h 43"/>
              <a:gd name="T40" fmla="*/ 2544590 w 38"/>
              <a:gd name="T41" fmla="*/ 136230 h 43"/>
              <a:gd name="T42" fmla="*/ 2261858 w 38"/>
              <a:gd name="T43" fmla="*/ 817747 h 43"/>
              <a:gd name="T44" fmla="*/ 2261858 w 38"/>
              <a:gd name="T45" fmla="*/ 1635494 h 43"/>
              <a:gd name="T46" fmla="*/ 1272295 w 38"/>
              <a:gd name="T47" fmla="*/ 3407587 h 43"/>
              <a:gd name="T48" fmla="*/ 848197 w 38"/>
              <a:gd name="T49" fmla="*/ 3270988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8" h="43">
                <a:moveTo>
                  <a:pt x="20" y="42"/>
                </a:moveTo>
                <a:lnTo>
                  <a:pt x="20" y="42"/>
                </a:lnTo>
                <a:cubicBezTo>
                  <a:pt x="10" y="37"/>
                  <a:pt x="2" y="32"/>
                  <a:pt x="0" y="30"/>
                </a:cubicBezTo>
                <a:cubicBezTo>
                  <a:pt x="0" y="28"/>
                  <a:pt x="2" y="25"/>
                  <a:pt x="3" y="25"/>
                </a:cubicBezTo>
                <a:cubicBezTo>
                  <a:pt x="5" y="22"/>
                  <a:pt x="9" y="24"/>
                  <a:pt x="9" y="24"/>
                </a:cubicBezTo>
                <a:cubicBezTo>
                  <a:pt x="14" y="21"/>
                  <a:pt x="16" y="15"/>
                  <a:pt x="16" y="12"/>
                </a:cubicBezTo>
                <a:cubicBezTo>
                  <a:pt x="14" y="7"/>
                  <a:pt x="15" y="7"/>
                  <a:pt x="15" y="6"/>
                </a:cubicBezTo>
                <a:cubicBezTo>
                  <a:pt x="16" y="3"/>
                  <a:pt x="18" y="0"/>
                  <a:pt x="18" y="0"/>
                </a:cubicBezTo>
                <a:cubicBezTo>
                  <a:pt x="19" y="1"/>
                  <a:pt x="20" y="2"/>
                  <a:pt x="22" y="2"/>
                </a:cubicBezTo>
                <a:cubicBezTo>
                  <a:pt x="27" y="6"/>
                  <a:pt x="35" y="12"/>
                  <a:pt x="37" y="19"/>
                </a:cubicBezTo>
                <a:cubicBezTo>
                  <a:pt x="32" y="28"/>
                  <a:pt x="27" y="33"/>
                  <a:pt x="24" y="37"/>
                </a:cubicBezTo>
                <a:cubicBezTo>
                  <a:pt x="22" y="40"/>
                  <a:pt x="21" y="40"/>
                  <a:pt x="20" y="41"/>
                </a:cubicBezTo>
                <a:lnTo>
                  <a:pt x="20" y="42"/>
                </a:lnTo>
                <a:close/>
                <a:moveTo>
                  <a:pt x="6" y="24"/>
                </a:moveTo>
                <a:cubicBezTo>
                  <a:pt x="5" y="24"/>
                  <a:pt x="5" y="25"/>
                  <a:pt x="3" y="27"/>
                </a:cubicBezTo>
                <a:cubicBezTo>
                  <a:pt x="3" y="27"/>
                  <a:pt x="2" y="28"/>
                  <a:pt x="0" y="30"/>
                </a:cubicBezTo>
                <a:cubicBezTo>
                  <a:pt x="2" y="30"/>
                  <a:pt x="6" y="34"/>
                  <a:pt x="20" y="40"/>
                </a:cubicBezTo>
                <a:cubicBezTo>
                  <a:pt x="20" y="40"/>
                  <a:pt x="22" y="38"/>
                  <a:pt x="23" y="37"/>
                </a:cubicBezTo>
                <a:cubicBezTo>
                  <a:pt x="26" y="33"/>
                  <a:pt x="31" y="27"/>
                  <a:pt x="36" y="19"/>
                </a:cubicBezTo>
                <a:cubicBezTo>
                  <a:pt x="35" y="12"/>
                  <a:pt x="26" y="6"/>
                  <a:pt x="21" y="4"/>
                </a:cubicBezTo>
                <a:cubicBezTo>
                  <a:pt x="20" y="2"/>
                  <a:pt x="19" y="2"/>
                  <a:pt x="18" y="1"/>
                </a:cubicBezTo>
                <a:cubicBezTo>
                  <a:pt x="18" y="1"/>
                  <a:pt x="16" y="4"/>
                  <a:pt x="16" y="6"/>
                </a:cubicBezTo>
                <a:cubicBezTo>
                  <a:pt x="16" y="7"/>
                  <a:pt x="16" y="9"/>
                  <a:pt x="16" y="12"/>
                </a:cubicBezTo>
                <a:cubicBezTo>
                  <a:pt x="17" y="15"/>
                  <a:pt x="15" y="22"/>
                  <a:pt x="9" y="25"/>
                </a:cubicBezTo>
                <a:cubicBezTo>
                  <a:pt x="8" y="25"/>
                  <a:pt x="7" y="24"/>
                  <a:pt x="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6" name="Freeform 7342">
            <a:extLst>
              <a:ext uri="{FF2B5EF4-FFF2-40B4-BE49-F238E27FC236}">
                <a16:creationId xmlns:a16="http://schemas.microsoft.com/office/drawing/2014/main" id="{5FD7567A-2516-2044-AD46-739EC1BCF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657725"/>
            <a:ext cx="1588" cy="4763"/>
          </a:xfrm>
          <a:custGeom>
            <a:avLst/>
            <a:gdLst>
              <a:gd name="T0" fmla="*/ 302673 w 5"/>
              <a:gd name="T1" fmla="*/ 0 h 14"/>
              <a:gd name="T2" fmla="*/ 0 w 5"/>
              <a:gd name="T3" fmla="*/ 1504768 h 14"/>
              <a:gd name="T4" fmla="*/ 302673 w 5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4">
                <a:moveTo>
                  <a:pt x="3" y="0"/>
                </a:moveTo>
                <a:cubicBezTo>
                  <a:pt x="4" y="4"/>
                  <a:pt x="3" y="10"/>
                  <a:pt x="0" y="13"/>
                </a:cubicBezTo>
                <a:lnTo>
                  <a:pt x="3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7" name="Freeform 7343">
            <a:extLst>
              <a:ext uri="{FF2B5EF4-FFF2-40B4-BE49-F238E27FC236}">
                <a16:creationId xmlns:a16="http://schemas.microsoft.com/office/drawing/2014/main" id="{97D311A9-858F-5042-9245-CD1375C27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657725"/>
            <a:ext cx="1588" cy="4763"/>
          </a:xfrm>
          <a:custGeom>
            <a:avLst/>
            <a:gdLst>
              <a:gd name="T0" fmla="*/ 0 w 6"/>
              <a:gd name="T1" fmla="*/ 1411436 h 15"/>
              <a:gd name="T2" fmla="*/ 140009 w 6"/>
              <a:gd name="T3" fmla="*/ 0 h 15"/>
              <a:gd name="T4" fmla="*/ 210145 w 6"/>
              <a:gd name="T5" fmla="*/ 0 h 15"/>
              <a:gd name="T6" fmla="*/ 0 w 6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5">
                <a:moveTo>
                  <a:pt x="0" y="14"/>
                </a:moveTo>
                <a:cubicBezTo>
                  <a:pt x="3" y="10"/>
                  <a:pt x="4" y="5"/>
                  <a:pt x="2" y="0"/>
                </a:cubicBezTo>
                <a:lnTo>
                  <a:pt x="3" y="0"/>
                </a:lnTo>
                <a:cubicBezTo>
                  <a:pt x="5" y="5"/>
                  <a:pt x="4" y="11"/>
                  <a:pt x="0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8" name="Freeform 7344">
            <a:extLst>
              <a:ext uri="{FF2B5EF4-FFF2-40B4-BE49-F238E27FC236}">
                <a16:creationId xmlns:a16="http://schemas.microsoft.com/office/drawing/2014/main" id="{3ED43F72-4D94-934B-A8B2-421F8B3EB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664075"/>
            <a:ext cx="1587" cy="1588"/>
          </a:xfrm>
          <a:custGeom>
            <a:avLst/>
            <a:gdLst>
              <a:gd name="T0" fmla="*/ 201549 w 5"/>
              <a:gd name="T1" fmla="*/ 403352 h 5"/>
              <a:gd name="T2" fmla="*/ 0 w 5"/>
              <a:gd name="T3" fmla="*/ 403352 h 5"/>
              <a:gd name="T4" fmla="*/ 0 w 5"/>
              <a:gd name="T5" fmla="*/ 201676 h 5"/>
              <a:gd name="T6" fmla="*/ 403098 w 5"/>
              <a:gd name="T7" fmla="*/ 201676 h 5"/>
              <a:gd name="T8" fmla="*/ 302165 w 5"/>
              <a:gd name="T9" fmla="*/ 0 h 5"/>
              <a:gd name="T10" fmla="*/ 403098 w 5"/>
              <a:gd name="T11" fmla="*/ 201676 h 5"/>
              <a:gd name="T12" fmla="*/ 201549 w 5"/>
              <a:gd name="T13" fmla="*/ 403352 h 5"/>
              <a:gd name="T14" fmla="*/ 302165 w 5"/>
              <a:gd name="T15" fmla="*/ 0 h 5"/>
              <a:gd name="T16" fmla="*/ 0 w 5"/>
              <a:gd name="T17" fmla="*/ 201676 h 5"/>
              <a:gd name="T18" fmla="*/ 0 w 5"/>
              <a:gd name="T19" fmla="*/ 201676 h 5"/>
              <a:gd name="T20" fmla="*/ 201549 w 5"/>
              <a:gd name="T21" fmla="*/ 0 h 5"/>
              <a:gd name="T22" fmla="*/ 302165 w 5"/>
              <a:gd name="T23" fmla="*/ 0 h 5"/>
              <a:gd name="T24" fmla="*/ 302165 w 5"/>
              <a:gd name="T25" fmla="*/ 0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5">
                <a:moveTo>
                  <a:pt x="2" y="4"/>
                </a:moveTo>
                <a:lnTo>
                  <a:pt x="0" y="4"/>
                </a:lnTo>
                <a:cubicBezTo>
                  <a:pt x="0" y="3"/>
                  <a:pt x="0" y="3"/>
                  <a:pt x="0" y="2"/>
                </a:cubicBezTo>
                <a:lnTo>
                  <a:pt x="4" y="2"/>
                </a:lnTo>
                <a:cubicBezTo>
                  <a:pt x="4" y="1"/>
                  <a:pt x="3" y="1"/>
                  <a:pt x="3" y="0"/>
                </a:cubicBezTo>
                <a:cubicBezTo>
                  <a:pt x="4" y="1"/>
                  <a:pt x="4" y="1"/>
                  <a:pt x="4" y="2"/>
                </a:cubicBezTo>
                <a:lnTo>
                  <a:pt x="2" y="4"/>
                </a:lnTo>
                <a:close/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99" name="Freeform 7345">
            <a:extLst>
              <a:ext uri="{FF2B5EF4-FFF2-40B4-BE49-F238E27FC236}">
                <a16:creationId xmlns:a16="http://schemas.microsoft.com/office/drawing/2014/main" id="{BB12C07A-1F0D-6544-BA19-D030EEDB5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60900"/>
            <a:ext cx="1587" cy="1588"/>
          </a:xfrm>
          <a:custGeom>
            <a:avLst/>
            <a:gdLst>
              <a:gd name="T0" fmla="*/ 315020 w 4"/>
              <a:gd name="T1" fmla="*/ 350154 h 6"/>
              <a:gd name="T2" fmla="*/ 0 w 4"/>
              <a:gd name="T3" fmla="*/ 210145 h 6"/>
              <a:gd name="T4" fmla="*/ 472133 w 4"/>
              <a:gd name="T5" fmla="*/ 210145 h 6"/>
              <a:gd name="T6" fmla="*/ 315020 w 4"/>
              <a:gd name="T7" fmla="*/ 350154 h 6"/>
              <a:gd name="T8" fmla="*/ 472133 w 4"/>
              <a:gd name="T9" fmla="*/ 210145 h 6"/>
              <a:gd name="T10" fmla="*/ 472133 w 4"/>
              <a:gd name="T11" fmla="*/ 210145 h 6"/>
              <a:gd name="T12" fmla="*/ 472133 w 4"/>
              <a:gd name="T13" fmla="*/ 210145 h 6"/>
              <a:gd name="T14" fmla="*/ 315020 w 4"/>
              <a:gd name="T15" fmla="*/ 140009 h 6"/>
              <a:gd name="T16" fmla="*/ 0 w 4"/>
              <a:gd name="T17" fmla="*/ 210145 h 6"/>
              <a:gd name="T18" fmla="*/ 472133 w 4"/>
              <a:gd name="T19" fmla="*/ 210145 h 6"/>
              <a:gd name="T20" fmla="*/ 315020 w 4"/>
              <a:gd name="T21" fmla="*/ 140009 h 6"/>
              <a:gd name="T22" fmla="*/ 0 w 4"/>
              <a:gd name="T23" fmla="*/ 210145 h 6"/>
              <a:gd name="T24" fmla="*/ 0 w 4"/>
              <a:gd name="T25" fmla="*/ 210145 h 6"/>
              <a:gd name="T26" fmla="*/ 0 w 4"/>
              <a:gd name="T27" fmla="*/ 210145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6">
                <a:moveTo>
                  <a:pt x="2" y="5"/>
                </a:moveTo>
                <a:cubicBezTo>
                  <a:pt x="0" y="5"/>
                  <a:pt x="0" y="5"/>
                  <a:pt x="0" y="3"/>
                </a:cubicBezTo>
                <a:cubicBezTo>
                  <a:pt x="0" y="5"/>
                  <a:pt x="3" y="5"/>
                  <a:pt x="3" y="3"/>
                </a:cubicBezTo>
                <a:cubicBezTo>
                  <a:pt x="3" y="5"/>
                  <a:pt x="3" y="5"/>
                  <a:pt x="2" y="5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lose/>
                <a:moveTo>
                  <a:pt x="2" y="2"/>
                </a:moveTo>
                <a:cubicBezTo>
                  <a:pt x="0" y="2"/>
                  <a:pt x="0" y="2"/>
                  <a:pt x="0" y="3"/>
                </a:cubicBezTo>
                <a:cubicBezTo>
                  <a:pt x="0" y="0"/>
                  <a:pt x="2" y="0"/>
                  <a:pt x="3" y="3"/>
                </a:cubicBezTo>
                <a:cubicBezTo>
                  <a:pt x="3" y="2"/>
                  <a:pt x="3" y="2"/>
                  <a:pt x="2" y="2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0" name="Freeform 7346">
            <a:extLst>
              <a:ext uri="{FF2B5EF4-FFF2-40B4-BE49-F238E27FC236}">
                <a16:creationId xmlns:a16="http://schemas.microsoft.com/office/drawing/2014/main" id="{CA8BA267-7878-4C42-A8AF-CC2F41A4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616450"/>
            <a:ext cx="4763" cy="4763"/>
          </a:xfrm>
          <a:custGeom>
            <a:avLst/>
            <a:gdLst>
              <a:gd name="T0" fmla="*/ 0 w 15"/>
              <a:gd name="T1" fmla="*/ 347359 h 14"/>
              <a:gd name="T2" fmla="*/ 604901 w 15"/>
              <a:gd name="T3" fmla="*/ 0 h 14"/>
              <a:gd name="T4" fmla="*/ 1310778 w 15"/>
              <a:gd name="T5" fmla="*/ 926063 h 14"/>
              <a:gd name="T6" fmla="*/ 1310778 w 15"/>
              <a:gd name="T7" fmla="*/ 1273082 h 14"/>
              <a:gd name="T8" fmla="*/ 1008168 w 15"/>
              <a:gd name="T9" fmla="*/ 1389095 h 14"/>
              <a:gd name="T10" fmla="*/ 0 w 15"/>
              <a:gd name="T11" fmla="*/ 347359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4">
                <a:moveTo>
                  <a:pt x="0" y="3"/>
                </a:moveTo>
                <a:cubicBezTo>
                  <a:pt x="0" y="1"/>
                  <a:pt x="2" y="0"/>
                  <a:pt x="6" y="0"/>
                </a:cubicBezTo>
                <a:lnTo>
                  <a:pt x="13" y="8"/>
                </a:lnTo>
                <a:cubicBezTo>
                  <a:pt x="13" y="8"/>
                  <a:pt x="14" y="9"/>
                  <a:pt x="13" y="11"/>
                </a:cubicBezTo>
                <a:cubicBezTo>
                  <a:pt x="11" y="13"/>
                  <a:pt x="10" y="12"/>
                  <a:pt x="10" y="12"/>
                </a:cubicBezTo>
                <a:lnTo>
                  <a:pt x="0" y="3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1" name="Freeform 7347">
            <a:extLst>
              <a:ext uri="{FF2B5EF4-FFF2-40B4-BE49-F238E27FC236}">
                <a16:creationId xmlns:a16="http://schemas.microsoft.com/office/drawing/2014/main" id="{6045CE65-1B63-B04B-A6FF-98F7F4A06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4616450"/>
            <a:ext cx="4763" cy="4763"/>
          </a:xfrm>
          <a:custGeom>
            <a:avLst/>
            <a:gdLst>
              <a:gd name="T0" fmla="*/ 1109144 w 15"/>
              <a:gd name="T1" fmla="*/ 1610993 h 13"/>
              <a:gd name="T2" fmla="*/ 1008168 w 15"/>
              <a:gd name="T3" fmla="*/ 1610993 h 13"/>
              <a:gd name="T4" fmla="*/ 0 w 15"/>
              <a:gd name="T5" fmla="*/ 402657 h 13"/>
              <a:gd name="T6" fmla="*/ 302609 w 15"/>
              <a:gd name="T7" fmla="*/ 0 h 13"/>
              <a:gd name="T8" fmla="*/ 201634 w 15"/>
              <a:gd name="T9" fmla="*/ 402657 h 13"/>
              <a:gd name="T10" fmla="*/ 1109144 w 15"/>
              <a:gd name="T11" fmla="*/ 1610993 h 13"/>
              <a:gd name="T12" fmla="*/ 1209802 w 15"/>
              <a:gd name="T13" fmla="*/ 1476530 h 13"/>
              <a:gd name="T14" fmla="*/ 1310778 w 15"/>
              <a:gd name="T15" fmla="*/ 1073873 h 13"/>
              <a:gd name="T16" fmla="*/ 504243 w 15"/>
              <a:gd name="T17" fmla="*/ 0 h 13"/>
              <a:gd name="T18" fmla="*/ 604901 w 15"/>
              <a:gd name="T19" fmla="*/ 0 h 13"/>
              <a:gd name="T20" fmla="*/ 1411436 w 15"/>
              <a:gd name="T21" fmla="*/ 1073873 h 13"/>
              <a:gd name="T22" fmla="*/ 1310778 w 15"/>
              <a:gd name="T23" fmla="*/ 1476530 h 13"/>
              <a:gd name="T24" fmla="*/ 1109144 w 15"/>
              <a:gd name="T25" fmla="*/ 1610993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3">
                <a:moveTo>
                  <a:pt x="11" y="12"/>
                </a:moveTo>
                <a:lnTo>
                  <a:pt x="10" y="12"/>
                </a:lnTo>
                <a:lnTo>
                  <a:pt x="0" y="3"/>
                </a:lnTo>
                <a:cubicBezTo>
                  <a:pt x="0" y="2"/>
                  <a:pt x="1" y="0"/>
                  <a:pt x="3" y="0"/>
                </a:cubicBezTo>
                <a:cubicBezTo>
                  <a:pt x="2" y="0"/>
                  <a:pt x="2" y="2"/>
                  <a:pt x="2" y="3"/>
                </a:cubicBezTo>
                <a:lnTo>
                  <a:pt x="11" y="12"/>
                </a:lnTo>
                <a:lnTo>
                  <a:pt x="12" y="11"/>
                </a:lnTo>
                <a:cubicBezTo>
                  <a:pt x="13" y="9"/>
                  <a:pt x="13" y="9"/>
                  <a:pt x="13" y="8"/>
                </a:cubicBezTo>
                <a:lnTo>
                  <a:pt x="5" y="0"/>
                </a:lnTo>
                <a:lnTo>
                  <a:pt x="6" y="0"/>
                </a:lnTo>
                <a:lnTo>
                  <a:pt x="14" y="8"/>
                </a:lnTo>
                <a:cubicBezTo>
                  <a:pt x="14" y="8"/>
                  <a:pt x="14" y="9"/>
                  <a:pt x="13" y="11"/>
                </a:cubicBezTo>
                <a:cubicBezTo>
                  <a:pt x="12" y="12"/>
                  <a:pt x="11" y="12"/>
                  <a:pt x="11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2" name="Freeform 7348">
            <a:extLst>
              <a:ext uri="{FF2B5EF4-FFF2-40B4-BE49-F238E27FC236}">
                <a16:creationId xmlns:a16="http://schemas.microsoft.com/office/drawing/2014/main" id="{C85B5017-3DF8-554B-BA28-2D853AEAE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591050"/>
            <a:ext cx="22225" cy="22225"/>
          </a:xfrm>
          <a:custGeom>
            <a:avLst/>
            <a:gdLst>
              <a:gd name="T0" fmla="*/ 0 w 62"/>
              <a:gd name="T1" fmla="*/ 2256748 h 61"/>
              <a:gd name="T2" fmla="*/ 642374 w 62"/>
              <a:gd name="T3" fmla="*/ 1460292 h 61"/>
              <a:gd name="T4" fmla="*/ 1413438 w 62"/>
              <a:gd name="T5" fmla="*/ 132621 h 61"/>
              <a:gd name="T6" fmla="*/ 2955567 w 62"/>
              <a:gd name="T7" fmla="*/ 1327306 h 61"/>
              <a:gd name="T8" fmla="*/ 3340919 w 62"/>
              <a:gd name="T9" fmla="*/ 2920584 h 61"/>
              <a:gd name="T10" fmla="*/ 7838614 w 62"/>
              <a:gd name="T11" fmla="*/ 7035488 h 61"/>
              <a:gd name="T12" fmla="*/ 642374 w 62"/>
              <a:gd name="T13" fmla="*/ 4646118 h 61"/>
              <a:gd name="T14" fmla="*/ 1028085 w 62"/>
              <a:gd name="T15" fmla="*/ 2256748 h 61"/>
              <a:gd name="T16" fmla="*/ 1028085 w 62"/>
              <a:gd name="T17" fmla="*/ 2124127 h 61"/>
              <a:gd name="T18" fmla="*/ 0 w 62"/>
              <a:gd name="T19" fmla="*/ 2256748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2" h="61">
                <a:moveTo>
                  <a:pt x="0" y="17"/>
                </a:moveTo>
                <a:cubicBezTo>
                  <a:pt x="0" y="14"/>
                  <a:pt x="5" y="11"/>
                  <a:pt x="5" y="11"/>
                </a:cubicBezTo>
                <a:cubicBezTo>
                  <a:pt x="6" y="0"/>
                  <a:pt x="11" y="1"/>
                  <a:pt x="11" y="1"/>
                </a:cubicBezTo>
                <a:cubicBezTo>
                  <a:pt x="17" y="0"/>
                  <a:pt x="23" y="0"/>
                  <a:pt x="23" y="10"/>
                </a:cubicBezTo>
                <a:cubicBezTo>
                  <a:pt x="21" y="17"/>
                  <a:pt x="23" y="19"/>
                  <a:pt x="26" y="22"/>
                </a:cubicBezTo>
                <a:cubicBezTo>
                  <a:pt x="56" y="41"/>
                  <a:pt x="58" y="50"/>
                  <a:pt x="61" y="53"/>
                </a:cubicBezTo>
                <a:cubicBezTo>
                  <a:pt x="39" y="59"/>
                  <a:pt x="17" y="60"/>
                  <a:pt x="5" y="35"/>
                </a:cubicBezTo>
                <a:cubicBezTo>
                  <a:pt x="2" y="29"/>
                  <a:pt x="8" y="17"/>
                  <a:pt x="8" y="17"/>
                </a:cubicBezTo>
                <a:lnTo>
                  <a:pt x="8" y="16"/>
                </a:lnTo>
                <a:cubicBezTo>
                  <a:pt x="6" y="17"/>
                  <a:pt x="0" y="17"/>
                  <a:pt x="0" y="17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3" name="Freeform 7349">
            <a:extLst>
              <a:ext uri="{FF2B5EF4-FFF2-40B4-BE49-F238E27FC236}">
                <a16:creationId xmlns:a16="http://schemas.microsoft.com/office/drawing/2014/main" id="{B051E4CC-E75B-DE42-B704-279E710E1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591050"/>
            <a:ext cx="22225" cy="20638"/>
          </a:xfrm>
          <a:custGeom>
            <a:avLst/>
            <a:gdLst>
              <a:gd name="T0" fmla="*/ 4754358 w 62"/>
              <a:gd name="T1" fmla="*/ 7216895 h 58"/>
              <a:gd name="T2" fmla="*/ 642374 w 62"/>
              <a:gd name="T3" fmla="*/ 4431477 h 58"/>
              <a:gd name="T4" fmla="*/ 1028085 w 62"/>
              <a:gd name="T5" fmla="*/ 2152401 h 58"/>
              <a:gd name="T6" fmla="*/ 642374 w 62"/>
              <a:gd name="T7" fmla="*/ 4431477 h 58"/>
              <a:gd name="T8" fmla="*/ 4754358 w 62"/>
              <a:gd name="T9" fmla="*/ 7090220 h 58"/>
              <a:gd name="T10" fmla="*/ 7709924 w 62"/>
              <a:gd name="T11" fmla="*/ 6710552 h 58"/>
              <a:gd name="T12" fmla="*/ 7452903 w 62"/>
              <a:gd name="T13" fmla="*/ 6457203 h 58"/>
              <a:gd name="T14" fmla="*/ 3340919 w 62"/>
              <a:gd name="T15" fmla="*/ 2785418 h 58"/>
              <a:gd name="T16" fmla="*/ 2955567 w 62"/>
              <a:gd name="T17" fmla="*/ 1266035 h 58"/>
              <a:gd name="T18" fmla="*/ 2698545 w 62"/>
              <a:gd name="T19" fmla="*/ 253349 h 58"/>
              <a:gd name="T20" fmla="*/ 2955567 w 62"/>
              <a:gd name="T21" fmla="*/ 1266035 h 58"/>
              <a:gd name="T22" fmla="*/ 3469609 w 62"/>
              <a:gd name="T23" fmla="*/ 2785418 h 58"/>
              <a:gd name="T24" fmla="*/ 7709924 w 62"/>
              <a:gd name="T25" fmla="*/ 6457203 h 58"/>
              <a:gd name="T26" fmla="*/ 7838614 w 62"/>
              <a:gd name="T27" fmla="*/ 6710552 h 58"/>
              <a:gd name="T28" fmla="*/ 4754358 w 62"/>
              <a:gd name="T29" fmla="*/ 7216895 h 58"/>
              <a:gd name="T30" fmla="*/ 0 w 62"/>
              <a:gd name="T31" fmla="*/ 2152401 h 58"/>
              <a:gd name="T32" fmla="*/ 0 w 62"/>
              <a:gd name="T33" fmla="*/ 2152401 h 58"/>
              <a:gd name="T34" fmla="*/ 0 w 62"/>
              <a:gd name="T35" fmla="*/ 2152401 h 58"/>
              <a:gd name="T36" fmla="*/ 0 w 62"/>
              <a:gd name="T37" fmla="*/ 2152401 h 58"/>
              <a:gd name="T38" fmla="*/ 0 w 62"/>
              <a:gd name="T39" fmla="*/ 2152401 h 58"/>
              <a:gd name="T40" fmla="*/ 0 w 62"/>
              <a:gd name="T41" fmla="*/ 2152401 h 58"/>
              <a:gd name="T42" fmla="*/ 642374 w 62"/>
              <a:gd name="T43" fmla="*/ 1266035 h 58"/>
              <a:gd name="T44" fmla="*/ 1413438 w 62"/>
              <a:gd name="T45" fmla="*/ 0 h 58"/>
              <a:gd name="T46" fmla="*/ 2569855 w 62"/>
              <a:gd name="T47" fmla="*/ 253349 h 58"/>
              <a:gd name="T48" fmla="*/ 1413438 w 62"/>
              <a:gd name="T49" fmla="*/ 126675 h 58"/>
              <a:gd name="T50" fmla="*/ 771064 w 62"/>
              <a:gd name="T51" fmla="*/ 1392709 h 58"/>
              <a:gd name="T52" fmla="*/ 128331 w 62"/>
              <a:gd name="T53" fmla="*/ 2025726 h 58"/>
              <a:gd name="T54" fmla="*/ 642374 w 62"/>
              <a:gd name="T55" fmla="*/ 2025726 h 58"/>
              <a:gd name="T56" fmla="*/ 1028085 w 62"/>
              <a:gd name="T57" fmla="*/ 2025726 h 58"/>
              <a:gd name="T58" fmla="*/ 0 w 62"/>
              <a:gd name="T59" fmla="*/ 2152401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58">
                <a:moveTo>
                  <a:pt x="37" y="57"/>
                </a:moveTo>
                <a:cubicBezTo>
                  <a:pt x="23" y="57"/>
                  <a:pt x="11" y="49"/>
                  <a:pt x="5" y="35"/>
                </a:cubicBezTo>
                <a:cubicBezTo>
                  <a:pt x="2" y="29"/>
                  <a:pt x="8" y="17"/>
                  <a:pt x="8" y="17"/>
                </a:cubicBezTo>
                <a:cubicBezTo>
                  <a:pt x="8" y="19"/>
                  <a:pt x="3" y="29"/>
                  <a:pt x="5" y="35"/>
                </a:cubicBezTo>
                <a:cubicBezTo>
                  <a:pt x="12" y="49"/>
                  <a:pt x="23" y="56"/>
                  <a:pt x="37" y="56"/>
                </a:cubicBezTo>
                <a:cubicBezTo>
                  <a:pt x="44" y="56"/>
                  <a:pt x="52" y="55"/>
                  <a:pt x="60" y="53"/>
                </a:cubicBezTo>
                <a:cubicBezTo>
                  <a:pt x="60" y="53"/>
                  <a:pt x="60" y="52"/>
                  <a:pt x="58" y="51"/>
                </a:cubicBezTo>
                <a:cubicBezTo>
                  <a:pt x="57" y="47"/>
                  <a:pt x="51" y="38"/>
                  <a:pt x="26" y="22"/>
                </a:cubicBezTo>
                <a:cubicBezTo>
                  <a:pt x="22" y="19"/>
                  <a:pt x="21" y="17"/>
                  <a:pt x="23" y="10"/>
                </a:cubicBezTo>
                <a:cubicBezTo>
                  <a:pt x="23" y="7"/>
                  <a:pt x="22" y="4"/>
                  <a:pt x="21" y="2"/>
                </a:cubicBezTo>
                <a:cubicBezTo>
                  <a:pt x="23" y="4"/>
                  <a:pt x="23" y="7"/>
                  <a:pt x="23" y="10"/>
                </a:cubicBezTo>
                <a:cubicBezTo>
                  <a:pt x="22" y="17"/>
                  <a:pt x="23" y="19"/>
                  <a:pt x="27" y="22"/>
                </a:cubicBezTo>
                <a:cubicBezTo>
                  <a:pt x="52" y="38"/>
                  <a:pt x="58" y="47"/>
                  <a:pt x="60" y="51"/>
                </a:cubicBezTo>
                <a:cubicBezTo>
                  <a:pt x="60" y="52"/>
                  <a:pt x="60" y="52"/>
                  <a:pt x="61" y="53"/>
                </a:cubicBezTo>
                <a:cubicBezTo>
                  <a:pt x="52" y="55"/>
                  <a:pt x="44" y="57"/>
                  <a:pt x="37" y="57"/>
                </a:cubicBezTo>
                <a:close/>
                <a:moveTo>
                  <a:pt x="0" y="17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4"/>
                  <a:pt x="5" y="11"/>
                  <a:pt x="5" y="10"/>
                </a:cubicBezTo>
                <a:cubicBezTo>
                  <a:pt x="5" y="2"/>
                  <a:pt x="8" y="0"/>
                  <a:pt x="11" y="0"/>
                </a:cubicBezTo>
                <a:cubicBezTo>
                  <a:pt x="16" y="0"/>
                  <a:pt x="19" y="0"/>
                  <a:pt x="20" y="2"/>
                </a:cubicBezTo>
                <a:cubicBezTo>
                  <a:pt x="19" y="1"/>
                  <a:pt x="14" y="0"/>
                  <a:pt x="11" y="1"/>
                </a:cubicBezTo>
                <a:cubicBezTo>
                  <a:pt x="8" y="1"/>
                  <a:pt x="6" y="2"/>
                  <a:pt x="6" y="11"/>
                </a:cubicBezTo>
                <a:cubicBezTo>
                  <a:pt x="5" y="11"/>
                  <a:pt x="2" y="13"/>
                  <a:pt x="1" y="16"/>
                </a:cubicBezTo>
                <a:lnTo>
                  <a:pt x="5" y="16"/>
                </a:lnTo>
                <a:lnTo>
                  <a:pt x="8" y="16"/>
                </a:lnTo>
                <a:cubicBezTo>
                  <a:pt x="7" y="17"/>
                  <a:pt x="0" y="17"/>
                  <a:pt x="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4" name="Freeform 7350">
            <a:extLst>
              <a:ext uri="{FF2B5EF4-FFF2-40B4-BE49-F238E27FC236}">
                <a16:creationId xmlns:a16="http://schemas.microsoft.com/office/drawing/2014/main" id="{97CA1A2E-E7E7-B849-B61D-B72CA8F63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672013"/>
            <a:ext cx="20637" cy="15875"/>
          </a:xfrm>
          <a:custGeom>
            <a:avLst/>
            <a:gdLst>
              <a:gd name="T0" fmla="*/ 7469120 w 56"/>
              <a:gd name="T1" fmla="*/ 1285875 h 42"/>
              <a:gd name="T2" fmla="*/ 2715977 w 56"/>
              <a:gd name="T3" fmla="*/ 5143122 h 42"/>
              <a:gd name="T4" fmla="*/ 2444379 w 56"/>
              <a:gd name="T5" fmla="*/ 3142872 h 42"/>
              <a:gd name="T6" fmla="*/ 6247115 w 56"/>
              <a:gd name="T7" fmla="*/ 0 h 42"/>
              <a:gd name="T8" fmla="*/ 7469120 w 56"/>
              <a:gd name="T9" fmla="*/ 128587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42">
                <a:moveTo>
                  <a:pt x="55" y="9"/>
                </a:moveTo>
                <a:cubicBezTo>
                  <a:pt x="42" y="26"/>
                  <a:pt x="32" y="34"/>
                  <a:pt x="20" y="36"/>
                </a:cubicBezTo>
                <a:cubicBezTo>
                  <a:pt x="10" y="41"/>
                  <a:pt x="0" y="29"/>
                  <a:pt x="18" y="22"/>
                </a:cubicBezTo>
                <a:cubicBezTo>
                  <a:pt x="23" y="26"/>
                  <a:pt x="42" y="8"/>
                  <a:pt x="46" y="0"/>
                </a:cubicBezTo>
                <a:lnTo>
                  <a:pt x="55" y="9"/>
                </a:ln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5" name="Freeform 7351">
            <a:extLst>
              <a:ext uri="{FF2B5EF4-FFF2-40B4-BE49-F238E27FC236}">
                <a16:creationId xmlns:a16="http://schemas.microsoft.com/office/drawing/2014/main" id="{3D0374F1-AE8E-6243-90E8-4411CF3B3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000" y="4672013"/>
            <a:ext cx="17463" cy="14287"/>
          </a:xfrm>
          <a:custGeom>
            <a:avLst/>
            <a:gdLst>
              <a:gd name="T0" fmla="*/ 1016061 w 49"/>
              <a:gd name="T1" fmla="*/ 5230170 h 38"/>
              <a:gd name="T2" fmla="*/ 254104 w 49"/>
              <a:gd name="T3" fmla="*/ 4664706 h 38"/>
              <a:gd name="T4" fmla="*/ 1651144 w 49"/>
              <a:gd name="T5" fmla="*/ 4947438 h 38"/>
              <a:gd name="T6" fmla="*/ 5207538 w 49"/>
              <a:gd name="T7" fmla="*/ 2544590 h 38"/>
              <a:gd name="T8" fmla="*/ 1651144 w 49"/>
              <a:gd name="T9" fmla="*/ 5088804 h 38"/>
              <a:gd name="T10" fmla="*/ 1016061 w 49"/>
              <a:gd name="T11" fmla="*/ 5230170 h 38"/>
              <a:gd name="T12" fmla="*/ 1397040 w 49"/>
              <a:gd name="T13" fmla="*/ 2968312 h 38"/>
              <a:gd name="T14" fmla="*/ 1524270 w 49"/>
              <a:gd name="T15" fmla="*/ 3109678 h 38"/>
              <a:gd name="T16" fmla="*/ 4953433 w 49"/>
              <a:gd name="T17" fmla="*/ 0 h 38"/>
              <a:gd name="T18" fmla="*/ 6096725 w 49"/>
              <a:gd name="T19" fmla="*/ 1272295 h 38"/>
              <a:gd name="T20" fmla="*/ 4953433 w 49"/>
              <a:gd name="T21" fmla="*/ 141366 h 38"/>
              <a:gd name="T22" fmla="*/ 1397040 w 49"/>
              <a:gd name="T23" fmla="*/ 3109678 h 38"/>
              <a:gd name="T24" fmla="*/ 126874 w 49"/>
              <a:gd name="T25" fmla="*/ 4523339 h 38"/>
              <a:gd name="T26" fmla="*/ 1397040 w 49"/>
              <a:gd name="T27" fmla="*/ 2968312 h 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" h="38">
                <a:moveTo>
                  <a:pt x="8" y="37"/>
                </a:moveTo>
                <a:cubicBezTo>
                  <a:pt x="6" y="37"/>
                  <a:pt x="3" y="36"/>
                  <a:pt x="2" y="33"/>
                </a:cubicBezTo>
                <a:cubicBezTo>
                  <a:pt x="3" y="36"/>
                  <a:pt x="9" y="37"/>
                  <a:pt x="13" y="35"/>
                </a:cubicBezTo>
                <a:cubicBezTo>
                  <a:pt x="23" y="34"/>
                  <a:pt x="31" y="29"/>
                  <a:pt x="41" y="18"/>
                </a:cubicBezTo>
                <a:cubicBezTo>
                  <a:pt x="31" y="29"/>
                  <a:pt x="23" y="34"/>
                  <a:pt x="13" y="36"/>
                </a:cubicBezTo>
                <a:cubicBezTo>
                  <a:pt x="11" y="37"/>
                  <a:pt x="10" y="37"/>
                  <a:pt x="8" y="37"/>
                </a:cubicBezTo>
                <a:close/>
                <a:moveTo>
                  <a:pt x="11" y="21"/>
                </a:moveTo>
                <a:cubicBezTo>
                  <a:pt x="11" y="22"/>
                  <a:pt x="12" y="22"/>
                  <a:pt x="12" y="22"/>
                </a:cubicBezTo>
                <a:cubicBezTo>
                  <a:pt x="20" y="22"/>
                  <a:pt x="35" y="8"/>
                  <a:pt x="39" y="0"/>
                </a:cubicBezTo>
                <a:lnTo>
                  <a:pt x="48" y="9"/>
                </a:lnTo>
                <a:lnTo>
                  <a:pt x="39" y="1"/>
                </a:lnTo>
                <a:cubicBezTo>
                  <a:pt x="35" y="9"/>
                  <a:pt x="15" y="26"/>
                  <a:pt x="11" y="22"/>
                </a:cubicBezTo>
                <a:cubicBezTo>
                  <a:pt x="5" y="25"/>
                  <a:pt x="1" y="28"/>
                  <a:pt x="1" y="32"/>
                </a:cubicBezTo>
                <a:cubicBezTo>
                  <a:pt x="0" y="28"/>
                  <a:pt x="4" y="25"/>
                  <a:pt x="1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6" name="Freeform 7352">
            <a:extLst>
              <a:ext uri="{FF2B5EF4-FFF2-40B4-BE49-F238E27FC236}">
                <a16:creationId xmlns:a16="http://schemas.microsoft.com/office/drawing/2014/main" id="{BDC73B3A-755E-D144-9BE8-A2183B6F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37088"/>
            <a:ext cx="42862" cy="39687"/>
          </a:xfrm>
          <a:custGeom>
            <a:avLst/>
            <a:gdLst>
              <a:gd name="T0" fmla="*/ 1167719 w 119"/>
              <a:gd name="T1" fmla="*/ 14188463 h 110"/>
              <a:gd name="T2" fmla="*/ 0 w 119"/>
              <a:gd name="T3" fmla="*/ 13147221 h 110"/>
              <a:gd name="T4" fmla="*/ 15308578 w 119"/>
              <a:gd name="T5" fmla="*/ 0 h 110"/>
              <a:gd name="T6" fmla="*/ 1167719 w 119"/>
              <a:gd name="T7" fmla="*/ 14188463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9" h="110">
                <a:moveTo>
                  <a:pt x="9" y="109"/>
                </a:moveTo>
                <a:lnTo>
                  <a:pt x="0" y="101"/>
                </a:lnTo>
                <a:cubicBezTo>
                  <a:pt x="43" y="47"/>
                  <a:pt x="63" y="19"/>
                  <a:pt x="118" y="0"/>
                </a:cubicBezTo>
                <a:cubicBezTo>
                  <a:pt x="55" y="37"/>
                  <a:pt x="37" y="72"/>
                  <a:pt x="9" y="109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7" name="Freeform 7353">
            <a:extLst>
              <a:ext uri="{FF2B5EF4-FFF2-40B4-BE49-F238E27FC236}">
                <a16:creationId xmlns:a16="http://schemas.microsoft.com/office/drawing/2014/main" id="{EDD1398E-A0E3-6847-8B9C-E138E401D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37088"/>
            <a:ext cx="42862" cy="39687"/>
          </a:xfrm>
          <a:custGeom>
            <a:avLst/>
            <a:gdLst>
              <a:gd name="T0" fmla="*/ 1167719 w 119"/>
              <a:gd name="T1" fmla="*/ 14061712 h 111"/>
              <a:gd name="T2" fmla="*/ 0 w 119"/>
              <a:gd name="T3" fmla="*/ 12911504 h 111"/>
              <a:gd name="T4" fmla="*/ 1167719 w 119"/>
              <a:gd name="T5" fmla="*/ 13934070 h 111"/>
              <a:gd name="T6" fmla="*/ 2854105 w 119"/>
              <a:gd name="T7" fmla="*/ 11377298 h 111"/>
              <a:gd name="T8" fmla="*/ 14140858 w 119"/>
              <a:gd name="T9" fmla="*/ 766924 h 111"/>
              <a:gd name="T10" fmla="*/ 2983771 w 119"/>
              <a:gd name="T11" fmla="*/ 11505297 h 111"/>
              <a:gd name="T12" fmla="*/ 1167719 w 119"/>
              <a:gd name="T13" fmla="*/ 14061712 h 111"/>
              <a:gd name="T14" fmla="*/ 15308578 w 119"/>
              <a:gd name="T15" fmla="*/ 0 h 111"/>
              <a:gd name="T16" fmla="*/ 1686386 w 119"/>
              <a:gd name="T17" fmla="*/ 10866015 h 111"/>
              <a:gd name="T18" fmla="*/ 15308578 w 119"/>
              <a:gd name="T19" fmla="*/ 0 h 1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11">
                <a:moveTo>
                  <a:pt x="9" y="110"/>
                </a:moveTo>
                <a:lnTo>
                  <a:pt x="0" y="101"/>
                </a:lnTo>
                <a:lnTo>
                  <a:pt x="9" y="109"/>
                </a:lnTo>
                <a:cubicBezTo>
                  <a:pt x="13" y="103"/>
                  <a:pt x="18" y="95"/>
                  <a:pt x="22" y="89"/>
                </a:cubicBezTo>
                <a:cubicBezTo>
                  <a:pt x="44" y="60"/>
                  <a:pt x="64" y="33"/>
                  <a:pt x="109" y="6"/>
                </a:cubicBezTo>
                <a:cubicBezTo>
                  <a:pt x="64" y="33"/>
                  <a:pt x="45" y="61"/>
                  <a:pt x="23" y="90"/>
                </a:cubicBezTo>
                <a:cubicBezTo>
                  <a:pt x="19" y="96"/>
                  <a:pt x="13" y="103"/>
                  <a:pt x="9" y="110"/>
                </a:cubicBezTo>
                <a:close/>
                <a:moveTo>
                  <a:pt x="118" y="0"/>
                </a:moveTo>
                <a:cubicBezTo>
                  <a:pt x="68" y="18"/>
                  <a:pt x="49" y="42"/>
                  <a:pt x="13" y="85"/>
                </a:cubicBezTo>
                <a:cubicBezTo>
                  <a:pt x="47" y="41"/>
                  <a:pt x="68" y="17"/>
                  <a:pt x="1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8" name="Freeform 7354">
            <a:extLst>
              <a:ext uri="{FF2B5EF4-FFF2-40B4-BE49-F238E27FC236}">
                <a16:creationId xmlns:a16="http://schemas.microsoft.com/office/drawing/2014/main" id="{BD1A686E-BD32-4D41-AA5F-AB43968D7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4641850"/>
            <a:ext cx="31750" cy="31750"/>
          </a:xfrm>
          <a:custGeom>
            <a:avLst/>
            <a:gdLst>
              <a:gd name="T0" fmla="*/ 136230 w 86"/>
              <a:gd name="T1" fmla="*/ 11325009 h 88"/>
              <a:gd name="T2" fmla="*/ 0 w 86"/>
              <a:gd name="T3" fmla="*/ 11325009 h 88"/>
              <a:gd name="T4" fmla="*/ 0 w 86"/>
              <a:gd name="T5" fmla="*/ 11325009 h 88"/>
              <a:gd name="T6" fmla="*/ 817747 w 86"/>
              <a:gd name="T7" fmla="*/ 10153506 h 88"/>
              <a:gd name="T8" fmla="*/ 11585427 w 86"/>
              <a:gd name="T9" fmla="*/ 0 h 88"/>
              <a:gd name="T10" fmla="*/ 1090206 w 86"/>
              <a:gd name="T11" fmla="*/ 10153506 h 88"/>
              <a:gd name="T12" fmla="*/ 272459 w 86"/>
              <a:gd name="T13" fmla="*/ 11325009 h 88"/>
              <a:gd name="T14" fmla="*/ 136230 w 86"/>
              <a:gd name="T15" fmla="*/ 11325009 h 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6" h="88">
                <a:moveTo>
                  <a:pt x="1" y="87"/>
                </a:moveTo>
                <a:lnTo>
                  <a:pt x="0" y="87"/>
                </a:lnTo>
                <a:lnTo>
                  <a:pt x="6" y="78"/>
                </a:lnTo>
                <a:cubicBezTo>
                  <a:pt x="31" y="47"/>
                  <a:pt x="57" y="16"/>
                  <a:pt x="85" y="0"/>
                </a:cubicBezTo>
                <a:cubicBezTo>
                  <a:pt x="57" y="17"/>
                  <a:pt x="33" y="48"/>
                  <a:pt x="8" y="78"/>
                </a:cubicBezTo>
                <a:lnTo>
                  <a:pt x="2" y="87"/>
                </a:lnTo>
                <a:lnTo>
                  <a:pt x="1" y="87"/>
                </a:lnTo>
              </a:path>
            </a:pathLst>
          </a:custGeom>
          <a:solidFill>
            <a:srgbClr val="7DCBC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09" name="Freeform 7355">
            <a:extLst>
              <a:ext uri="{FF2B5EF4-FFF2-40B4-BE49-F238E27FC236}">
                <a16:creationId xmlns:a16="http://schemas.microsoft.com/office/drawing/2014/main" id="{841CD04B-AF29-FE41-9F0C-08FB2FE03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72013"/>
            <a:ext cx="17463" cy="14287"/>
          </a:xfrm>
          <a:custGeom>
            <a:avLst/>
            <a:gdLst>
              <a:gd name="T0" fmla="*/ 254104 w 49"/>
              <a:gd name="T1" fmla="*/ 4562682 h 39"/>
              <a:gd name="T2" fmla="*/ 126874 w 49"/>
              <a:gd name="T3" fmla="*/ 2281524 h 39"/>
              <a:gd name="T4" fmla="*/ 761957 w 49"/>
              <a:gd name="T5" fmla="*/ 805201 h 39"/>
              <a:gd name="T6" fmla="*/ 2286227 w 49"/>
              <a:gd name="T7" fmla="*/ 134078 h 39"/>
              <a:gd name="T8" fmla="*/ 4191476 w 49"/>
              <a:gd name="T9" fmla="*/ 805201 h 39"/>
              <a:gd name="T10" fmla="*/ 5207538 w 49"/>
              <a:gd name="T11" fmla="*/ 1073723 h 39"/>
              <a:gd name="T12" fmla="*/ 5461642 w 49"/>
              <a:gd name="T13" fmla="*/ 1878924 h 39"/>
              <a:gd name="T14" fmla="*/ 4064246 w 49"/>
              <a:gd name="T15" fmla="*/ 1610401 h 39"/>
              <a:gd name="T16" fmla="*/ 2286227 w 49"/>
              <a:gd name="T17" fmla="*/ 536678 h 39"/>
              <a:gd name="T18" fmla="*/ 508209 w 49"/>
              <a:gd name="T19" fmla="*/ 1207801 h 39"/>
              <a:gd name="T20" fmla="*/ 1016061 w 49"/>
              <a:gd name="T21" fmla="*/ 3891925 h 39"/>
              <a:gd name="T22" fmla="*/ 1142936 w 49"/>
              <a:gd name="T23" fmla="*/ 4697126 h 39"/>
              <a:gd name="T24" fmla="*/ 508209 w 49"/>
              <a:gd name="T25" fmla="*/ 4965282 h 39"/>
              <a:gd name="T26" fmla="*/ 254104 w 49"/>
              <a:gd name="T27" fmla="*/ 4562682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" h="39">
                <a:moveTo>
                  <a:pt x="2" y="34"/>
                </a:moveTo>
                <a:cubicBezTo>
                  <a:pt x="4" y="25"/>
                  <a:pt x="1" y="17"/>
                  <a:pt x="1" y="17"/>
                </a:cubicBezTo>
                <a:cubicBezTo>
                  <a:pt x="0" y="12"/>
                  <a:pt x="2" y="8"/>
                  <a:pt x="6" y="6"/>
                </a:cubicBezTo>
                <a:lnTo>
                  <a:pt x="18" y="1"/>
                </a:lnTo>
                <a:cubicBezTo>
                  <a:pt x="25" y="0"/>
                  <a:pt x="30" y="3"/>
                  <a:pt x="33" y="6"/>
                </a:cubicBezTo>
                <a:cubicBezTo>
                  <a:pt x="38" y="8"/>
                  <a:pt x="39" y="8"/>
                  <a:pt x="41" y="8"/>
                </a:cubicBezTo>
                <a:cubicBezTo>
                  <a:pt x="48" y="8"/>
                  <a:pt x="46" y="13"/>
                  <a:pt x="43" y="14"/>
                </a:cubicBezTo>
                <a:cubicBezTo>
                  <a:pt x="37" y="17"/>
                  <a:pt x="32" y="12"/>
                  <a:pt x="32" y="12"/>
                </a:cubicBezTo>
                <a:cubicBezTo>
                  <a:pt x="27" y="8"/>
                  <a:pt x="18" y="4"/>
                  <a:pt x="18" y="4"/>
                </a:cubicBezTo>
                <a:cubicBezTo>
                  <a:pt x="11" y="4"/>
                  <a:pt x="6" y="7"/>
                  <a:pt x="4" y="9"/>
                </a:cubicBezTo>
                <a:cubicBezTo>
                  <a:pt x="4" y="13"/>
                  <a:pt x="7" y="27"/>
                  <a:pt x="8" y="29"/>
                </a:cubicBezTo>
                <a:cubicBezTo>
                  <a:pt x="9" y="31"/>
                  <a:pt x="9" y="35"/>
                  <a:pt x="9" y="35"/>
                </a:cubicBezTo>
                <a:cubicBezTo>
                  <a:pt x="4" y="38"/>
                  <a:pt x="4" y="37"/>
                  <a:pt x="4" y="37"/>
                </a:cubicBezTo>
                <a:cubicBezTo>
                  <a:pt x="1" y="35"/>
                  <a:pt x="3" y="34"/>
                  <a:pt x="2" y="34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0" name="Freeform 7356">
            <a:extLst>
              <a:ext uri="{FF2B5EF4-FFF2-40B4-BE49-F238E27FC236}">
                <a16:creationId xmlns:a16="http://schemas.microsoft.com/office/drawing/2014/main" id="{3490C879-954F-3B4E-B178-67F1EB502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72013"/>
            <a:ext cx="17463" cy="14287"/>
          </a:xfrm>
          <a:custGeom>
            <a:avLst/>
            <a:gdLst>
              <a:gd name="T0" fmla="*/ 661775 w 48"/>
              <a:gd name="T1" fmla="*/ 5099726 h 39"/>
              <a:gd name="T2" fmla="*/ 529347 w 48"/>
              <a:gd name="T3" fmla="*/ 4965282 h 39"/>
              <a:gd name="T4" fmla="*/ 396919 w 48"/>
              <a:gd name="T5" fmla="*/ 4697126 h 39"/>
              <a:gd name="T6" fmla="*/ 529347 w 48"/>
              <a:gd name="T7" fmla="*/ 3757481 h 39"/>
              <a:gd name="T8" fmla="*/ 529347 w 48"/>
              <a:gd name="T9" fmla="*/ 4562682 h 39"/>
              <a:gd name="T10" fmla="*/ 529347 w 48"/>
              <a:gd name="T11" fmla="*/ 4831204 h 39"/>
              <a:gd name="T12" fmla="*/ 1191122 w 48"/>
              <a:gd name="T13" fmla="*/ 4697126 h 39"/>
              <a:gd name="T14" fmla="*/ 1059058 w 48"/>
              <a:gd name="T15" fmla="*/ 4026003 h 39"/>
              <a:gd name="T16" fmla="*/ 661775 w 48"/>
              <a:gd name="T17" fmla="*/ 1207801 h 39"/>
              <a:gd name="T18" fmla="*/ 2514672 w 48"/>
              <a:gd name="T19" fmla="*/ 402600 h 39"/>
              <a:gd name="T20" fmla="*/ 4367933 w 48"/>
              <a:gd name="T21" fmla="*/ 1610401 h 39"/>
              <a:gd name="T22" fmla="*/ 5823911 w 48"/>
              <a:gd name="T23" fmla="*/ 1744479 h 39"/>
              <a:gd name="T24" fmla="*/ 6088402 w 48"/>
              <a:gd name="T25" fmla="*/ 1341879 h 39"/>
              <a:gd name="T26" fmla="*/ 5559055 w 48"/>
              <a:gd name="T27" fmla="*/ 1073723 h 39"/>
              <a:gd name="T28" fmla="*/ 4500361 w 48"/>
              <a:gd name="T29" fmla="*/ 805201 h 39"/>
              <a:gd name="T30" fmla="*/ 5559055 w 48"/>
              <a:gd name="T31" fmla="*/ 939279 h 39"/>
              <a:gd name="T32" fmla="*/ 6220830 w 48"/>
              <a:gd name="T33" fmla="*/ 1341879 h 39"/>
              <a:gd name="T34" fmla="*/ 5823911 w 48"/>
              <a:gd name="T35" fmla="*/ 1878924 h 39"/>
              <a:gd name="T36" fmla="*/ 4367933 w 48"/>
              <a:gd name="T37" fmla="*/ 1610401 h 39"/>
              <a:gd name="T38" fmla="*/ 2514672 w 48"/>
              <a:gd name="T39" fmla="*/ 536678 h 39"/>
              <a:gd name="T40" fmla="*/ 661775 w 48"/>
              <a:gd name="T41" fmla="*/ 1207801 h 39"/>
              <a:gd name="T42" fmla="*/ 1191122 w 48"/>
              <a:gd name="T43" fmla="*/ 3891925 h 39"/>
              <a:gd name="T44" fmla="*/ 1323550 w 48"/>
              <a:gd name="T45" fmla="*/ 4697126 h 39"/>
              <a:gd name="T46" fmla="*/ 661775 w 48"/>
              <a:gd name="T47" fmla="*/ 5099726 h 39"/>
              <a:gd name="T48" fmla="*/ 264856 w 48"/>
              <a:gd name="T49" fmla="*/ 2281524 h 39"/>
              <a:gd name="T50" fmla="*/ 529347 w 48"/>
              <a:gd name="T51" fmla="*/ 3757481 h 39"/>
              <a:gd name="T52" fmla="*/ 264856 w 48"/>
              <a:gd name="T53" fmla="*/ 2281524 h 39"/>
              <a:gd name="T54" fmla="*/ 926630 w 48"/>
              <a:gd name="T55" fmla="*/ 805201 h 39"/>
              <a:gd name="T56" fmla="*/ 2514672 w 48"/>
              <a:gd name="T57" fmla="*/ 134078 h 39"/>
              <a:gd name="T58" fmla="*/ 4500361 w 48"/>
              <a:gd name="T59" fmla="*/ 805201 h 39"/>
              <a:gd name="T60" fmla="*/ 3176811 w 48"/>
              <a:gd name="T61" fmla="*/ 134078 h 39"/>
              <a:gd name="T62" fmla="*/ 2514672 w 48"/>
              <a:gd name="T63" fmla="*/ 268522 h 39"/>
              <a:gd name="T64" fmla="*/ 926630 w 48"/>
              <a:gd name="T65" fmla="*/ 805201 h 39"/>
              <a:gd name="T66" fmla="*/ 264856 w 48"/>
              <a:gd name="T67" fmla="*/ 2281524 h 39"/>
              <a:gd name="T68" fmla="*/ 926630 w 48"/>
              <a:gd name="T69" fmla="*/ 805201 h 3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39">
                <a:moveTo>
                  <a:pt x="5" y="38"/>
                </a:moveTo>
                <a:lnTo>
                  <a:pt x="4" y="37"/>
                </a:lnTo>
                <a:cubicBezTo>
                  <a:pt x="2" y="36"/>
                  <a:pt x="3" y="35"/>
                  <a:pt x="3" y="35"/>
                </a:cubicBezTo>
                <a:cubicBezTo>
                  <a:pt x="3" y="33"/>
                  <a:pt x="4" y="30"/>
                  <a:pt x="4" y="28"/>
                </a:cubicBezTo>
                <a:cubicBezTo>
                  <a:pt x="4" y="30"/>
                  <a:pt x="4" y="32"/>
                  <a:pt x="4" y="34"/>
                </a:cubicBezTo>
                <a:cubicBezTo>
                  <a:pt x="4" y="34"/>
                  <a:pt x="3" y="36"/>
                  <a:pt x="4" y="36"/>
                </a:cubicBezTo>
                <a:cubicBezTo>
                  <a:pt x="4" y="36"/>
                  <a:pt x="6" y="37"/>
                  <a:pt x="9" y="35"/>
                </a:cubicBezTo>
                <a:cubicBezTo>
                  <a:pt x="9" y="35"/>
                  <a:pt x="10" y="31"/>
                  <a:pt x="8" y="30"/>
                </a:cubicBezTo>
                <a:cubicBezTo>
                  <a:pt x="8" y="27"/>
                  <a:pt x="4" y="13"/>
                  <a:pt x="5" y="9"/>
                </a:cubicBezTo>
                <a:cubicBezTo>
                  <a:pt x="7" y="6"/>
                  <a:pt x="12" y="4"/>
                  <a:pt x="19" y="3"/>
                </a:cubicBezTo>
                <a:cubicBezTo>
                  <a:pt x="20" y="3"/>
                  <a:pt x="28" y="8"/>
                  <a:pt x="33" y="12"/>
                </a:cubicBezTo>
                <a:cubicBezTo>
                  <a:pt x="33" y="12"/>
                  <a:pt x="39" y="16"/>
                  <a:pt x="44" y="13"/>
                </a:cubicBezTo>
                <a:cubicBezTo>
                  <a:pt x="45" y="13"/>
                  <a:pt x="46" y="12"/>
                  <a:pt x="46" y="10"/>
                </a:cubicBezTo>
                <a:cubicBezTo>
                  <a:pt x="46" y="8"/>
                  <a:pt x="45" y="8"/>
                  <a:pt x="42" y="8"/>
                </a:cubicBezTo>
                <a:cubicBezTo>
                  <a:pt x="40" y="8"/>
                  <a:pt x="39" y="8"/>
                  <a:pt x="34" y="6"/>
                </a:cubicBezTo>
                <a:cubicBezTo>
                  <a:pt x="39" y="8"/>
                  <a:pt x="40" y="8"/>
                  <a:pt x="42" y="7"/>
                </a:cubicBezTo>
                <a:cubicBezTo>
                  <a:pt x="46" y="7"/>
                  <a:pt x="47" y="9"/>
                  <a:pt x="47" y="10"/>
                </a:cubicBezTo>
                <a:cubicBezTo>
                  <a:pt x="47" y="12"/>
                  <a:pt x="46" y="13"/>
                  <a:pt x="44" y="14"/>
                </a:cubicBezTo>
                <a:cubicBezTo>
                  <a:pt x="39" y="16"/>
                  <a:pt x="33" y="12"/>
                  <a:pt x="33" y="12"/>
                </a:cubicBezTo>
                <a:cubicBezTo>
                  <a:pt x="28" y="8"/>
                  <a:pt x="19" y="4"/>
                  <a:pt x="19" y="4"/>
                </a:cubicBezTo>
                <a:cubicBezTo>
                  <a:pt x="12" y="4"/>
                  <a:pt x="8" y="6"/>
                  <a:pt x="5" y="9"/>
                </a:cubicBezTo>
                <a:cubicBezTo>
                  <a:pt x="5" y="13"/>
                  <a:pt x="8" y="27"/>
                  <a:pt x="9" y="29"/>
                </a:cubicBezTo>
                <a:cubicBezTo>
                  <a:pt x="10" y="31"/>
                  <a:pt x="11" y="34"/>
                  <a:pt x="10" y="35"/>
                </a:cubicBezTo>
                <a:cubicBezTo>
                  <a:pt x="8" y="37"/>
                  <a:pt x="6" y="38"/>
                  <a:pt x="5" y="38"/>
                </a:cubicBezTo>
                <a:close/>
                <a:moveTo>
                  <a:pt x="2" y="17"/>
                </a:moveTo>
                <a:cubicBezTo>
                  <a:pt x="2" y="17"/>
                  <a:pt x="3" y="22"/>
                  <a:pt x="4" y="28"/>
                </a:cubicBezTo>
                <a:cubicBezTo>
                  <a:pt x="3" y="22"/>
                  <a:pt x="2" y="17"/>
                  <a:pt x="2" y="17"/>
                </a:cubicBezTo>
                <a:close/>
                <a:moveTo>
                  <a:pt x="7" y="6"/>
                </a:moveTo>
                <a:cubicBezTo>
                  <a:pt x="7" y="6"/>
                  <a:pt x="14" y="3"/>
                  <a:pt x="19" y="1"/>
                </a:cubicBezTo>
                <a:cubicBezTo>
                  <a:pt x="24" y="0"/>
                  <a:pt x="29" y="1"/>
                  <a:pt x="34" y="6"/>
                </a:cubicBezTo>
                <a:cubicBezTo>
                  <a:pt x="30" y="3"/>
                  <a:pt x="27" y="1"/>
                  <a:pt x="24" y="1"/>
                </a:cubicBezTo>
                <a:cubicBezTo>
                  <a:pt x="24" y="1"/>
                  <a:pt x="21" y="1"/>
                  <a:pt x="19" y="2"/>
                </a:cubicBezTo>
                <a:lnTo>
                  <a:pt x="7" y="6"/>
                </a:lnTo>
                <a:cubicBezTo>
                  <a:pt x="4" y="8"/>
                  <a:pt x="1" y="12"/>
                  <a:pt x="2" y="17"/>
                </a:cubicBezTo>
                <a:cubicBezTo>
                  <a:pt x="0" y="12"/>
                  <a:pt x="3" y="8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1" name="Freeform 7357">
            <a:extLst>
              <a:ext uri="{FF2B5EF4-FFF2-40B4-BE49-F238E27FC236}">
                <a16:creationId xmlns:a16="http://schemas.microsoft.com/office/drawing/2014/main" id="{0D609AEB-BD1D-184E-8251-8D543669E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676775"/>
            <a:ext cx="1587" cy="4763"/>
          </a:xfrm>
          <a:custGeom>
            <a:avLst/>
            <a:gdLst>
              <a:gd name="T0" fmla="*/ 302165 w 5"/>
              <a:gd name="T1" fmla="*/ 1504768 h 14"/>
              <a:gd name="T2" fmla="*/ 201549 w 5"/>
              <a:gd name="T3" fmla="*/ 578705 h 14"/>
              <a:gd name="T4" fmla="*/ 100616 w 5"/>
              <a:gd name="T5" fmla="*/ 0 h 14"/>
              <a:gd name="T6" fmla="*/ 100616 w 5"/>
              <a:gd name="T7" fmla="*/ 0 h 14"/>
              <a:gd name="T8" fmla="*/ 302165 w 5"/>
              <a:gd name="T9" fmla="*/ 463032 h 14"/>
              <a:gd name="T10" fmla="*/ 302165 w 5"/>
              <a:gd name="T11" fmla="*/ 150476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4">
                <a:moveTo>
                  <a:pt x="3" y="13"/>
                </a:moveTo>
                <a:cubicBezTo>
                  <a:pt x="4" y="9"/>
                  <a:pt x="3" y="6"/>
                  <a:pt x="2" y="5"/>
                </a:cubicBezTo>
                <a:cubicBezTo>
                  <a:pt x="1" y="2"/>
                  <a:pt x="0" y="1"/>
                  <a:pt x="1" y="0"/>
                </a:cubicBezTo>
                <a:cubicBezTo>
                  <a:pt x="1" y="0"/>
                  <a:pt x="1" y="2"/>
                  <a:pt x="3" y="4"/>
                </a:cubicBezTo>
                <a:cubicBezTo>
                  <a:pt x="3" y="6"/>
                  <a:pt x="4" y="9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2" name="Freeform 7358">
            <a:extLst>
              <a:ext uri="{FF2B5EF4-FFF2-40B4-BE49-F238E27FC236}">
                <a16:creationId xmlns:a16="http://schemas.microsoft.com/office/drawing/2014/main" id="{8C22CD27-9930-5E4D-BF2F-001C97589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678363"/>
            <a:ext cx="1587" cy="4762"/>
          </a:xfrm>
          <a:custGeom>
            <a:avLst/>
            <a:gdLst>
              <a:gd name="T0" fmla="*/ 201549 w 5"/>
              <a:gd name="T1" fmla="*/ 1732178 h 12"/>
              <a:gd name="T2" fmla="*/ 201549 w 5"/>
              <a:gd name="T3" fmla="*/ 629775 h 12"/>
              <a:gd name="T4" fmla="*/ 0 w 5"/>
              <a:gd name="T5" fmla="*/ 0 h 12"/>
              <a:gd name="T6" fmla="*/ 100616 w 5"/>
              <a:gd name="T7" fmla="*/ 0 h 12"/>
              <a:gd name="T8" fmla="*/ 201549 w 5"/>
              <a:gd name="T9" fmla="*/ 629775 h 12"/>
              <a:gd name="T10" fmla="*/ 201549 w 5"/>
              <a:gd name="T11" fmla="*/ 173217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12">
                <a:moveTo>
                  <a:pt x="2" y="11"/>
                </a:moveTo>
                <a:cubicBezTo>
                  <a:pt x="3" y="8"/>
                  <a:pt x="2" y="6"/>
                  <a:pt x="2" y="4"/>
                </a:cubicBezTo>
                <a:cubicBezTo>
                  <a:pt x="1" y="2"/>
                  <a:pt x="0" y="1"/>
                  <a:pt x="0" y="0"/>
                </a:cubicBezTo>
                <a:lnTo>
                  <a:pt x="1" y="0"/>
                </a:lnTo>
                <a:cubicBezTo>
                  <a:pt x="1" y="1"/>
                  <a:pt x="2" y="2"/>
                  <a:pt x="2" y="4"/>
                </a:cubicBezTo>
                <a:cubicBezTo>
                  <a:pt x="2" y="6"/>
                  <a:pt x="4" y="8"/>
                  <a:pt x="2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3" name="Freeform 7359">
            <a:extLst>
              <a:ext uri="{FF2B5EF4-FFF2-40B4-BE49-F238E27FC236}">
                <a16:creationId xmlns:a16="http://schemas.microsoft.com/office/drawing/2014/main" id="{C3D536C5-B04E-1C4E-8CB7-1067CA3BF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678363"/>
            <a:ext cx="1588" cy="4762"/>
          </a:xfrm>
          <a:custGeom>
            <a:avLst/>
            <a:gdLst>
              <a:gd name="T0" fmla="*/ 140009 w 6"/>
              <a:gd name="T1" fmla="*/ 1504112 h 14"/>
              <a:gd name="T2" fmla="*/ 140009 w 6"/>
              <a:gd name="T3" fmla="*/ 578583 h 14"/>
              <a:gd name="T4" fmla="*/ 0 w 6"/>
              <a:gd name="T5" fmla="*/ 0 h 14"/>
              <a:gd name="T6" fmla="*/ 140009 w 6"/>
              <a:gd name="T7" fmla="*/ 0 h 14"/>
              <a:gd name="T8" fmla="*/ 140009 w 6"/>
              <a:gd name="T9" fmla="*/ 578583 h 14"/>
              <a:gd name="T10" fmla="*/ 140009 w 6"/>
              <a:gd name="T11" fmla="*/ 1504112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4">
                <a:moveTo>
                  <a:pt x="2" y="13"/>
                </a:moveTo>
                <a:cubicBezTo>
                  <a:pt x="4" y="9"/>
                  <a:pt x="2" y="7"/>
                  <a:pt x="2" y="5"/>
                </a:cubicBezTo>
                <a:cubicBezTo>
                  <a:pt x="0" y="3"/>
                  <a:pt x="0" y="2"/>
                  <a:pt x="0" y="0"/>
                </a:cubicBezTo>
                <a:lnTo>
                  <a:pt x="2" y="0"/>
                </a:lnTo>
                <a:cubicBezTo>
                  <a:pt x="0" y="2"/>
                  <a:pt x="2" y="3"/>
                  <a:pt x="2" y="5"/>
                </a:cubicBezTo>
                <a:cubicBezTo>
                  <a:pt x="3" y="7"/>
                  <a:pt x="5" y="9"/>
                  <a:pt x="2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4" name="Freeform 7360">
            <a:extLst>
              <a:ext uri="{FF2B5EF4-FFF2-40B4-BE49-F238E27FC236}">
                <a16:creationId xmlns:a16="http://schemas.microsoft.com/office/drawing/2014/main" id="{325F1E90-7BDC-1D44-B4D4-3872E3786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79950"/>
            <a:ext cx="1587" cy="3175"/>
          </a:xfrm>
          <a:custGeom>
            <a:avLst/>
            <a:gdLst>
              <a:gd name="T0" fmla="*/ 157510 w 4"/>
              <a:gd name="T1" fmla="*/ 907415 h 10"/>
              <a:gd name="T2" fmla="*/ 157510 w 4"/>
              <a:gd name="T3" fmla="*/ 302578 h 10"/>
              <a:gd name="T4" fmla="*/ 0 w 4"/>
              <a:gd name="T5" fmla="*/ 0 h 10"/>
              <a:gd name="T6" fmla="*/ 157510 w 4"/>
              <a:gd name="T7" fmla="*/ 0 h 10"/>
              <a:gd name="T8" fmla="*/ 157510 w 4"/>
              <a:gd name="T9" fmla="*/ 302578 h 10"/>
              <a:gd name="T10" fmla="*/ 157510 w 4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">
                <a:moveTo>
                  <a:pt x="1" y="9"/>
                </a:moveTo>
                <a:cubicBezTo>
                  <a:pt x="2" y="6"/>
                  <a:pt x="1" y="5"/>
                  <a:pt x="1" y="3"/>
                </a:cubicBezTo>
                <a:cubicBezTo>
                  <a:pt x="1" y="2"/>
                  <a:pt x="0" y="0"/>
                  <a:pt x="0" y="0"/>
                </a:cubicBezTo>
                <a:lnTo>
                  <a:pt x="1" y="0"/>
                </a:lnTo>
                <a:cubicBezTo>
                  <a:pt x="1" y="0"/>
                  <a:pt x="1" y="2"/>
                  <a:pt x="1" y="3"/>
                </a:cubicBezTo>
                <a:cubicBezTo>
                  <a:pt x="2" y="5"/>
                  <a:pt x="3" y="6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5" name="Freeform 7361">
            <a:extLst>
              <a:ext uri="{FF2B5EF4-FFF2-40B4-BE49-F238E27FC236}">
                <a16:creationId xmlns:a16="http://schemas.microsoft.com/office/drawing/2014/main" id="{7C244966-0E53-BD4E-ACB5-2320234BB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673600"/>
            <a:ext cx="7937" cy="3175"/>
          </a:xfrm>
          <a:custGeom>
            <a:avLst/>
            <a:gdLst>
              <a:gd name="T0" fmla="*/ 2143680 w 23"/>
              <a:gd name="T1" fmla="*/ 833005 h 11"/>
              <a:gd name="T2" fmla="*/ 1667115 w 23"/>
              <a:gd name="T3" fmla="*/ 749877 h 11"/>
              <a:gd name="T4" fmla="*/ 1309950 w 23"/>
              <a:gd name="T5" fmla="*/ 666461 h 11"/>
              <a:gd name="T6" fmla="*/ 0 w 23"/>
              <a:gd name="T7" fmla="*/ 83416 h 11"/>
              <a:gd name="T8" fmla="*/ 0 w 23"/>
              <a:gd name="T9" fmla="*/ 0 h 11"/>
              <a:gd name="T10" fmla="*/ 1309950 w 23"/>
              <a:gd name="T11" fmla="*/ 583045 h 11"/>
              <a:gd name="T12" fmla="*/ 1667115 w 23"/>
              <a:gd name="T13" fmla="*/ 749877 h 11"/>
              <a:gd name="T14" fmla="*/ 2619900 w 23"/>
              <a:gd name="T15" fmla="*/ 749877 h 11"/>
              <a:gd name="T16" fmla="*/ 2143680 w 23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1">
                <a:moveTo>
                  <a:pt x="18" y="10"/>
                </a:moveTo>
                <a:cubicBezTo>
                  <a:pt x="17" y="10"/>
                  <a:pt x="15" y="10"/>
                  <a:pt x="14" y="9"/>
                </a:cubicBezTo>
                <a:cubicBezTo>
                  <a:pt x="14" y="9"/>
                  <a:pt x="13" y="9"/>
                  <a:pt x="11" y="8"/>
                </a:cubicBezTo>
                <a:cubicBezTo>
                  <a:pt x="8" y="5"/>
                  <a:pt x="3" y="2"/>
                  <a:pt x="0" y="1"/>
                </a:cubicBezTo>
                <a:lnTo>
                  <a:pt x="0" y="0"/>
                </a:lnTo>
                <a:cubicBezTo>
                  <a:pt x="3" y="1"/>
                  <a:pt x="8" y="5"/>
                  <a:pt x="11" y="7"/>
                </a:cubicBezTo>
                <a:cubicBezTo>
                  <a:pt x="13" y="9"/>
                  <a:pt x="14" y="9"/>
                  <a:pt x="14" y="9"/>
                </a:cubicBezTo>
                <a:cubicBezTo>
                  <a:pt x="18" y="10"/>
                  <a:pt x="20" y="9"/>
                  <a:pt x="22" y="9"/>
                </a:cubicBezTo>
                <a:cubicBezTo>
                  <a:pt x="22" y="9"/>
                  <a:pt x="20" y="10"/>
                  <a:pt x="18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6" name="Freeform 7362">
            <a:extLst>
              <a:ext uri="{FF2B5EF4-FFF2-40B4-BE49-F238E27FC236}">
                <a16:creationId xmlns:a16="http://schemas.microsoft.com/office/drawing/2014/main" id="{405510CA-1021-764F-BCE6-D27D78063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673600"/>
            <a:ext cx="1587" cy="1588"/>
          </a:xfrm>
          <a:custGeom>
            <a:avLst/>
            <a:gdLst>
              <a:gd name="T0" fmla="*/ 157510 w 4"/>
              <a:gd name="T1" fmla="*/ 403352 h 5"/>
              <a:gd name="T2" fmla="*/ 0 w 4"/>
              <a:gd name="T3" fmla="*/ 201676 h 5"/>
              <a:gd name="T4" fmla="*/ 157510 w 4"/>
              <a:gd name="T5" fmla="*/ 0 h 5"/>
              <a:gd name="T6" fmla="*/ 472133 w 4"/>
              <a:gd name="T7" fmla="*/ 302673 h 5"/>
              <a:gd name="T8" fmla="*/ 157510 w 4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2"/>
                </a:lnTo>
                <a:lnTo>
                  <a:pt x="1" y="0"/>
                </a:lnTo>
                <a:cubicBezTo>
                  <a:pt x="3" y="0"/>
                  <a:pt x="3" y="1"/>
                  <a:pt x="3" y="3"/>
                </a:cubicBezTo>
                <a:cubicBezTo>
                  <a:pt x="3" y="3"/>
                  <a:pt x="3" y="4"/>
                  <a:pt x="1" y="4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7" name="Freeform 7363">
            <a:extLst>
              <a:ext uri="{FF2B5EF4-FFF2-40B4-BE49-F238E27FC236}">
                <a16:creationId xmlns:a16="http://schemas.microsoft.com/office/drawing/2014/main" id="{DB2045D2-0D96-C44F-A8EF-53DC86506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4673600"/>
            <a:ext cx="1587" cy="1588"/>
          </a:xfrm>
          <a:custGeom>
            <a:avLst/>
            <a:gdLst>
              <a:gd name="T0" fmla="*/ 100616 w 5"/>
              <a:gd name="T1" fmla="*/ 403352 h 5"/>
              <a:gd name="T2" fmla="*/ 0 w 5"/>
              <a:gd name="T3" fmla="*/ 302673 h 5"/>
              <a:gd name="T4" fmla="*/ 403098 w 5"/>
              <a:gd name="T5" fmla="*/ 201676 h 5"/>
              <a:gd name="T6" fmla="*/ 100616 w 5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1" y="4"/>
                </a:moveTo>
                <a:cubicBezTo>
                  <a:pt x="0" y="4"/>
                  <a:pt x="0" y="3"/>
                  <a:pt x="0" y="3"/>
                </a:cubicBezTo>
                <a:cubicBezTo>
                  <a:pt x="0" y="0"/>
                  <a:pt x="4" y="0"/>
                  <a:pt x="4" y="2"/>
                </a:cubicBezTo>
                <a:cubicBezTo>
                  <a:pt x="4" y="2"/>
                  <a:pt x="3" y="4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8" name="Freeform 7364">
            <a:extLst>
              <a:ext uri="{FF2B5EF4-FFF2-40B4-BE49-F238E27FC236}">
                <a16:creationId xmlns:a16="http://schemas.microsoft.com/office/drawing/2014/main" id="{15FFF186-BEF4-064C-820F-CE06EF7CA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673600"/>
            <a:ext cx="1588" cy="1588"/>
          </a:xfrm>
          <a:custGeom>
            <a:avLst/>
            <a:gdLst>
              <a:gd name="T0" fmla="*/ 201676 w 5"/>
              <a:gd name="T1" fmla="*/ 472827 h 4"/>
              <a:gd name="T2" fmla="*/ 0 w 5"/>
              <a:gd name="T3" fmla="*/ 315218 h 4"/>
              <a:gd name="T4" fmla="*/ 201676 w 5"/>
              <a:gd name="T5" fmla="*/ 0 h 4"/>
              <a:gd name="T6" fmla="*/ 403352 w 5"/>
              <a:gd name="T7" fmla="*/ 472827 h 4"/>
              <a:gd name="T8" fmla="*/ 201676 w 5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3"/>
                </a:cubicBezTo>
                <a:cubicBezTo>
                  <a:pt x="4" y="3"/>
                  <a:pt x="4" y="3"/>
                  <a:pt x="2" y="3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19" name="Freeform 7365">
            <a:extLst>
              <a:ext uri="{FF2B5EF4-FFF2-40B4-BE49-F238E27FC236}">
                <a16:creationId xmlns:a16="http://schemas.microsoft.com/office/drawing/2014/main" id="{0F6F8FA4-9D07-B04A-AE8E-3D074CCDD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4673600"/>
            <a:ext cx="1588" cy="1588"/>
          </a:xfrm>
          <a:custGeom>
            <a:avLst/>
            <a:gdLst>
              <a:gd name="T0" fmla="*/ 201676 w 5"/>
              <a:gd name="T1" fmla="*/ 472827 h 4"/>
              <a:gd name="T2" fmla="*/ 0 w 5"/>
              <a:gd name="T3" fmla="*/ 472827 h 4"/>
              <a:gd name="T4" fmla="*/ 403352 w 5"/>
              <a:gd name="T5" fmla="*/ 315218 h 4"/>
              <a:gd name="T6" fmla="*/ 201676 w 5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1" y="3"/>
                  <a:pt x="0" y="3"/>
                  <a:pt x="0" y="3"/>
                </a:cubicBezTo>
                <a:cubicBezTo>
                  <a:pt x="0" y="0"/>
                  <a:pt x="4" y="0"/>
                  <a:pt x="4" y="2"/>
                </a:cubicBezTo>
                <a:cubicBezTo>
                  <a:pt x="4" y="2"/>
                  <a:pt x="4" y="3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0" name="Freeform 7366">
            <a:extLst>
              <a:ext uri="{FF2B5EF4-FFF2-40B4-BE49-F238E27FC236}">
                <a16:creationId xmlns:a16="http://schemas.microsoft.com/office/drawing/2014/main" id="{491ECF77-DAD6-754F-AB2B-6B8068D0A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73600"/>
            <a:ext cx="1587" cy="1588"/>
          </a:xfrm>
          <a:custGeom>
            <a:avLst/>
            <a:gdLst>
              <a:gd name="T0" fmla="*/ 139921 w 6"/>
              <a:gd name="T1" fmla="*/ 403352 h 5"/>
              <a:gd name="T2" fmla="*/ 70093 w 6"/>
              <a:gd name="T3" fmla="*/ 403352 h 5"/>
              <a:gd name="T4" fmla="*/ 0 w 6"/>
              <a:gd name="T5" fmla="*/ 201676 h 5"/>
              <a:gd name="T6" fmla="*/ 139921 w 6"/>
              <a:gd name="T7" fmla="*/ 0 h 5"/>
              <a:gd name="T8" fmla="*/ 349934 w 6"/>
              <a:gd name="T9" fmla="*/ 201676 h 5"/>
              <a:gd name="T10" fmla="*/ 139921 w 6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5">
                <a:moveTo>
                  <a:pt x="2" y="4"/>
                </a:moveTo>
                <a:lnTo>
                  <a:pt x="1" y="4"/>
                </a:lnTo>
                <a:cubicBezTo>
                  <a:pt x="1" y="4"/>
                  <a:pt x="0" y="3"/>
                  <a:pt x="0" y="2"/>
                </a:cubicBezTo>
                <a:cubicBezTo>
                  <a:pt x="0" y="1"/>
                  <a:pt x="2" y="0"/>
                  <a:pt x="2" y="0"/>
                </a:cubicBezTo>
                <a:cubicBezTo>
                  <a:pt x="3" y="0"/>
                  <a:pt x="5" y="1"/>
                  <a:pt x="5" y="2"/>
                </a:cubicBezTo>
                <a:cubicBezTo>
                  <a:pt x="5" y="3"/>
                  <a:pt x="3" y="4"/>
                  <a:pt x="2" y="4"/>
                </a:cubicBezTo>
              </a:path>
            </a:pathLst>
          </a:custGeom>
          <a:solidFill>
            <a:srgbClr val="F5CD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1" name="Freeform 7367">
            <a:extLst>
              <a:ext uri="{FF2B5EF4-FFF2-40B4-BE49-F238E27FC236}">
                <a16:creationId xmlns:a16="http://schemas.microsoft.com/office/drawing/2014/main" id="{5506ECE3-891E-E94B-87AC-70B5758BE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72013"/>
            <a:ext cx="1587" cy="1587"/>
          </a:xfrm>
          <a:custGeom>
            <a:avLst/>
            <a:gdLst>
              <a:gd name="T0" fmla="*/ 139921 w 6"/>
              <a:gd name="T1" fmla="*/ 349934 h 6"/>
              <a:gd name="T2" fmla="*/ 0 w 6"/>
              <a:gd name="T3" fmla="*/ 210013 h 6"/>
              <a:gd name="T4" fmla="*/ 349934 w 6"/>
              <a:gd name="T5" fmla="*/ 210013 h 6"/>
              <a:gd name="T6" fmla="*/ 139921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2" y="5"/>
                </a:moveTo>
                <a:cubicBezTo>
                  <a:pt x="2" y="5"/>
                  <a:pt x="0" y="4"/>
                  <a:pt x="0" y="3"/>
                </a:cubicBezTo>
                <a:cubicBezTo>
                  <a:pt x="0" y="0"/>
                  <a:pt x="5" y="0"/>
                  <a:pt x="5" y="3"/>
                </a:cubicBezTo>
                <a:cubicBezTo>
                  <a:pt x="5" y="4"/>
                  <a:pt x="3" y="5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2" name="Freeform 7368">
            <a:extLst>
              <a:ext uri="{FF2B5EF4-FFF2-40B4-BE49-F238E27FC236}">
                <a16:creationId xmlns:a16="http://schemas.microsoft.com/office/drawing/2014/main" id="{051E8FD2-3D26-9443-9F97-4B2CCF991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4681538"/>
            <a:ext cx="1588" cy="3175"/>
          </a:xfrm>
          <a:custGeom>
            <a:avLst/>
            <a:gdLst>
              <a:gd name="T0" fmla="*/ 157609 w 4"/>
              <a:gd name="T1" fmla="*/ 833005 h 11"/>
              <a:gd name="T2" fmla="*/ 157609 w 4"/>
              <a:gd name="T3" fmla="*/ 499918 h 11"/>
              <a:gd name="T4" fmla="*/ 157609 w 4"/>
              <a:gd name="T5" fmla="*/ 0 h 11"/>
              <a:gd name="T6" fmla="*/ 157609 w 4"/>
              <a:gd name="T7" fmla="*/ 0 h 11"/>
              <a:gd name="T8" fmla="*/ 157609 w 4"/>
              <a:gd name="T9" fmla="*/ 416502 h 11"/>
              <a:gd name="T10" fmla="*/ 157609 w 4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1">
                <a:moveTo>
                  <a:pt x="1" y="10"/>
                </a:moveTo>
                <a:cubicBezTo>
                  <a:pt x="2" y="7"/>
                  <a:pt x="1" y="6"/>
                  <a:pt x="1" y="6"/>
                </a:cubicBezTo>
                <a:cubicBezTo>
                  <a:pt x="0" y="3"/>
                  <a:pt x="0" y="2"/>
                  <a:pt x="1" y="0"/>
                </a:cubicBezTo>
                <a:cubicBezTo>
                  <a:pt x="0" y="2"/>
                  <a:pt x="1" y="3"/>
                  <a:pt x="1" y="5"/>
                </a:cubicBezTo>
                <a:cubicBezTo>
                  <a:pt x="1" y="5"/>
                  <a:pt x="3" y="7"/>
                  <a:pt x="1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3" name="Freeform 7369">
            <a:extLst>
              <a:ext uri="{FF2B5EF4-FFF2-40B4-BE49-F238E27FC236}">
                <a16:creationId xmlns:a16="http://schemas.microsoft.com/office/drawing/2014/main" id="{FC3B57D3-1D87-8844-BB2E-1FDEE2895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606925"/>
            <a:ext cx="42862" cy="93663"/>
          </a:xfrm>
          <a:custGeom>
            <a:avLst/>
            <a:gdLst>
              <a:gd name="T0" fmla="*/ 8691981 w 119"/>
              <a:gd name="T1" fmla="*/ 0 h 262"/>
              <a:gd name="T2" fmla="*/ 0 w 119"/>
              <a:gd name="T3" fmla="*/ 33356183 h 262"/>
              <a:gd name="T4" fmla="*/ 8302982 w 119"/>
              <a:gd name="T5" fmla="*/ 383232 h 262"/>
              <a:gd name="T6" fmla="*/ 8691981 w 119"/>
              <a:gd name="T7" fmla="*/ 0 h 2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9" h="262">
                <a:moveTo>
                  <a:pt x="67" y="0"/>
                </a:moveTo>
                <a:cubicBezTo>
                  <a:pt x="102" y="47"/>
                  <a:pt x="116" y="105"/>
                  <a:pt x="0" y="261"/>
                </a:cubicBezTo>
                <a:cubicBezTo>
                  <a:pt x="59" y="176"/>
                  <a:pt x="118" y="78"/>
                  <a:pt x="64" y="3"/>
                </a:cubicBezTo>
                <a:lnTo>
                  <a:pt x="67" y="0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4" name="Freeform 7370">
            <a:extLst>
              <a:ext uri="{FF2B5EF4-FFF2-40B4-BE49-F238E27FC236}">
                <a16:creationId xmlns:a16="http://schemas.microsoft.com/office/drawing/2014/main" id="{47758F70-FF42-834A-A0F6-D1CF970B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050" y="4606925"/>
            <a:ext cx="44450" cy="93663"/>
          </a:xfrm>
          <a:custGeom>
            <a:avLst/>
            <a:gdLst>
              <a:gd name="T0" fmla="*/ 128331 w 124"/>
              <a:gd name="T1" fmla="*/ 33356183 h 262"/>
              <a:gd name="T2" fmla="*/ 0 w 124"/>
              <a:gd name="T3" fmla="*/ 33356183 h 262"/>
              <a:gd name="T4" fmla="*/ 1670460 w 124"/>
              <a:gd name="T5" fmla="*/ 30927737 h 262"/>
              <a:gd name="T6" fmla="*/ 2698545 w 124"/>
              <a:gd name="T7" fmla="*/ 29394095 h 262"/>
              <a:gd name="T8" fmla="*/ 642374 w 124"/>
              <a:gd name="T9" fmla="*/ 32333755 h 262"/>
              <a:gd name="T10" fmla="*/ 1670460 w 124"/>
              <a:gd name="T11" fmla="*/ 30927737 h 262"/>
              <a:gd name="T12" fmla="*/ 8738010 w 124"/>
              <a:gd name="T13" fmla="*/ 0 h 262"/>
              <a:gd name="T14" fmla="*/ 128331 w 124"/>
              <a:gd name="T15" fmla="*/ 33356183 h 262"/>
              <a:gd name="T16" fmla="*/ 10665491 w 124"/>
              <a:gd name="T17" fmla="*/ 12524388 h 262"/>
              <a:gd name="T18" fmla="*/ 10793822 w 124"/>
              <a:gd name="T19" fmla="*/ 12524388 h 262"/>
              <a:gd name="T20" fmla="*/ 10793822 w 124"/>
              <a:gd name="T21" fmla="*/ 12141156 h 262"/>
              <a:gd name="T22" fmla="*/ 10793822 w 124"/>
              <a:gd name="T23" fmla="*/ 12524388 h 262"/>
              <a:gd name="T24" fmla="*/ 10665491 w 124"/>
              <a:gd name="T25" fmla="*/ 12524388 h 262"/>
              <a:gd name="T26" fmla="*/ 2698545 w 124"/>
              <a:gd name="T27" fmla="*/ 29394095 h 262"/>
              <a:gd name="T28" fmla="*/ 10665491 w 124"/>
              <a:gd name="T29" fmla="*/ 12524388 h 2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4" h="262">
                <a:moveTo>
                  <a:pt x="1" y="261"/>
                </a:moveTo>
                <a:lnTo>
                  <a:pt x="0" y="261"/>
                </a:lnTo>
                <a:cubicBezTo>
                  <a:pt x="4" y="255"/>
                  <a:pt x="9" y="248"/>
                  <a:pt x="13" y="242"/>
                </a:cubicBezTo>
                <a:cubicBezTo>
                  <a:pt x="16" y="238"/>
                  <a:pt x="19" y="234"/>
                  <a:pt x="21" y="230"/>
                </a:cubicBezTo>
                <a:cubicBezTo>
                  <a:pt x="16" y="238"/>
                  <a:pt x="10" y="246"/>
                  <a:pt x="5" y="253"/>
                </a:cubicBezTo>
                <a:cubicBezTo>
                  <a:pt x="8" y="249"/>
                  <a:pt x="11" y="246"/>
                  <a:pt x="13" y="242"/>
                </a:cubicBezTo>
                <a:cubicBezTo>
                  <a:pt x="120" y="94"/>
                  <a:pt x="98" y="41"/>
                  <a:pt x="68" y="0"/>
                </a:cubicBezTo>
                <a:cubicBezTo>
                  <a:pt x="100" y="42"/>
                  <a:pt x="123" y="98"/>
                  <a:pt x="1" y="261"/>
                </a:cubicBezTo>
                <a:close/>
                <a:moveTo>
                  <a:pt x="83" y="98"/>
                </a:moveTo>
                <a:cubicBezTo>
                  <a:pt x="84" y="98"/>
                  <a:pt x="84" y="98"/>
                  <a:pt x="84" y="98"/>
                </a:cubicBezTo>
                <a:cubicBezTo>
                  <a:pt x="84" y="97"/>
                  <a:pt x="84" y="96"/>
                  <a:pt x="84" y="95"/>
                </a:cubicBezTo>
                <a:cubicBezTo>
                  <a:pt x="84" y="96"/>
                  <a:pt x="84" y="97"/>
                  <a:pt x="84" y="98"/>
                </a:cubicBezTo>
                <a:cubicBezTo>
                  <a:pt x="84" y="98"/>
                  <a:pt x="84" y="98"/>
                  <a:pt x="83" y="98"/>
                </a:cubicBezTo>
                <a:cubicBezTo>
                  <a:pt x="76" y="141"/>
                  <a:pt x="50" y="187"/>
                  <a:pt x="21" y="230"/>
                </a:cubicBezTo>
                <a:cubicBezTo>
                  <a:pt x="50" y="186"/>
                  <a:pt x="75" y="141"/>
                  <a:pt x="83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5" name="Freeform 7371">
            <a:extLst>
              <a:ext uri="{FF2B5EF4-FFF2-40B4-BE49-F238E27FC236}">
                <a16:creationId xmlns:a16="http://schemas.microsoft.com/office/drawing/2014/main" id="{D9975209-E038-844B-8F64-E7F4D317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10100"/>
            <a:ext cx="15875" cy="41275"/>
          </a:xfrm>
          <a:custGeom>
            <a:avLst/>
            <a:gdLst>
              <a:gd name="T0" fmla="*/ 497769 w 45"/>
              <a:gd name="T1" fmla="*/ 0 h 114"/>
              <a:gd name="T2" fmla="*/ 622300 w 45"/>
              <a:gd name="T3" fmla="*/ 14813018 h 114"/>
              <a:gd name="T4" fmla="*/ 0 w 45"/>
              <a:gd name="T5" fmla="*/ 0 h 114"/>
              <a:gd name="T6" fmla="*/ 497769 w 45"/>
              <a:gd name="T7" fmla="*/ 0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114">
                <a:moveTo>
                  <a:pt x="4" y="0"/>
                </a:moveTo>
                <a:cubicBezTo>
                  <a:pt x="30" y="29"/>
                  <a:pt x="44" y="75"/>
                  <a:pt x="5" y="113"/>
                </a:cubicBezTo>
                <a:cubicBezTo>
                  <a:pt x="23" y="81"/>
                  <a:pt x="35" y="48"/>
                  <a:pt x="0" y="0"/>
                </a:cubicBezTo>
                <a:lnTo>
                  <a:pt x="4" y="0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6" name="Freeform 7372">
            <a:extLst>
              <a:ext uri="{FF2B5EF4-FFF2-40B4-BE49-F238E27FC236}">
                <a16:creationId xmlns:a16="http://schemas.microsoft.com/office/drawing/2014/main" id="{9BEC4FEE-913C-1C47-BFD6-0D464BDCF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10100"/>
            <a:ext cx="15875" cy="41275"/>
          </a:xfrm>
          <a:custGeom>
            <a:avLst/>
            <a:gdLst>
              <a:gd name="T0" fmla="*/ 650875 w 44"/>
              <a:gd name="T1" fmla="*/ 14813018 h 114"/>
              <a:gd name="T2" fmla="*/ 650875 w 44"/>
              <a:gd name="T3" fmla="*/ 14681952 h 114"/>
              <a:gd name="T4" fmla="*/ 650875 w 44"/>
              <a:gd name="T5" fmla="*/ 14813018 h 114"/>
              <a:gd name="T6" fmla="*/ 781122 w 44"/>
              <a:gd name="T7" fmla="*/ 14681952 h 114"/>
              <a:gd name="T8" fmla="*/ 650875 w 44"/>
              <a:gd name="T9" fmla="*/ 14681952 h 114"/>
              <a:gd name="T10" fmla="*/ 781122 w 44"/>
              <a:gd name="T11" fmla="*/ 14681952 h 114"/>
              <a:gd name="T12" fmla="*/ 781122 w 44"/>
              <a:gd name="T13" fmla="*/ 14681952 h 114"/>
              <a:gd name="T14" fmla="*/ 781122 w 44"/>
              <a:gd name="T15" fmla="*/ 14550886 h 114"/>
              <a:gd name="T16" fmla="*/ 781122 w 44"/>
              <a:gd name="T17" fmla="*/ 14550886 h 114"/>
              <a:gd name="T18" fmla="*/ 781122 w 44"/>
              <a:gd name="T19" fmla="*/ 14681952 h 114"/>
              <a:gd name="T20" fmla="*/ 781122 w 44"/>
              <a:gd name="T21" fmla="*/ 14681952 h 114"/>
              <a:gd name="T22" fmla="*/ 781122 w 44"/>
              <a:gd name="T23" fmla="*/ 14550886 h 114"/>
              <a:gd name="T24" fmla="*/ 1562244 w 44"/>
              <a:gd name="T25" fmla="*/ 13108795 h 114"/>
              <a:gd name="T26" fmla="*/ 781122 w 44"/>
              <a:gd name="T27" fmla="*/ 14550886 h 114"/>
              <a:gd name="T28" fmla="*/ 1562244 w 44"/>
              <a:gd name="T29" fmla="*/ 13764126 h 114"/>
              <a:gd name="T30" fmla="*/ 1692131 w 44"/>
              <a:gd name="T31" fmla="*/ 13764126 h 114"/>
              <a:gd name="T32" fmla="*/ 1692131 w 44"/>
              <a:gd name="T33" fmla="*/ 13764126 h 114"/>
              <a:gd name="T34" fmla="*/ 1692131 w 44"/>
              <a:gd name="T35" fmla="*/ 13764126 h 114"/>
              <a:gd name="T36" fmla="*/ 1692131 w 44"/>
              <a:gd name="T37" fmla="*/ 13764126 h 114"/>
              <a:gd name="T38" fmla="*/ 1692131 w 44"/>
              <a:gd name="T39" fmla="*/ 13764126 h 114"/>
              <a:gd name="T40" fmla="*/ 1692131 w 44"/>
              <a:gd name="T41" fmla="*/ 13764126 h 114"/>
              <a:gd name="T42" fmla="*/ 1692131 w 44"/>
              <a:gd name="T43" fmla="*/ 13764126 h 114"/>
              <a:gd name="T44" fmla="*/ 1562244 w 44"/>
              <a:gd name="T45" fmla="*/ 13764126 h 114"/>
              <a:gd name="T46" fmla="*/ 781122 w 44"/>
              <a:gd name="T47" fmla="*/ 14681952 h 114"/>
              <a:gd name="T48" fmla="*/ 781122 w 44"/>
              <a:gd name="T49" fmla="*/ 14681952 h 114"/>
              <a:gd name="T50" fmla="*/ 781122 w 44"/>
              <a:gd name="T51" fmla="*/ 14681952 h 114"/>
              <a:gd name="T52" fmla="*/ 0 w 44"/>
              <a:gd name="T53" fmla="*/ 131066 h 114"/>
              <a:gd name="T54" fmla="*/ 1562244 w 44"/>
              <a:gd name="T55" fmla="*/ 13108795 h 114"/>
              <a:gd name="T56" fmla="*/ 0 w 44"/>
              <a:gd name="T57" fmla="*/ 131066 h 114"/>
              <a:gd name="T58" fmla="*/ 1692131 w 44"/>
              <a:gd name="T59" fmla="*/ 13633060 h 114"/>
              <a:gd name="T60" fmla="*/ 520628 w 44"/>
              <a:gd name="T61" fmla="*/ 0 h 114"/>
              <a:gd name="T62" fmla="*/ 1692131 w 44"/>
              <a:gd name="T63" fmla="*/ 13633060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4" h="114">
                <a:moveTo>
                  <a:pt x="5" y="113"/>
                </a:moveTo>
                <a:cubicBezTo>
                  <a:pt x="5" y="113"/>
                  <a:pt x="5" y="113"/>
                  <a:pt x="5" y="112"/>
                </a:cubicBezTo>
                <a:cubicBezTo>
                  <a:pt x="5" y="113"/>
                  <a:pt x="5" y="113"/>
                  <a:pt x="5" y="113"/>
                </a:cubicBezTo>
                <a:close/>
                <a:moveTo>
                  <a:pt x="6" y="112"/>
                </a:moveTo>
                <a:cubicBezTo>
                  <a:pt x="6" y="112"/>
                  <a:pt x="6" y="112"/>
                  <a:pt x="5" y="112"/>
                </a:cubicBezTo>
                <a:cubicBezTo>
                  <a:pt x="6" y="112"/>
                  <a:pt x="6" y="112"/>
                  <a:pt x="6" y="112"/>
                </a:cubicBezTo>
                <a:close/>
                <a:moveTo>
                  <a:pt x="6" y="112"/>
                </a:moveTo>
                <a:lnTo>
                  <a:pt x="6" y="111"/>
                </a:ln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2"/>
                </a:cubicBezTo>
                <a:close/>
                <a:moveTo>
                  <a:pt x="6" y="112"/>
                </a:moveTo>
                <a:cubicBezTo>
                  <a:pt x="6" y="112"/>
                  <a:pt x="6" y="111"/>
                  <a:pt x="6" y="111"/>
                </a:cubicBezTo>
                <a:cubicBezTo>
                  <a:pt x="8" y="108"/>
                  <a:pt x="10" y="104"/>
                  <a:pt x="12" y="100"/>
                </a:cubicBezTo>
                <a:cubicBezTo>
                  <a:pt x="10" y="104"/>
                  <a:pt x="8" y="107"/>
                  <a:pt x="6" y="111"/>
                </a:cubicBezTo>
                <a:cubicBezTo>
                  <a:pt x="8" y="109"/>
                  <a:pt x="11" y="107"/>
                  <a:pt x="12" y="105"/>
                </a:cubicBezTo>
                <a:cubicBezTo>
                  <a:pt x="12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2" y="105"/>
                  <a:pt x="12" y="105"/>
                </a:cubicBezTo>
                <a:cubicBezTo>
                  <a:pt x="10" y="108"/>
                  <a:pt x="8" y="110"/>
                  <a:pt x="6" y="112"/>
                </a:cubicBezTo>
                <a:cubicBezTo>
                  <a:pt x="6" y="112"/>
                  <a:pt x="6" y="112"/>
                  <a:pt x="6" y="112"/>
                </a:cubicBezTo>
                <a:close/>
                <a:moveTo>
                  <a:pt x="0" y="1"/>
                </a:moveTo>
                <a:cubicBezTo>
                  <a:pt x="30" y="43"/>
                  <a:pt x="24" y="74"/>
                  <a:pt x="12" y="100"/>
                </a:cubicBezTo>
                <a:cubicBezTo>
                  <a:pt x="25" y="73"/>
                  <a:pt x="30" y="43"/>
                  <a:pt x="0" y="1"/>
                </a:cubicBezTo>
                <a:close/>
                <a:moveTo>
                  <a:pt x="13" y="104"/>
                </a:moveTo>
                <a:cubicBezTo>
                  <a:pt x="42" y="68"/>
                  <a:pt x="28" y="26"/>
                  <a:pt x="4" y="0"/>
                </a:cubicBezTo>
                <a:cubicBezTo>
                  <a:pt x="28" y="26"/>
                  <a:pt x="43" y="68"/>
                  <a:pt x="1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7" name="Freeform 7373">
            <a:extLst>
              <a:ext uri="{FF2B5EF4-FFF2-40B4-BE49-F238E27FC236}">
                <a16:creationId xmlns:a16="http://schemas.microsoft.com/office/drawing/2014/main" id="{B4F91EE1-C251-2143-AF48-98B0BEC46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08513"/>
            <a:ext cx="23812" cy="50800"/>
          </a:xfrm>
          <a:custGeom>
            <a:avLst/>
            <a:gdLst>
              <a:gd name="T0" fmla="*/ 536686 w 65"/>
              <a:gd name="T1" fmla="*/ 0 h 143"/>
              <a:gd name="T2" fmla="*/ 1878950 w 65"/>
              <a:gd name="T3" fmla="*/ 17920322 h 143"/>
              <a:gd name="T4" fmla="*/ 0 w 65"/>
              <a:gd name="T5" fmla="*/ 378691 h 143"/>
              <a:gd name="T6" fmla="*/ 536686 w 65"/>
              <a:gd name="T7" fmla="*/ 0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" h="143">
                <a:moveTo>
                  <a:pt x="4" y="0"/>
                </a:moveTo>
                <a:cubicBezTo>
                  <a:pt x="37" y="38"/>
                  <a:pt x="64" y="95"/>
                  <a:pt x="14" y="142"/>
                </a:cubicBezTo>
                <a:cubicBezTo>
                  <a:pt x="41" y="96"/>
                  <a:pt x="50" y="70"/>
                  <a:pt x="0" y="3"/>
                </a:cubicBezTo>
                <a:lnTo>
                  <a:pt x="4" y="0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8" name="Freeform 7374">
            <a:extLst>
              <a:ext uri="{FF2B5EF4-FFF2-40B4-BE49-F238E27FC236}">
                <a16:creationId xmlns:a16="http://schemas.microsoft.com/office/drawing/2014/main" id="{CBA850FE-2F88-D343-8E00-2087BC8E3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08513"/>
            <a:ext cx="19050" cy="52387"/>
          </a:xfrm>
          <a:custGeom>
            <a:avLst/>
            <a:gdLst>
              <a:gd name="T0" fmla="*/ 1878989 w 52"/>
              <a:gd name="T1" fmla="*/ 18925895 h 144"/>
              <a:gd name="T2" fmla="*/ 1878989 w 52"/>
              <a:gd name="T3" fmla="*/ 18793472 h 144"/>
              <a:gd name="T4" fmla="*/ 1878989 w 52"/>
              <a:gd name="T5" fmla="*/ 18925895 h 144"/>
              <a:gd name="T6" fmla="*/ 0 w 52"/>
              <a:gd name="T7" fmla="*/ 529327 h 144"/>
              <a:gd name="T8" fmla="*/ 536697 w 52"/>
              <a:gd name="T9" fmla="*/ 0 h 144"/>
              <a:gd name="T10" fmla="*/ 4697290 w 52"/>
              <a:gd name="T11" fmla="*/ 6617497 h 144"/>
              <a:gd name="T12" fmla="*/ 536697 w 52"/>
              <a:gd name="T13" fmla="*/ 132423 h 144"/>
              <a:gd name="T14" fmla="*/ 0 w 52"/>
              <a:gd name="T15" fmla="*/ 529327 h 144"/>
              <a:gd name="T16" fmla="*/ 2013072 w 52"/>
              <a:gd name="T17" fmla="*/ 18793472 h 144"/>
              <a:gd name="T18" fmla="*/ 1878989 w 52"/>
              <a:gd name="T19" fmla="*/ 18793472 h 144"/>
              <a:gd name="T20" fmla="*/ 0 w 52"/>
              <a:gd name="T21" fmla="*/ 529327 h 144"/>
              <a:gd name="T22" fmla="*/ 2013072 w 52"/>
              <a:gd name="T23" fmla="*/ 18793472 h 144"/>
              <a:gd name="T24" fmla="*/ 4697290 w 52"/>
              <a:gd name="T25" fmla="*/ 6617497 h 144"/>
              <a:gd name="T26" fmla="*/ 2013072 w 52"/>
              <a:gd name="T27" fmla="*/ 18793472 h 1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144">
                <a:moveTo>
                  <a:pt x="14" y="143"/>
                </a:moveTo>
                <a:cubicBezTo>
                  <a:pt x="14" y="143"/>
                  <a:pt x="14" y="143"/>
                  <a:pt x="14" y="142"/>
                </a:cubicBezTo>
                <a:cubicBezTo>
                  <a:pt x="14" y="143"/>
                  <a:pt x="14" y="143"/>
                  <a:pt x="14" y="143"/>
                </a:cubicBezTo>
                <a:close/>
                <a:moveTo>
                  <a:pt x="0" y="4"/>
                </a:moveTo>
                <a:lnTo>
                  <a:pt x="4" y="0"/>
                </a:lnTo>
                <a:cubicBezTo>
                  <a:pt x="14" y="11"/>
                  <a:pt x="27" y="29"/>
                  <a:pt x="35" y="50"/>
                </a:cubicBezTo>
                <a:cubicBezTo>
                  <a:pt x="27" y="29"/>
                  <a:pt x="14" y="12"/>
                  <a:pt x="4" y="1"/>
                </a:cubicBezTo>
                <a:lnTo>
                  <a:pt x="0" y="4"/>
                </a:lnTo>
                <a:cubicBezTo>
                  <a:pt x="51" y="72"/>
                  <a:pt x="41" y="97"/>
                  <a:pt x="15" y="142"/>
                </a:cubicBezTo>
                <a:cubicBezTo>
                  <a:pt x="15" y="142"/>
                  <a:pt x="15" y="142"/>
                  <a:pt x="14" y="142"/>
                </a:cubicBezTo>
                <a:cubicBezTo>
                  <a:pt x="41" y="97"/>
                  <a:pt x="51" y="73"/>
                  <a:pt x="0" y="4"/>
                </a:cubicBezTo>
                <a:close/>
                <a:moveTo>
                  <a:pt x="15" y="142"/>
                </a:moveTo>
                <a:cubicBezTo>
                  <a:pt x="46" y="111"/>
                  <a:pt x="45" y="78"/>
                  <a:pt x="35" y="50"/>
                </a:cubicBezTo>
                <a:cubicBezTo>
                  <a:pt x="46" y="78"/>
                  <a:pt x="46" y="111"/>
                  <a:pt x="15" y="1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29" name="Freeform 7375">
            <a:extLst>
              <a:ext uri="{FF2B5EF4-FFF2-40B4-BE49-F238E27FC236}">
                <a16:creationId xmlns:a16="http://schemas.microsoft.com/office/drawing/2014/main" id="{3A41CC34-EE6F-9248-867D-A802089FF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6925"/>
            <a:ext cx="33337" cy="90488"/>
          </a:xfrm>
          <a:custGeom>
            <a:avLst/>
            <a:gdLst>
              <a:gd name="T0" fmla="*/ 3340869 w 93"/>
              <a:gd name="T1" fmla="*/ 0 h 253"/>
              <a:gd name="T2" fmla="*/ 0 w 93"/>
              <a:gd name="T3" fmla="*/ 32235903 h 253"/>
              <a:gd name="T4" fmla="*/ 2826834 w 93"/>
              <a:gd name="T5" fmla="*/ 255727 h 253"/>
              <a:gd name="T6" fmla="*/ 3340869 w 93"/>
              <a:gd name="T7" fmla="*/ 0 h 2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253">
                <a:moveTo>
                  <a:pt x="26" y="0"/>
                </a:moveTo>
                <a:cubicBezTo>
                  <a:pt x="69" y="43"/>
                  <a:pt x="92" y="117"/>
                  <a:pt x="0" y="252"/>
                </a:cubicBezTo>
                <a:cubicBezTo>
                  <a:pt x="34" y="181"/>
                  <a:pt x="89" y="75"/>
                  <a:pt x="22" y="2"/>
                </a:cubicBezTo>
                <a:lnTo>
                  <a:pt x="26" y="0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0" name="Freeform 7376">
            <a:extLst>
              <a:ext uri="{FF2B5EF4-FFF2-40B4-BE49-F238E27FC236}">
                <a16:creationId xmlns:a16="http://schemas.microsoft.com/office/drawing/2014/main" id="{85F3F2EF-9104-1A47-ABB1-AEDDF6E43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6925"/>
            <a:ext cx="30162" cy="90488"/>
          </a:xfrm>
          <a:custGeom>
            <a:avLst/>
            <a:gdLst>
              <a:gd name="T0" fmla="*/ 0 w 85"/>
              <a:gd name="T1" fmla="*/ 32235903 h 253"/>
              <a:gd name="T2" fmla="*/ 0 w 85"/>
              <a:gd name="T3" fmla="*/ 31980176 h 253"/>
              <a:gd name="T4" fmla="*/ 125971 w 85"/>
              <a:gd name="T5" fmla="*/ 31596407 h 253"/>
              <a:gd name="T6" fmla="*/ 377912 w 85"/>
              <a:gd name="T7" fmla="*/ 31084595 h 253"/>
              <a:gd name="T8" fmla="*/ 251941 w 85"/>
              <a:gd name="T9" fmla="*/ 31468364 h 253"/>
              <a:gd name="T10" fmla="*/ 0 w 85"/>
              <a:gd name="T11" fmla="*/ 31980176 h 253"/>
              <a:gd name="T12" fmla="*/ 125971 w 85"/>
              <a:gd name="T13" fmla="*/ 31596407 h 253"/>
              <a:gd name="T14" fmla="*/ 251941 w 85"/>
              <a:gd name="T15" fmla="*/ 31468364 h 253"/>
              <a:gd name="T16" fmla="*/ 3273819 w 85"/>
              <a:gd name="T17" fmla="*/ 0 h 253"/>
              <a:gd name="T18" fmla="*/ 0 w 85"/>
              <a:gd name="T19" fmla="*/ 32235903 h 253"/>
              <a:gd name="T20" fmla="*/ 2014822 w 85"/>
              <a:gd name="T21" fmla="*/ 27758714 h 253"/>
              <a:gd name="T22" fmla="*/ 377912 w 85"/>
              <a:gd name="T23" fmla="*/ 31084595 h 253"/>
              <a:gd name="T24" fmla="*/ 2014822 w 85"/>
              <a:gd name="T25" fmla="*/ 27758714 h 253"/>
              <a:gd name="T26" fmla="*/ 4532816 w 85"/>
              <a:gd name="T27" fmla="*/ 2686385 h 253"/>
              <a:gd name="T28" fmla="*/ 6799579 w 85"/>
              <a:gd name="T29" fmla="*/ 10873224 h 253"/>
              <a:gd name="T30" fmla="*/ 4532816 w 85"/>
              <a:gd name="T31" fmla="*/ 2686385 h 253"/>
              <a:gd name="T32" fmla="*/ 2014822 w 85"/>
              <a:gd name="T33" fmla="*/ 27758714 h 253"/>
              <a:gd name="T34" fmla="*/ 6799579 w 85"/>
              <a:gd name="T35" fmla="*/ 10873224 h 253"/>
              <a:gd name="T36" fmla="*/ 2014822 w 85"/>
              <a:gd name="T37" fmla="*/ 27758714 h 2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" h="253">
                <a:moveTo>
                  <a:pt x="0" y="252"/>
                </a:moveTo>
                <a:lnTo>
                  <a:pt x="0" y="250"/>
                </a:lnTo>
                <a:cubicBezTo>
                  <a:pt x="0" y="249"/>
                  <a:pt x="1" y="248"/>
                  <a:pt x="1" y="247"/>
                </a:cubicBezTo>
                <a:cubicBezTo>
                  <a:pt x="2" y="246"/>
                  <a:pt x="2" y="245"/>
                  <a:pt x="3" y="243"/>
                </a:cubicBezTo>
                <a:cubicBezTo>
                  <a:pt x="3" y="244"/>
                  <a:pt x="2" y="245"/>
                  <a:pt x="2" y="246"/>
                </a:cubicBezTo>
                <a:cubicBezTo>
                  <a:pt x="1" y="247"/>
                  <a:pt x="1" y="249"/>
                  <a:pt x="0" y="250"/>
                </a:cubicBezTo>
                <a:cubicBezTo>
                  <a:pt x="0" y="249"/>
                  <a:pt x="1" y="248"/>
                  <a:pt x="1" y="247"/>
                </a:cubicBezTo>
                <a:cubicBezTo>
                  <a:pt x="1" y="247"/>
                  <a:pt x="2" y="246"/>
                  <a:pt x="2" y="246"/>
                </a:cubicBezTo>
                <a:cubicBezTo>
                  <a:pt x="74" y="138"/>
                  <a:pt x="83" y="59"/>
                  <a:pt x="26" y="0"/>
                </a:cubicBezTo>
                <a:cubicBezTo>
                  <a:pt x="84" y="59"/>
                  <a:pt x="75" y="142"/>
                  <a:pt x="0" y="252"/>
                </a:cubicBezTo>
                <a:close/>
                <a:moveTo>
                  <a:pt x="16" y="217"/>
                </a:moveTo>
                <a:cubicBezTo>
                  <a:pt x="12" y="227"/>
                  <a:pt x="7" y="235"/>
                  <a:pt x="3" y="243"/>
                </a:cubicBezTo>
                <a:cubicBezTo>
                  <a:pt x="7" y="235"/>
                  <a:pt x="11" y="226"/>
                  <a:pt x="16" y="217"/>
                </a:cubicBezTo>
                <a:close/>
                <a:moveTo>
                  <a:pt x="36" y="21"/>
                </a:moveTo>
                <a:cubicBezTo>
                  <a:pt x="48" y="41"/>
                  <a:pt x="53" y="63"/>
                  <a:pt x="54" y="85"/>
                </a:cubicBezTo>
                <a:cubicBezTo>
                  <a:pt x="53" y="63"/>
                  <a:pt x="48" y="41"/>
                  <a:pt x="36" y="21"/>
                </a:cubicBezTo>
                <a:close/>
                <a:moveTo>
                  <a:pt x="16" y="217"/>
                </a:moveTo>
                <a:cubicBezTo>
                  <a:pt x="35" y="177"/>
                  <a:pt x="54" y="130"/>
                  <a:pt x="54" y="85"/>
                </a:cubicBezTo>
                <a:cubicBezTo>
                  <a:pt x="54" y="130"/>
                  <a:pt x="35" y="177"/>
                  <a:pt x="16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1" name="Freeform 7377">
            <a:extLst>
              <a:ext uri="{FF2B5EF4-FFF2-40B4-BE49-F238E27FC236}">
                <a16:creationId xmlns:a16="http://schemas.microsoft.com/office/drawing/2014/main" id="{6F207B92-7B48-C84A-B33C-823691480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08513"/>
            <a:ext cx="23813" cy="50800"/>
          </a:xfrm>
          <a:custGeom>
            <a:avLst/>
            <a:gdLst>
              <a:gd name="T0" fmla="*/ 553652 w 64"/>
              <a:gd name="T1" fmla="*/ 0 h 143"/>
              <a:gd name="T2" fmla="*/ 1938155 w 64"/>
              <a:gd name="T3" fmla="*/ 17920322 h 143"/>
              <a:gd name="T4" fmla="*/ 0 w 64"/>
              <a:gd name="T5" fmla="*/ 378691 h 143"/>
              <a:gd name="T6" fmla="*/ 553652 w 64"/>
              <a:gd name="T7" fmla="*/ 0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" h="143">
                <a:moveTo>
                  <a:pt x="4" y="0"/>
                </a:moveTo>
                <a:cubicBezTo>
                  <a:pt x="38" y="38"/>
                  <a:pt x="63" y="95"/>
                  <a:pt x="14" y="142"/>
                </a:cubicBezTo>
                <a:cubicBezTo>
                  <a:pt x="41" y="96"/>
                  <a:pt x="50" y="70"/>
                  <a:pt x="0" y="3"/>
                </a:cubicBezTo>
                <a:lnTo>
                  <a:pt x="4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2" name="Freeform 7378">
            <a:extLst>
              <a:ext uri="{FF2B5EF4-FFF2-40B4-BE49-F238E27FC236}">
                <a16:creationId xmlns:a16="http://schemas.microsoft.com/office/drawing/2014/main" id="{C7180833-69F1-E943-A97F-856B108F5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08513"/>
            <a:ext cx="20638" cy="52387"/>
          </a:xfrm>
          <a:custGeom>
            <a:avLst/>
            <a:gdLst>
              <a:gd name="T0" fmla="*/ 1772733 w 58"/>
              <a:gd name="T1" fmla="*/ 18925895 h 144"/>
              <a:gd name="T2" fmla="*/ 4304802 w 58"/>
              <a:gd name="T3" fmla="*/ 12308398 h 144"/>
              <a:gd name="T4" fmla="*/ 1899052 w 58"/>
              <a:gd name="T5" fmla="*/ 18793472 h 144"/>
              <a:gd name="T6" fmla="*/ 1772733 w 58"/>
              <a:gd name="T7" fmla="*/ 18925895 h 144"/>
              <a:gd name="T8" fmla="*/ 4051453 w 58"/>
              <a:gd name="T9" fmla="*/ 15881992 h 144"/>
              <a:gd name="T10" fmla="*/ 4051453 w 58"/>
              <a:gd name="T11" fmla="*/ 15749569 h 144"/>
              <a:gd name="T12" fmla="*/ 506343 w 58"/>
              <a:gd name="T13" fmla="*/ 132423 h 144"/>
              <a:gd name="T14" fmla="*/ 0 w 58"/>
              <a:gd name="T15" fmla="*/ 529327 h 144"/>
              <a:gd name="T16" fmla="*/ 3545110 w 58"/>
              <a:gd name="T17" fmla="*/ 7014401 h 144"/>
              <a:gd name="T18" fmla="*/ 0 w 58"/>
              <a:gd name="T19" fmla="*/ 529327 h 144"/>
              <a:gd name="T20" fmla="*/ 506343 w 58"/>
              <a:gd name="T21" fmla="*/ 0 h 144"/>
              <a:gd name="T22" fmla="*/ 4051453 w 58"/>
              <a:gd name="T23" fmla="*/ 15749569 h 144"/>
              <a:gd name="T24" fmla="*/ 4051453 w 58"/>
              <a:gd name="T25" fmla="*/ 15881992 h 144"/>
              <a:gd name="T26" fmla="*/ 3925134 w 58"/>
              <a:gd name="T27" fmla="*/ 16146474 h 144"/>
              <a:gd name="T28" fmla="*/ 4051453 w 58"/>
              <a:gd name="T29" fmla="*/ 15881992 h 1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144">
                <a:moveTo>
                  <a:pt x="14" y="143"/>
                </a:moveTo>
                <a:cubicBezTo>
                  <a:pt x="24" y="124"/>
                  <a:pt x="32" y="109"/>
                  <a:pt x="34" y="93"/>
                </a:cubicBezTo>
                <a:cubicBezTo>
                  <a:pt x="32" y="109"/>
                  <a:pt x="25" y="124"/>
                  <a:pt x="15" y="142"/>
                </a:cubicBezTo>
                <a:cubicBezTo>
                  <a:pt x="15" y="143"/>
                  <a:pt x="14" y="143"/>
                  <a:pt x="14" y="143"/>
                </a:cubicBezTo>
                <a:close/>
                <a:moveTo>
                  <a:pt x="32" y="120"/>
                </a:moveTo>
                <a:cubicBezTo>
                  <a:pt x="32" y="120"/>
                  <a:pt x="32" y="119"/>
                  <a:pt x="32" y="119"/>
                </a:cubicBezTo>
                <a:cubicBezTo>
                  <a:pt x="57" y="71"/>
                  <a:pt x="22" y="22"/>
                  <a:pt x="4" y="1"/>
                </a:cubicBezTo>
                <a:lnTo>
                  <a:pt x="0" y="4"/>
                </a:lnTo>
                <a:cubicBezTo>
                  <a:pt x="14" y="23"/>
                  <a:pt x="24" y="39"/>
                  <a:pt x="28" y="53"/>
                </a:cubicBezTo>
                <a:cubicBezTo>
                  <a:pt x="23" y="39"/>
                  <a:pt x="14" y="24"/>
                  <a:pt x="0" y="4"/>
                </a:cubicBezTo>
                <a:lnTo>
                  <a:pt x="4" y="0"/>
                </a:lnTo>
                <a:cubicBezTo>
                  <a:pt x="22" y="22"/>
                  <a:pt x="57" y="71"/>
                  <a:pt x="32" y="119"/>
                </a:cubicBezTo>
                <a:cubicBezTo>
                  <a:pt x="32" y="119"/>
                  <a:pt x="32" y="120"/>
                  <a:pt x="32" y="120"/>
                </a:cubicBezTo>
                <a:cubicBezTo>
                  <a:pt x="31" y="121"/>
                  <a:pt x="31" y="121"/>
                  <a:pt x="31" y="122"/>
                </a:cubicBezTo>
                <a:cubicBezTo>
                  <a:pt x="31" y="121"/>
                  <a:pt x="31" y="121"/>
                  <a:pt x="32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3" name="Freeform 7379">
            <a:extLst>
              <a:ext uri="{FF2B5EF4-FFF2-40B4-BE49-F238E27FC236}">
                <a16:creationId xmlns:a16="http://schemas.microsoft.com/office/drawing/2014/main" id="{9B43430D-687E-4F43-B686-C6C71D22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10100"/>
            <a:ext cx="15875" cy="44450"/>
          </a:xfrm>
          <a:custGeom>
            <a:avLst/>
            <a:gdLst>
              <a:gd name="T0" fmla="*/ 571500 w 42"/>
              <a:gd name="T1" fmla="*/ 0 h 123"/>
              <a:gd name="T2" fmla="*/ 0 w 42"/>
              <a:gd name="T3" fmla="*/ 15932976 h 123"/>
              <a:gd name="T4" fmla="*/ 0 w 42"/>
              <a:gd name="T5" fmla="*/ 0 h 123"/>
              <a:gd name="T6" fmla="*/ 571500 w 42"/>
              <a:gd name="T7" fmla="*/ 0 h 1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" h="123">
                <a:moveTo>
                  <a:pt x="4" y="0"/>
                </a:moveTo>
                <a:cubicBezTo>
                  <a:pt x="29" y="29"/>
                  <a:pt x="39" y="85"/>
                  <a:pt x="0" y="122"/>
                </a:cubicBezTo>
                <a:cubicBezTo>
                  <a:pt x="21" y="86"/>
                  <a:pt x="41" y="56"/>
                  <a:pt x="0" y="0"/>
                </a:cubicBezTo>
                <a:lnTo>
                  <a:pt x="4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4" name="Freeform 7380">
            <a:extLst>
              <a:ext uri="{FF2B5EF4-FFF2-40B4-BE49-F238E27FC236}">
                <a16:creationId xmlns:a16="http://schemas.microsoft.com/office/drawing/2014/main" id="{38FC9ADF-0FF9-4C47-9340-26AF76D73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4610100"/>
            <a:ext cx="14288" cy="44450"/>
          </a:xfrm>
          <a:custGeom>
            <a:avLst/>
            <a:gdLst>
              <a:gd name="T0" fmla="*/ 0 w 41"/>
              <a:gd name="T1" fmla="*/ 15932976 h 123"/>
              <a:gd name="T2" fmla="*/ 0 w 41"/>
              <a:gd name="T3" fmla="*/ 15802156 h 123"/>
              <a:gd name="T4" fmla="*/ 121274 w 41"/>
              <a:gd name="T5" fmla="*/ 15540876 h 123"/>
              <a:gd name="T6" fmla="*/ 0 w 41"/>
              <a:gd name="T7" fmla="*/ 130459 h 123"/>
              <a:gd name="T8" fmla="*/ 121274 w 41"/>
              <a:gd name="T9" fmla="*/ 15671697 h 123"/>
              <a:gd name="T10" fmla="*/ 485792 w 41"/>
              <a:gd name="T11" fmla="*/ 0 h 123"/>
              <a:gd name="T12" fmla="*/ 121274 w 41"/>
              <a:gd name="T13" fmla="*/ 15932976 h 123"/>
              <a:gd name="T14" fmla="*/ 0 w 41"/>
              <a:gd name="T15" fmla="*/ 15932976 h 1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1" h="123">
                <a:moveTo>
                  <a:pt x="0" y="122"/>
                </a:moveTo>
                <a:lnTo>
                  <a:pt x="0" y="121"/>
                </a:lnTo>
                <a:lnTo>
                  <a:pt x="1" y="119"/>
                </a:lnTo>
                <a:cubicBezTo>
                  <a:pt x="21" y="85"/>
                  <a:pt x="39" y="54"/>
                  <a:pt x="0" y="1"/>
                </a:cubicBezTo>
                <a:cubicBezTo>
                  <a:pt x="40" y="54"/>
                  <a:pt x="22" y="84"/>
                  <a:pt x="1" y="120"/>
                </a:cubicBezTo>
                <a:cubicBezTo>
                  <a:pt x="37" y="84"/>
                  <a:pt x="30" y="30"/>
                  <a:pt x="4" y="0"/>
                </a:cubicBezTo>
                <a:cubicBezTo>
                  <a:pt x="31" y="30"/>
                  <a:pt x="39" y="86"/>
                  <a:pt x="1" y="122"/>
                </a:cubicBezTo>
                <a:lnTo>
                  <a:pt x="0" y="1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5" name="Freeform 7381">
            <a:extLst>
              <a:ext uri="{FF2B5EF4-FFF2-40B4-BE49-F238E27FC236}">
                <a16:creationId xmlns:a16="http://schemas.microsoft.com/office/drawing/2014/main" id="{E4A306FC-4B71-5A4D-B173-BD2DFD1C1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5338"/>
            <a:ext cx="34925" cy="90487"/>
          </a:xfrm>
          <a:custGeom>
            <a:avLst/>
            <a:gdLst>
              <a:gd name="T0" fmla="*/ 3429065 w 98"/>
              <a:gd name="T1" fmla="*/ 0 h 252"/>
              <a:gd name="T2" fmla="*/ 0 w 98"/>
              <a:gd name="T3" fmla="*/ 32362747 h 252"/>
              <a:gd name="T4" fmla="*/ 2921227 w 98"/>
              <a:gd name="T5" fmla="*/ 257816 h 252"/>
              <a:gd name="T6" fmla="*/ 3429065 w 98"/>
              <a:gd name="T7" fmla="*/ 0 h 2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252">
                <a:moveTo>
                  <a:pt x="27" y="0"/>
                </a:moveTo>
                <a:cubicBezTo>
                  <a:pt x="69" y="45"/>
                  <a:pt x="94" y="117"/>
                  <a:pt x="0" y="251"/>
                </a:cubicBezTo>
                <a:cubicBezTo>
                  <a:pt x="38" y="176"/>
                  <a:pt x="97" y="82"/>
                  <a:pt x="23" y="2"/>
                </a:cubicBezTo>
                <a:lnTo>
                  <a:pt x="27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6" name="Freeform 7382">
            <a:extLst>
              <a:ext uri="{FF2B5EF4-FFF2-40B4-BE49-F238E27FC236}">
                <a16:creationId xmlns:a16="http://schemas.microsoft.com/office/drawing/2014/main" id="{246FD53B-9149-1B45-B455-9755A0A0A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5338"/>
            <a:ext cx="28575" cy="90487"/>
          </a:xfrm>
          <a:custGeom>
            <a:avLst/>
            <a:gdLst>
              <a:gd name="T0" fmla="*/ 0 w 80"/>
              <a:gd name="T1" fmla="*/ 32235189 h 253"/>
              <a:gd name="T2" fmla="*/ 0 w 80"/>
              <a:gd name="T3" fmla="*/ 32107506 h 253"/>
              <a:gd name="T4" fmla="*/ 255032 w 80"/>
              <a:gd name="T5" fmla="*/ 31723741 h 253"/>
              <a:gd name="T6" fmla="*/ 4337685 w 80"/>
              <a:gd name="T7" fmla="*/ 25072052 h 253"/>
              <a:gd name="T8" fmla="*/ 0 w 80"/>
              <a:gd name="T9" fmla="*/ 32235189 h 253"/>
              <a:gd name="T10" fmla="*/ 637937 w 80"/>
              <a:gd name="T11" fmla="*/ 30956211 h 253"/>
              <a:gd name="T12" fmla="*/ 255032 w 80"/>
              <a:gd name="T13" fmla="*/ 31723741 h 253"/>
              <a:gd name="T14" fmla="*/ 127516 w 80"/>
              <a:gd name="T15" fmla="*/ 31851424 h 253"/>
              <a:gd name="T16" fmla="*/ 637937 w 80"/>
              <a:gd name="T17" fmla="*/ 30956211 h 253"/>
              <a:gd name="T18" fmla="*/ 8037790 w 80"/>
              <a:gd name="T19" fmla="*/ 9338044 h 253"/>
              <a:gd name="T20" fmla="*/ 4337685 w 80"/>
              <a:gd name="T21" fmla="*/ 25072052 h 253"/>
              <a:gd name="T22" fmla="*/ 8037790 w 80"/>
              <a:gd name="T23" fmla="*/ 9338044 h 253"/>
              <a:gd name="T24" fmla="*/ 8037790 w 80"/>
              <a:gd name="T25" fmla="*/ 9210003 h 253"/>
              <a:gd name="T26" fmla="*/ 8037790 w 80"/>
              <a:gd name="T27" fmla="*/ 8826238 h 253"/>
              <a:gd name="T28" fmla="*/ 8037790 w 80"/>
              <a:gd name="T29" fmla="*/ 9210003 h 253"/>
              <a:gd name="T30" fmla="*/ 8037790 w 80"/>
              <a:gd name="T31" fmla="*/ 9338044 h 253"/>
              <a:gd name="T32" fmla="*/ 7910274 w 80"/>
              <a:gd name="T33" fmla="*/ 8570514 h 253"/>
              <a:gd name="T34" fmla="*/ 7910274 w 80"/>
              <a:gd name="T35" fmla="*/ 8442473 h 253"/>
              <a:gd name="T36" fmla="*/ 3444716 w 80"/>
              <a:gd name="T37" fmla="*/ 0 h 253"/>
              <a:gd name="T38" fmla="*/ 7910274 w 80"/>
              <a:gd name="T39" fmla="*/ 8442473 h 253"/>
              <a:gd name="T40" fmla="*/ 7910274 w 80"/>
              <a:gd name="T41" fmla="*/ 8570514 h 253"/>
              <a:gd name="T42" fmla="*/ 8037790 w 80"/>
              <a:gd name="T43" fmla="*/ 8826238 h 253"/>
              <a:gd name="T44" fmla="*/ 7910274 w 80"/>
              <a:gd name="T45" fmla="*/ 8570514 h 253"/>
              <a:gd name="T46" fmla="*/ 1148358 w 80"/>
              <a:gd name="T47" fmla="*/ 29549192 h 253"/>
              <a:gd name="T48" fmla="*/ 5741075 w 80"/>
              <a:gd name="T49" fmla="*/ 4221415 h 253"/>
              <a:gd name="T50" fmla="*/ 1275874 w 80"/>
              <a:gd name="T51" fmla="*/ 29804916 h 253"/>
              <a:gd name="T52" fmla="*/ 637937 w 80"/>
              <a:gd name="T53" fmla="*/ 30956211 h 253"/>
              <a:gd name="T54" fmla="*/ 1148358 w 80"/>
              <a:gd name="T55" fmla="*/ 29549192 h 2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0" h="253">
                <a:moveTo>
                  <a:pt x="0" y="252"/>
                </a:moveTo>
                <a:lnTo>
                  <a:pt x="0" y="251"/>
                </a:lnTo>
                <a:cubicBezTo>
                  <a:pt x="1" y="250"/>
                  <a:pt x="2" y="249"/>
                  <a:pt x="2" y="248"/>
                </a:cubicBezTo>
                <a:cubicBezTo>
                  <a:pt x="14" y="230"/>
                  <a:pt x="25" y="213"/>
                  <a:pt x="34" y="196"/>
                </a:cubicBezTo>
                <a:cubicBezTo>
                  <a:pt x="24" y="214"/>
                  <a:pt x="13" y="233"/>
                  <a:pt x="0" y="252"/>
                </a:cubicBezTo>
                <a:close/>
                <a:moveTo>
                  <a:pt x="5" y="242"/>
                </a:moveTo>
                <a:lnTo>
                  <a:pt x="2" y="248"/>
                </a:lnTo>
                <a:lnTo>
                  <a:pt x="1" y="249"/>
                </a:lnTo>
                <a:cubicBezTo>
                  <a:pt x="2" y="247"/>
                  <a:pt x="4" y="244"/>
                  <a:pt x="5" y="242"/>
                </a:cubicBezTo>
                <a:close/>
                <a:moveTo>
                  <a:pt x="63" y="73"/>
                </a:moveTo>
                <a:cubicBezTo>
                  <a:pt x="68" y="109"/>
                  <a:pt x="58" y="150"/>
                  <a:pt x="34" y="196"/>
                </a:cubicBezTo>
                <a:cubicBezTo>
                  <a:pt x="58" y="149"/>
                  <a:pt x="68" y="108"/>
                  <a:pt x="63" y="73"/>
                </a:cubicBezTo>
                <a:cubicBezTo>
                  <a:pt x="63" y="73"/>
                  <a:pt x="63" y="72"/>
                  <a:pt x="63" y="72"/>
                </a:cubicBezTo>
                <a:cubicBezTo>
                  <a:pt x="63" y="71"/>
                  <a:pt x="63" y="70"/>
                  <a:pt x="63" y="69"/>
                </a:cubicBezTo>
                <a:cubicBezTo>
                  <a:pt x="63" y="70"/>
                  <a:pt x="63" y="71"/>
                  <a:pt x="63" y="72"/>
                </a:cubicBezTo>
                <a:cubicBezTo>
                  <a:pt x="63" y="72"/>
                  <a:pt x="63" y="73"/>
                  <a:pt x="63" y="73"/>
                </a:cubicBezTo>
                <a:close/>
                <a:moveTo>
                  <a:pt x="62" y="67"/>
                </a:moveTo>
                <a:cubicBezTo>
                  <a:pt x="62" y="67"/>
                  <a:pt x="62" y="67"/>
                  <a:pt x="62" y="66"/>
                </a:cubicBezTo>
                <a:cubicBezTo>
                  <a:pt x="57" y="42"/>
                  <a:pt x="46" y="20"/>
                  <a:pt x="27" y="0"/>
                </a:cubicBezTo>
                <a:cubicBezTo>
                  <a:pt x="46" y="20"/>
                  <a:pt x="57" y="42"/>
                  <a:pt x="62" y="66"/>
                </a:cubicBezTo>
                <a:cubicBezTo>
                  <a:pt x="62" y="67"/>
                  <a:pt x="62" y="67"/>
                  <a:pt x="62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62" y="69"/>
                  <a:pt x="62" y="68"/>
                  <a:pt x="62" y="67"/>
                </a:cubicBezTo>
                <a:close/>
                <a:moveTo>
                  <a:pt x="9" y="231"/>
                </a:moveTo>
                <a:cubicBezTo>
                  <a:pt x="41" y="172"/>
                  <a:pt x="79" y="99"/>
                  <a:pt x="45" y="33"/>
                </a:cubicBezTo>
                <a:cubicBezTo>
                  <a:pt x="79" y="99"/>
                  <a:pt x="41" y="172"/>
                  <a:pt x="10" y="233"/>
                </a:cubicBezTo>
                <a:cubicBezTo>
                  <a:pt x="8" y="236"/>
                  <a:pt x="7" y="238"/>
                  <a:pt x="5" y="242"/>
                </a:cubicBezTo>
                <a:cubicBezTo>
                  <a:pt x="7" y="238"/>
                  <a:pt x="8" y="235"/>
                  <a:pt x="9" y="2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7" name="Freeform 7383">
            <a:extLst>
              <a:ext uri="{FF2B5EF4-FFF2-40B4-BE49-F238E27FC236}">
                <a16:creationId xmlns:a16="http://schemas.microsoft.com/office/drawing/2014/main" id="{3BB4D8E1-DB0D-D548-87F3-7BBEF8270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606925"/>
            <a:ext cx="44450" cy="93663"/>
          </a:xfrm>
          <a:custGeom>
            <a:avLst/>
            <a:gdLst>
              <a:gd name="T0" fmla="*/ 8738010 w 124"/>
              <a:gd name="T1" fmla="*/ 0 h 262"/>
              <a:gd name="T2" fmla="*/ 0 w 124"/>
              <a:gd name="T3" fmla="*/ 33356183 h 262"/>
              <a:gd name="T4" fmla="*/ 8095277 w 124"/>
              <a:gd name="T5" fmla="*/ 383232 h 262"/>
              <a:gd name="T6" fmla="*/ 8738010 w 124"/>
              <a:gd name="T7" fmla="*/ 0 h 2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4" h="262">
                <a:moveTo>
                  <a:pt x="68" y="0"/>
                </a:moveTo>
                <a:cubicBezTo>
                  <a:pt x="104" y="47"/>
                  <a:pt x="123" y="107"/>
                  <a:pt x="0" y="261"/>
                </a:cubicBezTo>
                <a:cubicBezTo>
                  <a:pt x="59" y="177"/>
                  <a:pt x="123" y="82"/>
                  <a:pt x="63" y="3"/>
                </a:cubicBezTo>
                <a:lnTo>
                  <a:pt x="68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8" name="Freeform 7384">
            <a:extLst>
              <a:ext uri="{FF2B5EF4-FFF2-40B4-BE49-F238E27FC236}">
                <a16:creationId xmlns:a16="http://schemas.microsoft.com/office/drawing/2014/main" id="{2769D224-5657-EE4E-AA1A-9AAEFBA2D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606925"/>
            <a:ext cx="41275" cy="93663"/>
          </a:xfrm>
          <a:custGeom>
            <a:avLst/>
            <a:gdLst>
              <a:gd name="T0" fmla="*/ 0 w 115"/>
              <a:gd name="T1" fmla="*/ 33356183 h 262"/>
              <a:gd name="T2" fmla="*/ 0 w 115"/>
              <a:gd name="T3" fmla="*/ 33228200 h 262"/>
              <a:gd name="T4" fmla="*/ 386549 w 115"/>
              <a:gd name="T5" fmla="*/ 32716986 h 262"/>
              <a:gd name="T6" fmla="*/ 257700 w 115"/>
              <a:gd name="T7" fmla="*/ 32844969 h 262"/>
              <a:gd name="T8" fmla="*/ 901590 w 115"/>
              <a:gd name="T9" fmla="*/ 32078148 h 262"/>
              <a:gd name="T10" fmla="*/ 9790071 w 115"/>
              <a:gd name="T11" fmla="*/ 1661267 h 262"/>
              <a:gd name="T12" fmla="*/ 128850 w 115"/>
              <a:gd name="T13" fmla="*/ 33356183 h 262"/>
              <a:gd name="T14" fmla="*/ 0 w 115"/>
              <a:gd name="T15" fmla="*/ 33356183 h 262"/>
              <a:gd name="T16" fmla="*/ 9790071 w 115"/>
              <a:gd name="T17" fmla="*/ 1661267 h 262"/>
              <a:gd name="T18" fmla="*/ 9661221 w 115"/>
              <a:gd name="T19" fmla="*/ 1405660 h 262"/>
              <a:gd name="T20" fmla="*/ 9403881 w 115"/>
              <a:gd name="T21" fmla="*/ 1022428 h 262"/>
              <a:gd name="T22" fmla="*/ 9661221 w 115"/>
              <a:gd name="T23" fmla="*/ 1405660 h 262"/>
              <a:gd name="T24" fmla="*/ 9790071 w 115"/>
              <a:gd name="T25" fmla="*/ 1661267 h 262"/>
              <a:gd name="T26" fmla="*/ 9790071 w 115"/>
              <a:gd name="T27" fmla="*/ 1661267 h 262"/>
              <a:gd name="T28" fmla="*/ 9790071 w 115"/>
              <a:gd name="T29" fmla="*/ 1661267 h 262"/>
              <a:gd name="T30" fmla="*/ 772740 w 115"/>
              <a:gd name="T31" fmla="*/ 32205772 h 262"/>
              <a:gd name="T32" fmla="*/ 386549 w 115"/>
              <a:gd name="T33" fmla="*/ 32716986 h 262"/>
              <a:gd name="T34" fmla="*/ 772740 w 115"/>
              <a:gd name="T35" fmla="*/ 32205772 h 262"/>
              <a:gd name="T36" fmla="*/ 8115742 w 115"/>
              <a:gd name="T37" fmla="*/ 383232 h 262"/>
              <a:gd name="T38" fmla="*/ 8759632 w 115"/>
              <a:gd name="T39" fmla="*/ 0 h 262"/>
              <a:gd name="T40" fmla="*/ 8244233 w 115"/>
              <a:gd name="T41" fmla="*/ 383232 h 262"/>
              <a:gd name="T42" fmla="*/ 10563170 w 115"/>
              <a:gd name="T43" fmla="*/ 14058030 h 262"/>
              <a:gd name="T44" fmla="*/ 8115742 w 115"/>
              <a:gd name="T45" fmla="*/ 383232 h 2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5" h="262">
                <a:moveTo>
                  <a:pt x="0" y="261"/>
                </a:moveTo>
                <a:lnTo>
                  <a:pt x="0" y="260"/>
                </a:lnTo>
                <a:cubicBezTo>
                  <a:pt x="1" y="259"/>
                  <a:pt x="2" y="258"/>
                  <a:pt x="3" y="256"/>
                </a:cubicBezTo>
                <a:cubicBezTo>
                  <a:pt x="3" y="257"/>
                  <a:pt x="2" y="257"/>
                  <a:pt x="2" y="257"/>
                </a:cubicBezTo>
                <a:cubicBezTo>
                  <a:pt x="4" y="255"/>
                  <a:pt x="5" y="253"/>
                  <a:pt x="7" y="251"/>
                </a:cubicBezTo>
                <a:cubicBezTo>
                  <a:pt x="113" y="114"/>
                  <a:pt x="105" y="55"/>
                  <a:pt x="76" y="13"/>
                </a:cubicBezTo>
                <a:cubicBezTo>
                  <a:pt x="106" y="56"/>
                  <a:pt x="114" y="117"/>
                  <a:pt x="1" y="261"/>
                </a:cubicBezTo>
                <a:lnTo>
                  <a:pt x="0" y="261"/>
                </a:lnTo>
                <a:close/>
                <a:moveTo>
                  <a:pt x="76" y="13"/>
                </a:moveTo>
                <a:cubicBezTo>
                  <a:pt x="76" y="12"/>
                  <a:pt x="75" y="12"/>
                  <a:pt x="75" y="11"/>
                </a:cubicBezTo>
                <a:cubicBezTo>
                  <a:pt x="74" y="10"/>
                  <a:pt x="73" y="9"/>
                  <a:pt x="73" y="8"/>
                </a:cubicBezTo>
                <a:cubicBezTo>
                  <a:pt x="73" y="9"/>
                  <a:pt x="74" y="10"/>
                  <a:pt x="75" y="11"/>
                </a:cubicBezTo>
                <a:cubicBezTo>
                  <a:pt x="75" y="12"/>
                  <a:pt x="76" y="12"/>
                  <a:pt x="76" y="13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3"/>
                  <a:pt x="76" y="13"/>
                  <a:pt x="76" y="13"/>
                </a:cubicBezTo>
                <a:close/>
                <a:moveTo>
                  <a:pt x="6" y="252"/>
                </a:moveTo>
                <a:cubicBezTo>
                  <a:pt x="5" y="254"/>
                  <a:pt x="4" y="255"/>
                  <a:pt x="3" y="256"/>
                </a:cubicBezTo>
                <a:cubicBezTo>
                  <a:pt x="4" y="255"/>
                  <a:pt x="5" y="254"/>
                  <a:pt x="6" y="252"/>
                </a:cubicBezTo>
                <a:close/>
                <a:moveTo>
                  <a:pt x="63" y="3"/>
                </a:moveTo>
                <a:lnTo>
                  <a:pt x="68" y="0"/>
                </a:lnTo>
                <a:lnTo>
                  <a:pt x="64" y="3"/>
                </a:lnTo>
                <a:cubicBezTo>
                  <a:pt x="88" y="37"/>
                  <a:pt x="91" y="73"/>
                  <a:pt x="82" y="110"/>
                </a:cubicBezTo>
                <a:cubicBezTo>
                  <a:pt x="91" y="73"/>
                  <a:pt x="88" y="36"/>
                  <a:pt x="6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9" name="Freeform 7385">
            <a:extLst>
              <a:ext uri="{FF2B5EF4-FFF2-40B4-BE49-F238E27FC236}">
                <a16:creationId xmlns:a16="http://schemas.microsoft.com/office/drawing/2014/main" id="{3E9F2D5F-F517-F449-BF3C-129BCB4EF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9050" cy="20638"/>
          </a:xfrm>
          <a:custGeom>
            <a:avLst/>
            <a:gdLst>
              <a:gd name="T0" fmla="*/ 0 w 54"/>
              <a:gd name="T1" fmla="*/ 1392709 h 58"/>
              <a:gd name="T2" fmla="*/ 746831 w 54"/>
              <a:gd name="T3" fmla="*/ 126675 h 58"/>
              <a:gd name="T4" fmla="*/ 2240139 w 54"/>
              <a:gd name="T5" fmla="*/ 1392709 h 58"/>
              <a:gd name="T6" fmla="*/ 2613378 w 54"/>
              <a:gd name="T7" fmla="*/ 2785418 h 58"/>
              <a:gd name="T8" fmla="*/ 6595886 w 54"/>
              <a:gd name="T9" fmla="*/ 6330529 h 58"/>
              <a:gd name="T10" fmla="*/ 4853517 w 54"/>
              <a:gd name="T11" fmla="*/ 6963902 h 58"/>
              <a:gd name="T12" fmla="*/ 4107039 w 54"/>
              <a:gd name="T13" fmla="*/ 7090220 h 58"/>
              <a:gd name="T14" fmla="*/ 3609269 w 54"/>
              <a:gd name="T15" fmla="*/ 7216895 h 58"/>
              <a:gd name="T16" fmla="*/ 124531 w 54"/>
              <a:gd name="T17" fmla="*/ 2912093 h 58"/>
              <a:gd name="T18" fmla="*/ 373239 w 54"/>
              <a:gd name="T19" fmla="*/ 2152401 h 58"/>
              <a:gd name="T20" fmla="*/ 373239 w 54"/>
              <a:gd name="T21" fmla="*/ 2152401 h 58"/>
              <a:gd name="T22" fmla="*/ 0 w 54"/>
              <a:gd name="T23" fmla="*/ 1392709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4" h="58">
                <a:moveTo>
                  <a:pt x="0" y="11"/>
                </a:moveTo>
                <a:cubicBezTo>
                  <a:pt x="1" y="0"/>
                  <a:pt x="6" y="1"/>
                  <a:pt x="6" y="1"/>
                </a:cubicBezTo>
                <a:cubicBezTo>
                  <a:pt x="12" y="0"/>
                  <a:pt x="18" y="0"/>
                  <a:pt x="18" y="11"/>
                </a:cubicBezTo>
                <a:cubicBezTo>
                  <a:pt x="17" y="17"/>
                  <a:pt x="18" y="19"/>
                  <a:pt x="21" y="22"/>
                </a:cubicBezTo>
                <a:cubicBezTo>
                  <a:pt x="51" y="41"/>
                  <a:pt x="51" y="49"/>
                  <a:pt x="53" y="50"/>
                </a:cubicBezTo>
                <a:cubicBezTo>
                  <a:pt x="47" y="53"/>
                  <a:pt x="44" y="55"/>
                  <a:pt x="39" y="55"/>
                </a:cubicBezTo>
                <a:cubicBezTo>
                  <a:pt x="36" y="56"/>
                  <a:pt x="34" y="56"/>
                  <a:pt x="33" y="56"/>
                </a:cubicBezTo>
                <a:cubicBezTo>
                  <a:pt x="31" y="56"/>
                  <a:pt x="31" y="57"/>
                  <a:pt x="29" y="57"/>
                </a:cubicBezTo>
                <a:cubicBezTo>
                  <a:pt x="37" y="57"/>
                  <a:pt x="11" y="25"/>
                  <a:pt x="1" y="23"/>
                </a:cubicBezTo>
                <a:cubicBezTo>
                  <a:pt x="2" y="19"/>
                  <a:pt x="3" y="17"/>
                  <a:pt x="3" y="17"/>
                </a:cubicBezTo>
                <a:lnTo>
                  <a:pt x="0" y="11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0" name="Freeform 7386">
            <a:extLst>
              <a:ext uri="{FF2B5EF4-FFF2-40B4-BE49-F238E27FC236}">
                <a16:creationId xmlns:a16="http://schemas.microsoft.com/office/drawing/2014/main" id="{A6728901-2732-9644-AE3F-C82165FA2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2163"/>
            <a:ext cx="7938" cy="11112"/>
          </a:xfrm>
          <a:custGeom>
            <a:avLst/>
            <a:gdLst>
              <a:gd name="T0" fmla="*/ 2677884 w 20"/>
              <a:gd name="T1" fmla="*/ 4111057 h 29"/>
              <a:gd name="T2" fmla="*/ 0 w 20"/>
              <a:gd name="T3" fmla="*/ 146755 h 29"/>
              <a:gd name="T4" fmla="*/ 0 w 20"/>
              <a:gd name="T5" fmla="*/ 0 h 29"/>
              <a:gd name="T6" fmla="*/ 2835454 w 20"/>
              <a:gd name="T7" fmla="*/ 3817164 h 29"/>
              <a:gd name="T8" fmla="*/ 2677884 w 20"/>
              <a:gd name="T9" fmla="*/ 411105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17" y="28"/>
                </a:moveTo>
                <a:cubicBezTo>
                  <a:pt x="13" y="18"/>
                  <a:pt x="0" y="1"/>
                  <a:pt x="0" y="1"/>
                </a:cubicBezTo>
                <a:lnTo>
                  <a:pt x="0" y="0"/>
                </a:lnTo>
                <a:cubicBezTo>
                  <a:pt x="17" y="13"/>
                  <a:pt x="19" y="13"/>
                  <a:pt x="18" y="26"/>
                </a:cubicBezTo>
                <a:lnTo>
                  <a:pt x="17" y="28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1" name="Freeform 7387">
            <a:extLst>
              <a:ext uri="{FF2B5EF4-FFF2-40B4-BE49-F238E27FC236}">
                <a16:creationId xmlns:a16="http://schemas.microsoft.com/office/drawing/2014/main" id="{C4296999-51DE-5B4E-94EC-E30921C35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2163"/>
            <a:ext cx="6350" cy="9525"/>
          </a:xfrm>
          <a:custGeom>
            <a:avLst/>
            <a:gdLst>
              <a:gd name="T0" fmla="*/ 1563771 w 19"/>
              <a:gd name="T1" fmla="*/ 2545896 h 28"/>
              <a:gd name="T2" fmla="*/ 1898984 w 19"/>
              <a:gd name="T3" fmla="*/ 3008879 h 28"/>
              <a:gd name="T4" fmla="*/ 1898984 w 19"/>
              <a:gd name="T5" fmla="*/ 3124540 h 28"/>
              <a:gd name="T6" fmla="*/ 1563771 w 19"/>
              <a:gd name="T7" fmla="*/ 2545896 h 28"/>
              <a:gd name="T8" fmla="*/ 223253 w 19"/>
              <a:gd name="T9" fmla="*/ 462983 h 28"/>
              <a:gd name="T10" fmla="*/ 1563771 w 19"/>
              <a:gd name="T11" fmla="*/ 2545896 h 28"/>
              <a:gd name="T12" fmla="*/ 223253 w 19"/>
              <a:gd name="T13" fmla="*/ 462983 h 28"/>
              <a:gd name="T14" fmla="*/ 0 w 19"/>
              <a:gd name="T15" fmla="*/ 0 h 28"/>
              <a:gd name="T16" fmla="*/ 223253 w 19"/>
              <a:gd name="T17" fmla="*/ 462983 h 28"/>
              <a:gd name="T18" fmla="*/ 0 w 19"/>
              <a:gd name="T19" fmla="*/ 0 h 28"/>
              <a:gd name="T20" fmla="*/ 2010611 w 19"/>
              <a:gd name="T21" fmla="*/ 2892879 h 28"/>
              <a:gd name="T22" fmla="*/ 2010611 w 19"/>
              <a:gd name="T23" fmla="*/ 3008879 h 28"/>
              <a:gd name="T24" fmla="*/ 1898984 w 19"/>
              <a:gd name="T25" fmla="*/ 3008879 h 28"/>
              <a:gd name="T26" fmla="*/ 2010611 w 19"/>
              <a:gd name="T27" fmla="*/ 2892879 h 28"/>
              <a:gd name="T28" fmla="*/ 893679 w 19"/>
              <a:gd name="T29" fmla="*/ 347322 h 28"/>
              <a:gd name="T30" fmla="*/ 2010611 w 19"/>
              <a:gd name="T31" fmla="*/ 2082913 h 28"/>
              <a:gd name="T32" fmla="*/ 893679 w 19"/>
              <a:gd name="T33" fmla="*/ 347322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" h="28">
                <a:moveTo>
                  <a:pt x="14" y="22"/>
                </a:moveTo>
                <a:cubicBezTo>
                  <a:pt x="15" y="23"/>
                  <a:pt x="16" y="25"/>
                  <a:pt x="17" y="26"/>
                </a:cubicBezTo>
                <a:lnTo>
                  <a:pt x="17" y="27"/>
                </a:lnTo>
                <a:cubicBezTo>
                  <a:pt x="16" y="25"/>
                  <a:pt x="15" y="24"/>
                  <a:pt x="14" y="22"/>
                </a:cubicBezTo>
                <a:close/>
                <a:moveTo>
                  <a:pt x="2" y="4"/>
                </a:moveTo>
                <a:cubicBezTo>
                  <a:pt x="6" y="9"/>
                  <a:pt x="10" y="16"/>
                  <a:pt x="14" y="22"/>
                </a:cubicBezTo>
                <a:cubicBezTo>
                  <a:pt x="10" y="16"/>
                  <a:pt x="5" y="8"/>
                  <a:pt x="2" y="4"/>
                </a:cubicBezTo>
                <a:close/>
                <a:moveTo>
                  <a:pt x="0" y="0"/>
                </a:moveTo>
                <a:cubicBezTo>
                  <a:pt x="1" y="1"/>
                  <a:pt x="2" y="2"/>
                  <a:pt x="2" y="4"/>
                </a:cubicBezTo>
                <a:cubicBezTo>
                  <a:pt x="1" y="1"/>
                  <a:pt x="0" y="0"/>
                  <a:pt x="0" y="0"/>
                </a:cubicBezTo>
                <a:close/>
                <a:moveTo>
                  <a:pt x="18" y="25"/>
                </a:moveTo>
                <a:lnTo>
                  <a:pt x="18" y="26"/>
                </a:lnTo>
                <a:lnTo>
                  <a:pt x="17" y="26"/>
                </a:lnTo>
                <a:lnTo>
                  <a:pt x="18" y="25"/>
                </a:lnTo>
                <a:close/>
                <a:moveTo>
                  <a:pt x="8" y="3"/>
                </a:moveTo>
                <a:cubicBezTo>
                  <a:pt x="15" y="10"/>
                  <a:pt x="18" y="12"/>
                  <a:pt x="18" y="18"/>
                </a:cubicBezTo>
                <a:cubicBezTo>
                  <a:pt x="18" y="13"/>
                  <a:pt x="15" y="10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2" name="Freeform 7388">
            <a:extLst>
              <a:ext uri="{FF2B5EF4-FFF2-40B4-BE49-F238E27FC236}">
                <a16:creationId xmlns:a16="http://schemas.microsoft.com/office/drawing/2014/main" id="{41F9A1E8-CEFA-544B-A39E-B9C3EE2B4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598988"/>
            <a:ext cx="12700" cy="9525"/>
          </a:xfrm>
          <a:custGeom>
            <a:avLst/>
            <a:gdLst>
              <a:gd name="T0" fmla="*/ 124531 w 36"/>
              <a:gd name="T1" fmla="*/ 0 h 25"/>
              <a:gd name="T2" fmla="*/ 4355747 w 36"/>
              <a:gd name="T3" fmla="*/ 3483864 h 25"/>
              <a:gd name="T4" fmla="*/ 0 w 36"/>
              <a:gd name="T5" fmla="*/ 145161 h 25"/>
              <a:gd name="T6" fmla="*/ 124531 w 36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25">
                <a:moveTo>
                  <a:pt x="1" y="0"/>
                </a:moveTo>
                <a:cubicBezTo>
                  <a:pt x="19" y="7"/>
                  <a:pt x="25" y="10"/>
                  <a:pt x="35" y="24"/>
                </a:cubicBezTo>
                <a:cubicBezTo>
                  <a:pt x="5" y="11"/>
                  <a:pt x="9" y="10"/>
                  <a:pt x="0" y="1"/>
                </a:cubicBezTo>
                <a:lnTo>
                  <a:pt x="1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3" name="Freeform 7389">
            <a:extLst>
              <a:ext uri="{FF2B5EF4-FFF2-40B4-BE49-F238E27FC236}">
                <a16:creationId xmlns:a16="http://schemas.microsoft.com/office/drawing/2014/main" id="{EAE4E9FC-EECF-EF42-AB4E-F5D45A785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598988"/>
            <a:ext cx="12700" cy="9525"/>
          </a:xfrm>
          <a:custGeom>
            <a:avLst/>
            <a:gdLst>
              <a:gd name="T0" fmla="*/ 4355747 w 36"/>
              <a:gd name="T1" fmla="*/ 3355364 h 26"/>
              <a:gd name="T2" fmla="*/ 4355747 w 36"/>
              <a:gd name="T3" fmla="*/ 3355364 h 26"/>
              <a:gd name="T4" fmla="*/ 124531 w 36"/>
              <a:gd name="T5" fmla="*/ 134083 h 26"/>
              <a:gd name="T6" fmla="*/ 0 w 36"/>
              <a:gd name="T7" fmla="*/ 268532 h 26"/>
              <a:gd name="T8" fmla="*/ 0 w 36"/>
              <a:gd name="T9" fmla="*/ 268532 h 26"/>
              <a:gd name="T10" fmla="*/ 124531 w 36"/>
              <a:gd name="T11" fmla="*/ 0 h 26"/>
              <a:gd name="T12" fmla="*/ 4355747 w 36"/>
              <a:gd name="T13" fmla="*/ 3355364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6" h="26">
                <a:moveTo>
                  <a:pt x="35" y="25"/>
                </a:moveTo>
                <a:lnTo>
                  <a:pt x="35" y="25"/>
                </a:lnTo>
                <a:cubicBezTo>
                  <a:pt x="25" y="11"/>
                  <a:pt x="18" y="8"/>
                  <a:pt x="1" y="1"/>
                </a:cubicBezTo>
                <a:lnTo>
                  <a:pt x="0" y="2"/>
                </a:lnTo>
                <a:lnTo>
                  <a:pt x="1" y="0"/>
                </a:lnTo>
                <a:cubicBezTo>
                  <a:pt x="19" y="8"/>
                  <a:pt x="25" y="11"/>
                  <a:pt x="35" y="2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4" name="Freeform 7390">
            <a:extLst>
              <a:ext uri="{FF2B5EF4-FFF2-40B4-BE49-F238E27FC236}">
                <a16:creationId xmlns:a16="http://schemas.microsoft.com/office/drawing/2014/main" id="{C94C4B2A-5CC4-B040-9E86-440D52EDE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0575"/>
            <a:ext cx="6350" cy="11113"/>
          </a:xfrm>
          <a:custGeom>
            <a:avLst/>
            <a:gdLst>
              <a:gd name="T0" fmla="*/ 1675397 w 19"/>
              <a:gd name="T1" fmla="*/ 3855494 h 31"/>
              <a:gd name="T2" fmla="*/ 0 w 19"/>
              <a:gd name="T3" fmla="*/ 128337 h 31"/>
              <a:gd name="T4" fmla="*/ 111626 w 19"/>
              <a:gd name="T5" fmla="*/ 0 h 31"/>
              <a:gd name="T6" fmla="*/ 1675397 w 19"/>
              <a:gd name="T7" fmla="*/ 3855494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31">
                <a:moveTo>
                  <a:pt x="15" y="30"/>
                </a:moveTo>
                <a:cubicBezTo>
                  <a:pt x="5" y="20"/>
                  <a:pt x="0" y="1"/>
                  <a:pt x="0" y="1"/>
                </a:cubicBezTo>
                <a:lnTo>
                  <a:pt x="1" y="0"/>
                </a:lnTo>
                <a:cubicBezTo>
                  <a:pt x="15" y="15"/>
                  <a:pt x="18" y="20"/>
                  <a:pt x="15" y="3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5" name="Freeform 7391">
            <a:extLst>
              <a:ext uri="{FF2B5EF4-FFF2-40B4-BE49-F238E27FC236}">
                <a16:creationId xmlns:a16="http://schemas.microsoft.com/office/drawing/2014/main" id="{E4682FBE-7879-FD41-AD3A-96DCBD318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2163"/>
            <a:ext cx="3175" cy="7937"/>
          </a:xfrm>
          <a:custGeom>
            <a:avLst/>
            <a:gdLst>
              <a:gd name="T0" fmla="*/ 0 w 10"/>
              <a:gd name="T1" fmla="*/ 0 h 21"/>
              <a:gd name="T2" fmla="*/ 100965 w 10"/>
              <a:gd name="T3" fmla="*/ 0 h 21"/>
              <a:gd name="T4" fmla="*/ 907415 w 10"/>
              <a:gd name="T5" fmla="*/ 2856942 h 21"/>
              <a:gd name="T6" fmla="*/ 0 w 10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1">
                <a:moveTo>
                  <a:pt x="0" y="0"/>
                </a:moveTo>
                <a:lnTo>
                  <a:pt x="1" y="0"/>
                </a:lnTo>
                <a:cubicBezTo>
                  <a:pt x="2" y="3"/>
                  <a:pt x="4" y="12"/>
                  <a:pt x="9" y="20"/>
                </a:cubicBezTo>
                <a:cubicBezTo>
                  <a:pt x="3" y="11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6" name="Freeform 7392">
            <a:extLst>
              <a:ext uri="{FF2B5EF4-FFF2-40B4-BE49-F238E27FC236}">
                <a16:creationId xmlns:a16="http://schemas.microsoft.com/office/drawing/2014/main" id="{C4AF37FF-8B5D-0A4B-AD15-8BD8993DF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3750"/>
            <a:ext cx="4763" cy="9525"/>
          </a:xfrm>
          <a:custGeom>
            <a:avLst/>
            <a:gdLst>
              <a:gd name="T0" fmla="*/ 926063 w 14"/>
              <a:gd name="T1" fmla="*/ 3483864 h 25"/>
              <a:gd name="T2" fmla="*/ 0 w 14"/>
              <a:gd name="T3" fmla="*/ 0 h 25"/>
              <a:gd name="T4" fmla="*/ 0 w 14"/>
              <a:gd name="T5" fmla="*/ 0 h 25"/>
              <a:gd name="T6" fmla="*/ 926063 w 14"/>
              <a:gd name="T7" fmla="*/ 3483864 h 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5">
                <a:moveTo>
                  <a:pt x="8" y="24"/>
                </a:moveTo>
                <a:cubicBezTo>
                  <a:pt x="2" y="17"/>
                  <a:pt x="0" y="0"/>
                  <a:pt x="0" y="0"/>
                </a:cubicBezTo>
                <a:cubicBezTo>
                  <a:pt x="5" y="7"/>
                  <a:pt x="13" y="16"/>
                  <a:pt x="8" y="2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7" name="Freeform 7393">
            <a:extLst>
              <a:ext uri="{FF2B5EF4-FFF2-40B4-BE49-F238E27FC236}">
                <a16:creationId xmlns:a16="http://schemas.microsoft.com/office/drawing/2014/main" id="{2FA7A316-82B7-7D4C-8F0F-6839C8FDB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3750"/>
            <a:ext cx="3175" cy="9525"/>
          </a:xfrm>
          <a:custGeom>
            <a:avLst/>
            <a:gdLst>
              <a:gd name="T0" fmla="*/ 995539 w 9"/>
              <a:gd name="T1" fmla="*/ 3483864 h 25"/>
              <a:gd name="T2" fmla="*/ 0 w 9"/>
              <a:gd name="T3" fmla="*/ 0 h 25"/>
              <a:gd name="T4" fmla="*/ 995539 w 9"/>
              <a:gd name="T5" fmla="*/ 3483864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25">
                <a:moveTo>
                  <a:pt x="8" y="24"/>
                </a:moveTo>
                <a:cubicBezTo>
                  <a:pt x="2" y="18"/>
                  <a:pt x="0" y="5"/>
                  <a:pt x="0" y="0"/>
                </a:cubicBezTo>
                <a:cubicBezTo>
                  <a:pt x="0" y="0"/>
                  <a:pt x="2" y="17"/>
                  <a:pt x="8" y="2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8" name="Freeform 7394">
            <a:extLst>
              <a:ext uri="{FF2B5EF4-FFF2-40B4-BE49-F238E27FC236}">
                <a16:creationId xmlns:a16="http://schemas.microsoft.com/office/drawing/2014/main" id="{A8C4EC90-515F-0D4D-A49C-F03F5272C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3750"/>
            <a:ext cx="3175" cy="7938"/>
          </a:xfrm>
          <a:custGeom>
            <a:avLst/>
            <a:gdLst>
              <a:gd name="T0" fmla="*/ 504190 w 10"/>
              <a:gd name="T1" fmla="*/ 2516015 h 24"/>
              <a:gd name="T2" fmla="*/ 0 w 10"/>
              <a:gd name="T3" fmla="*/ 109478 h 24"/>
              <a:gd name="T4" fmla="*/ 100965 w 10"/>
              <a:gd name="T5" fmla="*/ 0 h 24"/>
              <a:gd name="T6" fmla="*/ 504190 w 10"/>
              <a:gd name="T7" fmla="*/ 2516015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4">
                <a:moveTo>
                  <a:pt x="5" y="23"/>
                </a:moveTo>
                <a:cubicBezTo>
                  <a:pt x="2" y="16"/>
                  <a:pt x="0" y="1"/>
                  <a:pt x="0" y="1"/>
                </a:cubicBezTo>
                <a:lnTo>
                  <a:pt x="1" y="0"/>
                </a:lnTo>
                <a:cubicBezTo>
                  <a:pt x="7" y="10"/>
                  <a:pt x="9" y="18"/>
                  <a:pt x="5" y="2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49" name="Freeform 7395">
            <a:extLst>
              <a:ext uri="{FF2B5EF4-FFF2-40B4-BE49-F238E27FC236}">
                <a16:creationId xmlns:a16="http://schemas.microsoft.com/office/drawing/2014/main" id="{75F39C5F-FC9C-A349-88FD-BD1DB8679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3750"/>
            <a:ext cx="1587" cy="6350"/>
          </a:xfrm>
          <a:custGeom>
            <a:avLst/>
            <a:gdLst>
              <a:gd name="T0" fmla="*/ 0 w 4"/>
              <a:gd name="T1" fmla="*/ 0 h 17"/>
              <a:gd name="T2" fmla="*/ 157510 w 4"/>
              <a:gd name="T3" fmla="*/ 139700 h 17"/>
              <a:gd name="T4" fmla="*/ 472133 w 4"/>
              <a:gd name="T5" fmla="*/ 2232212 h 17"/>
              <a:gd name="T6" fmla="*/ 0 w 4"/>
              <a:gd name="T7" fmla="*/ 0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7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1" y="3"/>
                  <a:pt x="1" y="10"/>
                  <a:pt x="3" y="16"/>
                </a:cubicBezTo>
                <a:cubicBezTo>
                  <a:pt x="1" y="9"/>
                  <a:pt x="0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0" name="Freeform 7396">
            <a:extLst>
              <a:ext uri="{FF2B5EF4-FFF2-40B4-BE49-F238E27FC236}">
                <a16:creationId xmlns:a16="http://schemas.microsoft.com/office/drawing/2014/main" id="{36F36FB6-4025-124D-8AED-A654FB03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3750"/>
            <a:ext cx="3175" cy="7938"/>
          </a:xfrm>
          <a:custGeom>
            <a:avLst/>
            <a:gdLst>
              <a:gd name="T0" fmla="*/ 617311 w 7"/>
              <a:gd name="T1" fmla="*/ 2857680 h 21"/>
              <a:gd name="T2" fmla="*/ 0 w 7"/>
              <a:gd name="T3" fmla="*/ 142884 h 21"/>
              <a:gd name="T4" fmla="*/ 0 w 7"/>
              <a:gd name="T5" fmla="*/ 0 h 21"/>
              <a:gd name="T6" fmla="*/ 617311 w 7"/>
              <a:gd name="T7" fmla="*/ 285768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1">
                <a:moveTo>
                  <a:pt x="3" y="20"/>
                </a:moveTo>
                <a:cubicBezTo>
                  <a:pt x="0" y="14"/>
                  <a:pt x="0" y="1"/>
                  <a:pt x="0" y="1"/>
                </a:cubicBezTo>
                <a:lnTo>
                  <a:pt x="0" y="0"/>
                </a:lnTo>
                <a:cubicBezTo>
                  <a:pt x="4" y="10"/>
                  <a:pt x="6" y="16"/>
                  <a:pt x="3" y="2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1" name="Freeform 7397">
            <a:extLst>
              <a:ext uri="{FF2B5EF4-FFF2-40B4-BE49-F238E27FC236}">
                <a16:creationId xmlns:a16="http://schemas.microsoft.com/office/drawing/2014/main" id="{359AC645-D2BA-2043-8258-129131B55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3750"/>
            <a:ext cx="1587" cy="7938"/>
          </a:xfrm>
          <a:custGeom>
            <a:avLst/>
            <a:gdLst>
              <a:gd name="T0" fmla="*/ 0 w 6"/>
              <a:gd name="T1" fmla="*/ 0 h 20"/>
              <a:gd name="T2" fmla="*/ 210013 w 6"/>
              <a:gd name="T3" fmla="*/ 2993023 h 20"/>
              <a:gd name="T4" fmla="*/ 0 w 6"/>
              <a:gd name="T5" fmla="*/ 0 h 20"/>
              <a:gd name="T6" fmla="*/ 0 w 6"/>
              <a:gd name="T7" fmla="*/ 0 h 20"/>
              <a:gd name="T8" fmla="*/ 210013 w 6"/>
              <a:gd name="T9" fmla="*/ 945019 h 20"/>
              <a:gd name="T10" fmla="*/ 210013 w 6"/>
              <a:gd name="T11" fmla="*/ 2993023 h 20"/>
              <a:gd name="T12" fmla="*/ 210013 w 6"/>
              <a:gd name="T13" fmla="*/ 945019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20">
                <a:moveTo>
                  <a:pt x="0" y="0"/>
                </a:moveTo>
                <a:cubicBezTo>
                  <a:pt x="0" y="0"/>
                  <a:pt x="0" y="13"/>
                  <a:pt x="3" y="19"/>
                </a:cubicBezTo>
                <a:cubicBezTo>
                  <a:pt x="0" y="14"/>
                  <a:pt x="0" y="3"/>
                  <a:pt x="0" y="0"/>
                </a:cubicBezTo>
                <a:close/>
                <a:moveTo>
                  <a:pt x="3" y="6"/>
                </a:moveTo>
                <a:cubicBezTo>
                  <a:pt x="5" y="11"/>
                  <a:pt x="5" y="16"/>
                  <a:pt x="3" y="19"/>
                </a:cubicBezTo>
                <a:cubicBezTo>
                  <a:pt x="4" y="16"/>
                  <a:pt x="4" y="11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2" name="Freeform 7398">
            <a:extLst>
              <a:ext uri="{FF2B5EF4-FFF2-40B4-BE49-F238E27FC236}">
                <a16:creationId xmlns:a16="http://schemas.microsoft.com/office/drawing/2014/main" id="{C13017EE-982B-E04A-84A5-926A89B30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3750"/>
            <a:ext cx="3175" cy="7938"/>
          </a:xfrm>
          <a:custGeom>
            <a:avLst/>
            <a:gdLst>
              <a:gd name="T0" fmla="*/ 373239 w 9"/>
              <a:gd name="T1" fmla="*/ 2993023 h 20"/>
              <a:gd name="T2" fmla="*/ 124531 w 9"/>
              <a:gd name="T3" fmla="*/ 157569 h 20"/>
              <a:gd name="T4" fmla="*/ 124531 w 9"/>
              <a:gd name="T5" fmla="*/ 0 h 20"/>
              <a:gd name="T6" fmla="*/ 373239 w 9"/>
              <a:gd name="T7" fmla="*/ 2993023 h 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0">
                <a:moveTo>
                  <a:pt x="3" y="19"/>
                </a:moveTo>
                <a:cubicBezTo>
                  <a:pt x="0" y="12"/>
                  <a:pt x="1" y="1"/>
                  <a:pt x="1" y="1"/>
                </a:cubicBezTo>
                <a:lnTo>
                  <a:pt x="1" y="0"/>
                </a:lnTo>
                <a:cubicBezTo>
                  <a:pt x="4" y="3"/>
                  <a:pt x="8" y="11"/>
                  <a:pt x="3" y="1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3" name="Freeform 7399">
            <a:extLst>
              <a:ext uri="{FF2B5EF4-FFF2-40B4-BE49-F238E27FC236}">
                <a16:creationId xmlns:a16="http://schemas.microsoft.com/office/drawing/2014/main" id="{2BB9A241-35A2-4C45-B661-F70868391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5338"/>
            <a:ext cx="3175" cy="6350"/>
          </a:xfrm>
          <a:custGeom>
            <a:avLst/>
            <a:gdLst>
              <a:gd name="T0" fmla="*/ 617311 w 7"/>
              <a:gd name="T1" fmla="*/ 2010611 h 19"/>
              <a:gd name="T2" fmla="*/ 822779 w 7"/>
              <a:gd name="T3" fmla="*/ 446839 h 19"/>
              <a:gd name="T4" fmla="*/ 617311 w 7"/>
              <a:gd name="T5" fmla="*/ 2010611 h 19"/>
              <a:gd name="T6" fmla="*/ 205921 w 7"/>
              <a:gd name="T7" fmla="*/ 893679 h 19"/>
              <a:gd name="T8" fmla="*/ 617311 w 7"/>
              <a:gd name="T9" fmla="*/ 2010611 h 19"/>
              <a:gd name="T10" fmla="*/ 205921 w 7"/>
              <a:gd name="T11" fmla="*/ 893679 h 19"/>
              <a:gd name="T12" fmla="*/ 205921 w 7"/>
              <a:gd name="T13" fmla="*/ 0 h 19"/>
              <a:gd name="T14" fmla="*/ 205921 w 7"/>
              <a:gd name="T15" fmla="*/ 0 h 19"/>
              <a:gd name="T16" fmla="*/ 205921 w 7"/>
              <a:gd name="T17" fmla="*/ 893679 h 19"/>
              <a:gd name="T18" fmla="*/ 205921 w 7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19">
                <a:moveTo>
                  <a:pt x="3" y="18"/>
                </a:moveTo>
                <a:cubicBezTo>
                  <a:pt x="5" y="14"/>
                  <a:pt x="5" y="8"/>
                  <a:pt x="4" y="4"/>
                </a:cubicBezTo>
                <a:cubicBezTo>
                  <a:pt x="6" y="8"/>
                  <a:pt x="6" y="14"/>
                  <a:pt x="3" y="18"/>
                </a:cubicBezTo>
                <a:close/>
                <a:moveTo>
                  <a:pt x="1" y="8"/>
                </a:moveTo>
                <a:cubicBezTo>
                  <a:pt x="1" y="11"/>
                  <a:pt x="2" y="15"/>
                  <a:pt x="3" y="18"/>
                </a:cubicBezTo>
                <a:cubicBezTo>
                  <a:pt x="1" y="15"/>
                  <a:pt x="1" y="11"/>
                  <a:pt x="1" y="8"/>
                </a:cubicBezTo>
                <a:close/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5"/>
                  <a:pt x="1" y="8"/>
                </a:cubicBezTo>
                <a:cubicBezTo>
                  <a:pt x="0" y="4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4" name="Freeform 7400">
            <a:extLst>
              <a:ext uri="{FF2B5EF4-FFF2-40B4-BE49-F238E27FC236}">
                <a16:creationId xmlns:a16="http://schemas.microsoft.com/office/drawing/2014/main" id="{6154AA3F-8EB7-B44C-BD6E-5DCB8B0AE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0575"/>
            <a:ext cx="6350" cy="4763"/>
          </a:xfrm>
          <a:custGeom>
            <a:avLst/>
            <a:gdLst>
              <a:gd name="T0" fmla="*/ 1953185 w 17"/>
              <a:gd name="T1" fmla="*/ 1610993 h 13"/>
              <a:gd name="T2" fmla="*/ 0 w 17"/>
              <a:gd name="T3" fmla="*/ 0 h 13"/>
              <a:gd name="T4" fmla="*/ 0 w 17"/>
              <a:gd name="T5" fmla="*/ 0 h 13"/>
              <a:gd name="T6" fmla="*/ 1953185 w 17"/>
              <a:gd name="T7" fmla="*/ 161099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13">
                <a:moveTo>
                  <a:pt x="14" y="12"/>
                </a:moveTo>
                <a:cubicBezTo>
                  <a:pt x="6" y="10"/>
                  <a:pt x="0" y="0"/>
                  <a:pt x="0" y="0"/>
                </a:cubicBezTo>
                <a:cubicBezTo>
                  <a:pt x="11" y="4"/>
                  <a:pt x="16" y="9"/>
                  <a:pt x="14" y="1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5" name="Freeform 7401">
            <a:extLst>
              <a:ext uri="{FF2B5EF4-FFF2-40B4-BE49-F238E27FC236}">
                <a16:creationId xmlns:a16="http://schemas.microsoft.com/office/drawing/2014/main" id="{159AD6B2-60CB-5149-A5F6-924E6D27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0575"/>
            <a:ext cx="6350" cy="4763"/>
          </a:xfrm>
          <a:custGeom>
            <a:avLst/>
            <a:gdLst>
              <a:gd name="T0" fmla="*/ 1953185 w 17"/>
              <a:gd name="T1" fmla="*/ 1610993 h 13"/>
              <a:gd name="T2" fmla="*/ 1116106 w 17"/>
              <a:gd name="T3" fmla="*/ 537120 h 13"/>
              <a:gd name="T4" fmla="*/ 1953185 w 17"/>
              <a:gd name="T5" fmla="*/ 1610993 h 13"/>
              <a:gd name="T6" fmla="*/ 0 w 17"/>
              <a:gd name="T7" fmla="*/ 0 h 13"/>
              <a:gd name="T8" fmla="*/ 1953185 w 17"/>
              <a:gd name="T9" fmla="*/ 1610993 h 13"/>
              <a:gd name="T10" fmla="*/ 0 w 17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13">
                <a:moveTo>
                  <a:pt x="14" y="12"/>
                </a:moveTo>
                <a:cubicBezTo>
                  <a:pt x="15" y="10"/>
                  <a:pt x="12" y="7"/>
                  <a:pt x="8" y="4"/>
                </a:cubicBezTo>
                <a:cubicBezTo>
                  <a:pt x="12" y="6"/>
                  <a:pt x="16" y="10"/>
                  <a:pt x="14" y="12"/>
                </a:cubicBezTo>
                <a:close/>
                <a:moveTo>
                  <a:pt x="0" y="0"/>
                </a:moveTo>
                <a:cubicBezTo>
                  <a:pt x="2" y="3"/>
                  <a:pt x="7" y="10"/>
                  <a:pt x="14" y="12"/>
                </a:cubicBezTo>
                <a:cubicBezTo>
                  <a:pt x="6" y="1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6" name="Freeform 7402">
            <a:extLst>
              <a:ext uri="{FF2B5EF4-FFF2-40B4-BE49-F238E27FC236}">
                <a16:creationId xmlns:a16="http://schemas.microsoft.com/office/drawing/2014/main" id="{9B57B686-2F39-2944-BF88-BF3B3CDDA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0575"/>
            <a:ext cx="4762" cy="4763"/>
          </a:xfrm>
          <a:custGeom>
            <a:avLst/>
            <a:gdLst>
              <a:gd name="T0" fmla="*/ 1272815 w 14"/>
              <a:gd name="T1" fmla="*/ 1411436 h 15"/>
              <a:gd name="T2" fmla="*/ 0 w 14"/>
              <a:gd name="T3" fmla="*/ 100976 h 15"/>
              <a:gd name="T4" fmla="*/ 115649 w 14"/>
              <a:gd name="T5" fmla="*/ 0 h 15"/>
              <a:gd name="T6" fmla="*/ 1272815 w 14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5">
                <a:moveTo>
                  <a:pt x="11" y="14"/>
                </a:moveTo>
                <a:cubicBezTo>
                  <a:pt x="4" y="11"/>
                  <a:pt x="0" y="1"/>
                  <a:pt x="0" y="1"/>
                </a:cubicBezTo>
                <a:lnTo>
                  <a:pt x="1" y="0"/>
                </a:lnTo>
                <a:cubicBezTo>
                  <a:pt x="9" y="6"/>
                  <a:pt x="13" y="11"/>
                  <a:pt x="11" y="1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7" name="Freeform 7403">
            <a:extLst>
              <a:ext uri="{FF2B5EF4-FFF2-40B4-BE49-F238E27FC236}">
                <a16:creationId xmlns:a16="http://schemas.microsoft.com/office/drawing/2014/main" id="{297CBDA5-167A-1440-9204-3EA161096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0575"/>
            <a:ext cx="4762" cy="4763"/>
          </a:xfrm>
          <a:custGeom>
            <a:avLst/>
            <a:gdLst>
              <a:gd name="T0" fmla="*/ 0 w 13"/>
              <a:gd name="T1" fmla="*/ 0 h 14"/>
              <a:gd name="T2" fmla="*/ 268504 w 13"/>
              <a:gd name="T3" fmla="*/ 115673 h 14"/>
              <a:gd name="T4" fmla="*/ 1475854 w 13"/>
              <a:gd name="T5" fmla="*/ 1504768 h 14"/>
              <a:gd name="T6" fmla="*/ 0 w 13"/>
              <a:gd name="T7" fmla="*/ 0 h 14"/>
              <a:gd name="T8" fmla="*/ 1073282 w 13"/>
              <a:gd name="T9" fmla="*/ 578705 h 14"/>
              <a:gd name="T10" fmla="*/ 1610289 w 13"/>
              <a:gd name="T11" fmla="*/ 1273082 h 14"/>
              <a:gd name="T12" fmla="*/ 1073282 w 13"/>
              <a:gd name="T13" fmla="*/ 578705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4">
                <a:moveTo>
                  <a:pt x="0" y="0"/>
                </a:moveTo>
                <a:cubicBezTo>
                  <a:pt x="0" y="0"/>
                  <a:pt x="1" y="1"/>
                  <a:pt x="2" y="1"/>
                </a:cubicBezTo>
                <a:cubicBezTo>
                  <a:pt x="2" y="3"/>
                  <a:pt x="5" y="10"/>
                  <a:pt x="11" y="13"/>
                </a:cubicBezTo>
                <a:cubicBezTo>
                  <a:pt x="4" y="10"/>
                  <a:pt x="0" y="0"/>
                  <a:pt x="0" y="0"/>
                </a:cubicBezTo>
                <a:close/>
                <a:moveTo>
                  <a:pt x="8" y="5"/>
                </a:moveTo>
                <a:cubicBezTo>
                  <a:pt x="10" y="7"/>
                  <a:pt x="12" y="9"/>
                  <a:pt x="12" y="11"/>
                </a:cubicBezTo>
                <a:cubicBezTo>
                  <a:pt x="11" y="9"/>
                  <a:pt x="10" y="7"/>
                  <a:pt x="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8" name="Freeform 7404">
            <a:extLst>
              <a:ext uri="{FF2B5EF4-FFF2-40B4-BE49-F238E27FC236}">
                <a16:creationId xmlns:a16="http://schemas.microsoft.com/office/drawing/2014/main" id="{21A90E8A-96AE-1C4D-B6C3-DF0C90126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2163"/>
            <a:ext cx="3175" cy="4762"/>
          </a:xfrm>
          <a:custGeom>
            <a:avLst/>
            <a:gdLst>
              <a:gd name="T0" fmla="*/ 806450 w 10"/>
              <a:gd name="T1" fmla="*/ 1732178 h 12"/>
              <a:gd name="T2" fmla="*/ 0 w 10"/>
              <a:gd name="T3" fmla="*/ 157543 h 12"/>
              <a:gd name="T4" fmla="*/ 100965 w 10"/>
              <a:gd name="T5" fmla="*/ 0 h 12"/>
              <a:gd name="T6" fmla="*/ 806450 w 10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2">
                <a:moveTo>
                  <a:pt x="8" y="11"/>
                </a:moveTo>
                <a:cubicBezTo>
                  <a:pt x="3" y="8"/>
                  <a:pt x="0" y="1"/>
                  <a:pt x="0" y="1"/>
                </a:cubicBezTo>
                <a:lnTo>
                  <a:pt x="1" y="0"/>
                </a:lnTo>
                <a:cubicBezTo>
                  <a:pt x="7" y="5"/>
                  <a:pt x="9" y="9"/>
                  <a:pt x="8" y="1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59" name="Freeform 7405">
            <a:extLst>
              <a:ext uri="{FF2B5EF4-FFF2-40B4-BE49-F238E27FC236}">
                <a16:creationId xmlns:a16="http://schemas.microsoft.com/office/drawing/2014/main" id="{CC9B3FDA-E426-7740-BBED-5B3BF8478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2163"/>
            <a:ext cx="3175" cy="4762"/>
          </a:xfrm>
          <a:custGeom>
            <a:avLst/>
            <a:gdLst>
              <a:gd name="T0" fmla="*/ 995539 w 9"/>
              <a:gd name="T1" fmla="*/ 1732178 h 12"/>
              <a:gd name="T2" fmla="*/ 0 w 9"/>
              <a:gd name="T3" fmla="*/ 0 h 12"/>
              <a:gd name="T4" fmla="*/ 124531 w 9"/>
              <a:gd name="T5" fmla="*/ 0 h 12"/>
              <a:gd name="T6" fmla="*/ 995539 w 9"/>
              <a:gd name="T7" fmla="*/ 1574635 h 12"/>
              <a:gd name="T8" fmla="*/ 995539 w 9"/>
              <a:gd name="T9" fmla="*/ 1732178 h 12"/>
              <a:gd name="T10" fmla="*/ 746831 w 9"/>
              <a:gd name="T11" fmla="*/ 629775 h 12"/>
              <a:gd name="T12" fmla="*/ 995539 w 9"/>
              <a:gd name="T13" fmla="*/ 1259946 h 12"/>
              <a:gd name="T14" fmla="*/ 746831 w 9"/>
              <a:gd name="T15" fmla="*/ 629775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2">
                <a:moveTo>
                  <a:pt x="8" y="11"/>
                </a:moveTo>
                <a:cubicBezTo>
                  <a:pt x="3" y="7"/>
                  <a:pt x="0" y="0"/>
                  <a:pt x="0" y="0"/>
                </a:cubicBezTo>
                <a:lnTo>
                  <a:pt x="1" y="0"/>
                </a:lnTo>
                <a:cubicBezTo>
                  <a:pt x="1" y="2"/>
                  <a:pt x="4" y="8"/>
                  <a:pt x="8" y="10"/>
                </a:cubicBezTo>
                <a:lnTo>
                  <a:pt x="8" y="11"/>
                </a:lnTo>
                <a:close/>
                <a:moveTo>
                  <a:pt x="6" y="4"/>
                </a:moveTo>
                <a:cubicBezTo>
                  <a:pt x="7" y="5"/>
                  <a:pt x="8" y="6"/>
                  <a:pt x="8" y="8"/>
                </a:cubicBezTo>
                <a:cubicBezTo>
                  <a:pt x="8" y="7"/>
                  <a:pt x="7" y="5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0" name="Freeform 7406">
            <a:extLst>
              <a:ext uri="{FF2B5EF4-FFF2-40B4-BE49-F238E27FC236}">
                <a16:creationId xmlns:a16="http://schemas.microsoft.com/office/drawing/2014/main" id="{53808700-B00B-0243-809B-5D47B6814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02163"/>
            <a:ext cx="3175" cy="3175"/>
          </a:xfrm>
          <a:custGeom>
            <a:avLst/>
            <a:gdLst>
              <a:gd name="T0" fmla="*/ 822779 w 7"/>
              <a:gd name="T1" fmla="*/ 833005 h 11"/>
              <a:gd name="T2" fmla="*/ 0 w 7"/>
              <a:gd name="T3" fmla="*/ 83416 h 11"/>
              <a:gd name="T4" fmla="*/ 0 w 7"/>
              <a:gd name="T5" fmla="*/ 0 h 11"/>
              <a:gd name="T6" fmla="*/ 822779 w 7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4" y="10"/>
                </a:moveTo>
                <a:cubicBezTo>
                  <a:pt x="0" y="7"/>
                  <a:pt x="0" y="1"/>
                  <a:pt x="0" y="1"/>
                </a:cubicBezTo>
                <a:lnTo>
                  <a:pt x="0" y="0"/>
                </a:lnTo>
                <a:cubicBezTo>
                  <a:pt x="4" y="4"/>
                  <a:pt x="6" y="8"/>
                  <a:pt x="4" y="1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1" name="Freeform 7407">
            <a:extLst>
              <a:ext uri="{FF2B5EF4-FFF2-40B4-BE49-F238E27FC236}">
                <a16:creationId xmlns:a16="http://schemas.microsoft.com/office/drawing/2014/main" id="{1DE1546B-5D77-C34E-8D1C-6800F0216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3750"/>
            <a:ext cx="1588" cy="3175"/>
          </a:xfrm>
          <a:custGeom>
            <a:avLst/>
            <a:gdLst>
              <a:gd name="T0" fmla="*/ 157609 w 4"/>
              <a:gd name="T1" fmla="*/ 1234168 h 7"/>
              <a:gd name="T2" fmla="*/ 0 w 4"/>
              <a:gd name="T3" fmla="*/ 0 h 7"/>
              <a:gd name="T4" fmla="*/ 157609 w 4"/>
              <a:gd name="T5" fmla="*/ 1234168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2" y="5"/>
                  <a:pt x="2" y="3"/>
                  <a:pt x="0" y="0"/>
                </a:cubicBezTo>
                <a:cubicBezTo>
                  <a:pt x="2" y="3"/>
                  <a:pt x="3" y="5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2" name="Freeform 7408">
            <a:extLst>
              <a:ext uri="{FF2B5EF4-FFF2-40B4-BE49-F238E27FC236}">
                <a16:creationId xmlns:a16="http://schemas.microsoft.com/office/drawing/2014/main" id="{F18360C7-90BD-EC4F-827C-5E5FF5DC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2163"/>
            <a:ext cx="3175" cy="3175"/>
          </a:xfrm>
          <a:custGeom>
            <a:avLst/>
            <a:gdLst>
              <a:gd name="T0" fmla="*/ 617311 w 7"/>
              <a:gd name="T1" fmla="*/ 907415 h 10"/>
              <a:gd name="T2" fmla="*/ 0 w 7"/>
              <a:gd name="T3" fmla="*/ 0 h 10"/>
              <a:gd name="T4" fmla="*/ 205921 w 7"/>
              <a:gd name="T5" fmla="*/ 0 h 10"/>
              <a:gd name="T6" fmla="*/ 617311 w 7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3" y="9"/>
                </a:moveTo>
                <a:cubicBezTo>
                  <a:pt x="0" y="6"/>
                  <a:pt x="0" y="0"/>
                  <a:pt x="0" y="0"/>
                </a:cubicBezTo>
                <a:lnTo>
                  <a:pt x="1" y="0"/>
                </a:lnTo>
                <a:cubicBezTo>
                  <a:pt x="4" y="3"/>
                  <a:pt x="6" y="7"/>
                  <a:pt x="3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3" name="Freeform 7409">
            <a:extLst>
              <a:ext uri="{FF2B5EF4-FFF2-40B4-BE49-F238E27FC236}">
                <a16:creationId xmlns:a16="http://schemas.microsoft.com/office/drawing/2014/main" id="{C14D65D7-B0FA-D84D-BE22-50D30E130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2163"/>
            <a:ext cx="1588" cy="3175"/>
          </a:xfrm>
          <a:custGeom>
            <a:avLst/>
            <a:gdLst>
              <a:gd name="T0" fmla="*/ 210145 w 6"/>
              <a:gd name="T1" fmla="*/ 907415 h 10"/>
              <a:gd name="T2" fmla="*/ 210145 w 6"/>
              <a:gd name="T3" fmla="*/ 907415 h 10"/>
              <a:gd name="T4" fmla="*/ 210145 w 6"/>
              <a:gd name="T5" fmla="*/ 907415 h 10"/>
              <a:gd name="T6" fmla="*/ 0 w 6"/>
              <a:gd name="T7" fmla="*/ 0 h 10"/>
              <a:gd name="T8" fmla="*/ 70137 w 6"/>
              <a:gd name="T9" fmla="*/ 0 h 10"/>
              <a:gd name="T10" fmla="*/ 210145 w 6"/>
              <a:gd name="T11" fmla="*/ 907415 h 10"/>
              <a:gd name="T12" fmla="*/ 210145 w 6"/>
              <a:gd name="T13" fmla="*/ 302578 h 10"/>
              <a:gd name="T14" fmla="*/ 210145 w 6"/>
              <a:gd name="T15" fmla="*/ 90741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3" y="9"/>
                </a:lnTo>
                <a:cubicBezTo>
                  <a:pt x="0" y="6"/>
                  <a:pt x="0" y="0"/>
                  <a:pt x="0" y="0"/>
                </a:cubicBezTo>
                <a:lnTo>
                  <a:pt x="1" y="0"/>
                </a:lnTo>
                <a:cubicBezTo>
                  <a:pt x="1" y="2"/>
                  <a:pt x="1" y="6"/>
                  <a:pt x="3" y="9"/>
                </a:cubicBezTo>
                <a:cubicBezTo>
                  <a:pt x="4" y="8"/>
                  <a:pt x="4" y="6"/>
                  <a:pt x="3" y="3"/>
                </a:cubicBezTo>
                <a:cubicBezTo>
                  <a:pt x="5" y="6"/>
                  <a:pt x="5" y="8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4" name="Freeform 7410">
            <a:extLst>
              <a:ext uri="{FF2B5EF4-FFF2-40B4-BE49-F238E27FC236}">
                <a16:creationId xmlns:a16="http://schemas.microsoft.com/office/drawing/2014/main" id="{BA8B4F6D-CD39-D14E-9A7F-62ECDB107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2163"/>
            <a:ext cx="3175" cy="3175"/>
          </a:xfrm>
          <a:custGeom>
            <a:avLst/>
            <a:gdLst>
              <a:gd name="T0" fmla="*/ 617311 w 7"/>
              <a:gd name="T1" fmla="*/ 907415 h 10"/>
              <a:gd name="T2" fmla="*/ 411389 w 7"/>
              <a:gd name="T3" fmla="*/ 0 h 10"/>
              <a:gd name="T4" fmla="*/ 411389 w 7"/>
              <a:gd name="T5" fmla="*/ 0 h 10"/>
              <a:gd name="T6" fmla="*/ 617311 w 7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3" y="9"/>
                </a:moveTo>
                <a:cubicBezTo>
                  <a:pt x="0" y="6"/>
                  <a:pt x="2" y="0"/>
                  <a:pt x="2" y="0"/>
                </a:cubicBezTo>
                <a:cubicBezTo>
                  <a:pt x="5" y="4"/>
                  <a:pt x="6" y="7"/>
                  <a:pt x="3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5" name="Freeform 7411">
            <a:extLst>
              <a:ext uri="{FF2B5EF4-FFF2-40B4-BE49-F238E27FC236}">
                <a16:creationId xmlns:a16="http://schemas.microsoft.com/office/drawing/2014/main" id="{C088E5CC-B285-224B-8316-67ADCDF54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02163"/>
            <a:ext cx="1588" cy="3175"/>
          </a:xfrm>
          <a:custGeom>
            <a:avLst/>
            <a:gdLst>
              <a:gd name="T0" fmla="*/ 210145 w 6"/>
              <a:gd name="T1" fmla="*/ 907415 h 10"/>
              <a:gd name="T2" fmla="*/ 210145 w 6"/>
              <a:gd name="T3" fmla="*/ 907415 h 10"/>
              <a:gd name="T4" fmla="*/ 140009 w 6"/>
              <a:gd name="T5" fmla="*/ 0 h 10"/>
              <a:gd name="T6" fmla="*/ 140009 w 6"/>
              <a:gd name="T7" fmla="*/ 0 h 10"/>
              <a:gd name="T8" fmla="*/ 210145 w 6"/>
              <a:gd name="T9" fmla="*/ 907415 h 10"/>
              <a:gd name="T10" fmla="*/ 210145 w 6"/>
              <a:gd name="T11" fmla="*/ 302578 h 10"/>
              <a:gd name="T12" fmla="*/ 210145 w 6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3" y="9"/>
                </a:lnTo>
                <a:cubicBezTo>
                  <a:pt x="0" y="6"/>
                  <a:pt x="2" y="0"/>
                  <a:pt x="2" y="0"/>
                </a:cubicBezTo>
                <a:cubicBezTo>
                  <a:pt x="2" y="2"/>
                  <a:pt x="1" y="6"/>
                  <a:pt x="3" y="9"/>
                </a:cubicBezTo>
                <a:cubicBezTo>
                  <a:pt x="4" y="8"/>
                  <a:pt x="5" y="6"/>
                  <a:pt x="3" y="3"/>
                </a:cubicBezTo>
                <a:cubicBezTo>
                  <a:pt x="5" y="6"/>
                  <a:pt x="5" y="8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6" name="Freeform 7412">
            <a:extLst>
              <a:ext uri="{FF2B5EF4-FFF2-40B4-BE49-F238E27FC236}">
                <a16:creationId xmlns:a16="http://schemas.microsoft.com/office/drawing/2014/main" id="{7478A8A9-212F-DC4C-965C-6CAC314FF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598988"/>
            <a:ext cx="4763" cy="4762"/>
          </a:xfrm>
          <a:custGeom>
            <a:avLst/>
            <a:gdLst>
              <a:gd name="T0" fmla="*/ 1411436 w 15"/>
              <a:gd name="T1" fmla="*/ 1504112 h 14"/>
              <a:gd name="T2" fmla="*/ 0 w 15"/>
              <a:gd name="T3" fmla="*/ 115649 h 14"/>
              <a:gd name="T4" fmla="*/ 0 w 15"/>
              <a:gd name="T5" fmla="*/ 0 h 14"/>
              <a:gd name="T6" fmla="*/ 1411436 w 15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14">
                <a:moveTo>
                  <a:pt x="14" y="13"/>
                </a:moveTo>
                <a:cubicBezTo>
                  <a:pt x="5" y="10"/>
                  <a:pt x="0" y="1"/>
                  <a:pt x="0" y="1"/>
                </a:cubicBezTo>
                <a:lnTo>
                  <a:pt x="0" y="0"/>
                </a:lnTo>
                <a:cubicBezTo>
                  <a:pt x="10" y="5"/>
                  <a:pt x="14" y="9"/>
                  <a:pt x="14" y="1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7" name="Freeform 7413">
            <a:extLst>
              <a:ext uri="{FF2B5EF4-FFF2-40B4-BE49-F238E27FC236}">
                <a16:creationId xmlns:a16="http://schemas.microsoft.com/office/drawing/2014/main" id="{635A6018-8679-494F-B6B9-E237F1F6F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598988"/>
            <a:ext cx="6350" cy="4762"/>
          </a:xfrm>
          <a:custGeom>
            <a:avLst/>
            <a:gdLst>
              <a:gd name="T0" fmla="*/ 2362597 w 16"/>
              <a:gd name="T1" fmla="*/ 1504112 h 14"/>
              <a:gd name="T2" fmla="*/ 0 w 16"/>
              <a:gd name="T3" fmla="*/ 0 h 14"/>
              <a:gd name="T4" fmla="*/ 315119 w 16"/>
              <a:gd name="T5" fmla="*/ 115649 h 14"/>
              <a:gd name="T6" fmla="*/ 2362597 w 16"/>
              <a:gd name="T7" fmla="*/ 1388463 h 14"/>
              <a:gd name="T8" fmla="*/ 2362597 w 16"/>
              <a:gd name="T9" fmla="*/ 1504112 h 14"/>
              <a:gd name="T10" fmla="*/ 2047478 w 16"/>
              <a:gd name="T11" fmla="*/ 809880 h 14"/>
              <a:gd name="T12" fmla="*/ 2362597 w 16"/>
              <a:gd name="T13" fmla="*/ 1388463 h 14"/>
              <a:gd name="T14" fmla="*/ 2047478 w 16"/>
              <a:gd name="T15" fmla="*/ 80988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4">
                <a:moveTo>
                  <a:pt x="15" y="13"/>
                </a:moveTo>
                <a:cubicBezTo>
                  <a:pt x="6" y="9"/>
                  <a:pt x="1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3" y="2"/>
                  <a:pt x="9" y="10"/>
                  <a:pt x="15" y="12"/>
                </a:cubicBezTo>
                <a:lnTo>
                  <a:pt x="15" y="13"/>
                </a:lnTo>
                <a:close/>
                <a:moveTo>
                  <a:pt x="13" y="7"/>
                </a:moveTo>
                <a:cubicBezTo>
                  <a:pt x="14" y="9"/>
                  <a:pt x="15" y="10"/>
                  <a:pt x="15" y="12"/>
                </a:cubicBezTo>
                <a:cubicBezTo>
                  <a:pt x="15" y="11"/>
                  <a:pt x="14" y="9"/>
                  <a:pt x="1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8" name="Freeform 7414">
            <a:extLst>
              <a:ext uri="{FF2B5EF4-FFF2-40B4-BE49-F238E27FC236}">
                <a16:creationId xmlns:a16="http://schemas.microsoft.com/office/drawing/2014/main" id="{57DC36FE-5845-644A-AFDE-56C3CA5B6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8988"/>
            <a:ext cx="4762" cy="6350"/>
          </a:xfrm>
          <a:custGeom>
            <a:avLst/>
            <a:gdLst>
              <a:gd name="T0" fmla="*/ 1272815 w 14"/>
              <a:gd name="T1" fmla="*/ 2362597 h 16"/>
              <a:gd name="T2" fmla="*/ 0 w 14"/>
              <a:gd name="T3" fmla="*/ 0 h 16"/>
              <a:gd name="T4" fmla="*/ 115649 w 14"/>
              <a:gd name="T5" fmla="*/ 0 h 16"/>
              <a:gd name="T6" fmla="*/ 1272815 w 14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1" y="15"/>
                </a:moveTo>
                <a:cubicBezTo>
                  <a:pt x="4" y="10"/>
                  <a:pt x="0" y="0"/>
                  <a:pt x="0" y="0"/>
                </a:cubicBezTo>
                <a:lnTo>
                  <a:pt x="1" y="0"/>
                </a:lnTo>
                <a:cubicBezTo>
                  <a:pt x="10" y="7"/>
                  <a:pt x="13" y="10"/>
                  <a:pt x="11" y="1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69" name="Freeform 7415">
            <a:extLst>
              <a:ext uri="{FF2B5EF4-FFF2-40B4-BE49-F238E27FC236}">
                <a16:creationId xmlns:a16="http://schemas.microsoft.com/office/drawing/2014/main" id="{D8FD209D-7AF8-9E45-9A1F-0F824385B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8988"/>
            <a:ext cx="4762" cy="6350"/>
          </a:xfrm>
          <a:custGeom>
            <a:avLst/>
            <a:gdLst>
              <a:gd name="T0" fmla="*/ 0 w 12"/>
              <a:gd name="T1" fmla="*/ 0 h 16"/>
              <a:gd name="T2" fmla="*/ 157543 w 12"/>
              <a:gd name="T3" fmla="*/ 157559 h 16"/>
              <a:gd name="T4" fmla="*/ 1732178 w 12"/>
              <a:gd name="T5" fmla="*/ 2362597 h 16"/>
              <a:gd name="T6" fmla="*/ 0 w 12"/>
              <a:gd name="T7" fmla="*/ 0 h 16"/>
              <a:gd name="T8" fmla="*/ 1102403 w 12"/>
              <a:gd name="T9" fmla="*/ 944959 h 16"/>
              <a:gd name="T10" fmla="*/ 1732178 w 12"/>
              <a:gd name="T11" fmla="*/ 2047478 h 16"/>
              <a:gd name="T12" fmla="*/ 1102403 w 12"/>
              <a:gd name="T13" fmla="*/ 944959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16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2" y="3"/>
                  <a:pt x="6" y="11"/>
                  <a:pt x="11" y="15"/>
                </a:cubicBezTo>
                <a:cubicBezTo>
                  <a:pt x="4" y="11"/>
                  <a:pt x="0" y="0"/>
                  <a:pt x="0" y="0"/>
                </a:cubicBezTo>
                <a:close/>
                <a:moveTo>
                  <a:pt x="7" y="6"/>
                </a:moveTo>
                <a:cubicBezTo>
                  <a:pt x="10" y="8"/>
                  <a:pt x="11" y="10"/>
                  <a:pt x="11" y="13"/>
                </a:cubicBezTo>
                <a:cubicBezTo>
                  <a:pt x="11" y="11"/>
                  <a:pt x="10" y="8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0" name="Freeform 7416">
            <a:extLst>
              <a:ext uri="{FF2B5EF4-FFF2-40B4-BE49-F238E27FC236}">
                <a16:creationId xmlns:a16="http://schemas.microsoft.com/office/drawing/2014/main" id="{7192302A-92D0-FA48-9C7E-FFC846E58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600575"/>
            <a:ext cx="3175" cy="4763"/>
          </a:xfrm>
          <a:custGeom>
            <a:avLst/>
            <a:gdLst>
              <a:gd name="T0" fmla="*/ 871008 w 9"/>
              <a:gd name="T1" fmla="*/ 1610993 h 13"/>
              <a:gd name="T2" fmla="*/ 0 w 9"/>
              <a:gd name="T3" fmla="*/ 0 h 13"/>
              <a:gd name="T4" fmla="*/ 0 w 9"/>
              <a:gd name="T5" fmla="*/ 0 h 13"/>
              <a:gd name="T6" fmla="*/ 871008 w 9"/>
              <a:gd name="T7" fmla="*/ 161099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13">
                <a:moveTo>
                  <a:pt x="7" y="12"/>
                </a:moveTo>
                <a:cubicBezTo>
                  <a:pt x="1" y="9"/>
                  <a:pt x="0" y="0"/>
                  <a:pt x="0" y="0"/>
                </a:cubicBezTo>
                <a:cubicBezTo>
                  <a:pt x="7" y="5"/>
                  <a:pt x="8" y="9"/>
                  <a:pt x="7" y="1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1" name="Freeform 7417">
            <a:extLst>
              <a:ext uri="{FF2B5EF4-FFF2-40B4-BE49-F238E27FC236}">
                <a16:creationId xmlns:a16="http://schemas.microsoft.com/office/drawing/2014/main" id="{9BCB5DD3-C5D3-C14D-ACB0-1B8690EF1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600575"/>
            <a:ext cx="3175" cy="3175"/>
          </a:xfrm>
          <a:custGeom>
            <a:avLst/>
            <a:gdLst>
              <a:gd name="T0" fmla="*/ 0 w 8"/>
              <a:gd name="T1" fmla="*/ 0 h 10"/>
              <a:gd name="T2" fmla="*/ 1102519 w 8"/>
              <a:gd name="T3" fmla="*/ 907415 h 10"/>
              <a:gd name="T4" fmla="*/ 0 w 8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0">
                <a:moveTo>
                  <a:pt x="0" y="0"/>
                </a:moveTo>
                <a:cubicBezTo>
                  <a:pt x="2" y="3"/>
                  <a:pt x="4" y="7"/>
                  <a:pt x="7" y="9"/>
                </a:cubicBezTo>
                <a:cubicBezTo>
                  <a:pt x="3" y="7"/>
                  <a:pt x="1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2" name="Freeform 7418">
            <a:extLst>
              <a:ext uri="{FF2B5EF4-FFF2-40B4-BE49-F238E27FC236}">
                <a16:creationId xmlns:a16="http://schemas.microsoft.com/office/drawing/2014/main" id="{2106FE57-B39C-F843-84C1-A4AC50349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600575"/>
            <a:ext cx="3175" cy="4763"/>
          </a:xfrm>
          <a:custGeom>
            <a:avLst/>
            <a:gdLst>
              <a:gd name="T0" fmla="*/ 787400 w 8"/>
              <a:gd name="T1" fmla="*/ 1732938 h 12"/>
              <a:gd name="T2" fmla="*/ 0 w 8"/>
              <a:gd name="T3" fmla="*/ 0 h 12"/>
              <a:gd name="T4" fmla="*/ 0 w 8"/>
              <a:gd name="T5" fmla="*/ 0 h 12"/>
              <a:gd name="T6" fmla="*/ 787400 w 8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2">
                <a:moveTo>
                  <a:pt x="5" y="11"/>
                </a:moveTo>
                <a:cubicBezTo>
                  <a:pt x="1" y="8"/>
                  <a:pt x="0" y="0"/>
                  <a:pt x="0" y="0"/>
                </a:cubicBezTo>
                <a:cubicBezTo>
                  <a:pt x="5" y="5"/>
                  <a:pt x="7" y="8"/>
                  <a:pt x="5" y="1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3" name="Freeform 7419">
            <a:extLst>
              <a:ext uri="{FF2B5EF4-FFF2-40B4-BE49-F238E27FC236}">
                <a16:creationId xmlns:a16="http://schemas.microsoft.com/office/drawing/2014/main" id="{42A756A7-690D-DE49-8F89-FA0737D01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600575"/>
            <a:ext cx="1587" cy="3175"/>
          </a:xfrm>
          <a:custGeom>
            <a:avLst/>
            <a:gdLst>
              <a:gd name="T0" fmla="*/ 0 w 6"/>
              <a:gd name="T1" fmla="*/ 0 h 10"/>
              <a:gd name="T2" fmla="*/ 349934 w 6"/>
              <a:gd name="T3" fmla="*/ 907415 h 10"/>
              <a:gd name="T4" fmla="*/ 0 w 6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0">
                <a:moveTo>
                  <a:pt x="0" y="0"/>
                </a:moveTo>
                <a:cubicBezTo>
                  <a:pt x="0" y="3"/>
                  <a:pt x="2" y="7"/>
                  <a:pt x="5" y="9"/>
                </a:cubicBezTo>
                <a:cubicBezTo>
                  <a:pt x="1" y="7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4" name="Freeform 7420">
            <a:extLst>
              <a:ext uri="{FF2B5EF4-FFF2-40B4-BE49-F238E27FC236}">
                <a16:creationId xmlns:a16="http://schemas.microsoft.com/office/drawing/2014/main" id="{54688A15-5375-C74F-85B1-1B7A9EA12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00575"/>
            <a:ext cx="1588" cy="3175"/>
          </a:xfrm>
          <a:custGeom>
            <a:avLst/>
            <a:gdLst>
              <a:gd name="T0" fmla="*/ 210145 w 6"/>
              <a:gd name="T1" fmla="*/ 833005 h 11"/>
              <a:gd name="T2" fmla="*/ 0 w 6"/>
              <a:gd name="T3" fmla="*/ 83416 h 11"/>
              <a:gd name="T4" fmla="*/ 140009 w 6"/>
              <a:gd name="T5" fmla="*/ 0 h 11"/>
              <a:gd name="T6" fmla="*/ 210145 w 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3" y="10"/>
                </a:moveTo>
                <a:cubicBezTo>
                  <a:pt x="0" y="8"/>
                  <a:pt x="0" y="1"/>
                  <a:pt x="0" y="1"/>
                </a:cubicBezTo>
                <a:lnTo>
                  <a:pt x="2" y="0"/>
                </a:lnTo>
                <a:cubicBezTo>
                  <a:pt x="4" y="5"/>
                  <a:pt x="5" y="8"/>
                  <a:pt x="3" y="1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5" name="Freeform 7421">
            <a:extLst>
              <a:ext uri="{FF2B5EF4-FFF2-40B4-BE49-F238E27FC236}">
                <a16:creationId xmlns:a16="http://schemas.microsoft.com/office/drawing/2014/main" id="{2EB2733D-D17F-9040-98F6-BA725D88A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00575"/>
            <a:ext cx="1588" cy="3175"/>
          </a:xfrm>
          <a:custGeom>
            <a:avLst/>
            <a:gdLst>
              <a:gd name="T0" fmla="*/ 210145 w 6"/>
              <a:gd name="T1" fmla="*/ 907415 h 10"/>
              <a:gd name="T2" fmla="*/ 210145 w 6"/>
              <a:gd name="T3" fmla="*/ 907415 h 10"/>
              <a:gd name="T4" fmla="*/ 210145 w 6"/>
              <a:gd name="T5" fmla="*/ 907415 h 10"/>
              <a:gd name="T6" fmla="*/ 0 w 6"/>
              <a:gd name="T7" fmla="*/ 0 h 10"/>
              <a:gd name="T8" fmla="*/ 0 w 6"/>
              <a:gd name="T9" fmla="*/ 0 h 10"/>
              <a:gd name="T10" fmla="*/ 210145 w 6"/>
              <a:gd name="T11" fmla="*/ 907415 h 10"/>
              <a:gd name="T12" fmla="*/ 140009 w 6"/>
              <a:gd name="T13" fmla="*/ 302578 h 10"/>
              <a:gd name="T14" fmla="*/ 210145 w 6"/>
              <a:gd name="T15" fmla="*/ 90741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0">
                <a:moveTo>
                  <a:pt x="3" y="9"/>
                </a:moveTo>
                <a:lnTo>
                  <a:pt x="3" y="9"/>
                </a:lnTo>
                <a:cubicBezTo>
                  <a:pt x="0" y="7"/>
                  <a:pt x="0" y="0"/>
                  <a:pt x="0" y="0"/>
                </a:cubicBezTo>
                <a:cubicBezTo>
                  <a:pt x="0" y="2"/>
                  <a:pt x="2" y="7"/>
                  <a:pt x="3" y="9"/>
                </a:cubicBezTo>
                <a:cubicBezTo>
                  <a:pt x="4" y="7"/>
                  <a:pt x="4" y="5"/>
                  <a:pt x="2" y="3"/>
                </a:cubicBezTo>
                <a:cubicBezTo>
                  <a:pt x="5" y="5"/>
                  <a:pt x="5" y="7"/>
                  <a:pt x="3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6" name="Freeform 7422">
            <a:extLst>
              <a:ext uri="{FF2B5EF4-FFF2-40B4-BE49-F238E27FC236}">
                <a16:creationId xmlns:a16="http://schemas.microsoft.com/office/drawing/2014/main" id="{DDB77559-4323-9948-B325-A3B37E4A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00575"/>
            <a:ext cx="1588" cy="3175"/>
          </a:xfrm>
          <a:custGeom>
            <a:avLst/>
            <a:gdLst>
              <a:gd name="T0" fmla="*/ 210145 w 6"/>
              <a:gd name="T1" fmla="*/ 995539 h 9"/>
              <a:gd name="T2" fmla="*/ 70137 w 6"/>
              <a:gd name="T3" fmla="*/ 0 h 9"/>
              <a:gd name="T4" fmla="*/ 70137 w 6"/>
              <a:gd name="T5" fmla="*/ 0 h 9"/>
              <a:gd name="T6" fmla="*/ 210145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3" y="8"/>
                </a:moveTo>
                <a:cubicBezTo>
                  <a:pt x="0" y="6"/>
                  <a:pt x="1" y="0"/>
                  <a:pt x="1" y="0"/>
                </a:cubicBezTo>
                <a:cubicBezTo>
                  <a:pt x="5" y="4"/>
                  <a:pt x="5" y="7"/>
                  <a:pt x="3" y="8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7" name="Freeform 7423">
            <a:extLst>
              <a:ext uri="{FF2B5EF4-FFF2-40B4-BE49-F238E27FC236}">
                <a16:creationId xmlns:a16="http://schemas.microsoft.com/office/drawing/2014/main" id="{4BC7DF6B-EF77-FA45-8E11-B1F5BA5C3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00575"/>
            <a:ext cx="1588" cy="3175"/>
          </a:xfrm>
          <a:custGeom>
            <a:avLst/>
            <a:gdLst>
              <a:gd name="T0" fmla="*/ 302673 w 5"/>
              <a:gd name="T1" fmla="*/ 907415 h 10"/>
              <a:gd name="T2" fmla="*/ 100997 w 5"/>
              <a:gd name="T3" fmla="*/ 0 h 10"/>
              <a:gd name="T4" fmla="*/ 100997 w 5"/>
              <a:gd name="T5" fmla="*/ 100965 h 10"/>
              <a:gd name="T6" fmla="*/ 302673 w 5"/>
              <a:gd name="T7" fmla="*/ 806450 h 10"/>
              <a:gd name="T8" fmla="*/ 403352 w 5"/>
              <a:gd name="T9" fmla="*/ 705803 h 10"/>
              <a:gd name="T10" fmla="*/ 302673 w 5"/>
              <a:gd name="T11" fmla="*/ 907415 h 10"/>
              <a:gd name="T12" fmla="*/ 302673 w 5"/>
              <a:gd name="T13" fmla="*/ 302578 h 10"/>
              <a:gd name="T14" fmla="*/ 403352 w 5"/>
              <a:gd name="T15" fmla="*/ 604838 h 10"/>
              <a:gd name="T16" fmla="*/ 302673 w 5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3" y="9"/>
                </a:moveTo>
                <a:cubicBezTo>
                  <a:pt x="0" y="6"/>
                  <a:pt x="1" y="1"/>
                  <a:pt x="1" y="0"/>
                </a:cubicBezTo>
                <a:lnTo>
                  <a:pt x="1" y="1"/>
                </a:lnTo>
                <a:cubicBezTo>
                  <a:pt x="1" y="2"/>
                  <a:pt x="1" y="7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8"/>
                  <a:pt x="4" y="9"/>
                  <a:pt x="3" y="9"/>
                </a:cubicBezTo>
                <a:close/>
                <a:moveTo>
                  <a:pt x="3" y="3"/>
                </a:moveTo>
                <a:cubicBezTo>
                  <a:pt x="4" y="4"/>
                  <a:pt x="4" y="5"/>
                  <a:pt x="4" y="6"/>
                </a:cubicBezTo>
                <a:cubicBezTo>
                  <a:pt x="4" y="6"/>
                  <a:pt x="4" y="5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8" name="Freeform 7424">
            <a:extLst>
              <a:ext uri="{FF2B5EF4-FFF2-40B4-BE49-F238E27FC236}">
                <a16:creationId xmlns:a16="http://schemas.microsoft.com/office/drawing/2014/main" id="{89F92C8F-45C2-1A4A-9CEC-0FA4DA0C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6350" cy="6350"/>
          </a:xfrm>
          <a:custGeom>
            <a:avLst/>
            <a:gdLst>
              <a:gd name="T0" fmla="*/ 2047478 w 16"/>
              <a:gd name="T1" fmla="*/ 2362597 h 16"/>
              <a:gd name="T2" fmla="*/ 0 w 16"/>
              <a:gd name="T3" fmla="*/ 315119 h 16"/>
              <a:gd name="T4" fmla="*/ 0 w 16"/>
              <a:gd name="T5" fmla="*/ 0 h 16"/>
              <a:gd name="T6" fmla="*/ 2047478 w 16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6">
                <a:moveTo>
                  <a:pt x="13" y="15"/>
                </a:moveTo>
                <a:cubicBezTo>
                  <a:pt x="7" y="12"/>
                  <a:pt x="0" y="2"/>
                  <a:pt x="0" y="2"/>
                </a:cubicBezTo>
                <a:lnTo>
                  <a:pt x="0" y="0"/>
                </a:lnTo>
                <a:cubicBezTo>
                  <a:pt x="10" y="6"/>
                  <a:pt x="15" y="10"/>
                  <a:pt x="13" y="1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79" name="Freeform 7425">
            <a:extLst>
              <a:ext uri="{FF2B5EF4-FFF2-40B4-BE49-F238E27FC236}">
                <a16:creationId xmlns:a16="http://schemas.microsoft.com/office/drawing/2014/main" id="{ADFAD7A0-E2E9-1D49-A37F-D8D271254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598988"/>
            <a:ext cx="3175" cy="3175"/>
          </a:xfrm>
          <a:custGeom>
            <a:avLst/>
            <a:gdLst>
              <a:gd name="T0" fmla="*/ 944959 w 8"/>
              <a:gd name="T1" fmla="*/ 995539 h 9"/>
              <a:gd name="T2" fmla="*/ 0 w 8"/>
              <a:gd name="T3" fmla="*/ 497769 h 9"/>
              <a:gd name="T4" fmla="*/ 944959 w 8"/>
              <a:gd name="T5" fmla="*/ 871008 h 9"/>
              <a:gd name="T6" fmla="*/ 315119 w 8"/>
              <a:gd name="T7" fmla="*/ 0 h 9"/>
              <a:gd name="T8" fmla="*/ 944959 w 8"/>
              <a:gd name="T9" fmla="*/ 99553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9">
                <a:moveTo>
                  <a:pt x="6" y="8"/>
                </a:moveTo>
                <a:cubicBezTo>
                  <a:pt x="4" y="7"/>
                  <a:pt x="2" y="5"/>
                  <a:pt x="0" y="4"/>
                </a:cubicBezTo>
                <a:cubicBezTo>
                  <a:pt x="2" y="5"/>
                  <a:pt x="4" y="7"/>
                  <a:pt x="6" y="7"/>
                </a:cubicBezTo>
                <a:cubicBezTo>
                  <a:pt x="6" y="5"/>
                  <a:pt x="6" y="3"/>
                  <a:pt x="2" y="0"/>
                </a:cubicBezTo>
                <a:cubicBezTo>
                  <a:pt x="6" y="3"/>
                  <a:pt x="7" y="5"/>
                  <a:pt x="6" y="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0" name="Freeform 7426">
            <a:extLst>
              <a:ext uri="{FF2B5EF4-FFF2-40B4-BE49-F238E27FC236}">
                <a16:creationId xmlns:a16="http://schemas.microsoft.com/office/drawing/2014/main" id="{AFFC08ED-820F-0E43-90F6-8358EA2A4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4762" cy="6350"/>
          </a:xfrm>
          <a:custGeom>
            <a:avLst/>
            <a:gdLst>
              <a:gd name="T0" fmla="*/ 1272815 w 14"/>
              <a:gd name="T1" fmla="*/ 2362597 h 16"/>
              <a:gd name="T2" fmla="*/ 0 w 14"/>
              <a:gd name="T3" fmla="*/ 0 h 16"/>
              <a:gd name="T4" fmla="*/ 115649 w 14"/>
              <a:gd name="T5" fmla="*/ 0 h 16"/>
              <a:gd name="T6" fmla="*/ 1272815 w 14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6">
                <a:moveTo>
                  <a:pt x="11" y="15"/>
                </a:moveTo>
                <a:cubicBezTo>
                  <a:pt x="5" y="11"/>
                  <a:pt x="0" y="0"/>
                  <a:pt x="0" y="0"/>
                </a:cubicBezTo>
                <a:lnTo>
                  <a:pt x="1" y="0"/>
                </a:lnTo>
                <a:cubicBezTo>
                  <a:pt x="9" y="6"/>
                  <a:pt x="13" y="11"/>
                  <a:pt x="11" y="1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1" name="Freeform 7427">
            <a:extLst>
              <a:ext uri="{FF2B5EF4-FFF2-40B4-BE49-F238E27FC236}">
                <a16:creationId xmlns:a16="http://schemas.microsoft.com/office/drawing/2014/main" id="{6764978E-9D99-5448-9D08-71F822EB0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4762" cy="6350"/>
          </a:xfrm>
          <a:custGeom>
            <a:avLst/>
            <a:gdLst>
              <a:gd name="T0" fmla="*/ 1272815 w 14"/>
              <a:gd name="T1" fmla="*/ 2362597 h 16"/>
              <a:gd name="T2" fmla="*/ 925529 w 14"/>
              <a:gd name="T3" fmla="*/ 944959 h 16"/>
              <a:gd name="T4" fmla="*/ 1388463 w 14"/>
              <a:gd name="T5" fmla="*/ 2362597 h 16"/>
              <a:gd name="T6" fmla="*/ 1272815 w 14"/>
              <a:gd name="T7" fmla="*/ 2362597 h 16"/>
              <a:gd name="T8" fmla="*/ 1156826 w 14"/>
              <a:gd name="T9" fmla="*/ 2205038 h 16"/>
              <a:gd name="T10" fmla="*/ 1156826 w 14"/>
              <a:gd name="T11" fmla="*/ 2205038 h 16"/>
              <a:gd name="T12" fmla="*/ 1156826 w 14"/>
              <a:gd name="T13" fmla="*/ 2205038 h 16"/>
              <a:gd name="T14" fmla="*/ 0 w 14"/>
              <a:gd name="T15" fmla="*/ 0 h 16"/>
              <a:gd name="T16" fmla="*/ 115649 w 14"/>
              <a:gd name="T17" fmla="*/ 0 h 16"/>
              <a:gd name="T18" fmla="*/ 1156826 w 14"/>
              <a:gd name="T19" fmla="*/ 2205038 h 16"/>
              <a:gd name="T20" fmla="*/ 0 w 14"/>
              <a:gd name="T21" fmla="*/ 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" h="16">
                <a:moveTo>
                  <a:pt x="11" y="15"/>
                </a:moveTo>
                <a:cubicBezTo>
                  <a:pt x="12" y="12"/>
                  <a:pt x="11" y="9"/>
                  <a:pt x="8" y="6"/>
                </a:cubicBezTo>
                <a:cubicBezTo>
                  <a:pt x="12" y="9"/>
                  <a:pt x="13" y="12"/>
                  <a:pt x="12" y="15"/>
                </a:cubicBezTo>
                <a:lnTo>
                  <a:pt x="11" y="15"/>
                </a:lnTo>
                <a:close/>
                <a:moveTo>
                  <a:pt x="10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lose/>
                <a:moveTo>
                  <a:pt x="0" y="0"/>
                </a:moveTo>
                <a:lnTo>
                  <a:pt x="1" y="0"/>
                </a:lnTo>
                <a:cubicBezTo>
                  <a:pt x="2" y="4"/>
                  <a:pt x="6" y="12"/>
                  <a:pt x="10" y="14"/>
                </a:cubicBezTo>
                <a:cubicBezTo>
                  <a:pt x="4" y="1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2" name="Freeform 7428">
            <a:extLst>
              <a:ext uri="{FF2B5EF4-FFF2-40B4-BE49-F238E27FC236}">
                <a16:creationId xmlns:a16="http://schemas.microsoft.com/office/drawing/2014/main" id="{871A287C-9197-6346-AB87-5499ADE84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3175" cy="4763"/>
          </a:xfrm>
          <a:custGeom>
            <a:avLst/>
            <a:gdLst>
              <a:gd name="T0" fmla="*/ 705803 w 10"/>
              <a:gd name="T1" fmla="*/ 1504768 h 14"/>
              <a:gd name="T2" fmla="*/ 0 w 10"/>
              <a:gd name="T3" fmla="*/ 115673 h 14"/>
              <a:gd name="T4" fmla="*/ 0 w 10"/>
              <a:gd name="T5" fmla="*/ 0 h 14"/>
              <a:gd name="T6" fmla="*/ 705803 w 10"/>
              <a:gd name="T7" fmla="*/ 1504768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4">
                <a:moveTo>
                  <a:pt x="7" y="13"/>
                </a:moveTo>
                <a:cubicBezTo>
                  <a:pt x="2" y="10"/>
                  <a:pt x="0" y="1"/>
                  <a:pt x="0" y="1"/>
                </a:cubicBezTo>
                <a:lnTo>
                  <a:pt x="0" y="0"/>
                </a:lnTo>
                <a:cubicBezTo>
                  <a:pt x="6" y="7"/>
                  <a:pt x="9" y="10"/>
                  <a:pt x="7" y="1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3" name="Freeform 7429">
            <a:extLst>
              <a:ext uri="{FF2B5EF4-FFF2-40B4-BE49-F238E27FC236}">
                <a16:creationId xmlns:a16="http://schemas.microsoft.com/office/drawing/2014/main" id="{69DFE81F-BB9D-974B-B59E-EF2BACC50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3175" cy="4763"/>
          </a:xfrm>
          <a:custGeom>
            <a:avLst/>
            <a:gdLst>
              <a:gd name="T0" fmla="*/ 1102519 w 8"/>
              <a:gd name="T1" fmla="*/ 1610993 h 13"/>
              <a:gd name="T2" fmla="*/ 315119 w 8"/>
              <a:gd name="T3" fmla="*/ 805313 h 13"/>
              <a:gd name="T4" fmla="*/ 1102519 w 8"/>
              <a:gd name="T5" fmla="*/ 1610993 h 13"/>
              <a:gd name="T6" fmla="*/ 0 w 8"/>
              <a:gd name="T7" fmla="*/ 0 h 13"/>
              <a:gd name="T8" fmla="*/ 315119 w 8"/>
              <a:gd name="T9" fmla="*/ 805313 h 13"/>
              <a:gd name="T10" fmla="*/ 0 w 8"/>
              <a:gd name="T11" fmla="*/ 134097 h 13"/>
              <a:gd name="T12" fmla="*/ 0 w 8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13">
                <a:moveTo>
                  <a:pt x="7" y="12"/>
                </a:moveTo>
                <a:cubicBezTo>
                  <a:pt x="5" y="11"/>
                  <a:pt x="3" y="9"/>
                  <a:pt x="2" y="6"/>
                </a:cubicBezTo>
                <a:cubicBezTo>
                  <a:pt x="3" y="9"/>
                  <a:pt x="5" y="11"/>
                  <a:pt x="7" y="12"/>
                </a:cubicBezTo>
                <a:close/>
                <a:moveTo>
                  <a:pt x="0" y="0"/>
                </a:moveTo>
                <a:cubicBezTo>
                  <a:pt x="0" y="0"/>
                  <a:pt x="0" y="3"/>
                  <a:pt x="2" y="6"/>
                </a:cubicBezTo>
                <a:cubicBezTo>
                  <a:pt x="1" y="4"/>
                  <a:pt x="0" y="2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4" name="Freeform 7430">
            <a:extLst>
              <a:ext uri="{FF2B5EF4-FFF2-40B4-BE49-F238E27FC236}">
                <a16:creationId xmlns:a16="http://schemas.microsoft.com/office/drawing/2014/main" id="{ABB54A59-0A90-1F4B-9A5A-30E3F55C9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8988"/>
            <a:ext cx="3175" cy="4762"/>
          </a:xfrm>
          <a:custGeom>
            <a:avLst/>
            <a:gdLst>
              <a:gd name="T0" fmla="*/ 787400 w 8"/>
              <a:gd name="T1" fmla="*/ 1732178 h 12"/>
              <a:gd name="T2" fmla="*/ 0 w 8"/>
              <a:gd name="T3" fmla="*/ 0 h 12"/>
              <a:gd name="T4" fmla="*/ 0 w 8"/>
              <a:gd name="T5" fmla="*/ 0 h 12"/>
              <a:gd name="T6" fmla="*/ 787400 w 8"/>
              <a:gd name="T7" fmla="*/ 173217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2">
                <a:moveTo>
                  <a:pt x="5" y="11"/>
                </a:moveTo>
                <a:cubicBezTo>
                  <a:pt x="2" y="8"/>
                  <a:pt x="0" y="0"/>
                  <a:pt x="0" y="0"/>
                </a:cubicBezTo>
                <a:cubicBezTo>
                  <a:pt x="5" y="5"/>
                  <a:pt x="7" y="8"/>
                  <a:pt x="5" y="1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5" name="Freeform 7431">
            <a:extLst>
              <a:ext uri="{FF2B5EF4-FFF2-40B4-BE49-F238E27FC236}">
                <a16:creationId xmlns:a16="http://schemas.microsoft.com/office/drawing/2014/main" id="{55386B07-E187-F547-A157-51CD2827D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8988"/>
            <a:ext cx="3175" cy="3175"/>
          </a:xfrm>
          <a:custGeom>
            <a:avLst/>
            <a:gdLst>
              <a:gd name="T0" fmla="*/ 787400 w 8"/>
              <a:gd name="T1" fmla="*/ 833005 h 11"/>
              <a:gd name="T2" fmla="*/ 630238 w 8"/>
              <a:gd name="T3" fmla="*/ 166543 h 11"/>
              <a:gd name="T4" fmla="*/ 787400 w 8"/>
              <a:gd name="T5" fmla="*/ 833005 h 11"/>
              <a:gd name="T6" fmla="*/ 0 w 8"/>
              <a:gd name="T7" fmla="*/ 0 h 11"/>
              <a:gd name="T8" fmla="*/ 787400 w 8"/>
              <a:gd name="T9" fmla="*/ 833005 h 11"/>
              <a:gd name="T10" fmla="*/ 0 w 8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11">
                <a:moveTo>
                  <a:pt x="5" y="10"/>
                </a:moveTo>
                <a:cubicBezTo>
                  <a:pt x="6" y="8"/>
                  <a:pt x="6" y="6"/>
                  <a:pt x="4" y="2"/>
                </a:cubicBezTo>
                <a:cubicBezTo>
                  <a:pt x="6" y="5"/>
                  <a:pt x="7" y="8"/>
                  <a:pt x="5" y="10"/>
                </a:cubicBezTo>
                <a:close/>
                <a:moveTo>
                  <a:pt x="0" y="0"/>
                </a:moveTo>
                <a:cubicBezTo>
                  <a:pt x="0" y="0"/>
                  <a:pt x="2" y="7"/>
                  <a:pt x="5" y="10"/>
                </a:cubicBezTo>
                <a:cubicBezTo>
                  <a:pt x="2" y="7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6" name="Freeform 7432">
            <a:extLst>
              <a:ext uri="{FF2B5EF4-FFF2-40B4-BE49-F238E27FC236}">
                <a16:creationId xmlns:a16="http://schemas.microsoft.com/office/drawing/2014/main" id="{4834D6AE-A8CE-B74E-BE58-B73C146DC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8988"/>
            <a:ext cx="3175" cy="3175"/>
          </a:xfrm>
          <a:custGeom>
            <a:avLst/>
            <a:gdLst>
              <a:gd name="T0" fmla="*/ 822779 w 7"/>
              <a:gd name="T1" fmla="*/ 907415 h 10"/>
              <a:gd name="T2" fmla="*/ 0 w 7"/>
              <a:gd name="T3" fmla="*/ 0 h 10"/>
              <a:gd name="T4" fmla="*/ 0 w 7"/>
              <a:gd name="T5" fmla="*/ 0 h 10"/>
              <a:gd name="T6" fmla="*/ 822779 w 7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0">
                <a:moveTo>
                  <a:pt x="4" y="9"/>
                </a:moveTo>
                <a:cubicBezTo>
                  <a:pt x="0" y="6"/>
                  <a:pt x="0" y="0"/>
                  <a:pt x="0" y="0"/>
                </a:cubicBezTo>
                <a:cubicBezTo>
                  <a:pt x="4" y="4"/>
                  <a:pt x="6" y="7"/>
                  <a:pt x="4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7" name="Freeform 7433">
            <a:extLst>
              <a:ext uri="{FF2B5EF4-FFF2-40B4-BE49-F238E27FC236}">
                <a16:creationId xmlns:a16="http://schemas.microsoft.com/office/drawing/2014/main" id="{71B4647E-3DDE-AA4F-B476-9592092F7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8988"/>
            <a:ext cx="1588" cy="3175"/>
          </a:xfrm>
          <a:custGeom>
            <a:avLst/>
            <a:gdLst>
              <a:gd name="T0" fmla="*/ 280282 w 6"/>
              <a:gd name="T1" fmla="*/ 907415 h 10"/>
              <a:gd name="T2" fmla="*/ 280282 w 6"/>
              <a:gd name="T3" fmla="*/ 302578 h 10"/>
              <a:gd name="T4" fmla="*/ 280282 w 6"/>
              <a:gd name="T5" fmla="*/ 907415 h 10"/>
              <a:gd name="T6" fmla="*/ 0 w 6"/>
              <a:gd name="T7" fmla="*/ 0 h 10"/>
              <a:gd name="T8" fmla="*/ 280282 w 6"/>
              <a:gd name="T9" fmla="*/ 907415 h 10"/>
              <a:gd name="T10" fmla="*/ 0 w 6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0">
                <a:moveTo>
                  <a:pt x="4" y="9"/>
                </a:moveTo>
                <a:lnTo>
                  <a:pt x="4" y="3"/>
                </a:lnTo>
                <a:cubicBezTo>
                  <a:pt x="4" y="5"/>
                  <a:pt x="5" y="8"/>
                  <a:pt x="4" y="9"/>
                </a:cubicBezTo>
                <a:close/>
                <a:moveTo>
                  <a:pt x="0" y="0"/>
                </a:moveTo>
                <a:cubicBezTo>
                  <a:pt x="0" y="0"/>
                  <a:pt x="0" y="6"/>
                  <a:pt x="4" y="9"/>
                </a:cubicBezTo>
                <a:cubicBezTo>
                  <a:pt x="0" y="7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8" name="Freeform 7434">
            <a:extLst>
              <a:ext uri="{FF2B5EF4-FFF2-40B4-BE49-F238E27FC236}">
                <a16:creationId xmlns:a16="http://schemas.microsoft.com/office/drawing/2014/main" id="{F2657383-380E-AB46-A624-CE5FD6D13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8988"/>
            <a:ext cx="1587" cy="3175"/>
          </a:xfrm>
          <a:custGeom>
            <a:avLst/>
            <a:gdLst>
              <a:gd name="T0" fmla="*/ 139921 w 6"/>
              <a:gd name="T1" fmla="*/ 907415 h 10"/>
              <a:gd name="T2" fmla="*/ 139921 w 6"/>
              <a:gd name="T3" fmla="*/ 0 h 10"/>
              <a:gd name="T4" fmla="*/ 139921 w 6"/>
              <a:gd name="T5" fmla="*/ 0 h 10"/>
              <a:gd name="T6" fmla="*/ 139921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0" y="6"/>
                  <a:pt x="2" y="0"/>
                  <a:pt x="2" y="0"/>
                </a:cubicBezTo>
                <a:cubicBezTo>
                  <a:pt x="5" y="4"/>
                  <a:pt x="5" y="7"/>
                  <a:pt x="2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89" name="Freeform 7435">
            <a:extLst>
              <a:ext uri="{FF2B5EF4-FFF2-40B4-BE49-F238E27FC236}">
                <a16:creationId xmlns:a16="http://schemas.microsoft.com/office/drawing/2014/main" id="{953C684B-86C9-A44C-837C-D0E368A76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8988"/>
            <a:ext cx="1587" cy="3175"/>
          </a:xfrm>
          <a:custGeom>
            <a:avLst/>
            <a:gdLst>
              <a:gd name="T0" fmla="*/ 100616 w 5"/>
              <a:gd name="T1" fmla="*/ 907415 h 10"/>
              <a:gd name="T2" fmla="*/ 201549 w 5"/>
              <a:gd name="T3" fmla="*/ 403225 h 10"/>
              <a:gd name="T4" fmla="*/ 100616 w 5"/>
              <a:gd name="T5" fmla="*/ 907415 h 10"/>
              <a:gd name="T6" fmla="*/ 0 w 5"/>
              <a:gd name="T7" fmla="*/ 0 h 10"/>
              <a:gd name="T8" fmla="*/ 100616 w 5"/>
              <a:gd name="T9" fmla="*/ 0 h 10"/>
              <a:gd name="T10" fmla="*/ 0 w 5"/>
              <a:gd name="T11" fmla="*/ 504190 h 10"/>
              <a:gd name="T12" fmla="*/ 0 w 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1" y="9"/>
                </a:moveTo>
                <a:cubicBezTo>
                  <a:pt x="2" y="8"/>
                  <a:pt x="2" y="6"/>
                  <a:pt x="2" y="4"/>
                </a:cubicBezTo>
                <a:cubicBezTo>
                  <a:pt x="4" y="6"/>
                  <a:pt x="2" y="8"/>
                  <a:pt x="1" y="9"/>
                </a:cubicBezTo>
                <a:close/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5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0" name="Freeform 7436">
            <a:extLst>
              <a:ext uri="{FF2B5EF4-FFF2-40B4-BE49-F238E27FC236}">
                <a16:creationId xmlns:a16="http://schemas.microsoft.com/office/drawing/2014/main" id="{D5C9C7B1-BF53-484E-A5BD-6F87A170F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00575"/>
            <a:ext cx="1587" cy="3175"/>
          </a:xfrm>
          <a:custGeom>
            <a:avLst/>
            <a:gdLst>
              <a:gd name="T0" fmla="*/ 302165 w 5"/>
              <a:gd name="T1" fmla="*/ 907415 h 10"/>
              <a:gd name="T2" fmla="*/ 100616 w 5"/>
              <a:gd name="T3" fmla="*/ 0 h 10"/>
              <a:gd name="T4" fmla="*/ 100616 w 5"/>
              <a:gd name="T5" fmla="*/ 0 h 10"/>
              <a:gd name="T6" fmla="*/ 302165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3" y="9"/>
                </a:moveTo>
                <a:cubicBezTo>
                  <a:pt x="0" y="6"/>
                  <a:pt x="1" y="0"/>
                  <a:pt x="1" y="0"/>
                </a:cubicBezTo>
                <a:cubicBezTo>
                  <a:pt x="4" y="5"/>
                  <a:pt x="4" y="7"/>
                  <a:pt x="3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1" name="Freeform 7437">
            <a:extLst>
              <a:ext uri="{FF2B5EF4-FFF2-40B4-BE49-F238E27FC236}">
                <a16:creationId xmlns:a16="http://schemas.microsoft.com/office/drawing/2014/main" id="{127A1FAA-F213-804D-9A2C-C637C23A9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00575"/>
            <a:ext cx="1587" cy="3175"/>
          </a:xfrm>
          <a:custGeom>
            <a:avLst/>
            <a:gdLst>
              <a:gd name="T0" fmla="*/ 157510 w 4"/>
              <a:gd name="T1" fmla="*/ 0 h 10"/>
              <a:gd name="T2" fmla="*/ 472133 w 4"/>
              <a:gd name="T3" fmla="*/ 907415 h 10"/>
              <a:gd name="T4" fmla="*/ 157510 w 4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0">
                <a:moveTo>
                  <a:pt x="1" y="0"/>
                </a:moveTo>
                <a:cubicBezTo>
                  <a:pt x="1" y="2"/>
                  <a:pt x="1" y="6"/>
                  <a:pt x="3" y="9"/>
                </a:cubicBezTo>
                <a:cubicBezTo>
                  <a:pt x="0" y="6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2" name="Freeform 7438">
            <a:extLst>
              <a:ext uri="{FF2B5EF4-FFF2-40B4-BE49-F238E27FC236}">
                <a16:creationId xmlns:a16="http://schemas.microsoft.com/office/drawing/2014/main" id="{E32E303E-B288-E441-876E-A97D642D6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210013 w 6"/>
              <a:gd name="T1" fmla="*/ 833005 h 11"/>
              <a:gd name="T2" fmla="*/ 70093 w 6"/>
              <a:gd name="T3" fmla="*/ 83416 h 11"/>
              <a:gd name="T4" fmla="*/ 139921 w 6"/>
              <a:gd name="T5" fmla="*/ 0 h 11"/>
              <a:gd name="T6" fmla="*/ 210013 w 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3" y="10"/>
                </a:moveTo>
                <a:cubicBezTo>
                  <a:pt x="0" y="7"/>
                  <a:pt x="1" y="1"/>
                  <a:pt x="1" y="1"/>
                </a:cubicBezTo>
                <a:lnTo>
                  <a:pt x="2" y="0"/>
                </a:lnTo>
                <a:cubicBezTo>
                  <a:pt x="5" y="5"/>
                  <a:pt x="5" y="7"/>
                  <a:pt x="3" y="1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3" name="Freeform 7439">
            <a:extLst>
              <a:ext uri="{FF2B5EF4-FFF2-40B4-BE49-F238E27FC236}">
                <a16:creationId xmlns:a16="http://schemas.microsoft.com/office/drawing/2014/main" id="{DABE8B26-5EA3-A247-8537-B2509F61E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472133 w 4"/>
              <a:gd name="T1" fmla="*/ 907415 h 10"/>
              <a:gd name="T2" fmla="*/ 157510 w 4"/>
              <a:gd name="T3" fmla="*/ 504190 h 10"/>
              <a:gd name="T4" fmla="*/ 472133 w 4"/>
              <a:gd name="T5" fmla="*/ 907415 h 10"/>
              <a:gd name="T6" fmla="*/ 157510 w 4"/>
              <a:gd name="T7" fmla="*/ 0 h 10"/>
              <a:gd name="T8" fmla="*/ 315020 w 4"/>
              <a:gd name="T9" fmla="*/ 0 h 10"/>
              <a:gd name="T10" fmla="*/ 157510 w 4"/>
              <a:gd name="T11" fmla="*/ 504190 h 10"/>
              <a:gd name="T12" fmla="*/ 157510 w 4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0">
                <a:moveTo>
                  <a:pt x="3" y="9"/>
                </a:moveTo>
                <a:cubicBezTo>
                  <a:pt x="1" y="8"/>
                  <a:pt x="1" y="6"/>
                  <a:pt x="1" y="5"/>
                </a:cubicBezTo>
                <a:cubicBezTo>
                  <a:pt x="1" y="7"/>
                  <a:pt x="2" y="8"/>
                  <a:pt x="3" y="9"/>
                </a:cubicBezTo>
                <a:close/>
                <a:moveTo>
                  <a:pt x="1" y="0"/>
                </a:moveTo>
                <a:cubicBezTo>
                  <a:pt x="1" y="0"/>
                  <a:pt x="1" y="0"/>
                  <a:pt x="2" y="0"/>
                </a:cubicBezTo>
                <a:cubicBezTo>
                  <a:pt x="1" y="1"/>
                  <a:pt x="1" y="3"/>
                  <a:pt x="1" y="5"/>
                </a:cubicBezTo>
                <a:cubicBezTo>
                  <a:pt x="0" y="3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4" name="Freeform 7440">
            <a:extLst>
              <a:ext uri="{FF2B5EF4-FFF2-40B4-BE49-F238E27FC236}">
                <a16:creationId xmlns:a16="http://schemas.microsoft.com/office/drawing/2014/main" id="{2E400077-328A-8B47-992D-352A7A745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8988"/>
            <a:ext cx="1587" cy="3175"/>
          </a:xfrm>
          <a:custGeom>
            <a:avLst/>
            <a:gdLst>
              <a:gd name="T0" fmla="*/ 139921 w 6"/>
              <a:gd name="T1" fmla="*/ 907415 h 10"/>
              <a:gd name="T2" fmla="*/ 0 w 6"/>
              <a:gd name="T3" fmla="*/ 100965 h 10"/>
              <a:gd name="T4" fmla="*/ 70093 w 6"/>
              <a:gd name="T5" fmla="*/ 0 h 10"/>
              <a:gd name="T6" fmla="*/ 139921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0" y="6"/>
                  <a:pt x="0" y="1"/>
                  <a:pt x="0" y="1"/>
                </a:cubicBezTo>
                <a:lnTo>
                  <a:pt x="1" y="0"/>
                </a:lnTo>
                <a:cubicBezTo>
                  <a:pt x="3" y="4"/>
                  <a:pt x="5" y="7"/>
                  <a:pt x="2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5" name="Freeform 7441">
            <a:extLst>
              <a:ext uri="{FF2B5EF4-FFF2-40B4-BE49-F238E27FC236}">
                <a16:creationId xmlns:a16="http://schemas.microsoft.com/office/drawing/2014/main" id="{08937F7D-18C9-A243-AADA-9F6DF2622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8988"/>
            <a:ext cx="1587" cy="3175"/>
          </a:xfrm>
          <a:custGeom>
            <a:avLst/>
            <a:gdLst>
              <a:gd name="T0" fmla="*/ 201549 w 5"/>
              <a:gd name="T1" fmla="*/ 907415 h 10"/>
              <a:gd name="T2" fmla="*/ 100616 w 5"/>
              <a:gd name="T3" fmla="*/ 705803 h 10"/>
              <a:gd name="T4" fmla="*/ 201549 w 5"/>
              <a:gd name="T5" fmla="*/ 907415 h 10"/>
              <a:gd name="T6" fmla="*/ 302165 w 5"/>
              <a:gd name="T7" fmla="*/ 403225 h 10"/>
              <a:gd name="T8" fmla="*/ 201549 w 5"/>
              <a:gd name="T9" fmla="*/ 907415 h 10"/>
              <a:gd name="T10" fmla="*/ 0 w 5"/>
              <a:gd name="T11" fmla="*/ 0 h 10"/>
              <a:gd name="T12" fmla="*/ 100616 w 5"/>
              <a:gd name="T13" fmla="*/ 705803 h 10"/>
              <a:gd name="T14" fmla="*/ 0 w 5"/>
              <a:gd name="T15" fmla="*/ 100965 h 10"/>
              <a:gd name="T16" fmla="*/ 0 w 5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2" y="9"/>
                </a:moveTo>
                <a:cubicBezTo>
                  <a:pt x="2" y="8"/>
                  <a:pt x="1" y="8"/>
                  <a:pt x="1" y="7"/>
                </a:cubicBezTo>
                <a:cubicBezTo>
                  <a:pt x="1" y="7"/>
                  <a:pt x="2" y="8"/>
                  <a:pt x="2" y="9"/>
                </a:cubicBezTo>
                <a:cubicBezTo>
                  <a:pt x="3" y="7"/>
                  <a:pt x="3" y="6"/>
                  <a:pt x="3" y="4"/>
                </a:cubicBezTo>
                <a:cubicBezTo>
                  <a:pt x="4" y="6"/>
                  <a:pt x="4" y="7"/>
                  <a:pt x="2" y="9"/>
                </a:cubicBezTo>
                <a:close/>
                <a:moveTo>
                  <a:pt x="0" y="0"/>
                </a:moveTo>
                <a:cubicBezTo>
                  <a:pt x="0" y="0"/>
                  <a:pt x="0" y="4"/>
                  <a:pt x="1" y="7"/>
                </a:cubicBezTo>
                <a:cubicBezTo>
                  <a:pt x="0" y="4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6" name="Freeform 7442">
            <a:extLst>
              <a:ext uri="{FF2B5EF4-FFF2-40B4-BE49-F238E27FC236}">
                <a16:creationId xmlns:a16="http://schemas.microsoft.com/office/drawing/2014/main" id="{21C062B1-7CFF-F44E-B7ED-DEA329BE3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8988"/>
            <a:ext cx="1588" cy="3175"/>
          </a:xfrm>
          <a:custGeom>
            <a:avLst/>
            <a:gdLst>
              <a:gd name="T0" fmla="*/ 140009 w 6"/>
              <a:gd name="T1" fmla="*/ 907415 h 10"/>
              <a:gd name="T2" fmla="*/ 140009 w 6"/>
              <a:gd name="T3" fmla="*/ 0 h 10"/>
              <a:gd name="T4" fmla="*/ 140009 w 6"/>
              <a:gd name="T5" fmla="*/ 0 h 10"/>
              <a:gd name="T6" fmla="*/ 140009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0" y="6"/>
                  <a:pt x="2" y="0"/>
                  <a:pt x="2" y="0"/>
                </a:cubicBezTo>
                <a:cubicBezTo>
                  <a:pt x="4" y="4"/>
                  <a:pt x="5" y="7"/>
                  <a:pt x="2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7" name="Freeform 7443">
            <a:extLst>
              <a:ext uri="{FF2B5EF4-FFF2-40B4-BE49-F238E27FC236}">
                <a16:creationId xmlns:a16="http://schemas.microsoft.com/office/drawing/2014/main" id="{AC9E5C85-059A-7844-AB7F-0116EAFEC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8988"/>
            <a:ext cx="1588" cy="3175"/>
          </a:xfrm>
          <a:custGeom>
            <a:avLst/>
            <a:gdLst>
              <a:gd name="T0" fmla="*/ 201676 w 5"/>
              <a:gd name="T1" fmla="*/ 907415 h 10"/>
              <a:gd name="T2" fmla="*/ 100997 w 5"/>
              <a:gd name="T3" fmla="*/ 0 h 10"/>
              <a:gd name="T4" fmla="*/ 201676 w 5"/>
              <a:gd name="T5" fmla="*/ 0 h 10"/>
              <a:gd name="T6" fmla="*/ 201676 w 5"/>
              <a:gd name="T7" fmla="*/ 907415 h 10"/>
              <a:gd name="T8" fmla="*/ 403352 w 5"/>
              <a:gd name="T9" fmla="*/ 705803 h 10"/>
              <a:gd name="T10" fmla="*/ 201676 w 5"/>
              <a:gd name="T11" fmla="*/ 907415 h 10"/>
              <a:gd name="T12" fmla="*/ 201676 w 5"/>
              <a:gd name="T13" fmla="*/ 302578 h 10"/>
              <a:gd name="T14" fmla="*/ 403352 w 5"/>
              <a:gd name="T15" fmla="*/ 705803 h 10"/>
              <a:gd name="T16" fmla="*/ 201676 w 5"/>
              <a:gd name="T17" fmla="*/ 302578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2" y="9"/>
                </a:moveTo>
                <a:cubicBezTo>
                  <a:pt x="0" y="6"/>
                  <a:pt x="1" y="0"/>
                  <a:pt x="1" y="0"/>
                </a:cubicBezTo>
                <a:lnTo>
                  <a:pt x="2" y="0"/>
                </a:lnTo>
                <a:cubicBezTo>
                  <a:pt x="2" y="3"/>
                  <a:pt x="1" y="7"/>
                  <a:pt x="2" y="9"/>
                </a:cubicBezTo>
                <a:cubicBezTo>
                  <a:pt x="3" y="8"/>
                  <a:pt x="3" y="8"/>
                  <a:pt x="4" y="7"/>
                </a:cubicBezTo>
                <a:cubicBezTo>
                  <a:pt x="4" y="8"/>
                  <a:pt x="3" y="8"/>
                  <a:pt x="2" y="9"/>
                </a:cubicBezTo>
                <a:close/>
                <a:moveTo>
                  <a:pt x="2" y="3"/>
                </a:moveTo>
                <a:cubicBezTo>
                  <a:pt x="3" y="5"/>
                  <a:pt x="4" y="6"/>
                  <a:pt x="4" y="7"/>
                </a:cubicBezTo>
                <a:cubicBezTo>
                  <a:pt x="3" y="6"/>
                  <a:pt x="3" y="5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8" name="Freeform 7444">
            <a:extLst>
              <a:ext uri="{FF2B5EF4-FFF2-40B4-BE49-F238E27FC236}">
                <a16:creationId xmlns:a16="http://schemas.microsoft.com/office/drawing/2014/main" id="{A4441262-1206-3144-8DEC-5EB6972C0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8988"/>
            <a:ext cx="1587" cy="3175"/>
          </a:xfrm>
          <a:custGeom>
            <a:avLst/>
            <a:gdLst>
              <a:gd name="T0" fmla="*/ 139921 w 6"/>
              <a:gd name="T1" fmla="*/ 907415 h 10"/>
              <a:gd name="T2" fmla="*/ 210013 w 6"/>
              <a:gd name="T3" fmla="*/ 0 h 10"/>
              <a:gd name="T4" fmla="*/ 210013 w 6"/>
              <a:gd name="T5" fmla="*/ 0 h 10"/>
              <a:gd name="T6" fmla="*/ 139921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2" y="9"/>
                </a:moveTo>
                <a:cubicBezTo>
                  <a:pt x="0" y="5"/>
                  <a:pt x="3" y="0"/>
                  <a:pt x="3" y="0"/>
                </a:cubicBezTo>
                <a:cubicBezTo>
                  <a:pt x="5" y="4"/>
                  <a:pt x="5" y="8"/>
                  <a:pt x="2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99" name="Freeform 7445">
            <a:extLst>
              <a:ext uri="{FF2B5EF4-FFF2-40B4-BE49-F238E27FC236}">
                <a16:creationId xmlns:a16="http://schemas.microsoft.com/office/drawing/2014/main" id="{40C7AC8D-5C96-1946-B6A5-FEE418F8F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8988"/>
            <a:ext cx="1587" cy="3175"/>
          </a:xfrm>
          <a:custGeom>
            <a:avLst/>
            <a:gdLst>
              <a:gd name="T0" fmla="*/ 201549 w 5"/>
              <a:gd name="T1" fmla="*/ 907415 h 10"/>
              <a:gd name="T2" fmla="*/ 403098 w 5"/>
              <a:gd name="T3" fmla="*/ 504190 h 10"/>
              <a:gd name="T4" fmla="*/ 201549 w 5"/>
              <a:gd name="T5" fmla="*/ 907415 h 10"/>
              <a:gd name="T6" fmla="*/ 302165 w 5"/>
              <a:gd name="T7" fmla="*/ 0 h 10"/>
              <a:gd name="T8" fmla="*/ 302165 w 5"/>
              <a:gd name="T9" fmla="*/ 0 h 10"/>
              <a:gd name="T10" fmla="*/ 201549 w 5"/>
              <a:gd name="T11" fmla="*/ 907415 h 10"/>
              <a:gd name="T12" fmla="*/ 302165 w 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2" y="9"/>
                </a:moveTo>
                <a:cubicBezTo>
                  <a:pt x="3" y="8"/>
                  <a:pt x="4" y="7"/>
                  <a:pt x="4" y="5"/>
                </a:cubicBezTo>
                <a:cubicBezTo>
                  <a:pt x="4" y="7"/>
                  <a:pt x="4" y="8"/>
                  <a:pt x="2" y="9"/>
                </a:cubicBezTo>
                <a:close/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6"/>
                  <a:pt x="2" y="9"/>
                </a:cubicBezTo>
                <a:cubicBezTo>
                  <a:pt x="0" y="5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0" name="Freeform 7446">
            <a:extLst>
              <a:ext uri="{FF2B5EF4-FFF2-40B4-BE49-F238E27FC236}">
                <a16:creationId xmlns:a16="http://schemas.microsoft.com/office/drawing/2014/main" id="{1249BBFB-40CB-EC4C-A4C0-7B36F5C7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8988"/>
            <a:ext cx="1588" cy="3175"/>
          </a:xfrm>
          <a:custGeom>
            <a:avLst/>
            <a:gdLst>
              <a:gd name="T0" fmla="*/ 201676 w 5"/>
              <a:gd name="T1" fmla="*/ 833005 h 11"/>
              <a:gd name="T2" fmla="*/ 302673 w 5"/>
              <a:gd name="T3" fmla="*/ 0 h 11"/>
              <a:gd name="T4" fmla="*/ 403352 w 5"/>
              <a:gd name="T5" fmla="*/ 0 h 11"/>
              <a:gd name="T6" fmla="*/ 201676 w 5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1">
                <a:moveTo>
                  <a:pt x="2" y="10"/>
                </a:moveTo>
                <a:cubicBezTo>
                  <a:pt x="0" y="6"/>
                  <a:pt x="3" y="0"/>
                  <a:pt x="3" y="0"/>
                </a:cubicBezTo>
                <a:lnTo>
                  <a:pt x="4" y="0"/>
                </a:lnTo>
                <a:cubicBezTo>
                  <a:pt x="4" y="5"/>
                  <a:pt x="4" y="8"/>
                  <a:pt x="2" y="1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1" name="Freeform 7447">
            <a:extLst>
              <a:ext uri="{FF2B5EF4-FFF2-40B4-BE49-F238E27FC236}">
                <a16:creationId xmlns:a16="http://schemas.microsoft.com/office/drawing/2014/main" id="{F0F07F58-BA92-4647-9A6C-E81B82EA4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8988"/>
            <a:ext cx="1588" cy="3175"/>
          </a:xfrm>
          <a:custGeom>
            <a:avLst/>
            <a:gdLst>
              <a:gd name="T0" fmla="*/ 157609 w 4"/>
              <a:gd name="T1" fmla="*/ 907415 h 10"/>
              <a:gd name="T2" fmla="*/ 0 w 4"/>
              <a:gd name="T3" fmla="*/ 907415 h 10"/>
              <a:gd name="T4" fmla="*/ 0 w 4"/>
              <a:gd name="T5" fmla="*/ 403225 h 10"/>
              <a:gd name="T6" fmla="*/ 157609 w 4"/>
              <a:gd name="T7" fmla="*/ 806450 h 10"/>
              <a:gd name="T8" fmla="*/ 472827 w 4"/>
              <a:gd name="T9" fmla="*/ 302578 h 10"/>
              <a:gd name="T10" fmla="*/ 157609 w 4"/>
              <a:gd name="T11" fmla="*/ 907415 h 10"/>
              <a:gd name="T12" fmla="*/ 315218 w 4"/>
              <a:gd name="T13" fmla="*/ 0 h 10"/>
              <a:gd name="T14" fmla="*/ 0 w 4"/>
              <a:gd name="T15" fmla="*/ 403225 h 10"/>
              <a:gd name="T16" fmla="*/ 315218 w 4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10">
                <a:moveTo>
                  <a:pt x="1" y="9"/>
                </a:moveTo>
                <a:lnTo>
                  <a:pt x="0" y="9"/>
                </a:lnTo>
                <a:cubicBezTo>
                  <a:pt x="0" y="7"/>
                  <a:pt x="0" y="5"/>
                  <a:pt x="0" y="4"/>
                </a:cubicBezTo>
                <a:cubicBezTo>
                  <a:pt x="0" y="5"/>
                  <a:pt x="0" y="7"/>
                  <a:pt x="1" y="8"/>
                </a:cubicBezTo>
                <a:cubicBezTo>
                  <a:pt x="3" y="8"/>
                  <a:pt x="3" y="6"/>
                  <a:pt x="3" y="3"/>
                </a:cubicBezTo>
                <a:cubicBezTo>
                  <a:pt x="3" y="6"/>
                  <a:pt x="3" y="8"/>
                  <a:pt x="1" y="9"/>
                </a:cubicBezTo>
                <a:close/>
                <a:moveTo>
                  <a:pt x="2" y="0"/>
                </a:moveTo>
                <a:cubicBezTo>
                  <a:pt x="2" y="0"/>
                  <a:pt x="1" y="2"/>
                  <a:pt x="0" y="4"/>
                </a:cubicBezTo>
                <a:cubicBezTo>
                  <a:pt x="1" y="2"/>
                  <a:pt x="1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2" name="Freeform 7448">
            <a:extLst>
              <a:ext uri="{FF2B5EF4-FFF2-40B4-BE49-F238E27FC236}">
                <a16:creationId xmlns:a16="http://schemas.microsoft.com/office/drawing/2014/main" id="{A4142811-8A47-C54B-9E8D-9C73DF6DF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8988"/>
            <a:ext cx="1587" cy="3175"/>
          </a:xfrm>
          <a:custGeom>
            <a:avLst/>
            <a:gdLst>
              <a:gd name="T0" fmla="*/ 100616 w 5"/>
              <a:gd name="T1" fmla="*/ 907415 h 10"/>
              <a:gd name="T2" fmla="*/ 201549 w 5"/>
              <a:gd name="T3" fmla="*/ 0 h 10"/>
              <a:gd name="T4" fmla="*/ 302165 w 5"/>
              <a:gd name="T5" fmla="*/ 0 h 10"/>
              <a:gd name="T6" fmla="*/ 100616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1" y="9"/>
                </a:moveTo>
                <a:cubicBezTo>
                  <a:pt x="0" y="5"/>
                  <a:pt x="2" y="0"/>
                  <a:pt x="2" y="0"/>
                </a:cubicBezTo>
                <a:lnTo>
                  <a:pt x="3" y="0"/>
                </a:lnTo>
                <a:cubicBezTo>
                  <a:pt x="4" y="5"/>
                  <a:pt x="4" y="8"/>
                  <a:pt x="1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3" name="Freeform 7449">
            <a:extLst>
              <a:ext uri="{FF2B5EF4-FFF2-40B4-BE49-F238E27FC236}">
                <a16:creationId xmlns:a16="http://schemas.microsoft.com/office/drawing/2014/main" id="{1F61D235-36FC-444A-BF26-69E5B012D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8988"/>
            <a:ext cx="1587" cy="3175"/>
          </a:xfrm>
          <a:custGeom>
            <a:avLst/>
            <a:gdLst>
              <a:gd name="T0" fmla="*/ 201549 w 5"/>
              <a:gd name="T1" fmla="*/ 0 h 10"/>
              <a:gd name="T2" fmla="*/ 201549 w 5"/>
              <a:gd name="T3" fmla="*/ 100965 h 10"/>
              <a:gd name="T4" fmla="*/ 100616 w 5"/>
              <a:gd name="T5" fmla="*/ 907415 h 10"/>
              <a:gd name="T6" fmla="*/ 201549 w 5"/>
              <a:gd name="T7" fmla="*/ 0 h 10"/>
              <a:gd name="T8" fmla="*/ 302165 w 5"/>
              <a:gd name="T9" fmla="*/ 302578 h 10"/>
              <a:gd name="T10" fmla="*/ 201549 w 5"/>
              <a:gd name="T11" fmla="*/ 806450 h 10"/>
              <a:gd name="T12" fmla="*/ 302165 w 5"/>
              <a:gd name="T13" fmla="*/ 302578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0">
                <a:moveTo>
                  <a:pt x="2" y="0"/>
                </a:moveTo>
                <a:lnTo>
                  <a:pt x="2" y="1"/>
                </a:lnTo>
                <a:cubicBezTo>
                  <a:pt x="2" y="1"/>
                  <a:pt x="1" y="5"/>
                  <a:pt x="1" y="9"/>
                </a:cubicBezTo>
                <a:cubicBezTo>
                  <a:pt x="0" y="5"/>
                  <a:pt x="2" y="0"/>
                  <a:pt x="2" y="0"/>
                </a:cubicBezTo>
                <a:close/>
                <a:moveTo>
                  <a:pt x="3" y="3"/>
                </a:moveTo>
                <a:cubicBezTo>
                  <a:pt x="4" y="5"/>
                  <a:pt x="3" y="7"/>
                  <a:pt x="2" y="8"/>
                </a:cubicBezTo>
                <a:cubicBezTo>
                  <a:pt x="3" y="7"/>
                  <a:pt x="3" y="5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4" name="Freeform 7450">
            <a:extLst>
              <a:ext uri="{FF2B5EF4-FFF2-40B4-BE49-F238E27FC236}">
                <a16:creationId xmlns:a16="http://schemas.microsoft.com/office/drawing/2014/main" id="{315EC9A2-3475-CA47-8A42-A6E1100DA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210013 w 6"/>
              <a:gd name="T1" fmla="*/ 833005 h 11"/>
              <a:gd name="T2" fmla="*/ 70093 w 6"/>
              <a:gd name="T3" fmla="*/ 83416 h 11"/>
              <a:gd name="T4" fmla="*/ 139921 w 6"/>
              <a:gd name="T5" fmla="*/ 0 h 11"/>
              <a:gd name="T6" fmla="*/ 210013 w 6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1">
                <a:moveTo>
                  <a:pt x="3" y="10"/>
                </a:moveTo>
                <a:cubicBezTo>
                  <a:pt x="0" y="7"/>
                  <a:pt x="1" y="1"/>
                  <a:pt x="1" y="1"/>
                </a:cubicBezTo>
                <a:lnTo>
                  <a:pt x="2" y="0"/>
                </a:lnTo>
                <a:cubicBezTo>
                  <a:pt x="5" y="5"/>
                  <a:pt x="5" y="7"/>
                  <a:pt x="3" y="1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5" name="Freeform 7451">
            <a:extLst>
              <a:ext uri="{FF2B5EF4-FFF2-40B4-BE49-F238E27FC236}">
                <a16:creationId xmlns:a16="http://schemas.microsoft.com/office/drawing/2014/main" id="{5EAA036E-BC0B-6142-A183-E7D88C565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472133 w 4"/>
              <a:gd name="T1" fmla="*/ 907415 h 10"/>
              <a:gd name="T2" fmla="*/ 157510 w 4"/>
              <a:gd name="T3" fmla="*/ 504190 h 10"/>
              <a:gd name="T4" fmla="*/ 472133 w 4"/>
              <a:gd name="T5" fmla="*/ 907415 h 10"/>
              <a:gd name="T6" fmla="*/ 157510 w 4"/>
              <a:gd name="T7" fmla="*/ 0 h 10"/>
              <a:gd name="T8" fmla="*/ 315020 w 4"/>
              <a:gd name="T9" fmla="*/ 0 h 10"/>
              <a:gd name="T10" fmla="*/ 157510 w 4"/>
              <a:gd name="T11" fmla="*/ 504190 h 10"/>
              <a:gd name="T12" fmla="*/ 157510 w 4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10">
                <a:moveTo>
                  <a:pt x="3" y="9"/>
                </a:moveTo>
                <a:cubicBezTo>
                  <a:pt x="1" y="8"/>
                  <a:pt x="1" y="6"/>
                  <a:pt x="1" y="5"/>
                </a:cubicBezTo>
                <a:cubicBezTo>
                  <a:pt x="1" y="7"/>
                  <a:pt x="2" y="8"/>
                  <a:pt x="3" y="9"/>
                </a:cubicBezTo>
                <a:close/>
                <a:moveTo>
                  <a:pt x="1" y="0"/>
                </a:moveTo>
                <a:cubicBezTo>
                  <a:pt x="1" y="0"/>
                  <a:pt x="1" y="0"/>
                  <a:pt x="2" y="0"/>
                </a:cubicBezTo>
                <a:cubicBezTo>
                  <a:pt x="1" y="1"/>
                  <a:pt x="1" y="3"/>
                  <a:pt x="1" y="5"/>
                </a:cubicBezTo>
                <a:cubicBezTo>
                  <a:pt x="0" y="3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6" name="Freeform 7452">
            <a:extLst>
              <a:ext uri="{FF2B5EF4-FFF2-40B4-BE49-F238E27FC236}">
                <a16:creationId xmlns:a16="http://schemas.microsoft.com/office/drawing/2014/main" id="{A9A2087D-55E9-644D-820E-5F6D14F90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0 w 4"/>
              <a:gd name="T1" fmla="*/ 833005 h 11"/>
              <a:gd name="T2" fmla="*/ 0 w 4"/>
              <a:gd name="T3" fmla="*/ 0 h 11"/>
              <a:gd name="T4" fmla="*/ 0 w 4"/>
              <a:gd name="T5" fmla="*/ 0 h 11"/>
              <a:gd name="T6" fmla="*/ 157510 w 4"/>
              <a:gd name="T7" fmla="*/ 833005 h 11"/>
              <a:gd name="T8" fmla="*/ 0 w 4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11">
                <a:moveTo>
                  <a:pt x="0" y="10"/>
                </a:moveTo>
                <a:cubicBezTo>
                  <a:pt x="0" y="7"/>
                  <a:pt x="0" y="0"/>
                  <a:pt x="0" y="0"/>
                </a:cubicBezTo>
                <a:cubicBezTo>
                  <a:pt x="3" y="5"/>
                  <a:pt x="3" y="9"/>
                  <a:pt x="1" y="10"/>
                </a:cubicBezTo>
                <a:lnTo>
                  <a:pt x="0" y="1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7" name="Freeform 7453">
            <a:extLst>
              <a:ext uri="{FF2B5EF4-FFF2-40B4-BE49-F238E27FC236}">
                <a16:creationId xmlns:a16="http://schemas.microsoft.com/office/drawing/2014/main" id="{8DED92BE-CB44-5C40-9272-F8F4F4110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3175"/>
          </a:xfrm>
          <a:custGeom>
            <a:avLst/>
            <a:gdLst>
              <a:gd name="T0" fmla="*/ 280017 w 3"/>
              <a:gd name="T1" fmla="*/ 833005 h 11"/>
              <a:gd name="T2" fmla="*/ 280017 w 3"/>
              <a:gd name="T3" fmla="*/ 833005 h 11"/>
              <a:gd name="T4" fmla="*/ 280017 w 3"/>
              <a:gd name="T5" fmla="*/ 0 h 11"/>
              <a:gd name="T6" fmla="*/ 280017 w 3"/>
              <a:gd name="T7" fmla="*/ 166543 h 11"/>
              <a:gd name="T8" fmla="*/ 560564 w 3"/>
              <a:gd name="T9" fmla="*/ 833005 h 11"/>
              <a:gd name="T10" fmla="*/ 280017 w 3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11">
                <a:moveTo>
                  <a:pt x="1" y="10"/>
                </a:moveTo>
                <a:lnTo>
                  <a:pt x="1" y="10"/>
                </a:lnTo>
                <a:cubicBezTo>
                  <a:pt x="0" y="7"/>
                  <a:pt x="1" y="0"/>
                  <a:pt x="1" y="0"/>
                </a:cubicBezTo>
                <a:cubicBezTo>
                  <a:pt x="1" y="0"/>
                  <a:pt x="1" y="0"/>
                  <a:pt x="1" y="2"/>
                </a:cubicBezTo>
                <a:cubicBezTo>
                  <a:pt x="1" y="3"/>
                  <a:pt x="1" y="7"/>
                  <a:pt x="2" y="10"/>
                </a:cubicBezTo>
                <a:lnTo>
                  <a:pt x="1" y="1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8" name="Freeform 7454">
            <a:extLst>
              <a:ext uri="{FF2B5EF4-FFF2-40B4-BE49-F238E27FC236}">
                <a16:creationId xmlns:a16="http://schemas.microsoft.com/office/drawing/2014/main" id="{FE1608C7-0564-3D43-826E-6F883F810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7400"/>
            <a:ext cx="1587" cy="3175"/>
          </a:xfrm>
          <a:custGeom>
            <a:avLst/>
            <a:gdLst>
              <a:gd name="T0" fmla="*/ 70093 w 6"/>
              <a:gd name="T1" fmla="*/ 907415 h 10"/>
              <a:gd name="T2" fmla="*/ 210013 w 6"/>
              <a:gd name="T3" fmla="*/ 0 h 10"/>
              <a:gd name="T4" fmla="*/ 210013 w 6"/>
              <a:gd name="T5" fmla="*/ 0 h 10"/>
              <a:gd name="T6" fmla="*/ 139921 w 6"/>
              <a:gd name="T7" fmla="*/ 907415 h 10"/>
              <a:gd name="T8" fmla="*/ 70093 w 6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1" y="9"/>
                </a:moveTo>
                <a:cubicBezTo>
                  <a:pt x="0" y="5"/>
                  <a:pt x="3" y="0"/>
                  <a:pt x="3" y="0"/>
                </a:cubicBezTo>
                <a:cubicBezTo>
                  <a:pt x="5" y="5"/>
                  <a:pt x="5" y="7"/>
                  <a:pt x="2" y="9"/>
                </a:cubicBezTo>
                <a:lnTo>
                  <a:pt x="1" y="9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09" name="Freeform 7455">
            <a:extLst>
              <a:ext uri="{FF2B5EF4-FFF2-40B4-BE49-F238E27FC236}">
                <a16:creationId xmlns:a16="http://schemas.microsoft.com/office/drawing/2014/main" id="{914E87D3-21D3-EF40-9BED-59AF0CC5C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7400"/>
            <a:ext cx="1587" cy="3175"/>
          </a:xfrm>
          <a:custGeom>
            <a:avLst/>
            <a:gdLst>
              <a:gd name="T0" fmla="*/ 157510 w 4"/>
              <a:gd name="T1" fmla="*/ 907415 h 10"/>
              <a:gd name="T2" fmla="*/ 157510 w 4"/>
              <a:gd name="T3" fmla="*/ 907415 h 10"/>
              <a:gd name="T4" fmla="*/ 315020 w 4"/>
              <a:gd name="T5" fmla="*/ 0 h 10"/>
              <a:gd name="T6" fmla="*/ 472133 w 4"/>
              <a:gd name="T7" fmla="*/ 0 h 10"/>
              <a:gd name="T8" fmla="*/ 315020 w 4"/>
              <a:gd name="T9" fmla="*/ 907415 h 10"/>
              <a:gd name="T10" fmla="*/ 157510 w 4"/>
              <a:gd name="T11" fmla="*/ 907415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0">
                <a:moveTo>
                  <a:pt x="1" y="9"/>
                </a:moveTo>
                <a:lnTo>
                  <a:pt x="1" y="9"/>
                </a:lnTo>
                <a:cubicBezTo>
                  <a:pt x="0" y="5"/>
                  <a:pt x="2" y="0"/>
                  <a:pt x="2" y="0"/>
                </a:cubicBezTo>
                <a:lnTo>
                  <a:pt x="3" y="0"/>
                </a:lnTo>
                <a:cubicBezTo>
                  <a:pt x="2" y="2"/>
                  <a:pt x="1" y="6"/>
                  <a:pt x="2" y="9"/>
                </a:cubicBezTo>
                <a:cubicBezTo>
                  <a:pt x="2" y="9"/>
                  <a:pt x="2" y="9"/>
                  <a:pt x="1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0" name="Freeform 7456">
            <a:extLst>
              <a:ext uri="{FF2B5EF4-FFF2-40B4-BE49-F238E27FC236}">
                <a16:creationId xmlns:a16="http://schemas.microsoft.com/office/drawing/2014/main" id="{848BC4F1-808A-C348-B0EE-353C7D3E5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3175"/>
          </a:xfrm>
          <a:custGeom>
            <a:avLst/>
            <a:gdLst>
              <a:gd name="T0" fmla="*/ 201676 w 5"/>
              <a:gd name="T1" fmla="*/ 907415 h 10"/>
              <a:gd name="T2" fmla="*/ 302673 w 5"/>
              <a:gd name="T3" fmla="*/ 0 h 10"/>
              <a:gd name="T4" fmla="*/ 302673 w 5"/>
              <a:gd name="T5" fmla="*/ 0 h 10"/>
              <a:gd name="T6" fmla="*/ 201676 w 5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2" y="9"/>
                </a:moveTo>
                <a:cubicBezTo>
                  <a:pt x="0" y="6"/>
                  <a:pt x="3" y="0"/>
                  <a:pt x="3" y="0"/>
                </a:cubicBezTo>
                <a:cubicBezTo>
                  <a:pt x="4" y="5"/>
                  <a:pt x="4" y="9"/>
                  <a:pt x="2" y="9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1" name="Freeform 7457">
            <a:extLst>
              <a:ext uri="{FF2B5EF4-FFF2-40B4-BE49-F238E27FC236}">
                <a16:creationId xmlns:a16="http://schemas.microsoft.com/office/drawing/2014/main" id="{96A4AAFE-B9A3-EE41-A78E-7A37A905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3175"/>
          </a:xfrm>
          <a:custGeom>
            <a:avLst/>
            <a:gdLst>
              <a:gd name="T0" fmla="*/ 560564 w 3"/>
              <a:gd name="T1" fmla="*/ 0 h 8"/>
              <a:gd name="T2" fmla="*/ 0 w 3"/>
              <a:gd name="T3" fmla="*/ 1102519 h 8"/>
              <a:gd name="T4" fmla="*/ 560564 w 3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8">
                <a:moveTo>
                  <a:pt x="2" y="0"/>
                </a:moveTo>
                <a:cubicBezTo>
                  <a:pt x="2" y="2"/>
                  <a:pt x="0" y="4"/>
                  <a:pt x="0" y="7"/>
                </a:cubicBezTo>
                <a:cubicBezTo>
                  <a:pt x="0" y="4"/>
                  <a:pt x="2" y="0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2" name="Freeform 7458">
            <a:extLst>
              <a:ext uri="{FF2B5EF4-FFF2-40B4-BE49-F238E27FC236}">
                <a16:creationId xmlns:a16="http://schemas.microsoft.com/office/drawing/2014/main" id="{A95FBE29-F096-F148-BE4F-FF894C64A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02163"/>
            <a:ext cx="9525" cy="9525"/>
          </a:xfrm>
          <a:custGeom>
            <a:avLst/>
            <a:gdLst>
              <a:gd name="T0" fmla="*/ 0 w 25"/>
              <a:gd name="T1" fmla="*/ 0 h 27"/>
              <a:gd name="T2" fmla="*/ 3193542 w 25"/>
              <a:gd name="T3" fmla="*/ 2986969 h 27"/>
              <a:gd name="T4" fmla="*/ 3193542 w 25"/>
              <a:gd name="T5" fmla="*/ 3235678 h 27"/>
              <a:gd name="T6" fmla="*/ 0 w 25"/>
              <a:gd name="T7" fmla="*/ 124531 h 27"/>
              <a:gd name="T8" fmla="*/ 0 w 25"/>
              <a:gd name="T9" fmla="*/ 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7">
                <a:moveTo>
                  <a:pt x="0" y="0"/>
                </a:moveTo>
                <a:cubicBezTo>
                  <a:pt x="17" y="13"/>
                  <a:pt x="24" y="11"/>
                  <a:pt x="22" y="24"/>
                </a:cubicBezTo>
                <a:lnTo>
                  <a:pt x="22" y="26"/>
                </a:lnTo>
                <a:cubicBezTo>
                  <a:pt x="16" y="16"/>
                  <a:pt x="0" y="1"/>
                  <a:pt x="0" y="1"/>
                </a:cubicBezTo>
                <a:lnTo>
                  <a:pt x="0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3" name="Freeform 7459">
            <a:extLst>
              <a:ext uri="{FF2B5EF4-FFF2-40B4-BE49-F238E27FC236}">
                <a16:creationId xmlns:a16="http://schemas.microsoft.com/office/drawing/2014/main" id="{4D5D41CC-6795-364D-B769-0602D0660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05338"/>
            <a:ext cx="3175" cy="6350"/>
          </a:xfrm>
          <a:custGeom>
            <a:avLst/>
            <a:gdLst>
              <a:gd name="T0" fmla="*/ 666461 w 11"/>
              <a:gd name="T1" fmla="*/ 2362597 h 16"/>
              <a:gd name="T2" fmla="*/ 666461 w 11"/>
              <a:gd name="T3" fmla="*/ 2362597 h 16"/>
              <a:gd name="T4" fmla="*/ 0 w 11"/>
              <a:gd name="T5" fmla="*/ 0 h 16"/>
              <a:gd name="T6" fmla="*/ 666461 w 11"/>
              <a:gd name="T7" fmla="*/ 2362597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6">
                <a:moveTo>
                  <a:pt x="8" y="15"/>
                </a:moveTo>
                <a:lnTo>
                  <a:pt x="8" y="15"/>
                </a:lnTo>
                <a:cubicBezTo>
                  <a:pt x="8" y="7"/>
                  <a:pt x="7" y="4"/>
                  <a:pt x="0" y="0"/>
                </a:cubicBezTo>
                <a:cubicBezTo>
                  <a:pt x="8" y="4"/>
                  <a:pt x="10" y="7"/>
                  <a:pt x="8" y="1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4" name="Freeform 7460">
            <a:extLst>
              <a:ext uri="{FF2B5EF4-FFF2-40B4-BE49-F238E27FC236}">
                <a16:creationId xmlns:a16="http://schemas.microsoft.com/office/drawing/2014/main" id="{ADA40D37-6E2D-FA4F-B20D-692F14569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40263"/>
            <a:ext cx="11113" cy="14287"/>
          </a:xfrm>
          <a:custGeom>
            <a:avLst/>
            <a:gdLst>
              <a:gd name="T0" fmla="*/ 3979565 w 30"/>
              <a:gd name="T1" fmla="*/ 1073723 h 39"/>
              <a:gd name="T2" fmla="*/ 2607110 w 30"/>
              <a:gd name="T3" fmla="*/ 4562682 h 39"/>
              <a:gd name="T4" fmla="*/ 0 w 30"/>
              <a:gd name="T5" fmla="*/ 2281524 h 39"/>
              <a:gd name="T6" fmla="*/ 3979565 w 30"/>
              <a:gd name="T7" fmla="*/ 1073723 h 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39">
                <a:moveTo>
                  <a:pt x="29" y="8"/>
                </a:moveTo>
                <a:cubicBezTo>
                  <a:pt x="29" y="8"/>
                  <a:pt x="26" y="26"/>
                  <a:pt x="19" y="34"/>
                </a:cubicBezTo>
                <a:cubicBezTo>
                  <a:pt x="4" y="38"/>
                  <a:pt x="0" y="31"/>
                  <a:pt x="0" y="17"/>
                </a:cubicBezTo>
                <a:cubicBezTo>
                  <a:pt x="3" y="0"/>
                  <a:pt x="15" y="2"/>
                  <a:pt x="29" y="8"/>
                </a:cubicBezTo>
              </a:path>
            </a:pathLst>
          </a:custGeom>
          <a:solidFill>
            <a:srgbClr val="F0F2B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5" name="Freeform 7461">
            <a:extLst>
              <a:ext uri="{FF2B5EF4-FFF2-40B4-BE49-F238E27FC236}">
                <a16:creationId xmlns:a16="http://schemas.microsoft.com/office/drawing/2014/main" id="{9E968B6C-8174-D64C-9BD0-794C4E9B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40263"/>
            <a:ext cx="11113" cy="12700"/>
          </a:xfrm>
          <a:custGeom>
            <a:avLst/>
            <a:gdLst>
              <a:gd name="T0" fmla="*/ 0 w 30"/>
              <a:gd name="T1" fmla="*/ 2238632 h 37"/>
              <a:gd name="T2" fmla="*/ 3979565 w 30"/>
              <a:gd name="T3" fmla="*/ 1178011 h 37"/>
              <a:gd name="T4" fmla="*/ 3979565 w 30"/>
              <a:gd name="T5" fmla="*/ 1296086 h 37"/>
              <a:gd name="T6" fmla="*/ 1784007 w 30"/>
              <a:gd name="T7" fmla="*/ 589005 h 37"/>
              <a:gd name="T8" fmla="*/ 137060 w 30"/>
              <a:gd name="T9" fmla="*/ 2238632 h 37"/>
              <a:gd name="T10" fmla="*/ 1509516 w 30"/>
              <a:gd name="T11" fmla="*/ 4241457 h 37"/>
              <a:gd name="T12" fmla="*/ 0 w 30"/>
              <a:gd name="T13" fmla="*/ 2238632 h 37"/>
              <a:gd name="T14" fmla="*/ 2607110 w 30"/>
              <a:gd name="T15" fmla="*/ 4241457 h 37"/>
              <a:gd name="T16" fmla="*/ 3293152 w 30"/>
              <a:gd name="T17" fmla="*/ 3298911 h 37"/>
              <a:gd name="T18" fmla="*/ 2607110 w 30"/>
              <a:gd name="T19" fmla="*/ 4241457 h 37"/>
              <a:gd name="T20" fmla="*/ 3979565 w 30"/>
              <a:gd name="T21" fmla="*/ 1296086 h 37"/>
              <a:gd name="T22" fmla="*/ 3293152 w 30"/>
              <a:gd name="T23" fmla="*/ 3298911 h 37"/>
              <a:gd name="T24" fmla="*/ 3979565 w 30"/>
              <a:gd name="T25" fmla="*/ 1296086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" h="37">
                <a:moveTo>
                  <a:pt x="0" y="19"/>
                </a:moveTo>
                <a:cubicBezTo>
                  <a:pt x="2" y="5"/>
                  <a:pt x="10" y="0"/>
                  <a:pt x="29" y="10"/>
                </a:cubicBezTo>
                <a:lnTo>
                  <a:pt x="29" y="11"/>
                </a:lnTo>
                <a:cubicBezTo>
                  <a:pt x="23" y="7"/>
                  <a:pt x="16" y="5"/>
                  <a:pt x="13" y="5"/>
                </a:cubicBezTo>
                <a:cubicBezTo>
                  <a:pt x="6" y="5"/>
                  <a:pt x="2" y="9"/>
                  <a:pt x="1" y="19"/>
                </a:cubicBezTo>
                <a:cubicBezTo>
                  <a:pt x="1" y="32"/>
                  <a:pt x="3" y="36"/>
                  <a:pt x="11" y="36"/>
                </a:cubicBezTo>
                <a:cubicBezTo>
                  <a:pt x="3" y="36"/>
                  <a:pt x="0" y="32"/>
                  <a:pt x="0" y="19"/>
                </a:cubicBezTo>
                <a:close/>
                <a:moveTo>
                  <a:pt x="19" y="36"/>
                </a:moveTo>
                <a:cubicBezTo>
                  <a:pt x="21" y="34"/>
                  <a:pt x="22" y="31"/>
                  <a:pt x="24" y="28"/>
                </a:cubicBezTo>
                <a:cubicBezTo>
                  <a:pt x="22" y="31"/>
                  <a:pt x="21" y="34"/>
                  <a:pt x="19" y="36"/>
                </a:cubicBezTo>
                <a:close/>
                <a:moveTo>
                  <a:pt x="29" y="11"/>
                </a:moveTo>
                <a:cubicBezTo>
                  <a:pt x="29" y="13"/>
                  <a:pt x="27" y="21"/>
                  <a:pt x="24" y="28"/>
                </a:cubicBezTo>
                <a:cubicBezTo>
                  <a:pt x="27" y="20"/>
                  <a:pt x="29" y="11"/>
                  <a:pt x="29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6" name="Freeform 7462">
            <a:extLst>
              <a:ext uri="{FF2B5EF4-FFF2-40B4-BE49-F238E27FC236}">
                <a16:creationId xmlns:a16="http://schemas.microsoft.com/office/drawing/2014/main" id="{DA3A2619-B0DB-B54B-965F-A72302FAC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610100"/>
            <a:ext cx="42862" cy="44450"/>
          </a:xfrm>
          <a:custGeom>
            <a:avLst/>
            <a:gdLst>
              <a:gd name="T0" fmla="*/ 13881525 w 119"/>
              <a:gd name="T1" fmla="*/ 15034496 h 124"/>
              <a:gd name="T2" fmla="*/ 2724438 w 119"/>
              <a:gd name="T3" fmla="*/ 15419848 h 124"/>
              <a:gd name="T4" fmla="*/ 2854105 w 119"/>
              <a:gd name="T5" fmla="*/ 15419848 h 124"/>
              <a:gd name="T6" fmla="*/ 4540491 w 119"/>
              <a:gd name="T7" fmla="*/ 11821908 h 124"/>
              <a:gd name="T8" fmla="*/ 1427052 w 119"/>
              <a:gd name="T9" fmla="*/ 5782443 h 124"/>
              <a:gd name="T10" fmla="*/ 1297386 w 119"/>
              <a:gd name="T11" fmla="*/ 514043 h 124"/>
              <a:gd name="T12" fmla="*/ 2854105 w 119"/>
              <a:gd name="T13" fmla="*/ 128331 h 124"/>
              <a:gd name="T14" fmla="*/ 2854105 w 119"/>
              <a:gd name="T15" fmla="*/ 128331 h 124"/>
              <a:gd name="T16" fmla="*/ 12065113 w 119"/>
              <a:gd name="T17" fmla="*/ 385353 h 124"/>
              <a:gd name="T18" fmla="*/ 11416420 w 119"/>
              <a:gd name="T19" fmla="*/ 2955567 h 124"/>
              <a:gd name="T20" fmla="*/ 14400551 w 119"/>
              <a:gd name="T21" fmla="*/ 8866341 h 124"/>
              <a:gd name="T22" fmla="*/ 13881525 w 119"/>
              <a:gd name="T23" fmla="*/ 15034496 h 1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9" h="124">
                <a:moveTo>
                  <a:pt x="107" y="117"/>
                </a:moveTo>
                <a:cubicBezTo>
                  <a:pt x="106" y="123"/>
                  <a:pt x="21" y="120"/>
                  <a:pt x="21" y="120"/>
                </a:cubicBezTo>
                <a:lnTo>
                  <a:pt x="22" y="120"/>
                </a:lnTo>
                <a:cubicBezTo>
                  <a:pt x="29" y="118"/>
                  <a:pt x="39" y="117"/>
                  <a:pt x="35" y="92"/>
                </a:cubicBezTo>
                <a:cubicBezTo>
                  <a:pt x="30" y="84"/>
                  <a:pt x="33" y="84"/>
                  <a:pt x="11" y="45"/>
                </a:cubicBezTo>
                <a:cubicBezTo>
                  <a:pt x="0" y="24"/>
                  <a:pt x="3" y="13"/>
                  <a:pt x="10" y="4"/>
                </a:cubicBezTo>
                <a:cubicBezTo>
                  <a:pt x="10" y="4"/>
                  <a:pt x="13" y="0"/>
                  <a:pt x="22" y="1"/>
                </a:cubicBezTo>
                <a:cubicBezTo>
                  <a:pt x="22" y="1"/>
                  <a:pt x="62" y="6"/>
                  <a:pt x="93" y="3"/>
                </a:cubicBezTo>
                <a:cubicBezTo>
                  <a:pt x="98" y="9"/>
                  <a:pt x="93" y="21"/>
                  <a:pt x="88" y="23"/>
                </a:cubicBezTo>
                <a:cubicBezTo>
                  <a:pt x="88" y="23"/>
                  <a:pt x="101" y="40"/>
                  <a:pt x="111" y="69"/>
                </a:cubicBezTo>
                <a:cubicBezTo>
                  <a:pt x="117" y="80"/>
                  <a:pt x="118" y="101"/>
                  <a:pt x="107" y="117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7" name="Freeform 7463">
            <a:extLst>
              <a:ext uri="{FF2B5EF4-FFF2-40B4-BE49-F238E27FC236}">
                <a16:creationId xmlns:a16="http://schemas.microsoft.com/office/drawing/2014/main" id="{70D59756-6417-B44D-B074-FEAB8C24D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4610100"/>
            <a:ext cx="38100" cy="44450"/>
          </a:xfrm>
          <a:custGeom>
            <a:avLst/>
            <a:gdLst>
              <a:gd name="T0" fmla="*/ 7504974 w 105"/>
              <a:gd name="T1" fmla="*/ 16062481 h 122"/>
              <a:gd name="T2" fmla="*/ 13693140 w 105"/>
              <a:gd name="T3" fmla="*/ 15531267 h 122"/>
              <a:gd name="T4" fmla="*/ 7504974 w 105"/>
              <a:gd name="T5" fmla="*/ 16062481 h 122"/>
              <a:gd name="T6" fmla="*/ 13693140 w 105"/>
              <a:gd name="T7" fmla="*/ 15531267 h 122"/>
              <a:gd name="T8" fmla="*/ 13693140 w 105"/>
              <a:gd name="T9" fmla="*/ 15531267 h 122"/>
              <a:gd name="T10" fmla="*/ 13693140 w 105"/>
              <a:gd name="T11" fmla="*/ 15531267 h 122"/>
              <a:gd name="T12" fmla="*/ 11849826 w 105"/>
              <a:gd name="T13" fmla="*/ 2256748 h 122"/>
              <a:gd name="T14" fmla="*/ 11849826 w 105"/>
              <a:gd name="T15" fmla="*/ 398228 h 122"/>
              <a:gd name="T16" fmla="*/ 9084854 w 105"/>
              <a:gd name="T17" fmla="*/ 530850 h 122"/>
              <a:gd name="T18" fmla="*/ 4476569 w 105"/>
              <a:gd name="T19" fmla="*/ 265607 h 122"/>
              <a:gd name="T20" fmla="*/ 9084854 w 105"/>
              <a:gd name="T21" fmla="*/ 530850 h 122"/>
              <a:gd name="T22" fmla="*/ 11849826 w 105"/>
              <a:gd name="T23" fmla="*/ 265607 h 122"/>
              <a:gd name="T24" fmla="*/ 11849826 w 105"/>
              <a:gd name="T25" fmla="*/ 2256748 h 122"/>
              <a:gd name="T26" fmla="*/ 11191603 w 105"/>
              <a:gd name="T27" fmla="*/ 3053205 h 122"/>
              <a:gd name="T28" fmla="*/ 11849826 w 105"/>
              <a:gd name="T29" fmla="*/ 2256748 h 122"/>
              <a:gd name="T30" fmla="*/ 2501537 w 105"/>
              <a:gd name="T31" fmla="*/ 15929495 h 122"/>
              <a:gd name="T32" fmla="*/ 2633254 w 105"/>
              <a:gd name="T33" fmla="*/ 15929495 h 122"/>
              <a:gd name="T34" fmla="*/ 2501537 w 105"/>
              <a:gd name="T35" fmla="*/ 15929495 h 122"/>
              <a:gd name="T36" fmla="*/ 2633254 w 105"/>
              <a:gd name="T37" fmla="*/ 15929495 h 122"/>
              <a:gd name="T38" fmla="*/ 7504974 w 105"/>
              <a:gd name="T39" fmla="*/ 16062481 h 122"/>
              <a:gd name="T40" fmla="*/ 2501537 w 105"/>
              <a:gd name="T41" fmla="*/ 15929495 h 122"/>
              <a:gd name="T42" fmla="*/ 4081780 w 105"/>
              <a:gd name="T43" fmla="*/ 12212820 h 122"/>
              <a:gd name="T44" fmla="*/ 3686629 w 105"/>
              <a:gd name="T45" fmla="*/ 11416363 h 122"/>
              <a:gd name="T46" fmla="*/ 1053374 w 105"/>
              <a:gd name="T47" fmla="*/ 5973424 h 122"/>
              <a:gd name="T48" fmla="*/ 3818346 w 105"/>
              <a:gd name="T49" fmla="*/ 11416363 h 122"/>
              <a:gd name="T50" fmla="*/ 4213134 w 105"/>
              <a:gd name="T51" fmla="*/ 12212820 h 122"/>
              <a:gd name="T52" fmla="*/ 4213134 w 105"/>
              <a:gd name="T53" fmla="*/ 14602189 h 122"/>
              <a:gd name="T54" fmla="*/ 4081780 w 105"/>
              <a:gd name="T55" fmla="*/ 12212820 h 122"/>
              <a:gd name="T56" fmla="*/ 3686629 w 105"/>
              <a:gd name="T57" fmla="*/ 15398646 h 122"/>
              <a:gd name="T58" fmla="*/ 4213134 w 105"/>
              <a:gd name="T59" fmla="*/ 14602189 h 122"/>
              <a:gd name="T60" fmla="*/ 3686629 w 105"/>
              <a:gd name="T61" fmla="*/ 15398646 h 122"/>
              <a:gd name="T62" fmla="*/ 921657 w 105"/>
              <a:gd name="T63" fmla="*/ 530850 h 122"/>
              <a:gd name="T64" fmla="*/ 2501537 w 105"/>
              <a:gd name="T65" fmla="*/ 132621 h 122"/>
              <a:gd name="T66" fmla="*/ 2106749 w 105"/>
              <a:gd name="T67" fmla="*/ 132621 h 122"/>
              <a:gd name="T68" fmla="*/ 921657 w 105"/>
              <a:gd name="T69" fmla="*/ 530850 h 122"/>
              <a:gd name="T70" fmla="*/ 131717 w 105"/>
              <a:gd name="T71" fmla="*/ 3185826 h 122"/>
              <a:gd name="T72" fmla="*/ 921657 w 105"/>
              <a:gd name="T73" fmla="*/ 530850 h 122"/>
              <a:gd name="T74" fmla="*/ 4476569 w 105"/>
              <a:gd name="T75" fmla="*/ 265607 h 122"/>
              <a:gd name="T76" fmla="*/ 2764971 w 105"/>
              <a:gd name="T77" fmla="*/ 265607 h 122"/>
              <a:gd name="T78" fmla="*/ 4476569 w 105"/>
              <a:gd name="T79" fmla="*/ 265607 h 122"/>
              <a:gd name="T80" fmla="*/ 2633254 w 105"/>
              <a:gd name="T81" fmla="*/ 132621 h 122"/>
              <a:gd name="T82" fmla="*/ 2764971 w 105"/>
              <a:gd name="T83" fmla="*/ 265607 h 122"/>
              <a:gd name="T84" fmla="*/ 2501537 w 105"/>
              <a:gd name="T85" fmla="*/ 132621 h 122"/>
              <a:gd name="T86" fmla="*/ 2633254 w 105"/>
              <a:gd name="T87" fmla="*/ 132621 h 1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22">
                <a:moveTo>
                  <a:pt x="57" y="121"/>
                </a:moveTo>
                <a:cubicBezTo>
                  <a:pt x="94" y="121"/>
                  <a:pt x="103" y="119"/>
                  <a:pt x="104" y="117"/>
                </a:cubicBezTo>
                <a:cubicBezTo>
                  <a:pt x="103" y="120"/>
                  <a:pt x="87" y="121"/>
                  <a:pt x="57" y="121"/>
                </a:cubicBezTo>
                <a:close/>
                <a:moveTo>
                  <a:pt x="104" y="117"/>
                </a:move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lose/>
                <a:moveTo>
                  <a:pt x="90" y="17"/>
                </a:moveTo>
                <a:cubicBezTo>
                  <a:pt x="91" y="13"/>
                  <a:pt x="91" y="7"/>
                  <a:pt x="90" y="3"/>
                </a:cubicBezTo>
                <a:cubicBezTo>
                  <a:pt x="84" y="4"/>
                  <a:pt x="76" y="4"/>
                  <a:pt x="69" y="4"/>
                </a:cubicBezTo>
                <a:cubicBezTo>
                  <a:pt x="55" y="4"/>
                  <a:pt x="43" y="3"/>
                  <a:pt x="34" y="2"/>
                </a:cubicBezTo>
                <a:cubicBezTo>
                  <a:pt x="43" y="3"/>
                  <a:pt x="56" y="4"/>
                  <a:pt x="69" y="4"/>
                </a:cubicBezTo>
                <a:cubicBezTo>
                  <a:pt x="76" y="4"/>
                  <a:pt x="84" y="4"/>
                  <a:pt x="90" y="2"/>
                </a:cubicBezTo>
                <a:cubicBezTo>
                  <a:pt x="93" y="7"/>
                  <a:pt x="91" y="13"/>
                  <a:pt x="90" y="17"/>
                </a:cubicBezTo>
                <a:cubicBezTo>
                  <a:pt x="88" y="20"/>
                  <a:pt x="86" y="23"/>
                  <a:pt x="85" y="23"/>
                </a:cubicBezTo>
                <a:cubicBezTo>
                  <a:pt x="86" y="22"/>
                  <a:pt x="88" y="20"/>
                  <a:pt x="90" y="17"/>
                </a:cubicBezTo>
                <a:close/>
                <a:moveTo>
                  <a:pt x="19" y="120"/>
                </a:moveTo>
                <a:lnTo>
                  <a:pt x="20" y="120"/>
                </a:lnTo>
                <a:lnTo>
                  <a:pt x="19" y="120"/>
                </a:lnTo>
                <a:lnTo>
                  <a:pt x="20" y="120"/>
                </a:lnTo>
                <a:cubicBezTo>
                  <a:pt x="25" y="120"/>
                  <a:pt x="41" y="121"/>
                  <a:pt x="57" y="121"/>
                </a:cubicBezTo>
                <a:cubicBezTo>
                  <a:pt x="38" y="121"/>
                  <a:pt x="22" y="120"/>
                  <a:pt x="19" y="120"/>
                </a:cubicBezTo>
                <a:close/>
                <a:moveTo>
                  <a:pt x="31" y="92"/>
                </a:moveTo>
                <a:cubicBezTo>
                  <a:pt x="29" y="90"/>
                  <a:pt x="29" y="89"/>
                  <a:pt x="28" y="86"/>
                </a:cubicBezTo>
                <a:cubicBezTo>
                  <a:pt x="27" y="80"/>
                  <a:pt x="24" y="72"/>
                  <a:pt x="8" y="45"/>
                </a:cubicBezTo>
                <a:cubicBezTo>
                  <a:pt x="25" y="72"/>
                  <a:pt x="27" y="80"/>
                  <a:pt x="29" y="86"/>
                </a:cubicBezTo>
                <a:cubicBezTo>
                  <a:pt x="29" y="89"/>
                  <a:pt x="30" y="90"/>
                  <a:pt x="32" y="92"/>
                </a:cubicBezTo>
                <a:cubicBezTo>
                  <a:pt x="33" y="100"/>
                  <a:pt x="33" y="106"/>
                  <a:pt x="32" y="110"/>
                </a:cubicBezTo>
                <a:cubicBezTo>
                  <a:pt x="33" y="106"/>
                  <a:pt x="33" y="101"/>
                  <a:pt x="31" y="92"/>
                </a:cubicBezTo>
                <a:close/>
                <a:moveTo>
                  <a:pt x="28" y="116"/>
                </a:moveTo>
                <a:cubicBezTo>
                  <a:pt x="30" y="115"/>
                  <a:pt x="31" y="113"/>
                  <a:pt x="32" y="110"/>
                </a:cubicBezTo>
                <a:cubicBezTo>
                  <a:pt x="31" y="113"/>
                  <a:pt x="30" y="115"/>
                  <a:pt x="28" y="116"/>
                </a:cubicBezTo>
                <a:close/>
                <a:moveTo>
                  <a:pt x="7" y="4"/>
                </a:moveTo>
                <a:cubicBezTo>
                  <a:pt x="7" y="4"/>
                  <a:pt x="10" y="0"/>
                  <a:pt x="19" y="1"/>
                </a:cubicBezTo>
                <a:lnTo>
                  <a:pt x="16" y="1"/>
                </a:lnTo>
                <a:cubicBezTo>
                  <a:pt x="10" y="1"/>
                  <a:pt x="7" y="4"/>
                  <a:pt x="7" y="4"/>
                </a:cubicBezTo>
                <a:cubicBezTo>
                  <a:pt x="4" y="8"/>
                  <a:pt x="1" y="15"/>
                  <a:pt x="1" y="24"/>
                </a:cubicBezTo>
                <a:cubicBezTo>
                  <a:pt x="0" y="14"/>
                  <a:pt x="4" y="8"/>
                  <a:pt x="7" y="4"/>
                </a:cubicBezTo>
                <a:close/>
                <a:moveTo>
                  <a:pt x="34" y="2"/>
                </a:moveTo>
                <a:cubicBezTo>
                  <a:pt x="28" y="2"/>
                  <a:pt x="23" y="2"/>
                  <a:pt x="21" y="2"/>
                </a:cubicBezTo>
                <a:cubicBezTo>
                  <a:pt x="24" y="2"/>
                  <a:pt x="28" y="2"/>
                  <a:pt x="34" y="2"/>
                </a:cubicBezTo>
                <a:close/>
                <a:moveTo>
                  <a:pt x="20" y="1"/>
                </a:moveTo>
                <a:cubicBezTo>
                  <a:pt x="20" y="1"/>
                  <a:pt x="20" y="1"/>
                  <a:pt x="21" y="2"/>
                </a:cubicBezTo>
                <a:cubicBezTo>
                  <a:pt x="20" y="1"/>
                  <a:pt x="19" y="1"/>
                  <a:pt x="19" y="1"/>
                </a:cubicBezTo>
                <a:lnTo>
                  <a:pt x="2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8" name="Freeform 7464">
            <a:extLst>
              <a:ext uri="{FF2B5EF4-FFF2-40B4-BE49-F238E27FC236}">
                <a16:creationId xmlns:a16="http://schemas.microsoft.com/office/drawing/2014/main" id="{B7F2DCAC-2523-1945-B4BB-73E32E6A5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11688"/>
            <a:ext cx="3175" cy="6350"/>
          </a:xfrm>
          <a:custGeom>
            <a:avLst/>
            <a:gdLst>
              <a:gd name="T0" fmla="*/ 0 w 7"/>
              <a:gd name="T1" fmla="*/ 2232212 h 17"/>
              <a:gd name="T2" fmla="*/ 617311 w 7"/>
              <a:gd name="T3" fmla="*/ 1813859 h 17"/>
              <a:gd name="T4" fmla="*/ 822779 w 7"/>
              <a:gd name="T5" fmla="*/ 976779 h 17"/>
              <a:gd name="T6" fmla="*/ 822779 w 7"/>
              <a:gd name="T7" fmla="*/ 0 h 17"/>
              <a:gd name="T8" fmla="*/ 1028700 w 7"/>
              <a:gd name="T9" fmla="*/ 837079 h 17"/>
              <a:gd name="T10" fmla="*/ 617311 w 7"/>
              <a:gd name="T11" fmla="*/ 1813859 h 17"/>
              <a:gd name="T12" fmla="*/ 205921 w 7"/>
              <a:gd name="T13" fmla="*/ 2232212 h 17"/>
              <a:gd name="T14" fmla="*/ 0 w 7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17">
                <a:moveTo>
                  <a:pt x="0" y="16"/>
                </a:moveTo>
                <a:cubicBezTo>
                  <a:pt x="0" y="16"/>
                  <a:pt x="1" y="16"/>
                  <a:pt x="3" y="13"/>
                </a:cubicBezTo>
                <a:cubicBezTo>
                  <a:pt x="4" y="10"/>
                  <a:pt x="4" y="9"/>
                  <a:pt x="4" y="7"/>
                </a:cubicBezTo>
                <a:cubicBezTo>
                  <a:pt x="5" y="4"/>
                  <a:pt x="5" y="3"/>
                  <a:pt x="4" y="0"/>
                </a:cubicBezTo>
                <a:cubicBezTo>
                  <a:pt x="5" y="2"/>
                  <a:pt x="6" y="4"/>
                  <a:pt x="5" y="6"/>
                </a:cubicBezTo>
                <a:cubicBezTo>
                  <a:pt x="4" y="9"/>
                  <a:pt x="4" y="10"/>
                  <a:pt x="3" y="13"/>
                </a:cubicBezTo>
                <a:cubicBezTo>
                  <a:pt x="2" y="15"/>
                  <a:pt x="1" y="16"/>
                  <a:pt x="1" y="16"/>
                </a:cubicBezTo>
                <a:lnTo>
                  <a:pt x="0" y="1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19" name="Freeform 7465">
            <a:extLst>
              <a:ext uri="{FF2B5EF4-FFF2-40B4-BE49-F238E27FC236}">
                <a16:creationId xmlns:a16="http://schemas.microsoft.com/office/drawing/2014/main" id="{2A09A927-6FAA-2648-8336-6F4083DA9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641850"/>
            <a:ext cx="3175" cy="9525"/>
          </a:xfrm>
          <a:custGeom>
            <a:avLst/>
            <a:gdLst>
              <a:gd name="T0" fmla="*/ 499918 w 11"/>
              <a:gd name="T1" fmla="*/ 3124540 h 28"/>
              <a:gd name="T2" fmla="*/ 749877 w 11"/>
              <a:gd name="T3" fmla="*/ 1967253 h 28"/>
              <a:gd name="T4" fmla="*/ 666461 w 11"/>
              <a:gd name="T5" fmla="*/ 1041627 h 28"/>
              <a:gd name="T6" fmla="*/ 499918 w 11"/>
              <a:gd name="T7" fmla="*/ 694304 h 28"/>
              <a:gd name="T8" fmla="*/ 499918 w 11"/>
              <a:gd name="T9" fmla="*/ 462983 h 28"/>
              <a:gd name="T10" fmla="*/ 0 w 11"/>
              <a:gd name="T11" fmla="*/ 0 h 28"/>
              <a:gd name="T12" fmla="*/ 499918 w 11"/>
              <a:gd name="T13" fmla="*/ 347322 h 28"/>
              <a:gd name="T14" fmla="*/ 583045 w 11"/>
              <a:gd name="T15" fmla="*/ 694304 h 28"/>
              <a:gd name="T16" fmla="*/ 666461 w 11"/>
              <a:gd name="T17" fmla="*/ 1041627 h 28"/>
              <a:gd name="T18" fmla="*/ 833005 w 11"/>
              <a:gd name="T19" fmla="*/ 1967253 h 28"/>
              <a:gd name="T20" fmla="*/ 499918 w 11"/>
              <a:gd name="T21" fmla="*/ 3124540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28">
                <a:moveTo>
                  <a:pt x="6" y="27"/>
                </a:moveTo>
                <a:cubicBezTo>
                  <a:pt x="7" y="25"/>
                  <a:pt x="8" y="21"/>
                  <a:pt x="9" y="17"/>
                </a:cubicBezTo>
                <a:cubicBezTo>
                  <a:pt x="10" y="13"/>
                  <a:pt x="9" y="11"/>
                  <a:pt x="8" y="9"/>
                </a:cubicBezTo>
                <a:lnTo>
                  <a:pt x="6" y="6"/>
                </a:lnTo>
                <a:lnTo>
                  <a:pt x="6" y="4"/>
                </a:lnTo>
                <a:cubicBezTo>
                  <a:pt x="4" y="2"/>
                  <a:pt x="4" y="1"/>
                  <a:pt x="0" y="0"/>
                </a:cubicBezTo>
                <a:cubicBezTo>
                  <a:pt x="4" y="0"/>
                  <a:pt x="5" y="2"/>
                  <a:pt x="6" y="3"/>
                </a:cubicBezTo>
                <a:cubicBezTo>
                  <a:pt x="6" y="3"/>
                  <a:pt x="6" y="6"/>
                  <a:pt x="7" y="6"/>
                </a:cubicBezTo>
                <a:lnTo>
                  <a:pt x="8" y="9"/>
                </a:lnTo>
                <a:cubicBezTo>
                  <a:pt x="10" y="11"/>
                  <a:pt x="10" y="13"/>
                  <a:pt x="10" y="17"/>
                </a:cubicBezTo>
                <a:cubicBezTo>
                  <a:pt x="9" y="21"/>
                  <a:pt x="8" y="25"/>
                  <a:pt x="6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0" name="Freeform 7466">
            <a:extLst>
              <a:ext uri="{FF2B5EF4-FFF2-40B4-BE49-F238E27FC236}">
                <a16:creationId xmlns:a16="http://schemas.microsoft.com/office/drawing/2014/main" id="{93D5F9E5-5186-774F-8238-E29408FD6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45025"/>
            <a:ext cx="4762" cy="6350"/>
          </a:xfrm>
          <a:custGeom>
            <a:avLst/>
            <a:gdLst>
              <a:gd name="T0" fmla="*/ 402572 w 13"/>
              <a:gd name="T1" fmla="*/ 2010611 h 19"/>
              <a:gd name="T2" fmla="*/ 0 w 13"/>
              <a:gd name="T3" fmla="*/ 1452145 h 19"/>
              <a:gd name="T4" fmla="*/ 402572 w 13"/>
              <a:gd name="T5" fmla="*/ 2010611 h 19"/>
              <a:gd name="T6" fmla="*/ 134069 w 13"/>
              <a:gd name="T7" fmla="*/ 335213 h 19"/>
              <a:gd name="T8" fmla="*/ 268504 w 13"/>
              <a:gd name="T9" fmla="*/ 223253 h 19"/>
              <a:gd name="T10" fmla="*/ 268504 w 13"/>
              <a:gd name="T11" fmla="*/ 223253 h 19"/>
              <a:gd name="T12" fmla="*/ 268504 w 13"/>
              <a:gd name="T13" fmla="*/ 223253 h 19"/>
              <a:gd name="T14" fmla="*/ 0 w 13"/>
              <a:gd name="T15" fmla="*/ 558466 h 19"/>
              <a:gd name="T16" fmla="*/ 134069 w 13"/>
              <a:gd name="T17" fmla="*/ 335213 h 19"/>
              <a:gd name="T18" fmla="*/ 402572 w 13"/>
              <a:gd name="T19" fmla="*/ 111626 h 19"/>
              <a:gd name="T20" fmla="*/ 1610289 w 13"/>
              <a:gd name="T21" fmla="*/ 111626 h 19"/>
              <a:gd name="T22" fmla="*/ 402572 w 13"/>
              <a:gd name="T23" fmla="*/ 223253 h 19"/>
              <a:gd name="T24" fmla="*/ 268504 w 13"/>
              <a:gd name="T25" fmla="*/ 223253 h 19"/>
              <a:gd name="T26" fmla="*/ 402572 w 13"/>
              <a:gd name="T27" fmla="*/ 111626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19">
                <a:moveTo>
                  <a:pt x="3" y="18"/>
                </a:moveTo>
                <a:cubicBezTo>
                  <a:pt x="2" y="18"/>
                  <a:pt x="0" y="16"/>
                  <a:pt x="0" y="13"/>
                </a:cubicBezTo>
                <a:cubicBezTo>
                  <a:pt x="0" y="16"/>
                  <a:pt x="2" y="17"/>
                  <a:pt x="3" y="18"/>
                </a:cubicBezTo>
                <a:close/>
                <a:moveTo>
                  <a:pt x="1" y="3"/>
                </a:moveTo>
                <a:lnTo>
                  <a:pt x="2" y="2"/>
                </a:lnTo>
                <a:cubicBezTo>
                  <a:pt x="2" y="2"/>
                  <a:pt x="2" y="2"/>
                  <a:pt x="2" y="2"/>
                </a:cubicBezTo>
                <a:cubicBezTo>
                  <a:pt x="0" y="4"/>
                  <a:pt x="0" y="4"/>
                  <a:pt x="0" y="5"/>
                </a:cubicBezTo>
                <a:cubicBezTo>
                  <a:pt x="0" y="4"/>
                  <a:pt x="0" y="3"/>
                  <a:pt x="1" y="3"/>
                </a:cubicBezTo>
                <a:close/>
                <a:moveTo>
                  <a:pt x="3" y="1"/>
                </a:moveTo>
                <a:cubicBezTo>
                  <a:pt x="3" y="1"/>
                  <a:pt x="9" y="0"/>
                  <a:pt x="12" y="1"/>
                </a:cubicBezTo>
                <a:cubicBezTo>
                  <a:pt x="9" y="1"/>
                  <a:pt x="4" y="1"/>
                  <a:pt x="3" y="2"/>
                </a:cubicBezTo>
                <a:lnTo>
                  <a:pt x="2" y="2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1" name="Freeform 7467">
            <a:extLst>
              <a:ext uri="{FF2B5EF4-FFF2-40B4-BE49-F238E27FC236}">
                <a16:creationId xmlns:a16="http://schemas.microsoft.com/office/drawing/2014/main" id="{E840A8DA-2EC2-5D4A-B375-61CD7367F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4645025"/>
            <a:ext cx="1588" cy="3175"/>
          </a:xfrm>
          <a:custGeom>
            <a:avLst/>
            <a:gdLst>
              <a:gd name="T0" fmla="*/ 0 w 3"/>
              <a:gd name="T1" fmla="*/ 157559 h 8"/>
              <a:gd name="T2" fmla="*/ 0 w 3"/>
              <a:gd name="T3" fmla="*/ 0 h 8"/>
              <a:gd name="T4" fmla="*/ 280017 w 3"/>
              <a:gd name="T5" fmla="*/ 1102519 h 8"/>
              <a:gd name="T6" fmla="*/ 0 w 3"/>
              <a:gd name="T7" fmla="*/ 15755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8">
                <a:moveTo>
                  <a:pt x="0" y="1"/>
                </a:moveTo>
                <a:lnTo>
                  <a:pt x="0" y="0"/>
                </a:lnTo>
                <a:cubicBezTo>
                  <a:pt x="2" y="1"/>
                  <a:pt x="1" y="5"/>
                  <a:pt x="1" y="7"/>
                </a:cubicBezTo>
                <a:cubicBezTo>
                  <a:pt x="1" y="5"/>
                  <a:pt x="1" y="1"/>
                  <a:pt x="0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2" name="Freeform 7468">
            <a:extLst>
              <a:ext uri="{FF2B5EF4-FFF2-40B4-BE49-F238E27FC236}">
                <a16:creationId xmlns:a16="http://schemas.microsoft.com/office/drawing/2014/main" id="{F638B713-7E49-7240-B61C-DC72BB48D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4614863"/>
            <a:ext cx="3175" cy="3175"/>
          </a:xfrm>
          <a:custGeom>
            <a:avLst/>
            <a:gdLst>
              <a:gd name="T0" fmla="*/ 995539 w 9"/>
              <a:gd name="T1" fmla="*/ 1102519 h 8"/>
              <a:gd name="T2" fmla="*/ 249061 w 9"/>
              <a:gd name="T3" fmla="*/ 630238 h 8"/>
              <a:gd name="T4" fmla="*/ 995539 w 9"/>
              <a:gd name="T5" fmla="*/ 1102519 h 8"/>
              <a:gd name="T6" fmla="*/ 249061 w 9"/>
              <a:gd name="T7" fmla="*/ 630238 h 8"/>
              <a:gd name="T8" fmla="*/ 124531 w 9"/>
              <a:gd name="T9" fmla="*/ 472678 h 8"/>
              <a:gd name="T10" fmla="*/ 124531 w 9"/>
              <a:gd name="T11" fmla="*/ 315119 h 8"/>
              <a:gd name="T12" fmla="*/ 249061 w 9"/>
              <a:gd name="T13" fmla="*/ 630238 h 8"/>
              <a:gd name="T14" fmla="*/ 0 w 9"/>
              <a:gd name="T15" fmla="*/ 0 h 8"/>
              <a:gd name="T16" fmla="*/ 124531 w 9"/>
              <a:gd name="T17" fmla="*/ 315119 h 8"/>
              <a:gd name="T18" fmla="*/ 0 w 9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8">
                <a:moveTo>
                  <a:pt x="8" y="7"/>
                </a:moveTo>
                <a:cubicBezTo>
                  <a:pt x="4" y="7"/>
                  <a:pt x="2" y="6"/>
                  <a:pt x="2" y="4"/>
                </a:cubicBezTo>
                <a:cubicBezTo>
                  <a:pt x="4" y="6"/>
                  <a:pt x="6" y="7"/>
                  <a:pt x="8" y="7"/>
                </a:cubicBezTo>
                <a:close/>
                <a:moveTo>
                  <a:pt x="2" y="4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2"/>
                </a:cubicBezTo>
                <a:cubicBezTo>
                  <a:pt x="1" y="3"/>
                  <a:pt x="2" y="4"/>
                  <a:pt x="2" y="4"/>
                </a:cubicBezTo>
                <a:close/>
                <a:moveTo>
                  <a:pt x="0" y="0"/>
                </a:move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3" name="Freeform 7469">
            <a:extLst>
              <a:ext uri="{FF2B5EF4-FFF2-40B4-BE49-F238E27FC236}">
                <a16:creationId xmlns:a16="http://schemas.microsoft.com/office/drawing/2014/main" id="{82BF8686-59AA-574D-89DD-EB84F656B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4611688"/>
            <a:ext cx="3175" cy="3175"/>
          </a:xfrm>
          <a:custGeom>
            <a:avLst/>
            <a:gdLst>
              <a:gd name="T0" fmla="*/ 746831 w 9"/>
              <a:gd name="T1" fmla="*/ 833005 h 11"/>
              <a:gd name="T2" fmla="*/ 373239 w 9"/>
              <a:gd name="T3" fmla="*/ 749877 h 11"/>
              <a:gd name="T4" fmla="*/ 995539 w 9"/>
              <a:gd name="T5" fmla="*/ 833005 h 11"/>
              <a:gd name="T6" fmla="*/ 746831 w 9"/>
              <a:gd name="T7" fmla="*/ 833005 h 11"/>
              <a:gd name="T8" fmla="*/ 497769 w 9"/>
              <a:gd name="T9" fmla="*/ 83416 h 11"/>
              <a:gd name="T10" fmla="*/ 497769 w 9"/>
              <a:gd name="T11" fmla="*/ 249959 h 11"/>
              <a:gd name="T12" fmla="*/ 373239 w 9"/>
              <a:gd name="T13" fmla="*/ 83416 h 11"/>
              <a:gd name="T14" fmla="*/ 497769 w 9"/>
              <a:gd name="T15" fmla="*/ 83416 h 11"/>
              <a:gd name="T16" fmla="*/ 0 w 9"/>
              <a:gd name="T17" fmla="*/ 83416 h 11"/>
              <a:gd name="T18" fmla="*/ 0 w 9"/>
              <a:gd name="T19" fmla="*/ 0 h 11"/>
              <a:gd name="T20" fmla="*/ 373239 w 9"/>
              <a:gd name="T21" fmla="*/ 83416 h 11"/>
              <a:gd name="T22" fmla="*/ 0 w 9"/>
              <a:gd name="T23" fmla="*/ 83416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1">
                <a:moveTo>
                  <a:pt x="6" y="10"/>
                </a:moveTo>
                <a:cubicBezTo>
                  <a:pt x="4" y="10"/>
                  <a:pt x="4" y="10"/>
                  <a:pt x="3" y="9"/>
                </a:cubicBezTo>
                <a:cubicBezTo>
                  <a:pt x="4" y="10"/>
                  <a:pt x="6" y="10"/>
                  <a:pt x="8" y="10"/>
                </a:cubicBezTo>
                <a:lnTo>
                  <a:pt x="6" y="10"/>
                </a:lnTo>
                <a:close/>
                <a:moveTo>
                  <a:pt x="4" y="1"/>
                </a:moveTo>
                <a:lnTo>
                  <a:pt x="4" y="3"/>
                </a:lnTo>
                <a:cubicBezTo>
                  <a:pt x="4" y="1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lose/>
                <a:moveTo>
                  <a:pt x="0" y="1"/>
                </a:moveTo>
                <a:lnTo>
                  <a:pt x="0" y="0"/>
                </a:lnTo>
                <a:cubicBezTo>
                  <a:pt x="1" y="0"/>
                  <a:pt x="2" y="0"/>
                  <a:pt x="3" y="1"/>
                </a:cubicBezTo>
                <a:cubicBezTo>
                  <a:pt x="2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4" name="Freeform 7470">
            <a:extLst>
              <a:ext uri="{FF2B5EF4-FFF2-40B4-BE49-F238E27FC236}">
                <a16:creationId xmlns:a16="http://schemas.microsoft.com/office/drawing/2014/main" id="{2A35D080-6818-B444-90E3-E1BF7606A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4616450"/>
            <a:ext cx="25400" cy="1588"/>
          </a:xfrm>
          <a:custGeom>
            <a:avLst/>
            <a:gdLst>
              <a:gd name="T0" fmla="*/ 0 w 69"/>
              <a:gd name="T1" fmla="*/ 472827 h 4"/>
              <a:gd name="T2" fmla="*/ 0 w 69"/>
              <a:gd name="T3" fmla="*/ 472827 h 4"/>
              <a:gd name="T4" fmla="*/ 0 w 69"/>
              <a:gd name="T5" fmla="*/ 472827 h 4"/>
              <a:gd name="T6" fmla="*/ 9214678 w 69"/>
              <a:gd name="T7" fmla="*/ 472827 h 4"/>
              <a:gd name="T8" fmla="*/ 4471872 w 69"/>
              <a:gd name="T9" fmla="*/ 315218 h 4"/>
              <a:gd name="T10" fmla="*/ 0 w 69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9" h="4">
                <a:moveTo>
                  <a:pt x="0" y="3"/>
                </a:moveTo>
                <a:lnTo>
                  <a:pt x="0" y="3"/>
                </a:lnTo>
                <a:cubicBezTo>
                  <a:pt x="33" y="0"/>
                  <a:pt x="68" y="3"/>
                  <a:pt x="68" y="3"/>
                </a:cubicBezTo>
                <a:cubicBezTo>
                  <a:pt x="68" y="3"/>
                  <a:pt x="53" y="2"/>
                  <a:pt x="33" y="2"/>
                </a:cubicBezTo>
                <a:cubicBezTo>
                  <a:pt x="22" y="2"/>
                  <a:pt x="12" y="2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5" name="Freeform 7471">
            <a:extLst>
              <a:ext uri="{FF2B5EF4-FFF2-40B4-BE49-F238E27FC236}">
                <a16:creationId xmlns:a16="http://schemas.microsoft.com/office/drawing/2014/main" id="{40A602CD-042D-0D41-89EC-0859B6229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624388"/>
            <a:ext cx="3175" cy="3175"/>
          </a:xfrm>
          <a:custGeom>
            <a:avLst/>
            <a:gdLst>
              <a:gd name="T0" fmla="*/ 1234168 w 7"/>
              <a:gd name="T1" fmla="*/ 944959 h 8"/>
              <a:gd name="T2" fmla="*/ 411389 w 7"/>
              <a:gd name="T3" fmla="*/ 1102519 h 8"/>
              <a:gd name="T4" fmla="*/ 411389 w 7"/>
              <a:gd name="T5" fmla="*/ 944959 h 8"/>
              <a:gd name="T6" fmla="*/ 0 w 7"/>
              <a:gd name="T7" fmla="*/ 0 h 8"/>
              <a:gd name="T8" fmla="*/ 411389 w 7"/>
              <a:gd name="T9" fmla="*/ 0 h 8"/>
              <a:gd name="T10" fmla="*/ 822779 w 7"/>
              <a:gd name="T11" fmla="*/ 944959 h 8"/>
              <a:gd name="T12" fmla="*/ 1028700 w 7"/>
              <a:gd name="T13" fmla="*/ 944959 h 8"/>
              <a:gd name="T14" fmla="*/ 1234168 w 7"/>
              <a:gd name="T15" fmla="*/ 630238 h 8"/>
              <a:gd name="T16" fmla="*/ 1234168 w 7"/>
              <a:gd name="T17" fmla="*/ 94495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8">
                <a:moveTo>
                  <a:pt x="6" y="6"/>
                </a:moveTo>
                <a:lnTo>
                  <a:pt x="2" y="7"/>
                </a:lnTo>
                <a:cubicBezTo>
                  <a:pt x="2" y="7"/>
                  <a:pt x="3" y="6"/>
                  <a:pt x="2" y="6"/>
                </a:cubicBezTo>
                <a:lnTo>
                  <a:pt x="0" y="0"/>
                </a:lnTo>
                <a:lnTo>
                  <a:pt x="2" y="0"/>
                </a:lnTo>
                <a:lnTo>
                  <a:pt x="4" y="6"/>
                </a:lnTo>
                <a:cubicBezTo>
                  <a:pt x="4" y="6"/>
                  <a:pt x="4" y="6"/>
                  <a:pt x="5" y="6"/>
                </a:cubicBezTo>
                <a:cubicBezTo>
                  <a:pt x="6" y="6"/>
                  <a:pt x="6" y="6"/>
                  <a:pt x="6" y="4"/>
                </a:cubicBezTo>
                <a:lnTo>
                  <a:pt x="6" y="6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6" name="Freeform 7472">
            <a:extLst>
              <a:ext uri="{FF2B5EF4-FFF2-40B4-BE49-F238E27FC236}">
                <a16:creationId xmlns:a16="http://schemas.microsoft.com/office/drawing/2014/main" id="{A17AB73D-7E1F-2644-BC4F-3C93C2A6A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624388"/>
            <a:ext cx="1588" cy="3175"/>
          </a:xfrm>
          <a:custGeom>
            <a:avLst/>
            <a:gdLst>
              <a:gd name="T0" fmla="*/ 302673 w 5"/>
              <a:gd name="T1" fmla="*/ 995539 h 9"/>
              <a:gd name="T2" fmla="*/ 0 w 5"/>
              <a:gd name="T3" fmla="*/ 249061 h 9"/>
              <a:gd name="T4" fmla="*/ 0 w 5"/>
              <a:gd name="T5" fmla="*/ 0 h 9"/>
              <a:gd name="T6" fmla="*/ 201676 w 5"/>
              <a:gd name="T7" fmla="*/ 0 h 9"/>
              <a:gd name="T8" fmla="*/ 302673 w 5"/>
              <a:gd name="T9" fmla="*/ 0 h 9"/>
              <a:gd name="T10" fmla="*/ 201676 w 5"/>
              <a:gd name="T11" fmla="*/ 249061 h 9"/>
              <a:gd name="T12" fmla="*/ 403352 w 5"/>
              <a:gd name="T13" fmla="*/ 995539 h 9"/>
              <a:gd name="T14" fmla="*/ 302673 w 5"/>
              <a:gd name="T15" fmla="*/ 995539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9">
                <a:moveTo>
                  <a:pt x="3" y="8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cubicBezTo>
                  <a:pt x="3" y="0"/>
                  <a:pt x="1" y="0"/>
                  <a:pt x="2" y="2"/>
                </a:cubicBezTo>
                <a:lnTo>
                  <a:pt x="4" y="8"/>
                </a:lnTo>
                <a:lnTo>
                  <a:pt x="3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7" name="Freeform 7473">
            <a:extLst>
              <a:ext uri="{FF2B5EF4-FFF2-40B4-BE49-F238E27FC236}">
                <a16:creationId xmlns:a16="http://schemas.microsoft.com/office/drawing/2014/main" id="{D55EE035-069B-0F46-8888-5A9E2A8C3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624388"/>
            <a:ext cx="3175" cy="3175"/>
          </a:xfrm>
          <a:custGeom>
            <a:avLst/>
            <a:gdLst>
              <a:gd name="T0" fmla="*/ 302578 w 10"/>
              <a:gd name="T1" fmla="*/ 995539 h 9"/>
              <a:gd name="T2" fmla="*/ 100965 w 10"/>
              <a:gd name="T3" fmla="*/ 249061 h 9"/>
              <a:gd name="T4" fmla="*/ 0 w 10"/>
              <a:gd name="T5" fmla="*/ 0 h 9"/>
              <a:gd name="T6" fmla="*/ 302578 w 10"/>
              <a:gd name="T7" fmla="*/ 0 h 9"/>
              <a:gd name="T8" fmla="*/ 705803 w 10"/>
              <a:gd name="T9" fmla="*/ 249061 h 9"/>
              <a:gd name="T10" fmla="*/ 504190 w 10"/>
              <a:gd name="T11" fmla="*/ 497769 h 9"/>
              <a:gd name="T12" fmla="*/ 806450 w 10"/>
              <a:gd name="T13" fmla="*/ 746831 h 9"/>
              <a:gd name="T14" fmla="*/ 705803 w 10"/>
              <a:gd name="T15" fmla="*/ 995539 h 9"/>
              <a:gd name="T16" fmla="*/ 302578 w 10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9">
                <a:moveTo>
                  <a:pt x="3" y="8"/>
                </a:moveTo>
                <a:lnTo>
                  <a:pt x="1" y="2"/>
                </a:lnTo>
                <a:cubicBezTo>
                  <a:pt x="1" y="0"/>
                  <a:pt x="0" y="0"/>
                  <a:pt x="0" y="0"/>
                </a:cubicBezTo>
                <a:lnTo>
                  <a:pt x="3" y="0"/>
                </a:lnTo>
                <a:cubicBezTo>
                  <a:pt x="3" y="0"/>
                  <a:pt x="5" y="0"/>
                  <a:pt x="7" y="2"/>
                </a:cubicBezTo>
                <a:cubicBezTo>
                  <a:pt x="7" y="2"/>
                  <a:pt x="7" y="4"/>
                  <a:pt x="5" y="4"/>
                </a:cubicBezTo>
                <a:cubicBezTo>
                  <a:pt x="7" y="4"/>
                  <a:pt x="7" y="5"/>
                  <a:pt x="8" y="6"/>
                </a:cubicBezTo>
                <a:cubicBezTo>
                  <a:pt x="9" y="7"/>
                  <a:pt x="8" y="8"/>
                  <a:pt x="7" y="8"/>
                </a:cubicBezTo>
                <a:lnTo>
                  <a:pt x="3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8" name="Freeform 7474">
            <a:extLst>
              <a:ext uri="{FF2B5EF4-FFF2-40B4-BE49-F238E27FC236}">
                <a16:creationId xmlns:a16="http://schemas.microsoft.com/office/drawing/2014/main" id="{C595B576-4A16-2249-87DD-FA0AB2656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624388"/>
            <a:ext cx="3175" cy="3175"/>
          </a:xfrm>
          <a:custGeom>
            <a:avLst/>
            <a:gdLst>
              <a:gd name="T0" fmla="*/ 0 w 10"/>
              <a:gd name="T1" fmla="*/ 0 h 9"/>
              <a:gd name="T2" fmla="*/ 504190 w 10"/>
              <a:gd name="T3" fmla="*/ 0 h 9"/>
              <a:gd name="T4" fmla="*/ 604838 w 10"/>
              <a:gd name="T5" fmla="*/ 249061 h 9"/>
              <a:gd name="T6" fmla="*/ 604838 w 10"/>
              <a:gd name="T7" fmla="*/ 249061 h 9"/>
              <a:gd name="T8" fmla="*/ 302578 w 10"/>
              <a:gd name="T9" fmla="*/ 0 h 9"/>
              <a:gd name="T10" fmla="*/ 302578 w 10"/>
              <a:gd name="T11" fmla="*/ 0 h 9"/>
              <a:gd name="T12" fmla="*/ 403225 w 10"/>
              <a:gd name="T13" fmla="*/ 497769 h 9"/>
              <a:gd name="T14" fmla="*/ 504190 w 10"/>
              <a:gd name="T15" fmla="*/ 249061 h 9"/>
              <a:gd name="T16" fmla="*/ 504190 w 10"/>
              <a:gd name="T17" fmla="*/ 249061 h 9"/>
              <a:gd name="T18" fmla="*/ 604838 w 10"/>
              <a:gd name="T19" fmla="*/ 746831 h 9"/>
              <a:gd name="T20" fmla="*/ 604838 w 10"/>
              <a:gd name="T21" fmla="*/ 746831 h 9"/>
              <a:gd name="T22" fmla="*/ 504190 w 10"/>
              <a:gd name="T23" fmla="*/ 497769 h 9"/>
              <a:gd name="T24" fmla="*/ 504190 w 10"/>
              <a:gd name="T25" fmla="*/ 871008 h 9"/>
              <a:gd name="T26" fmla="*/ 604838 w 10"/>
              <a:gd name="T27" fmla="*/ 995539 h 9"/>
              <a:gd name="T28" fmla="*/ 806450 w 10"/>
              <a:gd name="T29" fmla="*/ 622300 h 9"/>
              <a:gd name="T30" fmla="*/ 907415 w 10"/>
              <a:gd name="T31" fmla="*/ 622300 h 9"/>
              <a:gd name="T32" fmla="*/ 907415 w 10"/>
              <a:gd name="T33" fmla="*/ 995539 h 9"/>
              <a:gd name="T34" fmla="*/ 302578 w 10"/>
              <a:gd name="T35" fmla="*/ 995539 h 9"/>
              <a:gd name="T36" fmla="*/ 302578 w 10"/>
              <a:gd name="T37" fmla="*/ 995539 h 9"/>
              <a:gd name="T38" fmla="*/ 302578 w 10"/>
              <a:gd name="T39" fmla="*/ 871008 h 9"/>
              <a:gd name="T40" fmla="*/ 100965 w 10"/>
              <a:gd name="T41" fmla="*/ 249061 h 9"/>
              <a:gd name="T42" fmla="*/ 0 w 10"/>
              <a:gd name="T43" fmla="*/ 0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" h="9">
                <a:moveTo>
                  <a:pt x="0" y="0"/>
                </a:moveTo>
                <a:lnTo>
                  <a:pt x="5" y="0"/>
                </a:lnTo>
                <a:lnTo>
                  <a:pt x="6" y="2"/>
                </a:lnTo>
                <a:cubicBezTo>
                  <a:pt x="5" y="0"/>
                  <a:pt x="4" y="0"/>
                  <a:pt x="3" y="0"/>
                </a:cubicBezTo>
                <a:lnTo>
                  <a:pt x="4" y="4"/>
                </a:lnTo>
                <a:lnTo>
                  <a:pt x="5" y="2"/>
                </a:lnTo>
                <a:lnTo>
                  <a:pt x="6" y="6"/>
                </a:lnTo>
                <a:cubicBezTo>
                  <a:pt x="5" y="5"/>
                  <a:pt x="5" y="4"/>
                  <a:pt x="5" y="4"/>
                </a:cubicBezTo>
                <a:lnTo>
                  <a:pt x="5" y="7"/>
                </a:lnTo>
                <a:cubicBezTo>
                  <a:pt x="5" y="7"/>
                  <a:pt x="5" y="8"/>
                  <a:pt x="6" y="8"/>
                </a:cubicBezTo>
                <a:cubicBezTo>
                  <a:pt x="6" y="8"/>
                  <a:pt x="8" y="7"/>
                  <a:pt x="8" y="5"/>
                </a:cubicBezTo>
                <a:lnTo>
                  <a:pt x="9" y="5"/>
                </a:lnTo>
                <a:lnTo>
                  <a:pt x="9" y="8"/>
                </a:lnTo>
                <a:lnTo>
                  <a:pt x="3" y="8"/>
                </a:lnTo>
                <a:cubicBezTo>
                  <a:pt x="3" y="8"/>
                  <a:pt x="4" y="8"/>
                  <a:pt x="3" y="7"/>
                </a:cubicBezTo>
                <a:lnTo>
                  <a:pt x="1" y="2"/>
                </a:ln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29" name="Freeform 7475">
            <a:extLst>
              <a:ext uri="{FF2B5EF4-FFF2-40B4-BE49-F238E27FC236}">
                <a16:creationId xmlns:a16="http://schemas.microsoft.com/office/drawing/2014/main" id="{9290D0B0-B741-C546-9C76-7547AC05F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622800"/>
            <a:ext cx="3175" cy="3175"/>
          </a:xfrm>
          <a:custGeom>
            <a:avLst/>
            <a:gdLst>
              <a:gd name="T0" fmla="*/ 995539 w 9"/>
              <a:gd name="T1" fmla="*/ 749877 h 11"/>
              <a:gd name="T2" fmla="*/ 871008 w 9"/>
              <a:gd name="T3" fmla="*/ 749877 h 11"/>
              <a:gd name="T4" fmla="*/ 497769 w 9"/>
              <a:gd name="T5" fmla="*/ 499918 h 11"/>
              <a:gd name="T6" fmla="*/ 373239 w 9"/>
              <a:gd name="T7" fmla="*/ 499918 h 11"/>
              <a:gd name="T8" fmla="*/ 622300 w 9"/>
              <a:gd name="T9" fmla="*/ 666461 h 11"/>
              <a:gd name="T10" fmla="*/ 622300 w 9"/>
              <a:gd name="T11" fmla="*/ 749877 h 11"/>
              <a:gd name="T12" fmla="*/ 746831 w 9"/>
              <a:gd name="T13" fmla="*/ 833005 h 11"/>
              <a:gd name="T14" fmla="*/ 249061 w 9"/>
              <a:gd name="T15" fmla="*/ 833005 h 11"/>
              <a:gd name="T16" fmla="*/ 249061 w 9"/>
              <a:gd name="T17" fmla="*/ 749877 h 11"/>
              <a:gd name="T18" fmla="*/ 249061 w 9"/>
              <a:gd name="T19" fmla="*/ 749877 h 11"/>
              <a:gd name="T20" fmla="*/ 249061 w 9"/>
              <a:gd name="T21" fmla="*/ 333375 h 11"/>
              <a:gd name="T22" fmla="*/ 0 w 9"/>
              <a:gd name="T23" fmla="*/ 166543 h 11"/>
              <a:gd name="T24" fmla="*/ 0 w 9"/>
              <a:gd name="T25" fmla="*/ 166543 h 11"/>
              <a:gd name="T26" fmla="*/ 249061 w 9"/>
              <a:gd name="T27" fmla="*/ 166543 h 11"/>
              <a:gd name="T28" fmla="*/ 746831 w 9"/>
              <a:gd name="T29" fmla="*/ 333375 h 11"/>
              <a:gd name="T30" fmla="*/ 622300 w 9"/>
              <a:gd name="T31" fmla="*/ 499918 h 11"/>
              <a:gd name="T32" fmla="*/ 995539 w 9"/>
              <a:gd name="T33" fmla="*/ 74987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" h="11">
                <a:moveTo>
                  <a:pt x="8" y="9"/>
                </a:moveTo>
                <a:lnTo>
                  <a:pt x="7" y="9"/>
                </a:lnTo>
                <a:lnTo>
                  <a:pt x="4" y="6"/>
                </a:lnTo>
                <a:lnTo>
                  <a:pt x="3" y="6"/>
                </a:lnTo>
                <a:lnTo>
                  <a:pt x="5" y="8"/>
                </a:lnTo>
                <a:cubicBezTo>
                  <a:pt x="5" y="9"/>
                  <a:pt x="5" y="9"/>
                  <a:pt x="5" y="9"/>
                </a:cubicBezTo>
                <a:lnTo>
                  <a:pt x="6" y="10"/>
                </a:lnTo>
                <a:lnTo>
                  <a:pt x="2" y="10"/>
                </a:lnTo>
                <a:lnTo>
                  <a:pt x="2" y="9"/>
                </a:lnTo>
                <a:lnTo>
                  <a:pt x="2" y="4"/>
                </a:lnTo>
                <a:cubicBezTo>
                  <a:pt x="1" y="2"/>
                  <a:pt x="0" y="2"/>
                  <a:pt x="0" y="2"/>
                </a:cubicBezTo>
                <a:lnTo>
                  <a:pt x="2" y="2"/>
                </a:lnTo>
                <a:cubicBezTo>
                  <a:pt x="3" y="0"/>
                  <a:pt x="5" y="0"/>
                  <a:pt x="6" y="4"/>
                </a:cubicBezTo>
                <a:cubicBezTo>
                  <a:pt x="7" y="5"/>
                  <a:pt x="5" y="5"/>
                  <a:pt x="5" y="6"/>
                </a:cubicBezTo>
                <a:lnTo>
                  <a:pt x="8" y="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0" name="Freeform 7476">
            <a:extLst>
              <a:ext uri="{FF2B5EF4-FFF2-40B4-BE49-F238E27FC236}">
                <a16:creationId xmlns:a16="http://schemas.microsoft.com/office/drawing/2014/main" id="{34EA3B94-095D-1747-8D7C-87E766CE2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22800"/>
            <a:ext cx="3175" cy="3175"/>
          </a:xfrm>
          <a:custGeom>
            <a:avLst/>
            <a:gdLst>
              <a:gd name="T0" fmla="*/ 787400 w 8"/>
              <a:gd name="T1" fmla="*/ 907415 h 10"/>
              <a:gd name="T2" fmla="*/ 787400 w 8"/>
              <a:gd name="T3" fmla="*/ 806450 h 10"/>
              <a:gd name="T4" fmla="*/ 157559 w 8"/>
              <a:gd name="T5" fmla="*/ 201613 h 10"/>
              <a:gd name="T6" fmla="*/ 157559 w 8"/>
              <a:gd name="T7" fmla="*/ 403225 h 10"/>
              <a:gd name="T8" fmla="*/ 0 w 8"/>
              <a:gd name="T9" fmla="*/ 403225 h 10"/>
              <a:gd name="T10" fmla="*/ 0 w 8"/>
              <a:gd name="T11" fmla="*/ 0 h 10"/>
              <a:gd name="T12" fmla="*/ 787400 w 8"/>
              <a:gd name="T13" fmla="*/ 0 h 10"/>
              <a:gd name="T14" fmla="*/ 1102519 w 8"/>
              <a:gd name="T15" fmla="*/ 403225 h 10"/>
              <a:gd name="T16" fmla="*/ 944959 w 8"/>
              <a:gd name="T17" fmla="*/ 403225 h 10"/>
              <a:gd name="T18" fmla="*/ 787400 w 8"/>
              <a:gd name="T19" fmla="*/ 0 h 10"/>
              <a:gd name="T20" fmla="*/ 944959 w 8"/>
              <a:gd name="T21" fmla="*/ 806450 h 10"/>
              <a:gd name="T22" fmla="*/ 1102519 w 8"/>
              <a:gd name="T23" fmla="*/ 907415 h 10"/>
              <a:gd name="T24" fmla="*/ 787400 w 8"/>
              <a:gd name="T25" fmla="*/ 90741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" h="10">
                <a:moveTo>
                  <a:pt x="5" y="9"/>
                </a:moveTo>
                <a:lnTo>
                  <a:pt x="5" y="8"/>
                </a:lnTo>
                <a:lnTo>
                  <a:pt x="1" y="2"/>
                </a:lnTo>
                <a:cubicBezTo>
                  <a:pt x="1" y="2"/>
                  <a:pt x="0" y="2"/>
                  <a:pt x="1" y="4"/>
                </a:cubicBezTo>
                <a:lnTo>
                  <a:pt x="0" y="4"/>
                </a:lnTo>
                <a:lnTo>
                  <a:pt x="0" y="0"/>
                </a:lnTo>
                <a:lnTo>
                  <a:pt x="5" y="0"/>
                </a:lnTo>
                <a:lnTo>
                  <a:pt x="7" y="4"/>
                </a:lnTo>
                <a:lnTo>
                  <a:pt x="6" y="4"/>
                </a:lnTo>
                <a:lnTo>
                  <a:pt x="5" y="0"/>
                </a:lnTo>
                <a:lnTo>
                  <a:pt x="6" y="8"/>
                </a:lnTo>
                <a:lnTo>
                  <a:pt x="7" y="9"/>
                </a:lnTo>
                <a:lnTo>
                  <a:pt x="5" y="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1" name="Freeform 7477">
            <a:extLst>
              <a:ext uri="{FF2B5EF4-FFF2-40B4-BE49-F238E27FC236}">
                <a16:creationId xmlns:a16="http://schemas.microsoft.com/office/drawing/2014/main" id="{0545E203-D56A-714B-B163-3B40CF0CB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22800"/>
            <a:ext cx="1588" cy="3175"/>
          </a:xfrm>
          <a:custGeom>
            <a:avLst/>
            <a:gdLst>
              <a:gd name="T0" fmla="*/ 210145 w 6"/>
              <a:gd name="T1" fmla="*/ 907415 h 10"/>
              <a:gd name="T2" fmla="*/ 280282 w 6"/>
              <a:gd name="T3" fmla="*/ 806450 h 10"/>
              <a:gd name="T4" fmla="*/ 140009 w 6"/>
              <a:gd name="T5" fmla="*/ 705803 h 10"/>
              <a:gd name="T6" fmla="*/ 0 w 6"/>
              <a:gd name="T7" fmla="*/ 705803 h 10"/>
              <a:gd name="T8" fmla="*/ 0 w 6"/>
              <a:gd name="T9" fmla="*/ 0 h 10"/>
              <a:gd name="T10" fmla="*/ 280282 w 6"/>
              <a:gd name="T11" fmla="*/ 705803 h 10"/>
              <a:gd name="T12" fmla="*/ 350154 w 6"/>
              <a:gd name="T13" fmla="*/ 907415 h 10"/>
              <a:gd name="T14" fmla="*/ 210145 w 6"/>
              <a:gd name="T15" fmla="*/ 907415 h 10"/>
              <a:gd name="T16" fmla="*/ 70137 w 6"/>
              <a:gd name="T17" fmla="*/ 907415 h 10"/>
              <a:gd name="T18" fmla="*/ 0 w 6"/>
              <a:gd name="T19" fmla="*/ 907415 h 10"/>
              <a:gd name="T20" fmla="*/ 0 w 6"/>
              <a:gd name="T21" fmla="*/ 806450 h 10"/>
              <a:gd name="T22" fmla="*/ 70137 w 6"/>
              <a:gd name="T23" fmla="*/ 90741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10">
                <a:moveTo>
                  <a:pt x="3" y="9"/>
                </a:moveTo>
                <a:cubicBezTo>
                  <a:pt x="4" y="9"/>
                  <a:pt x="4" y="9"/>
                  <a:pt x="4" y="8"/>
                </a:cubicBezTo>
                <a:lnTo>
                  <a:pt x="2" y="7"/>
                </a:lnTo>
                <a:lnTo>
                  <a:pt x="0" y="7"/>
                </a:lnTo>
                <a:lnTo>
                  <a:pt x="0" y="0"/>
                </a:lnTo>
                <a:lnTo>
                  <a:pt x="4" y="7"/>
                </a:lnTo>
                <a:cubicBezTo>
                  <a:pt x="4" y="8"/>
                  <a:pt x="5" y="9"/>
                  <a:pt x="5" y="9"/>
                </a:cubicBezTo>
                <a:lnTo>
                  <a:pt x="3" y="9"/>
                </a:lnTo>
                <a:close/>
                <a:moveTo>
                  <a:pt x="1" y="9"/>
                </a:moveTo>
                <a:lnTo>
                  <a:pt x="0" y="9"/>
                </a:lnTo>
                <a:lnTo>
                  <a:pt x="0" y="8"/>
                </a:lnTo>
                <a:cubicBezTo>
                  <a:pt x="0" y="9"/>
                  <a:pt x="1" y="9"/>
                  <a:pt x="1" y="9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2" name="Freeform 7478">
            <a:extLst>
              <a:ext uri="{FF2B5EF4-FFF2-40B4-BE49-F238E27FC236}">
                <a16:creationId xmlns:a16="http://schemas.microsoft.com/office/drawing/2014/main" id="{26F5D888-F521-2947-B56E-3E85E8E0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22800"/>
            <a:ext cx="3175" cy="3175"/>
          </a:xfrm>
          <a:custGeom>
            <a:avLst/>
            <a:gdLst>
              <a:gd name="T0" fmla="*/ 373239 w 9"/>
              <a:gd name="T1" fmla="*/ 806450 h 10"/>
              <a:gd name="T2" fmla="*/ 0 w 9"/>
              <a:gd name="T3" fmla="*/ 201613 h 10"/>
              <a:gd name="T4" fmla="*/ 0 w 9"/>
              <a:gd name="T5" fmla="*/ 0 h 10"/>
              <a:gd name="T6" fmla="*/ 373239 w 9"/>
              <a:gd name="T7" fmla="*/ 0 h 10"/>
              <a:gd name="T8" fmla="*/ 871008 w 9"/>
              <a:gd name="T9" fmla="*/ 403225 h 10"/>
              <a:gd name="T10" fmla="*/ 622300 w 9"/>
              <a:gd name="T11" fmla="*/ 907415 h 10"/>
              <a:gd name="T12" fmla="*/ 373239 w 9"/>
              <a:gd name="T13" fmla="*/ 907415 h 10"/>
              <a:gd name="T14" fmla="*/ 373239 w 9"/>
              <a:gd name="T15" fmla="*/ 80645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10">
                <a:moveTo>
                  <a:pt x="3" y="8"/>
                </a:moveTo>
                <a:lnTo>
                  <a:pt x="0" y="2"/>
                </a:lnTo>
                <a:cubicBezTo>
                  <a:pt x="0" y="0"/>
                  <a:pt x="0" y="0"/>
                  <a:pt x="0" y="0"/>
                </a:cubicBezTo>
                <a:lnTo>
                  <a:pt x="3" y="0"/>
                </a:lnTo>
                <a:cubicBezTo>
                  <a:pt x="5" y="0"/>
                  <a:pt x="6" y="2"/>
                  <a:pt x="7" y="4"/>
                </a:cubicBezTo>
                <a:cubicBezTo>
                  <a:pt x="8" y="7"/>
                  <a:pt x="8" y="9"/>
                  <a:pt x="5" y="9"/>
                </a:cubicBezTo>
                <a:lnTo>
                  <a:pt x="3" y="9"/>
                </a:lnTo>
                <a:lnTo>
                  <a:pt x="3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3" name="Freeform 7479">
            <a:extLst>
              <a:ext uri="{FF2B5EF4-FFF2-40B4-BE49-F238E27FC236}">
                <a16:creationId xmlns:a16="http://schemas.microsoft.com/office/drawing/2014/main" id="{6099E16B-DAFC-384F-87A5-79C836D6F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629150"/>
            <a:ext cx="3175" cy="3175"/>
          </a:xfrm>
          <a:custGeom>
            <a:avLst/>
            <a:gdLst>
              <a:gd name="T0" fmla="*/ 617311 w 7"/>
              <a:gd name="T1" fmla="*/ 995539 h 9"/>
              <a:gd name="T2" fmla="*/ 822779 w 7"/>
              <a:gd name="T3" fmla="*/ 871008 h 9"/>
              <a:gd name="T4" fmla="*/ 411389 w 7"/>
              <a:gd name="T5" fmla="*/ 249061 h 9"/>
              <a:gd name="T6" fmla="*/ 205921 w 7"/>
              <a:gd name="T7" fmla="*/ 249061 h 9"/>
              <a:gd name="T8" fmla="*/ 0 w 7"/>
              <a:gd name="T9" fmla="*/ 249061 h 9"/>
              <a:gd name="T10" fmla="*/ 0 w 7"/>
              <a:gd name="T11" fmla="*/ 249061 h 9"/>
              <a:gd name="T12" fmla="*/ 617311 w 7"/>
              <a:gd name="T13" fmla="*/ 0 h 9"/>
              <a:gd name="T14" fmla="*/ 1028700 w 7"/>
              <a:gd name="T15" fmla="*/ 871008 h 9"/>
              <a:gd name="T16" fmla="*/ 1234168 w 7"/>
              <a:gd name="T17" fmla="*/ 995539 h 9"/>
              <a:gd name="T18" fmla="*/ 617311 w 7"/>
              <a:gd name="T19" fmla="*/ 995539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9">
                <a:moveTo>
                  <a:pt x="3" y="8"/>
                </a:moveTo>
                <a:cubicBezTo>
                  <a:pt x="4" y="8"/>
                  <a:pt x="4" y="8"/>
                  <a:pt x="4" y="7"/>
                </a:cubicBez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3" y="0"/>
                </a:lnTo>
                <a:lnTo>
                  <a:pt x="5" y="7"/>
                </a:lnTo>
                <a:cubicBezTo>
                  <a:pt x="5" y="8"/>
                  <a:pt x="5" y="8"/>
                  <a:pt x="6" y="8"/>
                </a:cubicBezTo>
                <a:lnTo>
                  <a:pt x="3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4" name="Freeform 7480">
            <a:extLst>
              <a:ext uri="{FF2B5EF4-FFF2-40B4-BE49-F238E27FC236}">
                <a16:creationId xmlns:a16="http://schemas.microsoft.com/office/drawing/2014/main" id="{A82A109C-B2B7-7340-B066-225314959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629150"/>
            <a:ext cx="3175" cy="3175"/>
          </a:xfrm>
          <a:custGeom>
            <a:avLst/>
            <a:gdLst>
              <a:gd name="T0" fmla="*/ 822779 w 7"/>
              <a:gd name="T1" fmla="*/ 373239 h 9"/>
              <a:gd name="T2" fmla="*/ 1028700 w 7"/>
              <a:gd name="T3" fmla="*/ 746831 h 9"/>
              <a:gd name="T4" fmla="*/ 1028700 w 7"/>
              <a:gd name="T5" fmla="*/ 995539 h 9"/>
              <a:gd name="T6" fmla="*/ 411389 w 7"/>
              <a:gd name="T7" fmla="*/ 871008 h 9"/>
              <a:gd name="T8" fmla="*/ 617311 w 7"/>
              <a:gd name="T9" fmla="*/ 746831 h 9"/>
              <a:gd name="T10" fmla="*/ 822779 w 7"/>
              <a:gd name="T11" fmla="*/ 871008 h 9"/>
              <a:gd name="T12" fmla="*/ 822779 w 7"/>
              <a:gd name="T13" fmla="*/ 746831 h 9"/>
              <a:gd name="T14" fmla="*/ 822779 w 7"/>
              <a:gd name="T15" fmla="*/ 622300 h 9"/>
              <a:gd name="T16" fmla="*/ 205921 w 7"/>
              <a:gd name="T17" fmla="*/ 622300 h 9"/>
              <a:gd name="T18" fmla="*/ 0 w 7"/>
              <a:gd name="T19" fmla="*/ 0 h 9"/>
              <a:gd name="T20" fmla="*/ 822779 w 7"/>
              <a:gd name="T21" fmla="*/ 0 h 9"/>
              <a:gd name="T22" fmla="*/ 822779 w 7"/>
              <a:gd name="T23" fmla="*/ 249061 h 9"/>
              <a:gd name="T24" fmla="*/ 205921 w 7"/>
              <a:gd name="T25" fmla="*/ 249061 h 9"/>
              <a:gd name="T26" fmla="*/ 205921 w 7"/>
              <a:gd name="T27" fmla="*/ 249061 h 9"/>
              <a:gd name="T28" fmla="*/ 822779 w 7"/>
              <a:gd name="T29" fmla="*/ 373239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" h="9">
                <a:moveTo>
                  <a:pt x="4" y="3"/>
                </a:moveTo>
                <a:cubicBezTo>
                  <a:pt x="4" y="3"/>
                  <a:pt x="4" y="4"/>
                  <a:pt x="5" y="6"/>
                </a:cubicBezTo>
                <a:cubicBezTo>
                  <a:pt x="6" y="7"/>
                  <a:pt x="5" y="8"/>
                  <a:pt x="5" y="8"/>
                </a:cubicBezTo>
                <a:cubicBezTo>
                  <a:pt x="4" y="8"/>
                  <a:pt x="3" y="8"/>
                  <a:pt x="2" y="7"/>
                </a:cubicBezTo>
                <a:cubicBezTo>
                  <a:pt x="2" y="7"/>
                  <a:pt x="2" y="6"/>
                  <a:pt x="3" y="6"/>
                </a:cubicBezTo>
                <a:lnTo>
                  <a:pt x="4" y="7"/>
                </a:lnTo>
                <a:lnTo>
                  <a:pt x="4" y="6"/>
                </a:lnTo>
                <a:lnTo>
                  <a:pt x="4" y="5"/>
                </a:lnTo>
                <a:lnTo>
                  <a:pt x="1" y="5"/>
                </a:lnTo>
                <a:lnTo>
                  <a:pt x="0" y="0"/>
                </a:lnTo>
                <a:lnTo>
                  <a:pt x="4" y="0"/>
                </a:lnTo>
                <a:lnTo>
                  <a:pt x="4" y="2"/>
                </a:lnTo>
                <a:lnTo>
                  <a:pt x="1" y="2"/>
                </a:lnTo>
                <a:cubicBezTo>
                  <a:pt x="3" y="2"/>
                  <a:pt x="4" y="2"/>
                  <a:pt x="4" y="3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5" name="Freeform 7481">
            <a:extLst>
              <a:ext uri="{FF2B5EF4-FFF2-40B4-BE49-F238E27FC236}">
                <a16:creationId xmlns:a16="http://schemas.microsoft.com/office/drawing/2014/main" id="{FE1CE2BE-825E-B745-BE30-FF0042180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29150"/>
            <a:ext cx="3175" cy="3175"/>
          </a:xfrm>
          <a:custGeom>
            <a:avLst/>
            <a:gdLst>
              <a:gd name="T0" fmla="*/ 302578 w 10"/>
              <a:gd name="T1" fmla="*/ 806450 h 10"/>
              <a:gd name="T2" fmla="*/ 302578 w 10"/>
              <a:gd name="T3" fmla="*/ 705803 h 10"/>
              <a:gd name="T4" fmla="*/ 100965 w 10"/>
              <a:gd name="T5" fmla="*/ 302578 h 10"/>
              <a:gd name="T6" fmla="*/ 0 w 10"/>
              <a:gd name="T7" fmla="*/ 100965 h 10"/>
              <a:gd name="T8" fmla="*/ 0 w 10"/>
              <a:gd name="T9" fmla="*/ 100965 h 10"/>
              <a:gd name="T10" fmla="*/ 302578 w 10"/>
              <a:gd name="T11" fmla="*/ 0 h 10"/>
              <a:gd name="T12" fmla="*/ 806450 w 10"/>
              <a:gd name="T13" fmla="*/ 403225 h 10"/>
              <a:gd name="T14" fmla="*/ 705803 w 10"/>
              <a:gd name="T15" fmla="*/ 907415 h 10"/>
              <a:gd name="T16" fmla="*/ 302578 w 10"/>
              <a:gd name="T17" fmla="*/ 907415 h 10"/>
              <a:gd name="T18" fmla="*/ 302578 w 10"/>
              <a:gd name="T19" fmla="*/ 80645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0">
                <a:moveTo>
                  <a:pt x="3" y="8"/>
                </a:moveTo>
                <a:lnTo>
                  <a:pt x="3" y="7"/>
                </a:lnTo>
                <a:lnTo>
                  <a:pt x="1" y="3"/>
                </a:lnTo>
                <a:cubicBezTo>
                  <a:pt x="0" y="1"/>
                  <a:pt x="0" y="1"/>
                  <a:pt x="0" y="1"/>
                </a:cubicBezTo>
                <a:lnTo>
                  <a:pt x="3" y="0"/>
                </a:lnTo>
                <a:cubicBezTo>
                  <a:pt x="5" y="0"/>
                  <a:pt x="7" y="3"/>
                  <a:pt x="8" y="4"/>
                </a:cubicBezTo>
                <a:cubicBezTo>
                  <a:pt x="9" y="7"/>
                  <a:pt x="9" y="8"/>
                  <a:pt x="7" y="9"/>
                </a:cubicBezTo>
                <a:lnTo>
                  <a:pt x="3" y="9"/>
                </a:lnTo>
                <a:lnTo>
                  <a:pt x="3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6" name="Freeform 7482">
            <a:extLst>
              <a:ext uri="{FF2B5EF4-FFF2-40B4-BE49-F238E27FC236}">
                <a16:creationId xmlns:a16="http://schemas.microsoft.com/office/drawing/2014/main" id="{317282DC-9F84-C541-B1AA-9EDAA1EE7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629150"/>
            <a:ext cx="3175" cy="3175"/>
          </a:xfrm>
          <a:custGeom>
            <a:avLst/>
            <a:gdLst>
              <a:gd name="T0" fmla="*/ 0 w 10"/>
              <a:gd name="T1" fmla="*/ 0 h 9"/>
              <a:gd name="T2" fmla="*/ 302578 w 10"/>
              <a:gd name="T3" fmla="*/ 0 h 9"/>
              <a:gd name="T4" fmla="*/ 604838 w 10"/>
              <a:gd name="T5" fmla="*/ 0 h 9"/>
              <a:gd name="T6" fmla="*/ 705803 w 10"/>
              <a:gd name="T7" fmla="*/ 373239 h 9"/>
              <a:gd name="T8" fmla="*/ 604838 w 10"/>
              <a:gd name="T9" fmla="*/ 373239 h 9"/>
              <a:gd name="T10" fmla="*/ 302578 w 10"/>
              <a:gd name="T11" fmla="*/ 0 h 9"/>
              <a:gd name="T12" fmla="*/ 302578 w 10"/>
              <a:gd name="T13" fmla="*/ 124531 h 9"/>
              <a:gd name="T14" fmla="*/ 403225 w 10"/>
              <a:gd name="T15" fmla="*/ 497769 h 9"/>
              <a:gd name="T16" fmla="*/ 504190 w 10"/>
              <a:gd name="T17" fmla="*/ 373239 h 9"/>
              <a:gd name="T18" fmla="*/ 705803 w 10"/>
              <a:gd name="T19" fmla="*/ 871008 h 9"/>
              <a:gd name="T20" fmla="*/ 604838 w 10"/>
              <a:gd name="T21" fmla="*/ 871008 h 9"/>
              <a:gd name="T22" fmla="*/ 504190 w 10"/>
              <a:gd name="T23" fmla="*/ 497769 h 9"/>
              <a:gd name="T24" fmla="*/ 504190 w 10"/>
              <a:gd name="T25" fmla="*/ 871008 h 9"/>
              <a:gd name="T26" fmla="*/ 604838 w 10"/>
              <a:gd name="T27" fmla="*/ 995539 h 9"/>
              <a:gd name="T28" fmla="*/ 907415 w 10"/>
              <a:gd name="T29" fmla="*/ 746831 h 9"/>
              <a:gd name="T30" fmla="*/ 907415 w 10"/>
              <a:gd name="T31" fmla="*/ 995539 h 9"/>
              <a:gd name="T32" fmla="*/ 604838 w 10"/>
              <a:gd name="T33" fmla="*/ 995539 h 9"/>
              <a:gd name="T34" fmla="*/ 403225 w 10"/>
              <a:gd name="T35" fmla="*/ 995539 h 9"/>
              <a:gd name="T36" fmla="*/ 201613 w 10"/>
              <a:gd name="T37" fmla="*/ 124531 h 9"/>
              <a:gd name="T38" fmla="*/ 0 w 10"/>
              <a:gd name="T39" fmla="*/ 0 h 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" h="9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7" y="3"/>
                </a:lnTo>
                <a:lnTo>
                  <a:pt x="6" y="3"/>
                </a:lnTo>
                <a:cubicBezTo>
                  <a:pt x="6" y="1"/>
                  <a:pt x="5" y="0"/>
                  <a:pt x="3" y="0"/>
                </a:cubicBezTo>
                <a:lnTo>
                  <a:pt x="3" y="1"/>
                </a:lnTo>
                <a:lnTo>
                  <a:pt x="4" y="4"/>
                </a:lnTo>
                <a:lnTo>
                  <a:pt x="5" y="3"/>
                </a:lnTo>
                <a:lnTo>
                  <a:pt x="7" y="7"/>
                </a:lnTo>
                <a:lnTo>
                  <a:pt x="6" y="7"/>
                </a:lnTo>
                <a:cubicBezTo>
                  <a:pt x="6" y="5"/>
                  <a:pt x="5" y="4"/>
                  <a:pt x="5" y="4"/>
                </a:cubicBezTo>
                <a:lnTo>
                  <a:pt x="5" y="7"/>
                </a:lnTo>
                <a:cubicBezTo>
                  <a:pt x="6" y="7"/>
                  <a:pt x="6" y="8"/>
                  <a:pt x="6" y="8"/>
                </a:cubicBezTo>
                <a:cubicBezTo>
                  <a:pt x="8" y="7"/>
                  <a:pt x="9" y="7"/>
                  <a:pt x="9" y="6"/>
                </a:cubicBezTo>
                <a:lnTo>
                  <a:pt x="9" y="8"/>
                </a:lnTo>
                <a:lnTo>
                  <a:pt x="6" y="8"/>
                </a:lnTo>
                <a:lnTo>
                  <a:pt x="4" y="8"/>
                </a:lnTo>
                <a:lnTo>
                  <a:pt x="2" y="1"/>
                </a:ln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7" name="Freeform 7483">
            <a:extLst>
              <a:ext uri="{FF2B5EF4-FFF2-40B4-BE49-F238E27FC236}">
                <a16:creationId xmlns:a16="http://schemas.microsoft.com/office/drawing/2014/main" id="{E88C0C3B-4B18-234A-9224-AF6967301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4635500"/>
            <a:ext cx="3175" cy="3175"/>
          </a:xfrm>
          <a:custGeom>
            <a:avLst/>
            <a:gdLst>
              <a:gd name="T0" fmla="*/ 787400 w 8"/>
              <a:gd name="T1" fmla="*/ 302578 h 10"/>
              <a:gd name="T2" fmla="*/ 315119 w 8"/>
              <a:gd name="T3" fmla="*/ 100965 h 10"/>
              <a:gd name="T4" fmla="*/ 630238 w 8"/>
              <a:gd name="T5" fmla="*/ 100965 h 10"/>
              <a:gd name="T6" fmla="*/ 630238 w 8"/>
              <a:gd name="T7" fmla="*/ 0 h 10"/>
              <a:gd name="T8" fmla="*/ 787400 w 8"/>
              <a:gd name="T9" fmla="*/ 0 h 10"/>
              <a:gd name="T10" fmla="*/ 944959 w 8"/>
              <a:gd name="T11" fmla="*/ 302578 h 10"/>
              <a:gd name="T12" fmla="*/ 787400 w 8"/>
              <a:gd name="T13" fmla="*/ 302578 h 10"/>
              <a:gd name="T14" fmla="*/ 315119 w 8"/>
              <a:gd name="T15" fmla="*/ 201613 h 10"/>
              <a:gd name="T16" fmla="*/ 472678 w 8"/>
              <a:gd name="T17" fmla="*/ 302578 h 10"/>
              <a:gd name="T18" fmla="*/ 787400 w 8"/>
              <a:gd name="T19" fmla="*/ 504190 h 10"/>
              <a:gd name="T20" fmla="*/ 944959 w 8"/>
              <a:gd name="T21" fmla="*/ 604838 h 10"/>
              <a:gd name="T22" fmla="*/ 944959 w 8"/>
              <a:gd name="T23" fmla="*/ 806450 h 10"/>
              <a:gd name="T24" fmla="*/ 630238 w 8"/>
              <a:gd name="T25" fmla="*/ 806450 h 10"/>
              <a:gd name="T26" fmla="*/ 630238 w 8"/>
              <a:gd name="T27" fmla="*/ 907415 h 10"/>
              <a:gd name="T28" fmla="*/ 472678 w 8"/>
              <a:gd name="T29" fmla="*/ 907415 h 10"/>
              <a:gd name="T30" fmla="*/ 315119 w 8"/>
              <a:gd name="T31" fmla="*/ 604838 h 10"/>
              <a:gd name="T32" fmla="*/ 944959 w 8"/>
              <a:gd name="T33" fmla="*/ 806450 h 10"/>
              <a:gd name="T34" fmla="*/ 944959 w 8"/>
              <a:gd name="T35" fmla="*/ 705803 h 10"/>
              <a:gd name="T36" fmla="*/ 787400 w 8"/>
              <a:gd name="T37" fmla="*/ 604838 h 10"/>
              <a:gd name="T38" fmla="*/ 630238 w 8"/>
              <a:gd name="T39" fmla="*/ 504190 h 10"/>
              <a:gd name="T40" fmla="*/ 157559 w 8"/>
              <a:gd name="T41" fmla="*/ 302578 h 10"/>
              <a:gd name="T42" fmla="*/ 315119 w 8"/>
              <a:gd name="T43" fmla="*/ 100965 h 10"/>
              <a:gd name="T44" fmla="*/ 315119 w 8"/>
              <a:gd name="T45" fmla="*/ 201613 h 1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" h="10">
                <a:moveTo>
                  <a:pt x="5" y="3"/>
                </a:moveTo>
                <a:cubicBezTo>
                  <a:pt x="5" y="2"/>
                  <a:pt x="3" y="1"/>
                  <a:pt x="2" y="1"/>
                </a:cubicBezTo>
                <a:cubicBezTo>
                  <a:pt x="3" y="0"/>
                  <a:pt x="3" y="1"/>
                  <a:pt x="4" y="1"/>
                </a:cubicBezTo>
                <a:lnTo>
                  <a:pt x="4" y="0"/>
                </a:lnTo>
                <a:lnTo>
                  <a:pt x="5" y="0"/>
                </a:lnTo>
                <a:lnTo>
                  <a:pt x="6" y="3"/>
                </a:lnTo>
                <a:lnTo>
                  <a:pt x="5" y="3"/>
                </a:lnTo>
                <a:close/>
                <a:moveTo>
                  <a:pt x="2" y="2"/>
                </a:moveTo>
                <a:cubicBezTo>
                  <a:pt x="2" y="3"/>
                  <a:pt x="2" y="3"/>
                  <a:pt x="3" y="3"/>
                </a:cubicBezTo>
                <a:lnTo>
                  <a:pt x="5" y="5"/>
                </a:lnTo>
                <a:lnTo>
                  <a:pt x="6" y="6"/>
                </a:lnTo>
                <a:cubicBezTo>
                  <a:pt x="7" y="7"/>
                  <a:pt x="7" y="8"/>
                  <a:pt x="6" y="8"/>
                </a:cubicBezTo>
                <a:lnTo>
                  <a:pt x="4" y="8"/>
                </a:lnTo>
                <a:cubicBezTo>
                  <a:pt x="3" y="8"/>
                  <a:pt x="4" y="8"/>
                  <a:pt x="4" y="9"/>
                </a:cubicBezTo>
                <a:lnTo>
                  <a:pt x="3" y="9"/>
                </a:lnTo>
                <a:lnTo>
                  <a:pt x="2" y="6"/>
                </a:lnTo>
                <a:cubicBezTo>
                  <a:pt x="3" y="7"/>
                  <a:pt x="5" y="8"/>
                  <a:pt x="6" y="8"/>
                </a:cubicBezTo>
                <a:lnTo>
                  <a:pt x="6" y="7"/>
                </a:lnTo>
                <a:cubicBezTo>
                  <a:pt x="6" y="7"/>
                  <a:pt x="6" y="6"/>
                  <a:pt x="5" y="6"/>
                </a:cubicBezTo>
                <a:lnTo>
                  <a:pt x="4" y="5"/>
                </a:lnTo>
                <a:cubicBezTo>
                  <a:pt x="2" y="4"/>
                  <a:pt x="1" y="3"/>
                  <a:pt x="1" y="3"/>
                </a:cubicBezTo>
                <a:cubicBezTo>
                  <a:pt x="1" y="2"/>
                  <a:pt x="0" y="1"/>
                  <a:pt x="2" y="1"/>
                </a:cubicBezTo>
                <a:cubicBezTo>
                  <a:pt x="2" y="1"/>
                  <a:pt x="1" y="1"/>
                  <a:pt x="2" y="2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8" name="Freeform 7484">
            <a:extLst>
              <a:ext uri="{FF2B5EF4-FFF2-40B4-BE49-F238E27FC236}">
                <a16:creationId xmlns:a16="http://schemas.microsoft.com/office/drawing/2014/main" id="{23917A2E-8951-BB49-9ADD-AC90F854F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4635500"/>
            <a:ext cx="3175" cy="3175"/>
          </a:xfrm>
          <a:custGeom>
            <a:avLst/>
            <a:gdLst>
              <a:gd name="T0" fmla="*/ 416502 w 11"/>
              <a:gd name="T1" fmla="*/ 0 h 9"/>
              <a:gd name="T2" fmla="*/ 499918 w 11"/>
              <a:gd name="T3" fmla="*/ 249061 h 9"/>
              <a:gd name="T4" fmla="*/ 249959 w 11"/>
              <a:gd name="T5" fmla="*/ 124531 h 9"/>
              <a:gd name="T6" fmla="*/ 333375 w 11"/>
              <a:gd name="T7" fmla="*/ 497769 h 9"/>
              <a:gd name="T8" fmla="*/ 416502 w 11"/>
              <a:gd name="T9" fmla="*/ 249061 h 9"/>
              <a:gd name="T10" fmla="*/ 416502 w 11"/>
              <a:gd name="T11" fmla="*/ 622300 h 9"/>
              <a:gd name="T12" fmla="*/ 333375 w 11"/>
              <a:gd name="T13" fmla="*/ 497769 h 9"/>
              <a:gd name="T14" fmla="*/ 416502 w 11"/>
              <a:gd name="T15" fmla="*/ 871008 h 9"/>
              <a:gd name="T16" fmla="*/ 499918 w 11"/>
              <a:gd name="T17" fmla="*/ 871008 h 9"/>
              <a:gd name="T18" fmla="*/ 666461 w 11"/>
              <a:gd name="T19" fmla="*/ 746831 h 9"/>
              <a:gd name="T20" fmla="*/ 833005 w 11"/>
              <a:gd name="T21" fmla="*/ 871008 h 9"/>
              <a:gd name="T22" fmla="*/ 249959 w 11"/>
              <a:gd name="T23" fmla="*/ 995539 h 9"/>
              <a:gd name="T24" fmla="*/ 249959 w 11"/>
              <a:gd name="T25" fmla="*/ 871008 h 9"/>
              <a:gd name="T26" fmla="*/ 333375 w 11"/>
              <a:gd name="T27" fmla="*/ 871008 h 9"/>
              <a:gd name="T28" fmla="*/ 83416 w 11"/>
              <a:gd name="T29" fmla="*/ 124531 h 9"/>
              <a:gd name="T30" fmla="*/ 0 w 11"/>
              <a:gd name="T31" fmla="*/ 124531 h 9"/>
              <a:gd name="T32" fmla="*/ 0 w 11"/>
              <a:gd name="T33" fmla="*/ 0 h 9"/>
              <a:gd name="T34" fmla="*/ 416502 w 11"/>
              <a:gd name="T35" fmla="*/ 0 h 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" h="9">
                <a:moveTo>
                  <a:pt x="5" y="0"/>
                </a:moveTo>
                <a:lnTo>
                  <a:pt x="6" y="2"/>
                </a:lnTo>
                <a:cubicBezTo>
                  <a:pt x="5" y="1"/>
                  <a:pt x="5" y="1"/>
                  <a:pt x="3" y="1"/>
                </a:cubicBezTo>
                <a:lnTo>
                  <a:pt x="4" y="4"/>
                </a:lnTo>
                <a:cubicBezTo>
                  <a:pt x="5" y="4"/>
                  <a:pt x="5" y="3"/>
                  <a:pt x="5" y="2"/>
                </a:cubicBezTo>
                <a:lnTo>
                  <a:pt x="5" y="5"/>
                </a:lnTo>
                <a:cubicBezTo>
                  <a:pt x="5" y="4"/>
                  <a:pt x="4" y="4"/>
                  <a:pt x="4" y="4"/>
                </a:cubicBezTo>
                <a:lnTo>
                  <a:pt x="5" y="7"/>
                </a:lnTo>
                <a:lnTo>
                  <a:pt x="6" y="7"/>
                </a:lnTo>
                <a:cubicBezTo>
                  <a:pt x="8" y="7"/>
                  <a:pt x="8" y="7"/>
                  <a:pt x="8" y="6"/>
                </a:cubicBezTo>
                <a:lnTo>
                  <a:pt x="10" y="7"/>
                </a:lnTo>
                <a:lnTo>
                  <a:pt x="3" y="8"/>
                </a:lnTo>
                <a:lnTo>
                  <a:pt x="3" y="7"/>
                </a:lnTo>
                <a:lnTo>
                  <a:pt x="4" y="7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9" name="Freeform 7485">
            <a:extLst>
              <a:ext uri="{FF2B5EF4-FFF2-40B4-BE49-F238E27FC236}">
                <a16:creationId xmlns:a16="http://schemas.microsoft.com/office/drawing/2014/main" id="{631E30B1-B943-AD40-9A21-131953CB8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635500"/>
            <a:ext cx="3175" cy="3175"/>
          </a:xfrm>
          <a:custGeom>
            <a:avLst/>
            <a:gdLst>
              <a:gd name="T0" fmla="*/ 622300 w 9"/>
              <a:gd name="T1" fmla="*/ 907415 h 10"/>
              <a:gd name="T2" fmla="*/ 622300 w 9"/>
              <a:gd name="T3" fmla="*/ 806450 h 10"/>
              <a:gd name="T4" fmla="*/ 373239 w 9"/>
              <a:gd name="T5" fmla="*/ 100965 h 10"/>
              <a:gd name="T6" fmla="*/ 124531 w 9"/>
              <a:gd name="T7" fmla="*/ 302578 h 10"/>
              <a:gd name="T8" fmla="*/ 0 w 9"/>
              <a:gd name="T9" fmla="*/ 100965 h 10"/>
              <a:gd name="T10" fmla="*/ 622300 w 9"/>
              <a:gd name="T11" fmla="*/ 0 h 10"/>
              <a:gd name="T12" fmla="*/ 871008 w 9"/>
              <a:gd name="T13" fmla="*/ 302578 h 10"/>
              <a:gd name="T14" fmla="*/ 622300 w 9"/>
              <a:gd name="T15" fmla="*/ 100965 h 10"/>
              <a:gd name="T16" fmla="*/ 746831 w 9"/>
              <a:gd name="T17" fmla="*/ 705803 h 10"/>
              <a:gd name="T18" fmla="*/ 995539 w 9"/>
              <a:gd name="T19" fmla="*/ 806450 h 10"/>
              <a:gd name="T20" fmla="*/ 995539 w 9"/>
              <a:gd name="T21" fmla="*/ 907415 h 10"/>
              <a:gd name="T22" fmla="*/ 622300 w 9"/>
              <a:gd name="T23" fmla="*/ 907415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" h="10">
                <a:moveTo>
                  <a:pt x="5" y="9"/>
                </a:moveTo>
                <a:lnTo>
                  <a:pt x="5" y="8"/>
                </a:lnTo>
                <a:lnTo>
                  <a:pt x="3" y="1"/>
                </a:lnTo>
                <a:cubicBezTo>
                  <a:pt x="3" y="1"/>
                  <a:pt x="1" y="1"/>
                  <a:pt x="1" y="3"/>
                </a:cubicBezTo>
                <a:lnTo>
                  <a:pt x="0" y="1"/>
                </a:lnTo>
                <a:lnTo>
                  <a:pt x="5" y="0"/>
                </a:lnTo>
                <a:lnTo>
                  <a:pt x="7" y="3"/>
                </a:lnTo>
                <a:cubicBezTo>
                  <a:pt x="5" y="1"/>
                  <a:pt x="5" y="1"/>
                  <a:pt x="5" y="1"/>
                </a:cubicBezTo>
                <a:lnTo>
                  <a:pt x="6" y="7"/>
                </a:lnTo>
                <a:cubicBezTo>
                  <a:pt x="7" y="8"/>
                  <a:pt x="7" y="8"/>
                  <a:pt x="8" y="8"/>
                </a:cubicBezTo>
                <a:lnTo>
                  <a:pt x="8" y="9"/>
                </a:lnTo>
                <a:lnTo>
                  <a:pt x="5" y="9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0" name="Freeform 7486">
            <a:extLst>
              <a:ext uri="{FF2B5EF4-FFF2-40B4-BE49-F238E27FC236}">
                <a16:creationId xmlns:a16="http://schemas.microsoft.com/office/drawing/2014/main" id="{0A3B5209-B5CD-9847-A866-0F4EC423C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35500"/>
            <a:ext cx="3175" cy="3175"/>
          </a:xfrm>
          <a:custGeom>
            <a:avLst/>
            <a:gdLst>
              <a:gd name="T0" fmla="*/ 1234168 w 7"/>
              <a:gd name="T1" fmla="*/ 806450 h 10"/>
              <a:gd name="T2" fmla="*/ 617311 w 7"/>
              <a:gd name="T3" fmla="*/ 907415 h 10"/>
              <a:gd name="T4" fmla="*/ 617311 w 7"/>
              <a:gd name="T5" fmla="*/ 806450 h 10"/>
              <a:gd name="T6" fmla="*/ 617311 w 7"/>
              <a:gd name="T7" fmla="*/ 705803 h 10"/>
              <a:gd name="T8" fmla="*/ 205921 w 7"/>
              <a:gd name="T9" fmla="*/ 100965 h 10"/>
              <a:gd name="T10" fmla="*/ 0 w 7"/>
              <a:gd name="T11" fmla="*/ 100965 h 10"/>
              <a:gd name="T12" fmla="*/ 0 w 7"/>
              <a:gd name="T13" fmla="*/ 0 h 10"/>
              <a:gd name="T14" fmla="*/ 617311 w 7"/>
              <a:gd name="T15" fmla="*/ 0 h 10"/>
              <a:gd name="T16" fmla="*/ 617311 w 7"/>
              <a:gd name="T17" fmla="*/ 0 h 10"/>
              <a:gd name="T18" fmla="*/ 617311 w 7"/>
              <a:gd name="T19" fmla="*/ 100965 h 10"/>
              <a:gd name="T20" fmla="*/ 822779 w 7"/>
              <a:gd name="T21" fmla="*/ 705803 h 10"/>
              <a:gd name="T22" fmla="*/ 1234168 w 7"/>
              <a:gd name="T23" fmla="*/ 806450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0">
                <a:moveTo>
                  <a:pt x="6" y="8"/>
                </a:moveTo>
                <a:lnTo>
                  <a:pt x="3" y="9"/>
                </a:lnTo>
                <a:lnTo>
                  <a:pt x="3" y="8"/>
                </a:lnTo>
                <a:cubicBezTo>
                  <a:pt x="3" y="8"/>
                  <a:pt x="4" y="8"/>
                  <a:pt x="3" y="7"/>
                </a:cubicBez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1"/>
                </a:lnTo>
                <a:lnTo>
                  <a:pt x="4" y="7"/>
                </a:lnTo>
                <a:cubicBezTo>
                  <a:pt x="6" y="8"/>
                  <a:pt x="6" y="8"/>
                  <a:pt x="6" y="8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1" name="Freeform 7487">
            <a:extLst>
              <a:ext uri="{FF2B5EF4-FFF2-40B4-BE49-F238E27FC236}">
                <a16:creationId xmlns:a16="http://schemas.microsoft.com/office/drawing/2014/main" id="{E99042DB-8059-EC44-8119-58E28D1EB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35500"/>
            <a:ext cx="3175" cy="3175"/>
          </a:xfrm>
          <a:custGeom>
            <a:avLst/>
            <a:gdLst>
              <a:gd name="T0" fmla="*/ 201613 w 10"/>
              <a:gd name="T1" fmla="*/ 0 h 9"/>
              <a:gd name="T2" fmla="*/ 403225 w 10"/>
              <a:gd name="T3" fmla="*/ 497769 h 9"/>
              <a:gd name="T4" fmla="*/ 403225 w 10"/>
              <a:gd name="T5" fmla="*/ 497769 h 9"/>
              <a:gd name="T6" fmla="*/ 604838 w 10"/>
              <a:gd name="T7" fmla="*/ 746831 h 9"/>
              <a:gd name="T8" fmla="*/ 604838 w 10"/>
              <a:gd name="T9" fmla="*/ 871008 h 9"/>
              <a:gd name="T10" fmla="*/ 403225 w 10"/>
              <a:gd name="T11" fmla="*/ 497769 h 9"/>
              <a:gd name="T12" fmla="*/ 504190 w 10"/>
              <a:gd name="T13" fmla="*/ 871008 h 9"/>
              <a:gd name="T14" fmla="*/ 604838 w 10"/>
              <a:gd name="T15" fmla="*/ 995539 h 9"/>
              <a:gd name="T16" fmla="*/ 806450 w 10"/>
              <a:gd name="T17" fmla="*/ 622300 h 9"/>
              <a:gd name="T18" fmla="*/ 907415 w 10"/>
              <a:gd name="T19" fmla="*/ 995539 h 9"/>
              <a:gd name="T20" fmla="*/ 604838 w 10"/>
              <a:gd name="T21" fmla="*/ 995539 h 9"/>
              <a:gd name="T22" fmla="*/ 403225 w 10"/>
              <a:gd name="T23" fmla="*/ 995539 h 9"/>
              <a:gd name="T24" fmla="*/ 403225 w 10"/>
              <a:gd name="T25" fmla="*/ 871008 h 9"/>
              <a:gd name="T26" fmla="*/ 0 w 10"/>
              <a:gd name="T27" fmla="*/ 124531 h 9"/>
              <a:gd name="T28" fmla="*/ 0 w 10"/>
              <a:gd name="T29" fmla="*/ 0 h 9"/>
              <a:gd name="T30" fmla="*/ 201613 w 10"/>
              <a:gd name="T31" fmla="*/ 0 h 9"/>
              <a:gd name="T32" fmla="*/ 403225 w 10"/>
              <a:gd name="T33" fmla="*/ 373239 h 9"/>
              <a:gd name="T34" fmla="*/ 403225 w 10"/>
              <a:gd name="T35" fmla="*/ 497769 h 9"/>
              <a:gd name="T36" fmla="*/ 403225 w 10"/>
              <a:gd name="T37" fmla="*/ 373239 h 9"/>
              <a:gd name="T38" fmla="*/ 504190 w 10"/>
              <a:gd name="T39" fmla="*/ 0 h 9"/>
              <a:gd name="T40" fmla="*/ 604838 w 10"/>
              <a:gd name="T41" fmla="*/ 249061 h 9"/>
              <a:gd name="T42" fmla="*/ 403225 w 10"/>
              <a:gd name="T43" fmla="*/ 0 h 9"/>
              <a:gd name="T44" fmla="*/ 504190 w 10"/>
              <a:gd name="T45" fmla="*/ 0 h 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" h="9">
                <a:moveTo>
                  <a:pt x="2" y="0"/>
                </a:moveTo>
                <a:lnTo>
                  <a:pt x="4" y="4"/>
                </a:lnTo>
                <a:cubicBezTo>
                  <a:pt x="4" y="4"/>
                  <a:pt x="4" y="4"/>
                  <a:pt x="4" y="4"/>
                </a:cubicBezTo>
                <a:lnTo>
                  <a:pt x="6" y="6"/>
                </a:lnTo>
                <a:lnTo>
                  <a:pt x="6" y="7"/>
                </a:lnTo>
                <a:cubicBezTo>
                  <a:pt x="6" y="5"/>
                  <a:pt x="4" y="4"/>
                  <a:pt x="4" y="4"/>
                </a:cubicBezTo>
                <a:lnTo>
                  <a:pt x="5" y="7"/>
                </a:lnTo>
                <a:cubicBezTo>
                  <a:pt x="5" y="8"/>
                  <a:pt x="6" y="8"/>
                  <a:pt x="6" y="8"/>
                </a:cubicBezTo>
                <a:cubicBezTo>
                  <a:pt x="6" y="8"/>
                  <a:pt x="8" y="7"/>
                  <a:pt x="8" y="5"/>
                </a:cubicBezTo>
                <a:lnTo>
                  <a:pt x="9" y="8"/>
                </a:lnTo>
                <a:lnTo>
                  <a:pt x="6" y="8"/>
                </a:lnTo>
                <a:lnTo>
                  <a:pt x="4" y="8"/>
                </a:lnTo>
                <a:lnTo>
                  <a:pt x="4" y="7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close/>
                <a:moveTo>
                  <a:pt x="4" y="3"/>
                </a:moveTo>
                <a:cubicBezTo>
                  <a:pt x="4" y="4"/>
                  <a:pt x="4" y="4"/>
                  <a:pt x="4" y="4"/>
                </a:cubicBezTo>
                <a:lnTo>
                  <a:pt x="4" y="3"/>
                </a:lnTo>
                <a:close/>
                <a:moveTo>
                  <a:pt x="5" y="0"/>
                </a:moveTo>
                <a:lnTo>
                  <a:pt x="6" y="2"/>
                </a:lnTo>
                <a:cubicBezTo>
                  <a:pt x="5" y="0"/>
                  <a:pt x="4" y="0"/>
                  <a:pt x="4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2" name="Freeform 7488">
            <a:extLst>
              <a:ext uri="{FF2B5EF4-FFF2-40B4-BE49-F238E27FC236}">
                <a16:creationId xmlns:a16="http://schemas.microsoft.com/office/drawing/2014/main" id="{E323F884-B968-D14E-A0EE-581902E04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35500"/>
            <a:ext cx="4763" cy="3175"/>
          </a:xfrm>
          <a:custGeom>
            <a:avLst/>
            <a:gdLst>
              <a:gd name="T0" fmla="*/ 1732938 w 12"/>
              <a:gd name="T1" fmla="*/ 995539 h 9"/>
              <a:gd name="T2" fmla="*/ 1260210 w 12"/>
              <a:gd name="T3" fmla="*/ 995539 h 9"/>
              <a:gd name="T4" fmla="*/ 1260210 w 12"/>
              <a:gd name="T5" fmla="*/ 871008 h 9"/>
              <a:gd name="T6" fmla="*/ 1417786 w 12"/>
              <a:gd name="T7" fmla="*/ 871008 h 9"/>
              <a:gd name="T8" fmla="*/ 945456 w 12"/>
              <a:gd name="T9" fmla="*/ 0 h 9"/>
              <a:gd name="T10" fmla="*/ 1102635 w 12"/>
              <a:gd name="T11" fmla="*/ 0 h 9"/>
              <a:gd name="T12" fmla="*/ 1575362 w 12"/>
              <a:gd name="T13" fmla="*/ 746831 h 9"/>
              <a:gd name="T14" fmla="*/ 1732938 w 12"/>
              <a:gd name="T15" fmla="*/ 871008 h 9"/>
              <a:gd name="T16" fmla="*/ 1732938 w 12"/>
              <a:gd name="T17" fmla="*/ 995539 h 9"/>
              <a:gd name="T18" fmla="*/ 945456 w 12"/>
              <a:gd name="T19" fmla="*/ 995539 h 9"/>
              <a:gd name="T20" fmla="*/ 157576 w 12"/>
              <a:gd name="T21" fmla="*/ 124531 h 9"/>
              <a:gd name="T22" fmla="*/ 0 w 12"/>
              <a:gd name="T23" fmla="*/ 0 h 9"/>
              <a:gd name="T24" fmla="*/ 315152 w 12"/>
              <a:gd name="T25" fmla="*/ 0 h 9"/>
              <a:gd name="T26" fmla="*/ 945456 w 12"/>
              <a:gd name="T27" fmla="*/ 622300 h 9"/>
              <a:gd name="T28" fmla="*/ 945456 w 12"/>
              <a:gd name="T29" fmla="*/ 995539 h 9"/>
              <a:gd name="T30" fmla="*/ 787880 w 12"/>
              <a:gd name="T31" fmla="*/ 995539 h 9"/>
              <a:gd name="T32" fmla="*/ 472728 w 12"/>
              <a:gd name="T33" fmla="*/ 995539 h 9"/>
              <a:gd name="T34" fmla="*/ 472728 w 12"/>
              <a:gd name="T35" fmla="*/ 746831 h 9"/>
              <a:gd name="T36" fmla="*/ 787880 w 12"/>
              <a:gd name="T37" fmla="*/ 995539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" h="9">
                <a:moveTo>
                  <a:pt x="11" y="8"/>
                </a:moveTo>
                <a:lnTo>
                  <a:pt x="8" y="8"/>
                </a:lnTo>
                <a:lnTo>
                  <a:pt x="8" y="7"/>
                </a:lnTo>
                <a:lnTo>
                  <a:pt x="9" y="7"/>
                </a:lnTo>
                <a:lnTo>
                  <a:pt x="6" y="0"/>
                </a:lnTo>
                <a:lnTo>
                  <a:pt x="7" y="0"/>
                </a:lnTo>
                <a:lnTo>
                  <a:pt x="10" y="6"/>
                </a:lnTo>
                <a:lnTo>
                  <a:pt x="11" y="7"/>
                </a:lnTo>
                <a:lnTo>
                  <a:pt x="11" y="8"/>
                </a:lnTo>
                <a:close/>
                <a:moveTo>
                  <a:pt x="6" y="8"/>
                </a:moveTo>
                <a:lnTo>
                  <a:pt x="1" y="1"/>
                </a:lnTo>
                <a:lnTo>
                  <a:pt x="0" y="0"/>
                </a:lnTo>
                <a:lnTo>
                  <a:pt x="2" y="0"/>
                </a:lnTo>
                <a:lnTo>
                  <a:pt x="6" y="5"/>
                </a:lnTo>
                <a:lnTo>
                  <a:pt x="6" y="8"/>
                </a:lnTo>
                <a:close/>
                <a:moveTo>
                  <a:pt x="5" y="8"/>
                </a:moveTo>
                <a:lnTo>
                  <a:pt x="3" y="8"/>
                </a:lnTo>
                <a:lnTo>
                  <a:pt x="3" y="6"/>
                </a:lnTo>
                <a:lnTo>
                  <a:pt x="5" y="8"/>
                </a:ln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3" name="Freeform 7489">
            <a:extLst>
              <a:ext uri="{FF2B5EF4-FFF2-40B4-BE49-F238E27FC236}">
                <a16:creationId xmlns:a16="http://schemas.microsoft.com/office/drawing/2014/main" id="{24C51873-5399-D141-BA07-440853F79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35500"/>
            <a:ext cx="3175" cy="3175"/>
          </a:xfrm>
          <a:custGeom>
            <a:avLst/>
            <a:gdLst>
              <a:gd name="T0" fmla="*/ 411389 w 7"/>
              <a:gd name="T1" fmla="*/ 0 h 8"/>
              <a:gd name="T2" fmla="*/ 1028700 w 7"/>
              <a:gd name="T3" fmla="*/ 157559 h 8"/>
              <a:gd name="T4" fmla="*/ 1028700 w 7"/>
              <a:gd name="T5" fmla="*/ 315119 h 8"/>
              <a:gd name="T6" fmla="*/ 822779 w 7"/>
              <a:gd name="T7" fmla="*/ 472678 h 8"/>
              <a:gd name="T8" fmla="*/ 1234168 w 7"/>
              <a:gd name="T9" fmla="*/ 787400 h 8"/>
              <a:gd name="T10" fmla="*/ 1234168 w 7"/>
              <a:gd name="T11" fmla="*/ 944959 h 8"/>
              <a:gd name="T12" fmla="*/ 1028700 w 7"/>
              <a:gd name="T13" fmla="*/ 1102519 h 8"/>
              <a:gd name="T14" fmla="*/ 411389 w 7"/>
              <a:gd name="T15" fmla="*/ 1102519 h 8"/>
              <a:gd name="T16" fmla="*/ 411389 w 7"/>
              <a:gd name="T17" fmla="*/ 944959 h 8"/>
              <a:gd name="T18" fmla="*/ 0 w 7"/>
              <a:gd name="T19" fmla="*/ 0 h 8"/>
              <a:gd name="T20" fmla="*/ 411389 w 7"/>
              <a:gd name="T21" fmla="*/ 0 h 8"/>
              <a:gd name="T22" fmla="*/ 617311 w 7"/>
              <a:gd name="T23" fmla="*/ 315119 h 8"/>
              <a:gd name="T24" fmla="*/ 411389 w 7"/>
              <a:gd name="T25" fmla="*/ 157559 h 8"/>
              <a:gd name="T26" fmla="*/ 411389 w 7"/>
              <a:gd name="T27" fmla="*/ 315119 h 8"/>
              <a:gd name="T28" fmla="*/ 617311 w 7"/>
              <a:gd name="T29" fmla="*/ 315119 h 8"/>
              <a:gd name="T30" fmla="*/ 411389 w 7"/>
              <a:gd name="T31" fmla="*/ 472678 h 8"/>
              <a:gd name="T32" fmla="*/ 822779 w 7"/>
              <a:gd name="T33" fmla="*/ 944959 h 8"/>
              <a:gd name="T34" fmla="*/ 1028700 w 7"/>
              <a:gd name="T35" fmla="*/ 944959 h 8"/>
              <a:gd name="T36" fmla="*/ 1028700 w 7"/>
              <a:gd name="T37" fmla="*/ 787400 h 8"/>
              <a:gd name="T38" fmla="*/ 617311 w 7"/>
              <a:gd name="T39" fmla="*/ 472678 h 8"/>
              <a:gd name="T40" fmla="*/ 411389 w 7"/>
              <a:gd name="T41" fmla="*/ 472678 h 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" h="8">
                <a:moveTo>
                  <a:pt x="2" y="0"/>
                </a:moveTo>
                <a:cubicBezTo>
                  <a:pt x="2" y="0"/>
                  <a:pt x="4" y="0"/>
                  <a:pt x="5" y="1"/>
                </a:cubicBezTo>
                <a:lnTo>
                  <a:pt x="5" y="2"/>
                </a:lnTo>
                <a:lnTo>
                  <a:pt x="4" y="3"/>
                </a:lnTo>
                <a:cubicBezTo>
                  <a:pt x="5" y="3"/>
                  <a:pt x="5" y="3"/>
                  <a:pt x="6" y="5"/>
                </a:cubicBezTo>
                <a:lnTo>
                  <a:pt x="6" y="6"/>
                </a:lnTo>
                <a:lnTo>
                  <a:pt x="5" y="7"/>
                </a:lnTo>
                <a:lnTo>
                  <a:pt x="2" y="7"/>
                </a:lnTo>
                <a:lnTo>
                  <a:pt x="2" y="6"/>
                </a:lnTo>
                <a:lnTo>
                  <a:pt x="0" y="0"/>
                </a:lnTo>
                <a:lnTo>
                  <a:pt x="2" y="0"/>
                </a:lnTo>
                <a:close/>
                <a:moveTo>
                  <a:pt x="3" y="2"/>
                </a:moveTo>
                <a:cubicBezTo>
                  <a:pt x="3" y="1"/>
                  <a:pt x="2" y="1"/>
                  <a:pt x="2" y="1"/>
                </a:cubicBezTo>
                <a:lnTo>
                  <a:pt x="2" y="2"/>
                </a:lnTo>
                <a:lnTo>
                  <a:pt x="3" y="2"/>
                </a:lnTo>
                <a:close/>
                <a:moveTo>
                  <a:pt x="2" y="3"/>
                </a:moveTo>
                <a:lnTo>
                  <a:pt x="4" y="6"/>
                </a:lnTo>
                <a:lnTo>
                  <a:pt x="5" y="6"/>
                </a:lnTo>
                <a:lnTo>
                  <a:pt x="5" y="5"/>
                </a:lnTo>
                <a:lnTo>
                  <a:pt x="3" y="3"/>
                </a:lnTo>
                <a:lnTo>
                  <a:pt x="2" y="3"/>
                </a:ln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4" name="Freeform 7490">
            <a:extLst>
              <a:ext uri="{FF2B5EF4-FFF2-40B4-BE49-F238E27FC236}">
                <a16:creationId xmlns:a16="http://schemas.microsoft.com/office/drawing/2014/main" id="{3A780280-601D-2745-86C5-ABF58FBD7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633913"/>
            <a:ext cx="3175" cy="3175"/>
          </a:xfrm>
          <a:custGeom>
            <a:avLst/>
            <a:gdLst>
              <a:gd name="T0" fmla="*/ 249959 w 11"/>
              <a:gd name="T1" fmla="*/ 0 h 9"/>
              <a:gd name="T2" fmla="*/ 499918 w 11"/>
              <a:gd name="T3" fmla="*/ 124531 h 9"/>
              <a:gd name="T4" fmla="*/ 499918 w 11"/>
              <a:gd name="T5" fmla="*/ 249061 h 9"/>
              <a:gd name="T6" fmla="*/ 499918 w 11"/>
              <a:gd name="T7" fmla="*/ 373239 h 9"/>
              <a:gd name="T8" fmla="*/ 499918 w 11"/>
              <a:gd name="T9" fmla="*/ 373239 h 9"/>
              <a:gd name="T10" fmla="*/ 499918 w 11"/>
              <a:gd name="T11" fmla="*/ 497769 h 9"/>
              <a:gd name="T12" fmla="*/ 499918 w 11"/>
              <a:gd name="T13" fmla="*/ 497769 h 9"/>
              <a:gd name="T14" fmla="*/ 416502 w 11"/>
              <a:gd name="T15" fmla="*/ 497769 h 9"/>
              <a:gd name="T16" fmla="*/ 833005 w 11"/>
              <a:gd name="T17" fmla="*/ 995539 h 9"/>
              <a:gd name="T18" fmla="*/ 833005 w 11"/>
              <a:gd name="T19" fmla="*/ 995539 h 9"/>
              <a:gd name="T20" fmla="*/ 833005 w 11"/>
              <a:gd name="T21" fmla="*/ 995539 h 9"/>
              <a:gd name="T22" fmla="*/ 833005 w 11"/>
              <a:gd name="T23" fmla="*/ 995539 h 9"/>
              <a:gd name="T24" fmla="*/ 833005 w 11"/>
              <a:gd name="T25" fmla="*/ 995539 h 9"/>
              <a:gd name="T26" fmla="*/ 666461 w 11"/>
              <a:gd name="T27" fmla="*/ 995539 h 9"/>
              <a:gd name="T28" fmla="*/ 416502 w 11"/>
              <a:gd name="T29" fmla="*/ 497769 h 9"/>
              <a:gd name="T30" fmla="*/ 416502 w 11"/>
              <a:gd name="T31" fmla="*/ 497769 h 9"/>
              <a:gd name="T32" fmla="*/ 416502 w 11"/>
              <a:gd name="T33" fmla="*/ 746831 h 9"/>
              <a:gd name="T34" fmla="*/ 416502 w 11"/>
              <a:gd name="T35" fmla="*/ 871008 h 9"/>
              <a:gd name="T36" fmla="*/ 499918 w 11"/>
              <a:gd name="T37" fmla="*/ 871008 h 9"/>
              <a:gd name="T38" fmla="*/ 499918 w 11"/>
              <a:gd name="T39" fmla="*/ 995539 h 9"/>
              <a:gd name="T40" fmla="*/ 249959 w 11"/>
              <a:gd name="T41" fmla="*/ 995539 h 9"/>
              <a:gd name="T42" fmla="*/ 249959 w 11"/>
              <a:gd name="T43" fmla="*/ 871008 h 9"/>
              <a:gd name="T44" fmla="*/ 249959 w 11"/>
              <a:gd name="T45" fmla="*/ 871008 h 9"/>
              <a:gd name="T46" fmla="*/ 416502 w 11"/>
              <a:gd name="T47" fmla="*/ 871008 h 9"/>
              <a:gd name="T48" fmla="*/ 416502 w 11"/>
              <a:gd name="T49" fmla="*/ 871008 h 9"/>
              <a:gd name="T50" fmla="*/ 416502 w 11"/>
              <a:gd name="T51" fmla="*/ 871008 h 9"/>
              <a:gd name="T52" fmla="*/ 416502 w 11"/>
              <a:gd name="T53" fmla="*/ 871008 h 9"/>
              <a:gd name="T54" fmla="*/ 416502 w 11"/>
              <a:gd name="T55" fmla="*/ 871008 h 9"/>
              <a:gd name="T56" fmla="*/ 416502 w 11"/>
              <a:gd name="T57" fmla="*/ 871008 h 9"/>
              <a:gd name="T58" fmla="*/ 416502 w 11"/>
              <a:gd name="T59" fmla="*/ 871008 h 9"/>
              <a:gd name="T60" fmla="*/ 249959 w 11"/>
              <a:gd name="T61" fmla="*/ 746831 h 9"/>
              <a:gd name="T62" fmla="*/ 83416 w 11"/>
              <a:gd name="T63" fmla="*/ 124531 h 9"/>
              <a:gd name="T64" fmla="*/ 83416 w 11"/>
              <a:gd name="T65" fmla="*/ 124531 h 9"/>
              <a:gd name="T66" fmla="*/ 83416 w 11"/>
              <a:gd name="T67" fmla="*/ 124531 h 9"/>
              <a:gd name="T68" fmla="*/ 0 w 11"/>
              <a:gd name="T69" fmla="*/ 124531 h 9"/>
              <a:gd name="T70" fmla="*/ 0 w 11"/>
              <a:gd name="T71" fmla="*/ 124531 h 9"/>
              <a:gd name="T72" fmla="*/ 0 w 11"/>
              <a:gd name="T73" fmla="*/ 124531 h 9"/>
              <a:gd name="T74" fmla="*/ 249959 w 11"/>
              <a:gd name="T75" fmla="*/ 0 h 9"/>
              <a:gd name="T76" fmla="*/ 249959 w 11"/>
              <a:gd name="T77" fmla="*/ 124531 h 9"/>
              <a:gd name="T78" fmla="*/ 416502 w 11"/>
              <a:gd name="T79" fmla="*/ 497769 h 9"/>
              <a:gd name="T80" fmla="*/ 416502 w 11"/>
              <a:gd name="T81" fmla="*/ 497769 h 9"/>
              <a:gd name="T82" fmla="*/ 416502 w 11"/>
              <a:gd name="T83" fmla="*/ 497769 h 9"/>
              <a:gd name="T84" fmla="*/ 416502 w 11"/>
              <a:gd name="T85" fmla="*/ 497769 h 9"/>
              <a:gd name="T86" fmla="*/ 416502 w 11"/>
              <a:gd name="T87" fmla="*/ 497769 h 9"/>
              <a:gd name="T88" fmla="*/ 416502 w 11"/>
              <a:gd name="T89" fmla="*/ 497769 h 9"/>
              <a:gd name="T90" fmla="*/ 416502 w 11"/>
              <a:gd name="T91" fmla="*/ 373239 h 9"/>
              <a:gd name="T92" fmla="*/ 416502 w 11"/>
              <a:gd name="T93" fmla="*/ 373239 h 9"/>
              <a:gd name="T94" fmla="*/ 416502 w 11"/>
              <a:gd name="T95" fmla="*/ 373239 h 9"/>
              <a:gd name="T96" fmla="*/ 416502 w 11"/>
              <a:gd name="T97" fmla="*/ 373239 h 9"/>
              <a:gd name="T98" fmla="*/ 416502 w 11"/>
              <a:gd name="T99" fmla="*/ 373239 h 9"/>
              <a:gd name="T100" fmla="*/ 416502 w 11"/>
              <a:gd name="T101" fmla="*/ 249061 h 9"/>
              <a:gd name="T102" fmla="*/ 416502 w 11"/>
              <a:gd name="T103" fmla="*/ 124531 h 9"/>
              <a:gd name="T104" fmla="*/ 416502 w 11"/>
              <a:gd name="T105" fmla="*/ 124531 h 9"/>
              <a:gd name="T106" fmla="*/ 416502 w 11"/>
              <a:gd name="T107" fmla="*/ 124531 h 9"/>
              <a:gd name="T108" fmla="*/ 416502 w 11"/>
              <a:gd name="T109" fmla="*/ 124531 h 9"/>
              <a:gd name="T110" fmla="*/ 416502 w 11"/>
              <a:gd name="T111" fmla="*/ 124531 h 9"/>
              <a:gd name="T112" fmla="*/ 416502 w 11"/>
              <a:gd name="T113" fmla="*/ 124531 h 9"/>
              <a:gd name="T114" fmla="*/ 416502 w 11"/>
              <a:gd name="T115" fmla="*/ 124531 h 9"/>
              <a:gd name="T116" fmla="*/ 416502 w 11"/>
              <a:gd name="T117" fmla="*/ 124531 h 9"/>
              <a:gd name="T118" fmla="*/ 249959 w 11"/>
              <a:gd name="T119" fmla="*/ 124531 h 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" h="9">
                <a:moveTo>
                  <a:pt x="3" y="0"/>
                </a:moveTo>
                <a:cubicBezTo>
                  <a:pt x="5" y="0"/>
                  <a:pt x="5" y="0"/>
                  <a:pt x="6" y="1"/>
                </a:cubicBezTo>
                <a:lnTo>
                  <a:pt x="6" y="2"/>
                </a:lnTo>
                <a:cubicBezTo>
                  <a:pt x="6" y="2"/>
                  <a:pt x="6" y="2"/>
                  <a:pt x="6" y="3"/>
                </a:cubicBezTo>
                <a:lnTo>
                  <a:pt x="6" y="4"/>
                </a:lnTo>
                <a:cubicBezTo>
                  <a:pt x="6" y="4"/>
                  <a:pt x="6" y="4"/>
                  <a:pt x="5" y="4"/>
                </a:cubicBezTo>
                <a:lnTo>
                  <a:pt x="10" y="8"/>
                </a:lnTo>
                <a:lnTo>
                  <a:pt x="8" y="8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cubicBezTo>
                  <a:pt x="5" y="7"/>
                  <a:pt x="5" y="7"/>
                  <a:pt x="6" y="7"/>
                </a:cubicBezTo>
                <a:lnTo>
                  <a:pt x="6" y="8"/>
                </a:lnTo>
                <a:lnTo>
                  <a:pt x="3" y="8"/>
                </a:lnTo>
                <a:lnTo>
                  <a:pt x="3" y="7"/>
                </a:lnTo>
                <a:lnTo>
                  <a:pt x="5" y="7"/>
                </a:lnTo>
                <a:cubicBezTo>
                  <a:pt x="5" y="7"/>
                  <a:pt x="5" y="7"/>
                  <a:pt x="3" y="6"/>
                </a:cubicBezTo>
                <a:lnTo>
                  <a:pt x="1" y="1"/>
                </a:lnTo>
                <a:lnTo>
                  <a:pt x="0" y="1"/>
                </a:lnTo>
                <a:lnTo>
                  <a:pt x="3" y="0"/>
                </a:lnTo>
                <a:close/>
                <a:moveTo>
                  <a:pt x="3" y="1"/>
                </a:moveTo>
                <a:lnTo>
                  <a:pt x="5" y="4"/>
                </a:lnTo>
                <a:lnTo>
                  <a:pt x="5" y="3"/>
                </a:lnTo>
                <a:cubicBezTo>
                  <a:pt x="5" y="2"/>
                  <a:pt x="5" y="2"/>
                  <a:pt x="5" y="2"/>
                </a:cubicBezTo>
                <a:lnTo>
                  <a:pt x="5" y="1"/>
                </a:ln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5" name="Freeform 7491">
            <a:extLst>
              <a:ext uri="{FF2B5EF4-FFF2-40B4-BE49-F238E27FC236}">
                <a16:creationId xmlns:a16="http://schemas.microsoft.com/office/drawing/2014/main" id="{7F6EA8AF-C0A3-004B-9E7B-7958D1B8C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4633913"/>
            <a:ext cx="3175" cy="3175"/>
          </a:xfrm>
          <a:custGeom>
            <a:avLst/>
            <a:gdLst>
              <a:gd name="T0" fmla="*/ 787400 w 8"/>
              <a:gd name="T1" fmla="*/ 124531 h 9"/>
              <a:gd name="T2" fmla="*/ 787400 w 8"/>
              <a:gd name="T3" fmla="*/ 249061 h 9"/>
              <a:gd name="T4" fmla="*/ 472678 w 8"/>
              <a:gd name="T5" fmla="*/ 124531 h 9"/>
              <a:gd name="T6" fmla="*/ 315119 w 8"/>
              <a:gd name="T7" fmla="*/ 124531 h 9"/>
              <a:gd name="T8" fmla="*/ 472678 w 8"/>
              <a:gd name="T9" fmla="*/ 497769 h 9"/>
              <a:gd name="T10" fmla="*/ 630238 w 8"/>
              <a:gd name="T11" fmla="*/ 249061 h 9"/>
              <a:gd name="T12" fmla="*/ 787400 w 8"/>
              <a:gd name="T13" fmla="*/ 622300 h 9"/>
              <a:gd name="T14" fmla="*/ 472678 w 8"/>
              <a:gd name="T15" fmla="*/ 497769 h 9"/>
              <a:gd name="T16" fmla="*/ 630238 w 8"/>
              <a:gd name="T17" fmla="*/ 871008 h 9"/>
              <a:gd name="T18" fmla="*/ 787400 w 8"/>
              <a:gd name="T19" fmla="*/ 995539 h 9"/>
              <a:gd name="T20" fmla="*/ 1102519 w 8"/>
              <a:gd name="T21" fmla="*/ 746831 h 9"/>
              <a:gd name="T22" fmla="*/ 1102519 w 8"/>
              <a:gd name="T23" fmla="*/ 995539 h 9"/>
              <a:gd name="T24" fmla="*/ 787400 w 8"/>
              <a:gd name="T25" fmla="*/ 995539 h 9"/>
              <a:gd name="T26" fmla="*/ 157559 w 8"/>
              <a:gd name="T27" fmla="*/ 995539 h 9"/>
              <a:gd name="T28" fmla="*/ 315119 w 8"/>
              <a:gd name="T29" fmla="*/ 746831 h 9"/>
              <a:gd name="T30" fmla="*/ 157559 w 8"/>
              <a:gd name="T31" fmla="*/ 124531 h 9"/>
              <a:gd name="T32" fmla="*/ 0 w 8"/>
              <a:gd name="T33" fmla="*/ 124531 h 9"/>
              <a:gd name="T34" fmla="*/ 0 w 8"/>
              <a:gd name="T35" fmla="*/ 0 h 9"/>
              <a:gd name="T36" fmla="*/ 787400 w 8"/>
              <a:gd name="T37" fmla="*/ 124531 h 9"/>
              <a:gd name="T38" fmla="*/ 787400 w 8"/>
              <a:gd name="T39" fmla="*/ 622300 h 9"/>
              <a:gd name="T40" fmla="*/ 787400 w 8"/>
              <a:gd name="T41" fmla="*/ 622300 h 9"/>
              <a:gd name="T42" fmla="*/ 787400 w 8"/>
              <a:gd name="T43" fmla="*/ 622300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" h="9">
                <a:moveTo>
                  <a:pt x="5" y="1"/>
                </a:moveTo>
                <a:lnTo>
                  <a:pt x="5" y="2"/>
                </a:lnTo>
                <a:cubicBezTo>
                  <a:pt x="5" y="2"/>
                  <a:pt x="4" y="1"/>
                  <a:pt x="3" y="1"/>
                </a:cubicBezTo>
                <a:lnTo>
                  <a:pt x="2" y="1"/>
                </a:lnTo>
                <a:lnTo>
                  <a:pt x="3" y="4"/>
                </a:lnTo>
                <a:cubicBezTo>
                  <a:pt x="4" y="4"/>
                  <a:pt x="4" y="4"/>
                  <a:pt x="4" y="2"/>
                </a:cubicBezTo>
                <a:lnTo>
                  <a:pt x="5" y="5"/>
                </a:lnTo>
                <a:cubicBezTo>
                  <a:pt x="4" y="4"/>
                  <a:pt x="4" y="4"/>
                  <a:pt x="3" y="4"/>
                </a:cubicBezTo>
                <a:lnTo>
                  <a:pt x="4" y="7"/>
                </a:lnTo>
                <a:cubicBezTo>
                  <a:pt x="4" y="8"/>
                  <a:pt x="4" y="8"/>
                  <a:pt x="5" y="8"/>
                </a:cubicBezTo>
                <a:cubicBezTo>
                  <a:pt x="5" y="8"/>
                  <a:pt x="7" y="8"/>
                  <a:pt x="7" y="6"/>
                </a:cubicBezTo>
                <a:lnTo>
                  <a:pt x="7" y="8"/>
                </a:lnTo>
                <a:lnTo>
                  <a:pt x="5" y="8"/>
                </a:lnTo>
                <a:lnTo>
                  <a:pt x="1" y="8"/>
                </a:lnTo>
                <a:cubicBezTo>
                  <a:pt x="2" y="8"/>
                  <a:pt x="2" y="8"/>
                  <a:pt x="2" y="6"/>
                </a:cubicBez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5" y="1"/>
                </a:lnTo>
                <a:close/>
                <a:moveTo>
                  <a:pt x="5" y="5"/>
                </a:moveTo>
                <a:lnTo>
                  <a:pt x="5" y="5"/>
                </a:lnTo>
                <a:cubicBezTo>
                  <a:pt x="5" y="5"/>
                  <a:pt x="5" y="5"/>
                  <a:pt x="5" y="5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6" name="Freeform 7492">
            <a:extLst>
              <a:ext uri="{FF2B5EF4-FFF2-40B4-BE49-F238E27FC236}">
                <a16:creationId xmlns:a16="http://schemas.microsoft.com/office/drawing/2014/main" id="{C2DA5278-405D-B547-9C11-46225E511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641850"/>
            <a:ext cx="3175" cy="3175"/>
          </a:xfrm>
          <a:custGeom>
            <a:avLst/>
            <a:gdLst>
              <a:gd name="T0" fmla="*/ 315119 w 8"/>
              <a:gd name="T1" fmla="*/ 995539 h 9"/>
              <a:gd name="T2" fmla="*/ 157559 w 8"/>
              <a:gd name="T3" fmla="*/ 249061 h 9"/>
              <a:gd name="T4" fmla="*/ 0 w 8"/>
              <a:gd name="T5" fmla="*/ 124531 h 9"/>
              <a:gd name="T6" fmla="*/ 315119 w 8"/>
              <a:gd name="T7" fmla="*/ 124531 h 9"/>
              <a:gd name="T8" fmla="*/ 1102519 w 8"/>
              <a:gd name="T9" fmla="*/ 497769 h 9"/>
              <a:gd name="T10" fmla="*/ 630238 w 8"/>
              <a:gd name="T11" fmla="*/ 995539 h 9"/>
              <a:gd name="T12" fmla="*/ 315119 w 8"/>
              <a:gd name="T13" fmla="*/ 995539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9">
                <a:moveTo>
                  <a:pt x="2" y="8"/>
                </a:moveTo>
                <a:lnTo>
                  <a:pt x="1" y="2"/>
                </a:lnTo>
                <a:lnTo>
                  <a:pt x="0" y="1"/>
                </a:lnTo>
                <a:lnTo>
                  <a:pt x="2" y="1"/>
                </a:lnTo>
                <a:cubicBezTo>
                  <a:pt x="5" y="0"/>
                  <a:pt x="7" y="2"/>
                  <a:pt x="7" y="4"/>
                </a:cubicBezTo>
                <a:cubicBezTo>
                  <a:pt x="7" y="6"/>
                  <a:pt x="7" y="8"/>
                  <a:pt x="4" y="8"/>
                </a:cubicBezTo>
                <a:lnTo>
                  <a:pt x="2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7" name="Freeform 7493">
            <a:extLst>
              <a:ext uri="{FF2B5EF4-FFF2-40B4-BE49-F238E27FC236}">
                <a16:creationId xmlns:a16="http://schemas.microsoft.com/office/drawing/2014/main" id="{598B26FE-7D01-334B-8300-483392E57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41850"/>
            <a:ext cx="3175" cy="3175"/>
          </a:xfrm>
          <a:custGeom>
            <a:avLst/>
            <a:gdLst>
              <a:gd name="T0" fmla="*/ 0 w 8"/>
              <a:gd name="T1" fmla="*/ 0 h 9"/>
              <a:gd name="T2" fmla="*/ 787400 w 8"/>
              <a:gd name="T3" fmla="*/ 0 h 9"/>
              <a:gd name="T4" fmla="*/ 944959 w 8"/>
              <a:gd name="T5" fmla="*/ 249061 h 9"/>
              <a:gd name="T6" fmla="*/ 787400 w 8"/>
              <a:gd name="T7" fmla="*/ 249061 h 9"/>
              <a:gd name="T8" fmla="*/ 472678 w 8"/>
              <a:gd name="T9" fmla="*/ 124531 h 9"/>
              <a:gd name="T10" fmla="*/ 472678 w 8"/>
              <a:gd name="T11" fmla="*/ 249061 h 9"/>
              <a:gd name="T12" fmla="*/ 472678 w 8"/>
              <a:gd name="T13" fmla="*/ 497769 h 9"/>
              <a:gd name="T14" fmla="*/ 787400 w 8"/>
              <a:gd name="T15" fmla="*/ 373239 h 9"/>
              <a:gd name="T16" fmla="*/ 787400 w 8"/>
              <a:gd name="T17" fmla="*/ 622300 h 9"/>
              <a:gd name="T18" fmla="*/ 472678 w 8"/>
              <a:gd name="T19" fmla="*/ 497769 h 9"/>
              <a:gd name="T20" fmla="*/ 787400 w 8"/>
              <a:gd name="T21" fmla="*/ 746831 h 9"/>
              <a:gd name="T22" fmla="*/ 787400 w 8"/>
              <a:gd name="T23" fmla="*/ 871008 h 9"/>
              <a:gd name="T24" fmla="*/ 1102519 w 8"/>
              <a:gd name="T25" fmla="*/ 622300 h 9"/>
              <a:gd name="T26" fmla="*/ 1102519 w 8"/>
              <a:gd name="T27" fmla="*/ 995539 h 9"/>
              <a:gd name="T28" fmla="*/ 157559 w 8"/>
              <a:gd name="T29" fmla="*/ 995539 h 9"/>
              <a:gd name="T30" fmla="*/ 157559 w 8"/>
              <a:gd name="T31" fmla="*/ 746831 h 9"/>
              <a:gd name="T32" fmla="*/ 157559 w 8"/>
              <a:gd name="T33" fmla="*/ 249061 h 9"/>
              <a:gd name="T34" fmla="*/ 0 w 8"/>
              <a:gd name="T35" fmla="*/ 124531 h 9"/>
              <a:gd name="T36" fmla="*/ 0 w 8"/>
              <a:gd name="T37" fmla="*/ 0 h 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" h="9">
                <a:moveTo>
                  <a:pt x="0" y="0"/>
                </a:moveTo>
                <a:lnTo>
                  <a:pt x="5" y="0"/>
                </a:lnTo>
                <a:lnTo>
                  <a:pt x="6" y="2"/>
                </a:lnTo>
                <a:lnTo>
                  <a:pt x="5" y="2"/>
                </a:lnTo>
                <a:cubicBezTo>
                  <a:pt x="5" y="1"/>
                  <a:pt x="5" y="0"/>
                  <a:pt x="3" y="1"/>
                </a:cubicBezTo>
                <a:cubicBezTo>
                  <a:pt x="3" y="1"/>
                  <a:pt x="1" y="1"/>
                  <a:pt x="3" y="2"/>
                </a:cubicBezTo>
                <a:lnTo>
                  <a:pt x="3" y="4"/>
                </a:lnTo>
                <a:cubicBezTo>
                  <a:pt x="5" y="4"/>
                  <a:pt x="5" y="3"/>
                  <a:pt x="5" y="3"/>
                </a:cubicBezTo>
                <a:lnTo>
                  <a:pt x="5" y="5"/>
                </a:lnTo>
                <a:cubicBezTo>
                  <a:pt x="5" y="4"/>
                  <a:pt x="5" y="4"/>
                  <a:pt x="3" y="4"/>
                </a:cubicBezTo>
                <a:lnTo>
                  <a:pt x="5" y="6"/>
                </a:lnTo>
                <a:lnTo>
                  <a:pt x="5" y="7"/>
                </a:lnTo>
                <a:cubicBezTo>
                  <a:pt x="5" y="7"/>
                  <a:pt x="7" y="7"/>
                  <a:pt x="7" y="5"/>
                </a:cubicBezTo>
                <a:lnTo>
                  <a:pt x="7" y="8"/>
                </a:lnTo>
                <a:lnTo>
                  <a:pt x="1" y="8"/>
                </a:lnTo>
                <a:cubicBezTo>
                  <a:pt x="1" y="8"/>
                  <a:pt x="3" y="8"/>
                  <a:pt x="1" y="6"/>
                </a:cubicBez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8" name="Freeform 7494">
            <a:extLst>
              <a:ext uri="{FF2B5EF4-FFF2-40B4-BE49-F238E27FC236}">
                <a16:creationId xmlns:a16="http://schemas.microsoft.com/office/drawing/2014/main" id="{F2675B1A-686A-A94B-A519-A5F12C0B2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40263"/>
            <a:ext cx="1588" cy="3175"/>
          </a:xfrm>
          <a:custGeom>
            <a:avLst/>
            <a:gdLst>
              <a:gd name="T0" fmla="*/ 403352 w 5"/>
              <a:gd name="T1" fmla="*/ 995539 h 9"/>
              <a:gd name="T2" fmla="*/ 100997 w 5"/>
              <a:gd name="T3" fmla="*/ 995539 h 9"/>
              <a:gd name="T4" fmla="*/ 100997 w 5"/>
              <a:gd name="T5" fmla="*/ 995539 h 9"/>
              <a:gd name="T6" fmla="*/ 302673 w 5"/>
              <a:gd name="T7" fmla="*/ 871008 h 9"/>
              <a:gd name="T8" fmla="*/ 100997 w 5"/>
              <a:gd name="T9" fmla="*/ 373239 h 9"/>
              <a:gd name="T10" fmla="*/ 100997 w 5"/>
              <a:gd name="T11" fmla="*/ 249061 h 9"/>
              <a:gd name="T12" fmla="*/ 0 w 5"/>
              <a:gd name="T13" fmla="*/ 373239 h 9"/>
              <a:gd name="T14" fmla="*/ 0 w 5"/>
              <a:gd name="T15" fmla="*/ 249061 h 9"/>
              <a:gd name="T16" fmla="*/ 201676 w 5"/>
              <a:gd name="T17" fmla="*/ 0 h 9"/>
              <a:gd name="T18" fmla="*/ 201676 w 5"/>
              <a:gd name="T19" fmla="*/ 0 h 9"/>
              <a:gd name="T20" fmla="*/ 403352 w 5"/>
              <a:gd name="T21" fmla="*/ 871008 h 9"/>
              <a:gd name="T22" fmla="*/ 403352 w 5"/>
              <a:gd name="T23" fmla="*/ 871008 h 9"/>
              <a:gd name="T24" fmla="*/ 403352 w 5"/>
              <a:gd name="T25" fmla="*/ 99553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9">
                <a:moveTo>
                  <a:pt x="4" y="8"/>
                </a:moveTo>
                <a:lnTo>
                  <a:pt x="1" y="8"/>
                </a:lnTo>
                <a:cubicBezTo>
                  <a:pt x="3" y="8"/>
                  <a:pt x="3" y="7"/>
                  <a:pt x="3" y="7"/>
                </a:cubicBezTo>
                <a:lnTo>
                  <a:pt x="1" y="3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4" y="7"/>
                </a:lnTo>
                <a:lnTo>
                  <a:pt x="4" y="8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49" name="Freeform 7495">
            <a:extLst>
              <a:ext uri="{FF2B5EF4-FFF2-40B4-BE49-F238E27FC236}">
                <a16:creationId xmlns:a16="http://schemas.microsoft.com/office/drawing/2014/main" id="{70AD5BE4-A6ED-D84A-B4C2-E832C2A3C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40263"/>
            <a:ext cx="3175" cy="3175"/>
          </a:xfrm>
          <a:custGeom>
            <a:avLst/>
            <a:gdLst>
              <a:gd name="T0" fmla="*/ 1028700 w 7"/>
              <a:gd name="T1" fmla="*/ 249061 h 9"/>
              <a:gd name="T2" fmla="*/ 822779 w 7"/>
              <a:gd name="T3" fmla="*/ 373239 h 9"/>
              <a:gd name="T4" fmla="*/ 1234168 w 7"/>
              <a:gd name="T5" fmla="*/ 746831 h 9"/>
              <a:gd name="T6" fmla="*/ 1028700 w 7"/>
              <a:gd name="T7" fmla="*/ 995539 h 9"/>
              <a:gd name="T8" fmla="*/ 411389 w 7"/>
              <a:gd name="T9" fmla="*/ 871008 h 9"/>
              <a:gd name="T10" fmla="*/ 617311 w 7"/>
              <a:gd name="T11" fmla="*/ 497769 h 9"/>
              <a:gd name="T12" fmla="*/ 0 w 7"/>
              <a:gd name="T13" fmla="*/ 373239 h 9"/>
              <a:gd name="T14" fmla="*/ 617311 w 7"/>
              <a:gd name="T15" fmla="*/ 0 h 9"/>
              <a:gd name="T16" fmla="*/ 822779 w 7"/>
              <a:gd name="T17" fmla="*/ 124531 h 9"/>
              <a:gd name="T18" fmla="*/ 1028700 w 7"/>
              <a:gd name="T19" fmla="*/ 249061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9">
                <a:moveTo>
                  <a:pt x="5" y="2"/>
                </a:moveTo>
                <a:lnTo>
                  <a:pt x="4" y="3"/>
                </a:lnTo>
                <a:lnTo>
                  <a:pt x="6" y="6"/>
                </a:lnTo>
                <a:cubicBezTo>
                  <a:pt x="6" y="7"/>
                  <a:pt x="5" y="8"/>
                  <a:pt x="5" y="8"/>
                </a:cubicBezTo>
                <a:cubicBezTo>
                  <a:pt x="3" y="8"/>
                  <a:pt x="2" y="7"/>
                  <a:pt x="2" y="7"/>
                </a:cubicBezTo>
                <a:cubicBezTo>
                  <a:pt x="1" y="5"/>
                  <a:pt x="2" y="5"/>
                  <a:pt x="3" y="4"/>
                </a:cubicBezTo>
                <a:cubicBezTo>
                  <a:pt x="2" y="3"/>
                  <a:pt x="0" y="3"/>
                  <a:pt x="0" y="3"/>
                </a:cubicBezTo>
                <a:cubicBezTo>
                  <a:pt x="0" y="3"/>
                  <a:pt x="0" y="0"/>
                  <a:pt x="3" y="0"/>
                </a:cubicBezTo>
                <a:cubicBezTo>
                  <a:pt x="4" y="0"/>
                  <a:pt x="4" y="1"/>
                  <a:pt x="4" y="1"/>
                </a:cubicBezTo>
                <a:lnTo>
                  <a:pt x="5" y="2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0" name="Freeform 7496">
            <a:extLst>
              <a:ext uri="{FF2B5EF4-FFF2-40B4-BE49-F238E27FC236}">
                <a16:creationId xmlns:a16="http://schemas.microsoft.com/office/drawing/2014/main" id="{4033704F-90D5-8741-A8CC-270BCB260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40263"/>
            <a:ext cx="1588" cy="3175"/>
          </a:xfrm>
          <a:custGeom>
            <a:avLst/>
            <a:gdLst>
              <a:gd name="T0" fmla="*/ 403352 w 5"/>
              <a:gd name="T1" fmla="*/ 1102519 h 8"/>
              <a:gd name="T2" fmla="*/ 0 w 5"/>
              <a:gd name="T3" fmla="*/ 1102519 h 8"/>
              <a:gd name="T4" fmla="*/ 302673 w 5"/>
              <a:gd name="T5" fmla="*/ 472678 h 8"/>
              <a:gd name="T6" fmla="*/ 0 w 5"/>
              <a:gd name="T7" fmla="*/ 157559 h 8"/>
              <a:gd name="T8" fmla="*/ 100997 w 5"/>
              <a:gd name="T9" fmla="*/ 0 h 8"/>
              <a:gd name="T10" fmla="*/ 302673 w 5"/>
              <a:gd name="T11" fmla="*/ 315119 h 8"/>
              <a:gd name="T12" fmla="*/ 302673 w 5"/>
              <a:gd name="T13" fmla="*/ 472678 h 8"/>
              <a:gd name="T14" fmla="*/ 302673 w 5"/>
              <a:gd name="T15" fmla="*/ 472678 h 8"/>
              <a:gd name="T16" fmla="*/ 302673 w 5"/>
              <a:gd name="T17" fmla="*/ 787400 h 8"/>
              <a:gd name="T18" fmla="*/ 201676 w 5"/>
              <a:gd name="T19" fmla="*/ 944959 h 8"/>
              <a:gd name="T20" fmla="*/ 302673 w 5"/>
              <a:gd name="T21" fmla="*/ 944959 h 8"/>
              <a:gd name="T22" fmla="*/ 403352 w 5"/>
              <a:gd name="T23" fmla="*/ 944959 h 8"/>
              <a:gd name="T24" fmla="*/ 403352 w 5"/>
              <a:gd name="T25" fmla="*/ 1102519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8">
                <a:moveTo>
                  <a:pt x="4" y="7"/>
                </a:moveTo>
                <a:lnTo>
                  <a:pt x="0" y="7"/>
                </a:lnTo>
                <a:cubicBezTo>
                  <a:pt x="2" y="6"/>
                  <a:pt x="3" y="3"/>
                  <a:pt x="3" y="3"/>
                </a:cubicBezTo>
                <a:cubicBezTo>
                  <a:pt x="2" y="3"/>
                  <a:pt x="2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3" y="0"/>
                  <a:pt x="3" y="2"/>
                </a:cubicBezTo>
                <a:lnTo>
                  <a:pt x="3" y="3"/>
                </a:lnTo>
                <a:cubicBezTo>
                  <a:pt x="3" y="3"/>
                  <a:pt x="3" y="3"/>
                  <a:pt x="3" y="3"/>
                </a:cubicBezTo>
                <a:lnTo>
                  <a:pt x="3" y="5"/>
                </a:lnTo>
                <a:lnTo>
                  <a:pt x="2" y="6"/>
                </a:lnTo>
                <a:lnTo>
                  <a:pt x="3" y="6"/>
                </a:lnTo>
                <a:lnTo>
                  <a:pt x="4" y="6"/>
                </a:lnTo>
                <a:lnTo>
                  <a:pt x="4" y="7"/>
                </a:ln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1" name="Freeform 7497">
            <a:extLst>
              <a:ext uri="{FF2B5EF4-FFF2-40B4-BE49-F238E27FC236}">
                <a16:creationId xmlns:a16="http://schemas.microsoft.com/office/drawing/2014/main" id="{0F01B7F3-DA89-8845-9CD5-7C7DA57B2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4640263"/>
            <a:ext cx="1587" cy="3175"/>
          </a:xfrm>
          <a:custGeom>
            <a:avLst/>
            <a:gdLst>
              <a:gd name="T0" fmla="*/ 349934 w 6"/>
              <a:gd name="T1" fmla="*/ 907415 h 10"/>
              <a:gd name="T2" fmla="*/ 279841 w 6"/>
              <a:gd name="T3" fmla="*/ 907415 h 10"/>
              <a:gd name="T4" fmla="*/ 139921 w 6"/>
              <a:gd name="T5" fmla="*/ 403225 h 10"/>
              <a:gd name="T6" fmla="*/ 139921 w 6"/>
              <a:gd name="T7" fmla="*/ 302578 h 10"/>
              <a:gd name="T8" fmla="*/ 0 w 6"/>
              <a:gd name="T9" fmla="*/ 302578 h 10"/>
              <a:gd name="T10" fmla="*/ 279841 w 6"/>
              <a:gd name="T11" fmla="*/ 0 h 10"/>
              <a:gd name="T12" fmla="*/ 279841 w 6"/>
              <a:gd name="T13" fmla="*/ 806450 h 10"/>
              <a:gd name="T14" fmla="*/ 349934 w 6"/>
              <a:gd name="T15" fmla="*/ 907415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4" y="9"/>
                </a:lnTo>
                <a:lnTo>
                  <a:pt x="2" y="4"/>
                </a:lnTo>
                <a:lnTo>
                  <a:pt x="2" y="3"/>
                </a:lnTo>
                <a:lnTo>
                  <a:pt x="0" y="3"/>
                </a:lnTo>
                <a:lnTo>
                  <a:pt x="4" y="0"/>
                </a:lnTo>
                <a:lnTo>
                  <a:pt x="4" y="8"/>
                </a:lnTo>
                <a:cubicBezTo>
                  <a:pt x="4" y="8"/>
                  <a:pt x="4" y="9"/>
                  <a:pt x="5" y="9"/>
                </a:cubicBezTo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2" name="Freeform 7498">
            <a:extLst>
              <a:ext uri="{FF2B5EF4-FFF2-40B4-BE49-F238E27FC236}">
                <a16:creationId xmlns:a16="http://schemas.microsoft.com/office/drawing/2014/main" id="{72F271C5-8C57-B447-891C-7574F0692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100616 w 5"/>
              <a:gd name="T1" fmla="*/ 1102519 h 8"/>
              <a:gd name="T2" fmla="*/ 100616 w 5"/>
              <a:gd name="T3" fmla="*/ 0 h 8"/>
              <a:gd name="T4" fmla="*/ 100616 w 5"/>
              <a:gd name="T5" fmla="*/ 0 h 8"/>
              <a:gd name="T6" fmla="*/ 201549 w 5"/>
              <a:gd name="T7" fmla="*/ 1102519 h 8"/>
              <a:gd name="T8" fmla="*/ 100616 w 5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1" y="7"/>
                </a:moveTo>
                <a:cubicBezTo>
                  <a:pt x="0" y="5"/>
                  <a:pt x="1" y="0"/>
                  <a:pt x="1" y="0"/>
                </a:cubicBezTo>
                <a:cubicBezTo>
                  <a:pt x="2" y="5"/>
                  <a:pt x="4" y="6"/>
                  <a:pt x="2" y="7"/>
                </a:cubicBezTo>
                <a:lnTo>
                  <a:pt x="1" y="7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3" name="Freeform 7499">
            <a:extLst>
              <a:ext uri="{FF2B5EF4-FFF2-40B4-BE49-F238E27FC236}">
                <a16:creationId xmlns:a16="http://schemas.microsoft.com/office/drawing/2014/main" id="{6A0165E3-1AF6-604D-933F-963A893D9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157510 w 4"/>
              <a:gd name="T1" fmla="*/ 1234168 h 7"/>
              <a:gd name="T2" fmla="*/ 0 w 4"/>
              <a:gd name="T3" fmla="*/ 0 h 7"/>
              <a:gd name="T4" fmla="*/ 0 w 4"/>
              <a:gd name="T5" fmla="*/ 0 h 7"/>
              <a:gd name="T6" fmla="*/ 315020 w 4"/>
              <a:gd name="T7" fmla="*/ 1234168 h 7"/>
              <a:gd name="T8" fmla="*/ 157510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0" y="4"/>
                  <a:pt x="0" y="0"/>
                  <a:pt x="0" y="0"/>
                </a:cubicBezTo>
                <a:cubicBezTo>
                  <a:pt x="2" y="3"/>
                  <a:pt x="3" y="5"/>
                  <a:pt x="2" y="6"/>
                </a:cubicBezTo>
                <a:lnTo>
                  <a:pt x="1" y="6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4" name="Freeform 7500">
            <a:extLst>
              <a:ext uri="{FF2B5EF4-FFF2-40B4-BE49-F238E27FC236}">
                <a16:creationId xmlns:a16="http://schemas.microsoft.com/office/drawing/2014/main" id="{19D946A8-186E-2845-8314-6DFEC3FD7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3175"/>
          </a:xfrm>
          <a:custGeom>
            <a:avLst/>
            <a:gdLst>
              <a:gd name="T0" fmla="*/ 0 w 4"/>
              <a:gd name="T1" fmla="*/ 1234168 h 7"/>
              <a:gd name="T2" fmla="*/ 315020 w 4"/>
              <a:gd name="T3" fmla="*/ 205921 h 7"/>
              <a:gd name="T4" fmla="*/ 315020 w 4"/>
              <a:gd name="T5" fmla="*/ 0 h 7"/>
              <a:gd name="T6" fmla="*/ 157510 w 4"/>
              <a:gd name="T7" fmla="*/ 1234168 h 7"/>
              <a:gd name="T8" fmla="*/ 0 w 4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7">
                <a:moveTo>
                  <a:pt x="0" y="6"/>
                </a:moveTo>
                <a:cubicBezTo>
                  <a:pt x="0" y="4"/>
                  <a:pt x="2" y="1"/>
                  <a:pt x="2" y="1"/>
                </a:cubicBezTo>
                <a:lnTo>
                  <a:pt x="2" y="0"/>
                </a:lnTo>
                <a:cubicBezTo>
                  <a:pt x="3" y="3"/>
                  <a:pt x="3" y="6"/>
                  <a:pt x="1" y="6"/>
                </a:cubicBezTo>
                <a:lnTo>
                  <a:pt x="0" y="6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5" name="Freeform 7501">
            <a:extLst>
              <a:ext uri="{FF2B5EF4-FFF2-40B4-BE49-F238E27FC236}">
                <a16:creationId xmlns:a16="http://schemas.microsoft.com/office/drawing/2014/main" id="{3E31BA06-BD5B-924A-A9CF-459B8E424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7400"/>
            <a:ext cx="1587" cy="3175"/>
          </a:xfrm>
          <a:custGeom>
            <a:avLst/>
            <a:gdLst>
              <a:gd name="T0" fmla="*/ 100616 w 5"/>
              <a:gd name="T1" fmla="*/ 1234168 h 7"/>
              <a:gd name="T2" fmla="*/ 201549 w 5"/>
              <a:gd name="T3" fmla="*/ 0 h 7"/>
              <a:gd name="T4" fmla="*/ 201549 w 5"/>
              <a:gd name="T5" fmla="*/ 0 h 7"/>
              <a:gd name="T6" fmla="*/ 201549 w 5"/>
              <a:gd name="T7" fmla="*/ 1234168 h 7"/>
              <a:gd name="T8" fmla="*/ 100616 w 5"/>
              <a:gd name="T9" fmla="*/ 1234168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1" y="6"/>
                </a:moveTo>
                <a:cubicBezTo>
                  <a:pt x="0" y="4"/>
                  <a:pt x="2" y="0"/>
                  <a:pt x="2" y="0"/>
                </a:cubicBezTo>
                <a:cubicBezTo>
                  <a:pt x="4" y="3"/>
                  <a:pt x="4" y="5"/>
                  <a:pt x="2" y="6"/>
                </a:cubicBezTo>
                <a:lnTo>
                  <a:pt x="1" y="6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6" name="Freeform 7502">
            <a:extLst>
              <a:ext uri="{FF2B5EF4-FFF2-40B4-BE49-F238E27FC236}">
                <a16:creationId xmlns:a16="http://schemas.microsoft.com/office/drawing/2014/main" id="{302F6641-2EF7-8B46-A50B-AC75A2D5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7400"/>
            <a:ext cx="1588" cy="3175"/>
          </a:xfrm>
          <a:custGeom>
            <a:avLst/>
            <a:gdLst>
              <a:gd name="T0" fmla="*/ 157609 w 4"/>
              <a:gd name="T1" fmla="*/ 1234168 h 7"/>
              <a:gd name="T2" fmla="*/ 472827 w 4"/>
              <a:gd name="T3" fmla="*/ 0 h 7"/>
              <a:gd name="T4" fmla="*/ 472827 w 4"/>
              <a:gd name="T5" fmla="*/ 0 h 7"/>
              <a:gd name="T6" fmla="*/ 157609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0" y="5"/>
                  <a:pt x="0" y="3"/>
                  <a:pt x="3" y="0"/>
                </a:cubicBezTo>
                <a:cubicBezTo>
                  <a:pt x="3" y="0"/>
                  <a:pt x="3" y="4"/>
                  <a:pt x="1" y="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7" name="Freeform 7503">
            <a:extLst>
              <a:ext uri="{FF2B5EF4-FFF2-40B4-BE49-F238E27FC236}">
                <a16:creationId xmlns:a16="http://schemas.microsoft.com/office/drawing/2014/main" id="{AD970F23-FF8E-6E48-8514-B5B0C7CFD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7400"/>
            <a:ext cx="1588" cy="3175"/>
          </a:xfrm>
          <a:custGeom>
            <a:avLst/>
            <a:gdLst>
              <a:gd name="T0" fmla="*/ 157609 w 4"/>
              <a:gd name="T1" fmla="*/ 1234168 h 7"/>
              <a:gd name="T2" fmla="*/ 472827 w 4"/>
              <a:gd name="T3" fmla="*/ 0 h 7"/>
              <a:gd name="T4" fmla="*/ 472827 w 4"/>
              <a:gd name="T5" fmla="*/ 0 h 7"/>
              <a:gd name="T6" fmla="*/ 157609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6"/>
                </a:moveTo>
                <a:cubicBezTo>
                  <a:pt x="0" y="5"/>
                  <a:pt x="0" y="3"/>
                  <a:pt x="3" y="0"/>
                </a:cubicBezTo>
                <a:cubicBezTo>
                  <a:pt x="1" y="3"/>
                  <a:pt x="0" y="5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8" name="Freeform 7504">
            <a:extLst>
              <a:ext uri="{FF2B5EF4-FFF2-40B4-BE49-F238E27FC236}">
                <a16:creationId xmlns:a16="http://schemas.microsoft.com/office/drawing/2014/main" id="{D7F0B3FA-5CFC-8246-97C8-2EF5AD4A9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5813"/>
            <a:ext cx="1588" cy="3175"/>
          </a:xfrm>
          <a:custGeom>
            <a:avLst/>
            <a:gdLst>
              <a:gd name="T0" fmla="*/ 315218 w 4"/>
              <a:gd name="T1" fmla="*/ 1234168 h 7"/>
              <a:gd name="T2" fmla="*/ 315218 w 4"/>
              <a:gd name="T3" fmla="*/ 0 h 7"/>
              <a:gd name="T4" fmla="*/ 315218 w 4"/>
              <a:gd name="T5" fmla="*/ 205921 h 7"/>
              <a:gd name="T6" fmla="*/ 315218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2" y="6"/>
                </a:moveTo>
                <a:cubicBezTo>
                  <a:pt x="0" y="6"/>
                  <a:pt x="0" y="3"/>
                  <a:pt x="2" y="0"/>
                </a:cubicBezTo>
                <a:lnTo>
                  <a:pt x="2" y="1"/>
                </a:lnTo>
                <a:cubicBezTo>
                  <a:pt x="2" y="1"/>
                  <a:pt x="3" y="4"/>
                  <a:pt x="2" y="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59" name="Freeform 7505">
            <a:extLst>
              <a:ext uri="{FF2B5EF4-FFF2-40B4-BE49-F238E27FC236}">
                <a16:creationId xmlns:a16="http://schemas.microsoft.com/office/drawing/2014/main" id="{370FB731-F84D-0344-B6A5-63F104735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5813"/>
            <a:ext cx="1588" cy="1587"/>
          </a:xfrm>
          <a:custGeom>
            <a:avLst/>
            <a:gdLst>
              <a:gd name="T0" fmla="*/ 560564 w 3"/>
              <a:gd name="T1" fmla="*/ 0 h 5"/>
              <a:gd name="T2" fmla="*/ 560564 w 3"/>
              <a:gd name="T3" fmla="*/ 100616 h 5"/>
              <a:gd name="T4" fmla="*/ 0 w 3"/>
              <a:gd name="T5" fmla="*/ 403098 h 5"/>
              <a:gd name="T6" fmla="*/ 560564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0" y="3"/>
                  <a:pt x="1" y="1"/>
                  <a:pt x="2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0" name="Freeform 7506">
            <a:extLst>
              <a:ext uri="{FF2B5EF4-FFF2-40B4-BE49-F238E27FC236}">
                <a16:creationId xmlns:a16="http://schemas.microsoft.com/office/drawing/2014/main" id="{5D2F32BE-615F-0845-BC26-EECEA807F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7400"/>
            <a:ext cx="1588" cy="3175"/>
          </a:xfrm>
          <a:custGeom>
            <a:avLst/>
            <a:gdLst>
              <a:gd name="T0" fmla="*/ 403352 w 5"/>
              <a:gd name="T1" fmla="*/ 1234168 h 7"/>
              <a:gd name="T2" fmla="*/ 201676 w 5"/>
              <a:gd name="T3" fmla="*/ 0 h 7"/>
              <a:gd name="T4" fmla="*/ 201676 w 5"/>
              <a:gd name="T5" fmla="*/ 0 h 7"/>
              <a:gd name="T6" fmla="*/ 403352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4" y="6"/>
                </a:moveTo>
                <a:cubicBezTo>
                  <a:pt x="0" y="5"/>
                  <a:pt x="0" y="3"/>
                  <a:pt x="2" y="0"/>
                </a:cubicBezTo>
                <a:cubicBezTo>
                  <a:pt x="2" y="0"/>
                  <a:pt x="4" y="4"/>
                  <a:pt x="4" y="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1" name="Freeform 7507">
            <a:extLst>
              <a:ext uri="{FF2B5EF4-FFF2-40B4-BE49-F238E27FC236}">
                <a16:creationId xmlns:a16="http://schemas.microsoft.com/office/drawing/2014/main" id="{71701794-B755-A646-AC27-222EE8F4D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7400"/>
            <a:ext cx="1587" cy="1588"/>
          </a:xfrm>
          <a:custGeom>
            <a:avLst/>
            <a:gdLst>
              <a:gd name="T0" fmla="*/ 559682 w 3"/>
              <a:gd name="T1" fmla="*/ 403352 h 5"/>
              <a:gd name="T2" fmla="*/ 0 w 3"/>
              <a:gd name="T3" fmla="*/ 0 h 5"/>
              <a:gd name="T4" fmla="*/ 0 w 3"/>
              <a:gd name="T5" fmla="*/ 0 h 5"/>
              <a:gd name="T6" fmla="*/ 559682 w 3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2" y="4"/>
                </a:moveTo>
                <a:cubicBezTo>
                  <a:pt x="0" y="3"/>
                  <a:pt x="0" y="2"/>
                  <a:pt x="0" y="0"/>
                </a:cubicBezTo>
                <a:cubicBezTo>
                  <a:pt x="0" y="0"/>
                  <a:pt x="2" y="0"/>
                  <a:pt x="2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2" name="Freeform 7508">
            <a:extLst>
              <a:ext uri="{FF2B5EF4-FFF2-40B4-BE49-F238E27FC236}">
                <a16:creationId xmlns:a16="http://schemas.microsoft.com/office/drawing/2014/main" id="{F04092F8-1A59-384A-9831-C5AF409C1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559682 w 3"/>
              <a:gd name="T1" fmla="*/ 472133 h 4"/>
              <a:gd name="T2" fmla="*/ 0 w 3"/>
              <a:gd name="T3" fmla="*/ 0 h 4"/>
              <a:gd name="T4" fmla="*/ 0 w 3"/>
              <a:gd name="T5" fmla="*/ 0 h 4"/>
              <a:gd name="T6" fmla="*/ 559682 w 3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1" y="3"/>
                  <a:pt x="1" y="3"/>
                  <a:pt x="0" y="0"/>
                </a:cubicBezTo>
                <a:lnTo>
                  <a:pt x="2" y="3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3" name="Freeform 7509">
            <a:extLst>
              <a:ext uri="{FF2B5EF4-FFF2-40B4-BE49-F238E27FC236}">
                <a16:creationId xmlns:a16="http://schemas.microsoft.com/office/drawing/2014/main" id="{865675BD-6370-3242-809A-D66A75DF2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0 w 3"/>
              <a:gd name="T1" fmla="*/ 0 h 4"/>
              <a:gd name="T2" fmla="*/ 559682 w 3"/>
              <a:gd name="T3" fmla="*/ 472133 h 4"/>
              <a:gd name="T4" fmla="*/ 0 w 3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1" y="3"/>
                  <a:pt x="1" y="3"/>
                  <a:pt x="2" y="3"/>
                </a:cubicBezTo>
                <a:cubicBezTo>
                  <a:pt x="1" y="3"/>
                  <a:pt x="0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4" name="Freeform 7510">
            <a:extLst>
              <a:ext uri="{FF2B5EF4-FFF2-40B4-BE49-F238E27FC236}">
                <a16:creationId xmlns:a16="http://schemas.microsoft.com/office/drawing/2014/main" id="{A8C2C1DE-631D-2A47-B30F-043F08AD3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72133 w 4"/>
              <a:gd name="T1" fmla="*/ 472133 h 4"/>
              <a:gd name="T2" fmla="*/ 0 w 4"/>
              <a:gd name="T3" fmla="*/ 0 h 4"/>
              <a:gd name="T4" fmla="*/ 0 w 4"/>
              <a:gd name="T5" fmla="*/ 0 h 4"/>
              <a:gd name="T6" fmla="*/ 472133 w 4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1" y="3"/>
                  <a:pt x="0" y="1"/>
                  <a:pt x="0" y="0"/>
                </a:cubicBezTo>
                <a:cubicBezTo>
                  <a:pt x="0" y="0"/>
                  <a:pt x="3" y="1"/>
                  <a:pt x="3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5" name="Freeform 7511">
            <a:extLst>
              <a:ext uri="{FF2B5EF4-FFF2-40B4-BE49-F238E27FC236}">
                <a16:creationId xmlns:a16="http://schemas.microsoft.com/office/drawing/2014/main" id="{09A26E99-4C21-C046-9311-523565018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72133 w 4"/>
              <a:gd name="T1" fmla="*/ 472133 h 4"/>
              <a:gd name="T2" fmla="*/ 472133 w 4"/>
              <a:gd name="T3" fmla="*/ 472133 h 4"/>
              <a:gd name="T4" fmla="*/ 472133 w 4"/>
              <a:gd name="T5" fmla="*/ 472133 h 4"/>
              <a:gd name="T6" fmla="*/ 0 w 4"/>
              <a:gd name="T7" fmla="*/ 0 h 4"/>
              <a:gd name="T8" fmla="*/ 0 w 4"/>
              <a:gd name="T9" fmla="*/ 0 h 4"/>
              <a:gd name="T10" fmla="*/ 472133 w 4"/>
              <a:gd name="T11" fmla="*/ 472133 h 4"/>
              <a:gd name="T12" fmla="*/ 0 w 4"/>
              <a:gd name="T13" fmla="*/ 0 h 4"/>
              <a:gd name="T14" fmla="*/ 472133 w 4"/>
              <a:gd name="T15" fmla="*/ 472133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3" y="3"/>
                </a:lnTo>
                <a:cubicBezTo>
                  <a:pt x="1" y="3"/>
                  <a:pt x="0" y="1"/>
                  <a:pt x="0" y="0"/>
                </a:cubicBezTo>
                <a:cubicBezTo>
                  <a:pt x="0" y="1"/>
                  <a:pt x="2" y="3"/>
                  <a:pt x="3" y="3"/>
                </a:cubicBezTo>
                <a:cubicBezTo>
                  <a:pt x="2" y="1"/>
                  <a:pt x="1" y="0"/>
                  <a:pt x="0" y="0"/>
                </a:cubicBezTo>
                <a:cubicBezTo>
                  <a:pt x="1" y="0"/>
                  <a:pt x="3" y="1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6" name="Freeform 7512">
            <a:extLst>
              <a:ext uri="{FF2B5EF4-FFF2-40B4-BE49-F238E27FC236}">
                <a16:creationId xmlns:a16="http://schemas.microsoft.com/office/drawing/2014/main" id="{A3F61CE7-00D5-8043-918E-5C238D79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03098 w 5"/>
              <a:gd name="T1" fmla="*/ 472133 h 4"/>
              <a:gd name="T2" fmla="*/ 0 w 5"/>
              <a:gd name="T3" fmla="*/ 0 h 4"/>
              <a:gd name="T4" fmla="*/ 0 w 5"/>
              <a:gd name="T5" fmla="*/ 0 h 4"/>
              <a:gd name="T6" fmla="*/ 403098 w 5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3"/>
                </a:moveTo>
                <a:cubicBezTo>
                  <a:pt x="2" y="3"/>
                  <a:pt x="0" y="0"/>
                  <a:pt x="0" y="0"/>
                </a:cubicBezTo>
                <a:cubicBezTo>
                  <a:pt x="2" y="2"/>
                  <a:pt x="4" y="2"/>
                  <a:pt x="4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7" name="Freeform 7513">
            <a:extLst>
              <a:ext uri="{FF2B5EF4-FFF2-40B4-BE49-F238E27FC236}">
                <a16:creationId xmlns:a16="http://schemas.microsoft.com/office/drawing/2014/main" id="{42A82DC0-BCDB-804E-B1C8-A64291410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72133 w 4"/>
              <a:gd name="T1" fmla="*/ 403098 h 5"/>
              <a:gd name="T2" fmla="*/ 0 w 4"/>
              <a:gd name="T3" fmla="*/ 0 h 5"/>
              <a:gd name="T4" fmla="*/ 0 w 4"/>
              <a:gd name="T5" fmla="*/ 0 h 5"/>
              <a:gd name="T6" fmla="*/ 472133 w 4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1" y="4"/>
                  <a:pt x="0" y="4"/>
                  <a:pt x="0" y="0"/>
                </a:cubicBezTo>
                <a:cubicBezTo>
                  <a:pt x="0" y="0"/>
                  <a:pt x="3" y="1"/>
                  <a:pt x="3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8" name="Freeform 7514">
            <a:extLst>
              <a:ext uri="{FF2B5EF4-FFF2-40B4-BE49-F238E27FC236}">
                <a16:creationId xmlns:a16="http://schemas.microsoft.com/office/drawing/2014/main" id="{6D921DAE-7D3A-B241-B4FD-816A0F578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72133 w 4"/>
              <a:gd name="T1" fmla="*/ 279841 h 6"/>
              <a:gd name="T2" fmla="*/ 472133 w 4"/>
              <a:gd name="T3" fmla="*/ 279841 h 6"/>
              <a:gd name="T4" fmla="*/ 472133 w 4"/>
              <a:gd name="T5" fmla="*/ 279841 h 6"/>
              <a:gd name="T6" fmla="*/ 0 w 4"/>
              <a:gd name="T7" fmla="*/ 0 h 6"/>
              <a:gd name="T8" fmla="*/ 0 w 4"/>
              <a:gd name="T9" fmla="*/ 0 h 6"/>
              <a:gd name="T10" fmla="*/ 472133 w 4"/>
              <a:gd name="T11" fmla="*/ 279841 h 6"/>
              <a:gd name="T12" fmla="*/ 0 w 4"/>
              <a:gd name="T13" fmla="*/ 0 h 6"/>
              <a:gd name="T14" fmla="*/ 472133 w 4"/>
              <a:gd name="T15" fmla="*/ 279841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6">
                <a:moveTo>
                  <a:pt x="3" y="4"/>
                </a:moveTo>
                <a:lnTo>
                  <a:pt x="3" y="4"/>
                </a:lnTo>
                <a:cubicBezTo>
                  <a:pt x="1" y="5"/>
                  <a:pt x="0" y="4"/>
                  <a:pt x="0" y="0"/>
                </a:cubicBezTo>
                <a:cubicBezTo>
                  <a:pt x="0" y="4"/>
                  <a:pt x="1" y="4"/>
                  <a:pt x="3" y="4"/>
                </a:cubicBezTo>
                <a:cubicBezTo>
                  <a:pt x="2" y="1"/>
                  <a:pt x="0" y="0"/>
                  <a:pt x="0" y="0"/>
                </a:cubicBezTo>
                <a:cubicBezTo>
                  <a:pt x="0" y="0"/>
                  <a:pt x="3" y="1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9" name="Freeform 7515">
            <a:extLst>
              <a:ext uri="{FF2B5EF4-FFF2-40B4-BE49-F238E27FC236}">
                <a16:creationId xmlns:a16="http://schemas.microsoft.com/office/drawing/2014/main" id="{B9E0BA59-97FB-2341-A31E-BA9610CEC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4225"/>
            <a:ext cx="1587" cy="1588"/>
          </a:xfrm>
          <a:custGeom>
            <a:avLst/>
            <a:gdLst>
              <a:gd name="T0" fmla="*/ 403098 w 5"/>
              <a:gd name="T1" fmla="*/ 315218 h 4"/>
              <a:gd name="T2" fmla="*/ 201549 w 5"/>
              <a:gd name="T3" fmla="*/ 472827 h 4"/>
              <a:gd name="T4" fmla="*/ 0 w 5"/>
              <a:gd name="T5" fmla="*/ 0 h 4"/>
              <a:gd name="T6" fmla="*/ 0 w 5"/>
              <a:gd name="T7" fmla="*/ 0 h 4"/>
              <a:gd name="T8" fmla="*/ 403098 w 5"/>
              <a:gd name="T9" fmla="*/ 315218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2"/>
                </a:moveTo>
                <a:lnTo>
                  <a:pt x="2" y="3"/>
                </a:lnTo>
                <a:cubicBezTo>
                  <a:pt x="2" y="3"/>
                  <a:pt x="1" y="2"/>
                  <a:pt x="0" y="0"/>
                </a:cubicBezTo>
                <a:cubicBezTo>
                  <a:pt x="0" y="0"/>
                  <a:pt x="3" y="1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0" name="Freeform 7516">
            <a:extLst>
              <a:ext uri="{FF2B5EF4-FFF2-40B4-BE49-F238E27FC236}">
                <a16:creationId xmlns:a16="http://schemas.microsoft.com/office/drawing/2014/main" id="{6AFCC7D3-42B4-694B-9BCD-13C614C5B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472133 w 4"/>
              <a:gd name="T1" fmla="*/ 201549 h 5"/>
              <a:gd name="T2" fmla="*/ 0 w 4"/>
              <a:gd name="T3" fmla="*/ 0 h 5"/>
              <a:gd name="T4" fmla="*/ 0 w 4"/>
              <a:gd name="T5" fmla="*/ 0 h 5"/>
              <a:gd name="T6" fmla="*/ 472133 w 4"/>
              <a:gd name="T7" fmla="*/ 20154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2" y="4"/>
                  <a:pt x="1" y="2"/>
                  <a:pt x="0" y="0"/>
                </a:cubicBezTo>
                <a:cubicBezTo>
                  <a:pt x="0" y="0"/>
                  <a:pt x="3" y="0"/>
                  <a:pt x="3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1" name="Freeform 7517">
            <a:extLst>
              <a:ext uri="{FF2B5EF4-FFF2-40B4-BE49-F238E27FC236}">
                <a16:creationId xmlns:a16="http://schemas.microsoft.com/office/drawing/2014/main" id="{9F2AFBD8-CF9C-314B-B08C-E1810727A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4225"/>
            <a:ext cx="1587" cy="1588"/>
          </a:xfrm>
          <a:custGeom>
            <a:avLst/>
            <a:gdLst>
              <a:gd name="T0" fmla="*/ 403098 w 5"/>
              <a:gd name="T1" fmla="*/ 280017 h 3"/>
              <a:gd name="T2" fmla="*/ 0 w 5"/>
              <a:gd name="T3" fmla="*/ 280017 h 3"/>
              <a:gd name="T4" fmla="*/ 0 w 5"/>
              <a:gd name="T5" fmla="*/ 0 h 3"/>
              <a:gd name="T6" fmla="*/ 403098 w 5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1"/>
                </a:moveTo>
                <a:cubicBezTo>
                  <a:pt x="2" y="2"/>
                  <a:pt x="0" y="1"/>
                  <a:pt x="0" y="1"/>
                </a:cubicBezTo>
                <a:lnTo>
                  <a:pt x="0" y="0"/>
                </a:lnTo>
                <a:cubicBezTo>
                  <a:pt x="2" y="0"/>
                  <a:pt x="4" y="0"/>
                  <a:pt x="4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2" name="Freeform 7518">
            <a:extLst>
              <a:ext uri="{FF2B5EF4-FFF2-40B4-BE49-F238E27FC236}">
                <a16:creationId xmlns:a16="http://schemas.microsoft.com/office/drawing/2014/main" id="{5F1CFD07-8774-194C-BBBB-FC25FD4C8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4225"/>
            <a:ext cx="1587" cy="1588"/>
          </a:xfrm>
          <a:custGeom>
            <a:avLst/>
            <a:gdLst>
              <a:gd name="T0" fmla="*/ 403098 w 5"/>
              <a:gd name="T1" fmla="*/ 157609 h 4"/>
              <a:gd name="T2" fmla="*/ 403098 w 5"/>
              <a:gd name="T3" fmla="*/ 315218 h 4"/>
              <a:gd name="T4" fmla="*/ 0 w 5"/>
              <a:gd name="T5" fmla="*/ 0 h 4"/>
              <a:gd name="T6" fmla="*/ 0 w 5"/>
              <a:gd name="T7" fmla="*/ 0 h 4"/>
              <a:gd name="T8" fmla="*/ 403098 w 5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1"/>
                </a:moveTo>
                <a:lnTo>
                  <a:pt x="4" y="2"/>
                </a:lnTo>
                <a:cubicBezTo>
                  <a:pt x="3" y="3"/>
                  <a:pt x="2" y="2"/>
                  <a:pt x="0" y="0"/>
                </a:cubicBezTo>
                <a:cubicBezTo>
                  <a:pt x="0" y="0"/>
                  <a:pt x="3" y="1"/>
                  <a:pt x="4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3" name="Freeform 7519">
            <a:extLst>
              <a:ext uri="{FF2B5EF4-FFF2-40B4-BE49-F238E27FC236}">
                <a16:creationId xmlns:a16="http://schemas.microsoft.com/office/drawing/2014/main" id="{E209C52F-26DB-4B4D-A713-59A5A46A2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2638"/>
            <a:ext cx="1587" cy="1587"/>
          </a:xfrm>
          <a:custGeom>
            <a:avLst/>
            <a:gdLst>
              <a:gd name="T0" fmla="*/ 403098 w 5"/>
              <a:gd name="T1" fmla="*/ 472133 h 4"/>
              <a:gd name="T2" fmla="*/ 302165 w 5"/>
              <a:gd name="T3" fmla="*/ 472133 h 4"/>
              <a:gd name="T4" fmla="*/ 0 w 5"/>
              <a:gd name="T5" fmla="*/ 0 h 4"/>
              <a:gd name="T6" fmla="*/ 100616 w 5"/>
              <a:gd name="T7" fmla="*/ 0 h 4"/>
              <a:gd name="T8" fmla="*/ 403098 w 5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4" y="3"/>
                </a:moveTo>
                <a:lnTo>
                  <a:pt x="3" y="3"/>
                </a:lnTo>
                <a:cubicBezTo>
                  <a:pt x="3" y="3"/>
                  <a:pt x="2" y="3"/>
                  <a:pt x="0" y="0"/>
                </a:cubicBezTo>
                <a:lnTo>
                  <a:pt x="1" y="0"/>
                </a:lnTo>
                <a:cubicBezTo>
                  <a:pt x="1" y="0"/>
                  <a:pt x="4" y="0"/>
                  <a:pt x="4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4" name="Freeform 7520">
            <a:extLst>
              <a:ext uri="{FF2B5EF4-FFF2-40B4-BE49-F238E27FC236}">
                <a16:creationId xmlns:a16="http://schemas.microsoft.com/office/drawing/2014/main" id="{D7396624-9FA7-8649-9985-BA1B653CF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2638"/>
            <a:ext cx="1587" cy="1587"/>
          </a:xfrm>
          <a:custGeom>
            <a:avLst/>
            <a:gdLst>
              <a:gd name="T0" fmla="*/ 0 w 6"/>
              <a:gd name="T1" fmla="*/ 0 h 4"/>
              <a:gd name="T2" fmla="*/ 70093 w 6"/>
              <a:gd name="T3" fmla="*/ 0 h 4"/>
              <a:gd name="T4" fmla="*/ 139921 w 6"/>
              <a:gd name="T5" fmla="*/ 315020 h 4"/>
              <a:gd name="T6" fmla="*/ 0 w 6"/>
              <a:gd name="T7" fmla="*/ 0 h 4"/>
              <a:gd name="T8" fmla="*/ 70093 w 6"/>
              <a:gd name="T9" fmla="*/ 0 h 4"/>
              <a:gd name="T10" fmla="*/ 349934 w 6"/>
              <a:gd name="T11" fmla="*/ 315020 h 4"/>
              <a:gd name="T12" fmla="*/ 349934 w 6"/>
              <a:gd name="T13" fmla="*/ 472133 h 4"/>
              <a:gd name="T14" fmla="*/ 279841 w 6"/>
              <a:gd name="T15" fmla="*/ 472133 h 4"/>
              <a:gd name="T16" fmla="*/ 210013 w 6"/>
              <a:gd name="T17" fmla="*/ 472133 h 4"/>
              <a:gd name="T18" fmla="*/ 70093 w 6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1" y="0"/>
                </a:lnTo>
                <a:cubicBezTo>
                  <a:pt x="1" y="1"/>
                  <a:pt x="2" y="2"/>
                  <a:pt x="2" y="2"/>
                </a:cubicBezTo>
                <a:cubicBezTo>
                  <a:pt x="2" y="2"/>
                  <a:pt x="1" y="1"/>
                  <a:pt x="0" y="0"/>
                </a:cubicBezTo>
                <a:close/>
                <a:moveTo>
                  <a:pt x="1" y="0"/>
                </a:moveTo>
                <a:cubicBezTo>
                  <a:pt x="1" y="0"/>
                  <a:pt x="4" y="0"/>
                  <a:pt x="5" y="2"/>
                </a:cubicBez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cubicBezTo>
                  <a:pt x="3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5" name="Freeform 7521">
            <a:extLst>
              <a:ext uri="{FF2B5EF4-FFF2-40B4-BE49-F238E27FC236}">
                <a16:creationId xmlns:a16="http://schemas.microsoft.com/office/drawing/2014/main" id="{027C4CAA-9E8A-CC4E-AD26-C6F1240CB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2638"/>
            <a:ext cx="1587" cy="1587"/>
          </a:xfrm>
          <a:custGeom>
            <a:avLst/>
            <a:gdLst>
              <a:gd name="T0" fmla="*/ 403098 w 5"/>
              <a:gd name="T1" fmla="*/ 315020 h 4"/>
              <a:gd name="T2" fmla="*/ 0 w 5"/>
              <a:gd name="T3" fmla="*/ 315020 h 4"/>
              <a:gd name="T4" fmla="*/ 0 w 5"/>
              <a:gd name="T5" fmla="*/ 157510 h 4"/>
              <a:gd name="T6" fmla="*/ 403098 w 5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3" y="3"/>
                  <a:pt x="1" y="3"/>
                  <a:pt x="0" y="2"/>
                </a:cubicBezTo>
                <a:lnTo>
                  <a:pt x="0" y="1"/>
                </a:lnTo>
                <a:cubicBezTo>
                  <a:pt x="0" y="1"/>
                  <a:pt x="3" y="0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6" name="Freeform 7522">
            <a:extLst>
              <a:ext uri="{FF2B5EF4-FFF2-40B4-BE49-F238E27FC236}">
                <a16:creationId xmlns:a16="http://schemas.microsoft.com/office/drawing/2014/main" id="{B24A98B4-DD23-764C-BD20-5293CDF8E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2638"/>
            <a:ext cx="1587" cy="1587"/>
          </a:xfrm>
          <a:custGeom>
            <a:avLst/>
            <a:gdLst>
              <a:gd name="T0" fmla="*/ 279841 w 6"/>
              <a:gd name="T1" fmla="*/ 472133 h 4"/>
              <a:gd name="T2" fmla="*/ 0 w 6"/>
              <a:gd name="T3" fmla="*/ 315020 h 4"/>
              <a:gd name="T4" fmla="*/ 349934 w 6"/>
              <a:gd name="T5" fmla="*/ 315020 h 4"/>
              <a:gd name="T6" fmla="*/ 70093 w 6"/>
              <a:gd name="T7" fmla="*/ 315020 h 4"/>
              <a:gd name="T8" fmla="*/ 279841 w 6"/>
              <a:gd name="T9" fmla="*/ 472133 h 4"/>
              <a:gd name="T10" fmla="*/ 349934 w 6"/>
              <a:gd name="T11" fmla="*/ 315020 h 4"/>
              <a:gd name="T12" fmla="*/ 279841 w 6"/>
              <a:gd name="T13" fmla="*/ 472133 h 4"/>
              <a:gd name="T14" fmla="*/ 349934 w 6"/>
              <a:gd name="T15" fmla="*/ 31502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4">
                <a:moveTo>
                  <a:pt x="4" y="3"/>
                </a:moveTo>
                <a:cubicBezTo>
                  <a:pt x="2" y="3"/>
                  <a:pt x="1" y="2"/>
                  <a:pt x="0" y="2"/>
                </a:cubicBezTo>
                <a:cubicBezTo>
                  <a:pt x="0" y="2"/>
                  <a:pt x="4" y="0"/>
                  <a:pt x="5" y="2"/>
                </a:cubicBezTo>
                <a:cubicBezTo>
                  <a:pt x="4" y="1"/>
                  <a:pt x="1" y="2"/>
                  <a:pt x="1" y="2"/>
                </a:cubicBezTo>
                <a:cubicBezTo>
                  <a:pt x="2" y="2"/>
                  <a:pt x="3" y="3"/>
                  <a:pt x="4" y="3"/>
                </a:cubicBezTo>
                <a:close/>
                <a:moveTo>
                  <a:pt x="5" y="2"/>
                </a:moveTo>
                <a:cubicBezTo>
                  <a:pt x="4" y="2"/>
                  <a:pt x="4" y="3"/>
                  <a:pt x="4" y="3"/>
                </a:cubicBezTo>
                <a:cubicBezTo>
                  <a:pt x="4" y="2"/>
                  <a:pt x="4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7" name="Freeform 7523">
            <a:extLst>
              <a:ext uri="{FF2B5EF4-FFF2-40B4-BE49-F238E27FC236}">
                <a16:creationId xmlns:a16="http://schemas.microsoft.com/office/drawing/2014/main" id="{862E0525-8FB9-B246-8C94-04DFEB4C2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349934 w 6"/>
              <a:gd name="T1" fmla="*/ 0 h 4"/>
              <a:gd name="T2" fmla="*/ 0 w 6"/>
              <a:gd name="T3" fmla="*/ 315218 h 4"/>
              <a:gd name="T4" fmla="*/ 0 w 6"/>
              <a:gd name="T5" fmla="*/ 315218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3"/>
                  <a:pt x="3" y="3"/>
                  <a:pt x="0" y="2"/>
                </a:cubicBezTo>
                <a:cubicBezTo>
                  <a:pt x="0" y="2"/>
                  <a:pt x="3" y="0"/>
                  <a:pt x="5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8" name="Freeform 7524">
            <a:extLst>
              <a:ext uri="{FF2B5EF4-FFF2-40B4-BE49-F238E27FC236}">
                <a16:creationId xmlns:a16="http://schemas.microsoft.com/office/drawing/2014/main" id="{3F84F488-CFD5-5E40-96C9-1E67D067E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139921 w 6"/>
              <a:gd name="T1" fmla="*/ 560564 h 3"/>
              <a:gd name="T2" fmla="*/ 0 w 6"/>
              <a:gd name="T3" fmla="*/ 560564 h 3"/>
              <a:gd name="T4" fmla="*/ 349934 w 6"/>
              <a:gd name="T5" fmla="*/ 0 h 3"/>
              <a:gd name="T6" fmla="*/ 139921 w 6"/>
              <a:gd name="T7" fmla="*/ 560564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2" y="2"/>
                </a:moveTo>
                <a:lnTo>
                  <a:pt x="0" y="2"/>
                </a:lnTo>
                <a:cubicBezTo>
                  <a:pt x="3" y="2"/>
                  <a:pt x="4" y="2"/>
                  <a:pt x="5" y="0"/>
                </a:cubicBezTo>
                <a:cubicBezTo>
                  <a:pt x="5" y="2"/>
                  <a:pt x="4" y="2"/>
                  <a:pt x="2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79" name="Freeform 7525">
            <a:extLst>
              <a:ext uri="{FF2B5EF4-FFF2-40B4-BE49-F238E27FC236}">
                <a16:creationId xmlns:a16="http://schemas.microsoft.com/office/drawing/2014/main" id="{22D5F940-4B9E-1140-BFBF-85E906E22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472133 w 4"/>
              <a:gd name="T1" fmla="*/ 0 h 3"/>
              <a:gd name="T2" fmla="*/ 0 w 4"/>
              <a:gd name="T3" fmla="*/ 560564 h 3"/>
              <a:gd name="T4" fmla="*/ 0 w 4"/>
              <a:gd name="T5" fmla="*/ 560564 h 3"/>
              <a:gd name="T6" fmla="*/ 47213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3" y="2"/>
                  <a:pt x="2" y="2"/>
                  <a:pt x="0" y="2"/>
                </a:cubicBezTo>
                <a:cubicBezTo>
                  <a:pt x="0" y="2"/>
                  <a:pt x="2" y="0"/>
                  <a:pt x="3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0" name="Freeform 7526">
            <a:extLst>
              <a:ext uri="{FF2B5EF4-FFF2-40B4-BE49-F238E27FC236}">
                <a16:creationId xmlns:a16="http://schemas.microsoft.com/office/drawing/2014/main" id="{63AF3D0A-133E-AA4A-A588-38E223F63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403352 w 5"/>
              <a:gd name="T1" fmla="*/ 0 h 2"/>
              <a:gd name="T2" fmla="*/ 0 w 5"/>
              <a:gd name="T3" fmla="*/ 630436 h 2"/>
              <a:gd name="T4" fmla="*/ 0 w 5"/>
              <a:gd name="T5" fmla="*/ 630436 h 2"/>
              <a:gd name="T6" fmla="*/ 403352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4" y="1"/>
                  <a:pt x="2" y="1"/>
                  <a:pt x="0" y="1"/>
                </a:cubicBezTo>
                <a:cubicBezTo>
                  <a:pt x="0" y="1"/>
                  <a:pt x="2" y="0"/>
                  <a:pt x="4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1" name="Freeform 7527">
            <a:extLst>
              <a:ext uri="{FF2B5EF4-FFF2-40B4-BE49-F238E27FC236}">
                <a16:creationId xmlns:a16="http://schemas.microsoft.com/office/drawing/2014/main" id="{74C06BBD-0245-E846-AFA3-B4BA0E407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472133 w 4"/>
              <a:gd name="T1" fmla="*/ 0 h 4"/>
              <a:gd name="T2" fmla="*/ 0 w 4"/>
              <a:gd name="T3" fmla="*/ 472827 h 4"/>
              <a:gd name="T4" fmla="*/ 0 w 4"/>
              <a:gd name="T5" fmla="*/ 472827 h 4"/>
              <a:gd name="T6" fmla="*/ 472133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1"/>
                  <a:pt x="2" y="3"/>
                  <a:pt x="0" y="3"/>
                </a:cubicBezTo>
                <a:cubicBezTo>
                  <a:pt x="0" y="3"/>
                  <a:pt x="1" y="0"/>
                  <a:pt x="3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2" name="Freeform 7528">
            <a:extLst>
              <a:ext uri="{FF2B5EF4-FFF2-40B4-BE49-F238E27FC236}">
                <a16:creationId xmlns:a16="http://schemas.microsoft.com/office/drawing/2014/main" id="{026C5A36-4BF8-1F44-9C70-8067EFC4A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0 w 4"/>
              <a:gd name="T1" fmla="*/ 472827 h 4"/>
              <a:gd name="T2" fmla="*/ 472133 w 4"/>
              <a:gd name="T3" fmla="*/ 0 h 4"/>
              <a:gd name="T4" fmla="*/ 0 w 4"/>
              <a:gd name="T5" fmla="*/ 472827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2" y="2"/>
                  <a:pt x="3" y="1"/>
                  <a:pt x="3" y="0"/>
                </a:cubicBezTo>
                <a:cubicBezTo>
                  <a:pt x="3" y="2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3" name="Freeform 7529">
            <a:extLst>
              <a:ext uri="{FF2B5EF4-FFF2-40B4-BE49-F238E27FC236}">
                <a16:creationId xmlns:a16="http://schemas.microsoft.com/office/drawing/2014/main" id="{2A89C9F1-E1B1-044B-A472-10694770F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560564 w 3"/>
              <a:gd name="T1" fmla="*/ 100997 h 5"/>
              <a:gd name="T2" fmla="*/ 0 w 3"/>
              <a:gd name="T3" fmla="*/ 403352 h 5"/>
              <a:gd name="T4" fmla="*/ 0 w 3"/>
              <a:gd name="T5" fmla="*/ 403352 h 5"/>
              <a:gd name="T6" fmla="*/ 560564 w 3"/>
              <a:gd name="T7" fmla="*/ 0 h 5"/>
              <a:gd name="T8" fmla="*/ 560564 w 3"/>
              <a:gd name="T9" fmla="*/ 10099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1"/>
                </a:moveTo>
                <a:cubicBezTo>
                  <a:pt x="2" y="2"/>
                  <a:pt x="0" y="4"/>
                  <a:pt x="0" y="4"/>
                </a:cubicBezTo>
                <a:cubicBezTo>
                  <a:pt x="0" y="1"/>
                  <a:pt x="2" y="0"/>
                  <a:pt x="2" y="0"/>
                </a:cubicBezTo>
                <a:lnTo>
                  <a:pt x="2" y="1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4" name="Freeform 7530">
            <a:extLst>
              <a:ext uri="{FF2B5EF4-FFF2-40B4-BE49-F238E27FC236}">
                <a16:creationId xmlns:a16="http://schemas.microsoft.com/office/drawing/2014/main" id="{D751F084-6E1D-9644-89D2-D2CFE6CEC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560564 w 3"/>
              <a:gd name="T1" fmla="*/ 70137 h 6"/>
              <a:gd name="T2" fmla="*/ 0 w 3"/>
              <a:gd name="T3" fmla="*/ 350154 h 6"/>
              <a:gd name="T4" fmla="*/ 0 w 3"/>
              <a:gd name="T5" fmla="*/ 210145 h 6"/>
              <a:gd name="T6" fmla="*/ 560564 w 3"/>
              <a:gd name="T7" fmla="*/ 0 h 6"/>
              <a:gd name="T8" fmla="*/ 560564 w 3"/>
              <a:gd name="T9" fmla="*/ 7013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2" y="1"/>
                </a:moveTo>
                <a:cubicBezTo>
                  <a:pt x="2" y="2"/>
                  <a:pt x="0" y="5"/>
                  <a:pt x="0" y="5"/>
                </a:cubicBezTo>
                <a:lnTo>
                  <a:pt x="0" y="3"/>
                </a:lnTo>
                <a:cubicBezTo>
                  <a:pt x="0" y="2"/>
                  <a:pt x="2" y="0"/>
                  <a:pt x="2" y="0"/>
                </a:cubicBezTo>
                <a:lnTo>
                  <a:pt x="2" y="1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5" name="Freeform 7531">
            <a:extLst>
              <a:ext uri="{FF2B5EF4-FFF2-40B4-BE49-F238E27FC236}">
                <a16:creationId xmlns:a16="http://schemas.microsoft.com/office/drawing/2014/main" id="{EB9B2249-02F1-AD4A-9444-2060CA1A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350154 w 6"/>
              <a:gd name="T1" fmla="*/ 0 h 3"/>
              <a:gd name="T2" fmla="*/ 0 w 6"/>
              <a:gd name="T3" fmla="*/ 560564 h 3"/>
              <a:gd name="T4" fmla="*/ 0 w 6"/>
              <a:gd name="T5" fmla="*/ 560564 h 3"/>
              <a:gd name="T6" fmla="*/ 350154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1"/>
                  <a:pt x="3" y="2"/>
                  <a:pt x="0" y="2"/>
                </a:cubicBezTo>
                <a:cubicBezTo>
                  <a:pt x="0" y="2"/>
                  <a:pt x="1" y="0"/>
                  <a:pt x="5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6" name="Freeform 7532">
            <a:extLst>
              <a:ext uri="{FF2B5EF4-FFF2-40B4-BE49-F238E27FC236}">
                <a16:creationId xmlns:a16="http://schemas.microsoft.com/office/drawing/2014/main" id="{8D377167-7541-8045-AE7B-1C4CEB569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89463"/>
            <a:ext cx="1588" cy="1587"/>
          </a:xfrm>
          <a:custGeom>
            <a:avLst/>
            <a:gdLst>
              <a:gd name="T0" fmla="*/ 157609 w 4"/>
              <a:gd name="T1" fmla="*/ 0 h 6"/>
              <a:gd name="T2" fmla="*/ 157609 w 4"/>
              <a:gd name="T3" fmla="*/ 70093 h 6"/>
              <a:gd name="T4" fmla="*/ 0 w 4"/>
              <a:gd name="T5" fmla="*/ 349934 h 6"/>
              <a:gd name="T6" fmla="*/ 0 w 4"/>
              <a:gd name="T7" fmla="*/ 349934 h 6"/>
              <a:gd name="T8" fmla="*/ 157609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6">
                <a:moveTo>
                  <a:pt x="1" y="0"/>
                </a:moveTo>
                <a:lnTo>
                  <a:pt x="1" y="1"/>
                </a:lnTo>
                <a:cubicBezTo>
                  <a:pt x="3" y="3"/>
                  <a:pt x="1" y="4"/>
                  <a:pt x="0" y="5"/>
                </a:cubicBezTo>
                <a:cubicBezTo>
                  <a:pt x="0" y="5"/>
                  <a:pt x="0" y="2"/>
                  <a:pt x="1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7" name="Freeform 7533">
            <a:extLst>
              <a:ext uri="{FF2B5EF4-FFF2-40B4-BE49-F238E27FC236}">
                <a16:creationId xmlns:a16="http://schemas.microsoft.com/office/drawing/2014/main" id="{E7522621-9D13-DC4F-9083-E82953784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89463"/>
            <a:ext cx="1588" cy="1587"/>
          </a:xfrm>
          <a:custGeom>
            <a:avLst/>
            <a:gdLst>
              <a:gd name="T0" fmla="*/ 210145 w 6"/>
              <a:gd name="T1" fmla="*/ 0 h 6"/>
              <a:gd name="T2" fmla="*/ 210145 w 6"/>
              <a:gd name="T3" fmla="*/ 70093 h 6"/>
              <a:gd name="T4" fmla="*/ 0 w 6"/>
              <a:gd name="T5" fmla="*/ 349934 h 6"/>
              <a:gd name="T6" fmla="*/ 0 w 6"/>
              <a:gd name="T7" fmla="*/ 279841 h 6"/>
              <a:gd name="T8" fmla="*/ 210145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3" y="0"/>
                </a:moveTo>
                <a:lnTo>
                  <a:pt x="3" y="1"/>
                </a:lnTo>
                <a:cubicBezTo>
                  <a:pt x="5" y="3"/>
                  <a:pt x="1" y="4"/>
                  <a:pt x="0" y="5"/>
                </a:cubicBezTo>
                <a:lnTo>
                  <a:pt x="0" y="4"/>
                </a:lnTo>
                <a:cubicBezTo>
                  <a:pt x="0" y="4"/>
                  <a:pt x="1" y="2"/>
                  <a:pt x="3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8" name="Freeform 7534">
            <a:extLst>
              <a:ext uri="{FF2B5EF4-FFF2-40B4-BE49-F238E27FC236}">
                <a16:creationId xmlns:a16="http://schemas.microsoft.com/office/drawing/2014/main" id="{592E4734-A9E4-1842-8403-4FEFB44E3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89463"/>
            <a:ext cx="1588" cy="1587"/>
          </a:xfrm>
          <a:custGeom>
            <a:avLst/>
            <a:gdLst>
              <a:gd name="T0" fmla="*/ 0 w 4"/>
              <a:gd name="T1" fmla="*/ 0 h 5"/>
              <a:gd name="T2" fmla="*/ 157609 w 4"/>
              <a:gd name="T3" fmla="*/ 0 h 5"/>
              <a:gd name="T4" fmla="*/ 472827 w 4"/>
              <a:gd name="T5" fmla="*/ 403098 h 5"/>
              <a:gd name="T6" fmla="*/ 472827 w 4"/>
              <a:gd name="T7" fmla="*/ 403098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1" y="0"/>
                </a:lnTo>
                <a:cubicBezTo>
                  <a:pt x="2" y="1"/>
                  <a:pt x="3" y="2"/>
                  <a:pt x="3" y="4"/>
                </a:cubicBezTo>
                <a:cubicBezTo>
                  <a:pt x="3" y="4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89" name="Freeform 7535">
            <a:extLst>
              <a:ext uri="{FF2B5EF4-FFF2-40B4-BE49-F238E27FC236}">
                <a16:creationId xmlns:a16="http://schemas.microsoft.com/office/drawing/2014/main" id="{1FDE592A-4B41-AD48-9611-AC9E31EA3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89463"/>
            <a:ext cx="1588" cy="1587"/>
          </a:xfrm>
          <a:custGeom>
            <a:avLst/>
            <a:gdLst>
              <a:gd name="T0" fmla="*/ 472827 w 4"/>
              <a:gd name="T1" fmla="*/ 403098 h 5"/>
              <a:gd name="T2" fmla="*/ 0 w 4"/>
              <a:gd name="T3" fmla="*/ 0 h 5"/>
              <a:gd name="T4" fmla="*/ 0 w 4"/>
              <a:gd name="T5" fmla="*/ 0 h 5"/>
              <a:gd name="T6" fmla="*/ 157609 w 4"/>
              <a:gd name="T7" fmla="*/ 0 h 5"/>
              <a:gd name="T8" fmla="*/ 472827 w 4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3" y="2"/>
                  <a:pt x="2" y="1"/>
                  <a:pt x="0" y="0"/>
                </a:cubicBezTo>
                <a:cubicBezTo>
                  <a:pt x="0" y="0"/>
                  <a:pt x="1" y="0"/>
                  <a:pt x="0" y="0"/>
                </a:cubicBezTo>
                <a:lnTo>
                  <a:pt x="1" y="0"/>
                </a:lnTo>
                <a:cubicBezTo>
                  <a:pt x="3" y="0"/>
                  <a:pt x="3" y="2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0" name="Freeform 7536">
            <a:extLst>
              <a:ext uri="{FF2B5EF4-FFF2-40B4-BE49-F238E27FC236}">
                <a16:creationId xmlns:a16="http://schemas.microsoft.com/office/drawing/2014/main" id="{10E59B6C-6DD2-164C-BD8C-8DB3EE931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0 w 4"/>
              <a:gd name="T1" fmla="*/ 0 h 5"/>
              <a:gd name="T2" fmla="*/ 315020 w 4"/>
              <a:gd name="T3" fmla="*/ 0 h 5"/>
              <a:gd name="T4" fmla="*/ 472133 w 4"/>
              <a:gd name="T5" fmla="*/ 403352 h 5"/>
              <a:gd name="T6" fmla="*/ 472133 w 4"/>
              <a:gd name="T7" fmla="*/ 403352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2" y="0"/>
                </a:lnTo>
                <a:cubicBezTo>
                  <a:pt x="2" y="0"/>
                  <a:pt x="3" y="1"/>
                  <a:pt x="3" y="4"/>
                </a:cubicBezTo>
                <a:cubicBezTo>
                  <a:pt x="3" y="4"/>
                  <a:pt x="1" y="1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1" name="Freeform 7537">
            <a:extLst>
              <a:ext uri="{FF2B5EF4-FFF2-40B4-BE49-F238E27FC236}">
                <a16:creationId xmlns:a16="http://schemas.microsoft.com/office/drawing/2014/main" id="{736FA822-9D23-7740-B04E-B535CF878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0 w 4"/>
              <a:gd name="T1" fmla="*/ 0 h 4"/>
              <a:gd name="T2" fmla="*/ 472133 w 4"/>
              <a:gd name="T3" fmla="*/ 472827 h 4"/>
              <a:gd name="T4" fmla="*/ 472133 w 4"/>
              <a:gd name="T5" fmla="*/ 472827 h 4"/>
              <a:gd name="T6" fmla="*/ 0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2" y="0"/>
                  <a:pt x="2" y="1"/>
                  <a:pt x="3" y="3"/>
                </a:cubicBezTo>
                <a:cubicBezTo>
                  <a:pt x="3" y="3"/>
                  <a:pt x="1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2" name="Freeform 7538">
            <a:extLst>
              <a:ext uri="{FF2B5EF4-FFF2-40B4-BE49-F238E27FC236}">
                <a16:creationId xmlns:a16="http://schemas.microsoft.com/office/drawing/2014/main" id="{132E8EDB-A1E5-9144-B2CD-8118F00A3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0 w 2"/>
              <a:gd name="T1" fmla="*/ 0 h 6"/>
              <a:gd name="T2" fmla="*/ 630039 w 2"/>
              <a:gd name="T3" fmla="*/ 349934 h 6"/>
              <a:gd name="T4" fmla="*/ 630039 w 2"/>
              <a:gd name="T5" fmla="*/ 349934 h 6"/>
              <a:gd name="T6" fmla="*/ 0 w 2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1" y="5"/>
                </a:lnTo>
                <a:cubicBezTo>
                  <a:pt x="0" y="3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3" name="Freeform 7539">
            <a:extLst>
              <a:ext uri="{FF2B5EF4-FFF2-40B4-BE49-F238E27FC236}">
                <a16:creationId xmlns:a16="http://schemas.microsoft.com/office/drawing/2014/main" id="{4E5B0AFC-B663-3E4D-B5E0-0DD3E217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89463"/>
            <a:ext cx="1588" cy="1587"/>
          </a:xfrm>
          <a:custGeom>
            <a:avLst/>
            <a:gdLst>
              <a:gd name="T0" fmla="*/ 560564 w 3"/>
              <a:gd name="T1" fmla="*/ 0 h 6"/>
              <a:gd name="T2" fmla="*/ 560564 w 3"/>
              <a:gd name="T3" fmla="*/ 349934 h 6"/>
              <a:gd name="T4" fmla="*/ 560564 w 3"/>
              <a:gd name="T5" fmla="*/ 349934 h 6"/>
              <a:gd name="T6" fmla="*/ 560564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2"/>
                  <a:pt x="2" y="5"/>
                  <a:pt x="2" y="5"/>
                </a:cubicBezTo>
                <a:cubicBezTo>
                  <a:pt x="1" y="3"/>
                  <a:pt x="0" y="2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4" name="Freeform 7540">
            <a:extLst>
              <a:ext uri="{FF2B5EF4-FFF2-40B4-BE49-F238E27FC236}">
                <a16:creationId xmlns:a16="http://schemas.microsoft.com/office/drawing/2014/main" id="{C79F16A7-F775-3949-8619-6E7A352D8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0 w 4"/>
              <a:gd name="T1" fmla="*/ 0 h 5"/>
              <a:gd name="T2" fmla="*/ 157510 w 4"/>
              <a:gd name="T3" fmla="*/ 0 h 5"/>
              <a:gd name="T4" fmla="*/ 0 w 4"/>
              <a:gd name="T5" fmla="*/ 403098 h 5"/>
              <a:gd name="T6" fmla="*/ 0 w 4"/>
              <a:gd name="T7" fmla="*/ 403098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1" y="0"/>
                </a:lnTo>
                <a:cubicBezTo>
                  <a:pt x="3" y="0"/>
                  <a:pt x="2" y="2"/>
                  <a:pt x="0" y="4"/>
                </a:cubicBezTo>
                <a:lnTo>
                  <a:pt x="0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5" name="Freeform 7541">
            <a:extLst>
              <a:ext uri="{FF2B5EF4-FFF2-40B4-BE49-F238E27FC236}">
                <a16:creationId xmlns:a16="http://schemas.microsoft.com/office/drawing/2014/main" id="{6C1BD7B7-98AB-464D-B077-919EE3CB4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157510 w 4"/>
              <a:gd name="T1" fmla="*/ 403098 h 5"/>
              <a:gd name="T2" fmla="*/ 0 w 4"/>
              <a:gd name="T3" fmla="*/ 403098 h 5"/>
              <a:gd name="T4" fmla="*/ 157510 w 4"/>
              <a:gd name="T5" fmla="*/ 0 h 5"/>
              <a:gd name="T6" fmla="*/ 157510 w 4"/>
              <a:gd name="T7" fmla="*/ 403098 h 5"/>
              <a:gd name="T8" fmla="*/ 0 w 4"/>
              <a:gd name="T9" fmla="*/ 403098 h 5"/>
              <a:gd name="T10" fmla="*/ 0 w 4"/>
              <a:gd name="T11" fmla="*/ 0 h 5"/>
              <a:gd name="T12" fmla="*/ 157510 w 4"/>
              <a:gd name="T13" fmla="*/ 0 h 5"/>
              <a:gd name="T14" fmla="*/ 157510 w 4"/>
              <a:gd name="T15" fmla="*/ 0 h 5"/>
              <a:gd name="T16" fmla="*/ 0 w 4"/>
              <a:gd name="T17" fmla="*/ 403098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0" y="4"/>
                </a:lnTo>
                <a:cubicBezTo>
                  <a:pt x="2" y="1"/>
                  <a:pt x="2" y="0"/>
                  <a:pt x="1" y="0"/>
                </a:cubicBezTo>
                <a:cubicBezTo>
                  <a:pt x="3" y="0"/>
                  <a:pt x="2" y="2"/>
                  <a:pt x="1" y="4"/>
                </a:cubicBezTo>
                <a:close/>
                <a:moveTo>
                  <a:pt x="0" y="4"/>
                </a:moveTo>
                <a:lnTo>
                  <a:pt x="0" y="0"/>
                </a:ln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6" name="Freeform 7542">
            <a:extLst>
              <a:ext uri="{FF2B5EF4-FFF2-40B4-BE49-F238E27FC236}">
                <a16:creationId xmlns:a16="http://schemas.microsoft.com/office/drawing/2014/main" id="{64712BA2-A06D-434D-8F7F-1E39B9BA2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89463"/>
            <a:ext cx="1588" cy="1587"/>
          </a:xfrm>
          <a:custGeom>
            <a:avLst/>
            <a:gdLst>
              <a:gd name="T0" fmla="*/ 0 w 3"/>
              <a:gd name="T1" fmla="*/ 0 h 5"/>
              <a:gd name="T2" fmla="*/ 280017 w 3"/>
              <a:gd name="T3" fmla="*/ 0 h 5"/>
              <a:gd name="T4" fmla="*/ 560564 w 3"/>
              <a:gd name="T5" fmla="*/ 403098 h 5"/>
              <a:gd name="T6" fmla="*/ 560564 w 3"/>
              <a:gd name="T7" fmla="*/ 403098 h 5"/>
              <a:gd name="T8" fmla="*/ 0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1" y="0"/>
                </a:lnTo>
                <a:cubicBezTo>
                  <a:pt x="2" y="1"/>
                  <a:pt x="2" y="2"/>
                  <a:pt x="2" y="4"/>
                </a:cubicBezTo>
                <a:cubicBezTo>
                  <a:pt x="2" y="4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7" name="Freeform 7543">
            <a:extLst>
              <a:ext uri="{FF2B5EF4-FFF2-40B4-BE49-F238E27FC236}">
                <a16:creationId xmlns:a16="http://schemas.microsoft.com/office/drawing/2014/main" id="{59515658-B491-2F4F-A8D1-8655FAC62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89463"/>
            <a:ext cx="1588" cy="1587"/>
          </a:xfrm>
          <a:custGeom>
            <a:avLst/>
            <a:gdLst>
              <a:gd name="T0" fmla="*/ 280017 w 3"/>
              <a:gd name="T1" fmla="*/ 100616 h 5"/>
              <a:gd name="T2" fmla="*/ 280017 w 3"/>
              <a:gd name="T3" fmla="*/ 403098 h 5"/>
              <a:gd name="T4" fmla="*/ 0 w 3"/>
              <a:gd name="T5" fmla="*/ 100616 h 5"/>
              <a:gd name="T6" fmla="*/ 280017 w 3"/>
              <a:gd name="T7" fmla="*/ 0 h 5"/>
              <a:gd name="T8" fmla="*/ 280017 w 3"/>
              <a:gd name="T9" fmla="*/ 100616 h 5"/>
              <a:gd name="T10" fmla="*/ 560564 w 3"/>
              <a:gd name="T11" fmla="*/ 302165 h 5"/>
              <a:gd name="T12" fmla="*/ 280017 w 3"/>
              <a:gd name="T13" fmla="*/ 10061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5">
                <a:moveTo>
                  <a:pt x="1" y="1"/>
                </a:moveTo>
                <a:cubicBezTo>
                  <a:pt x="1" y="2"/>
                  <a:pt x="1" y="3"/>
                  <a:pt x="1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1" y="1"/>
                </a:lnTo>
                <a:cubicBezTo>
                  <a:pt x="2" y="1"/>
                  <a:pt x="2" y="2"/>
                  <a:pt x="2" y="3"/>
                </a:cubicBezTo>
                <a:cubicBezTo>
                  <a:pt x="2" y="2"/>
                  <a:pt x="2" y="2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8" name="Freeform 7544">
            <a:extLst>
              <a:ext uri="{FF2B5EF4-FFF2-40B4-BE49-F238E27FC236}">
                <a16:creationId xmlns:a16="http://schemas.microsoft.com/office/drawing/2014/main" id="{61309149-385F-EB4C-813C-E20112E23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315020 w 4"/>
              <a:gd name="T1" fmla="*/ 0 h 6"/>
              <a:gd name="T2" fmla="*/ 472133 w 4"/>
              <a:gd name="T3" fmla="*/ 349934 h 6"/>
              <a:gd name="T4" fmla="*/ 472133 w 4"/>
              <a:gd name="T5" fmla="*/ 349934 h 6"/>
              <a:gd name="T6" fmla="*/ 315020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2" y="0"/>
                </a:moveTo>
                <a:cubicBezTo>
                  <a:pt x="3" y="2"/>
                  <a:pt x="3" y="5"/>
                  <a:pt x="3" y="5"/>
                </a:cubicBezTo>
                <a:cubicBezTo>
                  <a:pt x="1" y="3"/>
                  <a:pt x="0" y="1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99" name="Freeform 7545">
            <a:extLst>
              <a:ext uri="{FF2B5EF4-FFF2-40B4-BE49-F238E27FC236}">
                <a16:creationId xmlns:a16="http://schemas.microsoft.com/office/drawing/2014/main" id="{6AF9AA13-2E90-AD48-A8CB-69691552B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559682 w 3"/>
              <a:gd name="T1" fmla="*/ 0 h 6"/>
              <a:gd name="T2" fmla="*/ 559682 w 3"/>
              <a:gd name="T3" fmla="*/ 349934 h 6"/>
              <a:gd name="T4" fmla="*/ 279841 w 3"/>
              <a:gd name="T5" fmla="*/ 349934 h 6"/>
              <a:gd name="T6" fmla="*/ 559682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2"/>
                  <a:pt x="2" y="5"/>
                  <a:pt x="2" y="5"/>
                </a:cubicBezTo>
                <a:lnTo>
                  <a:pt x="1" y="5"/>
                </a:ln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0" name="Freeform 7546">
            <a:extLst>
              <a:ext uri="{FF2B5EF4-FFF2-40B4-BE49-F238E27FC236}">
                <a16:creationId xmlns:a16="http://schemas.microsoft.com/office/drawing/2014/main" id="{C65D2F6F-A809-ED49-BE9C-06AC19C7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157510 w 4"/>
              <a:gd name="T1" fmla="*/ 0 h 6"/>
              <a:gd name="T2" fmla="*/ 157510 w 4"/>
              <a:gd name="T3" fmla="*/ 349934 h 6"/>
              <a:gd name="T4" fmla="*/ 157510 w 4"/>
              <a:gd name="T5" fmla="*/ 349934 h 6"/>
              <a:gd name="T6" fmla="*/ 157510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3" y="2"/>
                  <a:pt x="1" y="5"/>
                  <a:pt x="1" y="5"/>
                </a:cubicBezTo>
                <a:cubicBezTo>
                  <a:pt x="0" y="2"/>
                  <a:pt x="0" y="0"/>
                  <a:pt x="1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1" name="Freeform 7547">
            <a:extLst>
              <a:ext uri="{FF2B5EF4-FFF2-40B4-BE49-F238E27FC236}">
                <a16:creationId xmlns:a16="http://schemas.microsoft.com/office/drawing/2014/main" id="{ECFE87D3-94F2-2A4D-9C5A-DB57D6530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2638"/>
            <a:ext cx="1587" cy="1587"/>
          </a:xfrm>
          <a:custGeom>
            <a:avLst/>
            <a:gdLst>
              <a:gd name="T0" fmla="*/ 0 w 5"/>
              <a:gd name="T1" fmla="*/ 157510 h 4"/>
              <a:gd name="T2" fmla="*/ 403098 w 5"/>
              <a:gd name="T3" fmla="*/ 315020 h 4"/>
              <a:gd name="T4" fmla="*/ 403098 w 5"/>
              <a:gd name="T5" fmla="*/ 472133 h 4"/>
              <a:gd name="T6" fmla="*/ 0 w 5"/>
              <a:gd name="T7" fmla="*/ 15751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1"/>
                </a:moveTo>
                <a:cubicBezTo>
                  <a:pt x="2" y="0"/>
                  <a:pt x="2" y="0"/>
                  <a:pt x="4" y="2"/>
                </a:cubicBezTo>
                <a:lnTo>
                  <a:pt x="4" y="3"/>
                </a:lnTo>
                <a:cubicBezTo>
                  <a:pt x="4" y="3"/>
                  <a:pt x="2" y="3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2" name="Freeform 7548">
            <a:extLst>
              <a:ext uri="{FF2B5EF4-FFF2-40B4-BE49-F238E27FC236}">
                <a16:creationId xmlns:a16="http://schemas.microsoft.com/office/drawing/2014/main" id="{AA64A8CA-641A-4F4C-90D8-482FC2081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4225"/>
            <a:ext cx="1587" cy="1588"/>
          </a:xfrm>
          <a:custGeom>
            <a:avLst/>
            <a:gdLst>
              <a:gd name="T0" fmla="*/ 0 w 5"/>
              <a:gd name="T1" fmla="*/ 280017 h 3"/>
              <a:gd name="T2" fmla="*/ 403098 w 5"/>
              <a:gd name="T3" fmla="*/ 0 h 3"/>
              <a:gd name="T4" fmla="*/ 403098 w 5"/>
              <a:gd name="T5" fmla="*/ 0 h 3"/>
              <a:gd name="T6" fmla="*/ 0 w 5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0" y="0"/>
                  <a:pt x="2" y="0"/>
                  <a:pt x="4" y="0"/>
                </a:cubicBezTo>
                <a:cubicBezTo>
                  <a:pt x="4" y="0"/>
                  <a:pt x="2" y="2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3" name="Freeform 7549">
            <a:extLst>
              <a:ext uri="{FF2B5EF4-FFF2-40B4-BE49-F238E27FC236}">
                <a16:creationId xmlns:a16="http://schemas.microsoft.com/office/drawing/2014/main" id="{F69F39B8-5275-CD4B-B271-3B7F97A1E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4225"/>
            <a:ext cx="1587" cy="1588"/>
          </a:xfrm>
          <a:custGeom>
            <a:avLst/>
            <a:gdLst>
              <a:gd name="T0" fmla="*/ 0 w 5"/>
              <a:gd name="T1" fmla="*/ 280017 h 3"/>
              <a:gd name="T2" fmla="*/ 100616 w 5"/>
              <a:gd name="T3" fmla="*/ 280017 h 3"/>
              <a:gd name="T4" fmla="*/ 403098 w 5"/>
              <a:gd name="T5" fmla="*/ 280017 h 3"/>
              <a:gd name="T6" fmla="*/ 403098 w 5"/>
              <a:gd name="T7" fmla="*/ 280017 h 3"/>
              <a:gd name="T8" fmla="*/ 0 w 5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0" y="1"/>
                </a:moveTo>
                <a:lnTo>
                  <a:pt x="1" y="1"/>
                </a:lnTo>
                <a:cubicBezTo>
                  <a:pt x="1" y="0"/>
                  <a:pt x="2" y="0"/>
                  <a:pt x="4" y="1"/>
                </a:cubicBezTo>
                <a:cubicBezTo>
                  <a:pt x="4" y="1"/>
                  <a:pt x="2" y="2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4" name="Freeform 7550">
            <a:extLst>
              <a:ext uri="{FF2B5EF4-FFF2-40B4-BE49-F238E27FC236}">
                <a16:creationId xmlns:a16="http://schemas.microsoft.com/office/drawing/2014/main" id="{05E6D75F-9DE9-6844-A56F-5289B9541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2638"/>
            <a:ext cx="1587" cy="1587"/>
          </a:xfrm>
          <a:custGeom>
            <a:avLst/>
            <a:gdLst>
              <a:gd name="T0" fmla="*/ 0 w 4"/>
              <a:gd name="T1" fmla="*/ 0 h 3"/>
              <a:gd name="T2" fmla="*/ 472133 w 4"/>
              <a:gd name="T3" fmla="*/ 559682 h 3"/>
              <a:gd name="T4" fmla="*/ 472133 w 4"/>
              <a:gd name="T5" fmla="*/ 559682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0"/>
                  <a:pt x="3" y="2"/>
                  <a:pt x="3" y="2"/>
                </a:cubicBezTo>
                <a:cubicBezTo>
                  <a:pt x="1" y="2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5" name="Freeform 7551">
            <a:extLst>
              <a:ext uri="{FF2B5EF4-FFF2-40B4-BE49-F238E27FC236}">
                <a16:creationId xmlns:a16="http://schemas.microsoft.com/office/drawing/2014/main" id="{1CF0FADE-199A-AE43-988C-065178FDE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0 w 4"/>
              <a:gd name="T1" fmla="*/ 100997 h 5"/>
              <a:gd name="T2" fmla="*/ 472133 w 4"/>
              <a:gd name="T3" fmla="*/ 302673 h 5"/>
              <a:gd name="T4" fmla="*/ 472133 w 4"/>
              <a:gd name="T5" fmla="*/ 403352 h 5"/>
              <a:gd name="T6" fmla="*/ 0 w 4"/>
              <a:gd name="T7" fmla="*/ 10099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1"/>
                </a:moveTo>
                <a:cubicBezTo>
                  <a:pt x="1" y="0"/>
                  <a:pt x="2" y="1"/>
                  <a:pt x="3" y="3"/>
                </a:cubicBezTo>
                <a:lnTo>
                  <a:pt x="3" y="4"/>
                </a:lnTo>
                <a:cubicBezTo>
                  <a:pt x="3" y="4"/>
                  <a:pt x="0" y="3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6" name="Freeform 7552">
            <a:extLst>
              <a:ext uri="{FF2B5EF4-FFF2-40B4-BE49-F238E27FC236}">
                <a16:creationId xmlns:a16="http://schemas.microsoft.com/office/drawing/2014/main" id="{3A4109D2-6D88-9445-9597-26AA6B92E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0 w 4"/>
              <a:gd name="T1" fmla="*/ 0 h 5"/>
              <a:gd name="T2" fmla="*/ 472133 w 4"/>
              <a:gd name="T3" fmla="*/ 403352 h 5"/>
              <a:gd name="T4" fmla="*/ 472133 w 4"/>
              <a:gd name="T5" fmla="*/ 403352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1" y="0"/>
                  <a:pt x="2" y="2"/>
                  <a:pt x="3" y="4"/>
                </a:cubicBezTo>
                <a:cubicBezTo>
                  <a:pt x="3" y="4"/>
                  <a:pt x="0" y="3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7" name="Freeform 7553">
            <a:extLst>
              <a:ext uri="{FF2B5EF4-FFF2-40B4-BE49-F238E27FC236}">
                <a16:creationId xmlns:a16="http://schemas.microsoft.com/office/drawing/2014/main" id="{1EE1F7A0-F888-5C43-ADBF-4A7B9005A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472133 w 4"/>
              <a:gd name="T1" fmla="*/ 403352 h 5"/>
              <a:gd name="T2" fmla="*/ 0 w 4"/>
              <a:gd name="T3" fmla="*/ 0 h 5"/>
              <a:gd name="T4" fmla="*/ 472133 w 4"/>
              <a:gd name="T5" fmla="*/ 403352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2" y="4"/>
                  <a:pt x="0" y="3"/>
                  <a:pt x="0" y="0"/>
                </a:cubicBezTo>
                <a:cubicBezTo>
                  <a:pt x="0" y="2"/>
                  <a:pt x="2" y="4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8" name="Freeform 7554">
            <a:extLst>
              <a:ext uri="{FF2B5EF4-FFF2-40B4-BE49-F238E27FC236}">
                <a16:creationId xmlns:a16="http://schemas.microsoft.com/office/drawing/2014/main" id="{AE1F4A2D-9C80-BC4E-9F7C-E4C5EB94B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2638"/>
            <a:ext cx="1587" cy="1587"/>
          </a:xfrm>
          <a:custGeom>
            <a:avLst/>
            <a:gdLst>
              <a:gd name="T0" fmla="*/ 0 w 4"/>
              <a:gd name="T1" fmla="*/ 157510 h 4"/>
              <a:gd name="T2" fmla="*/ 0 w 4"/>
              <a:gd name="T3" fmla="*/ 0 h 4"/>
              <a:gd name="T4" fmla="*/ 472133 w 4"/>
              <a:gd name="T5" fmla="*/ 472133 h 4"/>
              <a:gd name="T6" fmla="*/ 472133 w 4"/>
              <a:gd name="T7" fmla="*/ 472133 h 4"/>
              <a:gd name="T8" fmla="*/ 0 w 4"/>
              <a:gd name="T9" fmla="*/ 15751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1"/>
                </a:moveTo>
                <a:lnTo>
                  <a:pt x="0" y="0"/>
                </a:lnTo>
                <a:cubicBezTo>
                  <a:pt x="0" y="0"/>
                  <a:pt x="2" y="1"/>
                  <a:pt x="3" y="3"/>
                </a:cubicBezTo>
                <a:cubicBezTo>
                  <a:pt x="3" y="3"/>
                  <a:pt x="0" y="3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09" name="Freeform 7555">
            <a:extLst>
              <a:ext uri="{FF2B5EF4-FFF2-40B4-BE49-F238E27FC236}">
                <a16:creationId xmlns:a16="http://schemas.microsoft.com/office/drawing/2014/main" id="{25F5B9F7-603C-2747-A5A7-9ADC22290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2638"/>
            <a:ext cx="1587" cy="1587"/>
          </a:xfrm>
          <a:custGeom>
            <a:avLst/>
            <a:gdLst>
              <a:gd name="T0" fmla="*/ 201549 w 5"/>
              <a:gd name="T1" fmla="*/ 559682 h 3"/>
              <a:gd name="T2" fmla="*/ 100616 w 5"/>
              <a:gd name="T3" fmla="*/ 559682 h 3"/>
              <a:gd name="T4" fmla="*/ 302165 w 5"/>
              <a:gd name="T5" fmla="*/ 559682 h 3"/>
              <a:gd name="T6" fmla="*/ 0 w 5"/>
              <a:gd name="T7" fmla="*/ 0 h 3"/>
              <a:gd name="T8" fmla="*/ 403098 w 5"/>
              <a:gd name="T9" fmla="*/ 559682 h 3"/>
              <a:gd name="T10" fmla="*/ 302165 w 5"/>
              <a:gd name="T11" fmla="*/ 559682 h 3"/>
              <a:gd name="T12" fmla="*/ 201549 w 5"/>
              <a:gd name="T13" fmla="*/ 559682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3">
                <a:moveTo>
                  <a:pt x="2" y="2"/>
                </a:moveTo>
                <a:cubicBezTo>
                  <a:pt x="2" y="2"/>
                  <a:pt x="2" y="2"/>
                  <a:pt x="1" y="2"/>
                </a:cubicBezTo>
                <a:cubicBezTo>
                  <a:pt x="2" y="2"/>
                  <a:pt x="3" y="2"/>
                  <a:pt x="3" y="2"/>
                </a:cubicBezTo>
                <a:cubicBezTo>
                  <a:pt x="2" y="0"/>
                  <a:pt x="1" y="0"/>
                  <a:pt x="0" y="0"/>
                </a:cubicBezTo>
                <a:cubicBezTo>
                  <a:pt x="1" y="0"/>
                  <a:pt x="2" y="0"/>
                  <a:pt x="4" y="2"/>
                </a:cubicBezTo>
                <a:lnTo>
                  <a:pt x="3" y="2"/>
                </a:lnTo>
                <a:lnTo>
                  <a:pt x="2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0" name="Freeform 7556">
            <a:extLst>
              <a:ext uri="{FF2B5EF4-FFF2-40B4-BE49-F238E27FC236}">
                <a16:creationId xmlns:a16="http://schemas.microsoft.com/office/drawing/2014/main" id="{AA7E813D-96F2-D242-8149-42189AAA2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1050"/>
            <a:ext cx="1587" cy="1588"/>
          </a:xfrm>
          <a:custGeom>
            <a:avLst/>
            <a:gdLst>
              <a:gd name="T0" fmla="*/ 0 w 6"/>
              <a:gd name="T1" fmla="*/ 0 h 3"/>
              <a:gd name="T2" fmla="*/ 349934 w 6"/>
              <a:gd name="T3" fmla="*/ 560564 h 3"/>
              <a:gd name="T4" fmla="*/ 349934 w 6"/>
              <a:gd name="T5" fmla="*/ 560564 h 3"/>
              <a:gd name="T6" fmla="*/ 0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2" y="0"/>
                  <a:pt x="5" y="2"/>
                  <a:pt x="5" y="2"/>
                </a:cubicBezTo>
                <a:cubicBezTo>
                  <a:pt x="2" y="2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1" name="Freeform 7557">
            <a:extLst>
              <a:ext uri="{FF2B5EF4-FFF2-40B4-BE49-F238E27FC236}">
                <a16:creationId xmlns:a16="http://schemas.microsoft.com/office/drawing/2014/main" id="{C895730A-6D23-4F4D-AFE4-B24561EA7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0 w 4"/>
              <a:gd name="T1" fmla="*/ 630039 h 2"/>
              <a:gd name="T2" fmla="*/ 472827 w 4"/>
              <a:gd name="T3" fmla="*/ 0 h 2"/>
              <a:gd name="T4" fmla="*/ 472827 w 4"/>
              <a:gd name="T5" fmla="*/ 0 h 2"/>
              <a:gd name="T6" fmla="*/ 0 w 4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0" y="1"/>
                  <a:pt x="1" y="0"/>
                  <a:pt x="3" y="0"/>
                </a:cubicBezTo>
                <a:cubicBezTo>
                  <a:pt x="3" y="0"/>
                  <a:pt x="2" y="1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2" name="Freeform 7558">
            <a:extLst>
              <a:ext uri="{FF2B5EF4-FFF2-40B4-BE49-F238E27FC236}">
                <a16:creationId xmlns:a16="http://schemas.microsoft.com/office/drawing/2014/main" id="{073B6C50-43FC-2642-BF0B-7AA4848C8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1588"/>
          </a:xfrm>
          <a:custGeom>
            <a:avLst/>
            <a:gdLst>
              <a:gd name="T0" fmla="*/ 157609 w 4"/>
              <a:gd name="T1" fmla="*/ 560564 h 3"/>
              <a:gd name="T2" fmla="*/ 0 w 4"/>
              <a:gd name="T3" fmla="*/ 560564 h 3"/>
              <a:gd name="T4" fmla="*/ 472827 w 4"/>
              <a:gd name="T5" fmla="*/ 0 h 3"/>
              <a:gd name="T6" fmla="*/ 472827 w 4"/>
              <a:gd name="T7" fmla="*/ 0 h 3"/>
              <a:gd name="T8" fmla="*/ 157609 w 4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lnTo>
                  <a:pt x="0" y="2"/>
                </a:ln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2"/>
                  <a:pt x="1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3" name="Freeform 7559">
            <a:extLst>
              <a:ext uri="{FF2B5EF4-FFF2-40B4-BE49-F238E27FC236}">
                <a16:creationId xmlns:a16="http://schemas.microsoft.com/office/drawing/2014/main" id="{B4301449-40EB-744D-996E-5F4D0433F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157609 w 4"/>
              <a:gd name="T1" fmla="*/ 472133 h 4"/>
              <a:gd name="T2" fmla="*/ 472827 w 4"/>
              <a:gd name="T3" fmla="*/ 0 h 4"/>
              <a:gd name="T4" fmla="*/ 472827 w 4"/>
              <a:gd name="T5" fmla="*/ 157510 h 4"/>
              <a:gd name="T6" fmla="*/ 157609 w 4"/>
              <a:gd name="T7" fmla="*/ 472133 h 4"/>
              <a:gd name="T8" fmla="*/ 472827 w 4"/>
              <a:gd name="T9" fmla="*/ 157510 h 4"/>
              <a:gd name="T10" fmla="*/ 157609 w 4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1"/>
                  <a:pt x="2" y="1"/>
                  <a:pt x="3" y="0"/>
                </a:cubicBezTo>
                <a:lnTo>
                  <a:pt x="3" y="1"/>
                </a:lnTo>
                <a:cubicBezTo>
                  <a:pt x="2" y="1"/>
                  <a:pt x="1" y="1"/>
                  <a:pt x="1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3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4" name="Freeform 7560">
            <a:extLst>
              <a:ext uri="{FF2B5EF4-FFF2-40B4-BE49-F238E27FC236}">
                <a16:creationId xmlns:a16="http://schemas.microsoft.com/office/drawing/2014/main" id="{819F1B09-7E46-8743-975C-C0540DC17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1588"/>
          </a:xfrm>
          <a:custGeom>
            <a:avLst/>
            <a:gdLst>
              <a:gd name="T0" fmla="*/ 0 w 3"/>
              <a:gd name="T1" fmla="*/ 403352 h 5"/>
              <a:gd name="T2" fmla="*/ 0 w 3"/>
              <a:gd name="T3" fmla="*/ 302673 h 5"/>
              <a:gd name="T4" fmla="*/ 560564 w 3"/>
              <a:gd name="T5" fmla="*/ 0 h 5"/>
              <a:gd name="T6" fmla="*/ 560564 w 3"/>
              <a:gd name="T7" fmla="*/ 0 h 5"/>
              <a:gd name="T8" fmla="*/ 0 w 3"/>
              <a:gd name="T9" fmla="*/ 40335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4"/>
                </a:moveTo>
                <a:lnTo>
                  <a:pt x="0" y="3"/>
                </a:lnTo>
                <a:cubicBezTo>
                  <a:pt x="0" y="2"/>
                  <a:pt x="1" y="0"/>
                  <a:pt x="2" y="0"/>
                </a:cubicBezTo>
                <a:cubicBezTo>
                  <a:pt x="2" y="0"/>
                  <a:pt x="1" y="3"/>
                  <a:pt x="0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5" name="Freeform 7561">
            <a:extLst>
              <a:ext uri="{FF2B5EF4-FFF2-40B4-BE49-F238E27FC236}">
                <a16:creationId xmlns:a16="http://schemas.microsoft.com/office/drawing/2014/main" id="{04CA9328-6CB3-2047-A8FE-139E6B929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1588"/>
          </a:xfrm>
          <a:custGeom>
            <a:avLst/>
            <a:gdLst>
              <a:gd name="T0" fmla="*/ 157609 w 4"/>
              <a:gd name="T1" fmla="*/ 472827 h 4"/>
              <a:gd name="T2" fmla="*/ 157609 w 4"/>
              <a:gd name="T3" fmla="*/ 315218 h 4"/>
              <a:gd name="T4" fmla="*/ 472827 w 4"/>
              <a:gd name="T5" fmla="*/ 0 h 4"/>
              <a:gd name="T6" fmla="*/ 472827 w 4"/>
              <a:gd name="T7" fmla="*/ 0 h 4"/>
              <a:gd name="T8" fmla="*/ 157609 w 4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1" y="2"/>
                </a:ln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2"/>
                  <a:pt x="1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6" name="Freeform 7562">
            <a:extLst>
              <a:ext uri="{FF2B5EF4-FFF2-40B4-BE49-F238E27FC236}">
                <a16:creationId xmlns:a16="http://schemas.microsoft.com/office/drawing/2014/main" id="{A0629641-E78F-9946-B61E-C360310AC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7400"/>
            <a:ext cx="1588" cy="1588"/>
          </a:xfrm>
          <a:custGeom>
            <a:avLst/>
            <a:gdLst>
              <a:gd name="T0" fmla="*/ 157609 w 4"/>
              <a:gd name="T1" fmla="*/ 472827 h 4"/>
              <a:gd name="T2" fmla="*/ 157609 w 4"/>
              <a:gd name="T3" fmla="*/ 472827 h 4"/>
              <a:gd name="T4" fmla="*/ 157609 w 4"/>
              <a:gd name="T5" fmla="*/ 315218 h 4"/>
              <a:gd name="T6" fmla="*/ 472827 w 4"/>
              <a:gd name="T7" fmla="*/ 0 h 4"/>
              <a:gd name="T8" fmla="*/ 157609 w 4"/>
              <a:gd name="T9" fmla="*/ 315218 h 4"/>
              <a:gd name="T10" fmla="*/ 472827 w 4"/>
              <a:gd name="T11" fmla="*/ 0 h 4"/>
              <a:gd name="T12" fmla="*/ 157609 w 4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1" y="3"/>
                </a:lnTo>
                <a:cubicBezTo>
                  <a:pt x="1" y="3"/>
                  <a:pt x="1" y="3"/>
                  <a:pt x="1" y="2"/>
                </a:cubicBezTo>
                <a:cubicBezTo>
                  <a:pt x="3" y="2"/>
                  <a:pt x="3" y="0"/>
                  <a:pt x="3" y="0"/>
                </a:cubicBezTo>
                <a:cubicBezTo>
                  <a:pt x="2" y="0"/>
                  <a:pt x="1" y="0"/>
                  <a:pt x="1" y="2"/>
                </a:cubicBez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2"/>
                  <a:pt x="1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7" name="Freeform 7563">
            <a:extLst>
              <a:ext uri="{FF2B5EF4-FFF2-40B4-BE49-F238E27FC236}">
                <a16:creationId xmlns:a16="http://schemas.microsoft.com/office/drawing/2014/main" id="{FD3B524B-5246-D241-A068-312656C7A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0 w 5"/>
              <a:gd name="T1" fmla="*/ 630039 h 2"/>
              <a:gd name="T2" fmla="*/ 403352 w 5"/>
              <a:gd name="T3" fmla="*/ 0 h 2"/>
              <a:gd name="T4" fmla="*/ 403352 w 5"/>
              <a:gd name="T5" fmla="*/ 0 h 2"/>
              <a:gd name="T6" fmla="*/ 0 w 5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0" y="1"/>
                </a:moveTo>
                <a:cubicBezTo>
                  <a:pt x="0" y="0"/>
                  <a:pt x="1" y="0"/>
                  <a:pt x="4" y="0"/>
                </a:cubicBezTo>
                <a:cubicBezTo>
                  <a:pt x="4" y="0"/>
                  <a:pt x="2" y="1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8" name="Freeform 7564">
            <a:extLst>
              <a:ext uri="{FF2B5EF4-FFF2-40B4-BE49-F238E27FC236}">
                <a16:creationId xmlns:a16="http://schemas.microsoft.com/office/drawing/2014/main" id="{E17C57A5-CD22-7947-96DF-609D9FB4F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0 w 5"/>
              <a:gd name="T1" fmla="*/ 201549 h 5"/>
              <a:gd name="T2" fmla="*/ 403352 w 5"/>
              <a:gd name="T3" fmla="*/ 100616 h 5"/>
              <a:gd name="T4" fmla="*/ 403352 w 5"/>
              <a:gd name="T5" fmla="*/ 100616 h 5"/>
              <a:gd name="T6" fmla="*/ 0 w 5"/>
              <a:gd name="T7" fmla="*/ 20154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0"/>
                  <a:pt x="2" y="0"/>
                  <a:pt x="4" y="1"/>
                </a:cubicBezTo>
                <a:cubicBezTo>
                  <a:pt x="4" y="1"/>
                  <a:pt x="2" y="4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19" name="Freeform 7565">
            <a:extLst>
              <a:ext uri="{FF2B5EF4-FFF2-40B4-BE49-F238E27FC236}">
                <a16:creationId xmlns:a16="http://schemas.microsoft.com/office/drawing/2014/main" id="{9D0B85E7-D059-B14B-8455-7F2098DF3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0 w 5"/>
              <a:gd name="T1" fmla="*/ 472133 h 4"/>
              <a:gd name="T2" fmla="*/ 403352 w 5"/>
              <a:gd name="T3" fmla="*/ 0 h 4"/>
              <a:gd name="T4" fmla="*/ 403352 w 5"/>
              <a:gd name="T5" fmla="*/ 0 h 4"/>
              <a:gd name="T6" fmla="*/ 0 w 5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0" y="0"/>
                  <a:pt x="2" y="0"/>
                  <a:pt x="4" y="0"/>
                </a:cubicBezTo>
                <a:cubicBezTo>
                  <a:pt x="4" y="0"/>
                  <a:pt x="2" y="3"/>
                  <a:pt x="0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0" name="Freeform 7566">
            <a:extLst>
              <a:ext uri="{FF2B5EF4-FFF2-40B4-BE49-F238E27FC236}">
                <a16:creationId xmlns:a16="http://schemas.microsoft.com/office/drawing/2014/main" id="{345F99A6-A84E-E148-A006-CF5B63CD9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5813"/>
            <a:ext cx="1588" cy="1587"/>
          </a:xfrm>
          <a:custGeom>
            <a:avLst/>
            <a:gdLst>
              <a:gd name="T0" fmla="*/ 0 w 5"/>
              <a:gd name="T1" fmla="*/ 472133 h 4"/>
              <a:gd name="T2" fmla="*/ 403352 w 5"/>
              <a:gd name="T3" fmla="*/ 0 h 4"/>
              <a:gd name="T4" fmla="*/ 0 w 5"/>
              <a:gd name="T5" fmla="*/ 472133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2" y="3"/>
                  <a:pt x="4" y="0"/>
                  <a:pt x="4" y="0"/>
                </a:cubicBezTo>
                <a:cubicBezTo>
                  <a:pt x="4" y="1"/>
                  <a:pt x="2" y="3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1" name="Freeform 7567">
            <a:extLst>
              <a:ext uri="{FF2B5EF4-FFF2-40B4-BE49-F238E27FC236}">
                <a16:creationId xmlns:a16="http://schemas.microsoft.com/office/drawing/2014/main" id="{3D082E60-FA09-6040-97A5-46A7AC525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5813"/>
            <a:ext cx="1587" cy="1587"/>
          </a:xfrm>
          <a:custGeom>
            <a:avLst/>
            <a:gdLst>
              <a:gd name="T0" fmla="*/ 0 w 6"/>
              <a:gd name="T1" fmla="*/ 279841 h 3"/>
              <a:gd name="T2" fmla="*/ 349934 w 6"/>
              <a:gd name="T3" fmla="*/ 0 h 3"/>
              <a:gd name="T4" fmla="*/ 349934 w 6"/>
              <a:gd name="T5" fmla="*/ 0 h 3"/>
              <a:gd name="T6" fmla="*/ 0 w 6"/>
              <a:gd name="T7" fmla="*/ 279841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1"/>
                </a:moveTo>
                <a:cubicBezTo>
                  <a:pt x="2" y="0"/>
                  <a:pt x="5" y="0"/>
                  <a:pt x="5" y="0"/>
                </a:cubicBezTo>
                <a:cubicBezTo>
                  <a:pt x="3" y="1"/>
                  <a:pt x="2" y="2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2" name="Freeform 7568">
            <a:extLst>
              <a:ext uri="{FF2B5EF4-FFF2-40B4-BE49-F238E27FC236}">
                <a16:creationId xmlns:a16="http://schemas.microsoft.com/office/drawing/2014/main" id="{38C93A4A-9762-2849-92FA-1CDAFD7DF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1050"/>
            <a:ext cx="1587" cy="1588"/>
          </a:xfrm>
          <a:custGeom>
            <a:avLst/>
            <a:gdLst>
              <a:gd name="T0" fmla="*/ 472133 w 4"/>
              <a:gd name="T1" fmla="*/ 140009 h 6"/>
              <a:gd name="T2" fmla="*/ 0 w 4"/>
              <a:gd name="T3" fmla="*/ 350154 h 6"/>
              <a:gd name="T4" fmla="*/ 0 w 4"/>
              <a:gd name="T5" fmla="*/ 350154 h 6"/>
              <a:gd name="T6" fmla="*/ 472133 w 4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2"/>
                </a:moveTo>
                <a:cubicBezTo>
                  <a:pt x="3" y="4"/>
                  <a:pt x="0" y="5"/>
                  <a:pt x="0" y="5"/>
                </a:cubicBezTo>
                <a:cubicBezTo>
                  <a:pt x="1" y="2"/>
                  <a:pt x="1" y="0"/>
                  <a:pt x="3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3" name="Freeform 7569">
            <a:extLst>
              <a:ext uri="{FF2B5EF4-FFF2-40B4-BE49-F238E27FC236}">
                <a16:creationId xmlns:a16="http://schemas.microsoft.com/office/drawing/2014/main" id="{A4B4E3E9-A5C9-0243-94C5-A98961A7D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4225"/>
            <a:ext cx="1587" cy="1588"/>
          </a:xfrm>
          <a:custGeom>
            <a:avLst/>
            <a:gdLst>
              <a:gd name="T0" fmla="*/ 0 w 6"/>
              <a:gd name="T1" fmla="*/ 280017 h 3"/>
              <a:gd name="T2" fmla="*/ 349934 w 6"/>
              <a:gd name="T3" fmla="*/ 280017 h 3"/>
              <a:gd name="T4" fmla="*/ 349934 w 6"/>
              <a:gd name="T5" fmla="*/ 280017 h 3"/>
              <a:gd name="T6" fmla="*/ 0 w 6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1"/>
                </a:moveTo>
                <a:cubicBezTo>
                  <a:pt x="1" y="0"/>
                  <a:pt x="2" y="0"/>
                  <a:pt x="5" y="1"/>
                </a:cubicBezTo>
                <a:cubicBezTo>
                  <a:pt x="5" y="1"/>
                  <a:pt x="2" y="2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4" name="Freeform 7570">
            <a:extLst>
              <a:ext uri="{FF2B5EF4-FFF2-40B4-BE49-F238E27FC236}">
                <a16:creationId xmlns:a16="http://schemas.microsoft.com/office/drawing/2014/main" id="{98F5E972-283A-6548-B946-26EEAB0E8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4595813"/>
            <a:ext cx="1587" cy="1587"/>
          </a:xfrm>
          <a:custGeom>
            <a:avLst/>
            <a:gdLst>
              <a:gd name="T0" fmla="*/ 70093 w 6"/>
              <a:gd name="T1" fmla="*/ 630039 h 2"/>
              <a:gd name="T2" fmla="*/ 0 w 6"/>
              <a:gd name="T3" fmla="*/ 0 h 2"/>
              <a:gd name="T4" fmla="*/ 349934 w 6"/>
              <a:gd name="T5" fmla="*/ 0 h 2"/>
              <a:gd name="T6" fmla="*/ 70093 w 6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2">
                <a:moveTo>
                  <a:pt x="1" y="1"/>
                </a:moveTo>
                <a:lnTo>
                  <a:pt x="0" y="0"/>
                </a:lnTo>
                <a:cubicBezTo>
                  <a:pt x="2" y="1"/>
                  <a:pt x="4" y="0"/>
                  <a:pt x="5" y="0"/>
                </a:cubicBezTo>
                <a:cubicBezTo>
                  <a:pt x="4" y="0"/>
                  <a:pt x="3" y="1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5" name="Freeform 7571">
            <a:extLst>
              <a:ext uri="{FF2B5EF4-FFF2-40B4-BE49-F238E27FC236}">
                <a16:creationId xmlns:a16="http://schemas.microsoft.com/office/drawing/2014/main" id="{9DAA6AA2-9C40-4C41-88A1-DEA7B43E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279841 w 3"/>
              <a:gd name="T1" fmla="*/ 403098 h 5"/>
              <a:gd name="T2" fmla="*/ 0 w 3"/>
              <a:gd name="T3" fmla="*/ 0 h 5"/>
              <a:gd name="T4" fmla="*/ 0 w 3"/>
              <a:gd name="T5" fmla="*/ 0 h 5"/>
              <a:gd name="T6" fmla="*/ 559682 w 3"/>
              <a:gd name="T7" fmla="*/ 403098 h 5"/>
              <a:gd name="T8" fmla="*/ 279841 w 3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1" y="4"/>
                </a:moveTo>
                <a:cubicBezTo>
                  <a:pt x="0" y="4"/>
                  <a:pt x="0" y="0"/>
                  <a:pt x="0" y="0"/>
                </a:cubicBezTo>
                <a:cubicBezTo>
                  <a:pt x="1" y="3"/>
                  <a:pt x="2" y="4"/>
                  <a:pt x="2" y="4"/>
                </a:cubicBezTo>
                <a:lnTo>
                  <a:pt x="1" y="4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6" name="Freeform 7572">
            <a:extLst>
              <a:ext uri="{FF2B5EF4-FFF2-40B4-BE49-F238E27FC236}">
                <a16:creationId xmlns:a16="http://schemas.microsoft.com/office/drawing/2014/main" id="{0C09662E-52B9-B44A-A532-310E3E60B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5813"/>
            <a:ext cx="1588" cy="1587"/>
          </a:xfrm>
          <a:custGeom>
            <a:avLst/>
            <a:gdLst>
              <a:gd name="T0" fmla="*/ 560564 w 3"/>
              <a:gd name="T1" fmla="*/ 349934 h 6"/>
              <a:gd name="T2" fmla="*/ 0 w 3"/>
              <a:gd name="T3" fmla="*/ 0 h 6"/>
              <a:gd name="T4" fmla="*/ 0 w 3"/>
              <a:gd name="T5" fmla="*/ 0 h 6"/>
              <a:gd name="T6" fmla="*/ 560564 w 3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5"/>
                </a:moveTo>
                <a:cubicBezTo>
                  <a:pt x="0" y="3"/>
                  <a:pt x="0" y="0"/>
                  <a:pt x="0" y="0"/>
                </a:cubicBezTo>
                <a:cubicBezTo>
                  <a:pt x="2" y="3"/>
                  <a:pt x="2" y="3"/>
                  <a:pt x="2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7" name="Freeform 7573">
            <a:extLst>
              <a:ext uri="{FF2B5EF4-FFF2-40B4-BE49-F238E27FC236}">
                <a16:creationId xmlns:a16="http://schemas.microsoft.com/office/drawing/2014/main" id="{D7128D64-AF1A-EB4E-9093-7CB533FD9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5813"/>
            <a:ext cx="1587" cy="1587"/>
          </a:xfrm>
          <a:custGeom>
            <a:avLst/>
            <a:gdLst>
              <a:gd name="T0" fmla="*/ 559682 w 3"/>
              <a:gd name="T1" fmla="*/ 279841 h 6"/>
              <a:gd name="T2" fmla="*/ 0 w 3"/>
              <a:gd name="T3" fmla="*/ 0 h 6"/>
              <a:gd name="T4" fmla="*/ 0 w 3"/>
              <a:gd name="T5" fmla="*/ 0 h 6"/>
              <a:gd name="T6" fmla="*/ 559682 w 3"/>
              <a:gd name="T7" fmla="*/ 279841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4"/>
                </a:moveTo>
                <a:cubicBezTo>
                  <a:pt x="0" y="5"/>
                  <a:pt x="0" y="4"/>
                  <a:pt x="0" y="0"/>
                </a:cubicBezTo>
                <a:cubicBezTo>
                  <a:pt x="0" y="0"/>
                  <a:pt x="2" y="1"/>
                  <a:pt x="2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8" name="Freeform 7574">
            <a:extLst>
              <a:ext uri="{FF2B5EF4-FFF2-40B4-BE49-F238E27FC236}">
                <a16:creationId xmlns:a16="http://schemas.microsoft.com/office/drawing/2014/main" id="{C7362F7D-893B-5244-98D4-E9F6118DC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5813"/>
            <a:ext cx="1588" cy="1587"/>
          </a:xfrm>
          <a:custGeom>
            <a:avLst/>
            <a:gdLst>
              <a:gd name="T0" fmla="*/ 403352 w 5"/>
              <a:gd name="T1" fmla="*/ 559682 h 3"/>
              <a:gd name="T2" fmla="*/ 0 w 5"/>
              <a:gd name="T3" fmla="*/ 0 h 3"/>
              <a:gd name="T4" fmla="*/ 0 w 5"/>
              <a:gd name="T5" fmla="*/ 0 h 3"/>
              <a:gd name="T6" fmla="*/ 403352 w 5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2"/>
                </a:moveTo>
                <a:cubicBezTo>
                  <a:pt x="2" y="2"/>
                  <a:pt x="0" y="0"/>
                  <a:pt x="0" y="0"/>
                </a:cubicBezTo>
                <a:cubicBezTo>
                  <a:pt x="2" y="0"/>
                  <a:pt x="4" y="0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29" name="Freeform 7575">
            <a:extLst>
              <a:ext uri="{FF2B5EF4-FFF2-40B4-BE49-F238E27FC236}">
                <a16:creationId xmlns:a16="http://schemas.microsoft.com/office/drawing/2014/main" id="{BD118059-293B-D64B-B254-0EE105DB1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350154 w 6"/>
              <a:gd name="T1" fmla="*/ 0 h 3"/>
              <a:gd name="T2" fmla="*/ 0 w 6"/>
              <a:gd name="T3" fmla="*/ 560564 h 3"/>
              <a:gd name="T4" fmla="*/ 0 w 6"/>
              <a:gd name="T5" fmla="*/ 560564 h 3"/>
              <a:gd name="T6" fmla="*/ 350154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2"/>
                  <a:pt x="3" y="2"/>
                  <a:pt x="0" y="2"/>
                </a:cubicBezTo>
                <a:cubicBezTo>
                  <a:pt x="0" y="2"/>
                  <a:pt x="1" y="1"/>
                  <a:pt x="5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0" name="Freeform 7576">
            <a:extLst>
              <a:ext uri="{FF2B5EF4-FFF2-40B4-BE49-F238E27FC236}">
                <a16:creationId xmlns:a16="http://schemas.microsoft.com/office/drawing/2014/main" id="{83A46501-B7A3-3649-911F-0F3A8C1CC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0 w 6"/>
              <a:gd name="T1" fmla="*/ 560564 h 3"/>
              <a:gd name="T2" fmla="*/ 350154 w 6"/>
              <a:gd name="T3" fmla="*/ 0 h 3"/>
              <a:gd name="T4" fmla="*/ 0 w 6"/>
              <a:gd name="T5" fmla="*/ 560564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3">
                <a:moveTo>
                  <a:pt x="0" y="2"/>
                </a:moveTo>
                <a:cubicBezTo>
                  <a:pt x="1" y="2"/>
                  <a:pt x="1" y="0"/>
                  <a:pt x="5" y="0"/>
                </a:cubicBezTo>
                <a:cubicBezTo>
                  <a:pt x="1" y="1"/>
                  <a:pt x="1" y="2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1" name="Freeform 7577">
            <a:extLst>
              <a:ext uri="{FF2B5EF4-FFF2-40B4-BE49-F238E27FC236}">
                <a16:creationId xmlns:a16="http://schemas.microsoft.com/office/drawing/2014/main" id="{22FA4DE9-653B-E145-A156-3336E73B6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559682 w 3"/>
              <a:gd name="T1" fmla="*/ 0 h 4"/>
              <a:gd name="T2" fmla="*/ 0 w 3"/>
              <a:gd name="T3" fmla="*/ 472827 h 4"/>
              <a:gd name="T4" fmla="*/ 0 w 3"/>
              <a:gd name="T5" fmla="*/ 472827 h 4"/>
              <a:gd name="T6" fmla="*/ 559682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2"/>
                  <a:pt x="0" y="3"/>
                  <a:pt x="0" y="3"/>
                </a:cubicBezTo>
                <a:cubicBezTo>
                  <a:pt x="0" y="2"/>
                  <a:pt x="0" y="0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2" name="Freeform 7578">
            <a:extLst>
              <a:ext uri="{FF2B5EF4-FFF2-40B4-BE49-F238E27FC236}">
                <a16:creationId xmlns:a16="http://schemas.microsoft.com/office/drawing/2014/main" id="{EA03D892-AC20-E242-81AE-0D3F79896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89463"/>
            <a:ext cx="1587" cy="1587"/>
          </a:xfrm>
          <a:custGeom>
            <a:avLst/>
            <a:gdLst>
              <a:gd name="T0" fmla="*/ 279841 w 3"/>
              <a:gd name="T1" fmla="*/ 0 h 6"/>
              <a:gd name="T2" fmla="*/ 279841 w 3"/>
              <a:gd name="T3" fmla="*/ 349934 h 6"/>
              <a:gd name="T4" fmla="*/ 279841 w 3"/>
              <a:gd name="T5" fmla="*/ 349934 h 6"/>
              <a:gd name="T6" fmla="*/ 279841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2" y="2"/>
                  <a:pt x="1" y="5"/>
                  <a:pt x="1" y="5"/>
                </a:cubicBezTo>
                <a:cubicBezTo>
                  <a:pt x="0" y="2"/>
                  <a:pt x="0" y="0"/>
                  <a:pt x="1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3" name="Freeform 7579">
            <a:extLst>
              <a:ext uri="{FF2B5EF4-FFF2-40B4-BE49-F238E27FC236}">
                <a16:creationId xmlns:a16="http://schemas.microsoft.com/office/drawing/2014/main" id="{CC35296F-BB56-8F40-BD6E-02A860F53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1050"/>
            <a:ext cx="1588" cy="1588"/>
          </a:xfrm>
          <a:custGeom>
            <a:avLst/>
            <a:gdLst>
              <a:gd name="T0" fmla="*/ 280017 w 3"/>
              <a:gd name="T1" fmla="*/ 0 h 4"/>
              <a:gd name="T2" fmla="*/ 560564 w 3"/>
              <a:gd name="T3" fmla="*/ 472827 h 4"/>
              <a:gd name="T4" fmla="*/ 560564 w 3"/>
              <a:gd name="T5" fmla="*/ 472827 h 4"/>
              <a:gd name="T6" fmla="*/ 0 w 3"/>
              <a:gd name="T7" fmla="*/ 0 h 4"/>
              <a:gd name="T8" fmla="*/ 280017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2" y="1"/>
                  <a:pt x="2" y="3"/>
                  <a:pt x="2" y="3"/>
                </a:cubicBezTo>
                <a:cubicBezTo>
                  <a:pt x="1" y="2"/>
                  <a:pt x="0" y="2"/>
                  <a:pt x="0" y="0"/>
                </a:cubicBezTo>
                <a:lnTo>
                  <a:pt x="1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4" name="Freeform 7580">
            <a:extLst>
              <a:ext uri="{FF2B5EF4-FFF2-40B4-BE49-F238E27FC236}">
                <a16:creationId xmlns:a16="http://schemas.microsoft.com/office/drawing/2014/main" id="{A3B19188-8CF1-F34D-B58A-6935C4B7B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0 w 4"/>
              <a:gd name="T1" fmla="*/ 302673 h 5"/>
              <a:gd name="T2" fmla="*/ 472827 w 4"/>
              <a:gd name="T3" fmla="*/ 0 h 5"/>
              <a:gd name="T4" fmla="*/ 472827 w 4"/>
              <a:gd name="T5" fmla="*/ 0 h 5"/>
              <a:gd name="T6" fmla="*/ 0 w 4"/>
              <a:gd name="T7" fmla="*/ 302673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3"/>
                </a:moveTo>
                <a:cubicBezTo>
                  <a:pt x="0" y="2"/>
                  <a:pt x="3" y="0"/>
                  <a:pt x="3" y="0"/>
                </a:cubicBezTo>
                <a:cubicBezTo>
                  <a:pt x="3" y="3"/>
                  <a:pt x="2" y="4"/>
                  <a:pt x="0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5" name="Freeform 7581">
            <a:extLst>
              <a:ext uri="{FF2B5EF4-FFF2-40B4-BE49-F238E27FC236}">
                <a16:creationId xmlns:a16="http://schemas.microsoft.com/office/drawing/2014/main" id="{C575B94D-1175-7E4F-9080-2292687A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0 w 4"/>
              <a:gd name="T1" fmla="*/ 472133 h 4"/>
              <a:gd name="T2" fmla="*/ 472133 w 4"/>
              <a:gd name="T3" fmla="*/ 0 h 4"/>
              <a:gd name="T4" fmla="*/ 472133 w 4"/>
              <a:gd name="T5" fmla="*/ 0 h 4"/>
              <a:gd name="T6" fmla="*/ 157510 w 4"/>
              <a:gd name="T7" fmla="*/ 472133 h 4"/>
              <a:gd name="T8" fmla="*/ 0 w 4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1"/>
                  <a:pt x="3" y="0"/>
                  <a:pt x="3" y="0"/>
                </a:cubicBezTo>
                <a:cubicBezTo>
                  <a:pt x="2" y="1"/>
                  <a:pt x="1" y="3"/>
                  <a:pt x="1" y="3"/>
                </a:cubicBezTo>
                <a:lnTo>
                  <a:pt x="0" y="3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6" name="Freeform 7582">
            <a:extLst>
              <a:ext uri="{FF2B5EF4-FFF2-40B4-BE49-F238E27FC236}">
                <a16:creationId xmlns:a16="http://schemas.microsoft.com/office/drawing/2014/main" id="{5E40A12B-BD63-0841-937F-9DE93BE11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3175"/>
          </a:xfrm>
          <a:custGeom>
            <a:avLst/>
            <a:gdLst>
              <a:gd name="T0" fmla="*/ 279841 w 3"/>
              <a:gd name="T1" fmla="*/ 1234168 h 7"/>
              <a:gd name="T2" fmla="*/ 559682 w 3"/>
              <a:gd name="T3" fmla="*/ 0 h 7"/>
              <a:gd name="T4" fmla="*/ 559682 w 3"/>
              <a:gd name="T5" fmla="*/ 0 h 7"/>
              <a:gd name="T6" fmla="*/ 279841 w 3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1" y="6"/>
                </a:moveTo>
                <a:cubicBezTo>
                  <a:pt x="0" y="5"/>
                  <a:pt x="1" y="3"/>
                  <a:pt x="2" y="0"/>
                </a:cubicBezTo>
                <a:cubicBezTo>
                  <a:pt x="2" y="0"/>
                  <a:pt x="2" y="4"/>
                  <a:pt x="1" y="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7" name="Freeform 7583">
            <a:extLst>
              <a:ext uri="{FF2B5EF4-FFF2-40B4-BE49-F238E27FC236}">
                <a16:creationId xmlns:a16="http://schemas.microsoft.com/office/drawing/2014/main" id="{11D714C0-EC67-D44D-A87F-BA06D821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3175"/>
          </a:xfrm>
          <a:custGeom>
            <a:avLst/>
            <a:gdLst>
              <a:gd name="T0" fmla="*/ 315020 w 4"/>
              <a:gd name="T1" fmla="*/ 1234168 h 7"/>
              <a:gd name="T2" fmla="*/ 472133 w 4"/>
              <a:gd name="T3" fmla="*/ 0 h 7"/>
              <a:gd name="T4" fmla="*/ 472133 w 4"/>
              <a:gd name="T5" fmla="*/ 0 h 7"/>
              <a:gd name="T6" fmla="*/ 315020 w 4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2" y="6"/>
                </a:moveTo>
                <a:cubicBezTo>
                  <a:pt x="0" y="5"/>
                  <a:pt x="2" y="3"/>
                  <a:pt x="3" y="0"/>
                </a:cubicBezTo>
                <a:cubicBezTo>
                  <a:pt x="2" y="3"/>
                  <a:pt x="1" y="5"/>
                  <a:pt x="2" y="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8" name="Freeform 7584">
            <a:extLst>
              <a:ext uri="{FF2B5EF4-FFF2-40B4-BE49-F238E27FC236}">
                <a16:creationId xmlns:a16="http://schemas.microsoft.com/office/drawing/2014/main" id="{C870E27F-797B-5F4E-B8FA-8D754786B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4225"/>
            <a:ext cx="1587" cy="1588"/>
          </a:xfrm>
          <a:custGeom>
            <a:avLst/>
            <a:gdLst>
              <a:gd name="T0" fmla="*/ 403098 w 5"/>
              <a:gd name="T1" fmla="*/ 280017 h 3"/>
              <a:gd name="T2" fmla="*/ 0 w 5"/>
              <a:gd name="T3" fmla="*/ 280017 h 3"/>
              <a:gd name="T4" fmla="*/ 0 w 5"/>
              <a:gd name="T5" fmla="*/ 280017 h 3"/>
              <a:gd name="T6" fmla="*/ 403098 w 5"/>
              <a:gd name="T7" fmla="*/ 280017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1"/>
                </a:moveTo>
                <a:cubicBezTo>
                  <a:pt x="2" y="2"/>
                  <a:pt x="0" y="1"/>
                  <a:pt x="0" y="1"/>
                </a:cubicBezTo>
                <a:cubicBezTo>
                  <a:pt x="2" y="0"/>
                  <a:pt x="3" y="0"/>
                  <a:pt x="4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39" name="Freeform 7585">
            <a:extLst>
              <a:ext uri="{FF2B5EF4-FFF2-40B4-BE49-F238E27FC236}">
                <a16:creationId xmlns:a16="http://schemas.microsoft.com/office/drawing/2014/main" id="{619F056A-278D-3840-B3F0-29A04521C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4592638"/>
            <a:ext cx="1587" cy="1587"/>
          </a:xfrm>
          <a:custGeom>
            <a:avLst/>
            <a:gdLst>
              <a:gd name="T0" fmla="*/ 0 w 4"/>
              <a:gd name="T1" fmla="*/ 472133 h 4"/>
              <a:gd name="T2" fmla="*/ 0 w 4"/>
              <a:gd name="T3" fmla="*/ 315020 h 4"/>
              <a:gd name="T4" fmla="*/ 315020 w 4"/>
              <a:gd name="T5" fmla="*/ 0 h 4"/>
              <a:gd name="T6" fmla="*/ 472133 w 4"/>
              <a:gd name="T7" fmla="*/ 0 h 4"/>
              <a:gd name="T8" fmla="*/ 0 w 4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0" y="3"/>
                </a:moveTo>
                <a:lnTo>
                  <a:pt x="0" y="2"/>
                </a:lnTo>
                <a:cubicBezTo>
                  <a:pt x="1" y="0"/>
                  <a:pt x="2" y="0"/>
                  <a:pt x="2" y="0"/>
                </a:cubicBezTo>
                <a:lnTo>
                  <a:pt x="3" y="0"/>
                </a:lnTo>
                <a:cubicBezTo>
                  <a:pt x="2" y="2"/>
                  <a:pt x="0" y="3"/>
                  <a:pt x="0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0" name="Freeform 7586">
            <a:extLst>
              <a:ext uri="{FF2B5EF4-FFF2-40B4-BE49-F238E27FC236}">
                <a16:creationId xmlns:a16="http://schemas.microsoft.com/office/drawing/2014/main" id="{7DFA1C07-BE6E-7C49-BB04-BD21B5250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1050"/>
            <a:ext cx="1588" cy="1588"/>
          </a:xfrm>
          <a:custGeom>
            <a:avLst/>
            <a:gdLst>
              <a:gd name="T0" fmla="*/ 0 w 5"/>
              <a:gd name="T1" fmla="*/ 157609 h 4"/>
              <a:gd name="T2" fmla="*/ 0 w 5"/>
              <a:gd name="T3" fmla="*/ 0 h 4"/>
              <a:gd name="T4" fmla="*/ 403352 w 5"/>
              <a:gd name="T5" fmla="*/ 472827 h 4"/>
              <a:gd name="T6" fmla="*/ 302673 w 5"/>
              <a:gd name="T7" fmla="*/ 472827 h 4"/>
              <a:gd name="T8" fmla="*/ 0 w 5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0" y="1"/>
                </a:moveTo>
                <a:lnTo>
                  <a:pt x="0" y="0"/>
                </a:lnTo>
                <a:cubicBezTo>
                  <a:pt x="2" y="0"/>
                  <a:pt x="3" y="0"/>
                  <a:pt x="4" y="3"/>
                </a:cubicBezTo>
                <a:lnTo>
                  <a:pt x="3" y="3"/>
                </a:lnTo>
                <a:cubicBezTo>
                  <a:pt x="3" y="3"/>
                  <a:pt x="1" y="3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1" name="Freeform 7587">
            <a:extLst>
              <a:ext uri="{FF2B5EF4-FFF2-40B4-BE49-F238E27FC236}">
                <a16:creationId xmlns:a16="http://schemas.microsoft.com/office/drawing/2014/main" id="{FE90AEAE-5213-7B47-9E19-A305EE5E7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1050"/>
            <a:ext cx="1588" cy="1588"/>
          </a:xfrm>
          <a:custGeom>
            <a:avLst/>
            <a:gdLst>
              <a:gd name="T0" fmla="*/ 302673 w 5"/>
              <a:gd name="T1" fmla="*/ 472827 h 4"/>
              <a:gd name="T2" fmla="*/ 302673 w 5"/>
              <a:gd name="T3" fmla="*/ 472827 h 4"/>
              <a:gd name="T4" fmla="*/ 302673 w 5"/>
              <a:gd name="T5" fmla="*/ 472827 h 4"/>
              <a:gd name="T6" fmla="*/ 302673 w 5"/>
              <a:gd name="T7" fmla="*/ 472827 h 4"/>
              <a:gd name="T8" fmla="*/ 302673 w 5"/>
              <a:gd name="T9" fmla="*/ 472827 h 4"/>
              <a:gd name="T10" fmla="*/ 0 w 5"/>
              <a:gd name="T11" fmla="*/ 0 h 4"/>
              <a:gd name="T12" fmla="*/ 0 w 5"/>
              <a:gd name="T13" fmla="*/ 0 h 4"/>
              <a:gd name="T14" fmla="*/ 0 w 5"/>
              <a:gd name="T15" fmla="*/ 0 h 4"/>
              <a:gd name="T16" fmla="*/ 0 w 5"/>
              <a:gd name="T17" fmla="*/ 0 h 4"/>
              <a:gd name="T18" fmla="*/ 201676 w 5"/>
              <a:gd name="T19" fmla="*/ 315218 h 4"/>
              <a:gd name="T20" fmla="*/ 0 w 5"/>
              <a:gd name="T21" fmla="*/ 157609 h 4"/>
              <a:gd name="T22" fmla="*/ 0 w 5"/>
              <a:gd name="T23" fmla="*/ 0 h 4"/>
              <a:gd name="T24" fmla="*/ 0 w 5"/>
              <a:gd name="T25" fmla="*/ 0 h 4"/>
              <a:gd name="T26" fmla="*/ 0 w 5"/>
              <a:gd name="T27" fmla="*/ 0 h 4"/>
              <a:gd name="T28" fmla="*/ 0 w 5"/>
              <a:gd name="T29" fmla="*/ 0 h 4"/>
              <a:gd name="T30" fmla="*/ 403352 w 5"/>
              <a:gd name="T31" fmla="*/ 157609 h 4"/>
              <a:gd name="T32" fmla="*/ 302673 w 5"/>
              <a:gd name="T33" fmla="*/ 472827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" h="4">
                <a:moveTo>
                  <a:pt x="3" y="3"/>
                </a:moveTo>
                <a:lnTo>
                  <a:pt x="3" y="3"/>
                </a:lnTo>
                <a:cubicBezTo>
                  <a:pt x="3" y="0"/>
                  <a:pt x="2" y="0"/>
                  <a:pt x="0" y="0"/>
                </a:cubicBezTo>
                <a:cubicBezTo>
                  <a:pt x="1" y="1"/>
                  <a:pt x="1" y="2"/>
                  <a:pt x="2" y="2"/>
                </a:cubicBezTo>
                <a:cubicBezTo>
                  <a:pt x="1" y="2"/>
                  <a:pt x="0" y="1"/>
                  <a:pt x="0" y="1"/>
                </a:cubicBezTo>
                <a:lnTo>
                  <a:pt x="0" y="0"/>
                </a:lnTo>
                <a:cubicBezTo>
                  <a:pt x="2" y="0"/>
                  <a:pt x="3" y="0"/>
                  <a:pt x="4" y="1"/>
                </a:cubicBezTo>
                <a:cubicBezTo>
                  <a:pt x="4" y="3"/>
                  <a:pt x="3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2" name="Freeform 7588">
            <a:extLst>
              <a:ext uri="{FF2B5EF4-FFF2-40B4-BE49-F238E27FC236}">
                <a16:creationId xmlns:a16="http://schemas.microsoft.com/office/drawing/2014/main" id="{E6747E02-9B23-3245-92FC-CD17B62EA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0 w 4"/>
              <a:gd name="T1" fmla="*/ 100997 h 5"/>
              <a:gd name="T2" fmla="*/ 472133 w 4"/>
              <a:gd name="T3" fmla="*/ 201676 h 5"/>
              <a:gd name="T4" fmla="*/ 472133 w 4"/>
              <a:gd name="T5" fmla="*/ 403352 h 5"/>
              <a:gd name="T6" fmla="*/ 0 w 4"/>
              <a:gd name="T7" fmla="*/ 10099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1"/>
                </a:moveTo>
                <a:cubicBezTo>
                  <a:pt x="0" y="0"/>
                  <a:pt x="2" y="1"/>
                  <a:pt x="3" y="2"/>
                </a:cubicBezTo>
                <a:lnTo>
                  <a:pt x="3" y="4"/>
                </a:lnTo>
                <a:cubicBezTo>
                  <a:pt x="3" y="4"/>
                  <a:pt x="0" y="2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3" name="Freeform 7589">
            <a:extLst>
              <a:ext uri="{FF2B5EF4-FFF2-40B4-BE49-F238E27FC236}">
                <a16:creationId xmlns:a16="http://schemas.microsoft.com/office/drawing/2014/main" id="{5A165053-DD15-7A4F-8C87-EE6FC9DEC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472133 w 4"/>
              <a:gd name="T1" fmla="*/ 560564 h 3"/>
              <a:gd name="T2" fmla="*/ 0 w 4"/>
              <a:gd name="T3" fmla="*/ 280017 h 3"/>
              <a:gd name="T4" fmla="*/ 472133 w 4"/>
              <a:gd name="T5" fmla="*/ 560564 h 3"/>
              <a:gd name="T6" fmla="*/ 472133 w 4"/>
              <a:gd name="T7" fmla="*/ 560564 h 3"/>
              <a:gd name="T8" fmla="*/ 157510 w 4"/>
              <a:gd name="T9" fmla="*/ 280017 h 3"/>
              <a:gd name="T10" fmla="*/ 472133 w 4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2" y="2"/>
                  <a:pt x="0" y="2"/>
                  <a:pt x="0" y="1"/>
                </a:cubicBezTo>
                <a:cubicBezTo>
                  <a:pt x="0" y="2"/>
                  <a:pt x="3" y="2"/>
                  <a:pt x="3" y="2"/>
                </a:cubicBezTo>
                <a:close/>
                <a:moveTo>
                  <a:pt x="3" y="2"/>
                </a:moveTo>
                <a:cubicBezTo>
                  <a:pt x="2" y="1"/>
                  <a:pt x="1" y="1"/>
                  <a:pt x="1" y="1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4" name="Freeform 7590">
            <a:extLst>
              <a:ext uri="{FF2B5EF4-FFF2-40B4-BE49-F238E27FC236}">
                <a16:creationId xmlns:a16="http://schemas.microsoft.com/office/drawing/2014/main" id="{2B3C561B-B408-FC41-BBF0-79BED4A5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2638"/>
            <a:ext cx="1588" cy="1587"/>
          </a:xfrm>
          <a:custGeom>
            <a:avLst/>
            <a:gdLst>
              <a:gd name="T0" fmla="*/ 0 w 5"/>
              <a:gd name="T1" fmla="*/ 157510 h 4"/>
              <a:gd name="T2" fmla="*/ 403352 w 5"/>
              <a:gd name="T3" fmla="*/ 315020 h 4"/>
              <a:gd name="T4" fmla="*/ 403352 w 5"/>
              <a:gd name="T5" fmla="*/ 315020 h 4"/>
              <a:gd name="T6" fmla="*/ 0 w 5"/>
              <a:gd name="T7" fmla="*/ 15751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1"/>
                </a:moveTo>
                <a:cubicBezTo>
                  <a:pt x="1" y="0"/>
                  <a:pt x="3" y="0"/>
                  <a:pt x="4" y="2"/>
                </a:cubicBezTo>
                <a:cubicBezTo>
                  <a:pt x="4" y="2"/>
                  <a:pt x="1" y="3"/>
                  <a:pt x="0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5" name="Freeform 7591">
            <a:extLst>
              <a:ext uri="{FF2B5EF4-FFF2-40B4-BE49-F238E27FC236}">
                <a16:creationId xmlns:a16="http://schemas.microsoft.com/office/drawing/2014/main" id="{705C46EA-2E0B-0A42-8AEC-67E08C6AC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2638"/>
            <a:ext cx="1588" cy="1587"/>
          </a:xfrm>
          <a:custGeom>
            <a:avLst/>
            <a:gdLst>
              <a:gd name="T0" fmla="*/ 0 w 5"/>
              <a:gd name="T1" fmla="*/ 315020 h 4"/>
              <a:gd name="T2" fmla="*/ 403352 w 5"/>
              <a:gd name="T3" fmla="*/ 0 h 4"/>
              <a:gd name="T4" fmla="*/ 403352 w 5"/>
              <a:gd name="T5" fmla="*/ 157510 h 4"/>
              <a:gd name="T6" fmla="*/ 0 w 5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1" y="0"/>
                  <a:pt x="3" y="0"/>
                  <a:pt x="4" y="0"/>
                </a:cubicBezTo>
                <a:lnTo>
                  <a:pt x="4" y="1"/>
                </a:lnTo>
                <a:cubicBezTo>
                  <a:pt x="4" y="1"/>
                  <a:pt x="2" y="3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6" name="Freeform 7592">
            <a:extLst>
              <a:ext uri="{FF2B5EF4-FFF2-40B4-BE49-F238E27FC236}">
                <a16:creationId xmlns:a16="http://schemas.microsoft.com/office/drawing/2014/main" id="{7CFE8E8B-C684-6C48-B528-AA54FC462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2638"/>
            <a:ext cx="1588" cy="1587"/>
          </a:xfrm>
          <a:custGeom>
            <a:avLst/>
            <a:gdLst>
              <a:gd name="T0" fmla="*/ 201676 w 5"/>
              <a:gd name="T1" fmla="*/ 472133 h 4"/>
              <a:gd name="T2" fmla="*/ 0 w 5"/>
              <a:gd name="T3" fmla="*/ 315020 h 4"/>
              <a:gd name="T4" fmla="*/ 403352 w 5"/>
              <a:gd name="T5" fmla="*/ 157510 h 4"/>
              <a:gd name="T6" fmla="*/ 201676 w 5"/>
              <a:gd name="T7" fmla="*/ 472133 h 4"/>
              <a:gd name="T8" fmla="*/ 0 w 5"/>
              <a:gd name="T9" fmla="*/ 315020 h 4"/>
              <a:gd name="T10" fmla="*/ 403352 w 5"/>
              <a:gd name="T11" fmla="*/ 0 h 4"/>
              <a:gd name="T12" fmla="*/ 403352 w 5"/>
              <a:gd name="T13" fmla="*/ 157510 h 4"/>
              <a:gd name="T14" fmla="*/ 0 w 5"/>
              <a:gd name="T15" fmla="*/ 31502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4">
                <a:moveTo>
                  <a:pt x="2" y="3"/>
                </a:moveTo>
                <a:cubicBezTo>
                  <a:pt x="2" y="3"/>
                  <a:pt x="1" y="3"/>
                  <a:pt x="0" y="2"/>
                </a:cubicBezTo>
                <a:cubicBezTo>
                  <a:pt x="2" y="3"/>
                  <a:pt x="3" y="2"/>
                  <a:pt x="4" y="1"/>
                </a:cubicBezTo>
                <a:cubicBezTo>
                  <a:pt x="4" y="2"/>
                  <a:pt x="3" y="3"/>
                  <a:pt x="2" y="3"/>
                </a:cubicBezTo>
                <a:close/>
                <a:moveTo>
                  <a:pt x="0" y="2"/>
                </a:moveTo>
                <a:cubicBezTo>
                  <a:pt x="1" y="0"/>
                  <a:pt x="2" y="0"/>
                  <a:pt x="4" y="0"/>
                </a:cubicBezTo>
                <a:lnTo>
                  <a:pt x="4" y="1"/>
                </a:lnTo>
                <a:cubicBezTo>
                  <a:pt x="3" y="0"/>
                  <a:pt x="1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7" name="Freeform 7593">
            <a:extLst>
              <a:ext uri="{FF2B5EF4-FFF2-40B4-BE49-F238E27FC236}">
                <a16:creationId xmlns:a16="http://schemas.microsoft.com/office/drawing/2014/main" id="{F9CA4AE2-40D6-5240-B214-5A9DAADBA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0 w 4"/>
              <a:gd name="T1" fmla="*/ 315218 h 4"/>
              <a:gd name="T2" fmla="*/ 472827 w 4"/>
              <a:gd name="T3" fmla="*/ 0 h 4"/>
              <a:gd name="T4" fmla="*/ 472827 w 4"/>
              <a:gd name="T5" fmla="*/ 0 h 4"/>
              <a:gd name="T6" fmla="*/ 0 w 4"/>
              <a:gd name="T7" fmla="*/ 31521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3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8" name="Freeform 7594">
            <a:extLst>
              <a:ext uri="{FF2B5EF4-FFF2-40B4-BE49-F238E27FC236}">
                <a16:creationId xmlns:a16="http://schemas.microsoft.com/office/drawing/2014/main" id="{E6B190DF-19CA-C349-A752-F9D42C58F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157609 w 4"/>
              <a:gd name="T1" fmla="*/ 315218 h 4"/>
              <a:gd name="T2" fmla="*/ 472827 w 4"/>
              <a:gd name="T3" fmla="*/ 0 h 4"/>
              <a:gd name="T4" fmla="*/ 0 w 4"/>
              <a:gd name="T5" fmla="*/ 315218 h 4"/>
              <a:gd name="T6" fmla="*/ 157609 w 4"/>
              <a:gd name="T7" fmla="*/ 315218 h 4"/>
              <a:gd name="T8" fmla="*/ 0 w 4"/>
              <a:gd name="T9" fmla="*/ 315218 h 4"/>
              <a:gd name="T10" fmla="*/ 472827 w 4"/>
              <a:gd name="T11" fmla="*/ 0 h 4"/>
              <a:gd name="T12" fmla="*/ 0 w 4"/>
              <a:gd name="T13" fmla="*/ 315218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1" y="2"/>
                </a:moveTo>
                <a:cubicBezTo>
                  <a:pt x="3" y="2"/>
                  <a:pt x="3" y="0"/>
                  <a:pt x="3" y="0"/>
                </a:cubicBezTo>
                <a:cubicBezTo>
                  <a:pt x="3" y="0"/>
                  <a:pt x="3" y="3"/>
                  <a:pt x="0" y="2"/>
                </a:cubicBezTo>
                <a:lnTo>
                  <a:pt x="1" y="2"/>
                </a:lnTo>
                <a:close/>
                <a:moveTo>
                  <a:pt x="0" y="2"/>
                </a:moveTo>
                <a:cubicBezTo>
                  <a:pt x="0" y="0"/>
                  <a:pt x="2" y="0"/>
                  <a:pt x="3" y="0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49" name="Freeform 7595">
            <a:extLst>
              <a:ext uri="{FF2B5EF4-FFF2-40B4-BE49-F238E27FC236}">
                <a16:creationId xmlns:a16="http://schemas.microsoft.com/office/drawing/2014/main" id="{D3CC183E-46A1-1A47-98AB-3E642C9C8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630436 w 2"/>
              <a:gd name="T1" fmla="*/ 350154 h 6"/>
              <a:gd name="T2" fmla="*/ 630436 w 2"/>
              <a:gd name="T3" fmla="*/ 0 h 6"/>
              <a:gd name="T4" fmla="*/ 630436 w 2"/>
              <a:gd name="T5" fmla="*/ 70137 h 6"/>
              <a:gd name="T6" fmla="*/ 630436 w 2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">
                <a:moveTo>
                  <a:pt x="1" y="5"/>
                </a:moveTo>
                <a:cubicBezTo>
                  <a:pt x="0" y="3"/>
                  <a:pt x="1" y="2"/>
                  <a:pt x="1" y="0"/>
                </a:cubicBezTo>
                <a:lnTo>
                  <a:pt x="1" y="1"/>
                </a:lnTo>
                <a:lnTo>
                  <a:pt x="1" y="5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0" name="Freeform 7596">
            <a:extLst>
              <a:ext uri="{FF2B5EF4-FFF2-40B4-BE49-F238E27FC236}">
                <a16:creationId xmlns:a16="http://schemas.microsoft.com/office/drawing/2014/main" id="{EBC19420-9D2A-1140-98C0-5E1F3BC57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560564 w 3"/>
              <a:gd name="T1" fmla="*/ 350154 h 6"/>
              <a:gd name="T2" fmla="*/ 560564 w 3"/>
              <a:gd name="T3" fmla="*/ 0 h 6"/>
              <a:gd name="T4" fmla="*/ 560564 w 3"/>
              <a:gd name="T5" fmla="*/ 70137 h 6"/>
              <a:gd name="T6" fmla="*/ 560564 w 3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5"/>
                </a:moveTo>
                <a:cubicBezTo>
                  <a:pt x="0" y="3"/>
                  <a:pt x="2" y="2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1" y="3"/>
                  <a:pt x="2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1" name="Freeform 7597">
            <a:extLst>
              <a:ext uri="{FF2B5EF4-FFF2-40B4-BE49-F238E27FC236}">
                <a16:creationId xmlns:a16="http://schemas.microsoft.com/office/drawing/2014/main" id="{81503F03-9DEB-7244-8140-A9D977AFE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0 w 3"/>
              <a:gd name="T1" fmla="*/ 349934 h 6"/>
              <a:gd name="T2" fmla="*/ 279841 w 3"/>
              <a:gd name="T3" fmla="*/ 0 h 6"/>
              <a:gd name="T4" fmla="*/ 559682 w 3"/>
              <a:gd name="T5" fmla="*/ 0 h 6"/>
              <a:gd name="T6" fmla="*/ 0 w 3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4"/>
                  <a:pt x="0" y="2"/>
                  <a:pt x="1" y="0"/>
                </a:cubicBezTo>
                <a:lnTo>
                  <a:pt x="2" y="0"/>
                </a:lnTo>
                <a:lnTo>
                  <a:pt x="0" y="5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2" name="Freeform 7598">
            <a:extLst>
              <a:ext uri="{FF2B5EF4-FFF2-40B4-BE49-F238E27FC236}">
                <a16:creationId xmlns:a16="http://schemas.microsoft.com/office/drawing/2014/main" id="{CA20D59D-D7A8-D942-99E3-B36DB0C7E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157510 w 4"/>
              <a:gd name="T1" fmla="*/ 403098 h 5"/>
              <a:gd name="T2" fmla="*/ 472133 w 4"/>
              <a:gd name="T3" fmla="*/ 0 h 5"/>
              <a:gd name="T4" fmla="*/ 472133 w 4"/>
              <a:gd name="T5" fmla="*/ 0 h 5"/>
              <a:gd name="T6" fmla="*/ 157510 w 4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0" y="3"/>
                  <a:pt x="1" y="1"/>
                  <a:pt x="3" y="0"/>
                </a:cubicBezTo>
                <a:cubicBezTo>
                  <a:pt x="3" y="0"/>
                  <a:pt x="3" y="4"/>
                  <a:pt x="1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3" name="Freeform 7599">
            <a:extLst>
              <a:ext uri="{FF2B5EF4-FFF2-40B4-BE49-F238E27FC236}">
                <a16:creationId xmlns:a16="http://schemas.microsoft.com/office/drawing/2014/main" id="{036F4A83-391C-344C-9E0F-C8CCE60FF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100616 w 5"/>
              <a:gd name="T1" fmla="*/ 403098 h 5"/>
              <a:gd name="T2" fmla="*/ 403098 w 5"/>
              <a:gd name="T3" fmla="*/ 0 h 5"/>
              <a:gd name="T4" fmla="*/ 403098 w 5"/>
              <a:gd name="T5" fmla="*/ 0 h 5"/>
              <a:gd name="T6" fmla="*/ 100616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1" y="4"/>
                </a:moveTo>
                <a:cubicBezTo>
                  <a:pt x="0" y="4"/>
                  <a:pt x="2" y="3"/>
                  <a:pt x="4" y="0"/>
                </a:cubicBezTo>
                <a:cubicBezTo>
                  <a:pt x="4" y="0"/>
                  <a:pt x="3" y="4"/>
                  <a:pt x="1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4" name="Freeform 7600">
            <a:extLst>
              <a:ext uri="{FF2B5EF4-FFF2-40B4-BE49-F238E27FC236}">
                <a16:creationId xmlns:a16="http://schemas.microsoft.com/office/drawing/2014/main" id="{C0A543FD-A60F-9446-B3CC-1E8771972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100616 w 5"/>
              <a:gd name="T1" fmla="*/ 403098 h 5"/>
              <a:gd name="T2" fmla="*/ 100616 w 5"/>
              <a:gd name="T3" fmla="*/ 403098 h 5"/>
              <a:gd name="T4" fmla="*/ 100616 w 5"/>
              <a:gd name="T5" fmla="*/ 403098 h 5"/>
              <a:gd name="T6" fmla="*/ 403098 w 5"/>
              <a:gd name="T7" fmla="*/ 0 h 5"/>
              <a:gd name="T8" fmla="*/ 403098 w 5"/>
              <a:gd name="T9" fmla="*/ 0 h 5"/>
              <a:gd name="T10" fmla="*/ 100616 w 5"/>
              <a:gd name="T11" fmla="*/ 403098 h 5"/>
              <a:gd name="T12" fmla="*/ 403098 w 5"/>
              <a:gd name="T13" fmla="*/ 100616 h 5"/>
              <a:gd name="T14" fmla="*/ 100616 w 5"/>
              <a:gd name="T15" fmla="*/ 403098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" h="5">
                <a:moveTo>
                  <a:pt x="1" y="4"/>
                </a:moveTo>
                <a:lnTo>
                  <a:pt x="1" y="4"/>
                </a:lnTo>
                <a:cubicBezTo>
                  <a:pt x="0" y="3"/>
                  <a:pt x="2" y="3"/>
                  <a:pt x="4" y="0"/>
                </a:cubicBezTo>
                <a:cubicBezTo>
                  <a:pt x="2" y="3"/>
                  <a:pt x="1" y="4"/>
                  <a:pt x="1" y="4"/>
                </a:cubicBezTo>
                <a:cubicBezTo>
                  <a:pt x="3" y="4"/>
                  <a:pt x="4" y="1"/>
                  <a:pt x="4" y="1"/>
                </a:cubicBezTo>
                <a:cubicBezTo>
                  <a:pt x="4" y="3"/>
                  <a:pt x="3" y="4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5" name="Freeform 7601">
            <a:extLst>
              <a:ext uri="{FF2B5EF4-FFF2-40B4-BE49-F238E27FC236}">
                <a16:creationId xmlns:a16="http://schemas.microsoft.com/office/drawing/2014/main" id="{0DFC312E-2BBB-5849-A36F-59AAA2A11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1587"/>
          </a:xfrm>
          <a:custGeom>
            <a:avLst/>
            <a:gdLst>
              <a:gd name="T0" fmla="*/ 157510 w 4"/>
              <a:gd name="T1" fmla="*/ 349934 h 6"/>
              <a:gd name="T2" fmla="*/ 315020 w 4"/>
              <a:gd name="T3" fmla="*/ 0 h 6"/>
              <a:gd name="T4" fmla="*/ 315020 w 4"/>
              <a:gd name="T5" fmla="*/ 0 h 6"/>
              <a:gd name="T6" fmla="*/ 157510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1" y="5"/>
                </a:moveTo>
                <a:cubicBezTo>
                  <a:pt x="0" y="3"/>
                  <a:pt x="0" y="3"/>
                  <a:pt x="2" y="0"/>
                </a:cubicBezTo>
                <a:cubicBezTo>
                  <a:pt x="2" y="0"/>
                  <a:pt x="3" y="3"/>
                  <a:pt x="1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6" name="Freeform 7602">
            <a:extLst>
              <a:ext uri="{FF2B5EF4-FFF2-40B4-BE49-F238E27FC236}">
                <a16:creationId xmlns:a16="http://schemas.microsoft.com/office/drawing/2014/main" id="{FE7152BE-8CDA-D141-BF42-A0214C22A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5813"/>
            <a:ext cx="1587" cy="3175"/>
          </a:xfrm>
          <a:custGeom>
            <a:avLst/>
            <a:gdLst>
              <a:gd name="T0" fmla="*/ 279841 w 3"/>
              <a:gd name="T1" fmla="*/ 1234168 h 7"/>
              <a:gd name="T2" fmla="*/ 559682 w 3"/>
              <a:gd name="T3" fmla="*/ 0 h 7"/>
              <a:gd name="T4" fmla="*/ 559682 w 3"/>
              <a:gd name="T5" fmla="*/ 205921 h 7"/>
              <a:gd name="T6" fmla="*/ 279841 w 3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1" y="6"/>
                </a:moveTo>
                <a:cubicBezTo>
                  <a:pt x="0" y="4"/>
                  <a:pt x="1" y="4"/>
                  <a:pt x="2" y="0"/>
                </a:cubicBezTo>
                <a:lnTo>
                  <a:pt x="2" y="1"/>
                </a:lnTo>
                <a:cubicBezTo>
                  <a:pt x="2" y="1"/>
                  <a:pt x="2" y="4"/>
                  <a:pt x="1" y="6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7" name="Freeform 7603">
            <a:extLst>
              <a:ext uri="{FF2B5EF4-FFF2-40B4-BE49-F238E27FC236}">
                <a16:creationId xmlns:a16="http://schemas.microsoft.com/office/drawing/2014/main" id="{7969D499-AEE6-6D4B-9E8C-5B90B72BD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5813"/>
            <a:ext cx="1588" cy="1587"/>
          </a:xfrm>
          <a:custGeom>
            <a:avLst/>
            <a:gdLst>
              <a:gd name="T0" fmla="*/ 157609 w 4"/>
              <a:gd name="T1" fmla="*/ 403098 h 5"/>
              <a:gd name="T2" fmla="*/ 157609 w 4"/>
              <a:gd name="T3" fmla="*/ 0 h 5"/>
              <a:gd name="T4" fmla="*/ 157609 w 4"/>
              <a:gd name="T5" fmla="*/ 0 h 5"/>
              <a:gd name="T6" fmla="*/ 157609 w 4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0" y="4"/>
                  <a:pt x="1" y="3"/>
                  <a:pt x="1" y="0"/>
                </a:cubicBezTo>
                <a:cubicBezTo>
                  <a:pt x="1" y="0"/>
                  <a:pt x="3" y="4"/>
                  <a:pt x="1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8" name="Freeform 7604">
            <a:extLst>
              <a:ext uri="{FF2B5EF4-FFF2-40B4-BE49-F238E27FC236}">
                <a16:creationId xmlns:a16="http://schemas.microsoft.com/office/drawing/2014/main" id="{5956B29A-8EDB-EF4F-B32C-88592EB2B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4225"/>
            <a:ext cx="1588" cy="1588"/>
          </a:xfrm>
          <a:custGeom>
            <a:avLst/>
            <a:gdLst>
              <a:gd name="T0" fmla="*/ 403352 w 5"/>
              <a:gd name="T1" fmla="*/ 350154 h 6"/>
              <a:gd name="T2" fmla="*/ 201676 w 5"/>
              <a:gd name="T3" fmla="*/ 350154 h 6"/>
              <a:gd name="T4" fmla="*/ 0 w 5"/>
              <a:gd name="T5" fmla="*/ 0 h 6"/>
              <a:gd name="T6" fmla="*/ 0 w 5"/>
              <a:gd name="T7" fmla="*/ 0 h 6"/>
              <a:gd name="T8" fmla="*/ 403352 w 5"/>
              <a:gd name="T9" fmla="*/ 35015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2" y="5"/>
                </a:lnTo>
                <a:cubicBezTo>
                  <a:pt x="0" y="5"/>
                  <a:pt x="0" y="2"/>
                  <a:pt x="0" y="0"/>
                </a:cubicBezTo>
                <a:cubicBezTo>
                  <a:pt x="0" y="0"/>
                  <a:pt x="4" y="2"/>
                  <a:pt x="4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59" name="Freeform 7605">
            <a:extLst>
              <a:ext uri="{FF2B5EF4-FFF2-40B4-BE49-F238E27FC236}">
                <a16:creationId xmlns:a16="http://schemas.microsoft.com/office/drawing/2014/main" id="{5CBB4C5E-0D5F-954F-BBD5-019F039B3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4225"/>
            <a:ext cx="1588" cy="1588"/>
          </a:xfrm>
          <a:custGeom>
            <a:avLst/>
            <a:gdLst>
              <a:gd name="T0" fmla="*/ 403352 w 5"/>
              <a:gd name="T1" fmla="*/ 315218 h 4"/>
              <a:gd name="T2" fmla="*/ 0 w 5"/>
              <a:gd name="T3" fmla="*/ 157609 h 4"/>
              <a:gd name="T4" fmla="*/ 0 w 5"/>
              <a:gd name="T5" fmla="*/ 157609 h 4"/>
              <a:gd name="T6" fmla="*/ 403352 w 5"/>
              <a:gd name="T7" fmla="*/ 31521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2" y="3"/>
                  <a:pt x="2" y="2"/>
                  <a:pt x="0" y="1"/>
                </a:cubicBezTo>
                <a:cubicBezTo>
                  <a:pt x="0" y="1"/>
                  <a:pt x="3" y="0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0" name="Freeform 7606">
            <a:extLst>
              <a:ext uri="{FF2B5EF4-FFF2-40B4-BE49-F238E27FC236}">
                <a16:creationId xmlns:a16="http://schemas.microsoft.com/office/drawing/2014/main" id="{7B02099E-B9E2-7649-89C8-A9B9AA170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403352 w 5"/>
              <a:gd name="T1" fmla="*/ 315020 h 4"/>
              <a:gd name="T2" fmla="*/ 0 w 5"/>
              <a:gd name="T3" fmla="*/ 315020 h 4"/>
              <a:gd name="T4" fmla="*/ 0 w 5"/>
              <a:gd name="T5" fmla="*/ 315020 h 4"/>
              <a:gd name="T6" fmla="*/ 403352 w 5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2"/>
                </a:moveTo>
                <a:cubicBezTo>
                  <a:pt x="4" y="3"/>
                  <a:pt x="2" y="3"/>
                  <a:pt x="0" y="2"/>
                </a:cubicBezTo>
                <a:cubicBezTo>
                  <a:pt x="0" y="2"/>
                  <a:pt x="3" y="0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1" name="Freeform 7607">
            <a:extLst>
              <a:ext uri="{FF2B5EF4-FFF2-40B4-BE49-F238E27FC236}">
                <a16:creationId xmlns:a16="http://schemas.microsoft.com/office/drawing/2014/main" id="{318B92B3-7FBB-644E-B685-C4DAB6C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3175" cy="1588"/>
          </a:xfrm>
          <a:custGeom>
            <a:avLst/>
            <a:gdLst>
              <a:gd name="T0" fmla="*/ 1234168 w 7"/>
              <a:gd name="T1" fmla="*/ 201676 h 5"/>
              <a:gd name="T2" fmla="*/ 1234168 w 7"/>
              <a:gd name="T3" fmla="*/ 302673 h 5"/>
              <a:gd name="T4" fmla="*/ 0 w 7"/>
              <a:gd name="T5" fmla="*/ 302673 h 5"/>
              <a:gd name="T6" fmla="*/ 0 w 7"/>
              <a:gd name="T7" fmla="*/ 302673 h 5"/>
              <a:gd name="T8" fmla="*/ 1234168 w 7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6" y="2"/>
                </a:moveTo>
                <a:lnTo>
                  <a:pt x="6" y="3"/>
                </a:lnTo>
                <a:cubicBezTo>
                  <a:pt x="4" y="4"/>
                  <a:pt x="4" y="4"/>
                  <a:pt x="0" y="3"/>
                </a:cubicBezTo>
                <a:cubicBezTo>
                  <a:pt x="0" y="3"/>
                  <a:pt x="4" y="0"/>
                  <a:pt x="6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2" name="Freeform 7608">
            <a:extLst>
              <a:ext uri="{FF2B5EF4-FFF2-40B4-BE49-F238E27FC236}">
                <a16:creationId xmlns:a16="http://schemas.microsoft.com/office/drawing/2014/main" id="{0C794765-DD9F-7345-9D3E-F492605E8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3175" cy="1588"/>
          </a:xfrm>
          <a:custGeom>
            <a:avLst/>
            <a:gdLst>
              <a:gd name="T0" fmla="*/ 822779 w 7"/>
              <a:gd name="T1" fmla="*/ 403352 h 5"/>
              <a:gd name="T2" fmla="*/ 0 w 7"/>
              <a:gd name="T3" fmla="*/ 302673 h 5"/>
              <a:gd name="T4" fmla="*/ 1234168 w 7"/>
              <a:gd name="T5" fmla="*/ 201676 h 5"/>
              <a:gd name="T6" fmla="*/ 1234168 w 7"/>
              <a:gd name="T7" fmla="*/ 201676 h 5"/>
              <a:gd name="T8" fmla="*/ 1234168 w 7"/>
              <a:gd name="T9" fmla="*/ 201676 h 5"/>
              <a:gd name="T10" fmla="*/ 0 w 7"/>
              <a:gd name="T11" fmla="*/ 302673 h 5"/>
              <a:gd name="T12" fmla="*/ 1028700 w 7"/>
              <a:gd name="T13" fmla="*/ 201676 h 5"/>
              <a:gd name="T14" fmla="*/ 822779 w 7"/>
              <a:gd name="T15" fmla="*/ 403352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" h="5">
                <a:moveTo>
                  <a:pt x="4" y="4"/>
                </a:moveTo>
                <a:cubicBezTo>
                  <a:pt x="4" y="4"/>
                  <a:pt x="2" y="4"/>
                  <a:pt x="0" y="3"/>
                </a:cubicBezTo>
                <a:cubicBezTo>
                  <a:pt x="0" y="2"/>
                  <a:pt x="4" y="0"/>
                  <a:pt x="6" y="2"/>
                </a:cubicBezTo>
                <a:cubicBezTo>
                  <a:pt x="4" y="0"/>
                  <a:pt x="0" y="3"/>
                  <a:pt x="0" y="3"/>
                </a:cubicBezTo>
                <a:cubicBezTo>
                  <a:pt x="4" y="4"/>
                  <a:pt x="4" y="4"/>
                  <a:pt x="5" y="2"/>
                </a:cubicBezTo>
                <a:cubicBezTo>
                  <a:pt x="5" y="4"/>
                  <a:pt x="4" y="4"/>
                  <a:pt x="4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3" name="Freeform 7609">
            <a:extLst>
              <a:ext uri="{FF2B5EF4-FFF2-40B4-BE49-F238E27FC236}">
                <a16:creationId xmlns:a16="http://schemas.microsoft.com/office/drawing/2014/main" id="{ED5331C4-3332-F847-8D4E-23FC4DB63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1050"/>
            <a:ext cx="1588" cy="1588"/>
          </a:xfrm>
          <a:custGeom>
            <a:avLst/>
            <a:gdLst>
              <a:gd name="T0" fmla="*/ 350154 w 6"/>
              <a:gd name="T1" fmla="*/ 201676 h 5"/>
              <a:gd name="T2" fmla="*/ 0 w 6"/>
              <a:gd name="T3" fmla="*/ 403352 h 5"/>
              <a:gd name="T4" fmla="*/ 0 w 6"/>
              <a:gd name="T5" fmla="*/ 302673 h 5"/>
              <a:gd name="T6" fmla="*/ 350154 w 6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3"/>
                  <a:pt x="3" y="4"/>
                  <a:pt x="0" y="4"/>
                </a:cubicBezTo>
                <a:lnTo>
                  <a:pt x="0" y="3"/>
                </a:lnTo>
                <a:cubicBezTo>
                  <a:pt x="0" y="3"/>
                  <a:pt x="3" y="0"/>
                  <a:pt x="5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4" name="Freeform 7610">
            <a:extLst>
              <a:ext uri="{FF2B5EF4-FFF2-40B4-BE49-F238E27FC236}">
                <a16:creationId xmlns:a16="http://schemas.microsoft.com/office/drawing/2014/main" id="{ACB05CB7-2ACF-C94D-AFBD-8FCA1B71A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201549 w 5"/>
              <a:gd name="T1" fmla="*/ 0 h 5"/>
              <a:gd name="T2" fmla="*/ 0 w 5"/>
              <a:gd name="T3" fmla="*/ 403352 h 5"/>
              <a:gd name="T4" fmla="*/ 0 w 5"/>
              <a:gd name="T5" fmla="*/ 403352 h 5"/>
              <a:gd name="T6" fmla="*/ 201549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4" y="2"/>
                  <a:pt x="2" y="2"/>
                  <a:pt x="0" y="4"/>
                </a:cubicBezTo>
                <a:cubicBezTo>
                  <a:pt x="0" y="4"/>
                  <a:pt x="1" y="0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5" name="Freeform 7611">
            <a:extLst>
              <a:ext uri="{FF2B5EF4-FFF2-40B4-BE49-F238E27FC236}">
                <a16:creationId xmlns:a16="http://schemas.microsoft.com/office/drawing/2014/main" id="{A5CA49CB-8F51-B04B-893A-D3DB0BC92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201549 w 5"/>
              <a:gd name="T1" fmla="*/ 0 h 6"/>
              <a:gd name="T2" fmla="*/ 403098 w 5"/>
              <a:gd name="T3" fmla="*/ 350154 h 6"/>
              <a:gd name="T4" fmla="*/ 403098 w 5"/>
              <a:gd name="T5" fmla="*/ 350154 h 6"/>
              <a:gd name="T6" fmla="*/ 201549 w 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3" y="0"/>
                  <a:pt x="4" y="2"/>
                  <a:pt x="4" y="5"/>
                </a:cubicBezTo>
                <a:cubicBezTo>
                  <a:pt x="4" y="5"/>
                  <a:pt x="0" y="2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6" name="Freeform 7612">
            <a:extLst>
              <a:ext uri="{FF2B5EF4-FFF2-40B4-BE49-F238E27FC236}">
                <a16:creationId xmlns:a16="http://schemas.microsoft.com/office/drawing/2014/main" id="{95440D19-08DE-0E46-9D83-3C5F8DFF0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403098 w 5"/>
              <a:gd name="T1" fmla="*/ 350154 h 6"/>
              <a:gd name="T2" fmla="*/ 201549 w 5"/>
              <a:gd name="T3" fmla="*/ 0 h 6"/>
              <a:gd name="T4" fmla="*/ 201549 w 5"/>
              <a:gd name="T5" fmla="*/ 0 h 6"/>
              <a:gd name="T6" fmla="*/ 201549 w 5"/>
              <a:gd name="T7" fmla="*/ 0 h 6"/>
              <a:gd name="T8" fmla="*/ 403098 w 5"/>
              <a:gd name="T9" fmla="*/ 350154 h 6"/>
              <a:gd name="T10" fmla="*/ 201549 w 5"/>
              <a:gd name="T11" fmla="*/ 0 h 6"/>
              <a:gd name="T12" fmla="*/ 403098 w 5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6">
                <a:moveTo>
                  <a:pt x="4" y="5"/>
                </a:moveTo>
                <a:cubicBezTo>
                  <a:pt x="4" y="5"/>
                  <a:pt x="0" y="2"/>
                  <a:pt x="2" y="0"/>
                </a:cubicBezTo>
                <a:cubicBezTo>
                  <a:pt x="1" y="2"/>
                  <a:pt x="4" y="5"/>
                  <a:pt x="4" y="5"/>
                </a:cubicBezTo>
                <a:cubicBezTo>
                  <a:pt x="3" y="2"/>
                  <a:pt x="3" y="1"/>
                  <a:pt x="2" y="0"/>
                </a:cubicBezTo>
                <a:cubicBezTo>
                  <a:pt x="4" y="0"/>
                  <a:pt x="4" y="2"/>
                  <a:pt x="4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7" name="Freeform 7613">
            <a:extLst>
              <a:ext uri="{FF2B5EF4-FFF2-40B4-BE49-F238E27FC236}">
                <a16:creationId xmlns:a16="http://schemas.microsoft.com/office/drawing/2014/main" id="{437131F7-E59E-174F-83BC-30F87A430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1050"/>
            <a:ext cx="1588" cy="1588"/>
          </a:xfrm>
          <a:custGeom>
            <a:avLst/>
            <a:gdLst>
              <a:gd name="T0" fmla="*/ 0 w 4"/>
              <a:gd name="T1" fmla="*/ 201676 h 5"/>
              <a:gd name="T2" fmla="*/ 472827 w 4"/>
              <a:gd name="T3" fmla="*/ 302673 h 5"/>
              <a:gd name="T4" fmla="*/ 472827 w 4"/>
              <a:gd name="T5" fmla="*/ 403352 h 5"/>
              <a:gd name="T6" fmla="*/ 0 w 4"/>
              <a:gd name="T7" fmla="*/ 20167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2"/>
                </a:moveTo>
                <a:cubicBezTo>
                  <a:pt x="1" y="0"/>
                  <a:pt x="1" y="0"/>
                  <a:pt x="3" y="3"/>
                </a:cubicBezTo>
                <a:lnTo>
                  <a:pt x="3" y="4"/>
                </a:lnTo>
                <a:cubicBezTo>
                  <a:pt x="3" y="4"/>
                  <a:pt x="1" y="4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8" name="Freeform 7614">
            <a:extLst>
              <a:ext uri="{FF2B5EF4-FFF2-40B4-BE49-F238E27FC236}">
                <a16:creationId xmlns:a16="http://schemas.microsoft.com/office/drawing/2014/main" id="{996B2B30-B86D-E94A-BB4D-531946744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1050"/>
            <a:ext cx="1588" cy="1588"/>
          </a:xfrm>
          <a:custGeom>
            <a:avLst/>
            <a:gdLst>
              <a:gd name="T0" fmla="*/ 201676 w 5"/>
              <a:gd name="T1" fmla="*/ 403352 h 5"/>
              <a:gd name="T2" fmla="*/ 0 w 5"/>
              <a:gd name="T3" fmla="*/ 201676 h 5"/>
              <a:gd name="T4" fmla="*/ 302673 w 5"/>
              <a:gd name="T5" fmla="*/ 302673 h 5"/>
              <a:gd name="T6" fmla="*/ 0 w 5"/>
              <a:gd name="T7" fmla="*/ 201676 h 5"/>
              <a:gd name="T8" fmla="*/ 403352 w 5"/>
              <a:gd name="T9" fmla="*/ 302673 h 5"/>
              <a:gd name="T10" fmla="*/ 201676 w 5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2" y="4"/>
                </a:moveTo>
                <a:cubicBezTo>
                  <a:pt x="2" y="4"/>
                  <a:pt x="0" y="3"/>
                  <a:pt x="0" y="2"/>
                </a:cubicBezTo>
                <a:cubicBezTo>
                  <a:pt x="1" y="4"/>
                  <a:pt x="3" y="3"/>
                  <a:pt x="3" y="3"/>
                </a:cubicBezTo>
                <a:cubicBezTo>
                  <a:pt x="1" y="2"/>
                  <a:pt x="1" y="0"/>
                  <a:pt x="0" y="2"/>
                </a:cubicBezTo>
                <a:cubicBezTo>
                  <a:pt x="1" y="0"/>
                  <a:pt x="1" y="0"/>
                  <a:pt x="4" y="3"/>
                </a:cubicBezTo>
                <a:cubicBezTo>
                  <a:pt x="4" y="3"/>
                  <a:pt x="3" y="4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69" name="Freeform 7615">
            <a:extLst>
              <a:ext uri="{FF2B5EF4-FFF2-40B4-BE49-F238E27FC236}">
                <a16:creationId xmlns:a16="http://schemas.microsoft.com/office/drawing/2014/main" id="{984C8243-E30A-354B-A75F-420E1AF24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0 w 4"/>
              <a:gd name="T1" fmla="*/ 201549 h 5"/>
              <a:gd name="T2" fmla="*/ 472133 w 4"/>
              <a:gd name="T3" fmla="*/ 201549 h 5"/>
              <a:gd name="T4" fmla="*/ 472133 w 4"/>
              <a:gd name="T5" fmla="*/ 201549 h 5"/>
              <a:gd name="T6" fmla="*/ 0 w 4"/>
              <a:gd name="T7" fmla="*/ 20154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2"/>
                </a:moveTo>
                <a:cubicBezTo>
                  <a:pt x="0" y="0"/>
                  <a:pt x="0" y="0"/>
                  <a:pt x="3" y="2"/>
                </a:cubicBezTo>
                <a:cubicBezTo>
                  <a:pt x="3" y="2"/>
                  <a:pt x="0" y="4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0" name="Freeform 7616">
            <a:extLst>
              <a:ext uri="{FF2B5EF4-FFF2-40B4-BE49-F238E27FC236}">
                <a16:creationId xmlns:a16="http://schemas.microsoft.com/office/drawing/2014/main" id="{C0937FFA-925B-8342-B627-8D113D2E8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0 w 4"/>
              <a:gd name="T1" fmla="*/ 315020 h 4"/>
              <a:gd name="T2" fmla="*/ 472133 w 4"/>
              <a:gd name="T3" fmla="*/ 0 h 4"/>
              <a:gd name="T4" fmla="*/ 472133 w 4"/>
              <a:gd name="T5" fmla="*/ 157510 h 4"/>
              <a:gd name="T6" fmla="*/ 0 w 4"/>
              <a:gd name="T7" fmla="*/ 31502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0"/>
                  <a:pt x="1" y="0"/>
                  <a:pt x="3" y="0"/>
                </a:cubicBezTo>
                <a:lnTo>
                  <a:pt x="3" y="1"/>
                </a:lnTo>
                <a:cubicBezTo>
                  <a:pt x="3" y="1"/>
                  <a:pt x="0" y="3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1" name="Freeform 7617">
            <a:extLst>
              <a:ext uri="{FF2B5EF4-FFF2-40B4-BE49-F238E27FC236}">
                <a16:creationId xmlns:a16="http://schemas.microsoft.com/office/drawing/2014/main" id="{217BDDEA-6AB8-2C46-9145-8DD5B932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4225"/>
            <a:ext cx="1587" cy="1588"/>
          </a:xfrm>
          <a:custGeom>
            <a:avLst/>
            <a:gdLst>
              <a:gd name="T0" fmla="*/ 0 w 5"/>
              <a:gd name="T1" fmla="*/ 315218 h 4"/>
              <a:gd name="T2" fmla="*/ 403098 w 5"/>
              <a:gd name="T3" fmla="*/ 0 h 4"/>
              <a:gd name="T4" fmla="*/ 403098 w 5"/>
              <a:gd name="T5" fmla="*/ 0 h 4"/>
              <a:gd name="T6" fmla="*/ 0 w 5"/>
              <a:gd name="T7" fmla="*/ 31521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0" y="0"/>
                  <a:pt x="1" y="0"/>
                  <a:pt x="4" y="0"/>
                </a:cubicBezTo>
                <a:cubicBezTo>
                  <a:pt x="4" y="0"/>
                  <a:pt x="2" y="3"/>
                  <a:pt x="0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2" name="Freeform 7618">
            <a:extLst>
              <a:ext uri="{FF2B5EF4-FFF2-40B4-BE49-F238E27FC236}">
                <a16:creationId xmlns:a16="http://schemas.microsoft.com/office/drawing/2014/main" id="{A8538CEF-74B3-454C-B268-AC7937874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4225"/>
            <a:ext cx="1587" cy="1588"/>
          </a:xfrm>
          <a:custGeom>
            <a:avLst/>
            <a:gdLst>
              <a:gd name="T0" fmla="*/ 70093 w 6"/>
              <a:gd name="T1" fmla="*/ 472827 h 4"/>
              <a:gd name="T2" fmla="*/ 279841 w 6"/>
              <a:gd name="T3" fmla="*/ 0 h 4"/>
              <a:gd name="T4" fmla="*/ 349934 w 6"/>
              <a:gd name="T5" fmla="*/ 0 h 4"/>
              <a:gd name="T6" fmla="*/ 70093 w 6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1" y="3"/>
                </a:moveTo>
                <a:cubicBezTo>
                  <a:pt x="0" y="2"/>
                  <a:pt x="2" y="2"/>
                  <a:pt x="4" y="0"/>
                </a:cubicBezTo>
                <a:lnTo>
                  <a:pt x="5" y="0"/>
                </a:lnTo>
                <a:cubicBezTo>
                  <a:pt x="5" y="0"/>
                  <a:pt x="3" y="3"/>
                  <a:pt x="1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3" name="Freeform 7619">
            <a:extLst>
              <a:ext uri="{FF2B5EF4-FFF2-40B4-BE49-F238E27FC236}">
                <a16:creationId xmlns:a16="http://schemas.microsoft.com/office/drawing/2014/main" id="{4B516808-568C-294D-A042-21D744AE5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4225"/>
            <a:ext cx="1587" cy="1588"/>
          </a:xfrm>
          <a:custGeom>
            <a:avLst/>
            <a:gdLst>
              <a:gd name="T0" fmla="*/ 157510 w 4"/>
              <a:gd name="T1" fmla="*/ 403352 h 5"/>
              <a:gd name="T2" fmla="*/ 472133 w 4"/>
              <a:gd name="T3" fmla="*/ 0 h 5"/>
              <a:gd name="T4" fmla="*/ 472133 w 4"/>
              <a:gd name="T5" fmla="*/ 0 h 5"/>
              <a:gd name="T6" fmla="*/ 157510 w 4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0" y="3"/>
                  <a:pt x="1" y="2"/>
                  <a:pt x="3" y="0"/>
                </a:cubicBezTo>
                <a:cubicBezTo>
                  <a:pt x="3" y="0"/>
                  <a:pt x="3" y="4"/>
                  <a:pt x="1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4" name="Freeform 7620">
            <a:extLst>
              <a:ext uri="{FF2B5EF4-FFF2-40B4-BE49-F238E27FC236}">
                <a16:creationId xmlns:a16="http://schemas.microsoft.com/office/drawing/2014/main" id="{73386DFD-8BD2-E546-B41A-908B437C9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4225"/>
            <a:ext cx="1588" cy="1588"/>
          </a:xfrm>
          <a:custGeom>
            <a:avLst/>
            <a:gdLst>
              <a:gd name="T0" fmla="*/ 157609 w 4"/>
              <a:gd name="T1" fmla="*/ 472827 h 4"/>
              <a:gd name="T2" fmla="*/ 157609 w 4"/>
              <a:gd name="T3" fmla="*/ 0 h 4"/>
              <a:gd name="T4" fmla="*/ 157609 w 4"/>
              <a:gd name="T5" fmla="*/ 0 h 4"/>
              <a:gd name="T6" fmla="*/ 157609 w 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3"/>
                  <a:pt x="0" y="2"/>
                  <a:pt x="1" y="0"/>
                </a:cubicBezTo>
                <a:cubicBezTo>
                  <a:pt x="1" y="0"/>
                  <a:pt x="3" y="2"/>
                  <a:pt x="1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5" name="Freeform 7621">
            <a:extLst>
              <a:ext uri="{FF2B5EF4-FFF2-40B4-BE49-F238E27FC236}">
                <a16:creationId xmlns:a16="http://schemas.microsoft.com/office/drawing/2014/main" id="{97C088F7-7D0B-8C43-8BD7-C4D4C26B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4225"/>
            <a:ext cx="1588" cy="1588"/>
          </a:xfrm>
          <a:custGeom>
            <a:avLst/>
            <a:gdLst>
              <a:gd name="T0" fmla="*/ 403352 w 5"/>
              <a:gd name="T1" fmla="*/ 280017 h 3"/>
              <a:gd name="T2" fmla="*/ 403352 w 5"/>
              <a:gd name="T3" fmla="*/ 560564 h 3"/>
              <a:gd name="T4" fmla="*/ 0 w 5"/>
              <a:gd name="T5" fmla="*/ 0 h 3"/>
              <a:gd name="T6" fmla="*/ 0 w 5"/>
              <a:gd name="T7" fmla="*/ 0 h 3"/>
              <a:gd name="T8" fmla="*/ 403352 w 5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3">
                <a:moveTo>
                  <a:pt x="4" y="1"/>
                </a:moveTo>
                <a:lnTo>
                  <a:pt x="4" y="2"/>
                </a:lnTo>
                <a:cubicBezTo>
                  <a:pt x="4" y="2"/>
                  <a:pt x="2" y="2"/>
                  <a:pt x="0" y="0"/>
                </a:cubicBezTo>
                <a:cubicBezTo>
                  <a:pt x="0" y="0"/>
                  <a:pt x="4" y="0"/>
                  <a:pt x="4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6" name="Freeform 7622">
            <a:extLst>
              <a:ext uri="{FF2B5EF4-FFF2-40B4-BE49-F238E27FC236}">
                <a16:creationId xmlns:a16="http://schemas.microsoft.com/office/drawing/2014/main" id="{7D80126A-1E96-5647-8913-86C36F53F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4225"/>
            <a:ext cx="1588" cy="1588"/>
          </a:xfrm>
          <a:custGeom>
            <a:avLst/>
            <a:gdLst>
              <a:gd name="T0" fmla="*/ 560564 w 3"/>
              <a:gd name="T1" fmla="*/ 630436 h 2"/>
              <a:gd name="T2" fmla="*/ 560564 w 3"/>
              <a:gd name="T3" fmla="*/ 630436 h 2"/>
              <a:gd name="T4" fmla="*/ 0 w 3"/>
              <a:gd name="T5" fmla="*/ 0 h 2"/>
              <a:gd name="T6" fmla="*/ 560564 w 3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lnTo>
                  <a:pt x="2" y="1"/>
                </a:lnTo>
                <a:cubicBezTo>
                  <a:pt x="1" y="1"/>
                  <a:pt x="0" y="1"/>
                  <a:pt x="0" y="0"/>
                </a:cubicBezTo>
                <a:cubicBezTo>
                  <a:pt x="1" y="1"/>
                  <a:pt x="1" y="1"/>
                  <a:pt x="2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7" name="Freeform 7623">
            <a:extLst>
              <a:ext uri="{FF2B5EF4-FFF2-40B4-BE49-F238E27FC236}">
                <a16:creationId xmlns:a16="http://schemas.microsoft.com/office/drawing/2014/main" id="{3A421A55-AC01-9547-9D7C-4828831AA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350154 w 6"/>
              <a:gd name="T1" fmla="*/ 302165 h 5"/>
              <a:gd name="T2" fmla="*/ 0 w 6"/>
              <a:gd name="T3" fmla="*/ 201549 h 5"/>
              <a:gd name="T4" fmla="*/ 0 w 6"/>
              <a:gd name="T5" fmla="*/ 201549 h 5"/>
              <a:gd name="T6" fmla="*/ 350154 w 6"/>
              <a:gd name="T7" fmla="*/ 302165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3" y="4"/>
                  <a:pt x="1" y="3"/>
                  <a:pt x="0" y="2"/>
                </a:cubicBezTo>
                <a:cubicBezTo>
                  <a:pt x="0" y="2"/>
                  <a:pt x="3" y="0"/>
                  <a:pt x="5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8" name="Freeform 7624">
            <a:extLst>
              <a:ext uri="{FF2B5EF4-FFF2-40B4-BE49-F238E27FC236}">
                <a16:creationId xmlns:a16="http://schemas.microsoft.com/office/drawing/2014/main" id="{098050F8-A76F-8E4E-9D79-02032769F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210145 w 6"/>
              <a:gd name="T1" fmla="*/ 472133 h 4"/>
              <a:gd name="T2" fmla="*/ 0 w 6"/>
              <a:gd name="T3" fmla="*/ 315020 h 4"/>
              <a:gd name="T4" fmla="*/ 0 w 6"/>
              <a:gd name="T5" fmla="*/ 315020 h 4"/>
              <a:gd name="T6" fmla="*/ 350154 w 6"/>
              <a:gd name="T7" fmla="*/ 472133 h 4"/>
              <a:gd name="T8" fmla="*/ 350154 w 6"/>
              <a:gd name="T9" fmla="*/ 472133 h 4"/>
              <a:gd name="T10" fmla="*/ 0 w 6"/>
              <a:gd name="T11" fmla="*/ 315020 h 4"/>
              <a:gd name="T12" fmla="*/ 350154 w 6"/>
              <a:gd name="T13" fmla="*/ 472133 h 4"/>
              <a:gd name="T14" fmla="*/ 350154 w 6"/>
              <a:gd name="T15" fmla="*/ 472133 h 4"/>
              <a:gd name="T16" fmla="*/ 350154 w 6"/>
              <a:gd name="T17" fmla="*/ 472133 h 4"/>
              <a:gd name="T18" fmla="*/ 210145 w 6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4">
                <a:moveTo>
                  <a:pt x="3" y="3"/>
                </a:moveTo>
                <a:cubicBezTo>
                  <a:pt x="1" y="3"/>
                  <a:pt x="1" y="3"/>
                  <a:pt x="0" y="2"/>
                </a:cubicBezTo>
                <a:cubicBezTo>
                  <a:pt x="1" y="3"/>
                  <a:pt x="3" y="3"/>
                  <a:pt x="5" y="3"/>
                </a:cubicBezTo>
                <a:cubicBezTo>
                  <a:pt x="3" y="1"/>
                  <a:pt x="0" y="2"/>
                  <a:pt x="0" y="2"/>
                </a:cubicBezTo>
                <a:cubicBezTo>
                  <a:pt x="1" y="1"/>
                  <a:pt x="3" y="0"/>
                  <a:pt x="5" y="3"/>
                </a:cubicBezTo>
                <a:cubicBezTo>
                  <a:pt x="3" y="3"/>
                  <a:pt x="3" y="3"/>
                  <a:pt x="3" y="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79" name="Freeform 7625">
            <a:extLst>
              <a:ext uri="{FF2B5EF4-FFF2-40B4-BE49-F238E27FC236}">
                <a16:creationId xmlns:a16="http://schemas.microsoft.com/office/drawing/2014/main" id="{47648E2B-8D7B-2348-BF01-8DA5A681C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403352 w 5"/>
              <a:gd name="T1" fmla="*/ 201549 h 5"/>
              <a:gd name="T2" fmla="*/ 0 w 5"/>
              <a:gd name="T3" fmla="*/ 201549 h 5"/>
              <a:gd name="T4" fmla="*/ 0 w 5"/>
              <a:gd name="T5" fmla="*/ 201549 h 5"/>
              <a:gd name="T6" fmla="*/ 403352 w 5"/>
              <a:gd name="T7" fmla="*/ 20154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2"/>
                </a:moveTo>
                <a:cubicBezTo>
                  <a:pt x="4" y="4"/>
                  <a:pt x="2" y="4"/>
                  <a:pt x="0" y="2"/>
                </a:cubicBezTo>
                <a:cubicBezTo>
                  <a:pt x="0" y="2"/>
                  <a:pt x="4" y="0"/>
                  <a:pt x="4" y="2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0" name="Freeform 7626">
            <a:extLst>
              <a:ext uri="{FF2B5EF4-FFF2-40B4-BE49-F238E27FC236}">
                <a16:creationId xmlns:a16="http://schemas.microsoft.com/office/drawing/2014/main" id="{4566FF05-4399-8A4D-873C-4B7BCD9CB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403352 w 5"/>
              <a:gd name="T1" fmla="*/ 403098 h 5"/>
              <a:gd name="T2" fmla="*/ 0 w 5"/>
              <a:gd name="T3" fmla="*/ 302165 h 5"/>
              <a:gd name="T4" fmla="*/ 100997 w 5"/>
              <a:gd name="T5" fmla="*/ 302165 h 5"/>
              <a:gd name="T6" fmla="*/ 403352 w 5"/>
              <a:gd name="T7" fmla="*/ 201549 h 5"/>
              <a:gd name="T8" fmla="*/ 403352 w 5"/>
              <a:gd name="T9" fmla="*/ 403098 h 5"/>
              <a:gd name="T10" fmla="*/ 100997 w 5"/>
              <a:gd name="T11" fmla="*/ 201549 h 5"/>
              <a:gd name="T12" fmla="*/ 100997 w 5"/>
              <a:gd name="T13" fmla="*/ 302165 h 5"/>
              <a:gd name="T14" fmla="*/ 0 w 5"/>
              <a:gd name="T15" fmla="*/ 201549 h 5"/>
              <a:gd name="T16" fmla="*/ 100997 w 5"/>
              <a:gd name="T17" fmla="*/ 201549 h 5"/>
              <a:gd name="T18" fmla="*/ 403352 w 5"/>
              <a:gd name="T19" fmla="*/ 201549 h 5"/>
              <a:gd name="T20" fmla="*/ 100997 w 5"/>
              <a:gd name="T21" fmla="*/ 201549 h 5"/>
              <a:gd name="T22" fmla="*/ 403352 w 5"/>
              <a:gd name="T23" fmla="*/ 201549 h 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" h="5">
                <a:moveTo>
                  <a:pt x="4" y="4"/>
                </a:moveTo>
                <a:cubicBezTo>
                  <a:pt x="2" y="4"/>
                  <a:pt x="0" y="3"/>
                  <a:pt x="0" y="3"/>
                </a:cubicBezTo>
                <a:lnTo>
                  <a:pt x="1" y="3"/>
                </a:lnTo>
                <a:cubicBezTo>
                  <a:pt x="2" y="4"/>
                  <a:pt x="4" y="4"/>
                  <a:pt x="4" y="2"/>
                </a:cubicBezTo>
                <a:lnTo>
                  <a:pt x="4" y="4"/>
                </a:lnTo>
                <a:close/>
                <a:moveTo>
                  <a:pt x="1" y="2"/>
                </a:moveTo>
                <a:cubicBezTo>
                  <a:pt x="1" y="2"/>
                  <a:pt x="1" y="2"/>
                  <a:pt x="1" y="3"/>
                </a:cubicBezTo>
                <a:cubicBezTo>
                  <a:pt x="1" y="2"/>
                  <a:pt x="1" y="2"/>
                  <a:pt x="0" y="2"/>
                </a:cubicBezTo>
                <a:lnTo>
                  <a:pt x="1" y="2"/>
                </a:lnTo>
                <a:close/>
                <a:moveTo>
                  <a:pt x="4" y="2"/>
                </a:moveTo>
                <a:lnTo>
                  <a:pt x="1" y="2"/>
                </a:lnTo>
                <a:cubicBezTo>
                  <a:pt x="2" y="1"/>
                  <a:pt x="4" y="0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1" name="Freeform 7627">
            <a:extLst>
              <a:ext uri="{FF2B5EF4-FFF2-40B4-BE49-F238E27FC236}">
                <a16:creationId xmlns:a16="http://schemas.microsoft.com/office/drawing/2014/main" id="{2FD93469-3290-4B40-8746-C4E1933C9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0 w 4"/>
              <a:gd name="T1" fmla="*/ 0 h 5"/>
              <a:gd name="T2" fmla="*/ 472133 w 4"/>
              <a:gd name="T3" fmla="*/ 403352 h 5"/>
              <a:gd name="T4" fmla="*/ 472133 w 4"/>
              <a:gd name="T5" fmla="*/ 403352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3" y="0"/>
                  <a:pt x="3" y="2"/>
                  <a:pt x="3" y="4"/>
                </a:cubicBezTo>
                <a:cubicBezTo>
                  <a:pt x="3" y="4"/>
                  <a:pt x="0" y="2"/>
                  <a:pt x="0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2" name="Freeform 7628">
            <a:extLst>
              <a:ext uri="{FF2B5EF4-FFF2-40B4-BE49-F238E27FC236}">
                <a16:creationId xmlns:a16="http://schemas.microsoft.com/office/drawing/2014/main" id="{46FB14AA-C525-4844-8AB7-1B8020DB7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315020 w 4"/>
              <a:gd name="T1" fmla="*/ 0 h 6"/>
              <a:gd name="T2" fmla="*/ 157510 w 4"/>
              <a:gd name="T3" fmla="*/ 350154 h 6"/>
              <a:gd name="T4" fmla="*/ 157510 w 4"/>
              <a:gd name="T5" fmla="*/ 350154 h 6"/>
              <a:gd name="T6" fmla="*/ 315020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2" y="0"/>
                </a:moveTo>
                <a:cubicBezTo>
                  <a:pt x="3" y="0"/>
                  <a:pt x="2" y="2"/>
                  <a:pt x="1" y="5"/>
                </a:cubicBezTo>
                <a:cubicBezTo>
                  <a:pt x="1" y="5"/>
                  <a:pt x="0" y="0"/>
                  <a:pt x="2" y="0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3" name="Freeform 7629">
            <a:extLst>
              <a:ext uri="{FF2B5EF4-FFF2-40B4-BE49-F238E27FC236}">
                <a16:creationId xmlns:a16="http://schemas.microsoft.com/office/drawing/2014/main" id="{3D63E807-9FFF-864D-B88D-4345CA16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1050"/>
            <a:ext cx="1587" cy="1588"/>
          </a:xfrm>
          <a:custGeom>
            <a:avLst/>
            <a:gdLst>
              <a:gd name="T0" fmla="*/ 157510 w 4"/>
              <a:gd name="T1" fmla="*/ 350154 h 6"/>
              <a:gd name="T2" fmla="*/ 315020 w 4"/>
              <a:gd name="T3" fmla="*/ 0 h 6"/>
              <a:gd name="T4" fmla="*/ 315020 w 4"/>
              <a:gd name="T5" fmla="*/ 0 h 6"/>
              <a:gd name="T6" fmla="*/ 315020 w 4"/>
              <a:gd name="T7" fmla="*/ 0 h 6"/>
              <a:gd name="T8" fmla="*/ 157510 w 4"/>
              <a:gd name="T9" fmla="*/ 350154 h 6"/>
              <a:gd name="T10" fmla="*/ 315020 w 4"/>
              <a:gd name="T11" fmla="*/ 0 h 6"/>
              <a:gd name="T12" fmla="*/ 157510 w 4"/>
              <a:gd name="T13" fmla="*/ 35015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6">
                <a:moveTo>
                  <a:pt x="1" y="5"/>
                </a:moveTo>
                <a:cubicBezTo>
                  <a:pt x="0" y="4"/>
                  <a:pt x="0" y="0"/>
                  <a:pt x="2" y="0"/>
                </a:cubicBezTo>
                <a:cubicBezTo>
                  <a:pt x="0" y="0"/>
                  <a:pt x="1" y="4"/>
                  <a:pt x="1" y="5"/>
                </a:cubicBezTo>
                <a:cubicBezTo>
                  <a:pt x="2" y="2"/>
                  <a:pt x="2" y="0"/>
                  <a:pt x="2" y="0"/>
                </a:cubicBezTo>
                <a:cubicBezTo>
                  <a:pt x="3" y="0"/>
                  <a:pt x="2" y="2"/>
                  <a:pt x="1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4" name="Freeform 7630">
            <a:extLst>
              <a:ext uri="{FF2B5EF4-FFF2-40B4-BE49-F238E27FC236}">
                <a16:creationId xmlns:a16="http://schemas.microsoft.com/office/drawing/2014/main" id="{56378CEC-0681-8049-9530-DB52BB1E4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403098 w 5"/>
              <a:gd name="T1" fmla="*/ 100616 h 5"/>
              <a:gd name="T2" fmla="*/ 100616 w 5"/>
              <a:gd name="T3" fmla="*/ 403098 h 5"/>
              <a:gd name="T4" fmla="*/ 0 w 5"/>
              <a:gd name="T5" fmla="*/ 302165 h 5"/>
              <a:gd name="T6" fmla="*/ 403098 w 5"/>
              <a:gd name="T7" fmla="*/ 100616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4" y="3"/>
                  <a:pt x="2" y="3"/>
                  <a:pt x="1" y="4"/>
                </a:cubicBezTo>
                <a:lnTo>
                  <a:pt x="0" y="3"/>
                </a:lnTo>
                <a:cubicBezTo>
                  <a:pt x="0" y="3"/>
                  <a:pt x="2" y="0"/>
                  <a:pt x="4" y="1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5" name="Freeform 7631">
            <a:extLst>
              <a:ext uri="{FF2B5EF4-FFF2-40B4-BE49-F238E27FC236}">
                <a16:creationId xmlns:a16="http://schemas.microsoft.com/office/drawing/2014/main" id="{34D58D9E-77A0-6F4C-BDF3-F5FE3E8D0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592638"/>
            <a:ext cx="1588" cy="1587"/>
          </a:xfrm>
          <a:custGeom>
            <a:avLst/>
            <a:gdLst>
              <a:gd name="T0" fmla="*/ 0 w 4"/>
              <a:gd name="T1" fmla="*/ 403098 h 5"/>
              <a:gd name="T2" fmla="*/ 0 w 4"/>
              <a:gd name="T3" fmla="*/ 302165 h 5"/>
              <a:gd name="T4" fmla="*/ 472827 w 4"/>
              <a:gd name="T5" fmla="*/ 201549 h 5"/>
              <a:gd name="T6" fmla="*/ 0 w 4"/>
              <a:gd name="T7" fmla="*/ 403098 h 5"/>
              <a:gd name="T8" fmla="*/ 0 w 4"/>
              <a:gd name="T9" fmla="*/ 302165 h 5"/>
              <a:gd name="T10" fmla="*/ 472827 w 4"/>
              <a:gd name="T11" fmla="*/ 100616 h 5"/>
              <a:gd name="T12" fmla="*/ 472827 w 4"/>
              <a:gd name="T13" fmla="*/ 201549 h 5"/>
              <a:gd name="T14" fmla="*/ 0 w 4"/>
              <a:gd name="T15" fmla="*/ 302165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0" y="4"/>
                </a:moveTo>
                <a:lnTo>
                  <a:pt x="0" y="3"/>
                </a:lnTo>
                <a:cubicBezTo>
                  <a:pt x="1" y="3"/>
                  <a:pt x="2" y="3"/>
                  <a:pt x="3" y="2"/>
                </a:cubicBezTo>
                <a:cubicBezTo>
                  <a:pt x="2" y="3"/>
                  <a:pt x="1" y="4"/>
                  <a:pt x="0" y="4"/>
                </a:cubicBezTo>
                <a:close/>
                <a:moveTo>
                  <a:pt x="0" y="3"/>
                </a:moveTo>
                <a:cubicBezTo>
                  <a:pt x="0" y="2"/>
                  <a:pt x="1" y="0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6" name="Freeform 7632">
            <a:extLst>
              <a:ext uri="{FF2B5EF4-FFF2-40B4-BE49-F238E27FC236}">
                <a16:creationId xmlns:a16="http://schemas.microsoft.com/office/drawing/2014/main" id="{055DB993-B0BC-7A4B-9C3D-72E8CF156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315020 w 4"/>
              <a:gd name="T1" fmla="*/ 349934 h 6"/>
              <a:gd name="T2" fmla="*/ 157510 w 4"/>
              <a:gd name="T3" fmla="*/ 0 h 6"/>
              <a:gd name="T4" fmla="*/ 157510 w 4"/>
              <a:gd name="T5" fmla="*/ 0 h 6"/>
              <a:gd name="T6" fmla="*/ 315020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2" y="5"/>
                </a:moveTo>
                <a:cubicBezTo>
                  <a:pt x="0" y="5"/>
                  <a:pt x="0" y="3"/>
                  <a:pt x="1" y="0"/>
                </a:cubicBezTo>
                <a:cubicBezTo>
                  <a:pt x="1" y="0"/>
                  <a:pt x="3" y="3"/>
                  <a:pt x="2" y="5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7" name="Freeform 7633">
            <a:extLst>
              <a:ext uri="{FF2B5EF4-FFF2-40B4-BE49-F238E27FC236}">
                <a16:creationId xmlns:a16="http://schemas.microsoft.com/office/drawing/2014/main" id="{FE8B4D93-5ABF-8B4C-A08D-549C584C1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279841 w 3"/>
              <a:gd name="T1" fmla="*/ 0 h 6"/>
              <a:gd name="T2" fmla="*/ 559682 w 3"/>
              <a:gd name="T3" fmla="*/ 349934 h 6"/>
              <a:gd name="T4" fmla="*/ 279841 w 3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0" y="3"/>
                  <a:pt x="1" y="5"/>
                  <a:pt x="2" y="5"/>
                </a:cubicBezTo>
                <a:cubicBezTo>
                  <a:pt x="0" y="5"/>
                  <a:pt x="0" y="3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8" name="Freeform 7634">
            <a:extLst>
              <a:ext uri="{FF2B5EF4-FFF2-40B4-BE49-F238E27FC236}">
                <a16:creationId xmlns:a16="http://schemas.microsoft.com/office/drawing/2014/main" id="{72DE708F-C05A-BA48-84CE-87D82FDA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75" y="4594225"/>
            <a:ext cx="1588" cy="1588"/>
          </a:xfrm>
          <a:custGeom>
            <a:avLst/>
            <a:gdLst>
              <a:gd name="T0" fmla="*/ 157609 w 4"/>
              <a:gd name="T1" fmla="*/ 472827 h 4"/>
              <a:gd name="T2" fmla="*/ 315218 w 4"/>
              <a:gd name="T3" fmla="*/ 0 h 4"/>
              <a:gd name="T4" fmla="*/ 472827 w 4"/>
              <a:gd name="T5" fmla="*/ 0 h 4"/>
              <a:gd name="T6" fmla="*/ 157609 w 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2"/>
                  <a:pt x="2" y="0"/>
                  <a:pt x="2" y="0"/>
                </a:cubicBezTo>
                <a:lnTo>
                  <a:pt x="3" y="0"/>
                </a:lnTo>
                <a:cubicBezTo>
                  <a:pt x="3" y="0"/>
                  <a:pt x="2" y="3"/>
                  <a:pt x="1" y="3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89" name="Freeform 7635">
            <a:extLst>
              <a:ext uri="{FF2B5EF4-FFF2-40B4-BE49-F238E27FC236}">
                <a16:creationId xmlns:a16="http://schemas.microsoft.com/office/drawing/2014/main" id="{86E0B422-2CC2-8C40-BD81-702E8B60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4225"/>
            <a:ext cx="1587" cy="1588"/>
          </a:xfrm>
          <a:custGeom>
            <a:avLst/>
            <a:gdLst>
              <a:gd name="T0" fmla="*/ 279841 w 3"/>
              <a:gd name="T1" fmla="*/ 403352 h 5"/>
              <a:gd name="T2" fmla="*/ 279841 w 3"/>
              <a:gd name="T3" fmla="*/ 0 h 5"/>
              <a:gd name="T4" fmla="*/ 279841 w 3"/>
              <a:gd name="T5" fmla="*/ 0 h 5"/>
              <a:gd name="T6" fmla="*/ 279841 w 3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1" y="4"/>
                </a:moveTo>
                <a:cubicBezTo>
                  <a:pt x="0" y="3"/>
                  <a:pt x="1" y="2"/>
                  <a:pt x="1" y="0"/>
                </a:cubicBezTo>
                <a:cubicBezTo>
                  <a:pt x="1" y="0"/>
                  <a:pt x="2" y="3"/>
                  <a:pt x="1" y="4"/>
                </a:cubicBez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0" name="Freeform 7636">
            <a:extLst>
              <a:ext uri="{FF2B5EF4-FFF2-40B4-BE49-F238E27FC236}">
                <a16:creationId xmlns:a16="http://schemas.microsoft.com/office/drawing/2014/main" id="{22F21646-5A71-BF42-B35C-7FB5F8E51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210013 w 6"/>
              <a:gd name="T1" fmla="*/ 349934 h 6"/>
              <a:gd name="T2" fmla="*/ 0 w 6"/>
              <a:gd name="T3" fmla="*/ 210013 h 6"/>
              <a:gd name="T4" fmla="*/ 210013 w 6"/>
              <a:gd name="T5" fmla="*/ 0 h 6"/>
              <a:gd name="T6" fmla="*/ 349934 w 6"/>
              <a:gd name="T7" fmla="*/ 210013 h 6"/>
              <a:gd name="T8" fmla="*/ 210013 w 6"/>
              <a:gd name="T9" fmla="*/ 34993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1" y="5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5" y="1"/>
                  <a:pt x="5" y="3"/>
                </a:cubicBezTo>
                <a:lnTo>
                  <a:pt x="3" y="5"/>
                </a:lnTo>
              </a:path>
            </a:pathLst>
          </a:custGeom>
          <a:solidFill>
            <a:srgbClr val="F8E6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1" name="Freeform 7637">
            <a:extLst>
              <a:ext uri="{FF2B5EF4-FFF2-40B4-BE49-F238E27FC236}">
                <a16:creationId xmlns:a16="http://schemas.microsoft.com/office/drawing/2014/main" id="{CE4A9257-D8A0-3246-B774-EF54CD9EF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2638"/>
            <a:ext cx="1587" cy="1587"/>
          </a:xfrm>
          <a:custGeom>
            <a:avLst/>
            <a:gdLst>
              <a:gd name="T0" fmla="*/ 210013 w 6"/>
              <a:gd name="T1" fmla="*/ 349934 h 6"/>
              <a:gd name="T2" fmla="*/ 0 w 6"/>
              <a:gd name="T3" fmla="*/ 279841 h 6"/>
              <a:gd name="T4" fmla="*/ 349934 w 6"/>
              <a:gd name="T5" fmla="*/ 210013 h 6"/>
              <a:gd name="T6" fmla="*/ 210013 w 6"/>
              <a:gd name="T7" fmla="*/ 349934 h 6"/>
              <a:gd name="T8" fmla="*/ 0 w 6"/>
              <a:gd name="T9" fmla="*/ 210013 h 6"/>
              <a:gd name="T10" fmla="*/ 0 w 6"/>
              <a:gd name="T11" fmla="*/ 279841 h 6"/>
              <a:gd name="T12" fmla="*/ 0 w 6"/>
              <a:gd name="T13" fmla="*/ 210013 h 6"/>
              <a:gd name="T14" fmla="*/ 0 w 6"/>
              <a:gd name="T15" fmla="*/ 210013 h 6"/>
              <a:gd name="T16" fmla="*/ 0 w 6"/>
              <a:gd name="T17" fmla="*/ 210013 h 6"/>
              <a:gd name="T18" fmla="*/ 210013 w 6"/>
              <a:gd name="T19" fmla="*/ 0 h 6"/>
              <a:gd name="T20" fmla="*/ 349934 w 6"/>
              <a:gd name="T21" fmla="*/ 139921 h 6"/>
              <a:gd name="T22" fmla="*/ 210013 w 6"/>
              <a:gd name="T23" fmla="*/ 0 h 6"/>
              <a:gd name="T24" fmla="*/ 210013 w 6"/>
              <a:gd name="T25" fmla="*/ 0 h 6"/>
              <a:gd name="T26" fmla="*/ 0 w 6"/>
              <a:gd name="T27" fmla="*/ 210013 h 6"/>
              <a:gd name="T28" fmla="*/ 210013 w 6"/>
              <a:gd name="T29" fmla="*/ 0 h 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1" y="5"/>
                  <a:pt x="0" y="4"/>
                  <a:pt x="0" y="4"/>
                </a:cubicBezTo>
                <a:cubicBezTo>
                  <a:pt x="1" y="5"/>
                  <a:pt x="5" y="5"/>
                  <a:pt x="5" y="3"/>
                </a:cubicBezTo>
                <a:cubicBezTo>
                  <a:pt x="5" y="4"/>
                  <a:pt x="4" y="5"/>
                  <a:pt x="3" y="5"/>
                </a:cubicBezTo>
                <a:close/>
                <a:moveTo>
                  <a:pt x="0" y="3"/>
                </a:moveTo>
                <a:cubicBezTo>
                  <a:pt x="0" y="3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  <a:moveTo>
                  <a:pt x="3" y="0"/>
                </a:moveTo>
                <a:cubicBezTo>
                  <a:pt x="4" y="0"/>
                  <a:pt x="5" y="1"/>
                  <a:pt x="5" y="2"/>
                </a:cubicBezTo>
                <a:cubicBezTo>
                  <a:pt x="5" y="1"/>
                  <a:pt x="4" y="1"/>
                  <a:pt x="3" y="0"/>
                </a:cubicBezTo>
                <a:close/>
                <a:moveTo>
                  <a:pt x="3" y="0"/>
                </a:moveTo>
                <a:cubicBezTo>
                  <a:pt x="2" y="0"/>
                  <a:pt x="1" y="1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2" name="Freeform 7638">
            <a:extLst>
              <a:ext uri="{FF2B5EF4-FFF2-40B4-BE49-F238E27FC236}">
                <a16:creationId xmlns:a16="http://schemas.microsoft.com/office/drawing/2014/main" id="{010295F3-EE48-8C45-97CB-0C4A7D876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594225"/>
            <a:ext cx="1587" cy="1588"/>
          </a:xfrm>
          <a:custGeom>
            <a:avLst/>
            <a:gdLst>
              <a:gd name="T0" fmla="*/ 630039 w 2"/>
              <a:gd name="T1" fmla="*/ 630436 h 2"/>
              <a:gd name="T2" fmla="*/ 0 w 2"/>
              <a:gd name="T3" fmla="*/ 630436 h 2"/>
              <a:gd name="T4" fmla="*/ 630039 w 2"/>
              <a:gd name="T5" fmla="*/ 0 h 2"/>
              <a:gd name="T6" fmla="*/ 630039 w 2"/>
              <a:gd name="T7" fmla="*/ 630436 h 2"/>
              <a:gd name="T8" fmla="*/ 630039 w 2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3" name="Freeform 7639">
            <a:extLst>
              <a:ext uri="{FF2B5EF4-FFF2-40B4-BE49-F238E27FC236}">
                <a16:creationId xmlns:a16="http://schemas.microsoft.com/office/drawing/2014/main" id="{8EA32EF4-8A5A-734A-BF35-6BFA1CD96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41850"/>
            <a:ext cx="1587" cy="1588"/>
          </a:xfrm>
          <a:custGeom>
            <a:avLst/>
            <a:gdLst>
              <a:gd name="T0" fmla="*/ 157510 w 4"/>
              <a:gd name="T1" fmla="*/ 280282 h 6"/>
              <a:gd name="T2" fmla="*/ 0 w 4"/>
              <a:gd name="T3" fmla="*/ 0 h 6"/>
              <a:gd name="T4" fmla="*/ 0 w 4"/>
              <a:gd name="T5" fmla="*/ 0 h 6"/>
              <a:gd name="T6" fmla="*/ 472133 w 4"/>
              <a:gd name="T7" fmla="*/ 140009 h 6"/>
              <a:gd name="T8" fmla="*/ 315020 w 4"/>
              <a:gd name="T9" fmla="*/ 350154 h 6"/>
              <a:gd name="T10" fmla="*/ 157510 w 4"/>
              <a:gd name="T11" fmla="*/ 280282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">
                <a:moveTo>
                  <a:pt x="1" y="4"/>
                </a:moveTo>
                <a:lnTo>
                  <a:pt x="0" y="0"/>
                </a:lnTo>
                <a:cubicBezTo>
                  <a:pt x="2" y="0"/>
                  <a:pt x="3" y="1"/>
                  <a:pt x="3" y="2"/>
                </a:cubicBezTo>
                <a:cubicBezTo>
                  <a:pt x="3" y="4"/>
                  <a:pt x="3" y="5"/>
                  <a:pt x="2" y="5"/>
                </a:cubicBezTo>
                <a:cubicBezTo>
                  <a:pt x="2" y="5"/>
                  <a:pt x="1" y="5"/>
                  <a:pt x="1" y="4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4" name="Freeform 7640">
            <a:extLst>
              <a:ext uri="{FF2B5EF4-FFF2-40B4-BE49-F238E27FC236}">
                <a16:creationId xmlns:a16="http://schemas.microsoft.com/office/drawing/2014/main" id="{D49E2AAE-C6D0-9B42-BE5E-115BE5C09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625975"/>
            <a:ext cx="1588" cy="1588"/>
          </a:xfrm>
          <a:custGeom>
            <a:avLst/>
            <a:gdLst>
              <a:gd name="T0" fmla="*/ 201676 w 5"/>
              <a:gd name="T1" fmla="*/ 315218 h 4"/>
              <a:gd name="T2" fmla="*/ 0 w 5"/>
              <a:gd name="T3" fmla="*/ 0 h 4"/>
              <a:gd name="T4" fmla="*/ 0 w 5"/>
              <a:gd name="T5" fmla="*/ 0 h 4"/>
              <a:gd name="T6" fmla="*/ 403352 w 5"/>
              <a:gd name="T7" fmla="*/ 157609 h 4"/>
              <a:gd name="T8" fmla="*/ 403352 w 5"/>
              <a:gd name="T9" fmla="*/ 472827 h 4"/>
              <a:gd name="T10" fmla="*/ 201676 w 5"/>
              <a:gd name="T11" fmla="*/ 315218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2" y="2"/>
                </a:moveTo>
                <a:lnTo>
                  <a:pt x="0" y="0"/>
                </a:lnTo>
                <a:cubicBezTo>
                  <a:pt x="2" y="0"/>
                  <a:pt x="2" y="0"/>
                  <a:pt x="4" y="1"/>
                </a:cubicBezTo>
                <a:cubicBezTo>
                  <a:pt x="4" y="2"/>
                  <a:pt x="4" y="3"/>
                  <a:pt x="4" y="3"/>
                </a:cubicBezTo>
                <a:cubicBezTo>
                  <a:pt x="2" y="3"/>
                  <a:pt x="2" y="2"/>
                  <a:pt x="2" y="2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5" name="Freeform 7641">
            <a:extLst>
              <a:ext uri="{FF2B5EF4-FFF2-40B4-BE49-F238E27FC236}">
                <a16:creationId xmlns:a16="http://schemas.microsoft.com/office/drawing/2014/main" id="{928A82A8-1600-094A-BB87-CF79FBEF6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624388"/>
            <a:ext cx="1588" cy="1587"/>
          </a:xfrm>
          <a:custGeom>
            <a:avLst/>
            <a:gdLst>
              <a:gd name="T0" fmla="*/ 0 w 3"/>
              <a:gd name="T1" fmla="*/ 403098 h 5"/>
              <a:gd name="T2" fmla="*/ 0 w 3"/>
              <a:gd name="T3" fmla="*/ 201549 h 5"/>
              <a:gd name="T4" fmla="*/ 0 w 3"/>
              <a:gd name="T5" fmla="*/ 0 h 5"/>
              <a:gd name="T6" fmla="*/ 560564 w 3"/>
              <a:gd name="T7" fmla="*/ 302165 h 5"/>
              <a:gd name="T8" fmla="*/ 0 w 3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cubicBezTo>
                  <a:pt x="0" y="0"/>
                  <a:pt x="0" y="2"/>
                  <a:pt x="2" y="3"/>
                </a:cubicBezTo>
                <a:cubicBezTo>
                  <a:pt x="2" y="3"/>
                  <a:pt x="2" y="4"/>
                  <a:pt x="0" y="4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6" name="Freeform 7642">
            <a:extLst>
              <a:ext uri="{FF2B5EF4-FFF2-40B4-BE49-F238E27FC236}">
                <a16:creationId xmlns:a16="http://schemas.microsoft.com/office/drawing/2014/main" id="{DC20ACF0-BC38-1F42-8A9C-E9AECE6B7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624388"/>
            <a:ext cx="1588" cy="1587"/>
          </a:xfrm>
          <a:custGeom>
            <a:avLst/>
            <a:gdLst>
              <a:gd name="T0" fmla="*/ 560564 w 3"/>
              <a:gd name="T1" fmla="*/ 559682 h 3"/>
              <a:gd name="T2" fmla="*/ 0 w 3"/>
              <a:gd name="T3" fmla="*/ 559682 h 3"/>
              <a:gd name="T4" fmla="*/ 0 w 3"/>
              <a:gd name="T5" fmla="*/ 0 h 3"/>
              <a:gd name="T6" fmla="*/ 560564 w 3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7" name="Freeform 7643">
            <a:extLst>
              <a:ext uri="{FF2B5EF4-FFF2-40B4-BE49-F238E27FC236}">
                <a16:creationId xmlns:a16="http://schemas.microsoft.com/office/drawing/2014/main" id="{E7294F0A-EED5-EE42-891B-9721B701F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3" y="4624388"/>
            <a:ext cx="1587" cy="1587"/>
          </a:xfrm>
          <a:custGeom>
            <a:avLst/>
            <a:gdLst>
              <a:gd name="T0" fmla="*/ 157510 w 4"/>
              <a:gd name="T1" fmla="*/ 472133 h 4"/>
              <a:gd name="T2" fmla="*/ 0 w 4"/>
              <a:gd name="T3" fmla="*/ 0 h 4"/>
              <a:gd name="T4" fmla="*/ 157510 w 4"/>
              <a:gd name="T5" fmla="*/ 0 h 4"/>
              <a:gd name="T6" fmla="*/ 472133 w 4"/>
              <a:gd name="T7" fmla="*/ 472133 h 4"/>
              <a:gd name="T8" fmla="*/ 157510 w 4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lnTo>
                  <a:pt x="0" y="0"/>
                </a:lnTo>
                <a:lnTo>
                  <a:pt x="1" y="0"/>
                </a:lnTo>
                <a:cubicBezTo>
                  <a:pt x="1" y="0"/>
                  <a:pt x="2" y="0"/>
                  <a:pt x="3" y="3"/>
                </a:cubicBezTo>
                <a:cubicBezTo>
                  <a:pt x="3" y="3"/>
                  <a:pt x="3" y="3"/>
                  <a:pt x="1" y="3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8" name="Freeform 7644">
            <a:extLst>
              <a:ext uri="{FF2B5EF4-FFF2-40B4-BE49-F238E27FC236}">
                <a16:creationId xmlns:a16="http://schemas.microsoft.com/office/drawing/2014/main" id="{E6E7A341-E026-CA48-BB64-EE1916A86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41850"/>
            <a:ext cx="1588" cy="1588"/>
          </a:xfrm>
          <a:custGeom>
            <a:avLst/>
            <a:gdLst>
              <a:gd name="T0" fmla="*/ 630436 w 2"/>
              <a:gd name="T1" fmla="*/ 560564 h 3"/>
              <a:gd name="T2" fmla="*/ 0 w 2"/>
              <a:gd name="T3" fmla="*/ 280017 h 3"/>
              <a:gd name="T4" fmla="*/ 0 w 2"/>
              <a:gd name="T5" fmla="*/ 0 h 3"/>
              <a:gd name="T6" fmla="*/ 630436 w 2"/>
              <a:gd name="T7" fmla="*/ 280017 h 3"/>
              <a:gd name="T8" fmla="*/ 630436 w 2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lnTo>
                  <a:pt x="0" y="1"/>
                </a:ln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1"/>
                </a:cubicBezTo>
                <a:lnTo>
                  <a:pt x="1" y="2"/>
                </a:ln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999" name="Freeform 7645">
            <a:extLst>
              <a:ext uri="{FF2B5EF4-FFF2-40B4-BE49-F238E27FC236}">
                <a16:creationId xmlns:a16="http://schemas.microsoft.com/office/drawing/2014/main" id="{4F2F4639-8036-DC41-9FD6-EBE520BD2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640263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315020 h 4"/>
              <a:gd name="T4" fmla="*/ 279841 w 3"/>
              <a:gd name="T5" fmla="*/ 157510 h 4"/>
              <a:gd name="T6" fmla="*/ 559682 w 3"/>
              <a:gd name="T7" fmla="*/ 472133 h 4"/>
              <a:gd name="T8" fmla="*/ 279841 w 3"/>
              <a:gd name="T9" fmla="*/ 4721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3"/>
                </a:moveTo>
                <a:cubicBezTo>
                  <a:pt x="1" y="3"/>
                  <a:pt x="1" y="3"/>
                  <a:pt x="0" y="2"/>
                </a:cubicBezTo>
                <a:lnTo>
                  <a:pt x="1" y="1"/>
                </a:lnTo>
                <a:cubicBezTo>
                  <a:pt x="1" y="0"/>
                  <a:pt x="1" y="1"/>
                  <a:pt x="2" y="3"/>
                </a:cubicBezTo>
                <a:cubicBezTo>
                  <a:pt x="2" y="3"/>
                  <a:pt x="2" y="3"/>
                  <a:pt x="1" y="3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0" name="Freeform 7646">
            <a:extLst>
              <a:ext uri="{FF2B5EF4-FFF2-40B4-BE49-F238E27FC236}">
                <a16:creationId xmlns:a16="http://schemas.microsoft.com/office/drawing/2014/main" id="{CE029BB5-5E26-2A4B-AE54-14CD3808F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100" y="4624388"/>
            <a:ext cx="1588" cy="3175"/>
          </a:xfrm>
          <a:custGeom>
            <a:avLst/>
            <a:gdLst>
              <a:gd name="T0" fmla="*/ 157609 w 4"/>
              <a:gd name="T1" fmla="*/ 1028700 h 7"/>
              <a:gd name="T2" fmla="*/ 0 w 4"/>
              <a:gd name="T3" fmla="*/ 0 h 7"/>
              <a:gd name="T4" fmla="*/ 0 w 4"/>
              <a:gd name="T5" fmla="*/ 0 h 7"/>
              <a:gd name="T6" fmla="*/ 472827 w 4"/>
              <a:gd name="T7" fmla="*/ 411389 h 7"/>
              <a:gd name="T8" fmla="*/ 315218 w 4"/>
              <a:gd name="T9" fmla="*/ 1234168 h 7"/>
              <a:gd name="T10" fmla="*/ 157609 w 4"/>
              <a:gd name="T11" fmla="*/ 102870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7">
                <a:moveTo>
                  <a:pt x="1" y="5"/>
                </a:moveTo>
                <a:lnTo>
                  <a:pt x="0" y="0"/>
                </a:lnTo>
                <a:cubicBezTo>
                  <a:pt x="1" y="0"/>
                  <a:pt x="2" y="2"/>
                  <a:pt x="3" y="2"/>
                </a:cubicBezTo>
                <a:cubicBezTo>
                  <a:pt x="3" y="5"/>
                  <a:pt x="3" y="6"/>
                  <a:pt x="2" y="6"/>
                </a:cubicBezTo>
                <a:lnTo>
                  <a:pt x="1" y="5"/>
                </a:ln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1" name="Freeform 7647">
            <a:extLst>
              <a:ext uri="{FF2B5EF4-FFF2-40B4-BE49-F238E27FC236}">
                <a16:creationId xmlns:a16="http://schemas.microsoft.com/office/drawing/2014/main" id="{2CF72AFB-F8C1-AB48-AA1D-FC4DF0FF2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4629150"/>
            <a:ext cx="1588" cy="3175"/>
          </a:xfrm>
          <a:custGeom>
            <a:avLst/>
            <a:gdLst>
              <a:gd name="T0" fmla="*/ 201676 w 5"/>
              <a:gd name="T1" fmla="*/ 1234168 h 7"/>
              <a:gd name="T2" fmla="*/ 0 w 5"/>
              <a:gd name="T3" fmla="*/ 411389 h 7"/>
              <a:gd name="T4" fmla="*/ 0 w 5"/>
              <a:gd name="T5" fmla="*/ 411389 h 7"/>
              <a:gd name="T6" fmla="*/ 403352 w 5"/>
              <a:gd name="T7" fmla="*/ 822779 h 7"/>
              <a:gd name="T8" fmla="*/ 403352 w 5"/>
              <a:gd name="T9" fmla="*/ 1234168 h 7"/>
              <a:gd name="T10" fmla="*/ 201676 w 5"/>
              <a:gd name="T11" fmla="*/ 1234168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7">
                <a:moveTo>
                  <a:pt x="2" y="6"/>
                </a:moveTo>
                <a:lnTo>
                  <a:pt x="0" y="2"/>
                </a:lnTo>
                <a:cubicBezTo>
                  <a:pt x="2" y="0"/>
                  <a:pt x="4" y="2"/>
                  <a:pt x="4" y="4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2" y="6"/>
                  <a:pt x="2" y="6"/>
                </a:cubicBezTo>
              </a:path>
            </a:pathLst>
          </a:custGeom>
          <a:solidFill>
            <a:srgbClr val="FDFF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2" name="Freeform 7648">
            <a:extLst>
              <a:ext uri="{FF2B5EF4-FFF2-40B4-BE49-F238E27FC236}">
                <a16:creationId xmlns:a16="http://schemas.microsoft.com/office/drawing/2014/main" id="{1CA8F690-1CEE-A84C-99FB-C757F3582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635500"/>
            <a:ext cx="3175" cy="3175"/>
          </a:xfrm>
          <a:custGeom>
            <a:avLst/>
            <a:gdLst>
              <a:gd name="T0" fmla="*/ 822779 w 7"/>
              <a:gd name="T1" fmla="*/ 622300 h 9"/>
              <a:gd name="T2" fmla="*/ 1028700 w 7"/>
              <a:gd name="T3" fmla="*/ 871008 h 9"/>
              <a:gd name="T4" fmla="*/ 1028700 w 7"/>
              <a:gd name="T5" fmla="*/ 995539 h 9"/>
              <a:gd name="T6" fmla="*/ 1028700 w 7"/>
              <a:gd name="T7" fmla="*/ 995539 h 9"/>
              <a:gd name="T8" fmla="*/ 822779 w 7"/>
              <a:gd name="T9" fmla="*/ 995539 h 9"/>
              <a:gd name="T10" fmla="*/ 617311 w 7"/>
              <a:gd name="T11" fmla="*/ 871008 h 9"/>
              <a:gd name="T12" fmla="*/ 411389 w 7"/>
              <a:gd name="T13" fmla="*/ 249061 h 9"/>
              <a:gd name="T14" fmla="*/ 0 w 7"/>
              <a:gd name="T15" fmla="*/ 124531 h 9"/>
              <a:gd name="T16" fmla="*/ 0 w 7"/>
              <a:gd name="T17" fmla="*/ 0 h 9"/>
              <a:gd name="T18" fmla="*/ 411389 w 7"/>
              <a:gd name="T19" fmla="*/ 0 h 9"/>
              <a:gd name="T20" fmla="*/ 1028700 w 7"/>
              <a:gd name="T21" fmla="*/ 124531 h 9"/>
              <a:gd name="T22" fmla="*/ 1234168 w 7"/>
              <a:gd name="T23" fmla="*/ 249061 h 9"/>
              <a:gd name="T24" fmla="*/ 1234168 w 7"/>
              <a:gd name="T25" fmla="*/ 497769 h 9"/>
              <a:gd name="T26" fmla="*/ 1028700 w 7"/>
              <a:gd name="T27" fmla="*/ 497769 h 9"/>
              <a:gd name="T28" fmla="*/ 822779 w 7"/>
              <a:gd name="T29" fmla="*/ 622300 h 9"/>
              <a:gd name="T30" fmla="*/ 411389 w 7"/>
              <a:gd name="T31" fmla="*/ 124531 h 9"/>
              <a:gd name="T32" fmla="*/ 822779 w 7"/>
              <a:gd name="T33" fmla="*/ 497769 h 9"/>
              <a:gd name="T34" fmla="*/ 1028700 w 7"/>
              <a:gd name="T35" fmla="*/ 497769 h 9"/>
              <a:gd name="T36" fmla="*/ 1028700 w 7"/>
              <a:gd name="T37" fmla="*/ 249061 h 9"/>
              <a:gd name="T38" fmla="*/ 822779 w 7"/>
              <a:gd name="T39" fmla="*/ 249061 h 9"/>
              <a:gd name="T40" fmla="*/ 411389 w 7"/>
              <a:gd name="T41" fmla="*/ 124531 h 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" h="9">
                <a:moveTo>
                  <a:pt x="4" y="5"/>
                </a:moveTo>
                <a:lnTo>
                  <a:pt x="5" y="7"/>
                </a:lnTo>
                <a:lnTo>
                  <a:pt x="5" y="8"/>
                </a:lnTo>
                <a:lnTo>
                  <a:pt x="4" y="8"/>
                </a:lnTo>
                <a:lnTo>
                  <a:pt x="3" y="7"/>
                </a:lnTo>
                <a:lnTo>
                  <a:pt x="2" y="2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cubicBezTo>
                  <a:pt x="3" y="0"/>
                  <a:pt x="5" y="0"/>
                  <a:pt x="5" y="1"/>
                </a:cubicBezTo>
                <a:lnTo>
                  <a:pt x="6" y="2"/>
                </a:lnTo>
                <a:lnTo>
                  <a:pt x="6" y="4"/>
                </a:lnTo>
                <a:lnTo>
                  <a:pt x="5" y="4"/>
                </a:lnTo>
                <a:cubicBezTo>
                  <a:pt x="5" y="4"/>
                  <a:pt x="5" y="5"/>
                  <a:pt x="4" y="5"/>
                </a:cubicBezTo>
                <a:close/>
                <a:moveTo>
                  <a:pt x="2" y="1"/>
                </a:moveTo>
                <a:lnTo>
                  <a:pt x="4" y="4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  <a:cubicBezTo>
                  <a:pt x="4" y="2"/>
                  <a:pt x="3" y="1"/>
                  <a:pt x="2" y="1"/>
                </a:cubicBezTo>
                <a:close/>
              </a:path>
            </a:pathLst>
          </a:custGeom>
          <a:solidFill>
            <a:srgbClr val="C000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3" name="Freeform 7649">
            <a:extLst>
              <a:ext uri="{FF2B5EF4-FFF2-40B4-BE49-F238E27FC236}">
                <a16:creationId xmlns:a16="http://schemas.microsoft.com/office/drawing/2014/main" id="{8657B423-0909-8B41-B4D2-C84644DEE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519613"/>
            <a:ext cx="433387" cy="252412"/>
          </a:xfrm>
          <a:custGeom>
            <a:avLst/>
            <a:gdLst>
              <a:gd name="T0" fmla="*/ 156129650 w 1202"/>
              <a:gd name="T1" fmla="*/ 0 h 700"/>
              <a:gd name="T2" fmla="*/ 156129650 w 1202"/>
              <a:gd name="T3" fmla="*/ 90886710 h 700"/>
              <a:gd name="T4" fmla="*/ 77999925 w 1202"/>
              <a:gd name="T5" fmla="*/ 90886710 h 700"/>
              <a:gd name="T6" fmla="*/ 0 w 1202"/>
              <a:gd name="T7" fmla="*/ 90886710 h 700"/>
              <a:gd name="T8" fmla="*/ 0 w 1202"/>
              <a:gd name="T9" fmla="*/ 0 h 700"/>
              <a:gd name="T10" fmla="*/ 156129650 w 1202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700">
                <a:moveTo>
                  <a:pt x="1201" y="0"/>
                </a:moveTo>
                <a:lnTo>
                  <a:pt x="1201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  <a:lnTo>
                  <a:pt x="120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4" name="Freeform 7650">
            <a:extLst>
              <a:ext uri="{FF2B5EF4-FFF2-40B4-BE49-F238E27FC236}">
                <a16:creationId xmlns:a16="http://schemas.microsoft.com/office/drawing/2014/main" id="{0761FECB-D3AC-F54B-917B-052812D8B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4687888"/>
            <a:ext cx="433387" cy="84137"/>
          </a:xfrm>
          <a:custGeom>
            <a:avLst/>
            <a:gdLst>
              <a:gd name="T0" fmla="*/ 156129650 w 1202"/>
              <a:gd name="T1" fmla="*/ 30381436 h 232"/>
              <a:gd name="T2" fmla="*/ 77999925 w 1202"/>
              <a:gd name="T3" fmla="*/ 30381436 h 232"/>
              <a:gd name="T4" fmla="*/ 0 w 1202"/>
              <a:gd name="T5" fmla="*/ 30381436 h 232"/>
              <a:gd name="T6" fmla="*/ 0 w 1202"/>
              <a:gd name="T7" fmla="*/ 0 h 232"/>
              <a:gd name="T8" fmla="*/ 156129650 w 1202"/>
              <a:gd name="T9" fmla="*/ 0 h 232"/>
              <a:gd name="T10" fmla="*/ 156129650 w 1202"/>
              <a:gd name="T11" fmla="*/ 30381436 h 2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2" h="232">
                <a:moveTo>
                  <a:pt x="1201" y="231"/>
                </a:moveTo>
                <a:lnTo>
                  <a:pt x="600" y="231"/>
                </a:lnTo>
                <a:lnTo>
                  <a:pt x="0" y="231"/>
                </a:lnTo>
                <a:lnTo>
                  <a:pt x="0" y="0"/>
                </a:lnTo>
                <a:lnTo>
                  <a:pt x="1201" y="0"/>
                </a:lnTo>
                <a:lnTo>
                  <a:pt x="1201" y="231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5" name="Freeform 7651">
            <a:extLst>
              <a:ext uri="{FF2B5EF4-FFF2-40B4-BE49-F238E27FC236}">
                <a16:creationId xmlns:a16="http://schemas.microsoft.com/office/drawing/2014/main" id="{DC155037-229F-DC49-95EC-A675B10F8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4743450"/>
            <a:ext cx="17463" cy="19050"/>
          </a:xfrm>
          <a:custGeom>
            <a:avLst/>
            <a:gdLst>
              <a:gd name="T0" fmla="*/ 0 w 48"/>
              <a:gd name="T1" fmla="*/ 0 h 53"/>
              <a:gd name="T2" fmla="*/ 6220830 w 48"/>
              <a:gd name="T3" fmla="*/ 0 h 53"/>
              <a:gd name="T4" fmla="*/ 6220830 w 48"/>
              <a:gd name="T5" fmla="*/ 2713008 h 53"/>
              <a:gd name="T6" fmla="*/ 4235505 w 48"/>
              <a:gd name="T7" fmla="*/ 2713008 h 53"/>
              <a:gd name="T8" fmla="*/ 4235505 w 48"/>
              <a:gd name="T9" fmla="*/ 1421202 h 53"/>
              <a:gd name="T10" fmla="*/ 1588405 w 48"/>
              <a:gd name="T11" fmla="*/ 1421202 h 53"/>
              <a:gd name="T12" fmla="*/ 1588405 w 48"/>
              <a:gd name="T13" fmla="*/ 2713008 h 53"/>
              <a:gd name="T14" fmla="*/ 0 w 48"/>
              <a:gd name="T15" fmla="*/ 2713008 h 53"/>
              <a:gd name="T16" fmla="*/ 0 w 48"/>
              <a:gd name="T17" fmla="*/ 0 h 53"/>
              <a:gd name="T18" fmla="*/ 0 w 48"/>
              <a:gd name="T19" fmla="*/ 3875776 h 53"/>
              <a:gd name="T20" fmla="*/ 1588405 w 48"/>
              <a:gd name="T21" fmla="*/ 3875776 h 53"/>
              <a:gd name="T22" fmla="*/ 1588405 w 48"/>
              <a:gd name="T23" fmla="*/ 5296978 h 53"/>
              <a:gd name="T24" fmla="*/ 4235505 w 48"/>
              <a:gd name="T25" fmla="*/ 5296978 h 53"/>
              <a:gd name="T26" fmla="*/ 4235505 w 48"/>
              <a:gd name="T27" fmla="*/ 3875776 h 53"/>
              <a:gd name="T28" fmla="*/ 6220830 w 48"/>
              <a:gd name="T29" fmla="*/ 3875776 h 53"/>
              <a:gd name="T30" fmla="*/ 6220830 w 48"/>
              <a:gd name="T31" fmla="*/ 6718180 h 53"/>
              <a:gd name="T32" fmla="*/ 0 w 48"/>
              <a:gd name="T33" fmla="*/ 6718180 h 53"/>
              <a:gd name="T34" fmla="*/ 0 w 48"/>
              <a:gd name="T35" fmla="*/ 3875776 h 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" h="53">
                <a:moveTo>
                  <a:pt x="0" y="0"/>
                </a:moveTo>
                <a:lnTo>
                  <a:pt x="47" y="0"/>
                </a:lnTo>
                <a:lnTo>
                  <a:pt x="47" y="21"/>
                </a:lnTo>
                <a:lnTo>
                  <a:pt x="32" y="21"/>
                </a:lnTo>
                <a:lnTo>
                  <a:pt x="32" y="11"/>
                </a:lnTo>
                <a:lnTo>
                  <a:pt x="12" y="11"/>
                </a:lnTo>
                <a:lnTo>
                  <a:pt x="12" y="21"/>
                </a:lnTo>
                <a:lnTo>
                  <a:pt x="0" y="21"/>
                </a:lnTo>
                <a:lnTo>
                  <a:pt x="0" y="0"/>
                </a:lnTo>
                <a:close/>
                <a:moveTo>
                  <a:pt x="0" y="30"/>
                </a:moveTo>
                <a:lnTo>
                  <a:pt x="12" y="30"/>
                </a:lnTo>
                <a:lnTo>
                  <a:pt x="12" y="41"/>
                </a:lnTo>
                <a:lnTo>
                  <a:pt x="32" y="41"/>
                </a:lnTo>
                <a:lnTo>
                  <a:pt x="32" y="30"/>
                </a:lnTo>
                <a:lnTo>
                  <a:pt x="47" y="30"/>
                </a:lnTo>
                <a:lnTo>
                  <a:pt x="47" y="52"/>
                </a:lnTo>
                <a:lnTo>
                  <a:pt x="0" y="52"/>
                </a:lnTo>
                <a:lnTo>
                  <a:pt x="0" y="30"/>
                </a:lnTo>
                <a:close/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6" name="Freeform 7652">
            <a:extLst>
              <a:ext uri="{FF2B5EF4-FFF2-40B4-BE49-F238E27FC236}">
                <a16:creationId xmlns:a16="http://schemas.microsoft.com/office/drawing/2014/main" id="{557AE774-9355-0041-918B-25F27B04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4743450"/>
            <a:ext cx="17463" cy="19050"/>
          </a:xfrm>
          <a:custGeom>
            <a:avLst/>
            <a:gdLst>
              <a:gd name="T0" fmla="*/ 5977236 w 50"/>
              <a:gd name="T1" fmla="*/ 6478385 h 55"/>
              <a:gd name="T2" fmla="*/ 244133 w 50"/>
              <a:gd name="T3" fmla="*/ 6478385 h 55"/>
              <a:gd name="T4" fmla="*/ 0 w 50"/>
              <a:gd name="T5" fmla="*/ 3718906 h 55"/>
              <a:gd name="T6" fmla="*/ 1707881 w 50"/>
              <a:gd name="T7" fmla="*/ 3599065 h 55"/>
              <a:gd name="T8" fmla="*/ 1829773 w 50"/>
              <a:gd name="T9" fmla="*/ 5038552 h 55"/>
              <a:gd name="T10" fmla="*/ 4147463 w 50"/>
              <a:gd name="T11" fmla="*/ 5038552 h 55"/>
              <a:gd name="T12" fmla="*/ 4147463 w 50"/>
              <a:gd name="T13" fmla="*/ 3718906 h 55"/>
              <a:gd name="T14" fmla="*/ 5977236 w 50"/>
              <a:gd name="T15" fmla="*/ 3599065 h 55"/>
              <a:gd name="T16" fmla="*/ 5977236 w 50"/>
              <a:gd name="T17" fmla="*/ 3718906 h 55"/>
              <a:gd name="T18" fmla="*/ 4147463 w 50"/>
              <a:gd name="T19" fmla="*/ 3839095 h 55"/>
              <a:gd name="T20" fmla="*/ 4269354 w 50"/>
              <a:gd name="T21" fmla="*/ 5038552 h 55"/>
              <a:gd name="T22" fmla="*/ 1707881 w 50"/>
              <a:gd name="T23" fmla="*/ 5158740 h 55"/>
              <a:gd name="T24" fmla="*/ 1707881 w 50"/>
              <a:gd name="T25" fmla="*/ 3718906 h 55"/>
              <a:gd name="T26" fmla="*/ 1707881 w 50"/>
              <a:gd name="T27" fmla="*/ 3718906 h 55"/>
              <a:gd name="T28" fmla="*/ 244133 w 50"/>
              <a:gd name="T29" fmla="*/ 3839095 h 55"/>
              <a:gd name="T30" fmla="*/ 244133 w 50"/>
              <a:gd name="T31" fmla="*/ 6358197 h 55"/>
              <a:gd name="T32" fmla="*/ 5977236 w 50"/>
              <a:gd name="T33" fmla="*/ 6358197 h 55"/>
              <a:gd name="T34" fmla="*/ 5977236 w 50"/>
              <a:gd name="T35" fmla="*/ 6478385 h 55"/>
              <a:gd name="T36" fmla="*/ 4147463 w 50"/>
              <a:gd name="T37" fmla="*/ 2759133 h 55"/>
              <a:gd name="T38" fmla="*/ 4147463 w 50"/>
              <a:gd name="T39" fmla="*/ 1439487 h 55"/>
              <a:gd name="T40" fmla="*/ 1707881 w 50"/>
              <a:gd name="T41" fmla="*/ 1439487 h 55"/>
              <a:gd name="T42" fmla="*/ 1829773 w 50"/>
              <a:gd name="T43" fmla="*/ 2639291 h 55"/>
              <a:gd name="T44" fmla="*/ 244133 w 50"/>
              <a:gd name="T45" fmla="*/ 2759133 h 55"/>
              <a:gd name="T46" fmla="*/ 0 w 50"/>
              <a:gd name="T47" fmla="*/ 119842 h 55"/>
              <a:gd name="T48" fmla="*/ 5977236 w 50"/>
              <a:gd name="T49" fmla="*/ 0 h 55"/>
              <a:gd name="T50" fmla="*/ 5977236 w 50"/>
              <a:gd name="T51" fmla="*/ 119842 h 55"/>
              <a:gd name="T52" fmla="*/ 244133 w 50"/>
              <a:gd name="T53" fmla="*/ 240030 h 55"/>
              <a:gd name="T54" fmla="*/ 244133 w 50"/>
              <a:gd name="T55" fmla="*/ 2639291 h 55"/>
              <a:gd name="T56" fmla="*/ 1707881 w 50"/>
              <a:gd name="T57" fmla="*/ 2519449 h 55"/>
              <a:gd name="T58" fmla="*/ 1707881 w 50"/>
              <a:gd name="T59" fmla="*/ 1439487 h 55"/>
              <a:gd name="T60" fmla="*/ 1707881 w 50"/>
              <a:gd name="T61" fmla="*/ 1319645 h 55"/>
              <a:gd name="T62" fmla="*/ 4147463 w 50"/>
              <a:gd name="T63" fmla="*/ 1319645 h 55"/>
              <a:gd name="T64" fmla="*/ 4269354 w 50"/>
              <a:gd name="T65" fmla="*/ 2639291 h 55"/>
              <a:gd name="T66" fmla="*/ 5977236 w 50"/>
              <a:gd name="T67" fmla="*/ 2519449 h 55"/>
              <a:gd name="T68" fmla="*/ 5977236 w 50"/>
              <a:gd name="T69" fmla="*/ 2759133 h 55"/>
              <a:gd name="T70" fmla="*/ 4147463 w 50"/>
              <a:gd name="T71" fmla="*/ 2759133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5">
                <a:moveTo>
                  <a:pt x="49" y="54"/>
                </a:moveTo>
                <a:lnTo>
                  <a:pt x="2" y="54"/>
                </a:lnTo>
                <a:lnTo>
                  <a:pt x="0" y="31"/>
                </a:lnTo>
                <a:lnTo>
                  <a:pt x="14" y="30"/>
                </a:lnTo>
                <a:lnTo>
                  <a:pt x="15" y="42"/>
                </a:lnTo>
                <a:lnTo>
                  <a:pt x="34" y="42"/>
                </a:lnTo>
                <a:lnTo>
                  <a:pt x="34" y="31"/>
                </a:lnTo>
                <a:lnTo>
                  <a:pt x="49" y="30"/>
                </a:lnTo>
                <a:lnTo>
                  <a:pt x="49" y="31"/>
                </a:lnTo>
                <a:lnTo>
                  <a:pt x="34" y="32"/>
                </a:lnTo>
                <a:lnTo>
                  <a:pt x="35" y="42"/>
                </a:lnTo>
                <a:lnTo>
                  <a:pt x="14" y="43"/>
                </a:lnTo>
                <a:lnTo>
                  <a:pt x="14" y="31"/>
                </a:lnTo>
                <a:lnTo>
                  <a:pt x="2" y="32"/>
                </a:lnTo>
                <a:lnTo>
                  <a:pt x="2" y="53"/>
                </a:lnTo>
                <a:lnTo>
                  <a:pt x="49" y="53"/>
                </a:lnTo>
                <a:lnTo>
                  <a:pt x="49" y="54"/>
                </a:lnTo>
                <a:close/>
                <a:moveTo>
                  <a:pt x="34" y="23"/>
                </a:moveTo>
                <a:lnTo>
                  <a:pt x="34" y="12"/>
                </a:lnTo>
                <a:lnTo>
                  <a:pt x="14" y="12"/>
                </a:lnTo>
                <a:lnTo>
                  <a:pt x="15" y="22"/>
                </a:lnTo>
                <a:lnTo>
                  <a:pt x="2" y="23"/>
                </a:lnTo>
                <a:lnTo>
                  <a:pt x="0" y="1"/>
                </a:lnTo>
                <a:lnTo>
                  <a:pt x="49" y="0"/>
                </a:lnTo>
                <a:lnTo>
                  <a:pt x="49" y="1"/>
                </a:lnTo>
                <a:lnTo>
                  <a:pt x="2" y="2"/>
                </a:lnTo>
                <a:lnTo>
                  <a:pt x="2" y="22"/>
                </a:lnTo>
                <a:lnTo>
                  <a:pt x="14" y="21"/>
                </a:lnTo>
                <a:lnTo>
                  <a:pt x="14" y="12"/>
                </a:lnTo>
                <a:lnTo>
                  <a:pt x="14" y="11"/>
                </a:lnTo>
                <a:lnTo>
                  <a:pt x="34" y="11"/>
                </a:lnTo>
                <a:lnTo>
                  <a:pt x="35" y="22"/>
                </a:lnTo>
                <a:lnTo>
                  <a:pt x="49" y="21"/>
                </a:lnTo>
                <a:lnTo>
                  <a:pt x="49" y="23"/>
                </a:lnTo>
                <a:lnTo>
                  <a:pt x="3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7" name="Freeform 7653">
            <a:extLst>
              <a:ext uri="{FF2B5EF4-FFF2-40B4-BE49-F238E27FC236}">
                <a16:creationId xmlns:a16="http://schemas.microsoft.com/office/drawing/2014/main" id="{23827D01-69B5-1D41-8135-2B247335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4633913"/>
            <a:ext cx="115888" cy="44450"/>
          </a:xfrm>
          <a:custGeom>
            <a:avLst/>
            <a:gdLst>
              <a:gd name="T0" fmla="*/ 20597304 w 324"/>
              <a:gd name="T1" fmla="*/ 16062481 h 122"/>
              <a:gd name="T2" fmla="*/ 0 w 324"/>
              <a:gd name="T3" fmla="*/ 16062481 h 122"/>
              <a:gd name="T4" fmla="*/ 0 w 324"/>
              <a:gd name="T5" fmla="*/ 0 h 122"/>
              <a:gd name="T6" fmla="*/ 41322656 w 324"/>
              <a:gd name="T7" fmla="*/ 0 h 122"/>
              <a:gd name="T8" fmla="*/ 41322656 w 324"/>
              <a:gd name="T9" fmla="*/ 16062481 h 122"/>
              <a:gd name="T10" fmla="*/ 20597304 w 324"/>
              <a:gd name="T11" fmla="*/ 16062481 h 1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4" h="122">
                <a:moveTo>
                  <a:pt x="161" y="121"/>
                </a:moveTo>
                <a:lnTo>
                  <a:pt x="0" y="121"/>
                </a:lnTo>
                <a:lnTo>
                  <a:pt x="0" y="0"/>
                </a:lnTo>
                <a:lnTo>
                  <a:pt x="323" y="0"/>
                </a:lnTo>
                <a:lnTo>
                  <a:pt x="323" y="121"/>
                </a:lnTo>
                <a:lnTo>
                  <a:pt x="161" y="1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8" name="Freeform 7654">
            <a:extLst>
              <a:ext uri="{FF2B5EF4-FFF2-40B4-BE49-F238E27FC236}">
                <a16:creationId xmlns:a16="http://schemas.microsoft.com/office/drawing/2014/main" id="{3C42DB97-483B-7941-B512-03AFE2F1B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4670425"/>
            <a:ext cx="47625" cy="11113"/>
          </a:xfrm>
          <a:custGeom>
            <a:avLst/>
            <a:gdLst>
              <a:gd name="T0" fmla="*/ 17052636 w 132"/>
              <a:gd name="T1" fmla="*/ 0 h 33"/>
              <a:gd name="T2" fmla="*/ 17052636 w 132"/>
              <a:gd name="T3" fmla="*/ 3628900 h 33"/>
              <a:gd name="T4" fmla="*/ 0 w 132"/>
              <a:gd name="T5" fmla="*/ 3628900 h 33"/>
              <a:gd name="T6" fmla="*/ 0 w 132"/>
              <a:gd name="T7" fmla="*/ 1927937 h 33"/>
              <a:gd name="T8" fmla="*/ 3384622 w 132"/>
              <a:gd name="T9" fmla="*/ 0 h 33"/>
              <a:gd name="T10" fmla="*/ 17052636 w 132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" h="33">
                <a:moveTo>
                  <a:pt x="131" y="0"/>
                </a:moveTo>
                <a:lnTo>
                  <a:pt x="131" y="32"/>
                </a:lnTo>
                <a:lnTo>
                  <a:pt x="0" y="32"/>
                </a:lnTo>
                <a:lnTo>
                  <a:pt x="0" y="17"/>
                </a:lnTo>
                <a:lnTo>
                  <a:pt x="26" y="0"/>
                </a:lnTo>
                <a:lnTo>
                  <a:pt x="131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09" name="Freeform 7655">
            <a:extLst>
              <a:ext uri="{FF2B5EF4-FFF2-40B4-BE49-F238E27FC236}">
                <a16:creationId xmlns:a16="http://schemas.microsoft.com/office/drawing/2014/main" id="{7BAEE5CE-125F-2947-8284-ABA6BF6D7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4670425"/>
            <a:ext cx="47625" cy="12700"/>
          </a:xfrm>
          <a:custGeom>
            <a:avLst/>
            <a:gdLst>
              <a:gd name="T0" fmla="*/ 0 w 132"/>
              <a:gd name="T1" fmla="*/ 4476569 h 35"/>
              <a:gd name="T2" fmla="*/ 0 w 132"/>
              <a:gd name="T3" fmla="*/ 2369820 h 35"/>
              <a:gd name="T4" fmla="*/ 3384622 w 132"/>
              <a:gd name="T5" fmla="*/ 131717 h 35"/>
              <a:gd name="T6" fmla="*/ 17052636 w 132"/>
              <a:gd name="T7" fmla="*/ 0 h 35"/>
              <a:gd name="T8" fmla="*/ 17052636 w 132"/>
              <a:gd name="T9" fmla="*/ 263434 h 35"/>
              <a:gd name="T10" fmla="*/ 3384622 w 132"/>
              <a:gd name="T11" fmla="*/ 263434 h 35"/>
              <a:gd name="T12" fmla="*/ 260494 w 132"/>
              <a:gd name="T13" fmla="*/ 2369820 h 35"/>
              <a:gd name="T14" fmla="*/ 260494 w 132"/>
              <a:gd name="T15" fmla="*/ 4344851 h 35"/>
              <a:gd name="T16" fmla="*/ 17052636 w 132"/>
              <a:gd name="T17" fmla="*/ 4344851 h 35"/>
              <a:gd name="T18" fmla="*/ 0 w 132"/>
              <a:gd name="T19" fmla="*/ 4476569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2" h="35">
                <a:moveTo>
                  <a:pt x="0" y="34"/>
                </a:moveTo>
                <a:lnTo>
                  <a:pt x="0" y="18"/>
                </a:lnTo>
                <a:lnTo>
                  <a:pt x="26" y="1"/>
                </a:lnTo>
                <a:lnTo>
                  <a:pt x="131" y="0"/>
                </a:lnTo>
                <a:lnTo>
                  <a:pt x="131" y="2"/>
                </a:lnTo>
                <a:lnTo>
                  <a:pt x="26" y="2"/>
                </a:lnTo>
                <a:lnTo>
                  <a:pt x="2" y="18"/>
                </a:lnTo>
                <a:lnTo>
                  <a:pt x="2" y="33"/>
                </a:lnTo>
                <a:lnTo>
                  <a:pt x="131" y="33"/>
                </a:lnTo>
                <a:lnTo>
                  <a:pt x="0" y="3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0" name="Freeform 7656">
            <a:extLst>
              <a:ext uri="{FF2B5EF4-FFF2-40B4-BE49-F238E27FC236}">
                <a16:creationId xmlns:a16="http://schemas.microsoft.com/office/drawing/2014/main" id="{94FC2704-0013-C94D-8842-1DA8C15B5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4670425"/>
            <a:ext cx="47625" cy="11113"/>
          </a:xfrm>
          <a:custGeom>
            <a:avLst/>
            <a:gdLst>
              <a:gd name="T0" fmla="*/ 0 w 132"/>
              <a:gd name="T1" fmla="*/ 0 h 33"/>
              <a:gd name="T2" fmla="*/ 13668375 w 132"/>
              <a:gd name="T3" fmla="*/ 0 h 33"/>
              <a:gd name="T4" fmla="*/ 17052636 w 132"/>
              <a:gd name="T5" fmla="*/ 1927937 h 33"/>
              <a:gd name="T6" fmla="*/ 17052636 w 132"/>
              <a:gd name="T7" fmla="*/ 3628900 h 33"/>
              <a:gd name="T8" fmla="*/ 0 w 132"/>
              <a:gd name="T9" fmla="*/ 3628900 h 33"/>
              <a:gd name="T10" fmla="*/ 0 w 132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" h="33">
                <a:moveTo>
                  <a:pt x="0" y="0"/>
                </a:moveTo>
                <a:lnTo>
                  <a:pt x="105" y="0"/>
                </a:lnTo>
                <a:lnTo>
                  <a:pt x="131" y="17"/>
                </a:lnTo>
                <a:lnTo>
                  <a:pt x="131" y="32"/>
                </a:lnTo>
                <a:lnTo>
                  <a:pt x="0" y="32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1" name="Freeform 7657">
            <a:extLst>
              <a:ext uri="{FF2B5EF4-FFF2-40B4-BE49-F238E27FC236}">
                <a16:creationId xmlns:a16="http://schemas.microsoft.com/office/drawing/2014/main" id="{5BB19DAB-AF73-284A-9F9C-C590B2DE1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4670425"/>
            <a:ext cx="47625" cy="6350"/>
          </a:xfrm>
          <a:custGeom>
            <a:avLst/>
            <a:gdLst>
              <a:gd name="T0" fmla="*/ 13668375 w 132"/>
              <a:gd name="T1" fmla="*/ 223253 h 19"/>
              <a:gd name="T2" fmla="*/ 0 w 132"/>
              <a:gd name="T3" fmla="*/ 223253 h 19"/>
              <a:gd name="T4" fmla="*/ 0 w 132"/>
              <a:gd name="T5" fmla="*/ 0 h 19"/>
              <a:gd name="T6" fmla="*/ 13668375 w 132"/>
              <a:gd name="T7" fmla="*/ 0 h 19"/>
              <a:gd name="T8" fmla="*/ 17052636 w 132"/>
              <a:gd name="T9" fmla="*/ 1898984 h 19"/>
              <a:gd name="T10" fmla="*/ 17052636 w 132"/>
              <a:gd name="T11" fmla="*/ 2010611 h 19"/>
              <a:gd name="T12" fmla="*/ 13668375 w 132"/>
              <a:gd name="T13" fmla="*/ 223253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2" h="19">
                <a:moveTo>
                  <a:pt x="105" y="2"/>
                </a:moveTo>
                <a:lnTo>
                  <a:pt x="0" y="2"/>
                </a:lnTo>
                <a:lnTo>
                  <a:pt x="0" y="0"/>
                </a:lnTo>
                <a:lnTo>
                  <a:pt x="105" y="0"/>
                </a:lnTo>
                <a:lnTo>
                  <a:pt x="131" y="17"/>
                </a:lnTo>
                <a:lnTo>
                  <a:pt x="131" y="18"/>
                </a:lnTo>
                <a:lnTo>
                  <a:pt x="105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2" name="Freeform 7658">
            <a:extLst>
              <a:ext uri="{FF2B5EF4-FFF2-40B4-BE49-F238E27FC236}">
                <a16:creationId xmlns:a16="http://schemas.microsoft.com/office/drawing/2014/main" id="{89BF3B99-53DA-7545-ACC6-4B308076F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4676775"/>
            <a:ext cx="146050" cy="1588"/>
          </a:xfrm>
          <a:custGeom>
            <a:avLst/>
            <a:gdLst>
              <a:gd name="T0" fmla="*/ 0 w 407"/>
              <a:gd name="T1" fmla="*/ 630436 h 2"/>
              <a:gd name="T2" fmla="*/ 0 w 407"/>
              <a:gd name="T3" fmla="*/ 630436 h 2"/>
              <a:gd name="T4" fmla="*/ 0 w 407"/>
              <a:gd name="T5" fmla="*/ 0 h 2"/>
              <a:gd name="T6" fmla="*/ 52280517 w 407"/>
              <a:gd name="T7" fmla="*/ 0 h 2"/>
              <a:gd name="T8" fmla="*/ 0 w 407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2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406" y="0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3" name="Freeform 7659">
            <a:extLst>
              <a:ext uri="{FF2B5EF4-FFF2-40B4-BE49-F238E27FC236}">
                <a16:creationId xmlns:a16="http://schemas.microsoft.com/office/drawing/2014/main" id="{C6C4F294-15DE-6A49-B056-AB6236BA1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4673600"/>
            <a:ext cx="73025" cy="11113"/>
          </a:xfrm>
          <a:custGeom>
            <a:avLst/>
            <a:gdLst>
              <a:gd name="T0" fmla="*/ 3299305 w 205"/>
              <a:gd name="T1" fmla="*/ 0 h 32"/>
              <a:gd name="T2" fmla="*/ 12816066 w 205"/>
              <a:gd name="T3" fmla="*/ 0 h 32"/>
              <a:gd name="T4" fmla="*/ 22333182 w 205"/>
              <a:gd name="T5" fmla="*/ 0 h 32"/>
              <a:gd name="T6" fmla="*/ 25886116 w 205"/>
              <a:gd name="T7" fmla="*/ 1567975 h 32"/>
              <a:gd name="T8" fmla="*/ 25886116 w 205"/>
              <a:gd name="T9" fmla="*/ 3738830 h 32"/>
              <a:gd name="T10" fmla="*/ 12816066 w 205"/>
              <a:gd name="T11" fmla="*/ 3738830 h 32"/>
              <a:gd name="T12" fmla="*/ 0 w 205"/>
              <a:gd name="T13" fmla="*/ 3738830 h 32"/>
              <a:gd name="T14" fmla="*/ 0 w 205"/>
              <a:gd name="T15" fmla="*/ 1567975 h 32"/>
              <a:gd name="T16" fmla="*/ 3299305 w 205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32">
                <a:moveTo>
                  <a:pt x="26" y="0"/>
                </a:moveTo>
                <a:lnTo>
                  <a:pt x="101" y="0"/>
                </a:lnTo>
                <a:lnTo>
                  <a:pt x="176" y="0"/>
                </a:lnTo>
                <a:lnTo>
                  <a:pt x="204" y="13"/>
                </a:lnTo>
                <a:lnTo>
                  <a:pt x="204" y="31"/>
                </a:lnTo>
                <a:lnTo>
                  <a:pt x="101" y="31"/>
                </a:lnTo>
                <a:lnTo>
                  <a:pt x="0" y="31"/>
                </a:lnTo>
                <a:lnTo>
                  <a:pt x="0" y="13"/>
                </a:lnTo>
                <a:lnTo>
                  <a:pt x="26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4" name="Freeform 7660">
            <a:extLst>
              <a:ext uri="{FF2B5EF4-FFF2-40B4-BE49-F238E27FC236}">
                <a16:creationId xmlns:a16="http://schemas.microsoft.com/office/drawing/2014/main" id="{B42ED39B-47CC-FB4C-BD88-CEE63C79E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4673600"/>
            <a:ext cx="73025" cy="12700"/>
          </a:xfrm>
          <a:custGeom>
            <a:avLst/>
            <a:gdLst>
              <a:gd name="T0" fmla="*/ 25886116 w 205"/>
              <a:gd name="T1" fmla="*/ 4604124 h 34"/>
              <a:gd name="T2" fmla="*/ 0 w 205"/>
              <a:gd name="T3" fmla="*/ 4604124 h 34"/>
              <a:gd name="T4" fmla="*/ 0 w 205"/>
              <a:gd name="T5" fmla="*/ 1953185 h 34"/>
              <a:gd name="T6" fmla="*/ 3299305 w 205"/>
              <a:gd name="T7" fmla="*/ 0 h 34"/>
              <a:gd name="T8" fmla="*/ 22333182 w 205"/>
              <a:gd name="T9" fmla="*/ 0 h 34"/>
              <a:gd name="T10" fmla="*/ 25886116 w 205"/>
              <a:gd name="T11" fmla="*/ 1813859 h 34"/>
              <a:gd name="T12" fmla="*/ 25886116 w 205"/>
              <a:gd name="T13" fmla="*/ 4604124 h 34"/>
              <a:gd name="T14" fmla="*/ 3299305 w 205"/>
              <a:gd name="T15" fmla="*/ 279026 h 34"/>
              <a:gd name="T16" fmla="*/ 253628 w 205"/>
              <a:gd name="T17" fmla="*/ 1953185 h 34"/>
              <a:gd name="T18" fmla="*/ 253628 w 205"/>
              <a:gd name="T19" fmla="*/ 4464797 h 34"/>
              <a:gd name="T20" fmla="*/ 25632131 w 205"/>
              <a:gd name="T21" fmla="*/ 4464797 h 34"/>
              <a:gd name="T22" fmla="*/ 25632131 w 205"/>
              <a:gd name="T23" fmla="*/ 1953185 h 34"/>
              <a:gd name="T24" fmla="*/ 22333182 w 205"/>
              <a:gd name="T25" fmla="*/ 279026 h 34"/>
              <a:gd name="T26" fmla="*/ 3299305 w 205"/>
              <a:gd name="T27" fmla="*/ 279026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5" h="34">
                <a:moveTo>
                  <a:pt x="204" y="33"/>
                </a:moveTo>
                <a:lnTo>
                  <a:pt x="0" y="33"/>
                </a:lnTo>
                <a:lnTo>
                  <a:pt x="0" y="14"/>
                </a:lnTo>
                <a:lnTo>
                  <a:pt x="26" y="0"/>
                </a:lnTo>
                <a:lnTo>
                  <a:pt x="176" y="0"/>
                </a:lnTo>
                <a:lnTo>
                  <a:pt x="204" y="13"/>
                </a:lnTo>
                <a:lnTo>
                  <a:pt x="204" y="33"/>
                </a:lnTo>
                <a:close/>
                <a:moveTo>
                  <a:pt x="26" y="2"/>
                </a:moveTo>
                <a:lnTo>
                  <a:pt x="2" y="14"/>
                </a:lnTo>
                <a:lnTo>
                  <a:pt x="2" y="32"/>
                </a:lnTo>
                <a:lnTo>
                  <a:pt x="202" y="32"/>
                </a:lnTo>
                <a:lnTo>
                  <a:pt x="202" y="14"/>
                </a:lnTo>
                <a:lnTo>
                  <a:pt x="176" y="2"/>
                </a:lnTo>
                <a:lnTo>
                  <a:pt x="26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5" name="Freeform 7661">
            <a:extLst>
              <a:ext uri="{FF2B5EF4-FFF2-40B4-BE49-F238E27FC236}">
                <a16:creationId xmlns:a16="http://schemas.microsoft.com/office/drawing/2014/main" id="{6BB1FEEA-E566-E048-A8C1-D449B013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667250"/>
            <a:ext cx="22225" cy="15875"/>
          </a:xfrm>
          <a:custGeom>
            <a:avLst/>
            <a:gdLst>
              <a:gd name="T0" fmla="*/ 7699323 w 61"/>
              <a:gd name="T1" fmla="*/ 0 h 44"/>
              <a:gd name="T2" fmla="*/ 7964930 w 61"/>
              <a:gd name="T3" fmla="*/ 1041256 h 44"/>
              <a:gd name="T4" fmla="*/ 6504638 w 61"/>
              <a:gd name="T5" fmla="*/ 1952625 h 44"/>
              <a:gd name="T6" fmla="*/ 4115268 w 61"/>
              <a:gd name="T7" fmla="*/ 3384622 h 44"/>
              <a:gd name="T8" fmla="*/ 2920584 w 61"/>
              <a:gd name="T9" fmla="*/ 4295631 h 44"/>
              <a:gd name="T10" fmla="*/ 1991141 w 61"/>
              <a:gd name="T11" fmla="*/ 4816259 h 44"/>
              <a:gd name="T12" fmla="*/ 1725534 w 61"/>
              <a:gd name="T13" fmla="*/ 5076753 h 44"/>
              <a:gd name="T14" fmla="*/ 1327306 w 61"/>
              <a:gd name="T15" fmla="*/ 5076753 h 44"/>
              <a:gd name="T16" fmla="*/ 0 w 61"/>
              <a:gd name="T17" fmla="*/ 5597381 h 44"/>
              <a:gd name="T18" fmla="*/ 0 w 61"/>
              <a:gd name="T19" fmla="*/ 5467134 h 44"/>
              <a:gd name="T20" fmla="*/ 398228 w 61"/>
              <a:gd name="T21" fmla="*/ 4425878 h 44"/>
              <a:gd name="T22" fmla="*/ 663835 w 61"/>
              <a:gd name="T23" fmla="*/ 4295631 h 44"/>
              <a:gd name="T24" fmla="*/ 1062064 w 61"/>
              <a:gd name="T25" fmla="*/ 3905250 h 44"/>
              <a:gd name="T26" fmla="*/ 1725534 w 61"/>
              <a:gd name="T27" fmla="*/ 3514509 h 44"/>
              <a:gd name="T28" fmla="*/ 3451433 w 61"/>
              <a:gd name="T29" fmla="*/ 2343006 h 44"/>
              <a:gd name="T30" fmla="*/ 5708182 w 61"/>
              <a:gd name="T31" fmla="*/ 911369 h 44"/>
              <a:gd name="T32" fmla="*/ 7699323 w 61"/>
              <a:gd name="T33" fmla="*/ 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44">
                <a:moveTo>
                  <a:pt x="58" y="0"/>
                </a:moveTo>
                <a:lnTo>
                  <a:pt x="60" y="8"/>
                </a:lnTo>
                <a:cubicBezTo>
                  <a:pt x="58" y="9"/>
                  <a:pt x="53" y="12"/>
                  <a:pt x="49" y="15"/>
                </a:cubicBezTo>
                <a:cubicBezTo>
                  <a:pt x="43" y="18"/>
                  <a:pt x="37" y="22"/>
                  <a:pt x="31" y="26"/>
                </a:cubicBezTo>
                <a:cubicBezTo>
                  <a:pt x="28" y="28"/>
                  <a:pt x="25" y="31"/>
                  <a:pt x="22" y="33"/>
                </a:cubicBezTo>
                <a:cubicBezTo>
                  <a:pt x="20" y="34"/>
                  <a:pt x="15" y="36"/>
                  <a:pt x="15" y="37"/>
                </a:cubicBezTo>
                <a:cubicBezTo>
                  <a:pt x="15" y="37"/>
                  <a:pt x="13" y="38"/>
                  <a:pt x="13" y="39"/>
                </a:cubicBezTo>
                <a:lnTo>
                  <a:pt x="10" y="39"/>
                </a:lnTo>
                <a:cubicBezTo>
                  <a:pt x="5" y="40"/>
                  <a:pt x="2" y="41"/>
                  <a:pt x="0" y="43"/>
                </a:cubicBezTo>
                <a:lnTo>
                  <a:pt x="0" y="42"/>
                </a:lnTo>
                <a:cubicBezTo>
                  <a:pt x="0" y="39"/>
                  <a:pt x="2" y="37"/>
                  <a:pt x="3" y="34"/>
                </a:cubicBezTo>
                <a:cubicBezTo>
                  <a:pt x="3" y="34"/>
                  <a:pt x="3" y="34"/>
                  <a:pt x="5" y="33"/>
                </a:cubicBezTo>
                <a:cubicBezTo>
                  <a:pt x="6" y="32"/>
                  <a:pt x="6" y="31"/>
                  <a:pt x="8" y="30"/>
                </a:cubicBezTo>
                <a:cubicBezTo>
                  <a:pt x="10" y="29"/>
                  <a:pt x="13" y="27"/>
                  <a:pt x="13" y="27"/>
                </a:cubicBezTo>
                <a:cubicBezTo>
                  <a:pt x="15" y="24"/>
                  <a:pt x="22" y="21"/>
                  <a:pt x="26" y="18"/>
                </a:cubicBezTo>
                <a:cubicBezTo>
                  <a:pt x="31" y="13"/>
                  <a:pt x="40" y="9"/>
                  <a:pt x="43" y="7"/>
                </a:cubicBezTo>
                <a:cubicBezTo>
                  <a:pt x="49" y="4"/>
                  <a:pt x="53" y="2"/>
                  <a:pt x="58" y="0"/>
                </a:cubicBezTo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6" name="Freeform 7662">
            <a:extLst>
              <a:ext uri="{FF2B5EF4-FFF2-40B4-BE49-F238E27FC236}">
                <a16:creationId xmlns:a16="http://schemas.microsoft.com/office/drawing/2014/main" id="{FAEC239E-9D14-3D4D-A8B2-0884AD96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667250"/>
            <a:ext cx="22225" cy="17463"/>
          </a:xfrm>
          <a:custGeom>
            <a:avLst/>
            <a:gdLst>
              <a:gd name="T0" fmla="*/ 0 w 61"/>
              <a:gd name="T1" fmla="*/ 6350216 h 47"/>
              <a:gd name="T2" fmla="*/ 0 w 61"/>
              <a:gd name="T3" fmla="*/ 6074152 h 47"/>
              <a:gd name="T4" fmla="*/ 0 w 61"/>
              <a:gd name="T5" fmla="*/ 5936305 h 47"/>
              <a:gd name="T6" fmla="*/ 265607 w 61"/>
              <a:gd name="T7" fmla="*/ 4969895 h 47"/>
              <a:gd name="T8" fmla="*/ 398228 w 61"/>
              <a:gd name="T9" fmla="*/ 4831678 h 47"/>
              <a:gd name="T10" fmla="*/ 663835 w 61"/>
              <a:gd name="T11" fmla="*/ 4555614 h 47"/>
              <a:gd name="T12" fmla="*/ 1062064 w 61"/>
              <a:gd name="T13" fmla="*/ 4279550 h 47"/>
              <a:gd name="T14" fmla="*/ 1725534 w 61"/>
              <a:gd name="T15" fmla="*/ 3865268 h 47"/>
              <a:gd name="T16" fmla="*/ 3318812 w 61"/>
              <a:gd name="T17" fmla="*/ 2623166 h 47"/>
              <a:gd name="T18" fmla="*/ 5708182 w 61"/>
              <a:gd name="T19" fmla="*/ 966410 h 47"/>
              <a:gd name="T20" fmla="*/ 7699323 w 61"/>
              <a:gd name="T21" fmla="*/ 0 h 47"/>
              <a:gd name="T22" fmla="*/ 7964930 w 61"/>
              <a:gd name="T23" fmla="*/ 1242474 h 47"/>
              <a:gd name="T24" fmla="*/ 7699323 w 61"/>
              <a:gd name="T25" fmla="*/ 138218 h 47"/>
              <a:gd name="T26" fmla="*/ 5840803 w 61"/>
              <a:gd name="T27" fmla="*/ 1104256 h 47"/>
              <a:gd name="T28" fmla="*/ 3451433 w 61"/>
              <a:gd name="T29" fmla="*/ 2761012 h 47"/>
              <a:gd name="T30" fmla="*/ 1725534 w 61"/>
              <a:gd name="T31" fmla="*/ 3865268 h 47"/>
              <a:gd name="T32" fmla="*/ 1725534 w 61"/>
              <a:gd name="T33" fmla="*/ 4003486 h 47"/>
              <a:gd name="T34" fmla="*/ 1327306 w 61"/>
              <a:gd name="T35" fmla="*/ 4417767 h 47"/>
              <a:gd name="T36" fmla="*/ 796457 w 61"/>
              <a:gd name="T37" fmla="*/ 4555614 h 47"/>
              <a:gd name="T38" fmla="*/ 663835 w 61"/>
              <a:gd name="T39" fmla="*/ 4831678 h 47"/>
              <a:gd name="T40" fmla="*/ 398228 w 61"/>
              <a:gd name="T41" fmla="*/ 5107742 h 47"/>
              <a:gd name="T42" fmla="*/ 265607 w 61"/>
              <a:gd name="T43" fmla="*/ 5936305 h 47"/>
              <a:gd name="T44" fmla="*/ 1062064 w 61"/>
              <a:gd name="T45" fmla="*/ 5384177 h 47"/>
              <a:gd name="T46" fmla="*/ 1725534 w 61"/>
              <a:gd name="T47" fmla="*/ 5522024 h 47"/>
              <a:gd name="T48" fmla="*/ 1725534 w 61"/>
              <a:gd name="T49" fmla="*/ 5660241 h 47"/>
              <a:gd name="T50" fmla="*/ 1327306 w 61"/>
              <a:gd name="T51" fmla="*/ 5660241 h 47"/>
              <a:gd name="T52" fmla="*/ 265607 w 61"/>
              <a:gd name="T53" fmla="*/ 6212369 h 47"/>
              <a:gd name="T54" fmla="*/ 0 w 61"/>
              <a:gd name="T55" fmla="*/ 6350216 h 47"/>
              <a:gd name="T56" fmla="*/ 6504638 w 61"/>
              <a:gd name="T57" fmla="*/ 2346730 h 47"/>
              <a:gd name="T58" fmla="*/ 4115268 w 61"/>
              <a:gd name="T59" fmla="*/ 3865268 h 47"/>
              <a:gd name="T60" fmla="*/ 3053205 w 61"/>
              <a:gd name="T61" fmla="*/ 4555614 h 47"/>
              <a:gd name="T62" fmla="*/ 2654977 w 61"/>
              <a:gd name="T63" fmla="*/ 4969895 h 47"/>
              <a:gd name="T64" fmla="*/ 1991141 w 61"/>
              <a:gd name="T65" fmla="*/ 5245960 h 47"/>
              <a:gd name="T66" fmla="*/ 2522355 w 61"/>
              <a:gd name="T67" fmla="*/ 4831678 h 47"/>
              <a:gd name="T68" fmla="*/ 3053205 w 61"/>
              <a:gd name="T69" fmla="*/ 4417767 h 47"/>
              <a:gd name="T70" fmla="*/ 4115268 w 61"/>
              <a:gd name="T71" fmla="*/ 3727422 h 47"/>
              <a:gd name="T72" fmla="*/ 6504638 w 61"/>
              <a:gd name="T73" fmla="*/ 2208884 h 47"/>
              <a:gd name="T74" fmla="*/ 7831944 w 61"/>
              <a:gd name="T75" fmla="*/ 1242474 h 47"/>
              <a:gd name="T76" fmla="*/ 6504638 w 61"/>
              <a:gd name="T77" fmla="*/ 2346730 h 4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1" h="47">
                <a:moveTo>
                  <a:pt x="0" y="46"/>
                </a:moveTo>
                <a:lnTo>
                  <a:pt x="0" y="44"/>
                </a:lnTo>
                <a:lnTo>
                  <a:pt x="0" y="43"/>
                </a:lnTo>
                <a:cubicBezTo>
                  <a:pt x="0" y="40"/>
                  <a:pt x="2" y="38"/>
                  <a:pt x="2" y="36"/>
                </a:cubicBezTo>
                <a:lnTo>
                  <a:pt x="3" y="35"/>
                </a:lnTo>
                <a:lnTo>
                  <a:pt x="5" y="33"/>
                </a:lnTo>
                <a:cubicBezTo>
                  <a:pt x="6" y="32"/>
                  <a:pt x="6" y="32"/>
                  <a:pt x="8" y="31"/>
                </a:cubicBezTo>
                <a:cubicBezTo>
                  <a:pt x="10" y="30"/>
                  <a:pt x="10" y="29"/>
                  <a:pt x="13" y="28"/>
                </a:cubicBezTo>
                <a:cubicBezTo>
                  <a:pt x="15" y="24"/>
                  <a:pt x="22" y="22"/>
                  <a:pt x="25" y="19"/>
                </a:cubicBezTo>
                <a:cubicBezTo>
                  <a:pt x="31" y="14"/>
                  <a:pt x="38" y="9"/>
                  <a:pt x="43" y="7"/>
                </a:cubicBezTo>
                <a:cubicBezTo>
                  <a:pt x="49" y="4"/>
                  <a:pt x="53" y="2"/>
                  <a:pt x="58" y="0"/>
                </a:cubicBezTo>
                <a:lnTo>
                  <a:pt x="60" y="9"/>
                </a:lnTo>
                <a:lnTo>
                  <a:pt x="58" y="1"/>
                </a:lnTo>
                <a:cubicBezTo>
                  <a:pt x="55" y="3"/>
                  <a:pt x="49" y="5"/>
                  <a:pt x="44" y="8"/>
                </a:cubicBezTo>
                <a:cubicBezTo>
                  <a:pt x="40" y="11"/>
                  <a:pt x="32" y="16"/>
                  <a:pt x="26" y="20"/>
                </a:cubicBezTo>
                <a:cubicBezTo>
                  <a:pt x="22" y="22"/>
                  <a:pt x="19" y="25"/>
                  <a:pt x="13" y="28"/>
                </a:cubicBezTo>
                <a:lnTo>
                  <a:pt x="13" y="29"/>
                </a:lnTo>
                <a:lnTo>
                  <a:pt x="10" y="32"/>
                </a:lnTo>
                <a:cubicBezTo>
                  <a:pt x="8" y="32"/>
                  <a:pt x="6" y="33"/>
                  <a:pt x="6" y="33"/>
                </a:cubicBezTo>
                <a:lnTo>
                  <a:pt x="5" y="35"/>
                </a:lnTo>
                <a:cubicBezTo>
                  <a:pt x="3" y="36"/>
                  <a:pt x="3" y="36"/>
                  <a:pt x="3" y="37"/>
                </a:cubicBezTo>
                <a:cubicBezTo>
                  <a:pt x="2" y="38"/>
                  <a:pt x="2" y="40"/>
                  <a:pt x="2" y="43"/>
                </a:cubicBezTo>
                <a:cubicBezTo>
                  <a:pt x="2" y="41"/>
                  <a:pt x="5" y="40"/>
                  <a:pt x="8" y="39"/>
                </a:cubicBezTo>
                <a:lnTo>
                  <a:pt x="13" y="40"/>
                </a:lnTo>
                <a:lnTo>
                  <a:pt x="13" y="41"/>
                </a:lnTo>
                <a:lnTo>
                  <a:pt x="10" y="41"/>
                </a:lnTo>
                <a:cubicBezTo>
                  <a:pt x="5" y="41"/>
                  <a:pt x="2" y="42"/>
                  <a:pt x="2" y="45"/>
                </a:cubicBezTo>
                <a:lnTo>
                  <a:pt x="0" y="46"/>
                </a:lnTo>
                <a:close/>
                <a:moveTo>
                  <a:pt x="49" y="17"/>
                </a:moveTo>
                <a:cubicBezTo>
                  <a:pt x="43" y="20"/>
                  <a:pt x="38" y="24"/>
                  <a:pt x="31" y="28"/>
                </a:cubicBezTo>
                <a:cubicBezTo>
                  <a:pt x="28" y="29"/>
                  <a:pt x="26" y="31"/>
                  <a:pt x="23" y="33"/>
                </a:cubicBezTo>
                <a:lnTo>
                  <a:pt x="20" y="36"/>
                </a:lnTo>
                <a:cubicBezTo>
                  <a:pt x="19" y="37"/>
                  <a:pt x="15" y="38"/>
                  <a:pt x="15" y="38"/>
                </a:cubicBezTo>
                <a:cubicBezTo>
                  <a:pt x="15" y="38"/>
                  <a:pt x="15" y="36"/>
                  <a:pt x="19" y="35"/>
                </a:cubicBezTo>
                <a:lnTo>
                  <a:pt x="23" y="32"/>
                </a:lnTo>
                <a:cubicBezTo>
                  <a:pt x="25" y="30"/>
                  <a:pt x="28" y="28"/>
                  <a:pt x="31" y="27"/>
                </a:cubicBezTo>
                <a:cubicBezTo>
                  <a:pt x="37" y="23"/>
                  <a:pt x="43" y="19"/>
                  <a:pt x="49" y="16"/>
                </a:cubicBezTo>
                <a:cubicBezTo>
                  <a:pt x="53" y="13"/>
                  <a:pt x="58" y="10"/>
                  <a:pt x="59" y="9"/>
                </a:cubicBezTo>
                <a:cubicBezTo>
                  <a:pt x="58" y="11"/>
                  <a:pt x="53" y="13"/>
                  <a:pt x="4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7" name="Freeform 7663">
            <a:extLst>
              <a:ext uri="{FF2B5EF4-FFF2-40B4-BE49-F238E27FC236}">
                <a16:creationId xmlns:a16="http://schemas.microsoft.com/office/drawing/2014/main" id="{52A8B0BD-8A15-E844-8F7E-3E8EC13D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4678363"/>
            <a:ext cx="73025" cy="1587"/>
          </a:xfrm>
          <a:custGeom>
            <a:avLst/>
            <a:gdLst>
              <a:gd name="T0" fmla="*/ 0 w 205"/>
              <a:gd name="T1" fmla="*/ 630039 h 2"/>
              <a:gd name="T2" fmla="*/ 0 w 205"/>
              <a:gd name="T3" fmla="*/ 0 h 2"/>
              <a:gd name="T4" fmla="*/ 25886116 w 205"/>
              <a:gd name="T5" fmla="*/ 0 h 2"/>
              <a:gd name="T6" fmla="*/ 0 w 205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5" h="2">
                <a:moveTo>
                  <a:pt x="0" y="1"/>
                </a:moveTo>
                <a:lnTo>
                  <a:pt x="0" y="0"/>
                </a:lnTo>
                <a:lnTo>
                  <a:pt x="204" y="0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8" name="Freeform 7664">
            <a:extLst>
              <a:ext uri="{FF2B5EF4-FFF2-40B4-BE49-F238E27FC236}">
                <a16:creationId xmlns:a16="http://schemas.microsoft.com/office/drawing/2014/main" id="{8739181A-FB55-374A-981B-47647D61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563" y="4614863"/>
            <a:ext cx="39687" cy="55562"/>
          </a:xfrm>
          <a:custGeom>
            <a:avLst/>
            <a:gdLst>
              <a:gd name="T0" fmla="*/ 8086681 w 109"/>
              <a:gd name="T1" fmla="*/ 11064415 h 154"/>
              <a:gd name="T2" fmla="*/ 4242140 w 109"/>
              <a:gd name="T3" fmla="*/ 14579252 h 154"/>
              <a:gd name="T4" fmla="*/ 4242140 w 109"/>
              <a:gd name="T5" fmla="*/ 19916091 h 154"/>
              <a:gd name="T6" fmla="*/ 0 w 109"/>
              <a:gd name="T7" fmla="*/ 19916091 h 154"/>
              <a:gd name="T8" fmla="*/ 0 w 109"/>
              <a:gd name="T9" fmla="*/ 0 h 154"/>
              <a:gd name="T10" fmla="*/ 14317540 w 109"/>
              <a:gd name="T11" fmla="*/ 0 h 154"/>
              <a:gd name="T12" fmla="*/ 14317540 w 109"/>
              <a:gd name="T13" fmla="*/ 19916091 h 154"/>
              <a:gd name="T14" fmla="*/ 11931223 w 109"/>
              <a:gd name="T15" fmla="*/ 19916091 h 154"/>
              <a:gd name="T16" fmla="*/ 11931223 w 109"/>
              <a:gd name="T17" fmla="*/ 14579252 h 154"/>
              <a:gd name="T18" fmla="*/ 8086681 w 109"/>
              <a:gd name="T19" fmla="*/ 11064415 h 1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9" h="154">
                <a:moveTo>
                  <a:pt x="61" y="85"/>
                </a:moveTo>
                <a:cubicBezTo>
                  <a:pt x="46" y="85"/>
                  <a:pt x="32" y="98"/>
                  <a:pt x="32" y="112"/>
                </a:cubicBezTo>
                <a:lnTo>
                  <a:pt x="32" y="153"/>
                </a:lnTo>
                <a:lnTo>
                  <a:pt x="0" y="153"/>
                </a:lnTo>
                <a:lnTo>
                  <a:pt x="0" y="0"/>
                </a:lnTo>
                <a:lnTo>
                  <a:pt x="108" y="0"/>
                </a:lnTo>
                <a:lnTo>
                  <a:pt x="108" y="153"/>
                </a:lnTo>
                <a:lnTo>
                  <a:pt x="90" y="153"/>
                </a:lnTo>
                <a:lnTo>
                  <a:pt x="90" y="112"/>
                </a:lnTo>
                <a:cubicBezTo>
                  <a:pt x="90" y="97"/>
                  <a:pt x="78" y="85"/>
                  <a:pt x="61" y="85"/>
                </a:cubicBez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19" name="Freeform 7665">
            <a:extLst>
              <a:ext uri="{FF2B5EF4-FFF2-40B4-BE49-F238E27FC236}">
                <a16:creationId xmlns:a16="http://schemas.microsoft.com/office/drawing/2014/main" id="{A2121914-B265-864F-A188-60EA311DE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4614863"/>
            <a:ext cx="41275" cy="55562"/>
          </a:xfrm>
          <a:custGeom>
            <a:avLst/>
            <a:gdLst>
              <a:gd name="T0" fmla="*/ 14813018 w 114"/>
              <a:gd name="T1" fmla="*/ 19662537 h 156"/>
              <a:gd name="T2" fmla="*/ 12191332 w 114"/>
              <a:gd name="T3" fmla="*/ 19662537 h 156"/>
              <a:gd name="T4" fmla="*/ 11929199 w 114"/>
              <a:gd name="T5" fmla="*/ 14334640 h 156"/>
              <a:gd name="T6" fmla="*/ 8389687 w 114"/>
              <a:gd name="T7" fmla="*/ 10909385 h 156"/>
              <a:gd name="T8" fmla="*/ 4850175 w 114"/>
              <a:gd name="T9" fmla="*/ 14334640 h 156"/>
              <a:gd name="T10" fmla="*/ 4850175 w 114"/>
              <a:gd name="T11" fmla="*/ 19535742 h 156"/>
              <a:gd name="T12" fmla="*/ 393199 w 114"/>
              <a:gd name="T13" fmla="*/ 19662537 h 156"/>
              <a:gd name="T14" fmla="*/ 0 w 114"/>
              <a:gd name="T15" fmla="*/ 126795 h 156"/>
              <a:gd name="T16" fmla="*/ 14550886 w 114"/>
              <a:gd name="T17" fmla="*/ 0 h 156"/>
              <a:gd name="T18" fmla="*/ 14550886 w 114"/>
              <a:gd name="T19" fmla="*/ 126795 h 156"/>
              <a:gd name="T20" fmla="*/ 393199 w 114"/>
              <a:gd name="T21" fmla="*/ 253591 h 156"/>
              <a:gd name="T22" fmla="*/ 393199 w 114"/>
              <a:gd name="T23" fmla="*/ 19535742 h 156"/>
              <a:gd name="T24" fmla="*/ 4588042 w 114"/>
              <a:gd name="T25" fmla="*/ 19408946 h 156"/>
              <a:gd name="T26" fmla="*/ 4456976 w 114"/>
              <a:gd name="T27" fmla="*/ 14334640 h 156"/>
              <a:gd name="T28" fmla="*/ 8389687 w 114"/>
              <a:gd name="T29" fmla="*/ 10782590 h 156"/>
              <a:gd name="T30" fmla="*/ 12191332 w 114"/>
              <a:gd name="T31" fmla="*/ 14334640 h 156"/>
              <a:gd name="T32" fmla="*/ 12191332 w 114"/>
              <a:gd name="T33" fmla="*/ 19535742 h 156"/>
              <a:gd name="T34" fmla="*/ 14550886 w 114"/>
              <a:gd name="T35" fmla="*/ 19408946 h 156"/>
              <a:gd name="T36" fmla="*/ 14550886 w 114"/>
              <a:gd name="T37" fmla="*/ 126795 h 156"/>
              <a:gd name="T38" fmla="*/ 14813018 w 114"/>
              <a:gd name="T39" fmla="*/ 19662537 h 1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4" h="156">
                <a:moveTo>
                  <a:pt x="113" y="155"/>
                </a:moveTo>
                <a:lnTo>
                  <a:pt x="93" y="155"/>
                </a:lnTo>
                <a:lnTo>
                  <a:pt x="91" y="113"/>
                </a:lnTo>
                <a:cubicBezTo>
                  <a:pt x="91" y="99"/>
                  <a:pt x="81" y="86"/>
                  <a:pt x="64" y="86"/>
                </a:cubicBezTo>
                <a:cubicBezTo>
                  <a:pt x="49" y="86"/>
                  <a:pt x="37" y="99"/>
                  <a:pt x="37" y="113"/>
                </a:cubicBezTo>
                <a:lnTo>
                  <a:pt x="37" y="154"/>
                </a:lnTo>
                <a:lnTo>
                  <a:pt x="3" y="155"/>
                </a:lnTo>
                <a:lnTo>
                  <a:pt x="0" y="1"/>
                </a:lnTo>
                <a:lnTo>
                  <a:pt x="111" y="0"/>
                </a:lnTo>
                <a:lnTo>
                  <a:pt x="111" y="1"/>
                </a:lnTo>
                <a:lnTo>
                  <a:pt x="3" y="2"/>
                </a:lnTo>
                <a:lnTo>
                  <a:pt x="3" y="154"/>
                </a:lnTo>
                <a:lnTo>
                  <a:pt x="35" y="153"/>
                </a:lnTo>
                <a:lnTo>
                  <a:pt x="34" y="113"/>
                </a:lnTo>
                <a:cubicBezTo>
                  <a:pt x="34" y="98"/>
                  <a:pt x="49" y="85"/>
                  <a:pt x="64" y="85"/>
                </a:cubicBezTo>
                <a:cubicBezTo>
                  <a:pt x="81" y="85"/>
                  <a:pt x="93" y="97"/>
                  <a:pt x="93" y="113"/>
                </a:cubicBezTo>
                <a:lnTo>
                  <a:pt x="93" y="154"/>
                </a:lnTo>
                <a:lnTo>
                  <a:pt x="111" y="153"/>
                </a:lnTo>
                <a:lnTo>
                  <a:pt x="111" y="1"/>
                </a:lnTo>
                <a:lnTo>
                  <a:pt x="113" y="1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0" name="Freeform 7666">
            <a:extLst>
              <a:ext uri="{FF2B5EF4-FFF2-40B4-BE49-F238E27FC236}">
                <a16:creationId xmlns:a16="http://schemas.microsoft.com/office/drawing/2014/main" id="{93B4C4D4-3F77-B742-9E2C-C319BF2BF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3" y="4578350"/>
            <a:ext cx="19050" cy="34925"/>
          </a:xfrm>
          <a:custGeom>
            <a:avLst/>
            <a:gdLst>
              <a:gd name="T0" fmla="*/ 3488018 w 51"/>
              <a:gd name="T1" fmla="*/ 12704244 h 95"/>
              <a:gd name="T2" fmla="*/ 0 w 51"/>
              <a:gd name="T3" fmla="*/ 12704244 h 95"/>
              <a:gd name="T4" fmla="*/ 0 w 51"/>
              <a:gd name="T5" fmla="*/ 0 h 95"/>
              <a:gd name="T6" fmla="*/ 6976035 w 51"/>
              <a:gd name="T7" fmla="*/ 0 h 95"/>
              <a:gd name="T8" fmla="*/ 6976035 w 51"/>
              <a:gd name="T9" fmla="*/ 12704244 h 95"/>
              <a:gd name="T10" fmla="*/ 3488018 w 51"/>
              <a:gd name="T11" fmla="*/ 12704244 h 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95">
                <a:moveTo>
                  <a:pt x="25" y="94"/>
                </a:moveTo>
                <a:lnTo>
                  <a:pt x="0" y="94"/>
                </a:lnTo>
                <a:lnTo>
                  <a:pt x="0" y="0"/>
                </a:lnTo>
                <a:lnTo>
                  <a:pt x="50" y="0"/>
                </a:lnTo>
                <a:lnTo>
                  <a:pt x="50" y="94"/>
                </a:lnTo>
                <a:lnTo>
                  <a:pt x="25" y="9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1" name="Freeform 7667">
            <a:extLst>
              <a:ext uri="{FF2B5EF4-FFF2-40B4-BE49-F238E27FC236}">
                <a16:creationId xmlns:a16="http://schemas.microsoft.com/office/drawing/2014/main" id="{F7CD8899-25D7-954D-A3CD-2547B7BA3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4600575"/>
            <a:ext cx="41275" cy="14288"/>
          </a:xfrm>
          <a:custGeom>
            <a:avLst/>
            <a:gdLst>
              <a:gd name="T0" fmla="*/ 9045018 w 114"/>
              <a:gd name="T1" fmla="*/ 1821546 h 41"/>
              <a:gd name="T2" fmla="*/ 14813018 w 114"/>
              <a:gd name="T3" fmla="*/ 1821546 h 41"/>
              <a:gd name="T4" fmla="*/ 14813018 w 114"/>
              <a:gd name="T5" fmla="*/ 3400544 h 41"/>
              <a:gd name="T6" fmla="*/ 14419820 w 114"/>
              <a:gd name="T7" fmla="*/ 3400544 h 41"/>
              <a:gd name="T8" fmla="*/ 14419820 w 114"/>
              <a:gd name="T9" fmla="*/ 4857920 h 41"/>
              <a:gd name="T10" fmla="*/ 1835289 w 114"/>
              <a:gd name="T11" fmla="*/ 4857920 h 41"/>
              <a:gd name="T12" fmla="*/ 1835289 w 114"/>
              <a:gd name="T13" fmla="*/ 3400544 h 41"/>
              <a:gd name="T14" fmla="*/ 0 w 114"/>
              <a:gd name="T15" fmla="*/ 3400544 h 41"/>
              <a:gd name="T16" fmla="*/ 0 w 114"/>
              <a:gd name="T17" fmla="*/ 0 h 41"/>
              <a:gd name="T18" fmla="*/ 1835289 w 114"/>
              <a:gd name="T19" fmla="*/ 0 h 41"/>
              <a:gd name="T20" fmla="*/ 1835289 w 114"/>
              <a:gd name="T21" fmla="*/ 1821546 h 41"/>
              <a:gd name="T22" fmla="*/ 4850175 w 114"/>
              <a:gd name="T23" fmla="*/ 1821546 h 41"/>
              <a:gd name="T24" fmla="*/ 4850175 w 114"/>
              <a:gd name="T25" fmla="*/ 0 h 41"/>
              <a:gd name="T26" fmla="*/ 9045018 w 114"/>
              <a:gd name="T27" fmla="*/ 0 h 41"/>
              <a:gd name="T28" fmla="*/ 9045018 w 114"/>
              <a:gd name="T29" fmla="*/ 1821546 h 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4" h="41">
                <a:moveTo>
                  <a:pt x="69" y="15"/>
                </a:moveTo>
                <a:lnTo>
                  <a:pt x="113" y="15"/>
                </a:lnTo>
                <a:lnTo>
                  <a:pt x="113" y="28"/>
                </a:lnTo>
                <a:lnTo>
                  <a:pt x="110" y="28"/>
                </a:lnTo>
                <a:lnTo>
                  <a:pt x="110" y="40"/>
                </a:lnTo>
                <a:lnTo>
                  <a:pt x="14" y="40"/>
                </a:lnTo>
                <a:lnTo>
                  <a:pt x="14" y="28"/>
                </a:lnTo>
                <a:lnTo>
                  <a:pt x="0" y="28"/>
                </a:lnTo>
                <a:lnTo>
                  <a:pt x="0" y="0"/>
                </a:lnTo>
                <a:lnTo>
                  <a:pt x="14" y="0"/>
                </a:lnTo>
                <a:lnTo>
                  <a:pt x="14" y="15"/>
                </a:lnTo>
                <a:lnTo>
                  <a:pt x="37" y="15"/>
                </a:lnTo>
                <a:lnTo>
                  <a:pt x="37" y="0"/>
                </a:lnTo>
                <a:lnTo>
                  <a:pt x="69" y="0"/>
                </a:lnTo>
                <a:lnTo>
                  <a:pt x="69" y="15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2" name="Freeform 7668">
            <a:extLst>
              <a:ext uri="{FF2B5EF4-FFF2-40B4-BE49-F238E27FC236}">
                <a16:creationId xmlns:a16="http://schemas.microsoft.com/office/drawing/2014/main" id="{671C4646-B206-4146-9205-FB3BE58F6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4600575"/>
            <a:ext cx="39687" cy="15875"/>
          </a:xfrm>
          <a:custGeom>
            <a:avLst/>
            <a:gdLst>
              <a:gd name="T0" fmla="*/ 1757921 w 112"/>
              <a:gd name="T1" fmla="*/ 5857497 h 42"/>
              <a:gd name="T2" fmla="*/ 1632482 w 112"/>
              <a:gd name="T3" fmla="*/ 4142997 h 42"/>
              <a:gd name="T4" fmla="*/ 0 w 112"/>
              <a:gd name="T5" fmla="*/ 4142997 h 42"/>
              <a:gd name="T6" fmla="*/ 0 w 112"/>
              <a:gd name="T7" fmla="*/ 0 h 42"/>
              <a:gd name="T8" fmla="*/ 1632482 w 112"/>
              <a:gd name="T9" fmla="*/ 0 h 42"/>
              <a:gd name="T10" fmla="*/ 1757921 w 112"/>
              <a:gd name="T11" fmla="*/ 0 h 42"/>
              <a:gd name="T12" fmla="*/ 2009154 w 112"/>
              <a:gd name="T13" fmla="*/ 2143125 h 42"/>
              <a:gd name="T14" fmla="*/ 1757921 w 112"/>
              <a:gd name="T15" fmla="*/ 2143125 h 42"/>
              <a:gd name="T16" fmla="*/ 1632482 w 112"/>
              <a:gd name="T17" fmla="*/ 0 h 42"/>
              <a:gd name="T18" fmla="*/ 125439 w 112"/>
              <a:gd name="T19" fmla="*/ 142875 h 42"/>
              <a:gd name="T20" fmla="*/ 251233 w 112"/>
              <a:gd name="T21" fmla="*/ 4000122 h 42"/>
              <a:gd name="T22" fmla="*/ 13811785 w 112"/>
              <a:gd name="T23" fmla="*/ 4000122 h 42"/>
              <a:gd name="T24" fmla="*/ 13937578 w 112"/>
              <a:gd name="T25" fmla="*/ 5714622 h 42"/>
              <a:gd name="T26" fmla="*/ 1757921 w 112"/>
              <a:gd name="T27" fmla="*/ 5857497 h 42"/>
              <a:gd name="T28" fmla="*/ 4645859 w 112"/>
              <a:gd name="T29" fmla="*/ 142875 h 42"/>
              <a:gd name="T30" fmla="*/ 4645859 w 112"/>
              <a:gd name="T31" fmla="*/ 0 h 42"/>
              <a:gd name="T32" fmla="*/ 8412581 w 112"/>
              <a:gd name="T33" fmla="*/ 0 h 42"/>
              <a:gd name="T34" fmla="*/ 8663814 w 112"/>
              <a:gd name="T35" fmla="*/ 0 h 42"/>
              <a:gd name="T36" fmla="*/ 8789253 w 112"/>
              <a:gd name="T37" fmla="*/ 2143125 h 42"/>
              <a:gd name="T38" fmla="*/ 8663814 w 112"/>
              <a:gd name="T39" fmla="*/ 2143125 h 42"/>
              <a:gd name="T40" fmla="*/ 8412581 w 112"/>
              <a:gd name="T41" fmla="*/ 0 h 42"/>
              <a:gd name="T42" fmla="*/ 4645859 w 112"/>
              <a:gd name="T43" fmla="*/ 142875 h 42"/>
              <a:gd name="T44" fmla="*/ 4771299 w 112"/>
              <a:gd name="T45" fmla="*/ 2143125 h 42"/>
              <a:gd name="T46" fmla="*/ 4645859 w 112"/>
              <a:gd name="T47" fmla="*/ 2143125 h 42"/>
              <a:gd name="T48" fmla="*/ 4645859 w 112"/>
              <a:gd name="T49" fmla="*/ 142875 h 42"/>
              <a:gd name="T50" fmla="*/ 2009154 w 112"/>
              <a:gd name="T51" fmla="*/ 4142997 h 42"/>
              <a:gd name="T52" fmla="*/ 2009154 w 112"/>
              <a:gd name="T53" fmla="*/ 5714622 h 42"/>
              <a:gd name="T54" fmla="*/ 13811785 w 112"/>
              <a:gd name="T55" fmla="*/ 5571747 h 42"/>
              <a:gd name="T56" fmla="*/ 13811785 w 112"/>
              <a:gd name="T57" fmla="*/ 4000122 h 42"/>
              <a:gd name="T58" fmla="*/ 2009154 w 112"/>
              <a:gd name="T59" fmla="*/ 4142997 h 4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12" h="42">
                <a:moveTo>
                  <a:pt x="14" y="41"/>
                </a:moveTo>
                <a:lnTo>
                  <a:pt x="13" y="2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14" y="0"/>
                </a:lnTo>
                <a:lnTo>
                  <a:pt x="16" y="15"/>
                </a:lnTo>
                <a:lnTo>
                  <a:pt x="14" y="15"/>
                </a:lnTo>
                <a:lnTo>
                  <a:pt x="13" y="0"/>
                </a:lnTo>
                <a:lnTo>
                  <a:pt x="1" y="1"/>
                </a:lnTo>
                <a:lnTo>
                  <a:pt x="2" y="28"/>
                </a:lnTo>
                <a:lnTo>
                  <a:pt x="110" y="28"/>
                </a:lnTo>
                <a:lnTo>
                  <a:pt x="111" y="40"/>
                </a:lnTo>
                <a:lnTo>
                  <a:pt x="14" y="41"/>
                </a:lnTo>
                <a:close/>
                <a:moveTo>
                  <a:pt x="37" y="1"/>
                </a:moveTo>
                <a:lnTo>
                  <a:pt x="37" y="0"/>
                </a:lnTo>
                <a:lnTo>
                  <a:pt x="67" y="0"/>
                </a:lnTo>
                <a:lnTo>
                  <a:pt x="69" y="0"/>
                </a:lnTo>
                <a:lnTo>
                  <a:pt x="70" y="15"/>
                </a:lnTo>
                <a:lnTo>
                  <a:pt x="69" y="15"/>
                </a:lnTo>
                <a:lnTo>
                  <a:pt x="67" y="0"/>
                </a:lnTo>
                <a:lnTo>
                  <a:pt x="37" y="1"/>
                </a:lnTo>
                <a:lnTo>
                  <a:pt x="38" y="15"/>
                </a:lnTo>
                <a:lnTo>
                  <a:pt x="37" y="15"/>
                </a:lnTo>
                <a:lnTo>
                  <a:pt x="37" y="1"/>
                </a:lnTo>
                <a:close/>
                <a:moveTo>
                  <a:pt x="16" y="29"/>
                </a:moveTo>
                <a:lnTo>
                  <a:pt x="16" y="40"/>
                </a:lnTo>
                <a:lnTo>
                  <a:pt x="110" y="39"/>
                </a:lnTo>
                <a:lnTo>
                  <a:pt x="110" y="28"/>
                </a:lnTo>
                <a:lnTo>
                  <a:pt x="16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3" name="Freeform 7669">
            <a:extLst>
              <a:ext uri="{FF2B5EF4-FFF2-40B4-BE49-F238E27FC236}">
                <a16:creationId xmlns:a16="http://schemas.microsoft.com/office/drawing/2014/main" id="{D7F5460A-E140-2040-A8FD-DAA000858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567238"/>
            <a:ext cx="25400" cy="34925"/>
          </a:xfrm>
          <a:custGeom>
            <a:avLst/>
            <a:gdLst>
              <a:gd name="T0" fmla="*/ 0 w 71"/>
              <a:gd name="T1" fmla="*/ 0 h 97"/>
              <a:gd name="T2" fmla="*/ 8958687 w 71"/>
              <a:gd name="T3" fmla="*/ 0 h 97"/>
              <a:gd name="T4" fmla="*/ 8958687 w 71"/>
              <a:gd name="T5" fmla="*/ 12445182 h 97"/>
              <a:gd name="T6" fmla="*/ 6783231 w 71"/>
              <a:gd name="T7" fmla="*/ 12445182 h 97"/>
              <a:gd name="T8" fmla="*/ 6783231 w 71"/>
              <a:gd name="T9" fmla="*/ 8945121 h 97"/>
              <a:gd name="T10" fmla="*/ 4479344 w 71"/>
              <a:gd name="T11" fmla="*/ 6611627 h 97"/>
              <a:gd name="T12" fmla="*/ 4095482 w 71"/>
              <a:gd name="T13" fmla="*/ 6611627 h 97"/>
              <a:gd name="T14" fmla="*/ 2175814 w 71"/>
              <a:gd name="T15" fmla="*/ 8945121 h 97"/>
              <a:gd name="T16" fmla="*/ 2175814 w 71"/>
              <a:gd name="T17" fmla="*/ 12445182 h 97"/>
              <a:gd name="T18" fmla="*/ 0 w 71"/>
              <a:gd name="T19" fmla="*/ 12445182 h 97"/>
              <a:gd name="T20" fmla="*/ 0 w 71"/>
              <a:gd name="T21" fmla="*/ 0 h 9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1" h="97">
                <a:moveTo>
                  <a:pt x="0" y="0"/>
                </a:moveTo>
                <a:lnTo>
                  <a:pt x="70" y="0"/>
                </a:lnTo>
                <a:lnTo>
                  <a:pt x="70" y="96"/>
                </a:lnTo>
                <a:lnTo>
                  <a:pt x="53" y="96"/>
                </a:lnTo>
                <a:lnTo>
                  <a:pt x="53" y="69"/>
                </a:lnTo>
                <a:cubicBezTo>
                  <a:pt x="53" y="58"/>
                  <a:pt x="44" y="51"/>
                  <a:pt x="35" y="51"/>
                </a:cubicBezTo>
                <a:lnTo>
                  <a:pt x="32" y="51"/>
                </a:lnTo>
                <a:cubicBezTo>
                  <a:pt x="23" y="51"/>
                  <a:pt x="17" y="59"/>
                  <a:pt x="17" y="69"/>
                </a:cubicBezTo>
                <a:lnTo>
                  <a:pt x="17" y="96"/>
                </a:lnTo>
                <a:lnTo>
                  <a:pt x="0" y="96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4" name="Freeform 7670">
            <a:extLst>
              <a:ext uri="{FF2B5EF4-FFF2-40B4-BE49-F238E27FC236}">
                <a16:creationId xmlns:a16="http://schemas.microsoft.com/office/drawing/2014/main" id="{5CB95761-938D-144C-B209-B11503F6A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565650"/>
            <a:ext cx="25400" cy="34925"/>
          </a:xfrm>
          <a:custGeom>
            <a:avLst/>
            <a:gdLst>
              <a:gd name="T0" fmla="*/ 8958687 w 71"/>
              <a:gd name="T1" fmla="*/ 12196233 h 99"/>
              <a:gd name="T2" fmla="*/ 6783231 w 71"/>
              <a:gd name="T3" fmla="*/ 12196233 h 99"/>
              <a:gd name="T4" fmla="*/ 6783231 w 71"/>
              <a:gd name="T5" fmla="*/ 8711494 h 99"/>
              <a:gd name="T6" fmla="*/ 4479344 w 71"/>
              <a:gd name="T7" fmla="*/ 6471356 h 99"/>
              <a:gd name="T8" fmla="*/ 2303530 w 71"/>
              <a:gd name="T9" fmla="*/ 8711494 h 99"/>
              <a:gd name="T10" fmla="*/ 2303530 w 71"/>
              <a:gd name="T11" fmla="*/ 12071703 h 99"/>
              <a:gd name="T12" fmla="*/ 0 w 71"/>
              <a:gd name="T13" fmla="*/ 12196233 h 99"/>
              <a:gd name="T14" fmla="*/ 0 w 71"/>
              <a:gd name="T15" fmla="*/ 124531 h 99"/>
              <a:gd name="T16" fmla="*/ 8958687 w 71"/>
              <a:gd name="T17" fmla="*/ 0 h 99"/>
              <a:gd name="T18" fmla="*/ 8958687 w 71"/>
              <a:gd name="T19" fmla="*/ 124531 h 99"/>
              <a:gd name="T20" fmla="*/ 0 w 71"/>
              <a:gd name="T21" fmla="*/ 249061 h 99"/>
              <a:gd name="T22" fmla="*/ 255789 w 71"/>
              <a:gd name="T23" fmla="*/ 12071703 h 99"/>
              <a:gd name="T24" fmla="*/ 2175814 w 71"/>
              <a:gd name="T25" fmla="*/ 12071703 h 99"/>
              <a:gd name="T26" fmla="*/ 1919668 w 71"/>
              <a:gd name="T27" fmla="*/ 8711494 h 99"/>
              <a:gd name="T28" fmla="*/ 4095482 w 71"/>
              <a:gd name="T29" fmla="*/ 6347178 h 99"/>
              <a:gd name="T30" fmla="*/ 7039020 w 71"/>
              <a:gd name="T31" fmla="*/ 8711494 h 99"/>
              <a:gd name="T32" fmla="*/ 7039020 w 71"/>
              <a:gd name="T33" fmla="*/ 12071703 h 99"/>
              <a:gd name="T34" fmla="*/ 8958687 w 71"/>
              <a:gd name="T35" fmla="*/ 12071703 h 99"/>
              <a:gd name="T36" fmla="*/ 8958687 w 71"/>
              <a:gd name="T37" fmla="*/ 12196233 h 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1" h="99">
                <a:moveTo>
                  <a:pt x="70" y="98"/>
                </a:moveTo>
                <a:lnTo>
                  <a:pt x="53" y="98"/>
                </a:lnTo>
                <a:lnTo>
                  <a:pt x="53" y="70"/>
                </a:lnTo>
                <a:cubicBezTo>
                  <a:pt x="53" y="60"/>
                  <a:pt x="44" y="52"/>
                  <a:pt x="35" y="52"/>
                </a:cubicBezTo>
                <a:cubicBezTo>
                  <a:pt x="24" y="52"/>
                  <a:pt x="18" y="60"/>
                  <a:pt x="18" y="70"/>
                </a:cubicBezTo>
                <a:lnTo>
                  <a:pt x="18" y="97"/>
                </a:lnTo>
                <a:lnTo>
                  <a:pt x="0" y="98"/>
                </a:lnTo>
                <a:lnTo>
                  <a:pt x="0" y="1"/>
                </a:lnTo>
                <a:lnTo>
                  <a:pt x="70" y="0"/>
                </a:lnTo>
                <a:lnTo>
                  <a:pt x="70" y="1"/>
                </a:lnTo>
                <a:lnTo>
                  <a:pt x="0" y="2"/>
                </a:lnTo>
                <a:lnTo>
                  <a:pt x="2" y="97"/>
                </a:lnTo>
                <a:lnTo>
                  <a:pt x="17" y="97"/>
                </a:lnTo>
                <a:lnTo>
                  <a:pt x="15" y="70"/>
                </a:lnTo>
                <a:cubicBezTo>
                  <a:pt x="15" y="59"/>
                  <a:pt x="23" y="52"/>
                  <a:pt x="32" y="51"/>
                </a:cubicBezTo>
                <a:cubicBezTo>
                  <a:pt x="46" y="51"/>
                  <a:pt x="55" y="59"/>
                  <a:pt x="55" y="70"/>
                </a:cubicBezTo>
                <a:lnTo>
                  <a:pt x="55" y="97"/>
                </a:lnTo>
                <a:lnTo>
                  <a:pt x="70" y="97"/>
                </a:lnTo>
                <a:lnTo>
                  <a:pt x="70" y="9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5" name="Freeform 7671">
            <a:extLst>
              <a:ext uri="{FF2B5EF4-FFF2-40B4-BE49-F238E27FC236}">
                <a16:creationId xmlns:a16="http://schemas.microsoft.com/office/drawing/2014/main" id="{688F640A-E01C-9A40-823A-480D81A09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4556125"/>
            <a:ext cx="30162" cy="53975"/>
          </a:xfrm>
          <a:custGeom>
            <a:avLst/>
            <a:gdLst>
              <a:gd name="T0" fmla="*/ 5414261 w 83"/>
              <a:gd name="T1" fmla="*/ 19551350 h 148"/>
              <a:gd name="T2" fmla="*/ 0 w 83"/>
              <a:gd name="T3" fmla="*/ 19551350 h 148"/>
              <a:gd name="T4" fmla="*/ 0 w 83"/>
              <a:gd name="T5" fmla="*/ 0 h 148"/>
              <a:gd name="T6" fmla="*/ 10828885 w 83"/>
              <a:gd name="T7" fmla="*/ 0 h 148"/>
              <a:gd name="T8" fmla="*/ 10828885 w 83"/>
              <a:gd name="T9" fmla="*/ 19551350 h 148"/>
              <a:gd name="T10" fmla="*/ 5414261 w 83"/>
              <a:gd name="T11" fmla="*/ 19551350 h 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" h="148">
                <a:moveTo>
                  <a:pt x="41" y="147"/>
                </a:moveTo>
                <a:lnTo>
                  <a:pt x="0" y="147"/>
                </a:lnTo>
                <a:lnTo>
                  <a:pt x="0" y="0"/>
                </a:lnTo>
                <a:lnTo>
                  <a:pt x="82" y="0"/>
                </a:lnTo>
                <a:lnTo>
                  <a:pt x="82" y="147"/>
                </a:lnTo>
                <a:lnTo>
                  <a:pt x="41" y="14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6" name="Freeform 7672">
            <a:extLst>
              <a:ext uri="{FF2B5EF4-FFF2-40B4-BE49-F238E27FC236}">
                <a16:creationId xmlns:a16="http://schemas.microsoft.com/office/drawing/2014/main" id="{40390402-EA85-7747-9232-627504FFA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556125"/>
            <a:ext cx="34925" cy="44450"/>
          </a:xfrm>
          <a:custGeom>
            <a:avLst/>
            <a:gdLst>
              <a:gd name="T0" fmla="*/ 0 w 95"/>
              <a:gd name="T1" fmla="*/ 0 h 124"/>
              <a:gd name="T2" fmla="*/ 6217018 w 95"/>
              <a:gd name="T3" fmla="*/ 0 h 124"/>
              <a:gd name="T4" fmla="*/ 12704244 w 95"/>
              <a:gd name="T5" fmla="*/ 0 h 124"/>
              <a:gd name="T6" fmla="*/ 12704244 w 95"/>
              <a:gd name="T7" fmla="*/ 15805560 h 124"/>
              <a:gd name="T8" fmla="*/ 9190422 w 95"/>
              <a:gd name="T9" fmla="*/ 15805560 h 124"/>
              <a:gd name="T10" fmla="*/ 9190422 w 95"/>
              <a:gd name="T11" fmla="*/ 11179533 h 124"/>
              <a:gd name="T12" fmla="*/ 6217018 w 95"/>
              <a:gd name="T13" fmla="*/ 8609320 h 124"/>
              <a:gd name="T14" fmla="*/ 3243613 w 95"/>
              <a:gd name="T15" fmla="*/ 11179533 h 124"/>
              <a:gd name="T16" fmla="*/ 3243613 w 95"/>
              <a:gd name="T17" fmla="*/ 15805560 h 124"/>
              <a:gd name="T18" fmla="*/ 0 w 95"/>
              <a:gd name="T19" fmla="*/ 15805560 h 124"/>
              <a:gd name="T20" fmla="*/ 0 w 95"/>
              <a:gd name="T21" fmla="*/ 0 h 124"/>
              <a:gd name="T22" fmla="*/ 5541311 w 95"/>
              <a:gd name="T23" fmla="*/ 1927481 h 124"/>
              <a:gd name="T24" fmla="*/ 5541311 w 95"/>
              <a:gd name="T25" fmla="*/ 7195881 h 124"/>
              <a:gd name="T26" fmla="*/ 6217018 w 95"/>
              <a:gd name="T27" fmla="*/ 7195881 h 124"/>
              <a:gd name="T28" fmla="*/ 6892724 w 95"/>
              <a:gd name="T29" fmla="*/ 7195881 h 124"/>
              <a:gd name="T30" fmla="*/ 6892724 w 95"/>
              <a:gd name="T31" fmla="*/ 1927481 h 124"/>
              <a:gd name="T32" fmla="*/ 6217018 w 95"/>
              <a:gd name="T33" fmla="*/ 1927481 h 124"/>
              <a:gd name="T34" fmla="*/ 5541311 w 95"/>
              <a:gd name="T35" fmla="*/ 1927481 h 124"/>
              <a:gd name="T36" fmla="*/ 2567907 w 95"/>
              <a:gd name="T37" fmla="*/ 2955567 h 124"/>
              <a:gd name="T38" fmla="*/ 2567907 w 95"/>
              <a:gd name="T39" fmla="*/ 6810529 h 124"/>
              <a:gd name="T40" fmla="*/ 3919320 w 95"/>
              <a:gd name="T41" fmla="*/ 6810529 h 124"/>
              <a:gd name="T42" fmla="*/ 3919320 w 95"/>
              <a:gd name="T43" fmla="*/ 2955567 h 124"/>
              <a:gd name="T44" fmla="*/ 2567907 w 95"/>
              <a:gd name="T45" fmla="*/ 2955567 h 124"/>
              <a:gd name="T46" fmla="*/ 8784924 w 95"/>
              <a:gd name="T47" fmla="*/ 2955567 h 124"/>
              <a:gd name="T48" fmla="*/ 8784924 w 95"/>
              <a:gd name="T49" fmla="*/ 6810529 h 124"/>
              <a:gd name="T50" fmla="*/ 10001417 w 95"/>
              <a:gd name="T51" fmla="*/ 6810529 h 124"/>
              <a:gd name="T52" fmla="*/ 10001417 w 95"/>
              <a:gd name="T53" fmla="*/ 2955567 h 124"/>
              <a:gd name="T54" fmla="*/ 8784924 w 95"/>
              <a:gd name="T55" fmla="*/ 2955567 h 12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5" h="124">
                <a:moveTo>
                  <a:pt x="0" y="0"/>
                </a:moveTo>
                <a:lnTo>
                  <a:pt x="46" y="0"/>
                </a:lnTo>
                <a:lnTo>
                  <a:pt x="94" y="0"/>
                </a:lnTo>
                <a:lnTo>
                  <a:pt x="94" y="123"/>
                </a:lnTo>
                <a:lnTo>
                  <a:pt x="68" y="123"/>
                </a:lnTo>
                <a:lnTo>
                  <a:pt x="68" y="87"/>
                </a:lnTo>
                <a:cubicBezTo>
                  <a:pt x="68" y="78"/>
                  <a:pt x="64" y="67"/>
                  <a:pt x="46" y="67"/>
                </a:cubicBezTo>
                <a:cubicBezTo>
                  <a:pt x="29" y="67"/>
                  <a:pt x="24" y="78"/>
                  <a:pt x="24" y="87"/>
                </a:cubicBezTo>
                <a:lnTo>
                  <a:pt x="24" y="123"/>
                </a:lnTo>
                <a:lnTo>
                  <a:pt x="0" y="123"/>
                </a:lnTo>
                <a:lnTo>
                  <a:pt x="0" y="0"/>
                </a:lnTo>
                <a:close/>
                <a:moveTo>
                  <a:pt x="41" y="15"/>
                </a:moveTo>
                <a:lnTo>
                  <a:pt x="41" y="56"/>
                </a:lnTo>
                <a:lnTo>
                  <a:pt x="46" y="56"/>
                </a:lnTo>
                <a:lnTo>
                  <a:pt x="51" y="56"/>
                </a:lnTo>
                <a:lnTo>
                  <a:pt x="51" y="15"/>
                </a:lnTo>
                <a:lnTo>
                  <a:pt x="46" y="15"/>
                </a:lnTo>
                <a:lnTo>
                  <a:pt x="41" y="15"/>
                </a:lnTo>
                <a:close/>
                <a:moveTo>
                  <a:pt x="19" y="23"/>
                </a:moveTo>
                <a:lnTo>
                  <a:pt x="19" y="53"/>
                </a:lnTo>
                <a:lnTo>
                  <a:pt x="29" y="53"/>
                </a:lnTo>
                <a:lnTo>
                  <a:pt x="29" y="23"/>
                </a:lnTo>
                <a:lnTo>
                  <a:pt x="19" y="23"/>
                </a:lnTo>
                <a:close/>
                <a:moveTo>
                  <a:pt x="65" y="23"/>
                </a:moveTo>
                <a:lnTo>
                  <a:pt x="65" y="53"/>
                </a:lnTo>
                <a:lnTo>
                  <a:pt x="74" y="53"/>
                </a:lnTo>
                <a:lnTo>
                  <a:pt x="74" y="23"/>
                </a:lnTo>
                <a:lnTo>
                  <a:pt x="65" y="23"/>
                </a:lnTo>
                <a:close/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7" name="Freeform 7673">
            <a:extLst>
              <a:ext uri="{FF2B5EF4-FFF2-40B4-BE49-F238E27FC236}">
                <a16:creationId xmlns:a16="http://schemas.microsoft.com/office/drawing/2014/main" id="{7B6B9497-1931-BE4D-9201-9346A6E0F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556125"/>
            <a:ext cx="34925" cy="46038"/>
          </a:xfrm>
          <a:custGeom>
            <a:avLst/>
            <a:gdLst>
              <a:gd name="T0" fmla="*/ 9074739 w 97"/>
              <a:gd name="T1" fmla="*/ 16688044 h 126"/>
              <a:gd name="T2" fmla="*/ 8945121 w 97"/>
              <a:gd name="T3" fmla="*/ 11748459 h 126"/>
              <a:gd name="T4" fmla="*/ 6222411 w 97"/>
              <a:gd name="T5" fmla="*/ 9211619 h 126"/>
              <a:gd name="T6" fmla="*/ 3629680 w 97"/>
              <a:gd name="T7" fmla="*/ 11748459 h 126"/>
              <a:gd name="T8" fmla="*/ 3629680 w 97"/>
              <a:gd name="T9" fmla="*/ 16554315 h 126"/>
              <a:gd name="T10" fmla="*/ 259237 w 97"/>
              <a:gd name="T11" fmla="*/ 16688044 h 126"/>
              <a:gd name="T12" fmla="*/ 0 w 97"/>
              <a:gd name="T13" fmla="*/ 133364 h 126"/>
              <a:gd name="T14" fmla="*/ 12445182 w 97"/>
              <a:gd name="T15" fmla="*/ 0 h 126"/>
              <a:gd name="T16" fmla="*/ 12445182 w 97"/>
              <a:gd name="T17" fmla="*/ 16688044 h 126"/>
              <a:gd name="T18" fmla="*/ 9074739 w 97"/>
              <a:gd name="T19" fmla="*/ 16688044 h 126"/>
              <a:gd name="T20" fmla="*/ 6222411 w 97"/>
              <a:gd name="T21" fmla="*/ 8944891 h 126"/>
              <a:gd name="T22" fmla="*/ 9333976 w 97"/>
              <a:gd name="T23" fmla="*/ 11748459 h 126"/>
              <a:gd name="T24" fmla="*/ 9333976 w 97"/>
              <a:gd name="T25" fmla="*/ 16554315 h 126"/>
              <a:gd name="T26" fmla="*/ 12185945 w 97"/>
              <a:gd name="T27" fmla="*/ 16554315 h 126"/>
              <a:gd name="T28" fmla="*/ 12185945 w 97"/>
              <a:gd name="T29" fmla="*/ 133364 h 126"/>
              <a:gd name="T30" fmla="*/ 259237 w 97"/>
              <a:gd name="T31" fmla="*/ 400458 h 126"/>
              <a:gd name="T32" fmla="*/ 259237 w 97"/>
              <a:gd name="T33" fmla="*/ 16554315 h 126"/>
              <a:gd name="T34" fmla="*/ 3370443 w 97"/>
              <a:gd name="T35" fmla="*/ 16554315 h 126"/>
              <a:gd name="T36" fmla="*/ 3370443 w 97"/>
              <a:gd name="T37" fmla="*/ 11748459 h 126"/>
              <a:gd name="T38" fmla="*/ 6222411 w 97"/>
              <a:gd name="T39" fmla="*/ 8944891 h 126"/>
              <a:gd name="T40" fmla="*/ 6222411 w 97"/>
              <a:gd name="T41" fmla="*/ 7743153 h 126"/>
              <a:gd name="T42" fmla="*/ 5574318 w 97"/>
              <a:gd name="T43" fmla="*/ 7743153 h 126"/>
              <a:gd name="T44" fmla="*/ 5574318 w 97"/>
              <a:gd name="T45" fmla="*/ 2002653 h 126"/>
              <a:gd name="T46" fmla="*/ 6870864 w 97"/>
              <a:gd name="T47" fmla="*/ 2002653 h 126"/>
              <a:gd name="T48" fmla="*/ 6870864 w 97"/>
              <a:gd name="T49" fmla="*/ 7609789 h 126"/>
              <a:gd name="T50" fmla="*/ 6222411 w 97"/>
              <a:gd name="T51" fmla="*/ 7743153 h 126"/>
              <a:gd name="T52" fmla="*/ 5703937 w 97"/>
              <a:gd name="T53" fmla="*/ 2269381 h 126"/>
              <a:gd name="T54" fmla="*/ 5703937 w 97"/>
              <a:gd name="T55" fmla="*/ 7609789 h 126"/>
              <a:gd name="T56" fmla="*/ 6222411 w 97"/>
              <a:gd name="T57" fmla="*/ 7609789 h 126"/>
              <a:gd name="T58" fmla="*/ 6870864 w 97"/>
              <a:gd name="T59" fmla="*/ 7609789 h 126"/>
              <a:gd name="T60" fmla="*/ 6611627 w 97"/>
              <a:gd name="T61" fmla="*/ 2136017 h 126"/>
              <a:gd name="T62" fmla="*/ 5703937 w 97"/>
              <a:gd name="T63" fmla="*/ 2269381 h 126"/>
              <a:gd name="T64" fmla="*/ 8685523 w 97"/>
              <a:gd name="T65" fmla="*/ 7476060 h 126"/>
              <a:gd name="T66" fmla="*/ 8685523 w 97"/>
              <a:gd name="T67" fmla="*/ 3204026 h 126"/>
              <a:gd name="T68" fmla="*/ 8945121 w 97"/>
              <a:gd name="T69" fmla="*/ 3204026 h 126"/>
              <a:gd name="T70" fmla="*/ 8945121 w 97"/>
              <a:gd name="T71" fmla="*/ 7209332 h 126"/>
              <a:gd name="T72" fmla="*/ 9852451 w 97"/>
              <a:gd name="T73" fmla="*/ 7209332 h 126"/>
              <a:gd name="T74" fmla="*/ 8685523 w 97"/>
              <a:gd name="T75" fmla="*/ 7476060 h 126"/>
              <a:gd name="T76" fmla="*/ 9852451 w 97"/>
              <a:gd name="T77" fmla="*/ 3204026 h 126"/>
              <a:gd name="T78" fmla="*/ 9852451 w 97"/>
              <a:gd name="T79" fmla="*/ 7209332 h 126"/>
              <a:gd name="T80" fmla="*/ 9722832 w 97"/>
              <a:gd name="T81" fmla="*/ 3204026 h 126"/>
              <a:gd name="T82" fmla="*/ 9852451 w 97"/>
              <a:gd name="T83" fmla="*/ 3204026 h 126"/>
              <a:gd name="T84" fmla="*/ 2722350 w 97"/>
              <a:gd name="T85" fmla="*/ 7476060 h 126"/>
              <a:gd name="T86" fmla="*/ 2722350 w 97"/>
              <a:gd name="T87" fmla="*/ 7209332 h 126"/>
              <a:gd name="T88" fmla="*/ 4018895 w 97"/>
              <a:gd name="T89" fmla="*/ 7209332 h 126"/>
              <a:gd name="T90" fmla="*/ 2722350 w 97"/>
              <a:gd name="T91" fmla="*/ 7476060 h 126"/>
              <a:gd name="T92" fmla="*/ 4018895 w 97"/>
              <a:gd name="T93" fmla="*/ 3204026 h 126"/>
              <a:gd name="T94" fmla="*/ 4018895 w 97"/>
              <a:gd name="T95" fmla="*/ 7209332 h 126"/>
              <a:gd name="T96" fmla="*/ 3759298 w 97"/>
              <a:gd name="T97" fmla="*/ 3204026 h 126"/>
              <a:gd name="T98" fmla="*/ 4018895 w 97"/>
              <a:gd name="T99" fmla="*/ 3204026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7" h="126">
                <a:moveTo>
                  <a:pt x="70" y="125"/>
                </a:moveTo>
                <a:lnTo>
                  <a:pt x="69" y="88"/>
                </a:lnTo>
                <a:cubicBezTo>
                  <a:pt x="69" y="80"/>
                  <a:pt x="66" y="69"/>
                  <a:pt x="48" y="69"/>
                </a:cubicBezTo>
                <a:cubicBezTo>
                  <a:pt x="31" y="69"/>
                  <a:pt x="28" y="80"/>
                  <a:pt x="28" y="88"/>
                </a:cubicBezTo>
                <a:lnTo>
                  <a:pt x="28" y="124"/>
                </a:lnTo>
                <a:lnTo>
                  <a:pt x="2" y="125"/>
                </a:lnTo>
                <a:lnTo>
                  <a:pt x="0" y="1"/>
                </a:lnTo>
                <a:lnTo>
                  <a:pt x="96" y="0"/>
                </a:lnTo>
                <a:lnTo>
                  <a:pt x="96" y="125"/>
                </a:lnTo>
                <a:lnTo>
                  <a:pt x="70" y="125"/>
                </a:lnTo>
                <a:close/>
                <a:moveTo>
                  <a:pt x="48" y="67"/>
                </a:moveTo>
                <a:cubicBezTo>
                  <a:pt x="66" y="67"/>
                  <a:pt x="72" y="79"/>
                  <a:pt x="72" y="88"/>
                </a:cubicBezTo>
                <a:lnTo>
                  <a:pt x="72" y="124"/>
                </a:lnTo>
                <a:lnTo>
                  <a:pt x="94" y="124"/>
                </a:lnTo>
                <a:lnTo>
                  <a:pt x="94" y="1"/>
                </a:lnTo>
                <a:lnTo>
                  <a:pt x="2" y="3"/>
                </a:lnTo>
                <a:lnTo>
                  <a:pt x="2" y="124"/>
                </a:lnTo>
                <a:lnTo>
                  <a:pt x="26" y="124"/>
                </a:lnTo>
                <a:lnTo>
                  <a:pt x="26" y="88"/>
                </a:lnTo>
                <a:cubicBezTo>
                  <a:pt x="26" y="79"/>
                  <a:pt x="31" y="67"/>
                  <a:pt x="48" y="67"/>
                </a:cubicBezTo>
                <a:close/>
                <a:moveTo>
                  <a:pt x="48" y="58"/>
                </a:moveTo>
                <a:lnTo>
                  <a:pt x="43" y="58"/>
                </a:lnTo>
                <a:lnTo>
                  <a:pt x="43" y="15"/>
                </a:lnTo>
                <a:lnTo>
                  <a:pt x="53" y="15"/>
                </a:lnTo>
                <a:lnTo>
                  <a:pt x="53" y="57"/>
                </a:lnTo>
                <a:lnTo>
                  <a:pt x="48" y="58"/>
                </a:lnTo>
                <a:close/>
                <a:moveTo>
                  <a:pt x="44" y="17"/>
                </a:moveTo>
                <a:lnTo>
                  <a:pt x="44" y="57"/>
                </a:lnTo>
                <a:lnTo>
                  <a:pt x="48" y="57"/>
                </a:lnTo>
                <a:lnTo>
                  <a:pt x="53" y="57"/>
                </a:lnTo>
                <a:lnTo>
                  <a:pt x="51" y="16"/>
                </a:lnTo>
                <a:lnTo>
                  <a:pt x="44" y="17"/>
                </a:lnTo>
                <a:close/>
                <a:moveTo>
                  <a:pt x="67" y="56"/>
                </a:moveTo>
                <a:lnTo>
                  <a:pt x="67" y="24"/>
                </a:lnTo>
                <a:lnTo>
                  <a:pt x="69" y="24"/>
                </a:lnTo>
                <a:lnTo>
                  <a:pt x="69" y="54"/>
                </a:lnTo>
                <a:lnTo>
                  <a:pt x="76" y="54"/>
                </a:lnTo>
                <a:lnTo>
                  <a:pt x="67" y="56"/>
                </a:lnTo>
                <a:close/>
                <a:moveTo>
                  <a:pt x="76" y="24"/>
                </a:moveTo>
                <a:lnTo>
                  <a:pt x="76" y="54"/>
                </a:lnTo>
                <a:lnTo>
                  <a:pt x="75" y="24"/>
                </a:lnTo>
                <a:lnTo>
                  <a:pt x="76" y="24"/>
                </a:lnTo>
                <a:close/>
                <a:moveTo>
                  <a:pt x="21" y="56"/>
                </a:moveTo>
                <a:lnTo>
                  <a:pt x="21" y="54"/>
                </a:lnTo>
                <a:lnTo>
                  <a:pt x="31" y="54"/>
                </a:lnTo>
                <a:lnTo>
                  <a:pt x="21" y="56"/>
                </a:lnTo>
                <a:close/>
                <a:moveTo>
                  <a:pt x="31" y="24"/>
                </a:moveTo>
                <a:lnTo>
                  <a:pt x="31" y="54"/>
                </a:lnTo>
                <a:lnTo>
                  <a:pt x="29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8" name="Freeform 7674">
            <a:extLst>
              <a:ext uri="{FF2B5EF4-FFF2-40B4-BE49-F238E27FC236}">
                <a16:creationId xmlns:a16="http://schemas.microsoft.com/office/drawing/2014/main" id="{7C4E06E9-14C5-8641-A6FB-E76F6FD5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4551363"/>
            <a:ext cx="39688" cy="6350"/>
          </a:xfrm>
          <a:custGeom>
            <a:avLst/>
            <a:gdLst>
              <a:gd name="T0" fmla="*/ 0 w 112"/>
              <a:gd name="T1" fmla="*/ 0 h 17"/>
              <a:gd name="T2" fmla="*/ 6906421 w 112"/>
              <a:gd name="T3" fmla="*/ 0 h 17"/>
              <a:gd name="T4" fmla="*/ 13938284 w 112"/>
              <a:gd name="T5" fmla="*/ 0 h 17"/>
              <a:gd name="T6" fmla="*/ 13938284 w 112"/>
              <a:gd name="T7" fmla="*/ 2232212 h 17"/>
              <a:gd name="T8" fmla="*/ 6906421 w 112"/>
              <a:gd name="T9" fmla="*/ 2232212 h 17"/>
              <a:gd name="T10" fmla="*/ 0 w 112"/>
              <a:gd name="T11" fmla="*/ 2232212 h 17"/>
              <a:gd name="T12" fmla="*/ 0 w 112"/>
              <a:gd name="T13" fmla="*/ 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7">
                <a:moveTo>
                  <a:pt x="0" y="0"/>
                </a:moveTo>
                <a:lnTo>
                  <a:pt x="55" y="0"/>
                </a:lnTo>
                <a:lnTo>
                  <a:pt x="111" y="0"/>
                </a:lnTo>
                <a:lnTo>
                  <a:pt x="111" y="16"/>
                </a:lnTo>
                <a:lnTo>
                  <a:pt x="55" y="16"/>
                </a:lnTo>
                <a:lnTo>
                  <a:pt x="0" y="16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29" name="Freeform 7675">
            <a:extLst>
              <a:ext uri="{FF2B5EF4-FFF2-40B4-BE49-F238E27FC236}">
                <a16:creationId xmlns:a16="http://schemas.microsoft.com/office/drawing/2014/main" id="{5C5CC0B2-7BC8-0D40-ABAF-FD8F4FFDD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4551363"/>
            <a:ext cx="41275" cy="6350"/>
          </a:xfrm>
          <a:custGeom>
            <a:avLst/>
            <a:gdLst>
              <a:gd name="T0" fmla="*/ 14685286 w 115"/>
              <a:gd name="T1" fmla="*/ 2115608 h 18"/>
              <a:gd name="T2" fmla="*/ 257700 w 115"/>
              <a:gd name="T3" fmla="*/ 2115608 h 18"/>
              <a:gd name="T4" fmla="*/ 0 w 115"/>
              <a:gd name="T5" fmla="*/ 124531 h 18"/>
              <a:gd name="T6" fmla="*/ 14556436 w 115"/>
              <a:gd name="T7" fmla="*/ 0 h 18"/>
              <a:gd name="T8" fmla="*/ 14685286 w 115"/>
              <a:gd name="T9" fmla="*/ 2115608 h 18"/>
              <a:gd name="T10" fmla="*/ 257700 w 115"/>
              <a:gd name="T11" fmla="*/ 124531 h 18"/>
              <a:gd name="T12" fmla="*/ 257700 w 115"/>
              <a:gd name="T13" fmla="*/ 2115608 h 18"/>
              <a:gd name="T14" fmla="*/ 14556436 w 115"/>
              <a:gd name="T15" fmla="*/ 1991078 h 18"/>
              <a:gd name="T16" fmla="*/ 14556436 w 115"/>
              <a:gd name="T17" fmla="*/ 124531 h 18"/>
              <a:gd name="T18" fmla="*/ 257700 w 115"/>
              <a:gd name="T19" fmla="*/ 124531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5" h="18">
                <a:moveTo>
                  <a:pt x="114" y="17"/>
                </a:moveTo>
                <a:lnTo>
                  <a:pt x="2" y="17"/>
                </a:lnTo>
                <a:lnTo>
                  <a:pt x="0" y="1"/>
                </a:lnTo>
                <a:lnTo>
                  <a:pt x="113" y="0"/>
                </a:lnTo>
                <a:lnTo>
                  <a:pt x="114" y="17"/>
                </a:lnTo>
                <a:close/>
                <a:moveTo>
                  <a:pt x="2" y="1"/>
                </a:moveTo>
                <a:lnTo>
                  <a:pt x="2" y="17"/>
                </a:lnTo>
                <a:lnTo>
                  <a:pt x="113" y="16"/>
                </a:lnTo>
                <a:lnTo>
                  <a:pt x="113" y="1"/>
                </a:ln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0" name="Freeform 7676">
            <a:extLst>
              <a:ext uri="{FF2B5EF4-FFF2-40B4-BE49-F238E27FC236}">
                <a16:creationId xmlns:a16="http://schemas.microsoft.com/office/drawing/2014/main" id="{3DE6C3A2-1FC8-E845-8CFD-CDF012DEC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543425"/>
            <a:ext cx="49213" cy="7938"/>
          </a:xfrm>
          <a:custGeom>
            <a:avLst/>
            <a:gdLst>
              <a:gd name="T0" fmla="*/ 0 w 135"/>
              <a:gd name="T1" fmla="*/ 0 h 21"/>
              <a:gd name="T2" fmla="*/ 2259059 w 135"/>
              <a:gd name="T3" fmla="*/ 0 h 21"/>
              <a:gd name="T4" fmla="*/ 2259059 w 135"/>
              <a:gd name="T5" fmla="*/ 1428840 h 21"/>
              <a:gd name="T6" fmla="*/ 4518118 w 135"/>
              <a:gd name="T7" fmla="*/ 1428840 h 21"/>
              <a:gd name="T8" fmla="*/ 4518118 w 135"/>
              <a:gd name="T9" fmla="*/ 0 h 21"/>
              <a:gd name="T10" fmla="*/ 7707485 w 135"/>
              <a:gd name="T11" fmla="*/ 0 h 21"/>
              <a:gd name="T12" fmla="*/ 7707485 w 135"/>
              <a:gd name="T13" fmla="*/ 1428840 h 21"/>
              <a:gd name="T14" fmla="*/ 8770850 w 135"/>
              <a:gd name="T15" fmla="*/ 1428840 h 21"/>
              <a:gd name="T16" fmla="*/ 10099601 w 135"/>
              <a:gd name="T17" fmla="*/ 1428840 h 21"/>
              <a:gd name="T18" fmla="*/ 10099601 w 135"/>
              <a:gd name="T19" fmla="*/ 0 h 21"/>
              <a:gd name="T20" fmla="*/ 12890161 w 135"/>
              <a:gd name="T21" fmla="*/ 0 h 21"/>
              <a:gd name="T22" fmla="*/ 12890161 w 135"/>
              <a:gd name="T23" fmla="*/ 1428840 h 21"/>
              <a:gd name="T24" fmla="*/ 15415334 w 135"/>
              <a:gd name="T25" fmla="*/ 1428840 h 21"/>
              <a:gd name="T26" fmla="*/ 15415334 w 135"/>
              <a:gd name="T27" fmla="*/ 0 h 21"/>
              <a:gd name="T28" fmla="*/ 17807086 w 135"/>
              <a:gd name="T29" fmla="*/ 0 h 21"/>
              <a:gd name="T30" fmla="*/ 17807086 w 135"/>
              <a:gd name="T31" fmla="*/ 2857680 h 21"/>
              <a:gd name="T32" fmla="*/ 8770850 w 135"/>
              <a:gd name="T33" fmla="*/ 2857680 h 21"/>
              <a:gd name="T34" fmla="*/ 0 w 135"/>
              <a:gd name="T35" fmla="*/ 2857680 h 21"/>
              <a:gd name="T36" fmla="*/ 0 w 135"/>
              <a:gd name="T37" fmla="*/ 0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5" h="21">
                <a:moveTo>
                  <a:pt x="0" y="0"/>
                </a:moveTo>
                <a:lnTo>
                  <a:pt x="17" y="0"/>
                </a:lnTo>
                <a:lnTo>
                  <a:pt x="17" y="10"/>
                </a:lnTo>
                <a:lnTo>
                  <a:pt x="34" y="10"/>
                </a:lnTo>
                <a:lnTo>
                  <a:pt x="34" y="0"/>
                </a:lnTo>
                <a:lnTo>
                  <a:pt x="58" y="0"/>
                </a:lnTo>
                <a:lnTo>
                  <a:pt x="58" y="10"/>
                </a:lnTo>
                <a:lnTo>
                  <a:pt x="66" y="10"/>
                </a:lnTo>
                <a:lnTo>
                  <a:pt x="76" y="10"/>
                </a:lnTo>
                <a:lnTo>
                  <a:pt x="76" y="0"/>
                </a:lnTo>
                <a:lnTo>
                  <a:pt x="97" y="0"/>
                </a:lnTo>
                <a:lnTo>
                  <a:pt x="97" y="10"/>
                </a:lnTo>
                <a:lnTo>
                  <a:pt x="116" y="10"/>
                </a:lnTo>
                <a:lnTo>
                  <a:pt x="116" y="0"/>
                </a:lnTo>
                <a:lnTo>
                  <a:pt x="134" y="0"/>
                </a:lnTo>
                <a:lnTo>
                  <a:pt x="134" y="20"/>
                </a:lnTo>
                <a:lnTo>
                  <a:pt x="66" y="20"/>
                </a:lnTo>
                <a:lnTo>
                  <a:pt x="0" y="20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1" name="Freeform 7677">
            <a:extLst>
              <a:ext uri="{FF2B5EF4-FFF2-40B4-BE49-F238E27FC236}">
                <a16:creationId xmlns:a16="http://schemas.microsoft.com/office/drawing/2014/main" id="{23160759-B07F-9A43-9265-1B1E5F2F0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543425"/>
            <a:ext cx="49213" cy="7938"/>
          </a:xfrm>
          <a:custGeom>
            <a:avLst/>
            <a:gdLst>
              <a:gd name="T0" fmla="*/ 130993 w 136"/>
              <a:gd name="T1" fmla="*/ 2620575 h 23"/>
              <a:gd name="T2" fmla="*/ 0 w 136"/>
              <a:gd name="T3" fmla="*/ 238140 h 23"/>
              <a:gd name="T4" fmla="*/ 2356796 w 136"/>
              <a:gd name="T5" fmla="*/ 0 h 23"/>
              <a:gd name="T6" fmla="*/ 2356796 w 136"/>
              <a:gd name="T7" fmla="*/ 1429530 h 23"/>
              <a:gd name="T8" fmla="*/ 4582961 w 136"/>
              <a:gd name="T9" fmla="*/ 1429530 h 23"/>
              <a:gd name="T10" fmla="*/ 4582961 w 136"/>
              <a:gd name="T11" fmla="*/ 238140 h 23"/>
              <a:gd name="T12" fmla="*/ 4713954 w 136"/>
              <a:gd name="T13" fmla="*/ 1429530 h 23"/>
              <a:gd name="T14" fmla="*/ 2356796 w 136"/>
              <a:gd name="T15" fmla="*/ 1548600 h 23"/>
              <a:gd name="T16" fmla="*/ 2095171 w 136"/>
              <a:gd name="T17" fmla="*/ 238140 h 23"/>
              <a:gd name="T18" fmla="*/ 130993 w 136"/>
              <a:gd name="T19" fmla="*/ 238140 h 23"/>
              <a:gd name="T20" fmla="*/ 130993 w 136"/>
              <a:gd name="T21" fmla="*/ 2620575 h 23"/>
              <a:gd name="T22" fmla="*/ 17677237 w 136"/>
              <a:gd name="T23" fmla="*/ 2501505 h 23"/>
              <a:gd name="T24" fmla="*/ 17677237 w 136"/>
              <a:gd name="T25" fmla="*/ 2620575 h 23"/>
              <a:gd name="T26" fmla="*/ 130993 w 136"/>
              <a:gd name="T27" fmla="*/ 2620575 h 23"/>
              <a:gd name="T28" fmla="*/ 4582961 w 136"/>
              <a:gd name="T29" fmla="*/ 238140 h 23"/>
              <a:gd name="T30" fmla="*/ 7725717 w 136"/>
              <a:gd name="T31" fmla="*/ 0 h 23"/>
              <a:gd name="T32" fmla="*/ 7725717 w 136"/>
              <a:gd name="T33" fmla="*/ 1429530 h 23"/>
              <a:gd name="T34" fmla="*/ 8773303 w 136"/>
              <a:gd name="T35" fmla="*/ 1429530 h 23"/>
              <a:gd name="T36" fmla="*/ 10082513 w 136"/>
              <a:gd name="T37" fmla="*/ 1429530 h 23"/>
              <a:gd name="T38" fmla="*/ 10082513 w 136"/>
              <a:gd name="T39" fmla="*/ 238140 h 23"/>
              <a:gd name="T40" fmla="*/ 12832290 w 136"/>
              <a:gd name="T41" fmla="*/ 0 h 23"/>
              <a:gd name="T42" fmla="*/ 12832290 w 136"/>
              <a:gd name="T43" fmla="*/ 238140 h 23"/>
              <a:gd name="T44" fmla="*/ 10082513 w 136"/>
              <a:gd name="T45" fmla="*/ 238140 h 23"/>
              <a:gd name="T46" fmla="*/ 10344500 w 136"/>
              <a:gd name="T47" fmla="*/ 1429530 h 23"/>
              <a:gd name="T48" fmla="*/ 7725717 w 136"/>
              <a:gd name="T49" fmla="*/ 1548600 h 23"/>
              <a:gd name="T50" fmla="*/ 7463730 w 136"/>
              <a:gd name="T51" fmla="*/ 238140 h 23"/>
              <a:gd name="T52" fmla="*/ 4582961 w 136"/>
              <a:gd name="T53" fmla="*/ 238140 h 23"/>
              <a:gd name="T54" fmla="*/ 15320441 w 136"/>
              <a:gd name="T55" fmla="*/ 1429530 h 23"/>
              <a:gd name="T56" fmla="*/ 15058454 w 136"/>
              <a:gd name="T57" fmla="*/ 238140 h 23"/>
              <a:gd name="T58" fmla="*/ 17677237 w 136"/>
              <a:gd name="T59" fmla="*/ 0 h 23"/>
              <a:gd name="T60" fmla="*/ 17677237 w 136"/>
              <a:gd name="T61" fmla="*/ 238140 h 23"/>
              <a:gd name="T62" fmla="*/ 15320441 w 136"/>
              <a:gd name="T63" fmla="*/ 238140 h 23"/>
              <a:gd name="T64" fmla="*/ 15320441 w 136"/>
              <a:gd name="T65" fmla="*/ 1429530 h 23"/>
              <a:gd name="T66" fmla="*/ 12832290 w 136"/>
              <a:gd name="T67" fmla="*/ 1548600 h 23"/>
              <a:gd name="T68" fmla="*/ 12832290 w 136"/>
              <a:gd name="T69" fmla="*/ 1429530 h 23"/>
              <a:gd name="T70" fmla="*/ 15320441 w 136"/>
              <a:gd name="T71" fmla="*/ 1429530 h 2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6" h="23">
                <a:moveTo>
                  <a:pt x="1" y="22"/>
                </a:moveTo>
                <a:lnTo>
                  <a:pt x="0" y="2"/>
                </a:lnTo>
                <a:lnTo>
                  <a:pt x="18" y="0"/>
                </a:lnTo>
                <a:lnTo>
                  <a:pt x="18" y="12"/>
                </a:lnTo>
                <a:lnTo>
                  <a:pt x="35" y="12"/>
                </a:lnTo>
                <a:lnTo>
                  <a:pt x="35" y="2"/>
                </a:lnTo>
                <a:lnTo>
                  <a:pt x="36" y="12"/>
                </a:lnTo>
                <a:lnTo>
                  <a:pt x="18" y="13"/>
                </a:lnTo>
                <a:lnTo>
                  <a:pt x="16" y="2"/>
                </a:lnTo>
                <a:lnTo>
                  <a:pt x="1" y="2"/>
                </a:lnTo>
                <a:lnTo>
                  <a:pt x="1" y="22"/>
                </a:lnTo>
                <a:lnTo>
                  <a:pt x="135" y="21"/>
                </a:lnTo>
                <a:lnTo>
                  <a:pt x="135" y="22"/>
                </a:lnTo>
                <a:lnTo>
                  <a:pt x="1" y="22"/>
                </a:lnTo>
                <a:close/>
                <a:moveTo>
                  <a:pt x="35" y="2"/>
                </a:moveTo>
                <a:lnTo>
                  <a:pt x="59" y="0"/>
                </a:lnTo>
                <a:lnTo>
                  <a:pt x="59" y="12"/>
                </a:lnTo>
                <a:lnTo>
                  <a:pt x="67" y="12"/>
                </a:lnTo>
                <a:lnTo>
                  <a:pt x="77" y="12"/>
                </a:lnTo>
                <a:lnTo>
                  <a:pt x="77" y="2"/>
                </a:lnTo>
                <a:lnTo>
                  <a:pt x="98" y="0"/>
                </a:lnTo>
                <a:lnTo>
                  <a:pt x="98" y="2"/>
                </a:lnTo>
                <a:lnTo>
                  <a:pt x="77" y="2"/>
                </a:lnTo>
                <a:lnTo>
                  <a:pt x="79" y="12"/>
                </a:lnTo>
                <a:lnTo>
                  <a:pt x="59" y="13"/>
                </a:lnTo>
                <a:lnTo>
                  <a:pt x="57" y="2"/>
                </a:lnTo>
                <a:lnTo>
                  <a:pt x="35" y="2"/>
                </a:lnTo>
                <a:close/>
                <a:moveTo>
                  <a:pt x="117" y="12"/>
                </a:moveTo>
                <a:lnTo>
                  <a:pt x="115" y="2"/>
                </a:lnTo>
                <a:lnTo>
                  <a:pt x="135" y="0"/>
                </a:lnTo>
                <a:lnTo>
                  <a:pt x="135" y="2"/>
                </a:lnTo>
                <a:lnTo>
                  <a:pt x="117" y="2"/>
                </a:lnTo>
                <a:lnTo>
                  <a:pt x="117" y="12"/>
                </a:lnTo>
                <a:lnTo>
                  <a:pt x="98" y="13"/>
                </a:lnTo>
                <a:lnTo>
                  <a:pt x="98" y="12"/>
                </a:lnTo>
                <a:lnTo>
                  <a:pt x="117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2" name="Freeform 7678">
            <a:extLst>
              <a:ext uri="{FF2B5EF4-FFF2-40B4-BE49-F238E27FC236}">
                <a16:creationId xmlns:a16="http://schemas.microsoft.com/office/drawing/2014/main" id="{B30E5776-0FBD-DF49-BFB5-15AE4A819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4560888"/>
            <a:ext cx="28575" cy="4762"/>
          </a:xfrm>
          <a:custGeom>
            <a:avLst/>
            <a:gdLst>
              <a:gd name="T0" fmla="*/ 4978047 w 81"/>
              <a:gd name="T1" fmla="*/ 1411139 h 15"/>
              <a:gd name="T2" fmla="*/ 0 w 81"/>
              <a:gd name="T3" fmla="*/ 1411139 h 15"/>
              <a:gd name="T4" fmla="*/ 0 w 81"/>
              <a:gd name="T5" fmla="*/ 0 h 15"/>
              <a:gd name="T6" fmla="*/ 9956094 w 81"/>
              <a:gd name="T7" fmla="*/ 0 h 15"/>
              <a:gd name="T8" fmla="*/ 9956094 w 81"/>
              <a:gd name="T9" fmla="*/ 1411139 h 15"/>
              <a:gd name="T10" fmla="*/ 4978047 w 81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15">
                <a:moveTo>
                  <a:pt x="40" y="14"/>
                </a:moveTo>
                <a:lnTo>
                  <a:pt x="0" y="14"/>
                </a:lnTo>
                <a:lnTo>
                  <a:pt x="0" y="0"/>
                </a:lnTo>
                <a:lnTo>
                  <a:pt x="80" y="0"/>
                </a:lnTo>
                <a:lnTo>
                  <a:pt x="80" y="14"/>
                </a:lnTo>
                <a:lnTo>
                  <a:pt x="40" y="14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3" name="Freeform 7679">
            <a:extLst>
              <a:ext uri="{FF2B5EF4-FFF2-40B4-BE49-F238E27FC236}">
                <a16:creationId xmlns:a16="http://schemas.microsoft.com/office/drawing/2014/main" id="{955AAFFA-D1C6-F140-94A0-067C87872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4560888"/>
            <a:ext cx="30162" cy="6350"/>
          </a:xfrm>
          <a:custGeom>
            <a:avLst/>
            <a:gdLst>
              <a:gd name="T0" fmla="*/ 135361 w 82"/>
              <a:gd name="T1" fmla="*/ 2232212 h 17"/>
              <a:gd name="T2" fmla="*/ 0 w 82"/>
              <a:gd name="T3" fmla="*/ 139700 h 17"/>
              <a:gd name="T4" fmla="*/ 10959105 w 82"/>
              <a:gd name="T5" fmla="*/ 0 h 17"/>
              <a:gd name="T6" fmla="*/ 10959105 w 82"/>
              <a:gd name="T7" fmla="*/ 2232212 h 17"/>
              <a:gd name="T8" fmla="*/ 135361 w 82"/>
              <a:gd name="T9" fmla="*/ 2232212 h 17"/>
              <a:gd name="T10" fmla="*/ 10688751 w 82"/>
              <a:gd name="T11" fmla="*/ 139700 h 17"/>
              <a:gd name="T12" fmla="*/ 135361 w 82"/>
              <a:gd name="T13" fmla="*/ 139700 h 17"/>
              <a:gd name="T14" fmla="*/ 135361 w 82"/>
              <a:gd name="T15" fmla="*/ 2092885 h 17"/>
              <a:gd name="T16" fmla="*/ 10688751 w 82"/>
              <a:gd name="T17" fmla="*/ 1953185 h 17"/>
              <a:gd name="T18" fmla="*/ 10688751 w 82"/>
              <a:gd name="T19" fmla="*/ 139700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2" h="17">
                <a:moveTo>
                  <a:pt x="1" y="16"/>
                </a:moveTo>
                <a:lnTo>
                  <a:pt x="0" y="1"/>
                </a:lnTo>
                <a:lnTo>
                  <a:pt x="81" y="0"/>
                </a:lnTo>
                <a:lnTo>
                  <a:pt x="81" y="16"/>
                </a:lnTo>
                <a:lnTo>
                  <a:pt x="1" y="16"/>
                </a:lnTo>
                <a:close/>
                <a:moveTo>
                  <a:pt x="79" y="1"/>
                </a:moveTo>
                <a:lnTo>
                  <a:pt x="1" y="1"/>
                </a:lnTo>
                <a:lnTo>
                  <a:pt x="1" y="15"/>
                </a:lnTo>
                <a:lnTo>
                  <a:pt x="79" y="14"/>
                </a:lnTo>
                <a:lnTo>
                  <a:pt x="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4" name="Freeform 7680">
            <a:extLst>
              <a:ext uri="{FF2B5EF4-FFF2-40B4-BE49-F238E27FC236}">
                <a16:creationId xmlns:a16="http://schemas.microsoft.com/office/drawing/2014/main" id="{E094DFBF-17DB-C846-8B94-92DAB2672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4552950"/>
            <a:ext cx="34925" cy="9525"/>
          </a:xfrm>
          <a:custGeom>
            <a:avLst/>
            <a:gdLst>
              <a:gd name="T0" fmla="*/ 0 w 95"/>
              <a:gd name="T1" fmla="*/ 0 h 26"/>
              <a:gd name="T2" fmla="*/ 2432618 w 95"/>
              <a:gd name="T3" fmla="*/ 0 h 26"/>
              <a:gd name="T4" fmla="*/ 2432618 w 95"/>
              <a:gd name="T5" fmla="*/ 1610458 h 26"/>
              <a:gd name="T6" fmla="*/ 4730316 w 95"/>
              <a:gd name="T7" fmla="*/ 1610458 h 26"/>
              <a:gd name="T8" fmla="*/ 4730316 w 95"/>
              <a:gd name="T9" fmla="*/ 0 h 26"/>
              <a:gd name="T10" fmla="*/ 8379427 w 95"/>
              <a:gd name="T11" fmla="*/ 0 h 26"/>
              <a:gd name="T12" fmla="*/ 8379427 w 95"/>
              <a:gd name="T13" fmla="*/ 1610458 h 26"/>
              <a:gd name="T14" fmla="*/ 10812412 w 95"/>
              <a:gd name="T15" fmla="*/ 1610458 h 26"/>
              <a:gd name="T16" fmla="*/ 10812412 w 95"/>
              <a:gd name="T17" fmla="*/ 0 h 26"/>
              <a:gd name="T18" fmla="*/ 12704244 w 95"/>
              <a:gd name="T19" fmla="*/ 0 h 26"/>
              <a:gd name="T20" fmla="*/ 12704244 w 95"/>
              <a:gd name="T21" fmla="*/ 3355364 h 26"/>
              <a:gd name="T22" fmla="*/ 0 w 95"/>
              <a:gd name="T23" fmla="*/ 3355364 h 26"/>
              <a:gd name="T24" fmla="*/ 0 w 95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" h="26">
                <a:moveTo>
                  <a:pt x="0" y="0"/>
                </a:moveTo>
                <a:lnTo>
                  <a:pt x="18" y="0"/>
                </a:lnTo>
                <a:lnTo>
                  <a:pt x="18" y="12"/>
                </a:lnTo>
                <a:lnTo>
                  <a:pt x="35" y="12"/>
                </a:lnTo>
                <a:lnTo>
                  <a:pt x="35" y="0"/>
                </a:lnTo>
                <a:lnTo>
                  <a:pt x="62" y="0"/>
                </a:lnTo>
                <a:lnTo>
                  <a:pt x="62" y="12"/>
                </a:lnTo>
                <a:lnTo>
                  <a:pt x="80" y="12"/>
                </a:lnTo>
                <a:lnTo>
                  <a:pt x="80" y="0"/>
                </a:lnTo>
                <a:lnTo>
                  <a:pt x="94" y="0"/>
                </a:lnTo>
                <a:lnTo>
                  <a:pt x="94" y="25"/>
                </a:lnTo>
                <a:lnTo>
                  <a:pt x="0" y="25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5" name="Freeform 7681">
            <a:extLst>
              <a:ext uri="{FF2B5EF4-FFF2-40B4-BE49-F238E27FC236}">
                <a16:creationId xmlns:a16="http://schemas.microsoft.com/office/drawing/2014/main" id="{F70787D4-67E3-764D-BF08-46C0F943A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4552950"/>
            <a:ext cx="34925" cy="9525"/>
          </a:xfrm>
          <a:custGeom>
            <a:avLst/>
            <a:gdLst>
              <a:gd name="T0" fmla="*/ 12196233 w 99"/>
              <a:gd name="T1" fmla="*/ 3235678 h 27"/>
              <a:gd name="T2" fmla="*/ 373239 w 99"/>
              <a:gd name="T3" fmla="*/ 3235678 h 27"/>
              <a:gd name="T4" fmla="*/ 11947525 w 99"/>
              <a:gd name="T5" fmla="*/ 3111147 h 27"/>
              <a:gd name="T6" fmla="*/ 11947525 w 99"/>
              <a:gd name="T7" fmla="*/ 124531 h 27"/>
              <a:gd name="T8" fmla="*/ 10205156 w 99"/>
              <a:gd name="T9" fmla="*/ 249061 h 27"/>
              <a:gd name="T10" fmla="*/ 10453864 w 99"/>
              <a:gd name="T11" fmla="*/ 1617839 h 27"/>
              <a:gd name="T12" fmla="*/ 7965017 w 99"/>
              <a:gd name="T13" fmla="*/ 1742369 h 27"/>
              <a:gd name="T14" fmla="*/ 7965017 w 99"/>
              <a:gd name="T15" fmla="*/ 124531 h 27"/>
              <a:gd name="T16" fmla="*/ 4604808 w 99"/>
              <a:gd name="T17" fmla="*/ 249061 h 27"/>
              <a:gd name="T18" fmla="*/ 4729339 w 99"/>
              <a:gd name="T19" fmla="*/ 1617839 h 27"/>
              <a:gd name="T20" fmla="*/ 2489200 w 99"/>
              <a:gd name="T21" fmla="*/ 1742369 h 27"/>
              <a:gd name="T22" fmla="*/ 2364669 w 99"/>
              <a:gd name="T23" fmla="*/ 124531 h 27"/>
              <a:gd name="T24" fmla="*/ 249061 w 99"/>
              <a:gd name="T25" fmla="*/ 249061 h 27"/>
              <a:gd name="T26" fmla="*/ 373239 w 99"/>
              <a:gd name="T27" fmla="*/ 3235678 h 27"/>
              <a:gd name="T28" fmla="*/ 249061 w 99"/>
              <a:gd name="T29" fmla="*/ 3235678 h 27"/>
              <a:gd name="T30" fmla="*/ 0 w 99"/>
              <a:gd name="T31" fmla="*/ 124531 h 27"/>
              <a:gd name="T32" fmla="*/ 2489200 w 99"/>
              <a:gd name="T33" fmla="*/ 0 h 27"/>
              <a:gd name="T34" fmla="*/ 2489200 w 99"/>
              <a:gd name="T35" fmla="*/ 1617839 h 27"/>
              <a:gd name="T36" fmla="*/ 4604808 w 99"/>
              <a:gd name="T37" fmla="*/ 1493308 h 27"/>
              <a:gd name="T38" fmla="*/ 4604808 w 99"/>
              <a:gd name="T39" fmla="*/ 124531 h 27"/>
              <a:gd name="T40" fmla="*/ 7965017 w 99"/>
              <a:gd name="T41" fmla="*/ 0 h 27"/>
              <a:gd name="T42" fmla="*/ 8213725 w 99"/>
              <a:gd name="T43" fmla="*/ 1617839 h 27"/>
              <a:gd name="T44" fmla="*/ 10205156 w 99"/>
              <a:gd name="T45" fmla="*/ 1493308 h 27"/>
              <a:gd name="T46" fmla="*/ 10080625 w 99"/>
              <a:gd name="T47" fmla="*/ 124531 h 27"/>
              <a:gd name="T48" fmla="*/ 11947525 w 99"/>
              <a:gd name="T49" fmla="*/ 0 h 27"/>
              <a:gd name="T50" fmla="*/ 12196233 w 99"/>
              <a:gd name="T51" fmla="*/ 3235678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9" h="27">
                <a:moveTo>
                  <a:pt x="98" y="26"/>
                </a:moveTo>
                <a:lnTo>
                  <a:pt x="3" y="26"/>
                </a:lnTo>
                <a:lnTo>
                  <a:pt x="96" y="25"/>
                </a:lnTo>
                <a:lnTo>
                  <a:pt x="96" y="1"/>
                </a:lnTo>
                <a:lnTo>
                  <a:pt x="82" y="2"/>
                </a:lnTo>
                <a:lnTo>
                  <a:pt x="84" y="13"/>
                </a:lnTo>
                <a:lnTo>
                  <a:pt x="64" y="14"/>
                </a:lnTo>
                <a:lnTo>
                  <a:pt x="64" y="1"/>
                </a:lnTo>
                <a:lnTo>
                  <a:pt x="37" y="2"/>
                </a:lnTo>
                <a:lnTo>
                  <a:pt x="38" y="13"/>
                </a:lnTo>
                <a:lnTo>
                  <a:pt x="20" y="14"/>
                </a:lnTo>
                <a:lnTo>
                  <a:pt x="19" y="1"/>
                </a:lnTo>
                <a:lnTo>
                  <a:pt x="2" y="2"/>
                </a:lnTo>
                <a:lnTo>
                  <a:pt x="3" y="26"/>
                </a:lnTo>
                <a:lnTo>
                  <a:pt x="2" y="26"/>
                </a:lnTo>
                <a:lnTo>
                  <a:pt x="0" y="1"/>
                </a:lnTo>
                <a:lnTo>
                  <a:pt x="20" y="0"/>
                </a:lnTo>
                <a:lnTo>
                  <a:pt x="20" y="13"/>
                </a:lnTo>
                <a:lnTo>
                  <a:pt x="37" y="12"/>
                </a:lnTo>
                <a:lnTo>
                  <a:pt x="37" y="1"/>
                </a:lnTo>
                <a:lnTo>
                  <a:pt x="64" y="0"/>
                </a:lnTo>
                <a:lnTo>
                  <a:pt x="66" y="13"/>
                </a:lnTo>
                <a:lnTo>
                  <a:pt x="82" y="12"/>
                </a:lnTo>
                <a:lnTo>
                  <a:pt x="81" y="1"/>
                </a:lnTo>
                <a:lnTo>
                  <a:pt x="96" y="0"/>
                </a:lnTo>
                <a:lnTo>
                  <a:pt x="98" y="2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6" name="Freeform 7682">
            <a:extLst>
              <a:ext uri="{FF2B5EF4-FFF2-40B4-BE49-F238E27FC236}">
                <a16:creationId xmlns:a16="http://schemas.microsoft.com/office/drawing/2014/main" id="{E875F57E-4788-4541-BD43-533B230FB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710113"/>
            <a:ext cx="4762" cy="57150"/>
          </a:xfrm>
          <a:custGeom>
            <a:avLst/>
            <a:gdLst>
              <a:gd name="T0" fmla="*/ 809880 w 14"/>
              <a:gd name="T1" fmla="*/ 20285750 h 160"/>
              <a:gd name="T2" fmla="*/ 0 w 14"/>
              <a:gd name="T3" fmla="*/ 20285750 h 160"/>
              <a:gd name="T4" fmla="*/ 0 w 14"/>
              <a:gd name="T5" fmla="*/ 0 h 160"/>
              <a:gd name="T6" fmla="*/ 1504112 w 14"/>
              <a:gd name="T7" fmla="*/ 0 h 160"/>
              <a:gd name="T8" fmla="*/ 1504112 w 14"/>
              <a:gd name="T9" fmla="*/ 20285750 h 160"/>
              <a:gd name="T10" fmla="*/ 809880 w 14"/>
              <a:gd name="T11" fmla="*/ 20285750 h 1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60">
                <a:moveTo>
                  <a:pt x="7" y="159"/>
                </a:moveTo>
                <a:lnTo>
                  <a:pt x="0" y="159"/>
                </a:lnTo>
                <a:lnTo>
                  <a:pt x="0" y="0"/>
                </a:lnTo>
                <a:lnTo>
                  <a:pt x="13" y="0"/>
                </a:lnTo>
                <a:lnTo>
                  <a:pt x="13" y="159"/>
                </a:lnTo>
                <a:lnTo>
                  <a:pt x="7" y="159"/>
                </a:lnTo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7" name="Freeform 7683">
            <a:extLst>
              <a:ext uri="{FF2B5EF4-FFF2-40B4-BE49-F238E27FC236}">
                <a16:creationId xmlns:a16="http://schemas.microsoft.com/office/drawing/2014/main" id="{1161760C-A6EC-C64C-A6E1-D1B75B7E4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767263"/>
            <a:ext cx="4762" cy="1587"/>
          </a:xfrm>
          <a:custGeom>
            <a:avLst/>
            <a:gdLst>
              <a:gd name="T0" fmla="*/ 1504112 w 14"/>
              <a:gd name="T1" fmla="*/ 630039 h 2"/>
              <a:gd name="T2" fmla="*/ 0 w 14"/>
              <a:gd name="T3" fmla="*/ 630039 h 2"/>
              <a:gd name="T4" fmla="*/ 1504112 w 14"/>
              <a:gd name="T5" fmla="*/ 0 h 2"/>
              <a:gd name="T6" fmla="*/ 1504112 w 14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">
                <a:moveTo>
                  <a:pt x="13" y="1"/>
                </a:moveTo>
                <a:lnTo>
                  <a:pt x="0" y="1"/>
                </a:lnTo>
                <a:lnTo>
                  <a:pt x="13" y="0"/>
                </a:lnTo>
                <a:lnTo>
                  <a:pt x="13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8" name="Freeform 7684">
            <a:extLst>
              <a:ext uri="{FF2B5EF4-FFF2-40B4-BE49-F238E27FC236}">
                <a16:creationId xmlns:a16="http://schemas.microsoft.com/office/drawing/2014/main" id="{6FCC7CD5-4217-7A44-9E4D-3EADA3F9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691063"/>
            <a:ext cx="33338" cy="20637"/>
          </a:xfrm>
          <a:custGeom>
            <a:avLst/>
            <a:gdLst>
              <a:gd name="T0" fmla="*/ 6037725 w 94"/>
              <a:gd name="T1" fmla="*/ 1645979 h 58"/>
              <a:gd name="T2" fmla="*/ 2138243 w 94"/>
              <a:gd name="T3" fmla="*/ 3671607 h 58"/>
              <a:gd name="T4" fmla="*/ 6037725 w 94"/>
              <a:gd name="T5" fmla="*/ 5823548 h 58"/>
              <a:gd name="T6" fmla="*/ 9810948 w 94"/>
              <a:gd name="T7" fmla="*/ 3671607 h 58"/>
              <a:gd name="T8" fmla="*/ 6037725 w 94"/>
              <a:gd name="T9" fmla="*/ 1645979 h 58"/>
              <a:gd name="T10" fmla="*/ 754716 w 94"/>
              <a:gd name="T11" fmla="*/ 2911952 h 58"/>
              <a:gd name="T12" fmla="*/ 6037725 w 94"/>
              <a:gd name="T13" fmla="*/ 0 h 58"/>
              <a:gd name="T14" fmla="*/ 10943021 w 94"/>
              <a:gd name="T15" fmla="*/ 2911952 h 58"/>
              <a:gd name="T16" fmla="*/ 11697737 w 94"/>
              <a:gd name="T17" fmla="*/ 2911952 h 58"/>
              <a:gd name="T18" fmla="*/ 11697737 w 94"/>
              <a:gd name="T19" fmla="*/ 4557575 h 58"/>
              <a:gd name="T20" fmla="*/ 10943021 w 94"/>
              <a:gd name="T21" fmla="*/ 4557575 h 58"/>
              <a:gd name="T22" fmla="*/ 6037725 w 94"/>
              <a:gd name="T23" fmla="*/ 7216190 h 58"/>
              <a:gd name="T24" fmla="*/ 754716 w 94"/>
              <a:gd name="T25" fmla="*/ 4557575 h 58"/>
              <a:gd name="T26" fmla="*/ 0 w 94"/>
              <a:gd name="T27" fmla="*/ 4557575 h 58"/>
              <a:gd name="T28" fmla="*/ 0 w 94"/>
              <a:gd name="T29" fmla="*/ 2911952 h 58"/>
              <a:gd name="T30" fmla="*/ 754716 w 94"/>
              <a:gd name="T31" fmla="*/ 2911952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4" h="58">
                <a:moveTo>
                  <a:pt x="48" y="13"/>
                </a:moveTo>
                <a:lnTo>
                  <a:pt x="17" y="29"/>
                </a:lnTo>
                <a:lnTo>
                  <a:pt x="48" y="46"/>
                </a:lnTo>
                <a:lnTo>
                  <a:pt x="78" y="29"/>
                </a:lnTo>
                <a:lnTo>
                  <a:pt x="48" y="13"/>
                </a:lnTo>
                <a:close/>
                <a:moveTo>
                  <a:pt x="6" y="23"/>
                </a:moveTo>
                <a:lnTo>
                  <a:pt x="48" y="0"/>
                </a:lnTo>
                <a:lnTo>
                  <a:pt x="87" y="23"/>
                </a:lnTo>
                <a:lnTo>
                  <a:pt x="93" y="23"/>
                </a:lnTo>
                <a:lnTo>
                  <a:pt x="93" y="36"/>
                </a:lnTo>
                <a:lnTo>
                  <a:pt x="87" y="36"/>
                </a:lnTo>
                <a:lnTo>
                  <a:pt x="48" y="57"/>
                </a:lnTo>
                <a:lnTo>
                  <a:pt x="6" y="36"/>
                </a:lnTo>
                <a:lnTo>
                  <a:pt x="0" y="36"/>
                </a:lnTo>
                <a:lnTo>
                  <a:pt x="0" y="23"/>
                </a:lnTo>
                <a:lnTo>
                  <a:pt x="6" y="23"/>
                </a:lnTo>
                <a:close/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39" name="Freeform 7685">
            <a:extLst>
              <a:ext uri="{FF2B5EF4-FFF2-40B4-BE49-F238E27FC236}">
                <a16:creationId xmlns:a16="http://schemas.microsoft.com/office/drawing/2014/main" id="{BAE1FD71-CF2B-3F43-8035-F712DAC6A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691063"/>
            <a:ext cx="34925" cy="22225"/>
          </a:xfrm>
          <a:custGeom>
            <a:avLst/>
            <a:gdLst>
              <a:gd name="T0" fmla="*/ 6485136 w 96"/>
              <a:gd name="T1" fmla="*/ 8095456 h 60"/>
              <a:gd name="T2" fmla="*/ 926604 w 96"/>
              <a:gd name="T3" fmla="*/ 4939506 h 60"/>
              <a:gd name="T4" fmla="*/ 396908 w 96"/>
              <a:gd name="T5" fmla="*/ 4939506 h 60"/>
              <a:gd name="T6" fmla="*/ 926604 w 96"/>
              <a:gd name="T7" fmla="*/ 4802452 h 60"/>
              <a:gd name="T8" fmla="*/ 6485136 w 96"/>
              <a:gd name="T9" fmla="*/ 7820978 h 60"/>
              <a:gd name="T10" fmla="*/ 11647124 w 96"/>
              <a:gd name="T11" fmla="*/ 4802452 h 60"/>
              <a:gd name="T12" fmla="*/ 12440940 w 96"/>
              <a:gd name="T13" fmla="*/ 4802452 h 60"/>
              <a:gd name="T14" fmla="*/ 12440940 w 96"/>
              <a:gd name="T15" fmla="*/ 3155950 h 60"/>
              <a:gd name="T16" fmla="*/ 11647124 w 96"/>
              <a:gd name="T17" fmla="*/ 3293004 h 60"/>
              <a:gd name="T18" fmla="*/ 6220652 w 96"/>
              <a:gd name="T19" fmla="*/ 137054 h 60"/>
              <a:gd name="T20" fmla="*/ 1191088 w 96"/>
              <a:gd name="T21" fmla="*/ 3293004 h 60"/>
              <a:gd name="T22" fmla="*/ 132424 w 96"/>
              <a:gd name="T23" fmla="*/ 3293004 h 60"/>
              <a:gd name="T24" fmla="*/ 396908 w 96"/>
              <a:gd name="T25" fmla="*/ 4939506 h 60"/>
              <a:gd name="T26" fmla="*/ 132424 w 96"/>
              <a:gd name="T27" fmla="*/ 4939506 h 60"/>
              <a:gd name="T28" fmla="*/ 0 w 96"/>
              <a:gd name="T29" fmla="*/ 3155950 h 60"/>
              <a:gd name="T30" fmla="*/ 926604 w 96"/>
              <a:gd name="T31" fmla="*/ 3155950 h 60"/>
              <a:gd name="T32" fmla="*/ 6220652 w 96"/>
              <a:gd name="T33" fmla="*/ 0 h 60"/>
              <a:gd name="T34" fmla="*/ 11647124 w 96"/>
              <a:gd name="T35" fmla="*/ 3155950 h 60"/>
              <a:gd name="T36" fmla="*/ 12440940 w 96"/>
              <a:gd name="T37" fmla="*/ 3155950 h 60"/>
              <a:gd name="T38" fmla="*/ 12573364 w 96"/>
              <a:gd name="T39" fmla="*/ 4939506 h 60"/>
              <a:gd name="T40" fmla="*/ 11647124 w 96"/>
              <a:gd name="T41" fmla="*/ 4939506 h 60"/>
              <a:gd name="T42" fmla="*/ 6485136 w 96"/>
              <a:gd name="T43" fmla="*/ 8095456 h 60"/>
              <a:gd name="T44" fmla="*/ 6485136 w 96"/>
              <a:gd name="T45" fmla="*/ 6448954 h 60"/>
              <a:gd name="T46" fmla="*/ 2250116 w 96"/>
              <a:gd name="T47" fmla="*/ 3979016 h 60"/>
              <a:gd name="T48" fmla="*/ 6485136 w 96"/>
              <a:gd name="T49" fmla="*/ 1646502 h 60"/>
              <a:gd name="T50" fmla="*/ 10455672 w 96"/>
              <a:gd name="T51" fmla="*/ 3979016 h 60"/>
              <a:gd name="T52" fmla="*/ 6485136 w 96"/>
              <a:gd name="T53" fmla="*/ 6448954 h 60"/>
              <a:gd name="T54" fmla="*/ 6485136 w 96"/>
              <a:gd name="T55" fmla="*/ 1783556 h 60"/>
              <a:gd name="T56" fmla="*/ 2382176 w 96"/>
              <a:gd name="T57" fmla="*/ 3979016 h 60"/>
              <a:gd name="T58" fmla="*/ 6485136 w 96"/>
              <a:gd name="T59" fmla="*/ 6311530 h 60"/>
              <a:gd name="T60" fmla="*/ 10455672 w 96"/>
              <a:gd name="T61" fmla="*/ 3979016 h 60"/>
              <a:gd name="T62" fmla="*/ 6485136 w 96"/>
              <a:gd name="T63" fmla="*/ 1783556 h 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6" h="60">
                <a:moveTo>
                  <a:pt x="49" y="59"/>
                </a:moveTo>
                <a:lnTo>
                  <a:pt x="7" y="36"/>
                </a:lnTo>
                <a:lnTo>
                  <a:pt x="3" y="36"/>
                </a:lnTo>
                <a:lnTo>
                  <a:pt x="7" y="35"/>
                </a:lnTo>
                <a:lnTo>
                  <a:pt x="49" y="57"/>
                </a:lnTo>
                <a:lnTo>
                  <a:pt x="88" y="35"/>
                </a:lnTo>
                <a:lnTo>
                  <a:pt x="94" y="35"/>
                </a:lnTo>
                <a:lnTo>
                  <a:pt x="94" y="23"/>
                </a:lnTo>
                <a:lnTo>
                  <a:pt x="88" y="24"/>
                </a:lnTo>
                <a:lnTo>
                  <a:pt x="47" y="1"/>
                </a:lnTo>
                <a:lnTo>
                  <a:pt x="9" y="24"/>
                </a:lnTo>
                <a:lnTo>
                  <a:pt x="1" y="24"/>
                </a:lnTo>
                <a:lnTo>
                  <a:pt x="3" y="36"/>
                </a:lnTo>
                <a:lnTo>
                  <a:pt x="1" y="36"/>
                </a:lnTo>
                <a:lnTo>
                  <a:pt x="0" y="23"/>
                </a:lnTo>
                <a:lnTo>
                  <a:pt x="7" y="23"/>
                </a:lnTo>
                <a:lnTo>
                  <a:pt x="47" y="0"/>
                </a:lnTo>
                <a:lnTo>
                  <a:pt x="88" y="23"/>
                </a:lnTo>
                <a:lnTo>
                  <a:pt x="94" y="23"/>
                </a:lnTo>
                <a:lnTo>
                  <a:pt x="95" y="36"/>
                </a:lnTo>
                <a:lnTo>
                  <a:pt x="88" y="36"/>
                </a:lnTo>
                <a:lnTo>
                  <a:pt x="49" y="59"/>
                </a:lnTo>
                <a:close/>
                <a:moveTo>
                  <a:pt x="49" y="47"/>
                </a:moveTo>
                <a:lnTo>
                  <a:pt x="17" y="29"/>
                </a:lnTo>
                <a:lnTo>
                  <a:pt x="49" y="12"/>
                </a:lnTo>
                <a:lnTo>
                  <a:pt x="79" y="29"/>
                </a:lnTo>
                <a:lnTo>
                  <a:pt x="49" y="47"/>
                </a:lnTo>
                <a:close/>
                <a:moveTo>
                  <a:pt x="49" y="13"/>
                </a:moveTo>
                <a:lnTo>
                  <a:pt x="18" y="29"/>
                </a:lnTo>
                <a:lnTo>
                  <a:pt x="49" y="46"/>
                </a:lnTo>
                <a:lnTo>
                  <a:pt x="79" y="29"/>
                </a:lnTo>
                <a:lnTo>
                  <a:pt x="49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0" name="Freeform 7686">
            <a:extLst>
              <a:ext uri="{FF2B5EF4-FFF2-40B4-BE49-F238E27FC236}">
                <a16:creationId xmlns:a16="http://schemas.microsoft.com/office/drawing/2014/main" id="{47440B0F-63E8-B441-A37F-EBCF7A307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3" y="4667250"/>
            <a:ext cx="25400" cy="20638"/>
          </a:xfrm>
          <a:custGeom>
            <a:avLst/>
            <a:gdLst>
              <a:gd name="T0" fmla="*/ 658223 w 70"/>
              <a:gd name="T1" fmla="*/ 0 h 56"/>
              <a:gd name="T2" fmla="*/ 5661660 w 70"/>
              <a:gd name="T3" fmla="*/ 2716477 h 56"/>
              <a:gd name="T4" fmla="*/ 8031480 w 70"/>
              <a:gd name="T5" fmla="*/ 4210521 h 56"/>
              <a:gd name="T6" fmla="*/ 8690066 w 70"/>
              <a:gd name="T7" fmla="*/ 4753742 h 56"/>
              <a:gd name="T8" fmla="*/ 9084854 w 70"/>
              <a:gd name="T9" fmla="*/ 5704564 h 56"/>
              <a:gd name="T10" fmla="*/ 8690066 w 70"/>
              <a:gd name="T11" fmla="*/ 6791008 h 56"/>
              <a:gd name="T12" fmla="*/ 7109823 w 70"/>
              <a:gd name="T13" fmla="*/ 7469850 h 56"/>
              <a:gd name="T14" fmla="*/ 5925094 w 70"/>
              <a:gd name="T15" fmla="*/ 6791008 h 56"/>
              <a:gd name="T16" fmla="*/ 5661660 w 70"/>
              <a:gd name="T17" fmla="*/ 6791008 h 56"/>
              <a:gd name="T18" fmla="*/ 5661660 w 70"/>
              <a:gd name="T19" fmla="*/ 6791008 h 56"/>
              <a:gd name="T20" fmla="*/ 5661660 w 70"/>
              <a:gd name="T21" fmla="*/ 6791008 h 56"/>
              <a:gd name="T22" fmla="*/ 6715034 w 70"/>
              <a:gd name="T23" fmla="*/ 6111796 h 56"/>
              <a:gd name="T24" fmla="*/ 7109823 w 70"/>
              <a:gd name="T25" fmla="*/ 6111796 h 56"/>
              <a:gd name="T26" fmla="*/ 7109823 w 70"/>
              <a:gd name="T27" fmla="*/ 6111796 h 56"/>
              <a:gd name="T28" fmla="*/ 7109823 w 70"/>
              <a:gd name="T29" fmla="*/ 6111796 h 56"/>
              <a:gd name="T30" fmla="*/ 7109823 w 70"/>
              <a:gd name="T31" fmla="*/ 6111796 h 56"/>
              <a:gd name="T32" fmla="*/ 7109823 w 70"/>
              <a:gd name="T33" fmla="*/ 6111796 h 56"/>
              <a:gd name="T34" fmla="*/ 7109823 w 70"/>
              <a:gd name="T35" fmla="*/ 6111796 h 56"/>
              <a:gd name="T36" fmla="*/ 7109823 w 70"/>
              <a:gd name="T37" fmla="*/ 6111796 h 56"/>
              <a:gd name="T38" fmla="*/ 7109823 w 70"/>
              <a:gd name="T39" fmla="*/ 6111796 h 56"/>
              <a:gd name="T40" fmla="*/ 7109823 w 70"/>
              <a:gd name="T41" fmla="*/ 6111796 h 56"/>
              <a:gd name="T42" fmla="*/ 7109823 w 70"/>
              <a:gd name="T43" fmla="*/ 6111796 h 56"/>
              <a:gd name="T44" fmla="*/ 7109823 w 70"/>
              <a:gd name="T45" fmla="*/ 6247786 h 56"/>
              <a:gd name="T46" fmla="*/ 7109823 w 70"/>
              <a:gd name="T47" fmla="*/ 6247786 h 56"/>
              <a:gd name="T48" fmla="*/ 7373257 w 70"/>
              <a:gd name="T49" fmla="*/ 6111796 h 56"/>
              <a:gd name="T50" fmla="*/ 7373257 w 70"/>
              <a:gd name="T51" fmla="*/ 6111796 h 56"/>
              <a:gd name="T52" fmla="*/ 7373257 w 70"/>
              <a:gd name="T53" fmla="*/ 6111796 h 56"/>
              <a:gd name="T54" fmla="*/ 7373257 w 70"/>
              <a:gd name="T55" fmla="*/ 6111796 h 56"/>
              <a:gd name="T56" fmla="*/ 7373257 w 70"/>
              <a:gd name="T57" fmla="*/ 6111796 h 56"/>
              <a:gd name="T58" fmla="*/ 7373257 w 70"/>
              <a:gd name="T59" fmla="*/ 6111796 h 56"/>
              <a:gd name="T60" fmla="*/ 7373257 w 70"/>
              <a:gd name="T61" fmla="*/ 5976175 h 56"/>
              <a:gd name="T62" fmla="*/ 7373257 w 70"/>
              <a:gd name="T63" fmla="*/ 5976175 h 56"/>
              <a:gd name="T64" fmla="*/ 7373257 w 70"/>
              <a:gd name="T65" fmla="*/ 5976175 h 56"/>
              <a:gd name="T66" fmla="*/ 7373257 w 70"/>
              <a:gd name="T67" fmla="*/ 5704564 h 56"/>
              <a:gd name="T68" fmla="*/ 7373257 w 70"/>
              <a:gd name="T69" fmla="*/ 5704564 h 56"/>
              <a:gd name="T70" fmla="*/ 7373257 w 70"/>
              <a:gd name="T71" fmla="*/ 5704564 h 56"/>
              <a:gd name="T72" fmla="*/ 7373257 w 70"/>
              <a:gd name="T73" fmla="*/ 5568575 h 56"/>
              <a:gd name="T74" fmla="*/ 7109823 w 70"/>
              <a:gd name="T75" fmla="*/ 5025353 h 56"/>
              <a:gd name="T76" fmla="*/ 5003437 w 70"/>
              <a:gd name="T77" fmla="*/ 3666930 h 56"/>
              <a:gd name="T78" fmla="*/ 0 w 70"/>
              <a:gd name="T79" fmla="*/ 1222433 h 56"/>
              <a:gd name="T80" fmla="*/ 658223 w 70"/>
              <a:gd name="T81" fmla="*/ 0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0" h="56">
                <a:moveTo>
                  <a:pt x="5" y="0"/>
                </a:moveTo>
                <a:cubicBezTo>
                  <a:pt x="14" y="5"/>
                  <a:pt x="32" y="12"/>
                  <a:pt x="43" y="20"/>
                </a:cubicBezTo>
                <a:cubicBezTo>
                  <a:pt x="49" y="24"/>
                  <a:pt x="56" y="27"/>
                  <a:pt x="61" y="31"/>
                </a:cubicBezTo>
                <a:cubicBezTo>
                  <a:pt x="63" y="32"/>
                  <a:pt x="63" y="34"/>
                  <a:pt x="66" y="35"/>
                </a:cubicBezTo>
                <a:cubicBezTo>
                  <a:pt x="66" y="37"/>
                  <a:pt x="69" y="39"/>
                  <a:pt x="69" y="42"/>
                </a:cubicBezTo>
                <a:cubicBezTo>
                  <a:pt x="69" y="45"/>
                  <a:pt x="67" y="47"/>
                  <a:pt x="66" y="50"/>
                </a:cubicBezTo>
                <a:cubicBezTo>
                  <a:pt x="63" y="53"/>
                  <a:pt x="60" y="55"/>
                  <a:pt x="54" y="55"/>
                </a:cubicBezTo>
                <a:cubicBezTo>
                  <a:pt x="51" y="55"/>
                  <a:pt x="46" y="53"/>
                  <a:pt x="45" y="50"/>
                </a:cubicBezTo>
                <a:lnTo>
                  <a:pt x="43" y="50"/>
                </a:lnTo>
                <a:cubicBezTo>
                  <a:pt x="45" y="46"/>
                  <a:pt x="46" y="45"/>
                  <a:pt x="51" y="45"/>
                </a:cubicBezTo>
                <a:cubicBezTo>
                  <a:pt x="51" y="45"/>
                  <a:pt x="51" y="45"/>
                  <a:pt x="54" y="45"/>
                </a:cubicBezTo>
                <a:lnTo>
                  <a:pt x="54" y="46"/>
                </a:lnTo>
                <a:cubicBezTo>
                  <a:pt x="56" y="46"/>
                  <a:pt x="56" y="45"/>
                  <a:pt x="56" y="45"/>
                </a:cubicBezTo>
                <a:cubicBezTo>
                  <a:pt x="56" y="45"/>
                  <a:pt x="56" y="45"/>
                  <a:pt x="56" y="44"/>
                </a:cubicBezTo>
                <a:lnTo>
                  <a:pt x="56" y="42"/>
                </a:lnTo>
                <a:lnTo>
                  <a:pt x="56" y="41"/>
                </a:lnTo>
                <a:cubicBezTo>
                  <a:pt x="56" y="41"/>
                  <a:pt x="56" y="40"/>
                  <a:pt x="54" y="37"/>
                </a:cubicBezTo>
                <a:cubicBezTo>
                  <a:pt x="49" y="35"/>
                  <a:pt x="44" y="32"/>
                  <a:pt x="38" y="27"/>
                </a:cubicBezTo>
                <a:cubicBezTo>
                  <a:pt x="26" y="21"/>
                  <a:pt x="11" y="13"/>
                  <a:pt x="0" y="9"/>
                </a:cubicBezTo>
                <a:lnTo>
                  <a:pt x="5" y="0"/>
                </a:lnTo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1" name="Freeform 7687">
            <a:extLst>
              <a:ext uri="{FF2B5EF4-FFF2-40B4-BE49-F238E27FC236}">
                <a16:creationId xmlns:a16="http://schemas.microsoft.com/office/drawing/2014/main" id="{3721B356-5D42-3447-964A-3D98BFFA6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3" y="4667250"/>
            <a:ext cx="25400" cy="20638"/>
          </a:xfrm>
          <a:custGeom>
            <a:avLst/>
            <a:gdLst>
              <a:gd name="T0" fmla="*/ 7109823 w 70"/>
              <a:gd name="T1" fmla="*/ 7469850 h 56"/>
              <a:gd name="T2" fmla="*/ 5661660 w 70"/>
              <a:gd name="T3" fmla="*/ 6791008 h 56"/>
              <a:gd name="T4" fmla="*/ 6715034 w 70"/>
              <a:gd name="T5" fmla="*/ 5840185 h 56"/>
              <a:gd name="T6" fmla="*/ 7109823 w 70"/>
              <a:gd name="T7" fmla="*/ 6111796 h 56"/>
              <a:gd name="T8" fmla="*/ 5793377 w 70"/>
              <a:gd name="T9" fmla="*/ 6791008 h 56"/>
              <a:gd name="T10" fmla="*/ 8426631 w 70"/>
              <a:gd name="T11" fmla="*/ 6791008 h 56"/>
              <a:gd name="T12" fmla="*/ 8821420 w 70"/>
              <a:gd name="T13" fmla="*/ 5704564 h 56"/>
              <a:gd name="T14" fmla="*/ 8426631 w 70"/>
              <a:gd name="T15" fmla="*/ 4889363 h 56"/>
              <a:gd name="T16" fmla="*/ 7899763 w 70"/>
              <a:gd name="T17" fmla="*/ 4210521 h 56"/>
              <a:gd name="T18" fmla="*/ 5661660 w 70"/>
              <a:gd name="T19" fmla="*/ 2852098 h 56"/>
              <a:gd name="T20" fmla="*/ 658223 w 70"/>
              <a:gd name="T21" fmla="*/ 135990 h 56"/>
              <a:gd name="T22" fmla="*/ 263434 w 70"/>
              <a:gd name="T23" fmla="*/ 1222433 h 56"/>
              <a:gd name="T24" fmla="*/ 5003437 w 70"/>
              <a:gd name="T25" fmla="*/ 3666930 h 56"/>
              <a:gd name="T26" fmla="*/ 7109823 w 70"/>
              <a:gd name="T27" fmla="*/ 5025353 h 56"/>
              <a:gd name="T28" fmla="*/ 7373257 w 70"/>
              <a:gd name="T29" fmla="*/ 5432585 h 56"/>
              <a:gd name="T30" fmla="*/ 7373257 w 70"/>
              <a:gd name="T31" fmla="*/ 5976175 h 56"/>
              <a:gd name="T32" fmla="*/ 7373257 w 70"/>
              <a:gd name="T33" fmla="*/ 5840185 h 56"/>
              <a:gd name="T34" fmla="*/ 7109823 w 70"/>
              <a:gd name="T35" fmla="*/ 5160974 h 56"/>
              <a:gd name="T36" fmla="*/ 5003437 w 70"/>
              <a:gd name="T37" fmla="*/ 3802920 h 56"/>
              <a:gd name="T38" fmla="*/ 0 w 70"/>
              <a:gd name="T39" fmla="*/ 1358054 h 56"/>
              <a:gd name="T40" fmla="*/ 658223 w 70"/>
              <a:gd name="T41" fmla="*/ 0 h 56"/>
              <a:gd name="T42" fmla="*/ 5661660 w 70"/>
              <a:gd name="T43" fmla="*/ 2716477 h 56"/>
              <a:gd name="T44" fmla="*/ 8031480 w 70"/>
              <a:gd name="T45" fmla="*/ 4210521 h 56"/>
              <a:gd name="T46" fmla="*/ 8690066 w 70"/>
              <a:gd name="T47" fmla="*/ 4753742 h 56"/>
              <a:gd name="T48" fmla="*/ 9084854 w 70"/>
              <a:gd name="T49" fmla="*/ 5704564 h 56"/>
              <a:gd name="T50" fmla="*/ 8690066 w 70"/>
              <a:gd name="T51" fmla="*/ 6791008 h 56"/>
              <a:gd name="T52" fmla="*/ 7109823 w 70"/>
              <a:gd name="T53" fmla="*/ 7469850 h 56"/>
              <a:gd name="T54" fmla="*/ 7373257 w 70"/>
              <a:gd name="T55" fmla="*/ 6111796 h 56"/>
              <a:gd name="T56" fmla="*/ 7373257 w 70"/>
              <a:gd name="T57" fmla="*/ 6247786 h 56"/>
              <a:gd name="T58" fmla="*/ 7109823 w 70"/>
              <a:gd name="T59" fmla="*/ 6247786 h 56"/>
              <a:gd name="T60" fmla="*/ 7109823 w 70"/>
              <a:gd name="T61" fmla="*/ 6111796 h 56"/>
              <a:gd name="T62" fmla="*/ 7373257 w 70"/>
              <a:gd name="T63" fmla="*/ 6111796 h 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0" h="56">
                <a:moveTo>
                  <a:pt x="54" y="55"/>
                </a:moveTo>
                <a:cubicBezTo>
                  <a:pt x="51" y="55"/>
                  <a:pt x="46" y="53"/>
                  <a:pt x="43" y="50"/>
                </a:cubicBezTo>
                <a:cubicBezTo>
                  <a:pt x="44" y="46"/>
                  <a:pt x="46" y="44"/>
                  <a:pt x="51" y="43"/>
                </a:cubicBezTo>
                <a:lnTo>
                  <a:pt x="54" y="45"/>
                </a:lnTo>
                <a:cubicBezTo>
                  <a:pt x="47" y="46"/>
                  <a:pt x="44" y="47"/>
                  <a:pt x="44" y="50"/>
                </a:cubicBezTo>
                <a:cubicBezTo>
                  <a:pt x="49" y="55"/>
                  <a:pt x="61" y="55"/>
                  <a:pt x="64" y="50"/>
                </a:cubicBezTo>
                <a:cubicBezTo>
                  <a:pt x="66" y="47"/>
                  <a:pt x="67" y="45"/>
                  <a:pt x="67" y="42"/>
                </a:cubicBezTo>
                <a:cubicBezTo>
                  <a:pt x="67" y="39"/>
                  <a:pt x="66" y="37"/>
                  <a:pt x="64" y="36"/>
                </a:cubicBezTo>
                <a:cubicBezTo>
                  <a:pt x="63" y="34"/>
                  <a:pt x="63" y="32"/>
                  <a:pt x="60" y="31"/>
                </a:cubicBezTo>
                <a:cubicBezTo>
                  <a:pt x="56" y="27"/>
                  <a:pt x="51" y="24"/>
                  <a:pt x="43" y="21"/>
                </a:cubicBezTo>
                <a:cubicBezTo>
                  <a:pt x="31" y="12"/>
                  <a:pt x="14" y="5"/>
                  <a:pt x="5" y="1"/>
                </a:cubicBezTo>
                <a:lnTo>
                  <a:pt x="2" y="9"/>
                </a:lnTo>
                <a:cubicBezTo>
                  <a:pt x="11" y="13"/>
                  <a:pt x="26" y="21"/>
                  <a:pt x="38" y="27"/>
                </a:cubicBezTo>
                <a:cubicBezTo>
                  <a:pt x="44" y="31"/>
                  <a:pt x="51" y="34"/>
                  <a:pt x="54" y="37"/>
                </a:cubicBezTo>
                <a:cubicBezTo>
                  <a:pt x="56" y="39"/>
                  <a:pt x="56" y="40"/>
                  <a:pt x="56" y="40"/>
                </a:cubicBezTo>
                <a:cubicBezTo>
                  <a:pt x="60" y="43"/>
                  <a:pt x="60" y="43"/>
                  <a:pt x="56" y="44"/>
                </a:cubicBezTo>
                <a:lnTo>
                  <a:pt x="56" y="43"/>
                </a:lnTo>
                <a:cubicBezTo>
                  <a:pt x="56" y="41"/>
                  <a:pt x="54" y="40"/>
                  <a:pt x="54" y="38"/>
                </a:cubicBezTo>
                <a:cubicBezTo>
                  <a:pt x="49" y="35"/>
                  <a:pt x="44" y="32"/>
                  <a:pt x="38" y="28"/>
                </a:cubicBezTo>
                <a:cubicBezTo>
                  <a:pt x="26" y="21"/>
                  <a:pt x="9" y="13"/>
                  <a:pt x="0" y="10"/>
                </a:cubicBezTo>
                <a:lnTo>
                  <a:pt x="5" y="0"/>
                </a:lnTo>
                <a:cubicBezTo>
                  <a:pt x="14" y="4"/>
                  <a:pt x="31" y="12"/>
                  <a:pt x="43" y="20"/>
                </a:cubicBezTo>
                <a:cubicBezTo>
                  <a:pt x="51" y="23"/>
                  <a:pt x="56" y="27"/>
                  <a:pt x="61" y="31"/>
                </a:cubicBezTo>
                <a:cubicBezTo>
                  <a:pt x="63" y="32"/>
                  <a:pt x="64" y="34"/>
                  <a:pt x="66" y="35"/>
                </a:cubicBezTo>
                <a:cubicBezTo>
                  <a:pt x="67" y="37"/>
                  <a:pt x="69" y="39"/>
                  <a:pt x="69" y="42"/>
                </a:cubicBezTo>
                <a:cubicBezTo>
                  <a:pt x="69" y="46"/>
                  <a:pt x="67" y="48"/>
                  <a:pt x="66" y="50"/>
                </a:cubicBezTo>
                <a:cubicBezTo>
                  <a:pt x="63" y="53"/>
                  <a:pt x="60" y="55"/>
                  <a:pt x="54" y="55"/>
                </a:cubicBezTo>
                <a:close/>
                <a:moveTo>
                  <a:pt x="56" y="45"/>
                </a:moveTo>
                <a:lnTo>
                  <a:pt x="56" y="46"/>
                </a:lnTo>
                <a:lnTo>
                  <a:pt x="54" y="46"/>
                </a:lnTo>
                <a:lnTo>
                  <a:pt x="54" y="45"/>
                </a:lnTo>
                <a:lnTo>
                  <a:pt x="56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2" name="Freeform 7688">
            <a:extLst>
              <a:ext uri="{FF2B5EF4-FFF2-40B4-BE49-F238E27FC236}">
                <a16:creationId xmlns:a16="http://schemas.microsoft.com/office/drawing/2014/main" id="{0273C46A-B287-DB45-AEB0-2C3E6196B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4683125"/>
            <a:ext cx="3175" cy="1588"/>
          </a:xfrm>
          <a:custGeom>
            <a:avLst/>
            <a:gdLst>
              <a:gd name="T0" fmla="*/ 666461 w 11"/>
              <a:gd name="T1" fmla="*/ 403352 h 5"/>
              <a:gd name="T2" fmla="*/ 666461 w 11"/>
              <a:gd name="T3" fmla="*/ 403352 h 5"/>
              <a:gd name="T4" fmla="*/ 0 w 11"/>
              <a:gd name="T5" fmla="*/ 0 h 5"/>
              <a:gd name="T6" fmla="*/ 666461 w 11"/>
              <a:gd name="T7" fmla="*/ 302673 h 5"/>
              <a:gd name="T8" fmla="*/ 833005 w 11"/>
              <a:gd name="T9" fmla="*/ 302673 h 5"/>
              <a:gd name="T10" fmla="*/ 666461 w 11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5">
                <a:moveTo>
                  <a:pt x="8" y="4"/>
                </a:moveTo>
                <a:lnTo>
                  <a:pt x="8" y="4"/>
                </a:lnTo>
                <a:lnTo>
                  <a:pt x="0" y="0"/>
                </a:lnTo>
                <a:lnTo>
                  <a:pt x="8" y="3"/>
                </a:lnTo>
                <a:cubicBezTo>
                  <a:pt x="10" y="3"/>
                  <a:pt x="10" y="3"/>
                  <a:pt x="10" y="3"/>
                </a:cubicBezTo>
                <a:lnTo>
                  <a:pt x="8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3" name="Freeform 7689">
            <a:extLst>
              <a:ext uri="{FF2B5EF4-FFF2-40B4-BE49-F238E27FC236}">
                <a16:creationId xmlns:a16="http://schemas.microsoft.com/office/drawing/2014/main" id="{D85C8C01-D53A-6C40-AADE-40459FF7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4683125"/>
            <a:ext cx="1588" cy="3175"/>
          </a:xfrm>
          <a:custGeom>
            <a:avLst/>
            <a:gdLst>
              <a:gd name="T0" fmla="*/ 0 w 3"/>
              <a:gd name="T1" fmla="*/ 0 h 9"/>
              <a:gd name="T2" fmla="*/ 560564 w 3"/>
              <a:gd name="T3" fmla="*/ 871008 h 9"/>
              <a:gd name="T4" fmla="*/ 560564 w 3"/>
              <a:gd name="T5" fmla="*/ 995539 h 9"/>
              <a:gd name="T6" fmla="*/ 0 w 3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9">
                <a:moveTo>
                  <a:pt x="0" y="0"/>
                </a:moveTo>
                <a:lnTo>
                  <a:pt x="2" y="7"/>
                </a:lnTo>
                <a:lnTo>
                  <a:pt x="2" y="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4" name="Freeform 7690">
            <a:extLst>
              <a:ext uri="{FF2B5EF4-FFF2-40B4-BE49-F238E27FC236}">
                <a16:creationId xmlns:a16="http://schemas.microsoft.com/office/drawing/2014/main" id="{CB0240DF-B54A-7F4B-836B-A3300240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4681538"/>
            <a:ext cx="11113" cy="20637"/>
          </a:xfrm>
          <a:custGeom>
            <a:avLst/>
            <a:gdLst>
              <a:gd name="T0" fmla="*/ 1615217 w 29"/>
              <a:gd name="T1" fmla="*/ 0 h 59"/>
              <a:gd name="T2" fmla="*/ 1909137 w 29"/>
              <a:gd name="T3" fmla="*/ 0 h 59"/>
              <a:gd name="T4" fmla="*/ 2349441 w 29"/>
              <a:gd name="T5" fmla="*/ 0 h 59"/>
              <a:gd name="T6" fmla="*/ 2643361 w 29"/>
              <a:gd name="T7" fmla="*/ 244846 h 59"/>
              <a:gd name="T8" fmla="*/ 2643361 w 29"/>
              <a:gd name="T9" fmla="*/ 366919 h 59"/>
              <a:gd name="T10" fmla="*/ 2643361 w 29"/>
              <a:gd name="T11" fmla="*/ 611765 h 59"/>
              <a:gd name="T12" fmla="*/ 2643361 w 29"/>
              <a:gd name="T13" fmla="*/ 734188 h 59"/>
              <a:gd name="T14" fmla="*/ 2643361 w 29"/>
              <a:gd name="T15" fmla="*/ 856261 h 59"/>
              <a:gd name="T16" fmla="*/ 2349441 w 29"/>
              <a:gd name="T17" fmla="*/ 734188 h 59"/>
              <a:gd name="T18" fmla="*/ 734224 w 29"/>
              <a:gd name="T19" fmla="*/ 1590448 h 59"/>
              <a:gd name="T20" fmla="*/ 734224 w 29"/>
              <a:gd name="T21" fmla="*/ 5383109 h 59"/>
              <a:gd name="T22" fmla="*/ 2349441 w 29"/>
              <a:gd name="T23" fmla="*/ 6362142 h 59"/>
              <a:gd name="T24" fmla="*/ 3377586 w 29"/>
              <a:gd name="T25" fmla="*/ 5750378 h 59"/>
              <a:gd name="T26" fmla="*/ 3817890 w 29"/>
              <a:gd name="T27" fmla="*/ 5994874 h 59"/>
              <a:gd name="T28" fmla="*/ 2349441 w 29"/>
              <a:gd name="T29" fmla="*/ 7095980 h 59"/>
              <a:gd name="T30" fmla="*/ 0 w 29"/>
              <a:gd name="T31" fmla="*/ 5383109 h 59"/>
              <a:gd name="T32" fmla="*/ 0 w 29"/>
              <a:gd name="T33" fmla="*/ 1590448 h 59"/>
              <a:gd name="T34" fmla="*/ 1615217 w 29"/>
              <a:gd name="T35" fmla="*/ 0 h 59"/>
              <a:gd name="T36" fmla="*/ 3377586 w 29"/>
              <a:gd name="T37" fmla="*/ 1712871 h 59"/>
              <a:gd name="T38" fmla="*/ 4111810 w 29"/>
              <a:gd name="T39" fmla="*/ 1345952 h 59"/>
              <a:gd name="T40" fmla="*/ 4111810 w 29"/>
              <a:gd name="T41" fmla="*/ 1590448 h 59"/>
              <a:gd name="T42" fmla="*/ 4111810 w 29"/>
              <a:gd name="T43" fmla="*/ 4771344 h 59"/>
              <a:gd name="T44" fmla="*/ 3377586 w 29"/>
              <a:gd name="T45" fmla="*/ 4282003 h 59"/>
              <a:gd name="T46" fmla="*/ 3377586 w 29"/>
              <a:gd name="T47" fmla="*/ 1712871 h 5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9" h="59">
                <a:moveTo>
                  <a:pt x="11" y="0"/>
                </a:moveTo>
                <a:cubicBezTo>
                  <a:pt x="13" y="0"/>
                  <a:pt x="13" y="0"/>
                  <a:pt x="13" y="0"/>
                </a:cubicBezTo>
                <a:lnTo>
                  <a:pt x="16" y="0"/>
                </a:lnTo>
                <a:cubicBezTo>
                  <a:pt x="18" y="1"/>
                  <a:pt x="18" y="2"/>
                  <a:pt x="18" y="2"/>
                </a:cubicBezTo>
                <a:lnTo>
                  <a:pt x="18" y="3"/>
                </a:lnTo>
                <a:lnTo>
                  <a:pt x="18" y="5"/>
                </a:lnTo>
                <a:lnTo>
                  <a:pt x="18" y="6"/>
                </a:lnTo>
                <a:lnTo>
                  <a:pt x="18" y="7"/>
                </a:lnTo>
                <a:lnTo>
                  <a:pt x="16" y="6"/>
                </a:lnTo>
                <a:cubicBezTo>
                  <a:pt x="8" y="6"/>
                  <a:pt x="5" y="8"/>
                  <a:pt x="5" y="13"/>
                </a:cubicBezTo>
                <a:lnTo>
                  <a:pt x="5" y="44"/>
                </a:lnTo>
                <a:cubicBezTo>
                  <a:pt x="5" y="48"/>
                  <a:pt x="8" y="52"/>
                  <a:pt x="16" y="52"/>
                </a:cubicBezTo>
                <a:cubicBezTo>
                  <a:pt x="18" y="52"/>
                  <a:pt x="22" y="50"/>
                  <a:pt x="23" y="47"/>
                </a:cubicBezTo>
                <a:lnTo>
                  <a:pt x="26" y="49"/>
                </a:lnTo>
                <a:cubicBezTo>
                  <a:pt x="25" y="54"/>
                  <a:pt x="18" y="58"/>
                  <a:pt x="16" y="58"/>
                </a:cubicBezTo>
                <a:cubicBezTo>
                  <a:pt x="6" y="58"/>
                  <a:pt x="0" y="52"/>
                  <a:pt x="0" y="44"/>
                </a:cubicBezTo>
                <a:lnTo>
                  <a:pt x="0" y="13"/>
                </a:lnTo>
                <a:cubicBezTo>
                  <a:pt x="0" y="7"/>
                  <a:pt x="5" y="1"/>
                  <a:pt x="11" y="0"/>
                </a:cubicBezTo>
                <a:close/>
                <a:moveTo>
                  <a:pt x="23" y="14"/>
                </a:moveTo>
                <a:cubicBezTo>
                  <a:pt x="25" y="14"/>
                  <a:pt x="26" y="12"/>
                  <a:pt x="28" y="11"/>
                </a:cubicBezTo>
                <a:lnTo>
                  <a:pt x="28" y="13"/>
                </a:lnTo>
                <a:lnTo>
                  <a:pt x="28" y="39"/>
                </a:lnTo>
                <a:lnTo>
                  <a:pt x="23" y="35"/>
                </a:lnTo>
                <a:lnTo>
                  <a:pt x="23" y="14"/>
                </a:lnTo>
                <a:close/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5" name="Freeform 7691">
            <a:extLst>
              <a:ext uri="{FF2B5EF4-FFF2-40B4-BE49-F238E27FC236}">
                <a16:creationId xmlns:a16="http://schemas.microsoft.com/office/drawing/2014/main" id="{1E72782C-DA19-2142-A2B2-C94A2E56C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4679950"/>
            <a:ext cx="11113" cy="22225"/>
          </a:xfrm>
          <a:custGeom>
            <a:avLst/>
            <a:gdLst>
              <a:gd name="T0" fmla="*/ 2195558 w 30"/>
              <a:gd name="T1" fmla="*/ 8095456 h 60"/>
              <a:gd name="T2" fmla="*/ 0 w 30"/>
              <a:gd name="T3" fmla="*/ 6174475 h 60"/>
              <a:gd name="T4" fmla="*/ 2195558 w 30"/>
              <a:gd name="T5" fmla="*/ 7958032 h 60"/>
              <a:gd name="T6" fmla="*/ 3567643 w 30"/>
              <a:gd name="T7" fmla="*/ 6860487 h 60"/>
              <a:gd name="T8" fmla="*/ 3019032 w 30"/>
              <a:gd name="T9" fmla="*/ 6723063 h 60"/>
              <a:gd name="T10" fmla="*/ 2195558 w 30"/>
              <a:gd name="T11" fmla="*/ 7409445 h 60"/>
              <a:gd name="T12" fmla="*/ 686043 w 30"/>
              <a:gd name="T13" fmla="*/ 6174475 h 60"/>
              <a:gd name="T14" fmla="*/ 686043 w 30"/>
              <a:gd name="T15" fmla="*/ 1920981 h 60"/>
              <a:gd name="T16" fmla="*/ 2195558 w 30"/>
              <a:gd name="T17" fmla="*/ 686012 h 60"/>
              <a:gd name="T18" fmla="*/ 2470049 w 30"/>
              <a:gd name="T19" fmla="*/ 960490 h 60"/>
              <a:gd name="T20" fmla="*/ 2470049 w 30"/>
              <a:gd name="T21" fmla="*/ 686012 h 60"/>
              <a:gd name="T22" fmla="*/ 2195558 w 30"/>
              <a:gd name="T23" fmla="*/ 274479 h 60"/>
              <a:gd name="T24" fmla="*/ 1784007 w 30"/>
              <a:gd name="T25" fmla="*/ 274479 h 60"/>
              <a:gd name="T26" fmla="*/ 0 w 30"/>
              <a:gd name="T27" fmla="*/ 1920981 h 60"/>
              <a:gd name="T28" fmla="*/ 1509516 w 30"/>
              <a:gd name="T29" fmla="*/ 0 h 60"/>
              <a:gd name="T30" fmla="*/ 1784007 w 30"/>
              <a:gd name="T31" fmla="*/ 0 h 60"/>
              <a:gd name="T32" fmla="*/ 2195558 w 30"/>
              <a:gd name="T33" fmla="*/ 0 h 60"/>
              <a:gd name="T34" fmla="*/ 2470049 w 30"/>
              <a:gd name="T35" fmla="*/ 274479 h 60"/>
              <a:gd name="T36" fmla="*/ 3019032 w 30"/>
              <a:gd name="T37" fmla="*/ 960490 h 60"/>
              <a:gd name="T38" fmla="*/ 2470049 w 30"/>
              <a:gd name="T39" fmla="*/ 1097545 h 60"/>
              <a:gd name="T40" fmla="*/ 2195558 w 30"/>
              <a:gd name="T41" fmla="*/ 1097545 h 60"/>
              <a:gd name="T42" fmla="*/ 823473 w 30"/>
              <a:gd name="T43" fmla="*/ 1920981 h 60"/>
              <a:gd name="T44" fmla="*/ 823473 w 30"/>
              <a:gd name="T45" fmla="*/ 6174475 h 60"/>
              <a:gd name="T46" fmla="*/ 2195558 w 30"/>
              <a:gd name="T47" fmla="*/ 7134966 h 60"/>
              <a:gd name="T48" fmla="*/ 3019032 w 30"/>
              <a:gd name="T49" fmla="*/ 6586008 h 60"/>
              <a:gd name="T50" fmla="*/ 3842135 w 30"/>
              <a:gd name="T51" fmla="*/ 6723063 h 60"/>
              <a:gd name="T52" fmla="*/ 2195558 w 30"/>
              <a:gd name="T53" fmla="*/ 8095456 h 60"/>
              <a:gd name="T54" fmla="*/ 3979565 w 30"/>
              <a:gd name="T55" fmla="*/ 5625518 h 60"/>
              <a:gd name="T56" fmla="*/ 3156092 w 30"/>
              <a:gd name="T57" fmla="*/ 5076560 h 60"/>
              <a:gd name="T58" fmla="*/ 3019032 w 30"/>
              <a:gd name="T59" fmla="*/ 2058035 h 60"/>
              <a:gd name="T60" fmla="*/ 3567643 w 30"/>
              <a:gd name="T61" fmla="*/ 1509448 h 60"/>
              <a:gd name="T62" fmla="*/ 3842135 w 30"/>
              <a:gd name="T63" fmla="*/ 1509448 h 60"/>
              <a:gd name="T64" fmla="*/ 3979565 w 30"/>
              <a:gd name="T65" fmla="*/ 1783556 h 60"/>
              <a:gd name="T66" fmla="*/ 3979565 w 30"/>
              <a:gd name="T67" fmla="*/ 5625518 h 60"/>
              <a:gd name="T68" fmla="*/ 3842135 w 30"/>
              <a:gd name="T69" fmla="*/ 1509448 h 60"/>
              <a:gd name="T70" fmla="*/ 3156092 w 30"/>
              <a:gd name="T71" fmla="*/ 2195460 h 60"/>
              <a:gd name="T72" fmla="*/ 3156092 w 30"/>
              <a:gd name="T73" fmla="*/ 4939506 h 60"/>
              <a:gd name="T74" fmla="*/ 3842135 w 30"/>
              <a:gd name="T75" fmla="*/ 5351039 h 60"/>
              <a:gd name="T76" fmla="*/ 3842135 w 30"/>
              <a:gd name="T77" fmla="*/ 1920981 h 60"/>
              <a:gd name="T78" fmla="*/ 3842135 w 30"/>
              <a:gd name="T79" fmla="*/ 1509448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" h="60">
                <a:moveTo>
                  <a:pt x="16" y="59"/>
                </a:moveTo>
                <a:cubicBezTo>
                  <a:pt x="5" y="59"/>
                  <a:pt x="0" y="53"/>
                  <a:pt x="0" y="45"/>
                </a:cubicBezTo>
                <a:cubicBezTo>
                  <a:pt x="0" y="52"/>
                  <a:pt x="6" y="58"/>
                  <a:pt x="16" y="58"/>
                </a:cubicBezTo>
                <a:cubicBezTo>
                  <a:pt x="18" y="58"/>
                  <a:pt x="25" y="55"/>
                  <a:pt x="26" y="50"/>
                </a:cubicBezTo>
                <a:lnTo>
                  <a:pt x="22" y="49"/>
                </a:lnTo>
                <a:cubicBezTo>
                  <a:pt x="22" y="52"/>
                  <a:pt x="18" y="54"/>
                  <a:pt x="16" y="54"/>
                </a:cubicBezTo>
                <a:cubicBezTo>
                  <a:pt x="8" y="54"/>
                  <a:pt x="5" y="49"/>
                  <a:pt x="5" y="45"/>
                </a:cubicBezTo>
                <a:lnTo>
                  <a:pt x="5" y="14"/>
                </a:lnTo>
                <a:cubicBezTo>
                  <a:pt x="5" y="9"/>
                  <a:pt x="8" y="5"/>
                  <a:pt x="16" y="5"/>
                </a:cubicBezTo>
                <a:cubicBezTo>
                  <a:pt x="16" y="5"/>
                  <a:pt x="16" y="6"/>
                  <a:pt x="18" y="7"/>
                </a:cubicBezTo>
                <a:lnTo>
                  <a:pt x="18" y="5"/>
                </a:lnTo>
                <a:cubicBezTo>
                  <a:pt x="18" y="3"/>
                  <a:pt x="18" y="2"/>
                  <a:pt x="16" y="2"/>
                </a:cubicBezTo>
                <a:lnTo>
                  <a:pt x="13" y="2"/>
                </a:lnTo>
                <a:cubicBezTo>
                  <a:pt x="5" y="2"/>
                  <a:pt x="0" y="8"/>
                  <a:pt x="0" y="14"/>
                </a:cubicBezTo>
                <a:cubicBezTo>
                  <a:pt x="0" y="8"/>
                  <a:pt x="5" y="2"/>
                  <a:pt x="11" y="0"/>
                </a:cubicBezTo>
                <a:lnTo>
                  <a:pt x="13" y="0"/>
                </a:lnTo>
                <a:lnTo>
                  <a:pt x="16" y="0"/>
                </a:lnTo>
                <a:lnTo>
                  <a:pt x="18" y="2"/>
                </a:lnTo>
                <a:cubicBezTo>
                  <a:pt x="22" y="5"/>
                  <a:pt x="22" y="5"/>
                  <a:pt x="22" y="7"/>
                </a:cubicBezTo>
                <a:lnTo>
                  <a:pt x="18" y="8"/>
                </a:lnTo>
                <a:lnTo>
                  <a:pt x="16" y="8"/>
                </a:lnTo>
                <a:cubicBezTo>
                  <a:pt x="9" y="8"/>
                  <a:pt x="6" y="10"/>
                  <a:pt x="6" y="14"/>
                </a:cubicBezTo>
                <a:lnTo>
                  <a:pt x="6" y="45"/>
                </a:lnTo>
                <a:cubicBezTo>
                  <a:pt x="6" y="49"/>
                  <a:pt x="9" y="52"/>
                  <a:pt x="16" y="52"/>
                </a:cubicBezTo>
                <a:cubicBezTo>
                  <a:pt x="18" y="52"/>
                  <a:pt x="18" y="50"/>
                  <a:pt x="22" y="48"/>
                </a:cubicBezTo>
                <a:lnTo>
                  <a:pt x="28" y="49"/>
                </a:lnTo>
                <a:cubicBezTo>
                  <a:pt x="25" y="55"/>
                  <a:pt x="18" y="59"/>
                  <a:pt x="16" y="59"/>
                </a:cubicBezTo>
                <a:close/>
                <a:moveTo>
                  <a:pt x="29" y="41"/>
                </a:moveTo>
                <a:lnTo>
                  <a:pt x="23" y="37"/>
                </a:lnTo>
                <a:lnTo>
                  <a:pt x="22" y="15"/>
                </a:lnTo>
                <a:cubicBezTo>
                  <a:pt x="25" y="14"/>
                  <a:pt x="25" y="13"/>
                  <a:pt x="26" y="11"/>
                </a:cubicBezTo>
                <a:lnTo>
                  <a:pt x="28" y="11"/>
                </a:lnTo>
                <a:cubicBezTo>
                  <a:pt x="29" y="12"/>
                  <a:pt x="29" y="13"/>
                  <a:pt x="29" y="13"/>
                </a:cubicBezTo>
                <a:lnTo>
                  <a:pt x="29" y="41"/>
                </a:lnTo>
                <a:close/>
                <a:moveTo>
                  <a:pt x="28" y="11"/>
                </a:moveTo>
                <a:cubicBezTo>
                  <a:pt x="26" y="14"/>
                  <a:pt x="25" y="15"/>
                  <a:pt x="23" y="16"/>
                </a:cubicBezTo>
                <a:lnTo>
                  <a:pt x="23" y="36"/>
                </a:lnTo>
                <a:lnTo>
                  <a:pt x="28" y="39"/>
                </a:lnTo>
                <a:lnTo>
                  <a:pt x="28" y="14"/>
                </a:lnTo>
                <a:lnTo>
                  <a:pt x="2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6" name="Freeform 7692">
            <a:extLst>
              <a:ext uri="{FF2B5EF4-FFF2-40B4-BE49-F238E27FC236}">
                <a16:creationId xmlns:a16="http://schemas.microsoft.com/office/drawing/2014/main" id="{EE57A14E-1F5C-B943-AAA6-4BD26E1E4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4614863"/>
            <a:ext cx="39687" cy="55562"/>
          </a:xfrm>
          <a:custGeom>
            <a:avLst/>
            <a:gdLst>
              <a:gd name="T0" fmla="*/ 6230859 w 109"/>
              <a:gd name="T1" fmla="*/ 11064415 h 154"/>
              <a:gd name="T2" fmla="*/ 2651383 w 109"/>
              <a:gd name="T3" fmla="*/ 14579252 h 154"/>
              <a:gd name="T4" fmla="*/ 2651383 w 109"/>
              <a:gd name="T5" fmla="*/ 19916091 h 154"/>
              <a:gd name="T6" fmla="*/ 0 w 109"/>
              <a:gd name="T7" fmla="*/ 19916091 h 154"/>
              <a:gd name="T8" fmla="*/ 0 w 109"/>
              <a:gd name="T9" fmla="*/ 0 h 154"/>
              <a:gd name="T10" fmla="*/ 14317540 w 109"/>
              <a:gd name="T11" fmla="*/ 0 h 154"/>
              <a:gd name="T12" fmla="*/ 14317540 w 109"/>
              <a:gd name="T13" fmla="*/ 19916091 h 154"/>
              <a:gd name="T14" fmla="*/ 9809971 w 109"/>
              <a:gd name="T15" fmla="*/ 19916091 h 154"/>
              <a:gd name="T16" fmla="*/ 9809971 w 109"/>
              <a:gd name="T17" fmla="*/ 14579252 h 154"/>
              <a:gd name="T18" fmla="*/ 6230859 w 109"/>
              <a:gd name="T19" fmla="*/ 11064415 h 1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9" h="154">
                <a:moveTo>
                  <a:pt x="47" y="85"/>
                </a:moveTo>
                <a:cubicBezTo>
                  <a:pt x="32" y="85"/>
                  <a:pt x="20" y="97"/>
                  <a:pt x="20" y="112"/>
                </a:cubicBezTo>
                <a:lnTo>
                  <a:pt x="20" y="153"/>
                </a:lnTo>
                <a:lnTo>
                  <a:pt x="0" y="153"/>
                </a:lnTo>
                <a:lnTo>
                  <a:pt x="0" y="0"/>
                </a:lnTo>
                <a:lnTo>
                  <a:pt x="108" y="0"/>
                </a:lnTo>
                <a:lnTo>
                  <a:pt x="108" y="153"/>
                </a:lnTo>
                <a:lnTo>
                  <a:pt x="74" y="153"/>
                </a:lnTo>
                <a:lnTo>
                  <a:pt x="74" y="112"/>
                </a:lnTo>
                <a:cubicBezTo>
                  <a:pt x="74" y="98"/>
                  <a:pt x="61" y="85"/>
                  <a:pt x="47" y="85"/>
                </a:cubicBez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7" name="Freeform 7693">
            <a:extLst>
              <a:ext uri="{FF2B5EF4-FFF2-40B4-BE49-F238E27FC236}">
                <a16:creationId xmlns:a16="http://schemas.microsoft.com/office/drawing/2014/main" id="{762CB892-7B70-1F40-8561-1391BD38B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75" y="4614863"/>
            <a:ext cx="39688" cy="55562"/>
          </a:xfrm>
          <a:custGeom>
            <a:avLst/>
            <a:gdLst>
              <a:gd name="T0" fmla="*/ 13938284 w 112"/>
              <a:gd name="T1" fmla="*/ 19662537 h 156"/>
              <a:gd name="T2" fmla="*/ 9417750 w 112"/>
              <a:gd name="T3" fmla="*/ 19662537 h 156"/>
              <a:gd name="T4" fmla="*/ 9417750 w 112"/>
              <a:gd name="T5" fmla="*/ 19535742 h 156"/>
              <a:gd name="T6" fmla="*/ 13687045 w 112"/>
              <a:gd name="T7" fmla="*/ 19408946 h 156"/>
              <a:gd name="T8" fmla="*/ 13687045 w 112"/>
              <a:gd name="T9" fmla="*/ 126795 h 156"/>
              <a:gd name="T10" fmla="*/ 125442 w 112"/>
              <a:gd name="T11" fmla="*/ 253591 h 156"/>
              <a:gd name="T12" fmla="*/ 376682 w 112"/>
              <a:gd name="T13" fmla="*/ 19535742 h 156"/>
              <a:gd name="T14" fmla="*/ 2636772 w 112"/>
              <a:gd name="T15" fmla="*/ 19408946 h 156"/>
              <a:gd name="T16" fmla="*/ 2385887 w 112"/>
              <a:gd name="T17" fmla="*/ 14334640 h 156"/>
              <a:gd name="T18" fmla="*/ 6027261 w 112"/>
              <a:gd name="T19" fmla="*/ 10782590 h 156"/>
              <a:gd name="T20" fmla="*/ 9417750 w 112"/>
              <a:gd name="T21" fmla="*/ 13953898 h 156"/>
              <a:gd name="T22" fmla="*/ 6027261 w 112"/>
              <a:gd name="T23" fmla="*/ 10909385 h 156"/>
              <a:gd name="T24" fmla="*/ 2636772 w 112"/>
              <a:gd name="T25" fmla="*/ 14334640 h 156"/>
              <a:gd name="T26" fmla="*/ 2636772 w 112"/>
              <a:gd name="T27" fmla="*/ 19535742 h 156"/>
              <a:gd name="T28" fmla="*/ 125442 w 112"/>
              <a:gd name="T29" fmla="*/ 19662537 h 156"/>
              <a:gd name="T30" fmla="*/ 0 w 112"/>
              <a:gd name="T31" fmla="*/ 126795 h 156"/>
              <a:gd name="T32" fmla="*/ 13687045 w 112"/>
              <a:gd name="T33" fmla="*/ 0 h 156"/>
              <a:gd name="T34" fmla="*/ 13938284 w 112"/>
              <a:gd name="T35" fmla="*/ 19662537 h 15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2" h="156">
                <a:moveTo>
                  <a:pt x="111" y="155"/>
                </a:moveTo>
                <a:lnTo>
                  <a:pt x="75" y="155"/>
                </a:lnTo>
                <a:lnTo>
                  <a:pt x="75" y="154"/>
                </a:lnTo>
                <a:lnTo>
                  <a:pt x="109" y="153"/>
                </a:lnTo>
                <a:lnTo>
                  <a:pt x="109" y="1"/>
                </a:lnTo>
                <a:lnTo>
                  <a:pt x="1" y="2"/>
                </a:lnTo>
                <a:lnTo>
                  <a:pt x="3" y="154"/>
                </a:lnTo>
                <a:lnTo>
                  <a:pt x="21" y="153"/>
                </a:lnTo>
                <a:lnTo>
                  <a:pt x="19" y="113"/>
                </a:lnTo>
                <a:cubicBezTo>
                  <a:pt x="19" y="97"/>
                  <a:pt x="33" y="85"/>
                  <a:pt x="48" y="85"/>
                </a:cubicBezTo>
                <a:cubicBezTo>
                  <a:pt x="61" y="85"/>
                  <a:pt x="74" y="96"/>
                  <a:pt x="75" y="110"/>
                </a:cubicBezTo>
                <a:cubicBezTo>
                  <a:pt x="74" y="97"/>
                  <a:pt x="61" y="86"/>
                  <a:pt x="48" y="86"/>
                </a:cubicBezTo>
                <a:cubicBezTo>
                  <a:pt x="35" y="86"/>
                  <a:pt x="21" y="99"/>
                  <a:pt x="21" y="113"/>
                </a:cubicBezTo>
                <a:lnTo>
                  <a:pt x="21" y="154"/>
                </a:lnTo>
                <a:lnTo>
                  <a:pt x="1" y="155"/>
                </a:lnTo>
                <a:lnTo>
                  <a:pt x="0" y="1"/>
                </a:lnTo>
                <a:lnTo>
                  <a:pt x="109" y="0"/>
                </a:lnTo>
                <a:lnTo>
                  <a:pt x="111" y="15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8" name="Freeform 7694">
            <a:extLst>
              <a:ext uri="{FF2B5EF4-FFF2-40B4-BE49-F238E27FC236}">
                <a16:creationId xmlns:a16="http://schemas.microsoft.com/office/drawing/2014/main" id="{820E4F6E-D91E-714D-93D7-1BF56C1F6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4614863"/>
            <a:ext cx="65088" cy="4762"/>
          </a:xfrm>
          <a:custGeom>
            <a:avLst/>
            <a:gdLst>
              <a:gd name="T0" fmla="*/ 0 w 183"/>
              <a:gd name="T1" fmla="*/ 0 h 14"/>
              <a:gd name="T2" fmla="*/ 11385065 w 183"/>
              <a:gd name="T3" fmla="*/ 0 h 14"/>
              <a:gd name="T4" fmla="*/ 23023368 w 183"/>
              <a:gd name="T5" fmla="*/ 0 h 14"/>
              <a:gd name="T6" fmla="*/ 23023368 w 183"/>
              <a:gd name="T7" fmla="*/ 1504112 h 14"/>
              <a:gd name="T8" fmla="*/ 11385065 w 183"/>
              <a:gd name="T9" fmla="*/ 1504112 h 14"/>
              <a:gd name="T10" fmla="*/ 0 w 183"/>
              <a:gd name="T11" fmla="*/ 1504112 h 14"/>
              <a:gd name="T12" fmla="*/ 0 w 183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3" h="14">
                <a:moveTo>
                  <a:pt x="0" y="0"/>
                </a:moveTo>
                <a:lnTo>
                  <a:pt x="90" y="0"/>
                </a:lnTo>
                <a:lnTo>
                  <a:pt x="182" y="0"/>
                </a:lnTo>
                <a:lnTo>
                  <a:pt x="182" y="13"/>
                </a:lnTo>
                <a:lnTo>
                  <a:pt x="90" y="13"/>
                </a:lnTo>
                <a:lnTo>
                  <a:pt x="0" y="13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49" name="Freeform 7695">
            <a:extLst>
              <a:ext uri="{FF2B5EF4-FFF2-40B4-BE49-F238E27FC236}">
                <a16:creationId xmlns:a16="http://schemas.microsoft.com/office/drawing/2014/main" id="{1C653736-561C-1043-A883-3A505AA96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4614863"/>
            <a:ext cx="65088" cy="4762"/>
          </a:xfrm>
          <a:custGeom>
            <a:avLst/>
            <a:gdLst>
              <a:gd name="T0" fmla="*/ 23023368 w 183"/>
              <a:gd name="T1" fmla="*/ 1411139 h 15"/>
              <a:gd name="T2" fmla="*/ 0 w 183"/>
              <a:gd name="T3" fmla="*/ 1411139 h 15"/>
              <a:gd name="T4" fmla="*/ 0 w 183"/>
              <a:gd name="T5" fmla="*/ 1411139 h 15"/>
              <a:gd name="T6" fmla="*/ 22770486 w 183"/>
              <a:gd name="T7" fmla="*/ 1310185 h 15"/>
              <a:gd name="T8" fmla="*/ 22770486 w 183"/>
              <a:gd name="T9" fmla="*/ 100637 h 15"/>
              <a:gd name="T10" fmla="*/ 0 w 183"/>
              <a:gd name="T11" fmla="*/ 201591 h 15"/>
              <a:gd name="T12" fmla="*/ 0 w 183"/>
              <a:gd name="T13" fmla="*/ 100637 h 15"/>
              <a:gd name="T14" fmla="*/ 23023368 w 183"/>
              <a:gd name="T15" fmla="*/ 0 h 15"/>
              <a:gd name="T16" fmla="*/ 23023368 w 183"/>
              <a:gd name="T17" fmla="*/ 1411139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3" h="15">
                <a:moveTo>
                  <a:pt x="182" y="14"/>
                </a:moveTo>
                <a:lnTo>
                  <a:pt x="0" y="14"/>
                </a:lnTo>
                <a:lnTo>
                  <a:pt x="180" y="13"/>
                </a:lnTo>
                <a:lnTo>
                  <a:pt x="180" y="1"/>
                </a:lnTo>
                <a:lnTo>
                  <a:pt x="0" y="2"/>
                </a:lnTo>
                <a:lnTo>
                  <a:pt x="0" y="1"/>
                </a:lnTo>
                <a:lnTo>
                  <a:pt x="182" y="0"/>
                </a:lnTo>
                <a:lnTo>
                  <a:pt x="182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0" name="Freeform 7696">
            <a:extLst>
              <a:ext uri="{FF2B5EF4-FFF2-40B4-BE49-F238E27FC236}">
                <a16:creationId xmlns:a16="http://schemas.microsoft.com/office/drawing/2014/main" id="{2D011E16-8AE0-234A-944B-72F6E44AB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578350"/>
            <a:ext cx="17462" cy="34925"/>
          </a:xfrm>
          <a:custGeom>
            <a:avLst/>
            <a:gdLst>
              <a:gd name="T0" fmla="*/ 3049214 w 50"/>
              <a:gd name="T1" fmla="*/ 12704244 h 95"/>
              <a:gd name="T2" fmla="*/ 0 w 50"/>
              <a:gd name="T3" fmla="*/ 12704244 h 95"/>
              <a:gd name="T4" fmla="*/ 0 w 50"/>
              <a:gd name="T5" fmla="*/ 0 h 95"/>
              <a:gd name="T6" fmla="*/ 5976544 w 50"/>
              <a:gd name="T7" fmla="*/ 0 h 95"/>
              <a:gd name="T8" fmla="*/ 5976544 w 50"/>
              <a:gd name="T9" fmla="*/ 12704244 h 95"/>
              <a:gd name="T10" fmla="*/ 3049214 w 50"/>
              <a:gd name="T11" fmla="*/ 12704244 h 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95">
                <a:moveTo>
                  <a:pt x="25" y="94"/>
                </a:moveTo>
                <a:lnTo>
                  <a:pt x="0" y="94"/>
                </a:lnTo>
                <a:lnTo>
                  <a:pt x="0" y="0"/>
                </a:lnTo>
                <a:lnTo>
                  <a:pt x="49" y="0"/>
                </a:lnTo>
                <a:lnTo>
                  <a:pt x="49" y="94"/>
                </a:lnTo>
                <a:lnTo>
                  <a:pt x="25" y="9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1" name="Freeform 7697">
            <a:extLst>
              <a:ext uri="{FF2B5EF4-FFF2-40B4-BE49-F238E27FC236}">
                <a16:creationId xmlns:a16="http://schemas.microsoft.com/office/drawing/2014/main" id="{6C71E070-476B-F340-AC4D-1A7F87D22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4600575"/>
            <a:ext cx="41275" cy="14288"/>
          </a:xfrm>
          <a:custGeom>
            <a:avLst/>
            <a:gdLst>
              <a:gd name="T0" fmla="*/ 5636934 w 114"/>
              <a:gd name="T1" fmla="*/ 1821546 h 41"/>
              <a:gd name="T2" fmla="*/ 5636934 w 114"/>
              <a:gd name="T3" fmla="*/ 0 h 41"/>
              <a:gd name="T4" fmla="*/ 10224976 w 114"/>
              <a:gd name="T5" fmla="*/ 0 h 41"/>
              <a:gd name="T6" fmla="*/ 10224976 w 114"/>
              <a:gd name="T7" fmla="*/ 1821546 h 41"/>
              <a:gd name="T8" fmla="*/ 12977729 w 114"/>
              <a:gd name="T9" fmla="*/ 1821546 h 41"/>
              <a:gd name="T10" fmla="*/ 12977729 w 114"/>
              <a:gd name="T11" fmla="*/ 0 h 41"/>
              <a:gd name="T12" fmla="*/ 14813018 w 114"/>
              <a:gd name="T13" fmla="*/ 0 h 41"/>
              <a:gd name="T14" fmla="*/ 14813018 w 114"/>
              <a:gd name="T15" fmla="*/ 3400544 h 41"/>
              <a:gd name="T16" fmla="*/ 12977729 w 114"/>
              <a:gd name="T17" fmla="*/ 3400544 h 41"/>
              <a:gd name="T18" fmla="*/ 12977729 w 114"/>
              <a:gd name="T19" fmla="*/ 4857920 h 41"/>
              <a:gd name="T20" fmla="*/ 524265 w 114"/>
              <a:gd name="T21" fmla="*/ 4857920 h 41"/>
              <a:gd name="T22" fmla="*/ 524265 w 114"/>
              <a:gd name="T23" fmla="*/ 3400544 h 41"/>
              <a:gd name="T24" fmla="*/ 0 w 114"/>
              <a:gd name="T25" fmla="*/ 3400544 h 41"/>
              <a:gd name="T26" fmla="*/ 0 w 114"/>
              <a:gd name="T27" fmla="*/ 1821546 h 41"/>
              <a:gd name="T28" fmla="*/ 5636934 w 114"/>
              <a:gd name="T29" fmla="*/ 1821546 h 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4" h="41">
                <a:moveTo>
                  <a:pt x="43" y="15"/>
                </a:moveTo>
                <a:lnTo>
                  <a:pt x="43" y="0"/>
                </a:lnTo>
                <a:lnTo>
                  <a:pt x="78" y="0"/>
                </a:lnTo>
                <a:lnTo>
                  <a:pt x="78" y="15"/>
                </a:lnTo>
                <a:lnTo>
                  <a:pt x="99" y="15"/>
                </a:lnTo>
                <a:lnTo>
                  <a:pt x="99" y="0"/>
                </a:lnTo>
                <a:lnTo>
                  <a:pt x="113" y="0"/>
                </a:lnTo>
                <a:lnTo>
                  <a:pt x="113" y="28"/>
                </a:lnTo>
                <a:lnTo>
                  <a:pt x="99" y="28"/>
                </a:lnTo>
                <a:lnTo>
                  <a:pt x="99" y="40"/>
                </a:lnTo>
                <a:lnTo>
                  <a:pt x="4" y="40"/>
                </a:lnTo>
                <a:lnTo>
                  <a:pt x="4" y="28"/>
                </a:lnTo>
                <a:lnTo>
                  <a:pt x="0" y="28"/>
                </a:lnTo>
                <a:lnTo>
                  <a:pt x="0" y="15"/>
                </a:lnTo>
                <a:lnTo>
                  <a:pt x="43" y="15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2" name="Freeform 7698">
            <a:extLst>
              <a:ext uri="{FF2B5EF4-FFF2-40B4-BE49-F238E27FC236}">
                <a16:creationId xmlns:a16="http://schemas.microsoft.com/office/drawing/2014/main" id="{A33FD6A0-EFCE-7E40-AA08-B9BBA7E53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4600575"/>
            <a:ext cx="39688" cy="15875"/>
          </a:xfrm>
          <a:custGeom>
            <a:avLst/>
            <a:gdLst>
              <a:gd name="T0" fmla="*/ 0 w 111"/>
              <a:gd name="T1" fmla="*/ 5857497 h 42"/>
              <a:gd name="T2" fmla="*/ 0 w 111"/>
              <a:gd name="T3" fmla="*/ 5714622 h 42"/>
              <a:gd name="T4" fmla="*/ 12144886 w 111"/>
              <a:gd name="T5" fmla="*/ 5571747 h 42"/>
              <a:gd name="T6" fmla="*/ 12144886 w 111"/>
              <a:gd name="T7" fmla="*/ 4142997 h 42"/>
              <a:gd name="T8" fmla="*/ 0 w 111"/>
              <a:gd name="T9" fmla="*/ 4142997 h 42"/>
              <a:gd name="T10" fmla="*/ 0 w 111"/>
              <a:gd name="T11" fmla="*/ 4000122 h 42"/>
              <a:gd name="T12" fmla="*/ 12400533 w 111"/>
              <a:gd name="T13" fmla="*/ 4000122 h 42"/>
              <a:gd name="T14" fmla="*/ 12400533 w 111"/>
              <a:gd name="T15" fmla="*/ 5714622 h 42"/>
              <a:gd name="T16" fmla="*/ 0 w 111"/>
              <a:gd name="T17" fmla="*/ 5857497 h 42"/>
              <a:gd name="T18" fmla="*/ 13934779 w 111"/>
              <a:gd name="T19" fmla="*/ 0 h 42"/>
              <a:gd name="T20" fmla="*/ 12144886 w 111"/>
              <a:gd name="T21" fmla="*/ 142875 h 42"/>
              <a:gd name="T22" fmla="*/ 12400533 w 111"/>
              <a:gd name="T23" fmla="*/ 2143125 h 42"/>
              <a:gd name="T24" fmla="*/ 12144886 w 111"/>
              <a:gd name="T25" fmla="*/ 2143125 h 42"/>
              <a:gd name="T26" fmla="*/ 12144886 w 111"/>
              <a:gd name="T27" fmla="*/ 142875 h 42"/>
              <a:gd name="T28" fmla="*/ 12144886 w 111"/>
              <a:gd name="T29" fmla="*/ 0 h 42"/>
              <a:gd name="T30" fmla="*/ 13934779 w 111"/>
              <a:gd name="T31" fmla="*/ 0 h 42"/>
              <a:gd name="T32" fmla="*/ 14062424 w 111"/>
              <a:gd name="T33" fmla="*/ 4000122 h 42"/>
              <a:gd name="T34" fmla="*/ 13934779 w 111"/>
              <a:gd name="T35" fmla="*/ 4000122 h 42"/>
              <a:gd name="T36" fmla="*/ 13934779 w 111"/>
              <a:gd name="T37" fmla="*/ 0 h 42"/>
              <a:gd name="T38" fmla="*/ 9204756 w 111"/>
              <a:gd name="T39" fmla="*/ 0 h 42"/>
              <a:gd name="T40" fmla="*/ 4985671 w 111"/>
              <a:gd name="T41" fmla="*/ 142875 h 42"/>
              <a:gd name="T42" fmla="*/ 5113674 w 111"/>
              <a:gd name="T43" fmla="*/ 2143125 h 42"/>
              <a:gd name="T44" fmla="*/ 4985671 w 111"/>
              <a:gd name="T45" fmla="*/ 2143125 h 42"/>
              <a:gd name="T46" fmla="*/ 4985671 w 111"/>
              <a:gd name="T47" fmla="*/ 142875 h 42"/>
              <a:gd name="T48" fmla="*/ 4985671 w 111"/>
              <a:gd name="T49" fmla="*/ 0 h 42"/>
              <a:gd name="T50" fmla="*/ 9204756 w 111"/>
              <a:gd name="T51" fmla="*/ 0 h 42"/>
              <a:gd name="T52" fmla="*/ 9460404 w 111"/>
              <a:gd name="T53" fmla="*/ 0 h 42"/>
              <a:gd name="T54" fmla="*/ 9460404 w 111"/>
              <a:gd name="T55" fmla="*/ 2143125 h 42"/>
              <a:gd name="T56" fmla="*/ 9204756 w 111"/>
              <a:gd name="T57" fmla="*/ 0 h 4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11" h="42">
                <a:moveTo>
                  <a:pt x="0" y="41"/>
                </a:moveTo>
                <a:lnTo>
                  <a:pt x="0" y="40"/>
                </a:lnTo>
                <a:lnTo>
                  <a:pt x="95" y="39"/>
                </a:lnTo>
                <a:lnTo>
                  <a:pt x="95" y="29"/>
                </a:lnTo>
                <a:lnTo>
                  <a:pt x="0" y="29"/>
                </a:lnTo>
                <a:lnTo>
                  <a:pt x="0" y="28"/>
                </a:lnTo>
                <a:lnTo>
                  <a:pt x="97" y="28"/>
                </a:lnTo>
                <a:lnTo>
                  <a:pt x="97" y="40"/>
                </a:lnTo>
                <a:lnTo>
                  <a:pt x="0" y="41"/>
                </a:lnTo>
                <a:close/>
                <a:moveTo>
                  <a:pt x="109" y="0"/>
                </a:moveTo>
                <a:lnTo>
                  <a:pt x="95" y="1"/>
                </a:lnTo>
                <a:lnTo>
                  <a:pt x="97" y="15"/>
                </a:lnTo>
                <a:lnTo>
                  <a:pt x="95" y="15"/>
                </a:lnTo>
                <a:lnTo>
                  <a:pt x="95" y="1"/>
                </a:lnTo>
                <a:lnTo>
                  <a:pt x="95" y="0"/>
                </a:lnTo>
                <a:lnTo>
                  <a:pt x="109" y="0"/>
                </a:lnTo>
                <a:lnTo>
                  <a:pt x="110" y="28"/>
                </a:lnTo>
                <a:lnTo>
                  <a:pt x="109" y="28"/>
                </a:lnTo>
                <a:lnTo>
                  <a:pt x="109" y="0"/>
                </a:lnTo>
                <a:close/>
                <a:moveTo>
                  <a:pt x="72" y="0"/>
                </a:moveTo>
                <a:lnTo>
                  <a:pt x="39" y="1"/>
                </a:lnTo>
                <a:lnTo>
                  <a:pt x="40" y="15"/>
                </a:lnTo>
                <a:lnTo>
                  <a:pt x="39" y="15"/>
                </a:lnTo>
                <a:lnTo>
                  <a:pt x="39" y="1"/>
                </a:lnTo>
                <a:lnTo>
                  <a:pt x="39" y="0"/>
                </a:lnTo>
                <a:lnTo>
                  <a:pt x="72" y="0"/>
                </a:lnTo>
                <a:lnTo>
                  <a:pt x="74" y="0"/>
                </a:lnTo>
                <a:lnTo>
                  <a:pt x="74" y="15"/>
                </a:ln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3" name="Freeform 7699">
            <a:extLst>
              <a:ext uri="{FF2B5EF4-FFF2-40B4-BE49-F238E27FC236}">
                <a16:creationId xmlns:a16="http://schemas.microsoft.com/office/drawing/2014/main" id="{A45F2341-04DA-D140-B8A6-F29151DAE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1225" y="4567238"/>
            <a:ext cx="23813" cy="34925"/>
          </a:xfrm>
          <a:custGeom>
            <a:avLst/>
            <a:gdLst>
              <a:gd name="T0" fmla="*/ 8216536 w 68"/>
              <a:gd name="T1" fmla="*/ 0 h 97"/>
              <a:gd name="T2" fmla="*/ 8216536 w 68"/>
              <a:gd name="T3" fmla="*/ 12445182 h 97"/>
              <a:gd name="T4" fmla="*/ 6008930 w 68"/>
              <a:gd name="T5" fmla="*/ 12445182 h 97"/>
              <a:gd name="T6" fmla="*/ 6008930 w 68"/>
              <a:gd name="T7" fmla="*/ 8945121 h 97"/>
              <a:gd name="T8" fmla="*/ 4169726 w 68"/>
              <a:gd name="T9" fmla="*/ 6611627 h 97"/>
              <a:gd name="T10" fmla="*/ 3924242 w 68"/>
              <a:gd name="T11" fmla="*/ 6611627 h 97"/>
              <a:gd name="T12" fmla="*/ 1716987 w 68"/>
              <a:gd name="T13" fmla="*/ 8945121 h 97"/>
              <a:gd name="T14" fmla="*/ 1716987 w 68"/>
              <a:gd name="T15" fmla="*/ 12445182 h 97"/>
              <a:gd name="T16" fmla="*/ 0 w 68"/>
              <a:gd name="T17" fmla="*/ 12445182 h 97"/>
              <a:gd name="T18" fmla="*/ 0 w 68"/>
              <a:gd name="T19" fmla="*/ 0 h 97"/>
              <a:gd name="T20" fmla="*/ 8216536 w 68"/>
              <a:gd name="T21" fmla="*/ 0 h 9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97">
                <a:moveTo>
                  <a:pt x="67" y="0"/>
                </a:moveTo>
                <a:lnTo>
                  <a:pt x="67" y="96"/>
                </a:lnTo>
                <a:lnTo>
                  <a:pt x="49" y="96"/>
                </a:lnTo>
                <a:lnTo>
                  <a:pt x="49" y="69"/>
                </a:lnTo>
                <a:cubicBezTo>
                  <a:pt x="49" y="59"/>
                  <a:pt x="43" y="51"/>
                  <a:pt x="34" y="51"/>
                </a:cubicBezTo>
                <a:lnTo>
                  <a:pt x="32" y="51"/>
                </a:lnTo>
                <a:cubicBezTo>
                  <a:pt x="23" y="51"/>
                  <a:pt x="14" y="58"/>
                  <a:pt x="14" y="69"/>
                </a:cubicBezTo>
                <a:lnTo>
                  <a:pt x="14" y="96"/>
                </a:lnTo>
                <a:lnTo>
                  <a:pt x="0" y="96"/>
                </a:lnTo>
                <a:lnTo>
                  <a:pt x="0" y="0"/>
                </a:lnTo>
                <a:lnTo>
                  <a:pt x="67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4" name="Freeform 7700">
            <a:extLst>
              <a:ext uri="{FF2B5EF4-FFF2-40B4-BE49-F238E27FC236}">
                <a16:creationId xmlns:a16="http://schemas.microsoft.com/office/drawing/2014/main" id="{9BE1AC65-14BF-D245-88A2-209684318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1225" y="4565650"/>
            <a:ext cx="25400" cy="34925"/>
          </a:xfrm>
          <a:custGeom>
            <a:avLst/>
            <a:gdLst>
              <a:gd name="T0" fmla="*/ 6775542 w 69"/>
              <a:gd name="T1" fmla="*/ 12196233 h 99"/>
              <a:gd name="T2" fmla="*/ 6775542 w 69"/>
              <a:gd name="T3" fmla="*/ 8711494 h 99"/>
              <a:gd name="T4" fmla="*/ 4742806 w 69"/>
              <a:gd name="T5" fmla="*/ 6471356 h 99"/>
              <a:gd name="T6" fmla="*/ 2032736 w 69"/>
              <a:gd name="T7" fmla="*/ 8711494 h 99"/>
              <a:gd name="T8" fmla="*/ 4471872 w 69"/>
              <a:gd name="T9" fmla="*/ 6347178 h 99"/>
              <a:gd name="T10" fmla="*/ 6911009 w 69"/>
              <a:gd name="T11" fmla="*/ 8711494 h 99"/>
              <a:gd name="T12" fmla="*/ 6911009 w 69"/>
              <a:gd name="T13" fmla="*/ 12071703 h 99"/>
              <a:gd name="T14" fmla="*/ 8808278 w 69"/>
              <a:gd name="T15" fmla="*/ 12071703 h 99"/>
              <a:gd name="T16" fmla="*/ 8808278 w 69"/>
              <a:gd name="T17" fmla="*/ 124531 h 99"/>
              <a:gd name="T18" fmla="*/ 135467 w 69"/>
              <a:gd name="T19" fmla="*/ 249061 h 99"/>
              <a:gd name="T20" fmla="*/ 135467 w 69"/>
              <a:gd name="T21" fmla="*/ 12071703 h 99"/>
              <a:gd name="T22" fmla="*/ 0 w 69"/>
              <a:gd name="T23" fmla="*/ 124531 h 99"/>
              <a:gd name="T24" fmla="*/ 9214678 w 69"/>
              <a:gd name="T25" fmla="*/ 0 h 99"/>
              <a:gd name="T26" fmla="*/ 9214678 w 69"/>
              <a:gd name="T27" fmla="*/ 12196233 h 99"/>
              <a:gd name="T28" fmla="*/ 6775542 w 69"/>
              <a:gd name="T29" fmla="*/ 12196233 h 99"/>
              <a:gd name="T30" fmla="*/ 135467 w 69"/>
              <a:gd name="T31" fmla="*/ 12196233 h 99"/>
              <a:gd name="T32" fmla="*/ 135467 w 69"/>
              <a:gd name="T33" fmla="*/ 12071703 h 99"/>
              <a:gd name="T34" fmla="*/ 2032736 w 69"/>
              <a:gd name="T35" fmla="*/ 12071703 h 99"/>
              <a:gd name="T36" fmla="*/ 135467 w 69"/>
              <a:gd name="T37" fmla="*/ 12196233 h 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9" h="99">
                <a:moveTo>
                  <a:pt x="50" y="98"/>
                </a:moveTo>
                <a:lnTo>
                  <a:pt x="50" y="70"/>
                </a:lnTo>
                <a:cubicBezTo>
                  <a:pt x="50" y="60"/>
                  <a:pt x="44" y="52"/>
                  <a:pt x="35" y="52"/>
                </a:cubicBezTo>
                <a:cubicBezTo>
                  <a:pt x="24" y="52"/>
                  <a:pt x="15" y="60"/>
                  <a:pt x="15" y="70"/>
                </a:cubicBezTo>
                <a:cubicBezTo>
                  <a:pt x="15" y="59"/>
                  <a:pt x="23" y="51"/>
                  <a:pt x="33" y="51"/>
                </a:cubicBezTo>
                <a:cubicBezTo>
                  <a:pt x="44" y="52"/>
                  <a:pt x="51" y="59"/>
                  <a:pt x="51" y="70"/>
                </a:cubicBezTo>
                <a:lnTo>
                  <a:pt x="51" y="97"/>
                </a:lnTo>
                <a:lnTo>
                  <a:pt x="65" y="97"/>
                </a:lnTo>
                <a:lnTo>
                  <a:pt x="65" y="1"/>
                </a:lnTo>
                <a:lnTo>
                  <a:pt x="1" y="2"/>
                </a:lnTo>
                <a:lnTo>
                  <a:pt x="1" y="97"/>
                </a:lnTo>
                <a:lnTo>
                  <a:pt x="0" y="1"/>
                </a:lnTo>
                <a:lnTo>
                  <a:pt x="68" y="0"/>
                </a:lnTo>
                <a:lnTo>
                  <a:pt x="68" y="98"/>
                </a:lnTo>
                <a:lnTo>
                  <a:pt x="50" y="98"/>
                </a:lnTo>
                <a:close/>
                <a:moveTo>
                  <a:pt x="1" y="98"/>
                </a:moveTo>
                <a:lnTo>
                  <a:pt x="1" y="97"/>
                </a:lnTo>
                <a:lnTo>
                  <a:pt x="15" y="97"/>
                </a:lnTo>
                <a:lnTo>
                  <a:pt x="1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5" name="Freeform 7701">
            <a:extLst>
              <a:ext uri="{FF2B5EF4-FFF2-40B4-BE49-F238E27FC236}">
                <a16:creationId xmlns:a16="http://schemas.microsoft.com/office/drawing/2014/main" id="{561DEF2B-8648-814C-BE85-81FF1BA17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138" y="4600575"/>
            <a:ext cx="71437" cy="14288"/>
          </a:xfrm>
          <a:custGeom>
            <a:avLst/>
            <a:gdLst>
              <a:gd name="T0" fmla="*/ 0 w 197"/>
              <a:gd name="T1" fmla="*/ 0 h 41"/>
              <a:gd name="T2" fmla="*/ 2366849 w 197"/>
              <a:gd name="T3" fmla="*/ 0 h 41"/>
              <a:gd name="T4" fmla="*/ 2366849 w 197"/>
              <a:gd name="T5" fmla="*/ 1821546 h 41"/>
              <a:gd name="T6" fmla="*/ 5654402 w 197"/>
              <a:gd name="T7" fmla="*/ 1821546 h 41"/>
              <a:gd name="T8" fmla="*/ 5654402 w 197"/>
              <a:gd name="T9" fmla="*/ 0 h 41"/>
              <a:gd name="T10" fmla="*/ 9993565 w 197"/>
              <a:gd name="T11" fmla="*/ 0 h 41"/>
              <a:gd name="T12" fmla="*/ 9993565 w 197"/>
              <a:gd name="T13" fmla="*/ 1821546 h 41"/>
              <a:gd name="T14" fmla="*/ 12886582 w 197"/>
              <a:gd name="T15" fmla="*/ 1821546 h 41"/>
              <a:gd name="T16" fmla="*/ 15779599 w 197"/>
              <a:gd name="T17" fmla="*/ 1821546 h 41"/>
              <a:gd name="T18" fmla="*/ 15779599 w 197"/>
              <a:gd name="T19" fmla="*/ 0 h 41"/>
              <a:gd name="T20" fmla="*/ 20250395 w 197"/>
              <a:gd name="T21" fmla="*/ 0 h 41"/>
              <a:gd name="T22" fmla="*/ 20250395 w 197"/>
              <a:gd name="T23" fmla="*/ 1821546 h 41"/>
              <a:gd name="T24" fmla="*/ 23406315 w 197"/>
              <a:gd name="T25" fmla="*/ 1821546 h 41"/>
              <a:gd name="T26" fmla="*/ 23406315 w 197"/>
              <a:gd name="T27" fmla="*/ 0 h 41"/>
              <a:gd name="T28" fmla="*/ 25773164 w 197"/>
              <a:gd name="T29" fmla="*/ 0 h 41"/>
              <a:gd name="T30" fmla="*/ 25773164 w 197"/>
              <a:gd name="T31" fmla="*/ 4857920 h 41"/>
              <a:gd name="T32" fmla="*/ 12886582 w 197"/>
              <a:gd name="T33" fmla="*/ 4857920 h 41"/>
              <a:gd name="T34" fmla="*/ 0 w 197"/>
              <a:gd name="T35" fmla="*/ 4857920 h 41"/>
              <a:gd name="T36" fmla="*/ 0 w 197"/>
              <a:gd name="T37" fmla="*/ 0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7" h="41">
                <a:moveTo>
                  <a:pt x="0" y="0"/>
                </a:moveTo>
                <a:lnTo>
                  <a:pt x="18" y="0"/>
                </a:lnTo>
                <a:lnTo>
                  <a:pt x="18" y="15"/>
                </a:lnTo>
                <a:lnTo>
                  <a:pt x="43" y="15"/>
                </a:lnTo>
                <a:lnTo>
                  <a:pt x="43" y="0"/>
                </a:lnTo>
                <a:lnTo>
                  <a:pt x="76" y="0"/>
                </a:lnTo>
                <a:lnTo>
                  <a:pt x="76" y="15"/>
                </a:lnTo>
                <a:lnTo>
                  <a:pt x="98" y="15"/>
                </a:lnTo>
                <a:lnTo>
                  <a:pt x="120" y="15"/>
                </a:lnTo>
                <a:lnTo>
                  <a:pt x="120" y="0"/>
                </a:lnTo>
                <a:lnTo>
                  <a:pt x="154" y="0"/>
                </a:lnTo>
                <a:lnTo>
                  <a:pt x="154" y="15"/>
                </a:lnTo>
                <a:lnTo>
                  <a:pt x="178" y="15"/>
                </a:lnTo>
                <a:lnTo>
                  <a:pt x="178" y="0"/>
                </a:lnTo>
                <a:lnTo>
                  <a:pt x="196" y="0"/>
                </a:lnTo>
                <a:lnTo>
                  <a:pt x="196" y="40"/>
                </a:lnTo>
                <a:lnTo>
                  <a:pt x="98" y="40"/>
                </a:lnTo>
                <a:lnTo>
                  <a:pt x="0" y="40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6" name="Freeform 7702">
            <a:extLst>
              <a:ext uri="{FF2B5EF4-FFF2-40B4-BE49-F238E27FC236}">
                <a16:creationId xmlns:a16="http://schemas.microsoft.com/office/drawing/2014/main" id="{3C5F1C24-7A8D-5344-A7E8-99DFFE9F3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4600575"/>
            <a:ext cx="71438" cy="15875"/>
          </a:xfrm>
          <a:custGeom>
            <a:avLst/>
            <a:gdLst>
              <a:gd name="T0" fmla="*/ 25389422 w 200"/>
              <a:gd name="T1" fmla="*/ 5857497 h 42"/>
              <a:gd name="T2" fmla="*/ 127517 w 200"/>
              <a:gd name="T3" fmla="*/ 5857497 h 42"/>
              <a:gd name="T4" fmla="*/ 0 w 200"/>
              <a:gd name="T5" fmla="*/ 0 h 42"/>
              <a:gd name="T6" fmla="*/ 2296375 w 200"/>
              <a:gd name="T7" fmla="*/ 0 h 42"/>
              <a:gd name="T8" fmla="*/ 2424249 w 200"/>
              <a:gd name="T9" fmla="*/ 0 h 42"/>
              <a:gd name="T10" fmla="*/ 2424249 w 200"/>
              <a:gd name="T11" fmla="*/ 2143125 h 42"/>
              <a:gd name="T12" fmla="*/ 2296375 w 200"/>
              <a:gd name="T13" fmla="*/ 0 h 42"/>
              <a:gd name="T14" fmla="*/ 127517 w 200"/>
              <a:gd name="T15" fmla="*/ 142875 h 42"/>
              <a:gd name="T16" fmla="*/ 382908 w 200"/>
              <a:gd name="T17" fmla="*/ 5714622 h 42"/>
              <a:gd name="T18" fmla="*/ 25134032 w 200"/>
              <a:gd name="T19" fmla="*/ 5571747 h 42"/>
              <a:gd name="T20" fmla="*/ 25134032 w 200"/>
              <a:gd name="T21" fmla="*/ 0 h 42"/>
              <a:gd name="T22" fmla="*/ 22837657 w 200"/>
              <a:gd name="T23" fmla="*/ 142875 h 42"/>
              <a:gd name="T24" fmla="*/ 22837657 w 200"/>
              <a:gd name="T25" fmla="*/ 0 h 42"/>
              <a:gd name="T26" fmla="*/ 25134032 w 200"/>
              <a:gd name="T27" fmla="*/ 0 h 42"/>
              <a:gd name="T28" fmla="*/ 25389422 w 200"/>
              <a:gd name="T29" fmla="*/ 5857497 h 42"/>
              <a:gd name="T30" fmla="*/ 5613598 w 200"/>
              <a:gd name="T31" fmla="*/ 0 h 42"/>
              <a:gd name="T32" fmla="*/ 9824154 w 200"/>
              <a:gd name="T33" fmla="*/ 0 h 42"/>
              <a:gd name="T34" fmla="*/ 10079187 w 200"/>
              <a:gd name="T35" fmla="*/ 2143125 h 42"/>
              <a:gd name="T36" fmla="*/ 9824154 w 200"/>
              <a:gd name="T37" fmla="*/ 2143125 h 42"/>
              <a:gd name="T38" fmla="*/ 9824154 w 200"/>
              <a:gd name="T39" fmla="*/ 0 h 42"/>
              <a:gd name="T40" fmla="*/ 5613598 w 200"/>
              <a:gd name="T41" fmla="*/ 142875 h 42"/>
              <a:gd name="T42" fmla="*/ 5613598 w 200"/>
              <a:gd name="T43" fmla="*/ 0 h 42"/>
              <a:gd name="T44" fmla="*/ 15310235 w 200"/>
              <a:gd name="T45" fmla="*/ 0 h 42"/>
              <a:gd name="T46" fmla="*/ 19520434 w 200"/>
              <a:gd name="T47" fmla="*/ 0 h 42"/>
              <a:gd name="T48" fmla="*/ 19775467 w 200"/>
              <a:gd name="T49" fmla="*/ 0 h 42"/>
              <a:gd name="T50" fmla="*/ 19775467 w 200"/>
              <a:gd name="T51" fmla="*/ 2143125 h 42"/>
              <a:gd name="T52" fmla="*/ 19520434 w 200"/>
              <a:gd name="T53" fmla="*/ 0 h 42"/>
              <a:gd name="T54" fmla="*/ 15437752 w 200"/>
              <a:gd name="T55" fmla="*/ 142875 h 42"/>
              <a:gd name="T56" fmla="*/ 15692785 w 200"/>
              <a:gd name="T57" fmla="*/ 2143125 h 42"/>
              <a:gd name="T58" fmla="*/ 15437752 w 200"/>
              <a:gd name="T59" fmla="*/ 2143125 h 42"/>
              <a:gd name="T60" fmla="*/ 15310235 w 200"/>
              <a:gd name="T61" fmla="*/ 0 h 42"/>
              <a:gd name="T62" fmla="*/ 22837657 w 200"/>
              <a:gd name="T63" fmla="*/ 142875 h 42"/>
              <a:gd name="T64" fmla="*/ 22965174 w 200"/>
              <a:gd name="T65" fmla="*/ 2143125 h 42"/>
              <a:gd name="T66" fmla="*/ 22837657 w 200"/>
              <a:gd name="T67" fmla="*/ 2143125 h 42"/>
              <a:gd name="T68" fmla="*/ 22837657 w 200"/>
              <a:gd name="T69" fmla="*/ 142875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0" h="42">
                <a:moveTo>
                  <a:pt x="199" y="41"/>
                </a:moveTo>
                <a:lnTo>
                  <a:pt x="1" y="41"/>
                </a:lnTo>
                <a:lnTo>
                  <a:pt x="0" y="0"/>
                </a:lnTo>
                <a:lnTo>
                  <a:pt x="18" y="0"/>
                </a:lnTo>
                <a:lnTo>
                  <a:pt x="19" y="0"/>
                </a:lnTo>
                <a:lnTo>
                  <a:pt x="19" y="15"/>
                </a:lnTo>
                <a:lnTo>
                  <a:pt x="18" y="0"/>
                </a:lnTo>
                <a:lnTo>
                  <a:pt x="1" y="1"/>
                </a:lnTo>
                <a:lnTo>
                  <a:pt x="3" y="40"/>
                </a:lnTo>
                <a:lnTo>
                  <a:pt x="197" y="39"/>
                </a:lnTo>
                <a:lnTo>
                  <a:pt x="197" y="0"/>
                </a:lnTo>
                <a:lnTo>
                  <a:pt x="179" y="1"/>
                </a:lnTo>
                <a:lnTo>
                  <a:pt x="179" y="0"/>
                </a:lnTo>
                <a:lnTo>
                  <a:pt x="197" y="0"/>
                </a:lnTo>
                <a:lnTo>
                  <a:pt x="199" y="41"/>
                </a:lnTo>
                <a:close/>
                <a:moveTo>
                  <a:pt x="44" y="0"/>
                </a:moveTo>
                <a:lnTo>
                  <a:pt x="77" y="0"/>
                </a:lnTo>
                <a:lnTo>
                  <a:pt x="79" y="15"/>
                </a:lnTo>
                <a:lnTo>
                  <a:pt x="77" y="15"/>
                </a:lnTo>
                <a:lnTo>
                  <a:pt x="77" y="0"/>
                </a:lnTo>
                <a:lnTo>
                  <a:pt x="44" y="1"/>
                </a:lnTo>
                <a:lnTo>
                  <a:pt x="44" y="0"/>
                </a:lnTo>
                <a:close/>
                <a:moveTo>
                  <a:pt x="120" y="0"/>
                </a:moveTo>
                <a:lnTo>
                  <a:pt x="153" y="0"/>
                </a:lnTo>
                <a:lnTo>
                  <a:pt x="155" y="0"/>
                </a:lnTo>
                <a:lnTo>
                  <a:pt x="155" y="15"/>
                </a:lnTo>
                <a:lnTo>
                  <a:pt x="153" y="0"/>
                </a:lnTo>
                <a:lnTo>
                  <a:pt x="121" y="1"/>
                </a:lnTo>
                <a:lnTo>
                  <a:pt x="123" y="15"/>
                </a:lnTo>
                <a:lnTo>
                  <a:pt x="121" y="15"/>
                </a:lnTo>
                <a:lnTo>
                  <a:pt x="120" y="0"/>
                </a:lnTo>
                <a:close/>
                <a:moveTo>
                  <a:pt x="179" y="1"/>
                </a:moveTo>
                <a:lnTo>
                  <a:pt x="180" y="15"/>
                </a:lnTo>
                <a:lnTo>
                  <a:pt x="179" y="15"/>
                </a:lnTo>
                <a:lnTo>
                  <a:pt x="1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7" name="Freeform 7703">
            <a:extLst>
              <a:ext uri="{FF2B5EF4-FFF2-40B4-BE49-F238E27FC236}">
                <a16:creationId xmlns:a16="http://schemas.microsoft.com/office/drawing/2014/main" id="{77BDF189-BA5C-AF4D-8FBE-0796D2101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9638" y="4560888"/>
            <a:ext cx="30162" cy="4762"/>
          </a:xfrm>
          <a:custGeom>
            <a:avLst/>
            <a:gdLst>
              <a:gd name="T0" fmla="*/ 5547233 w 82"/>
              <a:gd name="T1" fmla="*/ 1411139 h 15"/>
              <a:gd name="T2" fmla="*/ 0 w 82"/>
              <a:gd name="T3" fmla="*/ 1411139 h 15"/>
              <a:gd name="T4" fmla="*/ 0 w 82"/>
              <a:gd name="T5" fmla="*/ 0 h 15"/>
              <a:gd name="T6" fmla="*/ 10959105 w 82"/>
              <a:gd name="T7" fmla="*/ 0 h 15"/>
              <a:gd name="T8" fmla="*/ 10959105 w 82"/>
              <a:gd name="T9" fmla="*/ 1411139 h 15"/>
              <a:gd name="T10" fmla="*/ 5547233 w 82"/>
              <a:gd name="T11" fmla="*/ 1411139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2" h="15">
                <a:moveTo>
                  <a:pt x="41" y="14"/>
                </a:moveTo>
                <a:lnTo>
                  <a:pt x="0" y="14"/>
                </a:lnTo>
                <a:lnTo>
                  <a:pt x="0" y="0"/>
                </a:lnTo>
                <a:lnTo>
                  <a:pt x="81" y="0"/>
                </a:lnTo>
                <a:lnTo>
                  <a:pt x="81" y="14"/>
                </a:lnTo>
                <a:lnTo>
                  <a:pt x="41" y="14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8" name="Freeform 7704">
            <a:extLst>
              <a:ext uri="{FF2B5EF4-FFF2-40B4-BE49-F238E27FC236}">
                <a16:creationId xmlns:a16="http://schemas.microsoft.com/office/drawing/2014/main" id="{A88EA383-DD09-9F4A-856A-4BCBDC4E0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4560888"/>
            <a:ext cx="30163" cy="6350"/>
          </a:xfrm>
          <a:custGeom>
            <a:avLst/>
            <a:gdLst>
              <a:gd name="T0" fmla="*/ 10829607 w 83"/>
              <a:gd name="T1" fmla="*/ 2232212 h 17"/>
              <a:gd name="T2" fmla="*/ 131918 w 83"/>
              <a:gd name="T3" fmla="*/ 2232212 h 17"/>
              <a:gd name="T4" fmla="*/ 0 w 83"/>
              <a:gd name="T5" fmla="*/ 139700 h 17"/>
              <a:gd name="T6" fmla="*/ 10829607 w 83"/>
              <a:gd name="T7" fmla="*/ 0 h 17"/>
              <a:gd name="T8" fmla="*/ 10829607 w 83"/>
              <a:gd name="T9" fmla="*/ 2232212 h 17"/>
              <a:gd name="T10" fmla="*/ 10565408 w 83"/>
              <a:gd name="T11" fmla="*/ 139700 h 17"/>
              <a:gd name="T12" fmla="*/ 131918 w 83"/>
              <a:gd name="T13" fmla="*/ 139700 h 17"/>
              <a:gd name="T14" fmla="*/ 131918 w 83"/>
              <a:gd name="T15" fmla="*/ 2092885 h 17"/>
              <a:gd name="T16" fmla="*/ 10565408 w 83"/>
              <a:gd name="T17" fmla="*/ 1953185 h 17"/>
              <a:gd name="T18" fmla="*/ 10565408 w 83"/>
              <a:gd name="T19" fmla="*/ 139700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3" h="17">
                <a:moveTo>
                  <a:pt x="82" y="16"/>
                </a:moveTo>
                <a:lnTo>
                  <a:pt x="1" y="16"/>
                </a:lnTo>
                <a:lnTo>
                  <a:pt x="0" y="1"/>
                </a:lnTo>
                <a:lnTo>
                  <a:pt x="82" y="0"/>
                </a:lnTo>
                <a:lnTo>
                  <a:pt x="82" y="16"/>
                </a:lnTo>
                <a:close/>
                <a:moveTo>
                  <a:pt x="80" y="1"/>
                </a:moveTo>
                <a:lnTo>
                  <a:pt x="1" y="1"/>
                </a:lnTo>
                <a:lnTo>
                  <a:pt x="1" y="15"/>
                </a:lnTo>
                <a:lnTo>
                  <a:pt x="80" y="14"/>
                </a:lnTo>
                <a:lnTo>
                  <a:pt x="8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59" name="Freeform 7705">
            <a:extLst>
              <a:ext uri="{FF2B5EF4-FFF2-40B4-BE49-F238E27FC236}">
                <a16:creationId xmlns:a16="http://schemas.microsoft.com/office/drawing/2014/main" id="{5F9A3D5A-26B2-BF45-B72F-981A9F2BF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4552950"/>
            <a:ext cx="34925" cy="9525"/>
          </a:xfrm>
          <a:custGeom>
            <a:avLst/>
            <a:gdLst>
              <a:gd name="T0" fmla="*/ 12445182 w 97"/>
              <a:gd name="T1" fmla="*/ 0 h 26"/>
              <a:gd name="T2" fmla="*/ 12445182 w 97"/>
              <a:gd name="T3" fmla="*/ 3355364 h 26"/>
              <a:gd name="T4" fmla="*/ 0 w 97"/>
              <a:gd name="T5" fmla="*/ 3355364 h 26"/>
              <a:gd name="T6" fmla="*/ 0 w 97"/>
              <a:gd name="T7" fmla="*/ 0 h 26"/>
              <a:gd name="T8" fmla="*/ 1815020 w 97"/>
              <a:gd name="T9" fmla="*/ 0 h 26"/>
              <a:gd name="T10" fmla="*/ 1815020 w 97"/>
              <a:gd name="T11" fmla="*/ 1610458 h 26"/>
              <a:gd name="T12" fmla="*/ 4148514 w 97"/>
              <a:gd name="T13" fmla="*/ 1610458 h 26"/>
              <a:gd name="T14" fmla="*/ 4148514 w 97"/>
              <a:gd name="T15" fmla="*/ 0 h 26"/>
              <a:gd name="T16" fmla="*/ 7518956 w 97"/>
              <a:gd name="T17" fmla="*/ 0 h 26"/>
              <a:gd name="T18" fmla="*/ 7518956 w 97"/>
              <a:gd name="T19" fmla="*/ 1610458 h 26"/>
              <a:gd name="T20" fmla="*/ 9852451 w 97"/>
              <a:gd name="T21" fmla="*/ 1610458 h 26"/>
              <a:gd name="T22" fmla="*/ 9852451 w 97"/>
              <a:gd name="T23" fmla="*/ 0 h 26"/>
              <a:gd name="T24" fmla="*/ 12445182 w 97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7" h="26">
                <a:moveTo>
                  <a:pt x="96" y="0"/>
                </a:moveTo>
                <a:lnTo>
                  <a:pt x="96" y="25"/>
                </a:lnTo>
                <a:lnTo>
                  <a:pt x="0" y="25"/>
                </a:lnTo>
                <a:lnTo>
                  <a:pt x="0" y="0"/>
                </a:lnTo>
                <a:lnTo>
                  <a:pt x="14" y="0"/>
                </a:lnTo>
                <a:lnTo>
                  <a:pt x="14" y="12"/>
                </a:lnTo>
                <a:lnTo>
                  <a:pt x="32" y="12"/>
                </a:lnTo>
                <a:lnTo>
                  <a:pt x="32" y="0"/>
                </a:lnTo>
                <a:lnTo>
                  <a:pt x="58" y="0"/>
                </a:lnTo>
                <a:lnTo>
                  <a:pt x="58" y="12"/>
                </a:lnTo>
                <a:lnTo>
                  <a:pt x="76" y="12"/>
                </a:lnTo>
                <a:lnTo>
                  <a:pt x="76" y="0"/>
                </a:lnTo>
                <a:lnTo>
                  <a:pt x="96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0" name="Freeform 7706">
            <a:extLst>
              <a:ext uri="{FF2B5EF4-FFF2-40B4-BE49-F238E27FC236}">
                <a16:creationId xmlns:a16="http://schemas.microsoft.com/office/drawing/2014/main" id="{BDDDEF95-C997-324E-8F6C-95D9BFC91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6463" y="4552950"/>
            <a:ext cx="34925" cy="9525"/>
          </a:xfrm>
          <a:custGeom>
            <a:avLst/>
            <a:gdLst>
              <a:gd name="T0" fmla="*/ 380968 w 98"/>
              <a:gd name="T1" fmla="*/ 3235678 h 27"/>
              <a:gd name="T2" fmla="*/ 12065518 w 98"/>
              <a:gd name="T3" fmla="*/ 3111147 h 27"/>
              <a:gd name="T4" fmla="*/ 12065518 w 98"/>
              <a:gd name="T5" fmla="*/ 124531 h 27"/>
              <a:gd name="T6" fmla="*/ 9779356 w 98"/>
              <a:gd name="T7" fmla="*/ 249061 h 27"/>
              <a:gd name="T8" fmla="*/ 9779356 w 98"/>
              <a:gd name="T9" fmla="*/ 124531 h 27"/>
              <a:gd name="T10" fmla="*/ 12319616 w 98"/>
              <a:gd name="T11" fmla="*/ 0 h 27"/>
              <a:gd name="T12" fmla="*/ 12319616 w 98"/>
              <a:gd name="T13" fmla="*/ 3235678 h 27"/>
              <a:gd name="T14" fmla="*/ 380968 w 98"/>
              <a:gd name="T15" fmla="*/ 3235678 h 27"/>
              <a:gd name="T16" fmla="*/ 9779356 w 98"/>
              <a:gd name="T17" fmla="*/ 1617839 h 27"/>
              <a:gd name="T18" fmla="*/ 7493194 w 98"/>
              <a:gd name="T19" fmla="*/ 1742369 h 27"/>
              <a:gd name="T20" fmla="*/ 7493194 w 98"/>
              <a:gd name="T21" fmla="*/ 124531 h 27"/>
              <a:gd name="T22" fmla="*/ 4191000 w 98"/>
              <a:gd name="T23" fmla="*/ 249061 h 27"/>
              <a:gd name="T24" fmla="*/ 4445097 w 98"/>
              <a:gd name="T25" fmla="*/ 1617839 h 27"/>
              <a:gd name="T26" fmla="*/ 1905194 w 98"/>
              <a:gd name="T27" fmla="*/ 1742369 h 27"/>
              <a:gd name="T28" fmla="*/ 1651097 w 98"/>
              <a:gd name="T29" fmla="*/ 124531 h 27"/>
              <a:gd name="T30" fmla="*/ 126870 w 98"/>
              <a:gd name="T31" fmla="*/ 249061 h 27"/>
              <a:gd name="T32" fmla="*/ 380968 w 98"/>
              <a:gd name="T33" fmla="*/ 3235678 h 27"/>
              <a:gd name="T34" fmla="*/ 126870 w 98"/>
              <a:gd name="T35" fmla="*/ 3235678 h 27"/>
              <a:gd name="T36" fmla="*/ 0 w 98"/>
              <a:gd name="T37" fmla="*/ 124531 h 27"/>
              <a:gd name="T38" fmla="*/ 1905194 w 98"/>
              <a:gd name="T39" fmla="*/ 0 h 27"/>
              <a:gd name="T40" fmla="*/ 1905194 w 98"/>
              <a:gd name="T41" fmla="*/ 1617839 h 27"/>
              <a:gd name="T42" fmla="*/ 4191000 w 98"/>
              <a:gd name="T43" fmla="*/ 1493308 h 27"/>
              <a:gd name="T44" fmla="*/ 4064130 w 98"/>
              <a:gd name="T45" fmla="*/ 124531 h 27"/>
              <a:gd name="T46" fmla="*/ 7493194 w 98"/>
              <a:gd name="T47" fmla="*/ 0 h 27"/>
              <a:gd name="T48" fmla="*/ 7620421 w 98"/>
              <a:gd name="T49" fmla="*/ 1617839 h 27"/>
              <a:gd name="T50" fmla="*/ 9779356 w 98"/>
              <a:gd name="T51" fmla="*/ 1493308 h 27"/>
              <a:gd name="T52" fmla="*/ 9779356 w 98"/>
              <a:gd name="T53" fmla="*/ 1617839 h 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98" h="27">
                <a:moveTo>
                  <a:pt x="3" y="26"/>
                </a:moveTo>
                <a:lnTo>
                  <a:pt x="95" y="25"/>
                </a:lnTo>
                <a:lnTo>
                  <a:pt x="95" y="1"/>
                </a:lnTo>
                <a:lnTo>
                  <a:pt x="77" y="2"/>
                </a:lnTo>
                <a:lnTo>
                  <a:pt x="77" y="1"/>
                </a:lnTo>
                <a:lnTo>
                  <a:pt x="97" y="0"/>
                </a:lnTo>
                <a:lnTo>
                  <a:pt x="97" y="26"/>
                </a:lnTo>
                <a:lnTo>
                  <a:pt x="3" y="26"/>
                </a:lnTo>
                <a:close/>
                <a:moveTo>
                  <a:pt x="77" y="13"/>
                </a:moveTo>
                <a:lnTo>
                  <a:pt x="59" y="14"/>
                </a:lnTo>
                <a:lnTo>
                  <a:pt x="59" y="1"/>
                </a:lnTo>
                <a:lnTo>
                  <a:pt x="33" y="2"/>
                </a:lnTo>
                <a:lnTo>
                  <a:pt x="35" y="13"/>
                </a:lnTo>
                <a:lnTo>
                  <a:pt x="15" y="14"/>
                </a:lnTo>
                <a:lnTo>
                  <a:pt x="13" y="1"/>
                </a:lnTo>
                <a:lnTo>
                  <a:pt x="1" y="2"/>
                </a:lnTo>
                <a:lnTo>
                  <a:pt x="3" y="26"/>
                </a:lnTo>
                <a:lnTo>
                  <a:pt x="1" y="26"/>
                </a:lnTo>
                <a:lnTo>
                  <a:pt x="0" y="1"/>
                </a:lnTo>
                <a:lnTo>
                  <a:pt x="15" y="0"/>
                </a:lnTo>
                <a:lnTo>
                  <a:pt x="15" y="13"/>
                </a:lnTo>
                <a:lnTo>
                  <a:pt x="33" y="12"/>
                </a:lnTo>
                <a:lnTo>
                  <a:pt x="32" y="1"/>
                </a:lnTo>
                <a:lnTo>
                  <a:pt x="59" y="0"/>
                </a:lnTo>
                <a:lnTo>
                  <a:pt x="60" y="13"/>
                </a:lnTo>
                <a:lnTo>
                  <a:pt x="77" y="12"/>
                </a:lnTo>
                <a:lnTo>
                  <a:pt x="77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1" name="Freeform 7707">
            <a:extLst>
              <a:ext uri="{FF2B5EF4-FFF2-40B4-BE49-F238E27FC236}">
                <a16:creationId xmlns:a16="http://schemas.microsoft.com/office/drawing/2014/main" id="{C53CD567-9286-1B42-B810-0EB848A39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714875"/>
            <a:ext cx="4762" cy="49213"/>
          </a:xfrm>
          <a:custGeom>
            <a:avLst/>
            <a:gdLst>
              <a:gd name="T0" fmla="*/ 809880 w 14"/>
              <a:gd name="T1" fmla="*/ 17422828 h 138"/>
              <a:gd name="T2" fmla="*/ 0 w 14"/>
              <a:gd name="T3" fmla="*/ 17422828 h 138"/>
              <a:gd name="T4" fmla="*/ 0 w 14"/>
              <a:gd name="T5" fmla="*/ 0 h 138"/>
              <a:gd name="T6" fmla="*/ 1504112 w 14"/>
              <a:gd name="T7" fmla="*/ 0 h 138"/>
              <a:gd name="T8" fmla="*/ 1504112 w 14"/>
              <a:gd name="T9" fmla="*/ 17422828 h 138"/>
              <a:gd name="T10" fmla="*/ 809880 w 14"/>
              <a:gd name="T11" fmla="*/ 17422828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38">
                <a:moveTo>
                  <a:pt x="7" y="137"/>
                </a:moveTo>
                <a:lnTo>
                  <a:pt x="0" y="137"/>
                </a:lnTo>
                <a:lnTo>
                  <a:pt x="0" y="0"/>
                </a:lnTo>
                <a:lnTo>
                  <a:pt x="13" y="0"/>
                </a:lnTo>
                <a:lnTo>
                  <a:pt x="13" y="137"/>
                </a:lnTo>
                <a:lnTo>
                  <a:pt x="7" y="137"/>
                </a:lnTo>
              </a:path>
            </a:pathLst>
          </a:custGeom>
          <a:solidFill>
            <a:srgbClr val="F0D8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2" name="Freeform 7708">
            <a:extLst>
              <a:ext uri="{FF2B5EF4-FFF2-40B4-BE49-F238E27FC236}">
                <a16:creationId xmlns:a16="http://schemas.microsoft.com/office/drawing/2014/main" id="{FC8BE6E4-7286-F248-A59C-15E02BFAA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4714875"/>
            <a:ext cx="4762" cy="50800"/>
          </a:xfrm>
          <a:custGeom>
            <a:avLst/>
            <a:gdLst>
              <a:gd name="T0" fmla="*/ 1504112 w 14"/>
              <a:gd name="T1" fmla="*/ 18432360 h 139"/>
              <a:gd name="T2" fmla="*/ 0 w 14"/>
              <a:gd name="T3" fmla="*/ 18432360 h 139"/>
              <a:gd name="T4" fmla="*/ 0 w 14"/>
              <a:gd name="T5" fmla="*/ 18432360 h 139"/>
              <a:gd name="T6" fmla="*/ 1504112 w 14"/>
              <a:gd name="T7" fmla="*/ 18298599 h 139"/>
              <a:gd name="T8" fmla="*/ 1504112 w 14"/>
              <a:gd name="T9" fmla="*/ 18432360 h 139"/>
              <a:gd name="T10" fmla="*/ 1504112 w 14"/>
              <a:gd name="T11" fmla="*/ 0 h 139"/>
              <a:gd name="T12" fmla="*/ 1504112 w 14"/>
              <a:gd name="T13" fmla="*/ 133396 h 139"/>
              <a:gd name="T14" fmla="*/ 0 w 14"/>
              <a:gd name="T15" fmla="*/ 133396 h 139"/>
              <a:gd name="T16" fmla="*/ 1504112 w 14"/>
              <a:gd name="T17" fmla="*/ 0 h 1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" h="139">
                <a:moveTo>
                  <a:pt x="13" y="138"/>
                </a:moveTo>
                <a:lnTo>
                  <a:pt x="0" y="138"/>
                </a:lnTo>
                <a:lnTo>
                  <a:pt x="13" y="137"/>
                </a:lnTo>
                <a:lnTo>
                  <a:pt x="13" y="138"/>
                </a:lnTo>
                <a:close/>
                <a:moveTo>
                  <a:pt x="13" y="0"/>
                </a:moveTo>
                <a:lnTo>
                  <a:pt x="13" y="1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3" name="Freeform 7709">
            <a:extLst>
              <a:ext uri="{FF2B5EF4-FFF2-40B4-BE49-F238E27FC236}">
                <a16:creationId xmlns:a16="http://schemas.microsoft.com/office/drawing/2014/main" id="{52F36BAE-E1B7-BD44-A339-47E87B10E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19625"/>
            <a:ext cx="53975" cy="53975"/>
          </a:xfrm>
          <a:custGeom>
            <a:avLst/>
            <a:gdLst>
              <a:gd name="T0" fmla="*/ 0 w 150"/>
              <a:gd name="T1" fmla="*/ 0 h 150"/>
              <a:gd name="T2" fmla="*/ 9581642 w 150"/>
              <a:gd name="T3" fmla="*/ 0 h 150"/>
              <a:gd name="T4" fmla="*/ 19292464 w 150"/>
              <a:gd name="T5" fmla="*/ 0 h 150"/>
              <a:gd name="T6" fmla="*/ 19292464 w 150"/>
              <a:gd name="T7" fmla="*/ 19292464 h 150"/>
              <a:gd name="T8" fmla="*/ 14631183 w 150"/>
              <a:gd name="T9" fmla="*/ 19292464 h 150"/>
              <a:gd name="T10" fmla="*/ 14631183 w 150"/>
              <a:gd name="T11" fmla="*/ 11912283 h 150"/>
              <a:gd name="T12" fmla="*/ 9581642 w 150"/>
              <a:gd name="T13" fmla="*/ 7121462 h 150"/>
              <a:gd name="T14" fmla="*/ 4402201 w 150"/>
              <a:gd name="T15" fmla="*/ 11912283 h 150"/>
              <a:gd name="T16" fmla="*/ 4402201 w 150"/>
              <a:gd name="T17" fmla="*/ 19292464 h 150"/>
              <a:gd name="T18" fmla="*/ 0 w 150"/>
              <a:gd name="T19" fmla="*/ 19292464 h 150"/>
              <a:gd name="T20" fmla="*/ 0 w 150"/>
              <a:gd name="T21" fmla="*/ 0 h 1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0" h="150">
                <a:moveTo>
                  <a:pt x="0" y="0"/>
                </a:moveTo>
                <a:lnTo>
                  <a:pt x="74" y="0"/>
                </a:lnTo>
                <a:lnTo>
                  <a:pt x="149" y="0"/>
                </a:lnTo>
                <a:lnTo>
                  <a:pt x="149" y="149"/>
                </a:lnTo>
                <a:lnTo>
                  <a:pt x="113" y="149"/>
                </a:lnTo>
                <a:lnTo>
                  <a:pt x="113" y="92"/>
                </a:lnTo>
                <a:cubicBezTo>
                  <a:pt x="113" y="66"/>
                  <a:pt x="95" y="55"/>
                  <a:pt x="74" y="55"/>
                </a:cubicBezTo>
                <a:cubicBezTo>
                  <a:pt x="52" y="55"/>
                  <a:pt x="34" y="66"/>
                  <a:pt x="34" y="92"/>
                </a:cubicBezTo>
                <a:lnTo>
                  <a:pt x="34" y="149"/>
                </a:lnTo>
                <a:lnTo>
                  <a:pt x="0" y="149"/>
                </a:lnTo>
                <a:lnTo>
                  <a:pt x="0" y="0"/>
                </a:lnTo>
              </a:path>
            </a:pathLst>
          </a:custGeom>
          <a:solidFill>
            <a:srgbClr val="C7002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4" name="Freeform 7710">
            <a:extLst>
              <a:ext uri="{FF2B5EF4-FFF2-40B4-BE49-F238E27FC236}">
                <a16:creationId xmlns:a16="http://schemas.microsoft.com/office/drawing/2014/main" id="{5B8773C1-526F-974A-A006-45F804E96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19625"/>
            <a:ext cx="53975" cy="53975"/>
          </a:xfrm>
          <a:custGeom>
            <a:avLst/>
            <a:gdLst>
              <a:gd name="T0" fmla="*/ 19165772 w 151"/>
              <a:gd name="T1" fmla="*/ 19040391 h 152"/>
              <a:gd name="T2" fmla="*/ 14565744 w 151"/>
              <a:gd name="T3" fmla="*/ 19040391 h 152"/>
              <a:gd name="T4" fmla="*/ 14565744 w 151"/>
              <a:gd name="T5" fmla="*/ 11726779 h 152"/>
              <a:gd name="T6" fmla="*/ 9582886 w 151"/>
              <a:gd name="T7" fmla="*/ 7061492 h 152"/>
              <a:gd name="T8" fmla="*/ 4727638 w 151"/>
              <a:gd name="T9" fmla="*/ 11726779 h 152"/>
              <a:gd name="T10" fmla="*/ 4727638 w 151"/>
              <a:gd name="T11" fmla="*/ 18914331 h 152"/>
              <a:gd name="T12" fmla="*/ 127610 w 151"/>
              <a:gd name="T13" fmla="*/ 19040391 h 152"/>
              <a:gd name="T14" fmla="*/ 127610 w 151"/>
              <a:gd name="T15" fmla="*/ 18914331 h 152"/>
              <a:gd name="T16" fmla="*/ 4472061 w 151"/>
              <a:gd name="T17" fmla="*/ 18788271 h 152"/>
              <a:gd name="T18" fmla="*/ 4216484 w 151"/>
              <a:gd name="T19" fmla="*/ 11726779 h 152"/>
              <a:gd name="T20" fmla="*/ 9582886 w 151"/>
              <a:gd name="T21" fmla="*/ 6809017 h 152"/>
              <a:gd name="T22" fmla="*/ 14693711 w 151"/>
              <a:gd name="T23" fmla="*/ 11726779 h 152"/>
              <a:gd name="T24" fmla="*/ 14693711 w 151"/>
              <a:gd name="T25" fmla="*/ 18914331 h 152"/>
              <a:gd name="T26" fmla="*/ 19165772 w 151"/>
              <a:gd name="T27" fmla="*/ 18788271 h 152"/>
              <a:gd name="T28" fmla="*/ 19165772 w 151"/>
              <a:gd name="T29" fmla="*/ 18914331 h 152"/>
              <a:gd name="T30" fmla="*/ 19165772 w 151"/>
              <a:gd name="T31" fmla="*/ 19040391 h 152"/>
              <a:gd name="T32" fmla="*/ 127610 w 151"/>
              <a:gd name="T33" fmla="*/ 126060 h 152"/>
              <a:gd name="T34" fmla="*/ 127610 w 151"/>
              <a:gd name="T35" fmla="*/ 18662211 h 152"/>
              <a:gd name="T36" fmla="*/ 0 w 151"/>
              <a:gd name="T37" fmla="*/ 126060 h 152"/>
              <a:gd name="T38" fmla="*/ 19165772 w 151"/>
              <a:gd name="T39" fmla="*/ 0 h 152"/>
              <a:gd name="T40" fmla="*/ 19165772 w 151"/>
              <a:gd name="T41" fmla="*/ 126060 h 152"/>
              <a:gd name="T42" fmla="*/ 127610 w 151"/>
              <a:gd name="T43" fmla="*/ 126060 h 1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1" h="152">
                <a:moveTo>
                  <a:pt x="150" y="151"/>
                </a:moveTo>
                <a:lnTo>
                  <a:pt x="114" y="151"/>
                </a:lnTo>
                <a:lnTo>
                  <a:pt x="114" y="93"/>
                </a:lnTo>
                <a:cubicBezTo>
                  <a:pt x="114" y="66"/>
                  <a:pt x="94" y="56"/>
                  <a:pt x="75" y="56"/>
                </a:cubicBezTo>
                <a:cubicBezTo>
                  <a:pt x="50" y="56"/>
                  <a:pt x="37" y="70"/>
                  <a:pt x="37" y="93"/>
                </a:cubicBezTo>
                <a:lnTo>
                  <a:pt x="37" y="150"/>
                </a:lnTo>
                <a:lnTo>
                  <a:pt x="1" y="151"/>
                </a:lnTo>
                <a:lnTo>
                  <a:pt x="1" y="150"/>
                </a:lnTo>
                <a:lnTo>
                  <a:pt x="35" y="149"/>
                </a:lnTo>
                <a:lnTo>
                  <a:pt x="33" y="93"/>
                </a:lnTo>
                <a:cubicBezTo>
                  <a:pt x="33" y="70"/>
                  <a:pt x="50" y="54"/>
                  <a:pt x="75" y="54"/>
                </a:cubicBezTo>
                <a:cubicBezTo>
                  <a:pt x="94" y="54"/>
                  <a:pt x="115" y="65"/>
                  <a:pt x="115" y="93"/>
                </a:cubicBezTo>
                <a:lnTo>
                  <a:pt x="115" y="150"/>
                </a:lnTo>
                <a:lnTo>
                  <a:pt x="150" y="149"/>
                </a:lnTo>
                <a:lnTo>
                  <a:pt x="150" y="150"/>
                </a:lnTo>
                <a:lnTo>
                  <a:pt x="150" y="151"/>
                </a:lnTo>
                <a:close/>
                <a:moveTo>
                  <a:pt x="1" y="1"/>
                </a:moveTo>
                <a:lnTo>
                  <a:pt x="1" y="148"/>
                </a:lnTo>
                <a:lnTo>
                  <a:pt x="0" y="1"/>
                </a:lnTo>
                <a:lnTo>
                  <a:pt x="150" y="0"/>
                </a:lnTo>
                <a:lnTo>
                  <a:pt x="150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5" name="Freeform 7711">
            <a:extLst>
              <a:ext uri="{FF2B5EF4-FFF2-40B4-BE49-F238E27FC236}">
                <a16:creationId xmlns:a16="http://schemas.microsoft.com/office/drawing/2014/main" id="{93FFAED7-E28F-8E42-8AD4-1A945CF83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519613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68801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6" name="Freeform 7712">
            <a:extLst>
              <a:ext uri="{FF2B5EF4-FFF2-40B4-BE49-F238E27FC236}">
                <a16:creationId xmlns:a16="http://schemas.microsoft.com/office/drawing/2014/main" id="{B6325F44-A144-6A4C-8EE4-E2A1D33AE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603750"/>
            <a:ext cx="431800" cy="84138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3561 h 234"/>
              <a:gd name="T6" fmla="*/ 77688017 w 1200"/>
              <a:gd name="T7" fmla="*/ 30123561 h 234"/>
              <a:gd name="T8" fmla="*/ 0 w 1200"/>
              <a:gd name="T9" fmla="*/ 30123561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E1001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7" name="Freeform 7713">
            <a:extLst>
              <a:ext uri="{FF2B5EF4-FFF2-40B4-BE49-F238E27FC236}">
                <a16:creationId xmlns:a16="http://schemas.microsoft.com/office/drawing/2014/main" id="{89595398-081C-7746-BC00-C7B51760E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687888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68801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F6D9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8" name="Freeform 7714">
            <a:extLst>
              <a:ext uri="{FF2B5EF4-FFF2-40B4-BE49-F238E27FC236}">
                <a16:creationId xmlns:a16="http://schemas.microsoft.com/office/drawing/2014/main" id="{4C10F277-27A9-C94A-98E4-9782BF0B7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4579938"/>
            <a:ext cx="120650" cy="149225"/>
          </a:xfrm>
          <a:custGeom>
            <a:avLst/>
            <a:gdLst>
              <a:gd name="T0" fmla="*/ 0 w 334"/>
              <a:gd name="T1" fmla="*/ 0 h 414"/>
              <a:gd name="T2" fmla="*/ 43451700 w 334"/>
              <a:gd name="T3" fmla="*/ 0 h 414"/>
              <a:gd name="T4" fmla="*/ 43451700 w 334"/>
              <a:gd name="T5" fmla="*/ 36248338 h 414"/>
              <a:gd name="T6" fmla="*/ 21660649 w 334"/>
              <a:gd name="T7" fmla="*/ 53657922 h 414"/>
              <a:gd name="T8" fmla="*/ 0 w 334"/>
              <a:gd name="T9" fmla="*/ 36248338 h 414"/>
              <a:gd name="T10" fmla="*/ 0 w 334"/>
              <a:gd name="T11" fmla="*/ 0 h 4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4" h="414">
                <a:moveTo>
                  <a:pt x="0" y="0"/>
                </a:moveTo>
                <a:lnTo>
                  <a:pt x="333" y="0"/>
                </a:lnTo>
                <a:lnTo>
                  <a:pt x="333" y="279"/>
                </a:lnTo>
                <a:cubicBezTo>
                  <a:pt x="333" y="383"/>
                  <a:pt x="193" y="371"/>
                  <a:pt x="166" y="413"/>
                </a:cubicBezTo>
                <a:cubicBezTo>
                  <a:pt x="142" y="371"/>
                  <a:pt x="0" y="383"/>
                  <a:pt x="0" y="279"/>
                </a:cubicBezTo>
                <a:lnTo>
                  <a:pt x="0" y="0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69" name="Freeform 7715">
            <a:extLst>
              <a:ext uri="{FF2B5EF4-FFF2-40B4-BE49-F238E27FC236}">
                <a16:creationId xmlns:a16="http://schemas.microsoft.com/office/drawing/2014/main" id="{A4C9495E-B183-224A-B48E-CCAF2CA5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4578350"/>
            <a:ext cx="120650" cy="150813"/>
          </a:xfrm>
          <a:custGeom>
            <a:avLst/>
            <a:gdLst>
              <a:gd name="T0" fmla="*/ 21532434 w 336"/>
              <a:gd name="T1" fmla="*/ 54153385 h 419"/>
              <a:gd name="T2" fmla="*/ 21532434 w 336"/>
              <a:gd name="T3" fmla="*/ 54023808 h 419"/>
              <a:gd name="T4" fmla="*/ 13796112 w 336"/>
              <a:gd name="T5" fmla="*/ 49748494 h 419"/>
              <a:gd name="T6" fmla="*/ 0 w 336"/>
              <a:gd name="T7" fmla="*/ 36534179 h 419"/>
              <a:gd name="T8" fmla="*/ 0 w 336"/>
              <a:gd name="T9" fmla="*/ 0 h 419"/>
              <a:gd name="T10" fmla="*/ 43193777 w 336"/>
              <a:gd name="T11" fmla="*/ 0 h 419"/>
              <a:gd name="T12" fmla="*/ 43193777 w 336"/>
              <a:gd name="T13" fmla="*/ 36534179 h 419"/>
              <a:gd name="T14" fmla="*/ 29526574 w 336"/>
              <a:gd name="T15" fmla="*/ 49748494 h 419"/>
              <a:gd name="T16" fmla="*/ 21790252 w 336"/>
              <a:gd name="T17" fmla="*/ 54023808 h 419"/>
              <a:gd name="T18" fmla="*/ 21532434 w 336"/>
              <a:gd name="T19" fmla="*/ 54153385 h 419"/>
              <a:gd name="T20" fmla="*/ 386726 w 336"/>
              <a:gd name="T21" fmla="*/ 388730 h 419"/>
              <a:gd name="T22" fmla="*/ 386726 w 336"/>
              <a:gd name="T23" fmla="*/ 36534179 h 419"/>
              <a:gd name="T24" fmla="*/ 13925021 w 336"/>
              <a:gd name="T25" fmla="*/ 49489340 h 419"/>
              <a:gd name="T26" fmla="*/ 21532434 w 336"/>
              <a:gd name="T27" fmla="*/ 53635078 h 419"/>
              <a:gd name="T28" fmla="*/ 29268756 w 336"/>
              <a:gd name="T29" fmla="*/ 49489340 h 419"/>
              <a:gd name="T30" fmla="*/ 42935960 w 336"/>
              <a:gd name="T31" fmla="*/ 36534179 h 419"/>
              <a:gd name="T32" fmla="*/ 42935960 w 336"/>
              <a:gd name="T33" fmla="*/ 388730 h 419"/>
              <a:gd name="T34" fmla="*/ 386726 w 336"/>
              <a:gd name="T35" fmla="*/ 388730 h 4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36" h="419">
                <a:moveTo>
                  <a:pt x="167" y="418"/>
                </a:moveTo>
                <a:lnTo>
                  <a:pt x="167" y="417"/>
                </a:lnTo>
                <a:cubicBezTo>
                  <a:pt x="158" y="402"/>
                  <a:pt x="134" y="393"/>
                  <a:pt x="107" y="384"/>
                </a:cubicBezTo>
                <a:cubicBezTo>
                  <a:pt x="60" y="369"/>
                  <a:pt x="0" y="350"/>
                  <a:pt x="0" y="282"/>
                </a:cubicBezTo>
                <a:lnTo>
                  <a:pt x="0" y="0"/>
                </a:lnTo>
                <a:lnTo>
                  <a:pt x="335" y="0"/>
                </a:lnTo>
                <a:lnTo>
                  <a:pt x="335" y="282"/>
                </a:lnTo>
                <a:cubicBezTo>
                  <a:pt x="335" y="350"/>
                  <a:pt x="276" y="369"/>
                  <a:pt x="229" y="384"/>
                </a:cubicBezTo>
                <a:cubicBezTo>
                  <a:pt x="202" y="393"/>
                  <a:pt x="178" y="402"/>
                  <a:pt x="169" y="417"/>
                </a:cubicBezTo>
                <a:lnTo>
                  <a:pt x="167" y="418"/>
                </a:lnTo>
                <a:close/>
                <a:moveTo>
                  <a:pt x="3" y="3"/>
                </a:moveTo>
                <a:lnTo>
                  <a:pt x="3" y="282"/>
                </a:lnTo>
                <a:cubicBezTo>
                  <a:pt x="3" y="348"/>
                  <a:pt x="59" y="366"/>
                  <a:pt x="108" y="382"/>
                </a:cubicBezTo>
                <a:cubicBezTo>
                  <a:pt x="135" y="391"/>
                  <a:pt x="158" y="399"/>
                  <a:pt x="167" y="414"/>
                </a:cubicBezTo>
                <a:cubicBezTo>
                  <a:pt x="178" y="399"/>
                  <a:pt x="202" y="391"/>
                  <a:pt x="227" y="382"/>
                </a:cubicBezTo>
                <a:cubicBezTo>
                  <a:pt x="277" y="366"/>
                  <a:pt x="333" y="348"/>
                  <a:pt x="333" y="282"/>
                </a:cubicBezTo>
                <a:lnTo>
                  <a:pt x="333" y="3"/>
                </a:ln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0" name="Freeform 7716">
            <a:extLst>
              <a:ext uri="{FF2B5EF4-FFF2-40B4-BE49-F238E27FC236}">
                <a16:creationId xmlns:a16="http://schemas.microsoft.com/office/drawing/2014/main" id="{F4F8F26C-E965-8D46-BCB9-148112AFF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4589463"/>
            <a:ext cx="26987" cy="107950"/>
          </a:xfrm>
          <a:custGeom>
            <a:avLst/>
            <a:gdLst>
              <a:gd name="T0" fmla="*/ 3324871 w 74"/>
              <a:gd name="T1" fmla="*/ 1671970 h 301"/>
              <a:gd name="T2" fmla="*/ 7448047 w 74"/>
              <a:gd name="T3" fmla="*/ 0 h 301"/>
              <a:gd name="T4" fmla="*/ 9177039 w 74"/>
              <a:gd name="T5" fmla="*/ 10289679 h 301"/>
              <a:gd name="T6" fmla="*/ 4654893 w 74"/>
              <a:gd name="T7" fmla="*/ 38586207 h 301"/>
              <a:gd name="T8" fmla="*/ 532082 w 74"/>
              <a:gd name="T9" fmla="*/ 10289679 h 301"/>
              <a:gd name="T10" fmla="*/ 2526931 w 74"/>
              <a:gd name="T11" fmla="*/ 6173951 h 301"/>
              <a:gd name="T12" fmla="*/ 3324871 w 74"/>
              <a:gd name="T13" fmla="*/ 1671970 h 3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4" h="301">
                <a:moveTo>
                  <a:pt x="25" y="13"/>
                </a:moveTo>
                <a:lnTo>
                  <a:pt x="56" y="0"/>
                </a:lnTo>
                <a:cubicBezTo>
                  <a:pt x="56" y="0"/>
                  <a:pt x="65" y="17"/>
                  <a:pt x="69" y="80"/>
                </a:cubicBezTo>
                <a:cubicBezTo>
                  <a:pt x="73" y="142"/>
                  <a:pt x="49" y="235"/>
                  <a:pt x="35" y="300"/>
                </a:cubicBezTo>
                <a:cubicBezTo>
                  <a:pt x="22" y="235"/>
                  <a:pt x="0" y="142"/>
                  <a:pt x="4" y="80"/>
                </a:cubicBezTo>
                <a:cubicBezTo>
                  <a:pt x="4" y="68"/>
                  <a:pt x="16" y="54"/>
                  <a:pt x="19" y="48"/>
                </a:cubicBezTo>
                <a:cubicBezTo>
                  <a:pt x="24" y="41"/>
                  <a:pt x="27" y="22"/>
                  <a:pt x="25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1" name="Freeform 7717">
            <a:extLst>
              <a:ext uri="{FF2B5EF4-FFF2-40B4-BE49-F238E27FC236}">
                <a16:creationId xmlns:a16="http://schemas.microsoft.com/office/drawing/2014/main" id="{9FE0D63F-2220-8844-87FB-4A05B19D7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4594225"/>
            <a:ext cx="14288" cy="4763"/>
          </a:xfrm>
          <a:custGeom>
            <a:avLst/>
            <a:gdLst>
              <a:gd name="T0" fmla="*/ 4857920 w 41"/>
              <a:gd name="T1" fmla="*/ 907510 h 15"/>
              <a:gd name="T2" fmla="*/ 3643440 w 41"/>
              <a:gd name="T3" fmla="*/ 1411436 h 15"/>
              <a:gd name="T4" fmla="*/ 0 w 41"/>
              <a:gd name="T5" fmla="*/ 0 h 15"/>
              <a:gd name="T6" fmla="*/ 4857920 w 41"/>
              <a:gd name="T7" fmla="*/ 907510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15">
                <a:moveTo>
                  <a:pt x="40" y="9"/>
                </a:moveTo>
                <a:lnTo>
                  <a:pt x="30" y="14"/>
                </a:lnTo>
                <a:cubicBezTo>
                  <a:pt x="15" y="9"/>
                  <a:pt x="5" y="5"/>
                  <a:pt x="0" y="0"/>
                </a:cubicBezTo>
                <a:cubicBezTo>
                  <a:pt x="11" y="5"/>
                  <a:pt x="24" y="9"/>
                  <a:pt x="40" y="9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2" name="Freeform 7718">
            <a:extLst>
              <a:ext uri="{FF2B5EF4-FFF2-40B4-BE49-F238E27FC236}">
                <a16:creationId xmlns:a16="http://schemas.microsoft.com/office/drawing/2014/main" id="{4A18A34C-F423-2B4B-BEA6-9992C0370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4594225"/>
            <a:ext cx="14288" cy="4763"/>
          </a:xfrm>
          <a:custGeom>
            <a:avLst/>
            <a:gdLst>
              <a:gd name="T0" fmla="*/ 3764714 w 41"/>
              <a:gd name="T1" fmla="*/ 1411436 h 15"/>
              <a:gd name="T2" fmla="*/ 0 w 41"/>
              <a:gd name="T3" fmla="*/ 0 h 15"/>
              <a:gd name="T4" fmla="*/ 4857920 w 41"/>
              <a:gd name="T5" fmla="*/ 907510 h 15"/>
              <a:gd name="T6" fmla="*/ 4857920 w 41"/>
              <a:gd name="T7" fmla="*/ 907510 h 15"/>
              <a:gd name="T8" fmla="*/ 0 w 41"/>
              <a:gd name="T9" fmla="*/ 0 h 15"/>
              <a:gd name="T10" fmla="*/ 3764714 w 41"/>
              <a:gd name="T11" fmla="*/ 1411436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15">
                <a:moveTo>
                  <a:pt x="31" y="14"/>
                </a:moveTo>
                <a:cubicBezTo>
                  <a:pt x="15" y="11"/>
                  <a:pt x="4" y="6"/>
                  <a:pt x="0" y="0"/>
                </a:cubicBezTo>
                <a:cubicBezTo>
                  <a:pt x="11" y="4"/>
                  <a:pt x="24" y="8"/>
                  <a:pt x="40" y="9"/>
                </a:cubicBezTo>
                <a:cubicBezTo>
                  <a:pt x="24" y="9"/>
                  <a:pt x="11" y="5"/>
                  <a:pt x="0" y="0"/>
                </a:cubicBezTo>
                <a:cubicBezTo>
                  <a:pt x="5" y="5"/>
                  <a:pt x="15" y="9"/>
                  <a:pt x="31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3" name="Freeform 7719">
            <a:extLst>
              <a:ext uri="{FF2B5EF4-FFF2-40B4-BE49-F238E27FC236}">
                <a16:creationId xmlns:a16="http://schemas.microsoft.com/office/drawing/2014/main" id="{E0C0C1EE-543C-B749-B6E7-287667E02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4579938"/>
            <a:ext cx="19050" cy="20637"/>
          </a:xfrm>
          <a:custGeom>
            <a:avLst/>
            <a:gdLst>
              <a:gd name="T0" fmla="*/ 5368437 w 52"/>
              <a:gd name="T1" fmla="*/ 1704182 h 57"/>
              <a:gd name="T2" fmla="*/ 5502519 w 52"/>
              <a:gd name="T3" fmla="*/ 3539064 h 57"/>
              <a:gd name="T4" fmla="*/ 6442197 w 52"/>
              <a:gd name="T5" fmla="*/ 6816365 h 57"/>
              <a:gd name="T6" fmla="*/ 1744907 w 52"/>
              <a:gd name="T7" fmla="*/ 6160688 h 57"/>
              <a:gd name="T8" fmla="*/ 5502519 w 52"/>
              <a:gd name="T9" fmla="*/ 6160688 h 57"/>
              <a:gd name="T10" fmla="*/ 2147521 w 52"/>
              <a:gd name="T11" fmla="*/ 4850057 h 57"/>
              <a:gd name="T12" fmla="*/ 5368437 w 52"/>
              <a:gd name="T13" fmla="*/ 1704182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57">
                <a:moveTo>
                  <a:pt x="40" y="13"/>
                </a:moveTo>
                <a:lnTo>
                  <a:pt x="41" y="27"/>
                </a:lnTo>
                <a:cubicBezTo>
                  <a:pt x="41" y="27"/>
                  <a:pt x="51" y="50"/>
                  <a:pt x="48" y="52"/>
                </a:cubicBezTo>
                <a:cubicBezTo>
                  <a:pt x="44" y="56"/>
                  <a:pt x="21" y="54"/>
                  <a:pt x="13" y="47"/>
                </a:cubicBezTo>
                <a:cubicBezTo>
                  <a:pt x="27" y="50"/>
                  <a:pt x="37" y="49"/>
                  <a:pt x="41" y="47"/>
                </a:cubicBezTo>
                <a:cubicBezTo>
                  <a:pt x="34" y="27"/>
                  <a:pt x="18" y="32"/>
                  <a:pt x="16" y="37"/>
                </a:cubicBezTo>
                <a:cubicBezTo>
                  <a:pt x="0" y="14"/>
                  <a:pt x="14" y="0"/>
                  <a:pt x="40" y="13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4" name="Freeform 7720">
            <a:extLst>
              <a:ext uri="{FF2B5EF4-FFF2-40B4-BE49-F238E27FC236}">
                <a16:creationId xmlns:a16="http://schemas.microsoft.com/office/drawing/2014/main" id="{F4A3CBBB-33D0-4C4C-B6B8-6C00878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4581525"/>
            <a:ext cx="15875" cy="17463"/>
          </a:xfrm>
          <a:custGeom>
            <a:avLst/>
            <a:gdLst>
              <a:gd name="T0" fmla="*/ 3691973 w 46"/>
              <a:gd name="T1" fmla="*/ 6096725 h 49"/>
              <a:gd name="T2" fmla="*/ 833783 w 46"/>
              <a:gd name="T3" fmla="*/ 5588516 h 49"/>
              <a:gd name="T4" fmla="*/ 714720 w 46"/>
              <a:gd name="T5" fmla="*/ 5461642 h 49"/>
              <a:gd name="T6" fmla="*/ 4049505 w 46"/>
              <a:gd name="T7" fmla="*/ 5207538 h 49"/>
              <a:gd name="T8" fmla="*/ 2143815 w 46"/>
              <a:gd name="T9" fmla="*/ 3429163 h 49"/>
              <a:gd name="T10" fmla="*/ 1190970 w 46"/>
              <a:gd name="T11" fmla="*/ 3937372 h 49"/>
              <a:gd name="T12" fmla="*/ 2143815 w 46"/>
              <a:gd name="T13" fmla="*/ 3302289 h 49"/>
              <a:gd name="T14" fmla="*/ 4168568 w 46"/>
              <a:gd name="T15" fmla="*/ 5207538 h 49"/>
              <a:gd name="T16" fmla="*/ 833783 w 46"/>
              <a:gd name="T17" fmla="*/ 5588516 h 49"/>
              <a:gd name="T18" fmla="*/ 4882943 w 46"/>
              <a:gd name="T19" fmla="*/ 5842621 h 49"/>
              <a:gd name="T20" fmla="*/ 4049505 w 46"/>
              <a:gd name="T21" fmla="*/ 2794436 h 49"/>
              <a:gd name="T22" fmla="*/ 4882943 w 46"/>
              <a:gd name="T23" fmla="*/ 5969495 h 49"/>
              <a:gd name="T24" fmla="*/ 3691973 w 46"/>
              <a:gd name="T25" fmla="*/ 6096725 h 49"/>
              <a:gd name="T26" fmla="*/ 833783 w 46"/>
              <a:gd name="T27" fmla="*/ 5461642 h 49"/>
              <a:gd name="T28" fmla="*/ 833783 w 46"/>
              <a:gd name="T29" fmla="*/ 5588516 h 49"/>
              <a:gd name="T30" fmla="*/ 833783 w 46"/>
              <a:gd name="T31" fmla="*/ 5588516 h 49"/>
              <a:gd name="T32" fmla="*/ 833783 w 46"/>
              <a:gd name="T33" fmla="*/ 5461642 h 49"/>
              <a:gd name="T34" fmla="*/ 1190970 w 46"/>
              <a:gd name="T35" fmla="*/ 3937372 h 49"/>
              <a:gd name="T36" fmla="*/ 476250 w 46"/>
              <a:gd name="T37" fmla="*/ 761957 h 49"/>
              <a:gd name="T38" fmla="*/ 3930443 w 46"/>
              <a:gd name="T39" fmla="*/ 761957 h 49"/>
              <a:gd name="T40" fmla="*/ 3811035 w 46"/>
              <a:gd name="T41" fmla="*/ 889187 h 49"/>
              <a:gd name="T42" fmla="*/ 595658 w 46"/>
              <a:gd name="T43" fmla="*/ 889187 h 49"/>
              <a:gd name="T44" fmla="*/ 1190970 w 46"/>
              <a:gd name="T45" fmla="*/ 3937372 h 4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" h="49">
                <a:moveTo>
                  <a:pt x="31" y="48"/>
                </a:moveTo>
                <a:cubicBezTo>
                  <a:pt x="23" y="48"/>
                  <a:pt x="11" y="46"/>
                  <a:pt x="7" y="44"/>
                </a:cubicBezTo>
                <a:cubicBezTo>
                  <a:pt x="7" y="43"/>
                  <a:pt x="6" y="43"/>
                  <a:pt x="6" y="43"/>
                </a:cubicBezTo>
                <a:cubicBezTo>
                  <a:pt x="20" y="43"/>
                  <a:pt x="30" y="43"/>
                  <a:pt x="34" y="41"/>
                </a:cubicBezTo>
                <a:cubicBezTo>
                  <a:pt x="29" y="29"/>
                  <a:pt x="22" y="27"/>
                  <a:pt x="18" y="27"/>
                </a:cubicBezTo>
                <a:cubicBezTo>
                  <a:pt x="14" y="27"/>
                  <a:pt x="11" y="29"/>
                  <a:pt x="10" y="31"/>
                </a:cubicBezTo>
                <a:cubicBezTo>
                  <a:pt x="11" y="27"/>
                  <a:pt x="14" y="26"/>
                  <a:pt x="18" y="26"/>
                </a:cubicBezTo>
                <a:cubicBezTo>
                  <a:pt x="22" y="26"/>
                  <a:pt x="30" y="27"/>
                  <a:pt x="35" y="41"/>
                </a:cubicBezTo>
                <a:cubicBezTo>
                  <a:pt x="30" y="45"/>
                  <a:pt x="21" y="45"/>
                  <a:pt x="7" y="44"/>
                </a:cubicBezTo>
                <a:cubicBezTo>
                  <a:pt x="14" y="47"/>
                  <a:pt x="36" y="48"/>
                  <a:pt x="41" y="46"/>
                </a:cubicBezTo>
                <a:cubicBezTo>
                  <a:pt x="43" y="45"/>
                  <a:pt x="38" y="31"/>
                  <a:pt x="34" y="22"/>
                </a:cubicBezTo>
                <a:cubicBezTo>
                  <a:pt x="36" y="26"/>
                  <a:pt x="45" y="45"/>
                  <a:pt x="41" y="47"/>
                </a:cubicBezTo>
                <a:cubicBezTo>
                  <a:pt x="39" y="47"/>
                  <a:pt x="36" y="48"/>
                  <a:pt x="31" y="48"/>
                </a:cubicBezTo>
                <a:close/>
                <a:moveTo>
                  <a:pt x="7" y="43"/>
                </a:moveTo>
                <a:cubicBezTo>
                  <a:pt x="7" y="43"/>
                  <a:pt x="7" y="43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43"/>
                  <a:pt x="7" y="43"/>
                  <a:pt x="7" y="43"/>
                </a:cubicBezTo>
                <a:close/>
                <a:moveTo>
                  <a:pt x="10" y="31"/>
                </a:moveTo>
                <a:cubicBezTo>
                  <a:pt x="1" y="21"/>
                  <a:pt x="0" y="12"/>
                  <a:pt x="4" y="6"/>
                </a:cubicBezTo>
                <a:cubicBezTo>
                  <a:pt x="9" y="0"/>
                  <a:pt x="20" y="0"/>
                  <a:pt x="33" y="6"/>
                </a:cubicBezTo>
                <a:lnTo>
                  <a:pt x="32" y="7"/>
                </a:lnTo>
                <a:cubicBezTo>
                  <a:pt x="20" y="2"/>
                  <a:pt x="10" y="1"/>
                  <a:pt x="5" y="7"/>
                </a:cubicBezTo>
                <a:cubicBezTo>
                  <a:pt x="0" y="12"/>
                  <a:pt x="2" y="21"/>
                  <a:pt x="1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5" name="Freeform 7721">
            <a:extLst>
              <a:ext uri="{FF2B5EF4-FFF2-40B4-BE49-F238E27FC236}">
                <a16:creationId xmlns:a16="http://schemas.microsoft.com/office/drawing/2014/main" id="{47251637-3855-F745-9B9F-B3DD5BB7F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4581525"/>
            <a:ext cx="19050" cy="19050"/>
          </a:xfrm>
          <a:custGeom>
            <a:avLst/>
            <a:gdLst>
              <a:gd name="T0" fmla="*/ 4521679 w 53"/>
              <a:gd name="T1" fmla="*/ 3623530 h 52"/>
              <a:gd name="T2" fmla="*/ 1679635 w 53"/>
              <a:gd name="T3" fmla="*/ 6844812 h 52"/>
              <a:gd name="T4" fmla="*/ 0 w 53"/>
              <a:gd name="T5" fmla="*/ 1878989 h 52"/>
              <a:gd name="T6" fmla="*/ 2454575 w 53"/>
              <a:gd name="T7" fmla="*/ 1476375 h 52"/>
              <a:gd name="T8" fmla="*/ 6718180 w 53"/>
              <a:gd name="T9" fmla="*/ 2415687 h 52"/>
              <a:gd name="T10" fmla="*/ 4521679 w 53"/>
              <a:gd name="T11" fmla="*/ 3623530 h 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52">
                <a:moveTo>
                  <a:pt x="35" y="27"/>
                </a:moveTo>
                <a:lnTo>
                  <a:pt x="13" y="51"/>
                </a:lnTo>
                <a:cubicBezTo>
                  <a:pt x="15" y="39"/>
                  <a:pt x="0" y="28"/>
                  <a:pt x="0" y="14"/>
                </a:cubicBezTo>
                <a:cubicBezTo>
                  <a:pt x="0" y="0"/>
                  <a:pt x="12" y="7"/>
                  <a:pt x="19" y="11"/>
                </a:cubicBezTo>
                <a:cubicBezTo>
                  <a:pt x="25" y="14"/>
                  <a:pt x="43" y="18"/>
                  <a:pt x="52" y="18"/>
                </a:cubicBezTo>
                <a:cubicBezTo>
                  <a:pt x="48" y="24"/>
                  <a:pt x="41" y="26"/>
                  <a:pt x="35" y="2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6" name="Freeform 7722">
            <a:extLst>
              <a:ext uri="{FF2B5EF4-FFF2-40B4-BE49-F238E27FC236}">
                <a16:creationId xmlns:a16="http://schemas.microsoft.com/office/drawing/2014/main" id="{0A235432-494F-D549-A5EF-6FEDD439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4584700"/>
            <a:ext cx="6350" cy="4763"/>
          </a:xfrm>
          <a:custGeom>
            <a:avLst/>
            <a:gdLst>
              <a:gd name="T0" fmla="*/ 2362597 w 16"/>
              <a:gd name="T1" fmla="*/ 810390 h 14"/>
              <a:gd name="T2" fmla="*/ 1260078 w 16"/>
              <a:gd name="T3" fmla="*/ 1504768 h 14"/>
              <a:gd name="T4" fmla="*/ 787400 w 16"/>
              <a:gd name="T5" fmla="*/ 115673 h 14"/>
              <a:gd name="T6" fmla="*/ 2362597 w 16"/>
              <a:gd name="T7" fmla="*/ 81039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4">
                <a:moveTo>
                  <a:pt x="15" y="7"/>
                </a:moveTo>
                <a:cubicBezTo>
                  <a:pt x="11" y="9"/>
                  <a:pt x="9" y="10"/>
                  <a:pt x="8" y="13"/>
                </a:cubicBezTo>
                <a:cubicBezTo>
                  <a:pt x="0" y="10"/>
                  <a:pt x="3" y="0"/>
                  <a:pt x="5" y="1"/>
                </a:cubicBezTo>
                <a:cubicBezTo>
                  <a:pt x="6" y="3"/>
                  <a:pt x="15" y="7"/>
                  <a:pt x="15" y="7"/>
                </a:cubicBezTo>
              </a:path>
            </a:pathLst>
          </a:custGeom>
          <a:solidFill>
            <a:srgbClr val="F0F7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7" name="Freeform 7723">
            <a:extLst>
              <a:ext uri="{FF2B5EF4-FFF2-40B4-BE49-F238E27FC236}">
                <a16:creationId xmlns:a16="http://schemas.microsoft.com/office/drawing/2014/main" id="{A27A3807-D739-DA4C-B966-1E83BCF0E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4586288"/>
            <a:ext cx="4763" cy="3175"/>
          </a:xfrm>
          <a:custGeom>
            <a:avLst/>
            <a:gdLst>
              <a:gd name="T0" fmla="*/ 787880 w 12"/>
              <a:gd name="T1" fmla="*/ 0 h 10"/>
              <a:gd name="T2" fmla="*/ 1732938 w 12"/>
              <a:gd name="T3" fmla="*/ 100965 h 10"/>
              <a:gd name="T4" fmla="*/ 315152 w 12"/>
              <a:gd name="T5" fmla="*/ 907415 h 10"/>
              <a:gd name="T6" fmla="*/ 787880 w 12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0">
                <a:moveTo>
                  <a:pt x="5" y="0"/>
                </a:moveTo>
                <a:lnTo>
                  <a:pt x="11" y="1"/>
                </a:lnTo>
                <a:cubicBezTo>
                  <a:pt x="6" y="2"/>
                  <a:pt x="3" y="5"/>
                  <a:pt x="2" y="9"/>
                </a:cubicBezTo>
                <a:cubicBezTo>
                  <a:pt x="0" y="4"/>
                  <a:pt x="1" y="1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8" name="Freeform 7724">
            <a:extLst>
              <a:ext uri="{FF2B5EF4-FFF2-40B4-BE49-F238E27FC236}">
                <a16:creationId xmlns:a16="http://schemas.microsoft.com/office/drawing/2014/main" id="{DB128B8C-021E-4A4A-92E6-897190246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592638"/>
            <a:ext cx="41275" cy="103187"/>
          </a:xfrm>
          <a:custGeom>
            <a:avLst/>
            <a:gdLst>
              <a:gd name="T0" fmla="*/ 0 w 114"/>
              <a:gd name="T1" fmla="*/ 12191273 h 285"/>
              <a:gd name="T2" fmla="*/ 13108795 w 114"/>
              <a:gd name="T3" fmla="*/ 6816497 h 285"/>
              <a:gd name="T4" fmla="*/ 13108795 w 114"/>
              <a:gd name="T5" fmla="*/ 0 h 285"/>
              <a:gd name="T6" fmla="*/ 14813018 w 114"/>
              <a:gd name="T7" fmla="*/ 4981217 h 285"/>
              <a:gd name="T8" fmla="*/ 14813018 w 114"/>
              <a:gd name="T9" fmla="*/ 37228783 h 285"/>
              <a:gd name="T10" fmla="*/ 0 w 114"/>
              <a:gd name="T11" fmla="*/ 25168577 h 285"/>
              <a:gd name="T12" fmla="*/ 0 w 114"/>
              <a:gd name="T13" fmla="*/ 12191273 h 2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4" h="285">
                <a:moveTo>
                  <a:pt x="0" y="93"/>
                </a:moveTo>
                <a:lnTo>
                  <a:pt x="100" y="52"/>
                </a:lnTo>
                <a:lnTo>
                  <a:pt x="100" y="0"/>
                </a:lnTo>
                <a:cubicBezTo>
                  <a:pt x="109" y="6"/>
                  <a:pt x="113" y="20"/>
                  <a:pt x="113" y="38"/>
                </a:cubicBezTo>
                <a:lnTo>
                  <a:pt x="113" y="284"/>
                </a:lnTo>
                <a:lnTo>
                  <a:pt x="0" y="192"/>
                </a:lnTo>
                <a:lnTo>
                  <a:pt x="0" y="9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79" name="Freeform 7725">
            <a:extLst>
              <a:ext uri="{FF2B5EF4-FFF2-40B4-BE49-F238E27FC236}">
                <a16:creationId xmlns:a16="http://schemas.microsoft.com/office/drawing/2014/main" id="{08A92C0E-E524-4947-8B46-F9D1BA38E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4616450"/>
            <a:ext cx="1588" cy="76200"/>
          </a:xfrm>
          <a:custGeom>
            <a:avLst/>
            <a:gdLst>
              <a:gd name="T0" fmla="*/ 472827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827 w 4"/>
              <a:gd name="T7" fmla="*/ 0 h 210"/>
              <a:gd name="T8" fmla="*/ 472827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0" name="Freeform 7726">
            <a:extLst>
              <a:ext uri="{FF2B5EF4-FFF2-40B4-BE49-F238E27FC236}">
                <a16:creationId xmlns:a16="http://schemas.microsoft.com/office/drawing/2014/main" id="{EBFB1B91-A98C-AA40-A396-832501DE5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4616450"/>
            <a:ext cx="1587" cy="76200"/>
          </a:xfrm>
          <a:custGeom>
            <a:avLst/>
            <a:gdLst>
              <a:gd name="T0" fmla="*/ 472133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133 w 4"/>
              <a:gd name="T7" fmla="*/ 0 h 210"/>
              <a:gd name="T8" fmla="*/ 472133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1" name="Freeform 7727">
            <a:extLst>
              <a:ext uri="{FF2B5EF4-FFF2-40B4-BE49-F238E27FC236}">
                <a16:creationId xmlns:a16="http://schemas.microsoft.com/office/drawing/2014/main" id="{90894A63-2C2E-D049-9831-4AF977034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4616450"/>
            <a:ext cx="1588" cy="76200"/>
          </a:xfrm>
          <a:custGeom>
            <a:avLst/>
            <a:gdLst>
              <a:gd name="T0" fmla="*/ 472827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827 w 4"/>
              <a:gd name="T7" fmla="*/ 0 h 210"/>
              <a:gd name="T8" fmla="*/ 472827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2" name="Freeform 7728">
            <a:extLst>
              <a:ext uri="{FF2B5EF4-FFF2-40B4-BE49-F238E27FC236}">
                <a16:creationId xmlns:a16="http://schemas.microsoft.com/office/drawing/2014/main" id="{350B225D-89B0-C44F-8E0D-2E598AE12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9575" y="4616450"/>
            <a:ext cx="1588" cy="76200"/>
          </a:xfrm>
          <a:custGeom>
            <a:avLst/>
            <a:gdLst>
              <a:gd name="T0" fmla="*/ 472827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827 w 4"/>
              <a:gd name="T7" fmla="*/ 0 h 210"/>
              <a:gd name="T8" fmla="*/ 472827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3" name="Freeform 7729">
            <a:extLst>
              <a:ext uri="{FF2B5EF4-FFF2-40B4-BE49-F238E27FC236}">
                <a16:creationId xmlns:a16="http://schemas.microsoft.com/office/drawing/2014/main" id="{32688DE5-7705-724A-B4E0-5D5609AC0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78350"/>
            <a:ext cx="49213" cy="55563"/>
          </a:xfrm>
          <a:custGeom>
            <a:avLst/>
            <a:gdLst>
              <a:gd name="T0" fmla="*/ 0 w 137"/>
              <a:gd name="T1" fmla="*/ 19663247 h 156"/>
              <a:gd name="T2" fmla="*/ 0 w 137"/>
              <a:gd name="T3" fmla="*/ 15349991 h 156"/>
              <a:gd name="T4" fmla="*/ 12774905 w 137"/>
              <a:gd name="T5" fmla="*/ 6723479 h 156"/>
              <a:gd name="T6" fmla="*/ 7097089 w 137"/>
              <a:gd name="T7" fmla="*/ 5835540 h 156"/>
              <a:gd name="T8" fmla="*/ 17549284 w 137"/>
              <a:gd name="T9" fmla="*/ 3171365 h 156"/>
              <a:gd name="T10" fmla="*/ 15871731 w 137"/>
              <a:gd name="T11" fmla="*/ 5581944 h 156"/>
              <a:gd name="T12" fmla="*/ 15871731 w 137"/>
              <a:gd name="T13" fmla="*/ 14208100 h 156"/>
              <a:gd name="T14" fmla="*/ 0 w 137"/>
              <a:gd name="T15" fmla="*/ 19663247 h 1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7" h="156">
                <a:moveTo>
                  <a:pt x="0" y="155"/>
                </a:moveTo>
                <a:lnTo>
                  <a:pt x="0" y="121"/>
                </a:lnTo>
                <a:cubicBezTo>
                  <a:pt x="103" y="122"/>
                  <a:pt x="116" y="68"/>
                  <a:pt x="99" y="53"/>
                </a:cubicBezTo>
                <a:cubicBezTo>
                  <a:pt x="89" y="68"/>
                  <a:pt x="66" y="71"/>
                  <a:pt x="55" y="46"/>
                </a:cubicBezTo>
                <a:cubicBezTo>
                  <a:pt x="76" y="0"/>
                  <a:pt x="113" y="45"/>
                  <a:pt x="136" y="25"/>
                </a:cubicBezTo>
                <a:cubicBezTo>
                  <a:pt x="136" y="35"/>
                  <a:pt x="132" y="41"/>
                  <a:pt x="123" y="44"/>
                </a:cubicBezTo>
                <a:lnTo>
                  <a:pt x="123" y="112"/>
                </a:lnTo>
                <a:cubicBezTo>
                  <a:pt x="108" y="131"/>
                  <a:pt x="75" y="155"/>
                  <a:pt x="0" y="15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4" name="Freeform 7730">
            <a:extLst>
              <a:ext uri="{FF2B5EF4-FFF2-40B4-BE49-F238E27FC236}">
                <a16:creationId xmlns:a16="http://schemas.microsoft.com/office/drawing/2014/main" id="{7227C455-BC49-AA42-9467-35A25083F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692650"/>
            <a:ext cx="4762" cy="6350"/>
          </a:xfrm>
          <a:custGeom>
            <a:avLst/>
            <a:gdLst>
              <a:gd name="T0" fmla="*/ 805144 w 13"/>
              <a:gd name="T1" fmla="*/ 0 h 17"/>
              <a:gd name="T2" fmla="*/ 1610289 w 13"/>
              <a:gd name="T3" fmla="*/ 418726 h 17"/>
              <a:gd name="T4" fmla="*/ 1341785 w 13"/>
              <a:gd name="T5" fmla="*/ 2232212 h 17"/>
              <a:gd name="T6" fmla="*/ 805144 w 13"/>
              <a:gd name="T7" fmla="*/ 0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7">
                <a:moveTo>
                  <a:pt x="6" y="0"/>
                </a:moveTo>
                <a:lnTo>
                  <a:pt x="12" y="3"/>
                </a:lnTo>
                <a:cubicBezTo>
                  <a:pt x="9" y="7"/>
                  <a:pt x="8" y="12"/>
                  <a:pt x="10" y="16"/>
                </a:cubicBezTo>
                <a:cubicBezTo>
                  <a:pt x="6" y="14"/>
                  <a:pt x="0" y="7"/>
                  <a:pt x="6" y="0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5" name="Freeform 7731">
            <a:extLst>
              <a:ext uri="{FF2B5EF4-FFF2-40B4-BE49-F238E27FC236}">
                <a16:creationId xmlns:a16="http://schemas.microsoft.com/office/drawing/2014/main" id="{A41F4B3F-0E85-CE40-8DFF-7977A7303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4692650"/>
            <a:ext cx="3175" cy="6350"/>
          </a:xfrm>
          <a:custGeom>
            <a:avLst/>
            <a:gdLst>
              <a:gd name="T0" fmla="*/ 806450 w 10"/>
              <a:gd name="T1" fmla="*/ 2232212 h 17"/>
              <a:gd name="T2" fmla="*/ 0 w 10"/>
              <a:gd name="T3" fmla="*/ 1395132 h 17"/>
              <a:gd name="T4" fmla="*/ 302578 w 10"/>
              <a:gd name="T5" fmla="*/ 0 h 17"/>
              <a:gd name="T6" fmla="*/ 302578 w 10"/>
              <a:gd name="T7" fmla="*/ 0 h 17"/>
              <a:gd name="T8" fmla="*/ 100965 w 10"/>
              <a:gd name="T9" fmla="*/ 1255806 h 17"/>
              <a:gd name="T10" fmla="*/ 806450 w 10"/>
              <a:gd name="T11" fmla="*/ 2232212 h 17"/>
              <a:gd name="T12" fmla="*/ 907415 w 10"/>
              <a:gd name="T13" fmla="*/ 418726 h 17"/>
              <a:gd name="T14" fmla="*/ 806450 w 10"/>
              <a:gd name="T15" fmla="*/ 2232212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7">
                <a:moveTo>
                  <a:pt x="8" y="16"/>
                </a:moveTo>
                <a:cubicBezTo>
                  <a:pt x="4" y="16"/>
                  <a:pt x="1" y="13"/>
                  <a:pt x="0" y="10"/>
                </a:cubicBezTo>
                <a:cubicBezTo>
                  <a:pt x="0" y="6"/>
                  <a:pt x="0" y="3"/>
                  <a:pt x="3" y="0"/>
                </a:cubicBezTo>
                <a:cubicBezTo>
                  <a:pt x="1" y="3"/>
                  <a:pt x="0" y="6"/>
                  <a:pt x="1" y="9"/>
                </a:cubicBezTo>
                <a:cubicBezTo>
                  <a:pt x="2" y="13"/>
                  <a:pt x="5" y="16"/>
                  <a:pt x="8" y="16"/>
                </a:cubicBezTo>
                <a:cubicBezTo>
                  <a:pt x="5" y="12"/>
                  <a:pt x="6" y="7"/>
                  <a:pt x="9" y="3"/>
                </a:cubicBezTo>
                <a:cubicBezTo>
                  <a:pt x="7" y="7"/>
                  <a:pt x="6" y="12"/>
                  <a:pt x="8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6" name="Freeform 7732">
            <a:extLst>
              <a:ext uri="{FF2B5EF4-FFF2-40B4-BE49-F238E27FC236}">
                <a16:creationId xmlns:a16="http://schemas.microsoft.com/office/drawing/2014/main" id="{A2707DE4-BDE4-FB42-990E-1F95BB2E3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4703763"/>
            <a:ext cx="4763" cy="4762"/>
          </a:xfrm>
          <a:custGeom>
            <a:avLst/>
            <a:gdLst>
              <a:gd name="T0" fmla="*/ 463032 w 14"/>
              <a:gd name="T1" fmla="*/ 0 h 13"/>
              <a:gd name="T2" fmla="*/ 1157409 w 14"/>
              <a:gd name="T3" fmla="*/ 0 h 13"/>
              <a:gd name="T4" fmla="*/ 0 w 14"/>
              <a:gd name="T5" fmla="*/ 1610289 h 13"/>
              <a:gd name="T6" fmla="*/ 463032 w 14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3">
                <a:moveTo>
                  <a:pt x="4" y="0"/>
                </a:moveTo>
                <a:lnTo>
                  <a:pt x="10" y="0"/>
                </a:lnTo>
                <a:cubicBezTo>
                  <a:pt x="13" y="6"/>
                  <a:pt x="9" y="10"/>
                  <a:pt x="0" y="12"/>
                </a:cubicBezTo>
                <a:cubicBezTo>
                  <a:pt x="3" y="7"/>
                  <a:pt x="5" y="3"/>
                  <a:pt x="4" y="0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7" name="Freeform 7733">
            <a:extLst>
              <a:ext uri="{FF2B5EF4-FFF2-40B4-BE49-F238E27FC236}">
                <a16:creationId xmlns:a16="http://schemas.microsoft.com/office/drawing/2014/main" id="{4856514C-9E13-9C4A-BBB4-9DCBE6349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4703763"/>
            <a:ext cx="4763" cy="4762"/>
          </a:xfrm>
          <a:custGeom>
            <a:avLst/>
            <a:gdLst>
              <a:gd name="T0" fmla="*/ 0 w 14"/>
              <a:gd name="T1" fmla="*/ 1610289 h 13"/>
              <a:gd name="T2" fmla="*/ 463032 w 14"/>
              <a:gd name="T3" fmla="*/ 0 h 13"/>
              <a:gd name="T4" fmla="*/ 578705 w 14"/>
              <a:gd name="T5" fmla="*/ 0 h 13"/>
              <a:gd name="T6" fmla="*/ 0 w 14"/>
              <a:gd name="T7" fmla="*/ 1610289 h 13"/>
              <a:gd name="T8" fmla="*/ 1157409 w 14"/>
              <a:gd name="T9" fmla="*/ 805144 h 13"/>
              <a:gd name="T10" fmla="*/ 1157409 w 14"/>
              <a:gd name="T11" fmla="*/ 134069 h 13"/>
              <a:gd name="T12" fmla="*/ 1389095 w 14"/>
              <a:gd name="T13" fmla="*/ 805144 h 13"/>
              <a:gd name="T14" fmla="*/ 0 w 14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13">
                <a:moveTo>
                  <a:pt x="0" y="12"/>
                </a:moveTo>
                <a:cubicBezTo>
                  <a:pt x="3" y="7"/>
                  <a:pt x="4" y="3"/>
                  <a:pt x="4" y="0"/>
                </a:cubicBezTo>
                <a:lnTo>
                  <a:pt x="5" y="0"/>
                </a:lnTo>
                <a:cubicBezTo>
                  <a:pt x="5" y="3"/>
                  <a:pt x="4" y="7"/>
                  <a:pt x="0" y="12"/>
                </a:cubicBezTo>
                <a:cubicBezTo>
                  <a:pt x="6" y="10"/>
                  <a:pt x="9" y="9"/>
                  <a:pt x="10" y="6"/>
                </a:cubicBezTo>
                <a:cubicBezTo>
                  <a:pt x="11" y="4"/>
                  <a:pt x="10" y="3"/>
                  <a:pt x="10" y="1"/>
                </a:cubicBezTo>
                <a:cubicBezTo>
                  <a:pt x="12" y="2"/>
                  <a:pt x="13" y="4"/>
                  <a:pt x="12" y="6"/>
                </a:cubicBezTo>
                <a:cubicBezTo>
                  <a:pt x="10" y="9"/>
                  <a:pt x="7" y="11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8" name="Freeform 7734">
            <a:extLst>
              <a:ext uri="{FF2B5EF4-FFF2-40B4-BE49-F238E27FC236}">
                <a16:creationId xmlns:a16="http://schemas.microsoft.com/office/drawing/2014/main" id="{ED12BD0B-4A5C-7043-A054-E6D52FBBA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697413"/>
            <a:ext cx="4762" cy="6350"/>
          </a:xfrm>
          <a:custGeom>
            <a:avLst/>
            <a:gdLst>
              <a:gd name="T0" fmla="*/ 0 w 14"/>
              <a:gd name="T1" fmla="*/ 497769 h 18"/>
              <a:gd name="T2" fmla="*/ 809880 w 14"/>
              <a:gd name="T3" fmla="*/ 0 h 18"/>
              <a:gd name="T4" fmla="*/ 115649 w 14"/>
              <a:gd name="T5" fmla="*/ 2115608 h 18"/>
              <a:gd name="T6" fmla="*/ 0 w 14"/>
              <a:gd name="T7" fmla="*/ 497769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0" y="4"/>
                </a:moveTo>
                <a:lnTo>
                  <a:pt x="7" y="0"/>
                </a:lnTo>
                <a:cubicBezTo>
                  <a:pt x="13" y="1"/>
                  <a:pt x="10" y="10"/>
                  <a:pt x="1" y="17"/>
                </a:cubicBezTo>
                <a:cubicBezTo>
                  <a:pt x="3" y="12"/>
                  <a:pt x="1" y="8"/>
                  <a:pt x="0" y="4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89" name="Freeform 7735">
            <a:extLst>
              <a:ext uri="{FF2B5EF4-FFF2-40B4-BE49-F238E27FC236}">
                <a16:creationId xmlns:a16="http://schemas.microsoft.com/office/drawing/2014/main" id="{54B02137-1486-3449-882F-506009193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697413"/>
            <a:ext cx="4762" cy="6350"/>
          </a:xfrm>
          <a:custGeom>
            <a:avLst/>
            <a:gdLst>
              <a:gd name="T0" fmla="*/ 157543 w 12"/>
              <a:gd name="T1" fmla="*/ 2010611 h 19"/>
              <a:gd name="T2" fmla="*/ 0 w 12"/>
              <a:gd name="T3" fmla="*/ 446839 h 19"/>
              <a:gd name="T4" fmla="*/ 157543 w 12"/>
              <a:gd name="T5" fmla="*/ 446839 h 19"/>
              <a:gd name="T6" fmla="*/ 157543 w 12"/>
              <a:gd name="T7" fmla="*/ 1898984 h 19"/>
              <a:gd name="T8" fmla="*/ 1417489 w 12"/>
              <a:gd name="T9" fmla="*/ 446839 h 19"/>
              <a:gd name="T10" fmla="*/ 1102403 w 12"/>
              <a:gd name="T11" fmla="*/ 111626 h 19"/>
              <a:gd name="T12" fmla="*/ 1574635 w 12"/>
              <a:gd name="T13" fmla="*/ 335213 h 19"/>
              <a:gd name="T14" fmla="*/ 157543 w 12"/>
              <a:gd name="T15" fmla="*/ 2010611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" h="19">
                <a:moveTo>
                  <a:pt x="1" y="18"/>
                </a:moveTo>
                <a:cubicBezTo>
                  <a:pt x="1" y="12"/>
                  <a:pt x="1" y="8"/>
                  <a:pt x="0" y="4"/>
                </a:cubicBezTo>
                <a:lnTo>
                  <a:pt x="1" y="4"/>
                </a:lnTo>
                <a:cubicBezTo>
                  <a:pt x="3" y="8"/>
                  <a:pt x="3" y="12"/>
                  <a:pt x="1" y="17"/>
                </a:cubicBezTo>
                <a:cubicBezTo>
                  <a:pt x="7" y="13"/>
                  <a:pt x="10" y="7"/>
                  <a:pt x="9" y="4"/>
                </a:cubicBezTo>
                <a:cubicBezTo>
                  <a:pt x="9" y="2"/>
                  <a:pt x="8" y="1"/>
                  <a:pt x="7" y="1"/>
                </a:cubicBezTo>
                <a:cubicBezTo>
                  <a:pt x="8" y="0"/>
                  <a:pt x="10" y="1"/>
                  <a:pt x="10" y="3"/>
                </a:cubicBezTo>
                <a:cubicBezTo>
                  <a:pt x="11" y="7"/>
                  <a:pt x="8" y="13"/>
                  <a:pt x="1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0" name="Freeform 7736">
            <a:extLst>
              <a:ext uri="{FF2B5EF4-FFF2-40B4-BE49-F238E27FC236}">
                <a16:creationId xmlns:a16="http://schemas.microsoft.com/office/drawing/2014/main" id="{2152FF40-A884-F543-832E-CCAA6D9E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4684713"/>
            <a:ext cx="4763" cy="6350"/>
          </a:xfrm>
          <a:custGeom>
            <a:avLst/>
            <a:gdLst>
              <a:gd name="T0" fmla="*/ 0 w 12"/>
              <a:gd name="T1" fmla="*/ 976779 h 17"/>
              <a:gd name="T2" fmla="*/ 0 w 12"/>
              <a:gd name="T3" fmla="*/ 0 h 17"/>
              <a:gd name="T4" fmla="*/ 1575362 w 12"/>
              <a:gd name="T5" fmla="*/ 2232212 h 17"/>
              <a:gd name="T6" fmla="*/ 0 w 12"/>
              <a:gd name="T7" fmla="*/ 976779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17">
                <a:moveTo>
                  <a:pt x="0" y="7"/>
                </a:moveTo>
                <a:lnTo>
                  <a:pt x="0" y="0"/>
                </a:lnTo>
                <a:cubicBezTo>
                  <a:pt x="9" y="1"/>
                  <a:pt x="11" y="7"/>
                  <a:pt x="10" y="16"/>
                </a:cubicBezTo>
                <a:cubicBezTo>
                  <a:pt x="5" y="11"/>
                  <a:pt x="4" y="8"/>
                  <a:pt x="0" y="7"/>
                </a:cubicBez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1" name="Freeform 7737">
            <a:extLst>
              <a:ext uri="{FF2B5EF4-FFF2-40B4-BE49-F238E27FC236}">
                <a16:creationId xmlns:a16="http://schemas.microsoft.com/office/drawing/2014/main" id="{A3B94853-A0BB-FB46-98B8-3BE2656F0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050" y="4684713"/>
            <a:ext cx="4763" cy="6350"/>
          </a:xfrm>
          <a:custGeom>
            <a:avLst/>
            <a:gdLst>
              <a:gd name="T0" fmla="*/ 1732938 w 12"/>
              <a:gd name="T1" fmla="*/ 2232212 h 17"/>
              <a:gd name="T2" fmla="*/ 0 w 12"/>
              <a:gd name="T3" fmla="*/ 1116106 h 17"/>
              <a:gd name="T4" fmla="*/ 157576 w 12"/>
              <a:gd name="T5" fmla="*/ 976779 h 17"/>
              <a:gd name="T6" fmla="*/ 1732938 w 12"/>
              <a:gd name="T7" fmla="*/ 2232212 h 17"/>
              <a:gd name="T8" fmla="*/ 0 w 12"/>
              <a:gd name="T9" fmla="*/ 0 h 17"/>
              <a:gd name="T10" fmla="*/ 1732938 w 12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17">
                <a:moveTo>
                  <a:pt x="11" y="16"/>
                </a:moveTo>
                <a:cubicBezTo>
                  <a:pt x="5" y="11"/>
                  <a:pt x="2" y="8"/>
                  <a:pt x="0" y="8"/>
                </a:cubicBezTo>
                <a:lnTo>
                  <a:pt x="1" y="7"/>
                </a:lnTo>
                <a:cubicBezTo>
                  <a:pt x="4" y="7"/>
                  <a:pt x="8" y="10"/>
                  <a:pt x="11" y="16"/>
                </a:cubicBezTo>
                <a:cubicBezTo>
                  <a:pt x="11" y="6"/>
                  <a:pt x="8" y="1"/>
                  <a:pt x="0" y="0"/>
                </a:cubicBezTo>
                <a:cubicBezTo>
                  <a:pt x="10" y="1"/>
                  <a:pt x="11" y="7"/>
                  <a:pt x="11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2" name="Freeform 7738">
            <a:extLst>
              <a:ext uri="{FF2B5EF4-FFF2-40B4-BE49-F238E27FC236}">
                <a16:creationId xmlns:a16="http://schemas.microsoft.com/office/drawing/2014/main" id="{BF2C1D33-24A7-0A47-BFAF-61CD08B69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4673600"/>
            <a:ext cx="31750" cy="31750"/>
          </a:xfrm>
          <a:custGeom>
            <a:avLst/>
            <a:gdLst>
              <a:gd name="T0" fmla="*/ 0 w 88"/>
              <a:gd name="T1" fmla="*/ 1464879 h 87"/>
              <a:gd name="T2" fmla="*/ 1822378 w 88"/>
              <a:gd name="T3" fmla="*/ 0 h 87"/>
              <a:gd name="T4" fmla="*/ 6118009 w 88"/>
              <a:gd name="T5" fmla="*/ 5859882 h 87"/>
              <a:gd name="T6" fmla="*/ 8982003 w 88"/>
              <a:gd name="T7" fmla="*/ 4261799 h 87"/>
              <a:gd name="T8" fmla="*/ 9763125 w 88"/>
              <a:gd name="T9" fmla="*/ 4261799 h 87"/>
              <a:gd name="T10" fmla="*/ 9763125 w 88"/>
              <a:gd name="T11" fmla="*/ 5460635 h 87"/>
              <a:gd name="T12" fmla="*/ 8982003 w 88"/>
              <a:gd name="T13" fmla="*/ 5993086 h 87"/>
              <a:gd name="T14" fmla="*/ 6768884 w 88"/>
              <a:gd name="T15" fmla="*/ 6392698 h 87"/>
              <a:gd name="T16" fmla="*/ 9502631 w 88"/>
              <a:gd name="T17" fmla="*/ 8123986 h 87"/>
              <a:gd name="T18" fmla="*/ 10934628 w 88"/>
              <a:gd name="T19" fmla="*/ 8790006 h 87"/>
              <a:gd name="T20" fmla="*/ 9632878 w 88"/>
              <a:gd name="T21" fmla="*/ 9322822 h 87"/>
              <a:gd name="T22" fmla="*/ 8851756 w 88"/>
              <a:gd name="T23" fmla="*/ 9589230 h 87"/>
              <a:gd name="T24" fmla="*/ 6248256 w 88"/>
              <a:gd name="T25" fmla="*/ 7191922 h 87"/>
              <a:gd name="T26" fmla="*/ 6378503 w 88"/>
              <a:gd name="T27" fmla="*/ 9988842 h 87"/>
              <a:gd name="T28" fmla="*/ 5857875 w 88"/>
              <a:gd name="T29" fmla="*/ 11054109 h 87"/>
              <a:gd name="T30" fmla="*/ 4816259 w 88"/>
              <a:gd name="T31" fmla="*/ 11054109 h 87"/>
              <a:gd name="T32" fmla="*/ 4946506 w 88"/>
              <a:gd name="T33" fmla="*/ 9988842 h 87"/>
              <a:gd name="T34" fmla="*/ 5076753 w 88"/>
              <a:gd name="T35" fmla="*/ 7191922 h 87"/>
              <a:gd name="T36" fmla="*/ 2993881 w 88"/>
              <a:gd name="T37" fmla="*/ 7991147 h 87"/>
              <a:gd name="T38" fmla="*/ 2082872 w 88"/>
              <a:gd name="T39" fmla="*/ 7591534 h 87"/>
              <a:gd name="T40" fmla="*/ 1171503 w 88"/>
              <a:gd name="T41" fmla="*/ 7191922 h 87"/>
              <a:gd name="T42" fmla="*/ 2343006 w 88"/>
              <a:gd name="T43" fmla="*/ 6659106 h 87"/>
              <a:gd name="T44" fmla="*/ 5207000 w 88"/>
              <a:gd name="T45" fmla="*/ 6259494 h 87"/>
              <a:gd name="T46" fmla="*/ 0 w 88"/>
              <a:gd name="T47" fmla="*/ 1464879 h 8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8" h="87">
                <a:moveTo>
                  <a:pt x="0" y="11"/>
                </a:moveTo>
                <a:lnTo>
                  <a:pt x="14" y="0"/>
                </a:lnTo>
                <a:lnTo>
                  <a:pt x="47" y="44"/>
                </a:lnTo>
                <a:cubicBezTo>
                  <a:pt x="47" y="44"/>
                  <a:pt x="66" y="35"/>
                  <a:pt x="69" y="32"/>
                </a:cubicBezTo>
                <a:cubicBezTo>
                  <a:pt x="74" y="28"/>
                  <a:pt x="75" y="30"/>
                  <a:pt x="75" y="32"/>
                </a:cubicBezTo>
                <a:cubicBezTo>
                  <a:pt x="75" y="33"/>
                  <a:pt x="74" y="37"/>
                  <a:pt x="75" y="41"/>
                </a:cubicBezTo>
                <a:cubicBezTo>
                  <a:pt x="75" y="44"/>
                  <a:pt x="75" y="44"/>
                  <a:pt x="69" y="45"/>
                </a:cubicBezTo>
                <a:cubicBezTo>
                  <a:pt x="63" y="46"/>
                  <a:pt x="52" y="48"/>
                  <a:pt x="52" y="48"/>
                </a:cubicBezTo>
                <a:cubicBezTo>
                  <a:pt x="52" y="48"/>
                  <a:pt x="71" y="60"/>
                  <a:pt x="73" y="61"/>
                </a:cubicBezTo>
                <a:cubicBezTo>
                  <a:pt x="75" y="63"/>
                  <a:pt x="87" y="66"/>
                  <a:pt x="84" y="66"/>
                </a:cubicBezTo>
                <a:cubicBezTo>
                  <a:pt x="81" y="67"/>
                  <a:pt x="77" y="69"/>
                  <a:pt x="74" y="70"/>
                </a:cubicBezTo>
                <a:cubicBezTo>
                  <a:pt x="72" y="73"/>
                  <a:pt x="73" y="79"/>
                  <a:pt x="68" y="72"/>
                </a:cubicBezTo>
                <a:cubicBezTo>
                  <a:pt x="63" y="65"/>
                  <a:pt x="48" y="54"/>
                  <a:pt x="48" y="54"/>
                </a:cubicBezTo>
                <a:cubicBezTo>
                  <a:pt x="48" y="54"/>
                  <a:pt x="47" y="66"/>
                  <a:pt x="49" y="75"/>
                </a:cubicBezTo>
                <a:cubicBezTo>
                  <a:pt x="50" y="86"/>
                  <a:pt x="51" y="84"/>
                  <a:pt x="45" y="83"/>
                </a:cubicBezTo>
                <a:cubicBezTo>
                  <a:pt x="38" y="82"/>
                  <a:pt x="38" y="83"/>
                  <a:pt x="37" y="83"/>
                </a:cubicBezTo>
                <a:cubicBezTo>
                  <a:pt x="35" y="83"/>
                  <a:pt x="37" y="79"/>
                  <a:pt x="38" y="75"/>
                </a:cubicBezTo>
                <a:cubicBezTo>
                  <a:pt x="39" y="73"/>
                  <a:pt x="39" y="54"/>
                  <a:pt x="39" y="54"/>
                </a:cubicBezTo>
                <a:cubicBezTo>
                  <a:pt x="39" y="54"/>
                  <a:pt x="27" y="57"/>
                  <a:pt x="23" y="60"/>
                </a:cubicBezTo>
                <a:cubicBezTo>
                  <a:pt x="20" y="65"/>
                  <a:pt x="18" y="60"/>
                  <a:pt x="16" y="57"/>
                </a:cubicBezTo>
                <a:cubicBezTo>
                  <a:pt x="14" y="56"/>
                  <a:pt x="12" y="56"/>
                  <a:pt x="9" y="54"/>
                </a:cubicBezTo>
                <a:cubicBezTo>
                  <a:pt x="8" y="51"/>
                  <a:pt x="13" y="50"/>
                  <a:pt x="18" y="50"/>
                </a:cubicBezTo>
                <a:cubicBezTo>
                  <a:pt x="24" y="50"/>
                  <a:pt x="40" y="47"/>
                  <a:pt x="40" y="47"/>
                </a:cubicBezTo>
                <a:lnTo>
                  <a:pt x="0" y="11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3" name="Freeform 7739">
            <a:extLst>
              <a:ext uri="{FF2B5EF4-FFF2-40B4-BE49-F238E27FC236}">
                <a16:creationId xmlns:a16="http://schemas.microsoft.com/office/drawing/2014/main" id="{6AD4071B-D0F6-7149-B036-47D5FA53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4676775"/>
            <a:ext cx="31750" cy="26988"/>
          </a:xfrm>
          <a:custGeom>
            <a:avLst/>
            <a:gdLst>
              <a:gd name="T0" fmla="*/ 6406116 w 86"/>
              <a:gd name="T1" fmla="*/ 9581820 h 75"/>
              <a:gd name="T2" fmla="*/ 6406116 w 86"/>
              <a:gd name="T3" fmla="*/ 9452277 h 75"/>
              <a:gd name="T4" fmla="*/ 6678576 w 86"/>
              <a:gd name="T5" fmla="*/ 8934467 h 75"/>
              <a:gd name="T6" fmla="*/ 6406116 w 86"/>
              <a:gd name="T7" fmla="*/ 5956432 h 75"/>
              <a:gd name="T8" fmla="*/ 6814805 w 86"/>
              <a:gd name="T9" fmla="*/ 8934467 h 75"/>
              <a:gd name="T10" fmla="*/ 6678576 w 86"/>
              <a:gd name="T11" fmla="*/ 9581820 h 75"/>
              <a:gd name="T12" fmla="*/ 6406116 w 86"/>
              <a:gd name="T13" fmla="*/ 5697347 h 75"/>
              <a:gd name="T14" fmla="*/ 9677105 w 86"/>
              <a:gd name="T15" fmla="*/ 8287115 h 75"/>
              <a:gd name="T16" fmla="*/ 10086163 w 86"/>
              <a:gd name="T17" fmla="*/ 7768946 h 75"/>
              <a:gd name="T18" fmla="*/ 10631451 w 86"/>
              <a:gd name="T19" fmla="*/ 7121593 h 75"/>
              <a:gd name="T20" fmla="*/ 6951035 w 86"/>
              <a:gd name="T21" fmla="*/ 5049995 h 75"/>
              <a:gd name="T22" fmla="*/ 10222392 w 86"/>
              <a:gd name="T23" fmla="*/ 4143558 h 75"/>
              <a:gd name="T24" fmla="*/ 10222392 w 86"/>
              <a:gd name="T25" fmla="*/ 2978036 h 75"/>
              <a:gd name="T26" fmla="*/ 10222392 w 86"/>
              <a:gd name="T27" fmla="*/ 4402642 h 75"/>
              <a:gd name="T28" fmla="*/ 7223863 w 86"/>
              <a:gd name="T29" fmla="*/ 5049995 h 75"/>
              <a:gd name="T30" fmla="*/ 10631451 w 86"/>
              <a:gd name="T31" fmla="*/ 6862868 h 75"/>
              <a:gd name="T32" fmla="*/ 11312599 w 86"/>
              <a:gd name="T33" fmla="*/ 7380678 h 75"/>
              <a:gd name="T34" fmla="*/ 9949933 w 86"/>
              <a:gd name="T35" fmla="*/ 8157573 h 75"/>
              <a:gd name="T36" fmla="*/ 9131817 w 86"/>
              <a:gd name="T37" fmla="*/ 8028030 h 75"/>
              <a:gd name="T38" fmla="*/ 6406116 w 86"/>
              <a:gd name="T39" fmla="*/ 5956432 h 75"/>
              <a:gd name="T40" fmla="*/ 9540875 w 86"/>
              <a:gd name="T41" fmla="*/ 2848493 h 75"/>
              <a:gd name="T42" fmla="*/ 9404645 w 86"/>
              <a:gd name="T43" fmla="*/ 2719311 h 75"/>
              <a:gd name="T44" fmla="*/ 10222392 w 86"/>
              <a:gd name="T45" fmla="*/ 2848493 h 75"/>
              <a:gd name="T46" fmla="*/ 5043081 w 86"/>
              <a:gd name="T47" fmla="*/ 9452277 h 75"/>
              <a:gd name="T48" fmla="*/ 5043081 w 86"/>
              <a:gd name="T49" fmla="*/ 8804925 h 75"/>
              <a:gd name="T50" fmla="*/ 5179311 w 86"/>
              <a:gd name="T51" fmla="*/ 5697347 h 75"/>
              <a:gd name="T52" fmla="*/ 2862299 w 86"/>
              <a:gd name="T53" fmla="*/ 6862868 h 75"/>
              <a:gd name="T54" fmla="*/ 1635494 w 86"/>
              <a:gd name="T55" fmla="*/ 5956432 h 75"/>
              <a:gd name="T56" fmla="*/ 1226805 w 86"/>
              <a:gd name="T57" fmla="*/ 5567804 h 75"/>
              <a:gd name="T58" fmla="*/ 1226805 w 86"/>
              <a:gd name="T59" fmla="*/ 5567804 h 75"/>
              <a:gd name="T60" fmla="*/ 2317012 w 86"/>
              <a:gd name="T61" fmla="*/ 6085614 h 75"/>
              <a:gd name="T62" fmla="*/ 3134759 w 86"/>
              <a:gd name="T63" fmla="*/ 6474241 h 75"/>
              <a:gd name="T64" fmla="*/ 5315541 w 86"/>
              <a:gd name="T65" fmla="*/ 8416658 h 75"/>
              <a:gd name="T66" fmla="*/ 5043081 w 86"/>
              <a:gd name="T67" fmla="*/ 9452277 h 75"/>
              <a:gd name="T68" fmla="*/ 5043081 w 86"/>
              <a:gd name="T69" fmla="*/ 9452277 h 75"/>
              <a:gd name="T70" fmla="*/ 0 w 86"/>
              <a:gd name="T71" fmla="*/ 0 h 75"/>
              <a:gd name="T72" fmla="*/ 0 w 86"/>
              <a:gd name="T73" fmla="*/ 259085 h 7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6" h="75">
                <a:moveTo>
                  <a:pt x="49" y="74"/>
                </a:moveTo>
                <a:lnTo>
                  <a:pt x="47" y="74"/>
                </a:lnTo>
                <a:lnTo>
                  <a:pt x="45" y="73"/>
                </a:lnTo>
                <a:lnTo>
                  <a:pt x="47" y="73"/>
                </a:lnTo>
                <a:lnTo>
                  <a:pt x="50" y="73"/>
                </a:lnTo>
                <a:cubicBezTo>
                  <a:pt x="50" y="73"/>
                  <a:pt x="50" y="71"/>
                  <a:pt x="49" y="69"/>
                </a:cubicBezTo>
                <a:lnTo>
                  <a:pt x="49" y="65"/>
                </a:lnTo>
                <a:cubicBezTo>
                  <a:pt x="47" y="59"/>
                  <a:pt x="47" y="50"/>
                  <a:pt x="47" y="46"/>
                </a:cubicBezTo>
                <a:cubicBezTo>
                  <a:pt x="49" y="46"/>
                  <a:pt x="47" y="56"/>
                  <a:pt x="50" y="65"/>
                </a:cubicBezTo>
                <a:lnTo>
                  <a:pt x="50" y="69"/>
                </a:lnTo>
                <a:lnTo>
                  <a:pt x="50" y="73"/>
                </a:lnTo>
                <a:lnTo>
                  <a:pt x="49" y="74"/>
                </a:lnTo>
                <a:close/>
                <a:moveTo>
                  <a:pt x="47" y="46"/>
                </a:moveTo>
                <a:cubicBezTo>
                  <a:pt x="47" y="45"/>
                  <a:pt x="47" y="44"/>
                  <a:pt x="47" y="44"/>
                </a:cubicBezTo>
                <a:cubicBezTo>
                  <a:pt x="49" y="44"/>
                  <a:pt x="63" y="55"/>
                  <a:pt x="69" y="61"/>
                </a:cubicBezTo>
                <a:cubicBezTo>
                  <a:pt x="69" y="64"/>
                  <a:pt x="70" y="64"/>
                  <a:pt x="71" y="64"/>
                </a:cubicBezTo>
                <a:cubicBezTo>
                  <a:pt x="71" y="64"/>
                  <a:pt x="72" y="64"/>
                  <a:pt x="72" y="63"/>
                </a:cubicBezTo>
                <a:cubicBezTo>
                  <a:pt x="72" y="63"/>
                  <a:pt x="73" y="61"/>
                  <a:pt x="74" y="60"/>
                </a:cubicBezTo>
                <a:cubicBezTo>
                  <a:pt x="77" y="58"/>
                  <a:pt x="81" y="57"/>
                  <a:pt x="83" y="56"/>
                </a:cubicBezTo>
                <a:cubicBezTo>
                  <a:pt x="83" y="56"/>
                  <a:pt x="81" y="55"/>
                  <a:pt x="78" y="55"/>
                </a:cubicBezTo>
                <a:cubicBezTo>
                  <a:pt x="77" y="53"/>
                  <a:pt x="74" y="53"/>
                  <a:pt x="73" y="52"/>
                </a:cubicBezTo>
                <a:cubicBezTo>
                  <a:pt x="70" y="50"/>
                  <a:pt x="51" y="39"/>
                  <a:pt x="51" y="39"/>
                </a:cubicBezTo>
                <a:cubicBezTo>
                  <a:pt x="52" y="38"/>
                  <a:pt x="63" y="35"/>
                  <a:pt x="69" y="34"/>
                </a:cubicBezTo>
                <a:cubicBezTo>
                  <a:pt x="73" y="34"/>
                  <a:pt x="75" y="34"/>
                  <a:pt x="75" y="32"/>
                </a:cubicBezTo>
                <a:lnTo>
                  <a:pt x="75" y="31"/>
                </a:lnTo>
                <a:cubicBezTo>
                  <a:pt x="74" y="28"/>
                  <a:pt x="74" y="25"/>
                  <a:pt x="75" y="23"/>
                </a:cubicBezTo>
                <a:lnTo>
                  <a:pt x="75" y="31"/>
                </a:lnTo>
                <a:cubicBezTo>
                  <a:pt x="77" y="31"/>
                  <a:pt x="77" y="32"/>
                  <a:pt x="75" y="34"/>
                </a:cubicBezTo>
                <a:cubicBezTo>
                  <a:pt x="75" y="34"/>
                  <a:pt x="73" y="35"/>
                  <a:pt x="69" y="35"/>
                </a:cubicBezTo>
                <a:cubicBezTo>
                  <a:pt x="63" y="36"/>
                  <a:pt x="54" y="38"/>
                  <a:pt x="53" y="39"/>
                </a:cubicBezTo>
                <a:cubicBezTo>
                  <a:pt x="55" y="40"/>
                  <a:pt x="72" y="49"/>
                  <a:pt x="74" y="51"/>
                </a:cubicBezTo>
                <a:cubicBezTo>
                  <a:pt x="74" y="51"/>
                  <a:pt x="77" y="53"/>
                  <a:pt x="78" y="53"/>
                </a:cubicBezTo>
                <a:cubicBezTo>
                  <a:pt x="84" y="55"/>
                  <a:pt x="85" y="55"/>
                  <a:pt x="85" y="56"/>
                </a:cubicBezTo>
                <a:lnTo>
                  <a:pt x="83" y="57"/>
                </a:lnTo>
                <a:cubicBezTo>
                  <a:pt x="81" y="59"/>
                  <a:pt x="77" y="59"/>
                  <a:pt x="75" y="61"/>
                </a:cubicBezTo>
                <a:cubicBezTo>
                  <a:pt x="74" y="62"/>
                  <a:pt x="74" y="63"/>
                  <a:pt x="73" y="63"/>
                </a:cubicBezTo>
                <a:cubicBezTo>
                  <a:pt x="73" y="64"/>
                  <a:pt x="72" y="65"/>
                  <a:pt x="71" y="65"/>
                </a:cubicBezTo>
                <a:cubicBezTo>
                  <a:pt x="70" y="65"/>
                  <a:pt x="69" y="64"/>
                  <a:pt x="67" y="62"/>
                </a:cubicBezTo>
                <a:cubicBezTo>
                  <a:pt x="63" y="56"/>
                  <a:pt x="50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lose/>
                <a:moveTo>
                  <a:pt x="70" y="22"/>
                </a:moveTo>
                <a:cubicBezTo>
                  <a:pt x="66" y="25"/>
                  <a:pt x="48" y="34"/>
                  <a:pt x="47" y="34"/>
                </a:cubicBezTo>
                <a:cubicBezTo>
                  <a:pt x="47" y="32"/>
                  <a:pt x="66" y="24"/>
                  <a:pt x="69" y="21"/>
                </a:cubicBezTo>
                <a:cubicBezTo>
                  <a:pt x="72" y="19"/>
                  <a:pt x="74" y="18"/>
                  <a:pt x="74" y="18"/>
                </a:cubicBezTo>
                <a:cubicBezTo>
                  <a:pt x="74" y="18"/>
                  <a:pt x="75" y="20"/>
                  <a:pt x="75" y="22"/>
                </a:cubicBezTo>
                <a:cubicBezTo>
                  <a:pt x="74" y="20"/>
                  <a:pt x="73" y="20"/>
                  <a:pt x="70" y="22"/>
                </a:cubicBezTo>
                <a:close/>
                <a:moveTo>
                  <a:pt x="37" y="73"/>
                </a:moveTo>
                <a:lnTo>
                  <a:pt x="35" y="73"/>
                </a:lnTo>
                <a:cubicBezTo>
                  <a:pt x="35" y="72"/>
                  <a:pt x="35" y="71"/>
                  <a:pt x="37" y="68"/>
                </a:cubicBezTo>
                <a:lnTo>
                  <a:pt x="37" y="65"/>
                </a:lnTo>
                <a:cubicBezTo>
                  <a:pt x="38" y="64"/>
                  <a:pt x="38" y="49"/>
                  <a:pt x="38" y="44"/>
                </a:cubicBezTo>
                <a:cubicBezTo>
                  <a:pt x="37" y="44"/>
                  <a:pt x="27" y="47"/>
                  <a:pt x="24" y="51"/>
                </a:cubicBezTo>
                <a:cubicBezTo>
                  <a:pt x="22" y="53"/>
                  <a:pt x="22" y="53"/>
                  <a:pt x="21" y="53"/>
                </a:cubicBezTo>
                <a:cubicBezTo>
                  <a:pt x="18" y="53"/>
                  <a:pt x="18" y="50"/>
                  <a:pt x="15" y="49"/>
                </a:cubicBezTo>
                <a:cubicBezTo>
                  <a:pt x="15" y="47"/>
                  <a:pt x="13" y="46"/>
                  <a:pt x="12" y="46"/>
                </a:cubicBezTo>
                <a:cubicBezTo>
                  <a:pt x="11" y="46"/>
                  <a:pt x="10" y="46"/>
                  <a:pt x="9" y="44"/>
                </a:cubicBezTo>
                <a:lnTo>
                  <a:pt x="9" y="43"/>
                </a:lnTo>
                <a:cubicBezTo>
                  <a:pt x="9" y="40"/>
                  <a:pt x="14" y="40"/>
                  <a:pt x="18" y="40"/>
                </a:cubicBezTo>
                <a:cubicBezTo>
                  <a:pt x="13" y="40"/>
                  <a:pt x="10" y="42"/>
                  <a:pt x="9" y="43"/>
                </a:cubicBezTo>
                <a:cubicBezTo>
                  <a:pt x="10" y="44"/>
                  <a:pt x="12" y="44"/>
                  <a:pt x="13" y="46"/>
                </a:cubicBezTo>
                <a:cubicBezTo>
                  <a:pt x="13" y="46"/>
                  <a:pt x="15" y="46"/>
                  <a:pt x="17" y="47"/>
                </a:cubicBezTo>
                <a:cubicBezTo>
                  <a:pt x="18" y="50"/>
                  <a:pt x="18" y="51"/>
                  <a:pt x="21" y="51"/>
                </a:cubicBezTo>
                <a:cubicBezTo>
                  <a:pt x="21" y="51"/>
                  <a:pt x="22" y="51"/>
                  <a:pt x="23" y="50"/>
                </a:cubicBezTo>
                <a:cubicBezTo>
                  <a:pt x="27" y="47"/>
                  <a:pt x="38" y="44"/>
                  <a:pt x="39" y="43"/>
                </a:cubicBezTo>
                <a:cubicBezTo>
                  <a:pt x="40" y="44"/>
                  <a:pt x="40" y="63"/>
                  <a:pt x="39" y="65"/>
                </a:cubicBezTo>
                <a:lnTo>
                  <a:pt x="37" y="68"/>
                </a:lnTo>
                <a:lnTo>
                  <a:pt x="37" y="73"/>
                </a:lnTo>
                <a:cubicBezTo>
                  <a:pt x="38" y="72"/>
                  <a:pt x="40" y="72"/>
                  <a:pt x="45" y="73"/>
                </a:cubicBezTo>
                <a:lnTo>
                  <a:pt x="37" y="73"/>
                </a:lnTo>
                <a:close/>
                <a:moveTo>
                  <a:pt x="0" y="2"/>
                </a:moveTo>
                <a:lnTo>
                  <a:pt x="0" y="0"/>
                </a:lnTo>
                <a:lnTo>
                  <a:pt x="40" y="37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4" name="Freeform 7740">
            <a:extLst>
              <a:ext uri="{FF2B5EF4-FFF2-40B4-BE49-F238E27FC236}">
                <a16:creationId xmlns:a16="http://schemas.microsoft.com/office/drawing/2014/main" id="{956638F3-BFD6-1E41-8299-2676478C2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4649788"/>
            <a:ext cx="26988" cy="66675"/>
          </a:xfrm>
          <a:custGeom>
            <a:avLst/>
            <a:gdLst>
              <a:gd name="T0" fmla="*/ 388627 w 75"/>
              <a:gd name="T1" fmla="*/ 23645736 h 187"/>
              <a:gd name="T2" fmla="*/ 0 w 75"/>
              <a:gd name="T3" fmla="*/ 0 h 187"/>
              <a:gd name="T4" fmla="*/ 9581820 w 75"/>
              <a:gd name="T5" fmla="*/ 10043323 h 187"/>
              <a:gd name="T6" fmla="*/ 6085614 w 75"/>
              <a:gd name="T7" fmla="*/ 9534525 h 187"/>
              <a:gd name="T8" fmla="*/ 6085614 w 75"/>
              <a:gd name="T9" fmla="*/ 13729702 h 187"/>
              <a:gd name="T10" fmla="*/ 2848493 w 75"/>
              <a:gd name="T11" fmla="*/ 9280304 h 187"/>
              <a:gd name="T12" fmla="*/ 8545840 w 75"/>
              <a:gd name="T13" fmla="*/ 19704780 h 187"/>
              <a:gd name="T14" fmla="*/ 2719311 w 75"/>
              <a:gd name="T15" fmla="*/ 20976240 h 187"/>
              <a:gd name="T16" fmla="*/ 388627 w 75"/>
              <a:gd name="T17" fmla="*/ 23645736 h 1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187">
                <a:moveTo>
                  <a:pt x="3" y="186"/>
                </a:moveTo>
                <a:lnTo>
                  <a:pt x="0" y="0"/>
                </a:lnTo>
                <a:lnTo>
                  <a:pt x="74" y="79"/>
                </a:lnTo>
                <a:lnTo>
                  <a:pt x="47" y="75"/>
                </a:lnTo>
                <a:lnTo>
                  <a:pt x="47" y="108"/>
                </a:lnTo>
                <a:lnTo>
                  <a:pt x="22" y="73"/>
                </a:lnTo>
                <a:cubicBezTo>
                  <a:pt x="21" y="133"/>
                  <a:pt x="36" y="160"/>
                  <a:pt x="66" y="155"/>
                </a:cubicBezTo>
                <a:cubicBezTo>
                  <a:pt x="57" y="174"/>
                  <a:pt x="42" y="176"/>
                  <a:pt x="21" y="165"/>
                </a:cubicBezTo>
                <a:lnTo>
                  <a:pt x="3" y="18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5" name="Freeform 7741">
            <a:extLst>
              <a:ext uri="{FF2B5EF4-FFF2-40B4-BE49-F238E27FC236}">
                <a16:creationId xmlns:a16="http://schemas.microsoft.com/office/drawing/2014/main" id="{2B710B3B-C555-7B4C-983C-929B4F06C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4592638"/>
            <a:ext cx="41275" cy="103187"/>
          </a:xfrm>
          <a:custGeom>
            <a:avLst/>
            <a:gdLst>
              <a:gd name="T0" fmla="*/ 14813018 w 114"/>
              <a:gd name="T1" fmla="*/ 12191273 h 285"/>
              <a:gd name="T2" fmla="*/ 14813018 w 114"/>
              <a:gd name="T3" fmla="*/ 25168577 h 285"/>
              <a:gd name="T4" fmla="*/ 0 w 114"/>
              <a:gd name="T5" fmla="*/ 37228783 h 285"/>
              <a:gd name="T6" fmla="*/ 0 w 114"/>
              <a:gd name="T7" fmla="*/ 4981217 h 285"/>
              <a:gd name="T8" fmla="*/ 1704223 w 114"/>
              <a:gd name="T9" fmla="*/ 0 h 285"/>
              <a:gd name="T10" fmla="*/ 1704223 w 114"/>
              <a:gd name="T11" fmla="*/ 6816497 h 285"/>
              <a:gd name="T12" fmla="*/ 14813018 w 114"/>
              <a:gd name="T13" fmla="*/ 12191273 h 2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4" h="285">
                <a:moveTo>
                  <a:pt x="113" y="93"/>
                </a:moveTo>
                <a:lnTo>
                  <a:pt x="113" y="192"/>
                </a:lnTo>
                <a:lnTo>
                  <a:pt x="0" y="284"/>
                </a:lnTo>
                <a:lnTo>
                  <a:pt x="0" y="38"/>
                </a:lnTo>
                <a:cubicBezTo>
                  <a:pt x="0" y="20"/>
                  <a:pt x="3" y="6"/>
                  <a:pt x="13" y="0"/>
                </a:cubicBezTo>
                <a:lnTo>
                  <a:pt x="13" y="52"/>
                </a:lnTo>
                <a:lnTo>
                  <a:pt x="113" y="9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6" name="Freeform 7742">
            <a:extLst>
              <a:ext uri="{FF2B5EF4-FFF2-40B4-BE49-F238E27FC236}">
                <a16:creationId xmlns:a16="http://schemas.microsoft.com/office/drawing/2014/main" id="{DBD66EB5-325E-834B-BD57-8DCD9DB61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4616450"/>
            <a:ext cx="1588" cy="76200"/>
          </a:xfrm>
          <a:custGeom>
            <a:avLst/>
            <a:gdLst>
              <a:gd name="T0" fmla="*/ 472827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827 w 4"/>
              <a:gd name="T7" fmla="*/ 0 h 210"/>
              <a:gd name="T8" fmla="*/ 472827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7" name="Freeform 7743">
            <a:extLst>
              <a:ext uri="{FF2B5EF4-FFF2-40B4-BE49-F238E27FC236}">
                <a16:creationId xmlns:a16="http://schemas.microsoft.com/office/drawing/2014/main" id="{A086E2D0-0BCF-3A4C-A1D8-27140CA16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5" y="4616450"/>
            <a:ext cx="1588" cy="76200"/>
          </a:xfrm>
          <a:custGeom>
            <a:avLst/>
            <a:gdLst>
              <a:gd name="T0" fmla="*/ 472827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827 w 4"/>
              <a:gd name="T7" fmla="*/ 0 h 210"/>
              <a:gd name="T8" fmla="*/ 472827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8" name="Freeform 7744">
            <a:extLst>
              <a:ext uri="{FF2B5EF4-FFF2-40B4-BE49-F238E27FC236}">
                <a16:creationId xmlns:a16="http://schemas.microsoft.com/office/drawing/2014/main" id="{E02708A2-76CE-A64F-95D4-1E4E0604C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4616450"/>
            <a:ext cx="1587" cy="76200"/>
          </a:xfrm>
          <a:custGeom>
            <a:avLst/>
            <a:gdLst>
              <a:gd name="T0" fmla="*/ 472133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133 w 4"/>
              <a:gd name="T7" fmla="*/ 0 h 210"/>
              <a:gd name="T8" fmla="*/ 472133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099" name="Freeform 7745">
            <a:extLst>
              <a:ext uri="{FF2B5EF4-FFF2-40B4-BE49-F238E27FC236}">
                <a16:creationId xmlns:a16="http://schemas.microsoft.com/office/drawing/2014/main" id="{E9D1E660-EAB5-144E-B8B0-EE7CAB970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16450"/>
            <a:ext cx="1587" cy="76200"/>
          </a:xfrm>
          <a:custGeom>
            <a:avLst/>
            <a:gdLst>
              <a:gd name="T0" fmla="*/ 472133 w 4"/>
              <a:gd name="T1" fmla="*/ 27517997 h 210"/>
              <a:gd name="T2" fmla="*/ 0 w 4"/>
              <a:gd name="T3" fmla="*/ 27517997 h 210"/>
              <a:gd name="T4" fmla="*/ 0 w 4"/>
              <a:gd name="T5" fmla="*/ 0 h 210"/>
              <a:gd name="T6" fmla="*/ 472133 w 4"/>
              <a:gd name="T7" fmla="*/ 0 h 210"/>
              <a:gd name="T8" fmla="*/ 472133 w 4"/>
              <a:gd name="T9" fmla="*/ 2751799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210">
                <a:moveTo>
                  <a:pt x="3" y="209"/>
                </a:moveTo>
                <a:lnTo>
                  <a:pt x="0" y="209"/>
                </a:lnTo>
                <a:lnTo>
                  <a:pt x="0" y="0"/>
                </a:lnTo>
                <a:lnTo>
                  <a:pt x="3" y="0"/>
                </a:lnTo>
                <a:lnTo>
                  <a:pt x="3" y="209"/>
                </a:lnTo>
              </a:path>
            </a:pathLst>
          </a:custGeom>
          <a:solidFill>
            <a:srgbClr val="F6D7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0" name="Freeform 7746">
            <a:extLst>
              <a:ext uri="{FF2B5EF4-FFF2-40B4-BE49-F238E27FC236}">
                <a16:creationId xmlns:a16="http://schemas.microsoft.com/office/drawing/2014/main" id="{9B210E82-2328-0848-8BBC-27B86819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4578350"/>
            <a:ext cx="49212" cy="55563"/>
          </a:xfrm>
          <a:custGeom>
            <a:avLst/>
            <a:gdLst>
              <a:gd name="T0" fmla="*/ 1677519 w 137"/>
              <a:gd name="T1" fmla="*/ 14208100 h 156"/>
              <a:gd name="T2" fmla="*/ 1677519 w 137"/>
              <a:gd name="T3" fmla="*/ 5581944 h 156"/>
              <a:gd name="T4" fmla="*/ 0 w 137"/>
              <a:gd name="T5" fmla="*/ 3171365 h 156"/>
              <a:gd name="T6" fmla="*/ 10451623 w 137"/>
              <a:gd name="T7" fmla="*/ 5835540 h 156"/>
              <a:gd name="T8" fmla="*/ 4774282 w 137"/>
              <a:gd name="T9" fmla="*/ 6723479 h 156"/>
              <a:gd name="T10" fmla="*/ 17548568 w 137"/>
              <a:gd name="T11" fmla="*/ 15349991 h 156"/>
              <a:gd name="T12" fmla="*/ 17548568 w 137"/>
              <a:gd name="T13" fmla="*/ 19663247 h 156"/>
              <a:gd name="T14" fmla="*/ 1677519 w 137"/>
              <a:gd name="T15" fmla="*/ 14208100 h 1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7" h="156">
                <a:moveTo>
                  <a:pt x="13" y="112"/>
                </a:moveTo>
                <a:lnTo>
                  <a:pt x="13" y="44"/>
                </a:lnTo>
                <a:cubicBezTo>
                  <a:pt x="5" y="41"/>
                  <a:pt x="1" y="35"/>
                  <a:pt x="0" y="25"/>
                </a:cubicBezTo>
                <a:cubicBezTo>
                  <a:pt x="23" y="45"/>
                  <a:pt x="59" y="0"/>
                  <a:pt x="81" y="46"/>
                </a:cubicBezTo>
                <a:cubicBezTo>
                  <a:pt x="70" y="71"/>
                  <a:pt x="46" y="68"/>
                  <a:pt x="37" y="53"/>
                </a:cubicBezTo>
                <a:cubicBezTo>
                  <a:pt x="21" y="68"/>
                  <a:pt x="34" y="122"/>
                  <a:pt x="136" y="121"/>
                </a:cubicBezTo>
                <a:lnTo>
                  <a:pt x="136" y="155"/>
                </a:lnTo>
                <a:cubicBezTo>
                  <a:pt x="60" y="155"/>
                  <a:pt x="28" y="131"/>
                  <a:pt x="13" y="1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1" name="Freeform 7747">
            <a:extLst>
              <a:ext uri="{FF2B5EF4-FFF2-40B4-BE49-F238E27FC236}">
                <a16:creationId xmlns:a16="http://schemas.microsoft.com/office/drawing/2014/main" id="{CC096D64-8951-314E-9D55-5B13094A3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4692650"/>
            <a:ext cx="4763" cy="6350"/>
          </a:xfrm>
          <a:custGeom>
            <a:avLst/>
            <a:gdLst>
              <a:gd name="T0" fmla="*/ 805313 w 13"/>
              <a:gd name="T1" fmla="*/ 0 h 17"/>
              <a:gd name="T2" fmla="*/ 134097 w 13"/>
              <a:gd name="T3" fmla="*/ 2232212 h 17"/>
              <a:gd name="T4" fmla="*/ 0 w 13"/>
              <a:gd name="T5" fmla="*/ 418726 h 17"/>
              <a:gd name="T6" fmla="*/ 805313 w 13"/>
              <a:gd name="T7" fmla="*/ 0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7">
                <a:moveTo>
                  <a:pt x="6" y="0"/>
                </a:moveTo>
                <a:cubicBezTo>
                  <a:pt x="12" y="7"/>
                  <a:pt x="6" y="14"/>
                  <a:pt x="1" y="16"/>
                </a:cubicBezTo>
                <a:cubicBezTo>
                  <a:pt x="3" y="12"/>
                  <a:pt x="2" y="7"/>
                  <a:pt x="0" y="3"/>
                </a:cubicBezTo>
                <a:lnTo>
                  <a:pt x="6" y="0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2" name="Freeform 7748">
            <a:extLst>
              <a:ext uri="{FF2B5EF4-FFF2-40B4-BE49-F238E27FC236}">
                <a16:creationId xmlns:a16="http://schemas.microsoft.com/office/drawing/2014/main" id="{FB66C382-AAEA-8845-9464-5FB9D3497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5" y="4692650"/>
            <a:ext cx="3175" cy="6350"/>
          </a:xfrm>
          <a:custGeom>
            <a:avLst/>
            <a:gdLst>
              <a:gd name="T0" fmla="*/ 166543 w 11"/>
              <a:gd name="T1" fmla="*/ 2115608 h 18"/>
              <a:gd name="T2" fmla="*/ 0 w 11"/>
              <a:gd name="T3" fmla="*/ 373239 h 18"/>
              <a:gd name="T4" fmla="*/ 249959 w 11"/>
              <a:gd name="T5" fmla="*/ 1991078 h 18"/>
              <a:gd name="T6" fmla="*/ 666461 w 11"/>
              <a:gd name="T7" fmla="*/ 1120069 h 18"/>
              <a:gd name="T8" fmla="*/ 499918 w 11"/>
              <a:gd name="T9" fmla="*/ 0 h 18"/>
              <a:gd name="T10" fmla="*/ 583045 w 11"/>
              <a:gd name="T11" fmla="*/ 0 h 18"/>
              <a:gd name="T12" fmla="*/ 833005 w 11"/>
              <a:gd name="T13" fmla="*/ 1244600 h 18"/>
              <a:gd name="T14" fmla="*/ 166543 w 11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8">
                <a:moveTo>
                  <a:pt x="2" y="17"/>
                </a:moveTo>
                <a:cubicBezTo>
                  <a:pt x="3" y="12"/>
                  <a:pt x="3" y="7"/>
                  <a:pt x="0" y="3"/>
                </a:cubicBezTo>
                <a:cubicBezTo>
                  <a:pt x="4" y="7"/>
                  <a:pt x="4" y="12"/>
                  <a:pt x="3" y="16"/>
                </a:cubicBezTo>
                <a:cubicBezTo>
                  <a:pt x="4" y="16"/>
                  <a:pt x="7" y="13"/>
                  <a:pt x="8" y="9"/>
                </a:cubicBezTo>
                <a:cubicBezTo>
                  <a:pt x="9" y="6"/>
                  <a:pt x="8" y="3"/>
                  <a:pt x="6" y="0"/>
                </a:cubicBezTo>
                <a:lnTo>
                  <a:pt x="7" y="0"/>
                </a:lnTo>
                <a:cubicBezTo>
                  <a:pt x="9" y="3"/>
                  <a:pt x="10" y="6"/>
                  <a:pt x="10" y="10"/>
                </a:cubicBezTo>
                <a:cubicBezTo>
                  <a:pt x="8" y="13"/>
                  <a:pt x="6" y="16"/>
                  <a:pt x="2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3" name="Freeform 7749">
            <a:extLst>
              <a:ext uri="{FF2B5EF4-FFF2-40B4-BE49-F238E27FC236}">
                <a16:creationId xmlns:a16="http://schemas.microsoft.com/office/drawing/2014/main" id="{B44F959E-DB42-1343-AD7C-01D7F5385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4703763"/>
            <a:ext cx="6350" cy="4762"/>
          </a:xfrm>
          <a:custGeom>
            <a:avLst/>
            <a:gdLst>
              <a:gd name="T0" fmla="*/ 1575197 w 16"/>
              <a:gd name="T1" fmla="*/ 0 h 13"/>
              <a:gd name="T2" fmla="*/ 2362597 w 16"/>
              <a:gd name="T3" fmla="*/ 1610289 h 13"/>
              <a:gd name="T4" fmla="*/ 315119 w 16"/>
              <a:gd name="T5" fmla="*/ 0 h 13"/>
              <a:gd name="T6" fmla="*/ 1575197 w 16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13">
                <a:moveTo>
                  <a:pt x="10" y="0"/>
                </a:moveTo>
                <a:cubicBezTo>
                  <a:pt x="8" y="3"/>
                  <a:pt x="10" y="7"/>
                  <a:pt x="15" y="12"/>
                </a:cubicBezTo>
                <a:cubicBezTo>
                  <a:pt x="4" y="10"/>
                  <a:pt x="0" y="6"/>
                  <a:pt x="2" y="0"/>
                </a:cubicBezTo>
                <a:lnTo>
                  <a:pt x="10" y="0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4" name="Freeform 7750">
            <a:extLst>
              <a:ext uri="{FF2B5EF4-FFF2-40B4-BE49-F238E27FC236}">
                <a16:creationId xmlns:a16="http://schemas.microsoft.com/office/drawing/2014/main" id="{E55DFBAB-FCE4-B446-AD2C-5EA74D7A9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4963" y="4703763"/>
            <a:ext cx="4762" cy="4762"/>
          </a:xfrm>
          <a:custGeom>
            <a:avLst/>
            <a:gdLst>
              <a:gd name="T0" fmla="*/ 1411139 w 15"/>
              <a:gd name="T1" fmla="*/ 1610289 h 13"/>
              <a:gd name="T2" fmla="*/ 0 w 15"/>
              <a:gd name="T3" fmla="*/ 805144 h 13"/>
              <a:gd name="T4" fmla="*/ 100637 w 15"/>
              <a:gd name="T5" fmla="*/ 0 h 13"/>
              <a:gd name="T6" fmla="*/ 100637 w 15"/>
              <a:gd name="T7" fmla="*/ 805144 h 13"/>
              <a:gd name="T8" fmla="*/ 1411139 w 15"/>
              <a:gd name="T9" fmla="*/ 1610289 h 13"/>
              <a:gd name="T10" fmla="*/ 705411 w 15"/>
              <a:gd name="T11" fmla="*/ 0 h 13"/>
              <a:gd name="T12" fmla="*/ 907002 w 15"/>
              <a:gd name="T13" fmla="*/ 0 h 13"/>
              <a:gd name="T14" fmla="*/ 1411139 w 15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" h="13">
                <a:moveTo>
                  <a:pt x="14" y="12"/>
                </a:moveTo>
                <a:cubicBezTo>
                  <a:pt x="6" y="11"/>
                  <a:pt x="1" y="9"/>
                  <a:pt x="0" y="6"/>
                </a:cubicBezTo>
                <a:cubicBezTo>
                  <a:pt x="0" y="4"/>
                  <a:pt x="0" y="2"/>
                  <a:pt x="1" y="0"/>
                </a:cubicBezTo>
                <a:cubicBezTo>
                  <a:pt x="1" y="3"/>
                  <a:pt x="0" y="4"/>
                  <a:pt x="1" y="6"/>
                </a:cubicBezTo>
                <a:cubicBezTo>
                  <a:pt x="2" y="9"/>
                  <a:pt x="6" y="10"/>
                  <a:pt x="14" y="12"/>
                </a:cubicBezTo>
                <a:cubicBezTo>
                  <a:pt x="9" y="7"/>
                  <a:pt x="7" y="3"/>
                  <a:pt x="7" y="0"/>
                </a:cubicBezTo>
                <a:lnTo>
                  <a:pt x="9" y="0"/>
                </a:lnTo>
                <a:cubicBezTo>
                  <a:pt x="9" y="3"/>
                  <a:pt x="9" y="7"/>
                  <a:pt x="14" y="1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5" name="Freeform 7751">
            <a:extLst>
              <a:ext uri="{FF2B5EF4-FFF2-40B4-BE49-F238E27FC236}">
                <a16:creationId xmlns:a16="http://schemas.microsoft.com/office/drawing/2014/main" id="{4B604ABE-F01D-0043-BED5-150905B46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4697413"/>
            <a:ext cx="4763" cy="6350"/>
          </a:xfrm>
          <a:custGeom>
            <a:avLst/>
            <a:gdLst>
              <a:gd name="T0" fmla="*/ 1610993 w 13"/>
              <a:gd name="T1" fmla="*/ 497769 h 18"/>
              <a:gd name="T2" fmla="*/ 1476530 w 13"/>
              <a:gd name="T3" fmla="*/ 2115608 h 18"/>
              <a:gd name="T4" fmla="*/ 939777 w 13"/>
              <a:gd name="T5" fmla="*/ 0 h 18"/>
              <a:gd name="T6" fmla="*/ 1610993 w 13"/>
              <a:gd name="T7" fmla="*/ 497769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8">
                <a:moveTo>
                  <a:pt x="12" y="4"/>
                </a:moveTo>
                <a:cubicBezTo>
                  <a:pt x="10" y="8"/>
                  <a:pt x="9" y="12"/>
                  <a:pt x="11" y="17"/>
                </a:cubicBezTo>
                <a:cubicBezTo>
                  <a:pt x="3" y="10"/>
                  <a:pt x="0" y="1"/>
                  <a:pt x="7" y="0"/>
                </a:cubicBezTo>
                <a:lnTo>
                  <a:pt x="12" y="4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6" name="Freeform 7752">
            <a:extLst>
              <a:ext uri="{FF2B5EF4-FFF2-40B4-BE49-F238E27FC236}">
                <a16:creationId xmlns:a16="http://schemas.microsoft.com/office/drawing/2014/main" id="{20D453B9-193D-674D-8870-CFBE47A83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697413"/>
            <a:ext cx="3175" cy="6350"/>
          </a:xfrm>
          <a:custGeom>
            <a:avLst/>
            <a:gdLst>
              <a:gd name="T0" fmla="*/ 833005 w 11"/>
              <a:gd name="T1" fmla="*/ 2115608 h 18"/>
              <a:gd name="T2" fmla="*/ 83416 w 11"/>
              <a:gd name="T3" fmla="*/ 373239 h 18"/>
              <a:gd name="T4" fmla="*/ 416502 w 11"/>
              <a:gd name="T5" fmla="*/ 0 h 18"/>
              <a:gd name="T6" fmla="*/ 83416 w 11"/>
              <a:gd name="T7" fmla="*/ 497769 h 18"/>
              <a:gd name="T8" fmla="*/ 833005 w 11"/>
              <a:gd name="T9" fmla="*/ 2115608 h 18"/>
              <a:gd name="T10" fmla="*/ 833005 w 11"/>
              <a:gd name="T11" fmla="*/ 497769 h 18"/>
              <a:gd name="T12" fmla="*/ 833005 w 11"/>
              <a:gd name="T13" fmla="*/ 497769 h 18"/>
              <a:gd name="T14" fmla="*/ 833005 w 11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18">
                <a:moveTo>
                  <a:pt x="10" y="17"/>
                </a:moveTo>
                <a:cubicBezTo>
                  <a:pt x="2" y="13"/>
                  <a:pt x="0" y="7"/>
                  <a:pt x="1" y="3"/>
                </a:cubicBezTo>
                <a:cubicBezTo>
                  <a:pt x="1" y="1"/>
                  <a:pt x="2" y="0"/>
                  <a:pt x="5" y="0"/>
                </a:cubicBezTo>
                <a:cubicBezTo>
                  <a:pt x="4" y="1"/>
                  <a:pt x="2" y="2"/>
                  <a:pt x="1" y="4"/>
                </a:cubicBezTo>
                <a:cubicBezTo>
                  <a:pt x="1" y="7"/>
                  <a:pt x="4" y="13"/>
                  <a:pt x="10" y="17"/>
                </a:cubicBezTo>
                <a:cubicBezTo>
                  <a:pt x="7" y="12"/>
                  <a:pt x="7" y="8"/>
                  <a:pt x="10" y="4"/>
                </a:cubicBezTo>
                <a:cubicBezTo>
                  <a:pt x="8" y="8"/>
                  <a:pt x="8" y="12"/>
                  <a:pt x="10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7" name="Freeform 7753">
            <a:extLst>
              <a:ext uri="{FF2B5EF4-FFF2-40B4-BE49-F238E27FC236}">
                <a16:creationId xmlns:a16="http://schemas.microsoft.com/office/drawing/2014/main" id="{951A6B20-7EC2-8B44-BF8B-0FE0FF559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684713"/>
            <a:ext cx="3175" cy="6350"/>
          </a:xfrm>
          <a:custGeom>
            <a:avLst/>
            <a:gdLst>
              <a:gd name="T0" fmla="*/ 749877 w 11"/>
              <a:gd name="T1" fmla="*/ 976779 h 17"/>
              <a:gd name="T2" fmla="*/ 0 w 11"/>
              <a:gd name="T3" fmla="*/ 2232212 h 17"/>
              <a:gd name="T4" fmla="*/ 833005 w 11"/>
              <a:gd name="T5" fmla="*/ 0 h 17"/>
              <a:gd name="T6" fmla="*/ 749877 w 11"/>
              <a:gd name="T7" fmla="*/ 976779 h 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7">
                <a:moveTo>
                  <a:pt x="9" y="7"/>
                </a:moveTo>
                <a:cubicBezTo>
                  <a:pt x="6" y="8"/>
                  <a:pt x="5" y="11"/>
                  <a:pt x="0" y="16"/>
                </a:cubicBezTo>
                <a:cubicBezTo>
                  <a:pt x="0" y="7"/>
                  <a:pt x="1" y="1"/>
                  <a:pt x="10" y="0"/>
                </a:cubicBezTo>
                <a:lnTo>
                  <a:pt x="9" y="7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8" name="Freeform 7754">
            <a:extLst>
              <a:ext uri="{FF2B5EF4-FFF2-40B4-BE49-F238E27FC236}">
                <a16:creationId xmlns:a16="http://schemas.microsoft.com/office/drawing/2014/main" id="{DF862FD1-4517-E84B-BF06-61E98FBF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684713"/>
            <a:ext cx="3175" cy="6350"/>
          </a:xfrm>
          <a:custGeom>
            <a:avLst/>
            <a:gdLst>
              <a:gd name="T0" fmla="*/ 83416 w 11"/>
              <a:gd name="T1" fmla="*/ 2232212 h 17"/>
              <a:gd name="T2" fmla="*/ 833005 w 11"/>
              <a:gd name="T3" fmla="*/ 0 h 17"/>
              <a:gd name="T4" fmla="*/ 83416 w 11"/>
              <a:gd name="T5" fmla="*/ 2232212 h 17"/>
              <a:gd name="T6" fmla="*/ 749877 w 11"/>
              <a:gd name="T7" fmla="*/ 976779 h 17"/>
              <a:gd name="T8" fmla="*/ 833005 w 11"/>
              <a:gd name="T9" fmla="*/ 1116106 h 17"/>
              <a:gd name="T10" fmla="*/ 83416 w 11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17">
                <a:moveTo>
                  <a:pt x="1" y="16"/>
                </a:moveTo>
                <a:cubicBezTo>
                  <a:pt x="0" y="7"/>
                  <a:pt x="0" y="1"/>
                  <a:pt x="10" y="0"/>
                </a:cubicBezTo>
                <a:cubicBezTo>
                  <a:pt x="3" y="1"/>
                  <a:pt x="0" y="6"/>
                  <a:pt x="1" y="16"/>
                </a:cubicBezTo>
                <a:cubicBezTo>
                  <a:pt x="4" y="10"/>
                  <a:pt x="6" y="7"/>
                  <a:pt x="9" y="7"/>
                </a:cubicBezTo>
                <a:lnTo>
                  <a:pt x="10" y="8"/>
                </a:lnTo>
                <a:cubicBezTo>
                  <a:pt x="7" y="8"/>
                  <a:pt x="5" y="11"/>
                  <a:pt x="1" y="1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09" name="Freeform 7755">
            <a:extLst>
              <a:ext uri="{FF2B5EF4-FFF2-40B4-BE49-F238E27FC236}">
                <a16:creationId xmlns:a16="http://schemas.microsoft.com/office/drawing/2014/main" id="{B774F179-5EE9-2745-80D0-AF54DF27D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4673600"/>
            <a:ext cx="31750" cy="31750"/>
          </a:xfrm>
          <a:custGeom>
            <a:avLst/>
            <a:gdLst>
              <a:gd name="T0" fmla="*/ 11453721 w 87"/>
              <a:gd name="T1" fmla="*/ 1464879 h 87"/>
              <a:gd name="T2" fmla="*/ 6126290 w 87"/>
              <a:gd name="T3" fmla="*/ 6259494 h 87"/>
              <a:gd name="T4" fmla="*/ 9189618 w 87"/>
              <a:gd name="T5" fmla="*/ 6659106 h 87"/>
              <a:gd name="T6" fmla="*/ 10255250 w 87"/>
              <a:gd name="T7" fmla="*/ 7191922 h 87"/>
              <a:gd name="T8" fmla="*/ 9322822 w 87"/>
              <a:gd name="T9" fmla="*/ 7591534 h 87"/>
              <a:gd name="T10" fmla="*/ 8390394 w 87"/>
              <a:gd name="T11" fmla="*/ 7991147 h 87"/>
              <a:gd name="T12" fmla="*/ 6259494 w 87"/>
              <a:gd name="T13" fmla="*/ 7191922 h 87"/>
              <a:gd name="T14" fmla="*/ 6659106 w 87"/>
              <a:gd name="T15" fmla="*/ 9988842 h 87"/>
              <a:gd name="T16" fmla="*/ 6792310 w 87"/>
              <a:gd name="T17" fmla="*/ 11054109 h 87"/>
              <a:gd name="T18" fmla="*/ 5460635 w 87"/>
              <a:gd name="T19" fmla="*/ 11054109 h 87"/>
              <a:gd name="T20" fmla="*/ 4927819 w 87"/>
              <a:gd name="T21" fmla="*/ 9988842 h 87"/>
              <a:gd name="T22" fmla="*/ 4927819 w 87"/>
              <a:gd name="T23" fmla="*/ 7191922 h 87"/>
              <a:gd name="T24" fmla="*/ 2397307 w 87"/>
              <a:gd name="T25" fmla="*/ 9589230 h 87"/>
              <a:gd name="T26" fmla="*/ 1598083 w 87"/>
              <a:gd name="T27" fmla="*/ 9322822 h 87"/>
              <a:gd name="T28" fmla="*/ 399612 w 87"/>
              <a:gd name="T29" fmla="*/ 8790006 h 87"/>
              <a:gd name="T30" fmla="*/ 1598083 w 87"/>
              <a:gd name="T31" fmla="*/ 8123986 h 87"/>
              <a:gd name="T32" fmla="*/ 4528207 w 87"/>
              <a:gd name="T33" fmla="*/ 6392698 h 87"/>
              <a:gd name="T34" fmla="*/ 2264103 w 87"/>
              <a:gd name="T35" fmla="*/ 5993086 h 87"/>
              <a:gd name="T36" fmla="*/ 1464879 w 87"/>
              <a:gd name="T37" fmla="*/ 5460635 h 87"/>
              <a:gd name="T38" fmla="*/ 1464879 w 87"/>
              <a:gd name="T39" fmla="*/ 4261799 h 87"/>
              <a:gd name="T40" fmla="*/ 2130899 w 87"/>
              <a:gd name="T41" fmla="*/ 4261799 h 87"/>
              <a:gd name="T42" fmla="*/ 5061023 w 87"/>
              <a:gd name="T43" fmla="*/ 5859882 h 87"/>
              <a:gd name="T44" fmla="*/ 9589230 w 87"/>
              <a:gd name="T45" fmla="*/ 0 h 87"/>
              <a:gd name="T46" fmla="*/ 11453721 w 87"/>
              <a:gd name="T47" fmla="*/ 1464879 h 8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7" h="87">
                <a:moveTo>
                  <a:pt x="86" y="11"/>
                </a:moveTo>
                <a:lnTo>
                  <a:pt x="46" y="47"/>
                </a:lnTo>
                <a:cubicBezTo>
                  <a:pt x="46" y="47"/>
                  <a:pt x="63" y="50"/>
                  <a:pt x="69" y="50"/>
                </a:cubicBezTo>
                <a:cubicBezTo>
                  <a:pt x="74" y="50"/>
                  <a:pt x="78" y="51"/>
                  <a:pt x="77" y="54"/>
                </a:cubicBezTo>
                <a:cubicBezTo>
                  <a:pt x="75" y="56"/>
                  <a:pt x="72" y="56"/>
                  <a:pt x="70" y="57"/>
                </a:cubicBezTo>
                <a:cubicBezTo>
                  <a:pt x="69" y="60"/>
                  <a:pt x="66" y="65"/>
                  <a:pt x="63" y="60"/>
                </a:cubicBezTo>
                <a:cubicBezTo>
                  <a:pt x="60" y="57"/>
                  <a:pt x="47" y="54"/>
                  <a:pt x="47" y="54"/>
                </a:cubicBezTo>
                <a:cubicBezTo>
                  <a:pt x="47" y="54"/>
                  <a:pt x="47" y="73"/>
                  <a:pt x="50" y="75"/>
                </a:cubicBezTo>
                <a:cubicBezTo>
                  <a:pt x="50" y="79"/>
                  <a:pt x="52" y="83"/>
                  <a:pt x="51" y="83"/>
                </a:cubicBezTo>
                <a:cubicBezTo>
                  <a:pt x="50" y="83"/>
                  <a:pt x="50" y="82"/>
                  <a:pt x="41" y="83"/>
                </a:cubicBezTo>
                <a:cubicBezTo>
                  <a:pt x="34" y="84"/>
                  <a:pt x="36" y="86"/>
                  <a:pt x="37" y="75"/>
                </a:cubicBezTo>
                <a:cubicBezTo>
                  <a:pt x="38" y="66"/>
                  <a:pt x="37" y="54"/>
                  <a:pt x="37" y="54"/>
                </a:cubicBezTo>
                <a:cubicBezTo>
                  <a:pt x="37" y="54"/>
                  <a:pt x="23" y="65"/>
                  <a:pt x="18" y="72"/>
                </a:cubicBezTo>
                <a:cubicBezTo>
                  <a:pt x="13" y="79"/>
                  <a:pt x="14" y="73"/>
                  <a:pt x="12" y="70"/>
                </a:cubicBezTo>
                <a:cubicBezTo>
                  <a:pt x="9" y="69"/>
                  <a:pt x="6" y="67"/>
                  <a:pt x="3" y="66"/>
                </a:cubicBezTo>
                <a:cubicBezTo>
                  <a:pt x="0" y="66"/>
                  <a:pt x="10" y="63"/>
                  <a:pt x="12" y="61"/>
                </a:cubicBezTo>
                <a:cubicBezTo>
                  <a:pt x="15" y="60"/>
                  <a:pt x="34" y="48"/>
                  <a:pt x="34" y="48"/>
                </a:cubicBezTo>
                <a:cubicBezTo>
                  <a:pt x="34" y="48"/>
                  <a:pt x="23" y="46"/>
                  <a:pt x="17" y="45"/>
                </a:cubicBezTo>
                <a:cubicBezTo>
                  <a:pt x="10" y="44"/>
                  <a:pt x="10" y="44"/>
                  <a:pt x="11" y="41"/>
                </a:cubicBezTo>
                <a:cubicBezTo>
                  <a:pt x="12" y="37"/>
                  <a:pt x="11" y="33"/>
                  <a:pt x="11" y="32"/>
                </a:cubicBezTo>
                <a:cubicBezTo>
                  <a:pt x="11" y="30"/>
                  <a:pt x="12" y="28"/>
                  <a:pt x="16" y="32"/>
                </a:cubicBezTo>
                <a:cubicBezTo>
                  <a:pt x="19" y="35"/>
                  <a:pt x="38" y="44"/>
                  <a:pt x="38" y="44"/>
                </a:cubicBezTo>
                <a:lnTo>
                  <a:pt x="72" y="0"/>
                </a:lnTo>
                <a:lnTo>
                  <a:pt x="86" y="11"/>
                </a:lnTo>
              </a:path>
            </a:pathLst>
          </a:custGeom>
          <a:solidFill>
            <a:srgbClr val="CA00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0" name="Freeform 7756">
            <a:extLst>
              <a:ext uri="{FF2B5EF4-FFF2-40B4-BE49-F238E27FC236}">
                <a16:creationId xmlns:a16="http://schemas.microsoft.com/office/drawing/2014/main" id="{F7F8FEB1-B586-DF49-B947-38A44C899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673600"/>
            <a:ext cx="31750" cy="30163"/>
          </a:xfrm>
          <a:custGeom>
            <a:avLst/>
            <a:gdLst>
              <a:gd name="T0" fmla="*/ 4634023 w 86"/>
              <a:gd name="T1" fmla="*/ 10577632 h 85"/>
              <a:gd name="T2" fmla="*/ 4634023 w 86"/>
              <a:gd name="T3" fmla="*/ 9444213 h 85"/>
              <a:gd name="T4" fmla="*/ 2180782 w 86"/>
              <a:gd name="T5" fmla="*/ 9066643 h 85"/>
              <a:gd name="T6" fmla="*/ 1499265 w 86"/>
              <a:gd name="T7" fmla="*/ 9192618 h 85"/>
              <a:gd name="T8" fmla="*/ 136230 w 86"/>
              <a:gd name="T9" fmla="*/ 8437123 h 85"/>
              <a:gd name="T10" fmla="*/ 817747 w 86"/>
              <a:gd name="T11" fmla="*/ 7933224 h 85"/>
              <a:gd name="T12" fmla="*/ 4225334 w 86"/>
              <a:gd name="T13" fmla="*/ 6044310 h 85"/>
              <a:gd name="T14" fmla="*/ 1090206 w 86"/>
              <a:gd name="T15" fmla="*/ 5540766 h 85"/>
              <a:gd name="T16" fmla="*/ 1090206 w 86"/>
              <a:gd name="T17" fmla="*/ 4155397 h 85"/>
              <a:gd name="T18" fmla="*/ 1363035 w 86"/>
              <a:gd name="T19" fmla="*/ 3651852 h 85"/>
              <a:gd name="T20" fmla="*/ 4634023 w 86"/>
              <a:gd name="T21" fmla="*/ 5540766 h 85"/>
              <a:gd name="T22" fmla="*/ 1363035 w 86"/>
              <a:gd name="T23" fmla="*/ 3777827 h 85"/>
              <a:gd name="T24" fmla="*/ 1363035 w 86"/>
              <a:gd name="T25" fmla="*/ 5162841 h 85"/>
              <a:gd name="T26" fmla="*/ 2044552 w 86"/>
              <a:gd name="T27" fmla="*/ 5540766 h 85"/>
              <a:gd name="T28" fmla="*/ 1499265 w 86"/>
              <a:gd name="T29" fmla="*/ 7807249 h 85"/>
              <a:gd name="T30" fmla="*/ 136230 w 86"/>
              <a:gd name="T31" fmla="*/ 8311149 h 85"/>
              <a:gd name="T32" fmla="*/ 1499265 w 86"/>
              <a:gd name="T33" fmla="*/ 9066643 h 85"/>
              <a:gd name="T34" fmla="*/ 2180782 w 86"/>
              <a:gd name="T35" fmla="*/ 8940668 h 85"/>
              <a:gd name="T36" fmla="*/ 4770622 w 86"/>
              <a:gd name="T37" fmla="*/ 9444213 h 85"/>
              <a:gd name="T38" fmla="*/ 4634023 w 86"/>
              <a:gd name="T39" fmla="*/ 10451657 h 85"/>
              <a:gd name="T40" fmla="*/ 5315541 w 86"/>
              <a:gd name="T41" fmla="*/ 10451657 h 85"/>
              <a:gd name="T42" fmla="*/ 4770622 w 86"/>
              <a:gd name="T43" fmla="*/ 10577632 h 85"/>
              <a:gd name="T44" fmla="*/ 4634023 w 86"/>
              <a:gd name="T45" fmla="*/ 5540766 h 85"/>
              <a:gd name="T46" fmla="*/ 4906852 w 86"/>
              <a:gd name="T47" fmla="*/ 5540766 h 85"/>
              <a:gd name="T48" fmla="*/ 5043081 w 86"/>
              <a:gd name="T49" fmla="*/ 5540766 h 85"/>
              <a:gd name="T50" fmla="*/ 9540875 w 86"/>
              <a:gd name="T51" fmla="*/ 0 h 85"/>
              <a:gd name="T52" fmla="*/ 6542346 w 86"/>
              <a:gd name="T53" fmla="*/ 9822137 h 85"/>
              <a:gd name="T54" fmla="*/ 6133288 w 86"/>
              <a:gd name="T55" fmla="*/ 6799805 h 85"/>
              <a:gd name="T56" fmla="*/ 6678576 w 86"/>
              <a:gd name="T57" fmla="*/ 9822137 h 85"/>
              <a:gd name="T58" fmla="*/ 6542346 w 86"/>
              <a:gd name="T59" fmla="*/ 10451657 h 85"/>
              <a:gd name="T60" fmla="*/ 6542346 w 86"/>
              <a:gd name="T61" fmla="*/ 10325682 h 85"/>
              <a:gd name="T62" fmla="*/ 8586898 w 86"/>
              <a:gd name="T63" fmla="*/ 7681274 h 85"/>
              <a:gd name="T64" fmla="*/ 9813334 w 86"/>
              <a:gd name="T65" fmla="*/ 7051755 h 85"/>
              <a:gd name="T66" fmla="*/ 8723128 w 86"/>
              <a:gd name="T67" fmla="*/ 7933224 h 85"/>
              <a:gd name="T68" fmla="*/ 6133288 w 86"/>
              <a:gd name="T69" fmla="*/ 6799805 h 85"/>
              <a:gd name="T70" fmla="*/ 10222392 w 86"/>
              <a:gd name="T71" fmla="*/ 6799805 h 85"/>
              <a:gd name="T72" fmla="*/ 5997058 w 86"/>
              <a:gd name="T73" fmla="*/ 5918335 h 85"/>
              <a:gd name="T74" fmla="*/ 11585427 w 86"/>
              <a:gd name="T75" fmla="*/ 1510989 h 85"/>
              <a:gd name="T76" fmla="*/ 9131817 w 86"/>
              <a:gd name="T77" fmla="*/ 6296260 h 85"/>
              <a:gd name="T78" fmla="*/ 10358622 w 86"/>
              <a:gd name="T79" fmla="*/ 6799805 h 85"/>
              <a:gd name="T80" fmla="*/ 10222392 w 86"/>
              <a:gd name="T81" fmla="*/ 6799805 h 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6" h="85">
                <a:moveTo>
                  <a:pt x="35" y="84"/>
                </a:moveTo>
                <a:lnTo>
                  <a:pt x="34" y="84"/>
                </a:lnTo>
                <a:cubicBezTo>
                  <a:pt x="34" y="84"/>
                  <a:pt x="33" y="82"/>
                  <a:pt x="34" y="79"/>
                </a:cubicBezTo>
                <a:lnTo>
                  <a:pt x="34" y="75"/>
                </a:lnTo>
                <a:cubicBezTo>
                  <a:pt x="36" y="66"/>
                  <a:pt x="35" y="56"/>
                  <a:pt x="35" y="54"/>
                </a:cubicBezTo>
                <a:cubicBezTo>
                  <a:pt x="35" y="56"/>
                  <a:pt x="21" y="66"/>
                  <a:pt x="16" y="72"/>
                </a:cubicBezTo>
                <a:cubicBezTo>
                  <a:pt x="15" y="74"/>
                  <a:pt x="14" y="75"/>
                  <a:pt x="12" y="75"/>
                </a:cubicBezTo>
                <a:cubicBezTo>
                  <a:pt x="12" y="75"/>
                  <a:pt x="11" y="74"/>
                  <a:pt x="11" y="73"/>
                </a:cubicBezTo>
                <a:cubicBezTo>
                  <a:pt x="10" y="73"/>
                  <a:pt x="10" y="72"/>
                  <a:pt x="10" y="71"/>
                </a:cubicBezTo>
                <a:cubicBezTo>
                  <a:pt x="7" y="69"/>
                  <a:pt x="5" y="69"/>
                  <a:pt x="1" y="67"/>
                </a:cubicBezTo>
                <a:lnTo>
                  <a:pt x="0" y="66"/>
                </a:lnTo>
                <a:cubicBezTo>
                  <a:pt x="0" y="65"/>
                  <a:pt x="1" y="65"/>
                  <a:pt x="6" y="63"/>
                </a:cubicBezTo>
                <a:cubicBezTo>
                  <a:pt x="7" y="63"/>
                  <a:pt x="10" y="62"/>
                  <a:pt x="10" y="62"/>
                </a:cubicBezTo>
                <a:cubicBezTo>
                  <a:pt x="12" y="59"/>
                  <a:pt x="29" y="50"/>
                  <a:pt x="31" y="48"/>
                </a:cubicBezTo>
                <a:cubicBezTo>
                  <a:pt x="29" y="48"/>
                  <a:pt x="20" y="46"/>
                  <a:pt x="15" y="45"/>
                </a:cubicBezTo>
                <a:cubicBezTo>
                  <a:pt x="10" y="45"/>
                  <a:pt x="9" y="44"/>
                  <a:pt x="8" y="44"/>
                </a:cubicBezTo>
                <a:cubicBezTo>
                  <a:pt x="7" y="42"/>
                  <a:pt x="8" y="41"/>
                  <a:pt x="8" y="41"/>
                </a:cubicBezTo>
                <a:cubicBezTo>
                  <a:pt x="9" y="38"/>
                  <a:pt x="9" y="35"/>
                  <a:pt x="8" y="33"/>
                </a:cubicBezTo>
                <a:lnTo>
                  <a:pt x="8" y="32"/>
                </a:lnTo>
                <a:cubicBezTo>
                  <a:pt x="8" y="30"/>
                  <a:pt x="9" y="29"/>
                  <a:pt x="10" y="29"/>
                </a:cubicBezTo>
                <a:cubicBezTo>
                  <a:pt x="10" y="29"/>
                  <a:pt x="11" y="29"/>
                  <a:pt x="14" y="31"/>
                </a:cubicBezTo>
                <a:cubicBezTo>
                  <a:pt x="17" y="34"/>
                  <a:pt x="30" y="41"/>
                  <a:pt x="34" y="44"/>
                </a:cubicBezTo>
                <a:cubicBezTo>
                  <a:pt x="29" y="41"/>
                  <a:pt x="16" y="35"/>
                  <a:pt x="14" y="32"/>
                </a:cubicBezTo>
                <a:cubicBezTo>
                  <a:pt x="11" y="30"/>
                  <a:pt x="10" y="30"/>
                  <a:pt x="10" y="30"/>
                </a:cubicBezTo>
                <a:lnTo>
                  <a:pt x="10" y="33"/>
                </a:lnTo>
                <a:lnTo>
                  <a:pt x="10" y="41"/>
                </a:lnTo>
                <a:cubicBezTo>
                  <a:pt x="10" y="41"/>
                  <a:pt x="9" y="42"/>
                  <a:pt x="10" y="42"/>
                </a:cubicBezTo>
                <a:cubicBezTo>
                  <a:pt x="10" y="44"/>
                  <a:pt x="11" y="44"/>
                  <a:pt x="15" y="44"/>
                </a:cubicBezTo>
                <a:cubicBezTo>
                  <a:pt x="21" y="45"/>
                  <a:pt x="32" y="48"/>
                  <a:pt x="32" y="48"/>
                </a:cubicBezTo>
                <a:cubicBezTo>
                  <a:pt x="32" y="49"/>
                  <a:pt x="13" y="60"/>
                  <a:pt x="11" y="62"/>
                </a:cubicBezTo>
                <a:cubicBezTo>
                  <a:pt x="10" y="63"/>
                  <a:pt x="8" y="63"/>
                  <a:pt x="6" y="65"/>
                </a:cubicBezTo>
                <a:cubicBezTo>
                  <a:pt x="4" y="65"/>
                  <a:pt x="1" y="66"/>
                  <a:pt x="1" y="66"/>
                </a:cubicBezTo>
                <a:cubicBezTo>
                  <a:pt x="5" y="67"/>
                  <a:pt x="7" y="68"/>
                  <a:pt x="10" y="70"/>
                </a:cubicBezTo>
                <a:cubicBezTo>
                  <a:pt x="11" y="71"/>
                  <a:pt x="11" y="72"/>
                  <a:pt x="11" y="72"/>
                </a:cubicBezTo>
                <a:cubicBezTo>
                  <a:pt x="12" y="74"/>
                  <a:pt x="12" y="74"/>
                  <a:pt x="13" y="74"/>
                </a:cubicBezTo>
                <a:cubicBezTo>
                  <a:pt x="13" y="74"/>
                  <a:pt x="14" y="74"/>
                  <a:pt x="16" y="71"/>
                </a:cubicBezTo>
                <a:cubicBezTo>
                  <a:pt x="20" y="65"/>
                  <a:pt x="35" y="54"/>
                  <a:pt x="35" y="54"/>
                </a:cubicBezTo>
                <a:cubicBezTo>
                  <a:pt x="36" y="54"/>
                  <a:pt x="37" y="66"/>
                  <a:pt x="35" y="75"/>
                </a:cubicBezTo>
                <a:lnTo>
                  <a:pt x="35" y="78"/>
                </a:lnTo>
                <a:cubicBezTo>
                  <a:pt x="34" y="81"/>
                  <a:pt x="34" y="83"/>
                  <a:pt x="34" y="83"/>
                </a:cubicBezTo>
                <a:lnTo>
                  <a:pt x="36" y="83"/>
                </a:lnTo>
                <a:lnTo>
                  <a:pt x="39" y="83"/>
                </a:lnTo>
                <a:lnTo>
                  <a:pt x="36" y="84"/>
                </a:lnTo>
                <a:lnTo>
                  <a:pt x="35" y="84"/>
                </a:lnTo>
                <a:close/>
                <a:moveTo>
                  <a:pt x="36" y="44"/>
                </a:moveTo>
                <a:cubicBezTo>
                  <a:pt x="36" y="44"/>
                  <a:pt x="35" y="44"/>
                  <a:pt x="34" y="44"/>
                </a:cubicBezTo>
                <a:cubicBezTo>
                  <a:pt x="35" y="44"/>
                  <a:pt x="35" y="44"/>
                  <a:pt x="36" y="44"/>
                </a:cubicBezTo>
                <a:close/>
                <a:moveTo>
                  <a:pt x="70" y="0"/>
                </a:moveTo>
                <a:lnTo>
                  <a:pt x="37" y="44"/>
                </a:lnTo>
                <a:cubicBezTo>
                  <a:pt x="37" y="44"/>
                  <a:pt x="36" y="44"/>
                  <a:pt x="36" y="44"/>
                </a:cubicBezTo>
                <a:lnTo>
                  <a:pt x="70" y="0"/>
                </a:lnTo>
                <a:close/>
                <a:moveTo>
                  <a:pt x="48" y="82"/>
                </a:moveTo>
                <a:cubicBezTo>
                  <a:pt x="49" y="82"/>
                  <a:pt x="48" y="78"/>
                  <a:pt x="48" y="78"/>
                </a:cubicBezTo>
                <a:lnTo>
                  <a:pt x="45" y="75"/>
                </a:lnTo>
                <a:lnTo>
                  <a:pt x="45" y="54"/>
                </a:lnTo>
                <a:cubicBezTo>
                  <a:pt x="45" y="59"/>
                  <a:pt x="48" y="74"/>
                  <a:pt x="48" y="75"/>
                </a:cubicBezTo>
                <a:lnTo>
                  <a:pt x="49" y="78"/>
                </a:lnTo>
                <a:cubicBezTo>
                  <a:pt x="49" y="81"/>
                  <a:pt x="50" y="82"/>
                  <a:pt x="49" y="83"/>
                </a:cubicBezTo>
                <a:lnTo>
                  <a:pt x="48" y="83"/>
                </a:lnTo>
                <a:lnTo>
                  <a:pt x="39" y="83"/>
                </a:lnTo>
                <a:cubicBezTo>
                  <a:pt x="44" y="82"/>
                  <a:pt x="45" y="82"/>
                  <a:pt x="48" y="82"/>
                </a:cubicBezTo>
                <a:close/>
                <a:moveTo>
                  <a:pt x="62" y="60"/>
                </a:moveTo>
                <a:lnTo>
                  <a:pt x="63" y="61"/>
                </a:lnTo>
                <a:cubicBezTo>
                  <a:pt x="66" y="61"/>
                  <a:pt x="67" y="60"/>
                  <a:pt x="67" y="57"/>
                </a:cubicBezTo>
                <a:cubicBezTo>
                  <a:pt x="69" y="56"/>
                  <a:pt x="70" y="56"/>
                  <a:pt x="72" y="56"/>
                </a:cubicBezTo>
                <a:cubicBezTo>
                  <a:pt x="71" y="56"/>
                  <a:pt x="70" y="57"/>
                  <a:pt x="69" y="59"/>
                </a:cubicBezTo>
                <a:cubicBezTo>
                  <a:pt x="67" y="60"/>
                  <a:pt x="67" y="63"/>
                  <a:pt x="64" y="63"/>
                </a:cubicBezTo>
                <a:cubicBezTo>
                  <a:pt x="64" y="63"/>
                  <a:pt x="62" y="63"/>
                  <a:pt x="61" y="61"/>
                </a:cubicBezTo>
                <a:cubicBezTo>
                  <a:pt x="58" y="57"/>
                  <a:pt x="46" y="54"/>
                  <a:pt x="45" y="54"/>
                </a:cubicBezTo>
                <a:cubicBezTo>
                  <a:pt x="48" y="54"/>
                  <a:pt x="58" y="57"/>
                  <a:pt x="62" y="60"/>
                </a:cubicBezTo>
                <a:close/>
                <a:moveTo>
                  <a:pt x="75" y="54"/>
                </a:moveTo>
                <a:cubicBezTo>
                  <a:pt x="74" y="52"/>
                  <a:pt x="71" y="50"/>
                  <a:pt x="67" y="50"/>
                </a:cubicBezTo>
                <a:cubicBezTo>
                  <a:pt x="61" y="50"/>
                  <a:pt x="45" y="47"/>
                  <a:pt x="44" y="47"/>
                </a:cubicBezTo>
                <a:lnTo>
                  <a:pt x="84" y="10"/>
                </a:lnTo>
                <a:lnTo>
                  <a:pt x="85" y="12"/>
                </a:lnTo>
                <a:lnTo>
                  <a:pt x="45" y="47"/>
                </a:lnTo>
                <a:cubicBezTo>
                  <a:pt x="48" y="47"/>
                  <a:pt x="61" y="50"/>
                  <a:pt x="67" y="50"/>
                </a:cubicBezTo>
                <a:cubicBezTo>
                  <a:pt x="70" y="50"/>
                  <a:pt x="75" y="50"/>
                  <a:pt x="76" y="53"/>
                </a:cubicBezTo>
                <a:lnTo>
                  <a:pt x="76" y="54"/>
                </a:lnTo>
                <a:cubicBezTo>
                  <a:pt x="75" y="56"/>
                  <a:pt x="74" y="56"/>
                  <a:pt x="72" y="56"/>
                </a:cubicBezTo>
                <a:cubicBezTo>
                  <a:pt x="73" y="54"/>
                  <a:pt x="74" y="54"/>
                  <a:pt x="75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1" name="Freeform 7757">
            <a:extLst>
              <a:ext uri="{FF2B5EF4-FFF2-40B4-BE49-F238E27FC236}">
                <a16:creationId xmlns:a16="http://schemas.microsoft.com/office/drawing/2014/main" id="{D667135C-AA53-C541-9AC5-EBE302B38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49788"/>
            <a:ext cx="26987" cy="66675"/>
          </a:xfrm>
          <a:custGeom>
            <a:avLst/>
            <a:gdLst>
              <a:gd name="T0" fmla="*/ 9177039 w 74"/>
              <a:gd name="T1" fmla="*/ 23645736 h 187"/>
              <a:gd name="T2" fmla="*/ 7049077 w 74"/>
              <a:gd name="T3" fmla="*/ 20976240 h 187"/>
              <a:gd name="T4" fmla="*/ 1196910 w 74"/>
              <a:gd name="T5" fmla="*/ 19704780 h 187"/>
              <a:gd name="T6" fmla="*/ 6782854 w 74"/>
              <a:gd name="T7" fmla="*/ 9280304 h 187"/>
              <a:gd name="T8" fmla="*/ 3723841 w 74"/>
              <a:gd name="T9" fmla="*/ 13729702 h 187"/>
              <a:gd name="T10" fmla="*/ 3723841 w 74"/>
              <a:gd name="T11" fmla="*/ 9534525 h 187"/>
              <a:gd name="T12" fmla="*/ 0 w 74"/>
              <a:gd name="T13" fmla="*/ 10043323 h 187"/>
              <a:gd name="T14" fmla="*/ 9708756 w 74"/>
              <a:gd name="T15" fmla="*/ 0 h 187"/>
              <a:gd name="T16" fmla="*/ 9177039 w 74"/>
              <a:gd name="T17" fmla="*/ 23645736 h 1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4" h="187">
                <a:moveTo>
                  <a:pt x="69" y="186"/>
                </a:moveTo>
                <a:lnTo>
                  <a:pt x="53" y="165"/>
                </a:lnTo>
                <a:cubicBezTo>
                  <a:pt x="32" y="176"/>
                  <a:pt x="18" y="174"/>
                  <a:pt x="9" y="155"/>
                </a:cubicBezTo>
                <a:cubicBezTo>
                  <a:pt x="38" y="160"/>
                  <a:pt x="53" y="133"/>
                  <a:pt x="51" y="73"/>
                </a:cubicBezTo>
                <a:lnTo>
                  <a:pt x="28" y="108"/>
                </a:lnTo>
                <a:lnTo>
                  <a:pt x="28" y="75"/>
                </a:lnTo>
                <a:lnTo>
                  <a:pt x="0" y="79"/>
                </a:lnTo>
                <a:lnTo>
                  <a:pt x="73" y="0"/>
                </a:lnTo>
                <a:lnTo>
                  <a:pt x="69" y="18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2" name="Freeform 7758">
            <a:extLst>
              <a:ext uri="{FF2B5EF4-FFF2-40B4-BE49-F238E27FC236}">
                <a16:creationId xmlns:a16="http://schemas.microsoft.com/office/drawing/2014/main" id="{63A5E458-1ABA-BE47-A57B-704309C8A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4519613"/>
            <a:ext cx="150812" cy="252412"/>
          </a:xfrm>
          <a:custGeom>
            <a:avLst/>
            <a:gdLst>
              <a:gd name="T0" fmla="*/ 54411668 w 417"/>
              <a:gd name="T1" fmla="*/ 0 h 700"/>
              <a:gd name="T2" fmla="*/ 54411668 w 417"/>
              <a:gd name="T3" fmla="*/ 90886710 h 700"/>
              <a:gd name="T4" fmla="*/ 27205834 w 417"/>
              <a:gd name="T5" fmla="*/ 90886710 h 700"/>
              <a:gd name="T6" fmla="*/ 0 w 417"/>
              <a:gd name="T7" fmla="*/ 90886710 h 700"/>
              <a:gd name="T8" fmla="*/ 0 w 417"/>
              <a:gd name="T9" fmla="*/ 0 h 700"/>
              <a:gd name="T10" fmla="*/ 54411668 w 417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7" h="700">
                <a:moveTo>
                  <a:pt x="416" y="0"/>
                </a:moveTo>
                <a:lnTo>
                  <a:pt x="416" y="699"/>
                </a:lnTo>
                <a:lnTo>
                  <a:pt x="208" y="699"/>
                </a:lnTo>
                <a:lnTo>
                  <a:pt x="0" y="699"/>
                </a:lnTo>
                <a:lnTo>
                  <a:pt x="0" y="0"/>
                </a:lnTo>
                <a:lnTo>
                  <a:pt x="416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3" name="Freeform 7759">
            <a:extLst>
              <a:ext uri="{FF2B5EF4-FFF2-40B4-BE49-F238E27FC236}">
                <a16:creationId xmlns:a16="http://schemas.microsoft.com/office/drawing/2014/main" id="{CADC4345-36DF-F044-BEB1-5C75DA69A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4519613"/>
            <a:ext cx="282575" cy="125412"/>
          </a:xfrm>
          <a:custGeom>
            <a:avLst/>
            <a:gdLst>
              <a:gd name="T0" fmla="*/ 101717989 w 784"/>
              <a:gd name="T1" fmla="*/ 0 h 350"/>
              <a:gd name="T2" fmla="*/ 101717989 w 784"/>
              <a:gd name="T3" fmla="*/ 44809349 h 350"/>
              <a:gd name="T4" fmla="*/ 50924052 w 784"/>
              <a:gd name="T5" fmla="*/ 44809349 h 350"/>
              <a:gd name="T6" fmla="*/ 0 w 784"/>
              <a:gd name="T7" fmla="*/ 44809349 h 350"/>
              <a:gd name="T8" fmla="*/ 0 w 784"/>
              <a:gd name="T9" fmla="*/ 0 h 350"/>
              <a:gd name="T10" fmla="*/ 101717989 w 784"/>
              <a:gd name="T11" fmla="*/ 0 h 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84" h="350">
                <a:moveTo>
                  <a:pt x="783" y="0"/>
                </a:moveTo>
                <a:lnTo>
                  <a:pt x="783" y="349"/>
                </a:lnTo>
                <a:lnTo>
                  <a:pt x="392" y="349"/>
                </a:lnTo>
                <a:lnTo>
                  <a:pt x="0" y="349"/>
                </a:lnTo>
                <a:lnTo>
                  <a:pt x="0" y="0"/>
                </a:lnTo>
                <a:lnTo>
                  <a:pt x="783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4" name="Freeform 7760">
            <a:extLst>
              <a:ext uri="{FF2B5EF4-FFF2-40B4-BE49-F238E27FC236}">
                <a16:creationId xmlns:a16="http://schemas.microsoft.com/office/drawing/2014/main" id="{CF0C4EA9-B920-3543-89AB-7CD64B43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4645025"/>
            <a:ext cx="282575" cy="127000"/>
          </a:xfrm>
          <a:custGeom>
            <a:avLst/>
            <a:gdLst>
              <a:gd name="T0" fmla="*/ 101717989 w 784"/>
              <a:gd name="T1" fmla="*/ 45820587 h 351"/>
              <a:gd name="T2" fmla="*/ 50924052 w 784"/>
              <a:gd name="T3" fmla="*/ 45820587 h 351"/>
              <a:gd name="T4" fmla="*/ 0 w 784"/>
              <a:gd name="T5" fmla="*/ 45820587 h 351"/>
              <a:gd name="T6" fmla="*/ 0 w 784"/>
              <a:gd name="T7" fmla="*/ 0 h 351"/>
              <a:gd name="T8" fmla="*/ 101717989 w 784"/>
              <a:gd name="T9" fmla="*/ 0 h 351"/>
              <a:gd name="T10" fmla="*/ 101717989 w 784"/>
              <a:gd name="T11" fmla="*/ 45820587 h 3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84" h="351">
                <a:moveTo>
                  <a:pt x="783" y="350"/>
                </a:moveTo>
                <a:lnTo>
                  <a:pt x="392" y="350"/>
                </a:lnTo>
                <a:lnTo>
                  <a:pt x="0" y="350"/>
                </a:lnTo>
                <a:lnTo>
                  <a:pt x="0" y="0"/>
                </a:lnTo>
                <a:lnTo>
                  <a:pt x="783" y="0"/>
                </a:lnTo>
                <a:lnTo>
                  <a:pt x="783" y="350"/>
                </a:lnTo>
              </a:path>
            </a:pathLst>
          </a:custGeom>
          <a:solidFill>
            <a:srgbClr val="419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5" name="Freeform 7761">
            <a:extLst>
              <a:ext uri="{FF2B5EF4-FFF2-40B4-BE49-F238E27FC236}">
                <a16:creationId xmlns:a16="http://schemas.microsoft.com/office/drawing/2014/main" id="{E4D4360B-7920-F64C-9620-BDF5E51E3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3513" y="4608513"/>
            <a:ext cx="17462" cy="41275"/>
          </a:xfrm>
          <a:custGeom>
            <a:avLst/>
            <a:gdLst>
              <a:gd name="T0" fmla="*/ 3903106 w 50"/>
              <a:gd name="T1" fmla="*/ 0 h 115"/>
              <a:gd name="T2" fmla="*/ 5976544 w 50"/>
              <a:gd name="T3" fmla="*/ 14685286 h 115"/>
              <a:gd name="T4" fmla="*/ 0 w 50"/>
              <a:gd name="T5" fmla="*/ 12624048 h 115"/>
              <a:gd name="T6" fmla="*/ 3903106 w 50"/>
              <a:gd name="T7" fmla="*/ 0 h 1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115">
                <a:moveTo>
                  <a:pt x="32" y="0"/>
                </a:moveTo>
                <a:lnTo>
                  <a:pt x="49" y="114"/>
                </a:lnTo>
                <a:lnTo>
                  <a:pt x="0" y="98"/>
                </a:lnTo>
                <a:lnTo>
                  <a:pt x="3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6" name="Freeform 7762">
            <a:extLst>
              <a:ext uri="{FF2B5EF4-FFF2-40B4-BE49-F238E27FC236}">
                <a16:creationId xmlns:a16="http://schemas.microsoft.com/office/drawing/2014/main" id="{7778282D-988D-1848-86D6-107E6D34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3" y="4608513"/>
            <a:ext cx="17462" cy="41275"/>
          </a:xfrm>
          <a:custGeom>
            <a:avLst/>
            <a:gdLst>
              <a:gd name="T0" fmla="*/ 2073438 w 50"/>
              <a:gd name="T1" fmla="*/ 0 h 115"/>
              <a:gd name="T2" fmla="*/ 5976544 w 50"/>
              <a:gd name="T3" fmla="*/ 12624048 h 115"/>
              <a:gd name="T4" fmla="*/ 0 w 50"/>
              <a:gd name="T5" fmla="*/ 14685286 h 115"/>
              <a:gd name="T6" fmla="*/ 2073438 w 50"/>
              <a:gd name="T7" fmla="*/ 0 h 1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115">
                <a:moveTo>
                  <a:pt x="17" y="0"/>
                </a:moveTo>
                <a:lnTo>
                  <a:pt x="49" y="98"/>
                </a:lnTo>
                <a:lnTo>
                  <a:pt x="0" y="114"/>
                </a:lnTo>
                <a:lnTo>
                  <a:pt x="17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7" name="Freeform 7763">
            <a:extLst>
              <a:ext uri="{FF2B5EF4-FFF2-40B4-BE49-F238E27FC236}">
                <a16:creationId xmlns:a16="http://schemas.microsoft.com/office/drawing/2014/main" id="{8AD6354A-1614-3440-94BC-0F9C9D61F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4633913"/>
            <a:ext cx="38100" cy="19050"/>
          </a:xfrm>
          <a:custGeom>
            <a:avLst/>
            <a:gdLst>
              <a:gd name="T0" fmla="*/ 13439686 w 107"/>
              <a:gd name="T1" fmla="*/ 0 h 53"/>
              <a:gd name="T2" fmla="*/ 0 w 107"/>
              <a:gd name="T3" fmla="*/ 6718180 h 53"/>
              <a:gd name="T4" fmla="*/ 0 w 107"/>
              <a:gd name="T5" fmla="*/ 0 h 53"/>
              <a:gd name="T6" fmla="*/ 13439686 w 107"/>
              <a:gd name="T7" fmla="*/ 0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53">
                <a:moveTo>
                  <a:pt x="106" y="0"/>
                </a:moveTo>
                <a:lnTo>
                  <a:pt x="0" y="52"/>
                </a:lnTo>
                <a:lnTo>
                  <a:pt x="0" y="0"/>
                </a:lnTo>
                <a:lnTo>
                  <a:pt x="106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8" name="Freeform 7764">
            <a:extLst>
              <a:ext uri="{FF2B5EF4-FFF2-40B4-BE49-F238E27FC236}">
                <a16:creationId xmlns:a16="http://schemas.microsoft.com/office/drawing/2014/main" id="{CFD69712-0315-0F42-B698-6751FD7FB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3" y="4633913"/>
            <a:ext cx="41275" cy="22225"/>
          </a:xfrm>
          <a:custGeom>
            <a:avLst/>
            <a:gdLst>
              <a:gd name="T0" fmla="*/ 14559756 w 116"/>
              <a:gd name="T1" fmla="*/ 0 h 62"/>
              <a:gd name="T2" fmla="*/ 3924683 w 116"/>
              <a:gd name="T3" fmla="*/ 7838614 h 62"/>
              <a:gd name="T4" fmla="*/ 0 w 116"/>
              <a:gd name="T5" fmla="*/ 2569855 h 62"/>
              <a:gd name="T6" fmla="*/ 14559756 w 116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6" h="62">
                <a:moveTo>
                  <a:pt x="115" y="0"/>
                </a:moveTo>
                <a:lnTo>
                  <a:pt x="31" y="61"/>
                </a:lnTo>
                <a:lnTo>
                  <a:pt x="0" y="20"/>
                </a:lnTo>
                <a:lnTo>
                  <a:pt x="115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19" name="Freeform 7765">
            <a:extLst>
              <a:ext uri="{FF2B5EF4-FFF2-40B4-BE49-F238E27FC236}">
                <a16:creationId xmlns:a16="http://schemas.microsoft.com/office/drawing/2014/main" id="{132ED55E-3732-CB47-890F-913525827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633913"/>
            <a:ext cx="41275" cy="22225"/>
          </a:xfrm>
          <a:custGeom>
            <a:avLst/>
            <a:gdLst>
              <a:gd name="T0" fmla="*/ 0 w 116"/>
              <a:gd name="T1" fmla="*/ 0 h 62"/>
              <a:gd name="T2" fmla="*/ 14559756 w 116"/>
              <a:gd name="T3" fmla="*/ 2569855 h 62"/>
              <a:gd name="T4" fmla="*/ 10761745 w 116"/>
              <a:gd name="T5" fmla="*/ 7838614 h 62"/>
              <a:gd name="T6" fmla="*/ 0 w 116"/>
              <a:gd name="T7" fmla="*/ 0 h 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6" h="62">
                <a:moveTo>
                  <a:pt x="0" y="0"/>
                </a:moveTo>
                <a:lnTo>
                  <a:pt x="115" y="20"/>
                </a:lnTo>
                <a:lnTo>
                  <a:pt x="85" y="6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0" name="Freeform 7766">
            <a:extLst>
              <a:ext uri="{FF2B5EF4-FFF2-40B4-BE49-F238E27FC236}">
                <a16:creationId xmlns:a16="http://schemas.microsoft.com/office/drawing/2014/main" id="{F8DC70F8-4CCC-D346-B79F-89EAE59AE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633913"/>
            <a:ext cx="38100" cy="19050"/>
          </a:xfrm>
          <a:custGeom>
            <a:avLst/>
            <a:gdLst>
              <a:gd name="T0" fmla="*/ 0 w 106"/>
              <a:gd name="T1" fmla="*/ 0 h 53"/>
              <a:gd name="T2" fmla="*/ 13565397 w 106"/>
              <a:gd name="T3" fmla="*/ 0 h 53"/>
              <a:gd name="T4" fmla="*/ 13565397 w 106"/>
              <a:gd name="T5" fmla="*/ 6718180 h 53"/>
              <a:gd name="T6" fmla="*/ 0 w 106"/>
              <a:gd name="T7" fmla="*/ 0 h 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6" h="53">
                <a:moveTo>
                  <a:pt x="0" y="0"/>
                </a:moveTo>
                <a:lnTo>
                  <a:pt x="105" y="0"/>
                </a:lnTo>
                <a:lnTo>
                  <a:pt x="105" y="5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1" name="Freeform 7767">
            <a:extLst>
              <a:ext uri="{FF2B5EF4-FFF2-40B4-BE49-F238E27FC236}">
                <a16:creationId xmlns:a16="http://schemas.microsoft.com/office/drawing/2014/main" id="{D468AB10-E1D8-854F-A96F-65E4C31E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8275" y="4640263"/>
            <a:ext cx="28575" cy="36512"/>
          </a:xfrm>
          <a:custGeom>
            <a:avLst/>
            <a:gdLst>
              <a:gd name="T0" fmla="*/ 9956094 w 81"/>
              <a:gd name="T1" fmla="*/ 13197993 h 100"/>
              <a:gd name="T2" fmla="*/ 0 w 81"/>
              <a:gd name="T3" fmla="*/ 2266300 h 100"/>
              <a:gd name="T4" fmla="*/ 5973586 w 81"/>
              <a:gd name="T5" fmla="*/ 0 h 100"/>
              <a:gd name="T6" fmla="*/ 9956094 w 81"/>
              <a:gd name="T7" fmla="*/ 13197993 h 1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1" h="100">
                <a:moveTo>
                  <a:pt x="80" y="99"/>
                </a:moveTo>
                <a:lnTo>
                  <a:pt x="0" y="17"/>
                </a:lnTo>
                <a:lnTo>
                  <a:pt x="48" y="0"/>
                </a:lnTo>
                <a:lnTo>
                  <a:pt x="80" y="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2" name="Freeform 7768">
            <a:extLst>
              <a:ext uri="{FF2B5EF4-FFF2-40B4-BE49-F238E27FC236}">
                <a16:creationId xmlns:a16="http://schemas.microsoft.com/office/drawing/2014/main" id="{3F4FB62E-4AF8-7F46-ABDE-9270AED94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8275" y="4638675"/>
            <a:ext cx="30163" cy="38100"/>
          </a:xfrm>
          <a:custGeom>
            <a:avLst/>
            <a:gdLst>
              <a:gd name="T0" fmla="*/ 10702120 w 84"/>
              <a:gd name="T1" fmla="*/ 13693140 h 105"/>
              <a:gd name="T2" fmla="*/ 0 w 84"/>
              <a:gd name="T3" fmla="*/ 5529943 h 105"/>
              <a:gd name="T4" fmla="*/ 3868405 w 84"/>
              <a:gd name="T5" fmla="*/ 0 h 105"/>
              <a:gd name="T6" fmla="*/ 10702120 w 84"/>
              <a:gd name="T7" fmla="*/ 13693140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" h="105">
                <a:moveTo>
                  <a:pt x="83" y="104"/>
                </a:moveTo>
                <a:lnTo>
                  <a:pt x="0" y="42"/>
                </a:lnTo>
                <a:lnTo>
                  <a:pt x="30" y="0"/>
                </a:lnTo>
                <a:lnTo>
                  <a:pt x="83" y="1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3" name="Freeform 7769">
            <a:extLst>
              <a:ext uri="{FF2B5EF4-FFF2-40B4-BE49-F238E27FC236}">
                <a16:creationId xmlns:a16="http://schemas.microsoft.com/office/drawing/2014/main" id="{41487507-2EAF-AC43-8845-855B689AA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8" y="4638675"/>
            <a:ext cx="30162" cy="38100"/>
          </a:xfrm>
          <a:custGeom>
            <a:avLst/>
            <a:gdLst>
              <a:gd name="T0" fmla="*/ 0 w 85"/>
              <a:gd name="T1" fmla="*/ 13693140 h 105"/>
              <a:gd name="T2" fmla="*/ 6799579 w 85"/>
              <a:gd name="T3" fmla="*/ 0 h 105"/>
              <a:gd name="T4" fmla="*/ 10576926 w 85"/>
              <a:gd name="T5" fmla="*/ 5529943 h 105"/>
              <a:gd name="T6" fmla="*/ 0 w 85"/>
              <a:gd name="T7" fmla="*/ 13693140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05">
                <a:moveTo>
                  <a:pt x="0" y="104"/>
                </a:moveTo>
                <a:lnTo>
                  <a:pt x="54" y="0"/>
                </a:lnTo>
                <a:lnTo>
                  <a:pt x="84" y="42"/>
                </a:lnTo>
                <a:lnTo>
                  <a:pt x="0" y="10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4" name="Freeform 7770">
            <a:extLst>
              <a:ext uri="{FF2B5EF4-FFF2-40B4-BE49-F238E27FC236}">
                <a16:creationId xmlns:a16="http://schemas.microsoft.com/office/drawing/2014/main" id="{2F7207C2-66FF-BD44-863E-38B293940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8" y="4640263"/>
            <a:ext cx="30162" cy="36512"/>
          </a:xfrm>
          <a:custGeom>
            <a:avLst/>
            <a:gdLst>
              <a:gd name="T0" fmla="*/ 0 w 83"/>
              <a:gd name="T1" fmla="*/ 13197993 h 100"/>
              <a:gd name="T2" fmla="*/ 4225951 w 83"/>
              <a:gd name="T3" fmla="*/ 0 h 100"/>
              <a:gd name="T4" fmla="*/ 10828885 w 83"/>
              <a:gd name="T5" fmla="*/ 2266300 h 100"/>
              <a:gd name="T6" fmla="*/ 0 w 83"/>
              <a:gd name="T7" fmla="*/ 13197993 h 1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3" h="100">
                <a:moveTo>
                  <a:pt x="0" y="99"/>
                </a:moveTo>
                <a:lnTo>
                  <a:pt x="32" y="0"/>
                </a:lnTo>
                <a:lnTo>
                  <a:pt x="82" y="17"/>
                </a:lnTo>
                <a:lnTo>
                  <a:pt x="0" y="9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5" name="Freeform 7771">
            <a:extLst>
              <a:ext uri="{FF2B5EF4-FFF2-40B4-BE49-F238E27FC236}">
                <a16:creationId xmlns:a16="http://schemas.microsoft.com/office/drawing/2014/main" id="{FE185458-827E-FD4E-8FB8-4F831EA32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743450"/>
            <a:ext cx="431800" cy="28575"/>
          </a:xfrm>
          <a:custGeom>
            <a:avLst/>
            <a:gdLst>
              <a:gd name="T0" fmla="*/ 77688017 w 1200"/>
              <a:gd name="T1" fmla="*/ 10204892 h 79"/>
              <a:gd name="T2" fmla="*/ 0 w 1200"/>
              <a:gd name="T3" fmla="*/ 10204892 h 79"/>
              <a:gd name="T4" fmla="*/ 0 w 1200"/>
              <a:gd name="T5" fmla="*/ 0 h 79"/>
              <a:gd name="T6" fmla="*/ 155246493 w 1200"/>
              <a:gd name="T7" fmla="*/ 0 h 79"/>
              <a:gd name="T8" fmla="*/ 155246493 w 1200"/>
              <a:gd name="T9" fmla="*/ 10204892 h 79"/>
              <a:gd name="T10" fmla="*/ 77688017 w 1200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9">
                <a:moveTo>
                  <a:pt x="600" y="78"/>
                </a:moveTo>
                <a:lnTo>
                  <a:pt x="0" y="78"/>
                </a:lnTo>
                <a:lnTo>
                  <a:pt x="0" y="0"/>
                </a:lnTo>
                <a:lnTo>
                  <a:pt x="1199" y="0"/>
                </a:lnTo>
                <a:lnTo>
                  <a:pt x="1199" y="78"/>
                </a:lnTo>
                <a:lnTo>
                  <a:pt x="600" y="78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6" name="Freeform 7772">
            <a:extLst>
              <a:ext uri="{FF2B5EF4-FFF2-40B4-BE49-F238E27FC236}">
                <a16:creationId xmlns:a16="http://schemas.microsoft.com/office/drawing/2014/main" id="{B13BDA75-A831-3F48-BCA4-C801E49D3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714875"/>
            <a:ext cx="431800" cy="28575"/>
          </a:xfrm>
          <a:custGeom>
            <a:avLst/>
            <a:gdLst>
              <a:gd name="T0" fmla="*/ 77688017 w 1200"/>
              <a:gd name="T1" fmla="*/ 10204892 h 79"/>
              <a:gd name="T2" fmla="*/ 0 w 1200"/>
              <a:gd name="T3" fmla="*/ 10204892 h 79"/>
              <a:gd name="T4" fmla="*/ 0 w 1200"/>
              <a:gd name="T5" fmla="*/ 0 h 79"/>
              <a:gd name="T6" fmla="*/ 155246493 w 1200"/>
              <a:gd name="T7" fmla="*/ 0 h 79"/>
              <a:gd name="T8" fmla="*/ 155246493 w 1200"/>
              <a:gd name="T9" fmla="*/ 10204892 h 79"/>
              <a:gd name="T10" fmla="*/ 77688017 w 1200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9">
                <a:moveTo>
                  <a:pt x="600" y="78"/>
                </a:moveTo>
                <a:lnTo>
                  <a:pt x="0" y="78"/>
                </a:lnTo>
                <a:lnTo>
                  <a:pt x="0" y="0"/>
                </a:lnTo>
                <a:lnTo>
                  <a:pt x="1199" y="0"/>
                </a:lnTo>
                <a:lnTo>
                  <a:pt x="1199" y="78"/>
                </a:lnTo>
                <a:lnTo>
                  <a:pt x="600" y="7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7" name="Freeform 7773">
            <a:extLst>
              <a:ext uri="{FF2B5EF4-FFF2-40B4-BE49-F238E27FC236}">
                <a16:creationId xmlns:a16="http://schemas.microsoft.com/office/drawing/2014/main" id="{DA1D7928-2BD2-7446-B89C-2F220BD1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687888"/>
            <a:ext cx="431800" cy="28575"/>
          </a:xfrm>
          <a:custGeom>
            <a:avLst/>
            <a:gdLst>
              <a:gd name="T0" fmla="*/ 77688017 w 1200"/>
              <a:gd name="T1" fmla="*/ 10204892 h 79"/>
              <a:gd name="T2" fmla="*/ 0 w 1200"/>
              <a:gd name="T3" fmla="*/ 10204892 h 79"/>
              <a:gd name="T4" fmla="*/ 0 w 1200"/>
              <a:gd name="T5" fmla="*/ 0 h 79"/>
              <a:gd name="T6" fmla="*/ 155246493 w 1200"/>
              <a:gd name="T7" fmla="*/ 0 h 79"/>
              <a:gd name="T8" fmla="*/ 155246493 w 1200"/>
              <a:gd name="T9" fmla="*/ 10204892 h 79"/>
              <a:gd name="T10" fmla="*/ 77688017 w 1200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9">
                <a:moveTo>
                  <a:pt x="600" y="78"/>
                </a:moveTo>
                <a:lnTo>
                  <a:pt x="0" y="78"/>
                </a:lnTo>
                <a:lnTo>
                  <a:pt x="0" y="0"/>
                </a:lnTo>
                <a:lnTo>
                  <a:pt x="1199" y="0"/>
                </a:lnTo>
                <a:lnTo>
                  <a:pt x="1199" y="78"/>
                </a:lnTo>
                <a:lnTo>
                  <a:pt x="600" y="78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8" name="Freeform 7774">
            <a:extLst>
              <a:ext uri="{FF2B5EF4-FFF2-40B4-BE49-F238E27FC236}">
                <a16:creationId xmlns:a16="http://schemas.microsoft.com/office/drawing/2014/main" id="{C816665E-A1BC-C145-8F19-295382495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659313"/>
            <a:ext cx="431800" cy="28575"/>
          </a:xfrm>
          <a:custGeom>
            <a:avLst/>
            <a:gdLst>
              <a:gd name="T0" fmla="*/ 77688017 w 1200"/>
              <a:gd name="T1" fmla="*/ 10334259 h 78"/>
              <a:gd name="T2" fmla="*/ 0 w 1200"/>
              <a:gd name="T3" fmla="*/ 10334259 h 78"/>
              <a:gd name="T4" fmla="*/ 0 w 1200"/>
              <a:gd name="T5" fmla="*/ 0 h 78"/>
              <a:gd name="T6" fmla="*/ 155246493 w 1200"/>
              <a:gd name="T7" fmla="*/ 0 h 78"/>
              <a:gd name="T8" fmla="*/ 155246493 w 1200"/>
              <a:gd name="T9" fmla="*/ 10334259 h 78"/>
              <a:gd name="T10" fmla="*/ 77688017 w 1200"/>
              <a:gd name="T11" fmla="*/ 10334259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8">
                <a:moveTo>
                  <a:pt x="600" y="77"/>
                </a:moveTo>
                <a:lnTo>
                  <a:pt x="0" y="77"/>
                </a:lnTo>
                <a:lnTo>
                  <a:pt x="0" y="0"/>
                </a:lnTo>
                <a:lnTo>
                  <a:pt x="1199" y="0"/>
                </a:lnTo>
                <a:lnTo>
                  <a:pt x="1199" y="77"/>
                </a:lnTo>
                <a:lnTo>
                  <a:pt x="600" y="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29" name="Freeform 7775">
            <a:extLst>
              <a:ext uri="{FF2B5EF4-FFF2-40B4-BE49-F238E27FC236}">
                <a16:creationId xmlns:a16="http://schemas.microsoft.com/office/drawing/2014/main" id="{8F35D1CB-D652-8146-A1CF-A42DEA449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632325"/>
            <a:ext cx="431800" cy="28575"/>
          </a:xfrm>
          <a:custGeom>
            <a:avLst/>
            <a:gdLst>
              <a:gd name="T0" fmla="*/ 77688017 w 1200"/>
              <a:gd name="T1" fmla="*/ 10334259 h 78"/>
              <a:gd name="T2" fmla="*/ 0 w 1200"/>
              <a:gd name="T3" fmla="*/ 10334259 h 78"/>
              <a:gd name="T4" fmla="*/ 0 w 1200"/>
              <a:gd name="T5" fmla="*/ 0 h 78"/>
              <a:gd name="T6" fmla="*/ 155246493 w 1200"/>
              <a:gd name="T7" fmla="*/ 0 h 78"/>
              <a:gd name="T8" fmla="*/ 155246493 w 1200"/>
              <a:gd name="T9" fmla="*/ 10334259 h 78"/>
              <a:gd name="T10" fmla="*/ 77688017 w 1200"/>
              <a:gd name="T11" fmla="*/ 10334259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8">
                <a:moveTo>
                  <a:pt x="600" y="77"/>
                </a:moveTo>
                <a:lnTo>
                  <a:pt x="0" y="77"/>
                </a:lnTo>
                <a:lnTo>
                  <a:pt x="0" y="0"/>
                </a:lnTo>
                <a:lnTo>
                  <a:pt x="1199" y="0"/>
                </a:lnTo>
                <a:lnTo>
                  <a:pt x="1199" y="77"/>
                </a:lnTo>
                <a:lnTo>
                  <a:pt x="600" y="77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0" name="Freeform 7776">
            <a:extLst>
              <a:ext uri="{FF2B5EF4-FFF2-40B4-BE49-F238E27FC236}">
                <a16:creationId xmlns:a16="http://schemas.microsoft.com/office/drawing/2014/main" id="{25794E0E-22CC-3847-9D20-083137BC8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603750"/>
            <a:ext cx="431800" cy="28575"/>
          </a:xfrm>
          <a:custGeom>
            <a:avLst/>
            <a:gdLst>
              <a:gd name="T0" fmla="*/ 77688017 w 1200"/>
              <a:gd name="T1" fmla="*/ 10079117 h 80"/>
              <a:gd name="T2" fmla="*/ 0 w 1200"/>
              <a:gd name="T3" fmla="*/ 10079117 h 80"/>
              <a:gd name="T4" fmla="*/ 0 w 1200"/>
              <a:gd name="T5" fmla="*/ 0 h 80"/>
              <a:gd name="T6" fmla="*/ 155246493 w 1200"/>
              <a:gd name="T7" fmla="*/ 0 h 80"/>
              <a:gd name="T8" fmla="*/ 155246493 w 1200"/>
              <a:gd name="T9" fmla="*/ 10079117 h 80"/>
              <a:gd name="T10" fmla="*/ 77688017 w 1200"/>
              <a:gd name="T11" fmla="*/ 10079117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80">
                <a:moveTo>
                  <a:pt x="600" y="79"/>
                </a:moveTo>
                <a:lnTo>
                  <a:pt x="0" y="79"/>
                </a:lnTo>
                <a:lnTo>
                  <a:pt x="0" y="0"/>
                </a:lnTo>
                <a:lnTo>
                  <a:pt x="1199" y="0"/>
                </a:lnTo>
                <a:lnTo>
                  <a:pt x="1199" y="79"/>
                </a:lnTo>
                <a:lnTo>
                  <a:pt x="600" y="7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1" name="Freeform 7777">
            <a:extLst>
              <a:ext uri="{FF2B5EF4-FFF2-40B4-BE49-F238E27FC236}">
                <a16:creationId xmlns:a16="http://schemas.microsoft.com/office/drawing/2014/main" id="{F10E6D37-893D-B745-B6DE-72F8A08CF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75175"/>
            <a:ext cx="431800" cy="28575"/>
          </a:xfrm>
          <a:custGeom>
            <a:avLst/>
            <a:gdLst>
              <a:gd name="T0" fmla="*/ 77688017 w 1200"/>
              <a:gd name="T1" fmla="*/ 10204892 h 79"/>
              <a:gd name="T2" fmla="*/ 0 w 1200"/>
              <a:gd name="T3" fmla="*/ 10204892 h 79"/>
              <a:gd name="T4" fmla="*/ 0 w 1200"/>
              <a:gd name="T5" fmla="*/ 0 h 79"/>
              <a:gd name="T6" fmla="*/ 155246493 w 1200"/>
              <a:gd name="T7" fmla="*/ 0 h 79"/>
              <a:gd name="T8" fmla="*/ 155246493 w 1200"/>
              <a:gd name="T9" fmla="*/ 10204892 h 79"/>
              <a:gd name="T10" fmla="*/ 77688017 w 1200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9">
                <a:moveTo>
                  <a:pt x="600" y="78"/>
                </a:moveTo>
                <a:lnTo>
                  <a:pt x="0" y="78"/>
                </a:lnTo>
                <a:lnTo>
                  <a:pt x="0" y="0"/>
                </a:lnTo>
                <a:lnTo>
                  <a:pt x="1199" y="0"/>
                </a:lnTo>
                <a:lnTo>
                  <a:pt x="1199" y="78"/>
                </a:lnTo>
                <a:lnTo>
                  <a:pt x="600" y="78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2" name="Freeform 7778">
            <a:extLst>
              <a:ext uri="{FF2B5EF4-FFF2-40B4-BE49-F238E27FC236}">
                <a16:creationId xmlns:a16="http://schemas.microsoft.com/office/drawing/2014/main" id="{024CA089-CB29-4A4A-8A2F-5C132BF3D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48188"/>
            <a:ext cx="431800" cy="28575"/>
          </a:xfrm>
          <a:custGeom>
            <a:avLst/>
            <a:gdLst>
              <a:gd name="T0" fmla="*/ 77688017 w 1200"/>
              <a:gd name="T1" fmla="*/ 10334259 h 78"/>
              <a:gd name="T2" fmla="*/ 0 w 1200"/>
              <a:gd name="T3" fmla="*/ 10334259 h 78"/>
              <a:gd name="T4" fmla="*/ 0 w 1200"/>
              <a:gd name="T5" fmla="*/ 0 h 78"/>
              <a:gd name="T6" fmla="*/ 155246493 w 1200"/>
              <a:gd name="T7" fmla="*/ 0 h 78"/>
              <a:gd name="T8" fmla="*/ 155246493 w 1200"/>
              <a:gd name="T9" fmla="*/ 10334259 h 78"/>
              <a:gd name="T10" fmla="*/ 77688017 w 1200"/>
              <a:gd name="T11" fmla="*/ 10334259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8">
                <a:moveTo>
                  <a:pt x="600" y="77"/>
                </a:moveTo>
                <a:lnTo>
                  <a:pt x="0" y="77"/>
                </a:lnTo>
                <a:lnTo>
                  <a:pt x="0" y="0"/>
                </a:lnTo>
                <a:lnTo>
                  <a:pt x="1199" y="0"/>
                </a:lnTo>
                <a:lnTo>
                  <a:pt x="1199" y="77"/>
                </a:lnTo>
                <a:lnTo>
                  <a:pt x="600" y="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3" name="Freeform 7779">
            <a:extLst>
              <a:ext uri="{FF2B5EF4-FFF2-40B4-BE49-F238E27FC236}">
                <a16:creationId xmlns:a16="http://schemas.microsoft.com/office/drawing/2014/main" id="{9A12165C-FF82-3946-A559-D51698C83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19613"/>
            <a:ext cx="431800" cy="28575"/>
          </a:xfrm>
          <a:custGeom>
            <a:avLst/>
            <a:gdLst>
              <a:gd name="T0" fmla="*/ 155246493 w 1200"/>
              <a:gd name="T1" fmla="*/ 0 h 78"/>
              <a:gd name="T2" fmla="*/ 155246493 w 1200"/>
              <a:gd name="T3" fmla="*/ 10334259 h 78"/>
              <a:gd name="T4" fmla="*/ 77688017 w 1200"/>
              <a:gd name="T5" fmla="*/ 10334259 h 78"/>
              <a:gd name="T6" fmla="*/ 0 w 1200"/>
              <a:gd name="T7" fmla="*/ 10334259 h 78"/>
              <a:gd name="T8" fmla="*/ 0 w 1200"/>
              <a:gd name="T9" fmla="*/ 0 h 78"/>
              <a:gd name="T10" fmla="*/ 155246493 w 1200"/>
              <a:gd name="T11" fmla="*/ 0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8">
                <a:moveTo>
                  <a:pt x="1199" y="0"/>
                </a:moveTo>
                <a:lnTo>
                  <a:pt x="1199" y="77"/>
                </a:lnTo>
                <a:lnTo>
                  <a:pt x="600" y="77"/>
                </a:lnTo>
                <a:lnTo>
                  <a:pt x="0" y="77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4" name="Freeform 7780">
            <a:extLst>
              <a:ext uri="{FF2B5EF4-FFF2-40B4-BE49-F238E27FC236}">
                <a16:creationId xmlns:a16="http://schemas.microsoft.com/office/drawing/2014/main" id="{BBEA6A5D-D3FA-944A-937D-76761C264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19613"/>
            <a:ext cx="139700" cy="139700"/>
          </a:xfrm>
          <a:custGeom>
            <a:avLst/>
            <a:gdLst>
              <a:gd name="T0" fmla="*/ 50040971 w 389"/>
              <a:gd name="T1" fmla="*/ 0 h 389"/>
              <a:gd name="T2" fmla="*/ 50040971 w 389"/>
              <a:gd name="T3" fmla="*/ 50040971 h 389"/>
              <a:gd name="T4" fmla="*/ 25020306 w 389"/>
              <a:gd name="T5" fmla="*/ 50040971 h 389"/>
              <a:gd name="T6" fmla="*/ 0 w 389"/>
              <a:gd name="T7" fmla="*/ 50040971 h 389"/>
              <a:gd name="T8" fmla="*/ 0 w 389"/>
              <a:gd name="T9" fmla="*/ 0 h 389"/>
              <a:gd name="T10" fmla="*/ 50040971 w 389"/>
              <a:gd name="T11" fmla="*/ 0 h 3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9" h="389">
                <a:moveTo>
                  <a:pt x="388" y="0"/>
                </a:moveTo>
                <a:lnTo>
                  <a:pt x="388" y="388"/>
                </a:lnTo>
                <a:lnTo>
                  <a:pt x="194" y="388"/>
                </a:lnTo>
                <a:lnTo>
                  <a:pt x="0" y="388"/>
                </a:lnTo>
                <a:lnTo>
                  <a:pt x="0" y="0"/>
                </a:lnTo>
                <a:lnTo>
                  <a:pt x="388" y="0"/>
                </a:lnTo>
              </a:path>
            </a:pathLst>
          </a:custGeom>
          <a:solidFill>
            <a:srgbClr val="16007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5" name="Freeform 7781">
            <a:extLst>
              <a:ext uri="{FF2B5EF4-FFF2-40B4-BE49-F238E27FC236}">
                <a16:creationId xmlns:a16="http://schemas.microsoft.com/office/drawing/2014/main" id="{04376C3C-FE9B-8D46-99DC-710760671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575175"/>
            <a:ext cx="139700" cy="28575"/>
          </a:xfrm>
          <a:custGeom>
            <a:avLst/>
            <a:gdLst>
              <a:gd name="T0" fmla="*/ 25020306 w 389"/>
              <a:gd name="T1" fmla="*/ 10204892 h 79"/>
              <a:gd name="T2" fmla="*/ 0 w 389"/>
              <a:gd name="T3" fmla="*/ 10204892 h 79"/>
              <a:gd name="T4" fmla="*/ 0 w 389"/>
              <a:gd name="T5" fmla="*/ 0 h 79"/>
              <a:gd name="T6" fmla="*/ 50040971 w 389"/>
              <a:gd name="T7" fmla="*/ 0 h 79"/>
              <a:gd name="T8" fmla="*/ 50040971 w 389"/>
              <a:gd name="T9" fmla="*/ 10204892 h 79"/>
              <a:gd name="T10" fmla="*/ 25020306 w 389"/>
              <a:gd name="T11" fmla="*/ 10204892 h 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9" h="79">
                <a:moveTo>
                  <a:pt x="194" y="78"/>
                </a:moveTo>
                <a:lnTo>
                  <a:pt x="0" y="78"/>
                </a:lnTo>
                <a:lnTo>
                  <a:pt x="0" y="0"/>
                </a:lnTo>
                <a:lnTo>
                  <a:pt x="388" y="0"/>
                </a:lnTo>
                <a:lnTo>
                  <a:pt x="388" y="78"/>
                </a:lnTo>
                <a:lnTo>
                  <a:pt x="194" y="7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6" name="Freeform 7782">
            <a:extLst>
              <a:ext uri="{FF2B5EF4-FFF2-40B4-BE49-F238E27FC236}">
                <a16:creationId xmlns:a16="http://schemas.microsoft.com/office/drawing/2014/main" id="{553F7ED7-B227-B840-9926-609D8B757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4519613"/>
            <a:ext cx="28575" cy="139700"/>
          </a:xfrm>
          <a:custGeom>
            <a:avLst/>
            <a:gdLst>
              <a:gd name="T0" fmla="*/ 10204892 w 79"/>
              <a:gd name="T1" fmla="*/ 0 h 389"/>
              <a:gd name="T2" fmla="*/ 10204892 w 79"/>
              <a:gd name="T3" fmla="*/ 50040971 h 389"/>
              <a:gd name="T4" fmla="*/ 5102627 w 79"/>
              <a:gd name="T5" fmla="*/ 50040971 h 389"/>
              <a:gd name="T6" fmla="*/ 0 w 79"/>
              <a:gd name="T7" fmla="*/ 50040971 h 389"/>
              <a:gd name="T8" fmla="*/ 0 w 79"/>
              <a:gd name="T9" fmla="*/ 0 h 389"/>
              <a:gd name="T10" fmla="*/ 10204892 w 79"/>
              <a:gd name="T11" fmla="*/ 0 h 3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" h="389">
                <a:moveTo>
                  <a:pt x="78" y="0"/>
                </a:moveTo>
                <a:lnTo>
                  <a:pt x="78" y="388"/>
                </a:lnTo>
                <a:lnTo>
                  <a:pt x="39" y="388"/>
                </a:lnTo>
                <a:lnTo>
                  <a:pt x="0" y="388"/>
                </a:lnTo>
                <a:lnTo>
                  <a:pt x="0" y="0"/>
                </a:lnTo>
                <a:lnTo>
                  <a:pt x="7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7" name="Freeform 7783">
            <a:extLst>
              <a:ext uri="{FF2B5EF4-FFF2-40B4-BE49-F238E27FC236}">
                <a16:creationId xmlns:a16="http://schemas.microsoft.com/office/drawing/2014/main" id="{5D12F0BE-2949-0D4C-B667-7416F1A9B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19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419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8" name="Freeform 7784">
            <a:extLst>
              <a:ext uri="{FF2B5EF4-FFF2-40B4-BE49-F238E27FC236}">
                <a16:creationId xmlns:a16="http://schemas.microsoft.com/office/drawing/2014/main" id="{9DCD0D95-1C75-0047-85F9-59CA4CFCA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19613"/>
            <a:ext cx="431800" cy="252412"/>
          </a:xfrm>
          <a:custGeom>
            <a:avLst/>
            <a:gdLst>
              <a:gd name="T0" fmla="*/ 0 w 1200"/>
              <a:gd name="T1" fmla="*/ 0 h 700"/>
              <a:gd name="T2" fmla="*/ 129540 w 1200"/>
              <a:gd name="T3" fmla="*/ 0 h 700"/>
              <a:gd name="T4" fmla="*/ 155246493 w 1200"/>
              <a:gd name="T5" fmla="*/ 45378269 h 700"/>
              <a:gd name="T6" fmla="*/ 155246493 w 1200"/>
              <a:gd name="T7" fmla="*/ 45378269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" y="0"/>
                </a:lnTo>
                <a:lnTo>
                  <a:pt x="1199" y="34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39" name="Freeform 7785">
            <a:extLst>
              <a:ext uri="{FF2B5EF4-FFF2-40B4-BE49-F238E27FC236}">
                <a16:creationId xmlns:a16="http://schemas.microsoft.com/office/drawing/2014/main" id="{FDD0E4D2-8AD8-2643-912D-67B09775F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30725"/>
            <a:ext cx="393700" cy="230188"/>
          </a:xfrm>
          <a:custGeom>
            <a:avLst/>
            <a:gdLst>
              <a:gd name="T0" fmla="*/ 0 w 1095"/>
              <a:gd name="T1" fmla="*/ 0 h 640"/>
              <a:gd name="T2" fmla="*/ 141422793 w 1095"/>
              <a:gd name="T3" fmla="*/ 41395715 h 640"/>
              <a:gd name="T4" fmla="*/ 0 w 1095"/>
              <a:gd name="T5" fmla="*/ 82661949 h 640"/>
              <a:gd name="T6" fmla="*/ 0 w 1095"/>
              <a:gd name="T7" fmla="*/ 0 h 6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95" h="640">
                <a:moveTo>
                  <a:pt x="0" y="0"/>
                </a:moveTo>
                <a:lnTo>
                  <a:pt x="1094" y="320"/>
                </a:lnTo>
                <a:lnTo>
                  <a:pt x="0" y="639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0" name="Freeform 7786">
            <a:extLst>
              <a:ext uri="{FF2B5EF4-FFF2-40B4-BE49-F238E27FC236}">
                <a16:creationId xmlns:a16="http://schemas.microsoft.com/office/drawing/2014/main" id="{39B71C97-BAA1-0742-8C35-EAF1968BD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19613"/>
            <a:ext cx="215900" cy="252412"/>
          </a:xfrm>
          <a:custGeom>
            <a:avLst/>
            <a:gdLst>
              <a:gd name="T0" fmla="*/ 0 w 599"/>
              <a:gd name="T1" fmla="*/ 0 h 700"/>
              <a:gd name="T2" fmla="*/ 129756 w 599"/>
              <a:gd name="T3" fmla="*/ 0 h 700"/>
              <a:gd name="T4" fmla="*/ 77687957 w 599"/>
              <a:gd name="T5" fmla="*/ 45378269 h 700"/>
              <a:gd name="T6" fmla="*/ 0 w 599"/>
              <a:gd name="T7" fmla="*/ 90886710 h 700"/>
              <a:gd name="T8" fmla="*/ 0 w 599"/>
              <a:gd name="T9" fmla="*/ 0 h 7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9" h="700">
                <a:moveTo>
                  <a:pt x="0" y="0"/>
                </a:moveTo>
                <a:lnTo>
                  <a:pt x="1" y="0"/>
                </a:lnTo>
                <a:lnTo>
                  <a:pt x="598" y="34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1" name="Freeform 7787">
            <a:extLst>
              <a:ext uri="{FF2B5EF4-FFF2-40B4-BE49-F238E27FC236}">
                <a16:creationId xmlns:a16="http://schemas.microsoft.com/office/drawing/2014/main" id="{0530FFE7-5B16-9E40-AA61-41328D717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4533900"/>
            <a:ext cx="190500" cy="222250"/>
          </a:xfrm>
          <a:custGeom>
            <a:avLst/>
            <a:gdLst>
              <a:gd name="T0" fmla="*/ 0 w 529"/>
              <a:gd name="T1" fmla="*/ 0 h 619"/>
              <a:gd name="T2" fmla="*/ 68471966 w 529"/>
              <a:gd name="T3" fmla="*/ 39834453 h 619"/>
              <a:gd name="T4" fmla="*/ 0 w 529"/>
              <a:gd name="T5" fmla="*/ 79669265 h 619"/>
              <a:gd name="T6" fmla="*/ 0 w 529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9" h="619">
                <a:moveTo>
                  <a:pt x="0" y="0"/>
                </a:moveTo>
                <a:lnTo>
                  <a:pt x="528" y="309"/>
                </a:lnTo>
                <a:lnTo>
                  <a:pt x="0" y="618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2" name="Freeform 7788">
            <a:extLst>
              <a:ext uri="{FF2B5EF4-FFF2-40B4-BE49-F238E27FC236}">
                <a16:creationId xmlns:a16="http://schemas.microsoft.com/office/drawing/2014/main" id="{8201CA76-5855-F641-BD37-CDC47E2D1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519613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3" name="Freeform 7789">
            <a:extLst>
              <a:ext uri="{FF2B5EF4-FFF2-40B4-BE49-F238E27FC236}">
                <a16:creationId xmlns:a16="http://schemas.microsoft.com/office/drawing/2014/main" id="{6F76F108-E9B3-174B-8976-DC90D9ABF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0" y="4554538"/>
            <a:ext cx="349250" cy="182562"/>
          </a:xfrm>
          <a:custGeom>
            <a:avLst/>
            <a:gdLst>
              <a:gd name="T0" fmla="*/ 62744507 w 971"/>
              <a:gd name="T1" fmla="*/ 65866924 h 505"/>
              <a:gd name="T2" fmla="*/ 0 w 971"/>
              <a:gd name="T3" fmla="*/ 65866924 h 505"/>
              <a:gd name="T4" fmla="*/ 0 w 971"/>
              <a:gd name="T5" fmla="*/ 0 h 505"/>
              <a:gd name="T6" fmla="*/ 125489014 w 971"/>
              <a:gd name="T7" fmla="*/ 0 h 505"/>
              <a:gd name="T8" fmla="*/ 125489014 w 971"/>
              <a:gd name="T9" fmla="*/ 65866924 h 505"/>
              <a:gd name="T10" fmla="*/ 62744507 w 971"/>
              <a:gd name="T11" fmla="*/ 65866924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1" h="505">
                <a:moveTo>
                  <a:pt x="485" y="504"/>
                </a:moveTo>
                <a:lnTo>
                  <a:pt x="0" y="504"/>
                </a:lnTo>
                <a:lnTo>
                  <a:pt x="0" y="0"/>
                </a:lnTo>
                <a:lnTo>
                  <a:pt x="970" y="0"/>
                </a:lnTo>
                <a:lnTo>
                  <a:pt x="970" y="504"/>
                </a:lnTo>
                <a:lnTo>
                  <a:pt x="485" y="504"/>
                </a:lnTo>
              </a:path>
            </a:pathLst>
          </a:custGeom>
          <a:solidFill>
            <a:srgbClr val="347B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4" name="Freeform 7790">
            <a:extLst>
              <a:ext uri="{FF2B5EF4-FFF2-40B4-BE49-F238E27FC236}">
                <a16:creationId xmlns:a16="http://schemas.microsoft.com/office/drawing/2014/main" id="{12DEB2C2-01B3-6C4C-8112-AFFA00CE2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0" y="4645025"/>
            <a:ext cx="349250" cy="90488"/>
          </a:xfrm>
          <a:custGeom>
            <a:avLst/>
            <a:gdLst>
              <a:gd name="T0" fmla="*/ 0 w 971"/>
              <a:gd name="T1" fmla="*/ 32235903 h 253"/>
              <a:gd name="T2" fmla="*/ 62744507 w 971"/>
              <a:gd name="T3" fmla="*/ 0 h 253"/>
              <a:gd name="T4" fmla="*/ 125489014 w 971"/>
              <a:gd name="T5" fmla="*/ 32235903 h 253"/>
              <a:gd name="T6" fmla="*/ 0 w 971"/>
              <a:gd name="T7" fmla="*/ 32235903 h 2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1" h="253">
                <a:moveTo>
                  <a:pt x="0" y="252"/>
                </a:moveTo>
                <a:lnTo>
                  <a:pt x="485" y="0"/>
                </a:lnTo>
                <a:lnTo>
                  <a:pt x="970" y="252"/>
                </a:lnTo>
                <a:lnTo>
                  <a:pt x="0" y="252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5" name="Freeform 7791">
            <a:extLst>
              <a:ext uri="{FF2B5EF4-FFF2-40B4-BE49-F238E27FC236}">
                <a16:creationId xmlns:a16="http://schemas.microsoft.com/office/drawing/2014/main" id="{929D1C3C-6DFB-AB46-9DDF-1D0456008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0" y="4554538"/>
            <a:ext cx="349250" cy="90487"/>
          </a:xfrm>
          <a:custGeom>
            <a:avLst/>
            <a:gdLst>
              <a:gd name="T0" fmla="*/ 0 w 971"/>
              <a:gd name="T1" fmla="*/ 0 h 253"/>
              <a:gd name="T2" fmla="*/ 125489014 w 971"/>
              <a:gd name="T3" fmla="*/ 0 h 253"/>
              <a:gd name="T4" fmla="*/ 62744507 w 971"/>
              <a:gd name="T5" fmla="*/ 32235189 h 253"/>
              <a:gd name="T6" fmla="*/ 0 w 971"/>
              <a:gd name="T7" fmla="*/ 0 h 2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1" h="253">
                <a:moveTo>
                  <a:pt x="0" y="0"/>
                </a:moveTo>
                <a:lnTo>
                  <a:pt x="970" y="0"/>
                </a:lnTo>
                <a:lnTo>
                  <a:pt x="485" y="252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6" name="Freeform 7792">
            <a:extLst>
              <a:ext uri="{FF2B5EF4-FFF2-40B4-BE49-F238E27FC236}">
                <a16:creationId xmlns:a16="http://schemas.microsoft.com/office/drawing/2014/main" id="{997C6744-97BA-384A-9644-6116A5AE4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614863"/>
            <a:ext cx="60325" cy="60325"/>
          </a:xfrm>
          <a:custGeom>
            <a:avLst/>
            <a:gdLst>
              <a:gd name="T0" fmla="*/ 10830301 w 169"/>
              <a:gd name="T1" fmla="*/ 0 h 169"/>
              <a:gd name="T2" fmla="*/ 21405737 w 169"/>
              <a:gd name="T3" fmla="*/ 10702869 h 169"/>
              <a:gd name="T4" fmla="*/ 10830301 w 169"/>
              <a:gd name="T5" fmla="*/ 21405737 h 169"/>
              <a:gd name="T6" fmla="*/ 0 w 169"/>
              <a:gd name="T7" fmla="*/ 10702869 h 169"/>
              <a:gd name="T8" fmla="*/ 10830301 w 169"/>
              <a:gd name="T9" fmla="*/ 0 h 1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69">
                <a:moveTo>
                  <a:pt x="85" y="0"/>
                </a:moveTo>
                <a:cubicBezTo>
                  <a:pt x="131" y="0"/>
                  <a:pt x="168" y="37"/>
                  <a:pt x="168" y="84"/>
                </a:cubicBezTo>
                <a:cubicBezTo>
                  <a:pt x="168" y="130"/>
                  <a:pt x="131" y="168"/>
                  <a:pt x="85" y="168"/>
                </a:cubicBezTo>
                <a:cubicBezTo>
                  <a:pt x="38" y="168"/>
                  <a:pt x="0" y="130"/>
                  <a:pt x="0" y="84"/>
                </a:cubicBezTo>
                <a:cubicBezTo>
                  <a:pt x="0" y="37"/>
                  <a:pt x="38" y="0"/>
                  <a:pt x="85" y="0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7" name="Freeform 7793">
            <a:extLst>
              <a:ext uri="{FF2B5EF4-FFF2-40B4-BE49-F238E27FC236}">
                <a16:creationId xmlns:a16="http://schemas.microsoft.com/office/drawing/2014/main" id="{611CB286-CB5D-5241-B3C9-7850FF64C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4618038"/>
            <a:ext cx="52387" cy="50800"/>
          </a:xfrm>
          <a:custGeom>
            <a:avLst/>
            <a:gdLst>
              <a:gd name="T0" fmla="*/ 0 w 147"/>
              <a:gd name="T1" fmla="*/ 6978106 h 140"/>
              <a:gd name="T2" fmla="*/ 7112159 w 147"/>
              <a:gd name="T3" fmla="*/ 6978106 h 140"/>
              <a:gd name="T4" fmla="*/ 9398299 w 147"/>
              <a:gd name="T5" fmla="*/ 0 h 140"/>
              <a:gd name="T6" fmla="*/ 11430344 w 147"/>
              <a:gd name="T7" fmla="*/ 6978106 h 140"/>
              <a:gd name="T8" fmla="*/ 18542503 w 147"/>
              <a:gd name="T9" fmla="*/ 6978106 h 140"/>
              <a:gd name="T10" fmla="*/ 12827331 w 147"/>
              <a:gd name="T11" fmla="*/ 11323320 h 140"/>
              <a:gd name="T12" fmla="*/ 15113471 w 147"/>
              <a:gd name="T13" fmla="*/ 18301426 h 140"/>
              <a:gd name="T14" fmla="*/ 9398299 w 147"/>
              <a:gd name="T15" fmla="*/ 13956574 h 140"/>
              <a:gd name="T16" fmla="*/ 3429032 w 147"/>
              <a:gd name="T17" fmla="*/ 18301426 h 140"/>
              <a:gd name="T18" fmla="*/ 5842041 w 147"/>
              <a:gd name="T19" fmla="*/ 11323320 h 140"/>
              <a:gd name="T20" fmla="*/ 0 w 147"/>
              <a:gd name="T21" fmla="*/ 6978106 h 1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7" h="140">
                <a:moveTo>
                  <a:pt x="0" y="53"/>
                </a:moveTo>
                <a:lnTo>
                  <a:pt x="56" y="53"/>
                </a:lnTo>
                <a:lnTo>
                  <a:pt x="74" y="0"/>
                </a:lnTo>
                <a:lnTo>
                  <a:pt x="90" y="53"/>
                </a:lnTo>
                <a:lnTo>
                  <a:pt x="146" y="53"/>
                </a:lnTo>
                <a:lnTo>
                  <a:pt x="101" y="86"/>
                </a:lnTo>
                <a:lnTo>
                  <a:pt x="119" y="139"/>
                </a:lnTo>
                <a:lnTo>
                  <a:pt x="74" y="106"/>
                </a:lnTo>
                <a:lnTo>
                  <a:pt x="27" y="139"/>
                </a:lnTo>
                <a:lnTo>
                  <a:pt x="46" y="86"/>
                </a:lnTo>
                <a:lnTo>
                  <a:pt x="0" y="53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8" name="Freeform 7794">
            <a:extLst>
              <a:ext uri="{FF2B5EF4-FFF2-40B4-BE49-F238E27FC236}">
                <a16:creationId xmlns:a16="http://schemas.microsoft.com/office/drawing/2014/main" id="{D45590E2-07BA-EC46-890B-2EDA6870F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4521200"/>
            <a:ext cx="31750" cy="30163"/>
          </a:xfrm>
          <a:custGeom>
            <a:avLst/>
            <a:gdLst>
              <a:gd name="T0" fmla="*/ 0 w 89"/>
              <a:gd name="T1" fmla="*/ 3997316 h 84"/>
              <a:gd name="T2" fmla="*/ 4326919 w 89"/>
              <a:gd name="T3" fmla="*/ 3997316 h 84"/>
              <a:gd name="T4" fmla="*/ 5472416 w 89"/>
              <a:gd name="T5" fmla="*/ 0 h 84"/>
              <a:gd name="T6" fmla="*/ 6872270 w 89"/>
              <a:gd name="T7" fmla="*/ 3997316 h 84"/>
              <a:gd name="T8" fmla="*/ 11199188 w 89"/>
              <a:gd name="T9" fmla="*/ 3997316 h 84"/>
              <a:gd name="T10" fmla="*/ 7890410 w 89"/>
              <a:gd name="T11" fmla="*/ 6575893 h 84"/>
              <a:gd name="T12" fmla="*/ 9035907 w 89"/>
              <a:gd name="T13" fmla="*/ 10702120 h 84"/>
              <a:gd name="T14" fmla="*/ 5472416 w 89"/>
              <a:gd name="T15" fmla="*/ 8123183 h 84"/>
              <a:gd name="T16" fmla="*/ 2163638 w 89"/>
              <a:gd name="T17" fmla="*/ 10702120 h 84"/>
              <a:gd name="T18" fmla="*/ 3436135 w 89"/>
              <a:gd name="T19" fmla="*/ 6575893 h 84"/>
              <a:gd name="T20" fmla="*/ 0 w 89"/>
              <a:gd name="T21" fmla="*/ 3997316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9" h="84">
                <a:moveTo>
                  <a:pt x="0" y="31"/>
                </a:moveTo>
                <a:lnTo>
                  <a:pt x="34" y="31"/>
                </a:lnTo>
                <a:lnTo>
                  <a:pt x="43" y="0"/>
                </a:lnTo>
                <a:lnTo>
                  <a:pt x="54" y="31"/>
                </a:lnTo>
                <a:lnTo>
                  <a:pt x="88" y="31"/>
                </a:lnTo>
                <a:lnTo>
                  <a:pt x="62" y="51"/>
                </a:lnTo>
                <a:lnTo>
                  <a:pt x="71" y="83"/>
                </a:lnTo>
                <a:lnTo>
                  <a:pt x="43" y="63"/>
                </a:lnTo>
                <a:lnTo>
                  <a:pt x="17" y="83"/>
                </a:lnTo>
                <a:lnTo>
                  <a:pt x="27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49" name="Freeform 7795">
            <a:extLst>
              <a:ext uri="{FF2B5EF4-FFF2-40B4-BE49-F238E27FC236}">
                <a16:creationId xmlns:a16="http://schemas.microsoft.com/office/drawing/2014/main" id="{E0FB51CE-D1BF-3F43-A4E6-CDFA524F2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4521200"/>
            <a:ext cx="30163" cy="30163"/>
          </a:xfrm>
          <a:custGeom>
            <a:avLst/>
            <a:gdLst>
              <a:gd name="T0" fmla="*/ 0 w 85"/>
              <a:gd name="T1" fmla="*/ 3997316 h 84"/>
              <a:gd name="T2" fmla="*/ 4029422 w 85"/>
              <a:gd name="T3" fmla="*/ 3997316 h 84"/>
              <a:gd name="T4" fmla="*/ 5414791 w 85"/>
              <a:gd name="T5" fmla="*/ 0 h 84"/>
              <a:gd name="T6" fmla="*/ 6674185 w 85"/>
              <a:gd name="T7" fmla="*/ 3997316 h 84"/>
              <a:gd name="T8" fmla="*/ 10577632 w 85"/>
              <a:gd name="T9" fmla="*/ 3997316 h 84"/>
              <a:gd name="T10" fmla="*/ 7429679 w 85"/>
              <a:gd name="T11" fmla="*/ 6575893 h 84"/>
              <a:gd name="T12" fmla="*/ 8688718 w 85"/>
              <a:gd name="T13" fmla="*/ 10702120 h 84"/>
              <a:gd name="T14" fmla="*/ 5414791 w 85"/>
              <a:gd name="T15" fmla="*/ 8123183 h 84"/>
              <a:gd name="T16" fmla="*/ 2014888 w 85"/>
              <a:gd name="T17" fmla="*/ 10702120 h 84"/>
              <a:gd name="T18" fmla="*/ 3273928 w 85"/>
              <a:gd name="T19" fmla="*/ 6575893 h 84"/>
              <a:gd name="T20" fmla="*/ 0 w 85"/>
              <a:gd name="T21" fmla="*/ 3997316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4">
                <a:moveTo>
                  <a:pt x="0" y="31"/>
                </a:moveTo>
                <a:lnTo>
                  <a:pt x="32" y="31"/>
                </a:lnTo>
                <a:lnTo>
                  <a:pt x="43" y="0"/>
                </a:lnTo>
                <a:lnTo>
                  <a:pt x="53" y="31"/>
                </a:lnTo>
                <a:lnTo>
                  <a:pt x="84" y="31"/>
                </a:lnTo>
                <a:lnTo>
                  <a:pt x="59" y="51"/>
                </a:lnTo>
                <a:lnTo>
                  <a:pt x="69" y="83"/>
                </a:lnTo>
                <a:lnTo>
                  <a:pt x="43" y="63"/>
                </a:lnTo>
                <a:lnTo>
                  <a:pt x="16" y="83"/>
                </a:lnTo>
                <a:lnTo>
                  <a:pt x="26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0" name="Freeform 7796">
            <a:extLst>
              <a:ext uri="{FF2B5EF4-FFF2-40B4-BE49-F238E27FC236}">
                <a16:creationId xmlns:a16="http://schemas.microsoft.com/office/drawing/2014/main" id="{A5922F3E-69B1-8E4C-BAE4-5502A57B1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8138" y="4521200"/>
            <a:ext cx="31750" cy="30163"/>
          </a:xfrm>
          <a:custGeom>
            <a:avLst/>
            <a:gdLst>
              <a:gd name="T0" fmla="*/ 0 w 87"/>
              <a:gd name="T1" fmla="*/ 3997316 h 84"/>
              <a:gd name="T2" fmla="*/ 4395003 w 87"/>
              <a:gd name="T3" fmla="*/ 3997316 h 84"/>
              <a:gd name="T4" fmla="*/ 5727043 w 87"/>
              <a:gd name="T5" fmla="*/ 0 h 84"/>
              <a:gd name="T6" fmla="*/ 7058718 w 87"/>
              <a:gd name="T7" fmla="*/ 3997316 h 84"/>
              <a:gd name="T8" fmla="*/ 11453721 w 87"/>
              <a:gd name="T9" fmla="*/ 3997316 h 84"/>
              <a:gd name="T10" fmla="*/ 7857943 w 87"/>
              <a:gd name="T11" fmla="*/ 6575893 h 84"/>
              <a:gd name="T12" fmla="*/ 9189618 w 87"/>
              <a:gd name="T13" fmla="*/ 10702120 h 84"/>
              <a:gd name="T14" fmla="*/ 5727043 w 87"/>
              <a:gd name="T15" fmla="*/ 8123183 h 84"/>
              <a:gd name="T16" fmla="*/ 1997695 w 87"/>
              <a:gd name="T17" fmla="*/ 10702120 h 84"/>
              <a:gd name="T18" fmla="*/ 3329736 w 87"/>
              <a:gd name="T19" fmla="*/ 6575893 h 84"/>
              <a:gd name="T20" fmla="*/ 0 w 87"/>
              <a:gd name="T21" fmla="*/ 3997316 h 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4">
                <a:moveTo>
                  <a:pt x="0" y="31"/>
                </a:moveTo>
                <a:lnTo>
                  <a:pt x="33" y="31"/>
                </a:lnTo>
                <a:lnTo>
                  <a:pt x="43" y="0"/>
                </a:lnTo>
                <a:lnTo>
                  <a:pt x="53" y="31"/>
                </a:lnTo>
                <a:lnTo>
                  <a:pt x="86" y="31"/>
                </a:lnTo>
                <a:lnTo>
                  <a:pt x="59" y="51"/>
                </a:lnTo>
                <a:lnTo>
                  <a:pt x="69" y="83"/>
                </a:lnTo>
                <a:lnTo>
                  <a:pt x="43" y="63"/>
                </a:lnTo>
                <a:lnTo>
                  <a:pt x="15" y="83"/>
                </a:lnTo>
                <a:lnTo>
                  <a:pt x="25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1" name="Freeform 7797">
            <a:extLst>
              <a:ext uri="{FF2B5EF4-FFF2-40B4-BE49-F238E27FC236}">
                <a16:creationId xmlns:a16="http://schemas.microsoft.com/office/drawing/2014/main" id="{621028CB-64A7-0744-B6EE-7E42D2CD1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4737100"/>
            <a:ext cx="31750" cy="30163"/>
          </a:xfrm>
          <a:custGeom>
            <a:avLst/>
            <a:gdLst>
              <a:gd name="T0" fmla="*/ 0 w 89"/>
              <a:gd name="T1" fmla="*/ 4094173 h 83"/>
              <a:gd name="T2" fmla="*/ 4326919 w 89"/>
              <a:gd name="T3" fmla="*/ 4094173 h 83"/>
              <a:gd name="T4" fmla="*/ 5472416 w 89"/>
              <a:gd name="T5" fmla="*/ 0 h 83"/>
              <a:gd name="T6" fmla="*/ 6872270 w 89"/>
              <a:gd name="T7" fmla="*/ 4094173 h 83"/>
              <a:gd name="T8" fmla="*/ 11199188 w 89"/>
              <a:gd name="T9" fmla="*/ 4094173 h 83"/>
              <a:gd name="T10" fmla="*/ 7890410 w 89"/>
              <a:gd name="T11" fmla="*/ 6735434 h 83"/>
              <a:gd name="T12" fmla="*/ 9035907 w 89"/>
              <a:gd name="T13" fmla="*/ 10829607 h 83"/>
              <a:gd name="T14" fmla="*/ 5472416 w 89"/>
              <a:gd name="T15" fmla="*/ 8320264 h 83"/>
              <a:gd name="T16" fmla="*/ 2163638 w 89"/>
              <a:gd name="T17" fmla="*/ 10829607 h 83"/>
              <a:gd name="T18" fmla="*/ 3436135 w 89"/>
              <a:gd name="T19" fmla="*/ 6735434 h 83"/>
              <a:gd name="T20" fmla="*/ 0 w 89"/>
              <a:gd name="T21" fmla="*/ 4094173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9" h="83">
                <a:moveTo>
                  <a:pt x="0" y="31"/>
                </a:moveTo>
                <a:lnTo>
                  <a:pt x="34" y="31"/>
                </a:lnTo>
                <a:lnTo>
                  <a:pt x="43" y="0"/>
                </a:lnTo>
                <a:lnTo>
                  <a:pt x="54" y="31"/>
                </a:lnTo>
                <a:lnTo>
                  <a:pt x="88" y="31"/>
                </a:lnTo>
                <a:lnTo>
                  <a:pt x="62" y="51"/>
                </a:lnTo>
                <a:lnTo>
                  <a:pt x="71" y="82"/>
                </a:lnTo>
                <a:lnTo>
                  <a:pt x="43" y="63"/>
                </a:lnTo>
                <a:lnTo>
                  <a:pt x="17" y="82"/>
                </a:lnTo>
                <a:lnTo>
                  <a:pt x="27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2" name="Freeform 7798">
            <a:extLst>
              <a:ext uri="{FF2B5EF4-FFF2-40B4-BE49-F238E27FC236}">
                <a16:creationId xmlns:a16="http://schemas.microsoft.com/office/drawing/2014/main" id="{7AE2497D-D708-8F4C-A779-6DDE71572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4737100"/>
            <a:ext cx="30163" cy="30163"/>
          </a:xfrm>
          <a:custGeom>
            <a:avLst/>
            <a:gdLst>
              <a:gd name="T0" fmla="*/ 0 w 85"/>
              <a:gd name="T1" fmla="*/ 4094173 h 83"/>
              <a:gd name="T2" fmla="*/ 4029422 w 85"/>
              <a:gd name="T3" fmla="*/ 4094173 h 83"/>
              <a:gd name="T4" fmla="*/ 5414791 w 85"/>
              <a:gd name="T5" fmla="*/ 0 h 83"/>
              <a:gd name="T6" fmla="*/ 6674185 w 85"/>
              <a:gd name="T7" fmla="*/ 4094173 h 83"/>
              <a:gd name="T8" fmla="*/ 10577632 w 85"/>
              <a:gd name="T9" fmla="*/ 4094173 h 83"/>
              <a:gd name="T10" fmla="*/ 7429679 w 85"/>
              <a:gd name="T11" fmla="*/ 6735434 h 83"/>
              <a:gd name="T12" fmla="*/ 8688718 w 85"/>
              <a:gd name="T13" fmla="*/ 10829607 h 83"/>
              <a:gd name="T14" fmla="*/ 5414791 w 85"/>
              <a:gd name="T15" fmla="*/ 8320264 h 83"/>
              <a:gd name="T16" fmla="*/ 2014888 w 85"/>
              <a:gd name="T17" fmla="*/ 10829607 h 83"/>
              <a:gd name="T18" fmla="*/ 3273928 w 85"/>
              <a:gd name="T19" fmla="*/ 6735434 h 83"/>
              <a:gd name="T20" fmla="*/ 0 w 85"/>
              <a:gd name="T21" fmla="*/ 4094173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83">
                <a:moveTo>
                  <a:pt x="0" y="31"/>
                </a:moveTo>
                <a:lnTo>
                  <a:pt x="32" y="31"/>
                </a:lnTo>
                <a:lnTo>
                  <a:pt x="43" y="0"/>
                </a:lnTo>
                <a:lnTo>
                  <a:pt x="53" y="31"/>
                </a:lnTo>
                <a:lnTo>
                  <a:pt x="84" y="31"/>
                </a:lnTo>
                <a:lnTo>
                  <a:pt x="59" y="51"/>
                </a:lnTo>
                <a:lnTo>
                  <a:pt x="69" y="82"/>
                </a:lnTo>
                <a:lnTo>
                  <a:pt x="43" y="63"/>
                </a:lnTo>
                <a:lnTo>
                  <a:pt x="16" y="82"/>
                </a:lnTo>
                <a:lnTo>
                  <a:pt x="26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3" name="Freeform 7799">
            <a:extLst>
              <a:ext uri="{FF2B5EF4-FFF2-40B4-BE49-F238E27FC236}">
                <a16:creationId xmlns:a16="http://schemas.microsoft.com/office/drawing/2014/main" id="{D000B38B-8BFE-C946-A9EC-EE5E74F07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8138" y="4737100"/>
            <a:ext cx="31750" cy="30163"/>
          </a:xfrm>
          <a:custGeom>
            <a:avLst/>
            <a:gdLst>
              <a:gd name="T0" fmla="*/ 0 w 87"/>
              <a:gd name="T1" fmla="*/ 4094173 h 83"/>
              <a:gd name="T2" fmla="*/ 4395003 w 87"/>
              <a:gd name="T3" fmla="*/ 4094173 h 83"/>
              <a:gd name="T4" fmla="*/ 5727043 w 87"/>
              <a:gd name="T5" fmla="*/ 0 h 83"/>
              <a:gd name="T6" fmla="*/ 7058718 w 87"/>
              <a:gd name="T7" fmla="*/ 4094173 h 83"/>
              <a:gd name="T8" fmla="*/ 11453721 w 87"/>
              <a:gd name="T9" fmla="*/ 4094173 h 83"/>
              <a:gd name="T10" fmla="*/ 7857943 w 87"/>
              <a:gd name="T11" fmla="*/ 6735434 h 83"/>
              <a:gd name="T12" fmla="*/ 9189618 w 87"/>
              <a:gd name="T13" fmla="*/ 10829607 h 83"/>
              <a:gd name="T14" fmla="*/ 5727043 w 87"/>
              <a:gd name="T15" fmla="*/ 8320264 h 83"/>
              <a:gd name="T16" fmla="*/ 1997695 w 87"/>
              <a:gd name="T17" fmla="*/ 10829607 h 83"/>
              <a:gd name="T18" fmla="*/ 3329736 w 87"/>
              <a:gd name="T19" fmla="*/ 6735434 h 83"/>
              <a:gd name="T20" fmla="*/ 0 w 87"/>
              <a:gd name="T21" fmla="*/ 4094173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7" h="83">
                <a:moveTo>
                  <a:pt x="0" y="31"/>
                </a:moveTo>
                <a:lnTo>
                  <a:pt x="33" y="31"/>
                </a:lnTo>
                <a:lnTo>
                  <a:pt x="43" y="0"/>
                </a:lnTo>
                <a:lnTo>
                  <a:pt x="53" y="31"/>
                </a:lnTo>
                <a:lnTo>
                  <a:pt x="86" y="31"/>
                </a:lnTo>
                <a:lnTo>
                  <a:pt x="59" y="51"/>
                </a:lnTo>
                <a:lnTo>
                  <a:pt x="69" y="82"/>
                </a:lnTo>
                <a:lnTo>
                  <a:pt x="43" y="63"/>
                </a:lnTo>
                <a:lnTo>
                  <a:pt x="15" y="82"/>
                </a:lnTo>
                <a:lnTo>
                  <a:pt x="25" y="51"/>
                </a:lnTo>
                <a:lnTo>
                  <a:pt x="0" y="31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4" name="Freeform 7800">
            <a:extLst>
              <a:ext uri="{FF2B5EF4-FFF2-40B4-BE49-F238E27FC236}">
                <a16:creationId xmlns:a16="http://schemas.microsoft.com/office/drawing/2014/main" id="{03231201-02FF-F544-95CC-37F908450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5888" y="4638675"/>
            <a:ext cx="17462" cy="23813"/>
          </a:xfrm>
          <a:custGeom>
            <a:avLst/>
            <a:gdLst>
              <a:gd name="T0" fmla="*/ 0 w 49"/>
              <a:gd name="T1" fmla="*/ 2207255 h 68"/>
              <a:gd name="T2" fmla="*/ 4064013 w 49"/>
              <a:gd name="T3" fmla="*/ 0 h 68"/>
              <a:gd name="T4" fmla="*/ 6096020 w 49"/>
              <a:gd name="T5" fmla="*/ 8216536 h 68"/>
              <a:gd name="T6" fmla="*/ 0 w 49"/>
              <a:gd name="T7" fmla="*/ 2207255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9" h="68">
                <a:moveTo>
                  <a:pt x="0" y="18"/>
                </a:moveTo>
                <a:lnTo>
                  <a:pt x="32" y="0"/>
                </a:lnTo>
                <a:cubicBezTo>
                  <a:pt x="42" y="21"/>
                  <a:pt x="48" y="46"/>
                  <a:pt x="48" y="67"/>
                </a:cubicBezTo>
                <a:cubicBezTo>
                  <a:pt x="31" y="58"/>
                  <a:pt x="10" y="37"/>
                  <a:pt x="0" y="18"/>
                </a:cubicBez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5" name="Freeform 7801">
            <a:extLst>
              <a:ext uri="{FF2B5EF4-FFF2-40B4-BE49-F238E27FC236}">
                <a16:creationId xmlns:a16="http://schemas.microsoft.com/office/drawing/2014/main" id="{AA10A01A-330D-F645-921E-E1E13A96A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6838" y="4621213"/>
            <a:ext cx="52387" cy="46037"/>
          </a:xfrm>
          <a:custGeom>
            <a:avLst/>
            <a:gdLst>
              <a:gd name="T0" fmla="*/ 11716030 w 146"/>
              <a:gd name="T1" fmla="*/ 16557008 h 127"/>
              <a:gd name="T2" fmla="*/ 5021258 w 146"/>
              <a:gd name="T3" fmla="*/ 0 h 127"/>
              <a:gd name="T4" fmla="*/ 15835944 w 146"/>
              <a:gd name="T5" fmla="*/ 14454531 h 127"/>
              <a:gd name="T6" fmla="*/ 9527258 w 146"/>
              <a:gd name="T7" fmla="*/ 8672718 h 127"/>
              <a:gd name="T8" fmla="*/ 11716030 w 146"/>
              <a:gd name="T9" fmla="*/ 16557008 h 1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" h="127">
                <a:moveTo>
                  <a:pt x="91" y="126"/>
                </a:moveTo>
                <a:cubicBezTo>
                  <a:pt x="0" y="108"/>
                  <a:pt x="54" y="33"/>
                  <a:pt x="39" y="0"/>
                </a:cubicBezTo>
                <a:cubicBezTo>
                  <a:pt x="61" y="29"/>
                  <a:pt x="145" y="23"/>
                  <a:pt x="123" y="110"/>
                </a:cubicBezTo>
                <a:cubicBezTo>
                  <a:pt x="113" y="93"/>
                  <a:pt x="94" y="72"/>
                  <a:pt x="74" y="66"/>
                </a:cubicBezTo>
                <a:cubicBezTo>
                  <a:pt x="71" y="85"/>
                  <a:pt x="80" y="111"/>
                  <a:pt x="91" y="126"/>
                </a:cubicBez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6" name="Freeform 7802">
            <a:extLst>
              <a:ext uri="{FF2B5EF4-FFF2-40B4-BE49-F238E27FC236}">
                <a16:creationId xmlns:a16="http://schemas.microsoft.com/office/drawing/2014/main" id="{58F131DC-5937-0A4D-BD1C-D1EB1F03F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519613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68801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600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429E6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7" name="Freeform 7803">
            <a:extLst>
              <a:ext uri="{FF2B5EF4-FFF2-40B4-BE49-F238E27FC236}">
                <a16:creationId xmlns:a16="http://schemas.microsoft.com/office/drawing/2014/main" id="{66535147-1AE9-5640-9474-B2160525F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603750"/>
            <a:ext cx="431800" cy="84138"/>
          </a:xfrm>
          <a:custGeom>
            <a:avLst/>
            <a:gdLst>
              <a:gd name="T0" fmla="*/ 0 w 1200"/>
              <a:gd name="T1" fmla="*/ 0 h 234"/>
              <a:gd name="T2" fmla="*/ 155246493 w 1200"/>
              <a:gd name="T3" fmla="*/ 0 h 234"/>
              <a:gd name="T4" fmla="*/ 155246493 w 1200"/>
              <a:gd name="T5" fmla="*/ 30123561 h 234"/>
              <a:gd name="T6" fmla="*/ 77688017 w 1200"/>
              <a:gd name="T7" fmla="*/ 30123561 h 234"/>
              <a:gd name="T8" fmla="*/ 0 w 1200"/>
              <a:gd name="T9" fmla="*/ 30123561 h 234"/>
              <a:gd name="T10" fmla="*/ 0 w 1200"/>
              <a:gd name="T11" fmla="*/ 0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4">
                <a:moveTo>
                  <a:pt x="0" y="0"/>
                </a:moveTo>
                <a:lnTo>
                  <a:pt x="1199" y="0"/>
                </a:lnTo>
                <a:lnTo>
                  <a:pt x="1199" y="233"/>
                </a:lnTo>
                <a:lnTo>
                  <a:pt x="600" y="233"/>
                </a:lnTo>
                <a:lnTo>
                  <a:pt x="0" y="233"/>
                </a:lnTo>
                <a:lnTo>
                  <a:pt x="0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8" name="Freeform 7804">
            <a:extLst>
              <a:ext uri="{FF2B5EF4-FFF2-40B4-BE49-F238E27FC236}">
                <a16:creationId xmlns:a16="http://schemas.microsoft.com/office/drawing/2014/main" id="{79F4BA8C-52C1-6344-8C87-FEB48044A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1200" y="4687888"/>
            <a:ext cx="431800" cy="84137"/>
          </a:xfrm>
          <a:custGeom>
            <a:avLst/>
            <a:gdLst>
              <a:gd name="T0" fmla="*/ 0 w 1200"/>
              <a:gd name="T1" fmla="*/ 0 h 235"/>
              <a:gd name="T2" fmla="*/ 155246493 w 1200"/>
              <a:gd name="T3" fmla="*/ 0 h 235"/>
              <a:gd name="T4" fmla="*/ 155246493 w 1200"/>
              <a:gd name="T5" fmla="*/ 29995378 h 235"/>
              <a:gd name="T6" fmla="*/ 77688017 w 1200"/>
              <a:gd name="T7" fmla="*/ 29995378 h 235"/>
              <a:gd name="T8" fmla="*/ 0 w 1200"/>
              <a:gd name="T9" fmla="*/ 29995378 h 235"/>
              <a:gd name="T10" fmla="*/ 0 w 1200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5">
                <a:moveTo>
                  <a:pt x="0" y="0"/>
                </a:moveTo>
                <a:lnTo>
                  <a:pt x="1199" y="0"/>
                </a:lnTo>
                <a:lnTo>
                  <a:pt x="1199" y="234"/>
                </a:lnTo>
                <a:lnTo>
                  <a:pt x="600" y="234"/>
                </a:lnTo>
                <a:lnTo>
                  <a:pt x="0" y="234"/>
                </a:lnTo>
                <a:lnTo>
                  <a:pt x="0" y="0"/>
                </a:lnTo>
              </a:path>
            </a:pathLst>
          </a:custGeom>
          <a:solidFill>
            <a:srgbClr val="4D72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59" name="Freeform 7805">
            <a:extLst>
              <a:ext uri="{FF2B5EF4-FFF2-40B4-BE49-F238E27FC236}">
                <a16:creationId xmlns:a16="http://schemas.microsoft.com/office/drawing/2014/main" id="{C8D5B618-B441-C24D-B359-CBBE314D7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662238"/>
            <a:ext cx="431800" cy="252412"/>
          </a:xfrm>
          <a:custGeom>
            <a:avLst/>
            <a:gdLst>
              <a:gd name="T0" fmla="*/ 0 w 1199"/>
              <a:gd name="T1" fmla="*/ 0 h 700"/>
              <a:gd name="T2" fmla="*/ 155375973 w 1199"/>
              <a:gd name="T3" fmla="*/ 0 h 700"/>
              <a:gd name="T4" fmla="*/ 155375973 w 1199"/>
              <a:gd name="T5" fmla="*/ 90886710 h 700"/>
              <a:gd name="T6" fmla="*/ 77687987 w 1199"/>
              <a:gd name="T7" fmla="*/ 90886710 h 700"/>
              <a:gd name="T8" fmla="*/ 0 w 1199"/>
              <a:gd name="T9" fmla="*/ 90886710 h 700"/>
              <a:gd name="T10" fmla="*/ 0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0" y="0"/>
                </a:moveTo>
                <a:lnTo>
                  <a:pt x="1198" y="0"/>
                </a:ln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DC1C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0" name="Freeform 7806">
            <a:extLst>
              <a:ext uri="{FF2B5EF4-FFF2-40B4-BE49-F238E27FC236}">
                <a16:creationId xmlns:a16="http://schemas.microsoft.com/office/drawing/2014/main" id="{977C81CB-4539-A74F-873F-A621CE519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789238"/>
            <a:ext cx="431800" cy="125412"/>
          </a:xfrm>
          <a:custGeom>
            <a:avLst/>
            <a:gdLst>
              <a:gd name="T0" fmla="*/ 0 w 1199"/>
              <a:gd name="T1" fmla="*/ 0 h 349"/>
              <a:gd name="T2" fmla="*/ 155375973 w 1199"/>
              <a:gd name="T3" fmla="*/ 0 h 349"/>
              <a:gd name="T4" fmla="*/ 155375973 w 1199"/>
              <a:gd name="T5" fmla="*/ 44937383 h 349"/>
              <a:gd name="T6" fmla="*/ 77687987 w 1199"/>
              <a:gd name="T7" fmla="*/ 44937383 h 349"/>
              <a:gd name="T8" fmla="*/ 0 w 1199"/>
              <a:gd name="T9" fmla="*/ 44937383 h 349"/>
              <a:gd name="T10" fmla="*/ 0 w 1199"/>
              <a:gd name="T11" fmla="*/ 0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349">
                <a:moveTo>
                  <a:pt x="0" y="0"/>
                </a:moveTo>
                <a:lnTo>
                  <a:pt x="1198" y="0"/>
                </a:lnTo>
                <a:lnTo>
                  <a:pt x="1198" y="348"/>
                </a:lnTo>
                <a:lnTo>
                  <a:pt x="599" y="348"/>
                </a:lnTo>
                <a:lnTo>
                  <a:pt x="0" y="348"/>
                </a:lnTo>
                <a:lnTo>
                  <a:pt x="0" y="0"/>
                </a:lnTo>
              </a:path>
            </a:pathLst>
          </a:custGeom>
          <a:solidFill>
            <a:srgbClr val="419E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1" name="Freeform 7807">
            <a:extLst>
              <a:ext uri="{FF2B5EF4-FFF2-40B4-BE49-F238E27FC236}">
                <a16:creationId xmlns:a16="http://schemas.microsoft.com/office/drawing/2014/main" id="{0F1975BA-FA5E-BE4C-8259-A25AEADDF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2746375"/>
            <a:ext cx="80962" cy="76200"/>
          </a:xfrm>
          <a:custGeom>
            <a:avLst/>
            <a:gdLst>
              <a:gd name="T0" fmla="*/ 19987494 w 224"/>
              <a:gd name="T1" fmla="*/ 16954681 h 211"/>
              <a:gd name="T2" fmla="*/ 23514762 w 224"/>
              <a:gd name="T3" fmla="*/ 27388302 h 211"/>
              <a:gd name="T4" fmla="*/ 14370032 w 224"/>
              <a:gd name="T5" fmla="*/ 21127985 h 211"/>
              <a:gd name="T6" fmla="*/ 5878781 w 224"/>
              <a:gd name="T7" fmla="*/ 27388302 h 211"/>
              <a:gd name="T8" fmla="*/ 9144730 w 224"/>
              <a:gd name="T9" fmla="*/ 16954681 h 211"/>
              <a:gd name="T10" fmla="*/ 0 w 224"/>
              <a:gd name="T11" fmla="*/ 10433622 h 211"/>
              <a:gd name="T12" fmla="*/ 11234923 w 224"/>
              <a:gd name="T13" fmla="*/ 10433622 h 211"/>
              <a:gd name="T14" fmla="*/ 14370032 w 224"/>
              <a:gd name="T15" fmla="*/ 0 h 211"/>
              <a:gd name="T16" fmla="*/ 17766822 w 224"/>
              <a:gd name="T17" fmla="*/ 10433622 h 211"/>
              <a:gd name="T18" fmla="*/ 29132224 w 224"/>
              <a:gd name="T19" fmla="*/ 10433622 h 211"/>
              <a:gd name="T20" fmla="*/ 19987494 w 224"/>
              <a:gd name="T21" fmla="*/ 16954681 h 2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4" h="211">
                <a:moveTo>
                  <a:pt x="153" y="130"/>
                </a:moveTo>
                <a:lnTo>
                  <a:pt x="180" y="210"/>
                </a:lnTo>
                <a:lnTo>
                  <a:pt x="110" y="162"/>
                </a:lnTo>
                <a:lnTo>
                  <a:pt x="45" y="210"/>
                </a:lnTo>
                <a:lnTo>
                  <a:pt x="70" y="130"/>
                </a:lnTo>
                <a:lnTo>
                  <a:pt x="0" y="80"/>
                </a:lnTo>
                <a:lnTo>
                  <a:pt x="86" y="80"/>
                </a:lnTo>
                <a:lnTo>
                  <a:pt x="110" y="0"/>
                </a:lnTo>
                <a:lnTo>
                  <a:pt x="136" y="80"/>
                </a:lnTo>
                <a:lnTo>
                  <a:pt x="223" y="80"/>
                </a:lnTo>
                <a:lnTo>
                  <a:pt x="153" y="13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2" name="Freeform 7808">
            <a:extLst>
              <a:ext uri="{FF2B5EF4-FFF2-40B4-BE49-F238E27FC236}">
                <a16:creationId xmlns:a16="http://schemas.microsoft.com/office/drawing/2014/main" id="{B9B65FF9-94CD-F747-8782-71CD2D1C4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662238"/>
            <a:ext cx="431800" cy="168275"/>
          </a:xfrm>
          <a:custGeom>
            <a:avLst/>
            <a:gdLst>
              <a:gd name="T0" fmla="*/ 0 w 1199"/>
              <a:gd name="T1" fmla="*/ 0 h 468"/>
              <a:gd name="T2" fmla="*/ 155375973 w 1199"/>
              <a:gd name="T3" fmla="*/ 0 h 468"/>
              <a:gd name="T4" fmla="*/ 155375973 w 1199"/>
              <a:gd name="T5" fmla="*/ 60375847 h 468"/>
              <a:gd name="T6" fmla="*/ 77687987 w 1199"/>
              <a:gd name="T7" fmla="*/ 60375847 h 468"/>
              <a:gd name="T8" fmla="*/ 0 w 1199"/>
              <a:gd name="T9" fmla="*/ 60375847 h 468"/>
              <a:gd name="T10" fmla="*/ 0 w 1199"/>
              <a:gd name="T11" fmla="*/ 0 h 4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468">
                <a:moveTo>
                  <a:pt x="0" y="0"/>
                </a:moveTo>
                <a:lnTo>
                  <a:pt x="1198" y="0"/>
                </a:lnTo>
                <a:lnTo>
                  <a:pt x="1198" y="467"/>
                </a:lnTo>
                <a:lnTo>
                  <a:pt x="599" y="467"/>
                </a:lnTo>
                <a:lnTo>
                  <a:pt x="0" y="467"/>
                </a:lnTo>
                <a:lnTo>
                  <a:pt x="0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3" name="Freeform 7809">
            <a:extLst>
              <a:ext uri="{FF2B5EF4-FFF2-40B4-BE49-F238E27FC236}">
                <a16:creationId xmlns:a16="http://schemas.microsoft.com/office/drawing/2014/main" id="{D3AE986E-90B8-9E46-ADDE-DE070E3BC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830513"/>
            <a:ext cx="431800" cy="84137"/>
          </a:xfrm>
          <a:custGeom>
            <a:avLst/>
            <a:gdLst>
              <a:gd name="T0" fmla="*/ 0 w 1199"/>
              <a:gd name="T1" fmla="*/ 0 h 233"/>
              <a:gd name="T2" fmla="*/ 155375973 w 1199"/>
              <a:gd name="T3" fmla="*/ 0 h 233"/>
              <a:gd name="T4" fmla="*/ 155375973 w 1199"/>
              <a:gd name="T5" fmla="*/ 30251765 h 233"/>
              <a:gd name="T6" fmla="*/ 77687987 w 1199"/>
              <a:gd name="T7" fmla="*/ 30251765 h 233"/>
              <a:gd name="T8" fmla="*/ 0 w 1199"/>
              <a:gd name="T9" fmla="*/ 30251765 h 233"/>
              <a:gd name="T10" fmla="*/ 0 w 1199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0" y="0"/>
                </a:moveTo>
                <a:lnTo>
                  <a:pt x="1198" y="0"/>
                </a:lnTo>
                <a:lnTo>
                  <a:pt x="1198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3E9A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4" name="Freeform 7810">
            <a:extLst>
              <a:ext uri="{FF2B5EF4-FFF2-40B4-BE49-F238E27FC236}">
                <a16:creationId xmlns:a16="http://schemas.microsoft.com/office/drawing/2014/main" id="{F19E0703-A4A1-EA4E-B41E-47AFF1120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662238"/>
            <a:ext cx="55563" cy="252412"/>
          </a:xfrm>
          <a:custGeom>
            <a:avLst/>
            <a:gdLst>
              <a:gd name="T0" fmla="*/ 0 w 155"/>
              <a:gd name="T1" fmla="*/ 0 h 700"/>
              <a:gd name="T2" fmla="*/ 19789390 w 155"/>
              <a:gd name="T3" fmla="*/ 0 h 700"/>
              <a:gd name="T4" fmla="*/ 19789390 w 155"/>
              <a:gd name="T5" fmla="*/ 90886710 h 700"/>
              <a:gd name="T6" fmla="*/ 9894516 w 155"/>
              <a:gd name="T7" fmla="*/ 90886710 h 700"/>
              <a:gd name="T8" fmla="*/ 0 w 155"/>
              <a:gd name="T9" fmla="*/ 90886710 h 700"/>
              <a:gd name="T10" fmla="*/ 0 w 155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5" h="700">
                <a:moveTo>
                  <a:pt x="0" y="0"/>
                </a:moveTo>
                <a:lnTo>
                  <a:pt x="154" y="0"/>
                </a:lnTo>
                <a:lnTo>
                  <a:pt x="154" y="699"/>
                </a:lnTo>
                <a:lnTo>
                  <a:pt x="77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5" name="Freeform 7811">
            <a:extLst>
              <a:ext uri="{FF2B5EF4-FFF2-40B4-BE49-F238E27FC236}">
                <a16:creationId xmlns:a16="http://schemas.microsoft.com/office/drawing/2014/main" id="{C7716922-630A-9F4A-9A4B-96F2B1F06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2662238"/>
            <a:ext cx="41275" cy="252412"/>
          </a:xfrm>
          <a:custGeom>
            <a:avLst/>
            <a:gdLst>
              <a:gd name="T0" fmla="*/ 10381730 w 116"/>
              <a:gd name="T1" fmla="*/ 0 h 700"/>
              <a:gd name="T2" fmla="*/ 12154420 w 116"/>
              <a:gd name="T3" fmla="*/ 16903310 h 700"/>
              <a:gd name="T4" fmla="*/ 5064371 w 116"/>
              <a:gd name="T5" fmla="*/ 16903310 h 700"/>
              <a:gd name="T6" fmla="*/ 1646019 w 116"/>
              <a:gd name="T7" fmla="*/ 4290643 h 700"/>
              <a:gd name="T8" fmla="*/ 13800083 w 116"/>
              <a:gd name="T9" fmla="*/ 89326443 h 700"/>
              <a:gd name="T10" fmla="*/ 0 w 116"/>
              <a:gd name="T11" fmla="*/ 74763713 h 700"/>
              <a:gd name="T12" fmla="*/ 2658679 w 116"/>
              <a:gd name="T13" fmla="*/ 82695219 h 700"/>
              <a:gd name="T14" fmla="*/ 2658679 w 116"/>
              <a:gd name="T15" fmla="*/ 78534388 h 700"/>
              <a:gd name="T16" fmla="*/ 12154420 w 116"/>
              <a:gd name="T17" fmla="*/ 78534388 h 700"/>
              <a:gd name="T18" fmla="*/ 13800083 w 116"/>
              <a:gd name="T19" fmla="*/ 80484811 h 700"/>
              <a:gd name="T20" fmla="*/ 8609396 w 116"/>
              <a:gd name="T21" fmla="*/ 84645643 h 700"/>
              <a:gd name="T22" fmla="*/ 1646019 w 116"/>
              <a:gd name="T23" fmla="*/ 84645643 h 700"/>
              <a:gd name="T24" fmla="*/ 5064371 w 116"/>
              <a:gd name="T25" fmla="*/ 76454152 h 700"/>
              <a:gd name="T26" fmla="*/ 13040409 w 116"/>
              <a:gd name="T27" fmla="*/ 71773352 h 700"/>
              <a:gd name="T28" fmla="*/ 14559756 w 116"/>
              <a:gd name="T29" fmla="*/ 71253383 h 700"/>
              <a:gd name="T30" fmla="*/ 886345 w 116"/>
              <a:gd name="T31" fmla="*/ 70863227 h 700"/>
              <a:gd name="T32" fmla="*/ 2658679 w 116"/>
              <a:gd name="T33" fmla="*/ 69692756 h 700"/>
              <a:gd name="T34" fmla="*/ 886345 w 116"/>
              <a:gd name="T35" fmla="*/ 67092552 h 700"/>
              <a:gd name="T36" fmla="*/ 8102709 w 116"/>
              <a:gd name="T37" fmla="*/ 70863227 h 700"/>
              <a:gd name="T38" fmla="*/ 9875400 w 116"/>
              <a:gd name="T39" fmla="*/ 69692756 h 700"/>
              <a:gd name="T40" fmla="*/ 5064371 w 116"/>
              <a:gd name="T41" fmla="*/ 69692756 h 700"/>
              <a:gd name="T42" fmla="*/ 7723051 w 116"/>
              <a:gd name="T43" fmla="*/ 66182426 h 700"/>
              <a:gd name="T44" fmla="*/ 13800083 w 116"/>
              <a:gd name="T45" fmla="*/ 55780167 h 700"/>
              <a:gd name="T46" fmla="*/ 5570702 w 116"/>
              <a:gd name="T47" fmla="*/ 46808724 h 700"/>
              <a:gd name="T48" fmla="*/ 13800083 w 116"/>
              <a:gd name="T49" fmla="*/ 45638614 h 700"/>
              <a:gd name="T50" fmla="*/ 7723051 w 116"/>
              <a:gd name="T51" fmla="*/ 47328692 h 700"/>
              <a:gd name="T52" fmla="*/ 5570702 w 116"/>
              <a:gd name="T53" fmla="*/ 42907876 h 700"/>
              <a:gd name="T54" fmla="*/ 886345 w 116"/>
              <a:gd name="T55" fmla="*/ 35366527 h 700"/>
              <a:gd name="T56" fmla="*/ 7723051 w 116"/>
              <a:gd name="T57" fmla="*/ 27305209 h 700"/>
              <a:gd name="T58" fmla="*/ 6963377 w 116"/>
              <a:gd name="T59" fmla="*/ 52529822 h 700"/>
              <a:gd name="T60" fmla="*/ 9495385 w 116"/>
              <a:gd name="T61" fmla="*/ 43167861 h 700"/>
              <a:gd name="T62" fmla="*/ 3418353 w 116"/>
              <a:gd name="T63" fmla="*/ 44598316 h 700"/>
              <a:gd name="T64" fmla="*/ 13040409 w 116"/>
              <a:gd name="T65" fmla="*/ 34716386 h 700"/>
              <a:gd name="T66" fmla="*/ 8609396 w 116"/>
              <a:gd name="T67" fmla="*/ 31855837 h 700"/>
              <a:gd name="T68" fmla="*/ 13040409 w 116"/>
              <a:gd name="T69" fmla="*/ 40437484 h 700"/>
              <a:gd name="T70" fmla="*/ 13800083 w 116"/>
              <a:gd name="T71" fmla="*/ 49539100 h 700"/>
              <a:gd name="T72" fmla="*/ 8609396 w 116"/>
              <a:gd name="T73" fmla="*/ 53699932 h 700"/>
              <a:gd name="T74" fmla="*/ 10381730 w 116"/>
              <a:gd name="T75" fmla="*/ 54090089 h 700"/>
              <a:gd name="T76" fmla="*/ 12154420 w 116"/>
              <a:gd name="T77" fmla="*/ 66572223 h 700"/>
              <a:gd name="T78" fmla="*/ 5064371 w 116"/>
              <a:gd name="T79" fmla="*/ 64622160 h 700"/>
              <a:gd name="T80" fmla="*/ 886345 w 116"/>
              <a:gd name="T81" fmla="*/ 56170324 h 700"/>
              <a:gd name="T82" fmla="*/ 5950361 w 116"/>
              <a:gd name="T83" fmla="*/ 59161046 h 700"/>
              <a:gd name="T84" fmla="*/ 0 w 116"/>
              <a:gd name="T85" fmla="*/ 53309775 h 700"/>
              <a:gd name="T86" fmla="*/ 886345 w 116"/>
              <a:gd name="T87" fmla="*/ 39007390 h 700"/>
              <a:gd name="T88" fmla="*/ 5064371 w 116"/>
              <a:gd name="T89" fmla="*/ 30685727 h 700"/>
              <a:gd name="T90" fmla="*/ 0 w 116"/>
              <a:gd name="T91" fmla="*/ 32765962 h 700"/>
              <a:gd name="T92" fmla="*/ 5950361 w 116"/>
              <a:gd name="T93" fmla="*/ 28605131 h 700"/>
              <a:gd name="T94" fmla="*/ 1646019 w 116"/>
              <a:gd name="T95" fmla="*/ 20933970 h 700"/>
              <a:gd name="T96" fmla="*/ 2658679 w 116"/>
              <a:gd name="T97" fmla="*/ 21453938 h 700"/>
              <a:gd name="T98" fmla="*/ 5950361 w 116"/>
              <a:gd name="T99" fmla="*/ 20933970 h 700"/>
              <a:gd name="T100" fmla="*/ 8989055 w 116"/>
              <a:gd name="T101" fmla="*/ 20933970 h 700"/>
              <a:gd name="T102" fmla="*/ 9495385 w 116"/>
              <a:gd name="T103" fmla="*/ 19763499 h 700"/>
              <a:gd name="T104" fmla="*/ 4684357 w 116"/>
              <a:gd name="T105" fmla="*/ 19763499 h 700"/>
              <a:gd name="T106" fmla="*/ 12534079 w 116"/>
              <a:gd name="T107" fmla="*/ 20153656 h 700"/>
              <a:gd name="T108" fmla="*/ 11774405 w 116"/>
              <a:gd name="T109" fmla="*/ 21453938 h 700"/>
              <a:gd name="T110" fmla="*/ 13800083 w 116"/>
              <a:gd name="T111" fmla="*/ 16513154 h 700"/>
              <a:gd name="T112" fmla="*/ 0 w 116"/>
              <a:gd name="T113" fmla="*/ 1820251 h 700"/>
              <a:gd name="T114" fmla="*/ 2658679 w 116"/>
              <a:gd name="T115" fmla="*/ 10661883 h 700"/>
              <a:gd name="T116" fmla="*/ 2658679 w 116"/>
              <a:gd name="T117" fmla="*/ 6371239 h 700"/>
              <a:gd name="T118" fmla="*/ 12154420 w 116"/>
              <a:gd name="T119" fmla="*/ 6371239 h 7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6" h="700">
                <a:moveTo>
                  <a:pt x="34" y="0"/>
                </a:moveTo>
                <a:lnTo>
                  <a:pt x="34" y="18"/>
                </a:lnTo>
                <a:lnTo>
                  <a:pt x="40" y="18"/>
                </a:lnTo>
                <a:lnTo>
                  <a:pt x="40" y="33"/>
                </a:lnTo>
                <a:lnTo>
                  <a:pt x="47" y="33"/>
                </a:lnTo>
                <a:lnTo>
                  <a:pt x="47" y="49"/>
                </a:lnTo>
                <a:lnTo>
                  <a:pt x="55" y="49"/>
                </a:lnTo>
                <a:lnTo>
                  <a:pt x="55" y="65"/>
                </a:lnTo>
                <a:lnTo>
                  <a:pt x="61" y="65"/>
                </a:lnTo>
                <a:lnTo>
                  <a:pt x="61" y="49"/>
                </a:lnTo>
                <a:lnTo>
                  <a:pt x="68" y="49"/>
                </a:lnTo>
                <a:lnTo>
                  <a:pt x="68" y="33"/>
                </a:lnTo>
                <a:lnTo>
                  <a:pt x="75" y="33"/>
                </a:lnTo>
                <a:lnTo>
                  <a:pt x="75" y="18"/>
                </a:lnTo>
                <a:lnTo>
                  <a:pt x="82" y="18"/>
                </a:lnTo>
                <a:lnTo>
                  <a:pt x="82" y="0"/>
                </a:lnTo>
                <a:lnTo>
                  <a:pt x="90" y="0"/>
                </a:lnTo>
                <a:lnTo>
                  <a:pt x="90" y="18"/>
                </a:lnTo>
                <a:lnTo>
                  <a:pt x="96" y="18"/>
                </a:lnTo>
                <a:lnTo>
                  <a:pt x="96" y="33"/>
                </a:lnTo>
                <a:lnTo>
                  <a:pt x="103" y="33"/>
                </a:lnTo>
                <a:lnTo>
                  <a:pt x="103" y="49"/>
                </a:lnTo>
                <a:lnTo>
                  <a:pt x="109" y="49"/>
                </a:lnTo>
                <a:lnTo>
                  <a:pt x="109" y="65"/>
                </a:lnTo>
                <a:lnTo>
                  <a:pt x="115" y="65"/>
                </a:lnTo>
                <a:lnTo>
                  <a:pt x="115" y="82"/>
                </a:lnTo>
                <a:lnTo>
                  <a:pt x="109" y="82"/>
                </a:lnTo>
                <a:lnTo>
                  <a:pt x="109" y="97"/>
                </a:lnTo>
                <a:lnTo>
                  <a:pt x="103" y="97"/>
                </a:lnTo>
                <a:lnTo>
                  <a:pt x="103" y="114"/>
                </a:lnTo>
                <a:lnTo>
                  <a:pt x="96" y="114"/>
                </a:lnTo>
                <a:lnTo>
                  <a:pt x="96" y="130"/>
                </a:lnTo>
                <a:lnTo>
                  <a:pt x="90" y="130"/>
                </a:lnTo>
                <a:lnTo>
                  <a:pt x="90" y="146"/>
                </a:lnTo>
                <a:lnTo>
                  <a:pt x="82" y="146"/>
                </a:lnTo>
                <a:lnTo>
                  <a:pt x="82" y="130"/>
                </a:lnTo>
                <a:lnTo>
                  <a:pt x="75" y="130"/>
                </a:lnTo>
                <a:lnTo>
                  <a:pt x="75" y="114"/>
                </a:lnTo>
                <a:lnTo>
                  <a:pt x="68" y="114"/>
                </a:lnTo>
                <a:lnTo>
                  <a:pt x="68" y="97"/>
                </a:lnTo>
                <a:lnTo>
                  <a:pt x="61" y="97"/>
                </a:lnTo>
                <a:lnTo>
                  <a:pt x="61" y="82"/>
                </a:lnTo>
                <a:lnTo>
                  <a:pt x="55" y="82"/>
                </a:lnTo>
                <a:lnTo>
                  <a:pt x="55" y="97"/>
                </a:lnTo>
                <a:lnTo>
                  <a:pt x="47" y="97"/>
                </a:lnTo>
                <a:lnTo>
                  <a:pt x="47" y="114"/>
                </a:lnTo>
                <a:lnTo>
                  <a:pt x="40" y="114"/>
                </a:lnTo>
                <a:lnTo>
                  <a:pt x="40" y="130"/>
                </a:lnTo>
                <a:lnTo>
                  <a:pt x="34" y="130"/>
                </a:lnTo>
                <a:lnTo>
                  <a:pt x="34" y="146"/>
                </a:lnTo>
                <a:lnTo>
                  <a:pt x="27" y="146"/>
                </a:lnTo>
                <a:lnTo>
                  <a:pt x="27" y="130"/>
                </a:lnTo>
                <a:lnTo>
                  <a:pt x="21" y="130"/>
                </a:lnTo>
                <a:lnTo>
                  <a:pt x="21" y="114"/>
                </a:lnTo>
                <a:lnTo>
                  <a:pt x="13" y="114"/>
                </a:lnTo>
                <a:lnTo>
                  <a:pt x="13" y="97"/>
                </a:lnTo>
                <a:lnTo>
                  <a:pt x="7" y="97"/>
                </a:lnTo>
                <a:lnTo>
                  <a:pt x="7" y="82"/>
                </a:lnTo>
                <a:lnTo>
                  <a:pt x="0" y="82"/>
                </a:lnTo>
                <a:lnTo>
                  <a:pt x="0" y="65"/>
                </a:lnTo>
                <a:lnTo>
                  <a:pt x="7" y="65"/>
                </a:lnTo>
                <a:lnTo>
                  <a:pt x="7" y="49"/>
                </a:lnTo>
                <a:lnTo>
                  <a:pt x="13" y="49"/>
                </a:lnTo>
                <a:lnTo>
                  <a:pt x="13" y="33"/>
                </a:lnTo>
                <a:lnTo>
                  <a:pt x="21" y="33"/>
                </a:lnTo>
                <a:lnTo>
                  <a:pt x="21" y="18"/>
                </a:lnTo>
                <a:lnTo>
                  <a:pt x="27" y="18"/>
                </a:lnTo>
                <a:lnTo>
                  <a:pt x="27" y="0"/>
                </a:lnTo>
                <a:lnTo>
                  <a:pt x="34" y="0"/>
                </a:lnTo>
                <a:close/>
                <a:moveTo>
                  <a:pt x="0" y="687"/>
                </a:moveTo>
                <a:lnTo>
                  <a:pt x="0" y="668"/>
                </a:lnTo>
                <a:lnTo>
                  <a:pt x="7" y="668"/>
                </a:lnTo>
                <a:lnTo>
                  <a:pt x="7" y="687"/>
                </a:lnTo>
                <a:lnTo>
                  <a:pt x="0" y="687"/>
                </a:lnTo>
                <a:close/>
                <a:moveTo>
                  <a:pt x="55" y="687"/>
                </a:moveTo>
                <a:lnTo>
                  <a:pt x="55" y="668"/>
                </a:lnTo>
                <a:lnTo>
                  <a:pt x="61" y="668"/>
                </a:lnTo>
                <a:lnTo>
                  <a:pt x="61" y="687"/>
                </a:lnTo>
                <a:lnTo>
                  <a:pt x="55" y="687"/>
                </a:lnTo>
                <a:close/>
                <a:moveTo>
                  <a:pt x="109" y="687"/>
                </a:moveTo>
                <a:lnTo>
                  <a:pt x="109" y="668"/>
                </a:lnTo>
                <a:lnTo>
                  <a:pt x="115" y="668"/>
                </a:lnTo>
                <a:lnTo>
                  <a:pt x="115" y="687"/>
                </a:lnTo>
                <a:lnTo>
                  <a:pt x="109" y="687"/>
                </a:lnTo>
                <a:close/>
                <a:moveTo>
                  <a:pt x="27" y="636"/>
                </a:moveTo>
                <a:lnTo>
                  <a:pt x="27" y="619"/>
                </a:lnTo>
                <a:lnTo>
                  <a:pt x="34" y="619"/>
                </a:lnTo>
                <a:lnTo>
                  <a:pt x="34" y="636"/>
                </a:lnTo>
                <a:lnTo>
                  <a:pt x="27" y="636"/>
                </a:lnTo>
                <a:close/>
                <a:moveTo>
                  <a:pt x="82" y="636"/>
                </a:moveTo>
                <a:lnTo>
                  <a:pt x="82" y="619"/>
                </a:lnTo>
                <a:lnTo>
                  <a:pt x="90" y="619"/>
                </a:lnTo>
                <a:lnTo>
                  <a:pt x="90" y="636"/>
                </a:lnTo>
                <a:lnTo>
                  <a:pt x="82" y="636"/>
                </a:lnTo>
                <a:close/>
                <a:moveTo>
                  <a:pt x="0" y="594"/>
                </a:moveTo>
                <a:lnTo>
                  <a:pt x="0" y="575"/>
                </a:lnTo>
                <a:lnTo>
                  <a:pt x="7" y="575"/>
                </a:lnTo>
                <a:lnTo>
                  <a:pt x="7" y="594"/>
                </a:lnTo>
                <a:lnTo>
                  <a:pt x="0" y="594"/>
                </a:lnTo>
                <a:close/>
                <a:moveTo>
                  <a:pt x="55" y="594"/>
                </a:moveTo>
                <a:lnTo>
                  <a:pt x="55" y="575"/>
                </a:lnTo>
                <a:lnTo>
                  <a:pt x="61" y="575"/>
                </a:lnTo>
                <a:lnTo>
                  <a:pt x="61" y="594"/>
                </a:lnTo>
                <a:lnTo>
                  <a:pt x="55" y="594"/>
                </a:lnTo>
                <a:close/>
                <a:moveTo>
                  <a:pt x="109" y="594"/>
                </a:moveTo>
                <a:lnTo>
                  <a:pt x="109" y="575"/>
                </a:lnTo>
                <a:lnTo>
                  <a:pt x="115" y="575"/>
                </a:lnTo>
                <a:lnTo>
                  <a:pt x="115" y="594"/>
                </a:lnTo>
                <a:lnTo>
                  <a:pt x="109" y="594"/>
                </a:lnTo>
                <a:close/>
                <a:moveTo>
                  <a:pt x="13" y="619"/>
                </a:moveTo>
                <a:lnTo>
                  <a:pt x="13" y="636"/>
                </a:lnTo>
                <a:lnTo>
                  <a:pt x="21" y="636"/>
                </a:lnTo>
                <a:lnTo>
                  <a:pt x="21" y="651"/>
                </a:lnTo>
                <a:lnTo>
                  <a:pt x="27" y="651"/>
                </a:lnTo>
                <a:lnTo>
                  <a:pt x="27" y="668"/>
                </a:lnTo>
                <a:lnTo>
                  <a:pt x="34" y="668"/>
                </a:lnTo>
                <a:lnTo>
                  <a:pt x="34" y="651"/>
                </a:lnTo>
                <a:lnTo>
                  <a:pt x="40" y="651"/>
                </a:lnTo>
                <a:lnTo>
                  <a:pt x="40" y="636"/>
                </a:lnTo>
                <a:lnTo>
                  <a:pt x="47" y="636"/>
                </a:lnTo>
                <a:lnTo>
                  <a:pt x="47" y="619"/>
                </a:lnTo>
                <a:lnTo>
                  <a:pt x="40" y="619"/>
                </a:lnTo>
                <a:lnTo>
                  <a:pt x="40" y="604"/>
                </a:lnTo>
                <a:lnTo>
                  <a:pt x="34" y="604"/>
                </a:lnTo>
                <a:lnTo>
                  <a:pt x="34" y="588"/>
                </a:lnTo>
                <a:lnTo>
                  <a:pt x="27" y="588"/>
                </a:lnTo>
                <a:lnTo>
                  <a:pt x="27" y="604"/>
                </a:lnTo>
                <a:lnTo>
                  <a:pt x="21" y="604"/>
                </a:lnTo>
                <a:lnTo>
                  <a:pt x="21" y="619"/>
                </a:lnTo>
                <a:lnTo>
                  <a:pt x="13" y="619"/>
                </a:lnTo>
                <a:close/>
                <a:moveTo>
                  <a:pt x="68" y="619"/>
                </a:moveTo>
                <a:lnTo>
                  <a:pt x="68" y="636"/>
                </a:lnTo>
                <a:lnTo>
                  <a:pt x="75" y="636"/>
                </a:lnTo>
                <a:lnTo>
                  <a:pt x="75" y="651"/>
                </a:lnTo>
                <a:lnTo>
                  <a:pt x="82" y="651"/>
                </a:lnTo>
                <a:lnTo>
                  <a:pt x="82" y="668"/>
                </a:lnTo>
                <a:lnTo>
                  <a:pt x="90" y="668"/>
                </a:lnTo>
                <a:lnTo>
                  <a:pt x="90" y="651"/>
                </a:lnTo>
                <a:lnTo>
                  <a:pt x="96" y="651"/>
                </a:lnTo>
                <a:lnTo>
                  <a:pt x="96" y="636"/>
                </a:lnTo>
                <a:lnTo>
                  <a:pt x="103" y="636"/>
                </a:lnTo>
                <a:lnTo>
                  <a:pt x="103" y="619"/>
                </a:lnTo>
                <a:lnTo>
                  <a:pt x="96" y="619"/>
                </a:lnTo>
                <a:lnTo>
                  <a:pt x="96" y="604"/>
                </a:lnTo>
                <a:lnTo>
                  <a:pt x="90" y="604"/>
                </a:lnTo>
                <a:lnTo>
                  <a:pt x="90" y="588"/>
                </a:lnTo>
                <a:lnTo>
                  <a:pt x="82" y="588"/>
                </a:lnTo>
                <a:lnTo>
                  <a:pt x="82" y="604"/>
                </a:lnTo>
                <a:lnTo>
                  <a:pt x="75" y="604"/>
                </a:lnTo>
                <a:lnTo>
                  <a:pt x="75" y="619"/>
                </a:lnTo>
                <a:lnTo>
                  <a:pt x="68" y="619"/>
                </a:lnTo>
                <a:close/>
                <a:moveTo>
                  <a:pt x="82" y="555"/>
                </a:moveTo>
                <a:lnTo>
                  <a:pt x="90" y="555"/>
                </a:lnTo>
                <a:lnTo>
                  <a:pt x="90" y="572"/>
                </a:lnTo>
                <a:lnTo>
                  <a:pt x="96" y="572"/>
                </a:lnTo>
                <a:lnTo>
                  <a:pt x="96" y="588"/>
                </a:lnTo>
                <a:lnTo>
                  <a:pt x="103" y="588"/>
                </a:lnTo>
                <a:lnTo>
                  <a:pt x="103" y="604"/>
                </a:lnTo>
                <a:lnTo>
                  <a:pt x="109" y="604"/>
                </a:lnTo>
                <a:lnTo>
                  <a:pt x="109" y="619"/>
                </a:lnTo>
                <a:lnTo>
                  <a:pt x="115" y="619"/>
                </a:lnTo>
                <a:lnTo>
                  <a:pt x="115" y="636"/>
                </a:lnTo>
                <a:lnTo>
                  <a:pt x="109" y="636"/>
                </a:lnTo>
                <a:lnTo>
                  <a:pt x="109" y="651"/>
                </a:lnTo>
                <a:lnTo>
                  <a:pt x="103" y="651"/>
                </a:lnTo>
                <a:lnTo>
                  <a:pt x="103" y="668"/>
                </a:lnTo>
                <a:lnTo>
                  <a:pt x="96" y="668"/>
                </a:lnTo>
                <a:lnTo>
                  <a:pt x="96" y="684"/>
                </a:lnTo>
                <a:lnTo>
                  <a:pt x="90" y="684"/>
                </a:lnTo>
                <a:lnTo>
                  <a:pt x="90" y="699"/>
                </a:lnTo>
                <a:lnTo>
                  <a:pt x="82" y="699"/>
                </a:lnTo>
                <a:lnTo>
                  <a:pt x="82" y="684"/>
                </a:lnTo>
                <a:lnTo>
                  <a:pt x="75" y="684"/>
                </a:lnTo>
                <a:lnTo>
                  <a:pt x="75" y="668"/>
                </a:lnTo>
                <a:lnTo>
                  <a:pt x="68" y="668"/>
                </a:lnTo>
                <a:lnTo>
                  <a:pt x="68" y="651"/>
                </a:lnTo>
                <a:lnTo>
                  <a:pt x="61" y="651"/>
                </a:lnTo>
                <a:lnTo>
                  <a:pt x="61" y="636"/>
                </a:lnTo>
                <a:lnTo>
                  <a:pt x="55" y="636"/>
                </a:lnTo>
                <a:lnTo>
                  <a:pt x="55" y="651"/>
                </a:lnTo>
                <a:lnTo>
                  <a:pt x="47" y="651"/>
                </a:lnTo>
                <a:lnTo>
                  <a:pt x="47" y="668"/>
                </a:lnTo>
                <a:lnTo>
                  <a:pt x="40" y="668"/>
                </a:lnTo>
                <a:lnTo>
                  <a:pt x="40" y="684"/>
                </a:lnTo>
                <a:lnTo>
                  <a:pt x="34" y="684"/>
                </a:lnTo>
                <a:lnTo>
                  <a:pt x="34" y="699"/>
                </a:lnTo>
                <a:lnTo>
                  <a:pt x="27" y="699"/>
                </a:lnTo>
                <a:lnTo>
                  <a:pt x="27" y="684"/>
                </a:lnTo>
                <a:lnTo>
                  <a:pt x="21" y="684"/>
                </a:lnTo>
                <a:lnTo>
                  <a:pt x="21" y="668"/>
                </a:lnTo>
                <a:lnTo>
                  <a:pt x="13" y="668"/>
                </a:lnTo>
                <a:lnTo>
                  <a:pt x="13" y="651"/>
                </a:lnTo>
                <a:lnTo>
                  <a:pt x="7" y="651"/>
                </a:lnTo>
                <a:lnTo>
                  <a:pt x="7" y="636"/>
                </a:lnTo>
                <a:lnTo>
                  <a:pt x="0" y="636"/>
                </a:lnTo>
                <a:lnTo>
                  <a:pt x="0" y="619"/>
                </a:lnTo>
                <a:lnTo>
                  <a:pt x="7" y="619"/>
                </a:lnTo>
                <a:lnTo>
                  <a:pt x="7" y="604"/>
                </a:lnTo>
                <a:lnTo>
                  <a:pt x="13" y="604"/>
                </a:lnTo>
                <a:lnTo>
                  <a:pt x="13" y="588"/>
                </a:lnTo>
                <a:lnTo>
                  <a:pt x="21" y="588"/>
                </a:lnTo>
                <a:lnTo>
                  <a:pt x="21" y="572"/>
                </a:lnTo>
                <a:lnTo>
                  <a:pt x="27" y="572"/>
                </a:lnTo>
                <a:lnTo>
                  <a:pt x="27" y="555"/>
                </a:lnTo>
                <a:lnTo>
                  <a:pt x="34" y="555"/>
                </a:lnTo>
                <a:lnTo>
                  <a:pt x="34" y="572"/>
                </a:lnTo>
                <a:lnTo>
                  <a:pt x="40" y="572"/>
                </a:lnTo>
                <a:lnTo>
                  <a:pt x="40" y="588"/>
                </a:lnTo>
                <a:lnTo>
                  <a:pt x="47" y="588"/>
                </a:lnTo>
                <a:lnTo>
                  <a:pt x="47" y="604"/>
                </a:lnTo>
                <a:lnTo>
                  <a:pt x="55" y="604"/>
                </a:lnTo>
                <a:lnTo>
                  <a:pt x="55" y="619"/>
                </a:lnTo>
                <a:lnTo>
                  <a:pt x="61" y="619"/>
                </a:lnTo>
                <a:lnTo>
                  <a:pt x="61" y="604"/>
                </a:lnTo>
                <a:lnTo>
                  <a:pt x="68" y="604"/>
                </a:lnTo>
                <a:lnTo>
                  <a:pt x="68" y="588"/>
                </a:lnTo>
                <a:lnTo>
                  <a:pt x="75" y="588"/>
                </a:lnTo>
                <a:lnTo>
                  <a:pt x="75" y="572"/>
                </a:lnTo>
                <a:lnTo>
                  <a:pt x="82" y="572"/>
                </a:lnTo>
                <a:lnTo>
                  <a:pt x="82" y="555"/>
                </a:lnTo>
                <a:close/>
                <a:moveTo>
                  <a:pt x="99" y="539"/>
                </a:moveTo>
                <a:lnTo>
                  <a:pt x="99" y="545"/>
                </a:lnTo>
                <a:lnTo>
                  <a:pt x="103" y="545"/>
                </a:lnTo>
                <a:lnTo>
                  <a:pt x="103" y="552"/>
                </a:lnTo>
                <a:lnTo>
                  <a:pt x="106" y="552"/>
                </a:lnTo>
                <a:lnTo>
                  <a:pt x="106" y="545"/>
                </a:lnTo>
                <a:lnTo>
                  <a:pt x="109" y="545"/>
                </a:lnTo>
                <a:lnTo>
                  <a:pt x="109" y="539"/>
                </a:lnTo>
                <a:lnTo>
                  <a:pt x="106" y="539"/>
                </a:lnTo>
                <a:lnTo>
                  <a:pt x="106" y="533"/>
                </a:lnTo>
                <a:lnTo>
                  <a:pt x="103" y="533"/>
                </a:lnTo>
                <a:lnTo>
                  <a:pt x="103" y="539"/>
                </a:lnTo>
                <a:lnTo>
                  <a:pt x="99" y="539"/>
                </a:lnTo>
                <a:close/>
                <a:moveTo>
                  <a:pt x="99" y="516"/>
                </a:moveTo>
                <a:lnTo>
                  <a:pt x="109" y="516"/>
                </a:lnTo>
                <a:lnTo>
                  <a:pt x="109" y="527"/>
                </a:lnTo>
                <a:lnTo>
                  <a:pt x="113" y="527"/>
                </a:lnTo>
                <a:lnTo>
                  <a:pt x="113" y="536"/>
                </a:lnTo>
                <a:lnTo>
                  <a:pt x="115" y="536"/>
                </a:lnTo>
                <a:lnTo>
                  <a:pt x="115" y="548"/>
                </a:lnTo>
                <a:lnTo>
                  <a:pt x="113" y="548"/>
                </a:lnTo>
                <a:lnTo>
                  <a:pt x="113" y="559"/>
                </a:lnTo>
                <a:lnTo>
                  <a:pt x="109" y="559"/>
                </a:lnTo>
                <a:lnTo>
                  <a:pt x="109" y="569"/>
                </a:lnTo>
                <a:lnTo>
                  <a:pt x="99" y="569"/>
                </a:lnTo>
                <a:lnTo>
                  <a:pt x="99" y="559"/>
                </a:lnTo>
                <a:lnTo>
                  <a:pt x="96" y="559"/>
                </a:lnTo>
                <a:lnTo>
                  <a:pt x="96" y="548"/>
                </a:lnTo>
                <a:lnTo>
                  <a:pt x="93" y="548"/>
                </a:lnTo>
                <a:lnTo>
                  <a:pt x="93" y="536"/>
                </a:lnTo>
                <a:lnTo>
                  <a:pt x="96" y="536"/>
                </a:lnTo>
                <a:lnTo>
                  <a:pt x="96" y="527"/>
                </a:lnTo>
                <a:lnTo>
                  <a:pt x="99" y="527"/>
                </a:lnTo>
                <a:lnTo>
                  <a:pt x="99" y="516"/>
                </a:lnTo>
                <a:close/>
                <a:moveTo>
                  <a:pt x="7" y="539"/>
                </a:moveTo>
                <a:lnTo>
                  <a:pt x="7" y="545"/>
                </a:lnTo>
                <a:lnTo>
                  <a:pt x="10" y="545"/>
                </a:lnTo>
                <a:lnTo>
                  <a:pt x="10" y="552"/>
                </a:lnTo>
                <a:lnTo>
                  <a:pt x="13" y="552"/>
                </a:lnTo>
                <a:lnTo>
                  <a:pt x="13" y="545"/>
                </a:lnTo>
                <a:lnTo>
                  <a:pt x="17" y="545"/>
                </a:lnTo>
                <a:lnTo>
                  <a:pt x="17" y="539"/>
                </a:lnTo>
                <a:lnTo>
                  <a:pt x="13" y="539"/>
                </a:lnTo>
                <a:lnTo>
                  <a:pt x="13" y="532"/>
                </a:lnTo>
                <a:lnTo>
                  <a:pt x="10" y="532"/>
                </a:lnTo>
                <a:lnTo>
                  <a:pt x="10" y="539"/>
                </a:lnTo>
                <a:lnTo>
                  <a:pt x="7" y="539"/>
                </a:lnTo>
                <a:close/>
                <a:moveTo>
                  <a:pt x="7" y="516"/>
                </a:moveTo>
                <a:lnTo>
                  <a:pt x="17" y="516"/>
                </a:lnTo>
                <a:lnTo>
                  <a:pt x="17" y="526"/>
                </a:lnTo>
                <a:lnTo>
                  <a:pt x="21" y="526"/>
                </a:lnTo>
                <a:lnTo>
                  <a:pt x="21" y="536"/>
                </a:lnTo>
                <a:lnTo>
                  <a:pt x="24" y="536"/>
                </a:lnTo>
                <a:lnTo>
                  <a:pt x="24" y="548"/>
                </a:lnTo>
                <a:lnTo>
                  <a:pt x="21" y="548"/>
                </a:lnTo>
                <a:lnTo>
                  <a:pt x="21" y="559"/>
                </a:lnTo>
                <a:lnTo>
                  <a:pt x="17" y="559"/>
                </a:lnTo>
                <a:lnTo>
                  <a:pt x="17" y="569"/>
                </a:lnTo>
                <a:lnTo>
                  <a:pt x="7" y="569"/>
                </a:lnTo>
                <a:lnTo>
                  <a:pt x="7" y="559"/>
                </a:lnTo>
                <a:lnTo>
                  <a:pt x="4" y="559"/>
                </a:lnTo>
                <a:lnTo>
                  <a:pt x="4" y="548"/>
                </a:lnTo>
                <a:lnTo>
                  <a:pt x="0" y="548"/>
                </a:lnTo>
                <a:lnTo>
                  <a:pt x="0" y="536"/>
                </a:lnTo>
                <a:lnTo>
                  <a:pt x="4" y="536"/>
                </a:lnTo>
                <a:lnTo>
                  <a:pt x="4" y="526"/>
                </a:lnTo>
                <a:lnTo>
                  <a:pt x="7" y="526"/>
                </a:lnTo>
                <a:lnTo>
                  <a:pt x="7" y="516"/>
                </a:lnTo>
                <a:close/>
                <a:moveTo>
                  <a:pt x="47" y="539"/>
                </a:moveTo>
                <a:lnTo>
                  <a:pt x="44" y="539"/>
                </a:lnTo>
                <a:lnTo>
                  <a:pt x="44" y="545"/>
                </a:lnTo>
                <a:lnTo>
                  <a:pt x="47" y="545"/>
                </a:lnTo>
                <a:lnTo>
                  <a:pt x="47" y="552"/>
                </a:lnTo>
                <a:lnTo>
                  <a:pt x="51" y="552"/>
                </a:lnTo>
                <a:lnTo>
                  <a:pt x="51" y="545"/>
                </a:lnTo>
                <a:lnTo>
                  <a:pt x="55" y="545"/>
                </a:lnTo>
                <a:lnTo>
                  <a:pt x="55" y="539"/>
                </a:lnTo>
                <a:lnTo>
                  <a:pt x="51" y="539"/>
                </a:lnTo>
                <a:lnTo>
                  <a:pt x="51" y="532"/>
                </a:lnTo>
                <a:lnTo>
                  <a:pt x="47" y="532"/>
                </a:lnTo>
                <a:lnTo>
                  <a:pt x="47" y="539"/>
                </a:lnTo>
                <a:close/>
                <a:moveTo>
                  <a:pt x="61" y="539"/>
                </a:moveTo>
                <a:lnTo>
                  <a:pt x="61" y="545"/>
                </a:lnTo>
                <a:lnTo>
                  <a:pt x="64" y="545"/>
                </a:lnTo>
                <a:lnTo>
                  <a:pt x="64" y="552"/>
                </a:lnTo>
                <a:lnTo>
                  <a:pt x="68" y="552"/>
                </a:lnTo>
                <a:lnTo>
                  <a:pt x="68" y="545"/>
                </a:lnTo>
                <a:lnTo>
                  <a:pt x="71" y="545"/>
                </a:lnTo>
                <a:lnTo>
                  <a:pt x="71" y="539"/>
                </a:lnTo>
                <a:lnTo>
                  <a:pt x="68" y="539"/>
                </a:lnTo>
                <a:lnTo>
                  <a:pt x="68" y="532"/>
                </a:lnTo>
                <a:lnTo>
                  <a:pt x="64" y="532"/>
                </a:lnTo>
                <a:lnTo>
                  <a:pt x="64" y="539"/>
                </a:lnTo>
                <a:lnTo>
                  <a:pt x="61" y="539"/>
                </a:lnTo>
                <a:close/>
                <a:moveTo>
                  <a:pt x="61" y="516"/>
                </a:moveTo>
                <a:lnTo>
                  <a:pt x="71" y="516"/>
                </a:lnTo>
                <a:lnTo>
                  <a:pt x="71" y="526"/>
                </a:lnTo>
                <a:lnTo>
                  <a:pt x="75" y="526"/>
                </a:lnTo>
                <a:lnTo>
                  <a:pt x="75" y="536"/>
                </a:lnTo>
                <a:lnTo>
                  <a:pt x="78" y="536"/>
                </a:lnTo>
                <a:lnTo>
                  <a:pt x="78" y="548"/>
                </a:lnTo>
                <a:lnTo>
                  <a:pt x="75" y="548"/>
                </a:lnTo>
                <a:lnTo>
                  <a:pt x="75" y="559"/>
                </a:lnTo>
                <a:lnTo>
                  <a:pt x="71" y="559"/>
                </a:lnTo>
                <a:lnTo>
                  <a:pt x="71" y="569"/>
                </a:lnTo>
                <a:lnTo>
                  <a:pt x="61" y="569"/>
                </a:lnTo>
                <a:lnTo>
                  <a:pt x="61" y="559"/>
                </a:lnTo>
                <a:lnTo>
                  <a:pt x="55" y="559"/>
                </a:lnTo>
                <a:lnTo>
                  <a:pt x="55" y="569"/>
                </a:lnTo>
                <a:lnTo>
                  <a:pt x="44" y="569"/>
                </a:lnTo>
                <a:lnTo>
                  <a:pt x="44" y="559"/>
                </a:lnTo>
                <a:lnTo>
                  <a:pt x="40" y="559"/>
                </a:lnTo>
                <a:lnTo>
                  <a:pt x="40" y="548"/>
                </a:lnTo>
                <a:lnTo>
                  <a:pt x="37" y="548"/>
                </a:lnTo>
                <a:lnTo>
                  <a:pt x="37" y="536"/>
                </a:lnTo>
                <a:lnTo>
                  <a:pt x="40" y="536"/>
                </a:lnTo>
                <a:lnTo>
                  <a:pt x="40" y="526"/>
                </a:lnTo>
                <a:lnTo>
                  <a:pt x="44" y="526"/>
                </a:lnTo>
                <a:lnTo>
                  <a:pt x="44" y="516"/>
                </a:lnTo>
                <a:lnTo>
                  <a:pt x="55" y="516"/>
                </a:lnTo>
                <a:lnTo>
                  <a:pt x="55" y="526"/>
                </a:lnTo>
                <a:lnTo>
                  <a:pt x="61" y="526"/>
                </a:lnTo>
                <a:lnTo>
                  <a:pt x="61" y="516"/>
                </a:lnTo>
                <a:close/>
                <a:moveTo>
                  <a:pt x="0" y="509"/>
                </a:moveTo>
                <a:lnTo>
                  <a:pt x="0" y="490"/>
                </a:lnTo>
                <a:lnTo>
                  <a:pt x="7" y="490"/>
                </a:lnTo>
                <a:lnTo>
                  <a:pt x="7" y="509"/>
                </a:lnTo>
                <a:lnTo>
                  <a:pt x="0" y="509"/>
                </a:lnTo>
                <a:close/>
                <a:moveTo>
                  <a:pt x="55" y="509"/>
                </a:moveTo>
                <a:lnTo>
                  <a:pt x="55" y="490"/>
                </a:lnTo>
                <a:lnTo>
                  <a:pt x="61" y="490"/>
                </a:lnTo>
                <a:lnTo>
                  <a:pt x="61" y="509"/>
                </a:lnTo>
                <a:lnTo>
                  <a:pt x="55" y="509"/>
                </a:lnTo>
                <a:close/>
                <a:moveTo>
                  <a:pt x="109" y="509"/>
                </a:moveTo>
                <a:lnTo>
                  <a:pt x="109" y="490"/>
                </a:lnTo>
                <a:lnTo>
                  <a:pt x="115" y="490"/>
                </a:lnTo>
                <a:lnTo>
                  <a:pt x="115" y="509"/>
                </a:lnTo>
                <a:lnTo>
                  <a:pt x="109" y="509"/>
                </a:lnTo>
                <a:close/>
                <a:moveTo>
                  <a:pt x="0" y="429"/>
                </a:moveTo>
                <a:lnTo>
                  <a:pt x="0" y="416"/>
                </a:lnTo>
                <a:lnTo>
                  <a:pt x="7" y="416"/>
                </a:lnTo>
                <a:lnTo>
                  <a:pt x="7" y="429"/>
                </a:lnTo>
                <a:lnTo>
                  <a:pt x="0" y="429"/>
                </a:lnTo>
                <a:close/>
                <a:moveTo>
                  <a:pt x="109" y="429"/>
                </a:moveTo>
                <a:lnTo>
                  <a:pt x="109" y="416"/>
                </a:lnTo>
                <a:lnTo>
                  <a:pt x="115" y="416"/>
                </a:lnTo>
                <a:lnTo>
                  <a:pt x="115" y="429"/>
                </a:lnTo>
                <a:lnTo>
                  <a:pt x="109" y="429"/>
                </a:lnTo>
                <a:close/>
                <a:moveTo>
                  <a:pt x="55" y="384"/>
                </a:moveTo>
                <a:lnTo>
                  <a:pt x="55" y="369"/>
                </a:lnTo>
                <a:lnTo>
                  <a:pt x="61" y="369"/>
                </a:lnTo>
                <a:lnTo>
                  <a:pt x="61" y="384"/>
                </a:lnTo>
                <a:lnTo>
                  <a:pt x="55" y="384"/>
                </a:lnTo>
                <a:close/>
                <a:moveTo>
                  <a:pt x="0" y="340"/>
                </a:moveTo>
                <a:lnTo>
                  <a:pt x="7" y="340"/>
                </a:lnTo>
                <a:lnTo>
                  <a:pt x="7" y="351"/>
                </a:lnTo>
                <a:lnTo>
                  <a:pt x="7" y="360"/>
                </a:lnTo>
                <a:lnTo>
                  <a:pt x="0" y="360"/>
                </a:lnTo>
                <a:lnTo>
                  <a:pt x="0" y="351"/>
                </a:lnTo>
                <a:lnTo>
                  <a:pt x="0" y="340"/>
                </a:lnTo>
                <a:close/>
                <a:moveTo>
                  <a:pt x="37" y="340"/>
                </a:moveTo>
                <a:lnTo>
                  <a:pt x="44" y="340"/>
                </a:lnTo>
                <a:lnTo>
                  <a:pt x="44" y="351"/>
                </a:lnTo>
                <a:lnTo>
                  <a:pt x="44" y="360"/>
                </a:lnTo>
                <a:lnTo>
                  <a:pt x="37" y="360"/>
                </a:lnTo>
                <a:lnTo>
                  <a:pt x="37" y="351"/>
                </a:lnTo>
                <a:lnTo>
                  <a:pt x="37" y="340"/>
                </a:lnTo>
                <a:close/>
                <a:moveTo>
                  <a:pt x="71" y="340"/>
                </a:moveTo>
                <a:lnTo>
                  <a:pt x="78" y="340"/>
                </a:lnTo>
                <a:lnTo>
                  <a:pt x="78" y="351"/>
                </a:lnTo>
                <a:lnTo>
                  <a:pt x="78" y="360"/>
                </a:lnTo>
                <a:lnTo>
                  <a:pt x="71" y="360"/>
                </a:lnTo>
                <a:lnTo>
                  <a:pt x="71" y="351"/>
                </a:lnTo>
                <a:lnTo>
                  <a:pt x="71" y="340"/>
                </a:lnTo>
                <a:close/>
                <a:moveTo>
                  <a:pt x="109" y="340"/>
                </a:moveTo>
                <a:lnTo>
                  <a:pt x="115" y="340"/>
                </a:lnTo>
                <a:lnTo>
                  <a:pt x="115" y="351"/>
                </a:lnTo>
                <a:lnTo>
                  <a:pt x="115" y="360"/>
                </a:lnTo>
                <a:lnTo>
                  <a:pt x="109" y="360"/>
                </a:lnTo>
                <a:lnTo>
                  <a:pt x="109" y="351"/>
                </a:lnTo>
                <a:lnTo>
                  <a:pt x="109" y="340"/>
                </a:lnTo>
                <a:close/>
                <a:moveTo>
                  <a:pt x="64" y="330"/>
                </a:moveTo>
                <a:lnTo>
                  <a:pt x="71" y="330"/>
                </a:lnTo>
                <a:lnTo>
                  <a:pt x="71" y="339"/>
                </a:lnTo>
                <a:lnTo>
                  <a:pt x="68" y="339"/>
                </a:lnTo>
                <a:lnTo>
                  <a:pt x="68" y="343"/>
                </a:lnTo>
                <a:lnTo>
                  <a:pt x="64" y="343"/>
                </a:lnTo>
                <a:lnTo>
                  <a:pt x="64" y="351"/>
                </a:lnTo>
                <a:lnTo>
                  <a:pt x="64" y="356"/>
                </a:lnTo>
                <a:lnTo>
                  <a:pt x="68" y="356"/>
                </a:lnTo>
                <a:lnTo>
                  <a:pt x="68" y="361"/>
                </a:lnTo>
                <a:lnTo>
                  <a:pt x="71" y="361"/>
                </a:lnTo>
                <a:lnTo>
                  <a:pt x="71" y="371"/>
                </a:lnTo>
                <a:lnTo>
                  <a:pt x="64" y="371"/>
                </a:lnTo>
                <a:lnTo>
                  <a:pt x="64" y="364"/>
                </a:lnTo>
                <a:lnTo>
                  <a:pt x="61" y="364"/>
                </a:lnTo>
                <a:lnTo>
                  <a:pt x="61" y="360"/>
                </a:lnTo>
                <a:lnTo>
                  <a:pt x="55" y="360"/>
                </a:lnTo>
                <a:lnTo>
                  <a:pt x="55" y="364"/>
                </a:lnTo>
                <a:lnTo>
                  <a:pt x="51" y="364"/>
                </a:lnTo>
                <a:lnTo>
                  <a:pt x="51" y="371"/>
                </a:lnTo>
                <a:lnTo>
                  <a:pt x="44" y="371"/>
                </a:lnTo>
                <a:lnTo>
                  <a:pt x="44" y="361"/>
                </a:lnTo>
                <a:lnTo>
                  <a:pt x="47" y="361"/>
                </a:lnTo>
                <a:lnTo>
                  <a:pt x="47" y="356"/>
                </a:lnTo>
                <a:lnTo>
                  <a:pt x="51" y="356"/>
                </a:lnTo>
                <a:lnTo>
                  <a:pt x="51" y="351"/>
                </a:lnTo>
                <a:lnTo>
                  <a:pt x="51" y="343"/>
                </a:lnTo>
                <a:lnTo>
                  <a:pt x="47" y="343"/>
                </a:lnTo>
                <a:lnTo>
                  <a:pt x="47" y="339"/>
                </a:lnTo>
                <a:lnTo>
                  <a:pt x="44" y="339"/>
                </a:lnTo>
                <a:lnTo>
                  <a:pt x="44" y="330"/>
                </a:lnTo>
                <a:lnTo>
                  <a:pt x="51" y="330"/>
                </a:lnTo>
                <a:lnTo>
                  <a:pt x="51" y="336"/>
                </a:lnTo>
                <a:lnTo>
                  <a:pt x="55" y="336"/>
                </a:lnTo>
                <a:lnTo>
                  <a:pt x="55" y="340"/>
                </a:lnTo>
                <a:lnTo>
                  <a:pt x="61" y="340"/>
                </a:lnTo>
                <a:lnTo>
                  <a:pt x="61" y="336"/>
                </a:lnTo>
                <a:lnTo>
                  <a:pt x="64" y="336"/>
                </a:lnTo>
                <a:lnTo>
                  <a:pt x="64" y="330"/>
                </a:lnTo>
                <a:close/>
                <a:moveTo>
                  <a:pt x="55" y="332"/>
                </a:moveTo>
                <a:lnTo>
                  <a:pt x="55" y="317"/>
                </a:lnTo>
                <a:lnTo>
                  <a:pt x="61" y="317"/>
                </a:lnTo>
                <a:lnTo>
                  <a:pt x="61" y="332"/>
                </a:lnTo>
                <a:lnTo>
                  <a:pt x="55" y="332"/>
                </a:lnTo>
                <a:close/>
                <a:moveTo>
                  <a:pt x="0" y="285"/>
                </a:moveTo>
                <a:lnTo>
                  <a:pt x="0" y="272"/>
                </a:lnTo>
                <a:lnTo>
                  <a:pt x="7" y="272"/>
                </a:lnTo>
                <a:lnTo>
                  <a:pt x="7" y="285"/>
                </a:lnTo>
                <a:lnTo>
                  <a:pt x="0" y="285"/>
                </a:lnTo>
                <a:close/>
                <a:moveTo>
                  <a:pt x="109" y="285"/>
                </a:moveTo>
                <a:lnTo>
                  <a:pt x="109" y="272"/>
                </a:lnTo>
                <a:lnTo>
                  <a:pt x="115" y="272"/>
                </a:lnTo>
                <a:lnTo>
                  <a:pt x="115" y="285"/>
                </a:lnTo>
                <a:lnTo>
                  <a:pt x="109" y="285"/>
                </a:lnTo>
                <a:close/>
                <a:moveTo>
                  <a:pt x="0" y="210"/>
                </a:moveTo>
                <a:lnTo>
                  <a:pt x="0" y="191"/>
                </a:lnTo>
                <a:lnTo>
                  <a:pt x="7" y="191"/>
                </a:lnTo>
                <a:lnTo>
                  <a:pt x="7" y="210"/>
                </a:lnTo>
                <a:lnTo>
                  <a:pt x="0" y="210"/>
                </a:lnTo>
                <a:close/>
                <a:moveTo>
                  <a:pt x="55" y="210"/>
                </a:moveTo>
                <a:lnTo>
                  <a:pt x="55" y="191"/>
                </a:lnTo>
                <a:lnTo>
                  <a:pt x="61" y="191"/>
                </a:lnTo>
                <a:lnTo>
                  <a:pt x="61" y="210"/>
                </a:lnTo>
                <a:lnTo>
                  <a:pt x="55" y="210"/>
                </a:lnTo>
                <a:close/>
                <a:moveTo>
                  <a:pt x="109" y="210"/>
                </a:moveTo>
                <a:lnTo>
                  <a:pt x="109" y="191"/>
                </a:lnTo>
                <a:lnTo>
                  <a:pt x="115" y="191"/>
                </a:lnTo>
                <a:lnTo>
                  <a:pt x="115" y="210"/>
                </a:lnTo>
                <a:lnTo>
                  <a:pt x="109" y="210"/>
                </a:lnTo>
                <a:close/>
                <a:moveTo>
                  <a:pt x="27" y="351"/>
                </a:moveTo>
                <a:lnTo>
                  <a:pt x="27" y="356"/>
                </a:lnTo>
                <a:lnTo>
                  <a:pt x="34" y="356"/>
                </a:lnTo>
                <a:lnTo>
                  <a:pt x="34" y="369"/>
                </a:lnTo>
                <a:lnTo>
                  <a:pt x="40" y="369"/>
                </a:lnTo>
                <a:lnTo>
                  <a:pt x="40" y="381"/>
                </a:lnTo>
                <a:lnTo>
                  <a:pt x="51" y="381"/>
                </a:lnTo>
                <a:lnTo>
                  <a:pt x="51" y="397"/>
                </a:lnTo>
                <a:lnTo>
                  <a:pt x="55" y="397"/>
                </a:lnTo>
                <a:lnTo>
                  <a:pt x="55" y="404"/>
                </a:lnTo>
                <a:lnTo>
                  <a:pt x="58" y="404"/>
                </a:lnTo>
                <a:lnTo>
                  <a:pt x="61" y="404"/>
                </a:lnTo>
                <a:lnTo>
                  <a:pt x="61" y="397"/>
                </a:lnTo>
                <a:lnTo>
                  <a:pt x="64" y="397"/>
                </a:lnTo>
                <a:lnTo>
                  <a:pt x="64" y="381"/>
                </a:lnTo>
                <a:lnTo>
                  <a:pt x="75" y="381"/>
                </a:lnTo>
                <a:lnTo>
                  <a:pt x="75" y="374"/>
                </a:lnTo>
                <a:lnTo>
                  <a:pt x="75" y="369"/>
                </a:lnTo>
                <a:lnTo>
                  <a:pt x="82" y="369"/>
                </a:lnTo>
                <a:lnTo>
                  <a:pt x="82" y="356"/>
                </a:lnTo>
                <a:lnTo>
                  <a:pt x="90" y="356"/>
                </a:lnTo>
                <a:lnTo>
                  <a:pt x="90" y="351"/>
                </a:lnTo>
                <a:lnTo>
                  <a:pt x="90" y="343"/>
                </a:lnTo>
                <a:lnTo>
                  <a:pt x="82" y="343"/>
                </a:lnTo>
                <a:lnTo>
                  <a:pt x="82" y="332"/>
                </a:lnTo>
                <a:lnTo>
                  <a:pt x="75" y="332"/>
                </a:lnTo>
                <a:lnTo>
                  <a:pt x="75" y="327"/>
                </a:lnTo>
                <a:lnTo>
                  <a:pt x="75" y="320"/>
                </a:lnTo>
                <a:lnTo>
                  <a:pt x="64" y="320"/>
                </a:lnTo>
                <a:lnTo>
                  <a:pt x="64" y="304"/>
                </a:lnTo>
                <a:lnTo>
                  <a:pt x="61" y="304"/>
                </a:lnTo>
                <a:lnTo>
                  <a:pt x="61" y="297"/>
                </a:lnTo>
                <a:lnTo>
                  <a:pt x="58" y="297"/>
                </a:lnTo>
                <a:lnTo>
                  <a:pt x="55" y="297"/>
                </a:lnTo>
                <a:lnTo>
                  <a:pt x="55" y="305"/>
                </a:lnTo>
                <a:lnTo>
                  <a:pt x="51" y="305"/>
                </a:lnTo>
                <a:lnTo>
                  <a:pt x="51" y="320"/>
                </a:lnTo>
                <a:lnTo>
                  <a:pt x="40" y="320"/>
                </a:lnTo>
                <a:lnTo>
                  <a:pt x="40" y="332"/>
                </a:lnTo>
                <a:lnTo>
                  <a:pt x="34" y="332"/>
                </a:lnTo>
                <a:lnTo>
                  <a:pt x="34" y="343"/>
                </a:lnTo>
                <a:lnTo>
                  <a:pt x="27" y="343"/>
                </a:lnTo>
                <a:lnTo>
                  <a:pt x="27" y="351"/>
                </a:lnTo>
                <a:close/>
                <a:moveTo>
                  <a:pt x="82" y="188"/>
                </a:moveTo>
                <a:lnTo>
                  <a:pt x="82" y="172"/>
                </a:lnTo>
                <a:lnTo>
                  <a:pt x="90" y="172"/>
                </a:lnTo>
                <a:lnTo>
                  <a:pt x="90" y="188"/>
                </a:lnTo>
                <a:lnTo>
                  <a:pt x="96" y="188"/>
                </a:lnTo>
                <a:lnTo>
                  <a:pt x="96" y="204"/>
                </a:lnTo>
                <a:lnTo>
                  <a:pt x="103" y="204"/>
                </a:lnTo>
                <a:lnTo>
                  <a:pt x="103" y="220"/>
                </a:lnTo>
                <a:lnTo>
                  <a:pt x="109" y="220"/>
                </a:lnTo>
                <a:lnTo>
                  <a:pt x="109" y="235"/>
                </a:lnTo>
                <a:lnTo>
                  <a:pt x="115" y="235"/>
                </a:lnTo>
                <a:lnTo>
                  <a:pt x="115" y="252"/>
                </a:lnTo>
                <a:lnTo>
                  <a:pt x="109" y="252"/>
                </a:lnTo>
                <a:lnTo>
                  <a:pt x="109" y="267"/>
                </a:lnTo>
                <a:lnTo>
                  <a:pt x="103" y="267"/>
                </a:lnTo>
                <a:lnTo>
                  <a:pt x="103" y="285"/>
                </a:lnTo>
                <a:lnTo>
                  <a:pt x="96" y="285"/>
                </a:lnTo>
                <a:lnTo>
                  <a:pt x="96" y="300"/>
                </a:lnTo>
                <a:lnTo>
                  <a:pt x="90" y="300"/>
                </a:lnTo>
                <a:lnTo>
                  <a:pt x="90" y="285"/>
                </a:lnTo>
                <a:lnTo>
                  <a:pt x="82" y="285"/>
                </a:lnTo>
                <a:lnTo>
                  <a:pt x="82" y="267"/>
                </a:lnTo>
                <a:lnTo>
                  <a:pt x="75" y="267"/>
                </a:lnTo>
                <a:lnTo>
                  <a:pt x="75" y="252"/>
                </a:lnTo>
                <a:lnTo>
                  <a:pt x="82" y="252"/>
                </a:lnTo>
                <a:lnTo>
                  <a:pt x="82" y="235"/>
                </a:lnTo>
                <a:lnTo>
                  <a:pt x="82" y="232"/>
                </a:lnTo>
                <a:lnTo>
                  <a:pt x="75" y="232"/>
                </a:lnTo>
                <a:lnTo>
                  <a:pt x="75" y="235"/>
                </a:lnTo>
                <a:lnTo>
                  <a:pt x="75" y="245"/>
                </a:lnTo>
                <a:lnTo>
                  <a:pt x="68" y="245"/>
                </a:lnTo>
                <a:lnTo>
                  <a:pt x="68" y="272"/>
                </a:lnTo>
                <a:lnTo>
                  <a:pt x="67" y="272"/>
                </a:lnTo>
                <a:lnTo>
                  <a:pt x="64" y="272"/>
                </a:lnTo>
                <a:lnTo>
                  <a:pt x="64" y="288"/>
                </a:lnTo>
                <a:lnTo>
                  <a:pt x="67" y="288"/>
                </a:lnTo>
                <a:lnTo>
                  <a:pt x="68" y="288"/>
                </a:lnTo>
                <a:lnTo>
                  <a:pt x="71" y="288"/>
                </a:lnTo>
                <a:lnTo>
                  <a:pt x="75" y="288"/>
                </a:lnTo>
                <a:lnTo>
                  <a:pt x="75" y="300"/>
                </a:lnTo>
                <a:lnTo>
                  <a:pt x="82" y="300"/>
                </a:lnTo>
                <a:lnTo>
                  <a:pt x="82" y="311"/>
                </a:lnTo>
                <a:lnTo>
                  <a:pt x="90" y="311"/>
                </a:lnTo>
                <a:lnTo>
                  <a:pt x="90" y="327"/>
                </a:lnTo>
                <a:lnTo>
                  <a:pt x="96" y="327"/>
                </a:lnTo>
                <a:lnTo>
                  <a:pt x="96" y="311"/>
                </a:lnTo>
                <a:lnTo>
                  <a:pt x="103" y="311"/>
                </a:lnTo>
                <a:lnTo>
                  <a:pt x="103" y="300"/>
                </a:lnTo>
                <a:lnTo>
                  <a:pt x="109" y="300"/>
                </a:lnTo>
                <a:lnTo>
                  <a:pt x="109" y="291"/>
                </a:lnTo>
                <a:lnTo>
                  <a:pt x="115" y="291"/>
                </a:lnTo>
                <a:lnTo>
                  <a:pt x="115" y="320"/>
                </a:lnTo>
                <a:lnTo>
                  <a:pt x="109" y="320"/>
                </a:lnTo>
                <a:lnTo>
                  <a:pt x="109" y="332"/>
                </a:lnTo>
                <a:lnTo>
                  <a:pt x="103" y="332"/>
                </a:lnTo>
                <a:lnTo>
                  <a:pt x="103" y="343"/>
                </a:lnTo>
                <a:lnTo>
                  <a:pt x="96" y="343"/>
                </a:lnTo>
                <a:lnTo>
                  <a:pt x="96" y="351"/>
                </a:lnTo>
                <a:lnTo>
                  <a:pt x="96" y="356"/>
                </a:lnTo>
                <a:lnTo>
                  <a:pt x="103" y="356"/>
                </a:lnTo>
                <a:lnTo>
                  <a:pt x="103" y="369"/>
                </a:lnTo>
                <a:lnTo>
                  <a:pt x="109" y="369"/>
                </a:lnTo>
                <a:lnTo>
                  <a:pt x="109" y="381"/>
                </a:lnTo>
                <a:lnTo>
                  <a:pt x="115" y="381"/>
                </a:lnTo>
                <a:lnTo>
                  <a:pt x="115" y="410"/>
                </a:lnTo>
                <a:lnTo>
                  <a:pt x="109" y="410"/>
                </a:lnTo>
                <a:lnTo>
                  <a:pt x="109" y="401"/>
                </a:lnTo>
                <a:lnTo>
                  <a:pt x="103" y="401"/>
                </a:lnTo>
                <a:lnTo>
                  <a:pt x="103" y="391"/>
                </a:lnTo>
                <a:lnTo>
                  <a:pt x="96" y="391"/>
                </a:lnTo>
                <a:lnTo>
                  <a:pt x="96" y="374"/>
                </a:lnTo>
                <a:lnTo>
                  <a:pt x="90" y="374"/>
                </a:lnTo>
                <a:lnTo>
                  <a:pt x="90" y="391"/>
                </a:lnTo>
                <a:lnTo>
                  <a:pt x="82" y="391"/>
                </a:lnTo>
                <a:lnTo>
                  <a:pt x="82" y="401"/>
                </a:lnTo>
                <a:lnTo>
                  <a:pt x="75" y="401"/>
                </a:lnTo>
                <a:lnTo>
                  <a:pt x="75" y="413"/>
                </a:lnTo>
                <a:lnTo>
                  <a:pt x="71" y="413"/>
                </a:lnTo>
                <a:lnTo>
                  <a:pt x="68" y="413"/>
                </a:lnTo>
                <a:lnTo>
                  <a:pt x="67" y="413"/>
                </a:lnTo>
                <a:lnTo>
                  <a:pt x="64" y="413"/>
                </a:lnTo>
                <a:lnTo>
                  <a:pt x="64" y="429"/>
                </a:lnTo>
                <a:lnTo>
                  <a:pt x="67" y="429"/>
                </a:lnTo>
                <a:lnTo>
                  <a:pt x="68" y="429"/>
                </a:lnTo>
                <a:lnTo>
                  <a:pt x="68" y="455"/>
                </a:lnTo>
                <a:lnTo>
                  <a:pt x="75" y="455"/>
                </a:lnTo>
                <a:lnTo>
                  <a:pt x="75" y="465"/>
                </a:lnTo>
                <a:lnTo>
                  <a:pt x="75" y="468"/>
                </a:lnTo>
                <a:lnTo>
                  <a:pt x="82" y="468"/>
                </a:lnTo>
                <a:lnTo>
                  <a:pt x="82" y="465"/>
                </a:lnTo>
                <a:lnTo>
                  <a:pt x="82" y="448"/>
                </a:lnTo>
                <a:lnTo>
                  <a:pt x="75" y="448"/>
                </a:lnTo>
                <a:lnTo>
                  <a:pt x="75" y="432"/>
                </a:lnTo>
                <a:lnTo>
                  <a:pt x="82" y="432"/>
                </a:lnTo>
                <a:lnTo>
                  <a:pt x="82" y="416"/>
                </a:lnTo>
                <a:lnTo>
                  <a:pt x="90" y="416"/>
                </a:lnTo>
                <a:lnTo>
                  <a:pt x="90" y="401"/>
                </a:lnTo>
                <a:lnTo>
                  <a:pt x="96" y="401"/>
                </a:lnTo>
                <a:lnTo>
                  <a:pt x="96" y="416"/>
                </a:lnTo>
                <a:lnTo>
                  <a:pt x="103" y="416"/>
                </a:lnTo>
                <a:lnTo>
                  <a:pt x="103" y="432"/>
                </a:lnTo>
                <a:lnTo>
                  <a:pt x="109" y="432"/>
                </a:lnTo>
                <a:lnTo>
                  <a:pt x="109" y="448"/>
                </a:lnTo>
                <a:lnTo>
                  <a:pt x="115" y="448"/>
                </a:lnTo>
                <a:lnTo>
                  <a:pt x="115" y="465"/>
                </a:lnTo>
                <a:lnTo>
                  <a:pt x="109" y="465"/>
                </a:lnTo>
                <a:lnTo>
                  <a:pt x="109" y="481"/>
                </a:lnTo>
                <a:lnTo>
                  <a:pt x="103" y="481"/>
                </a:lnTo>
                <a:lnTo>
                  <a:pt x="103" y="497"/>
                </a:lnTo>
                <a:lnTo>
                  <a:pt x="96" y="497"/>
                </a:lnTo>
                <a:lnTo>
                  <a:pt x="96" y="512"/>
                </a:lnTo>
                <a:lnTo>
                  <a:pt x="90" y="512"/>
                </a:lnTo>
                <a:lnTo>
                  <a:pt x="90" y="529"/>
                </a:lnTo>
                <a:lnTo>
                  <a:pt x="82" y="529"/>
                </a:lnTo>
                <a:lnTo>
                  <a:pt x="82" y="512"/>
                </a:lnTo>
                <a:lnTo>
                  <a:pt x="75" y="512"/>
                </a:lnTo>
                <a:lnTo>
                  <a:pt x="75" y="497"/>
                </a:lnTo>
                <a:lnTo>
                  <a:pt x="68" y="497"/>
                </a:lnTo>
                <a:lnTo>
                  <a:pt x="68" y="481"/>
                </a:lnTo>
                <a:lnTo>
                  <a:pt x="61" y="481"/>
                </a:lnTo>
                <a:lnTo>
                  <a:pt x="61" y="468"/>
                </a:lnTo>
                <a:lnTo>
                  <a:pt x="61" y="465"/>
                </a:lnTo>
                <a:lnTo>
                  <a:pt x="55" y="465"/>
                </a:lnTo>
                <a:lnTo>
                  <a:pt x="55" y="481"/>
                </a:lnTo>
                <a:lnTo>
                  <a:pt x="47" y="481"/>
                </a:lnTo>
                <a:lnTo>
                  <a:pt x="47" y="497"/>
                </a:lnTo>
                <a:lnTo>
                  <a:pt x="40" y="497"/>
                </a:lnTo>
                <a:lnTo>
                  <a:pt x="40" y="512"/>
                </a:lnTo>
                <a:lnTo>
                  <a:pt x="34" y="512"/>
                </a:lnTo>
                <a:lnTo>
                  <a:pt x="34" y="529"/>
                </a:lnTo>
                <a:lnTo>
                  <a:pt x="27" y="529"/>
                </a:lnTo>
                <a:lnTo>
                  <a:pt x="27" y="512"/>
                </a:lnTo>
                <a:lnTo>
                  <a:pt x="21" y="512"/>
                </a:lnTo>
                <a:lnTo>
                  <a:pt x="21" y="497"/>
                </a:lnTo>
                <a:lnTo>
                  <a:pt x="13" y="497"/>
                </a:lnTo>
                <a:lnTo>
                  <a:pt x="13" y="481"/>
                </a:lnTo>
                <a:lnTo>
                  <a:pt x="7" y="481"/>
                </a:lnTo>
                <a:lnTo>
                  <a:pt x="7" y="468"/>
                </a:lnTo>
                <a:lnTo>
                  <a:pt x="7" y="465"/>
                </a:lnTo>
                <a:lnTo>
                  <a:pt x="0" y="465"/>
                </a:lnTo>
                <a:lnTo>
                  <a:pt x="0" y="448"/>
                </a:lnTo>
                <a:lnTo>
                  <a:pt x="7" y="448"/>
                </a:lnTo>
                <a:lnTo>
                  <a:pt x="7" y="432"/>
                </a:lnTo>
                <a:lnTo>
                  <a:pt x="13" y="432"/>
                </a:lnTo>
                <a:lnTo>
                  <a:pt x="13" y="416"/>
                </a:lnTo>
                <a:lnTo>
                  <a:pt x="21" y="416"/>
                </a:lnTo>
                <a:lnTo>
                  <a:pt x="21" y="401"/>
                </a:lnTo>
                <a:lnTo>
                  <a:pt x="27" y="401"/>
                </a:lnTo>
                <a:lnTo>
                  <a:pt x="27" y="416"/>
                </a:lnTo>
                <a:lnTo>
                  <a:pt x="34" y="416"/>
                </a:lnTo>
                <a:lnTo>
                  <a:pt x="34" y="432"/>
                </a:lnTo>
                <a:lnTo>
                  <a:pt x="40" y="432"/>
                </a:lnTo>
                <a:lnTo>
                  <a:pt x="40" y="448"/>
                </a:lnTo>
                <a:lnTo>
                  <a:pt x="34" y="448"/>
                </a:lnTo>
                <a:lnTo>
                  <a:pt x="34" y="468"/>
                </a:lnTo>
                <a:lnTo>
                  <a:pt x="40" y="468"/>
                </a:lnTo>
                <a:lnTo>
                  <a:pt x="40" y="465"/>
                </a:lnTo>
                <a:lnTo>
                  <a:pt x="40" y="455"/>
                </a:lnTo>
                <a:lnTo>
                  <a:pt x="47" y="455"/>
                </a:lnTo>
                <a:lnTo>
                  <a:pt x="47" y="429"/>
                </a:lnTo>
                <a:lnTo>
                  <a:pt x="51" y="429"/>
                </a:lnTo>
                <a:lnTo>
                  <a:pt x="51" y="414"/>
                </a:lnTo>
                <a:lnTo>
                  <a:pt x="40" y="414"/>
                </a:lnTo>
                <a:lnTo>
                  <a:pt x="40" y="401"/>
                </a:lnTo>
                <a:lnTo>
                  <a:pt x="34" y="401"/>
                </a:lnTo>
                <a:lnTo>
                  <a:pt x="34" y="391"/>
                </a:lnTo>
                <a:lnTo>
                  <a:pt x="27" y="391"/>
                </a:lnTo>
                <a:lnTo>
                  <a:pt x="27" y="374"/>
                </a:lnTo>
                <a:lnTo>
                  <a:pt x="21" y="374"/>
                </a:lnTo>
                <a:lnTo>
                  <a:pt x="21" y="391"/>
                </a:lnTo>
                <a:lnTo>
                  <a:pt x="13" y="391"/>
                </a:lnTo>
                <a:lnTo>
                  <a:pt x="13" y="401"/>
                </a:lnTo>
                <a:lnTo>
                  <a:pt x="7" y="401"/>
                </a:lnTo>
                <a:lnTo>
                  <a:pt x="7" y="410"/>
                </a:lnTo>
                <a:lnTo>
                  <a:pt x="0" y="410"/>
                </a:lnTo>
                <a:lnTo>
                  <a:pt x="0" y="381"/>
                </a:lnTo>
                <a:lnTo>
                  <a:pt x="7" y="381"/>
                </a:lnTo>
                <a:lnTo>
                  <a:pt x="7" y="369"/>
                </a:lnTo>
                <a:lnTo>
                  <a:pt x="13" y="369"/>
                </a:lnTo>
                <a:lnTo>
                  <a:pt x="13" y="356"/>
                </a:lnTo>
                <a:lnTo>
                  <a:pt x="21" y="356"/>
                </a:lnTo>
                <a:lnTo>
                  <a:pt x="21" y="351"/>
                </a:lnTo>
                <a:lnTo>
                  <a:pt x="21" y="343"/>
                </a:lnTo>
                <a:lnTo>
                  <a:pt x="13" y="343"/>
                </a:lnTo>
                <a:lnTo>
                  <a:pt x="13" y="332"/>
                </a:lnTo>
                <a:lnTo>
                  <a:pt x="7" y="332"/>
                </a:lnTo>
                <a:lnTo>
                  <a:pt x="7" y="320"/>
                </a:lnTo>
                <a:lnTo>
                  <a:pt x="0" y="320"/>
                </a:lnTo>
                <a:lnTo>
                  <a:pt x="0" y="291"/>
                </a:lnTo>
                <a:lnTo>
                  <a:pt x="7" y="291"/>
                </a:lnTo>
                <a:lnTo>
                  <a:pt x="7" y="300"/>
                </a:lnTo>
                <a:lnTo>
                  <a:pt x="13" y="300"/>
                </a:lnTo>
                <a:lnTo>
                  <a:pt x="13" y="311"/>
                </a:lnTo>
                <a:lnTo>
                  <a:pt x="21" y="311"/>
                </a:lnTo>
                <a:lnTo>
                  <a:pt x="21" y="327"/>
                </a:lnTo>
                <a:lnTo>
                  <a:pt x="27" y="327"/>
                </a:lnTo>
                <a:lnTo>
                  <a:pt x="27" y="311"/>
                </a:lnTo>
                <a:lnTo>
                  <a:pt x="34" y="311"/>
                </a:lnTo>
                <a:lnTo>
                  <a:pt x="34" y="300"/>
                </a:lnTo>
                <a:lnTo>
                  <a:pt x="40" y="300"/>
                </a:lnTo>
                <a:lnTo>
                  <a:pt x="40" y="288"/>
                </a:lnTo>
                <a:lnTo>
                  <a:pt x="51" y="287"/>
                </a:lnTo>
                <a:lnTo>
                  <a:pt x="51" y="272"/>
                </a:lnTo>
                <a:lnTo>
                  <a:pt x="47" y="272"/>
                </a:lnTo>
                <a:lnTo>
                  <a:pt x="47" y="245"/>
                </a:lnTo>
                <a:lnTo>
                  <a:pt x="40" y="245"/>
                </a:lnTo>
                <a:lnTo>
                  <a:pt x="40" y="236"/>
                </a:lnTo>
                <a:lnTo>
                  <a:pt x="40" y="232"/>
                </a:lnTo>
                <a:lnTo>
                  <a:pt x="34" y="232"/>
                </a:lnTo>
                <a:lnTo>
                  <a:pt x="34" y="252"/>
                </a:lnTo>
                <a:lnTo>
                  <a:pt x="40" y="252"/>
                </a:lnTo>
                <a:lnTo>
                  <a:pt x="40" y="267"/>
                </a:lnTo>
                <a:lnTo>
                  <a:pt x="34" y="267"/>
                </a:lnTo>
                <a:lnTo>
                  <a:pt x="34" y="285"/>
                </a:lnTo>
                <a:lnTo>
                  <a:pt x="27" y="285"/>
                </a:lnTo>
                <a:lnTo>
                  <a:pt x="27" y="300"/>
                </a:lnTo>
                <a:lnTo>
                  <a:pt x="21" y="300"/>
                </a:lnTo>
                <a:lnTo>
                  <a:pt x="21" y="285"/>
                </a:lnTo>
                <a:lnTo>
                  <a:pt x="13" y="285"/>
                </a:lnTo>
                <a:lnTo>
                  <a:pt x="13" y="267"/>
                </a:lnTo>
                <a:lnTo>
                  <a:pt x="7" y="267"/>
                </a:lnTo>
                <a:lnTo>
                  <a:pt x="7" y="252"/>
                </a:lnTo>
                <a:lnTo>
                  <a:pt x="0" y="252"/>
                </a:lnTo>
                <a:lnTo>
                  <a:pt x="0" y="236"/>
                </a:lnTo>
                <a:lnTo>
                  <a:pt x="7" y="236"/>
                </a:lnTo>
                <a:lnTo>
                  <a:pt x="7" y="232"/>
                </a:lnTo>
                <a:lnTo>
                  <a:pt x="7" y="220"/>
                </a:lnTo>
                <a:lnTo>
                  <a:pt x="13" y="220"/>
                </a:lnTo>
                <a:lnTo>
                  <a:pt x="13" y="204"/>
                </a:lnTo>
                <a:lnTo>
                  <a:pt x="21" y="204"/>
                </a:lnTo>
                <a:lnTo>
                  <a:pt x="21" y="188"/>
                </a:lnTo>
                <a:lnTo>
                  <a:pt x="27" y="188"/>
                </a:lnTo>
                <a:lnTo>
                  <a:pt x="27" y="172"/>
                </a:lnTo>
                <a:lnTo>
                  <a:pt x="34" y="172"/>
                </a:lnTo>
                <a:lnTo>
                  <a:pt x="34" y="188"/>
                </a:lnTo>
                <a:lnTo>
                  <a:pt x="40" y="188"/>
                </a:lnTo>
                <a:lnTo>
                  <a:pt x="40" y="204"/>
                </a:lnTo>
                <a:lnTo>
                  <a:pt x="47" y="204"/>
                </a:lnTo>
                <a:lnTo>
                  <a:pt x="47" y="220"/>
                </a:lnTo>
                <a:lnTo>
                  <a:pt x="55" y="220"/>
                </a:lnTo>
                <a:lnTo>
                  <a:pt x="55" y="236"/>
                </a:lnTo>
                <a:lnTo>
                  <a:pt x="61" y="236"/>
                </a:lnTo>
                <a:lnTo>
                  <a:pt x="61" y="232"/>
                </a:lnTo>
                <a:lnTo>
                  <a:pt x="61" y="220"/>
                </a:lnTo>
                <a:lnTo>
                  <a:pt x="68" y="220"/>
                </a:lnTo>
                <a:lnTo>
                  <a:pt x="68" y="204"/>
                </a:lnTo>
                <a:lnTo>
                  <a:pt x="75" y="204"/>
                </a:lnTo>
                <a:lnTo>
                  <a:pt x="75" y="188"/>
                </a:lnTo>
                <a:lnTo>
                  <a:pt x="82" y="188"/>
                </a:lnTo>
                <a:close/>
                <a:moveTo>
                  <a:pt x="7" y="155"/>
                </a:moveTo>
                <a:lnTo>
                  <a:pt x="7" y="161"/>
                </a:lnTo>
                <a:lnTo>
                  <a:pt x="10" y="161"/>
                </a:lnTo>
                <a:lnTo>
                  <a:pt x="10" y="169"/>
                </a:lnTo>
                <a:lnTo>
                  <a:pt x="13" y="169"/>
                </a:lnTo>
                <a:lnTo>
                  <a:pt x="13" y="161"/>
                </a:lnTo>
                <a:lnTo>
                  <a:pt x="17" y="161"/>
                </a:lnTo>
                <a:lnTo>
                  <a:pt x="17" y="155"/>
                </a:lnTo>
                <a:lnTo>
                  <a:pt x="13" y="155"/>
                </a:lnTo>
                <a:lnTo>
                  <a:pt x="13" y="148"/>
                </a:lnTo>
                <a:lnTo>
                  <a:pt x="10" y="148"/>
                </a:lnTo>
                <a:lnTo>
                  <a:pt x="10" y="155"/>
                </a:lnTo>
                <a:lnTo>
                  <a:pt x="7" y="155"/>
                </a:lnTo>
                <a:close/>
                <a:moveTo>
                  <a:pt x="7" y="142"/>
                </a:moveTo>
                <a:lnTo>
                  <a:pt x="7" y="133"/>
                </a:lnTo>
                <a:lnTo>
                  <a:pt x="17" y="133"/>
                </a:lnTo>
                <a:lnTo>
                  <a:pt x="17" y="142"/>
                </a:lnTo>
                <a:lnTo>
                  <a:pt x="21" y="142"/>
                </a:lnTo>
                <a:lnTo>
                  <a:pt x="21" y="152"/>
                </a:lnTo>
                <a:lnTo>
                  <a:pt x="24" y="152"/>
                </a:lnTo>
                <a:lnTo>
                  <a:pt x="24" y="165"/>
                </a:lnTo>
                <a:lnTo>
                  <a:pt x="21" y="165"/>
                </a:lnTo>
                <a:lnTo>
                  <a:pt x="21" y="175"/>
                </a:lnTo>
                <a:lnTo>
                  <a:pt x="17" y="175"/>
                </a:lnTo>
                <a:lnTo>
                  <a:pt x="17" y="184"/>
                </a:lnTo>
                <a:lnTo>
                  <a:pt x="7" y="184"/>
                </a:lnTo>
                <a:lnTo>
                  <a:pt x="7" y="175"/>
                </a:lnTo>
                <a:lnTo>
                  <a:pt x="4" y="175"/>
                </a:lnTo>
                <a:lnTo>
                  <a:pt x="4" y="165"/>
                </a:lnTo>
                <a:lnTo>
                  <a:pt x="0" y="165"/>
                </a:lnTo>
                <a:lnTo>
                  <a:pt x="0" y="152"/>
                </a:lnTo>
                <a:lnTo>
                  <a:pt x="4" y="152"/>
                </a:lnTo>
                <a:lnTo>
                  <a:pt x="4" y="142"/>
                </a:lnTo>
                <a:lnTo>
                  <a:pt x="7" y="142"/>
                </a:lnTo>
                <a:close/>
                <a:moveTo>
                  <a:pt x="47" y="155"/>
                </a:moveTo>
                <a:lnTo>
                  <a:pt x="44" y="155"/>
                </a:lnTo>
                <a:lnTo>
                  <a:pt x="44" y="161"/>
                </a:lnTo>
                <a:lnTo>
                  <a:pt x="47" y="161"/>
                </a:lnTo>
                <a:lnTo>
                  <a:pt x="47" y="169"/>
                </a:lnTo>
                <a:lnTo>
                  <a:pt x="51" y="169"/>
                </a:lnTo>
                <a:lnTo>
                  <a:pt x="51" y="161"/>
                </a:lnTo>
                <a:lnTo>
                  <a:pt x="55" y="161"/>
                </a:lnTo>
                <a:lnTo>
                  <a:pt x="55" y="155"/>
                </a:lnTo>
                <a:lnTo>
                  <a:pt x="51" y="155"/>
                </a:lnTo>
                <a:lnTo>
                  <a:pt x="51" y="148"/>
                </a:lnTo>
                <a:lnTo>
                  <a:pt x="47" y="148"/>
                </a:lnTo>
                <a:lnTo>
                  <a:pt x="47" y="155"/>
                </a:lnTo>
                <a:close/>
                <a:moveTo>
                  <a:pt x="61" y="155"/>
                </a:moveTo>
                <a:lnTo>
                  <a:pt x="61" y="161"/>
                </a:lnTo>
                <a:lnTo>
                  <a:pt x="64" y="161"/>
                </a:lnTo>
                <a:lnTo>
                  <a:pt x="64" y="169"/>
                </a:lnTo>
                <a:lnTo>
                  <a:pt x="68" y="169"/>
                </a:lnTo>
                <a:lnTo>
                  <a:pt x="68" y="161"/>
                </a:lnTo>
                <a:lnTo>
                  <a:pt x="71" y="161"/>
                </a:lnTo>
                <a:lnTo>
                  <a:pt x="71" y="155"/>
                </a:lnTo>
                <a:lnTo>
                  <a:pt x="68" y="155"/>
                </a:lnTo>
                <a:lnTo>
                  <a:pt x="68" y="148"/>
                </a:lnTo>
                <a:lnTo>
                  <a:pt x="64" y="148"/>
                </a:lnTo>
                <a:lnTo>
                  <a:pt x="64" y="155"/>
                </a:lnTo>
                <a:lnTo>
                  <a:pt x="61" y="155"/>
                </a:lnTo>
                <a:close/>
                <a:moveTo>
                  <a:pt x="44" y="142"/>
                </a:moveTo>
                <a:lnTo>
                  <a:pt x="44" y="133"/>
                </a:lnTo>
                <a:lnTo>
                  <a:pt x="55" y="133"/>
                </a:lnTo>
                <a:lnTo>
                  <a:pt x="55" y="142"/>
                </a:lnTo>
                <a:lnTo>
                  <a:pt x="61" y="142"/>
                </a:lnTo>
                <a:lnTo>
                  <a:pt x="61" y="133"/>
                </a:lnTo>
                <a:lnTo>
                  <a:pt x="71" y="133"/>
                </a:lnTo>
                <a:lnTo>
                  <a:pt x="71" y="142"/>
                </a:lnTo>
                <a:lnTo>
                  <a:pt x="75" y="142"/>
                </a:lnTo>
                <a:lnTo>
                  <a:pt x="75" y="152"/>
                </a:lnTo>
                <a:lnTo>
                  <a:pt x="78" y="152"/>
                </a:lnTo>
                <a:lnTo>
                  <a:pt x="78" y="165"/>
                </a:lnTo>
                <a:lnTo>
                  <a:pt x="75" y="165"/>
                </a:lnTo>
                <a:lnTo>
                  <a:pt x="75" y="175"/>
                </a:lnTo>
                <a:lnTo>
                  <a:pt x="71" y="175"/>
                </a:lnTo>
                <a:lnTo>
                  <a:pt x="71" y="184"/>
                </a:lnTo>
                <a:lnTo>
                  <a:pt x="61" y="184"/>
                </a:lnTo>
                <a:lnTo>
                  <a:pt x="61" y="175"/>
                </a:lnTo>
                <a:lnTo>
                  <a:pt x="55" y="175"/>
                </a:lnTo>
                <a:lnTo>
                  <a:pt x="55" y="184"/>
                </a:lnTo>
                <a:lnTo>
                  <a:pt x="44" y="184"/>
                </a:lnTo>
                <a:lnTo>
                  <a:pt x="44" y="175"/>
                </a:lnTo>
                <a:lnTo>
                  <a:pt x="40" y="175"/>
                </a:lnTo>
                <a:lnTo>
                  <a:pt x="40" y="165"/>
                </a:lnTo>
                <a:lnTo>
                  <a:pt x="37" y="165"/>
                </a:lnTo>
                <a:lnTo>
                  <a:pt x="37" y="152"/>
                </a:lnTo>
                <a:lnTo>
                  <a:pt x="40" y="152"/>
                </a:lnTo>
                <a:lnTo>
                  <a:pt x="40" y="142"/>
                </a:lnTo>
                <a:lnTo>
                  <a:pt x="44" y="142"/>
                </a:lnTo>
                <a:close/>
                <a:moveTo>
                  <a:pt x="99" y="155"/>
                </a:moveTo>
                <a:lnTo>
                  <a:pt x="99" y="161"/>
                </a:lnTo>
                <a:lnTo>
                  <a:pt x="103" y="161"/>
                </a:lnTo>
                <a:lnTo>
                  <a:pt x="103" y="169"/>
                </a:lnTo>
                <a:lnTo>
                  <a:pt x="106" y="169"/>
                </a:lnTo>
                <a:lnTo>
                  <a:pt x="106" y="161"/>
                </a:lnTo>
                <a:lnTo>
                  <a:pt x="109" y="161"/>
                </a:lnTo>
                <a:lnTo>
                  <a:pt x="109" y="155"/>
                </a:lnTo>
                <a:lnTo>
                  <a:pt x="106" y="155"/>
                </a:lnTo>
                <a:lnTo>
                  <a:pt x="106" y="148"/>
                </a:lnTo>
                <a:lnTo>
                  <a:pt x="103" y="148"/>
                </a:lnTo>
                <a:lnTo>
                  <a:pt x="103" y="155"/>
                </a:lnTo>
                <a:lnTo>
                  <a:pt x="99" y="155"/>
                </a:lnTo>
                <a:close/>
                <a:moveTo>
                  <a:pt x="99" y="133"/>
                </a:moveTo>
                <a:lnTo>
                  <a:pt x="109" y="133"/>
                </a:lnTo>
                <a:lnTo>
                  <a:pt x="109" y="142"/>
                </a:lnTo>
                <a:lnTo>
                  <a:pt x="113" y="142"/>
                </a:lnTo>
                <a:lnTo>
                  <a:pt x="113" y="152"/>
                </a:lnTo>
                <a:lnTo>
                  <a:pt x="115" y="152"/>
                </a:lnTo>
                <a:lnTo>
                  <a:pt x="115" y="165"/>
                </a:lnTo>
                <a:lnTo>
                  <a:pt x="113" y="165"/>
                </a:lnTo>
                <a:lnTo>
                  <a:pt x="113" y="175"/>
                </a:lnTo>
                <a:lnTo>
                  <a:pt x="109" y="175"/>
                </a:lnTo>
                <a:lnTo>
                  <a:pt x="109" y="184"/>
                </a:lnTo>
                <a:lnTo>
                  <a:pt x="99" y="184"/>
                </a:lnTo>
                <a:lnTo>
                  <a:pt x="99" y="175"/>
                </a:lnTo>
                <a:lnTo>
                  <a:pt x="96" y="175"/>
                </a:lnTo>
                <a:lnTo>
                  <a:pt x="96" y="165"/>
                </a:lnTo>
                <a:lnTo>
                  <a:pt x="93" y="165"/>
                </a:lnTo>
                <a:lnTo>
                  <a:pt x="93" y="152"/>
                </a:lnTo>
                <a:lnTo>
                  <a:pt x="96" y="152"/>
                </a:lnTo>
                <a:lnTo>
                  <a:pt x="96" y="142"/>
                </a:lnTo>
                <a:lnTo>
                  <a:pt x="99" y="142"/>
                </a:lnTo>
                <a:lnTo>
                  <a:pt x="99" y="133"/>
                </a:lnTo>
                <a:close/>
                <a:moveTo>
                  <a:pt x="0" y="127"/>
                </a:moveTo>
                <a:lnTo>
                  <a:pt x="0" y="107"/>
                </a:lnTo>
                <a:lnTo>
                  <a:pt x="7" y="107"/>
                </a:lnTo>
                <a:lnTo>
                  <a:pt x="7" y="127"/>
                </a:lnTo>
                <a:lnTo>
                  <a:pt x="0" y="127"/>
                </a:lnTo>
                <a:close/>
                <a:moveTo>
                  <a:pt x="55" y="127"/>
                </a:moveTo>
                <a:lnTo>
                  <a:pt x="55" y="107"/>
                </a:lnTo>
                <a:lnTo>
                  <a:pt x="61" y="107"/>
                </a:lnTo>
                <a:lnTo>
                  <a:pt x="61" y="127"/>
                </a:lnTo>
                <a:lnTo>
                  <a:pt x="55" y="127"/>
                </a:lnTo>
                <a:close/>
                <a:moveTo>
                  <a:pt x="109" y="127"/>
                </a:moveTo>
                <a:lnTo>
                  <a:pt x="109" y="107"/>
                </a:lnTo>
                <a:lnTo>
                  <a:pt x="115" y="107"/>
                </a:lnTo>
                <a:lnTo>
                  <a:pt x="115" y="127"/>
                </a:lnTo>
                <a:lnTo>
                  <a:pt x="109" y="127"/>
                </a:lnTo>
                <a:close/>
                <a:moveTo>
                  <a:pt x="27" y="82"/>
                </a:moveTo>
                <a:lnTo>
                  <a:pt x="27" y="65"/>
                </a:lnTo>
                <a:lnTo>
                  <a:pt x="34" y="65"/>
                </a:lnTo>
                <a:lnTo>
                  <a:pt x="34" y="82"/>
                </a:lnTo>
                <a:lnTo>
                  <a:pt x="27" y="82"/>
                </a:lnTo>
                <a:close/>
                <a:moveTo>
                  <a:pt x="82" y="82"/>
                </a:moveTo>
                <a:lnTo>
                  <a:pt x="82" y="65"/>
                </a:lnTo>
                <a:lnTo>
                  <a:pt x="90" y="65"/>
                </a:lnTo>
                <a:lnTo>
                  <a:pt x="90" y="82"/>
                </a:lnTo>
                <a:lnTo>
                  <a:pt x="82" y="82"/>
                </a:lnTo>
                <a:close/>
                <a:moveTo>
                  <a:pt x="0" y="33"/>
                </a:moveTo>
                <a:lnTo>
                  <a:pt x="0" y="14"/>
                </a:lnTo>
                <a:lnTo>
                  <a:pt x="7" y="14"/>
                </a:lnTo>
                <a:lnTo>
                  <a:pt x="7" y="33"/>
                </a:lnTo>
                <a:lnTo>
                  <a:pt x="0" y="33"/>
                </a:lnTo>
                <a:close/>
                <a:moveTo>
                  <a:pt x="55" y="33"/>
                </a:moveTo>
                <a:lnTo>
                  <a:pt x="55" y="14"/>
                </a:lnTo>
                <a:lnTo>
                  <a:pt x="61" y="14"/>
                </a:lnTo>
                <a:lnTo>
                  <a:pt x="61" y="33"/>
                </a:lnTo>
                <a:lnTo>
                  <a:pt x="55" y="33"/>
                </a:lnTo>
                <a:close/>
                <a:moveTo>
                  <a:pt x="109" y="33"/>
                </a:moveTo>
                <a:lnTo>
                  <a:pt x="109" y="14"/>
                </a:lnTo>
                <a:lnTo>
                  <a:pt x="115" y="14"/>
                </a:lnTo>
                <a:lnTo>
                  <a:pt x="115" y="33"/>
                </a:lnTo>
                <a:lnTo>
                  <a:pt x="109" y="33"/>
                </a:lnTo>
                <a:close/>
                <a:moveTo>
                  <a:pt x="13" y="65"/>
                </a:moveTo>
                <a:lnTo>
                  <a:pt x="13" y="82"/>
                </a:lnTo>
                <a:lnTo>
                  <a:pt x="21" y="82"/>
                </a:lnTo>
                <a:lnTo>
                  <a:pt x="21" y="97"/>
                </a:lnTo>
                <a:lnTo>
                  <a:pt x="27" y="97"/>
                </a:lnTo>
                <a:lnTo>
                  <a:pt x="27" y="114"/>
                </a:lnTo>
                <a:lnTo>
                  <a:pt x="34" y="114"/>
                </a:lnTo>
                <a:lnTo>
                  <a:pt x="34" y="97"/>
                </a:lnTo>
                <a:lnTo>
                  <a:pt x="40" y="97"/>
                </a:lnTo>
                <a:lnTo>
                  <a:pt x="40" y="82"/>
                </a:lnTo>
                <a:lnTo>
                  <a:pt x="47" y="82"/>
                </a:lnTo>
                <a:lnTo>
                  <a:pt x="47" y="65"/>
                </a:lnTo>
                <a:lnTo>
                  <a:pt x="40" y="65"/>
                </a:lnTo>
                <a:lnTo>
                  <a:pt x="40" y="49"/>
                </a:lnTo>
                <a:lnTo>
                  <a:pt x="34" y="49"/>
                </a:lnTo>
                <a:lnTo>
                  <a:pt x="34" y="33"/>
                </a:lnTo>
                <a:lnTo>
                  <a:pt x="27" y="33"/>
                </a:lnTo>
                <a:lnTo>
                  <a:pt x="27" y="49"/>
                </a:lnTo>
                <a:lnTo>
                  <a:pt x="21" y="49"/>
                </a:lnTo>
                <a:lnTo>
                  <a:pt x="21" y="65"/>
                </a:lnTo>
                <a:lnTo>
                  <a:pt x="13" y="65"/>
                </a:lnTo>
                <a:close/>
                <a:moveTo>
                  <a:pt x="68" y="65"/>
                </a:moveTo>
                <a:lnTo>
                  <a:pt x="68" y="82"/>
                </a:lnTo>
                <a:lnTo>
                  <a:pt x="75" y="82"/>
                </a:lnTo>
                <a:lnTo>
                  <a:pt x="75" y="97"/>
                </a:lnTo>
                <a:lnTo>
                  <a:pt x="82" y="97"/>
                </a:lnTo>
                <a:lnTo>
                  <a:pt x="82" y="114"/>
                </a:lnTo>
                <a:lnTo>
                  <a:pt x="90" y="114"/>
                </a:lnTo>
                <a:lnTo>
                  <a:pt x="90" y="97"/>
                </a:lnTo>
                <a:lnTo>
                  <a:pt x="96" y="97"/>
                </a:lnTo>
                <a:lnTo>
                  <a:pt x="96" y="82"/>
                </a:lnTo>
                <a:lnTo>
                  <a:pt x="103" y="82"/>
                </a:lnTo>
                <a:lnTo>
                  <a:pt x="103" y="65"/>
                </a:lnTo>
                <a:lnTo>
                  <a:pt x="96" y="65"/>
                </a:lnTo>
                <a:lnTo>
                  <a:pt x="96" y="49"/>
                </a:lnTo>
                <a:lnTo>
                  <a:pt x="90" y="49"/>
                </a:lnTo>
                <a:lnTo>
                  <a:pt x="90" y="33"/>
                </a:lnTo>
                <a:lnTo>
                  <a:pt x="82" y="33"/>
                </a:lnTo>
                <a:lnTo>
                  <a:pt x="82" y="49"/>
                </a:lnTo>
                <a:lnTo>
                  <a:pt x="75" y="49"/>
                </a:lnTo>
                <a:lnTo>
                  <a:pt x="75" y="65"/>
                </a:lnTo>
                <a:lnTo>
                  <a:pt x="68" y="65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6" name="Freeform 7812">
            <a:extLst>
              <a:ext uri="{FF2B5EF4-FFF2-40B4-BE49-F238E27FC236}">
                <a16:creationId xmlns:a16="http://schemas.microsoft.com/office/drawing/2014/main" id="{F5D0A29B-6F8C-EF4A-9B18-DF39546CF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662238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0E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7" name="Freeform 7813">
            <a:extLst>
              <a:ext uri="{FF2B5EF4-FFF2-40B4-BE49-F238E27FC236}">
                <a16:creationId xmlns:a16="http://schemas.microsoft.com/office/drawing/2014/main" id="{0F558E46-7B39-9744-8134-7AF7BE3E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681288"/>
            <a:ext cx="431800" cy="165100"/>
          </a:xfrm>
          <a:custGeom>
            <a:avLst/>
            <a:gdLst>
              <a:gd name="T0" fmla="*/ 0 w 1200"/>
              <a:gd name="T1" fmla="*/ 0 h 458"/>
              <a:gd name="T2" fmla="*/ 155246493 w 1200"/>
              <a:gd name="T3" fmla="*/ 37814389 h 458"/>
              <a:gd name="T4" fmla="*/ 155246493 w 1200"/>
              <a:gd name="T5" fmla="*/ 59385533 h 458"/>
              <a:gd name="T6" fmla="*/ 0 w 1200"/>
              <a:gd name="T7" fmla="*/ 21571144 h 458"/>
              <a:gd name="T8" fmla="*/ 0 w 1200"/>
              <a:gd name="T9" fmla="*/ 0 h 4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458">
                <a:moveTo>
                  <a:pt x="0" y="0"/>
                </a:moveTo>
                <a:lnTo>
                  <a:pt x="1199" y="291"/>
                </a:lnTo>
                <a:lnTo>
                  <a:pt x="1199" y="457"/>
                </a:lnTo>
                <a:lnTo>
                  <a:pt x="0" y="16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8" name="Freeform 7814">
            <a:extLst>
              <a:ext uri="{FF2B5EF4-FFF2-40B4-BE49-F238E27FC236}">
                <a16:creationId xmlns:a16="http://schemas.microsoft.com/office/drawing/2014/main" id="{79269102-7056-2045-A96B-C013E49A0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2740025"/>
            <a:ext cx="431800" cy="157163"/>
          </a:xfrm>
          <a:custGeom>
            <a:avLst/>
            <a:gdLst>
              <a:gd name="T0" fmla="*/ 0 w 1200"/>
              <a:gd name="T1" fmla="*/ 0 h 437"/>
              <a:gd name="T2" fmla="*/ 155246493 w 1200"/>
              <a:gd name="T3" fmla="*/ 37638201 h 437"/>
              <a:gd name="T4" fmla="*/ 155246493 w 1200"/>
              <a:gd name="T5" fmla="*/ 56392746 h 437"/>
              <a:gd name="T6" fmla="*/ 0 w 1200"/>
              <a:gd name="T7" fmla="*/ 18754545 h 437"/>
              <a:gd name="T8" fmla="*/ 0 w 1200"/>
              <a:gd name="T9" fmla="*/ 0 h 4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" h="437">
                <a:moveTo>
                  <a:pt x="0" y="0"/>
                </a:moveTo>
                <a:lnTo>
                  <a:pt x="1199" y="291"/>
                </a:lnTo>
                <a:lnTo>
                  <a:pt x="1199" y="436"/>
                </a:lnTo>
                <a:lnTo>
                  <a:pt x="0" y="145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69" name="Freeform 7815">
            <a:extLst>
              <a:ext uri="{FF2B5EF4-FFF2-40B4-BE49-F238E27FC236}">
                <a16:creationId xmlns:a16="http://schemas.microsoft.com/office/drawing/2014/main" id="{79DEEA1D-70CC-A046-AD61-6C4DB93F3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68600"/>
            <a:ext cx="4762" cy="12700"/>
          </a:xfrm>
          <a:custGeom>
            <a:avLst/>
            <a:gdLst>
              <a:gd name="T0" fmla="*/ 805144 w 13"/>
              <a:gd name="T1" fmla="*/ 4476569 h 35"/>
              <a:gd name="T2" fmla="*/ 0 w 13"/>
              <a:gd name="T3" fmla="*/ 4476569 h 35"/>
              <a:gd name="T4" fmla="*/ 0 w 13"/>
              <a:gd name="T5" fmla="*/ 0 h 35"/>
              <a:gd name="T6" fmla="*/ 1610289 w 13"/>
              <a:gd name="T7" fmla="*/ 0 h 35"/>
              <a:gd name="T8" fmla="*/ 1610289 w 13"/>
              <a:gd name="T9" fmla="*/ 4476569 h 35"/>
              <a:gd name="T10" fmla="*/ 805144 w 13"/>
              <a:gd name="T11" fmla="*/ 4476569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" h="35">
                <a:moveTo>
                  <a:pt x="6" y="34"/>
                </a:moveTo>
                <a:lnTo>
                  <a:pt x="0" y="34"/>
                </a:lnTo>
                <a:lnTo>
                  <a:pt x="0" y="0"/>
                </a:lnTo>
                <a:lnTo>
                  <a:pt x="12" y="0"/>
                </a:lnTo>
                <a:lnTo>
                  <a:pt x="12" y="34"/>
                </a:lnTo>
                <a:lnTo>
                  <a:pt x="6" y="34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0" name="Freeform 7816">
            <a:extLst>
              <a:ext uri="{FF2B5EF4-FFF2-40B4-BE49-F238E27FC236}">
                <a16:creationId xmlns:a16="http://schemas.microsoft.com/office/drawing/2014/main" id="{8501548E-90B2-8248-89D0-D7D29F96A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67013"/>
            <a:ext cx="6350" cy="12700"/>
          </a:xfrm>
          <a:custGeom>
            <a:avLst/>
            <a:gdLst>
              <a:gd name="T0" fmla="*/ 2232212 w 17"/>
              <a:gd name="T1" fmla="*/ 4241457 h 37"/>
              <a:gd name="T2" fmla="*/ 0 w 17"/>
              <a:gd name="T3" fmla="*/ 4241457 h 37"/>
              <a:gd name="T4" fmla="*/ 0 w 17"/>
              <a:gd name="T5" fmla="*/ 0 h 37"/>
              <a:gd name="T6" fmla="*/ 2232212 w 17"/>
              <a:gd name="T7" fmla="*/ 0 h 37"/>
              <a:gd name="T8" fmla="*/ 2232212 w 17"/>
              <a:gd name="T9" fmla="*/ 4241457 h 37"/>
              <a:gd name="T10" fmla="*/ 279026 w 17"/>
              <a:gd name="T11" fmla="*/ 3887916 h 37"/>
              <a:gd name="T12" fmla="*/ 1674159 w 17"/>
              <a:gd name="T13" fmla="*/ 3887916 h 37"/>
              <a:gd name="T14" fmla="*/ 1674159 w 17"/>
              <a:gd name="T15" fmla="*/ 235465 h 37"/>
              <a:gd name="T16" fmla="*/ 279026 w 17"/>
              <a:gd name="T17" fmla="*/ 235465 h 37"/>
              <a:gd name="T18" fmla="*/ 279026 w 17"/>
              <a:gd name="T19" fmla="*/ 3887916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37">
                <a:moveTo>
                  <a:pt x="16" y="36"/>
                </a:moveTo>
                <a:lnTo>
                  <a:pt x="0" y="36"/>
                </a:lnTo>
                <a:lnTo>
                  <a:pt x="0" y="0"/>
                </a:lnTo>
                <a:lnTo>
                  <a:pt x="16" y="0"/>
                </a:lnTo>
                <a:lnTo>
                  <a:pt x="16" y="36"/>
                </a:lnTo>
                <a:close/>
                <a:moveTo>
                  <a:pt x="2" y="33"/>
                </a:moveTo>
                <a:lnTo>
                  <a:pt x="12" y="33"/>
                </a:lnTo>
                <a:lnTo>
                  <a:pt x="12" y="2"/>
                </a:lnTo>
                <a:lnTo>
                  <a:pt x="2" y="2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1" name="Freeform 7817">
            <a:extLst>
              <a:ext uri="{FF2B5EF4-FFF2-40B4-BE49-F238E27FC236}">
                <a16:creationId xmlns:a16="http://schemas.microsoft.com/office/drawing/2014/main" id="{1649D868-71B5-FF45-B9E1-14832751E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2776538"/>
            <a:ext cx="19050" cy="23812"/>
          </a:xfrm>
          <a:custGeom>
            <a:avLst/>
            <a:gdLst>
              <a:gd name="T0" fmla="*/ 5398424 w 55"/>
              <a:gd name="T1" fmla="*/ 8215840 h 68"/>
              <a:gd name="T2" fmla="*/ 1079615 w 55"/>
              <a:gd name="T3" fmla="*/ 8093279 h 68"/>
              <a:gd name="T4" fmla="*/ 839932 w 55"/>
              <a:gd name="T5" fmla="*/ 1839477 h 68"/>
              <a:gd name="T6" fmla="*/ 0 w 55"/>
              <a:gd name="T7" fmla="*/ 490597 h 68"/>
              <a:gd name="T8" fmla="*/ 1919547 w 55"/>
              <a:gd name="T9" fmla="*/ 2329724 h 68"/>
              <a:gd name="T10" fmla="*/ 3239193 w 55"/>
              <a:gd name="T11" fmla="*/ 0 h 68"/>
              <a:gd name="T12" fmla="*/ 4318808 w 55"/>
              <a:gd name="T13" fmla="*/ 2329724 h 68"/>
              <a:gd name="T14" fmla="*/ 6478385 w 55"/>
              <a:gd name="T15" fmla="*/ 490597 h 68"/>
              <a:gd name="T16" fmla="*/ 5638454 w 55"/>
              <a:gd name="T17" fmla="*/ 1839477 h 68"/>
              <a:gd name="T18" fmla="*/ 5398424 w 55"/>
              <a:gd name="T19" fmla="*/ 8215840 h 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8">
                <a:moveTo>
                  <a:pt x="45" y="67"/>
                </a:moveTo>
                <a:lnTo>
                  <a:pt x="9" y="66"/>
                </a:lnTo>
                <a:cubicBezTo>
                  <a:pt x="9" y="43"/>
                  <a:pt x="9" y="21"/>
                  <a:pt x="7" y="15"/>
                </a:cubicBezTo>
                <a:cubicBezTo>
                  <a:pt x="6" y="9"/>
                  <a:pt x="3" y="8"/>
                  <a:pt x="0" y="4"/>
                </a:cubicBezTo>
                <a:cubicBezTo>
                  <a:pt x="9" y="4"/>
                  <a:pt x="13" y="12"/>
                  <a:pt x="16" y="19"/>
                </a:cubicBezTo>
                <a:cubicBezTo>
                  <a:pt x="18" y="9"/>
                  <a:pt x="24" y="3"/>
                  <a:pt x="27" y="0"/>
                </a:cubicBezTo>
                <a:cubicBezTo>
                  <a:pt x="30" y="3"/>
                  <a:pt x="35" y="9"/>
                  <a:pt x="36" y="19"/>
                </a:cubicBezTo>
                <a:cubicBezTo>
                  <a:pt x="41" y="10"/>
                  <a:pt x="47" y="4"/>
                  <a:pt x="54" y="4"/>
                </a:cubicBezTo>
                <a:cubicBezTo>
                  <a:pt x="51" y="8"/>
                  <a:pt x="48" y="9"/>
                  <a:pt x="47" y="15"/>
                </a:cubicBezTo>
                <a:cubicBezTo>
                  <a:pt x="45" y="21"/>
                  <a:pt x="45" y="44"/>
                  <a:pt x="45" y="67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2" name="Freeform 7818">
            <a:extLst>
              <a:ext uri="{FF2B5EF4-FFF2-40B4-BE49-F238E27FC236}">
                <a16:creationId xmlns:a16="http://schemas.microsoft.com/office/drawing/2014/main" id="{762250C3-7FE7-FC47-A285-564810FA2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2774950"/>
            <a:ext cx="22225" cy="25400"/>
          </a:xfrm>
          <a:custGeom>
            <a:avLst/>
            <a:gdLst>
              <a:gd name="T0" fmla="*/ 5724878 w 63"/>
              <a:gd name="T1" fmla="*/ 8958687 h 71"/>
              <a:gd name="T2" fmla="*/ 5973586 w 63"/>
              <a:gd name="T3" fmla="*/ 2175814 h 71"/>
              <a:gd name="T4" fmla="*/ 6222647 w 63"/>
              <a:gd name="T5" fmla="*/ 1535806 h 71"/>
              <a:gd name="T6" fmla="*/ 5102578 w 63"/>
              <a:gd name="T7" fmla="*/ 2815465 h 71"/>
              <a:gd name="T8" fmla="*/ 4853517 w 63"/>
              <a:gd name="T9" fmla="*/ 3711620 h 71"/>
              <a:gd name="T10" fmla="*/ 4729339 w 63"/>
              <a:gd name="T11" fmla="*/ 2815465 h 71"/>
              <a:gd name="T12" fmla="*/ 3733447 w 63"/>
              <a:gd name="T13" fmla="*/ 767724 h 71"/>
              <a:gd name="T14" fmla="*/ 2613378 w 63"/>
              <a:gd name="T15" fmla="*/ 2815465 h 71"/>
              <a:gd name="T16" fmla="*/ 2613378 w 63"/>
              <a:gd name="T17" fmla="*/ 3711620 h 71"/>
              <a:gd name="T18" fmla="*/ 2240139 w 63"/>
              <a:gd name="T19" fmla="*/ 2815465 h 71"/>
              <a:gd name="T20" fmla="*/ 1120069 w 63"/>
              <a:gd name="T21" fmla="*/ 1535806 h 71"/>
              <a:gd name="T22" fmla="*/ 1493308 w 63"/>
              <a:gd name="T23" fmla="*/ 2175814 h 71"/>
              <a:gd name="T24" fmla="*/ 1617839 w 63"/>
              <a:gd name="T25" fmla="*/ 8958687 h 71"/>
              <a:gd name="T26" fmla="*/ 1120069 w 63"/>
              <a:gd name="T27" fmla="*/ 8830972 h 71"/>
              <a:gd name="T28" fmla="*/ 871008 w 63"/>
              <a:gd name="T29" fmla="*/ 2431603 h 71"/>
              <a:gd name="T30" fmla="*/ 373239 w 63"/>
              <a:gd name="T31" fmla="*/ 1535806 h 71"/>
              <a:gd name="T32" fmla="*/ 373239 w 63"/>
              <a:gd name="T33" fmla="*/ 1151944 h 71"/>
              <a:gd name="T34" fmla="*/ 0 w 63"/>
              <a:gd name="T35" fmla="*/ 767724 h 71"/>
              <a:gd name="T36" fmla="*/ 373239 w 63"/>
              <a:gd name="T37" fmla="*/ 767724 h 71"/>
              <a:gd name="T38" fmla="*/ 2364669 w 63"/>
              <a:gd name="T39" fmla="*/ 2047741 h 71"/>
              <a:gd name="T40" fmla="*/ 3609269 w 63"/>
              <a:gd name="T41" fmla="*/ 128073 h 71"/>
              <a:gd name="T42" fmla="*/ 3733447 w 63"/>
              <a:gd name="T43" fmla="*/ 0 h 71"/>
              <a:gd name="T44" fmla="*/ 3857978 w 63"/>
              <a:gd name="T45" fmla="*/ 128073 h 71"/>
              <a:gd name="T46" fmla="*/ 4853517 w 63"/>
              <a:gd name="T47" fmla="*/ 2047741 h 71"/>
              <a:gd name="T48" fmla="*/ 7093656 w 63"/>
              <a:gd name="T49" fmla="*/ 640008 h 71"/>
              <a:gd name="T50" fmla="*/ 7715956 w 63"/>
              <a:gd name="T51" fmla="*/ 767724 h 71"/>
              <a:gd name="T52" fmla="*/ 7093656 w 63"/>
              <a:gd name="T53" fmla="*/ 1407732 h 71"/>
              <a:gd name="T54" fmla="*/ 6347178 w 63"/>
              <a:gd name="T55" fmla="*/ 2431603 h 71"/>
              <a:gd name="T56" fmla="*/ 6222647 w 63"/>
              <a:gd name="T57" fmla="*/ 8958687 h 71"/>
              <a:gd name="T58" fmla="*/ 5724878 w 63"/>
              <a:gd name="T59" fmla="*/ 8958687 h 71"/>
              <a:gd name="T60" fmla="*/ 6347178 w 63"/>
              <a:gd name="T61" fmla="*/ 1535806 h 71"/>
              <a:gd name="T62" fmla="*/ 6222647 w 63"/>
              <a:gd name="T63" fmla="*/ 1535806 h 71"/>
              <a:gd name="T64" fmla="*/ 6347178 w 63"/>
              <a:gd name="T65" fmla="*/ 1535806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" h="71">
                <a:moveTo>
                  <a:pt x="46" y="70"/>
                </a:moveTo>
                <a:cubicBezTo>
                  <a:pt x="46" y="49"/>
                  <a:pt x="46" y="25"/>
                  <a:pt x="48" y="17"/>
                </a:cubicBezTo>
                <a:cubicBezTo>
                  <a:pt x="48" y="15"/>
                  <a:pt x="49" y="13"/>
                  <a:pt x="50" y="12"/>
                </a:cubicBezTo>
                <a:cubicBezTo>
                  <a:pt x="47" y="14"/>
                  <a:pt x="43" y="17"/>
                  <a:pt x="41" y="22"/>
                </a:cubicBezTo>
                <a:lnTo>
                  <a:pt x="39" y="29"/>
                </a:lnTo>
                <a:lnTo>
                  <a:pt x="38" y="22"/>
                </a:lnTo>
                <a:cubicBezTo>
                  <a:pt x="36" y="16"/>
                  <a:pt x="33" y="9"/>
                  <a:pt x="30" y="6"/>
                </a:cubicBezTo>
                <a:cubicBezTo>
                  <a:pt x="27" y="8"/>
                  <a:pt x="24" y="13"/>
                  <a:pt x="21" y="22"/>
                </a:cubicBezTo>
                <a:lnTo>
                  <a:pt x="21" y="29"/>
                </a:lnTo>
                <a:lnTo>
                  <a:pt x="18" y="22"/>
                </a:lnTo>
                <a:cubicBezTo>
                  <a:pt x="16" y="21"/>
                  <a:pt x="13" y="15"/>
                  <a:pt x="9" y="12"/>
                </a:cubicBezTo>
                <a:cubicBezTo>
                  <a:pt x="10" y="13"/>
                  <a:pt x="12" y="15"/>
                  <a:pt x="12" y="17"/>
                </a:cubicBezTo>
                <a:cubicBezTo>
                  <a:pt x="13" y="24"/>
                  <a:pt x="13" y="46"/>
                  <a:pt x="13" y="70"/>
                </a:cubicBezTo>
                <a:lnTo>
                  <a:pt x="9" y="69"/>
                </a:lnTo>
                <a:cubicBezTo>
                  <a:pt x="10" y="47"/>
                  <a:pt x="9" y="25"/>
                  <a:pt x="7" y="19"/>
                </a:cubicBezTo>
                <a:cubicBezTo>
                  <a:pt x="6" y="15"/>
                  <a:pt x="4" y="13"/>
                  <a:pt x="3" y="12"/>
                </a:cubicBezTo>
                <a:lnTo>
                  <a:pt x="3" y="9"/>
                </a:lnTo>
                <a:lnTo>
                  <a:pt x="0" y="6"/>
                </a:lnTo>
                <a:lnTo>
                  <a:pt x="3" y="6"/>
                </a:lnTo>
                <a:cubicBezTo>
                  <a:pt x="10" y="4"/>
                  <a:pt x="15" y="11"/>
                  <a:pt x="19" y="16"/>
                </a:cubicBezTo>
                <a:cubicBezTo>
                  <a:pt x="21" y="9"/>
                  <a:pt x="24" y="3"/>
                  <a:pt x="29" y="1"/>
                </a:cubicBezTo>
                <a:lnTo>
                  <a:pt x="30" y="0"/>
                </a:lnTo>
                <a:lnTo>
                  <a:pt x="31" y="1"/>
                </a:lnTo>
                <a:cubicBezTo>
                  <a:pt x="34" y="3"/>
                  <a:pt x="39" y="9"/>
                  <a:pt x="39" y="16"/>
                </a:cubicBezTo>
                <a:cubicBezTo>
                  <a:pt x="45" y="9"/>
                  <a:pt x="51" y="5"/>
                  <a:pt x="57" y="5"/>
                </a:cubicBezTo>
                <a:lnTo>
                  <a:pt x="62" y="6"/>
                </a:lnTo>
                <a:lnTo>
                  <a:pt x="57" y="11"/>
                </a:lnTo>
                <a:cubicBezTo>
                  <a:pt x="56" y="12"/>
                  <a:pt x="54" y="14"/>
                  <a:pt x="51" y="19"/>
                </a:cubicBezTo>
                <a:cubicBezTo>
                  <a:pt x="51" y="24"/>
                  <a:pt x="50" y="45"/>
                  <a:pt x="50" y="70"/>
                </a:cubicBezTo>
                <a:lnTo>
                  <a:pt x="46" y="70"/>
                </a:lnTo>
                <a:close/>
                <a:moveTo>
                  <a:pt x="51" y="12"/>
                </a:moveTo>
                <a:cubicBezTo>
                  <a:pt x="51" y="12"/>
                  <a:pt x="51" y="12"/>
                  <a:pt x="50" y="12"/>
                </a:cubicBezTo>
                <a:cubicBezTo>
                  <a:pt x="50" y="12"/>
                  <a:pt x="51" y="12"/>
                  <a:pt x="5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3" name="Freeform 7819">
            <a:extLst>
              <a:ext uri="{FF2B5EF4-FFF2-40B4-BE49-F238E27FC236}">
                <a16:creationId xmlns:a16="http://schemas.microsoft.com/office/drawing/2014/main" id="{FAB3FACC-5D4E-9C47-AC3E-383EDFDBC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2792413"/>
            <a:ext cx="20638" cy="28575"/>
          </a:xfrm>
          <a:custGeom>
            <a:avLst/>
            <a:gdLst>
              <a:gd name="T0" fmla="*/ 5750656 w 59"/>
              <a:gd name="T1" fmla="*/ 10079117 h 80"/>
              <a:gd name="T2" fmla="*/ 978731 w 59"/>
              <a:gd name="T3" fmla="*/ 9951601 h 80"/>
              <a:gd name="T4" fmla="*/ 978731 w 59"/>
              <a:gd name="T5" fmla="*/ 2551748 h 80"/>
              <a:gd name="T6" fmla="*/ 0 w 59"/>
              <a:gd name="T7" fmla="*/ 892969 h 80"/>
              <a:gd name="T8" fmla="*/ 2202319 w 59"/>
              <a:gd name="T9" fmla="*/ 2806779 h 80"/>
              <a:gd name="T10" fmla="*/ 3548337 w 59"/>
              <a:gd name="T11" fmla="*/ 0 h 80"/>
              <a:gd name="T12" fmla="*/ 4649497 w 59"/>
              <a:gd name="T13" fmla="*/ 2806779 h 80"/>
              <a:gd name="T14" fmla="*/ 7096674 w 59"/>
              <a:gd name="T15" fmla="*/ 892969 h 80"/>
              <a:gd name="T16" fmla="*/ 6117943 w 59"/>
              <a:gd name="T17" fmla="*/ 2551748 h 80"/>
              <a:gd name="T18" fmla="*/ 5750656 w 59"/>
              <a:gd name="T19" fmla="*/ 10079117 h 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80">
                <a:moveTo>
                  <a:pt x="47" y="79"/>
                </a:moveTo>
                <a:lnTo>
                  <a:pt x="8" y="78"/>
                </a:lnTo>
                <a:cubicBezTo>
                  <a:pt x="9" y="51"/>
                  <a:pt x="9" y="27"/>
                  <a:pt x="8" y="20"/>
                </a:cubicBezTo>
                <a:cubicBezTo>
                  <a:pt x="5" y="13"/>
                  <a:pt x="2" y="11"/>
                  <a:pt x="0" y="7"/>
                </a:cubicBezTo>
                <a:cubicBezTo>
                  <a:pt x="8" y="6"/>
                  <a:pt x="14" y="9"/>
                  <a:pt x="18" y="22"/>
                </a:cubicBezTo>
                <a:cubicBezTo>
                  <a:pt x="20" y="9"/>
                  <a:pt x="24" y="4"/>
                  <a:pt x="29" y="0"/>
                </a:cubicBezTo>
                <a:cubicBezTo>
                  <a:pt x="32" y="4"/>
                  <a:pt x="38" y="9"/>
                  <a:pt x="38" y="22"/>
                </a:cubicBezTo>
                <a:cubicBezTo>
                  <a:pt x="44" y="9"/>
                  <a:pt x="50" y="6"/>
                  <a:pt x="58" y="7"/>
                </a:cubicBezTo>
                <a:cubicBezTo>
                  <a:pt x="55" y="11"/>
                  <a:pt x="52" y="12"/>
                  <a:pt x="50" y="20"/>
                </a:cubicBezTo>
                <a:cubicBezTo>
                  <a:pt x="49" y="27"/>
                  <a:pt x="47" y="51"/>
                  <a:pt x="47" y="79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4" name="Freeform 7820">
            <a:extLst>
              <a:ext uri="{FF2B5EF4-FFF2-40B4-BE49-F238E27FC236}">
                <a16:creationId xmlns:a16="http://schemas.microsoft.com/office/drawing/2014/main" id="{D446971E-C3A6-D241-BE99-80F4F6146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2790825"/>
            <a:ext cx="23812" cy="30163"/>
          </a:xfrm>
          <a:custGeom>
            <a:avLst/>
            <a:gdLst>
              <a:gd name="T0" fmla="*/ 6442035 w 67"/>
              <a:gd name="T1" fmla="*/ 10829607 h 83"/>
              <a:gd name="T2" fmla="*/ 6694371 w 67"/>
              <a:gd name="T3" fmla="*/ 2905460 h 83"/>
              <a:gd name="T4" fmla="*/ 7199754 w 67"/>
              <a:gd name="T5" fmla="*/ 1584829 h 83"/>
              <a:gd name="T6" fmla="*/ 5683960 w 67"/>
              <a:gd name="T7" fmla="*/ 3433858 h 83"/>
              <a:gd name="T8" fmla="*/ 5305100 w 67"/>
              <a:gd name="T9" fmla="*/ 4226091 h 83"/>
              <a:gd name="T10" fmla="*/ 5305100 w 67"/>
              <a:gd name="T11" fmla="*/ 3433858 h 83"/>
              <a:gd name="T12" fmla="*/ 4168166 w 67"/>
              <a:gd name="T13" fmla="*/ 792233 h 83"/>
              <a:gd name="T14" fmla="*/ 3031587 w 67"/>
              <a:gd name="T15" fmla="*/ 3433858 h 83"/>
              <a:gd name="T16" fmla="*/ 2778896 w 67"/>
              <a:gd name="T17" fmla="*/ 4226091 h 83"/>
              <a:gd name="T18" fmla="*/ 2400036 w 67"/>
              <a:gd name="T19" fmla="*/ 3433858 h 83"/>
              <a:gd name="T20" fmla="*/ 884243 w 67"/>
              <a:gd name="T21" fmla="*/ 1584829 h 83"/>
              <a:gd name="T22" fmla="*/ 1641962 w 67"/>
              <a:gd name="T23" fmla="*/ 2905460 h 83"/>
              <a:gd name="T24" fmla="*/ 1894653 w 67"/>
              <a:gd name="T25" fmla="*/ 10697326 h 83"/>
              <a:gd name="T26" fmla="*/ 1263102 w 67"/>
              <a:gd name="T27" fmla="*/ 10697326 h 83"/>
              <a:gd name="T28" fmla="*/ 1136934 w 67"/>
              <a:gd name="T29" fmla="*/ 3037378 h 83"/>
              <a:gd name="T30" fmla="*/ 505383 w 67"/>
              <a:gd name="T31" fmla="*/ 1849028 h 83"/>
              <a:gd name="T32" fmla="*/ 0 w 67"/>
              <a:gd name="T33" fmla="*/ 1056432 h 83"/>
              <a:gd name="T34" fmla="*/ 505383 w 67"/>
              <a:gd name="T35" fmla="*/ 1056432 h 83"/>
              <a:gd name="T36" fmla="*/ 2778896 w 67"/>
              <a:gd name="T37" fmla="*/ 2377062 h 83"/>
              <a:gd name="T38" fmla="*/ 4041998 w 67"/>
              <a:gd name="T39" fmla="*/ 131918 h 83"/>
              <a:gd name="T40" fmla="*/ 4168166 w 67"/>
              <a:gd name="T41" fmla="*/ 0 h 83"/>
              <a:gd name="T42" fmla="*/ 4168166 w 67"/>
              <a:gd name="T43" fmla="*/ 131918 h 83"/>
              <a:gd name="T44" fmla="*/ 5557792 w 67"/>
              <a:gd name="T45" fmla="*/ 2377062 h 83"/>
              <a:gd name="T46" fmla="*/ 7831305 w 67"/>
              <a:gd name="T47" fmla="*/ 1056432 h 83"/>
              <a:gd name="T48" fmla="*/ 8336688 w 67"/>
              <a:gd name="T49" fmla="*/ 1056432 h 83"/>
              <a:gd name="T50" fmla="*/ 7831305 w 67"/>
              <a:gd name="T51" fmla="*/ 1584829 h 83"/>
              <a:gd name="T52" fmla="*/ 7073586 w 67"/>
              <a:gd name="T53" fmla="*/ 3037378 h 83"/>
              <a:gd name="T54" fmla="*/ 6820894 w 67"/>
              <a:gd name="T55" fmla="*/ 10829607 h 83"/>
              <a:gd name="T56" fmla="*/ 6442035 w 67"/>
              <a:gd name="T57" fmla="*/ 10829607 h 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7" h="83">
                <a:moveTo>
                  <a:pt x="51" y="82"/>
                </a:moveTo>
                <a:cubicBezTo>
                  <a:pt x="51" y="55"/>
                  <a:pt x="51" y="30"/>
                  <a:pt x="53" y="22"/>
                </a:cubicBezTo>
                <a:cubicBezTo>
                  <a:pt x="54" y="17"/>
                  <a:pt x="54" y="14"/>
                  <a:pt x="57" y="12"/>
                </a:cubicBezTo>
                <a:cubicBezTo>
                  <a:pt x="53" y="12"/>
                  <a:pt x="48" y="16"/>
                  <a:pt x="45" y="26"/>
                </a:cubicBezTo>
                <a:lnTo>
                  <a:pt x="42" y="32"/>
                </a:lnTo>
                <a:lnTo>
                  <a:pt x="42" y="26"/>
                </a:lnTo>
                <a:cubicBezTo>
                  <a:pt x="41" y="15"/>
                  <a:pt x="36" y="9"/>
                  <a:pt x="33" y="6"/>
                </a:cubicBezTo>
                <a:cubicBezTo>
                  <a:pt x="30" y="9"/>
                  <a:pt x="25" y="16"/>
                  <a:pt x="24" y="26"/>
                </a:cubicBezTo>
                <a:lnTo>
                  <a:pt x="22" y="32"/>
                </a:lnTo>
                <a:lnTo>
                  <a:pt x="19" y="26"/>
                </a:lnTo>
                <a:cubicBezTo>
                  <a:pt x="16" y="16"/>
                  <a:pt x="12" y="12"/>
                  <a:pt x="7" y="12"/>
                </a:cubicBezTo>
                <a:cubicBezTo>
                  <a:pt x="10" y="14"/>
                  <a:pt x="12" y="17"/>
                  <a:pt x="13" y="22"/>
                </a:cubicBezTo>
                <a:cubicBezTo>
                  <a:pt x="15" y="31"/>
                  <a:pt x="15" y="63"/>
                  <a:pt x="15" y="81"/>
                </a:cubicBezTo>
                <a:lnTo>
                  <a:pt x="10" y="81"/>
                </a:lnTo>
                <a:cubicBezTo>
                  <a:pt x="12" y="50"/>
                  <a:pt x="10" y="29"/>
                  <a:pt x="9" y="23"/>
                </a:cubicBezTo>
                <a:cubicBezTo>
                  <a:pt x="7" y="17"/>
                  <a:pt x="6" y="16"/>
                  <a:pt x="4" y="14"/>
                </a:cubicBezTo>
                <a:lnTo>
                  <a:pt x="0" y="8"/>
                </a:lnTo>
                <a:lnTo>
                  <a:pt x="4" y="8"/>
                </a:lnTo>
                <a:cubicBezTo>
                  <a:pt x="12" y="7"/>
                  <a:pt x="18" y="10"/>
                  <a:pt x="22" y="18"/>
                </a:cubicBezTo>
                <a:cubicBezTo>
                  <a:pt x="24" y="10"/>
                  <a:pt x="28" y="4"/>
                  <a:pt x="32" y="1"/>
                </a:cubicBezTo>
                <a:lnTo>
                  <a:pt x="33" y="0"/>
                </a:lnTo>
                <a:lnTo>
                  <a:pt x="33" y="1"/>
                </a:lnTo>
                <a:cubicBezTo>
                  <a:pt x="38" y="5"/>
                  <a:pt x="42" y="10"/>
                  <a:pt x="44" y="18"/>
                </a:cubicBezTo>
                <a:cubicBezTo>
                  <a:pt x="48" y="10"/>
                  <a:pt x="54" y="7"/>
                  <a:pt x="62" y="8"/>
                </a:cubicBezTo>
                <a:lnTo>
                  <a:pt x="66" y="8"/>
                </a:lnTo>
                <a:lnTo>
                  <a:pt x="62" y="12"/>
                </a:lnTo>
                <a:cubicBezTo>
                  <a:pt x="60" y="16"/>
                  <a:pt x="57" y="17"/>
                  <a:pt x="56" y="23"/>
                </a:cubicBezTo>
                <a:cubicBezTo>
                  <a:pt x="54" y="31"/>
                  <a:pt x="54" y="55"/>
                  <a:pt x="54" y="82"/>
                </a:cubicBezTo>
                <a:lnTo>
                  <a:pt x="51" y="8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5" name="Freeform 7821">
            <a:extLst>
              <a:ext uri="{FF2B5EF4-FFF2-40B4-BE49-F238E27FC236}">
                <a16:creationId xmlns:a16="http://schemas.microsoft.com/office/drawing/2014/main" id="{0A7088C8-AD27-A749-8D75-8D0A21F01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13050"/>
            <a:ext cx="25400" cy="12700"/>
          </a:xfrm>
          <a:custGeom>
            <a:avLst/>
            <a:gdLst>
              <a:gd name="T0" fmla="*/ 7840486 w 72"/>
              <a:gd name="T1" fmla="*/ 4241457 h 37"/>
              <a:gd name="T2" fmla="*/ 1120069 w 72"/>
              <a:gd name="T3" fmla="*/ 4241457 h 37"/>
              <a:gd name="T4" fmla="*/ 871008 w 72"/>
              <a:gd name="T5" fmla="*/ 2120557 h 37"/>
              <a:gd name="T6" fmla="*/ 0 w 72"/>
              <a:gd name="T7" fmla="*/ 1060278 h 37"/>
              <a:gd name="T8" fmla="*/ 2986969 w 72"/>
              <a:gd name="T9" fmla="*/ 2591830 h 37"/>
              <a:gd name="T10" fmla="*/ 4480278 w 72"/>
              <a:gd name="T11" fmla="*/ 0 h 37"/>
              <a:gd name="T12" fmla="*/ 5973586 w 72"/>
              <a:gd name="T13" fmla="*/ 2591830 h 37"/>
              <a:gd name="T14" fmla="*/ 8836025 w 72"/>
              <a:gd name="T15" fmla="*/ 1060278 h 37"/>
              <a:gd name="T16" fmla="*/ 8089547 w 72"/>
              <a:gd name="T17" fmla="*/ 2120557 h 37"/>
              <a:gd name="T18" fmla="*/ 7840486 w 72"/>
              <a:gd name="T19" fmla="*/ 4241457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2" h="37">
                <a:moveTo>
                  <a:pt x="63" y="36"/>
                </a:moveTo>
                <a:lnTo>
                  <a:pt x="9" y="36"/>
                </a:lnTo>
                <a:cubicBezTo>
                  <a:pt x="9" y="30"/>
                  <a:pt x="9" y="22"/>
                  <a:pt x="7" y="18"/>
                </a:cubicBezTo>
                <a:cubicBezTo>
                  <a:pt x="6" y="14"/>
                  <a:pt x="3" y="12"/>
                  <a:pt x="0" y="9"/>
                </a:cubicBezTo>
                <a:cubicBezTo>
                  <a:pt x="9" y="7"/>
                  <a:pt x="19" y="9"/>
                  <a:pt x="24" y="22"/>
                </a:cubicBezTo>
                <a:cubicBezTo>
                  <a:pt x="27" y="10"/>
                  <a:pt x="30" y="4"/>
                  <a:pt x="36" y="0"/>
                </a:cubicBezTo>
                <a:cubicBezTo>
                  <a:pt x="40" y="4"/>
                  <a:pt x="45" y="10"/>
                  <a:pt x="48" y="22"/>
                </a:cubicBezTo>
                <a:cubicBezTo>
                  <a:pt x="52" y="9"/>
                  <a:pt x="62" y="8"/>
                  <a:pt x="71" y="9"/>
                </a:cubicBezTo>
                <a:cubicBezTo>
                  <a:pt x="68" y="12"/>
                  <a:pt x="66" y="14"/>
                  <a:pt x="65" y="18"/>
                </a:cubicBezTo>
                <a:cubicBezTo>
                  <a:pt x="63" y="22"/>
                  <a:pt x="63" y="30"/>
                  <a:pt x="63" y="3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6" name="Freeform 7822">
            <a:extLst>
              <a:ext uri="{FF2B5EF4-FFF2-40B4-BE49-F238E27FC236}">
                <a16:creationId xmlns:a16="http://schemas.microsoft.com/office/drawing/2014/main" id="{48B2E3DB-FA2C-0B47-8A62-20E38AB3E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13050"/>
            <a:ext cx="26988" cy="14288"/>
          </a:xfrm>
          <a:custGeom>
            <a:avLst/>
            <a:gdLst>
              <a:gd name="T0" fmla="*/ 1553789 w 75"/>
              <a:gd name="T1" fmla="*/ 5100450 h 39"/>
              <a:gd name="T2" fmla="*/ 1424247 w 75"/>
              <a:gd name="T3" fmla="*/ 5100450 h 39"/>
              <a:gd name="T4" fmla="*/ 1035979 w 75"/>
              <a:gd name="T5" fmla="*/ 2684312 h 39"/>
              <a:gd name="T6" fmla="*/ 259085 w 75"/>
              <a:gd name="T7" fmla="*/ 1879055 h 39"/>
              <a:gd name="T8" fmla="*/ 0 w 75"/>
              <a:gd name="T9" fmla="*/ 1342339 h 39"/>
              <a:gd name="T10" fmla="*/ 259085 w 75"/>
              <a:gd name="T11" fmla="*/ 1207886 h 39"/>
              <a:gd name="T12" fmla="*/ 3107578 w 75"/>
              <a:gd name="T13" fmla="*/ 2550225 h 39"/>
              <a:gd name="T14" fmla="*/ 4790910 w 75"/>
              <a:gd name="T15" fmla="*/ 0 h 39"/>
              <a:gd name="T16" fmla="*/ 4920452 w 75"/>
              <a:gd name="T17" fmla="*/ 0 h 39"/>
              <a:gd name="T18" fmla="*/ 4920452 w 75"/>
              <a:gd name="T19" fmla="*/ 0 h 39"/>
              <a:gd name="T20" fmla="*/ 6474241 w 75"/>
              <a:gd name="T21" fmla="*/ 2550225 h 39"/>
              <a:gd name="T22" fmla="*/ 9452277 w 75"/>
              <a:gd name="T23" fmla="*/ 1207886 h 39"/>
              <a:gd name="T24" fmla="*/ 9581820 w 75"/>
              <a:gd name="T25" fmla="*/ 1342339 h 39"/>
              <a:gd name="T26" fmla="*/ 9452277 w 75"/>
              <a:gd name="T27" fmla="*/ 1879055 h 39"/>
              <a:gd name="T28" fmla="*/ 8804925 w 75"/>
              <a:gd name="T29" fmla="*/ 2684312 h 39"/>
              <a:gd name="T30" fmla="*/ 8416658 w 75"/>
              <a:gd name="T31" fmla="*/ 5100450 h 39"/>
              <a:gd name="T32" fmla="*/ 8028030 w 75"/>
              <a:gd name="T33" fmla="*/ 5100450 h 39"/>
              <a:gd name="T34" fmla="*/ 8416658 w 75"/>
              <a:gd name="T35" fmla="*/ 2550225 h 39"/>
              <a:gd name="T36" fmla="*/ 8804925 w 75"/>
              <a:gd name="T37" fmla="*/ 1610514 h 39"/>
              <a:gd name="T38" fmla="*/ 6733326 w 75"/>
              <a:gd name="T39" fmla="*/ 3355482 h 39"/>
              <a:gd name="T40" fmla="*/ 6344699 w 75"/>
              <a:gd name="T41" fmla="*/ 4026651 h 39"/>
              <a:gd name="T42" fmla="*/ 6085614 w 75"/>
              <a:gd name="T43" fmla="*/ 3355482 h 39"/>
              <a:gd name="T44" fmla="*/ 4920452 w 75"/>
              <a:gd name="T45" fmla="*/ 671170 h 39"/>
              <a:gd name="T46" fmla="*/ 3496205 w 75"/>
              <a:gd name="T47" fmla="*/ 3355482 h 39"/>
              <a:gd name="T48" fmla="*/ 3366663 w 75"/>
              <a:gd name="T49" fmla="*/ 4026651 h 39"/>
              <a:gd name="T50" fmla="*/ 2978036 w 75"/>
              <a:gd name="T51" fmla="*/ 3355482 h 39"/>
              <a:gd name="T52" fmla="*/ 776895 w 75"/>
              <a:gd name="T53" fmla="*/ 1610514 h 39"/>
              <a:gd name="T54" fmla="*/ 1424247 w 75"/>
              <a:gd name="T55" fmla="*/ 2550225 h 39"/>
              <a:gd name="T56" fmla="*/ 1553789 w 75"/>
              <a:gd name="T57" fmla="*/ 5100450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5" h="39">
                <a:moveTo>
                  <a:pt x="12" y="38"/>
                </a:moveTo>
                <a:lnTo>
                  <a:pt x="11" y="38"/>
                </a:lnTo>
                <a:cubicBezTo>
                  <a:pt x="11" y="32"/>
                  <a:pt x="9" y="24"/>
                  <a:pt x="8" y="20"/>
                </a:cubicBezTo>
                <a:cubicBezTo>
                  <a:pt x="6" y="19"/>
                  <a:pt x="5" y="16"/>
                  <a:pt x="2" y="14"/>
                </a:cubicBezTo>
                <a:lnTo>
                  <a:pt x="0" y="10"/>
                </a:lnTo>
                <a:lnTo>
                  <a:pt x="2" y="9"/>
                </a:lnTo>
                <a:cubicBezTo>
                  <a:pt x="11" y="9"/>
                  <a:pt x="20" y="9"/>
                  <a:pt x="24" y="19"/>
                </a:cubicBezTo>
                <a:cubicBezTo>
                  <a:pt x="27" y="10"/>
                  <a:pt x="32" y="5"/>
                  <a:pt x="37" y="0"/>
                </a:cubicBezTo>
                <a:lnTo>
                  <a:pt x="38" y="0"/>
                </a:lnTo>
                <a:cubicBezTo>
                  <a:pt x="44" y="5"/>
                  <a:pt x="47" y="10"/>
                  <a:pt x="50" y="19"/>
                </a:cubicBezTo>
                <a:cubicBezTo>
                  <a:pt x="56" y="9"/>
                  <a:pt x="65" y="9"/>
                  <a:pt x="73" y="9"/>
                </a:cubicBezTo>
                <a:lnTo>
                  <a:pt x="74" y="10"/>
                </a:lnTo>
                <a:lnTo>
                  <a:pt x="73" y="14"/>
                </a:lnTo>
                <a:cubicBezTo>
                  <a:pt x="71" y="15"/>
                  <a:pt x="70" y="19"/>
                  <a:pt x="68" y="20"/>
                </a:cubicBezTo>
                <a:cubicBezTo>
                  <a:pt x="67" y="24"/>
                  <a:pt x="65" y="32"/>
                  <a:pt x="65" y="38"/>
                </a:cubicBezTo>
                <a:lnTo>
                  <a:pt x="62" y="38"/>
                </a:lnTo>
                <a:cubicBezTo>
                  <a:pt x="62" y="33"/>
                  <a:pt x="64" y="24"/>
                  <a:pt x="65" y="19"/>
                </a:cubicBezTo>
                <a:cubicBezTo>
                  <a:pt x="65" y="17"/>
                  <a:pt x="67" y="15"/>
                  <a:pt x="68" y="12"/>
                </a:cubicBezTo>
                <a:cubicBezTo>
                  <a:pt x="61" y="12"/>
                  <a:pt x="56" y="14"/>
                  <a:pt x="52" y="25"/>
                </a:cubicBezTo>
                <a:lnTo>
                  <a:pt x="49" y="30"/>
                </a:lnTo>
                <a:lnTo>
                  <a:pt x="47" y="25"/>
                </a:lnTo>
                <a:cubicBezTo>
                  <a:pt x="46" y="12"/>
                  <a:pt x="41" y="7"/>
                  <a:pt x="38" y="5"/>
                </a:cubicBezTo>
                <a:cubicBezTo>
                  <a:pt x="33" y="9"/>
                  <a:pt x="29" y="14"/>
                  <a:pt x="27" y="25"/>
                </a:cubicBezTo>
                <a:lnTo>
                  <a:pt x="26" y="30"/>
                </a:lnTo>
                <a:lnTo>
                  <a:pt x="23" y="25"/>
                </a:lnTo>
                <a:cubicBezTo>
                  <a:pt x="20" y="14"/>
                  <a:pt x="14" y="12"/>
                  <a:pt x="6" y="12"/>
                </a:cubicBezTo>
                <a:cubicBezTo>
                  <a:pt x="9" y="14"/>
                  <a:pt x="11" y="17"/>
                  <a:pt x="11" y="19"/>
                </a:cubicBezTo>
                <a:cubicBezTo>
                  <a:pt x="11" y="24"/>
                  <a:pt x="12" y="33"/>
                  <a:pt x="12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7" name="Freeform 7823">
            <a:extLst>
              <a:ext uri="{FF2B5EF4-FFF2-40B4-BE49-F238E27FC236}">
                <a16:creationId xmlns:a16="http://schemas.microsoft.com/office/drawing/2014/main" id="{BD087937-8BED-A649-A271-95079D6CC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44788"/>
            <a:ext cx="3175" cy="9525"/>
          </a:xfrm>
          <a:custGeom>
            <a:avLst/>
            <a:gdLst>
              <a:gd name="T0" fmla="*/ 504190 w 10"/>
              <a:gd name="T1" fmla="*/ 3124540 h 28"/>
              <a:gd name="T2" fmla="*/ 0 w 10"/>
              <a:gd name="T3" fmla="*/ 3124540 h 28"/>
              <a:gd name="T4" fmla="*/ 0 w 10"/>
              <a:gd name="T5" fmla="*/ 0 h 28"/>
              <a:gd name="T6" fmla="*/ 907415 w 10"/>
              <a:gd name="T7" fmla="*/ 0 h 28"/>
              <a:gd name="T8" fmla="*/ 907415 w 10"/>
              <a:gd name="T9" fmla="*/ 3124540 h 28"/>
              <a:gd name="T10" fmla="*/ 504190 w 10"/>
              <a:gd name="T11" fmla="*/ 3124540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28">
                <a:moveTo>
                  <a:pt x="5" y="27"/>
                </a:moveTo>
                <a:lnTo>
                  <a:pt x="0" y="27"/>
                </a:lnTo>
                <a:lnTo>
                  <a:pt x="0" y="0"/>
                </a:lnTo>
                <a:lnTo>
                  <a:pt x="9" y="0"/>
                </a:lnTo>
                <a:lnTo>
                  <a:pt x="9" y="27"/>
                </a:lnTo>
                <a:lnTo>
                  <a:pt x="5" y="27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8" name="Freeform 7824">
            <a:extLst>
              <a:ext uri="{FF2B5EF4-FFF2-40B4-BE49-F238E27FC236}">
                <a16:creationId xmlns:a16="http://schemas.microsoft.com/office/drawing/2014/main" id="{BF09B982-AE5D-D543-BBA7-897401A3B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44788"/>
            <a:ext cx="4762" cy="11112"/>
          </a:xfrm>
          <a:custGeom>
            <a:avLst/>
            <a:gdLst>
              <a:gd name="T0" fmla="*/ 1411139 w 15"/>
              <a:gd name="T1" fmla="*/ 4111057 h 29"/>
              <a:gd name="T2" fmla="*/ 0 w 15"/>
              <a:gd name="T3" fmla="*/ 4111057 h 29"/>
              <a:gd name="T4" fmla="*/ 0 w 15"/>
              <a:gd name="T5" fmla="*/ 0 h 29"/>
              <a:gd name="T6" fmla="*/ 1411139 w 15"/>
              <a:gd name="T7" fmla="*/ 0 h 29"/>
              <a:gd name="T8" fmla="*/ 1411139 w 15"/>
              <a:gd name="T9" fmla="*/ 4111057 h 29"/>
              <a:gd name="T10" fmla="*/ 503820 w 15"/>
              <a:gd name="T11" fmla="*/ 3670409 h 29"/>
              <a:gd name="T12" fmla="*/ 907002 w 15"/>
              <a:gd name="T13" fmla="*/ 3670409 h 29"/>
              <a:gd name="T14" fmla="*/ 907002 w 15"/>
              <a:gd name="T15" fmla="*/ 440648 h 29"/>
              <a:gd name="T16" fmla="*/ 503820 w 15"/>
              <a:gd name="T17" fmla="*/ 440648 h 29"/>
              <a:gd name="T18" fmla="*/ 503820 w 15"/>
              <a:gd name="T19" fmla="*/ 3670409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" h="29">
                <a:moveTo>
                  <a:pt x="14" y="28"/>
                </a:moveTo>
                <a:lnTo>
                  <a:pt x="0" y="28"/>
                </a:lnTo>
                <a:lnTo>
                  <a:pt x="0" y="0"/>
                </a:lnTo>
                <a:lnTo>
                  <a:pt x="14" y="0"/>
                </a:lnTo>
                <a:lnTo>
                  <a:pt x="14" y="28"/>
                </a:lnTo>
                <a:close/>
                <a:moveTo>
                  <a:pt x="5" y="25"/>
                </a:moveTo>
                <a:lnTo>
                  <a:pt x="9" y="25"/>
                </a:lnTo>
                <a:lnTo>
                  <a:pt x="9" y="3"/>
                </a:lnTo>
                <a:lnTo>
                  <a:pt x="5" y="3"/>
                </a:lnTo>
                <a:lnTo>
                  <a:pt x="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79" name="Freeform 7825">
            <a:extLst>
              <a:ext uri="{FF2B5EF4-FFF2-40B4-BE49-F238E27FC236}">
                <a16:creationId xmlns:a16="http://schemas.microsoft.com/office/drawing/2014/main" id="{DC7D3E91-0862-8947-B5F7-2C3AEE80C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888" y="2833688"/>
            <a:ext cx="119062" cy="30162"/>
          </a:xfrm>
          <a:custGeom>
            <a:avLst/>
            <a:gdLst>
              <a:gd name="T0" fmla="*/ 29466940 w 329"/>
              <a:gd name="T1" fmla="*/ 10314686 h 84"/>
              <a:gd name="T2" fmla="*/ 13489471 w 329"/>
              <a:gd name="T3" fmla="*/ 10314686 h 84"/>
              <a:gd name="T4" fmla="*/ 9691430 w 329"/>
              <a:gd name="T5" fmla="*/ 10314686 h 84"/>
              <a:gd name="T6" fmla="*/ 0 w 329"/>
              <a:gd name="T7" fmla="*/ 7606928 h 84"/>
              <a:gd name="T8" fmla="*/ 3536033 w 329"/>
              <a:gd name="T9" fmla="*/ 5286250 h 84"/>
              <a:gd name="T10" fmla="*/ 3536033 w 329"/>
              <a:gd name="T11" fmla="*/ 2707758 h 84"/>
              <a:gd name="T12" fmla="*/ 5238728 w 329"/>
              <a:gd name="T13" fmla="*/ 4512810 h 84"/>
              <a:gd name="T14" fmla="*/ 6417406 w 329"/>
              <a:gd name="T15" fmla="*/ 2707758 h 84"/>
              <a:gd name="T16" fmla="*/ 7727088 w 329"/>
              <a:gd name="T17" fmla="*/ 128907 h 84"/>
              <a:gd name="T18" fmla="*/ 21478206 w 329"/>
              <a:gd name="T19" fmla="*/ 6704582 h 84"/>
              <a:gd name="T20" fmla="*/ 34967677 w 329"/>
              <a:gd name="T21" fmla="*/ 128907 h 84"/>
              <a:gd name="T22" fmla="*/ 36146355 w 329"/>
              <a:gd name="T23" fmla="*/ 2707758 h 84"/>
              <a:gd name="T24" fmla="*/ 37587041 w 329"/>
              <a:gd name="T25" fmla="*/ 4512810 h 84"/>
              <a:gd name="T26" fmla="*/ 39551383 w 329"/>
              <a:gd name="T27" fmla="*/ 2707758 h 84"/>
              <a:gd name="T28" fmla="*/ 39551383 w 329"/>
              <a:gd name="T29" fmla="*/ 5286250 h 84"/>
              <a:gd name="T30" fmla="*/ 42956412 w 329"/>
              <a:gd name="T31" fmla="*/ 7606928 h 84"/>
              <a:gd name="T32" fmla="*/ 33002973 w 329"/>
              <a:gd name="T33" fmla="*/ 10314686 h 84"/>
              <a:gd name="T34" fmla="*/ 29466940 w 329"/>
              <a:gd name="T35" fmla="*/ 10314686 h 8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29" h="84">
                <a:moveTo>
                  <a:pt x="225" y="80"/>
                </a:moveTo>
                <a:lnTo>
                  <a:pt x="103" y="80"/>
                </a:lnTo>
                <a:cubicBezTo>
                  <a:pt x="100" y="81"/>
                  <a:pt x="90" y="83"/>
                  <a:pt x="74" y="80"/>
                </a:cubicBezTo>
                <a:cubicBezTo>
                  <a:pt x="45" y="75"/>
                  <a:pt x="45" y="45"/>
                  <a:pt x="0" y="59"/>
                </a:cubicBezTo>
                <a:cubicBezTo>
                  <a:pt x="3" y="55"/>
                  <a:pt x="9" y="42"/>
                  <a:pt x="27" y="41"/>
                </a:cubicBezTo>
                <a:cubicBezTo>
                  <a:pt x="24" y="36"/>
                  <a:pt x="24" y="28"/>
                  <a:pt x="27" y="21"/>
                </a:cubicBezTo>
                <a:cubicBezTo>
                  <a:pt x="32" y="29"/>
                  <a:pt x="36" y="33"/>
                  <a:pt x="40" y="35"/>
                </a:cubicBezTo>
                <a:cubicBezTo>
                  <a:pt x="41" y="34"/>
                  <a:pt x="49" y="28"/>
                  <a:pt x="49" y="21"/>
                </a:cubicBezTo>
                <a:cubicBezTo>
                  <a:pt x="50" y="4"/>
                  <a:pt x="59" y="0"/>
                  <a:pt x="59" y="1"/>
                </a:cubicBezTo>
                <a:cubicBezTo>
                  <a:pt x="62" y="1"/>
                  <a:pt x="97" y="52"/>
                  <a:pt x="164" y="52"/>
                </a:cubicBezTo>
                <a:cubicBezTo>
                  <a:pt x="231" y="52"/>
                  <a:pt x="263" y="1"/>
                  <a:pt x="267" y="1"/>
                </a:cubicBezTo>
                <a:cubicBezTo>
                  <a:pt x="267" y="0"/>
                  <a:pt x="276" y="4"/>
                  <a:pt x="276" y="21"/>
                </a:cubicBezTo>
                <a:cubicBezTo>
                  <a:pt x="279" y="28"/>
                  <a:pt x="285" y="34"/>
                  <a:pt x="287" y="35"/>
                </a:cubicBezTo>
                <a:cubicBezTo>
                  <a:pt x="291" y="33"/>
                  <a:pt x="298" y="29"/>
                  <a:pt x="302" y="21"/>
                </a:cubicBezTo>
                <a:cubicBezTo>
                  <a:pt x="305" y="28"/>
                  <a:pt x="303" y="36"/>
                  <a:pt x="302" y="41"/>
                </a:cubicBezTo>
                <a:cubicBezTo>
                  <a:pt x="319" y="42"/>
                  <a:pt x="326" y="55"/>
                  <a:pt x="328" y="59"/>
                </a:cubicBezTo>
                <a:cubicBezTo>
                  <a:pt x="282" y="45"/>
                  <a:pt x="282" y="75"/>
                  <a:pt x="252" y="80"/>
                </a:cubicBezTo>
                <a:cubicBezTo>
                  <a:pt x="235" y="83"/>
                  <a:pt x="226" y="81"/>
                  <a:pt x="225" y="8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0" name="Freeform 7826">
            <a:extLst>
              <a:ext uri="{FF2B5EF4-FFF2-40B4-BE49-F238E27FC236}">
                <a16:creationId xmlns:a16="http://schemas.microsoft.com/office/drawing/2014/main" id="{BDA163EA-03D6-1748-BA14-D9414E7CE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888" y="2833688"/>
            <a:ext cx="119062" cy="31750"/>
          </a:xfrm>
          <a:custGeom>
            <a:avLst/>
            <a:gdLst>
              <a:gd name="T0" fmla="*/ 7892624 w 331"/>
              <a:gd name="T1" fmla="*/ 0 h 86"/>
              <a:gd name="T2" fmla="*/ 8539371 w 331"/>
              <a:gd name="T3" fmla="*/ 681517 h 86"/>
              <a:gd name="T4" fmla="*/ 21219294 w 331"/>
              <a:gd name="T5" fmla="*/ 6951035 h 86"/>
              <a:gd name="T6" fmla="*/ 21348788 w 331"/>
              <a:gd name="T7" fmla="*/ 6951035 h 86"/>
              <a:gd name="T8" fmla="*/ 33511097 w 331"/>
              <a:gd name="T9" fmla="*/ 953977 h 86"/>
              <a:gd name="T10" fmla="*/ 34546325 w 331"/>
              <a:gd name="T11" fmla="*/ 0 h 86"/>
              <a:gd name="T12" fmla="*/ 34934445 w 331"/>
              <a:gd name="T13" fmla="*/ 0 h 86"/>
              <a:gd name="T14" fmla="*/ 35063939 w 331"/>
              <a:gd name="T15" fmla="*/ 136230 h 86"/>
              <a:gd name="T16" fmla="*/ 36228300 w 331"/>
              <a:gd name="T17" fmla="*/ 2998529 h 86"/>
              <a:gd name="T18" fmla="*/ 37263528 w 331"/>
              <a:gd name="T19" fmla="*/ 4634023 h 86"/>
              <a:gd name="T20" fmla="*/ 38816011 w 331"/>
              <a:gd name="T21" fmla="*/ 2998529 h 86"/>
              <a:gd name="T22" fmla="*/ 39204131 w 331"/>
              <a:gd name="T23" fmla="*/ 2998529 h 86"/>
              <a:gd name="T24" fmla="*/ 39333624 w 331"/>
              <a:gd name="T25" fmla="*/ 5588369 h 86"/>
              <a:gd name="T26" fmla="*/ 42697576 w 331"/>
              <a:gd name="T27" fmla="*/ 8041610 h 86"/>
              <a:gd name="T28" fmla="*/ 42309455 w 331"/>
              <a:gd name="T29" fmla="*/ 8450669 h 86"/>
              <a:gd name="T30" fmla="*/ 35840180 w 331"/>
              <a:gd name="T31" fmla="*/ 9404645 h 86"/>
              <a:gd name="T32" fmla="*/ 32734856 w 331"/>
              <a:gd name="T33" fmla="*/ 11176369 h 86"/>
              <a:gd name="T34" fmla="*/ 28982784 w 331"/>
              <a:gd name="T35" fmla="*/ 11176369 h 86"/>
              <a:gd name="T36" fmla="*/ 29241411 w 331"/>
              <a:gd name="T37" fmla="*/ 10767680 h 86"/>
              <a:gd name="T38" fmla="*/ 32734856 w 331"/>
              <a:gd name="T39" fmla="*/ 10767680 h 86"/>
              <a:gd name="T40" fmla="*/ 35840180 w 331"/>
              <a:gd name="T41" fmla="*/ 9131817 h 86"/>
              <a:gd name="T42" fmla="*/ 41921335 w 331"/>
              <a:gd name="T43" fmla="*/ 7769151 h 86"/>
              <a:gd name="T44" fmla="*/ 39204131 w 331"/>
              <a:gd name="T45" fmla="*/ 5997058 h 86"/>
              <a:gd name="T46" fmla="*/ 38816011 w 331"/>
              <a:gd name="T47" fmla="*/ 5724599 h 86"/>
              <a:gd name="T48" fmla="*/ 39074997 w 331"/>
              <a:gd name="T49" fmla="*/ 3680047 h 86"/>
              <a:gd name="T50" fmla="*/ 37392662 w 331"/>
              <a:gd name="T51" fmla="*/ 5179311 h 86"/>
              <a:gd name="T52" fmla="*/ 37263528 w 331"/>
              <a:gd name="T53" fmla="*/ 5179311 h 86"/>
              <a:gd name="T54" fmla="*/ 35840180 w 331"/>
              <a:gd name="T55" fmla="*/ 2998529 h 86"/>
              <a:gd name="T56" fmla="*/ 34675818 w 331"/>
              <a:gd name="T57" fmla="*/ 409058 h 86"/>
              <a:gd name="T58" fmla="*/ 33899218 w 331"/>
              <a:gd name="T59" fmla="*/ 1363035 h 86"/>
              <a:gd name="T60" fmla="*/ 21348788 w 331"/>
              <a:gd name="T61" fmla="*/ 7360093 h 86"/>
              <a:gd name="T62" fmla="*/ 21090161 w 331"/>
              <a:gd name="T63" fmla="*/ 7360093 h 86"/>
              <a:gd name="T64" fmla="*/ 8151251 w 331"/>
              <a:gd name="T65" fmla="*/ 1226805 h 86"/>
              <a:gd name="T66" fmla="*/ 7763130 w 331"/>
              <a:gd name="T67" fmla="*/ 409058 h 86"/>
              <a:gd name="T68" fmla="*/ 6728262 w 331"/>
              <a:gd name="T69" fmla="*/ 2998529 h 86"/>
              <a:gd name="T70" fmla="*/ 5434407 w 331"/>
              <a:gd name="T71" fmla="*/ 5179311 h 86"/>
              <a:gd name="T72" fmla="*/ 5304914 w 331"/>
              <a:gd name="T73" fmla="*/ 5179311 h 86"/>
              <a:gd name="T74" fmla="*/ 3622938 w 331"/>
              <a:gd name="T75" fmla="*/ 3680047 h 86"/>
              <a:gd name="T76" fmla="*/ 3881565 w 331"/>
              <a:gd name="T77" fmla="*/ 5724599 h 86"/>
              <a:gd name="T78" fmla="*/ 3622938 w 331"/>
              <a:gd name="T79" fmla="*/ 5997058 h 86"/>
              <a:gd name="T80" fmla="*/ 776241 w 331"/>
              <a:gd name="T81" fmla="*/ 7769151 h 86"/>
              <a:gd name="T82" fmla="*/ 6986889 w 331"/>
              <a:gd name="T83" fmla="*/ 9131817 h 86"/>
              <a:gd name="T84" fmla="*/ 9704093 w 331"/>
              <a:gd name="T85" fmla="*/ 10767680 h 86"/>
              <a:gd name="T86" fmla="*/ 13327031 w 331"/>
              <a:gd name="T87" fmla="*/ 10767680 h 86"/>
              <a:gd name="T88" fmla="*/ 13456164 w 331"/>
              <a:gd name="T89" fmla="*/ 11176369 h 86"/>
              <a:gd name="T90" fmla="*/ 12291803 w 331"/>
              <a:gd name="T91" fmla="*/ 11449198 h 86"/>
              <a:gd name="T92" fmla="*/ 11256575 w 331"/>
              <a:gd name="T93" fmla="*/ 11449198 h 86"/>
              <a:gd name="T94" fmla="*/ 9574599 w 331"/>
              <a:gd name="T95" fmla="*/ 11312599 h 86"/>
              <a:gd name="T96" fmla="*/ 6598769 w 331"/>
              <a:gd name="T97" fmla="*/ 9404645 h 86"/>
              <a:gd name="T98" fmla="*/ 129493 w 331"/>
              <a:gd name="T99" fmla="*/ 8450669 h 86"/>
              <a:gd name="T100" fmla="*/ 0 w 331"/>
              <a:gd name="T101" fmla="*/ 8177840 h 86"/>
              <a:gd name="T102" fmla="*/ 0 w 331"/>
              <a:gd name="T103" fmla="*/ 7632552 h 86"/>
              <a:gd name="T104" fmla="*/ 3234817 w 331"/>
              <a:gd name="T105" fmla="*/ 5588369 h 86"/>
              <a:gd name="T106" fmla="*/ 3234817 w 331"/>
              <a:gd name="T107" fmla="*/ 2998529 h 86"/>
              <a:gd name="T108" fmla="*/ 3881565 w 331"/>
              <a:gd name="T109" fmla="*/ 2998529 h 86"/>
              <a:gd name="T110" fmla="*/ 5304914 w 331"/>
              <a:gd name="T111" fmla="*/ 4634023 h 86"/>
              <a:gd name="T112" fmla="*/ 6210648 w 331"/>
              <a:gd name="T113" fmla="*/ 2998529 h 86"/>
              <a:gd name="T114" fmla="*/ 7375010 w 331"/>
              <a:gd name="T115" fmla="*/ 136230 h 86"/>
              <a:gd name="T116" fmla="*/ 7504503 w 331"/>
              <a:gd name="T117" fmla="*/ 0 h 86"/>
              <a:gd name="T118" fmla="*/ 7892624 w 331"/>
              <a:gd name="T119" fmla="*/ 0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31" h="86">
                <a:moveTo>
                  <a:pt x="61" y="0"/>
                </a:moveTo>
                <a:cubicBezTo>
                  <a:pt x="63" y="1"/>
                  <a:pt x="64" y="1"/>
                  <a:pt x="66" y="5"/>
                </a:cubicBezTo>
                <a:cubicBezTo>
                  <a:pt x="77" y="18"/>
                  <a:pt x="109" y="51"/>
                  <a:pt x="164" y="51"/>
                </a:cubicBezTo>
                <a:lnTo>
                  <a:pt x="165" y="51"/>
                </a:lnTo>
                <a:cubicBezTo>
                  <a:pt x="217" y="51"/>
                  <a:pt x="247" y="20"/>
                  <a:pt x="259" y="7"/>
                </a:cubicBezTo>
                <a:cubicBezTo>
                  <a:pt x="263" y="3"/>
                  <a:pt x="265" y="1"/>
                  <a:pt x="267" y="0"/>
                </a:cubicBezTo>
                <a:lnTo>
                  <a:pt x="270" y="0"/>
                </a:lnTo>
                <a:cubicBezTo>
                  <a:pt x="271" y="0"/>
                  <a:pt x="271" y="0"/>
                  <a:pt x="271" y="1"/>
                </a:cubicBezTo>
                <a:cubicBezTo>
                  <a:pt x="274" y="2"/>
                  <a:pt x="280" y="8"/>
                  <a:pt x="280" y="22"/>
                </a:cubicBezTo>
                <a:cubicBezTo>
                  <a:pt x="282" y="29"/>
                  <a:pt x="286" y="32"/>
                  <a:pt x="288" y="34"/>
                </a:cubicBezTo>
                <a:cubicBezTo>
                  <a:pt x="292" y="32"/>
                  <a:pt x="296" y="29"/>
                  <a:pt x="300" y="22"/>
                </a:cubicBezTo>
                <a:lnTo>
                  <a:pt x="303" y="22"/>
                </a:lnTo>
                <a:cubicBezTo>
                  <a:pt x="306" y="28"/>
                  <a:pt x="306" y="36"/>
                  <a:pt x="304" y="41"/>
                </a:cubicBezTo>
                <a:cubicBezTo>
                  <a:pt x="320" y="42"/>
                  <a:pt x="327" y="53"/>
                  <a:pt x="330" y="59"/>
                </a:cubicBezTo>
                <a:lnTo>
                  <a:pt x="327" y="62"/>
                </a:lnTo>
                <a:cubicBezTo>
                  <a:pt x="302" y="54"/>
                  <a:pt x="289" y="61"/>
                  <a:pt x="277" y="69"/>
                </a:cubicBezTo>
                <a:cubicBezTo>
                  <a:pt x="271" y="76"/>
                  <a:pt x="264" y="81"/>
                  <a:pt x="253" y="82"/>
                </a:cubicBezTo>
                <a:cubicBezTo>
                  <a:pt x="236" y="85"/>
                  <a:pt x="226" y="84"/>
                  <a:pt x="224" y="82"/>
                </a:cubicBezTo>
                <a:lnTo>
                  <a:pt x="226" y="79"/>
                </a:lnTo>
                <a:cubicBezTo>
                  <a:pt x="229" y="80"/>
                  <a:pt x="236" y="82"/>
                  <a:pt x="253" y="79"/>
                </a:cubicBezTo>
                <a:cubicBezTo>
                  <a:pt x="264" y="77"/>
                  <a:pt x="270" y="73"/>
                  <a:pt x="277" y="67"/>
                </a:cubicBezTo>
                <a:cubicBezTo>
                  <a:pt x="288" y="59"/>
                  <a:pt x="299" y="51"/>
                  <a:pt x="324" y="57"/>
                </a:cubicBezTo>
                <a:cubicBezTo>
                  <a:pt x="321" y="52"/>
                  <a:pt x="314" y="44"/>
                  <a:pt x="303" y="44"/>
                </a:cubicBezTo>
                <a:lnTo>
                  <a:pt x="300" y="42"/>
                </a:lnTo>
                <a:cubicBezTo>
                  <a:pt x="303" y="37"/>
                  <a:pt x="303" y="31"/>
                  <a:pt x="302" y="27"/>
                </a:cubicBezTo>
                <a:cubicBezTo>
                  <a:pt x="299" y="32"/>
                  <a:pt x="292" y="35"/>
                  <a:pt x="289" y="38"/>
                </a:cubicBezTo>
                <a:lnTo>
                  <a:pt x="288" y="38"/>
                </a:lnTo>
                <a:cubicBezTo>
                  <a:pt x="286" y="37"/>
                  <a:pt x="277" y="31"/>
                  <a:pt x="277" y="22"/>
                </a:cubicBezTo>
                <a:cubicBezTo>
                  <a:pt x="277" y="8"/>
                  <a:pt x="270" y="3"/>
                  <a:pt x="268" y="3"/>
                </a:cubicBezTo>
                <a:cubicBezTo>
                  <a:pt x="267" y="3"/>
                  <a:pt x="265" y="7"/>
                  <a:pt x="262" y="10"/>
                </a:cubicBezTo>
                <a:cubicBezTo>
                  <a:pt x="248" y="23"/>
                  <a:pt x="218" y="54"/>
                  <a:pt x="165" y="54"/>
                </a:cubicBezTo>
                <a:lnTo>
                  <a:pt x="163" y="54"/>
                </a:lnTo>
                <a:cubicBezTo>
                  <a:pt x="109" y="54"/>
                  <a:pt x="75" y="20"/>
                  <a:pt x="63" y="9"/>
                </a:cubicBezTo>
                <a:lnTo>
                  <a:pt x="60" y="3"/>
                </a:lnTo>
                <a:cubicBezTo>
                  <a:pt x="59" y="3"/>
                  <a:pt x="52" y="8"/>
                  <a:pt x="52" y="22"/>
                </a:cubicBezTo>
                <a:cubicBezTo>
                  <a:pt x="51" y="30"/>
                  <a:pt x="45" y="35"/>
                  <a:pt x="42" y="38"/>
                </a:cubicBezTo>
                <a:lnTo>
                  <a:pt x="41" y="38"/>
                </a:lnTo>
                <a:cubicBezTo>
                  <a:pt x="37" y="35"/>
                  <a:pt x="33" y="33"/>
                  <a:pt x="28" y="27"/>
                </a:cubicBezTo>
                <a:cubicBezTo>
                  <a:pt x="25" y="31"/>
                  <a:pt x="28" y="37"/>
                  <a:pt x="30" y="42"/>
                </a:cubicBezTo>
                <a:lnTo>
                  <a:pt x="28" y="44"/>
                </a:lnTo>
                <a:cubicBezTo>
                  <a:pt x="14" y="44"/>
                  <a:pt x="9" y="52"/>
                  <a:pt x="6" y="57"/>
                </a:cubicBezTo>
                <a:cubicBezTo>
                  <a:pt x="31" y="51"/>
                  <a:pt x="42" y="59"/>
                  <a:pt x="54" y="67"/>
                </a:cubicBezTo>
                <a:cubicBezTo>
                  <a:pt x="60" y="73"/>
                  <a:pt x="65" y="77"/>
                  <a:pt x="75" y="79"/>
                </a:cubicBezTo>
                <a:cubicBezTo>
                  <a:pt x="95" y="82"/>
                  <a:pt x="101" y="80"/>
                  <a:pt x="103" y="79"/>
                </a:cubicBezTo>
                <a:lnTo>
                  <a:pt x="104" y="82"/>
                </a:lnTo>
                <a:cubicBezTo>
                  <a:pt x="103" y="83"/>
                  <a:pt x="101" y="83"/>
                  <a:pt x="95" y="84"/>
                </a:cubicBezTo>
                <a:lnTo>
                  <a:pt x="87" y="84"/>
                </a:lnTo>
                <a:cubicBezTo>
                  <a:pt x="84" y="84"/>
                  <a:pt x="79" y="83"/>
                  <a:pt x="74" y="83"/>
                </a:cubicBezTo>
                <a:cubicBezTo>
                  <a:pt x="63" y="81"/>
                  <a:pt x="57" y="76"/>
                  <a:pt x="51" y="69"/>
                </a:cubicBezTo>
                <a:cubicBezTo>
                  <a:pt x="39" y="61"/>
                  <a:pt x="30" y="54"/>
                  <a:pt x="1" y="62"/>
                </a:cubicBezTo>
                <a:lnTo>
                  <a:pt x="0" y="60"/>
                </a:lnTo>
                <a:lnTo>
                  <a:pt x="0" y="56"/>
                </a:lnTo>
                <a:cubicBezTo>
                  <a:pt x="4" y="50"/>
                  <a:pt x="11" y="42"/>
                  <a:pt x="25" y="41"/>
                </a:cubicBezTo>
                <a:cubicBezTo>
                  <a:pt x="24" y="36"/>
                  <a:pt x="22" y="28"/>
                  <a:pt x="25" y="22"/>
                </a:cubicBezTo>
                <a:lnTo>
                  <a:pt x="30" y="22"/>
                </a:lnTo>
                <a:cubicBezTo>
                  <a:pt x="34" y="29"/>
                  <a:pt x="36" y="32"/>
                  <a:pt x="41" y="34"/>
                </a:cubicBezTo>
                <a:cubicBezTo>
                  <a:pt x="43" y="32"/>
                  <a:pt x="48" y="29"/>
                  <a:pt x="48" y="22"/>
                </a:cubicBezTo>
                <a:cubicBezTo>
                  <a:pt x="48" y="8"/>
                  <a:pt x="54" y="2"/>
                  <a:pt x="57" y="1"/>
                </a:cubicBezTo>
                <a:cubicBezTo>
                  <a:pt x="58" y="0"/>
                  <a:pt x="58" y="0"/>
                  <a:pt x="58" y="0"/>
                </a:cubicBezTo>
                <a:lnTo>
                  <a:pt x="6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1" name="Freeform 7827">
            <a:extLst>
              <a:ext uri="{FF2B5EF4-FFF2-40B4-BE49-F238E27FC236}">
                <a16:creationId xmlns:a16="http://schemas.microsoft.com/office/drawing/2014/main" id="{F71190A6-B444-0140-9FB2-1A52D43D0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8588" y="2846388"/>
            <a:ext cx="92075" cy="22225"/>
          </a:xfrm>
          <a:custGeom>
            <a:avLst/>
            <a:gdLst>
              <a:gd name="T0" fmla="*/ 5904265 w 257"/>
              <a:gd name="T1" fmla="*/ 4247890 h 61"/>
              <a:gd name="T2" fmla="*/ 641659 w 257"/>
              <a:gd name="T3" fmla="*/ 132621 h 61"/>
              <a:gd name="T4" fmla="*/ 3337271 w 257"/>
              <a:gd name="T5" fmla="*/ 1194685 h 61"/>
              <a:gd name="T6" fmla="*/ 6161143 w 257"/>
              <a:gd name="T7" fmla="*/ 4247890 h 61"/>
              <a:gd name="T8" fmla="*/ 5904265 w 257"/>
              <a:gd name="T9" fmla="*/ 4247890 h 61"/>
              <a:gd name="T10" fmla="*/ 16558094 w 257"/>
              <a:gd name="T11" fmla="*/ 7964930 h 61"/>
              <a:gd name="T12" fmla="*/ 6161143 w 257"/>
              <a:gd name="T13" fmla="*/ 4247890 h 61"/>
              <a:gd name="T14" fmla="*/ 26698167 w 257"/>
              <a:gd name="T15" fmla="*/ 4247890 h 61"/>
              <a:gd name="T16" fmla="*/ 16558094 w 257"/>
              <a:gd name="T17" fmla="*/ 7964930 h 61"/>
              <a:gd name="T18" fmla="*/ 29650300 w 257"/>
              <a:gd name="T19" fmla="*/ 1194685 h 61"/>
              <a:gd name="T20" fmla="*/ 32345912 w 257"/>
              <a:gd name="T21" fmla="*/ 132621 h 61"/>
              <a:gd name="T22" fmla="*/ 26826427 w 257"/>
              <a:gd name="T23" fmla="*/ 4247890 h 61"/>
              <a:gd name="T24" fmla="*/ 26698167 w 257"/>
              <a:gd name="T25" fmla="*/ 4247890 h 61"/>
              <a:gd name="T26" fmla="*/ 29650300 w 257"/>
              <a:gd name="T27" fmla="*/ 1194685 h 6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7" h="61">
                <a:moveTo>
                  <a:pt x="46" y="32"/>
                </a:moveTo>
                <a:cubicBezTo>
                  <a:pt x="32" y="31"/>
                  <a:pt x="0" y="6"/>
                  <a:pt x="5" y="1"/>
                </a:cubicBezTo>
                <a:cubicBezTo>
                  <a:pt x="7" y="0"/>
                  <a:pt x="14" y="1"/>
                  <a:pt x="26" y="9"/>
                </a:cubicBezTo>
                <a:cubicBezTo>
                  <a:pt x="32" y="14"/>
                  <a:pt x="38" y="23"/>
                  <a:pt x="48" y="32"/>
                </a:cubicBezTo>
                <a:lnTo>
                  <a:pt x="46" y="32"/>
                </a:lnTo>
                <a:close/>
                <a:moveTo>
                  <a:pt x="129" y="60"/>
                </a:moveTo>
                <a:cubicBezTo>
                  <a:pt x="85" y="60"/>
                  <a:pt x="62" y="46"/>
                  <a:pt x="48" y="32"/>
                </a:cubicBezTo>
                <a:lnTo>
                  <a:pt x="208" y="32"/>
                </a:lnTo>
                <a:cubicBezTo>
                  <a:pt x="194" y="45"/>
                  <a:pt x="172" y="59"/>
                  <a:pt x="129" y="60"/>
                </a:cubicBezTo>
                <a:close/>
                <a:moveTo>
                  <a:pt x="231" y="9"/>
                </a:moveTo>
                <a:cubicBezTo>
                  <a:pt x="244" y="1"/>
                  <a:pt x="252" y="0"/>
                  <a:pt x="252" y="1"/>
                </a:cubicBezTo>
                <a:cubicBezTo>
                  <a:pt x="256" y="6"/>
                  <a:pt x="225" y="31"/>
                  <a:pt x="209" y="32"/>
                </a:cubicBezTo>
                <a:lnTo>
                  <a:pt x="208" y="32"/>
                </a:lnTo>
                <a:cubicBezTo>
                  <a:pt x="218" y="23"/>
                  <a:pt x="224" y="14"/>
                  <a:pt x="231" y="9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2" name="Freeform 7828">
            <a:extLst>
              <a:ext uri="{FF2B5EF4-FFF2-40B4-BE49-F238E27FC236}">
                <a16:creationId xmlns:a16="http://schemas.microsoft.com/office/drawing/2014/main" id="{2D14CCBB-E613-064A-8132-D4ACACB2D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175" y="2846388"/>
            <a:ext cx="90488" cy="22225"/>
          </a:xfrm>
          <a:custGeom>
            <a:avLst/>
            <a:gdLst>
              <a:gd name="T0" fmla="*/ 644547 w 252"/>
              <a:gd name="T1" fmla="*/ 0 h 63"/>
              <a:gd name="T2" fmla="*/ 2965636 w 252"/>
              <a:gd name="T3" fmla="*/ 1120069 h 63"/>
              <a:gd name="T4" fmla="*/ 4512909 w 252"/>
              <a:gd name="T5" fmla="*/ 2489200 h 63"/>
              <a:gd name="T6" fmla="*/ 16117277 w 252"/>
              <a:gd name="T7" fmla="*/ 7218186 h 63"/>
              <a:gd name="T8" fmla="*/ 16246187 w 252"/>
              <a:gd name="T9" fmla="*/ 7218186 h 63"/>
              <a:gd name="T10" fmla="*/ 27721645 w 252"/>
              <a:gd name="T11" fmla="*/ 2489200 h 63"/>
              <a:gd name="T12" fmla="*/ 29397828 w 252"/>
              <a:gd name="T13" fmla="*/ 1120069 h 63"/>
              <a:gd name="T14" fmla="*/ 32105645 w 252"/>
              <a:gd name="T15" fmla="*/ 0 h 63"/>
              <a:gd name="T16" fmla="*/ 32234555 w 252"/>
              <a:gd name="T17" fmla="*/ 124531 h 63"/>
              <a:gd name="T18" fmla="*/ 32363464 w 252"/>
              <a:gd name="T19" fmla="*/ 124531 h 63"/>
              <a:gd name="T20" fmla="*/ 32363464 w 252"/>
              <a:gd name="T21" fmla="*/ 497769 h 63"/>
              <a:gd name="T22" fmla="*/ 32234555 w 252"/>
              <a:gd name="T23" fmla="*/ 622300 h 63"/>
              <a:gd name="T24" fmla="*/ 26819279 w 252"/>
              <a:gd name="T25" fmla="*/ 4107039 h 63"/>
              <a:gd name="T26" fmla="*/ 16246187 w 252"/>
              <a:gd name="T27" fmla="*/ 7715956 h 63"/>
              <a:gd name="T28" fmla="*/ 16117277 w 252"/>
              <a:gd name="T29" fmla="*/ 7715956 h 63"/>
              <a:gd name="T30" fmla="*/ 5544185 w 252"/>
              <a:gd name="T31" fmla="*/ 4107039 h 63"/>
              <a:gd name="T32" fmla="*/ 0 w 252"/>
              <a:gd name="T33" fmla="*/ 622300 h 63"/>
              <a:gd name="T34" fmla="*/ 0 w 252"/>
              <a:gd name="T35" fmla="*/ 124531 h 63"/>
              <a:gd name="T36" fmla="*/ 386728 w 252"/>
              <a:gd name="T37" fmla="*/ 0 h 63"/>
              <a:gd name="T38" fmla="*/ 644547 w 252"/>
              <a:gd name="T39" fmla="*/ 0 h 63"/>
              <a:gd name="T40" fmla="*/ 31847826 w 252"/>
              <a:gd name="T41" fmla="*/ 373239 h 63"/>
              <a:gd name="T42" fmla="*/ 29526737 w 252"/>
              <a:gd name="T43" fmla="*/ 1493308 h 63"/>
              <a:gd name="T44" fmla="*/ 28237283 w 252"/>
              <a:gd name="T45" fmla="*/ 2862439 h 63"/>
              <a:gd name="T46" fmla="*/ 27206007 w 252"/>
              <a:gd name="T47" fmla="*/ 3609269 h 63"/>
              <a:gd name="T48" fmla="*/ 31847826 w 252"/>
              <a:gd name="T49" fmla="*/ 871008 h 63"/>
              <a:gd name="T50" fmla="*/ 31847826 w 252"/>
              <a:gd name="T51" fmla="*/ 373239 h 63"/>
              <a:gd name="T52" fmla="*/ 386728 w 252"/>
              <a:gd name="T53" fmla="*/ 373239 h 63"/>
              <a:gd name="T54" fmla="*/ 515638 w 252"/>
              <a:gd name="T55" fmla="*/ 746831 h 63"/>
              <a:gd name="T56" fmla="*/ 4899638 w 252"/>
              <a:gd name="T57" fmla="*/ 3609269 h 63"/>
              <a:gd name="T58" fmla="*/ 4255090 w 252"/>
              <a:gd name="T59" fmla="*/ 2862439 h 63"/>
              <a:gd name="T60" fmla="*/ 2707817 w 252"/>
              <a:gd name="T61" fmla="*/ 1493308 h 63"/>
              <a:gd name="T62" fmla="*/ 386728 w 252"/>
              <a:gd name="T63" fmla="*/ 373239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2" h="63">
                <a:moveTo>
                  <a:pt x="5" y="0"/>
                </a:moveTo>
                <a:cubicBezTo>
                  <a:pt x="9" y="0"/>
                  <a:pt x="16" y="3"/>
                  <a:pt x="23" y="9"/>
                </a:cubicBezTo>
                <a:cubicBezTo>
                  <a:pt x="26" y="12"/>
                  <a:pt x="32" y="15"/>
                  <a:pt x="35" y="20"/>
                </a:cubicBezTo>
                <a:cubicBezTo>
                  <a:pt x="50" y="36"/>
                  <a:pt x="71" y="58"/>
                  <a:pt x="125" y="58"/>
                </a:cubicBezTo>
                <a:lnTo>
                  <a:pt x="126" y="58"/>
                </a:lnTo>
                <a:cubicBezTo>
                  <a:pt x="181" y="58"/>
                  <a:pt x="200" y="36"/>
                  <a:pt x="215" y="20"/>
                </a:cubicBezTo>
                <a:cubicBezTo>
                  <a:pt x="219" y="15"/>
                  <a:pt x="223" y="12"/>
                  <a:pt x="228" y="9"/>
                </a:cubicBezTo>
                <a:cubicBezTo>
                  <a:pt x="238" y="3"/>
                  <a:pt x="246" y="0"/>
                  <a:pt x="249" y="0"/>
                </a:cubicBezTo>
                <a:lnTo>
                  <a:pt x="250" y="1"/>
                </a:lnTo>
                <a:cubicBezTo>
                  <a:pt x="250" y="1"/>
                  <a:pt x="250" y="1"/>
                  <a:pt x="251" y="1"/>
                </a:cubicBezTo>
                <a:lnTo>
                  <a:pt x="251" y="4"/>
                </a:lnTo>
                <a:cubicBezTo>
                  <a:pt x="251" y="4"/>
                  <a:pt x="250" y="4"/>
                  <a:pt x="250" y="5"/>
                </a:cubicBezTo>
                <a:cubicBezTo>
                  <a:pt x="247" y="14"/>
                  <a:pt x="222" y="33"/>
                  <a:pt x="208" y="33"/>
                </a:cubicBezTo>
                <a:cubicBezTo>
                  <a:pt x="191" y="47"/>
                  <a:pt x="170" y="62"/>
                  <a:pt x="126" y="62"/>
                </a:cubicBezTo>
                <a:lnTo>
                  <a:pt x="125" y="62"/>
                </a:lnTo>
                <a:cubicBezTo>
                  <a:pt x="82" y="62"/>
                  <a:pt x="59" y="47"/>
                  <a:pt x="43" y="33"/>
                </a:cubicBezTo>
                <a:cubicBezTo>
                  <a:pt x="29" y="33"/>
                  <a:pt x="5" y="14"/>
                  <a:pt x="0" y="5"/>
                </a:cubicBezTo>
                <a:lnTo>
                  <a:pt x="0" y="1"/>
                </a:lnTo>
                <a:cubicBezTo>
                  <a:pt x="1" y="0"/>
                  <a:pt x="2" y="0"/>
                  <a:pt x="3" y="0"/>
                </a:cubicBezTo>
                <a:lnTo>
                  <a:pt x="5" y="0"/>
                </a:lnTo>
                <a:close/>
                <a:moveTo>
                  <a:pt x="247" y="3"/>
                </a:moveTo>
                <a:cubicBezTo>
                  <a:pt x="247" y="3"/>
                  <a:pt x="238" y="4"/>
                  <a:pt x="229" y="12"/>
                </a:cubicBezTo>
                <a:cubicBezTo>
                  <a:pt x="225" y="14"/>
                  <a:pt x="222" y="19"/>
                  <a:pt x="219" y="23"/>
                </a:cubicBezTo>
                <a:cubicBezTo>
                  <a:pt x="217" y="25"/>
                  <a:pt x="214" y="27"/>
                  <a:pt x="211" y="29"/>
                </a:cubicBezTo>
                <a:cubicBezTo>
                  <a:pt x="223" y="26"/>
                  <a:pt x="238" y="14"/>
                  <a:pt x="247" y="7"/>
                </a:cubicBezTo>
                <a:lnTo>
                  <a:pt x="247" y="3"/>
                </a:lnTo>
                <a:close/>
                <a:moveTo>
                  <a:pt x="3" y="3"/>
                </a:moveTo>
                <a:cubicBezTo>
                  <a:pt x="4" y="3"/>
                  <a:pt x="4" y="4"/>
                  <a:pt x="4" y="6"/>
                </a:cubicBezTo>
                <a:cubicBezTo>
                  <a:pt x="9" y="14"/>
                  <a:pt x="26" y="26"/>
                  <a:pt x="38" y="29"/>
                </a:cubicBezTo>
                <a:cubicBezTo>
                  <a:pt x="36" y="27"/>
                  <a:pt x="33" y="25"/>
                  <a:pt x="33" y="23"/>
                </a:cubicBezTo>
                <a:cubicBezTo>
                  <a:pt x="29" y="19"/>
                  <a:pt x="24" y="14"/>
                  <a:pt x="21" y="12"/>
                </a:cubicBezTo>
                <a:cubicBezTo>
                  <a:pt x="9" y="4"/>
                  <a:pt x="4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3" name="Freeform 7829">
            <a:extLst>
              <a:ext uri="{FF2B5EF4-FFF2-40B4-BE49-F238E27FC236}">
                <a16:creationId xmlns:a16="http://schemas.microsoft.com/office/drawing/2014/main" id="{949F9438-EB40-4841-8150-32D436D45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888" y="2768600"/>
            <a:ext cx="120650" cy="80963"/>
          </a:xfrm>
          <a:custGeom>
            <a:avLst/>
            <a:gdLst>
              <a:gd name="T0" fmla="*/ 8301440 w 335"/>
              <a:gd name="T1" fmla="*/ 0 h 223"/>
              <a:gd name="T2" fmla="*/ 34891260 w 335"/>
              <a:gd name="T3" fmla="*/ 0 h 223"/>
              <a:gd name="T4" fmla="*/ 21531523 w 335"/>
              <a:gd name="T5" fmla="*/ 29131068 h 223"/>
              <a:gd name="T6" fmla="*/ 8301440 w 335"/>
              <a:gd name="T7" fmla="*/ 0 h 2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5" h="223">
                <a:moveTo>
                  <a:pt x="64" y="0"/>
                </a:moveTo>
                <a:lnTo>
                  <a:pt x="269" y="0"/>
                </a:lnTo>
                <a:cubicBezTo>
                  <a:pt x="334" y="69"/>
                  <a:pt x="298" y="222"/>
                  <a:pt x="166" y="221"/>
                </a:cubicBezTo>
                <a:cubicBezTo>
                  <a:pt x="36" y="218"/>
                  <a:pt x="0" y="67"/>
                  <a:pt x="64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4" name="Freeform 7830">
            <a:extLst>
              <a:ext uri="{FF2B5EF4-FFF2-40B4-BE49-F238E27FC236}">
                <a16:creationId xmlns:a16="http://schemas.microsoft.com/office/drawing/2014/main" id="{BE3D3482-E743-4A41-BEAC-66427120B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2238" y="2768600"/>
            <a:ext cx="104775" cy="80963"/>
          </a:xfrm>
          <a:custGeom>
            <a:avLst/>
            <a:gdLst>
              <a:gd name="T0" fmla="*/ 18669618 w 293"/>
              <a:gd name="T1" fmla="*/ 29262860 h 223"/>
              <a:gd name="T2" fmla="*/ 18541599 w 293"/>
              <a:gd name="T3" fmla="*/ 29262860 h 223"/>
              <a:gd name="T4" fmla="*/ 2813191 w 293"/>
              <a:gd name="T5" fmla="*/ 18717702 h 223"/>
              <a:gd name="T6" fmla="*/ 5242684 w 293"/>
              <a:gd name="T7" fmla="*/ 0 h 223"/>
              <a:gd name="T8" fmla="*/ 5626382 w 293"/>
              <a:gd name="T9" fmla="*/ 263584 h 223"/>
              <a:gd name="T10" fmla="*/ 3324550 w 293"/>
              <a:gd name="T11" fmla="*/ 18454118 h 223"/>
              <a:gd name="T12" fmla="*/ 18541599 w 293"/>
              <a:gd name="T13" fmla="*/ 28867485 h 223"/>
              <a:gd name="T14" fmla="*/ 34142346 w 293"/>
              <a:gd name="T15" fmla="*/ 18849493 h 223"/>
              <a:gd name="T16" fmla="*/ 31712496 w 293"/>
              <a:gd name="T17" fmla="*/ 131792 h 223"/>
              <a:gd name="T18" fmla="*/ 31712496 w 293"/>
              <a:gd name="T19" fmla="*/ 0 h 223"/>
              <a:gd name="T20" fmla="*/ 34398026 w 293"/>
              <a:gd name="T21" fmla="*/ 18981285 h 223"/>
              <a:gd name="T22" fmla="*/ 18669618 w 293"/>
              <a:gd name="T23" fmla="*/ 29262860 h 223"/>
              <a:gd name="T24" fmla="*/ 18669618 w 293"/>
              <a:gd name="T25" fmla="*/ 20958525 h 223"/>
              <a:gd name="T26" fmla="*/ 7033156 w 293"/>
              <a:gd name="T27" fmla="*/ 14236055 h 223"/>
              <a:gd name="T28" fmla="*/ 6777119 w 293"/>
              <a:gd name="T29" fmla="*/ 263584 h 223"/>
              <a:gd name="T30" fmla="*/ 7160817 w 293"/>
              <a:gd name="T31" fmla="*/ 658959 h 223"/>
              <a:gd name="T32" fmla="*/ 7416497 w 293"/>
              <a:gd name="T33" fmla="*/ 14104263 h 223"/>
              <a:gd name="T34" fmla="*/ 18669618 w 293"/>
              <a:gd name="T35" fmla="*/ 20563150 h 223"/>
              <a:gd name="T36" fmla="*/ 29538683 w 293"/>
              <a:gd name="T37" fmla="*/ 14104263 h 223"/>
              <a:gd name="T38" fmla="*/ 29922381 w 293"/>
              <a:gd name="T39" fmla="*/ 658959 h 223"/>
              <a:gd name="T40" fmla="*/ 30306079 w 293"/>
              <a:gd name="T41" fmla="*/ 263584 h 223"/>
              <a:gd name="T42" fmla="*/ 29922381 w 293"/>
              <a:gd name="T43" fmla="*/ 14367846 h 223"/>
              <a:gd name="T44" fmla="*/ 18669618 w 293"/>
              <a:gd name="T45" fmla="*/ 20958525 h 22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93" h="223">
                <a:moveTo>
                  <a:pt x="146" y="222"/>
                </a:moveTo>
                <a:cubicBezTo>
                  <a:pt x="146" y="222"/>
                  <a:pt x="146" y="222"/>
                  <a:pt x="145" y="222"/>
                </a:cubicBezTo>
                <a:cubicBezTo>
                  <a:pt x="88" y="222"/>
                  <a:pt x="44" y="193"/>
                  <a:pt x="22" y="142"/>
                </a:cubicBezTo>
                <a:cubicBezTo>
                  <a:pt x="0" y="93"/>
                  <a:pt x="9" y="34"/>
                  <a:pt x="41" y="0"/>
                </a:cubicBezTo>
                <a:lnTo>
                  <a:pt x="44" y="2"/>
                </a:lnTo>
                <a:cubicBezTo>
                  <a:pt x="14" y="35"/>
                  <a:pt x="5" y="93"/>
                  <a:pt x="26" y="140"/>
                </a:cubicBezTo>
                <a:cubicBezTo>
                  <a:pt x="44" y="190"/>
                  <a:pt x="90" y="218"/>
                  <a:pt x="145" y="219"/>
                </a:cubicBezTo>
                <a:cubicBezTo>
                  <a:pt x="201" y="219"/>
                  <a:pt x="245" y="192"/>
                  <a:pt x="267" y="143"/>
                </a:cubicBezTo>
                <a:cubicBezTo>
                  <a:pt x="287" y="93"/>
                  <a:pt x="281" y="36"/>
                  <a:pt x="248" y="1"/>
                </a:cubicBezTo>
                <a:lnTo>
                  <a:pt x="248" y="0"/>
                </a:lnTo>
                <a:cubicBezTo>
                  <a:pt x="284" y="35"/>
                  <a:pt x="292" y="94"/>
                  <a:pt x="269" y="144"/>
                </a:cubicBezTo>
                <a:cubicBezTo>
                  <a:pt x="248" y="195"/>
                  <a:pt x="202" y="222"/>
                  <a:pt x="146" y="222"/>
                </a:cubicBezTo>
                <a:close/>
                <a:moveTo>
                  <a:pt x="146" y="159"/>
                </a:moveTo>
                <a:cubicBezTo>
                  <a:pt x="110" y="159"/>
                  <a:pt x="76" y="140"/>
                  <a:pt x="55" y="108"/>
                </a:cubicBezTo>
                <a:cubicBezTo>
                  <a:pt x="37" y="74"/>
                  <a:pt x="35" y="32"/>
                  <a:pt x="53" y="2"/>
                </a:cubicBezTo>
                <a:lnTo>
                  <a:pt x="56" y="5"/>
                </a:lnTo>
                <a:cubicBezTo>
                  <a:pt x="40" y="32"/>
                  <a:pt x="41" y="74"/>
                  <a:pt x="58" y="107"/>
                </a:cubicBezTo>
                <a:cubicBezTo>
                  <a:pt x="76" y="139"/>
                  <a:pt x="110" y="156"/>
                  <a:pt x="146" y="156"/>
                </a:cubicBezTo>
                <a:cubicBezTo>
                  <a:pt x="182" y="156"/>
                  <a:pt x="214" y="139"/>
                  <a:pt x="231" y="107"/>
                </a:cubicBezTo>
                <a:cubicBezTo>
                  <a:pt x="249" y="74"/>
                  <a:pt x="251" y="32"/>
                  <a:pt x="234" y="5"/>
                </a:cubicBezTo>
                <a:lnTo>
                  <a:pt x="237" y="2"/>
                </a:lnTo>
                <a:cubicBezTo>
                  <a:pt x="255" y="32"/>
                  <a:pt x="255" y="74"/>
                  <a:pt x="234" y="109"/>
                </a:cubicBezTo>
                <a:cubicBezTo>
                  <a:pt x="217" y="142"/>
                  <a:pt x="182" y="159"/>
                  <a:pt x="146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5" name="Freeform 7831">
            <a:extLst>
              <a:ext uri="{FF2B5EF4-FFF2-40B4-BE49-F238E27FC236}">
                <a16:creationId xmlns:a16="http://schemas.microsoft.com/office/drawing/2014/main" id="{93C379B6-4732-A94C-AEE6-29677F715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2855913"/>
            <a:ext cx="6350" cy="7937"/>
          </a:xfrm>
          <a:custGeom>
            <a:avLst/>
            <a:gdLst>
              <a:gd name="T0" fmla="*/ 944959 w 16"/>
              <a:gd name="T1" fmla="*/ 157549 h 20"/>
              <a:gd name="T2" fmla="*/ 2205038 w 16"/>
              <a:gd name="T3" fmla="*/ 1889800 h 20"/>
              <a:gd name="T4" fmla="*/ 472678 w 16"/>
              <a:gd name="T5" fmla="*/ 2834700 h 20"/>
              <a:gd name="T6" fmla="*/ 1732756 w 16"/>
              <a:gd name="T7" fmla="*/ 2047349 h 20"/>
              <a:gd name="T8" fmla="*/ 944959 w 16"/>
              <a:gd name="T9" fmla="*/ 944900 h 20"/>
              <a:gd name="T10" fmla="*/ 944959 w 16"/>
              <a:gd name="T11" fmla="*/ 15754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20">
                <a:moveTo>
                  <a:pt x="6" y="1"/>
                </a:moveTo>
                <a:cubicBezTo>
                  <a:pt x="12" y="1"/>
                  <a:pt x="15" y="6"/>
                  <a:pt x="14" y="12"/>
                </a:cubicBezTo>
                <a:cubicBezTo>
                  <a:pt x="12" y="18"/>
                  <a:pt x="6" y="19"/>
                  <a:pt x="3" y="18"/>
                </a:cubicBezTo>
                <a:cubicBezTo>
                  <a:pt x="0" y="16"/>
                  <a:pt x="3" y="13"/>
                  <a:pt x="11" y="13"/>
                </a:cubicBezTo>
                <a:cubicBezTo>
                  <a:pt x="15" y="10"/>
                  <a:pt x="11" y="7"/>
                  <a:pt x="6" y="6"/>
                </a:cubicBezTo>
                <a:cubicBezTo>
                  <a:pt x="5" y="5"/>
                  <a:pt x="5" y="0"/>
                  <a:pt x="6" y="1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6" name="Freeform 7832">
            <a:extLst>
              <a:ext uri="{FF2B5EF4-FFF2-40B4-BE49-F238E27FC236}">
                <a16:creationId xmlns:a16="http://schemas.microsoft.com/office/drawing/2014/main" id="{844513E3-FFA3-DE4F-8871-03C2ABB1D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2855913"/>
            <a:ext cx="4763" cy="6350"/>
          </a:xfrm>
          <a:custGeom>
            <a:avLst/>
            <a:gdLst>
              <a:gd name="T0" fmla="*/ 201634 w 15"/>
              <a:gd name="T1" fmla="*/ 1787024 h 19"/>
              <a:gd name="T2" fmla="*/ 201634 w 15"/>
              <a:gd name="T3" fmla="*/ 2010611 h 19"/>
              <a:gd name="T4" fmla="*/ 201634 w 15"/>
              <a:gd name="T5" fmla="*/ 1787024 h 19"/>
              <a:gd name="T6" fmla="*/ 1310778 w 15"/>
              <a:gd name="T7" fmla="*/ 670092 h 19"/>
              <a:gd name="T8" fmla="*/ 1310778 w 15"/>
              <a:gd name="T9" fmla="*/ 1340518 h 19"/>
              <a:gd name="T10" fmla="*/ 1310778 w 15"/>
              <a:gd name="T11" fmla="*/ 670092 h 19"/>
              <a:gd name="T12" fmla="*/ 907510 w 15"/>
              <a:gd name="T13" fmla="*/ 1452145 h 19"/>
              <a:gd name="T14" fmla="*/ 201634 w 15"/>
              <a:gd name="T15" fmla="*/ 1787024 h 19"/>
              <a:gd name="T16" fmla="*/ 907510 w 15"/>
              <a:gd name="T17" fmla="*/ 1452145 h 19"/>
              <a:gd name="T18" fmla="*/ 504243 w 15"/>
              <a:gd name="T19" fmla="*/ 670092 h 19"/>
              <a:gd name="T20" fmla="*/ 504243 w 15"/>
              <a:gd name="T21" fmla="*/ 223253 h 19"/>
              <a:gd name="T22" fmla="*/ 504243 w 15"/>
              <a:gd name="T23" fmla="*/ 558466 h 19"/>
              <a:gd name="T24" fmla="*/ 1109144 w 15"/>
              <a:gd name="T25" fmla="*/ 1116932 h 19"/>
              <a:gd name="T26" fmla="*/ 504243 w 15"/>
              <a:gd name="T27" fmla="*/ 670092 h 19"/>
              <a:gd name="T28" fmla="*/ 504243 w 15"/>
              <a:gd name="T29" fmla="*/ 0 h 19"/>
              <a:gd name="T30" fmla="*/ 1310778 w 15"/>
              <a:gd name="T31" fmla="*/ 670092 h 19"/>
              <a:gd name="T32" fmla="*/ 504243 w 15"/>
              <a:gd name="T33" fmla="*/ 111626 h 19"/>
              <a:gd name="T34" fmla="*/ 504243 w 15"/>
              <a:gd name="T35" fmla="*/ 0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" h="19">
                <a:moveTo>
                  <a:pt x="2" y="16"/>
                </a:moveTo>
                <a:lnTo>
                  <a:pt x="2" y="18"/>
                </a:lnTo>
                <a:cubicBezTo>
                  <a:pt x="2" y="18"/>
                  <a:pt x="0" y="17"/>
                  <a:pt x="2" y="16"/>
                </a:cubicBezTo>
                <a:close/>
                <a:moveTo>
                  <a:pt x="13" y="6"/>
                </a:moveTo>
                <a:cubicBezTo>
                  <a:pt x="14" y="7"/>
                  <a:pt x="14" y="9"/>
                  <a:pt x="13" y="12"/>
                </a:cubicBezTo>
                <a:lnTo>
                  <a:pt x="13" y="6"/>
                </a:lnTo>
                <a:close/>
                <a:moveTo>
                  <a:pt x="9" y="13"/>
                </a:moveTo>
                <a:cubicBezTo>
                  <a:pt x="5" y="13"/>
                  <a:pt x="2" y="15"/>
                  <a:pt x="2" y="16"/>
                </a:cubicBezTo>
                <a:cubicBezTo>
                  <a:pt x="2" y="15"/>
                  <a:pt x="3" y="13"/>
                  <a:pt x="9" y="13"/>
                </a:cubicBezTo>
                <a:close/>
                <a:moveTo>
                  <a:pt x="5" y="6"/>
                </a:moveTo>
                <a:cubicBezTo>
                  <a:pt x="5" y="6"/>
                  <a:pt x="4" y="3"/>
                  <a:pt x="5" y="2"/>
                </a:cubicBezTo>
                <a:lnTo>
                  <a:pt x="5" y="5"/>
                </a:lnTo>
                <a:cubicBezTo>
                  <a:pt x="8" y="6"/>
                  <a:pt x="11" y="8"/>
                  <a:pt x="11" y="10"/>
                </a:cubicBezTo>
                <a:cubicBezTo>
                  <a:pt x="11" y="8"/>
                  <a:pt x="8" y="6"/>
                  <a:pt x="5" y="6"/>
                </a:cubicBezTo>
                <a:close/>
                <a:moveTo>
                  <a:pt x="5" y="0"/>
                </a:moveTo>
                <a:cubicBezTo>
                  <a:pt x="10" y="1"/>
                  <a:pt x="11" y="2"/>
                  <a:pt x="13" y="6"/>
                </a:cubicBezTo>
                <a:cubicBezTo>
                  <a:pt x="11" y="2"/>
                  <a:pt x="8" y="1"/>
                  <a:pt x="5" y="1"/>
                </a:cubicBezTo>
                <a:lnTo>
                  <a:pt x="5" y="0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7" name="Freeform 7833">
            <a:extLst>
              <a:ext uri="{FF2B5EF4-FFF2-40B4-BE49-F238E27FC236}">
                <a16:creationId xmlns:a16="http://schemas.microsoft.com/office/drawing/2014/main" id="{9C537C43-3752-D74C-B669-5C56D79C2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388" y="2854325"/>
            <a:ext cx="1587" cy="9525"/>
          </a:xfrm>
          <a:custGeom>
            <a:avLst/>
            <a:gdLst>
              <a:gd name="T0" fmla="*/ 0 w 6"/>
              <a:gd name="T1" fmla="*/ 402614 h 26"/>
              <a:gd name="T2" fmla="*/ 349934 w 6"/>
              <a:gd name="T3" fmla="*/ 1744907 h 26"/>
              <a:gd name="T4" fmla="*/ 139921 w 6"/>
              <a:gd name="T5" fmla="*/ 3355364 h 26"/>
              <a:gd name="T6" fmla="*/ 0 w 6"/>
              <a:gd name="T7" fmla="*/ 1744907 h 26"/>
              <a:gd name="T8" fmla="*/ 0 w 6"/>
              <a:gd name="T9" fmla="*/ 536697 h 26"/>
              <a:gd name="T10" fmla="*/ 0 w 6"/>
              <a:gd name="T11" fmla="*/ 402614 h 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6">
                <a:moveTo>
                  <a:pt x="0" y="3"/>
                </a:moveTo>
                <a:cubicBezTo>
                  <a:pt x="2" y="0"/>
                  <a:pt x="3" y="8"/>
                  <a:pt x="5" y="13"/>
                </a:cubicBezTo>
                <a:cubicBezTo>
                  <a:pt x="5" y="19"/>
                  <a:pt x="5" y="24"/>
                  <a:pt x="2" y="25"/>
                </a:cubicBezTo>
                <a:cubicBezTo>
                  <a:pt x="0" y="25"/>
                  <a:pt x="2" y="19"/>
                  <a:pt x="0" y="13"/>
                </a:cubicBezTo>
                <a:cubicBezTo>
                  <a:pt x="0" y="7"/>
                  <a:pt x="0" y="4"/>
                  <a:pt x="0" y="4"/>
                </a:cubicBezTo>
                <a:lnTo>
                  <a:pt x="0" y="3"/>
                </a:ln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8" name="Freeform 7834">
            <a:extLst>
              <a:ext uri="{FF2B5EF4-FFF2-40B4-BE49-F238E27FC236}">
                <a16:creationId xmlns:a16="http://schemas.microsoft.com/office/drawing/2014/main" id="{5BA8B9C7-C037-7246-B2AD-BC792A9E4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388" y="2855913"/>
            <a:ext cx="1587" cy="7937"/>
          </a:xfrm>
          <a:custGeom>
            <a:avLst/>
            <a:gdLst>
              <a:gd name="T0" fmla="*/ 139921 w 6"/>
              <a:gd name="T1" fmla="*/ 2992249 h 20"/>
              <a:gd name="T2" fmla="*/ 0 w 6"/>
              <a:gd name="T3" fmla="*/ 2519998 h 20"/>
              <a:gd name="T4" fmla="*/ 0 w 6"/>
              <a:gd name="T5" fmla="*/ 1102449 h 20"/>
              <a:gd name="T6" fmla="*/ 139921 w 6"/>
              <a:gd name="T7" fmla="*/ 2519998 h 20"/>
              <a:gd name="T8" fmla="*/ 139921 w 6"/>
              <a:gd name="T9" fmla="*/ 2834700 h 20"/>
              <a:gd name="T10" fmla="*/ 210013 w 6"/>
              <a:gd name="T11" fmla="*/ 2677150 h 20"/>
              <a:gd name="T12" fmla="*/ 139921 w 6"/>
              <a:gd name="T13" fmla="*/ 2992249 h 20"/>
              <a:gd name="T14" fmla="*/ 349934 w 6"/>
              <a:gd name="T15" fmla="*/ 1102449 h 20"/>
              <a:gd name="T16" fmla="*/ 210013 w 6"/>
              <a:gd name="T17" fmla="*/ 2677150 h 20"/>
              <a:gd name="T18" fmla="*/ 349934 w 6"/>
              <a:gd name="T19" fmla="*/ 1102449 h 20"/>
              <a:gd name="T20" fmla="*/ 139921 w 6"/>
              <a:gd name="T21" fmla="*/ 0 h 20"/>
              <a:gd name="T22" fmla="*/ 349934 w 6"/>
              <a:gd name="T23" fmla="*/ 1102449 h 20"/>
              <a:gd name="T24" fmla="*/ 139921 w 6"/>
              <a:gd name="T25" fmla="*/ 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20">
                <a:moveTo>
                  <a:pt x="2" y="19"/>
                </a:moveTo>
                <a:cubicBezTo>
                  <a:pt x="2" y="19"/>
                  <a:pt x="2" y="18"/>
                  <a:pt x="0" y="16"/>
                </a:cubicBezTo>
                <a:lnTo>
                  <a:pt x="0" y="7"/>
                </a:lnTo>
                <a:cubicBezTo>
                  <a:pt x="2" y="10"/>
                  <a:pt x="2" y="13"/>
                  <a:pt x="2" y="16"/>
                </a:cubicBezTo>
                <a:lnTo>
                  <a:pt x="2" y="18"/>
                </a:lnTo>
                <a:cubicBezTo>
                  <a:pt x="2" y="18"/>
                  <a:pt x="3" y="18"/>
                  <a:pt x="3" y="17"/>
                </a:cubicBezTo>
                <a:cubicBezTo>
                  <a:pt x="3" y="18"/>
                  <a:pt x="2" y="19"/>
                  <a:pt x="2" y="19"/>
                </a:cubicBezTo>
                <a:close/>
                <a:moveTo>
                  <a:pt x="5" y="7"/>
                </a:moveTo>
                <a:cubicBezTo>
                  <a:pt x="5" y="11"/>
                  <a:pt x="5" y="15"/>
                  <a:pt x="3" y="17"/>
                </a:cubicBezTo>
                <a:cubicBezTo>
                  <a:pt x="5" y="14"/>
                  <a:pt x="5" y="9"/>
                  <a:pt x="5" y="7"/>
                </a:cubicBezTo>
                <a:close/>
                <a:moveTo>
                  <a:pt x="2" y="0"/>
                </a:moveTo>
                <a:cubicBezTo>
                  <a:pt x="3" y="0"/>
                  <a:pt x="5" y="4"/>
                  <a:pt x="5" y="7"/>
                </a:cubicBezTo>
                <a:cubicBezTo>
                  <a:pt x="3" y="4"/>
                  <a:pt x="2" y="0"/>
                  <a:pt x="2" y="0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89" name="Freeform 7835">
            <a:extLst>
              <a:ext uri="{FF2B5EF4-FFF2-40B4-BE49-F238E27FC236}">
                <a16:creationId xmlns:a16="http://schemas.microsoft.com/office/drawing/2014/main" id="{45EDD0B6-6A1B-2742-BD06-DE494CECE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2857500"/>
            <a:ext cx="11113" cy="7938"/>
          </a:xfrm>
          <a:custGeom>
            <a:avLst/>
            <a:gdLst>
              <a:gd name="T0" fmla="*/ 3293152 w 30"/>
              <a:gd name="T1" fmla="*/ 238140 h 23"/>
              <a:gd name="T2" fmla="*/ 274491 w 30"/>
              <a:gd name="T3" fmla="*/ 1905810 h 23"/>
              <a:gd name="T4" fmla="*/ 1921067 w 30"/>
              <a:gd name="T5" fmla="*/ 1786740 h 23"/>
              <a:gd name="T6" fmla="*/ 3293152 w 30"/>
              <a:gd name="T7" fmla="*/ 238140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" h="23">
                <a:moveTo>
                  <a:pt x="24" y="2"/>
                </a:moveTo>
                <a:cubicBezTo>
                  <a:pt x="29" y="7"/>
                  <a:pt x="20" y="22"/>
                  <a:pt x="2" y="16"/>
                </a:cubicBezTo>
                <a:cubicBezTo>
                  <a:pt x="0" y="14"/>
                  <a:pt x="9" y="16"/>
                  <a:pt x="14" y="15"/>
                </a:cubicBezTo>
                <a:cubicBezTo>
                  <a:pt x="28" y="13"/>
                  <a:pt x="21" y="0"/>
                  <a:pt x="24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0" name="Freeform 7836">
            <a:extLst>
              <a:ext uri="{FF2B5EF4-FFF2-40B4-BE49-F238E27FC236}">
                <a16:creationId xmlns:a16="http://schemas.microsoft.com/office/drawing/2014/main" id="{93A2FA75-E50A-2F42-BD2E-1D5DEFC2D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2857500"/>
            <a:ext cx="9525" cy="6350"/>
          </a:xfrm>
          <a:custGeom>
            <a:avLst/>
            <a:gdLst>
              <a:gd name="T0" fmla="*/ 3193542 w 25"/>
              <a:gd name="T1" fmla="*/ 157559 h 16"/>
              <a:gd name="T2" fmla="*/ 3483864 w 25"/>
              <a:gd name="T3" fmla="*/ 630238 h 16"/>
              <a:gd name="T4" fmla="*/ 3193542 w 25"/>
              <a:gd name="T5" fmla="*/ 157559 h 16"/>
              <a:gd name="T6" fmla="*/ 3338703 w 25"/>
              <a:gd name="T7" fmla="*/ 944959 h 16"/>
              <a:gd name="T8" fmla="*/ 3483864 w 25"/>
              <a:gd name="T9" fmla="*/ 630238 h 16"/>
              <a:gd name="T10" fmla="*/ 3338703 w 25"/>
              <a:gd name="T11" fmla="*/ 944959 h 16"/>
              <a:gd name="T12" fmla="*/ 3048381 w 25"/>
              <a:gd name="T13" fmla="*/ 315119 h 16"/>
              <a:gd name="T14" fmla="*/ 3048381 w 25"/>
              <a:gd name="T15" fmla="*/ 0 h 16"/>
              <a:gd name="T16" fmla="*/ 3193542 w 25"/>
              <a:gd name="T17" fmla="*/ 157559 h 16"/>
              <a:gd name="T18" fmla="*/ 3048381 w 25"/>
              <a:gd name="T19" fmla="*/ 315119 h 16"/>
              <a:gd name="T20" fmla="*/ 1887093 w 25"/>
              <a:gd name="T21" fmla="*/ 2205038 h 16"/>
              <a:gd name="T22" fmla="*/ 1306449 w 25"/>
              <a:gd name="T23" fmla="*/ 2362597 h 16"/>
              <a:gd name="T24" fmla="*/ 580644 w 25"/>
              <a:gd name="T25" fmla="*/ 2205038 h 16"/>
              <a:gd name="T26" fmla="*/ 1741932 w 25"/>
              <a:gd name="T27" fmla="*/ 2047478 h 16"/>
              <a:gd name="T28" fmla="*/ 3048381 w 25"/>
              <a:gd name="T29" fmla="*/ 787400 h 16"/>
              <a:gd name="T30" fmla="*/ 1887093 w 25"/>
              <a:gd name="T31" fmla="*/ 2205038 h 16"/>
              <a:gd name="T32" fmla="*/ 0 w 25"/>
              <a:gd name="T33" fmla="*/ 2362597 h 16"/>
              <a:gd name="T34" fmla="*/ 145161 w 25"/>
              <a:gd name="T35" fmla="*/ 2205038 h 16"/>
              <a:gd name="T36" fmla="*/ 0 w 25"/>
              <a:gd name="T37" fmla="*/ 2362597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" h="16">
                <a:moveTo>
                  <a:pt x="22" y="1"/>
                </a:moveTo>
                <a:cubicBezTo>
                  <a:pt x="23" y="2"/>
                  <a:pt x="24" y="3"/>
                  <a:pt x="24" y="4"/>
                </a:cubicBezTo>
                <a:cubicBezTo>
                  <a:pt x="24" y="3"/>
                  <a:pt x="23" y="2"/>
                  <a:pt x="22" y="1"/>
                </a:cubicBezTo>
                <a:close/>
                <a:moveTo>
                  <a:pt x="23" y="6"/>
                </a:moveTo>
                <a:cubicBezTo>
                  <a:pt x="24" y="5"/>
                  <a:pt x="24" y="4"/>
                  <a:pt x="24" y="4"/>
                </a:cubicBezTo>
                <a:cubicBezTo>
                  <a:pt x="24" y="5"/>
                  <a:pt x="24" y="5"/>
                  <a:pt x="23" y="6"/>
                </a:cubicBezTo>
                <a:close/>
                <a:moveTo>
                  <a:pt x="21" y="2"/>
                </a:moveTo>
                <a:lnTo>
                  <a:pt x="21" y="0"/>
                </a:lnTo>
                <a:cubicBezTo>
                  <a:pt x="21" y="1"/>
                  <a:pt x="22" y="1"/>
                  <a:pt x="22" y="1"/>
                </a:cubicBezTo>
                <a:cubicBezTo>
                  <a:pt x="21" y="1"/>
                  <a:pt x="21" y="1"/>
                  <a:pt x="21" y="2"/>
                </a:cubicBezTo>
                <a:close/>
                <a:moveTo>
                  <a:pt x="13" y="14"/>
                </a:moveTo>
                <a:cubicBezTo>
                  <a:pt x="10" y="14"/>
                  <a:pt x="9" y="15"/>
                  <a:pt x="9" y="15"/>
                </a:cubicBezTo>
                <a:cubicBezTo>
                  <a:pt x="7" y="15"/>
                  <a:pt x="4" y="14"/>
                  <a:pt x="4" y="14"/>
                </a:cubicBezTo>
                <a:cubicBezTo>
                  <a:pt x="7" y="14"/>
                  <a:pt x="9" y="14"/>
                  <a:pt x="12" y="13"/>
                </a:cubicBezTo>
                <a:cubicBezTo>
                  <a:pt x="19" y="13"/>
                  <a:pt x="21" y="9"/>
                  <a:pt x="21" y="5"/>
                </a:cubicBezTo>
                <a:cubicBezTo>
                  <a:pt x="21" y="9"/>
                  <a:pt x="19" y="13"/>
                  <a:pt x="13" y="14"/>
                </a:cubicBezTo>
                <a:close/>
                <a:moveTo>
                  <a:pt x="0" y="15"/>
                </a:moveTo>
                <a:cubicBezTo>
                  <a:pt x="0" y="14"/>
                  <a:pt x="0" y="14"/>
                  <a:pt x="1" y="14"/>
                </a:cubicBezTo>
                <a:cubicBezTo>
                  <a:pt x="1" y="14"/>
                  <a:pt x="0" y="14"/>
                  <a:pt x="0" y="15"/>
                </a:cubicBezTo>
                <a:close/>
              </a:path>
            </a:pathLst>
          </a:custGeom>
          <a:solidFill>
            <a:srgbClr val="BB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1" name="Freeform 7837">
            <a:extLst>
              <a:ext uri="{FF2B5EF4-FFF2-40B4-BE49-F238E27FC236}">
                <a16:creationId xmlns:a16="http://schemas.microsoft.com/office/drawing/2014/main" id="{FC6DBDB8-6019-A344-B681-73AC81545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854325"/>
            <a:ext cx="3175" cy="7938"/>
          </a:xfrm>
          <a:custGeom>
            <a:avLst/>
            <a:gdLst>
              <a:gd name="T0" fmla="*/ 617311 w 7"/>
              <a:gd name="T1" fmla="*/ 218957 h 24"/>
              <a:gd name="T2" fmla="*/ 822779 w 7"/>
              <a:gd name="T3" fmla="*/ 1312747 h 24"/>
              <a:gd name="T4" fmla="*/ 205921 w 7"/>
              <a:gd name="T5" fmla="*/ 2516015 h 24"/>
              <a:gd name="T6" fmla="*/ 205921 w 7"/>
              <a:gd name="T7" fmla="*/ 1203269 h 24"/>
              <a:gd name="T8" fmla="*/ 617311 w 7"/>
              <a:gd name="T9" fmla="*/ 21895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24">
                <a:moveTo>
                  <a:pt x="3" y="2"/>
                </a:moveTo>
                <a:cubicBezTo>
                  <a:pt x="6" y="0"/>
                  <a:pt x="4" y="7"/>
                  <a:pt x="4" y="12"/>
                </a:cubicBezTo>
                <a:cubicBezTo>
                  <a:pt x="6" y="17"/>
                  <a:pt x="4" y="23"/>
                  <a:pt x="1" y="23"/>
                </a:cubicBezTo>
                <a:cubicBezTo>
                  <a:pt x="0" y="22"/>
                  <a:pt x="3" y="16"/>
                  <a:pt x="1" y="11"/>
                </a:cubicBezTo>
                <a:cubicBezTo>
                  <a:pt x="0" y="5"/>
                  <a:pt x="1" y="3"/>
                  <a:pt x="3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2" name="Freeform 7838">
            <a:extLst>
              <a:ext uri="{FF2B5EF4-FFF2-40B4-BE49-F238E27FC236}">
                <a16:creationId xmlns:a16="http://schemas.microsoft.com/office/drawing/2014/main" id="{FED3530E-C28E-DA4E-9555-446F8EF3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854325"/>
            <a:ext cx="3175" cy="7938"/>
          </a:xfrm>
          <a:custGeom>
            <a:avLst/>
            <a:gdLst>
              <a:gd name="T0" fmla="*/ 205921 w 7"/>
              <a:gd name="T1" fmla="*/ 2733919 h 22"/>
              <a:gd name="T2" fmla="*/ 205921 w 7"/>
              <a:gd name="T3" fmla="*/ 2213259 h 22"/>
              <a:gd name="T4" fmla="*/ 205921 w 7"/>
              <a:gd name="T5" fmla="*/ 1171577 h 22"/>
              <a:gd name="T6" fmla="*/ 617311 w 7"/>
              <a:gd name="T7" fmla="*/ 0 h 22"/>
              <a:gd name="T8" fmla="*/ 822779 w 7"/>
              <a:gd name="T9" fmla="*/ 0 h 22"/>
              <a:gd name="T10" fmla="*/ 205921 w 7"/>
              <a:gd name="T11" fmla="*/ 1171577 h 22"/>
              <a:gd name="T12" fmla="*/ 205921 w 7"/>
              <a:gd name="T13" fmla="*/ 2213259 h 22"/>
              <a:gd name="T14" fmla="*/ 617311 w 7"/>
              <a:gd name="T15" fmla="*/ 2603664 h 22"/>
              <a:gd name="T16" fmla="*/ 822779 w 7"/>
              <a:gd name="T17" fmla="*/ 1301832 h 22"/>
              <a:gd name="T18" fmla="*/ 617311 w 7"/>
              <a:gd name="T19" fmla="*/ 2603664 h 22"/>
              <a:gd name="T20" fmla="*/ 617311 w 7"/>
              <a:gd name="T21" fmla="*/ 2733919 h 22"/>
              <a:gd name="T22" fmla="*/ 205921 w 7"/>
              <a:gd name="T23" fmla="*/ 2733919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22">
                <a:moveTo>
                  <a:pt x="1" y="21"/>
                </a:moveTo>
                <a:lnTo>
                  <a:pt x="1" y="17"/>
                </a:lnTo>
                <a:cubicBezTo>
                  <a:pt x="1" y="15"/>
                  <a:pt x="3" y="12"/>
                  <a:pt x="1" y="9"/>
                </a:cubicBezTo>
                <a:cubicBezTo>
                  <a:pt x="0" y="3"/>
                  <a:pt x="1" y="1"/>
                  <a:pt x="3" y="0"/>
                </a:cubicBezTo>
                <a:lnTo>
                  <a:pt x="4" y="0"/>
                </a:lnTo>
                <a:cubicBezTo>
                  <a:pt x="1" y="1"/>
                  <a:pt x="0" y="3"/>
                  <a:pt x="1" y="9"/>
                </a:cubicBezTo>
                <a:cubicBezTo>
                  <a:pt x="3" y="12"/>
                  <a:pt x="3" y="15"/>
                  <a:pt x="1" y="17"/>
                </a:cubicBezTo>
                <a:cubicBezTo>
                  <a:pt x="1" y="19"/>
                  <a:pt x="1" y="20"/>
                  <a:pt x="3" y="20"/>
                </a:cubicBezTo>
                <a:cubicBezTo>
                  <a:pt x="4" y="19"/>
                  <a:pt x="4" y="14"/>
                  <a:pt x="4" y="10"/>
                </a:cubicBezTo>
                <a:cubicBezTo>
                  <a:pt x="6" y="14"/>
                  <a:pt x="6" y="19"/>
                  <a:pt x="3" y="20"/>
                </a:cubicBezTo>
                <a:lnTo>
                  <a:pt x="3" y="21"/>
                </a:lnTo>
                <a:lnTo>
                  <a:pt x="1" y="21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3" name="Freeform 7839">
            <a:extLst>
              <a:ext uri="{FF2B5EF4-FFF2-40B4-BE49-F238E27FC236}">
                <a16:creationId xmlns:a16="http://schemas.microsoft.com/office/drawing/2014/main" id="{14DD56B1-2C65-7A45-B6ED-C3937248C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46388"/>
            <a:ext cx="28575" cy="17462"/>
          </a:xfrm>
          <a:custGeom>
            <a:avLst/>
            <a:gdLst>
              <a:gd name="T0" fmla="*/ 9696212 w 80"/>
              <a:gd name="T1" fmla="*/ 3043845 h 48"/>
              <a:gd name="T2" fmla="*/ 9823728 w 80"/>
              <a:gd name="T3" fmla="*/ 4499739 h 48"/>
              <a:gd name="T4" fmla="*/ 8548211 w 80"/>
              <a:gd name="T5" fmla="*/ 5823213 h 48"/>
              <a:gd name="T6" fmla="*/ 7399853 w 80"/>
              <a:gd name="T7" fmla="*/ 5558373 h 48"/>
              <a:gd name="T8" fmla="*/ 6123980 w 80"/>
              <a:gd name="T9" fmla="*/ 5161476 h 48"/>
              <a:gd name="T10" fmla="*/ 5358527 w 80"/>
              <a:gd name="T11" fmla="*/ 4499739 h 48"/>
              <a:gd name="T12" fmla="*/ 3444716 w 80"/>
              <a:gd name="T13" fmla="*/ 3970422 h 48"/>
              <a:gd name="T14" fmla="*/ 2679263 w 80"/>
              <a:gd name="T15" fmla="*/ 3043845 h 48"/>
              <a:gd name="T16" fmla="*/ 1403390 w 80"/>
              <a:gd name="T17" fmla="*/ 2779368 h 48"/>
              <a:gd name="T18" fmla="*/ 127516 w 80"/>
              <a:gd name="T19" fmla="*/ 2249688 h 48"/>
              <a:gd name="T20" fmla="*/ 1403390 w 80"/>
              <a:gd name="T21" fmla="*/ 1985211 h 48"/>
              <a:gd name="T22" fmla="*/ 2551748 w 80"/>
              <a:gd name="T23" fmla="*/ 926577 h 48"/>
              <a:gd name="T24" fmla="*/ 2551748 w 80"/>
              <a:gd name="T25" fmla="*/ 0 h 48"/>
              <a:gd name="T26" fmla="*/ 2296358 w 80"/>
              <a:gd name="T27" fmla="*/ 1852791 h 48"/>
              <a:gd name="T28" fmla="*/ 2296358 w 80"/>
              <a:gd name="T29" fmla="*/ 2514528 h 48"/>
              <a:gd name="T30" fmla="*/ 4210169 w 80"/>
              <a:gd name="T31" fmla="*/ 926577 h 48"/>
              <a:gd name="T32" fmla="*/ 3444716 w 80"/>
              <a:gd name="T33" fmla="*/ 3043845 h 48"/>
              <a:gd name="T34" fmla="*/ 4975622 w 80"/>
              <a:gd name="T35" fmla="*/ 4102842 h 48"/>
              <a:gd name="T36" fmla="*/ 6123980 w 80"/>
              <a:gd name="T37" fmla="*/ 3441105 h 48"/>
              <a:gd name="T38" fmla="*/ 6761917 w 80"/>
              <a:gd name="T39" fmla="*/ 4499739 h 48"/>
              <a:gd name="T40" fmla="*/ 7399853 w 80"/>
              <a:gd name="T41" fmla="*/ 3838002 h 48"/>
              <a:gd name="T42" fmla="*/ 7782401 w 80"/>
              <a:gd name="T43" fmla="*/ 4896636 h 48"/>
              <a:gd name="T44" fmla="*/ 8548211 w 80"/>
              <a:gd name="T45" fmla="*/ 4367319 h 48"/>
              <a:gd name="T46" fmla="*/ 9313664 w 80"/>
              <a:gd name="T47" fmla="*/ 5558373 h 48"/>
              <a:gd name="T48" fmla="*/ 9696212 w 80"/>
              <a:gd name="T49" fmla="*/ 3043845 h 4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0" h="48">
                <a:moveTo>
                  <a:pt x="76" y="23"/>
                </a:moveTo>
                <a:cubicBezTo>
                  <a:pt x="79" y="23"/>
                  <a:pt x="77" y="23"/>
                  <a:pt x="77" y="34"/>
                </a:cubicBezTo>
                <a:cubicBezTo>
                  <a:pt x="77" y="46"/>
                  <a:pt x="68" y="47"/>
                  <a:pt x="67" y="44"/>
                </a:cubicBezTo>
                <a:cubicBezTo>
                  <a:pt x="65" y="42"/>
                  <a:pt x="65" y="40"/>
                  <a:pt x="58" y="42"/>
                </a:cubicBezTo>
                <a:cubicBezTo>
                  <a:pt x="54" y="40"/>
                  <a:pt x="54" y="39"/>
                  <a:pt x="48" y="39"/>
                </a:cubicBezTo>
                <a:cubicBezTo>
                  <a:pt x="45" y="39"/>
                  <a:pt x="45" y="35"/>
                  <a:pt x="42" y="34"/>
                </a:cubicBezTo>
                <a:cubicBezTo>
                  <a:pt x="38" y="31"/>
                  <a:pt x="36" y="36"/>
                  <a:pt x="27" y="30"/>
                </a:cubicBezTo>
                <a:cubicBezTo>
                  <a:pt x="27" y="30"/>
                  <a:pt x="21" y="28"/>
                  <a:pt x="21" y="23"/>
                </a:cubicBezTo>
                <a:cubicBezTo>
                  <a:pt x="24" y="17"/>
                  <a:pt x="18" y="23"/>
                  <a:pt x="11" y="21"/>
                </a:cubicBezTo>
                <a:cubicBezTo>
                  <a:pt x="11" y="21"/>
                  <a:pt x="6" y="19"/>
                  <a:pt x="1" y="17"/>
                </a:cubicBezTo>
                <a:cubicBezTo>
                  <a:pt x="0" y="12"/>
                  <a:pt x="3" y="11"/>
                  <a:pt x="11" y="15"/>
                </a:cubicBezTo>
                <a:cubicBezTo>
                  <a:pt x="13" y="18"/>
                  <a:pt x="18" y="12"/>
                  <a:pt x="20" y="7"/>
                </a:cubicBezTo>
                <a:cubicBezTo>
                  <a:pt x="20" y="1"/>
                  <a:pt x="15" y="0"/>
                  <a:pt x="20" y="0"/>
                </a:cubicBezTo>
                <a:cubicBezTo>
                  <a:pt x="24" y="0"/>
                  <a:pt x="24" y="9"/>
                  <a:pt x="18" y="14"/>
                </a:cubicBezTo>
                <a:cubicBezTo>
                  <a:pt x="12" y="20"/>
                  <a:pt x="16" y="19"/>
                  <a:pt x="18" y="19"/>
                </a:cubicBezTo>
                <a:cubicBezTo>
                  <a:pt x="20" y="19"/>
                  <a:pt x="30" y="6"/>
                  <a:pt x="33" y="7"/>
                </a:cubicBezTo>
                <a:cubicBezTo>
                  <a:pt x="36" y="9"/>
                  <a:pt x="24" y="17"/>
                  <a:pt x="27" y="23"/>
                </a:cubicBezTo>
                <a:cubicBezTo>
                  <a:pt x="29" y="27"/>
                  <a:pt x="35" y="30"/>
                  <a:pt x="39" y="31"/>
                </a:cubicBezTo>
                <a:cubicBezTo>
                  <a:pt x="45" y="33"/>
                  <a:pt x="45" y="23"/>
                  <a:pt x="48" y="26"/>
                </a:cubicBezTo>
                <a:cubicBezTo>
                  <a:pt x="51" y="28"/>
                  <a:pt x="41" y="32"/>
                  <a:pt x="53" y="34"/>
                </a:cubicBezTo>
                <a:cubicBezTo>
                  <a:pt x="54" y="36"/>
                  <a:pt x="56" y="29"/>
                  <a:pt x="58" y="29"/>
                </a:cubicBezTo>
                <a:cubicBezTo>
                  <a:pt x="61" y="30"/>
                  <a:pt x="56" y="36"/>
                  <a:pt x="61" y="37"/>
                </a:cubicBezTo>
                <a:cubicBezTo>
                  <a:pt x="65" y="39"/>
                  <a:pt x="64" y="32"/>
                  <a:pt x="67" y="33"/>
                </a:cubicBezTo>
                <a:cubicBezTo>
                  <a:pt x="68" y="33"/>
                  <a:pt x="67" y="42"/>
                  <a:pt x="73" y="42"/>
                </a:cubicBezTo>
                <a:cubicBezTo>
                  <a:pt x="76" y="40"/>
                  <a:pt x="71" y="23"/>
                  <a:pt x="76" y="23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4" name="Freeform 7840">
            <a:extLst>
              <a:ext uri="{FF2B5EF4-FFF2-40B4-BE49-F238E27FC236}">
                <a16:creationId xmlns:a16="http://schemas.microsoft.com/office/drawing/2014/main" id="{F10D27AA-B919-794D-86A5-07E2B6A95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46388"/>
            <a:ext cx="28575" cy="15875"/>
          </a:xfrm>
          <a:custGeom>
            <a:avLst/>
            <a:gdLst>
              <a:gd name="T0" fmla="*/ 7850167 w 79"/>
              <a:gd name="T1" fmla="*/ 4882943 h 46"/>
              <a:gd name="T2" fmla="*/ 9027530 w 79"/>
              <a:gd name="T3" fmla="*/ 5359538 h 46"/>
              <a:gd name="T4" fmla="*/ 7195836 w 79"/>
              <a:gd name="T5" fmla="*/ 4763880 h 46"/>
              <a:gd name="T6" fmla="*/ 7195836 w 79"/>
              <a:gd name="T7" fmla="*/ 4763880 h 46"/>
              <a:gd name="T8" fmla="*/ 5756597 w 79"/>
              <a:gd name="T9" fmla="*/ 4406693 h 46"/>
              <a:gd name="T10" fmla="*/ 4840750 w 79"/>
              <a:gd name="T11" fmla="*/ 3930443 h 46"/>
              <a:gd name="T12" fmla="*/ 2616602 w 79"/>
              <a:gd name="T13" fmla="*/ 2739473 h 46"/>
              <a:gd name="T14" fmla="*/ 2485663 w 79"/>
              <a:gd name="T15" fmla="*/ 2381940 h 46"/>
              <a:gd name="T16" fmla="*/ 3401510 w 79"/>
              <a:gd name="T17" fmla="*/ 3572910 h 46"/>
              <a:gd name="T18" fmla="*/ 5364142 w 79"/>
              <a:gd name="T19" fmla="*/ 3930443 h 46"/>
              <a:gd name="T20" fmla="*/ 6149051 w 79"/>
              <a:gd name="T21" fmla="*/ 4644818 h 46"/>
              <a:gd name="T22" fmla="*/ 0 w 79"/>
              <a:gd name="T23" fmla="*/ 2024753 h 46"/>
              <a:gd name="T24" fmla="*/ 130939 w 79"/>
              <a:gd name="T25" fmla="*/ 1548158 h 46"/>
              <a:gd name="T26" fmla="*/ 1308301 w 79"/>
              <a:gd name="T27" fmla="*/ 2381940 h 46"/>
              <a:gd name="T28" fmla="*/ 2485663 w 79"/>
              <a:gd name="T29" fmla="*/ 2381940 h 46"/>
              <a:gd name="T30" fmla="*/ 1177362 w 79"/>
              <a:gd name="T31" fmla="*/ 1786628 h 46"/>
              <a:gd name="T32" fmla="*/ 1177362 w 79"/>
              <a:gd name="T33" fmla="*/ 1786628 h 46"/>
              <a:gd name="T34" fmla="*/ 2224148 w 79"/>
              <a:gd name="T35" fmla="*/ 119063 h 46"/>
              <a:gd name="T36" fmla="*/ 1570178 w 79"/>
              <a:gd name="T37" fmla="*/ 1905690 h 46"/>
              <a:gd name="T38" fmla="*/ 2616602 w 79"/>
              <a:gd name="T39" fmla="*/ 0 h 46"/>
              <a:gd name="T40" fmla="*/ 2616602 w 79"/>
              <a:gd name="T41" fmla="*/ 119063 h 46"/>
              <a:gd name="T42" fmla="*/ 2616602 w 79"/>
              <a:gd name="T43" fmla="*/ 0 h 46"/>
              <a:gd name="T44" fmla="*/ 2224148 w 79"/>
              <a:gd name="T45" fmla="*/ 2262878 h 46"/>
              <a:gd name="T46" fmla="*/ 1831694 w 79"/>
              <a:gd name="T47" fmla="*/ 2262878 h 46"/>
              <a:gd name="T48" fmla="*/ 1831694 w 79"/>
              <a:gd name="T49" fmla="*/ 2262878 h 46"/>
              <a:gd name="T50" fmla="*/ 9812438 w 79"/>
              <a:gd name="T51" fmla="*/ 2739473 h 46"/>
              <a:gd name="T52" fmla="*/ 9419984 w 79"/>
              <a:gd name="T53" fmla="*/ 5002351 h 46"/>
              <a:gd name="T54" fmla="*/ 9812438 w 79"/>
              <a:gd name="T55" fmla="*/ 2739473 h 46"/>
              <a:gd name="T56" fmla="*/ 9943377 w 79"/>
              <a:gd name="T57" fmla="*/ 3453848 h 46"/>
              <a:gd name="T58" fmla="*/ 7195836 w 79"/>
              <a:gd name="T59" fmla="*/ 3930443 h 46"/>
              <a:gd name="T60" fmla="*/ 6149051 w 79"/>
              <a:gd name="T61" fmla="*/ 3930443 h 46"/>
              <a:gd name="T62" fmla="*/ 6803382 w 79"/>
              <a:gd name="T63" fmla="*/ 4049505 h 46"/>
              <a:gd name="T64" fmla="*/ 7457352 w 79"/>
              <a:gd name="T65" fmla="*/ 3453848 h 46"/>
              <a:gd name="T66" fmla="*/ 6149051 w 79"/>
              <a:gd name="T67" fmla="*/ 3096660 h 46"/>
              <a:gd name="T68" fmla="*/ 4971688 w 79"/>
              <a:gd name="T69" fmla="*/ 3811035 h 46"/>
              <a:gd name="T70" fmla="*/ 3401510 w 79"/>
              <a:gd name="T71" fmla="*/ 2739473 h 46"/>
              <a:gd name="T72" fmla="*/ 5756597 w 79"/>
              <a:gd name="T73" fmla="*/ 3215723 h 46"/>
              <a:gd name="T74" fmla="*/ 6149051 w 79"/>
              <a:gd name="T75" fmla="*/ 3334785 h 46"/>
              <a:gd name="T76" fmla="*/ 3794326 w 79"/>
              <a:gd name="T77" fmla="*/ 1429095 h 46"/>
              <a:gd name="T78" fmla="*/ 3794326 w 79"/>
              <a:gd name="T79" fmla="*/ 1429095 h 46"/>
              <a:gd name="T80" fmla="*/ 3794326 w 79"/>
              <a:gd name="T81" fmla="*/ 1429095 h 46"/>
              <a:gd name="T82" fmla="*/ 3009056 w 79"/>
              <a:gd name="T83" fmla="*/ 1667565 h 46"/>
              <a:gd name="T84" fmla="*/ 4186780 w 79"/>
              <a:gd name="T85" fmla="*/ 952845 h 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9" h="46">
                <a:moveTo>
                  <a:pt x="66" y="45"/>
                </a:moveTo>
                <a:cubicBezTo>
                  <a:pt x="64" y="41"/>
                  <a:pt x="64" y="40"/>
                  <a:pt x="60" y="41"/>
                </a:cubicBezTo>
                <a:cubicBezTo>
                  <a:pt x="64" y="40"/>
                  <a:pt x="64" y="40"/>
                  <a:pt x="66" y="42"/>
                </a:cubicBezTo>
                <a:cubicBezTo>
                  <a:pt x="66" y="45"/>
                  <a:pt x="66" y="45"/>
                  <a:pt x="69" y="45"/>
                </a:cubicBezTo>
                <a:cubicBezTo>
                  <a:pt x="66" y="45"/>
                  <a:pt x="66" y="45"/>
                  <a:pt x="66" y="45"/>
                </a:cubicBezTo>
                <a:close/>
                <a:moveTo>
                  <a:pt x="55" y="40"/>
                </a:moveTo>
                <a:lnTo>
                  <a:pt x="57" y="42"/>
                </a:lnTo>
                <a:cubicBezTo>
                  <a:pt x="55" y="42"/>
                  <a:pt x="55" y="40"/>
                  <a:pt x="55" y="40"/>
                </a:cubicBezTo>
                <a:close/>
                <a:moveTo>
                  <a:pt x="47" y="39"/>
                </a:moveTo>
                <a:lnTo>
                  <a:pt x="44" y="37"/>
                </a:lnTo>
                <a:cubicBezTo>
                  <a:pt x="44" y="37"/>
                  <a:pt x="44" y="35"/>
                  <a:pt x="41" y="34"/>
                </a:cubicBezTo>
                <a:cubicBezTo>
                  <a:pt x="40" y="33"/>
                  <a:pt x="38" y="33"/>
                  <a:pt x="37" y="33"/>
                </a:cubicBezTo>
                <a:cubicBezTo>
                  <a:pt x="35" y="33"/>
                  <a:pt x="32" y="34"/>
                  <a:pt x="26" y="31"/>
                </a:cubicBezTo>
                <a:cubicBezTo>
                  <a:pt x="26" y="31"/>
                  <a:pt x="19" y="28"/>
                  <a:pt x="20" y="23"/>
                </a:cubicBezTo>
                <a:lnTo>
                  <a:pt x="20" y="21"/>
                </a:lnTo>
                <a:lnTo>
                  <a:pt x="19" y="20"/>
                </a:lnTo>
                <a:cubicBezTo>
                  <a:pt x="23" y="21"/>
                  <a:pt x="23" y="22"/>
                  <a:pt x="20" y="23"/>
                </a:cubicBezTo>
                <a:cubicBezTo>
                  <a:pt x="20" y="28"/>
                  <a:pt x="26" y="30"/>
                  <a:pt x="26" y="30"/>
                </a:cubicBezTo>
                <a:cubicBezTo>
                  <a:pt x="32" y="34"/>
                  <a:pt x="35" y="33"/>
                  <a:pt x="37" y="33"/>
                </a:cubicBezTo>
                <a:lnTo>
                  <a:pt x="41" y="33"/>
                </a:lnTo>
                <a:cubicBezTo>
                  <a:pt x="44" y="34"/>
                  <a:pt x="44" y="36"/>
                  <a:pt x="44" y="36"/>
                </a:cubicBezTo>
                <a:lnTo>
                  <a:pt x="47" y="39"/>
                </a:lnTo>
                <a:close/>
                <a:moveTo>
                  <a:pt x="10" y="21"/>
                </a:moveTo>
                <a:lnTo>
                  <a:pt x="0" y="17"/>
                </a:lnTo>
                <a:lnTo>
                  <a:pt x="0" y="14"/>
                </a:lnTo>
                <a:cubicBezTo>
                  <a:pt x="0" y="14"/>
                  <a:pt x="1" y="14"/>
                  <a:pt x="1" y="13"/>
                </a:cubicBezTo>
                <a:cubicBezTo>
                  <a:pt x="1" y="14"/>
                  <a:pt x="1" y="15"/>
                  <a:pt x="2" y="17"/>
                </a:cubicBezTo>
                <a:cubicBezTo>
                  <a:pt x="5" y="19"/>
                  <a:pt x="10" y="20"/>
                  <a:pt x="10" y="20"/>
                </a:cubicBezTo>
                <a:cubicBezTo>
                  <a:pt x="12" y="22"/>
                  <a:pt x="16" y="21"/>
                  <a:pt x="17" y="20"/>
                </a:cubicBezTo>
                <a:lnTo>
                  <a:pt x="19" y="20"/>
                </a:lnTo>
                <a:cubicBezTo>
                  <a:pt x="15" y="22"/>
                  <a:pt x="12" y="23"/>
                  <a:pt x="10" y="21"/>
                </a:cubicBezTo>
                <a:close/>
                <a:moveTo>
                  <a:pt x="9" y="15"/>
                </a:moveTo>
                <a:cubicBezTo>
                  <a:pt x="7" y="14"/>
                  <a:pt x="5" y="14"/>
                  <a:pt x="4" y="13"/>
                </a:cubicBezTo>
                <a:cubicBezTo>
                  <a:pt x="5" y="13"/>
                  <a:pt x="7" y="14"/>
                  <a:pt x="9" y="15"/>
                </a:cubicBezTo>
                <a:close/>
                <a:moveTo>
                  <a:pt x="17" y="7"/>
                </a:moveTo>
                <a:cubicBezTo>
                  <a:pt x="19" y="4"/>
                  <a:pt x="17" y="3"/>
                  <a:pt x="17" y="1"/>
                </a:cubicBezTo>
                <a:cubicBezTo>
                  <a:pt x="19" y="3"/>
                  <a:pt x="19" y="4"/>
                  <a:pt x="19" y="7"/>
                </a:cubicBezTo>
                <a:cubicBezTo>
                  <a:pt x="19" y="11"/>
                  <a:pt x="15" y="16"/>
                  <a:pt x="12" y="16"/>
                </a:cubicBezTo>
                <a:cubicBezTo>
                  <a:pt x="14" y="16"/>
                  <a:pt x="17" y="11"/>
                  <a:pt x="17" y="7"/>
                </a:cubicBezTo>
                <a:close/>
                <a:moveTo>
                  <a:pt x="20" y="0"/>
                </a:moveTo>
                <a:cubicBezTo>
                  <a:pt x="21" y="1"/>
                  <a:pt x="21" y="2"/>
                  <a:pt x="21" y="4"/>
                </a:cubicBezTo>
                <a:cubicBezTo>
                  <a:pt x="21" y="2"/>
                  <a:pt x="21" y="1"/>
                  <a:pt x="20" y="1"/>
                </a:cubicBezTo>
                <a:lnTo>
                  <a:pt x="19" y="0"/>
                </a:lnTo>
                <a:lnTo>
                  <a:pt x="20" y="0"/>
                </a:lnTo>
                <a:close/>
                <a:moveTo>
                  <a:pt x="14" y="19"/>
                </a:moveTo>
                <a:lnTo>
                  <a:pt x="17" y="19"/>
                </a:lnTo>
                <a:lnTo>
                  <a:pt x="15" y="20"/>
                </a:lnTo>
                <a:lnTo>
                  <a:pt x="14" y="19"/>
                </a:lnTo>
                <a:cubicBezTo>
                  <a:pt x="14" y="18"/>
                  <a:pt x="14" y="17"/>
                  <a:pt x="17" y="14"/>
                </a:cubicBezTo>
                <a:cubicBezTo>
                  <a:pt x="16" y="17"/>
                  <a:pt x="14" y="18"/>
                  <a:pt x="14" y="19"/>
                </a:cubicBezTo>
                <a:close/>
                <a:moveTo>
                  <a:pt x="76" y="24"/>
                </a:moveTo>
                <a:lnTo>
                  <a:pt x="75" y="23"/>
                </a:lnTo>
                <a:cubicBezTo>
                  <a:pt x="73" y="24"/>
                  <a:pt x="73" y="28"/>
                  <a:pt x="75" y="33"/>
                </a:cubicBezTo>
                <a:cubicBezTo>
                  <a:pt x="75" y="37"/>
                  <a:pt x="75" y="42"/>
                  <a:pt x="72" y="42"/>
                </a:cubicBezTo>
                <a:cubicBezTo>
                  <a:pt x="75" y="40"/>
                  <a:pt x="75" y="36"/>
                  <a:pt x="73" y="33"/>
                </a:cubicBezTo>
                <a:cubicBezTo>
                  <a:pt x="73" y="28"/>
                  <a:pt x="72" y="24"/>
                  <a:pt x="75" y="23"/>
                </a:cubicBezTo>
                <a:lnTo>
                  <a:pt x="76" y="23"/>
                </a:lnTo>
                <a:cubicBezTo>
                  <a:pt x="78" y="23"/>
                  <a:pt x="78" y="26"/>
                  <a:pt x="76" y="29"/>
                </a:cubicBezTo>
                <a:lnTo>
                  <a:pt x="76" y="24"/>
                </a:lnTo>
                <a:close/>
                <a:moveTo>
                  <a:pt x="55" y="33"/>
                </a:moveTo>
                <a:cubicBezTo>
                  <a:pt x="53" y="33"/>
                  <a:pt x="53" y="34"/>
                  <a:pt x="52" y="34"/>
                </a:cubicBezTo>
                <a:cubicBezTo>
                  <a:pt x="47" y="34"/>
                  <a:pt x="47" y="33"/>
                  <a:pt x="47" y="33"/>
                </a:cubicBezTo>
                <a:lnTo>
                  <a:pt x="47" y="32"/>
                </a:lnTo>
                <a:cubicBezTo>
                  <a:pt x="47" y="32"/>
                  <a:pt x="47" y="33"/>
                  <a:pt x="52" y="34"/>
                </a:cubicBezTo>
                <a:cubicBezTo>
                  <a:pt x="53" y="34"/>
                  <a:pt x="53" y="33"/>
                  <a:pt x="55" y="32"/>
                </a:cubicBezTo>
                <a:cubicBezTo>
                  <a:pt x="55" y="30"/>
                  <a:pt x="55" y="29"/>
                  <a:pt x="57" y="29"/>
                </a:cubicBezTo>
                <a:cubicBezTo>
                  <a:pt x="57" y="29"/>
                  <a:pt x="55" y="31"/>
                  <a:pt x="55" y="33"/>
                </a:cubicBezTo>
                <a:close/>
                <a:moveTo>
                  <a:pt x="47" y="26"/>
                </a:moveTo>
                <a:lnTo>
                  <a:pt x="44" y="27"/>
                </a:lnTo>
                <a:cubicBezTo>
                  <a:pt x="44" y="29"/>
                  <a:pt x="41" y="32"/>
                  <a:pt x="38" y="32"/>
                </a:cubicBezTo>
                <a:cubicBezTo>
                  <a:pt x="34" y="30"/>
                  <a:pt x="28" y="28"/>
                  <a:pt x="26" y="24"/>
                </a:cubicBezTo>
                <a:lnTo>
                  <a:pt x="26" y="23"/>
                </a:lnTo>
                <a:cubicBezTo>
                  <a:pt x="28" y="27"/>
                  <a:pt x="34" y="30"/>
                  <a:pt x="38" y="31"/>
                </a:cubicBezTo>
                <a:cubicBezTo>
                  <a:pt x="41" y="31"/>
                  <a:pt x="44" y="29"/>
                  <a:pt x="44" y="27"/>
                </a:cubicBezTo>
                <a:cubicBezTo>
                  <a:pt x="44" y="26"/>
                  <a:pt x="47" y="25"/>
                  <a:pt x="47" y="25"/>
                </a:cubicBezTo>
                <a:cubicBezTo>
                  <a:pt x="49" y="26"/>
                  <a:pt x="47" y="27"/>
                  <a:pt x="47" y="28"/>
                </a:cubicBezTo>
                <a:lnTo>
                  <a:pt x="47" y="26"/>
                </a:lnTo>
                <a:close/>
                <a:moveTo>
                  <a:pt x="29" y="12"/>
                </a:moveTo>
                <a:cubicBezTo>
                  <a:pt x="28" y="15"/>
                  <a:pt x="26" y="20"/>
                  <a:pt x="26" y="23"/>
                </a:cubicBezTo>
                <a:cubicBezTo>
                  <a:pt x="26" y="19"/>
                  <a:pt x="28" y="15"/>
                  <a:pt x="29" y="12"/>
                </a:cubicBezTo>
                <a:close/>
                <a:moveTo>
                  <a:pt x="32" y="8"/>
                </a:moveTo>
                <a:cubicBezTo>
                  <a:pt x="32" y="8"/>
                  <a:pt x="32" y="9"/>
                  <a:pt x="29" y="12"/>
                </a:cubicBezTo>
                <a:cubicBezTo>
                  <a:pt x="31" y="10"/>
                  <a:pt x="32" y="8"/>
                  <a:pt x="32" y="8"/>
                </a:cubicBezTo>
                <a:close/>
                <a:moveTo>
                  <a:pt x="23" y="14"/>
                </a:moveTo>
                <a:cubicBezTo>
                  <a:pt x="28" y="10"/>
                  <a:pt x="29" y="7"/>
                  <a:pt x="32" y="7"/>
                </a:cubicBezTo>
                <a:lnTo>
                  <a:pt x="32" y="8"/>
                </a:lnTo>
                <a:cubicBezTo>
                  <a:pt x="29" y="8"/>
                  <a:pt x="28" y="11"/>
                  <a:pt x="23" y="14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5" name="Freeform 7841">
            <a:extLst>
              <a:ext uri="{FF2B5EF4-FFF2-40B4-BE49-F238E27FC236}">
                <a16:creationId xmlns:a16="http://schemas.microsoft.com/office/drawing/2014/main" id="{829A4C82-CCD0-0A4E-9B16-E54F08DA8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3350" y="2841625"/>
            <a:ext cx="11113" cy="7938"/>
          </a:xfrm>
          <a:custGeom>
            <a:avLst/>
            <a:gdLst>
              <a:gd name="T0" fmla="*/ 2721675 w 33"/>
              <a:gd name="T1" fmla="*/ 2620575 h 23"/>
              <a:gd name="T2" fmla="*/ 2041424 w 33"/>
              <a:gd name="T3" fmla="*/ 1905810 h 23"/>
              <a:gd name="T4" fmla="*/ 1134200 w 33"/>
              <a:gd name="T5" fmla="*/ 1429530 h 23"/>
              <a:gd name="T6" fmla="*/ 340125 w 33"/>
              <a:gd name="T7" fmla="*/ 238140 h 23"/>
              <a:gd name="T8" fmla="*/ 1134200 w 33"/>
              <a:gd name="T9" fmla="*/ 952905 h 23"/>
              <a:gd name="T10" fmla="*/ 2381550 w 33"/>
              <a:gd name="T11" fmla="*/ 1548600 h 23"/>
              <a:gd name="T12" fmla="*/ 3628900 w 33"/>
              <a:gd name="T13" fmla="*/ 2024880 h 23"/>
              <a:gd name="T14" fmla="*/ 2721675 w 33"/>
              <a:gd name="T15" fmla="*/ 2620575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23">
                <a:moveTo>
                  <a:pt x="24" y="22"/>
                </a:moveTo>
                <a:cubicBezTo>
                  <a:pt x="16" y="22"/>
                  <a:pt x="19" y="18"/>
                  <a:pt x="18" y="16"/>
                </a:cubicBezTo>
                <a:cubicBezTo>
                  <a:pt x="18" y="14"/>
                  <a:pt x="13" y="14"/>
                  <a:pt x="10" y="12"/>
                </a:cubicBezTo>
                <a:cubicBezTo>
                  <a:pt x="6" y="11"/>
                  <a:pt x="0" y="3"/>
                  <a:pt x="3" y="2"/>
                </a:cubicBezTo>
                <a:cubicBezTo>
                  <a:pt x="6" y="0"/>
                  <a:pt x="6" y="4"/>
                  <a:pt x="10" y="8"/>
                </a:cubicBezTo>
                <a:cubicBezTo>
                  <a:pt x="13" y="11"/>
                  <a:pt x="18" y="13"/>
                  <a:pt x="21" y="13"/>
                </a:cubicBezTo>
                <a:cubicBezTo>
                  <a:pt x="25" y="12"/>
                  <a:pt x="32" y="13"/>
                  <a:pt x="32" y="17"/>
                </a:cubicBezTo>
                <a:cubicBezTo>
                  <a:pt x="32" y="20"/>
                  <a:pt x="27" y="22"/>
                  <a:pt x="24" y="2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6" name="Freeform 7842">
            <a:extLst>
              <a:ext uri="{FF2B5EF4-FFF2-40B4-BE49-F238E27FC236}">
                <a16:creationId xmlns:a16="http://schemas.microsoft.com/office/drawing/2014/main" id="{CBD5D411-AB22-2549-9F8A-5D1A0CC7A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2841625"/>
            <a:ext cx="11112" cy="7938"/>
          </a:xfrm>
          <a:custGeom>
            <a:avLst/>
            <a:gdLst>
              <a:gd name="T0" fmla="*/ 2049817 w 32"/>
              <a:gd name="T1" fmla="*/ 2083003 h 22"/>
              <a:gd name="T2" fmla="*/ 1446991 w 32"/>
              <a:gd name="T3" fmla="*/ 1692598 h 22"/>
              <a:gd name="T4" fmla="*/ 1085156 w 32"/>
              <a:gd name="T5" fmla="*/ 1562343 h 22"/>
              <a:gd name="T6" fmla="*/ 0 w 32"/>
              <a:gd name="T7" fmla="*/ 260511 h 22"/>
              <a:gd name="T8" fmla="*/ 241339 w 32"/>
              <a:gd name="T9" fmla="*/ 130255 h 22"/>
              <a:gd name="T10" fmla="*/ 1085156 w 32"/>
              <a:gd name="T11" fmla="*/ 1432087 h 22"/>
              <a:gd name="T12" fmla="*/ 1446991 w 32"/>
              <a:gd name="T13" fmla="*/ 1562343 h 22"/>
              <a:gd name="T14" fmla="*/ 2049817 w 32"/>
              <a:gd name="T15" fmla="*/ 1952748 h 22"/>
              <a:gd name="T16" fmla="*/ 2652990 w 32"/>
              <a:gd name="T17" fmla="*/ 2733919 h 22"/>
              <a:gd name="T18" fmla="*/ 2049817 w 32"/>
              <a:gd name="T19" fmla="*/ 2083003 h 22"/>
              <a:gd name="T20" fmla="*/ 2532147 w 32"/>
              <a:gd name="T21" fmla="*/ 1562343 h 22"/>
              <a:gd name="T22" fmla="*/ 2773486 w 32"/>
              <a:gd name="T23" fmla="*/ 1432087 h 22"/>
              <a:gd name="T24" fmla="*/ 3738146 w 32"/>
              <a:gd name="T25" fmla="*/ 1692598 h 22"/>
              <a:gd name="T26" fmla="*/ 2532147 w 32"/>
              <a:gd name="T27" fmla="*/ 1562343 h 22"/>
              <a:gd name="T28" fmla="*/ 723669 w 32"/>
              <a:gd name="T29" fmla="*/ 520661 h 22"/>
              <a:gd name="T30" fmla="*/ 241339 w 32"/>
              <a:gd name="T31" fmla="*/ 130255 h 22"/>
              <a:gd name="T32" fmla="*/ 361835 w 32"/>
              <a:gd name="T33" fmla="*/ 0 h 22"/>
              <a:gd name="T34" fmla="*/ 723669 w 32"/>
              <a:gd name="T35" fmla="*/ 520661 h 22"/>
              <a:gd name="T36" fmla="*/ 1085156 w 32"/>
              <a:gd name="T37" fmla="*/ 911427 h 22"/>
              <a:gd name="T38" fmla="*/ 723669 w 32"/>
              <a:gd name="T39" fmla="*/ 520661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2" h="22">
                <a:moveTo>
                  <a:pt x="17" y="16"/>
                </a:moveTo>
                <a:cubicBezTo>
                  <a:pt x="17" y="13"/>
                  <a:pt x="14" y="13"/>
                  <a:pt x="12" y="13"/>
                </a:cubicBezTo>
                <a:cubicBezTo>
                  <a:pt x="12" y="12"/>
                  <a:pt x="9" y="12"/>
                  <a:pt x="9" y="12"/>
                </a:cubicBezTo>
                <a:cubicBezTo>
                  <a:pt x="6" y="10"/>
                  <a:pt x="0" y="4"/>
                  <a:pt x="0" y="2"/>
                </a:cubicBezTo>
                <a:lnTo>
                  <a:pt x="2" y="1"/>
                </a:lnTo>
                <a:cubicBezTo>
                  <a:pt x="0" y="4"/>
                  <a:pt x="6" y="10"/>
                  <a:pt x="9" y="11"/>
                </a:cubicBezTo>
                <a:lnTo>
                  <a:pt x="12" y="12"/>
                </a:lnTo>
                <a:cubicBezTo>
                  <a:pt x="14" y="13"/>
                  <a:pt x="17" y="13"/>
                  <a:pt x="17" y="15"/>
                </a:cubicBezTo>
                <a:cubicBezTo>
                  <a:pt x="17" y="19"/>
                  <a:pt x="17" y="21"/>
                  <a:pt x="22" y="21"/>
                </a:cubicBezTo>
                <a:cubicBezTo>
                  <a:pt x="17" y="21"/>
                  <a:pt x="17" y="19"/>
                  <a:pt x="17" y="16"/>
                </a:cubicBezTo>
                <a:close/>
                <a:moveTo>
                  <a:pt x="21" y="12"/>
                </a:moveTo>
                <a:cubicBezTo>
                  <a:pt x="22" y="11"/>
                  <a:pt x="22" y="11"/>
                  <a:pt x="23" y="11"/>
                </a:cubicBezTo>
                <a:cubicBezTo>
                  <a:pt x="26" y="11"/>
                  <a:pt x="29" y="12"/>
                  <a:pt x="31" y="13"/>
                </a:cubicBezTo>
                <a:cubicBezTo>
                  <a:pt x="28" y="12"/>
                  <a:pt x="24" y="11"/>
                  <a:pt x="21" y="12"/>
                </a:cubicBezTo>
                <a:close/>
                <a:moveTo>
                  <a:pt x="6" y="4"/>
                </a:moveTo>
                <a:cubicBezTo>
                  <a:pt x="3" y="1"/>
                  <a:pt x="3" y="0"/>
                  <a:pt x="2" y="1"/>
                </a:cubicBezTo>
                <a:lnTo>
                  <a:pt x="3" y="0"/>
                </a:lnTo>
                <a:cubicBezTo>
                  <a:pt x="3" y="0"/>
                  <a:pt x="5" y="2"/>
                  <a:pt x="6" y="4"/>
                </a:cubicBezTo>
                <a:cubicBezTo>
                  <a:pt x="6" y="5"/>
                  <a:pt x="8" y="7"/>
                  <a:pt x="9" y="7"/>
                </a:cubicBezTo>
                <a:cubicBezTo>
                  <a:pt x="6" y="7"/>
                  <a:pt x="6" y="5"/>
                  <a:pt x="6" y="4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7" name="Freeform 7843">
            <a:extLst>
              <a:ext uri="{FF2B5EF4-FFF2-40B4-BE49-F238E27FC236}">
                <a16:creationId xmlns:a16="http://schemas.microsoft.com/office/drawing/2014/main" id="{CCDCA6DE-8BEA-0C4C-AA8D-239B0B60E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2852738"/>
            <a:ext cx="11112" cy="7937"/>
          </a:xfrm>
          <a:custGeom>
            <a:avLst/>
            <a:gdLst>
              <a:gd name="T0" fmla="*/ 128326 w 31"/>
              <a:gd name="T1" fmla="*/ 1000062 h 21"/>
              <a:gd name="T2" fmla="*/ 1156365 w 31"/>
              <a:gd name="T3" fmla="*/ 2142612 h 21"/>
              <a:gd name="T4" fmla="*/ 3083759 w 31"/>
              <a:gd name="T5" fmla="*/ 1000062 h 21"/>
              <a:gd name="T6" fmla="*/ 3597779 w 31"/>
              <a:gd name="T7" fmla="*/ 142866 h 21"/>
              <a:gd name="T8" fmla="*/ 2698065 w 31"/>
              <a:gd name="T9" fmla="*/ 1999746 h 21"/>
              <a:gd name="T10" fmla="*/ 771029 w 31"/>
              <a:gd name="T11" fmla="*/ 2856942 h 21"/>
              <a:gd name="T12" fmla="*/ 128326 w 31"/>
              <a:gd name="T13" fmla="*/ 1000062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" h="21">
                <a:moveTo>
                  <a:pt x="1" y="7"/>
                </a:moveTo>
                <a:cubicBezTo>
                  <a:pt x="2" y="7"/>
                  <a:pt x="1" y="15"/>
                  <a:pt x="9" y="15"/>
                </a:cubicBezTo>
                <a:cubicBezTo>
                  <a:pt x="13" y="16"/>
                  <a:pt x="21" y="11"/>
                  <a:pt x="24" y="7"/>
                </a:cubicBezTo>
                <a:cubicBezTo>
                  <a:pt x="25" y="4"/>
                  <a:pt x="27" y="0"/>
                  <a:pt x="28" y="1"/>
                </a:cubicBezTo>
                <a:cubicBezTo>
                  <a:pt x="30" y="6"/>
                  <a:pt x="25" y="11"/>
                  <a:pt x="21" y="14"/>
                </a:cubicBezTo>
                <a:cubicBezTo>
                  <a:pt x="19" y="15"/>
                  <a:pt x="15" y="20"/>
                  <a:pt x="6" y="20"/>
                </a:cubicBezTo>
                <a:cubicBezTo>
                  <a:pt x="0" y="20"/>
                  <a:pt x="1" y="7"/>
                  <a:pt x="1" y="7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8" name="Freeform 7844">
            <a:extLst>
              <a:ext uri="{FF2B5EF4-FFF2-40B4-BE49-F238E27FC236}">
                <a16:creationId xmlns:a16="http://schemas.microsoft.com/office/drawing/2014/main" id="{5E0B0BA7-F431-AE45-A7C0-B201CAE84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2854325"/>
            <a:ext cx="9525" cy="6350"/>
          </a:xfrm>
          <a:custGeom>
            <a:avLst/>
            <a:gdLst>
              <a:gd name="T0" fmla="*/ 694304 w 28"/>
              <a:gd name="T1" fmla="*/ 2232212 h 17"/>
              <a:gd name="T2" fmla="*/ 2082913 w 28"/>
              <a:gd name="T3" fmla="*/ 1395132 h 17"/>
              <a:gd name="T4" fmla="*/ 3124540 w 28"/>
              <a:gd name="T5" fmla="*/ 0 h 17"/>
              <a:gd name="T6" fmla="*/ 2314575 w 28"/>
              <a:gd name="T7" fmla="*/ 1395132 h 17"/>
              <a:gd name="T8" fmla="*/ 694304 w 28"/>
              <a:gd name="T9" fmla="*/ 2232212 h 17"/>
              <a:gd name="T10" fmla="*/ 0 w 28"/>
              <a:gd name="T11" fmla="*/ 1395132 h 17"/>
              <a:gd name="T12" fmla="*/ 578644 w 28"/>
              <a:gd name="T13" fmla="*/ 2232212 h 17"/>
              <a:gd name="T14" fmla="*/ 0 w 28"/>
              <a:gd name="T15" fmla="*/ 1395132 h 17"/>
              <a:gd name="T16" fmla="*/ 925626 w 28"/>
              <a:gd name="T17" fmla="*/ 1534832 h 17"/>
              <a:gd name="T18" fmla="*/ 2661557 w 28"/>
              <a:gd name="T19" fmla="*/ 418726 h 17"/>
              <a:gd name="T20" fmla="*/ 2777218 w 28"/>
              <a:gd name="T21" fmla="*/ 0 h 17"/>
              <a:gd name="T22" fmla="*/ 2661557 w 28"/>
              <a:gd name="T23" fmla="*/ 418726 h 17"/>
              <a:gd name="T24" fmla="*/ 1041627 w 28"/>
              <a:gd name="T25" fmla="*/ 1674159 h 17"/>
              <a:gd name="T26" fmla="*/ 347322 w 28"/>
              <a:gd name="T27" fmla="*/ 1395132 h 17"/>
              <a:gd name="T28" fmla="*/ 925626 w 28"/>
              <a:gd name="T29" fmla="*/ 1534832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8" h="17">
                <a:moveTo>
                  <a:pt x="6" y="16"/>
                </a:moveTo>
                <a:cubicBezTo>
                  <a:pt x="12" y="16"/>
                  <a:pt x="17" y="12"/>
                  <a:pt x="18" y="10"/>
                </a:cubicBezTo>
                <a:cubicBezTo>
                  <a:pt x="26" y="6"/>
                  <a:pt x="27" y="3"/>
                  <a:pt x="27" y="0"/>
                </a:cubicBezTo>
                <a:cubicBezTo>
                  <a:pt x="27" y="3"/>
                  <a:pt x="26" y="6"/>
                  <a:pt x="20" y="10"/>
                </a:cubicBezTo>
                <a:cubicBezTo>
                  <a:pt x="17" y="12"/>
                  <a:pt x="14" y="16"/>
                  <a:pt x="6" y="16"/>
                </a:cubicBezTo>
                <a:close/>
                <a:moveTo>
                  <a:pt x="0" y="10"/>
                </a:moveTo>
                <a:cubicBezTo>
                  <a:pt x="0" y="12"/>
                  <a:pt x="1" y="16"/>
                  <a:pt x="5" y="16"/>
                </a:cubicBezTo>
                <a:cubicBezTo>
                  <a:pt x="1" y="16"/>
                  <a:pt x="0" y="14"/>
                  <a:pt x="0" y="10"/>
                </a:cubicBezTo>
                <a:close/>
                <a:moveTo>
                  <a:pt x="8" y="11"/>
                </a:moveTo>
                <a:cubicBezTo>
                  <a:pt x="14" y="11"/>
                  <a:pt x="20" y="6"/>
                  <a:pt x="23" y="3"/>
                </a:cubicBezTo>
                <a:lnTo>
                  <a:pt x="24" y="0"/>
                </a:lnTo>
                <a:cubicBezTo>
                  <a:pt x="24" y="0"/>
                  <a:pt x="24" y="2"/>
                  <a:pt x="23" y="3"/>
                </a:cubicBezTo>
                <a:cubicBezTo>
                  <a:pt x="21" y="7"/>
                  <a:pt x="14" y="12"/>
                  <a:pt x="9" y="12"/>
                </a:cubicBezTo>
                <a:cubicBezTo>
                  <a:pt x="6" y="12"/>
                  <a:pt x="4" y="11"/>
                  <a:pt x="3" y="10"/>
                </a:cubicBezTo>
                <a:cubicBezTo>
                  <a:pt x="4" y="11"/>
                  <a:pt x="5" y="11"/>
                  <a:pt x="8" y="11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199" name="Freeform 7845">
            <a:extLst>
              <a:ext uri="{FF2B5EF4-FFF2-40B4-BE49-F238E27FC236}">
                <a16:creationId xmlns:a16="http://schemas.microsoft.com/office/drawing/2014/main" id="{456C897C-47F4-744C-AF7B-95DDF180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2847975"/>
            <a:ext cx="6350" cy="6350"/>
          </a:xfrm>
          <a:custGeom>
            <a:avLst/>
            <a:gdLst>
              <a:gd name="T0" fmla="*/ 157559 w 16"/>
              <a:gd name="T1" fmla="*/ 2092885 h 17"/>
              <a:gd name="T2" fmla="*/ 630238 w 16"/>
              <a:gd name="T3" fmla="*/ 1395132 h 17"/>
              <a:gd name="T4" fmla="*/ 630238 w 16"/>
              <a:gd name="T5" fmla="*/ 279026 h 17"/>
              <a:gd name="T6" fmla="*/ 1417638 w 16"/>
              <a:gd name="T7" fmla="*/ 1116106 h 17"/>
              <a:gd name="T8" fmla="*/ 1417638 w 16"/>
              <a:gd name="T9" fmla="*/ 1813859 h 17"/>
              <a:gd name="T10" fmla="*/ 157559 w 16"/>
              <a:gd name="T11" fmla="*/ 2092885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" h="17">
                <a:moveTo>
                  <a:pt x="1" y="15"/>
                </a:moveTo>
                <a:cubicBezTo>
                  <a:pt x="0" y="13"/>
                  <a:pt x="4" y="12"/>
                  <a:pt x="4" y="10"/>
                </a:cubicBezTo>
                <a:cubicBezTo>
                  <a:pt x="6" y="7"/>
                  <a:pt x="3" y="5"/>
                  <a:pt x="4" y="2"/>
                </a:cubicBezTo>
                <a:cubicBezTo>
                  <a:pt x="6" y="0"/>
                  <a:pt x="6" y="8"/>
                  <a:pt x="9" y="8"/>
                </a:cubicBezTo>
                <a:cubicBezTo>
                  <a:pt x="15" y="10"/>
                  <a:pt x="10" y="13"/>
                  <a:pt x="9" y="13"/>
                </a:cubicBezTo>
                <a:cubicBezTo>
                  <a:pt x="4" y="12"/>
                  <a:pt x="1" y="16"/>
                  <a:pt x="1" y="15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0" name="Freeform 7846">
            <a:extLst>
              <a:ext uri="{FF2B5EF4-FFF2-40B4-BE49-F238E27FC236}">
                <a16:creationId xmlns:a16="http://schemas.microsoft.com/office/drawing/2014/main" id="{F94650CE-A708-F547-AB04-294AD4419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2849563"/>
            <a:ext cx="3175" cy="4762"/>
          </a:xfrm>
          <a:custGeom>
            <a:avLst/>
            <a:gdLst>
              <a:gd name="T0" fmla="*/ 0 w 9"/>
              <a:gd name="T1" fmla="*/ 1504112 h 14"/>
              <a:gd name="T2" fmla="*/ 249061 w 9"/>
              <a:gd name="T3" fmla="*/ 1272815 h 14"/>
              <a:gd name="T4" fmla="*/ 746831 w 9"/>
              <a:gd name="T5" fmla="*/ 1156826 h 14"/>
              <a:gd name="T6" fmla="*/ 995539 w 9"/>
              <a:gd name="T7" fmla="*/ 1272815 h 14"/>
              <a:gd name="T8" fmla="*/ 746831 w 9"/>
              <a:gd name="T9" fmla="*/ 1272815 h 14"/>
              <a:gd name="T10" fmla="*/ 249061 w 9"/>
              <a:gd name="T11" fmla="*/ 1388463 h 14"/>
              <a:gd name="T12" fmla="*/ 0 w 9"/>
              <a:gd name="T13" fmla="*/ 1504112 h 14"/>
              <a:gd name="T14" fmla="*/ 622300 w 9"/>
              <a:gd name="T15" fmla="*/ 231297 h 14"/>
              <a:gd name="T16" fmla="*/ 622300 w 9"/>
              <a:gd name="T17" fmla="*/ 0 h 14"/>
              <a:gd name="T18" fmla="*/ 746831 w 9"/>
              <a:gd name="T19" fmla="*/ 231297 h 14"/>
              <a:gd name="T20" fmla="*/ 995539 w 9"/>
              <a:gd name="T21" fmla="*/ 694232 h 14"/>
              <a:gd name="T22" fmla="*/ 622300 w 9"/>
              <a:gd name="T23" fmla="*/ 231297 h 14"/>
              <a:gd name="T24" fmla="*/ 373239 w 9"/>
              <a:gd name="T25" fmla="*/ 694232 h 14"/>
              <a:gd name="T26" fmla="*/ 373239 w 9"/>
              <a:gd name="T27" fmla="*/ 578583 h 14"/>
              <a:gd name="T28" fmla="*/ 373239 w 9"/>
              <a:gd name="T29" fmla="*/ 0 h 14"/>
              <a:gd name="T30" fmla="*/ 373239 w 9"/>
              <a:gd name="T31" fmla="*/ 578583 h 14"/>
              <a:gd name="T32" fmla="*/ 373239 w 9"/>
              <a:gd name="T33" fmla="*/ 925529 h 14"/>
              <a:gd name="T34" fmla="*/ 0 w 9"/>
              <a:gd name="T35" fmla="*/ 1156826 h 14"/>
              <a:gd name="T36" fmla="*/ 373239 w 9"/>
              <a:gd name="T37" fmla="*/ 694232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" h="14">
                <a:moveTo>
                  <a:pt x="0" y="13"/>
                </a:moveTo>
                <a:cubicBezTo>
                  <a:pt x="0" y="13"/>
                  <a:pt x="0" y="12"/>
                  <a:pt x="2" y="11"/>
                </a:cubicBezTo>
                <a:cubicBezTo>
                  <a:pt x="3" y="11"/>
                  <a:pt x="5" y="10"/>
                  <a:pt x="6" y="10"/>
                </a:cubicBezTo>
                <a:lnTo>
                  <a:pt x="8" y="11"/>
                </a:lnTo>
                <a:lnTo>
                  <a:pt x="6" y="11"/>
                </a:lnTo>
                <a:cubicBezTo>
                  <a:pt x="5" y="11"/>
                  <a:pt x="3" y="11"/>
                  <a:pt x="2" y="12"/>
                </a:cubicBezTo>
                <a:lnTo>
                  <a:pt x="0" y="13"/>
                </a:lnTo>
                <a:close/>
                <a:moveTo>
                  <a:pt x="5" y="2"/>
                </a:moveTo>
                <a:lnTo>
                  <a:pt x="5" y="0"/>
                </a:lnTo>
                <a:cubicBezTo>
                  <a:pt x="5" y="0"/>
                  <a:pt x="5" y="1"/>
                  <a:pt x="6" y="2"/>
                </a:cubicBezTo>
                <a:cubicBezTo>
                  <a:pt x="6" y="5"/>
                  <a:pt x="6" y="6"/>
                  <a:pt x="8" y="6"/>
                </a:cubicBezTo>
                <a:cubicBezTo>
                  <a:pt x="6" y="6"/>
                  <a:pt x="6" y="5"/>
                  <a:pt x="5" y="2"/>
                </a:cubicBezTo>
                <a:close/>
                <a:moveTo>
                  <a:pt x="3" y="6"/>
                </a:moveTo>
                <a:lnTo>
                  <a:pt x="3" y="5"/>
                </a:lnTo>
                <a:cubicBezTo>
                  <a:pt x="3" y="3"/>
                  <a:pt x="2" y="1"/>
                  <a:pt x="3" y="0"/>
                </a:cubicBezTo>
                <a:lnTo>
                  <a:pt x="3" y="5"/>
                </a:lnTo>
                <a:cubicBezTo>
                  <a:pt x="3" y="5"/>
                  <a:pt x="5" y="6"/>
                  <a:pt x="3" y="8"/>
                </a:cubicBezTo>
                <a:cubicBezTo>
                  <a:pt x="3" y="8"/>
                  <a:pt x="3" y="9"/>
                  <a:pt x="0" y="10"/>
                </a:cubicBezTo>
                <a:cubicBezTo>
                  <a:pt x="2" y="9"/>
                  <a:pt x="3" y="8"/>
                  <a:pt x="3" y="6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1" name="Freeform 7847">
            <a:extLst>
              <a:ext uri="{FF2B5EF4-FFF2-40B4-BE49-F238E27FC236}">
                <a16:creationId xmlns:a16="http://schemas.microsoft.com/office/drawing/2014/main" id="{560A9F65-2B0C-064A-BEE5-76042F4F7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2847975"/>
            <a:ext cx="1588" cy="3175"/>
          </a:xfrm>
          <a:custGeom>
            <a:avLst/>
            <a:gdLst>
              <a:gd name="T0" fmla="*/ 315218 w 4"/>
              <a:gd name="T1" fmla="*/ 472678 h 8"/>
              <a:gd name="T2" fmla="*/ 472827 w 4"/>
              <a:gd name="T3" fmla="*/ 787400 h 8"/>
              <a:gd name="T4" fmla="*/ 315218 w 4"/>
              <a:gd name="T5" fmla="*/ 472678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2" y="3"/>
                </a:moveTo>
                <a:cubicBezTo>
                  <a:pt x="2" y="0"/>
                  <a:pt x="3" y="2"/>
                  <a:pt x="3" y="5"/>
                </a:cubicBezTo>
                <a:cubicBezTo>
                  <a:pt x="2" y="7"/>
                  <a:pt x="0" y="6"/>
                  <a:pt x="2" y="3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2" name="Freeform 7848">
            <a:extLst>
              <a:ext uri="{FF2B5EF4-FFF2-40B4-BE49-F238E27FC236}">
                <a16:creationId xmlns:a16="http://schemas.microsoft.com/office/drawing/2014/main" id="{9EA196C4-81FD-2343-A370-CEF6E69AA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2847975"/>
            <a:ext cx="1587" cy="3175"/>
          </a:xfrm>
          <a:custGeom>
            <a:avLst/>
            <a:gdLst>
              <a:gd name="T0" fmla="*/ 100616 w 5"/>
              <a:gd name="T1" fmla="*/ 0 h 8"/>
              <a:gd name="T2" fmla="*/ 100616 w 5"/>
              <a:gd name="T3" fmla="*/ 472678 h 8"/>
              <a:gd name="T4" fmla="*/ 100616 w 5"/>
              <a:gd name="T5" fmla="*/ 1102519 h 8"/>
              <a:gd name="T6" fmla="*/ 100616 w 5"/>
              <a:gd name="T7" fmla="*/ 630238 h 8"/>
              <a:gd name="T8" fmla="*/ 100616 w 5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8">
                <a:moveTo>
                  <a:pt x="1" y="0"/>
                </a:moveTo>
                <a:lnTo>
                  <a:pt x="1" y="3"/>
                </a:lnTo>
                <a:cubicBezTo>
                  <a:pt x="4" y="3"/>
                  <a:pt x="4" y="7"/>
                  <a:pt x="1" y="7"/>
                </a:cubicBezTo>
                <a:lnTo>
                  <a:pt x="1" y="4"/>
                </a:lnTo>
                <a:cubicBezTo>
                  <a:pt x="0" y="4"/>
                  <a:pt x="0" y="0"/>
                  <a:pt x="1" y="0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3" name="Freeform 7849">
            <a:extLst>
              <a:ext uri="{FF2B5EF4-FFF2-40B4-BE49-F238E27FC236}">
                <a16:creationId xmlns:a16="http://schemas.microsoft.com/office/drawing/2014/main" id="{5AF81973-AA79-6C40-B776-601D14279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2847975"/>
            <a:ext cx="1587" cy="3175"/>
          </a:xfrm>
          <a:custGeom>
            <a:avLst/>
            <a:gdLst>
              <a:gd name="T0" fmla="*/ 100616 w 5"/>
              <a:gd name="T1" fmla="*/ 995539 h 9"/>
              <a:gd name="T2" fmla="*/ 100616 w 5"/>
              <a:gd name="T3" fmla="*/ 871008 h 9"/>
              <a:gd name="T4" fmla="*/ 302165 w 5"/>
              <a:gd name="T5" fmla="*/ 622300 h 9"/>
              <a:gd name="T6" fmla="*/ 100616 w 5"/>
              <a:gd name="T7" fmla="*/ 497769 h 9"/>
              <a:gd name="T8" fmla="*/ 100616 w 5"/>
              <a:gd name="T9" fmla="*/ 373239 h 9"/>
              <a:gd name="T10" fmla="*/ 403098 w 5"/>
              <a:gd name="T11" fmla="*/ 497769 h 9"/>
              <a:gd name="T12" fmla="*/ 100616 w 5"/>
              <a:gd name="T13" fmla="*/ 995539 h 9"/>
              <a:gd name="T14" fmla="*/ 0 w 5"/>
              <a:gd name="T15" fmla="*/ 373239 h 9"/>
              <a:gd name="T16" fmla="*/ 100616 w 5"/>
              <a:gd name="T17" fmla="*/ 0 h 9"/>
              <a:gd name="T18" fmla="*/ 100616 w 5"/>
              <a:gd name="T19" fmla="*/ 249061 h 9"/>
              <a:gd name="T20" fmla="*/ 0 w 5"/>
              <a:gd name="T21" fmla="*/ 373239 h 9"/>
              <a:gd name="T22" fmla="*/ 100616 w 5"/>
              <a:gd name="T23" fmla="*/ 622300 h 9"/>
              <a:gd name="T24" fmla="*/ 0 w 5"/>
              <a:gd name="T25" fmla="*/ 37323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" h="9">
                <a:moveTo>
                  <a:pt x="1" y="8"/>
                </a:moveTo>
                <a:lnTo>
                  <a:pt x="1" y="7"/>
                </a:lnTo>
                <a:cubicBezTo>
                  <a:pt x="3" y="7"/>
                  <a:pt x="3" y="6"/>
                  <a:pt x="3" y="5"/>
                </a:cubicBezTo>
                <a:cubicBezTo>
                  <a:pt x="3" y="5"/>
                  <a:pt x="3" y="4"/>
                  <a:pt x="1" y="4"/>
                </a:cubicBezTo>
                <a:lnTo>
                  <a:pt x="1" y="3"/>
                </a:lnTo>
                <a:cubicBezTo>
                  <a:pt x="3" y="3"/>
                  <a:pt x="4" y="4"/>
                  <a:pt x="4" y="4"/>
                </a:cubicBezTo>
                <a:cubicBezTo>
                  <a:pt x="4" y="6"/>
                  <a:pt x="3" y="8"/>
                  <a:pt x="1" y="8"/>
                </a:cubicBezTo>
                <a:close/>
                <a:moveTo>
                  <a:pt x="0" y="3"/>
                </a:moveTo>
                <a:cubicBezTo>
                  <a:pt x="0" y="2"/>
                  <a:pt x="0" y="0"/>
                  <a:pt x="1" y="0"/>
                </a:cubicBezTo>
                <a:lnTo>
                  <a:pt x="1" y="2"/>
                </a:lnTo>
                <a:cubicBezTo>
                  <a:pt x="0" y="2"/>
                  <a:pt x="0" y="3"/>
                  <a:pt x="0" y="3"/>
                </a:cubicBezTo>
                <a:cubicBezTo>
                  <a:pt x="0" y="4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4" name="Freeform 7850">
            <a:extLst>
              <a:ext uri="{FF2B5EF4-FFF2-40B4-BE49-F238E27FC236}">
                <a16:creationId xmlns:a16="http://schemas.microsoft.com/office/drawing/2014/main" id="{8421A2FD-EA52-9D4C-9D91-7DAC74E95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44800"/>
            <a:ext cx="4762" cy="11113"/>
          </a:xfrm>
          <a:custGeom>
            <a:avLst/>
            <a:gdLst>
              <a:gd name="T0" fmla="*/ 115649 w 14"/>
              <a:gd name="T1" fmla="*/ 723734 h 32"/>
              <a:gd name="T2" fmla="*/ 809880 w 14"/>
              <a:gd name="T3" fmla="*/ 0 h 32"/>
              <a:gd name="T4" fmla="*/ 1504112 w 14"/>
              <a:gd name="T5" fmla="*/ 1326614 h 32"/>
              <a:gd name="T6" fmla="*/ 1388463 w 14"/>
              <a:gd name="T7" fmla="*/ 2653229 h 32"/>
              <a:gd name="T8" fmla="*/ 694232 w 14"/>
              <a:gd name="T9" fmla="*/ 3738830 h 32"/>
              <a:gd name="T10" fmla="*/ 1041177 w 14"/>
              <a:gd name="T11" fmla="*/ 2653229 h 32"/>
              <a:gd name="T12" fmla="*/ 1156826 w 14"/>
              <a:gd name="T13" fmla="*/ 723734 h 32"/>
              <a:gd name="T14" fmla="*/ 694232 w 14"/>
              <a:gd name="T15" fmla="*/ 1447121 h 32"/>
              <a:gd name="T16" fmla="*/ 115649 w 14"/>
              <a:gd name="T17" fmla="*/ 1085601 h 32"/>
              <a:gd name="T18" fmla="*/ 346946 w 14"/>
              <a:gd name="T19" fmla="*/ 1085601 h 32"/>
              <a:gd name="T20" fmla="*/ 1041177 w 14"/>
              <a:gd name="T21" fmla="*/ 602880 h 32"/>
              <a:gd name="T22" fmla="*/ 115649 w 14"/>
              <a:gd name="T23" fmla="*/ 723734 h 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" h="32">
                <a:moveTo>
                  <a:pt x="1" y="6"/>
                </a:moveTo>
                <a:cubicBezTo>
                  <a:pt x="1" y="8"/>
                  <a:pt x="0" y="1"/>
                  <a:pt x="7" y="0"/>
                </a:cubicBezTo>
                <a:cubicBezTo>
                  <a:pt x="10" y="0"/>
                  <a:pt x="13" y="6"/>
                  <a:pt x="13" y="11"/>
                </a:cubicBezTo>
                <a:cubicBezTo>
                  <a:pt x="13" y="14"/>
                  <a:pt x="13" y="20"/>
                  <a:pt x="12" y="22"/>
                </a:cubicBezTo>
                <a:cubicBezTo>
                  <a:pt x="10" y="24"/>
                  <a:pt x="9" y="31"/>
                  <a:pt x="6" y="31"/>
                </a:cubicBezTo>
                <a:cubicBezTo>
                  <a:pt x="3" y="30"/>
                  <a:pt x="6" y="27"/>
                  <a:pt x="9" y="22"/>
                </a:cubicBezTo>
                <a:cubicBezTo>
                  <a:pt x="10" y="19"/>
                  <a:pt x="12" y="9"/>
                  <a:pt x="10" y="6"/>
                </a:cubicBezTo>
                <a:cubicBezTo>
                  <a:pt x="10" y="5"/>
                  <a:pt x="9" y="11"/>
                  <a:pt x="6" y="12"/>
                </a:cubicBezTo>
                <a:cubicBezTo>
                  <a:pt x="3" y="14"/>
                  <a:pt x="1" y="10"/>
                  <a:pt x="1" y="9"/>
                </a:cubicBezTo>
                <a:cubicBezTo>
                  <a:pt x="1" y="7"/>
                  <a:pt x="3" y="6"/>
                  <a:pt x="3" y="9"/>
                </a:cubicBezTo>
                <a:cubicBezTo>
                  <a:pt x="4" y="10"/>
                  <a:pt x="9" y="6"/>
                  <a:pt x="9" y="5"/>
                </a:cubicBezTo>
                <a:cubicBezTo>
                  <a:pt x="9" y="1"/>
                  <a:pt x="4" y="3"/>
                  <a:pt x="1" y="6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5" name="Freeform 7851">
            <a:extLst>
              <a:ext uri="{FF2B5EF4-FFF2-40B4-BE49-F238E27FC236}">
                <a16:creationId xmlns:a16="http://schemas.microsoft.com/office/drawing/2014/main" id="{60B2ACE3-7B0A-C443-A465-300E5ABA7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44800"/>
            <a:ext cx="4762" cy="11113"/>
          </a:xfrm>
          <a:custGeom>
            <a:avLst/>
            <a:gdLst>
              <a:gd name="T0" fmla="*/ 671076 w 13"/>
              <a:gd name="T1" fmla="*/ 3738830 h 32"/>
              <a:gd name="T2" fmla="*/ 1207716 w 13"/>
              <a:gd name="T3" fmla="*/ 3256456 h 32"/>
              <a:gd name="T4" fmla="*/ 671076 w 13"/>
              <a:gd name="T5" fmla="*/ 3738830 h 32"/>
              <a:gd name="T6" fmla="*/ 402572 w 13"/>
              <a:gd name="T7" fmla="*/ 3617976 h 32"/>
              <a:gd name="T8" fmla="*/ 671076 w 13"/>
              <a:gd name="T9" fmla="*/ 3738830 h 32"/>
              <a:gd name="T10" fmla="*/ 402572 w 13"/>
              <a:gd name="T11" fmla="*/ 3617976 h 32"/>
              <a:gd name="T12" fmla="*/ 1475854 w 13"/>
              <a:gd name="T13" fmla="*/ 2653229 h 32"/>
              <a:gd name="T14" fmla="*/ 1610289 w 13"/>
              <a:gd name="T15" fmla="*/ 1567975 h 32"/>
              <a:gd name="T16" fmla="*/ 1475854 w 13"/>
              <a:gd name="T17" fmla="*/ 2653229 h 32"/>
              <a:gd name="T18" fmla="*/ 1341785 w 13"/>
              <a:gd name="T19" fmla="*/ 2894589 h 32"/>
              <a:gd name="T20" fmla="*/ 1475854 w 13"/>
              <a:gd name="T21" fmla="*/ 2653229 h 32"/>
              <a:gd name="T22" fmla="*/ 1207716 w 13"/>
              <a:gd name="T23" fmla="*/ 3256456 h 32"/>
              <a:gd name="T24" fmla="*/ 1341785 w 13"/>
              <a:gd name="T25" fmla="*/ 2894589 h 32"/>
              <a:gd name="T26" fmla="*/ 1207716 w 13"/>
              <a:gd name="T27" fmla="*/ 3256456 h 32"/>
              <a:gd name="T28" fmla="*/ 805144 w 13"/>
              <a:gd name="T29" fmla="*/ 0 h 32"/>
              <a:gd name="T30" fmla="*/ 1610289 w 13"/>
              <a:gd name="T31" fmla="*/ 1326614 h 32"/>
              <a:gd name="T32" fmla="*/ 1610289 w 13"/>
              <a:gd name="T33" fmla="*/ 1447121 h 32"/>
              <a:gd name="T34" fmla="*/ 805144 w 13"/>
              <a:gd name="T35" fmla="*/ 0 h 32"/>
              <a:gd name="T36" fmla="*/ 805144 w 13"/>
              <a:gd name="T37" fmla="*/ 361867 h 32"/>
              <a:gd name="T38" fmla="*/ 268504 w 13"/>
              <a:gd name="T39" fmla="*/ 723734 h 32"/>
              <a:gd name="T40" fmla="*/ 0 w 13"/>
              <a:gd name="T41" fmla="*/ 723734 h 32"/>
              <a:gd name="T42" fmla="*/ 805144 w 13"/>
              <a:gd name="T43" fmla="*/ 361867 h 32"/>
              <a:gd name="T44" fmla="*/ 671076 w 13"/>
              <a:gd name="T45" fmla="*/ 964747 h 32"/>
              <a:gd name="T46" fmla="*/ 1073282 w 13"/>
              <a:gd name="T47" fmla="*/ 602880 h 32"/>
              <a:gd name="T48" fmla="*/ 671076 w 13"/>
              <a:gd name="T49" fmla="*/ 964747 h 32"/>
              <a:gd name="T50" fmla="*/ 402572 w 13"/>
              <a:gd name="T51" fmla="*/ 1085601 h 32"/>
              <a:gd name="T52" fmla="*/ 0 w 13"/>
              <a:gd name="T53" fmla="*/ 844241 h 32"/>
              <a:gd name="T54" fmla="*/ 402572 w 13"/>
              <a:gd name="T55" fmla="*/ 964747 h 32"/>
              <a:gd name="T56" fmla="*/ 671076 w 13"/>
              <a:gd name="T57" fmla="*/ 964747 h 32"/>
              <a:gd name="T58" fmla="*/ 402572 w 13"/>
              <a:gd name="T59" fmla="*/ 1085601 h 32"/>
              <a:gd name="T60" fmla="*/ 402572 w 13"/>
              <a:gd name="T61" fmla="*/ 1447121 h 32"/>
              <a:gd name="T62" fmla="*/ 268504 w 13"/>
              <a:gd name="T63" fmla="*/ 1326614 h 32"/>
              <a:gd name="T64" fmla="*/ 536641 w 13"/>
              <a:gd name="T65" fmla="*/ 1447121 h 32"/>
              <a:gd name="T66" fmla="*/ 402572 w 13"/>
              <a:gd name="T67" fmla="*/ 1447121 h 32"/>
              <a:gd name="T68" fmla="*/ 0 w 13"/>
              <a:gd name="T69" fmla="*/ 1085601 h 32"/>
              <a:gd name="T70" fmla="*/ 268504 w 13"/>
              <a:gd name="T71" fmla="*/ 1326614 h 32"/>
              <a:gd name="T72" fmla="*/ 0 w 13"/>
              <a:gd name="T73" fmla="*/ 1085601 h 32"/>
              <a:gd name="T74" fmla="*/ 1073282 w 13"/>
              <a:gd name="T75" fmla="*/ 1085601 h 32"/>
              <a:gd name="T76" fmla="*/ 1207716 w 13"/>
              <a:gd name="T77" fmla="*/ 723734 h 32"/>
              <a:gd name="T78" fmla="*/ 1207716 w 13"/>
              <a:gd name="T79" fmla="*/ 844241 h 32"/>
              <a:gd name="T80" fmla="*/ 1207716 w 13"/>
              <a:gd name="T81" fmla="*/ 723734 h 32"/>
              <a:gd name="T82" fmla="*/ 1207716 w 13"/>
              <a:gd name="T83" fmla="*/ 844241 h 32"/>
              <a:gd name="T84" fmla="*/ 1207716 w 13"/>
              <a:gd name="T85" fmla="*/ 964747 h 32"/>
              <a:gd name="T86" fmla="*/ 1207716 w 13"/>
              <a:gd name="T87" fmla="*/ 2653229 h 32"/>
              <a:gd name="T88" fmla="*/ 536641 w 13"/>
              <a:gd name="T89" fmla="*/ 3376963 h 32"/>
              <a:gd name="T90" fmla="*/ 1073282 w 13"/>
              <a:gd name="T91" fmla="*/ 2773735 h 32"/>
              <a:gd name="T92" fmla="*/ 1207716 w 13"/>
              <a:gd name="T93" fmla="*/ 964747 h 32"/>
              <a:gd name="T94" fmla="*/ 1207716 w 13"/>
              <a:gd name="T95" fmla="*/ 1085601 h 32"/>
              <a:gd name="T96" fmla="*/ 671076 w 13"/>
              <a:gd name="T97" fmla="*/ 1447121 h 32"/>
              <a:gd name="T98" fmla="*/ 536641 w 13"/>
              <a:gd name="T99" fmla="*/ 1447121 h 32"/>
              <a:gd name="T100" fmla="*/ 1073282 w 13"/>
              <a:gd name="T101" fmla="*/ 1085601 h 32"/>
              <a:gd name="T102" fmla="*/ 536641 w 13"/>
              <a:gd name="T103" fmla="*/ 3376963 h 32"/>
              <a:gd name="T104" fmla="*/ 402572 w 13"/>
              <a:gd name="T105" fmla="*/ 3497469 h 32"/>
              <a:gd name="T106" fmla="*/ 536641 w 13"/>
              <a:gd name="T107" fmla="*/ 3376963 h 3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" h="32">
                <a:moveTo>
                  <a:pt x="5" y="31"/>
                </a:moveTo>
                <a:cubicBezTo>
                  <a:pt x="6" y="31"/>
                  <a:pt x="8" y="29"/>
                  <a:pt x="9" y="27"/>
                </a:cubicBezTo>
                <a:cubicBezTo>
                  <a:pt x="8" y="29"/>
                  <a:pt x="7" y="31"/>
                  <a:pt x="5" y="31"/>
                </a:cubicBezTo>
                <a:close/>
                <a:moveTo>
                  <a:pt x="3" y="30"/>
                </a:moveTo>
                <a:lnTo>
                  <a:pt x="5" y="31"/>
                </a:lnTo>
                <a:cubicBezTo>
                  <a:pt x="3" y="31"/>
                  <a:pt x="3" y="30"/>
                  <a:pt x="3" y="30"/>
                </a:cubicBezTo>
                <a:close/>
                <a:moveTo>
                  <a:pt x="11" y="22"/>
                </a:moveTo>
                <a:cubicBezTo>
                  <a:pt x="11" y="20"/>
                  <a:pt x="12" y="16"/>
                  <a:pt x="12" y="13"/>
                </a:cubicBezTo>
                <a:cubicBezTo>
                  <a:pt x="12" y="17"/>
                  <a:pt x="12" y="20"/>
                  <a:pt x="11" y="22"/>
                </a:cubicBezTo>
                <a:cubicBezTo>
                  <a:pt x="11" y="22"/>
                  <a:pt x="11" y="23"/>
                  <a:pt x="10" y="24"/>
                </a:cubicBezTo>
                <a:cubicBezTo>
                  <a:pt x="10" y="23"/>
                  <a:pt x="11" y="22"/>
                  <a:pt x="11" y="22"/>
                </a:cubicBezTo>
                <a:close/>
                <a:moveTo>
                  <a:pt x="9" y="27"/>
                </a:moveTo>
                <a:cubicBezTo>
                  <a:pt x="10" y="26"/>
                  <a:pt x="10" y="25"/>
                  <a:pt x="10" y="24"/>
                </a:cubicBezTo>
                <a:cubicBezTo>
                  <a:pt x="10" y="25"/>
                  <a:pt x="10" y="26"/>
                  <a:pt x="9" y="27"/>
                </a:cubicBezTo>
                <a:close/>
                <a:moveTo>
                  <a:pt x="6" y="0"/>
                </a:moveTo>
                <a:cubicBezTo>
                  <a:pt x="10" y="0"/>
                  <a:pt x="12" y="6"/>
                  <a:pt x="12" y="11"/>
                </a:cubicBezTo>
                <a:lnTo>
                  <a:pt x="12" y="12"/>
                </a:lnTo>
                <a:cubicBezTo>
                  <a:pt x="12" y="6"/>
                  <a:pt x="10" y="0"/>
                  <a:pt x="6" y="0"/>
                </a:cubicBezTo>
                <a:close/>
                <a:moveTo>
                  <a:pt x="6" y="3"/>
                </a:moveTo>
                <a:cubicBezTo>
                  <a:pt x="5" y="3"/>
                  <a:pt x="3" y="4"/>
                  <a:pt x="2" y="6"/>
                </a:cubicBezTo>
                <a:lnTo>
                  <a:pt x="0" y="6"/>
                </a:lnTo>
                <a:cubicBezTo>
                  <a:pt x="3" y="4"/>
                  <a:pt x="5" y="3"/>
                  <a:pt x="6" y="3"/>
                </a:cubicBezTo>
                <a:close/>
                <a:moveTo>
                  <a:pt x="5" y="8"/>
                </a:moveTo>
                <a:cubicBezTo>
                  <a:pt x="6" y="7"/>
                  <a:pt x="8" y="6"/>
                  <a:pt x="8" y="5"/>
                </a:cubicBezTo>
                <a:cubicBezTo>
                  <a:pt x="8" y="7"/>
                  <a:pt x="6" y="7"/>
                  <a:pt x="5" y="8"/>
                </a:cubicBezTo>
                <a:close/>
                <a:moveTo>
                  <a:pt x="3" y="9"/>
                </a:moveTo>
                <a:cubicBezTo>
                  <a:pt x="2" y="7"/>
                  <a:pt x="2" y="7"/>
                  <a:pt x="0" y="7"/>
                </a:cubicBezTo>
                <a:cubicBezTo>
                  <a:pt x="2" y="6"/>
                  <a:pt x="2" y="7"/>
                  <a:pt x="3" y="8"/>
                </a:cubicBezTo>
                <a:lnTo>
                  <a:pt x="5" y="8"/>
                </a:lnTo>
                <a:cubicBezTo>
                  <a:pt x="5" y="9"/>
                  <a:pt x="3" y="9"/>
                  <a:pt x="3" y="9"/>
                </a:cubicBezTo>
                <a:close/>
                <a:moveTo>
                  <a:pt x="3" y="12"/>
                </a:moveTo>
                <a:cubicBezTo>
                  <a:pt x="3" y="12"/>
                  <a:pt x="3" y="12"/>
                  <a:pt x="2" y="11"/>
                </a:cubicBezTo>
                <a:cubicBezTo>
                  <a:pt x="3" y="12"/>
                  <a:pt x="3" y="12"/>
                  <a:pt x="4" y="12"/>
                </a:cubicBezTo>
                <a:lnTo>
                  <a:pt x="3" y="12"/>
                </a:lnTo>
                <a:close/>
                <a:moveTo>
                  <a:pt x="0" y="9"/>
                </a:moveTo>
                <a:cubicBezTo>
                  <a:pt x="0" y="9"/>
                  <a:pt x="1" y="11"/>
                  <a:pt x="2" y="11"/>
                </a:cubicBezTo>
                <a:cubicBezTo>
                  <a:pt x="1" y="11"/>
                  <a:pt x="0" y="9"/>
                  <a:pt x="0" y="9"/>
                </a:cubicBezTo>
                <a:close/>
                <a:moveTo>
                  <a:pt x="8" y="9"/>
                </a:moveTo>
                <a:cubicBezTo>
                  <a:pt x="9" y="7"/>
                  <a:pt x="9" y="6"/>
                  <a:pt x="9" y="6"/>
                </a:cubicBezTo>
                <a:lnTo>
                  <a:pt x="9" y="7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cubicBezTo>
                  <a:pt x="11" y="11"/>
                  <a:pt x="9" y="20"/>
                  <a:pt x="9" y="22"/>
                </a:cubicBezTo>
                <a:cubicBezTo>
                  <a:pt x="7" y="24"/>
                  <a:pt x="6" y="26"/>
                  <a:pt x="4" y="28"/>
                </a:cubicBezTo>
                <a:cubicBezTo>
                  <a:pt x="6" y="27"/>
                  <a:pt x="7" y="24"/>
                  <a:pt x="8" y="23"/>
                </a:cubicBezTo>
                <a:cubicBezTo>
                  <a:pt x="9" y="20"/>
                  <a:pt x="11" y="11"/>
                  <a:pt x="9" y="8"/>
                </a:cubicBezTo>
                <a:lnTo>
                  <a:pt x="9" y="9"/>
                </a:lnTo>
                <a:cubicBezTo>
                  <a:pt x="8" y="10"/>
                  <a:pt x="8" y="12"/>
                  <a:pt x="5" y="12"/>
                </a:cubicBezTo>
                <a:lnTo>
                  <a:pt x="4" y="12"/>
                </a:lnTo>
                <a:cubicBezTo>
                  <a:pt x="8" y="12"/>
                  <a:pt x="8" y="10"/>
                  <a:pt x="8" y="9"/>
                </a:cubicBezTo>
                <a:close/>
                <a:moveTo>
                  <a:pt x="4" y="28"/>
                </a:moveTo>
                <a:cubicBezTo>
                  <a:pt x="4" y="28"/>
                  <a:pt x="4" y="28"/>
                  <a:pt x="3" y="29"/>
                </a:cubicBezTo>
                <a:cubicBezTo>
                  <a:pt x="4" y="28"/>
                  <a:pt x="4" y="28"/>
                  <a:pt x="4" y="28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6" name="Freeform 7852">
            <a:extLst>
              <a:ext uri="{FF2B5EF4-FFF2-40B4-BE49-F238E27FC236}">
                <a16:creationId xmlns:a16="http://schemas.microsoft.com/office/drawing/2014/main" id="{64684636-7319-9247-8BE2-150C12B0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75" y="2840038"/>
            <a:ext cx="3175" cy="14287"/>
          </a:xfrm>
          <a:custGeom>
            <a:avLst/>
            <a:gdLst>
              <a:gd name="T0" fmla="*/ 871008 w 9"/>
              <a:gd name="T1" fmla="*/ 848197 h 38"/>
              <a:gd name="T2" fmla="*/ 622300 w 9"/>
              <a:gd name="T3" fmla="*/ 282732 h 38"/>
              <a:gd name="T4" fmla="*/ 871008 w 9"/>
              <a:gd name="T5" fmla="*/ 0 h 38"/>
              <a:gd name="T6" fmla="*/ 995539 w 9"/>
              <a:gd name="T7" fmla="*/ 1130929 h 38"/>
              <a:gd name="T8" fmla="*/ 622300 w 9"/>
              <a:gd name="T9" fmla="*/ 1979125 h 38"/>
              <a:gd name="T10" fmla="*/ 871008 w 9"/>
              <a:gd name="T11" fmla="*/ 3251044 h 38"/>
              <a:gd name="T12" fmla="*/ 373239 w 9"/>
              <a:gd name="T13" fmla="*/ 5088804 h 38"/>
              <a:gd name="T14" fmla="*/ 622300 w 9"/>
              <a:gd name="T15" fmla="*/ 3675143 h 38"/>
              <a:gd name="T16" fmla="*/ 249061 w 9"/>
              <a:gd name="T17" fmla="*/ 2544590 h 38"/>
              <a:gd name="T18" fmla="*/ 249061 w 9"/>
              <a:gd name="T19" fmla="*/ 1696393 h 38"/>
              <a:gd name="T20" fmla="*/ 871008 w 9"/>
              <a:gd name="T21" fmla="*/ 848197 h 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38">
                <a:moveTo>
                  <a:pt x="7" y="6"/>
                </a:moveTo>
                <a:cubicBezTo>
                  <a:pt x="7" y="3"/>
                  <a:pt x="5" y="4"/>
                  <a:pt x="5" y="2"/>
                </a:cubicBezTo>
                <a:cubicBezTo>
                  <a:pt x="3" y="0"/>
                  <a:pt x="7" y="0"/>
                  <a:pt x="7" y="0"/>
                </a:cubicBezTo>
                <a:cubicBezTo>
                  <a:pt x="7" y="0"/>
                  <a:pt x="8" y="6"/>
                  <a:pt x="8" y="8"/>
                </a:cubicBezTo>
                <a:cubicBezTo>
                  <a:pt x="7" y="10"/>
                  <a:pt x="5" y="14"/>
                  <a:pt x="5" y="14"/>
                </a:cubicBezTo>
                <a:cubicBezTo>
                  <a:pt x="5" y="16"/>
                  <a:pt x="7" y="19"/>
                  <a:pt x="7" y="23"/>
                </a:cubicBezTo>
                <a:cubicBezTo>
                  <a:pt x="7" y="28"/>
                  <a:pt x="5" y="36"/>
                  <a:pt x="3" y="36"/>
                </a:cubicBezTo>
                <a:cubicBezTo>
                  <a:pt x="2" y="37"/>
                  <a:pt x="5" y="30"/>
                  <a:pt x="5" y="26"/>
                </a:cubicBezTo>
                <a:cubicBezTo>
                  <a:pt x="5" y="23"/>
                  <a:pt x="3" y="19"/>
                  <a:pt x="2" y="18"/>
                </a:cubicBezTo>
                <a:cubicBezTo>
                  <a:pt x="0" y="16"/>
                  <a:pt x="0" y="13"/>
                  <a:pt x="2" y="12"/>
                </a:cubicBezTo>
                <a:cubicBezTo>
                  <a:pt x="2" y="11"/>
                  <a:pt x="7" y="7"/>
                  <a:pt x="7" y="6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7" name="Freeform 7853">
            <a:extLst>
              <a:ext uri="{FF2B5EF4-FFF2-40B4-BE49-F238E27FC236}">
                <a16:creationId xmlns:a16="http://schemas.microsoft.com/office/drawing/2014/main" id="{5670B8C7-2BAA-0549-B2E5-67CE08A4B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75" y="2840038"/>
            <a:ext cx="3175" cy="12700"/>
          </a:xfrm>
          <a:custGeom>
            <a:avLst/>
            <a:gdLst>
              <a:gd name="T0" fmla="*/ 315119 w 8"/>
              <a:gd name="T1" fmla="*/ 4241457 h 37"/>
              <a:gd name="T2" fmla="*/ 630238 w 8"/>
              <a:gd name="T3" fmla="*/ 3652451 h 37"/>
              <a:gd name="T4" fmla="*/ 315119 w 8"/>
              <a:gd name="T5" fmla="*/ 4241457 h 37"/>
              <a:gd name="T6" fmla="*/ 157559 w 8"/>
              <a:gd name="T7" fmla="*/ 2238632 h 37"/>
              <a:gd name="T8" fmla="*/ 0 w 8"/>
              <a:gd name="T9" fmla="*/ 1649284 h 37"/>
              <a:gd name="T10" fmla="*/ 157559 w 8"/>
              <a:gd name="T11" fmla="*/ 2120557 h 37"/>
              <a:gd name="T12" fmla="*/ 630238 w 8"/>
              <a:gd name="T13" fmla="*/ 3063103 h 37"/>
              <a:gd name="T14" fmla="*/ 630238 w 8"/>
              <a:gd name="T15" fmla="*/ 3181178 h 37"/>
              <a:gd name="T16" fmla="*/ 157559 w 8"/>
              <a:gd name="T17" fmla="*/ 2238632 h 37"/>
              <a:gd name="T18" fmla="*/ 157559 w 8"/>
              <a:gd name="T19" fmla="*/ 1413819 h 37"/>
              <a:gd name="T20" fmla="*/ 630238 w 8"/>
              <a:gd name="T21" fmla="*/ 1060278 h 37"/>
              <a:gd name="T22" fmla="*/ 944959 w 8"/>
              <a:gd name="T23" fmla="*/ 824814 h 37"/>
              <a:gd name="T24" fmla="*/ 630238 w 8"/>
              <a:gd name="T25" fmla="*/ 1060278 h 37"/>
              <a:gd name="T26" fmla="*/ 157559 w 8"/>
              <a:gd name="T27" fmla="*/ 1531551 h 37"/>
              <a:gd name="T28" fmla="*/ 0 w 8"/>
              <a:gd name="T29" fmla="*/ 1649284 h 37"/>
              <a:gd name="T30" fmla="*/ 157559 w 8"/>
              <a:gd name="T31" fmla="*/ 1413819 h 37"/>
              <a:gd name="T32" fmla="*/ 630238 w 8"/>
              <a:gd name="T33" fmla="*/ 235465 h 37"/>
              <a:gd name="T34" fmla="*/ 630238 w 8"/>
              <a:gd name="T35" fmla="*/ 0 h 37"/>
              <a:gd name="T36" fmla="*/ 944959 w 8"/>
              <a:gd name="T37" fmla="*/ 353541 h 37"/>
              <a:gd name="T38" fmla="*/ 630238 w 8"/>
              <a:gd name="T39" fmla="*/ 235465 h 37"/>
              <a:gd name="T40" fmla="*/ 1102519 w 8"/>
              <a:gd name="T41" fmla="*/ 824814 h 37"/>
              <a:gd name="T42" fmla="*/ 944959 w 8"/>
              <a:gd name="T43" fmla="*/ 0 h 37"/>
              <a:gd name="T44" fmla="*/ 1102519 w 8"/>
              <a:gd name="T45" fmla="*/ 824814 h 37"/>
              <a:gd name="T46" fmla="*/ 944959 w 8"/>
              <a:gd name="T47" fmla="*/ 1296086 h 37"/>
              <a:gd name="T48" fmla="*/ 1102519 w 8"/>
              <a:gd name="T49" fmla="*/ 942546 h 37"/>
              <a:gd name="T50" fmla="*/ 944959 w 8"/>
              <a:gd name="T51" fmla="*/ 1296086 h 37"/>
              <a:gd name="T52" fmla="*/ 630238 w 8"/>
              <a:gd name="T53" fmla="*/ 1649284 h 37"/>
              <a:gd name="T54" fmla="*/ 944959 w 8"/>
              <a:gd name="T55" fmla="*/ 1413819 h 37"/>
              <a:gd name="T56" fmla="*/ 630238 w 8"/>
              <a:gd name="T57" fmla="*/ 1649284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8" h="37">
                <a:moveTo>
                  <a:pt x="2" y="36"/>
                </a:moveTo>
                <a:cubicBezTo>
                  <a:pt x="1" y="36"/>
                  <a:pt x="2" y="33"/>
                  <a:pt x="4" y="31"/>
                </a:cubicBezTo>
                <a:cubicBezTo>
                  <a:pt x="2" y="33"/>
                  <a:pt x="2" y="36"/>
                  <a:pt x="2" y="36"/>
                </a:cubicBezTo>
                <a:close/>
                <a:moveTo>
                  <a:pt x="1" y="19"/>
                </a:moveTo>
                <a:cubicBezTo>
                  <a:pt x="0" y="17"/>
                  <a:pt x="0" y="16"/>
                  <a:pt x="0" y="14"/>
                </a:cubicBezTo>
                <a:cubicBezTo>
                  <a:pt x="0" y="15"/>
                  <a:pt x="0" y="16"/>
                  <a:pt x="1" y="18"/>
                </a:cubicBezTo>
                <a:cubicBezTo>
                  <a:pt x="4" y="21"/>
                  <a:pt x="6" y="23"/>
                  <a:pt x="4" y="26"/>
                </a:cubicBezTo>
                <a:lnTo>
                  <a:pt x="4" y="27"/>
                </a:lnTo>
                <a:cubicBezTo>
                  <a:pt x="4" y="23"/>
                  <a:pt x="2" y="21"/>
                  <a:pt x="1" y="19"/>
                </a:cubicBezTo>
                <a:close/>
                <a:moveTo>
                  <a:pt x="1" y="12"/>
                </a:moveTo>
                <a:cubicBezTo>
                  <a:pt x="1" y="11"/>
                  <a:pt x="2" y="10"/>
                  <a:pt x="4" y="9"/>
                </a:cubicBezTo>
                <a:cubicBezTo>
                  <a:pt x="4" y="8"/>
                  <a:pt x="5" y="7"/>
                  <a:pt x="6" y="7"/>
                </a:cubicBezTo>
                <a:cubicBezTo>
                  <a:pt x="5" y="7"/>
                  <a:pt x="5" y="8"/>
                  <a:pt x="4" y="9"/>
                </a:cubicBezTo>
                <a:cubicBezTo>
                  <a:pt x="2" y="10"/>
                  <a:pt x="1" y="11"/>
                  <a:pt x="1" y="13"/>
                </a:cubicBezTo>
                <a:cubicBezTo>
                  <a:pt x="0" y="13"/>
                  <a:pt x="0" y="13"/>
                  <a:pt x="0" y="14"/>
                </a:cubicBezTo>
                <a:cubicBezTo>
                  <a:pt x="0" y="13"/>
                  <a:pt x="0" y="12"/>
                  <a:pt x="1" y="12"/>
                </a:cubicBezTo>
                <a:close/>
                <a:moveTo>
                  <a:pt x="4" y="2"/>
                </a:moveTo>
                <a:lnTo>
                  <a:pt x="4" y="0"/>
                </a:lnTo>
                <a:cubicBezTo>
                  <a:pt x="4" y="3"/>
                  <a:pt x="4" y="3"/>
                  <a:pt x="6" y="3"/>
                </a:cubicBezTo>
                <a:cubicBezTo>
                  <a:pt x="4" y="3"/>
                  <a:pt x="4" y="3"/>
                  <a:pt x="4" y="2"/>
                </a:cubicBezTo>
                <a:close/>
                <a:moveTo>
                  <a:pt x="7" y="7"/>
                </a:moveTo>
                <a:cubicBezTo>
                  <a:pt x="7" y="5"/>
                  <a:pt x="6" y="0"/>
                  <a:pt x="6" y="0"/>
                </a:cubicBezTo>
                <a:cubicBezTo>
                  <a:pt x="7" y="0"/>
                  <a:pt x="7" y="5"/>
                  <a:pt x="7" y="7"/>
                </a:cubicBezTo>
                <a:close/>
                <a:moveTo>
                  <a:pt x="6" y="11"/>
                </a:moveTo>
                <a:cubicBezTo>
                  <a:pt x="6" y="10"/>
                  <a:pt x="6" y="9"/>
                  <a:pt x="7" y="8"/>
                </a:cubicBezTo>
                <a:cubicBezTo>
                  <a:pt x="7" y="9"/>
                  <a:pt x="6" y="10"/>
                  <a:pt x="6" y="11"/>
                </a:cubicBezTo>
                <a:close/>
                <a:moveTo>
                  <a:pt x="4" y="14"/>
                </a:moveTo>
                <a:cubicBezTo>
                  <a:pt x="4" y="14"/>
                  <a:pt x="4" y="13"/>
                  <a:pt x="6" y="12"/>
                </a:cubicBezTo>
                <a:lnTo>
                  <a:pt x="4" y="14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8" name="Freeform 7854">
            <a:extLst>
              <a:ext uri="{FF2B5EF4-FFF2-40B4-BE49-F238E27FC236}">
                <a16:creationId xmlns:a16="http://schemas.microsoft.com/office/drawing/2014/main" id="{85893CF5-960A-1745-84B2-5C9D3D644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41625"/>
            <a:ext cx="1588" cy="3175"/>
          </a:xfrm>
          <a:custGeom>
            <a:avLst/>
            <a:gdLst>
              <a:gd name="T0" fmla="*/ 157609 w 4"/>
              <a:gd name="T1" fmla="*/ 201613 h 10"/>
              <a:gd name="T2" fmla="*/ 472827 w 4"/>
              <a:gd name="T3" fmla="*/ 604838 h 10"/>
              <a:gd name="T4" fmla="*/ 157609 w 4"/>
              <a:gd name="T5" fmla="*/ 201613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10">
                <a:moveTo>
                  <a:pt x="1" y="2"/>
                </a:moveTo>
                <a:cubicBezTo>
                  <a:pt x="3" y="0"/>
                  <a:pt x="3" y="5"/>
                  <a:pt x="3" y="6"/>
                </a:cubicBezTo>
                <a:cubicBezTo>
                  <a:pt x="0" y="9"/>
                  <a:pt x="0" y="3"/>
                  <a:pt x="1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09" name="Freeform 7855">
            <a:extLst>
              <a:ext uri="{FF2B5EF4-FFF2-40B4-BE49-F238E27FC236}">
                <a16:creationId xmlns:a16="http://schemas.microsoft.com/office/drawing/2014/main" id="{F6C3CB69-5246-A64A-A588-E7FD80B85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2857500"/>
            <a:ext cx="1587" cy="3175"/>
          </a:xfrm>
          <a:custGeom>
            <a:avLst/>
            <a:gdLst>
              <a:gd name="T0" fmla="*/ 0 w 4"/>
              <a:gd name="T1" fmla="*/ 315119 h 8"/>
              <a:gd name="T2" fmla="*/ 472133 w 4"/>
              <a:gd name="T3" fmla="*/ 944959 h 8"/>
              <a:gd name="T4" fmla="*/ 0 w 4"/>
              <a:gd name="T5" fmla="*/ 315119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0" y="2"/>
                </a:moveTo>
                <a:cubicBezTo>
                  <a:pt x="0" y="0"/>
                  <a:pt x="3" y="2"/>
                  <a:pt x="3" y="6"/>
                </a:cubicBezTo>
                <a:cubicBezTo>
                  <a:pt x="2" y="7"/>
                  <a:pt x="0" y="6"/>
                  <a:pt x="0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0" name="Freeform 7856">
            <a:extLst>
              <a:ext uri="{FF2B5EF4-FFF2-40B4-BE49-F238E27FC236}">
                <a16:creationId xmlns:a16="http://schemas.microsoft.com/office/drawing/2014/main" id="{FD0E9254-6BEB-6447-87DF-32D75A05F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2857500"/>
            <a:ext cx="3175" cy="1588"/>
          </a:xfrm>
          <a:custGeom>
            <a:avLst/>
            <a:gdLst>
              <a:gd name="T0" fmla="*/ 0 w 7"/>
              <a:gd name="T1" fmla="*/ 100997 h 5"/>
              <a:gd name="T2" fmla="*/ 1234168 w 7"/>
              <a:gd name="T3" fmla="*/ 201676 h 5"/>
              <a:gd name="T4" fmla="*/ 0 w 7"/>
              <a:gd name="T5" fmla="*/ 100997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0" y="1"/>
                </a:moveTo>
                <a:cubicBezTo>
                  <a:pt x="3" y="0"/>
                  <a:pt x="6" y="1"/>
                  <a:pt x="6" y="2"/>
                </a:cubicBezTo>
                <a:cubicBezTo>
                  <a:pt x="5" y="4"/>
                  <a:pt x="0" y="3"/>
                  <a:pt x="0" y="1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1" name="Freeform 7857">
            <a:extLst>
              <a:ext uri="{FF2B5EF4-FFF2-40B4-BE49-F238E27FC236}">
                <a16:creationId xmlns:a16="http://schemas.microsoft.com/office/drawing/2014/main" id="{00D81AC6-2EA3-9049-90CA-78995CAAD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2857500"/>
            <a:ext cx="3175" cy="1588"/>
          </a:xfrm>
          <a:custGeom>
            <a:avLst/>
            <a:gdLst>
              <a:gd name="T0" fmla="*/ 0 w 7"/>
              <a:gd name="T1" fmla="*/ 472827 h 4"/>
              <a:gd name="T2" fmla="*/ 0 w 7"/>
              <a:gd name="T3" fmla="*/ 315218 h 4"/>
              <a:gd name="T4" fmla="*/ 411389 w 7"/>
              <a:gd name="T5" fmla="*/ 472827 h 4"/>
              <a:gd name="T6" fmla="*/ 0 w 7"/>
              <a:gd name="T7" fmla="*/ 472827 h 4"/>
              <a:gd name="T8" fmla="*/ 1234168 w 7"/>
              <a:gd name="T9" fmla="*/ 315218 h 4"/>
              <a:gd name="T10" fmla="*/ 411389 w 7"/>
              <a:gd name="T11" fmla="*/ 157609 h 4"/>
              <a:gd name="T12" fmla="*/ 1234168 w 7"/>
              <a:gd name="T13" fmla="*/ 157609 h 4"/>
              <a:gd name="T14" fmla="*/ 1234168 w 7"/>
              <a:gd name="T15" fmla="*/ 315218 h 4"/>
              <a:gd name="T16" fmla="*/ 1234168 w 7"/>
              <a:gd name="T17" fmla="*/ 315218 h 4"/>
              <a:gd name="T18" fmla="*/ 1234168 w 7"/>
              <a:gd name="T19" fmla="*/ 472827 h 4"/>
              <a:gd name="T20" fmla="*/ 822779 w 7"/>
              <a:gd name="T21" fmla="*/ 472827 h 4"/>
              <a:gd name="T22" fmla="*/ 1234168 w 7"/>
              <a:gd name="T23" fmla="*/ 315218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4">
                <a:moveTo>
                  <a:pt x="0" y="3"/>
                </a:moveTo>
                <a:lnTo>
                  <a:pt x="0" y="2"/>
                </a:lnTo>
                <a:cubicBezTo>
                  <a:pt x="1" y="2"/>
                  <a:pt x="1" y="2"/>
                  <a:pt x="2" y="3"/>
                </a:cubicBezTo>
                <a:lnTo>
                  <a:pt x="0" y="3"/>
                </a:lnTo>
                <a:close/>
                <a:moveTo>
                  <a:pt x="6" y="2"/>
                </a:moveTo>
                <a:cubicBezTo>
                  <a:pt x="5" y="0"/>
                  <a:pt x="3" y="1"/>
                  <a:pt x="2" y="1"/>
                </a:cubicBezTo>
                <a:cubicBezTo>
                  <a:pt x="3" y="0"/>
                  <a:pt x="5" y="1"/>
                  <a:pt x="6" y="1"/>
                </a:cubicBezTo>
                <a:lnTo>
                  <a:pt x="6" y="2"/>
                </a:lnTo>
                <a:cubicBezTo>
                  <a:pt x="6" y="1"/>
                  <a:pt x="6" y="2"/>
                  <a:pt x="6" y="2"/>
                </a:cubicBezTo>
                <a:lnTo>
                  <a:pt x="6" y="3"/>
                </a:lnTo>
                <a:lnTo>
                  <a:pt x="4" y="3"/>
                </a:lnTo>
                <a:cubicBezTo>
                  <a:pt x="5" y="2"/>
                  <a:pt x="6" y="2"/>
                  <a:pt x="6" y="2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2" name="Freeform 7858">
            <a:extLst>
              <a:ext uri="{FF2B5EF4-FFF2-40B4-BE49-F238E27FC236}">
                <a16:creationId xmlns:a16="http://schemas.microsoft.com/office/drawing/2014/main" id="{7141686B-BBAB-E845-B125-E2C3FF8FF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46388"/>
            <a:ext cx="3175" cy="3175"/>
          </a:xfrm>
          <a:custGeom>
            <a:avLst/>
            <a:gdLst>
              <a:gd name="T0" fmla="*/ 249061 w 9"/>
              <a:gd name="T1" fmla="*/ 0 h 7"/>
              <a:gd name="T2" fmla="*/ 0 w 9"/>
              <a:gd name="T3" fmla="*/ 1028700 h 7"/>
              <a:gd name="T4" fmla="*/ 249061 w 9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7">
                <a:moveTo>
                  <a:pt x="2" y="0"/>
                </a:moveTo>
                <a:cubicBezTo>
                  <a:pt x="8" y="3"/>
                  <a:pt x="2" y="6"/>
                  <a:pt x="0" y="5"/>
                </a:cubicBez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3" name="Freeform 7859">
            <a:extLst>
              <a:ext uri="{FF2B5EF4-FFF2-40B4-BE49-F238E27FC236}">
                <a16:creationId xmlns:a16="http://schemas.microsoft.com/office/drawing/2014/main" id="{6432CFCF-F5C3-2D4C-B14F-7C87E0CFB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46388"/>
            <a:ext cx="1587" cy="3175"/>
          </a:xfrm>
          <a:custGeom>
            <a:avLst/>
            <a:gdLst>
              <a:gd name="T0" fmla="*/ 139921 w 6"/>
              <a:gd name="T1" fmla="*/ 1234168 h 7"/>
              <a:gd name="T2" fmla="*/ 0 w 6"/>
              <a:gd name="T3" fmla="*/ 1028700 h 7"/>
              <a:gd name="T4" fmla="*/ 0 w 6"/>
              <a:gd name="T5" fmla="*/ 822779 h 7"/>
              <a:gd name="T6" fmla="*/ 0 w 6"/>
              <a:gd name="T7" fmla="*/ 205921 h 7"/>
              <a:gd name="T8" fmla="*/ 139921 w 6"/>
              <a:gd name="T9" fmla="*/ 0 h 7"/>
              <a:gd name="T10" fmla="*/ 349934 w 6"/>
              <a:gd name="T11" fmla="*/ 617311 h 7"/>
              <a:gd name="T12" fmla="*/ 349934 w 6"/>
              <a:gd name="T13" fmla="*/ 617311 h 7"/>
              <a:gd name="T14" fmla="*/ 139921 w 6"/>
              <a:gd name="T15" fmla="*/ 205921 h 7"/>
              <a:gd name="T16" fmla="*/ 0 w 6"/>
              <a:gd name="T17" fmla="*/ 822779 h 7"/>
              <a:gd name="T18" fmla="*/ 139921 w 6"/>
              <a:gd name="T19" fmla="*/ 1028700 h 7"/>
              <a:gd name="T20" fmla="*/ 349934 w 6"/>
              <a:gd name="T21" fmla="*/ 617311 h 7"/>
              <a:gd name="T22" fmla="*/ 139921 w 6"/>
              <a:gd name="T23" fmla="*/ 1234168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7">
                <a:moveTo>
                  <a:pt x="2" y="6"/>
                </a:move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  <a:lnTo>
                  <a:pt x="2" y="0"/>
                </a:lnTo>
                <a:cubicBezTo>
                  <a:pt x="5" y="2"/>
                  <a:pt x="5" y="3"/>
                  <a:pt x="5" y="3"/>
                </a:cubicBezTo>
                <a:cubicBezTo>
                  <a:pt x="5" y="3"/>
                  <a:pt x="3" y="2"/>
                  <a:pt x="2" y="1"/>
                </a:cubicBezTo>
                <a:cubicBezTo>
                  <a:pt x="0" y="2"/>
                  <a:pt x="0" y="4"/>
                  <a:pt x="0" y="4"/>
                </a:cubicBezTo>
                <a:lnTo>
                  <a:pt x="2" y="5"/>
                </a:lnTo>
                <a:cubicBezTo>
                  <a:pt x="2" y="5"/>
                  <a:pt x="3" y="4"/>
                  <a:pt x="5" y="3"/>
                </a:cubicBezTo>
                <a:cubicBezTo>
                  <a:pt x="5" y="4"/>
                  <a:pt x="3" y="6"/>
                  <a:pt x="2" y="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4" name="Freeform 7860">
            <a:extLst>
              <a:ext uri="{FF2B5EF4-FFF2-40B4-BE49-F238E27FC236}">
                <a16:creationId xmlns:a16="http://schemas.microsoft.com/office/drawing/2014/main" id="{4BA63942-B633-554E-B68F-93ACB6B70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2765425"/>
            <a:ext cx="23812" cy="9525"/>
          </a:xfrm>
          <a:custGeom>
            <a:avLst/>
            <a:gdLst>
              <a:gd name="T0" fmla="*/ 4568183 w 64"/>
              <a:gd name="T1" fmla="*/ 0 h 25"/>
              <a:gd name="T2" fmla="*/ 8721145 w 64"/>
              <a:gd name="T3" fmla="*/ 3193542 h 25"/>
              <a:gd name="T4" fmla="*/ 4568183 w 64"/>
              <a:gd name="T5" fmla="*/ 1161288 h 25"/>
              <a:gd name="T6" fmla="*/ 830444 w 64"/>
              <a:gd name="T7" fmla="*/ 2903220 h 25"/>
              <a:gd name="T8" fmla="*/ 4568183 w 64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25">
                <a:moveTo>
                  <a:pt x="33" y="0"/>
                </a:moveTo>
                <a:lnTo>
                  <a:pt x="63" y="22"/>
                </a:lnTo>
                <a:cubicBezTo>
                  <a:pt x="59" y="24"/>
                  <a:pt x="41" y="20"/>
                  <a:pt x="33" y="8"/>
                </a:cubicBezTo>
                <a:cubicBezTo>
                  <a:pt x="28" y="15"/>
                  <a:pt x="10" y="22"/>
                  <a:pt x="6" y="20"/>
                </a:cubicBezTo>
                <a:cubicBezTo>
                  <a:pt x="0" y="15"/>
                  <a:pt x="15" y="4"/>
                  <a:pt x="33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5" name="Freeform 7861">
            <a:extLst>
              <a:ext uri="{FF2B5EF4-FFF2-40B4-BE49-F238E27FC236}">
                <a16:creationId xmlns:a16="http://schemas.microsoft.com/office/drawing/2014/main" id="{EDCB06B0-9B4D-6146-8C36-695261735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2765425"/>
            <a:ext cx="22225" cy="9525"/>
          </a:xfrm>
          <a:custGeom>
            <a:avLst/>
            <a:gdLst>
              <a:gd name="T0" fmla="*/ 7195881 w 62"/>
              <a:gd name="T1" fmla="*/ 3235678 h 27"/>
              <a:gd name="T2" fmla="*/ 3726631 w 62"/>
              <a:gd name="T3" fmla="*/ 1493308 h 27"/>
              <a:gd name="T4" fmla="*/ 1156417 w 62"/>
              <a:gd name="T5" fmla="*/ 2986969 h 27"/>
              <a:gd name="T6" fmla="*/ 257021 w 62"/>
              <a:gd name="T7" fmla="*/ 2986969 h 27"/>
              <a:gd name="T8" fmla="*/ 0 w 62"/>
              <a:gd name="T9" fmla="*/ 2115608 h 27"/>
              <a:gd name="T10" fmla="*/ 3726631 w 62"/>
              <a:gd name="T11" fmla="*/ 0 h 27"/>
              <a:gd name="T12" fmla="*/ 3854962 w 62"/>
              <a:gd name="T13" fmla="*/ 0 h 27"/>
              <a:gd name="T14" fmla="*/ 3726631 w 62"/>
              <a:gd name="T15" fmla="*/ 373239 h 27"/>
              <a:gd name="T16" fmla="*/ 257021 w 62"/>
              <a:gd name="T17" fmla="*/ 2364669 h 27"/>
              <a:gd name="T18" fmla="*/ 257021 w 62"/>
              <a:gd name="T19" fmla="*/ 2613378 h 27"/>
              <a:gd name="T20" fmla="*/ 1028085 w 62"/>
              <a:gd name="T21" fmla="*/ 2613378 h 27"/>
              <a:gd name="T22" fmla="*/ 3597941 w 62"/>
              <a:gd name="T23" fmla="*/ 1120069 h 27"/>
              <a:gd name="T24" fmla="*/ 3726631 w 62"/>
              <a:gd name="T25" fmla="*/ 871008 h 27"/>
              <a:gd name="T26" fmla="*/ 3726631 w 62"/>
              <a:gd name="T27" fmla="*/ 1120069 h 27"/>
              <a:gd name="T28" fmla="*/ 7581593 w 62"/>
              <a:gd name="T29" fmla="*/ 2737908 h 27"/>
              <a:gd name="T30" fmla="*/ 7838614 w 62"/>
              <a:gd name="T31" fmla="*/ 2737908 h 27"/>
              <a:gd name="T32" fmla="*/ 7838614 w 62"/>
              <a:gd name="T33" fmla="*/ 2986969 h 27"/>
              <a:gd name="T34" fmla="*/ 7195881 w 62"/>
              <a:gd name="T35" fmla="*/ 3235678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2" h="27">
                <a:moveTo>
                  <a:pt x="56" y="26"/>
                </a:moveTo>
                <a:cubicBezTo>
                  <a:pt x="47" y="26"/>
                  <a:pt x="35" y="22"/>
                  <a:pt x="29" y="12"/>
                </a:cubicBezTo>
                <a:cubicBezTo>
                  <a:pt x="24" y="17"/>
                  <a:pt x="15" y="22"/>
                  <a:pt x="9" y="24"/>
                </a:cubicBezTo>
                <a:cubicBezTo>
                  <a:pt x="5" y="24"/>
                  <a:pt x="2" y="24"/>
                  <a:pt x="2" y="24"/>
                </a:cubicBezTo>
                <a:cubicBezTo>
                  <a:pt x="0" y="22"/>
                  <a:pt x="0" y="21"/>
                  <a:pt x="0" y="17"/>
                </a:cubicBezTo>
                <a:cubicBezTo>
                  <a:pt x="2" y="11"/>
                  <a:pt x="14" y="3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2"/>
                  <a:pt x="30" y="3"/>
                  <a:pt x="29" y="3"/>
                </a:cubicBezTo>
                <a:cubicBezTo>
                  <a:pt x="14" y="6"/>
                  <a:pt x="2" y="14"/>
                  <a:pt x="2" y="19"/>
                </a:cubicBezTo>
                <a:lnTo>
                  <a:pt x="2" y="21"/>
                </a:lnTo>
                <a:cubicBezTo>
                  <a:pt x="3" y="21"/>
                  <a:pt x="5" y="22"/>
                  <a:pt x="8" y="21"/>
                </a:cubicBezTo>
                <a:cubicBezTo>
                  <a:pt x="14" y="19"/>
                  <a:pt x="24" y="13"/>
                  <a:pt x="28" y="9"/>
                </a:cubicBezTo>
                <a:lnTo>
                  <a:pt x="29" y="7"/>
                </a:lnTo>
                <a:lnTo>
                  <a:pt x="29" y="9"/>
                </a:lnTo>
                <a:cubicBezTo>
                  <a:pt x="38" y="21"/>
                  <a:pt x="56" y="24"/>
                  <a:pt x="59" y="22"/>
                </a:cubicBezTo>
                <a:lnTo>
                  <a:pt x="61" y="22"/>
                </a:lnTo>
                <a:cubicBezTo>
                  <a:pt x="61" y="24"/>
                  <a:pt x="61" y="24"/>
                  <a:pt x="61" y="24"/>
                </a:cubicBezTo>
                <a:cubicBezTo>
                  <a:pt x="59" y="26"/>
                  <a:pt x="58" y="26"/>
                  <a:pt x="56" y="2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6" name="Freeform 7862">
            <a:extLst>
              <a:ext uri="{FF2B5EF4-FFF2-40B4-BE49-F238E27FC236}">
                <a16:creationId xmlns:a16="http://schemas.microsoft.com/office/drawing/2014/main" id="{FB749835-B963-3A44-9510-3FE66DEC2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6525" y="2760663"/>
            <a:ext cx="76200" cy="11112"/>
          </a:xfrm>
          <a:custGeom>
            <a:avLst/>
            <a:gdLst>
              <a:gd name="T0" fmla="*/ 0 w 210"/>
              <a:gd name="T1" fmla="*/ 340095 h 33"/>
              <a:gd name="T2" fmla="*/ 24884743 w 210"/>
              <a:gd name="T3" fmla="*/ 0 h 33"/>
              <a:gd name="T4" fmla="*/ 27386280 w 210"/>
              <a:gd name="T5" fmla="*/ 1360715 h 33"/>
              <a:gd name="T6" fmla="*/ 18564860 w 210"/>
              <a:gd name="T7" fmla="*/ 3628236 h 33"/>
              <a:gd name="T8" fmla="*/ 13956574 w 210"/>
              <a:gd name="T9" fmla="*/ 1814287 h 33"/>
              <a:gd name="T10" fmla="*/ 10796451 w 210"/>
              <a:gd name="T11" fmla="*/ 3061524 h 33"/>
              <a:gd name="T12" fmla="*/ 4213134 w 210"/>
              <a:gd name="T13" fmla="*/ 2607953 h 33"/>
              <a:gd name="T14" fmla="*/ 0 w 210"/>
              <a:gd name="T15" fmla="*/ 340095 h 3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0" h="33">
                <a:moveTo>
                  <a:pt x="0" y="3"/>
                </a:moveTo>
                <a:cubicBezTo>
                  <a:pt x="0" y="5"/>
                  <a:pt x="180" y="0"/>
                  <a:pt x="189" y="0"/>
                </a:cubicBezTo>
                <a:cubicBezTo>
                  <a:pt x="199" y="0"/>
                  <a:pt x="209" y="8"/>
                  <a:pt x="208" y="12"/>
                </a:cubicBezTo>
                <a:cubicBezTo>
                  <a:pt x="208" y="15"/>
                  <a:pt x="153" y="32"/>
                  <a:pt x="141" y="32"/>
                </a:cubicBezTo>
                <a:cubicBezTo>
                  <a:pt x="133" y="32"/>
                  <a:pt x="110" y="18"/>
                  <a:pt x="106" y="16"/>
                </a:cubicBezTo>
                <a:cubicBezTo>
                  <a:pt x="103" y="14"/>
                  <a:pt x="88" y="26"/>
                  <a:pt x="82" y="27"/>
                </a:cubicBezTo>
                <a:cubicBezTo>
                  <a:pt x="77" y="31"/>
                  <a:pt x="47" y="24"/>
                  <a:pt x="32" y="23"/>
                </a:cubicBezTo>
                <a:cubicBezTo>
                  <a:pt x="19" y="22"/>
                  <a:pt x="4" y="10"/>
                  <a:pt x="0" y="3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7" name="Freeform 7863">
            <a:extLst>
              <a:ext uri="{FF2B5EF4-FFF2-40B4-BE49-F238E27FC236}">
                <a16:creationId xmlns:a16="http://schemas.microsoft.com/office/drawing/2014/main" id="{6BE30F1B-289F-344D-ACBD-A420CDF18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575" y="2768600"/>
            <a:ext cx="15875" cy="6350"/>
          </a:xfrm>
          <a:custGeom>
            <a:avLst/>
            <a:gdLst>
              <a:gd name="T0" fmla="*/ 0 w 46"/>
              <a:gd name="T1" fmla="*/ 1493308 h 18"/>
              <a:gd name="T2" fmla="*/ 5359538 w 46"/>
              <a:gd name="T3" fmla="*/ 0 h 18"/>
              <a:gd name="T4" fmla="*/ 833783 w 46"/>
              <a:gd name="T5" fmla="*/ 2115608 h 18"/>
              <a:gd name="T6" fmla="*/ 0 w 46"/>
              <a:gd name="T7" fmla="*/ 1493308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" h="18">
                <a:moveTo>
                  <a:pt x="0" y="12"/>
                </a:moveTo>
                <a:lnTo>
                  <a:pt x="45" y="0"/>
                </a:lnTo>
                <a:cubicBezTo>
                  <a:pt x="35" y="13"/>
                  <a:pt x="20" y="17"/>
                  <a:pt x="7" y="17"/>
                </a:cubicBezTo>
                <a:cubicBezTo>
                  <a:pt x="1" y="17"/>
                  <a:pt x="0" y="15"/>
                  <a:pt x="0" y="12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8" name="Freeform 7864">
            <a:extLst>
              <a:ext uri="{FF2B5EF4-FFF2-40B4-BE49-F238E27FC236}">
                <a16:creationId xmlns:a16="http://schemas.microsoft.com/office/drawing/2014/main" id="{D6597280-FD49-9248-BD2F-E654E484B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2767013"/>
            <a:ext cx="17462" cy="7937"/>
          </a:xfrm>
          <a:custGeom>
            <a:avLst/>
            <a:gdLst>
              <a:gd name="T0" fmla="*/ 1463665 w 50"/>
              <a:gd name="T1" fmla="*/ 2856942 h 21"/>
              <a:gd name="T2" fmla="*/ 1097661 w 50"/>
              <a:gd name="T3" fmla="*/ 2856942 h 21"/>
              <a:gd name="T4" fmla="*/ 0 w 50"/>
              <a:gd name="T5" fmla="*/ 1856880 h 21"/>
              <a:gd name="T6" fmla="*/ 243770 w 50"/>
              <a:gd name="T7" fmla="*/ 1571148 h 21"/>
              <a:gd name="T8" fmla="*/ 243770 w 50"/>
              <a:gd name="T9" fmla="*/ 1856880 h 21"/>
              <a:gd name="T10" fmla="*/ 1097661 w 50"/>
              <a:gd name="T11" fmla="*/ 2285478 h 21"/>
              <a:gd name="T12" fmla="*/ 5366771 w 50"/>
              <a:gd name="T13" fmla="*/ 142866 h 21"/>
              <a:gd name="T14" fmla="*/ 5732425 w 50"/>
              <a:gd name="T15" fmla="*/ 0 h 21"/>
              <a:gd name="T16" fmla="*/ 5732425 w 50"/>
              <a:gd name="T17" fmla="*/ 428598 h 21"/>
              <a:gd name="T18" fmla="*/ 1463665 w 50"/>
              <a:gd name="T19" fmla="*/ 2856942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21">
                <a:moveTo>
                  <a:pt x="12" y="20"/>
                </a:moveTo>
                <a:lnTo>
                  <a:pt x="9" y="20"/>
                </a:lnTo>
                <a:cubicBezTo>
                  <a:pt x="2" y="20"/>
                  <a:pt x="0" y="14"/>
                  <a:pt x="0" y="13"/>
                </a:cubicBezTo>
                <a:cubicBezTo>
                  <a:pt x="0" y="11"/>
                  <a:pt x="0" y="11"/>
                  <a:pt x="2" y="11"/>
                </a:cubicBezTo>
                <a:cubicBezTo>
                  <a:pt x="2" y="11"/>
                  <a:pt x="2" y="11"/>
                  <a:pt x="2" y="13"/>
                </a:cubicBezTo>
                <a:cubicBezTo>
                  <a:pt x="2" y="14"/>
                  <a:pt x="5" y="16"/>
                  <a:pt x="9" y="16"/>
                </a:cubicBezTo>
                <a:cubicBezTo>
                  <a:pt x="22" y="16"/>
                  <a:pt x="37" y="11"/>
                  <a:pt x="44" y="1"/>
                </a:cubicBezTo>
                <a:cubicBezTo>
                  <a:pt x="46" y="0"/>
                  <a:pt x="47" y="0"/>
                  <a:pt x="47" y="0"/>
                </a:cubicBezTo>
                <a:cubicBezTo>
                  <a:pt x="49" y="1"/>
                  <a:pt x="49" y="2"/>
                  <a:pt x="47" y="3"/>
                </a:cubicBezTo>
                <a:cubicBezTo>
                  <a:pt x="37" y="16"/>
                  <a:pt x="22" y="20"/>
                  <a:pt x="12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19" name="Freeform 7865">
            <a:extLst>
              <a:ext uri="{FF2B5EF4-FFF2-40B4-BE49-F238E27FC236}">
                <a16:creationId xmlns:a16="http://schemas.microsoft.com/office/drawing/2014/main" id="{B4EA3657-B471-FB46-AA96-1968775E9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4463" y="2767013"/>
            <a:ext cx="22225" cy="4762"/>
          </a:xfrm>
          <a:custGeom>
            <a:avLst/>
            <a:gdLst>
              <a:gd name="T0" fmla="*/ 124531 w 63"/>
              <a:gd name="T1" fmla="*/ 806365 h 15"/>
              <a:gd name="T2" fmla="*/ 7715956 w 63"/>
              <a:gd name="T3" fmla="*/ 0 h 15"/>
              <a:gd name="T4" fmla="*/ 1742369 w 63"/>
              <a:gd name="T5" fmla="*/ 1411139 h 15"/>
              <a:gd name="T6" fmla="*/ 124531 w 63"/>
              <a:gd name="T7" fmla="*/ 806365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" h="15">
                <a:moveTo>
                  <a:pt x="1" y="8"/>
                </a:moveTo>
                <a:lnTo>
                  <a:pt x="62" y="0"/>
                </a:lnTo>
                <a:cubicBezTo>
                  <a:pt x="53" y="11"/>
                  <a:pt x="23" y="14"/>
                  <a:pt x="14" y="14"/>
                </a:cubicBezTo>
                <a:cubicBezTo>
                  <a:pt x="5" y="13"/>
                  <a:pt x="0" y="11"/>
                  <a:pt x="1" y="8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0" name="Freeform 7866">
            <a:extLst>
              <a:ext uri="{FF2B5EF4-FFF2-40B4-BE49-F238E27FC236}">
                <a16:creationId xmlns:a16="http://schemas.microsoft.com/office/drawing/2014/main" id="{F3959DD8-D40C-0C41-AF38-2037DFD00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75" y="2767013"/>
            <a:ext cx="23813" cy="6350"/>
          </a:xfrm>
          <a:custGeom>
            <a:avLst/>
            <a:gdLst>
              <a:gd name="T0" fmla="*/ 1962121 w 68"/>
              <a:gd name="T1" fmla="*/ 2010611 h 19"/>
              <a:gd name="T2" fmla="*/ 1962121 w 68"/>
              <a:gd name="T3" fmla="*/ 2010611 h 19"/>
              <a:gd name="T4" fmla="*/ 245134 w 68"/>
              <a:gd name="T5" fmla="*/ 1452145 h 19"/>
              <a:gd name="T6" fmla="*/ 0 w 68"/>
              <a:gd name="T7" fmla="*/ 1005305 h 19"/>
              <a:gd name="T8" fmla="*/ 245134 w 68"/>
              <a:gd name="T9" fmla="*/ 781718 h 19"/>
              <a:gd name="T10" fmla="*/ 613185 w 68"/>
              <a:gd name="T11" fmla="*/ 1228558 h 19"/>
              <a:gd name="T12" fmla="*/ 858319 w 68"/>
              <a:gd name="T13" fmla="*/ 1228558 h 19"/>
              <a:gd name="T14" fmla="*/ 1962121 w 68"/>
              <a:gd name="T15" fmla="*/ 1675397 h 19"/>
              <a:gd name="T16" fmla="*/ 7725918 w 68"/>
              <a:gd name="T17" fmla="*/ 111626 h 19"/>
              <a:gd name="T18" fmla="*/ 8093969 w 68"/>
              <a:gd name="T19" fmla="*/ 0 h 19"/>
              <a:gd name="T20" fmla="*/ 8093969 w 68"/>
              <a:gd name="T21" fmla="*/ 335213 h 19"/>
              <a:gd name="T22" fmla="*/ 1962121 w 68"/>
              <a:gd name="T23" fmla="*/ 2010611 h 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19">
                <a:moveTo>
                  <a:pt x="16" y="18"/>
                </a:moveTo>
                <a:lnTo>
                  <a:pt x="16" y="18"/>
                </a:lnTo>
                <a:cubicBezTo>
                  <a:pt x="9" y="18"/>
                  <a:pt x="5" y="16"/>
                  <a:pt x="2" y="13"/>
                </a:cubicBezTo>
                <a:cubicBezTo>
                  <a:pt x="0" y="11"/>
                  <a:pt x="0" y="11"/>
                  <a:pt x="0" y="9"/>
                </a:cubicBezTo>
                <a:cubicBezTo>
                  <a:pt x="2" y="8"/>
                  <a:pt x="2" y="7"/>
                  <a:pt x="2" y="7"/>
                </a:cubicBezTo>
                <a:cubicBezTo>
                  <a:pt x="5" y="7"/>
                  <a:pt x="5" y="9"/>
                  <a:pt x="5" y="11"/>
                </a:cubicBezTo>
                <a:cubicBezTo>
                  <a:pt x="5" y="11"/>
                  <a:pt x="5" y="11"/>
                  <a:pt x="7" y="11"/>
                </a:cubicBezTo>
                <a:cubicBezTo>
                  <a:pt x="7" y="13"/>
                  <a:pt x="9" y="15"/>
                  <a:pt x="16" y="15"/>
                </a:cubicBezTo>
                <a:cubicBezTo>
                  <a:pt x="25" y="14"/>
                  <a:pt x="54" y="11"/>
                  <a:pt x="63" y="1"/>
                </a:cubicBezTo>
                <a:cubicBezTo>
                  <a:pt x="64" y="0"/>
                  <a:pt x="66" y="0"/>
                  <a:pt x="66" y="0"/>
                </a:cubicBezTo>
                <a:cubicBezTo>
                  <a:pt x="67" y="2"/>
                  <a:pt x="67" y="2"/>
                  <a:pt x="66" y="3"/>
                </a:cubicBezTo>
                <a:cubicBezTo>
                  <a:pt x="57" y="15"/>
                  <a:pt x="25" y="18"/>
                  <a:pt x="16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1" name="Freeform 7867">
            <a:extLst>
              <a:ext uri="{FF2B5EF4-FFF2-40B4-BE49-F238E27FC236}">
                <a16:creationId xmlns:a16="http://schemas.microsoft.com/office/drawing/2014/main" id="{EFB83B6C-AC85-1540-9468-AF91BB284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2767013"/>
            <a:ext cx="23812" cy="3175"/>
          </a:xfrm>
          <a:custGeom>
            <a:avLst/>
            <a:gdLst>
              <a:gd name="T0" fmla="*/ 650861 w 66"/>
              <a:gd name="T1" fmla="*/ 0 h 9"/>
              <a:gd name="T2" fmla="*/ 8460837 w 66"/>
              <a:gd name="T3" fmla="*/ 0 h 9"/>
              <a:gd name="T4" fmla="*/ 2993818 w 66"/>
              <a:gd name="T5" fmla="*/ 995539 h 9"/>
              <a:gd name="T6" fmla="*/ 650861 w 66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6" h="9">
                <a:moveTo>
                  <a:pt x="5" y="0"/>
                </a:moveTo>
                <a:lnTo>
                  <a:pt x="65" y="0"/>
                </a:lnTo>
                <a:cubicBezTo>
                  <a:pt x="55" y="7"/>
                  <a:pt x="30" y="8"/>
                  <a:pt x="23" y="8"/>
                </a:cubicBezTo>
                <a:cubicBezTo>
                  <a:pt x="14" y="8"/>
                  <a:pt x="0" y="4"/>
                  <a:pt x="5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2" name="Freeform 7868">
            <a:extLst>
              <a:ext uri="{FF2B5EF4-FFF2-40B4-BE49-F238E27FC236}">
                <a16:creationId xmlns:a16="http://schemas.microsoft.com/office/drawing/2014/main" id="{47261076-9E3E-6341-B613-69EBDAAEC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2767013"/>
            <a:ext cx="23812" cy="4762"/>
          </a:xfrm>
          <a:custGeom>
            <a:avLst/>
            <a:gdLst>
              <a:gd name="T0" fmla="*/ 2820321 w 68"/>
              <a:gd name="T1" fmla="*/ 1732178 h 12"/>
              <a:gd name="T2" fmla="*/ 245124 w 68"/>
              <a:gd name="T3" fmla="*/ 787317 h 12"/>
              <a:gd name="T4" fmla="*/ 368035 w 68"/>
              <a:gd name="T5" fmla="*/ 0 h 12"/>
              <a:gd name="T6" fmla="*/ 735721 w 68"/>
              <a:gd name="T7" fmla="*/ 0 h 12"/>
              <a:gd name="T8" fmla="*/ 735721 w 68"/>
              <a:gd name="T9" fmla="*/ 315086 h 12"/>
              <a:gd name="T10" fmla="*/ 735721 w 68"/>
              <a:gd name="T11" fmla="*/ 472629 h 12"/>
              <a:gd name="T12" fmla="*/ 2820321 w 68"/>
              <a:gd name="T13" fmla="*/ 1102403 h 12"/>
              <a:gd name="T14" fmla="*/ 7970367 w 68"/>
              <a:gd name="T15" fmla="*/ 0 h 12"/>
              <a:gd name="T16" fmla="*/ 8215840 w 68"/>
              <a:gd name="T17" fmla="*/ 0 h 12"/>
              <a:gd name="T18" fmla="*/ 8215840 w 68"/>
              <a:gd name="T19" fmla="*/ 315086 h 12"/>
              <a:gd name="T20" fmla="*/ 2820321 w 68"/>
              <a:gd name="T21" fmla="*/ 173217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12">
                <a:moveTo>
                  <a:pt x="23" y="11"/>
                </a:moveTo>
                <a:cubicBezTo>
                  <a:pt x="18" y="11"/>
                  <a:pt x="6" y="11"/>
                  <a:pt x="2" y="5"/>
                </a:cubicBezTo>
                <a:cubicBezTo>
                  <a:pt x="2" y="4"/>
                  <a:pt x="0" y="2"/>
                  <a:pt x="3" y="0"/>
                </a:cubicBezTo>
                <a:cubicBezTo>
                  <a:pt x="3" y="0"/>
                  <a:pt x="5" y="0"/>
                  <a:pt x="6" y="0"/>
                </a:cubicBezTo>
                <a:cubicBezTo>
                  <a:pt x="6" y="1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6"/>
                  <a:pt x="15" y="7"/>
                  <a:pt x="23" y="7"/>
                </a:cubicBezTo>
                <a:cubicBezTo>
                  <a:pt x="30" y="7"/>
                  <a:pt x="55" y="6"/>
                  <a:pt x="65" y="0"/>
                </a:cubicBezTo>
                <a:lnTo>
                  <a:pt x="67" y="0"/>
                </a:lnTo>
                <a:cubicBezTo>
                  <a:pt x="67" y="2"/>
                  <a:pt x="67" y="2"/>
                  <a:pt x="67" y="2"/>
                </a:cubicBezTo>
                <a:cubicBezTo>
                  <a:pt x="55" y="11"/>
                  <a:pt x="32" y="11"/>
                  <a:pt x="23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3" name="Freeform 7869">
            <a:extLst>
              <a:ext uri="{FF2B5EF4-FFF2-40B4-BE49-F238E27FC236}">
                <a16:creationId xmlns:a16="http://schemas.microsoft.com/office/drawing/2014/main" id="{5029D02C-D7C5-4D49-B34F-D148CC91A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8588" y="2763838"/>
            <a:ext cx="23812" cy="3175"/>
          </a:xfrm>
          <a:custGeom>
            <a:avLst/>
            <a:gdLst>
              <a:gd name="T0" fmla="*/ 735721 w 68"/>
              <a:gd name="T1" fmla="*/ 0 h 11"/>
              <a:gd name="T2" fmla="*/ 8215840 w 68"/>
              <a:gd name="T3" fmla="*/ 333375 h 11"/>
              <a:gd name="T4" fmla="*/ 4169201 w 68"/>
              <a:gd name="T5" fmla="*/ 833005 h 11"/>
              <a:gd name="T6" fmla="*/ 735721 w 68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11">
                <a:moveTo>
                  <a:pt x="6" y="0"/>
                </a:moveTo>
                <a:lnTo>
                  <a:pt x="67" y="4"/>
                </a:lnTo>
                <a:cubicBezTo>
                  <a:pt x="67" y="4"/>
                  <a:pt x="49" y="10"/>
                  <a:pt x="34" y="10"/>
                </a:cubicBezTo>
                <a:cubicBezTo>
                  <a:pt x="17" y="10"/>
                  <a:pt x="0" y="5"/>
                  <a:pt x="6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4" name="Freeform 7870">
            <a:extLst>
              <a:ext uri="{FF2B5EF4-FFF2-40B4-BE49-F238E27FC236}">
                <a16:creationId xmlns:a16="http://schemas.microsoft.com/office/drawing/2014/main" id="{A7ADE07C-91E5-664B-8E1A-D1C29957A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175" y="2762250"/>
            <a:ext cx="25400" cy="4763"/>
          </a:xfrm>
          <a:custGeom>
            <a:avLst/>
            <a:gdLst>
              <a:gd name="T0" fmla="*/ 4065104 w 69"/>
              <a:gd name="T1" fmla="*/ 1411436 h 15"/>
              <a:gd name="T2" fmla="*/ 270933 w 69"/>
              <a:gd name="T3" fmla="*/ 705877 h 15"/>
              <a:gd name="T4" fmla="*/ 270933 w 69"/>
              <a:gd name="T5" fmla="*/ 100976 h 15"/>
              <a:gd name="T6" fmla="*/ 541867 w 69"/>
              <a:gd name="T7" fmla="*/ 0 h 15"/>
              <a:gd name="T8" fmla="*/ 541867 w 69"/>
              <a:gd name="T9" fmla="*/ 302609 h 15"/>
              <a:gd name="T10" fmla="*/ 541867 w 69"/>
              <a:gd name="T11" fmla="*/ 504243 h 15"/>
              <a:gd name="T12" fmla="*/ 4336406 w 69"/>
              <a:gd name="T13" fmla="*/ 1109144 h 15"/>
              <a:gd name="T14" fmla="*/ 8808278 w 69"/>
              <a:gd name="T15" fmla="*/ 504243 h 15"/>
              <a:gd name="T16" fmla="*/ 9079212 w 69"/>
              <a:gd name="T17" fmla="*/ 705877 h 15"/>
              <a:gd name="T18" fmla="*/ 8808278 w 69"/>
              <a:gd name="T19" fmla="*/ 806535 h 15"/>
              <a:gd name="T20" fmla="*/ 4336406 w 69"/>
              <a:gd name="T21" fmla="*/ 1411436 h 15"/>
              <a:gd name="T22" fmla="*/ 4065104 w 69"/>
              <a:gd name="T23" fmla="*/ 1411436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9" h="15">
                <a:moveTo>
                  <a:pt x="30" y="14"/>
                </a:moveTo>
                <a:cubicBezTo>
                  <a:pt x="18" y="14"/>
                  <a:pt x="4" y="12"/>
                  <a:pt x="2" y="7"/>
                </a:cubicBezTo>
                <a:cubicBezTo>
                  <a:pt x="0" y="5"/>
                  <a:pt x="0" y="3"/>
                  <a:pt x="2" y="1"/>
                </a:cubicBezTo>
                <a:cubicBezTo>
                  <a:pt x="3" y="1"/>
                  <a:pt x="4" y="0"/>
                  <a:pt x="4" y="0"/>
                </a:cubicBezTo>
                <a:cubicBezTo>
                  <a:pt x="6" y="1"/>
                  <a:pt x="6" y="3"/>
                  <a:pt x="4" y="3"/>
                </a:cubicBezTo>
                <a:cubicBezTo>
                  <a:pt x="4" y="5"/>
                  <a:pt x="4" y="5"/>
                  <a:pt x="4" y="5"/>
                </a:cubicBezTo>
                <a:cubicBezTo>
                  <a:pt x="6" y="8"/>
                  <a:pt x="18" y="12"/>
                  <a:pt x="32" y="11"/>
                </a:cubicBezTo>
                <a:cubicBezTo>
                  <a:pt x="47" y="11"/>
                  <a:pt x="65" y="5"/>
                  <a:pt x="65" y="5"/>
                </a:cubicBezTo>
                <a:cubicBezTo>
                  <a:pt x="65" y="5"/>
                  <a:pt x="67" y="5"/>
                  <a:pt x="67" y="7"/>
                </a:cubicBezTo>
                <a:cubicBezTo>
                  <a:pt x="68" y="7"/>
                  <a:pt x="67" y="8"/>
                  <a:pt x="65" y="8"/>
                </a:cubicBezTo>
                <a:cubicBezTo>
                  <a:pt x="65" y="8"/>
                  <a:pt x="47" y="14"/>
                  <a:pt x="32" y="14"/>
                </a:cubicBezTo>
                <a:lnTo>
                  <a:pt x="30" y="1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5" name="Freeform 7871">
            <a:extLst>
              <a:ext uri="{FF2B5EF4-FFF2-40B4-BE49-F238E27FC236}">
                <a16:creationId xmlns:a16="http://schemas.microsoft.com/office/drawing/2014/main" id="{FA59588B-B5CA-BC43-AD26-5374D7410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388" y="2768600"/>
            <a:ext cx="17462" cy="6350"/>
          </a:xfrm>
          <a:custGeom>
            <a:avLst/>
            <a:gdLst>
              <a:gd name="T0" fmla="*/ 6220110 w 48"/>
              <a:gd name="T1" fmla="*/ 1493308 h 18"/>
              <a:gd name="T2" fmla="*/ 5029056 w 48"/>
              <a:gd name="T3" fmla="*/ 2115608 h 18"/>
              <a:gd name="T4" fmla="*/ 0 w 48"/>
              <a:gd name="T5" fmla="*/ 0 h 18"/>
              <a:gd name="T6" fmla="*/ 6220110 w 48"/>
              <a:gd name="T7" fmla="*/ 1493308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18">
                <a:moveTo>
                  <a:pt x="47" y="12"/>
                </a:moveTo>
                <a:cubicBezTo>
                  <a:pt x="47" y="15"/>
                  <a:pt x="46" y="17"/>
                  <a:pt x="38" y="17"/>
                </a:cubicBezTo>
                <a:cubicBezTo>
                  <a:pt x="27" y="17"/>
                  <a:pt x="11" y="13"/>
                  <a:pt x="0" y="0"/>
                </a:cubicBezTo>
                <a:lnTo>
                  <a:pt x="47" y="12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6" name="Freeform 7872">
            <a:extLst>
              <a:ext uri="{FF2B5EF4-FFF2-40B4-BE49-F238E27FC236}">
                <a16:creationId xmlns:a16="http://schemas.microsoft.com/office/drawing/2014/main" id="{C512F44A-FFFC-9A49-9AE3-8ED9D088C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388" y="2767013"/>
            <a:ext cx="17462" cy="7937"/>
          </a:xfrm>
          <a:custGeom>
            <a:avLst/>
            <a:gdLst>
              <a:gd name="T0" fmla="*/ 4634764 w 50"/>
              <a:gd name="T1" fmla="*/ 2856942 h 21"/>
              <a:gd name="T2" fmla="*/ 0 w 50"/>
              <a:gd name="T3" fmla="*/ 428598 h 21"/>
              <a:gd name="T4" fmla="*/ 0 w 50"/>
              <a:gd name="T5" fmla="*/ 142866 h 21"/>
              <a:gd name="T6" fmla="*/ 366004 w 50"/>
              <a:gd name="T7" fmla="*/ 142866 h 21"/>
              <a:gd name="T8" fmla="*/ 4634764 w 50"/>
              <a:gd name="T9" fmla="*/ 2285478 h 21"/>
              <a:gd name="T10" fmla="*/ 5610541 w 50"/>
              <a:gd name="T11" fmla="*/ 1856880 h 21"/>
              <a:gd name="T12" fmla="*/ 5732425 w 50"/>
              <a:gd name="T13" fmla="*/ 1571148 h 21"/>
              <a:gd name="T14" fmla="*/ 5976544 w 50"/>
              <a:gd name="T15" fmla="*/ 1856880 h 21"/>
              <a:gd name="T16" fmla="*/ 4634764 w 50"/>
              <a:gd name="T17" fmla="*/ 285694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1">
                <a:moveTo>
                  <a:pt x="38" y="20"/>
                </a:moveTo>
                <a:cubicBezTo>
                  <a:pt x="27" y="20"/>
                  <a:pt x="11" y="16"/>
                  <a:pt x="0" y="3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2" y="0"/>
                  <a:pt x="3" y="1"/>
                </a:cubicBezTo>
                <a:cubicBezTo>
                  <a:pt x="12" y="11"/>
                  <a:pt x="27" y="16"/>
                  <a:pt x="38" y="16"/>
                </a:cubicBezTo>
                <a:cubicBezTo>
                  <a:pt x="43" y="16"/>
                  <a:pt x="46" y="14"/>
                  <a:pt x="46" y="13"/>
                </a:cubicBezTo>
                <a:cubicBezTo>
                  <a:pt x="46" y="11"/>
                  <a:pt x="47" y="11"/>
                  <a:pt x="47" y="11"/>
                </a:cubicBezTo>
                <a:cubicBezTo>
                  <a:pt x="47" y="11"/>
                  <a:pt x="49" y="11"/>
                  <a:pt x="49" y="13"/>
                </a:cubicBezTo>
                <a:cubicBezTo>
                  <a:pt x="49" y="14"/>
                  <a:pt x="47" y="20"/>
                  <a:pt x="38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7" name="Freeform 7873">
            <a:extLst>
              <a:ext uri="{FF2B5EF4-FFF2-40B4-BE49-F238E27FC236}">
                <a16:creationId xmlns:a16="http://schemas.microsoft.com/office/drawing/2014/main" id="{A3C7C161-66D9-094F-8A3F-709C4B54E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2767013"/>
            <a:ext cx="22225" cy="4762"/>
          </a:xfrm>
          <a:custGeom>
            <a:avLst/>
            <a:gdLst>
              <a:gd name="T0" fmla="*/ 7581593 w 62"/>
              <a:gd name="T1" fmla="*/ 806365 h 15"/>
              <a:gd name="T2" fmla="*/ 6296486 w 62"/>
              <a:gd name="T3" fmla="*/ 1411139 h 15"/>
              <a:gd name="T4" fmla="*/ 0 w 62"/>
              <a:gd name="T5" fmla="*/ 0 h 15"/>
              <a:gd name="T6" fmla="*/ 7581593 w 62"/>
              <a:gd name="T7" fmla="*/ 806365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" h="15">
                <a:moveTo>
                  <a:pt x="59" y="8"/>
                </a:moveTo>
                <a:cubicBezTo>
                  <a:pt x="61" y="11"/>
                  <a:pt x="58" y="13"/>
                  <a:pt x="49" y="14"/>
                </a:cubicBezTo>
                <a:cubicBezTo>
                  <a:pt x="40" y="14"/>
                  <a:pt x="9" y="11"/>
                  <a:pt x="0" y="0"/>
                </a:cubicBezTo>
                <a:lnTo>
                  <a:pt x="59" y="8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8" name="Freeform 7874">
            <a:extLst>
              <a:ext uri="{FF2B5EF4-FFF2-40B4-BE49-F238E27FC236}">
                <a16:creationId xmlns:a16="http://schemas.microsoft.com/office/drawing/2014/main" id="{404883B3-B84B-014C-AE1F-45F94758E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2767013"/>
            <a:ext cx="23812" cy="6350"/>
          </a:xfrm>
          <a:custGeom>
            <a:avLst/>
            <a:gdLst>
              <a:gd name="T0" fmla="*/ 6768741 w 66"/>
              <a:gd name="T1" fmla="*/ 2115608 h 18"/>
              <a:gd name="T2" fmla="*/ 260489 w 66"/>
              <a:gd name="T3" fmla="*/ 249061 h 18"/>
              <a:gd name="T4" fmla="*/ 260489 w 66"/>
              <a:gd name="T5" fmla="*/ 0 h 18"/>
              <a:gd name="T6" fmla="*/ 390372 w 66"/>
              <a:gd name="T7" fmla="*/ 0 h 18"/>
              <a:gd name="T8" fmla="*/ 6768741 w 66"/>
              <a:gd name="T9" fmla="*/ 1742369 h 18"/>
              <a:gd name="T10" fmla="*/ 8070464 w 66"/>
              <a:gd name="T11" fmla="*/ 1244600 h 18"/>
              <a:gd name="T12" fmla="*/ 8070464 w 66"/>
              <a:gd name="T13" fmla="*/ 871008 h 18"/>
              <a:gd name="T14" fmla="*/ 8460837 w 66"/>
              <a:gd name="T15" fmla="*/ 995539 h 18"/>
              <a:gd name="T16" fmla="*/ 8330592 w 66"/>
              <a:gd name="T17" fmla="*/ 1493308 h 18"/>
              <a:gd name="T18" fmla="*/ 6768741 w 66"/>
              <a:gd name="T19" fmla="*/ 2115608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6" h="18">
                <a:moveTo>
                  <a:pt x="52" y="17"/>
                </a:moveTo>
                <a:cubicBezTo>
                  <a:pt x="44" y="17"/>
                  <a:pt x="11" y="14"/>
                  <a:pt x="2" y="2"/>
                </a:cubicBezTo>
                <a:cubicBezTo>
                  <a:pt x="0" y="1"/>
                  <a:pt x="0" y="1"/>
                  <a:pt x="2" y="0"/>
                </a:cubicBezTo>
                <a:lnTo>
                  <a:pt x="3" y="0"/>
                </a:lnTo>
                <a:cubicBezTo>
                  <a:pt x="14" y="10"/>
                  <a:pt x="43" y="14"/>
                  <a:pt x="52" y="14"/>
                </a:cubicBezTo>
                <a:cubicBezTo>
                  <a:pt x="56" y="14"/>
                  <a:pt x="61" y="12"/>
                  <a:pt x="62" y="10"/>
                </a:cubicBezTo>
                <a:lnTo>
                  <a:pt x="62" y="7"/>
                </a:lnTo>
                <a:cubicBezTo>
                  <a:pt x="64" y="6"/>
                  <a:pt x="64" y="7"/>
                  <a:pt x="65" y="8"/>
                </a:cubicBezTo>
                <a:cubicBezTo>
                  <a:pt x="65" y="10"/>
                  <a:pt x="64" y="10"/>
                  <a:pt x="64" y="12"/>
                </a:cubicBezTo>
                <a:cubicBezTo>
                  <a:pt x="62" y="15"/>
                  <a:pt x="56" y="17"/>
                  <a:pt x="52" y="1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29" name="Freeform 7875">
            <a:extLst>
              <a:ext uri="{FF2B5EF4-FFF2-40B4-BE49-F238E27FC236}">
                <a16:creationId xmlns:a16="http://schemas.microsoft.com/office/drawing/2014/main" id="{87CA66C3-A2FE-D64F-B69E-315ED71F9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2767013"/>
            <a:ext cx="23812" cy="3175"/>
          </a:xfrm>
          <a:custGeom>
            <a:avLst/>
            <a:gdLst>
              <a:gd name="T0" fmla="*/ 7890702 w 64"/>
              <a:gd name="T1" fmla="*/ 0 h 9"/>
              <a:gd name="T2" fmla="*/ 5398627 w 64"/>
              <a:gd name="T3" fmla="*/ 995539 h 9"/>
              <a:gd name="T4" fmla="*/ 0 w 64"/>
              <a:gd name="T5" fmla="*/ 0 h 9"/>
              <a:gd name="T6" fmla="*/ 7890702 w 6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" h="9">
                <a:moveTo>
                  <a:pt x="57" y="0"/>
                </a:moveTo>
                <a:cubicBezTo>
                  <a:pt x="63" y="5"/>
                  <a:pt x="48" y="8"/>
                  <a:pt x="39" y="8"/>
                </a:cubicBezTo>
                <a:cubicBezTo>
                  <a:pt x="30" y="8"/>
                  <a:pt x="10" y="7"/>
                  <a:pt x="0" y="0"/>
                </a:cubicBezTo>
                <a:lnTo>
                  <a:pt x="57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0" name="Freeform 7876">
            <a:extLst>
              <a:ext uri="{FF2B5EF4-FFF2-40B4-BE49-F238E27FC236}">
                <a16:creationId xmlns:a16="http://schemas.microsoft.com/office/drawing/2014/main" id="{D9F8630A-5299-FF4D-BD6E-181B7B0CE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0" y="2767013"/>
            <a:ext cx="23813" cy="4762"/>
          </a:xfrm>
          <a:custGeom>
            <a:avLst/>
            <a:gdLst>
              <a:gd name="T0" fmla="*/ 5467609 w 66"/>
              <a:gd name="T1" fmla="*/ 1732178 h 12"/>
              <a:gd name="T2" fmla="*/ 5337359 w 66"/>
              <a:gd name="T3" fmla="*/ 1732178 h 12"/>
              <a:gd name="T4" fmla="*/ 260500 w 66"/>
              <a:gd name="T5" fmla="*/ 472629 h 12"/>
              <a:gd name="T6" fmla="*/ 260500 w 66"/>
              <a:gd name="T7" fmla="*/ 0 h 12"/>
              <a:gd name="T8" fmla="*/ 390389 w 66"/>
              <a:gd name="T9" fmla="*/ 0 h 12"/>
              <a:gd name="T10" fmla="*/ 5337359 w 66"/>
              <a:gd name="T11" fmla="*/ 1102403 h 12"/>
              <a:gd name="T12" fmla="*/ 7680414 w 66"/>
              <a:gd name="T13" fmla="*/ 472629 h 12"/>
              <a:gd name="T14" fmla="*/ 7680414 w 66"/>
              <a:gd name="T15" fmla="*/ 157543 h 12"/>
              <a:gd name="T16" fmla="*/ 8071164 w 66"/>
              <a:gd name="T17" fmla="*/ 0 h 12"/>
              <a:gd name="T18" fmla="*/ 8071164 w 66"/>
              <a:gd name="T19" fmla="*/ 787317 h 12"/>
              <a:gd name="T20" fmla="*/ 5467609 w 66"/>
              <a:gd name="T21" fmla="*/ 173217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6" h="12">
                <a:moveTo>
                  <a:pt x="42" y="11"/>
                </a:moveTo>
                <a:lnTo>
                  <a:pt x="41" y="11"/>
                </a:lnTo>
                <a:cubicBezTo>
                  <a:pt x="32" y="11"/>
                  <a:pt x="11" y="11"/>
                  <a:pt x="2" y="3"/>
                </a:cubicBezTo>
                <a:cubicBezTo>
                  <a:pt x="0" y="2"/>
                  <a:pt x="0" y="2"/>
                  <a:pt x="2" y="0"/>
                </a:cubicBezTo>
                <a:lnTo>
                  <a:pt x="3" y="0"/>
                </a:lnTo>
                <a:cubicBezTo>
                  <a:pt x="12" y="6"/>
                  <a:pt x="32" y="7"/>
                  <a:pt x="41" y="7"/>
                </a:cubicBezTo>
                <a:cubicBezTo>
                  <a:pt x="50" y="7"/>
                  <a:pt x="58" y="6"/>
                  <a:pt x="59" y="3"/>
                </a:cubicBezTo>
                <a:cubicBezTo>
                  <a:pt x="58" y="3"/>
                  <a:pt x="58" y="2"/>
                  <a:pt x="59" y="1"/>
                </a:cubicBezTo>
                <a:cubicBezTo>
                  <a:pt x="59" y="1"/>
                  <a:pt x="61" y="0"/>
                  <a:pt x="62" y="0"/>
                </a:cubicBezTo>
                <a:cubicBezTo>
                  <a:pt x="65" y="2"/>
                  <a:pt x="62" y="4"/>
                  <a:pt x="62" y="5"/>
                </a:cubicBezTo>
                <a:cubicBezTo>
                  <a:pt x="59" y="11"/>
                  <a:pt x="47" y="11"/>
                  <a:pt x="42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1" name="Freeform 7877">
            <a:extLst>
              <a:ext uri="{FF2B5EF4-FFF2-40B4-BE49-F238E27FC236}">
                <a16:creationId xmlns:a16="http://schemas.microsoft.com/office/drawing/2014/main" id="{D2785627-080B-5C4E-960E-86A9A41E2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2763838"/>
            <a:ext cx="23813" cy="3175"/>
          </a:xfrm>
          <a:custGeom>
            <a:avLst/>
            <a:gdLst>
              <a:gd name="T0" fmla="*/ 7603351 w 68"/>
              <a:gd name="T1" fmla="*/ 0 h 11"/>
              <a:gd name="T2" fmla="*/ 4169726 w 68"/>
              <a:gd name="T3" fmla="*/ 833005 h 11"/>
              <a:gd name="T4" fmla="*/ 0 w 68"/>
              <a:gd name="T5" fmla="*/ 333375 h 11"/>
              <a:gd name="T6" fmla="*/ 7603351 w 68"/>
              <a:gd name="T7" fmla="*/ 0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8" h="11">
                <a:moveTo>
                  <a:pt x="62" y="0"/>
                </a:moveTo>
                <a:cubicBezTo>
                  <a:pt x="67" y="5"/>
                  <a:pt x="53" y="10"/>
                  <a:pt x="34" y="10"/>
                </a:cubicBezTo>
                <a:cubicBezTo>
                  <a:pt x="17" y="10"/>
                  <a:pt x="0" y="4"/>
                  <a:pt x="0" y="4"/>
                </a:cubicBezTo>
                <a:lnTo>
                  <a:pt x="62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2" name="Freeform 7878">
            <a:extLst>
              <a:ext uri="{FF2B5EF4-FFF2-40B4-BE49-F238E27FC236}">
                <a16:creationId xmlns:a16="http://schemas.microsoft.com/office/drawing/2014/main" id="{B4B92A5F-414E-374C-A537-A1AAF6B0D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6850" y="2763838"/>
            <a:ext cx="23813" cy="4762"/>
          </a:xfrm>
          <a:custGeom>
            <a:avLst/>
            <a:gdLst>
              <a:gd name="T0" fmla="*/ 4547572 w 67"/>
              <a:gd name="T1" fmla="*/ 1504112 h 14"/>
              <a:gd name="T2" fmla="*/ 4421399 w 67"/>
              <a:gd name="T3" fmla="*/ 1504112 h 14"/>
              <a:gd name="T4" fmla="*/ 126173 w 67"/>
              <a:gd name="T5" fmla="*/ 809880 h 14"/>
              <a:gd name="T6" fmla="*/ 0 w 67"/>
              <a:gd name="T7" fmla="*/ 694232 h 14"/>
              <a:gd name="T8" fmla="*/ 378875 w 67"/>
              <a:gd name="T9" fmla="*/ 462934 h 14"/>
              <a:gd name="T10" fmla="*/ 4421399 w 67"/>
              <a:gd name="T11" fmla="*/ 1156826 h 14"/>
              <a:gd name="T12" fmla="*/ 7958162 w 67"/>
              <a:gd name="T13" fmla="*/ 462934 h 14"/>
              <a:gd name="T14" fmla="*/ 7958162 w 67"/>
              <a:gd name="T15" fmla="*/ 231297 h 14"/>
              <a:gd name="T16" fmla="*/ 7958162 w 67"/>
              <a:gd name="T17" fmla="*/ 0 h 14"/>
              <a:gd name="T18" fmla="*/ 8210865 w 67"/>
              <a:gd name="T19" fmla="*/ 0 h 14"/>
              <a:gd name="T20" fmla="*/ 8337393 w 67"/>
              <a:gd name="T21" fmla="*/ 694232 h 14"/>
              <a:gd name="T22" fmla="*/ 4547572 w 67"/>
              <a:gd name="T23" fmla="*/ 1504112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7" h="14">
                <a:moveTo>
                  <a:pt x="36" y="13"/>
                </a:moveTo>
                <a:cubicBezTo>
                  <a:pt x="35" y="13"/>
                  <a:pt x="35" y="13"/>
                  <a:pt x="35" y="13"/>
                </a:cubicBezTo>
                <a:cubicBezTo>
                  <a:pt x="18" y="13"/>
                  <a:pt x="3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4"/>
                  <a:pt x="1" y="4"/>
                  <a:pt x="3" y="4"/>
                </a:cubicBezTo>
                <a:cubicBezTo>
                  <a:pt x="3" y="4"/>
                  <a:pt x="18" y="10"/>
                  <a:pt x="35" y="10"/>
                </a:cubicBezTo>
                <a:cubicBezTo>
                  <a:pt x="48" y="10"/>
                  <a:pt x="60" y="7"/>
                  <a:pt x="63" y="4"/>
                </a:cubicBezTo>
                <a:cubicBezTo>
                  <a:pt x="63" y="4"/>
                  <a:pt x="63" y="4"/>
                  <a:pt x="63" y="2"/>
                </a:cubicBezTo>
                <a:cubicBezTo>
                  <a:pt x="62" y="2"/>
                  <a:pt x="62" y="0"/>
                  <a:pt x="63" y="0"/>
                </a:cubicBezTo>
                <a:lnTo>
                  <a:pt x="65" y="0"/>
                </a:lnTo>
                <a:cubicBezTo>
                  <a:pt x="66" y="2"/>
                  <a:pt x="66" y="4"/>
                  <a:pt x="66" y="6"/>
                </a:cubicBezTo>
                <a:cubicBezTo>
                  <a:pt x="63" y="11"/>
                  <a:pt x="48" y="13"/>
                  <a:pt x="36" y="1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3" name="Freeform 7879">
            <a:extLst>
              <a:ext uri="{FF2B5EF4-FFF2-40B4-BE49-F238E27FC236}">
                <a16:creationId xmlns:a16="http://schemas.microsoft.com/office/drawing/2014/main" id="{FD67D7F3-D3CD-AC46-AA21-E35011E19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5413" y="2751138"/>
            <a:ext cx="101600" cy="12700"/>
          </a:xfrm>
          <a:custGeom>
            <a:avLst/>
            <a:gdLst>
              <a:gd name="T0" fmla="*/ 6831254 w 283"/>
              <a:gd name="T1" fmla="*/ 3770184 h 37"/>
              <a:gd name="T2" fmla="*/ 1933272 w 283"/>
              <a:gd name="T3" fmla="*/ 3770184 h 37"/>
              <a:gd name="T4" fmla="*/ 1933272 w 283"/>
              <a:gd name="T5" fmla="*/ 2591830 h 37"/>
              <a:gd name="T6" fmla="*/ 5026507 w 283"/>
              <a:gd name="T7" fmla="*/ 2591830 h 37"/>
              <a:gd name="T8" fmla="*/ 15595420 w 283"/>
              <a:gd name="T9" fmla="*/ 0 h 37"/>
              <a:gd name="T10" fmla="*/ 18173117 w 283"/>
              <a:gd name="T11" fmla="*/ 589005 h 37"/>
              <a:gd name="T12" fmla="*/ 20751172 w 283"/>
              <a:gd name="T13" fmla="*/ 0 h 37"/>
              <a:gd name="T14" fmla="*/ 30933430 w 283"/>
              <a:gd name="T15" fmla="*/ 2591830 h 37"/>
              <a:gd name="T16" fmla="*/ 34155551 w 283"/>
              <a:gd name="T17" fmla="*/ 2591830 h 37"/>
              <a:gd name="T18" fmla="*/ 34155551 w 283"/>
              <a:gd name="T19" fmla="*/ 3770184 h 37"/>
              <a:gd name="T20" fmla="*/ 29128684 w 283"/>
              <a:gd name="T21" fmla="*/ 3770184 h 37"/>
              <a:gd name="T22" fmla="*/ 6831254 w 283"/>
              <a:gd name="T23" fmla="*/ 3770184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3" h="37">
                <a:moveTo>
                  <a:pt x="53" y="32"/>
                </a:moveTo>
                <a:cubicBezTo>
                  <a:pt x="30" y="36"/>
                  <a:pt x="21" y="34"/>
                  <a:pt x="15" y="32"/>
                </a:cubicBezTo>
                <a:cubicBezTo>
                  <a:pt x="12" y="29"/>
                  <a:pt x="0" y="22"/>
                  <a:pt x="15" y="22"/>
                </a:cubicBezTo>
                <a:cubicBezTo>
                  <a:pt x="24" y="21"/>
                  <a:pt x="30" y="22"/>
                  <a:pt x="39" y="22"/>
                </a:cubicBezTo>
                <a:cubicBezTo>
                  <a:pt x="67" y="22"/>
                  <a:pt x="109" y="0"/>
                  <a:pt x="121" y="0"/>
                </a:cubicBezTo>
                <a:cubicBezTo>
                  <a:pt x="132" y="0"/>
                  <a:pt x="135" y="5"/>
                  <a:pt x="141" y="5"/>
                </a:cubicBezTo>
                <a:cubicBezTo>
                  <a:pt x="147" y="5"/>
                  <a:pt x="150" y="0"/>
                  <a:pt x="161" y="0"/>
                </a:cubicBezTo>
                <a:cubicBezTo>
                  <a:pt x="173" y="0"/>
                  <a:pt x="214" y="22"/>
                  <a:pt x="240" y="22"/>
                </a:cubicBezTo>
                <a:cubicBezTo>
                  <a:pt x="253" y="22"/>
                  <a:pt x="256" y="21"/>
                  <a:pt x="265" y="22"/>
                </a:cubicBezTo>
                <a:cubicBezTo>
                  <a:pt x="282" y="22"/>
                  <a:pt x="272" y="29"/>
                  <a:pt x="265" y="32"/>
                </a:cubicBezTo>
                <a:cubicBezTo>
                  <a:pt x="261" y="34"/>
                  <a:pt x="250" y="36"/>
                  <a:pt x="226" y="32"/>
                </a:cubicBezTo>
                <a:lnTo>
                  <a:pt x="53" y="32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4" name="Freeform 7880">
            <a:extLst>
              <a:ext uri="{FF2B5EF4-FFF2-40B4-BE49-F238E27FC236}">
                <a16:creationId xmlns:a16="http://schemas.microsoft.com/office/drawing/2014/main" id="{00B335B3-AE2D-6045-9F98-ADC753FC8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5413" y="2751138"/>
            <a:ext cx="98425" cy="14287"/>
          </a:xfrm>
          <a:custGeom>
            <a:avLst/>
            <a:gdLst>
              <a:gd name="T0" fmla="*/ 31512464 w 275"/>
              <a:gd name="T1" fmla="*/ 4614353 h 41"/>
              <a:gd name="T2" fmla="*/ 28438025 w 275"/>
              <a:gd name="T3" fmla="*/ 4371474 h 41"/>
              <a:gd name="T4" fmla="*/ 28181762 w 275"/>
              <a:gd name="T5" fmla="*/ 4128595 h 41"/>
              <a:gd name="T6" fmla="*/ 28438025 w 275"/>
              <a:gd name="T7" fmla="*/ 4006981 h 41"/>
              <a:gd name="T8" fmla="*/ 33305588 w 275"/>
              <a:gd name="T9" fmla="*/ 3764102 h 41"/>
              <a:gd name="T10" fmla="*/ 34330640 w 275"/>
              <a:gd name="T11" fmla="*/ 3399958 h 41"/>
              <a:gd name="T12" fmla="*/ 34330640 w 275"/>
              <a:gd name="T13" fmla="*/ 3278692 h 41"/>
              <a:gd name="T14" fmla="*/ 33433720 w 275"/>
              <a:gd name="T15" fmla="*/ 3035813 h 41"/>
              <a:gd name="T16" fmla="*/ 31896500 w 275"/>
              <a:gd name="T17" fmla="*/ 3035813 h 41"/>
              <a:gd name="T18" fmla="*/ 30231507 w 275"/>
              <a:gd name="T19" fmla="*/ 3157079 h 41"/>
              <a:gd name="T20" fmla="*/ 23441972 w 275"/>
              <a:gd name="T21" fmla="*/ 1335660 h 41"/>
              <a:gd name="T22" fmla="*/ 20111628 w 275"/>
              <a:gd name="T23" fmla="*/ 364144 h 41"/>
              <a:gd name="T24" fmla="*/ 18574408 w 275"/>
              <a:gd name="T25" fmla="*/ 728637 h 41"/>
              <a:gd name="T26" fmla="*/ 17549714 w 275"/>
              <a:gd name="T27" fmla="*/ 971516 h 41"/>
              <a:gd name="T28" fmla="*/ 16396531 w 275"/>
              <a:gd name="T29" fmla="*/ 728637 h 41"/>
              <a:gd name="T30" fmla="*/ 14987443 w 275"/>
              <a:gd name="T31" fmla="*/ 364144 h 41"/>
              <a:gd name="T32" fmla="*/ 11657099 w 275"/>
              <a:gd name="T33" fmla="*/ 1335660 h 41"/>
              <a:gd name="T34" fmla="*/ 4483527 w 275"/>
              <a:gd name="T35" fmla="*/ 3157079 h 41"/>
              <a:gd name="T36" fmla="*/ 2946308 w 275"/>
              <a:gd name="T37" fmla="*/ 3035813 h 41"/>
              <a:gd name="T38" fmla="*/ 1409088 w 275"/>
              <a:gd name="T39" fmla="*/ 3035813 h 41"/>
              <a:gd name="T40" fmla="*/ 768431 w 275"/>
              <a:gd name="T41" fmla="*/ 3278692 h 41"/>
              <a:gd name="T42" fmla="*/ 1665351 w 275"/>
              <a:gd name="T43" fmla="*/ 3764102 h 41"/>
              <a:gd name="T44" fmla="*/ 6277010 w 275"/>
              <a:gd name="T45" fmla="*/ 4006981 h 41"/>
              <a:gd name="T46" fmla="*/ 6404783 w 275"/>
              <a:gd name="T47" fmla="*/ 4128595 h 41"/>
              <a:gd name="T48" fmla="*/ 6404783 w 275"/>
              <a:gd name="T49" fmla="*/ 4371474 h 41"/>
              <a:gd name="T50" fmla="*/ 1409088 w 275"/>
              <a:gd name="T51" fmla="*/ 4371474 h 41"/>
              <a:gd name="T52" fmla="*/ 256263 w 275"/>
              <a:gd name="T53" fmla="*/ 3157079 h 41"/>
              <a:gd name="T54" fmla="*/ 1152825 w 275"/>
              <a:gd name="T55" fmla="*/ 2671321 h 41"/>
              <a:gd name="T56" fmla="*/ 2946308 w 275"/>
              <a:gd name="T57" fmla="*/ 2671321 h 41"/>
              <a:gd name="T58" fmla="*/ 4483527 w 275"/>
              <a:gd name="T59" fmla="*/ 2671321 h 41"/>
              <a:gd name="T60" fmla="*/ 11657099 w 275"/>
              <a:gd name="T61" fmla="*/ 971516 h 41"/>
              <a:gd name="T62" fmla="*/ 14987443 w 275"/>
              <a:gd name="T63" fmla="*/ 0 h 41"/>
              <a:gd name="T64" fmla="*/ 16780926 w 275"/>
              <a:gd name="T65" fmla="*/ 364144 h 41"/>
              <a:gd name="T66" fmla="*/ 17549714 w 275"/>
              <a:gd name="T67" fmla="*/ 607023 h 41"/>
              <a:gd name="T68" fmla="*/ 18318145 w 275"/>
              <a:gd name="T69" fmla="*/ 364144 h 41"/>
              <a:gd name="T70" fmla="*/ 20111628 w 275"/>
              <a:gd name="T71" fmla="*/ 0 h 41"/>
              <a:gd name="T72" fmla="*/ 23570103 w 275"/>
              <a:gd name="T73" fmla="*/ 971516 h 41"/>
              <a:gd name="T74" fmla="*/ 30231507 w 275"/>
              <a:gd name="T75" fmla="*/ 2671321 h 41"/>
              <a:gd name="T76" fmla="*/ 31896500 w 275"/>
              <a:gd name="T77" fmla="*/ 2671321 h 41"/>
              <a:gd name="T78" fmla="*/ 33433720 w 275"/>
              <a:gd name="T79" fmla="*/ 2671321 h 41"/>
              <a:gd name="T80" fmla="*/ 34842808 w 275"/>
              <a:gd name="T81" fmla="*/ 3157079 h 41"/>
              <a:gd name="T82" fmla="*/ 33433720 w 275"/>
              <a:gd name="T83" fmla="*/ 4371474 h 41"/>
              <a:gd name="T84" fmla="*/ 31512464 w 275"/>
              <a:gd name="T85" fmla="*/ 4614353 h 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75" h="41">
                <a:moveTo>
                  <a:pt x="246" y="38"/>
                </a:moveTo>
                <a:cubicBezTo>
                  <a:pt x="239" y="38"/>
                  <a:pt x="231" y="38"/>
                  <a:pt x="222" y="36"/>
                </a:cubicBezTo>
                <a:cubicBezTo>
                  <a:pt x="220" y="36"/>
                  <a:pt x="220" y="36"/>
                  <a:pt x="220" y="34"/>
                </a:cubicBezTo>
                <a:lnTo>
                  <a:pt x="222" y="33"/>
                </a:lnTo>
                <a:cubicBezTo>
                  <a:pt x="246" y="36"/>
                  <a:pt x="258" y="34"/>
                  <a:pt x="260" y="31"/>
                </a:cubicBezTo>
                <a:cubicBezTo>
                  <a:pt x="264" y="31"/>
                  <a:pt x="268" y="28"/>
                  <a:pt x="268" y="28"/>
                </a:cubicBezTo>
                <a:lnTo>
                  <a:pt x="268" y="27"/>
                </a:lnTo>
                <a:cubicBezTo>
                  <a:pt x="268" y="27"/>
                  <a:pt x="268" y="25"/>
                  <a:pt x="261" y="25"/>
                </a:cubicBezTo>
                <a:cubicBezTo>
                  <a:pt x="258" y="25"/>
                  <a:pt x="254" y="25"/>
                  <a:pt x="249" y="25"/>
                </a:cubicBezTo>
                <a:cubicBezTo>
                  <a:pt x="246" y="26"/>
                  <a:pt x="240" y="26"/>
                  <a:pt x="236" y="26"/>
                </a:cubicBezTo>
                <a:cubicBezTo>
                  <a:pt x="220" y="25"/>
                  <a:pt x="199" y="18"/>
                  <a:pt x="183" y="11"/>
                </a:cubicBezTo>
                <a:cubicBezTo>
                  <a:pt x="170" y="7"/>
                  <a:pt x="161" y="3"/>
                  <a:pt x="157" y="3"/>
                </a:cubicBezTo>
                <a:cubicBezTo>
                  <a:pt x="151" y="3"/>
                  <a:pt x="146" y="4"/>
                  <a:pt x="145" y="6"/>
                </a:cubicBezTo>
                <a:cubicBezTo>
                  <a:pt x="143" y="7"/>
                  <a:pt x="140" y="8"/>
                  <a:pt x="137" y="8"/>
                </a:cubicBezTo>
                <a:cubicBezTo>
                  <a:pt x="134" y="8"/>
                  <a:pt x="131" y="7"/>
                  <a:pt x="128" y="6"/>
                </a:cubicBezTo>
                <a:cubicBezTo>
                  <a:pt x="126" y="4"/>
                  <a:pt x="122" y="3"/>
                  <a:pt x="117" y="3"/>
                </a:cubicBezTo>
                <a:cubicBezTo>
                  <a:pt x="111" y="3"/>
                  <a:pt x="104" y="7"/>
                  <a:pt x="91" y="11"/>
                </a:cubicBezTo>
                <a:cubicBezTo>
                  <a:pt x="73" y="18"/>
                  <a:pt x="54" y="25"/>
                  <a:pt x="35" y="26"/>
                </a:cubicBezTo>
                <a:cubicBezTo>
                  <a:pt x="31" y="26"/>
                  <a:pt x="26" y="26"/>
                  <a:pt x="23" y="25"/>
                </a:cubicBezTo>
                <a:cubicBezTo>
                  <a:pt x="18" y="25"/>
                  <a:pt x="15" y="25"/>
                  <a:pt x="11" y="25"/>
                </a:cubicBezTo>
                <a:cubicBezTo>
                  <a:pt x="6" y="25"/>
                  <a:pt x="6" y="27"/>
                  <a:pt x="6" y="27"/>
                </a:cubicBezTo>
                <a:cubicBezTo>
                  <a:pt x="6" y="27"/>
                  <a:pt x="8" y="31"/>
                  <a:pt x="13" y="31"/>
                </a:cubicBezTo>
                <a:cubicBezTo>
                  <a:pt x="17" y="34"/>
                  <a:pt x="26" y="36"/>
                  <a:pt x="49" y="33"/>
                </a:cubicBezTo>
                <a:lnTo>
                  <a:pt x="50" y="34"/>
                </a:lnTo>
                <a:cubicBezTo>
                  <a:pt x="50" y="36"/>
                  <a:pt x="50" y="36"/>
                  <a:pt x="50" y="36"/>
                </a:cubicBezTo>
                <a:cubicBezTo>
                  <a:pt x="26" y="40"/>
                  <a:pt x="15" y="38"/>
                  <a:pt x="11" y="36"/>
                </a:cubicBezTo>
                <a:cubicBezTo>
                  <a:pt x="8" y="34"/>
                  <a:pt x="0" y="30"/>
                  <a:pt x="2" y="26"/>
                </a:cubicBezTo>
                <a:cubicBezTo>
                  <a:pt x="2" y="22"/>
                  <a:pt x="8" y="22"/>
                  <a:pt x="9" y="22"/>
                </a:cubicBezTo>
                <a:cubicBezTo>
                  <a:pt x="15" y="22"/>
                  <a:pt x="18" y="22"/>
                  <a:pt x="23" y="22"/>
                </a:cubicBezTo>
                <a:cubicBezTo>
                  <a:pt x="26" y="22"/>
                  <a:pt x="31" y="22"/>
                  <a:pt x="35" y="22"/>
                </a:cubicBezTo>
                <a:cubicBezTo>
                  <a:pt x="52" y="22"/>
                  <a:pt x="73" y="15"/>
                  <a:pt x="91" y="8"/>
                </a:cubicBezTo>
                <a:cubicBezTo>
                  <a:pt x="102" y="3"/>
                  <a:pt x="111" y="0"/>
                  <a:pt x="117" y="0"/>
                </a:cubicBezTo>
                <a:cubicBezTo>
                  <a:pt x="123" y="0"/>
                  <a:pt x="128" y="2"/>
                  <a:pt x="131" y="3"/>
                </a:cubicBezTo>
                <a:cubicBezTo>
                  <a:pt x="132" y="3"/>
                  <a:pt x="134" y="5"/>
                  <a:pt x="137" y="5"/>
                </a:cubicBezTo>
                <a:cubicBezTo>
                  <a:pt x="139" y="4"/>
                  <a:pt x="141" y="4"/>
                  <a:pt x="143" y="3"/>
                </a:cubicBezTo>
                <a:cubicBezTo>
                  <a:pt x="146" y="2"/>
                  <a:pt x="149" y="0"/>
                  <a:pt x="157" y="0"/>
                </a:cubicBezTo>
                <a:cubicBezTo>
                  <a:pt x="161" y="0"/>
                  <a:pt x="170" y="3"/>
                  <a:pt x="184" y="8"/>
                </a:cubicBezTo>
                <a:cubicBezTo>
                  <a:pt x="201" y="15"/>
                  <a:pt x="220" y="22"/>
                  <a:pt x="236" y="22"/>
                </a:cubicBezTo>
                <a:cubicBezTo>
                  <a:pt x="240" y="22"/>
                  <a:pt x="246" y="22"/>
                  <a:pt x="249" y="22"/>
                </a:cubicBezTo>
                <a:cubicBezTo>
                  <a:pt x="254" y="22"/>
                  <a:pt x="258" y="22"/>
                  <a:pt x="261" y="22"/>
                </a:cubicBezTo>
                <a:cubicBezTo>
                  <a:pt x="268" y="22"/>
                  <a:pt x="272" y="22"/>
                  <a:pt x="272" y="26"/>
                </a:cubicBezTo>
                <a:cubicBezTo>
                  <a:pt x="274" y="30"/>
                  <a:pt x="265" y="34"/>
                  <a:pt x="261" y="36"/>
                </a:cubicBezTo>
                <a:cubicBezTo>
                  <a:pt x="258" y="38"/>
                  <a:pt x="254" y="38"/>
                  <a:pt x="246" y="3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5" name="Freeform 7881">
            <a:extLst>
              <a:ext uri="{FF2B5EF4-FFF2-40B4-BE49-F238E27FC236}">
                <a16:creationId xmlns:a16="http://schemas.microsoft.com/office/drawing/2014/main" id="{7E7331FB-BC3B-F045-BF16-42664AA31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733675"/>
            <a:ext cx="26988" cy="15875"/>
          </a:xfrm>
          <a:custGeom>
            <a:avLst/>
            <a:gdLst>
              <a:gd name="T0" fmla="*/ 4920319 w 73"/>
              <a:gd name="T1" fmla="*/ 142875 h 42"/>
              <a:gd name="T2" fmla="*/ 8883858 w 73"/>
              <a:gd name="T3" fmla="*/ 1571625 h 42"/>
              <a:gd name="T4" fmla="*/ 9294224 w 73"/>
              <a:gd name="T5" fmla="*/ 5857497 h 42"/>
              <a:gd name="T6" fmla="*/ 7790659 w 73"/>
              <a:gd name="T7" fmla="*/ 3714372 h 42"/>
              <a:gd name="T8" fmla="*/ 6970668 w 73"/>
              <a:gd name="T9" fmla="*/ 5571747 h 42"/>
              <a:gd name="T10" fmla="*/ 6150306 w 73"/>
              <a:gd name="T11" fmla="*/ 3714372 h 42"/>
              <a:gd name="T12" fmla="*/ 4920319 w 73"/>
              <a:gd name="T13" fmla="*/ 5571747 h 42"/>
              <a:gd name="T14" fmla="*/ 3690332 w 73"/>
              <a:gd name="T15" fmla="*/ 3714372 h 42"/>
              <a:gd name="T16" fmla="*/ 2596763 w 73"/>
              <a:gd name="T17" fmla="*/ 5571747 h 42"/>
              <a:gd name="T18" fmla="*/ 1639983 w 73"/>
              <a:gd name="T19" fmla="*/ 3714372 h 42"/>
              <a:gd name="T20" fmla="*/ 546784 w 73"/>
              <a:gd name="T21" fmla="*/ 5857497 h 42"/>
              <a:gd name="T22" fmla="*/ 956780 w 73"/>
              <a:gd name="T23" fmla="*/ 1571625 h 42"/>
              <a:gd name="T24" fmla="*/ 4920319 w 73"/>
              <a:gd name="T25" fmla="*/ 142875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42">
                <a:moveTo>
                  <a:pt x="36" y="1"/>
                </a:moveTo>
                <a:cubicBezTo>
                  <a:pt x="45" y="1"/>
                  <a:pt x="60" y="0"/>
                  <a:pt x="65" y="11"/>
                </a:cubicBezTo>
                <a:cubicBezTo>
                  <a:pt x="72" y="25"/>
                  <a:pt x="71" y="41"/>
                  <a:pt x="68" y="41"/>
                </a:cubicBezTo>
                <a:cubicBezTo>
                  <a:pt x="62" y="41"/>
                  <a:pt x="60" y="26"/>
                  <a:pt x="57" y="26"/>
                </a:cubicBezTo>
                <a:cubicBezTo>
                  <a:pt x="56" y="26"/>
                  <a:pt x="56" y="39"/>
                  <a:pt x="51" y="39"/>
                </a:cubicBezTo>
                <a:cubicBezTo>
                  <a:pt x="47" y="39"/>
                  <a:pt x="45" y="26"/>
                  <a:pt x="45" y="26"/>
                </a:cubicBezTo>
                <a:cubicBezTo>
                  <a:pt x="44" y="26"/>
                  <a:pt x="40" y="39"/>
                  <a:pt x="36" y="39"/>
                </a:cubicBezTo>
                <a:cubicBezTo>
                  <a:pt x="30" y="39"/>
                  <a:pt x="27" y="26"/>
                  <a:pt x="27" y="26"/>
                </a:cubicBezTo>
                <a:cubicBezTo>
                  <a:pt x="27" y="26"/>
                  <a:pt x="24" y="39"/>
                  <a:pt x="19" y="39"/>
                </a:cubicBezTo>
                <a:cubicBezTo>
                  <a:pt x="15" y="39"/>
                  <a:pt x="15" y="26"/>
                  <a:pt x="12" y="26"/>
                </a:cubicBezTo>
                <a:cubicBezTo>
                  <a:pt x="10" y="26"/>
                  <a:pt x="9" y="41"/>
                  <a:pt x="4" y="41"/>
                </a:cubicBezTo>
                <a:cubicBezTo>
                  <a:pt x="0" y="41"/>
                  <a:pt x="0" y="25"/>
                  <a:pt x="7" y="11"/>
                </a:cubicBezTo>
                <a:cubicBezTo>
                  <a:pt x="10" y="0"/>
                  <a:pt x="25" y="1"/>
                  <a:pt x="36" y="1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6" name="Freeform 7882">
            <a:extLst>
              <a:ext uri="{FF2B5EF4-FFF2-40B4-BE49-F238E27FC236}">
                <a16:creationId xmlns:a16="http://schemas.microsoft.com/office/drawing/2014/main" id="{BCC28B43-B668-D74B-9764-EA82FC15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733675"/>
            <a:ext cx="26988" cy="15875"/>
          </a:xfrm>
          <a:custGeom>
            <a:avLst/>
            <a:gdLst>
              <a:gd name="T0" fmla="*/ 776895 w 75"/>
              <a:gd name="T1" fmla="*/ 5475817 h 45"/>
              <a:gd name="T2" fmla="*/ 259085 w 75"/>
              <a:gd name="T3" fmla="*/ 5227108 h 45"/>
              <a:gd name="T4" fmla="*/ 1035979 w 75"/>
              <a:gd name="T5" fmla="*/ 1369131 h 45"/>
              <a:gd name="T6" fmla="*/ 4143558 w 75"/>
              <a:gd name="T7" fmla="*/ 0 h 45"/>
              <a:gd name="T8" fmla="*/ 4920452 w 75"/>
              <a:gd name="T9" fmla="*/ 0 h 45"/>
              <a:gd name="T10" fmla="*/ 5438262 w 75"/>
              <a:gd name="T11" fmla="*/ 0 h 45"/>
              <a:gd name="T12" fmla="*/ 8804925 w 75"/>
              <a:gd name="T13" fmla="*/ 1369131 h 45"/>
              <a:gd name="T14" fmla="*/ 9452277 w 75"/>
              <a:gd name="T15" fmla="*/ 5227108 h 45"/>
              <a:gd name="T16" fmla="*/ 9064010 w 75"/>
              <a:gd name="T17" fmla="*/ 5475817 h 45"/>
              <a:gd name="T18" fmla="*/ 7898488 w 75"/>
              <a:gd name="T19" fmla="*/ 4107039 h 45"/>
              <a:gd name="T20" fmla="*/ 7639763 w 75"/>
              <a:gd name="T21" fmla="*/ 3609269 h 45"/>
              <a:gd name="T22" fmla="*/ 7639763 w 75"/>
              <a:gd name="T23" fmla="*/ 4107039 h 45"/>
              <a:gd name="T24" fmla="*/ 6862868 w 75"/>
              <a:gd name="T25" fmla="*/ 5227108 h 45"/>
              <a:gd name="T26" fmla="*/ 6085614 w 75"/>
              <a:gd name="T27" fmla="*/ 3857978 h 45"/>
              <a:gd name="T28" fmla="*/ 6085614 w 75"/>
              <a:gd name="T29" fmla="*/ 3733447 h 45"/>
              <a:gd name="T30" fmla="*/ 4920452 w 75"/>
              <a:gd name="T31" fmla="*/ 5227108 h 45"/>
              <a:gd name="T32" fmla="*/ 3754930 w 75"/>
              <a:gd name="T33" fmla="*/ 3733447 h 45"/>
              <a:gd name="T34" fmla="*/ 3754930 w 75"/>
              <a:gd name="T35" fmla="*/ 3857978 h 45"/>
              <a:gd name="T36" fmla="*/ 2719311 w 75"/>
              <a:gd name="T37" fmla="*/ 5227108 h 45"/>
              <a:gd name="T38" fmla="*/ 1942416 w 75"/>
              <a:gd name="T39" fmla="*/ 4107039 h 45"/>
              <a:gd name="T40" fmla="*/ 1812874 w 75"/>
              <a:gd name="T41" fmla="*/ 3733447 h 45"/>
              <a:gd name="T42" fmla="*/ 1812874 w 75"/>
              <a:gd name="T43" fmla="*/ 4107039 h 45"/>
              <a:gd name="T44" fmla="*/ 776895 w 75"/>
              <a:gd name="T45" fmla="*/ 5475817 h 45"/>
              <a:gd name="T46" fmla="*/ 4920452 w 75"/>
              <a:gd name="T47" fmla="*/ 373239 h 45"/>
              <a:gd name="T48" fmla="*/ 4143558 w 75"/>
              <a:gd name="T49" fmla="*/ 497769 h 45"/>
              <a:gd name="T50" fmla="*/ 1424247 w 75"/>
              <a:gd name="T51" fmla="*/ 1617839 h 45"/>
              <a:gd name="T52" fmla="*/ 906437 w 75"/>
              <a:gd name="T53" fmla="*/ 4853517 h 45"/>
              <a:gd name="T54" fmla="*/ 1424247 w 75"/>
              <a:gd name="T55" fmla="*/ 3982508 h 45"/>
              <a:gd name="T56" fmla="*/ 1812874 w 75"/>
              <a:gd name="T57" fmla="*/ 3111147 h 45"/>
              <a:gd name="T58" fmla="*/ 2589768 w 75"/>
              <a:gd name="T59" fmla="*/ 3857978 h 45"/>
              <a:gd name="T60" fmla="*/ 2719311 w 75"/>
              <a:gd name="T61" fmla="*/ 4853517 h 45"/>
              <a:gd name="T62" fmla="*/ 3366663 w 75"/>
              <a:gd name="T63" fmla="*/ 3733447 h 45"/>
              <a:gd name="T64" fmla="*/ 3754930 w 75"/>
              <a:gd name="T65" fmla="*/ 3111147 h 45"/>
              <a:gd name="T66" fmla="*/ 4143558 w 75"/>
              <a:gd name="T67" fmla="*/ 3733447 h 45"/>
              <a:gd name="T68" fmla="*/ 4920452 w 75"/>
              <a:gd name="T69" fmla="*/ 4729339 h 45"/>
              <a:gd name="T70" fmla="*/ 5438262 w 75"/>
              <a:gd name="T71" fmla="*/ 3733447 h 45"/>
              <a:gd name="T72" fmla="*/ 5956432 w 75"/>
              <a:gd name="T73" fmla="*/ 3111147 h 45"/>
              <a:gd name="T74" fmla="*/ 6344699 w 75"/>
              <a:gd name="T75" fmla="*/ 3733447 h 45"/>
              <a:gd name="T76" fmla="*/ 6862868 w 75"/>
              <a:gd name="T77" fmla="*/ 4853517 h 45"/>
              <a:gd name="T78" fmla="*/ 7251136 w 75"/>
              <a:gd name="T79" fmla="*/ 3857978 h 45"/>
              <a:gd name="T80" fmla="*/ 7639763 w 75"/>
              <a:gd name="T81" fmla="*/ 3111147 h 45"/>
              <a:gd name="T82" fmla="*/ 8416658 w 75"/>
              <a:gd name="T83" fmla="*/ 3982508 h 45"/>
              <a:gd name="T84" fmla="*/ 9064010 w 75"/>
              <a:gd name="T85" fmla="*/ 4978047 h 45"/>
              <a:gd name="T86" fmla="*/ 8416658 w 75"/>
              <a:gd name="T87" fmla="*/ 1617839 h 45"/>
              <a:gd name="T88" fmla="*/ 5438262 w 75"/>
              <a:gd name="T89" fmla="*/ 497769 h 45"/>
              <a:gd name="T90" fmla="*/ 4920452 w 75"/>
              <a:gd name="T91" fmla="*/ 497769 h 45"/>
              <a:gd name="T92" fmla="*/ 4920452 w 75"/>
              <a:gd name="T93" fmla="*/ 373239 h 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5" h="45">
                <a:moveTo>
                  <a:pt x="6" y="44"/>
                </a:moveTo>
                <a:cubicBezTo>
                  <a:pt x="5" y="44"/>
                  <a:pt x="3" y="43"/>
                  <a:pt x="2" y="42"/>
                </a:cubicBezTo>
                <a:cubicBezTo>
                  <a:pt x="2" y="36"/>
                  <a:pt x="0" y="24"/>
                  <a:pt x="8" y="11"/>
                </a:cubicBezTo>
                <a:cubicBezTo>
                  <a:pt x="11" y="1"/>
                  <a:pt x="23" y="0"/>
                  <a:pt x="32" y="0"/>
                </a:cubicBezTo>
                <a:lnTo>
                  <a:pt x="38" y="0"/>
                </a:lnTo>
                <a:lnTo>
                  <a:pt x="42" y="0"/>
                </a:lnTo>
                <a:cubicBezTo>
                  <a:pt x="52" y="0"/>
                  <a:pt x="65" y="1"/>
                  <a:pt x="68" y="11"/>
                </a:cubicBezTo>
                <a:cubicBezTo>
                  <a:pt x="74" y="24"/>
                  <a:pt x="74" y="36"/>
                  <a:pt x="73" y="42"/>
                </a:cubicBezTo>
                <a:cubicBezTo>
                  <a:pt x="71" y="43"/>
                  <a:pt x="70" y="44"/>
                  <a:pt x="70" y="44"/>
                </a:cubicBezTo>
                <a:cubicBezTo>
                  <a:pt x="65" y="44"/>
                  <a:pt x="62" y="37"/>
                  <a:pt x="61" y="33"/>
                </a:cubicBezTo>
                <a:cubicBezTo>
                  <a:pt x="61" y="31"/>
                  <a:pt x="59" y="30"/>
                  <a:pt x="59" y="29"/>
                </a:cubicBezTo>
                <a:lnTo>
                  <a:pt x="59" y="33"/>
                </a:lnTo>
                <a:cubicBezTo>
                  <a:pt x="59" y="36"/>
                  <a:pt x="56" y="42"/>
                  <a:pt x="53" y="42"/>
                </a:cubicBezTo>
                <a:cubicBezTo>
                  <a:pt x="49" y="42"/>
                  <a:pt x="47" y="36"/>
                  <a:pt x="47" y="31"/>
                </a:cubicBezTo>
                <a:lnTo>
                  <a:pt x="47" y="30"/>
                </a:lnTo>
                <a:cubicBezTo>
                  <a:pt x="44" y="35"/>
                  <a:pt x="42" y="42"/>
                  <a:pt x="38" y="42"/>
                </a:cubicBezTo>
                <a:cubicBezTo>
                  <a:pt x="33" y="42"/>
                  <a:pt x="30" y="35"/>
                  <a:pt x="29" y="30"/>
                </a:cubicBezTo>
                <a:lnTo>
                  <a:pt x="29" y="31"/>
                </a:lnTo>
                <a:cubicBezTo>
                  <a:pt x="27" y="36"/>
                  <a:pt x="26" y="42"/>
                  <a:pt x="21" y="42"/>
                </a:cubicBezTo>
                <a:cubicBezTo>
                  <a:pt x="18" y="42"/>
                  <a:pt x="17" y="36"/>
                  <a:pt x="15" y="33"/>
                </a:cubicBezTo>
                <a:cubicBezTo>
                  <a:pt x="15" y="31"/>
                  <a:pt x="15" y="30"/>
                  <a:pt x="14" y="30"/>
                </a:cubicBezTo>
                <a:lnTo>
                  <a:pt x="14" y="33"/>
                </a:lnTo>
                <a:cubicBezTo>
                  <a:pt x="12" y="37"/>
                  <a:pt x="11" y="44"/>
                  <a:pt x="6" y="44"/>
                </a:cubicBezTo>
                <a:close/>
                <a:moveTo>
                  <a:pt x="38" y="3"/>
                </a:moveTo>
                <a:cubicBezTo>
                  <a:pt x="35" y="4"/>
                  <a:pt x="35" y="4"/>
                  <a:pt x="32" y="4"/>
                </a:cubicBezTo>
                <a:cubicBezTo>
                  <a:pt x="23" y="4"/>
                  <a:pt x="12" y="4"/>
                  <a:pt x="11" y="13"/>
                </a:cubicBezTo>
                <a:cubicBezTo>
                  <a:pt x="2" y="26"/>
                  <a:pt x="4" y="38"/>
                  <a:pt x="7" y="39"/>
                </a:cubicBezTo>
                <a:cubicBezTo>
                  <a:pt x="9" y="39"/>
                  <a:pt x="11" y="35"/>
                  <a:pt x="11" y="32"/>
                </a:cubicBezTo>
                <a:cubicBezTo>
                  <a:pt x="11" y="27"/>
                  <a:pt x="12" y="25"/>
                  <a:pt x="14" y="25"/>
                </a:cubicBezTo>
                <a:cubicBezTo>
                  <a:pt x="17" y="25"/>
                  <a:pt x="18" y="27"/>
                  <a:pt x="20" y="31"/>
                </a:cubicBezTo>
                <a:cubicBezTo>
                  <a:pt x="20" y="34"/>
                  <a:pt x="20" y="39"/>
                  <a:pt x="21" y="39"/>
                </a:cubicBezTo>
                <a:cubicBezTo>
                  <a:pt x="23" y="39"/>
                  <a:pt x="24" y="33"/>
                  <a:pt x="26" y="30"/>
                </a:cubicBezTo>
                <a:cubicBezTo>
                  <a:pt x="27" y="26"/>
                  <a:pt x="27" y="25"/>
                  <a:pt x="29" y="25"/>
                </a:cubicBezTo>
                <a:cubicBezTo>
                  <a:pt x="30" y="25"/>
                  <a:pt x="30" y="26"/>
                  <a:pt x="32" y="30"/>
                </a:cubicBezTo>
                <a:cubicBezTo>
                  <a:pt x="33" y="32"/>
                  <a:pt x="35" y="38"/>
                  <a:pt x="38" y="38"/>
                </a:cubicBezTo>
                <a:cubicBezTo>
                  <a:pt x="39" y="38"/>
                  <a:pt x="41" y="32"/>
                  <a:pt x="42" y="30"/>
                </a:cubicBezTo>
                <a:cubicBezTo>
                  <a:pt x="44" y="26"/>
                  <a:pt x="44" y="25"/>
                  <a:pt x="46" y="25"/>
                </a:cubicBezTo>
                <a:cubicBezTo>
                  <a:pt x="47" y="25"/>
                  <a:pt x="47" y="26"/>
                  <a:pt x="49" y="30"/>
                </a:cubicBezTo>
                <a:cubicBezTo>
                  <a:pt x="49" y="33"/>
                  <a:pt x="52" y="39"/>
                  <a:pt x="53" y="39"/>
                </a:cubicBezTo>
                <a:cubicBezTo>
                  <a:pt x="54" y="39"/>
                  <a:pt x="56" y="34"/>
                  <a:pt x="56" y="31"/>
                </a:cubicBezTo>
                <a:cubicBezTo>
                  <a:pt x="58" y="27"/>
                  <a:pt x="58" y="25"/>
                  <a:pt x="59" y="25"/>
                </a:cubicBezTo>
                <a:cubicBezTo>
                  <a:pt x="62" y="25"/>
                  <a:pt x="64" y="27"/>
                  <a:pt x="65" y="32"/>
                </a:cubicBezTo>
                <a:cubicBezTo>
                  <a:pt x="65" y="35"/>
                  <a:pt x="67" y="40"/>
                  <a:pt x="70" y="40"/>
                </a:cubicBezTo>
                <a:cubicBezTo>
                  <a:pt x="70" y="40"/>
                  <a:pt x="73" y="26"/>
                  <a:pt x="65" y="13"/>
                </a:cubicBezTo>
                <a:cubicBezTo>
                  <a:pt x="62" y="4"/>
                  <a:pt x="52" y="4"/>
                  <a:pt x="42" y="4"/>
                </a:cubicBez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7" name="Freeform 7883">
            <a:extLst>
              <a:ext uri="{FF2B5EF4-FFF2-40B4-BE49-F238E27FC236}">
                <a16:creationId xmlns:a16="http://schemas.microsoft.com/office/drawing/2014/main" id="{AB0F2068-6051-F141-A48E-57328A9AB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6688" y="2735263"/>
            <a:ext cx="19050" cy="1587"/>
          </a:xfrm>
          <a:custGeom>
            <a:avLst/>
            <a:gdLst>
              <a:gd name="T0" fmla="*/ 0 w 53"/>
              <a:gd name="T1" fmla="*/ 0 h 5"/>
              <a:gd name="T2" fmla="*/ 6718180 w 53"/>
              <a:gd name="T3" fmla="*/ 0 h 5"/>
              <a:gd name="T4" fmla="*/ 3358910 w 53"/>
              <a:gd name="T5" fmla="*/ 403098 h 5"/>
              <a:gd name="T6" fmla="*/ 0 w 5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3" h="5">
                <a:moveTo>
                  <a:pt x="0" y="0"/>
                </a:moveTo>
                <a:lnTo>
                  <a:pt x="52" y="0"/>
                </a:lnTo>
                <a:cubicBezTo>
                  <a:pt x="47" y="4"/>
                  <a:pt x="28" y="4"/>
                  <a:pt x="26" y="4"/>
                </a:cubicBezTo>
                <a:cubicBezTo>
                  <a:pt x="26" y="4"/>
                  <a:pt x="3" y="4"/>
                  <a:pt x="0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8" name="Freeform 7884">
            <a:extLst>
              <a:ext uri="{FF2B5EF4-FFF2-40B4-BE49-F238E27FC236}">
                <a16:creationId xmlns:a16="http://schemas.microsoft.com/office/drawing/2014/main" id="{3D373EDD-E902-9540-9808-801387A51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2735263"/>
            <a:ext cx="19050" cy="3175"/>
          </a:xfrm>
          <a:custGeom>
            <a:avLst/>
            <a:gdLst>
              <a:gd name="T0" fmla="*/ 3239193 w 55"/>
              <a:gd name="T1" fmla="*/ 1102519 h 8"/>
              <a:gd name="T2" fmla="*/ 3239193 w 55"/>
              <a:gd name="T3" fmla="*/ 1102519 h 8"/>
              <a:gd name="T4" fmla="*/ 0 w 55"/>
              <a:gd name="T5" fmla="*/ 315119 h 8"/>
              <a:gd name="T6" fmla="*/ 359872 w 55"/>
              <a:gd name="T7" fmla="*/ 0 h 8"/>
              <a:gd name="T8" fmla="*/ 3239193 w 55"/>
              <a:gd name="T9" fmla="*/ 630238 h 8"/>
              <a:gd name="T10" fmla="*/ 3239193 w 55"/>
              <a:gd name="T11" fmla="*/ 630238 h 8"/>
              <a:gd name="T12" fmla="*/ 6118514 w 55"/>
              <a:gd name="T13" fmla="*/ 0 h 8"/>
              <a:gd name="T14" fmla="*/ 6478385 w 55"/>
              <a:gd name="T15" fmla="*/ 315119 h 8"/>
              <a:gd name="T16" fmla="*/ 3239193 w 55"/>
              <a:gd name="T17" fmla="*/ 1102519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8">
                <a:moveTo>
                  <a:pt x="27" y="7"/>
                </a:moveTo>
                <a:lnTo>
                  <a:pt x="27" y="7"/>
                </a:lnTo>
                <a:cubicBezTo>
                  <a:pt x="18" y="7"/>
                  <a:pt x="3" y="6"/>
                  <a:pt x="0" y="2"/>
                </a:cubicBezTo>
                <a:lnTo>
                  <a:pt x="3" y="0"/>
                </a:lnTo>
                <a:cubicBezTo>
                  <a:pt x="4" y="2"/>
                  <a:pt x="13" y="4"/>
                  <a:pt x="27" y="4"/>
                </a:cubicBezTo>
                <a:cubicBezTo>
                  <a:pt x="39" y="4"/>
                  <a:pt x="48" y="2"/>
                  <a:pt x="51" y="0"/>
                </a:cubicBezTo>
                <a:lnTo>
                  <a:pt x="54" y="2"/>
                </a:lnTo>
                <a:cubicBezTo>
                  <a:pt x="48" y="6"/>
                  <a:pt x="36" y="7"/>
                  <a:pt x="27" y="7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39" name="Freeform 7885">
            <a:extLst>
              <a:ext uri="{FF2B5EF4-FFF2-40B4-BE49-F238E27FC236}">
                <a16:creationId xmlns:a16="http://schemas.microsoft.com/office/drawing/2014/main" id="{368E763A-2492-0B44-9B6F-1568D573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17800"/>
            <a:ext cx="3175" cy="19050"/>
          </a:xfrm>
          <a:custGeom>
            <a:avLst/>
            <a:gdLst>
              <a:gd name="T0" fmla="*/ 0 w 10"/>
              <a:gd name="T1" fmla="*/ 0 h 53"/>
              <a:gd name="T2" fmla="*/ 907415 w 10"/>
              <a:gd name="T3" fmla="*/ 0 h 53"/>
              <a:gd name="T4" fmla="*/ 907415 w 10"/>
              <a:gd name="T5" fmla="*/ 6330351 h 53"/>
              <a:gd name="T6" fmla="*/ 504190 w 10"/>
              <a:gd name="T7" fmla="*/ 6718180 h 53"/>
              <a:gd name="T8" fmla="*/ 0 w 10"/>
              <a:gd name="T9" fmla="*/ 6330351 h 53"/>
              <a:gd name="T10" fmla="*/ 0 w 10"/>
              <a:gd name="T11" fmla="*/ 0 h 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3">
                <a:moveTo>
                  <a:pt x="0" y="0"/>
                </a:moveTo>
                <a:lnTo>
                  <a:pt x="9" y="0"/>
                </a:lnTo>
                <a:lnTo>
                  <a:pt x="9" y="49"/>
                </a:lnTo>
                <a:cubicBezTo>
                  <a:pt x="9" y="50"/>
                  <a:pt x="8" y="52"/>
                  <a:pt x="5" y="52"/>
                </a:cubicBezTo>
                <a:cubicBezTo>
                  <a:pt x="0" y="52"/>
                  <a:pt x="0" y="49"/>
                  <a:pt x="0" y="49"/>
                </a:cubicBezTo>
                <a:lnTo>
                  <a:pt x="0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0" name="Freeform 7886">
            <a:extLst>
              <a:ext uri="{FF2B5EF4-FFF2-40B4-BE49-F238E27FC236}">
                <a16:creationId xmlns:a16="http://schemas.microsoft.com/office/drawing/2014/main" id="{2C31CBEB-E151-0A4E-93BB-24FF77505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2717800"/>
            <a:ext cx="4762" cy="19050"/>
          </a:xfrm>
          <a:custGeom>
            <a:avLst/>
            <a:gdLst>
              <a:gd name="T0" fmla="*/ 805144 w 13"/>
              <a:gd name="T1" fmla="*/ 6595886 h 54"/>
              <a:gd name="T2" fmla="*/ 805144 w 13"/>
              <a:gd name="T3" fmla="*/ 6595886 h 54"/>
              <a:gd name="T4" fmla="*/ 0 w 13"/>
              <a:gd name="T5" fmla="*/ 6098117 h 54"/>
              <a:gd name="T6" fmla="*/ 0 w 13"/>
              <a:gd name="T7" fmla="*/ 0 h 54"/>
              <a:gd name="T8" fmla="*/ 402572 w 13"/>
              <a:gd name="T9" fmla="*/ 0 h 54"/>
              <a:gd name="T10" fmla="*/ 402572 w 13"/>
              <a:gd name="T11" fmla="*/ 6098117 h 54"/>
              <a:gd name="T12" fmla="*/ 402572 w 13"/>
              <a:gd name="T13" fmla="*/ 6098117 h 54"/>
              <a:gd name="T14" fmla="*/ 805144 w 13"/>
              <a:gd name="T15" fmla="*/ 6222647 h 54"/>
              <a:gd name="T16" fmla="*/ 939213 w 13"/>
              <a:gd name="T17" fmla="*/ 6098117 h 54"/>
              <a:gd name="T18" fmla="*/ 939213 w 13"/>
              <a:gd name="T19" fmla="*/ 0 h 54"/>
              <a:gd name="T20" fmla="*/ 1610289 w 13"/>
              <a:gd name="T21" fmla="*/ 0 h 54"/>
              <a:gd name="T22" fmla="*/ 1610289 w 13"/>
              <a:gd name="T23" fmla="*/ 6098117 h 54"/>
              <a:gd name="T24" fmla="*/ 1341785 w 13"/>
              <a:gd name="T25" fmla="*/ 6471356 h 54"/>
              <a:gd name="T26" fmla="*/ 805144 w 13"/>
              <a:gd name="T27" fmla="*/ 6595886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54">
                <a:moveTo>
                  <a:pt x="6" y="53"/>
                </a:moveTo>
                <a:lnTo>
                  <a:pt x="6" y="53"/>
                </a:lnTo>
                <a:cubicBezTo>
                  <a:pt x="1" y="53"/>
                  <a:pt x="0" y="50"/>
                  <a:pt x="0" y="49"/>
                </a:cubicBezTo>
                <a:lnTo>
                  <a:pt x="0" y="0"/>
                </a:lnTo>
                <a:lnTo>
                  <a:pt x="3" y="0"/>
                </a:lnTo>
                <a:lnTo>
                  <a:pt x="3" y="49"/>
                </a:lnTo>
                <a:cubicBezTo>
                  <a:pt x="3" y="49"/>
                  <a:pt x="3" y="50"/>
                  <a:pt x="6" y="50"/>
                </a:cubicBezTo>
                <a:cubicBezTo>
                  <a:pt x="7" y="50"/>
                  <a:pt x="7" y="49"/>
                  <a:pt x="7" y="49"/>
                </a:cubicBezTo>
                <a:lnTo>
                  <a:pt x="7" y="0"/>
                </a:lnTo>
                <a:lnTo>
                  <a:pt x="12" y="0"/>
                </a:lnTo>
                <a:lnTo>
                  <a:pt x="12" y="49"/>
                </a:lnTo>
                <a:cubicBezTo>
                  <a:pt x="12" y="50"/>
                  <a:pt x="12" y="51"/>
                  <a:pt x="10" y="52"/>
                </a:cubicBezTo>
                <a:cubicBezTo>
                  <a:pt x="9" y="53"/>
                  <a:pt x="7" y="53"/>
                  <a:pt x="6" y="53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1" name="Freeform 7887">
            <a:extLst>
              <a:ext uri="{FF2B5EF4-FFF2-40B4-BE49-F238E27FC236}">
                <a16:creationId xmlns:a16="http://schemas.microsoft.com/office/drawing/2014/main" id="{B3C51793-7111-6647-B894-D980C5F27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2719388"/>
            <a:ext cx="19050" cy="15875"/>
          </a:xfrm>
          <a:custGeom>
            <a:avLst/>
            <a:gdLst>
              <a:gd name="T0" fmla="*/ 0 w 51"/>
              <a:gd name="T1" fmla="*/ 136230 h 43"/>
              <a:gd name="T2" fmla="*/ 3767044 w 51"/>
              <a:gd name="T3" fmla="*/ 1908323 h 43"/>
              <a:gd name="T4" fmla="*/ 6138956 w 51"/>
              <a:gd name="T5" fmla="*/ 2180782 h 43"/>
              <a:gd name="T6" fmla="*/ 4185771 w 51"/>
              <a:gd name="T7" fmla="*/ 3816276 h 43"/>
              <a:gd name="T8" fmla="*/ 5022850 w 51"/>
              <a:gd name="T9" fmla="*/ 5724599 h 43"/>
              <a:gd name="T10" fmla="*/ 1953185 w 51"/>
              <a:gd name="T11" fmla="*/ 4361564 h 43"/>
              <a:gd name="T12" fmla="*/ 0 w 51"/>
              <a:gd name="T13" fmla="*/ 4089105 h 43"/>
              <a:gd name="T14" fmla="*/ 0 w 51"/>
              <a:gd name="T15" fmla="*/ 136230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43">
                <a:moveTo>
                  <a:pt x="0" y="1"/>
                </a:moveTo>
                <a:cubicBezTo>
                  <a:pt x="18" y="0"/>
                  <a:pt x="23" y="10"/>
                  <a:pt x="27" y="14"/>
                </a:cubicBezTo>
                <a:cubicBezTo>
                  <a:pt x="32" y="16"/>
                  <a:pt x="35" y="16"/>
                  <a:pt x="44" y="16"/>
                </a:cubicBezTo>
                <a:cubicBezTo>
                  <a:pt x="50" y="16"/>
                  <a:pt x="30" y="28"/>
                  <a:pt x="30" y="28"/>
                </a:cubicBezTo>
                <a:lnTo>
                  <a:pt x="36" y="42"/>
                </a:lnTo>
                <a:cubicBezTo>
                  <a:pt x="30" y="42"/>
                  <a:pt x="18" y="35"/>
                  <a:pt x="14" y="32"/>
                </a:cubicBezTo>
                <a:cubicBezTo>
                  <a:pt x="9" y="29"/>
                  <a:pt x="1" y="31"/>
                  <a:pt x="0" y="30"/>
                </a:cubicBezTo>
                <a:lnTo>
                  <a:pt x="0" y="1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2" name="Freeform 7888">
            <a:extLst>
              <a:ext uri="{FF2B5EF4-FFF2-40B4-BE49-F238E27FC236}">
                <a16:creationId xmlns:a16="http://schemas.microsoft.com/office/drawing/2014/main" id="{ED36451B-8C24-9240-8067-CC2D2F325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25" y="2719388"/>
            <a:ext cx="17463" cy="15875"/>
          </a:xfrm>
          <a:custGeom>
            <a:avLst/>
            <a:gdLst>
              <a:gd name="T0" fmla="*/ 1905249 w 49"/>
              <a:gd name="T1" fmla="*/ 4634023 h 43"/>
              <a:gd name="T2" fmla="*/ 508209 w 49"/>
              <a:gd name="T3" fmla="*/ 4361564 h 43"/>
              <a:gd name="T4" fmla="*/ 254104 w 49"/>
              <a:gd name="T5" fmla="*/ 4361564 h 43"/>
              <a:gd name="T6" fmla="*/ 126874 w 49"/>
              <a:gd name="T7" fmla="*/ 4361564 h 43"/>
              <a:gd name="T8" fmla="*/ 0 w 49"/>
              <a:gd name="T9" fmla="*/ 4089105 h 43"/>
              <a:gd name="T10" fmla="*/ 0 w 49"/>
              <a:gd name="T11" fmla="*/ 0 h 43"/>
              <a:gd name="T12" fmla="*/ 254104 w 49"/>
              <a:gd name="T13" fmla="*/ 0 h 43"/>
              <a:gd name="T14" fmla="*/ 3175415 w 49"/>
              <a:gd name="T15" fmla="*/ 1226805 h 43"/>
              <a:gd name="T16" fmla="*/ 3556393 w 49"/>
              <a:gd name="T17" fmla="*/ 1635494 h 43"/>
              <a:gd name="T18" fmla="*/ 5715390 w 49"/>
              <a:gd name="T19" fmla="*/ 1908323 h 43"/>
              <a:gd name="T20" fmla="*/ 6096725 w 49"/>
              <a:gd name="T21" fmla="*/ 2180782 h 43"/>
              <a:gd name="T22" fmla="*/ 4572455 w 49"/>
              <a:gd name="T23" fmla="*/ 3816276 h 43"/>
              <a:gd name="T24" fmla="*/ 4191476 w 49"/>
              <a:gd name="T25" fmla="*/ 3816276 h 43"/>
              <a:gd name="T26" fmla="*/ 5207538 w 49"/>
              <a:gd name="T27" fmla="*/ 5724599 h 43"/>
              <a:gd name="T28" fmla="*/ 4572455 w 49"/>
              <a:gd name="T29" fmla="*/ 5724599 h 43"/>
              <a:gd name="T30" fmla="*/ 1905249 w 49"/>
              <a:gd name="T31" fmla="*/ 4634023 h 43"/>
              <a:gd name="T32" fmla="*/ 889187 w 49"/>
              <a:gd name="T33" fmla="*/ 3816276 h 43"/>
              <a:gd name="T34" fmla="*/ 2032123 w 49"/>
              <a:gd name="T35" fmla="*/ 4089105 h 43"/>
              <a:gd name="T36" fmla="*/ 4572455 w 49"/>
              <a:gd name="T37" fmla="*/ 5315541 h 43"/>
              <a:gd name="T38" fmla="*/ 3556393 w 49"/>
              <a:gd name="T39" fmla="*/ 3952506 h 43"/>
              <a:gd name="T40" fmla="*/ 4191476 w 49"/>
              <a:gd name="T41" fmla="*/ 3270988 h 43"/>
              <a:gd name="T42" fmla="*/ 5207538 w 49"/>
              <a:gd name="T43" fmla="*/ 2453241 h 43"/>
              <a:gd name="T44" fmla="*/ 3556393 w 49"/>
              <a:gd name="T45" fmla="*/ 2044552 h 43"/>
              <a:gd name="T46" fmla="*/ 2794436 w 49"/>
              <a:gd name="T47" fmla="*/ 1635494 h 43"/>
              <a:gd name="T48" fmla="*/ 254104 w 49"/>
              <a:gd name="T49" fmla="*/ 409058 h 43"/>
              <a:gd name="T50" fmla="*/ 254104 w 49"/>
              <a:gd name="T51" fmla="*/ 3816276 h 43"/>
              <a:gd name="T52" fmla="*/ 508209 w 49"/>
              <a:gd name="T53" fmla="*/ 3816276 h 43"/>
              <a:gd name="T54" fmla="*/ 889187 w 49"/>
              <a:gd name="T55" fmla="*/ 3816276 h 4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" h="43">
                <a:moveTo>
                  <a:pt x="15" y="34"/>
                </a:moveTo>
                <a:cubicBezTo>
                  <a:pt x="10" y="32"/>
                  <a:pt x="9" y="32"/>
                  <a:pt x="4" y="32"/>
                </a:cubicBezTo>
                <a:lnTo>
                  <a:pt x="2" y="32"/>
                </a:lnTo>
                <a:lnTo>
                  <a:pt x="1" y="32"/>
                </a:lnTo>
                <a:lnTo>
                  <a:pt x="0" y="30"/>
                </a:lnTo>
                <a:lnTo>
                  <a:pt x="0" y="0"/>
                </a:lnTo>
                <a:lnTo>
                  <a:pt x="2" y="0"/>
                </a:lnTo>
                <a:cubicBezTo>
                  <a:pt x="15" y="0"/>
                  <a:pt x="22" y="4"/>
                  <a:pt x="25" y="9"/>
                </a:cubicBezTo>
                <a:cubicBezTo>
                  <a:pt x="27" y="9"/>
                  <a:pt x="28" y="10"/>
                  <a:pt x="28" y="12"/>
                </a:cubicBezTo>
                <a:cubicBezTo>
                  <a:pt x="34" y="14"/>
                  <a:pt x="36" y="15"/>
                  <a:pt x="45" y="14"/>
                </a:cubicBezTo>
                <a:cubicBezTo>
                  <a:pt x="48" y="14"/>
                  <a:pt x="48" y="16"/>
                  <a:pt x="48" y="16"/>
                </a:cubicBezTo>
                <a:cubicBezTo>
                  <a:pt x="48" y="19"/>
                  <a:pt x="47" y="21"/>
                  <a:pt x="36" y="28"/>
                </a:cubicBezTo>
                <a:lnTo>
                  <a:pt x="33" y="28"/>
                </a:lnTo>
                <a:lnTo>
                  <a:pt x="41" y="42"/>
                </a:lnTo>
                <a:lnTo>
                  <a:pt x="36" y="42"/>
                </a:lnTo>
                <a:cubicBezTo>
                  <a:pt x="28" y="42"/>
                  <a:pt x="17" y="37"/>
                  <a:pt x="15" y="34"/>
                </a:cubicBezTo>
                <a:close/>
                <a:moveTo>
                  <a:pt x="7" y="28"/>
                </a:moveTo>
                <a:cubicBezTo>
                  <a:pt x="10" y="28"/>
                  <a:pt x="13" y="29"/>
                  <a:pt x="16" y="30"/>
                </a:cubicBezTo>
                <a:cubicBezTo>
                  <a:pt x="19" y="34"/>
                  <a:pt x="28" y="38"/>
                  <a:pt x="36" y="39"/>
                </a:cubicBezTo>
                <a:lnTo>
                  <a:pt x="28" y="29"/>
                </a:lnTo>
                <a:cubicBezTo>
                  <a:pt x="28" y="27"/>
                  <a:pt x="28" y="27"/>
                  <a:pt x="33" y="24"/>
                </a:cubicBezTo>
                <a:cubicBezTo>
                  <a:pt x="36" y="23"/>
                  <a:pt x="37" y="20"/>
                  <a:pt x="41" y="18"/>
                </a:cubicBezTo>
                <a:cubicBezTo>
                  <a:pt x="36" y="19"/>
                  <a:pt x="33" y="17"/>
                  <a:pt x="28" y="15"/>
                </a:cubicBezTo>
                <a:cubicBezTo>
                  <a:pt x="27" y="14"/>
                  <a:pt x="25" y="13"/>
                  <a:pt x="22" y="12"/>
                </a:cubicBezTo>
                <a:cubicBezTo>
                  <a:pt x="19" y="8"/>
                  <a:pt x="15" y="3"/>
                  <a:pt x="2" y="3"/>
                </a:cubicBezTo>
                <a:lnTo>
                  <a:pt x="2" y="28"/>
                </a:lnTo>
                <a:lnTo>
                  <a:pt x="4" y="28"/>
                </a:lnTo>
                <a:cubicBezTo>
                  <a:pt x="5" y="28"/>
                  <a:pt x="5" y="28"/>
                  <a:pt x="7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3" name="Freeform 7889">
            <a:extLst>
              <a:ext uri="{FF2B5EF4-FFF2-40B4-BE49-F238E27FC236}">
                <a16:creationId xmlns:a16="http://schemas.microsoft.com/office/drawing/2014/main" id="{1D2C77AA-0877-A644-B84F-68862590F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711450"/>
            <a:ext cx="7938" cy="7938"/>
          </a:xfrm>
          <a:custGeom>
            <a:avLst/>
            <a:gdLst>
              <a:gd name="T0" fmla="*/ 2857680 w 21"/>
              <a:gd name="T1" fmla="*/ 1428840 h 21"/>
              <a:gd name="T2" fmla="*/ 1571724 w 21"/>
              <a:gd name="T3" fmla="*/ 2857680 h 21"/>
              <a:gd name="T4" fmla="*/ 0 w 21"/>
              <a:gd name="T5" fmla="*/ 1428840 h 21"/>
              <a:gd name="T6" fmla="*/ 1571724 w 21"/>
              <a:gd name="T7" fmla="*/ 0 h 21"/>
              <a:gd name="T8" fmla="*/ 2857680 w 21"/>
              <a:gd name="T9" fmla="*/ 1428840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1">
                <a:moveTo>
                  <a:pt x="20" y="10"/>
                </a:moveTo>
                <a:cubicBezTo>
                  <a:pt x="20" y="15"/>
                  <a:pt x="17" y="20"/>
                  <a:pt x="11" y="20"/>
                </a:cubicBezTo>
                <a:cubicBezTo>
                  <a:pt x="5" y="20"/>
                  <a:pt x="0" y="15"/>
                  <a:pt x="0" y="10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0" y="5"/>
                  <a:pt x="20" y="1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4" name="Freeform 7890">
            <a:extLst>
              <a:ext uri="{FF2B5EF4-FFF2-40B4-BE49-F238E27FC236}">
                <a16:creationId xmlns:a16="http://schemas.microsoft.com/office/drawing/2014/main" id="{0BD14F4C-7358-F246-B06A-48A7A4C1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1450" y="2709863"/>
            <a:ext cx="7938" cy="7937"/>
          </a:xfrm>
          <a:custGeom>
            <a:avLst/>
            <a:gdLst>
              <a:gd name="T0" fmla="*/ 1310115 w 23"/>
              <a:gd name="T1" fmla="*/ 2733214 h 22"/>
              <a:gd name="T2" fmla="*/ 0 w 23"/>
              <a:gd name="T3" fmla="*/ 1431907 h 22"/>
              <a:gd name="T4" fmla="*/ 1310115 w 23"/>
              <a:gd name="T5" fmla="*/ 0 h 22"/>
              <a:gd name="T6" fmla="*/ 2620575 w 23"/>
              <a:gd name="T7" fmla="*/ 1431907 h 22"/>
              <a:gd name="T8" fmla="*/ 1310115 w 23"/>
              <a:gd name="T9" fmla="*/ 2733214 h 22"/>
              <a:gd name="T10" fmla="*/ 1310115 w 23"/>
              <a:gd name="T11" fmla="*/ 260478 h 22"/>
              <a:gd name="T12" fmla="*/ 238140 w 23"/>
              <a:gd name="T13" fmla="*/ 1431907 h 22"/>
              <a:gd name="T14" fmla="*/ 1310115 w 23"/>
              <a:gd name="T15" fmla="*/ 2473097 h 22"/>
              <a:gd name="T16" fmla="*/ 2382435 w 23"/>
              <a:gd name="T17" fmla="*/ 1431907 h 22"/>
              <a:gd name="T18" fmla="*/ 1310115 w 23"/>
              <a:gd name="T19" fmla="*/ 260478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2">
                <a:moveTo>
                  <a:pt x="11" y="21"/>
                </a:moveTo>
                <a:cubicBezTo>
                  <a:pt x="3" y="21"/>
                  <a:pt x="0" y="16"/>
                  <a:pt x="0" y="11"/>
                </a:cubicBezTo>
                <a:cubicBezTo>
                  <a:pt x="0" y="5"/>
                  <a:pt x="3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16"/>
                  <a:pt x="17" y="21"/>
                  <a:pt x="11" y="21"/>
                </a:cubicBezTo>
                <a:close/>
                <a:moveTo>
                  <a:pt x="11" y="2"/>
                </a:moveTo>
                <a:cubicBezTo>
                  <a:pt x="5" y="2"/>
                  <a:pt x="2" y="6"/>
                  <a:pt x="2" y="11"/>
                </a:cubicBezTo>
                <a:cubicBezTo>
                  <a:pt x="2" y="15"/>
                  <a:pt x="5" y="19"/>
                  <a:pt x="11" y="19"/>
                </a:cubicBezTo>
                <a:cubicBezTo>
                  <a:pt x="15" y="19"/>
                  <a:pt x="20" y="15"/>
                  <a:pt x="20" y="11"/>
                </a:cubicBezTo>
                <a:cubicBezTo>
                  <a:pt x="20" y="6"/>
                  <a:pt x="15" y="2"/>
                  <a:pt x="1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5" name="Freeform 7891">
            <a:extLst>
              <a:ext uri="{FF2B5EF4-FFF2-40B4-BE49-F238E27FC236}">
                <a16:creationId xmlns:a16="http://schemas.microsoft.com/office/drawing/2014/main" id="{488A7B35-3C3D-5C45-8EAB-C8E572E10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8588" y="2798763"/>
            <a:ext cx="11112" cy="12700"/>
          </a:xfrm>
          <a:custGeom>
            <a:avLst/>
            <a:gdLst>
              <a:gd name="T0" fmla="*/ 2312730 w 31"/>
              <a:gd name="T1" fmla="*/ 558053 h 34"/>
              <a:gd name="T2" fmla="*/ 1156365 w 31"/>
              <a:gd name="T3" fmla="*/ 558053 h 34"/>
              <a:gd name="T4" fmla="*/ 771029 w 31"/>
              <a:gd name="T5" fmla="*/ 2371912 h 34"/>
              <a:gd name="T6" fmla="*/ 1541700 w 31"/>
              <a:gd name="T7" fmla="*/ 3767044 h 34"/>
              <a:gd name="T8" fmla="*/ 2312730 w 31"/>
              <a:gd name="T9" fmla="*/ 2511612 h 34"/>
              <a:gd name="T10" fmla="*/ 3726105 w 31"/>
              <a:gd name="T11" fmla="*/ 3348691 h 34"/>
              <a:gd name="T12" fmla="*/ 3083759 w 31"/>
              <a:gd name="T13" fmla="*/ 4464797 h 34"/>
              <a:gd name="T14" fmla="*/ 3340769 w 31"/>
              <a:gd name="T15" fmla="*/ 3767044 h 34"/>
              <a:gd name="T16" fmla="*/ 2955075 w 31"/>
              <a:gd name="T17" fmla="*/ 2790638 h 34"/>
              <a:gd name="T18" fmla="*/ 2569740 w 31"/>
              <a:gd name="T19" fmla="*/ 3348691 h 34"/>
              <a:gd name="T20" fmla="*/ 1927394 w 31"/>
              <a:gd name="T21" fmla="*/ 4185771 h 34"/>
              <a:gd name="T22" fmla="*/ 385335 w 31"/>
              <a:gd name="T23" fmla="*/ 3488018 h 34"/>
              <a:gd name="T24" fmla="*/ 128326 w 31"/>
              <a:gd name="T25" fmla="*/ 1255806 h 34"/>
              <a:gd name="T26" fmla="*/ 1156365 w 31"/>
              <a:gd name="T27" fmla="*/ 0 h 34"/>
              <a:gd name="T28" fmla="*/ 2312730 w 31"/>
              <a:gd name="T29" fmla="*/ 558053 h 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1" h="34">
                <a:moveTo>
                  <a:pt x="18" y="4"/>
                </a:moveTo>
                <a:cubicBezTo>
                  <a:pt x="17" y="6"/>
                  <a:pt x="15" y="0"/>
                  <a:pt x="9" y="4"/>
                </a:cubicBezTo>
                <a:cubicBezTo>
                  <a:pt x="7" y="6"/>
                  <a:pt x="6" y="10"/>
                  <a:pt x="6" y="17"/>
                </a:cubicBezTo>
                <a:cubicBezTo>
                  <a:pt x="6" y="24"/>
                  <a:pt x="9" y="28"/>
                  <a:pt x="12" y="27"/>
                </a:cubicBezTo>
                <a:cubicBezTo>
                  <a:pt x="15" y="27"/>
                  <a:pt x="14" y="19"/>
                  <a:pt x="18" y="18"/>
                </a:cubicBezTo>
                <a:cubicBezTo>
                  <a:pt x="21" y="16"/>
                  <a:pt x="27" y="19"/>
                  <a:pt x="29" y="24"/>
                </a:cubicBezTo>
                <a:cubicBezTo>
                  <a:pt x="30" y="28"/>
                  <a:pt x="27" y="33"/>
                  <a:pt x="24" y="32"/>
                </a:cubicBezTo>
                <a:cubicBezTo>
                  <a:pt x="21" y="31"/>
                  <a:pt x="24" y="29"/>
                  <a:pt x="26" y="27"/>
                </a:cubicBezTo>
                <a:cubicBezTo>
                  <a:pt x="26" y="25"/>
                  <a:pt x="26" y="21"/>
                  <a:pt x="23" y="20"/>
                </a:cubicBezTo>
                <a:cubicBezTo>
                  <a:pt x="18" y="19"/>
                  <a:pt x="20" y="24"/>
                  <a:pt x="20" y="24"/>
                </a:cubicBezTo>
                <a:cubicBezTo>
                  <a:pt x="20" y="25"/>
                  <a:pt x="18" y="30"/>
                  <a:pt x="15" y="30"/>
                </a:cubicBezTo>
                <a:cubicBezTo>
                  <a:pt x="12" y="30"/>
                  <a:pt x="7" y="30"/>
                  <a:pt x="3" y="25"/>
                </a:cubicBezTo>
                <a:cubicBezTo>
                  <a:pt x="1" y="23"/>
                  <a:pt x="0" y="17"/>
                  <a:pt x="1" y="9"/>
                </a:cubicBezTo>
                <a:cubicBezTo>
                  <a:pt x="3" y="1"/>
                  <a:pt x="7" y="0"/>
                  <a:pt x="9" y="0"/>
                </a:cubicBezTo>
                <a:cubicBezTo>
                  <a:pt x="12" y="0"/>
                  <a:pt x="18" y="2"/>
                  <a:pt x="18" y="4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" name="Freeform 7892">
            <a:extLst>
              <a:ext uri="{FF2B5EF4-FFF2-40B4-BE49-F238E27FC236}">
                <a16:creationId xmlns:a16="http://schemas.microsoft.com/office/drawing/2014/main" id="{D521FC9A-B6F5-1848-9440-4A098DCB8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8588" y="2798763"/>
            <a:ext cx="11112" cy="12700"/>
          </a:xfrm>
          <a:custGeom>
            <a:avLst/>
            <a:gdLst>
              <a:gd name="T0" fmla="*/ 3083759 w 31"/>
              <a:gd name="T1" fmla="*/ 4604124 h 34"/>
              <a:gd name="T2" fmla="*/ 3083759 w 31"/>
              <a:gd name="T3" fmla="*/ 4046071 h 34"/>
              <a:gd name="T4" fmla="*/ 3083759 w 31"/>
              <a:gd name="T5" fmla="*/ 4325097 h 34"/>
              <a:gd name="T6" fmla="*/ 3083759 w 31"/>
              <a:gd name="T7" fmla="*/ 4464797 h 34"/>
              <a:gd name="T8" fmla="*/ 3340769 w 31"/>
              <a:gd name="T9" fmla="*/ 4464797 h 34"/>
              <a:gd name="T10" fmla="*/ 3083759 w 31"/>
              <a:gd name="T11" fmla="*/ 4604124 h 34"/>
              <a:gd name="T12" fmla="*/ 3083759 w 31"/>
              <a:gd name="T13" fmla="*/ 3767044 h 34"/>
              <a:gd name="T14" fmla="*/ 2955075 w 31"/>
              <a:gd name="T15" fmla="*/ 2929965 h 34"/>
              <a:gd name="T16" fmla="*/ 2569740 w 31"/>
              <a:gd name="T17" fmla="*/ 3208991 h 34"/>
              <a:gd name="T18" fmla="*/ 2698065 w 31"/>
              <a:gd name="T19" fmla="*/ 2790638 h 34"/>
              <a:gd name="T20" fmla="*/ 3340769 w 31"/>
              <a:gd name="T21" fmla="*/ 3767044 h 34"/>
              <a:gd name="T22" fmla="*/ 3083759 w 31"/>
              <a:gd name="T23" fmla="*/ 4046071 h 34"/>
              <a:gd name="T24" fmla="*/ 3083759 w 31"/>
              <a:gd name="T25" fmla="*/ 3767044 h 34"/>
              <a:gd name="T26" fmla="*/ 1927394 w 31"/>
              <a:gd name="T27" fmla="*/ 4185771 h 34"/>
              <a:gd name="T28" fmla="*/ 2569740 w 31"/>
              <a:gd name="T29" fmla="*/ 3488018 h 34"/>
              <a:gd name="T30" fmla="*/ 1927394 w 31"/>
              <a:gd name="T31" fmla="*/ 4185771 h 34"/>
              <a:gd name="T32" fmla="*/ 1798710 w 31"/>
              <a:gd name="T33" fmla="*/ 4185771 h 34"/>
              <a:gd name="T34" fmla="*/ 1927394 w 31"/>
              <a:gd name="T35" fmla="*/ 4185771 h 34"/>
              <a:gd name="T36" fmla="*/ 1798710 w 31"/>
              <a:gd name="T37" fmla="*/ 4185771 h 34"/>
              <a:gd name="T38" fmla="*/ 1798710 w 31"/>
              <a:gd name="T39" fmla="*/ 4185771 h 34"/>
              <a:gd name="T40" fmla="*/ 385335 w 31"/>
              <a:gd name="T41" fmla="*/ 3488018 h 34"/>
              <a:gd name="T42" fmla="*/ 0 w 31"/>
              <a:gd name="T43" fmla="*/ 1255806 h 34"/>
              <a:gd name="T44" fmla="*/ 1156365 w 31"/>
              <a:gd name="T45" fmla="*/ 0 h 34"/>
              <a:gd name="T46" fmla="*/ 1285049 w 31"/>
              <a:gd name="T47" fmla="*/ 0 h 34"/>
              <a:gd name="T48" fmla="*/ 128326 w 31"/>
              <a:gd name="T49" fmla="*/ 1255806 h 34"/>
              <a:gd name="T50" fmla="*/ 642345 w 31"/>
              <a:gd name="T51" fmla="*/ 3488018 h 34"/>
              <a:gd name="T52" fmla="*/ 1798710 w 31"/>
              <a:gd name="T53" fmla="*/ 4185771 h 34"/>
              <a:gd name="T54" fmla="*/ 385335 w 31"/>
              <a:gd name="T55" fmla="*/ 3488018 h 34"/>
              <a:gd name="T56" fmla="*/ 1413375 w 31"/>
              <a:gd name="T57" fmla="*/ 0 h 34"/>
              <a:gd name="T58" fmla="*/ 1285049 w 31"/>
              <a:gd name="T59" fmla="*/ 0 h 34"/>
              <a:gd name="T60" fmla="*/ 1285049 w 31"/>
              <a:gd name="T61" fmla="*/ 0 h 34"/>
              <a:gd name="T62" fmla="*/ 1413375 w 31"/>
              <a:gd name="T63" fmla="*/ 0 h 34"/>
              <a:gd name="T64" fmla="*/ 2312730 w 31"/>
              <a:gd name="T65" fmla="*/ 279026 h 34"/>
              <a:gd name="T66" fmla="*/ 2312730 w 31"/>
              <a:gd name="T67" fmla="*/ 558053 h 34"/>
              <a:gd name="T68" fmla="*/ 1927394 w 31"/>
              <a:gd name="T69" fmla="*/ 558053 h 34"/>
              <a:gd name="T70" fmla="*/ 1156365 w 31"/>
              <a:gd name="T71" fmla="*/ 558053 h 34"/>
              <a:gd name="T72" fmla="*/ 1927394 w 31"/>
              <a:gd name="T73" fmla="*/ 418726 h 34"/>
              <a:gd name="T74" fmla="*/ 1413375 w 31"/>
              <a:gd name="T75" fmla="*/ 0 h 34"/>
              <a:gd name="T76" fmla="*/ 2312730 w 31"/>
              <a:gd name="T77" fmla="*/ 279026 h 34"/>
              <a:gd name="T78" fmla="*/ 899355 w 31"/>
              <a:gd name="T79" fmla="*/ 2371912 h 34"/>
              <a:gd name="T80" fmla="*/ 1541700 w 31"/>
              <a:gd name="T81" fmla="*/ 3767044 h 34"/>
              <a:gd name="T82" fmla="*/ 1798710 w 31"/>
              <a:gd name="T83" fmla="*/ 3208991 h 34"/>
              <a:gd name="T84" fmla="*/ 2055720 w 31"/>
              <a:gd name="T85" fmla="*/ 2511612 h 34"/>
              <a:gd name="T86" fmla="*/ 3597779 w 31"/>
              <a:gd name="T87" fmla="*/ 3069665 h 34"/>
              <a:gd name="T88" fmla="*/ 2312730 w 31"/>
              <a:gd name="T89" fmla="*/ 2650938 h 34"/>
              <a:gd name="T90" fmla="*/ 1927394 w 31"/>
              <a:gd name="T91" fmla="*/ 3208991 h 34"/>
              <a:gd name="T92" fmla="*/ 1541700 w 31"/>
              <a:gd name="T93" fmla="*/ 3906744 h 34"/>
              <a:gd name="T94" fmla="*/ 771029 w 31"/>
              <a:gd name="T95" fmla="*/ 2371912 h 34"/>
              <a:gd name="T96" fmla="*/ 1156365 w 31"/>
              <a:gd name="T97" fmla="*/ 697753 h 34"/>
              <a:gd name="T98" fmla="*/ 899355 w 31"/>
              <a:gd name="T99" fmla="*/ 2371912 h 34"/>
              <a:gd name="T100" fmla="*/ 3597779 w 31"/>
              <a:gd name="T101" fmla="*/ 4046071 h 34"/>
              <a:gd name="T102" fmla="*/ 3726105 w 31"/>
              <a:gd name="T103" fmla="*/ 3348691 h 34"/>
              <a:gd name="T104" fmla="*/ 3597779 w 31"/>
              <a:gd name="T105" fmla="*/ 4046071 h 34"/>
              <a:gd name="T106" fmla="*/ 3469095 w 31"/>
              <a:gd name="T107" fmla="*/ 4185771 h 34"/>
              <a:gd name="T108" fmla="*/ 3597779 w 31"/>
              <a:gd name="T109" fmla="*/ 4046071 h 34"/>
              <a:gd name="T110" fmla="*/ 3469095 w 31"/>
              <a:gd name="T111" fmla="*/ 4325097 h 34"/>
              <a:gd name="T112" fmla="*/ 3340769 w 31"/>
              <a:gd name="T113" fmla="*/ 4464797 h 34"/>
              <a:gd name="T114" fmla="*/ 3469095 w 31"/>
              <a:gd name="T115" fmla="*/ 4185771 h 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1" h="34">
                <a:moveTo>
                  <a:pt x="24" y="33"/>
                </a:moveTo>
                <a:cubicBezTo>
                  <a:pt x="23" y="31"/>
                  <a:pt x="24" y="30"/>
                  <a:pt x="24" y="29"/>
                </a:cubicBezTo>
                <a:lnTo>
                  <a:pt x="24" y="31"/>
                </a:lnTo>
                <a:lnTo>
                  <a:pt x="24" y="32"/>
                </a:lnTo>
                <a:lnTo>
                  <a:pt x="26" y="32"/>
                </a:lnTo>
                <a:cubicBezTo>
                  <a:pt x="25" y="33"/>
                  <a:pt x="25" y="33"/>
                  <a:pt x="24" y="33"/>
                </a:cubicBezTo>
                <a:close/>
                <a:moveTo>
                  <a:pt x="24" y="27"/>
                </a:moveTo>
                <a:cubicBezTo>
                  <a:pt x="24" y="27"/>
                  <a:pt x="26" y="22"/>
                  <a:pt x="23" y="21"/>
                </a:cubicBezTo>
                <a:cubicBezTo>
                  <a:pt x="20" y="21"/>
                  <a:pt x="20" y="22"/>
                  <a:pt x="20" y="23"/>
                </a:cubicBezTo>
                <a:cubicBezTo>
                  <a:pt x="20" y="21"/>
                  <a:pt x="20" y="20"/>
                  <a:pt x="21" y="20"/>
                </a:cubicBezTo>
                <a:cubicBezTo>
                  <a:pt x="27" y="21"/>
                  <a:pt x="26" y="27"/>
                  <a:pt x="26" y="27"/>
                </a:cubicBezTo>
                <a:lnTo>
                  <a:pt x="24" y="29"/>
                </a:lnTo>
                <a:lnTo>
                  <a:pt x="24" y="27"/>
                </a:lnTo>
                <a:close/>
                <a:moveTo>
                  <a:pt x="15" y="30"/>
                </a:moveTo>
                <a:cubicBezTo>
                  <a:pt x="18" y="30"/>
                  <a:pt x="18" y="26"/>
                  <a:pt x="20" y="25"/>
                </a:cubicBezTo>
                <a:cubicBezTo>
                  <a:pt x="19" y="27"/>
                  <a:pt x="18" y="30"/>
                  <a:pt x="15" y="30"/>
                </a:cubicBezTo>
                <a:close/>
                <a:moveTo>
                  <a:pt x="14" y="30"/>
                </a:moveTo>
                <a:cubicBezTo>
                  <a:pt x="15" y="30"/>
                  <a:pt x="15" y="30"/>
                  <a:pt x="15" y="30"/>
                </a:cubicBezTo>
                <a:lnTo>
                  <a:pt x="14" y="30"/>
                </a:lnTo>
                <a:cubicBezTo>
                  <a:pt x="14" y="30"/>
                  <a:pt x="14" y="30"/>
                  <a:pt x="14" y="30"/>
                </a:cubicBezTo>
                <a:close/>
                <a:moveTo>
                  <a:pt x="3" y="25"/>
                </a:moveTo>
                <a:cubicBezTo>
                  <a:pt x="1" y="23"/>
                  <a:pt x="0" y="17"/>
                  <a:pt x="0" y="9"/>
                </a:cubicBezTo>
                <a:cubicBezTo>
                  <a:pt x="3" y="1"/>
                  <a:pt x="7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9" y="0"/>
                  <a:pt x="5" y="1"/>
                  <a:pt x="1" y="9"/>
                </a:cubicBezTo>
                <a:cubicBezTo>
                  <a:pt x="0" y="16"/>
                  <a:pt x="1" y="23"/>
                  <a:pt x="5" y="25"/>
                </a:cubicBezTo>
                <a:cubicBezTo>
                  <a:pt x="7" y="29"/>
                  <a:pt x="12" y="29"/>
                  <a:pt x="14" y="30"/>
                </a:cubicBezTo>
                <a:cubicBezTo>
                  <a:pt x="11" y="30"/>
                  <a:pt x="7" y="29"/>
                  <a:pt x="3" y="25"/>
                </a:cubicBezTo>
                <a:close/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18" y="2"/>
                </a:moveTo>
                <a:lnTo>
                  <a:pt x="18" y="4"/>
                </a:lnTo>
                <a:lnTo>
                  <a:pt x="15" y="4"/>
                </a:lnTo>
                <a:cubicBezTo>
                  <a:pt x="14" y="3"/>
                  <a:pt x="12" y="3"/>
                  <a:pt x="9" y="4"/>
                </a:cubicBezTo>
                <a:cubicBezTo>
                  <a:pt x="12" y="2"/>
                  <a:pt x="15" y="3"/>
                  <a:pt x="15" y="3"/>
                </a:cubicBezTo>
                <a:cubicBezTo>
                  <a:pt x="15" y="2"/>
                  <a:pt x="13" y="0"/>
                  <a:pt x="11" y="0"/>
                </a:cubicBezTo>
                <a:cubicBezTo>
                  <a:pt x="14" y="0"/>
                  <a:pt x="17" y="1"/>
                  <a:pt x="18" y="2"/>
                </a:cubicBezTo>
                <a:close/>
                <a:moveTo>
                  <a:pt x="7" y="17"/>
                </a:moveTo>
                <a:cubicBezTo>
                  <a:pt x="7" y="24"/>
                  <a:pt x="9" y="27"/>
                  <a:pt x="12" y="27"/>
                </a:cubicBezTo>
                <a:cubicBezTo>
                  <a:pt x="14" y="27"/>
                  <a:pt x="14" y="25"/>
                  <a:pt x="14" y="23"/>
                </a:cubicBezTo>
                <a:cubicBezTo>
                  <a:pt x="15" y="21"/>
                  <a:pt x="15" y="19"/>
                  <a:pt x="16" y="18"/>
                </a:cubicBezTo>
                <a:cubicBezTo>
                  <a:pt x="20" y="16"/>
                  <a:pt x="26" y="18"/>
                  <a:pt x="28" y="22"/>
                </a:cubicBezTo>
                <a:cubicBezTo>
                  <a:pt x="26" y="19"/>
                  <a:pt x="21" y="17"/>
                  <a:pt x="18" y="19"/>
                </a:cubicBezTo>
                <a:cubicBezTo>
                  <a:pt x="15" y="19"/>
                  <a:pt x="15" y="21"/>
                  <a:pt x="15" y="23"/>
                </a:cubicBezTo>
                <a:cubicBezTo>
                  <a:pt x="14" y="25"/>
                  <a:pt x="14" y="28"/>
                  <a:pt x="12" y="28"/>
                </a:cubicBezTo>
                <a:cubicBezTo>
                  <a:pt x="9" y="28"/>
                  <a:pt x="6" y="24"/>
                  <a:pt x="6" y="17"/>
                </a:cubicBezTo>
                <a:cubicBezTo>
                  <a:pt x="6" y="11"/>
                  <a:pt x="7" y="7"/>
                  <a:pt x="9" y="5"/>
                </a:cubicBezTo>
                <a:cubicBezTo>
                  <a:pt x="7" y="7"/>
                  <a:pt x="7" y="11"/>
                  <a:pt x="7" y="17"/>
                </a:cubicBezTo>
                <a:close/>
                <a:moveTo>
                  <a:pt x="28" y="29"/>
                </a:moveTo>
                <a:cubicBezTo>
                  <a:pt x="29" y="27"/>
                  <a:pt x="29" y="25"/>
                  <a:pt x="29" y="24"/>
                </a:cubicBezTo>
                <a:cubicBezTo>
                  <a:pt x="30" y="26"/>
                  <a:pt x="29" y="27"/>
                  <a:pt x="28" y="29"/>
                </a:cubicBezTo>
                <a:close/>
                <a:moveTo>
                  <a:pt x="27" y="30"/>
                </a:moveTo>
                <a:cubicBezTo>
                  <a:pt x="28" y="30"/>
                  <a:pt x="28" y="29"/>
                  <a:pt x="28" y="29"/>
                </a:cubicBezTo>
                <a:cubicBezTo>
                  <a:pt x="28" y="30"/>
                  <a:pt x="28" y="31"/>
                  <a:pt x="27" y="31"/>
                </a:cubicBezTo>
                <a:cubicBezTo>
                  <a:pt x="27" y="31"/>
                  <a:pt x="27" y="32"/>
                  <a:pt x="26" y="32"/>
                </a:cubicBezTo>
                <a:cubicBezTo>
                  <a:pt x="27" y="31"/>
                  <a:pt x="27" y="30"/>
                  <a:pt x="27" y="30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7" name="Freeform 7893">
            <a:extLst>
              <a:ext uri="{FF2B5EF4-FFF2-40B4-BE49-F238E27FC236}">
                <a16:creationId xmlns:a16="http://schemas.microsoft.com/office/drawing/2014/main" id="{DEB0829D-6E72-8848-965D-5786E2EAB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175" y="2809875"/>
            <a:ext cx="3175" cy="3175"/>
          </a:xfrm>
          <a:custGeom>
            <a:avLst/>
            <a:gdLst>
              <a:gd name="T0" fmla="*/ 583045 w 11"/>
              <a:gd name="T1" fmla="*/ 504190 h 10"/>
              <a:gd name="T2" fmla="*/ 583045 w 11"/>
              <a:gd name="T3" fmla="*/ 907415 h 10"/>
              <a:gd name="T4" fmla="*/ 166543 w 11"/>
              <a:gd name="T5" fmla="*/ 100965 h 10"/>
              <a:gd name="T6" fmla="*/ 583045 w 11"/>
              <a:gd name="T7" fmla="*/ 50419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10">
                <a:moveTo>
                  <a:pt x="7" y="5"/>
                </a:moveTo>
                <a:cubicBezTo>
                  <a:pt x="10" y="7"/>
                  <a:pt x="10" y="9"/>
                  <a:pt x="7" y="9"/>
                </a:cubicBezTo>
                <a:cubicBezTo>
                  <a:pt x="4" y="9"/>
                  <a:pt x="0" y="2"/>
                  <a:pt x="2" y="1"/>
                </a:cubicBezTo>
                <a:cubicBezTo>
                  <a:pt x="7" y="0"/>
                  <a:pt x="4" y="5"/>
                  <a:pt x="7" y="5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8" name="Freeform 7894">
            <a:extLst>
              <a:ext uri="{FF2B5EF4-FFF2-40B4-BE49-F238E27FC236}">
                <a16:creationId xmlns:a16="http://schemas.microsoft.com/office/drawing/2014/main" id="{0AACC4AD-559B-3140-A962-255B7D888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1763" y="2809875"/>
            <a:ext cx="3175" cy="3175"/>
          </a:xfrm>
          <a:custGeom>
            <a:avLst/>
            <a:gdLst>
              <a:gd name="T0" fmla="*/ 0 w 10"/>
              <a:gd name="T1" fmla="*/ 124531 h 9"/>
              <a:gd name="T2" fmla="*/ 100965 w 10"/>
              <a:gd name="T3" fmla="*/ 0 h 9"/>
              <a:gd name="T4" fmla="*/ 604838 w 10"/>
              <a:gd name="T5" fmla="*/ 995539 h 9"/>
              <a:gd name="T6" fmla="*/ 0 w 10"/>
              <a:gd name="T7" fmla="*/ 124531 h 9"/>
              <a:gd name="T8" fmla="*/ 403225 w 10"/>
              <a:gd name="T9" fmla="*/ 373239 h 9"/>
              <a:gd name="T10" fmla="*/ 604838 w 10"/>
              <a:gd name="T11" fmla="*/ 497769 h 9"/>
              <a:gd name="T12" fmla="*/ 907415 w 10"/>
              <a:gd name="T13" fmla="*/ 871008 h 9"/>
              <a:gd name="T14" fmla="*/ 806450 w 10"/>
              <a:gd name="T15" fmla="*/ 995539 h 9"/>
              <a:gd name="T16" fmla="*/ 403225 w 10"/>
              <a:gd name="T17" fmla="*/ 622300 h 9"/>
              <a:gd name="T18" fmla="*/ 403225 w 10"/>
              <a:gd name="T19" fmla="*/ 373239 h 9"/>
              <a:gd name="T20" fmla="*/ 302578 w 10"/>
              <a:gd name="T21" fmla="*/ 0 h 9"/>
              <a:gd name="T22" fmla="*/ 403225 w 10"/>
              <a:gd name="T23" fmla="*/ 373239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9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1" y="4"/>
                  <a:pt x="4" y="8"/>
                  <a:pt x="6" y="8"/>
                </a:cubicBezTo>
                <a:cubicBezTo>
                  <a:pt x="4" y="8"/>
                  <a:pt x="0" y="4"/>
                  <a:pt x="0" y="1"/>
                </a:cubicBezTo>
                <a:close/>
                <a:moveTo>
                  <a:pt x="4" y="3"/>
                </a:moveTo>
                <a:cubicBezTo>
                  <a:pt x="4" y="3"/>
                  <a:pt x="4" y="4"/>
                  <a:pt x="6" y="4"/>
                </a:cubicBezTo>
                <a:lnTo>
                  <a:pt x="9" y="7"/>
                </a:lnTo>
                <a:cubicBezTo>
                  <a:pt x="9" y="7"/>
                  <a:pt x="9" y="8"/>
                  <a:pt x="8" y="8"/>
                </a:cubicBezTo>
                <a:cubicBezTo>
                  <a:pt x="8" y="6"/>
                  <a:pt x="8" y="6"/>
                  <a:pt x="4" y="5"/>
                </a:cubicBezTo>
                <a:lnTo>
                  <a:pt x="4" y="3"/>
                </a:lnTo>
                <a:cubicBezTo>
                  <a:pt x="3" y="1"/>
                  <a:pt x="3" y="0"/>
                  <a:pt x="3" y="0"/>
                </a:cubicBezTo>
                <a:cubicBezTo>
                  <a:pt x="4" y="0"/>
                  <a:pt x="4" y="1"/>
                  <a:pt x="4" y="3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9" name="Freeform 7895">
            <a:extLst>
              <a:ext uri="{FF2B5EF4-FFF2-40B4-BE49-F238E27FC236}">
                <a16:creationId xmlns:a16="http://schemas.microsoft.com/office/drawing/2014/main" id="{677290EC-CF53-A446-9582-A3C22E3D5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3350" y="2811463"/>
            <a:ext cx="15875" cy="11112"/>
          </a:xfrm>
          <a:custGeom>
            <a:avLst/>
            <a:gdLst>
              <a:gd name="T0" fmla="*/ 781122 w 44"/>
              <a:gd name="T1" fmla="*/ 274466 h 30"/>
              <a:gd name="T2" fmla="*/ 1562244 w 44"/>
              <a:gd name="T3" fmla="*/ 137048 h 30"/>
              <a:gd name="T4" fmla="*/ 1562244 w 44"/>
              <a:gd name="T5" fmla="*/ 960447 h 30"/>
              <a:gd name="T6" fmla="*/ 2993881 w 44"/>
              <a:gd name="T7" fmla="*/ 960447 h 30"/>
              <a:gd name="T8" fmla="*/ 3124128 w 44"/>
              <a:gd name="T9" fmla="*/ 1783476 h 30"/>
              <a:gd name="T10" fmla="*/ 2213119 w 44"/>
              <a:gd name="T11" fmla="*/ 2194990 h 30"/>
              <a:gd name="T12" fmla="*/ 3124128 w 44"/>
              <a:gd name="T13" fmla="*/ 3566952 h 30"/>
              <a:gd name="T14" fmla="*/ 4425878 w 44"/>
              <a:gd name="T15" fmla="*/ 2332409 h 30"/>
              <a:gd name="T16" fmla="*/ 5337247 w 44"/>
              <a:gd name="T17" fmla="*/ 2332409 h 30"/>
              <a:gd name="T18" fmla="*/ 3384622 w 44"/>
              <a:gd name="T19" fmla="*/ 3704370 h 30"/>
              <a:gd name="T20" fmla="*/ 1952625 w 44"/>
              <a:gd name="T21" fmla="*/ 2880971 h 30"/>
              <a:gd name="T22" fmla="*/ 390381 w 44"/>
              <a:gd name="T23" fmla="*/ 2743923 h 30"/>
              <a:gd name="T24" fmla="*/ 260494 w 44"/>
              <a:gd name="T25" fmla="*/ 1783476 h 30"/>
              <a:gd name="T26" fmla="*/ 1171503 w 44"/>
              <a:gd name="T27" fmla="*/ 1371962 h 30"/>
              <a:gd name="T28" fmla="*/ 781122 w 44"/>
              <a:gd name="T29" fmla="*/ 274466 h 3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30">
                <a:moveTo>
                  <a:pt x="6" y="2"/>
                </a:moveTo>
                <a:cubicBezTo>
                  <a:pt x="6" y="0"/>
                  <a:pt x="12" y="1"/>
                  <a:pt x="12" y="1"/>
                </a:cubicBezTo>
                <a:cubicBezTo>
                  <a:pt x="14" y="2"/>
                  <a:pt x="11" y="4"/>
                  <a:pt x="12" y="7"/>
                </a:cubicBezTo>
                <a:cubicBezTo>
                  <a:pt x="12" y="9"/>
                  <a:pt x="21" y="7"/>
                  <a:pt x="23" y="7"/>
                </a:cubicBezTo>
                <a:cubicBezTo>
                  <a:pt x="24" y="7"/>
                  <a:pt x="24" y="10"/>
                  <a:pt x="24" y="13"/>
                </a:cubicBezTo>
                <a:cubicBezTo>
                  <a:pt x="23" y="16"/>
                  <a:pt x="17" y="16"/>
                  <a:pt x="17" y="16"/>
                </a:cubicBezTo>
                <a:cubicBezTo>
                  <a:pt x="17" y="20"/>
                  <a:pt x="21" y="26"/>
                  <a:pt x="24" y="26"/>
                </a:cubicBezTo>
                <a:cubicBezTo>
                  <a:pt x="26" y="25"/>
                  <a:pt x="34" y="18"/>
                  <a:pt x="34" y="17"/>
                </a:cubicBezTo>
                <a:cubicBezTo>
                  <a:pt x="38" y="14"/>
                  <a:pt x="43" y="16"/>
                  <a:pt x="41" y="17"/>
                </a:cubicBezTo>
                <a:cubicBezTo>
                  <a:pt x="38" y="18"/>
                  <a:pt x="30" y="26"/>
                  <a:pt x="26" y="27"/>
                </a:cubicBezTo>
                <a:cubicBezTo>
                  <a:pt x="24" y="29"/>
                  <a:pt x="17" y="29"/>
                  <a:pt x="15" y="21"/>
                </a:cubicBezTo>
                <a:cubicBezTo>
                  <a:pt x="14" y="18"/>
                  <a:pt x="8" y="20"/>
                  <a:pt x="3" y="20"/>
                </a:cubicBezTo>
                <a:cubicBezTo>
                  <a:pt x="0" y="20"/>
                  <a:pt x="0" y="15"/>
                  <a:pt x="2" y="13"/>
                </a:cubicBezTo>
                <a:cubicBezTo>
                  <a:pt x="3" y="12"/>
                  <a:pt x="9" y="13"/>
                  <a:pt x="9" y="10"/>
                </a:cubicBezTo>
                <a:cubicBezTo>
                  <a:pt x="8" y="7"/>
                  <a:pt x="6" y="7"/>
                  <a:pt x="6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0" name="Freeform 7896">
            <a:extLst>
              <a:ext uri="{FF2B5EF4-FFF2-40B4-BE49-F238E27FC236}">
                <a16:creationId xmlns:a16="http://schemas.microsoft.com/office/drawing/2014/main" id="{3F5E6CAA-D2BE-7042-A66E-A6E5C7227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3350" y="2811463"/>
            <a:ext cx="15875" cy="11112"/>
          </a:xfrm>
          <a:custGeom>
            <a:avLst/>
            <a:gdLst>
              <a:gd name="T0" fmla="*/ 3285747 w 42"/>
              <a:gd name="T1" fmla="*/ 3726105 h 31"/>
              <a:gd name="T2" fmla="*/ 2143125 w 42"/>
              <a:gd name="T3" fmla="*/ 2698065 h 31"/>
              <a:gd name="T4" fmla="*/ 3714372 w 42"/>
              <a:gd name="T5" fmla="*/ 3469095 h 31"/>
              <a:gd name="T6" fmla="*/ 4857372 w 42"/>
              <a:gd name="T7" fmla="*/ 2698065 h 31"/>
              <a:gd name="T8" fmla="*/ 5571747 w 42"/>
              <a:gd name="T9" fmla="*/ 2184404 h 31"/>
              <a:gd name="T10" fmla="*/ 4857372 w 42"/>
              <a:gd name="T11" fmla="*/ 2184404 h 31"/>
              <a:gd name="T12" fmla="*/ 3428622 w 42"/>
              <a:gd name="T13" fmla="*/ 3340769 h 31"/>
              <a:gd name="T14" fmla="*/ 2857500 w 42"/>
              <a:gd name="T15" fmla="*/ 3083759 h 31"/>
              <a:gd name="T16" fmla="*/ 2428875 w 42"/>
              <a:gd name="T17" fmla="*/ 2055720 h 31"/>
              <a:gd name="T18" fmla="*/ 3000375 w 42"/>
              <a:gd name="T19" fmla="*/ 3083759 h 31"/>
              <a:gd name="T20" fmla="*/ 3285747 w 42"/>
              <a:gd name="T21" fmla="*/ 3212085 h 31"/>
              <a:gd name="T22" fmla="*/ 4857372 w 42"/>
              <a:gd name="T23" fmla="*/ 2184404 h 31"/>
              <a:gd name="T24" fmla="*/ 5857497 w 42"/>
              <a:gd name="T25" fmla="*/ 2184404 h 31"/>
              <a:gd name="T26" fmla="*/ 5000247 w 42"/>
              <a:gd name="T27" fmla="*/ 2698065 h 31"/>
              <a:gd name="T28" fmla="*/ 3714372 w 42"/>
              <a:gd name="T29" fmla="*/ 3597779 h 31"/>
              <a:gd name="T30" fmla="*/ 3285747 w 42"/>
              <a:gd name="T31" fmla="*/ 3726105 h 31"/>
              <a:gd name="T32" fmla="*/ 0 w 42"/>
              <a:gd name="T33" fmla="*/ 2569740 h 31"/>
              <a:gd name="T34" fmla="*/ 285750 w 42"/>
              <a:gd name="T35" fmla="*/ 1670385 h 31"/>
              <a:gd name="T36" fmla="*/ 571500 w 42"/>
              <a:gd name="T37" fmla="*/ 1541700 h 31"/>
              <a:gd name="T38" fmla="*/ 1143000 w 42"/>
              <a:gd name="T39" fmla="*/ 1285049 h 31"/>
              <a:gd name="T40" fmla="*/ 857250 w 42"/>
              <a:gd name="T41" fmla="*/ 899355 h 31"/>
              <a:gd name="T42" fmla="*/ 857250 w 42"/>
              <a:gd name="T43" fmla="*/ 257010 h 31"/>
              <a:gd name="T44" fmla="*/ 1285875 w 42"/>
              <a:gd name="T45" fmla="*/ 0 h 31"/>
              <a:gd name="T46" fmla="*/ 1714500 w 42"/>
              <a:gd name="T47" fmla="*/ 0 h 31"/>
              <a:gd name="T48" fmla="*/ 1714500 w 42"/>
              <a:gd name="T49" fmla="*/ 257010 h 31"/>
              <a:gd name="T50" fmla="*/ 1714500 w 42"/>
              <a:gd name="T51" fmla="*/ 128326 h 31"/>
              <a:gd name="T52" fmla="*/ 857250 w 42"/>
              <a:gd name="T53" fmla="*/ 257010 h 31"/>
              <a:gd name="T54" fmla="*/ 1143000 w 42"/>
              <a:gd name="T55" fmla="*/ 899355 h 31"/>
              <a:gd name="T56" fmla="*/ 1285875 w 42"/>
              <a:gd name="T57" fmla="*/ 1285049 h 31"/>
              <a:gd name="T58" fmla="*/ 714375 w 42"/>
              <a:gd name="T59" fmla="*/ 1670385 h 31"/>
              <a:gd name="T60" fmla="*/ 285750 w 42"/>
              <a:gd name="T61" fmla="*/ 1670385 h 31"/>
              <a:gd name="T62" fmla="*/ 285750 w 42"/>
              <a:gd name="T63" fmla="*/ 2312730 h 31"/>
              <a:gd name="T64" fmla="*/ 714375 w 42"/>
              <a:gd name="T65" fmla="*/ 2569740 h 31"/>
              <a:gd name="T66" fmla="*/ 0 w 42"/>
              <a:gd name="T67" fmla="*/ 2569740 h 31"/>
              <a:gd name="T68" fmla="*/ 1714500 w 42"/>
              <a:gd name="T69" fmla="*/ 899355 h 31"/>
              <a:gd name="T70" fmla="*/ 2143125 w 42"/>
              <a:gd name="T71" fmla="*/ 899355 h 31"/>
              <a:gd name="T72" fmla="*/ 2857500 w 42"/>
              <a:gd name="T73" fmla="*/ 899355 h 31"/>
              <a:gd name="T74" fmla="*/ 3285747 w 42"/>
              <a:gd name="T75" fmla="*/ 899355 h 31"/>
              <a:gd name="T76" fmla="*/ 3428622 w 42"/>
              <a:gd name="T77" fmla="*/ 899355 h 31"/>
              <a:gd name="T78" fmla="*/ 3428622 w 42"/>
              <a:gd name="T79" fmla="*/ 1028039 h 31"/>
              <a:gd name="T80" fmla="*/ 3285747 w 42"/>
              <a:gd name="T81" fmla="*/ 1028039 h 31"/>
              <a:gd name="T82" fmla="*/ 2857500 w 42"/>
              <a:gd name="T83" fmla="*/ 1028039 h 31"/>
              <a:gd name="T84" fmla="*/ 1714500 w 42"/>
              <a:gd name="T85" fmla="*/ 1028039 h 31"/>
              <a:gd name="T86" fmla="*/ 1714500 w 42"/>
              <a:gd name="T87" fmla="*/ 257010 h 31"/>
              <a:gd name="T88" fmla="*/ 1714500 w 42"/>
              <a:gd name="T89" fmla="*/ 899355 h 31"/>
              <a:gd name="T90" fmla="*/ 2428875 w 42"/>
              <a:gd name="T91" fmla="*/ 2055720 h 31"/>
              <a:gd name="T92" fmla="*/ 2857500 w 42"/>
              <a:gd name="T93" fmla="*/ 1927394 h 31"/>
              <a:gd name="T94" fmla="*/ 2428875 w 42"/>
              <a:gd name="T95" fmla="*/ 2055720 h 3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2" h="31">
                <a:moveTo>
                  <a:pt x="23" y="29"/>
                </a:moveTo>
                <a:cubicBezTo>
                  <a:pt x="20" y="29"/>
                  <a:pt x="15" y="27"/>
                  <a:pt x="15" y="21"/>
                </a:cubicBezTo>
                <a:cubicBezTo>
                  <a:pt x="17" y="30"/>
                  <a:pt x="24" y="28"/>
                  <a:pt x="26" y="27"/>
                </a:cubicBezTo>
                <a:cubicBezTo>
                  <a:pt x="27" y="26"/>
                  <a:pt x="32" y="24"/>
                  <a:pt x="34" y="21"/>
                </a:cubicBezTo>
                <a:cubicBezTo>
                  <a:pt x="36" y="20"/>
                  <a:pt x="38" y="17"/>
                  <a:pt x="39" y="17"/>
                </a:cubicBezTo>
                <a:cubicBezTo>
                  <a:pt x="41" y="16"/>
                  <a:pt x="38" y="14"/>
                  <a:pt x="34" y="17"/>
                </a:cubicBezTo>
                <a:cubicBezTo>
                  <a:pt x="32" y="20"/>
                  <a:pt x="26" y="26"/>
                  <a:pt x="24" y="26"/>
                </a:cubicBezTo>
                <a:cubicBezTo>
                  <a:pt x="23" y="26"/>
                  <a:pt x="21" y="25"/>
                  <a:pt x="20" y="24"/>
                </a:cubicBezTo>
                <a:cubicBezTo>
                  <a:pt x="18" y="21"/>
                  <a:pt x="15" y="18"/>
                  <a:pt x="17" y="16"/>
                </a:cubicBezTo>
                <a:cubicBezTo>
                  <a:pt x="17" y="18"/>
                  <a:pt x="18" y="21"/>
                  <a:pt x="21" y="24"/>
                </a:cubicBezTo>
                <a:lnTo>
                  <a:pt x="23" y="25"/>
                </a:lnTo>
                <a:cubicBezTo>
                  <a:pt x="24" y="25"/>
                  <a:pt x="29" y="23"/>
                  <a:pt x="34" y="17"/>
                </a:cubicBezTo>
                <a:cubicBezTo>
                  <a:pt x="38" y="13"/>
                  <a:pt x="41" y="15"/>
                  <a:pt x="41" y="17"/>
                </a:cubicBezTo>
                <a:cubicBezTo>
                  <a:pt x="39" y="18"/>
                  <a:pt x="36" y="20"/>
                  <a:pt x="35" y="21"/>
                </a:cubicBezTo>
                <a:cubicBezTo>
                  <a:pt x="32" y="24"/>
                  <a:pt x="29" y="26"/>
                  <a:pt x="26" y="28"/>
                </a:cubicBezTo>
                <a:cubicBezTo>
                  <a:pt x="24" y="28"/>
                  <a:pt x="24" y="29"/>
                  <a:pt x="23" y="29"/>
                </a:cubicBezTo>
                <a:close/>
                <a:moveTo>
                  <a:pt x="0" y="20"/>
                </a:moveTo>
                <a:cubicBezTo>
                  <a:pt x="0" y="17"/>
                  <a:pt x="0" y="15"/>
                  <a:pt x="2" y="13"/>
                </a:cubicBezTo>
                <a:cubicBezTo>
                  <a:pt x="2" y="13"/>
                  <a:pt x="3" y="13"/>
                  <a:pt x="4" y="12"/>
                </a:cubicBezTo>
                <a:cubicBezTo>
                  <a:pt x="6" y="12"/>
                  <a:pt x="8" y="12"/>
                  <a:pt x="8" y="10"/>
                </a:cubicBezTo>
                <a:cubicBezTo>
                  <a:pt x="8" y="9"/>
                  <a:pt x="8" y="8"/>
                  <a:pt x="6" y="7"/>
                </a:cubicBezTo>
                <a:lnTo>
                  <a:pt x="6" y="2"/>
                </a:lnTo>
                <a:cubicBezTo>
                  <a:pt x="6" y="1"/>
                  <a:pt x="6" y="0"/>
                  <a:pt x="9" y="0"/>
                </a:cubicBezTo>
                <a:lnTo>
                  <a:pt x="12" y="0"/>
                </a:lnTo>
                <a:cubicBezTo>
                  <a:pt x="14" y="1"/>
                  <a:pt x="12" y="2"/>
                  <a:pt x="12" y="2"/>
                </a:cubicBezTo>
                <a:lnTo>
                  <a:pt x="12" y="1"/>
                </a:lnTo>
                <a:cubicBezTo>
                  <a:pt x="12" y="1"/>
                  <a:pt x="6" y="0"/>
                  <a:pt x="6" y="2"/>
                </a:cubicBezTo>
                <a:cubicBezTo>
                  <a:pt x="6" y="6"/>
                  <a:pt x="6" y="7"/>
                  <a:pt x="8" y="7"/>
                </a:cubicBezTo>
                <a:cubicBezTo>
                  <a:pt x="8" y="7"/>
                  <a:pt x="9" y="9"/>
                  <a:pt x="9" y="10"/>
                </a:cubicBezTo>
                <a:cubicBezTo>
                  <a:pt x="9" y="12"/>
                  <a:pt x="6" y="13"/>
                  <a:pt x="5" y="13"/>
                </a:cubicBezTo>
                <a:lnTo>
                  <a:pt x="2" y="13"/>
                </a:lnTo>
                <a:cubicBezTo>
                  <a:pt x="2" y="15"/>
                  <a:pt x="0" y="16"/>
                  <a:pt x="2" y="18"/>
                </a:cubicBezTo>
                <a:cubicBezTo>
                  <a:pt x="2" y="20"/>
                  <a:pt x="3" y="20"/>
                  <a:pt x="5" y="20"/>
                </a:cubicBezTo>
                <a:lnTo>
                  <a:pt x="0" y="20"/>
                </a:lnTo>
                <a:close/>
                <a:moveTo>
                  <a:pt x="12" y="7"/>
                </a:moveTo>
                <a:lnTo>
                  <a:pt x="15" y="7"/>
                </a:lnTo>
                <a:lnTo>
                  <a:pt x="20" y="7"/>
                </a:lnTo>
                <a:lnTo>
                  <a:pt x="23" y="7"/>
                </a:lnTo>
                <a:lnTo>
                  <a:pt x="24" y="7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2" y="8"/>
                </a:lnTo>
                <a:cubicBezTo>
                  <a:pt x="11" y="6"/>
                  <a:pt x="12" y="4"/>
                  <a:pt x="12" y="2"/>
                </a:cubicBezTo>
                <a:lnTo>
                  <a:pt x="12" y="7"/>
                </a:lnTo>
                <a:close/>
                <a:moveTo>
                  <a:pt x="17" y="16"/>
                </a:moveTo>
                <a:cubicBezTo>
                  <a:pt x="17" y="16"/>
                  <a:pt x="18" y="15"/>
                  <a:pt x="20" y="15"/>
                </a:cubicBezTo>
                <a:cubicBezTo>
                  <a:pt x="18" y="16"/>
                  <a:pt x="17" y="16"/>
                  <a:pt x="17" y="16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1" name="Freeform 7897">
            <a:extLst>
              <a:ext uri="{FF2B5EF4-FFF2-40B4-BE49-F238E27FC236}">
                <a16:creationId xmlns:a16="http://schemas.microsoft.com/office/drawing/2014/main" id="{9A494166-641D-B84C-BEE1-A22FFD9D4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17813"/>
            <a:ext cx="7937" cy="9525"/>
          </a:xfrm>
          <a:custGeom>
            <a:avLst/>
            <a:gdLst>
              <a:gd name="T0" fmla="*/ 1571148 w 21"/>
              <a:gd name="T1" fmla="*/ 939312 h 26"/>
              <a:gd name="T2" fmla="*/ 2856942 w 21"/>
              <a:gd name="T3" fmla="*/ 268532 h 26"/>
              <a:gd name="T4" fmla="*/ 1428660 w 21"/>
              <a:gd name="T5" fmla="*/ 1744907 h 26"/>
              <a:gd name="T6" fmla="*/ 1428660 w 21"/>
              <a:gd name="T7" fmla="*/ 2818301 h 26"/>
              <a:gd name="T8" fmla="*/ 2714076 w 21"/>
              <a:gd name="T9" fmla="*/ 2013072 h 26"/>
              <a:gd name="T10" fmla="*/ 1999746 w 21"/>
              <a:gd name="T11" fmla="*/ 2818301 h 26"/>
              <a:gd name="T12" fmla="*/ 714330 w 21"/>
              <a:gd name="T13" fmla="*/ 3086833 h 26"/>
              <a:gd name="T14" fmla="*/ 0 w 21"/>
              <a:gd name="T15" fmla="*/ 2281604 h 26"/>
              <a:gd name="T16" fmla="*/ 1571148 w 21"/>
              <a:gd name="T17" fmla="*/ 939312 h 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26">
                <a:moveTo>
                  <a:pt x="11" y="7"/>
                </a:moveTo>
                <a:cubicBezTo>
                  <a:pt x="14" y="5"/>
                  <a:pt x="19" y="0"/>
                  <a:pt x="20" y="2"/>
                </a:cubicBezTo>
                <a:cubicBezTo>
                  <a:pt x="20" y="3"/>
                  <a:pt x="14" y="8"/>
                  <a:pt x="10" y="13"/>
                </a:cubicBezTo>
                <a:cubicBezTo>
                  <a:pt x="3" y="17"/>
                  <a:pt x="8" y="21"/>
                  <a:pt x="10" y="21"/>
                </a:cubicBezTo>
                <a:cubicBezTo>
                  <a:pt x="12" y="21"/>
                  <a:pt x="12" y="14"/>
                  <a:pt x="19" y="15"/>
                </a:cubicBezTo>
                <a:cubicBezTo>
                  <a:pt x="19" y="16"/>
                  <a:pt x="19" y="19"/>
                  <a:pt x="14" y="21"/>
                </a:cubicBezTo>
                <a:cubicBezTo>
                  <a:pt x="11" y="24"/>
                  <a:pt x="8" y="25"/>
                  <a:pt x="5" y="23"/>
                </a:cubicBezTo>
                <a:cubicBezTo>
                  <a:pt x="3" y="22"/>
                  <a:pt x="0" y="19"/>
                  <a:pt x="0" y="17"/>
                </a:cubicBezTo>
                <a:cubicBezTo>
                  <a:pt x="0" y="14"/>
                  <a:pt x="10" y="9"/>
                  <a:pt x="11" y="7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2" name="Freeform 7898">
            <a:extLst>
              <a:ext uri="{FF2B5EF4-FFF2-40B4-BE49-F238E27FC236}">
                <a16:creationId xmlns:a16="http://schemas.microsoft.com/office/drawing/2014/main" id="{4E2CABD9-D68B-9D4F-8BEA-99A764066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19400"/>
            <a:ext cx="7937" cy="7938"/>
          </a:xfrm>
          <a:custGeom>
            <a:avLst/>
            <a:gdLst>
              <a:gd name="T0" fmla="*/ 1575098 w 20"/>
              <a:gd name="T1" fmla="*/ 2620575 h 23"/>
              <a:gd name="T2" fmla="*/ 787350 w 20"/>
              <a:gd name="T3" fmla="*/ 2501505 h 23"/>
              <a:gd name="T4" fmla="*/ 0 w 20"/>
              <a:gd name="T5" fmla="*/ 1786740 h 23"/>
              <a:gd name="T6" fmla="*/ 1259999 w 20"/>
              <a:gd name="T7" fmla="*/ 833835 h 23"/>
              <a:gd name="T8" fmla="*/ 1732250 w 20"/>
              <a:gd name="T9" fmla="*/ 476625 h 23"/>
              <a:gd name="T10" fmla="*/ 2992249 w 20"/>
              <a:gd name="T11" fmla="*/ 0 h 23"/>
              <a:gd name="T12" fmla="*/ 1889800 w 20"/>
              <a:gd name="T13" fmla="*/ 595695 h 23"/>
              <a:gd name="T14" fmla="*/ 1575098 w 20"/>
              <a:gd name="T15" fmla="*/ 952905 h 23"/>
              <a:gd name="T16" fmla="*/ 157549 w 20"/>
              <a:gd name="T17" fmla="*/ 1786740 h 23"/>
              <a:gd name="T18" fmla="*/ 787350 w 20"/>
              <a:gd name="T19" fmla="*/ 2501505 h 23"/>
              <a:gd name="T20" fmla="*/ 2204899 w 20"/>
              <a:gd name="T21" fmla="*/ 2263020 h 23"/>
              <a:gd name="T22" fmla="*/ 2834700 w 20"/>
              <a:gd name="T23" fmla="*/ 1786740 h 23"/>
              <a:gd name="T24" fmla="*/ 2204899 w 20"/>
              <a:gd name="T25" fmla="*/ 2263020 h 23"/>
              <a:gd name="T26" fmla="*/ 1575098 w 20"/>
              <a:gd name="T27" fmla="*/ 2620575 h 23"/>
              <a:gd name="T28" fmla="*/ 2677150 w 20"/>
              <a:gd name="T29" fmla="*/ 1667670 h 23"/>
              <a:gd name="T30" fmla="*/ 1889800 w 20"/>
              <a:gd name="T31" fmla="*/ 2024880 h 23"/>
              <a:gd name="T32" fmla="*/ 2677150 w 20"/>
              <a:gd name="T33" fmla="*/ 1548600 h 23"/>
              <a:gd name="T34" fmla="*/ 2992249 w 20"/>
              <a:gd name="T35" fmla="*/ 1548600 h 23"/>
              <a:gd name="T36" fmla="*/ 2834700 w 20"/>
              <a:gd name="T37" fmla="*/ 1786740 h 23"/>
              <a:gd name="T38" fmla="*/ 2677150 w 20"/>
              <a:gd name="T39" fmla="*/ 1667670 h 23"/>
              <a:gd name="T40" fmla="*/ 1575098 w 20"/>
              <a:gd name="T41" fmla="*/ 2263020 h 23"/>
              <a:gd name="T42" fmla="*/ 1889800 w 20"/>
              <a:gd name="T43" fmla="*/ 2143950 h 23"/>
              <a:gd name="T44" fmla="*/ 1575098 w 20"/>
              <a:gd name="T45" fmla="*/ 2263020 h 23"/>
              <a:gd name="T46" fmla="*/ 2204899 w 20"/>
              <a:gd name="T47" fmla="*/ 714765 h 23"/>
              <a:gd name="T48" fmla="*/ 2992249 w 20"/>
              <a:gd name="T49" fmla="*/ 0 h 23"/>
              <a:gd name="T50" fmla="*/ 2204899 w 20"/>
              <a:gd name="T51" fmla="*/ 714765 h 23"/>
              <a:gd name="T52" fmla="*/ 1575098 w 20"/>
              <a:gd name="T53" fmla="*/ 1310115 h 23"/>
              <a:gd name="T54" fmla="*/ 2204899 w 20"/>
              <a:gd name="T55" fmla="*/ 714765 h 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" h="23">
                <a:moveTo>
                  <a:pt x="10" y="22"/>
                </a:moveTo>
                <a:cubicBezTo>
                  <a:pt x="6" y="22"/>
                  <a:pt x="6" y="22"/>
                  <a:pt x="5" y="21"/>
                </a:cubicBezTo>
                <a:cubicBezTo>
                  <a:pt x="2" y="20"/>
                  <a:pt x="0" y="17"/>
                  <a:pt x="0" y="15"/>
                </a:cubicBezTo>
                <a:cubicBezTo>
                  <a:pt x="0" y="13"/>
                  <a:pt x="5" y="9"/>
                  <a:pt x="8" y="7"/>
                </a:cubicBezTo>
                <a:cubicBezTo>
                  <a:pt x="10" y="6"/>
                  <a:pt x="10" y="5"/>
                  <a:pt x="11" y="4"/>
                </a:cubicBezTo>
                <a:cubicBezTo>
                  <a:pt x="12" y="3"/>
                  <a:pt x="19" y="0"/>
                  <a:pt x="19" y="0"/>
                </a:cubicBezTo>
                <a:cubicBezTo>
                  <a:pt x="19" y="0"/>
                  <a:pt x="14" y="3"/>
                  <a:pt x="12" y="5"/>
                </a:cubicBezTo>
                <a:cubicBezTo>
                  <a:pt x="11" y="5"/>
                  <a:pt x="10" y="6"/>
                  <a:pt x="10" y="8"/>
                </a:cubicBezTo>
                <a:cubicBezTo>
                  <a:pt x="5" y="10"/>
                  <a:pt x="1" y="13"/>
                  <a:pt x="1" y="15"/>
                </a:cubicBezTo>
                <a:cubicBezTo>
                  <a:pt x="1" y="17"/>
                  <a:pt x="3" y="20"/>
                  <a:pt x="5" y="21"/>
                </a:cubicBezTo>
                <a:cubicBezTo>
                  <a:pt x="8" y="22"/>
                  <a:pt x="12" y="21"/>
                  <a:pt x="14" y="19"/>
                </a:cubicBezTo>
                <a:cubicBezTo>
                  <a:pt x="16" y="18"/>
                  <a:pt x="17" y="16"/>
                  <a:pt x="18" y="15"/>
                </a:cubicBezTo>
                <a:cubicBezTo>
                  <a:pt x="17" y="17"/>
                  <a:pt x="16" y="18"/>
                  <a:pt x="14" y="19"/>
                </a:cubicBezTo>
                <a:cubicBezTo>
                  <a:pt x="12" y="21"/>
                  <a:pt x="10" y="22"/>
                  <a:pt x="10" y="22"/>
                </a:cubicBezTo>
                <a:close/>
                <a:moveTo>
                  <a:pt x="17" y="14"/>
                </a:moveTo>
                <a:cubicBezTo>
                  <a:pt x="14" y="14"/>
                  <a:pt x="14" y="15"/>
                  <a:pt x="12" y="17"/>
                </a:cubicBezTo>
                <a:cubicBezTo>
                  <a:pt x="13" y="14"/>
                  <a:pt x="14" y="13"/>
                  <a:pt x="17" y="13"/>
                </a:cubicBezTo>
                <a:lnTo>
                  <a:pt x="19" y="13"/>
                </a:lnTo>
                <a:cubicBezTo>
                  <a:pt x="19" y="14"/>
                  <a:pt x="19" y="14"/>
                  <a:pt x="18" y="15"/>
                </a:cubicBezTo>
                <a:lnTo>
                  <a:pt x="17" y="14"/>
                </a:lnTo>
                <a:close/>
                <a:moveTo>
                  <a:pt x="10" y="19"/>
                </a:moveTo>
                <a:cubicBezTo>
                  <a:pt x="11" y="19"/>
                  <a:pt x="12" y="18"/>
                  <a:pt x="12" y="18"/>
                </a:cubicBezTo>
                <a:cubicBezTo>
                  <a:pt x="12" y="19"/>
                  <a:pt x="11" y="19"/>
                  <a:pt x="10" y="19"/>
                </a:cubicBezTo>
                <a:close/>
                <a:moveTo>
                  <a:pt x="14" y="6"/>
                </a:moveTo>
                <a:cubicBezTo>
                  <a:pt x="17" y="3"/>
                  <a:pt x="19" y="1"/>
                  <a:pt x="19" y="0"/>
                </a:cubicBezTo>
                <a:cubicBezTo>
                  <a:pt x="19" y="1"/>
                  <a:pt x="19" y="3"/>
                  <a:pt x="14" y="6"/>
                </a:cubicBezTo>
                <a:cubicBezTo>
                  <a:pt x="12" y="8"/>
                  <a:pt x="11" y="9"/>
                  <a:pt x="10" y="11"/>
                </a:cubicBezTo>
                <a:cubicBezTo>
                  <a:pt x="10" y="9"/>
                  <a:pt x="12" y="7"/>
                  <a:pt x="14" y="6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3" name="Freeform 7899">
            <a:extLst>
              <a:ext uri="{FF2B5EF4-FFF2-40B4-BE49-F238E27FC236}">
                <a16:creationId xmlns:a16="http://schemas.microsoft.com/office/drawing/2014/main" id="{E15A092F-DE58-EA4A-9AA6-4F377F37D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27338"/>
            <a:ext cx="3175" cy="1587"/>
          </a:xfrm>
          <a:custGeom>
            <a:avLst/>
            <a:gdLst>
              <a:gd name="T0" fmla="*/ 205921 w 7"/>
              <a:gd name="T1" fmla="*/ 315020 h 4"/>
              <a:gd name="T2" fmla="*/ 1234168 w 7"/>
              <a:gd name="T3" fmla="*/ 315020 h 4"/>
              <a:gd name="T4" fmla="*/ 205921 w 7"/>
              <a:gd name="T5" fmla="*/ 31502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4">
                <a:moveTo>
                  <a:pt x="1" y="2"/>
                </a:moveTo>
                <a:cubicBezTo>
                  <a:pt x="1" y="0"/>
                  <a:pt x="6" y="0"/>
                  <a:pt x="6" y="2"/>
                </a:cubicBezTo>
                <a:cubicBezTo>
                  <a:pt x="4" y="3"/>
                  <a:pt x="0" y="3"/>
                  <a:pt x="1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4" name="Freeform 7900">
            <a:extLst>
              <a:ext uri="{FF2B5EF4-FFF2-40B4-BE49-F238E27FC236}">
                <a16:creationId xmlns:a16="http://schemas.microsoft.com/office/drawing/2014/main" id="{0FE92DD1-E4E1-6E4A-8DBA-4A7157636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288" y="2827338"/>
            <a:ext cx="1587" cy="1587"/>
          </a:xfrm>
          <a:custGeom>
            <a:avLst/>
            <a:gdLst>
              <a:gd name="T0" fmla="*/ 0 w 6"/>
              <a:gd name="T1" fmla="*/ 472133 h 4"/>
              <a:gd name="T2" fmla="*/ 0 w 6"/>
              <a:gd name="T3" fmla="*/ 0 h 4"/>
              <a:gd name="T4" fmla="*/ 0 w 6"/>
              <a:gd name="T5" fmla="*/ 315020 h 4"/>
              <a:gd name="T6" fmla="*/ 0 w 6"/>
              <a:gd name="T7" fmla="*/ 472133 h 4"/>
              <a:gd name="T8" fmla="*/ 279841 w 6"/>
              <a:gd name="T9" fmla="*/ 315020 h 4"/>
              <a:gd name="T10" fmla="*/ 0 w 6"/>
              <a:gd name="T11" fmla="*/ 472133 h 4"/>
              <a:gd name="T12" fmla="*/ 349934 w 6"/>
              <a:gd name="T13" fmla="*/ 0 h 4"/>
              <a:gd name="T14" fmla="*/ 349934 w 6"/>
              <a:gd name="T15" fmla="*/ 157510 h 4"/>
              <a:gd name="T16" fmla="*/ 70093 w 6"/>
              <a:gd name="T17" fmla="*/ 0 h 4"/>
              <a:gd name="T18" fmla="*/ 349934 w 6"/>
              <a:gd name="T19" fmla="*/ 0 h 4"/>
              <a:gd name="T20" fmla="*/ 279841 w 6"/>
              <a:gd name="T21" fmla="*/ 315020 h 4"/>
              <a:gd name="T22" fmla="*/ 349934 w 6"/>
              <a:gd name="T23" fmla="*/ 157510 h 4"/>
              <a:gd name="T24" fmla="*/ 349934 w 6"/>
              <a:gd name="T25" fmla="*/ 315020 h 4"/>
              <a:gd name="T26" fmla="*/ 279841 w 6"/>
              <a:gd name="T27" fmla="*/ 315020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2"/>
                </a:cubicBezTo>
                <a:lnTo>
                  <a:pt x="0" y="3"/>
                </a:lnTo>
                <a:cubicBezTo>
                  <a:pt x="2" y="3"/>
                  <a:pt x="3" y="2"/>
                  <a:pt x="4" y="2"/>
                </a:cubicBezTo>
                <a:cubicBezTo>
                  <a:pt x="4" y="3"/>
                  <a:pt x="2" y="3"/>
                  <a:pt x="0" y="3"/>
                </a:cubicBezTo>
                <a:close/>
                <a:moveTo>
                  <a:pt x="5" y="0"/>
                </a:moveTo>
                <a:cubicBezTo>
                  <a:pt x="5" y="1"/>
                  <a:pt x="5" y="1"/>
                  <a:pt x="5" y="1"/>
                </a:cubicBezTo>
                <a:cubicBezTo>
                  <a:pt x="3" y="0"/>
                  <a:pt x="2" y="0"/>
                  <a:pt x="1" y="0"/>
                </a:cubicBezTo>
                <a:cubicBezTo>
                  <a:pt x="2" y="0"/>
                  <a:pt x="4" y="0"/>
                  <a:pt x="5" y="0"/>
                </a:cubicBezTo>
                <a:close/>
                <a:moveTo>
                  <a:pt x="4" y="2"/>
                </a:move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2"/>
                  <a:pt x="5" y="2"/>
                  <a:pt x="4" y="2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5" name="Freeform 7901">
            <a:extLst>
              <a:ext uri="{FF2B5EF4-FFF2-40B4-BE49-F238E27FC236}">
                <a16:creationId xmlns:a16="http://schemas.microsoft.com/office/drawing/2014/main" id="{72C35EC7-F42A-194D-8951-690728816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638" y="2825750"/>
            <a:ext cx="9525" cy="7938"/>
          </a:xfrm>
          <a:custGeom>
            <a:avLst/>
            <a:gdLst>
              <a:gd name="T0" fmla="*/ 373239 w 27"/>
              <a:gd name="T1" fmla="*/ 911427 h 22"/>
              <a:gd name="T2" fmla="*/ 1120069 w 27"/>
              <a:gd name="T3" fmla="*/ 390405 h 22"/>
              <a:gd name="T4" fmla="*/ 746831 w 27"/>
              <a:gd name="T5" fmla="*/ 1171577 h 22"/>
              <a:gd name="T6" fmla="*/ 2489200 w 27"/>
              <a:gd name="T7" fmla="*/ 2473769 h 22"/>
              <a:gd name="T8" fmla="*/ 2862439 w 27"/>
              <a:gd name="T9" fmla="*/ 1301832 h 22"/>
              <a:gd name="T10" fmla="*/ 2862439 w 27"/>
              <a:gd name="T11" fmla="*/ 2473769 h 22"/>
              <a:gd name="T12" fmla="*/ 1493308 w 27"/>
              <a:gd name="T13" fmla="*/ 2473769 h 22"/>
              <a:gd name="T14" fmla="*/ 622300 w 27"/>
              <a:gd name="T15" fmla="*/ 2083003 h 22"/>
              <a:gd name="T16" fmla="*/ 373239 w 27"/>
              <a:gd name="T17" fmla="*/ 911427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22">
                <a:moveTo>
                  <a:pt x="3" y="7"/>
                </a:moveTo>
                <a:cubicBezTo>
                  <a:pt x="5" y="4"/>
                  <a:pt x="9" y="0"/>
                  <a:pt x="9" y="3"/>
                </a:cubicBezTo>
                <a:cubicBezTo>
                  <a:pt x="12" y="4"/>
                  <a:pt x="5" y="6"/>
                  <a:pt x="6" y="9"/>
                </a:cubicBezTo>
                <a:cubicBezTo>
                  <a:pt x="12" y="17"/>
                  <a:pt x="18" y="19"/>
                  <a:pt x="20" y="19"/>
                </a:cubicBezTo>
                <a:cubicBezTo>
                  <a:pt x="23" y="18"/>
                  <a:pt x="18" y="10"/>
                  <a:pt x="23" y="10"/>
                </a:cubicBezTo>
                <a:cubicBezTo>
                  <a:pt x="26" y="10"/>
                  <a:pt x="26" y="15"/>
                  <a:pt x="23" y="19"/>
                </a:cubicBezTo>
                <a:cubicBezTo>
                  <a:pt x="20" y="21"/>
                  <a:pt x="14" y="21"/>
                  <a:pt x="12" y="19"/>
                </a:cubicBezTo>
                <a:cubicBezTo>
                  <a:pt x="9" y="19"/>
                  <a:pt x="6" y="18"/>
                  <a:pt x="5" y="16"/>
                </a:cubicBezTo>
                <a:cubicBezTo>
                  <a:pt x="3" y="14"/>
                  <a:pt x="0" y="10"/>
                  <a:pt x="3" y="7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6" name="Freeform 7902">
            <a:extLst>
              <a:ext uri="{FF2B5EF4-FFF2-40B4-BE49-F238E27FC236}">
                <a16:creationId xmlns:a16="http://schemas.microsoft.com/office/drawing/2014/main" id="{F14B0D60-AA80-FB4F-93BF-F7F173780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2827338"/>
            <a:ext cx="11113" cy="7937"/>
          </a:xfrm>
          <a:custGeom>
            <a:avLst/>
            <a:gdLst>
              <a:gd name="T0" fmla="*/ 2496593 w 29"/>
              <a:gd name="T1" fmla="*/ 2992249 h 20"/>
              <a:gd name="T2" fmla="*/ 2055905 w 29"/>
              <a:gd name="T3" fmla="*/ 2992249 h 20"/>
              <a:gd name="T4" fmla="*/ 1027761 w 29"/>
              <a:gd name="T5" fmla="*/ 2204899 h 20"/>
              <a:gd name="T6" fmla="*/ 734224 w 29"/>
              <a:gd name="T7" fmla="*/ 787350 h 20"/>
              <a:gd name="T8" fmla="*/ 1615217 w 29"/>
              <a:gd name="T9" fmla="*/ 0 h 20"/>
              <a:gd name="T10" fmla="*/ 1615217 w 29"/>
              <a:gd name="T11" fmla="*/ 315099 h 20"/>
              <a:gd name="T12" fmla="*/ 1615217 w 29"/>
              <a:gd name="T13" fmla="*/ 157549 h 20"/>
              <a:gd name="T14" fmla="*/ 734224 w 29"/>
              <a:gd name="T15" fmla="*/ 787350 h 20"/>
              <a:gd name="T16" fmla="*/ 1027761 w 29"/>
              <a:gd name="T17" fmla="*/ 2047349 h 20"/>
              <a:gd name="T18" fmla="*/ 2055905 w 29"/>
              <a:gd name="T19" fmla="*/ 2677150 h 20"/>
              <a:gd name="T20" fmla="*/ 3671122 w 29"/>
              <a:gd name="T21" fmla="*/ 2677150 h 20"/>
              <a:gd name="T22" fmla="*/ 2496593 w 29"/>
              <a:gd name="T23" fmla="*/ 2992249 h 20"/>
              <a:gd name="T24" fmla="*/ 1174912 w 29"/>
              <a:gd name="T25" fmla="*/ 1102449 h 20"/>
              <a:gd name="T26" fmla="*/ 3230817 w 29"/>
              <a:gd name="T27" fmla="*/ 2519998 h 20"/>
              <a:gd name="T28" fmla="*/ 3377586 w 29"/>
              <a:gd name="T29" fmla="*/ 2047349 h 20"/>
              <a:gd name="T30" fmla="*/ 3671122 w 29"/>
              <a:gd name="T31" fmla="*/ 1417548 h 20"/>
              <a:gd name="T32" fmla="*/ 3817890 w 29"/>
              <a:gd name="T33" fmla="*/ 1575098 h 20"/>
              <a:gd name="T34" fmla="*/ 3671122 w 29"/>
              <a:gd name="T35" fmla="*/ 2519998 h 20"/>
              <a:gd name="T36" fmla="*/ 3817890 w 29"/>
              <a:gd name="T37" fmla="*/ 1575098 h 20"/>
              <a:gd name="T38" fmla="*/ 3671122 w 29"/>
              <a:gd name="T39" fmla="*/ 1575098 h 20"/>
              <a:gd name="T40" fmla="*/ 3377586 w 29"/>
              <a:gd name="T41" fmla="*/ 2047349 h 20"/>
              <a:gd name="T42" fmla="*/ 3230817 w 29"/>
              <a:gd name="T43" fmla="*/ 2677150 h 20"/>
              <a:gd name="T44" fmla="*/ 1174912 w 29"/>
              <a:gd name="T45" fmla="*/ 1102449 h 20"/>
              <a:gd name="T46" fmla="*/ 1615217 w 29"/>
              <a:gd name="T47" fmla="*/ 315099 h 20"/>
              <a:gd name="T48" fmla="*/ 1174912 w 29"/>
              <a:gd name="T49" fmla="*/ 1102449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" h="20">
                <a:moveTo>
                  <a:pt x="17" y="19"/>
                </a:moveTo>
                <a:lnTo>
                  <a:pt x="14" y="19"/>
                </a:lnTo>
                <a:cubicBezTo>
                  <a:pt x="11" y="17"/>
                  <a:pt x="7" y="17"/>
                  <a:pt x="7" y="14"/>
                </a:cubicBezTo>
                <a:cubicBezTo>
                  <a:pt x="5" y="11"/>
                  <a:pt x="0" y="7"/>
                  <a:pt x="5" y="5"/>
                </a:cubicBezTo>
                <a:cubicBezTo>
                  <a:pt x="7" y="2"/>
                  <a:pt x="8" y="0"/>
                  <a:pt x="11" y="0"/>
                </a:cubicBezTo>
                <a:cubicBezTo>
                  <a:pt x="14" y="2"/>
                  <a:pt x="11" y="2"/>
                  <a:pt x="11" y="2"/>
                </a:cubicBezTo>
                <a:lnTo>
                  <a:pt x="11" y="1"/>
                </a:lnTo>
                <a:cubicBezTo>
                  <a:pt x="8" y="1"/>
                  <a:pt x="7" y="2"/>
                  <a:pt x="5" y="5"/>
                </a:cubicBezTo>
                <a:cubicBezTo>
                  <a:pt x="2" y="7"/>
                  <a:pt x="5" y="11"/>
                  <a:pt x="7" y="13"/>
                </a:cubicBezTo>
                <a:cubicBezTo>
                  <a:pt x="8" y="16"/>
                  <a:pt x="11" y="17"/>
                  <a:pt x="14" y="17"/>
                </a:cubicBezTo>
                <a:cubicBezTo>
                  <a:pt x="16" y="19"/>
                  <a:pt x="21" y="17"/>
                  <a:pt x="25" y="17"/>
                </a:cubicBezTo>
                <a:cubicBezTo>
                  <a:pt x="23" y="17"/>
                  <a:pt x="20" y="19"/>
                  <a:pt x="17" y="19"/>
                </a:cubicBezTo>
                <a:close/>
                <a:moveTo>
                  <a:pt x="8" y="7"/>
                </a:moveTo>
                <a:cubicBezTo>
                  <a:pt x="14" y="14"/>
                  <a:pt x="20" y="16"/>
                  <a:pt x="22" y="16"/>
                </a:cubicBezTo>
                <a:cubicBezTo>
                  <a:pt x="23" y="16"/>
                  <a:pt x="23" y="15"/>
                  <a:pt x="23" y="13"/>
                </a:cubicBezTo>
                <a:cubicBezTo>
                  <a:pt x="23" y="12"/>
                  <a:pt x="23" y="10"/>
                  <a:pt x="25" y="9"/>
                </a:cubicBezTo>
                <a:cubicBezTo>
                  <a:pt x="25" y="9"/>
                  <a:pt x="26" y="7"/>
                  <a:pt x="26" y="10"/>
                </a:cubicBezTo>
                <a:cubicBezTo>
                  <a:pt x="28" y="11"/>
                  <a:pt x="26" y="14"/>
                  <a:pt x="25" y="16"/>
                </a:cubicBezTo>
                <a:cubicBezTo>
                  <a:pt x="26" y="13"/>
                  <a:pt x="26" y="11"/>
                  <a:pt x="26" y="10"/>
                </a:cubicBezTo>
                <a:cubicBezTo>
                  <a:pt x="25" y="9"/>
                  <a:pt x="25" y="9"/>
                  <a:pt x="25" y="10"/>
                </a:cubicBezTo>
                <a:cubicBezTo>
                  <a:pt x="23" y="10"/>
                  <a:pt x="23" y="12"/>
                  <a:pt x="23" y="13"/>
                </a:cubicBezTo>
                <a:cubicBezTo>
                  <a:pt x="23" y="15"/>
                  <a:pt x="23" y="17"/>
                  <a:pt x="22" y="17"/>
                </a:cubicBezTo>
                <a:cubicBezTo>
                  <a:pt x="19" y="17"/>
                  <a:pt x="11" y="14"/>
                  <a:pt x="8" y="7"/>
                </a:cubicBezTo>
                <a:cubicBezTo>
                  <a:pt x="7" y="5"/>
                  <a:pt x="8" y="4"/>
                  <a:pt x="11" y="2"/>
                </a:cubicBezTo>
                <a:cubicBezTo>
                  <a:pt x="11" y="4"/>
                  <a:pt x="7" y="5"/>
                  <a:pt x="8" y="7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7" name="Freeform 7903">
            <a:extLst>
              <a:ext uri="{FF2B5EF4-FFF2-40B4-BE49-F238E27FC236}">
                <a16:creationId xmlns:a16="http://schemas.microsoft.com/office/drawing/2014/main" id="{88C6812A-9E42-AB40-B83F-9E8D70FE0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2825750"/>
            <a:ext cx="3175" cy="3175"/>
          </a:xfrm>
          <a:custGeom>
            <a:avLst/>
            <a:gdLst>
              <a:gd name="T0" fmla="*/ 373239 w 9"/>
              <a:gd name="T1" fmla="*/ 705803 h 10"/>
              <a:gd name="T2" fmla="*/ 995539 w 9"/>
              <a:gd name="T3" fmla="*/ 302578 h 10"/>
              <a:gd name="T4" fmla="*/ 373239 w 9"/>
              <a:gd name="T5" fmla="*/ 705803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3" y="7"/>
                </a:moveTo>
                <a:cubicBezTo>
                  <a:pt x="0" y="4"/>
                  <a:pt x="8" y="0"/>
                  <a:pt x="8" y="3"/>
                </a:cubicBezTo>
                <a:cubicBezTo>
                  <a:pt x="8" y="4"/>
                  <a:pt x="3" y="9"/>
                  <a:pt x="3" y="7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8" name="Freeform 7904">
            <a:extLst>
              <a:ext uri="{FF2B5EF4-FFF2-40B4-BE49-F238E27FC236}">
                <a16:creationId xmlns:a16="http://schemas.microsoft.com/office/drawing/2014/main" id="{B3CE8060-ECF9-8D4A-BFF7-5D6398916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2827338"/>
            <a:ext cx="3175" cy="1587"/>
          </a:xfrm>
          <a:custGeom>
            <a:avLst/>
            <a:gdLst>
              <a:gd name="T0" fmla="*/ 205921 w 7"/>
              <a:gd name="T1" fmla="*/ 349934 h 6"/>
              <a:gd name="T2" fmla="*/ 205921 w 7"/>
              <a:gd name="T3" fmla="*/ 349934 h 6"/>
              <a:gd name="T4" fmla="*/ 0 w 7"/>
              <a:gd name="T5" fmla="*/ 349934 h 6"/>
              <a:gd name="T6" fmla="*/ 0 w 7"/>
              <a:gd name="T7" fmla="*/ 139921 h 6"/>
              <a:gd name="T8" fmla="*/ 822779 w 7"/>
              <a:gd name="T9" fmla="*/ 0 h 6"/>
              <a:gd name="T10" fmla="*/ 822779 w 7"/>
              <a:gd name="T11" fmla="*/ 139921 h 6"/>
              <a:gd name="T12" fmla="*/ 205921 w 7"/>
              <a:gd name="T13" fmla="*/ 34993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">
                <a:moveTo>
                  <a:pt x="1" y="5"/>
                </a:moveTo>
                <a:lnTo>
                  <a:pt x="1" y="5"/>
                </a:lnTo>
                <a:lnTo>
                  <a:pt x="0" y="5"/>
                </a:lnTo>
                <a:lnTo>
                  <a:pt x="0" y="2"/>
                </a:lnTo>
                <a:cubicBezTo>
                  <a:pt x="1" y="2"/>
                  <a:pt x="4" y="0"/>
                  <a:pt x="4" y="0"/>
                </a:cubicBezTo>
                <a:cubicBezTo>
                  <a:pt x="6" y="2"/>
                  <a:pt x="6" y="2"/>
                  <a:pt x="4" y="2"/>
                </a:cubicBezTo>
                <a:cubicBezTo>
                  <a:pt x="4" y="4"/>
                  <a:pt x="3" y="5"/>
                  <a:pt x="1" y="5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59" name="Freeform 7905">
            <a:extLst>
              <a:ext uri="{FF2B5EF4-FFF2-40B4-BE49-F238E27FC236}">
                <a16:creationId xmlns:a16="http://schemas.microsoft.com/office/drawing/2014/main" id="{143EFA54-59F7-C04F-8296-E3FF1653E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830513"/>
            <a:ext cx="11112" cy="7937"/>
          </a:xfrm>
          <a:custGeom>
            <a:avLst/>
            <a:gdLst>
              <a:gd name="T0" fmla="*/ 1446991 w 32"/>
              <a:gd name="T1" fmla="*/ 1285794 h 21"/>
              <a:gd name="T2" fmla="*/ 2773486 w 32"/>
              <a:gd name="T3" fmla="*/ 142866 h 21"/>
              <a:gd name="T4" fmla="*/ 2893982 w 32"/>
              <a:gd name="T5" fmla="*/ 1285794 h 21"/>
              <a:gd name="T6" fmla="*/ 2532147 w 32"/>
              <a:gd name="T7" fmla="*/ 1000062 h 21"/>
              <a:gd name="T8" fmla="*/ 2170660 w 32"/>
              <a:gd name="T9" fmla="*/ 571464 h 21"/>
              <a:gd name="T10" fmla="*/ 2170660 w 32"/>
              <a:gd name="T11" fmla="*/ 1428660 h 21"/>
              <a:gd name="T12" fmla="*/ 2773486 w 32"/>
              <a:gd name="T13" fmla="*/ 2285478 h 21"/>
              <a:gd name="T14" fmla="*/ 3738146 w 32"/>
              <a:gd name="T15" fmla="*/ 2428344 h 21"/>
              <a:gd name="T16" fmla="*/ 2773486 w 32"/>
              <a:gd name="T17" fmla="*/ 2856942 h 21"/>
              <a:gd name="T18" fmla="*/ 1326495 w 32"/>
              <a:gd name="T19" fmla="*/ 2285478 h 21"/>
              <a:gd name="T20" fmla="*/ 0 w 32"/>
              <a:gd name="T21" fmla="*/ 1999746 h 21"/>
              <a:gd name="T22" fmla="*/ 241339 w 32"/>
              <a:gd name="T23" fmla="*/ 1428660 h 21"/>
              <a:gd name="T24" fmla="*/ 1326495 w 32"/>
              <a:gd name="T25" fmla="*/ 1999746 h 21"/>
              <a:gd name="T26" fmla="*/ 1446991 w 32"/>
              <a:gd name="T27" fmla="*/ 1285794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1">
                <a:moveTo>
                  <a:pt x="12" y="9"/>
                </a:moveTo>
                <a:cubicBezTo>
                  <a:pt x="12" y="3"/>
                  <a:pt x="21" y="0"/>
                  <a:pt x="23" y="1"/>
                </a:cubicBezTo>
                <a:cubicBezTo>
                  <a:pt x="26" y="2"/>
                  <a:pt x="27" y="7"/>
                  <a:pt x="24" y="9"/>
                </a:cubicBezTo>
                <a:cubicBezTo>
                  <a:pt x="23" y="10"/>
                  <a:pt x="21" y="10"/>
                  <a:pt x="21" y="7"/>
                </a:cubicBezTo>
                <a:cubicBezTo>
                  <a:pt x="21" y="7"/>
                  <a:pt x="23" y="4"/>
                  <a:pt x="18" y="4"/>
                </a:cubicBezTo>
                <a:cubicBezTo>
                  <a:pt x="18" y="4"/>
                  <a:pt x="18" y="8"/>
                  <a:pt x="18" y="10"/>
                </a:cubicBezTo>
                <a:cubicBezTo>
                  <a:pt x="18" y="12"/>
                  <a:pt x="21" y="16"/>
                  <a:pt x="23" y="16"/>
                </a:cubicBezTo>
                <a:cubicBezTo>
                  <a:pt x="24" y="16"/>
                  <a:pt x="31" y="16"/>
                  <a:pt x="31" y="17"/>
                </a:cubicBezTo>
                <a:cubicBezTo>
                  <a:pt x="31" y="19"/>
                  <a:pt x="31" y="20"/>
                  <a:pt x="23" y="20"/>
                </a:cubicBezTo>
                <a:cubicBezTo>
                  <a:pt x="18" y="20"/>
                  <a:pt x="21" y="16"/>
                  <a:pt x="11" y="16"/>
                </a:cubicBezTo>
                <a:cubicBezTo>
                  <a:pt x="3" y="17"/>
                  <a:pt x="0" y="16"/>
                  <a:pt x="0" y="14"/>
                </a:cubicBezTo>
                <a:cubicBezTo>
                  <a:pt x="0" y="12"/>
                  <a:pt x="0" y="10"/>
                  <a:pt x="2" y="10"/>
                </a:cubicBezTo>
                <a:cubicBezTo>
                  <a:pt x="5" y="10"/>
                  <a:pt x="9" y="14"/>
                  <a:pt x="11" y="14"/>
                </a:cubicBezTo>
                <a:cubicBezTo>
                  <a:pt x="12" y="14"/>
                  <a:pt x="12" y="11"/>
                  <a:pt x="12" y="9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0" name="Freeform 7906">
            <a:extLst>
              <a:ext uri="{FF2B5EF4-FFF2-40B4-BE49-F238E27FC236}">
                <a16:creationId xmlns:a16="http://schemas.microsoft.com/office/drawing/2014/main" id="{4EA0282C-C181-324F-8659-D014994A3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813" y="2830513"/>
            <a:ext cx="12700" cy="7937"/>
          </a:xfrm>
          <a:custGeom>
            <a:avLst/>
            <a:gdLst>
              <a:gd name="T0" fmla="*/ 3423194 w 35"/>
              <a:gd name="T1" fmla="*/ 2856942 h 21"/>
              <a:gd name="T2" fmla="*/ 2764971 w 35"/>
              <a:gd name="T3" fmla="*/ 2714076 h 21"/>
              <a:gd name="T4" fmla="*/ 1975031 w 35"/>
              <a:gd name="T5" fmla="*/ 2428344 h 21"/>
              <a:gd name="T6" fmla="*/ 1579880 w 35"/>
              <a:gd name="T7" fmla="*/ 2428344 h 21"/>
              <a:gd name="T8" fmla="*/ 395151 w 35"/>
              <a:gd name="T9" fmla="*/ 2142612 h 21"/>
              <a:gd name="T10" fmla="*/ 1843314 w 35"/>
              <a:gd name="T11" fmla="*/ 2285478 h 21"/>
              <a:gd name="T12" fmla="*/ 2764971 w 35"/>
              <a:gd name="T13" fmla="*/ 2714076 h 21"/>
              <a:gd name="T14" fmla="*/ 3423194 w 35"/>
              <a:gd name="T15" fmla="*/ 2856942 h 21"/>
              <a:gd name="T16" fmla="*/ 4476569 w 35"/>
              <a:gd name="T17" fmla="*/ 2714076 h 21"/>
              <a:gd name="T18" fmla="*/ 3423194 w 35"/>
              <a:gd name="T19" fmla="*/ 2856942 h 21"/>
              <a:gd name="T20" fmla="*/ 395151 w 35"/>
              <a:gd name="T21" fmla="*/ 1714014 h 21"/>
              <a:gd name="T22" fmla="*/ 395151 w 35"/>
              <a:gd name="T23" fmla="*/ 1999746 h 21"/>
              <a:gd name="T24" fmla="*/ 395151 w 35"/>
              <a:gd name="T25" fmla="*/ 1714014 h 21"/>
              <a:gd name="T26" fmla="*/ 658223 w 35"/>
              <a:gd name="T27" fmla="*/ 1428660 h 21"/>
              <a:gd name="T28" fmla="*/ 1185091 w 35"/>
              <a:gd name="T29" fmla="*/ 1571148 h 21"/>
              <a:gd name="T30" fmla="*/ 1843314 w 35"/>
              <a:gd name="T31" fmla="*/ 1999746 h 21"/>
              <a:gd name="T32" fmla="*/ 1185091 w 35"/>
              <a:gd name="T33" fmla="*/ 1714014 h 21"/>
              <a:gd name="T34" fmla="*/ 658223 w 35"/>
              <a:gd name="T35" fmla="*/ 1571148 h 21"/>
              <a:gd name="T36" fmla="*/ 395151 w 35"/>
              <a:gd name="T37" fmla="*/ 1714014 h 21"/>
              <a:gd name="T38" fmla="*/ 658223 w 35"/>
              <a:gd name="T39" fmla="*/ 1428660 h 21"/>
              <a:gd name="T40" fmla="*/ 1975031 w 35"/>
              <a:gd name="T41" fmla="*/ 1428660 h 21"/>
              <a:gd name="T42" fmla="*/ 1843314 w 35"/>
              <a:gd name="T43" fmla="*/ 1999746 h 21"/>
              <a:gd name="T44" fmla="*/ 1975031 w 35"/>
              <a:gd name="T45" fmla="*/ 1285794 h 21"/>
              <a:gd name="T46" fmla="*/ 2106749 w 35"/>
              <a:gd name="T47" fmla="*/ 1142928 h 21"/>
              <a:gd name="T48" fmla="*/ 1975031 w 35"/>
              <a:gd name="T49" fmla="*/ 1428660 h 21"/>
              <a:gd name="T50" fmla="*/ 3160123 w 35"/>
              <a:gd name="T51" fmla="*/ 0 h 21"/>
              <a:gd name="T52" fmla="*/ 3423194 w 35"/>
              <a:gd name="T53" fmla="*/ 142866 h 21"/>
              <a:gd name="T54" fmla="*/ 2764971 w 35"/>
              <a:gd name="T55" fmla="*/ 428598 h 21"/>
              <a:gd name="T56" fmla="*/ 2764971 w 35"/>
              <a:gd name="T57" fmla="*/ 428598 h 21"/>
              <a:gd name="T58" fmla="*/ 2764971 w 35"/>
              <a:gd name="T59" fmla="*/ 428598 h 21"/>
              <a:gd name="T60" fmla="*/ 2764971 w 35"/>
              <a:gd name="T61" fmla="*/ 428598 h 21"/>
              <a:gd name="T62" fmla="*/ 3160123 w 35"/>
              <a:gd name="T63" fmla="*/ 571464 h 21"/>
              <a:gd name="T64" fmla="*/ 3160123 w 35"/>
              <a:gd name="T65" fmla="*/ 714330 h 21"/>
              <a:gd name="T66" fmla="*/ 2764971 w 35"/>
              <a:gd name="T67" fmla="*/ 714330 h 21"/>
              <a:gd name="T68" fmla="*/ 2764971 w 35"/>
              <a:gd name="T69" fmla="*/ 428598 h 21"/>
              <a:gd name="T70" fmla="*/ 2106749 w 35"/>
              <a:gd name="T71" fmla="*/ 1142928 h 21"/>
              <a:gd name="T72" fmla="*/ 3160123 w 35"/>
              <a:gd name="T73" fmla="*/ 0 h 21"/>
              <a:gd name="T74" fmla="*/ 3554911 w 35"/>
              <a:gd name="T75" fmla="*/ 285732 h 21"/>
              <a:gd name="T76" fmla="*/ 3423194 w 35"/>
              <a:gd name="T77" fmla="*/ 142866 h 21"/>
              <a:gd name="T78" fmla="*/ 3554911 w 35"/>
              <a:gd name="T79" fmla="*/ 285732 h 21"/>
              <a:gd name="T80" fmla="*/ 3818346 w 35"/>
              <a:gd name="T81" fmla="*/ 714330 h 21"/>
              <a:gd name="T82" fmla="*/ 3554911 w 35"/>
              <a:gd name="T83" fmla="*/ 285732 h 21"/>
              <a:gd name="T84" fmla="*/ 3818346 w 35"/>
              <a:gd name="T85" fmla="*/ 714330 h 21"/>
              <a:gd name="T86" fmla="*/ 3554911 w 35"/>
              <a:gd name="T87" fmla="*/ 1285794 h 21"/>
              <a:gd name="T88" fmla="*/ 3818346 w 35"/>
              <a:gd name="T89" fmla="*/ 857196 h 21"/>
              <a:gd name="T90" fmla="*/ 3554911 w 35"/>
              <a:gd name="T91" fmla="*/ 1285794 h 21"/>
              <a:gd name="T92" fmla="*/ 3423194 w 35"/>
              <a:gd name="T93" fmla="*/ 1428660 h 21"/>
              <a:gd name="T94" fmla="*/ 3160123 w 35"/>
              <a:gd name="T95" fmla="*/ 1285794 h 21"/>
              <a:gd name="T96" fmla="*/ 3160123 w 35"/>
              <a:gd name="T97" fmla="*/ 1000062 h 21"/>
              <a:gd name="T98" fmla="*/ 3554911 w 35"/>
              <a:gd name="T99" fmla="*/ 1285794 h 21"/>
              <a:gd name="T100" fmla="*/ 3423194 w 35"/>
              <a:gd name="T101" fmla="*/ 1428660 h 21"/>
              <a:gd name="T102" fmla="*/ 4476569 w 35"/>
              <a:gd name="T103" fmla="*/ 2428344 h 21"/>
              <a:gd name="T104" fmla="*/ 4476569 w 35"/>
              <a:gd name="T105" fmla="*/ 2714076 h 21"/>
              <a:gd name="T106" fmla="*/ 3950063 w 35"/>
              <a:gd name="T107" fmla="*/ 2285478 h 21"/>
              <a:gd name="T108" fmla="*/ 4476569 w 35"/>
              <a:gd name="T109" fmla="*/ 2428344 h 2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" h="21">
                <a:moveTo>
                  <a:pt x="26" y="20"/>
                </a:moveTo>
                <a:cubicBezTo>
                  <a:pt x="24" y="20"/>
                  <a:pt x="24" y="20"/>
                  <a:pt x="21" y="19"/>
                </a:cubicBezTo>
                <a:cubicBezTo>
                  <a:pt x="21" y="18"/>
                  <a:pt x="18" y="17"/>
                  <a:pt x="15" y="17"/>
                </a:cubicBezTo>
                <a:lnTo>
                  <a:pt x="12" y="17"/>
                </a:lnTo>
                <a:cubicBezTo>
                  <a:pt x="7" y="17"/>
                  <a:pt x="4" y="16"/>
                  <a:pt x="3" y="15"/>
                </a:cubicBezTo>
                <a:cubicBezTo>
                  <a:pt x="4" y="16"/>
                  <a:pt x="7" y="17"/>
                  <a:pt x="14" y="16"/>
                </a:cubicBezTo>
                <a:cubicBezTo>
                  <a:pt x="18" y="16"/>
                  <a:pt x="21" y="17"/>
                  <a:pt x="21" y="19"/>
                </a:cubicBezTo>
                <a:cubicBezTo>
                  <a:pt x="24" y="19"/>
                  <a:pt x="24" y="20"/>
                  <a:pt x="26" y="20"/>
                </a:cubicBezTo>
                <a:cubicBezTo>
                  <a:pt x="30" y="20"/>
                  <a:pt x="32" y="19"/>
                  <a:pt x="34" y="19"/>
                </a:cubicBezTo>
                <a:cubicBezTo>
                  <a:pt x="32" y="20"/>
                  <a:pt x="30" y="20"/>
                  <a:pt x="26" y="20"/>
                </a:cubicBezTo>
                <a:close/>
                <a:moveTo>
                  <a:pt x="3" y="12"/>
                </a:moveTo>
                <a:lnTo>
                  <a:pt x="3" y="14"/>
                </a:lnTo>
                <a:cubicBezTo>
                  <a:pt x="0" y="14"/>
                  <a:pt x="3" y="12"/>
                  <a:pt x="3" y="12"/>
                </a:cubicBezTo>
                <a:close/>
                <a:moveTo>
                  <a:pt x="5" y="10"/>
                </a:moveTo>
                <a:cubicBezTo>
                  <a:pt x="6" y="10"/>
                  <a:pt x="9" y="11"/>
                  <a:pt x="9" y="11"/>
                </a:cubicBezTo>
                <a:cubicBezTo>
                  <a:pt x="12" y="12"/>
                  <a:pt x="14" y="14"/>
                  <a:pt x="14" y="14"/>
                </a:cubicBezTo>
                <a:cubicBezTo>
                  <a:pt x="14" y="14"/>
                  <a:pt x="11" y="14"/>
                  <a:pt x="9" y="12"/>
                </a:cubicBezTo>
                <a:cubicBezTo>
                  <a:pt x="8" y="11"/>
                  <a:pt x="6" y="11"/>
                  <a:pt x="5" y="11"/>
                </a:cubicBezTo>
                <a:cubicBezTo>
                  <a:pt x="3" y="11"/>
                  <a:pt x="3" y="12"/>
                  <a:pt x="3" y="12"/>
                </a:cubicBezTo>
                <a:cubicBezTo>
                  <a:pt x="3" y="12"/>
                  <a:pt x="3" y="10"/>
                  <a:pt x="5" y="10"/>
                </a:cubicBezTo>
                <a:close/>
                <a:moveTo>
                  <a:pt x="15" y="10"/>
                </a:moveTo>
                <a:cubicBezTo>
                  <a:pt x="15" y="12"/>
                  <a:pt x="15" y="14"/>
                  <a:pt x="14" y="14"/>
                </a:cubicBezTo>
                <a:cubicBezTo>
                  <a:pt x="15" y="14"/>
                  <a:pt x="15" y="12"/>
                  <a:pt x="15" y="9"/>
                </a:cubicBezTo>
                <a:cubicBezTo>
                  <a:pt x="15" y="8"/>
                  <a:pt x="15" y="8"/>
                  <a:pt x="16" y="8"/>
                </a:cubicBezTo>
                <a:cubicBezTo>
                  <a:pt x="15" y="9"/>
                  <a:pt x="15" y="9"/>
                  <a:pt x="15" y="10"/>
                </a:cubicBezTo>
                <a:close/>
                <a:moveTo>
                  <a:pt x="24" y="0"/>
                </a:moveTo>
                <a:cubicBezTo>
                  <a:pt x="25" y="1"/>
                  <a:pt x="25" y="1"/>
                  <a:pt x="26" y="1"/>
                </a:cubicBezTo>
                <a:cubicBezTo>
                  <a:pt x="25" y="1"/>
                  <a:pt x="23" y="1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3"/>
                  <a:pt x="24" y="4"/>
                  <a:pt x="24" y="4"/>
                </a:cubicBezTo>
                <a:lnTo>
                  <a:pt x="24" y="5"/>
                </a:lnTo>
                <a:lnTo>
                  <a:pt x="21" y="5"/>
                </a:lnTo>
                <a:lnTo>
                  <a:pt x="21" y="3"/>
                </a:lnTo>
                <a:cubicBezTo>
                  <a:pt x="19" y="4"/>
                  <a:pt x="17" y="6"/>
                  <a:pt x="16" y="8"/>
                </a:cubicBezTo>
                <a:cubicBezTo>
                  <a:pt x="17" y="3"/>
                  <a:pt x="22" y="0"/>
                  <a:pt x="24" y="0"/>
                </a:cubicBezTo>
                <a:close/>
                <a:moveTo>
                  <a:pt x="27" y="2"/>
                </a:moveTo>
                <a:lnTo>
                  <a:pt x="26" y="1"/>
                </a:lnTo>
                <a:cubicBezTo>
                  <a:pt x="26" y="1"/>
                  <a:pt x="27" y="1"/>
                  <a:pt x="27" y="2"/>
                </a:cubicBezTo>
                <a:close/>
                <a:moveTo>
                  <a:pt x="29" y="5"/>
                </a:moveTo>
                <a:cubicBezTo>
                  <a:pt x="29" y="4"/>
                  <a:pt x="28" y="3"/>
                  <a:pt x="27" y="2"/>
                </a:cubicBezTo>
                <a:cubicBezTo>
                  <a:pt x="28" y="3"/>
                  <a:pt x="29" y="3"/>
                  <a:pt x="29" y="5"/>
                </a:cubicBezTo>
                <a:close/>
                <a:moveTo>
                  <a:pt x="27" y="9"/>
                </a:moveTo>
                <a:cubicBezTo>
                  <a:pt x="29" y="7"/>
                  <a:pt x="29" y="7"/>
                  <a:pt x="29" y="6"/>
                </a:cubicBezTo>
                <a:cubicBezTo>
                  <a:pt x="29" y="7"/>
                  <a:pt x="29" y="8"/>
                  <a:pt x="27" y="9"/>
                </a:cubicBezTo>
                <a:close/>
                <a:moveTo>
                  <a:pt x="26" y="10"/>
                </a:moveTo>
                <a:cubicBezTo>
                  <a:pt x="24" y="10"/>
                  <a:pt x="24" y="9"/>
                  <a:pt x="24" y="9"/>
                </a:cubicBezTo>
                <a:lnTo>
                  <a:pt x="24" y="7"/>
                </a:lnTo>
                <a:cubicBezTo>
                  <a:pt x="24" y="10"/>
                  <a:pt x="26" y="10"/>
                  <a:pt x="27" y="9"/>
                </a:cubicBezTo>
                <a:cubicBezTo>
                  <a:pt x="27" y="10"/>
                  <a:pt x="26" y="10"/>
                  <a:pt x="26" y="10"/>
                </a:cubicBezTo>
                <a:close/>
                <a:moveTo>
                  <a:pt x="34" y="17"/>
                </a:moveTo>
                <a:lnTo>
                  <a:pt x="34" y="19"/>
                </a:lnTo>
                <a:cubicBezTo>
                  <a:pt x="34" y="16"/>
                  <a:pt x="32" y="16"/>
                  <a:pt x="30" y="16"/>
                </a:cubicBezTo>
                <a:cubicBezTo>
                  <a:pt x="32" y="16"/>
                  <a:pt x="34" y="16"/>
                  <a:pt x="34" y="17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1" name="Freeform 7907">
            <a:extLst>
              <a:ext uri="{FF2B5EF4-FFF2-40B4-BE49-F238E27FC236}">
                <a16:creationId xmlns:a16="http://schemas.microsoft.com/office/drawing/2014/main" id="{43649EDF-4D3F-0A42-B8AA-BBEA7B626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24163"/>
            <a:ext cx="34925" cy="15875"/>
          </a:xfrm>
          <a:custGeom>
            <a:avLst/>
            <a:gdLst>
              <a:gd name="T0" fmla="*/ 373239 w 99"/>
              <a:gd name="T1" fmla="*/ 3235678 h 45"/>
              <a:gd name="T2" fmla="*/ 746831 w 99"/>
              <a:gd name="T3" fmla="*/ 3235678 h 45"/>
              <a:gd name="T4" fmla="*/ 746831 w 99"/>
              <a:gd name="T5" fmla="*/ 4480278 h 45"/>
              <a:gd name="T6" fmla="*/ 1120069 w 99"/>
              <a:gd name="T7" fmla="*/ 4604808 h 45"/>
              <a:gd name="T8" fmla="*/ 2240139 w 99"/>
              <a:gd name="T9" fmla="*/ 3360208 h 45"/>
              <a:gd name="T10" fmla="*/ 2240139 w 99"/>
              <a:gd name="T11" fmla="*/ 4604808 h 45"/>
              <a:gd name="T12" fmla="*/ 2737908 w 99"/>
              <a:gd name="T13" fmla="*/ 4853517 h 45"/>
              <a:gd name="T14" fmla="*/ 3484739 w 99"/>
              <a:gd name="T15" fmla="*/ 3609269 h 45"/>
              <a:gd name="T16" fmla="*/ 3733447 w 99"/>
              <a:gd name="T17" fmla="*/ 4480278 h 45"/>
              <a:gd name="T18" fmla="*/ 4480278 w 99"/>
              <a:gd name="T19" fmla="*/ 4853517 h 45"/>
              <a:gd name="T20" fmla="*/ 4978047 w 99"/>
              <a:gd name="T21" fmla="*/ 3857978 h 45"/>
              <a:gd name="T22" fmla="*/ 5475817 w 99"/>
              <a:gd name="T23" fmla="*/ 4729339 h 45"/>
              <a:gd name="T24" fmla="*/ 6720417 w 99"/>
              <a:gd name="T25" fmla="*/ 4729339 h 45"/>
              <a:gd name="T26" fmla="*/ 6720417 w 99"/>
              <a:gd name="T27" fmla="*/ 3857978 h 45"/>
              <a:gd name="T28" fmla="*/ 7840486 w 99"/>
              <a:gd name="T29" fmla="*/ 3111147 h 45"/>
              <a:gd name="T30" fmla="*/ 8089547 w 99"/>
              <a:gd name="T31" fmla="*/ 3857978 h 45"/>
              <a:gd name="T32" fmla="*/ 8462786 w 99"/>
              <a:gd name="T33" fmla="*/ 4480278 h 45"/>
              <a:gd name="T34" fmla="*/ 10453864 w 99"/>
              <a:gd name="T35" fmla="*/ 2613378 h 45"/>
              <a:gd name="T36" fmla="*/ 12071703 w 99"/>
              <a:gd name="T37" fmla="*/ 2862439 h 45"/>
              <a:gd name="T38" fmla="*/ 10951633 w 99"/>
              <a:gd name="T39" fmla="*/ 622300 h 45"/>
              <a:gd name="T40" fmla="*/ 10951633 w 99"/>
              <a:gd name="T41" fmla="*/ 0 h 45"/>
              <a:gd name="T42" fmla="*/ 12071703 w 99"/>
              <a:gd name="T43" fmla="*/ 1991078 h 45"/>
              <a:gd name="T44" fmla="*/ 12196233 w 99"/>
              <a:gd name="T45" fmla="*/ 3235678 h 45"/>
              <a:gd name="T46" fmla="*/ 11449756 w 99"/>
              <a:gd name="T47" fmla="*/ 3609269 h 45"/>
              <a:gd name="T48" fmla="*/ 10329686 w 99"/>
              <a:gd name="T49" fmla="*/ 4604808 h 45"/>
              <a:gd name="T50" fmla="*/ 9458325 w 99"/>
              <a:gd name="T51" fmla="*/ 4231217 h 45"/>
              <a:gd name="T52" fmla="*/ 8213725 w 99"/>
              <a:gd name="T53" fmla="*/ 4978047 h 45"/>
              <a:gd name="T54" fmla="*/ 7467247 w 99"/>
              <a:gd name="T55" fmla="*/ 4604808 h 45"/>
              <a:gd name="T56" fmla="*/ 6969478 w 99"/>
              <a:gd name="T57" fmla="*/ 5227108 h 45"/>
              <a:gd name="T58" fmla="*/ 5600347 w 99"/>
              <a:gd name="T59" fmla="*/ 5351286 h 45"/>
              <a:gd name="T60" fmla="*/ 4604808 w 99"/>
              <a:gd name="T61" fmla="*/ 4853517 h 45"/>
              <a:gd name="T62" fmla="*/ 3857978 w 99"/>
              <a:gd name="T63" fmla="*/ 5351286 h 45"/>
              <a:gd name="T64" fmla="*/ 3360208 w 99"/>
              <a:gd name="T65" fmla="*/ 4853517 h 45"/>
              <a:gd name="T66" fmla="*/ 2364669 w 99"/>
              <a:gd name="T67" fmla="*/ 5351286 h 45"/>
              <a:gd name="T68" fmla="*/ 1617839 w 99"/>
              <a:gd name="T69" fmla="*/ 4729339 h 45"/>
              <a:gd name="T70" fmla="*/ 1120069 w 99"/>
              <a:gd name="T71" fmla="*/ 5227108 h 45"/>
              <a:gd name="T72" fmla="*/ 124531 w 99"/>
              <a:gd name="T73" fmla="*/ 4853517 h 45"/>
              <a:gd name="T74" fmla="*/ 0 w 99"/>
              <a:gd name="T75" fmla="*/ 4107039 h 45"/>
              <a:gd name="T76" fmla="*/ 373239 w 99"/>
              <a:gd name="T77" fmla="*/ 3235678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9" h="45">
                <a:moveTo>
                  <a:pt x="3" y="26"/>
                </a:moveTo>
                <a:cubicBezTo>
                  <a:pt x="1" y="25"/>
                  <a:pt x="6" y="26"/>
                  <a:pt x="6" y="26"/>
                </a:cubicBezTo>
                <a:cubicBezTo>
                  <a:pt x="6" y="27"/>
                  <a:pt x="6" y="34"/>
                  <a:pt x="6" y="36"/>
                </a:cubicBezTo>
                <a:cubicBezTo>
                  <a:pt x="7" y="37"/>
                  <a:pt x="9" y="37"/>
                  <a:pt x="9" y="37"/>
                </a:cubicBezTo>
                <a:cubicBezTo>
                  <a:pt x="12" y="37"/>
                  <a:pt x="15" y="27"/>
                  <a:pt x="18" y="27"/>
                </a:cubicBezTo>
                <a:cubicBezTo>
                  <a:pt x="19" y="28"/>
                  <a:pt x="18" y="35"/>
                  <a:pt x="18" y="37"/>
                </a:cubicBezTo>
                <a:cubicBezTo>
                  <a:pt x="19" y="38"/>
                  <a:pt x="19" y="39"/>
                  <a:pt x="22" y="39"/>
                </a:cubicBezTo>
                <a:cubicBezTo>
                  <a:pt x="25" y="39"/>
                  <a:pt x="27" y="29"/>
                  <a:pt x="28" y="29"/>
                </a:cubicBezTo>
                <a:cubicBezTo>
                  <a:pt x="30" y="31"/>
                  <a:pt x="28" y="34"/>
                  <a:pt x="30" y="36"/>
                </a:cubicBezTo>
                <a:cubicBezTo>
                  <a:pt x="30" y="38"/>
                  <a:pt x="33" y="39"/>
                  <a:pt x="36" y="39"/>
                </a:cubicBezTo>
                <a:cubicBezTo>
                  <a:pt x="37" y="39"/>
                  <a:pt x="37" y="31"/>
                  <a:pt x="40" y="31"/>
                </a:cubicBezTo>
                <a:cubicBezTo>
                  <a:pt x="42" y="31"/>
                  <a:pt x="40" y="37"/>
                  <a:pt x="44" y="38"/>
                </a:cubicBezTo>
                <a:cubicBezTo>
                  <a:pt x="45" y="39"/>
                  <a:pt x="51" y="39"/>
                  <a:pt x="54" y="38"/>
                </a:cubicBezTo>
                <a:cubicBezTo>
                  <a:pt x="57" y="37"/>
                  <a:pt x="54" y="34"/>
                  <a:pt x="54" y="31"/>
                </a:cubicBezTo>
                <a:cubicBezTo>
                  <a:pt x="54" y="28"/>
                  <a:pt x="57" y="26"/>
                  <a:pt x="63" y="25"/>
                </a:cubicBezTo>
                <a:cubicBezTo>
                  <a:pt x="68" y="24"/>
                  <a:pt x="66" y="29"/>
                  <a:pt x="65" y="31"/>
                </a:cubicBezTo>
                <a:cubicBezTo>
                  <a:pt x="63" y="33"/>
                  <a:pt x="66" y="36"/>
                  <a:pt x="68" y="36"/>
                </a:cubicBezTo>
                <a:cubicBezTo>
                  <a:pt x="72" y="35"/>
                  <a:pt x="78" y="21"/>
                  <a:pt x="84" y="21"/>
                </a:cubicBezTo>
                <a:cubicBezTo>
                  <a:pt x="89" y="21"/>
                  <a:pt x="95" y="26"/>
                  <a:pt x="97" y="23"/>
                </a:cubicBezTo>
                <a:cubicBezTo>
                  <a:pt x="97" y="19"/>
                  <a:pt x="89" y="9"/>
                  <a:pt x="88" y="5"/>
                </a:cubicBezTo>
                <a:cubicBezTo>
                  <a:pt x="86" y="4"/>
                  <a:pt x="84" y="0"/>
                  <a:pt x="88" y="0"/>
                </a:cubicBezTo>
                <a:cubicBezTo>
                  <a:pt x="91" y="0"/>
                  <a:pt x="97" y="14"/>
                  <a:pt x="97" y="16"/>
                </a:cubicBezTo>
                <a:cubicBezTo>
                  <a:pt x="97" y="19"/>
                  <a:pt x="98" y="25"/>
                  <a:pt x="98" y="26"/>
                </a:cubicBezTo>
                <a:cubicBezTo>
                  <a:pt x="97" y="27"/>
                  <a:pt x="97" y="29"/>
                  <a:pt x="92" y="29"/>
                </a:cubicBezTo>
                <a:cubicBezTo>
                  <a:pt x="91" y="29"/>
                  <a:pt x="91" y="37"/>
                  <a:pt x="83" y="37"/>
                </a:cubicBezTo>
                <a:cubicBezTo>
                  <a:pt x="82" y="37"/>
                  <a:pt x="80" y="33"/>
                  <a:pt x="76" y="34"/>
                </a:cubicBezTo>
                <a:cubicBezTo>
                  <a:pt x="74" y="34"/>
                  <a:pt x="69" y="40"/>
                  <a:pt x="66" y="40"/>
                </a:cubicBezTo>
                <a:cubicBezTo>
                  <a:pt x="63" y="40"/>
                  <a:pt x="62" y="37"/>
                  <a:pt x="60" y="37"/>
                </a:cubicBezTo>
                <a:cubicBezTo>
                  <a:pt x="57" y="37"/>
                  <a:pt x="57" y="41"/>
                  <a:pt x="56" y="42"/>
                </a:cubicBezTo>
                <a:cubicBezTo>
                  <a:pt x="54" y="42"/>
                  <a:pt x="51" y="43"/>
                  <a:pt x="45" y="43"/>
                </a:cubicBezTo>
                <a:cubicBezTo>
                  <a:pt x="40" y="44"/>
                  <a:pt x="40" y="39"/>
                  <a:pt x="37" y="39"/>
                </a:cubicBezTo>
                <a:cubicBezTo>
                  <a:pt x="36" y="39"/>
                  <a:pt x="36" y="43"/>
                  <a:pt x="31" y="43"/>
                </a:cubicBezTo>
                <a:cubicBezTo>
                  <a:pt x="27" y="43"/>
                  <a:pt x="27" y="39"/>
                  <a:pt x="27" y="39"/>
                </a:cubicBezTo>
                <a:cubicBezTo>
                  <a:pt x="25" y="39"/>
                  <a:pt x="24" y="43"/>
                  <a:pt x="19" y="43"/>
                </a:cubicBezTo>
                <a:cubicBezTo>
                  <a:pt x="15" y="43"/>
                  <a:pt x="16" y="38"/>
                  <a:pt x="13" y="38"/>
                </a:cubicBezTo>
                <a:cubicBezTo>
                  <a:pt x="12" y="38"/>
                  <a:pt x="9" y="42"/>
                  <a:pt x="9" y="42"/>
                </a:cubicBezTo>
                <a:cubicBezTo>
                  <a:pt x="4" y="42"/>
                  <a:pt x="1" y="41"/>
                  <a:pt x="1" y="39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31"/>
                  <a:pt x="1" y="30"/>
                  <a:pt x="3" y="26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2" name="Freeform 7908">
            <a:extLst>
              <a:ext uri="{FF2B5EF4-FFF2-40B4-BE49-F238E27FC236}">
                <a16:creationId xmlns:a16="http://schemas.microsoft.com/office/drawing/2014/main" id="{231BDB39-C384-7F4D-B8C4-561963D25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24163"/>
            <a:ext cx="34925" cy="15875"/>
          </a:xfrm>
          <a:custGeom>
            <a:avLst/>
            <a:gdLst>
              <a:gd name="T0" fmla="*/ 3857978 w 99"/>
              <a:gd name="T1" fmla="*/ 5351286 h 45"/>
              <a:gd name="T2" fmla="*/ 4978047 w 99"/>
              <a:gd name="T3" fmla="*/ 5102578 h 45"/>
              <a:gd name="T4" fmla="*/ 5600347 w 99"/>
              <a:gd name="T5" fmla="*/ 5475817 h 45"/>
              <a:gd name="T6" fmla="*/ 4480278 w 99"/>
              <a:gd name="T7" fmla="*/ 5227108 h 45"/>
              <a:gd name="T8" fmla="*/ 3360208 w 99"/>
              <a:gd name="T9" fmla="*/ 4853517 h 45"/>
              <a:gd name="T10" fmla="*/ 3111147 w 99"/>
              <a:gd name="T11" fmla="*/ 4978047 h 45"/>
              <a:gd name="T12" fmla="*/ 2364669 w 99"/>
              <a:gd name="T13" fmla="*/ 5227108 h 45"/>
              <a:gd name="T14" fmla="*/ 1866900 w 99"/>
              <a:gd name="T15" fmla="*/ 4729339 h 45"/>
              <a:gd name="T16" fmla="*/ 1866900 w 99"/>
              <a:gd name="T17" fmla="*/ 4729339 h 45"/>
              <a:gd name="T18" fmla="*/ 1742369 w 99"/>
              <a:gd name="T19" fmla="*/ 4729339 h 45"/>
              <a:gd name="T20" fmla="*/ 995539 w 99"/>
              <a:gd name="T21" fmla="*/ 5227108 h 45"/>
              <a:gd name="T22" fmla="*/ 622300 w 99"/>
              <a:gd name="T23" fmla="*/ 5102578 h 45"/>
              <a:gd name="T24" fmla="*/ 622300 w 99"/>
              <a:gd name="T25" fmla="*/ 5102578 h 45"/>
              <a:gd name="T26" fmla="*/ 124531 w 99"/>
              <a:gd name="T27" fmla="*/ 4853517 h 45"/>
              <a:gd name="T28" fmla="*/ 0 w 99"/>
              <a:gd name="T29" fmla="*/ 3609269 h 45"/>
              <a:gd name="T30" fmla="*/ 746831 w 99"/>
              <a:gd name="T31" fmla="*/ 3235678 h 45"/>
              <a:gd name="T32" fmla="*/ 1493308 w 99"/>
              <a:gd name="T33" fmla="*/ 4107039 h 45"/>
              <a:gd name="T34" fmla="*/ 1617839 w 99"/>
              <a:gd name="T35" fmla="*/ 4107039 h 45"/>
              <a:gd name="T36" fmla="*/ 497769 w 99"/>
              <a:gd name="T37" fmla="*/ 3235678 h 45"/>
              <a:gd name="T38" fmla="*/ 0 w 99"/>
              <a:gd name="T39" fmla="*/ 3609269 h 45"/>
              <a:gd name="T40" fmla="*/ 3484739 w 99"/>
              <a:gd name="T41" fmla="*/ 3609269 h 45"/>
              <a:gd name="T42" fmla="*/ 4355747 w 99"/>
              <a:gd name="T43" fmla="*/ 4853517 h 45"/>
              <a:gd name="T44" fmla="*/ 3484739 w 99"/>
              <a:gd name="T45" fmla="*/ 3857978 h 45"/>
              <a:gd name="T46" fmla="*/ 2240139 w 99"/>
              <a:gd name="T47" fmla="*/ 4604808 h 45"/>
              <a:gd name="T48" fmla="*/ 4355747 w 99"/>
              <a:gd name="T49" fmla="*/ 4853517 h 45"/>
              <a:gd name="T50" fmla="*/ 4355747 w 99"/>
              <a:gd name="T51" fmla="*/ 4853517 h 45"/>
              <a:gd name="T52" fmla="*/ 4978047 w 99"/>
              <a:gd name="T53" fmla="*/ 4231217 h 45"/>
              <a:gd name="T54" fmla="*/ 4355747 w 99"/>
              <a:gd name="T55" fmla="*/ 4853517 h 45"/>
              <a:gd name="T56" fmla="*/ 6720417 w 99"/>
              <a:gd name="T57" fmla="*/ 4604808 h 45"/>
              <a:gd name="T58" fmla="*/ 6720417 w 99"/>
              <a:gd name="T59" fmla="*/ 4107039 h 45"/>
              <a:gd name="T60" fmla="*/ 5475817 w 99"/>
              <a:gd name="T61" fmla="*/ 4853517 h 45"/>
              <a:gd name="T62" fmla="*/ 7840486 w 99"/>
              <a:gd name="T63" fmla="*/ 3111147 h 45"/>
              <a:gd name="T64" fmla="*/ 8089547 w 99"/>
              <a:gd name="T65" fmla="*/ 3235678 h 45"/>
              <a:gd name="T66" fmla="*/ 7840486 w 99"/>
              <a:gd name="T67" fmla="*/ 3111147 h 45"/>
              <a:gd name="T68" fmla="*/ 10453864 w 99"/>
              <a:gd name="T69" fmla="*/ 2489200 h 45"/>
              <a:gd name="T70" fmla="*/ 10951633 w 99"/>
              <a:gd name="T71" fmla="*/ 871008 h 45"/>
              <a:gd name="T72" fmla="*/ 10951633 w 99"/>
              <a:gd name="T73" fmla="*/ 0 h 45"/>
              <a:gd name="T74" fmla="*/ 12071703 w 99"/>
              <a:gd name="T75" fmla="*/ 2862439 h 45"/>
              <a:gd name="T76" fmla="*/ 9209617 w 99"/>
              <a:gd name="T77" fmla="*/ 3484739 h 45"/>
              <a:gd name="T78" fmla="*/ 8089547 w 99"/>
              <a:gd name="T79" fmla="*/ 3857978 h 45"/>
              <a:gd name="T80" fmla="*/ 11449756 w 99"/>
              <a:gd name="T81" fmla="*/ 3609269 h 45"/>
              <a:gd name="T82" fmla="*/ 12196233 w 99"/>
              <a:gd name="T83" fmla="*/ 3235678 h 45"/>
              <a:gd name="T84" fmla="*/ 9458325 w 99"/>
              <a:gd name="T85" fmla="*/ 4231217 h 45"/>
              <a:gd name="T86" fmla="*/ 7840486 w 99"/>
              <a:gd name="T87" fmla="*/ 4853517 h 45"/>
              <a:gd name="T88" fmla="*/ 8213725 w 99"/>
              <a:gd name="T89" fmla="*/ 4978047 h 45"/>
              <a:gd name="T90" fmla="*/ 9956094 w 99"/>
              <a:gd name="T91" fmla="*/ 4480278 h 45"/>
              <a:gd name="T92" fmla="*/ 10329686 w 99"/>
              <a:gd name="T93" fmla="*/ 4729339 h 45"/>
              <a:gd name="T94" fmla="*/ 6969478 w 99"/>
              <a:gd name="T95" fmla="*/ 5227108 h 4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9" h="45">
                <a:moveTo>
                  <a:pt x="31" y="44"/>
                </a:moveTo>
                <a:cubicBezTo>
                  <a:pt x="28" y="44"/>
                  <a:pt x="27" y="42"/>
                  <a:pt x="27" y="41"/>
                </a:cubicBezTo>
                <a:cubicBezTo>
                  <a:pt x="28" y="42"/>
                  <a:pt x="28" y="43"/>
                  <a:pt x="31" y="43"/>
                </a:cubicBezTo>
                <a:cubicBezTo>
                  <a:pt x="33" y="43"/>
                  <a:pt x="35" y="42"/>
                  <a:pt x="36" y="41"/>
                </a:cubicBezTo>
                <a:lnTo>
                  <a:pt x="37" y="39"/>
                </a:lnTo>
                <a:cubicBezTo>
                  <a:pt x="39" y="39"/>
                  <a:pt x="39" y="40"/>
                  <a:pt x="40" y="41"/>
                </a:cubicBezTo>
                <a:cubicBezTo>
                  <a:pt x="40" y="42"/>
                  <a:pt x="42" y="43"/>
                  <a:pt x="45" y="43"/>
                </a:cubicBezTo>
                <a:cubicBezTo>
                  <a:pt x="51" y="42"/>
                  <a:pt x="54" y="42"/>
                  <a:pt x="56" y="42"/>
                </a:cubicBezTo>
                <a:cubicBezTo>
                  <a:pt x="54" y="42"/>
                  <a:pt x="51" y="43"/>
                  <a:pt x="45" y="44"/>
                </a:cubicBezTo>
                <a:cubicBezTo>
                  <a:pt x="42" y="44"/>
                  <a:pt x="40" y="42"/>
                  <a:pt x="39" y="41"/>
                </a:cubicBezTo>
                <a:cubicBezTo>
                  <a:pt x="39" y="41"/>
                  <a:pt x="39" y="40"/>
                  <a:pt x="37" y="40"/>
                </a:cubicBezTo>
                <a:cubicBezTo>
                  <a:pt x="37" y="40"/>
                  <a:pt x="37" y="41"/>
                  <a:pt x="36" y="42"/>
                </a:cubicBezTo>
                <a:cubicBezTo>
                  <a:pt x="36" y="42"/>
                  <a:pt x="33" y="44"/>
                  <a:pt x="31" y="44"/>
                </a:cubicBezTo>
                <a:close/>
                <a:moveTo>
                  <a:pt x="25" y="40"/>
                </a:moveTo>
                <a:cubicBezTo>
                  <a:pt x="25" y="40"/>
                  <a:pt x="25" y="39"/>
                  <a:pt x="27" y="39"/>
                </a:cubicBezTo>
                <a:cubicBezTo>
                  <a:pt x="25" y="39"/>
                  <a:pt x="25" y="41"/>
                  <a:pt x="25" y="41"/>
                </a:cubicBezTo>
                <a:cubicBezTo>
                  <a:pt x="25" y="41"/>
                  <a:pt x="24" y="41"/>
                  <a:pt x="24" y="42"/>
                </a:cubicBezTo>
                <a:cubicBezTo>
                  <a:pt x="24" y="41"/>
                  <a:pt x="25" y="41"/>
                  <a:pt x="25" y="40"/>
                </a:cubicBezTo>
                <a:close/>
                <a:moveTo>
                  <a:pt x="19" y="43"/>
                </a:moveTo>
                <a:cubicBezTo>
                  <a:pt x="16" y="43"/>
                  <a:pt x="15" y="42"/>
                  <a:pt x="15" y="40"/>
                </a:cubicBezTo>
                <a:cubicBezTo>
                  <a:pt x="16" y="42"/>
                  <a:pt x="18" y="42"/>
                  <a:pt x="19" y="42"/>
                </a:cubicBezTo>
                <a:lnTo>
                  <a:pt x="24" y="42"/>
                </a:lnTo>
                <a:cubicBezTo>
                  <a:pt x="23" y="43"/>
                  <a:pt x="21" y="43"/>
                  <a:pt x="19" y="43"/>
                </a:cubicBezTo>
                <a:close/>
                <a:moveTo>
                  <a:pt x="15" y="38"/>
                </a:moveTo>
                <a:lnTo>
                  <a:pt x="15" y="40"/>
                </a:lnTo>
                <a:cubicBezTo>
                  <a:pt x="15" y="39"/>
                  <a:pt x="14" y="39"/>
                  <a:pt x="14" y="38"/>
                </a:cubicBezTo>
                <a:lnTo>
                  <a:pt x="15" y="38"/>
                </a:lnTo>
                <a:close/>
                <a:moveTo>
                  <a:pt x="10" y="39"/>
                </a:moveTo>
                <a:cubicBezTo>
                  <a:pt x="12" y="38"/>
                  <a:pt x="12" y="37"/>
                  <a:pt x="13" y="37"/>
                </a:cubicBezTo>
                <a:lnTo>
                  <a:pt x="14" y="38"/>
                </a:lnTo>
                <a:cubicBezTo>
                  <a:pt x="13" y="39"/>
                  <a:pt x="12" y="39"/>
                  <a:pt x="10" y="39"/>
                </a:cubicBezTo>
                <a:close/>
                <a:moveTo>
                  <a:pt x="9" y="42"/>
                </a:moveTo>
                <a:lnTo>
                  <a:pt x="8" y="42"/>
                </a:lnTo>
                <a:cubicBezTo>
                  <a:pt x="9" y="41"/>
                  <a:pt x="9" y="40"/>
                  <a:pt x="10" y="40"/>
                </a:cubicBezTo>
                <a:cubicBezTo>
                  <a:pt x="9" y="41"/>
                  <a:pt x="9" y="42"/>
                  <a:pt x="9" y="42"/>
                </a:cubicBezTo>
                <a:close/>
                <a:moveTo>
                  <a:pt x="5" y="41"/>
                </a:moveTo>
                <a:cubicBezTo>
                  <a:pt x="6" y="42"/>
                  <a:pt x="7" y="42"/>
                  <a:pt x="8" y="42"/>
                </a:cubicBezTo>
                <a:lnTo>
                  <a:pt x="7" y="42"/>
                </a:lnTo>
                <a:cubicBezTo>
                  <a:pt x="6" y="42"/>
                  <a:pt x="6" y="42"/>
                  <a:pt x="5" y="41"/>
                </a:cubicBezTo>
                <a:close/>
                <a:moveTo>
                  <a:pt x="0" y="39"/>
                </a:moveTo>
                <a:lnTo>
                  <a:pt x="0" y="34"/>
                </a:lnTo>
                <a:cubicBezTo>
                  <a:pt x="0" y="34"/>
                  <a:pt x="1" y="36"/>
                  <a:pt x="1" y="39"/>
                </a:cubicBezTo>
                <a:cubicBezTo>
                  <a:pt x="1" y="40"/>
                  <a:pt x="3" y="41"/>
                  <a:pt x="5" y="41"/>
                </a:cubicBezTo>
                <a:cubicBezTo>
                  <a:pt x="2" y="41"/>
                  <a:pt x="1" y="40"/>
                  <a:pt x="0" y="39"/>
                </a:cubicBezTo>
                <a:close/>
                <a:moveTo>
                  <a:pt x="0" y="29"/>
                </a:moveTo>
                <a:cubicBezTo>
                  <a:pt x="0" y="29"/>
                  <a:pt x="1" y="28"/>
                  <a:pt x="1" y="26"/>
                </a:cubicBezTo>
                <a:cubicBezTo>
                  <a:pt x="3" y="25"/>
                  <a:pt x="3" y="24"/>
                  <a:pt x="4" y="24"/>
                </a:cubicBezTo>
                <a:lnTo>
                  <a:pt x="6" y="26"/>
                </a:lnTo>
                <a:lnTo>
                  <a:pt x="6" y="36"/>
                </a:lnTo>
                <a:cubicBezTo>
                  <a:pt x="7" y="37"/>
                  <a:pt x="9" y="37"/>
                  <a:pt x="9" y="37"/>
                </a:cubicBezTo>
                <a:cubicBezTo>
                  <a:pt x="10" y="37"/>
                  <a:pt x="12" y="35"/>
                  <a:pt x="12" y="33"/>
                </a:cubicBezTo>
                <a:cubicBezTo>
                  <a:pt x="15" y="29"/>
                  <a:pt x="15" y="27"/>
                  <a:pt x="18" y="27"/>
                </a:cubicBezTo>
                <a:lnTo>
                  <a:pt x="18" y="28"/>
                </a:lnTo>
                <a:cubicBezTo>
                  <a:pt x="16" y="28"/>
                  <a:pt x="15" y="31"/>
                  <a:pt x="13" y="33"/>
                </a:cubicBezTo>
                <a:cubicBezTo>
                  <a:pt x="12" y="36"/>
                  <a:pt x="10" y="37"/>
                  <a:pt x="9" y="37"/>
                </a:cubicBezTo>
                <a:cubicBezTo>
                  <a:pt x="9" y="37"/>
                  <a:pt x="6" y="37"/>
                  <a:pt x="6" y="36"/>
                </a:cubicBezTo>
                <a:cubicBezTo>
                  <a:pt x="4" y="34"/>
                  <a:pt x="4" y="26"/>
                  <a:pt x="4" y="26"/>
                </a:cubicBezTo>
                <a:lnTo>
                  <a:pt x="3" y="26"/>
                </a:lnTo>
                <a:cubicBezTo>
                  <a:pt x="3" y="28"/>
                  <a:pt x="0" y="30"/>
                  <a:pt x="0" y="31"/>
                </a:cubicBezTo>
                <a:lnTo>
                  <a:pt x="0" y="29"/>
                </a:lnTo>
                <a:close/>
                <a:moveTo>
                  <a:pt x="22" y="39"/>
                </a:moveTo>
                <a:cubicBezTo>
                  <a:pt x="24" y="39"/>
                  <a:pt x="25" y="36"/>
                  <a:pt x="27" y="34"/>
                </a:cubicBezTo>
                <a:cubicBezTo>
                  <a:pt x="27" y="33"/>
                  <a:pt x="27" y="29"/>
                  <a:pt x="28" y="29"/>
                </a:cubicBezTo>
                <a:cubicBezTo>
                  <a:pt x="30" y="29"/>
                  <a:pt x="30" y="31"/>
                  <a:pt x="30" y="33"/>
                </a:cubicBezTo>
                <a:lnTo>
                  <a:pt x="30" y="36"/>
                </a:lnTo>
                <a:cubicBezTo>
                  <a:pt x="30" y="37"/>
                  <a:pt x="33" y="38"/>
                  <a:pt x="35" y="39"/>
                </a:cubicBezTo>
                <a:cubicBezTo>
                  <a:pt x="31" y="38"/>
                  <a:pt x="30" y="37"/>
                  <a:pt x="28" y="36"/>
                </a:cubicBezTo>
                <a:lnTo>
                  <a:pt x="28" y="33"/>
                </a:lnTo>
                <a:cubicBezTo>
                  <a:pt x="30" y="31"/>
                  <a:pt x="30" y="31"/>
                  <a:pt x="28" y="31"/>
                </a:cubicBezTo>
                <a:cubicBezTo>
                  <a:pt x="27" y="31"/>
                  <a:pt x="27" y="33"/>
                  <a:pt x="27" y="34"/>
                </a:cubicBezTo>
                <a:cubicBezTo>
                  <a:pt x="25" y="37"/>
                  <a:pt x="25" y="39"/>
                  <a:pt x="22" y="39"/>
                </a:cubicBezTo>
                <a:cubicBezTo>
                  <a:pt x="21" y="39"/>
                  <a:pt x="19" y="39"/>
                  <a:pt x="18" y="37"/>
                </a:cubicBezTo>
                <a:lnTo>
                  <a:pt x="18" y="36"/>
                </a:lnTo>
                <a:cubicBezTo>
                  <a:pt x="19" y="38"/>
                  <a:pt x="21" y="39"/>
                  <a:pt x="22" y="39"/>
                </a:cubicBezTo>
                <a:close/>
                <a:moveTo>
                  <a:pt x="35" y="39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lose/>
                <a:moveTo>
                  <a:pt x="37" y="34"/>
                </a:moveTo>
                <a:cubicBezTo>
                  <a:pt x="37" y="33"/>
                  <a:pt x="39" y="31"/>
                  <a:pt x="40" y="31"/>
                </a:cubicBezTo>
                <a:lnTo>
                  <a:pt x="40" y="34"/>
                </a:lnTo>
                <a:cubicBezTo>
                  <a:pt x="40" y="31"/>
                  <a:pt x="39" y="31"/>
                  <a:pt x="38" y="35"/>
                </a:cubicBezTo>
                <a:cubicBezTo>
                  <a:pt x="38" y="37"/>
                  <a:pt x="36" y="39"/>
                  <a:pt x="36" y="39"/>
                </a:cubicBezTo>
                <a:cubicBezTo>
                  <a:pt x="36" y="39"/>
                  <a:pt x="36" y="39"/>
                  <a:pt x="35" y="39"/>
                </a:cubicBezTo>
                <a:cubicBezTo>
                  <a:pt x="36" y="38"/>
                  <a:pt x="37" y="36"/>
                  <a:pt x="37" y="34"/>
                </a:cubicBezTo>
                <a:close/>
                <a:moveTo>
                  <a:pt x="44" y="38"/>
                </a:moveTo>
                <a:cubicBezTo>
                  <a:pt x="45" y="39"/>
                  <a:pt x="51" y="39"/>
                  <a:pt x="54" y="37"/>
                </a:cubicBezTo>
                <a:lnTo>
                  <a:pt x="56" y="37"/>
                </a:lnTo>
                <a:cubicBezTo>
                  <a:pt x="56" y="36"/>
                  <a:pt x="54" y="36"/>
                  <a:pt x="54" y="34"/>
                </a:cubicBezTo>
                <a:lnTo>
                  <a:pt x="54" y="33"/>
                </a:lnTo>
                <a:cubicBezTo>
                  <a:pt x="56" y="36"/>
                  <a:pt x="56" y="36"/>
                  <a:pt x="56" y="37"/>
                </a:cubicBezTo>
                <a:lnTo>
                  <a:pt x="54" y="38"/>
                </a:lnTo>
                <a:cubicBezTo>
                  <a:pt x="51" y="39"/>
                  <a:pt x="45" y="39"/>
                  <a:pt x="44" y="39"/>
                </a:cubicBezTo>
                <a:cubicBezTo>
                  <a:pt x="40" y="38"/>
                  <a:pt x="40" y="36"/>
                  <a:pt x="40" y="34"/>
                </a:cubicBezTo>
                <a:cubicBezTo>
                  <a:pt x="42" y="36"/>
                  <a:pt x="42" y="37"/>
                  <a:pt x="44" y="38"/>
                </a:cubicBezTo>
                <a:close/>
                <a:moveTo>
                  <a:pt x="63" y="25"/>
                </a:moveTo>
                <a:cubicBezTo>
                  <a:pt x="65" y="25"/>
                  <a:pt x="65" y="26"/>
                  <a:pt x="66" y="26"/>
                </a:cubicBezTo>
                <a:cubicBezTo>
                  <a:pt x="68" y="27"/>
                  <a:pt x="66" y="29"/>
                  <a:pt x="65" y="31"/>
                </a:cubicBezTo>
                <a:cubicBezTo>
                  <a:pt x="65" y="29"/>
                  <a:pt x="66" y="27"/>
                  <a:pt x="65" y="26"/>
                </a:cubicBezTo>
                <a:lnTo>
                  <a:pt x="63" y="26"/>
                </a:lnTo>
                <a:cubicBezTo>
                  <a:pt x="59" y="26"/>
                  <a:pt x="56" y="27"/>
                  <a:pt x="54" y="29"/>
                </a:cubicBezTo>
                <a:cubicBezTo>
                  <a:pt x="54" y="27"/>
                  <a:pt x="59" y="26"/>
                  <a:pt x="63" y="25"/>
                </a:cubicBezTo>
                <a:close/>
                <a:moveTo>
                  <a:pt x="68" y="35"/>
                </a:moveTo>
                <a:cubicBezTo>
                  <a:pt x="71" y="35"/>
                  <a:pt x="72" y="31"/>
                  <a:pt x="72" y="28"/>
                </a:cubicBezTo>
                <a:cubicBezTo>
                  <a:pt x="78" y="25"/>
                  <a:pt x="82" y="20"/>
                  <a:pt x="84" y="20"/>
                </a:cubicBezTo>
                <a:cubicBezTo>
                  <a:pt x="86" y="20"/>
                  <a:pt x="89" y="22"/>
                  <a:pt x="91" y="23"/>
                </a:cubicBezTo>
                <a:lnTo>
                  <a:pt x="95" y="23"/>
                </a:lnTo>
                <a:cubicBezTo>
                  <a:pt x="97" y="20"/>
                  <a:pt x="91" y="11"/>
                  <a:pt x="88" y="7"/>
                </a:cubicBezTo>
                <a:lnTo>
                  <a:pt x="88" y="5"/>
                </a:lnTo>
                <a:cubicBezTo>
                  <a:pt x="86" y="5"/>
                  <a:pt x="84" y="1"/>
                  <a:pt x="86" y="0"/>
                </a:cubicBezTo>
                <a:lnTo>
                  <a:pt x="88" y="0"/>
                </a:lnTo>
                <a:cubicBezTo>
                  <a:pt x="86" y="1"/>
                  <a:pt x="86" y="5"/>
                  <a:pt x="88" y="5"/>
                </a:cubicBezTo>
                <a:lnTo>
                  <a:pt x="89" y="7"/>
                </a:lnTo>
                <a:cubicBezTo>
                  <a:pt x="92" y="14"/>
                  <a:pt x="97" y="20"/>
                  <a:pt x="97" y="23"/>
                </a:cubicBezTo>
                <a:cubicBezTo>
                  <a:pt x="95" y="24"/>
                  <a:pt x="94" y="24"/>
                  <a:pt x="91" y="24"/>
                </a:cubicBezTo>
                <a:cubicBezTo>
                  <a:pt x="89" y="23"/>
                  <a:pt x="86" y="22"/>
                  <a:pt x="84" y="22"/>
                </a:cubicBezTo>
                <a:cubicBezTo>
                  <a:pt x="82" y="22"/>
                  <a:pt x="78" y="25"/>
                  <a:pt x="74" y="28"/>
                </a:cubicBezTo>
                <a:cubicBezTo>
                  <a:pt x="72" y="33"/>
                  <a:pt x="71" y="36"/>
                  <a:pt x="68" y="36"/>
                </a:cubicBezTo>
                <a:cubicBezTo>
                  <a:pt x="66" y="36"/>
                  <a:pt x="65" y="35"/>
                  <a:pt x="65" y="33"/>
                </a:cubicBezTo>
                <a:lnTo>
                  <a:pt x="65" y="31"/>
                </a:lnTo>
                <a:cubicBezTo>
                  <a:pt x="66" y="34"/>
                  <a:pt x="68" y="35"/>
                  <a:pt x="68" y="35"/>
                </a:cubicBezTo>
                <a:close/>
                <a:moveTo>
                  <a:pt x="98" y="26"/>
                </a:moveTo>
                <a:cubicBezTo>
                  <a:pt x="97" y="27"/>
                  <a:pt x="97" y="29"/>
                  <a:pt x="92" y="29"/>
                </a:cubicBezTo>
                <a:cubicBezTo>
                  <a:pt x="97" y="28"/>
                  <a:pt x="97" y="27"/>
                  <a:pt x="97" y="27"/>
                </a:cubicBezTo>
                <a:cubicBezTo>
                  <a:pt x="98" y="25"/>
                  <a:pt x="97" y="19"/>
                  <a:pt x="97" y="16"/>
                </a:cubicBezTo>
                <a:cubicBezTo>
                  <a:pt x="98" y="19"/>
                  <a:pt x="98" y="25"/>
                  <a:pt x="98" y="26"/>
                </a:cubicBezTo>
                <a:close/>
                <a:moveTo>
                  <a:pt x="83" y="38"/>
                </a:moveTo>
                <a:cubicBezTo>
                  <a:pt x="83" y="38"/>
                  <a:pt x="82" y="37"/>
                  <a:pt x="80" y="36"/>
                </a:cubicBezTo>
                <a:cubicBezTo>
                  <a:pt x="78" y="35"/>
                  <a:pt x="78" y="34"/>
                  <a:pt x="76" y="34"/>
                </a:cubicBezTo>
                <a:cubicBezTo>
                  <a:pt x="76" y="34"/>
                  <a:pt x="72" y="36"/>
                  <a:pt x="72" y="37"/>
                </a:cubicBezTo>
                <a:cubicBezTo>
                  <a:pt x="71" y="38"/>
                  <a:pt x="68" y="41"/>
                  <a:pt x="66" y="41"/>
                </a:cubicBezTo>
                <a:cubicBezTo>
                  <a:pt x="65" y="41"/>
                  <a:pt x="63" y="39"/>
                  <a:pt x="63" y="39"/>
                </a:cubicBezTo>
                <a:cubicBezTo>
                  <a:pt x="62" y="38"/>
                  <a:pt x="61" y="37"/>
                  <a:pt x="60" y="37"/>
                </a:cubicBezTo>
                <a:cubicBezTo>
                  <a:pt x="61" y="37"/>
                  <a:pt x="62" y="37"/>
                  <a:pt x="63" y="38"/>
                </a:cubicBezTo>
                <a:cubicBezTo>
                  <a:pt x="63" y="39"/>
                  <a:pt x="65" y="40"/>
                  <a:pt x="66" y="40"/>
                </a:cubicBezTo>
                <a:cubicBezTo>
                  <a:pt x="68" y="40"/>
                  <a:pt x="71" y="38"/>
                  <a:pt x="72" y="36"/>
                </a:cubicBezTo>
                <a:cubicBezTo>
                  <a:pt x="72" y="35"/>
                  <a:pt x="76" y="33"/>
                  <a:pt x="76" y="33"/>
                </a:cubicBezTo>
                <a:cubicBezTo>
                  <a:pt x="78" y="33"/>
                  <a:pt x="80" y="34"/>
                  <a:pt x="80" y="36"/>
                </a:cubicBezTo>
                <a:cubicBezTo>
                  <a:pt x="82" y="36"/>
                  <a:pt x="83" y="37"/>
                  <a:pt x="83" y="37"/>
                </a:cubicBezTo>
                <a:cubicBezTo>
                  <a:pt x="88" y="37"/>
                  <a:pt x="89" y="35"/>
                  <a:pt x="91" y="33"/>
                </a:cubicBezTo>
                <a:cubicBezTo>
                  <a:pt x="89" y="36"/>
                  <a:pt x="88" y="38"/>
                  <a:pt x="83" y="38"/>
                </a:cubicBezTo>
                <a:close/>
                <a:moveTo>
                  <a:pt x="56" y="42"/>
                </a:moveTo>
                <a:cubicBezTo>
                  <a:pt x="57" y="41"/>
                  <a:pt x="57" y="40"/>
                  <a:pt x="57" y="40"/>
                </a:cubicBezTo>
                <a:cubicBezTo>
                  <a:pt x="57" y="41"/>
                  <a:pt x="57" y="42"/>
                  <a:pt x="56" y="42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3" name="Freeform 7909">
            <a:extLst>
              <a:ext uri="{FF2B5EF4-FFF2-40B4-BE49-F238E27FC236}">
                <a16:creationId xmlns:a16="http://schemas.microsoft.com/office/drawing/2014/main" id="{61F985A4-D7C6-4740-A88C-05FF0DA8F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5263" y="2822575"/>
            <a:ext cx="6350" cy="9525"/>
          </a:xfrm>
          <a:custGeom>
            <a:avLst/>
            <a:gdLst>
              <a:gd name="T0" fmla="*/ 558466 w 19"/>
              <a:gd name="T1" fmla="*/ 805229 h 26"/>
              <a:gd name="T2" fmla="*/ 893679 w 19"/>
              <a:gd name="T3" fmla="*/ 1073761 h 26"/>
              <a:gd name="T4" fmla="*/ 1675397 w 19"/>
              <a:gd name="T5" fmla="*/ 3355364 h 26"/>
              <a:gd name="T6" fmla="*/ 558466 w 19"/>
              <a:gd name="T7" fmla="*/ 805229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26">
                <a:moveTo>
                  <a:pt x="5" y="6"/>
                </a:moveTo>
                <a:cubicBezTo>
                  <a:pt x="0" y="0"/>
                  <a:pt x="6" y="5"/>
                  <a:pt x="8" y="8"/>
                </a:cubicBezTo>
                <a:cubicBezTo>
                  <a:pt x="11" y="10"/>
                  <a:pt x="18" y="25"/>
                  <a:pt x="15" y="25"/>
                </a:cubicBezTo>
                <a:cubicBezTo>
                  <a:pt x="12" y="24"/>
                  <a:pt x="9" y="14"/>
                  <a:pt x="5" y="6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4" name="Freeform 7910">
            <a:extLst>
              <a:ext uri="{FF2B5EF4-FFF2-40B4-BE49-F238E27FC236}">
                <a16:creationId xmlns:a16="http://schemas.microsoft.com/office/drawing/2014/main" id="{A6AFBCA2-39A4-9C44-98BC-37C5DA285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5263" y="2824163"/>
            <a:ext cx="4762" cy="7937"/>
          </a:xfrm>
          <a:custGeom>
            <a:avLst/>
            <a:gdLst>
              <a:gd name="T0" fmla="*/ 1209548 w 15"/>
              <a:gd name="T1" fmla="*/ 2619900 h 23"/>
              <a:gd name="T2" fmla="*/ 604774 w 15"/>
              <a:gd name="T3" fmla="*/ 1309950 h 23"/>
              <a:gd name="T4" fmla="*/ 0 w 15"/>
              <a:gd name="T5" fmla="*/ 357165 h 23"/>
              <a:gd name="T6" fmla="*/ 0 w 15"/>
              <a:gd name="T7" fmla="*/ 0 h 23"/>
              <a:gd name="T8" fmla="*/ 0 w 15"/>
              <a:gd name="T9" fmla="*/ 0 h 23"/>
              <a:gd name="T10" fmla="*/ 503820 w 15"/>
              <a:gd name="T11" fmla="*/ 595275 h 23"/>
              <a:gd name="T12" fmla="*/ 0 w 15"/>
              <a:gd name="T13" fmla="*/ 0 h 23"/>
              <a:gd name="T14" fmla="*/ 201591 w 15"/>
              <a:gd name="T15" fmla="*/ 357165 h 23"/>
              <a:gd name="T16" fmla="*/ 604774 w 15"/>
              <a:gd name="T17" fmla="*/ 1309950 h 23"/>
              <a:gd name="T18" fmla="*/ 1209548 w 15"/>
              <a:gd name="T19" fmla="*/ 2619900 h 23"/>
              <a:gd name="T20" fmla="*/ 503820 w 15"/>
              <a:gd name="T21" fmla="*/ 595275 h 23"/>
              <a:gd name="T22" fmla="*/ 1411139 w 15"/>
              <a:gd name="T23" fmla="*/ 2619900 h 23"/>
              <a:gd name="T24" fmla="*/ 1209548 w 15"/>
              <a:gd name="T25" fmla="*/ 261990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23">
                <a:moveTo>
                  <a:pt x="12" y="22"/>
                </a:moveTo>
                <a:cubicBezTo>
                  <a:pt x="11" y="22"/>
                  <a:pt x="9" y="18"/>
                  <a:pt x="6" y="11"/>
                </a:cubicBezTo>
                <a:cubicBezTo>
                  <a:pt x="5" y="9"/>
                  <a:pt x="2" y="7"/>
                  <a:pt x="0" y="3"/>
                </a:cubicBezTo>
                <a:lnTo>
                  <a:pt x="0" y="0"/>
                </a:lnTo>
                <a:cubicBezTo>
                  <a:pt x="2" y="0"/>
                  <a:pt x="5" y="3"/>
                  <a:pt x="5" y="5"/>
                </a:cubicBezTo>
                <a:cubicBezTo>
                  <a:pt x="3" y="3"/>
                  <a:pt x="0" y="0"/>
                  <a:pt x="0" y="0"/>
                </a:cubicBezTo>
                <a:cubicBezTo>
                  <a:pt x="0" y="0"/>
                  <a:pt x="0" y="1"/>
                  <a:pt x="2" y="3"/>
                </a:cubicBezTo>
                <a:cubicBezTo>
                  <a:pt x="3" y="6"/>
                  <a:pt x="5" y="9"/>
                  <a:pt x="6" y="11"/>
                </a:cubicBezTo>
                <a:cubicBezTo>
                  <a:pt x="9" y="16"/>
                  <a:pt x="11" y="21"/>
                  <a:pt x="12" y="22"/>
                </a:cubicBezTo>
                <a:cubicBezTo>
                  <a:pt x="14" y="21"/>
                  <a:pt x="8" y="8"/>
                  <a:pt x="5" y="5"/>
                </a:cubicBezTo>
                <a:cubicBezTo>
                  <a:pt x="8" y="7"/>
                  <a:pt x="14" y="21"/>
                  <a:pt x="14" y="22"/>
                </a:cubicBezTo>
                <a:lnTo>
                  <a:pt x="12" y="22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5" name="Freeform 7911">
            <a:extLst>
              <a:ext uri="{FF2B5EF4-FFF2-40B4-BE49-F238E27FC236}">
                <a16:creationId xmlns:a16="http://schemas.microsoft.com/office/drawing/2014/main" id="{2E6845AA-2E36-2148-AB97-17CAE38C7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30513"/>
            <a:ext cx="3175" cy="1587"/>
          </a:xfrm>
          <a:custGeom>
            <a:avLst/>
            <a:gdLst>
              <a:gd name="T0" fmla="*/ 205921 w 7"/>
              <a:gd name="T1" fmla="*/ 70093 h 6"/>
              <a:gd name="T2" fmla="*/ 1234168 w 7"/>
              <a:gd name="T3" fmla="*/ 0 h 6"/>
              <a:gd name="T4" fmla="*/ 617311 w 7"/>
              <a:gd name="T5" fmla="*/ 349934 h 6"/>
              <a:gd name="T6" fmla="*/ 205921 w 7"/>
              <a:gd name="T7" fmla="*/ 70093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1" y="1"/>
                </a:moveTo>
                <a:cubicBezTo>
                  <a:pt x="3" y="0"/>
                  <a:pt x="6" y="0"/>
                  <a:pt x="6" y="0"/>
                </a:cubicBezTo>
                <a:cubicBezTo>
                  <a:pt x="6" y="1"/>
                  <a:pt x="4" y="5"/>
                  <a:pt x="3" y="5"/>
                </a:cubicBezTo>
                <a:cubicBezTo>
                  <a:pt x="1" y="5"/>
                  <a:pt x="0" y="3"/>
                  <a:pt x="1" y="1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6" name="Freeform 7912">
            <a:extLst>
              <a:ext uri="{FF2B5EF4-FFF2-40B4-BE49-F238E27FC236}">
                <a16:creationId xmlns:a16="http://schemas.microsoft.com/office/drawing/2014/main" id="{C039BA34-4F55-2846-821B-6D5BDA4B8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2830513"/>
            <a:ext cx="3175" cy="3175"/>
          </a:xfrm>
          <a:custGeom>
            <a:avLst/>
            <a:gdLst>
              <a:gd name="T0" fmla="*/ 617311 w 7"/>
              <a:gd name="T1" fmla="*/ 1102519 h 8"/>
              <a:gd name="T2" fmla="*/ 205921 w 7"/>
              <a:gd name="T3" fmla="*/ 1102519 h 8"/>
              <a:gd name="T4" fmla="*/ 205921 w 7"/>
              <a:gd name="T5" fmla="*/ 472678 h 8"/>
              <a:gd name="T6" fmla="*/ 1234168 w 7"/>
              <a:gd name="T7" fmla="*/ 315119 h 8"/>
              <a:gd name="T8" fmla="*/ 617311 w 7"/>
              <a:gd name="T9" fmla="*/ 1102519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3" y="7"/>
                </a:moveTo>
                <a:lnTo>
                  <a:pt x="1" y="7"/>
                </a:lnTo>
                <a:cubicBezTo>
                  <a:pt x="0" y="6"/>
                  <a:pt x="0" y="4"/>
                  <a:pt x="1" y="3"/>
                </a:cubicBezTo>
                <a:cubicBezTo>
                  <a:pt x="3" y="0"/>
                  <a:pt x="6" y="2"/>
                  <a:pt x="6" y="2"/>
                </a:cubicBezTo>
                <a:cubicBezTo>
                  <a:pt x="6" y="5"/>
                  <a:pt x="4" y="7"/>
                  <a:pt x="3" y="7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7" name="Freeform 7913">
            <a:extLst>
              <a:ext uri="{FF2B5EF4-FFF2-40B4-BE49-F238E27FC236}">
                <a16:creationId xmlns:a16="http://schemas.microsoft.com/office/drawing/2014/main" id="{6D3E0866-5FFA-FC44-B808-96FFFAE74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20988"/>
            <a:ext cx="7937" cy="7937"/>
          </a:xfrm>
          <a:custGeom>
            <a:avLst/>
            <a:gdLst>
              <a:gd name="T0" fmla="*/ 0 w 23"/>
              <a:gd name="T1" fmla="*/ 1531180 h 24"/>
              <a:gd name="T2" fmla="*/ 357165 w 23"/>
              <a:gd name="T3" fmla="*/ 1531180 h 24"/>
              <a:gd name="T4" fmla="*/ 1667115 w 23"/>
              <a:gd name="T5" fmla="*/ 1531180 h 24"/>
              <a:gd name="T6" fmla="*/ 2024280 w 23"/>
              <a:gd name="T7" fmla="*/ 765590 h 24"/>
              <a:gd name="T8" fmla="*/ 1309950 w 23"/>
              <a:gd name="T9" fmla="*/ 109464 h 24"/>
              <a:gd name="T10" fmla="*/ 2381790 w 23"/>
              <a:gd name="T11" fmla="*/ 1093652 h 24"/>
              <a:gd name="T12" fmla="*/ 952785 w 23"/>
              <a:gd name="T13" fmla="*/ 2515368 h 24"/>
              <a:gd name="T14" fmla="*/ 0 w 23"/>
              <a:gd name="T15" fmla="*/ 1531180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24">
                <a:moveTo>
                  <a:pt x="0" y="14"/>
                </a:moveTo>
                <a:cubicBezTo>
                  <a:pt x="0" y="12"/>
                  <a:pt x="2" y="12"/>
                  <a:pt x="3" y="14"/>
                </a:cubicBezTo>
                <a:cubicBezTo>
                  <a:pt x="3" y="18"/>
                  <a:pt x="11" y="18"/>
                  <a:pt x="14" y="14"/>
                </a:cubicBezTo>
                <a:cubicBezTo>
                  <a:pt x="18" y="10"/>
                  <a:pt x="18" y="7"/>
                  <a:pt x="17" y="7"/>
                </a:cubicBezTo>
                <a:cubicBezTo>
                  <a:pt x="12" y="7"/>
                  <a:pt x="9" y="2"/>
                  <a:pt x="11" y="1"/>
                </a:cubicBezTo>
                <a:cubicBezTo>
                  <a:pt x="12" y="0"/>
                  <a:pt x="22" y="4"/>
                  <a:pt x="20" y="10"/>
                </a:cubicBezTo>
                <a:cubicBezTo>
                  <a:pt x="20" y="16"/>
                  <a:pt x="14" y="23"/>
                  <a:pt x="8" y="23"/>
                </a:cubicBezTo>
                <a:cubicBezTo>
                  <a:pt x="3" y="23"/>
                  <a:pt x="0" y="18"/>
                  <a:pt x="0" y="14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8" name="Freeform 7914">
            <a:extLst>
              <a:ext uri="{FF2B5EF4-FFF2-40B4-BE49-F238E27FC236}">
                <a16:creationId xmlns:a16="http://schemas.microsoft.com/office/drawing/2014/main" id="{73B1C7C1-E698-534D-A3D9-52549987B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20988"/>
            <a:ext cx="7937" cy="7937"/>
          </a:xfrm>
          <a:custGeom>
            <a:avLst/>
            <a:gdLst>
              <a:gd name="T0" fmla="*/ 952785 w 23"/>
              <a:gd name="T1" fmla="*/ 2515368 h 24"/>
              <a:gd name="T2" fmla="*/ 357165 w 23"/>
              <a:gd name="T3" fmla="*/ 2296769 h 24"/>
              <a:gd name="T4" fmla="*/ 0 w 23"/>
              <a:gd name="T5" fmla="*/ 1531180 h 24"/>
              <a:gd name="T6" fmla="*/ 0 w 23"/>
              <a:gd name="T7" fmla="*/ 1312581 h 24"/>
              <a:gd name="T8" fmla="*/ 357165 w 23"/>
              <a:gd name="T9" fmla="*/ 1531180 h 24"/>
              <a:gd name="T10" fmla="*/ 1667115 w 23"/>
              <a:gd name="T11" fmla="*/ 1531180 h 24"/>
              <a:gd name="T12" fmla="*/ 2024280 w 23"/>
              <a:gd name="T13" fmla="*/ 765590 h 24"/>
              <a:gd name="T14" fmla="*/ 1309950 w 23"/>
              <a:gd name="T15" fmla="*/ 328063 h 24"/>
              <a:gd name="T16" fmla="*/ 1309950 w 23"/>
              <a:gd name="T17" fmla="*/ 109464 h 24"/>
              <a:gd name="T18" fmla="*/ 2024280 w 23"/>
              <a:gd name="T19" fmla="*/ 437527 h 24"/>
              <a:gd name="T20" fmla="*/ 2619900 w 23"/>
              <a:gd name="T21" fmla="*/ 1093652 h 24"/>
              <a:gd name="T22" fmla="*/ 1071840 w 23"/>
              <a:gd name="T23" fmla="*/ 2515368 h 24"/>
              <a:gd name="T24" fmla="*/ 952785 w 23"/>
              <a:gd name="T25" fmla="*/ 2515368 h 24"/>
              <a:gd name="T26" fmla="*/ 238110 w 23"/>
              <a:gd name="T27" fmla="*/ 1421715 h 24"/>
              <a:gd name="T28" fmla="*/ 357165 w 23"/>
              <a:gd name="T29" fmla="*/ 2187305 h 24"/>
              <a:gd name="T30" fmla="*/ 952785 w 23"/>
              <a:gd name="T31" fmla="*/ 2515368 h 24"/>
              <a:gd name="T32" fmla="*/ 952785 w 23"/>
              <a:gd name="T33" fmla="*/ 2515368 h 24"/>
              <a:gd name="T34" fmla="*/ 952785 w 23"/>
              <a:gd name="T35" fmla="*/ 2515368 h 24"/>
              <a:gd name="T36" fmla="*/ 2381790 w 23"/>
              <a:gd name="T37" fmla="*/ 1093652 h 24"/>
              <a:gd name="T38" fmla="*/ 2024280 w 23"/>
              <a:gd name="T39" fmla="*/ 437527 h 24"/>
              <a:gd name="T40" fmla="*/ 1429005 w 23"/>
              <a:gd name="T41" fmla="*/ 109464 h 24"/>
              <a:gd name="T42" fmla="*/ 1309950 w 23"/>
              <a:gd name="T43" fmla="*/ 328063 h 24"/>
              <a:gd name="T44" fmla="*/ 2024280 w 23"/>
              <a:gd name="T45" fmla="*/ 765590 h 24"/>
              <a:gd name="T46" fmla="*/ 2024280 w 23"/>
              <a:gd name="T47" fmla="*/ 765590 h 24"/>
              <a:gd name="T48" fmla="*/ 2143680 w 23"/>
              <a:gd name="T49" fmla="*/ 765590 h 24"/>
              <a:gd name="T50" fmla="*/ 1667115 w 23"/>
              <a:gd name="T51" fmla="*/ 1531180 h 24"/>
              <a:gd name="T52" fmla="*/ 357165 w 23"/>
              <a:gd name="T53" fmla="*/ 1640644 h 24"/>
              <a:gd name="T54" fmla="*/ 238110 w 23"/>
              <a:gd name="T55" fmla="*/ 1421715 h 2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3" h="24">
                <a:moveTo>
                  <a:pt x="8" y="23"/>
                </a:moveTo>
                <a:cubicBezTo>
                  <a:pt x="5" y="23"/>
                  <a:pt x="3" y="23"/>
                  <a:pt x="3" y="21"/>
                </a:cubicBezTo>
                <a:cubicBezTo>
                  <a:pt x="2" y="18"/>
                  <a:pt x="0" y="16"/>
                  <a:pt x="0" y="14"/>
                </a:cubicBezTo>
                <a:lnTo>
                  <a:pt x="0" y="12"/>
                </a:lnTo>
                <a:cubicBezTo>
                  <a:pt x="2" y="12"/>
                  <a:pt x="3" y="14"/>
                  <a:pt x="3" y="14"/>
                </a:cubicBezTo>
                <a:cubicBezTo>
                  <a:pt x="3" y="17"/>
                  <a:pt x="11" y="17"/>
                  <a:pt x="14" y="14"/>
                </a:cubicBezTo>
                <a:cubicBezTo>
                  <a:pt x="17" y="11"/>
                  <a:pt x="17" y="9"/>
                  <a:pt x="17" y="7"/>
                </a:cubicBezTo>
                <a:cubicBezTo>
                  <a:pt x="12" y="7"/>
                  <a:pt x="11" y="4"/>
                  <a:pt x="11" y="3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0"/>
                  <a:pt x="15" y="1"/>
                  <a:pt x="17" y="4"/>
                </a:cubicBezTo>
                <a:cubicBezTo>
                  <a:pt x="20" y="5"/>
                  <a:pt x="22" y="7"/>
                  <a:pt x="22" y="10"/>
                </a:cubicBezTo>
                <a:cubicBezTo>
                  <a:pt x="20" y="16"/>
                  <a:pt x="14" y="23"/>
                  <a:pt x="9" y="23"/>
                </a:cubicBezTo>
                <a:lnTo>
                  <a:pt x="8" y="23"/>
                </a:lnTo>
                <a:close/>
                <a:moveTo>
                  <a:pt x="2" y="13"/>
                </a:moveTo>
                <a:cubicBezTo>
                  <a:pt x="0" y="16"/>
                  <a:pt x="2" y="18"/>
                  <a:pt x="3" y="20"/>
                </a:cubicBezTo>
                <a:cubicBezTo>
                  <a:pt x="3" y="21"/>
                  <a:pt x="5" y="23"/>
                  <a:pt x="8" y="23"/>
                </a:cubicBezTo>
                <a:cubicBezTo>
                  <a:pt x="12" y="23"/>
                  <a:pt x="20" y="15"/>
                  <a:pt x="20" y="10"/>
                </a:cubicBezTo>
                <a:cubicBezTo>
                  <a:pt x="20" y="8"/>
                  <a:pt x="20" y="5"/>
                  <a:pt x="17" y="4"/>
                </a:cubicBezTo>
                <a:cubicBezTo>
                  <a:pt x="15" y="1"/>
                  <a:pt x="12" y="1"/>
                  <a:pt x="12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2" y="4"/>
                  <a:pt x="12" y="6"/>
                  <a:pt x="17" y="7"/>
                </a:cubicBezTo>
                <a:lnTo>
                  <a:pt x="18" y="7"/>
                </a:lnTo>
                <a:cubicBezTo>
                  <a:pt x="18" y="9"/>
                  <a:pt x="17" y="12"/>
                  <a:pt x="14" y="14"/>
                </a:cubicBezTo>
                <a:cubicBezTo>
                  <a:pt x="11" y="18"/>
                  <a:pt x="3" y="18"/>
                  <a:pt x="3" y="15"/>
                </a:cubicBezTo>
                <a:cubicBezTo>
                  <a:pt x="2" y="13"/>
                  <a:pt x="2" y="13"/>
                  <a:pt x="2" y="13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69" name="Freeform 7915">
            <a:extLst>
              <a:ext uri="{FF2B5EF4-FFF2-40B4-BE49-F238E27FC236}">
                <a16:creationId xmlns:a16="http://schemas.microsoft.com/office/drawing/2014/main" id="{40FB6937-B874-1A42-BF13-0E47F61BC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20988"/>
            <a:ext cx="1587" cy="3175"/>
          </a:xfrm>
          <a:custGeom>
            <a:avLst/>
            <a:gdLst>
              <a:gd name="T0" fmla="*/ 0 w 6"/>
              <a:gd name="T1" fmla="*/ 0 h 7"/>
              <a:gd name="T2" fmla="*/ 139921 w 6"/>
              <a:gd name="T3" fmla="*/ 1234168 h 7"/>
              <a:gd name="T4" fmla="*/ 0 w 6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0"/>
                  <a:pt x="5" y="6"/>
                  <a:pt x="2" y="6"/>
                </a:cubicBezTo>
                <a:cubicBezTo>
                  <a:pt x="0" y="6"/>
                  <a:pt x="0" y="3"/>
                  <a:pt x="0" y="0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0" name="Freeform 7916">
            <a:extLst>
              <a:ext uri="{FF2B5EF4-FFF2-40B4-BE49-F238E27FC236}">
                <a16:creationId xmlns:a16="http://schemas.microsoft.com/office/drawing/2014/main" id="{3126F05E-B681-214F-8AFD-7B56045AD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2820988"/>
            <a:ext cx="1587" cy="3175"/>
          </a:xfrm>
          <a:custGeom>
            <a:avLst/>
            <a:gdLst>
              <a:gd name="T0" fmla="*/ 0 w 3"/>
              <a:gd name="T1" fmla="*/ 0 h 7"/>
              <a:gd name="T2" fmla="*/ 559682 w 3"/>
              <a:gd name="T3" fmla="*/ 1234168 h 7"/>
              <a:gd name="T4" fmla="*/ 559682 w 3"/>
              <a:gd name="T5" fmla="*/ 1234168 h 7"/>
              <a:gd name="T6" fmla="*/ 559682 w 3"/>
              <a:gd name="T7" fmla="*/ 1234168 h 7"/>
              <a:gd name="T8" fmla="*/ 0 w 3"/>
              <a:gd name="T9" fmla="*/ 617311 h 7"/>
              <a:gd name="T10" fmla="*/ 0 w 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0"/>
                  <a:pt x="2" y="3"/>
                  <a:pt x="2" y="6"/>
                </a:cubicBezTo>
                <a:cubicBezTo>
                  <a:pt x="2" y="6"/>
                  <a:pt x="0" y="5"/>
                  <a:pt x="0" y="3"/>
                </a:cubicBezTo>
                <a:cubicBezTo>
                  <a:pt x="0" y="3"/>
                  <a:pt x="0" y="2"/>
                  <a:pt x="0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1" name="Freeform 7917">
            <a:extLst>
              <a:ext uri="{FF2B5EF4-FFF2-40B4-BE49-F238E27FC236}">
                <a16:creationId xmlns:a16="http://schemas.microsoft.com/office/drawing/2014/main" id="{A780F277-248F-7949-A186-DC812903C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75" y="2809875"/>
            <a:ext cx="9525" cy="19050"/>
          </a:xfrm>
          <a:custGeom>
            <a:avLst/>
            <a:gdLst>
              <a:gd name="T0" fmla="*/ 347322 w 28"/>
              <a:gd name="T1" fmla="*/ 3857978 h 54"/>
              <a:gd name="T2" fmla="*/ 578644 w 28"/>
              <a:gd name="T3" fmla="*/ 2862439 h 54"/>
              <a:gd name="T4" fmla="*/ 1388609 w 28"/>
              <a:gd name="T5" fmla="*/ 3484739 h 54"/>
              <a:gd name="T6" fmla="*/ 1620271 w 28"/>
              <a:gd name="T7" fmla="*/ 2115608 h 54"/>
              <a:gd name="T8" fmla="*/ 2777218 w 28"/>
              <a:gd name="T9" fmla="*/ 995539 h 54"/>
              <a:gd name="T10" fmla="*/ 2430236 w 28"/>
              <a:gd name="T11" fmla="*/ 497769 h 54"/>
              <a:gd name="T12" fmla="*/ 2430236 w 28"/>
              <a:gd name="T13" fmla="*/ 0 h 54"/>
              <a:gd name="T14" fmla="*/ 3124540 w 28"/>
              <a:gd name="T15" fmla="*/ 995539 h 54"/>
              <a:gd name="T16" fmla="*/ 2777218 w 28"/>
              <a:gd name="T17" fmla="*/ 1991078 h 54"/>
              <a:gd name="T18" fmla="*/ 3124540 w 28"/>
              <a:gd name="T19" fmla="*/ 2489200 h 54"/>
              <a:gd name="T20" fmla="*/ 2777218 w 28"/>
              <a:gd name="T21" fmla="*/ 3360208 h 54"/>
              <a:gd name="T22" fmla="*/ 1735931 w 28"/>
              <a:gd name="T23" fmla="*/ 3360208 h 54"/>
              <a:gd name="T24" fmla="*/ 1620271 w 28"/>
              <a:gd name="T25" fmla="*/ 4604808 h 54"/>
              <a:gd name="T26" fmla="*/ 925626 w 28"/>
              <a:gd name="T27" fmla="*/ 6222647 h 54"/>
              <a:gd name="T28" fmla="*/ 578644 w 28"/>
              <a:gd name="T29" fmla="*/ 6222647 h 54"/>
              <a:gd name="T30" fmla="*/ 1272948 w 28"/>
              <a:gd name="T31" fmla="*/ 4853517 h 54"/>
              <a:gd name="T32" fmla="*/ 694304 w 28"/>
              <a:gd name="T33" fmla="*/ 4480278 h 54"/>
              <a:gd name="T34" fmla="*/ 347322 w 28"/>
              <a:gd name="T35" fmla="*/ 3857978 h 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" h="54">
                <a:moveTo>
                  <a:pt x="3" y="31"/>
                </a:moveTo>
                <a:cubicBezTo>
                  <a:pt x="1" y="28"/>
                  <a:pt x="0" y="23"/>
                  <a:pt x="5" y="23"/>
                </a:cubicBezTo>
                <a:cubicBezTo>
                  <a:pt x="8" y="23"/>
                  <a:pt x="11" y="28"/>
                  <a:pt x="12" y="28"/>
                </a:cubicBezTo>
                <a:cubicBezTo>
                  <a:pt x="14" y="28"/>
                  <a:pt x="14" y="19"/>
                  <a:pt x="14" y="17"/>
                </a:cubicBezTo>
                <a:cubicBezTo>
                  <a:pt x="14" y="13"/>
                  <a:pt x="24" y="13"/>
                  <a:pt x="24" y="8"/>
                </a:cubicBezTo>
                <a:cubicBezTo>
                  <a:pt x="24" y="7"/>
                  <a:pt x="24" y="5"/>
                  <a:pt x="21" y="4"/>
                </a:cubicBezTo>
                <a:cubicBezTo>
                  <a:pt x="21" y="3"/>
                  <a:pt x="18" y="0"/>
                  <a:pt x="21" y="0"/>
                </a:cubicBezTo>
                <a:cubicBezTo>
                  <a:pt x="24" y="0"/>
                  <a:pt x="27" y="7"/>
                  <a:pt x="27" y="8"/>
                </a:cubicBezTo>
                <a:cubicBezTo>
                  <a:pt x="27" y="11"/>
                  <a:pt x="24" y="15"/>
                  <a:pt x="24" y="16"/>
                </a:cubicBezTo>
                <a:cubicBezTo>
                  <a:pt x="24" y="18"/>
                  <a:pt x="27" y="18"/>
                  <a:pt x="27" y="20"/>
                </a:cubicBezTo>
                <a:cubicBezTo>
                  <a:pt x="24" y="23"/>
                  <a:pt x="24" y="27"/>
                  <a:pt x="24" y="27"/>
                </a:cubicBezTo>
                <a:cubicBezTo>
                  <a:pt x="21" y="27"/>
                  <a:pt x="15" y="23"/>
                  <a:pt x="15" y="27"/>
                </a:cubicBezTo>
                <a:cubicBezTo>
                  <a:pt x="15" y="32"/>
                  <a:pt x="14" y="36"/>
                  <a:pt x="14" y="37"/>
                </a:cubicBezTo>
                <a:cubicBezTo>
                  <a:pt x="14" y="39"/>
                  <a:pt x="9" y="49"/>
                  <a:pt x="8" y="50"/>
                </a:cubicBezTo>
                <a:cubicBezTo>
                  <a:pt x="6" y="53"/>
                  <a:pt x="5" y="53"/>
                  <a:pt x="5" y="50"/>
                </a:cubicBezTo>
                <a:cubicBezTo>
                  <a:pt x="5" y="47"/>
                  <a:pt x="11" y="41"/>
                  <a:pt x="11" y="39"/>
                </a:cubicBezTo>
                <a:cubicBezTo>
                  <a:pt x="11" y="37"/>
                  <a:pt x="9" y="36"/>
                  <a:pt x="6" y="36"/>
                </a:cubicBezTo>
                <a:cubicBezTo>
                  <a:pt x="5" y="36"/>
                  <a:pt x="3" y="33"/>
                  <a:pt x="3" y="31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2" name="Freeform 7918">
            <a:extLst>
              <a:ext uri="{FF2B5EF4-FFF2-40B4-BE49-F238E27FC236}">
                <a16:creationId xmlns:a16="http://schemas.microsoft.com/office/drawing/2014/main" id="{F810CCA8-88CA-0340-9D09-000581725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75" y="2809875"/>
            <a:ext cx="9525" cy="19050"/>
          </a:xfrm>
          <a:custGeom>
            <a:avLst/>
            <a:gdLst>
              <a:gd name="T0" fmla="*/ 578644 w 28"/>
              <a:gd name="T1" fmla="*/ 6471356 h 54"/>
              <a:gd name="T2" fmla="*/ 925626 w 28"/>
              <a:gd name="T3" fmla="*/ 6222647 h 54"/>
              <a:gd name="T4" fmla="*/ 925626 w 28"/>
              <a:gd name="T5" fmla="*/ 6222647 h 54"/>
              <a:gd name="T6" fmla="*/ 1620271 w 28"/>
              <a:gd name="T7" fmla="*/ 4604808 h 54"/>
              <a:gd name="T8" fmla="*/ 1620271 w 28"/>
              <a:gd name="T9" fmla="*/ 4604808 h 54"/>
              <a:gd name="T10" fmla="*/ 1620271 w 28"/>
              <a:gd name="T11" fmla="*/ 4604808 h 54"/>
              <a:gd name="T12" fmla="*/ 925626 w 28"/>
              <a:gd name="T13" fmla="*/ 5475817 h 54"/>
              <a:gd name="T14" fmla="*/ 1272948 w 28"/>
              <a:gd name="T15" fmla="*/ 4853517 h 54"/>
              <a:gd name="T16" fmla="*/ 347322 w 28"/>
              <a:gd name="T17" fmla="*/ 3982508 h 54"/>
              <a:gd name="T18" fmla="*/ 347322 w 28"/>
              <a:gd name="T19" fmla="*/ 3857978 h 54"/>
              <a:gd name="T20" fmla="*/ 1272948 w 28"/>
              <a:gd name="T21" fmla="*/ 4729339 h 54"/>
              <a:gd name="T22" fmla="*/ 462983 w 28"/>
              <a:gd name="T23" fmla="*/ 2862439 h 54"/>
              <a:gd name="T24" fmla="*/ 578644 w 28"/>
              <a:gd name="T25" fmla="*/ 2862439 h 54"/>
              <a:gd name="T26" fmla="*/ 347322 w 28"/>
              <a:gd name="T27" fmla="*/ 2986969 h 54"/>
              <a:gd name="T28" fmla="*/ 1388609 w 28"/>
              <a:gd name="T29" fmla="*/ 3484739 h 54"/>
              <a:gd name="T30" fmla="*/ 1388609 w 28"/>
              <a:gd name="T31" fmla="*/ 3484739 h 54"/>
              <a:gd name="T32" fmla="*/ 1620271 w 28"/>
              <a:gd name="T33" fmla="*/ 2115608 h 54"/>
              <a:gd name="T34" fmla="*/ 2430236 w 28"/>
              <a:gd name="T35" fmla="*/ 622300 h 54"/>
              <a:gd name="T36" fmla="*/ 2430236 w 28"/>
              <a:gd name="T37" fmla="*/ 497769 h 54"/>
              <a:gd name="T38" fmla="*/ 2430236 w 28"/>
              <a:gd name="T39" fmla="*/ 622300 h 54"/>
              <a:gd name="T40" fmla="*/ 3124540 w 28"/>
              <a:gd name="T41" fmla="*/ 871008 h 54"/>
              <a:gd name="T42" fmla="*/ 2430236 w 28"/>
              <a:gd name="T43" fmla="*/ 0 h 54"/>
              <a:gd name="T44" fmla="*/ 2777218 w 28"/>
              <a:gd name="T45" fmla="*/ 1617839 h 54"/>
              <a:gd name="T46" fmla="*/ 2777218 w 28"/>
              <a:gd name="T47" fmla="*/ 1742369 h 54"/>
              <a:gd name="T48" fmla="*/ 2777218 w 28"/>
              <a:gd name="T49" fmla="*/ 2115608 h 54"/>
              <a:gd name="T50" fmla="*/ 2777218 w 28"/>
              <a:gd name="T51" fmla="*/ 3360208 h 54"/>
              <a:gd name="T52" fmla="*/ 1967253 w 28"/>
              <a:gd name="T53" fmla="*/ 3111147 h 54"/>
              <a:gd name="T54" fmla="*/ 1620271 w 28"/>
              <a:gd name="T55" fmla="*/ 4355747 h 54"/>
              <a:gd name="T56" fmla="*/ 1735931 w 28"/>
              <a:gd name="T57" fmla="*/ 3360208 h 54"/>
              <a:gd name="T58" fmla="*/ 2430236 w 28"/>
              <a:gd name="T59" fmla="*/ 3111147 h 54"/>
              <a:gd name="T60" fmla="*/ 2777218 w 28"/>
              <a:gd name="T61" fmla="*/ 2489200 h 54"/>
              <a:gd name="T62" fmla="*/ 2777218 w 28"/>
              <a:gd name="T63" fmla="*/ 2115608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8" h="54">
                <a:moveTo>
                  <a:pt x="6" y="53"/>
                </a:moveTo>
                <a:lnTo>
                  <a:pt x="5" y="52"/>
                </a:lnTo>
                <a:lnTo>
                  <a:pt x="6" y="52"/>
                </a:lnTo>
                <a:cubicBezTo>
                  <a:pt x="6" y="52"/>
                  <a:pt x="8" y="52"/>
                  <a:pt x="8" y="50"/>
                </a:cubicBezTo>
                <a:cubicBezTo>
                  <a:pt x="9" y="49"/>
                  <a:pt x="14" y="41"/>
                  <a:pt x="14" y="37"/>
                </a:cubicBezTo>
                <a:cubicBezTo>
                  <a:pt x="14" y="40"/>
                  <a:pt x="11" y="49"/>
                  <a:pt x="8" y="50"/>
                </a:cubicBezTo>
                <a:cubicBezTo>
                  <a:pt x="8" y="52"/>
                  <a:pt x="6" y="53"/>
                  <a:pt x="6" y="53"/>
                </a:cubicBezTo>
                <a:close/>
                <a:moveTo>
                  <a:pt x="14" y="37"/>
                </a:move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lose/>
                <a:moveTo>
                  <a:pt x="11" y="39"/>
                </a:moveTo>
                <a:cubicBezTo>
                  <a:pt x="11" y="40"/>
                  <a:pt x="9" y="42"/>
                  <a:pt x="8" y="44"/>
                </a:cubicBezTo>
                <a:lnTo>
                  <a:pt x="11" y="38"/>
                </a:lnTo>
                <a:lnTo>
                  <a:pt x="11" y="39"/>
                </a:lnTo>
                <a:close/>
                <a:moveTo>
                  <a:pt x="6" y="37"/>
                </a:moveTo>
                <a:cubicBezTo>
                  <a:pt x="5" y="37"/>
                  <a:pt x="3" y="34"/>
                  <a:pt x="3" y="32"/>
                </a:cubicBezTo>
                <a:cubicBezTo>
                  <a:pt x="1" y="30"/>
                  <a:pt x="0" y="27"/>
                  <a:pt x="3" y="24"/>
                </a:cubicBezTo>
                <a:cubicBezTo>
                  <a:pt x="1" y="27"/>
                  <a:pt x="3" y="30"/>
                  <a:pt x="3" y="31"/>
                </a:cubicBezTo>
                <a:cubicBezTo>
                  <a:pt x="5" y="33"/>
                  <a:pt x="5" y="36"/>
                  <a:pt x="6" y="36"/>
                </a:cubicBezTo>
                <a:cubicBezTo>
                  <a:pt x="11" y="36"/>
                  <a:pt x="11" y="38"/>
                  <a:pt x="11" y="38"/>
                </a:cubicBezTo>
                <a:cubicBezTo>
                  <a:pt x="10" y="37"/>
                  <a:pt x="9" y="37"/>
                  <a:pt x="6" y="37"/>
                </a:cubicBezTo>
                <a:close/>
                <a:moveTo>
                  <a:pt x="4" y="23"/>
                </a:moveTo>
                <a:cubicBezTo>
                  <a:pt x="6" y="21"/>
                  <a:pt x="8" y="23"/>
                  <a:pt x="9" y="27"/>
                </a:cubicBezTo>
                <a:cubicBezTo>
                  <a:pt x="8" y="25"/>
                  <a:pt x="6" y="23"/>
                  <a:pt x="5" y="23"/>
                </a:cubicBezTo>
                <a:cubicBezTo>
                  <a:pt x="5" y="23"/>
                  <a:pt x="4" y="23"/>
                  <a:pt x="4" y="23"/>
                </a:cubicBezTo>
                <a:cubicBezTo>
                  <a:pt x="4" y="23"/>
                  <a:pt x="3" y="23"/>
                  <a:pt x="3" y="24"/>
                </a:cubicBezTo>
                <a:cubicBezTo>
                  <a:pt x="3" y="23"/>
                  <a:pt x="4" y="23"/>
                  <a:pt x="4" y="23"/>
                </a:cubicBezTo>
                <a:close/>
                <a:moveTo>
                  <a:pt x="12" y="28"/>
                </a:moveTo>
                <a:cubicBezTo>
                  <a:pt x="11" y="28"/>
                  <a:pt x="11" y="28"/>
                  <a:pt x="9" y="27"/>
                </a:cubicBezTo>
                <a:cubicBezTo>
                  <a:pt x="11" y="27"/>
                  <a:pt x="11" y="28"/>
                  <a:pt x="12" y="28"/>
                </a:cubicBezTo>
                <a:close/>
                <a:moveTo>
                  <a:pt x="18" y="13"/>
                </a:moveTo>
                <a:cubicBezTo>
                  <a:pt x="17" y="14"/>
                  <a:pt x="14" y="15"/>
                  <a:pt x="14" y="17"/>
                </a:cubicBezTo>
                <a:cubicBezTo>
                  <a:pt x="14" y="14"/>
                  <a:pt x="15" y="14"/>
                  <a:pt x="18" y="13"/>
                </a:cubicBezTo>
                <a:close/>
                <a:moveTo>
                  <a:pt x="21" y="5"/>
                </a:moveTo>
                <a:cubicBezTo>
                  <a:pt x="21" y="3"/>
                  <a:pt x="18" y="1"/>
                  <a:pt x="21" y="0"/>
                </a:cubicBezTo>
                <a:lnTo>
                  <a:pt x="21" y="4"/>
                </a:lnTo>
                <a:cubicBezTo>
                  <a:pt x="24" y="5"/>
                  <a:pt x="24" y="7"/>
                  <a:pt x="24" y="8"/>
                </a:cubicBezTo>
                <a:cubicBezTo>
                  <a:pt x="24" y="7"/>
                  <a:pt x="24" y="5"/>
                  <a:pt x="21" y="5"/>
                </a:cubicBezTo>
                <a:close/>
                <a:moveTo>
                  <a:pt x="24" y="1"/>
                </a:moveTo>
                <a:cubicBezTo>
                  <a:pt x="24" y="4"/>
                  <a:pt x="26" y="6"/>
                  <a:pt x="27" y="7"/>
                </a:cubicBezTo>
                <a:cubicBezTo>
                  <a:pt x="26" y="6"/>
                  <a:pt x="24" y="4"/>
                  <a:pt x="24" y="2"/>
                </a:cubicBezTo>
                <a:cubicBezTo>
                  <a:pt x="22" y="1"/>
                  <a:pt x="21" y="0"/>
                  <a:pt x="21" y="0"/>
                </a:cubicBezTo>
                <a:lnTo>
                  <a:pt x="24" y="1"/>
                </a:lnTo>
                <a:close/>
                <a:moveTo>
                  <a:pt x="24" y="13"/>
                </a:moveTo>
                <a:lnTo>
                  <a:pt x="25" y="12"/>
                </a:lnTo>
                <a:cubicBezTo>
                  <a:pt x="24" y="13"/>
                  <a:pt x="24" y="13"/>
                  <a:pt x="24" y="14"/>
                </a:cubicBezTo>
                <a:lnTo>
                  <a:pt x="24" y="13"/>
                </a:lnTo>
                <a:close/>
                <a:moveTo>
                  <a:pt x="24" y="17"/>
                </a:moveTo>
                <a:cubicBezTo>
                  <a:pt x="24" y="19"/>
                  <a:pt x="27" y="20"/>
                  <a:pt x="27" y="21"/>
                </a:cubicBezTo>
                <a:cubicBezTo>
                  <a:pt x="27" y="23"/>
                  <a:pt x="24" y="27"/>
                  <a:pt x="24" y="27"/>
                </a:cubicBezTo>
                <a:lnTo>
                  <a:pt x="21" y="27"/>
                </a:lnTo>
                <a:cubicBezTo>
                  <a:pt x="18" y="25"/>
                  <a:pt x="18" y="25"/>
                  <a:pt x="17" y="25"/>
                </a:cubicBezTo>
                <a:lnTo>
                  <a:pt x="17" y="27"/>
                </a:lnTo>
                <a:cubicBezTo>
                  <a:pt x="15" y="30"/>
                  <a:pt x="15" y="33"/>
                  <a:pt x="14" y="35"/>
                </a:cubicBezTo>
                <a:lnTo>
                  <a:pt x="14" y="34"/>
                </a:lnTo>
                <a:cubicBezTo>
                  <a:pt x="14" y="32"/>
                  <a:pt x="15" y="30"/>
                  <a:pt x="15" y="27"/>
                </a:cubicBezTo>
                <a:cubicBezTo>
                  <a:pt x="15" y="27"/>
                  <a:pt x="15" y="25"/>
                  <a:pt x="17" y="25"/>
                </a:cubicBezTo>
                <a:lnTo>
                  <a:pt x="21" y="25"/>
                </a:lnTo>
                <a:cubicBezTo>
                  <a:pt x="21" y="27"/>
                  <a:pt x="21" y="27"/>
                  <a:pt x="24" y="27"/>
                </a:cubicBezTo>
                <a:lnTo>
                  <a:pt x="24" y="20"/>
                </a:lnTo>
                <a:lnTo>
                  <a:pt x="24" y="18"/>
                </a:lnTo>
                <a:lnTo>
                  <a:pt x="24" y="17"/>
                </a:lnTo>
                <a:cubicBezTo>
                  <a:pt x="24" y="17"/>
                  <a:pt x="24" y="17"/>
                  <a:pt x="24" y="17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3" name="Freeform 7919">
            <a:extLst>
              <a:ext uri="{FF2B5EF4-FFF2-40B4-BE49-F238E27FC236}">
                <a16:creationId xmlns:a16="http://schemas.microsoft.com/office/drawing/2014/main" id="{0CD3CD89-24D3-594C-AC74-D34BC8D26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08288"/>
            <a:ext cx="3175" cy="3175"/>
          </a:xfrm>
          <a:custGeom>
            <a:avLst/>
            <a:gdLst>
              <a:gd name="T0" fmla="*/ 0 w 8"/>
              <a:gd name="T1" fmla="*/ 249959 h 11"/>
              <a:gd name="T2" fmla="*/ 944959 w 8"/>
              <a:gd name="T3" fmla="*/ 249959 h 11"/>
              <a:gd name="T4" fmla="*/ 630238 w 8"/>
              <a:gd name="T5" fmla="*/ 499918 h 11"/>
              <a:gd name="T6" fmla="*/ 944959 w 8"/>
              <a:gd name="T7" fmla="*/ 833005 h 11"/>
              <a:gd name="T8" fmla="*/ 0 w 8"/>
              <a:gd name="T9" fmla="*/ 249959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0" y="3"/>
                </a:moveTo>
                <a:cubicBezTo>
                  <a:pt x="0" y="0"/>
                  <a:pt x="4" y="2"/>
                  <a:pt x="6" y="3"/>
                </a:cubicBezTo>
                <a:cubicBezTo>
                  <a:pt x="7" y="3"/>
                  <a:pt x="4" y="6"/>
                  <a:pt x="4" y="6"/>
                </a:cubicBezTo>
                <a:cubicBezTo>
                  <a:pt x="4" y="7"/>
                  <a:pt x="7" y="10"/>
                  <a:pt x="6" y="10"/>
                </a:cubicBezTo>
                <a:cubicBezTo>
                  <a:pt x="3" y="10"/>
                  <a:pt x="0" y="4"/>
                  <a:pt x="0" y="3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4" name="Freeform 7920">
            <a:extLst>
              <a:ext uri="{FF2B5EF4-FFF2-40B4-BE49-F238E27FC236}">
                <a16:creationId xmlns:a16="http://schemas.microsoft.com/office/drawing/2014/main" id="{5659B4A6-5A69-9447-A5FA-7B5CC0C53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08288"/>
            <a:ext cx="3175" cy="3175"/>
          </a:xfrm>
          <a:custGeom>
            <a:avLst/>
            <a:gdLst>
              <a:gd name="T0" fmla="*/ 0 w 8"/>
              <a:gd name="T1" fmla="*/ 201613 h 10"/>
              <a:gd name="T2" fmla="*/ 157559 w 8"/>
              <a:gd name="T3" fmla="*/ 0 h 10"/>
              <a:gd name="T4" fmla="*/ 944959 w 8"/>
              <a:gd name="T5" fmla="*/ 100965 h 10"/>
              <a:gd name="T6" fmla="*/ 944959 w 8"/>
              <a:gd name="T7" fmla="*/ 201613 h 10"/>
              <a:gd name="T8" fmla="*/ 944959 w 8"/>
              <a:gd name="T9" fmla="*/ 403225 h 10"/>
              <a:gd name="T10" fmla="*/ 630238 w 8"/>
              <a:gd name="T11" fmla="*/ 504190 h 10"/>
              <a:gd name="T12" fmla="*/ 944959 w 8"/>
              <a:gd name="T13" fmla="*/ 705803 h 10"/>
              <a:gd name="T14" fmla="*/ 630238 w 8"/>
              <a:gd name="T15" fmla="*/ 504190 h 10"/>
              <a:gd name="T16" fmla="*/ 944959 w 8"/>
              <a:gd name="T17" fmla="*/ 403225 h 10"/>
              <a:gd name="T18" fmla="*/ 944959 w 8"/>
              <a:gd name="T19" fmla="*/ 201613 h 10"/>
              <a:gd name="T20" fmla="*/ 944959 w 8"/>
              <a:gd name="T21" fmla="*/ 201613 h 10"/>
              <a:gd name="T22" fmla="*/ 157559 w 8"/>
              <a:gd name="T23" fmla="*/ 0 h 10"/>
              <a:gd name="T24" fmla="*/ 944959 w 8"/>
              <a:gd name="T25" fmla="*/ 907415 h 10"/>
              <a:gd name="T26" fmla="*/ 0 w 8"/>
              <a:gd name="T27" fmla="*/ 201613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0">
                <a:moveTo>
                  <a:pt x="0" y="2"/>
                </a:moveTo>
                <a:lnTo>
                  <a:pt x="1" y="0"/>
                </a:lnTo>
                <a:cubicBezTo>
                  <a:pt x="3" y="0"/>
                  <a:pt x="4" y="0"/>
                  <a:pt x="6" y="1"/>
                </a:cubicBezTo>
                <a:lnTo>
                  <a:pt x="6" y="2"/>
                </a:lnTo>
                <a:cubicBezTo>
                  <a:pt x="7" y="3"/>
                  <a:pt x="6" y="3"/>
                  <a:pt x="6" y="4"/>
                </a:cubicBezTo>
                <a:cubicBezTo>
                  <a:pt x="6" y="4"/>
                  <a:pt x="6" y="5"/>
                  <a:pt x="4" y="5"/>
                </a:cubicBezTo>
                <a:lnTo>
                  <a:pt x="6" y="7"/>
                </a:lnTo>
                <a:cubicBezTo>
                  <a:pt x="4" y="6"/>
                  <a:pt x="4" y="5"/>
                  <a:pt x="4" y="5"/>
                </a:cubicBezTo>
                <a:lnTo>
                  <a:pt x="6" y="4"/>
                </a:lnTo>
                <a:lnTo>
                  <a:pt x="6" y="2"/>
                </a:lnTo>
                <a:cubicBezTo>
                  <a:pt x="4" y="1"/>
                  <a:pt x="3" y="0"/>
                  <a:pt x="1" y="0"/>
                </a:cubicBezTo>
                <a:cubicBezTo>
                  <a:pt x="0" y="3"/>
                  <a:pt x="3" y="9"/>
                  <a:pt x="6" y="9"/>
                </a:cubicBezTo>
                <a:cubicBezTo>
                  <a:pt x="3" y="9"/>
                  <a:pt x="0" y="3"/>
                  <a:pt x="0" y="2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5" name="Freeform 7921">
            <a:extLst>
              <a:ext uri="{FF2B5EF4-FFF2-40B4-BE49-F238E27FC236}">
                <a16:creationId xmlns:a16="http://schemas.microsoft.com/office/drawing/2014/main" id="{4A3F2AD4-3DFA-2949-A084-A73CB0FB9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05113"/>
            <a:ext cx="9525" cy="4762"/>
          </a:xfrm>
          <a:custGeom>
            <a:avLst/>
            <a:gdLst>
              <a:gd name="T0" fmla="*/ 0 w 26"/>
              <a:gd name="T1" fmla="*/ 302228 h 15"/>
              <a:gd name="T2" fmla="*/ 1207843 w 26"/>
              <a:gd name="T3" fmla="*/ 604774 h 15"/>
              <a:gd name="T4" fmla="*/ 3355364 w 26"/>
              <a:gd name="T5" fmla="*/ 1411139 h 15"/>
              <a:gd name="T6" fmla="*/ 1744907 w 26"/>
              <a:gd name="T7" fmla="*/ 907002 h 15"/>
              <a:gd name="T8" fmla="*/ 0 w 26"/>
              <a:gd name="T9" fmla="*/ 302228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5">
                <a:moveTo>
                  <a:pt x="0" y="3"/>
                </a:moveTo>
                <a:cubicBezTo>
                  <a:pt x="0" y="0"/>
                  <a:pt x="7" y="5"/>
                  <a:pt x="9" y="6"/>
                </a:cubicBezTo>
                <a:cubicBezTo>
                  <a:pt x="13" y="6"/>
                  <a:pt x="25" y="12"/>
                  <a:pt x="25" y="14"/>
                </a:cubicBezTo>
                <a:cubicBezTo>
                  <a:pt x="22" y="14"/>
                  <a:pt x="16" y="10"/>
                  <a:pt x="13" y="9"/>
                </a:cubicBezTo>
                <a:cubicBezTo>
                  <a:pt x="9" y="8"/>
                  <a:pt x="0" y="5"/>
                  <a:pt x="0" y="3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6" name="Freeform 7922">
            <a:extLst>
              <a:ext uri="{FF2B5EF4-FFF2-40B4-BE49-F238E27FC236}">
                <a16:creationId xmlns:a16="http://schemas.microsoft.com/office/drawing/2014/main" id="{BED6880D-6AA5-0D40-9721-1FACE8162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05113"/>
            <a:ext cx="9525" cy="4762"/>
          </a:xfrm>
          <a:custGeom>
            <a:avLst/>
            <a:gdLst>
              <a:gd name="T0" fmla="*/ 2147521 w 26"/>
              <a:gd name="T1" fmla="*/ 1417489 h 12"/>
              <a:gd name="T2" fmla="*/ 1744907 w 26"/>
              <a:gd name="T3" fmla="*/ 944860 h 12"/>
              <a:gd name="T4" fmla="*/ 0 w 26"/>
              <a:gd name="T5" fmla="*/ 0 h 12"/>
              <a:gd name="T6" fmla="*/ 1744907 w 26"/>
              <a:gd name="T7" fmla="*/ 944860 h 12"/>
              <a:gd name="T8" fmla="*/ 2550136 w 26"/>
              <a:gd name="T9" fmla="*/ 1417489 h 12"/>
              <a:gd name="T10" fmla="*/ 3220915 w 26"/>
              <a:gd name="T11" fmla="*/ 1732178 h 12"/>
              <a:gd name="T12" fmla="*/ 2147521 w 26"/>
              <a:gd name="T13" fmla="*/ 1417489 h 12"/>
              <a:gd name="T14" fmla="*/ 1207843 w 26"/>
              <a:gd name="T15" fmla="*/ 472629 h 12"/>
              <a:gd name="T16" fmla="*/ 805229 w 26"/>
              <a:gd name="T17" fmla="*/ 315086 h 12"/>
              <a:gd name="T18" fmla="*/ 268532 w 26"/>
              <a:gd name="T19" fmla="*/ 0 h 12"/>
              <a:gd name="T20" fmla="*/ 939312 w 26"/>
              <a:gd name="T21" fmla="*/ 315086 h 12"/>
              <a:gd name="T22" fmla="*/ 1207843 w 26"/>
              <a:gd name="T23" fmla="*/ 472629 h 12"/>
              <a:gd name="T24" fmla="*/ 3355364 w 26"/>
              <a:gd name="T25" fmla="*/ 1574635 h 12"/>
              <a:gd name="T26" fmla="*/ 1207843 w 26"/>
              <a:gd name="T27" fmla="*/ 472629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12">
                <a:moveTo>
                  <a:pt x="16" y="9"/>
                </a:moveTo>
                <a:cubicBezTo>
                  <a:pt x="16" y="9"/>
                  <a:pt x="16" y="6"/>
                  <a:pt x="13" y="6"/>
                </a:cubicBezTo>
                <a:cubicBezTo>
                  <a:pt x="10" y="6"/>
                  <a:pt x="0" y="2"/>
                  <a:pt x="0" y="0"/>
                </a:cubicBezTo>
                <a:cubicBezTo>
                  <a:pt x="1" y="2"/>
                  <a:pt x="9" y="5"/>
                  <a:pt x="13" y="6"/>
                </a:cubicBezTo>
                <a:cubicBezTo>
                  <a:pt x="16" y="6"/>
                  <a:pt x="16" y="7"/>
                  <a:pt x="19" y="9"/>
                </a:cubicBezTo>
                <a:cubicBezTo>
                  <a:pt x="21" y="9"/>
                  <a:pt x="22" y="11"/>
                  <a:pt x="24" y="11"/>
                </a:cubicBezTo>
                <a:cubicBezTo>
                  <a:pt x="22" y="11"/>
                  <a:pt x="21" y="10"/>
                  <a:pt x="16" y="9"/>
                </a:cubicBezTo>
                <a:close/>
                <a:moveTo>
                  <a:pt x="9" y="3"/>
                </a:moveTo>
                <a:cubicBezTo>
                  <a:pt x="9" y="3"/>
                  <a:pt x="7" y="2"/>
                  <a:pt x="6" y="2"/>
                </a:cubicBezTo>
                <a:cubicBezTo>
                  <a:pt x="6" y="1"/>
                  <a:pt x="3" y="0"/>
                  <a:pt x="2" y="0"/>
                </a:cubicBezTo>
                <a:cubicBezTo>
                  <a:pt x="3" y="0"/>
                  <a:pt x="6" y="1"/>
                  <a:pt x="7" y="2"/>
                </a:cubicBezTo>
                <a:lnTo>
                  <a:pt x="9" y="3"/>
                </a:lnTo>
                <a:cubicBezTo>
                  <a:pt x="10" y="3"/>
                  <a:pt x="25" y="7"/>
                  <a:pt x="25" y="10"/>
                </a:cubicBezTo>
                <a:cubicBezTo>
                  <a:pt x="25" y="9"/>
                  <a:pt x="16" y="5"/>
                  <a:pt x="9" y="3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7" name="Freeform 7923">
            <a:extLst>
              <a:ext uri="{FF2B5EF4-FFF2-40B4-BE49-F238E27FC236}">
                <a16:creationId xmlns:a16="http://schemas.microsoft.com/office/drawing/2014/main" id="{1FE384B6-A842-B44F-9CB3-DE3EA3F62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9075" y="2806700"/>
            <a:ext cx="1588" cy="3175"/>
          </a:xfrm>
          <a:custGeom>
            <a:avLst/>
            <a:gdLst>
              <a:gd name="T0" fmla="*/ 100997 w 5"/>
              <a:gd name="T1" fmla="*/ 833005 h 11"/>
              <a:gd name="T2" fmla="*/ 0 w 5"/>
              <a:gd name="T3" fmla="*/ 499918 h 11"/>
              <a:gd name="T4" fmla="*/ 100997 w 5"/>
              <a:gd name="T5" fmla="*/ 166543 h 11"/>
              <a:gd name="T6" fmla="*/ 100997 w 5"/>
              <a:gd name="T7" fmla="*/ 833005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1">
                <a:moveTo>
                  <a:pt x="1" y="10"/>
                </a:moveTo>
                <a:cubicBezTo>
                  <a:pt x="0" y="9"/>
                  <a:pt x="0" y="7"/>
                  <a:pt x="0" y="6"/>
                </a:cubicBezTo>
                <a:cubicBezTo>
                  <a:pt x="0" y="5"/>
                  <a:pt x="1" y="0"/>
                  <a:pt x="1" y="2"/>
                </a:cubicBezTo>
                <a:cubicBezTo>
                  <a:pt x="1" y="3"/>
                  <a:pt x="4" y="10"/>
                  <a:pt x="1" y="10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8" name="Freeform 7924">
            <a:extLst>
              <a:ext uri="{FF2B5EF4-FFF2-40B4-BE49-F238E27FC236}">
                <a16:creationId xmlns:a16="http://schemas.microsoft.com/office/drawing/2014/main" id="{D022A389-AEAC-B944-B4C9-8D67FF536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9075" y="2808288"/>
            <a:ext cx="1588" cy="3175"/>
          </a:xfrm>
          <a:custGeom>
            <a:avLst/>
            <a:gdLst>
              <a:gd name="T0" fmla="*/ 210145 w 6"/>
              <a:gd name="T1" fmla="*/ 995539 h 9"/>
              <a:gd name="T2" fmla="*/ 140009 w 6"/>
              <a:gd name="T3" fmla="*/ 746831 h 9"/>
              <a:gd name="T4" fmla="*/ 210145 w 6"/>
              <a:gd name="T5" fmla="*/ 0 h 9"/>
              <a:gd name="T6" fmla="*/ 210145 w 6"/>
              <a:gd name="T7" fmla="*/ 0 h 9"/>
              <a:gd name="T8" fmla="*/ 210145 w 6"/>
              <a:gd name="T9" fmla="*/ 0 h 9"/>
              <a:gd name="T10" fmla="*/ 210145 w 6"/>
              <a:gd name="T11" fmla="*/ 0 h 9"/>
              <a:gd name="T12" fmla="*/ 140009 w 6"/>
              <a:gd name="T13" fmla="*/ 373239 h 9"/>
              <a:gd name="T14" fmla="*/ 210145 w 6"/>
              <a:gd name="T15" fmla="*/ 871008 h 9"/>
              <a:gd name="T16" fmla="*/ 210145 w 6"/>
              <a:gd name="T17" fmla="*/ 871008 h 9"/>
              <a:gd name="T18" fmla="*/ 210145 w 6"/>
              <a:gd name="T19" fmla="*/ 746831 h 9"/>
              <a:gd name="T20" fmla="*/ 210145 w 6"/>
              <a:gd name="T21" fmla="*/ 0 h 9"/>
              <a:gd name="T22" fmla="*/ 350154 w 6"/>
              <a:gd name="T23" fmla="*/ 622300 h 9"/>
              <a:gd name="T24" fmla="*/ 210145 w 6"/>
              <a:gd name="T25" fmla="*/ 995539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9">
                <a:moveTo>
                  <a:pt x="3" y="8"/>
                </a:moveTo>
                <a:cubicBezTo>
                  <a:pt x="2" y="8"/>
                  <a:pt x="2" y="6"/>
                  <a:pt x="2" y="6"/>
                </a:cubicBezTo>
                <a:cubicBezTo>
                  <a:pt x="0" y="3"/>
                  <a:pt x="2" y="0"/>
                  <a:pt x="3" y="0"/>
                </a:cubicBezTo>
                <a:cubicBezTo>
                  <a:pt x="2" y="0"/>
                  <a:pt x="2" y="3"/>
                  <a:pt x="2" y="3"/>
                </a:cubicBezTo>
                <a:cubicBezTo>
                  <a:pt x="2" y="5"/>
                  <a:pt x="2" y="7"/>
                  <a:pt x="3" y="7"/>
                </a:cubicBezTo>
                <a:lnTo>
                  <a:pt x="3" y="6"/>
                </a:lnTo>
                <a:cubicBezTo>
                  <a:pt x="5" y="5"/>
                  <a:pt x="3" y="2"/>
                  <a:pt x="3" y="0"/>
                </a:cubicBezTo>
                <a:cubicBezTo>
                  <a:pt x="5" y="3"/>
                  <a:pt x="5" y="5"/>
                  <a:pt x="5" y="5"/>
                </a:cubicBezTo>
                <a:cubicBezTo>
                  <a:pt x="3" y="7"/>
                  <a:pt x="3" y="8"/>
                  <a:pt x="3" y="8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79" name="Freeform 7925">
            <a:extLst>
              <a:ext uri="{FF2B5EF4-FFF2-40B4-BE49-F238E27FC236}">
                <a16:creationId xmlns:a16="http://schemas.microsoft.com/office/drawing/2014/main" id="{EB8CD98D-35AA-854F-8485-F698C578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725" y="2797175"/>
            <a:ext cx="11113" cy="3175"/>
          </a:xfrm>
          <a:custGeom>
            <a:avLst/>
            <a:gdLst>
              <a:gd name="T0" fmla="*/ 0 w 30"/>
              <a:gd name="T1" fmla="*/ 249061 h 9"/>
              <a:gd name="T2" fmla="*/ 1372085 w 30"/>
              <a:gd name="T3" fmla="*/ 124531 h 9"/>
              <a:gd name="T4" fmla="*/ 3430583 w 30"/>
              <a:gd name="T5" fmla="*/ 871008 h 9"/>
              <a:gd name="T6" fmla="*/ 2195558 w 30"/>
              <a:gd name="T7" fmla="*/ 497769 h 9"/>
              <a:gd name="T8" fmla="*/ 0 w 30"/>
              <a:gd name="T9" fmla="*/ 24906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9">
                <a:moveTo>
                  <a:pt x="0" y="2"/>
                </a:moveTo>
                <a:cubicBezTo>
                  <a:pt x="1" y="0"/>
                  <a:pt x="10" y="1"/>
                  <a:pt x="10" y="1"/>
                </a:cubicBezTo>
                <a:cubicBezTo>
                  <a:pt x="16" y="1"/>
                  <a:pt x="29" y="5"/>
                  <a:pt x="25" y="7"/>
                </a:cubicBezTo>
                <a:cubicBezTo>
                  <a:pt x="24" y="8"/>
                  <a:pt x="18" y="5"/>
                  <a:pt x="16" y="4"/>
                </a:cubicBezTo>
                <a:cubicBezTo>
                  <a:pt x="10" y="3"/>
                  <a:pt x="0" y="3"/>
                  <a:pt x="0" y="2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0" name="Freeform 7926">
            <a:extLst>
              <a:ext uri="{FF2B5EF4-FFF2-40B4-BE49-F238E27FC236}">
                <a16:creationId xmlns:a16="http://schemas.microsoft.com/office/drawing/2014/main" id="{F861D9B1-97C3-5B4D-BA74-F1A043F9C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725" y="2797175"/>
            <a:ext cx="9525" cy="3175"/>
          </a:xfrm>
          <a:custGeom>
            <a:avLst/>
            <a:gdLst>
              <a:gd name="T0" fmla="*/ 3355364 w 26"/>
              <a:gd name="T1" fmla="*/ 1102519 h 8"/>
              <a:gd name="T2" fmla="*/ 2684218 w 26"/>
              <a:gd name="T3" fmla="*/ 630238 h 8"/>
              <a:gd name="T4" fmla="*/ 3355364 w 26"/>
              <a:gd name="T5" fmla="*/ 944959 h 8"/>
              <a:gd name="T6" fmla="*/ 1341926 w 26"/>
              <a:gd name="T7" fmla="*/ 0 h 8"/>
              <a:gd name="T8" fmla="*/ 3355364 w 26"/>
              <a:gd name="T9" fmla="*/ 787400 h 8"/>
              <a:gd name="T10" fmla="*/ 3355364 w 26"/>
              <a:gd name="T11" fmla="*/ 944959 h 8"/>
              <a:gd name="T12" fmla="*/ 3355364 w 26"/>
              <a:gd name="T13" fmla="*/ 1102519 h 8"/>
              <a:gd name="T14" fmla="*/ 2147521 w 26"/>
              <a:gd name="T15" fmla="*/ 472678 h 8"/>
              <a:gd name="T16" fmla="*/ 939312 w 26"/>
              <a:gd name="T17" fmla="*/ 315119 h 8"/>
              <a:gd name="T18" fmla="*/ 0 w 26"/>
              <a:gd name="T19" fmla="*/ 157559 h 8"/>
              <a:gd name="T20" fmla="*/ 134083 w 26"/>
              <a:gd name="T21" fmla="*/ 157559 h 8"/>
              <a:gd name="T22" fmla="*/ 939312 w 26"/>
              <a:gd name="T23" fmla="*/ 315119 h 8"/>
              <a:gd name="T24" fmla="*/ 2147521 w 26"/>
              <a:gd name="T25" fmla="*/ 315119 h 8"/>
              <a:gd name="T26" fmla="*/ 2550136 w 26"/>
              <a:gd name="T27" fmla="*/ 630238 h 8"/>
              <a:gd name="T28" fmla="*/ 2147521 w 26"/>
              <a:gd name="T29" fmla="*/ 472678 h 8"/>
              <a:gd name="T30" fmla="*/ 1207843 w 26"/>
              <a:gd name="T31" fmla="*/ 0 h 8"/>
              <a:gd name="T32" fmla="*/ 134083 w 26"/>
              <a:gd name="T33" fmla="*/ 157559 h 8"/>
              <a:gd name="T34" fmla="*/ 134083 w 26"/>
              <a:gd name="T35" fmla="*/ 0 h 8"/>
              <a:gd name="T36" fmla="*/ 536697 w 26"/>
              <a:gd name="T37" fmla="*/ 0 h 8"/>
              <a:gd name="T38" fmla="*/ 1207843 w 26"/>
              <a:gd name="T39" fmla="*/ 0 h 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" h="8">
                <a:moveTo>
                  <a:pt x="25" y="7"/>
                </a:moveTo>
                <a:cubicBezTo>
                  <a:pt x="22" y="7"/>
                  <a:pt x="21" y="5"/>
                  <a:pt x="20" y="4"/>
                </a:cubicBezTo>
                <a:cubicBezTo>
                  <a:pt x="21" y="5"/>
                  <a:pt x="24" y="6"/>
                  <a:pt x="25" y="6"/>
                </a:cubicBezTo>
                <a:cubicBezTo>
                  <a:pt x="24" y="4"/>
                  <a:pt x="16" y="0"/>
                  <a:pt x="10" y="0"/>
                </a:cubicBezTo>
                <a:cubicBezTo>
                  <a:pt x="16" y="0"/>
                  <a:pt x="24" y="3"/>
                  <a:pt x="25" y="5"/>
                </a:cubicBezTo>
                <a:lnTo>
                  <a:pt x="25" y="6"/>
                </a:lnTo>
                <a:lnTo>
                  <a:pt x="25" y="7"/>
                </a:lnTo>
                <a:close/>
                <a:moveTo>
                  <a:pt x="16" y="3"/>
                </a:moveTo>
                <a:cubicBezTo>
                  <a:pt x="13" y="2"/>
                  <a:pt x="10" y="2"/>
                  <a:pt x="7" y="2"/>
                </a:cubicBezTo>
                <a:cubicBezTo>
                  <a:pt x="3" y="2"/>
                  <a:pt x="0" y="2"/>
                  <a:pt x="0" y="1"/>
                </a:cubicBezTo>
                <a:lnTo>
                  <a:pt x="1" y="1"/>
                </a:lnTo>
                <a:cubicBezTo>
                  <a:pt x="2" y="2"/>
                  <a:pt x="5" y="2"/>
                  <a:pt x="7" y="2"/>
                </a:cubicBezTo>
                <a:lnTo>
                  <a:pt x="16" y="2"/>
                </a:lnTo>
                <a:cubicBezTo>
                  <a:pt x="16" y="2"/>
                  <a:pt x="18" y="3"/>
                  <a:pt x="19" y="4"/>
                </a:cubicBezTo>
                <a:cubicBezTo>
                  <a:pt x="18" y="4"/>
                  <a:pt x="16" y="3"/>
                  <a:pt x="16" y="3"/>
                </a:cubicBezTo>
                <a:close/>
                <a:moveTo>
                  <a:pt x="9" y="0"/>
                </a:moveTo>
                <a:cubicBezTo>
                  <a:pt x="7" y="0"/>
                  <a:pt x="3" y="1"/>
                  <a:pt x="1" y="1"/>
                </a:cubicBezTo>
                <a:lnTo>
                  <a:pt x="1" y="0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1" name="Freeform 7927">
            <a:extLst>
              <a:ext uri="{FF2B5EF4-FFF2-40B4-BE49-F238E27FC236}">
                <a16:creationId xmlns:a16="http://schemas.microsoft.com/office/drawing/2014/main" id="{1587EFF5-D5D5-FF4F-AEB1-158F8EFCC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798763"/>
            <a:ext cx="11112" cy="9525"/>
          </a:xfrm>
          <a:custGeom>
            <a:avLst/>
            <a:gdLst>
              <a:gd name="T0" fmla="*/ 440648 w 29"/>
              <a:gd name="T1" fmla="*/ 435483 h 25"/>
              <a:gd name="T2" fmla="*/ 2642740 w 29"/>
              <a:gd name="T3" fmla="*/ 725805 h 25"/>
              <a:gd name="T4" fmla="*/ 4111057 w 29"/>
              <a:gd name="T5" fmla="*/ 2322576 h 25"/>
              <a:gd name="T6" fmla="*/ 3523654 w 29"/>
              <a:gd name="T7" fmla="*/ 3193542 h 25"/>
              <a:gd name="T8" fmla="*/ 3230143 w 29"/>
              <a:gd name="T9" fmla="*/ 3193542 h 25"/>
              <a:gd name="T10" fmla="*/ 2349230 w 29"/>
              <a:gd name="T11" fmla="*/ 2612898 h 25"/>
              <a:gd name="T12" fmla="*/ 3670409 w 29"/>
              <a:gd name="T13" fmla="*/ 2032254 h 25"/>
              <a:gd name="T14" fmla="*/ 1908582 w 29"/>
              <a:gd name="T15" fmla="*/ 870966 h 25"/>
              <a:gd name="T16" fmla="*/ 440648 w 29"/>
              <a:gd name="T17" fmla="*/ 435483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25">
                <a:moveTo>
                  <a:pt x="3" y="3"/>
                </a:moveTo>
                <a:cubicBezTo>
                  <a:pt x="3" y="0"/>
                  <a:pt x="10" y="4"/>
                  <a:pt x="18" y="5"/>
                </a:cubicBezTo>
                <a:cubicBezTo>
                  <a:pt x="25" y="5"/>
                  <a:pt x="28" y="13"/>
                  <a:pt x="28" y="16"/>
                </a:cubicBezTo>
                <a:cubicBezTo>
                  <a:pt x="28" y="16"/>
                  <a:pt x="24" y="20"/>
                  <a:pt x="24" y="22"/>
                </a:cubicBezTo>
                <a:cubicBezTo>
                  <a:pt x="24" y="24"/>
                  <a:pt x="22" y="24"/>
                  <a:pt x="22" y="22"/>
                </a:cubicBezTo>
                <a:cubicBezTo>
                  <a:pt x="22" y="20"/>
                  <a:pt x="18" y="20"/>
                  <a:pt x="16" y="18"/>
                </a:cubicBezTo>
                <a:cubicBezTo>
                  <a:pt x="13" y="16"/>
                  <a:pt x="24" y="19"/>
                  <a:pt x="25" y="14"/>
                </a:cubicBezTo>
                <a:cubicBezTo>
                  <a:pt x="25" y="10"/>
                  <a:pt x="22" y="7"/>
                  <a:pt x="13" y="6"/>
                </a:cubicBezTo>
                <a:cubicBezTo>
                  <a:pt x="7" y="6"/>
                  <a:pt x="0" y="5"/>
                  <a:pt x="3" y="3"/>
                </a:cubicBezTo>
              </a:path>
            </a:pathLst>
          </a:custGeom>
          <a:solidFill>
            <a:srgbClr val="F4D02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2" name="Freeform 7928">
            <a:extLst>
              <a:ext uri="{FF2B5EF4-FFF2-40B4-BE49-F238E27FC236}">
                <a16:creationId xmlns:a16="http://schemas.microsoft.com/office/drawing/2014/main" id="{1D2574F4-2EC3-9341-91F4-A3FED6714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1138" y="2798763"/>
            <a:ext cx="11112" cy="9525"/>
          </a:xfrm>
          <a:custGeom>
            <a:avLst/>
            <a:gdLst>
              <a:gd name="T0" fmla="*/ 2532147 w 32"/>
              <a:gd name="T1" fmla="*/ 3355364 h 26"/>
              <a:gd name="T2" fmla="*/ 2773486 w 32"/>
              <a:gd name="T3" fmla="*/ 3220915 h 26"/>
              <a:gd name="T4" fmla="*/ 2773486 w 32"/>
              <a:gd name="T5" fmla="*/ 3355364 h 26"/>
              <a:gd name="T6" fmla="*/ 2532147 w 32"/>
              <a:gd name="T7" fmla="*/ 3355364 h 26"/>
              <a:gd name="T8" fmla="*/ 2170660 w 32"/>
              <a:gd name="T9" fmla="*/ 2952750 h 26"/>
              <a:gd name="T10" fmla="*/ 1808825 w 32"/>
              <a:gd name="T11" fmla="*/ 2550136 h 26"/>
              <a:gd name="T12" fmla="*/ 2170660 w 32"/>
              <a:gd name="T13" fmla="*/ 2818301 h 26"/>
              <a:gd name="T14" fmla="*/ 2532147 w 32"/>
              <a:gd name="T15" fmla="*/ 3086833 h 26"/>
              <a:gd name="T16" fmla="*/ 2170660 w 32"/>
              <a:gd name="T17" fmla="*/ 2952750 h 26"/>
              <a:gd name="T18" fmla="*/ 2170660 w 32"/>
              <a:gd name="T19" fmla="*/ 2281604 h 26"/>
              <a:gd name="T20" fmla="*/ 2893982 w 32"/>
              <a:gd name="T21" fmla="*/ 2147521 h 26"/>
              <a:gd name="T22" fmla="*/ 2170660 w 32"/>
              <a:gd name="T23" fmla="*/ 2550136 h 26"/>
              <a:gd name="T24" fmla="*/ 1808825 w 32"/>
              <a:gd name="T25" fmla="*/ 2550136 h 26"/>
              <a:gd name="T26" fmla="*/ 2170660 w 32"/>
              <a:gd name="T27" fmla="*/ 2281604 h 26"/>
              <a:gd name="T28" fmla="*/ 1446991 w 32"/>
              <a:gd name="T29" fmla="*/ 1073761 h 26"/>
              <a:gd name="T30" fmla="*/ 0 w 32"/>
              <a:gd name="T31" fmla="*/ 671146 h 26"/>
              <a:gd name="T32" fmla="*/ 1085156 w 32"/>
              <a:gd name="T33" fmla="*/ 536697 h 26"/>
              <a:gd name="T34" fmla="*/ 2049817 w 32"/>
              <a:gd name="T35" fmla="*/ 805229 h 26"/>
              <a:gd name="T36" fmla="*/ 1085156 w 32"/>
              <a:gd name="T37" fmla="*/ 671146 h 26"/>
              <a:gd name="T38" fmla="*/ 241339 w 32"/>
              <a:gd name="T39" fmla="*/ 402614 h 26"/>
              <a:gd name="T40" fmla="*/ 241339 w 32"/>
              <a:gd name="T41" fmla="*/ 536697 h 26"/>
              <a:gd name="T42" fmla="*/ 1446991 w 32"/>
              <a:gd name="T43" fmla="*/ 939312 h 26"/>
              <a:gd name="T44" fmla="*/ 2773486 w 32"/>
              <a:gd name="T45" fmla="*/ 1476375 h 26"/>
              <a:gd name="T46" fmla="*/ 1446991 w 32"/>
              <a:gd name="T47" fmla="*/ 1073761 h 26"/>
              <a:gd name="T48" fmla="*/ 3738146 w 32"/>
              <a:gd name="T49" fmla="*/ 2147521 h 26"/>
              <a:gd name="T50" fmla="*/ 3135320 w 32"/>
              <a:gd name="T51" fmla="*/ 2550136 h 26"/>
              <a:gd name="T52" fmla="*/ 2773486 w 32"/>
              <a:gd name="T53" fmla="*/ 3086833 h 26"/>
              <a:gd name="T54" fmla="*/ 3135320 w 32"/>
              <a:gd name="T55" fmla="*/ 2415687 h 26"/>
              <a:gd name="T56" fmla="*/ 3255816 w 32"/>
              <a:gd name="T57" fmla="*/ 2147521 h 26"/>
              <a:gd name="T58" fmla="*/ 2049817 w 32"/>
              <a:gd name="T59" fmla="*/ 805229 h 26"/>
              <a:gd name="T60" fmla="*/ 3738146 w 32"/>
              <a:gd name="T61" fmla="*/ 2147521 h 2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2" h="26">
                <a:moveTo>
                  <a:pt x="21" y="25"/>
                </a:moveTo>
                <a:lnTo>
                  <a:pt x="23" y="24"/>
                </a:lnTo>
                <a:lnTo>
                  <a:pt x="23" y="25"/>
                </a:lnTo>
                <a:lnTo>
                  <a:pt x="21" y="25"/>
                </a:lnTo>
                <a:close/>
                <a:moveTo>
                  <a:pt x="18" y="22"/>
                </a:moveTo>
                <a:cubicBezTo>
                  <a:pt x="17" y="21"/>
                  <a:pt x="15" y="21"/>
                  <a:pt x="15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0" y="21"/>
                  <a:pt x="21" y="22"/>
                  <a:pt x="21" y="23"/>
                </a:cubicBezTo>
                <a:cubicBezTo>
                  <a:pt x="21" y="22"/>
                  <a:pt x="18" y="22"/>
                  <a:pt x="18" y="22"/>
                </a:cubicBezTo>
                <a:close/>
                <a:moveTo>
                  <a:pt x="18" y="17"/>
                </a:moveTo>
                <a:cubicBezTo>
                  <a:pt x="21" y="17"/>
                  <a:pt x="23" y="17"/>
                  <a:pt x="24" y="16"/>
                </a:cubicBezTo>
                <a:cubicBezTo>
                  <a:pt x="24" y="18"/>
                  <a:pt x="21" y="18"/>
                  <a:pt x="18" y="19"/>
                </a:cubicBezTo>
                <a:lnTo>
                  <a:pt x="15" y="19"/>
                </a:lnTo>
                <a:cubicBezTo>
                  <a:pt x="16" y="18"/>
                  <a:pt x="17" y="18"/>
                  <a:pt x="18" y="17"/>
                </a:cubicBezTo>
                <a:close/>
                <a:moveTo>
                  <a:pt x="12" y="8"/>
                </a:moveTo>
                <a:cubicBezTo>
                  <a:pt x="9" y="7"/>
                  <a:pt x="2" y="6"/>
                  <a:pt x="0" y="5"/>
                </a:cubicBezTo>
                <a:cubicBezTo>
                  <a:pt x="2" y="0"/>
                  <a:pt x="3" y="2"/>
                  <a:pt x="9" y="4"/>
                </a:cubicBezTo>
                <a:cubicBezTo>
                  <a:pt x="9" y="4"/>
                  <a:pt x="12" y="6"/>
                  <a:pt x="17" y="6"/>
                </a:cubicBezTo>
                <a:cubicBezTo>
                  <a:pt x="12" y="6"/>
                  <a:pt x="9" y="5"/>
                  <a:pt x="9" y="5"/>
                </a:cubicBezTo>
                <a:cubicBezTo>
                  <a:pt x="5" y="4"/>
                  <a:pt x="3" y="3"/>
                  <a:pt x="2" y="3"/>
                </a:cubicBezTo>
                <a:lnTo>
                  <a:pt x="2" y="4"/>
                </a:lnTo>
                <a:cubicBezTo>
                  <a:pt x="2" y="6"/>
                  <a:pt x="6" y="6"/>
                  <a:pt x="12" y="7"/>
                </a:cubicBezTo>
                <a:cubicBezTo>
                  <a:pt x="18" y="7"/>
                  <a:pt x="21" y="9"/>
                  <a:pt x="23" y="11"/>
                </a:cubicBezTo>
                <a:cubicBezTo>
                  <a:pt x="21" y="10"/>
                  <a:pt x="18" y="8"/>
                  <a:pt x="12" y="8"/>
                </a:cubicBezTo>
                <a:close/>
                <a:moveTo>
                  <a:pt x="31" y="16"/>
                </a:moveTo>
                <a:cubicBezTo>
                  <a:pt x="31" y="16"/>
                  <a:pt x="27" y="17"/>
                  <a:pt x="26" y="19"/>
                </a:cubicBezTo>
                <a:cubicBezTo>
                  <a:pt x="24" y="20"/>
                  <a:pt x="23" y="22"/>
                  <a:pt x="23" y="23"/>
                </a:cubicBezTo>
                <a:cubicBezTo>
                  <a:pt x="23" y="21"/>
                  <a:pt x="24" y="20"/>
                  <a:pt x="26" y="18"/>
                </a:cubicBezTo>
                <a:cubicBezTo>
                  <a:pt x="26" y="17"/>
                  <a:pt x="27" y="16"/>
                  <a:pt x="27" y="16"/>
                </a:cubicBezTo>
                <a:cubicBezTo>
                  <a:pt x="27" y="14"/>
                  <a:pt x="24" y="6"/>
                  <a:pt x="17" y="6"/>
                </a:cubicBezTo>
                <a:cubicBezTo>
                  <a:pt x="24" y="6"/>
                  <a:pt x="27" y="12"/>
                  <a:pt x="31" y="16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3" name="Freeform 7929">
            <a:extLst>
              <a:ext uri="{FF2B5EF4-FFF2-40B4-BE49-F238E27FC236}">
                <a16:creationId xmlns:a16="http://schemas.microsoft.com/office/drawing/2014/main" id="{909E5CBA-D220-504D-8DCF-65409CA03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2816225"/>
            <a:ext cx="3175" cy="3175"/>
          </a:xfrm>
          <a:custGeom>
            <a:avLst/>
            <a:gdLst>
              <a:gd name="T0" fmla="*/ 617311 w 7"/>
              <a:gd name="T1" fmla="*/ 0 h 8"/>
              <a:gd name="T2" fmla="*/ 0 w 7"/>
              <a:gd name="T3" fmla="*/ 630238 h 8"/>
              <a:gd name="T4" fmla="*/ 617311 w 7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8">
                <a:moveTo>
                  <a:pt x="3" y="0"/>
                </a:moveTo>
                <a:cubicBezTo>
                  <a:pt x="6" y="2"/>
                  <a:pt x="3" y="7"/>
                  <a:pt x="0" y="4"/>
                </a:cubicBezTo>
                <a:cubicBezTo>
                  <a:pt x="0" y="3"/>
                  <a:pt x="3" y="0"/>
                  <a:pt x="3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4" name="Freeform 7930">
            <a:extLst>
              <a:ext uri="{FF2B5EF4-FFF2-40B4-BE49-F238E27FC236}">
                <a16:creationId xmlns:a16="http://schemas.microsoft.com/office/drawing/2014/main" id="{28416504-6206-254A-8286-119A2DFC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2816225"/>
            <a:ext cx="1587" cy="1588"/>
          </a:xfrm>
          <a:custGeom>
            <a:avLst/>
            <a:gdLst>
              <a:gd name="T0" fmla="*/ 0 w 5"/>
              <a:gd name="T1" fmla="*/ 403352 h 5"/>
              <a:gd name="T2" fmla="*/ 302165 w 5"/>
              <a:gd name="T3" fmla="*/ 201676 h 5"/>
              <a:gd name="T4" fmla="*/ 403098 w 5"/>
              <a:gd name="T5" fmla="*/ 201676 h 5"/>
              <a:gd name="T6" fmla="*/ 302165 w 5"/>
              <a:gd name="T7" fmla="*/ 302673 h 5"/>
              <a:gd name="T8" fmla="*/ 0 w 5"/>
              <a:gd name="T9" fmla="*/ 403352 h 5"/>
              <a:gd name="T10" fmla="*/ 302165 w 5"/>
              <a:gd name="T11" fmla="*/ 100997 h 5"/>
              <a:gd name="T12" fmla="*/ 0 w 5"/>
              <a:gd name="T13" fmla="*/ 201676 h 5"/>
              <a:gd name="T14" fmla="*/ 302165 w 5"/>
              <a:gd name="T15" fmla="*/ 0 h 5"/>
              <a:gd name="T16" fmla="*/ 403098 w 5"/>
              <a:gd name="T17" fmla="*/ 201676 h 5"/>
              <a:gd name="T18" fmla="*/ 302165 w 5"/>
              <a:gd name="T19" fmla="*/ 100997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" h="5">
                <a:moveTo>
                  <a:pt x="0" y="4"/>
                </a:moveTo>
                <a:cubicBezTo>
                  <a:pt x="3" y="4"/>
                  <a:pt x="3" y="2"/>
                  <a:pt x="3" y="2"/>
                </a:cubicBezTo>
                <a:lnTo>
                  <a:pt x="4" y="2"/>
                </a:lnTo>
                <a:cubicBezTo>
                  <a:pt x="4" y="2"/>
                  <a:pt x="4" y="2"/>
                  <a:pt x="3" y="3"/>
                </a:cubicBezTo>
                <a:cubicBezTo>
                  <a:pt x="3" y="3"/>
                  <a:pt x="3" y="4"/>
                  <a:pt x="0" y="4"/>
                </a:cubicBezTo>
                <a:close/>
                <a:moveTo>
                  <a:pt x="3" y="1"/>
                </a:moveTo>
                <a:cubicBezTo>
                  <a:pt x="3" y="1"/>
                  <a:pt x="2" y="1"/>
                  <a:pt x="0" y="2"/>
                </a:cubicBezTo>
                <a:cubicBezTo>
                  <a:pt x="2" y="1"/>
                  <a:pt x="3" y="0"/>
                  <a:pt x="3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"/>
                  <a:pt x="3" y="1"/>
                  <a:pt x="3" y="1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5" name="Freeform 7931">
            <a:extLst>
              <a:ext uri="{FF2B5EF4-FFF2-40B4-BE49-F238E27FC236}">
                <a16:creationId xmlns:a16="http://schemas.microsoft.com/office/drawing/2014/main" id="{A64FFE8B-A55A-A540-AA35-A7ADECEFF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8113" y="2816225"/>
            <a:ext cx="3175" cy="1588"/>
          </a:xfrm>
          <a:custGeom>
            <a:avLst/>
            <a:gdLst>
              <a:gd name="T0" fmla="*/ 411389 w 7"/>
              <a:gd name="T1" fmla="*/ 0 h 5"/>
              <a:gd name="T2" fmla="*/ 0 w 7"/>
              <a:gd name="T3" fmla="*/ 302673 h 5"/>
              <a:gd name="T4" fmla="*/ 411389 w 7"/>
              <a:gd name="T5" fmla="*/ 0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5">
                <a:moveTo>
                  <a:pt x="2" y="0"/>
                </a:moveTo>
                <a:cubicBezTo>
                  <a:pt x="6" y="0"/>
                  <a:pt x="5" y="4"/>
                  <a:pt x="0" y="3"/>
                </a:cubicBezTo>
                <a:cubicBezTo>
                  <a:pt x="0" y="3"/>
                  <a:pt x="0" y="0"/>
                  <a:pt x="2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6" name="Freeform 7932">
            <a:extLst>
              <a:ext uri="{FF2B5EF4-FFF2-40B4-BE49-F238E27FC236}">
                <a16:creationId xmlns:a16="http://schemas.microsoft.com/office/drawing/2014/main" id="{05A78514-C1D3-7F4B-9A7A-3D862AEE4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8113" y="2816225"/>
            <a:ext cx="1587" cy="1588"/>
          </a:xfrm>
          <a:custGeom>
            <a:avLst/>
            <a:gdLst>
              <a:gd name="T0" fmla="*/ 139921 w 6"/>
              <a:gd name="T1" fmla="*/ 472827 h 4"/>
              <a:gd name="T2" fmla="*/ 139921 w 6"/>
              <a:gd name="T3" fmla="*/ 472827 h 4"/>
              <a:gd name="T4" fmla="*/ 0 w 6"/>
              <a:gd name="T5" fmla="*/ 472827 h 4"/>
              <a:gd name="T6" fmla="*/ 0 w 6"/>
              <a:gd name="T7" fmla="*/ 315218 h 4"/>
              <a:gd name="T8" fmla="*/ 139921 w 6"/>
              <a:gd name="T9" fmla="*/ 0 h 4"/>
              <a:gd name="T10" fmla="*/ 349934 w 6"/>
              <a:gd name="T11" fmla="*/ 315218 h 4"/>
              <a:gd name="T12" fmla="*/ 139921 w 6"/>
              <a:gd name="T13" fmla="*/ 47282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4">
                <a:moveTo>
                  <a:pt x="2" y="3"/>
                </a:move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cubicBezTo>
                  <a:pt x="0" y="0"/>
                  <a:pt x="0" y="0"/>
                  <a:pt x="2" y="0"/>
                </a:cubicBezTo>
                <a:cubicBezTo>
                  <a:pt x="5" y="0"/>
                  <a:pt x="5" y="0"/>
                  <a:pt x="5" y="2"/>
                </a:cubicBezTo>
                <a:cubicBezTo>
                  <a:pt x="5" y="2"/>
                  <a:pt x="3" y="3"/>
                  <a:pt x="2" y="3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7" name="Freeform 7933">
            <a:extLst>
              <a:ext uri="{FF2B5EF4-FFF2-40B4-BE49-F238E27FC236}">
                <a16:creationId xmlns:a16="http://schemas.microsoft.com/office/drawing/2014/main" id="{D999D896-784E-0242-9442-8E8693E9D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19400"/>
            <a:ext cx="3175" cy="1588"/>
          </a:xfrm>
          <a:custGeom>
            <a:avLst/>
            <a:gdLst>
              <a:gd name="T0" fmla="*/ 617311 w 7"/>
              <a:gd name="T1" fmla="*/ 0 h 6"/>
              <a:gd name="T2" fmla="*/ 1234168 w 7"/>
              <a:gd name="T3" fmla="*/ 280282 h 6"/>
              <a:gd name="T4" fmla="*/ 0 w 7"/>
              <a:gd name="T5" fmla="*/ 210145 h 6"/>
              <a:gd name="T6" fmla="*/ 617311 w 7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6" y="0"/>
                  <a:pt x="6" y="4"/>
                  <a:pt x="6" y="4"/>
                </a:cubicBezTo>
                <a:cubicBezTo>
                  <a:pt x="3" y="5"/>
                  <a:pt x="1" y="5"/>
                  <a:pt x="0" y="3"/>
                </a:cubicBezTo>
                <a:cubicBezTo>
                  <a:pt x="0" y="2"/>
                  <a:pt x="1" y="0"/>
                  <a:pt x="3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8" name="Freeform 7934">
            <a:extLst>
              <a:ext uri="{FF2B5EF4-FFF2-40B4-BE49-F238E27FC236}">
                <a16:creationId xmlns:a16="http://schemas.microsoft.com/office/drawing/2014/main" id="{303C7B39-64B6-2146-BACC-79CEB0BD7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9550" y="2820988"/>
            <a:ext cx="1588" cy="1587"/>
          </a:xfrm>
          <a:custGeom>
            <a:avLst/>
            <a:gdLst>
              <a:gd name="T0" fmla="*/ 472827 w 4"/>
              <a:gd name="T1" fmla="*/ 559682 h 3"/>
              <a:gd name="T2" fmla="*/ 0 w 4"/>
              <a:gd name="T3" fmla="*/ 279841 h 3"/>
              <a:gd name="T4" fmla="*/ 0 w 4"/>
              <a:gd name="T5" fmla="*/ 0 h 3"/>
              <a:gd name="T6" fmla="*/ 472827 w 4"/>
              <a:gd name="T7" fmla="*/ 279841 h 3"/>
              <a:gd name="T8" fmla="*/ 472827 w 4"/>
              <a:gd name="T9" fmla="*/ 55968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1" y="2"/>
                  <a:pt x="0" y="1"/>
                  <a:pt x="0" y="1"/>
                </a:cubicBezTo>
                <a:lnTo>
                  <a:pt x="0" y="0"/>
                </a:lnTo>
                <a:cubicBezTo>
                  <a:pt x="0" y="1"/>
                  <a:pt x="1" y="1"/>
                  <a:pt x="3" y="1"/>
                </a:cubicBezTo>
                <a:lnTo>
                  <a:pt x="3" y="2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89" name="Freeform 7935">
            <a:extLst>
              <a:ext uri="{FF2B5EF4-FFF2-40B4-BE49-F238E27FC236}">
                <a16:creationId xmlns:a16="http://schemas.microsoft.com/office/drawing/2014/main" id="{E1A8E467-6F73-E04B-A544-36B3A1B6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725" y="2816225"/>
            <a:ext cx="3175" cy="1588"/>
          </a:xfrm>
          <a:custGeom>
            <a:avLst/>
            <a:gdLst>
              <a:gd name="T0" fmla="*/ 157559 w 8"/>
              <a:gd name="T1" fmla="*/ 140009 h 6"/>
              <a:gd name="T2" fmla="*/ 630238 w 8"/>
              <a:gd name="T3" fmla="*/ 0 h 6"/>
              <a:gd name="T4" fmla="*/ 630238 w 8"/>
              <a:gd name="T5" fmla="*/ 280282 h 6"/>
              <a:gd name="T6" fmla="*/ 157559 w 8"/>
              <a:gd name="T7" fmla="*/ 140009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1" y="2"/>
                </a:moveTo>
                <a:cubicBezTo>
                  <a:pt x="0" y="0"/>
                  <a:pt x="4" y="0"/>
                  <a:pt x="4" y="0"/>
                </a:cubicBezTo>
                <a:cubicBezTo>
                  <a:pt x="7" y="1"/>
                  <a:pt x="7" y="3"/>
                  <a:pt x="4" y="4"/>
                </a:cubicBezTo>
                <a:cubicBezTo>
                  <a:pt x="4" y="4"/>
                  <a:pt x="1" y="5"/>
                  <a:pt x="1" y="2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0" name="Freeform 7936">
            <a:extLst>
              <a:ext uri="{FF2B5EF4-FFF2-40B4-BE49-F238E27FC236}">
                <a16:creationId xmlns:a16="http://schemas.microsoft.com/office/drawing/2014/main" id="{78A74852-10BB-A449-98B9-D0695E82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4313" y="2816225"/>
            <a:ext cx="3175" cy="1588"/>
          </a:xfrm>
          <a:custGeom>
            <a:avLst/>
            <a:gdLst>
              <a:gd name="T0" fmla="*/ 617311 w 7"/>
              <a:gd name="T1" fmla="*/ 315218 h 4"/>
              <a:gd name="T2" fmla="*/ 617311 w 7"/>
              <a:gd name="T3" fmla="*/ 157609 h 4"/>
              <a:gd name="T4" fmla="*/ 1234168 w 7"/>
              <a:gd name="T5" fmla="*/ 0 h 4"/>
              <a:gd name="T6" fmla="*/ 617311 w 7"/>
              <a:gd name="T7" fmla="*/ 315218 h 4"/>
              <a:gd name="T8" fmla="*/ 205921 w 7"/>
              <a:gd name="T9" fmla="*/ 315218 h 4"/>
              <a:gd name="T10" fmla="*/ 617311 w 7"/>
              <a:gd name="T11" fmla="*/ 315218 h 4"/>
              <a:gd name="T12" fmla="*/ 0 w 7"/>
              <a:gd name="T13" fmla="*/ 0 h 4"/>
              <a:gd name="T14" fmla="*/ 205921 w 7"/>
              <a:gd name="T15" fmla="*/ 315218 h 4"/>
              <a:gd name="T16" fmla="*/ 0 w 7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" h="4">
                <a:moveTo>
                  <a:pt x="3" y="2"/>
                </a:moveTo>
                <a:lnTo>
                  <a:pt x="3" y="1"/>
                </a:lnTo>
                <a:lnTo>
                  <a:pt x="6" y="0"/>
                </a:lnTo>
                <a:lnTo>
                  <a:pt x="3" y="2"/>
                </a:lnTo>
                <a:cubicBezTo>
                  <a:pt x="3" y="2"/>
                  <a:pt x="2" y="3"/>
                  <a:pt x="1" y="2"/>
                </a:cubicBezTo>
                <a:cubicBezTo>
                  <a:pt x="2" y="2"/>
                  <a:pt x="2" y="2"/>
                  <a:pt x="3" y="2"/>
                </a:cubicBezTo>
                <a:close/>
                <a:moveTo>
                  <a:pt x="0" y="0"/>
                </a:moveTo>
                <a:cubicBezTo>
                  <a:pt x="0" y="1"/>
                  <a:pt x="1" y="2"/>
                  <a:pt x="1" y="2"/>
                </a:cubicBezTo>
                <a:cubicBezTo>
                  <a:pt x="0" y="2"/>
                  <a:pt x="0" y="1"/>
                  <a:pt x="0" y="0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1" name="Freeform 7937">
            <a:extLst>
              <a:ext uri="{FF2B5EF4-FFF2-40B4-BE49-F238E27FC236}">
                <a16:creationId xmlns:a16="http://schemas.microsoft.com/office/drawing/2014/main" id="{F656B6B6-8522-EB41-B54F-714D7721E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2832100"/>
            <a:ext cx="3175" cy="4763"/>
          </a:xfrm>
          <a:custGeom>
            <a:avLst/>
            <a:gdLst>
              <a:gd name="T0" fmla="*/ 100965 w 10"/>
              <a:gd name="T1" fmla="*/ 402657 h 13"/>
              <a:gd name="T2" fmla="*/ 604838 w 10"/>
              <a:gd name="T3" fmla="*/ 268560 h 13"/>
              <a:gd name="T4" fmla="*/ 100965 w 10"/>
              <a:gd name="T5" fmla="*/ 1342433 h 13"/>
              <a:gd name="T6" fmla="*/ 100965 w 10"/>
              <a:gd name="T7" fmla="*/ 40265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3">
                <a:moveTo>
                  <a:pt x="1" y="3"/>
                </a:moveTo>
                <a:cubicBezTo>
                  <a:pt x="1" y="0"/>
                  <a:pt x="4" y="0"/>
                  <a:pt x="6" y="2"/>
                </a:cubicBezTo>
                <a:cubicBezTo>
                  <a:pt x="9" y="3"/>
                  <a:pt x="6" y="10"/>
                  <a:pt x="1" y="10"/>
                </a:cubicBezTo>
                <a:cubicBezTo>
                  <a:pt x="1" y="12"/>
                  <a:pt x="0" y="7"/>
                  <a:pt x="1" y="3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2" name="Freeform 7938">
            <a:extLst>
              <a:ext uri="{FF2B5EF4-FFF2-40B4-BE49-F238E27FC236}">
                <a16:creationId xmlns:a16="http://schemas.microsoft.com/office/drawing/2014/main" id="{973ED039-2D5C-2A47-BD36-21DDA4B8F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2832100"/>
            <a:ext cx="3175" cy="4763"/>
          </a:xfrm>
          <a:custGeom>
            <a:avLst/>
            <a:gdLst>
              <a:gd name="T0" fmla="*/ 0 w 7"/>
              <a:gd name="T1" fmla="*/ 1732938 h 12"/>
              <a:gd name="T2" fmla="*/ 0 w 7"/>
              <a:gd name="T3" fmla="*/ 1575362 h 12"/>
              <a:gd name="T4" fmla="*/ 1234168 w 7"/>
              <a:gd name="T5" fmla="*/ 630304 h 12"/>
              <a:gd name="T6" fmla="*/ 1028700 w 7"/>
              <a:gd name="T7" fmla="*/ 315152 h 12"/>
              <a:gd name="T8" fmla="*/ 617311 w 7"/>
              <a:gd name="T9" fmla="*/ 0 h 12"/>
              <a:gd name="T10" fmla="*/ 1234168 w 7"/>
              <a:gd name="T11" fmla="*/ 315152 h 12"/>
              <a:gd name="T12" fmla="*/ 1234168 w 7"/>
              <a:gd name="T13" fmla="*/ 630304 h 12"/>
              <a:gd name="T14" fmla="*/ 0 w 7"/>
              <a:gd name="T15" fmla="*/ 1732938 h 12"/>
              <a:gd name="T16" fmla="*/ 617311 w 7"/>
              <a:gd name="T17" fmla="*/ 0 h 12"/>
              <a:gd name="T18" fmla="*/ 0 w 7"/>
              <a:gd name="T19" fmla="*/ 472728 h 12"/>
              <a:gd name="T20" fmla="*/ 205921 w 7"/>
              <a:gd name="T21" fmla="*/ 0 h 12"/>
              <a:gd name="T22" fmla="*/ 617311 w 7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12">
                <a:moveTo>
                  <a:pt x="0" y="11"/>
                </a:moveTo>
                <a:lnTo>
                  <a:pt x="0" y="10"/>
                </a:lnTo>
                <a:cubicBezTo>
                  <a:pt x="3" y="10"/>
                  <a:pt x="6" y="7"/>
                  <a:pt x="6" y="4"/>
                </a:cubicBezTo>
                <a:cubicBezTo>
                  <a:pt x="6" y="3"/>
                  <a:pt x="6" y="2"/>
                  <a:pt x="5" y="2"/>
                </a:cubicBezTo>
                <a:lnTo>
                  <a:pt x="3" y="0"/>
                </a:lnTo>
                <a:cubicBezTo>
                  <a:pt x="4" y="0"/>
                  <a:pt x="5" y="1"/>
                  <a:pt x="6" y="2"/>
                </a:cubicBezTo>
                <a:lnTo>
                  <a:pt x="6" y="4"/>
                </a:lnTo>
                <a:cubicBezTo>
                  <a:pt x="6" y="7"/>
                  <a:pt x="3" y="10"/>
                  <a:pt x="0" y="11"/>
                </a:cubicBezTo>
                <a:close/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2"/>
                  <a:pt x="0" y="0"/>
                  <a:pt x="1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3" name="Freeform 7939">
            <a:extLst>
              <a:ext uri="{FF2B5EF4-FFF2-40B4-BE49-F238E27FC236}">
                <a16:creationId xmlns:a16="http://schemas.microsoft.com/office/drawing/2014/main" id="{02E2E06F-E986-6A49-B3DF-33481E809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773363"/>
            <a:ext cx="15875" cy="22225"/>
          </a:xfrm>
          <a:custGeom>
            <a:avLst/>
            <a:gdLst>
              <a:gd name="T0" fmla="*/ 2862439 w 45"/>
              <a:gd name="T1" fmla="*/ 274479 h 60"/>
              <a:gd name="T2" fmla="*/ 3235678 w 45"/>
              <a:gd name="T3" fmla="*/ 1646502 h 60"/>
              <a:gd name="T4" fmla="*/ 4355747 w 45"/>
              <a:gd name="T5" fmla="*/ 4253495 h 60"/>
              <a:gd name="T6" fmla="*/ 5102578 w 45"/>
              <a:gd name="T7" fmla="*/ 8095456 h 60"/>
              <a:gd name="T8" fmla="*/ 1493308 w 45"/>
              <a:gd name="T9" fmla="*/ 6311530 h 60"/>
              <a:gd name="T10" fmla="*/ 249061 w 45"/>
              <a:gd name="T11" fmla="*/ 274479 h 60"/>
              <a:gd name="T12" fmla="*/ 2862439 w 45"/>
              <a:gd name="T13" fmla="*/ 274479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60">
                <a:moveTo>
                  <a:pt x="23" y="2"/>
                </a:moveTo>
                <a:cubicBezTo>
                  <a:pt x="23" y="2"/>
                  <a:pt x="27" y="11"/>
                  <a:pt x="26" y="12"/>
                </a:cubicBezTo>
                <a:cubicBezTo>
                  <a:pt x="26" y="13"/>
                  <a:pt x="32" y="27"/>
                  <a:pt x="35" y="31"/>
                </a:cubicBezTo>
                <a:cubicBezTo>
                  <a:pt x="38" y="34"/>
                  <a:pt x="44" y="57"/>
                  <a:pt x="41" y="59"/>
                </a:cubicBezTo>
                <a:cubicBezTo>
                  <a:pt x="39" y="59"/>
                  <a:pt x="18" y="50"/>
                  <a:pt x="12" y="46"/>
                </a:cubicBezTo>
                <a:cubicBezTo>
                  <a:pt x="9" y="40"/>
                  <a:pt x="0" y="5"/>
                  <a:pt x="2" y="2"/>
                </a:cubicBezTo>
                <a:cubicBezTo>
                  <a:pt x="2" y="0"/>
                  <a:pt x="17" y="2"/>
                  <a:pt x="23" y="2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4" name="Freeform 7940">
            <a:extLst>
              <a:ext uri="{FF2B5EF4-FFF2-40B4-BE49-F238E27FC236}">
                <a16:creationId xmlns:a16="http://schemas.microsoft.com/office/drawing/2014/main" id="{A8A9E8AF-0E28-4D40-AA58-3685E4367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8425" y="2770188"/>
            <a:ext cx="4763" cy="11112"/>
          </a:xfrm>
          <a:custGeom>
            <a:avLst/>
            <a:gdLst>
              <a:gd name="T0" fmla="*/ 0 w 15"/>
              <a:gd name="T1" fmla="*/ 1020620 h 33"/>
              <a:gd name="T2" fmla="*/ 907510 w 15"/>
              <a:gd name="T3" fmla="*/ 2494476 h 33"/>
              <a:gd name="T4" fmla="*/ 1008168 w 15"/>
              <a:gd name="T5" fmla="*/ 2834570 h 33"/>
              <a:gd name="T6" fmla="*/ 0 w 15"/>
              <a:gd name="T7" fmla="*/ 1020620 h 33"/>
              <a:gd name="T8" fmla="*/ 1411436 w 15"/>
              <a:gd name="T9" fmla="*/ 3628236 h 33"/>
              <a:gd name="T10" fmla="*/ 1008168 w 15"/>
              <a:gd name="T11" fmla="*/ 2834570 h 33"/>
              <a:gd name="T12" fmla="*/ 1411436 w 15"/>
              <a:gd name="T13" fmla="*/ 362823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33">
                <a:moveTo>
                  <a:pt x="0" y="9"/>
                </a:moveTo>
                <a:cubicBezTo>
                  <a:pt x="2" y="0"/>
                  <a:pt x="9" y="11"/>
                  <a:pt x="9" y="22"/>
                </a:cubicBezTo>
                <a:cubicBezTo>
                  <a:pt x="9" y="23"/>
                  <a:pt x="10" y="24"/>
                  <a:pt x="10" y="25"/>
                </a:cubicBezTo>
                <a:lnTo>
                  <a:pt x="0" y="9"/>
                </a:lnTo>
                <a:close/>
                <a:moveTo>
                  <a:pt x="14" y="32"/>
                </a:moveTo>
                <a:cubicBezTo>
                  <a:pt x="12" y="31"/>
                  <a:pt x="10" y="28"/>
                  <a:pt x="10" y="25"/>
                </a:cubicBezTo>
                <a:lnTo>
                  <a:pt x="14" y="32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5" name="Freeform 7941">
            <a:extLst>
              <a:ext uri="{FF2B5EF4-FFF2-40B4-BE49-F238E27FC236}">
                <a16:creationId xmlns:a16="http://schemas.microsoft.com/office/drawing/2014/main" id="{A89DA949-F7FD-1E4F-A6A9-55DF342F0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8425" y="2770188"/>
            <a:ext cx="6350" cy="11112"/>
          </a:xfrm>
          <a:custGeom>
            <a:avLst/>
            <a:gdLst>
              <a:gd name="T0" fmla="*/ 1742369 w 18"/>
              <a:gd name="T1" fmla="*/ 3854789 h 31"/>
              <a:gd name="T2" fmla="*/ 1120069 w 18"/>
              <a:gd name="T3" fmla="*/ 2441414 h 31"/>
              <a:gd name="T4" fmla="*/ 373239 w 18"/>
              <a:gd name="T5" fmla="*/ 642345 h 31"/>
              <a:gd name="T6" fmla="*/ 373239 w 18"/>
              <a:gd name="T7" fmla="*/ 899355 h 31"/>
              <a:gd name="T8" fmla="*/ 0 w 18"/>
              <a:gd name="T9" fmla="*/ 642345 h 31"/>
              <a:gd name="T10" fmla="*/ 373239 w 18"/>
              <a:gd name="T11" fmla="*/ 257010 h 31"/>
              <a:gd name="T12" fmla="*/ 1493308 w 18"/>
              <a:gd name="T13" fmla="*/ 2441414 h 31"/>
              <a:gd name="T14" fmla="*/ 2115608 w 18"/>
              <a:gd name="T15" fmla="*/ 3469095 h 31"/>
              <a:gd name="T16" fmla="*/ 1742369 w 18"/>
              <a:gd name="T17" fmla="*/ 3854789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1">
                <a:moveTo>
                  <a:pt x="14" y="30"/>
                </a:moveTo>
                <a:cubicBezTo>
                  <a:pt x="10" y="27"/>
                  <a:pt x="9" y="23"/>
                  <a:pt x="9" y="19"/>
                </a:cubicBezTo>
                <a:cubicBezTo>
                  <a:pt x="10" y="11"/>
                  <a:pt x="5" y="5"/>
                  <a:pt x="3" y="5"/>
                </a:cubicBezTo>
                <a:lnTo>
                  <a:pt x="3" y="7"/>
                </a:lnTo>
                <a:lnTo>
                  <a:pt x="0" y="5"/>
                </a:lnTo>
                <a:cubicBezTo>
                  <a:pt x="0" y="0"/>
                  <a:pt x="3" y="2"/>
                  <a:pt x="3" y="2"/>
                </a:cubicBezTo>
                <a:cubicBezTo>
                  <a:pt x="9" y="2"/>
                  <a:pt x="14" y="11"/>
                  <a:pt x="12" y="19"/>
                </a:cubicBezTo>
                <a:cubicBezTo>
                  <a:pt x="12" y="23"/>
                  <a:pt x="14" y="26"/>
                  <a:pt x="17" y="27"/>
                </a:cubicBezTo>
                <a:lnTo>
                  <a:pt x="14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6" name="Freeform 7942">
            <a:extLst>
              <a:ext uri="{FF2B5EF4-FFF2-40B4-BE49-F238E27FC236}">
                <a16:creationId xmlns:a16="http://schemas.microsoft.com/office/drawing/2014/main" id="{31EB9F79-440E-1C45-938E-F423CFDBE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770188"/>
            <a:ext cx="4763" cy="9525"/>
          </a:xfrm>
          <a:custGeom>
            <a:avLst/>
            <a:gdLst>
              <a:gd name="T0" fmla="*/ 0 w 12"/>
              <a:gd name="T1" fmla="*/ 1073761 h 26"/>
              <a:gd name="T2" fmla="*/ 0 w 12"/>
              <a:gd name="T3" fmla="*/ 1073761 h 26"/>
              <a:gd name="T4" fmla="*/ 1732938 w 12"/>
              <a:gd name="T5" fmla="*/ 3355364 h 26"/>
              <a:gd name="T6" fmla="*/ 0 w 12"/>
              <a:gd name="T7" fmla="*/ 1073761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6">
                <a:moveTo>
                  <a:pt x="0" y="8"/>
                </a:moveTo>
                <a:lnTo>
                  <a:pt x="0" y="8"/>
                </a:lnTo>
                <a:cubicBezTo>
                  <a:pt x="5" y="0"/>
                  <a:pt x="11" y="12"/>
                  <a:pt x="11" y="25"/>
                </a:cubicBezTo>
                <a:lnTo>
                  <a:pt x="0" y="8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7" name="Freeform 7943">
            <a:extLst>
              <a:ext uri="{FF2B5EF4-FFF2-40B4-BE49-F238E27FC236}">
                <a16:creationId xmlns:a16="http://schemas.microsoft.com/office/drawing/2014/main" id="{6526E8DE-E97F-5543-8BED-1F057EAC8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771775"/>
            <a:ext cx="4763" cy="7938"/>
          </a:xfrm>
          <a:custGeom>
            <a:avLst/>
            <a:gdLst>
              <a:gd name="T0" fmla="*/ 1342433 w 13"/>
              <a:gd name="T1" fmla="*/ 2620575 h 23"/>
              <a:gd name="T2" fmla="*/ 268560 w 13"/>
              <a:gd name="T3" fmla="*/ 476625 h 23"/>
              <a:gd name="T4" fmla="*/ 268560 w 13"/>
              <a:gd name="T5" fmla="*/ 595695 h 23"/>
              <a:gd name="T6" fmla="*/ 268560 w 13"/>
              <a:gd name="T7" fmla="*/ 714765 h 23"/>
              <a:gd name="T8" fmla="*/ 0 w 13"/>
              <a:gd name="T9" fmla="*/ 476625 h 23"/>
              <a:gd name="T10" fmla="*/ 537120 w 13"/>
              <a:gd name="T11" fmla="*/ 119070 h 23"/>
              <a:gd name="T12" fmla="*/ 1610993 w 13"/>
              <a:gd name="T13" fmla="*/ 2620575 h 23"/>
              <a:gd name="T14" fmla="*/ 1342433 w 13"/>
              <a:gd name="T15" fmla="*/ 2620575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" h="23">
                <a:moveTo>
                  <a:pt x="10" y="22"/>
                </a:moveTo>
                <a:cubicBezTo>
                  <a:pt x="10" y="12"/>
                  <a:pt x="6" y="5"/>
                  <a:pt x="2" y="4"/>
                </a:cubicBezTo>
                <a:lnTo>
                  <a:pt x="2" y="5"/>
                </a:lnTo>
                <a:lnTo>
                  <a:pt x="2" y="6"/>
                </a:lnTo>
                <a:lnTo>
                  <a:pt x="0" y="4"/>
                </a:lnTo>
                <a:cubicBezTo>
                  <a:pt x="1" y="1"/>
                  <a:pt x="2" y="0"/>
                  <a:pt x="4" y="1"/>
                </a:cubicBezTo>
                <a:cubicBezTo>
                  <a:pt x="10" y="3"/>
                  <a:pt x="12" y="16"/>
                  <a:pt x="12" y="22"/>
                </a:cubicBezTo>
                <a:lnTo>
                  <a:pt x="10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8" name="Freeform 7944">
            <a:extLst>
              <a:ext uri="{FF2B5EF4-FFF2-40B4-BE49-F238E27FC236}">
                <a16:creationId xmlns:a16="http://schemas.microsoft.com/office/drawing/2014/main" id="{A6956057-09E5-FF49-B1F2-B56DCCDBB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770188"/>
            <a:ext cx="11113" cy="20637"/>
          </a:xfrm>
          <a:custGeom>
            <a:avLst/>
            <a:gdLst>
              <a:gd name="T0" fmla="*/ 0 w 32"/>
              <a:gd name="T1" fmla="*/ 1222374 h 56"/>
              <a:gd name="T2" fmla="*/ 1206108 w 32"/>
              <a:gd name="T3" fmla="*/ 3259172 h 56"/>
              <a:gd name="T4" fmla="*/ 0 w 32"/>
              <a:gd name="T5" fmla="*/ 1222374 h 56"/>
              <a:gd name="T6" fmla="*/ 1206108 w 32"/>
              <a:gd name="T7" fmla="*/ 3530770 h 56"/>
              <a:gd name="T8" fmla="*/ 1206108 w 32"/>
              <a:gd name="T9" fmla="*/ 3259172 h 56"/>
              <a:gd name="T10" fmla="*/ 1567975 w 32"/>
              <a:gd name="T11" fmla="*/ 3802736 h 56"/>
              <a:gd name="T12" fmla="*/ 1206108 w 32"/>
              <a:gd name="T13" fmla="*/ 3530770 h 56"/>
              <a:gd name="T14" fmla="*/ 1808988 w 32"/>
              <a:gd name="T15" fmla="*/ 4074333 h 56"/>
              <a:gd name="T16" fmla="*/ 1567975 w 32"/>
              <a:gd name="T17" fmla="*/ 3802736 h 56"/>
              <a:gd name="T18" fmla="*/ 1808988 w 32"/>
              <a:gd name="T19" fmla="*/ 4074333 h 56"/>
              <a:gd name="T20" fmla="*/ 2291362 w 32"/>
              <a:gd name="T21" fmla="*/ 6111132 h 56"/>
              <a:gd name="T22" fmla="*/ 1808988 w 32"/>
              <a:gd name="T23" fmla="*/ 4074333 h 56"/>
              <a:gd name="T24" fmla="*/ 3256456 w 32"/>
              <a:gd name="T25" fmla="*/ 6654327 h 56"/>
              <a:gd name="T26" fmla="*/ 2291362 w 32"/>
              <a:gd name="T27" fmla="*/ 6111132 h 56"/>
              <a:gd name="T28" fmla="*/ 3738830 w 32"/>
              <a:gd name="T29" fmla="*/ 7469120 h 56"/>
              <a:gd name="T30" fmla="*/ 3256456 w 32"/>
              <a:gd name="T31" fmla="*/ 6654327 h 56"/>
              <a:gd name="T32" fmla="*/ 3738830 w 32"/>
              <a:gd name="T33" fmla="*/ 7469120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" h="56">
                <a:moveTo>
                  <a:pt x="0" y="9"/>
                </a:moveTo>
                <a:cubicBezTo>
                  <a:pt x="0" y="2"/>
                  <a:pt x="9" y="0"/>
                  <a:pt x="10" y="24"/>
                </a:cubicBezTo>
                <a:lnTo>
                  <a:pt x="0" y="9"/>
                </a:lnTo>
                <a:close/>
                <a:moveTo>
                  <a:pt x="10" y="26"/>
                </a:moveTo>
                <a:lnTo>
                  <a:pt x="10" y="24"/>
                </a:lnTo>
                <a:lnTo>
                  <a:pt x="13" y="28"/>
                </a:lnTo>
                <a:cubicBezTo>
                  <a:pt x="12" y="27"/>
                  <a:pt x="11" y="26"/>
                  <a:pt x="10" y="26"/>
                </a:cubicBezTo>
                <a:close/>
                <a:moveTo>
                  <a:pt x="15" y="30"/>
                </a:moveTo>
                <a:lnTo>
                  <a:pt x="13" y="28"/>
                </a:lnTo>
                <a:cubicBezTo>
                  <a:pt x="14" y="29"/>
                  <a:pt x="14" y="30"/>
                  <a:pt x="15" y="30"/>
                </a:cubicBezTo>
                <a:close/>
                <a:moveTo>
                  <a:pt x="19" y="45"/>
                </a:moveTo>
                <a:cubicBezTo>
                  <a:pt x="19" y="41"/>
                  <a:pt x="17" y="35"/>
                  <a:pt x="15" y="30"/>
                </a:cubicBezTo>
                <a:lnTo>
                  <a:pt x="27" y="49"/>
                </a:lnTo>
                <a:cubicBezTo>
                  <a:pt x="25" y="47"/>
                  <a:pt x="22" y="45"/>
                  <a:pt x="19" y="45"/>
                </a:cubicBezTo>
                <a:close/>
                <a:moveTo>
                  <a:pt x="31" y="55"/>
                </a:moveTo>
                <a:lnTo>
                  <a:pt x="27" y="49"/>
                </a:lnTo>
                <a:cubicBezTo>
                  <a:pt x="29" y="50"/>
                  <a:pt x="31" y="52"/>
                  <a:pt x="31" y="55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99" name="Freeform 7945">
            <a:extLst>
              <a:ext uri="{FF2B5EF4-FFF2-40B4-BE49-F238E27FC236}">
                <a16:creationId xmlns:a16="http://schemas.microsoft.com/office/drawing/2014/main" id="{734F3C4C-1713-C24A-8EFC-2B8FD5FB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770188"/>
            <a:ext cx="12700" cy="19050"/>
          </a:xfrm>
          <a:custGeom>
            <a:avLst/>
            <a:gdLst>
              <a:gd name="T0" fmla="*/ 3982508 w 36"/>
              <a:gd name="T1" fmla="*/ 6595886 h 54"/>
              <a:gd name="T2" fmla="*/ 2613378 w 36"/>
              <a:gd name="T3" fmla="*/ 5475817 h 54"/>
              <a:gd name="T4" fmla="*/ 2364669 w 36"/>
              <a:gd name="T5" fmla="*/ 5475817 h 54"/>
              <a:gd name="T6" fmla="*/ 2364669 w 36"/>
              <a:gd name="T7" fmla="*/ 5351286 h 54"/>
              <a:gd name="T8" fmla="*/ 1244600 w 36"/>
              <a:gd name="T9" fmla="*/ 3111147 h 54"/>
              <a:gd name="T10" fmla="*/ 1120069 w 36"/>
              <a:gd name="T11" fmla="*/ 3111147 h 54"/>
              <a:gd name="T12" fmla="*/ 1120069 w 36"/>
              <a:gd name="T13" fmla="*/ 2986969 h 54"/>
              <a:gd name="T14" fmla="*/ 622300 w 36"/>
              <a:gd name="T15" fmla="*/ 746831 h 54"/>
              <a:gd name="T16" fmla="*/ 373239 w 36"/>
              <a:gd name="T17" fmla="*/ 622300 h 54"/>
              <a:gd name="T18" fmla="*/ 373239 w 36"/>
              <a:gd name="T19" fmla="*/ 871008 h 54"/>
              <a:gd name="T20" fmla="*/ 0 w 36"/>
              <a:gd name="T21" fmla="*/ 871008 h 54"/>
              <a:gd name="T22" fmla="*/ 373239 w 36"/>
              <a:gd name="T23" fmla="*/ 249061 h 54"/>
              <a:gd name="T24" fmla="*/ 871008 w 36"/>
              <a:gd name="T25" fmla="*/ 249061 h 54"/>
              <a:gd name="T26" fmla="*/ 1493308 w 36"/>
              <a:gd name="T27" fmla="*/ 2737908 h 54"/>
              <a:gd name="T28" fmla="*/ 2986969 w 36"/>
              <a:gd name="T29" fmla="*/ 5102578 h 54"/>
              <a:gd name="T30" fmla="*/ 4355747 w 36"/>
              <a:gd name="T31" fmla="*/ 6471356 h 54"/>
              <a:gd name="T32" fmla="*/ 3982508 w 36"/>
              <a:gd name="T33" fmla="*/ 6595886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4">
                <a:moveTo>
                  <a:pt x="32" y="53"/>
                </a:moveTo>
                <a:cubicBezTo>
                  <a:pt x="29" y="50"/>
                  <a:pt x="26" y="45"/>
                  <a:pt x="21" y="44"/>
                </a:cubicBezTo>
                <a:lnTo>
                  <a:pt x="19" y="44"/>
                </a:lnTo>
                <a:lnTo>
                  <a:pt x="19" y="43"/>
                </a:lnTo>
                <a:cubicBezTo>
                  <a:pt x="19" y="38"/>
                  <a:pt x="15" y="28"/>
                  <a:pt x="10" y="25"/>
                </a:cubicBezTo>
                <a:lnTo>
                  <a:pt x="9" y="25"/>
                </a:lnTo>
                <a:lnTo>
                  <a:pt x="9" y="24"/>
                </a:lnTo>
                <a:cubicBezTo>
                  <a:pt x="10" y="8"/>
                  <a:pt x="5" y="6"/>
                  <a:pt x="5" y="6"/>
                </a:cubicBezTo>
                <a:cubicBezTo>
                  <a:pt x="5" y="4"/>
                  <a:pt x="5" y="4"/>
                  <a:pt x="3" y="5"/>
                </a:cubicBezTo>
                <a:lnTo>
                  <a:pt x="3" y="7"/>
                </a:lnTo>
                <a:lnTo>
                  <a:pt x="0" y="7"/>
                </a:lnTo>
                <a:cubicBezTo>
                  <a:pt x="0" y="5"/>
                  <a:pt x="0" y="2"/>
                  <a:pt x="3" y="2"/>
                </a:cubicBezTo>
                <a:cubicBezTo>
                  <a:pt x="3" y="0"/>
                  <a:pt x="5" y="0"/>
                  <a:pt x="7" y="2"/>
                </a:cubicBezTo>
                <a:cubicBezTo>
                  <a:pt x="9" y="2"/>
                  <a:pt x="12" y="7"/>
                  <a:pt x="12" y="22"/>
                </a:cubicBezTo>
                <a:cubicBezTo>
                  <a:pt x="18" y="26"/>
                  <a:pt x="23" y="36"/>
                  <a:pt x="24" y="41"/>
                </a:cubicBezTo>
                <a:cubicBezTo>
                  <a:pt x="29" y="43"/>
                  <a:pt x="33" y="47"/>
                  <a:pt x="35" y="52"/>
                </a:cubicBezTo>
                <a:lnTo>
                  <a:pt x="32" y="5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0" name="Freeform 7946">
            <a:extLst>
              <a:ext uri="{FF2B5EF4-FFF2-40B4-BE49-F238E27FC236}">
                <a16:creationId xmlns:a16="http://schemas.microsoft.com/office/drawing/2014/main" id="{57FAB51D-A076-4641-BA7A-56D9B3C03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075" y="2768600"/>
            <a:ext cx="26988" cy="53975"/>
          </a:xfrm>
          <a:custGeom>
            <a:avLst/>
            <a:gdLst>
              <a:gd name="T0" fmla="*/ 4661367 w 75"/>
              <a:gd name="T1" fmla="*/ 10844004 h 152"/>
              <a:gd name="T2" fmla="*/ 1424247 w 75"/>
              <a:gd name="T3" fmla="*/ 6935077 h 152"/>
              <a:gd name="T4" fmla="*/ 129542 w 75"/>
              <a:gd name="T5" fmla="*/ 630300 h 152"/>
              <a:gd name="T6" fmla="*/ 1553789 w 75"/>
              <a:gd name="T7" fmla="*/ 3152211 h 152"/>
              <a:gd name="T8" fmla="*/ 2978036 w 75"/>
              <a:gd name="T9" fmla="*/ 6052657 h 152"/>
              <a:gd name="T10" fmla="*/ 5438262 w 75"/>
              <a:gd name="T11" fmla="*/ 7943913 h 152"/>
              <a:gd name="T12" fmla="*/ 4920452 w 75"/>
              <a:gd name="T13" fmla="*/ 5800537 h 152"/>
              <a:gd name="T14" fmla="*/ 4531825 w 75"/>
              <a:gd name="T15" fmla="*/ 3782866 h 152"/>
              <a:gd name="T16" fmla="*/ 5826889 w 75"/>
              <a:gd name="T17" fmla="*/ 4539582 h 152"/>
              <a:gd name="T18" fmla="*/ 7380678 w 75"/>
              <a:gd name="T19" fmla="*/ 6178717 h 152"/>
              <a:gd name="T20" fmla="*/ 9581820 w 75"/>
              <a:gd name="T21" fmla="*/ 8574568 h 152"/>
              <a:gd name="T22" fmla="*/ 9581820 w 75"/>
              <a:gd name="T23" fmla="*/ 19040391 h 152"/>
              <a:gd name="T24" fmla="*/ 4920452 w 75"/>
              <a:gd name="T25" fmla="*/ 19040391 h 152"/>
              <a:gd name="T26" fmla="*/ 4661367 w 75"/>
              <a:gd name="T27" fmla="*/ 10844004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5" h="152">
                <a:moveTo>
                  <a:pt x="36" y="86"/>
                </a:moveTo>
                <a:cubicBezTo>
                  <a:pt x="33" y="78"/>
                  <a:pt x="15" y="67"/>
                  <a:pt x="11" y="55"/>
                </a:cubicBezTo>
                <a:cubicBezTo>
                  <a:pt x="3" y="41"/>
                  <a:pt x="0" y="9"/>
                  <a:pt x="1" y="5"/>
                </a:cubicBezTo>
                <a:cubicBezTo>
                  <a:pt x="3" y="0"/>
                  <a:pt x="14" y="12"/>
                  <a:pt x="12" y="25"/>
                </a:cubicBezTo>
                <a:cubicBezTo>
                  <a:pt x="23" y="38"/>
                  <a:pt x="21" y="47"/>
                  <a:pt x="23" y="48"/>
                </a:cubicBezTo>
                <a:cubicBezTo>
                  <a:pt x="28" y="55"/>
                  <a:pt x="41" y="58"/>
                  <a:pt x="42" y="63"/>
                </a:cubicBezTo>
                <a:cubicBezTo>
                  <a:pt x="47" y="72"/>
                  <a:pt x="41" y="50"/>
                  <a:pt x="38" y="46"/>
                </a:cubicBezTo>
                <a:cubicBezTo>
                  <a:pt x="36" y="41"/>
                  <a:pt x="30" y="32"/>
                  <a:pt x="35" y="30"/>
                </a:cubicBezTo>
                <a:cubicBezTo>
                  <a:pt x="38" y="28"/>
                  <a:pt x="44" y="34"/>
                  <a:pt x="45" y="36"/>
                </a:cubicBezTo>
                <a:cubicBezTo>
                  <a:pt x="47" y="37"/>
                  <a:pt x="56" y="47"/>
                  <a:pt x="57" y="49"/>
                </a:cubicBezTo>
                <a:cubicBezTo>
                  <a:pt x="62" y="54"/>
                  <a:pt x="74" y="61"/>
                  <a:pt x="74" y="68"/>
                </a:cubicBezTo>
                <a:lnTo>
                  <a:pt x="74" y="151"/>
                </a:lnTo>
                <a:lnTo>
                  <a:pt x="38" y="151"/>
                </a:lnTo>
                <a:cubicBezTo>
                  <a:pt x="38" y="131"/>
                  <a:pt x="38" y="90"/>
                  <a:pt x="36" y="8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1" name="Freeform 7947">
            <a:extLst>
              <a:ext uri="{FF2B5EF4-FFF2-40B4-BE49-F238E27FC236}">
                <a16:creationId xmlns:a16="http://schemas.microsoft.com/office/drawing/2014/main" id="{E8A86222-7783-1944-83B6-34CB6FA8C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2770188"/>
            <a:ext cx="28575" cy="53975"/>
          </a:xfrm>
          <a:custGeom>
            <a:avLst/>
            <a:gdLst>
              <a:gd name="T0" fmla="*/ 5231011 w 80"/>
              <a:gd name="T1" fmla="*/ 19165772 h 151"/>
              <a:gd name="T2" fmla="*/ 4975622 w 80"/>
              <a:gd name="T3" fmla="*/ 19165772 h 151"/>
              <a:gd name="T4" fmla="*/ 4848106 w 80"/>
              <a:gd name="T5" fmla="*/ 10988381 h 151"/>
              <a:gd name="T6" fmla="*/ 3444716 w 80"/>
              <a:gd name="T7" fmla="*/ 9327309 h 151"/>
              <a:gd name="T8" fmla="*/ 1530906 w 80"/>
              <a:gd name="T9" fmla="*/ 6899506 h 151"/>
              <a:gd name="T10" fmla="*/ 382905 w 80"/>
              <a:gd name="T11" fmla="*/ 511154 h 151"/>
              <a:gd name="T12" fmla="*/ 892969 w 80"/>
              <a:gd name="T13" fmla="*/ 127610 h 151"/>
              <a:gd name="T14" fmla="*/ 2168843 w 80"/>
              <a:gd name="T15" fmla="*/ 3066566 h 151"/>
              <a:gd name="T16" fmla="*/ 3444716 w 80"/>
              <a:gd name="T17" fmla="*/ 5621979 h 151"/>
              <a:gd name="T18" fmla="*/ 3444716 w 80"/>
              <a:gd name="T19" fmla="*/ 5877556 h 151"/>
              <a:gd name="T20" fmla="*/ 4593074 w 80"/>
              <a:gd name="T21" fmla="*/ 6771897 h 151"/>
              <a:gd name="T22" fmla="*/ 5613559 w 80"/>
              <a:gd name="T23" fmla="*/ 7410660 h 151"/>
              <a:gd name="T24" fmla="*/ 5231011 w 80"/>
              <a:gd name="T25" fmla="*/ 5877556 h 151"/>
              <a:gd name="T26" fmla="*/ 4210169 w 80"/>
              <a:gd name="T27" fmla="*/ 3833297 h 151"/>
              <a:gd name="T28" fmla="*/ 4593074 w 80"/>
              <a:gd name="T29" fmla="*/ 3449753 h 151"/>
              <a:gd name="T30" fmla="*/ 5231011 w 80"/>
              <a:gd name="T31" fmla="*/ 3449753 h 151"/>
              <a:gd name="T32" fmla="*/ 6379012 w 80"/>
              <a:gd name="T33" fmla="*/ 4344094 h 151"/>
              <a:gd name="T34" fmla="*/ 7910274 w 80"/>
              <a:gd name="T35" fmla="*/ 6005166 h 151"/>
              <a:gd name="T36" fmla="*/ 8165306 w 80"/>
              <a:gd name="T37" fmla="*/ 6133133 h 151"/>
              <a:gd name="T38" fmla="*/ 10079117 w 80"/>
              <a:gd name="T39" fmla="*/ 8560578 h 151"/>
              <a:gd name="T40" fmla="*/ 10079117 w 80"/>
              <a:gd name="T41" fmla="*/ 19165772 h 151"/>
              <a:gd name="T42" fmla="*/ 9696212 w 80"/>
              <a:gd name="T43" fmla="*/ 19165772 h 151"/>
              <a:gd name="T44" fmla="*/ 9696212 w 80"/>
              <a:gd name="T45" fmla="*/ 8560578 h 151"/>
              <a:gd name="T46" fmla="*/ 7654885 w 80"/>
              <a:gd name="T47" fmla="*/ 6643929 h 151"/>
              <a:gd name="T48" fmla="*/ 7527369 w 80"/>
              <a:gd name="T49" fmla="*/ 6260743 h 151"/>
              <a:gd name="T50" fmla="*/ 5996464 w 80"/>
              <a:gd name="T51" fmla="*/ 4472061 h 151"/>
              <a:gd name="T52" fmla="*/ 5231011 w 80"/>
              <a:gd name="T53" fmla="*/ 3960907 h 151"/>
              <a:gd name="T54" fmla="*/ 4975622 w 80"/>
              <a:gd name="T55" fmla="*/ 3960907 h 151"/>
              <a:gd name="T56" fmla="*/ 5358527 w 80"/>
              <a:gd name="T57" fmla="*/ 5621979 h 151"/>
              <a:gd name="T58" fmla="*/ 6379012 w 80"/>
              <a:gd name="T59" fmla="*/ 8305001 h 151"/>
              <a:gd name="T60" fmla="*/ 6123980 w 80"/>
              <a:gd name="T61" fmla="*/ 8432968 h 151"/>
              <a:gd name="T62" fmla="*/ 5996464 w 80"/>
              <a:gd name="T63" fmla="*/ 8432968 h 151"/>
              <a:gd name="T64" fmla="*/ 5613559 w 80"/>
              <a:gd name="T65" fmla="*/ 8049424 h 151"/>
              <a:gd name="T66" fmla="*/ 4465558 w 80"/>
              <a:gd name="T67" fmla="*/ 7027474 h 151"/>
              <a:gd name="T68" fmla="*/ 3062168 w 80"/>
              <a:gd name="T69" fmla="*/ 6260743 h 151"/>
              <a:gd name="T70" fmla="*/ 3062168 w 80"/>
              <a:gd name="T71" fmla="*/ 5749589 h 151"/>
              <a:gd name="T72" fmla="*/ 1913811 w 80"/>
              <a:gd name="T73" fmla="*/ 3322143 h 151"/>
              <a:gd name="T74" fmla="*/ 1786295 w 80"/>
              <a:gd name="T75" fmla="*/ 3194176 h 151"/>
              <a:gd name="T76" fmla="*/ 1913811 w 80"/>
              <a:gd name="T77" fmla="*/ 3066566 h 151"/>
              <a:gd name="T78" fmla="*/ 510421 w 80"/>
              <a:gd name="T79" fmla="*/ 511154 h 151"/>
              <a:gd name="T80" fmla="*/ 1913811 w 80"/>
              <a:gd name="T81" fmla="*/ 6771897 h 151"/>
              <a:gd name="T82" fmla="*/ 3827621 w 80"/>
              <a:gd name="T83" fmla="*/ 9071732 h 151"/>
              <a:gd name="T84" fmla="*/ 5231011 w 80"/>
              <a:gd name="T85" fmla="*/ 10732804 h 151"/>
              <a:gd name="T86" fmla="*/ 5231011 w 80"/>
              <a:gd name="T87" fmla="*/ 19165772 h 1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0" h="151">
                <a:moveTo>
                  <a:pt x="41" y="150"/>
                </a:moveTo>
                <a:lnTo>
                  <a:pt x="39" y="150"/>
                </a:lnTo>
                <a:cubicBezTo>
                  <a:pt x="39" y="125"/>
                  <a:pt x="39" y="89"/>
                  <a:pt x="38" y="86"/>
                </a:cubicBezTo>
                <a:cubicBezTo>
                  <a:pt x="36" y="82"/>
                  <a:pt x="31" y="78"/>
                  <a:pt x="27" y="73"/>
                </a:cubicBezTo>
                <a:cubicBezTo>
                  <a:pt x="21" y="68"/>
                  <a:pt x="15" y="62"/>
                  <a:pt x="12" y="54"/>
                </a:cubicBezTo>
                <a:cubicBezTo>
                  <a:pt x="4" y="40"/>
                  <a:pt x="0" y="8"/>
                  <a:pt x="3" y="4"/>
                </a:cubicBezTo>
                <a:cubicBezTo>
                  <a:pt x="3" y="1"/>
                  <a:pt x="4" y="0"/>
                  <a:pt x="7" y="1"/>
                </a:cubicBezTo>
                <a:cubicBezTo>
                  <a:pt x="14" y="4"/>
                  <a:pt x="18" y="13"/>
                  <a:pt x="17" y="24"/>
                </a:cubicBezTo>
                <a:cubicBezTo>
                  <a:pt x="24" y="34"/>
                  <a:pt x="26" y="40"/>
                  <a:pt x="27" y="44"/>
                </a:cubicBezTo>
                <a:lnTo>
                  <a:pt x="27" y="46"/>
                </a:lnTo>
                <a:cubicBezTo>
                  <a:pt x="30" y="49"/>
                  <a:pt x="31" y="49"/>
                  <a:pt x="36" y="53"/>
                </a:cubicBezTo>
                <a:cubicBezTo>
                  <a:pt x="39" y="55"/>
                  <a:pt x="41" y="56"/>
                  <a:pt x="44" y="58"/>
                </a:cubicBezTo>
                <a:cubicBezTo>
                  <a:pt x="42" y="54"/>
                  <a:pt x="41" y="48"/>
                  <a:pt x="41" y="46"/>
                </a:cubicBezTo>
                <a:cubicBezTo>
                  <a:pt x="41" y="45"/>
                  <a:pt x="31" y="36"/>
                  <a:pt x="33" y="30"/>
                </a:cubicBezTo>
                <a:cubicBezTo>
                  <a:pt x="35" y="29"/>
                  <a:pt x="35" y="28"/>
                  <a:pt x="36" y="27"/>
                </a:cubicBezTo>
                <a:cubicBezTo>
                  <a:pt x="38" y="27"/>
                  <a:pt x="39" y="27"/>
                  <a:pt x="41" y="27"/>
                </a:cubicBezTo>
                <a:cubicBezTo>
                  <a:pt x="44" y="28"/>
                  <a:pt x="50" y="32"/>
                  <a:pt x="50" y="34"/>
                </a:cubicBezTo>
                <a:cubicBezTo>
                  <a:pt x="50" y="35"/>
                  <a:pt x="59" y="45"/>
                  <a:pt x="62" y="47"/>
                </a:cubicBezTo>
                <a:lnTo>
                  <a:pt x="64" y="48"/>
                </a:lnTo>
                <a:cubicBezTo>
                  <a:pt x="68" y="53"/>
                  <a:pt x="79" y="59"/>
                  <a:pt x="79" y="67"/>
                </a:cubicBezTo>
                <a:cubicBezTo>
                  <a:pt x="79" y="78"/>
                  <a:pt x="79" y="150"/>
                  <a:pt x="79" y="150"/>
                </a:cubicBezTo>
                <a:lnTo>
                  <a:pt x="76" y="150"/>
                </a:lnTo>
                <a:cubicBezTo>
                  <a:pt x="76" y="150"/>
                  <a:pt x="76" y="78"/>
                  <a:pt x="76" y="67"/>
                </a:cubicBezTo>
                <a:cubicBezTo>
                  <a:pt x="76" y="62"/>
                  <a:pt x="67" y="55"/>
                  <a:pt x="60" y="52"/>
                </a:cubicBezTo>
                <a:lnTo>
                  <a:pt x="59" y="49"/>
                </a:lnTo>
                <a:cubicBezTo>
                  <a:pt x="57" y="47"/>
                  <a:pt x="48" y="37"/>
                  <a:pt x="47" y="35"/>
                </a:cubicBezTo>
                <a:cubicBezTo>
                  <a:pt x="47" y="34"/>
                  <a:pt x="42" y="31"/>
                  <a:pt x="41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4"/>
                  <a:pt x="41" y="40"/>
                  <a:pt x="42" y="44"/>
                </a:cubicBezTo>
                <a:cubicBezTo>
                  <a:pt x="45" y="47"/>
                  <a:pt x="50" y="63"/>
                  <a:pt x="50" y="65"/>
                </a:cubicBezTo>
                <a:lnTo>
                  <a:pt x="48" y="66"/>
                </a:lnTo>
                <a:lnTo>
                  <a:pt x="47" y="66"/>
                </a:lnTo>
                <a:cubicBezTo>
                  <a:pt x="45" y="66"/>
                  <a:pt x="45" y="65"/>
                  <a:pt x="44" y="63"/>
                </a:cubicBezTo>
                <a:cubicBezTo>
                  <a:pt x="42" y="60"/>
                  <a:pt x="39" y="58"/>
                  <a:pt x="35" y="55"/>
                </a:cubicBezTo>
                <a:cubicBezTo>
                  <a:pt x="31" y="54"/>
                  <a:pt x="29" y="52"/>
                  <a:pt x="24" y="49"/>
                </a:cubicBezTo>
                <a:cubicBezTo>
                  <a:pt x="24" y="48"/>
                  <a:pt x="24" y="46"/>
                  <a:pt x="24" y="45"/>
                </a:cubicBezTo>
                <a:cubicBezTo>
                  <a:pt x="22" y="40"/>
                  <a:pt x="21" y="35"/>
                  <a:pt x="15" y="26"/>
                </a:cubicBezTo>
                <a:lnTo>
                  <a:pt x="14" y="25"/>
                </a:lnTo>
                <a:lnTo>
                  <a:pt x="15" y="24"/>
                </a:lnTo>
                <a:cubicBezTo>
                  <a:pt x="15" y="15"/>
                  <a:pt x="10" y="5"/>
                  <a:pt x="4" y="4"/>
                </a:cubicBezTo>
                <a:cubicBezTo>
                  <a:pt x="4" y="8"/>
                  <a:pt x="7" y="37"/>
                  <a:pt x="15" y="53"/>
                </a:cubicBezTo>
                <a:cubicBezTo>
                  <a:pt x="17" y="59"/>
                  <a:pt x="24" y="65"/>
                  <a:pt x="30" y="71"/>
                </a:cubicBezTo>
                <a:cubicBezTo>
                  <a:pt x="35" y="76"/>
                  <a:pt x="39" y="80"/>
                  <a:pt x="41" y="84"/>
                </a:cubicBezTo>
                <a:cubicBezTo>
                  <a:pt x="42" y="89"/>
                  <a:pt x="41" y="138"/>
                  <a:pt x="41" y="15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2" name="Freeform 7948">
            <a:extLst>
              <a:ext uri="{FF2B5EF4-FFF2-40B4-BE49-F238E27FC236}">
                <a16:creationId xmlns:a16="http://schemas.microsoft.com/office/drawing/2014/main" id="{E2876F11-565A-6F46-9888-F2FDD2C19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2832100"/>
            <a:ext cx="14288" cy="4763"/>
          </a:xfrm>
          <a:custGeom>
            <a:avLst/>
            <a:gdLst>
              <a:gd name="T0" fmla="*/ 0 w 39"/>
              <a:gd name="T1" fmla="*/ 0 h 14"/>
              <a:gd name="T2" fmla="*/ 5100450 w 39"/>
              <a:gd name="T3" fmla="*/ 0 h 14"/>
              <a:gd name="T4" fmla="*/ 5100450 w 39"/>
              <a:gd name="T5" fmla="*/ 810390 h 14"/>
              <a:gd name="T6" fmla="*/ 2684312 w 39"/>
              <a:gd name="T7" fmla="*/ 1504768 h 14"/>
              <a:gd name="T8" fmla="*/ 0 w 39"/>
              <a:gd name="T9" fmla="*/ 810390 h 14"/>
              <a:gd name="T10" fmla="*/ 0 w 39"/>
              <a:gd name="T11" fmla="*/ 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14">
                <a:moveTo>
                  <a:pt x="0" y="0"/>
                </a:moveTo>
                <a:lnTo>
                  <a:pt x="38" y="0"/>
                </a:lnTo>
                <a:lnTo>
                  <a:pt x="38" y="7"/>
                </a:lnTo>
                <a:cubicBezTo>
                  <a:pt x="35" y="13"/>
                  <a:pt x="21" y="12"/>
                  <a:pt x="20" y="13"/>
                </a:cubicBezTo>
                <a:cubicBezTo>
                  <a:pt x="17" y="13"/>
                  <a:pt x="2" y="12"/>
                  <a:pt x="0" y="7"/>
                </a:cubicBezTo>
                <a:lnTo>
                  <a:pt x="0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3" name="Freeform 7949">
            <a:extLst>
              <a:ext uri="{FF2B5EF4-FFF2-40B4-BE49-F238E27FC236}">
                <a16:creationId xmlns:a16="http://schemas.microsoft.com/office/drawing/2014/main" id="{F15CF7AC-0563-E141-9F66-67684AC6A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2832100"/>
            <a:ext cx="15875" cy="4763"/>
          </a:xfrm>
          <a:custGeom>
            <a:avLst/>
            <a:gdLst>
              <a:gd name="T0" fmla="*/ 2993881 w 44"/>
              <a:gd name="T1" fmla="*/ 1411436 h 15"/>
              <a:gd name="T2" fmla="*/ 260494 w 44"/>
              <a:gd name="T3" fmla="*/ 907510 h 15"/>
              <a:gd name="T4" fmla="*/ 0 w 44"/>
              <a:gd name="T5" fmla="*/ 0 h 15"/>
              <a:gd name="T6" fmla="*/ 650875 w 44"/>
              <a:gd name="T7" fmla="*/ 0 h 15"/>
              <a:gd name="T8" fmla="*/ 650875 w 44"/>
              <a:gd name="T9" fmla="*/ 705877 h 15"/>
              <a:gd name="T10" fmla="*/ 2993881 w 44"/>
              <a:gd name="T11" fmla="*/ 1109144 h 15"/>
              <a:gd name="T12" fmla="*/ 5337247 w 44"/>
              <a:gd name="T13" fmla="*/ 604901 h 15"/>
              <a:gd name="T14" fmla="*/ 5337247 w 44"/>
              <a:gd name="T15" fmla="*/ 0 h 15"/>
              <a:gd name="T16" fmla="*/ 5597381 w 44"/>
              <a:gd name="T17" fmla="*/ 0 h 15"/>
              <a:gd name="T18" fmla="*/ 5597381 w 44"/>
              <a:gd name="T19" fmla="*/ 907510 h 15"/>
              <a:gd name="T20" fmla="*/ 2993881 w 44"/>
              <a:gd name="T21" fmla="*/ 1411436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15">
                <a:moveTo>
                  <a:pt x="23" y="14"/>
                </a:moveTo>
                <a:cubicBezTo>
                  <a:pt x="18" y="14"/>
                  <a:pt x="5" y="13"/>
                  <a:pt x="2" y="9"/>
                </a:cubicBezTo>
                <a:lnTo>
                  <a:pt x="0" y="0"/>
                </a:lnTo>
                <a:lnTo>
                  <a:pt x="5" y="0"/>
                </a:lnTo>
                <a:lnTo>
                  <a:pt x="5" y="7"/>
                </a:lnTo>
                <a:cubicBezTo>
                  <a:pt x="5" y="9"/>
                  <a:pt x="15" y="11"/>
                  <a:pt x="23" y="11"/>
                </a:cubicBezTo>
                <a:cubicBezTo>
                  <a:pt x="32" y="11"/>
                  <a:pt x="38" y="9"/>
                  <a:pt x="41" y="6"/>
                </a:cubicBezTo>
                <a:lnTo>
                  <a:pt x="41" y="0"/>
                </a:lnTo>
                <a:lnTo>
                  <a:pt x="43" y="0"/>
                </a:lnTo>
                <a:cubicBezTo>
                  <a:pt x="43" y="1"/>
                  <a:pt x="43" y="7"/>
                  <a:pt x="43" y="9"/>
                </a:cubicBezTo>
                <a:cubicBezTo>
                  <a:pt x="41" y="13"/>
                  <a:pt x="30" y="14"/>
                  <a:pt x="23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4" name="Freeform 7950">
            <a:extLst>
              <a:ext uri="{FF2B5EF4-FFF2-40B4-BE49-F238E27FC236}">
                <a16:creationId xmlns:a16="http://schemas.microsoft.com/office/drawing/2014/main" id="{F21AF1F6-1756-2C44-9871-0BE693380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828925"/>
            <a:ext cx="19050" cy="6350"/>
          </a:xfrm>
          <a:custGeom>
            <a:avLst/>
            <a:gdLst>
              <a:gd name="T0" fmla="*/ 939312 w 52"/>
              <a:gd name="T1" fmla="*/ 0 h 16"/>
              <a:gd name="T2" fmla="*/ 6173665 w 52"/>
              <a:gd name="T3" fmla="*/ 315119 h 16"/>
              <a:gd name="T4" fmla="*/ 6844812 w 52"/>
              <a:gd name="T5" fmla="*/ 1102519 h 16"/>
              <a:gd name="T6" fmla="*/ 3489447 w 52"/>
              <a:gd name="T7" fmla="*/ 2362597 h 16"/>
              <a:gd name="T8" fmla="*/ 671146 w 52"/>
              <a:gd name="T9" fmla="*/ 1417638 h 16"/>
              <a:gd name="T10" fmla="*/ 939312 w 52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16">
                <a:moveTo>
                  <a:pt x="7" y="0"/>
                </a:moveTo>
                <a:lnTo>
                  <a:pt x="46" y="2"/>
                </a:lnTo>
                <a:cubicBezTo>
                  <a:pt x="46" y="0"/>
                  <a:pt x="51" y="0"/>
                  <a:pt x="51" y="7"/>
                </a:cubicBezTo>
                <a:cubicBezTo>
                  <a:pt x="51" y="12"/>
                  <a:pt x="37" y="15"/>
                  <a:pt x="26" y="15"/>
                </a:cubicBezTo>
                <a:cubicBezTo>
                  <a:pt x="16" y="15"/>
                  <a:pt x="7" y="12"/>
                  <a:pt x="5" y="9"/>
                </a:cubicBezTo>
                <a:cubicBezTo>
                  <a:pt x="0" y="6"/>
                  <a:pt x="2" y="2"/>
                  <a:pt x="7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5" name="Freeform 7951">
            <a:extLst>
              <a:ext uri="{FF2B5EF4-FFF2-40B4-BE49-F238E27FC236}">
                <a16:creationId xmlns:a16="http://schemas.microsoft.com/office/drawing/2014/main" id="{85881F16-7A2A-B944-BC8E-FA94441E0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828925"/>
            <a:ext cx="19050" cy="6350"/>
          </a:xfrm>
          <a:custGeom>
            <a:avLst/>
            <a:gdLst>
              <a:gd name="T0" fmla="*/ 3359035 w 55"/>
              <a:gd name="T1" fmla="*/ 2010611 h 19"/>
              <a:gd name="T2" fmla="*/ 3119005 w 55"/>
              <a:gd name="T3" fmla="*/ 2010611 h 19"/>
              <a:gd name="T4" fmla="*/ 479714 w 55"/>
              <a:gd name="T5" fmla="*/ 1340518 h 19"/>
              <a:gd name="T6" fmla="*/ 0 w 55"/>
              <a:gd name="T7" fmla="*/ 335213 h 19"/>
              <a:gd name="T8" fmla="*/ 839932 w 55"/>
              <a:gd name="T9" fmla="*/ 0 h 19"/>
              <a:gd name="T10" fmla="*/ 959774 w 55"/>
              <a:gd name="T11" fmla="*/ 335213 h 19"/>
              <a:gd name="T12" fmla="*/ 599902 w 55"/>
              <a:gd name="T13" fmla="*/ 446839 h 19"/>
              <a:gd name="T14" fmla="*/ 839932 w 55"/>
              <a:gd name="T15" fmla="*/ 1005305 h 19"/>
              <a:gd name="T16" fmla="*/ 3119005 w 55"/>
              <a:gd name="T17" fmla="*/ 1675397 h 19"/>
              <a:gd name="T18" fmla="*/ 5878484 w 55"/>
              <a:gd name="T19" fmla="*/ 781718 h 19"/>
              <a:gd name="T20" fmla="*/ 5758295 w 55"/>
              <a:gd name="T21" fmla="*/ 446839 h 19"/>
              <a:gd name="T22" fmla="*/ 5518612 w 55"/>
              <a:gd name="T23" fmla="*/ 335213 h 19"/>
              <a:gd name="T24" fmla="*/ 5518612 w 55"/>
              <a:gd name="T25" fmla="*/ 335213 h 19"/>
              <a:gd name="T26" fmla="*/ 5518612 w 55"/>
              <a:gd name="T27" fmla="*/ 335213 h 19"/>
              <a:gd name="T28" fmla="*/ 5518612 w 55"/>
              <a:gd name="T29" fmla="*/ 111626 h 19"/>
              <a:gd name="T30" fmla="*/ 5758295 w 55"/>
              <a:gd name="T31" fmla="*/ 0 h 19"/>
              <a:gd name="T32" fmla="*/ 5758295 w 55"/>
              <a:gd name="T33" fmla="*/ 0 h 19"/>
              <a:gd name="T34" fmla="*/ 5758295 w 55"/>
              <a:gd name="T35" fmla="*/ 0 h 19"/>
              <a:gd name="T36" fmla="*/ 6478385 w 55"/>
              <a:gd name="T37" fmla="*/ 893679 h 19"/>
              <a:gd name="T38" fmla="*/ 3359035 w 55"/>
              <a:gd name="T39" fmla="*/ 2010611 h 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19">
                <a:moveTo>
                  <a:pt x="28" y="18"/>
                </a:moveTo>
                <a:cubicBezTo>
                  <a:pt x="26" y="18"/>
                  <a:pt x="26" y="18"/>
                  <a:pt x="26" y="18"/>
                </a:cubicBezTo>
                <a:cubicBezTo>
                  <a:pt x="16" y="17"/>
                  <a:pt x="7" y="15"/>
                  <a:pt x="4" y="12"/>
                </a:cubicBezTo>
                <a:cubicBezTo>
                  <a:pt x="0" y="9"/>
                  <a:pt x="0" y="6"/>
                  <a:pt x="0" y="3"/>
                </a:cubicBezTo>
                <a:cubicBezTo>
                  <a:pt x="2" y="1"/>
                  <a:pt x="4" y="0"/>
                  <a:pt x="7" y="0"/>
                </a:cubicBezTo>
                <a:lnTo>
                  <a:pt x="8" y="3"/>
                </a:lnTo>
                <a:cubicBezTo>
                  <a:pt x="7" y="3"/>
                  <a:pt x="5" y="4"/>
                  <a:pt x="5" y="4"/>
                </a:cubicBezTo>
                <a:cubicBezTo>
                  <a:pt x="5" y="6"/>
                  <a:pt x="5" y="8"/>
                  <a:pt x="7" y="9"/>
                </a:cubicBezTo>
                <a:cubicBezTo>
                  <a:pt x="8" y="12"/>
                  <a:pt x="16" y="15"/>
                  <a:pt x="26" y="15"/>
                </a:cubicBezTo>
                <a:cubicBezTo>
                  <a:pt x="37" y="15"/>
                  <a:pt x="48" y="11"/>
                  <a:pt x="49" y="7"/>
                </a:cubicBezTo>
                <a:cubicBezTo>
                  <a:pt x="49" y="6"/>
                  <a:pt x="49" y="5"/>
                  <a:pt x="48" y="4"/>
                </a:cubicBezTo>
                <a:cubicBezTo>
                  <a:pt x="48" y="3"/>
                  <a:pt x="48" y="3"/>
                  <a:pt x="46" y="3"/>
                </a:cubicBezTo>
                <a:lnTo>
                  <a:pt x="46" y="1"/>
                </a:lnTo>
                <a:lnTo>
                  <a:pt x="48" y="0"/>
                </a:lnTo>
                <a:cubicBezTo>
                  <a:pt x="49" y="1"/>
                  <a:pt x="54" y="3"/>
                  <a:pt x="54" y="8"/>
                </a:cubicBezTo>
                <a:cubicBezTo>
                  <a:pt x="52" y="15"/>
                  <a:pt x="37" y="18"/>
                  <a:pt x="28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6" name="Freeform 7952">
            <a:extLst>
              <a:ext uri="{FF2B5EF4-FFF2-40B4-BE49-F238E27FC236}">
                <a16:creationId xmlns:a16="http://schemas.microsoft.com/office/drawing/2014/main" id="{70FCAD78-5AD3-8D47-9D2E-7241FB5DD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824163"/>
            <a:ext cx="19050" cy="6350"/>
          </a:xfrm>
          <a:custGeom>
            <a:avLst/>
            <a:gdLst>
              <a:gd name="T0" fmla="*/ 939312 w 52"/>
              <a:gd name="T1" fmla="*/ 0 h 18"/>
              <a:gd name="T2" fmla="*/ 6173665 w 52"/>
              <a:gd name="T3" fmla="*/ 124531 h 18"/>
              <a:gd name="T4" fmla="*/ 6844812 w 52"/>
              <a:gd name="T5" fmla="*/ 746831 h 18"/>
              <a:gd name="T6" fmla="*/ 3489447 w 52"/>
              <a:gd name="T7" fmla="*/ 1991078 h 18"/>
              <a:gd name="T8" fmla="*/ 671146 w 52"/>
              <a:gd name="T9" fmla="*/ 1244600 h 18"/>
              <a:gd name="T10" fmla="*/ 939312 w 52"/>
              <a:gd name="T11" fmla="*/ 0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18">
                <a:moveTo>
                  <a:pt x="7" y="0"/>
                </a:moveTo>
                <a:lnTo>
                  <a:pt x="46" y="1"/>
                </a:lnTo>
                <a:cubicBezTo>
                  <a:pt x="48" y="0"/>
                  <a:pt x="51" y="0"/>
                  <a:pt x="51" y="6"/>
                </a:cubicBezTo>
                <a:cubicBezTo>
                  <a:pt x="51" y="13"/>
                  <a:pt x="37" y="17"/>
                  <a:pt x="26" y="16"/>
                </a:cubicBezTo>
                <a:cubicBezTo>
                  <a:pt x="16" y="16"/>
                  <a:pt x="8" y="13"/>
                  <a:pt x="5" y="10"/>
                </a:cubicBezTo>
                <a:cubicBezTo>
                  <a:pt x="0" y="6"/>
                  <a:pt x="2" y="0"/>
                  <a:pt x="7" y="0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7" name="Freeform 7953">
            <a:extLst>
              <a:ext uri="{FF2B5EF4-FFF2-40B4-BE49-F238E27FC236}">
                <a16:creationId xmlns:a16="http://schemas.microsoft.com/office/drawing/2014/main" id="{AD38BEC7-6870-BF48-8E0F-64F420A93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824163"/>
            <a:ext cx="19050" cy="7937"/>
          </a:xfrm>
          <a:custGeom>
            <a:avLst/>
            <a:gdLst>
              <a:gd name="T0" fmla="*/ 3359035 w 55"/>
              <a:gd name="T1" fmla="*/ 2856942 h 21"/>
              <a:gd name="T2" fmla="*/ 3119005 w 55"/>
              <a:gd name="T3" fmla="*/ 2856942 h 21"/>
              <a:gd name="T4" fmla="*/ 479714 w 55"/>
              <a:gd name="T5" fmla="*/ 1856880 h 21"/>
              <a:gd name="T6" fmla="*/ 0 w 55"/>
              <a:gd name="T7" fmla="*/ 571464 h 21"/>
              <a:gd name="T8" fmla="*/ 839932 w 55"/>
              <a:gd name="T9" fmla="*/ 0 h 21"/>
              <a:gd name="T10" fmla="*/ 959774 w 55"/>
              <a:gd name="T11" fmla="*/ 571464 h 21"/>
              <a:gd name="T12" fmla="*/ 599902 w 55"/>
              <a:gd name="T13" fmla="*/ 857196 h 21"/>
              <a:gd name="T14" fmla="*/ 839932 w 55"/>
              <a:gd name="T15" fmla="*/ 1428660 h 21"/>
              <a:gd name="T16" fmla="*/ 3119005 w 55"/>
              <a:gd name="T17" fmla="*/ 2428344 h 21"/>
              <a:gd name="T18" fmla="*/ 5878484 w 55"/>
              <a:gd name="T19" fmla="*/ 1142928 h 21"/>
              <a:gd name="T20" fmla="*/ 5758295 w 55"/>
              <a:gd name="T21" fmla="*/ 714330 h 21"/>
              <a:gd name="T22" fmla="*/ 5518612 w 55"/>
              <a:gd name="T23" fmla="*/ 142866 h 21"/>
              <a:gd name="T24" fmla="*/ 5878484 w 55"/>
              <a:gd name="T25" fmla="*/ 285732 h 21"/>
              <a:gd name="T26" fmla="*/ 6238355 w 55"/>
              <a:gd name="T27" fmla="*/ 1142928 h 21"/>
              <a:gd name="T28" fmla="*/ 3359035 w 55"/>
              <a:gd name="T29" fmla="*/ 2856942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21">
                <a:moveTo>
                  <a:pt x="28" y="20"/>
                </a:moveTo>
                <a:lnTo>
                  <a:pt x="26" y="20"/>
                </a:lnTo>
                <a:cubicBezTo>
                  <a:pt x="16" y="20"/>
                  <a:pt x="7" y="16"/>
                  <a:pt x="4" y="13"/>
                </a:cubicBezTo>
                <a:cubicBezTo>
                  <a:pt x="0" y="10"/>
                  <a:pt x="0" y="6"/>
                  <a:pt x="0" y="4"/>
                </a:cubicBezTo>
                <a:cubicBezTo>
                  <a:pt x="2" y="2"/>
                  <a:pt x="4" y="1"/>
                  <a:pt x="7" y="0"/>
                </a:cubicBezTo>
                <a:lnTo>
                  <a:pt x="8" y="4"/>
                </a:lnTo>
                <a:cubicBezTo>
                  <a:pt x="7" y="4"/>
                  <a:pt x="5" y="5"/>
                  <a:pt x="5" y="6"/>
                </a:cubicBezTo>
                <a:cubicBezTo>
                  <a:pt x="5" y="6"/>
                  <a:pt x="5" y="9"/>
                  <a:pt x="7" y="10"/>
                </a:cubicBezTo>
                <a:cubicBezTo>
                  <a:pt x="8" y="13"/>
                  <a:pt x="16" y="17"/>
                  <a:pt x="26" y="17"/>
                </a:cubicBezTo>
                <a:cubicBezTo>
                  <a:pt x="37" y="17"/>
                  <a:pt x="48" y="13"/>
                  <a:pt x="49" y="8"/>
                </a:cubicBezTo>
                <a:cubicBezTo>
                  <a:pt x="49" y="6"/>
                  <a:pt x="48" y="6"/>
                  <a:pt x="48" y="5"/>
                </a:cubicBezTo>
                <a:lnTo>
                  <a:pt x="46" y="1"/>
                </a:lnTo>
                <a:cubicBezTo>
                  <a:pt x="46" y="1"/>
                  <a:pt x="48" y="1"/>
                  <a:pt x="49" y="2"/>
                </a:cubicBezTo>
                <a:cubicBezTo>
                  <a:pt x="51" y="2"/>
                  <a:pt x="54" y="5"/>
                  <a:pt x="52" y="8"/>
                </a:cubicBezTo>
                <a:cubicBezTo>
                  <a:pt x="52" y="16"/>
                  <a:pt x="37" y="20"/>
                  <a:pt x="28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8" name="Freeform 7954">
            <a:extLst>
              <a:ext uri="{FF2B5EF4-FFF2-40B4-BE49-F238E27FC236}">
                <a16:creationId xmlns:a16="http://schemas.microsoft.com/office/drawing/2014/main" id="{7E9F2669-1615-BE47-AD46-84EF63361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2820988"/>
            <a:ext cx="17462" cy="6350"/>
          </a:xfrm>
          <a:custGeom>
            <a:avLst/>
            <a:gdLst>
              <a:gd name="T0" fmla="*/ 3171099 w 50"/>
              <a:gd name="T1" fmla="*/ 2232212 h 17"/>
              <a:gd name="T2" fmla="*/ 243770 w 50"/>
              <a:gd name="T3" fmla="*/ 976779 h 17"/>
              <a:gd name="T4" fmla="*/ 731658 w 50"/>
              <a:gd name="T5" fmla="*/ 139700 h 17"/>
              <a:gd name="T6" fmla="*/ 3171099 w 50"/>
              <a:gd name="T7" fmla="*/ 976779 h 17"/>
              <a:gd name="T8" fmla="*/ 5244537 w 50"/>
              <a:gd name="T9" fmla="*/ 418726 h 17"/>
              <a:gd name="T10" fmla="*/ 5976544 w 50"/>
              <a:gd name="T11" fmla="*/ 837079 h 17"/>
              <a:gd name="T12" fmla="*/ 3171099 w 50"/>
              <a:gd name="T13" fmla="*/ 2232212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17">
                <a:moveTo>
                  <a:pt x="26" y="16"/>
                </a:moveTo>
                <a:cubicBezTo>
                  <a:pt x="12" y="16"/>
                  <a:pt x="3" y="10"/>
                  <a:pt x="2" y="7"/>
                </a:cubicBezTo>
                <a:cubicBezTo>
                  <a:pt x="0" y="4"/>
                  <a:pt x="3" y="1"/>
                  <a:pt x="6" y="1"/>
                </a:cubicBezTo>
                <a:cubicBezTo>
                  <a:pt x="8" y="0"/>
                  <a:pt x="17" y="7"/>
                  <a:pt x="26" y="7"/>
                </a:cubicBezTo>
                <a:cubicBezTo>
                  <a:pt x="35" y="7"/>
                  <a:pt x="38" y="4"/>
                  <a:pt x="43" y="3"/>
                </a:cubicBezTo>
                <a:cubicBezTo>
                  <a:pt x="44" y="2"/>
                  <a:pt x="49" y="2"/>
                  <a:pt x="49" y="6"/>
                </a:cubicBezTo>
                <a:cubicBezTo>
                  <a:pt x="49" y="9"/>
                  <a:pt x="41" y="16"/>
                  <a:pt x="26" y="1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09" name="Freeform 7955">
            <a:extLst>
              <a:ext uri="{FF2B5EF4-FFF2-40B4-BE49-F238E27FC236}">
                <a16:creationId xmlns:a16="http://schemas.microsoft.com/office/drawing/2014/main" id="{AAD24F7F-E5F3-0749-954A-FC59988D6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820988"/>
            <a:ext cx="19050" cy="7937"/>
          </a:xfrm>
          <a:custGeom>
            <a:avLst/>
            <a:gdLst>
              <a:gd name="T0" fmla="*/ 3359035 w 55"/>
              <a:gd name="T1" fmla="*/ 2992249 h 20"/>
              <a:gd name="T2" fmla="*/ 240030 w 55"/>
              <a:gd name="T3" fmla="*/ 1259999 h 20"/>
              <a:gd name="T4" fmla="*/ 479714 w 55"/>
              <a:gd name="T5" fmla="*/ 315099 h 20"/>
              <a:gd name="T6" fmla="*/ 959774 w 55"/>
              <a:gd name="T7" fmla="*/ 0 h 20"/>
              <a:gd name="T8" fmla="*/ 1559675 w 55"/>
              <a:gd name="T9" fmla="*/ 315099 h 20"/>
              <a:gd name="T10" fmla="*/ 3359035 w 55"/>
              <a:gd name="T11" fmla="*/ 944900 h 20"/>
              <a:gd name="T12" fmla="*/ 4798868 w 55"/>
              <a:gd name="T13" fmla="*/ 472648 h 20"/>
              <a:gd name="T14" fmla="*/ 5158740 w 55"/>
              <a:gd name="T15" fmla="*/ 315099 h 20"/>
              <a:gd name="T16" fmla="*/ 6478385 w 55"/>
              <a:gd name="T17" fmla="*/ 1102449 h 20"/>
              <a:gd name="T18" fmla="*/ 3359035 w 55"/>
              <a:gd name="T19" fmla="*/ 2992249 h 20"/>
              <a:gd name="T20" fmla="*/ 959774 w 55"/>
              <a:gd name="T21" fmla="*/ 472648 h 20"/>
              <a:gd name="T22" fmla="*/ 839932 w 55"/>
              <a:gd name="T23" fmla="*/ 629801 h 20"/>
              <a:gd name="T24" fmla="*/ 599902 w 55"/>
              <a:gd name="T25" fmla="*/ 1259999 h 20"/>
              <a:gd name="T26" fmla="*/ 3359035 w 55"/>
              <a:gd name="T27" fmla="*/ 2362448 h 20"/>
              <a:gd name="T28" fmla="*/ 5878484 w 55"/>
              <a:gd name="T29" fmla="*/ 1102449 h 20"/>
              <a:gd name="T30" fmla="*/ 5518612 w 55"/>
              <a:gd name="T31" fmla="*/ 787350 h 20"/>
              <a:gd name="T32" fmla="*/ 5398424 w 55"/>
              <a:gd name="T33" fmla="*/ 787350 h 20"/>
              <a:gd name="T34" fmla="*/ 5158740 w 55"/>
              <a:gd name="T35" fmla="*/ 944900 h 20"/>
              <a:gd name="T36" fmla="*/ 3359035 w 55"/>
              <a:gd name="T37" fmla="*/ 1575098 h 20"/>
              <a:gd name="T38" fmla="*/ 1319645 w 55"/>
              <a:gd name="T39" fmla="*/ 787350 h 20"/>
              <a:gd name="T40" fmla="*/ 959774 w 55"/>
              <a:gd name="T41" fmla="*/ 472648 h 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20">
                <a:moveTo>
                  <a:pt x="28" y="19"/>
                </a:moveTo>
                <a:cubicBezTo>
                  <a:pt x="14" y="19"/>
                  <a:pt x="4" y="13"/>
                  <a:pt x="2" y="8"/>
                </a:cubicBezTo>
                <a:cubicBezTo>
                  <a:pt x="0" y="6"/>
                  <a:pt x="0" y="5"/>
                  <a:pt x="4" y="2"/>
                </a:cubicBezTo>
                <a:cubicBezTo>
                  <a:pt x="4" y="1"/>
                  <a:pt x="7" y="0"/>
                  <a:pt x="8" y="0"/>
                </a:cubicBezTo>
                <a:cubicBezTo>
                  <a:pt x="10" y="1"/>
                  <a:pt x="10" y="1"/>
                  <a:pt x="13" y="2"/>
                </a:cubicBezTo>
                <a:cubicBezTo>
                  <a:pt x="17" y="4"/>
                  <a:pt x="22" y="6"/>
                  <a:pt x="28" y="6"/>
                </a:cubicBezTo>
                <a:cubicBezTo>
                  <a:pt x="36" y="6"/>
                  <a:pt x="39" y="5"/>
                  <a:pt x="40" y="3"/>
                </a:cubicBezTo>
                <a:lnTo>
                  <a:pt x="43" y="2"/>
                </a:lnTo>
                <a:cubicBezTo>
                  <a:pt x="48" y="1"/>
                  <a:pt x="54" y="2"/>
                  <a:pt x="54" y="7"/>
                </a:cubicBezTo>
                <a:cubicBezTo>
                  <a:pt x="54" y="11"/>
                  <a:pt x="43" y="19"/>
                  <a:pt x="28" y="19"/>
                </a:cubicBezTo>
                <a:close/>
                <a:moveTo>
                  <a:pt x="8" y="3"/>
                </a:moveTo>
                <a:cubicBezTo>
                  <a:pt x="8" y="4"/>
                  <a:pt x="7" y="4"/>
                  <a:pt x="7" y="4"/>
                </a:cubicBezTo>
                <a:cubicBezTo>
                  <a:pt x="5" y="5"/>
                  <a:pt x="5" y="6"/>
                  <a:pt x="5" y="8"/>
                </a:cubicBezTo>
                <a:cubicBezTo>
                  <a:pt x="7" y="9"/>
                  <a:pt x="14" y="15"/>
                  <a:pt x="28" y="15"/>
                </a:cubicBezTo>
                <a:cubicBezTo>
                  <a:pt x="43" y="15"/>
                  <a:pt x="49" y="9"/>
                  <a:pt x="49" y="7"/>
                </a:cubicBezTo>
                <a:cubicBezTo>
                  <a:pt x="49" y="6"/>
                  <a:pt x="49" y="5"/>
                  <a:pt x="46" y="5"/>
                </a:cubicBezTo>
                <a:lnTo>
                  <a:pt x="45" y="5"/>
                </a:lnTo>
                <a:lnTo>
                  <a:pt x="43" y="6"/>
                </a:lnTo>
                <a:cubicBezTo>
                  <a:pt x="40" y="8"/>
                  <a:pt x="35" y="10"/>
                  <a:pt x="28" y="10"/>
                </a:cubicBezTo>
                <a:cubicBezTo>
                  <a:pt x="22" y="10"/>
                  <a:pt x="16" y="7"/>
                  <a:pt x="11" y="5"/>
                </a:cubicBezTo>
                <a:cubicBezTo>
                  <a:pt x="10" y="5"/>
                  <a:pt x="10" y="3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0" name="Freeform 7956">
            <a:extLst>
              <a:ext uri="{FF2B5EF4-FFF2-40B4-BE49-F238E27FC236}">
                <a16:creationId xmlns:a16="http://schemas.microsoft.com/office/drawing/2014/main" id="{BB658FE4-DCAE-2940-AAF3-924D1E7D7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3" y="2773363"/>
            <a:ext cx="15875" cy="22225"/>
          </a:xfrm>
          <a:custGeom>
            <a:avLst/>
            <a:gdLst>
              <a:gd name="T0" fmla="*/ 2620065 w 46"/>
              <a:gd name="T1" fmla="*/ 274479 h 60"/>
              <a:gd name="T2" fmla="*/ 5359538 w 46"/>
              <a:gd name="T3" fmla="*/ 274479 h 60"/>
              <a:gd name="T4" fmla="*/ 3691973 w 46"/>
              <a:gd name="T5" fmla="*/ 6311530 h 60"/>
              <a:gd name="T6" fmla="*/ 476250 w 46"/>
              <a:gd name="T7" fmla="*/ 8095456 h 60"/>
              <a:gd name="T8" fmla="*/ 952845 w 46"/>
              <a:gd name="T9" fmla="*/ 4253495 h 60"/>
              <a:gd name="T10" fmla="*/ 2262878 w 46"/>
              <a:gd name="T11" fmla="*/ 1646502 h 60"/>
              <a:gd name="T12" fmla="*/ 2620065 w 46"/>
              <a:gd name="T13" fmla="*/ 274479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60">
                <a:moveTo>
                  <a:pt x="22" y="2"/>
                </a:moveTo>
                <a:cubicBezTo>
                  <a:pt x="28" y="2"/>
                  <a:pt x="43" y="0"/>
                  <a:pt x="45" y="2"/>
                </a:cubicBezTo>
                <a:cubicBezTo>
                  <a:pt x="45" y="5"/>
                  <a:pt x="36" y="40"/>
                  <a:pt x="31" y="46"/>
                </a:cubicBezTo>
                <a:cubicBezTo>
                  <a:pt x="27" y="50"/>
                  <a:pt x="5" y="59"/>
                  <a:pt x="4" y="59"/>
                </a:cubicBezTo>
                <a:cubicBezTo>
                  <a:pt x="0" y="57"/>
                  <a:pt x="7" y="34"/>
                  <a:pt x="8" y="31"/>
                </a:cubicBezTo>
                <a:cubicBezTo>
                  <a:pt x="13" y="27"/>
                  <a:pt x="19" y="13"/>
                  <a:pt x="19" y="12"/>
                </a:cubicBezTo>
                <a:lnTo>
                  <a:pt x="22" y="2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1" name="Freeform 7957">
            <a:extLst>
              <a:ext uri="{FF2B5EF4-FFF2-40B4-BE49-F238E27FC236}">
                <a16:creationId xmlns:a16="http://schemas.microsoft.com/office/drawing/2014/main" id="{7A784791-F67E-B441-9C8A-364EEBD28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2770188"/>
            <a:ext cx="6350" cy="11112"/>
          </a:xfrm>
          <a:custGeom>
            <a:avLst/>
            <a:gdLst>
              <a:gd name="T0" fmla="*/ 2362597 w 16"/>
              <a:gd name="T1" fmla="*/ 1020620 h 33"/>
              <a:gd name="T2" fmla="*/ 630238 w 16"/>
              <a:gd name="T3" fmla="*/ 2948047 h 33"/>
              <a:gd name="T4" fmla="*/ 630238 w 16"/>
              <a:gd name="T5" fmla="*/ 2494476 h 33"/>
              <a:gd name="T6" fmla="*/ 2362597 w 16"/>
              <a:gd name="T7" fmla="*/ 1020620 h 33"/>
              <a:gd name="T8" fmla="*/ 0 w 16"/>
              <a:gd name="T9" fmla="*/ 3628236 h 33"/>
              <a:gd name="T10" fmla="*/ 630238 w 16"/>
              <a:gd name="T11" fmla="*/ 2948047 h 33"/>
              <a:gd name="T12" fmla="*/ 0 w 16"/>
              <a:gd name="T13" fmla="*/ 362823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33">
                <a:moveTo>
                  <a:pt x="15" y="9"/>
                </a:moveTo>
                <a:lnTo>
                  <a:pt x="4" y="26"/>
                </a:lnTo>
                <a:cubicBezTo>
                  <a:pt x="4" y="24"/>
                  <a:pt x="4" y="23"/>
                  <a:pt x="4" y="22"/>
                </a:cubicBezTo>
                <a:cubicBezTo>
                  <a:pt x="4" y="11"/>
                  <a:pt x="13" y="0"/>
                  <a:pt x="15" y="9"/>
                </a:cubicBezTo>
                <a:close/>
                <a:moveTo>
                  <a:pt x="0" y="32"/>
                </a:moveTo>
                <a:lnTo>
                  <a:pt x="4" y="26"/>
                </a:lnTo>
                <a:cubicBezTo>
                  <a:pt x="4" y="28"/>
                  <a:pt x="3" y="31"/>
                  <a:pt x="0" y="32"/>
                </a:cubicBez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2" name="Freeform 7958">
            <a:extLst>
              <a:ext uri="{FF2B5EF4-FFF2-40B4-BE49-F238E27FC236}">
                <a16:creationId xmlns:a16="http://schemas.microsoft.com/office/drawing/2014/main" id="{028AC54A-1D9B-5648-AC4F-2D4E3DB57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2770188"/>
            <a:ext cx="6350" cy="11112"/>
          </a:xfrm>
          <a:custGeom>
            <a:avLst/>
            <a:gdLst>
              <a:gd name="T0" fmla="*/ 373239 w 18"/>
              <a:gd name="T1" fmla="*/ 3854789 h 31"/>
              <a:gd name="T2" fmla="*/ 0 w 18"/>
              <a:gd name="T3" fmla="*/ 3469095 h 31"/>
              <a:gd name="T4" fmla="*/ 497769 w 18"/>
              <a:gd name="T5" fmla="*/ 2441414 h 31"/>
              <a:gd name="T6" fmla="*/ 1617839 w 18"/>
              <a:gd name="T7" fmla="*/ 257010 h 31"/>
              <a:gd name="T8" fmla="*/ 2115608 w 18"/>
              <a:gd name="T9" fmla="*/ 642345 h 31"/>
              <a:gd name="T10" fmla="*/ 1617839 w 18"/>
              <a:gd name="T11" fmla="*/ 899355 h 31"/>
              <a:gd name="T12" fmla="*/ 1617839 w 18"/>
              <a:gd name="T13" fmla="*/ 642345 h 31"/>
              <a:gd name="T14" fmla="*/ 995539 w 18"/>
              <a:gd name="T15" fmla="*/ 2441414 h 31"/>
              <a:gd name="T16" fmla="*/ 373239 w 18"/>
              <a:gd name="T17" fmla="*/ 3854789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1">
                <a:moveTo>
                  <a:pt x="3" y="30"/>
                </a:moveTo>
                <a:lnTo>
                  <a:pt x="0" y="27"/>
                </a:lnTo>
                <a:cubicBezTo>
                  <a:pt x="1" y="26"/>
                  <a:pt x="4" y="23"/>
                  <a:pt x="4" y="19"/>
                </a:cubicBezTo>
                <a:cubicBezTo>
                  <a:pt x="3" y="11"/>
                  <a:pt x="8" y="2"/>
                  <a:pt x="13" y="2"/>
                </a:cubicBezTo>
                <a:cubicBezTo>
                  <a:pt x="13" y="2"/>
                  <a:pt x="15" y="0"/>
                  <a:pt x="17" y="5"/>
                </a:cubicBezTo>
                <a:lnTo>
                  <a:pt x="13" y="7"/>
                </a:lnTo>
                <a:lnTo>
                  <a:pt x="13" y="5"/>
                </a:lnTo>
                <a:cubicBezTo>
                  <a:pt x="10" y="5"/>
                  <a:pt x="6" y="11"/>
                  <a:pt x="8" y="19"/>
                </a:cubicBezTo>
                <a:cubicBezTo>
                  <a:pt x="8" y="23"/>
                  <a:pt x="4" y="27"/>
                  <a:pt x="3" y="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3" name="Freeform 7959">
            <a:extLst>
              <a:ext uri="{FF2B5EF4-FFF2-40B4-BE49-F238E27FC236}">
                <a16:creationId xmlns:a16="http://schemas.microsoft.com/office/drawing/2014/main" id="{7A673932-CFBD-2C42-8C54-A96A70A54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770188"/>
            <a:ext cx="4762" cy="9525"/>
          </a:xfrm>
          <a:custGeom>
            <a:avLst/>
            <a:gdLst>
              <a:gd name="T0" fmla="*/ 1504112 w 14"/>
              <a:gd name="T1" fmla="*/ 1073761 h 26"/>
              <a:gd name="T2" fmla="*/ 0 w 14"/>
              <a:gd name="T3" fmla="*/ 3355364 h 26"/>
              <a:gd name="T4" fmla="*/ 1504112 w 14"/>
              <a:gd name="T5" fmla="*/ 1073761 h 26"/>
              <a:gd name="T6" fmla="*/ 1504112 w 14"/>
              <a:gd name="T7" fmla="*/ 1073761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26">
                <a:moveTo>
                  <a:pt x="13" y="8"/>
                </a:moveTo>
                <a:lnTo>
                  <a:pt x="0" y="25"/>
                </a:lnTo>
                <a:cubicBezTo>
                  <a:pt x="2" y="12"/>
                  <a:pt x="8" y="0"/>
                  <a:pt x="13" y="8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4" name="Freeform 7960">
            <a:extLst>
              <a:ext uri="{FF2B5EF4-FFF2-40B4-BE49-F238E27FC236}">
                <a16:creationId xmlns:a16="http://schemas.microsoft.com/office/drawing/2014/main" id="{533B7FEE-E271-9642-AEFC-D3150538C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771775"/>
            <a:ext cx="4762" cy="7938"/>
          </a:xfrm>
          <a:custGeom>
            <a:avLst/>
            <a:gdLst>
              <a:gd name="T0" fmla="*/ 302228 w 15"/>
              <a:gd name="T1" fmla="*/ 2620575 h 23"/>
              <a:gd name="T2" fmla="*/ 0 w 15"/>
              <a:gd name="T3" fmla="*/ 2620575 h 23"/>
              <a:gd name="T4" fmla="*/ 806365 w 15"/>
              <a:gd name="T5" fmla="*/ 119070 h 23"/>
              <a:gd name="T6" fmla="*/ 1411139 w 15"/>
              <a:gd name="T7" fmla="*/ 476625 h 23"/>
              <a:gd name="T8" fmla="*/ 1108594 w 15"/>
              <a:gd name="T9" fmla="*/ 714765 h 23"/>
              <a:gd name="T10" fmla="*/ 907002 w 15"/>
              <a:gd name="T11" fmla="*/ 476625 h 23"/>
              <a:gd name="T12" fmla="*/ 302228 w 15"/>
              <a:gd name="T13" fmla="*/ 2620575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" h="23">
                <a:moveTo>
                  <a:pt x="3" y="22"/>
                </a:moveTo>
                <a:lnTo>
                  <a:pt x="0" y="22"/>
                </a:lnTo>
                <a:cubicBezTo>
                  <a:pt x="0" y="15"/>
                  <a:pt x="2" y="2"/>
                  <a:pt x="8" y="1"/>
                </a:cubicBezTo>
                <a:cubicBezTo>
                  <a:pt x="9" y="0"/>
                  <a:pt x="13" y="1"/>
                  <a:pt x="14" y="4"/>
                </a:cubicBezTo>
                <a:lnTo>
                  <a:pt x="11" y="6"/>
                </a:lnTo>
                <a:cubicBezTo>
                  <a:pt x="9" y="5"/>
                  <a:pt x="9" y="3"/>
                  <a:pt x="9" y="4"/>
                </a:cubicBezTo>
                <a:cubicBezTo>
                  <a:pt x="6" y="5"/>
                  <a:pt x="5" y="12"/>
                  <a:pt x="3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5" name="Freeform 7961">
            <a:extLst>
              <a:ext uri="{FF2B5EF4-FFF2-40B4-BE49-F238E27FC236}">
                <a16:creationId xmlns:a16="http://schemas.microsoft.com/office/drawing/2014/main" id="{549054B6-1543-844B-B4A0-F75625C69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2770188"/>
            <a:ext cx="12700" cy="20637"/>
          </a:xfrm>
          <a:custGeom>
            <a:avLst/>
            <a:gdLst>
              <a:gd name="T0" fmla="*/ 4107039 w 36"/>
              <a:gd name="T1" fmla="*/ 1222374 h 56"/>
              <a:gd name="T2" fmla="*/ 2737908 w 36"/>
              <a:gd name="T3" fmla="*/ 3259172 h 56"/>
              <a:gd name="T4" fmla="*/ 4107039 w 36"/>
              <a:gd name="T5" fmla="*/ 1222374 h 56"/>
              <a:gd name="T6" fmla="*/ 2737908 w 36"/>
              <a:gd name="T7" fmla="*/ 3530770 h 56"/>
              <a:gd name="T8" fmla="*/ 1493308 w 36"/>
              <a:gd name="T9" fmla="*/ 6111132 h 56"/>
              <a:gd name="T10" fmla="*/ 249061 w 36"/>
              <a:gd name="T11" fmla="*/ 7061908 h 56"/>
              <a:gd name="T12" fmla="*/ 2737908 w 36"/>
              <a:gd name="T13" fmla="*/ 3259172 h 56"/>
              <a:gd name="T14" fmla="*/ 2737908 w 36"/>
              <a:gd name="T15" fmla="*/ 3530770 h 56"/>
              <a:gd name="T16" fmla="*/ 0 w 36"/>
              <a:gd name="T17" fmla="*/ 7469120 h 56"/>
              <a:gd name="T18" fmla="*/ 249061 w 36"/>
              <a:gd name="T19" fmla="*/ 7061908 h 56"/>
              <a:gd name="T20" fmla="*/ 0 w 36"/>
              <a:gd name="T21" fmla="*/ 7469120 h 5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56">
                <a:moveTo>
                  <a:pt x="33" y="9"/>
                </a:moveTo>
                <a:lnTo>
                  <a:pt x="22" y="24"/>
                </a:lnTo>
                <a:cubicBezTo>
                  <a:pt x="23" y="0"/>
                  <a:pt x="35" y="2"/>
                  <a:pt x="33" y="9"/>
                </a:cubicBezTo>
                <a:close/>
                <a:moveTo>
                  <a:pt x="22" y="26"/>
                </a:moveTo>
                <a:cubicBezTo>
                  <a:pt x="18" y="28"/>
                  <a:pt x="13" y="40"/>
                  <a:pt x="12" y="45"/>
                </a:cubicBezTo>
                <a:cubicBezTo>
                  <a:pt x="9" y="46"/>
                  <a:pt x="5" y="48"/>
                  <a:pt x="2" y="52"/>
                </a:cubicBezTo>
                <a:lnTo>
                  <a:pt x="22" y="24"/>
                </a:lnTo>
                <a:cubicBezTo>
                  <a:pt x="22" y="24"/>
                  <a:pt x="22" y="25"/>
                  <a:pt x="22" y="26"/>
                </a:cubicBezTo>
                <a:close/>
                <a:moveTo>
                  <a:pt x="0" y="55"/>
                </a:moveTo>
                <a:cubicBezTo>
                  <a:pt x="0" y="54"/>
                  <a:pt x="1" y="53"/>
                  <a:pt x="2" y="52"/>
                </a:cubicBezTo>
                <a:lnTo>
                  <a:pt x="0" y="55"/>
                </a:lnTo>
                <a:close/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6" name="Freeform 7962">
            <a:extLst>
              <a:ext uri="{FF2B5EF4-FFF2-40B4-BE49-F238E27FC236}">
                <a16:creationId xmlns:a16="http://schemas.microsoft.com/office/drawing/2014/main" id="{70E6B594-2706-F449-9209-F5EF46EC5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2770188"/>
            <a:ext cx="14287" cy="19050"/>
          </a:xfrm>
          <a:custGeom>
            <a:avLst/>
            <a:gdLst>
              <a:gd name="T0" fmla="*/ 671123 w 39"/>
              <a:gd name="T1" fmla="*/ 6718180 h 53"/>
              <a:gd name="T2" fmla="*/ 0 w 39"/>
              <a:gd name="T3" fmla="*/ 6588784 h 53"/>
              <a:gd name="T4" fmla="*/ 1610401 w 39"/>
              <a:gd name="T5" fmla="*/ 5167582 h 53"/>
              <a:gd name="T6" fmla="*/ 3220803 w 39"/>
              <a:gd name="T7" fmla="*/ 2713008 h 53"/>
              <a:gd name="T8" fmla="*/ 4026003 w 39"/>
              <a:gd name="T9" fmla="*/ 129037 h 53"/>
              <a:gd name="T10" fmla="*/ 4697126 w 39"/>
              <a:gd name="T11" fmla="*/ 129037 h 53"/>
              <a:gd name="T12" fmla="*/ 5099726 w 39"/>
              <a:gd name="T13" fmla="*/ 775299 h 53"/>
              <a:gd name="T14" fmla="*/ 4697126 w 39"/>
              <a:gd name="T15" fmla="*/ 775299 h 53"/>
              <a:gd name="T16" fmla="*/ 4562682 w 39"/>
              <a:gd name="T17" fmla="*/ 516866 h 53"/>
              <a:gd name="T18" fmla="*/ 4026003 w 39"/>
              <a:gd name="T19" fmla="*/ 516866 h 53"/>
              <a:gd name="T20" fmla="*/ 3489325 w 39"/>
              <a:gd name="T21" fmla="*/ 2971441 h 53"/>
              <a:gd name="T22" fmla="*/ 3489325 w 39"/>
              <a:gd name="T23" fmla="*/ 3100477 h 53"/>
              <a:gd name="T24" fmla="*/ 3220803 w 39"/>
              <a:gd name="T25" fmla="*/ 3100477 h 53"/>
              <a:gd name="T26" fmla="*/ 2013002 w 39"/>
              <a:gd name="T27" fmla="*/ 5426015 h 53"/>
              <a:gd name="T28" fmla="*/ 2013002 w 39"/>
              <a:gd name="T29" fmla="*/ 5555411 h 53"/>
              <a:gd name="T30" fmla="*/ 2013002 w 39"/>
              <a:gd name="T31" fmla="*/ 5555411 h 53"/>
              <a:gd name="T32" fmla="*/ 671123 w 39"/>
              <a:gd name="T33" fmla="*/ 6718180 h 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3">
                <a:moveTo>
                  <a:pt x="5" y="52"/>
                </a:moveTo>
                <a:lnTo>
                  <a:pt x="0" y="51"/>
                </a:lnTo>
                <a:cubicBezTo>
                  <a:pt x="2" y="46"/>
                  <a:pt x="6" y="42"/>
                  <a:pt x="12" y="40"/>
                </a:cubicBezTo>
                <a:cubicBezTo>
                  <a:pt x="14" y="35"/>
                  <a:pt x="19" y="25"/>
                  <a:pt x="24" y="21"/>
                </a:cubicBezTo>
                <a:cubicBezTo>
                  <a:pt x="23" y="6"/>
                  <a:pt x="26" y="1"/>
                  <a:pt x="30" y="1"/>
                </a:cubicBezTo>
                <a:cubicBezTo>
                  <a:pt x="30" y="0"/>
                  <a:pt x="34" y="0"/>
                  <a:pt x="35" y="1"/>
                </a:cubicBezTo>
                <a:cubicBezTo>
                  <a:pt x="37" y="1"/>
                  <a:pt x="38" y="4"/>
                  <a:pt x="38" y="6"/>
                </a:cubicBezTo>
                <a:lnTo>
                  <a:pt x="35" y="6"/>
                </a:lnTo>
                <a:cubicBezTo>
                  <a:pt x="35" y="6"/>
                  <a:pt x="35" y="5"/>
                  <a:pt x="34" y="4"/>
                </a:cubicBezTo>
                <a:cubicBezTo>
                  <a:pt x="34" y="3"/>
                  <a:pt x="34" y="3"/>
                  <a:pt x="30" y="4"/>
                </a:cubicBezTo>
                <a:cubicBezTo>
                  <a:pt x="30" y="4"/>
                  <a:pt x="26" y="7"/>
                  <a:pt x="26" y="23"/>
                </a:cubicBezTo>
                <a:lnTo>
                  <a:pt x="26" y="24"/>
                </a:lnTo>
                <a:lnTo>
                  <a:pt x="24" y="24"/>
                </a:lnTo>
                <a:cubicBezTo>
                  <a:pt x="21" y="27"/>
                  <a:pt x="15" y="37"/>
                  <a:pt x="15" y="42"/>
                </a:cubicBezTo>
                <a:lnTo>
                  <a:pt x="15" y="43"/>
                </a:lnTo>
                <a:cubicBezTo>
                  <a:pt x="11" y="44"/>
                  <a:pt x="5" y="49"/>
                  <a:pt x="5" y="5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7" name="Freeform 7963">
            <a:extLst>
              <a:ext uri="{FF2B5EF4-FFF2-40B4-BE49-F238E27FC236}">
                <a16:creationId xmlns:a16="http://schemas.microsoft.com/office/drawing/2014/main" id="{D0199625-EDA1-A644-9962-38B91DFCF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768600"/>
            <a:ext cx="26988" cy="53975"/>
          </a:xfrm>
          <a:custGeom>
            <a:avLst/>
            <a:gdLst>
              <a:gd name="T0" fmla="*/ 4668223 w 77"/>
              <a:gd name="T1" fmla="*/ 10844004 h 152"/>
              <a:gd name="T2" fmla="*/ 4422527 w 77"/>
              <a:gd name="T3" fmla="*/ 19040391 h 152"/>
              <a:gd name="T4" fmla="*/ 0 w 77"/>
              <a:gd name="T5" fmla="*/ 19040391 h 152"/>
              <a:gd name="T6" fmla="*/ 122673 w 77"/>
              <a:gd name="T7" fmla="*/ 8574568 h 152"/>
              <a:gd name="T8" fmla="*/ 2211264 w 77"/>
              <a:gd name="T9" fmla="*/ 6178717 h 152"/>
              <a:gd name="T10" fmla="*/ 3562416 w 77"/>
              <a:gd name="T11" fmla="*/ 4539582 h 152"/>
              <a:gd name="T12" fmla="*/ 5036592 w 77"/>
              <a:gd name="T13" fmla="*/ 3782866 h 152"/>
              <a:gd name="T14" fmla="*/ 4422527 w 77"/>
              <a:gd name="T15" fmla="*/ 5800537 h 152"/>
              <a:gd name="T16" fmla="*/ 3931135 w 77"/>
              <a:gd name="T17" fmla="*/ 7943913 h 152"/>
              <a:gd name="T18" fmla="*/ 6510767 w 77"/>
              <a:gd name="T19" fmla="*/ 6052657 h 152"/>
              <a:gd name="T20" fmla="*/ 7984943 w 77"/>
              <a:gd name="T21" fmla="*/ 3152211 h 152"/>
              <a:gd name="T22" fmla="*/ 9090750 w 77"/>
              <a:gd name="T23" fmla="*/ 630300 h 152"/>
              <a:gd name="T24" fmla="*/ 8230639 w 77"/>
              <a:gd name="T25" fmla="*/ 6935077 h 152"/>
              <a:gd name="T26" fmla="*/ 4668223 w 77"/>
              <a:gd name="T27" fmla="*/ 10844004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152">
                <a:moveTo>
                  <a:pt x="38" y="86"/>
                </a:moveTo>
                <a:cubicBezTo>
                  <a:pt x="36" y="90"/>
                  <a:pt x="36" y="131"/>
                  <a:pt x="36" y="151"/>
                </a:cubicBezTo>
                <a:lnTo>
                  <a:pt x="0" y="151"/>
                </a:lnTo>
                <a:cubicBezTo>
                  <a:pt x="0" y="151"/>
                  <a:pt x="1" y="79"/>
                  <a:pt x="1" y="68"/>
                </a:cubicBezTo>
                <a:cubicBezTo>
                  <a:pt x="0" y="61"/>
                  <a:pt x="13" y="54"/>
                  <a:pt x="18" y="49"/>
                </a:cubicBezTo>
                <a:cubicBezTo>
                  <a:pt x="20" y="47"/>
                  <a:pt x="29" y="36"/>
                  <a:pt x="29" y="36"/>
                </a:cubicBezTo>
                <a:cubicBezTo>
                  <a:pt x="30" y="34"/>
                  <a:pt x="36" y="28"/>
                  <a:pt x="41" y="30"/>
                </a:cubicBezTo>
                <a:cubicBezTo>
                  <a:pt x="45" y="32"/>
                  <a:pt x="39" y="41"/>
                  <a:pt x="36" y="46"/>
                </a:cubicBezTo>
                <a:cubicBezTo>
                  <a:pt x="33" y="50"/>
                  <a:pt x="27" y="72"/>
                  <a:pt x="32" y="63"/>
                </a:cubicBezTo>
                <a:cubicBezTo>
                  <a:pt x="35" y="58"/>
                  <a:pt x="45" y="55"/>
                  <a:pt x="53" y="48"/>
                </a:cubicBezTo>
                <a:cubicBezTo>
                  <a:pt x="54" y="47"/>
                  <a:pt x="51" y="38"/>
                  <a:pt x="65" y="25"/>
                </a:cubicBezTo>
                <a:cubicBezTo>
                  <a:pt x="60" y="12"/>
                  <a:pt x="71" y="0"/>
                  <a:pt x="74" y="5"/>
                </a:cubicBezTo>
                <a:cubicBezTo>
                  <a:pt x="76" y="9"/>
                  <a:pt x="71" y="41"/>
                  <a:pt x="67" y="55"/>
                </a:cubicBezTo>
                <a:cubicBezTo>
                  <a:pt x="60" y="67"/>
                  <a:pt x="41" y="78"/>
                  <a:pt x="38" y="8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8" name="Freeform 7964">
            <a:extLst>
              <a:ext uri="{FF2B5EF4-FFF2-40B4-BE49-F238E27FC236}">
                <a16:creationId xmlns:a16="http://schemas.microsoft.com/office/drawing/2014/main" id="{DF8828F0-FA0B-D843-B028-580415F70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770188"/>
            <a:ext cx="28575" cy="53975"/>
          </a:xfrm>
          <a:custGeom>
            <a:avLst/>
            <a:gdLst>
              <a:gd name="T0" fmla="*/ 4593074 w 80"/>
              <a:gd name="T1" fmla="*/ 19165772 h 151"/>
              <a:gd name="T2" fmla="*/ 4593074 w 80"/>
              <a:gd name="T3" fmla="*/ 10732804 h 151"/>
              <a:gd name="T4" fmla="*/ 6251496 w 80"/>
              <a:gd name="T5" fmla="*/ 9071732 h 151"/>
              <a:gd name="T6" fmla="*/ 8292822 w 80"/>
              <a:gd name="T7" fmla="*/ 6771897 h 151"/>
              <a:gd name="T8" fmla="*/ 9313664 w 80"/>
              <a:gd name="T9" fmla="*/ 766731 h 151"/>
              <a:gd name="T10" fmla="*/ 8292822 w 80"/>
              <a:gd name="T11" fmla="*/ 3066566 h 151"/>
              <a:gd name="T12" fmla="*/ 8292822 w 80"/>
              <a:gd name="T13" fmla="*/ 3194176 h 151"/>
              <a:gd name="T14" fmla="*/ 8292822 w 80"/>
              <a:gd name="T15" fmla="*/ 3322143 h 151"/>
              <a:gd name="T16" fmla="*/ 6889433 w 80"/>
              <a:gd name="T17" fmla="*/ 5749589 h 151"/>
              <a:gd name="T18" fmla="*/ 6889433 w 80"/>
              <a:gd name="T19" fmla="*/ 6388710 h 151"/>
              <a:gd name="T20" fmla="*/ 5613559 w 80"/>
              <a:gd name="T21" fmla="*/ 7027474 h 151"/>
              <a:gd name="T22" fmla="*/ 4210169 w 80"/>
              <a:gd name="T23" fmla="*/ 8049424 h 151"/>
              <a:gd name="T24" fmla="*/ 3827621 w 80"/>
              <a:gd name="T25" fmla="*/ 8432968 h 151"/>
              <a:gd name="T26" fmla="*/ 3699748 w 80"/>
              <a:gd name="T27" fmla="*/ 8432968 h 151"/>
              <a:gd name="T28" fmla="*/ 3699748 w 80"/>
              <a:gd name="T29" fmla="*/ 8305001 h 151"/>
              <a:gd name="T30" fmla="*/ 4465558 w 80"/>
              <a:gd name="T31" fmla="*/ 5621979 h 151"/>
              <a:gd name="T32" fmla="*/ 5231011 w 80"/>
              <a:gd name="T33" fmla="*/ 3960907 h 151"/>
              <a:gd name="T34" fmla="*/ 4593074 w 80"/>
              <a:gd name="T35" fmla="*/ 3960907 h 151"/>
              <a:gd name="T36" fmla="*/ 3827621 w 80"/>
              <a:gd name="T37" fmla="*/ 4472061 h 151"/>
              <a:gd name="T38" fmla="*/ 2296358 w 80"/>
              <a:gd name="T39" fmla="*/ 6388710 h 151"/>
              <a:gd name="T40" fmla="*/ 2296358 w 80"/>
              <a:gd name="T41" fmla="*/ 6643929 h 151"/>
              <a:gd name="T42" fmla="*/ 510421 w 80"/>
              <a:gd name="T43" fmla="*/ 8560578 h 151"/>
              <a:gd name="T44" fmla="*/ 127516 w 80"/>
              <a:gd name="T45" fmla="*/ 19165772 h 151"/>
              <a:gd name="T46" fmla="*/ 0 w 80"/>
              <a:gd name="T47" fmla="*/ 19165772 h 151"/>
              <a:gd name="T48" fmla="*/ 0 w 80"/>
              <a:gd name="T49" fmla="*/ 8560578 h 151"/>
              <a:gd name="T50" fmla="*/ 1913811 w 80"/>
              <a:gd name="T51" fmla="*/ 6133133 h 151"/>
              <a:gd name="T52" fmla="*/ 2168843 w 80"/>
              <a:gd name="T53" fmla="*/ 6005166 h 151"/>
              <a:gd name="T54" fmla="*/ 3444716 w 80"/>
              <a:gd name="T55" fmla="*/ 4344094 h 151"/>
              <a:gd name="T56" fmla="*/ 4593074 w 80"/>
              <a:gd name="T57" fmla="*/ 3449753 h 151"/>
              <a:gd name="T58" fmla="*/ 5231011 w 80"/>
              <a:gd name="T59" fmla="*/ 3449753 h 151"/>
              <a:gd name="T60" fmla="*/ 5613559 w 80"/>
              <a:gd name="T61" fmla="*/ 3960907 h 151"/>
              <a:gd name="T62" fmla="*/ 4593074 w 80"/>
              <a:gd name="T63" fmla="*/ 5877556 h 151"/>
              <a:gd name="T64" fmla="*/ 4210169 w 80"/>
              <a:gd name="T65" fmla="*/ 7410660 h 151"/>
              <a:gd name="T66" fmla="*/ 5231011 w 80"/>
              <a:gd name="T67" fmla="*/ 6771897 h 151"/>
              <a:gd name="T68" fmla="*/ 6506885 w 80"/>
              <a:gd name="T69" fmla="*/ 5877556 h 151"/>
              <a:gd name="T70" fmla="*/ 6506885 w 80"/>
              <a:gd name="T71" fmla="*/ 5621979 h 151"/>
              <a:gd name="T72" fmla="*/ 8165306 w 80"/>
              <a:gd name="T73" fmla="*/ 3066566 h 151"/>
              <a:gd name="T74" fmla="*/ 9058275 w 80"/>
              <a:gd name="T75" fmla="*/ 127610 h 151"/>
              <a:gd name="T76" fmla="*/ 9696212 w 80"/>
              <a:gd name="T77" fmla="*/ 511154 h 151"/>
              <a:gd name="T78" fmla="*/ 8675727 w 80"/>
              <a:gd name="T79" fmla="*/ 6899506 h 151"/>
              <a:gd name="T80" fmla="*/ 6506885 w 80"/>
              <a:gd name="T81" fmla="*/ 9327309 h 151"/>
              <a:gd name="T82" fmla="*/ 5231011 w 80"/>
              <a:gd name="T83" fmla="*/ 10988381 h 151"/>
              <a:gd name="T84" fmla="*/ 4975622 w 80"/>
              <a:gd name="T85" fmla="*/ 19165772 h 151"/>
              <a:gd name="T86" fmla="*/ 4593074 w 80"/>
              <a:gd name="T87" fmla="*/ 19165772 h 1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0" h="151">
                <a:moveTo>
                  <a:pt x="36" y="150"/>
                </a:moveTo>
                <a:cubicBezTo>
                  <a:pt x="35" y="138"/>
                  <a:pt x="35" y="89"/>
                  <a:pt x="36" y="84"/>
                </a:cubicBezTo>
                <a:cubicBezTo>
                  <a:pt x="38" y="80"/>
                  <a:pt x="44" y="76"/>
                  <a:pt x="49" y="71"/>
                </a:cubicBezTo>
                <a:cubicBezTo>
                  <a:pt x="54" y="65"/>
                  <a:pt x="60" y="59"/>
                  <a:pt x="65" y="53"/>
                </a:cubicBezTo>
                <a:cubicBezTo>
                  <a:pt x="71" y="37"/>
                  <a:pt x="74" y="9"/>
                  <a:pt x="73" y="6"/>
                </a:cubicBezTo>
                <a:cubicBezTo>
                  <a:pt x="68" y="6"/>
                  <a:pt x="65" y="15"/>
                  <a:pt x="65" y="24"/>
                </a:cubicBezTo>
                <a:lnTo>
                  <a:pt x="65" y="25"/>
                </a:lnTo>
                <a:lnTo>
                  <a:pt x="65" y="26"/>
                </a:lnTo>
                <a:cubicBezTo>
                  <a:pt x="56" y="35"/>
                  <a:pt x="54" y="40"/>
                  <a:pt x="54" y="45"/>
                </a:cubicBezTo>
                <a:cubicBezTo>
                  <a:pt x="54" y="46"/>
                  <a:pt x="54" y="48"/>
                  <a:pt x="54" y="50"/>
                </a:cubicBezTo>
                <a:cubicBezTo>
                  <a:pt x="50" y="52"/>
                  <a:pt x="47" y="54"/>
                  <a:pt x="44" y="55"/>
                </a:cubicBezTo>
                <a:cubicBezTo>
                  <a:pt x="39" y="58"/>
                  <a:pt x="35" y="60"/>
                  <a:pt x="33" y="63"/>
                </a:cubicBezTo>
                <a:cubicBezTo>
                  <a:pt x="32" y="65"/>
                  <a:pt x="32" y="66"/>
                  <a:pt x="30" y="66"/>
                </a:cubicBezTo>
                <a:lnTo>
                  <a:pt x="29" y="66"/>
                </a:lnTo>
                <a:lnTo>
                  <a:pt x="29" y="65"/>
                </a:lnTo>
                <a:cubicBezTo>
                  <a:pt x="27" y="63"/>
                  <a:pt x="32" y="47"/>
                  <a:pt x="35" y="44"/>
                </a:cubicBezTo>
                <a:cubicBezTo>
                  <a:pt x="36" y="40"/>
                  <a:pt x="41" y="34"/>
                  <a:pt x="41" y="31"/>
                </a:cubicBezTo>
                <a:cubicBezTo>
                  <a:pt x="39" y="31"/>
                  <a:pt x="38" y="31"/>
                  <a:pt x="36" y="31"/>
                </a:cubicBezTo>
                <a:cubicBezTo>
                  <a:pt x="35" y="31"/>
                  <a:pt x="32" y="34"/>
                  <a:pt x="30" y="35"/>
                </a:cubicBezTo>
                <a:cubicBezTo>
                  <a:pt x="30" y="37"/>
                  <a:pt x="21" y="47"/>
                  <a:pt x="18" y="50"/>
                </a:cubicBezTo>
                <a:lnTo>
                  <a:pt x="18" y="52"/>
                </a:lnTo>
                <a:cubicBezTo>
                  <a:pt x="12" y="55"/>
                  <a:pt x="3" y="62"/>
                  <a:pt x="4" y="67"/>
                </a:cubicBezTo>
                <a:cubicBezTo>
                  <a:pt x="4" y="78"/>
                  <a:pt x="1" y="150"/>
                  <a:pt x="1" y="150"/>
                </a:cubicBezTo>
                <a:lnTo>
                  <a:pt x="0" y="150"/>
                </a:lnTo>
                <a:cubicBezTo>
                  <a:pt x="0" y="150"/>
                  <a:pt x="0" y="78"/>
                  <a:pt x="0" y="67"/>
                </a:cubicBezTo>
                <a:cubicBezTo>
                  <a:pt x="0" y="59"/>
                  <a:pt x="9" y="53"/>
                  <a:pt x="15" y="48"/>
                </a:cubicBezTo>
                <a:lnTo>
                  <a:pt x="17" y="47"/>
                </a:lnTo>
                <a:cubicBezTo>
                  <a:pt x="18" y="45"/>
                  <a:pt x="27" y="35"/>
                  <a:pt x="27" y="34"/>
                </a:cubicBezTo>
                <a:cubicBezTo>
                  <a:pt x="29" y="32"/>
                  <a:pt x="33" y="28"/>
                  <a:pt x="36" y="27"/>
                </a:cubicBezTo>
                <a:cubicBezTo>
                  <a:pt x="39" y="27"/>
                  <a:pt x="41" y="27"/>
                  <a:pt x="41" y="27"/>
                </a:cubicBezTo>
                <a:cubicBezTo>
                  <a:pt x="42" y="28"/>
                  <a:pt x="44" y="29"/>
                  <a:pt x="44" y="31"/>
                </a:cubicBezTo>
                <a:cubicBezTo>
                  <a:pt x="45" y="36"/>
                  <a:pt x="38" y="45"/>
                  <a:pt x="36" y="46"/>
                </a:cubicBezTo>
                <a:cubicBezTo>
                  <a:pt x="36" y="48"/>
                  <a:pt x="35" y="54"/>
                  <a:pt x="33" y="58"/>
                </a:cubicBezTo>
                <a:cubicBezTo>
                  <a:pt x="35" y="56"/>
                  <a:pt x="38" y="55"/>
                  <a:pt x="41" y="53"/>
                </a:cubicBezTo>
                <a:cubicBezTo>
                  <a:pt x="45" y="49"/>
                  <a:pt x="49" y="49"/>
                  <a:pt x="51" y="46"/>
                </a:cubicBezTo>
                <a:lnTo>
                  <a:pt x="51" y="44"/>
                </a:lnTo>
                <a:cubicBezTo>
                  <a:pt x="53" y="40"/>
                  <a:pt x="54" y="34"/>
                  <a:pt x="64" y="24"/>
                </a:cubicBezTo>
                <a:cubicBezTo>
                  <a:pt x="60" y="13"/>
                  <a:pt x="65" y="4"/>
                  <a:pt x="71" y="1"/>
                </a:cubicBezTo>
                <a:cubicBezTo>
                  <a:pt x="73" y="0"/>
                  <a:pt x="74" y="1"/>
                  <a:pt x="76" y="4"/>
                </a:cubicBezTo>
                <a:cubicBezTo>
                  <a:pt x="79" y="9"/>
                  <a:pt x="73" y="40"/>
                  <a:pt x="68" y="54"/>
                </a:cubicBezTo>
                <a:cubicBezTo>
                  <a:pt x="65" y="62"/>
                  <a:pt x="56" y="68"/>
                  <a:pt x="51" y="73"/>
                </a:cubicBezTo>
                <a:cubicBezTo>
                  <a:pt x="45" y="78"/>
                  <a:pt x="41" y="82"/>
                  <a:pt x="41" y="86"/>
                </a:cubicBezTo>
                <a:cubicBezTo>
                  <a:pt x="38" y="89"/>
                  <a:pt x="38" y="125"/>
                  <a:pt x="39" y="150"/>
                </a:cubicBezTo>
                <a:lnTo>
                  <a:pt x="36" y="15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19" name="Freeform 7965">
            <a:extLst>
              <a:ext uri="{FF2B5EF4-FFF2-40B4-BE49-F238E27FC236}">
                <a16:creationId xmlns:a16="http://schemas.microsoft.com/office/drawing/2014/main" id="{94A8A814-5CC7-2249-AA51-19A221D5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832100"/>
            <a:ext cx="14288" cy="4763"/>
          </a:xfrm>
          <a:custGeom>
            <a:avLst/>
            <a:gdLst>
              <a:gd name="T0" fmla="*/ 4976153 w 40"/>
              <a:gd name="T1" fmla="*/ 0 h 14"/>
              <a:gd name="T2" fmla="*/ 4976153 w 40"/>
              <a:gd name="T3" fmla="*/ 810390 h 14"/>
              <a:gd name="T4" fmla="*/ 2296796 w 40"/>
              <a:gd name="T5" fmla="*/ 1504768 h 14"/>
              <a:gd name="T6" fmla="*/ 0 w 40"/>
              <a:gd name="T7" fmla="*/ 810390 h 14"/>
              <a:gd name="T8" fmla="*/ 0 w 40"/>
              <a:gd name="T9" fmla="*/ 0 h 14"/>
              <a:gd name="T10" fmla="*/ 4976153 w 40"/>
              <a:gd name="T11" fmla="*/ 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14">
                <a:moveTo>
                  <a:pt x="39" y="0"/>
                </a:moveTo>
                <a:lnTo>
                  <a:pt x="39" y="7"/>
                </a:lnTo>
                <a:cubicBezTo>
                  <a:pt x="36" y="12"/>
                  <a:pt x="22" y="13"/>
                  <a:pt x="18" y="13"/>
                </a:cubicBezTo>
                <a:cubicBezTo>
                  <a:pt x="17" y="12"/>
                  <a:pt x="4" y="13"/>
                  <a:pt x="0" y="7"/>
                </a:cubicBezTo>
                <a:lnTo>
                  <a:pt x="0" y="0"/>
                </a:lnTo>
                <a:lnTo>
                  <a:pt x="39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0" name="Freeform 7966">
            <a:extLst>
              <a:ext uri="{FF2B5EF4-FFF2-40B4-BE49-F238E27FC236}">
                <a16:creationId xmlns:a16="http://schemas.microsoft.com/office/drawing/2014/main" id="{EF16DD9B-90B9-F24D-A92C-8D6656022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775" y="2832100"/>
            <a:ext cx="15875" cy="4763"/>
          </a:xfrm>
          <a:custGeom>
            <a:avLst/>
            <a:gdLst>
              <a:gd name="T0" fmla="*/ 2863994 w 44"/>
              <a:gd name="T1" fmla="*/ 1411436 h 15"/>
              <a:gd name="T2" fmla="*/ 2603500 w 44"/>
              <a:gd name="T3" fmla="*/ 1411436 h 15"/>
              <a:gd name="T4" fmla="*/ 260494 w 44"/>
              <a:gd name="T5" fmla="*/ 907510 h 15"/>
              <a:gd name="T6" fmla="*/ 0 w 44"/>
              <a:gd name="T7" fmla="*/ 0 h 15"/>
              <a:gd name="T8" fmla="*/ 390381 w 44"/>
              <a:gd name="T9" fmla="*/ 0 h 15"/>
              <a:gd name="T10" fmla="*/ 390381 w 44"/>
              <a:gd name="T11" fmla="*/ 705877 h 15"/>
              <a:gd name="T12" fmla="*/ 2603500 w 44"/>
              <a:gd name="T13" fmla="*/ 1109144 h 15"/>
              <a:gd name="T14" fmla="*/ 5207000 w 44"/>
              <a:gd name="T15" fmla="*/ 604901 h 15"/>
              <a:gd name="T16" fmla="*/ 4946506 w 44"/>
              <a:gd name="T17" fmla="*/ 0 h 15"/>
              <a:gd name="T18" fmla="*/ 5597381 w 44"/>
              <a:gd name="T19" fmla="*/ 0 h 15"/>
              <a:gd name="T20" fmla="*/ 5597381 w 44"/>
              <a:gd name="T21" fmla="*/ 705877 h 15"/>
              <a:gd name="T22" fmla="*/ 2863994 w 44"/>
              <a:gd name="T23" fmla="*/ 1411436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15">
                <a:moveTo>
                  <a:pt x="22" y="14"/>
                </a:moveTo>
                <a:cubicBezTo>
                  <a:pt x="22" y="14"/>
                  <a:pt x="22" y="14"/>
                  <a:pt x="20" y="14"/>
                </a:cubicBezTo>
                <a:cubicBezTo>
                  <a:pt x="13" y="14"/>
                  <a:pt x="3" y="13"/>
                  <a:pt x="2" y="9"/>
                </a:cubicBezTo>
                <a:cubicBezTo>
                  <a:pt x="0" y="7"/>
                  <a:pt x="0" y="1"/>
                  <a:pt x="0" y="0"/>
                </a:cubicBezTo>
                <a:lnTo>
                  <a:pt x="3" y="0"/>
                </a:lnTo>
                <a:cubicBezTo>
                  <a:pt x="3" y="0"/>
                  <a:pt x="3" y="6"/>
                  <a:pt x="3" y="7"/>
                </a:cubicBezTo>
                <a:cubicBezTo>
                  <a:pt x="6" y="9"/>
                  <a:pt x="11" y="11"/>
                  <a:pt x="20" y="11"/>
                </a:cubicBezTo>
                <a:cubicBezTo>
                  <a:pt x="29" y="11"/>
                  <a:pt x="38" y="9"/>
                  <a:pt x="40" y="6"/>
                </a:cubicBezTo>
                <a:lnTo>
                  <a:pt x="38" y="0"/>
                </a:lnTo>
                <a:lnTo>
                  <a:pt x="43" y="0"/>
                </a:lnTo>
                <a:lnTo>
                  <a:pt x="43" y="7"/>
                </a:lnTo>
                <a:cubicBezTo>
                  <a:pt x="38" y="14"/>
                  <a:pt x="23" y="14"/>
                  <a:pt x="22" y="1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1" name="Freeform 7967">
            <a:extLst>
              <a:ext uri="{FF2B5EF4-FFF2-40B4-BE49-F238E27FC236}">
                <a16:creationId xmlns:a16="http://schemas.microsoft.com/office/drawing/2014/main" id="{55ADF063-94E2-414E-AC53-F6EBB6230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8925"/>
            <a:ext cx="19050" cy="6350"/>
          </a:xfrm>
          <a:custGeom>
            <a:avLst/>
            <a:gdLst>
              <a:gd name="T0" fmla="*/ 6417982 w 51"/>
              <a:gd name="T1" fmla="*/ 0 h 16"/>
              <a:gd name="T2" fmla="*/ 6557682 w 51"/>
              <a:gd name="T3" fmla="*/ 1417638 h 16"/>
              <a:gd name="T4" fmla="*/ 3488018 w 51"/>
              <a:gd name="T5" fmla="*/ 2362597 h 16"/>
              <a:gd name="T6" fmla="*/ 0 w 51"/>
              <a:gd name="T7" fmla="*/ 1102519 h 16"/>
              <a:gd name="T8" fmla="*/ 697753 w 51"/>
              <a:gd name="T9" fmla="*/ 315119 h 16"/>
              <a:gd name="T10" fmla="*/ 6417982 w 51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16">
                <a:moveTo>
                  <a:pt x="46" y="0"/>
                </a:moveTo>
                <a:cubicBezTo>
                  <a:pt x="50" y="2"/>
                  <a:pt x="50" y="6"/>
                  <a:pt x="47" y="9"/>
                </a:cubicBezTo>
                <a:cubicBezTo>
                  <a:pt x="46" y="12"/>
                  <a:pt x="35" y="15"/>
                  <a:pt x="25" y="15"/>
                </a:cubicBezTo>
                <a:cubicBezTo>
                  <a:pt x="16" y="15"/>
                  <a:pt x="2" y="12"/>
                  <a:pt x="0" y="7"/>
                </a:cubicBezTo>
                <a:cubicBezTo>
                  <a:pt x="0" y="0"/>
                  <a:pt x="5" y="0"/>
                  <a:pt x="5" y="2"/>
                </a:cubicBezTo>
                <a:lnTo>
                  <a:pt x="46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2" name="Freeform 7968">
            <a:extLst>
              <a:ext uri="{FF2B5EF4-FFF2-40B4-BE49-F238E27FC236}">
                <a16:creationId xmlns:a16="http://schemas.microsoft.com/office/drawing/2014/main" id="{CAD58138-5155-8B47-8B60-5C65D4DDC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8925"/>
            <a:ext cx="19050" cy="6350"/>
          </a:xfrm>
          <a:custGeom>
            <a:avLst/>
            <a:gdLst>
              <a:gd name="T0" fmla="*/ 3489447 w 52"/>
              <a:gd name="T1" fmla="*/ 2010611 h 19"/>
              <a:gd name="T2" fmla="*/ 0 w 52"/>
              <a:gd name="T3" fmla="*/ 893679 h 19"/>
              <a:gd name="T4" fmla="*/ 805229 w 52"/>
              <a:gd name="T5" fmla="*/ 0 h 19"/>
              <a:gd name="T6" fmla="*/ 939312 w 52"/>
              <a:gd name="T7" fmla="*/ 335213 h 19"/>
              <a:gd name="T8" fmla="*/ 805229 w 52"/>
              <a:gd name="T9" fmla="*/ 335213 h 19"/>
              <a:gd name="T10" fmla="*/ 536697 w 52"/>
              <a:gd name="T11" fmla="*/ 446839 h 19"/>
              <a:gd name="T12" fmla="*/ 402614 w 52"/>
              <a:gd name="T13" fmla="*/ 781718 h 19"/>
              <a:gd name="T14" fmla="*/ 3489447 w 52"/>
              <a:gd name="T15" fmla="*/ 1675397 h 19"/>
              <a:gd name="T16" fmla="*/ 6307748 w 52"/>
              <a:gd name="T17" fmla="*/ 1005305 h 19"/>
              <a:gd name="T18" fmla="*/ 6307748 w 52"/>
              <a:gd name="T19" fmla="*/ 558466 h 19"/>
              <a:gd name="T20" fmla="*/ 6039583 w 52"/>
              <a:gd name="T21" fmla="*/ 335213 h 19"/>
              <a:gd name="T22" fmla="*/ 6307748 w 52"/>
              <a:gd name="T23" fmla="*/ 0 h 19"/>
              <a:gd name="T24" fmla="*/ 6844812 w 52"/>
              <a:gd name="T25" fmla="*/ 335213 h 19"/>
              <a:gd name="T26" fmla="*/ 6710363 w 52"/>
              <a:gd name="T27" fmla="*/ 1340518 h 19"/>
              <a:gd name="T28" fmla="*/ 3489447 w 52"/>
              <a:gd name="T29" fmla="*/ 2010611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2" h="19">
                <a:moveTo>
                  <a:pt x="26" y="18"/>
                </a:moveTo>
                <a:cubicBezTo>
                  <a:pt x="15" y="18"/>
                  <a:pt x="0" y="15"/>
                  <a:pt x="0" y="8"/>
                </a:cubicBezTo>
                <a:cubicBezTo>
                  <a:pt x="0" y="3"/>
                  <a:pt x="3" y="1"/>
                  <a:pt x="6" y="0"/>
                </a:cubicBezTo>
                <a:lnTo>
                  <a:pt x="7" y="3"/>
                </a:lnTo>
                <a:lnTo>
                  <a:pt x="6" y="3"/>
                </a:lnTo>
                <a:lnTo>
                  <a:pt x="4" y="4"/>
                </a:lnTo>
                <a:cubicBezTo>
                  <a:pt x="4" y="4"/>
                  <a:pt x="3" y="6"/>
                  <a:pt x="3" y="7"/>
                </a:cubicBezTo>
                <a:cubicBezTo>
                  <a:pt x="4" y="11"/>
                  <a:pt x="15" y="15"/>
                  <a:pt x="26" y="15"/>
                </a:cubicBezTo>
                <a:cubicBezTo>
                  <a:pt x="36" y="15"/>
                  <a:pt x="45" y="12"/>
                  <a:pt x="47" y="9"/>
                </a:cubicBezTo>
                <a:cubicBezTo>
                  <a:pt x="47" y="8"/>
                  <a:pt x="48" y="6"/>
                  <a:pt x="47" y="5"/>
                </a:cubicBezTo>
                <a:cubicBezTo>
                  <a:pt x="47" y="5"/>
                  <a:pt x="47" y="3"/>
                  <a:pt x="45" y="3"/>
                </a:cubicBezTo>
                <a:lnTo>
                  <a:pt x="47" y="0"/>
                </a:lnTo>
                <a:cubicBezTo>
                  <a:pt x="48" y="0"/>
                  <a:pt x="51" y="1"/>
                  <a:pt x="51" y="3"/>
                </a:cubicBezTo>
                <a:cubicBezTo>
                  <a:pt x="51" y="6"/>
                  <a:pt x="51" y="9"/>
                  <a:pt x="50" y="12"/>
                </a:cubicBezTo>
                <a:cubicBezTo>
                  <a:pt x="47" y="15"/>
                  <a:pt x="36" y="17"/>
                  <a:pt x="26" y="1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3" name="Freeform 7969">
            <a:extLst>
              <a:ext uri="{FF2B5EF4-FFF2-40B4-BE49-F238E27FC236}">
                <a16:creationId xmlns:a16="http://schemas.microsoft.com/office/drawing/2014/main" id="{0D69D60B-F35C-1644-889D-847C80894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4163"/>
            <a:ext cx="19050" cy="6350"/>
          </a:xfrm>
          <a:custGeom>
            <a:avLst/>
            <a:gdLst>
              <a:gd name="T0" fmla="*/ 6417982 w 51"/>
              <a:gd name="T1" fmla="*/ 0 h 18"/>
              <a:gd name="T2" fmla="*/ 6417982 w 51"/>
              <a:gd name="T3" fmla="*/ 1244600 h 18"/>
              <a:gd name="T4" fmla="*/ 3488018 w 51"/>
              <a:gd name="T5" fmla="*/ 1991078 h 18"/>
              <a:gd name="T6" fmla="*/ 279026 w 51"/>
              <a:gd name="T7" fmla="*/ 746831 h 18"/>
              <a:gd name="T8" fmla="*/ 697753 w 51"/>
              <a:gd name="T9" fmla="*/ 0 h 18"/>
              <a:gd name="T10" fmla="*/ 6417982 w 51"/>
              <a:gd name="T11" fmla="*/ 0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18">
                <a:moveTo>
                  <a:pt x="46" y="0"/>
                </a:moveTo>
                <a:cubicBezTo>
                  <a:pt x="50" y="0"/>
                  <a:pt x="50" y="6"/>
                  <a:pt x="46" y="10"/>
                </a:cubicBezTo>
                <a:cubicBezTo>
                  <a:pt x="46" y="13"/>
                  <a:pt x="35" y="16"/>
                  <a:pt x="25" y="16"/>
                </a:cubicBezTo>
                <a:cubicBezTo>
                  <a:pt x="14" y="17"/>
                  <a:pt x="2" y="13"/>
                  <a:pt x="2" y="6"/>
                </a:cubicBezTo>
                <a:cubicBezTo>
                  <a:pt x="0" y="0"/>
                  <a:pt x="5" y="0"/>
                  <a:pt x="5" y="0"/>
                </a:cubicBezTo>
                <a:lnTo>
                  <a:pt x="46" y="0"/>
                </a:ln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4" name="Freeform 7970">
            <a:extLst>
              <a:ext uri="{FF2B5EF4-FFF2-40B4-BE49-F238E27FC236}">
                <a16:creationId xmlns:a16="http://schemas.microsoft.com/office/drawing/2014/main" id="{BBD91A27-0612-0C41-89BC-898CECD74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4163"/>
            <a:ext cx="19050" cy="7937"/>
          </a:xfrm>
          <a:custGeom>
            <a:avLst/>
            <a:gdLst>
              <a:gd name="T0" fmla="*/ 3489447 w 52"/>
              <a:gd name="T1" fmla="*/ 2856942 h 21"/>
              <a:gd name="T2" fmla="*/ 0 w 52"/>
              <a:gd name="T3" fmla="*/ 1142928 h 21"/>
              <a:gd name="T4" fmla="*/ 402614 w 52"/>
              <a:gd name="T5" fmla="*/ 285732 h 21"/>
              <a:gd name="T6" fmla="*/ 805229 w 52"/>
              <a:gd name="T7" fmla="*/ 142866 h 21"/>
              <a:gd name="T8" fmla="*/ 805229 w 52"/>
              <a:gd name="T9" fmla="*/ 714330 h 21"/>
              <a:gd name="T10" fmla="*/ 402614 w 52"/>
              <a:gd name="T11" fmla="*/ 1142928 h 21"/>
              <a:gd name="T12" fmla="*/ 3489447 w 52"/>
              <a:gd name="T13" fmla="*/ 2428344 h 21"/>
              <a:gd name="T14" fmla="*/ 6307748 w 52"/>
              <a:gd name="T15" fmla="*/ 1428660 h 21"/>
              <a:gd name="T16" fmla="*/ 6307748 w 52"/>
              <a:gd name="T17" fmla="*/ 857196 h 21"/>
              <a:gd name="T18" fmla="*/ 6039583 w 52"/>
              <a:gd name="T19" fmla="*/ 571464 h 21"/>
              <a:gd name="T20" fmla="*/ 6307748 w 52"/>
              <a:gd name="T21" fmla="*/ 0 h 21"/>
              <a:gd name="T22" fmla="*/ 6844812 w 52"/>
              <a:gd name="T23" fmla="*/ 571464 h 21"/>
              <a:gd name="T24" fmla="*/ 6710363 w 52"/>
              <a:gd name="T25" fmla="*/ 1856880 h 21"/>
              <a:gd name="T26" fmla="*/ 3489447 w 52"/>
              <a:gd name="T27" fmla="*/ 2856942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21">
                <a:moveTo>
                  <a:pt x="26" y="20"/>
                </a:moveTo>
                <a:cubicBezTo>
                  <a:pt x="15" y="20"/>
                  <a:pt x="0" y="16"/>
                  <a:pt x="0" y="8"/>
                </a:cubicBezTo>
                <a:cubicBezTo>
                  <a:pt x="0" y="5"/>
                  <a:pt x="1" y="2"/>
                  <a:pt x="3" y="2"/>
                </a:cubicBezTo>
                <a:cubicBezTo>
                  <a:pt x="4" y="1"/>
                  <a:pt x="6" y="1"/>
                  <a:pt x="6" y="1"/>
                </a:cubicBezTo>
                <a:lnTo>
                  <a:pt x="6" y="5"/>
                </a:lnTo>
                <a:cubicBezTo>
                  <a:pt x="4" y="6"/>
                  <a:pt x="3" y="6"/>
                  <a:pt x="3" y="8"/>
                </a:cubicBezTo>
                <a:cubicBezTo>
                  <a:pt x="4" y="13"/>
                  <a:pt x="15" y="17"/>
                  <a:pt x="26" y="17"/>
                </a:cubicBezTo>
                <a:cubicBezTo>
                  <a:pt x="36" y="17"/>
                  <a:pt x="45" y="13"/>
                  <a:pt x="47" y="10"/>
                </a:cubicBezTo>
                <a:cubicBezTo>
                  <a:pt x="47" y="9"/>
                  <a:pt x="48" y="6"/>
                  <a:pt x="47" y="6"/>
                </a:cubicBezTo>
                <a:cubicBezTo>
                  <a:pt x="47" y="5"/>
                  <a:pt x="47" y="4"/>
                  <a:pt x="45" y="4"/>
                </a:cubicBezTo>
                <a:lnTo>
                  <a:pt x="47" y="0"/>
                </a:lnTo>
                <a:cubicBezTo>
                  <a:pt x="48" y="1"/>
                  <a:pt x="51" y="2"/>
                  <a:pt x="51" y="4"/>
                </a:cubicBezTo>
                <a:cubicBezTo>
                  <a:pt x="51" y="6"/>
                  <a:pt x="51" y="10"/>
                  <a:pt x="50" y="13"/>
                </a:cubicBezTo>
                <a:cubicBezTo>
                  <a:pt x="47" y="16"/>
                  <a:pt x="36" y="20"/>
                  <a:pt x="26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5" name="Freeform 7971">
            <a:extLst>
              <a:ext uri="{FF2B5EF4-FFF2-40B4-BE49-F238E27FC236}">
                <a16:creationId xmlns:a16="http://schemas.microsoft.com/office/drawing/2014/main" id="{FA10E3CA-31E7-D245-AF4F-9B6A701C5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0988"/>
            <a:ext cx="17462" cy="6350"/>
          </a:xfrm>
          <a:custGeom>
            <a:avLst/>
            <a:gdLst>
              <a:gd name="T0" fmla="*/ 2805445 w 50"/>
              <a:gd name="T1" fmla="*/ 2232212 h 17"/>
              <a:gd name="T2" fmla="*/ 0 w 50"/>
              <a:gd name="T3" fmla="*/ 837079 h 17"/>
              <a:gd name="T4" fmla="*/ 975777 w 50"/>
              <a:gd name="T5" fmla="*/ 418726 h 17"/>
              <a:gd name="T6" fmla="*/ 2805445 w 50"/>
              <a:gd name="T7" fmla="*/ 976779 h 17"/>
              <a:gd name="T8" fmla="*/ 5244537 w 50"/>
              <a:gd name="T9" fmla="*/ 139700 h 17"/>
              <a:gd name="T10" fmla="*/ 5732425 w 50"/>
              <a:gd name="T11" fmla="*/ 976779 h 17"/>
              <a:gd name="T12" fmla="*/ 2805445 w 50"/>
              <a:gd name="T13" fmla="*/ 2232212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17">
                <a:moveTo>
                  <a:pt x="23" y="16"/>
                </a:moveTo>
                <a:cubicBezTo>
                  <a:pt x="9" y="16"/>
                  <a:pt x="0" y="9"/>
                  <a:pt x="0" y="6"/>
                </a:cubicBezTo>
                <a:cubicBezTo>
                  <a:pt x="0" y="2"/>
                  <a:pt x="5" y="2"/>
                  <a:pt x="8" y="3"/>
                </a:cubicBezTo>
                <a:cubicBezTo>
                  <a:pt x="11" y="4"/>
                  <a:pt x="16" y="7"/>
                  <a:pt x="23" y="7"/>
                </a:cubicBezTo>
                <a:cubicBezTo>
                  <a:pt x="32" y="7"/>
                  <a:pt x="41" y="0"/>
                  <a:pt x="43" y="1"/>
                </a:cubicBezTo>
                <a:cubicBezTo>
                  <a:pt x="46" y="1"/>
                  <a:pt x="49" y="4"/>
                  <a:pt x="47" y="7"/>
                </a:cubicBezTo>
                <a:cubicBezTo>
                  <a:pt x="46" y="10"/>
                  <a:pt x="37" y="16"/>
                  <a:pt x="23" y="16"/>
                </a:cubicBezTo>
              </a:path>
            </a:pathLst>
          </a:custGeom>
          <a:solidFill>
            <a:srgbClr val="BD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6" name="Freeform 7972">
            <a:extLst>
              <a:ext uri="{FF2B5EF4-FFF2-40B4-BE49-F238E27FC236}">
                <a16:creationId xmlns:a16="http://schemas.microsoft.com/office/drawing/2014/main" id="{CCA93B4E-DF39-9C46-8C71-78EB44677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820988"/>
            <a:ext cx="19050" cy="7937"/>
          </a:xfrm>
          <a:custGeom>
            <a:avLst/>
            <a:gdLst>
              <a:gd name="T0" fmla="*/ 3489447 w 52"/>
              <a:gd name="T1" fmla="*/ 2992249 h 20"/>
              <a:gd name="T2" fmla="*/ 3220915 w 52"/>
              <a:gd name="T3" fmla="*/ 2992249 h 20"/>
              <a:gd name="T4" fmla="*/ 3220915 w 52"/>
              <a:gd name="T5" fmla="*/ 2992249 h 20"/>
              <a:gd name="T6" fmla="*/ 805229 w 52"/>
              <a:gd name="T7" fmla="*/ 2362448 h 20"/>
              <a:gd name="T8" fmla="*/ 0 w 52"/>
              <a:gd name="T9" fmla="*/ 1102449 h 20"/>
              <a:gd name="T10" fmla="*/ 1341926 w 52"/>
              <a:gd name="T11" fmla="*/ 315099 h 20"/>
              <a:gd name="T12" fmla="*/ 1341926 w 52"/>
              <a:gd name="T13" fmla="*/ 472648 h 20"/>
              <a:gd name="T14" fmla="*/ 3220915 w 52"/>
              <a:gd name="T15" fmla="*/ 944900 h 20"/>
              <a:gd name="T16" fmla="*/ 3220915 w 52"/>
              <a:gd name="T17" fmla="*/ 944900 h 20"/>
              <a:gd name="T18" fmla="*/ 5234354 w 52"/>
              <a:gd name="T19" fmla="*/ 315099 h 20"/>
              <a:gd name="T20" fmla="*/ 5905134 w 52"/>
              <a:gd name="T21" fmla="*/ 0 h 20"/>
              <a:gd name="T22" fmla="*/ 6710363 w 52"/>
              <a:gd name="T23" fmla="*/ 315099 h 20"/>
              <a:gd name="T24" fmla="*/ 6844812 w 52"/>
              <a:gd name="T25" fmla="*/ 1259999 h 20"/>
              <a:gd name="T26" fmla="*/ 3489447 w 52"/>
              <a:gd name="T27" fmla="*/ 2992249 h 20"/>
              <a:gd name="T28" fmla="*/ 805229 w 52"/>
              <a:gd name="T29" fmla="*/ 787350 h 20"/>
              <a:gd name="T30" fmla="*/ 402614 w 52"/>
              <a:gd name="T31" fmla="*/ 1102449 h 20"/>
              <a:gd name="T32" fmla="*/ 939312 w 52"/>
              <a:gd name="T33" fmla="*/ 1732250 h 20"/>
              <a:gd name="T34" fmla="*/ 3220915 w 52"/>
              <a:gd name="T35" fmla="*/ 2362448 h 20"/>
              <a:gd name="T36" fmla="*/ 3489447 w 52"/>
              <a:gd name="T37" fmla="*/ 2362448 h 20"/>
              <a:gd name="T38" fmla="*/ 6307748 w 52"/>
              <a:gd name="T39" fmla="*/ 1259999 h 20"/>
              <a:gd name="T40" fmla="*/ 6307748 w 52"/>
              <a:gd name="T41" fmla="*/ 787350 h 20"/>
              <a:gd name="T42" fmla="*/ 5905134 w 52"/>
              <a:gd name="T43" fmla="*/ 472648 h 20"/>
              <a:gd name="T44" fmla="*/ 5502519 w 52"/>
              <a:gd name="T45" fmla="*/ 787350 h 20"/>
              <a:gd name="T46" fmla="*/ 3489447 w 52"/>
              <a:gd name="T47" fmla="*/ 1575098 h 20"/>
              <a:gd name="T48" fmla="*/ 1341926 w 52"/>
              <a:gd name="T49" fmla="*/ 944900 h 20"/>
              <a:gd name="T50" fmla="*/ 939312 w 52"/>
              <a:gd name="T51" fmla="*/ 787350 h 20"/>
              <a:gd name="T52" fmla="*/ 805229 w 52"/>
              <a:gd name="T53" fmla="*/ 787350 h 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2" h="20">
                <a:moveTo>
                  <a:pt x="26" y="19"/>
                </a:moveTo>
                <a:lnTo>
                  <a:pt x="24" y="19"/>
                </a:lnTo>
                <a:cubicBezTo>
                  <a:pt x="18" y="19"/>
                  <a:pt x="12" y="17"/>
                  <a:pt x="6" y="15"/>
                </a:cubicBezTo>
                <a:cubicBezTo>
                  <a:pt x="3" y="12"/>
                  <a:pt x="0" y="9"/>
                  <a:pt x="0" y="7"/>
                </a:cubicBezTo>
                <a:cubicBezTo>
                  <a:pt x="0" y="2"/>
                  <a:pt x="6" y="1"/>
                  <a:pt x="10" y="2"/>
                </a:cubicBezTo>
                <a:lnTo>
                  <a:pt x="10" y="3"/>
                </a:lnTo>
                <a:cubicBezTo>
                  <a:pt x="15" y="5"/>
                  <a:pt x="18" y="6"/>
                  <a:pt x="24" y="6"/>
                </a:cubicBezTo>
                <a:cubicBezTo>
                  <a:pt x="32" y="6"/>
                  <a:pt x="35" y="4"/>
                  <a:pt x="39" y="2"/>
                </a:cubicBezTo>
                <a:cubicBezTo>
                  <a:pt x="42" y="1"/>
                  <a:pt x="42" y="0"/>
                  <a:pt x="44" y="0"/>
                </a:cubicBezTo>
                <a:cubicBezTo>
                  <a:pt x="47" y="0"/>
                  <a:pt x="48" y="1"/>
                  <a:pt x="50" y="2"/>
                </a:cubicBezTo>
                <a:cubicBezTo>
                  <a:pt x="51" y="5"/>
                  <a:pt x="51" y="6"/>
                  <a:pt x="51" y="8"/>
                </a:cubicBezTo>
                <a:cubicBezTo>
                  <a:pt x="50" y="13"/>
                  <a:pt x="38" y="19"/>
                  <a:pt x="26" y="19"/>
                </a:cubicBezTo>
                <a:close/>
                <a:moveTo>
                  <a:pt x="6" y="5"/>
                </a:moveTo>
                <a:cubicBezTo>
                  <a:pt x="3" y="5"/>
                  <a:pt x="3" y="6"/>
                  <a:pt x="3" y="7"/>
                </a:cubicBezTo>
                <a:cubicBezTo>
                  <a:pt x="3" y="7"/>
                  <a:pt x="6" y="10"/>
                  <a:pt x="7" y="11"/>
                </a:cubicBezTo>
                <a:cubicBezTo>
                  <a:pt x="13" y="14"/>
                  <a:pt x="18" y="15"/>
                  <a:pt x="24" y="15"/>
                </a:cubicBezTo>
                <a:lnTo>
                  <a:pt x="26" y="15"/>
                </a:lnTo>
                <a:cubicBezTo>
                  <a:pt x="38" y="15"/>
                  <a:pt x="47" y="9"/>
                  <a:pt x="47" y="8"/>
                </a:cubicBezTo>
                <a:cubicBezTo>
                  <a:pt x="47" y="6"/>
                  <a:pt x="47" y="5"/>
                  <a:pt x="47" y="5"/>
                </a:cubicBezTo>
                <a:cubicBezTo>
                  <a:pt x="47" y="5"/>
                  <a:pt x="45" y="4"/>
                  <a:pt x="44" y="3"/>
                </a:cubicBezTo>
                <a:cubicBezTo>
                  <a:pt x="44" y="3"/>
                  <a:pt x="42" y="5"/>
                  <a:pt x="41" y="5"/>
                </a:cubicBezTo>
                <a:cubicBezTo>
                  <a:pt x="36" y="7"/>
                  <a:pt x="32" y="10"/>
                  <a:pt x="26" y="10"/>
                </a:cubicBezTo>
                <a:cubicBezTo>
                  <a:pt x="17" y="10"/>
                  <a:pt x="13" y="8"/>
                  <a:pt x="10" y="6"/>
                </a:cubicBezTo>
                <a:lnTo>
                  <a:pt x="7" y="5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7" name="Freeform 7973">
            <a:extLst>
              <a:ext uri="{FF2B5EF4-FFF2-40B4-BE49-F238E27FC236}">
                <a16:creationId xmlns:a16="http://schemas.microsoft.com/office/drawing/2014/main" id="{172B74FD-4ACA-744E-B1B5-FE4B1C4B0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662238"/>
            <a:ext cx="431800" cy="252412"/>
          </a:xfrm>
          <a:custGeom>
            <a:avLst/>
            <a:gdLst>
              <a:gd name="T0" fmla="*/ 155375973 w 1199"/>
              <a:gd name="T1" fmla="*/ 0 h 700"/>
              <a:gd name="T2" fmla="*/ 155375973 w 1199"/>
              <a:gd name="T3" fmla="*/ 90886710 h 700"/>
              <a:gd name="T4" fmla="*/ 77687987 w 1199"/>
              <a:gd name="T5" fmla="*/ 90886710 h 700"/>
              <a:gd name="T6" fmla="*/ 0 w 1199"/>
              <a:gd name="T7" fmla="*/ 90886710 h 700"/>
              <a:gd name="T8" fmla="*/ 0 w 1199"/>
              <a:gd name="T9" fmla="*/ 0 h 700"/>
              <a:gd name="T10" fmla="*/ 155375973 w 1199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700">
                <a:moveTo>
                  <a:pt x="1198" y="0"/>
                </a:moveTo>
                <a:lnTo>
                  <a:pt x="1198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8" name="Freeform 7974">
            <a:extLst>
              <a:ext uri="{FF2B5EF4-FFF2-40B4-BE49-F238E27FC236}">
                <a16:creationId xmlns:a16="http://schemas.microsoft.com/office/drawing/2014/main" id="{4BD1EFF5-05B0-644D-88D9-967E7400C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2693988"/>
            <a:ext cx="298450" cy="190500"/>
          </a:xfrm>
          <a:custGeom>
            <a:avLst/>
            <a:gdLst>
              <a:gd name="T0" fmla="*/ 0 w 830"/>
              <a:gd name="T1" fmla="*/ 34236085 h 530"/>
              <a:gd name="T2" fmla="*/ 53399537 w 830"/>
              <a:gd name="T3" fmla="*/ 0 h 530"/>
              <a:gd name="T4" fmla="*/ 107186699 w 830"/>
              <a:gd name="T5" fmla="*/ 34236085 h 530"/>
              <a:gd name="T6" fmla="*/ 53399537 w 830"/>
              <a:gd name="T7" fmla="*/ 68343133 h 530"/>
              <a:gd name="T8" fmla="*/ 0 w 830"/>
              <a:gd name="T9" fmla="*/ 34236085 h 5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0" h="530">
                <a:moveTo>
                  <a:pt x="0" y="265"/>
                </a:moveTo>
                <a:lnTo>
                  <a:pt x="413" y="0"/>
                </a:lnTo>
                <a:lnTo>
                  <a:pt x="829" y="265"/>
                </a:lnTo>
                <a:lnTo>
                  <a:pt x="413" y="529"/>
                </a:lnTo>
                <a:lnTo>
                  <a:pt x="0" y="265"/>
                </a:lnTo>
              </a:path>
            </a:pathLst>
          </a:custGeom>
          <a:solidFill>
            <a:srgbClr val="EDC22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29" name="Freeform 7975">
            <a:extLst>
              <a:ext uri="{FF2B5EF4-FFF2-40B4-BE49-F238E27FC236}">
                <a16:creationId xmlns:a16="http://schemas.microsoft.com/office/drawing/2014/main" id="{28BED489-00C5-194F-9BD8-49C915342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2725738"/>
            <a:ext cx="127000" cy="127000"/>
          </a:xfrm>
          <a:custGeom>
            <a:avLst/>
            <a:gdLst>
              <a:gd name="T0" fmla="*/ 22779313 w 351"/>
              <a:gd name="T1" fmla="*/ 45690776 h 352"/>
              <a:gd name="T2" fmla="*/ 0 w 351"/>
              <a:gd name="T3" fmla="*/ 22910511 h 352"/>
              <a:gd name="T4" fmla="*/ 22779313 w 351"/>
              <a:gd name="T5" fmla="*/ 0 h 352"/>
              <a:gd name="T6" fmla="*/ 45820587 w 351"/>
              <a:gd name="T7" fmla="*/ 22910511 h 352"/>
              <a:gd name="T8" fmla="*/ 22779313 w 351"/>
              <a:gd name="T9" fmla="*/ 45690776 h 3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1" h="352">
                <a:moveTo>
                  <a:pt x="174" y="351"/>
                </a:moveTo>
                <a:cubicBezTo>
                  <a:pt x="78" y="351"/>
                  <a:pt x="0" y="272"/>
                  <a:pt x="0" y="176"/>
                </a:cubicBezTo>
                <a:cubicBezTo>
                  <a:pt x="0" y="78"/>
                  <a:pt x="78" y="0"/>
                  <a:pt x="174" y="0"/>
                </a:cubicBezTo>
                <a:cubicBezTo>
                  <a:pt x="272" y="0"/>
                  <a:pt x="350" y="78"/>
                  <a:pt x="350" y="176"/>
                </a:cubicBezTo>
                <a:cubicBezTo>
                  <a:pt x="350" y="272"/>
                  <a:pt x="272" y="351"/>
                  <a:pt x="174" y="351"/>
                </a:cubicBezTo>
              </a:path>
            </a:pathLst>
          </a:custGeom>
          <a:solidFill>
            <a:srgbClr val="2D14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0" name="Freeform 7976">
            <a:extLst>
              <a:ext uri="{FF2B5EF4-FFF2-40B4-BE49-F238E27FC236}">
                <a16:creationId xmlns:a16="http://schemas.microsoft.com/office/drawing/2014/main" id="{A4D026B8-EC9D-4C40-A071-3B783FAB9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2762250"/>
            <a:ext cx="123825" cy="46038"/>
          </a:xfrm>
          <a:custGeom>
            <a:avLst/>
            <a:gdLst>
              <a:gd name="T0" fmla="*/ 1172908 w 343"/>
              <a:gd name="T1" fmla="*/ 517568 h 128"/>
              <a:gd name="T2" fmla="*/ 8861971 w 343"/>
              <a:gd name="T3" fmla="*/ 0 h 128"/>
              <a:gd name="T4" fmla="*/ 44571224 w 343"/>
              <a:gd name="T5" fmla="*/ 12936318 h 128"/>
              <a:gd name="T6" fmla="*/ 43658962 w 343"/>
              <a:gd name="T7" fmla="*/ 16429092 h 128"/>
              <a:gd name="T8" fmla="*/ 8861971 w 343"/>
              <a:gd name="T9" fmla="*/ 3234170 h 128"/>
              <a:gd name="T10" fmla="*/ 0 w 343"/>
              <a:gd name="T11" fmla="*/ 4139823 h 128"/>
              <a:gd name="T12" fmla="*/ 1172908 w 343"/>
              <a:gd name="T13" fmla="*/ 517568 h 1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3" h="128">
                <a:moveTo>
                  <a:pt x="9" y="4"/>
                </a:moveTo>
                <a:cubicBezTo>
                  <a:pt x="29" y="1"/>
                  <a:pt x="49" y="0"/>
                  <a:pt x="68" y="0"/>
                </a:cubicBezTo>
                <a:cubicBezTo>
                  <a:pt x="173" y="0"/>
                  <a:pt x="269" y="38"/>
                  <a:pt x="342" y="100"/>
                </a:cubicBezTo>
                <a:cubicBezTo>
                  <a:pt x="340" y="109"/>
                  <a:pt x="338" y="119"/>
                  <a:pt x="335" y="127"/>
                </a:cubicBezTo>
                <a:cubicBezTo>
                  <a:pt x="266" y="64"/>
                  <a:pt x="171" y="25"/>
                  <a:pt x="68" y="25"/>
                </a:cubicBezTo>
                <a:cubicBezTo>
                  <a:pt x="45" y="25"/>
                  <a:pt x="22" y="28"/>
                  <a:pt x="0" y="32"/>
                </a:cubicBezTo>
                <a:cubicBezTo>
                  <a:pt x="2" y="22"/>
                  <a:pt x="5" y="14"/>
                  <a:pt x="9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1" name="Freeform 7977">
            <a:extLst>
              <a:ext uri="{FF2B5EF4-FFF2-40B4-BE49-F238E27FC236}">
                <a16:creationId xmlns:a16="http://schemas.microsoft.com/office/drawing/2014/main" id="{D5A1AA37-9D0A-F148-BFE4-39727D24F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2765425"/>
            <a:ext cx="6350" cy="6350"/>
          </a:xfrm>
          <a:custGeom>
            <a:avLst/>
            <a:gdLst>
              <a:gd name="T0" fmla="*/ 1244600 w 18"/>
              <a:gd name="T1" fmla="*/ 2115608 h 18"/>
              <a:gd name="T2" fmla="*/ 124531 w 18"/>
              <a:gd name="T3" fmla="*/ 1120069 h 18"/>
              <a:gd name="T4" fmla="*/ 995539 w 18"/>
              <a:gd name="T5" fmla="*/ 0 h 18"/>
              <a:gd name="T6" fmla="*/ 1991078 w 18"/>
              <a:gd name="T7" fmla="*/ 995539 h 18"/>
              <a:gd name="T8" fmla="*/ 1244600 w 18"/>
              <a:gd name="T9" fmla="*/ 2115608 h 18"/>
              <a:gd name="T10" fmla="*/ 1244600 w 18"/>
              <a:gd name="T11" fmla="*/ 1493308 h 18"/>
              <a:gd name="T12" fmla="*/ 1617839 w 18"/>
              <a:gd name="T13" fmla="*/ 995539 h 18"/>
              <a:gd name="T14" fmla="*/ 1244600 w 18"/>
              <a:gd name="T15" fmla="*/ 373239 h 18"/>
              <a:gd name="T16" fmla="*/ 497769 w 18"/>
              <a:gd name="T17" fmla="*/ 1120069 h 18"/>
              <a:gd name="T18" fmla="*/ 1244600 w 18"/>
              <a:gd name="T19" fmla="*/ 1493308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8">
                <a:moveTo>
                  <a:pt x="10" y="17"/>
                </a:moveTo>
                <a:cubicBezTo>
                  <a:pt x="5" y="17"/>
                  <a:pt x="2" y="13"/>
                  <a:pt x="1" y="9"/>
                </a:cubicBezTo>
                <a:cubicBezTo>
                  <a:pt x="0" y="4"/>
                  <a:pt x="4" y="0"/>
                  <a:pt x="8" y="0"/>
                </a:cubicBezTo>
                <a:cubicBezTo>
                  <a:pt x="12" y="0"/>
                  <a:pt x="15" y="3"/>
                  <a:pt x="16" y="8"/>
                </a:cubicBezTo>
                <a:cubicBezTo>
                  <a:pt x="17" y="12"/>
                  <a:pt x="14" y="17"/>
                  <a:pt x="10" y="17"/>
                </a:cubicBezTo>
                <a:close/>
                <a:moveTo>
                  <a:pt x="10" y="12"/>
                </a:moveTo>
                <a:cubicBezTo>
                  <a:pt x="12" y="12"/>
                  <a:pt x="13" y="10"/>
                  <a:pt x="13" y="8"/>
                </a:cubicBezTo>
                <a:cubicBezTo>
                  <a:pt x="13" y="5"/>
                  <a:pt x="10" y="3"/>
                  <a:pt x="10" y="3"/>
                </a:cubicBezTo>
                <a:cubicBezTo>
                  <a:pt x="5" y="3"/>
                  <a:pt x="4" y="6"/>
                  <a:pt x="4" y="9"/>
                </a:cubicBezTo>
                <a:cubicBezTo>
                  <a:pt x="5" y="12"/>
                  <a:pt x="7" y="13"/>
                  <a:pt x="10" y="12"/>
                </a:cubicBez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2" name="Freeform 7978">
            <a:extLst>
              <a:ext uri="{FF2B5EF4-FFF2-40B4-BE49-F238E27FC236}">
                <a16:creationId xmlns:a16="http://schemas.microsoft.com/office/drawing/2014/main" id="{9F616924-7E82-5D46-8AA5-5F49E56B9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175" y="2763838"/>
            <a:ext cx="6350" cy="6350"/>
          </a:xfrm>
          <a:custGeom>
            <a:avLst/>
            <a:gdLst>
              <a:gd name="T0" fmla="*/ 157559 w 16"/>
              <a:gd name="T1" fmla="*/ 2115608 h 18"/>
              <a:gd name="T2" fmla="*/ 0 w 16"/>
              <a:gd name="T3" fmla="*/ 0 h 18"/>
              <a:gd name="T4" fmla="*/ 1417638 w 16"/>
              <a:gd name="T5" fmla="*/ 0 h 18"/>
              <a:gd name="T6" fmla="*/ 2362597 w 16"/>
              <a:gd name="T7" fmla="*/ 497769 h 18"/>
              <a:gd name="T8" fmla="*/ 1575197 w 16"/>
              <a:gd name="T9" fmla="*/ 1244600 h 18"/>
              <a:gd name="T10" fmla="*/ 472678 w 16"/>
              <a:gd name="T11" fmla="*/ 1244600 h 18"/>
              <a:gd name="T12" fmla="*/ 630238 w 16"/>
              <a:gd name="T13" fmla="*/ 2115608 h 18"/>
              <a:gd name="T14" fmla="*/ 157559 w 16"/>
              <a:gd name="T15" fmla="*/ 2115608 h 18"/>
              <a:gd name="T16" fmla="*/ 472678 w 16"/>
              <a:gd name="T17" fmla="*/ 995539 h 18"/>
              <a:gd name="T18" fmla="*/ 1417638 w 16"/>
              <a:gd name="T19" fmla="*/ 871008 h 18"/>
              <a:gd name="T20" fmla="*/ 1732756 w 16"/>
              <a:gd name="T21" fmla="*/ 622300 h 18"/>
              <a:gd name="T22" fmla="*/ 1417638 w 16"/>
              <a:gd name="T23" fmla="*/ 373239 h 18"/>
              <a:gd name="T24" fmla="*/ 472678 w 16"/>
              <a:gd name="T25" fmla="*/ 497769 h 18"/>
              <a:gd name="T26" fmla="*/ 472678 w 16"/>
              <a:gd name="T27" fmla="*/ 99553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8">
                <a:moveTo>
                  <a:pt x="1" y="17"/>
                </a:moveTo>
                <a:lnTo>
                  <a:pt x="0" y="0"/>
                </a:lnTo>
                <a:lnTo>
                  <a:pt x="9" y="0"/>
                </a:lnTo>
                <a:cubicBezTo>
                  <a:pt x="12" y="0"/>
                  <a:pt x="15" y="2"/>
                  <a:pt x="15" y="4"/>
                </a:cubicBezTo>
                <a:cubicBezTo>
                  <a:pt x="15" y="8"/>
                  <a:pt x="12" y="10"/>
                  <a:pt x="10" y="10"/>
                </a:cubicBezTo>
                <a:lnTo>
                  <a:pt x="3" y="10"/>
                </a:lnTo>
                <a:lnTo>
                  <a:pt x="4" y="17"/>
                </a:lnTo>
                <a:lnTo>
                  <a:pt x="1" y="17"/>
                </a:lnTo>
                <a:close/>
                <a:moveTo>
                  <a:pt x="3" y="8"/>
                </a:moveTo>
                <a:lnTo>
                  <a:pt x="9" y="7"/>
                </a:lnTo>
                <a:cubicBezTo>
                  <a:pt x="10" y="7"/>
                  <a:pt x="11" y="5"/>
                  <a:pt x="11" y="5"/>
                </a:cubicBezTo>
                <a:cubicBezTo>
                  <a:pt x="11" y="4"/>
                  <a:pt x="10" y="3"/>
                  <a:pt x="9" y="3"/>
                </a:cubicBezTo>
                <a:lnTo>
                  <a:pt x="3" y="4"/>
                </a:lnTo>
                <a:lnTo>
                  <a:pt x="3" y="8"/>
                </a:ln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3" name="Freeform 7979">
            <a:extLst>
              <a:ext uri="{FF2B5EF4-FFF2-40B4-BE49-F238E27FC236}">
                <a16:creationId xmlns:a16="http://schemas.microsoft.com/office/drawing/2014/main" id="{3C88B28A-1BF3-6644-B6E4-6518193FC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767013"/>
            <a:ext cx="3175" cy="3175"/>
          </a:xfrm>
          <a:custGeom>
            <a:avLst/>
            <a:gdLst>
              <a:gd name="T0" fmla="*/ 907415 w 10"/>
              <a:gd name="T1" fmla="*/ 871008 h 9"/>
              <a:gd name="T2" fmla="*/ 604838 w 10"/>
              <a:gd name="T3" fmla="*/ 995539 h 9"/>
              <a:gd name="T4" fmla="*/ 0 w 10"/>
              <a:gd name="T5" fmla="*/ 124531 h 9"/>
              <a:gd name="T6" fmla="*/ 403225 w 10"/>
              <a:gd name="T7" fmla="*/ 124531 h 9"/>
              <a:gd name="T8" fmla="*/ 907415 w 10"/>
              <a:gd name="T9" fmla="*/ 871008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7"/>
                </a:moveTo>
                <a:lnTo>
                  <a:pt x="6" y="8"/>
                </a:lnTo>
                <a:cubicBezTo>
                  <a:pt x="5" y="6"/>
                  <a:pt x="5" y="1"/>
                  <a:pt x="0" y="1"/>
                </a:cubicBezTo>
                <a:lnTo>
                  <a:pt x="4" y="1"/>
                </a:lnTo>
                <a:cubicBezTo>
                  <a:pt x="8" y="0"/>
                  <a:pt x="9" y="6"/>
                  <a:pt x="9" y="7"/>
                </a:cubicBez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4" name="Freeform 7980">
            <a:extLst>
              <a:ext uri="{FF2B5EF4-FFF2-40B4-BE49-F238E27FC236}">
                <a16:creationId xmlns:a16="http://schemas.microsoft.com/office/drawing/2014/main" id="{96D8D5D8-86C3-114D-B792-E96BC25E5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2763838"/>
            <a:ext cx="6350" cy="6350"/>
          </a:xfrm>
          <a:custGeom>
            <a:avLst/>
            <a:gdLst>
              <a:gd name="T0" fmla="*/ 157559 w 16"/>
              <a:gd name="T1" fmla="*/ 2115608 h 18"/>
              <a:gd name="T2" fmla="*/ 0 w 16"/>
              <a:gd name="T3" fmla="*/ 0 h 18"/>
              <a:gd name="T4" fmla="*/ 1102519 w 16"/>
              <a:gd name="T5" fmla="*/ 0 h 18"/>
              <a:gd name="T6" fmla="*/ 2362597 w 16"/>
              <a:gd name="T7" fmla="*/ 871008 h 18"/>
              <a:gd name="T8" fmla="*/ 2362597 w 16"/>
              <a:gd name="T9" fmla="*/ 1244600 h 18"/>
              <a:gd name="T10" fmla="*/ 1102519 w 16"/>
              <a:gd name="T11" fmla="*/ 2115608 h 18"/>
              <a:gd name="T12" fmla="*/ 157559 w 16"/>
              <a:gd name="T13" fmla="*/ 2115608 h 18"/>
              <a:gd name="T14" fmla="*/ 472678 w 16"/>
              <a:gd name="T15" fmla="*/ 1742369 h 18"/>
              <a:gd name="T16" fmla="*/ 1102519 w 16"/>
              <a:gd name="T17" fmla="*/ 1742369 h 18"/>
              <a:gd name="T18" fmla="*/ 1890316 w 16"/>
              <a:gd name="T19" fmla="*/ 1244600 h 18"/>
              <a:gd name="T20" fmla="*/ 1890316 w 16"/>
              <a:gd name="T21" fmla="*/ 995539 h 18"/>
              <a:gd name="T22" fmla="*/ 1102519 w 16"/>
              <a:gd name="T23" fmla="*/ 497769 h 18"/>
              <a:gd name="T24" fmla="*/ 472678 w 16"/>
              <a:gd name="T25" fmla="*/ 497769 h 18"/>
              <a:gd name="T26" fmla="*/ 472678 w 16"/>
              <a:gd name="T27" fmla="*/ 174236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8">
                <a:moveTo>
                  <a:pt x="1" y="17"/>
                </a:moveTo>
                <a:lnTo>
                  <a:pt x="0" y="0"/>
                </a:lnTo>
                <a:lnTo>
                  <a:pt x="7" y="0"/>
                </a:lnTo>
                <a:cubicBezTo>
                  <a:pt x="12" y="0"/>
                  <a:pt x="14" y="4"/>
                  <a:pt x="15" y="7"/>
                </a:cubicBezTo>
                <a:lnTo>
                  <a:pt x="15" y="10"/>
                </a:lnTo>
                <a:cubicBezTo>
                  <a:pt x="15" y="14"/>
                  <a:pt x="12" y="17"/>
                  <a:pt x="7" y="17"/>
                </a:cubicBezTo>
                <a:lnTo>
                  <a:pt x="1" y="17"/>
                </a:lnTo>
                <a:close/>
                <a:moveTo>
                  <a:pt x="3" y="14"/>
                </a:moveTo>
                <a:lnTo>
                  <a:pt x="7" y="14"/>
                </a:lnTo>
                <a:cubicBezTo>
                  <a:pt x="10" y="14"/>
                  <a:pt x="12" y="12"/>
                  <a:pt x="12" y="10"/>
                </a:cubicBezTo>
                <a:lnTo>
                  <a:pt x="12" y="8"/>
                </a:lnTo>
                <a:cubicBezTo>
                  <a:pt x="12" y="6"/>
                  <a:pt x="10" y="4"/>
                  <a:pt x="7" y="4"/>
                </a:cubicBezTo>
                <a:lnTo>
                  <a:pt x="3" y="4"/>
                </a:lnTo>
                <a:lnTo>
                  <a:pt x="3" y="14"/>
                </a:ln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5" name="Freeform 7981">
            <a:extLst>
              <a:ext uri="{FF2B5EF4-FFF2-40B4-BE49-F238E27FC236}">
                <a16:creationId xmlns:a16="http://schemas.microsoft.com/office/drawing/2014/main" id="{69005935-A0FF-3A4A-B3BC-5D98FB3DA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763838"/>
            <a:ext cx="6350" cy="6350"/>
          </a:xfrm>
          <a:custGeom>
            <a:avLst/>
            <a:gdLst>
              <a:gd name="T0" fmla="*/ 0 w 17"/>
              <a:gd name="T1" fmla="*/ 1991078 h 18"/>
              <a:gd name="T2" fmla="*/ 0 w 17"/>
              <a:gd name="T3" fmla="*/ 0 h 18"/>
              <a:gd name="T4" fmla="*/ 2092885 w 17"/>
              <a:gd name="T5" fmla="*/ 249061 h 18"/>
              <a:gd name="T6" fmla="*/ 2092885 w 17"/>
              <a:gd name="T7" fmla="*/ 497769 h 18"/>
              <a:gd name="T8" fmla="*/ 697753 w 17"/>
              <a:gd name="T9" fmla="*/ 497769 h 18"/>
              <a:gd name="T10" fmla="*/ 558053 w 17"/>
              <a:gd name="T11" fmla="*/ 871008 h 18"/>
              <a:gd name="T12" fmla="*/ 1953185 w 17"/>
              <a:gd name="T13" fmla="*/ 871008 h 18"/>
              <a:gd name="T14" fmla="*/ 1953185 w 17"/>
              <a:gd name="T15" fmla="*/ 1244600 h 18"/>
              <a:gd name="T16" fmla="*/ 558053 w 17"/>
              <a:gd name="T17" fmla="*/ 1244600 h 18"/>
              <a:gd name="T18" fmla="*/ 558053 w 17"/>
              <a:gd name="T19" fmla="*/ 1742369 h 18"/>
              <a:gd name="T20" fmla="*/ 2232212 w 17"/>
              <a:gd name="T21" fmla="*/ 1866900 h 18"/>
              <a:gd name="T22" fmla="*/ 2092885 w 17"/>
              <a:gd name="T23" fmla="*/ 2115608 h 18"/>
              <a:gd name="T24" fmla="*/ 0 w 17"/>
              <a:gd name="T25" fmla="*/ 199107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18">
                <a:moveTo>
                  <a:pt x="0" y="16"/>
                </a:moveTo>
                <a:lnTo>
                  <a:pt x="0" y="0"/>
                </a:lnTo>
                <a:lnTo>
                  <a:pt x="15" y="2"/>
                </a:lnTo>
                <a:lnTo>
                  <a:pt x="15" y="4"/>
                </a:lnTo>
                <a:lnTo>
                  <a:pt x="5" y="4"/>
                </a:lnTo>
                <a:lnTo>
                  <a:pt x="4" y="7"/>
                </a:lnTo>
                <a:lnTo>
                  <a:pt x="14" y="7"/>
                </a:lnTo>
                <a:lnTo>
                  <a:pt x="14" y="10"/>
                </a:lnTo>
                <a:lnTo>
                  <a:pt x="4" y="10"/>
                </a:lnTo>
                <a:lnTo>
                  <a:pt x="4" y="14"/>
                </a:lnTo>
                <a:lnTo>
                  <a:pt x="16" y="15"/>
                </a:lnTo>
                <a:lnTo>
                  <a:pt x="15" y="17"/>
                </a:lnTo>
                <a:lnTo>
                  <a:pt x="0" y="16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6" name="Freeform 7982">
            <a:extLst>
              <a:ext uri="{FF2B5EF4-FFF2-40B4-BE49-F238E27FC236}">
                <a16:creationId xmlns:a16="http://schemas.microsoft.com/office/drawing/2014/main" id="{A5592C49-BDD6-8240-812A-9753054D1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763838"/>
            <a:ext cx="6350" cy="7937"/>
          </a:xfrm>
          <a:custGeom>
            <a:avLst/>
            <a:gdLst>
              <a:gd name="T0" fmla="*/ 0 w 17"/>
              <a:gd name="T1" fmla="*/ 2519998 h 20"/>
              <a:gd name="T2" fmla="*/ 279026 w 17"/>
              <a:gd name="T3" fmla="*/ 0 h 20"/>
              <a:gd name="T4" fmla="*/ 697753 w 17"/>
              <a:gd name="T5" fmla="*/ 0 h 20"/>
              <a:gd name="T6" fmla="*/ 1116106 w 17"/>
              <a:gd name="T7" fmla="*/ 1732250 h 20"/>
              <a:gd name="T8" fmla="*/ 1674159 w 17"/>
              <a:gd name="T9" fmla="*/ 0 h 20"/>
              <a:gd name="T10" fmla="*/ 2232212 w 17"/>
              <a:gd name="T11" fmla="*/ 0 h 20"/>
              <a:gd name="T12" fmla="*/ 2092885 w 17"/>
              <a:gd name="T13" fmla="*/ 2992249 h 20"/>
              <a:gd name="T14" fmla="*/ 1674159 w 17"/>
              <a:gd name="T15" fmla="*/ 2834700 h 20"/>
              <a:gd name="T16" fmla="*/ 1813859 w 17"/>
              <a:gd name="T17" fmla="*/ 944900 h 20"/>
              <a:gd name="T18" fmla="*/ 1116106 w 17"/>
              <a:gd name="T19" fmla="*/ 2677150 h 20"/>
              <a:gd name="T20" fmla="*/ 837079 w 17"/>
              <a:gd name="T21" fmla="*/ 2677150 h 20"/>
              <a:gd name="T22" fmla="*/ 418726 w 17"/>
              <a:gd name="T23" fmla="*/ 787350 h 20"/>
              <a:gd name="T24" fmla="*/ 418726 w 17"/>
              <a:gd name="T25" fmla="*/ 2519998 h 20"/>
              <a:gd name="T26" fmla="*/ 0 w 17"/>
              <a:gd name="T27" fmla="*/ 2519998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0" y="16"/>
                </a:moveTo>
                <a:lnTo>
                  <a:pt x="2" y="0"/>
                </a:lnTo>
                <a:lnTo>
                  <a:pt x="5" y="0"/>
                </a:lnTo>
                <a:lnTo>
                  <a:pt x="8" y="11"/>
                </a:lnTo>
                <a:lnTo>
                  <a:pt x="12" y="0"/>
                </a:lnTo>
                <a:lnTo>
                  <a:pt x="16" y="0"/>
                </a:lnTo>
                <a:lnTo>
                  <a:pt x="15" y="19"/>
                </a:lnTo>
                <a:lnTo>
                  <a:pt x="12" y="18"/>
                </a:lnTo>
                <a:lnTo>
                  <a:pt x="13" y="6"/>
                </a:lnTo>
                <a:lnTo>
                  <a:pt x="8" y="17"/>
                </a:lnTo>
                <a:lnTo>
                  <a:pt x="6" y="17"/>
                </a:lnTo>
                <a:lnTo>
                  <a:pt x="3" y="5"/>
                </a:lnTo>
                <a:lnTo>
                  <a:pt x="3" y="16"/>
                </a:lnTo>
                <a:lnTo>
                  <a:pt x="0" y="16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7" name="Freeform 7983">
            <a:extLst>
              <a:ext uri="{FF2B5EF4-FFF2-40B4-BE49-F238E27FC236}">
                <a16:creationId xmlns:a16="http://schemas.microsoft.com/office/drawing/2014/main" id="{657E3D70-98F8-4A47-9969-D7DEAC7CA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688" y="2765425"/>
            <a:ext cx="4762" cy="6350"/>
          </a:xfrm>
          <a:custGeom>
            <a:avLst/>
            <a:gdLst>
              <a:gd name="T0" fmla="*/ 0 w 15"/>
              <a:gd name="T1" fmla="*/ 1787024 h 19"/>
              <a:gd name="T2" fmla="*/ 201591 w 15"/>
              <a:gd name="T3" fmla="*/ 0 h 19"/>
              <a:gd name="T4" fmla="*/ 1411139 w 15"/>
              <a:gd name="T5" fmla="*/ 335213 h 19"/>
              <a:gd name="T6" fmla="*/ 1411139 w 15"/>
              <a:gd name="T7" fmla="*/ 558466 h 19"/>
              <a:gd name="T8" fmla="*/ 503820 w 15"/>
              <a:gd name="T9" fmla="*/ 446839 h 19"/>
              <a:gd name="T10" fmla="*/ 503820 w 15"/>
              <a:gd name="T11" fmla="*/ 670092 h 19"/>
              <a:gd name="T12" fmla="*/ 1209548 w 15"/>
              <a:gd name="T13" fmla="*/ 781718 h 19"/>
              <a:gd name="T14" fmla="*/ 1209548 w 15"/>
              <a:gd name="T15" fmla="*/ 1116932 h 19"/>
              <a:gd name="T16" fmla="*/ 503820 w 15"/>
              <a:gd name="T17" fmla="*/ 1005305 h 19"/>
              <a:gd name="T18" fmla="*/ 403183 w 15"/>
              <a:gd name="T19" fmla="*/ 1563771 h 19"/>
              <a:gd name="T20" fmla="*/ 1310185 w 15"/>
              <a:gd name="T21" fmla="*/ 1563771 h 19"/>
              <a:gd name="T22" fmla="*/ 1209548 w 15"/>
              <a:gd name="T23" fmla="*/ 2010611 h 19"/>
              <a:gd name="T24" fmla="*/ 0 w 15"/>
              <a:gd name="T25" fmla="*/ 1787024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" h="19">
                <a:moveTo>
                  <a:pt x="0" y="16"/>
                </a:moveTo>
                <a:lnTo>
                  <a:pt x="2" y="0"/>
                </a:lnTo>
                <a:lnTo>
                  <a:pt x="14" y="3"/>
                </a:lnTo>
                <a:lnTo>
                  <a:pt x="14" y="5"/>
                </a:lnTo>
                <a:lnTo>
                  <a:pt x="5" y="4"/>
                </a:lnTo>
                <a:lnTo>
                  <a:pt x="5" y="6"/>
                </a:lnTo>
                <a:lnTo>
                  <a:pt x="12" y="7"/>
                </a:lnTo>
                <a:lnTo>
                  <a:pt x="12" y="10"/>
                </a:lnTo>
                <a:lnTo>
                  <a:pt x="5" y="9"/>
                </a:lnTo>
                <a:lnTo>
                  <a:pt x="4" y="14"/>
                </a:lnTo>
                <a:lnTo>
                  <a:pt x="13" y="14"/>
                </a:lnTo>
                <a:lnTo>
                  <a:pt x="12" y="18"/>
                </a:lnTo>
                <a:lnTo>
                  <a:pt x="0" y="16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8" name="Freeform 7984">
            <a:extLst>
              <a:ext uri="{FF2B5EF4-FFF2-40B4-BE49-F238E27FC236}">
                <a16:creationId xmlns:a16="http://schemas.microsoft.com/office/drawing/2014/main" id="{37952DE5-66F2-F24D-BCF4-5886C46AB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67013"/>
            <a:ext cx="7938" cy="6350"/>
          </a:xfrm>
          <a:custGeom>
            <a:avLst/>
            <a:gdLst>
              <a:gd name="T0" fmla="*/ 0 w 20"/>
              <a:gd name="T1" fmla="*/ 1991078 h 18"/>
              <a:gd name="T2" fmla="*/ 945019 w 20"/>
              <a:gd name="T3" fmla="*/ 0 h 18"/>
              <a:gd name="T4" fmla="*/ 2520315 w 20"/>
              <a:gd name="T5" fmla="*/ 373239 h 18"/>
              <a:gd name="T6" fmla="*/ 2835454 w 20"/>
              <a:gd name="T7" fmla="*/ 1120069 h 18"/>
              <a:gd name="T8" fmla="*/ 2048004 w 20"/>
              <a:gd name="T9" fmla="*/ 1742369 h 18"/>
              <a:gd name="T10" fmla="*/ 945019 w 20"/>
              <a:gd name="T11" fmla="*/ 1369131 h 18"/>
              <a:gd name="T12" fmla="*/ 630277 w 20"/>
              <a:gd name="T13" fmla="*/ 2115608 h 18"/>
              <a:gd name="T14" fmla="*/ 0 w 20"/>
              <a:gd name="T15" fmla="*/ 1991078 h 18"/>
              <a:gd name="T16" fmla="*/ 945019 w 20"/>
              <a:gd name="T17" fmla="*/ 1120069 h 18"/>
              <a:gd name="T18" fmla="*/ 2048004 w 20"/>
              <a:gd name="T19" fmla="*/ 1120069 h 18"/>
              <a:gd name="T20" fmla="*/ 2520315 w 20"/>
              <a:gd name="T21" fmla="*/ 1120069 h 18"/>
              <a:gd name="T22" fmla="*/ 2205573 w 20"/>
              <a:gd name="T23" fmla="*/ 622300 h 18"/>
              <a:gd name="T24" fmla="*/ 1260158 w 20"/>
              <a:gd name="T25" fmla="*/ 497769 h 18"/>
              <a:gd name="T26" fmla="*/ 945019 w 20"/>
              <a:gd name="T27" fmla="*/ 112006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8">
                <a:moveTo>
                  <a:pt x="0" y="16"/>
                </a:moveTo>
                <a:lnTo>
                  <a:pt x="6" y="0"/>
                </a:lnTo>
                <a:lnTo>
                  <a:pt x="16" y="3"/>
                </a:lnTo>
                <a:cubicBezTo>
                  <a:pt x="18" y="3"/>
                  <a:pt x="19" y="6"/>
                  <a:pt x="18" y="9"/>
                </a:cubicBezTo>
                <a:cubicBezTo>
                  <a:pt x="18" y="13"/>
                  <a:pt x="16" y="14"/>
                  <a:pt x="13" y="14"/>
                </a:cubicBezTo>
                <a:lnTo>
                  <a:pt x="6" y="11"/>
                </a:lnTo>
                <a:lnTo>
                  <a:pt x="4" y="17"/>
                </a:lnTo>
                <a:lnTo>
                  <a:pt x="0" y="16"/>
                </a:lnTo>
                <a:close/>
                <a:moveTo>
                  <a:pt x="6" y="9"/>
                </a:moveTo>
                <a:lnTo>
                  <a:pt x="13" y="9"/>
                </a:lnTo>
                <a:cubicBezTo>
                  <a:pt x="15" y="11"/>
                  <a:pt x="16" y="9"/>
                  <a:pt x="16" y="9"/>
                </a:cubicBezTo>
                <a:cubicBezTo>
                  <a:pt x="16" y="7"/>
                  <a:pt x="16" y="5"/>
                  <a:pt x="14" y="5"/>
                </a:cubicBezTo>
                <a:lnTo>
                  <a:pt x="8" y="4"/>
                </a:lnTo>
                <a:lnTo>
                  <a:pt x="6" y="9"/>
                </a:ln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39" name="Freeform 7985">
            <a:extLst>
              <a:ext uri="{FF2B5EF4-FFF2-40B4-BE49-F238E27FC236}">
                <a16:creationId xmlns:a16="http://schemas.microsoft.com/office/drawing/2014/main" id="{36A4C9BA-3A7C-B544-A58E-B555D0221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770188"/>
            <a:ext cx="6350" cy="6350"/>
          </a:xfrm>
          <a:custGeom>
            <a:avLst/>
            <a:gdLst>
              <a:gd name="T0" fmla="*/ 0 w 19"/>
              <a:gd name="T1" fmla="*/ 1898984 h 19"/>
              <a:gd name="T2" fmla="*/ 558466 w 19"/>
              <a:gd name="T3" fmla="*/ 0 h 19"/>
              <a:gd name="T4" fmla="*/ 1452145 w 19"/>
              <a:gd name="T5" fmla="*/ 446839 h 19"/>
              <a:gd name="T6" fmla="*/ 1787024 w 19"/>
              <a:gd name="T7" fmla="*/ 1228558 h 19"/>
              <a:gd name="T8" fmla="*/ 1228558 w 19"/>
              <a:gd name="T9" fmla="*/ 1563771 h 19"/>
              <a:gd name="T10" fmla="*/ 446839 w 19"/>
              <a:gd name="T11" fmla="*/ 1340518 h 19"/>
              <a:gd name="T12" fmla="*/ 335213 w 19"/>
              <a:gd name="T13" fmla="*/ 2010611 h 19"/>
              <a:gd name="T14" fmla="*/ 0 w 19"/>
              <a:gd name="T15" fmla="*/ 1898984 h 19"/>
              <a:gd name="T16" fmla="*/ 558466 w 19"/>
              <a:gd name="T17" fmla="*/ 1005305 h 19"/>
              <a:gd name="T18" fmla="*/ 1340518 w 19"/>
              <a:gd name="T19" fmla="*/ 1228558 h 19"/>
              <a:gd name="T20" fmla="*/ 1563771 w 19"/>
              <a:gd name="T21" fmla="*/ 1005305 h 19"/>
              <a:gd name="T22" fmla="*/ 1340518 w 19"/>
              <a:gd name="T23" fmla="*/ 893679 h 19"/>
              <a:gd name="T24" fmla="*/ 670092 w 19"/>
              <a:gd name="T25" fmla="*/ 446839 h 19"/>
              <a:gd name="T26" fmla="*/ 558466 w 19"/>
              <a:gd name="T27" fmla="*/ 1005305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" h="19">
                <a:moveTo>
                  <a:pt x="0" y="17"/>
                </a:moveTo>
                <a:lnTo>
                  <a:pt x="5" y="0"/>
                </a:lnTo>
                <a:lnTo>
                  <a:pt x="13" y="4"/>
                </a:lnTo>
                <a:cubicBezTo>
                  <a:pt x="16" y="4"/>
                  <a:pt x="18" y="9"/>
                  <a:pt x="16" y="11"/>
                </a:cubicBezTo>
                <a:cubicBezTo>
                  <a:pt x="16" y="13"/>
                  <a:pt x="13" y="15"/>
                  <a:pt x="11" y="14"/>
                </a:cubicBezTo>
                <a:lnTo>
                  <a:pt x="4" y="12"/>
                </a:lnTo>
                <a:lnTo>
                  <a:pt x="3" y="18"/>
                </a:lnTo>
                <a:lnTo>
                  <a:pt x="0" y="17"/>
                </a:lnTo>
                <a:close/>
                <a:moveTo>
                  <a:pt x="5" y="9"/>
                </a:moveTo>
                <a:lnTo>
                  <a:pt x="12" y="11"/>
                </a:lnTo>
                <a:cubicBezTo>
                  <a:pt x="12" y="11"/>
                  <a:pt x="13" y="11"/>
                  <a:pt x="14" y="9"/>
                </a:cubicBezTo>
                <a:cubicBezTo>
                  <a:pt x="14" y="9"/>
                  <a:pt x="13" y="8"/>
                  <a:pt x="12" y="8"/>
                </a:cubicBezTo>
                <a:lnTo>
                  <a:pt x="6" y="4"/>
                </a:lnTo>
                <a:lnTo>
                  <a:pt x="5" y="9"/>
                </a:ln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0" name="Freeform 7986">
            <a:extLst>
              <a:ext uri="{FF2B5EF4-FFF2-40B4-BE49-F238E27FC236}">
                <a16:creationId xmlns:a16="http://schemas.microsoft.com/office/drawing/2014/main" id="{76C82CDB-F8BD-FD47-8C38-ED53AE2A6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2773363"/>
            <a:ext cx="3175" cy="3175"/>
          </a:xfrm>
          <a:custGeom>
            <a:avLst/>
            <a:gdLst>
              <a:gd name="T0" fmla="*/ 497769 w 9"/>
              <a:gd name="T1" fmla="*/ 907415 h 10"/>
              <a:gd name="T2" fmla="*/ 249061 w 9"/>
              <a:gd name="T3" fmla="*/ 806450 h 10"/>
              <a:gd name="T4" fmla="*/ 0 w 9"/>
              <a:gd name="T5" fmla="*/ 0 h 10"/>
              <a:gd name="T6" fmla="*/ 497769 w 9"/>
              <a:gd name="T7" fmla="*/ 100965 h 10"/>
              <a:gd name="T8" fmla="*/ 497769 w 9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9"/>
                </a:moveTo>
                <a:lnTo>
                  <a:pt x="2" y="8"/>
                </a:lnTo>
                <a:cubicBezTo>
                  <a:pt x="3" y="6"/>
                  <a:pt x="4" y="2"/>
                  <a:pt x="0" y="0"/>
                </a:cubicBezTo>
                <a:lnTo>
                  <a:pt x="4" y="1"/>
                </a:lnTo>
                <a:cubicBezTo>
                  <a:pt x="8" y="2"/>
                  <a:pt x="5" y="6"/>
                  <a:pt x="4" y="9"/>
                </a:cubicBez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1" name="Freeform 7987">
            <a:extLst>
              <a:ext uri="{FF2B5EF4-FFF2-40B4-BE49-F238E27FC236}">
                <a16:creationId xmlns:a16="http://schemas.microsoft.com/office/drawing/2014/main" id="{5A2CF23F-5AA7-E343-A93C-529175FBD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773363"/>
            <a:ext cx="6350" cy="6350"/>
          </a:xfrm>
          <a:custGeom>
            <a:avLst/>
            <a:gdLst>
              <a:gd name="T0" fmla="*/ 622300 w 18"/>
              <a:gd name="T1" fmla="*/ 1898984 h 19"/>
              <a:gd name="T2" fmla="*/ 124531 w 18"/>
              <a:gd name="T3" fmla="*/ 670092 h 19"/>
              <a:gd name="T4" fmla="*/ 1369131 w 18"/>
              <a:gd name="T5" fmla="*/ 223253 h 19"/>
              <a:gd name="T6" fmla="*/ 1866900 w 18"/>
              <a:gd name="T7" fmla="*/ 1340518 h 19"/>
              <a:gd name="T8" fmla="*/ 622300 w 18"/>
              <a:gd name="T9" fmla="*/ 1898984 h 19"/>
              <a:gd name="T10" fmla="*/ 871008 w 18"/>
              <a:gd name="T11" fmla="*/ 1563771 h 19"/>
              <a:gd name="T12" fmla="*/ 1617839 w 18"/>
              <a:gd name="T13" fmla="*/ 1228558 h 19"/>
              <a:gd name="T14" fmla="*/ 1244600 w 18"/>
              <a:gd name="T15" fmla="*/ 446839 h 19"/>
              <a:gd name="T16" fmla="*/ 497769 w 18"/>
              <a:gd name="T17" fmla="*/ 893679 h 19"/>
              <a:gd name="T18" fmla="*/ 871008 w 18"/>
              <a:gd name="T19" fmla="*/ 156377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9">
                <a:moveTo>
                  <a:pt x="5" y="17"/>
                </a:moveTo>
                <a:cubicBezTo>
                  <a:pt x="1" y="15"/>
                  <a:pt x="0" y="11"/>
                  <a:pt x="1" y="6"/>
                </a:cubicBezTo>
                <a:cubicBezTo>
                  <a:pt x="4" y="2"/>
                  <a:pt x="8" y="0"/>
                  <a:pt x="11" y="2"/>
                </a:cubicBezTo>
                <a:cubicBezTo>
                  <a:pt x="15" y="3"/>
                  <a:pt x="17" y="8"/>
                  <a:pt x="15" y="12"/>
                </a:cubicBezTo>
                <a:cubicBezTo>
                  <a:pt x="14" y="16"/>
                  <a:pt x="10" y="18"/>
                  <a:pt x="5" y="17"/>
                </a:cubicBezTo>
                <a:close/>
                <a:moveTo>
                  <a:pt x="7" y="14"/>
                </a:moveTo>
                <a:cubicBezTo>
                  <a:pt x="10" y="15"/>
                  <a:pt x="11" y="13"/>
                  <a:pt x="13" y="11"/>
                </a:cubicBezTo>
                <a:cubicBezTo>
                  <a:pt x="14" y="8"/>
                  <a:pt x="13" y="6"/>
                  <a:pt x="10" y="4"/>
                </a:cubicBezTo>
                <a:cubicBezTo>
                  <a:pt x="9" y="4"/>
                  <a:pt x="5" y="5"/>
                  <a:pt x="4" y="8"/>
                </a:cubicBezTo>
                <a:cubicBezTo>
                  <a:pt x="4" y="10"/>
                  <a:pt x="5" y="13"/>
                  <a:pt x="7" y="14"/>
                </a:cubicBez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2" name="Freeform 7988">
            <a:extLst>
              <a:ext uri="{FF2B5EF4-FFF2-40B4-BE49-F238E27FC236}">
                <a16:creationId xmlns:a16="http://schemas.microsoft.com/office/drawing/2014/main" id="{03833E7F-4D1D-924D-8B26-5BC548F6A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2774950"/>
            <a:ext cx="6350" cy="6350"/>
          </a:xfrm>
          <a:custGeom>
            <a:avLst/>
            <a:gdLst>
              <a:gd name="T0" fmla="*/ 622300 w 18"/>
              <a:gd name="T1" fmla="*/ 1898984 h 19"/>
              <a:gd name="T2" fmla="*/ 249061 w 18"/>
              <a:gd name="T3" fmla="*/ 670092 h 19"/>
              <a:gd name="T4" fmla="*/ 1493308 w 18"/>
              <a:gd name="T5" fmla="*/ 111626 h 19"/>
              <a:gd name="T6" fmla="*/ 1866900 w 18"/>
              <a:gd name="T7" fmla="*/ 1340518 h 19"/>
              <a:gd name="T8" fmla="*/ 622300 w 18"/>
              <a:gd name="T9" fmla="*/ 1898984 h 19"/>
              <a:gd name="T10" fmla="*/ 746831 w 18"/>
              <a:gd name="T11" fmla="*/ 1563771 h 19"/>
              <a:gd name="T12" fmla="*/ 1493308 w 18"/>
              <a:gd name="T13" fmla="*/ 1228558 h 19"/>
              <a:gd name="T14" fmla="*/ 1244600 w 18"/>
              <a:gd name="T15" fmla="*/ 558466 h 19"/>
              <a:gd name="T16" fmla="*/ 497769 w 18"/>
              <a:gd name="T17" fmla="*/ 781718 h 19"/>
              <a:gd name="T18" fmla="*/ 746831 w 18"/>
              <a:gd name="T19" fmla="*/ 1563771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19">
                <a:moveTo>
                  <a:pt x="5" y="17"/>
                </a:moveTo>
                <a:cubicBezTo>
                  <a:pt x="1" y="15"/>
                  <a:pt x="0" y="10"/>
                  <a:pt x="2" y="6"/>
                </a:cubicBezTo>
                <a:cubicBezTo>
                  <a:pt x="3" y="1"/>
                  <a:pt x="8" y="0"/>
                  <a:pt x="12" y="1"/>
                </a:cubicBezTo>
                <a:cubicBezTo>
                  <a:pt x="15" y="3"/>
                  <a:pt x="17" y="8"/>
                  <a:pt x="15" y="12"/>
                </a:cubicBezTo>
                <a:cubicBezTo>
                  <a:pt x="13" y="16"/>
                  <a:pt x="9" y="18"/>
                  <a:pt x="5" y="17"/>
                </a:cubicBezTo>
                <a:close/>
                <a:moveTo>
                  <a:pt x="6" y="14"/>
                </a:moveTo>
                <a:cubicBezTo>
                  <a:pt x="9" y="14"/>
                  <a:pt x="11" y="14"/>
                  <a:pt x="12" y="11"/>
                </a:cubicBezTo>
                <a:cubicBezTo>
                  <a:pt x="13" y="9"/>
                  <a:pt x="12" y="5"/>
                  <a:pt x="10" y="5"/>
                </a:cubicBezTo>
                <a:cubicBezTo>
                  <a:pt x="8" y="4"/>
                  <a:pt x="5" y="5"/>
                  <a:pt x="4" y="7"/>
                </a:cubicBezTo>
                <a:cubicBezTo>
                  <a:pt x="3" y="10"/>
                  <a:pt x="3" y="13"/>
                  <a:pt x="6" y="14"/>
                </a:cubicBez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3" name="Freeform 7989">
            <a:extLst>
              <a:ext uri="{FF2B5EF4-FFF2-40B4-BE49-F238E27FC236}">
                <a16:creationId xmlns:a16="http://schemas.microsoft.com/office/drawing/2014/main" id="{F86D7D56-CB6C-A345-9648-7328BE51D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779713"/>
            <a:ext cx="3175" cy="1587"/>
          </a:xfrm>
          <a:custGeom>
            <a:avLst/>
            <a:gdLst>
              <a:gd name="T0" fmla="*/ 0 w 7"/>
              <a:gd name="T1" fmla="*/ 0 h 5"/>
              <a:gd name="T2" fmla="*/ 1234168 w 7"/>
              <a:gd name="T3" fmla="*/ 201549 h 5"/>
              <a:gd name="T4" fmla="*/ 1028700 w 7"/>
              <a:gd name="T5" fmla="*/ 403098 h 5"/>
              <a:gd name="T6" fmla="*/ 0 w 7"/>
              <a:gd name="T7" fmla="*/ 100616 h 5"/>
              <a:gd name="T8" fmla="*/ 0 w 7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6" y="2"/>
                </a:lnTo>
                <a:lnTo>
                  <a:pt x="5" y="4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4" name="Freeform 7990">
            <a:extLst>
              <a:ext uri="{FF2B5EF4-FFF2-40B4-BE49-F238E27FC236}">
                <a16:creationId xmlns:a16="http://schemas.microsoft.com/office/drawing/2014/main" id="{68AEAA86-85F6-7A42-B62D-D63A26295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779713"/>
            <a:ext cx="3175" cy="3175"/>
          </a:xfrm>
          <a:custGeom>
            <a:avLst/>
            <a:gdLst>
              <a:gd name="T0" fmla="*/ 617311 w 7"/>
              <a:gd name="T1" fmla="*/ 0 h 9"/>
              <a:gd name="T2" fmla="*/ 1234168 w 7"/>
              <a:gd name="T3" fmla="*/ 124531 h 9"/>
              <a:gd name="T4" fmla="*/ 617311 w 7"/>
              <a:gd name="T5" fmla="*/ 995539 h 9"/>
              <a:gd name="T6" fmla="*/ 0 w 7"/>
              <a:gd name="T7" fmla="*/ 995539 h 9"/>
              <a:gd name="T8" fmla="*/ 617311 w 7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9">
                <a:moveTo>
                  <a:pt x="3" y="0"/>
                </a:moveTo>
                <a:lnTo>
                  <a:pt x="6" y="1"/>
                </a:lnTo>
                <a:lnTo>
                  <a:pt x="3" y="8"/>
                </a:lnTo>
                <a:lnTo>
                  <a:pt x="0" y="8"/>
                </a:lnTo>
                <a:lnTo>
                  <a:pt x="3" y="0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5" name="Freeform 7991">
            <a:extLst>
              <a:ext uri="{FF2B5EF4-FFF2-40B4-BE49-F238E27FC236}">
                <a16:creationId xmlns:a16="http://schemas.microsoft.com/office/drawing/2014/main" id="{1AC02C75-D7B6-EF4A-9125-9819C1DB5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2778125"/>
            <a:ext cx="7938" cy="6350"/>
          </a:xfrm>
          <a:custGeom>
            <a:avLst/>
            <a:gdLst>
              <a:gd name="T0" fmla="*/ 0 w 22"/>
              <a:gd name="T1" fmla="*/ 2092885 h 17"/>
              <a:gd name="T2" fmla="*/ 1041682 w 22"/>
              <a:gd name="T3" fmla="*/ 0 h 17"/>
              <a:gd name="T4" fmla="*/ 2213259 w 22"/>
              <a:gd name="T5" fmla="*/ 558053 h 17"/>
              <a:gd name="T6" fmla="*/ 2473769 w 22"/>
              <a:gd name="T7" fmla="*/ 1674159 h 17"/>
              <a:gd name="T8" fmla="*/ 1562343 w 22"/>
              <a:gd name="T9" fmla="*/ 1813859 h 17"/>
              <a:gd name="T10" fmla="*/ 650916 w 22"/>
              <a:gd name="T11" fmla="*/ 1534832 h 17"/>
              <a:gd name="T12" fmla="*/ 260511 w 22"/>
              <a:gd name="T13" fmla="*/ 2232212 h 17"/>
              <a:gd name="T14" fmla="*/ 0 w 22"/>
              <a:gd name="T15" fmla="*/ 2092885 h 17"/>
              <a:gd name="T16" fmla="*/ 911427 w 22"/>
              <a:gd name="T17" fmla="*/ 1116106 h 17"/>
              <a:gd name="T18" fmla="*/ 1822493 w 22"/>
              <a:gd name="T19" fmla="*/ 1534832 h 17"/>
              <a:gd name="T20" fmla="*/ 2083003 w 22"/>
              <a:gd name="T21" fmla="*/ 1395132 h 17"/>
              <a:gd name="T22" fmla="*/ 1952748 w 22"/>
              <a:gd name="T23" fmla="*/ 976779 h 17"/>
              <a:gd name="T24" fmla="*/ 1171577 w 22"/>
              <a:gd name="T25" fmla="*/ 558053 h 17"/>
              <a:gd name="T26" fmla="*/ 911427 w 22"/>
              <a:gd name="T27" fmla="*/ 111610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17">
                <a:moveTo>
                  <a:pt x="0" y="15"/>
                </a:moveTo>
                <a:lnTo>
                  <a:pt x="8" y="0"/>
                </a:lnTo>
                <a:lnTo>
                  <a:pt x="17" y="4"/>
                </a:lnTo>
                <a:cubicBezTo>
                  <a:pt x="19" y="6"/>
                  <a:pt x="21" y="9"/>
                  <a:pt x="19" y="12"/>
                </a:cubicBezTo>
                <a:cubicBezTo>
                  <a:pt x="19" y="14"/>
                  <a:pt x="14" y="16"/>
                  <a:pt x="12" y="13"/>
                </a:cubicBezTo>
                <a:lnTo>
                  <a:pt x="5" y="11"/>
                </a:lnTo>
                <a:lnTo>
                  <a:pt x="2" y="16"/>
                </a:lnTo>
                <a:lnTo>
                  <a:pt x="0" y="15"/>
                </a:lnTo>
                <a:close/>
                <a:moveTo>
                  <a:pt x="7" y="8"/>
                </a:moveTo>
                <a:lnTo>
                  <a:pt x="14" y="11"/>
                </a:lnTo>
                <a:cubicBezTo>
                  <a:pt x="14" y="12"/>
                  <a:pt x="15" y="11"/>
                  <a:pt x="16" y="10"/>
                </a:cubicBezTo>
                <a:cubicBezTo>
                  <a:pt x="17" y="9"/>
                  <a:pt x="16" y="7"/>
                  <a:pt x="15" y="7"/>
                </a:cubicBezTo>
                <a:lnTo>
                  <a:pt x="9" y="4"/>
                </a:lnTo>
                <a:lnTo>
                  <a:pt x="7" y="8"/>
                </a:ln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6" name="Freeform 7992">
            <a:extLst>
              <a:ext uri="{FF2B5EF4-FFF2-40B4-BE49-F238E27FC236}">
                <a16:creationId xmlns:a16="http://schemas.microsoft.com/office/drawing/2014/main" id="{C102E244-57FD-F44B-92F9-B196A4FB2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781300"/>
            <a:ext cx="3175" cy="3175"/>
          </a:xfrm>
          <a:custGeom>
            <a:avLst/>
            <a:gdLst>
              <a:gd name="T0" fmla="*/ 630238 w 8"/>
              <a:gd name="T1" fmla="*/ 833005 h 11"/>
              <a:gd name="T2" fmla="*/ 0 w 8"/>
              <a:gd name="T3" fmla="*/ 749877 h 11"/>
              <a:gd name="T4" fmla="*/ 0 w 8"/>
              <a:gd name="T5" fmla="*/ 0 h 11"/>
              <a:gd name="T6" fmla="*/ 630238 w 8"/>
              <a:gd name="T7" fmla="*/ 166543 h 11"/>
              <a:gd name="T8" fmla="*/ 630238 w 8"/>
              <a:gd name="T9" fmla="*/ 833005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11">
                <a:moveTo>
                  <a:pt x="4" y="10"/>
                </a:moveTo>
                <a:lnTo>
                  <a:pt x="0" y="9"/>
                </a:lnTo>
                <a:cubicBezTo>
                  <a:pt x="1" y="6"/>
                  <a:pt x="4" y="2"/>
                  <a:pt x="0" y="0"/>
                </a:cubicBezTo>
                <a:lnTo>
                  <a:pt x="4" y="2"/>
                </a:lnTo>
                <a:cubicBezTo>
                  <a:pt x="7" y="4"/>
                  <a:pt x="4" y="8"/>
                  <a:pt x="4" y="10"/>
                </a:cubicBez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" name="Freeform 7993">
            <a:extLst>
              <a:ext uri="{FF2B5EF4-FFF2-40B4-BE49-F238E27FC236}">
                <a16:creationId xmlns:a16="http://schemas.microsoft.com/office/drawing/2014/main" id="{F7063C4B-2801-5A40-8F8D-88F94AF23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725" y="2781300"/>
            <a:ext cx="7938" cy="7938"/>
          </a:xfrm>
          <a:custGeom>
            <a:avLst/>
            <a:gdLst>
              <a:gd name="T0" fmla="*/ 0 w 22"/>
              <a:gd name="T1" fmla="*/ 1786740 h 23"/>
              <a:gd name="T2" fmla="*/ 1171577 w 22"/>
              <a:gd name="T3" fmla="*/ 0 h 23"/>
              <a:gd name="T4" fmla="*/ 2733919 w 22"/>
              <a:gd name="T5" fmla="*/ 714765 h 23"/>
              <a:gd name="T6" fmla="*/ 2603664 w 22"/>
              <a:gd name="T7" fmla="*/ 1191045 h 23"/>
              <a:gd name="T8" fmla="*/ 1301832 w 22"/>
              <a:gd name="T9" fmla="*/ 476625 h 23"/>
              <a:gd name="T10" fmla="*/ 1041682 w 22"/>
              <a:gd name="T11" fmla="*/ 714765 h 23"/>
              <a:gd name="T12" fmla="*/ 2213259 w 22"/>
              <a:gd name="T13" fmla="*/ 1429530 h 23"/>
              <a:gd name="T14" fmla="*/ 1952748 w 22"/>
              <a:gd name="T15" fmla="*/ 1667670 h 23"/>
              <a:gd name="T16" fmla="*/ 911427 w 22"/>
              <a:gd name="T17" fmla="*/ 1071975 h 23"/>
              <a:gd name="T18" fmla="*/ 650916 w 22"/>
              <a:gd name="T19" fmla="*/ 1548600 h 23"/>
              <a:gd name="T20" fmla="*/ 1952748 w 22"/>
              <a:gd name="T21" fmla="*/ 2382435 h 23"/>
              <a:gd name="T22" fmla="*/ 1822493 w 22"/>
              <a:gd name="T23" fmla="*/ 2620575 h 23"/>
              <a:gd name="T24" fmla="*/ 0 w 22"/>
              <a:gd name="T25" fmla="*/ 178674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23">
                <a:moveTo>
                  <a:pt x="0" y="15"/>
                </a:moveTo>
                <a:lnTo>
                  <a:pt x="9" y="0"/>
                </a:lnTo>
                <a:lnTo>
                  <a:pt x="21" y="6"/>
                </a:lnTo>
                <a:lnTo>
                  <a:pt x="20" y="10"/>
                </a:lnTo>
                <a:lnTo>
                  <a:pt x="10" y="4"/>
                </a:lnTo>
                <a:lnTo>
                  <a:pt x="8" y="6"/>
                </a:lnTo>
                <a:lnTo>
                  <a:pt x="17" y="12"/>
                </a:lnTo>
                <a:lnTo>
                  <a:pt x="15" y="14"/>
                </a:lnTo>
                <a:lnTo>
                  <a:pt x="7" y="9"/>
                </a:lnTo>
                <a:lnTo>
                  <a:pt x="5" y="13"/>
                </a:lnTo>
                <a:lnTo>
                  <a:pt x="15" y="20"/>
                </a:lnTo>
                <a:lnTo>
                  <a:pt x="14" y="22"/>
                </a:lnTo>
                <a:lnTo>
                  <a:pt x="0" y="15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8" name="Freeform 7994">
            <a:extLst>
              <a:ext uri="{FF2B5EF4-FFF2-40B4-BE49-F238E27FC236}">
                <a16:creationId xmlns:a16="http://schemas.microsoft.com/office/drawing/2014/main" id="{A77B1E7A-375D-454E-8267-A9A66003D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2786063"/>
            <a:ext cx="7938" cy="7937"/>
          </a:xfrm>
          <a:custGeom>
            <a:avLst/>
            <a:gdLst>
              <a:gd name="T0" fmla="*/ 650916 w 22"/>
              <a:gd name="T1" fmla="*/ 1429005 h 23"/>
              <a:gd name="T2" fmla="*/ 1041682 w 22"/>
              <a:gd name="T3" fmla="*/ 1905225 h 23"/>
              <a:gd name="T4" fmla="*/ 1432087 w 22"/>
              <a:gd name="T5" fmla="*/ 2024280 h 23"/>
              <a:gd name="T6" fmla="*/ 781171 w 22"/>
              <a:gd name="T7" fmla="*/ 476220 h 23"/>
              <a:gd name="T8" fmla="*/ 2083003 w 22"/>
              <a:gd name="T9" fmla="*/ 476220 h 23"/>
              <a:gd name="T10" fmla="*/ 2343514 w 22"/>
              <a:gd name="T11" fmla="*/ 1429005 h 23"/>
              <a:gd name="T12" fmla="*/ 1822493 w 22"/>
              <a:gd name="T13" fmla="*/ 1190895 h 23"/>
              <a:gd name="T14" fmla="*/ 1692598 w 22"/>
              <a:gd name="T15" fmla="*/ 833730 h 23"/>
              <a:gd name="T16" fmla="*/ 1171577 w 22"/>
              <a:gd name="T17" fmla="*/ 833730 h 23"/>
              <a:gd name="T18" fmla="*/ 1822493 w 22"/>
              <a:gd name="T19" fmla="*/ 2143680 h 23"/>
              <a:gd name="T20" fmla="*/ 781171 w 22"/>
              <a:gd name="T21" fmla="*/ 2262735 h 23"/>
              <a:gd name="T22" fmla="*/ 260511 w 22"/>
              <a:gd name="T23" fmla="*/ 1190895 h 23"/>
              <a:gd name="T24" fmla="*/ 650916 w 22"/>
              <a:gd name="T25" fmla="*/ 1429005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2" h="23">
                <a:moveTo>
                  <a:pt x="5" y="12"/>
                </a:moveTo>
                <a:cubicBezTo>
                  <a:pt x="5" y="14"/>
                  <a:pt x="5" y="14"/>
                  <a:pt x="8" y="16"/>
                </a:cubicBezTo>
                <a:cubicBezTo>
                  <a:pt x="9" y="17"/>
                  <a:pt x="11" y="17"/>
                  <a:pt x="11" y="17"/>
                </a:cubicBezTo>
                <a:cubicBezTo>
                  <a:pt x="13" y="14"/>
                  <a:pt x="3" y="10"/>
                  <a:pt x="6" y="4"/>
                </a:cubicBezTo>
                <a:cubicBezTo>
                  <a:pt x="9" y="0"/>
                  <a:pt x="14" y="3"/>
                  <a:pt x="16" y="4"/>
                </a:cubicBezTo>
                <a:cubicBezTo>
                  <a:pt x="18" y="6"/>
                  <a:pt x="21" y="9"/>
                  <a:pt x="18" y="12"/>
                </a:cubicBezTo>
                <a:lnTo>
                  <a:pt x="14" y="10"/>
                </a:lnTo>
                <a:cubicBezTo>
                  <a:pt x="16" y="9"/>
                  <a:pt x="14" y="8"/>
                  <a:pt x="13" y="7"/>
                </a:cubicBezTo>
                <a:cubicBezTo>
                  <a:pt x="11" y="5"/>
                  <a:pt x="11" y="5"/>
                  <a:pt x="9" y="7"/>
                </a:cubicBezTo>
                <a:cubicBezTo>
                  <a:pt x="8" y="9"/>
                  <a:pt x="18" y="13"/>
                  <a:pt x="14" y="18"/>
                </a:cubicBezTo>
                <a:cubicBezTo>
                  <a:pt x="13" y="22"/>
                  <a:pt x="9" y="20"/>
                  <a:pt x="6" y="19"/>
                </a:cubicBezTo>
                <a:cubicBezTo>
                  <a:pt x="4" y="17"/>
                  <a:pt x="0" y="14"/>
                  <a:pt x="2" y="10"/>
                </a:cubicBezTo>
                <a:lnTo>
                  <a:pt x="5" y="12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9" name="Freeform 7995">
            <a:extLst>
              <a:ext uri="{FF2B5EF4-FFF2-40B4-BE49-F238E27FC236}">
                <a16:creationId xmlns:a16="http://schemas.microsoft.com/office/drawing/2014/main" id="{E61387E0-C392-C343-8219-281026DA1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789238"/>
            <a:ext cx="7937" cy="7937"/>
          </a:xfrm>
          <a:custGeom>
            <a:avLst/>
            <a:gdLst>
              <a:gd name="T0" fmla="*/ 857196 w 21"/>
              <a:gd name="T1" fmla="*/ 1309950 h 23"/>
              <a:gd name="T2" fmla="*/ 1142928 w 21"/>
              <a:gd name="T3" fmla="*/ 1905225 h 23"/>
              <a:gd name="T4" fmla="*/ 1714014 w 21"/>
              <a:gd name="T5" fmla="*/ 1905225 h 23"/>
              <a:gd name="T6" fmla="*/ 857196 w 21"/>
              <a:gd name="T7" fmla="*/ 476220 h 23"/>
              <a:gd name="T8" fmla="*/ 2142612 w 21"/>
              <a:gd name="T9" fmla="*/ 595275 h 23"/>
              <a:gd name="T10" fmla="*/ 2571210 w 21"/>
              <a:gd name="T11" fmla="*/ 1429005 h 23"/>
              <a:gd name="T12" fmla="*/ 2142612 w 21"/>
              <a:gd name="T13" fmla="*/ 1309950 h 23"/>
              <a:gd name="T14" fmla="*/ 1999746 w 21"/>
              <a:gd name="T15" fmla="*/ 833730 h 23"/>
              <a:gd name="T16" fmla="*/ 1285794 w 21"/>
              <a:gd name="T17" fmla="*/ 833730 h 23"/>
              <a:gd name="T18" fmla="*/ 2142612 w 21"/>
              <a:gd name="T19" fmla="*/ 2143680 h 23"/>
              <a:gd name="T20" fmla="*/ 714330 w 21"/>
              <a:gd name="T21" fmla="*/ 2143680 h 23"/>
              <a:gd name="T22" fmla="*/ 428598 w 21"/>
              <a:gd name="T23" fmla="*/ 1190895 h 23"/>
              <a:gd name="T24" fmla="*/ 857196 w 21"/>
              <a:gd name="T25" fmla="*/ 130995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23">
                <a:moveTo>
                  <a:pt x="6" y="11"/>
                </a:moveTo>
                <a:cubicBezTo>
                  <a:pt x="5" y="13"/>
                  <a:pt x="6" y="14"/>
                  <a:pt x="8" y="16"/>
                </a:cubicBezTo>
                <a:cubicBezTo>
                  <a:pt x="9" y="18"/>
                  <a:pt x="11" y="18"/>
                  <a:pt x="12" y="16"/>
                </a:cubicBezTo>
                <a:cubicBezTo>
                  <a:pt x="13" y="14"/>
                  <a:pt x="3" y="9"/>
                  <a:pt x="6" y="4"/>
                </a:cubicBezTo>
                <a:cubicBezTo>
                  <a:pt x="9" y="0"/>
                  <a:pt x="14" y="3"/>
                  <a:pt x="15" y="5"/>
                </a:cubicBezTo>
                <a:cubicBezTo>
                  <a:pt x="18" y="7"/>
                  <a:pt x="20" y="9"/>
                  <a:pt x="18" y="12"/>
                </a:cubicBezTo>
                <a:lnTo>
                  <a:pt x="15" y="11"/>
                </a:lnTo>
                <a:cubicBezTo>
                  <a:pt x="16" y="9"/>
                  <a:pt x="15" y="8"/>
                  <a:pt x="14" y="7"/>
                </a:cubicBezTo>
                <a:cubicBezTo>
                  <a:pt x="12" y="5"/>
                  <a:pt x="11" y="5"/>
                  <a:pt x="9" y="7"/>
                </a:cubicBezTo>
                <a:cubicBezTo>
                  <a:pt x="9" y="8"/>
                  <a:pt x="18" y="13"/>
                  <a:pt x="15" y="18"/>
                </a:cubicBezTo>
                <a:cubicBezTo>
                  <a:pt x="12" y="22"/>
                  <a:pt x="9" y="21"/>
                  <a:pt x="5" y="18"/>
                </a:cubicBezTo>
                <a:cubicBezTo>
                  <a:pt x="4" y="16"/>
                  <a:pt x="0" y="13"/>
                  <a:pt x="3" y="10"/>
                </a:cubicBezTo>
                <a:lnTo>
                  <a:pt x="6" y="11"/>
                </a:lnTo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0" name="Freeform 7996">
            <a:extLst>
              <a:ext uri="{FF2B5EF4-FFF2-40B4-BE49-F238E27FC236}">
                <a16:creationId xmlns:a16="http://schemas.microsoft.com/office/drawing/2014/main" id="{10FB0709-F399-AA42-8673-AB1767B1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2795588"/>
            <a:ext cx="7937" cy="6350"/>
          </a:xfrm>
          <a:custGeom>
            <a:avLst/>
            <a:gdLst>
              <a:gd name="T0" fmla="*/ 787350 w 20"/>
              <a:gd name="T1" fmla="*/ 1742369 h 18"/>
              <a:gd name="T2" fmla="*/ 472648 w 20"/>
              <a:gd name="T3" fmla="*/ 497769 h 18"/>
              <a:gd name="T4" fmla="*/ 2204899 w 20"/>
              <a:gd name="T5" fmla="*/ 249061 h 18"/>
              <a:gd name="T6" fmla="*/ 2362448 w 20"/>
              <a:gd name="T7" fmla="*/ 1742369 h 18"/>
              <a:gd name="T8" fmla="*/ 787350 w 20"/>
              <a:gd name="T9" fmla="*/ 1742369 h 18"/>
              <a:gd name="T10" fmla="*/ 944900 w 20"/>
              <a:gd name="T11" fmla="*/ 1617839 h 18"/>
              <a:gd name="T12" fmla="*/ 2047349 w 20"/>
              <a:gd name="T13" fmla="*/ 1369131 h 18"/>
              <a:gd name="T14" fmla="*/ 2047349 w 20"/>
              <a:gd name="T15" fmla="*/ 622300 h 18"/>
              <a:gd name="T16" fmla="*/ 944900 w 20"/>
              <a:gd name="T17" fmla="*/ 746831 h 18"/>
              <a:gd name="T18" fmla="*/ 944900 w 20"/>
              <a:gd name="T19" fmla="*/ 1617839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18">
                <a:moveTo>
                  <a:pt x="5" y="14"/>
                </a:moveTo>
                <a:cubicBezTo>
                  <a:pt x="0" y="13"/>
                  <a:pt x="0" y="8"/>
                  <a:pt x="3" y="4"/>
                </a:cubicBezTo>
                <a:cubicBezTo>
                  <a:pt x="6" y="0"/>
                  <a:pt x="11" y="0"/>
                  <a:pt x="14" y="2"/>
                </a:cubicBezTo>
                <a:cubicBezTo>
                  <a:pt x="18" y="5"/>
                  <a:pt x="19" y="10"/>
                  <a:pt x="15" y="14"/>
                </a:cubicBezTo>
                <a:cubicBezTo>
                  <a:pt x="13" y="17"/>
                  <a:pt x="7" y="17"/>
                  <a:pt x="5" y="14"/>
                </a:cubicBezTo>
                <a:close/>
                <a:moveTo>
                  <a:pt x="6" y="13"/>
                </a:moveTo>
                <a:cubicBezTo>
                  <a:pt x="8" y="14"/>
                  <a:pt x="11" y="14"/>
                  <a:pt x="13" y="11"/>
                </a:cubicBezTo>
                <a:cubicBezTo>
                  <a:pt x="14" y="9"/>
                  <a:pt x="14" y="6"/>
                  <a:pt x="13" y="5"/>
                </a:cubicBezTo>
                <a:cubicBezTo>
                  <a:pt x="10" y="3"/>
                  <a:pt x="8" y="4"/>
                  <a:pt x="6" y="6"/>
                </a:cubicBezTo>
                <a:cubicBezTo>
                  <a:pt x="4" y="8"/>
                  <a:pt x="5" y="11"/>
                  <a:pt x="6" y="13"/>
                </a:cubicBezTo>
                <a:close/>
              </a:path>
            </a:pathLst>
          </a:custGeom>
          <a:solidFill>
            <a:srgbClr val="3C92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1" name="Freeform 7997">
            <a:extLst>
              <a:ext uri="{FF2B5EF4-FFF2-40B4-BE49-F238E27FC236}">
                <a16:creationId xmlns:a16="http://schemas.microsoft.com/office/drawing/2014/main" id="{522D9AAD-2485-E64A-A3A8-A5796F6B9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4950"/>
            <a:ext cx="1588" cy="3175"/>
          </a:xfrm>
          <a:custGeom>
            <a:avLst/>
            <a:gdLst>
              <a:gd name="T0" fmla="*/ 315218 w 4"/>
              <a:gd name="T1" fmla="*/ 0 h 9"/>
              <a:gd name="T2" fmla="*/ 472827 w 4"/>
              <a:gd name="T3" fmla="*/ 995539 h 9"/>
              <a:gd name="T4" fmla="*/ 0 w 4"/>
              <a:gd name="T5" fmla="*/ 746831 h 9"/>
              <a:gd name="T6" fmla="*/ 315218 w 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9">
                <a:moveTo>
                  <a:pt x="2" y="0"/>
                </a:moveTo>
                <a:lnTo>
                  <a:pt x="3" y="8"/>
                </a:lnTo>
                <a:lnTo>
                  <a:pt x="0" y="6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2" name="Freeform 7998">
            <a:extLst>
              <a:ext uri="{FF2B5EF4-FFF2-40B4-BE49-F238E27FC236}">
                <a16:creationId xmlns:a16="http://schemas.microsoft.com/office/drawing/2014/main" id="{095007C7-C749-0F40-9DA5-7E9016BE9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4950"/>
            <a:ext cx="1588" cy="3175"/>
          </a:xfrm>
          <a:custGeom>
            <a:avLst/>
            <a:gdLst>
              <a:gd name="T0" fmla="*/ 201676 w 5"/>
              <a:gd name="T1" fmla="*/ 0 h 9"/>
              <a:gd name="T2" fmla="*/ 403352 w 5"/>
              <a:gd name="T3" fmla="*/ 746831 h 9"/>
              <a:gd name="T4" fmla="*/ 0 w 5"/>
              <a:gd name="T5" fmla="*/ 995539 h 9"/>
              <a:gd name="T6" fmla="*/ 201676 w 5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2" y="0"/>
                </a:moveTo>
                <a:lnTo>
                  <a:pt x="4" y="6"/>
                </a:lnTo>
                <a:lnTo>
                  <a:pt x="0" y="8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" name="Freeform 7999">
            <a:extLst>
              <a:ext uri="{FF2B5EF4-FFF2-40B4-BE49-F238E27FC236}">
                <a16:creationId xmlns:a16="http://schemas.microsoft.com/office/drawing/2014/main" id="{23148AB2-3987-044C-8DA2-F45169211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588" y="2776538"/>
            <a:ext cx="3175" cy="1587"/>
          </a:xfrm>
          <a:custGeom>
            <a:avLst/>
            <a:gdLst>
              <a:gd name="T0" fmla="*/ 907415 w 10"/>
              <a:gd name="T1" fmla="*/ 0 h 4"/>
              <a:gd name="T2" fmla="*/ 0 w 10"/>
              <a:gd name="T3" fmla="*/ 472133 h 4"/>
              <a:gd name="T4" fmla="*/ 0 w 10"/>
              <a:gd name="T5" fmla="*/ 0 h 4"/>
              <a:gd name="T6" fmla="*/ 907415 w 10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4">
                <a:moveTo>
                  <a:pt x="9" y="0"/>
                </a:moveTo>
                <a:lnTo>
                  <a:pt x="0" y="3"/>
                </a:lnTo>
                <a:lnTo>
                  <a:pt x="0" y="0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4" name="Freeform 8000">
            <a:extLst>
              <a:ext uri="{FF2B5EF4-FFF2-40B4-BE49-F238E27FC236}">
                <a16:creationId xmlns:a16="http://schemas.microsoft.com/office/drawing/2014/main" id="{3EFC09FF-D9D2-4B47-AAA4-9AD4C76C5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6538"/>
            <a:ext cx="3175" cy="1587"/>
          </a:xfrm>
          <a:custGeom>
            <a:avLst/>
            <a:gdLst>
              <a:gd name="T0" fmla="*/ 833005 w 11"/>
              <a:gd name="T1" fmla="*/ 0 h 5"/>
              <a:gd name="T2" fmla="*/ 249959 w 11"/>
              <a:gd name="T3" fmla="*/ 403098 h 5"/>
              <a:gd name="T4" fmla="*/ 0 w 11"/>
              <a:gd name="T5" fmla="*/ 100616 h 5"/>
              <a:gd name="T6" fmla="*/ 833005 w 11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5">
                <a:moveTo>
                  <a:pt x="10" y="0"/>
                </a:moveTo>
                <a:lnTo>
                  <a:pt x="3" y="4"/>
                </a:lnTo>
                <a:lnTo>
                  <a:pt x="0" y="1"/>
                </a:lnTo>
                <a:lnTo>
                  <a:pt x="1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5" name="Freeform 8001">
            <a:extLst>
              <a:ext uri="{FF2B5EF4-FFF2-40B4-BE49-F238E27FC236}">
                <a16:creationId xmlns:a16="http://schemas.microsoft.com/office/drawing/2014/main" id="{7A952CF4-E266-5748-8121-208B46AB1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776538"/>
            <a:ext cx="3175" cy="1587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100616 h 5"/>
              <a:gd name="T4" fmla="*/ 622300 w 9"/>
              <a:gd name="T5" fmla="*/ 403098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1"/>
                </a:lnTo>
                <a:lnTo>
                  <a:pt x="5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6" name="Freeform 8002">
            <a:extLst>
              <a:ext uri="{FF2B5EF4-FFF2-40B4-BE49-F238E27FC236}">
                <a16:creationId xmlns:a16="http://schemas.microsoft.com/office/drawing/2014/main" id="{B37A3217-6199-514D-9303-2B699B576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776538"/>
            <a:ext cx="3175" cy="1587"/>
          </a:xfrm>
          <a:custGeom>
            <a:avLst/>
            <a:gdLst>
              <a:gd name="T0" fmla="*/ 0 w 9"/>
              <a:gd name="T1" fmla="*/ 0 h 4"/>
              <a:gd name="T2" fmla="*/ 995539 w 9"/>
              <a:gd name="T3" fmla="*/ 0 h 4"/>
              <a:gd name="T4" fmla="*/ 995539 w 9"/>
              <a:gd name="T5" fmla="*/ 472133 h 4"/>
              <a:gd name="T6" fmla="*/ 0 w 9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0" y="0"/>
                </a:moveTo>
                <a:lnTo>
                  <a:pt x="8" y="0"/>
                </a:lnTo>
                <a:lnTo>
                  <a:pt x="8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7" name="Freeform 8003">
            <a:extLst>
              <a:ext uri="{FF2B5EF4-FFF2-40B4-BE49-F238E27FC236}">
                <a16:creationId xmlns:a16="http://schemas.microsoft.com/office/drawing/2014/main" id="{B04634EA-537F-3C41-8CB1-FCA6D5CB9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8125"/>
            <a:ext cx="3175" cy="3175"/>
          </a:xfrm>
          <a:custGeom>
            <a:avLst/>
            <a:gdLst>
              <a:gd name="T0" fmla="*/ 1102519 w 8"/>
              <a:gd name="T1" fmla="*/ 1102519 h 8"/>
              <a:gd name="T2" fmla="*/ 0 w 8"/>
              <a:gd name="T3" fmla="*/ 157559 h 8"/>
              <a:gd name="T4" fmla="*/ 630238 w 8"/>
              <a:gd name="T5" fmla="*/ 0 h 8"/>
              <a:gd name="T6" fmla="*/ 1102519 w 8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8">
                <a:moveTo>
                  <a:pt x="7" y="7"/>
                </a:moveTo>
                <a:lnTo>
                  <a:pt x="0" y="1"/>
                </a:lnTo>
                <a:lnTo>
                  <a:pt x="4" y="0"/>
                </a:lnTo>
                <a:lnTo>
                  <a:pt x="7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8" name="Freeform 8004">
            <a:extLst>
              <a:ext uri="{FF2B5EF4-FFF2-40B4-BE49-F238E27FC236}">
                <a16:creationId xmlns:a16="http://schemas.microsoft.com/office/drawing/2014/main" id="{F05EC85D-8AF6-C34D-93C9-E0A09D582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8125"/>
            <a:ext cx="3175" cy="3175"/>
          </a:xfrm>
          <a:custGeom>
            <a:avLst/>
            <a:gdLst>
              <a:gd name="T0" fmla="*/ 1102519 w 8"/>
              <a:gd name="T1" fmla="*/ 1102519 h 8"/>
              <a:gd name="T2" fmla="*/ 0 w 8"/>
              <a:gd name="T3" fmla="*/ 315119 h 8"/>
              <a:gd name="T4" fmla="*/ 472678 w 8"/>
              <a:gd name="T5" fmla="*/ 0 h 8"/>
              <a:gd name="T6" fmla="*/ 1102519 w 8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8">
                <a:moveTo>
                  <a:pt x="7" y="7"/>
                </a:moveTo>
                <a:lnTo>
                  <a:pt x="0" y="2"/>
                </a:lnTo>
                <a:lnTo>
                  <a:pt x="3" y="0"/>
                </a:lnTo>
                <a:lnTo>
                  <a:pt x="7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9" name="Freeform 8005">
            <a:extLst>
              <a:ext uri="{FF2B5EF4-FFF2-40B4-BE49-F238E27FC236}">
                <a16:creationId xmlns:a16="http://schemas.microsoft.com/office/drawing/2014/main" id="{643D3B14-AB40-1743-ABBB-67609DD69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8125"/>
            <a:ext cx="3175" cy="3175"/>
          </a:xfrm>
          <a:custGeom>
            <a:avLst/>
            <a:gdLst>
              <a:gd name="T0" fmla="*/ 0 w 7"/>
              <a:gd name="T1" fmla="*/ 1102519 h 8"/>
              <a:gd name="T2" fmla="*/ 617311 w 7"/>
              <a:gd name="T3" fmla="*/ 0 h 8"/>
              <a:gd name="T4" fmla="*/ 1234168 w 7"/>
              <a:gd name="T5" fmla="*/ 315119 h 8"/>
              <a:gd name="T6" fmla="*/ 0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0" y="7"/>
                </a:moveTo>
                <a:lnTo>
                  <a:pt x="3" y="0"/>
                </a:lnTo>
                <a:lnTo>
                  <a:pt x="6" y="2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0" name="Freeform 8006">
            <a:extLst>
              <a:ext uri="{FF2B5EF4-FFF2-40B4-BE49-F238E27FC236}">
                <a16:creationId xmlns:a16="http://schemas.microsoft.com/office/drawing/2014/main" id="{2C9B1CED-1B2E-D843-8C4D-A0D3D73FB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0" y="2778125"/>
            <a:ext cx="1588" cy="3175"/>
          </a:xfrm>
          <a:custGeom>
            <a:avLst/>
            <a:gdLst>
              <a:gd name="T0" fmla="*/ 0 w 6"/>
              <a:gd name="T1" fmla="*/ 1102519 h 8"/>
              <a:gd name="T2" fmla="*/ 140009 w 6"/>
              <a:gd name="T3" fmla="*/ 0 h 8"/>
              <a:gd name="T4" fmla="*/ 350154 w 6"/>
              <a:gd name="T5" fmla="*/ 157559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2" y="0"/>
                </a:lnTo>
                <a:lnTo>
                  <a:pt x="5" y="1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1" name="Freeform 8007">
            <a:extLst>
              <a:ext uri="{FF2B5EF4-FFF2-40B4-BE49-F238E27FC236}">
                <a16:creationId xmlns:a16="http://schemas.microsoft.com/office/drawing/2014/main" id="{C398EBFD-4AA2-A64D-8ED9-C2C589E72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1938"/>
            <a:ext cx="1588" cy="3175"/>
          </a:xfrm>
          <a:custGeom>
            <a:avLst/>
            <a:gdLst>
              <a:gd name="T0" fmla="*/ 302673 w 5"/>
              <a:gd name="T1" fmla="*/ 0 h 10"/>
              <a:gd name="T2" fmla="*/ 403352 w 5"/>
              <a:gd name="T3" fmla="*/ 907415 h 10"/>
              <a:gd name="T4" fmla="*/ 0 w 5"/>
              <a:gd name="T5" fmla="*/ 806450 h 10"/>
              <a:gd name="T6" fmla="*/ 302673 w 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3" y="0"/>
                </a:moveTo>
                <a:lnTo>
                  <a:pt x="4" y="9"/>
                </a:lnTo>
                <a:lnTo>
                  <a:pt x="0" y="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2" name="Freeform 8008">
            <a:extLst>
              <a:ext uri="{FF2B5EF4-FFF2-40B4-BE49-F238E27FC236}">
                <a16:creationId xmlns:a16="http://schemas.microsoft.com/office/drawing/2014/main" id="{8CDDCBE1-7207-8541-AA12-0737D0F49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1938"/>
            <a:ext cx="1588" cy="3175"/>
          </a:xfrm>
          <a:custGeom>
            <a:avLst/>
            <a:gdLst>
              <a:gd name="T0" fmla="*/ 157609 w 4"/>
              <a:gd name="T1" fmla="*/ 0 h 10"/>
              <a:gd name="T2" fmla="*/ 472827 w 4"/>
              <a:gd name="T3" fmla="*/ 806450 h 10"/>
              <a:gd name="T4" fmla="*/ 0 w 4"/>
              <a:gd name="T5" fmla="*/ 907415 h 10"/>
              <a:gd name="T6" fmla="*/ 157609 w 4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1" y="0"/>
                </a:moveTo>
                <a:lnTo>
                  <a:pt x="3" y="8"/>
                </a:lnTo>
                <a:lnTo>
                  <a:pt x="0" y="9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3" name="Freeform 8009">
            <a:extLst>
              <a:ext uri="{FF2B5EF4-FFF2-40B4-BE49-F238E27FC236}">
                <a16:creationId xmlns:a16="http://schemas.microsoft.com/office/drawing/2014/main" id="{65B31B71-BB22-3E49-B808-B854DC1B9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3525"/>
            <a:ext cx="3175" cy="1588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827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4" name="Freeform 8010">
            <a:extLst>
              <a:ext uri="{FF2B5EF4-FFF2-40B4-BE49-F238E27FC236}">
                <a16:creationId xmlns:a16="http://schemas.microsoft.com/office/drawing/2014/main" id="{724E80BB-2346-B04F-AE41-182C09FEF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3525"/>
            <a:ext cx="3175" cy="1588"/>
          </a:xfrm>
          <a:custGeom>
            <a:avLst/>
            <a:gdLst>
              <a:gd name="T0" fmla="*/ 995539 w 9"/>
              <a:gd name="T1" fmla="*/ 0 h 5"/>
              <a:gd name="T2" fmla="*/ 249061 w 9"/>
              <a:gd name="T3" fmla="*/ 403352 h 5"/>
              <a:gd name="T4" fmla="*/ 0 w 9"/>
              <a:gd name="T5" fmla="*/ 201676 h 5"/>
              <a:gd name="T6" fmla="*/ 995539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8" y="0"/>
                </a:moveTo>
                <a:lnTo>
                  <a:pt x="2" y="4"/>
                </a:lnTo>
                <a:lnTo>
                  <a:pt x="0" y="2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5" name="Freeform 8011">
            <a:extLst>
              <a:ext uri="{FF2B5EF4-FFF2-40B4-BE49-F238E27FC236}">
                <a16:creationId xmlns:a16="http://schemas.microsoft.com/office/drawing/2014/main" id="{C89D90EF-A0D9-4E49-B06E-DFD6B24D3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2803525"/>
            <a:ext cx="3175" cy="1588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201676 h 5"/>
              <a:gd name="T4" fmla="*/ 746831 w 9"/>
              <a:gd name="T5" fmla="*/ 403352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2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6" name="Freeform 8012">
            <a:extLst>
              <a:ext uri="{FF2B5EF4-FFF2-40B4-BE49-F238E27FC236}">
                <a16:creationId xmlns:a16="http://schemas.microsoft.com/office/drawing/2014/main" id="{DB5958D0-9665-A546-A406-ADDF5844C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2803525"/>
            <a:ext cx="3175" cy="1588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1102519 w 8"/>
              <a:gd name="T5" fmla="*/ 472827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7" name="Freeform 8013">
            <a:extLst>
              <a:ext uri="{FF2B5EF4-FFF2-40B4-BE49-F238E27FC236}">
                <a16:creationId xmlns:a16="http://schemas.microsoft.com/office/drawing/2014/main" id="{569F3311-FC9F-254F-BA53-1E7769621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5113"/>
            <a:ext cx="3175" cy="3175"/>
          </a:xfrm>
          <a:custGeom>
            <a:avLst/>
            <a:gdLst>
              <a:gd name="T0" fmla="*/ 1234168 w 7"/>
              <a:gd name="T1" fmla="*/ 1234168 h 7"/>
              <a:gd name="T2" fmla="*/ 0 w 7"/>
              <a:gd name="T3" fmla="*/ 0 h 7"/>
              <a:gd name="T4" fmla="*/ 617311 w 7"/>
              <a:gd name="T5" fmla="*/ 0 h 7"/>
              <a:gd name="T6" fmla="*/ 1234168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0" y="0"/>
                </a:lnTo>
                <a:lnTo>
                  <a:pt x="3" y="0"/>
                </a:ln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8" name="Freeform 8014">
            <a:extLst>
              <a:ext uri="{FF2B5EF4-FFF2-40B4-BE49-F238E27FC236}">
                <a16:creationId xmlns:a16="http://schemas.microsoft.com/office/drawing/2014/main" id="{A50ADFE1-EC44-B34C-B5C7-61C04B3BF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3525"/>
            <a:ext cx="3175" cy="3175"/>
          </a:xfrm>
          <a:custGeom>
            <a:avLst/>
            <a:gdLst>
              <a:gd name="T0" fmla="*/ 1234168 w 7"/>
              <a:gd name="T1" fmla="*/ 1102519 h 8"/>
              <a:gd name="T2" fmla="*/ 0 w 7"/>
              <a:gd name="T3" fmla="*/ 315119 h 8"/>
              <a:gd name="T4" fmla="*/ 411389 w 7"/>
              <a:gd name="T5" fmla="*/ 0 h 8"/>
              <a:gd name="T6" fmla="*/ 1234168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6" y="7"/>
                </a:moveTo>
                <a:lnTo>
                  <a:pt x="0" y="2"/>
                </a:lnTo>
                <a:lnTo>
                  <a:pt x="2" y="0"/>
                </a:lnTo>
                <a:lnTo>
                  <a:pt x="6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69" name="Freeform 8015">
            <a:extLst>
              <a:ext uri="{FF2B5EF4-FFF2-40B4-BE49-F238E27FC236}">
                <a16:creationId xmlns:a16="http://schemas.microsoft.com/office/drawing/2014/main" id="{B7E1FE0C-DD99-C142-A0D7-72F77E2C0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3525"/>
            <a:ext cx="1588" cy="3175"/>
          </a:xfrm>
          <a:custGeom>
            <a:avLst/>
            <a:gdLst>
              <a:gd name="T0" fmla="*/ 0 w 6"/>
              <a:gd name="T1" fmla="*/ 1102519 h 8"/>
              <a:gd name="T2" fmla="*/ 210145 w 6"/>
              <a:gd name="T3" fmla="*/ 0 h 8"/>
              <a:gd name="T4" fmla="*/ 350154 w 6"/>
              <a:gd name="T5" fmla="*/ 315119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3" y="0"/>
                </a:lnTo>
                <a:lnTo>
                  <a:pt x="5" y="2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0" name="Freeform 8016">
            <a:extLst>
              <a:ext uri="{FF2B5EF4-FFF2-40B4-BE49-F238E27FC236}">
                <a16:creationId xmlns:a16="http://schemas.microsoft.com/office/drawing/2014/main" id="{F1EF26F7-6A12-6B4F-8971-6636D8DD7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2805113"/>
            <a:ext cx="1588" cy="3175"/>
          </a:xfrm>
          <a:custGeom>
            <a:avLst/>
            <a:gdLst>
              <a:gd name="T0" fmla="*/ 0 w 6"/>
              <a:gd name="T1" fmla="*/ 1234168 h 7"/>
              <a:gd name="T2" fmla="*/ 70137 w 6"/>
              <a:gd name="T3" fmla="*/ 0 h 7"/>
              <a:gd name="T4" fmla="*/ 350154 w 6"/>
              <a:gd name="T5" fmla="*/ 0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1" y="0"/>
                </a:lnTo>
                <a:lnTo>
                  <a:pt x="5" y="0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1" name="Freeform 8017">
            <a:extLst>
              <a:ext uri="{FF2B5EF4-FFF2-40B4-BE49-F238E27FC236}">
                <a16:creationId xmlns:a16="http://schemas.microsoft.com/office/drawing/2014/main" id="{9733409D-0FB3-724B-9075-68B3B2368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8288"/>
            <a:ext cx="1587" cy="1587"/>
          </a:xfrm>
          <a:custGeom>
            <a:avLst/>
            <a:gdLst>
              <a:gd name="T0" fmla="*/ 279841 w 3"/>
              <a:gd name="T1" fmla="*/ 0 h 6"/>
              <a:gd name="T2" fmla="*/ 559682 w 3"/>
              <a:gd name="T3" fmla="*/ 349934 h 6"/>
              <a:gd name="T4" fmla="*/ 0 w 3"/>
              <a:gd name="T5" fmla="*/ 349934 h 6"/>
              <a:gd name="T6" fmla="*/ 279841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1" y="0"/>
                </a:moveTo>
                <a:lnTo>
                  <a:pt x="2" y="5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2" name="Freeform 8018">
            <a:extLst>
              <a:ext uri="{FF2B5EF4-FFF2-40B4-BE49-F238E27FC236}">
                <a16:creationId xmlns:a16="http://schemas.microsoft.com/office/drawing/2014/main" id="{E0D6479C-959B-AA4D-AFB6-1CC5F2F2F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8288"/>
            <a:ext cx="1587" cy="1587"/>
          </a:xfrm>
          <a:custGeom>
            <a:avLst/>
            <a:gdLst>
              <a:gd name="T0" fmla="*/ 0 w 3"/>
              <a:gd name="T1" fmla="*/ 0 h 6"/>
              <a:gd name="T2" fmla="*/ 559682 w 3"/>
              <a:gd name="T3" fmla="*/ 349934 h 6"/>
              <a:gd name="T4" fmla="*/ 0 w 3"/>
              <a:gd name="T5" fmla="*/ 349934 h 6"/>
              <a:gd name="T6" fmla="*/ 0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0" y="0"/>
                </a:moveTo>
                <a:lnTo>
                  <a:pt x="2" y="5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3" name="Freeform 8019">
            <a:extLst>
              <a:ext uri="{FF2B5EF4-FFF2-40B4-BE49-F238E27FC236}">
                <a16:creationId xmlns:a16="http://schemas.microsoft.com/office/drawing/2014/main" id="{1608D37A-428C-6042-9529-7A20A78FD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403098 w 5"/>
              <a:gd name="T1" fmla="*/ 0 h 3"/>
              <a:gd name="T2" fmla="*/ 0 w 5"/>
              <a:gd name="T3" fmla="*/ 560564 h 3"/>
              <a:gd name="T4" fmla="*/ 0 w 5"/>
              <a:gd name="T5" fmla="*/ 0 h 3"/>
              <a:gd name="T6" fmla="*/ 40309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4" name="Freeform 8020">
            <a:extLst>
              <a:ext uri="{FF2B5EF4-FFF2-40B4-BE49-F238E27FC236}">
                <a16:creationId xmlns:a16="http://schemas.microsoft.com/office/drawing/2014/main" id="{59C5AD87-7646-0C47-A759-824DC5D32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403098 w 5"/>
              <a:gd name="T1" fmla="*/ 0 h 4"/>
              <a:gd name="T2" fmla="*/ 0 w 5"/>
              <a:gd name="T3" fmla="*/ 472827 h 4"/>
              <a:gd name="T4" fmla="*/ 0 w 5"/>
              <a:gd name="T5" fmla="*/ 0 h 4"/>
              <a:gd name="T6" fmla="*/ 403098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5" name="Freeform 8021">
            <a:extLst>
              <a:ext uri="{FF2B5EF4-FFF2-40B4-BE49-F238E27FC236}">
                <a16:creationId xmlns:a16="http://schemas.microsoft.com/office/drawing/2014/main" id="{F5D85020-30BE-6E44-A28B-DCFBF324A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2809875"/>
            <a:ext cx="1588" cy="1588"/>
          </a:xfrm>
          <a:custGeom>
            <a:avLst/>
            <a:gdLst>
              <a:gd name="T0" fmla="*/ 0 w 6"/>
              <a:gd name="T1" fmla="*/ 0 h 4"/>
              <a:gd name="T2" fmla="*/ 350154 w 6"/>
              <a:gd name="T3" fmla="*/ 0 h 4"/>
              <a:gd name="T4" fmla="*/ 350154 w 6"/>
              <a:gd name="T5" fmla="*/ 472827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5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6" name="Freeform 8022">
            <a:extLst>
              <a:ext uri="{FF2B5EF4-FFF2-40B4-BE49-F238E27FC236}">
                <a16:creationId xmlns:a16="http://schemas.microsoft.com/office/drawing/2014/main" id="{C801D642-E875-CB49-8EBE-24A8819FB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2809875"/>
            <a:ext cx="1588" cy="1588"/>
          </a:xfrm>
          <a:custGeom>
            <a:avLst/>
            <a:gdLst>
              <a:gd name="T0" fmla="*/ 0 w 6"/>
              <a:gd name="T1" fmla="*/ 0 h 3"/>
              <a:gd name="T2" fmla="*/ 350154 w 6"/>
              <a:gd name="T3" fmla="*/ 0 h 3"/>
              <a:gd name="T4" fmla="*/ 350154 w 6"/>
              <a:gd name="T5" fmla="*/ 560564 h 3"/>
              <a:gd name="T6" fmla="*/ 0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5" y="0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7" name="Freeform 8023">
            <a:extLst>
              <a:ext uri="{FF2B5EF4-FFF2-40B4-BE49-F238E27FC236}">
                <a16:creationId xmlns:a16="http://schemas.microsoft.com/office/drawing/2014/main" id="{7807578A-8E35-B24B-8D7A-9DFB62ACB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472133 w 4"/>
              <a:gd name="T1" fmla="*/ 350154 h 6"/>
              <a:gd name="T2" fmla="*/ 0 w 4"/>
              <a:gd name="T3" fmla="*/ 70137 h 6"/>
              <a:gd name="T4" fmla="*/ 157510 w 4"/>
              <a:gd name="T5" fmla="*/ 0 h 6"/>
              <a:gd name="T6" fmla="*/ 472133 w 4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5"/>
                </a:moveTo>
                <a:lnTo>
                  <a:pt x="0" y="1"/>
                </a:lnTo>
                <a:lnTo>
                  <a:pt x="1" y="0"/>
                </a:lnTo>
                <a:lnTo>
                  <a:pt x="3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8" name="Freeform 8024">
            <a:extLst>
              <a:ext uri="{FF2B5EF4-FFF2-40B4-BE49-F238E27FC236}">
                <a16:creationId xmlns:a16="http://schemas.microsoft.com/office/drawing/2014/main" id="{D7E8DA20-5528-EC40-840B-CE3FFB110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472133 w 4"/>
              <a:gd name="T1" fmla="*/ 350154 h 6"/>
              <a:gd name="T2" fmla="*/ 0 w 4"/>
              <a:gd name="T3" fmla="*/ 140009 h 6"/>
              <a:gd name="T4" fmla="*/ 0 w 4"/>
              <a:gd name="T5" fmla="*/ 0 h 6"/>
              <a:gd name="T6" fmla="*/ 472133 w 4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5"/>
                </a:moveTo>
                <a:lnTo>
                  <a:pt x="0" y="2"/>
                </a:lnTo>
                <a:lnTo>
                  <a:pt x="0" y="0"/>
                </a:lnTo>
                <a:lnTo>
                  <a:pt x="3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79" name="Freeform 8025">
            <a:extLst>
              <a:ext uri="{FF2B5EF4-FFF2-40B4-BE49-F238E27FC236}">
                <a16:creationId xmlns:a16="http://schemas.microsoft.com/office/drawing/2014/main" id="{F42FCBDC-38E9-3A4C-A5C4-4B6412598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0 w 5"/>
              <a:gd name="T1" fmla="*/ 350154 h 6"/>
              <a:gd name="T2" fmla="*/ 302165 w 5"/>
              <a:gd name="T3" fmla="*/ 0 h 6"/>
              <a:gd name="T4" fmla="*/ 403098 w 5"/>
              <a:gd name="T5" fmla="*/ 140009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3" y="0"/>
                </a:lnTo>
                <a:lnTo>
                  <a:pt x="4" y="2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0" name="Freeform 8026">
            <a:extLst>
              <a:ext uri="{FF2B5EF4-FFF2-40B4-BE49-F238E27FC236}">
                <a16:creationId xmlns:a16="http://schemas.microsoft.com/office/drawing/2014/main" id="{B0E958D8-113D-BC44-BD54-9EB92B09E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2809875"/>
            <a:ext cx="1587" cy="1588"/>
          </a:xfrm>
          <a:custGeom>
            <a:avLst/>
            <a:gdLst>
              <a:gd name="T0" fmla="*/ 0 w 5"/>
              <a:gd name="T1" fmla="*/ 350154 h 6"/>
              <a:gd name="T2" fmla="*/ 201549 w 5"/>
              <a:gd name="T3" fmla="*/ 0 h 6"/>
              <a:gd name="T4" fmla="*/ 403098 w 5"/>
              <a:gd name="T5" fmla="*/ 70137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2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1" name="Freeform 8027">
            <a:extLst>
              <a:ext uri="{FF2B5EF4-FFF2-40B4-BE49-F238E27FC236}">
                <a16:creationId xmlns:a16="http://schemas.microsoft.com/office/drawing/2014/main" id="{6BFDBE31-3B4A-0D4F-9B5E-4552D0C2D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798763"/>
            <a:ext cx="1588" cy="1587"/>
          </a:xfrm>
          <a:custGeom>
            <a:avLst/>
            <a:gdLst>
              <a:gd name="T0" fmla="*/ 280017 w 3"/>
              <a:gd name="T1" fmla="*/ 0 h 5"/>
              <a:gd name="T2" fmla="*/ 560564 w 3"/>
              <a:gd name="T3" fmla="*/ 403098 h 5"/>
              <a:gd name="T4" fmla="*/ 0 w 3"/>
              <a:gd name="T5" fmla="*/ 302165 h 5"/>
              <a:gd name="T6" fmla="*/ 280017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2" y="4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2" name="Freeform 8028">
            <a:extLst>
              <a:ext uri="{FF2B5EF4-FFF2-40B4-BE49-F238E27FC236}">
                <a16:creationId xmlns:a16="http://schemas.microsoft.com/office/drawing/2014/main" id="{CEB0855A-FE72-CD4E-93B8-F66490FDF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798763"/>
            <a:ext cx="1588" cy="1587"/>
          </a:xfrm>
          <a:custGeom>
            <a:avLst/>
            <a:gdLst>
              <a:gd name="T0" fmla="*/ 0 w 3"/>
              <a:gd name="T1" fmla="*/ 0 h 5"/>
              <a:gd name="T2" fmla="*/ 560564 w 3"/>
              <a:gd name="T3" fmla="*/ 302165 h 5"/>
              <a:gd name="T4" fmla="*/ 0 w 3"/>
              <a:gd name="T5" fmla="*/ 403098 h 5"/>
              <a:gd name="T6" fmla="*/ 0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2" y="3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3" name="Freeform 8029">
            <a:extLst>
              <a:ext uri="{FF2B5EF4-FFF2-40B4-BE49-F238E27FC236}">
                <a16:creationId xmlns:a16="http://schemas.microsoft.com/office/drawing/2014/main" id="{E7674D95-B246-9B4C-AC86-B48C0304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472827 w 4"/>
              <a:gd name="T1" fmla="*/ 0 h 3"/>
              <a:gd name="T2" fmla="*/ 0 w 4"/>
              <a:gd name="T3" fmla="*/ 560564 h 3"/>
              <a:gd name="T4" fmla="*/ 0 w 4"/>
              <a:gd name="T5" fmla="*/ 0 h 3"/>
              <a:gd name="T6" fmla="*/ 472827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4" name="Freeform 8030">
            <a:extLst>
              <a:ext uri="{FF2B5EF4-FFF2-40B4-BE49-F238E27FC236}">
                <a16:creationId xmlns:a16="http://schemas.microsoft.com/office/drawing/2014/main" id="{9BF41BF7-CAB5-DA49-922B-1234CEF78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472827 w 4"/>
              <a:gd name="T1" fmla="*/ 0 h 3"/>
              <a:gd name="T2" fmla="*/ 157609 w 4"/>
              <a:gd name="T3" fmla="*/ 560564 h 3"/>
              <a:gd name="T4" fmla="*/ 0 w 4"/>
              <a:gd name="T5" fmla="*/ 280017 h 3"/>
              <a:gd name="T6" fmla="*/ 472827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3" y="0"/>
                </a:moveTo>
                <a:lnTo>
                  <a:pt x="1" y="2"/>
                </a:lnTo>
                <a:lnTo>
                  <a:pt x="0" y="1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5" name="Freeform 8031">
            <a:extLst>
              <a:ext uri="{FF2B5EF4-FFF2-40B4-BE49-F238E27FC236}">
                <a16:creationId xmlns:a16="http://schemas.microsoft.com/office/drawing/2014/main" id="{069BD50D-9378-6E42-8B06-1A2167B1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2800350"/>
            <a:ext cx="1587" cy="1588"/>
          </a:xfrm>
          <a:custGeom>
            <a:avLst/>
            <a:gdLst>
              <a:gd name="T0" fmla="*/ 0 w 5"/>
              <a:gd name="T1" fmla="*/ 0 h 3"/>
              <a:gd name="T2" fmla="*/ 403098 w 5"/>
              <a:gd name="T3" fmla="*/ 280017 h 3"/>
              <a:gd name="T4" fmla="*/ 302165 w 5"/>
              <a:gd name="T5" fmla="*/ 560564 h 3"/>
              <a:gd name="T6" fmla="*/ 0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0" y="0"/>
                </a:moveTo>
                <a:lnTo>
                  <a:pt x="4" y="1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6" name="Freeform 8032">
            <a:extLst>
              <a:ext uri="{FF2B5EF4-FFF2-40B4-BE49-F238E27FC236}">
                <a16:creationId xmlns:a16="http://schemas.microsoft.com/office/drawing/2014/main" id="{AA98C68C-32F2-7C42-87B3-0CFFD27D5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2800350"/>
            <a:ext cx="1587" cy="1588"/>
          </a:xfrm>
          <a:custGeom>
            <a:avLst/>
            <a:gdLst>
              <a:gd name="T0" fmla="*/ 0 w 4"/>
              <a:gd name="T1" fmla="*/ 0 h 3"/>
              <a:gd name="T2" fmla="*/ 472133 w 4"/>
              <a:gd name="T3" fmla="*/ 0 h 3"/>
              <a:gd name="T4" fmla="*/ 472133 w 4"/>
              <a:gd name="T5" fmla="*/ 560564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0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7" name="Freeform 8033">
            <a:extLst>
              <a:ext uri="{FF2B5EF4-FFF2-40B4-BE49-F238E27FC236}">
                <a16:creationId xmlns:a16="http://schemas.microsoft.com/office/drawing/2014/main" id="{9202834E-FAD4-564A-9A7D-342D2C3D7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472827 w 4"/>
              <a:gd name="T1" fmla="*/ 472827 h 4"/>
              <a:gd name="T2" fmla="*/ 0 w 4"/>
              <a:gd name="T3" fmla="*/ 0 h 4"/>
              <a:gd name="T4" fmla="*/ 315218 w 4"/>
              <a:gd name="T5" fmla="*/ 0 h 4"/>
              <a:gd name="T6" fmla="*/ 472827 w 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0"/>
                </a:lnTo>
                <a:lnTo>
                  <a:pt x="2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8" name="Freeform 8034">
            <a:extLst>
              <a:ext uri="{FF2B5EF4-FFF2-40B4-BE49-F238E27FC236}">
                <a16:creationId xmlns:a16="http://schemas.microsoft.com/office/drawing/2014/main" id="{4D20024C-E3DA-764F-BE5A-659B0BE68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472827 w 4"/>
              <a:gd name="T1" fmla="*/ 403352 h 5"/>
              <a:gd name="T2" fmla="*/ 0 w 4"/>
              <a:gd name="T3" fmla="*/ 201676 h 5"/>
              <a:gd name="T4" fmla="*/ 0 w 4"/>
              <a:gd name="T5" fmla="*/ 0 h 5"/>
              <a:gd name="T6" fmla="*/ 472827 w 4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3" y="4"/>
                </a:moveTo>
                <a:lnTo>
                  <a:pt x="0" y="2"/>
                </a:lnTo>
                <a:lnTo>
                  <a:pt x="0" y="0"/>
                </a:lnTo>
                <a:lnTo>
                  <a:pt x="3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89" name="Freeform 8035">
            <a:extLst>
              <a:ext uri="{FF2B5EF4-FFF2-40B4-BE49-F238E27FC236}">
                <a16:creationId xmlns:a16="http://schemas.microsoft.com/office/drawing/2014/main" id="{9478107C-6FA7-7B40-839A-CF39B28D9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0 w 3"/>
              <a:gd name="T1" fmla="*/ 403352 h 5"/>
              <a:gd name="T2" fmla="*/ 280017 w 3"/>
              <a:gd name="T3" fmla="*/ 0 h 5"/>
              <a:gd name="T4" fmla="*/ 560564 w 3"/>
              <a:gd name="T5" fmla="*/ 201676 h 5"/>
              <a:gd name="T6" fmla="*/ 0 w 3"/>
              <a:gd name="T7" fmla="*/ 403352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0" y="4"/>
                </a:moveTo>
                <a:lnTo>
                  <a:pt x="1" y="0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0" name="Freeform 8036">
            <a:extLst>
              <a:ext uri="{FF2B5EF4-FFF2-40B4-BE49-F238E27FC236}">
                <a16:creationId xmlns:a16="http://schemas.microsoft.com/office/drawing/2014/main" id="{8A82BD74-FF35-784B-8638-7D4E0363C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" y="2800350"/>
            <a:ext cx="1588" cy="1588"/>
          </a:xfrm>
          <a:custGeom>
            <a:avLst/>
            <a:gdLst>
              <a:gd name="T0" fmla="*/ 0 w 3"/>
              <a:gd name="T1" fmla="*/ 472827 h 4"/>
              <a:gd name="T2" fmla="*/ 0 w 3"/>
              <a:gd name="T3" fmla="*/ 0 h 4"/>
              <a:gd name="T4" fmla="*/ 560564 w 3"/>
              <a:gd name="T5" fmla="*/ 0 h 4"/>
              <a:gd name="T6" fmla="*/ 0 w 3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0"/>
                </a:lnTo>
                <a:lnTo>
                  <a:pt x="2" y="0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1" name="Freeform 8037">
            <a:extLst>
              <a:ext uri="{FF2B5EF4-FFF2-40B4-BE49-F238E27FC236}">
                <a16:creationId xmlns:a16="http://schemas.microsoft.com/office/drawing/2014/main" id="{D0CD0124-B8CD-8949-94A2-38F1CB729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8288"/>
            <a:ext cx="1588" cy="3175"/>
          </a:xfrm>
          <a:custGeom>
            <a:avLst/>
            <a:gdLst>
              <a:gd name="T0" fmla="*/ 210145 w 6"/>
              <a:gd name="T1" fmla="*/ 0 h 8"/>
              <a:gd name="T2" fmla="*/ 350154 w 6"/>
              <a:gd name="T3" fmla="*/ 1102519 h 8"/>
              <a:gd name="T4" fmla="*/ 0 w 6"/>
              <a:gd name="T5" fmla="*/ 944959 h 8"/>
              <a:gd name="T6" fmla="*/ 210145 w 6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3" y="0"/>
                </a:moveTo>
                <a:lnTo>
                  <a:pt x="5" y="7"/>
                </a:lnTo>
                <a:lnTo>
                  <a:pt x="0" y="6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2" name="Freeform 8038">
            <a:extLst>
              <a:ext uri="{FF2B5EF4-FFF2-40B4-BE49-F238E27FC236}">
                <a16:creationId xmlns:a16="http://schemas.microsoft.com/office/drawing/2014/main" id="{F3E38FE7-1986-1440-ACB3-3F8A12AF4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8288"/>
            <a:ext cx="1588" cy="3175"/>
          </a:xfrm>
          <a:custGeom>
            <a:avLst/>
            <a:gdLst>
              <a:gd name="T0" fmla="*/ 157609 w 4"/>
              <a:gd name="T1" fmla="*/ 0 h 8"/>
              <a:gd name="T2" fmla="*/ 472827 w 4"/>
              <a:gd name="T3" fmla="*/ 944959 h 8"/>
              <a:gd name="T4" fmla="*/ 0 w 4"/>
              <a:gd name="T5" fmla="*/ 1102519 h 8"/>
              <a:gd name="T6" fmla="*/ 157609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1" y="0"/>
                </a:moveTo>
                <a:lnTo>
                  <a:pt x="3" y="6"/>
                </a:lnTo>
                <a:lnTo>
                  <a:pt x="0" y="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3" name="Freeform 8039">
            <a:extLst>
              <a:ext uri="{FF2B5EF4-FFF2-40B4-BE49-F238E27FC236}">
                <a16:creationId xmlns:a16="http://schemas.microsoft.com/office/drawing/2014/main" id="{121EBC61-0FD8-014A-B1DB-F25996254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8" y="2809875"/>
            <a:ext cx="3175" cy="1588"/>
          </a:xfrm>
          <a:custGeom>
            <a:avLst/>
            <a:gdLst>
              <a:gd name="T0" fmla="*/ 1102519 w 8"/>
              <a:gd name="T1" fmla="*/ 0 h 5"/>
              <a:gd name="T2" fmla="*/ 0 w 8"/>
              <a:gd name="T3" fmla="*/ 403352 h 5"/>
              <a:gd name="T4" fmla="*/ 0 w 8"/>
              <a:gd name="T5" fmla="*/ 0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4" name="Freeform 8040">
            <a:extLst>
              <a:ext uri="{FF2B5EF4-FFF2-40B4-BE49-F238E27FC236}">
                <a16:creationId xmlns:a16="http://schemas.microsoft.com/office/drawing/2014/main" id="{67944D2C-CDD9-0D4E-B0EF-7D50A2BCC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9875"/>
            <a:ext cx="3175" cy="1588"/>
          </a:xfrm>
          <a:custGeom>
            <a:avLst/>
            <a:gdLst>
              <a:gd name="T0" fmla="*/ 995539 w 9"/>
              <a:gd name="T1" fmla="*/ 0 h 5"/>
              <a:gd name="T2" fmla="*/ 373239 w 9"/>
              <a:gd name="T3" fmla="*/ 403352 h 5"/>
              <a:gd name="T4" fmla="*/ 0 w 9"/>
              <a:gd name="T5" fmla="*/ 100997 h 5"/>
              <a:gd name="T6" fmla="*/ 995539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8" y="0"/>
                </a:moveTo>
                <a:lnTo>
                  <a:pt x="3" y="4"/>
                </a:lnTo>
                <a:lnTo>
                  <a:pt x="0" y="1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5" name="Freeform 8041">
            <a:extLst>
              <a:ext uri="{FF2B5EF4-FFF2-40B4-BE49-F238E27FC236}">
                <a16:creationId xmlns:a16="http://schemas.microsoft.com/office/drawing/2014/main" id="{97BF3AF9-8BF6-654C-AD3F-4472B6A0C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09875"/>
            <a:ext cx="3175" cy="1588"/>
          </a:xfrm>
          <a:custGeom>
            <a:avLst/>
            <a:gdLst>
              <a:gd name="T0" fmla="*/ 0 w 10"/>
              <a:gd name="T1" fmla="*/ 0 h 5"/>
              <a:gd name="T2" fmla="*/ 907415 w 10"/>
              <a:gd name="T3" fmla="*/ 100997 h 5"/>
              <a:gd name="T4" fmla="*/ 604838 w 10"/>
              <a:gd name="T5" fmla="*/ 403352 h 5"/>
              <a:gd name="T6" fmla="*/ 0 w 10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0" y="0"/>
                </a:moveTo>
                <a:lnTo>
                  <a:pt x="9" y="1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6" name="Freeform 8042">
            <a:extLst>
              <a:ext uri="{FF2B5EF4-FFF2-40B4-BE49-F238E27FC236}">
                <a16:creationId xmlns:a16="http://schemas.microsoft.com/office/drawing/2014/main" id="{2E7F5FE7-8C39-824B-B246-E959F5B20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09875"/>
            <a:ext cx="3175" cy="1588"/>
          </a:xfrm>
          <a:custGeom>
            <a:avLst/>
            <a:gdLst>
              <a:gd name="T0" fmla="*/ 0 w 8"/>
              <a:gd name="T1" fmla="*/ 0 h 5"/>
              <a:gd name="T2" fmla="*/ 1102519 w 8"/>
              <a:gd name="T3" fmla="*/ 0 h 5"/>
              <a:gd name="T4" fmla="*/ 1102519 w 8"/>
              <a:gd name="T5" fmla="*/ 403352 h 5"/>
              <a:gd name="T6" fmla="*/ 0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7" name="Freeform 8043">
            <a:extLst>
              <a:ext uri="{FF2B5EF4-FFF2-40B4-BE49-F238E27FC236}">
                <a16:creationId xmlns:a16="http://schemas.microsoft.com/office/drawing/2014/main" id="{4084BD85-05E8-3940-A6BF-EC89DA2E3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9875"/>
            <a:ext cx="1588" cy="3175"/>
          </a:xfrm>
          <a:custGeom>
            <a:avLst/>
            <a:gdLst>
              <a:gd name="T0" fmla="*/ 350154 w 6"/>
              <a:gd name="T1" fmla="*/ 1234168 h 7"/>
              <a:gd name="T2" fmla="*/ 0 w 6"/>
              <a:gd name="T3" fmla="*/ 205921 h 7"/>
              <a:gd name="T4" fmla="*/ 210145 w 6"/>
              <a:gd name="T5" fmla="*/ 0 h 7"/>
              <a:gd name="T6" fmla="*/ 35015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1"/>
                </a:lnTo>
                <a:lnTo>
                  <a:pt x="3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8" name="Freeform 8044">
            <a:extLst>
              <a:ext uri="{FF2B5EF4-FFF2-40B4-BE49-F238E27FC236}">
                <a16:creationId xmlns:a16="http://schemas.microsoft.com/office/drawing/2014/main" id="{8A1547FC-3013-0848-AAFD-44BD73699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9875"/>
            <a:ext cx="1588" cy="3175"/>
          </a:xfrm>
          <a:custGeom>
            <a:avLst/>
            <a:gdLst>
              <a:gd name="T0" fmla="*/ 350154 w 6"/>
              <a:gd name="T1" fmla="*/ 1102519 h 8"/>
              <a:gd name="T2" fmla="*/ 0 w 6"/>
              <a:gd name="T3" fmla="*/ 630238 h 8"/>
              <a:gd name="T4" fmla="*/ 140009 w 6"/>
              <a:gd name="T5" fmla="*/ 0 h 8"/>
              <a:gd name="T6" fmla="*/ 350154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5" y="7"/>
                </a:moveTo>
                <a:lnTo>
                  <a:pt x="0" y="4"/>
                </a:lnTo>
                <a:lnTo>
                  <a:pt x="2" y="0"/>
                </a:lnTo>
                <a:lnTo>
                  <a:pt x="5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99" name="Freeform 8045">
            <a:extLst>
              <a:ext uri="{FF2B5EF4-FFF2-40B4-BE49-F238E27FC236}">
                <a16:creationId xmlns:a16="http://schemas.microsoft.com/office/drawing/2014/main" id="{F60729FA-01C5-5A44-9847-7C79A5795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9875"/>
            <a:ext cx="1588" cy="3175"/>
          </a:xfrm>
          <a:custGeom>
            <a:avLst/>
            <a:gdLst>
              <a:gd name="T0" fmla="*/ 0 w 6"/>
              <a:gd name="T1" fmla="*/ 1102519 h 8"/>
              <a:gd name="T2" fmla="*/ 140009 w 6"/>
              <a:gd name="T3" fmla="*/ 0 h 8"/>
              <a:gd name="T4" fmla="*/ 350154 w 6"/>
              <a:gd name="T5" fmla="*/ 630238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2" y="0"/>
                </a:lnTo>
                <a:lnTo>
                  <a:pt x="5" y="4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0" name="Freeform 8046">
            <a:extLst>
              <a:ext uri="{FF2B5EF4-FFF2-40B4-BE49-F238E27FC236}">
                <a16:creationId xmlns:a16="http://schemas.microsoft.com/office/drawing/2014/main" id="{81566254-7D0C-7347-85EF-5680507E8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2809875"/>
            <a:ext cx="1588" cy="3175"/>
          </a:xfrm>
          <a:custGeom>
            <a:avLst/>
            <a:gdLst>
              <a:gd name="T0" fmla="*/ 0 w 6"/>
              <a:gd name="T1" fmla="*/ 1234168 h 7"/>
              <a:gd name="T2" fmla="*/ 0 w 6"/>
              <a:gd name="T3" fmla="*/ 0 h 7"/>
              <a:gd name="T4" fmla="*/ 350154 w 6"/>
              <a:gd name="T5" fmla="*/ 205921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0" y="0"/>
                </a:lnTo>
                <a:lnTo>
                  <a:pt x="5" y="1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1" name="Freeform 8047">
            <a:extLst>
              <a:ext uri="{FF2B5EF4-FFF2-40B4-BE49-F238E27FC236}">
                <a16:creationId xmlns:a16="http://schemas.microsoft.com/office/drawing/2014/main" id="{36E7BD7D-312B-1D46-81AE-9784D1F4F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4638"/>
            <a:ext cx="1587" cy="3175"/>
          </a:xfrm>
          <a:custGeom>
            <a:avLst/>
            <a:gdLst>
              <a:gd name="T0" fmla="*/ 201549 w 5"/>
              <a:gd name="T1" fmla="*/ 0 h 7"/>
              <a:gd name="T2" fmla="*/ 403098 w 5"/>
              <a:gd name="T3" fmla="*/ 1234168 h 7"/>
              <a:gd name="T4" fmla="*/ 0 w 5"/>
              <a:gd name="T5" fmla="*/ 1234168 h 7"/>
              <a:gd name="T6" fmla="*/ 201549 w 5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2" y="0"/>
                </a:moveTo>
                <a:lnTo>
                  <a:pt x="4" y="6"/>
                </a:lnTo>
                <a:lnTo>
                  <a:pt x="0" y="6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2" name="Freeform 8048">
            <a:extLst>
              <a:ext uri="{FF2B5EF4-FFF2-40B4-BE49-F238E27FC236}">
                <a16:creationId xmlns:a16="http://schemas.microsoft.com/office/drawing/2014/main" id="{0B645B30-E153-1140-8C05-C642D02F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4638"/>
            <a:ext cx="1587" cy="3175"/>
          </a:xfrm>
          <a:custGeom>
            <a:avLst/>
            <a:gdLst>
              <a:gd name="T0" fmla="*/ 100616 w 5"/>
              <a:gd name="T1" fmla="*/ 0 h 7"/>
              <a:gd name="T2" fmla="*/ 403098 w 5"/>
              <a:gd name="T3" fmla="*/ 1234168 h 7"/>
              <a:gd name="T4" fmla="*/ 0 w 5"/>
              <a:gd name="T5" fmla="*/ 1234168 h 7"/>
              <a:gd name="T6" fmla="*/ 100616 w 5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1" y="0"/>
                </a:moveTo>
                <a:lnTo>
                  <a:pt x="4" y="6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3" name="Freeform 8049">
            <a:extLst>
              <a:ext uri="{FF2B5EF4-FFF2-40B4-BE49-F238E27FC236}">
                <a16:creationId xmlns:a16="http://schemas.microsoft.com/office/drawing/2014/main" id="{95BDA286-AD70-A54B-B906-2B286973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6225"/>
            <a:ext cx="3175" cy="1588"/>
          </a:xfrm>
          <a:custGeom>
            <a:avLst/>
            <a:gdLst>
              <a:gd name="T0" fmla="*/ 1102519 w 8"/>
              <a:gd name="T1" fmla="*/ 0 h 5"/>
              <a:gd name="T2" fmla="*/ 0 w 8"/>
              <a:gd name="T3" fmla="*/ 403352 h 5"/>
              <a:gd name="T4" fmla="*/ 0 w 8"/>
              <a:gd name="T5" fmla="*/ 0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4" name="Freeform 8050">
            <a:extLst>
              <a:ext uri="{FF2B5EF4-FFF2-40B4-BE49-F238E27FC236}">
                <a16:creationId xmlns:a16="http://schemas.microsoft.com/office/drawing/2014/main" id="{AF7AFC06-4021-0F4D-90CB-E7500F929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6225"/>
            <a:ext cx="3175" cy="1588"/>
          </a:xfrm>
          <a:custGeom>
            <a:avLst/>
            <a:gdLst>
              <a:gd name="T0" fmla="*/ 995539 w 9"/>
              <a:gd name="T1" fmla="*/ 0 h 6"/>
              <a:gd name="T2" fmla="*/ 373239 w 9"/>
              <a:gd name="T3" fmla="*/ 350154 h 6"/>
              <a:gd name="T4" fmla="*/ 0 w 9"/>
              <a:gd name="T5" fmla="*/ 140009 h 6"/>
              <a:gd name="T6" fmla="*/ 995539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8" y="0"/>
                </a:moveTo>
                <a:lnTo>
                  <a:pt x="3" y="5"/>
                </a:lnTo>
                <a:lnTo>
                  <a:pt x="0" y="2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5" name="Freeform 8051">
            <a:extLst>
              <a:ext uri="{FF2B5EF4-FFF2-40B4-BE49-F238E27FC236}">
                <a16:creationId xmlns:a16="http://schemas.microsoft.com/office/drawing/2014/main" id="{74902DF8-695C-BA40-875E-215BD04B6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816225"/>
            <a:ext cx="3175" cy="1588"/>
          </a:xfrm>
          <a:custGeom>
            <a:avLst/>
            <a:gdLst>
              <a:gd name="T0" fmla="*/ 0 w 9"/>
              <a:gd name="T1" fmla="*/ 0 h 6"/>
              <a:gd name="T2" fmla="*/ 995539 w 9"/>
              <a:gd name="T3" fmla="*/ 140009 h 6"/>
              <a:gd name="T4" fmla="*/ 622300 w 9"/>
              <a:gd name="T5" fmla="*/ 350154 h 6"/>
              <a:gd name="T6" fmla="*/ 0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0" y="0"/>
                </a:moveTo>
                <a:lnTo>
                  <a:pt x="8" y="2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6" name="Freeform 8052">
            <a:extLst>
              <a:ext uri="{FF2B5EF4-FFF2-40B4-BE49-F238E27FC236}">
                <a16:creationId xmlns:a16="http://schemas.microsoft.com/office/drawing/2014/main" id="{69A97560-A68D-204A-9626-2ACE64BB9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816225"/>
            <a:ext cx="3175" cy="1588"/>
          </a:xfrm>
          <a:custGeom>
            <a:avLst/>
            <a:gdLst>
              <a:gd name="T0" fmla="*/ 0 w 8"/>
              <a:gd name="T1" fmla="*/ 0 h 5"/>
              <a:gd name="T2" fmla="*/ 1102519 w 8"/>
              <a:gd name="T3" fmla="*/ 0 h 5"/>
              <a:gd name="T4" fmla="*/ 1102519 w 8"/>
              <a:gd name="T5" fmla="*/ 403352 h 5"/>
              <a:gd name="T6" fmla="*/ 0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7" name="Freeform 8053">
            <a:extLst>
              <a:ext uri="{FF2B5EF4-FFF2-40B4-BE49-F238E27FC236}">
                <a16:creationId xmlns:a16="http://schemas.microsoft.com/office/drawing/2014/main" id="{F2E36247-0EF6-0942-ADA4-149900382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6225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0 w 8"/>
              <a:gd name="T3" fmla="*/ 205921 h 7"/>
              <a:gd name="T4" fmla="*/ 787400 w 8"/>
              <a:gd name="T5" fmla="*/ 0 h 7"/>
              <a:gd name="T6" fmla="*/ 1102519 w 8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0" y="1"/>
                </a:lnTo>
                <a:lnTo>
                  <a:pt x="5" y="0"/>
                </a:lnTo>
                <a:lnTo>
                  <a:pt x="7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8" name="Freeform 8054">
            <a:extLst>
              <a:ext uri="{FF2B5EF4-FFF2-40B4-BE49-F238E27FC236}">
                <a16:creationId xmlns:a16="http://schemas.microsoft.com/office/drawing/2014/main" id="{F6F73CA8-B928-A849-B238-507F29512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2816225"/>
            <a:ext cx="3175" cy="3175"/>
          </a:xfrm>
          <a:custGeom>
            <a:avLst/>
            <a:gdLst>
              <a:gd name="T0" fmla="*/ 1102519 w 8"/>
              <a:gd name="T1" fmla="*/ 1234168 h 7"/>
              <a:gd name="T2" fmla="*/ 0 w 8"/>
              <a:gd name="T3" fmla="*/ 411389 h 7"/>
              <a:gd name="T4" fmla="*/ 472678 w 8"/>
              <a:gd name="T5" fmla="*/ 0 h 7"/>
              <a:gd name="T6" fmla="*/ 1102519 w 8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7">
                <a:moveTo>
                  <a:pt x="7" y="6"/>
                </a:moveTo>
                <a:lnTo>
                  <a:pt x="0" y="2"/>
                </a:lnTo>
                <a:lnTo>
                  <a:pt x="3" y="0"/>
                </a:lnTo>
                <a:lnTo>
                  <a:pt x="7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09" name="Freeform 8055">
            <a:extLst>
              <a:ext uri="{FF2B5EF4-FFF2-40B4-BE49-F238E27FC236}">
                <a16:creationId xmlns:a16="http://schemas.microsoft.com/office/drawing/2014/main" id="{64A98056-7E41-D649-A2B6-26F47625A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816225"/>
            <a:ext cx="3175" cy="3175"/>
          </a:xfrm>
          <a:custGeom>
            <a:avLst/>
            <a:gdLst>
              <a:gd name="T0" fmla="*/ 0 w 7"/>
              <a:gd name="T1" fmla="*/ 1234168 h 7"/>
              <a:gd name="T2" fmla="*/ 822779 w 7"/>
              <a:gd name="T3" fmla="*/ 0 h 7"/>
              <a:gd name="T4" fmla="*/ 1234168 w 7"/>
              <a:gd name="T5" fmla="*/ 411389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4" y="0"/>
                </a:lnTo>
                <a:lnTo>
                  <a:pt x="6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0" name="Freeform 8056">
            <a:extLst>
              <a:ext uri="{FF2B5EF4-FFF2-40B4-BE49-F238E27FC236}">
                <a16:creationId xmlns:a16="http://schemas.microsoft.com/office/drawing/2014/main" id="{1AB8F541-9024-2947-B991-BB42F7DD9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816225"/>
            <a:ext cx="3175" cy="3175"/>
          </a:xfrm>
          <a:custGeom>
            <a:avLst/>
            <a:gdLst>
              <a:gd name="T0" fmla="*/ 0 w 7"/>
              <a:gd name="T1" fmla="*/ 1234168 h 7"/>
              <a:gd name="T2" fmla="*/ 411389 w 7"/>
              <a:gd name="T3" fmla="*/ 0 h 7"/>
              <a:gd name="T4" fmla="*/ 1234168 w 7"/>
              <a:gd name="T5" fmla="*/ 205921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2" y="0"/>
                </a:lnTo>
                <a:lnTo>
                  <a:pt x="6" y="1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1" name="Freeform 8057">
            <a:extLst>
              <a:ext uri="{FF2B5EF4-FFF2-40B4-BE49-F238E27FC236}">
                <a16:creationId xmlns:a16="http://schemas.microsoft.com/office/drawing/2014/main" id="{818E8A61-8EB1-E241-9B03-433526AA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7013"/>
            <a:ext cx="1587" cy="3175"/>
          </a:xfrm>
          <a:custGeom>
            <a:avLst/>
            <a:gdLst>
              <a:gd name="T0" fmla="*/ 302165 w 5"/>
              <a:gd name="T1" fmla="*/ 0 h 8"/>
              <a:gd name="T2" fmla="*/ 403098 w 5"/>
              <a:gd name="T3" fmla="*/ 1102519 h 8"/>
              <a:gd name="T4" fmla="*/ 0 w 5"/>
              <a:gd name="T5" fmla="*/ 944959 h 8"/>
              <a:gd name="T6" fmla="*/ 302165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3" y="0"/>
                </a:moveTo>
                <a:lnTo>
                  <a:pt x="4" y="7"/>
                </a:lnTo>
                <a:lnTo>
                  <a:pt x="0" y="6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2" name="Freeform 8058">
            <a:extLst>
              <a:ext uri="{FF2B5EF4-FFF2-40B4-BE49-F238E27FC236}">
                <a16:creationId xmlns:a16="http://schemas.microsoft.com/office/drawing/2014/main" id="{8955C1EA-632C-0142-91C5-7A7E94445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7013"/>
            <a:ext cx="1587" cy="3175"/>
          </a:xfrm>
          <a:custGeom>
            <a:avLst/>
            <a:gdLst>
              <a:gd name="T0" fmla="*/ 315020 w 4"/>
              <a:gd name="T1" fmla="*/ 0 h 8"/>
              <a:gd name="T2" fmla="*/ 472133 w 4"/>
              <a:gd name="T3" fmla="*/ 944959 h 8"/>
              <a:gd name="T4" fmla="*/ 0 w 4"/>
              <a:gd name="T5" fmla="*/ 1102519 h 8"/>
              <a:gd name="T6" fmla="*/ 315020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6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3" name="Freeform 8059">
            <a:extLst>
              <a:ext uri="{FF2B5EF4-FFF2-40B4-BE49-F238E27FC236}">
                <a16:creationId xmlns:a16="http://schemas.microsoft.com/office/drawing/2014/main" id="{E2139512-9D6A-D849-AB4A-A916188E5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2768600"/>
            <a:ext cx="3175" cy="1588"/>
          </a:xfrm>
          <a:custGeom>
            <a:avLst/>
            <a:gdLst>
              <a:gd name="T0" fmla="*/ 1102519 w 8"/>
              <a:gd name="T1" fmla="*/ 0 h 5"/>
              <a:gd name="T2" fmla="*/ 0 w 8"/>
              <a:gd name="T3" fmla="*/ 403352 h 5"/>
              <a:gd name="T4" fmla="*/ 0 w 8"/>
              <a:gd name="T5" fmla="*/ 0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4" name="Freeform 8060">
            <a:extLst>
              <a:ext uri="{FF2B5EF4-FFF2-40B4-BE49-F238E27FC236}">
                <a16:creationId xmlns:a16="http://schemas.microsoft.com/office/drawing/2014/main" id="{EF9C923C-D981-C84D-9C78-C34C9CB08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8600"/>
            <a:ext cx="3175" cy="1588"/>
          </a:xfrm>
          <a:custGeom>
            <a:avLst/>
            <a:gdLst>
              <a:gd name="T0" fmla="*/ 995539 w 9"/>
              <a:gd name="T1" fmla="*/ 0 h 6"/>
              <a:gd name="T2" fmla="*/ 249061 w 9"/>
              <a:gd name="T3" fmla="*/ 350154 h 6"/>
              <a:gd name="T4" fmla="*/ 0 w 9"/>
              <a:gd name="T5" fmla="*/ 70137 h 6"/>
              <a:gd name="T6" fmla="*/ 995539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8" y="0"/>
                </a:moveTo>
                <a:lnTo>
                  <a:pt x="2" y="5"/>
                </a:lnTo>
                <a:lnTo>
                  <a:pt x="0" y="1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5" name="Freeform 8061">
            <a:extLst>
              <a:ext uri="{FF2B5EF4-FFF2-40B4-BE49-F238E27FC236}">
                <a16:creationId xmlns:a16="http://schemas.microsoft.com/office/drawing/2014/main" id="{631420F6-7121-304F-BA92-92EE69897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68600"/>
            <a:ext cx="3175" cy="1588"/>
          </a:xfrm>
          <a:custGeom>
            <a:avLst/>
            <a:gdLst>
              <a:gd name="T0" fmla="*/ 0 w 9"/>
              <a:gd name="T1" fmla="*/ 0 h 6"/>
              <a:gd name="T2" fmla="*/ 995539 w 9"/>
              <a:gd name="T3" fmla="*/ 70137 h 6"/>
              <a:gd name="T4" fmla="*/ 746831 w 9"/>
              <a:gd name="T5" fmla="*/ 350154 h 6"/>
              <a:gd name="T6" fmla="*/ 0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0" y="0"/>
                </a:moveTo>
                <a:lnTo>
                  <a:pt x="8" y="1"/>
                </a:lnTo>
                <a:lnTo>
                  <a:pt x="6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6" name="Freeform 8062">
            <a:extLst>
              <a:ext uri="{FF2B5EF4-FFF2-40B4-BE49-F238E27FC236}">
                <a16:creationId xmlns:a16="http://schemas.microsoft.com/office/drawing/2014/main" id="{5923E85D-A44A-144C-93DC-D0A1A6C9A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68600"/>
            <a:ext cx="3175" cy="1588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0 h 5"/>
              <a:gd name="T4" fmla="*/ 995539 w 9"/>
              <a:gd name="T5" fmla="*/ 403352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0"/>
                </a:lnTo>
                <a:lnTo>
                  <a:pt x="8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7" name="Freeform 8063">
            <a:extLst>
              <a:ext uri="{FF2B5EF4-FFF2-40B4-BE49-F238E27FC236}">
                <a16:creationId xmlns:a16="http://schemas.microsoft.com/office/drawing/2014/main" id="{647CE032-6391-694A-A4B1-E2D21642B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8600"/>
            <a:ext cx="3175" cy="3175"/>
          </a:xfrm>
          <a:custGeom>
            <a:avLst/>
            <a:gdLst>
              <a:gd name="T0" fmla="*/ 1234168 w 7"/>
              <a:gd name="T1" fmla="*/ 995539 h 9"/>
              <a:gd name="T2" fmla="*/ 0 w 7"/>
              <a:gd name="T3" fmla="*/ 0 h 9"/>
              <a:gd name="T4" fmla="*/ 617311 w 7"/>
              <a:gd name="T5" fmla="*/ 0 h 9"/>
              <a:gd name="T6" fmla="*/ 1234168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6" y="8"/>
                </a:moveTo>
                <a:lnTo>
                  <a:pt x="0" y="0"/>
                </a:lnTo>
                <a:lnTo>
                  <a:pt x="3" y="0"/>
                </a:lnTo>
                <a:lnTo>
                  <a:pt x="6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8" name="Freeform 8064">
            <a:extLst>
              <a:ext uri="{FF2B5EF4-FFF2-40B4-BE49-F238E27FC236}">
                <a16:creationId xmlns:a16="http://schemas.microsoft.com/office/drawing/2014/main" id="{22FEE816-2BD5-1642-A8BA-FF33F092B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8600"/>
            <a:ext cx="3175" cy="3175"/>
          </a:xfrm>
          <a:custGeom>
            <a:avLst/>
            <a:gdLst>
              <a:gd name="T0" fmla="*/ 1234168 w 7"/>
              <a:gd name="T1" fmla="*/ 995539 h 9"/>
              <a:gd name="T2" fmla="*/ 0 w 7"/>
              <a:gd name="T3" fmla="*/ 373239 h 9"/>
              <a:gd name="T4" fmla="*/ 411389 w 7"/>
              <a:gd name="T5" fmla="*/ 0 h 9"/>
              <a:gd name="T6" fmla="*/ 1234168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6" y="8"/>
                </a:moveTo>
                <a:lnTo>
                  <a:pt x="0" y="3"/>
                </a:lnTo>
                <a:lnTo>
                  <a:pt x="2" y="0"/>
                </a:lnTo>
                <a:lnTo>
                  <a:pt x="6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19" name="Freeform 8065">
            <a:extLst>
              <a:ext uri="{FF2B5EF4-FFF2-40B4-BE49-F238E27FC236}">
                <a16:creationId xmlns:a16="http://schemas.microsoft.com/office/drawing/2014/main" id="{99C0923C-23A6-1840-B797-D4A1E524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8600"/>
            <a:ext cx="3175" cy="3175"/>
          </a:xfrm>
          <a:custGeom>
            <a:avLst/>
            <a:gdLst>
              <a:gd name="T0" fmla="*/ 0 w 7"/>
              <a:gd name="T1" fmla="*/ 995539 h 9"/>
              <a:gd name="T2" fmla="*/ 822779 w 7"/>
              <a:gd name="T3" fmla="*/ 0 h 9"/>
              <a:gd name="T4" fmla="*/ 1234168 w 7"/>
              <a:gd name="T5" fmla="*/ 373239 h 9"/>
              <a:gd name="T6" fmla="*/ 0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0" y="8"/>
                </a:moveTo>
                <a:lnTo>
                  <a:pt x="4" y="0"/>
                </a:lnTo>
                <a:lnTo>
                  <a:pt x="6" y="3"/>
                </a:lnTo>
                <a:lnTo>
                  <a:pt x="0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0" name="Freeform 8066">
            <a:extLst>
              <a:ext uri="{FF2B5EF4-FFF2-40B4-BE49-F238E27FC236}">
                <a16:creationId xmlns:a16="http://schemas.microsoft.com/office/drawing/2014/main" id="{C196B04A-FD36-6245-B385-D6D0435AC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768600"/>
            <a:ext cx="3175" cy="3175"/>
          </a:xfrm>
          <a:custGeom>
            <a:avLst/>
            <a:gdLst>
              <a:gd name="T0" fmla="*/ 0 w 7"/>
              <a:gd name="T1" fmla="*/ 995539 h 9"/>
              <a:gd name="T2" fmla="*/ 617311 w 7"/>
              <a:gd name="T3" fmla="*/ 0 h 9"/>
              <a:gd name="T4" fmla="*/ 1234168 w 7"/>
              <a:gd name="T5" fmla="*/ 0 h 9"/>
              <a:gd name="T6" fmla="*/ 0 w 7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9">
                <a:moveTo>
                  <a:pt x="0" y="8"/>
                </a:moveTo>
                <a:lnTo>
                  <a:pt x="3" y="0"/>
                </a:lnTo>
                <a:lnTo>
                  <a:pt x="6" y="0"/>
                </a:lnTo>
                <a:lnTo>
                  <a:pt x="0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1" name="Freeform 8067">
            <a:extLst>
              <a:ext uri="{FF2B5EF4-FFF2-40B4-BE49-F238E27FC236}">
                <a16:creationId xmlns:a16="http://schemas.microsoft.com/office/drawing/2014/main" id="{B5C873DC-535B-B34B-A7B9-AB14FEF1D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08288"/>
            <a:ext cx="1588" cy="3175"/>
          </a:xfrm>
          <a:custGeom>
            <a:avLst/>
            <a:gdLst>
              <a:gd name="T0" fmla="*/ 201676 w 5"/>
              <a:gd name="T1" fmla="*/ 0 h 8"/>
              <a:gd name="T2" fmla="*/ 403352 w 5"/>
              <a:gd name="T3" fmla="*/ 1102519 h 8"/>
              <a:gd name="T4" fmla="*/ 0 w 5"/>
              <a:gd name="T5" fmla="*/ 1102519 h 8"/>
              <a:gd name="T6" fmla="*/ 201676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2" y="0"/>
                </a:moveTo>
                <a:lnTo>
                  <a:pt x="4" y="7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2" name="Freeform 8068">
            <a:extLst>
              <a:ext uri="{FF2B5EF4-FFF2-40B4-BE49-F238E27FC236}">
                <a16:creationId xmlns:a16="http://schemas.microsoft.com/office/drawing/2014/main" id="{70DB0578-86C7-3041-9C45-A6BDA5F98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08288"/>
            <a:ext cx="1587" cy="3175"/>
          </a:xfrm>
          <a:custGeom>
            <a:avLst/>
            <a:gdLst>
              <a:gd name="T0" fmla="*/ 100616 w 5"/>
              <a:gd name="T1" fmla="*/ 0 h 8"/>
              <a:gd name="T2" fmla="*/ 403098 w 5"/>
              <a:gd name="T3" fmla="*/ 1102519 h 8"/>
              <a:gd name="T4" fmla="*/ 0 w 5"/>
              <a:gd name="T5" fmla="*/ 1102519 h 8"/>
              <a:gd name="T6" fmla="*/ 100616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1" y="0"/>
                </a:moveTo>
                <a:lnTo>
                  <a:pt x="4" y="7"/>
                </a:lnTo>
                <a:lnTo>
                  <a:pt x="0" y="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3" name="Freeform 8069">
            <a:extLst>
              <a:ext uri="{FF2B5EF4-FFF2-40B4-BE49-F238E27FC236}">
                <a16:creationId xmlns:a16="http://schemas.microsoft.com/office/drawing/2014/main" id="{A488E24D-29B6-AB4A-91FD-6C1D82F92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09875"/>
            <a:ext cx="3175" cy="1588"/>
          </a:xfrm>
          <a:custGeom>
            <a:avLst/>
            <a:gdLst>
              <a:gd name="T0" fmla="*/ 1102519 w 8"/>
              <a:gd name="T1" fmla="*/ 0 h 5"/>
              <a:gd name="T2" fmla="*/ 0 w 8"/>
              <a:gd name="T3" fmla="*/ 403352 h 5"/>
              <a:gd name="T4" fmla="*/ 0 w 8"/>
              <a:gd name="T5" fmla="*/ 0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4" name="Freeform 8070">
            <a:extLst>
              <a:ext uri="{FF2B5EF4-FFF2-40B4-BE49-F238E27FC236}">
                <a16:creationId xmlns:a16="http://schemas.microsoft.com/office/drawing/2014/main" id="{903CF1DA-CC80-F04C-8418-DEA12BBB5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09875"/>
            <a:ext cx="3175" cy="1588"/>
          </a:xfrm>
          <a:custGeom>
            <a:avLst/>
            <a:gdLst>
              <a:gd name="T0" fmla="*/ 995539 w 9"/>
              <a:gd name="T1" fmla="*/ 0 h 6"/>
              <a:gd name="T2" fmla="*/ 373239 w 9"/>
              <a:gd name="T3" fmla="*/ 350154 h 6"/>
              <a:gd name="T4" fmla="*/ 0 w 9"/>
              <a:gd name="T5" fmla="*/ 210145 h 6"/>
              <a:gd name="T6" fmla="*/ 995539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8" y="0"/>
                </a:moveTo>
                <a:lnTo>
                  <a:pt x="3" y="5"/>
                </a:lnTo>
                <a:lnTo>
                  <a:pt x="0" y="3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5" name="Freeform 8071">
            <a:extLst>
              <a:ext uri="{FF2B5EF4-FFF2-40B4-BE49-F238E27FC236}">
                <a16:creationId xmlns:a16="http://schemas.microsoft.com/office/drawing/2014/main" id="{6B940C04-7987-EB4B-8A41-9DEF8D08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09875"/>
            <a:ext cx="3175" cy="1588"/>
          </a:xfrm>
          <a:custGeom>
            <a:avLst/>
            <a:gdLst>
              <a:gd name="T0" fmla="*/ 0 w 9"/>
              <a:gd name="T1" fmla="*/ 0 h 6"/>
              <a:gd name="T2" fmla="*/ 995539 w 9"/>
              <a:gd name="T3" fmla="*/ 210145 h 6"/>
              <a:gd name="T4" fmla="*/ 622300 w 9"/>
              <a:gd name="T5" fmla="*/ 350154 h 6"/>
              <a:gd name="T6" fmla="*/ 0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0" y="0"/>
                </a:moveTo>
                <a:lnTo>
                  <a:pt x="8" y="3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6" name="Freeform 8072">
            <a:extLst>
              <a:ext uri="{FF2B5EF4-FFF2-40B4-BE49-F238E27FC236}">
                <a16:creationId xmlns:a16="http://schemas.microsoft.com/office/drawing/2014/main" id="{2C042277-69CC-9543-9408-B91EE0E0E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09875"/>
            <a:ext cx="3175" cy="1588"/>
          </a:xfrm>
          <a:custGeom>
            <a:avLst/>
            <a:gdLst>
              <a:gd name="T0" fmla="*/ 0 w 7"/>
              <a:gd name="T1" fmla="*/ 0 h 5"/>
              <a:gd name="T2" fmla="*/ 1234168 w 7"/>
              <a:gd name="T3" fmla="*/ 0 h 5"/>
              <a:gd name="T4" fmla="*/ 1234168 w 7"/>
              <a:gd name="T5" fmla="*/ 403352 h 5"/>
              <a:gd name="T6" fmla="*/ 0 w 7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6" y="0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7" name="Freeform 8073">
            <a:extLst>
              <a:ext uri="{FF2B5EF4-FFF2-40B4-BE49-F238E27FC236}">
                <a16:creationId xmlns:a16="http://schemas.microsoft.com/office/drawing/2014/main" id="{021FAA1D-145B-7E45-A276-375CA8296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11463"/>
            <a:ext cx="3175" cy="3175"/>
          </a:xfrm>
          <a:custGeom>
            <a:avLst/>
            <a:gdLst>
              <a:gd name="T0" fmla="*/ 1234168 w 7"/>
              <a:gd name="T1" fmla="*/ 1102519 h 8"/>
              <a:gd name="T2" fmla="*/ 0 w 7"/>
              <a:gd name="T3" fmla="*/ 157559 h 8"/>
              <a:gd name="T4" fmla="*/ 617311 w 7"/>
              <a:gd name="T5" fmla="*/ 0 h 8"/>
              <a:gd name="T6" fmla="*/ 1234168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6" y="7"/>
                </a:moveTo>
                <a:lnTo>
                  <a:pt x="0" y="1"/>
                </a:lnTo>
                <a:lnTo>
                  <a:pt x="3" y="0"/>
                </a:lnTo>
                <a:lnTo>
                  <a:pt x="6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8" name="Freeform 8074">
            <a:extLst>
              <a:ext uri="{FF2B5EF4-FFF2-40B4-BE49-F238E27FC236}">
                <a16:creationId xmlns:a16="http://schemas.microsoft.com/office/drawing/2014/main" id="{31A07F3B-CBCB-AD48-B294-EB2C2ABF0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11463"/>
            <a:ext cx="3175" cy="3175"/>
          </a:xfrm>
          <a:custGeom>
            <a:avLst/>
            <a:gdLst>
              <a:gd name="T0" fmla="*/ 1102519 w 8"/>
              <a:gd name="T1" fmla="*/ 1102519 h 8"/>
              <a:gd name="T2" fmla="*/ 0 w 8"/>
              <a:gd name="T3" fmla="*/ 472678 h 8"/>
              <a:gd name="T4" fmla="*/ 472678 w 8"/>
              <a:gd name="T5" fmla="*/ 0 h 8"/>
              <a:gd name="T6" fmla="*/ 1102519 w 8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8">
                <a:moveTo>
                  <a:pt x="7" y="7"/>
                </a:moveTo>
                <a:lnTo>
                  <a:pt x="0" y="3"/>
                </a:lnTo>
                <a:lnTo>
                  <a:pt x="3" y="0"/>
                </a:lnTo>
                <a:lnTo>
                  <a:pt x="7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29" name="Freeform 8075">
            <a:extLst>
              <a:ext uri="{FF2B5EF4-FFF2-40B4-BE49-F238E27FC236}">
                <a16:creationId xmlns:a16="http://schemas.microsoft.com/office/drawing/2014/main" id="{1F9875B6-EEAC-EA45-9F86-FAAEE662F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11463"/>
            <a:ext cx="3175" cy="3175"/>
          </a:xfrm>
          <a:custGeom>
            <a:avLst/>
            <a:gdLst>
              <a:gd name="T0" fmla="*/ 0 w 7"/>
              <a:gd name="T1" fmla="*/ 1102519 h 8"/>
              <a:gd name="T2" fmla="*/ 822779 w 7"/>
              <a:gd name="T3" fmla="*/ 0 h 8"/>
              <a:gd name="T4" fmla="*/ 1234168 w 7"/>
              <a:gd name="T5" fmla="*/ 472678 h 8"/>
              <a:gd name="T6" fmla="*/ 0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0" y="7"/>
                </a:moveTo>
                <a:lnTo>
                  <a:pt x="4" y="0"/>
                </a:lnTo>
                <a:lnTo>
                  <a:pt x="6" y="3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0" name="Freeform 8076">
            <a:extLst>
              <a:ext uri="{FF2B5EF4-FFF2-40B4-BE49-F238E27FC236}">
                <a16:creationId xmlns:a16="http://schemas.microsoft.com/office/drawing/2014/main" id="{E877ADE3-5640-7A47-A7D9-057AA037B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11463"/>
            <a:ext cx="3175" cy="3175"/>
          </a:xfrm>
          <a:custGeom>
            <a:avLst/>
            <a:gdLst>
              <a:gd name="T0" fmla="*/ 0 w 7"/>
              <a:gd name="T1" fmla="*/ 1102519 h 8"/>
              <a:gd name="T2" fmla="*/ 411389 w 7"/>
              <a:gd name="T3" fmla="*/ 0 h 8"/>
              <a:gd name="T4" fmla="*/ 1234168 w 7"/>
              <a:gd name="T5" fmla="*/ 157559 h 8"/>
              <a:gd name="T6" fmla="*/ 0 w 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8">
                <a:moveTo>
                  <a:pt x="0" y="7"/>
                </a:moveTo>
                <a:lnTo>
                  <a:pt x="2" y="0"/>
                </a:lnTo>
                <a:lnTo>
                  <a:pt x="6" y="1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1" name="Freeform 8077">
            <a:extLst>
              <a:ext uri="{FF2B5EF4-FFF2-40B4-BE49-F238E27FC236}">
                <a16:creationId xmlns:a16="http://schemas.microsoft.com/office/drawing/2014/main" id="{66CB61FD-3A81-B14E-A457-CC684F6B9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09875"/>
            <a:ext cx="1588" cy="3175"/>
          </a:xfrm>
          <a:custGeom>
            <a:avLst/>
            <a:gdLst>
              <a:gd name="T0" fmla="*/ 560564 w 3"/>
              <a:gd name="T1" fmla="*/ 0 h 7"/>
              <a:gd name="T2" fmla="*/ 560564 w 3"/>
              <a:gd name="T3" fmla="*/ 1234168 h 7"/>
              <a:gd name="T4" fmla="*/ 0 w 3"/>
              <a:gd name="T5" fmla="*/ 1028700 h 7"/>
              <a:gd name="T6" fmla="*/ 560564 w 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2" y="0"/>
                </a:moveTo>
                <a:lnTo>
                  <a:pt x="2" y="6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2" name="Freeform 8078">
            <a:extLst>
              <a:ext uri="{FF2B5EF4-FFF2-40B4-BE49-F238E27FC236}">
                <a16:creationId xmlns:a16="http://schemas.microsoft.com/office/drawing/2014/main" id="{EF2DB3BC-AF1E-1C46-9A50-4C87CAE1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09875"/>
            <a:ext cx="1588" cy="3175"/>
          </a:xfrm>
          <a:custGeom>
            <a:avLst/>
            <a:gdLst>
              <a:gd name="T0" fmla="*/ 630436 w 2"/>
              <a:gd name="T1" fmla="*/ 0 h 7"/>
              <a:gd name="T2" fmla="*/ 630436 w 2"/>
              <a:gd name="T3" fmla="*/ 1028700 h 7"/>
              <a:gd name="T4" fmla="*/ 0 w 2"/>
              <a:gd name="T5" fmla="*/ 1234168 h 7"/>
              <a:gd name="T6" fmla="*/ 630436 w 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0"/>
                </a:moveTo>
                <a:lnTo>
                  <a:pt x="1" y="5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3" name="Freeform 8079">
            <a:extLst>
              <a:ext uri="{FF2B5EF4-FFF2-40B4-BE49-F238E27FC236}">
                <a16:creationId xmlns:a16="http://schemas.microsoft.com/office/drawing/2014/main" id="{AD84BEA3-6AE6-E34F-9513-8B12657A8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2811463"/>
            <a:ext cx="1587" cy="1587"/>
          </a:xfrm>
          <a:custGeom>
            <a:avLst/>
            <a:gdLst>
              <a:gd name="T0" fmla="*/ 349934 w 6"/>
              <a:gd name="T1" fmla="*/ 0 h 3"/>
              <a:gd name="T2" fmla="*/ 0 w 6"/>
              <a:gd name="T3" fmla="*/ 559682 h 3"/>
              <a:gd name="T4" fmla="*/ 0 w 6"/>
              <a:gd name="T5" fmla="*/ 0 h 3"/>
              <a:gd name="T6" fmla="*/ 349934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0" y="2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4" name="Freeform 8080">
            <a:extLst>
              <a:ext uri="{FF2B5EF4-FFF2-40B4-BE49-F238E27FC236}">
                <a16:creationId xmlns:a16="http://schemas.microsoft.com/office/drawing/2014/main" id="{F21D292F-68E6-C447-9285-38E74E65B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2811463"/>
            <a:ext cx="1587" cy="1587"/>
          </a:xfrm>
          <a:custGeom>
            <a:avLst/>
            <a:gdLst>
              <a:gd name="T0" fmla="*/ 349934 w 6"/>
              <a:gd name="T1" fmla="*/ 0 h 4"/>
              <a:gd name="T2" fmla="*/ 0 w 6"/>
              <a:gd name="T3" fmla="*/ 472133 h 4"/>
              <a:gd name="T4" fmla="*/ 0 w 6"/>
              <a:gd name="T5" fmla="*/ 0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5" name="Freeform 8081">
            <a:extLst>
              <a:ext uri="{FF2B5EF4-FFF2-40B4-BE49-F238E27FC236}">
                <a16:creationId xmlns:a16="http://schemas.microsoft.com/office/drawing/2014/main" id="{80988BD6-820F-A046-862F-27E7A6D92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8" y="2811463"/>
            <a:ext cx="1587" cy="1587"/>
          </a:xfrm>
          <a:custGeom>
            <a:avLst/>
            <a:gdLst>
              <a:gd name="T0" fmla="*/ 0 w 6"/>
              <a:gd name="T1" fmla="*/ 0 h 4"/>
              <a:gd name="T2" fmla="*/ 349934 w 6"/>
              <a:gd name="T3" fmla="*/ 0 h 4"/>
              <a:gd name="T4" fmla="*/ 349934 w 6"/>
              <a:gd name="T5" fmla="*/ 472133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5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6" name="Freeform 8082">
            <a:extLst>
              <a:ext uri="{FF2B5EF4-FFF2-40B4-BE49-F238E27FC236}">
                <a16:creationId xmlns:a16="http://schemas.microsoft.com/office/drawing/2014/main" id="{DD859CAD-615B-6140-A0D7-8E0AF44D8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8" y="2811463"/>
            <a:ext cx="1587" cy="1587"/>
          </a:xfrm>
          <a:custGeom>
            <a:avLst/>
            <a:gdLst>
              <a:gd name="T0" fmla="*/ 0 w 6"/>
              <a:gd name="T1" fmla="*/ 0 h 3"/>
              <a:gd name="T2" fmla="*/ 349934 w 6"/>
              <a:gd name="T3" fmla="*/ 0 h 3"/>
              <a:gd name="T4" fmla="*/ 349934 w 6"/>
              <a:gd name="T5" fmla="*/ 559682 h 3"/>
              <a:gd name="T6" fmla="*/ 0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5" y="0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7" name="Freeform 8083">
            <a:extLst>
              <a:ext uri="{FF2B5EF4-FFF2-40B4-BE49-F238E27FC236}">
                <a16:creationId xmlns:a16="http://schemas.microsoft.com/office/drawing/2014/main" id="{7FA033A0-38CC-3346-85D1-D3786D029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11463"/>
            <a:ext cx="1588" cy="1587"/>
          </a:xfrm>
          <a:custGeom>
            <a:avLst/>
            <a:gdLst>
              <a:gd name="T0" fmla="*/ 403352 w 5"/>
              <a:gd name="T1" fmla="*/ 349934 h 6"/>
              <a:gd name="T2" fmla="*/ 0 w 5"/>
              <a:gd name="T3" fmla="*/ 139921 h 6"/>
              <a:gd name="T4" fmla="*/ 100997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2"/>
                </a:lnTo>
                <a:lnTo>
                  <a:pt x="1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8" name="Freeform 8084">
            <a:extLst>
              <a:ext uri="{FF2B5EF4-FFF2-40B4-BE49-F238E27FC236}">
                <a16:creationId xmlns:a16="http://schemas.microsoft.com/office/drawing/2014/main" id="{6ED9F992-1002-704C-B14E-D5A50457D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11463"/>
            <a:ext cx="1588" cy="1587"/>
          </a:xfrm>
          <a:custGeom>
            <a:avLst/>
            <a:gdLst>
              <a:gd name="T0" fmla="*/ 403352 w 5"/>
              <a:gd name="T1" fmla="*/ 349934 h 6"/>
              <a:gd name="T2" fmla="*/ 0 w 5"/>
              <a:gd name="T3" fmla="*/ 210013 h 6"/>
              <a:gd name="T4" fmla="*/ 100997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3"/>
                </a:lnTo>
                <a:lnTo>
                  <a:pt x="1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39" name="Freeform 8085">
            <a:extLst>
              <a:ext uri="{FF2B5EF4-FFF2-40B4-BE49-F238E27FC236}">
                <a16:creationId xmlns:a16="http://schemas.microsoft.com/office/drawing/2014/main" id="{90D1049A-CAB3-C741-8478-EAC4E3C6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11463"/>
            <a:ext cx="1588" cy="1587"/>
          </a:xfrm>
          <a:custGeom>
            <a:avLst/>
            <a:gdLst>
              <a:gd name="T0" fmla="*/ 0 w 4"/>
              <a:gd name="T1" fmla="*/ 349934 h 6"/>
              <a:gd name="T2" fmla="*/ 472827 w 4"/>
              <a:gd name="T3" fmla="*/ 0 h 6"/>
              <a:gd name="T4" fmla="*/ 472827 w 4"/>
              <a:gd name="T5" fmla="*/ 210013 h 6"/>
              <a:gd name="T6" fmla="*/ 0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0" y="5"/>
                </a:moveTo>
                <a:lnTo>
                  <a:pt x="3" y="0"/>
                </a:lnTo>
                <a:lnTo>
                  <a:pt x="3" y="3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0" name="Freeform 8086">
            <a:extLst>
              <a:ext uri="{FF2B5EF4-FFF2-40B4-BE49-F238E27FC236}">
                <a16:creationId xmlns:a16="http://schemas.microsoft.com/office/drawing/2014/main" id="{050EA99E-5EBE-FA4A-8612-278894553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2811463"/>
            <a:ext cx="1588" cy="1587"/>
          </a:xfrm>
          <a:custGeom>
            <a:avLst/>
            <a:gdLst>
              <a:gd name="T0" fmla="*/ 0 w 4"/>
              <a:gd name="T1" fmla="*/ 349934 h 6"/>
              <a:gd name="T2" fmla="*/ 157609 w 4"/>
              <a:gd name="T3" fmla="*/ 0 h 6"/>
              <a:gd name="T4" fmla="*/ 472827 w 4"/>
              <a:gd name="T5" fmla="*/ 139921 h 6"/>
              <a:gd name="T6" fmla="*/ 0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0" y="5"/>
                </a:moveTo>
                <a:lnTo>
                  <a:pt x="1" y="0"/>
                </a:lnTo>
                <a:lnTo>
                  <a:pt x="3" y="2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1" name="Freeform 8087">
            <a:extLst>
              <a:ext uri="{FF2B5EF4-FFF2-40B4-BE49-F238E27FC236}">
                <a16:creationId xmlns:a16="http://schemas.microsoft.com/office/drawing/2014/main" id="{F3C42C23-E582-9242-9967-0A03A98A9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2814638"/>
            <a:ext cx="1588" cy="3175"/>
          </a:xfrm>
          <a:custGeom>
            <a:avLst/>
            <a:gdLst>
              <a:gd name="T0" fmla="*/ 157609 w 4"/>
              <a:gd name="T1" fmla="*/ 0 h 7"/>
              <a:gd name="T2" fmla="*/ 472827 w 4"/>
              <a:gd name="T3" fmla="*/ 1234168 h 7"/>
              <a:gd name="T4" fmla="*/ 0 w 4"/>
              <a:gd name="T5" fmla="*/ 1234168 h 7"/>
              <a:gd name="T6" fmla="*/ 157609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lnTo>
                  <a:pt x="3" y="6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2" name="Freeform 8088">
            <a:extLst>
              <a:ext uri="{FF2B5EF4-FFF2-40B4-BE49-F238E27FC236}">
                <a16:creationId xmlns:a16="http://schemas.microsoft.com/office/drawing/2014/main" id="{845F70D1-AF96-F845-9C57-F17A32EA5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814638"/>
            <a:ext cx="1587" cy="3175"/>
          </a:xfrm>
          <a:custGeom>
            <a:avLst/>
            <a:gdLst>
              <a:gd name="T0" fmla="*/ 0 w 4"/>
              <a:gd name="T1" fmla="*/ 0 h 7"/>
              <a:gd name="T2" fmla="*/ 472133 w 4"/>
              <a:gd name="T3" fmla="*/ 1234168 h 7"/>
              <a:gd name="T4" fmla="*/ 0 w 4"/>
              <a:gd name="T5" fmla="*/ 1234168 h 7"/>
              <a:gd name="T6" fmla="*/ 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0" y="0"/>
                </a:moveTo>
                <a:lnTo>
                  <a:pt x="3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3" name="Freeform 8089">
            <a:extLst>
              <a:ext uri="{FF2B5EF4-FFF2-40B4-BE49-F238E27FC236}">
                <a16:creationId xmlns:a16="http://schemas.microsoft.com/office/drawing/2014/main" id="{841A46A4-E4C2-AE48-86D8-D2191AB78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816225"/>
            <a:ext cx="3175" cy="1588"/>
          </a:xfrm>
          <a:custGeom>
            <a:avLst/>
            <a:gdLst>
              <a:gd name="T0" fmla="*/ 1102519 w 8"/>
              <a:gd name="T1" fmla="*/ 0 h 5"/>
              <a:gd name="T2" fmla="*/ 0 w 8"/>
              <a:gd name="T3" fmla="*/ 403352 h 5"/>
              <a:gd name="T4" fmla="*/ 0 w 8"/>
              <a:gd name="T5" fmla="*/ 0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4" name="Freeform 8090">
            <a:extLst>
              <a:ext uri="{FF2B5EF4-FFF2-40B4-BE49-F238E27FC236}">
                <a16:creationId xmlns:a16="http://schemas.microsoft.com/office/drawing/2014/main" id="{27CFAF72-ACBB-AF4E-A67C-EA2EA3B77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816225"/>
            <a:ext cx="3175" cy="1588"/>
          </a:xfrm>
          <a:custGeom>
            <a:avLst/>
            <a:gdLst>
              <a:gd name="T0" fmla="*/ 1102519 w 8"/>
              <a:gd name="T1" fmla="*/ 0 h 6"/>
              <a:gd name="T2" fmla="*/ 315119 w 8"/>
              <a:gd name="T3" fmla="*/ 350154 h 6"/>
              <a:gd name="T4" fmla="*/ 0 w 8"/>
              <a:gd name="T5" fmla="*/ 140009 h 6"/>
              <a:gd name="T6" fmla="*/ 1102519 w 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7" y="0"/>
                </a:moveTo>
                <a:lnTo>
                  <a:pt x="2" y="5"/>
                </a:lnTo>
                <a:lnTo>
                  <a:pt x="0" y="2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5" name="Freeform 8091">
            <a:extLst>
              <a:ext uri="{FF2B5EF4-FFF2-40B4-BE49-F238E27FC236}">
                <a16:creationId xmlns:a16="http://schemas.microsoft.com/office/drawing/2014/main" id="{2B715E94-952A-E64A-9D21-C7C85A2DA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16225"/>
            <a:ext cx="3175" cy="1588"/>
          </a:xfrm>
          <a:custGeom>
            <a:avLst/>
            <a:gdLst>
              <a:gd name="T0" fmla="*/ 0 w 8"/>
              <a:gd name="T1" fmla="*/ 0 h 6"/>
              <a:gd name="T2" fmla="*/ 1102519 w 8"/>
              <a:gd name="T3" fmla="*/ 140009 h 6"/>
              <a:gd name="T4" fmla="*/ 787400 w 8"/>
              <a:gd name="T5" fmla="*/ 350154 h 6"/>
              <a:gd name="T6" fmla="*/ 0 w 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6">
                <a:moveTo>
                  <a:pt x="0" y="0"/>
                </a:moveTo>
                <a:lnTo>
                  <a:pt x="7" y="2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6" name="Freeform 8092">
            <a:extLst>
              <a:ext uri="{FF2B5EF4-FFF2-40B4-BE49-F238E27FC236}">
                <a16:creationId xmlns:a16="http://schemas.microsoft.com/office/drawing/2014/main" id="{39139F8D-D7B0-9848-8B96-922C01286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2816225"/>
            <a:ext cx="1587" cy="1588"/>
          </a:xfrm>
          <a:custGeom>
            <a:avLst/>
            <a:gdLst>
              <a:gd name="T0" fmla="*/ 0 w 6"/>
              <a:gd name="T1" fmla="*/ 0 h 5"/>
              <a:gd name="T2" fmla="*/ 349934 w 6"/>
              <a:gd name="T3" fmla="*/ 0 h 5"/>
              <a:gd name="T4" fmla="*/ 349934 w 6"/>
              <a:gd name="T5" fmla="*/ 403352 h 5"/>
              <a:gd name="T6" fmla="*/ 0 w 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5">
                <a:moveTo>
                  <a:pt x="0" y="0"/>
                </a:moveTo>
                <a:lnTo>
                  <a:pt x="5" y="0"/>
                </a:lnTo>
                <a:lnTo>
                  <a:pt x="5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7" name="Freeform 8093">
            <a:extLst>
              <a:ext uri="{FF2B5EF4-FFF2-40B4-BE49-F238E27FC236}">
                <a16:creationId xmlns:a16="http://schemas.microsoft.com/office/drawing/2014/main" id="{3BA3E246-CC68-6B41-8588-EA589D761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816225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205921 h 7"/>
              <a:gd name="T4" fmla="*/ 210013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1"/>
                </a:lnTo>
                <a:lnTo>
                  <a:pt x="3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8" name="Freeform 8094">
            <a:extLst>
              <a:ext uri="{FF2B5EF4-FFF2-40B4-BE49-F238E27FC236}">
                <a16:creationId xmlns:a16="http://schemas.microsoft.com/office/drawing/2014/main" id="{6905974E-1AEF-934F-A0E0-5CFEC2A50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816225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411389 h 7"/>
              <a:gd name="T4" fmla="*/ 13992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2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49" name="Freeform 8095">
            <a:extLst>
              <a:ext uri="{FF2B5EF4-FFF2-40B4-BE49-F238E27FC236}">
                <a16:creationId xmlns:a16="http://schemas.microsoft.com/office/drawing/2014/main" id="{5CECD22F-FAF6-0644-A729-F3CD772DD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2816225"/>
            <a:ext cx="3175" cy="3175"/>
          </a:xfrm>
          <a:custGeom>
            <a:avLst/>
            <a:gdLst>
              <a:gd name="T0" fmla="*/ 0 w 7"/>
              <a:gd name="T1" fmla="*/ 1234168 h 7"/>
              <a:gd name="T2" fmla="*/ 822779 w 7"/>
              <a:gd name="T3" fmla="*/ 0 h 7"/>
              <a:gd name="T4" fmla="*/ 1234168 w 7"/>
              <a:gd name="T5" fmla="*/ 411389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4" y="0"/>
                </a:lnTo>
                <a:lnTo>
                  <a:pt x="6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0" name="Freeform 8096">
            <a:extLst>
              <a:ext uri="{FF2B5EF4-FFF2-40B4-BE49-F238E27FC236}">
                <a16:creationId xmlns:a16="http://schemas.microsoft.com/office/drawing/2014/main" id="{E9299522-FE33-CB4E-9F89-33293E63A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2816225"/>
            <a:ext cx="3175" cy="3175"/>
          </a:xfrm>
          <a:custGeom>
            <a:avLst/>
            <a:gdLst>
              <a:gd name="T0" fmla="*/ 0 w 7"/>
              <a:gd name="T1" fmla="*/ 1234168 h 7"/>
              <a:gd name="T2" fmla="*/ 617311 w 7"/>
              <a:gd name="T3" fmla="*/ 0 h 7"/>
              <a:gd name="T4" fmla="*/ 1234168 w 7"/>
              <a:gd name="T5" fmla="*/ 205921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3" y="0"/>
                </a:lnTo>
                <a:lnTo>
                  <a:pt x="6" y="1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1" name="Freeform 8097">
            <a:extLst>
              <a:ext uri="{FF2B5EF4-FFF2-40B4-BE49-F238E27FC236}">
                <a16:creationId xmlns:a16="http://schemas.microsoft.com/office/drawing/2014/main" id="{37CE4E8C-56A6-C34F-8B6E-5622FD43F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7338"/>
            <a:ext cx="1587" cy="3175"/>
          </a:xfrm>
          <a:custGeom>
            <a:avLst/>
            <a:gdLst>
              <a:gd name="T0" fmla="*/ 315020 w 4"/>
              <a:gd name="T1" fmla="*/ 0 h 9"/>
              <a:gd name="T2" fmla="*/ 472133 w 4"/>
              <a:gd name="T3" fmla="*/ 995539 h 9"/>
              <a:gd name="T4" fmla="*/ 0 w 4"/>
              <a:gd name="T5" fmla="*/ 871008 h 9"/>
              <a:gd name="T6" fmla="*/ 315020 w 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9">
                <a:moveTo>
                  <a:pt x="2" y="0"/>
                </a:moveTo>
                <a:lnTo>
                  <a:pt x="3" y="8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2" name="Freeform 8098">
            <a:extLst>
              <a:ext uri="{FF2B5EF4-FFF2-40B4-BE49-F238E27FC236}">
                <a16:creationId xmlns:a16="http://schemas.microsoft.com/office/drawing/2014/main" id="{8A72D70E-5A34-2B45-93C4-DBB7F11C2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7338"/>
            <a:ext cx="1587" cy="3175"/>
          </a:xfrm>
          <a:custGeom>
            <a:avLst/>
            <a:gdLst>
              <a:gd name="T0" fmla="*/ 0 w 4"/>
              <a:gd name="T1" fmla="*/ 0 h 9"/>
              <a:gd name="T2" fmla="*/ 472133 w 4"/>
              <a:gd name="T3" fmla="*/ 871008 h 9"/>
              <a:gd name="T4" fmla="*/ 0 w 4"/>
              <a:gd name="T5" fmla="*/ 995539 h 9"/>
              <a:gd name="T6" fmla="*/ 0 w 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9">
                <a:moveTo>
                  <a:pt x="0" y="0"/>
                </a:moveTo>
                <a:lnTo>
                  <a:pt x="3" y="7"/>
                </a:lnTo>
                <a:lnTo>
                  <a:pt x="0" y="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3" name="Freeform 8099">
            <a:extLst>
              <a:ext uri="{FF2B5EF4-FFF2-40B4-BE49-F238E27FC236}">
                <a16:creationId xmlns:a16="http://schemas.microsoft.com/office/drawing/2014/main" id="{9FA4C0C9-5FEA-9D4E-A4F8-F8605129E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8925"/>
            <a:ext cx="3175" cy="1588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827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4" name="Freeform 8100">
            <a:extLst>
              <a:ext uri="{FF2B5EF4-FFF2-40B4-BE49-F238E27FC236}">
                <a16:creationId xmlns:a16="http://schemas.microsoft.com/office/drawing/2014/main" id="{2130F6FA-C6B3-7841-8053-1B1D1ED96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8925"/>
            <a:ext cx="3175" cy="1588"/>
          </a:xfrm>
          <a:custGeom>
            <a:avLst/>
            <a:gdLst>
              <a:gd name="T0" fmla="*/ 1102519 w 8"/>
              <a:gd name="T1" fmla="*/ 0 h 5"/>
              <a:gd name="T2" fmla="*/ 157559 w 8"/>
              <a:gd name="T3" fmla="*/ 403352 h 5"/>
              <a:gd name="T4" fmla="*/ 0 w 8"/>
              <a:gd name="T5" fmla="*/ 100997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1" y="4"/>
                </a:lnTo>
                <a:lnTo>
                  <a:pt x="0" y="1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5" name="Freeform 8101">
            <a:extLst>
              <a:ext uri="{FF2B5EF4-FFF2-40B4-BE49-F238E27FC236}">
                <a16:creationId xmlns:a16="http://schemas.microsoft.com/office/drawing/2014/main" id="{684FF928-4B0C-554A-BAE2-B6F41F0DE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8925"/>
            <a:ext cx="3175" cy="1588"/>
          </a:xfrm>
          <a:custGeom>
            <a:avLst/>
            <a:gdLst>
              <a:gd name="T0" fmla="*/ 0 w 8"/>
              <a:gd name="T1" fmla="*/ 0 h 5"/>
              <a:gd name="T2" fmla="*/ 1102519 w 8"/>
              <a:gd name="T3" fmla="*/ 100997 h 5"/>
              <a:gd name="T4" fmla="*/ 944959 w 8"/>
              <a:gd name="T5" fmla="*/ 403352 h 5"/>
              <a:gd name="T6" fmla="*/ 0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7" y="1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6" name="Freeform 8102">
            <a:extLst>
              <a:ext uri="{FF2B5EF4-FFF2-40B4-BE49-F238E27FC236}">
                <a16:creationId xmlns:a16="http://schemas.microsoft.com/office/drawing/2014/main" id="{62184C06-69F8-4440-9F16-548B107FD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8925"/>
            <a:ext cx="3175" cy="1588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0 h 4"/>
              <a:gd name="T4" fmla="*/ 1234168 w 7"/>
              <a:gd name="T5" fmla="*/ 472827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7" name="Freeform 8103">
            <a:extLst>
              <a:ext uri="{FF2B5EF4-FFF2-40B4-BE49-F238E27FC236}">
                <a16:creationId xmlns:a16="http://schemas.microsoft.com/office/drawing/2014/main" id="{9FA67A7C-F80F-8B49-B06B-0110E77E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8925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205921 h 7"/>
              <a:gd name="T4" fmla="*/ 13992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1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8" name="Freeform 8104">
            <a:extLst>
              <a:ext uri="{FF2B5EF4-FFF2-40B4-BE49-F238E27FC236}">
                <a16:creationId xmlns:a16="http://schemas.microsoft.com/office/drawing/2014/main" id="{BD1DE41F-4C95-6241-9E7E-10C1946FC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8925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411389 h 7"/>
              <a:gd name="T4" fmla="*/ 0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2"/>
                </a:lnTo>
                <a:lnTo>
                  <a:pt x="0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59" name="Freeform 8105">
            <a:extLst>
              <a:ext uri="{FF2B5EF4-FFF2-40B4-BE49-F238E27FC236}">
                <a16:creationId xmlns:a16="http://schemas.microsoft.com/office/drawing/2014/main" id="{026449D4-0DA4-B14F-8C16-D3895BAF2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8925"/>
            <a:ext cx="3175" cy="3175"/>
          </a:xfrm>
          <a:custGeom>
            <a:avLst/>
            <a:gdLst>
              <a:gd name="T0" fmla="*/ 0 w 7"/>
              <a:gd name="T1" fmla="*/ 1234168 h 7"/>
              <a:gd name="T2" fmla="*/ 822779 w 7"/>
              <a:gd name="T3" fmla="*/ 0 h 7"/>
              <a:gd name="T4" fmla="*/ 1234168 w 7"/>
              <a:gd name="T5" fmla="*/ 411389 h 7"/>
              <a:gd name="T6" fmla="*/ 0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4" y="0"/>
                </a:lnTo>
                <a:lnTo>
                  <a:pt x="6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0" name="Freeform 8106">
            <a:extLst>
              <a:ext uri="{FF2B5EF4-FFF2-40B4-BE49-F238E27FC236}">
                <a16:creationId xmlns:a16="http://schemas.microsoft.com/office/drawing/2014/main" id="{9C8F78B4-7613-824C-B4D5-B9A797BC2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8925"/>
            <a:ext cx="1588" cy="3175"/>
          </a:xfrm>
          <a:custGeom>
            <a:avLst/>
            <a:gdLst>
              <a:gd name="T0" fmla="*/ 0 w 6"/>
              <a:gd name="T1" fmla="*/ 1234168 h 7"/>
              <a:gd name="T2" fmla="*/ 140009 w 6"/>
              <a:gd name="T3" fmla="*/ 0 h 7"/>
              <a:gd name="T4" fmla="*/ 350154 w 6"/>
              <a:gd name="T5" fmla="*/ 205921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0"/>
                </a:lnTo>
                <a:lnTo>
                  <a:pt x="5" y="1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1" name="Freeform 8107">
            <a:extLst>
              <a:ext uri="{FF2B5EF4-FFF2-40B4-BE49-F238E27FC236}">
                <a16:creationId xmlns:a16="http://schemas.microsoft.com/office/drawing/2014/main" id="{1DA041A6-CAE5-6347-8C77-249ABDE22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3688"/>
            <a:ext cx="1587" cy="3175"/>
          </a:xfrm>
          <a:custGeom>
            <a:avLst/>
            <a:gdLst>
              <a:gd name="T0" fmla="*/ 315020 w 4"/>
              <a:gd name="T1" fmla="*/ 0 h 7"/>
              <a:gd name="T2" fmla="*/ 472133 w 4"/>
              <a:gd name="T3" fmla="*/ 1234168 h 7"/>
              <a:gd name="T4" fmla="*/ 0 w 4"/>
              <a:gd name="T5" fmla="*/ 1028700 h 7"/>
              <a:gd name="T6" fmla="*/ 31502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3" y="6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2" name="Freeform 8108">
            <a:extLst>
              <a:ext uri="{FF2B5EF4-FFF2-40B4-BE49-F238E27FC236}">
                <a16:creationId xmlns:a16="http://schemas.microsoft.com/office/drawing/2014/main" id="{6B2DF649-EF75-1644-81EE-1FE9C2935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3688"/>
            <a:ext cx="1587" cy="3175"/>
          </a:xfrm>
          <a:custGeom>
            <a:avLst/>
            <a:gdLst>
              <a:gd name="T0" fmla="*/ 0 w 2"/>
              <a:gd name="T1" fmla="*/ 0 h 7"/>
              <a:gd name="T2" fmla="*/ 630039 w 2"/>
              <a:gd name="T3" fmla="*/ 1028700 h 7"/>
              <a:gd name="T4" fmla="*/ 0 w 2"/>
              <a:gd name="T5" fmla="*/ 1234168 h 7"/>
              <a:gd name="T6" fmla="*/ 0 w 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0" y="0"/>
                </a:moveTo>
                <a:lnTo>
                  <a:pt x="1" y="5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3" name="Freeform 8109">
            <a:extLst>
              <a:ext uri="{FF2B5EF4-FFF2-40B4-BE49-F238E27FC236}">
                <a16:creationId xmlns:a16="http://schemas.microsoft.com/office/drawing/2014/main" id="{1A8E2077-CF67-3D40-BA67-BF0939043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6863"/>
            <a:ext cx="1587" cy="1587"/>
          </a:xfrm>
          <a:custGeom>
            <a:avLst/>
            <a:gdLst>
              <a:gd name="T0" fmla="*/ 349934 w 6"/>
              <a:gd name="T1" fmla="*/ 0 h 4"/>
              <a:gd name="T2" fmla="*/ 0 w 6"/>
              <a:gd name="T3" fmla="*/ 472133 h 4"/>
              <a:gd name="T4" fmla="*/ 0 w 6"/>
              <a:gd name="T5" fmla="*/ 0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4" name="Freeform 8110">
            <a:extLst>
              <a:ext uri="{FF2B5EF4-FFF2-40B4-BE49-F238E27FC236}">
                <a16:creationId xmlns:a16="http://schemas.microsoft.com/office/drawing/2014/main" id="{4243E0FE-D64D-F74D-844E-8F441CF99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6863"/>
            <a:ext cx="1587" cy="1587"/>
          </a:xfrm>
          <a:custGeom>
            <a:avLst/>
            <a:gdLst>
              <a:gd name="T0" fmla="*/ 349934 w 6"/>
              <a:gd name="T1" fmla="*/ 0 h 4"/>
              <a:gd name="T2" fmla="*/ 0 w 6"/>
              <a:gd name="T3" fmla="*/ 472133 h 4"/>
              <a:gd name="T4" fmla="*/ 0 w 6"/>
              <a:gd name="T5" fmla="*/ 0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5" name="Freeform 8111">
            <a:extLst>
              <a:ext uri="{FF2B5EF4-FFF2-40B4-BE49-F238E27FC236}">
                <a16:creationId xmlns:a16="http://schemas.microsoft.com/office/drawing/2014/main" id="{9A030281-9624-2A42-B4F6-CD7F0A378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3686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0 h 4"/>
              <a:gd name="T4" fmla="*/ 1028700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6" name="Freeform 8112">
            <a:extLst>
              <a:ext uri="{FF2B5EF4-FFF2-40B4-BE49-F238E27FC236}">
                <a16:creationId xmlns:a16="http://schemas.microsoft.com/office/drawing/2014/main" id="{50BF4A10-9731-EB4C-BFB1-E8F717D8F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36863"/>
            <a:ext cx="1588" cy="1587"/>
          </a:xfrm>
          <a:custGeom>
            <a:avLst/>
            <a:gdLst>
              <a:gd name="T0" fmla="*/ 0 w 6"/>
              <a:gd name="T1" fmla="*/ 0 h 4"/>
              <a:gd name="T2" fmla="*/ 350154 w 6"/>
              <a:gd name="T3" fmla="*/ 0 h 4"/>
              <a:gd name="T4" fmla="*/ 350154 w 6"/>
              <a:gd name="T5" fmla="*/ 472133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5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7" name="Freeform 8113">
            <a:extLst>
              <a:ext uri="{FF2B5EF4-FFF2-40B4-BE49-F238E27FC236}">
                <a16:creationId xmlns:a16="http://schemas.microsoft.com/office/drawing/2014/main" id="{70D1BE9B-3ED0-DD48-9D12-8C54DD36E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6863"/>
            <a:ext cx="1587" cy="1587"/>
          </a:xfrm>
          <a:custGeom>
            <a:avLst/>
            <a:gdLst>
              <a:gd name="T0" fmla="*/ 472133 w 4"/>
              <a:gd name="T1" fmla="*/ 349934 h 6"/>
              <a:gd name="T2" fmla="*/ 0 w 4"/>
              <a:gd name="T3" fmla="*/ 70093 h 6"/>
              <a:gd name="T4" fmla="*/ 157510 w 4"/>
              <a:gd name="T5" fmla="*/ 0 h 6"/>
              <a:gd name="T6" fmla="*/ 472133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5"/>
                </a:moveTo>
                <a:lnTo>
                  <a:pt x="0" y="1"/>
                </a:lnTo>
                <a:lnTo>
                  <a:pt x="1" y="0"/>
                </a:lnTo>
                <a:lnTo>
                  <a:pt x="3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8" name="Freeform 8114">
            <a:extLst>
              <a:ext uri="{FF2B5EF4-FFF2-40B4-BE49-F238E27FC236}">
                <a16:creationId xmlns:a16="http://schemas.microsoft.com/office/drawing/2014/main" id="{B413D835-8BFF-9A4D-A373-E283BB407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36863"/>
            <a:ext cx="1587" cy="1587"/>
          </a:xfrm>
          <a:custGeom>
            <a:avLst/>
            <a:gdLst>
              <a:gd name="T0" fmla="*/ 472133 w 4"/>
              <a:gd name="T1" fmla="*/ 349934 h 6"/>
              <a:gd name="T2" fmla="*/ 0 w 4"/>
              <a:gd name="T3" fmla="*/ 210013 h 6"/>
              <a:gd name="T4" fmla="*/ 0 w 4"/>
              <a:gd name="T5" fmla="*/ 0 h 6"/>
              <a:gd name="T6" fmla="*/ 472133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5"/>
                </a:moveTo>
                <a:lnTo>
                  <a:pt x="0" y="3"/>
                </a:lnTo>
                <a:lnTo>
                  <a:pt x="0" y="0"/>
                </a:lnTo>
                <a:lnTo>
                  <a:pt x="3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69" name="Freeform 8115">
            <a:extLst>
              <a:ext uri="{FF2B5EF4-FFF2-40B4-BE49-F238E27FC236}">
                <a16:creationId xmlns:a16="http://schemas.microsoft.com/office/drawing/2014/main" id="{6DC13E28-94AC-E046-B308-6EB02F831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36863"/>
            <a:ext cx="1588" cy="1587"/>
          </a:xfrm>
          <a:custGeom>
            <a:avLst/>
            <a:gdLst>
              <a:gd name="T0" fmla="*/ 0 w 5"/>
              <a:gd name="T1" fmla="*/ 349934 h 6"/>
              <a:gd name="T2" fmla="*/ 302673 w 5"/>
              <a:gd name="T3" fmla="*/ 0 h 6"/>
              <a:gd name="T4" fmla="*/ 403352 w 5"/>
              <a:gd name="T5" fmla="*/ 210013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3" y="0"/>
                </a:lnTo>
                <a:lnTo>
                  <a:pt x="4" y="3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0" name="Freeform 8116">
            <a:extLst>
              <a:ext uri="{FF2B5EF4-FFF2-40B4-BE49-F238E27FC236}">
                <a16:creationId xmlns:a16="http://schemas.microsoft.com/office/drawing/2014/main" id="{19352DB7-A85B-EB49-A0B0-E1C2F7E3F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36863"/>
            <a:ext cx="1588" cy="1587"/>
          </a:xfrm>
          <a:custGeom>
            <a:avLst/>
            <a:gdLst>
              <a:gd name="T0" fmla="*/ 0 w 5"/>
              <a:gd name="T1" fmla="*/ 349934 h 6"/>
              <a:gd name="T2" fmla="*/ 100997 w 5"/>
              <a:gd name="T3" fmla="*/ 0 h 6"/>
              <a:gd name="T4" fmla="*/ 403352 w 5"/>
              <a:gd name="T5" fmla="*/ 70093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1" name="Freeform 8117">
            <a:extLst>
              <a:ext uri="{FF2B5EF4-FFF2-40B4-BE49-F238E27FC236}">
                <a16:creationId xmlns:a16="http://schemas.microsoft.com/office/drawing/2014/main" id="{C500156D-2BF7-FC47-A424-D2E481B76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2575"/>
            <a:ext cx="1587" cy="1588"/>
          </a:xfrm>
          <a:custGeom>
            <a:avLst/>
            <a:gdLst>
              <a:gd name="T0" fmla="*/ 472133 w 4"/>
              <a:gd name="T1" fmla="*/ 0 h 6"/>
              <a:gd name="T2" fmla="*/ 472133 w 4"/>
              <a:gd name="T3" fmla="*/ 350154 h 6"/>
              <a:gd name="T4" fmla="*/ 0 w 4"/>
              <a:gd name="T5" fmla="*/ 280282 h 6"/>
              <a:gd name="T6" fmla="*/ 472133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5"/>
                </a:lnTo>
                <a:lnTo>
                  <a:pt x="0" y="4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2" name="Freeform 8118">
            <a:extLst>
              <a:ext uri="{FF2B5EF4-FFF2-40B4-BE49-F238E27FC236}">
                <a16:creationId xmlns:a16="http://schemas.microsoft.com/office/drawing/2014/main" id="{E448961A-4382-C34B-94D8-80F54CCCB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2575"/>
            <a:ext cx="1587" cy="1588"/>
          </a:xfrm>
          <a:custGeom>
            <a:avLst/>
            <a:gdLst>
              <a:gd name="T0" fmla="*/ 559682 w 3"/>
              <a:gd name="T1" fmla="*/ 0 h 6"/>
              <a:gd name="T2" fmla="*/ 559682 w 3"/>
              <a:gd name="T3" fmla="*/ 280282 h 6"/>
              <a:gd name="T4" fmla="*/ 0 w 3"/>
              <a:gd name="T5" fmla="*/ 350154 h 6"/>
              <a:gd name="T6" fmla="*/ 559682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0"/>
                </a:moveTo>
                <a:lnTo>
                  <a:pt x="2" y="4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3" name="Freeform 8119">
            <a:extLst>
              <a:ext uri="{FF2B5EF4-FFF2-40B4-BE49-F238E27FC236}">
                <a16:creationId xmlns:a16="http://schemas.microsoft.com/office/drawing/2014/main" id="{19CBF637-63AB-FF43-A6B7-5F00B552E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4163"/>
            <a:ext cx="1587" cy="1587"/>
          </a:xfrm>
          <a:custGeom>
            <a:avLst/>
            <a:gdLst>
              <a:gd name="T0" fmla="*/ 403098 w 5"/>
              <a:gd name="T1" fmla="*/ 0 h 4"/>
              <a:gd name="T2" fmla="*/ 0 w 5"/>
              <a:gd name="T3" fmla="*/ 472133 h 4"/>
              <a:gd name="T4" fmla="*/ 0 w 5"/>
              <a:gd name="T5" fmla="*/ 0 h 4"/>
              <a:gd name="T6" fmla="*/ 403098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4" name="Freeform 8120">
            <a:extLst>
              <a:ext uri="{FF2B5EF4-FFF2-40B4-BE49-F238E27FC236}">
                <a16:creationId xmlns:a16="http://schemas.microsoft.com/office/drawing/2014/main" id="{0C480D62-1725-A44F-9E38-4DCAA0ADF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4163"/>
            <a:ext cx="1587" cy="1587"/>
          </a:xfrm>
          <a:custGeom>
            <a:avLst/>
            <a:gdLst>
              <a:gd name="T0" fmla="*/ 403098 w 5"/>
              <a:gd name="T1" fmla="*/ 0 h 4"/>
              <a:gd name="T2" fmla="*/ 100616 w 5"/>
              <a:gd name="T3" fmla="*/ 472133 h 4"/>
              <a:gd name="T4" fmla="*/ 0 w 5"/>
              <a:gd name="T5" fmla="*/ 157510 h 4"/>
              <a:gd name="T6" fmla="*/ 403098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1" y="3"/>
                </a:lnTo>
                <a:lnTo>
                  <a:pt x="0" y="1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5" name="Freeform 8121">
            <a:extLst>
              <a:ext uri="{FF2B5EF4-FFF2-40B4-BE49-F238E27FC236}">
                <a16:creationId xmlns:a16="http://schemas.microsoft.com/office/drawing/2014/main" id="{6675E1D7-147F-4743-879E-6A9B45312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282416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157510 h 4"/>
              <a:gd name="T4" fmla="*/ 1028700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1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6" name="Freeform 8122">
            <a:extLst>
              <a:ext uri="{FF2B5EF4-FFF2-40B4-BE49-F238E27FC236}">
                <a16:creationId xmlns:a16="http://schemas.microsoft.com/office/drawing/2014/main" id="{1EF0D4AC-76A6-2C40-B6FF-49D62C15D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282416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0 h 4"/>
              <a:gd name="T4" fmla="*/ 1234168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7" name="Freeform 8123">
            <a:extLst>
              <a:ext uri="{FF2B5EF4-FFF2-40B4-BE49-F238E27FC236}">
                <a16:creationId xmlns:a16="http://schemas.microsoft.com/office/drawing/2014/main" id="{198DA11E-68A6-B844-BA70-218FB571F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4163"/>
            <a:ext cx="1587" cy="1587"/>
          </a:xfrm>
          <a:custGeom>
            <a:avLst/>
            <a:gdLst>
              <a:gd name="T0" fmla="*/ 403098 w 5"/>
              <a:gd name="T1" fmla="*/ 403098 h 5"/>
              <a:gd name="T2" fmla="*/ 0 w 5"/>
              <a:gd name="T3" fmla="*/ 0 h 5"/>
              <a:gd name="T4" fmla="*/ 201549 w 5"/>
              <a:gd name="T5" fmla="*/ 0 h 5"/>
              <a:gd name="T6" fmla="*/ 403098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0" y="0"/>
                </a:lnTo>
                <a:lnTo>
                  <a:pt x="2" y="0"/>
                </a:lnTo>
                <a:lnTo>
                  <a:pt x="4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8" name="Freeform 8124">
            <a:extLst>
              <a:ext uri="{FF2B5EF4-FFF2-40B4-BE49-F238E27FC236}">
                <a16:creationId xmlns:a16="http://schemas.microsoft.com/office/drawing/2014/main" id="{A96EE7E5-4DBD-894F-B0F1-FE499EB65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2824163"/>
            <a:ext cx="1587" cy="1587"/>
          </a:xfrm>
          <a:custGeom>
            <a:avLst/>
            <a:gdLst>
              <a:gd name="T0" fmla="*/ 403098 w 5"/>
              <a:gd name="T1" fmla="*/ 403098 h 5"/>
              <a:gd name="T2" fmla="*/ 0 w 5"/>
              <a:gd name="T3" fmla="*/ 201549 h 5"/>
              <a:gd name="T4" fmla="*/ 201549 w 5"/>
              <a:gd name="T5" fmla="*/ 0 h 5"/>
              <a:gd name="T6" fmla="*/ 403098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0" y="2"/>
                </a:lnTo>
                <a:lnTo>
                  <a:pt x="2" y="0"/>
                </a:lnTo>
                <a:lnTo>
                  <a:pt x="4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79" name="Freeform 8125">
            <a:extLst>
              <a:ext uri="{FF2B5EF4-FFF2-40B4-BE49-F238E27FC236}">
                <a16:creationId xmlns:a16="http://schemas.microsoft.com/office/drawing/2014/main" id="{3DB05939-4EDD-324D-845E-4CA32D53E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2824163"/>
            <a:ext cx="1588" cy="1587"/>
          </a:xfrm>
          <a:custGeom>
            <a:avLst/>
            <a:gdLst>
              <a:gd name="T0" fmla="*/ 0 w 5"/>
              <a:gd name="T1" fmla="*/ 403098 h 5"/>
              <a:gd name="T2" fmla="*/ 302673 w 5"/>
              <a:gd name="T3" fmla="*/ 0 h 5"/>
              <a:gd name="T4" fmla="*/ 403352 w 5"/>
              <a:gd name="T5" fmla="*/ 201549 h 5"/>
              <a:gd name="T6" fmla="*/ 0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3" y="0"/>
                </a:lnTo>
                <a:lnTo>
                  <a:pt x="4" y="2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0" name="Freeform 8126">
            <a:extLst>
              <a:ext uri="{FF2B5EF4-FFF2-40B4-BE49-F238E27FC236}">
                <a16:creationId xmlns:a16="http://schemas.microsoft.com/office/drawing/2014/main" id="{93E5DF21-FFCA-BF42-8E28-3A8B065EF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2824163"/>
            <a:ext cx="1588" cy="1587"/>
          </a:xfrm>
          <a:custGeom>
            <a:avLst/>
            <a:gdLst>
              <a:gd name="T0" fmla="*/ 0 w 5"/>
              <a:gd name="T1" fmla="*/ 403098 h 5"/>
              <a:gd name="T2" fmla="*/ 100997 w 5"/>
              <a:gd name="T3" fmla="*/ 0 h 5"/>
              <a:gd name="T4" fmla="*/ 403352 w 5"/>
              <a:gd name="T5" fmla="*/ 0 h 5"/>
              <a:gd name="T6" fmla="*/ 0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4"/>
                </a:moveTo>
                <a:lnTo>
                  <a:pt x="1" y="0"/>
                </a:lnTo>
                <a:lnTo>
                  <a:pt x="4" y="0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1" name="Freeform 8127">
            <a:extLst>
              <a:ext uri="{FF2B5EF4-FFF2-40B4-BE49-F238E27FC236}">
                <a16:creationId xmlns:a16="http://schemas.microsoft.com/office/drawing/2014/main" id="{1BD019E4-C9F9-8444-8B23-E3303778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19400"/>
            <a:ext cx="1588" cy="3175"/>
          </a:xfrm>
          <a:custGeom>
            <a:avLst/>
            <a:gdLst>
              <a:gd name="T0" fmla="*/ 315218 w 4"/>
              <a:gd name="T1" fmla="*/ 0 h 8"/>
              <a:gd name="T2" fmla="*/ 472827 w 4"/>
              <a:gd name="T3" fmla="*/ 1102519 h 8"/>
              <a:gd name="T4" fmla="*/ 0 w 4"/>
              <a:gd name="T5" fmla="*/ 944959 h 8"/>
              <a:gd name="T6" fmla="*/ 315218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7"/>
                </a:lnTo>
                <a:lnTo>
                  <a:pt x="0" y="6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2" name="Freeform 8128">
            <a:extLst>
              <a:ext uri="{FF2B5EF4-FFF2-40B4-BE49-F238E27FC236}">
                <a16:creationId xmlns:a16="http://schemas.microsoft.com/office/drawing/2014/main" id="{D8764BA6-5432-AF4C-8715-FB286D12B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19400"/>
            <a:ext cx="1588" cy="3175"/>
          </a:xfrm>
          <a:custGeom>
            <a:avLst/>
            <a:gdLst>
              <a:gd name="T0" fmla="*/ 157609 w 4"/>
              <a:gd name="T1" fmla="*/ 0 h 8"/>
              <a:gd name="T2" fmla="*/ 472827 w 4"/>
              <a:gd name="T3" fmla="*/ 944959 h 8"/>
              <a:gd name="T4" fmla="*/ 0 w 4"/>
              <a:gd name="T5" fmla="*/ 1102519 h 8"/>
              <a:gd name="T6" fmla="*/ 157609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1" y="0"/>
                </a:moveTo>
                <a:lnTo>
                  <a:pt x="3" y="6"/>
                </a:lnTo>
                <a:lnTo>
                  <a:pt x="0" y="7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3" name="Freeform 8129">
            <a:extLst>
              <a:ext uri="{FF2B5EF4-FFF2-40B4-BE49-F238E27FC236}">
                <a16:creationId xmlns:a16="http://schemas.microsoft.com/office/drawing/2014/main" id="{16615911-6611-794B-8FD1-3D811E3C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3175" cy="1587"/>
          </a:xfrm>
          <a:custGeom>
            <a:avLst/>
            <a:gdLst>
              <a:gd name="T0" fmla="*/ 1234168 w 7"/>
              <a:gd name="T1" fmla="*/ 0 h 5"/>
              <a:gd name="T2" fmla="*/ 0 w 7"/>
              <a:gd name="T3" fmla="*/ 403098 h 5"/>
              <a:gd name="T4" fmla="*/ 0 w 7"/>
              <a:gd name="T5" fmla="*/ 0 h 5"/>
              <a:gd name="T6" fmla="*/ 1234168 w 7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6" y="0"/>
                </a:moveTo>
                <a:lnTo>
                  <a:pt x="0" y="4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4" name="Freeform 8130">
            <a:extLst>
              <a:ext uri="{FF2B5EF4-FFF2-40B4-BE49-F238E27FC236}">
                <a16:creationId xmlns:a16="http://schemas.microsoft.com/office/drawing/2014/main" id="{1E6C79AF-A8BA-BD46-B269-9EA620C5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3175" cy="1587"/>
          </a:xfrm>
          <a:custGeom>
            <a:avLst/>
            <a:gdLst>
              <a:gd name="T0" fmla="*/ 1102519 w 8"/>
              <a:gd name="T1" fmla="*/ 0 h 5"/>
              <a:gd name="T2" fmla="*/ 315119 w 8"/>
              <a:gd name="T3" fmla="*/ 403098 h 5"/>
              <a:gd name="T4" fmla="*/ 0 w 8"/>
              <a:gd name="T5" fmla="*/ 100616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2" y="4"/>
                </a:lnTo>
                <a:lnTo>
                  <a:pt x="0" y="1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5" name="Freeform 8131">
            <a:extLst>
              <a:ext uri="{FF2B5EF4-FFF2-40B4-BE49-F238E27FC236}">
                <a16:creationId xmlns:a16="http://schemas.microsoft.com/office/drawing/2014/main" id="{95E42D97-348C-D74C-9471-24D245391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2820988"/>
            <a:ext cx="3175" cy="1587"/>
          </a:xfrm>
          <a:custGeom>
            <a:avLst/>
            <a:gdLst>
              <a:gd name="T0" fmla="*/ 0 w 8"/>
              <a:gd name="T1" fmla="*/ 0 h 5"/>
              <a:gd name="T2" fmla="*/ 1102519 w 8"/>
              <a:gd name="T3" fmla="*/ 100616 h 5"/>
              <a:gd name="T4" fmla="*/ 787400 w 8"/>
              <a:gd name="T5" fmla="*/ 403098 h 5"/>
              <a:gd name="T6" fmla="*/ 0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7" y="1"/>
                </a:lnTo>
                <a:lnTo>
                  <a:pt x="5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6" name="Freeform 8132">
            <a:extLst>
              <a:ext uri="{FF2B5EF4-FFF2-40B4-BE49-F238E27FC236}">
                <a16:creationId xmlns:a16="http://schemas.microsoft.com/office/drawing/2014/main" id="{1A7538B4-2821-E94A-89FE-5BBA29DD1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2820988"/>
            <a:ext cx="3175" cy="1587"/>
          </a:xfrm>
          <a:custGeom>
            <a:avLst/>
            <a:gdLst>
              <a:gd name="T0" fmla="*/ 0 w 7"/>
              <a:gd name="T1" fmla="*/ 0 h 5"/>
              <a:gd name="T2" fmla="*/ 1234168 w 7"/>
              <a:gd name="T3" fmla="*/ 0 h 5"/>
              <a:gd name="T4" fmla="*/ 1234168 w 7"/>
              <a:gd name="T5" fmla="*/ 403098 h 5"/>
              <a:gd name="T6" fmla="*/ 0 w 7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6" y="0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7" name="Freeform 8133">
            <a:extLst>
              <a:ext uri="{FF2B5EF4-FFF2-40B4-BE49-F238E27FC236}">
                <a16:creationId xmlns:a16="http://schemas.microsoft.com/office/drawing/2014/main" id="{81EC6339-C483-9045-9158-862EBF4B3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1588" cy="3175"/>
          </a:xfrm>
          <a:custGeom>
            <a:avLst/>
            <a:gdLst>
              <a:gd name="T0" fmla="*/ 403352 w 5"/>
              <a:gd name="T1" fmla="*/ 1234168 h 7"/>
              <a:gd name="T2" fmla="*/ 0 w 5"/>
              <a:gd name="T3" fmla="*/ 411389 h 7"/>
              <a:gd name="T4" fmla="*/ 201676 w 5"/>
              <a:gd name="T5" fmla="*/ 0 h 7"/>
              <a:gd name="T6" fmla="*/ 403352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4" y="6"/>
                </a:moveTo>
                <a:lnTo>
                  <a:pt x="0" y="2"/>
                </a:lnTo>
                <a:lnTo>
                  <a:pt x="2" y="0"/>
                </a:lnTo>
                <a:lnTo>
                  <a:pt x="4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8" name="Freeform 8134">
            <a:extLst>
              <a:ext uri="{FF2B5EF4-FFF2-40B4-BE49-F238E27FC236}">
                <a16:creationId xmlns:a16="http://schemas.microsoft.com/office/drawing/2014/main" id="{1306D9A0-E3EB-3E4D-9AE2-EEE4956CF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1588" cy="3175"/>
          </a:xfrm>
          <a:custGeom>
            <a:avLst/>
            <a:gdLst>
              <a:gd name="T0" fmla="*/ 403352 w 5"/>
              <a:gd name="T1" fmla="*/ 1234168 h 7"/>
              <a:gd name="T2" fmla="*/ 0 w 5"/>
              <a:gd name="T3" fmla="*/ 617311 h 7"/>
              <a:gd name="T4" fmla="*/ 100997 w 5"/>
              <a:gd name="T5" fmla="*/ 0 h 7"/>
              <a:gd name="T6" fmla="*/ 403352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4" y="6"/>
                </a:moveTo>
                <a:lnTo>
                  <a:pt x="0" y="3"/>
                </a:lnTo>
                <a:lnTo>
                  <a:pt x="1" y="0"/>
                </a:lnTo>
                <a:lnTo>
                  <a:pt x="4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89" name="Freeform 8135">
            <a:extLst>
              <a:ext uri="{FF2B5EF4-FFF2-40B4-BE49-F238E27FC236}">
                <a16:creationId xmlns:a16="http://schemas.microsoft.com/office/drawing/2014/main" id="{93F3F529-A445-E641-952B-F94F494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1588" cy="3175"/>
          </a:xfrm>
          <a:custGeom>
            <a:avLst/>
            <a:gdLst>
              <a:gd name="T0" fmla="*/ 0 w 5"/>
              <a:gd name="T1" fmla="*/ 1234168 h 7"/>
              <a:gd name="T2" fmla="*/ 302673 w 5"/>
              <a:gd name="T3" fmla="*/ 0 h 7"/>
              <a:gd name="T4" fmla="*/ 403352 w 5"/>
              <a:gd name="T5" fmla="*/ 617311 h 7"/>
              <a:gd name="T6" fmla="*/ 0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3" y="0"/>
                </a:lnTo>
                <a:lnTo>
                  <a:pt x="4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0" name="Freeform 8136">
            <a:extLst>
              <a:ext uri="{FF2B5EF4-FFF2-40B4-BE49-F238E27FC236}">
                <a16:creationId xmlns:a16="http://schemas.microsoft.com/office/drawing/2014/main" id="{3E282C6C-B499-9647-8C5A-94CD38FF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250" y="2820988"/>
            <a:ext cx="1588" cy="3175"/>
          </a:xfrm>
          <a:custGeom>
            <a:avLst/>
            <a:gdLst>
              <a:gd name="T0" fmla="*/ 0 w 5"/>
              <a:gd name="T1" fmla="*/ 1234168 h 7"/>
              <a:gd name="T2" fmla="*/ 100997 w 5"/>
              <a:gd name="T3" fmla="*/ 0 h 7"/>
              <a:gd name="T4" fmla="*/ 403352 w 5"/>
              <a:gd name="T5" fmla="*/ 411389 h 7"/>
              <a:gd name="T6" fmla="*/ 0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1" y="0"/>
                </a:lnTo>
                <a:lnTo>
                  <a:pt x="4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1" name="Freeform 8137">
            <a:extLst>
              <a:ext uri="{FF2B5EF4-FFF2-40B4-BE49-F238E27FC236}">
                <a16:creationId xmlns:a16="http://schemas.microsoft.com/office/drawing/2014/main" id="{7D1B4BB3-5BC6-CD40-B525-CEAC813D4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2575"/>
            <a:ext cx="1587" cy="1588"/>
          </a:xfrm>
          <a:custGeom>
            <a:avLst/>
            <a:gdLst>
              <a:gd name="T0" fmla="*/ 559682 w 3"/>
              <a:gd name="T1" fmla="*/ 0 h 6"/>
              <a:gd name="T2" fmla="*/ 559682 w 3"/>
              <a:gd name="T3" fmla="*/ 350154 h 6"/>
              <a:gd name="T4" fmla="*/ 0 w 3"/>
              <a:gd name="T5" fmla="*/ 280282 h 6"/>
              <a:gd name="T6" fmla="*/ 559682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2" y="0"/>
                </a:moveTo>
                <a:lnTo>
                  <a:pt x="2" y="5"/>
                </a:lnTo>
                <a:lnTo>
                  <a:pt x="0" y="4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2" name="Freeform 8138">
            <a:extLst>
              <a:ext uri="{FF2B5EF4-FFF2-40B4-BE49-F238E27FC236}">
                <a16:creationId xmlns:a16="http://schemas.microsoft.com/office/drawing/2014/main" id="{103BF8B3-4142-D445-8EB0-558BE1D86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2575"/>
            <a:ext cx="1587" cy="1588"/>
          </a:xfrm>
          <a:custGeom>
            <a:avLst/>
            <a:gdLst>
              <a:gd name="T0" fmla="*/ 315020 w 4"/>
              <a:gd name="T1" fmla="*/ 0 h 6"/>
              <a:gd name="T2" fmla="*/ 472133 w 4"/>
              <a:gd name="T3" fmla="*/ 280282 h 6"/>
              <a:gd name="T4" fmla="*/ 0 w 4"/>
              <a:gd name="T5" fmla="*/ 350154 h 6"/>
              <a:gd name="T6" fmla="*/ 315020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3" y="4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3" name="Freeform 8139">
            <a:extLst>
              <a:ext uri="{FF2B5EF4-FFF2-40B4-BE49-F238E27FC236}">
                <a16:creationId xmlns:a16="http://schemas.microsoft.com/office/drawing/2014/main" id="{F6C0F035-3F44-F441-A096-5454BE5B7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2575"/>
            <a:ext cx="1587" cy="1588"/>
          </a:xfrm>
          <a:custGeom>
            <a:avLst/>
            <a:gdLst>
              <a:gd name="T0" fmla="*/ 349934 w 6"/>
              <a:gd name="T1" fmla="*/ 0 h 4"/>
              <a:gd name="T2" fmla="*/ 0 w 6"/>
              <a:gd name="T3" fmla="*/ 472827 h 4"/>
              <a:gd name="T4" fmla="*/ 0 w 6"/>
              <a:gd name="T5" fmla="*/ 0 h 4"/>
              <a:gd name="T6" fmla="*/ 349934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5" y="0"/>
                </a:moveTo>
                <a:lnTo>
                  <a:pt x="0" y="3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4" name="Freeform 8140">
            <a:extLst>
              <a:ext uri="{FF2B5EF4-FFF2-40B4-BE49-F238E27FC236}">
                <a16:creationId xmlns:a16="http://schemas.microsoft.com/office/drawing/2014/main" id="{9E2D858D-AD79-6642-BDDC-E8015C246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2575"/>
            <a:ext cx="3175" cy="1588"/>
          </a:xfrm>
          <a:custGeom>
            <a:avLst/>
            <a:gdLst>
              <a:gd name="T0" fmla="*/ 1102519 w 8"/>
              <a:gd name="T1" fmla="*/ 0 h 4"/>
              <a:gd name="T2" fmla="*/ 315119 w 8"/>
              <a:gd name="T3" fmla="*/ 472827 h 4"/>
              <a:gd name="T4" fmla="*/ 0 w 8"/>
              <a:gd name="T5" fmla="*/ 157609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2" y="3"/>
                </a:lnTo>
                <a:lnTo>
                  <a:pt x="0" y="1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5" name="Freeform 8141">
            <a:extLst>
              <a:ext uri="{FF2B5EF4-FFF2-40B4-BE49-F238E27FC236}">
                <a16:creationId xmlns:a16="http://schemas.microsoft.com/office/drawing/2014/main" id="{3AC1FB7E-C0A7-A640-969D-4DB3BD08A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2575"/>
            <a:ext cx="3175" cy="1588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157609 h 4"/>
              <a:gd name="T4" fmla="*/ 1234168 w 7"/>
              <a:gd name="T5" fmla="*/ 472827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1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6" name="Freeform 8142">
            <a:extLst>
              <a:ext uri="{FF2B5EF4-FFF2-40B4-BE49-F238E27FC236}">
                <a16:creationId xmlns:a16="http://schemas.microsoft.com/office/drawing/2014/main" id="{1B1B3180-61FE-7548-ADD2-FABC89FA1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2575"/>
            <a:ext cx="3175" cy="1588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0 h 4"/>
              <a:gd name="T4" fmla="*/ 1234168 w 7"/>
              <a:gd name="T5" fmla="*/ 472827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7" name="Freeform 8143">
            <a:extLst>
              <a:ext uri="{FF2B5EF4-FFF2-40B4-BE49-F238E27FC236}">
                <a16:creationId xmlns:a16="http://schemas.microsoft.com/office/drawing/2014/main" id="{E548CD84-58D4-AC42-B7E0-E655A54BA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4163"/>
            <a:ext cx="1587" cy="1587"/>
          </a:xfrm>
          <a:custGeom>
            <a:avLst/>
            <a:gdLst>
              <a:gd name="T0" fmla="*/ 349934 w 6"/>
              <a:gd name="T1" fmla="*/ 349934 h 6"/>
              <a:gd name="T2" fmla="*/ 0 w 6"/>
              <a:gd name="T3" fmla="*/ 70093 h 6"/>
              <a:gd name="T4" fmla="*/ 210013 w 6"/>
              <a:gd name="T5" fmla="*/ 0 h 6"/>
              <a:gd name="T6" fmla="*/ 349934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0" y="1"/>
                </a:lnTo>
                <a:lnTo>
                  <a:pt x="3" y="0"/>
                </a:lnTo>
                <a:lnTo>
                  <a:pt x="5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8" name="Freeform 8144">
            <a:extLst>
              <a:ext uri="{FF2B5EF4-FFF2-40B4-BE49-F238E27FC236}">
                <a16:creationId xmlns:a16="http://schemas.microsoft.com/office/drawing/2014/main" id="{8456570B-9E14-5C44-9150-2A88F654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2824163"/>
            <a:ext cx="1587" cy="1587"/>
          </a:xfrm>
          <a:custGeom>
            <a:avLst/>
            <a:gdLst>
              <a:gd name="T0" fmla="*/ 349934 w 6"/>
              <a:gd name="T1" fmla="*/ 349934 h 6"/>
              <a:gd name="T2" fmla="*/ 0 w 6"/>
              <a:gd name="T3" fmla="*/ 139921 h 6"/>
              <a:gd name="T4" fmla="*/ 139921 w 6"/>
              <a:gd name="T5" fmla="*/ 0 h 6"/>
              <a:gd name="T6" fmla="*/ 349934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0" y="2"/>
                </a:lnTo>
                <a:lnTo>
                  <a:pt x="2" y="0"/>
                </a:lnTo>
                <a:lnTo>
                  <a:pt x="5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499" name="Freeform 8145">
            <a:extLst>
              <a:ext uri="{FF2B5EF4-FFF2-40B4-BE49-F238E27FC236}">
                <a16:creationId xmlns:a16="http://schemas.microsoft.com/office/drawing/2014/main" id="{58002677-20AE-9746-AC34-D269BA21C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4163"/>
            <a:ext cx="1588" cy="1587"/>
          </a:xfrm>
          <a:custGeom>
            <a:avLst/>
            <a:gdLst>
              <a:gd name="T0" fmla="*/ 0 w 5"/>
              <a:gd name="T1" fmla="*/ 349934 h 6"/>
              <a:gd name="T2" fmla="*/ 403352 w 5"/>
              <a:gd name="T3" fmla="*/ 0 h 6"/>
              <a:gd name="T4" fmla="*/ 403352 w 5"/>
              <a:gd name="T5" fmla="*/ 139921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4" y="0"/>
                </a:lnTo>
                <a:lnTo>
                  <a:pt x="4" y="2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0" name="Freeform 8146">
            <a:extLst>
              <a:ext uri="{FF2B5EF4-FFF2-40B4-BE49-F238E27FC236}">
                <a16:creationId xmlns:a16="http://schemas.microsoft.com/office/drawing/2014/main" id="{B0C0BCD8-2695-6146-807A-70F0A78A0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550" y="2824163"/>
            <a:ext cx="1588" cy="1587"/>
          </a:xfrm>
          <a:custGeom>
            <a:avLst/>
            <a:gdLst>
              <a:gd name="T0" fmla="*/ 0 w 5"/>
              <a:gd name="T1" fmla="*/ 349934 h 6"/>
              <a:gd name="T2" fmla="*/ 201676 w 5"/>
              <a:gd name="T3" fmla="*/ 0 h 6"/>
              <a:gd name="T4" fmla="*/ 403352 w 5"/>
              <a:gd name="T5" fmla="*/ 70093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2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1" name="Freeform 8147">
            <a:extLst>
              <a:ext uri="{FF2B5EF4-FFF2-40B4-BE49-F238E27FC236}">
                <a16:creationId xmlns:a16="http://schemas.microsoft.com/office/drawing/2014/main" id="{A37401F5-CD27-0A4C-ACDD-1A5CC207B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89238"/>
            <a:ext cx="1588" cy="3175"/>
          </a:xfrm>
          <a:custGeom>
            <a:avLst/>
            <a:gdLst>
              <a:gd name="T0" fmla="*/ 201676 w 5"/>
              <a:gd name="T1" fmla="*/ 0 h 8"/>
              <a:gd name="T2" fmla="*/ 403352 w 5"/>
              <a:gd name="T3" fmla="*/ 1102519 h 8"/>
              <a:gd name="T4" fmla="*/ 0 w 5"/>
              <a:gd name="T5" fmla="*/ 944959 h 8"/>
              <a:gd name="T6" fmla="*/ 201676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2" y="0"/>
                </a:moveTo>
                <a:lnTo>
                  <a:pt x="4" y="7"/>
                </a:lnTo>
                <a:lnTo>
                  <a:pt x="0" y="6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2" name="Freeform 8148">
            <a:extLst>
              <a:ext uri="{FF2B5EF4-FFF2-40B4-BE49-F238E27FC236}">
                <a16:creationId xmlns:a16="http://schemas.microsoft.com/office/drawing/2014/main" id="{3AB8907E-A3A0-3F4F-9C03-7E1923F3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89238"/>
            <a:ext cx="1588" cy="3175"/>
          </a:xfrm>
          <a:custGeom>
            <a:avLst/>
            <a:gdLst>
              <a:gd name="T0" fmla="*/ 0 w 3"/>
              <a:gd name="T1" fmla="*/ 0 h 8"/>
              <a:gd name="T2" fmla="*/ 560564 w 3"/>
              <a:gd name="T3" fmla="*/ 944959 h 8"/>
              <a:gd name="T4" fmla="*/ 0 w 3"/>
              <a:gd name="T5" fmla="*/ 1102519 h 8"/>
              <a:gd name="T6" fmla="*/ 0 w 3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8">
                <a:moveTo>
                  <a:pt x="0" y="0"/>
                </a:moveTo>
                <a:lnTo>
                  <a:pt x="2" y="6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3" name="Freeform 8149">
            <a:extLst>
              <a:ext uri="{FF2B5EF4-FFF2-40B4-BE49-F238E27FC236}">
                <a16:creationId xmlns:a16="http://schemas.microsoft.com/office/drawing/2014/main" id="{F91380C0-ED35-264E-8708-53C779791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90825"/>
            <a:ext cx="3175" cy="1588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827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4" name="Freeform 8150">
            <a:extLst>
              <a:ext uri="{FF2B5EF4-FFF2-40B4-BE49-F238E27FC236}">
                <a16:creationId xmlns:a16="http://schemas.microsoft.com/office/drawing/2014/main" id="{F547999A-494F-CE4B-9471-883495B6A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90825"/>
            <a:ext cx="3175" cy="1588"/>
          </a:xfrm>
          <a:custGeom>
            <a:avLst/>
            <a:gdLst>
              <a:gd name="T0" fmla="*/ 1102519 w 8"/>
              <a:gd name="T1" fmla="*/ 0 h 5"/>
              <a:gd name="T2" fmla="*/ 157559 w 8"/>
              <a:gd name="T3" fmla="*/ 403352 h 5"/>
              <a:gd name="T4" fmla="*/ 0 w 8"/>
              <a:gd name="T5" fmla="*/ 100997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1" y="4"/>
                </a:lnTo>
                <a:lnTo>
                  <a:pt x="0" y="1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5" name="Freeform 8151">
            <a:extLst>
              <a:ext uri="{FF2B5EF4-FFF2-40B4-BE49-F238E27FC236}">
                <a16:creationId xmlns:a16="http://schemas.microsoft.com/office/drawing/2014/main" id="{0F5F6042-B962-474B-B585-EF924E7B2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790825"/>
            <a:ext cx="3175" cy="1588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100997 h 5"/>
              <a:gd name="T4" fmla="*/ 746831 w 9"/>
              <a:gd name="T5" fmla="*/ 403352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1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6" name="Freeform 8152">
            <a:extLst>
              <a:ext uri="{FF2B5EF4-FFF2-40B4-BE49-F238E27FC236}">
                <a16:creationId xmlns:a16="http://schemas.microsoft.com/office/drawing/2014/main" id="{204094D5-0656-244E-9ECD-CAFC36FFD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790825"/>
            <a:ext cx="3175" cy="1588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1102519 w 8"/>
              <a:gd name="T5" fmla="*/ 472827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7" name="Freeform 8153">
            <a:extLst>
              <a:ext uri="{FF2B5EF4-FFF2-40B4-BE49-F238E27FC236}">
                <a16:creationId xmlns:a16="http://schemas.microsoft.com/office/drawing/2014/main" id="{96F3A539-B66D-C444-9DF7-8551D4368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90825"/>
            <a:ext cx="1588" cy="3175"/>
          </a:xfrm>
          <a:custGeom>
            <a:avLst/>
            <a:gdLst>
              <a:gd name="T0" fmla="*/ 350154 w 6"/>
              <a:gd name="T1" fmla="*/ 1234168 h 7"/>
              <a:gd name="T2" fmla="*/ 0 w 6"/>
              <a:gd name="T3" fmla="*/ 411389 h 7"/>
              <a:gd name="T4" fmla="*/ 210145 w 6"/>
              <a:gd name="T5" fmla="*/ 0 h 7"/>
              <a:gd name="T6" fmla="*/ 35015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2"/>
                </a:lnTo>
                <a:lnTo>
                  <a:pt x="3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8" name="Freeform 8154">
            <a:extLst>
              <a:ext uri="{FF2B5EF4-FFF2-40B4-BE49-F238E27FC236}">
                <a16:creationId xmlns:a16="http://schemas.microsoft.com/office/drawing/2014/main" id="{6A95F53A-1056-2247-B424-114485C48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790825"/>
            <a:ext cx="1588" cy="3175"/>
          </a:xfrm>
          <a:custGeom>
            <a:avLst/>
            <a:gdLst>
              <a:gd name="T0" fmla="*/ 350154 w 6"/>
              <a:gd name="T1" fmla="*/ 1234168 h 7"/>
              <a:gd name="T2" fmla="*/ 0 w 6"/>
              <a:gd name="T3" fmla="*/ 617311 h 7"/>
              <a:gd name="T4" fmla="*/ 140009 w 6"/>
              <a:gd name="T5" fmla="*/ 0 h 7"/>
              <a:gd name="T6" fmla="*/ 35015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3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09" name="Freeform 8155">
            <a:extLst>
              <a:ext uri="{FF2B5EF4-FFF2-40B4-BE49-F238E27FC236}">
                <a16:creationId xmlns:a16="http://schemas.microsoft.com/office/drawing/2014/main" id="{A391E8A8-1C7C-F946-AC7B-AFA282E46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790825"/>
            <a:ext cx="1587" cy="3175"/>
          </a:xfrm>
          <a:custGeom>
            <a:avLst/>
            <a:gdLst>
              <a:gd name="T0" fmla="*/ 0 w 6"/>
              <a:gd name="T1" fmla="*/ 1234168 h 7"/>
              <a:gd name="T2" fmla="*/ 210013 w 6"/>
              <a:gd name="T3" fmla="*/ 0 h 7"/>
              <a:gd name="T4" fmla="*/ 349934 w 6"/>
              <a:gd name="T5" fmla="*/ 617311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3" y="0"/>
                </a:lnTo>
                <a:lnTo>
                  <a:pt x="5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0" name="Freeform 8156">
            <a:extLst>
              <a:ext uri="{FF2B5EF4-FFF2-40B4-BE49-F238E27FC236}">
                <a16:creationId xmlns:a16="http://schemas.microsoft.com/office/drawing/2014/main" id="{DCC2BDE1-2BFA-E24A-9E5E-E9A046C11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790825"/>
            <a:ext cx="1587" cy="3175"/>
          </a:xfrm>
          <a:custGeom>
            <a:avLst/>
            <a:gdLst>
              <a:gd name="T0" fmla="*/ 0 w 6"/>
              <a:gd name="T1" fmla="*/ 1234168 h 7"/>
              <a:gd name="T2" fmla="*/ 70093 w 6"/>
              <a:gd name="T3" fmla="*/ 0 h 7"/>
              <a:gd name="T4" fmla="*/ 349934 w 6"/>
              <a:gd name="T5" fmla="*/ 411389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1" y="0"/>
                </a:lnTo>
                <a:lnTo>
                  <a:pt x="5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1" name="Freeform 8157">
            <a:extLst>
              <a:ext uri="{FF2B5EF4-FFF2-40B4-BE49-F238E27FC236}">
                <a16:creationId xmlns:a16="http://schemas.microsoft.com/office/drawing/2014/main" id="{4C069301-B1AF-374D-83FE-71A64E07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4475"/>
            <a:ext cx="1588" cy="3175"/>
          </a:xfrm>
          <a:custGeom>
            <a:avLst/>
            <a:gdLst>
              <a:gd name="T0" fmla="*/ 157609 w 4"/>
              <a:gd name="T1" fmla="*/ 0 h 7"/>
              <a:gd name="T2" fmla="*/ 472827 w 4"/>
              <a:gd name="T3" fmla="*/ 1234168 h 7"/>
              <a:gd name="T4" fmla="*/ 0 w 4"/>
              <a:gd name="T5" fmla="*/ 1028700 h 7"/>
              <a:gd name="T6" fmla="*/ 157609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lnTo>
                  <a:pt x="3" y="6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2" name="Freeform 8158">
            <a:extLst>
              <a:ext uri="{FF2B5EF4-FFF2-40B4-BE49-F238E27FC236}">
                <a16:creationId xmlns:a16="http://schemas.microsoft.com/office/drawing/2014/main" id="{D93A18B9-3CFB-8F4A-A43E-29A7C0F97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4475"/>
            <a:ext cx="1588" cy="3175"/>
          </a:xfrm>
          <a:custGeom>
            <a:avLst/>
            <a:gdLst>
              <a:gd name="T0" fmla="*/ 0 w 3"/>
              <a:gd name="T1" fmla="*/ 0 h 7"/>
              <a:gd name="T2" fmla="*/ 560564 w 3"/>
              <a:gd name="T3" fmla="*/ 1028700 h 7"/>
              <a:gd name="T4" fmla="*/ 0 w 3"/>
              <a:gd name="T5" fmla="*/ 1234168 h 7"/>
              <a:gd name="T6" fmla="*/ 0 w 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2" y="5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3" name="Freeform 8159">
            <a:extLst>
              <a:ext uri="{FF2B5EF4-FFF2-40B4-BE49-F238E27FC236}">
                <a16:creationId xmlns:a16="http://schemas.microsoft.com/office/drawing/2014/main" id="{B6FCA69D-B87A-1C46-893C-FE74D183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3175" cy="1587"/>
          </a:xfrm>
          <a:custGeom>
            <a:avLst/>
            <a:gdLst>
              <a:gd name="T0" fmla="*/ 1234168 w 7"/>
              <a:gd name="T1" fmla="*/ 0 h 3"/>
              <a:gd name="T2" fmla="*/ 0 w 7"/>
              <a:gd name="T3" fmla="*/ 559682 h 3"/>
              <a:gd name="T4" fmla="*/ 0 w 7"/>
              <a:gd name="T5" fmla="*/ 0 h 3"/>
              <a:gd name="T6" fmla="*/ 1234168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6" y="0"/>
                </a:move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4" name="Freeform 8160">
            <a:extLst>
              <a:ext uri="{FF2B5EF4-FFF2-40B4-BE49-F238E27FC236}">
                <a16:creationId xmlns:a16="http://schemas.microsoft.com/office/drawing/2014/main" id="{8207CE35-8C64-4A4B-9321-7465AB1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3175" cy="1587"/>
          </a:xfrm>
          <a:custGeom>
            <a:avLst/>
            <a:gdLst>
              <a:gd name="T0" fmla="*/ 1234168 w 7"/>
              <a:gd name="T1" fmla="*/ 0 h 3"/>
              <a:gd name="T2" fmla="*/ 411389 w 7"/>
              <a:gd name="T3" fmla="*/ 559682 h 3"/>
              <a:gd name="T4" fmla="*/ 0 w 7"/>
              <a:gd name="T5" fmla="*/ 279841 h 3"/>
              <a:gd name="T6" fmla="*/ 1234168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6" y="0"/>
                </a:moveTo>
                <a:lnTo>
                  <a:pt x="2" y="2"/>
                </a:lnTo>
                <a:lnTo>
                  <a:pt x="0" y="1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5" name="Freeform 8161">
            <a:extLst>
              <a:ext uri="{FF2B5EF4-FFF2-40B4-BE49-F238E27FC236}">
                <a16:creationId xmlns:a16="http://schemas.microsoft.com/office/drawing/2014/main" id="{303201B7-EA8A-AD4E-A1D3-077345559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2786063"/>
            <a:ext cx="3175" cy="1587"/>
          </a:xfrm>
          <a:custGeom>
            <a:avLst/>
            <a:gdLst>
              <a:gd name="T0" fmla="*/ 0 w 7"/>
              <a:gd name="T1" fmla="*/ 0 h 3"/>
              <a:gd name="T2" fmla="*/ 1234168 w 7"/>
              <a:gd name="T3" fmla="*/ 279841 h 3"/>
              <a:gd name="T4" fmla="*/ 822779 w 7"/>
              <a:gd name="T5" fmla="*/ 559682 h 3"/>
              <a:gd name="T6" fmla="*/ 0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6" y="1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6" name="Freeform 8162">
            <a:extLst>
              <a:ext uri="{FF2B5EF4-FFF2-40B4-BE49-F238E27FC236}">
                <a16:creationId xmlns:a16="http://schemas.microsoft.com/office/drawing/2014/main" id="{5BECC6A3-0BD6-464E-999E-33981E3C5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2786063"/>
            <a:ext cx="1587" cy="1587"/>
          </a:xfrm>
          <a:custGeom>
            <a:avLst/>
            <a:gdLst>
              <a:gd name="T0" fmla="*/ 0 w 6"/>
              <a:gd name="T1" fmla="*/ 0 h 3"/>
              <a:gd name="T2" fmla="*/ 349934 w 6"/>
              <a:gd name="T3" fmla="*/ 0 h 3"/>
              <a:gd name="T4" fmla="*/ 349934 w 6"/>
              <a:gd name="T5" fmla="*/ 559682 h 3"/>
              <a:gd name="T6" fmla="*/ 0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5" y="0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7" name="Freeform 8163">
            <a:extLst>
              <a:ext uri="{FF2B5EF4-FFF2-40B4-BE49-F238E27FC236}">
                <a16:creationId xmlns:a16="http://schemas.microsoft.com/office/drawing/2014/main" id="{7757AD0D-B5F9-674F-A08D-41395977A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1588" cy="1587"/>
          </a:xfrm>
          <a:custGeom>
            <a:avLst/>
            <a:gdLst>
              <a:gd name="T0" fmla="*/ 403352 w 5"/>
              <a:gd name="T1" fmla="*/ 403098 h 5"/>
              <a:gd name="T2" fmla="*/ 0 w 5"/>
              <a:gd name="T3" fmla="*/ 0 h 5"/>
              <a:gd name="T4" fmla="*/ 302673 w 5"/>
              <a:gd name="T5" fmla="*/ 0 h 5"/>
              <a:gd name="T6" fmla="*/ 403352 w 5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0" y="0"/>
                </a:lnTo>
                <a:lnTo>
                  <a:pt x="3" y="0"/>
                </a:lnTo>
                <a:lnTo>
                  <a:pt x="4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8" name="Freeform 8164">
            <a:extLst>
              <a:ext uri="{FF2B5EF4-FFF2-40B4-BE49-F238E27FC236}">
                <a16:creationId xmlns:a16="http://schemas.microsoft.com/office/drawing/2014/main" id="{94BBBBFD-D5B9-B648-88E9-C3B49C9D9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1588" cy="1587"/>
          </a:xfrm>
          <a:custGeom>
            <a:avLst/>
            <a:gdLst>
              <a:gd name="T0" fmla="*/ 403352 w 5"/>
              <a:gd name="T1" fmla="*/ 349934 h 6"/>
              <a:gd name="T2" fmla="*/ 0 w 5"/>
              <a:gd name="T3" fmla="*/ 139921 h 6"/>
              <a:gd name="T4" fmla="*/ 201676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2"/>
                </a:lnTo>
                <a:lnTo>
                  <a:pt x="2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19" name="Freeform 8165">
            <a:extLst>
              <a:ext uri="{FF2B5EF4-FFF2-40B4-BE49-F238E27FC236}">
                <a16:creationId xmlns:a16="http://schemas.microsoft.com/office/drawing/2014/main" id="{A7D674FB-41E1-8646-AA07-AD9752C47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1588" cy="1587"/>
          </a:xfrm>
          <a:custGeom>
            <a:avLst/>
            <a:gdLst>
              <a:gd name="T0" fmla="*/ 0 w 4"/>
              <a:gd name="T1" fmla="*/ 349934 h 6"/>
              <a:gd name="T2" fmla="*/ 157609 w 4"/>
              <a:gd name="T3" fmla="*/ 0 h 6"/>
              <a:gd name="T4" fmla="*/ 472827 w 4"/>
              <a:gd name="T5" fmla="*/ 139921 h 6"/>
              <a:gd name="T6" fmla="*/ 0 w 4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0" y="5"/>
                </a:moveTo>
                <a:lnTo>
                  <a:pt x="1" y="0"/>
                </a:lnTo>
                <a:lnTo>
                  <a:pt x="3" y="2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0" name="Freeform 8166">
            <a:extLst>
              <a:ext uri="{FF2B5EF4-FFF2-40B4-BE49-F238E27FC236}">
                <a16:creationId xmlns:a16="http://schemas.microsoft.com/office/drawing/2014/main" id="{C93B6801-333C-FC43-BB24-48F82591C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786063"/>
            <a:ext cx="1588" cy="1587"/>
          </a:xfrm>
          <a:custGeom>
            <a:avLst/>
            <a:gdLst>
              <a:gd name="T0" fmla="*/ 0 w 4"/>
              <a:gd name="T1" fmla="*/ 403098 h 5"/>
              <a:gd name="T2" fmla="*/ 0 w 4"/>
              <a:gd name="T3" fmla="*/ 0 h 5"/>
              <a:gd name="T4" fmla="*/ 472827 w 4"/>
              <a:gd name="T5" fmla="*/ 0 h 5"/>
              <a:gd name="T6" fmla="*/ 0 w 4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4"/>
                </a:moveTo>
                <a:lnTo>
                  <a:pt x="0" y="0"/>
                </a:lnTo>
                <a:lnTo>
                  <a:pt x="3" y="0"/>
                </a:lnTo>
                <a:lnTo>
                  <a:pt x="0" y="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1" name="Freeform 8167">
            <a:extLst>
              <a:ext uri="{FF2B5EF4-FFF2-40B4-BE49-F238E27FC236}">
                <a16:creationId xmlns:a16="http://schemas.microsoft.com/office/drawing/2014/main" id="{CDA3456C-C781-3340-9236-290AAB493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4638"/>
            <a:ext cx="1587" cy="3175"/>
          </a:xfrm>
          <a:custGeom>
            <a:avLst/>
            <a:gdLst>
              <a:gd name="T0" fmla="*/ 201549 w 5"/>
              <a:gd name="T1" fmla="*/ 0 h 9"/>
              <a:gd name="T2" fmla="*/ 403098 w 5"/>
              <a:gd name="T3" fmla="*/ 995539 h 9"/>
              <a:gd name="T4" fmla="*/ 0 w 5"/>
              <a:gd name="T5" fmla="*/ 871008 h 9"/>
              <a:gd name="T6" fmla="*/ 201549 w 5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9">
                <a:moveTo>
                  <a:pt x="2" y="0"/>
                </a:moveTo>
                <a:lnTo>
                  <a:pt x="4" y="8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2" name="Freeform 8168">
            <a:extLst>
              <a:ext uri="{FF2B5EF4-FFF2-40B4-BE49-F238E27FC236}">
                <a16:creationId xmlns:a16="http://schemas.microsoft.com/office/drawing/2014/main" id="{5742B7DD-A43A-6549-9A8F-2E8D4CFFB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4638"/>
            <a:ext cx="1587" cy="3175"/>
          </a:xfrm>
          <a:custGeom>
            <a:avLst/>
            <a:gdLst>
              <a:gd name="T0" fmla="*/ 0 w 4"/>
              <a:gd name="T1" fmla="*/ 0 h 9"/>
              <a:gd name="T2" fmla="*/ 472133 w 4"/>
              <a:gd name="T3" fmla="*/ 871008 h 9"/>
              <a:gd name="T4" fmla="*/ 0 w 4"/>
              <a:gd name="T5" fmla="*/ 995539 h 9"/>
              <a:gd name="T6" fmla="*/ 0 w 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9">
                <a:moveTo>
                  <a:pt x="0" y="0"/>
                </a:moveTo>
                <a:lnTo>
                  <a:pt x="3" y="7"/>
                </a:lnTo>
                <a:lnTo>
                  <a:pt x="0" y="8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3" name="Freeform 8169">
            <a:extLst>
              <a:ext uri="{FF2B5EF4-FFF2-40B4-BE49-F238E27FC236}">
                <a16:creationId xmlns:a16="http://schemas.microsoft.com/office/drawing/2014/main" id="{6001E0DA-4DAD-874B-BBF6-47C4F813F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6225"/>
            <a:ext cx="3175" cy="1588"/>
          </a:xfrm>
          <a:custGeom>
            <a:avLst/>
            <a:gdLst>
              <a:gd name="T0" fmla="*/ 907415 w 10"/>
              <a:gd name="T1" fmla="*/ 0 h 5"/>
              <a:gd name="T2" fmla="*/ 0 w 10"/>
              <a:gd name="T3" fmla="*/ 403352 h 5"/>
              <a:gd name="T4" fmla="*/ 0 w 10"/>
              <a:gd name="T5" fmla="*/ 0 h 5"/>
              <a:gd name="T6" fmla="*/ 907415 w 10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5">
                <a:moveTo>
                  <a:pt x="9" y="0"/>
                </a:moveTo>
                <a:lnTo>
                  <a:pt x="0" y="4"/>
                </a:lnTo>
                <a:lnTo>
                  <a:pt x="0" y="0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4" name="Freeform 8170">
            <a:extLst>
              <a:ext uri="{FF2B5EF4-FFF2-40B4-BE49-F238E27FC236}">
                <a16:creationId xmlns:a16="http://schemas.microsoft.com/office/drawing/2014/main" id="{7B25ACD4-F723-BA40-A65D-257ADA1BA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6225"/>
            <a:ext cx="3175" cy="1588"/>
          </a:xfrm>
          <a:custGeom>
            <a:avLst/>
            <a:gdLst>
              <a:gd name="T0" fmla="*/ 907415 w 10"/>
              <a:gd name="T1" fmla="*/ 0 h 6"/>
              <a:gd name="T2" fmla="*/ 201613 w 10"/>
              <a:gd name="T3" fmla="*/ 350154 h 6"/>
              <a:gd name="T4" fmla="*/ 0 w 10"/>
              <a:gd name="T5" fmla="*/ 70137 h 6"/>
              <a:gd name="T6" fmla="*/ 907415 w 10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6">
                <a:moveTo>
                  <a:pt x="9" y="0"/>
                </a:moveTo>
                <a:lnTo>
                  <a:pt x="2" y="5"/>
                </a:lnTo>
                <a:lnTo>
                  <a:pt x="0" y="1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5" name="Freeform 8171">
            <a:extLst>
              <a:ext uri="{FF2B5EF4-FFF2-40B4-BE49-F238E27FC236}">
                <a16:creationId xmlns:a16="http://schemas.microsoft.com/office/drawing/2014/main" id="{F6E3B5EB-ADDA-FA4E-AE21-6466B91F8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16225"/>
            <a:ext cx="3175" cy="1588"/>
          </a:xfrm>
          <a:custGeom>
            <a:avLst/>
            <a:gdLst>
              <a:gd name="T0" fmla="*/ 0 w 9"/>
              <a:gd name="T1" fmla="*/ 0 h 6"/>
              <a:gd name="T2" fmla="*/ 995539 w 9"/>
              <a:gd name="T3" fmla="*/ 70137 h 6"/>
              <a:gd name="T4" fmla="*/ 746831 w 9"/>
              <a:gd name="T5" fmla="*/ 350154 h 6"/>
              <a:gd name="T6" fmla="*/ 0 w 9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6">
                <a:moveTo>
                  <a:pt x="0" y="0"/>
                </a:moveTo>
                <a:lnTo>
                  <a:pt x="8" y="1"/>
                </a:lnTo>
                <a:lnTo>
                  <a:pt x="6" y="5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6" name="Freeform 8172">
            <a:extLst>
              <a:ext uri="{FF2B5EF4-FFF2-40B4-BE49-F238E27FC236}">
                <a16:creationId xmlns:a16="http://schemas.microsoft.com/office/drawing/2014/main" id="{60C56D83-CC84-B648-9A76-A5D4A9C2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16225"/>
            <a:ext cx="3175" cy="1588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0 h 5"/>
              <a:gd name="T4" fmla="*/ 995539 w 9"/>
              <a:gd name="T5" fmla="*/ 403352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0"/>
                </a:lnTo>
                <a:lnTo>
                  <a:pt x="8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7" name="Freeform 8173">
            <a:extLst>
              <a:ext uri="{FF2B5EF4-FFF2-40B4-BE49-F238E27FC236}">
                <a16:creationId xmlns:a16="http://schemas.microsoft.com/office/drawing/2014/main" id="{A08DC3E0-EA8F-1A48-8152-B8A3E4639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6225"/>
            <a:ext cx="1587" cy="3175"/>
          </a:xfrm>
          <a:custGeom>
            <a:avLst/>
            <a:gdLst>
              <a:gd name="T0" fmla="*/ 349934 w 6"/>
              <a:gd name="T1" fmla="*/ 995539 h 9"/>
              <a:gd name="T2" fmla="*/ 0 w 6"/>
              <a:gd name="T3" fmla="*/ 249061 h 9"/>
              <a:gd name="T4" fmla="*/ 210013 w 6"/>
              <a:gd name="T5" fmla="*/ 0 h 9"/>
              <a:gd name="T6" fmla="*/ 349934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8"/>
                </a:moveTo>
                <a:lnTo>
                  <a:pt x="0" y="2"/>
                </a:lnTo>
                <a:lnTo>
                  <a:pt x="3" y="0"/>
                </a:lnTo>
                <a:lnTo>
                  <a:pt x="5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8" name="Freeform 8174">
            <a:extLst>
              <a:ext uri="{FF2B5EF4-FFF2-40B4-BE49-F238E27FC236}">
                <a16:creationId xmlns:a16="http://schemas.microsoft.com/office/drawing/2014/main" id="{BBC857E2-CC51-0D4E-9126-B966E2E7E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16225"/>
            <a:ext cx="1587" cy="3175"/>
          </a:xfrm>
          <a:custGeom>
            <a:avLst/>
            <a:gdLst>
              <a:gd name="T0" fmla="*/ 349934 w 6"/>
              <a:gd name="T1" fmla="*/ 995539 h 9"/>
              <a:gd name="T2" fmla="*/ 0 w 6"/>
              <a:gd name="T3" fmla="*/ 373239 h 9"/>
              <a:gd name="T4" fmla="*/ 139921 w 6"/>
              <a:gd name="T5" fmla="*/ 0 h 9"/>
              <a:gd name="T6" fmla="*/ 349934 w 6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9">
                <a:moveTo>
                  <a:pt x="5" y="8"/>
                </a:moveTo>
                <a:lnTo>
                  <a:pt x="0" y="3"/>
                </a:lnTo>
                <a:lnTo>
                  <a:pt x="2" y="0"/>
                </a:lnTo>
                <a:lnTo>
                  <a:pt x="5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29" name="Freeform 8175">
            <a:extLst>
              <a:ext uri="{FF2B5EF4-FFF2-40B4-BE49-F238E27FC236}">
                <a16:creationId xmlns:a16="http://schemas.microsoft.com/office/drawing/2014/main" id="{E57CC891-E3CC-AD46-A585-98A9D2B94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16225"/>
            <a:ext cx="3175" cy="3175"/>
          </a:xfrm>
          <a:custGeom>
            <a:avLst/>
            <a:gdLst>
              <a:gd name="T0" fmla="*/ 0 w 9"/>
              <a:gd name="T1" fmla="*/ 995539 h 9"/>
              <a:gd name="T2" fmla="*/ 622300 w 9"/>
              <a:gd name="T3" fmla="*/ 0 h 9"/>
              <a:gd name="T4" fmla="*/ 995539 w 9"/>
              <a:gd name="T5" fmla="*/ 373239 h 9"/>
              <a:gd name="T6" fmla="*/ 0 w 9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9">
                <a:moveTo>
                  <a:pt x="0" y="8"/>
                </a:moveTo>
                <a:lnTo>
                  <a:pt x="5" y="0"/>
                </a:lnTo>
                <a:lnTo>
                  <a:pt x="8" y="3"/>
                </a:lnTo>
                <a:lnTo>
                  <a:pt x="0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0" name="Freeform 8176">
            <a:extLst>
              <a:ext uri="{FF2B5EF4-FFF2-40B4-BE49-F238E27FC236}">
                <a16:creationId xmlns:a16="http://schemas.microsoft.com/office/drawing/2014/main" id="{82927405-87F4-F34E-B6FA-9A85E22E0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16225"/>
            <a:ext cx="3175" cy="3175"/>
          </a:xfrm>
          <a:custGeom>
            <a:avLst/>
            <a:gdLst>
              <a:gd name="T0" fmla="*/ 0 w 9"/>
              <a:gd name="T1" fmla="*/ 995539 h 9"/>
              <a:gd name="T2" fmla="*/ 497769 w 9"/>
              <a:gd name="T3" fmla="*/ 0 h 9"/>
              <a:gd name="T4" fmla="*/ 995539 w 9"/>
              <a:gd name="T5" fmla="*/ 249061 h 9"/>
              <a:gd name="T6" fmla="*/ 0 w 9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9">
                <a:moveTo>
                  <a:pt x="0" y="8"/>
                </a:moveTo>
                <a:lnTo>
                  <a:pt x="4" y="0"/>
                </a:lnTo>
                <a:lnTo>
                  <a:pt x="8" y="2"/>
                </a:lnTo>
                <a:lnTo>
                  <a:pt x="0" y="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1" name="Freeform 8177">
            <a:extLst>
              <a:ext uri="{FF2B5EF4-FFF2-40B4-BE49-F238E27FC236}">
                <a16:creationId xmlns:a16="http://schemas.microsoft.com/office/drawing/2014/main" id="{5BF30A1B-9BE4-604A-8FEE-9DF7101BC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1938"/>
            <a:ext cx="1587" cy="3175"/>
          </a:xfrm>
          <a:custGeom>
            <a:avLst/>
            <a:gdLst>
              <a:gd name="T0" fmla="*/ 472133 w 4"/>
              <a:gd name="T1" fmla="*/ 0 h 8"/>
              <a:gd name="T2" fmla="*/ 472133 w 4"/>
              <a:gd name="T3" fmla="*/ 1102519 h 8"/>
              <a:gd name="T4" fmla="*/ 0 w 4"/>
              <a:gd name="T5" fmla="*/ 944959 h 8"/>
              <a:gd name="T6" fmla="*/ 472133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3" y="0"/>
                </a:moveTo>
                <a:lnTo>
                  <a:pt x="3" y="7"/>
                </a:lnTo>
                <a:lnTo>
                  <a:pt x="0" y="6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2" name="Freeform 8178">
            <a:extLst>
              <a:ext uri="{FF2B5EF4-FFF2-40B4-BE49-F238E27FC236}">
                <a16:creationId xmlns:a16="http://schemas.microsoft.com/office/drawing/2014/main" id="{AA9A8424-9DC3-9E48-81A7-B8517D633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2801938"/>
            <a:ext cx="1588" cy="3175"/>
          </a:xfrm>
          <a:custGeom>
            <a:avLst/>
            <a:gdLst>
              <a:gd name="T0" fmla="*/ 315218 w 4"/>
              <a:gd name="T1" fmla="*/ 0 h 8"/>
              <a:gd name="T2" fmla="*/ 472827 w 4"/>
              <a:gd name="T3" fmla="*/ 944959 h 8"/>
              <a:gd name="T4" fmla="*/ 0 w 4"/>
              <a:gd name="T5" fmla="*/ 1102519 h 8"/>
              <a:gd name="T6" fmla="*/ 315218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2" y="0"/>
                </a:moveTo>
                <a:lnTo>
                  <a:pt x="3" y="6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3" name="Freeform 8179">
            <a:extLst>
              <a:ext uri="{FF2B5EF4-FFF2-40B4-BE49-F238E27FC236}">
                <a16:creationId xmlns:a16="http://schemas.microsoft.com/office/drawing/2014/main" id="{6FAD7F8C-5C3B-DD4A-BE3A-779FAB19E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2805113"/>
            <a:ext cx="3175" cy="1587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133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4" name="Freeform 8180">
            <a:extLst>
              <a:ext uri="{FF2B5EF4-FFF2-40B4-BE49-F238E27FC236}">
                <a16:creationId xmlns:a16="http://schemas.microsoft.com/office/drawing/2014/main" id="{7C5A302F-7C11-E148-BB49-6897ED504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2805113"/>
            <a:ext cx="3175" cy="1587"/>
          </a:xfrm>
          <a:custGeom>
            <a:avLst/>
            <a:gdLst>
              <a:gd name="T0" fmla="*/ 995539 w 9"/>
              <a:gd name="T1" fmla="*/ 0 h 4"/>
              <a:gd name="T2" fmla="*/ 249061 w 9"/>
              <a:gd name="T3" fmla="*/ 472133 h 4"/>
              <a:gd name="T4" fmla="*/ 0 w 9"/>
              <a:gd name="T5" fmla="*/ 157510 h 4"/>
              <a:gd name="T6" fmla="*/ 995539 w 9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8" y="0"/>
                </a:moveTo>
                <a:lnTo>
                  <a:pt x="2" y="3"/>
                </a:lnTo>
                <a:lnTo>
                  <a:pt x="0" y="1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5" name="Freeform 8181">
            <a:extLst>
              <a:ext uri="{FF2B5EF4-FFF2-40B4-BE49-F238E27FC236}">
                <a16:creationId xmlns:a16="http://schemas.microsoft.com/office/drawing/2014/main" id="{7E52F524-4A52-B243-82E6-F550C6FBB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511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157510 h 4"/>
              <a:gd name="T4" fmla="*/ 1028700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1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6" name="Freeform 8182">
            <a:extLst>
              <a:ext uri="{FF2B5EF4-FFF2-40B4-BE49-F238E27FC236}">
                <a16:creationId xmlns:a16="http://schemas.microsoft.com/office/drawing/2014/main" id="{7BBE2649-DAD4-4C4F-B877-BDBAD6AF4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511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0 h 4"/>
              <a:gd name="T4" fmla="*/ 1234168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7" name="Freeform 8183">
            <a:extLst>
              <a:ext uri="{FF2B5EF4-FFF2-40B4-BE49-F238E27FC236}">
                <a16:creationId xmlns:a16="http://schemas.microsoft.com/office/drawing/2014/main" id="{4CE0AEB7-2E91-B247-B719-9F43FB106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2805113"/>
            <a:ext cx="1588" cy="1587"/>
          </a:xfrm>
          <a:custGeom>
            <a:avLst/>
            <a:gdLst>
              <a:gd name="T0" fmla="*/ 350154 w 6"/>
              <a:gd name="T1" fmla="*/ 349934 h 6"/>
              <a:gd name="T2" fmla="*/ 0 w 6"/>
              <a:gd name="T3" fmla="*/ 0 h 6"/>
              <a:gd name="T4" fmla="*/ 210145 w 6"/>
              <a:gd name="T5" fmla="*/ 0 h 6"/>
              <a:gd name="T6" fmla="*/ 350154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0" y="0"/>
                </a:lnTo>
                <a:lnTo>
                  <a:pt x="3" y="0"/>
                </a:lnTo>
                <a:lnTo>
                  <a:pt x="5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8" name="Freeform 8184">
            <a:extLst>
              <a:ext uri="{FF2B5EF4-FFF2-40B4-BE49-F238E27FC236}">
                <a16:creationId xmlns:a16="http://schemas.microsoft.com/office/drawing/2014/main" id="{52FC3275-C927-E34E-B938-5B1D839B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5113"/>
            <a:ext cx="3175" cy="3175"/>
          </a:xfrm>
          <a:custGeom>
            <a:avLst/>
            <a:gdLst>
              <a:gd name="T0" fmla="*/ 1234168 w 7"/>
              <a:gd name="T1" fmla="*/ 1234168 h 7"/>
              <a:gd name="T2" fmla="*/ 0 w 7"/>
              <a:gd name="T3" fmla="*/ 617311 h 7"/>
              <a:gd name="T4" fmla="*/ 617311 w 7"/>
              <a:gd name="T5" fmla="*/ 0 h 7"/>
              <a:gd name="T6" fmla="*/ 1234168 w 7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0" y="3"/>
                </a:lnTo>
                <a:lnTo>
                  <a:pt x="3" y="0"/>
                </a:lnTo>
                <a:lnTo>
                  <a:pt x="6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39" name="Freeform 8185">
            <a:extLst>
              <a:ext uri="{FF2B5EF4-FFF2-40B4-BE49-F238E27FC236}">
                <a16:creationId xmlns:a16="http://schemas.microsoft.com/office/drawing/2014/main" id="{81F2A008-1520-8648-8E0D-33112646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5113"/>
            <a:ext cx="1587" cy="3175"/>
          </a:xfrm>
          <a:custGeom>
            <a:avLst/>
            <a:gdLst>
              <a:gd name="T0" fmla="*/ 0 w 5"/>
              <a:gd name="T1" fmla="*/ 1234168 h 7"/>
              <a:gd name="T2" fmla="*/ 302165 w 5"/>
              <a:gd name="T3" fmla="*/ 0 h 7"/>
              <a:gd name="T4" fmla="*/ 403098 w 5"/>
              <a:gd name="T5" fmla="*/ 617311 h 7"/>
              <a:gd name="T6" fmla="*/ 0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3" y="0"/>
                </a:lnTo>
                <a:lnTo>
                  <a:pt x="4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0" name="Freeform 8186">
            <a:extLst>
              <a:ext uri="{FF2B5EF4-FFF2-40B4-BE49-F238E27FC236}">
                <a16:creationId xmlns:a16="http://schemas.microsoft.com/office/drawing/2014/main" id="{519A6B5D-E113-6844-AF5C-FDCCB54F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738" y="2805113"/>
            <a:ext cx="1587" cy="1587"/>
          </a:xfrm>
          <a:custGeom>
            <a:avLst/>
            <a:gdLst>
              <a:gd name="T0" fmla="*/ 0 w 5"/>
              <a:gd name="T1" fmla="*/ 349934 h 6"/>
              <a:gd name="T2" fmla="*/ 100616 w 5"/>
              <a:gd name="T3" fmla="*/ 0 h 6"/>
              <a:gd name="T4" fmla="*/ 403098 w 5"/>
              <a:gd name="T5" fmla="*/ 0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0"/>
                </a:lnTo>
                <a:lnTo>
                  <a:pt x="4" y="0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1" name="Freeform 8187">
            <a:extLst>
              <a:ext uri="{FF2B5EF4-FFF2-40B4-BE49-F238E27FC236}">
                <a16:creationId xmlns:a16="http://schemas.microsoft.com/office/drawing/2014/main" id="{13FDF1C5-FF68-BA48-B0DA-E7C7A0924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7175"/>
            <a:ext cx="1587" cy="3175"/>
          </a:xfrm>
          <a:custGeom>
            <a:avLst/>
            <a:gdLst>
              <a:gd name="T0" fmla="*/ 157510 w 4"/>
              <a:gd name="T1" fmla="*/ 0 h 7"/>
              <a:gd name="T2" fmla="*/ 472133 w 4"/>
              <a:gd name="T3" fmla="*/ 1234168 h 7"/>
              <a:gd name="T4" fmla="*/ 0 w 4"/>
              <a:gd name="T5" fmla="*/ 1028700 h 7"/>
              <a:gd name="T6" fmla="*/ 15751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lnTo>
                  <a:pt x="3" y="6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2" name="Freeform 8188">
            <a:extLst>
              <a:ext uri="{FF2B5EF4-FFF2-40B4-BE49-F238E27FC236}">
                <a16:creationId xmlns:a16="http://schemas.microsoft.com/office/drawing/2014/main" id="{FCF78385-3510-0D48-BFE4-90B5F52A2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7175"/>
            <a:ext cx="1587" cy="3175"/>
          </a:xfrm>
          <a:custGeom>
            <a:avLst/>
            <a:gdLst>
              <a:gd name="T0" fmla="*/ 0 w 4"/>
              <a:gd name="T1" fmla="*/ 0 h 7"/>
              <a:gd name="T2" fmla="*/ 472133 w 4"/>
              <a:gd name="T3" fmla="*/ 1028700 h 7"/>
              <a:gd name="T4" fmla="*/ 0 w 4"/>
              <a:gd name="T5" fmla="*/ 1234168 h 7"/>
              <a:gd name="T6" fmla="*/ 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0" y="0"/>
                </a:moveTo>
                <a:lnTo>
                  <a:pt x="3" y="5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3" name="Freeform 8189">
            <a:extLst>
              <a:ext uri="{FF2B5EF4-FFF2-40B4-BE49-F238E27FC236}">
                <a16:creationId xmlns:a16="http://schemas.microsoft.com/office/drawing/2014/main" id="{200EBD98-07B9-EF4B-B635-BB238136E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8763"/>
            <a:ext cx="3175" cy="1587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133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4" name="Freeform 8190">
            <a:extLst>
              <a:ext uri="{FF2B5EF4-FFF2-40B4-BE49-F238E27FC236}">
                <a16:creationId xmlns:a16="http://schemas.microsoft.com/office/drawing/2014/main" id="{8A520795-B0BB-C942-B651-D3F5A634D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8763"/>
            <a:ext cx="3175" cy="1587"/>
          </a:xfrm>
          <a:custGeom>
            <a:avLst/>
            <a:gdLst>
              <a:gd name="T0" fmla="*/ 1102519 w 8"/>
              <a:gd name="T1" fmla="*/ 0 h 4"/>
              <a:gd name="T2" fmla="*/ 315119 w 8"/>
              <a:gd name="T3" fmla="*/ 472133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2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5" name="Freeform 8191">
            <a:extLst>
              <a:ext uri="{FF2B5EF4-FFF2-40B4-BE49-F238E27FC236}">
                <a16:creationId xmlns:a16="http://schemas.microsoft.com/office/drawing/2014/main" id="{CE6E8E2E-4772-6C40-978C-E39717A17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98763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787400 w 8"/>
              <a:gd name="T5" fmla="*/ 472133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6" name="Freeform 8192">
            <a:extLst>
              <a:ext uri="{FF2B5EF4-FFF2-40B4-BE49-F238E27FC236}">
                <a16:creationId xmlns:a16="http://schemas.microsoft.com/office/drawing/2014/main" id="{4B29107F-A9C6-3A46-9DE6-A6D4DBE3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98763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1102519 w 8"/>
              <a:gd name="T5" fmla="*/ 472133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7" name="Freeform 8193">
            <a:extLst>
              <a:ext uri="{FF2B5EF4-FFF2-40B4-BE49-F238E27FC236}">
                <a16:creationId xmlns:a16="http://schemas.microsoft.com/office/drawing/2014/main" id="{5AD33842-A27C-264F-845D-1CB1D68DC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876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411389 h 7"/>
              <a:gd name="T4" fmla="*/ 210013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2"/>
                </a:lnTo>
                <a:lnTo>
                  <a:pt x="3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8" name="Freeform 8194">
            <a:extLst>
              <a:ext uri="{FF2B5EF4-FFF2-40B4-BE49-F238E27FC236}">
                <a16:creationId xmlns:a16="http://schemas.microsoft.com/office/drawing/2014/main" id="{0AD0BB99-2C4C-F84A-94B8-C3FD5362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79876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617311 h 7"/>
              <a:gd name="T4" fmla="*/ 13992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3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49" name="Freeform 8195">
            <a:extLst>
              <a:ext uri="{FF2B5EF4-FFF2-40B4-BE49-F238E27FC236}">
                <a16:creationId xmlns:a16="http://schemas.microsoft.com/office/drawing/2014/main" id="{CFAB690C-3555-AC4A-9F12-58D618048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98763"/>
            <a:ext cx="1588" cy="3175"/>
          </a:xfrm>
          <a:custGeom>
            <a:avLst/>
            <a:gdLst>
              <a:gd name="T0" fmla="*/ 0 w 6"/>
              <a:gd name="T1" fmla="*/ 1234168 h 7"/>
              <a:gd name="T2" fmla="*/ 210145 w 6"/>
              <a:gd name="T3" fmla="*/ 0 h 7"/>
              <a:gd name="T4" fmla="*/ 350154 w 6"/>
              <a:gd name="T5" fmla="*/ 617311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3" y="0"/>
                </a:lnTo>
                <a:lnTo>
                  <a:pt x="5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0" name="Freeform 8196">
            <a:extLst>
              <a:ext uri="{FF2B5EF4-FFF2-40B4-BE49-F238E27FC236}">
                <a16:creationId xmlns:a16="http://schemas.microsoft.com/office/drawing/2014/main" id="{EE4B2DE8-A18C-924D-9D0C-8411F2A86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798763"/>
            <a:ext cx="1588" cy="3175"/>
          </a:xfrm>
          <a:custGeom>
            <a:avLst/>
            <a:gdLst>
              <a:gd name="T0" fmla="*/ 0 w 6"/>
              <a:gd name="T1" fmla="*/ 1234168 h 7"/>
              <a:gd name="T2" fmla="*/ 140009 w 6"/>
              <a:gd name="T3" fmla="*/ 0 h 7"/>
              <a:gd name="T4" fmla="*/ 350154 w 6"/>
              <a:gd name="T5" fmla="*/ 411389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0"/>
                </a:lnTo>
                <a:lnTo>
                  <a:pt x="5" y="2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1" name="Freeform 8197">
            <a:extLst>
              <a:ext uri="{FF2B5EF4-FFF2-40B4-BE49-F238E27FC236}">
                <a16:creationId xmlns:a16="http://schemas.microsoft.com/office/drawing/2014/main" id="{3864D5A0-E501-FD45-9BDD-6DC01F568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3525"/>
            <a:ext cx="1587" cy="3175"/>
          </a:xfrm>
          <a:custGeom>
            <a:avLst/>
            <a:gdLst>
              <a:gd name="T0" fmla="*/ 315020 w 4"/>
              <a:gd name="T1" fmla="*/ 0 h 7"/>
              <a:gd name="T2" fmla="*/ 472133 w 4"/>
              <a:gd name="T3" fmla="*/ 1234168 h 7"/>
              <a:gd name="T4" fmla="*/ 0 w 4"/>
              <a:gd name="T5" fmla="*/ 1028700 h 7"/>
              <a:gd name="T6" fmla="*/ 31502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3" y="6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2" name="Freeform 8198">
            <a:extLst>
              <a:ext uri="{FF2B5EF4-FFF2-40B4-BE49-F238E27FC236}">
                <a16:creationId xmlns:a16="http://schemas.microsoft.com/office/drawing/2014/main" id="{46B640FB-3DD5-CC45-ABD2-5B78A9BB5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3525"/>
            <a:ext cx="1587" cy="3175"/>
          </a:xfrm>
          <a:custGeom>
            <a:avLst/>
            <a:gdLst>
              <a:gd name="T0" fmla="*/ 315020 w 4"/>
              <a:gd name="T1" fmla="*/ 0 h 7"/>
              <a:gd name="T2" fmla="*/ 472133 w 4"/>
              <a:gd name="T3" fmla="*/ 1028700 h 7"/>
              <a:gd name="T4" fmla="*/ 0 w 4"/>
              <a:gd name="T5" fmla="*/ 1234168 h 7"/>
              <a:gd name="T6" fmla="*/ 315020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3" y="5"/>
                </a:lnTo>
                <a:lnTo>
                  <a:pt x="0" y="6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3" name="Freeform 8199">
            <a:extLst>
              <a:ext uri="{FF2B5EF4-FFF2-40B4-BE49-F238E27FC236}">
                <a16:creationId xmlns:a16="http://schemas.microsoft.com/office/drawing/2014/main" id="{C395F35B-D400-6A40-8A27-FC109158F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1587" cy="1587"/>
          </a:xfrm>
          <a:custGeom>
            <a:avLst/>
            <a:gdLst>
              <a:gd name="T0" fmla="*/ 403098 w 5"/>
              <a:gd name="T1" fmla="*/ 0 h 4"/>
              <a:gd name="T2" fmla="*/ 0 w 5"/>
              <a:gd name="T3" fmla="*/ 472133 h 4"/>
              <a:gd name="T4" fmla="*/ 0 w 5"/>
              <a:gd name="T5" fmla="*/ 0 h 4"/>
              <a:gd name="T6" fmla="*/ 403098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4" name="Freeform 8200">
            <a:extLst>
              <a:ext uri="{FF2B5EF4-FFF2-40B4-BE49-F238E27FC236}">
                <a16:creationId xmlns:a16="http://schemas.microsoft.com/office/drawing/2014/main" id="{AB7125FE-66B6-CE48-93D0-DE70E389F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3175" cy="1587"/>
          </a:xfrm>
          <a:custGeom>
            <a:avLst/>
            <a:gdLst>
              <a:gd name="T0" fmla="*/ 1234168 w 7"/>
              <a:gd name="T1" fmla="*/ 0 h 4"/>
              <a:gd name="T2" fmla="*/ 617311 w 7"/>
              <a:gd name="T3" fmla="*/ 472133 h 4"/>
              <a:gd name="T4" fmla="*/ 0 w 7"/>
              <a:gd name="T5" fmla="*/ 157510 h 4"/>
              <a:gd name="T6" fmla="*/ 1234168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6" y="0"/>
                </a:moveTo>
                <a:lnTo>
                  <a:pt x="3" y="3"/>
                </a:lnTo>
                <a:lnTo>
                  <a:pt x="0" y="1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Freeform 8201">
            <a:extLst>
              <a:ext uri="{FF2B5EF4-FFF2-40B4-BE49-F238E27FC236}">
                <a16:creationId xmlns:a16="http://schemas.microsoft.com/office/drawing/2014/main" id="{C857EE43-CB9B-A945-BD61-5A7888138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2805113"/>
            <a:ext cx="3175" cy="1587"/>
          </a:xfrm>
          <a:custGeom>
            <a:avLst/>
            <a:gdLst>
              <a:gd name="T0" fmla="*/ 0 w 7"/>
              <a:gd name="T1" fmla="*/ 0 h 4"/>
              <a:gd name="T2" fmla="*/ 1234168 w 7"/>
              <a:gd name="T3" fmla="*/ 157510 h 4"/>
              <a:gd name="T4" fmla="*/ 822779 w 7"/>
              <a:gd name="T5" fmla="*/ 472133 h 4"/>
              <a:gd name="T6" fmla="*/ 0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lnTo>
                  <a:pt x="6" y="1"/>
                </a:lnTo>
                <a:lnTo>
                  <a:pt x="4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Freeform 8202">
            <a:extLst>
              <a:ext uri="{FF2B5EF4-FFF2-40B4-BE49-F238E27FC236}">
                <a16:creationId xmlns:a16="http://schemas.microsoft.com/office/drawing/2014/main" id="{E80DE56C-FE37-C543-B217-545715DC3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2805113"/>
            <a:ext cx="1588" cy="1587"/>
          </a:xfrm>
          <a:custGeom>
            <a:avLst/>
            <a:gdLst>
              <a:gd name="T0" fmla="*/ 0 w 6"/>
              <a:gd name="T1" fmla="*/ 0 h 4"/>
              <a:gd name="T2" fmla="*/ 350154 w 6"/>
              <a:gd name="T3" fmla="*/ 0 h 4"/>
              <a:gd name="T4" fmla="*/ 350154 w 6"/>
              <a:gd name="T5" fmla="*/ 472133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5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Freeform 8203">
            <a:extLst>
              <a:ext uri="{FF2B5EF4-FFF2-40B4-BE49-F238E27FC236}">
                <a16:creationId xmlns:a16="http://schemas.microsoft.com/office/drawing/2014/main" id="{D85812C4-6FE0-EF48-847A-448887F29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1587" cy="1587"/>
          </a:xfrm>
          <a:custGeom>
            <a:avLst/>
            <a:gdLst>
              <a:gd name="T0" fmla="*/ 349934 w 6"/>
              <a:gd name="T1" fmla="*/ 349934 h 6"/>
              <a:gd name="T2" fmla="*/ 0 w 6"/>
              <a:gd name="T3" fmla="*/ 0 h 6"/>
              <a:gd name="T4" fmla="*/ 210013 w 6"/>
              <a:gd name="T5" fmla="*/ 0 h 6"/>
              <a:gd name="T6" fmla="*/ 349934 w 6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0" y="0"/>
                </a:lnTo>
                <a:lnTo>
                  <a:pt x="3" y="0"/>
                </a:lnTo>
                <a:lnTo>
                  <a:pt x="5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Freeform 8204">
            <a:extLst>
              <a:ext uri="{FF2B5EF4-FFF2-40B4-BE49-F238E27FC236}">
                <a16:creationId xmlns:a16="http://schemas.microsoft.com/office/drawing/2014/main" id="{AA752605-F36E-A745-A73D-824BB94E2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617311 h 7"/>
              <a:gd name="T4" fmla="*/ 13992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3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Freeform 8205">
            <a:extLst>
              <a:ext uri="{FF2B5EF4-FFF2-40B4-BE49-F238E27FC236}">
                <a16:creationId xmlns:a16="http://schemas.microsoft.com/office/drawing/2014/main" id="{05F7F191-0CC3-094E-B519-81DB5BA68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1587" cy="3175"/>
          </a:xfrm>
          <a:custGeom>
            <a:avLst/>
            <a:gdLst>
              <a:gd name="T0" fmla="*/ 0 w 5"/>
              <a:gd name="T1" fmla="*/ 1234168 h 7"/>
              <a:gd name="T2" fmla="*/ 201549 w 5"/>
              <a:gd name="T3" fmla="*/ 0 h 7"/>
              <a:gd name="T4" fmla="*/ 403098 w 5"/>
              <a:gd name="T5" fmla="*/ 617311 h 7"/>
              <a:gd name="T6" fmla="*/ 0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2" y="0"/>
                </a:lnTo>
                <a:lnTo>
                  <a:pt x="4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Freeform 8206">
            <a:extLst>
              <a:ext uri="{FF2B5EF4-FFF2-40B4-BE49-F238E27FC236}">
                <a16:creationId xmlns:a16="http://schemas.microsoft.com/office/drawing/2014/main" id="{0B4DF606-B917-5441-A891-AFF8FBDCA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805113"/>
            <a:ext cx="1587" cy="1587"/>
          </a:xfrm>
          <a:custGeom>
            <a:avLst/>
            <a:gdLst>
              <a:gd name="T0" fmla="*/ 0 w 5"/>
              <a:gd name="T1" fmla="*/ 349934 h 6"/>
              <a:gd name="T2" fmla="*/ 100616 w 5"/>
              <a:gd name="T3" fmla="*/ 0 h 6"/>
              <a:gd name="T4" fmla="*/ 403098 w 5"/>
              <a:gd name="T5" fmla="*/ 0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0"/>
                </a:lnTo>
                <a:lnTo>
                  <a:pt x="4" y="0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Freeform 8207">
            <a:extLst>
              <a:ext uri="{FF2B5EF4-FFF2-40B4-BE49-F238E27FC236}">
                <a16:creationId xmlns:a16="http://schemas.microsoft.com/office/drawing/2014/main" id="{EB1C667C-4ABC-E143-ADCB-0D470FDAA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0 w 2"/>
              <a:gd name="T1" fmla="*/ 0 h 5"/>
              <a:gd name="T2" fmla="*/ 630039 w 2"/>
              <a:gd name="T3" fmla="*/ 403098 h 5"/>
              <a:gd name="T4" fmla="*/ 0 w 2"/>
              <a:gd name="T5" fmla="*/ 403098 h 5"/>
              <a:gd name="T6" fmla="*/ 0 w 2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1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Freeform 8208">
            <a:extLst>
              <a:ext uri="{FF2B5EF4-FFF2-40B4-BE49-F238E27FC236}">
                <a16:creationId xmlns:a16="http://schemas.microsoft.com/office/drawing/2014/main" id="{A604330F-AD9C-BA43-8DFD-7BC7E6FE4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0 w 3"/>
              <a:gd name="T1" fmla="*/ 0 h 5"/>
              <a:gd name="T2" fmla="*/ 559682 w 3"/>
              <a:gd name="T3" fmla="*/ 403098 h 5"/>
              <a:gd name="T4" fmla="*/ 0 w 3"/>
              <a:gd name="T5" fmla="*/ 403098 h 5"/>
              <a:gd name="T6" fmla="*/ 0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2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Freeform 8209">
            <a:extLst>
              <a:ext uri="{FF2B5EF4-FFF2-40B4-BE49-F238E27FC236}">
                <a16:creationId xmlns:a16="http://schemas.microsoft.com/office/drawing/2014/main" id="{FD012D1D-9231-3C4C-A187-822B2EBFC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403098 w 5"/>
              <a:gd name="T1" fmla="*/ 0 h 3"/>
              <a:gd name="T2" fmla="*/ 0 w 5"/>
              <a:gd name="T3" fmla="*/ 559682 h 3"/>
              <a:gd name="T4" fmla="*/ 0 w 5"/>
              <a:gd name="T5" fmla="*/ 0 h 3"/>
              <a:gd name="T6" fmla="*/ 40309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Freeform 8210">
            <a:extLst>
              <a:ext uri="{FF2B5EF4-FFF2-40B4-BE49-F238E27FC236}">
                <a16:creationId xmlns:a16="http://schemas.microsoft.com/office/drawing/2014/main" id="{F417F52E-661C-6A4D-8325-F84C7087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403098 w 5"/>
              <a:gd name="T1" fmla="*/ 0 h 3"/>
              <a:gd name="T2" fmla="*/ 100616 w 5"/>
              <a:gd name="T3" fmla="*/ 559682 h 3"/>
              <a:gd name="T4" fmla="*/ 0 w 5"/>
              <a:gd name="T5" fmla="*/ 279841 h 3"/>
              <a:gd name="T6" fmla="*/ 40309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1" y="2"/>
                </a:lnTo>
                <a:lnTo>
                  <a:pt x="0" y="1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Freeform 8211">
            <a:extLst>
              <a:ext uri="{FF2B5EF4-FFF2-40B4-BE49-F238E27FC236}">
                <a16:creationId xmlns:a16="http://schemas.microsoft.com/office/drawing/2014/main" id="{8F78A38B-7ECD-9943-A442-8BC5C108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2808288"/>
            <a:ext cx="1588" cy="1587"/>
          </a:xfrm>
          <a:custGeom>
            <a:avLst/>
            <a:gdLst>
              <a:gd name="T0" fmla="*/ 0 w 5"/>
              <a:gd name="T1" fmla="*/ 0 h 3"/>
              <a:gd name="T2" fmla="*/ 403352 w 5"/>
              <a:gd name="T3" fmla="*/ 279841 h 3"/>
              <a:gd name="T4" fmla="*/ 302673 w 5"/>
              <a:gd name="T5" fmla="*/ 559682 h 3"/>
              <a:gd name="T6" fmla="*/ 0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0" y="0"/>
                </a:moveTo>
                <a:lnTo>
                  <a:pt x="4" y="1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Freeform 8212">
            <a:extLst>
              <a:ext uri="{FF2B5EF4-FFF2-40B4-BE49-F238E27FC236}">
                <a16:creationId xmlns:a16="http://schemas.microsoft.com/office/drawing/2014/main" id="{F8AF0700-9194-764D-898C-F5D231E8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2808288"/>
            <a:ext cx="1588" cy="1587"/>
          </a:xfrm>
          <a:custGeom>
            <a:avLst/>
            <a:gdLst>
              <a:gd name="T0" fmla="*/ 0 w 4"/>
              <a:gd name="T1" fmla="*/ 0 h 3"/>
              <a:gd name="T2" fmla="*/ 472827 w 4"/>
              <a:gd name="T3" fmla="*/ 0 h 3"/>
              <a:gd name="T4" fmla="*/ 472827 w 4"/>
              <a:gd name="T5" fmla="*/ 559682 h 3"/>
              <a:gd name="T6" fmla="*/ 0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3" y="0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Freeform 8213">
            <a:extLst>
              <a:ext uri="{FF2B5EF4-FFF2-40B4-BE49-F238E27FC236}">
                <a16:creationId xmlns:a16="http://schemas.microsoft.com/office/drawing/2014/main" id="{38F339D1-F57B-E942-BC3D-DDCD28DFD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472133 w 4"/>
              <a:gd name="T1" fmla="*/ 472133 h 4"/>
              <a:gd name="T2" fmla="*/ 0 w 4"/>
              <a:gd name="T3" fmla="*/ 157510 h 4"/>
              <a:gd name="T4" fmla="*/ 157510 w 4"/>
              <a:gd name="T5" fmla="*/ 0 h 4"/>
              <a:gd name="T6" fmla="*/ 472133 w 4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1"/>
                </a:lnTo>
                <a:lnTo>
                  <a:pt x="1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Freeform 8214">
            <a:extLst>
              <a:ext uri="{FF2B5EF4-FFF2-40B4-BE49-F238E27FC236}">
                <a16:creationId xmlns:a16="http://schemas.microsoft.com/office/drawing/2014/main" id="{74FB30CC-0FAE-DB47-88F8-99A1B67A5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472133 w 4"/>
              <a:gd name="T1" fmla="*/ 472133 h 4"/>
              <a:gd name="T2" fmla="*/ 0 w 4"/>
              <a:gd name="T3" fmla="*/ 157510 h 4"/>
              <a:gd name="T4" fmla="*/ 157510 w 4"/>
              <a:gd name="T5" fmla="*/ 0 h 4"/>
              <a:gd name="T6" fmla="*/ 472133 w 4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1"/>
                </a:lnTo>
                <a:lnTo>
                  <a:pt x="1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Freeform 8215">
            <a:extLst>
              <a:ext uri="{FF2B5EF4-FFF2-40B4-BE49-F238E27FC236}">
                <a16:creationId xmlns:a16="http://schemas.microsoft.com/office/drawing/2014/main" id="{AA83EE9E-37DB-604F-B47B-2764F0EC0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0 w 3"/>
              <a:gd name="T1" fmla="*/ 472133 h 4"/>
              <a:gd name="T2" fmla="*/ 279841 w 3"/>
              <a:gd name="T3" fmla="*/ 0 h 4"/>
              <a:gd name="T4" fmla="*/ 559682 w 3"/>
              <a:gd name="T5" fmla="*/ 157510 h 4"/>
              <a:gd name="T6" fmla="*/ 0 w 3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1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Freeform 8216">
            <a:extLst>
              <a:ext uri="{FF2B5EF4-FFF2-40B4-BE49-F238E27FC236}">
                <a16:creationId xmlns:a16="http://schemas.microsoft.com/office/drawing/2014/main" id="{CF10075A-91A3-104D-B524-410568C2E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2808288"/>
            <a:ext cx="1587" cy="1587"/>
          </a:xfrm>
          <a:custGeom>
            <a:avLst/>
            <a:gdLst>
              <a:gd name="T0" fmla="*/ 0 w 3"/>
              <a:gd name="T1" fmla="*/ 472133 h 4"/>
              <a:gd name="T2" fmla="*/ 279841 w 3"/>
              <a:gd name="T3" fmla="*/ 0 h 4"/>
              <a:gd name="T4" fmla="*/ 559682 w 3"/>
              <a:gd name="T5" fmla="*/ 157510 h 4"/>
              <a:gd name="T6" fmla="*/ 0 w 3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1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Freeform 8217">
            <a:extLst>
              <a:ext uri="{FF2B5EF4-FFF2-40B4-BE49-F238E27FC236}">
                <a16:creationId xmlns:a16="http://schemas.microsoft.com/office/drawing/2014/main" id="{445DADCB-2AC6-A14E-92D4-DC26AB115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28925"/>
            <a:ext cx="1587" cy="3175"/>
          </a:xfrm>
          <a:custGeom>
            <a:avLst/>
            <a:gdLst>
              <a:gd name="T0" fmla="*/ 472133 w 4"/>
              <a:gd name="T1" fmla="*/ 0 h 8"/>
              <a:gd name="T2" fmla="*/ 472133 w 4"/>
              <a:gd name="T3" fmla="*/ 1102519 h 8"/>
              <a:gd name="T4" fmla="*/ 0 w 4"/>
              <a:gd name="T5" fmla="*/ 944959 h 8"/>
              <a:gd name="T6" fmla="*/ 472133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3" y="0"/>
                </a:moveTo>
                <a:lnTo>
                  <a:pt x="3" y="7"/>
                </a:lnTo>
                <a:lnTo>
                  <a:pt x="0" y="6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Freeform 8218">
            <a:extLst>
              <a:ext uri="{FF2B5EF4-FFF2-40B4-BE49-F238E27FC236}">
                <a16:creationId xmlns:a16="http://schemas.microsoft.com/office/drawing/2014/main" id="{36DF9270-0B9C-9E4B-B087-1D710037B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28925"/>
            <a:ext cx="1587" cy="3175"/>
          </a:xfrm>
          <a:custGeom>
            <a:avLst/>
            <a:gdLst>
              <a:gd name="T0" fmla="*/ 201549 w 5"/>
              <a:gd name="T1" fmla="*/ 0 h 8"/>
              <a:gd name="T2" fmla="*/ 403098 w 5"/>
              <a:gd name="T3" fmla="*/ 944959 h 8"/>
              <a:gd name="T4" fmla="*/ 0 w 5"/>
              <a:gd name="T5" fmla="*/ 1102519 h 8"/>
              <a:gd name="T6" fmla="*/ 201549 w 5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8">
                <a:moveTo>
                  <a:pt x="2" y="0"/>
                </a:moveTo>
                <a:lnTo>
                  <a:pt x="4" y="6"/>
                </a:lnTo>
                <a:lnTo>
                  <a:pt x="0" y="7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Freeform 8219">
            <a:extLst>
              <a:ext uri="{FF2B5EF4-FFF2-40B4-BE49-F238E27FC236}">
                <a16:creationId xmlns:a16="http://schemas.microsoft.com/office/drawing/2014/main" id="{88B3D7FA-6A37-D041-A247-85970745A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30513"/>
            <a:ext cx="3175" cy="1587"/>
          </a:xfrm>
          <a:custGeom>
            <a:avLst/>
            <a:gdLst>
              <a:gd name="T0" fmla="*/ 1102519 w 8"/>
              <a:gd name="T1" fmla="*/ 0 h 4"/>
              <a:gd name="T2" fmla="*/ 0 w 8"/>
              <a:gd name="T3" fmla="*/ 472133 h 4"/>
              <a:gd name="T4" fmla="*/ 0 w 8"/>
              <a:gd name="T5" fmla="*/ 0 h 4"/>
              <a:gd name="T6" fmla="*/ 1102519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7" y="0"/>
                </a:move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Freeform 8220">
            <a:extLst>
              <a:ext uri="{FF2B5EF4-FFF2-40B4-BE49-F238E27FC236}">
                <a16:creationId xmlns:a16="http://schemas.microsoft.com/office/drawing/2014/main" id="{9EF87E6F-88E2-814D-8243-ECE39C7F0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30513"/>
            <a:ext cx="3175" cy="1587"/>
          </a:xfrm>
          <a:custGeom>
            <a:avLst/>
            <a:gdLst>
              <a:gd name="T0" fmla="*/ 995539 w 9"/>
              <a:gd name="T1" fmla="*/ 0 h 4"/>
              <a:gd name="T2" fmla="*/ 249061 w 9"/>
              <a:gd name="T3" fmla="*/ 472133 h 4"/>
              <a:gd name="T4" fmla="*/ 0 w 9"/>
              <a:gd name="T5" fmla="*/ 157510 h 4"/>
              <a:gd name="T6" fmla="*/ 995539 w 9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8" y="0"/>
                </a:moveTo>
                <a:lnTo>
                  <a:pt x="2" y="3"/>
                </a:lnTo>
                <a:lnTo>
                  <a:pt x="0" y="1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Freeform 8221">
            <a:extLst>
              <a:ext uri="{FF2B5EF4-FFF2-40B4-BE49-F238E27FC236}">
                <a16:creationId xmlns:a16="http://schemas.microsoft.com/office/drawing/2014/main" id="{99E61F5B-3955-7C4F-9E7B-2A5C75156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830513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157510 h 4"/>
              <a:gd name="T4" fmla="*/ 944959 w 8"/>
              <a:gd name="T5" fmla="*/ 472133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1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Freeform 8222">
            <a:extLst>
              <a:ext uri="{FF2B5EF4-FFF2-40B4-BE49-F238E27FC236}">
                <a16:creationId xmlns:a16="http://schemas.microsoft.com/office/drawing/2014/main" id="{BBCDDA6D-23F4-5147-8D01-BFC32B137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830513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1102519 w 8"/>
              <a:gd name="T5" fmla="*/ 472133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Freeform 8223">
            <a:extLst>
              <a:ext uri="{FF2B5EF4-FFF2-40B4-BE49-F238E27FC236}">
                <a16:creationId xmlns:a16="http://schemas.microsoft.com/office/drawing/2014/main" id="{F51C2D78-E51A-A241-B195-81AE9F560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3051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205921 h 7"/>
              <a:gd name="T4" fmla="*/ 27984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1"/>
                </a:lnTo>
                <a:lnTo>
                  <a:pt x="4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Freeform 8224">
            <a:extLst>
              <a:ext uri="{FF2B5EF4-FFF2-40B4-BE49-F238E27FC236}">
                <a16:creationId xmlns:a16="http://schemas.microsoft.com/office/drawing/2014/main" id="{FA6AC987-23A9-C843-9E8B-0F781ABC1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2830513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617311 h 7"/>
              <a:gd name="T4" fmla="*/ 139921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3"/>
                </a:lnTo>
                <a:lnTo>
                  <a:pt x="2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Freeform 8225">
            <a:extLst>
              <a:ext uri="{FF2B5EF4-FFF2-40B4-BE49-F238E27FC236}">
                <a16:creationId xmlns:a16="http://schemas.microsoft.com/office/drawing/2014/main" id="{CEACA5BC-3C88-414F-BE9A-793722A51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830513"/>
            <a:ext cx="1588" cy="3175"/>
          </a:xfrm>
          <a:custGeom>
            <a:avLst/>
            <a:gdLst>
              <a:gd name="T0" fmla="*/ 0 w 6"/>
              <a:gd name="T1" fmla="*/ 1234168 h 7"/>
              <a:gd name="T2" fmla="*/ 210145 w 6"/>
              <a:gd name="T3" fmla="*/ 0 h 7"/>
              <a:gd name="T4" fmla="*/ 350154 w 6"/>
              <a:gd name="T5" fmla="*/ 617311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3" y="0"/>
                </a:lnTo>
                <a:lnTo>
                  <a:pt x="5" y="3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Freeform 8226">
            <a:extLst>
              <a:ext uri="{FF2B5EF4-FFF2-40B4-BE49-F238E27FC236}">
                <a16:creationId xmlns:a16="http://schemas.microsoft.com/office/drawing/2014/main" id="{3C119A81-B58E-8149-A3D7-F356C54D8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2830513"/>
            <a:ext cx="1588" cy="3175"/>
          </a:xfrm>
          <a:custGeom>
            <a:avLst/>
            <a:gdLst>
              <a:gd name="T0" fmla="*/ 0 w 5"/>
              <a:gd name="T1" fmla="*/ 1234168 h 7"/>
              <a:gd name="T2" fmla="*/ 100997 w 5"/>
              <a:gd name="T3" fmla="*/ 0 h 7"/>
              <a:gd name="T4" fmla="*/ 403352 w 5"/>
              <a:gd name="T5" fmla="*/ 205921 h 7"/>
              <a:gd name="T6" fmla="*/ 0 w 5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1" y="0"/>
                </a:lnTo>
                <a:lnTo>
                  <a:pt x="4" y="1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Freeform 8227">
            <a:extLst>
              <a:ext uri="{FF2B5EF4-FFF2-40B4-BE49-F238E27FC236}">
                <a16:creationId xmlns:a16="http://schemas.microsoft.com/office/drawing/2014/main" id="{D66A04C0-2F50-3E44-A3F6-BDB9C4BE8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4163"/>
            <a:ext cx="1588" cy="1587"/>
          </a:xfrm>
          <a:custGeom>
            <a:avLst/>
            <a:gdLst>
              <a:gd name="T0" fmla="*/ 315218 w 4"/>
              <a:gd name="T1" fmla="*/ 0 h 6"/>
              <a:gd name="T2" fmla="*/ 472827 w 4"/>
              <a:gd name="T3" fmla="*/ 349934 h 6"/>
              <a:gd name="T4" fmla="*/ 0 w 4"/>
              <a:gd name="T5" fmla="*/ 349934 h 6"/>
              <a:gd name="T6" fmla="*/ 315218 w 4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3" y="5"/>
                </a:lnTo>
                <a:lnTo>
                  <a:pt x="0" y="5"/>
                </a:lnTo>
                <a:lnTo>
                  <a:pt x="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Freeform 8228">
            <a:extLst>
              <a:ext uri="{FF2B5EF4-FFF2-40B4-BE49-F238E27FC236}">
                <a16:creationId xmlns:a16="http://schemas.microsoft.com/office/drawing/2014/main" id="{A180E347-B590-404A-A004-AA8BDBBEF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4163"/>
            <a:ext cx="1588" cy="1587"/>
          </a:xfrm>
          <a:custGeom>
            <a:avLst/>
            <a:gdLst>
              <a:gd name="T0" fmla="*/ 280017 w 3"/>
              <a:gd name="T1" fmla="*/ 0 h 6"/>
              <a:gd name="T2" fmla="*/ 560564 w 3"/>
              <a:gd name="T3" fmla="*/ 349934 h 6"/>
              <a:gd name="T4" fmla="*/ 0 w 3"/>
              <a:gd name="T5" fmla="*/ 349934 h 6"/>
              <a:gd name="T6" fmla="*/ 280017 w 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6">
                <a:moveTo>
                  <a:pt x="1" y="0"/>
                </a:moveTo>
                <a:lnTo>
                  <a:pt x="2" y="5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Freeform 8229">
            <a:extLst>
              <a:ext uri="{FF2B5EF4-FFF2-40B4-BE49-F238E27FC236}">
                <a16:creationId xmlns:a16="http://schemas.microsoft.com/office/drawing/2014/main" id="{5C38D509-3EEC-F342-998F-4808597DF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403352 w 5"/>
              <a:gd name="T1" fmla="*/ 0 h 3"/>
              <a:gd name="T2" fmla="*/ 0 w 5"/>
              <a:gd name="T3" fmla="*/ 560564 h 3"/>
              <a:gd name="T4" fmla="*/ 0 w 5"/>
              <a:gd name="T5" fmla="*/ 0 h 3"/>
              <a:gd name="T6" fmla="*/ 403352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lnTo>
                  <a:pt x="0" y="2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Freeform 8230">
            <a:extLst>
              <a:ext uri="{FF2B5EF4-FFF2-40B4-BE49-F238E27FC236}">
                <a16:creationId xmlns:a16="http://schemas.microsoft.com/office/drawing/2014/main" id="{674AD206-2378-4D40-8E10-FB6BD2C8A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350154 w 6"/>
              <a:gd name="T1" fmla="*/ 0 h 3"/>
              <a:gd name="T2" fmla="*/ 140009 w 6"/>
              <a:gd name="T3" fmla="*/ 560564 h 3"/>
              <a:gd name="T4" fmla="*/ 0 w 6"/>
              <a:gd name="T5" fmla="*/ 280017 h 3"/>
              <a:gd name="T6" fmla="*/ 350154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2" y="2"/>
                </a:lnTo>
                <a:lnTo>
                  <a:pt x="0" y="1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Freeform 8231">
            <a:extLst>
              <a:ext uri="{FF2B5EF4-FFF2-40B4-BE49-F238E27FC236}">
                <a16:creationId xmlns:a16="http://schemas.microsoft.com/office/drawing/2014/main" id="{917DFC96-B582-A343-B114-9D835D39B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2825750"/>
            <a:ext cx="3175" cy="1588"/>
          </a:xfrm>
          <a:custGeom>
            <a:avLst/>
            <a:gdLst>
              <a:gd name="T0" fmla="*/ 0 w 7"/>
              <a:gd name="T1" fmla="*/ 0 h 3"/>
              <a:gd name="T2" fmla="*/ 1234168 w 7"/>
              <a:gd name="T3" fmla="*/ 280017 h 3"/>
              <a:gd name="T4" fmla="*/ 822779 w 7"/>
              <a:gd name="T5" fmla="*/ 560564 h 3"/>
              <a:gd name="T6" fmla="*/ 0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6" y="1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Freeform 8232">
            <a:extLst>
              <a:ext uri="{FF2B5EF4-FFF2-40B4-BE49-F238E27FC236}">
                <a16:creationId xmlns:a16="http://schemas.microsoft.com/office/drawing/2014/main" id="{71E23E5E-39AE-C648-922D-BEDA7722E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613" y="2825750"/>
            <a:ext cx="3175" cy="1588"/>
          </a:xfrm>
          <a:custGeom>
            <a:avLst/>
            <a:gdLst>
              <a:gd name="T0" fmla="*/ 0 w 7"/>
              <a:gd name="T1" fmla="*/ 0 h 3"/>
              <a:gd name="T2" fmla="*/ 1234168 w 7"/>
              <a:gd name="T3" fmla="*/ 0 h 3"/>
              <a:gd name="T4" fmla="*/ 1234168 w 7"/>
              <a:gd name="T5" fmla="*/ 560564 h 3"/>
              <a:gd name="T6" fmla="*/ 0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6" y="0"/>
                </a:lnTo>
                <a:lnTo>
                  <a:pt x="6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Freeform 8233">
            <a:extLst>
              <a:ext uri="{FF2B5EF4-FFF2-40B4-BE49-F238E27FC236}">
                <a16:creationId xmlns:a16="http://schemas.microsoft.com/office/drawing/2014/main" id="{8EB451DA-C246-374E-86F4-D11DB960A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403352 w 5"/>
              <a:gd name="T1" fmla="*/ 350154 h 6"/>
              <a:gd name="T2" fmla="*/ 0 w 5"/>
              <a:gd name="T3" fmla="*/ 70137 h 6"/>
              <a:gd name="T4" fmla="*/ 201676 w 5"/>
              <a:gd name="T5" fmla="*/ 0 h 6"/>
              <a:gd name="T6" fmla="*/ 403352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1"/>
                </a:lnTo>
                <a:lnTo>
                  <a:pt x="2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Freeform 8234">
            <a:extLst>
              <a:ext uri="{FF2B5EF4-FFF2-40B4-BE49-F238E27FC236}">
                <a16:creationId xmlns:a16="http://schemas.microsoft.com/office/drawing/2014/main" id="{F52AC99B-2BB3-0845-B3EB-11B87B33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403352 w 5"/>
              <a:gd name="T1" fmla="*/ 350154 h 6"/>
              <a:gd name="T2" fmla="*/ 0 w 5"/>
              <a:gd name="T3" fmla="*/ 70137 h 6"/>
              <a:gd name="T4" fmla="*/ 201676 w 5"/>
              <a:gd name="T5" fmla="*/ 0 h 6"/>
              <a:gd name="T6" fmla="*/ 403352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1"/>
                </a:lnTo>
                <a:lnTo>
                  <a:pt x="2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Freeform 8235">
            <a:extLst>
              <a:ext uri="{FF2B5EF4-FFF2-40B4-BE49-F238E27FC236}">
                <a16:creationId xmlns:a16="http://schemas.microsoft.com/office/drawing/2014/main" id="{620DB530-FF69-FF41-B223-0ABA278B8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0 w 5"/>
              <a:gd name="T1" fmla="*/ 350154 h 6"/>
              <a:gd name="T2" fmla="*/ 302673 w 5"/>
              <a:gd name="T3" fmla="*/ 0 h 6"/>
              <a:gd name="T4" fmla="*/ 403352 w 5"/>
              <a:gd name="T5" fmla="*/ 70137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3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Freeform 8236">
            <a:extLst>
              <a:ext uri="{FF2B5EF4-FFF2-40B4-BE49-F238E27FC236}">
                <a16:creationId xmlns:a16="http://schemas.microsoft.com/office/drawing/2014/main" id="{F1EEEFA1-1C23-E84C-8B36-62216A97B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2825750"/>
            <a:ext cx="1588" cy="1588"/>
          </a:xfrm>
          <a:custGeom>
            <a:avLst/>
            <a:gdLst>
              <a:gd name="T0" fmla="*/ 0 w 5"/>
              <a:gd name="T1" fmla="*/ 350154 h 6"/>
              <a:gd name="T2" fmla="*/ 100997 w 5"/>
              <a:gd name="T3" fmla="*/ 0 h 6"/>
              <a:gd name="T4" fmla="*/ 403352 w 5"/>
              <a:gd name="T5" fmla="*/ 70137 h 6"/>
              <a:gd name="T6" fmla="*/ 0 w 5"/>
              <a:gd name="T7" fmla="*/ 35015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Freeform 8237">
            <a:extLst>
              <a:ext uri="{FF2B5EF4-FFF2-40B4-BE49-F238E27FC236}">
                <a16:creationId xmlns:a16="http://schemas.microsoft.com/office/drawing/2014/main" id="{E4278E1E-8518-DB46-83F0-5401D06F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2575"/>
            <a:ext cx="1588" cy="3175"/>
          </a:xfrm>
          <a:custGeom>
            <a:avLst/>
            <a:gdLst>
              <a:gd name="T0" fmla="*/ 157609 w 4"/>
              <a:gd name="T1" fmla="*/ 0 h 7"/>
              <a:gd name="T2" fmla="*/ 472827 w 4"/>
              <a:gd name="T3" fmla="*/ 1234168 h 7"/>
              <a:gd name="T4" fmla="*/ 0 w 4"/>
              <a:gd name="T5" fmla="*/ 1028700 h 7"/>
              <a:gd name="T6" fmla="*/ 157609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lnTo>
                  <a:pt x="3" y="6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Freeform 8238">
            <a:extLst>
              <a:ext uri="{FF2B5EF4-FFF2-40B4-BE49-F238E27FC236}">
                <a16:creationId xmlns:a16="http://schemas.microsoft.com/office/drawing/2014/main" id="{7E5780AF-CAC7-2348-8440-66693B4C4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2575"/>
            <a:ext cx="1588" cy="3175"/>
          </a:xfrm>
          <a:custGeom>
            <a:avLst/>
            <a:gdLst>
              <a:gd name="T0" fmla="*/ 157609 w 4"/>
              <a:gd name="T1" fmla="*/ 0 h 7"/>
              <a:gd name="T2" fmla="*/ 472827 w 4"/>
              <a:gd name="T3" fmla="*/ 1028700 h 7"/>
              <a:gd name="T4" fmla="*/ 0 w 4"/>
              <a:gd name="T5" fmla="*/ 1234168 h 7"/>
              <a:gd name="T6" fmla="*/ 157609 w 4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lnTo>
                  <a:pt x="3" y="5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Freeform 8239">
            <a:extLst>
              <a:ext uri="{FF2B5EF4-FFF2-40B4-BE49-F238E27FC236}">
                <a16:creationId xmlns:a16="http://schemas.microsoft.com/office/drawing/2014/main" id="{CD635489-1BFC-C545-ACDF-24EB379C4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4163"/>
            <a:ext cx="1588" cy="1587"/>
          </a:xfrm>
          <a:custGeom>
            <a:avLst/>
            <a:gdLst>
              <a:gd name="T0" fmla="*/ 350154 w 6"/>
              <a:gd name="T1" fmla="*/ 0 h 3"/>
              <a:gd name="T2" fmla="*/ 0 w 6"/>
              <a:gd name="T3" fmla="*/ 559682 h 3"/>
              <a:gd name="T4" fmla="*/ 0 w 6"/>
              <a:gd name="T5" fmla="*/ 0 h 3"/>
              <a:gd name="T6" fmla="*/ 350154 w 6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lnTo>
                  <a:pt x="0" y="2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Freeform 8240">
            <a:extLst>
              <a:ext uri="{FF2B5EF4-FFF2-40B4-BE49-F238E27FC236}">
                <a16:creationId xmlns:a16="http://schemas.microsoft.com/office/drawing/2014/main" id="{F305E1D9-086D-7140-A952-69D3989D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4163"/>
            <a:ext cx="3175" cy="1587"/>
          </a:xfrm>
          <a:custGeom>
            <a:avLst/>
            <a:gdLst>
              <a:gd name="T0" fmla="*/ 1234168 w 7"/>
              <a:gd name="T1" fmla="*/ 0 h 3"/>
              <a:gd name="T2" fmla="*/ 617311 w 7"/>
              <a:gd name="T3" fmla="*/ 559682 h 3"/>
              <a:gd name="T4" fmla="*/ 0 w 7"/>
              <a:gd name="T5" fmla="*/ 279841 h 3"/>
              <a:gd name="T6" fmla="*/ 1234168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6" y="0"/>
                </a:moveTo>
                <a:lnTo>
                  <a:pt x="3" y="2"/>
                </a:lnTo>
                <a:lnTo>
                  <a:pt x="0" y="1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Freeform 8241">
            <a:extLst>
              <a:ext uri="{FF2B5EF4-FFF2-40B4-BE49-F238E27FC236}">
                <a16:creationId xmlns:a16="http://schemas.microsoft.com/office/drawing/2014/main" id="{7105BB9E-BFF0-4641-9787-1279945BD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824163"/>
            <a:ext cx="3175" cy="1587"/>
          </a:xfrm>
          <a:custGeom>
            <a:avLst/>
            <a:gdLst>
              <a:gd name="T0" fmla="*/ 0 w 7"/>
              <a:gd name="T1" fmla="*/ 0 h 3"/>
              <a:gd name="T2" fmla="*/ 1234168 w 7"/>
              <a:gd name="T3" fmla="*/ 279841 h 3"/>
              <a:gd name="T4" fmla="*/ 617311 w 7"/>
              <a:gd name="T5" fmla="*/ 559682 h 3"/>
              <a:gd name="T6" fmla="*/ 0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6" y="1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6" name="Freeform 8242">
            <a:extLst>
              <a:ext uri="{FF2B5EF4-FFF2-40B4-BE49-F238E27FC236}">
                <a16:creationId xmlns:a16="http://schemas.microsoft.com/office/drawing/2014/main" id="{11BCF111-994D-9E42-9E29-F1C86DA48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824163"/>
            <a:ext cx="3175" cy="1587"/>
          </a:xfrm>
          <a:custGeom>
            <a:avLst/>
            <a:gdLst>
              <a:gd name="T0" fmla="*/ 0 w 7"/>
              <a:gd name="T1" fmla="*/ 0 h 3"/>
              <a:gd name="T2" fmla="*/ 1234168 w 7"/>
              <a:gd name="T3" fmla="*/ 0 h 3"/>
              <a:gd name="T4" fmla="*/ 1234168 w 7"/>
              <a:gd name="T5" fmla="*/ 559682 h 3"/>
              <a:gd name="T6" fmla="*/ 0 w 7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lnTo>
                  <a:pt x="6" y="0"/>
                </a:lnTo>
                <a:lnTo>
                  <a:pt x="6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Freeform 8243">
            <a:extLst>
              <a:ext uri="{FF2B5EF4-FFF2-40B4-BE49-F238E27FC236}">
                <a16:creationId xmlns:a16="http://schemas.microsoft.com/office/drawing/2014/main" id="{608DD033-A820-1A47-A645-295DB5135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4163"/>
            <a:ext cx="1588" cy="1587"/>
          </a:xfrm>
          <a:custGeom>
            <a:avLst/>
            <a:gdLst>
              <a:gd name="T0" fmla="*/ 403352 w 5"/>
              <a:gd name="T1" fmla="*/ 349934 h 6"/>
              <a:gd name="T2" fmla="*/ 0 w 5"/>
              <a:gd name="T3" fmla="*/ 0 h 6"/>
              <a:gd name="T4" fmla="*/ 302673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0"/>
                </a:lnTo>
                <a:lnTo>
                  <a:pt x="3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8" name="Freeform 8244">
            <a:extLst>
              <a:ext uri="{FF2B5EF4-FFF2-40B4-BE49-F238E27FC236}">
                <a16:creationId xmlns:a16="http://schemas.microsoft.com/office/drawing/2014/main" id="{4331C7B9-8706-ED45-96CE-70E54A02B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2824163"/>
            <a:ext cx="1588" cy="1587"/>
          </a:xfrm>
          <a:custGeom>
            <a:avLst/>
            <a:gdLst>
              <a:gd name="T0" fmla="*/ 403352 w 5"/>
              <a:gd name="T1" fmla="*/ 349934 h 6"/>
              <a:gd name="T2" fmla="*/ 0 w 5"/>
              <a:gd name="T3" fmla="*/ 70093 h 6"/>
              <a:gd name="T4" fmla="*/ 302673 w 5"/>
              <a:gd name="T5" fmla="*/ 0 h 6"/>
              <a:gd name="T6" fmla="*/ 403352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4" y="5"/>
                </a:moveTo>
                <a:lnTo>
                  <a:pt x="0" y="1"/>
                </a:lnTo>
                <a:lnTo>
                  <a:pt x="3" y="0"/>
                </a:lnTo>
                <a:lnTo>
                  <a:pt x="4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9" name="Freeform 8245">
            <a:extLst>
              <a:ext uri="{FF2B5EF4-FFF2-40B4-BE49-F238E27FC236}">
                <a16:creationId xmlns:a16="http://schemas.microsoft.com/office/drawing/2014/main" id="{173BDCEE-02E8-3F43-A088-C7F956DB2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824163"/>
            <a:ext cx="1587" cy="1587"/>
          </a:xfrm>
          <a:custGeom>
            <a:avLst/>
            <a:gdLst>
              <a:gd name="T0" fmla="*/ 0 w 5"/>
              <a:gd name="T1" fmla="*/ 349934 h 6"/>
              <a:gd name="T2" fmla="*/ 201549 w 5"/>
              <a:gd name="T3" fmla="*/ 0 h 6"/>
              <a:gd name="T4" fmla="*/ 403098 w 5"/>
              <a:gd name="T5" fmla="*/ 70093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2" y="0"/>
                </a:lnTo>
                <a:lnTo>
                  <a:pt x="4" y="1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0" name="Freeform 8246">
            <a:extLst>
              <a:ext uri="{FF2B5EF4-FFF2-40B4-BE49-F238E27FC236}">
                <a16:creationId xmlns:a16="http://schemas.microsoft.com/office/drawing/2014/main" id="{A2A4655B-60EA-4443-9506-19AAB66D1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824163"/>
            <a:ext cx="1587" cy="1587"/>
          </a:xfrm>
          <a:custGeom>
            <a:avLst/>
            <a:gdLst>
              <a:gd name="T0" fmla="*/ 0 w 5"/>
              <a:gd name="T1" fmla="*/ 349934 h 6"/>
              <a:gd name="T2" fmla="*/ 100616 w 5"/>
              <a:gd name="T3" fmla="*/ 0 h 6"/>
              <a:gd name="T4" fmla="*/ 403098 w 5"/>
              <a:gd name="T5" fmla="*/ 0 h 6"/>
              <a:gd name="T6" fmla="*/ 0 w 5"/>
              <a:gd name="T7" fmla="*/ 349934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6">
                <a:moveTo>
                  <a:pt x="0" y="5"/>
                </a:moveTo>
                <a:lnTo>
                  <a:pt x="1" y="0"/>
                </a:lnTo>
                <a:lnTo>
                  <a:pt x="4" y="0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1" name="Freeform 8247">
            <a:extLst>
              <a:ext uri="{FF2B5EF4-FFF2-40B4-BE49-F238E27FC236}">
                <a16:creationId xmlns:a16="http://schemas.microsoft.com/office/drawing/2014/main" id="{4A6E6123-6E1D-F847-A4B4-A87185EAA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19400"/>
            <a:ext cx="1587" cy="3175"/>
          </a:xfrm>
          <a:custGeom>
            <a:avLst/>
            <a:gdLst>
              <a:gd name="T0" fmla="*/ 302165 w 5"/>
              <a:gd name="T1" fmla="*/ 0 h 10"/>
              <a:gd name="T2" fmla="*/ 403098 w 5"/>
              <a:gd name="T3" fmla="*/ 907415 h 10"/>
              <a:gd name="T4" fmla="*/ 0 w 5"/>
              <a:gd name="T5" fmla="*/ 806450 h 10"/>
              <a:gd name="T6" fmla="*/ 302165 w 5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0">
                <a:moveTo>
                  <a:pt x="3" y="0"/>
                </a:moveTo>
                <a:lnTo>
                  <a:pt x="4" y="9"/>
                </a:lnTo>
                <a:lnTo>
                  <a:pt x="0" y="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2" name="Freeform 8248">
            <a:extLst>
              <a:ext uri="{FF2B5EF4-FFF2-40B4-BE49-F238E27FC236}">
                <a16:creationId xmlns:a16="http://schemas.microsoft.com/office/drawing/2014/main" id="{3E1BECC3-5C9B-6D4D-857B-A4997F8A7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19400"/>
            <a:ext cx="1587" cy="3175"/>
          </a:xfrm>
          <a:custGeom>
            <a:avLst/>
            <a:gdLst>
              <a:gd name="T0" fmla="*/ 157510 w 4"/>
              <a:gd name="T1" fmla="*/ 0 h 10"/>
              <a:gd name="T2" fmla="*/ 472133 w 4"/>
              <a:gd name="T3" fmla="*/ 806450 h 10"/>
              <a:gd name="T4" fmla="*/ 0 w 4"/>
              <a:gd name="T5" fmla="*/ 907415 h 10"/>
              <a:gd name="T6" fmla="*/ 157510 w 4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0">
                <a:moveTo>
                  <a:pt x="1" y="0"/>
                </a:moveTo>
                <a:lnTo>
                  <a:pt x="3" y="8"/>
                </a:lnTo>
                <a:lnTo>
                  <a:pt x="0" y="9"/>
                </a:lnTo>
                <a:lnTo>
                  <a:pt x="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3" name="Freeform 8249">
            <a:extLst>
              <a:ext uri="{FF2B5EF4-FFF2-40B4-BE49-F238E27FC236}">
                <a16:creationId xmlns:a16="http://schemas.microsoft.com/office/drawing/2014/main" id="{BC2D6FC8-4BD4-F046-9A17-133426054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0988"/>
            <a:ext cx="3175" cy="1587"/>
          </a:xfrm>
          <a:custGeom>
            <a:avLst/>
            <a:gdLst>
              <a:gd name="T0" fmla="*/ 1234168 w 7"/>
              <a:gd name="T1" fmla="*/ 0 h 4"/>
              <a:gd name="T2" fmla="*/ 0 w 7"/>
              <a:gd name="T3" fmla="*/ 472133 h 4"/>
              <a:gd name="T4" fmla="*/ 0 w 7"/>
              <a:gd name="T5" fmla="*/ 0 h 4"/>
              <a:gd name="T6" fmla="*/ 1234168 w 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4">
                <a:moveTo>
                  <a:pt x="6" y="0"/>
                </a:move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4" name="Freeform 8250">
            <a:extLst>
              <a:ext uri="{FF2B5EF4-FFF2-40B4-BE49-F238E27FC236}">
                <a16:creationId xmlns:a16="http://schemas.microsoft.com/office/drawing/2014/main" id="{C80818D8-A57E-D848-9160-533F57EC4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0988"/>
            <a:ext cx="3175" cy="1587"/>
          </a:xfrm>
          <a:custGeom>
            <a:avLst/>
            <a:gdLst>
              <a:gd name="T0" fmla="*/ 1102519 w 8"/>
              <a:gd name="T1" fmla="*/ 0 h 5"/>
              <a:gd name="T2" fmla="*/ 315119 w 8"/>
              <a:gd name="T3" fmla="*/ 403098 h 5"/>
              <a:gd name="T4" fmla="*/ 0 w 8"/>
              <a:gd name="T5" fmla="*/ 201549 h 5"/>
              <a:gd name="T6" fmla="*/ 1102519 w 8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5">
                <a:moveTo>
                  <a:pt x="7" y="0"/>
                </a:moveTo>
                <a:lnTo>
                  <a:pt x="2" y="4"/>
                </a:lnTo>
                <a:lnTo>
                  <a:pt x="0" y="2"/>
                </a:lnTo>
                <a:lnTo>
                  <a:pt x="7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5" name="Freeform 8251">
            <a:extLst>
              <a:ext uri="{FF2B5EF4-FFF2-40B4-BE49-F238E27FC236}">
                <a16:creationId xmlns:a16="http://schemas.microsoft.com/office/drawing/2014/main" id="{02926E4A-8257-7F45-A0DE-F560F84D6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2820988"/>
            <a:ext cx="3175" cy="1587"/>
          </a:xfrm>
          <a:custGeom>
            <a:avLst/>
            <a:gdLst>
              <a:gd name="T0" fmla="*/ 0 w 9"/>
              <a:gd name="T1" fmla="*/ 0 h 5"/>
              <a:gd name="T2" fmla="*/ 995539 w 9"/>
              <a:gd name="T3" fmla="*/ 201549 h 5"/>
              <a:gd name="T4" fmla="*/ 746831 w 9"/>
              <a:gd name="T5" fmla="*/ 403098 h 5"/>
              <a:gd name="T6" fmla="*/ 0 w 9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8" y="2"/>
                </a:lnTo>
                <a:lnTo>
                  <a:pt x="6" y="4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6" name="Freeform 8252">
            <a:extLst>
              <a:ext uri="{FF2B5EF4-FFF2-40B4-BE49-F238E27FC236}">
                <a16:creationId xmlns:a16="http://schemas.microsoft.com/office/drawing/2014/main" id="{10769AA3-9FA6-0A4F-AC10-B7BDD8344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2820988"/>
            <a:ext cx="3175" cy="1587"/>
          </a:xfrm>
          <a:custGeom>
            <a:avLst/>
            <a:gdLst>
              <a:gd name="T0" fmla="*/ 0 w 8"/>
              <a:gd name="T1" fmla="*/ 0 h 4"/>
              <a:gd name="T2" fmla="*/ 1102519 w 8"/>
              <a:gd name="T3" fmla="*/ 0 h 4"/>
              <a:gd name="T4" fmla="*/ 1102519 w 8"/>
              <a:gd name="T5" fmla="*/ 472133 h 4"/>
              <a:gd name="T6" fmla="*/ 0 w 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7" y="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Freeform 8253">
            <a:extLst>
              <a:ext uri="{FF2B5EF4-FFF2-40B4-BE49-F238E27FC236}">
                <a16:creationId xmlns:a16="http://schemas.microsoft.com/office/drawing/2014/main" id="{EB4E2B4D-144A-8F43-B33B-89194D631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2575"/>
            <a:ext cx="1587" cy="3175"/>
          </a:xfrm>
          <a:custGeom>
            <a:avLst/>
            <a:gdLst>
              <a:gd name="T0" fmla="*/ 349934 w 6"/>
              <a:gd name="T1" fmla="*/ 1234168 h 7"/>
              <a:gd name="T2" fmla="*/ 0 w 6"/>
              <a:gd name="T3" fmla="*/ 0 h 7"/>
              <a:gd name="T4" fmla="*/ 210013 w 6"/>
              <a:gd name="T5" fmla="*/ 0 h 7"/>
              <a:gd name="T6" fmla="*/ 349934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5" y="6"/>
                </a:moveTo>
                <a:lnTo>
                  <a:pt x="0" y="0"/>
                </a:lnTo>
                <a:lnTo>
                  <a:pt x="3" y="0"/>
                </a:lnTo>
                <a:lnTo>
                  <a:pt x="5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Freeform 8254">
            <a:extLst>
              <a:ext uri="{FF2B5EF4-FFF2-40B4-BE49-F238E27FC236}">
                <a16:creationId xmlns:a16="http://schemas.microsoft.com/office/drawing/2014/main" id="{6D7B4CFB-A06D-C34E-999B-C9421DF03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2575"/>
            <a:ext cx="1587" cy="3175"/>
          </a:xfrm>
          <a:custGeom>
            <a:avLst/>
            <a:gdLst>
              <a:gd name="T0" fmla="*/ 349934 w 6"/>
              <a:gd name="T1" fmla="*/ 1102519 h 8"/>
              <a:gd name="T2" fmla="*/ 0 w 6"/>
              <a:gd name="T3" fmla="*/ 472678 h 8"/>
              <a:gd name="T4" fmla="*/ 70093 w 6"/>
              <a:gd name="T5" fmla="*/ 0 h 8"/>
              <a:gd name="T6" fmla="*/ 349934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5" y="7"/>
                </a:moveTo>
                <a:lnTo>
                  <a:pt x="0" y="3"/>
                </a:lnTo>
                <a:lnTo>
                  <a:pt x="1" y="0"/>
                </a:lnTo>
                <a:lnTo>
                  <a:pt x="5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Freeform 8255">
            <a:extLst>
              <a:ext uri="{FF2B5EF4-FFF2-40B4-BE49-F238E27FC236}">
                <a16:creationId xmlns:a16="http://schemas.microsoft.com/office/drawing/2014/main" id="{ADF7BAB8-2369-4E4F-8AE8-61C9B236C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2575"/>
            <a:ext cx="1587" cy="3175"/>
          </a:xfrm>
          <a:custGeom>
            <a:avLst/>
            <a:gdLst>
              <a:gd name="T0" fmla="*/ 0 w 6"/>
              <a:gd name="T1" fmla="*/ 1102519 h 8"/>
              <a:gd name="T2" fmla="*/ 279841 w 6"/>
              <a:gd name="T3" fmla="*/ 0 h 8"/>
              <a:gd name="T4" fmla="*/ 349934 w 6"/>
              <a:gd name="T5" fmla="*/ 472678 h 8"/>
              <a:gd name="T6" fmla="*/ 0 w 6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8">
                <a:moveTo>
                  <a:pt x="0" y="7"/>
                </a:moveTo>
                <a:lnTo>
                  <a:pt x="4" y="0"/>
                </a:lnTo>
                <a:lnTo>
                  <a:pt x="5" y="3"/>
                </a:lnTo>
                <a:lnTo>
                  <a:pt x="0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Freeform 8256">
            <a:extLst>
              <a:ext uri="{FF2B5EF4-FFF2-40B4-BE49-F238E27FC236}">
                <a16:creationId xmlns:a16="http://schemas.microsoft.com/office/drawing/2014/main" id="{DA9E1D25-4D14-5544-A96F-B5B28041D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822575"/>
            <a:ext cx="1587" cy="3175"/>
          </a:xfrm>
          <a:custGeom>
            <a:avLst/>
            <a:gdLst>
              <a:gd name="T0" fmla="*/ 0 w 6"/>
              <a:gd name="T1" fmla="*/ 1234168 h 7"/>
              <a:gd name="T2" fmla="*/ 139921 w 6"/>
              <a:gd name="T3" fmla="*/ 0 h 7"/>
              <a:gd name="T4" fmla="*/ 349934 w 6"/>
              <a:gd name="T5" fmla="*/ 0 h 7"/>
              <a:gd name="T6" fmla="*/ 0 w 6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2" y="0"/>
                </a:lnTo>
                <a:lnTo>
                  <a:pt x="5" y="0"/>
                </a:lnTo>
                <a:lnTo>
                  <a:pt x="0" y="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1" name="Freeform 8257">
            <a:extLst>
              <a:ext uri="{FF2B5EF4-FFF2-40B4-BE49-F238E27FC236}">
                <a16:creationId xmlns:a16="http://schemas.microsoft.com/office/drawing/2014/main" id="{11A3410C-1038-484D-B2D2-F8F930028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6863"/>
            <a:ext cx="1587" cy="1587"/>
          </a:xfrm>
          <a:custGeom>
            <a:avLst/>
            <a:gdLst>
              <a:gd name="T0" fmla="*/ 0 w 3"/>
              <a:gd name="T1" fmla="*/ 0 h 4"/>
              <a:gd name="T2" fmla="*/ 559682 w 3"/>
              <a:gd name="T3" fmla="*/ 472133 h 4"/>
              <a:gd name="T4" fmla="*/ 0 w 3"/>
              <a:gd name="T5" fmla="*/ 315020 h 4"/>
              <a:gd name="T6" fmla="*/ 0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3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2" name="Freeform 8258">
            <a:extLst>
              <a:ext uri="{FF2B5EF4-FFF2-40B4-BE49-F238E27FC236}">
                <a16:creationId xmlns:a16="http://schemas.microsoft.com/office/drawing/2014/main" id="{BDB668DC-95CE-1E4B-8C02-0BC77F93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6863"/>
            <a:ext cx="1587" cy="1587"/>
          </a:xfrm>
          <a:custGeom>
            <a:avLst/>
            <a:gdLst>
              <a:gd name="T0" fmla="*/ 0 w 3"/>
              <a:gd name="T1" fmla="*/ 0 h 4"/>
              <a:gd name="T2" fmla="*/ 559682 w 3"/>
              <a:gd name="T3" fmla="*/ 315020 h 4"/>
              <a:gd name="T4" fmla="*/ 0 w 3"/>
              <a:gd name="T5" fmla="*/ 472133 h 4"/>
              <a:gd name="T6" fmla="*/ 0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2" y="2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3" name="Freeform 8259">
            <a:extLst>
              <a:ext uri="{FF2B5EF4-FFF2-40B4-BE49-F238E27FC236}">
                <a16:creationId xmlns:a16="http://schemas.microsoft.com/office/drawing/2014/main" id="{E9A3A910-A316-8E44-9003-07ED5C217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472133 w 4"/>
              <a:gd name="T1" fmla="*/ 0 h 2"/>
              <a:gd name="T2" fmla="*/ 0 w 4"/>
              <a:gd name="T3" fmla="*/ 630436 h 2"/>
              <a:gd name="T4" fmla="*/ 0 w 4"/>
              <a:gd name="T5" fmla="*/ 0 h 2"/>
              <a:gd name="T6" fmla="*/ 472133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4" name="Freeform 8260">
            <a:extLst>
              <a:ext uri="{FF2B5EF4-FFF2-40B4-BE49-F238E27FC236}">
                <a16:creationId xmlns:a16="http://schemas.microsoft.com/office/drawing/2014/main" id="{C86BF7A7-BDF0-894B-99D0-5B795FC9D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472133 w 4"/>
              <a:gd name="T1" fmla="*/ 0 h 2"/>
              <a:gd name="T2" fmla="*/ 315020 w 4"/>
              <a:gd name="T3" fmla="*/ 630436 h 2"/>
              <a:gd name="T4" fmla="*/ 0 w 4"/>
              <a:gd name="T5" fmla="*/ 0 h 2"/>
              <a:gd name="T6" fmla="*/ 472133 w 4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lnTo>
                  <a:pt x="2" y="1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5" name="Freeform 8261">
            <a:extLst>
              <a:ext uri="{FF2B5EF4-FFF2-40B4-BE49-F238E27FC236}">
                <a16:creationId xmlns:a16="http://schemas.microsoft.com/office/drawing/2014/main" id="{C451884A-5678-F549-96FD-C0D31C6D6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0 w 5"/>
              <a:gd name="T1" fmla="*/ 0 h 2"/>
              <a:gd name="T2" fmla="*/ 403098 w 5"/>
              <a:gd name="T3" fmla="*/ 0 h 2"/>
              <a:gd name="T4" fmla="*/ 201549 w 5"/>
              <a:gd name="T5" fmla="*/ 630436 h 2"/>
              <a:gd name="T6" fmla="*/ 0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4" y="0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6" name="Freeform 8262">
            <a:extLst>
              <a:ext uri="{FF2B5EF4-FFF2-40B4-BE49-F238E27FC236}">
                <a16:creationId xmlns:a16="http://schemas.microsoft.com/office/drawing/2014/main" id="{68DF07C8-B6C4-2146-B72D-FE440A47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0 w 3"/>
              <a:gd name="T1" fmla="*/ 0 h 2"/>
              <a:gd name="T2" fmla="*/ 559682 w 3"/>
              <a:gd name="T3" fmla="*/ 0 h 2"/>
              <a:gd name="T4" fmla="*/ 559682 w 3"/>
              <a:gd name="T5" fmla="*/ 630436 h 2"/>
              <a:gd name="T6" fmla="*/ 0 w 3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7" name="Freeform 8263">
            <a:extLst>
              <a:ext uri="{FF2B5EF4-FFF2-40B4-BE49-F238E27FC236}">
                <a16:creationId xmlns:a16="http://schemas.microsoft.com/office/drawing/2014/main" id="{F5AD79AA-883B-0F41-8ADF-ADEBFA726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472133 w 4"/>
              <a:gd name="T1" fmla="*/ 472827 h 4"/>
              <a:gd name="T2" fmla="*/ 0 w 4"/>
              <a:gd name="T3" fmla="*/ 0 h 4"/>
              <a:gd name="T4" fmla="*/ 315020 w 4"/>
              <a:gd name="T5" fmla="*/ 0 h 4"/>
              <a:gd name="T6" fmla="*/ 472133 w 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0"/>
                </a:lnTo>
                <a:lnTo>
                  <a:pt x="2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8" name="Freeform 8264">
            <a:extLst>
              <a:ext uri="{FF2B5EF4-FFF2-40B4-BE49-F238E27FC236}">
                <a16:creationId xmlns:a16="http://schemas.microsoft.com/office/drawing/2014/main" id="{11680F8D-D1C6-084C-9144-17ECD5A24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472133 w 4"/>
              <a:gd name="T1" fmla="*/ 472827 h 4"/>
              <a:gd name="T2" fmla="*/ 0 w 4"/>
              <a:gd name="T3" fmla="*/ 157609 h 4"/>
              <a:gd name="T4" fmla="*/ 0 w 4"/>
              <a:gd name="T5" fmla="*/ 0 h 4"/>
              <a:gd name="T6" fmla="*/ 472133 w 4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0" y="1"/>
                </a:lnTo>
                <a:lnTo>
                  <a:pt x="0" y="0"/>
                </a:lnTo>
                <a:lnTo>
                  <a:pt x="3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9" name="Freeform 8265">
            <a:extLst>
              <a:ext uri="{FF2B5EF4-FFF2-40B4-BE49-F238E27FC236}">
                <a16:creationId xmlns:a16="http://schemas.microsoft.com/office/drawing/2014/main" id="{23901031-2798-F648-A8B9-FB56AD3AA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0 w 3"/>
              <a:gd name="T1" fmla="*/ 472827 h 4"/>
              <a:gd name="T2" fmla="*/ 0 w 3"/>
              <a:gd name="T3" fmla="*/ 0 h 4"/>
              <a:gd name="T4" fmla="*/ 559682 w 3"/>
              <a:gd name="T5" fmla="*/ 157609 h 4"/>
              <a:gd name="T6" fmla="*/ 0 w 3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0"/>
                </a:lnTo>
                <a:lnTo>
                  <a:pt x="2" y="1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0" name="Freeform 8266">
            <a:extLst>
              <a:ext uri="{FF2B5EF4-FFF2-40B4-BE49-F238E27FC236}">
                <a16:creationId xmlns:a16="http://schemas.microsoft.com/office/drawing/2014/main" id="{6856B1DC-5258-6647-9392-1283672BC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2838450"/>
            <a:ext cx="1587" cy="1588"/>
          </a:xfrm>
          <a:custGeom>
            <a:avLst/>
            <a:gdLst>
              <a:gd name="T0" fmla="*/ 0 w 3"/>
              <a:gd name="T1" fmla="*/ 472827 h 4"/>
              <a:gd name="T2" fmla="*/ 0 w 3"/>
              <a:gd name="T3" fmla="*/ 0 h 4"/>
              <a:gd name="T4" fmla="*/ 559682 w 3"/>
              <a:gd name="T5" fmla="*/ 0 h 4"/>
              <a:gd name="T6" fmla="*/ 0 w 3"/>
              <a:gd name="T7" fmla="*/ 472827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lnTo>
                  <a:pt x="0" y="0"/>
                </a:lnTo>
                <a:lnTo>
                  <a:pt x="2" y="0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1" name="Freeform 8267">
            <a:extLst>
              <a:ext uri="{FF2B5EF4-FFF2-40B4-BE49-F238E27FC236}">
                <a16:creationId xmlns:a16="http://schemas.microsoft.com/office/drawing/2014/main" id="{512B2D92-6D4B-B840-9298-A9C3D8592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662238"/>
            <a:ext cx="433387" cy="252412"/>
          </a:xfrm>
          <a:custGeom>
            <a:avLst/>
            <a:gdLst>
              <a:gd name="T0" fmla="*/ 156000226 w 1203"/>
              <a:gd name="T1" fmla="*/ 0 h 700"/>
              <a:gd name="T2" fmla="*/ 156000226 w 1203"/>
              <a:gd name="T3" fmla="*/ 90886710 h 700"/>
              <a:gd name="T4" fmla="*/ 77999933 w 1203"/>
              <a:gd name="T5" fmla="*/ 90886710 h 700"/>
              <a:gd name="T6" fmla="*/ 0 w 1203"/>
              <a:gd name="T7" fmla="*/ 90886710 h 700"/>
              <a:gd name="T8" fmla="*/ 0 w 1203"/>
              <a:gd name="T9" fmla="*/ 0 h 700"/>
              <a:gd name="T10" fmla="*/ 156000226 w 1203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700">
                <a:moveTo>
                  <a:pt x="1202" y="0"/>
                </a:moveTo>
                <a:lnTo>
                  <a:pt x="1202" y="699"/>
                </a:lnTo>
                <a:lnTo>
                  <a:pt x="601" y="699"/>
                </a:lnTo>
                <a:lnTo>
                  <a:pt x="0" y="699"/>
                </a:lnTo>
                <a:lnTo>
                  <a:pt x="0" y="0"/>
                </a:lnTo>
                <a:lnTo>
                  <a:pt x="1202" y="0"/>
                </a:lnTo>
              </a:path>
            </a:pathLst>
          </a:custGeom>
          <a:solidFill>
            <a:srgbClr val="1A00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Freeform 8268">
            <a:extLst>
              <a:ext uri="{FF2B5EF4-FFF2-40B4-BE49-F238E27FC236}">
                <a16:creationId xmlns:a16="http://schemas.microsoft.com/office/drawing/2014/main" id="{C8E8CED0-6B5C-8D40-B312-823601A7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113" y="2725738"/>
            <a:ext cx="433387" cy="127000"/>
          </a:xfrm>
          <a:custGeom>
            <a:avLst/>
            <a:gdLst>
              <a:gd name="T0" fmla="*/ 156000226 w 1203"/>
              <a:gd name="T1" fmla="*/ 45690776 h 352"/>
              <a:gd name="T2" fmla="*/ 77999933 w 1203"/>
              <a:gd name="T3" fmla="*/ 45690776 h 352"/>
              <a:gd name="T4" fmla="*/ 0 w 1203"/>
              <a:gd name="T5" fmla="*/ 45690776 h 352"/>
              <a:gd name="T6" fmla="*/ 0 w 1203"/>
              <a:gd name="T7" fmla="*/ 0 h 352"/>
              <a:gd name="T8" fmla="*/ 156000226 w 1203"/>
              <a:gd name="T9" fmla="*/ 0 h 352"/>
              <a:gd name="T10" fmla="*/ 156000226 w 1203"/>
              <a:gd name="T11" fmla="*/ 45690776 h 3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3" h="352">
                <a:moveTo>
                  <a:pt x="1202" y="351"/>
                </a:moveTo>
                <a:lnTo>
                  <a:pt x="601" y="351"/>
                </a:lnTo>
                <a:lnTo>
                  <a:pt x="0" y="351"/>
                </a:lnTo>
                <a:lnTo>
                  <a:pt x="0" y="0"/>
                </a:lnTo>
                <a:lnTo>
                  <a:pt x="1202" y="0"/>
                </a:lnTo>
                <a:lnTo>
                  <a:pt x="1202" y="35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Freeform 8269">
            <a:extLst>
              <a:ext uri="{FF2B5EF4-FFF2-40B4-BE49-F238E27FC236}">
                <a16:creationId xmlns:a16="http://schemas.microsoft.com/office/drawing/2014/main" id="{D503ACAA-E180-BA4F-803B-7B9049B21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789238"/>
            <a:ext cx="161925" cy="25400"/>
          </a:xfrm>
          <a:custGeom>
            <a:avLst/>
            <a:gdLst>
              <a:gd name="T0" fmla="*/ 29263245 w 448"/>
              <a:gd name="T1" fmla="*/ 8836025 h 72"/>
              <a:gd name="T2" fmla="*/ 0 w 448"/>
              <a:gd name="T3" fmla="*/ 8836025 h 72"/>
              <a:gd name="T4" fmla="*/ 0 w 448"/>
              <a:gd name="T5" fmla="*/ 0 h 72"/>
              <a:gd name="T6" fmla="*/ 58395649 w 448"/>
              <a:gd name="T7" fmla="*/ 0 h 72"/>
              <a:gd name="T8" fmla="*/ 58395649 w 448"/>
              <a:gd name="T9" fmla="*/ 8836025 h 72"/>
              <a:gd name="T10" fmla="*/ 29263245 w 448"/>
              <a:gd name="T11" fmla="*/ 8836025 h 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8" h="72">
                <a:moveTo>
                  <a:pt x="224" y="71"/>
                </a:moveTo>
                <a:lnTo>
                  <a:pt x="0" y="71"/>
                </a:lnTo>
                <a:lnTo>
                  <a:pt x="0" y="0"/>
                </a:lnTo>
                <a:lnTo>
                  <a:pt x="447" y="0"/>
                </a:lnTo>
                <a:lnTo>
                  <a:pt x="447" y="71"/>
                </a:lnTo>
                <a:lnTo>
                  <a:pt x="224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Freeform 8270">
            <a:extLst>
              <a:ext uri="{FF2B5EF4-FFF2-40B4-BE49-F238E27FC236}">
                <a16:creationId xmlns:a16="http://schemas.microsoft.com/office/drawing/2014/main" id="{0ED4934D-9419-BB40-BF06-37A2183BC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789238"/>
            <a:ext cx="161925" cy="26987"/>
          </a:xfrm>
          <a:custGeom>
            <a:avLst/>
            <a:gdLst>
              <a:gd name="T0" fmla="*/ 58265592 w 449"/>
              <a:gd name="T1" fmla="*/ 9708756 h 74"/>
              <a:gd name="T2" fmla="*/ 0 w 449"/>
              <a:gd name="T3" fmla="*/ 9708756 h 74"/>
              <a:gd name="T4" fmla="*/ 0 w 449"/>
              <a:gd name="T5" fmla="*/ 133112 h 74"/>
              <a:gd name="T6" fmla="*/ 58135763 w 449"/>
              <a:gd name="T7" fmla="*/ 0 h 74"/>
              <a:gd name="T8" fmla="*/ 58265592 w 449"/>
              <a:gd name="T9" fmla="*/ 9708756 h 74"/>
              <a:gd name="T10" fmla="*/ 57875385 w 449"/>
              <a:gd name="T11" fmla="*/ 133112 h 74"/>
              <a:gd name="T12" fmla="*/ 0 w 449"/>
              <a:gd name="T13" fmla="*/ 265858 h 74"/>
              <a:gd name="T14" fmla="*/ 260018 w 449"/>
              <a:gd name="T15" fmla="*/ 9576009 h 74"/>
              <a:gd name="T16" fmla="*/ 57875385 w 449"/>
              <a:gd name="T17" fmla="*/ 9576009 h 74"/>
              <a:gd name="T18" fmla="*/ 57875385 w 449"/>
              <a:gd name="T19" fmla="*/ 133112 h 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9" h="74">
                <a:moveTo>
                  <a:pt x="448" y="73"/>
                </a:moveTo>
                <a:lnTo>
                  <a:pt x="0" y="73"/>
                </a:lnTo>
                <a:lnTo>
                  <a:pt x="0" y="1"/>
                </a:lnTo>
                <a:lnTo>
                  <a:pt x="447" y="0"/>
                </a:lnTo>
                <a:lnTo>
                  <a:pt x="448" y="73"/>
                </a:lnTo>
                <a:close/>
                <a:moveTo>
                  <a:pt x="445" y="1"/>
                </a:moveTo>
                <a:lnTo>
                  <a:pt x="0" y="2"/>
                </a:lnTo>
                <a:lnTo>
                  <a:pt x="2" y="72"/>
                </a:lnTo>
                <a:lnTo>
                  <a:pt x="445" y="72"/>
                </a:lnTo>
                <a:lnTo>
                  <a:pt x="445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Freeform 8271">
            <a:extLst>
              <a:ext uri="{FF2B5EF4-FFF2-40B4-BE49-F238E27FC236}">
                <a16:creationId xmlns:a16="http://schemas.microsoft.com/office/drawing/2014/main" id="{545E6D8F-2CF6-2F4B-AFBF-A6834CFD7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2463" y="2814638"/>
            <a:ext cx="166687" cy="6350"/>
          </a:xfrm>
          <a:custGeom>
            <a:avLst/>
            <a:gdLst>
              <a:gd name="T0" fmla="*/ 784261 w 461"/>
              <a:gd name="T1" fmla="*/ 0 h 19"/>
              <a:gd name="T2" fmla="*/ 59224144 w 461"/>
              <a:gd name="T3" fmla="*/ 0 h 19"/>
              <a:gd name="T4" fmla="*/ 60139296 w 461"/>
              <a:gd name="T5" fmla="*/ 2010611 h 19"/>
              <a:gd name="T6" fmla="*/ 0 w 461"/>
              <a:gd name="T7" fmla="*/ 2010611 h 19"/>
              <a:gd name="T8" fmla="*/ 784261 w 46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1" h="19">
                <a:moveTo>
                  <a:pt x="6" y="0"/>
                </a:moveTo>
                <a:lnTo>
                  <a:pt x="453" y="0"/>
                </a:lnTo>
                <a:lnTo>
                  <a:pt x="460" y="18"/>
                </a:lnTo>
                <a:lnTo>
                  <a:pt x="0" y="18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6" name="Freeform 8272">
            <a:extLst>
              <a:ext uri="{FF2B5EF4-FFF2-40B4-BE49-F238E27FC236}">
                <a16:creationId xmlns:a16="http://schemas.microsoft.com/office/drawing/2014/main" id="{32E8F592-3F62-5648-B51B-85023A507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2463" y="2814638"/>
            <a:ext cx="166687" cy="7937"/>
          </a:xfrm>
          <a:custGeom>
            <a:avLst/>
            <a:gdLst>
              <a:gd name="T0" fmla="*/ 60009485 w 462"/>
              <a:gd name="T1" fmla="*/ 2992249 h 20"/>
              <a:gd name="T2" fmla="*/ 0 w 462"/>
              <a:gd name="T3" fmla="*/ 2992249 h 20"/>
              <a:gd name="T4" fmla="*/ 911367 w 462"/>
              <a:gd name="T5" fmla="*/ 0 h 20"/>
              <a:gd name="T6" fmla="*/ 59098479 w 462"/>
              <a:gd name="T7" fmla="*/ 0 h 20"/>
              <a:gd name="T8" fmla="*/ 60009485 w 462"/>
              <a:gd name="T9" fmla="*/ 2992249 h 20"/>
              <a:gd name="T10" fmla="*/ 130247 w 462"/>
              <a:gd name="T11" fmla="*/ 2677150 h 20"/>
              <a:gd name="T12" fmla="*/ 59879238 w 462"/>
              <a:gd name="T13" fmla="*/ 2677150 h 20"/>
              <a:gd name="T14" fmla="*/ 59098479 w 462"/>
              <a:gd name="T15" fmla="*/ 0 h 20"/>
              <a:gd name="T16" fmla="*/ 911367 w 462"/>
              <a:gd name="T17" fmla="*/ 157549 h 20"/>
              <a:gd name="T18" fmla="*/ 130247 w 462"/>
              <a:gd name="T19" fmla="*/ 267715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2" h="20">
                <a:moveTo>
                  <a:pt x="461" y="19"/>
                </a:moveTo>
                <a:lnTo>
                  <a:pt x="0" y="19"/>
                </a:lnTo>
                <a:lnTo>
                  <a:pt x="7" y="0"/>
                </a:lnTo>
                <a:lnTo>
                  <a:pt x="454" y="0"/>
                </a:lnTo>
                <a:lnTo>
                  <a:pt x="461" y="19"/>
                </a:lnTo>
                <a:close/>
                <a:moveTo>
                  <a:pt x="1" y="17"/>
                </a:moveTo>
                <a:lnTo>
                  <a:pt x="460" y="17"/>
                </a:lnTo>
                <a:lnTo>
                  <a:pt x="454" y="0"/>
                </a:lnTo>
                <a:lnTo>
                  <a:pt x="7" y="1"/>
                </a:lnTo>
                <a:lnTo>
                  <a:pt x="1" y="17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7" name="Freeform 8273">
            <a:extLst>
              <a:ext uri="{FF2B5EF4-FFF2-40B4-BE49-F238E27FC236}">
                <a16:creationId xmlns:a16="http://schemas.microsoft.com/office/drawing/2014/main" id="{30D95312-448E-1246-AAE0-B55026667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2814638"/>
            <a:ext cx="38100" cy="6350"/>
          </a:xfrm>
          <a:custGeom>
            <a:avLst/>
            <a:gdLst>
              <a:gd name="T0" fmla="*/ 1141220 w 107"/>
              <a:gd name="T1" fmla="*/ 0 h 19"/>
              <a:gd name="T2" fmla="*/ 11918179 w 107"/>
              <a:gd name="T3" fmla="*/ 0 h 19"/>
              <a:gd name="T4" fmla="*/ 13439686 w 107"/>
              <a:gd name="T5" fmla="*/ 2010611 h 19"/>
              <a:gd name="T6" fmla="*/ 0 w 107"/>
              <a:gd name="T7" fmla="*/ 2010611 h 19"/>
              <a:gd name="T8" fmla="*/ 1141220 w 10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7" h="19">
                <a:moveTo>
                  <a:pt x="9" y="0"/>
                </a:moveTo>
                <a:lnTo>
                  <a:pt x="94" y="0"/>
                </a:lnTo>
                <a:lnTo>
                  <a:pt x="106" y="18"/>
                </a:lnTo>
                <a:lnTo>
                  <a:pt x="0" y="18"/>
                </a:lnTo>
                <a:lnTo>
                  <a:pt x="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8" name="Freeform 8274">
            <a:extLst>
              <a:ext uri="{FF2B5EF4-FFF2-40B4-BE49-F238E27FC236}">
                <a16:creationId xmlns:a16="http://schemas.microsoft.com/office/drawing/2014/main" id="{D5A6EB46-6D28-3444-B473-C44247CB0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7875" y="2814638"/>
            <a:ext cx="38100" cy="7937"/>
          </a:xfrm>
          <a:custGeom>
            <a:avLst/>
            <a:gdLst>
              <a:gd name="T0" fmla="*/ 13316303 w 108"/>
              <a:gd name="T1" fmla="*/ 2992249 h 20"/>
              <a:gd name="T2" fmla="*/ 0 w 108"/>
              <a:gd name="T3" fmla="*/ 2992249 h 20"/>
              <a:gd name="T4" fmla="*/ 1120069 w 108"/>
              <a:gd name="T5" fmla="*/ 0 h 20"/>
              <a:gd name="T6" fmla="*/ 11698464 w 108"/>
              <a:gd name="T7" fmla="*/ 0 h 20"/>
              <a:gd name="T8" fmla="*/ 13316303 w 108"/>
              <a:gd name="T9" fmla="*/ 2992249 h 20"/>
              <a:gd name="T10" fmla="*/ 124531 w 108"/>
              <a:gd name="T11" fmla="*/ 2677150 h 20"/>
              <a:gd name="T12" fmla="*/ 12818533 w 108"/>
              <a:gd name="T13" fmla="*/ 2677150 h 20"/>
              <a:gd name="T14" fmla="*/ 11698464 w 108"/>
              <a:gd name="T15" fmla="*/ 0 h 20"/>
              <a:gd name="T16" fmla="*/ 1120069 w 108"/>
              <a:gd name="T17" fmla="*/ 157549 h 20"/>
              <a:gd name="T18" fmla="*/ 124531 w 108"/>
              <a:gd name="T19" fmla="*/ 267715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8" h="20">
                <a:moveTo>
                  <a:pt x="107" y="19"/>
                </a:moveTo>
                <a:lnTo>
                  <a:pt x="0" y="19"/>
                </a:lnTo>
                <a:lnTo>
                  <a:pt x="9" y="0"/>
                </a:lnTo>
                <a:lnTo>
                  <a:pt x="94" y="0"/>
                </a:lnTo>
                <a:lnTo>
                  <a:pt x="107" y="19"/>
                </a:lnTo>
                <a:close/>
                <a:moveTo>
                  <a:pt x="1" y="17"/>
                </a:moveTo>
                <a:lnTo>
                  <a:pt x="103" y="17"/>
                </a:lnTo>
                <a:lnTo>
                  <a:pt x="94" y="0"/>
                </a:lnTo>
                <a:lnTo>
                  <a:pt x="9" y="1"/>
                </a:lnTo>
                <a:lnTo>
                  <a:pt x="1" y="17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9" name="Freeform 8275">
            <a:extLst>
              <a:ext uri="{FF2B5EF4-FFF2-40B4-BE49-F238E27FC236}">
                <a16:creationId xmlns:a16="http://schemas.microsoft.com/office/drawing/2014/main" id="{26A44598-E5C8-F543-8BE6-92036E7D4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2814638"/>
            <a:ext cx="19050" cy="6350"/>
          </a:xfrm>
          <a:custGeom>
            <a:avLst/>
            <a:gdLst>
              <a:gd name="T0" fmla="*/ 536697 w 52"/>
              <a:gd name="T1" fmla="*/ 0 h 19"/>
              <a:gd name="T2" fmla="*/ 6173665 w 52"/>
              <a:gd name="T3" fmla="*/ 0 h 19"/>
              <a:gd name="T4" fmla="*/ 6844812 w 52"/>
              <a:gd name="T5" fmla="*/ 2010611 h 19"/>
              <a:gd name="T6" fmla="*/ 0 w 52"/>
              <a:gd name="T7" fmla="*/ 2010611 h 19"/>
              <a:gd name="T8" fmla="*/ 536697 w 52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19">
                <a:moveTo>
                  <a:pt x="4" y="0"/>
                </a:moveTo>
                <a:lnTo>
                  <a:pt x="46" y="0"/>
                </a:lnTo>
                <a:lnTo>
                  <a:pt x="51" y="18"/>
                </a:lnTo>
                <a:lnTo>
                  <a:pt x="0" y="18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0" name="Freeform 8276">
            <a:extLst>
              <a:ext uri="{FF2B5EF4-FFF2-40B4-BE49-F238E27FC236}">
                <a16:creationId xmlns:a16="http://schemas.microsoft.com/office/drawing/2014/main" id="{9DFB0E5A-EE79-B845-95E1-D9546EA8D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2814638"/>
            <a:ext cx="19050" cy="7937"/>
          </a:xfrm>
          <a:custGeom>
            <a:avLst/>
            <a:gdLst>
              <a:gd name="T0" fmla="*/ 6844812 w 52"/>
              <a:gd name="T1" fmla="*/ 2992249 h 20"/>
              <a:gd name="T2" fmla="*/ 0 w 52"/>
              <a:gd name="T3" fmla="*/ 2992249 h 20"/>
              <a:gd name="T4" fmla="*/ 536697 w 52"/>
              <a:gd name="T5" fmla="*/ 0 h 20"/>
              <a:gd name="T6" fmla="*/ 6173665 w 52"/>
              <a:gd name="T7" fmla="*/ 0 h 20"/>
              <a:gd name="T8" fmla="*/ 536697 w 52"/>
              <a:gd name="T9" fmla="*/ 157549 h 20"/>
              <a:gd name="T10" fmla="*/ 134083 w 52"/>
              <a:gd name="T11" fmla="*/ 2834700 h 20"/>
              <a:gd name="T12" fmla="*/ 6844812 w 52"/>
              <a:gd name="T13" fmla="*/ 2677150 h 20"/>
              <a:gd name="T14" fmla="*/ 6844812 w 52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" h="20">
                <a:moveTo>
                  <a:pt x="51" y="19"/>
                </a:moveTo>
                <a:lnTo>
                  <a:pt x="0" y="19"/>
                </a:lnTo>
                <a:lnTo>
                  <a:pt x="4" y="0"/>
                </a:lnTo>
                <a:lnTo>
                  <a:pt x="46" y="0"/>
                </a:lnTo>
                <a:lnTo>
                  <a:pt x="4" y="1"/>
                </a:lnTo>
                <a:lnTo>
                  <a:pt x="1" y="18"/>
                </a:lnTo>
                <a:lnTo>
                  <a:pt x="51" y="17"/>
                </a:lnTo>
                <a:lnTo>
                  <a:pt x="51" y="1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1" name="Freeform 8277">
            <a:extLst>
              <a:ext uri="{FF2B5EF4-FFF2-40B4-BE49-F238E27FC236}">
                <a16:creationId xmlns:a16="http://schemas.microsoft.com/office/drawing/2014/main" id="{17CEB3CE-ED19-A347-93B2-22CBAAC2B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814638"/>
            <a:ext cx="12700" cy="6350"/>
          </a:xfrm>
          <a:custGeom>
            <a:avLst/>
            <a:gdLst>
              <a:gd name="T0" fmla="*/ 418726 w 34"/>
              <a:gd name="T1" fmla="*/ 0 h 19"/>
              <a:gd name="T2" fmla="*/ 4185771 w 34"/>
              <a:gd name="T3" fmla="*/ 0 h 19"/>
              <a:gd name="T4" fmla="*/ 4604124 w 34"/>
              <a:gd name="T5" fmla="*/ 2010611 h 19"/>
              <a:gd name="T6" fmla="*/ 0 w 34"/>
              <a:gd name="T7" fmla="*/ 2010611 h 19"/>
              <a:gd name="T8" fmla="*/ 418726 w 34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9">
                <a:moveTo>
                  <a:pt x="3" y="0"/>
                </a:moveTo>
                <a:lnTo>
                  <a:pt x="30" y="0"/>
                </a:lnTo>
                <a:lnTo>
                  <a:pt x="33" y="18"/>
                </a:lnTo>
                <a:lnTo>
                  <a:pt x="0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2" name="Freeform 8278">
            <a:extLst>
              <a:ext uri="{FF2B5EF4-FFF2-40B4-BE49-F238E27FC236}">
                <a16:creationId xmlns:a16="http://schemas.microsoft.com/office/drawing/2014/main" id="{218C5BE6-B083-EC4B-B559-282B1A88B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814638"/>
            <a:ext cx="12700" cy="7937"/>
          </a:xfrm>
          <a:custGeom>
            <a:avLst/>
            <a:gdLst>
              <a:gd name="T0" fmla="*/ 4604124 w 34"/>
              <a:gd name="T1" fmla="*/ 2992249 h 20"/>
              <a:gd name="T2" fmla="*/ 0 w 34"/>
              <a:gd name="T3" fmla="*/ 2992249 h 20"/>
              <a:gd name="T4" fmla="*/ 418726 w 34"/>
              <a:gd name="T5" fmla="*/ 0 h 20"/>
              <a:gd name="T6" fmla="*/ 4185771 w 34"/>
              <a:gd name="T7" fmla="*/ 0 h 20"/>
              <a:gd name="T8" fmla="*/ 418726 w 34"/>
              <a:gd name="T9" fmla="*/ 157549 h 20"/>
              <a:gd name="T10" fmla="*/ 139700 w 34"/>
              <a:gd name="T11" fmla="*/ 2834700 h 20"/>
              <a:gd name="T12" fmla="*/ 4604124 w 34"/>
              <a:gd name="T13" fmla="*/ 2677150 h 20"/>
              <a:gd name="T14" fmla="*/ 4604124 w 34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" h="20">
                <a:moveTo>
                  <a:pt x="33" y="19"/>
                </a:moveTo>
                <a:lnTo>
                  <a:pt x="0" y="19"/>
                </a:lnTo>
                <a:lnTo>
                  <a:pt x="3" y="0"/>
                </a:lnTo>
                <a:lnTo>
                  <a:pt x="30" y="0"/>
                </a:lnTo>
                <a:lnTo>
                  <a:pt x="3" y="1"/>
                </a:lnTo>
                <a:lnTo>
                  <a:pt x="1" y="18"/>
                </a:lnTo>
                <a:lnTo>
                  <a:pt x="33" y="17"/>
                </a:lnTo>
                <a:lnTo>
                  <a:pt x="33" y="1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3" name="Freeform 8279">
            <a:extLst>
              <a:ext uri="{FF2B5EF4-FFF2-40B4-BE49-F238E27FC236}">
                <a16:creationId xmlns:a16="http://schemas.microsoft.com/office/drawing/2014/main" id="{D7713ACE-10C4-284D-BC81-4AF3C6AE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2814638"/>
            <a:ext cx="39687" cy="6350"/>
          </a:xfrm>
          <a:custGeom>
            <a:avLst/>
            <a:gdLst>
              <a:gd name="T0" fmla="*/ 1041243 w 110"/>
              <a:gd name="T1" fmla="*/ 0 h 19"/>
              <a:gd name="T2" fmla="*/ 13016975 w 110"/>
              <a:gd name="T3" fmla="*/ 0 h 19"/>
              <a:gd name="T4" fmla="*/ 14188463 w 110"/>
              <a:gd name="T5" fmla="*/ 2010611 h 19"/>
              <a:gd name="T6" fmla="*/ 0 w 110"/>
              <a:gd name="T7" fmla="*/ 2010611 h 19"/>
              <a:gd name="T8" fmla="*/ 1041243 w 11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9">
                <a:moveTo>
                  <a:pt x="8" y="0"/>
                </a:moveTo>
                <a:lnTo>
                  <a:pt x="100" y="0"/>
                </a:lnTo>
                <a:lnTo>
                  <a:pt x="109" y="18"/>
                </a:lnTo>
                <a:lnTo>
                  <a:pt x="0" y="18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4" name="Freeform 8280">
            <a:extLst>
              <a:ext uri="{FF2B5EF4-FFF2-40B4-BE49-F238E27FC236}">
                <a16:creationId xmlns:a16="http://schemas.microsoft.com/office/drawing/2014/main" id="{883B86C8-5C72-3E47-8643-ADEDE16B3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75" y="2814638"/>
            <a:ext cx="41275" cy="7937"/>
          </a:xfrm>
          <a:custGeom>
            <a:avLst/>
            <a:gdLst>
              <a:gd name="T0" fmla="*/ 14943011 w 113"/>
              <a:gd name="T1" fmla="*/ 2992249 h 20"/>
              <a:gd name="T2" fmla="*/ 0 w 113"/>
              <a:gd name="T3" fmla="*/ 2992249 h 20"/>
              <a:gd name="T4" fmla="*/ 1200628 w 113"/>
              <a:gd name="T5" fmla="*/ 0 h 20"/>
              <a:gd name="T6" fmla="*/ 13475374 w 113"/>
              <a:gd name="T7" fmla="*/ 0 h 20"/>
              <a:gd name="T8" fmla="*/ 14943011 w 113"/>
              <a:gd name="T9" fmla="*/ 2992249 h 20"/>
              <a:gd name="T10" fmla="*/ 267009 w 113"/>
              <a:gd name="T11" fmla="*/ 2677150 h 20"/>
              <a:gd name="T12" fmla="*/ 14676002 w 113"/>
              <a:gd name="T13" fmla="*/ 2677150 h 20"/>
              <a:gd name="T14" fmla="*/ 13475374 w 113"/>
              <a:gd name="T15" fmla="*/ 0 h 20"/>
              <a:gd name="T16" fmla="*/ 1200628 w 113"/>
              <a:gd name="T17" fmla="*/ 157549 h 20"/>
              <a:gd name="T18" fmla="*/ 267009 w 113"/>
              <a:gd name="T19" fmla="*/ 267715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3" h="20">
                <a:moveTo>
                  <a:pt x="112" y="19"/>
                </a:moveTo>
                <a:lnTo>
                  <a:pt x="0" y="19"/>
                </a:lnTo>
                <a:lnTo>
                  <a:pt x="9" y="0"/>
                </a:lnTo>
                <a:lnTo>
                  <a:pt x="101" y="0"/>
                </a:lnTo>
                <a:lnTo>
                  <a:pt x="112" y="19"/>
                </a:lnTo>
                <a:close/>
                <a:moveTo>
                  <a:pt x="2" y="17"/>
                </a:moveTo>
                <a:lnTo>
                  <a:pt x="110" y="17"/>
                </a:lnTo>
                <a:lnTo>
                  <a:pt x="101" y="0"/>
                </a:lnTo>
                <a:lnTo>
                  <a:pt x="9" y="1"/>
                </a:lnTo>
                <a:lnTo>
                  <a:pt x="2" y="17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5" name="Freeform 8281">
            <a:extLst>
              <a:ext uri="{FF2B5EF4-FFF2-40B4-BE49-F238E27FC236}">
                <a16:creationId xmlns:a16="http://schemas.microsoft.com/office/drawing/2014/main" id="{CF6E1D09-46B4-4A4E-A9F7-B6D51C3C7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789238"/>
            <a:ext cx="163513" cy="6350"/>
          </a:xfrm>
          <a:custGeom>
            <a:avLst/>
            <a:gdLst>
              <a:gd name="T0" fmla="*/ 29445001 w 452"/>
              <a:gd name="T1" fmla="*/ 2232212 h 17"/>
              <a:gd name="T2" fmla="*/ 0 w 452"/>
              <a:gd name="T3" fmla="*/ 2232212 h 17"/>
              <a:gd name="T4" fmla="*/ 0 w 452"/>
              <a:gd name="T5" fmla="*/ 0 h 17"/>
              <a:gd name="T6" fmla="*/ 59020596 w 452"/>
              <a:gd name="T7" fmla="*/ 0 h 17"/>
              <a:gd name="T8" fmla="*/ 59020596 w 452"/>
              <a:gd name="T9" fmla="*/ 2232212 h 17"/>
              <a:gd name="T10" fmla="*/ 29445001 w 452"/>
              <a:gd name="T11" fmla="*/ 2232212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2" h="17">
                <a:moveTo>
                  <a:pt x="225" y="16"/>
                </a:moveTo>
                <a:lnTo>
                  <a:pt x="0" y="16"/>
                </a:lnTo>
                <a:lnTo>
                  <a:pt x="0" y="0"/>
                </a:lnTo>
                <a:lnTo>
                  <a:pt x="451" y="0"/>
                </a:lnTo>
                <a:lnTo>
                  <a:pt x="451" y="16"/>
                </a:lnTo>
                <a:lnTo>
                  <a:pt x="225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6" name="Freeform 8282">
            <a:extLst>
              <a:ext uri="{FF2B5EF4-FFF2-40B4-BE49-F238E27FC236}">
                <a16:creationId xmlns:a16="http://schemas.microsoft.com/office/drawing/2014/main" id="{1EB77E6E-9DD0-F740-A2C0-9D1CFE97C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787650"/>
            <a:ext cx="163513" cy="6350"/>
          </a:xfrm>
          <a:custGeom>
            <a:avLst/>
            <a:gdLst>
              <a:gd name="T0" fmla="*/ 58890669 w 453"/>
              <a:gd name="T1" fmla="*/ 2010611 h 19"/>
              <a:gd name="T2" fmla="*/ 0 w 453"/>
              <a:gd name="T3" fmla="*/ 2010611 h 19"/>
              <a:gd name="T4" fmla="*/ 0 w 453"/>
              <a:gd name="T5" fmla="*/ 111626 h 19"/>
              <a:gd name="T6" fmla="*/ 58760364 w 453"/>
              <a:gd name="T7" fmla="*/ 0 h 19"/>
              <a:gd name="T8" fmla="*/ 58890669 w 453"/>
              <a:gd name="T9" fmla="*/ 2010611 h 19"/>
              <a:gd name="T10" fmla="*/ 58499754 w 453"/>
              <a:gd name="T11" fmla="*/ 111626 h 19"/>
              <a:gd name="T12" fmla="*/ 0 w 453"/>
              <a:gd name="T13" fmla="*/ 223253 h 19"/>
              <a:gd name="T14" fmla="*/ 130305 w 453"/>
              <a:gd name="T15" fmla="*/ 1898984 h 19"/>
              <a:gd name="T16" fmla="*/ 58499754 w 453"/>
              <a:gd name="T17" fmla="*/ 1787024 h 19"/>
              <a:gd name="T18" fmla="*/ 58499754 w 453"/>
              <a:gd name="T19" fmla="*/ 111626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3" h="19">
                <a:moveTo>
                  <a:pt x="452" y="18"/>
                </a:moveTo>
                <a:lnTo>
                  <a:pt x="0" y="18"/>
                </a:lnTo>
                <a:lnTo>
                  <a:pt x="0" y="1"/>
                </a:lnTo>
                <a:lnTo>
                  <a:pt x="451" y="0"/>
                </a:lnTo>
                <a:lnTo>
                  <a:pt x="452" y="18"/>
                </a:lnTo>
                <a:close/>
                <a:moveTo>
                  <a:pt x="449" y="1"/>
                </a:moveTo>
                <a:lnTo>
                  <a:pt x="0" y="2"/>
                </a:lnTo>
                <a:lnTo>
                  <a:pt x="1" y="17"/>
                </a:lnTo>
                <a:lnTo>
                  <a:pt x="449" y="16"/>
                </a:lnTo>
                <a:lnTo>
                  <a:pt x="449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Freeform 8283">
            <a:extLst>
              <a:ext uri="{FF2B5EF4-FFF2-40B4-BE49-F238E27FC236}">
                <a16:creationId xmlns:a16="http://schemas.microsoft.com/office/drawing/2014/main" id="{8F03BC7E-E34F-C549-91F7-BDD70EF73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050" y="2789238"/>
            <a:ext cx="31750" cy="25400"/>
          </a:xfrm>
          <a:custGeom>
            <a:avLst/>
            <a:gdLst>
              <a:gd name="T0" fmla="*/ 5599772 w 89"/>
              <a:gd name="T1" fmla="*/ 8836025 h 72"/>
              <a:gd name="T2" fmla="*/ 0 w 89"/>
              <a:gd name="T3" fmla="*/ 8836025 h 72"/>
              <a:gd name="T4" fmla="*/ 0 w 89"/>
              <a:gd name="T5" fmla="*/ 0 h 72"/>
              <a:gd name="T6" fmla="*/ 11199188 w 89"/>
              <a:gd name="T7" fmla="*/ 0 h 72"/>
              <a:gd name="T8" fmla="*/ 11199188 w 89"/>
              <a:gd name="T9" fmla="*/ 8836025 h 72"/>
              <a:gd name="T10" fmla="*/ 5599772 w 89"/>
              <a:gd name="T11" fmla="*/ 8836025 h 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" h="72">
                <a:moveTo>
                  <a:pt x="44" y="71"/>
                </a:moveTo>
                <a:lnTo>
                  <a:pt x="0" y="71"/>
                </a:lnTo>
                <a:lnTo>
                  <a:pt x="0" y="0"/>
                </a:lnTo>
                <a:lnTo>
                  <a:pt x="88" y="0"/>
                </a:lnTo>
                <a:lnTo>
                  <a:pt x="88" y="71"/>
                </a:lnTo>
                <a:lnTo>
                  <a:pt x="44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Freeform 8284">
            <a:extLst>
              <a:ext uri="{FF2B5EF4-FFF2-40B4-BE49-F238E27FC236}">
                <a16:creationId xmlns:a16="http://schemas.microsoft.com/office/drawing/2014/main" id="{F3741E47-BCC6-EA40-B93B-79392D6FA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050" y="2789238"/>
            <a:ext cx="33338" cy="26987"/>
          </a:xfrm>
          <a:custGeom>
            <a:avLst/>
            <a:gdLst>
              <a:gd name="T0" fmla="*/ 12079347 w 91"/>
              <a:gd name="T1" fmla="*/ 9708756 h 74"/>
              <a:gd name="T2" fmla="*/ 268536 w 91"/>
              <a:gd name="T3" fmla="*/ 9708756 h 74"/>
              <a:gd name="T4" fmla="*/ 0 w 91"/>
              <a:gd name="T5" fmla="*/ 133112 h 74"/>
              <a:gd name="T6" fmla="*/ 12079347 w 91"/>
              <a:gd name="T7" fmla="*/ 0 h 74"/>
              <a:gd name="T8" fmla="*/ 12079347 w 91"/>
              <a:gd name="T9" fmla="*/ 9708756 h 74"/>
              <a:gd name="T10" fmla="*/ 11676726 w 91"/>
              <a:gd name="T11" fmla="*/ 133112 h 74"/>
              <a:gd name="T12" fmla="*/ 268536 w 91"/>
              <a:gd name="T13" fmla="*/ 265858 h 74"/>
              <a:gd name="T14" fmla="*/ 268536 w 91"/>
              <a:gd name="T15" fmla="*/ 9576009 h 74"/>
              <a:gd name="T16" fmla="*/ 11676726 w 91"/>
              <a:gd name="T17" fmla="*/ 9576009 h 74"/>
              <a:gd name="T18" fmla="*/ 11676726 w 91"/>
              <a:gd name="T19" fmla="*/ 133112 h 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1" h="74">
                <a:moveTo>
                  <a:pt x="90" y="73"/>
                </a:moveTo>
                <a:lnTo>
                  <a:pt x="2" y="73"/>
                </a:lnTo>
                <a:lnTo>
                  <a:pt x="0" y="1"/>
                </a:lnTo>
                <a:lnTo>
                  <a:pt x="90" y="0"/>
                </a:lnTo>
                <a:lnTo>
                  <a:pt x="90" y="73"/>
                </a:lnTo>
                <a:close/>
                <a:moveTo>
                  <a:pt x="87" y="1"/>
                </a:moveTo>
                <a:lnTo>
                  <a:pt x="2" y="2"/>
                </a:lnTo>
                <a:lnTo>
                  <a:pt x="2" y="72"/>
                </a:lnTo>
                <a:lnTo>
                  <a:pt x="87" y="72"/>
                </a:lnTo>
                <a:lnTo>
                  <a:pt x="87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Freeform 8285">
            <a:extLst>
              <a:ext uri="{FF2B5EF4-FFF2-40B4-BE49-F238E27FC236}">
                <a16:creationId xmlns:a16="http://schemas.microsoft.com/office/drawing/2014/main" id="{60E1608C-2D9A-EF4C-B2FC-6A669258C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2800350"/>
            <a:ext cx="4763" cy="14288"/>
          </a:xfrm>
          <a:custGeom>
            <a:avLst/>
            <a:gdLst>
              <a:gd name="T0" fmla="*/ 945456 w 12"/>
              <a:gd name="T1" fmla="*/ 5100450 h 39"/>
              <a:gd name="T2" fmla="*/ 0 w 12"/>
              <a:gd name="T3" fmla="*/ 5100450 h 39"/>
              <a:gd name="T4" fmla="*/ 0 w 12"/>
              <a:gd name="T5" fmla="*/ 0 h 39"/>
              <a:gd name="T6" fmla="*/ 1732938 w 12"/>
              <a:gd name="T7" fmla="*/ 0 h 39"/>
              <a:gd name="T8" fmla="*/ 1732938 w 12"/>
              <a:gd name="T9" fmla="*/ 5100450 h 39"/>
              <a:gd name="T10" fmla="*/ 945456 w 12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39">
                <a:moveTo>
                  <a:pt x="6" y="38"/>
                </a:moveTo>
                <a:lnTo>
                  <a:pt x="0" y="38"/>
                </a:lnTo>
                <a:lnTo>
                  <a:pt x="0" y="0"/>
                </a:lnTo>
                <a:lnTo>
                  <a:pt x="11" y="0"/>
                </a:lnTo>
                <a:lnTo>
                  <a:pt x="11" y="38"/>
                </a:lnTo>
                <a:lnTo>
                  <a:pt x="6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Freeform 8286">
            <a:extLst>
              <a:ext uri="{FF2B5EF4-FFF2-40B4-BE49-F238E27FC236}">
                <a16:creationId xmlns:a16="http://schemas.microsoft.com/office/drawing/2014/main" id="{834FCBC9-018F-B64E-9667-E5D078F38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275" y="2800350"/>
            <a:ext cx="4763" cy="14288"/>
          </a:xfrm>
          <a:custGeom>
            <a:avLst/>
            <a:gdLst>
              <a:gd name="T0" fmla="*/ 1610993 w 13"/>
              <a:gd name="T1" fmla="*/ 4976153 h 40"/>
              <a:gd name="T2" fmla="*/ 134097 w 13"/>
              <a:gd name="T3" fmla="*/ 4976153 h 40"/>
              <a:gd name="T4" fmla="*/ 0 w 13"/>
              <a:gd name="T5" fmla="*/ 0 h 40"/>
              <a:gd name="T6" fmla="*/ 1610993 w 13"/>
              <a:gd name="T7" fmla="*/ 0 h 40"/>
              <a:gd name="T8" fmla="*/ 1610993 w 13"/>
              <a:gd name="T9" fmla="*/ 4976153 h 40"/>
              <a:gd name="T10" fmla="*/ 1207970 w 13"/>
              <a:gd name="T11" fmla="*/ 0 h 40"/>
              <a:gd name="T12" fmla="*/ 134097 w 13"/>
              <a:gd name="T13" fmla="*/ 127520 h 40"/>
              <a:gd name="T14" fmla="*/ 402657 w 13"/>
              <a:gd name="T15" fmla="*/ 4848633 h 40"/>
              <a:gd name="T16" fmla="*/ 1207970 w 13"/>
              <a:gd name="T17" fmla="*/ 4848633 h 40"/>
              <a:gd name="T18" fmla="*/ 1207970 w 13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40">
                <a:moveTo>
                  <a:pt x="12" y="39"/>
                </a:moveTo>
                <a:lnTo>
                  <a:pt x="1" y="39"/>
                </a:lnTo>
                <a:lnTo>
                  <a:pt x="0" y="0"/>
                </a:lnTo>
                <a:lnTo>
                  <a:pt x="12" y="0"/>
                </a:lnTo>
                <a:lnTo>
                  <a:pt x="12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3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1" name="Freeform 8287">
            <a:extLst>
              <a:ext uri="{FF2B5EF4-FFF2-40B4-BE49-F238E27FC236}">
                <a16:creationId xmlns:a16="http://schemas.microsoft.com/office/drawing/2014/main" id="{6F12B53F-FF2C-7940-BE08-F45018B8A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800350"/>
            <a:ext cx="3175" cy="14288"/>
          </a:xfrm>
          <a:custGeom>
            <a:avLst/>
            <a:gdLst>
              <a:gd name="T0" fmla="*/ 403225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403225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2" name="Freeform 8288">
            <a:extLst>
              <a:ext uri="{FF2B5EF4-FFF2-40B4-BE49-F238E27FC236}">
                <a16:creationId xmlns:a16="http://schemas.microsoft.com/office/drawing/2014/main" id="{D138D7F4-1C6B-A14F-8C78-AAF44511E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800350"/>
            <a:ext cx="3175" cy="14288"/>
          </a:xfrm>
          <a:custGeom>
            <a:avLst/>
            <a:gdLst>
              <a:gd name="T0" fmla="*/ 907415 w 10"/>
              <a:gd name="T1" fmla="*/ 4976153 h 40"/>
              <a:gd name="T2" fmla="*/ 0 w 10"/>
              <a:gd name="T3" fmla="*/ 4976153 h 40"/>
              <a:gd name="T4" fmla="*/ 0 w 10"/>
              <a:gd name="T5" fmla="*/ 0 h 40"/>
              <a:gd name="T6" fmla="*/ 907415 w 10"/>
              <a:gd name="T7" fmla="*/ 0 h 40"/>
              <a:gd name="T8" fmla="*/ 907415 w 10"/>
              <a:gd name="T9" fmla="*/ 4976153 h 40"/>
              <a:gd name="T10" fmla="*/ 705803 w 10"/>
              <a:gd name="T11" fmla="*/ 0 h 40"/>
              <a:gd name="T12" fmla="*/ 0 w 10"/>
              <a:gd name="T13" fmla="*/ 127520 h 40"/>
              <a:gd name="T14" fmla="*/ 100965 w 10"/>
              <a:gd name="T15" fmla="*/ 4848633 h 40"/>
              <a:gd name="T16" fmla="*/ 705803 w 10"/>
              <a:gd name="T17" fmla="*/ 4848633 h 40"/>
              <a:gd name="T18" fmla="*/ 705803 w 10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0">
                <a:moveTo>
                  <a:pt x="9" y="39"/>
                </a:moveTo>
                <a:lnTo>
                  <a:pt x="0" y="39"/>
                </a:lnTo>
                <a:lnTo>
                  <a:pt x="0" y="0"/>
                </a:lnTo>
                <a:lnTo>
                  <a:pt x="9" y="0"/>
                </a:lnTo>
                <a:lnTo>
                  <a:pt x="9" y="39"/>
                </a:lnTo>
                <a:close/>
                <a:moveTo>
                  <a:pt x="7" y="0"/>
                </a:moveTo>
                <a:lnTo>
                  <a:pt x="0" y="1"/>
                </a:lnTo>
                <a:lnTo>
                  <a:pt x="1" y="38"/>
                </a:lnTo>
                <a:lnTo>
                  <a:pt x="7" y="38"/>
                </a:lnTo>
                <a:lnTo>
                  <a:pt x="7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3" name="Freeform 8289">
            <a:extLst>
              <a:ext uri="{FF2B5EF4-FFF2-40B4-BE49-F238E27FC236}">
                <a16:creationId xmlns:a16="http://schemas.microsoft.com/office/drawing/2014/main" id="{2C4E5A25-2C19-B040-9691-56C90BE81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814638"/>
            <a:ext cx="20637" cy="6350"/>
          </a:xfrm>
          <a:custGeom>
            <a:avLst/>
            <a:gdLst>
              <a:gd name="T0" fmla="*/ 524252 w 57"/>
              <a:gd name="T1" fmla="*/ 0 h 19"/>
              <a:gd name="T2" fmla="*/ 6554239 w 57"/>
              <a:gd name="T3" fmla="*/ 0 h 19"/>
              <a:gd name="T4" fmla="*/ 7340617 w 57"/>
              <a:gd name="T5" fmla="*/ 2010611 h 19"/>
              <a:gd name="T6" fmla="*/ 0 w 57"/>
              <a:gd name="T7" fmla="*/ 2010611 h 19"/>
              <a:gd name="T8" fmla="*/ 524252 w 57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19">
                <a:moveTo>
                  <a:pt x="4" y="0"/>
                </a:moveTo>
                <a:lnTo>
                  <a:pt x="50" y="0"/>
                </a:lnTo>
                <a:lnTo>
                  <a:pt x="56" y="18"/>
                </a:lnTo>
                <a:lnTo>
                  <a:pt x="0" y="18"/>
                </a:lnTo>
                <a:lnTo>
                  <a:pt x="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4" name="Freeform 8290">
            <a:extLst>
              <a:ext uri="{FF2B5EF4-FFF2-40B4-BE49-F238E27FC236}">
                <a16:creationId xmlns:a16="http://schemas.microsoft.com/office/drawing/2014/main" id="{8423205C-8EF4-2F49-BAA6-B4E26FAE7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814638"/>
            <a:ext cx="20637" cy="7937"/>
          </a:xfrm>
          <a:custGeom>
            <a:avLst/>
            <a:gdLst>
              <a:gd name="T0" fmla="*/ 7340617 w 57"/>
              <a:gd name="T1" fmla="*/ 2992249 h 20"/>
              <a:gd name="T2" fmla="*/ 0 w 57"/>
              <a:gd name="T3" fmla="*/ 2992249 h 20"/>
              <a:gd name="T4" fmla="*/ 524252 w 57"/>
              <a:gd name="T5" fmla="*/ 0 h 20"/>
              <a:gd name="T6" fmla="*/ 6554239 w 57"/>
              <a:gd name="T7" fmla="*/ 0 h 20"/>
              <a:gd name="T8" fmla="*/ 7340617 w 57"/>
              <a:gd name="T9" fmla="*/ 2992249 h 20"/>
              <a:gd name="T10" fmla="*/ 6554239 w 57"/>
              <a:gd name="T11" fmla="*/ 0 h 20"/>
              <a:gd name="T12" fmla="*/ 524252 w 57"/>
              <a:gd name="T13" fmla="*/ 157549 h 20"/>
              <a:gd name="T14" fmla="*/ 131063 w 57"/>
              <a:gd name="T15" fmla="*/ 2834700 h 20"/>
              <a:gd name="T16" fmla="*/ 7078491 w 57"/>
              <a:gd name="T17" fmla="*/ 2677150 h 20"/>
              <a:gd name="T18" fmla="*/ 6554239 w 57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7" h="20">
                <a:moveTo>
                  <a:pt x="56" y="19"/>
                </a:moveTo>
                <a:lnTo>
                  <a:pt x="0" y="19"/>
                </a:lnTo>
                <a:lnTo>
                  <a:pt x="4" y="0"/>
                </a:lnTo>
                <a:lnTo>
                  <a:pt x="50" y="0"/>
                </a:lnTo>
                <a:lnTo>
                  <a:pt x="56" y="19"/>
                </a:lnTo>
                <a:close/>
                <a:moveTo>
                  <a:pt x="50" y="0"/>
                </a:moveTo>
                <a:lnTo>
                  <a:pt x="4" y="1"/>
                </a:lnTo>
                <a:lnTo>
                  <a:pt x="1" y="18"/>
                </a:lnTo>
                <a:lnTo>
                  <a:pt x="54" y="17"/>
                </a:lnTo>
                <a:lnTo>
                  <a:pt x="50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5" name="Freeform 8291">
            <a:extLst>
              <a:ext uri="{FF2B5EF4-FFF2-40B4-BE49-F238E27FC236}">
                <a16:creationId xmlns:a16="http://schemas.microsoft.com/office/drawing/2014/main" id="{B16E3BA4-DC86-504E-B5B6-C72B470D3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814638"/>
            <a:ext cx="12700" cy="6350"/>
          </a:xfrm>
          <a:custGeom>
            <a:avLst/>
            <a:gdLst>
              <a:gd name="T0" fmla="*/ 658223 w 35"/>
              <a:gd name="T1" fmla="*/ 0 h 19"/>
              <a:gd name="T2" fmla="*/ 4213134 w 35"/>
              <a:gd name="T3" fmla="*/ 0 h 19"/>
              <a:gd name="T4" fmla="*/ 4476569 w 35"/>
              <a:gd name="T5" fmla="*/ 2010611 h 19"/>
              <a:gd name="T6" fmla="*/ 0 w 35"/>
              <a:gd name="T7" fmla="*/ 2010611 h 19"/>
              <a:gd name="T8" fmla="*/ 658223 w 35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19">
                <a:moveTo>
                  <a:pt x="5" y="0"/>
                </a:moveTo>
                <a:lnTo>
                  <a:pt x="32" y="0"/>
                </a:lnTo>
                <a:lnTo>
                  <a:pt x="34" y="18"/>
                </a:lnTo>
                <a:lnTo>
                  <a:pt x="0" y="18"/>
                </a:lnTo>
                <a:lnTo>
                  <a:pt x="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6" name="Freeform 8292">
            <a:extLst>
              <a:ext uri="{FF2B5EF4-FFF2-40B4-BE49-F238E27FC236}">
                <a16:creationId xmlns:a16="http://schemas.microsoft.com/office/drawing/2014/main" id="{8621E586-98D2-044D-AD44-E17FB7F8B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814638"/>
            <a:ext cx="12700" cy="7937"/>
          </a:xfrm>
          <a:custGeom>
            <a:avLst/>
            <a:gdLst>
              <a:gd name="T0" fmla="*/ 4355747 w 36"/>
              <a:gd name="T1" fmla="*/ 2992249 h 20"/>
              <a:gd name="T2" fmla="*/ 0 w 36"/>
              <a:gd name="T3" fmla="*/ 2992249 h 20"/>
              <a:gd name="T4" fmla="*/ 497769 w 36"/>
              <a:gd name="T5" fmla="*/ 0 h 20"/>
              <a:gd name="T6" fmla="*/ 3982508 w 36"/>
              <a:gd name="T7" fmla="*/ 0 h 20"/>
              <a:gd name="T8" fmla="*/ 4355747 w 36"/>
              <a:gd name="T9" fmla="*/ 2992249 h 20"/>
              <a:gd name="T10" fmla="*/ 3857978 w 36"/>
              <a:gd name="T11" fmla="*/ 0 h 20"/>
              <a:gd name="T12" fmla="*/ 622300 w 36"/>
              <a:gd name="T13" fmla="*/ 157549 h 20"/>
              <a:gd name="T14" fmla="*/ 249061 w 36"/>
              <a:gd name="T15" fmla="*/ 2834700 h 20"/>
              <a:gd name="T16" fmla="*/ 4231217 w 36"/>
              <a:gd name="T17" fmla="*/ 2677150 h 20"/>
              <a:gd name="T18" fmla="*/ 3857978 w 36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5" y="19"/>
                </a:moveTo>
                <a:lnTo>
                  <a:pt x="0" y="19"/>
                </a:lnTo>
                <a:lnTo>
                  <a:pt x="4" y="0"/>
                </a:lnTo>
                <a:lnTo>
                  <a:pt x="32" y="0"/>
                </a:lnTo>
                <a:lnTo>
                  <a:pt x="35" y="19"/>
                </a:lnTo>
                <a:close/>
                <a:moveTo>
                  <a:pt x="31" y="0"/>
                </a:moveTo>
                <a:lnTo>
                  <a:pt x="5" y="1"/>
                </a:lnTo>
                <a:lnTo>
                  <a:pt x="2" y="18"/>
                </a:lnTo>
                <a:lnTo>
                  <a:pt x="34" y="17"/>
                </a:lnTo>
                <a:lnTo>
                  <a:pt x="31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7" name="Freeform 8293">
            <a:extLst>
              <a:ext uri="{FF2B5EF4-FFF2-40B4-BE49-F238E27FC236}">
                <a16:creationId xmlns:a16="http://schemas.microsoft.com/office/drawing/2014/main" id="{3666CD3B-1ECC-D943-BDEA-AEDE429A9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9138" y="2789238"/>
            <a:ext cx="34925" cy="25400"/>
          </a:xfrm>
          <a:custGeom>
            <a:avLst/>
            <a:gdLst>
              <a:gd name="T0" fmla="*/ 6352306 w 95"/>
              <a:gd name="T1" fmla="*/ 8836025 h 72"/>
              <a:gd name="T2" fmla="*/ 0 w 95"/>
              <a:gd name="T3" fmla="*/ 8836025 h 72"/>
              <a:gd name="T4" fmla="*/ 0 w 95"/>
              <a:gd name="T5" fmla="*/ 0 h 72"/>
              <a:gd name="T6" fmla="*/ 12704244 w 95"/>
              <a:gd name="T7" fmla="*/ 0 h 72"/>
              <a:gd name="T8" fmla="*/ 12704244 w 95"/>
              <a:gd name="T9" fmla="*/ 8836025 h 72"/>
              <a:gd name="T10" fmla="*/ 6352306 w 95"/>
              <a:gd name="T11" fmla="*/ 8836025 h 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5" h="72">
                <a:moveTo>
                  <a:pt x="47" y="71"/>
                </a:moveTo>
                <a:lnTo>
                  <a:pt x="0" y="71"/>
                </a:lnTo>
                <a:lnTo>
                  <a:pt x="0" y="0"/>
                </a:lnTo>
                <a:lnTo>
                  <a:pt x="94" y="0"/>
                </a:lnTo>
                <a:lnTo>
                  <a:pt x="94" y="71"/>
                </a:lnTo>
                <a:lnTo>
                  <a:pt x="47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8" name="Freeform 8294">
            <a:extLst>
              <a:ext uri="{FF2B5EF4-FFF2-40B4-BE49-F238E27FC236}">
                <a16:creationId xmlns:a16="http://schemas.microsoft.com/office/drawing/2014/main" id="{E68F1DB9-2530-194F-ACA0-FD37ECD6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9138" y="2789238"/>
            <a:ext cx="34925" cy="26987"/>
          </a:xfrm>
          <a:custGeom>
            <a:avLst/>
            <a:gdLst>
              <a:gd name="T0" fmla="*/ 12704244 w 95"/>
              <a:gd name="T1" fmla="*/ 9708756 h 74"/>
              <a:gd name="T2" fmla="*/ 0 w 95"/>
              <a:gd name="T3" fmla="*/ 9708756 h 74"/>
              <a:gd name="T4" fmla="*/ 0 w 95"/>
              <a:gd name="T5" fmla="*/ 9576009 h 74"/>
              <a:gd name="T6" fmla="*/ 12434035 w 95"/>
              <a:gd name="T7" fmla="*/ 9576009 h 74"/>
              <a:gd name="T8" fmla="*/ 12434035 w 95"/>
              <a:gd name="T9" fmla="*/ 133112 h 74"/>
              <a:gd name="T10" fmla="*/ 0 w 95"/>
              <a:gd name="T11" fmla="*/ 265858 h 74"/>
              <a:gd name="T12" fmla="*/ 0 w 95"/>
              <a:gd name="T13" fmla="*/ 133112 h 74"/>
              <a:gd name="T14" fmla="*/ 12704244 w 95"/>
              <a:gd name="T15" fmla="*/ 0 h 74"/>
              <a:gd name="T16" fmla="*/ 12704244 w 95"/>
              <a:gd name="T17" fmla="*/ 9708756 h 7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5" h="74">
                <a:moveTo>
                  <a:pt x="94" y="73"/>
                </a:moveTo>
                <a:lnTo>
                  <a:pt x="0" y="73"/>
                </a:lnTo>
                <a:lnTo>
                  <a:pt x="0" y="72"/>
                </a:lnTo>
                <a:lnTo>
                  <a:pt x="92" y="72"/>
                </a:lnTo>
                <a:lnTo>
                  <a:pt x="92" y="1"/>
                </a:lnTo>
                <a:lnTo>
                  <a:pt x="0" y="2"/>
                </a:lnTo>
                <a:lnTo>
                  <a:pt x="0" y="1"/>
                </a:lnTo>
                <a:lnTo>
                  <a:pt x="94" y="0"/>
                </a:lnTo>
                <a:lnTo>
                  <a:pt x="94" y="73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9" name="Freeform 8295">
            <a:extLst>
              <a:ext uri="{FF2B5EF4-FFF2-40B4-BE49-F238E27FC236}">
                <a16:creationId xmlns:a16="http://schemas.microsoft.com/office/drawing/2014/main" id="{BB23CEE4-3B95-3E4D-A5DC-B0024B9FE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2800350"/>
            <a:ext cx="3175" cy="14288"/>
          </a:xfrm>
          <a:custGeom>
            <a:avLst/>
            <a:gdLst>
              <a:gd name="T0" fmla="*/ 416502 w 11"/>
              <a:gd name="T1" fmla="*/ 5100450 h 39"/>
              <a:gd name="T2" fmla="*/ 0 w 11"/>
              <a:gd name="T3" fmla="*/ 5100450 h 39"/>
              <a:gd name="T4" fmla="*/ 0 w 11"/>
              <a:gd name="T5" fmla="*/ 0 h 39"/>
              <a:gd name="T6" fmla="*/ 833005 w 11"/>
              <a:gd name="T7" fmla="*/ 0 h 39"/>
              <a:gd name="T8" fmla="*/ 833005 w 11"/>
              <a:gd name="T9" fmla="*/ 5100450 h 39"/>
              <a:gd name="T10" fmla="*/ 416502 w 11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lnTo>
                  <a:pt x="10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0" name="Freeform 8296">
            <a:extLst>
              <a:ext uri="{FF2B5EF4-FFF2-40B4-BE49-F238E27FC236}">
                <a16:creationId xmlns:a16="http://schemas.microsoft.com/office/drawing/2014/main" id="{1C510547-F143-3A4D-852C-0699F55D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538" y="2800350"/>
            <a:ext cx="4762" cy="14288"/>
          </a:xfrm>
          <a:custGeom>
            <a:avLst/>
            <a:gdLst>
              <a:gd name="T0" fmla="*/ 1504112 w 14"/>
              <a:gd name="T1" fmla="*/ 4976153 h 40"/>
              <a:gd name="T2" fmla="*/ 0 w 14"/>
              <a:gd name="T3" fmla="*/ 4976153 h 40"/>
              <a:gd name="T4" fmla="*/ 0 w 14"/>
              <a:gd name="T5" fmla="*/ 0 h 40"/>
              <a:gd name="T6" fmla="*/ 1156826 w 14"/>
              <a:gd name="T7" fmla="*/ 0 h 40"/>
              <a:gd name="T8" fmla="*/ 1504112 w 14"/>
              <a:gd name="T9" fmla="*/ 4976153 h 40"/>
              <a:gd name="T10" fmla="*/ 0 w 14"/>
              <a:gd name="T11" fmla="*/ 127520 h 40"/>
              <a:gd name="T12" fmla="*/ 231297 w 14"/>
              <a:gd name="T13" fmla="*/ 4848633 h 40"/>
              <a:gd name="T14" fmla="*/ 1156826 w 14"/>
              <a:gd name="T15" fmla="*/ 4848633 h 40"/>
              <a:gd name="T16" fmla="*/ 1156826 w 14"/>
              <a:gd name="T17" fmla="*/ 0 h 40"/>
              <a:gd name="T18" fmla="*/ 0 w 14"/>
              <a:gd name="T19" fmla="*/ 12752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40">
                <a:moveTo>
                  <a:pt x="13" y="39"/>
                </a:moveTo>
                <a:lnTo>
                  <a:pt x="0" y="39"/>
                </a:lnTo>
                <a:lnTo>
                  <a:pt x="0" y="0"/>
                </a:lnTo>
                <a:lnTo>
                  <a:pt x="10" y="0"/>
                </a:lnTo>
                <a:lnTo>
                  <a:pt x="13" y="39"/>
                </a:lnTo>
                <a:close/>
                <a:moveTo>
                  <a:pt x="0" y="1"/>
                </a:moveTo>
                <a:lnTo>
                  <a:pt x="2" y="38"/>
                </a:lnTo>
                <a:lnTo>
                  <a:pt x="10" y="38"/>
                </a:lnTo>
                <a:lnTo>
                  <a:pt x="10" y="0"/>
                </a:lnTo>
                <a:lnTo>
                  <a:pt x="0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1" name="Freeform 8297">
            <a:extLst>
              <a:ext uri="{FF2B5EF4-FFF2-40B4-BE49-F238E27FC236}">
                <a16:creationId xmlns:a16="http://schemas.microsoft.com/office/drawing/2014/main" id="{55DE198D-117A-EF44-9769-723431A7B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800350"/>
            <a:ext cx="3175" cy="14288"/>
          </a:xfrm>
          <a:custGeom>
            <a:avLst/>
            <a:gdLst>
              <a:gd name="T0" fmla="*/ 630238 w 8"/>
              <a:gd name="T1" fmla="*/ 5100450 h 39"/>
              <a:gd name="T2" fmla="*/ 0 w 8"/>
              <a:gd name="T3" fmla="*/ 5100450 h 39"/>
              <a:gd name="T4" fmla="*/ 0 w 8"/>
              <a:gd name="T5" fmla="*/ 0 h 39"/>
              <a:gd name="T6" fmla="*/ 1102519 w 8"/>
              <a:gd name="T7" fmla="*/ 0 h 39"/>
              <a:gd name="T8" fmla="*/ 1102519 w 8"/>
              <a:gd name="T9" fmla="*/ 5100450 h 39"/>
              <a:gd name="T10" fmla="*/ 630238 w 8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7" y="0"/>
                </a:lnTo>
                <a:lnTo>
                  <a:pt x="7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Freeform 8298">
            <a:extLst>
              <a:ext uri="{FF2B5EF4-FFF2-40B4-BE49-F238E27FC236}">
                <a16:creationId xmlns:a16="http://schemas.microsoft.com/office/drawing/2014/main" id="{F6AE6D04-F9FF-1A4D-9489-E5DA628E8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800350"/>
            <a:ext cx="3175" cy="14288"/>
          </a:xfrm>
          <a:custGeom>
            <a:avLst/>
            <a:gdLst>
              <a:gd name="T0" fmla="*/ 907415 w 10"/>
              <a:gd name="T1" fmla="*/ 4976153 h 40"/>
              <a:gd name="T2" fmla="*/ 0 w 10"/>
              <a:gd name="T3" fmla="*/ 4976153 h 40"/>
              <a:gd name="T4" fmla="*/ 0 w 10"/>
              <a:gd name="T5" fmla="*/ 0 h 40"/>
              <a:gd name="T6" fmla="*/ 705803 w 10"/>
              <a:gd name="T7" fmla="*/ 0 h 40"/>
              <a:gd name="T8" fmla="*/ 907415 w 10"/>
              <a:gd name="T9" fmla="*/ 4976153 h 40"/>
              <a:gd name="T10" fmla="*/ 705803 w 10"/>
              <a:gd name="T11" fmla="*/ 0 h 40"/>
              <a:gd name="T12" fmla="*/ 0 w 10"/>
              <a:gd name="T13" fmla="*/ 127520 h 40"/>
              <a:gd name="T14" fmla="*/ 100965 w 10"/>
              <a:gd name="T15" fmla="*/ 4848633 h 40"/>
              <a:gd name="T16" fmla="*/ 705803 w 10"/>
              <a:gd name="T17" fmla="*/ 4848633 h 40"/>
              <a:gd name="T18" fmla="*/ 705803 w 10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0">
                <a:moveTo>
                  <a:pt x="9" y="39"/>
                </a:moveTo>
                <a:lnTo>
                  <a:pt x="0" y="39"/>
                </a:lnTo>
                <a:lnTo>
                  <a:pt x="0" y="0"/>
                </a:lnTo>
                <a:lnTo>
                  <a:pt x="7" y="0"/>
                </a:lnTo>
                <a:lnTo>
                  <a:pt x="9" y="39"/>
                </a:lnTo>
                <a:close/>
                <a:moveTo>
                  <a:pt x="7" y="0"/>
                </a:moveTo>
                <a:lnTo>
                  <a:pt x="0" y="1"/>
                </a:lnTo>
                <a:lnTo>
                  <a:pt x="1" y="38"/>
                </a:lnTo>
                <a:lnTo>
                  <a:pt x="7" y="38"/>
                </a:lnTo>
                <a:lnTo>
                  <a:pt x="7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Freeform 8299">
            <a:extLst>
              <a:ext uri="{FF2B5EF4-FFF2-40B4-BE49-F238E27FC236}">
                <a16:creationId xmlns:a16="http://schemas.microsoft.com/office/drawing/2014/main" id="{74EDC48B-3EFF-B641-A6CA-B0B522555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82888"/>
            <a:ext cx="15875" cy="31750"/>
          </a:xfrm>
          <a:custGeom>
            <a:avLst/>
            <a:gdLst>
              <a:gd name="T0" fmla="*/ 2737908 w 45"/>
              <a:gd name="T1" fmla="*/ 11076164 h 90"/>
              <a:gd name="T2" fmla="*/ 0 w 45"/>
              <a:gd name="T3" fmla="*/ 11076164 h 90"/>
              <a:gd name="T4" fmla="*/ 0 w 45"/>
              <a:gd name="T5" fmla="*/ 0 h 90"/>
              <a:gd name="T6" fmla="*/ 5475817 w 45"/>
              <a:gd name="T7" fmla="*/ 0 h 90"/>
              <a:gd name="T8" fmla="*/ 5475817 w 45"/>
              <a:gd name="T9" fmla="*/ 11076164 h 90"/>
              <a:gd name="T10" fmla="*/ 2737908 w 45"/>
              <a:gd name="T11" fmla="*/ 11076164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" h="90">
                <a:moveTo>
                  <a:pt x="22" y="89"/>
                </a:moveTo>
                <a:lnTo>
                  <a:pt x="0" y="89"/>
                </a:lnTo>
                <a:lnTo>
                  <a:pt x="0" y="0"/>
                </a:lnTo>
                <a:lnTo>
                  <a:pt x="44" y="0"/>
                </a:lnTo>
                <a:lnTo>
                  <a:pt x="44" y="89"/>
                </a:lnTo>
                <a:lnTo>
                  <a:pt x="22" y="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Freeform 8300">
            <a:extLst>
              <a:ext uri="{FF2B5EF4-FFF2-40B4-BE49-F238E27FC236}">
                <a16:creationId xmlns:a16="http://schemas.microsoft.com/office/drawing/2014/main" id="{DDD141DB-92E7-454A-9739-B5BDE2D7D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81300"/>
            <a:ext cx="17463" cy="33338"/>
          </a:xfrm>
          <a:custGeom>
            <a:avLst/>
            <a:gdLst>
              <a:gd name="T0" fmla="*/ 5977236 w 50"/>
              <a:gd name="T1" fmla="*/ 11949499 h 92"/>
              <a:gd name="T2" fmla="*/ 244133 w 50"/>
              <a:gd name="T3" fmla="*/ 11949499 h 92"/>
              <a:gd name="T4" fmla="*/ 0 w 50"/>
              <a:gd name="T5" fmla="*/ 131178 h 92"/>
              <a:gd name="T6" fmla="*/ 5611211 w 50"/>
              <a:gd name="T7" fmla="*/ 0 h 92"/>
              <a:gd name="T8" fmla="*/ 5977236 w 50"/>
              <a:gd name="T9" fmla="*/ 11949499 h 92"/>
              <a:gd name="T10" fmla="*/ 5611211 w 50"/>
              <a:gd name="T11" fmla="*/ 131178 h 92"/>
              <a:gd name="T12" fmla="*/ 244133 w 50"/>
              <a:gd name="T13" fmla="*/ 262718 h 92"/>
              <a:gd name="T14" fmla="*/ 366024 w 50"/>
              <a:gd name="T15" fmla="*/ 11817959 h 92"/>
              <a:gd name="T16" fmla="*/ 5611211 w 50"/>
              <a:gd name="T17" fmla="*/ 11817959 h 92"/>
              <a:gd name="T18" fmla="*/ 5611211 w 50"/>
              <a:gd name="T19" fmla="*/ 131178 h 9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92">
                <a:moveTo>
                  <a:pt x="49" y="91"/>
                </a:moveTo>
                <a:lnTo>
                  <a:pt x="2" y="91"/>
                </a:lnTo>
                <a:lnTo>
                  <a:pt x="0" y="1"/>
                </a:lnTo>
                <a:lnTo>
                  <a:pt x="46" y="0"/>
                </a:lnTo>
                <a:lnTo>
                  <a:pt x="49" y="91"/>
                </a:lnTo>
                <a:close/>
                <a:moveTo>
                  <a:pt x="46" y="1"/>
                </a:moveTo>
                <a:lnTo>
                  <a:pt x="2" y="2"/>
                </a:lnTo>
                <a:lnTo>
                  <a:pt x="3" y="90"/>
                </a:lnTo>
                <a:lnTo>
                  <a:pt x="46" y="90"/>
                </a:lnTo>
                <a:lnTo>
                  <a:pt x="46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Freeform 8301">
            <a:extLst>
              <a:ext uri="{FF2B5EF4-FFF2-40B4-BE49-F238E27FC236}">
                <a16:creationId xmlns:a16="http://schemas.microsoft.com/office/drawing/2014/main" id="{358F6620-233D-764B-88F0-4EBB124CF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2800350"/>
            <a:ext cx="3175" cy="14288"/>
          </a:xfrm>
          <a:custGeom>
            <a:avLst/>
            <a:gdLst>
              <a:gd name="T0" fmla="*/ 497769 w 9"/>
              <a:gd name="T1" fmla="*/ 5100450 h 39"/>
              <a:gd name="T2" fmla="*/ 0 w 9"/>
              <a:gd name="T3" fmla="*/ 5100450 h 39"/>
              <a:gd name="T4" fmla="*/ 0 w 9"/>
              <a:gd name="T5" fmla="*/ 0 h 39"/>
              <a:gd name="T6" fmla="*/ 995539 w 9"/>
              <a:gd name="T7" fmla="*/ 0 h 39"/>
              <a:gd name="T8" fmla="*/ 995539 w 9"/>
              <a:gd name="T9" fmla="*/ 5100450 h 39"/>
              <a:gd name="T10" fmla="*/ 497769 w 9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8" y="0"/>
                </a:lnTo>
                <a:lnTo>
                  <a:pt x="8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6" name="Freeform 8302">
            <a:extLst>
              <a:ext uri="{FF2B5EF4-FFF2-40B4-BE49-F238E27FC236}">
                <a16:creationId xmlns:a16="http://schemas.microsoft.com/office/drawing/2014/main" id="{101943CE-C9CC-6F48-A54E-DEF63AB8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8188" y="2800350"/>
            <a:ext cx="3175" cy="14288"/>
          </a:xfrm>
          <a:custGeom>
            <a:avLst/>
            <a:gdLst>
              <a:gd name="T0" fmla="*/ 833005 w 11"/>
              <a:gd name="T1" fmla="*/ 4976153 h 40"/>
              <a:gd name="T2" fmla="*/ 83416 w 11"/>
              <a:gd name="T3" fmla="*/ 4976153 h 40"/>
              <a:gd name="T4" fmla="*/ 0 w 11"/>
              <a:gd name="T5" fmla="*/ 0 h 40"/>
              <a:gd name="T6" fmla="*/ 749877 w 11"/>
              <a:gd name="T7" fmla="*/ 0 h 40"/>
              <a:gd name="T8" fmla="*/ 833005 w 11"/>
              <a:gd name="T9" fmla="*/ 4976153 h 40"/>
              <a:gd name="T10" fmla="*/ 749877 w 11"/>
              <a:gd name="T11" fmla="*/ 0 h 40"/>
              <a:gd name="T12" fmla="*/ 83416 w 11"/>
              <a:gd name="T13" fmla="*/ 127520 h 40"/>
              <a:gd name="T14" fmla="*/ 83416 w 11"/>
              <a:gd name="T15" fmla="*/ 4848633 h 40"/>
              <a:gd name="T16" fmla="*/ 749877 w 11"/>
              <a:gd name="T17" fmla="*/ 4848633 h 40"/>
              <a:gd name="T18" fmla="*/ 749877 w 11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0">
                <a:moveTo>
                  <a:pt x="10" y="39"/>
                </a:moveTo>
                <a:lnTo>
                  <a:pt x="1" y="39"/>
                </a:lnTo>
                <a:lnTo>
                  <a:pt x="0" y="0"/>
                </a:lnTo>
                <a:lnTo>
                  <a:pt x="9" y="0"/>
                </a:lnTo>
                <a:lnTo>
                  <a:pt x="10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7" name="Freeform 8303">
            <a:extLst>
              <a:ext uri="{FF2B5EF4-FFF2-40B4-BE49-F238E27FC236}">
                <a16:creationId xmlns:a16="http://schemas.microsoft.com/office/drawing/2014/main" id="{6A7601D9-7AA1-074F-B78F-D4ACEBC59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800350"/>
            <a:ext cx="3175" cy="14288"/>
          </a:xfrm>
          <a:custGeom>
            <a:avLst/>
            <a:gdLst>
              <a:gd name="T0" fmla="*/ 403225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403225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8" name="Freeform 8304">
            <a:extLst>
              <a:ext uri="{FF2B5EF4-FFF2-40B4-BE49-F238E27FC236}">
                <a16:creationId xmlns:a16="http://schemas.microsoft.com/office/drawing/2014/main" id="{8D50B0D7-AC08-E849-906D-1ECCDC27F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800350"/>
            <a:ext cx="3175" cy="14288"/>
          </a:xfrm>
          <a:custGeom>
            <a:avLst/>
            <a:gdLst>
              <a:gd name="T0" fmla="*/ 833005 w 11"/>
              <a:gd name="T1" fmla="*/ 4976153 h 40"/>
              <a:gd name="T2" fmla="*/ 0 w 11"/>
              <a:gd name="T3" fmla="*/ 4976153 h 40"/>
              <a:gd name="T4" fmla="*/ 0 w 11"/>
              <a:gd name="T5" fmla="*/ 127520 h 40"/>
              <a:gd name="T6" fmla="*/ 83416 w 11"/>
              <a:gd name="T7" fmla="*/ 4848633 h 40"/>
              <a:gd name="T8" fmla="*/ 749877 w 11"/>
              <a:gd name="T9" fmla="*/ 4848633 h 40"/>
              <a:gd name="T10" fmla="*/ 749877 w 11"/>
              <a:gd name="T11" fmla="*/ 0 h 40"/>
              <a:gd name="T12" fmla="*/ 0 w 11"/>
              <a:gd name="T13" fmla="*/ 127520 h 40"/>
              <a:gd name="T14" fmla="*/ 0 w 11"/>
              <a:gd name="T15" fmla="*/ 127520 h 40"/>
              <a:gd name="T16" fmla="*/ 0 w 11"/>
              <a:gd name="T17" fmla="*/ 127520 h 40"/>
              <a:gd name="T18" fmla="*/ 0 w 11"/>
              <a:gd name="T19" fmla="*/ 127520 h 40"/>
              <a:gd name="T20" fmla="*/ 0 w 11"/>
              <a:gd name="T21" fmla="*/ 0 h 40"/>
              <a:gd name="T22" fmla="*/ 749877 w 11"/>
              <a:gd name="T23" fmla="*/ 0 h 40"/>
              <a:gd name="T24" fmla="*/ 833005 w 11"/>
              <a:gd name="T25" fmla="*/ 4976153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" h="40">
                <a:moveTo>
                  <a:pt x="10" y="39"/>
                </a:moveTo>
                <a:lnTo>
                  <a:pt x="0" y="39"/>
                </a:lnTo>
                <a:lnTo>
                  <a:pt x="0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lnTo>
                  <a:pt x="0" y="1"/>
                </a:lnTo>
                <a:lnTo>
                  <a:pt x="0" y="0"/>
                </a:lnTo>
                <a:lnTo>
                  <a:pt x="9" y="0"/>
                </a:lnTo>
                <a:lnTo>
                  <a:pt x="10" y="3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Freeform 8305">
            <a:extLst>
              <a:ext uri="{FF2B5EF4-FFF2-40B4-BE49-F238E27FC236}">
                <a16:creationId xmlns:a16="http://schemas.microsoft.com/office/drawing/2014/main" id="{42D1A519-5466-3A47-8253-FB94FECE6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87650"/>
            <a:ext cx="14287" cy="11113"/>
          </a:xfrm>
          <a:custGeom>
            <a:avLst/>
            <a:gdLst>
              <a:gd name="T0" fmla="*/ 0 w 39"/>
              <a:gd name="T1" fmla="*/ 0 h 30"/>
              <a:gd name="T2" fmla="*/ 5099726 w 39"/>
              <a:gd name="T3" fmla="*/ 0 h 30"/>
              <a:gd name="T4" fmla="*/ 2415602 w 39"/>
              <a:gd name="T5" fmla="*/ 3979565 h 30"/>
              <a:gd name="T6" fmla="*/ 0 w 39"/>
              <a:gd name="T7" fmla="*/ 0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0">
                <a:moveTo>
                  <a:pt x="0" y="0"/>
                </a:moveTo>
                <a:lnTo>
                  <a:pt x="38" y="0"/>
                </a:lnTo>
                <a:lnTo>
                  <a:pt x="18" y="2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Freeform 8306">
            <a:extLst>
              <a:ext uri="{FF2B5EF4-FFF2-40B4-BE49-F238E27FC236}">
                <a16:creationId xmlns:a16="http://schemas.microsoft.com/office/drawing/2014/main" id="{9E26FEDA-B95C-444C-B6F9-E9951266C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87650"/>
            <a:ext cx="15875" cy="11113"/>
          </a:xfrm>
          <a:custGeom>
            <a:avLst/>
            <a:gdLst>
              <a:gd name="T0" fmla="*/ 2857500 w 42"/>
              <a:gd name="T1" fmla="*/ 3855494 h 31"/>
              <a:gd name="T2" fmla="*/ 0 w 42"/>
              <a:gd name="T3" fmla="*/ 0 h 31"/>
              <a:gd name="T4" fmla="*/ 5857497 w 42"/>
              <a:gd name="T5" fmla="*/ 0 h 31"/>
              <a:gd name="T6" fmla="*/ 2857500 w 42"/>
              <a:gd name="T7" fmla="*/ 3855494 h 31"/>
              <a:gd name="T8" fmla="*/ 428625 w 42"/>
              <a:gd name="T9" fmla="*/ 385370 h 31"/>
              <a:gd name="T10" fmla="*/ 2857500 w 42"/>
              <a:gd name="T11" fmla="*/ 3598461 h 31"/>
              <a:gd name="T12" fmla="*/ 5285997 w 42"/>
              <a:gd name="T13" fmla="*/ 385370 h 31"/>
              <a:gd name="T14" fmla="*/ 428625 w 42"/>
              <a:gd name="T15" fmla="*/ 38537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31">
                <a:moveTo>
                  <a:pt x="20" y="30"/>
                </a:moveTo>
                <a:lnTo>
                  <a:pt x="0" y="0"/>
                </a:lnTo>
                <a:lnTo>
                  <a:pt x="41" y="0"/>
                </a:lnTo>
                <a:lnTo>
                  <a:pt x="20" y="30"/>
                </a:lnTo>
                <a:close/>
                <a:moveTo>
                  <a:pt x="3" y="3"/>
                </a:moveTo>
                <a:lnTo>
                  <a:pt x="20" y="28"/>
                </a:lnTo>
                <a:lnTo>
                  <a:pt x="37" y="3"/>
                </a:lnTo>
                <a:lnTo>
                  <a:pt x="3" y="3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Freeform 8307">
            <a:extLst>
              <a:ext uri="{FF2B5EF4-FFF2-40B4-BE49-F238E27FC236}">
                <a16:creationId xmlns:a16="http://schemas.microsoft.com/office/drawing/2014/main" id="{665789C7-1555-1647-9EB6-0E08BF0AC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789238"/>
            <a:ext cx="7938" cy="31750"/>
          </a:xfrm>
          <a:custGeom>
            <a:avLst/>
            <a:gdLst>
              <a:gd name="T0" fmla="*/ 1312747 w 24"/>
              <a:gd name="T1" fmla="*/ 11076164 h 90"/>
              <a:gd name="T2" fmla="*/ 0 w 24"/>
              <a:gd name="T3" fmla="*/ 11076164 h 90"/>
              <a:gd name="T4" fmla="*/ 0 w 24"/>
              <a:gd name="T5" fmla="*/ 0 h 90"/>
              <a:gd name="T6" fmla="*/ 2516015 w 24"/>
              <a:gd name="T7" fmla="*/ 0 h 90"/>
              <a:gd name="T8" fmla="*/ 2516015 w 24"/>
              <a:gd name="T9" fmla="*/ 11076164 h 90"/>
              <a:gd name="T10" fmla="*/ 1312747 w 24"/>
              <a:gd name="T11" fmla="*/ 11076164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90">
                <a:moveTo>
                  <a:pt x="12" y="89"/>
                </a:moveTo>
                <a:lnTo>
                  <a:pt x="0" y="89"/>
                </a:lnTo>
                <a:lnTo>
                  <a:pt x="0" y="0"/>
                </a:lnTo>
                <a:lnTo>
                  <a:pt x="23" y="0"/>
                </a:lnTo>
                <a:lnTo>
                  <a:pt x="23" y="89"/>
                </a:lnTo>
                <a:lnTo>
                  <a:pt x="12" y="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Freeform 8308">
            <a:extLst>
              <a:ext uri="{FF2B5EF4-FFF2-40B4-BE49-F238E27FC236}">
                <a16:creationId xmlns:a16="http://schemas.microsoft.com/office/drawing/2014/main" id="{FE0F54E0-E958-6348-BF30-96FE686AA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789238"/>
            <a:ext cx="9525" cy="33337"/>
          </a:xfrm>
          <a:custGeom>
            <a:avLst/>
            <a:gdLst>
              <a:gd name="T0" fmla="*/ 3235678 w 27"/>
              <a:gd name="T1" fmla="*/ 11948778 h 92"/>
              <a:gd name="T2" fmla="*/ 124531 w 27"/>
              <a:gd name="T3" fmla="*/ 11948778 h 92"/>
              <a:gd name="T4" fmla="*/ 0 w 27"/>
              <a:gd name="T5" fmla="*/ 131174 h 92"/>
              <a:gd name="T6" fmla="*/ 2986969 w 27"/>
              <a:gd name="T7" fmla="*/ 0 h 92"/>
              <a:gd name="T8" fmla="*/ 3235678 w 27"/>
              <a:gd name="T9" fmla="*/ 11948778 h 92"/>
              <a:gd name="T10" fmla="*/ 2986969 w 27"/>
              <a:gd name="T11" fmla="*/ 131174 h 92"/>
              <a:gd name="T12" fmla="*/ 124531 w 27"/>
              <a:gd name="T13" fmla="*/ 262710 h 92"/>
              <a:gd name="T14" fmla="*/ 124531 w 27"/>
              <a:gd name="T15" fmla="*/ 11817242 h 92"/>
              <a:gd name="T16" fmla="*/ 2986969 w 27"/>
              <a:gd name="T17" fmla="*/ 11686068 h 92"/>
              <a:gd name="T18" fmla="*/ 2986969 w 27"/>
              <a:gd name="T19" fmla="*/ 131174 h 9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92">
                <a:moveTo>
                  <a:pt x="26" y="91"/>
                </a:moveTo>
                <a:lnTo>
                  <a:pt x="1" y="91"/>
                </a:lnTo>
                <a:lnTo>
                  <a:pt x="0" y="1"/>
                </a:lnTo>
                <a:lnTo>
                  <a:pt x="24" y="0"/>
                </a:lnTo>
                <a:lnTo>
                  <a:pt x="26" y="91"/>
                </a:lnTo>
                <a:close/>
                <a:moveTo>
                  <a:pt x="24" y="1"/>
                </a:moveTo>
                <a:lnTo>
                  <a:pt x="1" y="2"/>
                </a:lnTo>
                <a:lnTo>
                  <a:pt x="1" y="90"/>
                </a:lnTo>
                <a:lnTo>
                  <a:pt x="24" y="89"/>
                </a:lnTo>
                <a:lnTo>
                  <a:pt x="24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3" name="Freeform 8309">
            <a:extLst>
              <a:ext uri="{FF2B5EF4-FFF2-40B4-BE49-F238E27FC236}">
                <a16:creationId xmlns:a16="http://schemas.microsoft.com/office/drawing/2014/main" id="{A94B16DD-54C4-364B-89FA-0D08CD712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2789238"/>
            <a:ext cx="6350" cy="31750"/>
          </a:xfrm>
          <a:custGeom>
            <a:avLst/>
            <a:gdLst>
              <a:gd name="T0" fmla="*/ 995539 w 18"/>
              <a:gd name="T1" fmla="*/ 11076164 h 90"/>
              <a:gd name="T2" fmla="*/ 0 w 18"/>
              <a:gd name="T3" fmla="*/ 11076164 h 90"/>
              <a:gd name="T4" fmla="*/ 0 w 18"/>
              <a:gd name="T5" fmla="*/ 0 h 90"/>
              <a:gd name="T6" fmla="*/ 2115608 w 18"/>
              <a:gd name="T7" fmla="*/ 0 h 90"/>
              <a:gd name="T8" fmla="*/ 2115608 w 18"/>
              <a:gd name="T9" fmla="*/ 11076164 h 90"/>
              <a:gd name="T10" fmla="*/ 995539 w 18"/>
              <a:gd name="T11" fmla="*/ 11076164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90">
                <a:moveTo>
                  <a:pt x="8" y="89"/>
                </a:moveTo>
                <a:lnTo>
                  <a:pt x="0" y="89"/>
                </a:lnTo>
                <a:lnTo>
                  <a:pt x="0" y="0"/>
                </a:lnTo>
                <a:lnTo>
                  <a:pt x="17" y="0"/>
                </a:lnTo>
                <a:lnTo>
                  <a:pt x="17" y="89"/>
                </a:lnTo>
                <a:lnTo>
                  <a:pt x="8" y="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4" name="Freeform 8310">
            <a:extLst>
              <a:ext uri="{FF2B5EF4-FFF2-40B4-BE49-F238E27FC236}">
                <a16:creationId xmlns:a16="http://schemas.microsoft.com/office/drawing/2014/main" id="{2B10E752-632C-6B40-8A13-078FBB396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2789238"/>
            <a:ext cx="6350" cy="33337"/>
          </a:xfrm>
          <a:custGeom>
            <a:avLst/>
            <a:gdLst>
              <a:gd name="T0" fmla="*/ 2010611 w 19"/>
              <a:gd name="T1" fmla="*/ 11948778 h 92"/>
              <a:gd name="T2" fmla="*/ 0 w 19"/>
              <a:gd name="T3" fmla="*/ 11948778 h 92"/>
              <a:gd name="T4" fmla="*/ 0 w 19"/>
              <a:gd name="T5" fmla="*/ 393884 h 92"/>
              <a:gd name="T6" fmla="*/ 223253 w 19"/>
              <a:gd name="T7" fmla="*/ 11817242 h 92"/>
              <a:gd name="T8" fmla="*/ 1898984 w 19"/>
              <a:gd name="T9" fmla="*/ 11686068 h 92"/>
              <a:gd name="T10" fmla="*/ 1898984 w 19"/>
              <a:gd name="T11" fmla="*/ 131174 h 92"/>
              <a:gd name="T12" fmla="*/ 0 w 19"/>
              <a:gd name="T13" fmla="*/ 262710 h 92"/>
              <a:gd name="T14" fmla="*/ 0 w 19"/>
              <a:gd name="T15" fmla="*/ 131174 h 92"/>
              <a:gd name="T16" fmla="*/ 1898984 w 19"/>
              <a:gd name="T17" fmla="*/ 0 h 92"/>
              <a:gd name="T18" fmla="*/ 2010611 w 19"/>
              <a:gd name="T19" fmla="*/ 11948778 h 9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92">
                <a:moveTo>
                  <a:pt x="18" y="91"/>
                </a:moveTo>
                <a:lnTo>
                  <a:pt x="0" y="91"/>
                </a:lnTo>
                <a:lnTo>
                  <a:pt x="0" y="3"/>
                </a:lnTo>
                <a:lnTo>
                  <a:pt x="2" y="90"/>
                </a:lnTo>
                <a:lnTo>
                  <a:pt x="17" y="89"/>
                </a:lnTo>
                <a:lnTo>
                  <a:pt x="17" y="1"/>
                </a:lnTo>
                <a:lnTo>
                  <a:pt x="0" y="2"/>
                </a:lnTo>
                <a:lnTo>
                  <a:pt x="0" y="1"/>
                </a:lnTo>
                <a:lnTo>
                  <a:pt x="17" y="0"/>
                </a:lnTo>
                <a:lnTo>
                  <a:pt x="18" y="91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Freeform 8311">
            <a:extLst>
              <a:ext uri="{FF2B5EF4-FFF2-40B4-BE49-F238E27FC236}">
                <a16:creationId xmlns:a16="http://schemas.microsoft.com/office/drawing/2014/main" id="{A57C18D1-D8AC-CE42-B451-937E8C266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814638"/>
            <a:ext cx="38100" cy="6350"/>
          </a:xfrm>
          <a:custGeom>
            <a:avLst/>
            <a:gdLst>
              <a:gd name="T0" fmla="*/ 1073761 w 104"/>
              <a:gd name="T1" fmla="*/ 0 h 19"/>
              <a:gd name="T2" fmla="*/ 12884028 w 104"/>
              <a:gd name="T3" fmla="*/ 0 h 19"/>
              <a:gd name="T4" fmla="*/ 13823706 w 104"/>
              <a:gd name="T5" fmla="*/ 2010611 h 19"/>
              <a:gd name="T6" fmla="*/ 0 w 104"/>
              <a:gd name="T7" fmla="*/ 2010611 h 19"/>
              <a:gd name="T8" fmla="*/ 1073761 w 104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19">
                <a:moveTo>
                  <a:pt x="8" y="0"/>
                </a:moveTo>
                <a:lnTo>
                  <a:pt x="96" y="0"/>
                </a:lnTo>
                <a:lnTo>
                  <a:pt x="103" y="18"/>
                </a:lnTo>
                <a:lnTo>
                  <a:pt x="0" y="18"/>
                </a:lnTo>
                <a:lnTo>
                  <a:pt x="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Freeform 8312">
            <a:extLst>
              <a:ext uri="{FF2B5EF4-FFF2-40B4-BE49-F238E27FC236}">
                <a16:creationId xmlns:a16="http://schemas.microsoft.com/office/drawing/2014/main" id="{19BB8FB1-D9F2-1648-8B4B-A2B6FD58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4050" y="2814638"/>
            <a:ext cx="38100" cy="7937"/>
          </a:xfrm>
          <a:custGeom>
            <a:avLst/>
            <a:gdLst>
              <a:gd name="T0" fmla="*/ 13439686 w 107"/>
              <a:gd name="T1" fmla="*/ 2992249 h 20"/>
              <a:gd name="T2" fmla="*/ 0 w 107"/>
              <a:gd name="T3" fmla="*/ 2992249 h 20"/>
              <a:gd name="T4" fmla="*/ 1141220 w 107"/>
              <a:gd name="T5" fmla="*/ 0 h 20"/>
              <a:gd name="T6" fmla="*/ 12298466 w 107"/>
              <a:gd name="T7" fmla="*/ 0 h 20"/>
              <a:gd name="T8" fmla="*/ 13439686 w 107"/>
              <a:gd name="T9" fmla="*/ 2992249 h 20"/>
              <a:gd name="T10" fmla="*/ 253525 w 107"/>
              <a:gd name="T11" fmla="*/ 2677150 h 20"/>
              <a:gd name="T12" fmla="*/ 13186161 w 107"/>
              <a:gd name="T13" fmla="*/ 2677150 h 20"/>
              <a:gd name="T14" fmla="*/ 12298466 w 107"/>
              <a:gd name="T15" fmla="*/ 0 h 20"/>
              <a:gd name="T16" fmla="*/ 1141220 w 107"/>
              <a:gd name="T17" fmla="*/ 157549 h 20"/>
              <a:gd name="T18" fmla="*/ 253525 w 107"/>
              <a:gd name="T19" fmla="*/ 267715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7" h="20">
                <a:moveTo>
                  <a:pt x="106" y="19"/>
                </a:moveTo>
                <a:lnTo>
                  <a:pt x="0" y="19"/>
                </a:lnTo>
                <a:lnTo>
                  <a:pt x="9" y="0"/>
                </a:lnTo>
                <a:lnTo>
                  <a:pt x="97" y="0"/>
                </a:lnTo>
                <a:lnTo>
                  <a:pt x="106" y="19"/>
                </a:lnTo>
                <a:close/>
                <a:moveTo>
                  <a:pt x="2" y="17"/>
                </a:moveTo>
                <a:lnTo>
                  <a:pt x="104" y="17"/>
                </a:lnTo>
                <a:lnTo>
                  <a:pt x="97" y="0"/>
                </a:lnTo>
                <a:lnTo>
                  <a:pt x="9" y="1"/>
                </a:lnTo>
                <a:lnTo>
                  <a:pt x="2" y="17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Freeform 8313">
            <a:extLst>
              <a:ext uri="{FF2B5EF4-FFF2-40B4-BE49-F238E27FC236}">
                <a16:creationId xmlns:a16="http://schemas.microsoft.com/office/drawing/2014/main" id="{70A6C758-C952-B245-9339-91E6B7622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814638"/>
            <a:ext cx="19050" cy="6350"/>
          </a:xfrm>
          <a:custGeom>
            <a:avLst/>
            <a:gdLst>
              <a:gd name="T0" fmla="*/ 402614 w 52"/>
              <a:gd name="T1" fmla="*/ 0 h 19"/>
              <a:gd name="T2" fmla="*/ 6173665 w 52"/>
              <a:gd name="T3" fmla="*/ 0 h 19"/>
              <a:gd name="T4" fmla="*/ 6844812 w 52"/>
              <a:gd name="T5" fmla="*/ 2010611 h 19"/>
              <a:gd name="T6" fmla="*/ 0 w 52"/>
              <a:gd name="T7" fmla="*/ 2010611 h 19"/>
              <a:gd name="T8" fmla="*/ 402614 w 52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19">
                <a:moveTo>
                  <a:pt x="3" y="0"/>
                </a:moveTo>
                <a:lnTo>
                  <a:pt x="46" y="0"/>
                </a:lnTo>
                <a:lnTo>
                  <a:pt x="51" y="18"/>
                </a:lnTo>
                <a:lnTo>
                  <a:pt x="0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Freeform 8314">
            <a:extLst>
              <a:ext uri="{FF2B5EF4-FFF2-40B4-BE49-F238E27FC236}">
                <a16:creationId xmlns:a16="http://schemas.microsoft.com/office/drawing/2014/main" id="{3517BC9B-4656-D64B-8101-A59FAC342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814638"/>
            <a:ext cx="19050" cy="7937"/>
          </a:xfrm>
          <a:custGeom>
            <a:avLst/>
            <a:gdLst>
              <a:gd name="T0" fmla="*/ 6844812 w 52"/>
              <a:gd name="T1" fmla="*/ 2992249 h 20"/>
              <a:gd name="T2" fmla="*/ 0 w 52"/>
              <a:gd name="T3" fmla="*/ 2992249 h 20"/>
              <a:gd name="T4" fmla="*/ 402614 w 52"/>
              <a:gd name="T5" fmla="*/ 0 h 20"/>
              <a:gd name="T6" fmla="*/ 6173665 w 52"/>
              <a:gd name="T7" fmla="*/ 0 h 20"/>
              <a:gd name="T8" fmla="*/ 6844812 w 52"/>
              <a:gd name="T9" fmla="*/ 2992249 h 20"/>
              <a:gd name="T10" fmla="*/ 5771051 w 52"/>
              <a:gd name="T11" fmla="*/ 0 h 20"/>
              <a:gd name="T12" fmla="*/ 402614 w 52"/>
              <a:gd name="T13" fmla="*/ 157549 h 20"/>
              <a:gd name="T14" fmla="*/ 268532 w 52"/>
              <a:gd name="T15" fmla="*/ 2834700 h 20"/>
              <a:gd name="T16" fmla="*/ 6576280 w 52"/>
              <a:gd name="T17" fmla="*/ 2677150 h 20"/>
              <a:gd name="T18" fmla="*/ 5771051 w 52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20">
                <a:moveTo>
                  <a:pt x="51" y="19"/>
                </a:moveTo>
                <a:lnTo>
                  <a:pt x="0" y="19"/>
                </a:lnTo>
                <a:lnTo>
                  <a:pt x="3" y="0"/>
                </a:lnTo>
                <a:lnTo>
                  <a:pt x="46" y="0"/>
                </a:lnTo>
                <a:lnTo>
                  <a:pt x="51" y="19"/>
                </a:lnTo>
                <a:close/>
                <a:moveTo>
                  <a:pt x="43" y="0"/>
                </a:moveTo>
                <a:lnTo>
                  <a:pt x="3" y="1"/>
                </a:lnTo>
                <a:lnTo>
                  <a:pt x="2" y="18"/>
                </a:lnTo>
                <a:lnTo>
                  <a:pt x="49" y="17"/>
                </a:lnTo>
                <a:lnTo>
                  <a:pt x="43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Freeform 8315">
            <a:extLst>
              <a:ext uri="{FF2B5EF4-FFF2-40B4-BE49-F238E27FC236}">
                <a16:creationId xmlns:a16="http://schemas.microsoft.com/office/drawing/2014/main" id="{37F40C6B-924D-A547-93F7-9BDA76E28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2814638"/>
            <a:ext cx="11112" cy="6350"/>
          </a:xfrm>
          <a:custGeom>
            <a:avLst/>
            <a:gdLst>
              <a:gd name="T0" fmla="*/ 340095 w 33"/>
              <a:gd name="T1" fmla="*/ 0 h 19"/>
              <a:gd name="T2" fmla="*/ 3288142 w 33"/>
              <a:gd name="T3" fmla="*/ 0 h 19"/>
              <a:gd name="T4" fmla="*/ 3628236 w 33"/>
              <a:gd name="T5" fmla="*/ 2010611 h 19"/>
              <a:gd name="T6" fmla="*/ 0 w 33"/>
              <a:gd name="T7" fmla="*/ 2010611 h 19"/>
              <a:gd name="T8" fmla="*/ 340095 w 33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9">
                <a:moveTo>
                  <a:pt x="3" y="0"/>
                </a:moveTo>
                <a:lnTo>
                  <a:pt x="29" y="0"/>
                </a:lnTo>
                <a:lnTo>
                  <a:pt x="32" y="18"/>
                </a:lnTo>
                <a:lnTo>
                  <a:pt x="0" y="18"/>
                </a:lnTo>
                <a:lnTo>
                  <a:pt x="3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Freeform 8316">
            <a:extLst>
              <a:ext uri="{FF2B5EF4-FFF2-40B4-BE49-F238E27FC236}">
                <a16:creationId xmlns:a16="http://schemas.microsoft.com/office/drawing/2014/main" id="{518C6FDB-8591-A544-AF5A-75BCF0597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2814638"/>
            <a:ext cx="11112" cy="7937"/>
          </a:xfrm>
          <a:custGeom>
            <a:avLst/>
            <a:gdLst>
              <a:gd name="T0" fmla="*/ 3628236 w 33"/>
              <a:gd name="T1" fmla="*/ 2992249 h 20"/>
              <a:gd name="T2" fmla="*/ 0 w 33"/>
              <a:gd name="T3" fmla="*/ 2992249 h 20"/>
              <a:gd name="T4" fmla="*/ 340095 w 33"/>
              <a:gd name="T5" fmla="*/ 0 h 20"/>
              <a:gd name="T6" fmla="*/ 3288142 w 33"/>
              <a:gd name="T7" fmla="*/ 0 h 20"/>
              <a:gd name="T8" fmla="*/ 3628236 w 33"/>
              <a:gd name="T9" fmla="*/ 2992249 h 20"/>
              <a:gd name="T10" fmla="*/ 3288142 w 33"/>
              <a:gd name="T11" fmla="*/ 0 h 20"/>
              <a:gd name="T12" fmla="*/ 340095 w 33"/>
              <a:gd name="T13" fmla="*/ 157549 h 20"/>
              <a:gd name="T14" fmla="*/ 113477 w 33"/>
              <a:gd name="T15" fmla="*/ 2834700 h 20"/>
              <a:gd name="T16" fmla="*/ 3401619 w 33"/>
              <a:gd name="T17" fmla="*/ 2677150 h 20"/>
              <a:gd name="T18" fmla="*/ 3288142 w 33"/>
              <a:gd name="T19" fmla="*/ 0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3" h="20">
                <a:moveTo>
                  <a:pt x="32" y="19"/>
                </a:moveTo>
                <a:lnTo>
                  <a:pt x="0" y="19"/>
                </a:lnTo>
                <a:lnTo>
                  <a:pt x="3" y="0"/>
                </a:lnTo>
                <a:lnTo>
                  <a:pt x="29" y="0"/>
                </a:lnTo>
                <a:lnTo>
                  <a:pt x="32" y="19"/>
                </a:lnTo>
                <a:close/>
                <a:moveTo>
                  <a:pt x="29" y="0"/>
                </a:moveTo>
                <a:lnTo>
                  <a:pt x="3" y="1"/>
                </a:lnTo>
                <a:lnTo>
                  <a:pt x="1" y="18"/>
                </a:lnTo>
                <a:lnTo>
                  <a:pt x="30" y="17"/>
                </a:lnTo>
                <a:lnTo>
                  <a:pt x="2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Freeform 8317">
            <a:extLst>
              <a:ext uri="{FF2B5EF4-FFF2-40B4-BE49-F238E27FC236}">
                <a16:creationId xmlns:a16="http://schemas.microsoft.com/office/drawing/2014/main" id="{6BEC445F-20DA-1E4B-8F01-404DE2E88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2789238"/>
            <a:ext cx="31750" cy="25400"/>
          </a:xfrm>
          <a:custGeom>
            <a:avLst/>
            <a:gdLst>
              <a:gd name="T0" fmla="*/ 5599772 w 89"/>
              <a:gd name="T1" fmla="*/ 8836025 h 72"/>
              <a:gd name="T2" fmla="*/ 0 w 89"/>
              <a:gd name="T3" fmla="*/ 8836025 h 72"/>
              <a:gd name="T4" fmla="*/ 0 w 89"/>
              <a:gd name="T5" fmla="*/ 0 h 72"/>
              <a:gd name="T6" fmla="*/ 11199188 w 89"/>
              <a:gd name="T7" fmla="*/ 0 h 72"/>
              <a:gd name="T8" fmla="*/ 11199188 w 89"/>
              <a:gd name="T9" fmla="*/ 8836025 h 72"/>
              <a:gd name="T10" fmla="*/ 5599772 w 89"/>
              <a:gd name="T11" fmla="*/ 8836025 h 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9" h="72">
                <a:moveTo>
                  <a:pt x="44" y="71"/>
                </a:moveTo>
                <a:lnTo>
                  <a:pt x="0" y="71"/>
                </a:lnTo>
                <a:lnTo>
                  <a:pt x="0" y="0"/>
                </a:lnTo>
                <a:lnTo>
                  <a:pt x="88" y="0"/>
                </a:lnTo>
                <a:lnTo>
                  <a:pt x="88" y="71"/>
                </a:lnTo>
                <a:lnTo>
                  <a:pt x="44" y="7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2" name="Freeform 8318">
            <a:extLst>
              <a:ext uri="{FF2B5EF4-FFF2-40B4-BE49-F238E27FC236}">
                <a16:creationId xmlns:a16="http://schemas.microsoft.com/office/drawing/2014/main" id="{9A1F1C61-3722-8447-890D-FB0C68446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2789238"/>
            <a:ext cx="31750" cy="26987"/>
          </a:xfrm>
          <a:custGeom>
            <a:avLst/>
            <a:gdLst>
              <a:gd name="T0" fmla="*/ 11199188 w 89"/>
              <a:gd name="T1" fmla="*/ 9708756 h 74"/>
              <a:gd name="T2" fmla="*/ 0 w 89"/>
              <a:gd name="T3" fmla="*/ 9708756 h 74"/>
              <a:gd name="T4" fmla="*/ 0 w 89"/>
              <a:gd name="T5" fmla="*/ 398970 h 74"/>
              <a:gd name="T6" fmla="*/ 127357 w 89"/>
              <a:gd name="T7" fmla="*/ 9576009 h 74"/>
              <a:gd name="T8" fmla="*/ 10944831 w 89"/>
              <a:gd name="T9" fmla="*/ 9576009 h 74"/>
              <a:gd name="T10" fmla="*/ 10944831 w 89"/>
              <a:gd name="T11" fmla="*/ 133112 h 74"/>
              <a:gd name="T12" fmla="*/ 0 w 89"/>
              <a:gd name="T13" fmla="*/ 265858 h 74"/>
              <a:gd name="T14" fmla="*/ 0 w 89"/>
              <a:gd name="T15" fmla="*/ 133112 h 74"/>
              <a:gd name="T16" fmla="*/ 11199188 w 89"/>
              <a:gd name="T17" fmla="*/ 0 h 74"/>
              <a:gd name="T18" fmla="*/ 11199188 w 89"/>
              <a:gd name="T19" fmla="*/ 9708756 h 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9" h="74">
                <a:moveTo>
                  <a:pt x="88" y="73"/>
                </a:moveTo>
                <a:lnTo>
                  <a:pt x="0" y="73"/>
                </a:lnTo>
                <a:lnTo>
                  <a:pt x="0" y="3"/>
                </a:lnTo>
                <a:lnTo>
                  <a:pt x="1" y="72"/>
                </a:lnTo>
                <a:lnTo>
                  <a:pt x="86" y="72"/>
                </a:lnTo>
                <a:lnTo>
                  <a:pt x="86" y="1"/>
                </a:lnTo>
                <a:lnTo>
                  <a:pt x="0" y="2"/>
                </a:lnTo>
                <a:lnTo>
                  <a:pt x="0" y="1"/>
                </a:lnTo>
                <a:lnTo>
                  <a:pt x="88" y="0"/>
                </a:lnTo>
                <a:lnTo>
                  <a:pt x="88" y="73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3" name="Freeform 8319">
            <a:extLst>
              <a:ext uri="{FF2B5EF4-FFF2-40B4-BE49-F238E27FC236}">
                <a16:creationId xmlns:a16="http://schemas.microsoft.com/office/drawing/2014/main" id="{3BC2AA04-9495-8A44-BB41-0189CCAA6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800350"/>
            <a:ext cx="3175" cy="14288"/>
          </a:xfrm>
          <a:custGeom>
            <a:avLst/>
            <a:gdLst>
              <a:gd name="T0" fmla="*/ 497769 w 9"/>
              <a:gd name="T1" fmla="*/ 5100450 h 39"/>
              <a:gd name="T2" fmla="*/ 0 w 9"/>
              <a:gd name="T3" fmla="*/ 5100450 h 39"/>
              <a:gd name="T4" fmla="*/ 0 w 9"/>
              <a:gd name="T5" fmla="*/ 0 h 39"/>
              <a:gd name="T6" fmla="*/ 995539 w 9"/>
              <a:gd name="T7" fmla="*/ 0 h 39"/>
              <a:gd name="T8" fmla="*/ 995539 w 9"/>
              <a:gd name="T9" fmla="*/ 5100450 h 39"/>
              <a:gd name="T10" fmla="*/ 497769 w 9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8" y="0"/>
                </a:lnTo>
                <a:lnTo>
                  <a:pt x="8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4" name="Freeform 8320">
            <a:extLst>
              <a:ext uri="{FF2B5EF4-FFF2-40B4-BE49-F238E27FC236}">
                <a16:creationId xmlns:a16="http://schemas.microsoft.com/office/drawing/2014/main" id="{B0B364F6-CF1A-8442-9F2D-1BE0292DB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2800350"/>
            <a:ext cx="3175" cy="14288"/>
          </a:xfrm>
          <a:custGeom>
            <a:avLst/>
            <a:gdLst>
              <a:gd name="T0" fmla="*/ 833005 w 11"/>
              <a:gd name="T1" fmla="*/ 4976153 h 40"/>
              <a:gd name="T2" fmla="*/ 83416 w 11"/>
              <a:gd name="T3" fmla="*/ 4976153 h 40"/>
              <a:gd name="T4" fmla="*/ 0 w 11"/>
              <a:gd name="T5" fmla="*/ 0 h 40"/>
              <a:gd name="T6" fmla="*/ 749877 w 11"/>
              <a:gd name="T7" fmla="*/ 0 h 40"/>
              <a:gd name="T8" fmla="*/ 833005 w 11"/>
              <a:gd name="T9" fmla="*/ 4976153 h 40"/>
              <a:gd name="T10" fmla="*/ 749877 w 11"/>
              <a:gd name="T11" fmla="*/ 0 h 40"/>
              <a:gd name="T12" fmla="*/ 83416 w 11"/>
              <a:gd name="T13" fmla="*/ 127520 h 40"/>
              <a:gd name="T14" fmla="*/ 83416 w 11"/>
              <a:gd name="T15" fmla="*/ 4848633 h 40"/>
              <a:gd name="T16" fmla="*/ 749877 w 11"/>
              <a:gd name="T17" fmla="*/ 4848633 h 40"/>
              <a:gd name="T18" fmla="*/ 749877 w 11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0">
                <a:moveTo>
                  <a:pt x="10" y="39"/>
                </a:moveTo>
                <a:lnTo>
                  <a:pt x="1" y="39"/>
                </a:lnTo>
                <a:lnTo>
                  <a:pt x="0" y="0"/>
                </a:lnTo>
                <a:lnTo>
                  <a:pt x="9" y="0"/>
                </a:lnTo>
                <a:lnTo>
                  <a:pt x="10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5" name="Freeform 8321">
            <a:extLst>
              <a:ext uri="{FF2B5EF4-FFF2-40B4-BE49-F238E27FC236}">
                <a16:creationId xmlns:a16="http://schemas.microsoft.com/office/drawing/2014/main" id="{C20053B8-1F99-2348-A9E5-A066361B0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7863" y="2800350"/>
            <a:ext cx="4762" cy="14288"/>
          </a:xfrm>
          <a:custGeom>
            <a:avLst/>
            <a:gdLst>
              <a:gd name="T0" fmla="*/ 787317 w 12"/>
              <a:gd name="T1" fmla="*/ 5100450 h 39"/>
              <a:gd name="T2" fmla="*/ 0 w 12"/>
              <a:gd name="T3" fmla="*/ 5100450 h 39"/>
              <a:gd name="T4" fmla="*/ 0 w 12"/>
              <a:gd name="T5" fmla="*/ 0 h 39"/>
              <a:gd name="T6" fmla="*/ 1732178 w 12"/>
              <a:gd name="T7" fmla="*/ 0 h 39"/>
              <a:gd name="T8" fmla="*/ 1732178 w 12"/>
              <a:gd name="T9" fmla="*/ 5100450 h 39"/>
              <a:gd name="T10" fmla="*/ 787317 w 12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11" y="0"/>
                </a:lnTo>
                <a:lnTo>
                  <a:pt x="11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6" name="Freeform 8322">
            <a:extLst>
              <a:ext uri="{FF2B5EF4-FFF2-40B4-BE49-F238E27FC236}">
                <a16:creationId xmlns:a16="http://schemas.microsoft.com/office/drawing/2014/main" id="{C1BD1BA1-BA6B-5944-8820-A6E64BCB5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6275" y="2800350"/>
            <a:ext cx="4763" cy="14288"/>
          </a:xfrm>
          <a:custGeom>
            <a:avLst/>
            <a:gdLst>
              <a:gd name="T0" fmla="*/ 1504768 w 14"/>
              <a:gd name="T1" fmla="*/ 4976153 h 40"/>
              <a:gd name="T2" fmla="*/ 231346 w 14"/>
              <a:gd name="T3" fmla="*/ 4976153 h 40"/>
              <a:gd name="T4" fmla="*/ 0 w 14"/>
              <a:gd name="T5" fmla="*/ 0 h 40"/>
              <a:gd name="T6" fmla="*/ 1504768 w 14"/>
              <a:gd name="T7" fmla="*/ 0 h 40"/>
              <a:gd name="T8" fmla="*/ 1504768 w 14"/>
              <a:gd name="T9" fmla="*/ 4976153 h 40"/>
              <a:gd name="T10" fmla="*/ 1273082 w 14"/>
              <a:gd name="T11" fmla="*/ 0 h 40"/>
              <a:gd name="T12" fmla="*/ 231346 w 14"/>
              <a:gd name="T13" fmla="*/ 127520 h 40"/>
              <a:gd name="T14" fmla="*/ 231346 w 14"/>
              <a:gd name="T15" fmla="*/ 4848633 h 40"/>
              <a:gd name="T16" fmla="*/ 1273082 w 14"/>
              <a:gd name="T17" fmla="*/ 4848633 h 40"/>
              <a:gd name="T18" fmla="*/ 1273082 w 14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40">
                <a:moveTo>
                  <a:pt x="13" y="39"/>
                </a:moveTo>
                <a:lnTo>
                  <a:pt x="2" y="39"/>
                </a:ln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close/>
                <a:moveTo>
                  <a:pt x="11" y="0"/>
                </a:moveTo>
                <a:lnTo>
                  <a:pt x="2" y="1"/>
                </a:lnTo>
                <a:lnTo>
                  <a:pt x="2" y="38"/>
                </a:lnTo>
                <a:lnTo>
                  <a:pt x="11" y="38"/>
                </a:lnTo>
                <a:lnTo>
                  <a:pt x="11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7" name="Freeform 8323">
            <a:extLst>
              <a:ext uri="{FF2B5EF4-FFF2-40B4-BE49-F238E27FC236}">
                <a16:creationId xmlns:a16="http://schemas.microsoft.com/office/drawing/2014/main" id="{16892466-7156-4C43-BD9D-2E429CA1A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89238"/>
            <a:ext cx="9525" cy="31750"/>
          </a:xfrm>
          <a:custGeom>
            <a:avLst/>
            <a:gdLst>
              <a:gd name="T0" fmla="*/ 1744907 w 26"/>
              <a:gd name="T1" fmla="*/ 11076164 h 90"/>
              <a:gd name="T2" fmla="*/ 0 w 26"/>
              <a:gd name="T3" fmla="*/ 11076164 h 90"/>
              <a:gd name="T4" fmla="*/ 0 w 26"/>
              <a:gd name="T5" fmla="*/ 0 h 90"/>
              <a:gd name="T6" fmla="*/ 3355364 w 26"/>
              <a:gd name="T7" fmla="*/ 0 h 90"/>
              <a:gd name="T8" fmla="*/ 3355364 w 26"/>
              <a:gd name="T9" fmla="*/ 11076164 h 90"/>
              <a:gd name="T10" fmla="*/ 1744907 w 26"/>
              <a:gd name="T11" fmla="*/ 11076164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90">
                <a:moveTo>
                  <a:pt x="13" y="89"/>
                </a:moveTo>
                <a:lnTo>
                  <a:pt x="0" y="89"/>
                </a:lnTo>
                <a:lnTo>
                  <a:pt x="0" y="0"/>
                </a:lnTo>
                <a:lnTo>
                  <a:pt x="25" y="0"/>
                </a:lnTo>
                <a:lnTo>
                  <a:pt x="25" y="89"/>
                </a:lnTo>
                <a:lnTo>
                  <a:pt x="13" y="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8" name="Freeform 8324">
            <a:extLst>
              <a:ext uri="{FF2B5EF4-FFF2-40B4-BE49-F238E27FC236}">
                <a16:creationId xmlns:a16="http://schemas.microsoft.com/office/drawing/2014/main" id="{0BAAE7F2-A3A3-9B49-8BC6-16CAB761C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89238"/>
            <a:ext cx="9525" cy="33337"/>
          </a:xfrm>
          <a:custGeom>
            <a:avLst/>
            <a:gdLst>
              <a:gd name="T0" fmla="*/ 3124540 w 28"/>
              <a:gd name="T1" fmla="*/ 11948778 h 92"/>
              <a:gd name="T2" fmla="*/ 115661 w 28"/>
              <a:gd name="T3" fmla="*/ 11948778 h 92"/>
              <a:gd name="T4" fmla="*/ 0 w 28"/>
              <a:gd name="T5" fmla="*/ 131174 h 92"/>
              <a:gd name="T6" fmla="*/ 3008879 w 28"/>
              <a:gd name="T7" fmla="*/ 0 h 92"/>
              <a:gd name="T8" fmla="*/ 3124540 w 28"/>
              <a:gd name="T9" fmla="*/ 11948778 h 92"/>
              <a:gd name="T10" fmla="*/ 2777218 w 28"/>
              <a:gd name="T11" fmla="*/ 131174 h 92"/>
              <a:gd name="T12" fmla="*/ 115661 w 28"/>
              <a:gd name="T13" fmla="*/ 262710 h 92"/>
              <a:gd name="T14" fmla="*/ 115661 w 28"/>
              <a:gd name="T15" fmla="*/ 11817242 h 92"/>
              <a:gd name="T16" fmla="*/ 2777218 w 28"/>
              <a:gd name="T17" fmla="*/ 11686068 h 92"/>
              <a:gd name="T18" fmla="*/ 2777218 w 28"/>
              <a:gd name="T19" fmla="*/ 131174 h 9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92">
                <a:moveTo>
                  <a:pt x="27" y="91"/>
                </a:moveTo>
                <a:lnTo>
                  <a:pt x="1" y="91"/>
                </a:lnTo>
                <a:lnTo>
                  <a:pt x="0" y="1"/>
                </a:lnTo>
                <a:lnTo>
                  <a:pt x="26" y="0"/>
                </a:lnTo>
                <a:lnTo>
                  <a:pt x="27" y="91"/>
                </a:lnTo>
                <a:close/>
                <a:moveTo>
                  <a:pt x="24" y="1"/>
                </a:moveTo>
                <a:lnTo>
                  <a:pt x="1" y="2"/>
                </a:lnTo>
                <a:lnTo>
                  <a:pt x="1" y="90"/>
                </a:lnTo>
                <a:lnTo>
                  <a:pt x="24" y="89"/>
                </a:lnTo>
                <a:lnTo>
                  <a:pt x="24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9" name="Freeform 8325">
            <a:extLst>
              <a:ext uri="{FF2B5EF4-FFF2-40B4-BE49-F238E27FC236}">
                <a16:creationId xmlns:a16="http://schemas.microsoft.com/office/drawing/2014/main" id="{3AFFCAF3-F40D-3940-BC6F-D414B8CFE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789238"/>
            <a:ext cx="6350" cy="31750"/>
          </a:xfrm>
          <a:custGeom>
            <a:avLst/>
            <a:gdLst>
              <a:gd name="T0" fmla="*/ 1120069 w 18"/>
              <a:gd name="T1" fmla="*/ 11076164 h 90"/>
              <a:gd name="T2" fmla="*/ 0 w 18"/>
              <a:gd name="T3" fmla="*/ 11076164 h 90"/>
              <a:gd name="T4" fmla="*/ 0 w 18"/>
              <a:gd name="T5" fmla="*/ 0 h 90"/>
              <a:gd name="T6" fmla="*/ 2115608 w 18"/>
              <a:gd name="T7" fmla="*/ 0 h 90"/>
              <a:gd name="T8" fmla="*/ 2115608 w 18"/>
              <a:gd name="T9" fmla="*/ 11076164 h 90"/>
              <a:gd name="T10" fmla="*/ 1120069 w 18"/>
              <a:gd name="T11" fmla="*/ 11076164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90">
                <a:moveTo>
                  <a:pt x="9" y="89"/>
                </a:moveTo>
                <a:lnTo>
                  <a:pt x="0" y="89"/>
                </a:lnTo>
                <a:lnTo>
                  <a:pt x="0" y="0"/>
                </a:lnTo>
                <a:lnTo>
                  <a:pt x="17" y="0"/>
                </a:lnTo>
                <a:lnTo>
                  <a:pt x="17" y="89"/>
                </a:lnTo>
                <a:lnTo>
                  <a:pt x="9" y="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0" name="Freeform 8326">
            <a:extLst>
              <a:ext uri="{FF2B5EF4-FFF2-40B4-BE49-F238E27FC236}">
                <a16:creationId xmlns:a16="http://schemas.microsoft.com/office/drawing/2014/main" id="{C30DA041-74BF-E74B-85DB-DA2DA5BF8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789238"/>
            <a:ext cx="7937" cy="33337"/>
          </a:xfrm>
          <a:custGeom>
            <a:avLst/>
            <a:gdLst>
              <a:gd name="T0" fmla="*/ 2992249 w 20"/>
              <a:gd name="T1" fmla="*/ 11948778 h 92"/>
              <a:gd name="T2" fmla="*/ 0 w 20"/>
              <a:gd name="T3" fmla="*/ 11948778 h 92"/>
              <a:gd name="T4" fmla="*/ 0 w 20"/>
              <a:gd name="T5" fmla="*/ 262710 h 92"/>
              <a:gd name="T6" fmla="*/ 0 w 20"/>
              <a:gd name="T7" fmla="*/ 131174 h 92"/>
              <a:gd name="T8" fmla="*/ 2677150 w 20"/>
              <a:gd name="T9" fmla="*/ 0 h 92"/>
              <a:gd name="T10" fmla="*/ 2992249 w 20"/>
              <a:gd name="T11" fmla="*/ 11948778 h 92"/>
              <a:gd name="T12" fmla="*/ 0 w 20"/>
              <a:gd name="T13" fmla="*/ 262710 h 92"/>
              <a:gd name="T14" fmla="*/ 315099 w 20"/>
              <a:gd name="T15" fmla="*/ 11817242 h 92"/>
              <a:gd name="T16" fmla="*/ 2519998 w 20"/>
              <a:gd name="T17" fmla="*/ 11686068 h 92"/>
              <a:gd name="T18" fmla="*/ 2519998 w 20"/>
              <a:gd name="T19" fmla="*/ 131174 h 92"/>
              <a:gd name="T20" fmla="*/ 0 w 20"/>
              <a:gd name="T21" fmla="*/ 262710 h 9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92">
                <a:moveTo>
                  <a:pt x="19" y="91"/>
                </a:moveTo>
                <a:lnTo>
                  <a:pt x="0" y="91"/>
                </a:lnTo>
                <a:lnTo>
                  <a:pt x="0" y="2"/>
                </a:lnTo>
                <a:lnTo>
                  <a:pt x="0" y="1"/>
                </a:lnTo>
                <a:lnTo>
                  <a:pt x="17" y="0"/>
                </a:lnTo>
                <a:lnTo>
                  <a:pt x="19" y="91"/>
                </a:lnTo>
                <a:close/>
                <a:moveTo>
                  <a:pt x="0" y="2"/>
                </a:moveTo>
                <a:lnTo>
                  <a:pt x="2" y="90"/>
                </a:lnTo>
                <a:lnTo>
                  <a:pt x="16" y="89"/>
                </a:lnTo>
                <a:lnTo>
                  <a:pt x="16" y="1"/>
                </a:lnTo>
                <a:lnTo>
                  <a:pt x="0" y="2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Freeform 8327">
            <a:extLst>
              <a:ext uri="{FF2B5EF4-FFF2-40B4-BE49-F238E27FC236}">
                <a16:creationId xmlns:a16="http://schemas.microsoft.com/office/drawing/2014/main" id="{555FD10E-0AA5-944E-8DF6-6D5D99709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2463" y="2782888"/>
            <a:ext cx="166687" cy="6350"/>
          </a:xfrm>
          <a:custGeom>
            <a:avLst/>
            <a:gdLst>
              <a:gd name="T0" fmla="*/ 30069829 w 461"/>
              <a:gd name="T1" fmla="*/ 2010611 h 19"/>
              <a:gd name="T2" fmla="*/ 0 w 461"/>
              <a:gd name="T3" fmla="*/ 2010611 h 19"/>
              <a:gd name="T4" fmla="*/ 0 w 461"/>
              <a:gd name="T5" fmla="*/ 0 h 19"/>
              <a:gd name="T6" fmla="*/ 60139296 w 461"/>
              <a:gd name="T7" fmla="*/ 0 h 19"/>
              <a:gd name="T8" fmla="*/ 60139296 w 461"/>
              <a:gd name="T9" fmla="*/ 2010611 h 19"/>
              <a:gd name="T10" fmla="*/ 30069829 w 461"/>
              <a:gd name="T11" fmla="*/ 2010611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1" h="19">
                <a:moveTo>
                  <a:pt x="230" y="18"/>
                </a:moveTo>
                <a:lnTo>
                  <a:pt x="0" y="18"/>
                </a:lnTo>
                <a:lnTo>
                  <a:pt x="0" y="0"/>
                </a:lnTo>
                <a:lnTo>
                  <a:pt x="460" y="0"/>
                </a:lnTo>
                <a:lnTo>
                  <a:pt x="460" y="18"/>
                </a:lnTo>
                <a:lnTo>
                  <a:pt x="23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Freeform 8328">
            <a:extLst>
              <a:ext uri="{FF2B5EF4-FFF2-40B4-BE49-F238E27FC236}">
                <a16:creationId xmlns:a16="http://schemas.microsoft.com/office/drawing/2014/main" id="{504E2DFB-B3BA-EF49-9524-C433DC6E7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2463" y="2782888"/>
            <a:ext cx="166687" cy="7937"/>
          </a:xfrm>
          <a:custGeom>
            <a:avLst/>
            <a:gdLst>
              <a:gd name="T0" fmla="*/ 60009485 w 462"/>
              <a:gd name="T1" fmla="*/ 2992249 h 20"/>
              <a:gd name="T2" fmla="*/ 130247 w 462"/>
              <a:gd name="T3" fmla="*/ 2992249 h 20"/>
              <a:gd name="T4" fmla="*/ 0 w 462"/>
              <a:gd name="T5" fmla="*/ 0 h 20"/>
              <a:gd name="T6" fmla="*/ 60009485 w 462"/>
              <a:gd name="T7" fmla="*/ 0 h 20"/>
              <a:gd name="T8" fmla="*/ 130247 w 462"/>
              <a:gd name="T9" fmla="*/ 157549 h 20"/>
              <a:gd name="T10" fmla="*/ 130247 w 462"/>
              <a:gd name="T11" fmla="*/ 2834700 h 20"/>
              <a:gd name="T12" fmla="*/ 60009485 w 462"/>
              <a:gd name="T13" fmla="*/ 2677150 h 20"/>
              <a:gd name="T14" fmla="*/ 60009485 w 462"/>
              <a:gd name="T15" fmla="*/ 2992249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2" h="20">
                <a:moveTo>
                  <a:pt x="461" y="19"/>
                </a:moveTo>
                <a:lnTo>
                  <a:pt x="1" y="19"/>
                </a:lnTo>
                <a:lnTo>
                  <a:pt x="0" y="0"/>
                </a:lnTo>
                <a:lnTo>
                  <a:pt x="461" y="0"/>
                </a:lnTo>
                <a:lnTo>
                  <a:pt x="1" y="1"/>
                </a:lnTo>
                <a:lnTo>
                  <a:pt x="1" y="18"/>
                </a:lnTo>
                <a:lnTo>
                  <a:pt x="461" y="17"/>
                </a:lnTo>
                <a:lnTo>
                  <a:pt x="461" y="1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Freeform 8329">
            <a:extLst>
              <a:ext uri="{FF2B5EF4-FFF2-40B4-BE49-F238E27FC236}">
                <a16:creationId xmlns:a16="http://schemas.microsoft.com/office/drawing/2014/main" id="{95DCABC2-9EBE-1C49-B7B8-D2C5DC04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7700" y="2819400"/>
            <a:ext cx="174625" cy="7938"/>
          </a:xfrm>
          <a:custGeom>
            <a:avLst/>
            <a:gdLst>
              <a:gd name="T0" fmla="*/ 31502134 w 484"/>
              <a:gd name="T1" fmla="*/ 2620575 h 23"/>
              <a:gd name="T2" fmla="*/ 0 w 484"/>
              <a:gd name="T3" fmla="*/ 2620575 h 23"/>
              <a:gd name="T4" fmla="*/ 0 w 484"/>
              <a:gd name="T5" fmla="*/ 0 h 23"/>
              <a:gd name="T6" fmla="*/ 62873659 w 484"/>
              <a:gd name="T7" fmla="*/ 0 h 23"/>
              <a:gd name="T8" fmla="*/ 62873659 w 484"/>
              <a:gd name="T9" fmla="*/ 2620575 h 23"/>
              <a:gd name="T10" fmla="*/ 31502134 w 484"/>
              <a:gd name="T11" fmla="*/ 2620575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4" h="23">
                <a:moveTo>
                  <a:pt x="242" y="22"/>
                </a:moveTo>
                <a:lnTo>
                  <a:pt x="0" y="22"/>
                </a:lnTo>
                <a:lnTo>
                  <a:pt x="0" y="0"/>
                </a:lnTo>
                <a:lnTo>
                  <a:pt x="483" y="0"/>
                </a:lnTo>
                <a:lnTo>
                  <a:pt x="483" y="22"/>
                </a:lnTo>
                <a:lnTo>
                  <a:pt x="242" y="2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Freeform 8330">
            <a:extLst>
              <a:ext uri="{FF2B5EF4-FFF2-40B4-BE49-F238E27FC236}">
                <a16:creationId xmlns:a16="http://schemas.microsoft.com/office/drawing/2014/main" id="{15C24B85-E4C8-DC45-91D9-6C3BD463B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7700" y="2819400"/>
            <a:ext cx="174625" cy="7938"/>
          </a:xfrm>
          <a:custGeom>
            <a:avLst/>
            <a:gdLst>
              <a:gd name="T0" fmla="*/ 62744383 w 485"/>
              <a:gd name="T1" fmla="*/ 2516015 h 24"/>
              <a:gd name="T2" fmla="*/ 129619 w 485"/>
              <a:gd name="T3" fmla="*/ 2516015 h 24"/>
              <a:gd name="T4" fmla="*/ 0 w 485"/>
              <a:gd name="T5" fmla="*/ 0 h 24"/>
              <a:gd name="T6" fmla="*/ 62744383 w 485"/>
              <a:gd name="T7" fmla="*/ 0 h 24"/>
              <a:gd name="T8" fmla="*/ 62744383 w 485"/>
              <a:gd name="T9" fmla="*/ 2516015 h 24"/>
              <a:gd name="T10" fmla="*/ 62485146 w 485"/>
              <a:gd name="T11" fmla="*/ 0 h 24"/>
              <a:gd name="T12" fmla="*/ 129619 w 485"/>
              <a:gd name="T13" fmla="*/ 109478 h 24"/>
              <a:gd name="T14" fmla="*/ 129619 w 485"/>
              <a:gd name="T15" fmla="*/ 2406868 h 24"/>
              <a:gd name="T16" fmla="*/ 62485146 w 485"/>
              <a:gd name="T17" fmla="*/ 2297390 h 24"/>
              <a:gd name="T18" fmla="*/ 62485146 w 485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5" h="24">
                <a:moveTo>
                  <a:pt x="484" y="23"/>
                </a:moveTo>
                <a:lnTo>
                  <a:pt x="1" y="23"/>
                </a:lnTo>
                <a:lnTo>
                  <a:pt x="0" y="0"/>
                </a:lnTo>
                <a:lnTo>
                  <a:pt x="484" y="0"/>
                </a:lnTo>
                <a:lnTo>
                  <a:pt x="484" y="23"/>
                </a:lnTo>
                <a:close/>
                <a:moveTo>
                  <a:pt x="482" y="0"/>
                </a:moveTo>
                <a:lnTo>
                  <a:pt x="1" y="1"/>
                </a:lnTo>
                <a:lnTo>
                  <a:pt x="1" y="22"/>
                </a:lnTo>
                <a:lnTo>
                  <a:pt x="482" y="21"/>
                </a:lnTo>
                <a:lnTo>
                  <a:pt x="482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Freeform 8331">
            <a:extLst>
              <a:ext uri="{FF2B5EF4-FFF2-40B4-BE49-F238E27FC236}">
                <a16:creationId xmlns:a16="http://schemas.microsoft.com/office/drawing/2014/main" id="{4D99EB54-27A1-114D-B4C3-E72927D4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4525" y="2820988"/>
            <a:ext cx="180975" cy="7937"/>
          </a:xfrm>
          <a:custGeom>
            <a:avLst/>
            <a:gdLst>
              <a:gd name="T0" fmla="*/ 32491502 w 502"/>
              <a:gd name="T1" fmla="*/ 2515368 h 24"/>
              <a:gd name="T2" fmla="*/ 0 w 502"/>
              <a:gd name="T3" fmla="*/ 2515368 h 24"/>
              <a:gd name="T4" fmla="*/ 0 w 502"/>
              <a:gd name="T5" fmla="*/ 0 h 24"/>
              <a:gd name="T6" fmla="*/ 65112786 w 502"/>
              <a:gd name="T7" fmla="*/ 0 h 24"/>
              <a:gd name="T8" fmla="*/ 65112786 w 502"/>
              <a:gd name="T9" fmla="*/ 2515368 h 24"/>
              <a:gd name="T10" fmla="*/ 32491502 w 502"/>
              <a:gd name="T11" fmla="*/ 2515368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2" h="24">
                <a:moveTo>
                  <a:pt x="250" y="23"/>
                </a:moveTo>
                <a:lnTo>
                  <a:pt x="0" y="23"/>
                </a:lnTo>
                <a:lnTo>
                  <a:pt x="0" y="0"/>
                </a:lnTo>
                <a:lnTo>
                  <a:pt x="501" y="0"/>
                </a:lnTo>
                <a:lnTo>
                  <a:pt x="501" y="23"/>
                </a:lnTo>
                <a:lnTo>
                  <a:pt x="250" y="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Freeform 8332">
            <a:extLst>
              <a:ext uri="{FF2B5EF4-FFF2-40B4-BE49-F238E27FC236}">
                <a16:creationId xmlns:a16="http://schemas.microsoft.com/office/drawing/2014/main" id="{9D6FF460-C4D0-794B-94F6-6DD6653A8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4525" y="2820988"/>
            <a:ext cx="180975" cy="9525"/>
          </a:xfrm>
          <a:custGeom>
            <a:avLst/>
            <a:gdLst>
              <a:gd name="T0" fmla="*/ 65112786 w 502"/>
              <a:gd name="T1" fmla="*/ 3483864 h 25"/>
              <a:gd name="T2" fmla="*/ 0 w 502"/>
              <a:gd name="T3" fmla="*/ 3483864 h 25"/>
              <a:gd name="T4" fmla="*/ 0 w 502"/>
              <a:gd name="T5" fmla="*/ 290322 h 25"/>
              <a:gd name="T6" fmla="*/ 0 w 502"/>
              <a:gd name="T7" fmla="*/ 145161 h 25"/>
              <a:gd name="T8" fmla="*/ 65112786 w 502"/>
              <a:gd name="T9" fmla="*/ 0 h 25"/>
              <a:gd name="T10" fmla="*/ 65112786 w 502"/>
              <a:gd name="T11" fmla="*/ 3483864 h 25"/>
              <a:gd name="T12" fmla="*/ 0 w 502"/>
              <a:gd name="T13" fmla="*/ 290322 h 25"/>
              <a:gd name="T14" fmla="*/ 130143 w 502"/>
              <a:gd name="T15" fmla="*/ 3483864 h 25"/>
              <a:gd name="T16" fmla="*/ 64852860 w 502"/>
              <a:gd name="T17" fmla="*/ 3193542 h 25"/>
              <a:gd name="T18" fmla="*/ 64852860 w 502"/>
              <a:gd name="T19" fmla="*/ 145161 h 25"/>
              <a:gd name="T20" fmla="*/ 0 w 502"/>
              <a:gd name="T21" fmla="*/ 290322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02" h="25">
                <a:moveTo>
                  <a:pt x="501" y="24"/>
                </a:moveTo>
                <a:lnTo>
                  <a:pt x="0" y="24"/>
                </a:lnTo>
                <a:lnTo>
                  <a:pt x="0" y="2"/>
                </a:lnTo>
                <a:lnTo>
                  <a:pt x="0" y="1"/>
                </a:lnTo>
                <a:lnTo>
                  <a:pt x="501" y="0"/>
                </a:lnTo>
                <a:lnTo>
                  <a:pt x="501" y="24"/>
                </a:lnTo>
                <a:close/>
                <a:moveTo>
                  <a:pt x="0" y="2"/>
                </a:moveTo>
                <a:lnTo>
                  <a:pt x="1" y="24"/>
                </a:lnTo>
                <a:lnTo>
                  <a:pt x="499" y="22"/>
                </a:lnTo>
                <a:lnTo>
                  <a:pt x="499" y="1"/>
                </a:lnTo>
                <a:lnTo>
                  <a:pt x="0" y="2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Freeform 8333">
            <a:extLst>
              <a:ext uri="{FF2B5EF4-FFF2-40B4-BE49-F238E27FC236}">
                <a16:creationId xmlns:a16="http://schemas.microsoft.com/office/drawing/2014/main" id="{092187EE-7D97-5B46-957B-C8937EA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1350" y="2825750"/>
            <a:ext cx="188913" cy="7938"/>
          </a:xfrm>
          <a:custGeom>
            <a:avLst/>
            <a:gdLst>
              <a:gd name="T0" fmla="*/ 33924250 w 526"/>
              <a:gd name="T1" fmla="*/ 2620575 h 23"/>
              <a:gd name="T2" fmla="*/ 0 w 526"/>
              <a:gd name="T3" fmla="*/ 2620575 h 23"/>
              <a:gd name="T4" fmla="*/ 0 w 526"/>
              <a:gd name="T5" fmla="*/ 0 h 23"/>
              <a:gd name="T6" fmla="*/ 67719205 w 526"/>
              <a:gd name="T7" fmla="*/ 0 h 23"/>
              <a:gd name="T8" fmla="*/ 67719205 w 526"/>
              <a:gd name="T9" fmla="*/ 2620575 h 23"/>
              <a:gd name="T10" fmla="*/ 33924250 w 526"/>
              <a:gd name="T11" fmla="*/ 2620575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6" h="23">
                <a:moveTo>
                  <a:pt x="263" y="22"/>
                </a:moveTo>
                <a:lnTo>
                  <a:pt x="0" y="22"/>
                </a:lnTo>
                <a:lnTo>
                  <a:pt x="0" y="0"/>
                </a:lnTo>
                <a:lnTo>
                  <a:pt x="525" y="0"/>
                </a:lnTo>
                <a:lnTo>
                  <a:pt x="525" y="22"/>
                </a:lnTo>
                <a:lnTo>
                  <a:pt x="263" y="2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Freeform 8334">
            <a:extLst>
              <a:ext uri="{FF2B5EF4-FFF2-40B4-BE49-F238E27FC236}">
                <a16:creationId xmlns:a16="http://schemas.microsoft.com/office/drawing/2014/main" id="{1B82B141-C850-2F41-A783-B7FBEE26E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9763" y="2824163"/>
            <a:ext cx="190500" cy="9525"/>
          </a:xfrm>
          <a:custGeom>
            <a:avLst/>
            <a:gdLst>
              <a:gd name="T0" fmla="*/ 68471966 w 529"/>
              <a:gd name="T1" fmla="*/ 3483864 h 25"/>
              <a:gd name="T2" fmla="*/ 129641 w 529"/>
              <a:gd name="T3" fmla="*/ 3483864 h 25"/>
              <a:gd name="T4" fmla="*/ 0 w 529"/>
              <a:gd name="T5" fmla="*/ 145161 h 25"/>
              <a:gd name="T6" fmla="*/ 68212684 w 529"/>
              <a:gd name="T7" fmla="*/ 0 h 25"/>
              <a:gd name="T8" fmla="*/ 68471966 w 529"/>
              <a:gd name="T9" fmla="*/ 3483864 h 25"/>
              <a:gd name="T10" fmla="*/ 68212684 w 529"/>
              <a:gd name="T11" fmla="*/ 145161 h 25"/>
              <a:gd name="T12" fmla="*/ 129641 w 529"/>
              <a:gd name="T13" fmla="*/ 435483 h 25"/>
              <a:gd name="T14" fmla="*/ 388922 w 529"/>
              <a:gd name="T15" fmla="*/ 3338703 h 25"/>
              <a:gd name="T16" fmla="*/ 68212684 w 529"/>
              <a:gd name="T17" fmla="*/ 3193542 h 25"/>
              <a:gd name="T18" fmla="*/ 68212684 w 529"/>
              <a:gd name="T19" fmla="*/ 145161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9" h="25">
                <a:moveTo>
                  <a:pt x="528" y="24"/>
                </a:moveTo>
                <a:lnTo>
                  <a:pt x="1" y="24"/>
                </a:lnTo>
                <a:lnTo>
                  <a:pt x="0" y="1"/>
                </a:lnTo>
                <a:lnTo>
                  <a:pt x="526" y="0"/>
                </a:lnTo>
                <a:lnTo>
                  <a:pt x="528" y="24"/>
                </a:lnTo>
                <a:close/>
                <a:moveTo>
                  <a:pt x="526" y="1"/>
                </a:moveTo>
                <a:lnTo>
                  <a:pt x="1" y="3"/>
                </a:lnTo>
                <a:lnTo>
                  <a:pt x="3" y="23"/>
                </a:lnTo>
                <a:lnTo>
                  <a:pt x="526" y="22"/>
                </a:lnTo>
                <a:lnTo>
                  <a:pt x="526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Freeform 8335">
            <a:extLst>
              <a:ext uri="{FF2B5EF4-FFF2-40B4-BE49-F238E27FC236}">
                <a16:creationId xmlns:a16="http://schemas.microsoft.com/office/drawing/2014/main" id="{79F01C21-60E0-F24F-9846-290EF3EF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413" y="2830513"/>
            <a:ext cx="201612" cy="7937"/>
          </a:xfrm>
          <a:custGeom>
            <a:avLst/>
            <a:gdLst>
              <a:gd name="T0" fmla="*/ 36163166 w 562"/>
              <a:gd name="T1" fmla="*/ 2619900 h 23"/>
              <a:gd name="T2" fmla="*/ 0 w 562"/>
              <a:gd name="T3" fmla="*/ 2619900 h 23"/>
              <a:gd name="T4" fmla="*/ 0 w 562"/>
              <a:gd name="T5" fmla="*/ 0 h 23"/>
              <a:gd name="T6" fmla="*/ 72197544 w 562"/>
              <a:gd name="T7" fmla="*/ 0 h 23"/>
              <a:gd name="T8" fmla="*/ 72197544 w 562"/>
              <a:gd name="T9" fmla="*/ 2619900 h 23"/>
              <a:gd name="T10" fmla="*/ 36163166 w 562"/>
              <a:gd name="T11" fmla="*/ 2619900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2" h="23">
                <a:moveTo>
                  <a:pt x="281" y="22"/>
                </a:moveTo>
                <a:lnTo>
                  <a:pt x="0" y="22"/>
                </a:lnTo>
                <a:lnTo>
                  <a:pt x="0" y="0"/>
                </a:lnTo>
                <a:lnTo>
                  <a:pt x="561" y="0"/>
                </a:lnTo>
                <a:lnTo>
                  <a:pt x="561" y="22"/>
                </a:lnTo>
                <a:lnTo>
                  <a:pt x="281" y="2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Freeform 8336">
            <a:extLst>
              <a:ext uri="{FF2B5EF4-FFF2-40B4-BE49-F238E27FC236}">
                <a16:creationId xmlns:a16="http://schemas.microsoft.com/office/drawing/2014/main" id="{DE55BCAA-3356-E34C-AB9F-842612110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413" y="2830513"/>
            <a:ext cx="203200" cy="9525"/>
          </a:xfrm>
          <a:custGeom>
            <a:avLst/>
            <a:gdLst>
              <a:gd name="T0" fmla="*/ 72822069 w 566"/>
              <a:gd name="T1" fmla="*/ 3483864 h 25"/>
              <a:gd name="T2" fmla="*/ 257770 w 566"/>
              <a:gd name="T3" fmla="*/ 3483864 h 25"/>
              <a:gd name="T4" fmla="*/ 0 w 566"/>
              <a:gd name="T5" fmla="*/ 145161 h 25"/>
              <a:gd name="T6" fmla="*/ 72564300 w 566"/>
              <a:gd name="T7" fmla="*/ 0 h 25"/>
              <a:gd name="T8" fmla="*/ 72822069 w 566"/>
              <a:gd name="T9" fmla="*/ 3483864 h 25"/>
              <a:gd name="T10" fmla="*/ 72435415 w 566"/>
              <a:gd name="T11" fmla="*/ 145161 h 25"/>
              <a:gd name="T12" fmla="*/ 257770 w 566"/>
              <a:gd name="T13" fmla="*/ 290322 h 25"/>
              <a:gd name="T14" fmla="*/ 257770 w 566"/>
              <a:gd name="T15" fmla="*/ 3338703 h 25"/>
              <a:gd name="T16" fmla="*/ 72435415 w 566"/>
              <a:gd name="T17" fmla="*/ 3193542 h 25"/>
              <a:gd name="T18" fmla="*/ 72435415 w 566"/>
              <a:gd name="T19" fmla="*/ 145161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6" h="25">
                <a:moveTo>
                  <a:pt x="565" y="24"/>
                </a:moveTo>
                <a:lnTo>
                  <a:pt x="2" y="24"/>
                </a:lnTo>
                <a:lnTo>
                  <a:pt x="0" y="1"/>
                </a:lnTo>
                <a:lnTo>
                  <a:pt x="563" y="0"/>
                </a:lnTo>
                <a:lnTo>
                  <a:pt x="565" y="24"/>
                </a:lnTo>
                <a:close/>
                <a:moveTo>
                  <a:pt x="562" y="1"/>
                </a:moveTo>
                <a:lnTo>
                  <a:pt x="2" y="2"/>
                </a:lnTo>
                <a:lnTo>
                  <a:pt x="2" y="23"/>
                </a:lnTo>
                <a:lnTo>
                  <a:pt x="562" y="22"/>
                </a:lnTo>
                <a:lnTo>
                  <a:pt x="562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Freeform 8337">
            <a:extLst>
              <a:ext uri="{FF2B5EF4-FFF2-40B4-BE49-F238E27FC236}">
                <a16:creationId xmlns:a16="http://schemas.microsoft.com/office/drawing/2014/main" id="{604CC460-C59E-D94E-9F20-FA79F5A15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2840038"/>
            <a:ext cx="215900" cy="7937"/>
          </a:xfrm>
          <a:custGeom>
            <a:avLst/>
            <a:gdLst>
              <a:gd name="T0" fmla="*/ 38714468 w 600"/>
              <a:gd name="T1" fmla="*/ 2856942 h 21"/>
              <a:gd name="T2" fmla="*/ 0 w 600"/>
              <a:gd name="T3" fmla="*/ 2856942 h 21"/>
              <a:gd name="T4" fmla="*/ 0 w 600"/>
              <a:gd name="T5" fmla="*/ 0 h 21"/>
              <a:gd name="T6" fmla="*/ 77558477 w 600"/>
              <a:gd name="T7" fmla="*/ 0 h 21"/>
              <a:gd name="T8" fmla="*/ 77558477 w 600"/>
              <a:gd name="T9" fmla="*/ 2856942 h 21"/>
              <a:gd name="T10" fmla="*/ 38714468 w 600"/>
              <a:gd name="T11" fmla="*/ 2856942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21">
                <a:moveTo>
                  <a:pt x="299" y="20"/>
                </a:moveTo>
                <a:lnTo>
                  <a:pt x="0" y="20"/>
                </a:lnTo>
                <a:lnTo>
                  <a:pt x="0" y="0"/>
                </a:lnTo>
                <a:lnTo>
                  <a:pt x="599" y="0"/>
                </a:lnTo>
                <a:lnTo>
                  <a:pt x="599" y="20"/>
                </a:lnTo>
                <a:lnTo>
                  <a:pt x="299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Freeform 8338">
            <a:extLst>
              <a:ext uri="{FF2B5EF4-FFF2-40B4-BE49-F238E27FC236}">
                <a16:creationId xmlns:a16="http://schemas.microsoft.com/office/drawing/2014/main" id="{3371CF83-A1B8-1947-AB66-2B565CCD8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2838450"/>
            <a:ext cx="217487" cy="7938"/>
          </a:xfrm>
          <a:custGeom>
            <a:avLst/>
            <a:gdLst>
              <a:gd name="T0" fmla="*/ 78441997 w 602"/>
              <a:gd name="T1" fmla="*/ 2516015 h 24"/>
              <a:gd name="T2" fmla="*/ 0 w 602"/>
              <a:gd name="T3" fmla="*/ 2516015 h 24"/>
              <a:gd name="T4" fmla="*/ 0 w 602"/>
              <a:gd name="T5" fmla="*/ 218957 h 24"/>
              <a:gd name="T6" fmla="*/ 78180796 w 602"/>
              <a:gd name="T7" fmla="*/ 0 h 24"/>
              <a:gd name="T8" fmla="*/ 78441997 w 602"/>
              <a:gd name="T9" fmla="*/ 2516015 h 24"/>
              <a:gd name="T10" fmla="*/ 78050376 w 602"/>
              <a:gd name="T11" fmla="*/ 218957 h 24"/>
              <a:gd name="T12" fmla="*/ 0 w 602"/>
              <a:gd name="T13" fmla="*/ 218957 h 24"/>
              <a:gd name="T14" fmla="*/ 130420 w 602"/>
              <a:gd name="T15" fmla="*/ 2406868 h 24"/>
              <a:gd name="T16" fmla="*/ 78050376 w 602"/>
              <a:gd name="T17" fmla="*/ 2297390 h 24"/>
              <a:gd name="T18" fmla="*/ 78050376 w 602"/>
              <a:gd name="T19" fmla="*/ 218957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02" h="24">
                <a:moveTo>
                  <a:pt x="601" y="23"/>
                </a:moveTo>
                <a:lnTo>
                  <a:pt x="0" y="23"/>
                </a:lnTo>
                <a:lnTo>
                  <a:pt x="0" y="2"/>
                </a:lnTo>
                <a:lnTo>
                  <a:pt x="599" y="0"/>
                </a:lnTo>
                <a:lnTo>
                  <a:pt x="601" y="23"/>
                </a:lnTo>
                <a:close/>
                <a:moveTo>
                  <a:pt x="598" y="2"/>
                </a:moveTo>
                <a:lnTo>
                  <a:pt x="0" y="2"/>
                </a:lnTo>
                <a:lnTo>
                  <a:pt x="1" y="22"/>
                </a:lnTo>
                <a:lnTo>
                  <a:pt x="598" y="21"/>
                </a:lnTo>
                <a:lnTo>
                  <a:pt x="598" y="2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Freeform 8339">
            <a:extLst>
              <a:ext uri="{FF2B5EF4-FFF2-40B4-BE49-F238E27FC236}">
                <a16:creationId xmlns:a16="http://schemas.microsoft.com/office/drawing/2014/main" id="{C4D400C3-CA90-8F4E-84C6-FF5D6F24F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819400"/>
            <a:ext cx="9525" cy="26988"/>
          </a:xfrm>
          <a:custGeom>
            <a:avLst/>
            <a:gdLst>
              <a:gd name="T0" fmla="*/ 1744907 w 26"/>
              <a:gd name="T1" fmla="*/ 9336446 h 77"/>
              <a:gd name="T2" fmla="*/ 0 w 26"/>
              <a:gd name="T3" fmla="*/ 9336446 h 77"/>
              <a:gd name="T4" fmla="*/ 0 w 26"/>
              <a:gd name="T5" fmla="*/ 0 h 77"/>
              <a:gd name="T6" fmla="*/ 3355364 w 26"/>
              <a:gd name="T7" fmla="*/ 0 h 77"/>
              <a:gd name="T8" fmla="*/ 3355364 w 26"/>
              <a:gd name="T9" fmla="*/ 9336446 h 77"/>
              <a:gd name="T10" fmla="*/ 1744907 w 26"/>
              <a:gd name="T11" fmla="*/ 9336446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7">
                <a:moveTo>
                  <a:pt x="13" y="76"/>
                </a:moveTo>
                <a:lnTo>
                  <a:pt x="0" y="76"/>
                </a:lnTo>
                <a:lnTo>
                  <a:pt x="0" y="0"/>
                </a:lnTo>
                <a:lnTo>
                  <a:pt x="25" y="0"/>
                </a:lnTo>
                <a:lnTo>
                  <a:pt x="25" y="76"/>
                </a:lnTo>
                <a:lnTo>
                  <a:pt x="13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4" name="Freeform 8340">
            <a:extLst>
              <a:ext uri="{FF2B5EF4-FFF2-40B4-BE49-F238E27FC236}">
                <a16:creationId xmlns:a16="http://schemas.microsoft.com/office/drawing/2014/main" id="{7254C5E4-9070-6F42-8894-A9F846B45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819400"/>
            <a:ext cx="9525" cy="28575"/>
          </a:xfrm>
          <a:custGeom>
            <a:avLst/>
            <a:gdLst>
              <a:gd name="T0" fmla="*/ 3124540 w 28"/>
              <a:gd name="T1" fmla="*/ 10334259 h 78"/>
              <a:gd name="T2" fmla="*/ 115661 w 28"/>
              <a:gd name="T3" fmla="*/ 10334259 h 78"/>
              <a:gd name="T4" fmla="*/ 0 w 28"/>
              <a:gd name="T5" fmla="*/ 0 h 78"/>
              <a:gd name="T6" fmla="*/ 3008879 w 28"/>
              <a:gd name="T7" fmla="*/ 0 h 78"/>
              <a:gd name="T8" fmla="*/ 3124540 w 28"/>
              <a:gd name="T9" fmla="*/ 10334259 h 78"/>
              <a:gd name="T10" fmla="*/ 2777218 w 28"/>
              <a:gd name="T11" fmla="*/ 0 h 78"/>
              <a:gd name="T12" fmla="*/ 115661 w 28"/>
              <a:gd name="T13" fmla="*/ 134083 h 78"/>
              <a:gd name="T14" fmla="*/ 115661 w 28"/>
              <a:gd name="T15" fmla="*/ 10199810 h 78"/>
              <a:gd name="T16" fmla="*/ 2777218 w 28"/>
              <a:gd name="T17" fmla="*/ 10065727 h 78"/>
              <a:gd name="T18" fmla="*/ 2777218 w 28"/>
              <a:gd name="T19" fmla="*/ 0 h 7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78">
                <a:moveTo>
                  <a:pt x="27" y="77"/>
                </a:moveTo>
                <a:lnTo>
                  <a:pt x="1" y="77"/>
                </a:lnTo>
                <a:lnTo>
                  <a:pt x="0" y="0"/>
                </a:lnTo>
                <a:lnTo>
                  <a:pt x="26" y="0"/>
                </a:lnTo>
                <a:lnTo>
                  <a:pt x="27" y="77"/>
                </a:lnTo>
                <a:close/>
                <a:moveTo>
                  <a:pt x="24" y="0"/>
                </a:moveTo>
                <a:lnTo>
                  <a:pt x="1" y="1"/>
                </a:lnTo>
                <a:lnTo>
                  <a:pt x="1" y="76"/>
                </a:lnTo>
                <a:lnTo>
                  <a:pt x="24" y="75"/>
                </a:lnTo>
                <a:lnTo>
                  <a:pt x="24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5" name="Freeform 8341">
            <a:extLst>
              <a:ext uri="{FF2B5EF4-FFF2-40B4-BE49-F238E27FC236}">
                <a16:creationId xmlns:a16="http://schemas.microsoft.com/office/drawing/2014/main" id="{2CD8B277-DB6F-0143-8BDE-CD3E4F197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819400"/>
            <a:ext cx="6350" cy="26988"/>
          </a:xfrm>
          <a:custGeom>
            <a:avLst/>
            <a:gdLst>
              <a:gd name="T0" fmla="*/ 1120069 w 18"/>
              <a:gd name="T1" fmla="*/ 9336446 h 77"/>
              <a:gd name="T2" fmla="*/ 0 w 18"/>
              <a:gd name="T3" fmla="*/ 9336446 h 77"/>
              <a:gd name="T4" fmla="*/ 0 w 18"/>
              <a:gd name="T5" fmla="*/ 0 h 77"/>
              <a:gd name="T6" fmla="*/ 2115608 w 18"/>
              <a:gd name="T7" fmla="*/ 0 h 77"/>
              <a:gd name="T8" fmla="*/ 2115608 w 18"/>
              <a:gd name="T9" fmla="*/ 9336446 h 77"/>
              <a:gd name="T10" fmla="*/ 1120069 w 18"/>
              <a:gd name="T11" fmla="*/ 9336446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77">
                <a:moveTo>
                  <a:pt x="9" y="76"/>
                </a:moveTo>
                <a:lnTo>
                  <a:pt x="0" y="76"/>
                </a:lnTo>
                <a:lnTo>
                  <a:pt x="0" y="0"/>
                </a:lnTo>
                <a:lnTo>
                  <a:pt x="17" y="0"/>
                </a:lnTo>
                <a:lnTo>
                  <a:pt x="17" y="76"/>
                </a:lnTo>
                <a:lnTo>
                  <a:pt x="9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6" name="Freeform 8342">
            <a:extLst>
              <a:ext uri="{FF2B5EF4-FFF2-40B4-BE49-F238E27FC236}">
                <a16:creationId xmlns:a16="http://schemas.microsoft.com/office/drawing/2014/main" id="{0CE6413F-09B6-AE48-9D30-1335CDE5B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819400"/>
            <a:ext cx="7937" cy="28575"/>
          </a:xfrm>
          <a:custGeom>
            <a:avLst/>
            <a:gdLst>
              <a:gd name="T0" fmla="*/ 2992249 w 20"/>
              <a:gd name="T1" fmla="*/ 10334259 h 78"/>
              <a:gd name="T2" fmla="*/ 0 w 20"/>
              <a:gd name="T3" fmla="*/ 10334259 h 78"/>
              <a:gd name="T4" fmla="*/ 0 w 20"/>
              <a:gd name="T5" fmla="*/ 134083 h 78"/>
              <a:gd name="T6" fmla="*/ 0 w 20"/>
              <a:gd name="T7" fmla="*/ 0 h 78"/>
              <a:gd name="T8" fmla="*/ 2519998 w 20"/>
              <a:gd name="T9" fmla="*/ 0 h 78"/>
              <a:gd name="T10" fmla="*/ 2677150 w 20"/>
              <a:gd name="T11" fmla="*/ 0 h 78"/>
              <a:gd name="T12" fmla="*/ 2992249 w 20"/>
              <a:gd name="T13" fmla="*/ 10334259 h 78"/>
              <a:gd name="T14" fmla="*/ 0 w 20"/>
              <a:gd name="T15" fmla="*/ 134083 h 78"/>
              <a:gd name="T16" fmla="*/ 315099 w 20"/>
              <a:gd name="T17" fmla="*/ 10199810 h 78"/>
              <a:gd name="T18" fmla="*/ 2519998 w 20"/>
              <a:gd name="T19" fmla="*/ 10065727 h 78"/>
              <a:gd name="T20" fmla="*/ 2519998 w 20"/>
              <a:gd name="T21" fmla="*/ 0 h 78"/>
              <a:gd name="T22" fmla="*/ 0 w 20"/>
              <a:gd name="T23" fmla="*/ 134083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0" h="78">
                <a:moveTo>
                  <a:pt x="19" y="77"/>
                </a:moveTo>
                <a:lnTo>
                  <a:pt x="0" y="77"/>
                </a:lnTo>
                <a:lnTo>
                  <a:pt x="0" y="1"/>
                </a:lnTo>
                <a:lnTo>
                  <a:pt x="0" y="0"/>
                </a:lnTo>
                <a:lnTo>
                  <a:pt x="16" y="0"/>
                </a:lnTo>
                <a:lnTo>
                  <a:pt x="17" y="0"/>
                </a:lnTo>
                <a:lnTo>
                  <a:pt x="19" y="77"/>
                </a:lnTo>
                <a:close/>
                <a:moveTo>
                  <a:pt x="0" y="1"/>
                </a:moveTo>
                <a:lnTo>
                  <a:pt x="2" y="76"/>
                </a:lnTo>
                <a:lnTo>
                  <a:pt x="16" y="75"/>
                </a:lnTo>
                <a:lnTo>
                  <a:pt x="16" y="0"/>
                </a:lnTo>
                <a:lnTo>
                  <a:pt x="0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7" name="Freeform 8343">
            <a:extLst>
              <a:ext uri="{FF2B5EF4-FFF2-40B4-BE49-F238E27FC236}">
                <a16:creationId xmlns:a16="http://schemas.microsoft.com/office/drawing/2014/main" id="{9F506801-57DA-684F-9EA0-3D61B39B1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819400"/>
            <a:ext cx="9525" cy="26988"/>
          </a:xfrm>
          <a:custGeom>
            <a:avLst/>
            <a:gdLst>
              <a:gd name="T0" fmla="*/ 1741932 w 25"/>
              <a:gd name="T1" fmla="*/ 9336446 h 77"/>
              <a:gd name="T2" fmla="*/ 0 w 25"/>
              <a:gd name="T3" fmla="*/ 9336446 h 77"/>
              <a:gd name="T4" fmla="*/ 0 w 25"/>
              <a:gd name="T5" fmla="*/ 0 h 77"/>
              <a:gd name="T6" fmla="*/ 3483864 w 25"/>
              <a:gd name="T7" fmla="*/ 0 h 77"/>
              <a:gd name="T8" fmla="*/ 3483864 w 25"/>
              <a:gd name="T9" fmla="*/ 9336446 h 77"/>
              <a:gd name="T10" fmla="*/ 1741932 w 25"/>
              <a:gd name="T11" fmla="*/ 9336446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77">
                <a:moveTo>
                  <a:pt x="12" y="76"/>
                </a:moveTo>
                <a:lnTo>
                  <a:pt x="0" y="76"/>
                </a:lnTo>
                <a:lnTo>
                  <a:pt x="0" y="0"/>
                </a:lnTo>
                <a:lnTo>
                  <a:pt x="24" y="0"/>
                </a:lnTo>
                <a:lnTo>
                  <a:pt x="24" y="76"/>
                </a:lnTo>
                <a:lnTo>
                  <a:pt x="12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8" name="Freeform 8344">
            <a:extLst>
              <a:ext uri="{FF2B5EF4-FFF2-40B4-BE49-F238E27FC236}">
                <a16:creationId xmlns:a16="http://schemas.microsoft.com/office/drawing/2014/main" id="{E74A793A-77B6-A747-8724-B9728E3A3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819400"/>
            <a:ext cx="9525" cy="28575"/>
          </a:xfrm>
          <a:custGeom>
            <a:avLst/>
            <a:gdLst>
              <a:gd name="T0" fmla="*/ 3124540 w 28"/>
              <a:gd name="T1" fmla="*/ 10334259 h 78"/>
              <a:gd name="T2" fmla="*/ 115661 w 28"/>
              <a:gd name="T3" fmla="*/ 10334259 h 78"/>
              <a:gd name="T4" fmla="*/ 0 w 28"/>
              <a:gd name="T5" fmla="*/ 0 h 78"/>
              <a:gd name="T6" fmla="*/ 2777218 w 28"/>
              <a:gd name="T7" fmla="*/ 0 h 78"/>
              <a:gd name="T8" fmla="*/ 2892879 w 28"/>
              <a:gd name="T9" fmla="*/ 0 h 78"/>
              <a:gd name="T10" fmla="*/ 3124540 w 28"/>
              <a:gd name="T11" fmla="*/ 10334259 h 78"/>
              <a:gd name="T12" fmla="*/ 115661 w 28"/>
              <a:gd name="T13" fmla="*/ 134083 h 78"/>
              <a:gd name="T14" fmla="*/ 231321 w 28"/>
              <a:gd name="T15" fmla="*/ 10199810 h 78"/>
              <a:gd name="T16" fmla="*/ 2777218 w 28"/>
              <a:gd name="T17" fmla="*/ 10065727 h 78"/>
              <a:gd name="T18" fmla="*/ 2777218 w 28"/>
              <a:gd name="T19" fmla="*/ 0 h 78"/>
              <a:gd name="T20" fmla="*/ 115661 w 28"/>
              <a:gd name="T21" fmla="*/ 134083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78">
                <a:moveTo>
                  <a:pt x="27" y="77"/>
                </a:moveTo>
                <a:lnTo>
                  <a:pt x="1" y="77"/>
                </a:lnTo>
                <a:lnTo>
                  <a:pt x="0" y="0"/>
                </a:lnTo>
                <a:lnTo>
                  <a:pt x="24" y="0"/>
                </a:lnTo>
                <a:lnTo>
                  <a:pt x="25" y="0"/>
                </a:lnTo>
                <a:lnTo>
                  <a:pt x="27" y="77"/>
                </a:lnTo>
                <a:close/>
                <a:moveTo>
                  <a:pt x="1" y="1"/>
                </a:moveTo>
                <a:lnTo>
                  <a:pt x="2" y="76"/>
                </a:lnTo>
                <a:lnTo>
                  <a:pt x="24" y="75"/>
                </a:lnTo>
                <a:lnTo>
                  <a:pt x="24" y="0"/>
                </a:lnTo>
                <a:lnTo>
                  <a:pt x="1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9" name="Freeform 8345">
            <a:extLst>
              <a:ext uri="{FF2B5EF4-FFF2-40B4-BE49-F238E27FC236}">
                <a16:creationId xmlns:a16="http://schemas.microsoft.com/office/drawing/2014/main" id="{FBCE54F2-C611-9C4F-82B6-CFE2B0626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2819400"/>
            <a:ext cx="6350" cy="26988"/>
          </a:xfrm>
          <a:custGeom>
            <a:avLst/>
            <a:gdLst>
              <a:gd name="T0" fmla="*/ 995539 w 18"/>
              <a:gd name="T1" fmla="*/ 9336446 h 77"/>
              <a:gd name="T2" fmla="*/ 0 w 18"/>
              <a:gd name="T3" fmla="*/ 9336446 h 77"/>
              <a:gd name="T4" fmla="*/ 0 w 18"/>
              <a:gd name="T5" fmla="*/ 0 h 77"/>
              <a:gd name="T6" fmla="*/ 2115608 w 18"/>
              <a:gd name="T7" fmla="*/ 0 h 77"/>
              <a:gd name="T8" fmla="*/ 2115608 w 18"/>
              <a:gd name="T9" fmla="*/ 9336446 h 77"/>
              <a:gd name="T10" fmla="*/ 995539 w 18"/>
              <a:gd name="T11" fmla="*/ 9336446 h 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77">
                <a:moveTo>
                  <a:pt x="8" y="76"/>
                </a:moveTo>
                <a:lnTo>
                  <a:pt x="0" y="76"/>
                </a:lnTo>
                <a:lnTo>
                  <a:pt x="0" y="0"/>
                </a:lnTo>
                <a:lnTo>
                  <a:pt x="17" y="0"/>
                </a:lnTo>
                <a:lnTo>
                  <a:pt x="17" y="76"/>
                </a:lnTo>
                <a:lnTo>
                  <a:pt x="8" y="7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0" name="Freeform 8346">
            <a:extLst>
              <a:ext uri="{FF2B5EF4-FFF2-40B4-BE49-F238E27FC236}">
                <a16:creationId xmlns:a16="http://schemas.microsoft.com/office/drawing/2014/main" id="{5CF8EECF-9072-F448-BEC4-8DAF76848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819400"/>
            <a:ext cx="7938" cy="28575"/>
          </a:xfrm>
          <a:custGeom>
            <a:avLst/>
            <a:gdLst>
              <a:gd name="T0" fmla="*/ 2993023 w 20"/>
              <a:gd name="T1" fmla="*/ 10334259 h 78"/>
              <a:gd name="T2" fmla="*/ 315139 w 20"/>
              <a:gd name="T3" fmla="*/ 10334259 h 78"/>
              <a:gd name="T4" fmla="*/ 0 w 20"/>
              <a:gd name="T5" fmla="*/ 0 h 78"/>
              <a:gd name="T6" fmla="*/ 2993023 w 20"/>
              <a:gd name="T7" fmla="*/ 0 h 78"/>
              <a:gd name="T8" fmla="*/ 315139 w 20"/>
              <a:gd name="T9" fmla="*/ 134083 h 78"/>
              <a:gd name="T10" fmla="*/ 315139 w 20"/>
              <a:gd name="T11" fmla="*/ 10199810 h 78"/>
              <a:gd name="T12" fmla="*/ 2993023 w 20"/>
              <a:gd name="T13" fmla="*/ 10065727 h 78"/>
              <a:gd name="T14" fmla="*/ 2993023 w 20"/>
              <a:gd name="T15" fmla="*/ 10334259 h 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78">
                <a:moveTo>
                  <a:pt x="19" y="77"/>
                </a:moveTo>
                <a:lnTo>
                  <a:pt x="2" y="77"/>
                </a:lnTo>
                <a:lnTo>
                  <a:pt x="0" y="0"/>
                </a:lnTo>
                <a:lnTo>
                  <a:pt x="19" y="0"/>
                </a:lnTo>
                <a:lnTo>
                  <a:pt x="2" y="1"/>
                </a:lnTo>
                <a:lnTo>
                  <a:pt x="2" y="76"/>
                </a:lnTo>
                <a:lnTo>
                  <a:pt x="19" y="75"/>
                </a:lnTo>
                <a:lnTo>
                  <a:pt x="19" y="77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1" name="Freeform 8347">
            <a:extLst>
              <a:ext uri="{FF2B5EF4-FFF2-40B4-BE49-F238E27FC236}">
                <a16:creationId xmlns:a16="http://schemas.microsoft.com/office/drawing/2014/main" id="{70996243-03CD-7742-AFC2-E35EEBBDD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89238"/>
            <a:ext cx="7937" cy="58737"/>
          </a:xfrm>
          <a:custGeom>
            <a:avLst/>
            <a:gdLst>
              <a:gd name="T0" fmla="*/ 1428660 w 21"/>
              <a:gd name="T1" fmla="*/ 21295628 h 161"/>
              <a:gd name="T2" fmla="*/ 0 w 21"/>
              <a:gd name="T3" fmla="*/ 21295628 h 161"/>
              <a:gd name="T4" fmla="*/ 0 w 21"/>
              <a:gd name="T5" fmla="*/ 0 h 161"/>
              <a:gd name="T6" fmla="*/ 2856942 w 21"/>
              <a:gd name="T7" fmla="*/ 0 h 161"/>
              <a:gd name="T8" fmla="*/ 2856942 w 21"/>
              <a:gd name="T9" fmla="*/ 21295628 h 161"/>
              <a:gd name="T10" fmla="*/ 1428660 w 21"/>
              <a:gd name="T11" fmla="*/ 21295628 h 1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161">
                <a:moveTo>
                  <a:pt x="10" y="160"/>
                </a:moveTo>
                <a:lnTo>
                  <a:pt x="0" y="160"/>
                </a:lnTo>
                <a:lnTo>
                  <a:pt x="0" y="0"/>
                </a:lnTo>
                <a:lnTo>
                  <a:pt x="20" y="0"/>
                </a:lnTo>
                <a:lnTo>
                  <a:pt x="20" y="160"/>
                </a:lnTo>
                <a:lnTo>
                  <a:pt x="10" y="16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2" name="Freeform 8348">
            <a:extLst>
              <a:ext uri="{FF2B5EF4-FFF2-40B4-BE49-F238E27FC236}">
                <a16:creationId xmlns:a16="http://schemas.microsoft.com/office/drawing/2014/main" id="{A93E23BE-B0A3-9A40-835E-A72236CE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89238"/>
            <a:ext cx="7937" cy="58737"/>
          </a:xfrm>
          <a:custGeom>
            <a:avLst/>
            <a:gdLst>
              <a:gd name="T0" fmla="*/ 2733214 w 22"/>
              <a:gd name="T1" fmla="*/ 21036134 h 163"/>
              <a:gd name="T2" fmla="*/ 0 w 22"/>
              <a:gd name="T3" fmla="*/ 21036134 h 163"/>
              <a:gd name="T4" fmla="*/ 0 w 22"/>
              <a:gd name="T5" fmla="*/ 259812 h 163"/>
              <a:gd name="T6" fmla="*/ 260478 w 22"/>
              <a:gd name="T7" fmla="*/ 20906048 h 163"/>
              <a:gd name="T8" fmla="*/ 2342858 w 22"/>
              <a:gd name="T9" fmla="*/ 20776322 h 163"/>
              <a:gd name="T10" fmla="*/ 2342858 w 22"/>
              <a:gd name="T11" fmla="*/ 129726 h 163"/>
              <a:gd name="T12" fmla="*/ 2342858 w 22"/>
              <a:gd name="T13" fmla="*/ 129726 h 163"/>
              <a:gd name="T14" fmla="*/ 0 w 22"/>
              <a:gd name="T15" fmla="*/ 259812 h 163"/>
              <a:gd name="T16" fmla="*/ 0 w 22"/>
              <a:gd name="T17" fmla="*/ 129726 h 163"/>
              <a:gd name="T18" fmla="*/ 2602975 w 22"/>
              <a:gd name="T19" fmla="*/ 0 h 163"/>
              <a:gd name="T20" fmla="*/ 2733214 w 22"/>
              <a:gd name="T21" fmla="*/ 21036134 h 1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2" h="163">
                <a:moveTo>
                  <a:pt x="21" y="162"/>
                </a:moveTo>
                <a:lnTo>
                  <a:pt x="0" y="162"/>
                </a:lnTo>
                <a:lnTo>
                  <a:pt x="0" y="2"/>
                </a:lnTo>
                <a:lnTo>
                  <a:pt x="2" y="161"/>
                </a:lnTo>
                <a:lnTo>
                  <a:pt x="18" y="160"/>
                </a:lnTo>
                <a:lnTo>
                  <a:pt x="18" y="1"/>
                </a:lnTo>
                <a:lnTo>
                  <a:pt x="0" y="2"/>
                </a:lnTo>
                <a:lnTo>
                  <a:pt x="0" y="1"/>
                </a:lnTo>
                <a:lnTo>
                  <a:pt x="20" y="0"/>
                </a:lnTo>
                <a:lnTo>
                  <a:pt x="21" y="162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3" name="Freeform 8349">
            <a:extLst>
              <a:ext uri="{FF2B5EF4-FFF2-40B4-BE49-F238E27FC236}">
                <a16:creationId xmlns:a16="http://schemas.microsoft.com/office/drawing/2014/main" id="{6C8C121B-130A-9243-ADB2-58D7C5CBA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2638" y="2773363"/>
            <a:ext cx="28575" cy="15875"/>
          </a:xfrm>
          <a:custGeom>
            <a:avLst/>
            <a:gdLst>
              <a:gd name="T0" fmla="*/ 0 w 80"/>
              <a:gd name="T1" fmla="*/ 119063 h 46"/>
              <a:gd name="T2" fmla="*/ 5103495 w 80"/>
              <a:gd name="T3" fmla="*/ 1310033 h 46"/>
              <a:gd name="T4" fmla="*/ 10079117 w 80"/>
              <a:gd name="T5" fmla="*/ 0 h 46"/>
              <a:gd name="T6" fmla="*/ 9951601 w 80"/>
              <a:gd name="T7" fmla="*/ 5359538 h 46"/>
              <a:gd name="T8" fmla="*/ 0 w 80"/>
              <a:gd name="T9" fmla="*/ 5359538 h 46"/>
              <a:gd name="T10" fmla="*/ 0 w 80"/>
              <a:gd name="T11" fmla="*/ 119063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0" h="46">
                <a:moveTo>
                  <a:pt x="0" y="1"/>
                </a:moveTo>
                <a:cubicBezTo>
                  <a:pt x="0" y="1"/>
                  <a:pt x="5" y="9"/>
                  <a:pt x="40" y="11"/>
                </a:cubicBezTo>
                <a:cubicBezTo>
                  <a:pt x="72" y="10"/>
                  <a:pt x="78" y="5"/>
                  <a:pt x="79" y="0"/>
                </a:cubicBezTo>
                <a:lnTo>
                  <a:pt x="78" y="45"/>
                </a:lnTo>
                <a:lnTo>
                  <a:pt x="0" y="45"/>
                </a:ln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4" name="Freeform 8350">
            <a:extLst>
              <a:ext uri="{FF2B5EF4-FFF2-40B4-BE49-F238E27FC236}">
                <a16:creationId xmlns:a16="http://schemas.microsoft.com/office/drawing/2014/main" id="{EF8A9A94-9032-6546-B51A-0046B577C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2638" y="2771775"/>
            <a:ext cx="28575" cy="17463"/>
          </a:xfrm>
          <a:custGeom>
            <a:avLst/>
            <a:gdLst>
              <a:gd name="T0" fmla="*/ 9951601 w 80"/>
              <a:gd name="T1" fmla="*/ 6220830 h 48"/>
              <a:gd name="T2" fmla="*/ 255032 w 80"/>
              <a:gd name="T3" fmla="*/ 6220830 h 48"/>
              <a:gd name="T4" fmla="*/ 0 w 80"/>
              <a:gd name="T5" fmla="*/ 6220830 h 48"/>
              <a:gd name="T6" fmla="*/ 0 w 80"/>
              <a:gd name="T7" fmla="*/ 396919 h 48"/>
              <a:gd name="T8" fmla="*/ 0 w 80"/>
              <a:gd name="T9" fmla="*/ 0 h 48"/>
              <a:gd name="T10" fmla="*/ 255032 w 80"/>
              <a:gd name="T11" fmla="*/ 396919 h 48"/>
              <a:gd name="T12" fmla="*/ 5103495 w 80"/>
              <a:gd name="T13" fmla="*/ 1588405 h 48"/>
              <a:gd name="T14" fmla="*/ 9951601 w 80"/>
              <a:gd name="T15" fmla="*/ 264856 h 48"/>
              <a:gd name="T16" fmla="*/ 10079117 w 80"/>
              <a:gd name="T17" fmla="*/ 264856 h 48"/>
              <a:gd name="T18" fmla="*/ 9951601 w 80"/>
              <a:gd name="T19" fmla="*/ 6220830 h 48"/>
              <a:gd name="T20" fmla="*/ 255032 w 80"/>
              <a:gd name="T21" fmla="*/ 661775 h 48"/>
              <a:gd name="T22" fmla="*/ 255032 w 80"/>
              <a:gd name="T23" fmla="*/ 6220830 h 48"/>
              <a:gd name="T24" fmla="*/ 9951601 w 80"/>
              <a:gd name="T25" fmla="*/ 6088402 h 48"/>
              <a:gd name="T26" fmla="*/ 9951601 w 80"/>
              <a:gd name="T27" fmla="*/ 794203 h 48"/>
              <a:gd name="T28" fmla="*/ 5103495 w 80"/>
              <a:gd name="T29" fmla="*/ 1852897 h 48"/>
              <a:gd name="T30" fmla="*/ 255032 w 80"/>
              <a:gd name="T31" fmla="*/ 661775 h 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48">
                <a:moveTo>
                  <a:pt x="78" y="47"/>
                </a:moveTo>
                <a:lnTo>
                  <a:pt x="2" y="47"/>
                </a:lnTo>
                <a:lnTo>
                  <a:pt x="0" y="47"/>
                </a:ln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  <a:cubicBezTo>
                  <a:pt x="2" y="3"/>
                  <a:pt x="6" y="10"/>
                  <a:pt x="40" y="12"/>
                </a:cubicBezTo>
                <a:cubicBezTo>
                  <a:pt x="72" y="10"/>
                  <a:pt x="78" y="6"/>
                  <a:pt x="78" y="2"/>
                </a:cubicBezTo>
                <a:lnTo>
                  <a:pt x="79" y="2"/>
                </a:lnTo>
                <a:lnTo>
                  <a:pt x="78" y="47"/>
                </a:lnTo>
                <a:close/>
                <a:moveTo>
                  <a:pt x="2" y="5"/>
                </a:moveTo>
                <a:lnTo>
                  <a:pt x="2" y="47"/>
                </a:lnTo>
                <a:lnTo>
                  <a:pt x="78" y="46"/>
                </a:lnTo>
                <a:lnTo>
                  <a:pt x="78" y="6"/>
                </a:lnTo>
                <a:cubicBezTo>
                  <a:pt x="75" y="10"/>
                  <a:pt x="67" y="13"/>
                  <a:pt x="40" y="14"/>
                </a:cubicBezTo>
                <a:cubicBezTo>
                  <a:pt x="14" y="13"/>
                  <a:pt x="5" y="7"/>
                  <a:pt x="2" y="5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5" name="Freeform 8351">
            <a:extLst>
              <a:ext uri="{FF2B5EF4-FFF2-40B4-BE49-F238E27FC236}">
                <a16:creationId xmlns:a16="http://schemas.microsoft.com/office/drawing/2014/main" id="{A0B77CEA-930B-CB4F-9325-367713C50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2762250"/>
            <a:ext cx="20638" cy="7938"/>
          </a:xfrm>
          <a:custGeom>
            <a:avLst/>
            <a:gdLst>
              <a:gd name="T0" fmla="*/ 1101160 w 59"/>
              <a:gd name="T1" fmla="*/ 2620575 h 23"/>
              <a:gd name="T2" fmla="*/ 0 w 59"/>
              <a:gd name="T3" fmla="*/ 1548600 h 23"/>
              <a:gd name="T4" fmla="*/ 1101160 w 59"/>
              <a:gd name="T5" fmla="*/ 1667670 h 23"/>
              <a:gd name="T6" fmla="*/ 3425908 w 59"/>
              <a:gd name="T7" fmla="*/ 0 h 23"/>
              <a:gd name="T8" fmla="*/ 5628577 w 59"/>
              <a:gd name="T9" fmla="*/ 1667670 h 23"/>
              <a:gd name="T10" fmla="*/ 7096674 w 59"/>
              <a:gd name="T11" fmla="*/ 1548600 h 23"/>
              <a:gd name="T12" fmla="*/ 5628577 w 59"/>
              <a:gd name="T13" fmla="*/ 2620575 h 23"/>
              <a:gd name="T14" fmla="*/ 1101160 w 59"/>
              <a:gd name="T15" fmla="*/ 2620575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9" h="23">
                <a:moveTo>
                  <a:pt x="9" y="22"/>
                </a:moveTo>
                <a:lnTo>
                  <a:pt x="0" y="13"/>
                </a:lnTo>
                <a:cubicBezTo>
                  <a:pt x="4" y="10"/>
                  <a:pt x="9" y="14"/>
                  <a:pt x="9" y="14"/>
                </a:cubicBezTo>
                <a:cubicBezTo>
                  <a:pt x="9" y="14"/>
                  <a:pt x="13" y="3"/>
                  <a:pt x="28" y="0"/>
                </a:cubicBezTo>
                <a:cubicBezTo>
                  <a:pt x="43" y="3"/>
                  <a:pt x="46" y="14"/>
                  <a:pt x="46" y="14"/>
                </a:cubicBezTo>
                <a:cubicBezTo>
                  <a:pt x="46" y="14"/>
                  <a:pt x="55" y="10"/>
                  <a:pt x="58" y="13"/>
                </a:cubicBezTo>
                <a:lnTo>
                  <a:pt x="46" y="22"/>
                </a:lnTo>
                <a:lnTo>
                  <a:pt x="9" y="2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6" name="Freeform 8352">
            <a:extLst>
              <a:ext uri="{FF2B5EF4-FFF2-40B4-BE49-F238E27FC236}">
                <a16:creationId xmlns:a16="http://schemas.microsoft.com/office/drawing/2014/main" id="{8F924085-6C6A-C442-9491-728E5893D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7400" y="2762250"/>
            <a:ext cx="20638" cy="9525"/>
          </a:xfrm>
          <a:custGeom>
            <a:avLst/>
            <a:gdLst>
              <a:gd name="T0" fmla="*/ 5628577 w 59"/>
              <a:gd name="T1" fmla="*/ 3483864 h 25"/>
              <a:gd name="T2" fmla="*/ 1101160 w 59"/>
              <a:gd name="T3" fmla="*/ 3483864 h 25"/>
              <a:gd name="T4" fmla="*/ 0 w 59"/>
              <a:gd name="T5" fmla="*/ 2177415 h 25"/>
              <a:gd name="T6" fmla="*/ 244858 w 59"/>
              <a:gd name="T7" fmla="*/ 1887093 h 25"/>
              <a:gd name="T8" fmla="*/ 1101160 w 59"/>
              <a:gd name="T9" fmla="*/ 2177415 h 25"/>
              <a:gd name="T10" fmla="*/ 3425908 w 59"/>
              <a:gd name="T11" fmla="*/ 0 h 25"/>
              <a:gd name="T12" fmla="*/ 5750656 w 59"/>
              <a:gd name="T13" fmla="*/ 2177415 h 25"/>
              <a:gd name="T14" fmla="*/ 7096674 w 59"/>
              <a:gd name="T15" fmla="*/ 2032254 h 25"/>
              <a:gd name="T16" fmla="*/ 5628577 w 59"/>
              <a:gd name="T17" fmla="*/ 3483864 h 25"/>
              <a:gd name="T18" fmla="*/ 244858 w 59"/>
              <a:gd name="T19" fmla="*/ 2177415 h 25"/>
              <a:gd name="T20" fmla="*/ 0 w 59"/>
              <a:gd name="T21" fmla="*/ 2177415 h 25"/>
              <a:gd name="T22" fmla="*/ 1101160 w 59"/>
              <a:gd name="T23" fmla="*/ 3338703 h 25"/>
              <a:gd name="T24" fmla="*/ 5628577 w 59"/>
              <a:gd name="T25" fmla="*/ 3193542 h 25"/>
              <a:gd name="T26" fmla="*/ 6729737 w 59"/>
              <a:gd name="T27" fmla="*/ 2177415 h 25"/>
              <a:gd name="T28" fmla="*/ 6729737 w 59"/>
              <a:gd name="T29" fmla="*/ 2177415 h 25"/>
              <a:gd name="T30" fmla="*/ 5750656 w 59"/>
              <a:gd name="T31" fmla="*/ 2322576 h 25"/>
              <a:gd name="T32" fmla="*/ 3425908 w 59"/>
              <a:gd name="T33" fmla="*/ 435483 h 25"/>
              <a:gd name="T34" fmla="*/ 1101160 w 59"/>
              <a:gd name="T35" fmla="*/ 2322576 h 25"/>
              <a:gd name="T36" fmla="*/ 244858 w 59"/>
              <a:gd name="T37" fmla="*/ 2177415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25">
                <a:moveTo>
                  <a:pt x="46" y="24"/>
                </a:moveTo>
                <a:lnTo>
                  <a:pt x="9" y="24"/>
                </a:lnTo>
                <a:lnTo>
                  <a:pt x="0" y="15"/>
                </a:lnTo>
                <a:cubicBezTo>
                  <a:pt x="0" y="13"/>
                  <a:pt x="2" y="13"/>
                  <a:pt x="2" y="13"/>
                </a:cubicBezTo>
                <a:cubicBezTo>
                  <a:pt x="7" y="13"/>
                  <a:pt x="9" y="15"/>
                  <a:pt x="9" y="15"/>
                </a:cubicBezTo>
                <a:cubicBezTo>
                  <a:pt x="9" y="14"/>
                  <a:pt x="14" y="5"/>
                  <a:pt x="28" y="0"/>
                </a:cubicBezTo>
                <a:cubicBezTo>
                  <a:pt x="43" y="5"/>
                  <a:pt x="46" y="13"/>
                  <a:pt x="47" y="15"/>
                </a:cubicBezTo>
                <a:cubicBezTo>
                  <a:pt x="47" y="14"/>
                  <a:pt x="55" y="12"/>
                  <a:pt x="58" y="14"/>
                </a:cubicBezTo>
                <a:lnTo>
                  <a:pt x="46" y="24"/>
                </a:lnTo>
                <a:close/>
                <a:moveTo>
                  <a:pt x="2" y="15"/>
                </a:moveTo>
                <a:lnTo>
                  <a:pt x="0" y="15"/>
                </a:lnTo>
                <a:lnTo>
                  <a:pt x="9" y="23"/>
                </a:lnTo>
                <a:lnTo>
                  <a:pt x="46" y="22"/>
                </a:lnTo>
                <a:lnTo>
                  <a:pt x="55" y="15"/>
                </a:lnTo>
                <a:cubicBezTo>
                  <a:pt x="50" y="15"/>
                  <a:pt x="47" y="16"/>
                  <a:pt x="47" y="16"/>
                </a:cubicBezTo>
                <a:cubicBezTo>
                  <a:pt x="46" y="16"/>
                  <a:pt x="43" y="7"/>
                  <a:pt x="28" y="3"/>
                </a:cubicBezTo>
                <a:cubicBezTo>
                  <a:pt x="14" y="7"/>
                  <a:pt x="9" y="16"/>
                  <a:pt x="9" y="16"/>
                </a:cubicBezTo>
                <a:cubicBezTo>
                  <a:pt x="9" y="16"/>
                  <a:pt x="7" y="15"/>
                  <a:pt x="2" y="15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7" name="Freeform 8353">
            <a:extLst>
              <a:ext uri="{FF2B5EF4-FFF2-40B4-BE49-F238E27FC236}">
                <a16:creationId xmlns:a16="http://schemas.microsoft.com/office/drawing/2014/main" id="{5716B232-020A-034B-BEC5-2A28A49E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4225" y="2768600"/>
            <a:ext cx="26988" cy="11113"/>
          </a:xfrm>
          <a:custGeom>
            <a:avLst/>
            <a:gdLst>
              <a:gd name="T0" fmla="*/ 1765228 w 76"/>
              <a:gd name="T1" fmla="*/ 3855494 h 31"/>
              <a:gd name="T2" fmla="*/ 0 w 76"/>
              <a:gd name="T3" fmla="*/ 2184601 h 31"/>
              <a:gd name="T4" fmla="*/ 1765228 w 76"/>
              <a:gd name="T5" fmla="*/ 2441634 h 31"/>
              <a:gd name="T6" fmla="*/ 4665728 w 76"/>
              <a:gd name="T7" fmla="*/ 0 h 31"/>
              <a:gd name="T8" fmla="*/ 8070477 w 76"/>
              <a:gd name="T9" fmla="*/ 2441634 h 31"/>
              <a:gd name="T10" fmla="*/ 9457518 w 76"/>
              <a:gd name="T11" fmla="*/ 2184601 h 31"/>
              <a:gd name="T12" fmla="*/ 7691935 w 76"/>
              <a:gd name="T13" fmla="*/ 3855494 h 31"/>
              <a:gd name="T14" fmla="*/ 1765228 w 76"/>
              <a:gd name="T15" fmla="*/ 385549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6" h="31">
                <a:moveTo>
                  <a:pt x="14" y="30"/>
                </a:moveTo>
                <a:lnTo>
                  <a:pt x="0" y="17"/>
                </a:lnTo>
                <a:cubicBezTo>
                  <a:pt x="5" y="15"/>
                  <a:pt x="14" y="19"/>
                  <a:pt x="14" y="19"/>
                </a:cubicBezTo>
                <a:cubicBezTo>
                  <a:pt x="14" y="19"/>
                  <a:pt x="18" y="6"/>
                  <a:pt x="37" y="0"/>
                </a:cubicBezTo>
                <a:cubicBezTo>
                  <a:pt x="56" y="6"/>
                  <a:pt x="64" y="19"/>
                  <a:pt x="64" y="19"/>
                </a:cubicBezTo>
                <a:cubicBezTo>
                  <a:pt x="64" y="19"/>
                  <a:pt x="72" y="15"/>
                  <a:pt x="75" y="17"/>
                </a:cubicBezTo>
                <a:lnTo>
                  <a:pt x="61" y="30"/>
                </a:lnTo>
                <a:lnTo>
                  <a:pt x="14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8" name="Freeform 8354">
            <a:extLst>
              <a:ext uri="{FF2B5EF4-FFF2-40B4-BE49-F238E27FC236}">
                <a16:creationId xmlns:a16="http://schemas.microsoft.com/office/drawing/2014/main" id="{C69B5E84-07B7-6A4E-B38C-1411EFA94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4225" y="2767013"/>
            <a:ext cx="26988" cy="11112"/>
          </a:xfrm>
          <a:custGeom>
            <a:avLst/>
            <a:gdLst>
              <a:gd name="T0" fmla="*/ 7493551 w 77"/>
              <a:gd name="T1" fmla="*/ 3628236 h 33"/>
              <a:gd name="T2" fmla="*/ 1719872 w 77"/>
              <a:gd name="T3" fmla="*/ 3628236 h 33"/>
              <a:gd name="T4" fmla="*/ 0 w 77"/>
              <a:gd name="T5" fmla="*/ 2154381 h 33"/>
              <a:gd name="T6" fmla="*/ 368369 w 77"/>
              <a:gd name="T7" fmla="*/ 1814287 h 33"/>
              <a:gd name="T8" fmla="*/ 1719872 w 77"/>
              <a:gd name="T9" fmla="*/ 2267858 h 33"/>
              <a:gd name="T10" fmla="*/ 4545200 w 77"/>
              <a:gd name="T11" fmla="*/ 0 h 33"/>
              <a:gd name="T12" fmla="*/ 7862270 w 77"/>
              <a:gd name="T13" fmla="*/ 2267858 h 33"/>
              <a:gd name="T14" fmla="*/ 9336446 w 77"/>
              <a:gd name="T15" fmla="*/ 2040904 h 33"/>
              <a:gd name="T16" fmla="*/ 7493551 w 77"/>
              <a:gd name="T17" fmla="*/ 3628236 h 33"/>
              <a:gd name="T18" fmla="*/ 368369 w 77"/>
              <a:gd name="T19" fmla="*/ 2040904 h 33"/>
              <a:gd name="T20" fmla="*/ 245696 w 77"/>
              <a:gd name="T21" fmla="*/ 2154381 h 33"/>
              <a:gd name="T22" fmla="*/ 1965568 w 77"/>
              <a:gd name="T23" fmla="*/ 3288142 h 33"/>
              <a:gd name="T24" fmla="*/ 7493551 w 77"/>
              <a:gd name="T25" fmla="*/ 3288142 h 33"/>
              <a:gd name="T26" fmla="*/ 9213423 w 77"/>
              <a:gd name="T27" fmla="*/ 2040904 h 33"/>
              <a:gd name="T28" fmla="*/ 8967727 w 77"/>
              <a:gd name="T29" fmla="*/ 2040904 h 33"/>
              <a:gd name="T30" fmla="*/ 7862270 w 77"/>
              <a:gd name="T31" fmla="*/ 2380999 h 33"/>
              <a:gd name="T32" fmla="*/ 4545200 w 77"/>
              <a:gd name="T33" fmla="*/ 113477 h 33"/>
              <a:gd name="T34" fmla="*/ 1719872 w 77"/>
              <a:gd name="T35" fmla="*/ 2380999 h 33"/>
              <a:gd name="T36" fmla="*/ 368369 w 77"/>
              <a:gd name="T37" fmla="*/ 2040904 h 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" h="33">
                <a:moveTo>
                  <a:pt x="61" y="32"/>
                </a:moveTo>
                <a:lnTo>
                  <a:pt x="14" y="32"/>
                </a:lnTo>
                <a:lnTo>
                  <a:pt x="0" y="19"/>
                </a:lnTo>
                <a:cubicBezTo>
                  <a:pt x="2" y="17"/>
                  <a:pt x="2" y="16"/>
                  <a:pt x="3" y="16"/>
                </a:cubicBezTo>
                <a:cubicBezTo>
                  <a:pt x="9" y="16"/>
                  <a:pt x="13" y="20"/>
                  <a:pt x="14" y="20"/>
                </a:cubicBezTo>
                <a:cubicBezTo>
                  <a:pt x="13" y="19"/>
                  <a:pt x="18" y="5"/>
                  <a:pt x="37" y="0"/>
                </a:cubicBezTo>
                <a:cubicBezTo>
                  <a:pt x="55" y="5"/>
                  <a:pt x="64" y="18"/>
                  <a:pt x="64" y="20"/>
                </a:cubicBezTo>
                <a:cubicBezTo>
                  <a:pt x="64" y="19"/>
                  <a:pt x="73" y="15"/>
                  <a:pt x="76" y="18"/>
                </a:cubicBezTo>
                <a:lnTo>
                  <a:pt x="61" y="32"/>
                </a:lnTo>
                <a:close/>
                <a:moveTo>
                  <a:pt x="3" y="18"/>
                </a:moveTo>
                <a:cubicBezTo>
                  <a:pt x="2" y="18"/>
                  <a:pt x="2" y="19"/>
                  <a:pt x="2" y="19"/>
                </a:cubicBezTo>
                <a:lnTo>
                  <a:pt x="16" y="29"/>
                </a:lnTo>
                <a:lnTo>
                  <a:pt x="61" y="29"/>
                </a:lnTo>
                <a:lnTo>
                  <a:pt x="75" y="18"/>
                </a:lnTo>
                <a:cubicBezTo>
                  <a:pt x="75" y="18"/>
                  <a:pt x="75" y="18"/>
                  <a:pt x="73" y="18"/>
                </a:cubicBezTo>
                <a:cubicBezTo>
                  <a:pt x="67" y="18"/>
                  <a:pt x="64" y="21"/>
                  <a:pt x="64" y="21"/>
                </a:cubicBezTo>
                <a:cubicBezTo>
                  <a:pt x="61" y="21"/>
                  <a:pt x="55" y="8"/>
                  <a:pt x="37" y="1"/>
                </a:cubicBezTo>
                <a:cubicBezTo>
                  <a:pt x="18" y="8"/>
                  <a:pt x="14" y="21"/>
                  <a:pt x="14" y="21"/>
                </a:cubicBezTo>
                <a:cubicBezTo>
                  <a:pt x="13" y="21"/>
                  <a:pt x="9" y="18"/>
                  <a:pt x="3" y="1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09" name="Freeform 8355">
            <a:extLst>
              <a:ext uri="{FF2B5EF4-FFF2-40B4-BE49-F238E27FC236}">
                <a16:creationId xmlns:a16="http://schemas.microsoft.com/office/drawing/2014/main" id="{D9FA287B-2B3E-D24A-8ABF-5825585EE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46375"/>
            <a:ext cx="12700" cy="11113"/>
          </a:xfrm>
          <a:custGeom>
            <a:avLst/>
            <a:gdLst>
              <a:gd name="T0" fmla="*/ 2092885 w 34"/>
              <a:gd name="T1" fmla="*/ 0 h 31"/>
              <a:gd name="T2" fmla="*/ 2092885 w 34"/>
              <a:gd name="T3" fmla="*/ 3726798 h 31"/>
              <a:gd name="T4" fmla="*/ 2092885 w 34"/>
              <a:gd name="T5" fmla="*/ 0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31">
                <a:moveTo>
                  <a:pt x="15" y="0"/>
                </a:moveTo>
                <a:cubicBezTo>
                  <a:pt x="15" y="0"/>
                  <a:pt x="33" y="29"/>
                  <a:pt x="15" y="29"/>
                </a:cubicBezTo>
                <a:cubicBezTo>
                  <a:pt x="0" y="30"/>
                  <a:pt x="15" y="1"/>
                  <a:pt x="1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0" name="Freeform 8356">
            <a:extLst>
              <a:ext uri="{FF2B5EF4-FFF2-40B4-BE49-F238E27FC236}">
                <a16:creationId xmlns:a16="http://schemas.microsoft.com/office/drawing/2014/main" id="{B975B65A-325F-1749-ADF9-07C1A4BCF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0" y="2746375"/>
            <a:ext cx="7938" cy="11113"/>
          </a:xfrm>
          <a:custGeom>
            <a:avLst/>
            <a:gdLst>
              <a:gd name="T0" fmla="*/ 1575296 w 20"/>
              <a:gd name="T1" fmla="*/ 3738830 h 32"/>
              <a:gd name="T2" fmla="*/ 315139 w 20"/>
              <a:gd name="T3" fmla="*/ 3376963 h 32"/>
              <a:gd name="T4" fmla="*/ 1575296 w 20"/>
              <a:gd name="T5" fmla="*/ 120507 h 32"/>
              <a:gd name="T6" fmla="*/ 1575296 w 20"/>
              <a:gd name="T7" fmla="*/ 0 h 32"/>
              <a:gd name="T8" fmla="*/ 1575296 w 20"/>
              <a:gd name="T9" fmla="*/ 0 h 32"/>
              <a:gd name="T10" fmla="*/ 1732865 w 20"/>
              <a:gd name="T11" fmla="*/ 0 h 32"/>
              <a:gd name="T12" fmla="*/ 1732865 w 20"/>
              <a:gd name="T13" fmla="*/ 120507 h 32"/>
              <a:gd name="T14" fmla="*/ 2993023 w 20"/>
              <a:gd name="T15" fmla="*/ 2532722 h 32"/>
              <a:gd name="T16" fmla="*/ 1575296 w 20"/>
              <a:gd name="T17" fmla="*/ 3738830 h 32"/>
              <a:gd name="T18" fmla="*/ 1575296 w 20"/>
              <a:gd name="T19" fmla="*/ 241360 h 32"/>
              <a:gd name="T20" fmla="*/ 1575296 w 20"/>
              <a:gd name="T21" fmla="*/ 241360 h 32"/>
              <a:gd name="T22" fmla="*/ 787847 w 20"/>
              <a:gd name="T23" fmla="*/ 3256456 h 32"/>
              <a:gd name="T24" fmla="*/ 1575296 w 20"/>
              <a:gd name="T25" fmla="*/ 3497469 h 32"/>
              <a:gd name="T26" fmla="*/ 1575296 w 20"/>
              <a:gd name="T27" fmla="*/ 3497469 h 32"/>
              <a:gd name="T28" fmla="*/ 1575296 w 20"/>
              <a:gd name="T29" fmla="*/ 3497469 h 32"/>
              <a:gd name="T30" fmla="*/ 2677884 w 20"/>
              <a:gd name="T31" fmla="*/ 3015096 h 32"/>
              <a:gd name="T32" fmla="*/ 1575296 w 20"/>
              <a:gd name="T33" fmla="*/ 241360 h 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" h="32">
                <a:moveTo>
                  <a:pt x="10" y="31"/>
                </a:moveTo>
                <a:cubicBezTo>
                  <a:pt x="7" y="31"/>
                  <a:pt x="5" y="29"/>
                  <a:pt x="2" y="28"/>
                </a:cubicBezTo>
                <a:cubicBezTo>
                  <a:pt x="0" y="21"/>
                  <a:pt x="7" y="7"/>
                  <a:pt x="10" y="1"/>
                </a:cubicBez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cubicBezTo>
                  <a:pt x="13" y="5"/>
                  <a:pt x="19" y="15"/>
                  <a:pt x="19" y="21"/>
                </a:cubicBezTo>
                <a:cubicBezTo>
                  <a:pt x="19" y="27"/>
                  <a:pt x="16" y="31"/>
                  <a:pt x="10" y="31"/>
                </a:cubicBezTo>
                <a:close/>
                <a:moveTo>
                  <a:pt x="10" y="2"/>
                </a:moveTo>
                <a:lnTo>
                  <a:pt x="10" y="2"/>
                </a:lnTo>
                <a:cubicBezTo>
                  <a:pt x="8" y="7"/>
                  <a:pt x="0" y="21"/>
                  <a:pt x="5" y="27"/>
                </a:cubicBezTo>
                <a:cubicBezTo>
                  <a:pt x="5" y="27"/>
                  <a:pt x="8" y="29"/>
                  <a:pt x="10" y="29"/>
                </a:cubicBezTo>
                <a:cubicBezTo>
                  <a:pt x="13" y="29"/>
                  <a:pt x="16" y="28"/>
                  <a:pt x="17" y="25"/>
                </a:cubicBezTo>
                <a:cubicBezTo>
                  <a:pt x="19" y="19"/>
                  <a:pt x="13" y="6"/>
                  <a:pt x="10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1" name="Freeform 8357">
            <a:extLst>
              <a:ext uri="{FF2B5EF4-FFF2-40B4-BE49-F238E27FC236}">
                <a16:creationId xmlns:a16="http://schemas.microsoft.com/office/drawing/2014/main" id="{5D527B75-919B-764F-AA70-82E3585C9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55900"/>
            <a:ext cx="15875" cy="3175"/>
          </a:xfrm>
          <a:custGeom>
            <a:avLst/>
            <a:gdLst>
              <a:gd name="T0" fmla="*/ 1171503 w 44"/>
              <a:gd name="T1" fmla="*/ 833005 h 11"/>
              <a:gd name="T2" fmla="*/ 0 w 44"/>
              <a:gd name="T3" fmla="*/ 499918 h 11"/>
              <a:gd name="T4" fmla="*/ 911369 w 44"/>
              <a:gd name="T5" fmla="*/ 499918 h 11"/>
              <a:gd name="T6" fmla="*/ 2733747 w 44"/>
              <a:gd name="T7" fmla="*/ 0 h 11"/>
              <a:gd name="T8" fmla="*/ 4686372 w 44"/>
              <a:gd name="T9" fmla="*/ 499918 h 11"/>
              <a:gd name="T10" fmla="*/ 5597381 w 44"/>
              <a:gd name="T11" fmla="*/ 499918 h 11"/>
              <a:gd name="T12" fmla="*/ 4686372 w 44"/>
              <a:gd name="T13" fmla="*/ 833005 h 11"/>
              <a:gd name="T14" fmla="*/ 1171503 w 44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11">
                <a:moveTo>
                  <a:pt x="9" y="10"/>
                </a:moveTo>
                <a:lnTo>
                  <a:pt x="0" y="6"/>
                </a:lnTo>
                <a:cubicBezTo>
                  <a:pt x="2" y="5"/>
                  <a:pt x="7" y="6"/>
                  <a:pt x="7" y="6"/>
                </a:cubicBezTo>
                <a:cubicBezTo>
                  <a:pt x="7" y="6"/>
                  <a:pt x="11" y="2"/>
                  <a:pt x="21" y="0"/>
                </a:cubicBezTo>
                <a:cubicBezTo>
                  <a:pt x="33" y="2"/>
                  <a:pt x="36" y="6"/>
                  <a:pt x="36" y="6"/>
                </a:cubicBezTo>
                <a:cubicBezTo>
                  <a:pt x="36" y="6"/>
                  <a:pt x="40" y="5"/>
                  <a:pt x="43" y="6"/>
                </a:cubicBezTo>
                <a:lnTo>
                  <a:pt x="36" y="10"/>
                </a:lnTo>
                <a:lnTo>
                  <a:pt x="9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2" name="Freeform 8358">
            <a:extLst>
              <a:ext uri="{FF2B5EF4-FFF2-40B4-BE49-F238E27FC236}">
                <a16:creationId xmlns:a16="http://schemas.microsoft.com/office/drawing/2014/main" id="{7DF2BD99-A1B4-E246-9478-F99234D0D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8988" y="2754313"/>
            <a:ext cx="19050" cy="4762"/>
          </a:xfrm>
          <a:custGeom>
            <a:avLst/>
            <a:gdLst>
              <a:gd name="T0" fmla="*/ 5301876 w 51"/>
              <a:gd name="T1" fmla="*/ 1504112 h 14"/>
              <a:gd name="T2" fmla="*/ 1534832 w 51"/>
              <a:gd name="T3" fmla="*/ 1504112 h 14"/>
              <a:gd name="T4" fmla="*/ 0 w 51"/>
              <a:gd name="T5" fmla="*/ 925529 h 14"/>
              <a:gd name="T6" fmla="*/ 279026 w 51"/>
              <a:gd name="T7" fmla="*/ 809880 h 14"/>
              <a:gd name="T8" fmla="*/ 1255806 w 51"/>
              <a:gd name="T9" fmla="*/ 809880 h 14"/>
              <a:gd name="T10" fmla="*/ 3208991 w 51"/>
              <a:gd name="T11" fmla="*/ 0 h 14"/>
              <a:gd name="T12" fmla="*/ 5301876 w 51"/>
              <a:gd name="T13" fmla="*/ 809880 h 14"/>
              <a:gd name="T14" fmla="*/ 6278656 w 51"/>
              <a:gd name="T15" fmla="*/ 809880 h 14"/>
              <a:gd name="T16" fmla="*/ 6976035 w 51"/>
              <a:gd name="T17" fmla="*/ 925529 h 14"/>
              <a:gd name="T18" fmla="*/ 5301876 w 51"/>
              <a:gd name="T19" fmla="*/ 1504112 h 14"/>
              <a:gd name="T20" fmla="*/ 558053 w 51"/>
              <a:gd name="T21" fmla="*/ 925529 h 14"/>
              <a:gd name="T22" fmla="*/ 1534832 w 51"/>
              <a:gd name="T23" fmla="*/ 1272815 h 14"/>
              <a:gd name="T24" fmla="*/ 5301876 w 51"/>
              <a:gd name="T25" fmla="*/ 1272815 h 14"/>
              <a:gd name="T26" fmla="*/ 5859929 w 51"/>
              <a:gd name="T27" fmla="*/ 925529 h 14"/>
              <a:gd name="T28" fmla="*/ 5301876 w 51"/>
              <a:gd name="T29" fmla="*/ 1156826 h 14"/>
              <a:gd name="T30" fmla="*/ 3208991 w 51"/>
              <a:gd name="T31" fmla="*/ 231297 h 14"/>
              <a:gd name="T32" fmla="*/ 1534832 w 51"/>
              <a:gd name="T33" fmla="*/ 1041177 h 14"/>
              <a:gd name="T34" fmla="*/ 558053 w 51"/>
              <a:gd name="T35" fmla="*/ 925529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1" h="14">
                <a:moveTo>
                  <a:pt x="38" y="13"/>
                </a:moveTo>
                <a:lnTo>
                  <a:pt x="11" y="13"/>
                </a:lnTo>
                <a:lnTo>
                  <a:pt x="0" y="8"/>
                </a:lnTo>
                <a:lnTo>
                  <a:pt x="2" y="7"/>
                </a:lnTo>
                <a:cubicBezTo>
                  <a:pt x="4" y="6"/>
                  <a:pt x="9" y="7"/>
                  <a:pt x="9" y="7"/>
                </a:cubicBezTo>
                <a:cubicBezTo>
                  <a:pt x="9" y="7"/>
                  <a:pt x="13" y="2"/>
                  <a:pt x="23" y="0"/>
                </a:cubicBezTo>
                <a:cubicBezTo>
                  <a:pt x="33" y="2"/>
                  <a:pt x="38" y="7"/>
                  <a:pt x="38" y="7"/>
                </a:cubicBezTo>
                <a:cubicBezTo>
                  <a:pt x="38" y="7"/>
                  <a:pt x="42" y="6"/>
                  <a:pt x="45" y="7"/>
                </a:cubicBezTo>
                <a:lnTo>
                  <a:pt x="50" y="8"/>
                </a:lnTo>
                <a:lnTo>
                  <a:pt x="38" y="13"/>
                </a:lnTo>
                <a:close/>
                <a:moveTo>
                  <a:pt x="4" y="8"/>
                </a:moveTo>
                <a:lnTo>
                  <a:pt x="11" y="11"/>
                </a:lnTo>
                <a:lnTo>
                  <a:pt x="38" y="11"/>
                </a:lnTo>
                <a:lnTo>
                  <a:pt x="42" y="8"/>
                </a:lnTo>
                <a:cubicBezTo>
                  <a:pt x="41" y="8"/>
                  <a:pt x="38" y="10"/>
                  <a:pt x="38" y="10"/>
                </a:cubicBezTo>
                <a:cubicBezTo>
                  <a:pt x="38" y="9"/>
                  <a:pt x="33" y="5"/>
                  <a:pt x="23" y="2"/>
                </a:cubicBezTo>
                <a:cubicBezTo>
                  <a:pt x="13" y="4"/>
                  <a:pt x="11" y="9"/>
                  <a:pt x="11" y="9"/>
                </a:cubicBezTo>
                <a:cubicBezTo>
                  <a:pt x="9" y="10"/>
                  <a:pt x="6" y="8"/>
                  <a:pt x="4" y="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3" name="Freeform 8359">
            <a:extLst>
              <a:ext uri="{FF2B5EF4-FFF2-40B4-BE49-F238E27FC236}">
                <a16:creationId xmlns:a16="http://schemas.microsoft.com/office/drawing/2014/main" id="{9E41BF62-B734-9740-9AAC-DECF3A4E6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2755900"/>
            <a:ext cx="6350" cy="4763"/>
          </a:xfrm>
          <a:custGeom>
            <a:avLst/>
            <a:gdLst>
              <a:gd name="T0" fmla="*/ 0 w 18"/>
              <a:gd name="T1" fmla="*/ 1610993 h 13"/>
              <a:gd name="T2" fmla="*/ 0 w 18"/>
              <a:gd name="T3" fmla="*/ 1073873 h 13"/>
              <a:gd name="T4" fmla="*/ 995539 w 18"/>
              <a:gd name="T5" fmla="*/ 0 h 13"/>
              <a:gd name="T6" fmla="*/ 2115608 w 18"/>
              <a:gd name="T7" fmla="*/ 1073873 h 13"/>
              <a:gd name="T8" fmla="*/ 2115608 w 18"/>
              <a:gd name="T9" fmla="*/ 1610993 h 13"/>
              <a:gd name="T10" fmla="*/ 0 w 18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0" y="12"/>
                </a:moveTo>
                <a:lnTo>
                  <a:pt x="0" y="8"/>
                </a:lnTo>
                <a:cubicBezTo>
                  <a:pt x="0" y="8"/>
                  <a:pt x="3" y="3"/>
                  <a:pt x="8" y="0"/>
                </a:cubicBezTo>
                <a:cubicBezTo>
                  <a:pt x="15" y="3"/>
                  <a:pt x="17" y="8"/>
                  <a:pt x="17" y="8"/>
                </a:cubicBezTo>
                <a:lnTo>
                  <a:pt x="17" y="12"/>
                </a:lnTo>
                <a:lnTo>
                  <a:pt x="0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4" name="Freeform 8360">
            <a:extLst>
              <a:ext uri="{FF2B5EF4-FFF2-40B4-BE49-F238E27FC236}">
                <a16:creationId xmlns:a16="http://schemas.microsoft.com/office/drawing/2014/main" id="{A5DBA034-0576-C144-AD3A-67913E6EE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5338" y="2755900"/>
            <a:ext cx="6350" cy="4763"/>
          </a:xfrm>
          <a:custGeom>
            <a:avLst/>
            <a:gdLst>
              <a:gd name="T0" fmla="*/ 2115608 w 18"/>
              <a:gd name="T1" fmla="*/ 1504768 h 14"/>
              <a:gd name="T2" fmla="*/ 0 w 18"/>
              <a:gd name="T3" fmla="*/ 1504768 h 14"/>
              <a:gd name="T4" fmla="*/ 0 w 18"/>
              <a:gd name="T5" fmla="*/ 926063 h 14"/>
              <a:gd name="T6" fmla="*/ 995539 w 18"/>
              <a:gd name="T7" fmla="*/ 0 h 14"/>
              <a:gd name="T8" fmla="*/ 2115608 w 18"/>
              <a:gd name="T9" fmla="*/ 810390 h 14"/>
              <a:gd name="T10" fmla="*/ 2115608 w 18"/>
              <a:gd name="T11" fmla="*/ 1504768 h 14"/>
              <a:gd name="T12" fmla="*/ 995539 w 18"/>
              <a:gd name="T13" fmla="*/ 231346 h 14"/>
              <a:gd name="T14" fmla="*/ 249061 w 18"/>
              <a:gd name="T15" fmla="*/ 926063 h 14"/>
              <a:gd name="T16" fmla="*/ 249061 w 18"/>
              <a:gd name="T17" fmla="*/ 1389095 h 14"/>
              <a:gd name="T18" fmla="*/ 1866900 w 18"/>
              <a:gd name="T19" fmla="*/ 1273082 h 14"/>
              <a:gd name="T20" fmla="*/ 1866900 w 18"/>
              <a:gd name="T21" fmla="*/ 926063 h 14"/>
              <a:gd name="T22" fmla="*/ 1866900 w 18"/>
              <a:gd name="T23" fmla="*/ 926063 h 14"/>
              <a:gd name="T24" fmla="*/ 995539 w 18"/>
              <a:gd name="T25" fmla="*/ 231346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4">
                <a:moveTo>
                  <a:pt x="17" y="13"/>
                </a:moveTo>
                <a:lnTo>
                  <a:pt x="0" y="13"/>
                </a:lnTo>
                <a:lnTo>
                  <a:pt x="0" y="8"/>
                </a:lnTo>
                <a:cubicBezTo>
                  <a:pt x="0" y="8"/>
                  <a:pt x="2" y="3"/>
                  <a:pt x="8" y="0"/>
                </a:cubicBezTo>
                <a:cubicBezTo>
                  <a:pt x="15" y="3"/>
                  <a:pt x="17" y="7"/>
                  <a:pt x="17" y="7"/>
                </a:cubicBezTo>
                <a:lnTo>
                  <a:pt x="17" y="13"/>
                </a:lnTo>
                <a:close/>
                <a:moveTo>
                  <a:pt x="8" y="2"/>
                </a:moveTo>
                <a:cubicBezTo>
                  <a:pt x="3" y="4"/>
                  <a:pt x="2" y="8"/>
                  <a:pt x="2" y="8"/>
                </a:cubicBezTo>
                <a:lnTo>
                  <a:pt x="2" y="12"/>
                </a:lnTo>
                <a:lnTo>
                  <a:pt x="15" y="11"/>
                </a:lnTo>
                <a:lnTo>
                  <a:pt x="15" y="8"/>
                </a:lnTo>
                <a:cubicBezTo>
                  <a:pt x="15" y="8"/>
                  <a:pt x="14" y="4"/>
                  <a:pt x="8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5" name="Freeform 8361">
            <a:extLst>
              <a:ext uri="{FF2B5EF4-FFF2-40B4-BE49-F238E27FC236}">
                <a16:creationId xmlns:a16="http://schemas.microsoft.com/office/drawing/2014/main" id="{CA6CA067-222A-8843-B8D6-20F4FB27D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59075"/>
            <a:ext cx="11112" cy="6350"/>
          </a:xfrm>
          <a:custGeom>
            <a:avLst/>
            <a:gdLst>
              <a:gd name="T0" fmla="*/ 0 w 30"/>
              <a:gd name="T1" fmla="*/ 2362597 h 16"/>
              <a:gd name="T2" fmla="*/ 0 w 30"/>
              <a:gd name="T3" fmla="*/ 1575197 h 16"/>
              <a:gd name="T4" fmla="*/ 1920894 w 30"/>
              <a:gd name="T5" fmla="*/ 0 h 16"/>
              <a:gd name="T6" fmla="*/ 3978837 w 30"/>
              <a:gd name="T7" fmla="*/ 1575197 h 16"/>
              <a:gd name="T8" fmla="*/ 3978837 w 30"/>
              <a:gd name="T9" fmla="*/ 2362597 h 16"/>
              <a:gd name="T10" fmla="*/ 0 w 30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6">
                <a:moveTo>
                  <a:pt x="0" y="15"/>
                </a:moveTo>
                <a:lnTo>
                  <a:pt x="0" y="10"/>
                </a:lnTo>
                <a:cubicBezTo>
                  <a:pt x="0" y="10"/>
                  <a:pt x="3" y="3"/>
                  <a:pt x="14" y="0"/>
                </a:cubicBezTo>
                <a:cubicBezTo>
                  <a:pt x="27" y="3"/>
                  <a:pt x="29" y="10"/>
                  <a:pt x="29" y="10"/>
                </a:cubicBezTo>
                <a:lnTo>
                  <a:pt x="29" y="15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6" name="Freeform 8362">
            <a:extLst>
              <a:ext uri="{FF2B5EF4-FFF2-40B4-BE49-F238E27FC236}">
                <a16:creationId xmlns:a16="http://schemas.microsoft.com/office/drawing/2014/main" id="{8071C49D-CCF5-704B-A429-1ECCD954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59075"/>
            <a:ext cx="11112" cy="6350"/>
          </a:xfrm>
          <a:custGeom>
            <a:avLst/>
            <a:gdLst>
              <a:gd name="T0" fmla="*/ 3617651 w 32"/>
              <a:gd name="T1" fmla="*/ 2010611 h 19"/>
              <a:gd name="T2" fmla="*/ 120496 w 32"/>
              <a:gd name="T3" fmla="*/ 2010611 h 19"/>
              <a:gd name="T4" fmla="*/ 0 w 32"/>
              <a:gd name="T5" fmla="*/ 1228558 h 19"/>
              <a:gd name="T6" fmla="*/ 1808825 w 32"/>
              <a:gd name="T7" fmla="*/ 0 h 19"/>
              <a:gd name="T8" fmla="*/ 3738146 w 32"/>
              <a:gd name="T9" fmla="*/ 1228558 h 19"/>
              <a:gd name="T10" fmla="*/ 3617651 w 32"/>
              <a:gd name="T11" fmla="*/ 2010611 h 19"/>
              <a:gd name="T12" fmla="*/ 1808825 w 32"/>
              <a:gd name="T13" fmla="*/ 223253 h 19"/>
              <a:gd name="T14" fmla="*/ 361835 w 32"/>
              <a:gd name="T15" fmla="*/ 1340518 h 19"/>
              <a:gd name="T16" fmla="*/ 361835 w 32"/>
              <a:gd name="T17" fmla="*/ 1787024 h 19"/>
              <a:gd name="T18" fmla="*/ 3617651 w 32"/>
              <a:gd name="T19" fmla="*/ 1787024 h 19"/>
              <a:gd name="T20" fmla="*/ 3617651 w 32"/>
              <a:gd name="T21" fmla="*/ 1228558 h 19"/>
              <a:gd name="T22" fmla="*/ 3617651 w 32"/>
              <a:gd name="T23" fmla="*/ 1228558 h 19"/>
              <a:gd name="T24" fmla="*/ 1808825 w 32"/>
              <a:gd name="T25" fmla="*/ 223253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19">
                <a:moveTo>
                  <a:pt x="30" y="18"/>
                </a:moveTo>
                <a:lnTo>
                  <a:pt x="1" y="18"/>
                </a:lnTo>
                <a:lnTo>
                  <a:pt x="0" y="11"/>
                </a:lnTo>
                <a:cubicBezTo>
                  <a:pt x="0" y="9"/>
                  <a:pt x="4" y="3"/>
                  <a:pt x="15" y="0"/>
                </a:cubicBezTo>
                <a:cubicBezTo>
                  <a:pt x="28" y="3"/>
                  <a:pt x="31" y="9"/>
                  <a:pt x="31" y="11"/>
                </a:cubicBezTo>
                <a:lnTo>
                  <a:pt x="30" y="18"/>
                </a:lnTo>
                <a:close/>
                <a:moveTo>
                  <a:pt x="15" y="2"/>
                </a:moveTo>
                <a:cubicBezTo>
                  <a:pt x="5" y="5"/>
                  <a:pt x="3" y="12"/>
                  <a:pt x="3" y="12"/>
                </a:cubicBezTo>
                <a:lnTo>
                  <a:pt x="3" y="16"/>
                </a:lnTo>
                <a:lnTo>
                  <a:pt x="30" y="16"/>
                </a:lnTo>
                <a:lnTo>
                  <a:pt x="30" y="11"/>
                </a:lnTo>
                <a:cubicBezTo>
                  <a:pt x="30" y="11"/>
                  <a:pt x="25" y="5"/>
                  <a:pt x="15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7" name="Freeform 8363">
            <a:extLst>
              <a:ext uri="{FF2B5EF4-FFF2-40B4-BE49-F238E27FC236}">
                <a16:creationId xmlns:a16="http://schemas.microsoft.com/office/drawing/2014/main" id="{83848ACE-2CFF-234A-8902-5CD3C8FD8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62250"/>
            <a:ext cx="11112" cy="6350"/>
          </a:xfrm>
          <a:custGeom>
            <a:avLst/>
            <a:gdLst>
              <a:gd name="T0" fmla="*/ 0 w 30"/>
              <a:gd name="T1" fmla="*/ 2362597 h 16"/>
              <a:gd name="T2" fmla="*/ 0 w 30"/>
              <a:gd name="T3" fmla="*/ 1575197 h 16"/>
              <a:gd name="T4" fmla="*/ 1920894 w 30"/>
              <a:gd name="T5" fmla="*/ 0 h 16"/>
              <a:gd name="T6" fmla="*/ 3978837 w 30"/>
              <a:gd name="T7" fmla="*/ 1575197 h 16"/>
              <a:gd name="T8" fmla="*/ 3978837 w 30"/>
              <a:gd name="T9" fmla="*/ 2362597 h 16"/>
              <a:gd name="T10" fmla="*/ 0 w 30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16">
                <a:moveTo>
                  <a:pt x="0" y="15"/>
                </a:moveTo>
                <a:lnTo>
                  <a:pt x="0" y="10"/>
                </a:lnTo>
                <a:cubicBezTo>
                  <a:pt x="0" y="10"/>
                  <a:pt x="3" y="3"/>
                  <a:pt x="14" y="0"/>
                </a:cubicBezTo>
                <a:cubicBezTo>
                  <a:pt x="27" y="3"/>
                  <a:pt x="29" y="10"/>
                  <a:pt x="29" y="10"/>
                </a:cubicBezTo>
                <a:lnTo>
                  <a:pt x="29" y="15"/>
                </a:lnTo>
                <a:lnTo>
                  <a:pt x="0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8" name="Freeform 8364">
            <a:extLst>
              <a:ext uri="{FF2B5EF4-FFF2-40B4-BE49-F238E27FC236}">
                <a16:creationId xmlns:a16="http://schemas.microsoft.com/office/drawing/2014/main" id="{E930CD00-FF4F-B446-9A70-1495E554B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62250"/>
            <a:ext cx="11112" cy="6350"/>
          </a:xfrm>
          <a:custGeom>
            <a:avLst/>
            <a:gdLst>
              <a:gd name="T0" fmla="*/ 3617651 w 32"/>
              <a:gd name="T1" fmla="*/ 2115608 h 18"/>
              <a:gd name="T2" fmla="*/ 120496 w 32"/>
              <a:gd name="T3" fmla="*/ 2115608 h 18"/>
              <a:gd name="T4" fmla="*/ 0 w 32"/>
              <a:gd name="T5" fmla="*/ 1493308 h 18"/>
              <a:gd name="T6" fmla="*/ 1808825 w 32"/>
              <a:gd name="T7" fmla="*/ 0 h 18"/>
              <a:gd name="T8" fmla="*/ 3738146 w 32"/>
              <a:gd name="T9" fmla="*/ 1369131 h 18"/>
              <a:gd name="T10" fmla="*/ 3617651 w 32"/>
              <a:gd name="T11" fmla="*/ 2115608 h 18"/>
              <a:gd name="T12" fmla="*/ 1808825 w 32"/>
              <a:gd name="T13" fmla="*/ 249061 h 18"/>
              <a:gd name="T14" fmla="*/ 361835 w 32"/>
              <a:gd name="T15" fmla="*/ 1493308 h 18"/>
              <a:gd name="T16" fmla="*/ 361835 w 32"/>
              <a:gd name="T17" fmla="*/ 2115608 h 18"/>
              <a:gd name="T18" fmla="*/ 3617651 w 32"/>
              <a:gd name="T19" fmla="*/ 1991078 h 18"/>
              <a:gd name="T20" fmla="*/ 3617651 w 32"/>
              <a:gd name="T21" fmla="*/ 1493308 h 18"/>
              <a:gd name="T22" fmla="*/ 3617651 w 32"/>
              <a:gd name="T23" fmla="*/ 1493308 h 18"/>
              <a:gd name="T24" fmla="*/ 1808825 w 32"/>
              <a:gd name="T25" fmla="*/ 249061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18">
                <a:moveTo>
                  <a:pt x="30" y="17"/>
                </a:moveTo>
                <a:lnTo>
                  <a:pt x="1" y="17"/>
                </a:lnTo>
                <a:lnTo>
                  <a:pt x="0" y="12"/>
                </a:lnTo>
                <a:cubicBezTo>
                  <a:pt x="0" y="11"/>
                  <a:pt x="4" y="4"/>
                  <a:pt x="15" y="0"/>
                </a:cubicBezTo>
                <a:cubicBezTo>
                  <a:pt x="28" y="4"/>
                  <a:pt x="31" y="11"/>
                  <a:pt x="31" y="11"/>
                </a:cubicBezTo>
                <a:lnTo>
                  <a:pt x="30" y="17"/>
                </a:lnTo>
                <a:close/>
                <a:moveTo>
                  <a:pt x="15" y="2"/>
                </a:moveTo>
                <a:cubicBezTo>
                  <a:pt x="5" y="5"/>
                  <a:pt x="3" y="12"/>
                  <a:pt x="3" y="12"/>
                </a:cubicBezTo>
                <a:lnTo>
                  <a:pt x="3" y="17"/>
                </a:lnTo>
                <a:lnTo>
                  <a:pt x="30" y="16"/>
                </a:lnTo>
                <a:lnTo>
                  <a:pt x="30" y="12"/>
                </a:lnTo>
                <a:cubicBezTo>
                  <a:pt x="30" y="12"/>
                  <a:pt x="25" y="5"/>
                  <a:pt x="15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19" name="Freeform 8365">
            <a:extLst>
              <a:ext uri="{FF2B5EF4-FFF2-40B4-BE49-F238E27FC236}">
                <a16:creationId xmlns:a16="http://schemas.microsoft.com/office/drawing/2014/main" id="{1F854AEA-BBF4-3042-828F-E6192FC3A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65425"/>
            <a:ext cx="15875" cy="11113"/>
          </a:xfrm>
          <a:custGeom>
            <a:avLst/>
            <a:gdLst>
              <a:gd name="T0" fmla="*/ 1171503 w 44"/>
              <a:gd name="T1" fmla="*/ 3855494 h 31"/>
              <a:gd name="T2" fmla="*/ 0 w 44"/>
              <a:gd name="T3" fmla="*/ 2184601 h 31"/>
              <a:gd name="T4" fmla="*/ 911369 w 44"/>
              <a:gd name="T5" fmla="*/ 2698667 h 31"/>
              <a:gd name="T6" fmla="*/ 2733747 w 44"/>
              <a:gd name="T7" fmla="*/ 0 h 31"/>
              <a:gd name="T8" fmla="*/ 4686372 w 44"/>
              <a:gd name="T9" fmla="*/ 2698667 h 31"/>
              <a:gd name="T10" fmla="*/ 5597381 w 44"/>
              <a:gd name="T11" fmla="*/ 2184601 h 31"/>
              <a:gd name="T12" fmla="*/ 4686372 w 44"/>
              <a:gd name="T13" fmla="*/ 3855494 h 31"/>
              <a:gd name="T14" fmla="*/ 1171503 w 44"/>
              <a:gd name="T15" fmla="*/ 385549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31">
                <a:moveTo>
                  <a:pt x="9" y="30"/>
                </a:moveTo>
                <a:lnTo>
                  <a:pt x="0" y="17"/>
                </a:lnTo>
                <a:cubicBezTo>
                  <a:pt x="2" y="15"/>
                  <a:pt x="7" y="21"/>
                  <a:pt x="7" y="21"/>
                </a:cubicBezTo>
                <a:cubicBezTo>
                  <a:pt x="7" y="21"/>
                  <a:pt x="11" y="6"/>
                  <a:pt x="21" y="0"/>
                </a:cubicBezTo>
                <a:cubicBezTo>
                  <a:pt x="33" y="6"/>
                  <a:pt x="36" y="21"/>
                  <a:pt x="36" y="21"/>
                </a:cubicBezTo>
                <a:cubicBezTo>
                  <a:pt x="36" y="21"/>
                  <a:pt x="40" y="15"/>
                  <a:pt x="43" y="17"/>
                </a:cubicBezTo>
                <a:lnTo>
                  <a:pt x="36" y="30"/>
                </a:lnTo>
                <a:lnTo>
                  <a:pt x="9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0" name="Freeform 8366">
            <a:extLst>
              <a:ext uri="{FF2B5EF4-FFF2-40B4-BE49-F238E27FC236}">
                <a16:creationId xmlns:a16="http://schemas.microsoft.com/office/drawing/2014/main" id="{765CD803-7C74-804F-972B-DACCAD165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65425"/>
            <a:ext cx="15875" cy="11113"/>
          </a:xfrm>
          <a:custGeom>
            <a:avLst/>
            <a:gdLst>
              <a:gd name="T0" fmla="*/ 4686372 w 44"/>
              <a:gd name="T1" fmla="*/ 3738830 h 32"/>
              <a:gd name="T2" fmla="*/ 1171503 w 44"/>
              <a:gd name="T3" fmla="*/ 3738830 h 32"/>
              <a:gd name="T4" fmla="*/ 0 w 44"/>
              <a:gd name="T5" fmla="*/ 2291362 h 32"/>
              <a:gd name="T6" fmla="*/ 911369 w 44"/>
              <a:gd name="T7" fmla="*/ 2291362 h 32"/>
              <a:gd name="T8" fmla="*/ 2733747 w 44"/>
              <a:gd name="T9" fmla="*/ 0 h 32"/>
              <a:gd name="T10" fmla="*/ 4686372 w 44"/>
              <a:gd name="T11" fmla="*/ 2291362 h 32"/>
              <a:gd name="T12" fmla="*/ 5597381 w 44"/>
              <a:gd name="T13" fmla="*/ 2050349 h 32"/>
              <a:gd name="T14" fmla="*/ 4686372 w 44"/>
              <a:gd name="T15" fmla="*/ 3738830 h 32"/>
              <a:gd name="T16" fmla="*/ 260494 w 44"/>
              <a:gd name="T17" fmla="*/ 2050349 h 32"/>
              <a:gd name="T18" fmla="*/ 130247 w 44"/>
              <a:gd name="T19" fmla="*/ 2291362 h 32"/>
              <a:gd name="T20" fmla="*/ 1171503 w 44"/>
              <a:gd name="T21" fmla="*/ 3497469 h 32"/>
              <a:gd name="T22" fmla="*/ 4686372 w 44"/>
              <a:gd name="T23" fmla="*/ 3497469 h 32"/>
              <a:gd name="T24" fmla="*/ 5467134 w 44"/>
              <a:gd name="T25" fmla="*/ 2050349 h 32"/>
              <a:gd name="T26" fmla="*/ 5207000 w 44"/>
              <a:gd name="T27" fmla="*/ 2050349 h 32"/>
              <a:gd name="T28" fmla="*/ 4686372 w 44"/>
              <a:gd name="T29" fmla="*/ 2532722 h 32"/>
              <a:gd name="T30" fmla="*/ 4686372 w 44"/>
              <a:gd name="T31" fmla="*/ 2532722 h 32"/>
              <a:gd name="T32" fmla="*/ 2733747 w 44"/>
              <a:gd name="T33" fmla="*/ 241360 h 32"/>
              <a:gd name="T34" fmla="*/ 1171503 w 44"/>
              <a:gd name="T35" fmla="*/ 2532722 h 32"/>
              <a:gd name="T36" fmla="*/ 1171503 w 44"/>
              <a:gd name="T37" fmla="*/ 2653229 h 32"/>
              <a:gd name="T38" fmla="*/ 911369 w 44"/>
              <a:gd name="T39" fmla="*/ 2532722 h 32"/>
              <a:gd name="T40" fmla="*/ 260494 w 44"/>
              <a:gd name="T41" fmla="*/ 2050349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" h="32">
                <a:moveTo>
                  <a:pt x="36" y="31"/>
                </a:moveTo>
                <a:lnTo>
                  <a:pt x="9" y="31"/>
                </a:lnTo>
                <a:lnTo>
                  <a:pt x="0" y="19"/>
                </a:lnTo>
                <a:cubicBezTo>
                  <a:pt x="1" y="12"/>
                  <a:pt x="6" y="17"/>
                  <a:pt x="7" y="19"/>
                </a:cubicBezTo>
                <a:cubicBezTo>
                  <a:pt x="9" y="14"/>
                  <a:pt x="11" y="4"/>
                  <a:pt x="21" y="0"/>
                </a:cubicBezTo>
                <a:cubicBezTo>
                  <a:pt x="31" y="4"/>
                  <a:pt x="36" y="14"/>
                  <a:pt x="36" y="19"/>
                </a:cubicBezTo>
                <a:cubicBezTo>
                  <a:pt x="39" y="17"/>
                  <a:pt x="42" y="15"/>
                  <a:pt x="43" y="17"/>
                </a:cubicBezTo>
                <a:lnTo>
                  <a:pt x="36" y="31"/>
                </a:lnTo>
                <a:close/>
                <a:moveTo>
                  <a:pt x="2" y="17"/>
                </a:moveTo>
                <a:cubicBezTo>
                  <a:pt x="1" y="17"/>
                  <a:pt x="1" y="17"/>
                  <a:pt x="1" y="19"/>
                </a:cubicBezTo>
                <a:lnTo>
                  <a:pt x="9" y="29"/>
                </a:lnTo>
                <a:lnTo>
                  <a:pt x="36" y="29"/>
                </a:lnTo>
                <a:lnTo>
                  <a:pt x="42" y="17"/>
                </a:lnTo>
                <a:lnTo>
                  <a:pt x="40" y="17"/>
                </a:lnTo>
                <a:cubicBezTo>
                  <a:pt x="39" y="17"/>
                  <a:pt x="37" y="21"/>
                  <a:pt x="36" y="21"/>
                </a:cubicBezTo>
                <a:cubicBezTo>
                  <a:pt x="36" y="21"/>
                  <a:pt x="31" y="7"/>
                  <a:pt x="21" y="2"/>
                </a:cubicBezTo>
                <a:cubicBezTo>
                  <a:pt x="11" y="7"/>
                  <a:pt x="9" y="21"/>
                  <a:pt x="9" y="21"/>
                </a:cubicBezTo>
                <a:lnTo>
                  <a:pt x="9" y="22"/>
                </a:lnTo>
                <a:lnTo>
                  <a:pt x="7" y="21"/>
                </a:lnTo>
                <a:cubicBezTo>
                  <a:pt x="6" y="21"/>
                  <a:pt x="2" y="17"/>
                  <a:pt x="2" y="17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1" name="Freeform 8367">
            <a:extLst>
              <a:ext uri="{FF2B5EF4-FFF2-40B4-BE49-F238E27FC236}">
                <a16:creationId xmlns:a16="http://schemas.microsoft.com/office/drawing/2014/main" id="{61179885-8F0D-D341-9092-0F83B8847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70188"/>
            <a:ext cx="15875" cy="11112"/>
          </a:xfrm>
          <a:custGeom>
            <a:avLst/>
            <a:gdLst>
              <a:gd name="T0" fmla="*/ 1171503 w 44"/>
              <a:gd name="T1" fmla="*/ 3978837 h 30"/>
              <a:gd name="T2" fmla="*/ 0 w 44"/>
              <a:gd name="T3" fmla="*/ 2332409 h 30"/>
              <a:gd name="T4" fmla="*/ 911369 w 44"/>
              <a:gd name="T5" fmla="*/ 2743923 h 30"/>
              <a:gd name="T6" fmla="*/ 2733747 w 44"/>
              <a:gd name="T7" fmla="*/ 0 h 30"/>
              <a:gd name="T8" fmla="*/ 4686372 w 44"/>
              <a:gd name="T9" fmla="*/ 2743923 h 30"/>
              <a:gd name="T10" fmla="*/ 5597381 w 44"/>
              <a:gd name="T11" fmla="*/ 2332409 h 30"/>
              <a:gd name="T12" fmla="*/ 4686372 w 44"/>
              <a:gd name="T13" fmla="*/ 3978837 h 30"/>
              <a:gd name="T14" fmla="*/ 1171503 w 44"/>
              <a:gd name="T15" fmla="*/ 397883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30">
                <a:moveTo>
                  <a:pt x="9" y="29"/>
                </a:moveTo>
                <a:lnTo>
                  <a:pt x="0" y="17"/>
                </a:lnTo>
                <a:cubicBezTo>
                  <a:pt x="2" y="14"/>
                  <a:pt x="7" y="20"/>
                  <a:pt x="7" y="20"/>
                </a:cubicBezTo>
                <a:cubicBezTo>
                  <a:pt x="7" y="20"/>
                  <a:pt x="11" y="6"/>
                  <a:pt x="21" y="0"/>
                </a:cubicBezTo>
                <a:cubicBezTo>
                  <a:pt x="33" y="7"/>
                  <a:pt x="36" y="20"/>
                  <a:pt x="36" y="20"/>
                </a:cubicBezTo>
                <a:cubicBezTo>
                  <a:pt x="36" y="20"/>
                  <a:pt x="40" y="14"/>
                  <a:pt x="43" y="17"/>
                </a:cubicBezTo>
                <a:lnTo>
                  <a:pt x="36" y="29"/>
                </a:lnTo>
                <a:lnTo>
                  <a:pt x="9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2" name="Freeform 8368">
            <a:extLst>
              <a:ext uri="{FF2B5EF4-FFF2-40B4-BE49-F238E27FC236}">
                <a16:creationId xmlns:a16="http://schemas.microsoft.com/office/drawing/2014/main" id="{59E5C61E-BC51-C849-BBEF-76461EE63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70188"/>
            <a:ext cx="15875" cy="11112"/>
          </a:xfrm>
          <a:custGeom>
            <a:avLst/>
            <a:gdLst>
              <a:gd name="T0" fmla="*/ 4686372 w 44"/>
              <a:gd name="T1" fmla="*/ 3738146 h 32"/>
              <a:gd name="T2" fmla="*/ 1171503 w 44"/>
              <a:gd name="T3" fmla="*/ 3738146 h 32"/>
              <a:gd name="T4" fmla="*/ 0 w 44"/>
              <a:gd name="T5" fmla="*/ 2291156 h 32"/>
              <a:gd name="T6" fmla="*/ 911369 w 44"/>
              <a:gd name="T7" fmla="*/ 2291156 h 32"/>
              <a:gd name="T8" fmla="*/ 2733747 w 44"/>
              <a:gd name="T9" fmla="*/ 0 h 32"/>
              <a:gd name="T10" fmla="*/ 4686372 w 44"/>
              <a:gd name="T11" fmla="*/ 2291156 h 32"/>
              <a:gd name="T12" fmla="*/ 5597381 w 44"/>
              <a:gd name="T13" fmla="*/ 2049817 h 32"/>
              <a:gd name="T14" fmla="*/ 4686372 w 44"/>
              <a:gd name="T15" fmla="*/ 3738146 h 32"/>
              <a:gd name="T16" fmla="*/ 260494 w 44"/>
              <a:gd name="T17" fmla="*/ 2170660 h 32"/>
              <a:gd name="T18" fmla="*/ 130247 w 44"/>
              <a:gd name="T19" fmla="*/ 2291156 h 32"/>
              <a:gd name="T20" fmla="*/ 1171503 w 44"/>
              <a:gd name="T21" fmla="*/ 3617651 h 32"/>
              <a:gd name="T22" fmla="*/ 4686372 w 44"/>
              <a:gd name="T23" fmla="*/ 3617651 h 32"/>
              <a:gd name="T24" fmla="*/ 5467134 w 44"/>
              <a:gd name="T25" fmla="*/ 2170660 h 32"/>
              <a:gd name="T26" fmla="*/ 5207000 w 44"/>
              <a:gd name="T27" fmla="*/ 2170660 h 32"/>
              <a:gd name="T28" fmla="*/ 4686372 w 44"/>
              <a:gd name="T29" fmla="*/ 2532147 h 32"/>
              <a:gd name="T30" fmla="*/ 2733747 w 44"/>
              <a:gd name="T31" fmla="*/ 361835 h 32"/>
              <a:gd name="T32" fmla="*/ 1171503 w 44"/>
              <a:gd name="T33" fmla="*/ 2532147 h 32"/>
              <a:gd name="T34" fmla="*/ 1171503 w 44"/>
              <a:gd name="T35" fmla="*/ 2773486 h 32"/>
              <a:gd name="T36" fmla="*/ 911369 w 44"/>
              <a:gd name="T37" fmla="*/ 2532147 h 32"/>
              <a:gd name="T38" fmla="*/ 260494 w 44"/>
              <a:gd name="T39" fmla="*/ 2170660 h 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4" h="32">
                <a:moveTo>
                  <a:pt x="36" y="31"/>
                </a:moveTo>
                <a:lnTo>
                  <a:pt x="9" y="31"/>
                </a:lnTo>
                <a:lnTo>
                  <a:pt x="0" y="19"/>
                </a:lnTo>
                <a:cubicBezTo>
                  <a:pt x="1" y="14"/>
                  <a:pt x="6" y="17"/>
                  <a:pt x="7" y="19"/>
                </a:cubicBezTo>
                <a:cubicBezTo>
                  <a:pt x="9" y="15"/>
                  <a:pt x="11" y="5"/>
                  <a:pt x="21" y="0"/>
                </a:cubicBezTo>
                <a:cubicBezTo>
                  <a:pt x="31" y="5"/>
                  <a:pt x="36" y="15"/>
                  <a:pt x="36" y="19"/>
                </a:cubicBezTo>
                <a:cubicBezTo>
                  <a:pt x="39" y="17"/>
                  <a:pt x="42" y="16"/>
                  <a:pt x="43" y="17"/>
                </a:cubicBezTo>
                <a:lnTo>
                  <a:pt x="36" y="31"/>
                </a:lnTo>
                <a:close/>
                <a:moveTo>
                  <a:pt x="2" y="18"/>
                </a:moveTo>
                <a:cubicBezTo>
                  <a:pt x="1" y="18"/>
                  <a:pt x="1" y="19"/>
                  <a:pt x="1" y="19"/>
                </a:cubicBezTo>
                <a:lnTo>
                  <a:pt x="9" y="30"/>
                </a:lnTo>
                <a:lnTo>
                  <a:pt x="36" y="30"/>
                </a:lnTo>
                <a:lnTo>
                  <a:pt x="42" y="18"/>
                </a:lnTo>
                <a:cubicBezTo>
                  <a:pt x="42" y="18"/>
                  <a:pt x="41" y="18"/>
                  <a:pt x="40" y="18"/>
                </a:cubicBezTo>
                <a:cubicBezTo>
                  <a:pt x="39" y="18"/>
                  <a:pt x="37" y="21"/>
                  <a:pt x="36" y="21"/>
                </a:cubicBezTo>
                <a:cubicBezTo>
                  <a:pt x="36" y="21"/>
                  <a:pt x="31" y="7"/>
                  <a:pt x="21" y="3"/>
                </a:cubicBezTo>
                <a:cubicBezTo>
                  <a:pt x="11" y="7"/>
                  <a:pt x="9" y="21"/>
                  <a:pt x="9" y="21"/>
                </a:cubicBezTo>
                <a:lnTo>
                  <a:pt x="9" y="23"/>
                </a:lnTo>
                <a:lnTo>
                  <a:pt x="7" y="21"/>
                </a:lnTo>
                <a:cubicBezTo>
                  <a:pt x="6" y="21"/>
                  <a:pt x="2" y="18"/>
                  <a:pt x="2" y="1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3" name="Freeform 8369">
            <a:extLst>
              <a:ext uri="{FF2B5EF4-FFF2-40B4-BE49-F238E27FC236}">
                <a16:creationId xmlns:a16="http://schemas.microsoft.com/office/drawing/2014/main" id="{CA350A7A-D6FB-9C4F-AA4E-0FA2CDBB7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74950"/>
            <a:ext cx="11112" cy="14288"/>
          </a:xfrm>
          <a:custGeom>
            <a:avLst/>
            <a:gdLst>
              <a:gd name="T0" fmla="*/ 0 w 30"/>
              <a:gd name="T1" fmla="*/ 5230912 h 38"/>
              <a:gd name="T2" fmla="*/ 0 w 30"/>
              <a:gd name="T3" fmla="*/ 3251648 h 38"/>
              <a:gd name="T4" fmla="*/ 1920894 w 30"/>
              <a:gd name="T5" fmla="*/ 0 h 38"/>
              <a:gd name="T6" fmla="*/ 3978837 w 30"/>
              <a:gd name="T7" fmla="*/ 3251648 h 38"/>
              <a:gd name="T8" fmla="*/ 3978837 w 30"/>
              <a:gd name="T9" fmla="*/ 5230912 h 38"/>
              <a:gd name="T10" fmla="*/ 0 w 30"/>
              <a:gd name="T11" fmla="*/ 5230912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8">
                <a:moveTo>
                  <a:pt x="0" y="37"/>
                </a:moveTo>
                <a:lnTo>
                  <a:pt x="0" y="23"/>
                </a:lnTo>
                <a:cubicBezTo>
                  <a:pt x="0" y="23"/>
                  <a:pt x="3" y="7"/>
                  <a:pt x="14" y="0"/>
                </a:cubicBezTo>
                <a:cubicBezTo>
                  <a:pt x="27" y="7"/>
                  <a:pt x="29" y="23"/>
                  <a:pt x="29" y="23"/>
                </a:cubicBezTo>
                <a:lnTo>
                  <a:pt x="29" y="37"/>
                </a:lnTo>
                <a:lnTo>
                  <a:pt x="0" y="3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4" name="Freeform 8370">
            <a:extLst>
              <a:ext uri="{FF2B5EF4-FFF2-40B4-BE49-F238E27FC236}">
                <a16:creationId xmlns:a16="http://schemas.microsoft.com/office/drawing/2014/main" id="{88612312-FC65-C942-9ED3-C4BFEC88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2163" y="2774950"/>
            <a:ext cx="11112" cy="14288"/>
          </a:xfrm>
          <a:custGeom>
            <a:avLst/>
            <a:gdLst>
              <a:gd name="T0" fmla="*/ 3617651 w 32"/>
              <a:gd name="T1" fmla="*/ 4976153 h 40"/>
              <a:gd name="T2" fmla="*/ 120496 w 32"/>
              <a:gd name="T3" fmla="*/ 4976153 h 40"/>
              <a:gd name="T4" fmla="*/ 0 w 32"/>
              <a:gd name="T5" fmla="*/ 3062276 h 40"/>
              <a:gd name="T6" fmla="*/ 1808825 w 32"/>
              <a:gd name="T7" fmla="*/ 0 h 40"/>
              <a:gd name="T8" fmla="*/ 3738146 w 32"/>
              <a:gd name="T9" fmla="*/ 3062276 h 40"/>
              <a:gd name="T10" fmla="*/ 3617651 w 32"/>
              <a:gd name="T11" fmla="*/ 4976153 h 40"/>
              <a:gd name="T12" fmla="*/ 1808825 w 32"/>
              <a:gd name="T13" fmla="*/ 255041 h 40"/>
              <a:gd name="T14" fmla="*/ 361835 w 32"/>
              <a:gd name="T15" fmla="*/ 3062276 h 40"/>
              <a:gd name="T16" fmla="*/ 361835 w 32"/>
              <a:gd name="T17" fmla="*/ 4848633 h 40"/>
              <a:gd name="T18" fmla="*/ 3617651 w 32"/>
              <a:gd name="T19" fmla="*/ 4720755 h 40"/>
              <a:gd name="T20" fmla="*/ 3617651 w 32"/>
              <a:gd name="T21" fmla="*/ 3062276 h 40"/>
              <a:gd name="T22" fmla="*/ 1808825 w 32"/>
              <a:gd name="T23" fmla="*/ 255041 h 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40">
                <a:moveTo>
                  <a:pt x="30" y="39"/>
                </a:moveTo>
                <a:lnTo>
                  <a:pt x="1" y="39"/>
                </a:lnTo>
                <a:lnTo>
                  <a:pt x="0" y="24"/>
                </a:lnTo>
                <a:cubicBezTo>
                  <a:pt x="0" y="24"/>
                  <a:pt x="4" y="8"/>
                  <a:pt x="15" y="0"/>
                </a:cubicBezTo>
                <a:cubicBezTo>
                  <a:pt x="28" y="8"/>
                  <a:pt x="31" y="24"/>
                  <a:pt x="31" y="24"/>
                </a:cubicBezTo>
                <a:lnTo>
                  <a:pt x="30" y="39"/>
                </a:lnTo>
                <a:close/>
                <a:moveTo>
                  <a:pt x="15" y="2"/>
                </a:moveTo>
                <a:cubicBezTo>
                  <a:pt x="5" y="8"/>
                  <a:pt x="3" y="24"/>
                  <a:pt x="3" y="24"/>
                </a:cubicBezTo>
                <a:lnTo>
                  <a:pt x="3" y="38"/>
                </a:lnTo>
                <a:lnTo>
                  <a:pt x="30" y="37"/>
                </a:lnTo>
                <a:lnTo>
                  <a:pt x="30" y="24"/>
                </a:lnTo>
                <a:cubicBezTo>
                  <a:pt x="30" y="24"/>
                  <a:pt x="27" y="8"/>
                  <a:pt x="15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5" name="Freeform 8371">
            <a:extLst>
              <a:ext uri="{FF2B5EF4-FFF2-40B4-BE49-F238E27FC236}">
                <a16:creationId xmlns:a16="http://schemas.microsoft.com/office/drawing/2014/main" id="{EDFBA74E-8868-D145-AEE9-3812556DE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81300"/>
            <a:ext cx="15875" cy="7938"/>
          </a:xfrm>
          <a:custGeom>
            <a:avLst/>
            <a:gdLst>
              <a:gd name="T0" fmla="*/ 1171503 w 44"/>
              <a:gd name="T1" fmla="*/ 2516015 h 24"/>
              <a:gd name="T2" fmla="*/ 0 w 44"/>
              <a:gd name="T3" fmla="*/ 1422225 h 24"/>
              <a:gd name="T4" fmla="*/ 911369 w 44"/>
              <a:gd name="T5" fmla="*/ 1640851 h 24"/>
              <a:gd name="T6" fmla="*/ 2733747 w 44"/>
              <a:gd name="T7" fmla="*/ 0 h 24"/>
              <a:gd name="T8" fmla="*/ 4686372 w 44"/>
              <a:gd name="T9" fmla="*/ 1640851 h 24"/>
              <a:gd name="T10" fmla="*/ 5597381 w 44"/>
              <a:gd name="T11" fmla="*/ 1422225 h 24"/>
              <a:gd name="T12" fmla="*/ 4686372 w 44"/>
              <a:gd name="T13" fmla="*/ 2516015 h 24"/>
              <a:gd name="T14" fmla="*/ 1171503 w 44"/>
              <a:gd name="T15" fmla="*/ 2516015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24">
                <a:moveTo>
                  <a:pt x="9" y="23"/>
                </a:moveTo>
                <a:lnTo>
                  <a:pt x="0" y="13"/>
                </a:lnTo>
                <a:cubicBezTo>
                  <a:pt x="2" y="10"/>
                  <a:pt x="7" y="15"/>
                  <a:pt x="7" y="15"/>
                </a:cubicBezTo>
                <a:cubicBezTo>
                  <a:pt x="7" y="15"/>
                  <a:pt x="11" y="5"/>
                  <a:pt x="21" y="0"/>
                </a:cubicBezTo>
                <a:cubicBezTo>
                  <a:pt x="33" y="5"/>
                  <a:pt x="36" y="15"/>
                  <a:pt x="36" y="15"/>
                </a:cubicBezTo>
                <a:cubicBezTo>
                  <a:pt x="36" y="15"/>
                  <a:pt x="40" y="10"/>
                  <a:pt x="43" y="13"/>
                </a:cubicBezTo>
                <a:lnTo>
                  <a:pt x="36" y="23"/>
                </a:lnTo>
                <a:lnTo>
                  <a:pt x="9" y="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6" name="Freeform 8372">
            <a:extLst>
              <a:ext uri="{FF2B5EF4-FFF2-40B4-BE49-F238E27FC236}">
                <a16:creationId xmlns:a16="http://schemas.microsoft.com/office/drawing/2014/main" id="{6110A8BB-732E-C94D-BE7B-42A3D535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0575" y="2781300"/>
            <a:ext cx="15875" cy="9525"/>
          </a:xfrm>
          <a:custGeom>
            <a:avLst/>
            <a:gdLst>
              <a:gd name="T0" fmla="*/ 4686372 w 44"/>
              <a:gd name="T1" fmla="*/ 3483864 h 25"/>
              <a:gd name="T2" fmla="*/ 1171503 w 44"/>
              <a:gd name="T3" fmla="*/ 3483864 h 25"/>
              <a:gd name="T4" fmla="*/ 0 w 44"/>
              <a:gd name="T5" fmla="*/ 2032254 h 25"/>
              <a:gd name="T6" fmla="*/ 260494 w 44"/>
              <a:gd name="T7" fmla="*/ 1741932 h 25"/>
              <a:gd name="T8" fmla="*/ 911369 w 44"/>
              <a:gd name="T9" fmla="*/ 2032254 h 25"/>
              <a:gd name="T10" fmla="*/ 2733747 w 44"/>
              <a:gd name="T11" fmla="*/ 0 h 25"/>
              <a:gd name="T12" fmla="*/ 4686372 w 44"/>
              <a:gd name="T13" fmla="*/ 2032254 h 25"/>
              <a:gd name="T14" fmla="*/ 5597381 w 44"/>
              <a:gd name="T15" fmla="*/ 1741932 h 25"/>
              <a:gd name="T16" fmla="*/ 4686372 w 44"/>
              <a:gd name="T17" fmla="*/ 3483864 h 25"/>
              <a:gd name="T18" fmla="*/ 260494 w 44"/>
              <a:gd name="T19" fmla="*/ 1887093 h 25"/>
              <a:gd name="T20" fmla="*/ 130247 w 44"/>
              <a:gd name="T21" fmla="*/ 2032254 h 25"/>
              <a:gd name="T22" fmla="*/ 1171503 w 44"/>
              <a:gd name="T23" fmla="*/ 3193542 h 25"/>
              <a:gd name="T24" fmla="*/ 4686372 w 44"/>
              <a:gd name="T25" fmla="*/ 3193542 h 25"/>
              <a:gd name="T26" fmla="*/ 5467134 w 44"/>
              <a:gd name="T27" fmla="*/ 1887093 h 25"/>
              <a:gd name="T28" fmla="*/ 5207000 w 44"/>
              <a:gd name="T29" fmla="*/ 1887093 h 25"/>
              <a:gd name="T30" fmla="*/ 4686372 w 44"/>
              <a:gd name="T31" fmla="*/ 2177415 h 25"/>
              <a:gd name="T32" fmla="*/ 4686372 w 44"/>
              <a:gd name="T33" fmla="*/ 2177415 h 25"/>
              <a:gd name="T34" fmla="*/ 2733747 w 44"/>
              <a:gd name="T35" fmla="*/ 145161 h 25"/>
              <a:gd name="T36" fmla="*/ 1171503 w 44"/>
              <a:gd name="T37" fmla="*/ 2177415 h 25"/>
              <a:gd name="T38" fmla="*/ 1171503 w 44"/>
              <a:gd name="T39" fmla="*/ 2322576 h 25"/>
              <a:gd name="T40" fmla="*/ 911369 w 44"/>
              <a:gd name="T41" fmla="*/ 2177415 h 25"/>
              <a:gd name="T42" fmla="*/ 260494 w 44"/>
              <a:gd name="T43" fmla="*/ 1887093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" h="25">
                <a:moveTo>
                  <a:pt x="36" y="24"/>
                </a:moveTo>
                <a:lnTo>
                  <a:pt x="9" y="24"/>
                </a:lnTo>
                <a:lnTo>
                  <a:pt x="0" y="14"/>
                </a:lnTo>
                <a:cubicBezTo>
                  <a:pt x="0" y="12"/>
                  <a:pt x="1" y="12"/>
                  <a:pt x="2" y="12"/>
                </a:cubicBezTo>
                <a:cubicBezTo>
                  <a:pt x="2" y="12"/>
                  <a:pt x="6" y="13"/>
                  <a:pt x="7" y="14"/>
                </a:cubicBezTo>
                <a:cubicBezTo>
                  <a:pt x="9" y="10"/>
                  <a:pt x="11" y="3"/>
                  <a:pt x="21" y="0"/>
                </a:cubicBezTo>
                <a:cubicBezTo>
                  <a:pt x="31" y="3"/>
                  <a:pt x="36" y="10"/>
                  <a:pt x="36" y="14"/>
                </a:cubicBezTo>
                <a:cubicBezTo>
                  <a:pt x="39" y="12"/>
                  <a:pt x="42" y="10"/>
                  <a:pt x="43" y="12"/>
                </a:cubicBezTo>
                <a:lnTo>
                  <a:pt x="36" y="24"/>
                </a:lnTo>
                <a:close/>
                <a:moveTo>
                  <a:pt x="2" y="13"/>
                </a:moveTo>
                <a:cubicBezTo>
                  <a:pt x="1" y="13"/>
                  <a:pt x="1" y="14"/>
                  <a:pt x="1" y="14"/>
                </a:cubicBezTo>
                <a:lnTo>
                  <a:pt x="9" y="22"/>
                </a:lnTo>
                <a:lnTo>
                  <a:pt x="36" y="22"/>
                </a:lnTo>
                <a:lnTo>
                  <a:pt x="42" y="13"/>
                </a:lnTo>
                <a:lnTo>
                  <a:pt x="40" y="13"/>
                </a:lnTo>
                <a:cubicBezTo>
                  <a:pt x="39" y="13"/>
                  <a:pt x="37" y="15"/>
                  <a:pt x="36" y="15"/>
                </a:cubicBezTo>
                <a:cubicBezTo>
                  <a:pt x="36" y="15"/>
                  <a:pt x="31" y="5"/>
                  <a:pt x="21" y="1"/>
                </a:cubicBezTo>
                <a:cubicBezTo>
                  <a:pt x="11" y="5"/>
                  <a:pt x="9" y="15"/>
                  <a:pt x="9" y="15"/>
                </a:cubicBezTo>
                <a:lnTo>
                  <a:pt x="9" y="16"/>
                </a:lnTo>
                <a:lnTo>
                  <a:pt x="7" y="15"/>
                </a:lnTo>
                <a:lnTo>
                  <a:pt x="2" y="13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7" name="Freeform 8373">
            <a:extLst>
              <a:ext uri="{FF2B5EF4-FFF2-40B4-BE49-F238E27FC236}">
                <a16:creationId xmlns:a16="http://schemas.microsoft.com/office/drawing/2014/main" id="{4B9B85FD-6869-E846-AC95-33E44F380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2762250"/>
            <a:ext cx="22225" cy="7938"/>
          </a:xfrm>
          <a:custGeom>
            <a:avLst/>
            <a:gdLst>
              <a:gd name="T0" fmla="*/ 1372023 w 60"/>
              <a:gd name="T1" fmla="*/ 2733919 h 22"/>
              <a:gd name="T2" fmla="*/ 0 w 60"/>
              <a:gd name="T3" fmla="*/ 1692598 h 22"/>
              <a:gd name="T4" fmla="*/ 1372023 w 60"/>
              <a:gd name="T5" fmla="*/ 1952748 h 22"/>
              <a:gd name="T6" fmla="*/ 3841962 w 60"/>
              <a:gd name="T7" fmla="*/ 0 h 22"/>
              <a:gd name="T8" fmla="*/ 6448954 w 60"/>
              <a:gd name="T9" fmla="*/ 1952748 h 22"/>
              <a:gd name="T10" fmla="*/ 8095456 w 60"/>
              <a:gd name="T11" fmla="*/ 1692598 h 22"/>
              <a:gd name="T12" fmla="*/ 6448954 w 60"/>
              <a:gd name="T13" fmla="*/ 2733919 h 22"/>
              <a:gd name="T14" fmla="*/ 1372023 w 60"/>
              <a:gd name="T15" fmla="*/ 2733919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0" h="22">
                <a:moveTo>
                  <a:pt x="10" y="21"/>
                </a:moveTo>
                <a:lnTo>
                  <a:pt x="0" y="13"/>
                </a:lnTo>
                <a:cubicBezTo>
                  <a:pt x="4" y="11"/>
                  <a:pt x="10" y="15"/>
                  <a:pt x="10" y="15"/>
                </a:cubicBezTo>
                <a:cubicBezTo>
                  <a:pt x="10" y="15"/>
                  <a:pt x="13" y="5"/>
                  <a:pt x="28" y="0"/>
                </a:cubicBezTo>
                <a:cubicBezTo>
                  <a:pt x="44" y="5"/>
                  <a:pt x="47" y="15"/>
                  <a:pt x="47" y="15"/>
                </a:cubicBezTo>
                <a:cubicBezTo>
                  <a:pt x="47" y="15"/>
                  <a:pt x="55" y="11"/>
                  <a:pt x="59" y="13"/>
                </a:cubicBezTo>
                <a:lnTo>
                  <a:pt x="47" y="21"/>
                </a:lnTo>
                <a:lnTo>
                  <a:pt x="10" y="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8" name="Freeform 8374">
            <a:extLst>
              <a:ext uri="{FF2B5EF4-FFF2-40B4-BE49-F238E27FC236}">
                <a16:creationId xmlns:a16="http://schemas.microsoft.com/office/drawing/2014/main" id="{F3114C6A-BF4F-A846-ACE4-E170CC9B8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1988" y="2760663"/>
            <a:ext cx="22225" cy="7937"/>
          </a:xfrm>
          <a:custGeom>
            <a:avLst/>
            <a:gdLst>
              <a:gd name="T0" fmla="*/ 6448954 w 60"/>
              <a:gd name="T1" fmla="*/ 2515368 h 24"/>
              <a:gd name="T2" fmla="*/ 1372023 w 60"/>
              <a:gd name="T3" fmla="*/ 2515368 h 24"/>
              <a:gd name="T4" fmla="*/ 0 w 60"/>
              <a:gd name="T5" fmla="*/ 1640644 h 24"/>
              <a:gd name="T6" fmla="*/ 411533 w 60"/>
              <a:gd name="T7" fmla="*/ 1421715 h 24"/>
              <a:gd name="T8" fmla="*/ 1372023 w 60"/>
              <a:gd name="T9" fmla="*/ 1640644 h 24"/>
              <a:gd name="T10" fmla="*/ 3841962 w 60"/>
              <a:gd name="T11" fmla="*/ 0 h 24"/>
              <a:gd name="T12" fmla="*/ 6860487 w 60"/>
              <a:gd name="T13" fmla="*/ 1640644 h 24"/>
              <a:gd name="T14" fmla="*/ 8095456 w 60"/>
              <a:gd name="T15" fmla="*/ 1421715 h 24"/>
              <a:gd name="T16" fmla="*/ 6448954 w 60"/>
              <a:gd name="T17" fmla="*/ 2515368 h 24"/>
              <a:gd name="T18" fmla="*/ 411533 w 60"/>
              <a:gd name="T19" fmla="*/ 1531180 h 24"/>
              <a:gd name="T20" fmla="*/ 0 w 60"/>
              <a:gd name="T21" fmla="*/ 1640644 h 24"/>
              <a:gd name="T22" fmla="*/ 1646502 w 60"/>
              <a:gd name="T23" fmla="*/ 2406234 h 24"/>
              <a:gd name="T24" fmla="*/ 6448954 w 60"/>
              <a:gd name="T25" fmla="*/ 2406234 h 24"/>
              <a:gd name="T26" fmla="*/ 7820978 w 60"/>
              <a:gd name="T27" fmla="*/ 1531180 h 24"/>
              <a:gd name="T28" fmla="*/ 7683553 w 60"/>
              <a:gd name="T29" fmla="*/ 1531180 h 24"/>
              <a:gd name="T30" fmla="*/ 6860487 w 60"/>
              <a:gd name="T31" fmla="*/ 1859242 h 24"/>
              <a:gd name="T32" fmla="*/ 3841962 w 60"/>
              <a:gd name="T33" fmla="*/ 218598 h 24"/>
              <a:gd name="T34" fmla="*/ 1646502 w 60"/>
              <a:gd name="T35" fmla="*/ 1749778 h 24"/>
              <a:gd name="T36" fmla="*/ 411533 w 60"/>
              <a:gd name="T37" fmla="*/ 1531180 h 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" h="24">
                <a:moveTo>
                  <a:pt x="47" y="23"/>
                </a:moveTo>
                <a:lnTo>
                  <a:pt x="10" y="23"/>
                </a:lnTo>
                <a:lnTo>
                  <a:pt x="0" y="15"/>
                </a:lnTo>
                <a:cubicBezTo>
                  <a:pt x="0" y="13"/>
                  <a:pt x="1" y="13"/>
                  <a:pt x="3" y="13"/>
                </a:cubicBezTo>
                <a:cubicBezTo>
                  <a:pt x="7" y="13"/>
                  <a:pt x="9" y="14"/>
                  <a:pt x="10" y="15"/>
                </a:cubicBezTo>
                <a:cubicBezTo>
                  <a:pt x="10" y="14"/>
                  <a:pt x="15" y="5"/>
                  <a:pt x="28" y="0"/>
                </a:cubicBezTo>
                <a:cubicBezTo>
                  <a:pt x="44" y="3"/>
                  <a:pt x="47" y="13"/>
                  <a:pt x="50" y="15"/>
                </a:cubicBezTo>
                <a:cubicBezTo>
                  <a:pt x="50" y="13"/>
                  <a:pt x="56" y="12"/>
                  <a:pt x="59" y="13"/>
                </a:cubicBezTo>
                <a:lnTo>
                  <a:pt x="47" y="23"/>
                </a:lnTo>
                <a:close/>
                <a:moveTo>
                  <a:pt x="3" y="14"/>
                </a:moveTo>
                <a:cubicBezTo>
                  <a:pt x="1" y="14"/>
                  <a:pt x="0" y="14"/>
                  <a:pt x="0" y="15"/>
                </a:cubicBezTo>
                <a:lnTo>
                  <a:pt x="12" y="22"/>
                </a:lnTo>
                <a:lnTo>
                  <a:pt x="47" y="22"/>
                </a:lnTo>
                <a:lnTo>
                  <a:pt x="57" y="14"/>
                </a:lnTo>
                <a:cubicBezTo>
                  <a:pt x="56" y="14"/>
                  <a:pt x="56" y="14"/>
                  <a:pt x="56" y="14"/>
                </a:cubicBezTo>
                <a:cubicBezTo>
                  <a:pt x="53" y="14"/>
                  <a:pt x="50" y="17"/>
                  <a:pt x="50" y="17"/>
                </a:cubicBezTo>
                <a:cubicBezTo>
                  <a:pt x="47" y="16"/>
                  <a:pt x="44" y="6"/>
                  <a:pt x="28" y="2"/>
                </a:cubicBezTo>
                <a:cubicBezTo>
                  <a:pt x="15" y="6"/>
                  <a:pt x="12" y="16"/>
                  <a:pt x="12" y="16"/>
                </a:cubicBezTo>
                <a:cubicBezTo>
                  <a:pt x="9" y="16"/>
                  <a:pt x="6" y="14"/>
                  <a:pt x="3" y="14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29" name="Freeform 8375">
            <a:extLst>
              <a:ext uri="{FF2B5EF4-FFF2-40B4-BE49-F238E27FC236}">
                <a16:creationId xmlns:a16="http://schemas.microsoft.com/office/drawing/2014/main" id="{A616C7DB-8D17-564C-865B-75ABA4CF5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2767013"/>
            <a:ext cx="26987" cy="11112"/>
          </a:xfrm>
          <a:custGeom>
            <a:avLst/>
            <a:gdLst>
              <a:gd name="T0" fmla="*/ 1719808 w 77"/>
              <a:gd name="T1" fmla="*/ 3978837 h 30"/>
              <a:gd name="T2" fmla="*/ 0 w 77"/>
              <a:gd name="T3" fmla="*/ 2469457 h 30"/>
              <a:gd name="T4" fmla="*/ 1474121 w 77"/>
              <a:gd name="T5" fmla="*/ 2743923 h 30"/>
              <a:gd name="T6" fmla="*/ 4422013 w 77"/>
              <a:gd name="T7" fmla="*/ 0 h 30"/>
              <a:gd name="T8" fmla="*/ 7738610 w 77"/>
              <a:gd name="T9" fmla="*/ 2743923 h 30"/>
              <a:gd name="T10" fmla="*/ 9335750 w 77"/>
              <a:gd name="T11" fmla="*/ 2469457 h 30"/>
              <a:gd name="T12" fmla="*/ 7738610 w 77"/>
              <a:gd name="T13" fmla="*/ 3978837 h 30"/>
              <a:gd name="T14" fmla="*/ 1719808 w 77"/>
              <a:gd name="T15" fmla="*/ 397883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7" h="30">
                <a:moveTo>
                  <a:pt x="14" y="29"/>
                </a:moveTo>
                <a:lnTo>
                  <a:pt x="0" y="18"/>
                </a:lnTo>
                <a:cubicBezTo>
                  <a:pt x="5" y="15"/>
                  <a:pt x="12" y="20"/>
                  <a:pt x="12" y="20"/>
                </a:cubicBezTo>
                <a:cubicBezTo>
                  <a:pt x="12" y="20"/>
                  <a:pt x="17" y="5"/>
                  <a:pt x="36" y="0"/>
                </a:cubicBezTo>
                <a:cubicBezTo>
                  <a:pt x="58" y="5"/>
                  <a:pt x="63" y="20"/>
                  <a:pt x="63" y="20"/>
                </a:cubicBezTo>
                <a:cubicBezTo>
                  <a:pt x="63" y="20"/>
                  <a:pt x="72" y="15"/>
                  <a:pt x="76" y="18"/>
                </a:cubicBezTo>
                <a:lnTo>
                  <a:pt x="63" y="29"/>
                </a:lnTo>
                <a:lnTo>
                  <a:pt x="14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0" name="Freeform 8376">
            <a:extLst>
              <a:ext uri="{FF2B5EF4-FFF2-40B4-BE49-F238E27FC236}">
                <a16:creationId xmlns:a16="http://schemas.microsoft.com/office/drawing/2014/main" id="{C743F8E6-7579-AB45-AF2E-FB31C2E6F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2767013"/>
            <a:ext cx="28575" cy="11112"/>
          </a:xfrm>
          <a:custGeom>
            <a:avLst/>
            <a:gdLst>
              <a:gd name="T0" fmla="*/ 8373198 w 79"/>
              <a:gd name="T1" fmla="*/ 3738146 h 32"/>
              <a:gd name="T2" fmla="*/ 1962632 w 79"/>
              <a:gd name="T3" fmla="*/ 3738146 h 32"/>
              <a:gd name="T4" fmla="*/ 0 w 79"/>
              <a:gd name="T5" fmla="*/ 2291156 h 32"/>
              <a:gd name="T6" fmla="*/ 523393 w 79"/>
              <a:gd name="T7" fmla="*/ 2049817 h 32"/>
              <a:gd name="T8" fmla="*/ 1962632 w 79"/>
              <a:gd name="T9" fmla="*/ 2291156 h 32"/>
              <a:gd name="T10" fmla="*/ 4840750 w 79"/>
              <a:gd name="T11" fmla="*/ 0 h 32"/>
              <a:gd name="T12" fmla="*/ 8373198 w 79"/>
              <a:gd name="T13" fmla="*/ 2411651 h 32"/>
              <a:gd name="T14" fmla="*/ 10204892 w 79"/>
              <a:gd name="T15" fmla="*/ 2049817 h 32"/>
              <a:gd name="T16" fmla="*/ 8373198 w 79"/>
              <a:gd name="T17" fmla="*/ 3738146 h 32"/>
              <a:gd name="T18" fmla="*/ 523393 w 79"/>
              <a:gd name="T19" fmla="*/ 2170660 h 32"/>
              <a:gd name="T20" fmla="*/ 130939 w 79"/>
              <a:gd name="T21" fmla="*/ 2291156 h 32"/>
              <a:gd name="T22" fmla="*/ 1962632 w 79"/>
              <a:gd name="T23" fmla="*/ 3617651 h 32"/>
              <a:gd name="T24" fmla="*/ 8373198 w 79"/>
              <a:gd name="T25" fmla="*/ 3496808 h 32"/>
              <a:gd name="T26" fmla="*/ 10074315 w 79"/>
              <a:gd name="T27" fmla="*/ 2170660 h 32"/>
              <a:gd name="T28" fmla="*/ 9550922 w 79"/>
              <a:gd name="T29" fmla="*/ 2170660 h 32"/>
              <a:gd name="T30" fmla="*/ 8373198 w 79"/>
              <a:gd name="T31" fmla="*/ 2532147 h 32"/>
              <a:gd name="T32" fmla="*/ 4840750 w 79"/>
              <a:gd name="T33" fmla="*/ 120496 h 32"/>
              <a:gd name="T34" fmla="*/ 1962632 w 79"/>
              <a:gd name="T35" fmla="*/ 2532147 h 32"/>
              <a:gd name="T36" fmla="*/ 523393 w 79"/>
              <a:gd name="T37" fmla="*/ 2170660 h 32"/>
              <a:gd name="T38" fmla="*/ 10074315 w 79"/>
              <a:gd name="T39" fmla="*/ 2170660 h 32"/>
              <a:gd name="T40" fmla="*/ 10074315 w 79"/>
              <a:gd name="T41" fmla="*/ 2170660 h 32"/>
              <a:gd name="T42" fmla="*/ 10074315 w 79"/>
              <a:gd name="T43" fmla="*/ 217066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9" h="32">
                <a:moveTo>
                  <a:pt x="64" y="31"/>
                </a:moveTo>
                <a:lnTo>
                  <a:pt x="15" y="31"/>
                </a:lnTo>
                <a:lnTo>
                  <a:pt x="0" y="19"/>
                </a:lnTo>
                <a:cubicBezTo>
                  <a:pt x="1" y="17"/>
                  <a:pt x="3" y="17"/>
                  <a:pt x="4" y="17"/>
                </a:cubicBezTo>
                <a:cubicBezTo>
                  <a:pt x="9" y="17"/>
                  <a:pt x="13" y="19"/>
                  <a:pt x="15" y="19"/>
                </a:cubicBezTo>
                <a:cubicBezTo>
                  <a:pt x="13" y="19"/>
                  <a:pt x="18" y="5"/>
                  <a:pt x="37" y="0"/>
                </a:cubicBezTo>
                <a:cubicBezTo>
                  <a:pt x="56" y="5"/>
                  <a:pt x="64" y="17"/>
                  <a:pt x="64" y="20"/>
                </a:cubicBezTo>
                <a:cubicBezTo>
                  <a:pt x="64" y="19"/>
                  <a:pt x="73" y="16"/>
                  <a:pt x="78" y="17"/>
                </a:cubicBezTo>
                <a:lnTo>
                  <a:pt x="64" y="31"/>
                </a:lnTo>
                <a:close/>
                <a:moveTo>
                  <a:pt x="4" y="18"/>
                </a:moveTo>
                <a:cubicBezTo>
                  <a:pt x="3" y="18"/>
                  <a:pt x="1" y="19"/>
                  <a:pt x="1" y="19"/>
                </a:cubicBezTo>
                <a:lnTo>
                  <a:pt x="15" y="30"/>
                </a:lnTo>
                <a:lnTo>
                  <a:pt x="64" y="29"/>
                </a:lnTo>
                <a:lnTo>
                  <a:pt x="77" y="18"/>
                </a:lnTo>
                <a:cubicBezTo>
                  <a:pt x="76" y="19"/>
                  <a:pt x="73" y="18"/>
                  <a:pt x="73" y="18"/>
                </a:cubicBezTo>
                <a:cubicBezTo>
                  <a:pt x="68" y="18"/>
                  <a:pt x="64" y="21"/>
                  <a:pt x="64" y="21"/>
                </a:cubicBezTo>
                <a:cubicBezTo>
                  <a:pt x="64" y="21"/>
                  <a:pt x="56" y="7"/>
                  <a:pt x="37" y="1"/>
                </a:cubicBezTo>
                <a:cubicBezTo>
                  <a:pt x="19" y="7"/>
                  <a:pt x="15" y="21"/>
                  <a:pt x="15" y="21"/>
                </a:cubicBezTo>
                <a:cubicBezTo>
                  <a:pt x="13" y="21"/>
                  <a:pt x="9" y="18"/>
                  <a:pt x="4" y="18"/>
                </a:cubicBezTo>
                <a:close/>
                <a:moveTo>
                  <a:pt x="77" y="18"/>
                </a:moveTo>
                <a:cubicBezTo>
                  <a:pt x="77" y="18"/>
                  <a:pt x="77" y="18"/>
                  <a:pt x="77" y="1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1" name="Freeform 8377">
            <a:extLst>
              <a:ext uri="{FF2B5EF4-FFF2-40B4-BE49-F238E27FC236}">
                <a16:creationId xmlns:a16="http://schemas.microsoft.com/office/drawing/2014/main" id="{A6BEECD0-FB87-E747-B7DB-D65F13C43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2773363"/>
            <a:ext cx="30162" cy="15875"/>
          </a:xfrm>
          <a:custGeom>
            <a:avLst/>
            <a:gdLst>
              <a:gd name="T0" fmla="*/ 0 w 82"/>
              <a:gd name="T1" fmla="*/ 119063 h 46"/>
              <a:gd name="T2" fmla="*/ 5141518 w 82"/>
              <a:gd name="T3" fmla="*/ 1310033 h 46"/>
              <a:gd name="T4" fmla="*/ 10959105 w 82"/>
              <a:gd name="T5" fmla="*/ 0 h 46"/>
              <a:gd name="T6" fmla="*/ 10688751 w 82"/>
              <a:gd name="T7" fmla="*/ 5359538 h 46"/>
              <a:gd name="T8" fmla="*/ 0 w 82"/>
              <a:gd name="T9" fmla="*/ 5359538 h 46"/>
              <a:gd name="T10" fmla="*/ 0 w 82"/>
              <a:gd name="T11" fmla="*/ 119063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2" h="46">
                <a:moveTo>
                  <a:pt x="0" y="1"/>
                </a:moveTo>
                <a:cubicBezTo>
                  <a:pt x="0" y="1"/>
                  <a:pt x="5" y="9"/>
                  <a:pt x="38" y="11"/>
                </a:cubicBezTo>
                <a:cubicBezTo>
                  <a:pt x="72" y="10"/>
                  <a:pt x="79" y="5"/>
                  <a:pt x="81" y="0"/>
                </a:cubicBezTo>
                <a:lnTo>
                  <a:pt x="79" y="45"/>
                </a:lnTo>
                <a:lnTo>
                  <a:pt x="0" y="45"/>
                </a:ln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2" name="Freeform 8378">
            <a:extLst>
              <a:ext uri="{FF2B5EF4-FFF2-40B4-BE49-F238E27FC236}">
                <a16:creationId xmlns:a16="http://schemas.microsoft.com/office/drawing/2014/main" id="{1CB7FFCF-B738-D745-9D52-58370AF67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8813" y="2771775"/>
            <a:ext cx="30162" cy="17463"/>
          </a:xfrm>
          <a:custGeom>
            <a:avLst/>
            <a:gdLst>
              <a:gd name="T0" fmla="*/ 10572499 w 84"/>
              <a:gd name="T1" fmla="*/ 6220830 h 48"/>
              <a:gd name="T2" fmla="*/ 128907 w 84"/>
              <a:gd name="T3" fmla="*/ 6220830 h 48"/>
              <a:gd name="T4" fmla="*/ 0 w 84"/>
              <a:gd name="T5" fmla="*/ 396919 h 48"/>
              <a:gd name="T6" fmla="*/ 0 w 84"/>
              <a:gd name="T7" fmla="*/ 0 h 48"/>
              <a:gd name="T8" fmla="*/ 128907 w 84"/>
              <a:gd name="T9" fmla="*/ 396919 h 48"/>
              <a:gd name="T10" fmla="*/ 5028436 w 84"/>
              <a:gd name="T11" fmla="*/ 1588405 h 48"/>
              <a:gd name="T12" fmla="*/ 10314686 w 84"/>
              <a:gd name="T13" fmla="*/ 264856 h 48"/>
              <a:gd name="T14" fmla="*/ 10701406 w 84"/>
              <a:gd name="T15" fmla="*/ 264856 h 48"/>
              <a:gd name="T16" fmla="*/ 10572499 w 84"/>
              <a:gd name="T17" fmla="*/ 6220830 h 48"/>
              <a:gd name="T18" fmla="*/ 128907 w 84"/>
              <a:gd name="T19" fmla="*/ 661775 h 48"/>
              <a:gd name="T20" fmla="*/ 128907 w 84"/>
              <a:gd name="T21" fmla="*/ 6220830 h 48"/>
              <a:gd name="T22" fmla="*/ 10314686 w 84"/>
              <a:gd name="T23" fmla="*/ 6088402 h 48"/>
              <a:gd name="T24" fmla="*/ 10314686 w 84"/>
              <a:gd name="T25" fmla="*/ 794203 h 48"/>
              <a:gd name="T26" fmla="*/ 5028436 w 84"/>
              <a:gd name="T27" fmla="*/ 1852897 h 48"/>
              <a:gd name="T28" fmla="*/ 128907 w 84"/>
              <a:gd name="T29" fmla="*/ 661775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4" h="48">
                <a:moveTo>
                  <a:pt x="82" y="47"/>
                </a:moveTo>
                <a:lnTo>
                  <a:pt x="1" y="47"/>
                </a:ln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cubicBezTo>
                  <a:pt x="1" y="3"/>
                  <a:pt x="7" y="10"/>
                  <a:pt x="39" y="12"/>
                </a:cubicBezTo>
                <a:cubicBezTo>
                  <a:pt x="73" y="10"/>
                  <a:pt x="80" y="6"/>
                  <a:pt x="80" y="2"/>
                </a:cubicBezTo>
                <a:lnTo>
                  <a:pt x="83" y="2"/>
                </a:lnTo>
                <a:lnTo>
                  <a:pt x="82" y="47"/>
                </a:lnTo>
                <a:close/>
                <a:moveTo>
                  <a:pt x="1" y="5"/>
                </a:moveTo>
                <a:lnTo>
                  <a:pt x="1" y="47"/>
                </a:lnTo>
                <a:lnTo>
                  <a:pt x="80" y="46"/>
                </a:lnTo>
                <a:lnTo>
                  <a:pt x="80" y="6"/>
                </a:lnTo>
                <a:cubicBezTo>
                  <a:pt x="77" y="10"/>
                  <a:pt x="66" y="13"/>
                  <a:pt x="39" y="14"/>
                </a:cubicBezTo>
                <a:cubicBezTo>
                  <a:pt x="15" y="13"/>
                  <a:pt x="6" y="7"/>
                  <a:pt x="1" y="5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3" name="Freeform 8379">
            <a:extLst>
              <a:ext uri="{FF2B5EF4-FFF2-40B4-BE49-F238E27FC236}">
                <a16:creationId xmlns:a16="http://schemas.microsoft.com/office/drawing/2014/main" id="{6561F436-E27F-2044-B32D-2E59BF0B4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5163" y="2746375"/>
            <a:ext cx="12700" cy="11113"/>
          </a:xfrm>
          <a:custGeom>
            <a:avLst/>
            <a:gdLst>
              <a:gd name="T0" fmla="*/ 2232212 w 34"/>
              <a:gd name="T1" fmla="*/ 0 h 31"/>
              <a:gd name="T2" fmla="*/ 2232212 w 34"/>
              <a:gd name="T3" fmla="*/ 3726798 h 31"/>
              <a:gd name="T4" fmla="*/ 2232212 w 34"/>
              <a:gd name="T5" fmla="*/ 0 h 3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" h="31">
                <a:moveTo>
                  <a:pt x="16" y="0"/>
                </a:moveTo>
                <a:cubicBezTo>
                  <a:pt x="16" y="0"/>
                  <a:pt x="33" y="29"/>
                  <a:pt x="16" y="29"/>
                </a:cubicBezTo>
                <a:cubicBezTo>
                  <a:pt x="0" y="30"/>
                  <a:pt x="16" y="1"/>
                  <a:pt x="1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4" name="Freeform 8380">
            <a:extLst>
              <a:ext uri="{FF2B5EF4-FFF2-40B4-BE49-F238E27FC236}">
                <a16:creationId xmlns:a16="http://schemas.microsoft.com/office/drawing/2014/main" id="{57034D03-3FAA-C34F-9530-4F8A373CB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46375"/>
            <a:ext cx="7938" cy="11113"/>
          </a:xfrm>
          <a:custGeom>
            <a:avLst/>
            <a:gdLst>
              <a:gd name="T0" fmla="*/ 1571724 w 21"/>
              <a:gd name="T1" fmla="*/ 3738830 h 32"/>
              <a:gd name="T2" fmla="*/ 714420 w 21"/>
              <a:gd name="T3" fmla="*/ 3376963 h 32"/>
              <a:gd name="T4" fmla="*/ 1571724 w 21"/>
              <a:gd name="T5" fmla="*/ 120507 h 32"/>
              <a:gd name="T6" fmla="*/ 1571724 w 21"/>
              <a:gd name="T7" fmla="*/ 0 h 32"/>
              <a:gd name="T8" fmla="*/ 1714608 w 21"/>
              <a:gd name="T9" fmla="*/ 0 h 32"/>
              <a:gd name="T10" fmla="*/ 2000376 w 21"/>
              <a:gd name="T11" fmla="*/ 0 h 32"/>
              <a:gd name="T12" fmla="*/ 1714608 w 21"/>
              <a:gd name="T13" fmla="*/ 120507 h 32"/>
              <a:gd name="T14" fmla="*/ 2857680 w 21"/>
              <a:gd name="T15" fmla="*/ 2532722 h 32"/>
              <a:gd name="T16" fmla="*/ 1714608 w 21"/>
              <a:gd name="T17" fmla="*/ 3738830 h 32"/>
              <a:gd name="T18" fmla="*/ 1571724 w 21"/>
              <a:gd name="T19" fmla="*/ 3738830 h 32"/>
              <a:gd name="T20" fmla="*/ 1714608 w 21"/>
              <a:gd name="T21" fmla="*/ 241360 h 32"/>
              <a:gd name="T22" fmla="*/ 1714608 w 21"/>
              <a:gd name="T23" fmla="*/ 241360 h 32"/>
              <a:gd name="T24" fmla="*/ 1143072 w 21"/>
              <a:gd name="T25" fmla="*/ 3256456 h 32"/>
              <a:gd name="T26" fmla="*/ 1571724 w 21"/>
              <a:gd name="T27" fmla="*/ 3497469 h 32"/>
              <a:gd name="T28" fmla="*/ 1571724 w 21"/>
              <a:gd name="T29" fmla="*/ 3497469 h 32"/>
              <a:gd name="T30" fmla="*/ 1714608 w 21"/>
              <a:gd name="T31" fmla="*/ 3497469 h 32"/>
              <a:gd name="T32" fmla="*/ 2714796 w 21"/>
              <a:gd name="T33" fmla="*/ 3015096 h 32"/>
              <a:gd name="T34" fmla="*/ 1714608 w 21"/>
              <a:gd name="T35" fmla="*/ 241360 h 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1" h="32">
                <a:moveTo>
                  <a:pt x="11" y="31"/>
                </a:moveTo>
                <a:cubicBezTo>
                  <a:pt x="10" y="31"/>
                  <a:pt x="8" y="29"/>
                  <a:pt x="5" y="28"/>
                </a:cubicBezTo>
                <a:cubicBezTo>
                  <a:pt x="0" y="21"/>
                  <a:pt x="10" y="7"/>
                  <a:pt x="11" y="1"/>
                </a:cubicBez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cubicBezTo>
                  <a:pt x="14" y="0"/>
                  <a:pt x="14" y="1"/>
                  <a:pt x="12" y="1"/>
                </a:cubicBezTo>
                <a:cubicBezTo>
                  <a:pt x="17" y="5"/>
                  <a:pt x="20" y="15"/>
                  <a:pt x="20" y="21"/>
                </a:cubicBezTo>
                <a:cubicBezTo>
                  <a:pt x="20" y="27"/>
                  <a:pt x="19" y="31"/>
                  <a:pt x="12" y="31"/>
                </a:cubicBezTo>
                <a:lnTo>
                  <a:pt x="11" y="31"/>
                </a:lnTo>
                <a:close/>
                <a:moveTo>
                  <a:pt x="12" y="2"/>
                </a:moveTo>
                <a:lnTo>
                  <a:pt x="12" y="2"/>
                </a:lnTo>
                <a:cubicBezTo>
                  <a:pt x="10" y="7"/>
                  <a:pt x="3" y="21"/>
                  <a:pt x="8" y="27"/>
                </a:cubicBezTo>
                <a:cubicBezTo>
                  <a:pt x="10" y="28"/>
                  <a:pt x="10" y="29"/>
                  <a:pt x="11" y="29"/>
                </a:cubicBezTo>
                <a:lnTo>
                  <a:pt x="12" y="29"/>
                </a:lnTo>
                <a:cubicBezTo>
                  <a:pt x="16" y="29"/>
                  <a:pt x="19" y="28"/>
                  <a:pt x="19" y="25"/>
                </a:cubicBezTo>
                <a:cubicBezTo>
                  <a:pt x="20" y="19"/>
                  <a:pt x="16" y="6"/>
                  <a:pt x="12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5" name="Freeform 8381">
            <a:extLst>
              <a:ext uri="{FF2B5EF4-FFF2-40B4-BE49-F238E27FC236}">
                <a16:creationId xmlns:a16="http://schemas.microsoft.com/office/drawing/2014/main" id="{D4B31CC4-A126-1D46-AA9E-35950B80A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55900"/>
            <a:ext cx="15875" cy="3175"/>
          </a:xfrm>
          <a:custGeom>
            <a:avLst/>
            <a:gdLst>
              <a:gd name="T0" fmla="*/ 995539 w 45"/>
              <a:gd name="T1" fmla="*/ 833005 h 11"/>
              <a:gd name="T2" fmla="*/ 0 w 45"/>
              <a:gd name="T3" fmla="*/ 499918 h 11"/>
              <a:gd name="T4" fmla="*/ 995539 w 45"/>
              <a:gd name="T5" fmla="*/ 499918 h 11"/>
              <a:gd name="T6" fmla="*/ 2613378 w 45"/>
              <a:gd name="T7" fmla="*/ 0 h 11"/>
              <a:gd name="T8" fmla="*/ 4604808 w 45"/>
              <a:gd name="T9" fmla="*/ 499918 h 11"/>
              <a:gd name="T10" fmla="*/ 5475817 w 45"/>
              <a:gd name="T11" fmla="*/ 499918 h 11"/>
              <a:gd name="T12" fmla="*/ 4355747 w 45"/>
              <a:gd name="T13" fmla="*/ 833005 h 11"/>
              <a:gd name="T14" fmla="*/ 995539 w 45"/>
              <a:gd name="T15" fmla="*/ 833005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11">
                <a:moveTo>
                  <a:pt x="8" y="10"/>
                </a:moveTo>
                <a:lnTo>
                  <a:pt x="0" y="6"/>
                </a:lnTo>
                <a:cubicBezTo>
                  <a:pt x="2" y="5"/>
                  <a:pt x="8" y="6"/>
                  <a:pt x="8" y="6"/>
                </a:cubicBezTo>
                <a:cubicBezTo>
                  <a:pt x="8" y="6"/>
                  <a:pt x="9" y="2"/>
                  <a:pt x="21" y="0"/>
                </a:cubicBezTo>
                <a:cubicBezTo>
                  <a:pt x="34" y="2"/>
                  <a:pt x="37" y="6"/>
                  <a:pt x="37" y="6"/>
                </a:cubicBezTo>
                <a:cubicBezTo>
                  <a:pt x="37" y="6"/>
                  <a:pt x="43" y="5"/>
                  <a:pt x="44" y="6"/>
                </a:cubicBezTo>
                <a:lnTo>
                  <a:pt x="35" y="10"/>
                </a:lnTo>
                <a:lnTo>
                  <a:pt x="8" y="1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6" name="Freeform 8382">
            <a:extLst>
              <a:ext uri="{FF2B5EF4-FFF2-40B4-BE49-F238E27FC236}">
                <a16:creationId xmlns:a16="http://schemas.microsoft.com/office/drawing/2014/main" id="{8C36860D-F662-8D44-8EFB-EF3F4E071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54313"/>
            <a:ext cx="19050" cy="4762"/>
          </a:xfrm>
          <a:custGeom>
            <a:avLst/>
            <a:gdLst>
              <a:gd name="T0" fmla="*/ 5368437 w 52"/>
              <a:gd name="T1" fmla="*/ 1504112 h 14"/>
              <a:gd name="T2" fmla="*/ 1476375 w 52"/>
              <a:gd name="T3" fmla="*/ 1504112 h 14"/>
              <a:gd name="T4" fmla="*/ 0 w 52"/>
              <a:gd name="T5" fmla="*/ 925529 h 14"/>
              <a:gd name="T6" fmla="*/ 402614 w 52"/>
              <a:gd name="T7" fmla="*/ 809880 h 14"/>
              <a:gd name="T8" fmla="*/ 1476375 w 52"/>
              <a:gd name="T9" fmla="*/ 925529 h 14"/>
              <a:gd name="T10" fmla="*/ 3220915 w 52"/>
              <a:gd name="T11" fmla="*/ 0 h 14"/>
              <a:gd name="T12" fmla="*/ 5368437 w 52"/>
              <a:gd name="T13" fmla="*/ 809880 h 14"/>
              <a:gd name="T14" fmla="*/ 6576280 w 52"/>
              <a:gd name="T15" fmla="*/ 809880 h 14"/>
              <a:gd name="T16" fmla="*/ 6844812 w 52"/>
              <a:gd name="T17" fmla="*/ 925529 h 14"/>
              <a:gd name="T18" fmla="*/ 5368437 w 52"/>
              <a:gd name="T19" fmla="*/ 1504112 h 14"/>
              <a:gd name="T20" fmla="*/ 671146 w 52"/>
              <a:gd name="T21" fmla="*/ 925529 h 14"/>
              <a:gd name="T22" fmla="*/ 1476375 w 52"/>
              <a:gd name="T23" fmla="*/ 1272815 h 14"/>
              <a:gd name="T24" fmla="*/ 5099905 w 52"/>
              <a:gd name="T25" fmla="*/ 1272815 h 14"/>
              <a:gd name="T26" fmla="*/ 6173665 w 52"/>
              <a:gd name="T27" fmla="*/ 925529 h 14"/>
              <a:gd name="T28" fmla="*/ 5368437 w 52"/>
              <a:gd name="T29" fmla="*/ 1156826 h 14"/>
              <a:gd name="T30" fmla="*/ 3220915 w 52"/>
              <a:gd name="T31" fmla="*/ 231297 h 14"/>
              <a:gd name="T32" fmla="*/ 1476375 w 52"/>
              <a:gd name="T33" fmla="*/ 1041177 h 14"/>
              <a:gd name="T34" fmla="*/ 671146 w 52"/>
              <a:gd name="T35" fmla="*/ 925529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2" h="14">
                <a:moveTo>
                  <a:pt x="40" y="13"/>
                </a:moveTo>
                <a:lnTo>
                  <a:pt x="11" y="13"/>
                </a:lnTo>
                <a:lnTo>
                  <a:pt x="0" y="8"/>
                </a:lnTo>
                <a:lnTo>
                  <a:pt x="3" y="7"/>
                </a:lnTo>
                <a:cubicBezTo>
                  <a:pt x="3" y="6"/>
                  <a:pt x="9" y="7"/>
                  <a:pt x="11" y="8"/>
                </a:cubicBezTo>
                <a:cubicBezTo>
                  <a:pt x="11" y="8"/>
                  <a:pt x="12" y="2"/>
                  <a:pt x="24" y="0"/>
                </a:cubicBezTo>
                <a:cubicBezTo>
                  <a:pt x="35" y="2"/>
                  <a:pt x="40" y="7"/>
                  <a:pt x="40" y="7"/>
                </a:cubicBezTo>
                <a:cubicBezTo>
                  <a:pt x="40" y="7"/>
                  <a:pt x="47" y="6"/>
                  <a:pt x="49" y="7"/>
                </a:cubicBezTo>
                <a:lnTo>
                  <a:pt x="51" y="8"/>
                </a:lnTo>
                <a:lnTo>
                  <a:pt x="40" y="13"/>
                </a:lnTo>
                <a:close/>
                <a:moveTo>
                  <a:pt x="5" y="8"/>
                </a:moveTo>
                <a:lnTo>
                  <a:pt x="11" y="11"/>
                </a:lnTo>
                <a:lnTo>
                  <a:pt x="38" y="11"/>
                </a:lnTo>
                <a:lnTo>
                  <a:pt x="46" y="8"/>
                </a:lnTo>
                <a:cubicBezTo>
                  <a:pt x="41" y="8"/>
                  <a:pt x="40" y="10"/>
                  <a:pt x="40" y="10"/>
                </a:cubicBezTo>
                <a:cubicBezTo>
                  <a:pt x="38" y="9"/>
                  <a:pt x="35" y="5"/>
                  <a:pt x="24" y="2"/>
                </a:cubicBezTo>
                <a:cubicBezTo>
                  <a:pt x="12" y="4"/>
                  <a:pt x="11" y="9"/>
                  <a:pt x="11" y="9"/>
                </a:cubicBezTo>
                <a:cubicBezTo>
                  <a:pt x="11" y="10"/>
                  <a:pt x="8" y="8"/>
                  <a:pt x="5" y="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7" name="Freeform 8383">
            <a:extLst>
              <a:ext uri="{FF2B5EF4-FFF2-40B4-BE49-F238E27FC236}">
                <a16:creationId xmlns:a16="http://schemas.microsoft.com/office/drawing/2014/main" id="{1645A923-35F2-4C42-B3AF-202BCD357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755900"/>
            <a:ext cx="4762" cy="4763"/>
          </a:xfrm>
          <a:custGeom>
            <a:avLst/>
            <a:gdLst>
              <a:gd name="T0" fmla="*/ 0 w 15"/>
              <a:gd name="T1" fmla="*/ 1610993 h 13"/>
              <a:gd name="T2" fmla="*/ 0 w 15"/>
              <a:gd name="T3" fmla="*/ 1073873 h 13"/>
              <a:gd name="T4" fmla="*/ 705411 w 15"/>
              <a:gd name="T5" fmla="*/ 0 h 13"/>
              <a:gd name="T6" fmla="*/ 1411139 w 15"/>
              <a:gd name="T7" fmla="*/ 1073873 h 13"/>
              <a:gd name="T8" fmla="*/ 1411139 w 15"/>
              <a:gd name="T9" fmla="*/ 1610993 h 13"/>
              <a:gd name="T10" fmla="*/ 0 w 15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3">
                <a:moveTo>
                  <a:pt x="0" y="12"/>
                </a:moveTo>
                <a:lnTo>
                  <a:pt x="0" y="8"/>
                </a:lnTo>
                <a:cubicBezTo>
                  <a:pt x="0" y="8"/>
                  <a:pt x="2" y="3"/>
                  <a:pt x="7" y="0"/>
                </a:cubicBezTo>
                <a:cubicBezTo>
                  <a:pt x="14" y="3"/>
                  <a:pt x="14" y="8"/>
                  <a:pt x="14" y="8"/>
                </a:cubicBezTo>
                <a:lnTo>
                  <a:pt x="14" y="12"/>
                </a:lnTo>
                <a:lnTo>
                  <a:pt x="0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8" name="Freeform 8384">
            <a:extLst>
              <a:ext uri="{FF2B5EF4-FFF2-40B4-BE49-F238E27FC236}">
                <a16:creationId xmlns:a16="http://schemas.microsoft.com/office/drawing/2014/main" id="{417153A1-A213-D04A-96AA-1BCE6DF93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2755900"/>
            <a:ext cx="6350" cy="4763"/>
          </a:xfrm>
          <a:custGeom>
            <a:avLst/>
            <a:gdLst>
              <a:gd name="T0" fmla="*/ 249061 w 18"/>
              <a:gd name="T1" fmla="*/ 1504768 h 14"/>
              <a:gd name="T2" fmla="*/ 0 w 18"/>
              <a:gd name="T3" fmla="*/ 926063 h 14"/>
              <a:gd name="T4" fmla="*/ 1120069 w 18"/>
              <a:gd name="T5" fmla="*/ 0 h 14"/>
              <a:gd name="T6" fmla="*/ 2115608 w 18"/>
              <a:gd name="T7" fmla="*/ 810390 h 14"/>
              <a:gd name="T8" fmla="*/ 2115608 w 18"/>
              <a:gd name="T9" fmla="*/ 1504768 h 14"/>
              <a:gd name="T10" fmla="*/ 249061 w 18"/>
              <a:gd name="T11" fmla="*/ 1504768 h 14"/>
              <a:gd name="T12" fmla="*/ 1120069 w 18"/>
              <a:gd name="T13" fmla="*/ 231346 h 14"/>
              <a:gd name="T14" fmla="*/ 497769 w 18"/>
              <a:gd name="T15" fmla="*/ 926063 h 14"/>
              <a:gd name="T16" fmla="*/ 497769 w 18"/>
              <a:gd name="T17" fmla="*/ 1389095 h 14"/>
              <a:gd name="T18" fmla="*/ 1991078 w 18"/>
              <a:gd name="T19" fmla="*/ 1273082 h 14"/>
              <a:gd name="T20" fmla="*/ 1991078 w 18"/>
              <a:gd name="T21" fmla="*/ 926063 h 14"/>
              <a:gd name="T22" fmla="*/ 1120069 w 18"/>
              <a:gd name="T23" fmla="*/ 231346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" h="14">
                <a:moveTo>
                  <a:pt x="2" y="13"/>
                </a:moveTo>
                <a:lnTo>
                  <a:pt x="0" y="8"/>
                </a:lnTo>
                <a:cubicBezTo>
                  <a:pt x="0" y="8"/>
                  <a:pt x="4" y="3"/>
                  <a:pt x="9" y="0"/>
                </a:cubicBezTo>
                <a:cubicBezTo>
                  <a:pt x="16" y="3"/>
                  <a:pt x="17" y="7"/>
                  <a:pt x="17" y="7"/>
                </a:cubicBezTo>
                <a:lnTo>
                  <a:pt x="17" y="13"/>
                </a:lnTo>
                <a:lnTo>
                  <a:pt x="2" y="13"/>
                </a:lnTo>
                <a:close/>
                <a:moveTo>
                  <a:pt x="9" y="2"/>
                </a:moveTo>
                <a:cubicBezTo>
                  <a:pt x="5" y="4"/>
                  <a:pt x="4" y="8"/>
                  <a:pt x="4" y="8"/>
                </a:cubicBezTo>
                <a:lnTo>
                  <a:pt x="4" y="12"/>
                </a:lnTo>
                <a:lnTo>
                  <a:pt x="16" y="11"/>
                </a:lnTo>
                <a:lnTo>
                  <a:pt x="16" y="8"/>
                </a:lnTo>
                <a:cubicBezTo>
                  <a:pt x="16" y="8"/>
                  <a:pt x="16" y="4"/>
                  <a:pt x="9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39" name="Freeform 8385">
            <a:extLst>
              <a:ext uri="{FF2B5EF4-FFF2-40B4-BE49-F238E27FC236}">
                <a16:creationId xmlns:a16="http://schemas.microsoft.com/office/drawing/2014/main" id="{32B61D4A-98FC-BF4E-94F7-3CFC9B6F3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59075"/>
            <a:ext cx="11113" cy="6350"/>
          </a:xfrm>
          <a:custGeom>
            <a:avLst/>
            <a:gdLst>
              <a:gd name="T0" fmla="*/ 241360 w 32"/>
              <a:gd name="T1" fmla="*/ 2362597 h 16"/>
              <a:gd name="T2" fmla="*/ 0 w 32"/>
              <a:gd name="T3" fmla="*/ 1575197 h 16"/>
              <a:gd name="T4" fmla="*/ 1808988 w 32"/>
              <a:gd name="T5" fmla="*/ 0 h 16"/>
              <a:gd name="T6" fmla="*/ 3738830 w 32"/>
              <a:gd name="T7" fmla="*/ 1575197 h 16"/>
              <a:gd name="T8" fmla="*/ 3738830 w 32"/>
              <a:gd name="T9" fmla="*/ 2362597 h 16"/>
              <a:gd name="T10" fmla="*/ 241360 w 32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6">
                <a:moveTo>
                  <a:pt x="2" y="15"/>
                </a:moveTo>
                <a:lnTo>
                  <a:pt x="0" y="10"/>
                </a:lnTo>
                <a:cubicBezTo>
                  <a:pt x="0" y="10"/>
                  <a:pt x="3" y="3"/>
                  <a:pt x="15" y="0"/>
                </a:cubicBezTo>
                <a:cubicBezTo>
                  <a:pt x="28" y="3"/>
                  <a:pt x="31" y="10"/>
                  <a:pt x="31" y="10"/>
                </a:cubicBezTo>
                <a:lnTo>
                  <a:pt x="31" y="15"/>
                </a:lnTo>
                <a:lnTo>
                  <a:pt x="2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0" name="Freeform 8386">
            <a:extLst>
              <a:ext uri="{FF2B5EF4-FFF2-40B4-BE49-F238E27FC236}">
                <a16:creationId xmlns:a16="http://schemas.microsoft.com/office/drawing/2014/main" id="{1D469D71-79F1-E64A-A773-74B778C5D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59075"/>
            <a:ext cx="11113" cy="6350"/>
          </a:xfrm>
          <a:custGeom>
            <a:avLst/>
            <a:gdLst>
              <a:gd name="T0" fmla="*/ 3738830 w 32"/>
              <a:gd name="T1" fmla="*/ 2010611 h 19"/>
              <a:gd name="T2" fmla="*/ 241360 w 32"/>
              <a:gd name="T3" fmla="*/ 2010611 h 19"/>
              <a:gd name="T4" fmla="*/ 0 w 32"/>
              <a:gd name="T5" fmla="*/ 1228558 h 19"/>
              <a:gd name="T6" fmla="*/ 1808988 w 32"/>
              <a:gd name="T7" fmla="*/ 0 h 19"/>
              <a:gd name="T8" fmla="*/ 3738830 w 32"/>
              <a:gd name="T9" fmla="*/ 1228558 h 19"/>
              <a:gd name="T10" fmla="*/ 3738830 w 32"/>
              <a:gd name="T11" fmla="*/ 2010611 h 19"/>
              <a:gd name="T12" fmla="*/ 1808988 w 32"/>
              <a:gd name="T13" fmla="*/ 223253 h 19"/>
              <a:gd name="T14" fmla="*/ 241360 w 32"/>
              <a:gd name="T15" fmla="*/ 1340518 h 19"/>
              <a:gd name="T16" fmla="*/ 241360 w 32"/>
              <a:gd name="T17" fmla="*/ 1787024 h 19"/>
              <a:gd name="T18" fmla="*/ 3497469 w 32"/>
              <a:gd name="T19" fmla="*/ 1787024 h 19"/>
              <a:gd name="T20" fmla="*/ 3497469 w 32"/>
              <a:gd name="T21" fmla="*/ 1228558 h 19"/>
              <a:gd name="T22" fmla="*/ 3497469 w 32"/>
              <a:gd name="T23" fmla="*/ 1228558 h 19"/>
              <a:gd name="T24" fmla="*/ 1808988 w 32"/>
              <a:gd name="T25" fmla="*/ 223253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19">
                <a:moveTo>
                  <a:pt x="31" y="18"/>
                </a:moveTo>
                <a:lnTo>
                  <a:pt x="2" y="18"/>
                </a:lnTo>
                <a:lnTo>
                  <a:pt x="0" y="11"/>
                </a:lnTo>
                <a:cubicBezTo>
                  <a:pt x="0" y="9"/>
                  <a:pt x="3" y="3"/>
                  <a:pt x="15" y="0"/>
                </a:cubicBezTo>
                <a:cubicBezTo>
                  <a:pt x="28" y="3"/>
                  <a:pt x="31" y="9"/>
                  <a:pt x="31" y="11"/>
                </a:cubicBezTo>
                <a:lnTo>
                  <a:pt x="31" y="18"/>
                </a:lnTo>
                <a:close/>
                <a:moveTo>
                  <a:pt x="15" y="2"/>
                </a:moveTo>
                <a:cubicBezTo>
                  <a:pt x="3" y="5"/>
                  <a:pt x="2" y="12"/>
                  <a:pt x="2" y="12"/>
                </a:cubicBezTo>
                <a:lnTo>
                  <a:pt x="2" y="16"/>
                </a:lnTo>
                <a:lnTo>
                  <a:pt x="29" y="16"/>
                </a:lnTo>
                <a:lnTo>
                  <a:pt x="29" y="11"/>
                </a:lnTo>
                <a:cubicBezTo>
                  <a:pt x="29" y="11"/>
                  <a:pt x="26" y="5"/>
                  <a:pt x="15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1" name="Freeform 8387">
            <a:extLst>
              <a:ext uri="{FF2B5EF4-FFF2-40B4-BE49-F238E27FC236}">
                <a16:creationId xmlns:a16="http://schemas.microsoft.com/office/drawing/2014/main" id="{16D6DF37-9DE2-3C4B-A013-66A031954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62250"/>
            <a:ext cx="11113" cy="6350"/>
          </a:xfrm>
          <a:custGeom>
            <a:avLst/>
            <a:gdLst>
              <a:gd name="T0" fmla="*/ 241360 w 32"/>
              <a:gd name="T1" fmla="*/ 2362597 h 16"/>
              <a:gd name="T2" fmla="*/ 0 w 32"/>
              <a:gd name="T3" fmla="*/ 1575197 h 16"/>
              <a:gd name="T4" fmla="*/ 1808988 w 32"/>
              <a:gd name="T5" fmla="*/ 0 h 16"/>
              <a:gd name="T6" fmla="*/ 3738830 w 32"/>
              <a:gd name="T7" fmla="*/ 1575197 h 16"/>
              <a:gd name="T8" fmla="*/ 3738830 w 32"/>
              <a:gd name="T9" fmla="*/ 2362597 h 16"/>
              <a:gd name="T10" fmla="*/ 241360 w 32"/>
              <a:gd name="T11" fmla="*/ 2362597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16">
                <a:moveTo>
                  <a:pt x="2" y="15"/>
                </a:moveTo>
                <a:lnTo>
                  <a:pt x="0" y="10"/>
                </a:lnTo>
                <a:cubicBezTo>
                  <a:pt x="0" y="10"/>
                  <a:pt x="3" y="3"/>
                  <a:pt x="15" y="0"/>
                </a:cubicBezTo>
                <a:cubicBezTo>
                  <a:pt x="28" y="3"/>
                  <a:pt x="31" y="10"/>
                  <a:pt x="31" y="10"/>
                </a:cubicBezTo>
                <a:lnTo>
                  <a:pt x="31" y="15"/>
                </a:lnTo>
                <a:lnTo>
                  <a:pt x="2" y="1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2" name="Freeform 8388">
            <a:extLst>
              <a:ext uri="{FF2B5EF4-FFF2-40B4-BE49-F238E27FC236}">
                <a16:creationId xmlns:a16="http://schemas.microsoft.com/office/drawing/2014/main" id="{9FA4649F-7FEC-9C4D-A37A-FD65E6E27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62250"/>
            <a:ext cx="11113" cy="6350"/>
          </a:xfrm>
          <a:custGeom>
            <a:avLst/>
            <a:gdLst>
              <a:gd name="T0" fmla="*/ 3738830 w 32"/>
              <a:gd name="T1" fmla="*/ 2115608 h 18"/>
              <a:gd name="T2" fmla="*/ 241360 w 32"/>
              <a:gd name="T3" fmla="*/ 2115608 h 18"/>
              <a:gd name="T4" fmla="*/ 0 w 32"/>
              <a:gd name="T5" fmla="*/ 1493308 h 18"/>
              <a:gd name="T6" fmla="*/ 1808988 w 32"/>
              <a:gd name="T7" fmla="*/ 0 h 18"/>
              <a:gd name="T8" fmla="*/ 3738830 w 32"/>
              <a:gd name="T9" fmla="*/ 1369131 h 18"/>
              <a:gd name="T10" fmla="*/ 3738830 w 32"/>
              <a:gd name="T11" fmla="*/ 2115608 h 18"/>
              <a:gd name="T12" fmla="*/ 1808988 w 32"/>
              <a:gd name="T13" fmla="*/ 249061 h 18"/>
              <a:gd name="T14" fmla="*/ 241360 w 32"/>
              <a:gd name="T15" fmla="*/ 1493308 h 18"/>
              <a:gd name="T16" fmla="*/ 241360 w 32"/>
              <a:gd name="T17" fmla="*/ 2115608 h 18"/>
              <a:gd name="T18" fmla="*/ 3497469 w 32"/>
              <a:gd name="T19" fmla="*/ 1991078 h 18"/>
              <a:gd name="T20" fmla="*/ 3497469 w 32"/>
              <a:gd name="T21" fmla="*/ 1493308 h 18"/>
              <a:gd name="T22" fmla="*/ 3497469 w 32"/>
              <a:gd name="T23" fmla="*/ 1493308 h 18"/>
              <a:gd name="T24" fmla="*/ 1808988 w 32"/>
              <a:gd name="T25" fmla="*/ 249061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" h="18">
                <a:moveTo>
                  <a:pt x="31" y="17"/>
                </a:moveTo>
                <a:lnTo>
                  <a:pt x="2" y="17"/>
                </a:lnTo>
                <a:lnTo>
                  <a:pt x="0" y="12"/>
                </a:lnTo>
                <a:cubicBezTo>
                  <a:pt x="0" y="11"/>
                  <a:pt x="3" y="4"/>
                  <a:pt x="15" y="0"/>
                </a:cubicBezTo>
                <a:cubicBezTo>
                  <a:pt x="28" y="4"/>
                  <a:pt x="31" y="11"/>
                  <a:pt x="31" y="11"/>
                </a:cubicBezTo>
                <a:lnTo>
                  <a:pt x="31" y="17"/>
                </a:lnTo>
                <a:close/>
                <a:moveTo>
                  <a:pt x="15" y="2"/>
                </a:moveTo>
                <a:cubicBezTo>
                  <a:pt x="3" y="5"/>
                  <a:pt x="2" y="12"/>
                  <a:pt x="2" y="12"/>
                </a:cubicBezTo>
                <a:lnTo>
                  <a:pt x="2" y="17"/>
                </a:lnTo>
                <a:lnTo>
                  <a:pt x="29" y="16"/>
                </a:lnTo>
                <a:lnTo>
                  <a:pt x="29" y="12"/>
                </a:lnTo>
                <a:cubicBezTo>
                  <a:pt x="29" y="12"/>
                  <a:pt x="26" y="5"/>
                  <a:pt x="15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3" name="Freeform 8389">
            <a:extLst>
              <a:ext uri="{FF2B5EF4-FFF2-40B4-BE49-F238E27FC236}">
                <a16:creationId xmlns:a16="http://schemas.microsoft.com/office/drawing/2014/main" id="{2878C779-C3E0-2540-8485-E7FFCE9E6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65425"/>
            <a:ext cx="15875" cy="11113"/>
          </a:xfrm>
          <a:custGeom>
            <a:avLst/>
            <a:gdLst>
              <a:gd name="T0" fmla="*/ 995539 w 45"/>
              <a:gd name="T1" fmla="*/ 3855494 h 31"/>
              <a:gd name="T2" fmla="*/ 0 w 45"/>
              <a:gd name="T3" fmla="*/ 2184601 h 31"/>
              <a:gd name="T4" fmla="*/ 995539 w 45"/>
              <a:gd name="T5" fmla="*/ 2698667 h 31"/>
              <a:gd name="T6" fmla="*/ 2613378 w 45"/>
              <a:gd name="T7" fmla="*/ 0 h 31"/>
              <a:gd name="T8" fmla="*/ 4604808 w 45"/>
              <a:gd name="T9" fmla="*/ 2698667 h 31"/>
              <a:gd name="T10" fmla="*/ 5475817 w 45"/>
              <a:gd name="T11" fmla="*/ 2184601 h 31"/>
              <a:gd name="T12" fmla="*/ 4355747 w 45"/>
              <a:gd name="T13" fmla="*/ 3855494 h 31"/>
              <a:gd name="T14" fmla="*/ 995539 w 45"/>
              <a:gd name="T15" fmla="*/ 385549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31">
                <a:moveTo>
                  <a:pt x="8" y="30"/>
                </a:moveTo>
                <a:lnTo>
                  <a:pt x="0" y="17"/>
                </a:lnTo>
                <a:cubicBezTo>
                  <a:pt x="2" y="15"/>
                  <a:pt x="8" y="21"/>
                  <a:pt x="8" y="21"/>
                </a:cubicBezTo>
                <a:cubicBezTo>
                  <a:pt x="8" y="21"/>
                  <a:pt x="9" y="6"/>
                  <a:pt x="21" y="0"/>
                </a:cubicBezTo>
                <a:cubicBezTo>
                  <a:pt x="34" y="6"/>
                  <a:pt x="37" y="21"/>
                  <a:pt x="37" y="21"/>
                </a:cubicBezTo>
                <a:cubicBezTo>
                  <a:pt x="37" y="21"/>
                  <a:pt x="43" y="15"/>
                  <a:pt x="44" y="17"/>
                </a:cubicBezTo>
                <a:lnTo>
                  <a:pt x="35" y="30"/>
                </a:lnTo>
                <a:lnTo>
                  <a:pt x="8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4" name="Freeform 8390">
            <a:extLst>
              <a:ext uri="{FF2B5EF4-FFF2-40B4-BE49-F238E27FC236}">
                <a16:creationId xmlns:a16="http://schemas.microsoft.com/office/drawing/2014/main" id="{57AFA5A3-06A0-3341-A7CC-9A3B930EC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65425"/>
            <a:ext cx="17463" cy="11113"/>
          </a:xfrm>
          <a:custGeom>
            <a:avLst/>
            <a:gdLst>
              <a:gd name="T0" fmla="*/ 5029708 w 48"/>
              <a:gd name="T1" fmla="*/ 3738830 h 32"/>
              <a:gd name="T2" fmla="*/ 1191122 w 48"/>
              <a:gd name="T3" fmla="*/ 3738830 h 32"/>
              <a:gd name="T4" fmla="*/ 0 w 48"/>
              <a:gd name="T5" fmla="*/ 2291362 h 32"/>
              <a:gd name="T6" fmla="*/ 926630 w 48"/>
              <a:gd name="T7" fmla="*/ 2291362 h 32"/>
              <a:gd name="T8" fmla="*/ 2911955 w 48"/>
              <a:gd name="T9" fmla="*/ 0 h 32"/>
              <a:gd name="T10" fmla="*/ 5029708 w 48"/>
              <a:gd name="T11" fmla="*/ 2291362 h 32"/>
              <a:gd name="T12" fmla="*/ 6220830 w 48"/>
              <a:gd name="T13" fmla="*/ 2050349 h 32"/>
              <a:gd name="T14" fmla="*/ 5029708 w 48"/>
              <a:gd name="T15" fmla="*/ 3738830 h 32"/>
              <a:gd name="T16" fmla="*/ 132428 w 48"/>
              <a:gd name="T17" fmla="*/ 2050349 h 32"/>
              <a:gd name="T18" fmla="*/ 132428 w 48"/>
              <a:gd name="T19" fmla="*/ 2291362 h 32"/>
              <a:gd name="T20" fmla="*/ 1191122 w 48"/>
              <a:gd name="T21" fmla="*/ 3497469 h 32"/>
              <a:gd name="T22" fmla="*/ 4764852 w 48"/>
              <a:gd name="T23" fmla="*/ 3497469 h 32"/>
              <a:gd name="T24" fmla="*/ 5956338 w 48"/>
              <a:gd name="T25" fmla="*/ 2050349 h 32"/>
              <a:gd name="T26" fmla="*/ 5823911 w 48"/>
              <a:gd name="T27" fmla="*/ 2050349 h 32"/>
              <a:gd name="T28" fmla="*/ 5029708 w 48"/>
              <a:gd name="T29" fmla="*/ 2532722 h 32"/>
              <a:gd name="T30" fmla="*/ 4764852 w 48"/>
              <a:gd name="T31" fmla="*/ 2653229 h 32"/>
              <a:gd name="T32" fmla="*/ 4764852 w 48"/>
              <a:gd name="T33" fmla="*/ 2532722 h 32"/>
              <a:gd name="T34" fmla="*/ 2911955 w 48"/>
              <a:gd name="T35" fmla="*/ 241360 h 32"/>
              <a:gd name="T36" fmla="*/ 1191122 w 48"/>
              <a:gd name="T37" fmla="*/ 2532722 h 32"/>
              <a:gd name="T38" fmla="*/ 1191122 w 48"/>
              <a:gd name="T39" fmla="*/ 2653229 h 32"/>
              <a:gd name="T40" fmla="*/ 926630 w 48"/>
              <a:gd name="T41" fmla="*/ 2532722 h 32"/>
              <a:gd name="T42" fmla="*/ 132428 w 48"/>
              <a:gd name="T43" fmla="*/ 2050349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" h="32">
                <a:moveTo>
                  <a:pt x="38" y="31"/>
                </a:moveTo>
                <a:lnTo>
                  <a:pt x="9" y="31"/>
                </a:lnTo>
                <a:lnTo>
                  <a:pt x="0" y="19"/>
                </a:lnTo>
                <a:cubicBezTo>
                  <a:pt x="1" y="12"/>
                  <a:pt x="6" y="17"/>
                  <a:pt x="7" y="19"/>
                </a:cubicBezTo>
                <a:cubicBezTo>
                  <a:pt x="9" y="14"/>
                  <a:pt x="12" y="4"/>
                  <a:pt x="22" y="0"/>
                </a:cubicBezTo>
                <a:cubicBezTo>
                  <a:pt x="32" y="4"/>
                  <a:pt x="36" y="14"/>
                  <a:pt x="38" y="19"/>
                </a:cubicBezTo>
                <a:cubicBezTo>
                  <a:pt x="39" y="17"/>
                  <a:pt x="45" y="15"/>
                  <a:pt x="47" y="17"/>
                </a:cubicBezTo>
                <a:lnTo>
                  <a:pt x="38" y="31"/>
                </a:lnTo>
                <a:close/>
                <a:moveTo>
                  <a:pt x="1" y="17"/>
                </a:moveTo>
                <a:cubicBezTo>
                  <a:pt x="1" y="17"/>
                  <a:pt x="1" y="17"/>
                  <a:pt x="1" y="19"/>
                </a:cubicBezTo>
                <a:lnTo>
                  <a:pt x="9" y="29"/>
                </a:lnTo>
                <a:lnTo>
                  <a:pt x="36" y="29"/>
                </a:lnTo>
                <a:lnTo>
                  <a:pt x="45" y="17"/>
                </a:lnTo>
                <a:cubicBezTo>
                  <a:pt x="45" y="17"/>
                  <a:pt x="45" y="17"/>
                  <a:pt x="44" y="17"/>
                </a:cubicBezTo>
                <a:cubicBezTo>
                  <a:pt x="41" y="17"/>
                  <a:pt x="38" y="21"/>
                  <a:pt x="38" y="21"/>
                </a:cubicBezTo>
                <a:lnTo>
                  <a:pt x="36" y="22"/>
                </a:lnTo>
                <a:lnTo>
                  <a:pt x="36" y="21"/>
                </a:lnTo>
                <a:cubicBezTo>
                  <a:pt x="36" y="21"/>
                  <a:pt x="33" y="7"/>
                  <a:pt x="22" y="2"/>
                </a:cubicBezTo>
                <a:cubicBezTo>
                  <a:pt x="10" y="7"/>
                  <a:pt x="9" y="21"/>
                  <a:pt x="9" y="21"/>
                </a:cubicBezTo>
                <a:lnTo>
                  <a:pt x="9" y="22"/>
                </a:lnTo>
                <a:lnTo>
                  <a:pt x="7" y="21"/>
                </a:lnTo>
                <a:cubicBezTo>
                  <a:pt x="7" y="21"/>
                  <a:pt x="4" y="17"/>
                  <a:pt x="1" y="17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5" name="Freeform 8391">
            <a:extLst>
              <a:ext uri="{FF2B5EF4-FFF2-40B4-BE49-F238E27FC236}">
                <a16:creationId xmlns:a16="http://schemas.microsoft.com/office/drawing/2014/main" id="{F54F8A18-CCAF-C64B-9CA5-DA12F956C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70188"/>
            <a:ext cx="15875" cy="11112"/>
          </a:xfrm>
          <a:custGeom>
            <a:avLst/>
            <a:gdLst>
              <a:gd name="T0" fmla="*/ 995539 w 45"/>
              <a:gd name="T1" fmla="*/ 3978837 h 30"/>
              <a:gd name="T2" fmla="*/ 0 w 45"/>
              <a:gd name="T3" fmla="*/ 2332409 h 30"/>
              <a:gd name="T4" fmla="*/ 995539 w 45"/>
              <a:gd name="T5" fmla="*/ 2743923 h 30"/>
              <a:gd name="T6" fmla="*/ 2613378 w 45"/>
              <a:gd name="T7" fmla="*/ 0 h 30"/>
              <a:gd name="T8" fmla="*/ 4604808 w 45"/>
              <a:gd name="T9" fmla="*/ 2743923 h 30"/>
              <a:gd name="T10" fmla="*/ 5475817 w 45"/>
              <a:gd name="T11" fmla="*/ 2332409 h 30"/>
              <a:gd name="T12" fmla="*/ 4355747 w 45"/>
              <a:gd name="T13" fmla="*/ 3978837 h 30"/>
              <a:gd name="T14" fmla="*/ 995539 w 45"/>
              <a:gd name="T15" fmla="*/ 397883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30">
                <a:moveTo>
                  <a:pt x="8" y="29"/>
                </a:moveTo>
                <a:lnTo>
                  <a:pt x="0" y="17"/>
                </a:lnTo>
                <a:cubicBezTo>
                  <a:pt x="2" y="14"/>
                  <a:pt x="8" y="20"/>
                  <a:pt x="8" y="20"/>
                </a:cubicBezTo>
                <a:cubicBezTo>
                  <a:pt x="8" y="20"/>
                  <a:pt x="9" y="6"/>
                  <a:pt x="21" y="0"/>
                </a:cubicBezTo>
                <a:cubicBezTo>
                  <a:pt x="34" y="7"/>
                  <a:pt x="37" y="20"/>
                  <a:pt x="37" y="20"/>
                </a:cubicBezTo>
                <a:cubicBezTo>
                  <a:pt x="37" y="20"/>
                  <a:pt x="43" y="14"/>
                  <a:pt x="44" y="17"/>
                </a:cubicBezTo>
                <a:lnTo>
                  <a:pt x="35" y="29"/>
                </a:lnTo>
                <a:lnTo>
                  <a:pt x="8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6" name="Freeform 8392">
            <a:extLst>
              <a:ext uri="{FF2B5EF4-FFF2-40B4-BE49-F238E27FC236}">
                <a16:creationId xmlns:a16="http://schemas.microsoft.com/office/drawing/2014/main" id="{8FAF3930-9A1A-9046-BB12-52BDC9F51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70188"/>
            <a:ext cx="17463" cy="11112"/>
          </a:xfrm>
          <a:custGeom>
            <a:avLst/>
            <a:gdLst>
              <a:gd name="T0" fmla="*/ 5029708 w 48"/>
              <a:gd name="T1" fmla="*/ 3738146 h 32"/>
              <a:gd name="T2" fmla="*/ 1191122 w 48"/>
              <a:gd name="T3" fmla="*/ 3738146 h 32"/>
              <a:gd name="T4" fmla="*/ 0 w 48"/>
              <a:gd name="T5" fmla="*/ 2291156 h 32"/>
              <a:gd name="T6" fmla="*/ 926630 w 48"/>
              <a:gd name="T7" fmla="*/ 2291156 h 32"/>
              <a:gd name="T8" fmla="*/ 2911955 w 48"/>
              <a:gd name="T9" fmla="*/ 0 h 32"/>
              <a:gd name="T10" fmla="*/ 5029708 w 48"/>
              <a:gd name="T11" fmla="*/ 2291156 h 32"/>
              <a:gd name="T12" fmla="*/ 6220830 w 48"/>
              <a:gd name="T13" fmla="*/ 2049817 h 32"/>
              <a:gd name="T14" fmla="*/ 5029708 w 48"/>
              <a:gd name="T15" fmla="*/ 3738146 h 32"/>
              <a:gd name="T16" fmla="*/ 132428 w 48"/>
              <a:gd name="T17" fmla="*/ 2170660 h 32"/>
              <a:gd name="T18" fmla="*/ 132428 w 48"/>
              <a:gd name="T19" fmla="*/ 2291156 h 32"/>
              <a:gd name="T20" fmla="*/ 1191122 w 48"/>
              <a:gd name="T21" fmla="*/ 3617651 h 32"/>
              <a:gd name="T22" fmla="*/ 4764852 w 48"/>
              <a:gd name="T23" fmla="*/ 3617651 h 32"/>
              <a:gd name="T24" fmla="*/ 5956338 w 48"/>
              <a:gd name="T25" fmla="*/ 2170660 h 32"/>
              <a:gd name="T26" fmla="*/ 5823911 w 48"/>
              <a:gd name="T27" fmla="*/ 2170660 h 32"/>
              <a:gd name="T28" fmla="*/ 5029708 w 48"/>
              <a:gd name="T29" fmla="*/ 2532147 h 32"/>
              <a:gd name="T30" fmla="*/ 4764852 w 48"/>
              <a:gd name="T31" fmla="*/ 2773486 h 32"/>
              <a:gd name="T32" fmla="*/ 4764852 w 48"/>
              <a:gd name="T33" fmla="*/ 2532147 h 32"/>
              <a:gd name="T34" fmla="*/ 2911955 w 48"/>
              <a:gd name="T35" fmla="*/ 361835 h 32"/>
              <a:gd name="T36" fmla="*/ 1191122 w 48"/>
              <a:gd name="T37" fmla="*/ 2532147 h 32"/>
              <a:gd name="T38" fmla="*/ 1191122 w 48"/>
              <a:gd name="T39" fmla="*/ 2773486 h 32"/>
              <a:gd name="T40" fmla="*/ 926630 w 48"/>
              <a:gd name="T41" fmla="*/ 2532147 h 32"/>
              <a:gd name="T42" fmla="*/ 132428 w 48"/>
              <a:gd name="T43" fmla="*/ 217066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" h="32">
                <a:moveTo>
                  <a:pt x="38" y="31"/>
                </a:moveTo>
                <a:lnTo>
                  <a:pt x="9" y="31"/>
                </a:lnTo>
                <a:lnTo>
                  <a:pt x="0" y="19"/>
                </a:lnTo>
                <a:cubicBezTo>
                  <a:pt x="1" y="14"/>
                  <a:pt x="6" y="17"/>
                  <a:pt x="7" y="19"/>
                </a:cubicBezTo>
                <a:cubicBezTo>
                  <a:pt x="9" y="15"/>
                  <a:pt x="12" y="5"/>
                  <a:pt x="22" y="0"/>
                </a:cubicBezTo>
                <a:cubicBezTo>
                  <a:pt x="32" y="5"/>
                  <a:pt x="36" y="15"/>
                  <a:pt x="38" y="19"/>
                </a:cubicBezTo>
                <a:cubicBezTo>
                  <a:pt x="39" y="17"/>
                  <a:pt x="45" y="16"/>
                  <a:pt x="47" y="17"/>
                </a:cubicBezTo>
                <a:lnTo>
                  <a:pt x="38" y="31"/>
                </a:lnTo>
                <a:close/>
                <a:moveTo>
                  <a:pt x="1" y="18"/>
                </a:moveTo>
                <a:lnTo>
                  <a:pt x="1" y="19"/>
                </a:lnTo>
                <a:lnTo>
                  <a:pt x="9" y="30"/>
                </a:lnTo>
                <a:lnTo>
                  <a:pt x="36" y="30"/>
                </a:lnTo>
                <a:lnTo>
                  <a:pt x="45" y="18"/>
                </a:lnTo>
                <a:lnTo>
                  <a:pt x="44" y="18"/>
                </a:lnTo>
                <a:cubicBezTo>
                  <a:pt x="41" y="18"/>
                  <a:pt x="38" y="21"/>
                  <a:pt x="38" y="21"/>
                </a:cubicBezTo>
                <a:lnTo>
                  <a:pt x="36" y="23"/>
                </a:lnTo>
                <a:lnTo>
                  <a:pt x="36" y="21"/>
                </a:lnTo>
                <a:cubicBezTo>
                  <a:pt x="36" y="21"/>
                  <a:pt x="33" y="7"/>
                  <a:pt x="22" y="3"/>
                </a:cubicBezTo>
                <a:cubicBezTo>
                  <a:pt x="10" y="7"/>
                  <a:pt x="9" y="21"/>
                  <a:pt x="9" y="21"/>
                </a:cubicBezTo>
                <a:lnTo>
                  <a:pt x="9" y="23"/>
                </a:lnTo>
                <a:lnTo>
                  <a:pt x="7" y="21"/>
                </a:lnTo>
                <a:cubicBezTo>
                  <a:pt x="7" y="21"/>
                  <a:pt x="4" y="18"/>
                  <a:pt x="1" y="1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7" name="Freeform 8393">
            <a:extLst>
              <a:ext uri="{FF2B5EF4-FFF2-40B4-BE49-F238E27FC236}">
                <a16:creationId xmlns:a16="http://schemas.microsoft.com/office/drawing/2014/main" id="{54138C9C-0AFA-AE4F-A9E2-04E8C6B4B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74950"/>
            <a:ext cx="11113" cy="14288"/>
          </a:xfrm>
          <a:custGeom>
            <a:avLst/>
            <a:gdLst>
              <a:gd name="T0" fmla="*/ 241360 w 32"/>
              <a:gd name="T1" fmla="*/ 5230912 h 38"/>
              <a:gd name="T2" fmla="*/ 0 w 32"/>
              <a:gd name="T3" fmla="*/ 3251648 h 38"/>
              <a:gd name="T4" fmla="*/ 1808988 w 32"/>
              <a:gd name="T5" fmla="*/ 0 h 38"/>
              <a:gd name="T6" fmla="*/ 3738830 w 32"/>
              <a:gd name="T7" fmla="*/ 3251648 h 38"/>
              <a:gd name="T8" fmla="*/ 3738830 w 32"/>
              <a:gd name="T9" fmla="*/ 5230912 h 38"/>
              <a:gd name="T10" fmla="*/ 241360 w 32"/>
              <a:gd name="T11" fmla="*/ 5230912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8">
                <a:moveTo>
                  <a:pt x="2" y="37"/>
                </a:moveTo>
                <a:lnTo>
                  <a:pt x="0" y="23"/>
                </a:lnTo>
                <a:cubicBezTo>
                  <a:pt x="0" y="23"/>
                  <a:pt x="3" y="7"/>
                  <a:pt x="15" y="0"/>
                </a:cubicBezTo>
                <a:cubicBezTo>
                  <a:pt x="28" y="7"/>
                  <a:pt x="31" y="23"/>
                  <a:pt x="31" y="23"/>
                </a:cubicBezTo>
                <a:lnTo>
                  <a:pt x="31" y="37"/>
                </a:lnTo>
                <a:lnTo>
                  <a:pt x="2" y="3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8" name="Freeform 8394">
            <a:extLst>
              <a:ext uri="{FF2B5EF4-FFF2-40B4-BE49-F238E27FC236}">
                <a16:creationId xmlns:a16="http://schemas.microsoft.com/office/drawing/2014/main" id="{C4BDC2C5-3BFE-9E46-987D-5B05CEFA2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0" y="2774950"/>
            <a:ext cx="11113" cy="14288"/>
          </a:xfrm>
          <a:custGeom>
            <a:avLst/>
            <a:gdLst>
              <a:gd name="T0" fmla="*/ 3738830 w 32"/>
              <a:gd name="T1" fmla="*/ 4976153 h 40"/>
              <a:gd name="T2" fmla="*/ 241360 w 32"/>
              <a:gd name="T3" fmla="*/ 4976153 h 40"/>
              <a:gd name="T4" fmla="*/ 0 w 32"/>
              <a:gd name="T5" fmla="*/ 3062276 h 40"/>
              <a:gd name="T6" fmla="*/ 1688481 w 32"/>
              <a:gd name="T7" fmla="*/ 0 h 40"/>
              <a:gd name="T8" fmla="*/ 3738830 w 32"/>
              <a:gd name="T9" fmla="*/ 3062276 h 40"/>
              <a:gd name="T10" fmla="*/ 3738830 w 32"/>
              <a:gd name="T11" fmla="*/ 4976153 h 40"/>
              <a:gd name="T12" fmla="*/ 1688481 w 32"/>
              <a:gd name="T13" fmla="*/ 255041 h 40"/>
              <a:gd name="T14" fmla="*/ 241360 w 32"/>
              <a:gd name="T15" fmla="*/ 3062276 h 40"/>
              <a:gd name="T16" fmla="*/ 241360 w 32"/>
              <a:gd name="T17" fmla="*/ 4848633 h 40"/>
              <a:gd name="T18" fmla="*/ 3497469 w 32"/>
              <a:gd name="T19" fmla="*/ 4720755 h 40"/>
              <a:gd name="T20" fmla="*/ 3497469 w 32"/>
              <a:gd name="T21" fmla="*/ 3062276 h 40"/>
              <a:gd name="T22" fmla="*/ 1688481 w 32"/>
              <a:gd name="T23" fmla="*/ 255041 h 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40">
                <a:moveTo>
                  <a:pt x="31" y="39"/>
                </a:moveTo>
                <a:lnTo>
                  <a:pt x="2" y="39"/>
                </a:lnTo>
                <a:lnTo>
                  <a:pt x="0" y="24"/>
                </a:lnTo>
                <a:cubicBezTo>
                  <a:pt x="0" y="24"/>
                  <a:pt x="3" y="8"/>
                  <a:pt x="14" y="0"/>
                </a:cubicBezTo>
                <a:cubicBezTo>
                  <a:pt x="28" y="8"/>
                  <a:pt x="31" y="24"/>
                  <a:pt x="31" y="24"/>
                </a:cubicBezTo>
                <a:lnTo>
                  <a:pt x="31" y="39"/>
                </a:lnTo>
                <a:close/>
                <a:moveTo>
                  <a:pt x="14" y="2"/>
                </a:moveTo>
                <a:cubicBezTo>
                  <a:pt x="3" y="8"/>
                  <a:pt x="2" y="24"/>
                  <a:pt x="2" y="24"/>
                </a:cubicBezTo>
                <a:lnTo>
                  <a:pt x="2" y="38"/>
                </a:lnTo>
                <a:lnTo>
                  <a:pt x="29" y="37"/>
                </a:lnTo>
                <a:lnTo>
                  <a:pt x="29" y="24"/>
                </a:lnTo>
                <a:cubicBezTo>
                  <a:pt x="29" y="24"/>
                  <a:pt x="26" y="8"/>
                  <a:pt x="14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49" name="Freeform 8395">
            <a:extLst>
              <a:ext uri="{FF2B5EF4-FFF2-40B4-BE49-F238E27FC236}">
                <a16:creationId xmlns:a16="http://schemas.microsoft.com/office/drawing/2014/main" id="{C15B0A8D-BB07-4244-9D37-ACA41D569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81300"/>
            <a:ext cx="15875" cy="7938"/>
          </a:xfrm>
          <a:custGeom>
            <a:avLst/>
            <a:gdLst>
              <a:gd name="T0" fmla="*/ 995539 w 45"/>
              <a:gd name="T1" fmla="*/ 2516015 h 24"/>
              <a:gd name="T2" fmla="*/ 0 w 45"/>
              <a:gd name="T3" fmla="*/ 1422225 h 24"/>
              <a:gd name="T4" fmla="*/ 995539 w 45"/>
              <a:gd name="T5" fmla="*/ 1640851 h 24"/>
              <a:gd name="T6" fmla="*/ 2613378 w 45"/>
              <a:gd name="T7" fmla="*/ 0 h 24"/>
              <a:gd name="T8" fmla="*/ 4604808 w 45"/>
              <a:gd name="T9" fmla="*/ 1640851 h 24"/>
              <a:gd name="T10" fmla="*/ 5475817 w 45"/>
              <a:gd name="T11" fmla="*/ 1422225 h 24"/>
              <a:gd name="T12" fmla="*/ 4355747 w 45"/>
              <a:gd name="T13" fmla="*/ 2516015 h 24"/>
              <a:gd name="T14" fmla="*/ 995539 w 45"/>
              <a:gd name="T15" fmla="*/ 2516015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" h="24">
                <a:moveTo>
                  <a:pt x="8" y="23"/>
                </a:moveTo>
                <a:lnTo>
                  <a:pt x="0" y="13"/>
                </a:lnTo>
                <a:cubicBezTo>
                  <a:pt x="2" y="10"/>
                  <a:pt x="8" y="15"/>
                  <a:pt x="8" y="15"/>
                </a:cubicBezTo>
                <a:cubicBezTo>
                  <a:pt x="8" y="15"/>
                  <a:pt x="9" y="5"/>
                  <a:pt x="21" y="0"/>
                </a:cubicBezTo>
                <a:cubicBezTo>
                  <a:pt x="34" y="5"/>
                  <a:pt x="37" y="15"/>
                  <a:pt x="37" y="15"/>
                </a:cubicBezTo>
                <a:cubicBezTo>
                  <a:pt x="37" y="15"/>
                  <a:pt x="43" y="10"/>
                  <a:pt x="44" y="13"/>
                </a:cubicBezTo>
                <a:lnTo>
                  <a:pt x="35" y="23"/>
                </a:lnTo>
                <a:lnTo>
                  <a:pt x="8" y="2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0" name="Freeform 8396">
            <a:extLst>
              <a:ext uri="{FF2B5EF4-FFF2-40B4-BE49-F238E27FC236}">
                <a16:creationId xmlns:a16="http://schemas.microsoft.com/office/drawing/2014/main" id="{9DA05E40-5A27-8F48-A788-1ADA8724A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3575" y="2781300"/>
            <a:ext cx="17463" cy="9525"/>
          </a:xfrm>
          <a:custGeom>
            <a:avLst/>
            <a:gdLst>
              <a:gd name="T0" fmla="*/ 5029708 w 48"/>
              <a:gd name="T1" fmla="*/ 3483864 h 25"/>
              <a:gd name="T2" fmla="*/ 1191122 w 48"/>
              <a:gd name="T3" fmla="*/ 3483864 h 25"/>
              <a:gd name="T4" fmla="*/ 0 w 48"/>
              <a:gd name="T5" fmla="*/ 2032254 h 25"/>
              <a:gd name="T6" fmla="*/ 132428 w 48"/>
              <a:gd name="T7" fmla="*/ 1741932 h 25"/>
              <a:gd name="T8" fmla="*/ 926630 w 48"/>
              <a:gd name="T9" fmla="*/ 2032254 h 25"/>
              <a:gd name="T10" fmla="*/ 2911955 w 48"/>
              <a:gd name="T11" fmla="*/ 0 h 25"/>
              <a:gd name="T12" fmla="*/ 5029708 w 48"/>
              <a:gd name="T13" fmla="*/ 2032254 h 25"/>
              <a:gd name="T14" fmla="*/ 6220830 w 48"/>
              <a:gd name="T15" fmla="*/ 1741932 h 25"/>
              <a:gd name="T16" fmla="*/ 5029708 w 48"/>
              <a:gd name="T17" fmla="*/ 3483864 h 25"/>
              <a:gd name="T18" fmla="*/ 132428 w 48"/>
              <a:gd name="T19" fmla="*/ 1887093 h 25"/>
              <a:gd name="T20" fmla="*/ 132428 w 48"/>
              <a:gd name="T21" fmla="*/ 2032254 h 25"/>
              <a:gd name="T22" fmla="*/ 1191122 w 48"/>
              <a:gd name="T23" fmla="*/ 3193542 h 25"/>
              <a:gd name="T24" fmla="*/ 4764852 w 48"/>
              <a:gd name="T25" fmla="*/ 3193542 h 25"/>
              <a:gd name="T26" fmla="*/ 5956338 w 48"/>
              <a:gd name="T27" fmla="*/ 1887093 h 25"/>
              <a:gd name="T28" fmla="*/ 5823911 w 48"/>
              <a:gd name="T29" fmla="*/ 1887093 h 25"/>
              <a:gd name="T30" fmla="*/ 5029708 w 48"/>
              <a:gd name="T31" fmla="*/ 2177415 h 25"/>
              <a:gd name="T32" fmla="*/ 4764852 w 48"/>
              <a:gd name="T33" fmla="*/ 2322576 h 25"/>
              <a:gd name="T34" fmla="*/ 4764852 w 48"/>
              <a:gd name="T35" fmla="*/ 2177415 h 25"/>
              <a:gd name="T36" fmla="*/ 2911955 w 48"/>
              <a:gd name="T37" fmla="*/ 145161 h 25"/>
              <a:gd name="T38" fmla="*/ 1191122 w 48"/>
              <a:gd name="T39" fmla="*/ 2177415 h 25"/>
              <a:gd name="T40" fmla="*/ 1191122 w 48"/>
              <a:gd name="T41" fmla="*/ 2322576 h 25"/>
              <a:gd name="T42" fmla="*/ 926630 w 48"/>
              <a:gd name="T43" fmla="*/ 2177415 h 25"/>
              <a:gd name="T44" fmla="*/ 132428 w 48"/>
              <a:gd name="T45" fmla="*/ 1887093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8" h="25">
                <a:moveTo>
                  <a:pt x="38" y="24"/>
                </a:moveTo>
                <a:lnTo>
                  <a:pt x="9" y="24"/>
                </a:lnTo>
                <a:lnTo>
                  <a:pt x="0" y="14"/>
                </a:lnTo>
                <a:cubicBezTo>
                  <a:pt x="1" y="12"/>
                  <a:pt x="1" y="12"/>
                  <a:pt x="1" y="12"/>
                </a:cubicBezTo>
                <a:cubicBezTo>
                  <a:pt x="4" y="12"/>
                  <a:pt x="6" y="13"/>
                  <a:pt x="7" y="14"/>
                </a:cubicBezTo>
                <a:cubicBezTo>
                  <a:pt x="9" y="10"/>
                  <a:pt x="12" y="3"/>
                  <a:pt x="22" y="0"/>
                </a:cubicBezTo>
                <a:cubicBezTo>
                  <a:pt x="32" y="3"/>
                  <a:pt x="36" y="10"/>
                  <a:pt x="38" y="14"/>
                </a:cubicBezTo>
                <a:cubicBezTo>
                  <a:pt x="39" y="12"/>
                  <a:pt x="45" y="10"/>
                  <a:pt x="47" y="12"/>
                </a:cubicBezTo>
                <a:lnTo>
                  <a:pt x="38" y="24"/>
                </a:lnTo>
                <a:close/>
                <a:moveTo>
                  <a:pt x="1" y="13"/>
                </a:moveTo>
                <a:lnTo>
                  <a:pt x="1" y="14"/>
                </a:lnTo>
                <a:lnTo>
                  <a:pt x="9" y="22"/>
                </a:lnTo>
                <a:lnTo>
                  <a:pt x="36" y="22"/>
                </a:lnTo>
                <a:lnTo>
                  <a:pt x="45" y="13"/>
                </a:lnTo>
                <a:cubicBezTo>
                  <a:pt x="45" y="13"/>
                  <a:pt x="45" y="13"/>
                  <a:pt x="44" y="13"/>
                </a:cubicBezTo>
                <a:cubicBezTo>
                  <a:pt x="41" y="13"/>
                  <a:pt x="38" y="15"/>
                  <a:pt x="38" y="15"/>
                </a:cubicBezTo>
                <a:lnTo>
                  <a:pt x="36" y="16"/>
                </a:lnTo>
                <a:lnTo>
                  <a:pt x="36" y="15"/>
                </a:lnTo>
                <a:cubicBezTo>
                  <a:pt x="36" y="15"/>
                  <a:pt x="33" y="5"/>
                  <a:pt x="22" y="1"/>
                </a:cubicBezTo>
                <a:cubicBezTo>
                  <a:pt x="10" y="5"/>
                  <a:pt x="9" y="15"/>
                  <a:pt x="9" y="15"/>
                </a:cubicBezTo>
                <a:lnTo>
                  <a:pt x="9" y="16"/>
                </a:lnTo>
                <a:lnTo>
                  <a:pt x="7" y="15"/>
                </a:lnTo>
                <a:cubicBezTo>
                  <a:pt x="7" y="15"/>
                  <a:pt x="6" y="13"/>
                  <a:pt x="1" y="13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1" name="Freeform 8397">
            <a:extLst>
              <a:ext uri="{FF2B5EF4-FFF2-40B4-BE49-F238E27FC236}">
                <a16:creationId xmlns:a16="http://schemas.microsoft.com/office/drawing/2014/main" id="{8856ADA6-6DF3-5D4D-A0E6-79C5FDA0D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75" y="2781300"/>
            <a:ext cx="42863" cy="6350"/>
          </a:xfrm>
          <a:custGeom>
            <a:avLst/>
            <a:gdLst>
              <a:gd name="T0" fmla="*/ 1003915 w 121"/>
              <a:gd name="T1" fmla="*/ 0 h 19"/>
              <a:gd name="T2" fmla="*/ 13929058 w 121"/>
              <a:gd name="T3" fmla="*/ 0 h 19"/>
              <a:gd name="T4" fmla="*/ 15058374 w 121"/>
              <a:gd name="T5" fmla="*/ 1005305 h 19"/>
              <a:gd name="T6" fmla="*/ 13929058 w 121"/>
              <a:gd name="T7" fmla="*/ 2010611 h 19"/>
              <a:gd name="T8" fmla="*/ 1003915 w 121"/>
              <a:gd name="T9" fmla="*/ 2010611 h 19"/>
              <a:gd name="T10" fmla="*/ 0 w 121"/>
              <a:gd name="T11" fmla="*/ 1005305 h 19"/>
              <a:gd name="T12" fmla="*/ 1003915 w 121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1" h="19">
                <a:moveTo>
                  <a:pt x="8" y="0"/>
                </a:moveTo>
                <a:lnTo>
                  <a:pt x="111" y="0"/>
                </a:lnTo>
                <a:cubicBezTo>
                  <a:pt x="116" y="0"/>
                  <a:pt x="120" y="3"/>
                  <a:pt x="120" y="9"/>
                </a:cubicBezTo>
                <a:cubicBezTo>
                  <a:pt x="120" y="13"/>
                  <a:pt x="116" y="18"/>
                  <a:pt x="111" y="18"/>
                </a:cubicBezTo>
                <a:lnTo>
                  <a:pt x="8" y="18"/>
                </a:lnTo>
                <a:cubicBezTo>
                  <a:pt x="4" y="18"/>
                  <a:pt x="0" y="13"/>
                  <a:pt x="0" y="9"/>
                </a:cubicBezTo>
                <a:cubicBezTo>
                  <a:pt x="0" y="3"/>
                  <a:pt x="4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2" name="Freeform 8398">
            <a:extLst>
              <a:ext uri="{FF2B5EF4-FFF2-40B4-BE49-F238E27FC236}">
                <a16:creationId xmlns:a16="http://schemas.microsoft.com/office/drawing/2014/main" id="{31270D95-6BEA-5F49-B639-199E7F597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75" y="2781300"/>
            <a:ext cx="44450" cy="7938"/>
          </a:xfrm>
          <a:custGeom>
            <a:avLst/>
            <a:gdLst>
              <a:gd name="T0" fmla="*/ 14496121 w 123"/>
              <a:gd name="T1" fmla="*/ 2857680 h 21"/>
              <a:gd name="T2" fmla="*/ 1044756 w 123"/>
              <a:gd name="T3" fmla="*/ 2857680 h 21"/>
              <a:gd name="T4" fmla="*/ 0 w 123"/>
              <a:gd name="T5" fmla="*/ 1428840 h 21"/>
              <a:gd name="T6" fmla="*/ 1044756 w 123"/>
              <a:gd name="T7" fmla="*/ 0 h 21"/>
              <a:gd name="T8" fmla="*/ 14496121 w 123"/>
              <a:gd name="T9" fmla="*/ 0 h 21"/>
              <a:gd name="T10" fmla="*/ 15932976 w 123"/>
              <a:gd name="T11" fmla="*/ 1428840 h 21"/>
              <a:gd name="T12" fmla="*/ 14496121 w 123"/>
              <a:gd name="T13" fmla="*/ 2857680 h 21"/>
              <a:gd name="T14" fmla="*/ 1044756 w 123"/>
              <a:gd name="T15" fmla="*/ 285768 h 21"/>
              <a:gd name="T16" fmla="*/ 261279 w 123"/>
              <a:gd name="T17" fmla="*/ 1428840 h 21"/>
              <a:gd name="T18" fmla="*/ 1044756 w 123"/>
              <a:gd name="T19" fmla="*/ 2571912 h 21"/>
              <a:gd name="T20" fmla="*/ 14496121 w 123"/>
              <a:gd name="T21" fmla="*/ 2571912 h 21"/>
              <a:gd name="T22" fmla="*/ 15540876 w 123"/>
              <a:gd name="T23" fmla="*/ 1428840 h 21"/>
              <a:gd name="T24" fmla="*/ 14496121 w 123"/>
              <a:gd name="T25" fmla="*/ 285768 h 21"/>
              <a:gd name="T26" fmla="*/ 1044756 w 123"/>
              <a:gd name="T27" fmla="*/ 285768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3" h="21">
                <a:moveTo>
                  <a:pt x="111" y="20"/>
                </a:moveTo>
                <a:lnTo>
                  <a:pt x="8" y="20"/>
                </a:lnTo>
                <a:cubicBezTo>
                  <a:pt x="4" y="20"/>
                  <a:pt x="0" y="15"/>
                  <a:pt x="0" y="10"/>
                </a:cubicBezTo>
                <a:cubicBezTo>
                  <a:pt x="0" y="4"/>
                  <a:pt x="4" y="0"/>
                  <a:pt x="8" y="0"/>
                </a:cubicBezTo>
                <a:lnTo>
                  <a:pt x="111" y="0"/>
                </a:lnTo>
                <a:cubicBezTo>
                  <a:pt x="116" y="0"/>
                  <a:pt x="122" y="4"/>
                  <a:pt x="122" y="10"/>
                </a:cubicBezTo>
                <a:cubicBezTo>
                  <a:pt x="122" y="15"/>
                  <a:pt x="116" y="20"/>
                  <a:pt x="111" y="20"/>
                </a:cubicBezTo>
                <a:close/>
                <a:moveTo>
                  <a:pt x="8" y="2"/>
                </a:moveTo>
                <a:cubicBezTo>
                  <a:pt x="5" y="2"/>
                  <a:pt x="2" y="5"/>
                  <a:pt x="2" y="10"/>
                </a:cubicBezTo>
                <a:cubicBezTo>
                  <a:pt x="2" y="14"/>
                  <a:pt x="5" y="18"/>
                  <a:pt x="8" y="18"/>
                </a:cubicBezTo>
                <a:lnTo>
                  <a:pt x="111" y="18"/>
                </a:lnTo>
                <a:cubicBezTo>
                  <a:pt x="114" y="18"/>
                  <a:pt x="119" y="14"/>
                  <a:pt x="119" y="10"/>
                </a:cubicBezTo>
                <a:cubicBezTo>
                  <a:pt x="119" y="5"/>
                  <a:pt x="114" y="2"/>
                  <a:pt x="111" y="2"/>
                </a:cubicBezTo>
                <a:lnTo>
                  <a:pt x="8" y="2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3" name="Freeform 8399">
            <a:extLst>
              <a:ext uri="{FF2B5EF4-FFF2-40B4-BE49-F238E27FC236}">
                <a16:creationId xmlns:a16="http://schemas.microsoft.com/office/drawing/2014/main" id="{91AA0BE2-1D31-1246-8EA8-043617BB1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2763838"/>
            <a:ext cx="46037" cy="22225"/>
          </a:xfrm>
          <a:custGeom>
            <a:avLst/>
            <a:gdLst>
              <a:gd name="T0" fmla="*/ 16169777 w 128"/>
              <a:gd name="T1" fmla="*/ 8095456 h 60"/>
              <a:gd name="T2" fmla="*/ 0 w 128"/>
              <a:gd name="T3" fmla="*/ 8095456 h 60"/>
              <a:gd name="T4" fmla="*/ 0 w 128"/>
              <a:gd name="T5" fmla="*/ 0 h 60"/>
              <a:gd name="T6" fmla="*/ 1164233 w 128"/>
              <a:gd name="T7" fmla="*/ 1920981 h 60"/>
              <a:gd name="T8" fmla="*/ 15135023 w 128"/>
              <a:gd name="T9" fmla="*/ 1920981 h 60"/>
              <a:gd name="T10" fmla="*/ 16428375 w 128"/>
              <a:gd name="T11" fmla="*/ 0 h 60"/>
              <a:gd name="T12" fmla="*/ 16169777 w 128"/>
              <a:gd name="T13" fmla="*/ 8095456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8" h="60">
                <a:moveTo>
                  <a:pt x="125" y="59"/>
                </a:moveTo>
                <a:lnTo>
                  <a:pt x="0" y="59"/>
                </a:lnTo>
                <a:lnTo>
                  <a:pt x="0" y="0"/>
                </a:lnTo>
                <a:cubicBezTo>
                  <a:pt x="0" y="0"/>
                  <a:pt x="3" y="14"/>
                  <a:pt x="9" y="14"/>
                </a:cubicBezTo>
                <a:lnTo>
                  <a:pt x="117" y="14"/>
                </a:lnTo>
                <a:cubicBezTo>
                  <a:pt x="123" y="14"/>
                  <a:pt x="127" y="0"/>
                  <a:pt x="127" y="0"/>
                </a:cubicBezTo>
                <a:lnTo>
                  <a:pt x="125" y="5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4" name="Freeform 8400">
            <a:extLst>
              <a:ext uri="{FF2B5EF4-FFF2-40B4-BE49-F238E27FC236}">
                <a16:creationId xmlns:a16="http://schemas.microsoft.com/office/drawing/2014/main" id="{B46983EB-A874-AD4D-A9A3-A42909A98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2763838"/>
            <a:ext cx="46037" cy="22225"/>
          </a:xfrm>
          <a:custGeom>
            <a:avLst/>
            <a:gdLst>
              <a:gd name="T0" fmla="*/ 127405 w 129"/>
              <a:gd name="T1" fmla="*/ 7964930 h 61"/>
              <a:gd name="T2" fmla="*/ 0 w 129"/>
              <a:gd name="T3" fmla="*/ 0 h 61"/>
              <a:gd name="T4" fmla="*/ 127405 w 129"/>
              <a:gd name="T5" fmla="*/ 0 h 61"/>
              <a:gd name="T6" fmla="*/ 1273690 w 129"/>
              <a:gd name="T7" fmla="*/ 1858520 h 61"/>
              <a:gd name="T8" fmla="*/ 382214 w 129"/>
              <a:gd name="T9" fmla="*/ 929078 h 61"/>
              <a:gd name="T10" fmla="*/ 509619 w 129"/>
              <a:gd name="T11" fmla="*/ 7831944 h 61"/>
              <a:gd name="T12" fmla="*/ 16047285 w 129"/>
              <a:gd name="T13" fmla="*/ 7699323 h 61"/>
              <a:gd name="T14" fmla="*/ 16047285 w 129"/>
              <a:gd name="T15" fmla="*/ 929078 h 61"/>
              <a:gd name="T16" fmla="*/ 15028404 w 129"/>
              <a:gd name="T17" fmla="*/ 1858520 h 61"/>
              <a:gd name="T18" fmla="*/ 16047285 w 129"/>
              <a:gd name="T19" fmla="*/ 0 h 61"/>
              <a:gd name="T20" fmla="*/ 16302094 w 129"/>
              <a:gd name="T21" fmla="*/ 0 h 61"/>
              <a:gd name="T22" fmla="*/ 16302094 w 129"/>
              <a:gd name="T23" fmla="*/ 7964930 h 61"/>
              <a:gd name="T24" fmla="*/ 127405 w 129"/>
              <a:gd name="T25" fmla="*/ 7964930 h 61"/>
              <a:gd name="T26" fmla="*/ 1273690 w 129"/>
              <a:gd name="T27" fmla="*/ 1858520 h 61"/>
              <a:gd name="T28" fmla="*/ 1273690 w 129"/>
              <a:gd name="T29" fmla="*/ 1858520 h 61"/>
              <a:gd name="T30" fmla="*/ 1273690 w 129"/>
              <a:gd name="T31" fmla="*/ 1858520 h 61"/>
              <a:gd name="T32" fmla="*/ 1273690 w 129"/>
              <a:gd name="T33" fmla="*/ 1858520 h 61"/>
              <a:gd name="T34" fmla="*/ 1273690 w 129"/>
              <a:gd name="T35" fmla="*/ 1858520 h 61"/>
              <a:gd name="T36" fmla="*/ 1273690 w 129"/>
              <a:gd name="T37" fmla="*/ 1858520 h 61"/>
              <a:gd name="T38" fmla="*/ 1273690 w 129"/>
              <a:gd name="T39" fmla="*/ 1858520 h 61"/>
              <a:gd name="T40" fmla="*/ 1273690 w 129"/>
              <a:gd name="T41" fmla="*/ 1858520 h 61"/>
              <a:gd name="T42" fmla="*/ 1273690 w 129"/>
              <a:gd name="T43" fmla="*/ 1858520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9" h="61">
                <a:moveTo>
                  <a:pt x="1" y="60"/>
                </a:moveTo>
                <a:lnTo>
                  <a:pt x="0" y="0"/>
                </a:lnTo>
                <a:lnTo>
                  <a:pt x="1" y="0"/>
                </a:lnTo>
                <a:cubicBezTo>
                  <a:pt x="4" y="4"/>
                  <a:pt x="6" y="13"/>
                  <a:pt x="10" y="14"/>
                </a:cubicBezTo>
                <a:cubicBezTo>
                  <a:pt x="7" y="13"/>
                  <a:pt x="4" y="10"/>
                  <a:pt x="3" y="7"/>
                </a:cubicBezTo>
                <a:lnTo>
                  <a:pt x="4" y="59"/>
                </a:lnTo>
                <a:lnTo>
                  <a:pt x="126" y="58"/>
                </a:lnTo>
                <a:lnTo>
                  <a:pt x="126" y="7"/>
                </a:lnTo>
                <a:cubicBezTo>
                  <a:pt x="124" y="11"/>
                  <a:pt x="121" y="14"/>
                  <a:pt x="118" y="14"/>
                </a:cubicBezTo>
                <a:cubicBezTo>
                  <a:pt x="123" y="14"/>
                  <a:pt x="126" y="4"/>
                  <a:pt x="126" y="0"/>
                </a:cubicBezTo>
                <a:lnTo>
                  <a:pt x="128" y="0"/>
                </a:lnTo>
                <a:lnTo>
                  <a:pt x="128" y="60"/>
                </a:lnTo>
                <a:lnTo>
                  <a:pt x="1" y="60"/>
                </a:lnTo>
                <a:close/>
                <a:moveTo>
                  <a:pt x="10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5" name="Freeform 8401">
            <a:extLst>
              <a:ext uri="{FF2B5EF4-FFF2-40B4-BE49-F238E27FC236}">
                <a16:creationId xmlns:a16="http://schemas.microsoft.com/office/drawing/2014/main" id="{6D32C92E-DAD1-AC41-B17E-278B470BA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2763838"/>
            <a:ext cx="38100" cy="12700"/>
          </a:xfrm>
          <a:custGeom>
            <a:avLst/>
            <a:gdLst>
              <a:gd name="T0" fmla="*/ 12078799 w 104"/>
              <a:gd name="T1" fmla="*/ 4604124 h 34"/>
              <a:gd name="T2" fmla="*/ 1744907 w 104"/>
              <a:gd name="T3" fmla="*/ 4604124 h 34"/>
              <a:gd name="T4" fmla="*/ 1744907 w 104"/>
              <a:gd name="T5" fmla="*/ 1813859 h 34"/>
              <a:gd name="T6" fmla="*/ 402614 w 104"/>
              <a:gd name="T7" fmla="*/ 558053 h 34"/>
              <a:gd name="T8" fmla="*/ 2684218 w 104"/>
              <a:gd name="T9" fmla="*/ 1534832 h 34"/>
              <a:gd name="T10" fmla="*/ 11139488 w 104"/>
              <a:gd name="T11" fmla="*/ 1534832 h 34"/>
              <a:gd name="T12" fmla="*/ 13823706 w 104"/>
              <a:gd name="T13" fmla="*/ 558053 h 34"/>
              <a:gd name="T14" fmla="*/ 12078799 w 104"/>
              <a:gd name="T15" fmla="*/ 1813859 h 34"/>
              <a:gd name="T16" fmla="*/ 12078799 w 104"/>
              <a:gd name="T17" fmla="*/ 4604124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34">
                <a:moveTo>
                  <a:pt x="90" y="33"/>
                </a:moveTo>
                <a:lnTo>
                  <a:pt x="13" y="33"/>
                </a:lnTo>
                <a:lnTo>
                  <a:pt x="13" y="13"/>
                </a:lnTo>
                <a:cubicBezTo>
                  <a:pt x="13" y="13"/>
                  <a:pt x="0" y="10"/>
                  <a:pt x="3" y="4"/>
                </a:cubicBezTo>
                <a:cubicBezTo>
                  <a:pt x="5" y="0"/>
                  <a:pt x="20" y="11"/>
                  <a:pt x="20" y="11"/>
                </a:cubicBezTo>
                <a:lnTo>
                  <a:pt x="83" y="11"/>
                </a:lnTo>
                <a:cubicBezTo>
                  <a:pt x="83" y="11"/>
                  <a:pt x="100" y="0"/>
                  <a:pt x="103" y="4"/>
                </a:cubicBezTo>
                <a:cubicBezTo>
                  <a:pt x="103" y="10"/>
                  <a:pt x="90" y="13"/>
                  <a:pt x="90" y="13"/>
                </a:cubicBezTo>
                <a:lnTo>
                  <a:pt x="90" y="3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6" name="Freeform 8402">
            <a:extLst>
              <a:ext uri="{FF2B5EF4-FFF2-40B4-BE49-F238E27FC236}">
                <a16:creationId xmlns:a16="http://schemas.microsoft.com/office/drawing/2014/main" id="{9E17CAE8-044A-7C47-A4D6-0F191CDC3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5963" y="2765425"/>
            <a:ext cx="38100" cy="11113"/>
          </a:xfrm>
          <a:custGeom>
            <a:avLst/>
            <a:gdLst>
              <a:gd name="T0" fmla="*/ 1744907 w 104"/>
              <a:gd name="T1" fmla="*/ 3738830 h 32"/>
              <a:gd name="T2" fmla="*/ 1744907 w 104"/>
              <a:gd name="T3" fmla="*/ 3738830 h 32"/>
              <a:gd name="T4" fmla="*/ 12078799 w 104"/>
              <a:gd name="T5" fmla="*/ 3617976 h 32"/>
              <a:gd name="T6" fmla="*/ 12078799 w 104"/>
              <a:gd name="T7" fmla="*/ 3738830 h 32"/>
              <a:gd name="T8" fmla="*/ 12078799 w 104"/>
              <a:gd name="T9" fmla="*/ 3738830 h 32"/>
              <a:gd name="T10" fmla="*/ 1744907 w 104"/>
              <a:gd name="T11" fmla="*/ 3738830 h 32"/>
              <a:gd name="T12" fmla="*/ 268532 w 104"/>
              <a:gd name="T13" fmla="*/ 602880 h 32"/>
              <a:gd name="T14" fmla="*/ 268532 w 104"/>
              <a:gd name="T15" fmla="*/ 241360 h 32"/>
              <a:gd name="T16" fmla="*/ 671146 w 104"/>
              <a:gd name="T17" fmla="*/ 0 h 32"/>
              <a:gd name="T18" fmla="*/ 2684218 w 104"/>
              <a:gd name="T19" fmla="*/ 964747 h 32"/>
              <a:gd name="T20" fmla="*/ 11139488 w 104"/>
              <a:gd name="T21" fmla="*/ 964747 h 32"/>
              <a:gd name="T22" fmla="*/ 13421091 w 104"/>
              <a:gd name="T23" fmla="*/ 0 h 32"/>
              <a:gd name="T24" fmla="*/ 13823706 w 104"/>
              <a:gd name="T25" fmla="*/ 241360 h 32"/>
              <a:gd name="T26" fmla="*/ 13823706 w 104"/>
              <a:gd name="T27" fmla="*/ 602880 h 32"/>
              <a:gd name="T28" fmla="*/ 12078799 w 104"/>
              <a:gd name="T29" fmla="*/ 1447121 h 32"/>
              <a:gd name="T30" fmla="*/ 12078799 w 104"/>
              <a:gd name="T31" fmla="*/ 1326614 h 32"/>
              <a:gd name="T32" fmla="*/ 13689257 w 104"/>
              <a:gd name="T33" fmla="*/ 482374 h 32"/>
              <a:gd name="T34" fmla="*/ 13689257 w 104"/>
              <a:gd name="T35" fmla="*/ 361867 h 32"/>
              <a:gd name="T36" fmla="*/ 13421091 w 104"/>
              <a:gd name="T37" fmla="*/ 241360 h 32"/>
              <a:gd name="T38" fmla="*/ 11139488 w 104"/>
              <a:gd name="T39" fmla="*/ 1085601 h 32"/>
              <a:gd name="T40" fmla="*/ 2684218 w 104"/>
              <a:gd name="T41" fmla="*/ 1085601 h 32"/>
              <a:gd name="T42" fmla="*/ 671146 w 104"/>
              <a:gd name="T43" fmla="*/ 241360 h 32"/>
              <a:gd name="T44" fmla="*/ 402614 w 104"/>
              <a:gd name="T45" fmla="*/ 361867 h 32"/>
              <a:gd name="T46" fmla="*/ 402614 w 104"/>
              <a:gd name="T47" fmla="*/ 482374 h 32"/>
              <a:gd name="T48" fmla="*/ 1744907 w 104"/>
              <a:gd name="T49" fmla="*/ 1085601 h 32"/>
              <a:gd name="T50" fmla="*/ 1744907 w 104"/>
              <a:gd name="T51" fmla="*/ 1326614 h 32"/>
              <a:gd name="T52" fmla="*/ 268532 w 104"/>
              <a:gd name="T53" fmla="*/ 602880 h 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4" h="32">
                <a:moveTo>
                  <a:pt x="13" y="31"/>
                </a:moveTo>
                <a:lnTo>
                  <a:pt x="13" y="31"/>
                </a:lnTo>
                <a:lnTo>
                  <a:pt x="90" y="30"/>
                </a:lnTo>
                <a:lnTo>
                  <a:pt x="90" y="31"/>
                </a:lnTo>
                <a:lnTo>
                  <a:pt x="13" y="31"/>
                </a:lnTo>
                <a:close/>
                <a:moveTo>
                  <a:pt x="2" y="5"/>
                </a:moveTo>
                <a:cubicBezTo>
                  <a:pt x="0" y="4"/>
                  <a:pt x="0" y="3"/>
                  <a:pt x="2" y="2"/>
                </a:cubicBezTo>
                <a:cubicBezTo>
                  <a:pt x="2" y="2"/>
                  <a:pt x="3" y="0"/>
                  <a:pt x="5" y="0"/>
                </a:cubicBezTo>
                <a:cubicBezTo>
                  <a:pt x="9" y="0"/>
                  <a:pt x="20" y="8"/>
                  <a:pt x="20" y="8"/>
                </a:cubicBezTo>
                <a:lnTo>
                  <a:pt x="83" y="8"/>
                </a:lnTo>
                <a:cubicBezTo>
                  <a:pt x="83" y="8"/>
                  <a:pt x="96" y="0"/>
                  <a:pt x="100" y="0"/>
                </a:cubicBezTo>
                <a:cubicBezTo>
                  <a:pt x="103" y="0"/>
                  <a:pt x="103" y="2"/>
                  <a:pt x="103" y="2"/>
                </a:cubicBezTo>
                <a:lnTo>
                  <a:pt x="103" y="5"/>
                </a:lnTo>
                <a:cubicBezTo>
                  <a:pt x="100" y="9"/>
                  <a:pt x="90" y="12"/>
                  <a:pt x="90" y="12"/>
                </a:cubicBezTo>
                <a:lnTo>
                  <a:pt x="90" y="11"/>
                </a:lnTo>
                <a:cubicBezTo>
                  <a:pt x="93" y="9"/>
                  <a:pt x="100" y="7"/>
                  <a:pt x="102" y="4"/>
                </a:cubicBezTo>
                <a:lnTo>
                  <a:pt x="102" y="3"/>
                </a:lnTo>
                <a:cubicBezTo>
                  <a:pt x="102" y="2"/>
                  <a:pt x="100" y="2"/>
                  <a:pt x="100" y="2"/>
                </a:cubicBezTo>
                <a:cubicBezTo>
                  <a:pt x="97" y="2"/>
                  <a:pt x="87" y="8"/>
                  <a:pt x="83" y="9"/>
                </a:cubicBezTo>
                <a:lnTo>
                  <a:pt x="20" y="9"/>
                </a:lnTo>
                <a:cubicBezTo>
                  <a:pt x="15" y="8"/>
                  <a:pt x="8" y="2"/>
                  <a:pt x="5" y="2"/>
                </a:cubicBezTo>
                <a:cubicBezTo>
                  <a:pt x="3" y="2"/>
                  <a:pt x="3" y="2"/>
                  <a:pt x="3" y="3"/>
                </a:cubicBezTo>
                <a:lnTo>
                  <a:pt x="3" y="4"/>
                </a:lnTo>
                <a:cubicBezTo>
                  <a:pt x="5" y="7"/>
                  <a:pt x="12" y="9"/>
                  <a:pt x="13" y="9"/>
                </a:cubicBezTo>
                <a:lnTo>
                  <a:pt x="13" y="11"/>
                </a:lnTo>
                <a:cubicBezTo>
                  <a:pt x="13" y="11"/>
                  <a:pt x="5" y="9"/>
                  <a:pt x="2" y="5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7" name="Freeform 8403">
            <a:extLst>
              <a:ext uri="{FF2B5EF4-FFF2-40B4-BE49-F238E27FC236}">
                <a16:creationId xmlns:a16="http://schemas.microsoft.com/office/drawing/2014/main" id="{7C8F48CC-8F3B-3142-8CA4-19FDE16D8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2770188"/>
            <a:ext cx="46037" cy="12700"/>
          </a:xfrm>
          <a:custGeom>
            <a:avLst/>
            <a:gdLst>
              <a:gd name="T0" fmla="*/ 13970791 w 128"/>
              <a:gd name="T1" fmla="*/ 4476569 h 35"/>
              <a:gd name="T2" fmla="*/ 2198986 w 128"/>
              <a:gd name="T3" fmla="*/ 4476569 h 35"/>
              <a:gd name="T4" fmla="*/ 2069867 w 128"/>
              <a:gd name="T5" fmla="*/ 1843314 h 35"/>
              <a:gd name="T6" fmla="*/ 388078 w 128"/>
              <a:gd name="T7" fmla="*/ 789940 h 35"/>
              <a:gd name="T8" fmla="*/ 3104620 w 128"/>
              <a:gd name="T9" fmla="*/ 1711597 h 35"/>
              <a:gd name="T10" fmla="*/ 13065157 w 128"/>
              <a:gd name="T11" fmla="*/ 1711597 h 35"/>
              <a:gd name="T12" fmla="*/ 15781699 w 128"/>
              <a:gd name="T13" fmla="*/ 789940 h 35"/>
              <a:gd name="T14" fmla="*/ 14229389 w 128"/>
              <a:gd name="T15" fmla="*/ 1843314 h 35"/>
              <a:gd name="T16" fmla="*/ 13970791 w 128"/>
              <a:gd name="T17" fmla="*/ 4476569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8" h="35">
                <a:moveTo>
                  <a:pt x="108" y="34"/>
                </a:moveTo>
                <a:lnTo>
                  <a:pt x="17" y="34"/>
                </a:lnTo>
                <a:lnTo>
                  <a:pt x="16" y="14"/>
                </a:lnTo>
                <a:cubicBezTo>
                  <a:pt x="16" y="14"/>
                  <a:pt x="0" y="11"/>
                  <a:pt x="3" y="6"/>
                </a:cubicBezTo>
                <a:cubicBezTo>
                  <a:pt x="7" y="0"/>
                  <a:pt x="24" y="13"/>
                  <a:pt x="24" y="13"/>
                </a:cubicBezTo>
                <a:lnTo>
                  <a:pt x="101" y="13"/>
                </a:lnTo>
                <a:cubicBezTo>
                  <a:pt x="101" y="13"/>
                  <a:pt x="120" y="0"/>
                  <a:pt x="122" y="6"/>
                </a:cubicBezTo>
                <a:cubicBezTo>
                  <a:pt x="127" y="11"/>
                  <a:pt x="110" y="14"/>
                  <a:pt x="110" y="14"/>
                </a:cubicBezTo>
                <a:lnTo>
                  <a:pt x="108" y="3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8" name="Freeform 8404">
            <a:extLst>
              <a:ext uri="{FF2B5EF4-FFF2-40B4-BE49-F238E27FC236}">
                <a16:creationId xmlns:a16="http://schemas.microsoft.com/office/drawing/2014/main" id="{04DFA23B-86A9-2A4C-AC54-452F49BCF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75" y="2770188"/>
            <a:ext cx="44450" cy="12700"/>
          </a:xfrm>
          <a:custGeom>
            <a:avLst/>
            <a:gdLst>
              <a:gd name="T0" fmla="*/ 13973924 w 123"/>
              <a:gd name="T1" fmla="*/ 4355747 h 36"/>
              <a:gd name="T2" fmla="*/ 1828232 w 123"/>
              <a:gd name="T3" fmla="*/ 4355747 h 36"/>
              <a:gd name="T4" fmla="*/ 1697773 w 123"/>
              <a:gd name="T5" fmla="*/ 1742369 h 36"/>
              <a:gd name="T6" fmla="*/ 0 w 123"/>
              <a:gd name="T7" fmla="*/ 1120069 h 36"/>
              <a:gd name="T8" fmla="*/ 0 w 123"/>
              <a:gd name="T9" fmla="*/ 746831 h 36"/>
              <a:gd name="T10" fmla="*/ 522559 w 123"/>
              <a:gd name="T11" fmla="*/ 497769 h 36"/>
              <a:gd name="T12" fmla="*/ 2742529 w 123"/>
              <a:gd name="T13" fmla="*/ 1369131 h 36"/>
              <a:gd name="T14" fmla="*/ 12798348 w 123"/>
              <a:gd name="T15" fmla="*/ 1493308 h 36"/>
              <a:gd name="T16" fmla="*/ 15279959 w 123"/>
              <a:gd name="T17" fmla="*/ 497769 h 36"/>
              <a:gd name="T18" fmla="*/ 15671697 w 123"/>
              <a:gd name="T19" fmla="*/ 746831 h 36"/>
              <a:gd name="T20" fmla="*/ 15932976 w 123"/>
              <a:gd name="T21" fmla="*/ 1120069 h 36"/>
              <a:gd name="T22" fmla="*/ 13973924 w 123"/>
              <a:gd name="T23" fmla="*/ 1866900 h 36"/>
              <a:gd name="T24" fmla="*/ 13973924 w 123"/>
              <a:gd name="T25" fmla="*/ 4231217 h 36"/>
              <a:gd name="T26" fmla="*/ 13973924 w 123"/>
              <a:gd name="T27" fmla="*/ 4355747 h 36"/>
              <a:gd name="T28" fmla="*/ 522559 w 123"/>
              <a:gd name="T29" fmla="*/ 746831 h 36"/>
              <a:gd name="T30" fmla="*/ 261279 w 123"/>
              <a:gd name="T31" fmla="*/ 871008 h 36"/>
              <a:gd name="T32" fmla="*/ 1697773 w 123"/>
              <a:gd name="T33" fmla="*/ 1617839 h 36"/>
              <a:gd name="T34" fmla="*/ 1828232 w 123"/>
              <a:gd name="T35" fmla="*/ 4231217 h 36"/>
              <a:gd name="T36" fmla="*/ 13712644 w 123"/>
              <a:gd name="T37" fmla="*/ 4231217 h 36"/>
              <a:gd name="T38" fmla="*/ 13712644 w 123"/>
              <a:gd name="T39" fmla="*/ 1742369 h 36"/>
              <a:gd name="T40" fmla="*/ 15540876 w 123"/>
              <a:gd name="T41" fmla="*/ 995539 h 36"/>
              <a:gd name="T42" fmla="*/ 12798348 w 123"/>
              <a:gd name="T43" fmla="*/ 1617839 h 36"/>
              <a:gd name="T44" fmla="*/ 2742529 w 123"/>
              <a:gd name="T45" fmla="*/ 1617839 h 36"/>
              <a:gd name="T46" fmla="*/ 522559 w 123"/>
              <a:gd name="T47" fmla="*/ 746831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3" h="36">
                <a:moveTo>
                  <a:pt x="107" y="35"/>
                </a:moveTo>
                <a:lnTo>
                  <a:pt x="14" y="35"/>
                </a:lnTo>
                <a:lnTo>
                  <a:pt x="13" y="14"/>
                </a:lnTo>
                <a:cubicBezTo>
                  <a:pt x="13" y="15"/>
                  <a:pt x="2" y="13"/>
                  <a:pt x="0" y="9"/>
                </a:cubicBezTo>
                <a:cubicBezTo>
                  <a:pt x="0" y="9"/>
                  <a:pt x="0" y="8"/>
                  <a:pt x="0" y="6"/>
                </a:cubicBezTo>
                <a:cubicBezTo>
                  <a:pt x="0" y="6"/>
                  <a:pt x="2" y="4"/>
                  <a:pt x="4" y="4"/>
                </a:cubicBezTo>
                <a:cubicBezTo>
                  <a:pt x="8" y="4"/>
                  <a:pt x="21" y="11"/>
                  <a:pt x="21" y="11"/>
                </a:cubicBezTo>
                <a:lnTo>
                  <a:pt x="98" y="12"/>
                </a:lnTo>
                <a:cubicBezTo>
                  <a:pt x="98" y="12"/>
                  <a:pt x="111" y="4"/>
                  <a:pt x="117" y="4"/>
                </a:cubicBezTo>
                <a:cubicBezTo>
                  <a:pt x="119" y="4"/>
                  <a:pt x="120" y="6"/>
                  <a:pt x="120" y="6"/>
                </a:cubicBezTo>
                <a:cubicBezTo>
                  <a:pt x="122" y="8"/>
                  <a:pt x="122" y="9"/>
                  <a:pt x="122" y="9"/>
                </a:cubicBezTo>
                <a:cubicBezTo>
                  <a:pt x="119" y="13"/>
                  <a:pt x="108" y="15"/>
                  <a:pt x="107" y="15"/>
                </a:cubicBezTo>
                <a:lnTo>
                  <a:pt x="107" y="34"/>
                </a:lnTo>
                <a:lnTo>
                  <a:pt x="107" y="35"/>
                </a:lnTo>
                <a:close/>
                <a:moveTo>
                  <a:pt x="4" y="6"/>
                </a:moveTo>
                <a:cubicBezTo>
                  <a:pt x="2" y="6"/>
                  <a:pt x="2" y="7"/>
                  <a:pt x="2" y="7"/>
                </a:cubicBezTo>
                <a:cubicBezTo>
                  <a:pt x="4" y="11"/>
                  <a:pt x="11" y="13"/>
                  <a:pt x="13" y="13"/>
                </a:cubicBezTo>
                <a:lnTo>
                  <a:pt x="14" y="34"/>
                </a:lnTo>
                <a:lnTo>
                  <a:pt x="105" y="34"/>
                </a:lnTo>
                <a:lnTo>
                  <a:pt x="105" y="14"/>
                </a:lnTo>
                <a:cubicBezTo>
                  <a:pt x="110" y="13"/>
                  <a:pt x="117" y="11"/>
                  <a:pt x="119" y="8"/>
                </a:cubicBezTo>
                <a:cubicBezTo>
                  <a:pt x="119" y="0"/>
                  <a:pt x="98" y="13"/>
                  <a:pt x="98" y="13"/>
                </a:cubicBezTo>
                <a:lnTo>
                  <a:pt x="21" y="13"/>
                </a:lnTo>
                <a:cubicBezTo>
                  <a:pt x="21" y="13"/>
                  <a:pt x="8" y="6"/>
                  <a:pt x="4" y="6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59" name="Freeform 8405">
            <a:extLst>
              <a:ext uri="{FF2B5EF4-FFF2-40B4-BE49-F238E27FC236}">
                <a16:creationId xmlns:a16="http://schemas.microsoft.com/office/drawing/2014/main" id="{B3219F81-4C08-EB48-941B-11ACF0393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732088"/>
            <a:ext cx="7938" cy="12700"/>
          </a:xfrm>
          <a:custGeom>
            <a:avLst/>
            <a:gdLst>
              <a:gd name="T0" fmla="*/ 2501505 w 23"/>
              <a:gd name="T1" fmla="*/ 4355747 h 36"/>
              <a:gd name="T2" fmla="*/ 0 w 23"/>
              <a:gd name="T3" fmla="*/ 4355747 h 36"/>
              <a:gd name="T4" fmla="*/ 0 w 23"/>
              <a:gd name="T5" fmla="*/ 3360208 h 36"/>
              <a:gd name="T6" fmla="*/ 833835 w 23"/>
              <a:gd name="T7" fmla="*/ 1742369 h 36"/>
              <a:gd name="T8" fmla="*/ 1191045 w 23"/>
              <a:gd name="T9" fmla="*/ 0 h 36"/>
              <a:gd name="T10" fmla="*/ 1786740 w 23"/>
              <a:gd name="T11" fmla="*/ 1742369 h 36"/>
              <a:gd name="T12" fmla="*/ 2620575 w 23"/>
              <a:gd name="T13" fmla="*/ 3360208 h 36"/>
              <a:gd name="T14" fmla="*/ 2501505 w 23"/>
              <a:gd name="T15" fmla="*/ 4355747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" h="36">
                <a:moveTo>
                  <a:pt x="21" y="35"/>
                </a:moveTo>
                <a:lnTo>
                  <a:pt x="0" y="35"/>
                </a:lnTo>
                <a:lnTo>
                  <a:pt x="0" y="27"/>
                </a:lnTo>
                <a:cubicBezTo>
                  <a:pt x="10" y="27"/>
                  <a:pt x="7" y="17"/>
                  <a:pt x="7" y="14"/>
                </a:cubicBezTo>
                <a:cubicBezTo>
                  <a:pt x="4" y="11"/>
                  <a:pt x="4" y="4"/>
                  <a:pt x="10" y="0"/>
                </a:cubicBezTo>
                <a:cubicBezTo>
                  <a:pt x="18" y="4"/>
                  <a:pt x="18" y="11"/>
                  <a:pt x="15" y="14"/>
                </a:cubicBezTo>
                <a:cubicBezTo>
                  <a:pt x="15" y="17"/>
                  <a:pt x="12" y="27"/>
                  <a:pt x="22" y="27"/>
                </a:cubicBezTo>
                <a:lnTo>
                  <a:pt x="21" y="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0" name="Freeform 8406">
            <a:extLst>
              <a:ext uri="{FF2B5EF4-FFF2-40B4-BE49-F238E27FC236}">
                <a16:creationId xmlns:a16="http://schemas.microsoft.com/office/drawing/2014/main" id="{46D2EAF8-1A5A-DC4F-AACC-55D316A12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732088"/>
            <a:ext cx="7938" cy="12700"/>
          </a:xfrm>
          <a:custGeom>
            <a:avLst/>
            <a:gdLst>
              <a:gd name="T0" fmla="*/ 2620575 w 23"/>
              <a:gd name="T1" fmla="*/ 4241457 h 37"/>
              <a:gd name="T2" fmla="*/ 0 w 23"/>
              <a:gd name="T3" fmla="*/ 4241457 h 37"/>
              <a:gd name="T4" fmla="*/ 0 w 23"/>
              <a:gd name="T5" fmla="*/ 3181178 h 37"/>
              <a:gd name="T6" fmla="*/ 595695 w 23"/>
              <a:gd name="T7" fmla="*/ 2827638 h 37"/>
              <a:gd name="T8" fmla="*/ 833835 w 23"/>
              <a:gd name="T9" fmla="*/ 1885092 h 37"/>
              <a:gd name="T10" fmla="*/ 833835 w 23"/>
              <a:gd name="T11" fmla="*/ 1649284 h 37"/>
              <a:gd name="T12" fmla="*/ 476625 w 23"/>
              <a:gd name="T13" fmla="*/ 942546 h 37"/>
              <a:gd name="T14" fmla="*/ 1191045 w 23"/>
              <a:gd name="T15" fmla="*/ 0 h 37"/>
              <a:gd name="T16" fmla="*/ 2143950 w 23"/>
              <a:gd name="T17" fmla="*/ 824814 h 37"/>
              <a:gd name="T18" fmla="*/ 1786740 w 23"/>
              <a:gd name="T19" fmla="*/ 1649284 h 37"/>
              <a:gd name="T20" fmla="*/ 1786740 w 23"/>
              <a:gd name="T21" fmla="*/ 1885092 h 37"/>
              <a:gd name="T22" fmla="*/ 2143950 w 23"/>
              <a:gd name="T23" fmla="*/ 2827638 h 37"/>
              <a:gd name="T24" fmla="*/ 2620575 w 23"/>
              <a:gd name="T25" fmla="*/ 3063103 h 37"/>
              <a:gd name="T26" fmla="*/ 2620575 w 23"/>
              <a:gd name="T27" fmla="*/ 4123724 h 37"/>
              <a:gd name="T28" fmla="*/ 2620575 w 23"/>
              <a:gd name="T29" fmla="*/ 4241457 h 37"/>
              <a:gd name="T30" fmla="*/ 1191045 w 23"/>
              <a:gd name="T31" fmla="*/ 117732 h 37"/>
              <a:gd name="T32" fmla="*/ 833835 w 23"/>
              <a:gd name="T33" fmla="*/ 942546 h 37"/>
              <a:gd name="T34" fmla="*/ 833835 w 23"/>
              <a:gd name="T35" fmla="*/ 1413819 h 37"/>
              <a:gd name="T36" fmla="*/ 1071975 w 23"/>
              <a:gd name="T37" fmla="*/ 1767359 h 37"/>
              <a:gd name="T38" fmla="*/ 833835 w 23"/>
              <a:gd name="T39" fmla="*/ 3063103 h 37"/>
              <a:gd name="T40" fmla="*/ 0 w 23"/>
              <a:gd name="T41" fmla="*/ 3181178 h 37"/>
              <a:gd name="T42" fmla="*/ 119070 w 23"/>
              <a:gd name="T43" fmla="*/ 4123724 h 37"/>
              <a:gd name="T44" fmla="*/ 2501505 w 23"/>
              <a:gd name="T45" fmla="*/ 4005649 h 37"/>
              <a:gd name="T46" fmla="*/ 2501505 w 23"/>
              <a:gd name="T47" fmla="*/ 3181178 h 37"/>
              <a:gd name="T48" fmla="*/ 1786740 w 23"/>
              <a:gd name="T49" fmla="*/ 3063103 h 37"/>
              <a:gd name="T50" fmla="*/ 1548600 w 23"/>
              <a:gd name="T51" fmla="*/ 1885092 h 37"/>
              <a:gd name="T52" fmla="*/ 1786740 w 23"/>
              <a:gd name="T53" fmla="*/ 1649284 h 37"/>
              <a:gd name="T54" fmla="*/ 1786740 w 23"/>
              <a:gd name="T55" fmla="*/ 942546 h 37"/>
              <a:gd name="T56" fmla="*/ 1191045 w 23"/>
              <a:gd name="T57" fmla="*/ 117732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" h="37">
                <a:moveTo>
                  <a:pt x="22" y="36"/>
                </a:moveTo>
                <a:lnTo>
                  <a:pt x="0" y="36"/>
                </a:lnTo>
                <a:lnTo>
                  <a:pt x="0" y="27"/>
                </a:lnTo>
                <a:cubicBezTo>
                  <a:pt x="1" y="26"/>
                  <a:pt x="4" y="26"/>
                  <a:pt x="5" y="24"/>
                </a:cubicBezTo>
                <a:cubicBezTo>
                  <a:pt x="7" y="22"/>
                  <a:pt x="7" y="18"/>
                  <a:pt x="7" y="16"/>
                </a:cubicBezTo>
                <a:lnTo>
                  <a:pt x="7" y="14"/>
                </a:lnTo>
                <a:cubicBezTo>
                  <a:pt x="4" y="13"/>
                  <a:pt x="4" y="10"/>
                  <a:pt x="4" y="8"/>
                </a:cubicBezTo>
                <a:cubicBezTo>
                  <a:pt x="4" y="5"/>
                  <a:pt x="7" y="1"/>
                  <a:pt x="10" y="0"/>
                </a:cubicBezTo>
                <a:cubicBezTo>
                  <a:pt x="15" y="1"/>
                  <a:pt x="18" y="4"/>
                  <a:pt x="18" y="7"/>
                </a:cubicBezTo>
                <a:cubicBezTo>
                  <a:pt x="18" y="9"/>
                  <a:pt x="18" y="13"/>
                  <a:pt x="15" y="14"/>
                </a:cubicBezTo>
                <a:lnTo>
                  <a:pt x="15" y="16"/>
                </a:lnTo>
                <a:cubicBezTo>
                  <a:pt x="15" y="18"/>
                  <a:pt x="15" y="22"/>
                  <a:pt x="18" y="24"/>
                </a:cubicBezTo>
                <a:cubicBezTo>
                  <a:pt x="18" y="26"/>
                  <a:pt x="19" y="26"/>
                  <a:pt x="22" y="26"/>
                </a:cubicBezTo>
                <a:lnTo>
                  <a:pt x="22" y="35"/>
                </a:lnTo>
                <a:lnTo>
                  <a:pt x="22" y="36"/>
                </a:lnTo>
                <a:close/>
                <a:moveTo>
                  <a:pt x="10" y="1"/>
                </a:moveTo>
                <a:cubicBezTo>
                  <a:pt x="9" y="3"/>
                  <a:pt x="7" y="4"/>
                  <a:pt x="7" y="8"/>
                </a:cubicBezTo>
                <a:cubicBezTo>
                  <a:pt x="5" y="9"/>
                  <a:pt x="7" y="12"/>
                  <a:pt x="7" y="12"/>
                </a:cubicBezTo>
                <a:cubicBezTo>
                  <a:pt x="9" y="14"/>
                  <a:pt x="9" y="15"/>
                  <a:pt x="9" y="15"/>
                </a:cubicBezTo>
                <a:cubicBezTo>
                  <a:pt x="9" y="18"/>
                  <a:pt x="9" y="22"/>
                  <a:pt x="7" y="26"/>
                </a:cubicBezTo>
                <a:cubicBezTo>
                  <a:pt x="5" y="27"/>
                  <a:pt x="3" y="27"/>
                  <a:pt x="0" y="27"/>
                </a:cubicBezTo>
                <a:lnTo>
                  <a:pt x="1" y="35"/>
                </a:lnTo>
                <a:lnTo>
                  <a:pt x="21" y="34"/>
                </a:lnTo>
                <a:lnTo>
                  <a:pt x="21" y="27"/>
                </a:lnTo>
                <a:cubicBezTo>
                  <a:pt x="18" y="27"/>
                  <a:pt x="18" y="27"/>
                  <a:pt x="15" y="26"/>
                </a:cubicBezTo>
                <a:cubicBezTo>
                  <a:pt x="13" y="22"/>
                  <a:pt x="13" y="18"/>
                  <a:pt x="13" y="16"/>
                </a:cubicBezTo>
                <a:lnTo>
                  <a:pt x="15" y="14"/>
                </a:lnTo>
                <a:cubicBezTo>
                  <a:pt x="15" y="12"/>
                  <a:pt x="16" y="10"/>
                  <a:pt x="15" y="8"/>
                </a:cubicBezTo>
                <a:cubicBezTo>
                  <a:pt x="15" y="4"/>
                  <a:pt x="13" y="3"/>
                  <a:pt x="10" y="1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1" name="Freeform 8407">
            <a:extLst>
              <a:ext uri="{FF2B5EF4-FFF2-40B4-BE49-F238E27FC236}">
                <a16:creationId xmlns:a16="http://schemas.microsoft.com/office/drawing/2014/main" id="{411457AC-F739-F94C-97D2-D96C2F757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725" y="2752725"/>
            <a:ext cx="28575" cy="9525"/>
          </a:xfrm>
          <a:custGeom>
            <a:avLst/>
            <a:gdLst>
              <a:gd name="T0" fmla="*/ 8589352 w 78"/>
              <a:gd name="T1" fmla="*/ 3124540 h 28"/>
              <a:gd name="T2" fmla="*/ 1476375 w 78"/>
              <a:gd name="T3" fmla="*/ 3124540 h 28"/>
              <a:gd name="T4" fmla="*/ 1476375 w 78"/>
              <a:gd name="T5" fmla="*/ 1388609 h 28"/>
              <a:gd name="T6" fmla="*/ 536697 w 78"/>
              <a:gd name="T7" fmla="*/ 347322 h 28"/>
              <a:gd name="T8" fmla="*/ 2147521 w 78"/>
              <a:gd name="T9" fmla="*/ 1041627 h 28"/>
              <a:gd name="T10" fmla="*/ 8052655 w 78"/>
              <a:gd name="T11" fmla="*/ 1041627 h 28"/>
              <a:gd name="T12" fmla="*/ 9931644 w 78"/>
              <a:gd name="T13" fmla="*/ 347322 h 28"/>
              <a:gd name="T14" fmla="*/ 8589352 w 78"/>
              <a:gd name="T15" fmla="*/ 1388609 h 28"/>
              <a:gd name="T16" fmla="*/ 8589352 w 78"/>
              <a:gd name="T17" fmla="*/ 312454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8" h="28">
                <a:moveTo>
                  <a:pt x="64" y="27"/>
                </a:moveTo>
                <a:lnTo>
                  <a:pt x="11" y="27"/>
                </a:lnTo>
                <a:lnTo>
                  <a:pt x="11" y="12"/>
                </a:lnTo>
                <a:cubicBezTo>
                  <a:pt x="11" y="12"/>
                  <a:pt x="0" y="9"/>
                  <a:pt x="4" y="3"/>
                </a:cubicBezTo>
                <a:cubicBezTo>
                  <a:pt x="4" y="0"/>
                  <a:pt x="16" y="9"/>
                  <a:pt x="16" y="9"/>
                </a:cubicBezTo>
                <a:lnTo>
                  <a:pt x="60" y="9"/>
                </a:lnTo>
                <a:cubicBezTo>
                  <a:pt x="60" y="9"/>
                  <a:pt x="72" y="0"/>
                  <a:pt x="74" y="3"/>
                </a:cubicBezTo>
                <a:cubicBezTo>
                  <a:pt x="77" y="9"/>
                  <a:pt x="64" y="12"/>
                  <a:pt x="64" y="12"/>
                </a:cubicBezTo>
                <a:lnTo>
                  <a:pt x="64" y="2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2" name="Freeform 8408">
            <a:extLst>
              <a:ext uri="{FF2B5EF4-FFF2-40B4-BE49-F238E27FC236}">
                <a16:creationId xmlns:a16="http://schemas.microsoft.com/office/drawing/2014/main" id="{DD7AF058-FE59-B74F-9F4B-61BC07A26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725" y="2754313"/>
            <a:ext cx="28575" cy="9525"/>
          </a:xfrm>
          <a:custGeom>
            <a:avLst/>
            <a:gdLst>
              <a:gd name="T0" fmla="*/ 8857884 w 78"/>
              <a:gd name="T1" fmla="*/ 3235678 h 27"/>
              <a:gd name="T2" fmla="*/ 1476375 w 78"/>
              <a:gd name="T3" fmla="*/ 3235678 h 27"/>
              <a:gd name="T4" fmla="*/ 1341926 w 78"/>
              <a:gd name="T5" fmla="*/ 1244600 h 27"/>
              <a:gd name="T6" fmla="*/ 268532 w 78"/>
              <a:gd name="T7" fmla="*/ 124531 h 27"/>
              <a:gd name="T8" fmla="*/ 536697 w 78"/>
              <a:gd name="T9" fmla="*/ 0 h 27"/>
              <a:gd name="T10" fmla="*/ 2147521 w 78"/>
              <a:gd name="T11" fmla="*/ 871008 h 27"/>
              <a:gd name="T12" fmla="*/ 8052655 w 78"/>
              <a:gd name="T13" fmla="*/ 871008 h 27"/>
              <a:gd name="T14" fmla="*/ 9663113 w 78"/>
              <a:gd name="T15" fmla="*/ 0 h 27"/>
              <a:gd name="T16" fmla="*/ 9931644 w 78"/>
              <a:gd name="T17" fmla="*/ 124531 h 27"/>
              <a:gd name="T18" fmla="*/ 8857884 w 78"/>
              <a:gd name="T19" fmla="*/ 1244600 h 27"/>
              <a:gd name="T20" fmla="*/ 8857884 w 78"/>
              <a:gd name="T21" fmla="*/ 3235678 h 27"/>
              <a:gd name="T22" fmla="*/ 536697 w 78"/>
              <a:gd name="T23" fmla="*/ 124531 h 27"/>
              <a:gd name="T24" fmla="*/ 1476375 w 78"/>
              <a:gd name="T25" fmla="*/ 1120069 h 27"/>
              <a:gd name="T26" fmla="*/ 1476375 w 78"/>
              <a:gd name="T27" fmla="*/ 3111147 h 27"/>
              <a:gd name="T28" fmla="*/ 8589352 w 78"/>
              <a:gd name="T29" fmla="*/ 2862439 h 27"/>
              <a:gd name="T30" fmla="*/ 8589352 w 78"/>
              <a:gd name="T31" fmla="*/ 1244600 h 27"/>
              <a:gd name="T32" fmla="*/ 9931644 w 78"/>
              <a:gd name="T33" fmla="*/ 124531 h 27"/>
              <a:gd name="T34" fmla="*/ 8052655 w 78"/>
              <a:gd name="T35" fmla="*/ 995539 h 27"/>
              <a:gd name="T36" fmla="*/ 2147521 w 78"/>
              <a:gd name="T37" fmla="*/ 1120069 h 27"/>
              <a:gd name="T38" fmla="*/ 536697 w 78"/>
              <a:gd name="T39" fmla="*/ 124531 h 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8" h="27">
                <a:moveTo>
                  <a:pt x="66" y="26"/>
                </a:moveTo>
                <a:lnTo>
                  <a:pt x="11" y="26"/>
                </a:lnTo>
                <a:lnTo>
                  <a:pt x="10" y="10"/>
                </a:lnTo>
                <a:cubicBezTo>
                  <a:pt x="10" y="10"/>
                  <a:pt x="0" y="7"/>
                  <a:pt x="2" y="1"/>
                </a:cubicBezTo>
                <a:cubicBezTo>
                  <a:pt x="2" y="0"/>
                  <a:pt x="4" y="0"/>
                  <a:pt x="4" y="0"/>
                </a:cubicBezTo>
                <a:cubicBezTo>
                  <a:pt x="10" y="0"/>
                  <a:pt x="14" y="6"/>
                  <a:pt x="16" y="7"/>
                </a:cubicBezTo>
                <a:lnTo>
                  <a:pt x="60" y="7"/>
                </a:lnTo>
                <a:cubicBezTo>
                  <a:pt x="60" y="6"/>
                  <a:pt x="67" y="0"/>
                  <a:pt x="72" y="0"/>
                </a:cubicBezTo>
                <a:cubicBezTo>
                  <a:pt x="74" y="0"/>
                  <a:pt x="74" y="0"/>
                  <a:pt x="74" y="1"/>
                </a:cubicBezTo>
                <a:cubicBezTo>
                  <a:pt x="77" y="7"/>
                  <a:pt x="66" y="10"/>
                  <a:pt x="66" y="10"/>
                </a:cubicBezTo>
                <a:lnTo>
                  <a:pt x="66" y="26"/>
                </a:lnTo>
                <a:close/>
                <a:moveTo>
                  <a:pt x="4" y="1"/>
                </a:moveTo>
                <a:cubicBezTo>
                  <a:pt x="2" y="5"/>
                  <a:pt x="10" y="8"/>
                  <a:pt x="11" y="9"/>
                </a:cubicBezTo>
                <a:lnTo>
                  <a:pt x="11" y="25"/>
                </a:lnTo>
                <a:lnTo>
                  <a:pt x="64" y="23"/>
                </a:lnTo>
                <a:lnTo>
                  <a:pt x="64" y="10"/>
                </a:lnTo>
                <a:cubicBezTo>
                  <a:pt x="67" y="8"/>
                  <a:pt x="74" y="5"/>
                  <a:pt x="74" y="1"/>
                </a:cubicBezTo>
                <a:cubicBezTo>
                  <a:pt x="69" y="1"/>
                  <a:pt x="64" y="7"/>
                  <a:pt x="60" y="8"/>
                </a:cubicBezTo>
                <a:lnTo>
                  <a:pt x="16" y="9"/>
                </a:lnTo>
                <a:cubicBezTo>
                  <a:pt x="13" y="7"/>
                  <a:pt x="8" y="1"/>
                  <a:pt x="4" y="1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3" name="Freeform 8409">
            <a:extLst>
              <a:ext uri="{FF2B5EF4-FFF2-40B4-BE49-F238E27FC236}">
                <a16:creationId xmlns:a16="http://schemas.microsoft.com/office/drawing/2014/main" id="{FAC8AE97-19D4-C848-BDC1-5ABF26889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9138" y="2757488"/>
            <a:ext cx="31750" cy="11112"/>
          </a:xfrm>
          <a:custGeom>
            <a:avLst/>
            <a:gdLst>
              <a:gd name="T0" fmla="*/ 9333794 w 90"/>
              <a:gd name="T1" fmla="*/ 4111057 h 29"/>
              <a:gd name="T2" fmla="*/ 1493308 w 90"/>
              <a:gd name="T3" fmla="*/ 4111057 h 29"/>
              <a:gd name="T4" fmla="*/ 1244600 w 90"/>
              <a:gd name="T5" fmla="*/ 1615072 h 29"/>
              <a:gd name="T6" fmla="*/ 124531 w 90"/>
              <a:gd name="T7" fmla="*/ 734158 h 29"/>
              <a:gd name="T8" fmla="*/ 1991078 w 90"/>
              <a:gd name="T9" fmla="*/ 1468317 h 29"/>
              <a:gd name="T10" fmla="*/ 8587317 w 90"/>
              <a:gd name="T11" fmla="*/ 1468317 h 29"/>
              <a:gd name="T12" fmla="*/ 10951633 w 90"/>
              <a:gd name="T13" fmla="*/ 734158 h 29"/>
              <a:gd name="T14" fmla="*/ 9333794 w 90"/>
              <a:gd name="T15" fmla="*/ 1615072 h 29"/>
              <a:gd name="T16" fmla="*/ 9333794 w 90"/>
              <a:gd name="T17" fmla="*/ 4111057 h 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29">
                <a:moveTo>
                  <a:pt x="75" y="28"/>
                </a:moveTo>
                <a:lnTo>
                  <a:pt x="12" y="28"/>
                </a:lnTo>
                <a:lnTo>
                  <a:pt x="10" y="11"/>
                </a:lnTo>
                <a:cubicBezTo>
                  <a:pt x="10" y="11"/>
                  <a:pt x="0" y="9"/>
                  <a:pt x="1" y="5"/>
                </a:cubicBezTo>
                <a:cubicBezTo>
                  <a:pt x="4" y="0"/>
                  <a:pt x="16" y="10"/>
                  <a:pt x="16" y="10"/>
                </a:cubicBezTo>
                <a:lnTo>
                  <a:pt x="69" y="10"/>
                </a:lnTo>
                <a:cubicBezTo>
                  <a:pt x="69" y="10"/>
                  <a:pt x="85" y="0"/>
                  <a:pt x="88" y="5"/>
                </a:cubicBezTo>
                <a:cubicBezTo>
                  <a:pt x="89" y="9"/>
                  <a:pt x="75" y="11"/>
                  <a:pt x="75" y="11"/>
                </a:cubicBezTo>
                <a:lnTo>
                  <a:pt x="75" y="2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4" name="Freeform 8410">
            <a:extLst>
              <a:ext uri="{FF2B5EF4-FFF2-40B4-BE49-F238E27FC236}">
                <a16:creationId xmlns:a16="http://schemas.microsoft.com/office/drawing/2014/main" id="{3153FCB1-B418-714F-8920-0C350777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9138" y="2759075"/>
            <a:ext cx="31750" cy="9525"/>
          </a:xfrm>
          <a:custGeom>
            <a:avLst/>
            <a:gdLst>
              <a:gd name="T0" fmla="*/ 1527211 w 89"/>
              <a:gd name="T1" fmla="*/ 3235678 h 27"/>
              <a:gd name="T2" fmla="*/ 1272497 w 89"/>
              <a:gd name="T3" fmla="*/ 995539 h 27"/>
              <a:gd name="T4" fmla="*/ 127357 w 89"/>
              <a:gd name="T5" fmla="*/ 622300 h 27"/>
              <a:gd name="T6" fmla="*/ 0 w 89"/>
              <a:gd name="T7" fmla="*/ 373239 h 27"/>
              <a:gd name="T8" fmla="*/ 509070 w 89"/>
              <a:gd name="T9" fmla="*/ 0 h 27"/>
              <a:gd name="T10" fmla="*/ 2036281 w 89"/>
              <a:gd name="T11" fmla="*/ 746831 h 27"/>
              <a:gd name="T12" fmla="*/ 8781194 w 89"/>
              <a:gd name="T13" fmla="*/ 746831 h 27"/>
              <a:gd name="T14" fmla="*/ 10817475 w 89"/>
              <a:gd name="T15" fmla="*/ 0 h 27"/>
              <a:gd name="T16" fmla="*/ 11199188 w 89"/>
              <a:gd name="T17" fmla="*/ 249061 h 27"/>
              <a:gd name="T18" fmla="*/ 11199188 w 89"/>
              <a:gd name="T19" fmla="*/ 622300 h 27"/>
              <a:gd name="T20" fmla="*/ 9799334 w 89"/>
              <a:gd name="T21" fmla="*/ 1120069 h 27"/>
              <a:gd name="T22" fmla="*/ 9799334 w 89"/>
              <a:gd name="T23" fmla="*/ 3111147 h 27"/>
              <a:gd name="T24" fmla="*/ 9799334 w 89"/>
              <a:gd name="T25" fmla="*/ 3235678 h 27"/>
              <a:gd name="T26" fmla="*/ 1527211 w 89"/>
              <a:gd name="T27" fmla="*/ 3235678 h 27"/>
              <a:gd name="T28" fmla="*/ 509070 w 89"/>
              <a:gd name="T29" fmla="*/ 249061 h 27"/>
              <a:gd name="T30" fmla="*/ 381713 w 89"/>
              <a:gd name="T31" fmla="*/ 373239 h 27"/>
              <a:gd name="T32" fmla="*/ 1527211 w 89"/>
              <a:gd name="T33" fmla="*/ 871008 h 27"/>
              <a:gd name="T34" fmla="*/ 1527211 w 89"/>
              <a:gd name="T35" fmla="*/ 3111147 h 27"/>
              <a:gd name="T36" fmla="*/ 9544978 w 89"/>
              <a:gd name="T37" fmla="*/ 2986969 h 27"/>
              <a:gd name="T38" fmla="*/ 9544978 w 89"/>
              <a:gd name="T39" fmla="*/ 995539 h 27"/>
              <a:gd name="T40" fmla="*/ 10944831 w 89"/>
              <a:gd name="T41" fmla="*/ 373239 h 27"/>
              <a:gd name="T42" fmla="*/ 10817475 w 89"/>
              <a:gd name="T43" fmla="*/ 249061 h 27"/>
              <a:gd name="T44" fmla="*/ 9035907 w 89"/>
              <a:gd name="T45" fmla="*/ 995539 h 27"/>
              <a:gd name="T46" fmla="*/ 2036281 w 89"/>
              <a:gd name="T47" fmla="*/ 995539 h 27"/>
              <a:gd name="T48" fmla="*/ 509070 w 89"/>
              <a:gd name="T49" fmla="*/ 249061 h 2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9" h="27">
                <a:moveTo>
                  <a:pt x="12" y="26"/>
                </a:moveTo>
                <a:lnTo>
                  <a:pt x="10" y="8"/>
                </a:lnTo>
                <a:cubicBezTo>
                  <a:pt x="10" y="8"/>
                  <a:pt x="3" y="7"/>
                  <a:pt x="1" y="5"/>
                </a:cubicBezTo>
                <a:cubicBezTo>
                  <a:pt x="0" y="3"/>
                  <a:pt x="0" y="3"/>
                  <a:pt x="0" y="3"/>
                </a:cubicBezTo>
                <a:cubicBezTo>
                  <a:pt x="1" y="0"/>
                  <a:pt x="1" y="0"/>
                  <a:pt x="4" y="0"/>
                </a:cubicBezTo>
                <a:cubicBezTo>
                  <a:pt x="7" y="0"/>
                  <a:pt x="16" y="6"/>
                  <a:pt x="16" y="6"/>
                </a:cubicBezTo>
                <a:lnTo>
                  <a:pt x="69" y="6"/>
                </a:lnTo>
                <a:cubicBezTo>
                  <a:pt x="69" y="6"/>
                  <a:pt x="79" y="0"/>
                  <a:pt x="85" y="0"/>
                </a:cubicBezTo>
                <a:cubicBezTo>
                  <a:pt x="88" y="0"/>
                  <a:pt x="88" y="0"/>
                  <a:pt x="88" y="2"/>
                </a:cubicBezTo>
                <a:lnTo>
                  <a:pt x="88" y="5"/>
                </a:lnTo>
                <a:cubicBezTo>
                  <a:pt x="86" y="7"/>
                  <a:pt x="77" y="9"/>
                  <a:pt x="77" y="9"/>
                </a:cubicBezTo>
                <a:lnTo>
                  <a:pt x="77" y="25"/>
                </a:lnTo>
                <a:lnTo>
                  <a:pt x="77" y="26"/>
                </a:lnTo>
                <a:lnTo>
                  <a:pt x="12" y="26"/>
                </a:lnTo>
                <a:close/>
                <a:moveTo>
                  <a:pt x="4" y="2"/>
                </a:moveTo>
                <a:lnTo>
                  <a:pt x="3" y="3"/>
                </a:lnTo>
                <a:cubicBezTo>
                  <a:pt x="4" y="5"/>
                  <a:pt x="7" y="6"/>
                  <a:pt x="12" y="7"/>
                </a:cubicBezTo>
                <a:lnTo>
                  <a:pt x="12" y="25"/>
                </a:lnTo>
                <a:lnTo>
                  <a:pt x="75" y="24"/>
                </a:lnTo>
                <a:lnTo>
                  <a:pt x="75" y="8"/>
                </a:lnTo>
                <a:cubicBezTo>
                  <a:pt x="78" y="6"/>
                  <a:pt x="85" y="5"/>
                  <a:pt x="86" y="3"/>
                </a:cubicBezTo>
                <a:lnTo>
                  <a:pt x="85" y="2"/>
                </a:lnTo>
                <a:cubicBezTo>
                  <a:pt x="82" y="2"/>
                  <a:pt x="74" y="6"/>
                  <a:pt x="71" y="8"/>
                </a:cubicBezTo>
                <a:lnTo>
                  <a:pt x="16" y="8"/>
                </a:lnTo>
                <a:cubicBezTo>
                  <a:pt x="13" y="6"/>
                  <a:pt x="5" y="2"/>
                  <a:pt x="4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5" name="Freeform 8411">
            <a:extLst>
              <a:ext uri="{FF2B5EF4-FFF2-40B4-BE49-F238E27FC236}">
                <a16:creationId xmlns:a16="http://schemas.microsoft.com/office/drawing/2014/main" id="{67CDD97B-648F-4E4E-BB9B-09A914CC5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47963"/>
            <a:ext cx="17463" cy="6350"/>
          </a:xfrm>
          <a:custGeom>
            <a:avLst/>
            <a:gdLst>
              <a:gd name="T0" fmla="*/ 4879162 w 50"/>
              <a:gd name="T1" fmla="*/ 2010611 h 19"/>
              <a:gd name="T2" fmla="*/ 732049 w 50"/>
              <a:gd name="T3" fmla="*/ 2010611 h 19"/>
              <a:gd name="T4" fmla="*/ 732049 w 50"/>
              <a:gd name="T5" fmla="*/ 893679 h 19"/>
              <a:gd name="T6" fmla="*/ 0 w 50"/>
              <a:gd name="T7" fmla="*/ 335213 h 19"/>
              <a:gd name="T8" fmla="*/ 1219965 w 50"/>
              <a:gd name="T9" fmla="*/ 781718 h 19"/>
              <a:gd name="T10" fmla="*/ 4635379 w 50"/>
              <a:gd name="T11" fmla="*/ 781718 h 19"/>
              <a:gd name="T12" fmla="*/ 5611211 w 50"/>
              <a:gd name="T13" fmla="*/ 335213 h 19"/>
              <a:gd name="T14" fmla="*/ 4879162 w 50"/>
              <a:gd name="T15" fmla="*/ 893679 h 19"/>
              <a:gd name="T16" fmla="*/ 4879162 w 50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19">
                <a:moveTo>
                  <a:pt x="40" y="18"/>
                </a:moveTo>
                <a:lnTo>
                  <a:pt x="6" y="18"/>
                </a:lnTo>
                <a:lnTo>
                  <a:pt x="6" y="8"/>
                </a:lnTo>
                <a:cubicBezTo>
                  <a:pt x="6" y="8"/>
                  <a:pt x="0" y="5"/>
                  <a:pt x="0" y="3"/>
                </a:cubicBezTo>
                <a:cubicBezTo>
                  <a:pt x="2" y="0"/>
                  <a:pt x="10" y="7"/>
                  <a:pt x="10" y="7"/>
                </a:cubicBezTo>
                <a:lnTo>
                  <a:pt x="38" y="7"/>
                </a:lnTo>
                <a:cubicBezTo>
                  <a:pt x="38" y="7"/>
                  <a:pt x="46" y="0"/>
                  <a:pt x="46" y="3"/>
                </a:cubicBezTo>
                <a:cubicBezTo>
                  <a:pt x="49" y="5"/>
                  <a:pt x="40" y="8"/>
                  <a:pt x="40" y="8"/>
                </a:cubicBezTo>
                <a:lnTo>
                  <a:pt x="40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6" name="Freeform 8412">
            <a:extLst>
              <a:ext uri="{FF2B5EF4-FFF2-40B4-BE49-F238E27FC236}">
                <a16:creationId xmlns:a16="http://schemas.microsoft.com/office/drawing/2014/main" id="{516FF358-CD4B-3A46-86D1-0172B67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47963"/>
            <a:ext cx="19050" cy="6350"/>
          </a:xfrm>
          <a:custGeom>
            <a:avLst/>
            <a:gdLst>
              <a:gd name="T0" fmla="*/ 5859929 w 51"/>
              <a:gd name="T1" fmla="*/ 2010611 h 19"/>
              <a:gd name="T2" fmla="*/ 976779 w 51"/>
              <a:gd name="T3" fmla="*/ 2010611 h 19"/>
              <a:gd name="T4" fmla="*/ 837079 w 51"/>
              <a:gd name="T5" fmla="*/ 893679 h 19"/>
              <a:gd name="T6" fmla="*/ 139700 w 51"/>
              <a:gd name="T7" fmla="*/ 223253 h 19"/>
              <a:gd name="T8" fmla="*/ 139700 w 51"/>
              <a:gd name="T9" fmla="*/ 111626 h 19"/>
              <a:gd name="T10" fmla="*/ 418726 w 51"/>
              <a:gd name="T11" fmla="*/ 0 h 19"/>
              <a:gd name="T12" fmla="*/ 1674159 w 51"/>
              <a:gd name="T13" fmla="*/ 558466 h 19"/>
              <a:gd name="T14" fmla="*/ 5580903 w 51"/>
              <a:gd name="T15" fmla="*/ 558466 h 19"/>
              <a:gd name="T16" fmla="*/ 6557682 w 51"/>
              <a:gd name="T17" fmla="*/ 0 h 19"/>
              <a:gd name="T18" fmla="*/ 6976035 w 51"/>
              <a:gd name="T19" fmla="*/ 223253 h 19"/>
              <a:gd name="T20" fmla="*/ 5720603 w 51"/>
              <a:gd name="T21" fmla="*/ 1005305 h 19"/>
              <a:gd name="T22" fmla="*/ 5720603 w 51"/>
              <a:gd name="T23" fmla="*/ 893679 h 19"/>
              <a:gd name="T24" fmla="*/ 6557682 w 51"/>
              <a:gd name="T25" fmla="*/ 335213 h 19"/>
              <a:gd name="T26" fmla="*/ 5580903 w 51"/>
              <a:gd name="T27" fmla="*/ 781718 h 19"/>
              <a:gd name="T28" fmla="*/ 1534832 w 51"/>
              <a:gd name="T29" fmla="*/ 781718 h 19"/>
              <a:gd name="T30" fmla="*/ 418726 w 51"/>
              <a:gd name="T31" fmla="*/ 335213 h 19"/>
              <a:gd name="T32" fmla="*/ 976779 w 51"/>
              <a:gd name="T33" fmla="*/ 781718 h 19"/>
              <a:gd name="T34" fmla="*/ 1255806 w 51"/>
              <a:gd name="T35" fmla="*/ 2010611 h 19"/>
              <a:gd name="T36" fmla="*/ 5720603 w 51"/>
              <a:gd name="T37" fmla="*/ 1898984 h 19"/>
              <a:gd name="T38" fmla="*/ 5720603 w 51"/>
              <a:gd name="T39" fmla="*/ 1005305 h 19"/>
              <a:gd name="T40" fmla="*/ 5859929 w 51"/>
              <a:gd name="T41" fmla="*/ 2010611 h 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19">
                <a:moveTo>
                  <a:pt x="42" y="18"/>
                </a:moveTo>
                <a:lnTo>
                  <a:pt x="7" y="18"/>
                </a:lnTo>
                <a:lnTo>
                  <a:pt x="6" y="8"/>
                </a:lnTo>
                <a:cubicBezTo>
                  <a:pt x="6" y="8"/>
                  <a:pt x="0" y="6"/>
                  <a:pt x="1" y="2"/>
                </a:cubicBezTo>
                <a:lnTo>
                  <a:pt x="1" y="1"/>
                </a:lnTo>
                <a:lnTo>
                  <a:pt x="3" y="0"/>
                </a:lnTo>
                <a:cubicBezTo>
                  <a:pt x="6" y="0"/>
                  <a:pt x="11" y="5"/>
                  <a:pt x="12" y="5"/>
                </a:cubicBezTo>
                <a:lnTo>
                  <a:pt x="40" y="5"/>
                </a:lnTo>
                <a:cubicBezTo>
                  <a:pt x="40" y="5"/>
                  <a:pt x="44" y="0"/>
                  <a:pt x="47" y="0"/>
                </a:cubicBezTo>
                <a:lnTo>
                  <a:pt x="50" y="2"/>
                </a:lnTo>
                <a:cubicBezTo>
                  <a:pt x="50" y="6"/>
                  <a:pt x="42" y="8"/>
                  <a:pt x="41" y="9"/>
                </a:cubicBezTo>
                <a:lnTo>
                  <a:pt x="41" y="8"/>
                </a:lnTo>
                <a:cubicBezTo>
                  <a:pt x="42" y="7"/>
                  <a:pt x="47" y="5"/>
                  <a:pt x="47" y="3"/>
                </a:cubicBezTo>
                <a:cubicBezTo>
                  <a:pt x="45" y="3"/>
                  <a:pt x="41" y="5"/>
                  <a:pt x="40" y="7"/>
                </a:cubicBezTo>
                <a:lnTo>
                  <a:pt x="11" y="7"/>
                </a:lnTo>
                <a:cubicBezTo>
                  <a:pt x="9" y="5"/>
                  <a:pt x="6" y="3"/>
                  <a:pt x="3" y="3"/>
                </a:cubicBezTo>
                <a:cubicBezTo>
                  <a:pt x="3" y="5"/>
                  <a:pt x="6" y="7"/>
                  <a:pt x="7" y="7"/>
                </a:cubicBezTo>
                <a:lnTo>
                  <a:pt x="9" y="18"/>
                </a:lnTo>
                <a:lnTo>
                  <a:pt x="41" y="17"/>
                </a:lnTo>
                <a:lnTo>
                  <a:pt x="41" y="9"/>
                </a:lnTo>
                <a:lnTo>
                  <a:pt x="42" y="18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7" name="Freeform 8413">
            <a:extLst>
              <a:ext uri="{FF2B5EF4-FFF2-40B4-BE49-F238E27FC236}">
                <a16:creationId xmlns:a16="http://schemas.microsoft.com/office/drawing/2014/main" id="{B215FB44-4CAF-6943-9C83-46FD72277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51138"/>
            <a:ext cx="20637" cy="6350"/>
          </a:xfrm>
          <a:custGeom>
            <a:avLst/>
            <a:gdLst>
              <a:gd name="T0" fmla="*/ 6292113 w 57"/>
              <a:gd name="T1" fmla="*/ 2010611 h 19"/>
              <a:gd name="T2" fmla="*/ 917441 w 57"/>
              <a:gd name="T3" fmla="*/ 2010611 h 19"/>
              <a:gd name="T4" fmla="*/ 917441 w 57"/>
              <a:gd name="T5" fmla="*/ 781718 h 19"/>
              <a:gd name="T6" fmla="*/ 131063 w 57"/>
              <a:gd name="T7" fmla="*/ 223253 h 19"/>
              <a:gd name="T8" fmla="*/ 1310993 w 57"/>
              <a:gd name="T9" fmla="*/ 558466 h 19"/>
              <a:gd name="T10" fmla="*/ 5767498 w 57"/>
              <a:gd name="T11" fmla="*/ 558466 h 19"/>
              <a:gd name="T12" fmla="*/ 7340617 w 57"/>
              <a:gd name="T13" fmla="*/ 223253 h 19"/>
              <a:gd name="T14" fmla="*/ 6292113 w 57"/>
              <a:gd name="T15" fmla="*/ 781718 h 19"/>
              <a:gd name="T16" fmla="*/ 6292113 w 57"/>
              <a:gd name="T17" fmla="*/ 2010611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" h="19">
                <a:moveTo>
                  <a:pt x="48" y="18"/>
                </a:moveTo>
                <a:lnTo>
                  <a:pt x="7" y="18"/>
                </a:lnTo>
                <a:lnTo>
                  <a:pt x="7" y="7"/>
                </a:lnTo>
                <a:cubicBezTo>
                  <a:pt x="7" y="7"/>
                  <a:pt x="0" y="4"/>
                  <a:pt x="1" y="2"/>
                </a:cubicBezTo>
                <a:cubicBezTo>
                  <a:pt x="1" y="0"/>
                  <a:pt x="10" y="5"/>
                  <a:pt x="10" y="5"/>
                </a:cubicBezTo>
                <a:lnTo>
                  <a:pt x="44" y="5"/>
                </a:lnTo>
                <a:cubicBezTo>
                  <a:pt x="44" y="5"/>
                  <a:pt x="54" y="0"/>
                  <a:pt x="56" y="2"/>
                </a:cubicBezTo>
                <a:cubicBezTo>
                  <a:pt x="56" y="4"/>
                  <a:pt x="48" y="7"/>
                  <a:pt x="48" y="7"/>
                </a:cubicBezTo>
                <a:lnTo>
                  <a:pt x="48" y="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8" name="Freeform 8414">
            <a:extLst>
              <a:ext uri="{FF2B5EF4-FFF2-40B4-BE49-F238E27FC236}">
                <a16:creationId xmlns:a16="http://schemas.microsoft.com/office/drawing/2014/main" id="{068A016C-7D16-1B4E-9F07-D8B45948F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51138"/>
            <a:ext cx="20637" cy="7937"/>
          </a:xfrm>
          <a:custGeom>
            <a:avLst/>
            <a:gdLst>
              <a:gd name="T0" fmla="*/ 917441 w 57"/>
              <a:gd name="T1" fmla="*/ 2992249 h 20"/>
              <a:gd name="T2" fmla="*/ 786378 w 57"/>
              <a:gd name="T3" fmla="*/ 1102449 h 20"/>
              <a:gd name="T4" fmla="*/ 0 w 57"/>
              <a:gd name="T5" fmla="*/ 472648 h 20"/>
              <a:gd name="T6" fmla="*/ 0 w 57"/>
              <a:gd name="T7" fmla="*/ 315099 h 20"/>
              <a:gd name="T8" fmla="*/ 131063 w 57"/>
              <a:gd name="T9" fmla="*/ 0 h 20"/>
              <a:gd name="T10" fmla="*/ 1573119 w 57"/>
              <a:gd name="T11" fmla="*/ 629801 h 20"/>
              <a:gd name="T12" fmla="*/ 5767498 w 57"/>
              <a:gd name="T13" fmla="*/ 629801 h 20"/>
              <a:gd name="T14" fmla="*/ 7078491 w 57"/>
              <a:gd name="T15" fmla="*/ 0 h 20"/>
              <a:gd name="T16" fmla="*/ 7340617 w 57"/>
              <a:gd name="T17" fmla="*/ 315099 h 20"/>
              <a:gd name="T18" fmla="*/ 7340617 w 57"/>
              <a:gd name="T19" fmla="*/ 472648 h 20"/>
              <a:gd name="T20" fmla="*/ 6292113 w 57"/>
              <a:gd name="T21" fmla="*/ 1259999 h 20"/>
              <a:gd name="T22" fmla="*/ 6554239 w 57"/>
              <a:gd name="T23" fmla="*/ 2834700 h 20"/>
              <a:gd name="T24" fmla="*/ 6554239 w 57"/>
              <a:gd name="T25" fmla="*/ 2992249 h 20"/>
              <a:gd name="T26" fmla="*/ 917441 w 57"/>
              <a:gd name="T27" fmla="*/ 2992249 h 20"/>
              <a:gd name="T28" fmla="*/ 131063 w 57"/>
              <a:gd name="T29" fmla="*/ 315099 h 20"/>
              <a:gd name="T30" fmla="*/ 917441 w 57"/>
              <a:gd name="T31" fmla="*/ 944900 h 20"/>
              <a:gd name="T32" fmla="*/ 1179567 w 57"/>
              <a:gd name="T33" fmla="*/ 2834700 h 20"/>
              <a:gd name="T34" fmla="*/ 6160688 w 57"/>
              <a:gd name="T35" fmla="*/ 2677150 h 20"/>
              <a:gd name="T36" fmla="*/ 6160688 w 57"/>
              <a:gd name="T37" fmla="*/ 1102449 h 20"/>
              <a:gd name="T38" fmla="*/ 7078491 w 57"/>
              <a:gd name="T39" fmla="*/ 472648 h 20"/>
              <a:gd name="T40" fmla="*/ 5898561 w 57"/>
              <a:gd name="T41" fmla="*/ 944900 h 20"/>
              <a:gd name="T42" fmla="*/ 1310993 w 57"/>
              <a:gd name="T43" fmla="*/ 944900 h 20"/>
              <a:gd name="T44" fmla="*/ 131063 w 57"/>
              <a:gd name="T45" fmla="*/ 315099 h 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7" h="20">
                <a:moveTo>
                  <a:pt x="7" y="19"/>
                </a:moveTo>
                <a:lnTo>
                  <a:pt x="6" y="7"/>
                </a:lnTo>
                <a:cubicBezTo>
                  <a:pt x="6" y="7"/>
                  <a:pt x="1" y="6"/>
                  <a:pt x="0" y="3"/>
                </a:cubicBezTo>
                <a:lnTo>
                  <a:pt x="0" y="2"/>
                </a:lnTo>
                <a:cubicBezTo>
                  <a:pt x="0" y="2"/>
                  <a:pt x="0" y="0"/>
                  <a:pt x="1" y="0"/>
                </a:cubicBezTo>
                <a:cubicBezTo>
                  <a:pt x="4" y="0"/>
                  <a:pt x="10" y="3"/>
                  <a:pt x="12" y="4"/>
                </a:cubicBezTo>
                <a:lnTo>
                  <a:pt x="44" y="4"/>
                </a:lnTo>
                <a:cubicBezTo>
                  <a:pt x="44" y="3"/>
                  <a:pt x="50" y="0"/>
                  <a:pt x="54" y="0"/>
                </a:cubicBezTo>
                <a:lnTo>
                  <a:pt x="56" y="2"/>
                </a:lnTo>
                <a:lnTo>
                  <a:pt x="56" y="3"/>
                </a:lnTo>
                <a:cubicBezTo>
                  <a:pt x="54" y="6"/>
                  <a:pt x="50" y="8"/>
                  <a:pt x="48" y="8"/>
                </a:cubicBezTo>
                <a:lnTo>
                  <a:pt x="50" y="18"/>
                </a:lnTo>
                <a:lnTo>
                  <a:pt x="50" y="19"/>
                </a:lnTo>
                <a:lnTo>
                  <a:pt x="7" y="19"/>
                </a:lnTo>
                <a:close/>
                <a:moveTo>
                  <a:pt x="1" y="2"/>
                </a:moveTo>
                <a:cubicBezTo>
                  <a:pt x="1" y="3"/>
                  <a:pt x="6" y="6"/>
                  <a:pt x="7" y="6"/>
                </a:cubicBezTo>
                <a:lnTo>
                  <a:pt x="9" y="18"/>
                </a:lnTo>
                <a:lnTo>
                  <a:pt x="47" y="17"/>
                </a:lnTo>
                <a:lnTo>
                  <a:pt x="47" y="7"/>
                </a:lnTo>
                <a:cubicBezTo>
                  <a:pt x="50" y="6"/>
                  <a:pt x="54" y="3"/>
                  <a:pt x="54" y="3"/>
                </a:cubicBezTo>
                <a:cubicBezTo>
                  <a:pt x="53" y="2"/>
                  <a:pt x="47" y="4"/>
                  <a:pt x="45" y="6"/>
                </a:cubicBezTo>
                <a:lnTo>
                  <a:pt x="10" y="6"/>
                </a:lnTo>
                <a:cubicBezTo>
                  <a:pt x="9" y="4"/>
                  <a:pt x="3" y="2"/>
                  <a:pt x="1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69" name="Freeform 8415">
            <a:extLst>
              <a:ext uri="{FF2B5EF4-FFF2-40B4-BE49-F238E27FC236}">
                <a16:creationId xmlns:a16="http://schemas.microsoft.com/office/drawing/2014/main" id="{68C5937B-B051-5C46-B50E-779130BDB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41613"/>
            <a:ext cx="11112" cy="6350"/>
          </a:xfrm>
          <a:custGeom>
            <a:avLst/>
            <a:gdLst>
              <a:gd name="T0" fmla="*/ 3061524 w 33"/>
              <a:gd name="T1" fmla="*/ 2115608 h 18"/>
              <a:gd name="T2" fmla="*/ 567049 w 33"/>
              <a:gd name="T3" fmla="*/ 1866900 h 18"/>
              <a:gd name="T4" fmla="*/ 340095 w 33"/>
              <a:gd name="T5" fmla="*/ 871008 h 18"/>
              <a:gd name="T6" fmla="*/ 0 w 33"/>
              <a:gd name="T7" fmla="*/ 373239 h 18"/>
              <a:gd name="T8" fmla="*/ 680189 w 33"/>
              <a:gd name="T9" fmla="*/ 622300 h 18"/>
              <a:gd name="T10" fmla="*/ 2948047 w 33"/>
              <a:gd name="T11" fmla="*/ 622300 h 18"/>
              <a:gd name="T12" fmla="*/ 3628236 w 33"/>
              <a:gd name="T13" fmla="*/ 373239 h 18"/>
              <a:gd name="T14" fmla="*/ 3061524 w 33"/>
              <a:gd name="T15" fmla="*/ 871008 h 18"/>
              <a:gd name="T16" fmla="*/ 3061524 w 33"/>
              <a:gd name="T17" fmla="*/ 2115608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18">
                <a:moveTo>
                  <a:pt x="27" y="17"/>
                </a:moveTo>
                <a:lnTo>
                  <a:pt x="5" y="15"/>
                </a:lnTo>
                <a:lnTo>
                  <a:pt x="3" y="7"/>
                </a:lnTo>
                <a:cubicBezTo>
                  <a:pt x="3" y="7"/>
                  <a:pt x="0" y="4"/>
                  <a:pt x="0" y="3"/>
                </a:cubicBezTo>
                <a:cubicBezTo>
                  <a:pt x="0" y="0"/>
                  <a:pt x="6" y="5"/>
                  <a:pt x="6" y="5"/>
                </a:cubicBezTo>
                <a:lnTo>
                  <a:pt x="26" y="5"/>
                </a:lnTo>
                <a:cubicBezTo>
                  <a:pt x="26" y="5"/>
                  <a:pt x="30" y="0"/>
                  <a:pt x="32" y="3"/>
                </a:cubicBezTo>
                <a:cubicBezTo>
                  <a:pt x="32" y="4"/>
                  <a:pt x="27" y="7"/>
                  <a:pt x="27" y="7"/>
                </a:cubicBezTo>
                <a:lnTo>
                  <a:pt x="27" y="1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0" name="Freeform 8416">
            <a:extLst>
              <a:ext uri="{FF2B5EF4-FFF2-40B4-BE49-F238E27FC236}">
                <a16:creationId xmlns:a16="http://schemas.microsoft.com/office/drawing/2014/main" id="{F6ADFDCA-1FFE-254E-9F02-92DBA0A42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41613"/>
            <a:ext cx="12700" cy="6350"/>
          </a:xfrm>
          <a:custGeom>
            <a:avLst/>
            <a:gdLst>
              <a:gd name="T0" fmla="*/ 4081780 w 35"/>
              <a:gd name="T1" fmla="*/ 2232212 h 17"/>
              <a:gd name="T2" fmla="*/ 658223 w 35"/>
              <a:gd name="T3" fmla="*/ 2092885 h 17"/>
              <a:gd name="T4" fmla="*/ 658223 w 35"/>
              <a:gd name="T5" fmla="*/ 837079 h 17"/>
              <a:gd name="T6" fmla="*/ 263434 w 35"/>
              <a:gd name="T7" fmla="*/ 279026 h 17"/>
              <a:gd name="T8" fmla="*/ 263434 w 35"/>
              <a:gd name="T9" fmla="*/ 139700 h 17"/>
              <a:gd name="T10" fmla="*/ 263434 w 35"/>
              <a:gd name="T11" fmla="*/ 0 h 17"/>
              <a:gd name="T12" fmla="*/ 1053374 w 35"/>
              <a:gd name="T13" fmla="*/ 418726 h 17"/>
              <a:gd name="T14" fmla="*/ 3686629 w 35"/>
              <a:gd name="T15" fmla="*/ 418726 h 17"/>
              <a:gd name="T16" fmla="*/ 4213134 w 35"/>
              <a:gd name="T17" fmla="*/ 0 h 17"/>
              <a:gd name="T18" fmla="*/ 4476569 w 35"/>
              <a:gd name="T19" fmla="*/ 0 h 17"/>
              <a:gd name="T20" fmla="*/ 4476569 w 35"/>
              <a:gd name="T21" fmla="*/ 279026 h 17"/>
              <a:gd name="T22" fmla="*/ 3818346 w 35"/>
              <a:gd name="T23" fmla="*/ 837079 h 17"/>
              <a:gd name="T24" fmla="*/ 4344851 w 35"/>
              <a:gd name="T25" fmla="*/ 279026 h 17"/>
              <a:gd name="T26" fmla="*/ 3686629 w 35"/>
              <a:gd name="T27" fmla="*/ 697753 h 17"/>
              <a:gd name="T28" fmla="*/ 1053374 w 35"/>
              <a:gd name="T29" fmla="*/ 697753 h 17"/>
              <a:gd name="T30" fmla="*/ 263434 w 35"/>
              <a:gd name="T31" fmla="*/ 279026 h 17"/>
              <a:gd name="T32" fmla="*/ 921657 w 35"/>
              <a:gd name="T33" fmla="*/ 697753 h 17"/>
              <a:gd name="T34" fmla="*/ 921657 w 35"/>
              <a:gd name="T35" fmla="*/ 1953185 h 17"/>
              <a:gd name="T36" fmla="*/ 3818346 w 35"/>
              <a:gd name="T37" fmla="*/ 1953185 h 17"/>
              <a:gd name="T38" fmla="*/ 3818346 w 35"/>
              <a:gd name="T39" fmla="*/ 837079 h 17"/>
              <a:gd name="T40" fmla="*/ 4081780 w 35"/>
              <a:gd name="T41" fmla="*/ 2232212 h 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5" h="17">
                <a:moveTo>
                  <a:pt x="31" y="16"/>
                </a:moveTo>
                <a:lnTo>
                  <a:pt x="5" y="15"/>
                </a:lnTo>
                <a:lnTo>
                  <a:pt x="5" y="6"/>
                </a:lnTo>
                <a:cubicBezTo>
                  <a:pt x="5" y="6"/>
                  <a:pt x="0" y="3"/>
                  <a:pt x="2" y="2"/>
                </a:cubicBezTo>
                <a:lnTo>
                  <a:pt x="2" y="1"/>
                </a:lnTo>
                <a:lnTo>
                  <a:pt x="2" y="0"/>
                </a:lnTo>
                <a:cubicBezTo>
                  <a:pt x="5" y="0"/>
                  <a:pt x="8" y="3"/>
                  <a:pt x="8" y="3"/>
                </a:cubicBezTo>
                <a:lnTo>
                  <a:pt x="28" y="3"/>
                </a:lnTo>
                <a:cubicBezTo>
                  <a:pt x="28" y="3"/>
                  <a:pt x="31" y="0"/>
                  <a:pt x="32" y="0"/>
                </a:cubicBezTo>
                <a:lnTo>
                  <a:pt x="34" y="0"/>
                </a:lnTo>
                <a:lnTo>
                  <a:pt x="34" y="2"/>
                </a:lnTo>
                <a:cubicBezTo>
                  <a:pt x="34" y="3"/>
                  <a:pt x="31" y="6"/>
                  <a:pt x="29" y="6"/>
                </a:cubicBezTo>
                <a:cubicBezTo>
                  <a:pt x="31" y="4"/>
                  <a:pt x="33" y="3"/>
                  <a:pt x="33" y="2"/>
                </a:cubicBezTo>
                <a:cubicBezTo>
                  <a:pt x="33" y="2"/>
                  <a:pt x="29" y="3"/>
                  <a:pt x="28" y="5"/>
                </a:cubicBezTo>
                <a:lnTo>
                  <a:pt x="8" y="5"/>
                </a:lnTo>
                <a:cubicBezTo>
                  <a:pt x="5" y="3"/>
                  <a:pt x="4" y="2"/>
                  <a:pt x="2" y="2"/>
                </a:cubicBezTo>
                <a:cubicBezTo>
                  <a:pt x="2" y="3"/>
                  <a:pt x="5" y="4"/>
                  <a:pt x="7" y="5"/>
                </a:cubicBezTo>
                <a:lnTo>
                  <a:pt x="7" y="14"/>
                </a:lnTo>
                <a:lnTo>
                  <a:pt x="29" y="14"/>
                </a:lnTo>
                <a:lnTo>
                  <a:pt x="29" y="6"/>
                </a:lnTo>
                <a:lnTo>
                  <a:pt x="31" y="16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1" name="Freeform 8417">
            <a:extLst>
              <a:ext uri="{FF2B5EF4-FFF2-40B4-BE49-F238E27FC236}">
                <a16:creationId xmlns:a16="http://schemas.microsoft.com/office/drawing/2014/main" id="{4A29A473-093C-F548-B880-C044C84ED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44788"/>
            <a:ext cx="14287" cy="6350"/>
          </a:xfrm>
          <a:custGeom>
            <a:avLst/>
            <a:gdLst>
              <a:gd name="T0" fmla="*/ 4428604 w 39"/>
              <a:gd name="T1" fmla="*/ 2232212 h 17"/>
              <a:gd name="T2" fmla="*/ 671123 w 39"/>
              <a:gd name="T3" fmla="*/ 2232212 h 17"/>
              <a:gd name="T4" fmla="*/ 671123 w 39"/>
              <a:gd name="T5" fmla="*/ 976779 h 17"/>
              <a:gd name="T6" fmla="*/ 0 w 39"/>
              <a:gd name="T7" fmla="*/ 418726 h 17"/>
              <a:gd name="T8" fmla="*/ 805201 w 39"/>
              <a:gd name="T9" fmla="*/ 837079 h 17"/>
              <a:gd name="T10" fmla="*/ 4026003 w 39"/>
              <a:gd name="T11" fmla="*/ 837079 h 17"/>
              <a:gd name="T12" fmla="*/ 5099726 w 39"/>
              <a:gd name="T13" fmla="*/ 418726 h 17"/>
              <a:gd name="T14" fmla="*/ 4428604 w 39"/>
              <a:gd name="T15" fmla="*/ 976779 h 17"/>
              <a:gd name="T16" fmla="*/ 4428604 w 39"/>
              <a:gd name="T17" fmla="*/ 2232212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9" h="17">
                <a:moveTo>
                  <a:pt x="33" y="16"/>
                </a:moveTo>
                <a:lnTo>
                  <a:pt x="5" y="16"/>
                </a:lnTo>
                <a:lnTo>
                  <a:pt x="5" y="7"/>
                </a:lnTo>
                <a:cubicBezTo>
                  <a:pt x="5" y="7"/>
                  <a:pt x="0" y="5"/>
                  <a:pt x="0" y="3"/>
                </a:cubicBezTo>
                <a:cubicBezTo>
                  <a:pt x="0" y="0"/>
                  <a:pt x="6" y="6"/>
                  <a:pt x="6" y="6"/>
                </a:cubicBezTo>
                <a:lnTo>
                  <a:pt x="30" y="6"/>
                </a:lnTo>
                <a:cubicBezTo>
                  <a:pt x="30" y="6"/>
                  <a:pt x="36" y="0"/>
                  <a:pt x="38" y="3"/>
                </a:cubicBezTo>
                <a:cubicBezTo>
                  <a:pt x="38" y="5"/>
                  <a:pt x="33" y="7"/>
                  <a:pt x="33" y="7"/>
                </a:cubicBezTo>
                <a:lnTo>
                  <a:pt x="33" y="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2" name="Freeform 8418">
            <a:extLst>
              <a:ext uri="{FF2B5EF4-FFF2-40B4-BE49-F238E27FC236}">
                <a16:creationId xmlns:a16="http://schemas.microsoft.com/office/drawing/2014/main" id="{73E4C1C7-C0EC-5B4E-94A6-FEB85DA58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44788"/>
            <a:ext cx="15875" cy="6350"/>
          </a:xfrm>
          <a:custGeom>
            <a:avLst/>
            <a:gdLst>
              <a:gd name="T0" fmla="*/ 1000125 w 42"/>
              <a:gd name="T1" fmla="*/ 2362597 h 16"/>
              <a:gd name="T2" fmla="*/ 714375 w 42"/>
              <a:gd name="T3" fmla="*/ 944959 h 16"/>
              <a:gd name="T4" fmla="*/ 285750 w 42"/>
              <a:gd name="T5" fmla="*/ 315119 h 16"/>
              <a:gd name="T6" fmla="*/ 285750 w 42"/>
              <a:gd name="T7" fmla="*/ 157559 h 16"/>
              <a:gd name="T8" fmla="*/ 285750 w 42"/>
              <a:gd name="T9" fmla="*/ 0 h 16"/>
              <a:gd name="T10" fmla="*/ 1428750 w 42"/>
              <a:gd name="T11" fmla="*/ 630238 h 16"/>
              <a:gd name="T12" fmla="*/ 4571622 w 42"/>
              <a:gd name="T13" fmla="*/ 630238 h 16"/>
              <a:gd name="T14" fmla="*/ 5428872 w 42"/>
              <a:gd name="T15" fmla="*/ 0 h 16"/>
              <a:gd name="T16" fmla="*/ 5714622 w 42"/>
              <a:gd name="T17" fmla="*/ 0 h 16"/>
              <a:gd name="T18" fmla="*/ 5714622 w 42"/>
              <a:gd name="T19" fmla="*/ 315119 h 16"/>
              <a:gd name="T20" fmla="*/ 5000247 w 42"/>
              <a:gd name="T21" fmla="*/ 1102519 h 16"/>
              <a:gd name="T22" fmla="*/ 5000247 w 42"/>
              <a:gd name="T23" fmla="*/ 2362597 h 16"/>
              <a:gd name="T24" fmla="*/ 5000247 w 42"/>
              <a:gd name="T25" fmla="*/ 2362597 h 16"/>
              <a:gd name="T26" fmla="*/ 1000125 w 42"/>
              <a:gd name="T27" fmla="*/ 2362597 h 16"/>
              <a:gd name="T28" fmla="*/ 285750 w 42"/>
              <a:gd name="T29" fmla="*/ 315119 h 16"/>
              <a:gd name="T30" fmla="*/ 1000125 w 42"/>
              <a:gd name="T31" fmla="*/ 787400 h 16"/>
              <a:gd name="T32" fmla="*/ 1143000 w 42"/>
              <a:gd name="T33" fmla="*/ 2362597 h 16"/>
              <a:gd name="T34" fmla="*/ 4857372 w 42"/>
              <a:gd name="T35" fmla="*/ 2047478 h 16"/>
              <a:gd name="T36" fmla="*/ 4857372 w 42"/>
              <a:gd name="T37" fmla="*/ 944959 h 16"/>
              <a:gd name="T38" fmla="*/ 5428872 w 42"/>
              <a:gd name="T39" fmla="*/ 315119 h 16"/>
              <a:gd name="T40" fmla="*/ 4571622 w 42"/>
              <a:gd name="T41" fmla="*/ 787400 h 16"/>
              <a:gd name="T42" fmla="*/ 1143000 w 42"/>
              <a:gd name="T43" fmla="*/ 787400 h 16"/>
              <a:gd name="T44" fmla="*/ 285750 w 42"/>
              <a:gd name="T45" fmla="*/ 315119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" h="16">
                <a:moveTo>
                  <a:pt x="7" y="15"/>
                </a:moveTo>
                <a:lnTo>
                  <a:pt x="5" y="6"/>
                </a:lnTo>
                <a:cubicBezTo>
                  <a:pt x="5" y="6"/>
                  <a:pt x="0" y="4"/>
                  <a:pt x="2" y="2"/>
                </a:cubicBezTo>
                <a:lnTo>
                  <a:pt x="2" y="1"/>
                </a:lnTo>
                <a:lnTo>
                  <a:pt x="2" y="0"/>
                </a:lnTo>
                <a:cubicBezTo>
                  <a:pt x="5" y="0"/>
                  <a:pt x="8" y="4"/>
                  <a:pt x="10" y="4"/>
                </a:cubicBezTo>
                <a:lnTo>
                  <a:pt x="32" y="4"/>
                </a:lnTo>
                <a:cubicBezTo>
                  <a:pt x="32" y="4"/>
                  <a:pt x="37" y="0"/>
                  <a:pt x="38" y="0"/>
                </a:cubicBezTo>
                <a:lnTo>
                  <a:pt x="40" y="0"/>
                </a:lnTo>
                <a:lnTo>
                  <a:pt x="40" y="2"/>
                </a:lnTo>
                <a:cubicBezTo>
                  <a:pt x="41" y="4"/>
                  <a:pt x="37" y="6"/>
                  <a:pt x="35" y="7"/>
                </a:cubicBezTo>
                <a:lnTo>
                  <a:pt x="35" y="15"/>
                </a:lnTo>
                <a:lnTo>
                  <a:pt x="7" y="15"/>
                </a:lnTo>
                <a:close/>
                <a:moveTo>
                  <a:pt x="2" y="2"/>
                </a:moveTo>
                <a:cubicBezTo>
                  <a:pt x="2" y="3"/>
                  <a:pt x="5" y="5"/>
                  <a:pt x="7" y="5"/>
                </a:cubicBezTo>
                <a:lnTo>
                  <a:pt x="8" y="15"/>
                </a:lnTo>
                <a:lnTo>
                  <a:pt x="34" y="13"/>
                </a:lnTo>
                <a:lnTo>
                  <a:pt x="34" y="6"/>
                </a:lnTo>
                <a:cubicBezTo>
                  <a:pt x="37" y="5"/>
                  <a:pt x="38" y="3"/>
                  <a:pt x="38" y="2"/>
                </a:cubicBezTo>
                <a:cubicBezTo>
                  <a:pt x="37" y="2"/>
                  <a:pt x="36" y="4"/>
                  <a:pt x="32" y="5"/>
                </a:cubicBezTo>
                <a:lnTo>
                  <a:pt x="8" y="5"/>
                </a:lnTo>
                <a:cubicBezTo>
                  <a:pt x="7" y="4"/>
                  <a:pt x="3" y="2"/>
                  <a:pt x="2" y="2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3" name="Freeform 8419">
            <a:extLst>
              <a:ext uri="{FF2B5EF4-FFF2-40B4-BE49-F238E27FC236}">
                <a16:creationId xmlns:a16="http://schemas.microsoft.com/office/drawing/2014/main" id="{BF96AEE3-C816-334B-94D7-FE361D708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744788"/>
            <a:ext cx="9525" cy="4762"/>
          </a:xfrm>
          <a:custGeom>
            <a:avLst/>
            <a:gdLst>
              <a:gd name="T0" fmla="*/ 580644 w 25"/>
              <a:gd name="T1" fmla="*/ 1504112 h 14"/>
              <a:gd name="T2" fmla="*/ 0 w 25"/>
              <a:gd name="T3" fmla="*/ 809880 h 14"/>
              <a:gd name="T4" fmla="*/ 580644 w 25"/>
              <a:gd name="T5" fmla="*/ 1041177 h 14"/>
              <a:gd name="T6" fmla="*/ 1741932 w 25"/>
              <a:gd name="T7" fmla="*/ 0 h 14"/>
              <a:gd name="T8" fmla="*/ 2903220 w 25"/>
              <a:gd name="T9" fmla="*/ 1041177 h 14"/>
              <a:gd name="T10" fmla="*/ 3483864 w 25"/>
              <a:gd name="T11" fmla="*/ 809880 h 14"/>
              <a:gd name="T12" fmla="*/ 2903220 w 25"/>
              <a:gd name="T13" fmla="*/ 1504112 h 14"/>
              <a:gd name="T14" fmla="*/ 580644 w 25"/>
              <a:gd name="T15" fmla="*/ 1504112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4">
                <a:moveTo>
                  <a:pt x="4" y="13"/>
                </a:moveTo>
                <a:lnTo>
                  <a:pt x="0" y="7"/>
                </a:lnTo>
                <a:cubicBezTo>
                  <a:pt x="3" y="7"/>
                  <a:pt x="4" y="9"/>
                  <a:pt x="4" y="9"/>
                </a:cubicBezTo>
                <a:cubicBezTo>
                  <a:pt x="4" y="9"/>
                  <a:pt x="6" y="3"/>
                  <a:pt x="12" y="0"/>
                </a:cubicBezTo>
                <a:cubicBezTo>
                  <a:pt x="20" y="3"/>
                  <a:pt x="20" y="9"/>
                  <a:pt x="20" y="9"/>
                </a:cubicBezTo>
                <a:cubicBezTo>
                  <a:pt x="20" y="9"/>
                  <a:pt x="23" y="7"/>
                  <a:pt x="24" y="7"/>
                </a:cubicBezTo>
                <a:lnTo>
                  <a:pt x="20" y="13"/>
                </a:lnTo>
                <a:lnTo>
                  <a:pt x="4" y="1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4" name="Freeform 8420">
            <a:extLst>
              <a:ext uri="{FF2B5EF4-FFF2-40B4-BE49-F238E27FC236}">
                <a16:creationId xmlns:a16="http://schemas.microsoft.com/office/drawing/2014/main" id="{DB53CA1C-9355-F145-9E3F-8D0430742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0" y="2744788"/>
            <a:ext cx="9525" cy="4762"/>
          </a:xfrm>
          <a:custGeom>
            <a:avLst/>
            <a:gdLst>
              <a:gd name="T0" fmla="*/ 2818301 w 26"/>
              <a:gd name="T1" fmla="*/ 1411139 h 15"/>
              <a:gd name="T2" fmla="*/ 671146 w 26"/>
              <a:gd name="T3" fmla="*/ 1411139 h 15"/>
              <a:gd name="T4" fmla="*/ 0 w 26"/>
              <a:gd name="T5" fmla="*/ 705411 h 15"/>
              <a:gd name="T6" fmla="*/ 402614 w 26"/>
              <a:gd name="T7" fmla="*/ 705411 h 15"/>
              <a:gd name="T8" fmla="*/ 671146 w 26"/>
              <a:gd name="T9" fmla="*/ 705411 h 15"/>
              <a:gd name="T10" fmla="*/ 1744907 w 26"/>
              <a:gd name="T11" fmla="*/ 0 h 15"/>
              <a:gd name="T12" fmla="*/ 2818301 w 26"/>
              <a:gd name="T13" fmla="*/ 604774 h 15"/>
              <a:gd name="T14" fmla="*/ 3355364 w 26"/>
              <a:gd name="T15" fmla="*/ 705411 h 15"/>
              <a:gd name="T16" fmla="*/ 2818301 w 26"/>
              <a:gd name="T17" fmla="*/ 1411139 h 15"/>
              <a:gd name="T18" fmla="*/ 402614 w 26"/>
              <a:gd name="T19" fmla="*/ 806365 h 15"/>
              <a:gd name="T20" fmla="*/ 939312 w 26"/>
              <a:gd name="T21" fmla="*/ 1310185 h 15"/>
              <a:gd name="T22" fmla="*/ 2818301 w 26"/>
              <a:gd name="T23" fmla="*/ 1209548 h 15"/>
              <a:gd name="T24" fmla="*/ 3355364 w 26"/>
              <a:gd name="T25" fmla="*/ 705411 h 15"/>
              <a:gd name="T26" fmla="*/ 2952750 w 26"/>
              <a:gd name="T27" fmla="*/ 907002 h 15"/>
              <a:gd name="T28" fmla="*/ 2818301 w 26"/>
              <a:gd name="T29" fmla="*/ 1007957 h 15"/>
              <a:gd name="T30" fmla="*/ 2818301 w 26"/>
              <a:gd name="T31" fmla="*/ 907002 h 15"/>
              <a:gd name="T32" fmla="*/ 1744907 w 26"/>
              <a:gd name="T33" fmla="*/ 201591 h 15"/>
              <a:gd name="T34" fmla="*/ 939312 w 26"/>
              <a:gd name="T35" fmla="*/ 907002 h 15"/>
              <a:gd name="T36" fmla="*/ 939312 w 26"/>
              <a:gd name="T37" fmla="*/ 1007957 h 15"/>
              <a:gd name="T38" fmla="*/ 805229 w 26"/>
              <a:gd name="T39" fmla="*/ 907002 h 15"/>
              <a:gd name="T40" fmla="*/ 402614 w 26"/>
              <a:gd name="T41" fmla="*/ 806365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" h="15">
                <a:moveTo>
                  <a:pt x="21" y="14"/>
                </a:moveTo>
                <a:lnTo>
                  <a:pt x="5" y="14"/>
                </a:lnTo>
                <a:lnTo>
                  <a:pt x="0" y="7"/>
                </a:lnTo>
                <a:lnTo>
                  <a:pt x="3" y="7"/>
                </a:lnTo>
                <a:lnTo>
                  <a:pt x="5" y="7"/>
                </a:lnTo>
                <a:cubicBezTo>
                  <a:pt x="5" y="7"/>
                  <a:pt x="8" y="2"/>
                  <a:pt x="13" y="0"/>
                </a:cubicBezTo>
                <a:cubicBezTo>
                  <a:pt x="19" y="2"/>
                  <a:pt x="21" y="6"/>
                  <a:pt x="21" y="6"/>
                </a:cubicBezTo>
                <a:cubicBezTo>
                  <a:pt x="22" y="7"/>
                  <a:pt x="24" y="7"/>
                  <a:pt x="25" y="7"/>
                </a:cubicBezTo>
                <a:lnTo>
                  <a:pt x="21" y="14"/>
                </a:lnTo>
                <a:close/>
                <a:moveTo>
                  <a:pt x="3" y="8"/>
                </a:moveTo>
                <a:lnTo>
                  <a:pt x="7" y="13"/>
                </a:lnTo>
                <a:lnTo>
                  <a:pt x="21" y="12"/>
                </a:lnTo>
                <a:lnTo>
                  <a:pt x="25" y="7"/>
                </a:lnTo>
                <a:cubicBezTo>
                  <a:pt x="24" y="8"/>
                  <a:pt x="22" y="9"/>
                  <a:pt x="22" y="9"/>
                </a:cubicBezTo>
                <a:lnTo>
                  <a:pt x="21" y="10"/>
                </a:lnTo>
                <a:lnTo>
                  <a:pt x="21" y="9"/>
                </a:lnTo>
                <a:cubicBezTo>
                  <a:pt x="21" y="9"/>
                  <a:pt x="19" y="3"/>
                  <a:pt x="13" y="2"/>
                </a:cubicBezTo>
                <a:cubicBezTo>
                  <a:pt x="8" y="3"/>
                  <a:pt x="7" y="9"/>
                  <a:pt x="7" y="9"/>
                </a:cubicBezTo>
                <a:lnTo>
                  <a:pt x="7" y="10"/>
                </a:lnTo>
                <a:lnTo>
                  <a:pt x="6" y="9"/>
                </a:lnTo>
                <a:cubicBezTo>
                  <a:pt x="4" y="9"/>
                  <a:pt x="4" y="8"/>
                  <a:pt x="3" y="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5" name="Freeform 8421">
            <a:extLst>
              <a:ext uri="{FF2B5EF4-FFF2-40B4-BE49-F238E27FC236}">
                <a16:creationId xmlns:a16="http://schemas.microsoft.com/office/drawing/2014/main" id="{C10DD7E3-4639-3F48-9584-DAC366455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47963"/>
            <a:ext cx="12700" cy="4762"/>
          </a:xfrm>
          <a:custGeom>
            <a:avLst/>
            <a:gdLst>
              <a:gd name="T0" fmla="*/ 1053374 w 35"/>
              <a:gd name="T1" fmla="*/ 1610289 h 13"/>
              <a:gd name="T2" fmla="*/ 0 w 35"/>
              <a:gd name="T3" fmla="*/ 939213 h 13"/>
              <a:gd name="T4" fmla="*/ 921657 w 35"/>
              <a:gd name="T5" fmla="*/ 1073282 h 13"/>
              <a:gd name="T6" fmla="*/ 2238466 w 35"/>
              <a:gd name="T7" fmla="*/ 0 h 13"/>
              <a:gd name="T8" fmla="*/ 3818346 w 35"/>
              <a:gd name="T9" fmla="*/ 1073282 h 13"/>
              <a:gd name="T10" fmla="*/ 4476569 w 35"/>
              <a:gd name="T11" fmla="*/ 939213 h 13"/>
              <a:gd name="T12" fmla="*/ 3686629 w 35"/>
              <a:gd name="T13" fmla="*/ 1610289 h 13"/>
              <a:gd name="T14" fmla="*/ 1053374 w 35"/>
              <a:gd name="T15" fmla="*/ 1610289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" h="13">
                <a:moveTo>
                  <a:pt x="8" y="12"/>
                </a:moveTo>
                <a:lnTo>
                  <a:pt x="0" y="7"/>
                </a:lnTo>
                <a:cubicBezTo>
                  <a:pt x="4" y="6"/>
                  <a:pt x="7" y="8"/>
                  <a:pt x="7" y="8"/>
                </a:cubicBezTo>
                <a:cubicBezTo>
                  <a:pt x="7" y="8"/>
                  <a:pt x="8" y="2"/>
                  <a:pt x="17" y="0"/>
                </a:cubicBezTo>
                <a:cubicBezTo>
                  <a:pt x="26" y="2"/>
                  <a:pt x="29" y="8"/>
                  <a:pt x="29" y="8"/>
                </a:cubicBezTo>
                <a:cubicBezTo>
                  <a:pt x="29" y="8"/>
                  <a:pt x="33" y="6"/>
                  <a:pt x="34" y="7"/>
                </a:cubicBezTo>
                <a:lnTo>
                  <a:pt x="28" y="12"/>
                </a:lnTo>
                <a:lnTo>
                  <a:pt x="8" y="1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6" name="Freeform 8422">
            <a:extLst>
              <a:ext uri="{FF2B5EF4-FFF2-40B4-BE49-F238E27FC236}">
                <a16:creationId xmlns:a16="http://schemas.microsoft.com/office/drawing/2014/main" id="{E79EAF2E-0A0C-D04B-AB86-F5B6C9287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47963"/>
            <a:ext cx="12700" cy="6350"/>
          </a:xfrm>
          <a:custGeom>
            <a:avLst/>
            <a:gdLst>
              <a:gd name="T0" fmla="*/ 3733447 w 36"/>
              <a:gd name="T1" fmla="*/ 2362597 h 16"/>
              <a:gd name="T2" fmla="*/ 1120069 w 36"/>
              <a:gd name="T3" fmla="*/ 2362597 h 16"/>
              <a:gd name="T4" fmla="*/ 0 w 36"/>
              <a:gd name="T5" fmla="*/ 1417638 h 16"/>
              <a:gd name="T6" fmla="*/ 373239 w 36"/>
              <a:gd name="T7" fmla="*/ 1260078 h 16"/>
              <a:gd name="T8" fmla="*/ 1120069 w 36"/>
              <a:gd name="T9" fmla="*/ 1417638 h 16"/>
              <a:gd name="T10" fmla="*/ 2240139 w 36"/>
              <a:gd name="T11" fmla="*/ 0 h 16"/>
              <a:gd name="T12" fmla="*/ 3733447 w 36"/>
              <a:gd name="T13" fmla="*/ 1417638 h 16"/>
              <a:gd name="T14" fmla="*/ 4355747 w 36"/>
              <a:gd name="T15" fmla="*/ 1417638 h 16"/>
              <a:gd name="T16" fmla="*/ 3733447 w 36"/>
              <a:gd name="T17" fmla="*/ 2362597 h 16"/>
              <a:gd name="T18" fmla="*/ 373239 w 36"/>
              <a:gd name="T19" fmla="*/ 1417638 h 16"/>
              <a:gd name="T20" fmla="*/ 1120069 w 36"/>
              <a:gd name="T21" fmla="*/ 2047478 h 16"/>
              <a:gd name="T22" fmla="*/ 3609269 w 36"/>
              <a:gd name="T23" fmla="*/ 2047478 h 16"/>
              <a:gd name="T24" fmla="*/ 4231217 w 36"/>
              <a:gd name="T25" fmla="*/ 1417638 h 16"/>
              <a:gd name="T26" fmla="*/ 3733447 w 36"/>
              <a:gd name="T27" fmla="*/ 1732756 h 16"/>
              <a:gd name="T28" fmla="*/ 2240139 w 36"/>
              <a:gd name="T29" fmla="*/ 315119 h 16"/>
              <a:gd name="T30" fmla="*/ 1120069 w 36"/>
              <a:gd name="T31" fmla="*/ 1575197 h 16"/>
              <a:gd name="T32" fmla="*/ 373239 w 36"/>
              <a:gd name="T33" fmla="*/ 141763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16">
                <a:moveTo>
                  <a:pt x="30" y="15"/>
                </a:moveTo>
                <a:lnTo>
                  <a:pt x="9" y="15"/>
                </a:lnTo>
                <a:lnTo>
                  <a:pt x="0" y="9"/>
                </a:lnTo>
                <a:cubicBezTo>
                  <a:pt x="1" y="9"/>
                  <a:pt x="3" y="8"/>
                  <a:pt x="3" y="8"/>
                </a:cubicBezTo>
                <a:cubicBezTo>
                  <a:pt x="6" y="8"/>
                  <a:pt x="8" y="9"/>
                  <a:pt x="9" y="9"/>
                </a:cubicBezTo>
                <a:cubicBezTo>
                  <a:pt x="8" y="9"/>
                  <a:pt x="9" y="3"/>
                  <a:pt x="18" y="0"/>
                </a:cubicBezTo>
                <a:cubicBezTo>
                  <a:pt x="26" y="3"/>
                  <a:pt x="29" y="8"/>
                  <a:pt x="30" y="9"/>
                </a:cubicBezTo>
                <a:cubicBezTo>
                  <a:pt x="30" y="9"/>
                  <a:pt x="35" y="7"/>
                  <a:pt x="35" y="9"/>
                </a:cubicBezTo>
                <a:lnTo>
                  <a:pt x="30" y="15"/>
                </a:lnTo>
                <a:close/>
                <a:moveTo>
                  <a:pt x="3" y="9"/>
                </a:moveTo>
                <a:lnTo>
                  <a:pt x="9" y="13"/>
                </a:lnTo>
                <a:lnTo>
                  <a:pt x="29" y="13"/>
                </a:lnTo>
                <a:lnTo>
                  <a:pt x="34" y="9"/>
                </a:lnTo>
                <a:cubicBezTo>
                  <a:pt x="32" y="9"/>
                  <a:pt x="30" y="11"/>
                  <a:pt x="30" y="11"/>
                </a:cubicBezTo>
                <a:cubicBezTo>
                  <a:pt x="29" y="10"/>
                  <a:pt x="26" y="5"/>
                  <a:pt x="18" y="2"/>
                </a:cubicBezTo>
                <a:cubicBezTo>
                  <a:pt x="10" y="5"/>
                  <a:pt x="9" y="10"/>
                  <a:pt x="9" y="10"/>
                </a:cubicBezTo>
                <a:cubicBezTo>
                  <a:pt x="8" y="11"/>
                  <a:pt x="6" y="9"/>
                  <a:pt x="3" y="9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7" name="Freeform 8423">
            <a:extLst>
              <a:ext uri="{FF2B5EF4-FFF2-40B4-BE49-F238E27FC236}">
                <a16:creationId xmlns:a16="http://schemas.microsoft.com/office/drawing/2014/main" id="{34288647-525A-E04F-B361-7EF6951D4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52725"/>
            <a:ext cx="14287" cy="6350"/>
          </a:xfrm>
          <a:custGeom>
            <a:avLst/>
            <a:gdLst>
              <a:gd name="T0" fmla="*/ 805201 w 39"/>
              <a:gd name="T1" fmla="*/ 2115608 h 18"/>
              <a:gd name="T2" fmla="*/ 0 w 39"/>
              <a:gd name="T3" fmla="*/ 1244600 h 18"/>
              <a:gd name="T4" fmla="*/ 805201 w 39"/>
              <a:gd name="T5" fmla="*/ 1493308 h 18"/>
              <a:gd name="T6" fmla="*/ 2415602 w 39"/>
              <a:gd name="T7" fmla="*/ 0 h 18"/>
              <a:gd name="T8" fmla="*/ 4026003 w 39"/>
              <a:gd name="T9" fmla="*/ 1493308 h 18"/>
              <a:gd name="T10" fmla="*/ 5099726 w 39"/>
              <a:gd name="T11" fmla="*/ 1244600 h 18"/>
              <a:gd name="T12" fmla="*/ 4026003 w 39"/>
              <a:gd name="T13" fmla="*/ 2115608 h 18"/>
              <a:gd name="T14" fmla="*/ 805201 w 39"/>
              <a:gd name="T15" fmla="*/ 2115608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18">
                <a:moveTo>
                  <a:pt x="6" y="17"/>
                </a:moveTo>
                <a:lnTo>
                  <a:pt x="0" y="10"/>
                </a:lnTo>
                <a:cubicBezTo>
                  <a:pt x="1" y="8"/>
                  <a:pt x="6" y="12"/>
                  <a:pt x="6" y="12"/>
                </a:cubicBezTo>
                <a:cubicBezTo>
                  <a:pt x="6" y="12"/>
                  <a:pt x="9" y="3"/>
                  <a:pt x="18" y="0"/>
                </a:cubicBezTo>
                <a:cubicBezTo>
                  <a:pt x="29" y="3"/>
                  <a:pt x="30" y="12"/>
                  <a:pt x="30" y="12"/>
                </a:cubicBezTo>
                <a:cubicBezTo>
                  <a:pt x="30" y="12"/>
                  <a:pt x="35" y="8"/>
                  <a:pt x="38" y="10"/>
                </a:cubicBezTo>
                <a:lnTo>
                  <a:pt x="30" y="17"/>
                </a:lnTo>
                <a:lnTo>
                  <a:pt x="6" y="1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8" name="Freeform 8424">
            <a:extLst>
              <a:ext uri="{FF2B5EF4-FFF2-40B4-BE49-F238E27FC236}">
                <a16:creationId xmlns:a16="http://schemas.microsoft.com/office/drawing/2014/main" id="{667A7433-89C0-7345-B6E0-4F752E868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52725"/>
            <a:ext cx="14287" cy="7938"/>
          </a:xfrm>
          <a:custGeom>
            <a:avLst/>
            <a:gdLst>
              <a:gd name="T0" fmla="*/ 4026003 w 39"/>
              <a:gd name="T1" fmla="*/ 2993023 h 20"/>
              <a:gd name="T2" fmla="*/ 805201 w 39"/>
              <a:gd name="T3" fmla="*/ 2993023 h 20"/>
              <a:gd name="T4" fmla="*/ 0 w 39"/>
              <a:gd name="T5" fmla="*/ 1732865 h 20"/>
              <a:gd name="T6" fmla="*/ 1073723 w 39"/>
              <a:gd name="T7" fmla="*/ 2520315 h 20"/>
              <a:gd name="T8" fmla="*/ 4026003 w 39"/>
              <a:gd name="T9" fmla="*/ 2520315 h 20"/>
              <a:gd name="T10" fmla="*/ 4831204 w 39"/>
              <a:gd name="T11" fmla="*/ 1575296 h 20"/>
              <a:gd name="T12" fmla="*/ 4294526 w 39"/>
              <a:gd name="T13" fmla="*/ 1890435 h 20"/>
              <a:gd name="T14" fmla="*/ 2415602 w 39"/>
              <a:gd name="T15" fmla="*/ 0 h 20"/>
              <a:gd name="T16" fmla="*/ 1073723 w 39"/>
              <a:gd name="T17" fmla="*/ 1890435 h 20"/>
              <a:gd name="T18" fmla="*/ 0 w 39"/>
              <a:gd name="T19" fmla="*/ 1575296 h 20"/>
              <a:gd name="T20" fmla="*/ 0 w 39"/>
              <a:gd name="T21" fmla="*/ 1260158 h 20"/>
              <a:gd name="T22" fmla="*/ 805201 w 39"/>
              <a:gd name="T23" fmla="*/ 1575296 h 20"/>
              <a:gd name="T24" fmla="*/ 2415602 w 39"/>
              <a:gd name="T25" fmla="*/ 0 h 20"/>
              <a:gd name="T26" fmla="*/ 4294526 w 39"/>
              <a:gd name="T27" fmla="*/ 1732865 h 20"/>
              <a:gd name="T28" fmla="*/ 5099726 w 39"/>
              <a:gd name="T29" fmla="*/ 1575296 h 20"/>
              <a:gd name="T30" fmla="*/ 4026003 w 39"/>
              <a:gd name="T31" fmla="*/ 2993023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" h="20">
                <a:moveTo>
                  <a:pt x="30" y="19"/>
                </a:moveTo>
                <a:lnTo>
                  <a:pt x="6" y="19"/>
                </a:lnTo>
                <a:lnTo>
                  <a:pt x="0" y="11"/>
                </a:lnTo>
                <a:lnTo>
                  <a:pt x="8" y="16"/>
                </a:lnTo>
                <a:lnTo>
                  <a:pt x="30" y="16"/>
                </a:lnTo>
                <a:lnTo>
                  <a:pt x="36" y="10"/>
                </a:lnTo>
                <a:cubicBezTo>
                  <a:pt x="35" y="11"/>
                  <a:pt x="34" y="12"/>
                  <a:pt x="32" y="12"/>
                </a:cubicBezTo>
                <a:cubicBezTo>
                  <a:pt x="30" y="12"/>
                  <a:pt x="27" y="4"/>
                  <a:pt x="18" y="0"/>
                </a:cubicBezTo>
                <a:cubicBezTo>
                  <a:pt x="9" y="4"/>
                  <a:pt x="8" y="12"/>
                  <a:pt x="8" y="12"/>
                </a:cubicBezTo>
                <a:cubicBezTo>
                  <a:pt x="6" y="12"/>
                  <a:pt x="3" y="10"/>
                  <a:pt x="0" y="10"/>
                </a:cubicBezTo>
                <a:lnTo>
                  <a:pt x="0" y="8"/>
                </a:lnTo>
                <a:cubicBezTo>
                  <a:pt x="3" y="8"/>
                  <a:pt x="6" y="10"/>
                  <a:pt x="6" y="10"/>
                </a:cubicBezTo>
                <a:cubicBezTo>
                  <a:pt x="6" y="10"/>
                  <a:pt x="9" y="2"/>
                  <a:pt x="18" y="0"/>
                </a:cubicBezTo>
                <a:cubicBezTo>
                  <a:pt x="27" y="2"/>
                  <a:pt x="30" y="8"/>
                  <a:pt x="32" y="11"/>
                </a:cubicBezTo>
                <a:cubicBezTo>
                  <a:pt x="32" y="11"/>
                  <a:pt x="36" y="8"/>
                  <a:pt x="38" y="10"/>
                </a:cubicBezTo>
                <a:lnTo>
                  <a:pt x="30" y="1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79" name="Freeform 8425">
            <a:extLst>
              <a:ext uri="{FF2B5EF4-FFF2-40B4-BE49-F238E27FC236}">
                <a16:creationId xmlns:a16="http://schemas.microsoft.com/office/drawing/2014/main" id="{D397B0BC-5DCA-D54C-8F08-B21B9C384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57488"/>
            <a:ext cx="19050" cy="7937"/>
          </a:xfrm>
          <a:custGeom>
            <a:avLst/>
            <a:gdLst>
              <a:gd name="T0" fmla="*/ 1207843 w 52"/>
              <a:gd name="T1" fmla="*/ 2856942 h 21"/>
              <a:gd name="T2" fmla="*/ 0 w 52"/>
              <a:gd name="T3" fmla="*/ 1571148 h 21"/>
              <a:gd name="T4" fmla="*/ 1207843 w 52"/>
              <a:gd name="T5" fmla="*/ 1856880 h 21"/>
              <a:gd name="T6" fmla="*/ 3220915 w 52"/>
              <a:gd name="T7" fmla="*/ 0 h 21"/>
              <a:gd name="T8" fmla="*/ 5502519 w 52"/>
              <a:gd name="T9" fmla="*/ 1856880 h 21"/>
              <a:gd name="T10" fmla="*/ 6844812 w 52"/>
              <a:gd name="T11" fmla="*/ 1571148 h 21"/>
              <a:gd name="T12" fmla="*/ 5234354 w 52"/>
              <a:gd name="T13" fmla="*/ 2856942 h 21"/>
              <a:gd name="T14" fmla="*/ 1207843 w 52"/>
              <a:gd name="T15" fmla="*/ 2856942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" h="21">
                <a:moveTo>
                  <a:pt x="9" y="20"/>
                </a:moveTo>
                <a:lnTo>
                  <a:pt x="0" y="11"/>
                </a:lnTo>
                <a:cubicBezTo>
                  <a:pt x="3" y="9"/>
                  <a:pt x="9" y="13"/>
                  <a:pt x="9" y="13"/>
                </a:cubicBezTo>
                <a:cubicBezTo>
                  <a:pt x="9" y="13"/>
                  <a:pt x="12" y="4"/>
                  <a:pt x="24" y="0"/>
                </a:cubicBezTo>
                <a:cubicBezTo>
                  <a:pt x="36" y="4"/>
                  <a:pt x="41" y="13"/>
                  <a:pt x="41" y="13"/>
                </a:cubicBezTo>
                <a:cubicBezTo>
                  <a:pt x="41" y="13"/>
                  <a:pt x="47" y="9"/>
                  <a:pt x="51" y="11"/>
                </a:cubicBezTo>
                <a:lnTo>
                  <a:pt x="39" y="20"/>
                </a:lnTo>
                <a:lnTo>
                  <a:pt x="9" y="2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0" name="Freeform 8426">
            <a:extLst>
              <a:ext uri="{FF2B5EF4-FFF2-40B4-BE49-F238E27FC236}">
                <a16:creationId xmlns:a16="http://schemas.microsoft.com/office/drawing/2014/main" id="{A35A62EA-6118-DC46-86BB-4EC46325F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57488"/>
            <a:ext cx="19050" cy="9525"/>
          </a:xfrm>
          <a:custGeom>
            <a:avLst/>
            <a:gdLst>
              <a:gd name="T0" fmla="*/ 5351286 w 54"/>
              <a:gd name="T1" fmla="*/ 3483864 h 25"/>
              <a:gd name="T2" fmla="*/ 1369131 w 54"/>
              <a:gd name="T3" fmla="*/ 3483864 h 25"/>
              <a:gd name="T4" fmla="*/ 0 w 54"/>
              <a:gd name="T5" fmla="*/ 2032254 h 25"/>
              <a:gd name="T6" fmla="*/ 622300 w 54"/>
              <a:gd name="T7" fmla="*/ 1741932 h 25"/>
              <a:gd name="T8" fmla="*/ 1369131 w 54"/>
              <a:gd name="T9" fmla="*/ 2032254 h 25"/>
              <a:gd name="T10" fmla="*/ 3235678 w 54"/>
              <a:gd name="T11" fmla="*/ 0 h 25"/>
              <a:gd name="T12" fmla="*/ 5351286 w 54"/>
              <a:gd name="T13" fmla="*/ 2032254 h 25"/>
              <a:gd name="T14" fmla="*/ 6595886 w 54"/>
              <a:gd name="T15" fmla="*/ 1741932 h 25"/>
              <a:gd name="T16" fmla="*/ 5351286 w 54"/>
              <a:gd name="T17" fmla="*/ 3483864 h 25"/>
              <a:gd name="T18" fmla="*/ 622300 w 54"/>
              <a:gd name="T19" fmla="*/ 1887093 h 25"/>
              <a:gd name="T20" fmla="*/ 249061 w 54"/>
              <a:gd name="T21" fmla="*/ 2032254 h 25"/>
              <a:gd name="T22" fmla="*/ 1617839 w 54"/>
              <a:gd name="T23" fmla="*/ 3193542 h 25"/>
              <a:gd name="T24" fmla="*/ 5102578 w 54"/>
              <a:gd name="T25" fmla="*/ 3193542 h 25"/>
              <a:gd name="T26" fmla="*/ 6471356 w 54"/>
              <a:gd name="T27" fmla="*/ 1887093 h 25"/>
              <a:gd name="T28" fmla="*/ 6098117 w 54"/>
              <a:gd name="T29" fmla="*/ 1887093 h 25"/>
              <a:gd name="T30" fmla="*/ 5351286 w 54"/>
              <a:gd name="T31" fmla="*/ 2177415 h 25"/>
              <a:gd name="T32" fmla="*/ 3235678 w 54"/>
              <a:gd name="T33" fmla="*/ 290322 h 25"/>
              <a:gd name="T34" fmla="*/ 1617839 w 54"/>
              <a:gd name="T35" fmla="*/ 2177415 h 25"/>
              <a:gd name="T36" fmla="*/ 622300 w 54"/>
              <a:gd name="T37" fmla="*/ 1887093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4" h="25">
                <a:moveTo>
                  <a:pt x="43" y="24"/>
                </a:moveTo>
                <a:lnTo>
                  <a:pt x="11" y="24"/>
                </a:lnTo>
                <a:lnTo>
                  <a:pt x="0" y="14"/>
                </a:lnTo>
                <a:cubicBezTo>
                  <a:pt x="2" y="12"/>
                  <a:pt x="3" y="12"/>
                  <a:pt x="5" y="12"/>
                </a:cubicBezTo>
                <a:cubicBezTo>
                  <a:pt x="8" y="12"/>
                  <a:pt x="11" y="13"/>
                  <a:pt x="11" y="14"/>
                </a:cubicBezTo>
                <a:cubicBezTo>
                  <a:pt x="11" y="13"/>
                  <a:pt x="14" y="4"/>
                  <a:pt x="26" y="0"/>
                </a:cubicBezTo>
                <a:cubicBezTo>
                  <a:pt x="38" y="4"/>
                  <a:pt x="43" y="12"/>
                  <a:pt x="43" y="14"/>
                </a:cubicBezTo>
                <a:cubicBezTo>
                  <a:pt x="43" y="12"/>
                  <a:pt x="49" y="11"/>
                  <a:pt x="53" y="12"/>
                </a:cubicBezTo>
                <a:lnTo>
                  <a:pt x="43" y="24"/>
                </a:lnTo>
                <a:close/>
                <a:moveTo>
                  <a:pt x="5" y="13"/>
                </a:moveTo>
                <a:cubicBezTo>
                  <a:pt x="3" y="13"/>
                  <a:pt x="3" y="14"/>
                  <a:pt x="2" y="14"/>
                </a:cubicBezTo>
                <a:lnTo>
                  <a:pt x="13" y="22"/>
                </a:lnTo>
                <a:lnTo>
                  <a:pt x="41" y="22"/>
                </a:lnTo>
                <a:lnTo>
                  <a:pt x="52" y="13"/>
                </a:lnTo>
                <a:cubicBezTo>
                  <a:pt x="49" y="13"/>
                  <a:pt x="49" y="13"/>
                  <a:pt x="49" y="13"/>
                </a:cubicBezTo>
                <a:cubicBezTo>
                  <a:pt x="46" y="13"/>
                  <a:pt x="43" y="15"/>
                  <a:pt x="43" y="15"/>
                </a:cubicBezTo>
                <a:cubicBezTo>
                  <a:pt x="41" y="15"/>
                  <a:pt x="38" y="6"/>
                  <a:pt x="26" y="2"/>
                </a:cubicBezTo>
                <a:cubicBezTo>
                  <a:pt x="16" y="6"/>
                  <a:pt x="13" y="15"/>
                  <a:pt x="13" y="15"/>
                </a:cubicBezTo>
                <a:cubicBezTo>
                  <a:pt x="11" y="15"/>
                  <a:pt x="8" y="13"/>
                  <a:pt x="5" y="13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1" name="Freeform 8427">
            <a:extLst>
              <a:ext uri="{FF2B5EF4-FFF2-40B4-BE49-F238E27FC236}">
                <a16:creationId xmlns:a16="http://schemas.microsoft.com/office/drawing/2014/main" id="{13BB0B1F-2D43-2041-917E-3BBAB20D6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70188"/>
            <a:ext cx="12700" cy="7937"/>
          </a:xfrm>
          <a:custGeom>
            <a:avLst/>
            <a:gdLst>
              <a:gd name="T0" fmla="*/ 0 w 37"/>
              <a:gd name="T1" fmla="*/ 0 h 22"/>
              <a:gd name="T2" fmla="*/ 4241457 w 37"/>
              <a:gd name="T3" fmla="*/ 0 h 22"/>
              <a:gd name="T4" fmla="*/ 2120557 w 37"/>
              <a:gd name="T5" fmla="*/ 2733214 h 22"/>
              <a:gd name="T6" fmla="*/ 0 w 37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22">
                <a:moveTo>
                  <a:pt x="0" y="0"/>
                </a:moveTo>
                <a:lnTo>
                  <a:pt x="36" y="0"/>
                </a:lnTo>
                <a:lnTo>
                  <a:pt x="18" y="2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2" name="Freeform 8428">
            <a:extLst>
              <a:ext uri="{FF2B5EF4-FFF2-40B4-BE49-F238E27FC236}">
                <a16:creationId xmlns:a16="http://schemas.microsoft.com/office/drawing/2014/main" id="{2BA6D4A6-D22B-394A-AC61-BD1AD926B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70188"/>
            <a:ext cx="14287" cy="9525"/>
          </a:xfrm>
          <a:custGeom>
            <a:avLst/>
            <a:gdLst>
              <a:gd name="T0" fmla="*/ 2415602 w 39"/>
              <a:gd name="T1" fmla="*/ 3355364 h 26"/>
              <a:gd name="T2" fmla="*/ 0 w 39"/>
              <a:gd name="T3" fmla="*/ 0 h 26"/>
              <a:gd name="T4" fmla="*/ 5099726 w 39"/>
              <a:gd name="T5" fmla="*/ 0 h 26"/>
              <a:gd name="T6" fmla="*/ 2415602 w 39"/>
              <a:gd name="T7" fmla="*/ 3355364 h 26"/>
              <a:gd name="T8" fmla="*/ 402600 w 39"/>
              <a:gd name="T9" fmla="*/ 402614 h 26"/>
              <a:gd name="T10" fmla="*/ 2415602 w 39"/>
              <a:gd name="T11" fmla="*/ 2952750 h 26"/>
              <a:gd name="T12" fmla="*/ 4697126 w 39"/>
              <a:gd name="T13" fmla="*/ 402614 h 26"/>
              <a:gd name="T14" fmla="*/ 402600 w 39"/>
              <a:gd name="T15" fmla="*/ 402614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9" h="26">
                <a:moveTo>
                  <a:pt x="18" y="25"/>
                </a:moveTo>
                <a:lnTo>
                  <a:pt x="0" y="0"/>
                </a:lnTo>
                <a:lnTo>
                  <a:pt x="38" y="0"/>
                </a:lnTo>
                <a:lnTo>
                  <a:pt x="18" y="25"/>
                </a:lnTo>
                <a:close/>
                <a:moveTo>
                  <a:pt x="3" y="3"/>
                </a:moveTo>
                <a:lnTo>
                  <a:pt x="18" y="22"/>
                </a:lnTo>
                <a:lnTo>
                  <a:pt x="35" y="3"/>
                </a:lnTo>
                <a:lnTo>
                  <a:pt x="3" y="3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3" name="Freeform 8429">
            <a:extLst>
              <a:ext uri="{FF2B5EF4-FFF2-40B4-BE49-F238E27FC236}">
                <a16:creationId xmlns:a16="http://schemas.microsoft.com/office/drawing/2014/main" id="{A4E06648-4B92-B549-8CD9-E6032CEB5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488" y="2762250"/>
            <a:ext cx="20637" cy="9525"/>
          </a:xfrm>
          <a:custGeom>
            <a:avLst/>
            <a:gdLst>
              <a:gd name="T0" fmla="*/ 1139305 w 58"/>
              <a:gd name="T1" fmla="*/ 3483864 h 25"/>
              <a:gd name="T2" fmla="*/ 0 w 58"/>
              <a:gd name="T3" fmla="*/ 2177415 h 25"/>
              <a:gd name="T4" fmla="*/ 1139305 w 58"/>
              <a:gd name="T5" fmla="*/ 2322576 h 25"/>
              <a:gd name="T6" fmla="*/ 3418270 w 58"/>
              <a:gd name="T7" fmla="*/ 0 h 25"/>
              <a:gd name="T8" fmla="*/ 5950216 w 58"/>
              <a:gd name="T9" fmla="*/ 2322576 h 25"/>
              <a:gd name="T10" fmla="*/ 7216190 w 58"/>
              <a:gd name="T11" fmla="*/ 2177415 h 25"/>
              <a:gd name="T12" fmla="*/ 5696879 w 58"/>
              <a:gd name="T13" fmla="*/ 3483864 h 25"/>
              <a:gd name="T14" fmla="*/ 1139305 w 58"/>
              <a:gd name="T15" fmla="*/ 3483864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8" h="25">
                <a:moveTo>
                  <a:pt x="9" y="24"/>
                </a:moveTo>
                <a:lnTo>
                  <a:pt x="0" y="15"/>
                </a:lnTo>
                <a:cubicBezTo>
                  <a:pt x="1" y="13"/>
                  <a:pt x="9" y="16"/>
                  <a:pt x="9" y="16"/>
                </a:cubicBezTo>
                <a:cubicBezTo>
                  <a:pt x="9" y="16"/>
                  <a:pt x="12" y="5"/>
                  <a:pt x="27" y="0"/>
                </a:cubicBezTo>
                <a:cubicBezTo>
                  <a:pt x="43" y="5"/>
                  <a:pt x="47" y="16"/>
                  <a:pt x="47" y="16"/>
                </a:cubicBezTo>
                <a:cubicBezTo>
                  <a:pt x="47" y="16"/>
                  <a:pt x="54" y="13"/>
                  <a:pt x="57" y="15"/>
                </a:cubicBezTo>
                <a:lnTo>
                  <a:pt x="45" y="24"/>
                </a:lnTo>
                <a:lnTo>
                  <a:pt x="9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4" name="Freeform 8430">
            <a:extLst>
              <a:ext uri="{FF2B5EF4-FFF2-40B4-BE49-F238E27FC236}">
                <a16:creationId xmlns:a16="http://schemas.microsoft.com/office/drawing/2014/main" id="{6DA5F7D9-34C4-8944-A24A-1DA7EED49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2762250"/>
            <a:ext cx="22225" cy="9525"/>
          </a:xfrm>
          <a:custGeom>
            <a:avLst/>
            <a:gdLst>
              <a:gd name="T0" fmla="*/ 6296486 w 62"/>
              <a:gd name="T1" fmla="*/ 3235678 h 27"/>
              <a:gd name="T2" fmla="*/ 1413438 w 62"/>
              <a:gd name="T3" fmla="*/ 3235678 h 27"/>
              <a:gd name="T4" fmla="*/ 0 w 62"/>
              <a:gd name="T5" fmla="*/ 1991078 h 27"/>
              <a:gd name="T6" fmla="*/ 385353 w 62"/>
              <a:gd name="T7" fmla="*/ 1742369 h 27"/>
              <a:gd name="T8" fmla="*/ 1413438 w 62"/>
              <a:gd name="T9" fmla="*/ 1991078 h 27"/>
              <a:gd name="T10" fmla="*/ 3726631 w 62"/>
              <a:gd name="T11" fmla="*/ 0 h 27"/>
              <a:gd name="T12" fmla="*/ 6296486 w 62"/>
              <a:gd name="T13" fmla="*/ 1991078 h 27"/>
              <a:gd name="T14" fmla="*/ 7838614 w 62"/>
              <a:gd name="T15" fmla="*/ 1866900 h 27"/>
              <a:gd name="T16" fmla="*/ 6296486 w 62"/>
              <a:gd name="T17" fmla="*/ 3235678 h 27"/>
              <a:gd name="T18" fmla="*/ 385353 w 62"/>
              <a:gd name="T19" fmla="*/ 1866900 h 27"/>
              <a:gd name="T20" fmla="*/ 257021 w 62"/>
              <a:gd name="T21" fmla="*/ 1866900 h 27"/>
              <a:gd name="T22" fmla="*/ 1413438 w 62"/>
              <a:gd name="T23" fmla="*/ 2986969 h 27"/>
              <a:gd name="T24" fmla="*/ 6039465 w 62"/>
              <a:gd name="T25" fmla="*/ 2986969 h 27"/>
              <a:gd name="T26" fmla="*/ 7452903 w 62"/>
              <a:gd name="T27" fmla="*/ 1866900 h 27"/>
              <a:gd name="T28" fmla="*/ 7195881 w 62"/>
              <a:gd name="T29" fmla="*/ 1866900 h 27"/>
              <a:gd name="T30" fmla="*/ 6296486 w 62"/>
              <a:gd name="T31" fmla="*/ 2240139 h 27"/>
              <a:gd name="T32" fmla="*/ 3726631 w 62"/>
              <a:gd name="T33" fmla="*/ 249061 h 27"/>
              <a:gd name="T34" fmla="*/ 1413438 w 62"/>
              <a:gd name="T35" fmla="*/ 2115608 h 27"/>
              <a:gd name="T36" fmla="*/ 385353 w 62"/>
              <a:gd name="T37" fmla="*/ 1866900 h 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2" h="27">
                <a:moveTo>
                  <a:pt x="49" y="26"/>
                </a:moveTo>
                <a:lnTo>
                  <a:pt x="11" y="26"/>
                </a:lnTo>
                <a:lnTo>
                  <a:pt x="0" y="16"/>
                </a:lnTo>
                <a:cubicBezTo>
                  <a:pt x="2" y="14"/>
                  <a:pt x="2" y="14"/>
                  <a:pt x="3" y="14"/>
                </a:cubicBezTo>
                <a:cubicBezTo>
                  <a:pt x="6" y="14"/>
                  <a:pt x="11" y="16"/>
                  <a:pt x="11" y="16"/>
                </a:cubicBezTo>
                <a:cubicBezTo>
                  <a:pt x="11" y="15"/>
                  <a:pt x="14" y="5"/>
                  <a:pt x="29" y="0"/>
                </a:cubicBezTo>
                <a:cubicBezTo>
                  <a:pt x="45" y="5"/>
                  <a:pt x="49" y="14"/>
                  <a:pt x="49" y="16"/>
                </a:cubicBezTo>
                <a:cubicBezTo>
                  <a:pt x="50" y="15"/>
                  <a:pt x="58" y="13"/>
                  <a:pt x="61" y="15"/>
                </a:cubicBezTo>
                <a:lnTo>
                  <a:pt x="49" y="26"/>
                </a:lnTo>
                <a:close/>
                <a:moveTo>
                  <a:pt x="3" y="15"/>
                </a:moveTo>
                <a:cubicBezTo>
                  <a:pt x="2" y="15"/>
                  <a:pt x="2" y="15"/>
                  <a:pt x="2" y="15"/>
                </a:cubicBezTo>
                <a:lnTo>
                  <a:pt x="11" y="24"/>
                </a:lnTo>
                <a:lnTo>
                  <a:pt x="47" y="24"/>
                </a:lnTo>
                <a:lnTo>
                  <a:pt x="58" y="15"/>
                </a:lnTo>
                <a:cubicBezTo>
                  <a:pt x="58" y="15"/>
                  <a:pt x="58" y="15"/>
                  <a:pt x="56" y="15"/>
                </a:cubicBezTo>
                <a:cubicBezTo>
                  <a:pt x="55" y="15"/>
                  <a:pt x="49" y="18"/>
                  <a:pt x="49" y="18"/>
                </a:cubicBezTo>
                <a:cubicBezTo>
                  <a:pt x="47" y="17"/>
                  <a:pt x="44" y="7"/>
                  <a:pt x="29" y="2"/>
                </a:cubicBezTo>
                <a:cubicBezTo>
                  <a:pt x="16" y="7"/>
                  <a:pt x="11" y="17"/>
                  <a:pt x="11" y="17"/>
                </a:cubicBezTo>
                <a:cubicBezTo>
                  <a:pt x="11" y="18"/>
                  <a:pt x="6" y="15"/>
                  <a:pt x="3" y="15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5" name="Freeform 8431">
            <a:extLst>
              <a:ext uri="{FF2B5EF4-FFF2-40B4-BE49-F238E27FC236}">
                <a16:creationId xmlns:a16="http://schemas.microsoft.com/office/drawing/2014/main" id="{F9C4434C-CEF9-C742-99DC-91B6815D9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2779713"/>
            <a:ext cx="14287" cy="9525"/>
          </a:xfrm>
          <a:custGeom>
            <a:avLst/>
            <a:gdLst>
              <a:gd name="T0" fmla="*/ 0 w 39"/>
              <a:gd name="T1" fmla="*/ 0 h 28"/>
              <a:gd name="T2" fmla="*/ 5099726 w 39"/>
              <a:gd name="T3" fmla="*/ 0 h 28"/>
              <a:gd name="T4" fmla="*/ 2415602 w 39"/>
              <a:gd name="T5" fmla="*/ 3124540 h 28"/>
              <a:gd name="T6" fmla="*/ 0 w 39"/>
              <a:gd name="T7" fmla="*/ 0 h 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28">
                <a:moveTo>
                  <a:pt x="0" y="0"/>
                </a:moveTo>
                <a:lnTo>
                  <a:pt x="38" y="0"/>
                </a:lnTo>
                <a:lnTo>
                  <a:pt x="18" y="27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6" name="Freeform 8432">
            <a:extLst>
              <a:ext uri="{FF2B5EF4-FFF2-40B4-BE49-F238E27FC236}">
                <a16:creationId xmlns:a16="http://schemas.microsoft.com/office/drawing/2014/main" id="{88B29AEE-53D4-C34D-9797-0B6B08CA0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5" y="2778125"/>
            <a:ext cx="15875" cy="11113"/>
          </a:xfrm>
          <a:custGeom>
            <a:avLst/>
            <a:gdLst>
              <a:gd name="T0" fmla="*/ 2857500 w 42"/>
              <a:gd name="T1" fmla="*/ 3979565 h 30"/>
              <a:gd name="T2" fmla="*/ 0 w 42"/>
              <a:gd name="T3" fmla="*/ 0 h 30"/>
              <a:gd name="T4" fmla="*/ 5857497 w 42"/>
              <a:gd name="T5" fmla="*/ 0 h 30"/>
              <a:gd name="T6" fmla="*/ 2857500 w 42"/>
              <a:gd name="T7" fmla="*/ 3979565 h 30"/>
              <a:gd name="T8" fmla="*/ 428625 w 42"/>
              <a:gd name="T9" fmla="*/ 137060 h 30"/>
              <a:gd name="T10" fmla="*/ 2857500 w 42"/>
              <a:gd name="T11" fmla="*/ 3705074 h 30"/>
              <a:gd name="T12" fmla="*/ 5285997 w 42"/>
              <a:gd name="T13" fmla="*/ 137060 h 30"/>
              <a:gd name="T14" fmla="*/ 428625 w 42"/>
              <a:gd name="T15" fmla="*/ 137060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30">
                <a:moveTo>
                  <a:pt x="20" y="29"/>
                </a:moveTo>
                <a:lnTo>
                  <a:pt x="0" y="0"/>
                </a:lnTo>
                <a:lnTo>
                  <a:pt x="41" y="0"/>
                </a:lnTo>
                <a:lnTo>
                  <a:pt x="20" y="29"/>
                </a:lnTo>
                <a:close/>
                <a:moveTo>
                  <a:pt x="3" y="1"/>
                </a:moveTo>
                <a:lnTo>
                  <a:pt x="20" y="27"/>
                </a:lnTo>
                <a:lnTo>
                  <a:pt x="37" y="1"/>
                </a:lnTo>
                <a:lnTo>
                  <a:pt x="3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7" name="Freeform 8433">
            <a:extLst>
              <a:ext uri="{FF2B5EF4-FFF2-40B4-BE49-F238E27FC236}">
                <a16:creationId xmlns:a16="http://schemas.microsoft.com/office/drawing/2014/main" id="{FBB18FFF-409B-E14A-863D-61DE6E002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2768600"/>
            <a:ext cx="23813" cy="11113"/>
          </a:xfrm>
          <a:custGeom>
            <a:avLst/>
            <a:gdLst>
              <a:gd name="T0" fmla="*/ 1661329 w 64"/>
              <a:gd name="T1" fmla="*/ 3855494 h 31"/>
              <a:gd name="T2" fmla="*/ 0 w 64"/>
              <a:gd name="T3" fmla="*/ 2441634 h 31"/>
              <a:gd name="T4" fmla="*/ 1384503 w 64"/>
              <a:gd name="T5" fmla="*/ 2698667 h 31"/>
              <a:gd name="T6" fmla="*/ 4153136 w 64"/>
              <a:gd name="T7" fmla="*/ 0 h 31"/>
              <a:gd name="T8" fmla="*/ 7060555 w 64"/>
              <a:gd name="T9" fmla="*/ 2698667 h 31"/>
              <a:gd name="T10" fmla="*/ 8721883 w 64"/>
              <a:gd name="T11" fmla="*/ 2441634 h 31"/>
              <a:gd name="T12" fmla="*/ 6922141 w 64"/>
              <a:gd name="T13" fmla="*/ 3855494 h 31"/>
              <a:gd name="T14" fmla="*/ 1661329 w 64"/>
              <a:gd name="T15" fmla="*/ 385549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31">
                <a:moveTo>
                  <a:pt x="12" y="30"/>
                </a:moveTo>
                <a:lnTo>
                  <a:pt x="0" y="19"/>
                </a:lnTo>
                <a:cubicBezTo>
                  <a:pt x="3" y="16"/>
                  <a:pt x="10" y="21"/>
                  <a:pt x="10" y="21"/>
                </a:cubicBezTo>
                <a:cubicBezTo>
                  <a:pt x="10" y="21"/>
                  <a:pt x="15" y="7"/>
                  <a:pt x="30" y="0"/>
                </a:cubicBezTo>
                <a:cubicBezTo>
                  <a:pt x="47" y="7"/>
                  <a:pt x="51" y="21"/>
                  <a:pt x="51" y="21"/>
                </a:cubicBezTo>
                <a:cubicBezTo>
                  <a:pt x="51" y="21"/>
                  <a:pt x="59" y="16"/>
                  <a:pt x="63" y="19"/>
                </a:cubicBezTo>
                <a:lnTo>
                  <a:pt x="50" y="30"/>
                </a:lnTo>
                <a:lnTo>
                  <a:pt x="12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8" name="Freeform 8434">
            <a:extLst>
              <a:ext uri="{FF2B5EF4-FFF2-40B4-BE49-F238E27FC236}">
                <a16:creationId xmlns:a16="http://schemas.microsoft.com/office/drawing/2014/main" id="{79BB558C-E36B-7040-9690-B58210A1F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768600"/>
            <a:ext cx="23812" cy="11113"/>
          </a:xfrm>
          <a:custGeom>
            <a:avLst/>
            <a:gdLst>
              <a:gd name="T0" fmla="*/ 6498925 w 68"/>
              <a:gd name="T1" fmla="*/ 3628900 h 33"/>
              <a:gd name="T2" fmla="*/ 1716565 w 68"/>
              <a:gd name="T3" fmla="*/ 3628900 h 33"/>
              <a:gd name="T4" fmla="*/ 0 w 68"/>
              <a:gd name="T5" fmla="*/ 2154575 h 33"/>
              <a:gd name="T6" fmla="*/ 613159 w 68"/>
              <a:gd name="T7" fmla="*/ 1814450 h 33"/>
              <a:gd name="T8" fmla="*/ 1471442 w 68"/>
              <a:gd name="T9" fmla="*/ 2154575 h 33"/>
              <a:gd name="T10" fmla="*/ 3924078 w 68"/>
              <a:gd name="T11" fmla="*/ 0 h 33"/>
              <a:gd name="T12" fmla="*/ 6744399 w 68"/>
              <a:gd name="T13" fmla="*/ 2154575 h 33"/>
              <a:gd name="T14" fmla="*/ 8215840 w 68"/>
              <a:gd name="T15" fmla="*/ 2041424 h 33"/>
              <a:gd name="T16" fmla="*/ 6498925 w 68"/>
              <a:gd name="T17" fmla="*/ 3628900 h 33"/>
              <a:gd name="T18" fmla="*/ 613159 w 68"/>
              <a:gd name="T19" fmla="*/ 2154575 h 33"/>
              <a:gd name="T20" fmla="*/ 245124 w 68"/>
              <a:gd name="T21" fmla="*/ 2154575 h 33"/>
              <a:gd name="T22" fmla="*/ 1716565 w 68"/>
              <a:gd name="T23" fmla="*/ 3288774 h 33"/>
              <a:gd name="T24" fmla="*/ 6376363 w 68"/>
              <a:gd name="T25" fmla="*/ 3288774 h 33"/>
              <a:gd name="T26" fmla="*/ 7847805 w 68"/>
              <a:gd name="T27" fmla="*/ 2041424 h 33"/>
              <a:gd name="T28" fmla="*/ 7602681 w 68"/>
              <a:gd name="T29" fmla="*/ 2154575 h 33"/>
              <a:gd name="T30" fmla="*/ 6744399 w 68"/>
              <a:gd name="T31" fmla="*/ 2381550 h 33"/>
              <a:gd name="T32" fmla="*/ 6498925 w 68"/>
              <a:gd name="T33" fmla="*/ 2495037 h 33"/>
              <a:gd name="T34" fmla="*/ 6376363 w 68"/>
              <a:gd name="T35" fmla="*/ 2381550 h 33"/>
              <a:gd name="T36" fmla="*/ 3924078 w 68"/>
              <a:gd name="T37" fmla="*/ 113487 h 33"/>
              <a:gd name="T38" fmla="*/ 1716565 w 68"/>
              <a:gd name="T39" fmla="*/ 2381550 h 33"/>
              <a:gd name="T40" fmla="*/ 1716565 w 68"/>
              <a:gd name="T41" fmla="*/ 2495037 h 33"/>
              <a:gd name="T42" fmla="*/ 1471442 w 68"/>
              <a:gd name="T43" fmla="*/ 2381550 h 33"/>
              <a:gd name="T44" fmla="*/ 613159 w 68"/>
              <a:gd name="T45" fmla="*/ 2154575 h 33"/>
              <a:gd name="T46" fmla="*/ 7970367 w 68"/>
              <a:gd name="T47" fmla="*/ 2041424 h 33"/>
              <a:gd name="T48" fmla="*/ 7847805 w 68"/>
              <a:gd name="T49" fmla="*/ 2041424 h 33"/>
              <a:gd name="T50" fmla="*/ 7970367 w 68"/>
              <a:gd name="T51" fmla="*/ 2041424 h 3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8" h="33">
                <a:moveTo>
                  <a:pt x="53" y="32"/>
                </a:moveTo>
                <a:lnTo>
                  <a:pt x="14" y="32"/>
                </a:lnTo>
                <a:lnTo>
                  <a:pt x="0" y="19"/>
                </a:lnTo>
                <a:cubicBezTo>
                  <a:pt x="2" y="17"/>
                  <a:pt x="3" y="16"/>
                  <a:pt x="5" y="16"/>
                </a:cubicBezTo>
                <a:cubicBezTo>
                  <a:pt x="6" y="16"/>
                  <a:pt x="9" y="19"/>
                  <a:pt x="12" y="19"/>
                </a:cubicBezTo>
                <a:cubicBezTo>
                  <a:pt x="14" y="16"/>
                  <a:pt x="19" y="5"/>
                  <a:pt x="32" y="0"/>
                </a:cubicBezTo>
                <a:cubicBezTo>
                  <a:pt x="48" y="5"/>
                  <a:pt x="52" y="16"/>
                  <a:pt x="55" y="19"/>
                </a:cubicBezTo>
                <a:cubicBezTo>
                  <a:pt x="58" y="18"/>
                  <a:pt x="62" y="16"/>
                  <a:pt x="67" y="18"/>
                </a:cubicBezTo>
                <a:lnTo>
                  <a:pt x="53" y="32"/>
                </a:lnTo>
                <a:close/>
                <a:moveTo>
                  <a:pt x="5" y="19"/>
                </a:moveTo>
                <a:lnTo>
                  <a:pt x="2" y="19"/>
                </a:lnTo>
                <a:lnTo>
                  <a:pt x="14" y="29"/>
                </a:lnTo>
                <a:lnTo>
                  <a:pt x="52" y="29"/>
                </a:lnTo>
                <a:lnTo>
                  <a:pt x="64" y="18"/>
                </a:lnTo>
                <a:cubicBezTo>
                  <a:pt x="64" y="19"/>
                  <a:pt x="63" y="19"/>
                  <a:pt x="62" y="19"/>
                </a:cubicBezTo>
                <a:cubicBezTo>
                  <a:pt x="59" y="19"/>
                  <a:pt x="55" y="21"/>
                  <a:pt x="55" y="21"/>
                </a:cubicBezTo>
                <a:lnTo>
                  <a:pt x="53" y="22"/>
                </a:lnTo>
                <a:lnTo>
                  <a:pt x="52" y="21"/>
                </a:lnTo>
                <a:cubicBezTo>
                  <a:pt x="52" y="21"/>
                  <a:pt x="49" y="8"/>
                  <a:pt x="32" y="1"/>
                </a:cubicBezTo>
                <a:cubicBezTo>
                  <a:pt x="17" y="8"/>
                  <a:pt x="14" y="21"/>
                  <a:pt x="14" y="21"/>
                </a:cubicBezTo>
                <a:lnTo>
                  <a:pt x="14" y="22"/>
                </a:lnTo>
                <a:lnTo>
                  <a:pt x="12" y="21"/>
                </a:lnTo>
                <a:cubicBezTo>
                  <a:pt x="12" y="21"/>
                  <a:pt x="6" y="19"/>
                  <a:pt x="5" y="19"/>
                </a:cubicBezTo>
                <a:close/>
                <a:moveTo>
                  <a:pt x="65" y="18"/>
                </a:moveTo>
                <a:lnTo>
                  <a:pt x="64" y="18"/>
                </a:lnTo>
                <a:cubicBezTo>
                  <a:pt x="64" y="18"/>
                  <a:pt x="65" y="18"/>
                  <a:pt x="65" y="18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89" name="Freeform 8435">
            <a:extLst>
              <a:ext uri="{FF2B5EF4-FFF2-40B4-BE49-F238E27FC236}">
                <a16:creationId xmlns:a16="http://schemas.microsoft.com/office/drawing/2014/main" id="{78887B5C-464C-B549-9E50-291A5E1CD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900" y="2778125"/>
            <a:ext cx="23813" cy="11113"/>
          </a:xfrm>
          <a:custGeom>
            <a:avLst/>
            <a:gdLst>
              <a:gd name="T0" fmla="*/ 1661329 w 64"/>
              <a:gd name="T1" fmla="*/ 3855494 h 31"/>
              <a:gd name="T2" fmla="*/ 0 w 64"/>
              <a:gd name="T3" fmla="*/ 2056263 h 31"/>
              <a:gd name="T4" fmla="*/ 1384503 w 64"/>
              <a:gd name="T5" fmla="*/ 2441634 h 31"/>
              <a:gd name="T6" fmla="*/ 4153136 w 64"/>
              <a:gd name="T7" fmla="*/ 0 h 31"/>
              <a:gd name="T8" fmla="*/ 7060555 w 64"/>
              <a:gd name="T9" fmla="*/ 2441634 h 31"/>
              <a:gd name="T10" fmla="*/ 8721883 w 64"/>
              <a:gd name="T11" fmla="*/ 2056263 h 31"/>
              <a:gd name="T12" fmla="*/ 6922141 w 64"/>
              <a:gd name="T13" fmla="*/ 3855494 h 31"/>
              <a:gd name="T14" fmla="*/ 1661329 w 64"/>
              <a:gd name="T15" fmla="*/ 3855494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31">
                <a:moveTo>
                  <a:pt x="12" y="30"/>
                </a:moveTo>
                <a:lnTo>
                  <a:pt x="0" y="16"/>
                </a:lnTo>
                <a:cubicBezTo>
                  <a:pt x="3" y="14"/>
                  <a:pt x="10" y="19"/>
                  <a:pt x="10" y="19"/>
                </a:cubicBezTo>
                <a:cubicBezTo>
                  <a:pt x="10" y="19"/>
                  <a:pt x="15" y="6"/>
                  <a:pt x="30" y="0"/>
                </a:cubicBezTo>
                <a:cubicBezTo>
                  <a:pt x="47" y="6"/>
                  <a:pt x="51" y="19"/>
                  <a:pt x="51" y="19"/>
                </a:cubicBezTo>
                <a:cubicBezTo>
                  <a:pt x="51" y="19"/>
                  <a:pt x="59" y="14"/>
                  <a:pt x="63" y="16"/>
                </a:cubicBezTo>
                <a:lnTo>
                  <a:pt x="50" y="30"/>
                </a:lnTo>
                <a:lnTo>
                  <a:pt x="12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0" name="Freeform 8436">
            <a:extLst>
              <a:ext uri="{FF2B5EF4-FFF2-40B4-BE49-F238E27FC236}">
                <a16:creationId xmlns:a16="http://schemas.microsoft.com/office/drawing/2014/main" id="{C1842A1D-B99F-D640-BDFD-3BCE5A5AD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2778125"/>
            <a:ext cx="23812" cy="11113"/>
          </a:xfrm>
          <a:custGeom>
            <a:avLst/>
            <a:gdLst>
              <a:gd name="T0" fmla="*/ 6498925 w 68"/>
              <a:gd name="T1" fmla="*/ 3628900 h 33"/>
              <a:gd name="T2" fmla="*/ 1716565 w 68"/>
              <a:gd name="T3" fmla="*/ 3628900 h 33"/>
              <a:gd name="T4" fmla="*/ 0 w 68"/>
              <a:gd name="T5" fmla="*/ 2041424 h 33"/>
              <a:gd name="T6" fmla="*/ 613159 w 68"/>
              <a:gd name="T7" fmla="*/ 1927937 h 33"/>
              <a:gd name="T8" fmla="*/ 1471442 w 68"/>
              <a:gd name="T9" fmla="*/ 2154575 h 33"/>
              <a:gd name="T10" fmla="*/ 3924078 w 68"/>
              <a:gd name="T11" fmla="*/ 0 h 33"/>
              <a:gd name="T12" fmla="*/ 6744399 w 68"/>
              <a:gd name="T13" fmla="*/ 2154575 h 33"/>
              <a:gd name="T14" fmla="*/ 8215840 w 68"/>
              <a:gd name="T15" fmla="*/ 1927937 h 33"/>
              <a:gd name="T16" fmla="*/ 6498925 w 68"/>
              <a:gd name="T17" fmla="*/ 3628900 h 33"/>
              <a:gd name="T18" fmla="*/ 613159 w 68"/>
              <a:gd name="T19" fmla="*/ 1927937 h 33"/>
              <a:gd name="T20" fmla="*/ 245124 w 68"/>
              <a:gd name="T21" fmla="*/ 2041424 h 33"/>
              <a:gd name="T22" fmla="*/ 1716565 w 68"/>
              <a:gd name="T23" fmla="*/ 3402262 h 33"/>
              <a:gd name="T24" fmla="*/ 6376363 w 68"/>
              <a:gd name="T25" fmla="*/ 3402262 h 33"/>
              <a:gd name="T26" fmla="*/ 7970367 w 68"/>
              <a:gd name="T27" fmla="*/ 1927937 h 33"/>
              <a:gd name="T28" fmla="*/ 7602681 w 68"/>
              <a:gd name="T29" fmla="*/ 1927937 h 33"/>
              <a:gd name="T30" fmla="*/ 6744399 w 68"/>
              <a:gd name="T31" fmla="*/ 2381550 h 33"/>
              <a:gd name="T32" fmla="*/ 6498925 w 68"/>
              <a:gd name="T33" fmla="*/ 2495037 h 33"/>
              <a:gd name="T34" fmla="*/ 6376363 w 68"/>
              <a:gd name="T35" fmla="*/ 2381550 h 33"/>
              <a:gd name="T36" fmla="*/ 3924078 w 68"/>
              <a:gd name="T37" fmla="*/ 226975 h 33"/>
              <a:gd name="T38" fmla="*/ 1716565 w 68"/>
              <a:gd name="T39" fmla="*/ 2381550 h 33"/>
              <a:gd name="T40" fmla="*/ 1716565 w 68"/>
              <a:gd name="T41" fmla="*/ 2495037 h 33"/>
              <a:gd name="T42" fmla="*/ 1471442 w 68"/>
              <a:gd name="T43" fmla="*/ 2381550 h 33"/>
              <a:gd name="T44" fmla="*/ 613159 w 68"/>
              <a:gd name="T45" fmla="*/ 1927937 h 3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33">
                <a:moveTo>
                  <a:pt x="53" y="32"/>
                </a:moveTo>
                <a:lnTo>
                  <a:pt x="14" y="32"/>
                </a:lnTo>
                <a:lnTo>
                  <a:pt x="0" y="18"/>
                </a:lnTo>
                <a:cubicBezTo>
                  <a:pt x="2" y="17"/>
                  <a:pt x="3" y="17"/>
                  <a:pt x="5" y="17"/>
                </a:cubicBezTo>
                <a:cubicBezTo>
                  <a:pt x="6" y="17"/>
                  <a:pt x="9" y="17"/>
                  <a:pt x="12" y="19"/>
                </a:cubicBezTo>
                <a:cubicBezTo>
                  <a:pt x="14" y="16"/>
                  <a:pt x="19" y="5"/>
                  <a:pt x="32" y="0"/>
                </a:cubicBezTo>
                <a:cubicBezTo>
                  <a:pt x="48" y="5"/>
                  <a:pt x="52" y="16"/>
                  <a:pt x="55" y="19"/>
                </a:cubicBezTo>
                <a:cubicBezTo>
                  <a:pt x="58" y="17"/>
                  <a:pt x="62" y="15"/>
                  <a:pt x="67" y="17"/>
                </a:cubicBezTo>
                <a:lnTo>
                  <a:pt x="53" y="32"/>
                </a:lnTo>
                <a:close/>
                <a:moveTo>
                  <a:pt x="5" y="17"/>
                </a:moveTo>
                <a:cubicBezTo>
                  <a:pt x="3" y="17"/>
                  <a:pt x="3" y="18"/>
                  <a:pt x="2" y="18"/>
                </a:cubicBezTo>
                <a:lnTo>
                  <a:pt x="14" y="30"/>
                </a:lnTo>
                <a:lnTo>
                  <a:pt x="52" y="30"/>
                </a:lnTo>
                <a:lnTo>
                  <a:pt x="65" y="17"/>
                </a:lnTo>
                <a:cubicBezTo>
                  <a:pt x="64" y="18"/>
                  <a:pt x="64" y="17"/>
                  <a:pt x="62" y="17"/>
                </a:cubicBezTo>
                <a:cubicBezTo>
                  <a:pt x="59" y="17"/>
                  <a:pt x="55" y="21"/>
                  <a:pt x="55" y="21"/>
                </a:cubicBezTo>
                <a:lnTo>
                  <a:pt x="53" y="22"/>
                </a:lnTo>
                <a:lnTo>
                  <a:pt x="52" y="21"/>
                </a:lnTo>
                <a:cubicBezTo>
                  <a:pt x="52" y="20"/>
                  <a:pt x="49" y="8"/>
                  <a:pt x="32" y="2"/>
                </a:cubicBezTo>
                <a:cubicBezTo>
                  <a:pt x="17" y="8"/>
                  <a:pt x="14" y="20"/>
                  <a:pt x="14" y="21"/>
                </a:cubicBezTo>
                <a:lnTo>
                  <a:pt x="14" y="22"/>
                </a:lnTo>
                <a:lnTo>
                  <a:pt x="12" y="21"/>
                </a:lnTo>
                <a:cubicBezTo>
                  <a:pt x="12" y="21"/>
                  <a:pt x="6" y="17"/>
                  <a:pt x="5" y="17"/>
                </a:cubicBez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1" name="Freeform 8437">
            <a:extLst>
              <a:ext uri="{FF2B5EF4-FFF2-40B4-BE49-F238E27FC236}">
                <a16:creationId xmlns:a16="http://schemas.microsoft.com/office/drawing/2014/main" id="{29877C18-D1AD-3546-B156-CD94DCB41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2150" y="2800350"/>
            <a:ext cx="3175" cy="14288"/>
          </a:xfrm>
          <a:custGeom>
            <a:avLst/>
            <a:gdLst>
              <a:gd name="T0" fmla="*/ 504190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504190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2" name="Freeform 8438">
            <a:extLst>
              <a:ext uri="{FF2B5EF4-FFF2-40B4-BE49-F238E27FC236}">
                <a16:creationId xmlns:a16="http://schemas.microsoft.com/office/drawing/2014/main" id="{5A3C5E06-564C-7546-B498-284298651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0563" y="2800350"/>
            <a:ext cx="3175" cy="14288"/>
          </a:xfrm>
          <a:custGeom>
            <a:avLst/>
            <a:gdLst>
              <a:gd name="T0" fmla="*/ 83416 w 11"/>
              <a:gd name="T1" fmla="*/ 4976153 h 40"/>
              <a:gd name="T2" fmla="*/ 0 w 11"/>
              <a:gd name="T3" fmla="*/ 0 h 40"/>
              <a:gd name="T4" fmla="*/ 833005 w 11"/>
              <a:gd name="T5" fmla="*/ 0 h 40"/>
              <a:gd name="T6" fmla="*/ 833005 w 11"/>
              <a:gd name="T7" fmla="*/ 4976153 h 40"/>
              <a:gd name="T8" fmla="*/ 83416 w 11"/>
              <a:gd name="T9" fmla="*/ 4976153 h 40"/>
              <a:gd name="T10" fmla="*/ 749877 w 11"/>
              <a:gd name="T11" fmla="*/ 0 h 40"/>
              <a:gd name="T12" fmla="*/ 83416 w 11"/>
              <a:gd name="T13" fmla="*/ 127520 h 40"/>
              <a:gd name="T14" fmla="*/ 83416 w 11"/>
              <a:gd name="T15" fmla="*/ 4848633 h 40"/>
              <a:gd name="T16" fmla="*/ 749877 w 11"/>
              <a:gd name="T17" fmla="*/ 4848633 h 40"/>
              <a:gd name="T18" fmla="*/ 749877 w 11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0">
                <a:moveTo>
                  <a:pt x="1" y="39"/>
                </a:moveTo>
                <a:lnTo>
                  <a:pt x="0" y="0"/>
                </a:lnTo>
                <a:lnTo>
                  <a:pt x="10" y="0"/>
                </a:lnTo>
                <a:lnTo>
                  <a:pt x="10" y="39"/>
                </a:lnTo>
                <a:lnTo>
                  <a:pt x="1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3" name="Freeform 8439">
            <a:extLst>
              <a:ext uri="{FF2B5EF4-FFF2-40B4-BE49-F238E27FC236}">
                <a16:creationId xmlns:a16="http://schemas.microsoft.com/office/drawing/2014/main" id="{0B84D9B5-00E9-AF46-8894-497D8B762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1675" y="2800350"/>
            <a:ext cx="3175" cy="14288"/>
          </a:xfrm>
          <a:custGeom>
            <a:avLst/>
            <a:gdLst>
              <a:gd name="T0" fmla="*/ 497769 w 9"/>
              <a:gd name="T1" fmla="*/ 5100450 h 39"/>
              <a:gd name="T2" fmla="*/ 0 w 9"/>
              <a:gd name="T3" fmla="*/ 5100450 h 39"/>
              <a:gd name="T4" fmla="*/ 0 w 9"/>
              <a:gd name="T5" fmla="*/ 0 h 39"/>
              <a:gd name="T6" fmla="*/ 995539 w 9"/>
              <a:gd name="T7" fmla="*/ 0 h 39"/>
              <a:gd name="T8" fmla="*/ 995539 w 9"/>
              <a:gd name="T9" fmla="*/ 5100450 h 39"/>
              <a:gd name="T10" fmla="*/ 497769 w 9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8" y="0"/>
                </a:lnTo>
                <a:lnTo>
                  <a:pt x="8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4" name="Freeform 8440">
            <a:extLst>
              <a:ext uri="{FF2B5EF4-FFF2-40B4-BE49-F238E27FC236}">
                <a16:creationId xmlns:a16="http://schemas.microsoft.com/office/drawing/2014/main" id="{D28C19AF-D007-5141-8621-2514832DF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1675" y="2800350"/>
            <a:ext cx="4763" cy="14288"/>
          </a:xfrm>
          <a:custGeom>
            <a:avLst/>
            <a:gdLst>
              <a:gd name="T0" fmla="*/ 1732938 w 12"/>
              <a:gd name="T1" fmla="*/ 4976153 h 40"/>
              <a:gd name="T2" fmla="*/ 315152 w 12"/>
              <a:gd name="T3" fmla="*/ 4976153 h 40"/>
              <a:gd name="T4" fmla="*/ 0 w 12"/>
              <a:gd name="T5" fmla="*/ 0 h 40"/>
              <a:gd name="T6" fmla="*/ 1575362 w 12"/>
              <a:gd name="T7" fmla="*/ 0 h 40"/>
              <a:gd name="T8" fmla="*/ 1732938 w 12"/>
              <a:gd name="T9" fmla="*/ 4976153 h 40"/>
              <a:gd name="T10" fmla="*/ 1575362 w 12"/>
              <a:gd name="T11" fmla="*/ 0 h 40"/>
              <a:gd name="T12" fmla="*/ 315152 w 12"/>
              <a:gd name="T13" fmla="*/ 127520 h 40"/>
              <a:gd name="T14" fmla="*/ 630304 w 12"/>
              <a:gd name="T15" fmla="*/ 4848633 h 40"/>
              <a:gd name="T16" fmla="*/ 1575362 w 12"/>
              <a:gd name="T17" fmla="*/ 4848633 h 40"/>
              <a:gd name="T18" fmla="*/ 1575362 w 12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0">
                <a:moveTo>
                  <a:pt x="11" y="39"/>
                </a:moveTo>
                <a:lnTo>
                  <a:pt x="2" y="39"/>
                </a:lnTo>
                <a:lnTo>
                  <a:pt x="0" y="0"/>
                </a:lnTo>
                <a:lnTo>
                  <a:pt x="10" y="0"/>
                </a:lnTo>
                <a:lnTo>
                  <a:pt x="11" y="39"/>
                </a:lnTo>
                <a:close/>
                <a:moveTo>
                  <a:pt x="10" y="0"/>
                </a:moveTo>
                <a:lnTo>
                  <a:pt x="2" y="1"/>
                </a:lnTo>
                <a:lnTo>
                  <a:pt x="4" y="38"/>
                </a:lnTo>
                <a:lnTo>
                  <a:pt x="10" y="38"/>
                </a:lnTo>
                <a:lnTo>
                  <a:pt x="10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5" name="Freeform 8441">
            <a:extLst>
              <a:ext uri="{FF2B5EF4-FFF2-40B4-BE49-F238E27FC236}">
                <a16:creationId xmlns:a16="http://schemas.microsoft.com/office/drawing/2014/main" id="{586A5B7D-5D3F-0F4C-8E36-8CE1DA61F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2800350"/>
            <a:ext cx="3175" cy="14288"/>
          </a:xfrm>
          <a:custGeom>
            <a:avLst/>
            <a:gdLst>
              <a:gd name="T0" fmla="*/ 416502 w 11"/>
              <a:gd name="T1" fmla="*/ 5100450 h 39"/>
              <a:gd name="T2" fmla="*/ 0 w 11"/>
              <a:gd name="T3" fmla="*/ 5100450 h 39"/>
              <a:gd name="T4" fmla="*/ 0 w 11"/>
              <a:gd name="T5" fmla="*/ 0 h 39"/>
              <a:gd name="T6" fmla="*/ 833005 w 11"/>
              <a:gd name="T7" fmla="*/ 0 h 39"/>
              <a:gd name="T8" fmla="*/ 833005 w 11"/>
              <a:gd name="T9" fmla="*/ 5100450 h 39"/>
              <a:gd name="T10" fmla="*/ 416502 w 11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lnTo>
                  <a:pt x="10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6" name="Freeform 8442">
            <a:extLst>
              <a:ext uri="{FF2B5EF4-FFF2-40B4-BE49-F238E27FC236}">
                <a16:creationId xmlns:a16="http://schemas.microsoft.com/office/drawing/2014/main" id="{57D6D79D-EA54-8845-A9FC-882818071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2800350"/>
            <a:ext cx="4762" cy="14288"/>
          </a:xfrm>
          <a:custGeom>
            <a:avLst/>
            <a:gdLst>
              <a:gd name="T0" fmla="*/ 1732178 w 12"/>
              <a:gd name="T1" fmla="*/ 4976153 h 40"/>
              <a:gd name="T2" fmla="*/ 0 w 12"/>
              <a:gd name="T3" fmla="*/ 4976153 h 40"/>
              <a:gd name="T4" fmla="*/ 0 w 12"/>
              <a:gd name="T5" fmla="*/ 255041 h 40"/>
              <a:gd name="T6" fmla="*/ 315086 w 12"/>
              <a:gd name="T7" fmla="*/ 4848633 h 40"/>
              <a:gd name="T8" fmla="*/ 1259946 w 12"/>
              <a:gd name="T9" fmla="*/ 4848633 h 40"/>
              <a:gd name="T10" fmla="*/ 1259946 w 12"/>
              <a:gd name="T11" fmla="*/ 0 h 40"/>
              <a:gd name="T12" fmla="*/ 0 w 12"/>
              <a:gd name="T13" fmla="*/ 127520 h 40"/>
              <a:gd name="T14" fmla="*/ 0 w 12"/>
              <a:gd name="T15" fmla="*/ 0 h 40"/>
              <a:gd name="T16" fmla="*/ 1574635 w 12"/>
              <a:gd name="T17" fmla="*/ 0 h 40"/>
              <a:gd name="T18" fmla="*/ 1732178 w 12"/>
              <a:gd name="T19" fmla="*/ 4976153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0">
                <a:moveTo>
                  <a:pt x="11" y="39"/>
                </a:moveTo>
                <a:lnTo>
                  <a:pt x="0" y="39"/>
                </a:lnTo>
                <a:lnTo>
                  <a:pt x="0" y="2"/>
                </a:lnTo>
                <a:lnTo>
                  <a:pt x="2" y="38"/>
                </a:lnTo>
                <a:lnTo>
                  <a:pt x="8" y="38"/>
                </a:lnTo>
                <a:lnTo>
                  <a:pt x="8" y="0"/>
                </a:lnTo>
                <a:lnTo>
                  <a:pt x="0" y="1"/>
                </a:lnTo>
                <a:lnTo>
                  <a:pt x="0" y="0"/>
                </a:lnTo>
                <a:lnTo>
                  <a:pt x="10" y="0"/>
                </a:lnTo>
                <a:lnTo>
                  <a:pt x="11" y="3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7" name="Freeform 8443">
            <a:extLst>
              <a:ext uri="{FF2B5EF4-FFF2-40B4-BE49-F238E27FC236}">
                <a16:creationId xmlns:a16="http://schemas.microsoft.com/office/drawing/2014/main" id="{D17F4053-2647-3443-8E65-E09ACD1D3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2800350"/>
            <a:ext cx="3175" cy="14288"/>
          </a:xfrm>
          <a:custGeom>
            <a:avLst/>
            <a:gdLst>
              <a:gd name="T0" fmla="*/ 416502 w 11"/>
              <a:gd name="T1" fmla="*/ 5100450 h 39"/>
              <a:gd name="T2" fmla="*/ 0 w 11"/>
              <a:gd name="T3" fmla="*/ 5100450 h 39"/>
              <a:gd name="T4" fmla="*/ 0 w 11"/>
              <a:gd name="T5" fmla="*/ 0 h 39"/>
              <a:gd name="T6" fmla="*/ 833005 w 11"/>
              <a:gd name="T7" fmla="*/ 0 h 39"/>
              <a:gd name="T8" fmla="*/ 833005 w 11"/>
              <a:gd name="T9" fmla="*/ 5100450 h 39"/>
              <a:gd name="T10" fmla="*/ 416502 w 11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lnTo>
                  <a:pt x="10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8" name="Freeform 8444">
            <a:extLst>
              <a:ext uri="{FF2B5EF4-FFF2-40B4-BE49-F238E27FC236}">
                <a16:creationId xmlns:a16="http://schemas.microsoft.com/office/drawing/2014/main" id="{7118F444-9FF9-DA48-AF9F-C21F4EDB5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4063" y="2800350"/>
            <a:ext cx="4762" cy="14288"/>
          </a:xfrm>
          <a:custGeom>
            <a:avLst/>
            <a:gdLst>
              <a:gd name="T0" fmla="*/ 157543 w 12"/>
              <a:gd name="T1" fmla="*/ 4976153 h 40"/>
              <a:gd name="T2" fmla="*/ 0 w 12"/>
              <a:gd name="T3" fmla="*/ 0 h 40"/>
              <a:gd name="T4" fmla="*/ 1732178 w 12"/>
              <a:gd name="T5" fmla="*/ 0 h 40"/>
              <a:gd name="T6" fmla="*/ 1732178 w 12"/>
              <a:gd name="T7" fmla="*/ 4976153 h 40"/>
              <a:gd name="T8" fmla="*/ 157543 w 12"/>
              <a:gd name="T9" fmla="*/ 4976153 h 40"/>
              <a:gd name="T10" fmla="*/ 1417489 w 12"/>
              <a:gd name="T11" fmla="*/ 0 h 40"/>
              <a:gd name="T12" fmla="*/ 157543 w 12"/>
              <a:gd name="T13" fmla="*/ 127520 h 40"/>
              <a:gd name="T14" fmla="*/ 157543 w 12"/>
              <a:gd name="T15" fmla="*/ 4848633 h 40"/>
              <a:gd name="T16" fmla="*/ 1417489 w 12"/>
              <a:gd name="T17" fmla="*/ 4848633 h 40"/>
              <a:gd name="T18" fmla="*/ 1417489 w 12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0">
                <a:moveTo>
                  <a:pt x="1" y="39"/>
                </a:moveTo>
                <a:lnTo>
                  <a:pt x="0" y="0"/>
                </a:lnTo>
                <a:lnTo>
                  <a:pt x="11" y="0"/>
                </a:lnTo>
                <a:lnTo>
                  <a:pt x="11" y="39"/>
                </a:lnTo>
                <a:lnTo>
                  <a:pt x="1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99" name="Freeform 8445">
            <a:extLst>
              <a:ext uri="{FF2B5EF4-FFF2-40B4-BE49-F238E27FC236}">
                <a16:creationId xmlns:a16="http://schemas.microsoft.com/office/drawing/2014/main" id="{9E9C63C4-47F6-154B-B79F-FB17358BA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288" y="2800350"/>
            <a:ext cx="3175" cy="14288"/>
          </a:xfrm>
          <a:custGeom>
            <a:avLst/>
            <a:gdLst>
              <a:gd name="T0" fmla="*/ 403225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403225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0" name="Freeform 8446">
            <a:extLst>
              <a:ext uri="{FF2B5EF4-FFF2-40B4-BE49-F238E27FC236}">
                <a16:creationId xmlns:a16="http://schemas.microsoft.com/office/drawing/2014/main" id="{8F31FE72-894E-9F43-9C53-D814D72B7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288" y="2800350"/>
            <a:ext cx="3175" cy="14288"/>
          </a:xfrm>
          <a:custGeom>
            <a:avLst/>
            <a:gdLst>
              <a:gd name="T0" fmla="*/ 907415 w 10"/>
              <a:gd name="T1" fmla="*/ 4976153 h 40"/>
              <a:gd name="T2" fmla="*/ 0 w 10"/>
              <a:gd name="T3" fmla="*/ 4976153 h 40"/>
              <a:gd name="T4" fmla="*/ 0 w 10"/>
              <a:gd name="T5" fmla="*/ 255041 h 40"/>
              <a:gd name="T6" fmla="*/ 100965 w 10"/>
              <a:gd name="T7" fmla="*/ 4848633 h 40"/>
              <a:gd name="T8" fmla="*/ 705803 w 10"/>
              <a:gd name="T9" fmla="*/ 4848633 h 40"/>
              <a:gd name="T10" fmla="*/ 705803 w 10"/>
              <a:gd name="T11" fmla="*/ 0 h 40"/>
              <a:gd name="T12" fmla="*/ 0 w 10"/>
              <a:gd name="T13" fmla="*/ 127520 h 40"/>
              <a:gd name="T14" fmla="*/ 0 w 10"/>
              <a:gd name="T15" fmla="*/ 0 h 40"/>
              <a:gd name="T16" fmla="*/ 907415 w 10"/>
              <a:gd name="T17" fmla="*/ 0 h 40"/>
              <a:gd name="T18" fmla="*/ 907415 w 10"/>
              <a:gd name="T19" fmla="*/ 4976153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40">
                <a:moveTo>
                  <a:pt x="9" y="39"/>
                </a:moveTo>
                <a:lnTo>
                  <a:pt x="0" y="39"/>
                </a:lnTo>
                <a:lnTo>
                  <a:pt x="0" y="2"/>
                </a:lnTo>
                <a:lnTo>
                  <a:pt x="1" y="38"/>
                </a:lnTo>
                <a:lnTo>
                  <a:pt x="7" y="38"/>
                </a:lnTo>
                <a:lnTo>
                  <a:pt x="7" y="0"/>
                </a:lnTo>
                <a:lnTo>
                  <a:pt x="0" y="1"/>
                </a:lnTo>
                <a:lnTo>
                  <a:pt x="0" y="0"/>
                </a:lnTo>
                <a:lnTo>
                  <a:pt x="9" y="0"/>
                </a:lnTo>
                <a:lnTo>
                  <a:pt x="9" y="3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1" name="Freeform 8447">
            <a:extLst>
              <a:ext uri="{FF2B5EF4-FFF2-40B4-BE49-F238E27FC236}">
                <a16:creationId xmlns:a16="http://schemas.microsoft.com/office/drawing/2014/main" id="{5CA03AFA-BAB2-2643-9C7F-7FB328E35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5175" y="2800350"/>
            <a:ext cx="3175" cy="14288"/>
          </a:xfrm>
          <a:custGeom>
            <a:avLst/>
            <a:gdLst>
              <a:gd name="T0" fmla="*/ 497769 w 9"/>
              <a:gd name="T1" fmla="*/ 5100450 h 39"/>
              <a:gd name="T2" fmla="*/ 0 w 9"/>
              <a:gd name="T3" fmla="*/ 5100450 h 39"/>
              <a:gd name="T4" fmla="*/ 0 w 9"/>
              <a:gd name="T5" fmla="*/ 0 h 39"/>
              <a:gd name="T6" fmla="*/ 995539 w 9"/>
              <a:gd name="T7" fmla="*/ 0 h 39"/>
              <a:gd name="T8" fmla="*/ 995539 w 9"/>
              <a:gd name="T9" fmla="*/ 5100450 h 39"/>
              <a:gd name="T10" fmla="*/ 497769 w 9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8" y="0"/>
                </a:lnTo>
                <a:lnTo>
                  <a:pt x="8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2" name="Freeform 8448">
            <a:extLst>
              <a:ext uri="{FF2B5EF4-FFF2-40B4-BE49-F238E27FC236}">
                <a16:creationId xmlns:a16="http://schemas.microsoft.com/office/drawing/2014/main" id="{2DCBBDB9-DD7B-DF45-8051-961A8B8C9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5175" y="2800350"/>
            <a:ext cx="3175" cy="14288"/>
          </a:xfrm>
          <a:custGeom>
            <a:avLst/>
            <a:gdLst>
              <a:gd name="T0" fmla="*/ 833005 w 11"/>
              <a:gd name="T1" fmla="*/ 4976153 h 40"/>
              <a:gd name="T2" fmla="*/ 83416 w 11"/>
              <a:gd name="T3" fmla="*/ 4976153 h 40"/>
              <a:gd name="T4" fmla="*/ 0 w 11"/>
              <a:gd name="T5" fmla="*/ 0 h 40"/>
              <a:gd name="T6" fmla="*/ 749877 w 11"/>
              <a:gd name="T7" fmla="*/ 0 h 40"/>
              <a:gd name="T8" fmla="*/ 833005 w 11"/>
              <a:gd name="T9" fmla="*/ 4976153 h 40"/>
              <a:gd name="T10" fmla="*/ 749877 w 11"/>
              <a:gd name="T11" fmla="*/ 0 h 40"/>
              <a:gd name="T12" fmla="*/ 83416 w 11"/>
              <a:gd name="T13" fmla="*/ 127520 h 40"/>
              <a:gd name="T14" fmla="*/ 83416 w 11"/>
              <a:gd name="T15" fmla="*/ 4848633 h 40"/>
              <a:gd name="T16" fmla="*/ 749877 w 11"/>
              <a:gd name="T17" fmla="*/ 4848633 h 40"/>
              <a:gd name="T18" fmla="*/ 749877 w 11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0">
                <a:moveTo>
                  <a:pt x="10" y="39"/>
                </a:moveTo>
                <a:lnTo>
                  <a:pt x="1" y="39"/>
                </a:lnTo>
                <a:lnTo>
                  <a:pt x="0" y="0"/>
                </a:lnTo>
                <a:lnTo>
                  <a:pt x="9" y="0"/>
                </a:lnTo>
                <a:lnTo>
                  <a:pt x="10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1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3" name="Freeform 8449">
            <a:extLst>
              <a:ext uri="{FF2B5EF4-FFF2-40B4-BE49-F238E27FC236}">
                <a16:creationId xmlns:a16="http://schemas.microsoft.com/office/drawing/2014/main" id="{B8408521-E9C5-AE4A-9E19-9DB93B3BE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2800350"/>
            <a:ext cx="3175" cy="14288"/>
          </a:xfrm>
          <a:custGeom>
            <a:avLst/>
            <a:gdLst>
              <a:gd name="T0" fmla="*/ 416502 w 11"/>
              <a:gd name="T1" fmla="*/ 5100450 h 39"/>
              <a:gd name="T2" fmla="*/ 0 w 11"/>
              <a:gd name="T3" fmla="*/ 5100450 h 39"/>
              <a:gd name="T4" fmla="*/ 0 w 11"/>
              <a:gd name="T5" fmla="*/ 0 h 39"/>
              <a:gd name="T6" fmla="*/ 833005 w 11"/>
              <a:gd name="T7" fmla="*/ 0 h 39"/>
              <a:gd name="T8" fmla="*/ 833005 w 11"/>
              <a:gd name="T9" fmla="*/ 5100450 h 39"/>
              <a:gd name="T10" fmla="*/ 416502 w 11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lnTo>
                  <a:pt x="10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4" name="Freeform 8450">
            <a:extLst>
              <a:ext uri="{FF2B5EF4-FFF2-40B4-BE49-F238E27FC236}">
                <a16:creationId xmlns:a16="http://schemas.microsoft.com/office/drawing/2014/main" id="{FC711813-9DF6-2148-9437-6154A09B5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0413" y="2800350"/>
            <a:ext cx="3175" cy="14288"/>
          </a:xfrm>
          <a:custGeom>
            <a:avLst/>
            <a:gdLst>
              <a:gd name="T0" fmla="*/ 833005 w 11"/>
              <a:gd name="T1" fmla="*/ 4976153 h 40"/>
              <a:gd name="T2" fmla="*/ 0 w 11"/>
              <a:gd name="T3" fmla="*/ 4976153 h 40"/>
              <a:gd name="T4" fmla="*/ 0 w 11"/>
              <a:gd name="T5" fmla="*/ 0 h 40"/>
              <a:gd name="T6" fmla="*/ 833005 w 11"/>
              <a:gd name="T7" fmla="*/ 0 h 40"/>
              <a:gd name="T8" fmla="*/ 833005 w 11"/>
              <a:gd name="T9" fmla="*/ 4976153 h 40"/>
              <a:gd name="T10" fmla="*/ 666461 w 11"/>
              <a:gd name="T11" fmla="*/ 0 h 40"/>
              <a:gd name="T12" fmla="*/ 0 w 11"/>
              <a:gd name="T13" fmla="*/ 127520 h 40"/>
              <a:gd name="T14" fmla="*/ 166543 w 11"/>
              <a:gd name="T15" fmla="*/ 4848633 h 40"/>
              <a:gd name="T16" fmla="*/ 666461 w 11"/>
              <a:gd name="T17" fmla="*/ 4848633 h 40"/>
              <a:gd name="T18" fmla="*/ 666461 w 11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40">
                <a:moveTo>
                  <a:pt x="10" y="39"/>
                </a:moveTo>
                <a:lnTo>
                  <a:pt x="0" y="39"/>
                </a:lnTo>
                <a:lnTo>
                  <a:pt x="0" y="0"/>
                </a:lnTo>
                <a:lnTo>
                  <a:pt x="10" y="0"/>
                </a:lnTo>
                <a:lnTo>
                  <a:pt x="10" y="39"/>
                </a:lnTo>
                <a:close/>
                <a:moveTo>
                  <a:pt x="8" y="0"/>
                </a:moveTo>
                <a:lnTo>
                  <a:pt x="0" y="1"/>
                </a:lnTo>
                <a:lnTo>
                  <a:pt x="2" y="38"/>
                </a:lnTo>
                <a:lnTo>
                  <a:pt x="8" y="38"/>
                </a:lnTo>
                <a:lnTo>
                  <a:pt x="8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5" name="Freeform 8451">
            <a:extLst>
              <a:ext uri="{FF2B5EF4-FFF2-40B4-BE49-F238E27FC236}">
                <a16:creationId xmlns:a16="http://schemas.microsoft.com/office/drawing/2014/main" id="{AFE6C886-1DE6-AB4B-90F7-76663FBF1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2800350"/>
            <a:ext cx="3175" cy="14288"/>
          </a:xfrm>
          <a:custGeom>
            <a:avLst/>
            <a:gdLst>
              <a:gd name="T0" fmla="*/ 403225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403225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6" name="Freeform 8452">
            <a:extLst>
              <a:ext uri="{FF2B5EF4-FFF2-40B4-BE49-F238E27FC236}">
                <a16:creationId xmlns:a16="http://schemas.microsoft.com/office/drawing/2014/main" id="{046D0C99-BBFC-6846-AE0C-B9B37D311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938" y="2800350"/>
            <a:ext cx="4762" cy="14288"/>
          </a:xfrm>
          <a:custGeom>
            <a:avLst/>
            <a:gdLst>
              <a:gd name="T0" fmla="*/ 1732178 w 12"/>
              <a:gd name="T1" fmla="*/ 4976153 h 40"/>
              <a:gd name="T2" fmla="*/ 0 w 12"/>
              <a:gd name="T3" fmla="*/ 4976153 h 40"/>
              <a:gd name="T4" fmla="*/ 0 w 12"/>
              <a:gd name="T5" fmla="*/ 127520 h 40"/>
              <a:gd name="T6" fmla="*/ 157543 w 12"/>
              <a:gd name="T7" fmla="*/ 4848633 h 40"/>
              <a:gd name="T8" fmla="*/ 1102403 w 12"/>
              <a:gd name="T9" fmla="*/ 4848633 h 40"/>
              <a:gd name="T10" fmla="*/ 1102403 w 12"/>
              <a:gd name="T11" fmla="*/ 0 h 40"/>
              <a:gd name="T12" fmla="*/ 0 w 12"/>
              <a:gd name="T13" fmla="*/ 127520 h 40"/>
              <a:gd name="T14" fmla="*/ 0 w 12"/>
              <a:gd name="T15" fmla="*/ 0 h 40"/>
              <a:gd name="T16" fmla="*/ 1417489 w 12"/>
              <a:gd name="T17" fmla="*/ 0 h 40"/>
              <a:gd name="T18" fmla="*/ 1732178 w 12"/>
              <a:gd name="T19" fmla="*/ 4976153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" h="40">
                <a:moveTo>
                  <a:pt x="11" y="39"/>
                </a:moveTo>
                <a:lnTo>
                  <a:pt x="0" y="39"/>
                </a:lnTo>
                <a:lnTo>
                  <a:pt x="0" y="1"/>
                </a:lnTo>
                <a:lnTo>
                  <a:pt x="1" y="38"/>
                </a:lnTo>
                <a:lnTo>
                  <a:pt x="7" y="38"/>
                </a:lnTo>
                <a:lnTo>
                  <a:pt x="7" y="0"/>
                </a:lnTo>
                <a:lnTo>
                  <a:pt x="0" y="1"/>
                </a:lnTo>
                <a:lnTo>
                  <a:pt x="0" y="0"/>
                </a:lnTo>
                <a:lnTo>
                  <a:pt x="9" y="0"/>
                </a:lnTo>
                <a:lnTo>
                  <a:pt x="11" y="39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7" name="Freeform 8453">
            <a:extLst>
              <a:ext uri="{FF2B5EF4-FFF2-40B4-BE49-F238E27FC236}">
                <a16:creationId xmlns:a16="http://schemas.microsoft.com/office/drawing/2014/main" id="{80E840D3-DDD7-CF45-8251-B04E80083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2800350"/>
            <a:ext cx="3175" cy="14288"/>
          </a:xfrm>
          <a:custGeom>
            <a:avLst/>
            <a:gdLst>
              <a:gd name="T0" fmla="*/ 504190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504190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5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5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8" name="Freeform 8454">
            <a:extLst>
              <a:ext uri="{FF2B5EF4-FFF2-40B4-BE49-F238E27FC236}">
                <a16:creationId xmlns:a16="http://schemas.microsoft.com/office/drawing/2014/main" id="{E3F91AEA-9824-1544-80CE-A5F1BF485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2788" y="2800350"/>
            <a:ext cx="4762" cy="14288"/>
          </a:xfrm>
          <a:custGeom>
            <a:avLst/>
            <a:gdLst>
              <a:gd name="T0" fmla="*/ 1610289 w 13"/>
              <a:gd name="T1" fmla="*/ 4976153 h 40"/>
              <a:gd name="T2" fmla="*/ 134069 w 13"/>
              <a:gd name="T3" fmla="*/ 4976153 h 40"/>
              <a:gd name="T4" fmla="*/ 0 w 13"/>
              <a:gd name="T5" fmla="*/ 0 h 40"/>
              <a:gd name="T6" fmla="*/ 1341785 w 13"/>
              <a:gd name="T7" fmla="*/ 0 h 40"/>
              <a:gd name="T8" fmla="*/ 1610289 w 13"/>
              <a:gd name="T9" fmla="*/ 4976153 h 40"/>
              <a:gd name="T10" fmla="*/ 1207716 w 13"/>
              <a:gd name="T11" fmla="*/ 0 h 40"/>
              <a:gd name="T12" fmla="*/ 134069 w 13"/>
              <a:gd name="T13" fmla="*/ 127520 h 40"/>
              <a:gd name="T14" fmla="*/ 402572 w 13"/>
              <a:gd name="T15" fmla="*/ 4848633 h 40"/>
              <a:gd name="T16" fmla="*/ 1207716 w 13"/>
              <a:gd name="T17" fmla="*/ 4848633 h 40"/>
              <a:gd name="T18" fmla="*/ 1207716 w 13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40">
                <a:moveTo>
                  <a:pt x="12" y="39"/>
                </a:moveTo>
                <a:lnTo>
                  <a:pt x="1" y="39"/>
                </a:lnTo>
                <a:lnTo>
                  <a:pt x="0" y="0"/>
                </a:lnTo>
                <a:lnTo>
                  <a:pt x="10" y="0"/>
                </a:lnTo>
                <a:lnTo>
                  <a:pt x="12" y="39"/>
                </a:lnTo>
                <a:close/>
                <a:moveTo>
                  <a:pt x="9" y="0"/>
                </a:moveTo>
                <a:lnTo>
                  <a:pt x="1" y="1"/>
                </a:lnTo>
                <a:lnTo>
                  <a:pt x="3" y="38"/>
                </a:lnTo>
                <a:lnTo>
                  <a:pt x="9" y="38"/>
                </a:lnTo>
                <a:lnTo>
                  <a:pt x="9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09" name="Freeform 8455">
            <a:extLst>
              <a:ext uri="{FF2B5EF4-FFF2-40B4-BE49-F238E27FC236}">
                <a16:creationId xmlns:a16="http://schemas.microsoft.com/office/drawing/2014/main" id="{F83D3FC2-C76B-7742-80F9-953598B6D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6438" y="2800350"/>
            <a:ext cx="3175" cy="14288"/>
          </a:xfrm>
          <a:custGeom>
            <a:avLst/>
            <a:gdLst>
              <a:gd name="T0" fmla="*/ 403225 w 10"/>
              <a:gd name="T1" fmla="*/ 5100450 h 39"/>
              <a:gd name="T2" fmla="*/ 0 w 10"/>
              <a:gd name="T3" fmla="*/ 5100450 h 39"/>
              <a:gd name="T4" fmla="*/ 0 w 10"/>
              <a:gd name="T5" fmla="*/ 0 h 39"/>
              <a:gd name="T6" fmla="*/ 907415 w 10"/>
              <a:gd name="T7" fmla="*/ 0 h 39"/>
              <a:gd name="T8" fmla="*/ 907415 w 10"/>
              <a:gd name="T9" fmla="*/ 5100450 h 39"/>
              <a:gd name="T10" fmla="*/ 403225 w 10"/>
              <a:gd name="T11" fmla="*/ 5100450 h 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39">
                <a:moveTo>
                  <a:pt x="4" y="38"/>
                </a:moveTo>
                <a:lnTo>
                  <a:pt x="0" y="38"/>
                </a:lnTo>
                <a:lnTo>
                  <a:pt x="0" y="0"/>
                </a:lnTo>
                <a:lnTo>
                  <a:pt x="9" y="0"/>
                </a:lnTo>
                <a:lnTo>
                  <a:pt x="9" y="38"/>
                </a:lnTo>
                <a:lnTo>
                  <a:pt x="4" y="3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0" name="Freeform 8456">
            <a:extLst>
              <a:ext uri="{FF2B5EF4-FFF2-40B4-BE49-F238E27FC236}">
                <a16:creationId xmlns:a16="http://schemas.microsoft.com/office/drawing/2014/main" id="{4FA2B420-DFCC-6A49-92D3-C5D716AD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6438" y="2800350"/>
            <a:ext cx="4762" cy="14288"/>
          </a:xfrm>
          <a:custGeom>
            <a:avLst/>
            <a:gdLst>
              <a:gd name="T0" fmla="*/ 1610289 w 13"/>
              <a:gd name="T1" fmla="*/ 4976153 h 40"/>
              <a:gd name="T2" fmla="*/ 0 w 13"/>
              <a:gd name="T3" fmla="*/ 4976153 h 40"/>
              <a:gd name="T4" fmla="*/ 0 w 13"/>
              <a:gd name="T5" fmla="*/ 0 h 40"/>
              <a:gd name="T6" fmla="*/ 1207716 w 13"/>
              <a:gd name="T7" fmla="*/ 0 h 40"/>
              <a:gd name="T8" fmla="*/ 1610289 w 13"/>
              <a:gd name="T9" fmla="*/ 4976153 h 40"/>
              <a:gd name="T10" fmla="*/ 939213 w 13"/>
              <a:gd name="T11" fmla="*/ 0 h 40"/>
              <a:gd name="T12" fmla="*/ 0 w 13"/>
              <a:gd name="T13" fmla="*/ 127520 h 40"/>
              <a:gd name="T14" fmla="*/ 134069 w 13"/>
              <a:gd name="T15" fmla="*/ 4848633 h 40"/>
              <a:gd name="T16" fmla="*/ 939213 w 13"/>
              <a:gd name="T17" fmla="*/ 4848633 h 40"/>
              <a:gd name="T18" fmla="*/ 939213 w 13"/>
              <a:gd name="T19" fmla="*/ 0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40">
                <a:moveTo>
                  <a:pt x="12" y="39"/>
                </a:moveTo>
                <a:lnTo>
                  <a:pt x="0" y="39"/>
                </a:lnTo>
                <a:lnTo>
                  <a:pt x="0" y="0"/>
                </a:lnTo>
                <a:lnTo>
                  <a:pt x="9" y="0"/>
                </a:lnTo>
                <a:lnTo>
                  <a:pt x="12" y="39"/>
                </a:lnTo>
                <a:close/>
                <a:moveTo>
                  <a:pt x="7" y="0"/>
                </a:moveTo>
                <a:lnTo>
                  <a:pt x="0" y="1"/>
                </a:lnTo>
                <a:lnTo>
                  <a:pt x="1" y="38"/>
                </a:lnTo>
                <a:lnTo>
                  <a:pt x="7" y="38"/>
                </a:lnTo>
                <a:lnTo>
                  <a:pt x="7" y="0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1" name="Freeform 8457">
            <a:extLst>
              <a:ext uri="{FF2B5EF4-FFF2-40B4-BE49-F238E27FC236}">
                <a16:creationId xmlns:a16="http://schemas.microsoft.com/office/drawing/2014/main" id="{82573C2D-47B5-4A4E-9D82-CE53DEA5C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38438"/>
            <a:ext cx="6350" cy="3175"/>
          </a:xfrm>
          <a:custGeom>
            <a:avLst/>
            <a:gdLst>
              <a:gd name="T0" fmla="*/ 1005305 w 19"/>
              <a:gd name="T1" fmla="*/ 1102519 h 8"/>
              <a:gd name="T2" fmla="*/ 0 w 19"/>
              <a:gd name="T3" fmla="*/ 1102519 h 8"/>
              <a:gd name="T4" fmla="*/ 0 w 19"/>
              <a:gd name="T5" fmla="*/ 0 h 8"/>
              <a:gd name="T6" fmla="*/ 2010611 w 19"/>
              <a:gd name="T7" fmla="*/ 0 h 8"/>
              <a:gd name="T8" fmla="*/ 2010611 w 19"/>
              <a:gd name="T9" fmla="*/ 1102519 h 8"/>
              <a:gd name="T10" fmla="*/ 1005305 w 19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8">
                <a:moveTo>
                  <a:pt x="9" y="7"/>
                </a:moveTo>
                <a:lnTo>
                  <a:pt x="0" y="7"/>
                </a:lnTo>
                <a:lnTo>
                  <a:pt x="0" y="0"/>
                </a:lnTo>
                <a:lnTo>
                  <a:pt x="18" y="0"/>
                </a:lnTo>
                <a:lnTo>
                  <a:pt x="18" y="7"/>
                </a:lnTo>
                <a:lnTo>
                  <a:pt x="9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2" name="Freeform 8458">
            <a:extLst>
              <a:ext uri="{FF2B5EF4-FFF2-40B4-BE49-F238E27FC236}">
                <a16:creationId xmlns:a16="http://schemas.microsoft.com/office/drawing/2014/main" id="{A9BA385F-B5C3-8347-87B7-4CACAD95D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38438"/>
            <a:ext cx="6350" cy="3175"/>
          </a:xfrm>
          <a:custGeom>
            <a:avLst/>
            <a:gdLst>
              <a:gd name="T0" fmla="*/ 2010611 w 19"/>
              <a:gd name="T1" fmla="*/ 995539 h 9"/>
              <a:gd name="T2" fmla="*/ 1898984 w 19"/>
              <a:gd name="T3" fmla="*/ 995539 h 9"/>
              <a:gd name="T4" fmla="*/ 1898984 w 19"/>
              <a:gd name="T5" fmla="*/ 124531 h 9"/>
              <a:gd name="T6" fmla="*/ 0 w 19"/>
              <a:gd name="T7" fmla="*/ 124531 h 9"/>
              <a:gd name="T8" fmla="*/ 223253 w 19"/>
              <a:gd name="T9" fmla="*/ 995539 h 9"/>
              <a:gd name="T10" fmla="*/ 0 w 19"/>
              <a:gd name="T11" fmla="*/ 995539 h 9"/>
              <a:gd name="T12" fmla="*/ 0 w 19"/>
              <a:gd name="T13" fmla="*/ 124531 h 9"/>
              <a:gd name="T14" fmla="*/ 2010611 w 19"/>
              <a:gd name="T15" fmla="*/ 0 h 9"/>
              <a:gd name="T16" fmla="*/ 2010611 w 19"/>
              <a:gd name="T17" fmla="*/ 99553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" h="9">
                <a:moveTo>
                  <a:pt x="18" y="8"/>
                </a:moveTo>
                <a:lnTo>
                  <a:pt x="17" y="8"/>
                </a:lnTo>
                <a:lnTo>
                  <a:pt x="17" y="1"/>
                </a:lnTo>
                <a:lnTo>
                  <a:pt x="0" y="1"/>
                </a:lnTo>
                <a:lnTo>
                  <a:pt x="2" y="8"/>
                </a:lnTo>
                <a:lnTo>
                  <a:pt x="0" y="8"/>
                </a:lnTo>
                <a:lnTo>
                  <a:pt x="0" y="1"/>
                </a:lnTo>
                <a:lnTo>
                  <a:pt x="18" y="0"/>
                </a:lnTo>
                <a:lnTo>
                  <a:pt x="18" y="8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3" name="Freeform 8459">
            <a:extLst>
              <a:ext uri="{FF2B5EF4-FFF2-40B4-BE49-F238E27FC236}">
                <a16:creationId xmlns:a16="http://schemas.microsoft.com/office/drawing/2014/main" id="{0FFEEDAD-61BB-534D-8441-DC1BCEF76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35263"/>
            <a:ext cx="4762" cy="3175"/>
          </a:xfrm>
          <a:custGeom>
            <a:avLst/>
            <a:gdLst>
              <a:gd name="T0" fmla="*/ 705411 w 15"/>
              <a:gd name="T1" fmla="*/ 1102519 h 8"/>
              <a:gd name="T2" fmla="*/ 0 w 15"/>
              <a:gd name="T3" fmla="*/ 1102519 h 8"/>
              <a:gd name="T4" fmla="*/ 0 w 15"/>
              <a:gd name="T5" fmla="*/ 0 h 8"/>
              <a:gd name="T6" fmla="*/ 1411139 w 15"/>
              <a:gd name="T7" fmla="*/ 0 h 8"/>
              <a:gd name="T8" fmla="*/ 1411139 w 15"/>
              <a:gd name="T9" fmla="*/ 1102519 h 8"/>
              <a:gd name="T10" fmla="*/ 705411 w 15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8">
                <a:moveTo>
                  <a:pt x="7" y="7"/>
                </a:move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7"/>
                </a:lnTo>
                <a:lnTo>
                  <a:pt x="7" y="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4" name="Freeform 8460">
            <a:extLst>
              <a:ext uri="{FF2B5EF4-FFF2-40B4-BE49-F238E27FC236}">
                <a16:creationId xmlns:a16="http://schemas.microsoft.com/office/drawing/2014/main" id="{813C564D-7BF0-FB42-BE38-103CE245C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2735263"/>
            <a:ext cx="6350" cy="3175"/>
          </a:xfrm>
          <a:custGeom>
            <a:avLst/>
            <a:gdLst>
              <a:gd name="T0" fmla="*/ 279026 w 17"/>
              <a:gd name="T1" fmla="*/ 1102519 h 8"/>
              <a:gd name="T2" fmla="*/ 0 w 17"/>
              <a:gd name="T3" fmla="*/ 0 h 8"/>
              <a:gd name="T4" fmla="*/ 1953185 w 17"/>
              <a:gd name="T5" fmla="*/ 0 h 8"/>
              <a:gd name="T6" fmla="*/ 2232212 w 17"/>
              <a:gd name="T7" fmla="*/ 0 h 8"/>
              <a:gd name="T8" fmla="*/ 2232212 w 17"/>
              <a:gd name="T9" fmla="*/ 1102519 h 8"/>
              <a:gd name="T10" fmla="*/ 279026 w 17"/>
              <a:gd name="T11" fmla="*/ 1102519 h 8"/>
              <a:gd name="T12" fmla="*/ 279026 w 17"/>
              <a:gd name="T13" fmla="*/ 157559 h 8"/>
              <a:gd name="T14" fmla="*/ 418726 w 17"/>
              <a:gd name="T15" fmla="*/ 1102519 h 8"/>
              <a:gd name="T16" fmla="*/ 1953185 w 17"/>
              <a:gd name="T17" fmla="*/ 787400 h 8"/>
              <a:gd name="T18" fmla="*/ 1953185 w 17"/>
              <a:gd name="T19" fmla="*/ 0 h 8"/>
              <a:gd name="T20" fmla="*/ 279026 w 17"/>
              <a:gd name="T21" fmla="*/ 157559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" h="8">
                <a:moveTo>
                  <a:pt x="2" y="7"/>
                </a:moveTo>
                <a:lnTo>
                  <a:pt x="0" y="0"/>
                </a:lnTo>
                <a:lnTo>
                  <a:pt x="14" y="0"/>
                </a:lnTo>
                <a:lnTo>
                  <a:pt x="16" y="0"/>
                </a:lnTo>
                <a:lnTo>
                  <a:pt x="16" y="7"/>
                </a:lnTo>
                <a:lnTo>
                  <a:pt x="2" y="7"/>
                </a:lnTo>
                <a:close/>
                <a:moveTo>
                  <a:pt x="2" y="1"/>
                </a:moveTo>
                <a:lnTo>
                  <a:pt x="3" y="7"/>
                </a:lnTo>
                <a:lnTo>
                  <a:pt x="14" y="5"/>
                </a:lnTo>
                <a:lnTo>
                  <a:pt x="14" y="0"/>
                </a:lnTo>
                <a:lnTo>
                  <a:pt x="2" y="1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5" name="Freeform 8461">
            <a:extLst>
              <a:ext uri="{FF2B5EF4-FFF2-40B4-BE49-F238E27FC236}">
                <a16:creationId xmlns:a16="http://schemas.microsoft.com/office/drawing/2014/main" id="{43C6AC07-E458-8543-9E89-77AA9CFA0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2813" y="2773363"/>
            <a:ext cx="1587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0 h 1"/>
              <a:gd name="T6" fmla="*/ 0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6" name="Freeform 8462">
            <a:extLst>
              <a:ext uri="{FF2B5EF4-FFF2-40B4-BE49-F238E27FC236}">
                <a16:creationId xmlns:a16="http://schemas.microsoft.com/office/drawing/2014/main" id="{FC84B240-AE0B-7E4A-A664-813FFE5EB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767013"/>
            <a:ext cx="6350" cy="6350"/>
          </a:xfrm>
          <a:custGeom>
            <a:avLst/>
            <a:gdLst>
              <a:gd name="T0" fmla="*/ 157559 w 16"/>
              <a:gd name="T1" fmla="*/ 0 h 18"/>
              <a:gd name="T2" fmla="*/ 157559 w 16"/>
              <a:gd name="T3" fmla="*/ 124531 h 18"/>
              <a:gd name="T4" fmla="*/ 0 w 16"/>
              <a:gd name="T5" fmla="*/ 124531 h 18"/>
              <a:gd name="T6" fmla="*/ 157559 w 16"/>
              <a:gd name="T7" fmla="*/ 0 h 18"/>
              <a:gd name="T8" fmla="*/ 472678 w 16"/>
              <a:gd name="T9" fmla="*/ 2115608 h 18"/>
              <a:gd name="T10" fmla="*/ 472678 w 16"/>
              <a:gd name="T11" fmla="*/ 1991078 h 18"/>
              <a:gd name="T12" fmla="*/ 2047478 w 16"/>
              <a:gd name="T13" fmla="*/ 1991078 h 18"/>
              <a:gd name="T14" fmla="*/ 2362597 w 16"/>
              <a:gd name="T15" fmla="*/ 2115608 h 18"/>
              <a:gd name="T16" fmla="*/ 1890316 w 16"/>
              <a:gd name="T17" fmla="*/ 2115608 h 18"/>
              <a:gd name="T18" fmla="*/ 630238 w 16"/>
              <a:gd name="T19" fmla="*/ 2115608 h 18"/>
              <a:gd name="T20" fmla="*/ 472678 w 16"/>
              <a:gd name="T21" fmla="*/ 2115608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18">
                <a:moveTo>
                  <a:pt x="1" y="0"/>
                </a:moveTo>
                <a:lnTo>
                  <a:pt x="1" y="1"/>
                </a:lnTo>
                <a:cubicBezTo>
                  <a:pt x="1" y="1"/>
                  <a:pt x="1" y="1"/>
                  <a:pt x="0" y="1"/>
                </a:cubicBezTo>
                <a:lnTo>
                  <a:pt x="1" y="0"/>
                </a:lnTo>
                <a:close/>
                <a:moveTo>
                  <a:pt x="3" y="17"/>
                </a:moveTo>
                <a:cubicBezTo>
                  <a:pt x="3" y="17"/>
                  <a:pt x="3" y="16"/>
                  <a:pt x="3" y="16"/>
                </a:cubicBezTo>
                <a:cubicBezTo>
                  <a:pt x="8" y="15"/>
                  <a:pt x="13" y="15"/>
                  <a:pt x="13" y="16"/>
                </a:cubicBezTo>
                <a:cubicBezTo>
                  <a:pt x="15" y="16"/>
                  <a:pt x="15" y="17"/>
                  <a:pt x="15" y="17"/>
                </a:cubicBezTo>
                <a:lnTo>
                  <a:pt x="12" y="17"/>
                </a:lnTo>
                <a:cubicBezTo>
                  <a:pt x="11" y="16"/>
                  <a:pt x="8" y="16"/>
                  <a:pt x="4" y="17"/>
                </a:cubicBezTo>
                <a:lnTo>
                  <a:pt x="3" y="17"/>
                </a:lnTo>
                <a:close/>
              </a:path>
            </a:pathLst>
          </a:custGeom>
          <a:solidFill>
            <a:srgbClr val="CC00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7" name="Freeform 8463">
            <a:extLst>
              <a:ext uri="{FF2B5EF4-FFF2-40B4-BE49-F238E27FC236}">
                <a16:creationId xmlns:a16="http://schemas.microsoft.com/office/drawing/2014/main" id="{AE8AF89B-FDD7-9C46-B80B-1DC5EA403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75" y="2767013"/>
            <a:ext cx="7938" cy="6350"/>
          </a:xfrm>
          <a:custGeom>
            <a:avLst/>
            <a:gdLst>
              <a:gd name="T0" fmla="*/ 315139 w 20"/>
              <a:gd name="T1" fmla="*/ 0 h 18"/>
              <a:gd name="T2" fmla="*/ 472708 w 20"/>
              <a:gd name="T3" fmla="*/ 0 h 18"/>
              <a:gd name="T4" fmla="*/ 2677884 w 20"/>
              <a:gd name="T5" fmla="*/ 497769 h 18"/>
              <a:gd name="T6" fmla="*/ 2993023 w 20"/>
              <a:gd name="T7" fmla="*/ 1493308 h 18"/>
              <a:gd name="T8" fmla="*/ 2993023 w 20"/>
              <a:gd name="T9" fmla="*/ 2115608 h 18"/>
              <a:gd name="T10" fmla="*/ 2205573 w 20"/>
              <a:gd name="T11" fmla="*/ 2115608 h 18"/>
              <a:gd name="T12" fmla="*/ 1890435 w 20"/>
              <a:gd name="T13" fmla="*/ 2115608 h 18"/>
              <a:gd name="T14" fmla="*/ 0 w 20"/>
              <a:gd name="T15" fmla="*/ 124531 h 18"/>
              <a:gd name="T16" fmla="*/ 0 w 20"/>
              <a:gd name="T17" fmla="*/ 0 h 18"/>
              <a:gd name="T18" fmla="*/ 315139 w 20"/>
              <a:gd name="T19" fmla="*/ 0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18">
                <a:moveTo>
                  <a:pt x="2" y="0"/>
                </a:moveTo>
                <a:cubicBezTo>
                  <a:pt x="2" y="0"/>
                  <a:pt x="2" y="0"/>
                  <a:pt x="3" y="0"/>
                </a:cubicBezTo>
                <a:lnTo>
                  <a:pt x="17" y="4"/>
                </a:lnTo>
                <a:lnTo>
                  <a:pt x="19" y="12"/>
                </a:lnTo>
                <a:lnTo>
                  <a:pt x="19" y="17"/>
                </a:lnTo>
                <a:lnTo>
                  <a:pt x="14" y="17"/>
                </a:lnTo>
                <a:cubicBezTo>
                  <a:pt x="14" y="16"/>
                  <a:pt x="14" y="16"/>
                  <a:pt x="12" y="17"/>
                </a:cubicBezTo>
                <a:cubicBezTo>
                  <a:pt x="9" y="12"/>
                  <a:pt x="2" y="7"/>
                  <a:pt x="0" y="1"/>
                </a:cubicBez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8102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8" name="Freeform 8464">
            <a:extLst>
              <a:ext uri="{FF2B5EF4-FFF2-40B4-BE49-F238E27FC236}">
                <a16:creationId xmlns:a16="http://schemas.microsoft.com/office/drawing/2014/main" id="{3E097125-FCF6-A64D-86C0-214CB894D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2767013"/>
            <a:ext cx="9525" cy="6350"/>
          </a:xfrm>
          <a:custGeom>
            <a:avLst/>
            <a:gdLst>
              <a:gd name="T0" fmla="*/ 0 w 25"/>
              <a:gd name="T1" fmla="*/ 787400 h 16"/>
              <a:gd name="T2" fmla="*/ 1596771 w 25"/>
              <a:gd name="T3" fmla="*/ 0 h 16"/>
              <a:gd name="T4" fmla="*/ 1741932 w 25"/>
              <a:gd name="T5" fmla="*/ 0 h 16"/>
              <a:gd name="T6" fmla="*/ 3483864 w 25"/>
              <a:gd name="T7" fmla="*/ 2362597 h 16"/>
              <a:gd name="T8" fmla="*/ 2032254 w 25"/>
              <a:gd name="T9" fmla="*/ 2362597 h 16"/>
              <a:gd name="T10" fmla="*/ 0 w 25"/>
              <a:gd name="T11" fmla="*/ 78740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16">
                <a:moveTo>
                  <a:pt x="0" y="5"/>
                </a:moveTo>
                <a:lnTo>
                  <a:pt x="11" y="0"/>
                </a:lnTo>
                <a:cubicBezTo>
                  <a:pt x="12" y="0"/>
                  <a:pt x="12" y="0"/>
                  <a:pt x="12" y="0"/>
                </a:cubicBezTo>
                <a:cubicBezTo>
                  <a:pt x="14" y="6"/>
                  <a:pt x="21" y="11"/>
                  <a:pt x="24" y="15"/>
                </a:cubicBezTo>
                <a:cubicBezTo>
                  <a:pt x="23" y="14"/>
                  <a:pt x="19" y="14"/>
                  <a:pt x="14" y="15"/>
                </a:cubicBezTo>
                <a:cubicBezTo>
                  <a:pt x="11" y="6"/>
                  <a:pt x="5" y="6"/>
                  <a:pt x="0" y="5"/>
                </a:cubicBezTo>
              </a:path>
            </a:pathLst>
          </a:custGeom>
          <a:solidFill>
            <a:srgbClr val="CB0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19" name="Freeform 8465">
            <a:extLst>
              <a:ext uri="{FF2B5EF4-FFF2-40B4-BE49-F238E27FC236}">
                <a16:creationId xmlns:a16="http://schemas.microsoft.com/office/drawing/2014/main" id="{D9A3996B-8AA3-8B4D-8F02-96A18972C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767013"/>
            <a:ext cx="6350" cy="6350"/>
          </a:xfrm>
          <a:custGeom>
            <a:avLst/>
            <a:gdLst>
              <a:gd name="T0" fmla="*/ 0 w 19"/>
              <a:gd name="T1" fmla="*/ 0 h 18"/>
              <a:gd name="T2" fmla="*/ 0 w 19"/>
              <a:gd name="T3" fmla="*/ 0 h 18"/>
              <a:gd name="T4" fmla="*/ 111626 w 19"/>
              <a:gd name="T5" fmla="*/ 0 h 18"/>
              <a:gd name="T6" fmla="*/ 0 w 19"/>
              <a:gd name="T7" fmla="*/ 0 h 18"/>
              <a:gd name="T8" fmla="*/ 0 w 19"/>
              <a:gd name="T9" fmla="*/ 0 h 18"/>
              <a:gd name="T10" fmla="*/ 2010611 w 19"/>
              <a:gd name="T11" fmla="*/ 2115608 h 18"/>
              <a:gd name="T12" fmla="*/ 2010611 w 19"/>
              <a:gd name="T13" fmla="*/ 2115608 h 18"/>
              <a:gd name="T14" fmla="*/ 1005305 w 19"/>
              <a:gd name="T15" fmla="*/ 2115608 h 18"/>
              <a:gd name="T16" fmla="*/ 1005305 w 19"/>
              <a:gd name="T17" fmla="*/ 2115608 h 18"/>
              <a:gd name="T18" fmla="*/ 1340518 w 19"/>
              <a:gd name="T19" fmla="*/ 2115608 h 18"/>
              <a:gd name="T20" fmla="*/ 1898984 w 19"/>
              <a:gd name="T21" fmla="*/ 2115608 h 18"/>
              <a:gd name="T22" fmla="*/ 1898984 w 19"/>
              <a:gd name="T23" fmla="*/ 1493308 h 18"/>
              <a:gd name="T24" fmla="*/ 2010611 w 19"/>
              <a:gd name="T25" fmla="*/ 2115608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8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lose/>
                <a:moveTo>
                  <a:pt x="18" y="17"/>
                </a:moveTo>
                <a:cubicBezTo>
                  <a:pt x="18" y="17"/>
                  <a:pt x="18" y="17"/>
                  <a:pt x="18" y="17"/>
                </a:cubicBezTo>
                <a:lnTo>
                  <a:pt x="9" y="17"/>
                </a:lnTo>
                <a:lnTo>
                  <a:pt x="12" y="17"/>
                </a:lnTo>
                <a:lnTo>
                  <a:pt x="17" y="17"/>
                </a:lnTo>
                <a:lnTo>
                  <a:pt x="17" y="12"/>
                </a:lnTo>
                <a:lnTo>
                  <a:pt x="18" y="17"/>
                </a:lnTo>
                <a:close/>
              </a:path>
            </a:pathLst>
          </a:custGeom>
          <a:solidFill>
            <a:srgbClr val="F9F5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0" name="Freeform 8466">
            <a:extLst>
              <a:ext uri="{FF2B5EF4-FFF2-40B4-BE49-F238E27FC236}">
                <a16:creationId xmlns:a16="http://schemas.microsoft.com/office/drawing/2014/main" id="{B4891D22-6181-E746-87E6-CB5DA7425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771775"/>
            <a:ext cx="3175" cy="1588"/>
          </a:xfrm>
          <a:custGeom>
            <a:avLst/>
            <a:gdLst>
              <a:gd name="T0" fmla="*/ 124531 w 9"/>
              <a:gd name="T1" fmla="*/ 630436 h 2"/>
              <a:gd name="T2" fmla="*/ 0 w 9"/>
              <a:gd name="T3" fmla="*/ 630436 h 2"/>
              <a:gd name="T4" fmla="*/ 995539 w 9"/>
              <a:gd name="T5" fmla="*/ 630436 h 2"/>
              <a:gd name="T6" fmla="*/ 995539 w 9"/>
              <a:gd name="T7" fmla="*/ 630436 h 2"/>
              <a:gd name="T8" fmla="*/ 124531 w 9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">
                <a:moveTo>
                  <a:pt x="1" y="1"/>
                </a:moveTo>
                <a:lnTo>
                  <a:pt x="0" y="1"/>
                </a:lnTo>
                <a:cubicBezTo>
                  <a:pt x="4" y="0"/>
                  <a:pt x="7" y="0"/>
                  <a:pt x="8" y="1"/>
                </a:cubicBezTo>
                <a:lnTo>
                  <a:pt x="1" y="1"/>
                </a:lnTo>
              </a:path>
            </a:pathLst>
          </a:custGeom>
          <a:solidFill>
            <a:srgbClr val="FCF5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1" name="Freeform 8467">
            <a:extLst>
              <a:ext uri="{FF2B5EF4-FFF2-40B4-BE49-F238E27FC236}">
                <a16:creationId xmlns:a16="http://schemas.microsoft.com/office/drawing/2014/main" id="{B4A0ADA6-366D-AC4D-82B1-06E4CE174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2767013"/>
            <a:ext cx="11112" cy="6350"/>
          </a:xfrm>
          <a:custGeom>
            <a:avLst/>
            <a:gdLst>
              <a:gd name="T0" fmla="*/ 0 w 33"/>
              <a:gd name="T1" fmla="*/ 781718 h 19"/>
              <a:gd name="T2" fmla="*/ 1587332 w 33"/>
              <a:gd name="T3" fmla="*/ 0 h 19"/>
              <a:gd name="T4" fmla="*/ 2948047 w 33"/>
              <a:gd name="T5" fmla="*/ 446839 h 19"/>
              <a:gd name="T6" fmla="*/ 1587332 w 33"/>
              <a:gd name="T7" fmla="*/ 223253 h 19"/>
              <a:gd name="T8" fmla="*/ 226617 w 33"/>
              <a:gd name="T9" fmla="*/ 781718 h 19"/>
              <a:gd name="T10" fmla="*/ 340095 w 33"/>
              <a:gd name="T11" fmla="*/ 781718 h 19"/>
              <a:gd name="T12" fmla="*/ 0 w 33"/>
              <a:gd name="T13" fmla="*/ 781718 h 19"/>
              <a:gd name="T14" fmla="*/ 3288142 w 33"/>
              <a:gd name="T15" fmla="*/ 558466 h 19"/>
              <a:gd name="T16" fmla="*/ 3628236 w 33"/>
              <a:gd name="T17" fmla="*/ 1675397 h 19"/>
              <a:gd name="T18" fmla="*/ 3628236 w 33"/>
              <a:gd name="T19" fmla="*/ 2010611 h 19"/>
              <a:gd name="T20" fmla="*/ 3515096 w 33"/>
              <a:gd name="T21" fmla="*/ 2010611 h 19"/>
              <a:gd name="T22" fmla="*/ 3288142 w 33"/>
              <a:gd name="T23" fmla="*/ 558466 h 19"/>
              <a:gd name="T24" fmla="*/ 3288142 w 33"/>
              <a:gd name="T25" fmla="*/ 558466 h 19"/>
              <a:gd name="T26" fmla="*/ 567049 w 33"/>
              <a:gd name="T27" fmla="*/ 893679 h 19"/>
              <a:gd name="T28" fmla="*/ 1587332 w 33"/>
              <a:gd name="T29" fmla="*/ 2010611 h 19"/>
              <a:gd name="T30" fmla="*/ 1587332 w 33"/>
              <a:gd name="T31" fmla="*/ 1898984 h 19"/>
              <a:gd name="T32" fmla="*/ 567049 w 33"/>
              <a:gd name="T33" fmla="*/ 893679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3" h="19">
                <a:moveTo>
                  <a:pt x="0" y="7"/>
                </a:moveTo>
                <a:lnTo>
                  <a:pt x="14" y="0"/>
                </a:lnTo>
                <a:lnTo>
                  <a:pt x="26" y="4"/>
                </a:lnTo>
                <a:lnTo>
                  <a:pt x="14" y="2"/>
                </a:lnTo>
                <a:lnTo>
                  <a:pt x="2" y="7"/>
                </a:lnTo>
                <a:lnTo>
                  <a:pt x="3" y="7"/>
                </a:lnTo>
                <a:cubicBezTo>
                  <a:pt x="2" y="7"/>
                  <a:pt x="1" y="7"/>
                  <a:pt x="0" y="7"/>
                </a:cubicBezTo>
                <a:close/>
                <a:moveTo>
                  <a:pt x="29" y="5"/>
                </a:moveTo>
                <a:lnTo>
                  <a:pt x="32" y="15"/>
                </a:lnTo>
                <a:lnTo>
                  <a:pt x="32" y="18"/>
                </a:lnTo>
                <a:lnTo>
                  <a:pt x="31" y="18"/>
                </a:lnTo>
                <a:lnTo>
                  <a:pt x="29" y="5"/>
                </a:lnTo>
                <a:close/>
                <a:moveTo>
                  <a:pt x="5" y="8"/>
                </a:moveTo>
                <a:cubicBezTo>
                  <a:pt x="8" y="9"/>
                  <a:pt x="13" y="11"/>
                  <a:pt x="14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2" y="11"/>
                  <a:pt x="8" y="9"/>
                  <a:pt x="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2" name="Freeform 8468">
            <a:extLst>
              <a:ext uri="{FF2B5EF4-FFF2-40B4-BE49-F238E27FC236}">
                <a16:creationId xmlns:a16="http://schemas.microsoft.com/office/drawing/2014/main" id="{0AD1F0B3-CB81-2241-84C1-DAD11FCCD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0" y="2841625"/>
            <a:ext cx="1588" cy="1588"/>
          </a:xfrm>
          <a:custGeom>
            <a:avLst/>
            <a:gdLst>
              <a:gd name="T0" fmla="*/ 0 w 1"/>
              <a:gd name="T1" fmla="*/ 630436 h 2"/>
              <a:gd name="T2" fmla="*/ 0 w 1"/>
              <a:gd name="T3" fmla="*/ 630436 h 2"/>
              <a:gd name="T4" fmla="*/ 0 w 1"/>
              <a:gd name="T5" fmla="*/ 0 h 2"/>
              <a:gd name="T6" fmla="*/ 0 w 1"/>
              <a:gd name="T7" fmla="*/ 630436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AE2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3" name="Freeform 8469">
            <a:extLst>
              <a:ext uri="{FF2B5EF4-FFF2-40B4-BE49-F238E27FC236}">
                <a16:creationId xmlns:a16="http://schemas.microsoft.com/office/drawing/2014/main" id="{BB230117-AEC9-5E43-9BEB-B55F6EEF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0" y="2841625"/>
            <a:ext cx="3175" cy="7938"/>
          </a:xfrm>
          <a:custGeom>
            <a:avLst/>
            <a:gdLst>
              <a:gd name="T0" fmla="*/ 907415 w 10"/>
              <a:gd name="T1" fmla="*/ 1191045 h 23"/>
              <a:gd name="T2" fmla="*/ 0 w 10"/>
              <a:gd name="T3" fmla="*/ 2620575 h 23"/>
              <a:gd name="T4" fmla="*/ 0 w 10"/>
              <a:gd name="T5" fmla="*/ 0 h 23"/>
              <a:gd name="T6" fmla="*/ 0 w 10"/>
              <a:gd name="T7" fmla="*/ 0 h 23"/>
              <a:gd name="T8" fmla="*/ 907415 w 10"/>
              <a:gd name="T9" fmla="*/ 119104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23">
                <a:moveTo>
                  <a:pt x="9" y="10"/>
                </a:moveTo>
                <a:cubicBezTo>
                  <a:pt x="9" y="16"/>
                  <a:pt x="5" y="21"/>
                  <a:pt x="0" y="22"/>
                </a:cubicBezTo>
                <a:lnTo>
                  <a:pt x="0" y="0"/>
                </a:lnTo>
                <a:cubicBezTo>
                  <a:pt x="6" y="1"/>
                  <a:pt x="9" y="6"/>
                  <a:pt x="9" y="10"/>
                </a:cubicBezTo>
              </a:path>
            </a:pathLst>
          </a:custGeom>
          <a:solidFill>
            <a:srgbClr val="AB132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4" name="Freeform 8470">
            <a:extLst>
              <a:ext uri="{FF2B5EF4-FFF2-40B4-BE49-F238E27FC236}">
                <a16:creationId xmlns:a16="http://schemas.microsoft.com/office/drawing/2014/main" id="{22FF203B-B0BE-D640-84B7-44BE27E4A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2841625"/>
            <a:ext cx="7938" cy="9525"/>
          </a:xfrm>
          <a:custGeom>
            <a:avLst/>
            <a:gdLst>
              <a:gd name="T0" fmla="*/ 2343514 w 22"/>
              <a:gd name="T1" fmla="*/ 1596771 h 25"/>
              <a:gd name="T2" fmla="*/ 520661 w 22"/>
              <a:gd name="T3" fmla="*/ 3483864 h 25"/>
              <a:gd name="T4" fmla="*/ 520661 w 22"/>
              <a:gd name="T5" fmla="*/ 3483864 h 25"/>
              <a:gd name="T6" fmla="*/ 0 w 22"/>
              <a:gd name="T7" fmla="*/ 1741932 h 25"/>
              <a:gd name="T8" fmla="*/ 520661 w 22"/>
              <a:gd name="T9" fmla="*/ 435483 h 25"/>
              <a:gd name="T10" fmla="*/ 520661 w 22"/>
              <a:gd name="T11" fmla="*/ 0 h 25"/>
              <a:gd name="T12" fmla="*/ 520661 w 22"/>
              <a:gd name="T13" fmla="*/ 0 h 25"/>
              <a:gd name="T14" fmla="*/ 2343514 w 22"/>
              <a:gd name="T15" fmla="*/ 1596771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5">
                <a:moveTo>
                  <a:pt x="18" y="11"/>
                </a:moveTo>
                <a:cubicBezTo>
                  <a:pt x="18" y="18"/>
                  <a:pt x="12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lnTo>
                  <a:pt x="0" y="12"/>
                </a:lnTo>
                <a:cubicBezTo>
                  <a:pt x="13" y="15"/>
                  <a:pt x="21" y="3"/>
                  <a:pt x="4" y="3"/>
                </a:cubicBezTo>
                <a:lnTo>
                  <a:pt x="4" y="0"/>
                </a:lnTo>
                <a:cubicBezTo>
                  <a:pt x="4" y="0"/>
                  <a:pt x="4" y="0"/>
                  <a:pt x="4" y="0"/>
                </a:cubicBezTo>
                <a:cubicBezTo>
                  <a:pt x="12" y="0"/>
                  <a:pt x="18" y="5"/>
                  <a:pt x="18" y="11"/>
                </a:cubicBezTo>
              </a:path>
            </a:pathLst>
          </a:custGeom>
          <a:solidFill>
            <a:srgbClr val="FAF3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5" name="Freeform 8471">
            <a:extLst>
              <a:ext uri="{FF2B5EF4-FFF2-40B4-BE49-F238E27FC236}">
                <a16:creationId xmlns:a16="http://schemas.microsoft.com/office/drawing/2014/main" id="{7C393806-F2D1-3F49-8709-E11C03661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2843213"/>
            <a:ext cx="4763" cy="7937"/>
          </a:xfrm>
          <a:custGeom>
            <a:avLst/>
            <a:gdLst>
              <a:gd name="T0" fmla="*/ 463032 w 14"/>
              <a:gd name="T1" fmla="*/ 2619900 h 23"/>
              <a:gd name="T2" fmla="*/ 0 w 14"/>
              <a:gd name="T3" fmla="*/ 1309950 h 23"/>
              <a:gd name="T4" fmla="*/ 0 w 14"/>
              <a:gd name="T5" fmla="*/ 1309950 h 23"/>
              <a:gd name="T6" fmla="*/ 0 w 14"/>
              <a:gd name="T7" fmla="*/ 1190895 h 23"/>
              <a:gd name="T8" fmla="*/ 1389095 w 14"/>
              <a:gd name="T9" fmla="*/ 833730 h 23"/>
              <a:gd name="T10" fmla="*/ 1504768 w 14"/>
              <a:gd name="T11" fmla="*/ 595275 h 23"/>
              <a:gd name="T12" fmla="*/ 463032 w 14"/>
              <a:gd name="T13" fmla="*/ 119055 h 23"/>
              <a:gd name="T14" fmla="*/ 463032 w 14"/>
              <a:gd name="T15" fmla="*/ 0 h 23"/>
              <a:gd name="T16" fmla="*/ 1504768 w 14"/>
              <a:gd name="T17" fmla="*/ 476220 h 23"/>
              <a:gd name="T18" fmla="*/ 1504768 w 14"/>
              <a:gd name="T19" fmla="*/ 595275 h 23"/>
              <a:gd name="T20" fmla="*/ 1504768 w 14"/>
              <a:gd name="T21" fmla="*/ 1071840 h 23"/>
              <a:gd name="T22" fmla="*/ 0 w 14"/>
              <a:gd name="T23" fmla="*/ 1309950 h 23"/>
              <a:gd name="T24" fmla="*/ 463032 w 14"/>
              <a:gd name="T25" fmla="*/ 2619900 h 23"/>
              <a:gd name="T26" fmla="*/ 463032 w 14"/>
              <a:gd name="T27" fmla="*/ 2619900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23">
                <a:moveTo>
                  <a:pt x="4" y="22"/>
                </a:moveTo>
                <a:lnTo>
                  <a:pt x="0" y="11"/>
                </a:lnTo>
                <a:cubicBezTo>
                  <a:pt x="0" y="11"/>
                  <a:pt x="0" y="11"/>
                  <a:pt x="0" y="11"/>
                </a:cubicBezTo>
                <a:lnTo>
                  <a:pt x="0" y="10"/>
                </a:lnTo>
                <a:cubicBezTo>
                  <a:pt x="4" y="11"/>
                  <a:pt x="11" y="10"/>
                  <a:pt x="12" y="7"/>
                </a:cubicBezTo>
                <a:cubicBezTo>
                  <a:pt x="13" y="7"/>
                  <a:pt x="13" y="5"/>
                  <a:pt x="13" y="5"/>
                </a:cubicBezTo>
                <a:cubicBezTo>
                  <a:pt x="12" y="3"/>
                  <a:pt x="9" y="1"/>
                  <a:pt x="4" y="1"/>
                </a:cubicBezTo>
                <a:lnTo>
                  <a:pt x="4" y="0"/>
                </a:lnTo>
                <a:cubicBezTo>
                  <a:pt x="12" y="0"/>
                  <a:pt x="13" y="3"/>
                  <a:pt x="13" y="4"/>
                </a:cubicBezTo>
                <a:lnTo>
                  <a:pt x="13" y="5"/>
                </a:lnTo>
                <a:lnTo>
                  <a:pt x="13" y="9"/>
                </a:lnTo>
                <a:cubicBezTo>
                  <a:pt x="11" y="10"/>
                  <a:pt x="5" y="12"/>
                  <a:pt x="0" y="11"/>
                </a:cubicBezTo>
                <a:lnTo>
                  <a:pt x="4" y="22"/>
                </a:lnTo>
                <a:cubicBezTo>
                  <a:pt x="4" y="22"/>
                  <a:pt x="4" y="22"/>
                  <a:pt x="4" y="2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6" name="Freeform 8472">
            <a:extLst>
              <a:ext uri="{FF2B5EF4-FFF2-40B4-BE49-F238E27FC236}">
                <a16:creationId xmlns:a16="http://schemas.microsoft.com/office/drawing/2014/main" id="{3B7E541B-CDFB-7F46-89C7-34C2A8013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840038"/>
            <a:ext cx="41275" cy="17462"/>
          </a:xfrm>
          <a:custGeom>
            <a:avLst/>
            <a:gdLst>
              <a:gd name="T0" fmla="*/ 14298737 w 115"/>
              <a:gd name="T1" fmla="*/ 0 h 50"/>
              <a:gd name="T2" fmla="*/ 14685286 w 115"/>
              <a:gd name="T3" fmla="*/ 2805445 h 50"/>
              <a:gd name="T4" fmla="*/ 13268297 w 115"/>
              <a:gd name="T5" fmla="*/ 2927330 h 50"/>
              <a:gd name="T6" fmla="*/ 12624048 w 115"/>
              <a:gd name="T7" fmla="*/ 121885 h 50"/>
              <a:gd name="T8" fmla="*/ 14298737 w 115"/>
              <a:gd name="T9" fmla="*/ 0 h 50"/>
              <a:gd name="T10" fmla="*/ 257700 w 115"/>
              <a:gd name="T11" fmla="*/ 5976544 h 50"/>
              <a:gd name="T12" fmla="*/ 0 w 115"/>
              <a:gd name="T13" fmla="*/ 5976544 h 50"/>
              <a:gd name="T14" fmla="*/ 0 w 115"/>
              <a:gd name="T15" fmla="*/ 5976544 h 50"/>
              <a:gd name="T16" fmla="*/ 644249 w 115"/>
              <a:gd name="T17" fmla="*/ 5976544 h 50"/>
              <a:gd name="T18" fmla="*/ 257700 w 115"/>
              <a:gd name="T19" fmla="*/ 5976544 h 5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5" h="50">
                <a:moveTo>
                  <a:pt x="111" y="0"/>
                </a:moveTo>
                <a:cubicBezTo>
                  <a:pt x="111" y="6"/>
                  <a:pt x="111" y="14"/>
                  <a:pt x="114" y="23"/>
                </a:cubicBezTo>
                <a:cubicBezTo>
                  <a:pt x="111" y="23"/>
                  <a:pt x="107" y="23"/>
                  <a:pt x="103" y="24"/>
                </a:cubicBezTo>
                <a:cubicBezTo>
                  <a:pt x="102" y="16"/>
                  <a:pt x="100" y="9"/>
                  <a:pt x="98" y="1"/>
                </a:cubicBezTo>
                <a:cubicBezTo>
                  <a:pt x="103" y="0"/>
                  <a:pt x="107" y="0"/>
                  <a:pt x="111" y="0"/>
                </a:cubicBezTo>
                <a:close/>
                <a:moveTo>
                  <a:pt x="2" y="49"/>
                </a:moveTo>
                <a:lnTo>
                  <a:pt x="0" y="49"/>
                </a:lnTo>
                <a:cubicBezTo>
                  <a:pt x="0" y="49"/>
                  <a:pt x="0" y="49"/>
                  <a:pt x="0" y="49"/>
                </a:cubicBezTo>
                <a:lnTo>
                  <a:pt x="5" y="49"/>
                </a:lnTo>
                <a:cubicBezTo>
                  <a:pt x="4" y="49"/>
                  <a:pt x="3" y="49"/>
                  <a:pt x="2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7" name="Freeform 8473">
            <a:extLst>
              <a:ext uri="{FF2B5EF4-FFF2-40B4-BE49-F238E27FC236}">
                <a16:creationId xmlns:a16="http://schemas.microsoft.com/office/drawing/2014/main" id="{64096948-ED8F-F340-9F6A-6A36C5434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075" y="2841625"/>
            <a:ext cx="12700" cy="17463"/>
          </a:xfrm>
          <a:custGeom>
            <a:avLst/>
            <a:gdLst>
              <a:gd name="T0" fmla="*/ 658223 w 35"/>
              <a:gd name="T1" fmla="*/ 0 h 49"/>
              <a:gd name="T2" fmla="*/ 658223 w 35"/>
              <a:gd name="T3" fmla="*/ 508209 h 49"/>
              <a:gd name="T4" fmla="*/ 131717 w 35"/>
              <a:gd name="T5" fmla="*/ 508209 h 49"/>
              <a:gd name="T6" fmla="*/ 0 w 35"/>
              <a:gd name="T7" fmla="*/ 0 h 49"/>
              <a:gd name="T8" fmla="*/ 658223 w 35"/>
              <a:gd name="T9" fmla="*/ 0 h 49"/>
              <a:gd name="T10" fmla="*/ 3818346 w 35"/>
              <a:gd name="T11" fmla="*/ 2413101 h 49"/>
              <a:gd name="T12" fmla="*/ 4476569 w 35"/>
              <a:gd name="T13" fmla="*/ 5588516 h 49"/>
              <a:gd name="T14" fmla="*/ 1316809 w 35"/>
              <a:gd name="T15" fmla="*/ 5969495 h 49"/>
              <a:gd name="T16" fmla="*/ 658223 w 35"/>
              <a:gd name="T17" fmla="*/ 5969495 h 49"/>
              <a:gd name="T18" fmla="*/ 658223 w 35"/>
              <a:gd name="T19" fmla="*/ 5842621 h 49"/>
              <a:gd name="T20" fmla="*/ 1579880 w 35"/>
              <a:gd name="T21" fmla="*/ 5842621 h 49"/>
              <a:gd name="T22" fmla="*/ 921657 w 35"/>
              <a:gd name="T23" fmla="*/ 3175415 h 49"/>
              <a:gd name="T24" fmla="*/ 3818346 w 35"/>
              <a:gd name="T25" fmla="*/ 2413101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5" h="49">
                <a:moveTo>
                  <a:pt x="5" y="0"/>
                </a:moveTo>
                <a:lnTo>
                  <a:pt x="5" y="4"/>
                </a:lnTo>
                <a:cubicBezTo>
                  <a:pt x="4" y="4"/>
                  <a:pt x="3" y="4"/>
                  <a:pt x="1" y="4"/>
                </a:cubicBezTo>
                <a:cubicBezTo>
                  <a:pt x="1" y="3"/>
                  <a:pt x="0" y="2"/>
                  <a:pt x="0" y="0"/>
                </a:cubicBezTo>
                <a:cubicBezTo>
                  <a:pt x="2" y="0"/>
                  <a:pt x="3" y="0"/>
                  <a:pt x="5" y="0"/>
                </a:cubicBezTo>
                <a:close/>
                <a:moveTo>
                  <a:pt x="29" y="19"/>
                </a:moveTo>
                <a:cubicBezTo>
                  <a:pt x="31" y="27"/>
                  <a:pt x="33" y="36"/>
                  <a:pt x="34" y="44"/>
                </a:cubicBezTo>
                <a:cubicBezTo>
                  <a:pt x="27" y="45"/>
                  <a:pt x="19" y="46"/>
                  <a:pt x="10" y="47"/>
                </a:cubicBezTo>
                <a:lnTo>
                  <a:pt x="5" y="47"/>
                </a:lnTo>
                <a:cubicBezTo>
                  <a:pt x="5" y="47"/>
                  <a:pt x="5" y="47"/>
                  <a:pt x="5" y="46"/>
                </a:cubicBezTo>
                <a:cubicBezTo>
                  <a:pt x="6" y="46"/>
                  <a:pt x="12" y="48"/>
                  <a:pt x="12" y="46"/>
                </a:cubicBezTo>
                <a:cubicBezTo>
                  <a:pt x="10" y="39"/>
                  <a:pt x="9" y="32"/>
                  <a:pt x="7" y="25"/>
                </a:cubicBezTo>
                <a:cubicBezTo>
                  <a:pt x="12" y="25"/>
                  <a:pt x="19" y="22"/>
                  <a:pt x="29" y="19"/>
                </a:cubicBezTo>
                <a:close/>
              </a:path>
            </a:pathLst>
          </a:custGeom>
          <a:solidFill>
            <a:srgbClr val="FAF55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8" name="Freeform 8474">
            <a:extLst>
              <a:ext uri="{FF2B5EF4-FFF2-40B4-BE49-F238E27FC236}">
                <a16:creationId xmlns:a16="http://schemas.microsoft.com/office/drawing/2014/main" id="{4B8D679D-801F-EE46-8655-F6D403471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3600" y="2844800"/>
            <a:ext cx="11113" cy="12700"/>
          </a:xfrm>
          <a:custGeom>
            <a:avLst/>
            <a:gdLst>
              <a:gd name="T0" fmla="*/ 3156092 w 30"/>
              <a:gd name="T1" fmla="*/ 0 h 34"/>
              <a:gd name="T2" fmla="*/ 3979565 w 30"/>
              <a:gd name="T3" fmla="*/ 3488018 h 34"/>
              <a:gd name="T4" fmla="*/ 686043 w 30"/>
              <a:gd name="T5" fmla="*/ 4604124 h 34"/>
              <a:gd name="T6" fmla="*/ 0 w 30"/>
              <a:gd name="T7" fmla="*/ 1116106 h 34"/>
              <a:gd name="T8" fmla="*/ 3156092 w 30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4">
                <a:moveTo>
                  <a:pt x="23" y="0"/>
                </a:moveTo>
                <a:cubicBezTo>
                  <a:pt x="25" y="8"/>
                  <a:pt x="27" y="17"/>
                  <a:pt x="29" y="25"/>
                </a:cubicBezTo>
                <a:cubicBezTo>
                  <a:pt x="22" y="28"/>
                  <a:pt x="14" y="31"/>
                  <a:pt x="5" y="33"/>
                </a:cubicBezTo>
                <a:cubicBezTo>
                  <a:pt x="4" y="25"/>
                  <a:pt x="3" y="16"/>
                  <a:pt x="0" y="8"/>
                </a:cubicBezTo>
                <a:cubicBezTo>
                  <a:pt x="7" y="6"/>
                  <a:pt x="14" y="3"/>
                  <a:pt x="23" y="0"/>
                </a:cubicBezTo>
              </a:path>
            </a:pathLst>
          </a:custGeom>
          <a:solidFill>
            <a:srgbClr val="FBF8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29" name="Freeform 8475">
            <a:extLst>
              <a:ext uri="{FF2B5EF4-FFF2-40B4-BE49-F238E27FC236}">
                <a16:creationId xmlns:a16="http://schemas.microsoft.com/office/drawing/2014/main" id="{F211EAC5-72D4-4742-8B61-6B29D5B35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25" y="2843213"/>
            <a:ext cx="11113" cy="11112"/>
          </a:xfrm>
          <a:custGeom>
            <a:avLst/>
            <a:gdLst>
              <a:gd name="T0" fmla="*/ 3015096 w 32"/>
              <a:gd name="T1" fmla="*/ 0 h 33"/>
              <a:gd name="T2" fmla="*/ 3738830 w 32"/>
              <a:gd name="T3" fmla="*/ 2607953 h 33"/>
              <a:gd name="T4" fmla="*/ 723734 w 32"/>
              <a:gd name="T5" fmla="*/ 3628236 h 33"/>
              <a:gd name="T6" fmla="*/ 0 w 32"/>
              <a:gd name="T7" fmla="*/ 793666 h 33"/>
              <a:gd name="T8" fmla="*/ 3015096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3">
                <a:moveTo>
                  <a:pt x="25" y="0"/>
                </a:moveTo>
                <a:cubicBezTo>
                  <a:pt x="27" y="7"/>
                  <a:pt x="29" y="15"/>
                  <a:pt x="31" y="23"/>
                </a:cubicBezTo>
                <a:cubicBezTo>
                  <a:pt x="22" y="26"/>
                  <a:pt x="14" y="29"/>
                  <a:pt x="6" y="32"/>
                </a:cubicBezTo>
                <a:cubicBezTo>
                  <a:pt x="4" y="24"/>
                  <a:pt x="2" y="15"/>
                  <a:pt x="0" y="7"/>
                </a:cubicBezTo>
                <a:cubicBezTo>
                  <a:pt x="7" y="4"/>
                  <a:pt x="16" y="2"/>
                  <a:pt x="25" y="0"/>
                </a:cubicBezTo>
              </a:path>
            </a:pathLst>
          </a:custGeom>
          <a:solidFill>
            <a:srgbClr val="FCFA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0" name="Freeform 8476">
            <a:extLst>
              <a:ext uri="{FF2B5EF4-FFF2-40B4-BE49-F238E27FC236}">
                <a16:creationId xmlns:a16="http://schemas.microsoft.com/office/drawing/2014/main" id="{73D7104C-1CB3-6041-8CD5-F2D8A09C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2840038"/>
            <a:ext cx="11112" cy="11112"/>
          </a:xfrm>
          <a:custGeom>
            <a:avLst/>
            <a:gdLst>
              <a:gd name="T0" fmla="*/ 3135320 w 32"/>
              <a:gd name="T1" fmla="*/ 0 h 29"/>
              <a:gd name="T2" fmla="*/ 3738146 w 32"/>
              <a:gd name="T3" fmla="*/ 3376898 h 29"/>
              <a:gd name="T4" fmla="*/ 723669 w 32"/>
              <a:gd name="T5" fmla="*/ 4111057 h 29"/>
              <a:gd name="T6" fmla="*/ 0 w 32"/>
              <a:gd name="T7" fmla="*/ 734158 h 29"/>
              <a:gd name="T8" fmla="*/ 3135320 w 32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9">
                <a:moveTo>
                  <a:pt x="26" y="0"/>
                </a:moveTo>
                <a:cubicBezTo>
                  <a:pt x="28" y="8"/>
                  <a:pt x="30" y="15"/>
                  <a:pt x="31" y="23"/>
                </a:cubicBezTo>
                <a:cubicBezTo>
                  <a:pt x="22" y="24"/>
                  <a:pt x="13" y="25"/>
                  <a:pt x="6" y="28"/>
                </a:cubicBezTo>
                <a:cubicBezTo>
                  <a:pt x="4" y="20"/>
                  <a:pt x="2" y="12"/>
                  <a:pt x="0" y="5"/>
                </a:cubicBezTo>
                <a:cubicBezTo>
                  <a:pt x="8" y="3"/>
                  <a:pt x="17" y="1"/>
                  <a:pt x="26" y="0"/>
                </a:cubicBezTo>
              </a:path>
            </a:pathLst>
          </a:custGeom>
          <a:solidFill>
            <a:srgbClr val="FDFCD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1" name="Freeform 8477">
            <a:extLst>
              <a:ext uri="{FF2B5EF4-FFF2-40B4-BE49-F238E27FC236}">
                <a16:creationId xmlns:a16="http://schemas.microsoft.com/office/drawing/2014/main" id="{3E4CEA27-1984-E74F-90E7-51A3A3CC4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3450" y="2840038"/>
            <a:ext cx="7938" cy="7937"/>
          </a:xfrm>
          <a:custGeom>
            <a:avLst/>
            <a:gdLst>
              <a:gd name="T0" fmla="*/ 2429028 w 21"/>
              <a:gd name="T1" fmla="*/ 2515368 h 24"/>
              <a:gd name="T2" fmla="*/ 714420 w 21"/>
              <a:gd name="T3" fmla="*/ 1203117 h 24"/>
              <a:gd name="T4" fmla="*/ 2429028 w 21"/>
              <a:gd name="T5" fmla="*/ 0 h 24"/>
              <a:gd name="T6" fmla="*/ 2429028 w 21"/>
              <a:gd name="T7" fmla="*/ 0 h 24"/>
              <a:gd name="T8" fmla="*/ 2429028 w 21"/>
              <a:gd name="T9" fmla="*/ 328063 h 24"/>
              <a:gd name="T10" fmla="*/ 2857680 w 21"/>
              <a:gd name="T11" fmla="*/ 1749778 h 24"/>
              <a:gd name="T12" fmla="*/ 2571912 w 21"/>
              <a:gd name="T13" fmla="*/ 2515368 h 24"/>
              <a:gd name="T14" fmla="*/ 2429028 w 21"/>
              <a:gd name="T15" fmla="*/ 251536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" h="24">
                <a:moveTo>
                  <a:pt x="17" y="23"/>
                </a:moveTo>
                <a:cubicBezTo>
                  <a:pt x="9" y="23"/>
                  <a:pt x="5" y="18"/>
                  <a:pt x="5" y="11"/>
                </a:cubicBezTo>
                <a:cubicBezTo>
                  <a:pt x="5" y="5"/>
                  <a:pt x="9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lnTo>
                  <a:pt x="17" y="3"/>
                </a:lnTo>
                <a:cubicBezTo>
                  <a:pt x="6" y="2"/>
                  <a:pt x="0" y="14"/>
                  <a:pt x="20" y="16"/>
                </a:cubicBezTo>
                <a:lnTo>
                  <a:pt x="18" y="23"/>
                </a:lnTo>
                <a:cubicBezTo>
                  <a:pt x="18" y="23"/>
                  <a:pt x="17" y="23"/>
                  <a:pt x="17" y="23"/>
                </a:cubicBezTo>
              </a:path>
            </a:pathLst>
          </a:custGeom>
          <a:solidFill>
            <a:srgbClr val="FAF3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2" name="Freeform 8478">
            <a:extLst>
              <a:ext uri="{FF2B5EF4-FFF2-40B4-BE49-F238E27FC236}">
                <a16:creationId xmlns:a16="http://schemas.microsoft.com/office/drawing/2014/main" id="{45674B14-7FD0-1B47-8C04-3A5B058C7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25" y="2840038"/>
            <a:ext cx="4763" cy="7937"/>
          </a:xfrm>
          <a:custGeom>
            <a:avLst/>
            <a:gdLst>
              <a:gd name="T0" fmla="*/ 1342433 w 13"/>
              <a:gd name="T1" fmla="*/ 2733214 h 22"/>
              <a:gd name="T2" fmla="*/ 1610993 w 13"/>
              <a:gd name="T3" fmla="*/ 1822263 h 22"/>
              <a:gd name="T4" fmla="*/ 0 w 13"/>
              <a:gd name="T5" fmla="*/ 910951 h 22"/>
              <a:gd name="T6" fmla="*/ 1207970 w 13"/>
              <a:gd name="T7" fmla="*/ 0 h 22"/>
              <a:gd name="T8" fmla="*/ 1207970 w 13"/>
              <a:gd name="T9" fmla="*/ 130239 h 22"/>
              <a:gd name="T10" fmla="*/ 1207970 w 13"/>
              <a:gd name="T11" fmla="*/ 260478 h 22"/>
              <a:gd name="T12" fmla="*/ 0 w 13"/>
              <a:gd name="T13" fmla="*/ 910951 h 22"/>
              <a:gd name="T14" fmla="*/ 1610993 w 13"/>
              <a:gd name="T15" fmla="*/ 1822263 h 22"/>
              <a:gd name="T16" fmla="*/ 1342433 w 13"/>
              <a:gd name="T17" fmla="*/ 2733214 h 22"/>
              <a:gd name="T18" fmla="*/ 1342433 w 13"/>
              <a:gd name="T19" fmla="*/ 2733214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" h="22">
                <a:moveTo>
                  <a:pt x="10" y="21"/>
                </a:moveTo>
                <a:lnTo>
                  <a:pt x="12" y="14"/>
                </a:lnTo>
                <a:cubicBezTo>
                  <a:pt x="0" y="14"/>
                  <a:pt x="0" y="9"/>
                  <a:pt x="0" y="7"/>
                </a:cubicBezTo>
                <a:cubicBezTo>
                  <a:pt x="0" y="4"/>
                  <a:pt x="4" y="0"/>
                  <a:pt x="9" y="0"/>
                </a:cubicBezTo>
                <a:lnTo>
                  <a:pt x="9" y="1"/>
                </a:lnTo>
                <a:lnTo>
                  <a:pt x="9" y="2"/>
                </a:lnTo>
                <a:cubicBezTo>
                  <a:pt x="4" y="1"/>
                  <a:pt x="0" y="4"/>
                  <a:pt x="0" y="7"/>
                </a:cubicBezTo>
                <a:cubicBezTo>
                  <a:pt x="0" y="9"/>
                  <a:pt x="2" y="13"/>
                  <a:pt x="12" y="14"/>
                </a:cubicBezTo>
                <a:lnTo>
                  <a:pt x="10" y="21"/>
                </a:lnTo>
                <a:cubicBezTo>
                  <a:pt x="10" y="21"/>
                  <a:pt x="10" y="21"/>
                  <a:pt x="10" y="2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3" name="Freeform 8479">
            <a:extLst>
              <a:ext uri="{FF2B5EF4-FFF2-40B4-BE49-F238E27FC236}">
                <a16:creationId xmlns:a16="http://schemas.microsoft.com/office/drawing/2014/main" id="{D757442A-9F04-0D40-9A21-5F047593E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350" y="2840038"/>
            <a:ext cx="9525" cy="7937"/>
          </a:xfrm>
          <a:custGeom>
            <a:avLst/>
            <a:gdLst>
              <a:gd name="T0" fmla="*/ 0 w 27"/>
              <a:gd name="T1" fmla="*/ 2515368 h 24"/>
              <a:gd name="T2" fmla="*/ 0 w 27"/>
              <a:gd name="T3" fmla="*/ 0 h 24"/>
              <a:gd name="T4" fmla="*/ 3235678 w 27"/>
              <a:gd name="T5" fmla="*/ 0 h 24"/>
              <a:gd name="T6" fmla="*/ 2862439 w 27"/>
              <a:gd name="T7" fmla="*/ 2515368 h 24"/>
              <a:gd name="T8" fmla="*/ 0 w 27"/>
              <a:gd name="T9" fmla="*/ 251536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4">
                <a:moveTo>
                  <a:pt x="0" y="23"/>
                </a:moveTo>
                <a:lnTo>
                  <a:pt x="0" y="0"/>
                </a:lnTo>
                <a:cubicBezTo>
                  <a:pt x="9" y="0"/>
                  <a:pt x="17" y="0"/>
                  <a:pt x="26" y="0"/>
                </a:cubicBezTo>
                <a:cubicBezTo>
                  <a:pt x="25" y="8"/>
                  <a:pt x="24" y="16"/>
                  <a:pt x="23" y="23"/>
                </a:cubicBezTo>
                <a:cubicBezTo>
                  <a:pt x="16" y="23"/>
                  <a:pt x="9" y="23"/>
                  <a:pt x="0" y="2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4" name="Freeform 8480">
            <a:extLst>
              <a:ext uri="{FF2B5EF4-FFF2-40B4-BE49-F238E27FC236}">
                <a16:creationId xmlns:a16="http://schemas.microsoft.com/office/drawing/2014/main" id="{40464ABB-BB59-F54E-B3F3-7336288DC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2840038"/>
            <a:ext cx="6350" cy="9525"/>
          </a:xfrm>
          <a:custGeom>
            <a:avLst/>
            <a:gdLst>
              <a:gd name="T0" fmla="*/ 0 w 18"/>
              <a:gd name="T1" fmla="*/ 3086833 h 26"/>
              <a:gd name="T2" fmla="*/ 373239 w 18"/>
              <a:gd name="T3" fmla="*/ 0 h 26"/>
              <a:gd name="T4" fmla="*/ 2115608 w 18"/>
              <a:gd name="T5" fmla="*/ 268532 h 26"/>
              <a:gd name="T6" fmla="*/ 1866900 w 18"/>
              <a:gd name="T7" fmla="*/ 3355364 h 26"/>
              <a:gd name="T8" fmla="*/ 0 w 18"/>
              <a:gd name="T9" fmla="*/ 3086833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6">
                <a:moveTo>
                  <a:pt x="0" y="23"/>
                </a:moveTo>
                <a:cubicBezTo>
                  <a:pt x="1" y="16"/>
                  <a:pt x="2" y="8"/>
                  <a:pt x="3" y="0"/>
                </a:cubicBezTo>
                <a:cubicBezTo>
                  <a:pt x="8" y="1"/>
                  <a:pt x="13" y="1"/>
                  <a:pt x="17" y="2"/>
                </a:cubicBezTo>
                <a:cubicBezTo>
                  <a:pt x="16" y="9"/>
                  <a:pt x="16" y="17"/>
                  <a:pt x="15" y="25"/>
                </a:cubicBezTo>
                <a:cubicBezTo>
                  <a:pt x="11" y="24"/>
                  <a:pt x="6" y="24"/>
                  <a:pt x="0" y="23"/>
                </a:cubicBezTo>
              </a:path>
            </a:pathLst>
          </a:custGeom>
          <a:solidFill>
            <a:srgbClr val="FDFCD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5" name="Freeform 8481">
            <a:extLst>
              <a:ext uri="{FF2B5EF4-FFF2-40B4-BE49-F238E27FC236}">
                <a16:creationId xmlns:a16="http://schemas.microsoft.com/office/drawing/2014/main" id="{4A03226A-2C9A-504F-8CF9-22B14A6CA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9638" y="2841625"/>
            <a:ext cx="6350" cy="9525"/>
          </a:xfrm>
          <a:custGeom>
            <a:avLst/>
            <a:gdLst>
              <a:gd name="T0" fmla="*/ 0 w 19"/>
              <a:gd name="T1" fmla="*/ 3086833 h 26"/>
              <a:gd name="T2" fmla="*/ 223253 w 19"/>
              <a:gd name="T3" fmla="*/ 0 h 26"/>
              <a:gd name="T4" fmla="*/ 2010611 w 19"/>
              <a:gd name="T5" fmla="*/ 268532 h 26"/>
              <a:gd name="T6" fmla="*/ 1787024 w 19"/>
              <a:gd name="T7" fmla="*/ 3355364 h 26"/>
              <a:gd name="T8" fmla="*/ 0 w 19"/>
              <a:gd name="T9" fmla="*/ 3086833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3"/>
                </a:moveTo>
                <a:cubicBezTo>
                  <a:pt x="1" y="15"/>
                  <a:pt x="1" y="7"/>
                  <a:pt x="2" y="0"/>
                </a:cubicBezTo>
                <a:cubicBezTo>
                  <a:pt x="8" y="0"/>
                  <a:pt x="13" y="1"/>
                  <a:pt x="18" y="2"/>
                </a:cubicBezTo>
                <a:cubicBezTo>
                  <a:pt x="17" y="9"/>
                  <a:pt x="17" y="17"/>
                  <a:pt x="16" y="25"/>
                </a:cubicBezTo>
                <a:cubicBezTo>
                  <a:pt x="11" y="24"/>
                  <a:pt x="6" y="23"/>
                  <a:pt x="0" y="23"/>
                </a:cubicBezTo>
              </a:path>
            </a:pathLst>
          </a:custGeom>
          <a:solidFill>
            <a:srgbClr val="FCFBA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6" name="Freeform 8482">
            <a:extLst>
              <a:ext uri="{FF2B5EF4-FFF2-40B4-BE49-F238E27FC236}">
                <a16:creationId xmlns:a16="http://schemas.microsoft.com/office/drawing/2014/main" id="{F13127CA-19DB-F84C-B2D7-2B78971EC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2841625"/>
            <a:ext cx="6350" cy="9525"/>
          </a:xfrm>
          <a:custGeom>
            <a:avLst/>
            <a:gdLst>
              <a:gd name="T0" fmla="*/ 0 w 17"/>
              <a:gd name="T1" fmla="*/ 2862439 h 27"/>
              <a:gd name="T2" fmla="*/ 279026 w 17"/>
              <a:gd name="T3" fmla="*/ 0 h 27"/>
              <a:gd name="T4" fmla="*/ 2092885 w 17"/>
              <a:gd name="T5" fmla="*/ 249061 h 27"/>
              <a:gd name="T6" fmla="*/ 2232212 w 17"/>
              <a:gd name="T7" fmla="*/ 1493308 h 27"/>
              <a:gd name="T8" fmla="*/ 1953185 w 17"/>
              <a:gd name="T9" fmla="*/ 3235678 h 27"/>
              <a:gd name="T10" fmla="*/ 0 w 17"/>
              <a:gd name="T11" fmla="*/ 2862439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" h="27">
                <a:moveTo>
                  <a:pt x="0" y="23"/>
                </a:moveTo>
                <a:cubicBezTo>
                  <a:pt x="1" y="15"/>
                  <a:pt x="1" y="7"/>
                  <a:pt x="2" y="0"/>
                </a:cubicBezTo>
                <a:cubicBezTo>
                  <a:pt x="6" y="1"/>
                  <a:pt x="11" y="1"/>
                  <a:pt x="15" y="2"/>
                </a:cubicBezTo>
                <a:cubicBezTo>
                  <a:pt x="16" y="5"/>
                  <a:pt x="16" y="9"/>
                  <a:pt x="16" y="12"/>
                </a:cubicBezTo>
                <a:cubicBezTo>
                  <a:pt x="15" y="16"/>
                  <a:pt x="15" y="21"/>
                  <a:pt x="14" y="26"/>
                </a:cubicBezTo>
                <a:cubicBezTo>
                  <a:pt x="10" y="25"/>
                  <a:pt x="5" y="24"/>
                  <a:pt x="0" y="23"/>
                </a:cubicBezTo>
              </a:path>
            </a:pathLst>
          </a:custGeom>
          <a:solidFill>
            <a:srgbClr val="FBF88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7" name="Freeform 8483">
            <a:extLst>
              <a:ext uri="{FF2B5EF4-FFF2-40B4-BE49-F238E27FC236}">
                <a16:creationId xmlns:a16="http://schemas.microsoft.com/office/drawing/2014/main" id="{E48612FB-FAE0-7843-93E2-7AB5F1A69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9163" y="2843213"/>
            <a:ext cx="6350" cy="11112"/>
          </a:xfrm>
          <a:custGeom>
            <a:avLst/>
            <a:gdLst>
              <a:gd name="T0" fmla="*/ 0 w 18"/>
              <a:gd name="T1" fmla="*/ 3523654 h 29"/>
              <a:gd name="T2" fmla="*/ 249061 w 18"/>
              <a:gd name="T3" fmla="*/ 1468317 h 29"/>
              <a:gd name="T4" fmla="*/ 124531 w 18"/>
              <a:gd name="T5" fmla="*/ 0 h 29"/>
              <a:gd name="T6" fmla="*/ 2115608 w 18"/>
              <a:gd name="T7" fmla="*/ 587403 h 29"/>
              <a:gd name="T8" fmla="*/ 1866900 w 18"/>
              <a:gd name="T9" fmla="*/ 4111057 h 29"/>
              <a:gd name="T10" fmla="*/ 0 w 18"/>
              <a:gd name="T11" fmla="*/ 3523654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29">
                <a:moveTo>
                  <a:pt x="0" y="24"/>
                </a:moveTo>
                <a:cubicBezTo>
                  <a:pt x="1" y="19"/>
                  <a:pt x="1" y="14"/>
                  <a:pt x="2" y="10"/>
                </a:cubicBezTo>
                <a:cubicBezTo>
                  <a:pt x="2" y="7"/>
                  <a:pt x="2" y="3"/>
                  <a:pt x="1" y="0"/>
                </a:cubicBezTo>
                <a:cubicBezTo>
                  <a:pt x="7" y="1"/>
                  <a:pt x="12" y="3"/>
                  <a:pt x="17" y="4"/>
                </a:cubicBezTo>
                <a:cubicBezTo>
                  <a:pt x="17" y="10"/>
                  <a:pt x="16" y="20"/>
                  <a:pt x="15" y="28"/>
                </a:cubicBezTo>
                <a:cubicBezTo>
                  <a:pt x="11" y="26"/>
                  <a:pt x="6" y="25"/>
                  <a:pt x="0" y="24"/>
                </a:cubicBezTo>
              </a:path>
            </a:pathLst>
          </a:custGeom>
          <a:solidFill>
            <a:srgbClr val="FAF5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8" name="Freeform 8484">
            <a:extLst>
              <a:ext uri="{FF2B5EF4-FFF2-40B4-BE49-F238E27FC236}">
                <a16:creationId xmlns:a16="http://schemas.microsoft.com/office/drawing/2014/main" id="{9387C997-DF60-A54C-BC9F-E5FFC41B8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5513" y="2840038"/>
            <a:ext cx="26987" cy="17462"/>
          </a:xfrm>
          <a:custGeom>
            <a:avLst/>
            <a:gdLst>
              <a:gd name="T0" fmla="*/ 5186974 w 74"/>
              <a:gd name="T1" fmla="*/ 609773 h 50"/>
              <a:gd name="T2" fmla="*/ 5186974 w 74"/>
              <a:gd name="T3" fmla="*/ 0 h 50"/>
              <a:gd name="T4" fmla="*/ 5719056 w 74"/>
              <a:gd name="T5" fmla="*/ 0 h 50"/>
              <a:gd name="T6" fmla="*/ 5585944 w 74"/>
              <a:gd name="T7" fmla="*/ 5976544 h 50"/>
              <a:gd name="T8" fmla="*/ 0 w 74"/>
              <a:gd name="T9" fmla="*/ 4512879 h 50"/>
              <a:gd name="T10" fmla="*/ 265858 w 74"/>
              <a:gd name="T11" fmla="*/ 1585550 h 50"/>
              <a:gd name="T12" fmla="*/ 5585944 w 74"/>
              <a:gd name="T13" fmla="*/ 2927330 h 50"/>
              <a:gd name="T14" fmla="*/ 5186974 w 74"/>
              <a:gd name="T15" fmla="*/ 609773 h 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4" h="50">
                <a:moveTo>
                  <a:pt x="39" y="5"/>
                </a:moveTo>
                <a:lnTo>
                  <a:pt x="39" y="0"/>
                </a:lnTo>
                <a:lnTo>
                  <a:pt x="43" y="0"/>
                </a:lnTo>
                <a:cubicBezTo>
                  <a:pt x="73" y="4"/>
                  <a:pt x="45" y="43"/>
                  <a:pt x="42" y="49"/>
                </a:cubicBezTo>
                <a:cubicBezTo>
                  <a:pt x="30" y="48"/>
                  <a:pt x="18" y="42"/>
                  <a:pt x="0" y="37"/>
                </a:cubicBezTo>
                <a:cubicBezTo>
                  <a:pt x="1" y="29"/>
                  <a:pt x="2" y="19"/>
                  <a:pt x="2" y="13"/>
                </a:cubicBezTo>
                <a:cubicBezTo>
                  <a:pt x="25" y="18"/>
                  <a:pt x="40" y="24"/>
                  <a:pt x="42" y="24"/>
                </a:cubicBezTo>
                <a:cubicBezTo>
                  <a:pt x="49" y="24"/>
                  <a:pt x="57" y="5"/>
                  <a:pt x="39" y="5"/>
                </a:cubicBezTo>
              </a:path>
            </a:pathLst>
          </a:custGeom>
          <a:solidFill>
            <a:srgbClr val="FAF34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39" name="Freeform 8485">
            <a:extLst>
              <a:ext uri="{FF2B5EF4-FFF2-40B4-BE49-F238E27FC236}">
                <a16:creationId xmlns:a16="http://schemas.microsoft.com/office/drawing/2014/main" id="{4A75B695-2625-7C48-A472-1C5464E27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350" y="2843213"/>
            <a:ext cx="9525" cy="4762"/>
          </a:xfrm>
          <a:custGeom>
            <a:avLst/>
            <a:gdLst>
              <a:gd name="T0" fmla="*/ 0 w 27"/>
              <a:gd name="T1" fmla="*/ 0 h 13"/>
              <a:gd name="T2" fmla="*/ 373239 w 27"/>
              <a:gd name="T3" fmla="*/ 0 h 13"/>
              <a:gd name="T4" fmla="*/ 1120069 w 27"/>
              <a:gd name="T5" fmla="*/ 1341785 h 13"/>
              <a:gd name="T6" fmla="*/ 1120069 w 27"/>
              <a:gd name="T7" fmla="*/ 0 h 13"/>
              <a:gd name="T8" fmla="*/ 1369131 w 27"/>
              <a:gd name="T9" fmla="*/ 0 h 13"/>
              <a:gd name="T10" fmla="*/ 1369131 w 27"/>
              <a:gd name="T11" fmla="*/ 1610289 h 13"/>
              <a:gd name="T12" fmla="*/ 1120069 w 27"/>
              <a:gd name="T13" fmla="*/ 1610289 h 13"/>
              <a:gd name="T14" fmla="*/ 373239 w 27"/>
              <a:gd name="T15" fmla="*/ 402572 h 13"/>
              <a:gd name="T16" fmla="*/ 373239 w 27"/>
              <a:gd name="T17" fmla="*/ 1610289 h 13"/>
              <a:gd name="T18" fmla="*/ 0 w 27"/>
              <a:gd name="T19" fmla="*/ 1610289 h 13"/>
              <a:gd name="T20" fmla="*/ 0 w 27"/>
              <a:gd name="T21" fmla="*/ 0 h 13"/>
              <a:gd name="T22" fmla="*/ 1742369 w 27"/>
              <a:gd name="T23" fmla="*/ 1610289 h 13"/>
              <a:gd name="T24" fmla="*/ 1742369 w 27"/>
              <a:gd name="T25" fmla="*/ 0 h 13"/>
              <a:gd name="T26" fmla="*/ 2489200 w 27"/>
              <a:gd name="T27" fmla="*/ 0 h 13"/>
              <a:gd name="T28" fmla="*/ 2613378 w 27"/>
              <a:gd name="T29" fmla="*/ 0 h 13"/>
              <a:gd name="T30" fmla="*/ 2862439 w 27"/>
              <a:gd name="T31" fmla="*/ 0 h 13"/>
              <a:gd name="T32" fmla="*/ 2986969 w 27"/>
              <a:gd name="T33" fmla="*/ 402572 h 13"/>
              <a:gd name="T34" fmla="*/ 3235678 w 27"/>
              <a:gd name="T35" fmla="*/ 671076 h 13"/>
              <a:gd name="T36" fmla="*/ 2986969 w 27"/>
              <a:gd name="T37" fmla="*/ 1207716 h 13"/>
              <a:gd name="T38" fmla="*/ 2986969 w 27"/>
              <a:gd name="T39" fmla="*/ 1475854 h 13"/>
              <a:gd name="T40" fmla="*/ 2862439 w 27"/>
              <a:gd name="T41" fmla="*/ 1610289 h 13"/>
              <a:gd name="T42" fmla="*/ 2613378 w 27"/>
              <a:gd name="T43" fmla="*/ 1610289 h 13"/>
              <a:gd name="T44" fmla="*/ 2489200 w 27"/>
              <a:gd name="T45" fmla="*/ 1610289 h 13"/>
              <a:gd name="T46" fmla="*/ 2613378 w 27"/>
              <a:gd name="T47" fmla="*/ 1475854 h 13"/>
              <a:gd name="T48" fmla="*/ 2862439 w 27"/>
              <a:gd name="T49" fmla="*/ 1207716 h 13"/>
              <a:gd name="T50" fmla="*/ 2986969 w 27"/>
              <a:gd name="T51" fmla="*/ 805144 h 13"/>
              <a:gd name="T52" fmla="*/ 2862439 w 27"/>
              <a:gd name="T53" fmla="*/ 402572 h 13"/>
              <a:gd name="T54" fmla="*/ 2613378 w 27"/>
              <a:gd name="T55" fmla="*/ 402572 h 13"/>
              <a:gd name="T56" fmla="*/ 2489200 w 27"/>
              <a:gd name="T57" fmla="*/ 268504 h 13"/>
              <a:gd name="T58" fmla="*/ 2115608 w 27"/>
              <a:gd name="T59" fmla="*/ 268504 h 13"/>
              <a:gd name="T60" fmla="*/ 2115608 w 27"/>
              <a:gd name="T61" fmla="*/ 1610289 h 13"/>
              <a:gd name="T62" fmla="*/ 1742369 w 27"/>
              <a:gd name="T63" fmla="*/ 161028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7" h="13">
                <a:moveTo>
                  <a:pt x="0" y="0"/>
                </a:moveTo>
                <a:lnTo>
                  <a:pt x="3" y="0"/>
                </a:lnTo>
                <a:lnTo>
                  <a:pt x="9" y="10"/>
                </a:lnTo>
                <a:lnTo>
                  <a:pt x="9" y="0"/>
                </a:lnTo>
                <a:lnTo>
                  <a:pt x="11" y="0"/>
                </a:lnTo>
                <a:lnTo>
                  <a:pt x="11" y="12"/>
                </a:lnTo>
                <a:lnTo>
                  <a:pt x="9" y="12"/>
                </a:lnTo>
                <a:lnTo>
                  <a:pt x="3" y="3"/>
                </a:lnTo>
                <a:lnTo>
                  <a:pt x="3" y="12"/>
                </a:lnTo>
                <a:lnTo>
                  <a:pt x="0" y="12"/>
                </a:lnTo>
                <a:lnTo>
                  <a:pt x="0" y="0"/>
                </a:lnTo>
                <a:close/>
                <a:moveTo>
                  <a:pt x="14" y="12"/>
                </a:moveTo>
                <a:lnTo>
                  <a:pt x="14" y="0"/>
                </a:lnTo>
                <a:lnTo>
                  <a:pt x="20" y="0"/>
                </a:lnTo>
                <a:cubicBezTo>
                  <a:pt x="20" y="0"/>
                  <a:pt x="20" y="0"/>
                  <a:pt x="21" y="0"/>
                </a:cubicBezTo>
                <a:lnTo>
                  <a:pt x="23" y="0"/>
                </a:lnTo>
                <a:cubicBezTo>
                  <a:pt x="24" y="2"/>
                  <a:pt x="24" y="3"/>
                  <a:pt x="24" y="3"/>
                </a:cubicBezTo>
                <a:cubicBezTo>
                  <a:pt x="26" y="4"/>
                  <a:pt x="26" y="5"/>
                  <a:pt x="26" y="5"/>
                </a:cubicBezTo>
                <a:cubicBezTo>
                  <a:pt x="26" y="8"/>
                  <a:pt x="26" y="8"/>
                  <a:pt x="24" y="9"/>
                </a:cubicBezTo>
                <a:lnTo>
                  <a:pt x="24" y="11"/>
                </a:lnTo>
                <a:cubicBezTo>
                  <a:pt x="24" y="12"/>
                  <a:pt x="23" y="12"/>
                  <a:pt x="23" y="12"/>
                </a:cubicBezTo>
                <a:lnTo>
                  <a:pt x="21" y="12"/>
                </a:ln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1" y="11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8"/>
                  <a:pt x="24" y="8"/>
                  <a:pt x="24" y="6"/>
                </a:cubicBezTo>
                <a:lnTo>
                  <a:pt x="23" y="3"/>
                </a:lnTo>
                <a:lnTo>
                  <a:pt x="21" y="3"/>
                </a:lnTo>
                <a:cubicBezTo>
                  <a:pt x="20" y="2"/>
                  <a:pt x="20" y="2"/>
                  <a:pt x="20" y="2"/>
                </a:cubicBezTo>
                <a:lnTo>
                  <a:pt x="17" y="2"/>
                </a:lnTo>
                <a:lnTo>
                  <a:pt x="17" y="12"/>
                </a:lnTo>
                <a:lnTo>
                  <a:pt x="14" y="12"/>
                </a:lnTo>
                <a:close/>
              </a:path>
            </a:pathLst>
          </a:custGeom>
          <a:solidFill>
            <a:srgbClr val="B80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0" name="Freeform 8486">
            <a:extLst>
              <a:ext uri="{FF2B5EF4-FFF2-40B4-BE49-F238E27FC236}">
                <a16:creationId xmlns:a16="http://schemas.microsoft.com/office/drawing/2014/main" id="{7FA4606D-A72E-BC47-90C8-969A5FB54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350" y="2840038"/>
            <a:ext cx="50800" cy="19050"/>
          </a:xfrm>
          <a:custGeom>
            <a:avLst/>
            <a:gdLst>
              <a:gd name="T0" fmla="*/ 17789659 w 142"/>
              <a:gd name="T1" fmla="*/ 2511612 h 51"/>
              <a:gd name="T2" fmla="*/ 17277724 w 142"/>
              <a:gd name="T3" fmla="*/ 4046071 h 51"/>
              <a:gd name="T4" fmla="*/ 15997707 w 142"/>
              <a:gd name="T5" fmla="*/ 6697009 h 51"/>
              <a:gd name="T6" fmla="*/ 16381927 w 142"/>
              <a:gd name="T7" fmla="*/ 5859929 h 51"/>
              <a:gd name="T8" fmla="*/ 17533513 w 142"/>
              <a:gd name="T9" fmla="*/ 976779 h 51"/>
              <a:gd name="T10" fmla="*/ 15613845 w 142"/>
              <a:gd name="T11" fmla="*/ 0 h 51"/>
              <a:gd name="T12" fmla="*/ 17149651 w 142"/>
              <a:gd name="T13" fmla="*/ 279026 h 51"/>
              <a:gd name="T14" fmla="*/ 17789659 w 142"/>
              <a:gd name="T15" fmla="*/ 2511612 h 51"/>
              <a:gd name="T16" fmla="*/ 15997707 w 142"/>
              <a:gd name="T17" fmla="*/ 6836709 h 51"/>
              <a:gd name="T18" fmla="*/ 15741918 w 142"/>
              <a:gd name="T19" fmla="*/ 6836709 h 51"/>
              <a:gd name="T20" fmla="*/ 6399011 w 142"/>
              <a:gd name="T21" fmla="*/ 4046071 h 51"/>
              <a:gd name="T22" fmla="*/ 12670307 w 142"/>
              <a:gd name="T23" fmla="*/ 5720603 h 51"/>
              <a:gd name="T24" fmla="*/ 15741918 w 142"/>
              <a:gd name="T25" fmla="*/ 6836709 h 51"/>
              <a:gd name="T26" fmla="*/ 15997707 w 142"/>
              <a:gd name="T27" fmla="*/ 6976035 h 51"/>
              <a:gd name="T28" fmla="*/ 15997707 w 142"/>
              <a:gd name="T29" fmla="*/ 6697009 h 51"/>
              <a:gd name="T30" fmla="*/ 15997707 w 142"/>
              <a:gd name="T31" fmla="*/ 6836709 h 51"/>
              <a:gd name="T32" fmla="*/ 0 w 142"/>
              <a:gd name="T33" fmla="*/ 3627718 h 51"/>
              <a:gd name="T34" fmla="*/ 0 w 142"/>
              <a:gd name="T35" fmla="*/ 3627718 h 51"/>
              <a:gd name="T36" fmla="*/ 383862 w 142"/>
              <a:gd name="T37" fmla="*/ 3627718 h 51"/>
              <a:gd name="T38" fmla="*/ 383862 w 142"/>
              <a:gd name="T39" fmla="*/ 3627718 h 51"/>
              <a:gd name="T40" fmla="*/ 0 w 142"/>
              <a:gd name="T41" fmla="*/ 3627718 h 51"/>
              <a:gd name="T42" fmla="*/ 0 w 142"/>
              <a:gd name="T43" fmla="*/ 418726 h 51"/>
              <a:gd name="T44" fmla="*/ 4607417 w 142"/>
              <a:gd name="T45" fmla="*/ 558053 h 51"/>
              <a:gd name="T46" fmla="*/ 12158372 w 142"/>
              <a:gd name="T47" fmla="*/ 2092885 h 51"/>
              <a:gd name="T48" fmla="*/ 15741918 w 142"/>
              <a:gd name="T49" fmla="*/ 3348691 h 51"/>
              <a:gd name="T50" fmla="*/ 15997707 w 142"/>
              <a:gd name="T51" fmla="*/ 3488018 h 51"/>
              <a:gd name="T52" fmla="*/ 16381927 w 142"/>
              <a:gd name="T53" fmla="*/ 3348691 h 51"/>
              <a:gd name="T54" fmla="*/ 16765789 w 142"/>
              <a:gd name="T55" fmla="*/ 2929965 h 51"/>
              <a:gd name="T56" fmla="*/ 15997707 w 142"/>
              <a:gd name="T57" fmla="*/ 3627718 h 51"/>
              <a:gd name="T58" fmla="*/ 14973837 w 142"/>
              <a:gd name="T59" fmla="*/ 3208991 h 51"/>
              <a:gd name="T60" fmla="*/ 0 w 142"/>
              <a:gd name="T61" fmla="*/ 558053 h 51"/>
              <a:gd name="T62" fmla="*/ 0 w 142"/>
              <a:gd name="T63" fmla="*/ 418726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2" h="51">
                <a:moveTo>
                  <a:pt x="139" y="18"/>
                </a:moveTo>
                <a:cubicBezTo>
                  <a:pt x="138" y="21"/>
                  <a:pt x="137" y="26"/>
                  <a:pt x="135" y="29"/>
                </a:cubicBezTo>
                <a:cubicBezTo>
                  <a:pt x="132" y="37"/>
                  <a:pt x="127" y="45"/>
                  <a:pt x="125" y="48"/>
                </a:cubicBezTo>
                <a:cubicBezTo>
                  <a:pt x="126" y="47"/>
                  <a:pt x="127" y="45"/>
                  <a:pt x="128" y="42"/>
                </a:cubicBezTo>
                <a:cubicBezTo>
                  <a:pt x="132" y="32"/>
                  <a:pt x="141" y="16"/>
                  <a:pt x="137" y="7"/>
                </a:cubicBezTo>
                <a:cubicBezTo>
                  <a:pt x="134" y="3"/>
                  <a:pt x="130" y="0"/>
                  <a:pt x="122" y="0"/>
                </a:cubicBezTo>
                <a:cubicBezTo>
                  <a:pt x="127" y="0"/>
                  <a:pt x="131" y="1"/>
                  <a:pt x="134" y="2"/>
                </a:cubicBezTo>
                <a:cubicBezTo>
                  <a:pt x="139" y="6"/>
                  <a:pt x="140" y="11"/>
                  <a:pt x="139" y="18"/>
                </a:cubicBezTo>
                <a:close/>
                <a:moveTo>
                  <a:pt x="125" y="49"/>
                </a:moveTo>
                <a:cubicBezTo>
                  <a:pt x="124" y="49"/>
                  <a:pt x="124" y="49"/>
                  <a:pt x="123" y="49"/>
                </a:cubicBezTo>
                <a:cubicBezTo>
                  <a:pt x="106" y="47"/>
                  <a:pt x="88" y="35"/>
                  <a:pt x="50" y="29"/>
                </a:cubicBezTo>
                <a:cubicBezTo>
                  <a:pt x="71" y="32"/>
                  <a:pt x="85" y="37"/>
                  <a:pt x="99" y="41"/>
                </a:cubicBezTo>
                <a:cubicBezTo>
                  <a:pt x="107" y="45"/>
                  <a:pt x="116" y="47"/>
                  <a:pt x="123" y="49"/>
                </a:cubicBezTo>
                <a:cubicBezTo>
                  <a:pt x="124" y="49"/>
                  <a:pt x="125" y="50"/>
                  <a:pt x="125" y="50"/>
                </a:cubicBezTo>
                <a:cubicBezTo>
                  <a:pt x="125" y="49"/>
                  <a:pt x="125" y="49"/>
                  <a:pt x="125" y="48"/>
                </a:cubicBezTo>
                <a:cubicBezTo>
                  <a:pt x="125" y="49"/>
                  <a:pt x="125" y="49"/>
                  <a:pt x="125" y="49"/>
                </a:cubicBezTo>
                <a:close/>
                <a:moveTo>
                  <a:pt x="0" y="26"/>
                </a:moveTo>
                <a:lnTo>
                  <a:pt x="0" y="26"/>
                </a:lnTo>
                <a:cubicBezTo>
                  <a:pt x="1" y="26"/>
                  <a:pt x="2" y="26"/>
                  <a:pt x="3" y="26"/>
                </a:cubicBezTo>
                <a:cubicBezTo>
                  <a:pt x="2" y="26"/>
                  <a:pt x="1" y="26"/>
                  <a:pt x="0" y="26"/>
                </a:cubicBezTo>
                <a:close/>
                <a:moveTo>
                  <a:pt x="0" y="3"/>
                </a:moveTo>
                <a:cubicBezTo>
                  <a:pt x="13" y="3"/>
                  <a:pt x="25" y="3"/>
                  <a:pt x="36" y="4"/>
                </a:cubicBezTo>
                <a:cubicBezTo>
                  <a:pt x="59" y="7"/>
                  <a:pt x="80" y="11"/>
                  <a:pt x="95" y="15"/>
                </a:cubicBezTo>
                <a:cubicBezTo>
                  <a:pt x="110" y="19"/>
                  <a:pt x="120" y="23"/>
                  <a:pt x="123" y="24"/>
                </a:cubicBezTo>
                <a:cubicBezTo>
                  <a:pt x="124" y="24"/>
                  <a:pt x="125" y="25"/>
                  <a:pt x="125" y="25"/>
                </a:cubicBezTo>
                <a:cubicBezTo>
                  <a:pt x="126" y="25"/>
                  <a:pt x="127" y="24"/>
                  <a:pt x="128" y="24"/>
                </a:cubicBezTo>
                <a:cubicBezTo>
                  <a:pt x="129" y="23"/>
                  <a:pt x="130" y="22"/>
                  <a:pt x="131" y="21"/>
                </a:cubicBezTo>
                <a:cubicBezTo>
                  <a:pt x="129" y="23"/>
                  <a:pt x="127" y="26"/>
                  <a:pt x="125" y="26"/>
                </a:cubicBezTo>
                <a:cubicBezTo>
                  <a:pt x="122" y="26"/>
                  <a:pt x="122" y="25"/>
                  <a:pt x="117" y="23"/>
                </a:cubicBezTo>
                <a:cubicBezTo>
                  <a:pt x="100" y="18"/>
                  <a:pt x="53" y="3"/>
                  <a:pt x="0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1" name="Freeform 8487">
            <a:extLst>
              <a:ext uri="{FF2B5EF4-FFF2-40B4-BE49-F238E27FC236}">
                <a16:creationId xmlns:a16="http://schemas.microsoft.com/office/drawing/2014/main" id="{5DFD8954-5169-C843-AE68-FC76FC720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463" y="2843213"/>
            <a:ext cx="36512" cy="12700"/>
          </a:xfrm>
          <a:custGeom>
            <a:avLst/>
            <a:gdLst>
              <a:gd name="T0" fmla="*/ 1066516 w 100"/>
              <a:gd name="T1" fmla="*/ 0 h 35"/>
              <a:gd name="T2" fmla="*/ 1466322 w 100"/>
              <a:gd name="T3" fmla="*/ 921657 h 35"/>
              <a:gd name="T4" fmla="*/ 1066516 w 100"/>
              <a:gd name="T5" fmla="*/ 1185091 h 35"/>
              <a:gd name="T6" fmla="*/ 1066516 w 100"/>
              <a:gd name="T7" fmla="*/ 395151 h 35"/>
              <a:gd name="T8" fmla="*/ 266538 w 100"/>
              <a:gd name="T9" fmla="*/ 1448163 h 35"/>
              <a:gd name="T10" fmla="*/ 0 w 100"/>
              <a:gd name="T11" fmla="*/ 0 h 35"/>
              <a:gd name="T12" fmla="*/ 933247 w 100"/>
              <a:gd name="T13" fmla="*/ 1579880 h 35"/>
              <a:gd name="T14" fmla="*/ 1866493 w 100"/>
              <a:gd name="T15" fmla="*/ 131717 h 35"/>
              <a:gd name="T16" fmla="*/ 1733225 w 100"/>
              <a:gd name="T17" fmla="*/ 1711597 h 35"/>
              <a:gd name="T18" fmla="*/ 2933009 w 100"/>
              <a:gd name="T19" fmla="*/ 1711597 h 35"/>
              <a:gd name="T20" fmla="*/ 3332815 w 100"/>
              <a:gd name="T21" fmla="*/ 1448163 h 35"/>
              <a:gd name="T22" fmla="*/ 2532837 w 100"/>
              <a:gd name="T23" fmla="*/ 1053374 h 35"/>
              <a:gd name="T24" fmla="*/ 2532837 w 100"/>
              <a:gd name="T25" fmla="*/ 395151 h 35"/>
              <a:gd name="T26" fmla="*/ 3466084 w 100"/>
              <a:gd name="T27" fmla="*/ 395151 h 35"/>
              <a:gd name="T28" fmla="*/ 3332815 w 100"/>
              <a:gd name="T29" fmla="*/ 526506 h 35"/>
              <a:gd name="T30" fmla="*/ 2532837 w 100"/>
              <a:gd name="T31" fmla="*/ 658223 h 35"/>
              <a:gd name="T32" fmla="*/ 3332815 w 100"/>
              <a:gd name="T33" fmla="*/ 1185091 h 35"/>
              <a:gd name="T34" fmla="*/ 3332815 w 100"/>
              <a:gd name="T35" fmla="*/ 1843314 h 35"/>
              <a:gd name="T36" fmla="*/ 2532837 w 100"/>
              <a:gd name="T37" fmla="*/ 1843314 h 35"/>
              <a:gd name="T38" fmla="*/ 4932406 w 100"/>
              <a:gd name="T39" fmla="*/ 1711597 h 35"/>
              <a:gd name="T40" fmla="*/ 4266062 w 100"/>
              <a:gd name="T41" fmla="*/ 2238466 h 35"/>
              <a:gd name="T42" fmla="*/ 3732622 w 100"/>
              <a:gd name="T43" fmla="*/ 1185091 h 35"/>
              <a:gd name="T44" fmla="*/ 4532600 w 100"/>
              <a:gd name="T45" fmla="*/ 395151 h 35"/>
              <a:gd name="T46" fmla="*/ 4932406 w 100"/>
              <a:gd name="T47" fmla="*/ 1185091 h 35"/>
              <a:gd name="T48" fmla="*/ 4266062 w 100"/>
              <a:gd name="T49" fmla="*/ 789940 h 35"/>
              <a:gd name="T50" fmla="*/ 3865891 w 100"/>
              <a:gd name="T51" fmla="*/ 1579880 h 35"/>
              <a:gd name="T52" fmla="*/ 4532600 w 100"/>
              <a:gd name="T53" fmla="*/ 2106749 h 35"/>
              <a:gd name="T54" fmla="*/ 5732384 w 100"/>
              <a:gd name="T55" fmla="*/ 1053374 h 35"/>
              <a:gd name="T56" fmla="*/ 6932168 w 100"/>
              <a:gd name="T57" fmla="*/ 1579880 h 35"/>
              <a:gd name="T58" fmla="*/ 6132556 w 100"/>
              <a:gd name="T59" fmla="*/ 2764971 h 35"/>
              <a:gd name="T60" fmla="*/ 5332578 w 100"/>
              <a:gd name="T61" fmla="*/ 2106749 h 35"/>
              <a:gd name="T62" fmla="*/ 5465846 w 100"/>
              <a:gd name="T63" fmla="*/ 2238466 h 35"/>
              <a:gd name="T64" fmla="*/ 6532362 w 100"/>
              <a:gd name="T65" fmla="*/ 1975031 h 35"/>
              <a:gd name="T66" fmla="*/ 6132556 w 100"/>
              <a:gd name="T67" fmla="*/ 1185091 h 35"/>
              <a:gd name="T68" fmla="*/ 7332340 w 100"/>
              <a:gd name="T69" fmla="*/ 3028406 h 35"/>
              <a:gd name="T70" fmla="*/ 7332340 w 100"/>
              <a:gd name="T71" fmla="*/ 2633254 h 35"/>
              <a:gd name="T72" fmla="*/ 8532124 w 100"/>
              <a:gd name="T73" fmla="*/ 1579880 h 35"/>
              <a:gd name="T74" fmla="*/ 7332340 w 100"/>
              <a:gd name="T75" fmla="*/ 3028406 h 35"/>
              <a:gd name="T76" fmla="*/ 9998446 w 100"/>
              <a:gd name="T77" fmla="*/ 2106749 h 35"/>
              <a:gd name="T78" fmla="*/ 8931931 w 100"/>
              <a:gd name="T79" fmla="*/ 2369820 h 35"/>
              <a:gd name="T80" fmla="*/ 8798662 w 100"/>
              <a:gd name="T81" fmla="*/ 3291477 h 35"/>
              <a:gd name="T82" fmla="*/ 8532124 w 100"/>
              <a:gd name="T83" fmla="*/ 3423194 h 35"/>
              <a:gd name="T84" fmla="*/ 11064962 w 100"/>
              <a:gd name="T85" fmla="*/ 2369820 h 35"/>
              <a:gd name="T86" fmla="*/ 11598037 w 100"/>
              <a:gd name="T87" fmla="*/ 3028406 h 35"/>
              <a:gd name="T88" fmla="*/ 10798424 w 100"/>
              <a:gd name="T89" fmla="*/ 3423194 h 35"/>
              <a:gd name="T90" fmla="*/ 10131715 w 100"/>
              <a:gd name="T91" fmla="*/ 3950063 h 35"/>
              <a:gd name="T92" fmla="*/ 11198230 w 100"/>
              <a:gd name="T93" fmla="*/ 4344851 h 35"/>
              <a:gd name="T94" fmla="*/ 11064962 w 100"/>
              <a:gd name="T95" fmla="*/ 3554911 h 35"/>
              <a:gd name="T96" fmla="*/ 11064962 w 100"/>
              <a:gd name="T97" fmla="*/ 3028406 h 35"/>
              <a:gd name="T98" fmla="*/ 11198230 w 100"/>
              <a:gd name="T99" fmla="*/ 2896689 h 35"/>
              <a:gd name="T100" fmla="*/ 10531521 w 100"/>
              <a:gd name="T101" fmla="*/ 2369820 h 35"/>
              <a:gd name="T102" fmla="*/ 11864940 w 100"/>
              <a:gd name="T103" fmla="*/ 2633254 h 35"/>
              <a:gd name="T104" fmla="*/ 12264746 w 100"/>
              <a:gd name="T105" fmla="*/ 3686629 h 35"/>
              <a:gd name="T106" fmla="*/ 13197993 w 100"/>
              <a:gd name="T107" fmla="*/ 3028406 h 35"/>
              <a:gd name="T108" fmla="*/ 11998208 w 100"/>
              <a:gd name="T109" fmla="*/ 4476569 h 3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0" h="35">
                <a:moveTo>
                  <a:pt x="0" y="0"/>
                </a:move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9" y="3"/>
                </a:lnTo>
                <a:cubicBezTo>
                  <a:pt x="11" y="5"/>
                  <a:pt x="11" y="6"/>
                  <a:pt x="11" y="7"/>
                </a:cubicBezTo>
                <a:lnTo>
                  <a:pt x="9" y="9"/>
                </a:lnTo>
                <a:cubicBezTo>
                  <a:pt x="9" y="10"/>
                  <a:pt x="9" y="11"/>
                  <a:pt x="8" y="11"/>
                </a:cubicBezTo>
                <a:lnTo>
                  <a:pt x="8" y="9"/>
                </a:lnTo>
                <a:lnTo>
                  <a:pt x="8" y="7"/>
                </a:lnTo>
                <a:lnTo>
                  <a:pt x="8" y="4"/>
                </a:lnTo>
                <a:lnTo>
                  <a:pt x="8" y="3"/>
                </a:lnTo>
                <a:cubicBezTo>
                  <a:pt x="7" y="2"/>
                  <a:pt x="7" y="2"/>
                  <a:pt x="5" y="2"/>
                </a:cubicBezTo>
                <a:lnTo>
                  <a:pt x="4" y="2"/>
                </a:lnTo>
                <a:lnTo>
                  <a:pt x="2" y="11"/>
                </a:lnTo>
                <a:lnTo>
                  <a:pt x="5" y="12"/>
                </a:lnTo>
                <a:lnTo>
                  <a:pt x="0" y="12"/>
                </a:lnTo>
                <a:lnTo>
                  <a:pt x="0" y="0"/>
                </a:lnTo>
                <a:close/>
                <a:moveTo>
                  <a:pt x="8" y="11"/>
                </a:moveTo>
                <a:lnTo>
                  <a:pt x="8" y="12"/>
                </a:lnTo>
                <a:lnTo>
                  <a:pt x="7" y="12"/>
                </a:lnTo>
                <a:lnTo>
                  <a:pt x="8" y="11"/>
                </a:lnTo>
                <a:close/>
                <a:moveTo>
                  <a:pt x="13" y="13"/>
                </a:moveTo>
                <a:lnTo>
                  <a:pt x="14" y="1"/>
                </a:lnTo>
                <a:lnTo>
                  <a:pt x="16" y="1"/>
                </a:lnTo>
                <a:lnTo>
                  <a:pt x="14" y="14"/>
                </a:lnTo>
                <a:lnTo>
                  <a:pt x="13" y="13"/>
                </a:lnTo>
                <a:close/>
                <a:moveTo>
                  <a:pt x="17" y="10"/>
                </a:moveTo>
                <a:cubicBezTo>
                  <a:pt x="17" y="10"/>
                  <a:pt x="19" y="11"/>
                  <a:pt x="19" y="12"/>
                </a:cubicBezTo>
                <a:cubicBezTo>
                  <a:pt x="20" y="13"/>
                  <a:pt x="20" y="13"/>
                  <a:pt x="22" y="13"/>
                </a:cubicBezTo>
                <a:lnTo>
                  <a:pt x="23" y="13"/>
                </a:lnTo>
                <a:cubicBezTo>
                  <a:pt x="25" y="13"/>
                  <a:pt x="25" y="13"/>
                  <a:pt x="25" y="12"/>
                </a:cubicBezTo>
                <a:lnTo>
                  <a:pt x="25" y="11"/>
                </a:lnTo>
                <a:lnTo>
                  <a:pt x="25" y="9"/>
                </a:lnTo>
                <a:lnTo>
                  <a:pt x="22" y="9"/>
                </a:ln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9" y="7"/>
                  <a:pt x="17" y="6"/>
                </a:cubicBezTo>
                <a:lnTo>
                  <a:pt x="17" y="5"/>
                </a:lnTo>
                <a:cubicBezTo>
                  <a:pt x="17" y="4"/>
                  <a:pt x="17" y="3"/>
                  <a:pt x="19" y="3"/>
                </a:cubicBezTo>
                <a:cubicBezTo>
                  <a:pt x="19" y="3"/>
                  <a:pt x="22" y="2"/>
                  <a:pt x="23" y="2"/>
                </a:cubicBezTo>
                <a:lnTo>
                  <a:pt x="25" y="3"/>
                </a:lnTo>
                <a:lnTo>
                  <a:pt x="26" y="3"/>
                </a:lnTo>
                <a:lnTo>
                  <a:pt x="26" y="6"/>
                </a:lnTo>
                <a:lnTo>
                  <a:pt x="25" y="6"/>
                </a:lnTo>
                <a:lnTo>
                  <a:pt x="25" y="4"/>
                </a:lnTo>
                <a:cubicBezTo>
                  <a:pt x="25" y="4"/>
                  <a:pt x="25" y="3"/>
                  <a:pt x="23" y="3"/>
                </a:cubicBezTo>
                <a:lnTo>
                  <a:pt x="20" y="3"/>
                </a:lnTo>
                <a:cubicBezTo>
                  <a:pt x="20" y="3"/>
                  <a:pt x="19" y="4"/>
                  <a:pt x="19" y="5"/>
                </a:cubicBezTo>
                <a:lnTo>
                  <a:pt x="19" y="6"/>
                </a:lnTo>
                <a:cubicBezTo>
                  <a:pt x="19" y="6"/>
                  <a:pt x="20" y="7"/>
                  <a:pt x="22" y="8"/>
                </a:cubicBezTo>
                <a:cubicBezTo>
                  <a:pt x="23" y="8"/>
                  <a:pt x="25" y="8"/>
                  <a:pt x="25" y="9"/>
                </a:cubicBezTo>
                <a:lnTo>
                  <a:pt x="26" y="10"/>
                </a:lnTo>
                <a:lnTo>
                  <a:pt x="26" y="12"/>
                </a:lnTo>
                <a:lnTo>
                  <a:pt x="25" y="14"/>
                </a:lnTo>
                <a:lnTo>
                  <a:pt x="25" y="15"/>
                </a:lnTo>
                <a:lnTo>
                  <a:pt x="20" y="15"/>
                </a:lnTo>
                <a:cubicBezTo>
                  <a:pt x="20" y="15"/>
                  <a:pt x="19" y="15"/>
                  <a:pt x="19" y="14"/>
                </a:cubicBezTo>
                <a:cubicBezTo>
                  <a:pt x="17" y="13"/>
                  <a:pt x="17" y="13"/>
                  <a:pt x="17" y="12"/>
                </a:cubicBezTo>
                <a:lnTo>
                  <a:pt x="17" y="10"/>
                </a:lnTo>
                <a:close/>
                <a:moveTo>
                  <a:pt x="37" y="13"/>
                </a:moveTo>
                <a:lnTo>
                  <a:pt x="37" y="14"/>
                </a:lnTo>
                <a:cubicBezTo>
                  <a:pt x="37" y="16"/>
                  <a:pt x="37" y="16"/>
                  <a:pt x="35" y="17"/>
                </a:cubicBezTo>
                <a:lnTo>
                  <a:pt x="32" y="17"/>
                </a:lnTo>
                <a:cubicBezTo>
                  <a:pt x="31" y="17"/>
                  <a:pt x="31" y="16"/>
                  <a:pt x="29" y="16"/>
                </a:cubicBezTo>
                <a:cubicBezTo>
                  <a:pt x="29" y="16"/>
                  <a:pt x="29" y="14"/>
                  <a:pt x="28" y="12"/>
                </a:cubicBezTo>
                <a:lnTo>
                  <a:pt x="28" y="9"/>
                </a:lnTo>
                <a:cubicBezTo>
                  <a:pt x="29" y="8"/>
                  <a:pt x="29" y="7"/>
                  <a:pt x="29" y="6"/>
                </a:cubicBezTo>
                <a:cubicBezTo>
                  <a:pt x="31" y="5"/>
                  <a:pt x="31" y="5"/>
                  <a:pt x="32" y="4"/>
                </a:cubicBezTo>
                <a:cubicBezTo>
                  <a:pt x="34" y="4"/>
                  <a:pt x="34" y="3"/>
                  <a:pt x="34" y="3"/>
                </a:cubicBezTo>
                <a:cubicBezTo>
                  <a:pt x="35" y="4"/>
                  <a:pt x="37" y="5"/>
                  <a:pt x="37" y="5"/>
                </a:cubicBezTo>
                <a:cubicBezTo>
                  <a:pt x="37" y="7"/>
                  <a:pt x="38" y="8"/>
                  <a:pt x="38" y="9"/>
                </a:cubicBezTo>
                <a:lnTo>
                  <a:pt x="37" y="9"/>
                </a:lnTo>
                <a:cubicBezTo>
                  <a:pt x="37" y="8"/>
                  <a:pt x="37" y="8"/>
                  <a:pt x="35" y="7"/>
                </a:cubicBezTo>
                <a:cubicBezTo>
                  <a:pt x="35" y="6"/>
                  <a:pt x="34" y="6"/>
                  <a:pt x="34" y="6"/>
                </a:cubicBezTo>
                <a:lnTo>
                  <a:pt x="32" y="6"/>
                </a:lnTo>
                <a:lnTo>
                  <a:pt x="31" y="8"/>
                </a:lnTo>
                <a:lnTo>
                  <a:pt x="29" y="9"/>
                </a:lnTo>
                <a:lnTo>
                  <a:pt x="29" y="12"/>
                </a:lnTo>
                <a:cubicBezTo>
                  <a:pt x="29" y="13"/>
                  <a:pt x="31" y="15"/>
                  <a:pt x="31" y="15"/>
                </a:cubicBezTo>
                <a:lnTo>
                  <a:pt x="32" y="16"/>
                </a:lnTo>
                <a:lnTo>
                  <a:pt x="34" y="16"/>
                </a:lnTo>
                <a:lnTo>
                  <a:pt x="37" y="13"/>
                </a:lnTo>
                <a:close/>
                <a:moveTo>
                  <a:pt x="40" y="12"/>
                </a:moveTo>
                <a:cubicBezTo>
                  <a:pt x="40" y="10"/>
                  <a:pt x="41" y="9"/>
                  <a:pt x="43" y="8"/>
                </a:cubicBezTo>
                <a:cubicBezTo>
                  <a:pt x="43" y="8"/>
                  <a:pt x="44" y="7"/>
                  <a:pt x="46" y="8"/>
                </a:cubicBezTo>
                <a:cubicBezTo>
                  <a:pt x="47" y="8"/>
                  <a:pt x="49" y="8"/>
                  <a:pt x="49" y="9"/>
                </a:cubicBezTo>
                <a:cubicBezTo>
                  <a:pt x="52" y="9"/>
                  <a:pt x="52" y="11"/>
                  <a:pt x="52" y="12"/>
                </a:cubicBezTo>
                <a:lnTo>
                  <a:pt x="52" y="15"/>
                </a:lnTo>
                <a:cubicBezTo>
                  <a:pt x="52" y="16"/>
                  <a:pt x="52" y="17"/>
                  <a:pt x="49" y="18"/>
                </a:cubicBezTo>
                <a:cubicBezTo>
                  <a:pt x="49" y="19"/>
                  <a:pt x="47" y="20"/>
                  <a:pt x="46" y="21"/>
                </a:cubicBezTo>
                <a:lnTo>
                  <a:pt x="43" y="21"/>
                </a:lnTo>
                <a:cubicBezTo>
                  <a:pt x="43" y="20"/>
                  <a:pt x="43" y="20"/>
                  <a:pt x="41" y="18"/>
                </a:cubicBezTo>
                <a:cubicBezTo>
                  <a:pt x="40" y="17"/>
                  <a:pt x="40" y="17"/>
                  <a:pt x="40" y="16"/>
                </a:cubicBezTo>
                <a:lnTo>
                  <a:pt x="40" y="12"/>
                </a:lnTo>
                <a:close/>
                <a:moveTo>
                  <a:pt x="41" y="12"/>
                </a:moveTo>
                <a:lnTo>
                  <a:pt x="41" y="17"/>
                </a:lnTo>
                <a:cubicBezTo>
                  <a:pt x="43" y="17"/>
                  <a:pt x="43" y="18"/>
                  <a:pt x="43" y="18"/>
                </a:cubicBezTo>
                <a:cubicBezTo>
                  <a:pt x="44" y="19"/>
                  <a:pt x="46" y="19"/>
                  <a:pt x="47" y="18"/>
                </a:cubicBezTo>
                <a:cubicBezTo>
                  <a:pt x="49" y="17"/>
                  <a:pt x="49" y="16"/>
                  <a:pt x="49" y="15"/>
                </a:cubicBezTo>
                <a:lnTo>
                  <a:pt x="49" y="12"/>
                </a:lnTo>
                <a:lnTo>
                  <a:pt x="49" y="9"/>
                </a:lnTo>
                <a:lnTo>
                  <a:pt x="46" y="9"/>
                </a:lnTo>
                <a:cubicBezTo>
                  <a:pt x="44" y="8"/>
                  <a:pt x="43" y="9"/>
                  <a:pt x="43" y="9"/>
                </a:cubicBezTo>
                <a:cubicBezTo>
                  <a:pt x="43" y="9"/>
                  <a:pt x="41" y="11"/>
                  <a:pt x="41" y="12"/>
                </a:cubicBezTo>
                <a:close/>
                <a:moveTo>
                  <a:pt x="55" y="23"/>
                </a:moveTo>
                <a:lnTo>
                  <a:pt x="52" y="9"/>
                </a:lnTo>
                <a:lnTo>
                  <a:pt x="55" y="9"/>
                </a:lnTo>
                <a:lnTo>
                  <a:pt x="55" y="20"/>
                </a:lnTo>
                <a:lnTo>
                  <a:pt x="55" y="22"/>
                </a:lnTo>
                <a:lnTo>
                  <a:pt x="58" y="20"/>
                </a:lnTo>
                <a:lnTo>
                  <a:pt x="64" y="12"/>
                </a:lnTo>
                <a:lnTo>
                  <a:pt x="66" y="12"/>
                </a:lnTo>
                <a:lnTo>
                  <a:pt x="55" y="25"/>
                </a:lnTo>
                <a:lnTo>
                  <a:pt x="55" y="23"/>
                </a:lnTo>
                <a:close/>
                <a:moveTo>
                  <a:pt x="64" y="26"/>
                </a:moveTo>
                <a:lnTo>
                  <a:pt x="67" y="12"/>
                </a:lnTo>
                <a:lnTo>
                  <a:pt x="75" y="16"/>
                </a:lnTo>
                <a:lnTo>
                  <a:pt x="75" y="17"/>
                </a:lnTo>
                <a:lnTo>
                  <a:pt x="69" y="15"/>
                </a:lnTo>
                <a:lnTo>
                  <a:pt x="67" y="18"/>
                </a:lnTo>
                <a:lnTo>
                  <a:pt x="74" y="22"/>
                </a:lnTo>
                <a:lnTo>
                  <a:pt x="67" y="20"/>
                </a:lnTo>
                <a:lnTo>
                  <a:pt x="66" y="25"/>
                </a:lnTo>
                <a:lnTo>
                  <a:pt x="73" y="27"/>
                </a:lnTo>
                <a:lnTo>
                  <a:pt x="73" y="28"/>
                </a:lnTo>
                <a:lnTo>
                  <a:pt x="64" y="26"/>
                </a:lnTo>
                <a:close/>
                <a:moveTo>
                  <a:pt x="75" y="29"/>
                </a:moveTo>
                <a:lnTo>
                  <a:pt x="78" y="16"/>
                </a:lnTo>
                <a:lnTo>
                  <a:pt x="83" y="18"/>
                </a:lnTo>
                <a:cubicBezTo>
                  <a:pt x="84" y="18"/>
                  <a:pt x="84" y="18"/>
                  <a:pt x="85" y="19"/>
                </a:cubicBezTo>
                <a:cubicBezTo>
                  <a:pt x="85" y="19"/>
                  <a:pt x="87" y="20"/>
                  <a:pt x="87" y="21"/>
                </a:cubicBezTo>
                <a:lnTo>
                  <a:pt x="87" y="23"/>
                </a:lnTo>
                <a:cubicBezTo>
                  <a:pt x="87" y="23"/>
                  <a:pt x="85" y="25"/>
                  <a:pt x="84" y="25"/>
                </a:cubicBezTo>
                <a:lnTo>
                  <a:pt x="83" y="26"/>
                </a:lnTo>
                <a:lnTo>
                  <a:pt x="81" y="26"/>
                </a:lnTo>
                <a:lnTo>
                  <a:pt x="79" y="25"/>
                </a:lnTo>
                <a:lnTo>
                  <a:pt x="78" y="25"/>
                </a:lnTo>
                <a:lnTo>
                  <a:pt x="76" y="30"/>
                </a:lnTo>
                <a:lnTo>
                  <a:pt x="75" y="29"/>
                </a:lnTo>
                <a:close/>
                <a:moveTo>
                  <a:pt x="84" y="28"/>
                </a:moveTo>
                <a:lnTo>
                  <a:pt x="84" y="33"/>
                </a:lnTo>
                <a:lnTo>
                  <a:pt x="83" y="31"/>
                </a:lnTo>
                <a:lnTo>
                  <a:pt x="83" y="28"/>
                </a:lnTo>
                <a:lnTo>
                  <a:pt x="83" y="27"/>
                </a:lnTo>
                <a:lnTo>
                  <a:pt x="84" y="28"/>
                </a:lnTo>
                <a:close/>
                <a:moveTo>
                  <a:pt x="78" y="23"/>
                </a:moveTo>
                <a:lnTo>
                  <a:pt x="83" y="23"/>
                </a:lnTo>
                <a:lnTo>
                  <a:pt x="83" y="25"/>
                </a:lnTo>
                <a:cubicBezTo>
                  <a:pt x="84" y="25"/>
                  <a:pt x="84" y="23"/>
                  <a:pt x="84" y="23"/>
                </a:cubicBezTo>
                <a:lnTo>
                  <a:pt x="84" y="22"/>
                </a:lnTo>
                <a:lnTo>
                  <a:pt x="84" y="21"/>
                </a:lnTo>
                <a:cubicBezTo>
                  <a:pt x="84" y="20"/>
                  <a:pt x="84" y="20"/>
                  <a:pt x="83" y="19"/>
                </a:cubicBezTo>
                <a:lnTo>
                  <a:pt x="79" y="18"/>
                </a:lnTo>
                <a:lnTo>
                  <a:pt x="78" y="23"/>
                </a:lnTo>
                <a:close/>
                <a:moveTo>
                  <a:pt x="92" y="28"/>
                </a:moveTo>
                <a:lnTo>
                  <a:pt x="89" y="20"/>
                </a:lnTo>
                <a:lnTo>
                  <a:pt x="90" y="20"/>
                </a:lnTo>
                <a:lnTo>
                  <a:pt x="92" y="25"/>
                </a:lnTo>
                <a:lnTo>
                  <a:pt x="92" y="28"/>
                </a:lnTo>
                <a:cubicBezTo>
                  <a:pt x="92" y="28"/>
                  <a:pt x="92" y="27"/>
                  <a:pt x="93" y="26"/>
                </a:cubicBezTo>
                <a:lnTo>
                  <a:pt x="96" y="22"/>
                </a:lnTo>
                <a:lnTo>
                  <a:pt x="99" y="23"/>
                </a:lnTo>
                <a:lnTo>
                  <a:pt x="92" y="29"/>
                </a:lnTo>
                <a:lnTo>
                  <a:pt x="92" y="34"/>
                </a:lnTo>
                <a:lnTo>
                  <a:pt x="90" y="34"/>
                </a:lnTo>
                <a:lnTo>
                  <a:pt x="92" y="28"/>
                </a:lnTo>
                <a:close/>
              </a:path>
            </a:pathLst>
          </a:custGeom>
          <a:solidFill>
            <a:srgbClr val="B8002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2" name="Freeform 8488">
            <a:extLst>
              <a:ext uri="{FF2B5EF4-FFF2-40B4-BE49-F238E27FC236}">
                <a16:creationId xmlns:a16="http://schemas.microsoft.com/office/drawing/2014/main" id="{6E6F9C21-6563-FB4B-9172-16B0368EC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7650"/>
            <a:ext cx="11113" cy="17463"/>
          </a:xfrm>
          <a:custGeom>
            <a:avLst/>
            <a:gdLst>
              <a:gd name="T0" fmla="*/ 3293152 w 30"/>
              <a:gd name="T1" fmla="*/ 4632425 h 48"/>
              <a:gd name="T2" fmla="*/ 274491 w 30"/>
              <a:gd name="T3" fmla="*/ 6220830 h 48"/>
              <a:gd name="T4" fmla="*/ 0 w 30"/>
              <a:gd name="T5" fmla="*/ 2382608 h 48"/>
              <a:gd name="T6" fmla="*/ 3979565 w 30"/>
              <a:gd name="T7" fmla="*/ 0 h 48"/>
              <a:gd name="T8" fmla="*/ 3293152 w 30"/>
              <a:gd name="T9" fmla="*/ 463242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48">
                <a:moveTo>
                  <a:pt x="24" y="35"/>
                </a:moveTo>
                <a:cubicBezTo>
                  <a:pt x="14" y="39"/>
                  <a:pt x="8" y="43"/>
                  <a:pt x="2" y="47"/>
                </a:cubicBezTo>
                <a:lnTo>
                  <a:pt x="0" y="18"/>
                </a:lnTo>
                <a:cubicBezTo>
                  <a:pt x="10" y="12"/>
                  <a:pt x="20" y="7"/>
                  <a:pt x="29" y="0"/>
                </a:cubicBezTo>
                <a:lnTo>
                  <a:pt x="24" y="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3" name="Freeform 8489">
            <a:extLst>
              <a:ext uri="{FF2B5EF4-FFF2-40B4-BE49-F238E27FC236}">
                <a16:creationId xmlns:a16="http://schemas.microsoft.com/office/drawing/2014/main" id="{DF489530-DE61-7B43-8A86-5D4D6264E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7650"/>
            <a:ext cx="11113" cy="7938"/>
          </a:xfrm>
          <a:custGeom>
            <a:avLst/>
            <a:gdLst>
              <a:gd name="T0" fmla="*/ 3979565 w 30"/>
              <a:gd name="T1" fmla="*/ 285768 h 21"/>
              <a:gd name="T2" fmla="*/ 0 w 30"/>
              <a:gd name="T3" fmla="*/ 2857680 h 21"/>
              <a:gd name="T4" fmla="*/ 0 w 30"/>
              <a:gd name="T5" fmla="*/ 2571912 h 21"/>
              <a:gd name="T6" fmla="*/ 3979565 w 30"/>
              <a:gd name="T7" fmla="*/ 0 h 21"/>
              <a:gd name="T8" fmla="*/ 3979565 w 30"/>
              <a:gd name="T9" fmla="*/ 2857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21">
                <a:moveTo>
                  <a:pt x="29" y="2"/>
                </a:moveTo>
                <a:cubicBezTo>
                  <a:pt x="20" y="9"/>
                  <a:pt x="10" y="14"/>
                  <a:pt x="0" y="20"/>
                </a:cubicBezTo>
                <a:lnTo>
                  <a:pt x="0" y="18"/>
                </a:lnTo>
                <a:cubicBezTo>
                  <a:pt x="10" y="12"/>
                  <a:pt x="20" y="6"/>
                  <a:pt x="29" y="0"/>
                </a:cubicBezTo>
                <a:lnTo>
                  <a:pt x="29" y="2"/>
                </a:lnTo>
              </a:path>
            </a:pathLst>
          </a:custGeom>
          <a:solidFill>
            <a:srgbClr val="F4F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4" name="Freeform 8490">
            <a:extLst>
              <a:ext uri="{FF2B5EF4-FFF2-40B4-BE49-F238E27FC236}">
                <a16:creationId xmlns:a16="http://schemas.microsoft.com/office/drawing/2014/main" id="{734E3255-F328-E248-B2BA-9E1ED21F0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6063"/>
            <a:ext cx="11113" cy="7937"/>
          </a:xfrm>
          <a:custGeom>
            <a:avLst/>
            <a:gdLst>
              <a:gd name="T0" fmla="*/ 3726798 w 31"/>
              <a:gd name="T1" fmla="*/ 546992 h 24"/>
              <a:gd name="T2" fmla="*/ 0 w 31"/>
              <a:gd name="T3" fmla="*/ 2515368 h 24"/>
              <a:gd name="T4" fmla="*/ 0 w 31"/>
              <a:gd name="T5" fmla="*/ 2077840 h 24"/>
              <a:gd name="T6" fmla="*/ 3855494 w 31"/>
              <a:gd name="T7" fmla="*/ 0 h 24"/>
              <a:gd name="T8" fmla="*/ 3726798 w 31"/>
              <a:gd name="T9" fmla="*/ 546992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4">
                <a:moveTo>
                  <a:pt x="29" y="5"/>
                </a:moveTo>
                <a:cubicBezTo>
                  <a:pt x="20" y="11"/>
                  <a:pt x="10" y="17"/>
                  <a:pt x="0" y="23"/>
                </a:cubicBezTo>
                <a:lnTo>
                  <a:pt x="0" y="19"/>
                </a:lnTo>
                <a:cubicBezTo>
                  <a:pt x="10" y="14"/>
                  <a:pt x="20" y="6"/>
                  <a:pt x="30" y="0"/>
                </a:cubicBezTo>
                <a:lnTo>
                  <a:pt x="29" y="5"/>
                </a:lnTo>
              </a:path>
            </a:pathLst>
          </a:custGeom>
          <a:solidFill>
            <a:srgbClr val="A8A8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5" name="Freeform 8491">
            <a:extLst>
              <a:ext uri="{FF2B5EF4-FFF2-40B4-BE49-F238E27FC236}">
                <a16:creationId xmlns:a16="http://schemas.microsoft.com/office/drawing/2014/main" id="{3AB8E134-6CA9-0C4B-9C8E-090E393CA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4475"/>
            <a:ext cx="11113" cy="7938"/>
          </a:xfrm>
          <a:custGeom>
            <a:avLst/>
            <a:gdLst>
              <a:gd name="T0" fmla="*/ 3617976 w 32"/>
              <a:gd name="T1" fmla="*/ 437582 h 24"/>
              <a:gd name="T2" fmla="*/ 0 w 32"/>
              <a:gd name="T3" fmla="*/ 2516015 h 24"/>
              <a:gd name="T4" fmla="*/ 0 w 32"/>
              <a:gd name="T5" fmla="*/ 2078433 h 24"/>
              <a:gd name="T6" fmla="*/ 3738830 w 32"/>
              <a:gd name="T7" fmla="*/ 0 h 24"/>
              <a:gd name="T8" fmla="*/ 3617976 w 32"/>
              <a:gd name="T9" fmla="*/ 437582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4">
                <a:moveTo>
                  <a:pt x="30" y="4"/>
                </a:moveTo>
                <a:cubicBezTo>
                  <a:pt x="20" y="10"/>
                  <a:pt x="10" y="18"/>
                  <a:pt x="0" y="23"/>
                </a:cubicBezTo>
                <a:lnTo>
                  <a:pt x="0" y="19"/>
                </a:lnTo>
                <a:cubicBezTo>
                  <a:pt x="10" y="14"/>
                  <a:pt x="21" y="6"/>
                  <a:pt x="31" y="0"/>
                </a:cubicBezTo>
                <a:lnTo>
                  <a:pt x="30" y="4"/>
                </a:lnTo>
              </a:path>
            </a:pathLst>
          </a:custGeom>
          <a:solidFill>
            <a:srgbClr val="5C5C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6" name="Freeform 8492">
            <a:extLst>
              <a:ext uri="{FF2B5EF4-FFF2-40B4-BE49-F238E27FC236}">
                <a16:creationId xmlns:a16="http://schemas.microsoft.com/office/drawing/2014/main" id="{7288B481-DB27-CA42-B7E7-B2547203C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76538"/>
            <a:ext cx="12700" cy="15875"/>
          </a:xfrm>
          <a:custGeom>
            <a:avLst/>
            <a:gdLst>
              <a:gd name="T0" fmla="*/ 4355747 w 36"/>
              <a:gd name="T1" fmla="*/ 0 h 42"/>
              <a:gd name="T2" fmla="*/ 4231217 w 36"/>
              <a:gd name="T3" fmla="*/ 857250 h 42"/>
              <a:gd name="T4" fmla="*/ 4231217 w 36"/>
              <a:gd name="T5" fmla="*/ 285750 h 42"/>
              <a:gd name="T6" fmla="*/ 4355747 w 36"/>
              <a:gd name="T7" fmla="*/ 0 h 42"/>
              <a:gd name="T8" fmla="*/ 3982508 w 36"/>
              <a:gd name="T9" fmla="*/ 3142872 h 42"/>
              <a:gd name="T10" fmla="*/ 124531 w 36"/>
              <a:gd name="T11" fmla="*/ 5857497 h 42"/>
              <a:gd name="T12" fmla="*/ 0 w 36"/>
              <a:gd name="T13" fmla="*/ 5714622 h 42"/>
              <a:gd name="T14" fmla="*/ 3982508 w 36"/>
              <a:gd name="T15" fmla="*/ 2571750 h 42"/>
              <a:gd name="T16" fmla="*/ 3982508 w 36"/>
              <a:gd name="T17" fmla="*/ 3142872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6" h="42">
                <a:moveTo>
                  <a:pt x="35" y="0"/>
                </a:moveTo>
                <a:lnTo>
                  <a:pt x="34" y="6"/>
                </a:lnTo>
                <a:lnTo>
                  <a:pt x="34" y="2"/>
                </a:lnTo>
                <a:cubicBezTo>
                  <a:pt x="34" y="1"/>
                  <a:pt x="35" y="1"/>
                  <a:pt x="35" y="0"/>
                </a:cubicBezTo>
                <a:close/>
                <a:moveTo>
                  <a:pt x="32" y="22"/>
                </a:moveTo>
                <a:cubicBezTo>
                  <a:pt x="22" y="28"/>
                  <a:pt x="11" y="36"/>
                  <a:pt x="1" y="41"/>
                </a:cubicBezTo>
                <a:lnTo>
                  <a:pt x="0" y="40"/>
                </a:lnTo>
                <a:cubicBezTo>
                  <a:pt x="12" y="33"/>
                  <a:pt x="23" y="26"/>
                  <a:pt x="32" y="18"/>
                </a:cubicBezTo>
                <a:lnTo>
                  <a:pt x="32" y="22"/>
                </a:lnTo>
                <a:close/>
              </a:path>
            </a:pathLst>
          </a:custGeom>
          <a:solidFill>
            <a:srgbClr val="12121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7" name="Freeform 8493">
            <a:extLst>
              <a:ext uri="{FF2B5EF4-FFF2-40B4-BE49-F238E27FC236}">
                <a16:creationId xmlns:a16="http://schemas.microsoft.com/office/drawing/2014/main" id="{0981B52D-EE31-D746-A9CD-4BAF9ADD1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76538"/>
            <a:ext cx="12700" cy="14287"/>
          </a:xfrm>
          <a:custGeom>
            <a:avLst/>
            <a:gdLst>
              <a:gd name="T0" fmla="*/ 4476569 w 35"/>
              <a:gd name="T1" fmla="*/ 0 h 39"/>
              <a:gd name="T2" fmla="*/ 4476569 w 35"/>
              <a:gd name="T3" fmla="*/ 536678 h 39"/>
              <a:gd name="T4" fmla="*/ 4213134 w 35"/>
              <a:gd name="T5" fmla="*/ 2147080 h 39"/>
              <a:gd name="T6" fmla="*/ 0 w 35"/>
              <a:gd name="T7" fmla="*/ 5099726 h 39"/>
              <a:gd name="T8" fmla="*/ 0 w 35"/>
              <a:gd name="T9" fmla="*/ 4562682 h 39"/>
              <a:gd name="T10" fmla="*/ 0 w 35"/>
              <a:gd name="T11" fmla="*/ 4294526 h 39"/>
              <a:gd name="T12" fmla="*/ 4476569 w 35"/>
              <a:gd name="T13" fmla="*/ 0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5" h="39">
                <a:moveTo>
                  <a:pt x="34" y="0"/>
                </a:moveTo>
                <a:lnTo>
                  <a:pt x="34" y="4"/>
                </a:lnTo>
                <a:lnTo>
                  <a:pt x="32" y="16"/>
                </a:lnTo>
                <a:cubicBezTo>
                  <a:pt x="23" y="24"/>
                  <a:pt x="12" y="31"/>
                  <a:pt x="0" y="38"/>
                </a:cubicBezTo>
                <a:lnTo>
                  <a:pt x="0" y="34"/>
                </a:lnTo>
                <a:lnTo>
                  <a:pt x="0" y="32"/>
                </a:lnTo>
                <a:cubicBezTo>
                  <a:pt x="15" y="30"/>
                  <a:pt x="26" y="17"/>
                  <a:pt x="34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8" name="Freeform 8494">
            <a:extLst>
              <a:ext uri="{FF2B5EF4-FFF2-40B4-BE49-F238E27FC236}">
                <a16:creationId xmlns:a16="http://schemas.microsoft.com/office/drawing/2014/main" id="{A5C33E95-91A7-5042-88E9-6A254D925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9238"/>
            <a:ext cx="1588" cy="1587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559682 h 3"/>
              <a:gd name="T6" fmla="*/ 0 w 1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4F4F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49" name="Freeform 8495">
            <a:extLst>
              <a:ext uri="{FF2B5EF4-FFF2-40B4-BE49-F238E27FC236}">
                <a16:creationId xmlns:a16="http://schemas.microsoft.com/office/drawing/2014/main" id="{0B4DBE78-997D-CF43-A38A-3ADE44FD6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7650"/>
            <a:ext cx="9525" cy="17463"/>
          </a:xfrm>
          <a:custGeom>
            <a:avLst/>
            <a:gdLst>
              <a:gd name="T0" fmla="*/ 1306449 w 25"/>
              <a:gd name="T1" fmla="*/ 0 h 50"/>
              <a:gd name="T2" fmla="*/ 0 w 25"/>
              <a:gd name="T3" fmla="*/ 487916 h 50"/>
              <a:gd name="T4" fmla="*/ 0 w 25"/>
              <a:gd name="T5" fmla="*/ 366024 h 50"/>
              <a:gd name="T6" fmla="*/ 1306449 w 25"/>
              <a:gd name="T7" fmla="*/ 0 h 50"/>
              <a:gd name="T8" fmla="*/ 435483 w 25"/>
              <a:gd name="T9" fmla="*/ 5977236 h 50"/>
              <a:gd name="T10" fmla="*/ 290322 w 25"/>
              <a:gd name="T11" fmla="*/ 3293522 h 50"/>
              <a:gd name="T12" fmla="*/ 145161 w 25"/>
              <a:gd name="T13" fmla="*/ 2317689 h 50"/>
              <a:gd name="T14" fmla="*/ 435483 w 25"/>
              <a:gd name="T15" fmla="*/ 5854995 h 50"/>
              <a:gd name="T16" fmla="*/ 870966 w 25"/>
              <a:gd name="T17" fmla="*/ 5733103 h 50"/>
              <a:gd name="T18" fmla="*/ 3483864 w 25"/>
              <a:gd name="T19" fmla="*/ 4513487 h 50"/>
              <a:gd name="T20" fmla="*/ 870966 w 25"/>
              <a:gd name="T21" fmla="*/ 5733103 h 50"/>
              <a:gd name="T22" fmla="*/ 580644 w 25"/>
              <a:gd name="T23" fmla="*/ 5977236 h 50"/>
              <a:gd name="T24" fmla="*/ 435483 w 25"/>
              <a:gd name="T25" fmla="*/ 5977236 h 5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" h="50">
                <a:moveTo>
                  <a:pt x="9" y="0"/>
                </a:moveTo>
                <a:cubicBezTo>
                  <a:pt x="6" y="2"/>
                  <a:pt x="3" y="3"/>
                  <a:pt x="0" y="4"/>
                </a:cubicBezTo>
                <a:lnTo>
                  <a:pt x="0" y="3"/>
                </a:lnTo>
                <a:cubicBezTo>
                  <a:pt x="3" y="3"/>
                  <a:pt x="7" y="2"/>
                  <a:pt x="9" y="0"/>
                </a:cubicBezTo>
                <a:close/>
                <a:moveTo>
                  <a:pt x="3" y="49"/>
                </a:moveTo>
                <a:lnTo>
                  <a:pt x="2" y="27"/>
                </a:lnTo>
                <a:lnTo>
                  <a:pt x="1" y="19"/>
                </a:lnTo>
                <a:lnTo>
                  <a:pt x="3" y="48"/>
                </a:lnTo>
                <a:lnTo>
                  <a:pt x="6" y="47"/>
                </a:lnTo>
                <a:cubicBezTo>
                  <a:pt x="12" y="43"/>
                  <a:pt x="15" y="40"/>
                  <a:pt x="24" y="37"/>
                </a:cubicBezTo>
                <a:cubicBezTo>
                  <a:pt x="15" y="41"/>
                  <a:pt x="12" y="43"/>
                  <a:pt x="6" y="47"/>
                </a:cubicBezTo>
                <a:lnTo>
                  <a:pt x="4" y="49"/>
                </a:lnTo>
                <a:cubicBezTo>
                  <a:pt x="4" y="49"/>
                  <a:pt x="4" y="49"/>
                  <a:pt x="3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0" name="Freeform 8496">
            <a:extLst>
              <a:ext uri="{FF2B5EF4-FFF2-40B4-BE49-F238E27FC236}">
                <a16:creationId xmlns:a16="http://schemas.microsoft.com/office/drawing/2014/main" id="{41A040F9-5A87-6846-90D1-D5ADE225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7650"/>
            <a:ext cx="3175" cy="17463"/>
          </a:xfrm>
          <a:custGeom>
            <a:avLst/>
            <a:gdLst>
              <a:gd name="T0" fmla="*/ 0 w 7"/>
              <a:gd name="T1" fmla="*/ 132428 h 48"/>
              <a:gd name="T2" fmla="*/ 1234168 w 7"/>
              <a:gd name="T3" fmla="*/ 0 h 48"/>
              <a:gd name="T4" fmla="*/ 1234168 w 7"/>
              <a:gd name="T5" fmla="*/ 5956338 h 48"/>
              <a:gd name="T6" fmla="*/ 617311 w 7"/>
              <a:gd name="T7" fmla="*/ 6220830 h 48"/>
              <a:gd name="T8" fmla="*/ 0 w 7"/>
              <a:gd name="T9" fmla="*/ 132428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8">
                <a:moveTo>
                  <a:pt x="0" y="1"/>
                </a:moveTo>
                <a:cubicBezTo>
                  <a:pt x="2" y="1"/>
                  <a:pt x="4" y="0"/>
                  <a:pt x="6" y="0"/>
                </a:cubicBezTo>
                <a:lnTo>
                  <a:pt x="6" y="45"/>
                </a:lnTo>
                <a:cubicBezTo>
                  <a:pt x="5" y="46"/>
                  <a:pt x="4" y="47"/>
                  <a:pt x="3" y="47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1" name="Freeform 8497">
            <a:extLst>
              <a:ext uri="{FF2B5EF4-FFF2-40B4-BE49-F238E27FC236}">
                <a16:creationId xmlns:a16="http://schemas.microsoft.com/office/drawing/2014/main" id="{E79FD056-CBCD-D843-A053-5DB5EB059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38" y="2787650"/>
            <a:ext cx="1587" cy="17463"/>
          </a:xfrm>
          <a:custGeom>
            <a:avLst/>
            <a:gdLst>
              <a:gd name="T0" fmla="*/ 630039 w 2"/>
              <a:gd name="T1" fmla="*/ 0 h 47"/>
              <a:gd name="T2" fmla="*/ 630039 w 2"/>
              <a:gd name="T3" fmla="*/ 6350216 h 47"/>
              <a:gd name="T4" fmla="*/ 0 w 2"/>
              <a:gd name="T5" fmla="*/ 6350216 h 47"/>
              <a:gd name="T6" fmla="*/ 0 w 2"/>
              <a:gd name="T7" fmla="*/ 138218 h 47"/>
              <a:gd name="T8" fmla="*/ 630039 w 2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7">
                <a:moveTo>
                  <a:pt x="1" y="0"/>
                </a:moveTo>
                <a:lnTo>
                  <a:pt x="1" y="46"/>
                </a:lnTo>
                <a:cubicBezTo>
                  <a:pt x="1" y="46"/>
                  <a:pt x="0" y="46"/>
                  <a:pt x="0" y="46"/>
                </a:cubicBez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2" name="Freeform 8498">
            <a:extLst>
              <a:ext uri="{FF2B5EF4-FFF2-40B4-BE49-F238E27FC236}">
                <a16:creationId xmlns:a16="http://schemas.microsoft.com/office/drawing/2014/main" id="{DF5A1C40-F732-EA4F-A6E2-9D7FF9D2F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800350"/>
            <a:ext cx="1588" cy="6350"/>
          </a:xfrm>
          <a:custGeom>
            <a:avLst/>
            <a:gdLst>
              <a:gd name="T0" fmla="*/ 100997 w 5"/>
              <a:gd name="T1" fmla="*/ 2362597 h 16"/>
              <a:gd name="T2" fmla="*/ 0 w 5"/>
              <a:gd name="T3" fmla="*/ 315119 h 16"/>
              <a:gd name="T4" fmla="*/ 403352 w 5"/>
              <a:gd name="T5" fmla="*/ 0 h 16"/>
              <a:gd name="T6" fmla="*/ 403352 w 5"/>
              <a:gd name="T7" fmla="*/ 2047478 h 16"/>
              <a:gd name="T8" fmla="*/ 100997 w 5"/>
              <a:gd name="T9" fmla="*/ 236259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1" y="15"/>
                </a:moveTo>
                <a:lnTo>
                  <a:pt x="0" y="2"/>
                </a:lnTo>
                <a:cubicBezTo>
                  <a:pt x="2" y="1"/>
                  <a:pt x="3" y="1"/>
                  <a:pt x="4" y="0"/>
                </a:cubicBezTo>
                <a:lnTo>
                  <a:pt x="4" y="13"/>
                </a:lnTo>
                <a:cubicBezTo>
                  <a:pt x="3" y="14"/>
                  <a:pt x="2" y="15"/>
                  <a:pt x="1" y="15"/>
                </a:cubicBezTo>
              </a:path>
            </a:pathLst>
          </a:custGeom>
          <a:solidFill>
            <a:srgbClr val="2235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3" name="Freeform 8499">
            <a:extLst>
              <a:ext uri="{FF2B5EF4-FFF2-40B4-BE49-F238E27FC236}">
                <a16:creationId xmlns:a16="http://schemas.microsoft.com/office/drawing/2014/main" id="{62D0AC36-4D78-6F40-A70C-1F551C335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9238"/>
            <a:ext cx="3175" cy="6350"/>
          </a:xfrm>
          <a:custGeom>
            <a:avLst/>
            <a:gdLst>
              <a:gd name="T0" fmla="*/ 0 w 7"/>
              <a:gd name="T1" fmla="*/ 315119 h 16"/>
              <a:gd name="T2" fmla="*/ 1234168 w 7"/>
              <a:gd name="T3" fmla="*/ 0 h 16"/>
              <a:gd name="T4" fmla="*/ 1234168 w 7"/>
              <a:gd name="T5" fmla="*/ 2047478 h 16"/>
              <a:gd name="T6" fmla="*/ 205921 w 7"/>
              <a:gd name="T7" fmla="*/ 2362597 h 16"/>
              <a:gd name="T8" fmla="*/ 0 w 7"/>
              <a:gd name="T9" fmla="*/ 315119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0" y="2"/>
                </a:moveTo>
                <a:cubicBezTo>
                  <a:pt x="2" y="2"/>
                  <a:pt x="4" y="1"/>
                  <a:pt x="6" y="0"/>
                </a:cubicBezTo>
                <a:lnTo>
                  <a:pt x="6" y="13"/>
                </a:lnTo>
                <a:cubicBezTo>
                  <a:pt x="4" y="14"/>
                  <a:pt x="3" y="15"/>
                  <a:pt x="1" y="15"/>
                </a:cubicBezTo>
                <a:lnTo>
                  <a:pt x="0" y="2"/>
                </a:lnTo>
              </a:path>
            </a:pathLst>
          </a:custGeom>
          <a:solidFill>
            <a:srgbClr val="2235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4" name="Freeform 8500">
            <a:extLst>
              <a:ext uri="{FF2B5EF4-FFF2-40B4-BE49-F238E27FC236}">
                <a16:creationId xmlns:a16="http://schemas.microsoft.com/office/drawing/2014/main" id="{62897870-06CF-E64F-B434-6A050EAC1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7650"/>
            <a:ext cx="3175" cy="17463"/>
          </a:xfrm>
          <a:custGeom>
            <a:avLst/>
            <a:gdLst>
              <a:gd name="T0" fmla="*/ 0 w 7"/>
              <a:gd name="T1" fmla="*/ 132428 h 48"/>
              <a:gd name="T2" fmla="*/ 1234168 w 7"/>
              <a:gd name="T3" fmla="*/ 0 h 48"/>
              <a:gd name="T4" fmla="*/ 1234168 w 7"/>
              <a:gd name="T5" fmla="*/ 5956338 h 48"/>
              <a:gd name="T6" fmla="*/ 617311 w 7"/>
              <a:gd name="T7" fmla="*/ 6220830 h 48"/>
              <a:gd name="T8" fmla="*/ 0 w 7"/>
              <a:gd name="T9" fmla="*/ 132428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48">
                <a:moveTo>
                  <a:pt x="0" y="1"/>
                </a:moveTo>
                <a:cubicBezTo>
                  <a:pt x="2" y="1"/>
                  <a:pt x="4" y="0"/>
                  <a:pt x="6" y="0"/>
                </a:cubicBezTo>
                <a:lnTo>
                  <a:pt x="6" y="45"/>
                </a:lnTo>
                <a:cubicBezTo>
                  <a:pt x="5" y="46"/>
                  <a:pt x="4" y="47"/>
                  <a:pt x="3" y="47"/>
                </a:cubicBezTo>
                <a:lnTo>
                  <a:pt x="0" y="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5" name="Freeform 8501">
            <a:extLst>
              <a:ext uri="{FF2B5EF4-FFF2-40B4-BE49-F238E27FC236}">
                <a16:creationId xmlns:a16="http://schemas.microsoft.com/office/drawing/2014/main" id="{CFA24DF7-2D83-A140-A378-75389BDAF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38" y="2787650"/>
            <a:ext cx="1587" cy="17463"/>
          </a:xfrm>
          <a:custGeom>
            <a:avLst/>
            <a:gdLst>
              <a:gd name="T0" fmla="*/ 630039 w 2"/>
              <a:gd name="T1" fmla="*/ 0 h 47"/>
              <a:gd name="T2" fmla="*/ 630039 w 2"/>
              <a:gd name="T3" fmla="*/ 6350216 h 47"/>
              <a:gd name="T4" fmla="*/ 0 w 2"/>
              <a:gd name="T5" fmla="*/ 6350216 h 47"/>
              <a:gd name="T6" fmla="*/ 0 w 2"/>
              <a:gd name="T7" fmla="*/ 138218 h 47"/>
              <a:gd name="T8" fmla="*/ 630039 w 2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7">
                <a:moveTo>
                  <a:pt x="1" y="0"/>
                </a:moveTo>
                <a:lnTo>
                  <a:pt x="1" y="46"/>
                </a:lnTo>
                <a:cubicBezTo>
                  <a:pt x="1" y="46"/>
                  <a:pt x="0" y="46"/>
                  <a:pt x="0" y="46"/>
                </a:cubicBez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6" name="Freeform 8502">
            <a:extLst>
              <a:ext uri="{FF2B5EF4-FFF2-40B4-BE49-F238E27FC236}">
                <a16:creationId xmlns:a16="http://schemas.microsoft.com/office/drawing/2014/main" id="{E9BB7B75-545D-1C42-930F-04D4C20D5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800350"/>
            <a:ext cx="1588" cy="6350"/>
          </a:xfrm>
          <a:custGeom>
            <a:avLst/>
            <a:gdLst>
              <a:gd name="T0" fmla="*/ 100997 w 5"/>
              <a:gd name="T1" fmla="*/ 2362597 h 16"/>
              <a:gd name="T2" fmla="*/ 0 w 5"/>
              <a:gd name="T3" fmla="*/ 315119 h 16"/>
              <a:gd name="T4" fmla="*/ 403352 w 5"/>
              <a:gd name="T5" fmla="*/ 0 h 16"/>
              <a:gd name="T6" fmla="*/ 403352 w 5"/>
              <a:gd name="T7" fmla="*/ 2047478 h 16"/>
              <a:gd name="T8" fmla="*/ 100997 w 5"/>
              <a:gd name="T9" fmla="*/ 236259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6">
                <a:moveTo>
                  <a:pt x="1" y="15"/>
                </a:moveTo>
                <a:lnTo>
                  <a:pt x="0" y="2"/>
                </a:lnTo>
                <a:cubicBezTo>
                  <a:pt x="2" y="1"/>
                  <a:pt x="3" y="1"/>
                  <a:pt x="4" y="0"/>
                </a:cubicBezTo>
                <a:lnTo>
                  <a:pt x="4" y="13"/>
                </a:lnTo>
                <a:cubicBezTo>
                  <a:pt x="3" y="14"/>
                  <a:pt x="2" y="15"/>
                  <a:pt x="1" y="15"/>
                </a:cubicBezTo>
              </a:path>
            </a:pathLst>
          </a:custGeom>
          <a:solidFill>
            <a:srgbClr val="2235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7" name="Freeform 8503">
            <a:extLst>
              <a:ext uri="{FF2B5EF4-FFF2-40B4-BE49-F238E27FC236}">
                <a16:creationId xmlns:a16="http://schemas.microsoft.com/office/drawing/2014/main" id="{92B69577-3DDF-4F46-9F0B-A6C5A9BB4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2789238"/>
            <a:ext cx="3175" cy="6350"/>
          </a:xfrm>
          <a:custGeom>
            <a:avLst/>
            <a:gdLst>
              <a:gd name="T0" fmla="*/ 0 w 7"/>
              <a:gd name="T1" fmla="*/ 315119 h 16"/>
              <a:gd name="T2" fmla="*/ 1234168 w 7"/>
              <a:gd name="T3" fmla="*/ 0 h 16"/>
              <a:gd name="T4" fmla="*/ 1234168 w 7"/>
              <a:gd name="T5" fmla="*/ 2047478 h 16"/>
              <a:gd name="T6" fmla="*/ 205921 w 7"/>
              <a:gd name="T7" fmla="*/ 2362597 h 16"/>
              <a:gd name="T8" fmla="*/ 0 w 7"/>
              <a:gd name="T9" fmla="*/ 315119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16">
                <a:moveTo>
                  <a:pt x="0" y="2"/>
                </a:moveTo>
                <a:cubicBezTo>
                  <a:pt x="2" y="2"/>
                  <a:pt x="4" y="1"/>
                  <a:pt x="6" y="0"/>
                </a:cubicBezTo>
                <a:lnTo>
                  <a:pt x="6" y="13"/>
                </a:lnTo>
                <a:cubicBezTo>
                  <a:pt x="4" y="14"/>
                  <a:pt x="3" y="15"/>
                  <a:pt x="1" y="15"/>
                </a:cubicBezTo>
                <a:lnTo>
                  <a:pt x="0" y="2"/>
                </a:lnTo>
              </a:path>
            </a:pathLst>
          </a:custGeom>
          <a:solidFill>
            <a:srgbClr val="2235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8" name="Freeform 8504">
            <a:extLst>
              <a:ext uri="{FF2B5EF4-FFF2-40B4-BE49-F238E27FC236}">
                <a16:creationId xmlns:a16="http://schemas.microsoft.com/office/drawing/2014/main" id="{853DD39D-08E5-524F-97F4-BAA2A9E8D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38" y="2787650"/>
            <a:ext cx="1587" cy="17463"/>
          </a:xfrm>
          <a:custGeom>
            <a:avLst/>
            <a:gdLst>
              <a:gd name="T0" fmla="*/ 630039 w 2"/>
              <a:gd name="T1" fmla="*/ 0 h 47"/>
              <a:gd name="T2" fmla="*/ 630039 w 2"/>
              <a:gd name="T3" fmla="*/ 6350216 h 47"/>
              <a:gd name="T4" fmla="*/ 0 w 2"/>
              <a:gd name="T5" fmla="*/ 6350216 h 47"/>
              <a:gd name="T6" fmla="*/ 0 w 2"/>
              <a:gd name="T7" fmla="*/ 138218 h 47"/>
              <a:gd name="T8" fmla="*/ 630039 w 2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7">
                <a:moveTo>
                  <a:pt x="1" y="0"/>
                </a:moveTo>
                <a:lnTo>
                  <a:pt x="1" y="46"/>
                </a:lnTo>
                <a:cubicBezTo>
                  <a:pt x="1" y="46"/>
                  <a:pt x="0" y="46"/>
                  <a:pt x="0" y="46"/>
                </a:cubicBez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59" name="Freeform 8505">
            <a:extLst>
              <a:ext uri="{FF2B5EF4-FFF2-40B4-BE49-F238E27FC236}">
                <a16:creationId xmlns:a16="http://schemas.microsoft.com/office/drawing/2014/main" id="{5CF67D43-B7D0-0D41-A962-80AA94E7F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8838" y="2751138"/>
            <a:ext cx="1587" cy="1587"/>
          </a:xfrm>
          <a:custGeom>
            <a:avLst/>
            <a:gdLst>
              <a:gd name="T0" fmla="*/ 349934 w 6"/>
              <a:gd name="T1" fmla="*/ 403098 h 5"/>
              <a:gd name="T2" fmla="*/ 0 w 6"/>
              <a:gd name="T3" fmla="*/ 0 h 5"/>
              <a:gd name="T4" fmla="*/ 349934 w 6"/>
              <a:gd name="T5" fmla="*/ 40309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5">
                <a:moveTo>
                  <a:pt x="5" y="4"/>
                </a:moveTo>
                <a:cubicBezTo>
                  <a:pt x="4" y="2"/>
                  <a:pt x="2" y="1"/>
                  <a:pt x="0" y="0"/>
                </a:cubicBezTo>
                <a:cubicBezTo>
                  <a:pt x="2" y="1"/>
                  <a:pt x="4" y="2"/>
                  <a:pt x="5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0" name="Freeform 8506">
            <a:extLst>
              <a:ext uri="{FF2B5EF4-FFF2-40B4-BE49-F238E27FC236}">
                <a16:creationId xmlns:a16="http://schemas.microsoft.com/office/drawing/2014/main" id="{5161802B-9587-8B45-9A79-27ADD8F21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100" y="2776538"/>
            <a:ext cx="6350" cy="25400"/>
          </a:xfrm>
          <a:custGeom>
            <a:avLst/>
            <a:gdLst>
              <a:gd name="T0" fmla="*/ 2115608 w 18"/>
              <a:gd name="T1" fmla="*/ 0 h 71"/>
              <a:gd name="T2" fmla="*/ 871008 w 18"/>
              <a:gd name="T3" fmla="*/ 8702899 h 71"/>
              <a:gd name="T4" fmla="*/ 373239 w 18"/>
              <a:gd name="T5" fmla="*/ 8958687 h 71"/>
              <a:gd name="T6" fmla="*/ 0 w 18"/>
              <a:gd name="T7" fmla="*/ 6271296 h 71"/>
              <a:gd name="T8" fmla="*/ 746831 w 18"/>
              <a:gd name="T9" fmla="*/ 2431603 h 71"/>
              <a:gd name="T10" fmla="*/ 2115608 w 18"/>
              <a:gd name="T11" fmla="*/ 0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71">
                <a:moveTo>
                  <a:pt x="17" y="0"/>
                </a:moveTo>
                <a:lnTo>
                  <a:pt x="7" y="68"/>
                </a:lnTo>
                <a:cubicBezTo>
                  <a:pt x="5" y="69"/>
                  <a:pt x="4" y="69"/>
                  <a:pt x="3" y="70"/>
                </a:cubicBezTo>
                <a:cubicBezTo>
                  <a:pt x="1" y="63"/>
                  <a:pt x="1" y="56"/>
                  <a:pt x="0" y="49"/>
                </a:cubicBezTo>
                <a:cubicBezTo>
                  <a:pt x="0" y="33"/>
                  <a:pt x="3" y="25"/>
                  <a:pt x="6" y="19"/>
                </a:cubicBezTo>
                <a:cubicBezTo>
                  <a:pt x="10" y="14"/>
                  <a:pt x="14" y="7"/>
                  <a:pt x="17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1" name="Freeform 8507">
            <a:extLst>
              <a:ext uri="{FF2B5EF4-FFF2-40B4-BE49-F238E27FC236}">
                <a16:creationId xmlns:a16="http://schemas.microsoft.com/office/drawing/2014/main" id="{4B23CF1B-A2A8-4344-AFEB-57C42230C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3450" y="2776538"/>
            <a:ext cx="1588" cy="1587"/>
          </a:xfrm>
          <a:custGeom>
            <a:avLst/>
            <a:gdLst>
              <a:gd name="T0" fmla="*/ 630436 w 2"/>
              <a:gd name="T1" fmla="*/ 0 h 6"/>
              <a:gd name="T2" fmla="*/ 0 w 2"/>
              <a:gd name="T3" fmla="*/ 349934 h 6"/>
              <a:gd name="T4" fmla="*/ 630436 w 2"/>
              <a:gd name="T5" fmla="*/ 0 h 6"/>
              <a:gd name="T6" fmla="*/ 630436 w 2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6">
                <a:moveTo>
                  <a:pt x="1" y="0"/>
                </a:moveTo>
                <a:lnTo>
                  <a:pt x="0" y="5"/>
                </a:lnTo>
                <a:cubicBezTo>
                  <a:pt x="0" y="4"/>
                  <a:pt x="1" y="2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AF92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2" name="Freeform 8508">
            <a:extLst>
              <a:ext uri="{FF2B5EF4-FFF2-40B4-BE49-F238E27FC236}">
                <a16:creationId xmlns:a16="http://schemas.microsoft.com/office/drawing/2014/main" id="{5C8E5C03-AAC2-8247-A0F1-9852B76E3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8688" y="2800350"/>
            <a:ext cx="1587" cy="1588"/>
          </a:xfrm>
          <a:custGeom>
            <a:avLst/>
            <a:gdLst>
              <a:gd name="T0" fmla="*/ 559682 w 3"/>
              <a:gd name="T1" fmla="*/ 302673 h 5"/>
              <a:gd name="T2" fmla="*/ 0 w 3"/>
              <a:gd name="T3" fmla="*/ 403352 h 5"/>
              <a:gd name="T4" fmla="*/ 0 w 3"/>
              <a:gd name="T5" fmla="*/ 201676 h 5"/>
              <a:gd name="T6" fmla="*/ 559682 w 3"/>
              <a:gd name="T7" fmla="*/ 0 h 5"/>
              <a:gd name="T8" fmla="*/ 559682 w 3"/>
              <a:gd name="T9" fmla="*/ 302673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3"/>
                </a:moveTo>
                <a:cubicBezTo>
                  <a:pt x="1" y="3"/>
                  <a:pt x="1" y="3"/>
                  <a:pt x="0" y="4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1" y="0"/>
                  <a:pt x="2" y="0"/>
                </a:cubicBezTo>
                <a:lnTo>
                  <a:pt x="2" y="3"/>
                </a:lnTo>
              </a:path>
            </a:pathLst>
          </a:custGeom>
          <a:solidFill>
            <a:srgbClr val="D2EE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3" name="Freeform 8509">
            <a:extLst>
              <a:ext uri="{FF2B5EF4-FFF2-40B4-BE49-F238E27FC236}">
                <a16:creationId xmlns:a16="http://schemas.microsoft.com/office/drawing/2014/main" id="{C0532C2B-A7DC-8942-8C3F-30A19CB2E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100" y="2781300"/>
            <a:ext cx="3175" cy="20638"/>
          </a:xfrm>
          <a:custGeom>
            <a:avLst/>
            <a:gdLst>
              <a:gd name="T0" fmla="*/ 907415 w 10"/>
              <a:gd name="T1" fmla="*/ 0 h 56"/>
              <a:gd name="T2" fmla="*/ 302578 w 10"/>
              <a:gd name="T3" fmla="*/ 4617753 h 56"/>
              <a:gd name="T4" fmla="*/ 504190 w 10"/>
              <a:gd name="T5" fmla="*/ 7334229 h 56"/>
              <a:gd name="T6" fmla="*/ 201613 w 10"/>
              <a:gd name="T7" fmla="*/ 7469850 h 56"/>
              <a:gd name="T8" fmla="*/ 0 w 10"/>
              <a:gd name="T9" fmla="*/ 4617753 h 56"/>
              <a:gd name="T10" fmla="*/ 705803 w 10"/>
              <a:gd name="T11" fmla="*/ 271611 h 56"/>
              <a:gd name="T12" fmla="*/ 907415 w 10"/>
              <a:gd name="T13" fmla="*/ 0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56">
                <a:moveTo>
                  <a:pt x="9" y="0"/>
                </a:moveTo>
                <a:cubicBezTo>
                  <a:pt x="7" y="6"/>
                  <a:pt x="0" y="13"/>
                  <a:pt x="3" y="34"/>
                </a:cubicBezTo>
                <a:cubicBezTo>
                  <a:pt x="3" y="40"/>
                  <a:pt x="4" y="47"/>
                  <a:pt x="5" y="54"/>
                </a:cubicBezTo>
                <a:cubicBezTo>
                  <a:pt x="4" y="54"/>
                  <a:pt x="3" y="55"/>
                  <a:pt x="2" y="55"/>
                </a:cubicBezTo>
                <a:cubicBezTo>
                  <a:pt x="1" y="48"/>
                  <a:pt x="1" y="41"/>
                  <a:pt x="0" y="34"/>
                </a:cubicBezTo>
                <a:cubicBezTo>
                  <a:pt x="0" y="16"/>
                  <a:pt x="4" y="8"/>
                  <a:pt x="7" y="2"/>
                </a:cubicBezTo>
                <a:cubicBezTo>
                  <a:pt x="8" y="1"/>
                  <a:pt x="9" y="1"/>
                  <a:pt x="9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4" name="Freeform 8510">
            <a:extLst>
              <a:ext uri="{FF2B5EF4-FFF2-40B4-BE49-F238E27FC236}">
                <a16:creationId xmlns:a16="http://schemas.microsoft.com/office/drawing/2014/main" id="{4D927154-CF00-3741-B37F-7222AA947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5513" y="2760663"/>
            <a:ext cx="1587" cy="3175"/>
          </a:xfrm>
          <a:custGeom>
            <a:avLst/>
            <a:gdLst>
              <a:gd name="T0" fmla="*/ 0 w 2"/>
              <a:gd name="T1" fmla="*/ 833005 h 11"/>
              <a:gd name="T2" fmla="*/ 630039 w 2"/>
              <a:gd name="T3" fmla="*/ 0 h 11"/>
              <a:gd name="T4" fmla="*/ 0 w 2"/>
              <a:gd name="T5" fmla="*/ 833005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1">
                <a:moveTo>
                  <a:pt x="0" y="10"/>
                </a:moveTo>
                <a:cubicBezTo>
                  <a:pt x="1" y="7"/>
                  <a:pt x="1" y="4"/>
                  <a:pt x="1" y="0"/>
                </a:cubicBezTo>
                <a:cubicBezTo>
                  <a:pt x="1" y="5"/>
                  <a:pt x="1" y="8"/>
                  <a:pt x="0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5" name="Freeform 8511">
            <a:extLst>
              <a:ext uri="{FF2B5EF4-FFF2-40B4-BE49-F238E27FC236}">
                <a16:creationId xmlns:a16="http://schemas.microsoft.com/office/drawing/2014/main" id="{96DBAE6B-D921-D44F-B9FA-5A87DBC09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431800" cy="252412"/>
          </a:xfrm>
          <a:custGeom>
            <a:avLst/>
            <a:gdLst>
              <a:gd name="T0" fmla="*/ 0 w 1201"/>
              <a:gd name="T1" fmla="*/ 0 h 700"/>
              <a:gd name="T2" fmla="*/ 155117229 w 1201"/>
              <a:gd name="T3" fmla="*/ 0 h 700"/>
              <a:gd name="T4" fmla="*/ 155117229 w 1201"/>
              <a:gd name="T5" fmla="*/ 90886710 h 700"/>
              <a:gd name="T6" fmla="*/ 77558614 w 1201"/>
              <a:gd name="T7" fmla="*/ 90886710 h 700"/>
              <a:gd name="T8" fmla="*/ 0 w 1201"/>
              <a:gd name="T9" fmla="*/ 90886710 h 700"/>
              <a:gd name="T10" fmla="*/ 0 w 12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1" h="700">
                <a:moveTo>
                  <a:pt x="0" y="0"/>
                </a:moveTo>
                <a:lnTo>
                  <a:pt x="1200" y="0"/>
                </a:lnTo>
                <a:lnTo>
                  <a:pt x="1200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6" name="Freeform 8512">
            <a:extLst>
              <a:ext uri="{FF2B5EF4-FFF2-40B4-BE49-F238E27FC236}">
                <a16:creationId xmlns:a16="http://schemas.microsoft.com/office/drawing/2014/main" id="{0F615BEC-165C-9F4F-84DB-C0AC41233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220663" cy="111125"/>
          </a:xfrm>
          <a:custGeom>
            <a:avLst/>
            <a:gdLst>
              <a:gd name="T0" fmla="*/ 0 w 615"/>
              <a:gd name="T1" fmla="*/ 0 h 308"/>
              <a:gd name="T2" fmla="*/ 79045433 w 615"/>
              <a:gd name="T3" fmla="*/ 0 h 308"/>
              <a:gd name="T4" fmla="*/ 79045433 w 615"/>
              <a:gd name="T5" fmla="*/ 39963148 h 308"/>
              <a:gd name="T6" fmla="*/ 39522717 w 615"/>
              <a:gd name="T7" fmla="*/ 39963148 h 308"/>
              <a:gd name="T8" fmla="*/ 0 w 615"/>
              <a:gd name="T9" fmla="*/ 39963148 h 308"/>
              <a:gd name="T10" fmla="*/ 0 w 615"/>
              <a:gd name="T11" fmla="*/ 0 h 3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15" h="308">
                <a:moveTo>
                  <a:pt x="0" y="0"/>
                </a:moveTo>
                <a:lnTo>
                  <a:pt x="614" y="0"/>
                </a:lnTo>
                <a:lnTo>
                  <a:pt x="614" y="307"/>
                </a:lnTo>
                <a:lnTo>
                  <a:pt x="307" y="307"/>
                </a:lnTo>
                <a:lnTo>
                  <a:pt x="0" y="307"/>
                </a:lnTo>
                <a:lnTo>
                  <a:pt x="0" y="0"/>
                </a:lnTo>
              </a:path>
            </a:pathLst>
          </a:custGeom>
          <a:solidFill>
            <a:srgbClr val="1200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7" name="Freeform 8513">
            <a:extLst>
              <a:ext uri="{FF2B5EF4-FFF2-40B4-BE49-F238E27FC236}">
                <a16:creationId xmlns:a16="http://schemas.microsoft.com/office/drawing/2014/main" id="{DB71BFC0-A0A6-3249-A457-E92EE39A6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220663" cy="111125"/>
          </a:xfrm>
          <a:custGeom>
            <a:avLst/>
            <a:gdLst>
              <a:gd name="T0" fmla="*/ 0 w 615"/>
              <a:gd name="T1" fmla="*/ 35537270 h 308"/>
              <a:gd name="T2" fmla="*/ 30639865 w 615"/>
              <a:gd name="T3" fmla="*/ 19916631 h 308"/>
              <a:gd name="T4" fmla="*/ 39393907 w 615"/>
              <a:gd name="T5" fmla="*/ 24472756 h 308"/>
              <a:gd name="T6" fmla="*/ 9011662 w 615"/>
              <a:gd name="T7" fmla="*/ 39963148 h 308"/>
              <a:gd name="T8" fmla="*/ 0 w 615"/>
              <a:gd name="T9" fmla="*/ 39963148 h 308"/>
              <a:gd name="T10" fmla="*/ 0 w 615"/>
              <a:gd name="T11" fmla="*/ 35537270 h 308"/>
              <a:gd name="T12" fmla="*/ 0 w 615"/>
              <a:gd name="T13" fmla="*/ 0 h 308"/>
              <a:gd name="T14" fmla="*/ 9011662 w 615"/>
              <a:gd name="T15" fmla="*/ 0 h 308"/>
              <a:gd name="T16" fmla="*/ 39393907 w 615"/>
              <a:gd name="T17" fmla="*/ 15490753 h 308"/>
              <a:gd name="T18" fmla="*/ 30639865 w 615"/>
              <a:gd name="T19" fmla="*/ 19916631 h 308"/>
              <a:gd name="T20" fmla="*/ 0 w 615"/>
              <a:gd name="T21" fmla="*/ 4686372 h 308"/>
              <a:gd name="T22" fmla="*/ 0 w 615"/>
              <a:gd name="T23" fmla="*/ 0 h 308"/>
              <a:gd name="T24" fmla="*/ 79045433 w 615"/>
              <a:gd name="T25" fmla="*/ 0 h 308"/>
              <a:gd name="T26" fmla="*/ 79045433 w 615"/>
              <a:gd name="T27" fmla="*/ 4686372 h 308"/>
              <a:gd name="T28" fmla="*/ 48277118 w 615"/>
              <a:gd name="T29" fmla="*/ 19916631 h 308"/>
              <a:gd name="T30" fmla="*/ 79045433 w 615"/>
              <a:gd name="T31" fmla="*/ 35537270 h 308"/>
              <a:gd name="T32" fmla="*/ 79045433 w 615"/>
              <a:gd name="T33" fmla="*/ 39963148 h 308"/>
              <a:gd name="T34" fmla="*/ 70033772 w 615"/>
              <a:gd name="T35" fmla="*/ 39963148 h 308"/>
              <a:gd name="T36" fmla="*/ 39393907 w 615"/>
              <a:gd name="T37" fmla="*/ 24472756 h 308"/>
              <a:gd name="T38" fmla="*/ 48277118 w 615"/>
              <a:gd name="T39" fmla="*/ 19916631 h 308"/>
              <a:gd name="T40" fmla="*/ 39393907 w 615"/>
              <a:gd name="T41" fmla="*/ 15490753 h 308"/>
              <a:gd name="T42" fmla="*/ 70033772 w 615"/>
              <a:gd name="T43" fmla="*/ 0 h 308"/>
              <a:gd name="T44" fmla="*/ 79045433 w 615"/>
              <a:gd name="T45" fmla="*/ 0 h 3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5" h="308">
                <a:moveTo>
                  <a:pt x="0" y="273"/>
                </a:moveTo>
                <a:lnTo>
                  <a:pt x="238" y="153"/>
                </a:lnTo>
                <a:lnTo>
                  <a:pt x="306" y="188"/>
                </a:lnTo>
                <a:lnTo>
                  <a:pt x="70" y="307"/>
                </a:lnTo>
                <a:lnTo>
                  <a:pt x="0" y="307"/>
                </a:lnTo>
                <a:lnTo>
                  <a:pt x="0" y="273"/>
                </a:lnTo>
                <a:close/>
                <a:moveTo>
                  <a:pt x="0" y="0"/>
                </a:moveTo>
                <a:lnTo>
                  <a:pt x="70" y="0"/>
                </a:lnTo>
                <a:lnTo>
                  <a:pt x="306" y="119"/>
                </a:lnTo>
                <a:lnTo>
                  <a:pt x="238" y="153"/>
                </a:lnTo>
                <a:lnTo>
                  <a:pt x="0" y="36"/>
                </a:lnTo>
                <a:lnTo>
                  <a:pt x="0" y="0"/>
                </a:lnTo>
                <a:close/>
                <a:moveTo>
                  <a:pt x="614" y="0"/>
                </a:moveTo>
                <a:lnTo>
                  <a:pt x="614" y="36"/>
                </a:lnTo>
                <a:lnTo>
                  <a:pt x="375" y="153"/>
                </a:lnTo>
                <a:lnTo>
                  <a:pt x="614" y="273"/>
                </a:lnTo>
                <a:lnTo>
                  <a:pt x="614" y="307"/>
                </a:lnTo>
                <a:lnTo>
                  <a:pt x="544" y="307"/>
                </a:lnTo>
                <a:lnTo>
                  <a:pt x="306" y="188"/>
                </a:lnTo>
                <a:lnTo>
                  <a:pt x="375" y="153"/>
                </a:lnTo>
                <a:lnTo>
                  <a:pt x="306" y="119"/>
                </a:lnTo>
                <a:lnTo>
                  <a:pt x="544" y="0"/>
                </a:lnTo>
                <a:lnTo>
                  <a:pt x="6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8" name="Freeform 8514">
            <a:extLst>
              <a:ext uri="{FF2B5EF4-FFF2-40B4-BE49-F238E27FC236}">
                <a16:creationId xmlns:a16="http://schemas.microsoft.com/office/drawing/2014/main" id="{8B0F287C-18BB-4C4E-BAA0-CC70A525D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220663" cy="111125"/>
          </a:xfrm>
          <a:custGeom>
            <a:avLst/>
            <a:gdLst>
              <a:gd name="T0" fmla="*/ 0 w 615"/>
              <a:gd name="T1" fmla="*/ 13277634 h 308"/>
              <a:gd name="T2" fmla="*/ 32957006 w 615"/>
              <a:gd name="T3" fmla="*/ 13277634 h 308"/>
              <a:gd name="T4" fmla="*/ 32957006 w 615"/>
              <a:gd name="T5" fmla="*/ 0 h 308"/>
              <a:gd name="T6" fmla="*/ 46088428 w 615"/>
              <a:gd name="T7" fmla="*/ 0 h 308"/>
              <a:gd name="T8" fmla="*/ 46088428 w 615"/>
              <a:gd name="T9" fmla="*/ 13277634 h 308"/>
              <a:gd name="T10" fmla="*/ 79045433 w 615"/>
              <a:gd name="T11" fmla="*/ 13277634 h 308"/>
              <a:gd name="T12" fmla="*/ 79045433 w 615"/>
              <a:gd name="T13" fmla="*/ 26685514 h 308"/>
              <a:gd name="T14" fmla="*/ 46088428 w 615"/>
              <a:gd name="T15" fmla="*/ 26685514 h 308"/>
              <a:gd name="T16" fmla="*/ 46088428 w 615"/>
              <a:gd name="T17" fmla="*/ 39963148 h 308"/>
              <a:gd name="T18" fmla="*/ 32957006 w 615"/>
              <a:gd name="T19" fmla="*/ 39963148 h 308"/>
              <a:gd name="T20" fmla="*/ 32957006 w 615"/>
              <a:gd name="T21" fmla="*/ 26685514 h 308"/>
              <a:gd name="T22" fmla="*/ 0 w 615"/>
              <a:gd name="T23" fmla="*/ 26685514 h 308"/>
              <a:gd name="T24" fmla="*/ 0 w 615"/>
              <a:gd name="T25" fmla="*/ 13277634 h 3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5" h="308">
                <a:moveTo>
                  <a:pt x="0" y="102"/>
                </a:moveTo>
                <a:lnTo>
                  <a:pt x="256" y="102"/>
                </a:lnTo>
                <a:lnTo>
                  <a:pt x="256" y="0"/>
                </a:lnTo>
                <a:lnTo>
                  <a:pt x="358" y="0"/>
                </a:lnTo>
                <a:lnTo>
                  <a:pt x="358" y="102"/>
                </a:lnTo>
                <a:lnTo>
                  <a:pt x="614" y="102"/>
                </a:lnTo>
                <a:lnTo>
                  <a:pt x="614" y="205"/>
                </a:lnTo>
                <a:lnTo>
                  <a:pt x="358" y="205"/>
                </a:lnTo>
                <a:lnTo>
                  <a:pt x="358" y="307"/>
                </a:lnTo>
                <a:lnTo>
                  <a:pt x="256" y="307"/>
                </a:lnTo>
                <a:lnTo>
                  <a:pt x="256" y="205"/>
                </a:lnTo>
                <a:lnTo>
                  <a:pt x="0" y="205"/>
                </a:lnTo>
                <a:lnTo>
                  <a:pt x="0" y="10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9" name="Freeform 8515">
            <a:extLst>
              <a:ext uri="{FF2B5EF4-FFF2-40B4-BE49-F238E27FC236}">
                <a16:creationId xmlns:a16="http://schemas.microsoft.com/office/drawing/2014/main" id="{B075FD0B-A52D-6545-B663-655ECB6A7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220663" cy="111125"/>
          </a:xfrm>
          <a:custGeom>
            <a:avLst/>
            <a:gdLst>
              <a:gd name="T0" fmla="*/ 0 w 615"/>
              <a:gd name="T1" fmla="*/ 16141628 h 308"/>
              <a:gd name="T2" fmla="*/ 35660576 w 615"/>
              <a:gd name="T3" fmla="*/ 16141628 h 308"/>
              <a:gd name="T4" fmla="*/ 35660576 w 615"/>
              <a:gd name="T5" fmla="*/ 0 h 308"/>
              <a:gd name="T6" fmla="*/ 43513667 w 615"/>
              <a:gd name="T7" fmla="*/ 0 h 308"/>
              <a:gd name="T8" fmla="*/ 43513667 w 615"/>
              <a:gd name="T9" fmla="*/ 16141628 h 308"/>
              <a:gd name="T10" fmla="*/ 79045433 w 615"/>
              <a:gd name="T11" fmla="*/ 16141628 h 308"/>
              <a:gd name="T12" fmla="*/ 79045433 w 615"/>
              <a:gd name="T13" fmla="*/ 23951767 h 308"/>
              <a:gd name="T14" fmla="*/ 43513667 w 615"/>
              <a:gd name="T15" fmla="*/ 23951767 h 308"/>
              <a:gd name="T16" fmla="*/ 43513667 w 615"/>
              <a:gd name="T17" fmla="*/ 39963148 h 308"/>
              <a:gd name="T18" fmla="*/ 35660576 w 615"/>
              <a:gd name="T19" fmla="*/ 39963148 h 308"/>
              <a:gd name="T20" fmla="*/ 35660576 w 615"/>
              <a:gd name="T21" fmla="*/ 23951767 h 308"/>
              <a:gd name="T22" fmla="*/ 0 w 615"/>
              <a:gd name="T23" fmla="*/ 23951767 h 308"/>
              <a:gd name="T24" fmla="*/ 0 w 615"/>
              <a:gd name="T25" fmla="*/ 16141628 h 3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5" h="308">
                <a:moveTo>
                  <a:pt x="0" y="124"/>
                </a:moveTo>
                <a:lnTo>
                  <a:pt x="277" y="124"/>
                </a:lnTo>
                <a:lnTo>
                  <a:pt x="277" y="0"/>
                </a:lnTo>
                <a:lnTo>
                  <a:pt x="338" y="0"/>
                </a:lnTo>
                <a:lnTo>
                  <a:pt x="338" y="124"/>
                </a:lnTo>
                <a:lnTo>
                  <a:pt x="614" y="124"/>
                </a:lnTo>
                <a:lnTo>
                  <a:pt x="614" y="184"/>
                </a:lnTo>
                <a:lnTo>
                  <a:pt x="338" y="184"/>
                </a:lnTo>
                <a:lnTo>
                  <a:pt x="338" y="307"/>
                </a:lnTo>
                <a:lnTo>
                  <a:pt x="277" y="307"/>
                </a:lnTo>
                <a:lnTo>
                  <a:pt x="277" y="184"/>
                </a:lnTo>
                <a:lnTo>
                  <a:pt x="0" y="184"/>
                </a:lnTo>
                <a:lnTo>
                  <a:pt x="0" y="124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0" name="Freeform 8516">
            <a:extLst>
              <a:ext uri="{FF2B5EF4-FFF2-40B4-BE49-F238E27FC236}">
                <a16:creationId xmlns:a16="http://schemas.microsoft.com/office/drawing/2014/main" id="{23334562-182A-F746-A734-BC2F03233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2662238"/>
            <a:ext cx="220663" cy="111125"/>
          </a:xfrm>
          <a:custGeom>
            <a:avLst/>
            <a:gdLst>
              <a:gd name="T0" fmla="*/ 0 w 615"/>
              <a:gd name="T1" fmla="*/ 39963148 h 308"/>
              <a:gd name="T2" fmla="*/ 26262844 w 615"/>
              <a:gd name="T3" fmla="*/ 26685514 h 308"/>
              <a:gd name="T4" fmla="*/ 32313316 w 615"/>
              <a:gd name="T5" fmla="*/ 26685514 h 308"/>
              <a:gd name="T6" fmla="*/ 5922021 w 615"/>
              <a:gd name="T7" fmla="*/ 39963148 h 308"/>
              <a:gd name="T8" fmla="*/ 0 w 615"/>
              <a:gd name="T9" fmla="*/ 39963148 h 308"/>
              <a:gd name="T10" fmla="*/ 0 w 615"/>
              <a:gd name="T11" fmla="*/ 39963148 h 308"/>
              <a:gd name="T12" fmla="*/ 0 w 615"/>
              <a:gd name="T13" fmla="*/ 0 h 308"/>
              <a:gd name="T14" fmla="*/ 0 w 615"/>
              <a:gd name="T15" fmla="*/ 0 h 308"/>
              <a:gd name="T16" fmla="*/ 26262844 w 615"/>
              <a:gd name="T17" fmla="*/ 13277634 h 308"/>
              <a:gd name="T18" fmla="*/ 20469274 w 615"/>
              <a:gd name="T19" fmla="*/ 13277634 h 308"/>
              <a:gd name="T20" fmla="*/ 0 w 615"/>
              <a:gd name="T21" fmla="*/ 3124128 h 308"/>
              <a:gd name="T22" fmla="*/ 0 w 615"/>
              <a:gd name="T23" fmla="*/ 0 h 308"/>
              <a:gd name="T24" fmla="*/ 79045433 w 615"/>
              <a:gd name="T25" fmla="*/ 0 h 308"/>
              <a:gd name="T26" fmla="*/ 52654139 w 615"/>
              <a:gd name="T27" fmla="*/ 13277634 h 308"/>
              <a:gd name="T28" fmla="*/ 46732118 w 615"/>
              <a:gd name="T29" fmla="*/ 13277634 h 308"/>
              <a:gd name="T30" fmla="*/ 72994962 w 615"/>
              <a:gd name="T31" fmla="*/ 0 h 308"/>
              <a:gd name="T32" fmla="*/ 79045433 w 615"/>
              <a:gd name="T33" fmla="*/ 0 h 308"/>
              <a:gd name="T34" fmla="*/ 52654139 w 615"/>
              <a:gd name="T35" fmla="*/ 26685514 h 308"/>
              <a:gd name="T36" fmla="*/ 58576159 w 615"/>
              <a:gd name="T37" fmla="*/ 26685514 h 308"/>
              <a:gd name="T38" fmla="*/ 79045433 w 615"/>
              <a:gd name="T39" fmla="*/ 37099514 h 308"/>
              <a:gd name="T40" fmla="*/ 79045433 w 615"/>
              <a:gd name="T41" fmla="*/ 39963148 h 308"/>
              <a:gd name="T42" fmla="*/ 52654139 w 615"/>
              <a:gd name="T43" fmla="*/ 26685514 h 30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15" h="308">
                <a:moveTo>
                  <a:pt x="0" y="307"/>
                </a:moveTo>
                <a:lnTo>
                  <a:pt x="204" y="205"/>
                </a:lnTo>
                <a:lnTo>
                  <a:pt x="251" y="205"/>
                </a:lnTo>
                <a:lnTo>
                  <a:pt x="46" y="307"/>
                </a:lnTo>
                <a:lnTo>
                  <a:pt x="0" y="307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204" y="102"/>
                </a:lnTo>
                <a:lnTo>
                  <a:pt x="159" y="102"/>
                </a:lnTo>
                <a:lnTo>
                  <a:pt x="0" y="24"/>
                </a:lnTo>
                <a:lnTo>
                  <a:pt x="0" y="0"/>
                </a:lnTo>
                <a:close/>
                <a:moveTo>
                  <a:pt x="614" y="0"/>
                </a:moveTo>
                <a:lnTo>
                  <a:pt x="409" y="102"/>
                </a:lnTo>
                <a:lnTo>
                  <a:pt x="363" y="102"/>
                </a:lnTo>
                <a:lnTo>
                  <a:pt x="567" y="0"/>
                </a:lnTo>
                <a:lnTo>
                  <a:pt x="614" y="0"/>
                </a:lnTo>
                <a:close/>
                <a:moveTo>
                  <a:pt x="409" y="205"/>
                </a:moveTo>
                <a:lnTo>
                  <a:pt x="455" y="205"/>
                </a:lnTo>
                <a:lnTo>
                  <a:pt x="614" y="285"/>
                </a:lnTo>
                <a:lnTo>
                  <a:pt x="614" y="307"/>
                </a:lnTo>
                <a:lnTo>
                  <a:pt x="409" y="205"/>
                </a:lnTo>
                <a:close/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1" name="Freeform 8517">
            <a:extLst>
              <a:ext uri="{FF2B5EF4-FFF2-40B4-BE49-F238E27FC236}">
                <a16:creationId xmlns:a16="http://schemas.microsoft.com/office/drawing/2014/main" id="{FE3AF571-73C5-5942-8D56-EBDED10B3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2730500"/>
            <a:ext cx="95250" cy="92075"/>
          </a:xfrm>
          <a:custGeom>
            <a:avLst/>
            <a:gdLst>
              <a:gd name="T0" fmla="*/ 17053689 w 266"/>
              <a:gd name="T1" fmla="*/ 32986948 h 256"/>
              <a:gd name="T2" fmla="*/ 0 w 266"/>
              <a:gd name="T3" fmla="*/ 32986948 h 256"/>
              <a:gd name="T4" fmla="*/ 0 w 266"/>
              <a:gd name="T5" fmla="*/ 0 h 256"/>
              <a:gd name="T6" fmla="*/ 33979184 w 266"/>
              <a:gd name="T7" fmla="*/ 0 h 256"/>
              <a:gd name="T8" fmla="*/ 33979184 w 266"/>
              <a:gd name="T9" fmla="*/ 32986948 h 256"/>
              <a:gd name="T10" fmla="*/ 17053689 w 266"/>
              <a:gd name="T11" fmla="*/ 32986948 h 2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6" h="256">
                <a:moveTo>
                  <a:pt x="133" y="255"/>
                </a:moveTo>
                <a:lnTo>
                  <a:pt x="0" y="255"/>
                </a:lnTo>
                <a:lnTo>
                  <a:pt x="0" y="0"/>
                </a:lnTo>
                <a:lnTo>
                  <a:pt x="265" y="0"/>
                </a:lnTo>
                <a:lnTo>
                  <a:pt x="265" y="255"/>
                </a:lnTo>
                <a:lnTo>
                  <a:pt x="133" y="25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2" name="Freeform 8518">
            <a:extLst>
              <a:ext uri="{FF2B5EF4-FFF2-40B4-BE49-F238E27FC236}">
                <a16:creationId xmlns:a16="http://schemas.microsoft.com/office/drawing/2014/main" id="{8C147EBC-EA99-F14F-81E1-3EDB07F88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2811463"/>
            <a:ext cx="95250" cy="44450"/>
          </a:xfrm>
          <a:custGeom>
            <a:avLst/>
            <a:gdLst>
              <a:gd name="T0" fmla="*/ 516866 w 265"/>
              <a:gd name="T1" fmla="*/ 3003808 h 123"/>
              <a:gd name="T2" fmla="*/ 775299 w 265"/>
              <a:gd name="T3" fmla="*/ 1697773 h 123"/>
              <a:gd name="T4" fmla="*/ 1162769 w 265"/>
              <a:gd name="T5" fmla="*/ 0 h 123"/>
              <a:gd name="T6" fmla="*/ 1291806 w 265"/>
              <a:gd name="T7" fmla="*/ 2219970 h 123"/>
              <a:gd name="T8" fmla="*/ 1679635 w 265"/>
              <a:gd name="T9" fmla="*/ 2089511 h 123"/>
              <a:gd name="T10" fmla="*/ 1679635 w 265"/>
              <a:gd name="T11" fmla="*/ 0 h 123"/>
              <a:gd name="T12" fmla="*/ 2196142 w 265"/>
              <a:gd name="T13" fmla="*/ 1567314 h 123"/>
              <a:gd name="T14" fmla="*/ 2713008 w 265"/>
              <a:gd name="T15" fmla="*/ 2219970 h 123"/>
              <a:gd name="T16" fmla="*/ 2583971 w 265"/>
              <a:gd name="T17" fmla="*/ 391738 h 123"/>
              <a:gd name="T18" fmla="*/ 3746740 w 265"/>
              <a:gd name="T19" fmla="*/ 2612070 h 123"/>
              <a:gd name="T20" fmla="*/ 3358910 w 265"/>
              <a:gd name="T21" fmla="*/ 1044756 h 123"/>
              <a:gd name="T22" fmla="*/ 4004813 w 265"/>
              <a:gd name="T23" fmla="*/ 2481250 h 123"/>
              <a:gd name="T24" fmla="*/ 4521679 w 265"/>
              <a:gd name="T25" fmla="*/ 2872988 h 123"/>
              <a:gd name="T26" fmla="*/ 4651075 w 265"/>
              <a:gd name="T27" fmla="*/ 391738 h 123"/>
              <a:gd name="T28" fmla="*/ 4651075 w 265"/>
              <a:gd name="T29" fmla="*/ 2612070 h 123"/>
              <a:gd name="T30" fmla="*/ 5426015 w 265"/>
              <a:gd name="T31" fmla="*/ 3526005 h 123"/>
              <a:gd name="T32" fmla="*/ 5426015 w 265"/>
              <a:gd name="T33" fmla="*/ 1436494 h 123"/>
              <a:gd name="T34" fmla="*/ 5813844 w 265"/>
              <a:gd name="T35" fmla="*/ 653017 h 123"/>
              <a:gd name="T36" fmla="*/ 5942881 w 265"/>
              <a:gd name="T37" fmla="*/ 3003808 h 123"/>
              <a:gd name="T38" fmla="*/ 6459747 w 265"/>
              <a:gd name="T39" fmla="*/ 3003808 h 123"/>
              <a:gd name="T40" fmla="*/ 6976254 w 265"/>
              <a:gd name="T41" fmla="*/ 1959052 h 123"/>
              <a:gd name="T42" fmla="*/ 26872002 w 265"/>
              <a:gd name="T43" fmla="*/ 1567314 h 123"/>
              <a:gd name="T44" fmla="*/ 27259831 w 265"/>
              <a:gd name="T45" fmla="*/ 1567314 h 123"/>
              <a:gd name="T46" fmla="*/ 27905734 w 265"/>
              <a:gd name="T47" fmla="*/ 0 h 123"/>
              <a:gd name="T48" fmla="*/ 27776338 w 265"/>
              <a:gd name="T49" fmla="*/ 1306035 h 123"/>
              <a:gd name="T50" fmla="*/ 28164167 w 265"/>
              <a:gd name="T51" fmla="*/ 1567314 h 123"/>
              <a:gd name="T52" fmla="*/ 29068503 w 265"/>
              <a:gd name="T53" fmla="*/ 261279 h 123"/>
              <a:gd name="T54" fmla="*/ 28551637 w 265"/>
              <a:gd name="T55" fmla="*/ 1697773 h 123"/>
              <a:gd name="T56" fmla="*/ 28939107 w 265"/>
              <a:gd name="T57" fmla="*/ 2219970 h 123"/>
              <a:gd name="T58" fmla="*/ 29197540 w 265"/>
              <a:gd name="T59" fmla="*/ 391738 h 123"/>
              <a:gd name="T60" fmla="*/ 29455973 w 265"/>
              <a:gd name="T61" fmla="*/ 1567314 h 123"/>
              <a:gd name="T62" fmla="*/ 29972839 w 265"/>
              <a:gd name="T63" fmla="*/ 1567314 h 123"/>
              <a:gd name="T64" fmla="*/ 30360308 w 265"/>
              <a:gd name="T65" fmla="*/ 522559 h 123"/>
              <a:gd name="T66" fmla="*/ 30360308 w 265"/>
              <a:gd name="T67" fmla="*/ 1436494 h 123"/>
              <a:gd name="T68" fmla="*/ 30877175 w 265"/>
              <a:gd name="T69" fmla="*/ 1567314 h 123"/>
              <a:gd name="T70" fmla="*/ 31006211 w 265"/>
              <a:gd name="T71" fmla="*/ 1175215 h 123"/>
              <a:gd name="T72" fmla="*/ 31135608 w 265"/>
              <a:gd name="T73" fmla="*/ 1306035 h 123"/>
              <a:gd name="T74" fmla="*/ 31393681 w 265"/>
              <a:gd name="T75" fmla="*/ 2219970 h 123"/>
              <a:gd name="T76" fmla="*/ 31781510 w 265"/>
              <a:gd name="T77" fmla="*/ 391738 h 123"/>
              <a:gd name="T78" fmla="*/ 31781510 w 265"/>
              <a:gd name="T79" fmla="*/ 1567314 h 123"/>
              <a:gd name="T80" fmla="*/ 32556450 w 265"/>
              <a:gd name="T81" fmla="*/ 1697773 h 123"/>
              <a:gd name="T82" fmla="*/ 32685846 w 265"/>
              <a:gd name="T83" fmla="*/ 2219970 h 123"/>
              <a:gd name="T84" fmla="*/ 33590182 w 265"/>
              <a:gd name="T85" fmla="*/ 1567314 h 123"/>
              <a:gd name="T86" fmla="*/ 34107048 w 265"/>
              <a:gd name="T87" fmla="*/ 1567314 h 123"/>
              <a:gd name="T88" fmla="*/ 31652114 w 265"/>
              <a:gd name="T89" fmla="*/ 7313290 h 123"/>
              <a:gd name="T90" fmla="*/ 16407442 w 265"/>
              <a:gd name="T91" fmla="*/ 15932976 h 123"/>
              <a:gd name="T92" fmla="*/ 4263246 w 265"/>
              <a:gd name="T93" fmla="*/ 9011063 h 123"/>
              <a:gd name="T94" fmla="*/ 258433 w 265"/>
              <a:gd name="T95" fmla="*/ 4832040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65" h="123">
                <a:moveTo>
                  <a:pt x="0" y="23"/>
                </a:moveTo>
                <a:lnTo>
                  <a:pt x="4" y="23"/>
                </a:lnTo>
                <a:lnTo>
                  <a:pt x="5" y="19"/>
                </a:lnTo>
                <a:lnTo>
                  <a:pt x="6" y="13"/>
                </a:lnTo>
                <a:lnTo>
                  <a:pt x="7" y="6"/>
                </a:lnTo>
                <a:lnTo>
                  <a:pt x="9" y="0"/>
                </a:lnTo>
                <a:lnTo>
                  <a:pt x="10" y="9"/>
                </a:lnTo>
                <a:lnTo>
                  <a:pt x="10" y="17"/>
                </a:lnTo>
                <a:lnTo>
                  <a:pt x="13" y="17"/>
                </a:lnTo>
                <a:lnTo>
                  <a:pt x="13" y="16"/>
                </a:lnTo>
                <a:lnTo>
                  <a:pt x="13" y="10"/>
                </a:lnTo>
                <a:lnTo>
                  <a:pt x="13" y="0"/>
                </a:lnTo>
                <a:lnTo>
                  <a:pt x="14" y="6"/>
                </a:lnTo>
                <a:lnTo>
                  <a:pt x="17" y="12"/>
                </a:lnTo>
                <a:lnTo>
                  <a:pt x="19" y="19"/>
                </a:lnTo>
                <a:lnTo>
                  <a:pt x="21" y="17"/>
                </a:lnTo>
                <a:lnTo>
                  <a:pt x="20" y="12"/>
                </a:lnTo>
                <a:lnTo>
                  <a:pt x="20" y="3"/>
                </a:lnTo>
                <a:lnTo>
                  <a:pt x="23" y="15"/>
                </a:lnTo>
                <a:lnTo>
                  <a:pt x="29" y="20"/>
                </a:lnTo>
                <a:lnTo>
                  <a:pt x="29" y="15"/>
                </a:lnTo>
                <a:lnTo>
                  <a:pt x="26" y="8"/>
                </a:lnTo>
                <a:lnTo>
                  <a:pt x="29" y="14"/>
                </a:lnTo>
                <a:lnTo>
                  <a:pt x="31" y="19"/>
                </a:lnTo>
                <a:lnTo>
                  <a:pt x="35" y="27"/>
                </a:lnTo>
                <a:lnTo>
                  <a:pt x="35" y="22"/>
                </a:lnTo>
                <a:lnTo>
                  <a:pt x="35" y="12"/>
                </a:lnTo>
                <a:lnTo>
                  <a:pt x="36" y="3"/>
                </a:lnTo>
                <a:lnTo>
                  <a:pt x="36" y="10"/>
                </a:lnTo>
                <a:lnTo>
                  <a:pt x="36" y="20"/>
                </a:lnTo>
                <a:lnTo>
                  <a:pt x="39" y="26"/>
                </a:lnTo>
                <a:lnTo>
                  <a:pt x="42" y="27"/>
                </a:lnTo>
                <a:lnTo>
                  <a:pt x="42" y="20"/>
                </a:lnTo>
                <a:lnTo>
                  <a:pt x="42" y="11"/>
                </a:lnTo>
                <a:lnTo>
                  <a:pt x="44" y="4"/>
                </a:lnTo>
                <a:lnTo>
                  <a:pt x="45" y="5"/>
                </a:lnTo>
                <a:lnTo>
                  <a:pt x="44" y="17"/>
                </a:lnTo>
                <a:lnTo>
                  <a:pt x="46" y="23"/>
                </a:lnTo>
                <a:lnTo>
                  <a:pt x="48" y="12"/>
                </a:lnTo>
                <a:lnTo>
                  <a:pt x="50" y="23"/>
                </a:lnTo>
                <a:lnTo>
                  <a:pt x="53" y="20"/>
                </a:lnTo>
                <a:lnTo>
                  <a:pt x="54" y="15"/>
                </a:lnTo>
                <a:lnTo>
                  <a:pt x="58" y="20"/>
                </a:lnTo>
                <a:lnTo>
                  <a:pt x="208" y="12"/>
                </a:lnTo>
                <a:lnTo>
                  <a:pt x="209" y="12"/>
                </a:lnTo>
                <a:lnTo>
                  <a:pt x="211" y="12"/>
                </a:lnTo>
                <a:lnTo>
                  <a:pt x="212" y="11"/>
                </a:lnTo>
                <a:lnTo>
                  <a:pt x="216" y="0"/>
                </a:lnTo>
                <a:lnTo>
                  <a:pt x="218" y="2"/>
                </a:lnTo>
                <a:lnTo>
                  <a:pt x="215" y="10"/>
                </a:lnTo>
                <a:lnTo>
                  <a:pt x="217" y="14"/>
                </a:lnTo>
                <a:lnTo>
                  <a:pt x="218" y="12"/>
                </a:lnTo>
                <a:lnTo>
                  <a:pt x="221" y="4"/>
                </a:lnTo>
                <a:lnTo>
                  <a:pt x="225" y="2"/>
                </a:lnTo>
                <a:lnTo>
                  <a:pt x="221" y="10"/>
                </a:lnTo>
                <a:lnTo>
                  <a:pt x="221" y="13"/>
                </a:lnTo>
                <a:lnTo>
                  <a:pt x="221" y="15"/>
                </a:lnTo>
                <a:lnTo>
                  <a:pt x="224" y="17"/>
                </a:lnTo>
                <a:lnTo>
                  <a:pt x="227" y="11"/>
                </a:lnTo>
                <a:lnTo>
                  <a:pt x="226" y="3"/>
                </a:lnTo>
                <a:lnTo>
                  <a:pt x="228" y="6"/>
                </a:lnTo>
                <a:lnTo>
                  <a:pt x="228" y="12"/>
                </a:lnTo>
                <a:lnTo>
                  <a:pt x="230" y="15"/>
                </a:lnTo>
                <a:lnTo>
                  <a:pt x="232" y="12"/>
                </a:lnTo>
                <a:lnTo>
                  <a:pt x="235" y="6"/>
                </a:lnTo>
                <a:lnTo>
                  <a:pt x="235" y="4"/>
                </a:lnTo>
                <a:lnTo>
                  <a:pt x="236" y="8"/>
                </a:lnTo>
                <a:lnTo>
                  <a:pt x="235" y="11"/>
                </a:lnTo>
                <a:lnTo>
                  <a:pt x="237" y="14"/>
                </a:lnTo>
                <a:lnTo>
                  <a:pt x="239" y="12"/>
                </a:lnTo>
                <a:lnTo>
                  <a:pt x="239" y="9"/>
                </a:lnTo>
                <a:lnTo>
                  <a:pt x="240" y="9"/>
                </a:lnTo>
                <a:lnTo>
                  <a:pt x="240" y="6"/>
                </a:lnTo>
                <a:lnTo>
                  <a:pt x="241" y="10"/>
                </a:lnTo>
                <a:lnTo>
                  <a:pt x="240" y="15"/>
                </a:lnTo>
                <a:lnTo>
                  <a:pt x="243" y="17"/>
                </a:lnTo>
                <a:lnTo>
                  <a:pt x="245" y="12"/>
                </a:lnTo>
                <a:lnTo>
                  <a:pt x="246" y="3"/>
                </a:lnTo>
                <a:lnTo>
                  <a:pt x="247" y="8"/>
                </a:lnTo>
                <a:lnTo>
                  <a:pt x="246" y="12"/>
                </a:lnTo>
                <a:lnTo>
                  <a:pt x="247" y="19"/>
                </a:lnTo>
                <a:lnTo>
                  <a:pt x="252" y="13"/>
                </a:lnTo>
                <a:lnTo>
                  <a:pt x="252" y="5"/>
                </a:lnTo>
                <a:lnTo>
                  <a:pt x="253" y="17"/>
                </a:lnTo>
                <a:lnTo>
                  <a:pt x="256" y="19"/>
                </a:lnTo>
                <a:lnTo>
                  <a:pt x="260" y="12"/>
                </a:lnTo>
                <a:lnTo>
                  <a:pt x="258" y="4"/>
                </a:lnTo>
                <a:lnTo>
                  <a:pt x="264" y="12"/>
                </a:lnTo>
                <a:lnTo>
                  <a:pt x="262" y="36"/>
                </a:lnTo>
                <a:lnTo>
                  <a:pt x="245" y="56"/>
                </a:lnTo>
                <a:lnTo>
                  <a:pt x="223" y="72"/>
                </a:lnTo>
                <a:lnTo>
                  <a:pt x="127" y="122"/>
                </a:lnTo>
                <a:lnTo>
                  <a:pt x="77" y="92"/>
                </a:lnTo>
                <a:lnTo>
                  <a:pt x="33" y="69"/>
                </a:lnTo>
                <a:lnTo>
                  <a:pt x="11" y="50"/>
                </a:lnTo>
                <a:lnTo>
                  <a:pt x="2" y="37"/>
                </a:lnTo>
                <a:lnTo>
                  <a:pt x="0" y="23"/>
                </a:lnTo>
              </a:path>
            </a:pathLst>
          </a:custGeom>
          <a:solidFill>
            <a:srgbClr val="4990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3" name="Freeform 8519">
            <a:extLst>
              <a:ext uri="{FF2B5EF4-FFF2-40B4-BE49-F238E27FC236}">
                <a16:creationId xmlns:a16="http://schemas.microsoft.com/office/drawing/2014/main" id="{A6932BD7-A42D-2F4B-8A84-F448D7361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2811463"/>
            <a:ext cx="95250" cy="44450"/>
          </a:xfrm>
          <a:custGeom>
            <a:avLst/>
            <a:gdLst>
              <a:gd name="T0" fmla="*/ 4263246 w 265"/>
              <a:gd name="T1" fmla="*/ 8866341 h 124"/>
              <a:gd name="T2" fmla="*/ 28810070 w 265"/>
              <a:gd name="T3" fmla="*/ 9123363 h 124"/>
              <a:gd name="T4" fmla="*/ 33977652 w 265"/>
              <a:gd name="T5" fmla="*/ 1542128 h 124"/>
              <a:gd name="T6" fmla="*/ 33848615 w 265"/>
              <a:gd name="T7" fmla="*/ 4626026 h 124"/>
              <a:gd name="T8" fmla="*/ 16407442 w 265"/>
              <a:gd name="T9" fmla="*/ 15805560 h 124"/>
              <a:gd name="T10" fmla="*/ 258433 w 265"/>
              <a:gd name="T11" fmla="*/ 4754358 h 124"/>
              <a:gd name="T12" fmla="*/ 775299 w 265"/>
              <a:gd name="T13" fmla="*/ 771064 h 124"/>
              <a:gd name="T14" fmla="*/ 1679635 w 265"/>
              <a:gd name="T15" fmla="*/ 2184502 h 124"/>
              <a:gd name="T16" fmla="*/ 1808672 w 265"/>
              <a:gd name="T17" fmla="*/ 2055812 h 124"/>
              <a:gd name="T18" fmla="*/ 1162769 w 265"/>
              <a:gd name="T19" fmla="*/ 1156417 h 124"/>
              <a:gd name="T20" fmla="*/ 645903 w 265"/>
              <a:gd name="T21" fmla="*/ 2441524 h 124"/>
              <a:gd name="T22" fmla="*/ 2196142 w 265"/>
              <a:gd name="T23" fmla="*/ 1542128 h 124"/>
              <a:gd name="T24" fmla="*/ 2583971 w 265"/>
              <a:gd name="T25" fmla="*/ 2441524 h 124"/>
              <a:gd name="T26" fmla="*/ 1938068 w 265"/>
              <a:gd name="T27" fmla="*/ 771064 h 124"/>
              <a:gd name="T28" fmla="*/ 3875776 w 265"/>
              <a:gd name="T29" fmla="*/ 1799150 h 124"/>
              <a:gd name="T30" fmla="*/ 4004813 w 265"/>
              <a:gd name="T31" fmla="*/ 2441524 h 124"/>
              <a:gd name="T32" fmla="*/ 3746740 w 265"/>
              <a:gd name="T33" fmla="*/ 1927481 h 124"/>
              <a:gd name="T34" fmla="*/ 5038545 w 265"/>
              <a:gd name="T35" fmla="*/ 3340919 h 124"/>
              <a:gd name="T36" fmla="*/ 4651075 w 265"/>
              <a:gd name="T37" fmla="*/ 2569855 h 124"/>
              <a:gd name="T38" fmla="*/ 5684448 w 265"/>
              <a:gd name="T39" fmla="*/ 2312834 h 124"/>
              <a:gd name="T40" fmla="*/ 6588784 w 265"/>
              <a:gd name="T41" fmla="*/ 2826877 h 124"/>
              <a:gd name="T42" fmla="*/ 6588784 w 265"/>
              <a:gd name="T43" fmla="*/ 2826877 h 124"/>
              <a:gd name="T44" fmla="*/ 6847217 w 265"/>
              <a:gd name="T45" fmla="*/ 2569855 h 124"/>
              <a:gd name="T46" fmla="*/ 7493120 w 265"/>
              <a:gd name="T47" fmla="*/ 2569855 h 124"/>
              <a:gd name="T48" fmla="*/ 6976254 w 265"/>
              <a:gd name="T49" fmla="*/ 1799150 h 124"/>
              <a:gd name="T50" fmla="*/ 33073316 w 265"/>
              <a:gd name="T51" fmla="*/ 2312834 h 124"/>
              <a:gd name="T52" fmla="*/ 31781510 w 265"/>
              <a:gd name="T53" fmla="*/ 1542128 h 124"/>
              <a:gd name="T54" fmla="*/ 32039943 w 265"/>
              <a:gd name="T55" fmla="*/ 1028085 h 124"/>
              <a:gd name="T56" fmla="*/ 31781510 w 265"/>
              <a:gd name="T57" fmla="*/ 1542128 h 124"/>
              <a:gd name="T58" fmla="*/ 31393681 w 265"/>
              <a:gd name="T59" fmla="*/ 2184502 h 124"/>
              <a:gd name="T60" fmla="*/ 31006211 w 265"/>
              <a:gd name="T61" fmla="*/ 771064 h 124"/>
              <a:gd name="T62" fmla="*/ 31135608 w 265"/>
              <a:gd name="T63" fmla="*/ 771064 h 124"/>
              <a:gd name="T64" fmla="*/ 30877175 w 265"/>
              <a:gd name="T65" fmla="*/ 1542128 h 124"/>
              <a:gd name="T66" fmla="*/ 30877175 w 265"/>
              <a:gd name="T67" fmla="*/ 1542128 h 124"/>
              <a:gd name="T68" fmla="*/ 30231272 w 265"/>
              <a:gd name="T69" fmla="*/ 128331 h 124"/>
              <a:gd name="T70" fmla="*/ 30489345 w 265"/>
              <a:gd name="T71" fmla="*/ 1413438 h 124"/>
              <a:gd name="T72" fmla="*/ 29972839 w 265"/>
              <a:gd name="T73" fmla="*/ 1670460 h 124"/>
              <a:gd name="T74" fmla="*/ 29714406 w 265"/>
              <a:gd name="T75" fmla="*/ 1799150 h 124"/>
              <a:gd name="T76" fmla="*/ 29972839 w 265"/>
              <a:gd name="T77" fmla="*/ 1670460 h 124"/>
              <a:gd name="T78" fmla="*/ 28551637 w 265"/>
              <a:gd name="T79" fmla="*/ 1927481 h 124"/>
              <a:gd name="T80" fmla="*/ 29197540 w 265"/>
              <a:gd name="T81" fmla="*/ 385353 h 124"/>
              <a:gd name="T82" fmla="*/ 29068503 w 265"/>
              <a:gd name="T83" fmla="*/ 257021 h 124"/>
              <a:gd name="T84" fmla="*/ 27647301 w 265"/>
              <a:gd name="T85" fmla="*/ 1413438 h 124"/>
              <a:gd name="T86" fmla="*/ 27905734 w 265"/>
              <a:gd name="T87" fmla="*/ 0 h 1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65" h="124">
                <a:moveTo>
                  <a:pt x="127" y="123"/>
                </a:moveTo>
                <a:lnTo>
                  <a:pt x="77" y="92"/>
                </a:lnTo>
                <a:lnTo>
                  <a:pt x="33" y="69"/>
                </a:lnTo>
                <a:lnTo>
                  <a:pt x="77" y="91"/>
                </a:lnTo>
                <a:lnTo>
                  <a:pt x="127" y="122"/>
                </a:lnTo>
                <a:lnTo>
                  <a:pt x="223" y="71"/>
                </a:lnTo>
                <a:lnTo>
                  <a:pt x="244" y="56"/>
                </a:lnTo>
                <a:lnTo>
                  <a:pt x="262" y="36"/>
                </a:lnTo>
                <a:lnTo>
                  <a:pt x="263" y="12"/>
                </a:lnTo>
                <a:lnTo>
                  <a:pt x="258" y="4"/>
                </a:lnTo>
                <a:lnTo>
                  <a:pt x="264" y="12"/>
                </a:lnTo>
                <a:lnTo>
                  <a:pt x="262" y="36"/>
                </a:lnTo>
                <a:lnTo>
                  <a:pt x="245" y="56"/>
                </a:lnTo>
                <a:lnTo>
                  <a:pt x="223" y="72"/>
                </a:lnTo>
                <a:lnTo>
                  <a:pt x="127" y="123"/>
                </a:lnTo>
                <a:close/>
                <a:moveTo>
                  <a:pt x="1" y="37"/>
                </a:moveTo>
                <a:lnTo>
                  <a:pt x="0" y="23"/>
                </a:lnTo>
                <a:lnTo>
                  <a:pt x="2" y="37"/>
                </a:lnTo>
                <a:lnTo>
                  <a:pt x="11" y="50"/>
                </a:lnTo>
                <a:lnTo>
                  <a:pt x="1" y="37"/>
                </a:lnTo>
                <a:close/>
                <a:moveTo>
                  <a:pt x="6" y="6"/>
                </a:moveTo>
                <a:lnTo>
                  <a:pt x="9" y="0"/>
                </a:lnTo>
                <a:lnTo>
                  <a:pt x="10" y="16"/>
                </a:lnTo>
                <a:lnTo>
                  <a:pt x="13" y="17"/>
                </a:lnTo>
                <a:lnTo>
                  <a:pt x="13" y="15"/>
                </a:lnTo>
                <a:lnTo>
                  <a:pt x="13" y="10"/>
                </a:lnTo>
                <a:lnTo>
                  <a:pt x="14" y="16"/>
                </a:lnTo>
                <a:lnTo>
                  <a:pt x="13" y="18"/>
                </a:lnTo>
                <a:lnTo>
                  <a:pt x="10" y="17"/>
                </a:lnTo>
                <a:lnTo>
                  <a:pt x="9" y="9"/>
                </a:lnTo>
                <a:lnTo>
                  <a:pt x="9" y="0"/>
                </a:lnTo>
                <a:lnTo>
                  <a:pt x="7" y="7"/>
                </a:lnTo>
                <a:lnTo>
                  <a:pt x="5" y="19"/>
                </a:lnTo>
                <a:lnTo>
                  <a:pt x="6" y="6"/>
                </a:lnTo>
                <a:close/>
                <a:moveTo>
                  <a:pt x="15" y="6"/>
                </a:moveTo>
                <a:lnTo>
                  <a:pt x="17" y="12"/>
                </a:lnTo>
                <a:lnTo>
                  <a:pt x="20" y="18"/>
                </a:lnTo>
                <a:lnTo>
                  <a:pt x="21" y="17"/>
                </a:lnTo>
                <a:lnTo>
                  <a:pt x="20" y="19"/>
                </a:lnTo>
                <a:lnTo>
                  <a:pt x="17" y="13"/>
                </a:lnTo>
                <a:lnTo>
                  <a:pt x="13" y="0"/>
                </a:lnTo>
                <a:lnTo>
                  <a:pt x="15" y="6"/>
                </a:lnTo>
                <a:close/>
                <a:moveTo>
                  <a:pt x="28" y="15"/>
                </a:moveTo>
                <a:lnTo>
                  <a:pt x="26" y="8"/>
                </a:lnTo>
                <a:lnTo>
                  <a:pt x="30" y="14"/>
                </a:lnTo>
                <a:lnTo>
                  <a:pt x="32" y="19"/>
                </a:lnTo>
                <a:lnTo>
                  <a:pt x="35" y="27"/>
                </a:lnTo>
                <a:lnTo>
                  <a:pt x="31" y="19"/>
                </a:lnTo>
                <a:lnTo>
                  <a:pt x="29" y="14"/>
                </a:lnTo>
                <a:lnTo>
                  <a:pt x="26" y="8"/>
                </a:lnTo>
                <a:lnTo>
                  <a:pt x="29" y="15"/>
                </a:lnTo>
                <a:lnTo>
                  <a:pt x="29" y="20"/>
                </a:lnTo>
                <a:lnTo>
                  <a:pt x="28" y="15"/>
                </a:lnTo>
                <a:close/>
                <a:moveTo>
                  <a:pt x="39" y="26"/>
                </a:moveTo>
                <a:lnTo>
                  <a:pt x="42" y="27"/>
                </a:lnTo>
                <a:lnTo>
                  <a:pt x="39" y="27"/>
                </a:lnTo>
                <a:lnTo>
                  <a:pt x="36" y="20"/>
                </a:lnTo>
                <a:lnTo>
                  <a:pt x="39" y="26"/>
                </a:lnTo>
                <a:close/>
                <a:moveTo>
                  <a:pt x="46" y="23"/>
                </a:moveTo>
                <a:lnTo>
                  <a:pt x="44" y="18"/>
                </a:lnTo>
                <a:lnTo>
                  <a:pt x="44" y="17"/>
                </a:lnTo>
                <a:lnTo>
                  <a:pt x="46" y="23"/>
                </a:lnTo>
                <a:close/>
                <a:moveTo>
                  <a:pt x="51" y="22"/>
                </a:moveTo>
                <a:lnTo>
                  <a:pt x="50" y="23"/>
                </a:lnTo>
                <a:lnTo>
                  <a:pt x="48" y="12"/>
                </a:lnTo>
                <a:lnTo>
                  <a:pt x="51" y="22"/>
                </a:lnTo>
                <a:close/>
                <a:moveTo>
                  <a:pt x="51" y="23"/>
                </a:moveTo>
                <a:lnTo>
                  <a:pt x="51" y="22"/>
                </a:lnTo>
                <a:lnTo>
                  <a:pt x="53" y="20"/>
                </a:lnTo>
                <a:lnTo>
                  <a:pt x="51" y="23"/>
                </a:lnTo>
                <a:close/>
                <a:moveTo>
                  <a:pt x="54" y="14"/>
                </a:moveTo>
                <a:lnTo>
                  <a:pt x="58" y="20"/>
                </a:lnTo>
                <a:lnTo>
                  <a:pt x="54" y="15"/>
                </a:lnTo>
                <a:lnTo>
                  <a:pt x="53" y="20"/>
                </a:lnTo>
                <a:lnTo>
                  <a:pt x="54" y="14"/>
                </a:lnTo>
                <a:close/>
                <a:moveTo>
                  <a:pt x="258" y="19"/>
                </a:moveTo>
                <a:lnTo>
                  <a:pt x="253" y="17"/>
                </a:lnTo>
                <a:lnTo>
                  <a:pt x="256" y="18"/>
                </a:lnTo>
                <a:lnTo>
                  <a:pt x="260" y="12"/>
                </a:lnTo>
                <a:lnTo>
                  <a:pt x="258" y="19"/>
                </a:lnTo>
                <a:close/>
                <a:moveTo>
                  <a:pt x="246" y="12"/>
                </a:moveTo>
                <a:lnTo>
                  <a:pt x="247" y="8"/>
                </a:lnTo>
                <a:lnTo>
                  <a:pt x="245" y="3"/>
                </a:lnTo>
                <a:lnTo>
                  <a:pt x="248" y="8"/>
                </a:lnTo>
                <a:lnTo>
                  <a:pt x="247" y="12"/>
                </a:lnTo>
                <a:lnTo>
                  <a:pt x="247" y="19"/>
                </a:lnTo>
                <a:lnTo>
                  <a:pt x="246" y="12"/>
                </a:lnTo>
                <a:close/>
                <a:moveTo>
                  <a:pt x="243" y="18"/>
                </a:moveTo>
                <a:lnTo>
                  <a:pt x="240" y="15"/>
                </a:lnTo>
                <a:lnTo>
                  <a:pt x="243" y="17"/>
                </a:lnTo>
                <a:lnTo>
                  <a:pt x="245" y="12"/>
                </a:lnTo>
                <a:lnTo>
                  <a:pt x="243" y="18"/>
                </a:lnTo>
                <a:close/>
                <a:moveTo>
                  <a:pt x="240" y="6"/>
                </a:moveTo>
                <a:lnTo>
                  <a:pt x="240" y="4"/>
                </a:lnTo>
                <a:lnTo>
                  <a:pt x="240" y="3"/>
                </a:lnTo>
                <a:lnTo>
                  <a:pt x="241" y="6"/>
                </a:lnTo>
                <a:lnTo>
                  <a:pt x="241" y="10"/>
                </a:lnTo>
                <a:lnTo>
                  <a:pt x="240" y="6"/>
                </a:lnTo>
                <a:close/>
                <a:moveTo>
                  <a:pt x="239" y="12"/>
                </a:moveTo>
                <a:lnTo>
                  <a:pt x="238" y="9"/>
                </a:lnTo>
                <a:lnTo>
                  <a:pt x="239" y="9"/>
                </a:lnTo>
                <a:lnTo>
                  <a:pt x="239" y="12"/>
                </a:lnTo>
                <a:close/>
                <a:moveTo>
                  <a:pt x="235" y="11"/>
                </a:moveTo>
                <a:lnTo>
                  <a:pt x="236" y="8"/>
                </a:lnTo>
                <a:lnTo>
                  <a:pt x="234" y="1"/>
                </a:lnTo>
                <a:lnTo>
                  <a:pt x="236" y="4"/>
                </a:lnTo>
                <a:lnTo>
                  <a:pt x="236" y="8"/>
                </a:lnTo>
                <a:lnTo>
                  <a:pt x="236" y="11"/>
                </a:lnTo>
                <a:lnTo>
                  <a:pt x="237" y="14"/>
                </a:lnTo>
                <a:lnTo>
                  <a:pt x="235" y="11"/>
                </a:lnTo>
                <a:close/>
                <a:moveTo>
                  <a:pt x="232" y="13"/>
                </a:moveTo>
                <a:lnTo>
                  <a:pt x="230" y="15"/>
                </a:lnTo>
                <a:lnTo>
                  <a:pt x="228" y="12"/>
                </a:lnTo>
                <a:lnTo>
                  <a:pt x="230" y="14"/>
                </a:lnTo>
                <a:lnTo>
                  <a:pt x="231" y="12"/>
                </a:lnTo>
                <a:lnTo>
                  <a:pt x="235" y="6"/>
                </a:lnTo>
                <a:lnTo>
                  <a:pt x="232" y="13"/>
                </a:lnTo>
                <a:close/>
                <a:moveTo>
                  <a:pt x="227" y="11"/>
                </a:moveTo>
                <a:lnTo>
                  <a:pt x="224" y="18"/>
                </a:lnTo>
                <a:lnTo>
                  <a:pt x="221" y="15"/>
                </a:lnTo>
                <a:lnTo>
                  <a:pt x="224" y="17"/>
                </a:lnTo>
                <a:lnTo>
                  <a:pt x="226" y="11"/>
                </a:lnTo>
                <a:lnTo>
                  <a:pt x="226" y="3"/>
                </a:lnTo>
                <a:lnTo>
                  <a:pt x="227" y="11"/>
                </a:lnTo>
                <a:close/>
                <a:moveTo>
                  <a:pt x="224" y="2"/>
                </a:moveTo>
                <a:lnTo>
                  <a:pt x="225" y="2"/>
                </a:lnTo>
                <a:lnTo>
                  <a:pt x="221" y="10"/>
                </a:lnTo>
                <a:lnTo>
                  <a:pt x="224" y="2"/>
                </a:lnTo>
                <a:close/>
                <a:moveTo>
                  <a:pt x="214" y="11"/>
                </a:moveTo>
                <a:lnTo>
                  <a:pt x="211" y="12"/>
                </a:lnTo>
                <a:lnTo>
                  <a:pt x="212" y="10"/>
                </a:lnTo>
                <a:lnTo>
                  <a:pt x="216" y="0"/>
                </a:lnTo>
                <a:lnTo>
                  <a:pt x="21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4" name="Freeform 8520">
            <a:extLst>
              <a:ext uri="{FF2B5EF4-FFF2-40B4-BE49-F238E27FC236}">
                <a16:creationId xmlns:a16="http://schemas.microsoft.com/office/drawing/2014/main" id="{19064251-4DB2-0C4F-83DA-B55AFFBE0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733675"/>
            <a:ext cx="80963" cy="104775"/>
          </a:xfrm>
          <a:custGeom>
            <a:avLst/>
            <a:gdLst>
              <a:gd name="T0" fmla="*/ 16460790 w 224"/>
              <a:gd name="T1" fmla="*/ 643720 h 292"/>
              <a:gd name="T2" fmla="*/ 18812331 w 224"/>
              <a:gd name="T3" fmla="*/ 2961329 h 292"/>
              <a:gd name="T4" fmla="*/ 19334615 w 224"/>
              <a:gd name="T5" fmla="*/ 5150122 h 292"/>
              <a:gd name="T6" fmla="*/ 18942812 w 224"/>
              <a:gd name="T7" fmla="*/ 6308747 h 292"/>
              <a:gd name="T8" fmla="*/ 19334615 w 224"/>
              <a:gd name="T9" fmla="*/ 7596188 h 292"/>
              <a:gd name="T10" fmla="*/ 18289686 w 224"/>
              <a:gd name="T11" fmla="*/ 8111451 h 292"/>
              <a:gd name="T12" fmla="*/ 19465457 w 224"/>
              <a:gd name="T13" fmla="*/ 8368724 h 292"/>
              <a:gd name="T14" fmla="*/ 17505719 w 224"/>
              <a:gd name="T15" fmla="*/ 8883628 h 292"/>
              <a:gd name="T16" fmla="*/ 18551009 w 224"/>
              <a:gd name="T17" fmla="*/ 10042612 h 292"/>
              <a:gd name="T18" fmla="*/ 20510386 w 224"/>
              <a:gd name="T19" fmla="*/ 12231405 h 292"/>
              <a:gd name="T20" fmla="*/ 24691185 w 224"/>
              <a:gd name="T21" fmla="*/ 11072421 h 292"/>
              <a:gd name="T22" fmla="*/ 25736114 w 224"/>
              <a:gd name="T23" fmla="*/ 12746309 h 292"/>
              <a:gd name="T24" fmla="*/ 25344311 w 224"/>
              <a:gd name="T25" fmla="*/ 16093727 h 292"/>
              <a:gd name="T26" fmla="*/ 24691185 w 224"/>
              <a:gd name="T27" fmla="*/ 19055056 h 292"/>
              <a:gd name="T28" fmla="*/ 25213469 w 224"/>
              <a:gd name="T29" fmla="*/ 19827592 h 292"/>
              <a:gd name="T30" fmla="*/ 27434529 w 224"/>
              <a:gd name="T31" fmla="*/ 20471313 h 292"/>
              <a:gd name="T32" fmla="*/ 28740781 w 224"/>
              <a:gd name="T33" fmla="*/ 23432642 h 292"/>
              <a:gd name="T34" fmla="*/ 27695852 w 224"/>
              <a:gd name="T35" fmla="*/ 27552596 h 292"/>
              <a:gd name="T36" fmla="*/ 27173207 w 224"/>
              <a:gd name="T37" fmla="*/ 27295323 h 292"/>
              <a:gd name="T38" fmla="*/ 26258759 w 224"/>
              <a:gd name="T39" fmla="*/ 26136339 h 292"/>
              <a:gd name="T40" fmla="*/ 24691185 w 224"/>
              <a:gd name="T41" fmla="*/ 28196316 h 292"/>
              <a:gd name="T42" fmla="*/ 22208801 w 224"/>
              <a:gd name="T43" fmla="*/ 31544093 h 292"/>
              <a:gd name="T44" fmla="*/ 24299020 w 224"/>
              <a:gd name="T45" fmla="*/ 32573902 h 292"/>
              <a:gd name="T46" fmla="*/ 24691185 w 224"/>
              <a:gd name="T47" fmla="*/ 36050135 h 292"/>
              <a:gd name="T48" fmla="*/ 23515414 w 224"/>
              <a:gd name="T49" fmla="*/ 36822671 h 292"/>
              <a:gd name="T50" fmla="*/ 21816998 w 224"/>
              <a:gd name="T51" fmla="*/ 35535231 h 292"/>
              <a:gd name="T52" fmla="*/ 20118583 w 224"/>
              <a:gd name="T53" fmla="*/ 35792862 h 292"/>
              <a:gd name="T54" fmla="*/ 18942812 w 224"/>
              <a:gd name="T55" fmla="*/ 33732527 h 292"/>
              <a:gd name="T56" fmla="*/ 15546342 w 224"/>
              <a:gd name="T57" fmla="*/ 34505063 h 292"/>
              <a:gd name="T58" fmla="*/ 15415500 w 224"/>
              <a:gd name="T59" fmla="*/ 35792862 h 292"/>
              <a:gd name="T60" fmla="*/ 12541313 w 224"/>
              <a:gd name="T61" fmla="*/ 35921319 h 292"/>
              <a:gd name="T62" fmla="*/ 12019030 w 224"/>
              <a:gd name="T63" fmla="*/ 34376606 h 292"/>
              <a:gd name="T64" fmla="*/ 8491718 w 224"/>
              <a:gd name="T65" fmla="*/ 34376606 h 292"/>
              <a:gd name="T66" fmla="*/ 7446427 w 224"/>
              <a:gd name="T67" fmla="*/ 35921319 h 292"/>
              <a:gd name="T68" fmla="*/ 6140176 w 224"/>
              <a:gd name="T69" fmla="*/ 35664046 h 292"/>
              <a:gd name="T70" fmla="*/ 4441760 w 224"/>
              <a:gd name="T71" fmla="*/ 36822671 h 292"/>
              <a:gd name="T72" fmla="*/ 3265990 w 224"/>
              <a:gd name="T73" fmla="*/ 36178951 h 292"/>
              <a:gd name="T74" fmla="*/ 2874187 w 224"/>
              <a:gd name="T75" fmla="*/ 32960349 h 292"/>
              <a:gd name="T76" fmla="*/ 5878854 w 224"/>
              <a:gd name="T77" fmla="*/ 32316270 h 292"/>
              <a:gd name="T78" fmla="*/ 4311280 w 224"/>
              <a:gd name="T79" fmla="*/ 29870204 h 292"/>
              <a:gd name="T80" fmla="*/ 2351541 w 224"/>
              <a:gd name="T81" fmla="*/ 26522787 h 292"/>
              <a:gd name="T82" fmla="*/ 1175771 w 224"/>
              <a:gd name="T83" fmla="*/ 26908875 h 292"/>
              <a:gd name="T84" fmla="*/ 0 w 224"/>
              <a:gd name="T85" fmla="*/ 27166507 h 292"/>
              <a:gd name="T86" fmla="*/ 783968 w 224"/>
              <a:gd name="T87" fmla="*/ 23303826 h 292"/>
              <a:gd name="T88" fmla="*/ 1306251 w 224"/>
              <a:gd name="T89" fmla="*/ 20471313 h 292"/>
              <a:gd name="T90" fmla="*/ 4441760 w 224"/>
              <a:gd name="T91" fmla="*/ 19569961 h 292"/>
              <a:gd name="T92" fmla="*/ 2874187 w 224"/>
              <a:gd name="T93" fmla="*/ 19055056 h 292"/>
              <a:gd name="T94" fmla="*/ 2743345 w 224"/>
              <a:gd name="T95" fmla="*/ 16480175 h 292"/>
              <a:gd name="T96" fmla="*/ 3004667 w 224"/>
              <a:gd name="T97" fmla="*/ 13261214 h 292"/>
              <a:gd name="T98" fmla="*/ 3527312 w 224"/>
              <a:gd name="T99" fmla="*/ 11587684 h 292"/>
              <a:gd name="T100" fmla="*/ 5748012 w 224"/>
              <a:gd name="T101" fmla="*/ 11330053 h 292"/>
              <a:gd name="T102" fmla="*/ 8230395 w 224"/>
              <a:gd name="T103" fmla="*/ 12488678 h 292"/>
              <a:gd name="T104" fmla="*/ 9797969 w 224"/>
              <a:gd name="T105" fmla="*/ 10686332 h 292"/>
              <a:gd name="T106" fmla="*/ 9536646 w 224"/>
              <a:gd name="T107" fmla="*/ 9398892 h 292"/>
              <a:gd name="T108" fmla="*/ 10320614 w 224"/>
              <a:gd name="T109" fmla="*/ 7853819 h 292"/>
              <a:gd name="T110" fmla="*/ 9536646 w 224"/>
              <a:gd name="T111" fmla="*/ 6952467 h 292"/>
              <a:gd name="T112" fmla="*/ 10189772 w 224"/>
              <a:gd name="T113" fmla="*/ 5793842 h 292"/>
              <a:gd name="T114" fmla="*/ 10581936 w 224"/>
              <a:gd name="T115" fmla="*/ 4892490 h 292"/>
              <a:gd name="T116" fmla="*/ 10451094 w 224"/>
              <a:gd name="T117" fmla="*/ 2832513 h 292"/>
              <a:gd name="T118" fmla="*/ 12672155 w 224"/>
              <a:gd name="T119" fmla="*/ 1287441 h 2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4" h="292">
                <a:moveTo>
                  <a:pt x="111" y="0"/>
                </a:moveTo>
                <a:lnTo>
                  <a:pt x="114" y="2"/>
                </a:lnTo>
                <a:lnTo>
                  <a:pt x="115" y="3"/>
                </a:lnTo>
                <a:lnTo>
                  <a:pt x="117" y="4"/>
                </a:lnTo>
                <a:lnTo>
                  <a:pt x="119" y="5"/>
                </a:lnTo>
                <a:lnTo>
                  <a:pt x="120" y="5"/>
                </a:lnTo>
                <a:lnTo>
                  <a:pt x="123" y="4"/>
                </a:lnTo>
                <a:lnTo>
                  <a:pt x="126" y="3"/>
                </a:lnTo>
                <a:lnTo>
                  <a:pt x="126" y="5"/>
                </a:lnTo>
                <a:lnTo>
                  <a:pt x="128" y="7"/>
                </a:lnTo>
                <a:lnTo>
                  <a:pt x="129" y="10"/>
                </a:lnTo>
                <a:lnTo>
                  <a:pt x="134" y="9"/>
                </a:lnTo>
                <a:lnTo>
                  <a:pt x="137" y="9"/>
                </a:lnTo>
                <a:lnTo>
                  <a:pt x="137" y="17"/>
                </a:lnTo>
                <a:lnTo>
                  <a:pt x="139" y="20"/>
                </a:lnTo>
                <a:lnTo>
                  <a:pt x="141" y="21"/>
                </a:lnTo>
                <a:lnTo>
                  <a:pt x="142" y="22"/>
                </a:lnTo>
                <a:lnTo>
                  <a:pt x="144" y="23"/>
                </a:lnTo>
                <a:lnTo>
                  <a:pt x="142" y="28"/>
                </a:lnTo>
                <a:lnTo>
                  <a:pt x="141" y="31"/>
                </a:lnTo>
                <a:lnTo>
                  <a:pt x="138" y="34"/>
                </a:lnTo>
                <a:lnTo>
                  <a:pt x="141" y="37"/>
                </a:lnTo>
                <a:lnTo>
                  <a:pt x="144" y="37"/>
                </a:lnTo>
                <a:lnTo>
                  <a:pt x="147" y="36"/>
                </a:lnTo>
                <a:lnTo>
                  <a:pt x="149" y="34"/>
                </a:lnTo>
                <a:lnTo>
                  <a:pt x="149" y="37"/>
                </a:lnTo>
                <a:lnTo>
                  <a:pt x="148" y="40"/>
                </a:lnTo>
                <a:cubicBezTo>
                  <a:pt x="147" y="40"/>
                  <a:pt x="145" y="41"/>
                  <a:pt x="145" y="41"/>
                </a:cubicBezTo>
                <a:cubicBezTo>
                  <a:pt x="145" y="41"/>
                  <a:pt x="144" y="42"/>
                  <a:pt x="142" y="43"/>
                </a:cubicBezTo>
                <a:cubicBezTo>
                  <a:pt x="142" y="45"/>
                  <a:pt x="141" y="44"/>
                  <a:pt x="141" y="44"/>
                </a:cubicBezTo>
                <a:lnTo>
                  <a:pt x="140" y="44"/>
                </a:lnTo>
                <a:lnTo>
                  <a:pt x="140" y="45"/>
                </a:lnTo>
                <a:lnTo>
                  <a:pt x="141" y="45"/>
                </a:lnTo>
                <a:lnTo>
                  <a:pt x="142" y="47"/>
                </a:lnTo>
                <a:lnTo>
                  <a:pt x="144" y="49"/>
                </a:lnTo>
                <a:lnTo>
                  <a:pt x="145" y="49"/>
                </a:lnTo>
                <a:lnTo>
                  <a:pt x="147" y="48"/>
                </a:lnTo>
                <a:cubicBezTo>
                  <a:pt x="147" y="48"/>
                  <a:pt x="148" y="46"/>
                  <a:pt x="148" y="45"/>
                </a:cubicBezTo>
                <a:lnTo>
                  <a:pt x="151" y="45"/>
                </a:lnTo>
                <a:lnTo>
                  <a:pt x="152" y="50"/>
                </a:lnTo>
                <a:lnTo>
                  <a:pt x="153" y="52"/>
                </a:lnTo>
                <a:lnTo>
                  <a:pt x="153" y="53"/>
                </a:lnTo>
                <a:lnTo>
                  <a:pt x="152" y="56"/>
                </a:lnTo>
                <a:lnTo>
                  <a:pt x="151" y="58"/>
                </a:lnTo>
                <a:lnTo>
                  <a:pt x="148" y="59"/>
                </a:lnTo>
                <a:lnTo>
                  <a:pt x="145" y="59"/>
                </a:lnTo>
                <a:lnTo>
                  <a:pt x="142" y="59"/>
                </a:lnTo>
                <a:lnTo>
                  <a:pt x="139" y="58"/>
                </a:lnTo>
                <a:lnTo>
                  <a:pt x="138" y="56"/>
                </a:lnTo>
                <a:lnTo>
                  <a:pt x="135" y="52"/>
                </a:lnTo>
                <a:lnTo>
                  <a:pt x="137" y="55"/>
                </a:lnTo>
                <a:lnTo>
                  <a:pt x="138" y="57"/>
                </a:lnTo>
                <a:lnTo>
                  <a:pt x="138" y="58"/>
                </a:lnTo>
                <a:lnTo>
                  <a:pt x="140" y="63"/>
                </a:lnTo>
                <a:lnTo>
                  <a:pt x="141" y="65"/>
                </a:lnTo>
                <a:lnTo>
                  <a:pt x="142" y="66"/>
                </a:lnTo>
                <a:lnTo>
                  <a:pt x="142" y="65"/>
                </a:lnTo>
                <a:lnTo>
                  <a:pt x="142" y="63"/>
                </a:lnTo>
                <a:lnTo>
                  <a:pt x="145" y="61"/>
                </a:lnTo>
                <a:lnTo>
                  <a:pt x="148" y="59"/>
                </a:lnTo>
                <a:lnTo>
                  <a:pt x="150" y="62"/>
                </a:lnTo>
                <a:lnTo>
                  <a:pt x="149" y="63"/>
                </a:lnTo>
                <a:lnTo>
                  <a:pt x="149" y="65"/>
                </a:lnTo>
                <a:lnTo>
                  <a:pt x="151" y="68"/>
                </a:lnTo>
                <a:lnTo>
                  <a:pt x="151" y="71"/>
                </a:lnTo>
                <a:lnTo>
                  <a:pt x="149" y="73"/>
                </a:lnTo>
                <a:lnTo>
                  <a:pt x="148" y="75"/>
                </a:lnTo>
                <a:lnTo>
                  <a:pt x="144" y="76"/>
                </a:lnTo>
                <a:lnTo>
                  <a:pt x="141" y="75"/>
                </a:lnTo>
                <a:lnTo>
                  <a:pt x="138" y="74"/>
                </a:lnTo>
                <a:lnTo>
                  <a:pt x="136" y="73"/>
                </a:lnTo>
                <a:lnTo>
                  <a:pt x="134" y="69"/>
                </a:lnTo>
                <a:lnTo>
                  <a:pt x="133" y="70"/>
                </a:lnTo>
                <a:lnTo>
                  <a:pt x="135" y="74"/>
                </a:lnTo>
                <a:lnTo>
                  <a:pt x="137" y="77"/>
                </a:lnTo>
                <a:lnTo>
                  <a:pt x="137" y="81"/>
                </a:lnTo>
                <a:lnTo>
                  <a:pt x="137" y="84"/>
                </a:lnTo>
                <a:lnTo>
                  <a:pt x="138" y="83"/>
                </a:lnTo>
                <a:lnTo>
                  <a:pt x="138" y="79"/>
                </a:lnTo>
                <a:lnTo>
                  <a:pt x="139" y="77"/>
                </a:lnTo>
                <a:lnTo>
                  <a:pt x="142" y="78"/>
                </a:lnTo>
                <a:lnTo>
                  <a:pt x="145" y="78"/>
                </a:lnTo>
                <a:lnTo>
                  <a:pt x="148" y="83"/>
                </a:lnTo>
                <a:lnTo>
                  <a:pt x="148" y="86"/>
                </a:lnTo>
                <a:lnTo>
                  <a:pt x="148" y="88"/>
                </a:lnTo>
                <a:lnTo>
                  <a:pt x="151" y="87"/>
                </a:lnTo>
                <a:lnTo>
                  <a:pt x="152" y="88"/>
                </a:lnTo>
                <a:lnTo>
                  <a:pt x="152" y="90"/>
                </a:lnTo>
                <a:lnTo>
                  <a:pt x="153" y="90"/>
                </a:lnTo>
                <a:lnTo>
                  <a:pt x="157" y="95"/>
                </a:lnTo>
                <a:lnTo>
                  <a:pt x="160" y="96"/>
                </a:lnTo>
                <a:lnTo>
                  <a:pt x="167" y="96"/>
                </a:lnTo>
                <a:lnTo>
                  <a:pt x="170" y="94"/>
                </a:lnTo>
                <a:lnTo>
                  <a:pt x="175" y="91"/>
                </a:lnTo>
                <a:lnTo>
                  <a:pt x="177" y="91"/>
                </a:lnTo>
                <a:lnTo>
                  <a:pt x="180" y="89"/>
                </a:lnTo>
                <a:lnTo>
                  <a:pt x="184" y="88"/>
                </a:lnTo>
                <a:lnTo>
                  <a:pt x="185" y="86"/>
                </a:lnTo>
                <a:lnTo>
                  <a:pt x="189" y="86"/>
                </a:lnTo>
                <a:lnTo>
                  <a:pt x="191" y="86"/>
                </a:lnTo>
                <a:lnTo>
                  <a:pt x="193" y="88"/>
                </a:lnTo>
                <a:lnTo>
                  <a:pt x="197" y="88"/>
                </a:lnTo>
                <a:lnTo>
                  <a:pt x="198" y="90"/>
                </a:lnTo>
                <a:lnTo>
                  <a:pt x="197" y="90"/>
                </a:lnTo>
                <a:lnTo>
                  <a:pt x="198" y="91"/>
                </a:lnTo>
                <a:lnTo>
                  <a:pt x="198" y="93"/>
                </a:lnTo>
                <a:lnTo>
                  <a:pt x="198" y="96"/>
                </a:lnTo>
                <a:lnTo>
                  <a:pt x="197" y="99"/>
                </a:lnTo>
                <a:lnTo>
                  <a:pt x="195" y="101"/>
                </a:lnTo>
                <a:lnTo>
                  <a:pt x="198" y="106"/>
                </a:lnTo>
                <a:lnTo>
                  <a:pt x="198" y="110"/>
                </a:lnTo>
                <a:lnTo>
                  <a:pt x="198" y="114"/>
                </a:lnTo>
                <a:lnTo>
                  <a:pt x="198" y="116"/>
                </a:lnTo>
                <a:lnTo>
                  <a:pt x="193" y="119"/>
                </a:lnTo>
                <a:lnTo>
                  <a:pt x="192" y="121"/>
                </a:lnTo>
                <a:lnTo>
                  <a:pt x="192" y="123"/>
                </a:lnTo>
                <a:lnTo>
                  <a:pt x="194" y="125"/>
                </a:lnTo>
                <a:lnTo>
                  <a:pt x="197" y="129"/>
                </a:lnTo>
                <a:lnTo>
                  <a:pt x="198" y="136"/>
                </a:lnTo>
                <a:lnTo>
                  <a:pt x="201" y="139"/>
                </a:lnTo>
                <a:lnTo>
                  <a:pt x="202" y="145"/>
                </a:lnTo>
                <a:lnTo>
                  <a:pt x="202" y="147"/>
                </a:lnTo>
                <a:lnTo>
                  <a:pt x="199" y="150"/>
                </a:lnTo>
                <a:lnTo>
                  <a:pt x="195" y="150"/>
                </a:lnTo>
                <a:lnTo>
                  <a:pt x="192" y="150"/>
                </a:lnTo>
                <a:lnTo>
                  <a:pt x="189" y="148"/>
                </a:lnTo>
                <a:lnTo>
                  <a:pt x="186" y="146"/>
                </a:lnTo>
                <a:lnTo>
                  <a:pt x="185" y="147"/>
                </a:lnTo>
                <a:lnTo>
                  <a:pt x="181" y="149"/>
                </a:lnTo>
                <a:lnTo>
                  <a:pt x="180" y="150"/>
                </a:lnTo>
                <a:lnTo>
                  <a:pt x="185" y="153"/>
                </a:lnTo>
                <a:lnTo>
                  <a:pt x="188" y="153"/>
                </a:lnTo>
                <a:lnTo>
                  <a:pt x="189" y="152"/>
                </a:lnTo>
                <a:lnTo>
                  <a:pt x="191" y="154"/>
                </a:lnTo>
                <a:lnTo>
                  <a:pt x="193" y="154"/>
                </a:lnTo>
                <a:cubicBezTo>
                  <a:pt x="194" y="154"/>
                  <a:pt x="196" y="155"/>
                  <a:pt x="196" y="155"/>
                </a:cubicBezTo>
                <a:lnTo>
                  <a:pt x="198" y="154"/>
                </a:lnTo>
                <a:lnTo>
                  <a:pt x="198" y="155"/>
                </a:lnTo>
                <a:lnTo>
                  <a:pt x="202" y="155"/>
                </a:lnTo>
                <a:lnTo>
                  <a:pt x="203" y="157"/>
                </a:lnTo>
                <a:lnTo>
                  <a:pt x="205" y="157"/>
                </a:lnTo>
                <a:lnTo>
                  <a:pt x="206" y="157"/>
                </a:lnTo>
                <a:lnTo>
                  <a:pt x="208" y="159"/>
                </a:lnTo>
                <a:lnTo>
                  <a:pt x="210" y="159"/>
                </a:lnTo>
                <a:lnTo>
                  <a:pt x="212" y="159"/>
                </a:lnTo>
                <a:lnTo>
                  <a:pt x="214" y="162"/>
                </a:lnTo>
                <a:lnTo>
                  <a:pt x="215" y="166"/>
                </a:lnTo>
                <a:lnTo>
                  <a:pt x="215" y="170"/>
                </a:lnTo>
                <a:lnTo>
                  <a:pt x="214" y="174"/>
                </a:lnTo>
                <a:lnTo>
                  <a:pt x="214" y="175"/>
                </a:lnTo>
                <a:lnTo>
                  <a:pt x="214" y="180"/>
                </a:lnTo>
                <a:lnTo>
                  <a:pt x="217" y="184"/>
                </a:lnTo>
                <a:lnTo>
                  <a:pt x="220" y="182"/>
                </a:lnTo>
                <a:lnTo>
                  <a:pt x="221" y="184"/>
                </a:lnTo>
                <a:lnTo>
                  <a:pt x="222" y="186"/>
                </a:lnTo>
                <a:lnTo>
                  <a:pt x="223" y="188"/>
                </a:lnTo>
                <a:lnTo>
                  <a:pt x="221" y="190"/>
                </a:lnTo>
                <a:lnTo>
                  <a:pt x="222" y="191"/>
                </a:lnTo>
                <a:lnTo>
                  <a:pt x="222" y="199"/>
                </a:lnTo>
                <a:lnTo>
                  <a:pt x="220" y="207"/>
                </a:lnTo>
                <a:lnTo>
                  <a:pt x="214" y="213"/>
                </a:lnTo>
                <a:lnTo>
                  <a:pt x="212" y="214"/>
                </a:lnTo>
                <a:lnTo>
                  <a:pt x="211" y="216"/>
                </a:lnTo>
                <a:lnTo>
                  <a:pt x="210" y="214"/>
                </a:lnTo>
                <a:lnTo>
                  <a:pt x="211" y="213"/>
                </a:lnTo>
                <a:lnTo>
                  <a:pt x="211" y="210"/>
                </a:lnTo>
                <a:lnTo>
                  <a:pt x="212" y="207"/>
                </a:lnTo>
                <a:lnTo>
                  <a:pt x="212" y="204"/>
                </a:lnTo>
                <a:lnTo>
                  <a:pt x="211" y="203"/>
                </a:lnTo>
                <a:lnTo>
                  <a:pt x="210" y="207"/>
                </a:lnTo>
                <a:lnTo>
                  <a:pt x="208" y="212"/>
                </a:lnTo>
                <a:lnTo>
                  <a:pt x="204" y="214"/>
                </a:lnTo>
                <a:lnTo>
                  <a:pt x="203" y="214"/>
                </a:lnTo>
                <a:lnTo>
                  <a:pt x="201" y="216"/>
                </a:lnTo>
                <a:lnTo>
                  <a:pt x="198" y="215"/>
                </a:lnTo>
                <a:lnTo>
                  <a:pt x="198" y="214"/>
                </a:lnTo>
                <a:lnTo>
                  <a:pt x="199" y="212"/>
                </a:lnTo>
                <a:lnTo>
                  <a:pt x="203" y="207"/>
                </a:lnTo>
                <a:lnTo>
                  <a:pt x="203" y="202"/>
                </a:lnTo>
                <a:lnTo>
                  <a:pt x="201" y="203"/>
                </a:lnTo>
                <a:lnTo>
                  <a:pt x="200" y="204"/>
                </a:lnTo>
                <a:lnTo>
                  <a:pt x="200" y="207"/>
                </a:lnTo>
                <a:lnTo>
                  <a:pt x="198" y="207"/>
                </a:lnTo>
                <a:lnTo>
                  <a:pt x="198" y="208"/>
                </a:lnTo>
                <a:lnTo>
                  <a:pt x="197" y="208"/>
                </a:lnTo>
                <a:lnTo>
                  <a:pt x="195" y="210"/>
                </a:lnTo>
                <a:lnTo>
                  <a:pt x="192" y="211"/>
                </a:lnTo>
                <a:lnTo>
                  <a:pt x="191" y="212"/>
                </a:lnTo>
                <a:lnTo>
                  <a:pt x="189" y="219"/>
                </a:lnTo>
                <a:lnTo>
                  <a:pt x="186" y="226"/>
                </a:lnTo>
                <a:lnTo>
                  <a:pt x="185" y="229"/>
                </a:lnTo>
                <a:lnTo>
                  <a:pt x="184" y="233"/>
                </a:lnTo>
                <a:lnTo>
                  <a:pt x="182" y="236"/>
                </a:lnTo>
                <a:lnTo>
                  <a:pt x="179" y="240"/>
                </a:lnTo>
                <a:lnTo>
                  <a:pt x="176" y="242"/>
                </a:lnTo>
                <a:lnTo>
                  <a:pt x="173" y="244"/>
                </a:lnTo>
                <a:lnTo>
                  <a:pt x="172" y="244"/>
                </a:lnTo>
                <a:lnTo>
                  <a:pt x="170" y="245"/>
                </a:lnTo>
                <a:lnTo>
                  <a:pt x="170" y="246"/>
                </a:lnTo>
                <a:lnTo>
                  <a:pt x="171" y="248"/>
                </a:lnTo>
                <a:lnTo>
                  <a:pt x="172" y="249"/>
                </a:lnTo>
                <a:lnTo>
                  <a:pt x="175" y="252"/>
                </a:lnTo>
                <a:lnTo>
                  <a:pt x="176" y="252"/>
                </a:lnTo>
                <a:lnTo>
                  <a:pt x="177" y="250"/>
                </a:lnTo>
                <a:lnTo>
                  <a:pt x="180" y="248"/>
                </a:lnTo>
                <a:lnTo>
                  <a:pt x="182" y="249"/>
                </a:lnTo>
                <a:lnTo>
                  <a:pt x="186" y="253"/>
                </a:lnTo>
                <a:lnTo>
                  <a:pt x="187" y="253"/>
                </a:lnTo>
                <a:lnTo>
                  <a:pt x="189" y="255"/>
                </a:lnTo>
                <a:lnTo>
                  <a:pt x="189" y="256"/>
                </a:lnTo>
                <a:lnTo>
                  <a:pt x="193" y="260"/>
                </a:lnTo>
                <a:lnTo>
                  <a:pt x="195" y="265"/>
                </a:lnTo>
                <a:lnTo>
                  <a:pt x="195" y="271"/>
                </a:lnTo>
                <a:lnTo>
                  <a:pt x="194" y="274"/>
                </a:lnTo>
                <a:lnTo>
                  <a:pt x="191" y="277"/>
                </a:lnTo>
                <a:lnTo>
                  <a:pt x="189" y="280"/>
                </a:lnTo>
                <a:lnTo>
                  <a:pt x="187" y="281"/>
                </a:lnTo>
                <a:lnTo>
                  <a:pt x="185" y="275"/>
                </a:lnTo>
                <a:lnTo>
                  <a:pt x="184" y="274"/>
                </a:lnTo>
                <a:lnTo>
                  <a:pt x="182" y="272"/>
                </a:lnTo>
                <a:lnTo>
                  <a:pt x="180" y="273"/>
                </a:lnTo>
                <a:lnTo>
                  <a:pt x="180" y="276"/>
                </a:lnTo>
                <a:lnTo>
                  <a:pt x="182" y="279"/>
                </a:lnTo>
                <a:lnTo>
                  <a:pt x="181" y="282"/>
                </a:lnTo>
                <a:lnTo>
                  <a:pt x="180" y="286"/>
                </a:lnTo>
                <a:lnTo>
                  <a:pt x="177" y="289"/>
                </a:lnTo>
                <a:lnTo>
                  <a:pt x="175" y="291"/>
                </a:lnTo>
                <a:lnTo>
                  <a:pt x="173" y="291"/>
                </a:lnTo>
                <a:lnTo>
                  <a:pt x="173" y="287"/>
                </a:lnTo>
                <a:lnTo>
                  <a:pt x="173" y="283"/>
                </a:lnTo>
                <a:lnTo>
                  <a:pt x="172" y="282"/>
                </a:lnTo>
                <a:lnTo>
                  <a:pt x="170" y="279"/>
                </a:lnTo>
                <a:lnTo>
                  <a:pt x="168" y="277"/>
                </a:lnTo>
                <a:lnTo>
                  <a:pt x="167" y="276"/>
                </a:lnTo>
                <a:lnTo>
                  <a:pt x="167" y="277"/>
                </a:lnTo>
                <a:lnTo>
                  <a:pt x="166" y="280"/>
                </a:lnTo>
                <a:lnTo>
                  <a:pt x="164" y="281"/>
                </a:lnTo>
                <a:lnTo>
                  <a:pt x="162" y="281"/>
                </a:lnTo>
                <a:lnTo>
                  <a:pt x="157" y="287"/>
                </a:lnTo>
                <a:lnTo>
                  <a:pt x="154" y="289"/>
                </a:lnTo>
                <a:lnTo>
                  <a:pt x="154" y="286"/>
                </a:lnTo>
                <a:lnTo>
                  <a:pt x="154" y="281"/>
                </a:lnTo>
                <a:lnTo>
                  <a:pt x="154" y="278"/>
                </a:lnTo>
                <a:lnTo>
                  <a:pt x="154" y="276"/>
                </a:lnTo>
                <a:lnTo>
                  <a:pt x="154" y="273"/>
                </a:lnTo>
                <a:lnTo>
                  <a:pt x="155" y="272"/>
                </a:lnTo>
                <a:lnTo>
                  <a:pt x="154" y="272"/>
                </a:lnTo>
                <a:lnTo>
                  <a:pt x="153" y="271"/>
                </a:lnTo>
                <a:lnTo>
                  <a:pt x="151" y="269"/>
                </a:lnTo>
                <a:lnTo>
                  <a:pt x="148" y="265"/>
                </a:lnTo>
                <a:lnTo>
                  <a:pt x="147" y="265"/>
                </a:lnTo>
                <a:lnTo>
                  <a:pt x="145" y="262"/>
                </a:lnTo>
                <a:lnTo>
                  <a:pt x="142" y="258"/>
                </a:lnTo>
                <a:lnTo>
                  <a:pt x="140" y="258"/>
                </a:lnTo>
                <a:lnTo>
                  <a:pt x="138" y="258"/>
                </a:lnTo>
                <a:lnTo>
                  <a:pt x="135" y="260"/>
                </a:lnTo>
                <a:lnTo>
                  <a:pt x="133" y="260"/>
                </a:lnTo>
                <a:lnTo>
                  <a:pt x="131" y="262"/>
                </a:lnTo>
                <a:lnTo>
                  <a:pt x="129" y="262"/>
                </a:lnTo>
                <a:lnTo>
                  <a:pt x="122" y="267"/>
                </a:lnTo>
                <a:lnTo>
                  <a:pt x="119" y="268"/>
                </a:lnTo>
                <a:lnTo>
                  <a:pt x="119" y="269"/>
                </a:lnTo>
                <a:lnTo>
                  <a:pt x="120" y="269"/>
                </a:lnTo>
                <a:lnTo>
                  <a:pt x="122" y="270"/>
                </a:lnTo>
                <a:lnTo>
                  <a:pt x="123" y="271"/>
                </a:lnTo>
                <a:lnTo>
                  <a:pt x="124" y="273"/>
                </a:lnTo>
                <a:lnTo>
                  <a:pt x="123" y="275"/>
                </a:lnTo>
                <a:lnTo>
                  <a:pt x="122" y="276"/>
                </a:lnTo>
                <a:lnTo>
                  <a:pt x="120" y="278"/>
                </a:lnTo>
                <a:lnTo>
                  <a:pt x="118" y="278"/>
                </a:lnTo>
                <a:lnTo>
                  <a:pt x="115" y="277"/>
                </a:lnTo>
                <a:lnTo>
                  <a:pt x="114" y="279"/>
                </a:lnTo>
                <a:lnTo>
                  <a:pt x="112" y="279"/>
                </a:lnTo>
                <a:lnTo>
                  <a:pt x="110" y="279"/>
                </a:lnTo>
                <a:lnTo>
                  <a:pt x="107" y="277"/>
                </a:lnTo>
                <a:lnTo>
                  <a:pt x="104" y="279"/>
                </a:lnTo>
                <a:lnTo>
                  <a:pt x="101" y="279"/>
                </a:lnTo>
                <a:lnTo>
                  <a:pt x="98" y="279"/>
                </a:lnTo>
                <a:lnTo>
                  <a:pt x="96" y="279"/>
                </a:lnTo>
                <a:lnTo>
                  <a:pt x="91" y="279"/>
                </a:lnTo>
                <a:lnTo>
                  <a:pt x="88" y="276"/>
                </a:lnTo>
                <a:lnTo>
                  <a:pt x="88" y="272"/>
                </a:lnTo>
                <a:lnTo>
                  <a:pt x="91" y="270"/>
                </a:lnTo>
                <a:lnTo>
                  <a:pt x="91" y="269"/>
                </a:lnTo>
                <a:lnTo>
                  <a:pt x="94" y="270"/>
                </a:lnTo>
                <a:lnTo>
                  <a:pt x="95" y="270"/>
                </a:lnTo>
                <a:lnTo>
                  <a:pt x="94" y="269"/>
                </a:lnTo>
                <a:lnTo>
                  <a:pt x="92" y="267"/>
                </a:lnTo>
                <a:lnTo>
                  <a:pt x="91" y="265"/>
                </a:lnTo>
                <a:lnTo>
                  <a:pt x="88" y="265"/>
                </a:lnTo>
                <a:lnTo>
                  <a:pt x="88" y="264"/>
                </a:lnTo>
                <a:lnTo>
                  <a:pt x="83" y="262"/>
                </a:lnTo>
                <a:lnTo>
                  <a:pt x="77" y="261"/>
                </a:lnTo>
                <a:lnTo>
                  <a:pt x="73" y="258"/>
                </a:lnTo>
                <a:lnTo>
                  <a:pt x="67" y="265"/>
                </a:lnTo>
                <a:lnTo>
                  <a:pt x="66" y="265"/>
                </a:lnTo>
                <a:lnTo>
                  <a:pt x="65" y="267"/>
                </a:lnTo>
                <a:lnTo>
                  <a:pt x="63" y="269"/>
                </a:lnTo>
                <a:lnTo>
                  <a:pt x="60" y="269"/>
                </a:lnTo>
                <a:lnTo>
                  <a:pt x="60" y="268"/>
                </a:lnTo>
                <a:lnTo>
                  <a:pt x="59" y="269"/>
                </a:lnTo>
                <a:lnTo>
                  <a:pt x="60" y="270"/>
                </a:lnTo>
                <a:lnTo>
                  <a:pt x="60" y="272"/>
                </a:lnTo>
                <a:lnTo>
                  <a:pt x="59" y="272"/>
                </a:lnTo>
                <a:lnTo>
                  <a:pt x="59" y="276"/>
                </a:lnTo>
                <a:lnTo>
                  <a:pt x="57" y="279"/>
                </a:lnTo>
                <a:lnTo>
                  <a:pt x="51" y="284"/>
                </a:lnTo>
                <a:lnTo>
                  <a:pt x="50" y="284"/>
                </a:lnTo>
                <a:lnTo>
                  <a:pt x="50" y="282"/>
                </a:lnTo>
                <a:lnTo>
                  <a:pt x="49" y="282"/>
                </a:lnTo>
                <a:lnTo>
                  <a:pt x="50" y="281"/>
                </a:lnTo>
                <a:lnTo>
                  <a:pt x="50" y="279"/>
                </a:lnTo>
                <a:lnTo>
                  <a:pt x="49" y="276"/>
                </a:lnTo>
                <a:lnTo>
                  <a:pt x="47" y="276"/>
                </a:lnTo>
                <a:lnTo>
                  <a:pt x="47" y="277"/>
                </a:lnTo>
                <a:lnTo>
                  <a:pt x="46" y="278"/>
                </a:lnTo>
                <a:lnTo>
                  <a:pt x="45" y="279"/>
                </a:lnTo>
                <a:lnTo>
                  <a:pt x="42" y="280"/>
                </a:lnTo>
                <a:lnTo>
                  <a:pt x="41" y="280"/>
                </a:lnTo>
                <a:lnTo>
                  <a:pt x="38" y="282"/>
                </a:lnTo>
                <a:lnTo>
                  <a:pt x="38" y="290"/>
                </a:lnTo>
                <a:lnTo>
                  <a:pt x="38" y="291"/>
                </a:lnTo>
                <a:lnTo>
                  <a:pt x="36" y="290"/>
                </a:lnTo>
                <a:lnTo>
                  <a:pt x="34" y="286"/>
                </a:lnTo>
                <a:lnTo>
                  <a:pt x="31" y="282"/>
                </a:lnTo>
                <a:lnTo>
                  <a:pt x="31" y="279"/>
                </a:lnTo>
                <a:lnTo>
                  <a:pt x="32" y="276"/>
                </a:lnTo>
                <a:lnTo>
                  <a:pt x="31" y="274"/>
                </a:lnTo>
                <a:lnTo>
                  <a:pt x="28" y="276"/>
                </a:lnTo>
                <a:lnTo>
                  <a:pt x="27" y="274"/>
                </a:lnTo>
                <a:lnTo>
                  <a:pt x="26" y="276"/>
                </a:lnTo>
                <a:lnTo>
                  <a:pt x="26" y="280"/>
                </a:lnTo>
                <a:lnTo>
                  <a:pt x="25" y="281"/>
                </a:lnTo>
                <a:lnTo>
                  <a:pt x="23" y="280"/>
                </a:lnTo>
                <a:lnTo>
                  <a:pt x="21" y="277"/>
                </a:lnTo>
                <a:lnTo>
                  <a:pt x="19" y="273"/>
                </a:lnTo>
                <a:lnTo>
                  <a:pt x="20" y="267"/>
                </a:lnTo>
                <a:lnTo>
                  <a:pt x="21" y="265"/>
                </a:lnTo>
                <a:lnTo>
                  <a:pt x="20" y="262"/>
                </a:lnTo>
                <a:lnTo>
                  <a:pt x="21" y="262"/>
                </a:lnTo>
                <a:lnTo>
                  <a:pt x="22" y="258"/>
                </a:lnTo>
                <a:lnTo>
                  <a:pt x="22" y="256"/>
                </a:lnTo>
                <a:lnTo>
                  <a:pt x="24" y="254"/>
                </a:lnTo>
                <a:lnTo>
                  <a:pt x="27" y="253"/>
                </a:lnTo>
                <a:lnTo>
                  <a:pt x="28" y="253"/>
                </a:lnTo>
                <a:lnTo>
                  <a:pt x="31" y="251"/>
                </a:lnTo>
                <a:lnTo>
                  <a:pt x="34" y="251"/>
                </a:lnTo>
                <a:lnTo>
                  <a:pt x="36" y="251"/>
                </a:lnTo>
                <a:lnTo>
                  <a:pt x="38" y="253"/>
                </a:lnTo>
                <a:lnTo>
                  <a:pt x="44" y="253"/>
                </a:lnTo>
                <a:lnTo>
                  <a:pt x="45" y="251"/>
                </a:lnTo>
                <a:lnTo>
                  <a:pt x="47" y="248"/>
                </a:lnTo>
                <a:lnTo>
                  <a:pt x="48" y="246"/>
                </a:lnTo>
                <a:lnTo>
                  <a:pt x="50" y="245"/>
                </a:lnTo>
                <a:lnTo>
                  <a:pt x="50" y="243"/>
                </a:lnTo>
                <a:lnTo>
                  <a:pt x="45" y="243"/>
                </a:lnTo>
                <a:lnTo>
                  <a:pt x="41" y="242"/>
                </a:lnTo>
                <a:lnTo>
                  <a:pt x="37" y="239"/>
                </a:lnTo>
                <a:lnTo>
                  <a:pt x="35" y="235"/>
                </a:lnTo>
                <a:lnTo>
                  <a:pt x="33" y="232"/>
                </a:lnTo>
                <a:lnTo>
                  <a:pt x="31" y="229"/>
                </a:lnTo>
                <a:lnTo>
                  <a:pt x="31" y="225"/>
                </a:lnTo>
                <a:lnTo>
                  <a:pt x="28" y="219"/>
                </a:lnTo>
                <a:lnTo>
                  <a:pt x="27" y="210"/>
                </a:lnTo>
                <a:lnTo>
                  <a:pt x="24" y="203"/>
                </a:lnTo>
                <a:lnTo>
                  <a:pt x="23" y="211"/>
                </a:lnTo>
                <a:lnTo>
                  <a:pt x="21" y="212"/>
                </a:lnTo>
                <a:lnTo>
                  <a:pt x="20" y="208"/>
                </a:lnTo>
                <a:lnTo>
                  <a:pt x="18" y="206"/>
                </a:lnTo>
                <a:lnTo>
                  <a:pt x="18" y="204"/>
                </a:lnTo>
                <a:lnTo>
                  <a:pt x="15" y="200"/>
                </a:lnTo>
                <a:lnTo>
                  <a:pt x="16" y="203"/>
                </a:lnTo>
                <a:lnTo>
                  <a:pt x="16" y="208"/>
                </a:lnTo>
                <a:lnTo>
                  <a:pt x="13" y="210"/>
                </a:lnTo>
                <a:lnTo>
                  <a:pt x="13" y="207"/>
                </a:lnTo>
                <a:lnTo>
                  <a:pt x="12" y="208"/>
                </a:lnTo>
                <a:lnTo>
                  <a:pt x="10" y="210"/>
                </a:lnTo>
                <a:lnTo>
                  <a:pt x="9" y="209"/>
                </a:lnTo>
                <a:lnTo>
                  <a:pt x="9" y="211"/>
                </a:lnTo>
                <a:lnTo>
                  <a:pt x="7" y="212"/>
                </a:lnTo>
                <a:lnTo>
                  <a:pt x="7" y="211"/>
                </a:lnTo>
                <a:lnTo>
                  <a:pt x="3" y="215"/>
                </a:lnTo>
                <a:lnTo>
                  <a:pt x="3" y="213"/>
                </a:lnTo>
                <a:lnTo>
                  <a:pt x="2" y="213"/>
                </a:lnTo>
                <a:lnTo>
                  <a:pt x="0" y="213"/>
                </a:lnTo>
                <a:lnTo>
                  <a:pt x="0" y="212"/>
                </a:lnTo>
                <a:lnTo>
                  <a:pt x="0" y="211"/>
                </a:lnTo>
                <a:lnTo>
                  <a:pt x="2" y="209"/>
                </a:lnTo>
                <a:lnTo>
                  <a:pt x="4" y="206"/>
                </a:lnTo>
                <a:lnTo>
                  <a:pt x="4" y="200"/>
                </a:lnTo>
                <a:lnTo>
                  <a:pt x="3" y="194"/>
                </a:lnTo>
                <a:lnTo>
                  <a:pt x="4" y="190"/>
                </a:lnTo>
                <a:lnTo>
                  <a:pt x="4" y="186"/>
                </a:lnTo>
                <a:lnTo>
                  <a:pt x="6" y="184"/>
                </a:lnTo>
                <a:lnTo>
                  <a:pt x="6" y="182"/>
                </a:lnTo>
                <a:lnTo>
                  <a:pt x="6" y="181"/>
                </a:lnTo>
                <a:lnTo>
                  <a:pt x="8" y="179"/>
                </a:lnTo>
                <a:lnTo>
                  <a:pt x="8" y="175"/>
                </a:lnTo>
                <a:lnTo>
                  <a:pt x="7" y="175"/>
                </a:lnTo>
                <a:lnTo>
                  <a:pt x="7" y="171"/>
                </a:lnTo>
                <a:lnTo>
                  <a:pt x="6" y="169"/>
                </a:lnTo>
                <a:lnTo>
                  <a:pt x="6" y="165"/>
                </a:lnTo>
                <a:lnTo>
                  <a:pt x="6" y="163"/>
                </a:lnTo>
                <a:lnTo>
                  <a:pt x="9" y="160"/>
                </a:lnTo>
                <a:lnTo>
                  <a:pt x="10" y="159"/>
                </a:lnTo>
                <a:lnTo>
                  <a:pt x="13" y="157"/>
                </a:lnTo>
                <a:lnTo>
                  <a:pt x="18" y="156"/>
                </a:lnTo>
                <a:lnTo>
                  <a:pt x="22" y="154"/>
                </a:lnTo>
                <a:lnTo>
                  <a:pt x="25" y="152"/>
                </a:lnTo>
                <a:lnTo>
                  <a:pt x="25" y="153"/>
                </a:lnTo>
                <a:lnTo>
                  <a:pt x="27" y="153"/>
                </a:lnTo>
                <a:lnTo>
                  <a:pt x="29" y="152"/>
                </a:lnTo>
                <a:lnTo>
                  <a:pt x="32" y="150"/>
                </a:lnTo>
                <a:lnTo>
                  <a:pt x="34" y="152"/>
                </a:lnTo>
                <a:lnTo>
                  <a:pt x="38" y="152"/>
                </a:lnTo>
                <a:lnTo>
                  <a:pt x="37" y="150"/>
                </a:lnTo>
                <a:lnTo>
                  <a:pt x="35" y="147"/>
                </a:lnTo>
                <a:lnTo>
                  <a:pt x="31" y="144"/>
                </a:lnTo>
                <a:lnTo>
                  <a:pt x="29" y="141"/>
                </a:lnTo>
                <a:lnTo>
                  <a:pt x="29" y="145"/>
                </a:lnTo>
                <a:lnTo>
                  <a:pt x="28" y="147"/>
                </a:lnTo>
                <a:lnTo>
                  <a:pt x="26" y="148"/>
                </a:lnTo>
                <a:lnTo>
                  <a:pt x="22" y="148"/>
                </a:lnTo>
                <a:lnTo>
                  <a:pt x="21" y="147"/>
                </a:lnTo>
                <a:lnTo>
                  <a:pt x="18" y="146"/>
                </a:lnTo>
                <a:lnTo>
                  <a:pt x="17" y="144"/>
                </a:lnTo>
                <a:lnTo>
                  <a:pt x="16" y="138"/>
                </a:lnTo>
                <a:lnTo>
                  <a:pt x="17" y="136"/>
                </a:lnTo>
                <a:lnTo>
                  <a:pt x="20" y="133"/>
                </a:lnTo>
                <a:lnTo>
                  <a:pt x="20" y="132"/>
                </a:lnTo>
                <a:lnTo>
                  <a:pt x="20" y="131"/>
                </a:lnTo>
                <a:lnTo>
                  <a:pt x="21" y="128"/>
                </a:lnTo>
                <a:lnTo>
                  <a:pt x="25" y="125"/>
                </a:lnTo>
                <a:lnTo>
                  <a:pt x="28" y="122"/>
                </a:lnTo>
                <a:lnTo>
                  <a:pt x="28" y="121"/>
                </a:lnTo>
                <a:lnTo>
                  <a:pt x="25" y="116"/>
                </a:lnTo>
                <a:lnTo>
                  <a:pt x="24" y="114"/>
                </a:lnTo>
                <a:lnTo>
                  <a:pt x="24" y="110"/>
                </a:lnTo>
                <a:lnTo>
                  <a:pt x="25" y="109"/>
                </a:lnTo>
                <a:lnTo>
                  <a:pt x="27" y="105"/>
                </a:lnTo>
                <a:lnTo>
                  <a:pt x="23" y="103"/>
                </a:lnTo>
                <a:lnTo>
                  <a:pt x="22" y="101"/>
                </a:lnTo>
                <a:lnTo>
                  <a:pt x="22" y="99"/>
                </a:lnTo>
                <a:lnTo>
                  <a:pt x="20" y="97"/>
                </a:lnTo>
                <a:lnTo>
                  <a:pt x="18" y="95"/>
                </a:lnTo>
                <a:lnTo>
                  <a:pt x="18" y="92"/>
                </a:lnTo>
                <a:lnTo>
                  <a:pt x="21" y="90"/>
                </a:lnTo>
                <a:lnTo>
                  <a:pt x="22" y="90"/>
                </a:lnTo>
                <a:lnTo>
                  <a:pt x="24" y="88"/>
                </a:lnTo>
                <a:lnTo>
                  <a:pt x="27" y="90"/>
                </a:lnTo>
                <a:lnTo>
                  <a:pt x="28" y="90"/>
                </a:lnTo>
                <a:lnTo>
                  <a:pt x="31" y="86"/>
                </a:lnTo>
                <a:lnTo>
                  <a:pt x="33" y="86"/>
                </a:lnTo>
                <a:lnTo>
                  <a:pt x="35" y="86"/>
                </a:lnTo>
                <a:lnTo>
                  <a:pt x="36" y="88"/>
                </a:lnTo>
                <a:lnTo>
                  <a:pt x="38" y="90"/>
                </a:lnTo>
                <a:lnTo>
                  <a:pt x="40" y="90"/>
                </a:lnTo>
                <a:lnTo>
                  <a:pt x="41" y="88"/>
                </a:lnTo>
                <a:lnTo>
                  <a:pt x="44" y="88"/>
                </a:lnTo>
                <a:lnTo>
                  <a:pt x="45" y="88"/>
                </a:lnTo>
                <a:lnTo>
                  <a:pt x="49" y="89"/>
                </a:lnTo>
                <a:lnTo>
                  <a:pt x="50" y="91"/>
                </a:lnTo>
                <a:lnTo>
                  <a:pt x="53" y="94"/>
                </a:lnTo>
                <a:lnTo>
                  <a:pt x="53" y="96"/>
                </a:lnTo>
                <a:lnTo>
                  <a:pt x="53" y="97"/>
                </a:lnTo>
                <a:lnTo>
                  <a:pt x="54" y="97"/>
                </a:lnTo>
                <a:lnTo>
                  <a:pt x="60" y="97"/>
                </a:lnTo>
                <a:lnTo>
                  <a:pt x="63" y="97"/>
                </a:lnTo>
                <a:lnTo>
                  <a:pt x="66" y="96"/>
                </a:lnTo>
                <a:lnTo>
                  <a:pt x="67" y="94"/>
                </a:lnTo>
                <a:lnTo>
                  <a:pt x="68" y="91"/>
                </a:lnTo>
                <a:lnTo>
                  <a:pt x="69" y="91"/>
                </a:lnTo>
                <a:lnTo>
                  <a:pt x="72" y="90"/>
                </a:lnTo>
                <a:lnTo>
                  <a:pt x="75" y="90"/>
                </a:lnTo>
                <a:lnTo>
                  <a:pt x="75" y="88"/>
                </a:lnTo>
                <a:lnTo>
                  <a:pt x="75" y="84"/>
                </a:lnTo>
                <a:lnTo>
                  <a:pt x="75" y="83"/>
                </a:lnTo>
                <a:lnTo>
                  <a:pt x="76" y="81"/>
                </a:lnTo>
                <a:lnTo>
                  <a:pt x="78" y="79"/>
                </a:lnTo>
                <a:lnTo>
                  <a:pt x="78" y="78"/>
                </a:lnTo>
                <a:lnTo>
                  <a:pt x="77" y="78"/>
                </a:lnTo>
                <a:lnTo>
                  <a:pt x="75" y="77"/>
                </a:lnTo>
                <a:lnTo>
                  <a:pt x="76" y="75"/>
                </a:lnTo>
                <a:lnTo>
                  <a:pt x="75" y="75"/>
                </a:lnTo>
                <a:lnTo>
                  <a:pt x="74" y="74"/>
                </a:lnTo>
                <a:lnTo>
                  <a:pt x="73" y="73"/>
                </a:lnTo>
                <a:lnTo>
                  <a:pt x="71" y="70"/>
                </a:lnTo>
                <a:lnTo>
                  <a:pt x="71" y="67"/>
                </a:lnTo>
                <a:lnTo>
                  <a:pt x="71" y="65"/>
                </a:lnTo>
                <a:lnTo>
                  <a:pt x="73" y="61"/>
                </a:lnTo>
                <a:lnTo>
                  <a:pt x="76" y="59"/>
                </a:lnTo>
                <a:lnTo>
                  <a:pt x="77" y="59"/>
                </a:lnTo>
                <a:lnTo>
                  <a:pt x="78" y="59"/>
                </a:lnTo>
                <a:lnTo>
                  <a:pt x="79" y="59"/>
                </a:lnTo>
                <a:lnTo>
                  <a:pt x="79" y="61"/>
                </a:lnTo>
                <a:lnTo>
                  <a:pt x="78" y="65"/>
                </a:lnTo>
                <a:lnTo>
                  <a:pt x="78" y="67"/>
                </a:lnTo>
                <a:lnTo>
                  <a:pt x="81" y="64"/>
                </a:lnTo>
                <a:lnTo>
                  <a:pt x="82" y="59"/>
                </a:lnTo>
                <a:lnTo>
                  <a:pt x="83" y="57"/>
                </a:lnTo>
                <a:lnTo>
                  <a:pt x="78" y="57"/>
                </a:lnTo>
                <a:lnTo>
                  <a:pt x="77" y="57"/>
                </a:lnTo>
                <a:lnTo>
                  <a:pt x="75" y="56"/>
                </a:lnTo>
                <a:lnTo>
                  <a:pt x="73" y="54"/>
                </a:lnTo>
                <a:lnTo>
                  <a:pt x="72" y="53"/>
                </a:lnTo>
                <a:lnTo>
                  <a:pt x="72" y="51"/>
                </a:lnTo>
                <a:lnTo>
                  <a:pt x="72" y="50"/>
                </a:lnTo>
                <a:lnTo>
                  <a:pt x="73" y="49"/>
                </a:lnTo>
                <a:lnTo>
                  <a:pt x="73" y="47"/>
                </a:lnTo>
                <a:lnTo>
                  <a:pt x="75" y="45"/>
                </a:lnTo>
                <a:lnTo>
                  <a:pt x="76" y="45"/>
                </a:lnTo>
                <a:lnTo>
                  <a:pt x="77" y="44"/>
                </a:lnTo>
                <a:lnTo>
                  <a:pt x="78" y="45"/>
                </a:lnTo>
                <a:lnTo>
                  <a:pt x="78" y="48"/>
                </a:lnTo>
                <a:lnTo>
                  <a:pt x="82" y="43"/>
                </a:lnTo>
                <a:lnTo>
                  <a:pt x="78" y="43"/>
                </a:lnTo>
                <a:lnTo>
                  <a:pt x="76" y="40"/>
                </a:lnTo>
                <a:lnTo>
                  <a:pt x="76" y="37"/>
                </a:lnTo>
                <a:lnTo>
                  <a:pt x="77" y="36"/>
                </a:lnTo>
                <a:lnTo>
                  <a:pt x="79" y="36"/>
                </a:lnTo>
                <a:lnTo>
                  <a:pt x="80" y="37"/>
                </a:lnTo>
                <a:lnTo>
                  <a:pt x="81" y="38"/>
                </a:lnTo>
                <a:lnTo>
                  <a:pt x="82" y="38"/>
                </a:lnTo>
                <a:lnTo>
                  <a:pt x="82" y="37"/>
                </a:lnTo>
                <a:lnTo>
                  <a:pt x="84" y="36"/>
                </a:lnTo>
                <a:lnTo>
                  <a:pt x="86" y="34"/>
                </a:lnTo>
                <a:lnTo>
                  <a:pt x="85" y="31"/>
                </a:lnTo>
                <a:lnTo>
                  <a:pt x="84" y="28"/>
                </a:lnTo>
                <a:lnTo>
                  <a:pt x="82" y="27"/>
                </a:lnTo>
                <a:lnTo>
                  <a:pt x="80" y="24"/>
                </a:lnTo>
                <a:lnTo>
                  <a:pt x="80" y="22"/>
                </a:lnTo>
                <a:lnTo>
                  <a:pt x="82" y="22"/>
                </a:lnTo>
                <a:lnTo>
                  <a:pt x="85" y="21"/>
                </a:lnTo>
                <a:lnTo>
                  <a:pt x="86" y="21"/>
                </a:lnTo>
                <a:lnTo>
                  <a:pt x="88" y="19"/>
                </a:lnTo>
                <a:lnTo>
                  <a:pt x="90" y="12"/>
                </a:lnTo>
                <a:lnTo>
                  <a:pt x="91" y="12"/>
                </a:lnTo>
                <a:lnTo>
                  <a:pt x="93" y="12"/>
                </a:lnTo>
                <a:lnTo>
                  <a:pt x="96" y="12"/>
                </a:lnTo>
                <a:lnTo>
                  <a:pt x="97" y="10"/>
                </a:lnTo>
                <a:lnTo>
                  <a:pt x="97" y="8"/>
                </a:lnTo>
                <a:lnTo>
                  <a:pt x="98" y="5"/>
                </a:lnTo>
                <a:lnTo>
                  <a:pt x="106" y="5"/>
                </a:lnTo>
                <a:lnTo>
                  <a:pt x="11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5" name="Freeform 8521">
            <a:extLst>
              <a:ext uri="{FF2B5EF4-FFF2-40B4-BE49-F238E27FC236}">
                <a16:creationId xmlns:a16="http://schemas.microsoft.com/office/drawing/2014/main" id="{EA847776-6F74-FD40-9BAE-D0658A0FB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733675"/>
            <a:ext cx="80963" cy="104775"/>
          </a:xfrm>
          <a:custGeom>
            <a:avLst/>
            <a:gdLst>
              <a:gd name="T0" fmla="*/ 4049957 w 224"/>
              <a:gd name="T1" fmla="*/ 34909385 h 293"/>
              <a:gd name="T2" fmla="*/ 2482022 w 224"/>
              <a:gd name="T3" fmla="*/ 34142346 h 293"/>
              <a:gd name="T4" fmla="*/ 2874187 w 224"/>
              <a:gd name="T5" fmla="*/ 32991252 h 293"/>
              <a:gd name="T6" fmla="*/ 6270657 w 224"/>
              <a:gd name="T7" fmla="*/ 31456816 h 293"/>
              <a:gd name="T8" fmla="*/ 4311280 w 224"/>
              <a:gd name="T9" fmla="*/ 29666702 h 293"/>
              <a:gd name="T10" fmla="*/ 3527312 w 224"/>
              <a:gd name="T11" fmla="*/ 26853511 h 293"/>
              <a:gd name="T12" fmla="*/ 5356208 w 224"/>
              <a:gd name="T13" fmla="*/ 35804442 h 293"/>
              <a:gd name="T14" fmla="*/ 7315947 w 224"/>
              <a:gd name="T15" fmla="*/ 35676781 h 293"/>
              <a:gd name="T16" fmla="*/ 7707750 w 224"/>
              <a:gd name="T17" fmla="*/ 34398026 h 293"/>
              <a:gd name="T18" fmla="*/ 8230395 w 224"/>
              <a:gd name="T19" fmla="*/ 34398026 h 293"/>
              <a:gd name="T20" fmla="*/ 22861927 w 224"/>
              <a:gd name="T21" fmla="*/ 37338878 h 293"/>
              <a:gd name="T22" fmla="*/ 24691185 w 224"/>
              <a:gd name="T23" fmla="*/ 35804442 h 293"/>
              <a:gd name="T24" fmla="*/ 25474791 w 224"/>
              <a:gd name="T25" fmla="*/ 34653705 h 293"/>
              <a:gd name="T26" fmla="*/ 19988102 w 224"/>
              <a:gd name="T27" fmla="*/ 34653705 h 293"/>
              <a:gd name="T28" fmla="*/ 18551009 w 224"/>
              <a:gd name="T29" fmla="*/ 32991252 h 293"/>
              <a:gd name="T30" fmla="*/ 20249425 w 224"/>
              <a:gd name="T31" fmla="*/ 36955537 h 293"/>
              <a:gd name="T32" fmla="*/ 21163873 w 224"/>
              <a:gd name="T33" fmla="*/ 36060122 h 293"/>
              <a:gd name="T34" fmla="*/ 12802636 w 224"/>
              <a:gd name="T35" fmla="*/ 35548763 h 293"/>
              <a:gd name="T36" fmla="*/ 15938145 w 224"/>
              <a:gd name="T37" fmla="*/ 34525687 h 293"/>
              <a:gd name="T38" fmla="*/ 22992769 w 224"/>
              <a:gd name="T39" fmla="*/ 32224213 h 293"/>
              <a:gd name="T40" fmla="*/ 24299020 w 224"/>
              <a:gd name="T41" fmla="*/ 28899305 h 293"/>
              <a:gd name="T42" fmla="*/ 26258759 w 224"/>
              <a:gd name="T43" fmla="*/ 26086114 h 293"/>
              <a:gd name="T44" fmla="*/ 25997436 w 224"/>
              <a:gd name="T45" fmla="*/ 27236851 h 293"/>
              <a:gd name="T46" fmla="*/ 27565010 w 224"/>
              <a:gd name="T47" fmla="*/ 25958453 h 293"/>
              <a:gd name="T48" fmla="*/ 27695852 w 224"/>
              <a:gd name="T49" fmla="*/ 26469812 h 293"/>
              <a:gd name="T50" fmla="*/ 522645 w 224"/>
              <a:gd name="T51" fmla="*/ 26341794 h 293"/>
              <a:gd name="T52" fmla="*/ 29002103 w 224"/>
              <a:gd name="T53" fmla="*/ 24295999 h 293"/>
              <a:gd name="T54" fmla="*/ 1175771 w 224"/>
              <a:gd name="T55" fmla="*/ 20459733 h 293"/>
              <a:gd name="T56" fmla="*/ 2874187 w 224"/>
              <a:gd name="T57" fmla="*/ 19692336 h 293"/>
              <a:gd name="T58" fmla="*/ 25866956 w 224"/>
              <a:gd name="T59" fmla="*/ 19948373 h 293"/>
              <a:gd name="T60" fmla="*/ 25866956 w 224"/>
              <a:gd name="T61" fmla="*/ 19692336 h 293"/>
              <a:gd name="T62" fmla="*/ 23776375 w 224"/>
              <a:gd name="T63" fmla="*/ 19308995 h 293"/>
              <a:gd name="T64" fmla="*/ 25082988 w 224"/>
              <a:gd name="T65" fmla="*/ 15728408 h 293"/>
              <a:gd name="T66" fmla="*/ 25344311 w 224"/>
              <a:gd name="T67" fmla="*/ 15984088 h 293"/>
              <a:gd name="T68" fmla="*/ 4049957 w 224"/>
              <a:gd name="T69" fmla="*/ 18413938 h 293"/>
              <a:gd name="T70" fmla="*/ 2351541 w 224"/>
              <a:gd name="T71" fmla="*/ 18669618 h 293"/>
              <a:gd name="T72" fmla="*/ 3265990 w 224"/>
              <a:gd name="T73" fmla="*/ 14833351 h 293"/>
              <a:gd name="T74" fmla="*/ 2874187 w 224"/>
              <a:gd name="T75" fmla="*/ 12659538 h 293"/>
              <a:gd name="T76" fmla="*/ 6923782 w 224"/>
              <a:gd name="T77" fmla="*/ 12020160 h 293"/>
              <a:gd name="T78" fmla="*/ 8883521 w 224"/>
              <a:gd name="T79" fmla="*/ 11636462 h 293"/>
              <a:gd name="T80" fmla="*/ 9667488 w 224"/>
              <a:gd name="T81" fmla="*/ 10997084 h 293"/>
              <a:gd name="T82" fmla="*/ 10059291 w 224"/>
              <a:gd name="T83" fmla="*/ 9974008 h 293"/>
              <a:gd name="T84" fmla="*/ 23123250 w 224"/>
              <a:gd name="T85" fmla="*/ 11508443 h 293"/>
              <a:gd name="T86" fmla="*/ 17767041 w 224"/>
              <a:gd name="T87" fmla="*/ 10357706 h 293"/>
              <a:gd name="T88" fmla="*/ 19334615 w 224"/>
              <a:gd name="T89" fmla="*/ 9590667 h 293"/>
              <a:gd name="T90" fmla="*/ 18681489 w 224"/>
              <a:gd name="T91" fmla="*/ 8055874 h 293"/>
              <a:gd name="T92" fmla="*/ 17636561 w 224"/>
              <a:gd name="T93" fmla="*/ 6649458 h 293"/>
              <a:gd name="T94" fmla="*/ 19988102 w 224"/>
              <a:gd name="T95" fmla="*/ 6393778 h 293"/>
              <a:gd name="T96" fmla="*/ 18420167 w 224"/>
              <a:gd name="T97" fmla="*/ 5754400 h 293"/>
              <a:gd name="T98" fmla="*/ 9275324 w 224"/>
              <a:gd name="T99" fmla="*/ 8439573 h 293"/>
              <a:gd name="T100" fmla="*/ 10189772 w 224"/>
              <a:gd name="T101" fmla="*/ 8311912 h 293"/>
              <a:gd name="T102" fmla="*/ 9406166 w 224"/>
              <a:gd name="T103" fmla="*/ 6393778 h 293"/>
              <a:gd name="T104" fmla="*/ 10581936 w 224"/>
              <a:gd name="T105" fmla="*/ 4731324 h 293"/>
              <a:gd name="T106" fmla="*/ 10973739 w 224"/>
              <a:gd name="T107" fmla="*/ 3963928 h 293"/>
              <a:gd name="T108" fmla="*/ 10712417 w 224"/>
              <a:gd name="T109" fmla="*/ 2813191 h 293"/>
              <a:gd name="T110" fmla="*/ 12541313 w 224"/>
              <a:gd name="T111" fmla="*/ 1534435 h 293"/>
              <a:gd name="T112" fmla="*/ 12802636 w 224"/>
              <a:gd name="T113" fmla="*/ 767396 h 293"/>
              <a:gd name="T114" fmla="*/ 16460790 w 224"/>
              <a:gd name="T115" fmla="*/ 383698 h 293"/>
              <a:gd name="T116" fmla="*/ 18420167 w 224"/>
              <a:gd name="T117" fmla="*/ 3963928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4" h="293">
                <a:moveTo>
                  <a:pt x="38" y="292"/>
                </a:moveTo>
                <a:lnTo>
                  <a:pt x="36" y="290"/>
                </a:lnTo>
                <a:lnTo>
                  <a:pt x="33" y="286"/>
                </a:lnTo>
                <a:lnTo>
                  <a:pt x="31" y="282"/>
                </a:lnTo>
                <a:lnTo>
                  <a:pt x="31" y="279"/>
                </a:lnTo>
                <a:lnTo>
                  <a:pt x="32" y="276"/>
                </a:lnTo>
                <a:lnTo>
                  <a:pt x="31" y="274"/>
                </a:lnTo>
                <a:lnTo>
                  <a:pt x="28" y="276"/>
                </a:lnTo>
                <a:lnTo>
                  <a:pt x="27" y="275"/>
                </a:lnTo>
                <a:lnTo>
                  <a:pt x="27" y="274"/>
                </a:lnTo>
                <a:lnTo>
                  <a:pt x="28" y="276"/>
                </a:lnTo>
                <a:lnTo>
                  <a:pt x="31" y="273"/>
                </a:lnTo>
                <a:lnTo>
                  <a:pt x="32" y="276"/>
                </a:lnTo>
                <a:lnTo>
                  <a:pt x="32" y="279"/>
                </a:lnTo>
                <a:lnTo>
                  <a:pt x="32" y="282"/>
                </a:lnTo>
                <a:lnTo>
                  <a:pt x="34" y="286"/>
                </a:lnTo>
                <a:lnTo>
                  <a:pt x="38" y="291"/>
                </a:lnTo>
                <a:lnTo>
                  <a:pt x="38" y="292"/>
                </a:lnTo>
                <a:close/>
                <a:moveTo>
                  <a:pt x="26" y="280"/>
                </a:moveTo>
                <a:lnTo>
                  <a:pt x="25" y="281"/>
                </a:lnTo>
                <a:lnTo>
                  <a:pt x="23" y="280"/>
                </a:lnTo>
                <a:lnTo>
                  <a:pt x="21" y="277"/>
                </a:lnTo>
                <a:lnTo>
                  <a:pt x="19" y="273"/>
                </a:lnTo>
                <a:lnTo>
                  <a:pt x="19" y="267"/>
                </a:lnTo>
                <a:lnTo>
                  <a:pt x="20" y="265"/>
                </a:lnTo>
                <a:lnTo>
                  <a:pt x="20" y="264"/>
                </a:lnTo>
                <a:lnTo>
                  <a:pt x="21" y="265"/>
                </a:lnTo>
                <a:lnTo>
                  <a:pt x="20" y="267"/>
                </a:lnTo>
                <a:lnTo>
                  <a:pt x="20" y="273"/>
                </a:lnTo>
                <a:lnTo>
                  <a:pt x="22" y="277"/>
                </a:lnTo>
                <a:lnTo>
                  <a:pt x="25" y="280"/>
                </a:lnTo>
                <a:lnTo>
                  <a:pt x="26" y="277"/>
                </a:lnTo>
                <a:lnTo>
                  <a:pt x="26" y="280"/>
                </a:lnTo>
                <a:close/>
                <a:moveTo>
                  <a:pt x="23" y="257"/>
                </a:moveTo>
                <a:lnTo>
                  <a:pt x="20" y="264"/>
                </a:lnTo>
                <a:lnTo>
                  <a:pt x="22" y="258"/>
                </a:lnTo>
                <a:lnTo>
                  <a:pt x="23" y="257"/>
                </a:lnTo>
                <a:close/>
                <a:moveTo>
                  <a:pt x="24" y="254"/>
                </a:moveTo>
                <a:lnTo>
                  <a:pt x="31" y="251"/>
                </a:lnTo>
                <a:lnTo>
                  <a:pt x="34" y="251"/>
                </a:lnTo>
                <a:lnTo>
                  <a:pt x="31" y="252"/>
                </a:lnTo>
                <a:lnTo>
                  <a:pt x="28" y="254"/>
                </a:lnTo>
                <a:lnTo>
                  <a:pt x="25" y="254"/>
                </a:lnTo>
                <a:lnTo>
                  <a:pt x="23" y="257"/>
                </a:lnTo>
                <a:lnTo>
                  <a:pt x="24" y="254"/>
                </a:lnTo>
                <a:close/>
                <a:moveTo>
                  <a:pt x="45" y="251"/>
                </a:moveTo>
                <a:lnTo>
                  <a:pt x="48" y="246"/>
                </a:lnTo>
                <a:lnTo>
                  <a:pt x="50" y="244"/>
                </a:lnTo>
                <a:lnTo>
                  <a:pt x="50" y="245"/>
                </a:lnTo>
                <a:lnTo>
                  <a:pt x="47" y="248"/>
                </a:lnTo>
                <a:lnTo>
                  <a:pt x="44" y="253"/>
                </a:lnTo>
                <a:lnTo>
                  <a:pt x="45" y="251"/>
                </a:lnTo>
                <a:close/>
                <a:moveTo>
                  <a:pt x="45" y="243"/>
                </a:moveTo>
                <a:lnTo>
                  <a:pt x="41" y="242"/>
                </a:lnTo>
                <a:lnTo>
                  <a:pt x="45" y="242"/>
                </a:lnTo>
                <a:lnTo>
                  <a:pt x="50" y="242"/>
                </a:lnTo>
                <a:lnTo>
                  <a:pt x="50" y="243"/>
                </a:lnTo>
                <a:lnTo>
                  <a:pt x="45" y="243"/>
                </a:lnTo>
                <a:close/>
                <a:moveTo>
                  <a:pt x="33" y="232"/>
                </a:moveTo>
                <a:lnTo>
                  <a:pt x="32" y="229"/>
                </a:lnTo>
                <a:lnTo>
                  <a:pt x="30" y="225"/>
                </a:lnTo>
                <a:lnTo>
                  <a:pt x="24" y="203"/>
                </a:lnTo>
                <a:lnTo>
                  <a:pt x="23" y="211"/>
                </a:lnTo>
                <a:lnTo>
                  <a:pt x="21" y="212"/>
                </a:lnTo>
                <a:lnTo>
                  <a:pt x="19" y="208"/>
                </a:lnTo>
                <a:lnTo>
                  <a:pt x="16" y="202"/>
                </a:lnTo>
                <a:lnTo>
                  <a:pt x="20" y="208"/>
                </a:lnTo>
                <a:lnTo>
                  <a:pt x="21" y="211"/>
                </a:lnTo>
                <a:lnTo>
                  <a:pt x="22" y="211"/>
                </a:lnTo>
                <a:lnTo>
                  <a:pt x="24" y="203"/>
                </a:lnTo>
                <a:lnTo>
                  <a:pt x="27" y="210"/>
                </a:lnTo>
                <a:lnTo>
                  <a:pt x="31" y="225"/>
                </a:lnTo>
                <a:lnTo>
                  <a:pt x="32" y="229"/>
                </a:lnTo>
                <a:lnTo>
                  <a:pt x="34" y="232"/>
                </a:lnTo>
                <a:lnTo>
                  <a:pt x="38" y="239"/>
                </a:lnTo>
                <a:lnTo>
                  <a:pt x="33" y="232"/>
                </a:lnTo>
                <a:close/>
                <a:moveTo>
                  <a:pt x="38" y="291"/>
                </a:moveTo>
                <a:lnTo>
                  <a:pt x="38" y="290"/>
                </a:lnTo>
                <a:lnTo>
                  <a:pt x="38" y="282"/>
                </a:lnTo>
                <a:lnTo>
                  <a:pt x="39" y="290"/>
                </a:lnTo>
                <a:lnTo>
                  <a:pt x="38" y="291"/>
                </a:lnTo>
                <a:close/>
                <a:moveTo>
                  <a:pt x="40" y="280"/>
                </a:moveTo>
                <a:lnTo>
                  <a:pt x="41" y="280"/>
                </a:lnTo>
                <a:lnTo>
                  <a:pt x="38" y="282"/>
                </a:lnTo>
                <a:lnTo>
                  <a:pt x="40" y="280"/>
                </a:lnTo>
                <a:close/>
                <a:moveTo>
                  <a:pt x="47" y="277"/>
                </a:moveTo>
                <a:lnTo>
                  <a:pt x="49" y="277"/>
                </a:lnTo>
                <a:lnTo>
                  <a:pt x="46" y="278"/>
                </a:lnTo>
                <a:lnTo>
                  <a:pt x="43" y="280"/>
                </a:lnTo>
                <a:lnTo>
                  <a:pt x="42" y="280"/>
                </a:lnTo>
                <a:lnTo>
                  <a:pt x="47" y="277"/>
                </a:lnTo>
                <a:close/>
                <a:moveTo>
                  <a:pt x="50" y="281"/>
                </a:moveTo>
                <a:lnTo>
                  <a:pt x="50" y="282"/>
                </a:lnTo>
                <a:lnTo>
                  <a:pt x="51" y="282"/>
                </a:lnTo>
                <a:lnTo>
                  <a:pt x="56" y="279"/>
                </a:lnTo>
                <a:lnTo>
                  <a:pt x="59" y="277"/>
                </a:lnTo>
                <a:lnTo>
                  <a:pt x="59" y="272"/>
                </a:lnTo>
                <a:lnTo>
                  <a:pt x="60" y="270"/>
                </a:lnTo>
                <a:lnTo>
                  <a:pt x="60" y="272"/>
                </a:lnTo>
                <a:lnTo>
                  <a:pt x="60" y="276"/>
                </a:lnTo>
                <a:lnTo>
                  <a:pt x="57" y="279"/>
                </a:lnTo>
                <a:lnTo>
                  <a:pt x="51" y="284"/>
                </a:lnTo>
                <a:lnTo>
                  <a:pt x="50" y="284"/>
                </a:lnTo>
                <a:lnTo>
                  <a:pt x="49" y="281"/>
                </a:lnTo>
                <a:lnTo>
                  <a:pt x="50" y="279"/>
                </a:lnTo>
                <a:lnTo>
                  <a:pt x="50" y="281"/>
                </a:lnTo>
                <a:close/>
                <a:moveTo>
                  <a:pt x="59" y="269"/>
                </a:moveTo>
                <a:lnTo>
                  <a:pt x="60" y="268"/>
                </a:lnTo>
                <a:lnTo>
                  <a:pt x="63" y="269"/>
                </a:lnTo>
                <a:lnTo>
                  <a:pt x="60" y="269"/>
                </a:lnTo>
                <a:lnTo>
                  <a:pt x="60" y="270"/>
                </a:lnTo>
                <a:lnTo>
                  <a:pt x="59" y="269"/>
                </a:lnTo>
                <a:close/>
                <a:moveTo>
                  <a:pt x="66" y="265"/>
                </a:moveTo>
                <a:lnTo>
                  <a:pt x="72" y="258"/>
                </a:lnTo>
                <a:lnTo>
                  <a:pt x="89" y="265"/>
                </a:lnTo>
                <a:lnTo>
                  <a:pt x="88" y="265"/>
                </a:lnTo>
                <a:lnTo>
                  <a:pt x="73" y="259"/>
                </a:lnTo>
                <a:lnTo>
                  <a:pt x="65" y="267"/>
                </a:lnTo>
                <a:lnTo>
                  <a:pt x="63" y="269"/>
                </a:lnTo>
                <a:lnTo>
                  <a:pt x="66" y="265"/>
                </a:lnTo>
                <a:close/>
                <a:moveTo>
                  <a:pt x="91" y="266"/>
                </a:moveTo>
                <a:lnTo>
                  <a:pt x="89" y="265"/>
                </a:lnTo>
                <a:lnTo>
                  <a:pt x="90" y="265"/>
                </a:lnTo>
                <a:lnTo>
                  <a:pt x="91" y="266"/>
                </a:lnTo>
                <a:close/>
                <a:moveTo>
                  <a:pt x="92" y="267"/>
                </a:moveTo>
                <a:lnTo>
                  <a:pt x="95" y="270"/>
                </a:lnTo>
                <a:lnTo>
                  <a:pt x="94" y="270"/>
                </a:lnTo>
                <a:lnTo>
                  <a:pt x="91" y="267"/>
                </a:lnTo>
                <a:lnTo>
                  <a:pt x="91" y="266"/>
                </a:lnTo>
                <a:lnTo>
                  <a:pt x="92" y="267"/>
                </a:lnTo>
                <a:close/>
                <a:moveTo>
                  <a:pt x="175" y="292"/>
                </a:moveTo>
                <a:lnTo>
                  <a:pt x="175" y="290"/>
                </a:lnTo>
                <a:lnTo>
                  <a:pt x="177" y="289"/>
                </a:lnTo>
                <a:lnTo>
                  <a:pt x="180" y="286"/>
                </a:lnTo>
                <a:lnTo>
                  <a:pt x="181" y="282"/>
                </a:lnTo>
                <a:lnTo>
                  <a:pt x="182" y="279"/>
                </a:lnTo>
                <a:lnTo>
                  <a:pt x="182" y="282"/>
                </a:lnTo>
                <a:lnTo>
                  <a:pt x="180" y="286"/>
                </a:lnTo>
                <a:lnTo>
                  <a:pt x="177" y="290"/>
                </a:lnTo>
                <a:lnTo>
                  <a:pt x="175" y="292"/>
                </a:lnTo>
                <a:close/>
                <a:moveTo>
                  <a:pt x="186" y="275"/>
                </a:moveTo>
                <a:lnTo>
                  <a:pt x="187" y="280"/>
                </a:lnTo>
                <a:lnTo>
                  <a:pt x="189" y="280"/>
                </a:lnTo>
                <a:lnTo>
                  <a:pt x="187" y="281"/>
                </a:lnTo>
                <a:lnTo>
                  <a:pt x="186" y="275"/>
                </a:lnTo>
                <a:lnTo>
                  <a:pt x="184" y="274"/>
                </a:lnTo>
                <a:lnTo>
                  <a:pt x="181" y="272"/>
                </a:lnTo>
                <a:lnTo>
                  <a:pt x="186" y="275"/>
                </a:lnTo>
                <a:close/>
                <a:moveTo>
                  <a:pt x="194" y="274"/>
                </a:moveTo>
                <a:lnTo>
                  <a:pt x="195" y="271"/>
                </a:lnTo>
                <a:lnTo>
                  <a:pt x="195" y="274"/>
                </a:lnTo>
                <a:lnTo>
                  <a:pt x="189" y="280"/>
                </a:lnTo>
                <a:lnTo>
                  <a:pt x="194" y="274"/>
                </a:lnTo>
                <a:close/>
                <a:moveTo>
                  <a:pt x="195" y="270"/>
                </a:moveTo>
                <a:lnTo>
                  <a:pt x="195" y="271"/>
                </a:lnTo>
                <a:lnTo>
                  <a:pt x="193" y="260"/>
                </a:lnTo>
                <a:lnTo>
                  <a:pt x="195" y="270"/>
                </a:lnTo>
                <a:close/>
                <a:moveTo>
                  <a:pt x="154" y="289"/>
                </a:moveTo>
                <a:lnTo>
                  <a:pt x="153" y="286"/>
                </a:lnTo>
                <a:lnTo>
                  <a:pt x="153" y="281"/>
                </a:lnTo>
                <a:lnTo>
                  <a:pt x="154" y="277"/>
                </a:lnTo>
                <a:lnTo>
                  <a:pt x="154" y="281"/>
                </a:lnTo>
                <a:lnTo>
                  <a:pt x="154" y="286"/>
                </a:lnTo>
                <a:lnTo>
                  <a:pt x="155" y="288"/>
                </a:lnTo>
                <a:lnTo>
                  <a:pt x="154" y="289"/>
                </a:lnTo>
                <a:close/>
                <a:moveTo>
                  <a:pt x="154" y="272"/>
                </a:moveTo>
                <a:lnTo>
                  <a:pt x="153" y="271"/>
                </a:lnTo>
                <a:lnTo>
                  <a:pt x="150" y="269"/>
                </a:lnTo>
                <a:lnTo>
                  <a:pt x="144" y="262"/>
                </a:lnTo>
                <a:lnTo>
                  <a:pt x="139" y="258"/>
                </a:lnTo>
                <a:lnTo>
                  <a:pt x="135" y="260"/>
                </a:lnTo>
                <a:lnTo>
                  <a:pt x="133" y="260"/>
                </a:lnTo>
                <a:lnTo>
                  <a:pt x="132" y="262"/>
                </a:lnTo>
                <a:lnTo>
                  <a:pt x="129" y="262"/>
                </a:lnTo>
                <a:lnTo>
                  <a:pt x="125" y="264"/>
                </a:lnTo>
                <a:lnTo>
                  <a:pt x="133" y="260"/>
                </a:lnTo>
                <a:lnTo>
                  <a:pt x="135" y="259"/>
                </a:lnTo>
                <a:lnTo>
                  <a:pt x="139" y="257"/>
                </a:lnTo>
                <a:lnTo>
                  <a:pt x="142" y="258"/>
                </a:lnTo>
                <a:lnTo>
                  <a:pt x="148" y="265"/>
                </a:lnTo>
                <a:lnTo>
                  <a:pt x="153" y="270"/>
                </a:lnTo>
                <a:lnTo>
                  <a:pt x="155" y="272"/>
                </a:lnTo>
                <a:lnTo>
                  <a:pt x="154" y="272"/>
                </a:lnTo>
                <a:close/>
                <a:moveTo>
                  <a:pt x="120" y="267"/>
                </a:moveTo>
                <a:lnTo>
                  <a:pt x="125" y="264"/>
                </a:lnTo>
                <a:lnTo>
                  <a:pt x="122" y="267"/>
                </a:lnTo>
                <a:lnTo>
                  <a:pt x="120" y="267"/>
                </a:lnTo>
                <a:close/>
                <a:moveTo>
                  <a:pt x="155" y="289"/>
                </a:moveTo>
                <a:lnTo>
                  <a:pt x="155" y="288"/>
                </a:lnTo>
                <a:lnTo>
                  <a:pt x="159" y="285"/>
                </a:lnTo>
                <a:lnTo>
                  <a:pt x="155" y="289"/>
                </a:lnTo>
                <a:close/>
                <a:moveTo>
                  <a:pt x="162" y="281"/>
                </a:moveTo>
                <a:lnTo>
                  <a:pt x="163" y="281"/>
                </a:lnTo>
                <a:lnTo>
                  <a:pt x="166" y="280"/>
                </a:lnTo>
                <a:lnTo>
                  <a:pt x="167" y="276"/>
                </a:lnTo>
                <a:lnTo>
                  <a:pt x="168" y="276"/>
                </a:lnTo>
                <a:lnTo>
                  <a:pt x="170" y="279"/>
                </a:lnTo>
                <a:lnTo>
                  <a:pt x="172" y="282"/>
                </a:lnTo>
                <a:lnTo>
                  <a:pt x="170" y="280"/>
                </a:lnTo>
                <a:lnTo>
                  <a:pt x="167" y="276"/>
                </a:lnTo>
                <a:lnTo>
                  <a:pt x="167" y="280"/>
                </a:lnTo>
                <a:lnTo>
                  <a:pt x="164" y="281"/>
                </a:lnTo>
                <a:lnTo>
                  <a:pt x="162" y="282"/>
                </a:lnTo>
                <a:lnTo>
                  <a:pt x="159" y="285"/>
                </a:lnTo>
                <a:lnTo>
                  <a:pt x="162" y="281"/>
                </a:lnTo>
                <a:close/>
                <a:moveTo>
                  <a:pt x="101" y="280"/>
                </a:moveTo>
                <a:lnTo>
                  <a:pt x="98" y="279"/>
                </a:lnTo>
                <a:lnTo>
                  <a:pt x="96" y="280"/>
                </a:lnTo>
                <a:lnTo>
                  <a:pt x="91" y="279"/>
                </a:lnTo>
                <a:lnTo>
                  <a:pt x="88" y="277"/>
                </a:lnTo>
                <a:lnTo>
                  <a:pt x="88" y="272"/>
                </a:lnTo>
                <a:lnTo>
                  <a:pt x="89" y="277"/>
                </a:lnTo>
                <a:lnTo>
                  <a:pt x="91" y="279"/>
                </a:lnTo>
                <a:lnTo>
                  <a:pt x="96" y="279"/>
                </a:lnTo>
                <a:lnTo>
                  <a:pt x="98" y="278"/>
                </a:lnTo>
                <a:lnTo>
                  <a:pt x="101" y="279"/>
                </a:lnTo>
                <a:lnTo>
                  <a:pt x="107" y="277"/>
                </a:lnTo>
                <a:lnTo>
                  <a:pt x="101" y="280"/>
                </a:lnTo>
                <a:close/>
                <a:moveTo>
                  <a:pt x="115" y="277"/>
                </a:moveTo>
                <a:lnTo>
                  <a:pt x="118" y="278"/>
                </a:lnTo>
                <a:lnTo>
                  <a:pt x="120" y="278"/>
                </a:lnTo>
                <a:lnTo>
                  <a:pt x="118" y="279"/>
                </a:lnTo>
                <a:lnTo>
                  <a:pt x="115" y="278"/>
                </a:lnTo>
                <a:lnTo>
                  <a:pt x="114" y="279"/>
                </a:lnTo>
                <a:lnTo>
                  <a:pt x="115" y="277"/>
                </a:lnTo>
                <a:close/>
                <a:moveTo>
                  <a:pt x="123" y="271"/>
                </a:moveTo>
                <a:lnTo>
                  <a:pt x="122" y="270"/>
                </a:lnTo>
                <a:lnTo>
                  <a:pt x="120" y="269"/>
                </a:lnTo>
                <a:lnTo>
                  <a:pt x="120" y="268"/>
                </a:lnTo>
                <a:lnTo>
                  <a:pt x="123" y="270"/>
                </a:lnTo>
                <a:lnTo>
                  <a:pt x="124" y="271"/>
                </a:lnTo>
                <a:lnTo>
                  <a:pt x="124" y="273"/>
                </a:lnTo>
                <a:lnTo>
                  <a:pt x="123" y="271"/>
                </a:lnTo>
                <a:close/>
                <a:moveTo>
                  <a:pt x="189" y="254"/>
                </a:moveTo>
                <a:lnTo>
                  <a:pt x="186" y="254"/>
                </a:lnTo>
                <a:lnTo>
                  <a:pt x="183" y="249"/>
                </a:lnTo>
                <a:lnTo>
                  <a:pt x="179" y="249"/>
                </a:lnTo>
                <a:lnTo>
                  <a:pt x="177" y="250"/>
                </a:lnTo>
                <a:lnTo>
                  <a:pt x="176" y="252"/>
                </a:lnTo>
                <a:lnTo>
                  <a:pt x="175" y="252"/>
                </a:lnTo>
                <a:lnTo>
                  <a:pt x="176" y="250"/>
                </a:lnTo>
                <a:lnTo>
                  <a:pt x="179" y="248"/>
                </a:lnTo>
                <a:lnTo>
                  <a:pt x="183" y="249"/>
                </a:lnTo>
                <a:lnTo>
                  <a:pt x="187" y="252"/>
                </a:lnTo>
                <a:lnTo>
                  <a:pt x="189" y="254"/>
                </a:lnTo>
                <a:close/>
                <a:moveTo>
                  <a:pt x="171" y="245"/>
                </a:moveTo>
                <a:lnTo>
                  <a:pt x="171" y="244"/>
                </a:lnTo>
                <a:lnTo>
                  <a:pt x="174" y="244"/>
                </a:lnTo>
                <a:lnTo>
                  <a:pt x="180" y="239"/>
                </a:lnTo>
                <a:lnTo>
                  <a:pt x="184" y="233"/>
                </a:lnTo>
                <a:lnTo>
                  <a:pt x="186" y="226"/>
                </a:lnTo>
                <a:lnTo>
                  <a:pt x="189" y="212"/>
                </a:lnTo>
                <a:lnTo>
                  <a:pt x="195" y="210"/>
                </a:lnTo>
                <a:lnTo>
                  <a:pt x="201" y="204"/>
                </a:lnTo>
                <a:lnTo>
                  <a:pt x="200" y="207"/>
                </a:lnTo>
                <a:lnTo>
                  <a:pt x="195" y="211"/>
                </a:lnTo>
                <a:lnTo>
                  <a:pt x="191" y="212"/>
                </a:lnTo>
                <a:lnTo>
                  <a:pt x="185" y="233"/>
                </a:lnTo>
                <a:lnTo>
                  <a:pt x="180" y="240"/>
                </a:lnTo>
                <a:lnTo>
                  <a:pt x="174" y="244"/>
                </a:lnTo>
                <a:lnTo>
                  <a:pt x="171" y="245"/>
                </a:lnTo>
                <a:close/>
                <a:moveTo>
                  <a:pt x="202" y="203"/>
                </a:moveTo>
                <a:lnTo>
                  <a:pt x="201" y="204"/>
                </a:lnTo>
                <a:lnTo>
                  <a:pt x="201" y="203"/>
                </a:lnTo>
                <a:lnTo>
                  <a:pt x="202" y="203"/>
                </a:lnTo>
                <a:close/>
                <a:moveTo>
                  <a:pt x="203" y="202"/>
                </a:moveTo>
                <a:lnTo>
                  <a:pt x="203" y="203"/>
                </a:lnTo>
                <a:lnTo>
                  <a:pt x="202" y="203"/>
                </a:lnTo>
                <a:lnTo>
                  <a:pt x="203" y="202"/>
                </a:lnTo>
                <a:close/>
                <a:moveTo>
                  <a:pt x="199" y="212"/>
                </a:moveTo>
                <a:lnTo>
                  <a:pt x="199" y="211"/>
                </a:lnTo>
                <a:cubicBezTo>
                  <a:pt x="199" y="211"/>
                  <a:pt x="202" y="207"/>
                  <a:pt x="203" y="206"/>
                </a:cubicBezTo>
                <a:cubicBezTo>
                  <a:pt x="203" y="206"/>
                  <a:pt x="201" y="210"/>
                  <a:pt x="199" y="212"/>
                </a:cubicBezTo>
                <a:close/>
                <a:moveTo>
                  <a:pt x="198" y="214"/>
                </a:moveTo>
                <a:lnTo>
                  <a:pt x="199" y="213"/>
                </a:lnTo>
                <a:lnTo>
                  <a:pt x="199" y="214"/>
                </a:lnTo>
                <a:lnTo>
                  <a:pt x="198" y="214"/>
                </a:lnTo>
                <a:close/>
                <a:moveTo>
                  <a:pt x="202" y="216"/>
                </a:moveTo>
                <a:lnTo>
                  <a:pt x="198" y="216"/>
                </a:lnTo>
                <a:lnTo>
                  <a:pt x="199" y="214"/>
                </a:lnTo>
                <a:lnTo>
                  <a:pt x="202" y="216"/>
                </a:lnTo>
                <a:close/>
                <a:moveTo>
                  <a:pt x="203" y="214"/>
                </a:moveTo>
                <a:lnTo>
                  <a:pt x="208" y="212"/>
                </a:lnTo>
                <a:lnTo>
                  <a:pt x="205" y="215"/>
                </a:lnTo>
                <a:lnTo>
                  <a:pt x="202" y="216"/>
                </a:lnTo>
                <a:lnTo>
                  <a:pt x="203" y="214"/>
                </a:lnTo>
                <a:close/>
                <a:moveTo>
                  <a:pt x="211" y="203"/>
                </a:moveTo>
                <a:lnTo>
                  <a:pt x="212" y="204"/>
                </a:lnTo>
                <a:lnTo>
                  <a:pt x="212" y="207"/>
                </a:lnTo>
                <a:lnTo>
                  <a:pt x="211" y="216"/>
                </a:lnTo>
                <a:lnTo>
                  <a:pt x="212" y="214"/>
                </a:lnTo>
                <a:lnTo>
                  <a:pt x="214" y="213"/>
                </a:lnTo>
                <a:lnTo>
                  <a:pt x="220" y="207"/>
                </a:lnTo>
                <a:lnTo>
                  <a:pt x="214" y="214"/>
                </a:lnTo>
                <a:lnTo>
                  <a:pt x="212" y="215"/>
                </a:lnTo>
                <a:lnTo>
                  <a:pt x="211" y="217"/>
                </a:lnTo>
                <a:lnTo>
                  <a:pt x="209" y="214"/>
                </a:lnTo>
                <a:lnTo>
                  <a:pt x="211" y="213"/>
                </a:lnTo>
                <a:lnTo>
                  <a:pt x="212" y="207"/>
                </a:lnTo>
                <a:lnTo>
                  <a:pt x="211" y="204"/>
                </a:lnTo>
                <a:lnTo>
                  <a:pt x="211" y="203"/>
                </a:lnTo>
                <a:close/>
                <a:moveTo>
                  <a:pt x="0" y="210"/>
                </a:moveTo>
                <a:lnTo>
                  <a:pt x="4" y="206"/>
                </a:lnTo>
                <a:lnTo>
                  <a:pt x="3" y="194"/>
                </a:lnTo>
                <a:lnTo>
                  <a:pt x="4" y="186"/>
                </a:lnTo>
                <a:lnTo>
                  <a:pt x="7" y="179"/>
                </a:lnTo>
                <a:lnTo>
                  <a:pt x="8" y="177"/>
                </a:lnTo>
                <a:lnTo>
                  <a:pt x="8" y="179"/>
                </a:lnTo>
                <a:lnTo>
                  <a:pt x="4" y="186"/>
                </a:lnTo>
                <a:lnTo>
                  <a:pt x="4" y="194"/>
                </a:lnTo>
                <a:lnTo>
                  <a:pt x="4" y="206"/>
                </a:lnTo>
                <a:lnTo>
                  <a:pt x="0" y="213"/>
                </a:lnTo>
                <a:lnTo>
                  <a:pt x="0" y="210"/>
                </a:lnTo>
                <a:close/>
                <a:moveTo>
                  <a:pt x="13" y="211"/>
                </a:moveTo>
                <a:lnTo>
                  <a:pt x="13" y="210"/>
                </a:lnTo>
                <a:lnTo>
                  <a:pt x="16" y="208"/>
                </a:lnTo>
                <a:lnTo>
                  <a:pt x="13" y="211"/>
                </a:lnTo>
                <a:close/>
                <a:moveTo>
                  <a:pt x="222" y="190"/>
                </a:moveTo>
                <a:lnTo>
                  <a:pt x="222" y="188"/>
                </a:lnTo>
                <a:lnTo>
                  <a:pt x="221" y="184"/>
                </a:lnTo>
                <a:lnTo>
                  <a:pt x="223" y="186"/>
                </a:lnTo>
                <a:lnTo>
                  <a:pt x="223" y="188"/>
                </a:lnTo>
                <a:lnTo>
                  <a:pt x="222" y="190"/>
                </a:lnTo>
                <a:close/>
                <a:moveTo>
                  <a:pt x="214" y="180"/>
                </a:moveTo>
                <a:lnTo>
                  <a:pt x="214" y="176"/>
                </a:lnTo>
                <a:lnTo>
                  <a:pt x="215" y="180"/>
                </a:lnTo>
                <a:lnTo>
                  <a:pt x="217" y="184"/>
                </a:lnTo>
                <a:lnTo>
                  <a:pt x="214" y="180"/>
                </a:lnTo>
                <a:close/>
                <a:moveTo>
                  <a:pt x="8" y="176"/>
                </a:moveTo>
                <a:lnTo>
                  <a:pt x="7" y="171"/>
                </a:lnTo>
                <a:lnTo>
                  <a:pt x="6" y="169"/>
                </a:lnTo>
                <a:lnTo>
                  <a:pt x="7" y="170"/>
                </a:lnTo>
                <a:lnTo>
                  <a:pt x="8" y="176"/>
                </a:lnTo>
                <a:close/>
                <a:moveTo>
                  <a:pt x="6" y="163"/>
                </a:moveTo>
                <a:lnTo>
                  <a:pt x="9" y="160"/>
                </a:lnTo>
                <a:lnTo>
                  <a:pt x="10" y="159"/>
                </a:lnTo>
                <a:lnTo>
                  <a:pt x="13" y="157"/>
                </a:lnTo>
                <a:lnTo>
                  <a:pt x="25" y="152"/>
                </a:lnTo>
                <a:lnTo>
                  <a:pt x="27" y="153"/>
                </a:lnTo>
                <a:lnTo>
                  <a:pt x="29" y="151"/>
                </a:lnTo>
                <a:lnTo>
                  <a:pt x="32" y="151"/>
                </a:lnTo>
                <a:lnTo>
                  <a:pt x="35" y="152"/>
                </a:lnTo>
                <a:lnTo>
                  <a:pt x="34" y="153"/>
                </a:lnTo>
                <a:lnTo>
                  <a:pt x="32" y="152"/>
                </a:lnTo>
                <a:lnTo>
                  <a:pt x="27" y="153"/>
                </a:lnTo>
                <a:lnTo>
                  <a:pt x="25" y="153"/>
                </a:lnTo>
                <a:lnTo>
                  <a:pt x="22" y="154"/>
                </a:lnTo>
                <a:lnTo>
                  <a:pt x="9" y="160"/>
                </a:lnTo>
                <a:lnTo>
                  <a:pt x="7" y="163"/>
                </a:lnTo>
                <a:lnTo>
                  <a:pt x="6" y="165"/>
                </a:lnTo>
                <a:lnTo>
                  <a:pt x="6" y="163"/>
                </a:lnTo>
                <a:close/>
                <a:moveTo>
                  <a:pt x="214" y="174"/>
                </a:moveTo>
                <a:lnTo>
                  <a:pt x="215" y="170"/>
                </a:lnTo>
                <a:lnTo>
                  <a:pt x="215" y="166"/>
                </a:lnTo>
                <a:lnTo>
                  <a:pt x="214" y="163"/>
                </a:lnTo>
                <a:lnTo>
                  <a:pt x="211" y="160"/>
                </a:lnTo>
                <a:lnTo>
                  <a:pt x="203" y="157"/>
                </a:lnTo>
                <a:lnTo>
                  <a:pt x="201" y="156"/>
                </a:lnTo>
                <a:lnTo>
                  <a:pt x="198" y="156"/>
                </a:lnTo>
                <a:lnTo>
                  <a:pt x="198" y="155"/>
                </a:lnTo>
                <a:lnTo>
                  <a:pt x="201" y="155"/>
                </a:lnTo>
                <a:lnTo>
                  <a:pt x="203" y="157"/>
                </a:lnTo>
                <a:lnTo>
                  <a:pt x="205" y="157"/>
                </a:lnTo>
                <a:lnTo>
                  <a:pt x="208" y="158"/>
                </a:lnTo>
                <a:lnTo>
                  <a:pt x="212" y="160"/>
                </a:lnTo>
                <a:lnTo>
                  <a:pt x="214" y="162"/>
                </a:lnTo>
                <a:lnTo>
                  <a:pt x="216" y="166"/>
                </a:lnTo>
                <a:lnTo>
                  <a:pt x="216" y="170"/>
                </a:lnTo>
                <a:lnTo>
                  <a:pt x="214" y="174"/>
                </a:lnTo>
                <a:close/>
                <a:moveTo>
                  <a:pt x="193" y="154"/>
                </a:moveTo>
                <a:cubicBezTo>
                  <a:pt x="194" y="154"/>
                  <a:pt x="196" y="155"/>
                  <a:pt x="198" y="154"/>
                </a:cubicBezTo>
                <a:lnTo>
                  <a:pt x="196" y="155"/>
                </a:lnTo>
                <a:cubicBezTo>
                  <a:pt x="196" y="155"/>
                  <a:pt x="194" y="154"/>
                  <a:pt x="193" y="154"/>
                </a:cubicBezTo>
                <a:close/>
                <a:moveTo>
                  <a:pt x="185" y="153"/>
                </a:moveTo>
                <a:lnTo>
                  <a:pt x="180" y="150"/>
                </a:lnTo>
                <a:lnTo>
                  <a:pt x="181" y="149"/>
                </a:lnTo>
                <a:lnTo>
                  <a:pt x="185" y="146"/>
                </a:lnTo>
                <a:lnTo>
                  <a:pt x="186" y="146"/>
                </a:lnTo>
                <a:lnTo>
                  <a:pt x="193" y="151"/>
                </a:lnTo>
                <a:lnTo>
                  <a:pt x="192" y="151"/>
                </a:lnTo>
                <a:lnTo>
                  <a:pt x="186" y="146"/>
                </a:lnTo>
                <a:lnTo>
                  <a:pt x="185" y="147"/>
                </a:lnTo>
                <a:lnTo>
                  <a:pt x="182" y="151"/>
                </a:lnTo>
                <a:lnTo>
                  <a:pt x="185" y="152"/>
                </a:lnTo>
                <a:lnTo>
                  <a:pt x="188" y="152"/>
                </a:lnTo>
                <a:lnTo>
                  <a:pt x="185" y="153"/>
                </a:lnTo>
                <a:close/>
                <a:moveTo>
                  <a:pt x="202" y="147"/>
                </a:moveTo>
                <a:lnTo>
                  <a:pt x="202" y="145"/>
                </a:lnTo>
                <a:lnTo>
                  <a:pt x="200" y="139"/>
                </a:lnTo>
                <a:lnTo>
                  <a:pt x="198" y="136"/>
                </a:lnTo>
                <a:lnTo>
                  <a:pt x="201" y="139"/>
                </a:lnTo>
                <a:lnTo>
                  <a:pt x="203" y="147"/>
                </a:lnTo>
                <a:lnTo>
                  <a:pt x="199" y="151"/>
                </a:lnTo>
                <a:lnTo>
                  <a:pt x="202" y="147"/>
                </a:lnTo>
                <a:close/>
                <a:moveTo>
                  <a:pt x="192" y="123"/>
                </a:moveTo>
                <a:lnTo>
                  <a:pt x="192" y="121"/>
                </a:lnTo>
                <a:lnTo>
                  <a:pt x="192" y="119"/>
                </a:lnTo>
                <a:lnTo>
                  <a:pt x="197" y="116"/>
                </a:lnTo>
                <a:lnTo>
                  <a:pt x="198" y="114"/>
                </a:lnTo>
                <a:lnTo>
                  <a:pt x="197" y="107"/>
                </a:lnTo>
                <a:lnTo>
                  <a:pt x="195" y="101"/>
                </a:lnTo>
                <a:lnTo>
                  <a:pt x="198" y="107"/>
                </a:lnTo>
                <a:lnTo>
                  <a:pt x="198" y="114"/>
                </a:lnTo>
                <a:lnTo>
                  <a:pt x="198" y="116"/>
                </a:lnTo>
                <a:lnTo>
                  <a:pt x="193" y="119"/>
                </a:lnTo>
                <a:lnTo>
                  <a:pt x="192" y="121"/>
                </a:lnTo>
                <a:lnTo>
                  <a:pt x="194" y="125"/>
                </a:lnTo>
                <a:lnTo>
                  <a:pt x="197" y="129"/>
                </a:lnTo>
                <a:lnTo>
                  <a:pt x="192" y="123"/>
                </a:lnTo>
                <a:close/>
                <a:moveTo>
                  <a:pt x="198" y="94"/>
                </a:moveTo>
                <a:lnTo>
                  <a:pt x="198" y="96"/>
                </a:lnTo>
                <a:lnTo>
                  <a:pt x="197" y="99"/>
                </a:lnTo>
                <a:lnTo>
                  <a:pt x="198" y="94"/>
                </a:lnTo>
                <a:close/>
                <a:moveTo>
                  <a:pt x="197" y="91"/>
                </a:moveTo>
                <a:lnTo>
                  <a:pt x="197" y="88"/>
                </a:lnTo>
                <a:lnTo>
                  <a:pt x="198" y="91"/>
                </a:lnTo>
                <a:lnTo>
                  <a:pt x="197" y="91"/>
                </a:lnTo>
                <a:close/>
                <a:moveTo>
                  <a:pt x="37" y="150"/>
                </a:moveTo>
                <a:lnTo>
                  <a:pt x="31" y="144"/>
                </a:lnTo>
                <a:lnTo>
                  <a:pt x="29" y="141"/>
                </a:lnTo>
                <a:lnTo>
                  <a:pt x="31" y="143"/>
                </a:lnTo>
                <a:lnTo>
                  <a:pt x="38" y="150"/>
                </a:lnTo>
                <a:lnTo>
                  <a:pt x="37" y="150"/>
                </a:lnTo>
                <a:close/>
                <a:moveTo>
                  <a:pt x="26" y="148"/>
                </a:moveTo>
                <a:lnTo>
                  <a:pt x="22" y="148"/>
                </a:lnTo>
                <a:lnTo>
                  <a:pt x="26" y="147"/>
                </a:lnTo>
                <a:lnTo>
                  <a:pt x="29" y="145"/>
                </a:lnTo>
                <a:lnTo>
                  <a:pt x="26" y="148"/>
                </a:lnTo>
                <a:close/>
                <a:moveTo>
                  <a:pt x="21" y="147"/>
                </a:moveTo>
                <a:lnTo>
                  <a:pt x="22" y="148"/>
                </a:lnTo>
                <a:lnTo>
                  <a:pt x="18" y="146"/>
                </a:lnTo>
                <a:lnTo>
                  <a:pt x="21" y="147"/>
                </a:lnTo>
                <a:close/>
                <a:moveTo>
                  <a:pt x="17" y="144"/>
                </a:moveTo>
                <a:lnTo>
                  <a:pt x="16" y="138"/>
                </a:lnTo>
                <a:lnTo>
                  <a:pt x="16" y="136"/>
                </a:lnTo>
                <a:lnTo>
                  <a:pt x="19" y="133"/>
                </a:lnTo>
                <a:lnTo>
                  <a:pt x="17" y="136"/>
                </a:lnTo>
                <a:lnTo>
                  <a:pt x="16" y="138"/>
                </a:lnTo>
                <a:lnTo>
                  <a:pt x="18" y="144"/>
                </a:lnTo>
                <a:lnTo>
                  <a:pt x="18" y="146"/>
                </a:lnTo>
                <a:lnTo>
                  <a:pt x="17" y="144"/>
                </a:lnTo>
                <a:close/>
                <a:moveTo>
                  <a:pt x="24" y="114"/>
                </a:moveTo>
                <a:lnTo>
                  <a:pt x="25" y="116"/>
                </a:lnTo>
                <a:lnTo>
                  <a:pt x="29" y="121"/>
                </a:lnTo>
                <a:lnTo>
                  <a:pt x="28" y="123"/>
                </a:lnTo>
                <a:lnTo>
                  <a:pt x="24" y="114"/>
                </a:lnTo>
                <a:close/>
                <a:moveTo>
                  <a:pt x="22" y="101"/>
                </a:moveTo>
                <a:lnTo>
                  <a:pt x="22" y="100"/>
                </a:lnTo>
                <a:lnTo>
                  <a:pt x="23" y="101"/>
                </a:lnTo>
                <a:lnTo>
                  <a:pt x="27" y="105"/>
                </a:lnTo>
                <a:lnTo>
                  <a:pt x="22" y="101"/>
                </a:lnTo>
                <a:close/>
                <a:moveTo>
                  <a:pt x="22" y="99"/>
                </a:moveTo>
                <a:lnTo>
                  <a:pt x="20" y="97"/>
                </a:lnTo>
                <a:lnTo>
                  <a:pt x="19" y="95"/>
                </a:lnTo>
                <a:lnTo>
                  <a:pt x="22" y="99"/>
                </a:lnTo>
                <a:close/>
                <a:moveTo>
                  <a:pt x="21" y="90"/>
                </a:moveTo>
                <a:lnTo>
                  <a:pt x="24" y="88"/>
                </a:lnTo>
                <a:lnTo>
                  <a:pt x="27" y="90"/>
                </a:lnTo>
                <a:lnTo>
                  <a:pt x="24" y="89"/>
                </a:lnTo>
                <a:lnTo>
                  <a:pt x="19" y="92"/>
                </a:lnTo>
                <a:lnTo>
                  <a:pt x="21" y="90"/>
                </a:lnTo>
                <a:close/>
                <a:moveTo>
                  <a:pt x="36" y="86"/>
                </a:moveTo>
                <a:lnTo>
                  <a:pt x="38" y="90"/>
                </a:lnTo>
                <a:lnTo>
                  <a:pt x="44" y="86"/>
                </a:lnTo>
                <a:lnTo>
                  <a:pt x="45" y="88"/>
                </a:lnTo>
                <a:lnTo>
                  <a:pt x="49" y="88"/>
                </a:lnTo>
                <a:lnTo>
                  <a:pt x="53" y="94"/>
                </a:lnTo>
                <a:lnTo>
                  <a:pt x="53" y="96"/>
                </a:lnTo>
                <a:lnTo>
                  <a:pt x="53" y="97"/>
                </a:lnTo>
                <a:lnTo>
                  <a:pt x="51" y="96"/>
                </a:lnTo>
                <a:lnTo>
                  <a:pt x="51" y="94"/>
                </a:lnTo>
                <a:lnTo>
                  <a:pt x="49" y="89"/>
                </a:lnTo>
                <a:lnTo>
                  <a:pt x="44" y="88"/>
                </a:lnTo>
                <a:lnTo>
                  <a:pt x="41" y="88"/>
                </a:lnTo>
                <a:lnTo>
                  <a:pt x="40" y="90"/>
                </a:lnTo>
                <a:lnTo>
                  <a:pt x="38" y="90"/>
                </a:lnTo>
                <a:lnTo>
                  <a:pt x="35" y="86"/>
                </a:lnTo>
                <a:lnTo>
                  <a:pt x="36" y="86"/>
                </a:lnTo>
                <a:close/>
                <a:moveTo>
                  <a:pt x="68" y="91"/>
                </a:moveTo>
                <a:lnTo>
                  <a:pt x="68" y="94"/>
                </a:lnTo>
                <a:lnTo>
                  <a:pt x="66" y="96"/>
                </a:lnTo>
                <a:lnTo>
                  <a:pt x="68" y="91"/>
                </a:lnTo>
                <a:close/>
                <a:moveTo>
                  <a:pt x="68" y="91"/>
                </a:moveTo>
                <a:lnTo>
                  <a:pt x="73" y="90"/>
                </a:lnTo>
                <a:lnTo>
                  <a:pt x="69" y="91"/>
                </a:lnTo>
                <a:lnTo>
                  <a:pt x="68" y="91"/>
                </a:lnTo>
                <a:close/>
                <a:moveTo>
                  <a:pt x="75" y="88"/>
                </a:moveTo>
                <a:lnTo>
                  <a:pt x="75" y="90"/>
                </a:lnTo>
                <a:lnTo>
                  <a:pt x="74" y="90"/>
                </a:lnTo>
                <a:lnTo>
                  <a:pt x="75" y="88"/>
                </a:lnTo>
                <a:close/>
                <a:moveTo>
                  <a:pt x="74" y="86"/>
                </a:moveTo>
                <a:lnTo>
                  <a:pt x="76" y="81"/>
                </a:lnTo>
                <a:lnTo>
                  <a:pt x="77" y="80"/>
                </a:lnTo>
                <a:lnTo>
                  <a:pt x="75" y="86"/>
                </a:lnTo>
                <a:lnTo>
                  <a:pt x="75" y="88"/>
                </a:lnTo>
                <a:lnTo>
                  <a:pt x="74" y="86"/>
                </a:lnTo>
                <a:close/>
                <a:moveTo>
                  <a:pt x="78" y="79"/>
                </a:moveTo>
                <a:lnTo>
                  <a:pt x="77" y="80"/>
                </a:lnTo>
                <a:lnTo>
                  <a:pt x="77" y="79"/>
                </a:lnTo>
                <a:lnTo>
                  <a:pt x="78" y="79"/>
                </a:lnTo>
                <a:close/>
                <a:moveTo>
                  <a:pt x="76" y="77"/>
                </a:moveTo>
                <a:lnTo>
                  <a:pt x="76" y="75"/>
                </a:lnTo>
                <a:lnTo>
                  <a:pt x="77" y="78"/>
                </a:lnTo>
                <a:lnTo>
                  <a:pt x="78" y="78"/>
                </a:lnTo>
                <a:lnTo>
                  <a:pt x="77" y="79"/>
                </a:lnTo>
                <a:lnTo>
                  <a:pt x="76" y="77"/>
                </a:lnTo>
                <a:close/>
                <a:moveTo>
                  <a:pt x="167" y="96"/>
                </a:moveTo>
                <a:lnTo>
                  <a:pt x="170" y="94"/>
                </a:lnTo>
                <a:lnTo>
                  <a:pt x="175" y="91"/>
                </a:lnTo>
                <a:lnTo>
                  <a:pt x="167" y="96"/>
                </a:lnTo>
                <a:close/>
                <a:moveTo>
                  <a:pt x="177" y="90"/>
                </a:moveTo>
                <a:lnTo>
                  <a:pt x="185" y="86"/>
                </a:lnTo>
                <a:lnTo>
                  <a:pt x="177" y="91"/>
                </a:lnTo>
                <a:lnTo>
                  <a:pt x="175" y="91"/>
                </a:lnTo>
                <a:lnTo>
                  <a:pt x="177" y="90"/>
                </a:lnTo>
                <a:close/>
                <a:moveTo>
                  <a:pt x="148" y="89"/>
                </a:moveTo>
                <a:lnTo>
                  <a:pt x="148" y="88"/>
                </a:lnTo>
                <a:lnTo>
                  <a:pt x="150" y="88"/>
                </a:lnTo>
                <a:lnTo>
                  <a:pt x="148" y="89"/>
                </a:lnTo>
                <a:close/>
                <a:moveTo>
                  <a:pt x="139" y="83"/>
                </a:moveTo>
                <a:lnTo>
                  <a:pt x="138" y="84"/>
                </a:lnTo>
                <a:lnTo>
                  <a:pt x="137" y="84"/>
                </a:lnTo>
                <a:lnTo>
                  <a:pt x="138" y="83"/>
                </a:lnTo>
                <a:lnTo>
                  <a:pt x="138" y="79"/>
                </a:lnTo>
                <a:lnTo>
                  <a:pt x="139" y="83"/>
                </a:lnTo>
                <a:close/>
                <a:moveTo>
                  <a:pt x="137" y="81"/>
                </a:moveTo>
                <a:lnTo>
                  <a:pt x="136" y="81"/>
                </a:lnTo>
                <a:lnTo>
                  <a:pt x="137" y="77"/>
                </a:lnTo>
                <a:lnTo>
                  <a:pt x="137" y="81"/>
                </a:lnTo>
                <a:close/>
                <a:moveTo>
                  <a:pt x="133" y="70"/>
                </a:moveTo>
                <a:lnTo>
                  <a:pt x="137" y="77"/>
                </a:lnTo>
                <a:lnTo>
                  <a:pt x="135" y="74"/>
                </a:lnTo>
                <a:lnTo>
                  <a:pt x="133" y="70"/>
                </a:lnTo>
                <a:close/>
                <a:moveTo>
                  <a:pt x="144" y="76"/>
                </a:moveTo>
                <a:lnTo>
                  <a:pt x="136" y="74"/>
                </a:lnTo>
                <a:lnTo>
                  <a:pt x="135" y="72"/>
                </a:lnTo>
                <a:lnTo>
                  <a:pt x="136" y="73"/>
                </a:lnTo>
                <a:lnTo>
                  <a:pt x="144" y="75"/>
                </a:lnTo>
                <a:lnTo>
                  <a:pt x="148" y="75"/>
                </a:lnTo>
                <a:lnTo>
                  <a:pt x="144" y="76"/>
                </a:lnTo>
                <a:close/>
                <a:moveTo>
                  <a:pt x="151" y="68"/>
                </a:moveTo>
                <a:lnTo>
                  <a:pt x="148" y="65"/>
                </a:lnTo>
                <a:lnTo>
                  <a:pt x="148" y="63"/>
                </a:lnTo>
                <a:lnTo>
                  <a:pt x="150" y="61"/>
                </a:lnTo>
                <a:lnTo>
                  <a:pt x="149" y="64"/>
                </a:lnTo>
                <a:lnTo>
                  <a:pt x="152" y="68"/>
                </a:lnTo>
                <a:lnTo>
                  <a:pt x="151" y="71"/>
                </a:lnTo>
                <a:lnTo>
                  <a:pt x="151" y="68"/>
                </a:lnTo>
                <a:close/>
                <a:moveTo>
                  <a:pt x="148" y="61"/>
                </a:moveTo>
                <a:lnTo>
                  <a:pt x="145" y="61"/>
                </a:lnTo>
                <a:lnTo>
                  <a:pt x="143" y="63"/>
                </a:lnTo>
                <a:lnTo>
                  <a:pt x="145" y="59"/>
                </a:lnTo>
                <a:lnTo>
                  <a:pt x="148" y="59"/>
                </a:lnTo>
                <a:lnTo>
                  <a:pt x="150" y="61"/>
                </a:lnTo>
                <a:lnTo>
                  <a:pt x="148" y="61"/>
                </a:lnTo>
                <a:close/>
                <a:moveTo>
                  <a:pt x="142" y="65"/>
                </a:moveTo>
                <a:lnTo>
                  <a:pt x="141" y="65"/>
                </a:lnTo>
                <a:lnTo>
                  <a:pt x="142" y="63"/>
                </a:lnTo>
                <a:lnTo>
                  <a:pt x="142" y="65"/>
                </a:lnTo>
                <a:close/>
                <a:moveTo>
                  <a:pt x="139" y="64"/>
                </a:moveTo>
                <a:lnTo>
                  <a:pt x="137" y="56"/>
                </a:lnTo>
                <a:lnTo>
                  <a:pt x="137" y="55"/>
                </a:lnTo>
                <a:lnTo>
                  <a:pt x="135" y="52"/>
                </a:lnTo>
                <a:lnTo>
                  <a:pt x="139" y="57"/>
                </a:lnTo>
                <a:lnTo>
                  <a:pt x="145" y="59"/>
                </a:lnTo>
                <a:lnTo>
                  <a:pt x="139" y="58"/>
                </a:lnTo>
                <a:lnTo>
                  <a:pt x="141" y="65"/>
                </a:lnTo>
                <a:lnTo>
                  <a:pt x="139" y="64"/>
                </a:lnTo>
                <a:close/>
                <a:moveTo>
                  <a:pt x="153" y="53"/>
                </a:moveTo>
                <a:lnTo>
                  <a:pt x="151" y="58"/>
                </a:lnTo>
                <a:lnTo>
                  <a:pt x="153" y="52"/>
                </a:lnTo>
                <a:lnTo>
                  <a:pt x="153" y="53"/>
                </a:lnTo>
                <a:close/>
                <a:moveTo>
                  <a:pt x="152" y="50"/>
                </a:moveTo>
                <a:lnTo>
                  <a:pt x="151" y="45"/>
                </a:lnTo>
                <a:lnTo>
                  <a:pt x="153" y="50"/>
                </a:lnTo>
                <a:lnTo>
                  <a:pt x="153" y="52"/>
                </a:lnTo>
                <a:lnTo>
                  <a:pt x="152" y="50"/>
                </a:lnTo>
                <a:close/>
                <a:moveTo>
                  <a:pt x="147" y="48"/>
                </a:moveTo>
                <a:cubicBezTo>
                  <a:pt x="147" y="48"/>
                  <a:pt x="148" y="46"/>
                  <a:pt x="148" y="45"/>
                </a:cubicBezTo>
                <a:cubicBezTo>
                  <a:pt x="148" y="46"/>
                  <a:pt x="148" y="47"/>
                  <a:pt x="147" y="48"/>
                </a:cubicBezTo>
                <a:close/>
                <a:moveTo>
                  <a:pt x="142" y="43"/>
                </a:moveTo>
                <a:cubicBezTo>
                  <a:pt x="144" y="42"/>
                  <a:pt x="145" y="41"/>
                  <a:pt x="145" y="41"/>
                </a:cubicBezTo>
                <a:cubicBezTo>
                  <a:pt x="148" y="41"/>
                  <a:pt x="148" y="38"/>
                  <a:pt x="149" y="36"/>
                </a:cubicBezTo>
                <a:lnTo>
                  <a:pt x="149" y="37"/>
                </a:lnTo>
                <a:lnTo>
                  <a:pt x="148" y="41"/>
                </a:lnTo>
                <a:cubicBezTo>
                  <a:pt x="145" y="42"/>
                  <a:pt x="145" y="43"/>
                  <a:pt x="142" y="43"/>
                </a:cubicBezTo>
                <a:cubicBezTo>
                  <a:pt x="142" y="45"/>
                  <a:pt x="142" y="45"/>
                  <a:pt x="141" y="45"/>
                </a:cubicBezTo>
                <a:cubicBezTo>
                  <a:pt x="142" y="44"/>
                  <a:pt x="142" y="43"/>
                  <a:pt x="142" y="43"/>
                </a:cubicBezTo>
                <a:close/>
                <a:moveTo>
                  <a:pt x="76" y="75"/>
                </a:moveTo>
                <a:lnTo>
                  <a:pt x="73" y="73"/>
                </a:lnTo>
                <a:lnTo>
                  <a:pt x="71" y="70"/>
                </a:lnTo>
                <a:lnTo>
                  <a:pt x="70" y="67"/>
                </a:lnTo>
                <a:lnTo>
                  <a:pt x="71" y="65"/>
                </a:lnTo>
                <a:lnTo>
                  <a:pt x="73" y="61"/>
                </a:lnTo>
                <a:lnTo>
                  <a:pt x="76" y="58"/>
                </a:lnTo>
                <a:lnTo>
                  <a:pt x="78" y="59"/>
                </a:lnTo>
                <a:lnTo>
                  <a:pt x="77" y="59"/>
                </a:lnTo>
                <a:lnTo>
                  <a:pt x="73" y="61"/>
                </a:lnTo>
                <a:lnTo>
                  <a:pt x="71" y="66"/>
                </a:lnTo>
                <a:lnTo>
                  <a:pt x="71" y="67"/>
                </a:lnTo>
                <a:lnTo>
                  <a:pt x="71" y="70"/>
                </a:lnTo>
                <a:lnTo>
                  <a:pt x="73" y="72"/>
                </a:lnTo>
                <a:lnTo>
                  <a:pt x="76" y="75"/>
                </a:lnTo>
                <a:close/>
                <a:moveTo>
                  <a:pt x="79" y="68"/>
                </a:moveTo>
                <a:lnTo>
                  <a:pt x="78" y="68"/>
                </a:lnTo>
                <a:lnTo>
                  <a:pt x="77" y="67"/>
                </a:lnTo>
                <a:lnTo>
                  <a:pt x="77" y="65"/>
                </a:lnTo>
                <a:lnTo>
                  <a:pt x="79" y="61"/>
                </a:lnTo>
                <a:lnTo>
                  <a:pt x="79" y="59"/>
                </a:lnTo>
                <a:lnTo>
                  <a:pt x="80" y="61"/>
                </a:lnTo>
                <a:lnTo>
                  <a:pt x="78" y="65"/>
                </a:lnTo>
                <a:lnTo>
                  <a:pt x="78" y="67"/>
                </a:lnTo>
                <a:lnTo>
                  <a:pt x="81" y="64"/>
                </a:lnTo>
                <a:lnTo>
                  <a:pt x="79" y="68"/>
                </a:lnTo>
                <a:close/>
                <a:moveTo>
                  <a:pt x="78" y="57"/>
                </a:moveTo>
                <a:lnTo>
                  <a:pt x="74" y="56"/>
                </a:lnTo>
                <a:lnTo>
                  <a:pt x="72" y="53"/>
                </a:lnTo>
                <a:lnTo>
                  <a:pt x="71" y="51"/>
                </a:lnTo>
                <a:lnTo>
                  <a:pt x="74" y="45"/>
                </a:lnTo>
                <a:lnTo>
                  <a:pt x="76" y="44"/>
                </a:lnTo>
                <a:lnTo>
                  <a:pt x="77" y="45"/>
                </a:lnTo>
                <a:lnTo>
                  <a:pt x="75" y="45"/>
                </a:lnTo>
                <a:lnTo>
                  <a:pt x="72" y="50"/>
                </a:lnTo>
                <a:lnTo>
                  <a:pt x="72" y="52"/>
                </a:lnTo>
                <a:lnTo>
                  <a:pt x="72" y="53"/>
                </a:lnTo>
                <a:lnTo>
                  <a:pt x="75" y="56"/>
                </a:lnTo>
                <a:lnTo>
                  <a:pt x="78" y="56"/>
                </a:lnTo>
                <a:lnTo>
                  <a:pt x="83" y="57"/>
                </a:lnTo>
                <a:lnTo>
                  <a:pt x="78" y="57"/>
                </a:lnTo>
                <a:close/>
                <a:moveTo>
                  <a:pt x="78" y="48"/>
                </a:moveTo>
                <a:lnTo>
                  <a:pt x="78" y="47"/>
                </a:lnTo>
                <a:lnTo>
                  <a:pt x="82" y="43"/>
                </a:lnTo>
                <a:lnTo>
                  <a:pt x="78" y="48"/>
                </a:lnTo>
                <a:close/>
                <a:moveTo>
                  <a:pt x="79" y="35"/>
                </a:moveTo>
                <a:lnTo>
                  <a:pt x="81" y="37"/>
                </a:lnTo>
                <a:lnTo>
                  <a:pt x="78" y="36"/>
                </a:lnTo>
                <a:lnTo>
                  <a:pt x="76" y="37"/>
                </a:lnTo>
                <a:lnTo>
                  <a:pt x="79" y="35"/>
                </a:lnTo>
                <a:close/>
                <a:moveTo>
                  <a:pt x="141" y="37"/>
                </a:moveTo>
                <a:lnTo>
                  <a:pt x="138" y="34"/>
                </a:lnTo>
                <a:lnTo>
                  <a:pt x="142" y="37"/>
                </a:lnTo>
                <a:lnTo>
                  <a:pt x="141" y="37"/>
                </a:lnTo>
                <a:close/>
                <a:moveTo>
                  <a:pt x="82" y="39"/>
                </a:moveTo>
                <a:lnTo>
                  <a:pt x="81" y="38"/>
                </a:lnTo>
                <a:lnTo>
                  <a:pt x="86" y="34"/>
                </a:lnTo>
                <a:lnTo>
                  <a:pt x="82" y="39"/>
                </a:lnTo>
                <a:close/>
                <a:moveTo>
                  <a:pt x="84" y="31"/>
                </a:moveTo>
                <a:lnTo>
                  <a:pt x="83" y="28"/>
                </a:lnTo>
                <a:lnTo>
                  <a:pt x="82" y="27"/>
                </a:lnTo>
                <a:lnTo>
                  <a:pt x="80" y="24"/>
                </a:lnTo>
                <a:lnTo>
                  <a:pt x="80" y="22"/>
                </a:lnTo>
                <a:lnTo>
                  <a:pt x="81" y="24"/>
                </a:lnTo>
                <a:lnTo>
                  <a:pt x="84" y="28"/>
                </a:lnTo>
                <a:lnTo>
                  <a:pt x="85" y="31"/>
                </a:lnTo>
                <a:lnTo>
                  <a:pt x="86" y="34"/>
                </a:lnTo>
                <a:lnTo>
                  <a:pt x="84" y="31"/>
                </a:lnTo>
                <a:close/>
                <a:moveTo>
                  <a:pt x="84" y="21"/>
                </a:moveTo>
                <a:lnTo>
                  <a:pt x="85" y="21"/>
                </a:lnTo>
                <a:lnTo>
                  <a:pt x="82" y="22"/>
                </a:lnTo>
                <a:lnTo>
                  <a:pt x="84" y="21"/>
                </a:lnTo>
                <a:close/>
                <a:moveTo>
                  <a:pt x="87" y="19"/>
                </a:moveTo>
                <a:lnTo>
                  <a:pt x="91" y="12"/>
                </a:lnTo>
                <a:lnTo>
                  <a:pt x="88" y="20"/>
                </a:lnTo>
                <a:lnTo>
                  <a:pt x="86" y="21"/>
                </a:lnTo>
                <a:lnTo>
                  <a:pt x="87" y="19"/>
                </a:lnTo>
                <a:close/>
                <a:moveTo>
                  <a:pt x="93" y="12"/>
                </a:moveTo>
                <a:lnTo>
                  <a:pt x="96" y="12"/>
                </a:lnTo>
                <a:lnTo>
                  <a:pt x="93" y="13"/>
                </a:lnTo>
                <a:lnTo>
                  <a:pt x="91" y="12"/>
                </a:lnTo>
                <a:lnTo>
                  <a:pt x="93" y="12"/>
                </a:lnTo>
                <a:close/>
                <a:moveTo>
                  <a:pt x="96" y="12"/>
                </a:moveTo>
                <a:lnTo>
                  <a:pt x="97" y="9"/>
                </a:lnTo>
                <a:lnTo>
                  <a:pt x="97" y="10"/>
                </a:lnTo>
                <a:lnTo>
                  <a:pt x="96" y="12"/>
                </a:lnTo>
                <a:close/>
                <a:moveTo>
                  <a:pt x="98" y="6"/>
                </a:moveTo>
                <a:lnTo>
                  <a:pt x="97" y="9"/>
                </a:lnTo>
                <a:lnTo>
                  <a:pt x="97" y="8"/>
                </a:lnTo>
                <a:lnTo>
                  <a:pt x="98" y="6"/>
                </a:lnTo>
                <a:close/>
                <a:moveTo>
                  <a:pt x="98" y="5"/>
                </a:moveTo>
                <a:lnTo>
                  <a:pt x="106" y="5"/>
                </a:lnTo>
                <a:lnTo>
                  <a:pt x="111" y="0"/>
                </a:lnTo>
                <a:lnTo>
                  <a:pt x="106" y="6"/>
                </a:lnTo>
                <a:lnTo>
                  <a:pt x="98" y="6"/>
                </a:lnTo>
                <a:lnTo>
                  <a:pt x="98" y="5"/>
                </a:lnTo>
                <a:close/>
                <a:moveTo>
                  <a:pt x="119" y="5"/>
                </a:moveTo>
                <a:lnTo>
                  <a:pt x="125" y="4"/>
                </a:lnTo>
                <a:lnTo>
                  <a:pt x="120" y="6"/>
                </a:lnTo>
                <a:lnTo>
                  <a:pt x="119" y="6"/>
                </a:lnTo>
                <a:lnTo>
                  <a:pt x="111" y="0"/>
                </a:lnTo>
                <a:lnTo>
                  <a:pt x="119" y="5"/>
                </a:lnTo>
                <a:close/>
                <a:moveTo>
                  <a:pt x="126" y="3"/>
                </a:moveTo>
                <a:lnTo>
                  <a:pt x="129" y="9"/>
                </a:lnTo>
                <a:lnTo>
                  <a:pt x="134" y="9"/>
                </a:lnTo>
                <a:lnTo>
                  <a:pt x="129" y="10"/>
                </a:lnTo>
                <a:lnTo>
                  <a:pt x="126" y="3"/>
                </a:lnTo>
                <a:close/>
                <a:moveTo>
                  <a:pt x="137" y="9"/>
                </a:moveTo>
                <a:lnTo>
                  <a:pt x="137" y="17"/>
                </a:lnTo>
                <a:lnTo>
                  <a:pt x="136" y="9"/>
                </a:lnTo>
                <a:lnTo>
                  <a:pt x="137" y="9"/>
                </a:lnTo>
                <a:close/>
                <a:moveTo>
                  <a:pt x="141" y="21"/>
                </a:moveTo>
                <a:cubicBezTo>
                  <a:pt x="141" y="22"/>
                  <a:pt x="142" y="22"/>
                  <a:pt x="142" y="22"/>
                </a:cubicBezTo>
                <a:lnTo>
                  <a:pt x="144" y="22"/>
                </a:lnTo>
                <a:lnTo>
                  <a:pt x="144" y="23"/>
                </a:lnTo>
                <a:lnTo>
                  <a:pt x="141" y="22"/>
                </a:lnTo>
                <a:lnTo>
                  <a:pt x="137" y="17"/>
                </a:lnTo>
                <a:lnTo>
                  <a:pt x="141" y="21"/>
                </a:lnTo>
                <a:close/>
                <a:moveTo>
                  <a:pt x="141" y="31"/>
                </a:moveTo>
                <a:lnTo>
                  <a:pt x="138" y="33"/>
                </a:lnTo>
                <a:lnTo>
                  <a:pt x="140" y="31"/>
                </a:lnTo>
                <a:lnTo>
                  <a:pt x="143" y="25"/>
                </a:lnTo>
                <a:lnTo>
                  <a:pt x="141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6" name="Freeform 8522">
            <a:extLst>
              <a:ext uri="{FF2B5EF4-FFF2-40B4-BE49-F238E27FC236}">
                <a16:creationId xmlns:a16="http://schemas.microsoft.com/office/drawing/2014/main" id="{5EF38B24-38D9-7348-AD87-FC13907CD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730500"/>
            <a:ext cx="98425" cy="127000"/>
          </a:xfrm>
          <a:custGeom>
            <a:avLst/>
            <a:gdLst>
              <a:gd name="T0" fmla="*/ 17153089 w 272"/>
              <a:gd name="T1" fmla="*/ 45690776 h 352"/>
              <a:gd name="T2" fmla="*/ 17022097 w 272"/>
              <a:gd name="T3" fmla="*/ 45560528 h 352"/>
              <a:gd name="T4" fmla="*/ 9296820 w 272"/>
              <a:gd name="T5" fmla="*/ 41134651 h 352"/>
              <a:gd name="T6" fmla="*/ 0 w 272"/>
              <a:gd name="T7" fmla="*/ 32803523 h 352"/>
              <a:gd name="T8" fmla="*/ 0 w 272"/>
              <a:gd name="T9" fmla="*/ 0 h 352"/>
              <a:gd name="T10" fmla="*/ 35484745 w 272"/>
              <a:gd name="T11" fmla="*/ 0 h 352"/>
              <a:gd name="T12" fmla="*/ 35484745 w 272"/>
              <a:gd name="T13" fmla="*/ 31502134 h 352"/>
              <a:gd name="T14" fmla="*/ 25664319 w 272"/>
              <a:gd name="T15" fmla="*/ 41004764 h 352"/>
              <a:gd name="T16" fmla="*/ 17415073 w 272"/>
              <a:gd name="T17" fmla="*/ 45560528 h 352"/>
              <a:gd name="T18" fmla="*/ 17153089 w 272"/>
              <a:gd name="T19" fmla="*/ 45690776 h 352"/>
              <a:gd name="T20" fmla="*/ 523607 w 272"/>
              <a:gd name="T21" fmla="*/ 32803523 h 352"/>
              <a:gd name="T22" fmla="*/ 9558804 w 272"/>
              <a:gd name="T23" fmla="*/ 40483776 h 352"/>
              <a:gd name="T24" fmla="*/ 17284081 w 272"/>
              <a:gd name="T25" fmla="*/ 44909653 h 352"/>
              <a:gd name="T26" fmla="*/ 25271342 w 272"/>
              <a:gd name="T27" fmla="*/ 40353889 h 352"/>
              <a:gd name="T28" fmla="*/ 34830147 w 272"/>
              <a:gd name="T29" fmla="*/ 31502134 h 352"/>
              <a:gd name="T30" fmla="*/ 34961139 w 272"/>
              <a:gd name="T31" fmla="*/ 520628 h 352"/>
              <a:gd name="T32" fmla="*/ 523607 w 272"/>
              <a:gd name="T33" fmla="*/ 520628 h 352"/>
              <a:gd name="T34" fmla="*/ 523607 w 272"/>
              <a:gd name="T35" fmla="*/ 32803523 h 3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72" h="352">
                <a:moveTo>
                  <a:pt x="131" y="351"/>
                </a:moveTo>
                <a:lnTo>
                  <a:pt x="130" y="350"/>
                </a:lnTo>
                <a:cubicBezTo>
                  <a:pt x="112" y="338"/>
                  <a:pt x="92" y="325"/>
                  <a:pt x="71" y="316"/>
                </a:cubicBezTo>
                <a:cubicBezTo>
                  <a:pt x="34" y="295"/>
                  <a:pt x="2" y="277"/>
                  <a:pt x="0" y="252"/>
                </a:cubicBezTo>
                <a:lnTo>
                  <a:pt x="0" y="0"/>
                </a:lnTo>
                <a:lnTo>
                  <a:pt x="271" y="0"/>
                </a:lnTo>
                <a:lnTo>
                  <a:pt x="271" y="242"/>
                </a:lnTo>
                <a:cubicBezTo>
                  <a:pt x="269" y="278"/>
                  <a:pt x="237" y="295"/>
                  <a:pt x="196" y="315"/>
                </a:cubicBezTo>
                <a:cubicBezTo>
                  <a:pt x="177" y="324"/>
                  <a:pt x="154" y="335"/>
                  <a:pt x="133" y="350"/>
                </a:cubicBezTo>
                <a:lnTo>
                  <a:pt x="131" y="351"/>
                </a:lnTo>
                <a:close/>
                <a:moveTo>
                  <a:pt x="4" y="252"/>
                </a:moveTo>
                <a:cubicBezTo>
                  <a:pt x="7" y="275"/>
                  <a:pt x="38" y="291"/>
                  <a:pt x="73" y="311"/>
                </a:cubicBezTo>
                <a:cubicBezTo>
                  <a:pt x="94" y="321"/>
                  <a:pt x="113" y="332"/>
                  <a:pt x="132" y="345"/>
                </a:cubicBezTo>
                <a:cubicBezTo>
                  <a:pt x="152" y="330"/>
                  <a:pt x="174" y="320"/>
                  <a:pt x="193" y="310"/>
                </a:cubicBezTo>
                <a:cubicBezTo>
                  <a:pt x="234" y="289"/>
                  <a:pt x="264" y="275"/>
                  <a:pt x="266" y="242"/>
                </a:cubicBezTo>
                <a:lnTo>
                  <a:pt x="267" y="4"/>
                </a:lnTo>
                <a:lnTo>
                  <a:pt x="4" y="4"/>
                </a:lnTo>
                <a:lnTo>
                  <a:pt x="4" y="2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7" name="Freeform 8523">
            <a:extLst>
              <a:ext uri="{FF2B5EF4-FFF2-40B4-BE49-F238E27FC236}">
                <a16:creationId xmlns:a16="http://schemas.microsoft.com/office/drawing/2014/main" id="{FE4A226A-F531-E14B-879C-5187D191F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46375"/>
            <a:ext cx="3175" cy="4763"/>
          </a:xfrm>
          <a:custGeom>
            <a:avLst/>
            <a:gdLst>
              <a:gd name="T0" fmla="*/ 907415 w 10"/>
              <a:gd name="T1" fmla="*/ 630304 h 12"/>
              <a:gd name="T2" fmla="*/ 201613 w 10"/>
              <a:gd name="T3" fmla="*/ 1260210 h 12"/>
              <a:gd name="T4" fmla="*/ 907415 w 10"/>
              <a:gd name="T5" fmla="*/ 630304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2">
                <a:moveTo>
                  <a:pt x="9" y="4"/>
                </a:moveTo>
                <a:cubicBezTo>
                  <a:pt x="9" y="11"/>
                  <a:pt x="3" y="10"/>
                  <a:pt x="2" y="8"/>
                </a:cubicBezTo>
                <a:cubicBezTo>
                  <a:pt x="0" y="2"/>
                  <a:pt x="9" y="0"/>
                  <a:pt x="9" y="4"/>
                </a:cubicBez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8" name="Freeform 8524">
            <a:extLst>
              <a:ext uri="{FF2B5EF4-FFF2-40B4-BE49-F238E27FC236}">
                <a16:creationId xmlns:a16="http://schemas.microsoft.com/office/drawing/2014/main" id="{935BBC28-240D-8441-9517-9C3643B0F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47963"/>
            <a:ext cx="3175" cy="3175"/>
          </a:xfrm>
          <a:custGeom>
            <a:avLst/>
            <a:gdLst>
              <a:gd name="T0" fmla="*/ 504190 w 10"/>
              <a:gd name="T1" fmla="*/ 995539 h 9"/>
              <a:gd name="T2" fmla="*/ 201613 w 10"/>
              <a:gd name="T3" fmla="*/ 746831 h 9"/>
              <a:gd name="T4" fmla="*/ 201613 w 10"/>
              <a:gd name="T5" fmla="*/ 249061 h 9"/>
              <a:gd name="T6" fmla="*/ 302578 w 10"/>
              <a:gd name="T7" fmla="*/ 124531 h 9"/>
              <a:gd name="T8" fmla="*/ 302578 w 10"/>
              <a:gd name="T9" fmla="*/ 249061 h 9"/>
              <a:gd name="T10" fmla="*/ 201613 w 10"/>
              <a:gd name="T11" fmla="*/ 746831 h 9"/>
              <a:gd name="T12" fmla="*/ 403225 w 10"/>
              <a:gd name="T13" fmla="*/ 871008 h 9"/>
              <a:gd name="T14" fmla="*/ 907415 w 10"/>
              <a:gd name="T15" fmla="*/ 249061 h 9"/>
              <a:gd name="T16" fmla="*/ 504190 w 10"/>
              <a:gd name="T17" fmla="*/ 995539 h 9"/>
              <a:gd name="T18" fmla="*/ 907415 w 10"/>
              <a:gd name="T19" fmla="*/ 249061 h 9"/>
              <a:gd name="T20" fmla="*/ 302578 w 10"/>
              <a:gd name="T21" fmla="*/ 124531 h 9"/>
              <a:gd name="T22" fmla="*/ 604838 w 10"/>
              <a:gd name="T23" fmla="*/ 0 h 9"/>
              <a:gd name="T24" fmla="*/ 907415 w 10"/>
              <a:gd name="T25" fmla="*/ 249061 h 9"/>
              <a:gd name="T26" fmla="*/ 907415 w 10"/>
              <a:gd name="T27" fmla="*/ 249061 h 9"/>
              <a:gd name="T28" fmla="*/ 907415 w 10"/>
              <a:gd name="T29" fmla="*/ 249061 h 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" h="9">
                <a:moveTo>
                  <a:pt x="5" y="8"/>
                </a:moveTo>
                <a:cubicBezTo>
                  <a:pt x="5" y="8"/>
                  <a:pt x="2" y="7"/>
                  <a:pt x="2" y="6"/>
                </a:cubicBezTo>
                <a:cubicBezTo>
                  <a:pt x="0" y="4"/>
                  <a:pt x="2" y="2"/>
                  <a:pt x="2" y="2"/>
                </a:cubicBezTo>
                <a:cubicBezTo>
                  <a:pt x="2" y="2"/>
                  <a:pt x="3" y="2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4"/>
                  <a:pt x="2" y="6"/>
                </a:cubicBezTo>
                <a:cubicBezTo>
                  <a:pt x="3" y="6"/>
                  <a:pt x="4" y="7"/>
                  <a:pt x="4" y="7"/>
                </a:cubicBezTo>
                <a:cubicBezTo>
                  <a:pt x="7" y="7"/>
                  <a:pt x="9" y="6"/>
                  <a:pt x="9" y="2"/>
                </a:cubicBezTo>
                <a:cubicBezTo>
                  <a:pt x="9" y="7"/>
                  <a:pt x="6" y="8"/>
                  <a:pt x="5" y="8"/>
                </a:cubicBezTo>
                <a:close/>
                <a:moveTo>
                  <a:pt x="9" y="2"/>
                </a:moveTo>
                <a:cubicBezTo>
                  <a:pt x="9" y="0"/>
                  <a:pt x="6" y="0"/>
                  <a:pt x="3" y="1"/>
                </a:cubicBezTo>
                <a:cubicBezTo>
                  <a:pt x="4" y="0"/>
                  <a:pt x="5" y="0"/>
                  <a:pt x="6" y="0"/>
                </a:cubicBezTo>
                <a:cubicBezTo>
                  <a:pt x="8" y="0"/>
                  <a:pt x="9" y="0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79" name="Freeform 8525">
            <a:extLst>
              <a:ext uri="{FF2B5EF4-FFF2-40B4-BE49-F238E27FC236}">
                <a16:creationId xmlns:a16="http://schemas.microsoft.com/office/drawing/2014/main" id="{69655258-98DB-E04F-93E8-852CF82AA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46375"/>
            <a:ext cx="3175" cy="4763"/>
          </a:xfrm>
          <a:custGeom>
            <a:avLst/>
            <a:gdLst>
              <a:gd name="T0" fmla="*/ 0 w 11"/>
              <a:gd name="T1" fmla="*/ 671217 h 13"/>
              <a:gd name="T2" fmla="*/ 666461 w 11"/>
              <a:gd name="T3" fmla="*/ 1207970 h 13"/>
              <a:gd name="T4" fmla="*/ 0 w 11"/>
              <a:gd name="T5" fmla="*/ 671217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3">
                <a:moveTo>
                  <a:pt x="0" y="5"/>
                </a:moveTo>
                <a:cubicBezTo>
                  <a:pt x="2" y="0"/>
                  <a:pt x="10" y="3"/>
                  <a:pt x="8" y="9"/>
                </a:cubicBezTo>
                <a:cubicBezTo>
                  <a:pt x="7" y="12"/>
                  <a:pt x="1" y="10"/>
                  <a:pt x="0" y="5"/>
                </a:cubicBez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0" name="Freeform 8526">
            <a:extLst>
              <a:ext uri="{FF2B5EF4-FFF2-40B4-BE49-F238E27FC236}">
                <a16:creationId xmlns:a16="http://schemas.microsoft.com/office/drawing/2014/main" id="{E12FD314-0F25-B540-A39A-5FC7E93E1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47963"/>
            <a:ext cx="3175" cy="3175"/>
          </a:xfrm>
          <a:custGeom>
            <a:avLst/>
            <a:gdLst>
              <a:gd name="T0" fmla="*/ 604838 w 10"/>
              <a:gd name="T1" fmla="*/ 871008 h 9"/>
              <a:gd name="T2" fmla="*/ 0 w 10"/>
              <a:gd name="T3" fmla="*/ 249061 h 9"/>
              <a:gd name="T4" fmla="*/ 201613 w 10"/>
              <a:gd name="T5" fmla="*/ 124531 h 9"/>
              <a:gd name="T6" fmla="*/ 100965 w 10"/>
              <a:gd name="T7" fmla="*/ 249061 h 9"/>
              <a:gd name="T8" fmla="*/ 806450 w 10"/>
              <a:gd name="T9" fmla="*/ 746831 h 9"/>
              <a:gd name="T10" fmla="*/ 705803 w 10"/>
              <a:gd name="T11" fmla="*/ 249061 h 9"/>
              <a:gd name="T12" fmla="*/ 604838 w 10"/>
              <a:gd name="T13" fmla="*/ 0 h 9"/>
              <a:gd name="T14" fmla="*/ 806450 w 10"/>
              <a:gd name="T15" fmla="*/ 249061 h 9"/>
              <a:gd name="T16" fmla="*/ 907415 w 10"/>
              <a:gd name="T17" fmla="*/ 746831 h 9"/>
              <a:gd name="T18" fmla="*/ 604838 w 10"/>
              <a:gd name="T19" fmla="*/ 871008 h 9"/>
              <a:gd name="T20" fmla="*/ 604838 w 10"/>
              <a:gd name="T21" fmla="*/ 0 h 9"/>
              <a:gd name="T22" fmla="*/ 201613 w 10"/>
              <a:gd name="T23" fmla="*/ 124531 h 9"/>
              <a:gd name="T24" fmla="*/ 302578 w 10"/>
              <a:gd name="T25" fmla="*/ 0 h 9"/>
              <a:gd name="T26" fmla="*/ 604838 w 10"/>
              <a:gd name="T27" fmla="*/ 0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9">
                <a:moveTo>
                  <a:pt x="6" y="7"/>
                </a:moveTo>
                <a:cubicBezTo>
                  <a:pt x="3" y="7"/>
                  <a:pt x="1" y="6"/>
                  <a:pt x="0" y="2"/>
                </a:cubicBezTo>
                <a:cubicBezTo>
                  <a:pt x="1" y="2"/>
                  <a:pt x="1" y="1"/>
                  <a:pt x="2" y="1"/>
                </a:cubicBezTo>
                <a:lnTo>
                  <a:pt x="1" y="2"/>
                </a:lnTo>
                <a:cubicBezTo>
                  <a:pt x="1" y="7"/>
                  <a:pt x="7" y="8"/>
                  <a:pt x="8" y="6"/>
                </a:cubicBezTo>
                <a:cubicBezTo>
                  <a:pt x="9" y="4"/>
                  <a:pt x="8" y="2"/>
                  <a:pt x="7" y="2"/>
                </a:cubicBezTo>
                <a:cubicBezTo>
                  <a:pt x="7" y="1"/>
                  <a:pt x="6" y="0"/>
                  <a:pt x="6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9" y="4"/>
                  <a:pt x="9" y="6"/>
                </a:cubicBezTo>
                <a:cubicBezTo>
                  <a:pt x="8" y="7"/>
                  <a:pt x="7" y="7"/>
                  <a:pt x="6" y="7"/>
                </a:cubicBezTo>
                <a:close/>
                <a:moveTo>
                  <a:pt x="6" y="0"/>
                </a:moveTo>
                <a:cubicBezTo>
                  <a:pt x="4" y="0"/>
                  <a:pt x="3" y="0"/>
                  <a:pt x="2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1" name="Freeform 8527">
            <a:extLst>
              <a:ext uri="{FF2B5EF4-FFF2-40B4-BE49-F238E27FC236}">
                <a16:creationId xmlns:a16="http://schemas.microsoft.com/office/drawing/2014/main" id="{3BC2C98C-CF63-6647-949D-B33938C19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33675"/>
            <a:ext cx="20637" cy="14288"/>
          </a:xfrm>
          <a:custGeom>
            <a:avLst/>
            <a:gdLst>
              <a:gd name="T0" fmla="*/ 3395155 w 56"/>
              <a:gd name="T1" fmla="*/ 4563367 h 39"/>
              <a:gd name="T2" fmla="*/ 3259172 w 56"/>
              <a:gd name="T3" fmla="*/ 4697821 h 39"/>
              <a:gd name="T4" fmla="*/ 2987574 w 56"/>
              <a:gd name="T5" fmla="*/ 5100450 h 39"/>
              <a:gd name="T6" fmla="*/ 2715977 w 56"/>
              <a:gd name="T7" fmla="*/ 5100450 h 39"/>
              <a:gd name="T8" fmla="*/ 2308764 w 56"/>
              <a:gd name="T9" fmla="*/ 4697821 h 39"/>
              <a:gd name="T10" fmla="*/ 2037167 w 56"/>
              <a:gd name="T11" fmla="*/ 4429280 h 39"/>
              <a:gd name="T12" fmla="*/ 1765569 w 56"/>
              <a:gd name="T13" fmla="*/ 4160739 h 39"/>
              <a:gd name="T14" fmla="*/ 1629586 w 56"/>
              <a:gd name="T15" fmla="*/ 4429280 h 39"/>
              <a:gd name="T16" fmla="*/ 1357988 w 56"/>
              <a:gd name="T17" fmla="*/ 4160739 h 39"/>
              <a:gd name="T18" fmla="*/ 1086391 w 56"/>
              <a:gd name="T19" fmla="*/ 3758110 h 39"/>
              <a:gd name="T20" fmla="*/ 950776 w 56"/>
              <a:gd name="T21" fmla="*/ 3355482 h 39"/>
              <a:gd name="T22" fmla="*/ 543195 w 56"/>
              <a:gd name="T23" fmla="*/ 3221394 h 39"/>
              <a:gd name="T24" fmla="*/ 135983 w 56"/>
              <a:gd name="T25" fmla="*/ 2952853 h 39"/>
              <a:gd name="T26" fmla="*/ 0 w 56"/>
              <a:gd name="T27" fmla="*/ 2550225 h 39"/>
              <a:gd name="T28" fmla="*/ 271598 w 56"/>
              <a:gd name="T29" fmla="*/ 2550225 h 39"/>
              <a:gd name="T30" fmla="*/ 543195 w 56"/>
              <a:gd name="T31" fmla="*/ 2415771 h 39"/>
              <a:gd name="T32" fmla="*/ 679178 w 56"/>
              <a:gd name="T33" fmla="*/ 1879055 h 39"/>
              <a:gd name="T34" fmla="*/ 950776 w 56"/>
              <a:gd name="T35" fmla="*/ 1610514 h 39"/>
              <a:gd name="T36" fmla="*/ 1222374 w 56"/>
              <a:gd name="T37" fmla="*/ 1342339 h 39"/>
              <a:gd name="T38" fmla="*/ 1629586 w 56"/>
              <a:gd name="T39" fmla="*/ 1610514 h 39"/>
              <a:gd name="T40" fmla="*/ 1901184 w 56"/>
              <a:gd name="T41" fmla="*/ 1207886 h 39"/>
              <a:gd name="T42" fmla="*/ 1901184 w 56"/>
              <a:gd name="T43" fmla="*/ 671170 h 39"/>
              <a:gd name="T44" fmla="*/ 2580362 w 56"/>
              <a:gd name="T45" fmla="*/ 536716 h 39"/>
              <a:gd name="T46" fmla="*/ 2715977 w 56"/>
              <a:gd name="T47" fmla="*/ 536716 h 39"/>
              <a:gd name="T48" fmla="*/ 2987574 w 56"/>
              <a:gd name="T49" fmla="*/ 536716 h 39"/>
              <a:gd name="T50" fmla="*/ 3259172 w 56"/>
              <a:gd name="T51" fmla="*/ 402629 h 39"/>
              <a:gd name="T52" fmla="*/ 3666753 w 56"/>
              <a:gd name="T53" fmla="*/ 0 h 39"/>
              <a:gd name="T54" fmla="*/ 4074333 w 56"/>
              <a:gd name="T55" fmla="*/ 268541 h 39"/>
              <a:gd name="T56" fmla="*/ 4617529 w 56"/>
              <a:gd name="T57" fmla="*/ 536716 h 39"/>
              <a:gd name="T58" fmla="*/ 5024741 w 56"/>
              <a:gd name="T59" fmla="*/ 402629 h 39"/>
              <a:gd name="T60" fmla="*/ 5432322 w 56"/>
              <a:gd name="T61" fmla="*/ 402629 h 39"/>
              <a:gd name="T62" fmla="*/ 5703919 w 56"/>
              <a:gd name="T63" fmla="*/ 805257 h 39"/>
              <a:gd name="T64" fmla="*/ 6111132 w 56"/>
              <a:gd name="T65" fmla="*/ 1207886 h 39"/>
              <a:gd name="T66" fmla="*/ 6790310 w 56"/>
              <a:gd name="T67" fmla="*/ 1207886 h 39"/>
              <a:gd name="T68" fmla="*/ 6790310 w 56"/>
              <a:gd name="T69" fmla="*/ 1610514 h 39"/>
              <a:gd name="T70" fmla="*/ 6925925 w 56"/>
              <a:gd name="T71" fmla="*/ 2281684 h 39"/>
              <a:gd name="T72" fmla="*/ 7333505 w 56"/>
              <a:gd name="T73" fmla="*/ 2550225 h 39"/>
              <a:gd name="T74" fmla="*/ 7469120 w 56"/>
              <a:gd name="T75" fmla="*/ 2818766 h 39"/>
              <a:gd name="T76" fmla="*/ 7197522 w 56"/>
              <a:gd name="T77" fmla="*/ 2818766 h 39"/>
              <a:gd name="T78" fmla="*/ 6654327 w 56"/>
              <a:gd name="T79" fmla="*/ 3086941 h 39"/>
              <a:gd name="T80" fmla="*/ 6247115 w 56"/>
              <a:gd name="T81" fmla="*/ 3624023 h 39"/>
              <a:gd name="T82" fmla="*/ 6111132 w 56"/>
              <a:gd name="T83" fmla="*/ 3892198 h 39"/>
              <a:gd name="T84" fmla="*/ 5703919 w 56"/>
              <a:gd name="T85" fmla="*/ 3892198 h 39"/>
              <a:gd name="T86" fmla="*/ 5567936 w 56"/>
              <a:gd name="T87" fmla="*/ 4160739 h 39"/>
              <a:gd name="T88" fmla="*/ 5296339 w 56"/>
              <a:gd name="T89" fmla="*/ 4697821 h 39"/>
              <a:gd name="T90" fmla="*/ 4889126 w 56"/>
              <a:gd name="T91" fmla="*/ 5100450 h 39"/>
              <a:gd name="T92" fmla="*/ 4481546 w 56"/>
              <a:gd name="T93" fmla="*/ 4697821 h 39"/>
              <a:gd name="T94" fmla="*/ 4345931 w 56"/>
              <a:gd name="T95" fmla="*/ 4429280 h 39"/>
              <a:gd name="T96" fmla="*/ 4209948 w 56"/>
              <a:gd name="T97" fmla="*/ 4831909 h 39"/>
              <a:gd name="T98" fmla="*/ 4209948 w 56"/>
              <a:gd name="T99" fmla="*/ 4563367 h 39"/>
              <a:gd name="T100" fmla="*/ 4074333 w 56"/>
              <a:gd name="T101" fmla="*/ 4965996 h 39"/>
              <a:gd name="T102" fmla="*/ 3530770 w 56"/>
              <a:gd name="T103" fmla="*/ 4965996 h 39"/>
              <a:gd name="T104" fmla="*/ 3395155 w 56"/>
              <a:gd name="T105" fmla="*/ 4831909 h 3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6" h="39">
                <a:moveTo>
                  <a:pt x="25" y="36"/>
                </a:moveTo>
                <a:lnTo>
                  <a:pt x="25" y="34"/>
                </a:lnTo>
                <a:lnTo>
                  <a:pt x="24" y="34"/>
                </a:lnTo>
                <a:lnTo>
                  <a:pt x="24" y="35"/>
                </a:lnTo>
                <a:lnTo>
                  <a:pt x="23" y="36"/>
                </a:lnTo>
                <a:lnTo>
                  <a:pt x="22" y="38"/>
                </a:lnTo>
                <a:lnTo>
                  <a:pt x="21" y="38"/>
                </a:lnTo>
                <a:lnTo>
                  <a:pt x="20" y="38"/>
                </a:lnTo>
                <a:lnTo>
                  <a:pt x="19" y="37"/>
                </a:lnTo>
                <a:lnTo>
                  <a:pt x="17" y="35"/>
                </a:lnTo>
                <a:lnTo>
                  <a:pt x="16" y="34"/>
                </a:lnTo>
                <a:lnTo>
                  <a:pt x="15" y="33"/>
                </a:lnTo>
                <a:lnTo>
                  <a:pt x="14" y="32"/>
                </a:lnTo>
                <a:lnTo>
                  <a:pt x="13" y="31"/>
                </a:lnTo>
                <a:lnTo>
                  <a:pt x="13" y="33"/>
                </a:lnTo>
                <a:lnTo>
                  <a:pt x="12" y="33"/>
                </a:lnTo>
                <a:lnTo>
                  <a:pt x="11" y="33"/>
                </a:lnTo>
                <a:lnTo>
                  <a:pt x="10" y="31"/>
                </a:lnTo>
                <a:lnTo>
                  <a:pt x="9" y="30"/>
                </a:lnTo>
                <a:lnTo>
                  <a:pt x="8" y="28"/>
                </a:lnTo>
                <a:lnTo>
                  <a:pt x="7" y="27"/>
                </a:lnTo>
                <a:lnTo>
                  <a:pt x="7" y="25"/>
                </a:lnTo>
                <a:lnTo>
                  <a:pt x="5" y="24"/>
                </a:lnTo>
                <a:lnTo>
                  <a:pt x="4" y="24"/>
                </a:lnTo>
                <a:lnTo>
                  <a:pt x="3" y="23"/>
                </a:lnTo>
                <a:lnTo>
                  <a:pt x="1" y="22"/>
                </a:lnTo>
                <a:lnTo>
                  <a:pt x="1" y="20"/>
                </a:lnTo>
                <a:lnTo>
                  <a:pt x="0" y="19"/>
                </a:lnTo>
                <a:lnTo>
                  <a:pt x="1" y="19"/>
                </a:lnTo>
                <a:lnTo>
                  <a:pt x="2" y="19"/>
                </a:lnTo>
                <a:lnTo>
                  <a:pt x="3" y="19"/>
                </a:lnTo>
                <a:lnTo>
                  <a:pt x="4" y="18"/>
                </a:lnTo>
                <a:lnTo>
                  <a:pt x="5" y="16"/>
                </a:lnTo>
                <a:lnTo>
                  <a:pt x="5" y="14"/>
                </a:lnTo>
                <a:lnTo>
                  <a:pt x="6" y="14"/>
                </a:lnTo>
                <a:lnTo>
                  <a:pt x="7" y="12"/>
                </a:lnTo>
                <a:lnTo>
                  <a:pt x="7" y="10"/>
                </a:lnTo>
                <a:lnTo>
                  <a:pt x="9" y="10"/>
                </a:lnTo>
                <a:lnTo>
                  <a:pt x="10" y="11"/>
                </a:lnTo>
                <a:lnTo>
                  <a:pt x="12" y="12"/>
                </a:lnTo>
                <a:lnTo>
                  <a:pt x="12" y="10"/>
                </a:lnTo>
                <a:lnTo>
                  <a:pt x="14" y="9"/>
                </a:lnTo>
                <a:lnTo>
                  <a:pt x="14" y="7"/>
                </a:lnTo>
                <a:lnTo>
                  <a:pt x="14" y="5"/>
                </a:lnTo>
                <a:lnTo>
                  <a:pt x="15" y="4"/>
                </a:lnTo>
                <a:lnTo>
                  <a:pt x="19" y="4"/>
                </a:lnTo>
                <a:lnTo>
                  <a:pt x="19" y="5"/>
                </a:lnTo>
                <a:lnTo>
                  <a:pt x="20" y="4"/>
                </a:lnTo>
                <a:lnTo>
                  <a:pt x="21" y="4"/>
                </a:lnTo>
                <a:lnTo>
                  <a:pt x="22" y="4"/>
                </a:lnTo>
                <a:lnTo>
                  <a:pt x="23" y="4"/>
                </a:lnTo>
                <a:lnTo>
                  <a:pt x="24" y="3"/>
                </a:lnTo>
                <a:cubicBezTo>
                  <a:pt x="24" y="2"/>
                  <a:pt x="26" y="0"/>
                  <a:pt x="26" y="0"/>
                </a:cubicBezTo>
                <a:lnTo>
                  <a:pt x="27" y="0"/>
                </a:lnTo>
                <a:lnTo>
                  <a:pt x="29" y="0"/>
                </a:lnTo>
                <a:lnTo>
                  <a:pt x="30" y="2"/>
                </a:lnTo>
                <a:lnTo>
                  <a:pt x="31" y="2"/>
                </a:lnTo>
                <a:lnTo>
                  <a:pt x="34" y="4"/>
                </a:lnTo>
                <a:lnTo>
                  <a:pt x="35" y="5"/>
                </a:lnTo>
                <a:cubicBezTo>
                  <a:pt x="36" y="5"/>
                  <a:pt x="37" y="3"/>
                  <a:pt x="37" y="3"/>
                </a:cubicBezTo>
                <a:lnTo>
                  <a:pt x="39" y="3"/>
                </a:lnTo>
                <a:lnTo>
                  <a:pt x="40" y="3"/>
                </a:lnTo>
                <a:lnTo>
                  <a:pt x="41" y="4"/>
                </a:lnTo>
                <a:lnTo>
                  <a:pt x="42" y="6"/>
                </a:lnTo>
                <a:cubicBezTo>
                  <a:pt x="43" y="6"/>
                  <a:pt x="44" y="9"/>
                  <a:pt x="44" y="9"/>
                </a:cubicBezTo>
                <a:lnTo>
                  <a:pt x="45" y="9"/>
                </a:lnTo>
                <a:lnTo>
                  <a:pt x="46" y="9"/>
                </a:lnTo>
                <a:lnTo>
                  <a:pt x="50" y="9"/>
                </a:lnTo>
                <a:lnTo>
                  <a:pt x="51" y="9"/>
                </a:lnTo>
                <a:lnTo>
                  <a:pt x="50" y="12"/>
                </a:lnTo>
                <a:lnTo>
                  <a:pt x="51" y="14"/>
                </a:lnTo>
                <a:lnTo>
                  <a:pt x="51" y="17"/>
                </a:lnTo>
                <a:lnTo>
                  <a:pt x="52" y="19"/>
                </a:lnTo>
                <a:lnTo>
                  <a:pt x="54" y="19"/>
                </a:lnTo>
                <a:lnTo>
                  <a:pt x="55" y="19"/>
                </a:lnTo>
                <a:lnTo>
                  <a:pt x="55" y="21"/>
                </a:lnTo>
                <a:lnTo>
                  <a:pt x="54" y="22"/>
                </a:lnTo>
                <a:lnTo>
                  <a:pt x="53" y="21"/>
                </a:lnTo>
                <a:lnTo>
                  <a:pt x="51" y="22"/>
                </a:lnTo>
                <a:lnTo>
                  <a:pt x="49" y="23"/>
                </a:lnTo>
                <a:lnTo>
                  <a:pt x="48" y="25"/>
                </a:lnTo>
                <a:lnTo>
                  <a:pt x="46" y="27"/>
                </a:lnTo>
                <a:lnTo>
                  <a:pt x="45" y="28"/>
                </a:lnTo>
                <a:lnTo>
                  <a:pt x="45" y="29"/>
                </a:lnTo>
                <a:lnTo>
                  <a:pt x="44" y="29"/>
                </a:lnTo>
                <a:lnTo>
                  <a:pt x="42" y="29"/>
                </a:lnTo>
                <a:lnTo>
                  <a:pt x="42" y="30"/>
                </a:lnTo>
                <a:lnTo>
                  <a:pt x="41" y="31"/>
                </a:lnTo>
                <a:lnTo>
                  <a:pt x="40" y="34"/>
                </a:lnTo>
                <a:lnTo>
                  <a:pt x="39" y="35"/>
                </a:lnTo>
                <a:lnTo>
                  <a:pt x="37" y="37"/>
                </a:lnTo>
                <a:lnTo>
                  <a:pt x="36" y="38"/>
                </a:lnTo>
                <a:lnTo>
                  <a:pt x="34" y="36"/>
                </a:lnTo>
                <a:lnTo>
                  <a:pt x="33" y="35"/>
                </a:lnTo>
                <a:lnTo>
                  <a:pt x="33" y="33"/>
                </a:lnTo>
                <a:lnTo>
                  <a:pt x="32" y="33"/>
                </a:lnTo>
                <a:lnTo>
                  <a:pt x="32" y="35"/>
                </a:lnTo>
                <a:lnTo>
                  <a:pt x="31" y="36"/>
                </a:lnTo>
                <a:lnTo>
                  <a:pt x="31" y="35"/>
                </a:lnTo>
                <a:lnTo>
                  <a:pt x="31" y="34"/>
                </a:lnTo>
                <a:lnTo>
                  <a:pt x="30" y="34"/>
                </a:lnTo>
                <a:lnTo>
                  <a:pt x="30" y="37"/>
                </a:lnTo>
                <a:lnTo>
                  <a:pt x="29" y="38"/>
                </a:lnTo>
                <a:lnTo>
                  <a:pt x="26" y="37"/>
                </a:lnTo>
                <a:lnTo>
                  <a:pt x="26" y="36"/>
                </a:lnTo>
                <a:lnTo>
                  <a:pt x="25" y="36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2" name="Freeform 8528">
            <a:extLst>
              <a:ext uri="{FF2B5EF4-FFF2-40B4-BE49-F238E27FC236}">
                <a16:creationId xmlns:a16="http://schemas.microsoft.com/office/drawing/2014/main" id="{3EEE97CB-9262-A840-9CBF-366457AEA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33675"/>
            <a:ext cx="20637" cy="14288"/>
          </a:xfrm>
          <a:custGeom>
            <a:avLst/>
            <a:gdLst>
              <a:gd name="T0" fmla="*/ 3530770 w 56"/>
              <a:gd name="T1" fmla="*/ 5100450 h 39"/>
              <a:gd name="T2" fmla="*/ 3938350 w 56"/>
              <a:gd name="T3" fmla="*/ 5100450 h 39"/>
              <a:gd name="T4" fmla="*/ 4074333 w 56"/>
              <a:gd name="T5" fmla="*/ 4563367 h 39"/>
              <a:gd name="T6" fmla="*/ 4345931 w 56"/>
              <a:gd name="T7" fmla="*/ 4429280 h 39"/>
              <a:gd name="T8" fmla="*/ 4209948 w 56"/>
              <a:gd name="T9" fmla="*/ 4831909 h 39"/>
              <a:gd name="T10" fmla="*/ 4074333 w 56"/>
              <a:gd name="T11" fmla="*/ 4563367 h 39"/>
              <a:gd name="T12" fmla="*/ 2172781 w 56"/>
              <a:gd name="T13" fmla="*/ 4563367 h 39"/>
              <a:gd name="T14" fmla="*/ 1901184 w 56"/>
              <a:gd name="T15" fmla="*/ 4294826 h 39"/>
              <a:gd name="T16" fmla="*/ 2172781 w 56"/>
              <a:gd name="T17" fmla="*/ 4563367 h 39"/>
              <a:gd name="T18" fmla="*/ 2308764 w 56"/>
              <a:gd name="T19" fmla="*/ 4831909 h 39"/>
              <a:gd name="T20" fmla="*/ 3259172 w 56"/>
              <a:gd name="T21" fmla="*/ 4831909 h 39"/>
              <a:gd name="T22" fmla="*/ 2851960 w 56"/>
              <a:gd name="T23" fmla="*/ 5100450 h 39"/>
              <a:gd name="T24" fmla="*/ 4889126 w 56"/>
              <a:gd name="T25" fmla="*/ 5100450 h 39"/>
              <a:gd name="T26" fmla="*/ 5432322 w 56"/>
              <a:gd name="T27" fmla="*/ 4563367 h 39"/>
              <a:gd name="T28" fmla="*/ 5703919 w 56"/>
              <a:gd name="T29" fmla="*/ 4026651 h 39"/>
              <a:gd name="T30" fmla="*/ 5567936 w 56"/>
              <a:gd name="T31" fmla="*/ 4563367 h 39"/>
              <a:gd name="T32" fmla="*/ 4889126 w 56"/>
              <a:gd name="T33" fmla="*/ 5100450 h 39"/>
              <a:gd name="T34" fmla="*/ 1493971 w 56"/>
              <a:gd name="T35" fmla="*/ 4429280 h 39"/>
              <a:gd name="T36" fmla="*/ 1086391 w 56"/>
              <a:gd name="T37" fmla="*/ 3758110 h 39"/>
              <a:gd name="T38" fmla="*/ 679178 w 56"/>
              <a:gd name="T39" fmla="*/ 3221394 h 39"/>
              <a:gd name="T40" fmla="*/ 135983 w 56"/>
              <a:gd name="T41" fmla="*/ 2952853 h 39"/>
              <a:gd name="T42" fmla="*/ 0 w 56"/>
              <a:gd name="T43" fmla="*/ 2550225 h 39"/>
              <a:gd name="T44" fmla="*/ 135983 w 56"/>
              <a:gd name="T45" fmla="*/ 2684312 h 39"/>
              <a:gd name="T46" fmla="*/ 679178 w 56"/>
              <a:gd name="T47" fmla="*/ 3086941 h 39"/>
              <a:gd name="T48" fmla="*/ 1086391 w 56"/>
              <a:gd name="T49" fmla="*/ 3624023 h 39"/>
              <a:gd name="T50" fmla="*/ 1357988 w 56"/>
              <a:gd name="T51" fmla="*/ 4026651 h 39"/>
              <a:gd name="T52" fmla="*/ 271598 w 56"/>
              <a:gd name="T53" fmla="*/ 2415771 h 39"/>
              <a:gd name="T54" fmla="*/ 679178 w 56"/>
              <a:gd name="T55" fmla="*/ 2147596 h 39"/>
              <a:gd name="T56" fmla="*/ 679178 w 56"/>
              <a:gd name="T57" fmla="*/ 1879055 h 39"/>
              <a:gd name="T58" fmla="*/ 950776 w 56"/>
              <a:gd name="T59" fmla="*/ 1342339 h 39"/>
              <a:gd name="T60" fmla="*/ 814793 w 56"/>
              <a:gd name="T61" fmla="*/ 1879055 h 39"/>
              <a:gd name="T62" fmla="*/ 679178 w 56"/>
              <a:gd name="T63" fmla="*/ 2147596 h 39"/>
              <a:gd name="T64" fmla="*/ 407581 w 56"/>
              <a:gd name="T65" fmla="*/ 2550225 h 39"/>
              <a:gd name="T66" fmla="*/ 271598 w 56"/>
              <a:gd name="T67" fmla="*/ 2415771 h 39"/>
              <a:gd name="T68" fmla="*/ 1765569 w 56"/>
              <a:gd name="T69" fmla="*/ 1207886 h 39"/>
              <a:gd name="T70" fmla="*/ 2037167 w 56"/>
              <a:gd name="T71" fmla="*/ 402629 h 39"/>
              <a:gd name="T72" fmla="*/ 2715977 w 56"/>
              <a:gd name="T73" fmla="*/ 536716 h 39"/>
              <a:gd name="T74" fmla="*/ 2037167 w 56"/>
              <a:gd name="T75" fmla="*/ 536716 h 39"/>
              <a:gd name="T76" fmla="*/ 1765569 w 56"/>
              <a:gd name="T77" fmla="*/ 1342339 h 39"/>
              <a:gd name="T78" fmla="*/ 1493971 w 56"/>
              <a:gd name="T79" fmla="*/ 1476427 h 39"/>
              <a:gd name="T80" fmla="*/ 3530770 w 56"/>
              <a:gd name="T81" fmla="*/ 0 h 39"/>
              <a:gd name="T82" fmla="*/ 3123557 w 56"/>
              <a:gd name="T83" fmla="*/ 536716 h 39"/>
              <a:gd name="T84" fmla="*/ 3259172 w 56"/>
              <a:gd name="T85" fmla="*/ 268541 h 39"/>
              <a:gd name="T86" fmla="*/ 5975517 w 56"/>
              <a:gd name="T87" fmla="*/ 3892198 h 39"/>
              <a:gd name="T88" fmla="*/ 5975517 w 56"/>
              <a:gd name="T89" fmla="*/ 3758110 h 39"/>
              <a:gd name="T90" fmla="*/ 6111132 w 56"/>
              <a:gd name="T91" fmla="*/ 4026651 h 39"/>
              <a:gd name="T92" fmla="*/ 7197522 w 56"/>
              <a:gd name="T93" fmla="*/ 2684312 h 39"/>
              <a:gd name="T94" fmla="*/ 7197522 w 56"/>
              <a:gd name="T95" fmla="*/ 2550225 h 39"/>
              <a:gd name="T96" fmla="*/ 7469120 w 56"/>
              <a:gd name="T97" fmla="*/ 2818766 h 39"/>
              <a:gd name="T98" fmla="*/ 6925925 w 56"/>
              <a:gd name="T99" fmla="*/ 2952853 h 39"/>
              <a:gd name="T100" fmla="*/ 6111132 w 56"/>
              <a:gd name="T101" fmla="*/ 3758110 h 39"/>
              <a:gd name="T102" fmla="*/ 5703919 w 56"/>
              <a:gd name="T103" fmla="*/ 805257 h 39"/>
              <a:gd name="T104" fmla="*/ 5975517 w 56"/>
              <a:gd name="T105" fmla="*/ 1073798 h 39"/>
              <a:gd name="T106" fmla="*/ 5567936 w 56"/>
              <a:gd name="T107" fmla="*/ 536716 h 39"/>
              <a:gd name="T108" fmla="*/ 4753143 w 56"/>
              <a:gd name="T109" fmla="*/ 671170 h 39"/>
              <a:gd name="T110" fmla="*/ 4074333 w 56"/>
              <a:gd name="T111" fmla="*/ 268541 h 39"/>
              <a:gd name="T112" fmla="*/ 4074333 w 56"/>
              <a:gd name="T113" fmla="*/ 134087 h 39"/>
              <a:gd name="T114" fmla="*/ 4617529 w 56"/>
              <a:gd name="T115" fmla="*/ 402629 h 39"/>
              <a:gd name="T116" fmla="*/ 5703919 w 56"/>
              <a:gd name="T117" fmla="*/ 536716 h 39"/>
              <a:gd name="T118" fmla="*/ 5567936 w 56"/>
              <a:gd name="T119" fmla="*/ 536716 h 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39">
                <a:moveTo>
                  <a:pt x="28" y="38"/>
                </a:moveTo>
                <a:lnTo>
                  <a:pt x="26" y="38"/>
                </a:lnTo>
                <a:lnTo>
                  <a:pt x="26" y="37"/>
                </a:lnTo>
                <a:lnTo>
                  <a:pt x="29" y="38"/>
                </a:lnTo>
                <a:lnTo>
                  <a:pt x="28" y="38"/>
                </a:lnTo>
                <a:close/>
                <a:moveTo>
                  <a:pt x="30" y="34"/>
                </a:moveTo>
                <a:lnTo>
                  <a:pt x="31" y="35"/>
                </a:lnTo>
                <a:lnTo>
                  <a:pt x="32" y="33"/>
                </a:lnTo>
                <a:lnTo>
                  <a:pt x="32" y="35"/>
                </a:lnTo>
                <a:lnTo>
                  <a:pt x="31" y="36"/>
                </a:lnTo>
                <a:lnTo>
                  <a:pt x="30" y="37"/>
                </a:lnTo>
                <a:lnTo>
                  <a:pt x="30" y="34"/>
                </a:lnTo>
                <a:close/>
                <a:moveTo>
                  <a:pt x="17" y="36"/>
                </a:moveTo>
                <a:lnTo>
                  <a:pt x="16" y="34"/>
                </a:lnTo>
                <a:lnTo>
                  <a:pt x="14" y="33"/>
                </a:lnTo>
                <a:lnTo>
                  <a:pt x="14" y="32"/>
                </a:lnTo>
                <a:lnTo>
                  <a:pt x="15" y="33"/>
                </a:lnTo>
                <a:lnTo>
                  <a:pt x="16" y="34"/>
                </a:lnTo>
                <a:lnTo>
                  <a:pt x="20" y="38"/>
                </a:lnTo>
                <a:lnTo>
                  <a:pt x="17" y="36"/>
                </a:lnTo>
                <a:close/>
                <a:moveTo>
                  <a:pt x="24" y="35"/>
                </a:moveTo>
                <a:lnTo>
                  <a:pt x="24" y="36"/>
                </a:lnTo>
                <a:lnTo>
                  <a:pt x="22" y="38"/>
                </a:lnTo>
                <a:lnTo>
                  <a:pt x="21" y="38"/>
                </a:lnTo>
                <a:lnTo>
                  <a:pt x="24" y="35"/>
                </a:lnTo>
                <a:close/>
                <a:moveTo>
                  <a:pt x="36" y="38"/>
                </a:moveTo>
                <a:lnTo>
                  <a:pt x="39" y="35"/>
                </a:lnTo>
                <a:lnTo>
                  <a:pt x="40" y="34"/>
                </a:lnTo>
                <a:lnTo>
                  <a:pt x="41" y="31"/>
                </a:lnTo>
                <a:lnTo>
                  <a:pt x="42" y="30"/>
                </a:lnTo>
                <a:lnTo>
                  <a:pt x="42" y="31"/>
                </a:lnTo>
                <a:lnTo>
                  <a:pt x="41" y="34"/>
                </a:lnTo>
                <a:lnTo>
                  <a:pt x="39" y="36"/>
                </a:lnTo>
                <a:lnTo>
                  <a:pt x="36" y="38"/>
                </a:lnTo>
                <a:close/>
                <a:moveTo>
                  <a:pt x="12" y="33"/>
                </a:moveTo>
                <a:lnTo>
                  <a:pt x="11" y="33"/>
                </a:lnTo>
                <a:lnTo>
                  <a:pt x="10" y="31"/>
                </a:lnTo>
                <a:lnTo>
                  <a:pt x="8" y="28"/>
                </a:lnTo>
                <a:lnTo>
                  <a:pt x="7" y="25"/>
                </a:lnTo>
                <a:lnTo>
                  <a:pt x="5" y="24"/>
                </a:lnTo>
                <a:lnTo>
                  <a:pt x="3" y="23"/>
                </a:lnTo>
                <a:lnTo>
                  <a:pt x="1" y="22"/>
                </a:lnTo>
                <a:lnTo>
                  <a:pt x="1" y="20"/>
                </a:lnTo>
                <a:lnTo>
                  <a:pt x="0" y="19"/>
                </a:lnTo>
                <a:lnTo>
                  <a:pt x="1" y="19"/>
                </a:lnTo>
                <a:lnTo>
                  <a:pt x="1" y="20"/>
                </a:lnTo>
                <a:lnTo>
                  <a:pt x="3" y="22"/>
                </a:lnTo>
                <a:lnTo>
                  <a:pt x="5" y="23"/>
                </a:lnTo>
                <a:cubicBezTo>
                  <a:pt x="5" y="23"/>
                  <a:pt x="7" y="24"/>
                  <a:pt x="7" y="25"/>
                </a:cubicBezTo>
                <a:lnTo>
                  <a:pt x="8" y="27"/>
                </a:lnTo>
                <a:lnTo>
                  <a:pt x="8" y="28"/>
                </a:lnTo>
                <a:lnTo>
                  <a:pt x="10" y="30"/>
                </a:lnTo>
                <a:lnTo>
                  <a:pt x="12" y="33"/>
                </a:lnTo>
                <a:close/>
                <a:moveTo>
                  <a:pt x="2" y="18"/>
                </a:moveTo>
                <a:lnTo>
                  <a:pt x="4" y="18"/>
                </a:lnTo>
                <a:lnTo>
                  <a:pt x="5" y="16"/>
                </a:lnTo>
                <a:lnTo>
                  <a:pt x="4" y="16"/>
                </a:lnTo>
                <a:lnTo>
                  <a:pt x="5" y="14"/>
                </a:lnTo>
                <a:cubicBezTo>
                  <a:pt x="5" y="12"/>
                  <a:pt x="6" y="10"/>
                  <a:pt x="6" y="10"/>
                </a:cubicBezTo>
                <a:lnTo>
                  <a:pt x="7" y="10"/>
                </a:lnTo>
                <a:lnTo>
                  <a:pt x="7" y="11"/>
                </a:lnTo>
                <a:lnTo>
                  <a:pt x="6" y="14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3" y="19"/>
                </a:lnTo>
                <a:lnTo>
                  <a:pt x="1" y="19"/>
                </a:lnTo>
                <a:lnTo>
                  <a:pt x="2" y="18"/>
                </a:lnTo>
                <a:close/>
                <a:moveTo>
                  <a:pt x="11" y="11"/>
                </a:moveTo>
                <a:lnTo>
                  <a:pt x="13" y="9"/>
                </a:lnTo>
                <a:lnTo>
                  <a:pt x="14" y="5"/>
                </a:lnTo>
                <a:lnTo>
                  <a:pt x="15" y="3"/>
                </a:lnTo>
                <a:lnTo>
                  <a:pt x="19" y="3"/>
                </a:lnTo>
                <a:lnTo>
                  <a:pt x="20" y="4"/>
                </a:lnTo>
                <a:lnTo>
                  <a:pt x="19" y="5"/>
                </a:lnTo>
                <a:lnTo>
                  <a:pt x="15" y="4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1"/>
                </a:lnTo>
                <a:close/>
                <a:moveTo>
                  <a:pt x="24" y="2"/>
                </a:moveTo>
                <a:lnTo>
                  <a:pt x="26" y="0"/>
                </a:lnTo>
                <a:cubicBezTo>
                  <a:pt x="26" y="1"/>
                  <a:pt x="25" y="3"/>
                  <a:pt x="24" y="3"/>
                </a:cubicBezTo>
                <a:cubicBezTo>
                  <a:pt x="24" y="3"/>
                  <a:pt x="23" y="3"/>
                  <a:pt x="23" y="4"/>
                </a:cubicBezTo>
                <a:lnTo>
                  <a:pt x="22" y="4"/>
                </a:lnTo>
                <a:cubicBezTo>
                  <a:pt x="23" y="3"/>
                  <a:pt x="24" y="3"/>
                  <a:pt x="24" y="2"/>
                </a:cubicBezTo>
                <a:close/>
                <a:moveTo>
                  <a:pt x="45" y="30"/>
                </a:moveTo>
                <a:lnTo>
                  <a:pt x="44" y="29"/>
                </a:lnTo>
                <a:lnTo>
                  <a:pt x="43" y="29"/>
                </a:lnTo>
                <a:lnTo>
                  <a:pt x="44" y="28"/>
                </a:lnTo>
                <a:lnTo>
                  <a:pt x="45" y="29"/>
                </a:lnTo>
                <a:lnTo>
                  <a:pt x="45" y="30"/>
                </a:lnTo>
                <a:close/>
                <a:moveTo>
                  <a:pt x="48" y="24"/>
                </a:moveTo>
                <a:lnTo>
                  <a:pt x="53" y="20"/>
                </a:lnTo>
                <a:lnTo>
                  <a:pt x="55" y="21"/>
                </a:lnTo>
                <a:lnTo>
                  <a:pt x="53" y="19"/>
                </a:lnTo>
                <a:lnTo>
                  <a:pt x="55" y="19"/>
                </a:lnTo>
                <a:lnTo>
                  <a:pt x="55" y="21"/>
                </a:lnTo>
                <a:lnTo>
                  <a:pt x="54" y="22"/>
                </a:lnTo>
                <a:lnTo>
                  <a:pt x="51" y="22"/>
                </a:lnTo>
                <a:lnTo>
                  <a:pt x="48" y="25"/>
                </a:lnTo>
                <a:lnTo>
                  <a:pt x="45" y="28"/>
                </a:lnTo>
                <a:lnTo>
                  <a:pt x="48" y="24"/>
                </a:lnTo>
                <a:close/>
                <a:moveTo>
                  <a:pt x="42" y="6"/>
                </a:moveTo>
                <a:cubicBezTo>
                  <a:pt x="43" y="6"/>
                  <a:pt x="44" y="7"/>
                  <a:pt x="44" y="7"/>
                </a:cubicBezTo>
                <a:lnTo>
                  <a:pt x="44" y="8"/>
                </a:lnTo>
                <a:lnTo>
                  <a:pt x="42" y="6"/>
                </a:lnTo>
                <a:close/>
                <a:moveTo>
                  <a:pt x="41" y="4"/>
                </a:moveTo>
                <a:lnTo>
                  <a:pt x="40" y="3"/>
                </a:lnTo>
                <a:lnTo>
                  <a:pt x="35" y="5"/>
                </a:lnTo>
                <a:lnTo>
                  <a:pt x="31" y="3"/>
                </a:lnTo>
                <a:lnTo>
                  <a:pt x="30" y="2"/>
                </a:lnTo>
                <a:lnTo>
                  <a:pt x="29" y="0"/>
                </a:lnTo>
                <a:lnTo>
                  <a:pt x="30" y="1"/>
                </a:lnTo>
                <a:lnTo>
                  <a:pt x="31" y="2"/>
                </a:lnTo>
                <a:lnTo>
                  <a:pt x="34" y="3"/>
                </a:lnTo>
                <a:lnTo>
                  <a:pt x="40" y="2"/>
                </a:lnTo>
                <a:lnTo>
                  <a:pt x="42" y="4"/>
                </a:lnTo>
                <a:lnTo>
                  <a:pt x="42" y="6"/>
                </a:lnTo>
                <a:lnTo>
                  <a:pt x="4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3" name="Freeform 8529">
            <a:extLst>
              <a:ext uri="{FF2B5EF4-FFF2-40B4-BE49-F238E27FC236}">
                <a16:creationId xmlns:a16="http://schemas.microsoft.com/office/drawing/2014/main" id="{2A6DCCFD-4B5F-4C42-AFDA-B435234C5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41613"/>
            <a:ext cx="11113" cy="3175"/>
          </a:xfrm>
          <a:custGeom>
            <a:avLst/>
            <a:gdLst>
              <a:gd name="T0" fmla="*/ 241360 w 32"/>
              <a:gd name="T1" fmla="*/ 0 h 10"/>
              <a:gd name="T2" fmla="*/ 482374 w 32"/>
              <a:gd name="T3" fmla="*/ 0 h 10"/>
              <a:gd name="T4" fmla="*/ 482374 w 32"/>
              <a:gd name="T5" fmla="*/ 0 h 10"/>
              <a:gd name="T6" fmla="*/ 602880 w 32"/>
              <a:gd name="T7" fmla="*/ 201613 h 10"/>
              <a:gd name="T8" fmla="*/ 964747 w 32"/>
              <a:gd name="T9" fmla="*/ 302578 h 10"/>
              <a:gd name="T10" fmla="*/ 1326614 w 32"/>
              <a:gd name="T11" fmla="*/ 504190 h 10"/>
              <a:gd name="T12" fmla="*/ 1808988 w 32"/>
              <a:gd name="T13" fmla="*/ 504190 h 10"/>
              <a:gd name="T14" fmla="*/ 1929842 w 32"/>
              <a:gd name="T15" fmla="*/ 504190 h 10"/>
              <a:gd name="T16" fmla="*/ 2050349 w 32"/>
              <a:gd name="T17" fmla="*/ 504190 h 10"/>
              <a:gd name="T18" fmla="*/ 2170855 w 32"/>
              <a:gd name="T19" fmla="*/ 403225 h 10"/>
              <a:gd name="T20" fmla="*/ 2291362 w 32"/>
              <a:gd name="T21" fmla="*/ 403225 h 10"/>
              <a:gd name="T22" fmla="*/ 2291362 w 32"/>
              <a:gd name="T23" fmla="*/ 504190 h 10"/>
              <a:gd name="T24" fmla="*/ 2412216 w 32"/>
              <a:gd name="T25" fmla="*/ 504190 h 10"/>
              <a:gd name="T26" fmla="*/ 2653229 w 32"/>
              <a:gd name="T27" fmla="*/ 403225 h 10"/>
              <a:gd name="T28" fmla="*/ 3015096 w 32"/>
              <a:gd name="T29" fmla="*/ 201613 h 10"/>
              <a:gd name="T30" fmla="*/ 3256456 w 32"/>
              <a:gd name="T31" fmla="*/ 0 h 10"/>
              <a:gd name="T32" fmla="*/ 3376963 w 32"/>
              <a:gd name="T33" fmla="*/ 0 h 10"/>
              <a:gd name="T34" fmla="*/ 3376963 w 32"/>
              <a:gd name="T35" fmla="*/ 302578 h 10"/>
              <a:gd name="T36" fmla="*/ 3617976 w 32"/>
              <a:gd name="T37" fmla="*/ 504190 h 10"/>
              <a:gd name="T38" fmla="*/ 3738830 w 32"/>
              <a:gd name="T39" fmla="*/ 504190 h 10"/>
              <a:gd name="T40" fmla="*/ 3738830 w 32"/>
              <a:gd name="T41" fmla="*/ 604838 h 10"/>
              <a:gd name="T42" fmla="*/ 3617976 w 32"/>
              <a:gd name="T43" fmla="*/ 604838 h 10"/>
              <a:gd name="T44" fmla="*/ 3497469 w 32"/>
              <a:gd name="T45" fmla="*/ 604838 h 10"/>
              <a:gd name="T46" fmla="*/ 3135602 w 32"/>
              <a:gd name="T47" fmla="*/ 907415 h 10"/>
              <a:gd name="T48" fmla="*/ 3015096 w 32"/>
              <a:gd name="T49" fmla="*/ 907415 h 10"/>
              <a:gd name="T50" fmla="*/ 2894589 w 32"/>
              <a:gd name="T51" fmla="*/ 907415 h 10"/>
              <a:gd name="T52" fmla="*/ 2894589 w 32"/>
              <a:gd name="T53" fmla="*/ 907415 h 10"/>
              <a:gd name="T54" fmla="*/ 2653229 w 32"/>
              <a:gd name="T55" fmla="*/ 907415 h 10"/>
              <a:gd name="T56" fmla="*/ 2412216 w 32"/>
              <a:gd name="T57" fmla="*/ 907415 h 10"/>
              <a:gd name="T58" fmla="*/ 2412216 w 32"/>
              <a:gd name="T59" fmla="*/ 907415 h 10"/>
              <a:gd name="T60" fmla="*/ 2170855 w 32"/>
              <a:gd name="T61" fmla="*/ 604838 h 10"/>
              <a:gd name="T62" fmla="*/ 1688481 w 32"/>
              <a:gd name="T63" fmla="*/ 604838 h 10"/>
              <a:gd name="T64" fmla="*/ 1447121 w 32"/>
              <a:gd name="T65" fmla="*/ 907415 h 10"/>
              <a:gd name="T66" fmla="*/ 1326614 w 32"/>
              <a:gd name="T67" fmla="*/ 907415 h 10"/>
              <a:gd name="T68" fmla="*/ 1206108 w 32"/>
              <a:gd name="T69" fmla="*/ 907415 h 10"/>
              <a:gd name="T70" fmla="*/ 482374 w 32"/>
              <a:gd name="T71" fmla="*/ 907415 h 10"/>
              <a:gd name="T72" fmla="*/ 361867 w 32"/>
              <a:gd name="T73" fmla="*/ 907415 h 10"/>
              <a:gd name="T74" fmla="*/ 241360 w 32"/>
              <a:gd name="T75" fmla="*/ 806450 h 10"/>
              <a:gd name="T76" fmla="*/ 120507 w 32"/>
              <a:gd name="T77" fmla="*/ 705803 h 10"/>
              <a:gd name="T78" fmla="*/ 0 w 32"/>
              <a:gd name="T79" fmla="*/ 604838 h 10"/>
              <a:gd name="T80" fmla="*/ 0 w 32"/>
              <a:gd name="T81" fmla="*/ 504190 h 10"/>
              <a:gd name="T82" fmla="*/ 120507 w 32"/>
              <a:gd name="T83" fmla="*/ 504190 h 10"/>
              <a:gd name="T84" fmla="*/ 241360 w 32"/>
              <a:gd name="T85" fmla="*/ 504190 h 10"/>
              <a:gd name="T86" fmla="*/ 241360 w 32"/>
              <a:gd name="T87" fmla="*/ 302578 h 10"/>
              <a:gd name="T88" fmla="*/ 241360 w 32"/>
              <a:gd name="T89" fmla="*/ 0 h 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2" h="10">
                <a:moveTo>
                  <a:pt x="2" y="0"/>
                </a:moveTo>
                <a:lnTo>
                  <a:pt x="4" y="0"/>
                </a:lnTo>
                <a:lnTo>
                  <a:pt x="5" y="2"/>
                </a:lnTo>
                <a:lnTo>
                  <a:pt x="8" y="3"/>
                </a:lnTo>
                <a:lnTo>
                  <a:pt x="11" y="5"/>
                </a:lnTo>
                <a:lnTo>
                  <a:pt x="15" y="5"/>
                </a:lnTo>
                <a:lnTo>
                  <a:pt x="16" y="5"/>
                </a:lnTo>
                <a:lnTo>
                  <a:pt x="17" y="5"/>
                </a:lnTo>
                <a:lnTo>
                  <a:pt x="18" y="4"/>
                </a:lnTo>
                <a:lnTo>
                  <a:pt x="19" y="4"/>
                </a:lnTo>
                <a:lnTo>
                  <a:pt x="19" y="5"/>
                </a:lnTo>
                <a:lnTo>
                  <a:pt x="20" y="5"/>
                </a:lnTo>
                <a:lnTo>
                  <a:pt x="22" y="4"/>
                </a:lnTo>
                <a:lnTo>
                  <a:pt x="25" y="2"/>
                </a:lnTo>
                <a:lnTo>
                  <a:pt x="27" y="0"/>
                </a:lnTo>
                <a:lnTo>
                  <a:pt x="28" y="0"/>
                </a:lnTo>
                <a:lnTo>
                  <a:pt x="28" y="3"/>
                </a:lnTo>
                <a:lnTo>
                  <a:pt x="30" y="5"/>
                </a:lnTo>
                <a:lnTo>
                  <a:pt x="31" y="5"/>
                </a:lnTo>
                <a:lnTo>
                  <a:pt x="31" y="6"/>
                </a:lnTo>
                <a:lnTo>
                  <a:pt x="30" y="6"/>
                </a:lnTo>
                <a:lnTo>
                  <a:pt x="29" y="6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0" y="9"/>
                </a:lnTo>
                <a:lnTo>
                  <a:pt x="18" y="6"/>
                </a:lnTo>
                <a:lnTo>
                  <a:pt x="14" y="6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4" y="9"/>
                </a:lnTo>
                <a:lnTo>
                  <a:pt x="3" y="9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lnTo>
                  <a:pt x="0" y="5"/>
                </a:lnTo>
                <a:lnTo>
                  <a:pt x="1" y="5"/>
                </a:lnTo>
                <a:lnTo>
                  <a:pt x="2" y="5"/>
                </a:lnTo>
                <a:lnTo>
                  <a:pt x="2" y="3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4" name="Freeform 8530">
            <a:extLst>
              <a:ext uri="{FF2B5EF4-FFF2-40B4-BE49-F238E27FC236}">
                <a16:creationId xmlns:a16="http://schemas.microsoft.com/office/drawing/2014/main" id="{E6E73EE8-418D-0448-9C84-F49603ED5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41613"/>
            <a:ext cx="11113" cy="3175"/>
          </a:xfrm>
          <a:custGeom>
            <a:avLst/>
            <a:gdLst>
              <a:gd name="T0" fmla="*/ 2653229 w 32"/>
              <a:gd name="T1" fmla="*/ 833005 h 11"/>
              <a:gd name="T2" fmla="*/ 2412216 w 32"/>
              <a:gd name="T3" fmla="*/ 749877 h 11"/>
              <a:gd name="T4" fmla="*/ 2170855 w 32"/>
              <a:gd name="T5" fmla="*/ 499918 h 11"/>
              <a:gd name="T6" fmla="*/ 2412216 w 32"/>
              <a:gd name="T7" fmla="*/ 666461 h 11"/>
              <a:gd name="T8" fmla="*/ 2653229 w 32"/>
              <a:gd name="T9" fmla="*/ 749877 h 11"/>
              <a:gd name="T10" fmla="*/ 2894589 w 32"/>
              <a:gd name="T11" fmla="*/ 749877 h 11"/>
              <a:gd name="T12" fmla="*/ 2653229 w 32"/>
              <a:gd name="T13" fmla="*/ 833005 h 11"/>
              <a:gd name="T14" fmla="*/ 1326614 w 32"/>
              <a:gd name="T15" fmla="*/ 749877 h 11"/>
              <a:gd name="T16" fmla="*/ 1688481 w 32"/>
              <a:gd name="T17" fmla="*/ 499918 h 11"/>
              <a:gd name="T18" fmla="*/ 1447121 w 32"/>
              <a:gd name="T19" fmla="*/ 749877 h 11"/>
              <a:gd name="T20" fmla="*/ 1326614 w 32"/>
              <a:gd name="T21" fmla="*/ 749877 h 11"/>
              <a:gd name="T22" fmla="*/ 482374 w 32"/>
              <a:gd name="T23" fmla="*/ 749877 h 11"/>
              <a:gd name="T24" fmla="*/ 241360 w 32"/>
              <a:gd name="T25" fmla="*/ 666461 h 11"/>
              <a:gd name="T26" fmla="*/ 1206108 w 32"/>
              <a:gd name="T27" fmla="*/ 749877 h 11"/>
              <a:gd name="T28" fmla="*/ 482374 w 32"/>
              <a:gd name="T29" fmla="*/ 749877 h 11"/>
              <a:gd name="T30" fmla="*/ 0 w 32"/>
              <a:gd name="T31" fmla="*/ 499918 h 11"/>
              <a:gd name="T32" fmla="*/ 0 w 32"/>
              <a:gd name="T33" fmla="*/ 416502 h 11"/>
              <a:gd name="T34" fmla="*/ 241360 w 32"/>
              <a:gd name="T35" fmla="*/ 583045 h 11"/>
              <a:gd name="T36" fmla="*/ 0 w 32"/>
              <a:gd name="T37" fmla="*/ 499918 h 11"/>
              <a:gd name="T38" fmla="*/ 120507 w 32"/>
              <a:gd name="T39" fmla="*/ 333375 h 11"/>
              <a:gd name="T40" fmla="*/ 241360 w 32"/>
              <a:gd name="T41" fmla="*/ 249959 h 11"/>
              <a:gd name="T42" fmla="*/ 241360 w 32"/>
              <a:gd name="T43" fmla="*/ 0 h 11"/>
              <a:gd name="T44" fmla="*/ 482374 w 32"/>
              <a:gd name="T45" fmla="*/ 83416 h 11"/>
              <a:gd name="T46" fmla="*/ 241360 w 32"/>
              <a:gd name="T47" fmla="*/ 416502 h 11"/>
              <a:gd name="T48" fmla="*/ 120507 w 32"/>
              <a:gd name="T49" fmla="*/ 416502 h 11"/>
              <a:gd name="T50" fmla="*/ 0 w 32"/>
              <a:gd name="T51" fmla="*/ 416502 h 11"/>
              <a:gd name="T52" fmla="*/ 120507 w 32"/>
              <a:gd name="T53" fmla="*/ 333375 h 11"/>
              <a:gd name="T54" fmla="*/ 3617976 w 32"/>
              <a:gd name="T55" fmla="*/ 416502 h 11"/>
              <a:gd name="T56" fmla="*/ 3738830 w 32"/>
              <a:gd name="T57" fmla="*/ 416502 h 11"/>
              <a:gd name="T58" fmla="*/ 3738830 w 32"/>
              <a:gd name="T59" fmla="*/ 499918 h 11"/>
              <a:gd name="T60" fmla="*/ 3617976 w 32"/>
              <a:gd name="T61" fmla="*/ 416502 h 11"/>
              <a:gd name="T62" fmla="*/ 2532722 w 32"/>
              <a:gd name="T63" fmla="*/ 416502 h 11"/>
              <a:gd name="T64" fmla="*/ 2291362 w 32"/>
              <a:gd name="T65" fmla="*/ 333375 h 11"/>
              <a:gd name="T66" fmla="*/ 3256456 w 32"/>
              <a:gd name="T67" fmla="*/ 0 h 11"/>
              <a:gd name="T68" fmla="*/ 3376963 w 32"/>
              <a:gd name="T69" fmla="*/ 0 h 11"/>
              <a:gd name="T70" fmla="*/ 3376963 w 32"/>
              <a:gd name="T71" fmla="*/ 83416 h 11"/>
              <a:gd name="T72" fmla="*/ 2532722 w 32"/>
              <a:gd name="T73" fmla="*/ 416502 h 11"/>
              <a:gd name="T74" fmla="*/ 2050349 w 32"/>
              <a:gd name="T75" fmla="*/ 416502 h 11"/>
              <a:gd name="T76" fmla="*/ 1929842 w 32"/>
              <a:gd name="T77" fmla="*/ 416502 h 11"/>
              <a:gd name="T78" fmla="*/ 2170855 w 32"/>
              <a:gd name="T79" fmla="*/ 333375 h 11"/>
              <a:gd name="T80" fmla="*/ 2050349 w 32"/>
              <a:gd name="T81" fmla="*/ 416502 h 11"/>
              <a:gd name="T82" fmla="*/ 964747 w 32"/>
              <a:gd name="T83" fmla="*/ 333375 h 11"/>
              <a:gd name="T84" fmla="*/ 482374 w 32"/>
              <a:gd name="T85" fmla="*/ 83416 h 11"/>
              <a:gd name="T86" fmla="*/ 1326614 w 32"/>
              <a:gd name="T87" fmla="*/ 333375 h 11"/>
              <a:gd name="T88" fmla="*/ 1688481 w 32"/>
              <a:gd name="T89" fmla="*/ 416502 h 11"/>
              <a:gd name="T90" fmla="*/ 964747 w 32"/>
              <a:gd name="T91" fmla="*/ 333375 h 1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" h="11">
                <a:moveTo>
                  <a:pt x="22" y="10"/>
                </a:moveTo>
                <a:lnTo>
                  <a:pt x="20" y="9"/>
                </a:lnTo>
                <a:lnTo>
                  <a:pt x="18" y="6"/>
                </a:lnTo>
                <a:lnTo>
                  <a:pt x="20" y="8"/>
                </a:lnTo>
                <a:lnTo>
                  <a:pt x="22" y="9"/>
                </a:lnTo>
                <a:lnTo>
                  <a:pt x="24" y="9"/>
                </a:lnTo>
                <a:lnTo>
                  <a:pt x="22" y="10"/>
                </a:lnTo>
                <a:close/>
                <a:moveTo>
                  <a:pt x="11" y="9"/>
                </a:moveTo>
                <a:lnTo>
                  <a:pt x="14" y="6"/>
                </a:lnTo>
                <a:lnTo>
                  <a:pt x="12" y="9"/>
                </a:lnTo>
                <a:lnTo>
                  <a:pt x="11" y="9"/>
                </a:lnTo>
                <a:close/>
                <a:moveTo>
                  <a:pt x="4" y="9"/>
                </a:moveTo>
                <a:lnTo>
                  <a:pt x="2" y="8"/>
                </a:lnTo>
                <a:lnTo>
                  <a:pt x="10" y="9"/>
                </a:lnTo>
                <a:lnTo>
                  <a:pt x="4" y="9"/>
                </a:lnTo>
                <a:close/>
                <a:moveTo>
                  <a:pt x="0" y="6"/>
                </a:moveTo>
                <a:lnTo>
                  <a:pt x="0" y="5"/>
                </a:lnTo>
                <a:lnTo>
                  <a:pt x="2" y="7"/>
                </a:lnTo>
                <a:lnTo>
                  <a:pt x="0" y="6"/>
                </a:lnTo>
                <a:close/>
                <a:moveTo>
                  <a:pt x="1" y="4"/>
                </a:moveTo>
                <a:lnTo>
                  <a:pt x="2" y="3"/>
                </a:lnTo>
                <a:lnTo>
                  <a:pt x="2" y="0"/>
                </a:lnTo>
                <a:lnTo>
                  <a:pt x="4" y="1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1" y="4"/>
                </a:lnTo>
                <a:close/>
                <a:moveTo>
                  <a:pt x="30" y="5"/>
                </a:moveTo>
                <a:lnTo>
                  <a:pt x="31" y="5"/>
                </a:lnTo>
                <a:lnTo>
                  <a:pt x="31" y="6"/>
                </a:lnTo>
                <a:lnTo>
                  <a:pt x="30" y="5"/>
                </a:lnTo>
                <a:close/>
                <a:moveTo>
                  <a:pt x="21" y="5"/>
                </a:moveTo>
                <a:lnTo>
                  <a:pt x="19" y="4"/>
                </a:lnTo>
                <a:lnTo>
                  <a:pt x="27" y="0"/>
                </a:lnTo>
                <a:lnTo>
                  <a:pt x="28" y="0"/>
                </a:lnTo>
                <a:lnTo>
                  <a:pt x="28" y="1"/>
                </a:lnTo>
                <a:lnTo>
                  <a:pt x="21" y="5"/>
                </a:lnTo>
                <a:close/>
                <a:moveTo>
                  <a:pt x="17" y="5"/>
                </a:moveTo>
                <a:lnTo>
                  <a:pt x="16" y="5"/>
                </a:lnTo>
                <a:lnTo>
                  <a:pt x="18" y="4"/>
                </a:lnTo>
                <a:lnTo>
                  <a:pt x="17" y="5"/>
                </a:lnTo>
                <a:close/>
                <a:moveTo>
                  <a:pt x="8" y="4"/>
                </a:moveTo>
                <a:lnTo>
                  <a:pt x="4" y="1"/>
                </a:lnTo>
                <a:lnTo>
                  <a:pt x="11" y="4"/>
                </a:lnTo>
                <a:lnTo>
                  <a:pt x="14" y="5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5" name="Freeform 8531">
            <a:extLst>
              <a:ext uri="{FF2B5EF4-FFF2-40B4-BE49-F238E27FC236}">
                <a16:creationId xmlns:a16="http://schemas.microsoft.com/office/drawing/2014/main" id="{89CF32FE-C8B9-9643-80E9-3BFDE46A2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43200"/>
            <a:ext cx="3175" cy="1588"/>
          </a:xfrm>
          <a:custGeom>
            <a:avLst/>
            <a:gdLst>
              <a:gd name="T0" fmla="*/ 622300 w 9"/>
              <a:gd name="T1" fmla="*/ 201676 h 5"/>
              <a:gd name="T2" fmla="*/ 871008 w 9"/>
              <a:gd name="T3" fmla="*/ 201676 h 5"/>
              <a:gd name="T4" fmla="*/ 995539 w 9"/>
              <a:gd name="T5" fmla="*/ 201676 h 5"/>
              <a:gd name="T6" fmla="*/ 995539 w 9"/>
              <a:gd name="T7" fmla="*/ 302673 h 5"/>
              <a:gd name="T8" fmla="*/ 746831 w 9"/>
              <a:gd name="T9" fmla="*/ 403352 h 5"/>
              <a:gd name="T10" fmla="*/ 373239 w 9"/>
              <a:gd name="T11" fmla="*/ 403352 h 5"/>
              <a:gd name="T12" fmla="*/ 249061 w 9"/>
              <a:gd name="T13" fmla="*/ 403352 h 5"/>
              <a:gd name="T14" fmla="*/ 124531 w 9"/>
              <a:gd name="T15" fmla="*/ 201676 h 5"/>
              <a:gd name="T16" fmla="*/ 0 w 9"/>
              <a:gd name="T17" fmla="*/ 100997 h 5"/>
              <a:gd name="T18" fmla="*/ 249061 w 9"/>
              <a:gd name="T19" fmla="*/ 0 h 5"/>
              <a:gd name="T20" fmla="*/ 373239 w 9"/>
              <a:gd name="T21" fmla="*/ 0 h 5"/>
              <a:gd name="T22" fmla="*/ 373239 w 9"/>
              <a:gd name="T23" fmla="*/ 0 h 5"/>
              <a:gd name="T24" fmla="*/ 622300 w 9"/>
              <a:gd name="T25" fmla="*/ 201676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5">
                <a:moveTo>
                  <a:pt x="5" y="2"/>
                </a:move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6" y="4"/>
                </a:lnTo>
                <a:lnTo>
                  <a:pt x="3" y="4"/>
                </a:lnTo>
                <a:lnTo>
                  <a:pt x="2" y="4"/>
                </a:lnTo>
                <a:lnTo>
                  <a:pt x="1" y="2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</a:path>
            </a:pathLst>
          </a:custGeom>
          <a:solidFill>
            <a:srgbClr val="FD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6" name="Freeform 8532">
            <a:extLst>
              <a:ext uri="{FF2B5EF4-FFF2-40B4-BE49-F238E27FC236}">
                <a16:creationId xmlns:a16="http://schemas.microsoft.com/office/drawing/2014/main" id="{E4A1F3FD-BEBF-F14D-8CE1-19E370EC6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41613"/>
            <a:ext cx="3175" cy="3175"/>
          </a:xfrm>
          <a:custGeom>
            <a:avLst/>
            <a:gdLst>
              <a:gd name="T0" fmla="*/ 373239 w 9"/>
              <a:gd name="T1" fmla="*/ 1234168 h 7"/>
              <a:gd name="T2" fmla="*/ 249061 w 9"/>
              <a:gd name="T3" fmla="*/ 1028700 h 7"/>
              <a:gd name="T4" fmla="*/ 0 w 9"/>
              <a:gd name="T5" fmla="*/ 822779 h 7"/>
              <a:gd name="T6" fmla="*/ 0 w 9"/>
              <a:gd name="T7" fmla="*/ 411389 h 7"/>
              <a:gd name="T8" fmla="*/ 249061 w 9"/>
              <a:gd name="T9" fmla="*/ 0 h 7"/>
              <a:gd name="T10" fmla="*/ 373239 w 9"/>
              <a:gd name="T11" fmla="*/ 0 h 7"/>
              <a:gd name="T12" fmla="*/ 622300 w 9"/>
              <a:gd name="T13" fmla="*/ 617311 h 7"/>
              <a:gd name="T14" fmla="*/ 871008 w 9"/>
              <a:gd name="T15" fmla="*/ 617311 h 7"/>
              <a:gd name="T16" fmla="*/ 995539 w 9"/>
              <a:gd name="T17" fmla="*/ 822779 h 7"/>
              <a:gd name="T18" fmla="*/ 373239 w 9"/>
              <a:gd name="T19" fmla="*/ 1234168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7">
                <a:moveTo>
                  <a:pt x="3" y="6"/>
                </a:moveTo>
                <a:lnTo>
                  <a:pt x="2" y="5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3"/>
                </a:lnTo>
                <a:lnTo>
                  <a:pt x="7" y="3"/>
                </a:lnTo>
                <a:lnTo>
                  <a:pt x="8" y="4"/>
                </a:lnTo>
                <a:lnTo>
                  <a:pt x="3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7" name="Freeform 8533">
            <a:extLst>
              <a:ext uri="{FF2B5EF4-FFF2-40B4-BE49-F238E27FC236}">
                <a16:creationId xmlns:a16="http://schemas.microsoft.com/office/drawing/2014/main" id="{DDDB4181-7E3F-EF48-96DA-9CE2AAFC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41613"/>
            <a:ext cx="3175" cy="1587"/>
          </a:xfrm>
          <a:custGeom>
            <a:avLst/>
            <a:gdLst>
              <a:gd name="T0" fmla="*/ 205921 w 7"/>
              <a:gd name="T1" fmla="*/ 210013 h 6"/>
              <a:gd name="T2" fmla="*/ 617311 w 7"/>
              <a:gd name="T3" fmla="*/ 210013 h 6"/>
              <a:gd name="T4" fmla="*/ 617311 w 7"/>
              <a:gd name="T5" fmla="*/ 139921 h 6"/>
              <a:gd name="T6" fmla="*/ 617311 w 7"/>
              <a:gd name="T7" fmla="*/ 139921 h 6"/>
              <a:gd name="T8" fmla="*/ 411389 w 7"/>
              <a:gd name="T9" fmla="*/ 70093 h 6"/>
              <a:gd name="T10" fmla="*/ 617311 w 7"/>
              <a:gd name="T11" fmla="*/ 0 h 6"/>
              <a:gd name="T12" fmla="*/ 822779 w 7"/>
              <a:gd name="T13" fmla="*/ 0 h 6"/>
              <a:gd name="T14" fmla="*/ 1234168 w 7"/>
              <a:gd name="T15" fmla="*/ 139921 h 6"/>
              <a:gd name="T16" fmla="*/ 1028700 w 7"/>
              <a:gd name="T17" fmla="*/ 139921 h 6"/>
              <a:gd name="T18" fmla="*/ 617311 w 7"/>
              <a:gd name="T19" fmla="*/ 349934 h 6"/>
              <a:gd name="T20" fmla="*/ 205921 w 7"/>
              <a:gd name="T21" fmla="*/ 279841 h 6"/>
              <a:gd name="T22" fmla="*/ 0 w 7"/>
              <a:gd name="T23" fmla="*/ 279841 h 6"/>
              <a:gd name="T24" fmla="*/ 0 w 7"/>
              <a:gd name="T25" fmla="*/ 210013 h 6"/>
              <a:gd name="T26" fmla="*/ 205921 w 7"/>
              <a:gd name="T27" fmla="*/ 210013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6">
                <a:moveTo>
                  <a:pt x="1" y="3"/>
                </a:moveTo>
                <a:lnTo>
                  <a:pt x="3" y="3"/>
                </a:lnTo>
                <a:lnTo>
                  <a:pt x="3" y="2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6" y="2"/>
                </a:lnTo>
                <a:lnTo>
                  <a:pt x="5" y="2"/>
                </a:lnTo>
                <a:lnTo>
                  <a:pt x="3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1" y="3"/>
                </a:lnTo>
              </a:path>
            </a:pathLst>
          </a:custGeom>
          <a:solidFill>
            <a:srgbClr val="FD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8" name="Freeform 8534">
            <a:extLst>
              <a:ext uri="{FF2B5EF4-FFF2-40B4-BE49-F238E27FC236}">
                <a16:creationId xmlns:a16="http://schemas.microsoft.com/office/drawing/2014/main" id="{1B24F6E9-AA14-9B47-BE3E-80AE8B1E1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41613"/>
            <a:ext cx="6350" cy="7937"/>
          </a:xfrm>
          <a:custGeom>
            <a:avLst/>
            <a:gdLst>
              <a:gd name="T0" fmla="*/ 630238 w 16"/>
              <a:gd name="T1" fmla="*/ 0 h 20"/>
              <a:gd name="T2" fmla="*/ 944959 w 16"/>
              <a:gd name="T3" fmla="*/ 0 h 20"/>
              <a:gd name="T4" fmla="*/ 1260078 w 16"/>
              <a:gd name="T5" fmla="*/ 472648 h 20"/>
              <a:gd name="T6" fmla="*/ 1417638 w 16"/>
              <a:gd name="T7" fmla="*/ 629801 h 20"/>
              <a:gd name="T8" fmla="*/ 1575197 w 16"/>
              <a:gd name="T9" fmla="*/ 787350 h 20"/>
              <a:gd name="T10" fmla="*/ 1732756 w 16"/>
              <a:gd name="T11" fmla="*/ 787350 h 20"/>
              <a:gd name="T12" fmla="*/ 2047478 w 16"/>
              <a:gd name="T13" fmla="*/ 1259999 h 20"/>
              <a:gd name="T14" fmla="*/ 2047478 w 16"/>
              <a:gd name="T15" fmla="*/ 1259999 h 20"/>
              <a:gd name="T16" fmla="*/ 2205038 w 16"/>
              <a:gd name="T17" fmla="*/ 1417548 h 20"/>
              <a:gd name="T18" fmla="*/ 2205038 w 16"/>
              <a:gd name="T19" fmla="*/ 1732250 h 20"/>
              <a:gd name="T20" fmla="*/ 2362597 w 16"/>
              <a:gd name="T21" fmla="*/ 1732250 h 20"/>
              <a:gd name="T22" fmla="*/ 2205038 w 16"/>
              <a:gd name="T23" fmla="*/ 2047349 h 20"/>
              <a:gd name="T24" fmla="*/ 2205038 w 16"/>
              <a:gd name="T25" fmla="*/ 2047349 h 20"/>
              <a:gd name="T26" fmla="*/ 2205038 w 16"/>
              <a:gd name="T27" fmla="*/ 2047349 h 20"/>
              <a:gd name="T28" fmla="*/ 2047478 w 16"/>
              <a:gd name="T29" fmla="*/ 2047349 h 20"/>
              <a:gd name="T30" fmla="*/ 1732756 w 16"/>
              <a:gd name="T31" fmla="*/ 2204899 h 20"/>
              <a:gd name="T32" fmla="*/ 1575197 w 16"/>
              <a:gd name="T33" fmla="*/ 2362448 h 20"/>
              <a:gd name="T34" fmla="*/ 1417638 w 16"/>
              <a:gd name="T35" fmla="*/ 2362448 h 20"/>
              <a:gd name="T36" fmla="*/ 1102519 w 16"/>
              <a:gd name="T37" fmla="*/ 2834700 h 20"/>
              <a:gd name="T38" fmla="*/ 944959 w 16"/>
              <a:gd name="T39" fmla="*/ 2834700 h 20"/>
              <a:gd name="T40" fmla="*/ 787400 w 16"/>
              <a:gd name="T41" fmla="*/ 2992249 h 20"/>
              <a:gd name="T42" fmla="*/ 157559 w 16"/>
              <a:gd name="T43" fmla="*/ 2992249 h 20"/>
              <a:gd name="T44" fmla="*/ 0 w 16"/>
              <a:gd name="T45" fmla="*/ 2834700 h 20"/>
              <a:gd name="T46" fmla="*/ 0 w 16"/>
              <a:gd name="T47" fmla="*/ 2677150 h 20"/>
              <a:gd name="T48" fmla="*/ 0 w 16"/>
              <a:gd name="T49" fmla="*/ 2362448 h 20"/>
              <a:gd name="T50" fmla="*/ 157559 w 16"/>
              <a:gd name="T51" fmla="*/ 2204899 h 20"/>
              <a:gd name="T52" fmla="*/ 157559 w 16"/>
              <a:gd name="T53" fmla="*/ 2204899 h 20"/>
              <a:gd name="T54" fmla="*/ 157559 w 16"/>
              <a:gd name="T55" fmla="*/ 2362448 h 20"/>
              <a:gd name="T56" fmla="*/ 157559 w 16"/>
              <a:gd name="T57" fmla="*/ 2677150 h 20"/>
              <a:gd name="T58" fmla="*/ 315119 w 16"/>
              <a:gd name="T59" fmla="*/ 2677150 h 20"/>
              <a:gd name="T60" fmla="*/ 630238 w 16"/>
              <a:gd name="T61" fmla="*/ 2677150 h 20"/>
              <a:gd name="T62" fmla="*/ 944959 w 16"/>
              <a:gd name="T63" fmla="*/ 2204899 h 20"/>
              <a:gd name="T64" fmla="*/ 1102519 w 16"/>
              <a:gd name="T65" fmla="*/ 2204899 h 20"/>
              <a:gd name="T66" fmla="*/ 1417638 w 16"/>
              <a:gd name="T67" fmla="*/ 1889800 h 20"/>
              <a:gd name="T68" fmla="*/ 1575197 w 16"/>
              <a:gd name="T69" fmla="*/ 1732250 h 20"/>
              <a:gd name="T70" fmla="*/ 1575197 w 16"/>
              <a:gd name="T71" fmla="*/ 1732250 h 20"/>
              <a:gd name="T72" fmla="*/ 1417638 w 16"/>
              <a:gd name="T73" fmla="*/ 1259999 h 20"/>
              <a:gd name="T74" fmla="*/ 1260078 w 16"/>
              <a:gd name="T75" fmla="*/ 1102449 h 20"/>
              <a:gd name="T76" fmla="*/ 1260078 w 16"/>
              <a:gd name="T77" fmla="*/ 787350 h 20"/>
              <a:gd name="T78" fmla="*/ 1260078 w 16"/>
              <a:gd name="T79" fmla="*/ 787350 h 20"/>
              <a:gd name="T80" fmla="*/ 944959 w 16"/>
              <a:gd name="T81" fmla="*/ 629801 h 20"/>
              <a:gd name="T82" fmla="*/ 787400 w 16"/>
              <a:gd name="T83" fmla="*/ 472648 h 20"/>
              <a:gd name="T84" fmla="*/ 787400 w 16"/>
              <a:gd name="T85" fmla="*/ 315099 h 20"/>
              <a:gd name="T86" fmla="*/ 787400 w 16"/>
              <a:gd name="T87" fmla="*/ 157549 h 20"/>
              <a:gd name="T88" fmla="*/ 630238 w 16"/>
              <a:gd name="T89" fmla="*/ 157549 h 20"/>
              <a:gd name="T90" fmla="*/ 630238 w 16"/>
              <a:gd name="T91" fmla="*/ 0 h 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" h="20">
                <a:moveTo>
                  <a:pt x="4" y="0"/>
                </a:moveTo>
                <a:lnTo>
                  <a:pt x="6" y="0"/>
                </a:lnTo>
                <a:lnTo>
                  <a:pt x="8" y="3"/>
                </a:lnTo>
                <a:lnTo>
                  <a:pt x="9" y="4"/>
                </a:lnTo>
                <a:lnTo>
                  <a:pt x="10" y="5"/>
                </a:lnTo>
                <a:lnTo>
                  <a:pt x="11" y="5"/>
                </a:lnTo>
                <a:lnTo>
                  <a:pt x="13" y="8"/>
                </a:lnTo>
                <a:lnTo>
                  <a:pt x="14" y="9"/>
                </a:lnTo>
                <a:lnTo>
                  <a:pt x="14" y="11"/>
                </a:lnTo>
                <a:lnTo>
                  <a:pt x="15" y="11"/>
                </a:lnTo>
                <a:lnTo>
                  <a:pt x="14" y="13"/>
                </a:lnTo>
                <a:lnTo>
                  <a:pt x="13" y="13"/>
                </a:lnTo>
                <a:lnTo>
                  <a:pt x="11" y="14"/>
                </a:lnTo>
                <a:lnTo>
                  <a:pt x="10" y="15"/>
                </a:lnTo>
                <a:lnTo>
                  <a:pt x="9" y="15"/>
                </a:lnTo>
                <a:lnTo>
                  <a:pt x="7" y="18"/>
                </a:lnTo>
                <a:lnTo>
                  <a:pt x="6" y="18"/>
                </a:lnTo>
                <a:lnTo>
                  <a:pt x="5" y="19"/>
                </a:lnTo>
                <a:lnTo>
                  <a:pt x="1" y="19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1" y="14"/>
                </a:lnTo>
                <a:lnTo>
                  <a:pt x="1" y="15"/>
                </a:lnTo>
                <a:lnTo>
                  <a:pt x="1" y="17"/>
                </a:lnTo>
                <a:lnTo>
                  <a:pt x="2" y="17"/>
                </a:lnTo>
                <a:lnTo>
                  <a:pt x="4" y="17"/>
                </a:lnTo>
                <a:lnTo>
                  <a:pt x="6" y="14"/>
                </a:lnTo>
                <a:lnTo>
                  <a:pt x="7" y="14"/>
                </a:lnTo>
                <a:lnTo>
                  <a:pt x="9" y="12"/>
                </a:lnTo>
                <a:lnTo>
                  <a:pt x="10" y="11"/>
                </a:lnTo>
                <a:lnTo>
                  <a:pt x="9" y="8"/>
                </a:lnTo>
                <a:lnTo>
                  <a:pt x="8" y="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4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9" name="Freeform 8535">
            <a:extLst>
              <a:ext uri="{FF2B5EF4-FFF2-40B4-BE49-F238E27FC236}">
                <a16:creationId xmlns:a16="http://schemas.microsoft.com/office/drawing/2014/main" id="{9D6F65FB-8492-4547-B948-5E45C4744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41613"/>
            <a:ext cx="6350" cy="7937"/>
          </a:xfrm>
          <a:custGeom>
            <a:avLst/>
            <a:gdLst>
              <a:gd name="T0" fmla="*/ 787400 w 16"/>
              <a:gd name="T1" fmla="*/ 2992249 h 20"/>
              <a:gd name="T2" fmla="*/ 157559 w 16"/>
              <a:gd name="T3" fmla="*/ 2834700 h 20"/>
              <a:gd name="T4" fmla="*/ 0 w 16"/>
              <a:gd name="T5" fmla="*/ 2519998 h 20"/>
              <a:gd name="T6" fmla="*/ 157559 w 16"/>
              <a:gd name="T7" fmla="*/ 2677150 h 20"/>
              <a:gd name="T8" fmla="*/ 787400 w 16"/>
              <a:gd name="T9" fmla="*/ 2677150 h 20"/>
              <a:gd name="T10" fmla="*/ 1890316 w 16"/>
              <a:gd name="T11" fmla="*/ 1732250 h 20"/>
              <a:gd name="T12" fmla="*/ 2205038 w 16"/>
              <a:gd name="T13" fmla="*/ 1889800 h 20"/>
              <a:gd name="T14" fmla="*/ 2047478 w 16"/>
              <a:gd name="T15" fmla="*/ 1889800 h 20"/>
              <a:gd name="T16" fmla="*/ 1732756 w 16"/>
              <a:gd name="T17" fmla="*/ 2047349 h 20"/>
              <a:gd name="T18" fmla="*/ 1575197 w 16"/>
              <a:gd name="T19" fmla="*/ 2204899 h 20"/>
              <a:gd name="T20" fmla="*/ 787400 w 16"/>
              <a:gd name="T21" fmla="*/ 2992249 h 20"/>
              <a:gd name="T22" fmla="*/ 315119 w 16"/>
              <a:gd name="T23" fmla="*/ 2047349 h 20"/>
              <a:gd name="T24" fmla="*/ 157559 w 16"/>
              <a:gd name="T25" fmla="*/ 2204899 h 20"/>
              <a:gd name="T26" fmla="*/ 157559 w 16"/>
              <a:gd name="T27" fmla="*/ 2047349 h 20"/>
              <a:gd name="T28" fmla="*/ 315119 w 16"/>
              <a:gd name="T29" fmla="*/ 2047349 h 20"/>
              <a:gd name="T30" fmla="*/ 630238 w 16"/>
              <a:gd name="T31" fmla="*/ 2519998 h 20"/>
              <a:gd name="T32" fmla="*/ 157559 w 16"/>
              <a:gd name="T33" fmla="*/ 2519998 h 20"/>
              <a:gd name="T34" fmla="*/ 1417638 w 16"/>
              <a:gd name="T35" fmla="*/ 1575098 h 20"/>
              <a:gd name="T36" fmla="*/ 1417638 w 16"/>
              <a:gd name="T37" fmla="*/ 1732250 h 20"/>
              <a:gd name="T38" fmla="*/ 630238 w 16"/>
              <a:gd name="T39" fmla="*/ 2519998 h 20"/>
              <a:gd name="T40" fmla="*/ 1575197 w 16"/>
              <a:gd name="T41" fmla="*/ 1575098 h 20"/>
              <a:gd name="T42" fmla="*/ 1417638 w 16"/>
              <a:gd name="T43" fmla="*/ 1575098 h 20"/>
              <a:gd name="T44" fmla="*/ 1575197 w 16"/>
              <a:gd name="T45" fmla="*/ 1417548 h 20"/>
              <a:gd name="T46" fmla="*/ 1575197 w 16"/>
              <a:gd name="T47" fmla="*/ 1575098 h 20"/>
              <a:gd name="T48" fmla="*/ 787400 w 16"/>
              <a:gd name="T49" fmla="*/ 157549 h 20"/>
              <a:gd name="T50" fmla="*/ 787400 w 16"/>
              <a:gd name="T51" fmla="*/ 0 h 20"/>
              <a:gd name="T52" fmla="*/ 1260078 w 16"/>
              <a:gd name="T53" fmla="*/ 629801 h 20"/>
              <a:gd name="T54" fmla="*/ 1260078 w 16"/>
              <a:gd name="T55" fmla="*/ 787350 h 20"/>
              <a:gd name="T56" fmla="*/ 787400 w 16"/>
              <a:gd name="T57" fmla="*/ 157549 h 20"/>
              <a:gd name="T58" fmla="*/ 1260078 w 16"/>
              <a:gd name="T59" fmla="*/ 944900 h 20"/>
              <a:gd name="T60" fmla="*/ 1260078 w 16"/>
              <a:gd name="T61" fmla="*/ 787350 h 20"/>
              <a:gd name="T62" fmla="*/ 1575197 w 16"/>
              <a:gd name="T63" fmla="*/ 1417548 h 20"/>
              <a:gd name="T64" fmla="*/ 1260078 w 16"/>
              <a:gd name="T65" fmla="*/ 944900 h 20"/>
              <a:gd name="T66" fmla="*/ 2362597 w 16"/>
              <a:gd name="T67" fmla="*/ 1575098 h 20"/>
              <a:gd name="T68" fmla="*/ 1732756 w 16"/>
              <a:gd name="T69" fmla="*/ 629801 h 20"/>
              <a:gd name="T70" fmla="*/ 2205038 w 16"/>
              <a:gd name="T71" fmla="*/ 1259999 h 20"/>
              <a:gd name="T72" fmla="*/ 2362597 w 16"/>
              <a:gd name="T73" fmla="*/ 1575098 h 20"/>
              <a:gd name="T74" fmla="*/ 2362597 w 16"/>
              <a:gd name="T75" fmla="*/ 1889800 h 20"/>
              <a:gd name="T76" fmla="*/ 2205038 w 16"/>
              <a:gd name="T77" fmla="*/ 1889800 h 20"/>
              <a:gd name="T78" fmla="*/ 2362597 w 16"/>
              <a:gd name="T79" fmla="*/ 1575098 h 2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" h="20">
                <a:moveTo>
                  <a:pt x="5" y="19"/>
                </a:moveTo>
                <a:lnTo>
                  <a:pt x="1" y="18"/>
                </a:lnTo>
                <a:lnTo>
                  <a:pt x="0" y="16"/>
                </a:lnTo>
                <a:lnTo>
                  <a:pt x="1" y="17"/>
                </a:lnTo>
                <a:lnTo>
                  <a:pt x="5" y="17"/>
                </a:lnTo>
                <a:lnTo>
                  <a:pt x="12" y="11"/>
                </a:lnTo>
                <a:lnTo>
                  <a:pt x="14" y="12"/>
                </a:lnTo>
                <a:lnTo>
                  <a:pt x="13" y="12"/>
                </a:lnTo>
                <a:lnTo>
                  <a:pt x="11" y="13"/>
                </a:lnTo>
                <a:lnTo>
                  <a:pt x="10" y="14"/>
                </a:lnTo>
                <a:lnTo>
                  <a:pt x="5" y="19"/>
                </a:lnTo>
                <a:close/>
                <a:moveTo>
                  <a:pt x="2" y="13"/>
                </a:moveTo>
                <a:lnTo>
                  <a:pt x="1" y="14"/>
                </a:lnTo>
                <a:lnTo>
                  <a:pt x="1" y="13"/>
                </a:lnTo>
                <a:lnTo>
                  <a:pt x="2" y="13"/>
                </a:lnTo>
                <a:close/>
                <a:moveTo>
                  <a:pt x="4" y="16"/>
                </a:moveTo>
                <a:lnTo>
                  <a:pt x="1" y="16"/>
                </a:lnTo>
                <a:lnTo>
                  <a:pt x="9" y="10"/>
                </a:lnTo>
                <a:lnTo>
                  <a:pt x="9" y="11"/>
                </a:lnTo>
                <a:lnTo>
                  <a:pt x="4" y="16"/>
                </a:lnTo>
                <a:close/>
                <a:moveTo>
                  <a:pt x="10" y="10"/>
                </a:moveTo>
                <a:lnTo>
                  <a:pt x="9" y="10"/>
                </a:lnTo>
                <a:lnTo>
                  <a:pt x="10" y="9"/>
                </a:lnTo>
                <a:lnTo>
                  <a:pt x="10" y="10"/>
                </a:lnTo>
                <a:close/>
                <a:moveTo>
                  <a:pt x="5" y="1"/>
                </a:moveTo>
                <a:lnTo>
                  <a:pt x="5" y="0"/>
                </a:lnTo>
                <a:lnTo>
                  <a:pt x="8" y="4"/>
                </a:lnTo>
                <a:lnTo>
                  <a:pt x="8" y="5"/>
                </a:lnTo>
                <a:lnTo>
                  <a:pt x="5" y="1"/>
                </a:lnTo>
                <a:close/>
                <a:moveTo>
                  <a:pt x="8" y="6"/>
                </a:moveTo>
                <a:lnTo>
                  <a:pt x="8" y="5"/>
                </a:lnTo>
                <a:lnTo>
                  <a:pt x="10" y="9"/>
                </a:lnTo>
                <a:lnTo>
                  <a:pt x="8" y="6"/>
                </a:lnTo>
                <a:close/>
                <a:moveTo>
                  <a:pt x="15" y="10"/>
                </a:moveTo>
                <a:lnTo>
                  <a:pt x="11" y="4"/>
                </a:lnTo>
                <a:lnTo>
                  <a:pt x="14" y="8"/>
                </a:lnTo>
                <a:lnTo>
                  <a:pt x="15" y="10"/>
                </a:lnTo>
                <a:lnTo>
                  <a:pt x="15" y="12"/>
                </a:lnTo>
                <a:lnTo>
                  <a:pt x="14" y="12"/>
                </a:lnTo>
                <a:lnTo>
                  <a:pt x="1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0" name="Freeform 8536">
            <a:extLst>
              <a:ext uri="{FF2B5EF4-FFF2-40B4-BE49-F238E27FC236}">
                <a16:creationId xmlns:a16="http://schemas.microsoft.com/office/drawing/2014/main" id="{E038312A-2259-5B47-A1F7-B5B59E5EB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2741613"/>
            <a:ext cx="4763" cy="3175"/>
          </a:xfrm>
          <a:custGeom>
            <a:avLst/>
            <a:gdLst>
              <a:gd name="T0" fmla="*/ 315152 w 12"/>
              <a:gd name="T1" fmla="*/ 907415 h 10"/>
              <a:gd name="T2" fmla="*/ 157576 w 12"/>
              <a:gd name="T3" fmla="*/ 907415 h 10"/>
              <a:gd name="T4" fmla="*/ 0 w 12"/>
              <a:gd name="T5" fmla="*/ 705803 h 10"/>
              <a:gd name="T6" fmla="*/ 157576 w 12"/>
              <a:gd name="T7" fmla="*/ 705803 h 10"/>
              <a:gd name="T8" fmla="*/ 315152 w 12"/>
              <a:gd name="T9" fmla="*/ 403225 h 10"/>
              <a:gd name="T10" fmla="*/ 472728 w 12"/>
              <a:gd name="T11" fmla="*/ 403225 h 10"/>
              <a:gd name="T12" fmla="*/ 787880 w 12"/>
              <a:gd name="T13" fmla="*/ 302578 h 10"/>
              <a:gd name="T14" fmla="*/ 1102635 w 12"/>
              <a:gd name="T15" fmla="*/ 302578 h 10"/>
              <a:gd name="T16" fmla="*/ 1417786 w 12"/>
              <a:gd name="T17" fmla="*/ 0 h 10"/>
              <a:gd name="T18" fmla="*/ 1732938 w 12"/>
              <a:gd name="T19" fmla="*/ 100965 h 10"/>
              <a:gd name="T20" fmla="*/ 1732938 w 12"/>
              <a:gd name="T21" fmla="*/ 302578 h 10"/>
              <a:gd name="T22" fmla="*/ 1575362 w 12"/>
              <a:gd name="T23" fmla="*/ 403225 h 10"/>
              <a:gd name="T24" fmla="*/ 1575362 w 12"/>
              <a:gd name="T25" fmla="*/ 504190 h 10"/>
              <a:gd name="T26" fmla="*/ 1417786 w 12"/>
              <a:gd name="T27" fmla="*/ 705803 h 10"/>
              <a:gd name="T28" fmla="*/ 1417786 w 12"/>
              <a:gd name="T29" fmla="*/ 705803 h 10"/>
              <a:gd name="T30" fmla="*/ 1260210 w 12"/>
              <a:gd name="T31" fmla="*/ 806450 h 10"/>
              <a:gd name="T32" fmla="*/ 1102635 w 12"/>
              <a:gd name="T33" fmla="*/ 806450 h 10"/>
              <a:gd name="T34" fmla="*/ 945456 w 12"/>
              <a:gd name="T35" fmla="*/ 705803 h 10"/>
              <a:gd name="T36" fmla="*/ 787880 w 12"/>
              <a:gd name="T37" fmla="*/ 705803 h 10"/>
              <a:gd name="T38" fmla="*/ 630304 w 12"/>
              <a:gd name="T39" fmla="*/ 806450 h 10"/>
              <a:gd name="T40" fmla="*/ 472728 w 12"/>
              <a:gd name="T41" fmla="*/ 907415 h 10"/>
              <a:gd name="T42" fmla="*/ 315152 w 12"/>
              <a:gd name="T43" fmla="*/ 907415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" h="10">
                <a:moveTo>
                  <a:pt x="2" y="9"/>
                </a:moveTo>
                <a:lnTo>
                  <a:pt x="1" y="9"/>
                </a:lnTo>
                <a:lnTo>
                  <a:pt x="0" y="7"/>
                </a:lnTo>
                <a:lnTo>
                  <a:pt x="1" y="7"/>
                </a:lnTo>
                <a:lnTo>
                  <a:pt x="2" y="4"/>
                </a:lnTo>
                <a:lnTo>
                  <a:pt x="3" y="4"/>
                </a:lnTo>
                <a:lnTo>
                  <a:pt x="5" y="3"/>
                </a:lnTo>
                <a:lnTo>
                  <a:pt x="7" y="3"/>
                </a:lnTo>
                <a:lnTo>
                  <a:pt x="9" y="0"/>
                </a:lnTo>
                <a:lnTo>
                  <a:pt x="11" y="1"/>
                </a:lnTo>
                <a:lnTo>
                  <a:pt x="11" y="3"/>
                </a:lnTo>
                <a:lnTo>
                  <a:pt x="10" y="4"/>
                </a:lnTo>
                <a:lnTo>
                  <a:pt x="10" y="5"/>
                </a:lnTo>
                <a:lnTo>
                  <a:pt x="9" y="7"/>
                </a:lnTo>
                <a:lnTo>
                  <a:pt x="8" y="8"/>
                </a:lnTo>
                <a:lnTo>
                  <a:pt x="7" y="8"/>
                </a:lnTo>
                <a:lnTo>
                  <a:pt x="6" y="7"/>
                </a:lnTo>
                <a:lnTo>
                  <a:pt x="5" y="7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</a:path>
            </a:pathLst>
          </a:custGeom>
          <a:solidFill>
            <a:srgbClr val="9A00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1" name="Freeform 8537">
            <a:extLst>
              <a:ext uri="{FF2B5EF4-FFF2-40B4-BE49-F238E27FC236}">
                <a16:creationId xmlns:a16="http://schemas.microsoft.com/office/drawing/2014/main" id="{E7B494EC-5EC0-E641-8122-03C1B84FE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2741613"/>
            <a:ext cx="4763" cy="3175"/>
          </a:xfrm>
          <a:custGeom>
            <a:avLst/>
            <a:gdLst>
              <a:gd name="T0" fmla="*/ 1073873 w 13"/>
              <a:gd name="T1" fmla="*/ 995539 h 9"/>
              <a:gd name="T2" fmla="*/ 1476530 w 13"/>
              <a:gd name="T3" fmla="*/ 249061 h 9"/>
              <a:gd name="T4" fmla="*/ 1207970 w 13"/>
              <a:gd name="T5" fmla="*/ 124531 h 9"/>
              <a:gd name="T6" fmla="*/ 939777 w 13"/>
              <a:gd name="T7" fmla="*/ 373239 h 9"/>
              <a:gd name="T8" fmla="*/ 1207970 w 13"/>
              <a:gd name="T9" fmla="*/ 0 h 9"/>
              <a:gd name="T10" fmla="*/ 1610993 w 13"/>
              <a:gd name="T11" fmla="*/ 0 h 9"/>
              <a:gd name="T12" fmla="*/ 1073873 w 13"/>
              <a:gd name="T13" fmla="*/ 995539 h 9"/>
              <a:gd name="T14" fmla="*/ 134097 w 13"/>
              <a:gd name="T15" fmla="*/ 871008 h 9"/>
              <a:gd name="T16" fmla="*/ 134097 w 13"/>
              <a:gd name="T17" fmla="*/ 995539 h 9"/>
              <a:gd name="T18" fmla="*/ 0 w 13"/>
              <a:gd name="T19" fmla="*/ 871008 h 9"/>
              <a:gd name="T20" fmla="*/ 268560 w 13"/>
              <a:gd name="T21" fmla="*/ 497769 h 9"/>
              <a:gd name="T22" fmla="*/ 537120 w 13"/>
              <a:gd name="T23" fmla="*/ 373239 h 9"/>
              <a:gd name="T24" fmla="*/ 671217 w 13"/>
              <a:gd name="T25" fmla="*/ 373239 h 9"/>
              <a:gd name="T26" fmla="*/ 134097 w 13"/>
              <a:gd name="T27" fmla="*/ 871008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9">
                <a:moveTo>
                  <a:pt x="8" y="8"/>
                </a:moveTo>
                <a:lnTo>
                  <a:pt x="11" y="2"/>
                </a:lnTo>
                <a:lnTo>
                  <a:pt x="9" y="1"/>
                </a:lnTo>
                <a:lnTo>
                  <a:pt x="7" y="3"/>
                </a:lnTo>
                <a:lnTo>
                  <a:pt x="9" y="0"/>
                </a:lnTo>
                <a:lnTo>
                  <a:pt x="12" y="0"/>
                </a:lnTo>
                <a:lnTo>
                  <a:pt x="8" y="8"/>
                </a:lnTo>
                <a:close/>
                <a:moveTo>
                  <a:pt x="1" y="7"/>
                </a:moveTo>
                <a:lnTo>
                  <a:pt x="1" y="8"/>
                </a:lnTo>
                <a:lnTo>
                  <a:pt x="0" y="7"/>
                </a:lnTo>
                <a:lnTo>
                  <a:pt x="2" y="4"/>
                </a:lnTo>
                <a:lnTo>
                  <a:pt x="4" y="3"/>
                </a:lnTo>
                <a:lnTo>
                  <a:pt x="5" y="3"/>
                </a:lnTo>
                <a:lnTo>
                  <a:pt x="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2" name="Freeform 8538">
            <a:extLst>
              <a:ext uri="{FF2B5EF4-FFF2-40B4-BE49-F238E27FC236}">
                <a16:creationId xmlns:a16="http://schemas.microsoft.com/office/drawing/2014/main" id="{D95755CC-6C36-7447-8375-8874C9E2A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51138"/>
            <a:ext cx="4763" cy="4762"/>
          </a:xfrm>
          <a:custGeom>
            <a:avLst/>
            <a:gdLst>
              <a:gd name="T0" fmla="*/ 201634 w 15"/>
              <a:gd name="T1" fmla="*/ 315086 h 12"/>
              <a:gd name="T2" fmla="*/ 302609 w 15"/>
              <a:gd name="T3" fmla="*/ 315086 h 12"/>
              <a:gd name="T4" fmla="*/ 604901 w 15"/>
              <a:gd name="T5" fmla="*/ 315086 h 12"/>
              <a:gd name="T6" fmla="*/ 705877 w 15"/>
              <a:gd name="T7" fmla="*/ 0 h 12"/>
              <a:gd name="T8" fmla="*/ 806535 w 15"/>
              <a:gd name="T9" fmla="*/ 0 h 12"/>
              <a:gd name="T10" fmla="*/ 1008168 w 15"/>
              <a:gd name="T11" fmla="*/ 157543 h 12"/>
              <a:gd name="T12" fmla="*/ 1209802 w 15"/>
              <a:gd name="T13" fmla="*/ 315086 h 12"/>
              <a:gd name="T14" fmla="*/ 1310778 w 15"/>
              <a:gd name="T15" fmla="*/ 315086 h 12"/>
              <a:gd name="T16" fmla="*/ 1411436 w 15"/>
              <a:gd name="T17" fmla="*/ 629775 h 12"/>
              <a:gd name="T18" fmla="*/ 1411436 w 15"/>
              <a:gd name="T19" fmla="*/ 787317 h 12"/>
              <a:gd name="T20" fmla="*/ 1209802 w 15"/>
              <a:gd name="T21" fmla="*/ 787317 h 12"/>
              <a:gd name="T22" fmla="*/ 1109144 w 15"/>
              <a:gd name="T23" fmla="*/ 944860 h 12"/>
              <a:gd name="T24" fmla="*/ 1109144 w 15"/>
              <a:gd name="T25" fmla="*/ 787317 h 12"/>
              <a:gd name="T26" fmla="*/ 1008168 w 15"/>
              <a:gd name="T27" fmla="*/ 1259946 h 12"/>
              <a:gd name="T28" fmla="*/ 907510 w 15"/>
              <a:gd name="T29" fmla="*/ 1417489 h 12"/>
              <a:gd name="T30" fmla="*/ 907510 w 15"/>
              <a:gd name="T31" fmla="*/ 1574635 h 12"/>
              <a:gd name="T32" fmla="*/ 806535 w 15"/>
              <a:gd name="T33" fmla="*/ 1574635 h 12"/>
              <a:gd name="T34" fmla="*/ 604901 w 15"/>
              <a:gd name="T35" fmla="*/ 1732178 h 12"/>
              <a:gd name="T36" fmla="*/ 604901 w 15"/>
              <a:gd name="T37" fmla="*/ 1732178 h 12"/>
              <a:gd name="T38" fmla="*/ 403267 w 15"/>
              <a:gd name="T39" fmla="*/ 1417489 h 12"/>
              <a:gd name="T40" fmla="*/ 403267 w 15"/>
              <a:gd name="T41" fmla="*/ 944860 h 12"/>
              <a:gd name="T42" fmla="*/ 302609 w 15"/>
              <a:gd name="T43" fmla="*/ 787317 h 12"/>
              <a:gd name="T44" fmla="*/ 201634 w 15"/>
              <a:gd name="T45" fmla="*/ 944860 h 12"/>
              <a:gd name="T46" fmla="*/ 0 w 15"/>
              <a:gd name="T47" fmla="*/ 787317 h 12"/>
              <a:gd name="T48" fmla="*/ 0 w 15"/>
              <a:gd name="T49" fmla="*/ 787317 h 12"/>
              <a:gd name="T50" fmla="*/ 0 w 15"/>
              <a:gd name="T51" fmla="*/ 472629 h 12"/>
              <a:gd name="T52" fmla="*/ 201634 w 15"/>
              <a:gd name="T53" fmla="*/ 315086 h 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12">
                <a:moveTo>
                  <a:pt x="2" y="2"/>
                </a:moveTo>
                <a:lnTo>
                  <a:pt x="3" y="2"/>
                </a:lnTo>
                <a:lnTo>
                  <a:pt x="6" y="2"/>
                </a:lnTo>
                <a:lnTo>
                  <a:pt x="7" y="0"/>
                </a:lnTo>
                <a:lnTo>
                  <a:pt x="8" y="0"/>
                </a:lnTo>
                <a:lnTo>
                  <a:pt x="10" y="1"/>
                </a:lnTo>
                <a:lnTo>
                  <a:pt x="12" y="2"/>
                </a:lnTo>
                <a:lnTo>
                  <a:pt x="13" y="2"/>
                </a:lnTo>
                <a:lnTo>
                  <a:pt x="14" y="4"/>
                </a:lnTo>
                <a:lnTo>
                  <a:pt x="14" y="5"/>
                </a:lnTo>
                <a:lnTo>
                  <a:pt x="12" y="5"/>
                </a:lnTo>
                <a:lnTo>
                  <a:pt x="11" y="6"/>
                </a:lnTo>
                <a:lnTo>
                  <a:pt x="11" y="5"/>
                </a:lnTo>
                <a:lnTo>
                  <a:pt x="10" y="8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6" y="11"/>
                </a:lnTo>
                <a:lnTo>
                  <a:pt x="4" y="9"/>
                </a:lnTo>
                <a:lnTo>
                  <a:pt x="4" y="6"/>
                </a:lnTo>
                <a:lnTo>
                  <a:pt x="3" y="5"/>
                </a:ln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3" name="Freeform 8539">
            <a:extLst>
              <a:ext uri="{FF2B5EF4-FFF2-40B4-BE49-F238E27FC236}">
                <a16:creationId xmlns:a16="http://schemas.microsoft.com/office/drawing/2014/main" id="{349DBFFF-0215-B746-BD6C-EE62CBB6E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51138"/>
            <a:ext cx="4763" cy="3175"/>
          </a:xfrm>
          <a:custGeom>
            <a:avLst/>
            <a:gdLst>
              <a:gd name="T0" fmla="*/ 302609 w 15"/>
              <a:gd name="T1" fmla="*/ 604838 h 10"/>
              <a:gd name="T2" fmla="*/ 403267 w 15"/>
              <a:gd name="T3" fmla="*/ 604838 h 10"/>
              <a:gd name="T4" fmla="*/ 403267 w 15"/>
              <a:gd name="T5" fmla="*/ 907415 h 10"/>
              <a:gd name="T6" fmla="*/ 302609 w 15"/>
              <a:gd name="T7" fmla="*/ 604838 h 10"/>
              <a:gd name="T8" fmla="*/ 1008168 w 15"/>
              <a:gd name="T9" fmla="*/ 504190 h 10"/>
              <a:gd name="T10" fmla="*/ 1411436 w 15"/>
              <a:gd name="T11" fmla="*/ 504190 h 10"/>
              <a:gd name="T12" fmla="*/ 1310778 w 15"/>
              <a:gd name="T13" fmla="*/ 201613 h 10"/>
              <a:gd name="T14" fmla="*/ 1411436 w 15"/>
              <a:gd name="T15" fmla="*/ 403225 h 10"/>
              <a:gd name="T16" fmla="*/ 1411436 w 15"/>
              <a:gd name="T17" fmla="*/ 504190 h 10"/>
              <a:gd name="T18" fmla="*/ 1109144 w 15"/>
              <a:gd name="T19" fmla="*/ 604838 h 10"/>
              <a:gd name="T20" fmla="*/ 1008168 w 15"/>
              <a:gd name="T21" fmla="*/ 806450 h 10"/>
              <a:gd name="T22" fmla="*/ 1008168 w 15"/>
              <a:gd name="T23" fmla="*/ 504190 h 10"/>
              <a:gd name="T24" fmla="*/ 806535 w 15"/>
              <a:gd name="T25" fmla="*/ 0 h 10"/>
              <a:gd name="T26" fmla="*/ 1310778 w 15"/>
              <a:gd name="T27" fmla="*/ 201613 h 10"/>
              <a:gd name="T28" fmla="*/ 705877 w 15"/>
              <a:gd name="T29" fmla="*/ 0 h 10"/>
              <a:gd name="T30" fmla="*/ 806535 w 15"/>
              <a:gd name="T31" fmla="*/ 0 h 10"/>
              <a:gd name="T32" fmla="*/ 201634 w 15"/>
              <a:gd name="T33" fmla="*/ 201613 h 10"/>
              <a:gd name="T34" fmla="*/ 604901 w 15"/>
              <a:gd name="T35" fmla="*/ 0 h 10"/>
              <a:gd name="T36" fmla="*/ 604901 w 15"/>
              <a:gd name="T37" fmla="*/ 100965 h 10"/>
              <a:gd name="T38" fmla="*/ 201634 w 15"/>
              <a:gd name="T39" fmla="*/ 201613 h 10"/>
              <a:gd name="T40" fmla="*/ 0 w 15"/>
              <a:gd name="T41" fmla="*/ 504190 h 10"/>
              <a:gd name="T42" fmla="*/ 100976 w 15"/>
              <a:gd name="T43" fmla="*/ 504190 h 10"/>
              <a:gd name="T44" fmla="*/ 201634 w 15"/>
              <a:gd name="T45" fmla="*/ 504190 h 10"/>
              <a:gd name="T46" fmla="*/ 0 w 15"/>
              <a:gd name="T47" fmla="*/ 604838 h 10"/>
              <a:gd name="T48" fmla="*/ 0 w 15"/>
              <a:gd name="T49" fmla="*/ 504190 h 10"/>
              <a:gd name="T50" fmla="*/ 0 w 15"/>
              <a:gd name="T51" fmla="*/ 302578 h 10"/>
              <a:gd name="T52" fmla="*/ 201634 w 15"/>
              <a:gd name="T53" fmla="*/ 201613 h 10"/>
              <a:gd name="T54" fmla="*/ 0 w 15"/>
              <a:gd name="T55" fmla="*/ 504190 h 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" h="10">
                <a:moveTo>
                  <a:pt x="3" y="6"/>
                </a:moveTo>
                <a:lnTo>
                  <a:pt x="4" y="6"/>
                </a:lnTo>
                <a:lnTo>
                  <a:pt x="4" y="9"/>
                </a:lnTo>
                <a:lnTo>
                  <a:pt x="3" y="6"/>
                </a:lnTo>
                <a:close/>
                <a:moveTo>
                  <a:pt x="10" y="5"/>
                </a:moveTo>
                <a:lnTo>
                  <a:pt x="14" y="5"/>
                </a:lnTo>
                <a:lnTo>
                  <a:pt x="13" y="2"/>
                </a:lnTo>
                <a:lnTo>
                  <a:pt x="14" y="4"/>
                </a:lnTo>
                <a:lnTo>
                  <a:pt x="14" y="5"/>
                </a:lnTo>
                <a:lnTo>
                  <a:pt x="11" y="6"/>
                </a:lnTo>
                <a:lnTo>
                  <a:pt x="10" y="8"/>
                </a:lnTo>
                <a:lnTo>
                  <a:pt x="10" y="5"/>
                </a:lnTo>
                <a:close/>
                <a:moveTo>
                  <a:pt x="8" y="0"/>
                </a:moveTo>
                <a:lnTo>
                  <a:pt x="13" y="2"/>
                </a:lnTo>
                <a:lnTo>
                  <a:pt x="7" y="0"/>
                </a:lnTo>
                <a:lnTo>
                  <a:pt x="8" y="0"/>
                </a:lnTo>
                <a:close/>
                <a:moveTo>
                  <a:pt x="2" y="2"/>
                </a:moveTo>
                <a:lnTo>
                  <a:pt x="6" y="0"/>
                </a:lnTo>
                <a:lnTo>
                  <a:pt x="6" y="1"/>
                </a:lnTo>
                <a:lnTo>
                  <a:pt x="2" y="2"/>
                </a:lnTo>
                <a:close/>
                <a:moveTo>
                  <a:pt x="0" y="5"/>
                </a:moveTo>
                <a:lnTo>
                  <a:pt x="1" y="5"/>
                </a:lnTo>
                <a:lnTo>
                  <a:pt x="2" y="5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4" name="Freeform 8540">
            <a:extLst>
              <a:ext uri="{FF2B5EF4-FFF2-40B4-BE49-F238E27FC236}">
                <a16:creationId xmlns:a16="http://schemas.microsoft.com/office/drawing/2014/main" id="{B92523D9-73AA-5F4C-993C-7686CE693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46375"/>
            <a:ext cx="28575" cy="22225"/>
          </a:xfrm>
          <a:custGeom>
            <a:avLst/>
            <a:gdLst>
              <a:gd name="T0" fmla="*/ 7782401 w 80"/>
              <a:gd name="T1" fmla="*/ 124531 h 63"/>
              <a:gd name="T2" fmla="*/ 8675727 w 80"/>
              <a:gd name="T3" fmla="*/ 497769 h 63"/>
              <a:gd name="T4" fmla="*/ 9696212 w 80"/>
              <a:gd name="T5" fmla="*/ 249061 h 63"/>
              <a:gd name="T6" fmla="*/ 8548211 w 80"/>
              <a:gd name="T7" fmla="*/ 995539 h 63"/>
              <a:gd name="T8" fmla="*/ 9313664 w 80"/>
              <a:gd name="T9" fmla="*/ 2115608 h 63"/>
              <a:gd name="T10" fmla="*/ 9951601 w 80"/>
              <a:gd name="T11" fmla="*/ 1493308 h 63"/>
              <a:gd name="T12" fmla="*/ 10079117 w 80"/>
              <a:gd name="T13" fmla="*/ 2489200 h 63"/>
              <a:gd name="T14" fmla="*/ 8548211 w 80"/>
              <a:gd name="T15" fmla="*/ 2613378 h 63"/>
              <a:gd name="T16" fmla="*/ 7910274 w 80"/>
              <a:gd name="T17" fmla="*/ 2115608 h 63"/>
              <a:gd name="T18" fmla="*/ 8420338 w 80"/>
              <a:gd name="T19" fmla="*/ 2986969 h 63"/>
              <a:gd name="T20" fmla="*/ 8675727 w 80"/>
              <a:gd name="T21" fmla="*/ 3982508 h 63"/>
              <a:gd name="T22" fmla="*/ 8930759 w 80"/>
              <a:gd name="T23" fmla="*/ 3609269 h 63"/>
              <a:gd name="T24" fmla="*/ 9696212 w 80"/>
              <a:gd name="T25" fmla="*/ 3484739 h 63"/>
              <a:gd name="T26" fmla="*/ 9823728 w 80"/>
              <a:gd name="T27" fmla="*/ 4107039 h 63"/>
              <a:gd name="T28" fmla="*/ 9186148 w 80"/>
              <a:gd name="T29" fmla="*/ 4978047 h 63"/>
              <a:gd name="T30" fmla="*/ 8292822 w 80"/>
              <a:gd name="T31" fmla="*/ 4604808 h 63"/>
              <a:gd name="T32" fmla="*/ 7272338 w 80"/>
              <a:gd name="T33" fmla="*/ 2862439 h 63"/>
              <a:gd name="T34" fmla="*/ 7654885 w 80"/>
              <a:gd name="T35" fmla="*/ 3857978 h 63"/>
              <a:gd name="T36" fmla="*/ 8037790 w 80"/>
              <a:gd name="T37" fmla="*/ 6347178 h 63"/>
              <a:gd name="T38" fmla="*/ 8420338 w 80"/>
              <a:gd name="T39" fmla="*/ 6347178 h 63"/>
              <a:gd name="T40" fmla="*/ 8803243 w 80"/>
              <a:gd name="T41" fmla="*/ 5351286 h 63"/>
              <a:gd name="T42" fmla="*/ 9568696 w 80"/>
              <a:gd name="T43" fmla="*/ 6222647 h 63"/>
              <a:gd name="T44" fmla="*/ 9186148 w 80"/>
              <a:gd name="T45" fmla="*/ 6844947 h 63"/>
              <a:gd name="T46" fmla="*/ 7782401 w 80"/>
              <a:gd name="T47" fmla="*/ 6844947 h 63"/>
              <a:gd name="T48" fmla="*/ 7399853 w 80"/>
              <a:gd name="T49" fmla="*/ 6720417 h 63"/>
              <a:gd name="T50" fmla="*/ 6889433 w 80"/>
              <a:gd name="T51" fmla="*/ 4480278 h 63"/>
              <a:gd name="T52" fmla="*/ 6761917 w 80"/>
              <a:gd name="T53" fmla="*/ 5973586 h 63"/>
              <a:gd name="T54" fmla="*/ 7782401 w 80"/>
              <a:gd name="T55" fmla="*/ 7218186 h 63"/>
              <a:gd name="T56" fmla="*/ 7527369 w 80"/>
              <a:gd name="T57" fmla="*/ 7342717 h 63"/>
              <a:gd name="T58" fmla="*/ 7016948 w 80"/>
              <a:gd name="T59" fmla="*/ 7342717 h 63"/>
              <a:gd name="T60" fmla="*/ 6379012 w 80"/>
              <a:gd name="T61" fmla="*/ 6969478 h 63"/>
              <a:gd name="T62" fmla="*/ 5486043 w 80"/>
              <a:gd name="T63" fmla="*/ 6347178 h 63"/>
              <a:gd name="T64" fmla="*/ 5486043 w 80"/>
              <a:gd name="T65" fmla="*/ 5475817 h 63"/>
              <a:gd name="T66" fmla="*/ 5231011 w 80"/>
              <a:gd name="T67" fmla="*/ 6969478 h 63"/>
              <a:gd name="T68" fmla="*/ 5486043 w 80"/>
              <a:gd name="T69" fmla="*/ 7715956 h 63"/>
              <a:gd name="T70" fmla="*/ 4593074 w 80"/>
              <a:gd name="T71" fmla="*/ 7715956 h 63"/>
              <a:gd name="T72" fmla="*/ 3699748 w 80"/>
              <a:gd name="T73" fmla="*/ 6969478 h 63"/>
              <a:gd name="T74" fmla="*/ 3699748 w 80"/>
              <a:gd name="T75" fmla="*/ 5973586 h 63"/>
              <a:gd name="T76" fmla="*/ 3572232 w 80"/>
              <a:gd name="T77" fmla="*/ 6347178 h 63"/>
              <a:gd name="T78" fmla="*/ 3317200 w 80"/>
              <a:gd name="T79" fmla="*/ 6720417 h 63"/>
              <a:gd name="T80" fmla="*/ 3062168 w 80"/>
              <a:gd name="T81" fmla="*/ 5973586 h 63"/>
              <a:gd name="T82" fmla="*/ 2551748 w 80"/>
              <a:gd name="T83" fmla="*/ 6222647 h 63"/>
              <a:gd name="T84" fmla="*/ 2168843 w 80"/>
              <a:gd name="T85" fmla="*/ 5351286 h 63"/>
              <a:gd name="T86" fmla="*/ 2041327 w 80"/>
              <a:gd name="T87" fmla="*/ 3857978 h 63"/>
              <a:gd name="T88" fmla="*/ 382905 w 80"/>
              <a:gd name="T89" fmla="*/ 4729339 h 63"/>
              <a:gd name="T90" fmla="*/ 0 w 80"/>
              <a:gd name="T91" fmla="*/ 3857978 h 63"/>
              <a:gd name="T92" fmla="*/ 765453 w 80"/>
              <a:gd name="T93" fmla="*/ 3235678 h 63"/>
              <a:gd name="T94" fmla="*/ 637937 w 80"/>
              <a:gd name="T95" fmla="*/ 4107039 h 63"/>
              <a:gd name="T96" fmla="*/ 1658422 w 80"/>
              <a:gd name="T97" fmla="*/ 2862439 h 63"/>
              <a:gd name="T98" fmla="*/ 1658422 w 80"/>
              <a:gd name="T99" fmla="*/ 2364669 h 63"/>
              <a:gd name="T100" fmla="*/ 127516 w 80"/>
              <a:gd name="T101" fmla="*/ 2240139 h 63"/>
              <a:gd name="T102" fmla="*/ 127516 w 80"/>
              <a:gd name="T103" fmla="*/ 1617839 h 63"/>
              <a:gd name="T104" fmla="*/ 892969 w 80"/>
              <a:gd name="T105" fmla="*/ 1866900 h 63"/>
              <a:gd name="T106" fmla="*/ 2296358 w 80"/>
              <a:gd name="T107" fmla="*/ 373239 h 63"/>
              <a:gd name="T108" fmla="*/ 3317200 w 80"/>
              <a:gd name="T109" fmla="*/ 622300 h 63"/>
              <a:gd name="T110" fmla="*/ 4337685 w 80"/>
              <a:gd name="T111" fmla="*/ 1866900 h 63"/>
              <a:gd name="T112" fmla="*/ 4337685 w 80"/>
              <a:gd name="T113" fmla="*/ 2489200 h 63"/>
              <a:gd name="T114" fmla="*/ 4848106 w 80"/>
              <a:gd name="T115" fmla="*/ 3235678 h 63"/>
              <a:gd name="T116" fmla="*/ 5868948 w 80"/>
              <a:gd name="T117" fmla="*/ 2489200 h 63"/>
              <a:gd name="T118" fmla="*/ 6379012 w 80"/>
              <a:gd name="T119" fmla="*/ 1866900 h 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0" h="63">
                <a:moveTo>
                  <a:pt x="50" y="15"/>
                </a:moveTo>
                <a:cubicBezTo>
                  <a:pt x="51" y="13"/>
                  <a:pt x="52" y="7"/>
                  <a:pt x="54" y="4"/>
                </a:cubicBezTo>
                <a:cubicBezTo>
                  <a:pt x="56" y="1"/>
                  <a:pt x="58" y="0"/>
                  <a:pt x="61" y="1"/>
                </a:cubicBezTo>
                <a:lnTo>
                  <a:pt x="63" y="2"/>
                </a:lnTo>
                <a:lnTo>
                  <a:pt x="66" y="4"/>
                </a:lnTo>
                <a:lnTo>
                  <a:pt x="68" y="4"/>
                </a:lnTo>
                <a:lnTo>
                  <a:pt x="69" y="5"/>
                </a:lnTo>
                <a:lnTo>
                  <a:pt x="72" y="5"/>
                </a:lnTo>
                <a:lnTo>
                  <a:pt x="76" y="2"/>
                </a:lnTo>
                <a:lnTo>
                  <a:pt x="76" y="5"/>
                </a:lnTo>
                <a:lnTo>
                  <a:pt x="72" y="6"/>
                </a:lnTo>
                <a:lnTo>
                  <a:pt x="67" y="8"/>
                </a:lnTo>
                <a:lnTo>
                  <a:pt x="63" y="6"/>
                </a:lnTo>
                <a:lnTo>
                  <a:pt x="72" y="15"/>
                </a:lnTo>
                <a:lnTo>
                  <a:pt x="73" y="17"/>
                </a:lnTo>
                <a:lnTo>
                  <a:pt x="75" y="16"/>
                </a:lnTo>
                <a:lnTo>
                  <a:pt x="75" y="15"/>
                </a:lnTo>
                <a:lnTo>
                  <a:pt x="78" y="12"/>
                </a:lnTo>
                <a:lnTo>
                  <a:pt x="79" y="15"/>
                </a:lnTo>
                <a:lnTo>
                  <a:pt x="79" y="17"/>
                </a:lnTo>
                <a:lnTo>
                  <a:pt x="79" y="20"/>
                </a:lnTo>
                <a:lnTo>
                  <a:pt x="76" y="23"/>
                </a:lnTo>
                <a:lnTo>
                  <a:pt x="72" y="23"/>
                </a:lnTo>
                <a:lnTo>
                  <a:pt x="67" y="21"/>
                </a:lnTo>
                <a:lnTo>
                  <a:pt x="66" y="19"/>
                </a:lnTo>
                <a:lnTo>
                  <a:pt x="62" y="15"/>
                </a:lnTo>
                <a:lnTo>
                  <a:pt x="62" y="17"/>
                </a:lnTo>
                <a:lnTo>
                  <a:pt x="65" y="22"/>
                </a:lnTo>
                <a:lnTo>
                  <a:pt x="65" y="24"/>
                </a:lnTo>
                <a:lnTo>
                  <a:pt x="66" y="24"/>
                </a:lnTo>
                <a:lnTo>
                  <a:pt x="67" y="28"/>
                </a:lnTo>
                <a:lnTo>
                  <a:pt x="67" y="29"/>
                </a:lnTo>
                <a:lnTo>
                  <a:pt x="68" y="32"/>
                </a:lnTo>
                <a:lnTo>
                  <a:pt x="70" y="33"/>
                </a:lnTo>
                <a:lnTo>
                  <a:pt x="70" y="31"/>
                </a:lnTo>
                <a:lnTo>
                  <a:pt x="70" y="29"/>
                </a:lnTo>
                <a:lnTo>
                  <a:pt x="73" y="26"/>
                </a:lnTo>
                <a:lnTo>
                  <a:pt x="76" y="26"/>
                </a:lnTo>
                <a:lnTo>
                  <a:pt x="76" y="28"/>
                </a:lnTo>
                <a:lnTo>
                  <a:pt x="75" y="30"/>
                </a:lnTo>
                <a:lnTo>
                  <a:pt x="75" y="31"/>
                </a:lnTo>
                <a:lnTo>
                  <a:pt x="77" y="33"/>
                </a:lnTo>
                <a:lnTo>
                  <a:pt x="78" y="34"/>
                </a:lnTo>
                <a:lnTo>
                  <a:pt x="75" y="39"/>
                </a:lnTo>
                <a:lnTo>
                  <a:pt x="72" y="40"/>
                </a:lnTo>
                <a:lnTo>
                  <a:pt x="69" y="39"/>
                </a:lnTo>
                <a:lnTo>
                  <a:pt x="66" y="37"/>
                </a:lnTo>
                <a:lnTo>
                  <a:pt x="65" y="37"/>
                </a:lnTo>
                <a:lnTo>
                  <a:pt x="62" y="33"/>
                </a:lnTo>
                <a:lnTo>
                  <a:pt x="61" y="31"/>
                </a:lnTo>
                <a:lnTo>
                  <a:pt x="57" y="23"/>
                </a:lnTo>
                <a:lnTo>
                  <a:pt x="57" y="24"/>
                </a:lnTo>
                <a:lnTo>
                  <a:pt x="59" y="28"/>
                </a:lnTo>
                <a:lnTo>
                  <a:pt x="60" y="31"/>
                </a:lnTo>
                <a:lnTo>
                  <a:pt x="61" y="37"/>
                </a:lnTo>
                <a:lnTo>
                  <a:pt x="63" y="41"/>
                </a:lnTo>
                <a:lnTo>
                  <a:pt x="63" y="51"/>
                </a:lnTo>
                <a:lnTo>
                  <a:pt x="64" y="51"/>
                </a:lnTo>
                <a:lnTo>
                  <a:pt x="65" y="51"/>
                </a:lnTo>
                <a:lnTo>
                  <a:pt x="66" y="51"/>
                </a:lnTo>
                <a:lnTo>
                  <a:pt x="67" y="50"/>
                </a:lnTo>
                <a:lnTo>
                  <a:pt x="67" y="43"/>
                </a:lnTo>
                <a:lnTo>
                  <a:pt x="69" y="43"/>
                </a:lnTo>
                <a:lnTo>
                  <a:pt x="72" y="44"/>
                </a:lnTo>
                <a:lnTo>
                  <a:pt x="73" y="48"/>
                </a:lnTo>
                <a:lnTo>
                  <a:pt x="75" y="50"/>
                </a:lnTo>
                <a:lnTo>
                  <a:pt x="75" y="53"/>
                </a:lnTo>
                <a:lnTo>
                  <a:pt x="73" y="53"/>
                </a:lnTo>
                <a:lnTo>
                  <a:pt x="72" y="55"/>
                </a:lnTo>
                <a:lnTo>
                  <a:pt x="68" y="56"/>
                </a:lnTo>
                <a:lnTo>
                  <a:pt x="62" y="56"/>
                </a:lnTo>
                <a:lnTo>
                  <a:pt x="61" y="55"/>
                </a:lnTo>
                <a:lnTo>
                  <a:pt x="60" y="55"/>
                </a:lnTo>
                <a:lnTo>
                  <a:pt x="60" y="54"/>
                </a:lnTo>
                <a:lnTo>
                  <a:pt x="58" y="54"/>
                </a:lnTo>
                <a:lnTo>
                  <a:pt x="54" y="48"/>
                </a:lnTo>
                <a:lnTo>
                  <a:pt x="54" y="37"/>
                </a:lnTo>
                <a:lnTo>
                  <a:pt x="54" y="36"/>
                </a:lnTo>
                <a:lnTo>
                  <a:pt x="53" y="37"/>
                </a:lnTo>
                <a:lnTo>
                  <a:pt x="53" y="40"/>
                </a:lnTo>
                <a:lnTo>
                  <a:pt x="53" y="48"/>
                </a:lnTo>
                <a:lnTo>
                  <a:pt x="57" y="56"/>
                </a:lnTo>
                <a:lnTo>
                  <a:pt x="61" y="56"/>
                </a:lnTo>
                <a:lnTo>
                  <a:pt x="61" y="58"/>
                </a:lnTo>
                <a:lnTo>
                  <a:pt x="60" y="58"/>
                </a:lnTo>
                <a:lnTo>
                  <a:pt x="60" y="59"/>
                </a:lnTo>
                <a:lnTo>
                  <a:pt x="59" y="59"/>
                </a:lnTo>
                <a:lnTo>
                  <a:pt x="58" y="59"/>
                </a:lnTo>
                <a:lnTo>
                  <a:pt x="57" y="59"/>
                </a:lnTo>
                <a:lnTo>
                  <a:pt x="55" y="59"/>
                </a:lnTo>
                <a:lnTo>
                  <a:pt x="54" y="59"/>
                </a:lnTo>
                <a:lnTo>
                  <a:pt x="51" y="59"/>
                </a:lnTo>
                <a:lnTo>
                  <a:pt x="50" y="56"/>
                </a:lnTo>
                <a:lnTo>
                  <a:pt x="49" y="55"/>
                </a:lnTo>
                <a:lnTo>
                  <a:pt x="46" y="51"/>
                </a:lnTo>
                <a:lnTo>
                  <a:pt x="43" y="51"/>
                </a:lnTo>
                <a:lnTo>
                  <a:pt x="43" y="50"/>
                </a:lnTo>
                <a:lnTo>
                  <a:pt x="43" y="46"/>
                </a:lnTo>
                <a:lnTo>
                  <a:pt x="43" y="44"/>
                </a:lnTo>
                <a:lnTo>
                  <a:pt x="42" y="50"/>
                </a:lnTo>
                <a:lnTo>
                  <a:pt x="41" y="51"/>
                </a:lnTo>
                <a:lnTo>
                  <a:pt x="41" y="56"/>
                </a:lnTo>
                <a:lnTo>
                  <a:pt x="42" y="59"/>
                </a:lnTo>
                <a:lnTo>
                  <a:pt x="46" y="62"/>
                </a:lnTo>
                <a:lnTo>
                  <a:pt x="43" y="62"/>
                </a:lnTo>
                <a:lnTo>
                  <a:pt x="41" y="62"/>
                </a:lnTo>
                <a:lnTo>
                  <a:pt x="39" y="62"/>
                </a:lnTo>
                <a:lnTo>
                  <a:pt x="36" y="62"/>
                </a:lnTo>
                <a:lnTo>
                  <a:pt x="33" y="61"/>
                </a:lnTo>
                <a:lnTo>
                  <a:pt x="31" y="59"/>
                </a:lnTo>
                <a:lnTo>
                  <a:pt x="29" y="56"/>
                </a:lnTo>
                <a:lnTo>
                  <a:pt x="29" y="53"/>
                </a:lnTo>
                <a:lnTo>
                  <a:pt x="28" y="51"/>
                </a:lnTo>
                <a:lnTo>
                  <a:pt x="29" y="48"/>
                </a:lnTo>
                <a:lnTo>
                  <a:pt x="29" y="46"/>
                </a:lnTo>
                <a:lnTo>
                  <a:pt x="28" y="48"/>
                </a:lnTo>
                <a:lnTo>
                  <a:pt x="28" y="51"/>
                </a:lnTo>
                <a:lnTo>
                  <a:pt x="28" y="53"/>
                </a:lnTo>
                <a:lnTo>
                  <a:pt x="28" y="55"/>
                </a:lnTo>
                <a:lnTo>
                  <a:pt x="26" y="54"/>
                </a:lnTo>
                <a:lnTo>
                  <a:pt x="26" y="53"/>
                </a:lnTo>
                <a:lnTo>
                  <a:pt x="24" y="51"/>
                </a:lnTo>
                <a:lnTo>
                  <a:pt x="24" y="48"/>
                </a:lnTo>
                <a:lnTo>
                  <a:pt x="24" y="46"/>
                </a:lnTo>
                <a:lnTo>
                  <a:pt x="22" y="46"/>
                </a:lnTo>
                <a:lnTo>
                  <a:pt x="20" y="50"/>
                </a:lnTo>
                <a:lnTo>
                  <a:pt x="16" y="50"/>
                </a:lnTo>
                <a:lnTo>
                  <a:pt x="14" y="48"/>
                </a:lnTo>
                <a:lnTo>
                  <a:pt x="17" y="43"/>
                </a:lnTo>
                <a:lnTo>
                  <a:pt x="17" y="40"/>
                </a:lnTo>
                <a:lnTo>
                  <a:pt x="16" y="37"/>
                </a:lnTo>
                <a:lnTo>
                  <a:pt x="16" y="31"/>
                </a:lnTo>
                <a:lnTo>
                  <a:pt x="12" y="35"/>
                </a:lnTo>
                <a:lnTo>
                  <a:pt x="6" y="38"/>
                </a:lnTo>
                <a:lnTo>
                  <a:pt x="3" y="38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3" y="26"/>
                </a:lnTo>
                <a:lnTo>
                  <a:pt x="5" y="26"/>
                </a:lnTo>
                <a:lnTo>
                  <a:pt x="6" y="26"/>
                </a:lnTo>
                <a:lnTo>
                  <a:pt x="5" y="29"/>
                </a:lnTo>
                <a:lnTo>
                  <a:pt x="4" y="31"/>
                </a:lnTo>
                <a:lnTo>
                  <a:pt x="5" y="33"/>
                </a:lnTo>
                <a:lnTo>
                  <a:pt x="6" y="33"/>
                </a:lnTo>
                <a:lnTo>
                  <a:pt x="10" y="29"/>
                </a:lnTo>
                <a:lnTo>
                  <a:pt x="13" y="23"/>
                </a:lnTo>
                <a:lnTo>
                  <a:pt x="14" y="20"/>
                </a:lnTo>
                <a:lnTo>
                  <a:pt x="14" y="18"/>
                </a:lnTo>
                <a:lnTo>
                  <a:pt x="13" y="19"/>
                </a:lnTo>
                <a:lnTo>
                  <a:pt x="10" y="20"/>
                </a:lnTo>
                <a:lnTo>
                  <a:pt x="5" y="21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5" y="11"/>
                </a:lnTo>
                <a:lnTo>
                  <a:pt x="5" y="15"/>
                </a:lnTo>
                <a:lnTo>
                  <a:pt x="7" y="15"/>
                </a:lnTo>
                <a:lnTo>
                  <a:pt x="7" y="13"/>
                </a:lnTo>
                <a:lnTo>
                  <a:pt x="10" y="9"/>
                </a:lnTo>
                <a:lnTo>
                  <a:pt x="18" y="3"/>
                </a:lnTo>
                <a:lnTo>
                  <a:pt x="22" y="3"/>
                </a:lnTo>
                <a:lnTo>
                  <a:pt x="24" y="5"/>
                </a:lnTo>
                <a:lnTo>
                  <a:pt x="26" y="5"/>
                </a:lnTo>
                <a:lnTo>
                  <a:pt x="29" y="8"/>
                </a:lnTo>
                <a:lnTo>
                  <a:pt x="29" y="12"/>
                </a:lnTo>
                <a:lnTo>
                  <a:pt x="34" y="15"/>
                </a:lnTo>
                <a:lnTo>
                  <a:pt x="31" y="17"/>
                </a:lnTo>
                <a:lnTo>
                  <a:pt x="31" y="18"/>
                </a:lnTo>
                <a:lnTo>
                  <a:pt x="34" y="20"/>
                </a:lnTo>
                <a:lnTo>
                  <a:pt x="35" y="19"/>
                </a:lnTo>
                <a:lnTo>
                  <a:pt x="36" y="24"/>
                </a:lnTo>
                <a:lnTo>
                  <a:pt x="38" y="26"/>
                </a:lnTo>
                <a:lnTo>
                  <a:pt x="39" y="26"/>
                </a:lnTo>
                <a:lnTo>
                  <a:pt x="44" y="21"/>
                </a:lnTo>
                <a:lnTo>
                  <a:pt x="46" y="20"/>
                </a:lnTo>
                <a:lnTo>
                  <a:pt x="48" y="18"/>
                </a:lnTo>
                <a:lnTo>
                  <a:pt x="47" y="15"/>
                </a:lnTo>
                <a:lnTo>
                  <a:pt x="50" y="15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5" name="Freeform 8541">
            <a:extLst>
              <a:ext uri="{FF2B5EF4-FFF2-40B4-BE49-F238E27FC236}">
                <a16:creationId xmlns:a16="http://schemas.microsoft.com/office/drawing/2014/main" id="{75C95982-0DF6-DE42-BC99-F44791A1F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44788"/>
            <a:ext cx="28575" cy="23812"/>
          </a:xfrm>
          <a:custGeom>
            <a:avLst/>
            <a:gdLst>
              <a:gd name="T0" fmla="*/ 5724878 w 81"/>
              <a:gd name="T1" fmla="*/ 8454725 h 65"/>
              <a:gd name="T2" fmla="*/ 3484739 w 81"/>
              <a:gd name="T3" fmla="*/ 7515434 h 65"/>
              <a:gd name="T4" fmla="*/ 3360208 w 81"/>
              <a:gd name="T5" fmla="*/ 6576142 h 65"/>
              <a:gd name="T6" fmla="*/ 3857978 w 81"/>
              <a:gd name="T7" fmla="*/ 8052119 h 65"/>
              <a:gd name="T8" fmla="*/ 2986969 w 81"/>
              <a:gd name="T9" fmla="*/ 6307616 h 65"/>
              <a:gd name="T10" fmla="*/ 2986969 w 81"/>
              <a:gd name="T11" fmla="*/ 4697192 h 65"/>
              <a:gd name="T12" fmla="*/ 2986969 w 81"/>
              <a:gd name="T13" fmla="*/ 5099798 h 65"/>
              <a:gd name="T14" fmla="*/ 2986969 w 81"/>
              <a:gd name="T15" fmla="*/ 6978748 h 65"/>
              <a:gd name="T16" fmla="*/ 1991078 w 81"/>
              <a:gd name="T17" fmla="*/ 6710222 h 65"/>
              <a:gd name="T18" fmla="*/ 373239 w 81"/>
              <a:gd name="T19" fmla="*/ 5368324 h 65"/>
              <a:gd name="T20" fmla="*/ 373239 w 81"/>
              <a:gd name="T21" fmla="*/ 5233878 h 65"/>
              <a:gd name="T22" fmla="*/ 1493308 w 81"/>
              <a:gd name="T23" fmla="*/ 4965718 h 65"/>
              <a:gd name="T24" fmla="*/ 5475817 w 81"/>
              <a:gd name="T25" fmla="*/ 5905010 h 65"/>
              <a:gd name="T26" fmla="*/ 5102578 w 81"/>
              <a:gd name="T27" fmla="*/ 7649513 h 65"/>
              <a:gd name="T28" fmla="*/ 5600347 w 81"/>
              <a:gd name="T29" fmla="*/ 6978748 h 65"/>
              <a:gd name="T30" fmla="*/ 7342717 w 81"/>
              <a:gd name="T31" fmla="*/ 8186566 h 65"/>
              <a:gd name="T32" fmla="*/ 7093656 w 81"/>
              <a:gd name="T33" fmla="*/ 7918040 h 65"/>
              <a:gd name="T34" fmla="*/ 6720417 w 81"/>
              <a:gd name="T35" fmla="*/ 4697192 h 65"/>
              <a:gd name="T36" fmla="*/ 7467247 w 81"/>
              <a:gd name="T37" fmla="*/ 7381354 h 65"/>
              <a:gd name="T38" fmla="*/ 7218186 w 81"/>
              <a:gd name="T39" fmla="*/ 7381354 h 65"/>
              <a:gd name="T40" fmla="*/ 7715956 w 81"/>
              <a:gd name="T41" fmla="*/ 7649513 h 65"/>
              <a:gd name="T42" fmla="*/ 9333794 w 81"/>
              <a:gd name="T43" fmla="*/ 7246907 h 65"/>
              <a:gd name="T44" fmla="*/ 8213725 w 81"/>
              <a:gd name="T45" fmla="*/ 6978748 h 65"/>
              <a:gd name="T46" fmla="*/ 8338256 w 81"/>
              <a:gd name="T47" fmla="*/ 5905010 h 65"/>
              <a:gd name="T48" fmla="*/ 7093656 w 81"/>
              <a:gd name="T49" fmla="*/ 3354928 h 65"/>
              <a:gd name="T50" fmla="*/ 7467247 w 81"/>
              <a:gd name="T51" fmla="*/ 3891980 h 65"/>
              <a:gd name="T52" fmla="*/ 9582856 w 81"/>
              <a:gd name="T53" fmla="*/ 4563112 h 65"/>
              <a:gd name="T54" fmla="*/ 9458325 w 81"/>
              <a:gd name="T55" fmla="*/ 3623454 h 65"/>
              <a:gd name="T56" fmla="*/ 9582856 w 81"/>
              <a:gd name="T57" fmla="*/ 4563112 h 65"/>
              <a:gd name="T58" fmla="*/ 8338256 w 81"/>
              <a:gd name="T59" fmla="*/ 4026060 h 65"/>
              <a:gd name="T60" fmla="*/ 8462786 w 81"/>
              <a:gd name="T61" fmla="*/ 4428666 h 65"/>
              <a:gd name="T62" fmla="*/ 8960556 w 81"/>
              <a:gd name="T63" fmla="*/ 4160140 h 65"/>
              <a:gd name="T64" fmla="*/ 1244600 w 81"/>
              <a:gd name="T65" fmla="*/ 4026060 h 65"/>
              <a:gd name="T66" fmla="*/ 497769 w 81"/>
              <a:gd name="T67" fmla="*/ 4294586 h 65"/>
              <a:gd name="T68" fmla="*/ 1244600 w 81"/>
              <a:gd name="T69" fmla="*/ 4026060 h 65"/>
              <a:gd name="T70" fmla="*/ 1866900 w 81"/>
              <a:gd name="T71" fmla="*/ 2818242 h 65"/>
              <a:gd name="T72" fmla="*/ 1244600 w 81"/>
              <a:gd name="T73" fmla="*/ 2952322 h 65"/>
              <a:gd name="T74" fmla="*/ 124531 w 81"/>
              <a:gd name="T75" fmla="*/ 2013030 h 65"/>
              <a:gd name="T76" fmla="*/ 622300 w 81"/>
              <a:gd name="T77" fmla="*/ 2281556 h 65"/>
              <a:gd name="T78" fmla="*/ 622300 w 81"/>
              <a:gd name="T79" fmla="*/ 2818242 h 65"/>
              <a:gd name="T80" fmla="*/ 4853517 w 81"/>
              <a:gd name="T81" fmla="*/ 3623454 h 65"/>
              <a:gd name="T82" fmla="*/ 5973586 w 81"/>
              <a:gd name="T83" fmla="*/ 2549716 h 65"/>
              <a:gd name="T84" fmla="*/ 4231217 w 81"/>
              <a:gd name="T85" fmla="*/ 2818242 h 65"/>
              <a:gd name="T86" fmla="*/ 4231217 w 81"/>
              <a:gd name="T87" fmla="*/ 2147110 h 65"/>
              <a:gd name="T88" fmla="*/ 4231217 w 81"/>
              <a:gd name="T89" fmla="*/ 2818242 h 65"/>
              <a:gd name="T90" fmla="*/ 6720417 w 81"/>
              <a:gd name="T91" fmla="*/ 536686 h 65"/>
              <a:gd name="T92" fmla="*/ 8462786 w 81"/>
              <a:gd name="T93" fmla="*/ 671132 h 65"/>
              <a:gd name="T94" fmla="*/ 6720417 w 81"/>
              <a:gd name="T95" fmla="*/ 671132 h 65"/>
              <a:gd name="T96" fmla="*/ 5724878 w 81"/>
              <a:gd name="T97" fmla="*/ 2147110 h 65"/>
              <a:gd name="T98" fmla="*/ 7965017 w 81"/>
              <a:gd name="T99" fmla="*/ 2415636 h 65"/>
              <a:gd name="T100" fmla="*/ 9458325 w 81"/>
              <a:gd name="T101" fmla="*/ 3220848 h 65"/>
              <a:gd name="T102" fmla="*/ 7591425 w 81"/>
              <a:gd name="T103" fmla="*/ 2415636 h 65"/>
              <a:gd name="T104" fmla="*/ 9831564 w 81"/>
              <a:gd name="T105" fmla="*/ 2818242 h 65"/>
              <a:gd name="T106" fmla="*/ 9831564 w 81"/>
              <a:gd name="T107" fmla="*/ 2818242 h 65"/>
              <a:gd name="T108" fmla="*/ 9333794 w 81"/>
              <a:gd name="T109" fmla="*/ 2281556 h 65"/>
              <a:gd name="T110" fmla="*/ 9707386 w 81"/>
              <a:gd name="T111" fmla="*/ 2147110 h 65"/>
              <a:gd name="T112" fmla="*/ 9333794 w 81"/>
              <a:gd name="T113" fmla="*/ 805212 h 65"/>
              <a:gd name="T114" fmla="*/ 2737908 w 81"/>
              <a:gd name="T115" fmla="*/ 402606 h 6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81" h="65">
                <a:moveTo>
                  <a:pt x="43" y="64"/>
                </a:moveTo>
                <a:lnTo>
                  <a:pt x="41" y="63"/>
                </a:lnTo>
                <a:lnTo>
                  <a:pt x="43" y="63"/>
                </a:lnTo>
                <a:lnTo>
                  <a:pt x="46" y="63"/>
                </a:lnTo>
                <a:lnTo>
                  <a:pt x="43" y="64"/>
                </a:lnTo>
                <a:close/>
                <a:moveTo>
                  <a:pt x="29" y="60"/>
                </a:moveTo>
                <a:lnTo>
                  <a:pt x="28" y="52"/>
                </a:lnTo>
                <a:lnTo>
                  <a:pt x="28" y="56"/>
                </a:lnTo>
                <a:lnTo>
                  <a:pt x="26" y="56"/>
                </a:lnTo>
                <a:lnTo>
                  <a:pt x="26" y="55"/>
                </a:lnTo>
                <a:lnTo>
                  <a:pt x="28" y="56"/>
                </a:lnTo>
                <a:lnTo>
                  <a:pt x="27" y="49"/>
                </a:lnTo>
                <a:lnTo>
                  <a:pt x="29" y="47"/>
                </a:lnTo>
                <a:lnTo>
                  <a:pt x="29" y="49"/>
                </a:lnTo>
                <a:lnTo>
                  <a:pt x="28" y="52"/>
                </a:lnTo>
                <a:lnTo>
                  <a:pt x="31" y="60"/>
                </a:lnTo>
                <a:lnTo>
                  <a:pt x="33" y="62"/>
                </a:lnTo>
                <a:lnTo>
                  <a:pt x="29" y="60"/>
                </a:lnTo>
                <a:close/>
                <a:moveTo>
                  <a:pt x="24" y="52"/>
                </a:moveTo>
                <a:lnTo>
                  <a:pt x="24" y="47"/>
                </a:lnTo>
                <a:lnTo>
                  <a:pt x="20" y="50"/>
                </a:lnTo>
                <a:lnTo>
                  <a:pt x="22" y="47"/>
                </a:lnTo>
                <a:lnTo>
                  <a:pt x="24" y="34"/>
                </a:lnTo>
                <a:lnTo>
                  <a:pt x="24" y="35"/>
                </a:lnTo>
                <a:lnTo>
                  <a:pt x="24" y="34"/>
                </a:lnTo>
                <a:lnTo>
                  <a:pt x="24" y="35"/>
                </a:lnTo>
                <a:lnTo>
                  <a:pt x="24" y="36"/>
                </a:lnTo>
                <a:lnTo>
                  <a:pt x="24" y="38"/>
                </a:lnTo>
                <a:lnTo>
                  <a:pt x="24" y="40"/>
                </a:lnTo>
                <a:lnTo>
                  <a:pt x="25" y="52"/>
                </a:lnTo>
                <a:lnTo>
                  <a:pt x="26" y="54"/>
                </a:lnTo>
                <a:lnTo>
                  <a:pt x="24" y="52"/>
                </a:lnTo>
                <a:close/>
                <a:moveTo>
                  <a:pt x="13" y="49"/>
                </a:moveTo>
                <a:lnTo>
                  <a:pt x="17" y="44"/>
                </a:lnTo>
                <a:lnTo>
                  <a:pt x="14" y="49"/>
                </a:lnTo>
                <a:lnTo>
                  <a:pt x="16" y="50"/>
                </a:lnTo>
                <a:lnTo>
                  <a:pt x="13" y="49"/>
                </a:lnTo>
                <a:close/>
                <a:moveTo>
                  <a:pt x="12" y="37"/>
                </a:moveTo>
                <a:lnTo>
                  <a:pt x="7" y="40"/>
                </a:lnTo>
                <a:lnTo>
                  <a:pt x="3" y="40"/>
                </a:lnTo>
                <a:lnTo>
                  <a:pt x="0" y="38"/>
                </a:lnTo>
                <a:lnTo>
                  <a:pt x="0" y="34"/>
                </a:lnTo>
                <a:lnTo>
                  <a:pt x="1" y="37"/>
                </a:lnTo>
                <a:lnTo>
                  <a:pt x="3" y="39"/>
                </a:lnTo>
                <a:lnTo>
                  <a:pt x="6" y="39"/>
                </a:lnTo>
                <a:lnTo>
                  <a:pt x="12" y="36"/>
                </a:lnTo>
                <a:lnTo>
                  <a:pt x="16" y="31"/>
                </a:lnTo>
                <a:lnTo>
                  <a:pt x="12" y="37"/>
                </a:lnTo>
                <a:close/>
                <a:moveTo>
                  <a:pt x="41" y="52"/>
                </a:moveTo>
                <a:lnTo>
                  <a:pt x="43" y="45"/>
                </a:lnTo>
                <a:lnTo>
                  <a:pt x="43" y="37"/>
                </a:lnTo>
                <a:lnTo>
                  <a:pt x="44" y="44"/>
                </a:lnTo>
                <a:lnTo>
                  <a:pt x="43" y="50"/>
                </a:lnTo>
                <a:lnTo>
                  <a:pt x="43" y="47"/>
                </a:lnTo>
                <a:lnTo>
                  <a:pt x="42" y="50"/>
                </a:lnTo>
                <a:lnTo>
                  <a:pt x="41" y="57"/>
                </a:lnTo>
                <a:lnTo>
                  <a:pt x="41" y="52"/>
                </a:lnTo>
                <a:close/>
                <a:moveTo>
                  <a:pt x="46" y="52"/>
                </a:moveTo>
                <a:lnTo>
                  <a:pt x="49" y="56"/>
                </a:lnTo>
                <a:lnTo>
                  <a:pt x="45" y="52"/>
                </a:lnTo>
                <a:lnTo>
                  <a:pt x="46" y="52"/>
                </a:lnTo>
                <a:close/>
                <a:moveTo>
                  <a:pt x="57" y="59"/>
                </a:moveTo>
                <a:lnTo>
                  <a:pt x="60" y="60"/>
                </a:lnTo>
                <a:cubicBezTo>
                  <a:pt x="59" y="60"/>
                  <a:pt x="59" y="61"/>
                  <a:pt x="59" y="61"/>
                </a:cubicBezTo>
                <a:lnTo>
                  <a:pt x="58" y="61"/>
                </a:lnTo>
                <a:lnTo>
                  <a:pt x="57" y="60"/>
                </a:lnTo>
                <a:lnTo>
                  <a:pt x="51" y="60"/>
                </a:lnTo>
                <a:lnTo>
                  <a:pt x="57" y="59"/>
                </a:lnTo>
                <a:close/>
                <a:moveTo>
                  <a:pt x="52" y="41"/>
                </a:moveTo>
                <a:lnTo>
                  <a:pt x="53" y="36"/>
                </a:lnTo>
                <a:lnTo>
                  <a:pt x="53" y="34"/>
                </a:lnTo>
                <a:lnTo>
                  <a:pt x="54" y="35"/>
                </a:lnTo>
                <a:lnTo>
                  <a:pt x="53" y="41"/>
                </a:lnTo>
                <a:lnTo>
                  <a:pt x="53" y="49"/>
                </a:lnTo>
                <a:lnTo>
                  <a:pt x="52" y="41"/>
                </a:lnTo>
                <a:close/>
                <a:moveTo>
                  <a:pt x="60" y="55"/>
                </a:moveTo>
                <a:lnTo>
                  <a:pt x="60" y="56"/>
                </a:lnTo>
                <a:lnTo>
                  <a:pt x="58" y="56"/>
                </a:lnTo>
                <a:lnTo>
                  <a:pt x="54" y="49"/>
                </a:lnTo>
                <a:lnTo>
                  <a:pt x="58" y="55"/>
                </a:lnTo>
                <a:lnTo>
                  <a:pt x="60" y="55"/>
                </a:lnTo>
                <a:lnTo>
                  <a:pt x="61" y="56"/>
                </a:lnTo>
                <a:lnTo>
                  <a:pt x="63" y="57"/>
                </a:lnTo>
                <a:lnTo>
                  <a:pt x="62" y="57"/>
                </a:lnTo>
                <a:lnTo>
                  <a:pt x="60" y="55"/>
                </a:lnTo>
                <a:close/>
                <a:moveTo>
                  <a:pt x="73" y="54"/>
                </a:moveTo>
                <a:lnTo>
                  <a:pt x="75" y="50"/>
                </a:lnTo>
                <a:lnTo>
                  <a:pt x="75" y="54"/>
                </a:lnTo>
                <a:lnTo>
                  <a:pt x="72" y="56"/>
                </a:lnTo>
                <a:lnTo>
                  <a:pt x="73" y="54"/>
                </a:lnTo>
                <a:close/>
                <a:moveTo>
                  <a:pt x="68" y="50"/>
                </a:moveTo>
                <a:lnTo>
                  <a:pt x="66" y="52"/>
                </a:lnTo>
                <a:lnTo>
                  <a:pt x="65" y="52"/>
                </a:lnTo>
                <a:lnTo>
                  <a:pt x="67" y="49"/>
                </a:lnTo>
                <a:lnTo>
                  <a:pt x="66" y="44"/>
                </a:lnTo>
                <a:lnTo>
                  <a:pt x="67" y="44"/>
                </a:lnTo>
                <a:lnTo>
                  <a:pt x="68" y="50"/>
                </a:lnTo>
                <a:close/>
                <a:moveTo>
                  <a:pt x="60" y="38"/>
                </a:moveTo>
                <a:lnTo>
                  <a:pt x="59" y="29"/>
                </a:lnTo>
                <a:lnTo>
                  <a:pt x="57" y="25"/>
                </a:lnTo>
                <a:lnTo>
                  <a:pt x="57" y="24"/>
                </a:lnTo>
                <a:lnTo>
                  <a:pt x="60" y="29"/>
                </a:lnTo>
                <a:lnTo>
                  <a:pt x="57" y="24"/>
                </a:lnTo>
                <a:lnTo>
                  <a:pt x="60" y="29"/>
                </a:lnTo>
                <a:lnTo>
                  <a:pt x="61" y="38"/>
                </a:lnTo>
                <a:lnTo>
                  <a:pt x="63" y="42"/>
                </a:lnTo>
                <a:lnTo>
                  <a:pt x="60" y="38"/>
                </a:lnTo>
                <a:close/>
                <a:moveTo>
                  <a:pt x="77" y="34"/>
                </a:moveTo>
                <a:lnTo>
                  <a:pt x="75" y="31"/>
                </a:lnTo>
                <a:lnTo>
                  <a:pt x="75" y="29"/>
                </a:lnTo>
                <a:lnTo>
                  <a:pt x="73" y="27"/>
                </a:lnTo>
                <a:lnTo>
                  <a:pt x="76" y="27"/>
                </a:lnTo>
                <a:lnTo>
                  <a:pt x="76" y="29"/>
                </a:lnTo>
                <a:lnTo>
                  <a:pt x="76" y="31"/>
                </a:lnTo>
                <a:lnTo>
                  <a:pt x="78" y="35"/>
                </a:lnTo>
                <a:lnTo>
                  <a:pt x="77" y="34"/>
                </a:lnTo>
                <a:close/>
                <a:moveTo>
                  <a:pt x="72" y="31"/>
                </a:moveTo>
                <a:lnTo>
                  <a:pt x="70" y="34"/>
                </a:lnTo>
                <a:lnTo>
                  <a:pt x="68" y="34"/>
                </a:lnTo>
                <a:lnTo>
                  <a:pt x="67" y="30"/>
                </a:lnTo>
                <a:lnTo>
                  <a:pt x="66" y="25"/>
                </a:lnTo>
                <a:lnTo>
                  <a:pt x="67" y="27"/>
                </a:lnTo>
                <a:lnTo>
                  <a:pt x="67" y="30"/>
                </a:lnTo>
                <a:lnTo>
                  <a:pt x="68" y="33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72" y="31"/>
                </a:lnTo>
                <a:close/>
                <a:moveTo>
                  <a:pt x="7" y="35"/>
                </a:moveTo>
                <a:lnTo>
                  <a:pt x="5" y="34"/>
                </a:lnTo>
                <a:lnTo>
                  <a:pt x="6" y="34"/>
                </a:lnTo>
                <a:lnTo>
                  <a:pt x="10" y="30"/>
                </a:lnTo>
                <a:lnTo>
                  <a:pt x="7" y="35"/>
                </a:lnTo>
                <a:close/>
                <a:moveTo>
                  <a:pt x="5" y="29"/>
                </a:moveTo>
                <a:lnTo>
                  <a:pt x="5" y="30"/>
                </a:lnTo>
                <a:lnTo>
                  <a:pt x="4" y="32"/>
                </a:lnTo>
                <a:lnTo>
                  <a:pt x="5" y="29"/>
                </a:lnTo>
                <a:close/>
                <a:moveTo>
                  <a:pt x="13" y="23"/>
                </a:moveTo>
                <a:lnTo>
                  <a:pt x="13" y="24"/>
                </a:lnTo>
                <a:lnTo>
                  <a:pt x="10" y="30"/>
                </a:lnTo>
                <a:lnTo>
                  <a:pt x="13" y="23"/>
                </a:lnTo>
                <a:close/>
                <a:moveTo>
                  <a:pt x="14" y="21"/>
                </a:moveTo>
                <a:lnTo>
                  <a:pt x="14" y="19"/>
                </a:lnTo>
                <a:lnTo>
                  <a:pt x="15" y="21"/>
                </a:lnTo>
                <a:lnTo>
                  <a:pt x="13" y="23"/>
                </a:lnTo>
                <a:lnTo>
                  <a:pt x="14" y="21"/>
                </a:lnTo>
                <a:close/>
                <a:moveTo>
                  <a:pt x="13" y="21"/>
                </a:moveTo>
                <a:lnTo>
                  <a:pt x="10" y="22"/>
                </a:lnTo>
                <a:lnTo>
                  <a:pt x="5" y="22"/>
                </a:lnTo>
                <a:lnTo>
                  <a:pt x="1" y="19"/>
                </a:lnTo>
                <a:lnTo>
                  <a:pt x="1" y="18"/>
                </a:lnTo>
                <a:lnTo>
                  <a:pt x="1" y="15"/>
                </a:lnTo>
                <a:lnTo>
                  <a:pt x="1" y="14"/>
                </a:lnTo>
                <a:lnTo>
                  <a:pt x="5" y="12"/>
                </a:lnTo>
                <a:lnTo>
                  <a:pt x="6" y="16"/>
                </a:lnTo>
                <a:lnTo>
                  <a:pt x="5" y="17"/>
                </a:lnTo>
                <a:lnTo>
                  <a:pt x="5" y="12"/>
                </a:lnTo>
                <a:lnTo>
                  <a:pt x="1" y="15"/>
                </a:lnTo>
                <a:lnTo>
                  <a:pt x="2" y="19"/>
                </a:lnTo>
                <a:lnTo>
                  <a:pt x="5" y="21"/>
                </a:lnTo>
                <a:lnTo>
                  <a:pt x="13" y="20"/>
                </a:lnTo>
                <a:lnTo>
                  <a:pt x="14" y="19"/>
                </a:lnTo>
                <a:lnTo>
                  <a:pt x="13" y="21"/>
                </a:lnTo>
                <a:close/>
                <a:moveTo>
                  <a:pt x="39" y="27"/>
                </a:moveTo>
                <a:lnTo>
                  <a:pt x="38" y="27"/>
                </a:lnTo>
                <a:lnTo>
                  <a:pt x="44" y="22"/>
                </a:lnTo>
                <a:lnTo>
                  <a:pt x="46" y="21"/>
                </a:lnTo>
                <a:lnTo>
                  <a:pt x="48" y="19"/>
                </a:lnTo>
                <a:lnTo>
                  <a:pt x="47" y="21"/>
                </a:lnTo>
                <a:lnTo>
                  <a:pt x="44" y="22"/>
                </a:lnTo>
                <a:lnTo>
                  <a:pt x="39" y="27"/>
                </a:lnTo>
                <a:close/>
                <a:moveTo>
                  <a:pt x="34" y="21"/>
                </a:moveTo>
                <a:lnTo>
                  <a:pt x="31" y="19"/>
                </a:lnTo>
                <a:lnTo>
                  <a:pt x="33" y="16"/>
                </a:lnTo>
                <a:lnTo>
                  <a:pt x="29" y="13"/>
                </a:lnTo>
                <a:lnTo>
                  <a:pt x="34" y="16"/>
                </a:lnTo>
                <a:lnTo>
                  <a:pt x="31" y="19"/>
                </a:lnTo>
                <a:lnTo>
                  <a:pt x="34" y="20"/>
                </a:lnTo>
                <a:lnTo>
                  <a:pt x="35" y="20"/>
                </a:lnTo>
                <a:lnTo>
                  <a:pt x="34" y="21"/>
                </a:lnTo>
                <a:close/>
                <a:moveTo>
                  <a:pt x="46" y="16"/>
                </a:moveTo>
                <a:lnTo>
                  <a:pt x="50" y="15"/>
                </a:lnTo>
                <a:cubicBezTo>
                  <a:pt x="50" y="14"/>
                  <a:pt x="51" y="11"/>
                  <a:pt x="52" y="9"/>
                </a:cubicBezTo>
                <a:cubicBezTo>
                  <a:pt x="53" y="7"/>
                  <a:pt x="53" y="6"/>
                  <a:pt x="54" y="4"/>
                </a:cubicBezTo>
                <a:cubicBezTo>
                  <a:pt x="56" y="2"/>
                  <a:pt x="58" y="0"/>
                  <a:pt x="61" y="2"/>
                </a:cubicBezTo>
                <a:lnTo>
                  <a:pt x="63" y="3"/>
                </a:lnTo>
                <a:lnTo>
                  <a:pt x="66" y="5"/>
                </a:lnTo>
                <a:lnTo>
                  <a:pt x="68" y="5"/>
                </a:lnTo>
                <a:lnTo>
                  <a:pt x="72" y="6"/>
                </a:lnTo>
                <a:lnTo>
                  <a:pt x="66" y="6"/>
                </a:lnTo>
                <a:lnTo>
                  <a:pt x="61" y="3"/>
                </a:lnTo>
                <a:cubicBezTo>
                  <a:pt x="58" y="2"/>
                  <a:pt x="56" y="2"/>
                  <a:pt x="54" y="5"/>
                </a:cubicBezTo>
                <a:cubicBezTo>
                  <a:pt x="54" y="7"/>
                  <a:pt x="53" y="7"/>
                  <a:pt x="53" y="9"/>
                </a:cubicBezTo>
                <a:cubicBezTo>
                  <a:pt x="52" y="11"/>
                  <a:pt x="51" y="15"/>
                  <a:pt x="50" y="16"/>
                </a:cubicBezTo>
                <a:lnTo>
                  <a:pt x="47" y="16"/>
                </a:lnTo>
                <a:lnTo>
                  <a:pt x="46" y="16"/>
                </a:lnTo>
                <a:close/>
                <a:moveTo>
                  <a:pt x="72" y="25"/>
                </a:moveTo>
                <a:lnTo>
                  <a:pt x="66" y="22"/>
                </a:lnTo>
                <a:lnTo>
                  <a:pt x="66" y="20"/>
                </a:lnTo>
                <a:lnTo>
                  <a:pt x="64" y="18"/>
                </a:lnTo>
                <a:lnTo>
                  <a:pt x="67" y="20"/>
                </a:lnTo>
                <a:lnTo>
                  <a:pt x="67" y="22"/>
                </a:lnTo>
                <a:lnTo>
                  <a:pt x="72" y="24"/>
                </a:lnTo>
                <a:lnTo>
                  <a:pt x="76" y="24"/>
                </a:lnTo>
                <a:lnTo>
                  <a:pt x="72" y="25"/>
                </a:lnTo>
                <a:close/>
                <a:moveTo>
                  <a:pt x="62" y="18"/>
                </a:moveTo>
                <a:lnTo>
                  <a:pt x="66" y="24"/>
                </a:lnTo>
                <a:lnTo>
                  <a:pt x="61" y="18"/>
                </a:lnTo>
                <a:lnTo>
                  <a:pt x="61" y="16"/>
                </a:lnTo>
                <a:lnTo>
                  <a:pt x="62" y="16"/>
                </a:lnTo>
                <a:lnTo>
                  <a:pt x="62" y="18"/>
                </a:lnTo>
                <a:close/>
                <a:moveTo>
                  <a:pt x="79" y="21"/>
                </a:moveTo>
                <a:lnTo>
                  <a:pt x="79" y="18"/>
                </a:lnTo>
                <a:lnTo>
                  <a:pt x="80" y="21"/>
                </a:lnTo>
                <a:lnTo>
                  <a:pt x="76" y="24"/>
                </a:lnTo>
                <a:lnTo>
                  <a:pt x="79" y="21"/>
                </a:lnTo>
                <a:close/>
                <a:moveTo>
                  <a:pt x="78" y="16"/>
                </a:moveTo>
                <a:lnTo>
                  <a:pt x="78" y="13"/>
                </a:lnTo>
                <a:lnTo>
                  <a:pt x="76" y="16"/>
                </a:lnTo>
                <a:lnTo>
                  <a:pt x="75" y="17"/>
                </a:lnTo>
                <a:lnTo>
                  <a:pt x="75" y="16"/>
                </a:lnTo>
                <a:lnTo>
                  <a:pt x="78" y="13"/>
                </a:lnTo>
                <a:lnTo>
                  <a:pt x="79" y="18"/>
                </a:lnTo>
                <a:lnTo>
                  <a:pt x="78" y="16"/>
                </a:lnTo>
                <a:close/>
                <a:moveTo>
                  <a:pt x="76" y="2"/>
                </a:moveTo>
                <a:lnTo>
                  <a:pt x="76" y="6"/>
                </a:lnTo>
                <a:lnTo>
                  <a:pt x="72" y="7"/>
                </a:lnTo>
                <a:lnTo>
                  <a:pt x="75" y="6"/>
                </a:lnTo>
                <a:lnTo>
                  <a:pt x="75" y="3"/>
                </a:lnTo>
                <a:lnTo>
                  <a:pt x="76" y="2"/>
                </a:lnTo>
                <a:close/>
                <a:moveTo>
                  <a:pt x="17" y="3"/>
                </a:moveTo>
                <a:lnTo>
                  <a:pt x="22" y="3"/>
                </a:lnTo>
                <a:lnTo>
                  <a:pt x="18" y="4"/>
                </a:lnTo>
                <a:lnTo>
                  <a:pt x="10" y="10"/>
                </a:lnTo>
                <a:lnTo>
                  <a:pt x="1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6" name="Freeform 8542">
            <a:extLst>
              <a:ext uri="{FF2B5EF4-FFF2-40B4-BE49-F238E27FC236}">
                <a16:creationId xmlns:a16="http://schemas.microsoft.com/office/drawing/2014/main" id="{4E771007-2541-BE49-BD29-5618BA6F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65425"/>
            <a:ext cx="17462" cy="7938"/>
          </a:xfrm>
          <a:custGeom>
            <a:avLst/>
            <a:gdLst>
              <a:gd name="T0" fmla="*/ 6087690 w 48"/>
              <a:gd name="T1" fmla="*/ 1191045 h 23"/>
              <a:gd name="T2" fmla="*/ 6220110 w 48"/>
              <a:gd name="T3" fmla="*/ 1786740 h 23"/>
              <a:gd name="T4" fmla="*/ 4499739 w 48"/>
              <a:gd name="T5" fmla="*/ 2382435 h 23"/>
              <a:gd name="T6" fmla="*/ 3573162 w 48"/>
              <a:gd name="T7" fmla="*/ 2620575 h 23"/>
              <a:gd name="T8" fmla="*/ 3308685 w 48"/>
              <a:gd name="T9" fmla="*/ 2501505 h 23"/>
              <a:gd name="T10" fmla="*/ 3308685 w 48"/>
              <a:gd name="T11" fmla="*/ 2024880 h 23"/>
              <a:gd name="T12" fmla="*/ 3308685 w 48"/>
              <a:gd name="T13" fmla="*/ 1905810 h 23"/>
              <a:gd name="T14" fmla="*/ 3308685 w 48"/>
              <a:gd name="T15" fmla="*/ 1548600 h 23"/>
              <a:gd name="T16" fmla="*/ 3308685 w 48"/>
              <a:gd name="T17" fmla="*/ 1310115 h 23"/>
              <a:gd name="T18" fmla="*/ 3308685 w 48"/>
              <a:gd name="T19" fmla="*/ 1071975 h 23"/>
              <a:gd name="T20" fmla="*/ 3308685 w 48"/>
              <a:gd name="T21" fmla="*/ 952905 h 23"/>
              <a:gd name="T22" fmla="*/ 2646948 w 48"/>
              <a:gd name="T23" fmla="*/ 1071975 h 23"/>
              <a:gd name="T24" fmla="*/ 2382108 w 48"/>
              <a:gd name="T25" fmla="*/ 1071975 h 23"/>
              <a:gd name="T26" fmla="*/ 2117631 w 48"/>
              <a:gd name="T27" fmla="*/ 952905 h 23"/>
              <a:gd name="T28" fmla="*/ 1985211 w 48"/>
              <a:gd name="T29" fmla="*/ 714765 h 23"/>
              <a:gd name="T30" fmla="*/ 1191054 w 48"/>
              <a:gd name="T31" fmla="*/ 952905 h 23"/>
              <a:gd name="T32" fmla="*/ 926577 w 48"/>
              <a:gd name="T33" fmla="*/ 952905 h 23"/>
              <a:gd name="T34" fmla="*/ 529317 w 48"/>
              <a:gd name="T35" fmla="*/ 952905 h 23"/>
              <a:gd name="T36" fmla="*/ 264840 w 48"/>
              <a:gd name="T37" fmla="*/ 1071975 h 23"/>
              <a:gd name="T38" fmla="*/ 264840 w 48"/>
              <a:gd name="T39" fmla="*/ 952905 h 23"/>
              <a:gd name="T40" fmla="*/ 0 w 48"/>
              <a:gd name="T41" fmla="*/ 714765 h 23"/>
              <a:gd name="T42" fmla="*/ 264840 w 48"/>
              <a:gd name="T43" fmla="*/ 357210 h 23"/>
              <a:gd name="T44" fmla="*/ 661737 w 48"/>
              <a:gd name="T45" fmla="*/ 238140 h 23"/>
              <a:gd name="T46" fmla="*/ 926577 w 48"/>
              <a:gd name="T47" fmla="*/ 476625 h 23"/>
              <a:gd name="T48" fmla="*/ 1455894 w 48"/>
              <a:gd name="T49" fmla="*/ 0 h 23"/>
              <a:gd name="T50" fmla="*/ 1985211 w 48"/>
              <a:gd name="T51" fmla="*/ 0 h 23"/>
              <a:gd name="T52" fmla="*/ 2646948 w 48"/>
              <a:gd name="T53" fmla="*/ 357210 h 23"/>
              <a:gd name="T54" fmla="*/ 3176265 w 48"/>
              <a:gd name="T55" fmla="*/ 0 h 23"/>
              <a:gd name="T56" fmla="*/ 3838002 w 48"/>
              <a:gd name="T57" fmla="*/ 238140 h 23"/>
              <a:gd name="T58" fmla="*/ 4102842 w 48"/>
              <a:gd name="T59" fmla="*/ 1071975 h 23"/>
              <a:gd name="T60" fmla="*/ 4896636 w 48"/>
              <a:gd name="T61" fmla="*/ 1310115 h 23"/>
              <a:gd name="T62" fmla="*/ 6087690 w 48"/>
              <a:gd name="T63" fmla="*/ 1071975 h 2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" h="23">
                <a:moveTo>
                  <a:pt x="46" y="9"/>
                </a:moveTo>
                <a:lnTo>
                  <a:pt x="46" y="10"/>
                </a:lnTo>
                <a:lnTo>
                  <a:pt x="47" y="12"/>
                </a:lnTo>
                <a:lnTo>
                  <a:pt x="47" y="15"/>
                </a:lnTo>
                <a:lnTo>
                  <a:pt x="39" y="19"/>
                </a:lnTo>
                <a:lnTo>
                  <a:pt x="34" y="20"/>
                </a:lnTo>
                <a:lnTo>
                  <a:pt x="33" y="21"/>
                </a:lnTo>
                <a:lnTo>
                  <a:pt x="27" y="22"/>
                </a:lnTo>
                <a:lnTo>
                  <a:pt x="25" y="22"/>
                </a:lnTo>
                <a:lnTo>
                  <a:pt x="25" y="21"/>
                </a:lnTo>
                <a:lnTo>
                  <a:pt x="26" y="19"/>
                </a:lnTo>
                <a:lnTo>
                  <a:pt x="25" y="17"/>
                </a:lnTo>
                <a:lnTo>
                  <a:pt x="25" y="16"/>
                </a:lnTo>
                <a:lnTo>
                  <a:pt x="26" y="15"/>
                </a:lnTo>
                <a:lnTo>
                  <a:pt x="25" y="13"/>
                </a:lnTo>
                <a:lnTo>
                  <a:pt x="25" y="11"/>
                </a:lnTo>
                <a:lnTo>
                  <a:pt x="25" y="10"/>
                </a:lnTo>
                <a:lnTo>
                  <a:pt x="25" y="9"/>
                </a:lnTo>
                <a:lnTo>
                  <a:pt x="25" y="8"/>
                </a:lnTo>
                <a:lnTo>
                  <a:pt x="24" y="7"/>
                </a:lnTo>
                <a:lnTo>
                  <a:pt x="20" y="9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5" y="6"/>
                </a:lnTo>
                <a:lnTo>
                  <a:pt x="11" y="5"/>
                </a:lnTo>
                <a:lnTo>
                  <a:pt x="9" y="8"/>
                </a:lnTo>
                <a:lnTo>
                  <a:pt x="7" y="8"/>
                </a:lnTo>
                <a:lnTo>
                  <a:pt x="5" y="8"/>
                </a:lnTo>
                <a:lnTo>
                  <a:pt x="4" y="8"/>
                </a:lnTo>
                <a:lnTo>
                  <a:pt x="3" y="8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3" y="2"/>
                </a:lnTo>
                <a:lnTo>
                  <a:pt x="5" y="2"/>
                </a:lnTo>
                <a:lnTo>
                  <a:pt x="7" y="3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8" y="3"/>
                </a:lnTo>
                <a:lnTo>
                  <a:pt x="20" y="3"/>
                </a:lnTo>
                <a:lnTo>
                  <a:pt x="23" y="2"/>
                </a:lnTo>
                <a:lnTo>
                  <a:pt x="24" y="0"/>
                </a:lnTo>
                <a:lnTo>
                  <a:pt x="26" y="1"/>
                </a:lnTo>
                <a:lnTo>
                  <a:pt x="29" y="2"/>
                </a:lnTo>
                <a:lnTo>
                  <a:pt x="31" y="6"/>
                </a:lnTo>
                <a:lnTo>
                  <a:pt x="31" y="9"/>
                </a:lnTo>
                <a:lnTo>
                  <a:pt x="33" y="11"/>
                </a:lnTo>
                <a:lnTo>
                  <a:pt x="37" y="11"/>
                </a:lnTo>
                <a:lnTo>
                  <a:pt x="43" y="9"/>
                </a:lnTo>
                <a:lnTo>
                  <a:pt x="46" y="9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7" name="Freeform 8543">
            <a:extLst>
              <a:ext uri="{FF2B5EF4-FFF2-40B4-BE49-F238E27FC236}">
                <a16:creationId xmlns:a16="http://schemas.microsoft.com/office/drawing/2014/main" id="{C4171622-C4C5-744E-B88E-679A21F0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63838"/>
            <a:ext cx="17462" cy="9525"/>
          </a:xfrm>
          <a:custGeom>
            <a:avLst/>
            <a:gdLst>
              <a:gd name="T0" fmla="*/ 3308685 w 48"/>
              <a:gd name="T1" fmla="*/ 3220915 h 26"/>
              <a:gd name="T2" fmla="*/ 3176265 w 48"/>
              <a:gd name="T3" fmla="*/ 2550136 h 26"/>
              <a:gd name="T4" fmla="*/ 3308685 w 48"/>
              <a:gd name="T5" fmla="*/ 2147521 h 26"/>
              <a:gd name="T6" fmla="*/ 3308685 w 48"/>
              <a:gd name="T7" fmla="*/ 2415687 h 26"/>
              <a:gd name="T8" fmla="*/ 3441105 w 48"/>
              <a:gd name="T9" fmla="*/ 2550136 h 26"/>
              <a:gd name="T10" fmla="*/ 3573162 w 48"/>
              <a:gd name="T11" fmla="*/ 3220915 h 26"/>
              <a:gd name="T12" fmla="*/ 3573162 w 48"/>
              <a:gd name="T13" fmla="*/ 3355364 h 26"/>
              <a:gd name="T14" fmla="*/ 4367319 w 48"/>
              <a:gd name="T15" fmla="*/ 3086833 h 26"/>
              <a:gd name="T16" fmla="*/ 4367319 w 48"/>
              <a:gd name="T17" fmla="*/ 3220915 h 26"/>
              <a:gd name="T18" fmla="*/ 6220110 w 48"/>
              <a:gd name="T19" fmla="*/ 2281604 h 26"/>
              <a:gd name="T20" fmla="*/ 4499739 w 48"/>
              <a:gd name="T21" fmla="*/ 2952750 h 26"/>
              <a:gd name="T22" fmla="*/ 5955633 w 48"/>
              <a:gd name="T23" fmla="*/ 1610458 h 26"/>
              <a:gd name="T24" fmla="*/ 6087690 w 48"/>
              <a:gd name="T25" fmla="*/ 1476375 h 26"/>
              <a:gd name="T26" fmla="*/ 5955633 w 48"/>
              <a:gd name="T27" fmla="*/ 1610458 h 26"/>
              <a:gd name="T28" fmla="*/ 5823213 w 48"/>
              <a:gd name="T29" fmla="*/ 1610458 h 26"/>
              <a:gd name="T30" fmla="*/ 5690793 w 48"/>
              <a:gd name="T31" fmla="*/ 1476375 h 26"/>
              <a:gd name="T32" fmla="*/ 4102842 w 48"/>
              <a:gd name="T33" fmla="*/ 1476375 h 26"/>
              <a:gd name="T34" fmla="*/ 5293896 w 48"/>
              <a:gd name="T35" fmla="*/ 1610458 h 26"/>
              <a:gd name="T36" fmla="*/ 3970422 w 48"/>
              <a:gd name="T37" fmla="*/ 1073761 h 26"/>
              <a:gd name="T38" fmla="*/ 3441105 w 48"/>
              <a:gd name="T39" fmla="*/ 536697 h 26"/>
              <a:gd name="T40" fmla="*/ 3441105 w 48"/>
              <a:gd name="T41" fmla="*/ 402614 h 26"/>
              <a:gd name="T42" fmla="*/ 4102842 w 48"/>
              <a:gd name="T43" fmla="*/ 1073761 h 26"/>
              <a:gd name="T44" fmla="*/ 3970422 w 48"/>
              <a:gd name="T45" fmla="*/ 1073761 h 26"/>
              <a:gd name="T46" fmla="*/ 2382108 w 48"/>
              <a:gd name="T47" fmla="*/ 1476375 h 26"/>
              <a:gd name="T48" fmla="*/ 3176265 w 48"/>
              <a:gd name="T49" fmla="*/ 1207843 h 26"/>
              <a:gd name="T50" fmla="*/ 2382108 w 48"/>
              <a:gd name="T51" fmla="*/ 1610458 h 26"/>
              <a:gd name="T52" fmla="*/ 396897 w 48"/>
              <a:gd name="T53" fmla="*/ 1341926 h 26"/>
              <a:gd name="T54" fmla="*/ 926577 w 48"/>
              <a:gd name="T55" fmla="*/ 1341926 h 26"/>
              <a:gd name="T56" fmla="*/ 264840 w 48"/>
              <a:gd name="T57" fmla="*/ 1476375 h 26"/>
              <a:gd name="T58" fmla="*/ 1985211 w 48"/>
              <a:gd name="T59" fmla="*/ 1073761 h 26"/>
              <a:gd name="T60" fmla="*/ 1191054 w 48"/>
              <a:gd name="T61" fmla="*/ 1341926 h 26"/>
              <a:gd name="T62" fmla="*/ 264840 w 48"/>
              <a:gd name="T63" fmla="*/ 1476375 h 26"/>
              <a:gd name="T64" fmla="*/ 0 w 48"/>
              <a:gd name="T65" fmla="*/ 1073761 h 26"/>
              <a:gd name="T66" fmla="*/ 0 w 48"/>
              <a:gd name="T67" fmla="*/ 671146 h 26"/>
              <a:gd name="T68" fmla="*/ 0 w 48"/>
              <a:gd name="T69" fmla="*/ 805229 h 26"/>
              <a:gd name="T70" fmla="*/ 1588314 w 48"/>
              <a:gd name="T71" fmla="*/ 0 h 26"/>
              <a:gd name="T72" fmla="*/ 1588314 w 48"/>
              <a:gd name="T73" fmla="*/ 268532 h 26"/>
              <a:gd name="T74" fmla="*/ 1588314 w 48"/>
              <a:gd name="T75" fmla="*/ 0 h 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" h="26">
                <a:moveTo>
                  <a:pt x="27" y="25"/>
                </a:moveTo>
                <a:lnTo>
                  <a:pt x="25" y="24"/>
                </a:lnTo>
                <a:lnTo>
                  <a:pt x="25" y="21"/>
                </a:lnTo>
                <a:lnTo>
                  <a:pt x="24" y="19"/>
                </a:lnTo>
                <a:lnTo>
                  <a:pt x="24" y="18"/>
                </a:lnTo>
                <a:lnTo>
                  <a:pt x="25" y="16"/>
                </a:lnTo>
                <a:lnTo>
                  <a:pt x="26" y="17"/>
                </a:lnTo>
                <a:lnTo>
                  <a:pt x="25" y="18"/>
                </a:lnTo>
                <a:lnTo>
                  <a:pt x="25" y="19"/>
                </a:lnTo>
                <a:lnTo>
                  <a:pt x="26" y="19"/>
                </a:lnTo>
                <a:lnTo>
                  <a:pt x="26" y="24"/>
                </a:lnTo>
                <a:lnTo>
                  <a:pt x="27" y="24"/>
                </a:lnTo>
                <a:lnTo>
                  <a:pt x="33" y="24"/>
                </a:lnTo>
                <a:lnTo>
                  <a:pt x="27" y="25"/>
                </a:lnTo>
                <a:close/>
                <a:moveTo>
                  <a:pt x="33" y="24"/>
                </a:moveTo>
                <a:lnTo>
                  <a:pt x="33" y="23"/>
                </a:lnTo>
                <a:lnTo>
                  <a:pt x="34" y="22"/>
                </a:lnTo>
                <a:lnTo>
                  <a:pt x="33" y="24"/>
                </a:lnTo>
                <a:close/>
                <a:moveTo>
                  <a:pt x="39" y="21"/>
                </a:moveTo>
                <a:lnTo>
                  <a:pt x="47" y="17"/>
                </a:lnTo>
                <a:lnTo>
                  <a:pt x="39" y="22"/>
                </a:lnTo>
                <a:lnTo>
                  <a:pt x="34" y="22"/>
                </a:lnTo>
                <a:lnTo>
                  <a:pt x="39" y="21"/>
                </a:lnTo>
                <a:close/>
                <a:moveTo>
                  <a:pt x="45" y="12"/>
                </a:moveTo>
                <a:lnTo>
                  <a:pt x="44" y="12"/>
                </a:lnTo>
                <a:lnTo>
                  <a:pt x="46" y="11"/>
                </a:lnTo>
                <a:lnTo>
                  <a:pt x="47" y="14"/>
                </a:lnTo>
                <a:lnTo>
                  <a:pt x="45" y="12"/>
                </a:lnTo>
                <a:close/>
                <a:moveTo>
                  <a:pt x="43" y="11"/>
                </a:moveTo>
                <a:lnTo>
                  <a:pt x="44" y="12"/>
                </a:lnTo>
                <a:lnTo>
                  <a:pt x="40" y="12"/>
                </a:lnTo>
                <a:lnTo>
                  <a:pt x="43" y="11"/>
                </a:lnTo>
                <a:close/>
                <a:moveTo>
                  <a:pt x="33" y="13"/>
                </a:moveTo>
                <a:lnTo>
                  <a:pt x="31" y="11"/>
                </a:lnTo>
                <a:lnTo>
                  <a:pt x="37" y="12"/>
                </a:lnTo>
                <a:lnTo>
                  <a:pt x="40" y="12"/>
                </a:lnTo>
                <a:lnTo>
                  <a:pt x="33" y="13"/>
                </a:lnTo>
                <a:close/>
                <a:moveTo>
                  <a:pt x="30" y="8"/>
                </a:moveTo>
                <a:lnTo>
                  <a:pt x="29" y="4"/>
                </a:lnTo>
                <a:lnTo>
                  <a:pt x="26" y="4"/>
                </a:lnTo>
                <a:lnTo>
                  <a:pt x="24" y="3"/>
                </a:lnTo>
                <a:lnTo>
                  <a:pt x="26" y="3"/>
                </a:lnTo>
                <a:lnTo>
                  <a:pt x="29" y="4"/>
                </a:lnTo>
                <a:lnTo>
                  <a:pt x="31" y="8"/>
                </a:lnTo>
                <a:lnTo>
                  <a:pt x="31" y="11"/>
                </a:lnTo>
                <a:lnTo>
                  <a:pt x="30" y="8"/>
                </a:lnTo>
                <a:close/>
                <a:moveTo>
                  <a:pt x="18" y="12"/>
                </a:moveTo>
                <a:lnTo>
                  <a:pt x="18" y="11"/>
                </a:lnTo>
                <a:lnTo>
                  <a:pt x="19" y="10"/>
                </a:lnTo>
                <a:lnTo>
                  <a:pt x="24" y="9"/>
                </a:lnTo>
                <a:lnTo>
                  <a:pt x="25" y="10"/>
                </a:lnTo>
                <a:lnTo>
                  <a:pt x="18" y="12"/>
                </a:lnTo>
                <a:close/>
                <a:moveTo>
                  <a:pt x="2" y="11"/>
                </a:moveTo>
                <a:lnTo>
                  <a:pt x="3" y="10"/>
                </a:lnTo>
                <a:lnTo>
                  <a:pt x="5" y="9"/>
                </a:lnTo>
                <a:lnTo>
                  <a:pt x="7" y="10"/>
                </a:lnTo>
                <a:lnTo>
                  <a:pt x="6" y="10"/>
                </a:lnTo>
                <a:lnTo>
                  <a:pt x="2" y="11"/>
                </a:lnTo>
                <a:close/>
                <a:moveTo>
                  <a:pt x="11" y="7"/>
                </a:move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11" y="7"/>
                </a:lnTo>
                <a:close/>
                <a:moveTo>
                  <a:pt x="2" y="11"/>
                </a:moveTo>
                <a:lnTo>
                  <a:pt x="0" y="9"/>
                </a:lnTo>
                <a:lnTo>
                  <a:pt x="0" y="8"/>
                </a:lnTo>
                <a:lnTo>
                  <a:pt x="2" y="11"/>
                </a:lnTo>
                <a:close/>
                <a:moveTo>
                  <a:pt x="0" y="5"/>
                </a:moveTo>
                <a:lnTo>
                  <a:pt x="5" y="4"/>
                </a:lnTo>
                <a:lnTo>
                  <a:pt x="0" y="6"/>
                </a:lnTo>
                <a:lnTo>
                  <a:pt x="0" y="5"/>
                </a:lnTo>
                <a:close/>
                <a:moveTo>
                  <a:pt x="12" y="0"/>
                </a:move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8" name="Freeform 8544">
            <a:extLst>
              <a:ext uri="{FF2B5EF4-FFF2-40B4-BE49-F238E27FC236}">
                <a16:creationId xmlns:a16="http://schemas.microsoft.com/office/drawing/2014/main" id="{B6168680-7C6D-2F4A-886F-CD3877361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68600"/>
            <a:ext cx="1587" cy="3175"/>
          </a:xfrm>
          <a:custGeom>
            <a:avLst/>
            <a:gdLst>
              <a:gd name="T0" fmla="*/ 279841 w 6"/>
              <a:gd name="T1" fmla="*/ 0 h 9"/>
              <a:gd name="T2" fmla="*/ 349934 w 6"/>
              <a:gd name="T3" fmla="*/ 373239 h 9"/>
              <a:gd name="T4" fmla="*/ 349934 w 6"/>
              <a:gd name="T5" fmla="*/ 995539 h 9"/>
              <a:gd name="T6" fmla="*/ 349934 w 6"/>
              <a:gd name="T7" fmla="*/ 995539 h 9"/>
              <a:gd name="T8" fmla="*/ 210013 w 6"/>
              <a:gd name="T9" fmla="*/ 995539 h 9"/>
              <a:gd name="T10" fmla="*/ 139921 w 6"/>
              <a:gd name="T11" fmla="*/ 497769 h 9"/>
              <a:gd name="T12" fmla="*/ 0 w 6"/>
              <a:gd name="T13" fmla="*/ 373239 h 9"/>
              <a:gd name="T14" fmla="*/ 0 w 6"/>
              <a:gd name="T15" fmla="*/ 124531 h 9"/>
              <a:gd name="T16" fmla="*/ 139921 w 6"/>
              <a:gd name="T17" fmla="*/ 0 h 9"/>
              <a:gd name="T18" fmla="*/ 210013 w 6"/>
              <a:gd name="T19" fmla="*/ 0 h 9"/>
              <a:gd name="T20" fmla="*/ 279841 w 6"/>
              <a:gd name="T21" fmla="*/ 0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9">
                <a:moveTo>
                  <a:pt x="4" y="0"/>
                </a:moveTo>
                <a:lnTo>
                  <a:pt x="5" y="3"/>
                </a:lnTo>
                <a:lnTo>
                  <a:pt x="5" y="8"/>
                </a:lnTo>
                <a:lnTo>
                  <a:pt x="3" y="8"/>
                </a:lnTo>
                <a:lnTo>
                  <a:pt x="2" y="4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</a:path>
            </a:pathLst>
          </a:custGeom>
          <a:solidFill>
            <a:srgbClr val="5953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99" name="Freeform 8545">
            <a:extLst>
              <a:ext uri="{FF2B5EF4-FFF2-40B4-BE49-F238E27FC236}">
                <a16:creationId xmlns:a16="http://schemas.microsoft.com/office/drawing/2014/main" id="{5DB92E74-4AC5-5449-BEC9-A8711BCDA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68600"/>
            <a:ext cx="3175" cy="3175"/>
          </a:xfrm>
          <a:custGeom>
            <a:avLst/>
            <a:gdLst>
              <a:gd name="T0" fmla="*/ 1028700 w 7"/>
              <a:gd name="T1" fmla="*/ 995539 h 9"/>
              <a:gd name="T2" fmla="*/ 1028700 w 7"/>
              <a:gd name="T3" fmla="*/ 373239 h 9"/>
              <a:gd name="T4" fmla="*/ 822779 w 7"/>
              <a:gd name="T5" fmla="*/ 124531 h 9"/>
              <a:gd name="T6" fmla="*/ 1234168 w 7"/>
              <a:gd name="T7" fmla="*/ 373239 h 9"/>
              <a:gd name="T8" fmla="*/ 1028700 w 7"/>
              <a:gd name="T9" fmla="*/ 995539 h 9"/>
              <a:gd name="T10" fmla="*/ 411389 w 7"/>
              <a:gd name="T11" fmla="*/ 746831 h 9"/>
              <a:gd name="T12" fmla="*/ 1028700 w 7"/>
              <a:gd name="T13" fmla="*/ 995539 h 9"/>
              <a:gd name="T14" fmla="*/ 617311 w 7"/>
              <a:gd name="T15" fmla="*/ 871008 h 9"/>
              <a:gd name="T16" fmla="*/ 411389 w 7"/>
              <a:gd name="T17" fmla="*/ 746831 h 9"/>
              <a:gd name="T18" fmla="*/ 205921 w 7"/>
              <a:gd name="T19" fmla="*/ 622300 h 9"/>
              <a:gd name="T20" fmla="*/ 0 w 7"/>
              <a:gd name="T21" fmla="*/ 373239 h 9"/>
              <a:gd name="T22" fmla="*/ 411389 w 7"/>
              <a:gd name="T23" fmla="*/ 746831 h 9"/>
              <a:gd name="T24" fmla="*/ 205921 w 7"/>
              <a:gd name="T25" fmla="*/ 622300 h 9"/>
              <a:gd name="T26" fmla="*/ 205921 w 7"/>
              <a:gd name="T27" fmla="*/ 0 h 9"/>
              <a:gd name="T28" fmla="*/ 411389 w 7"/>
              <a:gd name="T29" fmla="*/ 0 h 9"/>
              <a:gd name="T30" fmla="*/ 0 w 7"/>
              <a:gd name="T31" fmla="*/ 124531 h 9"/>
              <a:gd name="T32" fmla="*/ 205921 w 7"/>
              <a:gd name="T33" fmla="*/ 0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9">
                <a:moveTo>
                  <a:pt x="5" y="8"/>
                </a:moveTo>
                <a:lnTo>
                  <a:pt x="5" y="3"/>
                </a:lnTo>
                <a:lnTo>
                  <a:pt x="4" y="1"/>
                </a:lnTo>
                <a:lnTo>
                  <a:pt x="6" y="3"/>
                </a:lnTo>
                <a:lnTo>
                  <a:pt x="5" y="8"/>
                </a:lnTo>
                <a:close/>
                <a:moveTo>
                  <a:pt x="2" y="6"/>
                </a:moveTo>
                <a:lnTo>
                  <a:pt x="5" y="8"/>
                </a:lnTo>
                <a:lnTo>
                  <a:pt x="3" y="7"/>
                </a:lnTo>
                <a:lnTo>
                  <a:pt x="2" y="6"/>
                </a:lnTo>
                <a:close/>
                <a:moveTo>
                  <a:pt x="1" y="5"/>
                </a:moveTo>
                <a:lnTo>
                  <a:pt x="0" y="3"/>
                </a:lnTo>
                <a:lnTo>
                  <a:pt x="2" y="6"/>
                </a:lnTo>
                <a:lnTo>
                  <a:pt x="1" y="5"/>
                </a:lnTo>
                <a:close/>
                <a:moveTo>
                  <a:pt x="1" y="0"/>
                </a:moveTo>
                <a:lnTo>
                  <a:pt x="2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0" name="Freeform 8546">
            <a:extLst>
              <a:ext uri="{FF2B5EF4-FFF2-40B4-BE49-F238E27FC236}">
                <a16:creationId xmlns:a16="http://schemas.microsoft.com/office/drawing/2014/main" id="{65989127-F183-3741-8E8F-CD085B851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767013"/>
            <a:ext cx="1587" cy="4762"/>
          </a:xfrm>
          <a:custGeom>
            <a:avLst/>
            <a:gdLst>
              <a:gd name="T0" fmla="*/ 70093 w 6"/>
              <a:gd name="T1" fmla="*/ 1732178 h 12"/>
              <a:gd name="T2" fmla="*/ 0 w 6"/>
              <a:gd name="T3" fmla="*/ 1259946 h 12"/>
              <a:gd name="T4" fmla="*/ 0 w 6"/>
              <a:gd name="T5" fmla="*/ 315086 h 12"/>
              <a:gd name="T6" fmla="*/ 70093 w 6"/>
              <a:gd name="T7" fmla="*/ 0 h 12"/>
              <a:gd name="T8" fmla="*/ 210013 w 6"/>
              <a:gd name="T9" fmla="*/ 0 h 12"/>
              <a:gd name="T10" fmla="*/ 349934 w 6"/>
              <a:gd name="T11" fmla="*/ 315086 h 12"/>
              <a:gd name="T12" fmla="*/ 349934 w 6"/>
              <a:gd name="T13" fmla="*/ 629775 h 12"/>
              <a:gd name="T14" fmla="*/ 70093 w 6"/>
              <a:gd name="T15" fmla="*/ 1732178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" h="12">
                <a:moveTo>
                  <a:pt x="1" y="11"/>
                </a:moveTo>
                <a:lnTo>
                  <a:pt x="0" y="8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2"/>
                </a:lnTo>
                <a:lnTo>
                  <a:pt x="5" y="4"/>
                </a:lnTo>
                <a:lnTo>
                  <a:pt x="1" y="11"/>
                </a:lnTo>
              </a:path>
            </a:pathLst>
          </a:custGeom>
          <a:solidFill>
            <a:srgbClr val="5953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1" name="Freeform 8547">
            <a:extLst>
              <a:ext uri="{FF2B5EF4-FFF2-40B4-BE49-F238E27FC236}">
                <a16:creationId xmlns:a16="http://schemas.microsoft.com/office/drawing/2014/main" id="{9AE73882-1B6F-3C44-BBAD-6E00C5086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767013"/>
            <a:ext cx="1587" cy="4762"/>
          </a:xfrm>
          <a:custGeom>
            <a:avLst/>
            <a:gdLst>
              <a:gd name="T0" fmla="*/ 0 w 6"/>
              <a:gd name="T1" fmla="*/ 1259946 h 12"/>
              <a:gd name="T2" fmla="*/ 0 w 6"/>
              <a:gd name="T3" fmla="*/ 315086 h 12"/>
              <a:gd name="T4" fmla="*/ 70093 w 6"/>
              <a:gd name="T5" fmla="*/ 0 h 12"/>
              <a:gd name="T6" fmla="*/ 210013 w 6"/>
              <a:gd name="T7" fmla="*/ 0 h 12"/>
              <a:gd name="T8" fmla="*/ 349934 w 6"/>
              <a:gd name="T9" fmla="*/ 315086 h 12"/>
              <a:gd name="T10" fmla="*/ 210013 w 6"/>
              <a:gd name="T11" fmla="*/ 157543 h 12"/>
              <a:gd name="T12" fmla="*/ 70093 w 6"/>
              <a:gd name="T13" fmla="*/ 157543 h 12"/>
              <a:gd name="T14" fmla="*/ 0 w 6"/>
              <a:gd name="T15" fmla="*/ 315086 h 12"/>
              <a:gd name="T16" fmla="*/ 70093 w 6"/>
              <a:gd name="T17" fmla="*/ 1259946 h 12"/>
              <a:gd name="T18" fmla="*/ 70093 w 6"/>
              <a:gd name="T19" fmla="*/ 1732178 h 12"/>
              <a:gd name="T20" fmla="*/ 0 w 6"/>
              <a:gd name="T21" fmla="*/ 1259946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2">
                <a:moveTo>
                  <a:pt x="0" y="8"/>
                </a:move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5" y="2"/>
                </a:lnTo>
                <a:lnTo>
                  <a:pt x="3" y="1"/>
                </a:lnTo>
                <a:lnTo>
                  <a:pt x="1" y="1"/>
                </a:lnTo>
                <a:lnTo>
                  <a:pt x="0" y="2"/>
                </a:lnTo>
                <a:lnTo>
                  <a:pt x="1" y="8"/>
                </a:lnTo>
                <a:lnTo>
                  <a:pt x="1" y="11"/>
                </a:lnTo>
                <a:lnTo>
                  <a:pt x="0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2" name="Freeform 8548">
            <a:extLst>
              <a:ext uri="{FF2B5EF4-FFF2-40B4-BE49-F238E27FC236}">
                <a16:creationId xmlns:a16="http://schemas.microsoft.com/office/drawing/2014/main" id="{DCFEB562-6F2F-0440-95CC-BCE82E6CA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767013"/>
            <a:ext cx="3175" cy="3175"/>
          </a:xfrm>
          <a:custGeom>
            <a:avLst/>
            <a:gdLst>
              <a:gd name="T0" fmla="*/ 0 w 8"/>
              <a:gd name="T1" fmla="*/ 907415 h 10"/>
              <a:gd name="T2" fmla="*/ 0 w 8"/>
              <a:gd name="T3" fmla="*/ 604838 h 10"/>
              <a:gd name="T4" fmla="*/ 315119 w 8"/>
              <a:gd name="T5" fmla="*/ 201613 h 10"/>
              <a:gd name="T6" fmla="*/ 472678 w 8"/>
              <a:gd name="T7" fmla="*/ 100965 h 10"/>
              <a:gd name="T8" fmla="*/ 630238 w 8"/>
              <a:gd name="T9" fmla="*/ 0 h 10"/>
              <a:gd name="T10" fmla="*/ 944959 w 8"/>
              <a:gd name="T11" fmla="*/ 100965 h 10"/>
              <a:gd name="T12" fmla="*/ 1102519 w 8"/>
              <a:gd name="T13" fmla="*/ 100965 h 10"/>
              <a:gd name="T14" fmla="*/ 1102519 w 8"/>
              <a:gd name="T15" fmla="*/ 302578 h 10"/>
              <a:gd name="T16" fmla="*/ 1102519 w 8"/>
              <a:gd name="T17" fmla="*/ 403225 h 10"/>
              <a:gd name="T18" fmla="*/ 315119 w 8"/>
              <a:gd name="T19" fmla="*/ 907415 h 10"/>
              <a:gd name="T20" fmla="*/ 0 w 8"/>
              <a:gd name="T21" fmla="*/ 90741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0" y="9"/>
                </a:moveTo>
                <a:lnTo>
                  <a:pt x="0" y="6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6" y="1"/>
                </a:lnTo>
                <a:lnTo>
                  <a:pt x="7" y="1"/>
                </a:lnTo>
                <a:lnTo>
                  <a:pt x="7" y="3"/>
                </a:lnTo>
                <a:lnTo>
                  <a:pt x="7" y="4"/>
                </a:lnTo>
                <a:lnTo>
                  <a:pt x="2" y="9"/>
                </a:lnTo>
                <a:lnTo>
                  <a:pt x="0" y="9"/>
                </a:lnTo>
              </a:path>
            </a:pathLst>
          </a:custGeom>
          <a:solidFill>
            <a:srgbClr val="5953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3" name="Freeform 8549">
            <a:extLst>
              <a:ext uri="{FF2B5EF4-FFF2-40B4-BE49-F238E27FC236}">
                <a16:creationId xmlns:a16="http://schemas.microsoft.com/office/drawing/2014/main" id="{DE619855-7297-8847-A324-D5261D3BF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767013"/>
            <a:ext cx="3175" cy="3175"/>
          </a:xfrm>
          <a:custGeom>
            <a:avLst/>
            <a:gdLst>
              <a:gd name="T0" fmla="*/ 124531 w 9"/>
              <a:gd name="T1" fmla="*/ 907415 h 10"/>
              <a:gd name="T2" fmla="*/ 0 w 9"/>
              <a:gd name="T3" fmla="*/ 604838 h 10"/>
              <a:gd name="T4" fmla="*/ 497769 w 9"/>
              <a:gd name="T5" fmla="*/ 100965 h 10"/>
              <a:gd name="T6" fmla="*/ 622300 w 9"/>
              <a:gd name="T7" fmla="*/ 0 h 10"/>
              <a:gd name="T8" fmla="*/ 995539 w 9"/>
              <a:gd name="T9" fmla="*/ 100965 h 10"/>
              <a:gd name="T10" fmla="*/ 995539 w 9"/>
              <a:gd name="T11" fmla="*/ 201613 h 10"/>
              <a:gd name="T12" fmla="*/ 746831 w 9"/>
              <a:gd name="T13" fmla="*/ 100965 h 10"/>
              <a:gd name="T14" fmla="*/ 497769 w 9"/>
              <a:gd name="T15" fmla="*/ 100965 h 10"/>
              <a:gd name="T16" fmla="*/ 373239 w 9"/>
              <a:gd name="T17" fmla="*/ 302578 h 10"/>
              <a:gd name="T18" fmla="*/ 124531 w 9"/>
              <a:gd name="T19" fmla="*/ 604838 h 10"/>
              <a:gd name="T20" fmla="*/ 124531 w 9"/>
              <a:gd name="T21" fmla="*/ 907415 h 10"/>
              <a:gd name="T22" fmla="*/ 249061 w 9"/>
              <a:gd name="T23" fmla="*/ 907415 h 10"/>
              <a:gd name="T24" fmla="*/ 124531 w 9"/>
              <a:gd name="T25" fmla="*/ 907415 h 10"/>
              <a:gd name="T26" fmla="*/ 622300 w 9"/>
              <a:gd name="T27" fmla="*/ 604838 h 10"/>
              <a:gd name="T28" fmla="*/ 373239 w 9"/>
              <a:gd name="T29" fmla="*/ 907415 h 10"/>
              <a:gd name="T30" fmla="*/ 249061 w 9"/>
              <a:gd name="T31" fmla="*/ 907415 h 10"/>
              <a:gd name="T32" fmla="*/ 995539 w 9"/>
              <a:gd name="T33" fmla="*/ 302578 h 10"/>
              <a:gd name="T34" fmla="*/ 995539 w 9"/>
              <a:gd name="T35" fmla="*/ 403225 h 10"/>
              <a:gd name="T36" fmla="*/ 622300 w 9"/>
              <a:gd name="T37" fmla="*/ 604838 h 10"/>
              <a:gd name="T38" fmla="*/ 995539 w 9"/>
              <a:gd name="T39" fmla="*/ 302578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10">
                <a:moveTo>
                  <a:pt x="1" y="9"/>
                </a:moveTo>
                <a:lnTo>
                  <a:pt x="0" y="6"/>
                </a:lnTo>
                <a:lnTo>
                  <a:pt x="4" y="1"/>
                </a:lnTo>
                <a:lnTo>
                  <a:pt x="5" y="0"/>
                </a:lnTo>
                <a:lnTo>
                  <a:pt x="8" y="1"/>
                </a:lnTo>
                <a:lnTo>
                  <a:pt x="8" y="2"/>
                </a:lnTo>
                <a:lnTo>
                  <a:pt x="6" y="1"/>
                </a:lnTo>
                <a:lnTo>
                  <a:pt x="4" y="1"/>
                </a:lnTo>
                <a:lnTo>
                  <a:pt x="3" y="3"/>
                </a:lnTo>
                <a:lnTo>
                  <a:pt x="1" y="6"/>
                </a:lnTo>
                <a:lnTo>
                  <a:pt x="1" y="9"/>
                </a:lnTo>
                <a:close/>
                <a:moveTo>
                  <a:pt x="2" y="9"/>
                </a:moveTo>
                <a:lnTo>
                  <a:pt x="1" y="9"/>
                </a:lnTo>
                <a:lnTo>
                  <a:pt x="5" y="6"/>
                </a:lnTo>
                <a:lnTo>
                  <a:pt x="3" y="9"/>
                </a:lnTo>
                <a:lnTo>
                  <a:pt x="2" y="9"/>
                </a:lnTo>
                <a:close/>
                <a:moveTo>
                  <a:pt x="8" y="3"/>
                </a:moveTo>
                <a:lnTo>
                  <a:pt x="8" y="4"/>
                </a:lnTo>
                <a:lnTo>
                  <a:pt x="5" y="6"/>
                </a:ln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4" name="Freeform 8550">
            <a:extLst>
              <a:ext uri="{FF2B5EF4-FFF2-40B4-BE49-F238E27FC236}">
                <a16:creationId xmlns:a16="http://schemas.microsoft.com/office/drawing/2014/main" id="{5162F78B-8998-8B4A-8BE8-D2690EC0E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2770188"/>
            <a:ext cx="3175" cy="1587"/>
          </a:xfrm>
          <a:custGeom>
            <a:avLst/>
            <a:gdLst>
              <a:gd name="T0" fmla="*/ 1102519 w 8"/>
              <a:gd name="T1" fmla="*/ 403098 h 5"/>
              <a:gd name="T2" fmla="*/ 944959 w 8"/>
              <a:gd name="T3" fmla="*/ 403098 h 5"/>
              <a:gd name="T4" fmla="*/ 472678 w 8"/>
              <a:gd name="T5" fmla="*/ 403098 h 5"/>
              <a:gd name="T6" fmla="*/ 0 w 8"/>
              <a:gd name="T7" fmla="*/ 201549 h 5"/>
              <a:gd name="T8" fmla="*/ 0 w 8"/>
              <a:gd name="T9" fmla="*/ 201549 h 5"/>
              <a:gd name="T10" fmla="*/ 472678 w 8"/>
              <a:gd name="T11" fmla="*/ 201549 h 5"/>
              <a:gd name="T12" fmla="*/ 630238 w 8"/>
              <a:gd name="T13" fmla="*/ 0 h 5"/>
              <a:gd name="T14" fmla="*/ 944959 w 8"/>
              <a:gd name="T15" fmla="*/ 0 h 5"/>
              <a:gd name="T16" fmla="*/ 1102519 w 8"/>
              <a:gd name="T17" fmla="*/ 201549 h 5"/>
              <a:gd name="T18" fmla="*/ 1102519 w 8"/>
              <a:gd name="T19" fmla="*/ 302165 h 5"/>
              <a:gd name="T20" fmla="*/ 1102519 w 8"/>
              <a:gd name="T21" fmla="*/ 403098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5">
                <a:moveTo>
                  <a:pt x="7" y="4"/>
                </a:moveTo>
                <a:lnTo>
                  <a:pt x="6" y="4"/>
                </a:lnTo>
                <a:lnTo>
                  <a:pt x="3" y="4"/>
                </a:lnTo>
                <a:lnTo>
                  <a:pt x="0" y="2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lnTo>
                  <a:pt x="7" y="2"/>
                </a:lnTo>
                <a:lnTo>
                  <a:pt x="7" y="3"/>
                </a:lnTo>
                <a:lnTo>
                  <a:pt x="7" y="4"/>
                </a:lnTo>
              </a:path>
            </a:pathLst>
          </a:custGeom>
          <a:solidFill>
            <a:srgbClr val="5953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5" name="Freeform 8551">
            <a:extLst>
              <a:ext uri="{FF2B5EF4-FFF2-40B4-BE49-F238E27FC236}">
                <a16:creationId xmlns:a16="http://schemas.microsoft.com/office/drawing/2014/main" id="{7128DA63-9A70-CA45-A78D-EF45C8856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2770188"/>
            <a:ext cx="3175" cy="1587"/>
          </a:xfrm>
          <a:custGeom>
            <a:avLst/>
            <a:gdLst>
              <a:gd name="T0" fmla="*/ 472678 w 8"/>
              <a:gd name="T1" fmla="*/ 403098 h 5"/>
              <a:gd name="T2" fmla="*/ 0 w 8"/>
              <a:gd name="T3" fmla="*/ 201549 h 5"/>
              <a:gd name="T4" fmla="*/ 630238 w 8"/>
              <a:gd name="T5" fmla="*/ 403098 h 5"/>
              <a:gd name="T6" fmla="*/ 472678 w 8"/>
              <a:gd name="T7" fmla="*/ 403098 h 5"/>
              <a:gd name="T8" fmla="*/ 630238 w 8"/>
              <a:gd name="T9" fmla="*/ 0 h 5"/>
              <a:gd name="T10" fmla="*/ 944959 w 8"/>
              <a:gd name="T11" fmla="*/ 0 h 5"/>
              <a:gd name="T12" fmla="*/ 1102519 w 8"/>
              <a:gd name="T13" fmla="*/ 201549 h 5"/>
              <a:gd name="T14" fmla="*/ 630238 w 8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" h="5">
                <a:moveTo>
                  <a:pt x="3" y="4"/>
                </a:moveTo>
                <a:lnTo>
                  <a:pt x="0" y="2"/>
                </a:lnTo>
                <a:lnTo>
                  <a:pt x="4" y="4"/>
                </a:lnTo>
                <a:lnTo>
                  <a:pt x="3" y="4"/>
                </a:lnTo>
                <a:close/>
                <a:moveTo>
                  <a:pt x="4" y="0"/>
                </a:moveTo>
                <a:lnTo>
                  <a:pt x="6" y="0"/>
                </a:lnTo>
                <a:lnTo>
                  <a:pt x="7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6" name="Freeform 8552">
            <a:extLst>
              <a:ext uri="{FF2B5EF4-FFF2-40B4-BE49-F238E27FC236}">
                <a16:creationId xmlns:a16="http://schemas.microsoft.com/office/drawing/2014/main" id="{874F53F3-FF14-C848-A3D7-68B683D8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767013"/>
            <a:ext cx="25400" cy="7937"/>
          </a:xfrm>
          <a:custGeom>
            <a:avLst/>
            <a:gdLst>
              <a:gd name="T0" fmla="*/ 0 w 69"/>
              <a:gd name="T1" fmla="*/ 1561785 h 22"/>
              <a:gd name="T2" fmla="*/ 406400 w 69"/>
              <a:gd name="T3" fmla="*/ 1561785 h 22"/>
              <a:gd name="T4" fmla="*/ 813168 w 69"/>
              <a:gd name="T5" fmla="*/ 1822263 h 22"/>
              <a:gd name="T6" fmla="*/ 1355035 w 69"/>
              <a:gd name="T7" fmla="*/ 2212619 h 22"/>
              <a:gd name="T8" fmla="*/ 1761803 w 69"/>
              <a:gd name="T9" fmla="*/ 2212619 h 22"/>
              <a:gd name="T10" fmla="*/ 3252304 w 69"/>
              <a:gd name="T11" fmla="*/ 1822263 h 22"/>
              <a:gd name="T12" fmla="*/ 4065104 w 69"/>
              <a:gd name="T13" fmla="*/ 1561785 h 22"/>
              <a:gd name="T14" fmla="*/ 5013739 w 69"/>
              <a:gd name="T15" fmla="*/ 1171429 h 22"/>
              <a:gd name="T16" fmla="*/ 5420507 w 69"/>
              <a:gd name="T17" fmla="*/ 781073 h 22"/>
              <a:gd name="T18" fmla="*/ 6233307 w 69"/>
              <a:gd name="T19" fmla="*/ 520595 h 22"/>
              <a:gd name="T20" fmla="*/ 6911009 w 69"/>
              <a:gd name="T21" fmla="*/ 130239 h 22"/>
              <a:gd name="T22" fmla="*/ 8130577 w 69"/>
              <a:gd name="T23" fmla="*/ 0 h 22"/>
              <a:gd name="T24" fmla="*/ 8943745 w 69"/>
              <a:gd name="T25" fmla="*/ 520595 h 22"/>
              <a:gd name="T26" fmla="*/ 9214678 w 69"/>
              <a:gd name="T27" fmla="*/ 1301668 h 22"/>
              <a:gd name="T28" fmla="*/ 8672443 w 69"/>
              <a:gd name="T29" fmla="*/ 1952502 h 22"/>
              <a:gd name="T30" fmla="*/ 7995110 w 69"/>
              <a:gd name="T31" fmla="*/ 2212619 h 22"/>
              <a:gd name="T32" fmla="*/ 7588342 w 69"/>
              <a:gd name="T33" fmla="*/ 1822263 h 22"/>
              <a:gd name="T34" fmla="*/ 7724177 w 69"/>
              <a:gd name="T35" fmla="*/ 1301668 h 22"/>
              <a:gd name="T36" fmla="*/ 8266043 w 69"/>
              <a:gd name="T37" fmla="*/ 1301668 h 22"/>
              <a:gd name="T38" fmla="*/ 8130577 w 69"/>
              <a:gd name="T39" fmla="*/ 1561785 h 22"/>
              <a:gd name="T40" fmla="*/ 8536977 w 69"/>
              <a:gd name="T41" fmla="*/ 1561785 h 22"/>
              <a:gd name="T42" fmla="*/ 8536977 w 69"/>
              <a:gd name="T43" fmla="*/ 1301668 h 22"/>
              <a:gd name="T44" fmla="*/ 8266043 w 69"/>
              <a:gd name="T45" fmla="*/ 650834 h 22"/>
              <a:gd name="T46" fmla="*/ 7181942 w 69"/>
              <a:gd name="T47" fmla="*/ 781073 h 22"/>
              <a:gd name="T48" fmla="*/ 5691441 w 69"/>
              <a:gd name="T49" fmla="*/ 1561785 h 22"/>
              <a:gd name="T50" fmla="*/ 5013739 w 69"/>
              <a:gd name="T51" fmla="*/ 1822263 h 22"/>
              <a:gd name="T52" fmla="*/ 4471872 w 69"/>
              <a:gd name="T53" fmla="*/ 1952502 h 22"/>
              <a:gd name="T54" fmla="*/ 3658704 w 69"/>
              <a:gd name="T55" fmla="*/ 2473097 h 22"/>
              <a:gd name="T56" fmla="*/ 2574603 w 69"/>
              <a:gd name="T57" fmla="*/ 2602975 h 22"/>
              <a:gd name="T58" fmla="*/ 1355035 w 69"/>
              <a:gd name="T59" fmla="*/ 2733214 h 22"/>
              <a:gd name="T60" fmla="*/ 813168 w 69"/>
              <a:gd name="T61" fmla="*/ 2473097 h 22"/>
              <a:gd name="T62" fmla="*/ 0 w 69"/>
              <a:gd name="T63" fmla="*/ 1822263 h 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9" h="22">
                <a:moveTo>
                  <a:pt x="0" y="14"/>
                </a:moveTo>
                <a:lnTo>
                  <a:pt x="0" y="12"/>
                </a:lnTo>
                <a:lnTo>
                  <a:pt x="1" y="12"/>
                </a:lnTo>
                <a:lnTo>
                  <a:pt x="3" y="12"/>
                </a:lnTo>
                <a:lnTo>
                  <a:pt x="4" y="12"/>
                </a:lnTo>
                <a:lnTo>
                  <a:pt x="6" y="14"/>
                </a:lnTo>
                <a:lnTo>
                  <a:pt x="8" y="15"/>
                </a:lnTo>
                <a:lnTo>
                  <a:pt x="10" y="17"/>
                </a:lnTo>
                <a:lnTo>
                  <a:pt x="13" y="17"/>
                </a:lnTo>
                <a:lnTo>
                  <a:pt x="19" y="17"/>
                </a:lnTo>
                <a:lnTo>
                  <a:pt x="24" y="14"/>
                </a:lnTo>
                <a:lnTo>
                  <a:pt x="25" y="14"/>
                </a:lnTo>
                <a:lnTo>
                  <a:pt x="30" y="12"/>
                </a:lnTo>
                <a:lnTo>
                  <a:pt x="34" y="10"/>
                </a:lnTo>
                <a:lnTo>
                  <a:pt x="37" y="9"/>
                </a:lnTo>
                <a:lnTo>
                  <a:pt x="39" y="7"/>
                </a:lnTo>
                <a:lnTo>
                  <a:pt x="40" y="6"/>
                </a:lnTo>
                <a:lnTo>
                  <a:pt x="44" y="4"/>
                </a:lnTo>
                <a:lnTo>
                  <a:pt x="46" y="4"/>
                </a:lnTo>
                <a:lnTo>
                  <a:pt x="50" y="2"/>
                </a:lnTo>
                <a:lnTo>
                  <a:pt x="51" y="1"/>
                </a:lnTo>
                <a:lnTo>
                  <a:pt x="55" y="1"/>
                </a:lnTo>
                <a:lnTo>
                  <a:pt x="60" y="0"/>
                </a:lnTo>
                <a:lnTo>
                  <a:pt x="64" y="1"/>
                </a:lnTo>
                <a:lnTo>
                  <a:pt x="66" y="4"/>
                </a:lnTo>
                <a:lnTo>
                  <a:pt x="68" y="5"/>
                </a:lnTo>
                <a:lnTo>
                  <a:pt x="68" y="10"/>
                </a:lnTo>
                <a:lnTo>
                  <a:pt x="66" y="14"/>
                </a:lnTo>
                <a:lnTo>
                  <a:pt x="64" y="15"/>
                </a:lnTo>
                <a:lnTo>
                  <a:pt x="62" y="17"/>
                </a:lnTo>
                <a:lnTo>
                  <a:pt x="59" y="17"/>
                </a:lnTo>
                <a:lnTo>
                  <a:pt x="58" y="15"/>
                </a:lnTo>
                <a:lnTo>
                  <a:pt x="56" y="14"/>
                </a:lnTo>
                <a:lnTo>
                  <a:pt x="56" y="10"/>
                </a:lnTo>
                <a:lnTo>
                  <a:pt x="57" y="10"/>
                </a:lnTo>
                <a:lnTo>
                  <a:pt x="59" y="10"/>
                </a:lnTo>
                <a:lnTo>
                  <a:pt x="61" y="10"/>
                </a:lnTo>
                <a:lnTo>
                  <a:pt x="62" y="10"/>
                </a:lnTo>
                <a:lnTo>
                  <a:pt x="60" y="12"/>
                </a:lnTo>
                <a:lnTo>
                  <a:pt x="61" y="14"/>
                </a:lnTo>
                <a:lnTo>
                  <a:pt x="63" y="12"/>
                </a:lnTo>
                <a:lnTo>
                  <a:pt x="64" y="10"/>
                </a:lnTo>
                <a:lnTo>
                  <a:pt x="63" y="10"/>
                </a:lnTo>
                <a:lnTo>
                  <a:pt x="62" y="6"/>
                </a:lnTo>
                <a:lnTo>
                  <a:pt x="61" y="5"/>
                </a:lnTo>
                <a:lnTo>
                  <a:pt x="59" y="5"/>
                </a:lnTo>
                <a:lnTo>
                  <a:pt x="53" y="6"/>
                </a:lnTo>
                <a:lnTo>
                  <a:pt x="47" y="10"/>
                </a:lnTo>
                <a:lnTo>
                  <a:pt x="42" y="12"/>
                </a:lnTo>
                <a:lnTo>
                  <a:pt x="39" y="14"/>
                </a:lnTo>
                <a:lnTo>
                  <a:pt x="37" y="14"/>
                </a:lnTo>
                <a:lnTo>
                  <a:pt x="36" y="15"/>
                </a:lnTo>
                <a:lnTo>
                  <a:pt x="33" y="15"/>
                </a:lnTo>
                <a:lnTo>
                  <a:pt x="31" y="17"/>
                </a:lnTo>
                <a:lnTo>
                  <a:pt x="27" y="19"/>
                </a:lnTo>
                <a:lnTo>
                  <a:pt x="22" y="19"/>
                </a:lnTo>
                <a:lnTo>
                  <a:pt x="19" y="20"/>
                </a:lnTo>
                <a:lnTo>
                  <a:pt x="15" y="21"/>
                </a:lnTo>
                <a:lnTo>
                  <a:pt x="10" y="21"/>
                </a:lnTo>
                <a:lnTo>
                  <a:pt x="8" y="19"/>
                </a:lnTo>
                <a:lnTo>
                  <a:pt x="6" y="19"/>
                </a:lnTo>
                <a:lnTo>
                  <a:pt x="4" y="17"/>
                </a:lnTo>
                <a:lnTo>
                  <a:pt x="0" y="14"/>
                </a:lnTo>
              </a:path>
            </a:pathLst>
          </a:custGeom>
          <a:solidFill>
            <a:srgbClr val="DADA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7" name="Freeform 8553">
            <a:extLst>
              <a:ext uri="{FF2B5EF4-FFF2-40B4-BE49-F238E27FC236}">
                <a16:creationId xmlns:a16="http://schemas.microsoft.com/office/drawing/2014/main" id="{F1EAB8FA-FC70-1A45-9907-EA56FFD7F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767013"/>
            <a:ext cx="25400" cy="7937"/>
          </a:xfrm>
          <a:custGeom>
            <a:avLst/>
            <a:gdLst>
              <a:gd name="T0" fmla="*/ 2047741 w 71"/>
              <a:gd name="T1" fmla="*/ 2733214 h 22"/>
              <a:gd name="T2" fmla="*/ 1407732 w 71"/>
              <a:gd name="T3" fmla="*/ 2733214 h 22"/>
              <a:gd name="T4" fmla="*/ 640008 w 71"/>
              <a:gd name="T5" fmla="*/ 2212619 h 22"/>
              <a:gd name="T6" fmla="*/ 128073 w 71"/>
              <a:gd name="T7" fmla="*/ 1822263 h 22"/>
              <a:gd name="T8" fmla="*/ 0 w 71"/>
              <a:gd name="T9" fmla="*/ 1561785 h 22"/>
              <a:gd name="T10" fmla="*/ 255789 w 71"/>
              <a:gd name="T11" fmla="*/ 1301668 h 22"/>
              <a:gd name="T12" fmla="*/ 511935 w 71"/>
              <a:gd name="T13" fmla="*/ 1301668 h 22"/>
              <a:gd name="T14" fmla="*/ 1279659 w 71"/>
              <a:gd name="T15" fmla="*/ 1952502 h 22"/>
              <a:gd name="T16" fmla="*/ 1791594 w 71"/>
              <a:gd name="T17" fmla="*/ 2212619 h 22"/>
              <a:gd name="T18" fmla="*/ 895797 w 71"/>
              <a:gd name="T19" fmla="*/ 1952502 h 22"/>
              <a:gd name="T20" fmla="*/ 640008 w 71"/>
              <a:gd name="T21" fmla="*/ 1561785 h 22"/>
              <a:gd name="T22" fmla="*/ 255789 w 71"/>
              <a:gd name="T23" fmla="*/ 1561785 h 22"/>
              <a:gd name="T24" fmla="*/ 255789 w 71"/>
              <a:gd name="T25" fmla="*/ 1822263 h 22"/>
              <a:gd name="T26" fmla="*/ 895797 w 71"/>
              <a:gd name="T27" fmla="*/ 2342858 h 22"/>
              <a:gd name="T28" fmla="*/ 1407732 w 71"/>
              <a:gd name="T29" fmla="*/ 2733214 h 22"/>
              <a:gd name="T30" fmla="*/ 2559676 w 71"/>
              <a:gd name="T31" fmla="*/ 2602975 h 22"/>
              <a:gd name="T32" fmla="*/ 2943538 w 71"/>
              <a:gd name="T33" fmla="*/ 2473097 h 22"/>
              <a:gd name="T34" fmla="*/ 2559676 w 71"/>
              <a:gd name="T35" fmla="*/ 2733214 h 22"/>
              <a:gd name="T36" fmla="*/ 2047741 w 71"/>
              <a:gd name="T37" fmla="*/ 2733214 h 22"/>
              <a:gd name="T38" fmla="*/ 3327400 w 71"/>
              <a:gd name="T39" fmla="*/ 1822263 h 22"/>
              <a:gd name="T40" fmla="*/ 3199685 w 71"/>
              <a:gd name="T41" fmla="*/ 1822263 h 22"/>
              <a:gd name="T42" fmla="*/ 3711620 w 71"/>
              <a:gd name="T43" fmla="*/ 1692024 h 22"/>
              <a:gd name="T44" fmla="*/ 3327400 w 71"/>
              <a:gd name="T45" fmla="*/ 1822263 h 22"/>
              <a:gd name="T46" fmla="*/ 5759361 w 71"/>
              <a:gd name="T47" fmla="*/ 520595 h 22"/>
              <a:gd name="T48" fmla="*/ 6015149 w 71"/>
              <a:gd name="T49" fmla="*/ 520595 h 22"/>
              <a:gd name="T50" fmla="*/ 6655158 w 71"/>
              <a:gd name="T51" fmla="*/ 130239 h 22"/>
              <a:gd name="T52" fmla="*/ 7167093 w 71"/>
              <a:gd name="T53" fmla="*/ 0 h 22"/>
              <a:gd name="T54" fmla="*/ 7807101 w 71"/>
              <a:gd name="T55" fmla="*/ 0 h 22"/>
              <a:gd name="T56" fmla="*/ 8319037 w 71"/>
              <a:gd name="T57" fmla="*/ 130239 h 22"/>
              <a:gd name="T58" fmla="*/ 8574825 w 71"/>
              <a:gd name="T59" fmla="*/ 390356 h 22"/>
              <a:gd name="T60" fmla="*/ 8830972 w 71"/>
              <a:gd name="T61" fmla="*/ 650834 h 22"/>
              <a:gd name="T62" fmla="*/ 8958687 w 71"/>
              <a:gd name="T63" fmla="*/ 1301668 h 22"/>
              <a:gd name="T64" fmla="*/ 8574825 w 71"/>
              <a:gd name="T65" fmla="*/ 1822263 h 22"/>
              <a:gd name="T66" fmla="*/ 8830972 w 71"/>
              <a:gd name="T67" fmla="*/ 1301668 h 22"/>
              <a:gd name="T68" fmla="*/ 8574825 w 71"/>
              <a:gd name="T69" fmla="*/ 520595 h 22"/>
              <a:gd name="T70" fmla="*/ 8319037 w 71"/>
              <a:gd name="T71" fmla="*/ 260478 h 22"/>
              <a:gd name="T72" fmla="*/ 7807101 w 71"/>
              <a:gd name="T73" fmla="*/ 130239 h 22"/>
              <a:gd name="T74" fmla="*/ 7167093 w 71"/>
              <a:gd name="T75" fmla="*/ 130239 h 22"/>
              <a:gd name="T76" fmla="*/ 6527085 w 71"/>
              <a:gd name="T77" fmla="*/ 260478 h 22"/>
              <a:gd name="T78" fmla="*/ 6015149 w 71"/>
              <a:gd name="T79" fmla="*/ 520595 h 22"/>
              <a:gd name="T80" fmla="*/ 5759361 w 71"/>
              <a:gd name="T81" fmla="*/ 650834 h 22"/>
              <a:gd name="T82" fmla="*/ 4607417 w 71"/>
              <a:gd name="T83" fmla="*/ 1301668 h 22"/>
              <a:gd name="T84" fmla="*/ 3711620 w 71"/>
              <a:gd name="T85" fmla="*/ 1692024 h 22"/>
              <a:gd name="T86" fmla="*/ 5759361 w 71"/>
              <a:gd name="T87" fmla="*/ 520595 h 22"/>
              <a:gd name="T88" fmla="*/ 4351270 w 71"/>
              <a:gd name="T89" fmla="*/ 1952502 h 22"/>
              <a:gd name="T90" fmla="*/ 4735490 w 71"/>
              <a:gd name="T91" fmla="*/ 1952502 h 22"/>
              <a:gd name="T92" fmla="*/ 4351270 w 71"/>
              <a:gd name="T93" fmla="*/ 2082380 h 22"/>
              <a:gd name="T94" fmla="*/ 3711620 w 71"/>
              <a:gd name="T95" fmla="*/ 2473097 h 22"/>
              <a:gd name="T96" fmla="*/ 3583546 w 71"/>
              <a:gd name="T97" fmla="*/ 2473097 h 22"/>
              <a:gd name="T98" fmla="*/ 4351270 w 71"/>
              <a:gd name="T99" fmla="*/ 1952502 h 22"/>
              <a:gd name="T100" fmla="*/ 6910946 w 71"/>
              <a:gd name="T101" fmla="*/ 781073 h 22"/>
              <a:gd name="T102" fmla="*/ 7679028 w 71"/>
              <a:gd name="T103" fmla="*/ 650834 h 22"/>
              <a:gd name="T104" fmla="*/ 7934817 w 71"/>
              <a:gd name="T105" fmla="*/ 650834 h 22"/>
              <a:gd name="T106" fmla="*/ 7934817 w 71"/>
              <a:gd name="T107" fmla="*/ 781073 h 22"/>
              <a:gd name="T108" fmla="*/ 7679028 w 71"/>
              <a:gd name="T109" fmla="*/ 650834 h 22"/>
              <a:gd name="T110" fmla="*/ 6910946 w 71"/>
              <a:gd name="T111" fmla="*/ 910951 h 22"/>
              <a:gd name="T112" fmla="*/ 5503214 w 71"/>
              <a:gd name="T113" fmla="*/ 1561785 h 22"/>
              <a:gd name="T114" fmla="*/ 6910946 w 71"/>
              <a:gd name="T115" fmla="*/ 781073 h 22"/>
              <a:gd name="T116" fmla="*/ 8190963 w 71"/>
              <a:gd name="T117" fmla="*/ 1301668 h 22"/>
              <a:gd name="T118" fmla="*/ 7934817 w 71"/>
              <a:gd name="T119" fmla="*/ 781073 h 22"/>
              <a:gd name="T120" fmla="*/ 8062890 w 71"/>
              <a:gd name="T121" fmla="*/ 781073 h 22"/>
              <a:gd name="T122" fmla="*/ 8190963 w 71"/>
              <a:gd name="T123" fmla="*/ 1301668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1" h="22">
                <a:moveTo>
                  <a:pt x="16" y="21"/>
                </a:moveTo>
                <a:lnTo>
                  <a:pt x="11" y="21"/>
                </a:lnTo>
                <a:lnTo>
                  <a:pt x="5" y="17"/>
                </a:lnTo>
                <a:lnTo>
                  <a:pt x="1" y="14"/>
                </a:lnTo>
                <a:lnTo>
                  <a:pt x="0" y="12"/>
                </a:lnTo>
                <a:lnTo>
                  <a:pt x="2" y="10"/>
                </a:lnTo>
                <a:lnTo>
                  <a:pt x="4" y="10"/>
                </a:lnTo>
                <a:lnTo>
                  <a:pt x="10" y="15"/>
                </a:lnTo>
                <a:lnTo>
                  <a:pt x="14" y="17"/>
                </a:lnTo>
                <a:lnTo>
                  <a:pt x="7" y="15"/>
                </a:lnTo>
                <a:lnTo>
                  <a:pt x="5" y="12"/>
                </a:lnTo>
                <a:lnTo>
                  <a:pt x="2" y="12"/>
                </a:lnTo>
                <a:lnTo>
                  <a:pt x="2" y="14"/>
                </a:lnTo>
                <a:lnTo>
                  <a:pt x="7" y="18"/>
                </a:lnTo>
                <a:lnTo>
                  <a:pt x="11" y="21"/>
                </a:lnTo>
                <a:lnTo>
                  <a:pt x="20" y="20"/>
                </a:lnTo>
                <a:lnTo>
                  <a:pt x="23" y="19"/>
                </a:lnTo>
                <a:lnTo>
                  <a:pt x="20" y="21"/>
                </a:lnTo>
                <a:lnTo>
                  <a:pt x="16" y="21"/>
                </a:lnTo>
                <a:close/>
                <a:moveTo>
                  <a:pt x="26" y="14"/>
                </a:moveTo>
                <a:lnTo>
                  <a:pt x="25" y="14"/>
                </a:lnTo>
                <a:lnTo>
                  <a:pt x="29" y="13"/>
                </a:lnTo>
                <a:lnTo>
                  <a:pt x="26" y="14"/>
                </a:lnTo>
                <a:close/>
                <a:moveTo>
                  <a:pt x="45" y="4"/>
                </a:moveTo>
                <a:lnTo>
                  <a:pt x="47" y="4"/>
                </a:lnTo>
                <a:lnTo>
                  <a:pt x="52" y="1"/>
                </a:lnTo>
                <a:lnTo>
                  <a:pt x="56" y="0"/>
                </a:lnTo>
                <a:lnTo>
                  <a:pt x="61" y="0"/>
                </a:lnTo>
                <a:lnTo>
                  <a:pt x="65" y="1"/>
                </a:lnTo>
                <a:lnTo>
                  <a:pt x="67" y="3"/>
                </a:lnTo>
                <a:lnTo>
                  <a:pt x="69" y="5"/>
                </a:lnTo>
                <a:lnTo>
                  <a:pt x="70" y="10"/>
                </a:lnTo>
                <a:lnTo>
                  <a:pt x="67" y="14"/>
                </a:lnTo>
                <a:lnTo>
                  <a:pt x="69" y="10"/>
                </a:lnTo>
                <a:lnTo>
                  <a:pt x="67" y="4"/>
                </a:lnTo>
                <a:lnTo>
                  <a:pt x="65" y="2"/>
                </a:lnTo>
                <a:lnTo>
                  <a:pt x="61" y="1"/>
                </a:lnTo>
                <a:lnTo>
                  <a:pt x="56" y="1"/>
                </a:lnTo>
                <a:lnTo>
                  <a:pt x="51" y="2"/>
                </a:lnTo>
                <a:lnTo>
                  <a:pt x="47" y="4"/>
                </a:lnTo>
                <a:lnTo>
                  <a:pt x="45" y="5"/>
                </a:lnTo>
                <a:lnTo>
                  <a:pt x="36" y="10"/>
                </a:lnTo>
                <a:lnTo>
                  <a:pt x="29" y="13"/>
                </a:lnTo>
                <a:lnTo>
                  <a:pt x="45" y="4"/>
                </a:lnTo>
                <a:close/>
                <a:moveTo>
                  <a:pt x="34" y="15"/>
                </a:moveTo>
                <a:lnTo>
                  <a:pt x="37" y="15"/>
                </a:lnTo>
                <a:lnTo>
                  <a:pt x="34" y="16"/>
                </a:lnTo>
                <a:lnTo>
                  <a:pt x="29" y="19"/>
                </a:lnTo>
                <a:lnTo>
                  <a:pt x="28" y="19"/>
                </a:lnTo>
                <a:lnTo>
                  <a:pt x="34" y="15"/>
                </a:lnTo>
                <a:close/>
                <a:moveTo>
                  <a:pt x="54" y="6"/>
                </a:moveTo>
                <a:lnTo>
                  <a:pt x="60" y="5"/>
                </a:lnTo>
                <a:lnTo>
                  <a:pt x="62" y="5"/>
                </a:lnTo>
                <a:lnTo>
                  <a:pt x="62" y="6"/>
                </a:lnTo>
                <a:lnTo>
                  <a:pt x="60" y="5"/>
                </a:lnTo>
                <a:lnTo>
                  <a:pt x="54" y="7"/>
                </a:lnTo>
                <a:lnTo>
                  <a:pt x="43" y="12"/>
                </a:lnTo>
                <a:lnTo>
                  <a:pt x="54" y="6"/>
                </a:lnTo>
                <a:close/>
                <a:moveTo>
                  <a:pt x="64" y="10"/>
                </a:moveTo>
                <a:lnTo>
                  <a:pt x="62" y="6"/>
                </a:lnTo>
                <a:lnTo>
                  <a:pt x="63" y="6"/>
                </a:lnTo>
                <a:lnTo>
                  <a:pt x="64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8" name="Freeform 8554">
            <a:extLst>
              <a:ext uri="{FF2B5EF4-FFF2-40B4-BE49-F238E27FC236}">
                <a16:creationId xmlns:a16="http://schemas.microsoft.com/office/drawing/2014/main" id="{C1FD4DC6-20A8-CC4C-9273-5BD8F8778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65425"/>
            <a:ext cx="6350" cy="4763"/>
          </a:xfrm>
          <a:custGeom>
            <a:avLst/>
            <a:gdLst>
              <a:gd name="T0" fmla="*/ 249061 w 18"/>
              <a:gd name="T1" fmla="*/ 268560 h 13"/>
              <a:gd name="T2" fmla="*/ 249061 w 18"/>
              <a:gd name="T3" fmla="*/ 134097 h 13"/>
              <a:gd name="T4" fmla="*/ 497769 w 18"/>
              <a:gd name="T5" fmla="*/ 134097 h 13"/>
              <a:gd name="T6" fmla="*/ 871008 w 18"/>
              <a:gd name="T7" fmla="*/ 134097 h 13"/>
              <a:gd name="T8" fmla="*/ 995539 w 18"/>
              <a:gd name="T9" fmla="*/ 0 h 13"/>
              <a:gd name="T10" fmla="*/ 1244600 w 18"/>
              <a:gd name="T11" fmla="*/ 134097 h 13"/>
              <a:gd name="T12" fmla="*/ 1866900 w 18"/>
              <a:gd name="T13" fmla="*/ 537120 h 13"/>
              <a:gd name="T14" fmla="*/ 2115608 w 18"/>
              <a:gd name="T15" fmla="*/ 805313 h 13"/>
              <a:gd name="T16" fmla="*/ 1866900 w 18"/>
              <a:gd name="T17" fmla="*/ 805313 h 13"/>
              <a:gd name="T18" fmla="*/ 1493308 w 18"/>
              <a:gd name="T19" fmla="*/ 805313 h 13"/>
              <a:gd name="T20" fmla="*/ 1244600 w 18"/>
              <a:gd name="T21" fmla="*/ 939777 h 13"/>
              <a:gd name="T22" fmla="*/ 1120069 w 18"/>
              <a:gd name="T23" fmla="*/ 939777 h 13"/>
              <a:gd name="T24" fmla="*/ 1120069 w 18"/>
              <a:gd name="T25" fmla="*/ 1207970 h 13"/>
              <a:gd name="T26" fmla="*/ 746831 w 18"/>
              <a:gd name="T27" fmla="*/ 1342433 h 13"/>
              <a:gd name="T28" fmla="*/ 622300 w 18"/>
              <a:gd name="T29" fmla="*/ 1342433 h 13"/>
              <a:gd name="T30" fmla="*/ 497769 w 18"/>
              <a:gd name="T31" fmla="*/ 1476530 h 13"/>
              <a:gd name="T32" fmla="*/ 249061 w 18"/>
              <a:gd name="T33" fmla="*/ 1610993 h 13"/>
              <a:gd name="T34" fmla="*/ 249061 w 18"/>
              <a:gd name="T35" fmla="*/ 1476530 h 13"/>
              <a:gd name="T36" fmla="*/ 249061 w 18"/>
              <a:gd name="T37" fmla="*/ 1342433 h 13"/>
              <a:gd name="T38" fmla="*/ 0 w 18"/>
              <a:gd name="T39" fmla="*/ 939777 h 13"/>
              <a:gd name="T40" fmla="*/ 249061 w 18"/>
              <a:gd name="T41" fmla="*/ 268560 h 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8" h="13">
                <a:moveTo>
                  <a:pt x="2" y="2"/>
                </a:moveTo>
                <a:lnTo>
                  <a:pt x="2" y="1"/>
                </a:lnTo>
                <a:lnTo>
                  <a:pt x="4" y="1"/>
                </a:lnTo>
                <a:lnTo>
                  <a:pt x="7" y="1"/>
                </a:lnTo>
                <a:lnTo>
                  <a:pt x="8" y="0"/>
                </a:lnTo>
                <a:lnTo>
                  <a:pt x="10" y="1"/>
                </a:lnTo>
                <a:lnTo>
                  <a:pt x="15" y="4"/>
                </a:lnTo>
                <a:lnTo>
                  <a:pt x="17" y="6"/>
                </a:lnTo>
                <a:lnTo>
                  <a:pt x="15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9" y="9"/>
                </a:lnTo>
                <a:lnTo>
                  <a:pt x="6" y="10"/>
                </a:lnTo>
                <a:lnTo>
                  <a:pt x="5" y="10"/>
                </a:lnTo>
                <a:lnTo>
                  <a:pt x="4" y="11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0" y="7"/>
                </a:lnTo>
                <a:lnTo>
                  <a:pt x="2" y="2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09" name="Freeform 8555">
            <a:extLst>
              <a:ext uri="{FF2B5EF4-FFF2-40B4-BE49-F238E27FC236}">
                <a16:creationId xmlns:a16="http://schemas.microsoft.com/office/drawing/2014/main" id="{E7715AF4-7BC0-E844-8B10-6D0F79319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88" y="2762250"/>
            <a:ext cx="6350" cy="6350"/>
          </a:xfrm>
          <a:custGeom>
            <a:avLst/>
            <a:gdLst>
              <a:gd name="T0" fmla="*/ 1898984 w 19"/>
              <a:gd name="T1" fmla="*/ 1102519 h 16"/>
              <a:gd name="T2" fmla="*/ 2010611 w 19"/>
              <a:gd name="T3" fmla="*/ 1417638 h 16"/>
              <a:gd name="T4" fmla="*/ 1898984 w 19"/>
              <a:gd name="T5" fmla="*/ 1732756 h 16"/>
              <a:gd name="T6" fmla="*/ 1675397 w 19"/>
              <a:gd name="T7" fmla="*/ 1890316 h 16"/>
              <a:gd name="T8" fmla="*/ 1116932 w 19"/>
              <a:gd name="T9" fmla="*/ 2205038 h 16"/>
              <a:gd name="T10" fmla="*/ 1005305 w 19"/>
              <a:gd name="T11" fmla="*/ 2362597 h 16"/>
              <a:gd name="T12" fmla="*/ 670092 w 19"/>
              <a:gd name="T13" fmla="*/ 2205038 h 16"/>
              <a:gd name="T14" fmla="*/ 111626 w 19"/>
              <a:gd name="T15" fmla="*/ 1732756 h 16"/>
              <a:gd name="T16" fmla="*/ 0 w 19"/>
              <a:gd name="T17" fmla="*/ 1102519 h 16"/>
              <a:gd name="T18" fmla="*/ 0 w 19"/>
              <a:gd name="T19" fmla="*/ 630238 h 16"/>
              <a:gd name="T20" fmla="*/ 111626 w 19"/>
              <a:gd name="T21" fmla="*/ 315119 h 16"/>
              <a:gd name="T22" fmla="*/ 335213 w 19"/>
              <a:gd name="T23" fmla="*/ 0 h 16"/>
              <a:gd name="T24" fmla="*/ 670092 w 19"/>
              <a:gd name="T25" fmla="*/ 0 h 16"/>
              <a:gd name="T26" fmla="*/ 670092 w 19"/>
              <a:gd name="T27" fmla="*/ 315119 h 16"/>
              <a:gd name="T28" fmla="*/ 781718 w 19"/>
              <a:gd name="T29" fmla="*/ 315119 h 16"/>
              <a:gd name="T30" fmla="*/ 893679 w 19"/>
              <a:gd name="T31" fmla="*/ 787400 h 16"/>
              <a:gd name="T32" fmla="*/ 1005305 w 19"/>
              <a:gd name="T33" fmla="*/ 1102519 h 16"/>
              <a:gd name="T34" fmla="*/ 1340518 w 19"/>
              <a:gd name="T35" fmla="*/ 1102519 h 16"/>
              <a:gd name="T36" fmla="*/ 1563771 w 19"/>
              <a:gd name="T37" fmla="*/ 1102519 h 16"/>
              <a:gd name="T38" fmla="*/ 1898984 w 19"/>
              <a:gd name="T39" fmla="*/ 1102519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" h="16">
                <a:moveTo>
                  <a:pt x="17" y="7"/>
                </a:moveTo>
                <a:lnTo>
                  <a:pt x="18" y="9"/>
                </a:lnTo>
                <a:lnTo>
                  <a:pt x="17" y="11"/>
                </a:lnTo>
                <a:lnTo>
                  <a:pt x="15" y="12"/>
                </a:lnTo>
                <a:lnTo>
                  <a:pt x="10" y="14"/>
                </a:lnTo>
                <a:lnTo>
                  <a:pt x="9" y="15"/>
                </a:lnTo>
                <a:lnTo>
                  <a:pt x="6" y="14"/>
                </a:lnTo>
                <a:lnTo>
                  <a:pt x="1" y="11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6" y="0"/>
                </a:lnTo>
                <a:lnTo>
                  <a:pt x="6" y="2"/>
                </a:lnTo>
                <a:lnTo>
                  <a:pt x="7" y="2"/>
                </a:lnTo>
                <a:lnTo>
                  <a:pt x="8" y="5"/>
                </a:lnTo>
                <a:lnTo>
                  <a:pt x="9" y="7"/>
                </a:lnTo>
                <a:lnTo>
                  <a:pt x="12" y="7"/>
                </a:lnTo>
                <a:lnTo>
                  <a:pt x="14" y="7"/>
                </a:lnTo>
                <a:lnTo>
                  <a:pt x="17" y="7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0" name="Freeform 8556">
            <a:extLst>
              <a:ext uri="{FF2B5EF4-FFF2-40B4-BE49-F238E27FC236}">
                <a16:creationId xmlns:a16="http://schemas.microsoft.com/office/drawing/2014/main" id="{C18CFBB2-0AFC-854C-8959-447E045F3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88" y="2760663"/>
            <a:ext cx="6350" cy="6350"/>
          </a:xfrm>
          <a:custGeom>
            <a:avLst/>
            <a:gdLst>
              <a:gd name="T0" fmla="*/ 670092 w 19"/>
              <a:gd name="T1" fmla="*/ 2232212 h 17"/>
              <a:gd name="T2" fmla="*/ 111626 w 19"/>
              <a:gd name="T3" fmla="*/ 1674159 h 17"/>
              <a:gd name="T4" fmla="*/ 0 w 19"/>
              <a:gd name="T5" fmla="*/ 1116106 h 17"/>
              <a:gd name="T6" fmla="*/ 0 w 19"/>
              <a:gd name="T7" fmla="*/ 697753 h 17"/>
              <a:gd name="T8" fmla="*/ 111626 w 19"/>
              <a:gd name="T9" fmla="*/ 418726 h 17"/>
              <a:gd name="T10" fmla="*/ 111626 w 19"/>
              <a:gd name="T11" fmla="*/ 697753 h 17"/>
              <a:gd name="T12" fmla="*/ 0 w 19"/>
              <a:gd name="T13" fmla="*/ 1116106 h 17"/>
              <a:gd name="T14" fmla="*/ 223253 w 19"/>
              <a:gd name="T15" fmla="*/ 1674159 h 17"/>
              <a:gd name="T16" fmla="*/ 670092 w 19"/>
              <a:gd name="T17" fmla="*/ 2092885 h 17"/>
              <a:gd name="T18" fmla="*/ 1005305 w 19"/>
              <a:gd name="T19" fmla="*/ 2232212 h 17"/>
              <a:gd name="T20" fmla="*/ 670092 w 19"/>
              <a:gd name="T21" fmla="*/ 2232212 h 17"/>
              <a:gd name="T22" fmla="*/ 670092 w 19"/>
              <a:gd name="T23" fmla="*/ 0 h 17"/>
              <a:gd name="T24" fmla="*/ 893679 w 19"/>
              <a:gd name="T25" fmla="*/ 418726 h 17"/>
              <a:gd name="T26" fmla="*/ 893679 w 19"/>
              <a:gd name="T27" fmla="*/ 837079 h 17"/>
              <a:gd name="T28" fmla="*/ 1116932 w 19"/>
              <a:gd name="T29" fmla="*/ 1116106 h 17"/>
              <a:gd name="T30" fmla="*/ 1340518 w 19"/>
              <a:gd name="T31" fmla="*/ 1116106 h 17"/>
              <a:gd name="T32" fmla="*/ 1563771 w 19"/>
              <a:gd name="T33" fmla="*/ 1116106 h 17"/>
              <a:gd name="T34" fmla="*/ 2010611 w 19"/>
              <a:gd name="T35" fmla="*/ 1116106 h 17"/>
              <a:gd name="T36" fmla="*/ 2010611 w 19"/>
              <a:gd name="T37" fmla="*/ 1395132 h 17"/>
              <a:gd name="T38" fmla="*/ 1005305 w 19"/>
              <a:gd name="T39" fmla="*/ 1116106 h 17"/>
              <a:gd name="T40" fmla="*/ 781718 w 19"/>
              <a:gd name="T41" fmla="*/ 837079 h 17"/>
              <a:gd name="T42" fmla="*/ 781718 w 19"/>
              <a:gd name="T43" fmla="*/ 418726 h 17"/>
              <a:gd name="T44" fmla="*/ 670092 w 19"/>
              <a:gd name="T45" fmla="*/ 139700 h 17"/>
              <a:gd name="T46" fmla="*/ 335213 w 19"/>
              <a:gd name="T47" fmla="*/ 139700 h 17"/>
              <a:gd name="T48" fmla="*/ 670092 w 19"/>
              <a:gd name="T49" fmla="*/ 0 h 1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" h="17">
                <a:moveTo>
                  <a:pt x="6" y="16"/>
                </a:moveTo>
                <a:lnTo>
                  <a:pt x="1" y="12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1" y="5"/>
                </a:lnTo>
                <a:lnTo>
                  <a:pt x="0" y="8"/>
                </a:lnTo>
                <a:lnTo>
                  <a:pt x="2" y="12"/>
                </a:lnTo>
                <a:lnTo>
                  <a:pt x="6" y="15"/>
                </a:lnTo>
                <a:lnTo>
                  <a:pt x="9" y="16"/>
                </a:lnTo>
                <a:lnTo>
                  <a:pt x="6" y="16"/>
                </a:lnTo>
                <a:close/>
                <a:moveTo>
                  <a:pt x="6" y="0"/>
                </a:moveTo>
                <a:lnTo>
                  <a:pt x="8" y="3"/>
                </a:lnTo>
                <a:lnTo>
                  <a:pt x="8" y="6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8" y="8"/>
                </a:lnTo>
                <a:lnTo>
                  <a:pt x="18" y="10"/>
                </a:lnTo>
                <a:lnTo>
                  <a:pt x="9" y="8"/>
                </a:lnTo>
                <a:lnTo>
                  <a:pt x="7" y="6"/>
                </a:lnTo>
                <a:lnTo>
                  <a:pt x="7" y="3"/>
                </a:lnTo>
                <a:lnTo>
                  <a:pt x="6" y="1"/>
                </a:lnTo>
                <a:lnTo>
                  <a:pt x="3" y="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1" name="Freeform 8557">
            <a:extLst>
              <a:ext uri="{FF2B5EF4-FFF2-40B4-BE49-F238E27FC236}">
                <a16:creationId xmlns:a16="http://schemas.microsoft.com/office/drawing/2014/main" id="{4F2E878D-E733-8E49-B727-80C17A99A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59075"/>
            <a:ext cx="3175" cy="4763"/>
          </a:xfrm>
          <a:custGeom>
            <a:avLst/>
            <a:gdLst>
              <a:gd name="T0" fmla="*/ 666461 w 11"/>
              <a:gd name="T1" fmla="*/ 1732938 h 12"/>
              <a:gd name="T2" fmla="*/ 416502 w 11"/>
              <a:gd name="T3" fmla="*/ 1102635 h 12"/>
              <a:gd name="T4" fmla="*/ 333375 w 11"/>
              <a:gd name="T5" fmla="*/ 1102635 h 12"/>
              <a:gd name="T6" fmla="*/ 83416 w 11"/>
              <a:gd name="T7" fmla="*/ 1102635 h 12"/>
              <a:gd name="T8" fmla="*/ 0 w 11"/>
              <a:gd name="T9" fmla="*/ 1102635 h 12"/>
              <a:gd name="T10" fmla="*/ 0 w 11"/>
              <a:gd name="T11" fmla="*/ 787880 h 12"/>
              <a:gd name="T12" fmla="*/ 83416 w 11"/>
              <a:gd name="T13" fmla="*/ 787880 h 12"/>
              <a:gd name="T14" fmla="*/ 416502 w 11"/>
              <a:gd name="T15" fmla="*/ 630304 h 12"/>
              <a:gd name="T16" fmla="*/ 749877 w 11"/>
              <a:gd name="T17" fmla="*/ 0 h 12"/>
              <a:gd name="T18" fmla="*/ 833005 w 11"/>
              <a:gd name="T19" fmla="*/ 0 h 12"/>
              <a:gd name="T20" fmla="*/ 833005 w 11"/>
              <a:gd name="T21" fmla="*/ 315152 h 12"/>
              <a:gd name="T22" fmla="*/ 749877 w 11"/>
              <a:gd name="T23" fmla="*/ 472728 h 12"/>
              <a:gd name="T24" fmla="*/ 833005 w 11"/>
              <a:gd name="T25" fmla="*/ 630304 h 12"/>
              <a:gd name="T26" fmla="*/ 833005 w 11"/>
              <a:gd name="T27" fmla="*/ 1260210 h 12"/>
              <a:gd name="T28" fmla="*/ 666461 w 11"/>
              <a:gd name="T29" fmla="*/ 1732938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" h="12">
                <a:moveTo>
                  <a:pt x="8" y="11"/>
                </a:moveTo>
                <a:lnTo>
                  <a:pt x="5" y="7"/>
                </a:lnTo>
                <a:lnTo>
                  <a:pt x="4" y="7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1" y="5"/>
                </a:lnTo>
                <a:lnTo>
                  <a:pt x="5" y="4"/>
                </a:lnTo>
                <a:lnTo>
                  <a:pt x="9" y="0"/>
                </a:lnTo>
                <a:lnTo>
                  <a:pt x="10" y="0"/>
                </a:lnTo>
                <a:lnTo>
                  <a:pt x="10" y="2"/>
                </a:lnTo>
                <a:lnTo>
                  <a:pt x="9" y="3"/>
                </a:lnTo>
                <a:lnTo>
                  <a:pt x="10" y="4"/>
                </a:lnTo>
                <a:lnTo>
                  <a:pt x="10" y="8"/>
                </a:lnTo>
                <a:lnTo>
                  <a:pt x="8" y="11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2" name="Freeform 8558">
            <a:extLst>
              <a:ext uri="{FF2B5EF4-FFF2-40B4-BE49-F238E27FC236}">
                <a16:creationId xmlns:a16="http://schemas.microsoft.com/office/drawing/2014/main" id="{8C3938CF-8E37-E644-9B56-468634B70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57488"/>
            <a:ext cx="3175" cy="4762"/>
          </a:xfrm>
          <a:custGeom>
            <a:avLst/>
            <a:gdLst>
              <a:gd name="T0" fmla="*/ 416502 w 11"/>
              <a:gd name="T1" fmla="*/ 1207716 h 13"/>
              <a:gd name="T2" fmla="*/ 83416 w 11"/>
              <a:gd name="T3" fmla="*/ 1207716 h 13"/>
              <a:gd name="T4" fmla="*/ 0 w 11"/>
              <a:gd name="T5" fmla="*/ 1073282 h 13"/>
              <a:gd name="T6" fmla="*/ 0 w 11"/>
              <a:gd name="T7" fmla="*/ 939213 h 13"/>
              <a:gd name="T8" fmla="*/ 0 w 11"/>
              <a:gd name="T9" fmla="*/ 805144 h 13"/>
              <a:gd name="T10" fmla="*/ 83416 w 11"/>
              <a:gd name="T11" fmla="*/ 671076 h 13"/>
              <a:gd name="T12" fmla="*/ 416502 w 11"/>
              <a:gd name="T13" fmla="*/ 671076 h 13"/>
              <a:gd name="T14" fmla="*/ 749877 w 11"/>
              <a:gd name="T15" fmla="*/ 0 h 13"/>
              <a:gd name="T16" fmla="*/ 833005 w 11"/>
              <a:gd name="T17" fmla="*/ 134069 h 13"/>
              <a:gd name="T18" fmla="*/ 416502 w 11"/>
              <a:gd name="T19" fmla="*/ 671076 h 13"/>
              <a:gd name="T20" fmla="*/ 0 w 11"/>
              <a:gd name="T21" fmla="*/ 939213 h 13"/>
              <a:gd name="T22" fmla="*/ 83416 w 11"/>
              <a:gd name="T23" fmla="*/ 1073282 h 13"/>
              <a:gd name="T24" fmla="*/ 333375 w 11"/>
              <a:gd name="T25" fmla="*/ 1073282 h 13"/>
              <a:gd name="T26" fmla="*/ 416502 w 11"/>
              <a:gd name="T27" fmla="*/ 1073282 h 13"/>
              <a:gd name="T28" fmla="*/ 666461 w 11"/>
              <a:gd name="T29" fmla="*/ 1610289 h 13"/>
              <a:gd name="T30" fmla="*/ 416502 w 11"/>
              <a:gd name="T31" fmla="*/ 1207716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" h="13">
                <a:moveTo>
                  <a:pt x="5" y="9"/>
                </a:move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5" y="5"/>
                </a:lnTo>
                <a:lnTo>
                  <a:pt x="9" y="0"/>
                </a:lnTo>
                <a:lnTo>
                  <a:pt x="10" y="1"/>
                </a:lnTo>
                <a:lnTo>
                  <a:pt x="5" y="5"/>
                </a:lnTo>
                <a:lnTo>
                  <a:pt x="0" y="7"/>
                </a:lnTo>
                <a:lnTo>
                  <a:pt x="1" y="8"/>
                </a:lnTo>
                <a:lnTo>
                  <a:pt x="4" y="8"/>
                </a:lnTo>
                <a:lnTo>
                  <a:pt x="5" y="8"/>
                </a:lnTo>
                <a:lnTo>
                  <a:pt x="8" y="12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3" name="Freeform 8559">
            <a:extLst>
              <a:ext uri="{FF2B5EF4-FFF2-40B4-BE49-F238E27FC236}">
                <a16:creationId xmlns:a16="http://schemas.microsoft.com/office/drawing/2014/main" id="{65053F2E-2671-ED45-A303-D9FE56515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63838"/>
            <a:ext cx="6350" cy="4762"/>
          </a:xfrm>
          <a:custGeom>
            <a:avLst/>
            <a:gdLst>
              <a:gd name="T0" fmla="*/ 0 w 18"/>
              <a:gd name="T1" fmla="*/ 1156826 h 14"/>
              <a:gd name="T2" fmla="*/ 249061 w 18"/>
              <a:gd name="T3" fmla="*/ 925529 h 14"/>
              <a:gd name="T4" fmla="*/ 497769 w 18"/>
              <a:gd name="T5" fmla="*/ 809880 h 14"/>
              <a:gd name="T6" fmla="*/ 746831 w 18"/>
              <a:gd name="T7" fmla="*/ 809880 h 14"/>
              <a:gd name="T8" fmla="*/ 871008 w 18"/>
              <a:gd name="T9" fmla="*/ 694232 h 14"/>
              <a:gd name="T10" fmla="*/ 871008 w 18"/>
              <a:gd name="T11" fmla="*/ 462934 h 14"/>
              <a:gd name="T12" fmla="*/ 1120069 w 18"/>
              <a:gd name="T13" fmla="*/ 231297 h 14"/>
              <a:gd name="T14" fmla="*/ 995539 w 18"/>
              <a:gd name="T15" fmla="*/ 231297 h 14"/>
              <a:gd name="T16" fmla="*/ 871008 w 18"/>
              <a:gd name="T17" fmla="*/ 0 h 14"/>
              <a:gd name="T18" fmla="*/ 995539 w 18"/>
              <a:gd name="T19" fmla="*/ 0 h 14"/>
              <a:gd name="T20" fmla="*/ 1120069 w 18"/>
              <a:gd name="T21" fmla="*/ 0 h 14"/>
              <a:gd name="T22" fmla="*/ 1120069 w 18"/>
              <a:gd name="T23" fmla="*/ 231297 h 14"/>
              <a:gd name="T24" fmla="*/ 1244600 w 18"/>
              <a:gd name="T25" fmla="*/ 578583 h 14"/>
              <a:gd name="T26" fmla="*/ 1369131 w 18"/>
              <a:gd name="T27" fmla="*/ 694232 h 14"/>
              <a:gd name="T28" fmla="*/ 1493308 w 18"/>
              <a:gd name="T29" fmla="*/ 809880 h 14"/>
              <a:gd name="T30" fmla="*/ 1617839 w 18"/>
              <a:gd name="T31" fmla="*/ 694232 h 14"/>
              <a:gd name="T32" fmla="*/ 1742369 w 18"/>
              <a:gd name="T33" fmla="*/ 925529 h 14"/>
              <a:gd name="T34" fmla="*/ 1742369 w 18"/>
              <a:gd name="T35" fmla="*/ 1156826 h 14"/>
              <a:gd name="T36" fmla="*/ 1991078 w 18"/>
              <a:gd name="T37" fmla="*/ 1388463 h 14"/>
              <a:gd name="T38" fmla="*/ 2115608 w 18"/>
              <a:gd name="T39" fmla="*/ 1504112 h 14"/>
              <a:gd name="T40" fmla="*/ 1742369 w 18"/>
              <a:gd name="T41" fmla="*/ 1504112 h 14"/>
              <a:gd name="T42" fmla="*/ 1369131 w 18"/>
              <a:gd name="T43" fmla="*/ 1388463 h 14"/>
              <a:gd name="T44" fmla="*/ 995539 w 18"/>
              <a:gd name="T45" fmla="*/ 1272815 h 14"/>
              <a:gd name="T46" fmla="*/ 871008 w 18"/>
              <a:gd name="T47" fmla="*/ 1156826 h 14"/>
              <a:gd name="T48" fmla="*/ 497769 w 18"/>
              <a:gd name="T49" fmla="*/ 1156826 h 14"/>
              <a:gd name="T50" fmla="*/ 0 w 18"/>
              <a:gd name="T51" fmla="*/ 1156826 h 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" h="14">
                <a:moveTo>
                  <a:pt x="0" y="10"/>
                </a:moveTo>
                <a:lnTo>
                  <a:pt x="2" y="8"/>
                </a:lnTo>
                <a:lnTo>
                  <a:pt x="4" y="7"/>
                </a:lnTo>
                <a:lnTo>
                  <a:pt x="6" y="7"/>
                </a:lnTo>
                <a:lnTo>
                  <a:pt x="7" y="6"/>
                </a:lnTo>
                <a:lnTo>
                  <a:pt x="7" y="4"/>
                </a:lnTo>
                <a:lnTo>
                  <a:pt x="9" y="2"/>
                </a:lnTo>
                <a:lnTo>
                  <a:pt x="8" y="2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9" y="2"/>
                </a:lnTo>
                <a:lnTo>
                  <a:pt x="10" y="5"/>
                </a:lnTo>
                <a:lnTo>
                  <a:pt x="11" y="6"/>
                </a:lnTo>
                <a:lnTo>
                  <a:pt x="12" y="7"/>
                </a:lnTo>
                <a:lnTo>
                  <a:pt x="13" y="6"/>
                </a:lnTo>
                <a:lnTo>
                  <a:pt x="14" y="8"/>
                </a:lnTo>
                <a:lnTo>
                  <a:pt x="14" y="10"/>
                </a:lnTo>
                <a:lnTo>
                  <a:pt x="16" y="12"/>
                </a:lnTo>
                <a:lnTo>
                  <a:pt x="17" y="13"/>
                </a:lnTo>
                <a:lnTo>
                  <a:pt x="14" y="13"/>
                </a:lnTo>
                <a:lnTo>
                  <a:pt x="11" y="12"/>
                </a:lnTo>
                <a:lnTo>
                  <a:pt x="8" y="11"/>
                </a:lnTo>
                <a:lnTo>
                  <a:pt x="7" y="10"/>
                </a:lnTo>
                <a:lnTo>
                  <a:pt x="4" y="10"/>
                </a:lnTo>
                <a:lnTo>
                  <a:pt x="0" y="1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4" name="Freeform 8560">
            <a:extLst>
              <a:ext uri="{FF2B5EF4-FFF2-40B4-BE49-F238E27FC236}">
                <a16:creationId xmlns:a16="http://schemas.microsoft.com/office/drawing/2014/main" id="{C0D753FC-5EEC-404B-9AC9-1F2C4286B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63838"/>
            <a:ext cx="6350" cy="4762"/>
          </a:xfrm>
          <a:custGeom>
            <a:avLst/>
            <a:gdLst>
              <a:gd name="T0" fmla="*/ 871008 w 18"/>
              <a:gd name="T1" fmla="*/ 1417489 h 12"/>
              <a:gd name="T2" fmla="*/ 746831 w 18"/>
              <a:gd name="T3" fmla="*/ 1259946 h 12"/>
              <a:gd name="T4" fmla="*/ 995539 w 18"/>
              <a:gd name="T5" fmla="*/ 1417489 h 12"/>
              <a:gd name="T6" fmla="*/ 1742369 w 18"/>
              <a:gd name="T7" fmla="*/ 1732178 h 12"/>
              <a:gd name="T8" fmla="*/ 871008 w 18"/>
              <a:gd name="T9" fmla="*/ 1417489 h 12"/>
              <a:gd name="T10" fmla="*/ 497769 w 18"/>
              <a:gd name="T11" fmla="*/ 1259946 h 12"/>
              <a:gd name="T12" fmla="*/ 746831 w 18"/>
              <a:gd name="T13" fmla="*/ 1259946 h 12"/>
              <a:gd name="T14" fmla="*/ 373239 w 18"/>
              <a:gd name="T15" fmla="*/ 1259946 h 12"/>
              <a:gd name="T16" fmla="*/ 497769 w 18"/>
              <a:gd name="T17" fmla="*/ 1259946 h 12"/>
              <a:gd name="T18" fmla="*/ 0 w 18"/>
              <a:gd name="T19" fmla="*/ 1417489 h 12"/>
              <a:gd name="T20" fmla="*/ 0 w 18"/>
              <a:gd name="T21" fmla="*/ 1259946 h 12"/>
              <a:gd name="T22" fmla="*/ 871008 w 18"/>
              <a:gd name="T23" fmla="*/ 629775 h 12"/>
              <a:gd name="T24" fmla="*/ 746831 w 18"/>
              <a:gd name="T25" fmla="*/ 787317 h 12"/>
              <a:gd name="T26" fmla="*/ 0 w 18"/>
              <a:gd name="T27" fmla="*/ 1259946 h 12"/>
              <a:gd name="T28" fmla="*/ 373239 w 18"/>
              <a:gd name="T29" fmla="*/ 1259946 h 12"/>
              <a:gd name="T30" fmla="*/ 0 w 18"/>
              <a:gd name="T31" fmla="*/ 1417489 h 12"/>
              <a:gd name="T32" fmla="*/ 2115608 w 18"/>
              <a:gd name="T33" fmla="*/ 1732178 h 12"/>
              <a:gd name="T34" fmla="*/ 1742369 w 18"/>
              <a:gd name="T35" fmla="*/ 1259946 h 12"/>
              <a:gd name="T36" fmla="*/ 1742369 w 18"/>
              <a:gd name="T37" fmla="*/ 1102403 h 12"/>
              <a:gd name="T38" fmla="*/ 2115608 w 18"/>
              <a:gd name="T39" fmla="*/ 1732178 h 12"/>
              <a:gd name="T40" fmla="*/ 1617839 w 18"/>
              <a:gd name="T41" fmla="*/ 944860 h 12"/>
              <a:gd name="T42" fmla="*/ 1617839 w 18"/>
              <a:gd name="T43" fmla="*/ 629775 h 12"/>
              <a:gd name="T44" fmla="*/ 1742369 w 18"/>
              <a:gd name="T45" fmla="*/ 629775 h 12"/>
              <a:gd name="T46" fmla="*/ 1742369 w 18"/>
              <a:gd name="T47" fmla="*/ 1102403 h 12"/>
              <a:gd name="T48" fmla="*/ 1617839 w 18"/>
              <a:gd name="T49" fmla="*/ 944860 h 12"/>
              <a:gd name="T50" fmla="*/ 1369131 w 18"/>
              <a:gd name="T51" fmla="*/ 629775 h 12"/>
              <a:gd name="T52" fmla="*/ 1244600 w 18"/>
              <a:gd name="T53" fmla="*/ 472629 h 12"/>
              <a:gd name="T54" fmla="*/ 1120069 w 18"/>
              <a:gd name="T55" fmla="*/ 0 h 12"/>
              <a:gd name="T56" fmla="*/ 1369131 w 18"/>
              <a:gd name="T57" fmla="*/ 629775 h 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8" h="12">
                <a:moveTo>
                  <a:pt x="7" y="9"/>
                </a:moveTo>
                <a:lnTo>
                  <a:pt x="6" y="8"/>
                </a:lnTo>
                <a:lnTo>
                  <a:pt x="8" y="9"/>
                </a:lnTo>
                <a:lnTo>
                  <a:pt x="14" y="11"/>
                </a:lnTo>
                <a:lnTo>
                  <a:pt x="7" y="9"/>
                </a:lnTo>
                <a:close/>
                <a:moveTo>
                  <a:pt x="4" y="8"/>
                </a:moveTo>
                <a:lnTo>
                  <a:pt x="6" y="8"/>
                </a:lnTo>
                <a:lnTo>
                  <a:pt x="3" y="8"/>
                </a:lnTo>
                <a:lnTo>
                  <a:pt x="4" y="8"/>
                </a:lnTo>
                <a:close/>
                <a:moveTo>
                  <a:pt x="0" y="9"/>
                </a:moveTo>
                <a:lnTo>
                  <a:pt x="0" y="8"/>
                </a:lnTo>
                <a:lnTo>
                  <a:pt x="7" y="4"/>
                </a:lnTo>
                <a:lnTo>
                  <a:pt x="6" y="5"/>
                </a:lnTo>
                <a:lnTo>
                  <a:pt x="0" y="8"/>
                </a:lnTo>
                <a:lnTo>
                  <a:pt x="3" y="8"/>
                </a:lnTo>
                <a:lnTo>
                  <a:pt x="0" y="9"/>
                </a:lnTo>
                <a:close/>
                <a:moveTo>
                  <a:pt x="17" y="11"/>
                </a:moveTo>
                <a:lnTo>
                  <a:pt x="14" y="8"/>
                </a:lnTo>
                <a:lnTo>
                  <a:pt x="14" y="7"/>
                </a:lnTo>
                <a:lnTo>
                  <a:pt x="17" y="11"/>
                </a:lnTo>
                <a:close/>
                <a:moveTo>
                  <a:pt x="13" y="6"/>
                </a:moveTo>
                <a:lnTo>
                  <a:pt x="13" y="4"/>
                </a:lnTo>
                <a:lnTo>
                  <a:pt x="14" y="4"/>
                </a:lnTo>
                <a:lnTo>
                  <a:pt x="14" y="7"/>
                </a:lnTo>
                <a:lnTo>
                  <a:pt x="13" y="6"/>
                </a:lnTo>
                <a:close/>
                <a:moveTo>
                  <a:pt x="11" y="4"/>
                </a:moveTo>
                <a:lnTo>
                  <a:pt x="10" y="3"/>
                </a:lnTo>
                <a:lnTo>
                  <a:pt x="9" y="0"/>
                </a:lnTo>
                <a:lnTo>
                  <a:pt x="1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5" name="Freeform 8561">
            <a:extLst>
              <a:ext uri="{FF2B5EF4-FFF2-40B4-BE49-F238E27FC236}">
                <a16:creationId xmlns:a16="http://schemas.microsoft.com/office/drawing/2014/main" id="{F2322871-7139-6141-8FB8-A6677A70E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68600"/>
            <a:ext cx="7937" cy="3175"/>
          </a:xfrm>
          <a:custGeom>
            <a:avLst/>
            <a:gdLst>
              <a:gd name="T0" fmla="*/ 157549 w 20"/>
              <a:gd name="T1" fmla="*/ 0 h 11"/>
              <a:gd name="T2" fmla="*/ 2992249 w 20"/>
              <a:gd name="T3" fmla="*/ 0 h 11"/>
              <a:gd name="T4" fmla="*/ 2992249 w 20"/>
              <a:gd name="T5" fmla="*/ 83416 h 11"/>
              <a:gd name="T6" fmla="*/ 2834700 w 20"/>
              <a:gd name="T7" fmla="*/ 499918 h 11"/>
              <a:gd name="T8" fmla="*/ 2834700 w 20"/>
              <a:gd name="T9" fmla="*/ 499918 h 11"/>
              <a:gd name="T10" fmla="*/ 2834700 w 20"/>
              <a:gd name="T11" fmla="*/ 749877 h 11"/>
              <a:gd name="T12" fmla="*/ 2362448 w 20"/>
              <a:gd name="T13" fmla="*/ 833005 h 11"/>
              <a:gd name="T14" fmla="*/ 2204899 w 20"/>
              <a:gd name="T15" fmla="*/ 833005 h 11"/>
              <a:gd name="T16" fmla="*/ 1732250 w 20"/>
              <a:gd name="T17" fmla="*/ 833005 h 11"/>
              <a:gd name="T18" fmla="*/ 1417548 w 20"/>
              <a:gd name="T19" fmla="*/ 833005 h 11"/>
              <a:gd name="T20" fmla="*/ 944900 w 20"/>
              <a:gd name="T21" fmla="*/ 833005 h 11"/>
              <a:gd name="T22" fmla="*/ 472648 w 20"/>
              <a:gd name="T23" fmla="*/ 833005 h 11"/>
              <a:gd name="T24" fmla="*/ 0 w 20"/>
              <a:gd name="T25" fmla="*/ 833005 h 11"/>
              <a:gd name="T26" fmla="*/ 157549 w 20"/>
              <a:gd name="T27" fmla="*/ 499918 h 11"/>
              <a:gd name="T28" fmla="*/ 157549 w 20"/>
              <a:gd name="T29" fmla="*/ 0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" h="11">
                <a:moveTo>
                  <a:pt x="1" y="0"/>
                </a:moveTo>
                <a:lnTo>
                  <a:pt x="19" y="0"/>
                </a:lnTo>
                <a:lnTo>
                  <a:pt x="19" y="1"/>
                </a:lnTo>
                <a:lnTo>
                  <a:pt x="18" y="6"/>
                </a:lnTo>
                <a:lnTo>
                  <a:pt x="18" y="9"/>
                </a:lnTo>
                <a:lnTo>
                  <a:pt x="15" y="10"/>
                </a:lnTo>
                <a:lnTo>
                  <a:pt x="14" y="10"/>
                </a:lnTo>
                <a:lnTo>
                  <a:pt x="11" y="10"/>
                </a:lnTo>
                <a:lnTo>
                  <a:pt x="9" y="10"/>
                </a:lnTo>
                <a:lnTo>
                  <a:pt x="6" y="10"/>
                </a:lnTo>
                <a:lnTo>
                  <a:pt x="3" y="10"/>
                </a:lnTo>
                <a:lnTo>
                  <a:pt x="0" y="10"/>
                </a:lnTo>
                <a:lnTo>
                  <a:pt x="1" y="6"/>
                </a:lnTo>
                <a:lnTo>
                  <a:pt x="1" y="0"/>
                </a:lnTo>
              </a:path>
            </a:pathLst>
          </a:custGeom>
          <a:solidFill>
            <a:srgbClr val="D4D2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6" name="Freeform 8562">
            <a:extLst>
              <a:ext uri="{FF2B5EF4-FFF2-40B4-BE49-F238E27FC236}">
                <a16:creationId xmlns:a16="http://schemas.microsoft.com/office/drawing/2014/main" id="{BAF51398-059D-2345-B347-ADDDD55A0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68600"/>
            <a:ext cx="6350" cy="3175"/>
          </a:xfrm>
          <a:custGeom>
            <a:avLst/>
            <a:gdLst>
              <a:gd name="T0" fmla="*/ 1898984 w 19"/>
              <a:gd name="T1" fmla="*/ 666461 h 11"/>
              <a:gd name="T2" fmla="*/ 1898984 w 19"/>
              <a:gd name="T3" fmla="*/ 499918 h 11"/>
              <a:gd name="T4" fmla="*/ 1787024 w 19"/>
              <a:gd name="T5" fmla="*/ 499918 h 11"/>
              <a:gd name="T6" fmla="*/ 1898984 w 19"/>
              <a:gd name="T7" fmla="*/ 166543 h 11"/>
              <a:gd name="T8" fmla="*/ 1898984 w 19"/>
              <a:gd name="T9" fmla="*/ 499918 h 11"/>
              <a:gd name="T10" fmla="*/ 2010611 w 19"/>
              <a:gd name="T11" fmla="*/ 499918 h 11"/>
              <a:gd name="T12" fmla="*/ 2010611 w 19"/>
              <a:gd name="T13" fmla="*/ 749877 h 11"/>
              <a:gd name="T14" fmla="*/ 1563771 w 19"/>
              <a:gd name="T15" fmla="*/ 833005 h 11"/>
              <a:gd name="T16" fmla="*/ 1898984 w 19"/>
              <a:gd name="T17" fmla="*/ 666461 h 11"/>
              <a:gd name="T18" fmla="*/ 2010611 w 19"/>
              <a:gd name="T19" fmla="*/ 0 h 11"/>
              <a:gd name="T20" fmla="*/ 1898984 w 19"/>
              <a:gd name="T21" fmla="*/ 83416 h 11"/>
              <a:gd name="T22" fmla="*/ 0 w 19"/>
              <a:gd name="T23" fmla="*/ 0 h 11"/>
              <a:gd name="T24" fmla="*/ 2010611 w 19"/>
              <a:gd name="T25" fmla="*/ 0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9" h="11">
                <a:moveTo>
                  <a:pt x="17" y="8"/>
                </a:moveTo>
                <a:lnTo>
                  <a:pt x="17" y="6"/>
                </a:lnTo>
                <a:lnTo>
                  <a:pt x="16" y="6"/>
                </a:lnTo>
                <a:lnTo>
                  <a:pt x="17" y="2"/>
                </a:lnTo>
                <a:lnTo>
                  <a:pt x="17" y="6"/>
                </a:lnTo>
                <a:lnTo>
                  <a:pt x="18" y="6"/>
                </a:lnTo>
                <a:lnTo>
                  <a:pt x="18" y="9"/>
                </a:lnTo>
                <a:lnTo>
                  <a:pt x="14" y="10"/>
                </a:lnTo>
                <a:lnTo>
                  <a:pt x="17" y="8"/>
                </a:lnTo>
                <a:close/>
                <a:moveTo>
                  <a:pt x="18" y="0"/>
                </a:moveTo>
                <a:lnTo>
                  <a:pt x="17" y="1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7" name="Freeform 8563">
            <a:extLst>
              <a:ext uri="{FF2B5EF4-FFF2-40B4-BE49-F238E27FC236}">
                <a16:creationId xmlns:a16="http://schemas.microsoft.com/office/drawing/2014/main" id="{515D4123-2FA0-404F-9001-079A718ED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65425"/>
            <a:ext cx="1588" cy="3175"/>
          </a:xfrm>
          <a:custGeom>
            <a:avLst/>
            <a:gdLst>
              <a:gd name="T0" fmla="*/ 0 w 6"/>
              <a:gd name="T1" fmla="*/ 0 h 7"/>
              <a:gd name="T2" fmla="*/ 70137 w 6"/>
              <a:gd name="T3" fmla="*/ 0 h 7"/>
              <a:gd name="T4" fmla="*/ 280282 w 6"/>
              <a:gd name="T5" fmla="*/ 205921 h 7"/>
              <a:gd name="T6" fmla="*/ 280282 w 6"/>
              <a:gd name="T7" fmla="*/ 617311 h 7"/>
              <a:gd name="T8" fmla="*/ 350154 w 6"/>
              <a:gd name="T9" fmla="*/ 822779 h 7"/>
              <a:gd name="T10" fmla="*/ 350154 w 6"/>
              <a:gd name="T11" fmla="*/ 1028700 h 7"/>
              <a:gd name="T12" fmla="*/ 280282 w 6"/>
              <a:gd name="T13" fmla="*/ 1234168 h 7"/>
              <a:gd name="T14" fmla="*/ 140009 w 6"/>
              <a:gd name="T15" fmla="*/ 1234168 h 7"/>
              <a:gd name="T16" fmla="*/ 0 w 6"/>
              <a:gd name="T17" fmla="*/ 822779 h 7"/>
              <a:gd name="T18" fmla="*/ 0 w 6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7">
                <a:moveTo>
                  <a:pt x="0" y="0"/>
                </a:moveTo>
                <a:lnTo>
                  <a:pt x="1" y="0"/>
                </a:lnTo>
                <a:lnTo>
                  <a:pt x="4" y="1"/>
                </a:lnTo>
                <a:lnTo>
                  <a:pt x="4" y="3"/>
                </a:lnTo>
                <a:lnTo>
                  <a:pt x="5" y="4"/>
                </a:lnTo>
                <a:lnTo>
                  <a:pt x="5" y="5"/>
                </a:lnTo>
                <a:lnTo>
                  <a:pt x="4" y="6"/>
                </a:lnTo>
                <a:lnTo>
                  <a:pt x="2" y="6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8" name="Freeform 8564">
            <a:extLst>
              <a:ext uri="{FF2B5EF4-FFF2-40B4-BE49-F238E27FC236}">
                <a16:creationId xmlns:a16="http://schemas.microsoft.com/office/drawing/2014/main" id="{87F1BB93-1494-9445-A5F3-78F4B6CBC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65425"/>
            <a:ext cx="1588" cy="3175"/>
          </a:xfrm>
          <a:custGeom>
            <a:avLst/>
            <a:gdLst>
              <a:gd name="T0" fmla="*/ 280282 w 6"/>
              <a:gd name="T1" fmla="*/ 1234168 h 7"/>
              <a:gd name="T2" fmla="*/ 140009 w 6"/>
              <a:gd name="T3" fmla="*/ 1234168 h 7"/>
              <a:gd name="T4" fmla="*/ 350154 w 6"/>
              <a:gd name="T5" fmla="*/ 1028700 h 7"/>
              <a:gd name="T6" fmla="*/ 280282 w 6"/>
              <a:gd name="T7" fmla="*/ 1234168 h 7"/>
              <a:gd name="T8" fmla="*/ 70137 w 6"/>
              <a:gd name="T9" fmla="*/ 0 h 7"/>
              <a:gd name="T10" fmla="*/ 140009 w 6"/>
              <a:gd name="T11" fmla="*/ 205921 h 7"/>
              <a:gd name="T12" fmla="*/ 0 w 6"/>
              <a:gd name="T13" fmla="*/ 0 h 7"/>
              <a:gd name="T14" fmla="*/ 70137 w 6"/>
              <a:gd name="T15" fmla="*/ 0 h 7"/>
              <a:gd name="T16" fmla="*/ 280282 w 6"/>
              <a:gd name="T17" fmla="*/ 411389 h 7"/>
              <a:gd name="T18" fmla="*/ 140009 w 6"/>
              <a:gd name="T19" fmla="*/ 205921 h 7"/>
              <a:gd name="T20" fmla="*/ 280282 w 6"/>
              <a:gd name="T21" fmla="*/ 205921 h 7"/>
              <a:gd name="T22" fmla="*/ 280282 w 6"/>
              <a:gd name="T23" fmla="*/ 411389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" h="7">
                <a:moveTo>
                  <a:pt x="4" y="6"/>
                </a:moveTo>
                <a:lnTo>
                  <a:pt x="2" y="6"/>
                </a:lnTo>
                <a:lnTo>
                  <a:pt x="5" y="5"/>
                </a:lnTo>
                <a:lnTo>
                  <a:pt x="4" y="6"/>
                </a:lnTo>
                <a:close/>
                <a:moveTo>
                  <a:pt x="1" y="0"/>
                </a:moveTo>
                <a:lnTo>
                  <a:pt x="2" y="1"/>
                </a:lnTo>
                <a:lnTo>
                  <a:pt x="0" y="0"/>
                </a:lnTo>
                <a:lnTo>
                  <a:pt x="1" y="0"/>
                </a:lnTo>
                <a:close/>
                <a:moveTo>
                  <a:pt x="4" y="2"/>
                </a:moveTo>
                <a:lnTo>
                  <a:pt x="2" y="1"/>
                </a:lnTo>
                <a:lnTo>
                  <a:pt x="4" y="1"/>
                </a:lnTo>
                <a:lnTo>
                  <a:pt x="4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19" name="Freeform 8565">
            <a:extLst>
              <a:ext uri="{FF2B5EF4-FFF2-40B4-BE49-F238E27FC236}">
                <a16:creationId xmlns:a16="http://schemas.microsoft.com/office/drawing/2014/main" id="{AD88BFFD-3CFA-384D-ADD7-310D12871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65425"/>
            <a:ext cx="4762" cy="3175"/>
          </a:xfrm>
          <a:custGeom>
            <a:avLst/>
            <a:gdLst>
              <a:gd name="T0" fmla="*/ 0 w 13"/>
              <a:gd name="T1" fmla="*/ 472678 h 8"/>
              <a:gd name="T2" fmla="*/ 0 w 13"/>
              <a:gd name="T3" fmla="*/ 315119 h 8"/>
              <a:gd name="T4" fmla="*/ 268504 w 13"/>
              <a:gd name="T5" fmla="*/ 157559 h 8"/>
              <a:gd name="T6" fmla="*/ 402572 w 13"/>
              <a:gd name="T7" fmla="*/ 157559 h 8"/>
              <a:gd name="T8" fmla="*/ 805144 w 13"/>
              <a:gd name="T9" fmla="*/ 157559 h 8"/>
              <a:gd name="T10" fmla="*/ 1207716 w 13"/>
              <a:gd name="T11" fmla="*/ 157559 h 8"/>
              <a:gd name="T12" fmla="*/ 1341785 w 13"/>
              <a:gd name="T13" fmla="*/ 0 h 8"/>
              <a:gd name="T14" fmla="*/ 1610289 w 13"/>
              <a:gd name="T15" fmla="*/ 0 h 8"/>
              <a:gd name="T16" fmla="*/ 1610289 w 13"/>
              <a:gd name="T17" fmla="*/ 315119 h 8"/>
              <a:gd name="T18" fmla="*/ 1341785 w 13"/>
              <a:gd name="T19" fmla="*/ 787400 h 8"/>
              <a:gd name="T20" fmla="*/ 939213 w 13"/>
              <a:gd name="T21" fmla="*/ 944959 h 8"/>
              <a:gd name="T22" fmla="*/ 939213 w 13"/>
              <a:gd name="T23" fmla="*/ 1102519 h 8"/>
              <a:gd name="T24" fmla="*/ 671076 w 13"/>
              <a:gd name="T25" fmla="*/ 944959 h 8"/>
              <a:gd name="T26" fmla="*/ 0 w 13"/>
              <a:gd name="T27" fmla="*/ 472678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" h="8">
                <a:moveTo>
                  <a:pt x="0" y="3"/>
                </a:moveTo>
                <a:lnTo>
                  <a:pt x="0" y="2"/>
                </a:lnTo>
                <a:lnTo>
                  <a:pt x="2" y="1"/>
                </a:lnTo>
                <a:lnTo>
                  <a:pt x="3" y="1"/>
                </a:lnTo>
                <a:lnTo>
                  <a:pt x="6" y="1"/>
                </a:lnTo>
                <a:lnTo>
                  <a:pt x="9" y="1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0" y="5"/>
                </a:lnTo>
                <a:lnTo>
                  <a:pt x="7" y="6"/>
                </a:lnTo>
                <a:lnTo>
                  <a:pt x="7" y="7"/>
                </a:lnTo>
                <a:lnTo>
                  <a:pt x="5" y="6"/>
                </a:lnTo>
                <a:lnTo>
                  <a:pt x="0" y="3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0" name="Freeform 8566">
            <a:extLst>
              <a:ext uri="{FF2B5EF4-FFF2-40B4-BE49-F238E27FC236}">
                <a16:creationId xmlns:a16="http://schemas.microsoft.com/office/drawing/2014/main" id="{51360607-433B-E049-8EA1-04080F14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65425"/>
            <a:ext cx="4762" cy="3175"/>
          </a:xfrm>
          <a:custGeom>
            <a:avLst/>
            <a:gdLst>
              <a:gd name="T0" fmla="*/ 809880 w 14"/>
              <a:gd name="T1" fmla="*/ 1102519 h 8"/>
              <a:gd name="T2" fmla="*/ 578583 w 14"/>
              <a:gd name="T3" fmla="*/ 1102519 h 8"/>
              <a:gd name="T4" fmla="*/ 0 w 14"/>
              <a:gd name="T5" fmla="*/ 630238 h 8"/>
              <a:gd name="T6" fmla="*/ 0 w 14"/>
              <a:gd name="T7" fmla="*/ 472678 h 8"/>
              <a:gd name="T8" fmla="*/ 809880 w 14"/>
              <a:gd name="T9" fmla="*/ 1102519 h 8"/>
              <a:gd name="T10" fmla="*/ 809880 w 14"/>
              <a:gd name="T11" fmla="*/ 944959 h 8"/>
              <a:gd name="T12" fmla="*/ 1156826 w 14"/>
              <a:gd name="T13" fmla="*/ 630238 h 8"/>
              <a:gd name="T14" fmla="*/ 1388463 w 14"/>
              <a:gd name="T15" fmla="*/ 0 h 8"/>
              <a:gd name="T16" fmla="*/ 1041177 w 14"/>
              <a:gd name="T17" fmla="*/ 157559 h 8"/>
              <a:gd name="T18" fmla="*/ 0 w 14"/>
              <a:gd name="T19" fmla="*/ 315119 h 8"/>
              <a:gd name="T20" fmla="*/ 231297 w 14"/>
              <a:gd name="T21" fmla="*/ 157559 h 8"/>
              <a:gd name="T22" fmla="*/ 1041177 w 14"/>
              <a:gd name="T23" fmla="*/ 157559 h 8"/>
              <a:gd name="T24" fmla="*/ 1156826 w 14"/>
              <a:gd name="T25" fmla="*/ 0 h 8"/>
              <a:gd name="T26" fmla="*/ 1504112 w 14"/>
              <a:gd name="T27" fmla="*/ 0 h 8"/>
              <a:gd name="T28" fmla="*/ 1388463 w 14"/>
              <a:gd name="T29" fmla="*/ 315119 h 8"/>
              <a:gd name="T30" fmla="*/ 1156826 w 14"/>
              <a:gd name="T31" fmla="*/ 787400 h 8"/>
              <a:gd name="T32" fmla="*/ 809880 w 14"/>
              <a:gd name="T33" fmla="*/ 1102519 h 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" h="8">
                <a:moveTo>
                  <a:pt x="7" y="7"/>
                </a:moveTo>
                <a:lnTo>
                  <a:pt x="5" y="7"/>
                </a:lnTo>
                <a:lnTo>
                  <a:pt x="0" y="4"/>
                </a:lnTo>
                <a:lnTo>
                  <a:pt x="0" y="3"/>
                </a:lnTo>
                <a:lnTo>
                  <a:pt x="7" y="7"/>
                </a:lnTo>
                <a:lnTo>
                  <a:pt x="7" y="6"/>
                </a:lnTo>
                <a:lnTo>
                  <a:pt x="10" y="4"/>
                </a:lnTo>
                <a:lnTo>
                  <a:pt x="12" y="0"/>
                </a:lnTo>
                <a:lnTo>
                  <a:pt x="9" y="1"/>
                </a:lnTo>
                <a:lnTo>
                  <a:pt x="0" y="2"/>
                </a:lnTo>
                <a:lnTo>
                  <a:pt x="2" y="1"/>
                </a:lnTo>
                <a:lnTo>
                  <a:pt x="9" y="1"/>
                </a:lnTo>
                <a:lnTo>
                  <a:pt x="10" y="0"/>
                </a:lnTo>
                <a:lnTo>
                  <a:pt x="13" y="0"/>
                </a:lnTo>
                <a:lnTo>
                  <a:pt x="12" y="2"/>
                </a:lnTo>
                <a:lnTo>
                  <a:pt x="10" y="5"/>
                </a:lnTo>
                <a:lnTo>
                  <a:pt x="7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1" name="Freeform 8567">
            <a:extLst>
              <a:ext uri="{FF2B5EF4-FFF2-40B4-BE49-F238E27FC236}">
                <a16:creationId xmlns:a16="http://schemas.microsoft.com/office/drawing/2014/main" id="{59491CCE-DF91-E846-88C3-F47B4B957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8" y="2765425"/>
            <a:ext cx="3175" cy="3175"/>
          </a:xfrm>
          <a:custGeom>
            <a:avLst/>
            <a:gdLst>
              <a:gd name="T0" fmla="*/ 416502 w 11"/>
              <a:gd name="T1" fmla="*/ 0 h 11"/>
              <a:gd name="T2" fmla="*/ 583045 w 11"/>
              <a:gd name="T3" fmla="*/ 83416 h 11"/>
              <a:gd name="T4" fmla="*/ 666461 w 11"/>
              <a:gd name="T5" fmla="*/ 83416 h 11"/>
              <a:gd name="T6" fmla="*/ 833005 w 11"/>
              <a:gd name="T7" fmla="*/ 333375 h 11"/>
              <a:gd name="T8" fmla="*/ 833005 w 11"/>
              <a:gd name="T9" fmla="*/ 499918 h 11"/>
              <a:gd name="T10" fmla="*/ 583045 w 11"/>
              <a:gd name="T11" fmla="*/ 833005 h 11"/>
              <a:gd name="T12" fmla="*/ 166543 w 11"/>
              <a:gd name="T13" fmla="*/ 749877 h 11"/>
              <a:gd name="T14" fmla="*/ 0 w 11"/>
              <a:gd name="T15" fmla="*/ 666461 h 11"/>
              <a:gd name="T16" fmla="*/ 0 w 11"/>
              <a:gd name="T17" fmla="*/ 583045 h 11"/>
              <a:gd name="T18" fmla="*/ 0 w 11"/>
              <a:gd name="T19" fmla="*/ 583045 h 11"/>
              <a:gd name="T20" fmla="*/ 0 w 11"/>
              <a:gd name="T21" fmla="*/ 499918 h 11"/>
              <a:gd name="T22" fmla="*/ 249959 w 11"/>
              <a:gd name="T23" fmla="*/ 249959 h 11"/>
              <a:gd name="T24" fmla="*/ 333375 w 11"/>
              <a:gd name="T25" fmla="*/ 83416 h 11"/>
              <a:gd name="T26" fmla="*/ 416502 w 11"/>
              <a:gd name="T27" fmla="*/ 0 h 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" h="11">
                <a:moveTo>
                  <a:pt x="5" y="0"/>
                </a:moveTo>
                <a:lnTo>
                  <a:pt x="7" y="1"/>
                </a:lnTo>
                <a:lnTo>
                  <a:pt x="8" y="1"/>
                </a:lnTo>
                <a:lnTo>
                  <a:pt x="10" y="4"/>
                </a:lnTo>
                <a:lnTo>
                  <a:pt x="10" y="6"/>
                </a:lnTo>
                <a:lnTo>
                  <a:pt x="7" y="10"/>
                </a:lnTo>
                <a:lnTo>
                  <a:pt x="2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4" y="1"/>
                </a:lnTo>
                <a:lnTo>
                  <a:pt x="5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2" name="Freeform 8568">
            <a:extLst>
              <a:ext uri="{FF2B5EF4-FFF2-40B4-BE49-F238E27FC236}">
                <a16:creationId xmlns:a16="http://schemas.microsoft.com/office/drawing/2014/main" id="{C13FCCCC-3D01-E140-A45A-EC0B005B3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8" y="2767013"/>
            <a:ext cx="3175" cy="3175"/>
          </a:xfrm>
          <a:custGeom>
            <a:avLst/>
            <a:gdLst>
              <a:gd name="T0" fmla="*/ 166543 w 11"/>
              <a:gd name="T1" fmla="*/ 995539 h 9"/>
              <a:gd name="T2" fmla="*/ 0 w 11"/>
              <a:gd name="T3" fmla="*/ 746831 h 9"/>
              <a:gd name="T4" fmla="*/ 0 w 11"/>
              <a:gd name="T5" fmla="*/ 497769 h 9"/>
              <a:gd name="T6" fmla="*/ 166543 w 11"/>
              <a:gd name="T7" fmla="*/ 871008 h 9"/>
              <a:gd name="T8" fmla="*/ 583045 w 11"/>
              <a:gd name="T9" fmla="*/ 995539 h 9"/>
              <a:gd name="T10" fmla="*/ 166543 w 11"/>
              <a:gd name="T11" fmla="*/ 995539 h 9"/>
              <a:gd name="T12" fmla="*/ 666461 w 11"/>
              <a:gd name="T13" fmla="*/ 0 h 9"/>
              <a:gd name="T14" fmla="*/ 833005 w 11"/>
              <a:gd name="T15" fmla="*/ 249061 h 9"/>
              <a:gd name="T16" fmla="*/ 833005 w 11"/>
              <a:gd name="T17" fmla="*/ 497769 h 9"/>
              <a:gd name="T18" fmla="*/ 666461 w 11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9">
                <a:moveTo>
                  <a:pt x="2" y="8"/>
                </a:moveTo>
                <a:lnTo>
                  <a:pt x="0" y="6"/>
                </a:lnTo>
                <a:lnTo>
                  <a:pt x="0" y="4"/>
                </a:lnTo>
                <a:lnTo>
                  <a:pt x="2" y="7"/>
                </a:lnTo>
                <a:lnTo>
                  <a:pt x="7" y="8"/>
                </a:lnTo>
                <a:lnTo>
                  <a:pt x="2" y="8"/>
                </a:lnTo>
                <a:close/>
                <a:moveTo>
                  <a:pt x="8" y="0"/>
                </a:moveTo>
                <a:lnTo>
                  <a:pt x="10" y="2"/>
                </a:lnTo>
                <a:lnTo>
                  <a:pt x="1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3" name="Freeform 8569">
            <a:extLst>
              <a:ext uri="{FF2B5EF4-FFF2-40B4-BE49-F238E27FC236}">
                <a16:creationId xmlns:a16="http://schemas.microsoft.com/office/drawing/2014/main" id="{28E5A7B0-D625-764E-BE95-372A3B893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2765425"/>
            <a:ext cx="14287" cy="7938"/>
          </a:xfrm>
          <a:custGeom>
            <a:avLst/>
            <a:gdLst>
              <a:gd name="T0" fmla="*/ 1913744 w 40"/>
              <a:gd name="T1" fmla="*/ 1822493 h 22"/>
              <a:gd name="T2" fmla="*/ 2296278 w 40"/>
              <a:gd name="T3" fmla="*/ 2083003 h 22"/>
              <a:gd name="T4" fmla="*/ 2296278 w 40"/>
              <a:gd name="T5" fmla="*/ 2213259 h 22"/>
              <a:gd name="T6" fmla="*/ 2041255 w 40"/>
              <a:gd name="T7" fmla="*/ 2213259 h 22"/>
              <a:gd name="T8" fmla="*/ 2041255 w 40"/>
              <a:gd name="T9" fmla="*/ 2733919 h 22"/>
              <a:gd name="T10" fmla="*/ 1913744 w 40"/>
              <a:gd name="T11" fmla="*/ 2733919 h 22"/>
              <a:gd name="T12" fmla="*/ 1658364 w 40"/>
              <a:gd name="T13" fmla="*/ 2733919 h 22"/>
              <a:gd name="T14" fmla="*/ 1403341 w 40"/>
              <a:gd name="T15" fmla="*/ 2733919 h 22"/>
              <a:gd name="T16" fmla="*/ 1020449 w 40"/>
              <a:gd name="T17" fmla="*/ 2603664 h 22"/>
              <a:gd name="T18" fmla="*/ 892938 w 40"/>
              <a:gd name="T19" fmla="*/ 2603664 h 22"/>
              <a:gd name="T20" fmla="*/ 765426 w 40"/>
              <a:gd name="T21" fmla="*/ 2473769 h 22"/>
              <a:gd name="T22" fmla="*/ 637915 w 40"/>
              <a:gd name="T23" fmla="*/ 2213259 h 22"/>
              <a:gd name="T24" fmla="*/ 382892 w 40"/>
              <a:gd name="T25" fmla="*/ 2213259 h 22"/>
              <a:gd name="T26" fmla="*/ 127511 w 40"/>
              <a:gd name="T27" fmla="*/ 1822493 h 22"/>
              <a:gd name="T28" fmla="*/ 0 w 40"/>
              <a:gd name="T29" fmla="*/ 1562343 h 22"/>
              <a:gd name="T30" fmla="*/ 0 w 40"/>
              <a:gd name="T31" fmla="*/ 1432087 h 22"/>
              <a:gd name="T32" fmla="*/ 127511 w 40"/>
              <a:gd name="T33" fmla="*/ 1171577 h 22"/>
              <a:gd name="T34" fmla="*/ 382892 w 40"/>
              <a:gd name="T35" fmla="*/ 1171577 h 22"/>
              <a:gd name="T36" fmla="*/ 1403341 w 40"/>
              <a:gd name="T37" fmla="*/ 1171577 h 22"/>
              <a:gd name="T38" fmla="*/ 1913744 w 40"/>
              <a:gd name="T39" fmla="*/ 1041682 h 22"/>
              <a:gd name="T40" fmla="*/ 2296278 w 40"/>
              <a:gd name="T41" fmla="*/ 650916 h 22"/>
              <a:gd name="T42" fmla="*/ 2551658 w 40"/>
              <a:gd name="T43" fmla="*/ 520661 h 22"/>
              <a:gd name="T44" fmla="*/ 2679170 w 40"/>
              <a:gd name="T45" fmla="*/ 390405 h 22"/>
              <a:gd name="T46" fmla="*/ 3061704 w 40"/>
              <a:gd name="T47" fmla="*/ 390405 h 22"/>
              <a:gd name="T48" fmla="*/ 3699619 w 40"/>
              <a:gd name="T49" fmla="*/ 0 h 22"/>
              <a:gd name="T50" fmla="*/ 4210022 w 40"/>
              <a:gd name="T51" fmla="*/ 0 h 22"/>
              <a:gd name="T52" fmla="*/ 4592556 w 40"/>
              <a:gd name="T53" fmla="*/ 0 h 22"/>
              <a:gd name="T54" fmla="*/ 4975448 w 40"/>
              <a:gd name="T55" fmla="*/ 260511 h 22"/>
              <a:gd name="T56" fmla="*/ 4592556 w 40"/>
              <a:gd name="T57" fmla="*/ 390405 h 22"/>
              <a:gd name="T58" fmla="*/ 4592556 w 40"/>
              <a:gd name="T59" fmla="*/ 781171 h 22"/>
              <a:gd name="T60" fmla="*/ 4847936 w 40"/>
              <a:gd name="T61" fmla="*/ 1171577 h 22"/>
              <a:gd name="T62" fmla="*/ 4720068 w 40"/>
              <a:gd name="T63" fmla="*/ 1171577 h 22"/>
              <a:gd name="T64" fmla="*/ 4465045 w 40"/>
              <a:gd name="T65" fmla="*/ 1171577 h 22"/>
              <a:gd name="T66" fmla="*/ 4210022 w 40"/>
              <a:gd name="T67" fmla="*/ 1171577 h 22"/>
              <a:gd name="T68" fmla="*/ 4210022 w 40"/>
              <a:gd name="T69" fmla="*/ 1041682 h 22"/>
              <a:gd name="T70" fmla="*/ 4210022 w 40"/>
              <a:gd name="T71" fmla="*/ 911427 h 22"/>
              <a:gd name="T72" fmla="*/ 4210022 w 40"/>
              <a:gd name="T73" fmla="*/ 650916 h 22"/>
              <a:gd name="T74" fmla="*/ 3954642 w 40"/>
              <a:gd name="T75" fmla="*/ 650916 h 22"/>
              <a:gd name="T76" fmla="*/ 3699619 w 40"/>
              <a:gd name="T77" fmla="*/ 650916 h 22"/>
              <a:gd name="T78" fmla="*/ 3699619 w 40"/>
              <a:gd name="T79" fmla="*/ 1171577 h 22"/>
              <a:gd name="T80" fmla="*/ 3572107 w 40"/>
              <a:gd name="T81" fmla="*/ 1171577 h 22"/>
              <a:gd name="T82" fmla="*/ 3317084 w 40"/>
              <a:gd name="T83" fmla="*/ 1041682 h 22"/>
              <a:gd name="T84" fmla="*/ 2934193 w 40"/>
              <a:gd name="T85" fmla="*/ 911427 h 22"/>
              <a:gd name="T86" fmla="*/ 2551658 w 40"/>
              <a:gd name="T87" fmla="*/ 1171577 h 22"/>
              <a:gd name="T88" fmla="*/ 2679170 w 40"/>
              <a:gd name="T89" fmla="*/ 1432087 h 22"/>
              <a:gd name="T90" fmla="*/ 3061704 w 40"/>
              <a:gd name="T91" fmla="*/ 1692598 h 22"/>
              <a:gd name="T92" fmla="*/ 3317084 w 40"/>
              <a:gd name="T93" fmla="*/ 1692598 h 22"/>
              <a:gd name="T94" fmla="*/ 3444596 w 40"/>
              <a:gd name="T95" fmla="*/ 2213259 h 22"/>
              <a:gd name="T96" fmla="*/ 3061704 w 40"/>
              <a:gd name="T97" fmla="*/ 2213259 h 22"/>
              <a:gd name="T98" fmla="*/ 2934193 w 40"/>
              <a:gd name="T99" fmla="*/ 2213259 h 22"/>
              <a:gd name="T100" fmla="*/ 2679170 w 40"/>
              <a:gd name="T101" fmla="*/ 2083003 h 22"/>
              <a:gd name="T102" fmla="*/ 2551658 w 40"/>
              <a:gd name="T103" fmla="*/ 2083003 h 22"/>
              <a:gd name="T104" fmla="*/ 2296278 w 40"/>
              <a:gd name="T105" fmla="*/ 1822493 h 22"/>
              <a:gd name="T106" fmla="*/ 2168767 w 40"/>
              <a:gd name="T107" fmla="*/ 1692598 h 22"/>
              <a:gd name="T108" fmla="*/ 2041255 w 40"/>
              <a:gd name="T109" fmla="*/ 1562343 h 22"/>
              <a:gd name="T110" fmla="*/ 1913744 w 40"/>
              <a:gd name="T111" fmla="*/ 1822493 h 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0" h="22">
                <a:moveTo>
                  <a:pt x="15" y="14"/>
                </a:moveTo>
                <a:lnTo>
                  <a:pt x="18" y="16"/>
                </a:lnTo>
                <a:lnTo>
                  <a:pt x="18" y="17"/>
                </a:lnTo>
                <a:lnTo>
                  <a:pt x="16" y="17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20"/>
                </a:lnTo>
                <a:lnTo>
                  <a:pt x="7" y="20"/>
                </a:lnTo>
                <a:lnTo>
                  <a:pt x="6" y="19"/>
                </a:lnTo>
                <a:lnTo>
                  <a:pt x="5" y="17"/>
                </a:lnTo>
                <a:lnTo>
                  <a:pt x="3" y="17"/>
                </a:lnTo>
                <a:lnTo>
                  <a:pt x="1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3" y="9"/>
                </a:lnTo>
                <a:lnTo>
                  <a:pt x="11" y="9"/>
                </a:lnTo>
                <a:lnTo>
                  <a:pt x="15" y="8"/>
                </a:lnTo>
                <a:lnTo>
                  <a:pt x="18" y="5"/>
                </a:lnTo>
                <a:lnTo>
                  <a:pt x="20" y="4"/>
                </a:lnTo>
                <a:lnTo>
                  <a:pt x="21" y="3"/>
                </a:lnTo>
                <a:lnTo>
                  <a:pt x="24" y="3"/>
                </a:lnTo>
                <a:lnTo>
                  <a:pt x="29" y="0"/>
                </a:lnTo>
                <a:lnTo>
                  <a:pt x="33" y="0"/>
                </a:lnTo>
                <a:lnTo>
                  <a:pt x="36" y="0"/>
                </a:lnTo>
                <a:lnTo>
                  <a:pt x="39" y="2"/>
                </a:lnTo>
                <a:lnTo>
                  <a:pt x="36" y="3"/>
                </a:lnTo>
                <a:lnTo>
                  <a:pt x="36" y="6"/>
                </a:lnTo>
                <a:lnTo>
                  <a:pt x="38" y="9"/>
                </a:lnTo>
                <a:lnTo>
                  <a:pt x="37" y="9"/>
                </a:lnTo>
                <a:lnTo>
                  <a:pt x="35" y="9"/>
                </a:lnTo>
                <a:lnTo>
                  <a:pt x="33" y="9"/>
                </a:lnTo>
                <a:lnTo>
                  <a:pt x="33" y="8"/>
                </a:lnTo>
                <a:lnTo>
                  <a:pt x="33" y="7"/>
                </a:lnTo>
                <a:lnTo>
                  <a:pt x="33" y="5"/>
                </a:lnTo>
                <a:lnTo>
                  <a:pt x="31" y="5"/>
                </a:lnTo>
                <a:lnTo>
                  <a:pt x="29" y="5"/>
                </a:lnTo>
                <a:lnTo>
                  <a:pt x="29" y="9"/>
                </a:lnTo>
                <a:lnTo>
                  <a:pt x="28" y="9"/>
                </a:lnTo>
                <a:lnTo>
                  <a:pt x="26" y="8"/>
                </a:lnTo>
                <a:lnTo>
                  <a:pt x="23" y="7"/>
                </a:lnTo>
                <a:lnTo>
                  <a:pt x="20" y="9"/>
                </a:lnTo>
                <a:lnTo>
                  <a:pt x="21" y="11"/>
                </a:lnTo>
                <a:lnTo>
                  <a:pt x="24" y="13"/>
                </a:lnTo>
                <a:lnTo>
                  <a:pt x="26" y="13"/>
                </a:lnTo>
                <a:lnTo>
                  <a:pt x="27" y="17"/>
                </a:lnTo>
                <a:lnTo>
                  <a:pt x="24" y="17"/>
                </a:lnTo>
                <a:lnTo>
                  <a:pt x="23" y="17"/>
                </a:lnTo>
                <a:lnTo>
                  <a:pt x="21" y="16"/>
                </a:lnTo>
                <a:lnTo>
                  <a:pt x="20" y="16"/>
                </a:lnTo>
                <a:lnTo>
                  <a:pt x="18" y="14"/>
                </a:lnTo>
                <a:lnTo>
                  <a:pt x="17" y="13"/>
                </a:lnTo>
                <a:lnTo>
                  <a:pt x="16" y="12"/>
                </a:lnTo>
                <a:lnTo>
                  <a:pt x="15" y="14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4" name="Freeform 8570">
            <a:extLst>
              <a:ext uri="{FF2B5EF4-FFF2-40B4-BE49-F238E27FC236}">
                <a16:creationId xmlns:a16="http://schemas.microsoft.com/office/drawing/2014/main" id="{B502549D-5863-8146-94B5-CAF0FAB11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" y="2765425"/>
            <a:ext cx="14288" cy="7938"/>
          </a:xfrm>
          <a:custGeom>
            <a:avLst/>
            <a:gdLst>
              <a:gd name="T0" fmla="*/ 1457376 w 41"/>
              <a:gd name="T1" fmla="*/ 2620575 h 23"/>
              <a:gd name="T2" fmla="*/ 849962 w 41"/>
              <a:gd name="T3" fmla="*/ 2382435 h 23"/>
              <a:gd name="T4" fmla="*/ 728688 w 41"/>
              <a:gd name="T5" fmla="*/ 2501505 h 23"/>
              <a:gd name="T6" fmla="*/ 242896 w 41"/>
              <a:gd name="T7" fmla="*/ 2024880 h 23"/>
              <a:gd name="T8" fmla="*/ 1457376 w 41"/>
              <a:gd name="T9" fmla="*/ 2501505 h 23"/>
              <a:gd name="T10" fmla="*/ 1700272 w 41"/>
              <a:gd name="T11" fmla="*/ 2501505 h 23"/>
              <a:gd name="T12" fmla="*/ 1821546 w 41"/>
              <a:gd name="T13" fmla="*/ 2024880 h 23"/>
              <a:gd name="T14" fmla="*/ 1943168 w 41"/>
              <a:gd name="T15" fmla="*/ 2024880 h 23"/>
              <a:gd name="T16" fmla="*/ 1700272 w 41"/>
              <a:gd name="T17" fmla="*/ 1667670 h 23"/>
              <a:gd name="T18" fmla="*/ 1821546 w 41"/>
              <a:gd name="T19" fmla="*/ 1429530 h 23"/>
              <a:gd name="T20" fmla="*/ 2307338 w 41"/>
              <a:gd name="T21" fmla="*/ 1786740 h 23"/>
              <a:gd name="T22" fmla="*/ 1821546 w 41"/>
              <a:gd name="T23" fmla="*/ 1548600 h 23"/>
              <a:gd name="T24" fmla="*/ 1700272 w 41"/>
              <a:gd name="T25" fmla="*/ 1667670 h 23"/>
              <a:gd name="T26" fmla="*/ 2064442 w 41"/>
              <a:gd name="T27" fmla="*/ 1905810 h 23"/>
              <a:gd name="T28" fmla="*/ 1943168 w 41"/>
              <a:gd name="T29" fmla="*/ 2024880 h 23"/>
              <a:gd name="T30" fmla="*/ 1821546 w 41"/>
              <a:gd name="T31" fmla="*/ 2501505 h 23"/>
              <a:gd name="T32" fmla="*/ 1457376 w 41"/>
              <a:gd name="T33" fmla="*/ 2620575 h 23"/>
              <a:gd name="T34" fmla="*/ 3157648 w 41"/>
              <a:gd name="T35" fmla="*/ 2024880 h 23"/>
              <a:gd name="T36" fmla="*/ 3036026 w 41"/>
              <a:gd name="T37" fmla="*/ 1667670 h 23"/>
              <a:gd name="T38" fmla="*/ 2793130 w 41"/>
              <a:gd name="T39" fmla="*/ 1667670 h 23"/>
              <a:gd name="T40" fmla="*/ 2428960 w 41"/>
              <a:gd name="T41" fmla="*/ 1310115 h 23"/>
              <a:gd name="T42" fmla="*/ 2793130 w 41"/>
              <a:gd name="T43" fmla="*/ 1548600 h 23"/>
              <a:gd name="T44" fmla="*/ 3036026 w 41"/>
              <a:gd name="T45" fmla="*/ 1548600 h 23"/>
              <a:gd name="T46" fmla="*/ 3157648 w 41"/>
              <a:gd name="T47" fmla="*/ 1905810 h 23"/>
              <a:gd name="T48" fmla="*/ 3157648 w 41"/>
              <a:gd name="T49" fmla="*/ 2024880 h 23"/>
              <a:gd name="T50" fmla="*/ 2428960 w 41"/>
              <a:gd name="T51" fmla="*/ 1310115 h 23"/>
              <a:gd name="T52" fmla="*/ 2307338 w 41"/>
              <a:gd name="T53" fmla="*/ 1071975 h 23"/>
              <a:gd name="T54" fmla="*/ 2671856 w 41"/>
              <a:gd name="T55" fmla="*/ 833835 h 23"/>
              <a:gd name="T56" fmla="*/ 3036026 w 41"/>
              <a:gd name="T57" fmla="*/ 952905 h 23"/>
              <a:gd name="T58" fmla="*/ 2914752 w 41"/>
              <a:gd name="T59" fmla="*/ 952905 h 23"/>
              <a:gd name="T60" fmla="*/ 2671856 w 41"/>
              <a:gd name="T61" fmla="*/ 952905 h 23"/>
              <a:gd name="T62" fmla="*/ 2428960 w 41"/>
              <a:gd name="T63" fmla="*/ 1071975 h 23"/>
              <a:gd name="T64" fmla="*/ 2428960 w 41"/>
              <a:gd name="T65" fmla="*/ 1310115 h 23"/>
              <a:gd name="T66" fmla="*/ 242896 w 41"/>
              <a:gd name="T67" fmla="*/ 952905 h 23"/>
              <a:gd name="T68" fmla="*/ 1214480 w 41"/>
              <a:gd name="T69" fmla="*/ 952905 h 23"/>
              <a:gd name="T70" fmla="*/ 1700272 w 41"/>
              <a:gd name="T71" fmla="*/ 952905 h 23"/>
              <a:gd name="T72" fmla="*/ 1214480 w 41"/>
              <a:gd name="T73" fmla="*/ 1071975 h 23"/>
              <a:gd name="T74" fmla="*/ 0 w 41"/>
              <a:gd name="T75" fmla="*/ 1071975 h 23"/>
              <a:gd name="T76" fmla="*/ 242896 w 41"/>
              <a:gd name="T77" fmla="*/ 952905 h 23"/>
              <a:gd name="T78" fmla="*/ 3764714 w 41"/>
              <a:gd name="T79" fmla="*/ 714765 h 23"/>
              <a:gd name="T80" fmla="*/ 3400544 w 41"/>
              <a:gd name="T81" fmla="*/ 595695 h 23"/>
              <a:gd name="T82" fmla="*/ 3400544 w 41"/>
              <a:gd name="T83" fmla="*/ 1071975 h 23"/>
              <a:gd name="T84" fmla="*/ 3278922 w 41"/>
              <a:gd name="T85" fmla="*/ 1071975 h 23"/>
              <a:gd name="T86" fmla="*/ 3400544 w 41"/>
              <a:gd name="T87" fmla="*/ 595695 h 23"/>
              <a:gd name="T88" fmla="*/ 3643440 w 41"/>
              <a:gd name="T89" fmla="*/ 476625 h 23"/>
              <a:gd name="T90" fmla="*/ 3886336 w 41"/>
              <a:gd name="T91" fmla="*/ 833835 h 23"/>
              <a:gd name="T92" fmla="*/ 3886336 w 41"/>
              <a:gd name="T93" fmla="*/ 1071975 h 23"/>
              <a:gd name="T94" fmla="*/ 3764714 w 41"/>
              <a:gd name="T95" fmla="*/ 714765 h 23"/>
              <a:gd name="T96" fmla="*/ 4372128 w 41"/>
              <a:gd name="T97" fmla="*/ 1071975 h 23"/>
              <a:gd name="T98" fmla="*/ 4250506 w 41"/>
              <a:gd name="T99" fmla="*/ 714765 h 23"/>
              <a:gd name="T100" fmla="*/ 4493402 w 41"/>
              <a:gd name="T101" fmla="*/ 1071975 h 23"/>
              <a:gd name="T102" fmla="*/ 4372128 w 41"/>
              <a:gd name="T103" fmla="*/ 1071975 h 23"/>
              <a:gd name="T104" fmla="*/ 3886336 w 41"/>
              <a:gd name="T105" fmla="*/ 0 h 23"/>
              <a:gd name="T106" fmla="*/ 4250506 w 41"/>
              <a:gd name="T107" fmla="*/ 0 h 23"/>
              <a:gd name="T108" fmla="*/ 4857920 w 41"/>
              <a:gd name="T109" fmla="*/ 238140 h 23"/>
              <a:gd name="T110" fmla="*/ 4615024 w 41"/>
              <a:gd name="T111" fmla="*/ 238140 h 23"/>
              <a:gd name="T112" fmla="*/ 4250506 w 41"/>
              <a:gd name="T113" fmla="*/ 0 h 23"/>
              <a:gd name="T114" fmla="*/ 3886336 w 41"/>
              <a:gd name="T115" fmla="*/ 119070 h 23"/>
              <a:gd name="T116" fmla="*/ 3400544 w 41"/>
              <a:gd name="T117" fmla="*/ 0 h 23"/>
              <a:gd name="T118" fmla="*/ 3886336 w 41"/>
              <a:gd name="T119" fmla="*/ 0 h 2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1" h="23">
                <a:moveTo>
                  <a:pt x="12" y="22"/>
                </a:moveTo>
                <a:lnTo>
                  <a:pt x="7" y="20"/>
                </a:lnTo>
                <a:lnTo>
                  <a:pt x="6" y="21"/>
                </a:lnTo>
                <a:lnTo>
                  <a:pt x="2" y="17"/>
                </a:lnTo>
                <a:lnTo>
                  <a:pt x="12" y="21"/>
                </a:lnTo>
                <a:lnTo>
                  <a:pt x="14" y="21"/>
                </a:lnTo>
                <a:lnTo>
                  <a:pt x="15" y="17"/>
                </a:lnTo>
                <a:lnTo>
                  <a:pt x="16" y="17"/>
                </a:lnTo>
                <a:lnTo>
                  <a:pt x="14" y="14"/>
                </a:lnTo>
                <a:lnTo>
                  <a:pt x="15" y="12"/>
                </a:lnTo>
                <a:lnTo>
                  <a:pt x="19" y="15"/>
                </a:lnTo>
                <a:lnTo>
                  <a:pt x="15" y="13"/>
                </a:lnTo>
                <a:lnTo>
                  <a:pt x="14" y="14"/>
                </a:lnTo>
                <a:lnTo>
                  <a:pt x="17" y="16"/>
                </a:lnTo>
                <a:lnTo>
                  <a:pt x="16" y="17"/>
                </a:lnTo>
                <a:lnTo>
                  <a:pt x="15" y="21"/>
                </a:lnTo>
                <a:lnTo>
                  <a:pt x="12" y="22"/>
                </a:lnTo>
                <a:close/>
                <a:moveTo>
                  <a:pt x="26" y="17"/>
                </a:moveTo>
                <a:lnTo>
                  <a:pt x="25" y="14"/>
                </a:lnTo>
                <a:lnTo>
                  <a:pt x="23" y="14"/>
                </a:lnTo>
                <a:lnTo>
                  <a:pt x="20" y="11"/>
                </a:lnTo>
                <a:lnTo>
                  <a:pt x="23" y="13"/>
                </a:lnTo>
                <a:lnTo>
                  <a:pt x="25" y="13"/>
                </a:lnTo>
                <a:lnTo>
                  <a:pt x="26" y="16"/>
                </a:lnTo>
                <a:lnTo>
                  <a:pt x="26" y="17"/>
                </a:lnTo>
                <a:close/>
                <a:moveTo>
                  <a:pt x="20" y="11"/>
                </a:moveTo>
                <a:lnTo>
                  <a:pt x="19" y="9"/>
                </a:lnTo>
                <a:lnTo>
                  <a:pt x="22" y="7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9"/>
                </a:lnTo>
                <a:lnTo>
                  <a:pt x="20" y="11"/>
                </a:lnTo>
                <a:close/>
                <a:moveTo>
                  <a:pt x="2" y="8"/>
                </a:moveTo>
                <a:lnTo>
                  <a:pt x="10" y="8"/>
                </a:lnTo>
                <a:lnTo>
                  <a:pt x="14" y="8"/>
                </a:lnTo>
                <a:lnTo>
                  <a:pt x="10" y="9"/>
                </a:lnTo>
                <a:lnTo>
                  <a:pt x="0" y="9"/>
                </a:lnTo>
                <a:lnTo>
                  <a:pt x="2" y="8"/>
                </a:lnTo>
                <a:close/>
                <a:moveTo>
                  <a:pt x="31" y="6"/>
                </a:moveTo>
                <a:lnTo>
                  <a:pt x="28" y="5"/>
                </a:lnTo>
                <a:lnTo>
                  <a:pt x="28" y="9"/>
                </a:lnTo>
                <a:lnTo>
                  <a:pt x="27" y="9"/>
                </a:lnTo>
                <a:lnTo>
                  <a:pt x="28" y="5"/>
                </a:lnTo>
                <a:lnTo>
                  <a:pt x="30" y="4"/>
                </a:lnTo>
                <a:lnTo>
                  <a:pt x="32" y="7"/>
                </a:lnTo>
                <a:lnTo>
                  <a:pt x="32" y="9"/>
                </a:lnTo>
                <a:lnTo>
                  <a:pt x="31" y="6"/>
                </a:lnTo>
                <a:close/>
                <a:moveTo>
                  <a:pt x="36" y="9"/>
                </a:moveTo>
                <a:lnTo>
                  <a:pt x="35" y="6"/>
                </a:lnTo>
                <a:lnTo>
                  <a:pt x="37" y="9"/>
                </a:lnTo>
                <a:lnTo>
                  <a:pt x="36" y="9"/>
                </a:lnTo>
                <a:close/>
                <a:moveTo>
                  <a:pt x="32" y="0"/>
                </a:moveTo>
                <a:lnTo>
                  <a:pt x="35" y="0"/>
                </a:lnTo>
                <a:lnTo>
                  <a:pt x="40" y="2"/>
                </a:lnTo>
                <a:lnTo>
                  <a:pt x="38" y="2"/>
                </a:lnTo>
                <a:lnTo>
                  <a:pt x="35" y="0"/>
                </a:lnTo>
                <a:lnTo>
                  <a:pt x="32" y="1"/>
                </a:lnTo>
                <a:lnTo>
                  <a:pt x="28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5" name="Freeform 8571">
            <a:extLst>
              <a:ext uri="{FF2B5EF4-FFF2-40B4-BE49-F238E27FC236}">
                <a16:creationId xmlns:a16="http://schemas.microsoft.com/office/drawing/2014/main" id="{1C41662D-6878-8949-A370-B45C236B9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67013"/>
            <a:ext cx="25400" cy="7937"/>
          </a:xfrm>
          <a:custGeom>
            <a:avLst/>
            <a:gdLst>
              <a:gd name="T0" fmla="*/ 1084101 w 69"/>
              <a:gd name="T1" fmla="*/ 1571148 h 21"/>
              <a:gd name="T2" fmla="*/ 1084101 w 69"/>
              <a:gd name="T3" fmla="*/ 1856880 h 21"/>
              <a:gd name="T4" fmla="*/ 813168 w 69"/>
              <a:gd name="T5" fmla="*/ 1571148 h 21"/>
              <a:gd name="T6" fmla="*/ 813168 w 69"/>
              <a:gd name="T7" fmla="*/ 1571148 h 21"/>
              <a:gd name="T8" fmla="*/ 948635 w 69"/>
              <a:gd name="T9" fmla="*/ 1285794 h 21"/>
              <a:gd name="T10" fmla="*/ 1219568 w 69"/>
              <a:gd name="T11" fmla="*/ 1285794 h 21"/>
              <a:gd name="T12" fmla="*/ 1625968 w 69"/>
              <a:gd name="T13" fmla="*/ 1571148 h 21"/>
              <a:gd name="T14" fmla="*/ 1625968 w 69"/>
              <a:gd name="T15" fmla="*/ 2142612 h 21"/>
              <a:gd name="T16" fmla="*/ 1219568 w 69"/>
              <a:gd name="T17" fmla="*/ 2285478 h 21"/>
              <a:gd name="T18" fmla="*/ 813168 w 69"/>
              <a:gd name="T19" fmla="*/ 2285478 h 21"/>
              <a:gd name="T20" fmla="*/ 270933 w 69"/>
              <a:gd name="T21" fmla="*/ 2142612 h 21"/>
              <a:gd name="T22" fmla="*/ 0 w 69"/>
              <a:gd name="T23" fmla="*/ 1856880 h 21"/>
              <a:gd name="T24" fmla="*/ 0 w 69"/>
              <a:gd name="T25" fmla="*/ 1571148 h 21"/>
              <a:gd name="T26" fmla="*/ 0 w 69"/>
              <a:gd name="T27" fmla="*/ 857196 h 21"/>
              <a:gd name="T28" fmla="*/ 0 w 69"/>
              <a:gd name="T29" fmla="*/ 571464 h 21"/>
              <a:gd name="T30" fmla="*/ 406400 w 69"/>
              <a:gd name="T31" fmla="*/ 285732 h 21"/>
              <a:gd name="T32" fmla="*/ 813168 w 69"/>
              <a:gd name="T33" fmla="*/ 142866 h 21"/>
              <a:gd name="T34" fmla="*/ 1355035 w 69"/>
              <a:gd name="T35" fmla="*/ 0 h 21"/>
              <a:gd name="T36" fmla="*/ 2032736 w 69"/>
              <a:gd name="T37" fmla="*/ 285732 h 21"/>
              <a:gd name="T38" fmla="*/ 3252304 w 69"/>
              <a:gd name="T39" fmla="*/ 714330 h 21"/>
              <a:gd name="T40" fmla="*/ 4200939 w 69"/>
              <a:gd name="T41" fmla="*/ 1000062 h 21"/>
              <a:gd name="T42" fmla="*/ 5013739 w 69"/>
              <a:gd name="T43" fmla="*/ 1571148 h 21"/>
              <a:gd name="T44" fmla="*/ 5691441 w 69"/>
              <a:gd name="T45" fmla="*/ 1999746 h 21"/>
              <a:gd name="T46" fmla="*/ 6368774 w 69"/>
              <a:gd name="T47" fmla="*/ 2285478 h 21"/>
              <a:gd name="T48" fmla="*/ 6911009 w 69"/>
              <a:gd name="T49" fmla="*/ 2571210 h 21"/>
              <a:gd name="T50" fmla="*/ 7317409 w 69"/>
              <a:gd name="T51" fmla="*/ 2285478 h 21"/>
              <a:gd name="T52" fmla="*/ 7588342 w 69"/>
              <a:gd name="T53" fmla="*/ 2428344 h 21"/>
              <a:gd name="T54" fmla="*/ 7995110 w 69"/>
              <a:gd name="T55" fmla="*/ 2285478 h 21"/>
              <a:gd name="T56" fmla="*/ 8130577 w 69"/>
              <a:gd name="T57" fmla="*/ 2142612 h 21"/>
              <a:gd name="T58" fmla="*/ 8808278 w 69"/>
              <a:gd name="T59" fmla="*/ 1571148 h 21"/>
              <a:gd name="T60" fmla="*/ 9214678 w 69"/>
              <a:gd name="T61" fmla="*/ 1285794 h 21"/>
              <a:gd name="T62" fmla="*/ 9079212 w 69"/>
              <a:gd name="T63" fmla="*/ 1571148 h 21"/>
              <a:gd name="T64" fmla="*/ 8672443 w 69"/>
              <a:gd name="T65" fmla="*/ 2142612 h 21"/>
              <a:gd name="T66" fmla="*/ 8266043 w 69"/>
              <a:gd name="T67" fmla="*/ 2571210 h 21"/>
              <a:gd name="T68" fmla="*/ 8130577 w 69"/>
              <a:gd name="T69" fmla="*/ 2571210 h 21"/>
              <a:gd name="T70" fmla="*/ 7995110 w 69"/>
              <a:gd name="T71" fmla="*/ 2856942 h 21"/>
              <a:gd name="T72" fmla="*/ 7588342 w 69"/>
              <a:gd name="T73" fmla="*/ 2714076 h 21"/>
              <a:gd name="T74" fmla="*/ 6775542 w 69"/>
              <a:gd name="T75" fmla="*/ 2856942 h 21"/>
              <a:gd name="T76" fmla="*/ 6368774 w 69"/>
              <a:gd name="T77" fmla="*/ 2571210 h 21"/>
              <a:gd name="T78" fmla="*/ 5555974 w 69"/>
              <a:gd name="T79" fmla="*/ 2571210 h 21"/>
              <a:gd name="T80" fmla="*/ 4742806 w 69"/>
              <a:gd name="T81" fmla="*/ 2142612 h 21"/>
              <a:gd name="T82" fmla="*/ 4200939 w 69"/>
              <a:gd name="T83" fmla="*/ 1856880 h 21"/>
              <a:gd name="T84" fmla="*/ 3794171 w 69"/>
              <a:gd name="T85" fmla="*/ 1856880 h 21"/>
              <a:gd name="T86" fmla="*/ 3252304 w 69"/>
              <a:gd name="T87" fmla="*/ 1571148 h 21"/>
              <a:gd name="T88" fmla="*/ 2981371 w 69"/>
              <a:gd name="T89" fmla="*/ 1571148 h 21"/>
              <a:gd name="T90" fmla="*/ 2710070 w 69"/>
              <a:gd name="T91" fmla="*/ 1285794 h 21"/>
              <a:gd name="T92" fmla="*/ 2168203 w 69"/>
              <a:gd name="T93" fmla="*/ 1000062 h 21"/>
              <a:gd name="T94" fmla="*/ 1761803 w 69"/>
              <a:gd name="T95" fmla="*/ 857196 h 21"/>
              <a:gd name="T96" fmla="*/ 1355035 w 69"/>
              <a:gd name="T97" fmla="*/ 857196 h 21"/>
              <a:gd name="T98" fmla="*/ 1084101 w 69"/>
              <a:gd name="T99" fmla="*/ 857196 h 21"/>
              <a:gd name="T100" fmla="*/ 813168 w 69"/>
              <a:gd name="T101" fmla="*/ 857196 h 21"/>
              <a:gd name="T102" fmla="*/ 677701 w 69"/>
              <a:gd name="T103" fmla="*/ 1142928 h 21"/>
              <a:gd name="T104" fmla="*/ 677701 w 69"/>
              <a:gd name="T105" fmla="*/ 1571148 h 21"/>
              <a:gd name="T106" fmla="*/ 813168 w 69"/>
              <a:gd name="T107" fmla="*/ 1856880 h 21"/>
              <a:gd name="T108" fmla="*/ 948635 w 69"/>
              <a:gd name="T109" fmla="*/ 1999746 h 21"/>
              <a:gd name="T110" fmla="*/ 1219568 w 69"/>
              <a:gd name="T111" fmla="*/ 1856880 h 21"/>
              <a:gd name="T112" fmla="*/ 1219568 w 69"/>
              <a:gd name="T113" fmla="*/ 1571148 h 21"/>
              <a:gd name="T114" fmla="*/ 1084101 w 69"/>
              <a:gd name="T115" fmla="*/ 1571148 h 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9" h="21">
                <a:moveTo>
                  <a:pt x="8" y="11"/>
                </a:moveTo>
                <a:lnTo>
                  <a:pt x="8" y="13"/>
                </a:lnTo>
                <a:lnTo>
                  <a:pt x="6" y="11"/>
                </a:lnTo>
                <a:lnTo>
                  <a:pt x="7" y="9"/>
                </a:lnTo>
                <a:lnTo>
                  <a:pt x="9" y="9"/>
                </a:lnTo>
                <a:lnTo>
                  <a:pt x="12" y="11"/>
                </a:lnTo>
                <a:lnTo>
                  <a:pt x="12" y="15"/>
                </a:lnTo>
                <a:lnTo>
                  <a:pt x="9" y="16"/>
                </a:lnTo>
                <a:lnTo>
                  <a:pt x="6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6"/>
                </a:lnTo>
                <a:lnTo>
                  <a:pt x="0" y="4"/>
                </a:lnTo>
                <a:lnTo>
                  <a:pt x="3" y="2"/>
                </a:lnTo>
                <a:lnTo>
                  <a:pt x="6" y="1"/>
                </a:lnTo>
                <a:lnTo>
                  <a:pt x="10" y="0"/>
                </a:lnTo>
                <a:lnTo>
                  <a:pt x="15" y="2"/>
                </a:lnTo>
                <a:lnTo>
                  <a:pt x="24" y="5"/>
                </a:lnTo>
                <a:lnTo>
                  <a:pt x="31" y="7"/>
                </a:lnTo>
                <a:lnTo>
                  <a:pt x="37" y="11"/>
                </a:lnTo>
                <a:lnTo>
                  <a:pt x="42" y="14"/>
                </a:lnTo>
                <a:lnTo>
                  <a:pt x="47" y="16"/>
                </a:lnTo>
                <a:lnTo>
                  <a:pt x="51" y="18"/>
                </a:lnTo>
                <a:lnTo>
                  <a:pt x="54" y="16"/>
                </a:lnTo>
                <a:lnTo>
                  <a:pt x="56" y="17"/>
                </a:lnTo>
                <a:lnTo>
                  <a:pt x="59" y="16"/>
                </a:lnTo>
                <a:lnTo>
                  <a:pt x="60" y="15"/>
                </a:lnTo>
                <a:lnTo>
                  <a:pt x="65" y="11"/>
                </a:lnTo>
                <a:lnTo>
                  <a:pt x="68" y="9"/>
                </a:lnTo>
                <a:lnTo>
                  <a:pt x="67" y="11"/>
                </a:lnTo>
                <a:lnTo>
                  <a:pt x="64" y="15"/>
                </a:lnTo>
                <a:lnTo>
                  <a:pt x="61" y="18"/>
                </a:lnTo>
                <a:lnTo>
                  <a:pt x="60" y="18"/>
                </a:lnTo>
                <a:lnTo>
                  <a:pt x="59" y="20"/>
                </a:lnTo>
                <a:lnTo>
                  <a:pt x="56" y="19"/>
                </a:lnTo>
                <a:lnTo>
                  <a:pt x="50" y="20"/>
                </a:lnTo>
                <a:lnTo>
                  <a:pt x="47" y="18"/>
                </a:lnTo>
                <a:lnTo>
                  <a:pt x="41" y="18"/>
                </a:lnTo>
                <a:lnTo>
                  <a:pt x="35" y="15"/>
                </a:lnTo>
                <a:lnTo>
                  <a:pt x="31" y="13"/>
                </a:lnTo>
                <a:lnTo>
                  <a:pt x="28" y="13"/>
                </a:lnTo>
                <a:lnTo>
                  <a:pt x="24" y="11"/>
                </a:lnTo>
                <a:lnTo>
                  <a:pt x="22" y="11"/>
                </a:lnTo>
                <a:lnTo>
                  <a:pt x="20" y="9"/>
                </a:lnTo>
                <a:lnTo>
                  <a:pt x="16" y="7"/>
                </a:lnTo>
                <a:lnTo>
                  <a:pt x="13" y="6"/>
                </a:lnTo>
                <a:lnTo>
                  <a:pt x="10" y="6"/>
                </a:lnTo>
                <a:lnTo>
                  <a:pt x="8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lnTo>
                  <a:pt x="6" y="13"/>
                </a:lnTo>
                <a:lnTo>
                  <a:pt x="7" y="14"/>
                </a:lnTo>
                <a:lnTo>
                  <a:pt x="9" y="13"/>
                </a:lnTo>
                <a:lnTo>
                  <a:pt x="9" y="11"/>
                </a:lnTo>
                <a:lnTo>
                  <a:pt x="8" y="11"/>
                </a:lnTo>
              </a:path>
            </a:pathLst>
          </a:custGeom>
          <a:solidFill>
            <a:srgbClr val="D4D35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6" name="Freeform 8572">
            <a:extLst>
              <a:ext uri="{FF2B5EF4-FFF2-40B4-BE49-F238E27FC236}">
                <a16:creationId xmlns:a16="http://schemas.microsoft.com/office/drawing/2014/main" id="{719DA085-972F-114B-B438-1553DF3CE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67013"/>
            <a:ext cx="25400" cy="7937"/>
          </a:xfrm>
          <a:custGeom>
            <a:avLst/>
            <a:gdLst>
              <a:gd name="T0" fmla="*/ 7588342 w 69"/>
              <a:gd name="T1" fmla="*/ 2714076 h 21"/>
              <a:gd name="T2" fmla="*/ 9079212 w 69"/>
              <a:gd name="T3" fmla="*/ 1571148 h 21"/>
              <a:gd name="T4" fmla="*/ 8943745 w 69"/>
              <a:gd name="T5" fmla="*/ 1571148 h 21"/>
              <a:gd name="T6" fmla="*/ 7588342 w 69"/>
              <a:gd name="T7" fmla="*/ 2428344 h 21"/>
              <a:gd name="T8" fmla="*/ 6911009 w 69"/>
              <a:gd name="T9" fmla="*/ 2571210 h 21"/>
              <a:gd name="T10" fmla="*/ 3252304 w 69"/>
              <a:gd name="T11" fmla="*/ 714330 h 21"/>
              <a:gd name="T12" fmla="*/ 541867 w 69"/>
              <a:gd name="T13" fmla="*/ 285732 h 21"/>
              <a:gd name="T14" fmla="*/ 2032736 w 69"/>
              <a:gd name="T15" fmla="*/ 285732 h 21"/>
              <a:gd name="T16" fmla="*/ 6911009 w 69"/>
              <a:gd name="T17" fmla="*/ 2428344 h 21"/>
              <a:gd name="T18" fmla="*/ 7588342 w 69"/>
              <a:gd name="T19" fmla="*/ 2285478 h 21"/>
              <a:gd name="T20" fmla="*/ 8808278 w 69"/>
              <a:gd name="T21" fmla="*/ 1571148 h 21"/>
              <a:gd name="T22" fmla="*/ 9214678 w 69"/>
              <a:gd name="T23" fmla="*/ 1571148 h 21"/>
              <a:gd name="T24" fmla="*/ 7995110 w 69"/>
              <a:gd name="T25" fmla="*/ 2856942 h 21"/>
              <a:gd name="T26" fmla="*/ 6775542 w 69"/>
              <a:gd name="T27" fmla="*/ 2856942 h 21"/>
              <a:gd name="T28" fmla="*/ 6775542 w 69"/>
              <a:gd name="T29" fmla="*/ 2856942 h 21"/>
              <a:gd name="T30" fmla="*/ 5420507 w 69"/>
              <a:gd name="T31" fmla="*/ 2428344 h 21"/>
              <a:gd name="T32" fmla="*/ 4200939 w 69"/>
              <a:gd name="T33" fmla="*/ 1856880 h 21"/>
              <a:gd name="T34" fmla="*/ 3252304 w 69"/>
              <a:gd name="T35" fmla="*/ 1571148 h 21"/>
              <a:gd name="T36" fmla="*/ 2710070 w 69"/>
              <a:gd name="T37" fmla="*/ 1285794 h 21"/>
              <a:gd name="T38" fmla="*/ 5420507 w 69"/>
              <a:gd name="T39" fmla="*/ 2428344 h 21"/>
              <a:gd name="T40" fmla="*/ 1084101 w 69"/>
              <a:gd name="T41" fmla="*/ 857196 h 21"/>
              <a:gd name="T42" fmla="*/ 677701 w 69"/>
              <a:gd name="T43" fmla="*/ 1571148 h 21"/>
              <a:gd name="T44" fmla="*/ 1219568 w 69"/>
              <a:gd name="T45" fmla="*/ 1856880 h 21"/>
              <a:gd name="T46" fmla="*/ 677701 w 69"/>
              <a:gd name="T47" fmla="*/ 1856880 h 21"/>
              <a:gd name="T48" fmla="*/ 677701 w 69"/>
              <a:gd name="T49" fmla="*/ 1142928 h 21"/>
              <a:gd name="T50" fmla="*/ 1761803 w 69"/>
              <a:gd name="T51" fmla="*/ 857196 h 21"/>
              <a:gd name="T52" fmla="*/ 1084101 w 69"/>
              <a:gd name="T53" fmla="*/ 857196 h 21"/>
              <a:gd name="T54" fmla="*/ 948635 w 69"/>
              <a:gd name="T55" fmla="*/ 1571148 h 21"/>
              <a:gd name="T56" fmla="*/ 1219568 w 69"/>
              <a:gd name="T57" fmla="*/ 1856880 h 21"/>
              <a:gd name="T58" fmla="*/ 1625968 w 69"/>
              <a:gd name="T59" fmla="*/ 2142612 h 21"/>
              <a:gd name="T60" fmla="*/ 813168 w 69"/>
              <a:gd name="T61" fmla="*/ 2428344 h 21"/>
              <a:gd name="T62" fmla="*/ 0 w 69"/>
              <a:gd name="T63" fmla="*/ 1856880 h 21"/>
              <a:gd name="T64" fmla="*/ 813168 w 69"/>
              <a:gd name="T65" fmla="*/ 2285478 h 21"/>
              <a:gd name="T66" fmla="*/ 0 w 69"/>
              <a:gd name="T67" fmla="*/ 571464 h 21"/>
              <a:gd name="T68" fmla="*/ 0 w 69"/>
              <a:gd name="T69" fmla="*/ 714330 h 2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9" h="21">
                <a:moveTo>
                  <a:pt x="50" y="20"/>
                </a:moveTo>
                <a:lnTo>
                  <a:pt x="56" y="19"/>
                </a:lnTo>
                <a:lnTo>
                  <a:pt x="59" y="19"/>
                </a:lnTo>
                <a:lnTo>
                  <a:pt x="67" y="11"/>
                </a:lnTo>
                <a:lnTo>
                  <a:pt x="67" y="9"/>
                </a:lnTo>
                <a:lnTo>
                  <a:pt x="66" y="11"/>
                </a:lnTo>
                <a:lnTo>
                  <a:pt x="60" y="16"/>
                </a:lnTo>
                <a:lnTo>
                  <a:pt x="56" y="17"/>
                </a:lnTo>
                <a:lnTo>
                  <a:pt x="53" y="17"/>
                </a:lnTo>
                <a:lnTo>
                  <a:pt x="51" y="18"/>
                </a:lnTo>
                <a:lnTo>
                  <a:pt x="37" y="11"/>
                </a:lnTo>
                <a:lnTo>
                  <a:pt x="24" y="5"/>
                </a:lnTo>
                <a:lnTo>
                  <a:pt x="10" y="1"/>
                </a:lnTo>
                <a:lnTo>
                  <a:pt x="4" y="2"/>
                </a:lnTo>
                <a:lnTo>
                  <a:pt x="10" y="0"/>
                </a:lnTo>
                <a:lnTo>
                  <a:pt x="15" y="2"/>
                </a:lnTo>
                <a:lnTo>
                  <a:pt x="31" y="7"/>
                </a:lnTo>
                <a:lnTo>
                  <a:pt x="51" y="17"/>
                </a:lnTo>
                <a:lnTo>
                  <a:pt x="53" y="16"/>
                </a:lnTo>
                <a:lnTo>
                  <a:pt x="56" y="16"/>
                </a:lnTo>
                <a:lnTo>
                  <a:pt x="60" y="16"/>
                </a:lnTo>
                <a:lnTo>
                  <a:pt x="65" y="11"/>
                </a:lnTo>
                <a:lnTo>
                  <a:pt x="68" y="8"/>
                </a:lnTo>
                <a:lnTo>
                  <a:pt x="68" y="11"/>
                </a:lnTo>
                <a:lnTo>
                  <a:pt x="62" y="19"/>
                </a:lnTo>
                <a:lnTo>
                  <a:pt x="59" y="20"/>
                </a:lnTo>
                <a:lnTo>
                  <a:pt x="56" y="20"/>
                </a:lnTo>
                <a:lnTo>
                  <a:pt x="50" y="20"/>
                </a:lnTo>
                <a:close/>
                <a:moveTo>
                  <a:pt x="40" y="17"/>
                </a:moveTo>
                <a:lnTo>
                  <a:pt x="50" y="20"/>
                </a:lnTo>
                <a:lnTo>
                  <a:pt x="41" y="18"/>
                </a:lnTo>
                <a:lnTo>
                  <a:pt x="40" y="17"/>
                </a:lnTo>
                <a:close/>
                <a:moveTo>
                  <a:pt x="35" y="16"/>
                </a:moveTo>
                <a:lnTo>
                  <a:pt x="31" y="13"/>
                </a:lnTo>
                <a:lnTo>
                  <a:pt x="28" y="13"/>
                </a:lnTo>
                <a:lnTo>
                  <a:pt x="24" y="11"/>
                </a:lnTo>
                <a:lnTo>
                  <a:pt x="22" y="11"/>
                </a:lnTo>
                <a:lnTo>
                  <a:pt x="20" y="9"/>
                </a:lnTo>
                <a:lnTo>
                  <a:pt x="31" y="13"/>
                </a:lnTo>
                <a:lnTo>
                  <a:pt x="40" y="17"/>
                </a:lnTo>
                <a:lnTo>
                  <a:pt x="35" y="16"/>
                </a:lnTo>
                <a:close/>
                <a:moveTo>
                  <a:pt x="8" y="6"/>
                </a:moveTo>
                <a:lnTo>
                  <a:pt x="6" y="8"/>
                </a:lnTo>
                <a:lnTo>
                  <a:pt x="5" y="11"/>
                </a:lnTo>
                <a:lnTo>
                  <a:pt x="6" y="13"/>
                </a:lnTo>
                <a:lnTo>
                  <a:pt x="9" y="13"/>
                </a:lnTo>
                <a:lnTo>
                  <a:pt x="7" y="14"/>
                </a:lnTo>
                <a:lnTo>
                  <a:pt x="5" y="13"/>
                </a:lnTo>
                <a:lnTo>
                  <a:pt x="4" y="11"/>
                </a:lnTo>
                <a:lnTo>
                  <a:pt x="5" y="8"/>
                </a:lnTo>
                <a:lnTo>
                  <a:pt x="8" y="6"/>
                </a:lnTo>
                <a:lnTo>
                  <a:pt x="13" y="6"/>
                </a:lnTo>
                <a:lnTo>
                  <a:pt x="20" y="9"/>
                </a:lnTo>
                <a:lnTo>
                  <a:pt x="8" y="6"/>
                </a:lnTo>
                <a:close/>
                <a:moveTo>
                  <a:pt x="6" y="11"/>
                </a:moveTo>
                <a:lnTo>
                  <a:pt x="7" y="11"/>
                </a:lnTo>
                <a:lnTo>
                  <a:pt x="9" y="11"/>
                </a:lnTo>
                <a:lnTo>
                  <a:pt x="9" y="13"/>
                </a:lnTo>
                <a:lnTo>
                  <a:pt x="6" y="11"/>
                </a:lnTo>
                <a:close/>
                <a:moveTo>
                  <a:pt x="12" y="15"/>
                </a:moveTo>
                <a:lnTo>
                  <a:pt x="9" y="16"/>
                </a:lnTo>
                <a:lnTo>
                  <a:pt x="6" y="17"/>
                </a:lnTo>
                <a:lnTo>
                  <a:pt x="2" y="16"/>
                </a:lnTo>
                <a:lnTo>
                  <a:pt x="0" y="13"/>
                </a:lnTo>
                <a:lnTo>
                  <a:pt x="2" y="15"/>
                </a:lnTo>
                <a:lnTo>
                  <a:pt x="6" y="16"/>
                </a:lnTo>
                <a:lnTo>
                  <a:pt x="12" y="15"/>
                </a:lnTo>
                <a:close/>
                <a:moveTo>
                  <a:pt x="0" y="4"/>
                </a:moveTo>
                <a:lnTo>
                  <a:pt x="3" y="2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7" name="Freeform 8573">
            <a:extLst>
              <a:ext uri="{FF2B5EF4-FFF2-40B4-BE49-F238E27FC236}">
                <a16:creationId xmlns:a16="http://schemas.microsoft.com/office/drawing/2014/main" id="{7859B035-893D-CC41-A221-F95AA24D9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70188"/>
            <a:ext cx="3175" cy="1587"/>
          </a:xfrm>
          <a:custGeom>
            <a:avLst/>
            <a:gdLst>
              <a:gd name="T0" fmla="*/ 100965 w 10"/>
              <a:gd name="T1" fmla="*/ 0 h 6"/>
              <a:gd name="T2" fmla="*/ 302578 w 10"/>
              <a:gd name="T3" fmla="*/ 0 h 6"/>
              <a:gd name="T4" fmla="*/ 504190 w 10"/>
              <a:gd name="T5" fmla="*/ 0 h 6"/>
              <a:gd name="T6" fmla="*/ 907415 w 10"/>
              <a:gd name="T7" fmla="*/ 0 h 6"/>
              <a:gd name="T8" fmla="*/ 907415 w 10"/>
              <a:gd name="T9" fmla="*/ 139921 h 6"/>
              <a:gd name="T10" fmla="*/ 604838 w 10"/>
              <a:gd name="T11" fmla="*/ 279841 h 6"/>
              <a:gd name="T12" fmla="*/ 302578 w 10"/>
              <a:gd name="T13" fmla="*/ 279841 h 6"/>
              <a:gd name="T14" fmla="*/ 201613 w 10"/>
              <a:gd name="T15" fmla="*/ 349934 h 6"/>
              <a:gd name="T16" fmla="*/ 100965 w 10"/>
              <a:gd name="T17" fmla="*/ 279841 h 6"/>
              <a:gd name="T18" fmla="*/ 0 w 10"/>
              <a:gd name="T19" fmla="*/ 279841 h 6"/>
              <a:gd name="T20" fmla="*/ 0 w 10"/>
              <a:gd name="T21" fmla="*/ 139921 h 6"/>
              <a:gd name="T22" fmla="*/ 0 w 10"/>
              <a:gd name="T23" fmla="*/ 0 h 6"/>
              <a:gd name="T24" fmla="*/ 100965 w 10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" h="6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9" y="2"/>
                </a:lnTo>
                <a:lnTo>
                  <a:pt x="6" y="4"/>
                </a:lnTo>
                <a:lnTo>
                  <a:pt x="3" y="4"/>
                </a:lnTo>
                <a:lnTo>
                  <a:pt x="2" y="5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4C46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8" name="Freeform 8574">
            <a:extLst>
              <a:ext uri="{FF2B5EF4-FFF2-40B4-BE49-F238E27FC236}">
                <a16:creationId xmlns:a16="http://schemas.microsoft.com/office/drawing/2014/main" id="{86B166A5-E4DD-D74C-829C-06DD59B4F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70188"/>
            <a:ext cx="3175" cy="1587"/>
          </a:xfrm>
          <a:custGeom>
            <a:avLst/>
            <a:gdLst>
              <a:gd name="T0" fmla="*/ 201613 w 10"/>
              <a:gd name="T1" fmla="*/ 349934 h 6"/>
              <a:gd name="T2" fmla="*/ 100965 w 10"/>
              <a:gd name="T3" fmla="*/ 349934 h 6"/>
              <a:gd name="T4" fmla="*/ 0 w 10"/>
              <a:gd name="T5" fmla="*/ 279841 h 6"/>
              <a:gd name="T6" fmla="*/ 201613 w 10"/>
              <a:gd name="T7" fmla="*/ 349934 h 6"/>
              <a:gd name="T8" fmla="*/ 201613 w 10"/>
              <a:gd name="T9" fmla="*/ 279841 h 6"/>
              <a:gd name="T10" fmla="*/ 806450 w 10"/>
              <a:gd name="T11" fmla="*/ 139921 h 6"/>
              <a:gd name="T12" fmla="*/ 302578 w 10"/>
              <a:gd name="T13" fmla="*/ 0 h 6"/>
              <a:gd name="T14" fmla="*/ 504190 w 10"/>
              <a:gd name="T15" fmla="*/ 0 h 6"/>
              <a:gd name="T16" fmla="*/ 907415 w 10"/>
              <a:gd name="T17" fmla="*/ 0 h 6"/>
              <a:gd name="T18" fmla="*/ 907415 w 10"/>
              <a:gd name="T19" fmla="*/ 139921 h 6"/>
              <a:gd name="T20" fmla="*/ 604838 w 10"/>
              <a:gd name="T21" fmla="*/ 279841 h 6"/>
              <a:gd name="T22" fmla="*/ 201613 w 10"/>
              <a:gd name="T23" fmla="*/ 349934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6">
                <a:moveTo>
                  <a:pt x="2" y="5"/>
                </a:moveTo>
                <a:lnTo>
                  <a:pt x="1" y="5"/>
                </a:lnTo>
                <a:lnTo>
                  <a:pt x="0" y="4"/>
                </a:lnTo>
                <a:lnTo>
                  <a:pt x="2" y="5"/>
                </a:lnTo>
                <a:lnTo>
                  <a:pt x="2" y="4"/>
                </a:lnTo>
                <a:lnTo>
                  <a:pt x="8" y="2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9" y="2"/>
                </a:lnTo>
                <a:lnTo>
                  <a:pt x="6" y="4"/>
                </a:lnTo>
                <a:lnTo>
                  <a:pt x="2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29" name="Freeform 8575">
            <a:extLst>
              <a:ext uri="{FF2B5EF4-FFF2-40B4-BE49-F238E27FC236}">
                <a16:creationId xmlns:a16="http://schemas.microsoft.com/office/drawing/2014/main" id="{88EC4BBF-377D-8E4C-87D9-221288CF8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" y="2765425"/>
            <a:ext cx="3175" cy="3175"/>
          </a:xfrm>
          <a:custGeom>
            <a:avLst/>
            <a:gdLst>
              <a:gd name="T0" fmla="*/ 411389 w 7"/>
              <a:gd name="T1" fmla="*/ 907415 h 10"/>
              <a:gd name="T2" fmla="*/ 617311 w 7"/>
              <a:gd name="T3" fmla="*/ 806450 h 10"/>
              <a:gd name="T4" fmla="*/ 617311 w 7"/>
              <a:gd name="T5" fmla="*/ 604838 h 10"/>
              <a:gd name="T6" fmla="*/ 205921 w 7"/>
              <a:gd name="T7" fmla="*/ 504190 h 10"/>
              <a:gd name="T8" fmla="*/ 0 w 7"/>
              <a:gd name="T9" fmla="*/ 302578 h 10"/>
              <a:gd name="T10" fmla="*/ 205921 w 7"/>
              <a:gd name="T11" fmla="*/ 0 h 10"/>
              <a:gd name="T12" fmla="*/ 411389 w 7"/>
              <a:gd name="T13" fmla="*/ 0 h 10"/>
              <a:gd name="T14" fmla="*/ 617311 w 7"/>
              <a:gd name="T15" fmla="*/ 0 h 10"/>
              <a:gd name="T16" fmla="*/ 1028700 w 7"/>
              <a:gd name="T17" fmla="*/ 0 h 10"/>
              <a:gd name="T18" fmla="*/ 1234168 w 7"/>
              <a:gd name="T19" fmla="*/ 302578 h 10"/>
              <a:gd name="T20" fmla="*/ 1028700 w 7"/>
              <a:gd name="T21" fmla="*/ 604838 h 10"/>
              <a:gd name="T22" fmla="*/ 617311 w 7"/>
              <a:gd name="T23" fmla="*/ 806450 h 10"/>
              <a:gd name="T24" fmla="*/ 411389 w 7"/>
              <a:gd name="T25" fmla="*/ 907415 h 10"/>
              <a:gd name="T26" fmla="*/ 411389 w 7"/>
              <a:gd name="T27" fmla="*/ 907415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" h="10">
                <a:moveTo>
                  <a:pt x="2" y="9"/>
                </a:moveTo>
                <a:lnTo>
                  <a:pt x="3" y="8"/>
                </a:lnTo>
                <a:lnTo>
                  <a:pt x="3" y="6"/>
                </a:lnTo>
                <a:lnTo>
                  <a:pt x="1" y="5"/>
                </a:lnTo>
                <a:lnTo>
                  <a:pt x="0" y="3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6" y="3"/>
                </a:lnTo>
                <a:lnTo>
                  <a:pt x="5" y="6"/>
                </a:lnTo>
                <a:cubicBezTo>
                  <a:pt x="5" y="6"/>
                  <a:pt x="4" y="7"/>
                  <a:pt x="3" y="8"/>
                </a:cubicBezTo>
                <a:cubicBezTo>
                  <a:pt x="3" y="9"/>
                  <a:pt x="2" y="9"/>
                  <a:pt x="2" y="9"/>
                </a:cubicBezTo>
              </a:path>
            </a:pathLst>
          </a:custGeom>
          <a:solidFill>
            <a:srgbClr val="4C46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0" name="Freeform 8576">
            <a:extLst>
              <a:ext uri="{FF2B5EF4-FFF2-40B4-BE49-F238E27FC236}">
                <a16:creationId xmlns:a16="http://schemas.microsoft.com/office/drawing/2014/main" id="{4E3B0EFE-B00A-6F46-9AF0-00170E8C0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" y="2768600"/>
            <a:ext cx="1588" cy="1588"/>
          </a:xfrm>
          <a:custGeom>
            <a:avLst/>
            <a:gdLst>
              <a:gd name="T0" fmla="*/ 0 w 4"/>
              <a:gd name="T1" fmla="*/ 403352 h 5"/>
              <a:gd name="T2" fmla="*/ 0 w 4"/>
              <a:gd name="T3" fmla="*/ 0 h 5"/>
              <a:gd name="T4" fmla="*/ 157609 w 4"/>
              <a:gd name="T5" fmla="*/ 201676 h 5"/>
              <a:gd name="T6" fmla="*/ 472827 w 4"/>
              <a:gd name="T7" fmla="*/ 0 h 5"/>
              <a:gd name="T8" fmla="*/ 315218 w 4"/>
              <a:gd name="T9" fmla="*/ 201676 h 5"/>
              <a:gd name="T10" fmla="*/ 157609 w 4"/>
              <a:gd name="T11" fmla="*/ 302673 h 5"/>
              <a:gd name="T12" fmla="*/ 0 w 4"/>
              <a:gd name="T13" fmla="*/ 40335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0" y="4"/>
                </a:moveTo>
                <a:lnTo>
                  <a:pt x="0" y="0"/>
                </a:lnTo>
                <a:lnTo>
                  <a:pt x="1" y="2"/>
                </a:lnTo>
                <a:lnTo>
                  <a:pt x="3" y="0"/>
                </a:lnTo>
                <a:lnTo>
                  <a:pt x="2" y="2"/>
                </a:lnTo>
                <a:lnTo>
                  <a:pt x="1" y="3"/>
                </a:ln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1" name="Freeform 8577">
            <a:extLst>
              <a:ext uri="{FF2B5EF4-FFF2-40B4-BE49-F238E27FC236}">
                <a16:creationId xmlns:a16="http://schemas.microsoft.com/office/drawing/2014/main" id="{C5B6F591-6DA2-B146-8A18-FAA3C08F4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2767013"/>
            <a:ext cx="1588" cy="3175"/>
          </a:xfrm>
          <a:custGeom>
            <a:avLst/>
            <a:gdLst>
              <a:gd name="T0" fmla="*/ 100997 w 5"/>
              <a:gd name="T1" fmla="*/ 995539 h 9"/>
              <a:gd name="T2" fmla="*/ 100997 w 5"/>
              <a:gd name="T3" fmla="*/ 373239 h 9"/>
              <a:gd name="T4" fmla="*/ 0 w 5"/>
              <a:gd name="T5" fmla="*/ 249061 h 9"/>
              <a:gd name="T6" fmla="*/ 0 w 5"/>
              <a:gd name="T7" fmla="*/ 0 h 9"/>
              <a:gd name="T8" fmla="*/ 201676 w 5"/>
              <a:gd name="T9" fmla="*/ 0 h 9"/>
              <a:gd name="T10" fmla="*/ 403352 w 5"/>
              <a:gd name="T11" fmla="*/ 124531 h 9"/>
              <a:gd name="T12" fmla="*/ 403352 w 5"/>
              <a:gd name="T13" fmla="*/ 249061 h 9"/>
              <a:gd name="T14" fmla="*/ 403352 w 5"/>
              <a:gd name="T15" fmla="*/ 622300 h 9"/>
              <a:gd name="T16" fmla="*/ 403352 w 5"/>
              <a:gd name="T17" fmla="*/ 746831 h 9"/>
              <a:gd name="T18" fmla="*/ 100997 w 5"/>
              <a:gd name="T19" fmla="*/ 995539 h 9"/>
              <a:gd name="T20" fmla="*/ 100997 w 5"/>
              <a:gd name="T21" fmla="*/ 995539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9">
                <a:moveTo>
                  <a:pt x="1" y="8"/>
                </a:moveTo>
                <a:lnTo>
                  <a:pt x="1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4" y="2"/>
                </a:lnTo>
                <a:lnTo>
                  <a:pt x="4" y="5"/>
                </a:lnTo>
                <a:lnTo>
                  <a:pt x="4" y="6"/>
                </a:lnTo>
                <a:lnTo>
                  <a:pt x="1" y="8"/>
                </a:lnTo>
              </a:path>
            </a:pathLst>
          </a:custGeom>
          <a:solidFill>
            <a:srgbClr val="4C46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2" name="Freeform 8578">
            <a:extLst>
              <a:ext uri="{FF2B5EF4-FFF2-40B4-BE49-F238E27FC236}">
                <a16:creationId xmlns:a16="http://schemas.microsoft.com/office/drawing/2014/main" id="{F8511ADD-E334-294D-8C4B-2F93DF7F7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2767013"/>
            <a:ext cx="1588" cy="3175"/>
          </a:xfrm>
          <a:custGeom>
            <a:avLst/>
            <a:gdLst>
              <a:gd name="T0" fmla="*/ 100997 w 5"/>
              <a:gd name="T1" fmla="*/ 907415 h 10"/>
              <a:gd name="T2" fmla="*/ 100997 w 5"/>
              <a:gd name="T3" fmla="*/ 806450 h 10"/>
              <a:gd name="T4" fmla="*/ 403352 w 5"/>
              <a:gd name="T5" fmla="*/ 705803 h 10"/>
              <a:gd name="T6" fmla="*/ 100997 w 5"/>
              <a:gd name="T7" fmla="*/ 907415 h 10"/>
              <a:gd name="T8" fmla="*/ 201676 w 5"/>
              <a:gd name="T9" fmla="*/ 0 h 10"/>
              <a:gd name="T10" fmla="*/ 403352 w 5"/>
              <a:gd name="T11" fmla="*/ 302578 h 10"/>
              <a:gd name="T12" fmla="*/ 201676 w 5"/>
              <a:gd name="T13" fmla="*/ 100965 h 10"/>
              <a:gd name="T14" fmla="*/ 0 w 5"/>
              <a:gd name="T15" fmla="*/ 100965 h 10"/>
              <a:gd name="T16" fmla="*/ 201676 w 5"/>
              <a:gd name="T17" fmla="*/ 0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0">
                <a:moveTo>
                  <a:pt x="1" y="9"/>
                </a:moveTo>
                <a:lnTo>
                  <a:pt x="1" y="8"/>
                </a:lnTo>
                <a:lnTo>
                  <a:pt x="4" y="7"/>
                </a:lnTo>
                <a:lnTo>
                  <a:pt x="1" y="9"/>
                </a:lnTo>
                <a:close/>
                <a:moveTo>
                  <a:pt x="2" y="0"/>
                </a:moveTo>
                <a:lnTo>
                  <a:pt x="4" y="3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3" name="Freeform 8579">
            <a:extLst>
              <a:ext uri="{FF2B5EF4-FFF2-40B4-BE49-F238E27FC236}">
                <a16:creationId xmlns:a16="http://schemas.microsoft.com/office/drawing/2014/main" id="{D76B917F-A63E-904D-83A3-37A31C0C6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67013"/>
            <a:ext cx="3175" cy="3175"/>
          </a:xfrm>
          <a:custGeom>
            <a:avLst/>
            <a:gdLst>
              <a:gd name="T0" fmla="*/ 871008 w 9"/>
              <a:gd name="T1" fmla="*/ 907415 h 10"/>
              <a:gd name="T2" fmla="*/ 746831 w 9"/>
              <a:gd name="T3" fmla="*/ 403225 h 10"/>
              <a:gd name="T4" fmla="*/ 373239 w 9"/>
              <a:gd name="T5" fmla="*/ 403225 h 10"/>
              <a:gd name="T6" fmla="*/ 124531 w 9"/>
              <a:gd name="T7" fmla="*/ 302578 h 10"/>
              <a:gd name="T8" fmla="*/ 0 w 9"/>
              <a:gd name="T9" fmla="*/ 100965 h 10"/>
              <a:gd name="T10" fmla="*/ 249061 w 9"/>
              <a:gd name="T11" fmla="*/ 0 h 10"/>
              <a:gd name="T12" fmla="*/ 373239 w 9"/>
              <a:gd name="T13" fmla="*/ 0 h 10"/>
              <a:gd name="T14" fmla="*/ 746831 w 9"/>
              <a:gd name="T15" fmla="*/ 100965 h 10"/>
              <a:gd name="T16" fmla="*/ 871008 w 9"/>
              <a:gd name="T17" fmla="*/ 100965 h 10"/>
              <a:gd name="T18" fmla="*/ 995539 w 9"/>
              <a:gd name="T19" fmla="*/ 302578 h 10"/>
              <a:gd name="T20" fmla="*/ 995539 w 9"/>
              <a:gd name="T21" fmla="*/ 504190 h 10"/>
              <a:gd name="T22" fmla="*/ 995539 w 9"/>
              <a:gd name="T23" fmla="*/ 806450 h 10"/>
              <a:gd name="T24" fmla="*/ 871008 w 9"/>
              <a:gd name="T25" fmla="*/ 907415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" h="10">
                <a:moveTo>
                  <a:pt x="7" y="9"/>
                </a:moveTo>
                <a:lnTo>
                  <a:pt x="6" y="4"/>
                </a:lnTo>
                <a:lnTo>
                  <a:pt x="3" y="4"/>
                </a:lnTo>
                <a:lnTo>
                  <a:pt x="1" y="3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lnTo>
                  <a:pt x="7" y="1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7" y="9"/>
                </a:lnTo>
              </a:path>
            </a:pathLst>
          </a:custGeom>
          <a:solidFill>
            <a:srgbClr val="4C46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4" name="Freeform 8580">
            <a:extLst>
              <a:ext uri="{FF2B5EF4-FFF2-40B4-BE49-F238E27FC236}">
                <a16:creationId xmlns:a16="http://schemas.microsoft.com/office/drawing/2014/main" id="{4CCB059C-BDC9-3446-A009-7E039B54C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67013"/>
            <a:ext cx="3175" cy="3175"/>
          </a:xfrm>
          <a:custGeom>
            <a:avLst/>
            <a:gdLst>
              <a:gd name="T0" fmla="*/ 622300 w 9"/>
              <a:gd name="T1" fmla="*/ 403225 h 10"/>
              <a:gd name="T2" fmla="*/ 746831 w 9"/>
              <a:gd name="T3" fmla="*/ 403225 h 10"/>
              <a:gd name="T4" fmla="*/ 871008 w 9"/>
              <a:gd name="T5" fmla="*/ 907415 h 10"/>
              <a:gd name="T6" fmla="*/ 622300 w 9"/>
              <a:gd name="T7" fmla="*/ 403225 h 10"/>
              <a:gd name="T8" fmla="*/ 124531 w 9"/>
              <a:gd name="T9" fmla="*/ 302578 h 10"/>
              <a:gd name="T10" fmla="*/ 0 w 9"/>
              <a:gd name="T11" fmla="*/ 100965 h 10"/>
              <a:gd name="T12" fmla="*/ 249061 w 9"/>
              <a:gd name="T13" fmla="*/ 0 h 10"/>
              <a:gd name="T14" fmla="*/ 124531 w 9"/>
              <a:gd name="T15" fmla="*/ 100965 h 10"/>
              <a:gd name="T16" fmla="*/ 249061 w 9"/>
              <a:gd name="T17" fmla="*/ 302578 h 10"/>
              <a:gd name="T18" fmla="*/ 373239 w 9"/>
              <a:gd name="T19" fmla="*/ 403225 h 10"/>
              <a:gd name="T20" fmla="*/ 124531 w 9"/>
              <a:gd name="T21" fmla="*/ 302578 h 10"/>
              <a:gd name="T22" fmla="*/ 995539 w 9"/>
              <a:gd name="T23" fmla="*/ 302578 h 10"/>
              <a:gd name="T24" fmla="*/ 995539 w 9"/>
              <a:gd name="T25" fmla="*/ 504190 h 10"/>
              <a:gd name="T26" fmla="*/ 746831 w 9"/>
              <a:gd name="T27" fmla="*/ 201613 h 10"/>
              <a:gd name="T28" fmla="*/ 373239 w 9"/>
              <a:gd name="T29" fmla="*/ 0 h 10"/>
              <a:gd name="T30" fmla="*/ 995539 w 9"/>
              <a:gd name="T31" fmla="*/ 302578 h 10"/>
              <a:gd name="T32" fmla="*/ 995539 w 9"/>
              <a:gd name="T33" fmla="*/ 907415 h 10"/>
              <a:gd name="T34" fmla="*/ 871008 w 9"/>
              <a:gd name="T35" fmla="*/ 907415 h 10"/>
              <a:gd name="T36" fmla="*/ 995539 w 9"/>
              <a:gd name="T37" fmla="*/ 806450 h 10"/>
              <a:gd name="T38" fmla="*/ 995539 w 9"/>
              <a:gd name="T39" fmla="*/ 907415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10">
                <a:moveTo>
                  <a:pt x="5" y="4"/>
                </a:moveTo>
                <a:lnTo>
                  <a:pt x="6" y="4"/>
                </a:lnTo>
                <a:lnTo>
                  <a:pt x="7" y="9"/>
                </a:lnTo>
                <a:lnTo>
                  <a:pt x="5" y="4"/>
                </a:lnTo>
                <a:close/>
                <a:moveTo>
                  <a:pt x="1" y="3"/>
                </a:moveTo>
                <a:lnTo>
                  <a:pt x="0" y="1"/>
                </a:lnTo>
                <a:lnTo>
                  <a:pt x="2" y="0"/>
                </a:lnTo>
                <a:lnTo>
                  <a:pt x="1" y="1"/>
                </a:lnTo>
                <a:lnTo>
                  <a:pt x="2" y="3"/>
                </a:lnTo>
                <a:lnTo>
                  <a:pt x="3" y="4"/>
                </a:lnTo>
                <a:lnTo>
                  <a:pt x="1" y="3"/>
                </a:lnTo>
                <a:close/>
                <a:moveTo>
                  <a:pt x="8" y="3"/>
                </a:moveTo>
                <a:lnTo>
                  <a:pt x="8" y="5"/>
                </a:lnTo>
                <a:lnTo>
                  <a:pt x="6" y="2"/>
                </a:lnTo>
                <a:lnTo>
                  <a:pt x="3" y="0"/>
                </a:lnTo>
                <a:lnTo>
                  <a:pt x="8" y="3"/>
                </a:lnTo>
                <a:close/>
                <a:moveTo>
                  <a:pt x="8" y="9"/>
                </a:moveTo>
                <a:lnTo>
                  <a:pt x="7" y="9"/>
                </a:lnTo>
                <a:lnTo>
                  <a:pt x="8" y="8"/>
                </a:lnTo>
                <a:lnTo>
                  <a:pt x="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5" name="Freeform 8581">
            <a:extLst>
              <a:ext uri="{FF2B5EF4-FFF2-40B4-BE49-F238E27FC236}">
                <a16:creationId xmlns:a16="http://schemas.microsoft.com/office/drawing/2014/main" id="{AB8B99D1-5ED9-6147-B707-F51143BD5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2776538"/>
            <a:ext cx="22225" cy="28575"/>
          </a:xfrm>
          <a:custGeom>
            <a:avLst/>
            <a:gdLst>
              <a:gd name="T0" fmla="*/ 4978047 w 63"/>
              <a:gd name="T1" fmla="*/ 261516 h 79"/>
              <a:gd name="T2" fmla="*/ 4978047 w 63"/>
              <a:gd name="T3" fmla="*/ 784908 h 79"/>
              <a:gd name="T4" fmla="*/ 5724878 w 63"/>
              <a:gd name="T5" fmla="*/ 1308301 h 79"/>
              <a:gd name="T6" fmla="*/ 5849408 w 63"/>
              <a:gd name="T7" fmla="*/ 1962632 h 79"/>
              <a:gd name="T8" fmla="*/ 5973586 w 63"/>
              <a:gd name="T9" fmla="*/ 2485663 h 79"/>
              <a:gd name="T10" fmla="*/ 6222647 w 63"/>
              <a:gd name="T11" fmla="*/ 2878479 h 79"/>
              <a:gd name="T12" fmla="*/ 6595886 w 63"/>
              <a:gd name="T13" fmla="*/ 2878479 h 79"/>
              <a:gd name="T14" fmla="*/ 6720417 w 63"/>
              <a:gd name="T15" fmla="*/ 3401510 h 79"/>
              <a:gd name="T16" fmla="*/ 6969478 w 63"/>
              <a:gd name="T17" fmla="*/ 3139995 h 79"/>
              <a:gd name="T18" fmla="*/ 7467247 w 63"/>
              <a:gd name="T19" fmla="*/ 3401510 h 79"/>
              <a:gd name="T20" fmla="*/ 7342717 w 63"/>
              <a:gd name="T21" fmla="*/ 5364142 h 79"/>
              <a:gd name="T22" fmla="*/ 7218186 w 63"/>
              <a:gd name="T23" fmla="*/ 6410928 h 79"/>
              <a:gd name="T24" fmla="*/ 6471356 w 63"/>
              <a:gd name="T25" fmla="*/ 5102627 h 79"/>
              <a:gd name="T26" fmla="*/ 5600347 w 63"/>
              <a:gd name="T27" fmla="*/ 3794326 h 79"/>
              <a:gd name="T28" fmla="*/ 4231217 w 63"/>
              <a:gd name="T29" fmla="*/ 2093209 h 79"/>
              <a:gd name="T30" fmla="*/ 3857978 w 63"/>
              <a:gd name="T31" fmla="*/ 915847 h 79"/>
              <a:gd name="T32" fmla="*/ 3609269 w 63"/>
              <a:gd name="T33" fmla="*/ 784908 h 79"/>
              <a:gd name="T34" fmla="*/ 3484739 w 63"/>
              <a:gd name="T35" fmla="*/ 1308301 h 79"/>
              <a:gd name="T36" fmla="*/ 3609269 w 63"/>
              <a:gd name="T37" fmla="*/ 2093209 h 79"/>
              <a:gd name="T38" fmla="*/ 3360208 w 63"/>
              <a:gd name="T39" fmla="*/ 2093209 h 79"/>
              <a:gd name="T40" fmla="*/ 3360208 w 63"/>
              <a:gd name="T41" fmla="*/ 3139995 h 79"/>
              <a:gd name="T42" fmla="*/ 3484739 w 63"/>
              <a:gd name="T43" fmla="*/ 7064897 h 79"/>
              <a:gd name="T44" fmla="*/ 3733447 w 63"/>
              <a:gd name="T45" fmla="*/ 10074315 h 79"/>
              <a:gd name="T46" fmla="*/ 3484739 w 63"/>
              <a:gd name="T47" fmla="*/ 10074315 h 79"/>
              <a:gd name="T48" fmla="*/ 3360208 w 63"/>
              <a:gd name="T49" fmla="*/ 9943377 h 79"/>
              <a:gd name="T50" fmla="*/ 3111147 w 63"/>
              <a:gd name="T51" fmla="*/ 9681499 h 79"/>
              <a:gd name="T52" fmla="*/ 2613378 w 63"/>
              <a:gd name="T53" fmla="*/ 9943377 h 79"/>
              <a:gd name="T54" fmla="*/ 2240139 w 63"/>
              <a:gd name="T55" fmla="*/ 9158468 h 79"/>
              <a:gd name="T56" fmla="*/ 1991078 w 63"/>
              <a:gd name="T57" fmla="*/ 9943377 h 79"/>
              <a:gd name="T58" fmla="*/ 1493308 w 63"/>
              <a:gd name="T59" fmla="*/ 9289045 h 79"/>
              <a:gd name="T60" fmla="*/ 871008 w 63"/>
              <a:gd name="T61" fmla="*/ 9289045 h 79"/>
              <a:gd name="T62" fmla="*/ 871008 w 63"/>
              <a:gd name="T63" fmla="*/ 8504137 h 79"/>
              <a:gd name="T64" fmla="*/ 995539 w 63"/>
              <a:gd name="T65" fmla="*/ 7326775 h 79"/>
              <a:gd name="T66" fmla="*/ 1244600 w 63"/>
              <a:gd name="T67" fmla="*/ 6803382 h 79"/>
              <a:gd name="T68" fmla="*/ 1493308 w 63"/>
              <a:gd name="T69" fmla="*/ 5625658 h 79"/>
              <a:gd name="T70" fmla="*/ 871008 w 63"/>
              <a:gd name="T71" fmla="*/ 3924903 h 79"/>
              <a:gd name="T72" fmla="*/ 746831 w 63"/>
              <a:gd name="T73" fmla="*/ 3139995 h 79"/>
              <a:gd name="T74" fmla="*/ 622300 w 63"/>
              <a:gd name="T75" fmla="*/ 2878479 h 79"/>
              <a:gd name="T76" fmla="*/ 373239 w 63"/>
              <a:gd name="T77" fmla="*/ 2485663 h 79"/>
              <a:gd name="T78" fmla="*/ 0 w 63"/>
              <a:gd name="T79" fmla="*/ 1308301 h 79"/>
              <a:gd name="T80" fmla="*/ 249061 w 63"/>
              <a:gd name="T81" fmla="*/ 784908 h 79"/>
              <a:gd name="T82" fmla="*/ 497769 w 63"/>
              <a:gd name="T83" fmla="*/ 784908 h 79"/>
              <a:gd name="T84" fmla="*/ 622300 w 63"/>
              <a:gd name="T85" fmla="*/ 915847 h 79"/>
              <a:gd name="T86" fmla="*/ 1120069 w 63"/>
              <a:gd name="T87" fmla="*/ 784908 h 79"/>
              <a:gd name="T88" fmla="*/ 1991078 w 63"/>
              <a:gd name="T89" fmla="*/ 392454 h 79"/>
              <a:gd name="T90" fmla="*/ 2364669 w 63"/>
              <a:gd name="T91" fmla="*/ 392454 h 79"/>
              <a:gd name="T92" fmla="*/ 2737908 w 63"/>
              <a:gd name="T93" fmla="*/ 261516 h 79"/>
              <a:gd name="T94" fmla="*/ 3609269 w 63"/>
              <a:gd name="T95" fmla="*/ 130939 h 79"/>
              <a:gd name="T96" fmla="*/ 3982508 w 63"/>
              <a:gd name="T97" fmla="*/ 130939 h 79"/>
              <a:gd name="T98" fmla="*/ 4729339 w 63"/>
              <a:gd name="T99" fmla="*/ 0 h 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79">
                <a:moveTo>
                  <a:pt x="38" y="0"/>
                </a:moveTo>
                <a:lnTo>
                  <a:pt x="40" y="2"/>
                </a:lnTo>
                <a:lnTo>
                  <a:pt x="40" y="4"/>
                </a:lnTo>
                <a:lnTo>
                  <a:pt x="40" y="6"/>
                </a:lnTo>
                <a:lnTo>
                  <a:pt x="44" y="7"/>
                </a:lnTo>
                <a:lnTo>
                  <a:pt x="46" y="10"/>
                </a:lnTo>
                <a:lnTo>
                  <a:pt x="46" y="12"/>
                </a:lnTo>
                <a:lnTo>
                  <a:pt x="47" y="15"/>
                </a:lnTo>
                <a:lnTo>
                  <a:pt x="47" y="20"/>
                </a:lnTo>
                <a:lnTo>
                  <a:pt x="48" y="19"/>
                </a:lnTo>
                <a:lnTo>
                  <a:pt x="49" y="19"/>
                </a:lnTo>
                <a:lnTo>
                  <a:pt x="50" y="22"/>
                </a:lnTo>
                <a:lnTo>
                  <a:pt x="51" y="22"/>
                </a:lnTo>
                <a:lnTo>
                  <a:pt x="53" y="22"/>
                </a:lnTo>
                <a:lnTo>
                  <a:pt x="53" y="25"/>
                </a:lnTo>
                <a:lnTo>
                  <a:pt x="54" y="26"/>
                </a:lnTo>
                <a:lnTo>
                  <a:pt x="55" y="24"/>
                </a:lnTo>
                <a:lnTo>
                  <a:pt x="56" y="24"/>
                </a:lnTo>
                <a:lnTo>
                  <a:pt x="58" y="26"/>
                </a:lnTo>
                <a:lnTo>
                  <a:pt x="60" y="26"/>
                </a:lnTo>
                <a:lnTo>
                  <a:pt x="62" y="39"/>
                </a:lnTo>
                <a:lnTo>
                  <a:pt x="59" y="41"/>
                </a:lnTo>
                <a:lnTo>
                  <a:pt x="59" y="49"/>
                </a:lnTo>
                <a:lnTo>
                  <a:pt x="58" y="49"/>
                </a:lnTo>
                <a:lnTo>
                  <a:pt x="57" y="48"/>
                </a:lnTo>
                <a:lnTo>
                  <a:pt x="52" y="39"/>
                </a:lnTo>
                <a:lnTo>
                  <a:pt x="48" y="33"/>
                </a:lnTo>
                <a:lnTo>
                  <a:pt x="45" y="29"/>
                </a:lnTo>
                <a:lnTo>
                  <a:pt x="38" y="16"/>
                </a:lnTo>
                <a:lnTo>
                  <a:pt x="34" y="16"/>
                </a:lnTo>
                <a:lnTo>
                  <a:pt x="33" y="15"/>
                </a:lnTo>
                <a:lnTo>
                  <a:pt x="31" y="7"/>
                </a:lnTo>
                <a:lnTo>
                  <a:pt x="31" y="6"/>
                </a:lnTo>
                <a:lnTo>
                  <a:pt x="29" y="6"/>
                </a:lnTo>
                <a:lnTo>
                  <a:pt x="28" y="7"/>
                </a:lnTo>
                <a:lnTo>
                  <a:pt x="28" y="10"/>
                </a:lnTo>
                <a:lnTo>
                  <a:pt x="29" y="14"/>
                </a:lnTo>
                <a:lnTo>
                  <a:pt x="29" y="16"/>
                </a:lnTo>
                <a:lnTo>
                  <a:pt x="28" y="16"/>
                </a:lnTo>
                <a:lnTo>
                  <a:pt x="27" y="16"/>
                </a:lnTo>
                <a:lnTo>
                  <a:pt x="27" y="19"/>
                </a:lnTo>
                <a:lnTo>
                  <a:pt x="27" y="24"/>
                </a:lnTo>
                <a:lnTo>
                  <a:pt x="28" y="41"/>
                </a:lnTo>
                <a:lnTo>
                  <a:pt x="28" y="54"/>
                </a:lnTo>
                <a:lnTo>
                  <a:pt x="29" y="64"/>
                </a:lnTo>
                <a:lnTo>
                  <a:pt x="30" y="77"/>
                </a:lnTo>
                <a:lnTo>
                  <a:pt x="29" y="78"/>
                </a:lnTo>
                <a:lnTo>
                  <a:pt x="28" y="77"/>
                </a:lnTo>
                <a:lnTo>
                  <a:pt x="28" y="76"/>
                </a:lnTo>
                <a:lnTo>
                  <a:pt x="27" y="76"/>
                </a:lnTo>
                <a:lnTo>
                  <a:pt x="26" y="74"/>
                </a:lnTo>
                <a:lnTo>
                  <a:pt x="25" y="74"/>
                </a:lnTo>
                <a:lnTo>
                  <a:pt x="22" y="75"/>
                </a:lnTo>
                <a:lnTo>
                  <a:pt x="21" y="76"/>
                </a:lnTo>
                <a:lnTo>
                  <a:pt x="19" y="76"/>
                </a:lnTo>
                <a:lnTo>
                  <a:pt x="18" y="70"/>
                </a:lnTo>
                <a:lnTo>
                  <a:pt x="18" y="76"/>
                </a:lnTo>
                <a:lnTo>
                  <a:pt x="16" y="76"/>
                </a:lnTo>
                <a:lnTo>
                  <a:pt x="15" y="76"/>
                </a:lnTo>
                <a:lnTo>
                  <a:pt x="12" y="71"/>
                </a:lnTo>
                <a:lnTo>
                  <a:pt x="9" y="71"/>
                </a:lnTo>
                <a:lnTo>
                  <a:pt x="7" y="71"/>
                </a:lnTo>
                <a:lnTo>
                  <a:pt x="7" y="66"/>
                </a:lnTo>
                <a:lnTo>
                  <a:pt x="7" y="65"/>
                </a:lnTo>
                <a:lnTo>
                  <a:pt x="7" y="59"/>
                </a:lnTo>
                <a:lnTo>
                  <a:pt x="8" y="56"/>
                </a:lnTo>
                <a:lnTo>
                  <a:pt x="8" y="55"/>
                </a:lnTo>
                <a:lnTo>
                  <a:pt x="10" y="52"/>
                </a:lnTo>
                <a:lnTo>
                  <a:pt x="12" y="50"/>
                </a:lnTo>
                <a:lnTo>
                  <a:pt x="12" y="43"/>
                </a:lnTo>
                <a:lnTo>
                  <a:pt x="11" y="38"/>
                </a:lnTo>
                <a:lnTo>
                  <a:pt x="7" y="30"/>
                </a:lnTo>
                <a:lnTo>
                  <a:pt x="7" y="25"/>
                </a:lnTo>
                <a:lnTo>
                  <a:pt x="6" y="24"/>
                </a:lnTo>
                <a:lnTo>
                  <a:pt x="6" y="20"/>
                </a:lnTo>
                <a:lnTo>
                  <a:pt x="5" y="22"/>
                </a:lnTo>
                <a:lnTo>
                  <a:pt x="4" y="22"/>
                </a:lnTo>
                <a:lnTo>
                  <a:pt x="3" y="19"/>
                </a:lnTo>
                <a:lnTo>
                  <a:pt x="1" y="15"/>
                </a:lnTo>
                <a:lnTo>
                  <a:pt x="0" y="10"/>
                </a:lnTo>
                <a:lnTo>
                  <a:pt x="0" y="7"/>
                </a:lnTo>
                <a:lnTo>
                  <a:pt x="2" y="6"/>
                </a:lnTo>
                <a:lnTo>
                  <a:pt x="3" y="6"/>
                </a:lnTo>
                <a:lnTo>
                  <a:pt x="4" y="6"/>
                </a:lnTo>
                <a:lnTo>
                  <a:pt x="5" y="8"/>
                </a:lnTo>
                <a:lnTo>
                  <a:pt x="5" y="7"/>
                </a:lnTo>
                <a:lnTo>
                  <a:pt x="6" y="6"/>
                </a:lnTo>
                <a:lnTo>
                  <a:pt x="9" y="6"/>
                </a:lnTo>
                <a:lnTo>
                  <a:pt x="15" y="2"/>
                </a:lnTo>
                <a:lnTo>
                  <a:pt x="16" y="3"/>
                </a:lnTo>
                <a:lnTo>
                  <a:pt x="18" y="2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6" y="0"/>
                </a:lnTo>
                <a:lnTo>
                  <a:pt x="29" y="1"/>
                </a:lnTo>
                <a:lnTo>
                  <a:pt x="31" y="2"/>
                </a:lnTo>
                <a:lnTo>
                  <a:pt x="32" y="1"/>
                </a:lnTo>
                <a:lnTo>
                  <a:pt x="34" y="1"/>
                </a:lnTo>
                <a:lnTo>
                  <a:pt x="38" y="0"/>
                </a:lnTo>
              </a:path>
            </a:pathLst>
          </a:custGeom>
          <a:solidFill>
            <a:srgbClr val="DDCA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6" name="Freeform 8582">
            <a:extLst>
              <a:ext uri="{FF2B5EF4-FFF2-40B4-BE49-F238E27FC236}">
                <a16:creationId xmlns:a16="http://schemas.microsoft.com/office/drawing/2014/main" id="{C1208250-6E10-D747-B98F-A624DEE78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2776538"/>
            <a:ext cx="22225" cy="28575"/>
          </a:xfrm>
          <a:custGeom>
            <a:avLst/>
            <a:gdLst>
              <a:gd name="T0" fmla="*/ 3469609 w 62"/>
              <a:gd name="T1" fmla="*/ 9943377 h 79"/>
              <a:gd name="T2" fmla="*/ 3469609 w 62"/>
              <a:gd name="T3" fmla="*/ 9943377 h 79"/>
              <a:gd name="T4" fmla="*/ 3469609 w 62"/>
              <a:gd name="T5" fmla="*/ 10074315 h 79"/>
              <a:gd name="T6" fmla="*/ 2698545 w 62"/>
              <a:gd name="T7" fmla="*/ 9943377 h 79"/>
              <a:gd name="T8" fmla="*/ 2698545 w 62"/>
              <a:gd name="T9" fmla="*/ 9681499 h 79"/>
              <a:gd name="T10" fmla="*/ 2698545 w 62"/>
              <a:gd name="T11" fmla="*/ 9812438 h 79"/>
              <a:gd name="T12" fmla="*/ 3726631 w 62"/>
              <a:gd name="T13" fmla="*/ 10074315 h 79"/>
              <a:gd name="T14" fmla="*/ 3340919 w 62"/>
              <a:gd name="T15" fmla="*/ 2878479 h 79"/>
              <a:gd name="T16" fmla="*/ 1413438 w 62"/>
              <a:gd name="T17" fmla="*/ 9289045 h 79"/>
              <a:gd name="T18" fmla="*/ 1799150 w 62"/>
              <a:gd name="T19" fmla="*/ 9812438 h 79"/>
              <a:gd name="T20" fmla="*/ 1028085 w 62"/>
              <a:gd name="T21" fmla="*/ 4448296 h 79"/>
              <a:gd name="T22" fmla="*/ 1413438 w 62"/>
              <a:gd name="T23" fmla="*/ 6541505 h 79"/>
              <a:gd name="T24" fmla="*/ 771064 w 62"/>
              <a:gd name="T25" fmla="*/ 3663387 h 79"/>
              <a:gd name="T26" fmla="*/ 771064 w 62"/>
              <a:gd name="T27" fmla="*/ 3924903 h 79"/>
              <a:gd name="T28" fmla="*/ 7452903 w 62"/>
              <a:gd name="T29" fmla="*/ 6410928 h 79"/>
              <a:gd name="T30" fmla="*/ 7452903 w 62"/>
              <a:gd name="T31" fmla="*/ 5364142 h 79"/>
              <a:gd name="T32" fmla="*/ 7581593 w 62"/>
              <a:gd name="T33" fmla="*/ 5495081 h 79"/>
              <a:gd name="T34" fmla="*/ 7195881 w 62"/>
              <a:gd name="T35" fmla="*/ 6149051 h 79"/>
              <a:gd name="T36" fmla="*/ 6553507 w 62"/>
              <a:gd name="T37" fmla="*/ 5233204 h 79"/>
              <a:gd name="T38" fmla="*/ 4754358 w 62"/>
              <a:gd name="T39" fmla="*/ 2093209 h 79"/>
              <a:gd name="T40" fmla="*/ 4240315 w 62"/>
              <a:gd name="T41" fmla="*/ 1962632 h 79"/>
              <a:gd name="T42" fmla="*/ 7195881 w 62"/>
              <a:gd name="T43" fmla="*/ 6149051 h 79"/>
              <a:gd name="T44" fmla="*/ 0 w 62"/>
              <a:gd name="T45" fmla="*/ 1962632 h 79"/>
              <a:gd name="T46" fmla="*/ 257021 w 62"/>
              <a:gd name="T47" fmla="*/ 2616602 h 79"/>
              <a:gd name="T48" fmla="*/ 6039465 w 62"/>
              <a:gd name="T49" fmla="*/ 2616602 h 79"/>
              <a:gd name="T50" fmla="*/ 5911133 w 62"/>
              <a:gd name="T51" fmla="*/ 1962632 h 79"/>
              <a:gd name="T52" fmla="*/ 5911133 w 62"/>
              <a:gd name="T53" fmla="*/ 1962632 h 79"/>
              <a:gd name="T54" fmla="*/ 5782443 w 62"/>
              <a:gd name="T55" fmla="*/ 1439240 h 79"/>
              <a:gd name="T56" fmla="*/ 5782443 w 62"/>
              <a:gd name="T57" fmla="*/ 1308301 h 79"/>
              <a:gd name="T58" fmla="*/ 5525422 w 62"/>
              <a:gd name="T59" fmla="*/ 915847 h 79"/>
              <a:gd name="T60" fmla="*/ 4626026 w 62"/>
              <a:gd name="T61" fmla="*/ 130939 h 79"/>
              <a:gd name="T62" fmla="*/ 3983652 w 62"/>
              <a:gd name="T63" fmla="*/ 130939 h 79"/>
              <a:gd name="T64" fmla="*/ 4754358 w 62"/>
              <a:gd name="T65" fmla="*/ 130939 h 79"/>
              <a:gd name="T66" fmla="*/ 5011379 w 62"/>
              <a:gd name="T67" fmla="*/ 392454 h 79"/>
              <a:gd name="T68" fmla="*/ 3469609 w 62"/>
              <a:gd name="T69" fmla="*/ 2093209 h 79"/>
              <a:gd name="T70" fmla="*/ 3469609 w 62"/>
              <a:gd name="T71" fmla="*/ 1962632 h 79"/>
              <a:gd name="T72" fmla="*/ 3597941 w 62"/>
              <a:gd name="T73" fmla="*/ 1831694 h 79"/>
              <a:gd name="T74" fmla="*/ 3469609 w 62"/>
              <a:gd name="T75" fmla="*/ 1962632 h 79"/>
              <a:gd name="T76" fmla="*/ 2184502 w 62"/>
              <a:gd name="T77" fmla="*/ 261516 h 79"/>
              <a:gd name="T78" fmla="*/ 1927481 w 62"/>
              <a:gd name="T79" fmla="*/ 392454 h 79"/>
              <a:gd name="T80" fmla="*/ 2698545 w 62"/>
              <a:gd name="T81" fmla="*/ 261516 h 79"/>
              <a:gd name="T82" fmla="*/ 2698545 w 62"/>
              <a:gd name="T83" fmla="*/ 392454 h 79"/>
              <a:gd name="T84" fmla="*/ 2698545 w 62"/>
              <a:gd name="T85" fmla="*/ 261516 h 7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79">
                <a:moveTo>
                  <a:pt x="27" y="77"/>
                </a:moveTo>
                <a:lnTo>
                  <a:pt x="27" y="76"/>
                </a:lnTo>
                <a:cubicBezTo>
                  <a:pt x="27" y="76"/>
                  <a:pt x="26" y="76"/>
                  <a:pt x="26" y="75"/>
                </a:cubicBezTo>
                <a:lnTo>
                  <a:pt x="27" y="76"/>
                </a:lnTo>
                <a:lnTo>
                  <a:pt x="28" y="78"/>
                </a:lnTo>
                <a:lnTo>
                  <a:pt x="27" y="77"/>
                </a:lnTo>
                <a:close/>
                <a:moveTo>
                  <a:pt x="21" y="75"/>
                </a:moveTo>
                <a:lnTo>
                  <a:pt x="21" y="76"/>
                </a:lnTo>
                <a:lnTo>
                  <a:pt x="20" y="75"/>
                </a:lnTo>
                <a:lnTo>
                  <a:pt x="21" y="74"/>
                </a:lnTo>
                <a:lnTo>
                  <a:pt x="24" y="74"/>
                </a:lnTo>
                <a:lnTo>
                  <a:pt x="21" y="75"/>
                </a:lnTo>
                <a:close/>
                <a:moveTo>
                  <a:pt x="26" y="22"/>
                </a:moveTo>
                <a:lnTo>
                  <a:pt x="29" y="77"/>
                </a:lnTo>
                <a:lnTo>
                  <a:pt x="26" y="24"/>
                </a:lnTo>
                <a:lnTo>
                  <a:pt x="26" y="22"/>
                </a:lnTo>
                <a:close/>
                <a:moveTo>
                  <a:pt x="14" y="75"/>
                </a:moveTo>
                <a:lnTo>
                  <a:pt x="11" y="71"/>
                </a:lnTo>
                <a:lnTo>
                  <a:pt x="15" y="76"/>
                </a:lnTo>
                <a:lnTo>
                  <a:pt x="14" y="75"/>
                </a:lnTo>
                <a:close/>
                <a:moveTo>
                  <a:pt x="10" y="38"/>
                </a:moveTo>
                <a:lnTo>
                  <a:pt x="8" y="34"/>
                </a:lnTo>
                <a:lnTo>
                  <a:pt x="11" y="38"/>
                </a:lnTo>
                <a:lnTo>
                  <a:pt x="11" y="50"/>
                </a:lnTo>
                <a:lnTo>
                  <a:pt x="10" y="38"/>
                </a:lnTo>
                <a:close/>
                <a:moveTo>
                  <a:pt x="6" y="28"/>
                </a:moveTo>
                <a:lnTo>
                  <a:pt x="8" y="34"/>
                </a:lnTo>
                <a:lnTo>
                  <a:pt x="6" y="30"/>
                </a:lnTo>
                <a:lnTo>
                  <a:pt x="6" y="28"/>
                </a:lnTo>
                <a:close/>
                <a:moveTo>
                  <a:pt x="58" y="49"/>
                </a:moveTo>
                <a:lnTo>
                  <a:pt x="57" y="48"/>
                </a:lnTo>
                <a:lnTo>
                  <a:pt x="58" y="41"/>
                </a:lnTo>
                <a:lnTo>
                  <a:pt x="61" y="39"/>
                </a:lnTo>
                <a:lnTo>
                  <a:pt x="59" y="42"/>
                </a:lnTo>
                <a:lnTo>
                  <a:pt x="58" y="49"/>
                </a:lnTo>
                <a:close/>
                <a:moveTo>
                  <a:pt x="56" y="47"/>
                </a:moveTo>
                <a:lnTo>
                  <a:pt x="55" y="47"/>
                </a:lnTo>
                <a:lnTo>
                  <a:pt x="51" y="40"/>
                </a:lnTo>
                <a:lnTo>
                  <a:pt x="44" y="28"/>
                </a:lnTo>
                <a:lnTo>
                  <a:pt x="37" y="16"/>
                </a:lnTo>
                <a:lnTo>
                  <a:pt x="33" y="16"/>
                </a:lnTo>
                <a:lnTo>
                  <a:pt x="33" y="15"/>
                </a:lnTo>
                <a:lnTo>
                  <a:pt x="37" y="15"/>
                </a:lnTo>
                <a:lnTo>
                  <a:pt x="56" y="47"/>
                </a:lnTo>
                <a:close/>
                <a:moveTo>
                  <a:pt x="2" y="20"/>
                </a:moveTo>
                <a:lnTo>
                  <a:pt x="0" y="15"/>
                </a:lnTo>
                <a:lnTo>
                  <a:pt x="2" y="19"/>
                </a:lnTo>
                <a:lnTo>
                  <a:pt x="2" y="20"/>
                </a:lnTo>
                <a:close/>
                <a:moveTo>
                  <a:pt x="46" y="15"/>
                </a:moveTo>
                <a:lnTo>
                  <a:pt x="47" y="20"/>
                </a:lnTo>
                <a:lnTo>
                  <a:pt x="46" y="20"/>
                </a:lnTo>
                <a:lnTo>
                  <a:pt x="46" y="15"/>
                </a:lnTo>
                <a:close/>
                <a:moveTo>
                  <a:pt x="45" y="11"/>
                </a:moveTo>
                <a:lnTo>
                  <a:pt x="46" y="15"/>
                </a:lnTo>
                <a:lnTo>
                  <a:pt x="45" y="12"/>
                </a:lnTo>
                <a:lnTo>
                  <a:pt x="45" y="11"/>
                </a:lnTo>
                <a:close/>
                <a:moveTo>
                  <a:pt x="43" y="7"/>
                </a:moveTo>
                <a:lnTo>
                  <a:pt x="45" y="10"/>
                </a:lnTo>
                <a:lnTo>
                  <a:pt x="45" y="11"/>
                </a:lnTo>
                <a:lnTo>
                  <a:pt x="43" y="7"/>
                </a:lnTo>
                <a:close/>
                <a:moveTo>
                  <a:pt x="38" y="2"/>
                </a:moveTo>
                <a:lnTo>
                  <a:pt x="36" y="1"/>
                </a:lnTo>
                <a:lnTo>
                  <a:pt x="30" y="2"/>
                </a:lnTo>
                <a:lnTo>
                  <a:pt x="31" y="1"/>
                </a:lnTo>
                <a:lnTo>
                  <a:pt x="36" y="1"/>
                </a:lnTo>
                <a:lnTo>
                  <a:pt x="37" y="1"/>
                </a:lnTo>
                <a:lnTo>
                  <a:pt x="39" y="2"/>
                </a:lnTo>
                <a:lnTo>
                  <a:pt x="39" y="3"/>
                </a:lnTo>
                <a:lnTo>
                  <a:pt x="38" y="2"/>
                </a:lnTo>
                <a:close/>
                <a:moveTo>
                  <a:pt x="27" y="16"/>
                </a:moveTo>
                <a:lnTo>
                  <a:pt x="26" y="16"/>
                </a:lnTo>
                <a:lnTo>
                  <a:pt x="27" y="15"/>
                </a:lnTo>
                <a:lnTo>
                  <a:pt x="27" y="16"/>
                </a:lnTo>
                <a:close/>
                <a:moveTo>
                  <a:pt x="28" y="14"/>
                </a:moveTo>
                <a:lnTo>
                  <a:pt x="28" y="15"/>
                </a:lnTo>
                <a:lnTo>
                  <a:pt x="27" y="15"/>
                </a:lnTo>
                <a:lnTo>
                  <a:pt x="28" y="14"/>
                </a:lnTo>
                <a:close/>
                <a:moveTo>
                  <a:pt x="17" y="2"/>
                </a:moveTo>
                <a:lnTo>
                  <a:pt x="17" y="3"/>
                </a:lnTo>
                <a:lnTo>
                  <a:pt x="15" y="3"/>
                </a:lnTo>
                <a:lnTo>
                  <a:pt x="17" y="2"/>
                </a:lnTo>
                <a:close/>
                <a:moveTo>
                  <a:pt x="21" y="2"/>
                </a:moveTo>
                <a:lnTo>
                  <a:pt x="25" y="0"/>
                </a:lnTo>
                <a:lnTo>
                  <a:pt x="21" y="3"/>
                </a:lnTo>
                <a:lnTo>
                  <a:pt x="20" y="3"/>
                </a:lnTo>
                <a:lnTo>
                  <a:pt x="2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7" name="Freeform 8583">
            <a:extLst>
              <a:ext uri="{FF2B5EF4-FFF2-40B4-BE49-F238E27FC236}">
                <a16:creationId xmlns:a16="http://schemas.microsoft.com/office/drawing/2014/main" id="{24B66C4B-15F0-F44A-9247-4A9F00330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86063"/>
            <a:ext cx="4763" cy="20637"/>
          </a:xfrm>
          <a:custGeom>
            <a:avLst/>
            <a:gdLst>
              <a:gd name="T0" fmla="*/ 1041736 w 14"/>
              <a:gd name="T1" fmla="*/ 7469120 h 56"/>
              <a:gd name="T2" fmla="*/ 810390 w 14"/>
              <a:gd name="T3" fmla="*/ 7197522 h 56"/>
              <a:gd name="T4" fmla="*/ 810390 w 14"/>
              <a:gd name="T5" fmla="*/ 6790310 h 56"/>
              <a:gd name="T6" fmla="*/ 810390 w 14"/>
              <a:gd name="T7" fmla="*/ 6111132 h 56"/>
              <a:gd name="T8" fmla="*/ 694377 w 14"/>
              <a:gd name="T9" fmla="*/ 5432322 h 56"/>
              <a:gd name="T10" fmla="*/ 578705 w 14"/>
              <a:gd name="T11" fmla="*/ 4481546 h 56"/>
              <a:gd name="T12" fmla="*/ 347359 w 14"/>
              <a:gd name="T13" fmla="*/ 3259172 h 56"/>
              <a:gd name="T14" fmla="*/ 231346 w 14"/>
              <a:gd name="T15" fmla="*/ 2308764 h 56"/>
              <a:gd name="T16" fmla="*/ 231346 w 14"/>
              <a:gd name="T17" fmla="*/ 1629586 h 56"/>
              <a:gd name="T18" fmla="*/ 0 w 14"/>
              <a:gd name="T19" fmla="*/ 1086391 h 56"/>
              <a:gd name="T20" fmla="*/ 0 w 14"/>
              <a:gd name="T21" fmla="*/ 543195 h 56"/>
              <a:gd name="T22" fmla="*/ 0 w 14"/>
              <a:gd name="T23" fmla="*/ 0 h 56"/>
              <a:gd name="T24" fmla="*/ 347359 w 14"/>
              <a:gd name="T25" fmla="*/ 1222374 h 56"/>
              <a:gd name="T26" fmla="*/ 463032 w 14"/>
              <a:gd name="T27" fmla="*/ 2037167 h 56"/>
              <a:gd name="T28" fmla="*/ 694377 w 14"/>
              <a:gd name="T29" fmla="*/ 2580362 h 56"/>
              <a:gd name="T30" fmla="*/ 694377 w 14"/>
              <a:gd name="T31" fmla="*/ 2851960 h 56"/>
              <a:gd name="T32" fmla="*/ 810390 w 14"/>
              <a:gd name="T33" fmla="*/ 3259172 h 56"/>
              <a:gd name="T34" fmla="*/ 926063 w 14"/>
              <a:gd name="T35" fmla="*/ 3938350 h 56"/>
              <a:gd name="T36" fmla="*/ 1041736 w 14"/>
              <a:gd name="T37" fmla="*/ 5160724 h 56"/>
              <a:gd name="T38" fmla="*/ 1504768 w 14"/>
              <a:gd name="T39" fmla="*/ 6111132 h 56"/>
              <a:gd name="T40" fmla="*/ 1504768 w 14"/>
              <a:gd name="T41" fmla="*/ 6790310 h 56"/>
              <a:gd name="T42" fmla="*/ 1504768 w 14"/>
              <a:gd name="T43" fmla="*/ 7197522 h 56"/>
              <a:gd name="T44" fmla="*/ 1389095 w 14"/>
              <a:gd name="T45" fmla="*/ 7197522 h 56"/>
              <a:gd name="T46" fmla="*/ 1157409 w 14"/>
              <a:gd name="T47" fmla="*/ 7333505 h 56"/>
              <a:gd name="T48" fmla="*/ 1041736 w 14"/>
              <a:gd name="T49" fmla="*/ 746912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" h="56">
                <a:moveTo>
                  <a:pt x="9" y="55"/>
                </a:moveTo>
                <a:lnTo>
                  <a:pt x="7" y="53"/>
                </a:lnTo>
                <a:lnTo>
                  <a:pt x="7" y="50"/>
                </a:lnTo>
                <a:lnTo>
                  <a:pt x="7" y="45"/>
                </a:lnTo>
                <a:lnTo>
                  <a:pt x="6" y="40"/>
                </a:lnTo>
                <a:lnTo>
                  <a:pt x="5" y="33"/>
                </a:lnTo>
                <a:lnTo>
                  <a:pt x="3" y="24"/>
                </a:lnTo>
                <a:lnTo>
                  <a:pt x="2" y="17"/>
                </a:lnTo>
                <a:lnTo>
                  <a:pt x="2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3" y="9"/>
                </a:lnTo>
                <a:lnTo>
                  <a:pt x="4" y="15"/>
                </a:lnTo>
                <a:lnTo>
                  <a:pt x="6" y="19"/>
                </a:lnTo>
                <a:lnTo>
                  <a:pt x="6" y="21"/>
                </a:lnTo>
                <a:lnTo>
                  <a:pt x="7" y="24"/>
                </a:lnTo>
                <a:lnTo>
                  <a:pt x="8" y="29"/>
                </a:lnTo>
                <a:lnTo>
                  <a:pt x="9" y="38"/>
                </a:lnTo>
                <a:lnTo>
                  <a:pt x="13" y="45"/>
                </a:lnTo>
                <a:lnTo>
                  <a:pt x="13" y="50"/>
                </a:lnTo>
                <a:lnTo>
                  <a:pt x="13" y="53"/>
                </a:lnTo>
                <a:lnTo>
                  <a:pt x="12" y="53"/>
                </a:lnTo>
                <a:lnTo>
                  <a:pt x="10" y="54"/>
                </a:lnTo>
                <a:lnTo>
                  <a:pt x="9" y="55"/>
                </a:lnTo>
              </a:path>
            </a:pathLst>
          </a:custGeom>
          <a:solidFill>
            <a:srgbClr val="D5C46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8" name="Freeform 8584">
            <a:extLst>
              <a:ext uri="{FF2B5EF4-FFF2-40B4-BE49-F238E27FC236}">
                <a16:creationId xmlns:a16="http://schemas.microsoft.com/office/drawing/2014/main" id="{E71E0D6F-72DF-354A-A6FB-88C19A672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86063"/>
            <a:ext cx="4763" cy="20637"/>
          </a:xfrm>
          <a:custGeom>
            <a:avLst/>
            <a:gdLst>
              <a:gd name="T0" fmla="*/ 810390 w 14"/>
              <a:gd name="T1" fmla="*/ 6851484 h 59"/>
              <a:gd name="T2" fmla="*/ 810390 w 14"/>
              <a:gd name="T3" fmla="*/ 6484215 h 59"/>
              <a:gd name="T4" fmla="*/ 463032 w 14"/>
              <a:gd name="T5" fmla="*/ 4404425 h 59"/>
              <a:gd name="T6" fmla="*/ 0 w 14"/>
              <a:gd name="T7" fmla="*/ 366919 h 59"/>
              <a:gd name="T8" fmla="*/ 0 w 14"/>
              <a:gd name="T9" fmla="*/ 366919 h 59"/>
              <a:gd name="T10" fmla="*/ 926063 w 14"/>
              <a:gd name="T11" fmla="*/ 6851484 h 59"/>
              <a:gd name="T12" fmla="*/ 1041736 w 14"/>
              <a:gd name="T13" fmla="*/ 7095980 h 59"/>
              <a:gd name="T14" fmla="*/ 810390 w 14"/>
              <a:gd name="T15" fmla="*/ 6851484 h 59"/>
              <a:gd name="T16" fmla="*/ 0 w 14"/>
              <a:gd name="T17" fmla="*/ 122423 h 59"/>
              <a:gd name="T18" fmla="*/ 0 w 14"/>
              <a:gd name="T19" fmla="*/ 366919 h 59"/>
              <a:gd name="T20" fmla="*/ 0 w 14"/>
              <a:gd name="T21" fmla="*/ 366919 h 59"/>
              <a:gd name="T22" fmla="*/ 0 w 14"/>
              <a:gd name="T23" fmla="*/ 122423 h 59"/>
              <a:gd name="T24" fmla="*/ 0 w 14"/>
              <a:gd name="T25" fmla="*/ 122423 h 59"/>
              <a:gd name="T26" fmla="*/ 0 w 14"/>
              <a:gd name="T27" fmla="*/ 0 h 59"/>
              <a:gd name="T28" fmla="*/ 0 w 14"/>
              <a:gd name="T29" fmla="*/ 122423 h 59"/>
              <a:gd name="T30" fmla="*/ 0 w 14"/>
              <a:gd name="T31" fmla="*/ 122423 h 59"/>
              <a:gd name="T32" fmla="*/ 0 w 14"/>
              <a:gd name="T33" fmla="*/ 0 h 59"/>
              <a:gd name="T34" fmla="*/ 0 w 14"/>
              <a:gd name="T35" fmla="*/ 366919 h 59"/>
              <a:gd name="T36" fmla="*/ 0 w 14"/>
              <a:gd name="T37" fmla="*/ 122423 h 59"/>
              <a:gd name="T38" fmla="*/ 115673 w 14"/>
              <a:gd name="T39" fmla="*/ 489342 h 59"/>
              <a:gd name="T40" fmla="*/ 0 w 14"/>
              <a:gd name="T41" fmla="*/ 366919 h 59"/>
              <a:gd name="T42" fmla="*/ 347359 w 14"/>
              <a:gd name="T43" fmla="*/ 1468025 h 59"/>
              <a:gd name="T44" fmla="*/ 115673 w 14"/>
              <a:gd name="T45" fmla="*/ 489342 h 59"/>
              <a:gd name="T46" fmla="*/ 578705 w 14"/>
              <a:gd name="T47" fmla="*/ 2202213 h 59"/>
              <a:gd name="T48" fmla="*/ 347359 w 14"/>
              <a:gd name="T49" fmla="*/ 1468025 h 59"/>
              <a:gd name="T50" fmla="*/ 694377 w 14"/>
              <a:gd name="T51" fmla="*/ 2691554 h 59"/>
              <a:gd name="T52" fmla="*/ 694377 w 14"/>
              <a:gd name="T53" fmla="*/ 2813977 h 59"/>
              <a:gd name="T54" fmla="*/ 578705 w 14"/>
              <a:gd name="T55" fmla="*/ 2202213 h 59"/>
              <a:gd name="T56" fmla="*/ 694377 w 14"/>
              <a:gd name="T57" fmla="*/ 2691554 h 59"/>
              <a:gd name="T58" fmla="*/ 926063 w 14"/>
              <a:gd name="T59" fmla="*/ 3303319 h 59"/>
              <a:gd name="T60" fmla="*/ 1157409 w 14"/>
              <a:gd name="T61" fmla="*/ 4771344 h 59"/>
              <a:gd name="T62" fmla="*/ 694377 w 14"/>
              <a:gd name="T63" fmla="*/ 3058473 h 59"/>
              <a:gd name="T64" fmla="*/ 926063 w 14"/>
              <a:gd name="T65" fmla="*/ 3303319 h 59"/>
              <a:gd name="T66" fmla="*/ 1504768 w 14"/>
              <a:gd name="T67" fmla="*/ 6851484 h 59"/>
              <a:gd name="T68" fmla="*/ 1157409 w 14"/>
              <a:gd name="T69" fmla="*/ 4771344 h 59"/>
              <a:gd name="T70" fmla="*/ 1504768 w 14"/>
              <a:gd name="T71" fmla="*/ 5872451 h 59"/>
              <a:gd name="T72" fmla="*/ 1504768 w 14"/>
              <a:gd name="T73" fmla="*/ 6851484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" h="59">
                <a:moveTo>
                  <a:pt x="7" y="56"/>
                </a:moveTo>
                <a:lnTo>
                  <a:pt x="7" y="53"/>
                </a:lnTo>
                <a:lnTo>
                  <a:pt x="4" y="36"/>
                </a:lnTo>
                <a:lnTo>
                  <a:pt x="0" y="3"/>
                </a:lnTo>
                <a:lnTo>
                  <a:pt x="8" y="56"/>
                </a:lnTo>
                <a:lnTo>
                  <a:pt x="9" y="58"/>
                </a:lnTo>
                <a:lnTo>
                  <a:pt x="7" y="56"/>
                </a:lnTo>
                <a:close/>
                <a:moveTo>
                  <a:pt x="0" y="1"/>
                </a:moveTo>
                <a:lnTo>
                  <a:pt x="0" y="3"/>
                </a:lnTo>
                <a:lnTo>
                  <a:pt x="0" y="1"/>
                </a:lnTo>
                <a:close/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  <a:close/>
                <a:moveTo>
                  <a:pt x="0" y="3"/>
                </a:moveTo>
                <a:lnTo>
                  <a:pt x="0" y="1"/>
                </a:lnTo>
                <a:lnTo>
                  <a:pt x="1" y="4"/>
                </a:lnTo>
                <a:lnTo>
                  <a:pt x="0" y="3"/>
                </a:lnTo>
                <a:close/>
                <a:moveTo>
                  <a:pt x="3" y="12"/>
                </a:moveTo>
                <a:lnTo>
                  <a:pt x="1" y="4"/>
                </a:lnTo>
                <a:lnTo>
                  <a:pt x="5" y="18"/>
                </a:lnTo>
                <a:lnTo>
                  <a:pt x="3" y="12"/>
                </a:lnTo>
                <a:close/>
                <a:moveTo>
                  <a:pt x="6" y="22"/>
                </a:moveTo>
                <a:lnTo>
                  <a:pt x="6" y="23"/>
                </a:lnTo>
                <a:lnTo>
                  <a:pt x="5" y="18"/>
                </a:lnTo>
                <a:lnTo>
                  <a:pt x="6" y="22"/>
                </a:lnTo>
                <a:close/>
                <a:moveTo>
                  <a:pt x="8" y="27"/>
                </a:moveTo>
                <a:lnTo>
                  <a:pt x="10" y="39"/>
                </a:lnTo>
                <a:lnTo>
                  <a:pt x="6" y="25"/>
                </a:lnTo>
                <a:lnTo>
                  <a:pt x="8" y="27"/>
                </a:lnTo>
                <a:close/>
                <a:moveTo>
                  <a:pt x="13" y="56"/>
                </a:moveTo>
                <a:lnTo>
                  <a:pt x="10" y="39"/>
                </a:lnTo>
                <a:lnTo>
                  <a:pt x="13" y="48"/>
                </a:lnTo>
                <a:lnTo>
                  <a:pt x="13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39" name="Freeform 8585">
            <a:extLst>
              <a:ext uri="{FF2B5EF4-FFF2-40B4-BE49-F238E27FC236}">
                <a16:creationId xmlns:a16="http://schemas.microsoft.com/office/drawing/2014/main" id="{A836BAE6-E392-8049-976A-B9490E64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84475"/>
            <a:ext cx="7938" cy="22225"/>
          </a:xfrm>
          <a:custGeom>
            <a:avLst/>
            <a:gdLst>
              <a:gd name="T0" fmla="*/ 2213259 w 22"/>
              <a:gd name="T1" fmla="*/ 7964930 h 61"/>
              <a:gd name="T2" fmla="*/ 2083003 w 22"/>
              <a:gd name="T3" fmla="*/ 7964930 h 61"/>
              <a:gd name="T4" fmla="*/ 1952748 w 22"/>
              <a:gd name="T5" fmla="*/ 7566702 h 61"/>
              <a:gd name="T6" fmla="*/ 1822493 w 22"/>
              <a:gd name="T7" fmla="*/ 7035488 h 61"/>
              <a:gd name="T8" fmla="*/ 1301832 w 22"/>
              <a:gd name="T9" fmla="*/ 5442575 h 61"/>
              <a:gd name="T10" fmla="*/ 1301832 w 22"/>
              <a:gd name="T11" fmla="*/ 4911725 h 61"/>
              <a:gd name="T12" fmla="*/ 1041682 w 22"/>
              <a:gd name="T13" fmla="*/ 4380511 h 61"/>
              <a:gd name="T14" fmla="*/ 781171 w 22"/>
              <a:gd name="T15" fmla="*/ 3584055 h 61"/>
              <a:gd name="T16" fmla="*/ 650916 w 22"/>
              <a:gd name="T17" fmla="*/ 2522355 h 61"/>
              <a:gd name="T18" fmla="*/ 390405 w 22"/>
              <a:gd name="T19" fmla="*/ 1725534 h 61"/>
              <a:gd name="T20" fmla="*/ 130255 w 22"/>
              <a:gd name="T21" fmla="*/ 929078 h 61"/>
              <a:gd name="T22" fmla="*/ 0 w 22"/>
              <a:gd name="T23" fmla="*/ 0 h 61"/>
              <a:gd name="T24" fmla="*/ 0 w 22"/>
              <a:gd name="T25" fmla="*/ 0 h 61"/>
              <a:gd name="T26" fmla="*/ 260511 w 22"/>
              <a:gd name="T27" fmla="*/ 398228 h 61"/>
              <a:gd name="T28" fmla="*/ 520661 w 22"/>
              <a:gd name="T29" fmla="*/ 796457 h 61"/>
              <a:gd name="T30" fmla="*/ 781171 w 22"/>
              <a:gd name="T31" fmla="*/ 1460292 h 61"/>
              <a:gd name="T32" fmla="*/ 1301832 w 22"/>
              <a:gd name="T33" fmla="*/ 2124127 h 61"/>
              <a:gd name="T34" fmla="*/ 1432087 w 22"/>
              <a:gd name="T35" fmla="*/ 2654977 h 61"/>
              <a:gd name="T36" fmla="*/ 1692598 w 22"/>
              <a:gd name="T37" fmla="*/ 3053205 h 61"/>
              <a:gd name="T38" fmla="*/ 1952748 w 22"/>
              <a:gd name="T39" fmla="*/ 3717040 h 61"/>
              <a:gd name="T40" fmla="*/ 2473769 w 22"/>
              <a:gd name="T41" fmla="*/ 5044346 h 61"/>
              <a:gd name="T42" fmla="*/ 2603664 w 22"/>
              <a:gd name="T43" fmla="*/ 5309953 h 61"/>
              <a:gd name="T44" fmla="*/ 2733919 w 22"/>
              <a:gd name="T45" fmla="*/ 5840803 h 61"/>
              <a:gd name="T46" fmla="*/ 2603664 w 22"/>
              <a:gd name="T47" fmla="*/ 6239031 h 61"/>
              <a:gd name="T48" fmla="*/ 2473769 w 22"/>
              <a:gd name="T49" fmla="*/ 6504638 h 61"/>
              <a:gd name="T50" fmla="*/ 2343514 w 22"/>
              <a:gd name="T51" fmla="*/ 7035488 h 61"/>
              <a:gd name="T52" fmla="*/ 2213259 w 22"/>
              <a:gd name="T53" fmla="*/ 796493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" h="61">
                <a:moveTo>
                  <a:pt x="17" y="60"/>
                </a:moveTo>
                <a:lnTo>
                  <a:pt x="16" y="60"/>
                </a:lnTo>
                <a:lnTo>
                  <a:pt x="15" y="57"/>
                </a:lnTo>
                <a:lnTo>
                  <a:pt x="14" y="53"/>
                </a:lnTo>
                <a:lnTo>
                  <a:pt x="10" y="41"/>
                </a:lnTo>
                <a:lnTo>
                  <a:pt x="10" y="37"/>
                </a:lnTo>
                <a:lnTo>
                  <a:pt x="8" y="33"/>
                </a:lnTo>
                <a:lnTo>
                  <a:pt x="6" y="27"/>
                </a:lnTo>
                <a:lnTo>
                  <a:pt x="5" y="19"/>
                </a:lnTo>
                <a:lnTo>
                  <a:pt x="3" y="13"/>
                </a:lnTo>
                <a:lnTo>
                  <a:pt x="1" y="7"/>
                </a:lnTo>
                <a:lnTo>
                  <a:pt x="0" y="0"/>
                </a:lnTo>
                <a:lnTo>
                  <a:pt x="2" y="3"/>
                </a:lnTo>
                <a:lnTo>
                  <a:pt x="4" y="6"/>
                </a:lnTo>
                <a:lnTo>
                  <a:pt x="6" y="11"/>
                </a:lnTo>
                <a:lnTo>
                  <a:pt x="10" y="16"/>
                </a:lnTo>
                <a:lnTo>
                  <a:pt x="11" y="20"/>
                </a:lnTo>
                <a:lnTo>
                  <a:pt x="13" y="23"/>
                </a:lnTo>
                <a:lnTo>
                  <a:pt x="15" y="28"/>
                </a:lnTo>
                <a:lnTo>
                  <a:pt x="19" y="38"/>
                </a:lnTo>
                <a:lnTo>
                  <a:pt x="20" y="40"/>
                </a:lnTo>
                <a:lnTo>
                  <a:pt x="21" y="44"/>
                </a:lnTo>
                <a:lnTo>
                  <a:pt x="20" y="47"/>
                </a:lnTo>
                <a:lnTo>
                  <a:pt x="19" y="49"/>
                </a:lnTo>
                <a:lnTo>
                  <a:pt x="18" y="53"/>
                </a:lnTo>
                <a:lnTo>
                  <a:pt x="17" y="60"/>
                </a:lnTo>
              </a:path>
            </a:pathLst>
          </a:custGeom>
          <a:solidFill>
            <a:srgbClr val="DBCB7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0" name="Freeform 8586">
            <a:extLst>
              <a:ext uri="{FF2B5EF4-FFF2-40B4-BE49-F238E27FC236}">
                <a16:creationId xmlns:a16="http://schemas.microsoft.com/office/drawing/2014/main" id="{B4BD0EDC-E38A-7440-9404-934EF4D8E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88" y="2784475"/>
            <a:ext cx="7937" cy="22225"/>
          </a:xfrm>
          <a:custGeom>
            <a:avLst/>
            <a:gdLst>
              <a:gd name="T0" fmla="*/ 2142612 w 21"/>
              <a:gd name="T1" fmla="*/ 8095456 h 60"/>
              <a:gd name="T2" fmla="*/ 1856880 w 21"/>
              <a:gd name="T3" fmla="*/ 7134966 h 60"/>
              <a:gd name="T4" fmla="*/ 1571148 w 21"/>
              <a:gd name="T5" fmla="*/ 6311530 h 60"/>
              <a:gd name="T6" fmla="*/ 2285478 w 21"/>
              <a:gd name="T7" fmla="*/ 8095456 h 60"/>
              <a:gd name="T8" fmla="*/ 2714076 w 21"/>
              <a:gd name="T9" fmla="*/ 5899997 h 60"/>
              <a:gd name="T10" fmla="*/ 2714076 w 21"/>
              <a:gd name="T11" fmla="*/ 5351039 h 60"/>
              <a:gd name="T12" fmla="*/ 0 w 21"/>
              <a:gd name="T13" fmla="*/ 0 h 60"/>
              <a:gd name="T14" fmla="*/ 142866 w 21"/>
              <a:gd name="T15" fmla="*/ 274479 h 60"/>
              <a:gd name="T16" fmla="*/ 2856942 w 21"/>
              <a:gd name="T17" fmla="*/ 5213985 h 60"/>
              <a:gd name="T18" fmla="*/ 2856942 w 21"/>
              <a:gd name="T19" fmla="*/ 5899997 h 60"/>
              <a:gd name="T20" fmla="*/ 2285478 w 21"/>
              <a:gd name="T21" fmla="*/ 8095456 h 60"/>
              <a:gd name="T22" fmla="*/ 2142612 w 21"/>
              <a:gd name="T23" fmla="*/ 8095456 h 60"/>
              <a:gd name="T24" fmla="*/ 714330 w 21"/>
              <a:gd name="T25" fmla="*/ 3293004 h 60"/>
              <a:gd name="T26" fmla="*/ 1571148 w 21"/>
              <a:gd name="T27" fmla="*/ 6311530 h 60"/>
              <a:gd name="T28" fmla="*/ 1285794 w 21"/>
              <a:gd name="T29" fmla="*/ 5488464 h 60"/>
              <a:gd name="T30" fmla="*/ 714330 w 21"/>
              <a:gd name="T31" fmla="*/ 3293004 h 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" h="60">
                <a:moveTo>
                  <a:pt x="15" y="59"/>
                </a:moveTo>
                <a:lnTo>
                  <a:pt x="13" y="52"/>
                </a:lnTo>
                <a:lnTo>
                  <a:pt x="11" y="46"/>
                </a:lnTo>
                <a:lnTo>
                  <a:pt x="16" y="59"/>
                </a:lnTo>
                <a:lnTo>
                  <a:pt x="19" y="43"/>
                </a:lnTo>
                <a:lnTo>
                  <a:pt x="19" y="39"/>
                </a:lnTo>
                <a:lnTo>
                  <a:pt x="0" y="0"/>
                </a:lnTo>
                <a:lnTo>
                  <a:pt x="1" y="2"/>
                </a:lnTo>
                <a:lnTo>
                  <a:pt x="20" y="38"/>
                </a:lnTo>
                <a:lnTo>
                  <a:pt x="20" y="43"/>
                </a:lnTo>
                <a:lnTo>
                  <a:pt x="16" y="59"/>
                </a:lnTo>
                <a:lnTo>
                  <a:pt x="15" y="59"/>
                </a:lnTo>
                <a:close/>
                <a:moveTo>
                  <a:pt x="5" y="24"/>
                </a:moveTo>
                <a:lnTo>
                  <a:pt x="11" y="46"/>
                </a:lnTo>
                <a:lnTo>
                  <a:pt x="9" y="40"/>
                </a:lnTo>
                <a:lnTo>
                  <a:pt x="5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1" name="Freeform 8587">
            <a:extLst>
              <a:ext uri="{FF2B5EF4-FFF2-40B4-BE49-F238E27FC236}">
                <a16:creationId xmlns:a16="http://schemas.microsoft.com/office/drawing/2014/main" id="{AA2C50C9-3777-9A45-9B6D-C8D45C6D9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2781300"/>
            <a:ext cx="15875" cy="38100"/>
          </a:xfrm>
          <a:custGeom>
            <a:avLst/>
            <a:gdLst>
              <a:gd name="T0" fmla="*/ 4978047 w 45"/>
              <a:gd name="T1" fmla="*/ 12445294 h 108"/>
              <a:gd name="T2" fmla="*/ 4604808 w 45"/>
              <a:gd name="T3" fmla="*/ 11822994 h 108"/>
              <a:gd name="T4" fmla="*/ 5475817 w 45"/>
              <a:gd name="T5" fmla="*/ 12196233 h 108"/>
              <a:gd name="T6" fmla="*/ 5102578 w 45"/>
              <a:gd name="T7" fmla="*/ 12943064 h 108"/>
              <a:gd name="T8" fmla="*/ 3982508 w 45"/>
              <a:gd name="T9" fmla="*/ 13316303 h 108"/>
              <a:gd name="T10" fmla="*/ 2737908 w 45"/>
              <a:gd name="T11" fmla="*/ 12943064 h 108"/>
              <a:gd name="T12" fmla="*/ 1866900 w 45"/>
              <a:gd name="T13" fmla="*/ 11449756 h 108"/>
              <a:gd name="T14" fmla="*/ 1120069 w 45"/>
              <a:gd name="T15" fmla="*/ 9333794 h 108"/>
              <a:gd name="T16" fmla="*/ 995539 w 45"/>
              <a:gd name="T17" fmla="*/ 8213725 h 108"/>
              <a:gd name="T18" fmla="*/ 746831 w 45"/>
              <a:gd name="T19" fmla="*/ 7218186 h 108"/>
              <a:gd name="T20" fmla="*/ 2115608 w 45"/>
              <a:gd name="T21" fmla="*/ 6098117 h 108"/>
              <a:gd name="T22" fmla="*/ 2862439 w 45"/>
              <a:gd name="T23" fmla="*/ 4853517 h 108"/>
              <a:gd name="T24" fmla="*/ 3111147 w 45"/>
              <a:gd name="T25" fmla="*/ 3111147 h 108"/>
              <a:gd name="T26" fmla="*/ 2613378 w 45"/>
              <a:gd name="T27" fmla="*/ 2240139 h 108"/>
              <a:gd name="T28" fmla="*/ 2364669 w 45"/>
              <a:gd name="T29" fmla="*/ 1493308 h 108"/>
              <a:gd name="T30" fmla="*/ 1866900 w 45"/>
              <a:gd name="T31" fmla="*/ 871008 h 108"/>
              <a:gd name="T32" fmla="*/ 1244600 w 45"/>
              <a:gd name="T33" fmla="*/ 497769 h 108"/>
              <a:gd name="T34" fmla="*/ 995539 w 45"/>
              <a:gd name="T35" fmla="*/ 373239 h 108"/>
              <a:gd name="T36" fmla="*/ 497769 w 45"/>
              <a:gd name="T37" fmla="*/ 373239 h 108"/>
              <a:gd name="T38" fmla="*/ 373239 w 45"/>
              <a:gd name="T39" fmla="*/ 871008 h 108"/>
              <a:gd name="T40" fmla="*/ 746831 w 45"/>
              <a:gd name="T41" fmla="*/ 871008 h 108"/>
              <a:gd name="T42" fmla="*/ 746831 w 45"/>
              <a:gd name="T43" fmla="*/ 746831 h 108"/>
              <a:gd name="T44" fmla="*/ 1120069 w 45"/>
              <a:gd name="T45" fmla="*/ 746831 h 108"/>
              <a:gd name="T46" fmla="*/ 995539 w 45"/>
              <a:gd name="T47" fmla="*/ 1244600 h 108"/>
              <a:gd name="T48" fmla="*/ 249061 w 45"/>
              <a:gd name="T49" fmla="*/ 1120069 h 108"/>
              <a:gd name="T50" fmla="*/ 0 w 45"/>
              <a:gd name="T51" fmla="*/ 497769 h 108"/>
              <a:gd name="T52" fmla="*/ 249061 w 45"/>
              <a:gd name="T53" fmla="*/ 124531 h 108"/>
              <a:gd name="T54" fmla="*/ 995539 w 45"/>
              <a:gd name="T55" fmla="*/ 124531 h 108"/>
              <a:gd name="T56" fmla="*/ 1369131 w 45"/>
              <a:gd name="T57" fmla="*/ 124531 h 108"/>
              <a:gd name="T58" fmla="*/ 1866900 w 45"/>
              <a:gd name="T59" fmla="*/ 373239 h 108"/>
              <a:gd name="T60" fmla="*/ 2737908 w 45"/>
              <a:gd name="T61" fmla="*/ 1369131 h 108"/>
              <a:gd name="T62" fmla="*/ 3484739 w 45"/>
              <a:gd name="T63" fmla="*/ 2862439 h 108"/>
              <a:gd name="T64" fmla="*/ 3484739 w 45"/>
              <a:gd name="T65" fmla="*/ 4231217 h 108"/>
              <a:gd name="T66" fmla="*/ 2737908 w 45"/>
              <a:gd name="T67" fmla="*/ 5849408 h 108"/>
              <a:gd name="T68" fmla="*/ 1244600 w 45"/>
              <a:gd name="T69" fmla="*/ 7218186 h 108"/>
              <a:gd name="T70" fmla="*/ 995539 w 45"/>
              <a:gd name="T71" fmla="*/ 7591425 h 108"/>
              <a:gd name="T72" fmla="*/ 1866900 w 45"/>
              <a:gd name="T73" fmla="*/ 10702925 h 108"/>
              <a:gd name="T74" fmla="*/ 3111147 w 45"/>
              <a:gd name="T75" fmla="*/ 12445294 h 108"/>
              <a:gd name="T76" fmla="*/ 4231217 w 45"/>
              <a:gd name="T77" fmla="*/ 12943064 h 108"/>
              <a:gd name="T78" fmla="*/ 5227108 w 45"/>
              <a:gd name="T79" fmla="*/ 12320764 h 1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" h="108">
                <a:moveTo>
                  <a:pt x="41" y="98"/>
                </a:moveTo>
                <a:lnTo>
                  <a:pt x="40" y="100"/>
                </a:lnTo>
                <a:lnTo>
                  <a:pt x="37" y="98"/>
                </a:lnTo>
                <a:lnTo>
                  <a:pt x="37" y="95"/>
                </a:lnTo>
                <a:lnTo>
                  <a:pt x="42" y="94"/>
                </a:lnTo>
                <a:lnTo>
                  <a:pt x="44" y="98"/>
                </a:lnTo>
                <a:lnTo>
                  <a:pt x="44" y="101"/>
                </a:lnTo>
                <a:lnTo>
                  <a:pt x="41" y="104"/>
                </a:lnTo>
                <a:lnTo>
                  <a:pt x="35" y="105"/>
                </a:lnTo>
                <a:lnTo>
                  <a:pt x="32" y="107"/>
                </a:lnTo>
                <a:lnTo>
                  <a:pt x="28" y="105"/>
                </a:lnTo>
                <a:lnTo>
                  <a:pt x="22" y="104"/>
                </a:lnTo>
                <a:lnTo>
                  <a:pt x="18" y="99"/>
                </a:lnTo>
                <a:lnTo>
                  <a:pt x="15" y="92"/>
                </a:lnTo>
                <a:lnTo>
                  <a:pt x="12" y="86"/>
                </a:lnTo>
                <a:lnTo>
                  <a:pt x="9" y="75"/>
                </a:lnTo>
                <a:lnTo>
                  <a:pt x="8" y="71"/>
                </a:lnTo>
                <a:lnTo>
                  <a:pt x="8" y="66"/>
                </a:lnTo>
                <a:lnTo>
                  <a:pt x="4" y="59"/>
                </a:lnTo>
                <a:lnTo>
                  <a:pt x="6" y="58"/>
                </a:lnTo>
                <a:lnTo>
                  <a:pt x="16" y="49"/>
                </a:lnTo>
                <a:lnTo>
                  <a:pt x="17" y="49"/>
                </a:lnTo>
                <a:lnTo>
                  <a:pt x="19" y="47"/>
                </a:lnTo>
                <a:lnTo>
                  <a:pt x="23" y="39"/>
                </a:lnTo>
                <a:lnTo>
                  <a:pt x="25" y="34"/>
                </a:lnTo>
                <a:lnTo>
                  <a:pt x="25" y="25"/>
                </a:lnTo>
                <a:lnTo>
                  <a:pt x="23" y="22"/>
                </a:lnTo>
                <a:lnTo>
                  <a:pt x="21" y="18"/>
                </a:lnTo>
                <a:cubicBezTo>
                  <a:pt x="21" y="18"/>
                  <a:pt x="20" y="16"/>
                  <a:pt x="21" y="16"/>
                </a:cubicBezTo>
                <a:cubicBezTo>
                  <a:pt x="20" y="15"/>
                  <a:pt x="19" y="12"/>
                  <a:pt x="19" y="12"/>
                </a:cubicBezTo>
                <a:lnTo>
                  <a:pt x="15" y="9"/>
                </a:lnTo>
                <a:lnTo>
                  <a:pt x="15" y="7"/>
                </a:lnTo>
                <a:lnTo>
                  <a:pt x="12" y="5"/>
                </a:lnTo>
                <a:lnTo>
                  <a:pt x="10" y="4"/>
                </a:lnTo>
                <a:lnTo>
                  <a:pt x="9" y="4"/>
                </a:lnTo>
                <a:lnTo>
                  <a:pt x="8" y="3"/>
                </a:lnTo>
                <a:lnTo>
                  <a:pt x="6" y="2"/>
                </a:lnTo>
                <a:lnTo>
                  <a:pt x="4" y="3"/>
                </a:lnTo>
                <a:lnTo>
                  <a:pt x="3" y="6"/>
                </a:lnTo>
                <a:lnTo>
                  <a:pt x="3" y="7"/>
                </a:lnTo>
                <a:lnTo>
                  <a:pt x="6" y="8"/>
                </a:lnTo>
                <a:lnTo>
                  <a:pt x="6" y="7"/>
                </a:lnTo>
                <a:lnTo>
                  <a:pt x="6" y="6"/>
                </a:lnTo>
                <a:lnTo>
                  <a:pt x="7" y="5"/>
                </a:lnTo>
                <a:lnTo>
                  <a:pt x="9" y="6"/>
                </a:lnTo>
                <a:lnTo>
                  <a:pt x="8" y="9"/>
                </a:lnTo>
                <a:lnTo>
                  <a:pt x="8" y="10"/>
                </a:lnTo>
                <a:lnTo>
                  <a:pt x="4" y="11"/>
                </a:lnTo>
                <a:lnTo>
                  <a:pt x="2" y="9"/>
                </a:lnTo>
                <a:lnTo>
                  <a:pt x="1" y="6"/>
                </a:lnTo>
                <a:lnTo>
                  <a:pt x="0" y="4"/>
                </a:lnTo>
                <a:lnTo>
                  <a:pt x="1" y="2"/>
                </a:lnTo>
                <a:lnTo>
                  <a:pt x="2" y="1"/>
                </a:lnTo>
                <a:lnTo>
                  <a:pt x="3" y="2"/>
                </a:lnTo>
                <a:lnTo>
                  <a:pt x="8" y="1"/>
                </a:lnTo>
                <a:lnTo>
                  <a:pt x="8" y="0"/>
                </a:lnTo>
                <a:lnTo>
                  <a:pt x="11" y="1"/>
                </a:lnTo>
                <a:lnTo>
                  <a:pt x="12" y="2"/>
                </a:lnTo>
                <a:lnTo>
                  <a:pt x="15" y="3"/>
                </a:lnTo>
                <a:lnTo>
                  <a:pt x="20" y="10"/>
                </a:lnTo>
                <a:lnTo>
                  <a:pt x="22" y="11"/>
                </a:lnTo>
                <a:lnTo>
                  <a:pt x="25" y="15"/>
                </a:lnTo>
                <a:lnTo>
                  <a:pt x="28" y="23"/>
                </a:lnTo>
                <a:lnTo>
                  <a:pt x="28" y="28"/>
                </a:lnTo>
                <a:lnTo>
                  <a:pt x="28" y="34"/>
                </a:lnTo>
                <a:lnTo>
                  <a:pt x="25" y="41"/>
                </a:lnTo>
                <a:lnTo>
                  <a:pt x="22" y="47"/>
                </a:lnTo>
                <a:lnTo>
                  <a:pt x="18" y="52"/>
                </a:lnTo>
                <a:lnTo>
                  <a:pt x="10" y="58"/>
                </a:lnTo>
                <a:lnTo>
                  <a:pt x="9" y="58"/>
                </a:lnTo>
                <a:lnTo>
                  <a:pt x="8" y="61"/>
                </a:lnTo>
                <a:lnTo>
                  <a:pt x="10" y="68"/>
                </a:lnTo>
                <a:lnTo>
                  <a:pt x="15" y="86"/>
                </a:lnTo>
                <a:lnTo>
                  <a:pt x="19" y="94"/>
                </a:lnTo>
                <a:lnTo>
                  <a:pt x="25" y="100"/>
                </a:lnTo>
                <a:lnTo>
                  <a:pt x="28" y="102"/>
                </a:lnTo>
                <a:lnTo>
                  <a:pt x="34" y="104"/>
                </a:lnTo>
                <a:lnTo>
                  <a:pt x="40" y="101"/>
                </a:lnTo>
                <a:lnTo>
                  <a:pt x="42" y="99"/>
                </a:lnTo>
                <a:lnTo>
                  <a:pt x="41" y="98"/>
                </a:lnTo>
              </a:path>
            </a:pathLst>
          </a:custGeom>
          <a:solidFill>
            <a:srgbClr val="D8D4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2" name="Freeform 8588">
            <a:extLst>
              <a:ext uri="{FF2B5EF4-FFF2-40B4-BE49-F238E27FC236}">
                <a16:creationId xmlns:a16="http://schemas.microsoft.com/office/drawing/2014/main" id="{849E69CF-654A-BF48-8360-C94B24132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2781300"/>
            <a:ext cx="15875" cy="38100"/>
          </a:xfrm>
          <a:custGeom>
            <a:avLst/>
            <a:gdLst>
              <a:gd name="T0" fmla="*/ 3334785 w 46"/>
              <a:gd name="T1" fmla="*/ 13439686 h 107"/>
              <a:gd name="T2" fmla="*/ 2143815 w 46"/>
              <a:gd name="T3" fmla="*/ 12425229 h 107"/>
              <a:gd name="T4" fmla="*/ 3811035 w 46"/>
              <a:gd name="T5" fmla="*/ 13186161 h 107"/>
              <a:gd name="T6" fmla="*/ 3811035 w 46"/>
              <a:gd name="T7" fmla="*/ 13439686 h 107"/>
              <a:gd name="T8" fmla="*/ 5002351 w 46"/>
              <a:gd name="T9" fmla="*/ 11918179 h 107"/>
              <a:gd name="T10" fmla="*/ 4406693 w 46"/>
              <a:gd name="T11" fmla="*/ 11918179 h 107"/>
              <a:gd name="T12" fmla="*/ 5359538 w 46"/>
              <a:gd name="T13" fmla="*/ 12298466 h 107"/>
              <a:gd name="T14" fmla="*/ 5240476 w 46"/>
              <a:gd name="T15" fmla="*/ 12298466 h 107"/>
              <a:gd name="T16" fmla="*/ 1429095 w 46"/>
              <a:gd name="T17" fmla="*/ 10776959 h 107"/>
              <a:gd name="T18" fmla="*/ 952845 w 46"/>
              <a:gd name="T19" fmla="*/ 8241350 h 107"/>
              <a:gd name="T20" fmla="*/ 595658 w 46"/>
              <a:gd name="T21" fmla="*/ 7226893 h 107"/>
              <a:gd name="T22" fmla="*/ 2739473 w 46"/>
              <a:gd name="T23" fmla="*/ 4818048 h 107"/>
              <a:gd name="T24" fmla="*/ 2858535 w 46"/>
              <a:gd name="T25" fmla="*/ 4818048 h 107"/>
              <a:gd name="T26" fmla="*/ 476250 w 46"/>
              <a:gd name="T27" fmla="*/ 7353656 h 107"/>
              <a:gd name="T28" fmla="*/ 357188 w 46"/>
              <a:gd name="T29" fmla="*/ 7353656 h 107"/>
              <a:gd name="T30" fmla="*/ 2381940 w 46"/>
              <a:gd name="T31" fmla="*/ 1775033 h 107"/>
              <a:gd name="T32" fmla="*/ 1190970 w 46"/>
              <a:gd name="T33" fmla="*/ 380288 h 107"/>
              <a:gd name="T34" fmla="*/ 714720 w 46"/>
              <a:gd name="T35" fmla="*/ 126763 h 107"/>
              <a:gd name="T36" fmla="*/ 1429095 w 46"/>
              <a:gd name="T37" fmla="*/ 507050 h 107"/>
              <a:gd name="T38" fmla="*/ 2262878 w 46"/>
              <a:gd name="T39" fmla="*/ 1394745 h 107"/>
              <a:gd name="T40" fmla="*/ 2977598 w 46"/>
              <a:gd name="T41" fmla="*/ 3043015 h 107"/>
              <a:gd name="T42" fmla="*/ 357188 w 46"/>
              <a:gd name="T43" fmla="*/ 633813 h 107"/>
              <a:gd name="T44" fmla="*/ 476250 w 46"/>
              <a:gd name="T45" fmla="*/ 633813 h 107"/>
              <a:gd name="T46" fmla="*/ 714720 w 46"/>
              <a:gd name="T47" fmla="*/ 760576 h 107"/>
              <a:gd name="T48" fmla="*/ 476250 w 46"/>
              <a:gd name="T49" fmla="*/ 633813 h 107"/>
              <a:gd name="T50" fmla="*/ 4763880 w 46"/>
              <a:gd name="T51" fmla="*/ 12425229 h 107"/>
              <a:gd name="T52" fmla="*/ 5002351 w 46"/>
              <a:gd name="T53" fmla="*/ 12425229 h 107"/>
              <a:gd name="T54" fmla="*/ 4049505 w 46"/>
              <a:gd name="T55" fmla="*/ 13059398 h 107"/>
              <a:gd name="T56" fmla="*/ 4049505 w 46"/>
              <a:gd name="T57" fmla="*/ 12805873 h 107"/>
              <a:gd name="T58" fmla="*/ 4882943 w 46"/>
              <a:gd name="T59" fmla="*/ 12425229 h 107"/>
              <a:gd name="T60" fmla="*/ 4406693 w 46"/>
              <a:gd name="T61" fmla="*/ 12425229 h 107"/>
              <a:gd name="T62" fmla="*/ 2977598 w 46"/>
              <a:gd name="T63" fmla="*/ 12551992 h 107"/>
              <a:gd name="T64" fmla="*/ 2977598 w 46"/>
              <a:gd name="T65" fmla="*/ 12425229 h 107"/>
              <a:gd name="T66" fmla="*/ 2977598 w 46"/>
              <a:gd name="T67" fmla="*/ 12551992 h 107"/>
              <a:gd name="T68" fmla="*/ 1786628 w 46"/>
              <a:gd name="T69" fmla="*/ 10776959 h 107"/>
              <a:gd name="T70" fmla="*/ 952845 w 46"/>
              <a:gd name="T71" fmla="*/ 7607181 h 107"/>
              <a:gd name="T72" fmla="*/ 2024753 w 46"/>
              <a:gd name="T73" fmla="*/ 6466318 h 107"/>
              <a:gd name="T74" fmla="*/ 3334785 w 46"/>
              <a:gd name="T75" fmla="*/ 4183879 h 107"/>
              <a:gd name="T76" fmla="*/ 2620065 w 46"/>
              <a:gd name="T77" fmla="*/ 5832149 h 107"/>
              <a:gd name="T78" fmla="*/ 952845 w 46"/>
              <a:gd name="T79" fmla="*/ 7607181 h 107"/>
              <a:gd name="T80" fmla="*/ 1905690 w 46"/>
              <a:gd name="T81" fmla="*/ 10776959 h 107"/>
              <a:gd name="T82" fmla="*/ 3215723 w 46"/>
              <a:gd name="T83" fmla="*/ 2789490 h 107"/>
              <a:gd name="T84" fmla="*/ 2381940 w 46"/>
              <a:gd name="T85" fmla="*/ 1141220 h 107"/>
              <a:gd name="T86" fmla="*/ 2620065 w 46"/>
              <a:gd name="T87" fmla="*/ 1267982 h 107"/>
              <a:gd name="T88" fmla="*/ 3334785 w 46"/>
              <a:gd name="T89" fmla="*/ 2789490 h 107"/>
              <a:gd name="T90" fmla="*/ 3215723 w 46"/>
              <a:gd name="T91" fmla="*/ 2789490 h 107"/>
              <a:gd name="T92" fmla="*/ 238125 w 46"/>
              <a:gd name="T93" fmla="*/ 0 h 107"/>
              <a:gd name="T94" fmla="*/ 952845 w 46"/>
              <a:gd name="T95" fmla="*/ 0 h 107"/>
              <a:gd name="T96" fmla="*/ 119063 w 46"/>
              <a:gd name="T97" fmla="*/ 126763 h 107"/>
              <a:gd name="T98" fmla="*/ 0 w 46"/>
              <a:gd name="T99" fmla="*/ 126763 h 107"/>
              <a:gd name="T100" fmla="*/ 119063 w 46"/>
              <a:gd name="T101" fmla="*/ 126763 h 107"/>
              <a:gd name="T102" fmla="*/ 0 w 46"/>
              <a:gd name="T103" fmla="*/ 380288 h 107"/>
              <a:gd name="T104" fmla="*/ 238125 w 46"/>
              <a:gd name="T105" fmla="*/ 1014457 h 107"/>
              <a:gd name="T106" fmla="*/ 476250 w 46"/>
              <a:gd name="T107" fmla="*/ 1141220 h 107"/>
              <a:gd name="T108" fmla="*/ 952845 w 46"/>
              <a:gd name="T109" fmla="*/ 1014457 h 107"/>
              <a:gd name="T110" fmla="*/ 833783 w 46"/>
              <a:gd name="T111" fmla="*/ 507050 h 107"/>
              <a:gd name="T112" fmla="*/ 833783 w 46"/>
              <a:gd name="T113" fmla="*/ 380288 h 107"/>
              <a:gd name="T114" fmla="*/ 1071908 w 46"/>
              <a:gd name="T115" fmla="*/ 1014457 h 107"/>
              <a:gd name="T116" fmla="*/ 476250 w 46"/>
              <a:gd name="T117" fmla="*/ 1267982 h 1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6" h="107">
                <a:moveTo>
                  <a:pt x="32" y="106"/>
                </a:moveTo>
                <a:lnTo>
                  <a:pt x="28" y="106"/>
                </a:lnTo>
                <a:lnTo>
                  <a:pt x="22" y="104"/>
                </a:lnTo>
                <a:lnTo>
                  <a:pt x="18" y="98"/>
                </a:lnTo>
                <a:lnTo>
                  <a:pt x="22" y="103"/>
                </a:lnTo>
                <a:lnTo>
                  <a:pt x="32" y="104"/>
                </a:lnTo>
                <a:lnTo>
                  <a:pt x="41" y="103"/>
                </a:lnTo>
                <a:lnTo>
                  <a:pt x="32" y="106"/>
                </a:lnTo>
                <a:close/>
                <a:moveTo>
                  <a:pt x="44" y="97"/>
                </a:moveTo>
                <a:lnTo>
                  <a:pt x="42" y="94"/>
                </a:lnTo>
                <a:lnTo>
                  <a:pt x="37" y="95"/>
                </a:lnTo>
                <a:lnTo>
                  <a:pt x="37" y="94"/>
                </a:lnTo>
                <a:lnTo>
                  <a:pt x="42" y="93"/>
                </a:lnTo>
                <a:lnTo>
                  <a:pt x="45" y="97"/>
                </a:lnTo>
                <a:lnTo>
                  <a:pt x="44" y="100"/>
                </a:lnTo>
                <a:lnTo>
                  <a:pt x="44" y="97"/>
                </a:lnTo>
                <a:close/>
                <a:moveTo>
                  <a:pt x="8" y="65"/>
                </a:moveTo>
                <a:lnTo>
                  <a:pt x="12" y="85"/>
                </a:lnTo>
                <a:lnTo>
                  <a:pt x="8" y="70"/>
                </a:lnTo>
                <a:lnTo>
                  <a:pt x="8" y="65"/>
                </a:lnTo>
                <a:close/>
                <a:moveTo>
                  <a:pt x="3" y="58"/>
                </a:moveTo>
                <a:lnTo>
                  <a:pt x="5" y="57"/>
                </a:lnTo>
                <a:lnTo>
                  <a:pt x="19" y="46"/>
                </a:lnTo>
                <a:lnTo>
                  <a:pt x="23" y="38"/>
                </a:lnTo>
                <a:lnTo>
                  <a:pt x="25" y="33"/>
                </a:lnTo>
                <a:lnTo>
                  <a:pt x="24" y="38"/>
                </a:lnTo>
                <a:lnTo>
                  <a:pt x="19" y="46"/>
                </a:lnTo>
                <a:lnTo>
                  <a:pt x="4" y="58"/>
                </a:lnTo>
                <a:lnTo>
                  <a:pt x="8" y="65"/>
                </a:lnTo>
                <a:lnTo>
                  <a:pt x="3" y="58"/>
                </a:lnTo>
                <a:close/>
                <a:moveTo>
                  <a:pt x="23" y="21"/>
                </a:moveTo>
                <a:lnTo>
                  <a:pt x="20" y="14"/>
                </a:lnTo>
                <a:cubicBezTo>
                  <a:pt x="21" y="14"/>
                  <a:pt x="19" y="13"/>
                  <a:pt x="19" y="12"/>
                </a:cubicBezTo>
                <a:lnTo>
                  <a:pt x="10" y="3"/>
                </a:lnTo>
                <a:lnTo>
                  <a:pt x="9" y="3"/>
                </a:lnTo>
                <a:lnTo>
                  <a:pt x="6" y="1"/>
                </a:lnTo>
                <a:lnTo>
                  <a:pt x="10" y="3"/>
                </a:lnTo>
                <a:lnTo>
                  <a:pt x="12" y="4"/>
                </a:lnTo>
                <a:lnTo>
                  <a:pt x="15" y="6"/>
                </a:lnTo>
                <a:lnTo>
                  <a:pt x="19" y="11"/>
                </a:lnTo>
                <a:lnTo>
                  <a:pt x="22" y="14"/>
                </a:lnTo>
                <a:lnTo>
                  <a:pt x="25" y="24"/>
                </a:lnTo>
                <a:lnTo>
                  <a:pt x="23" y="21"/>
                </a:lnTo>
                <a:close/>
                <a:moveTo>
                  <a:pt x="3" y="5"/>
                </a:moveTo>
                <a:lnTo>
                  <a:pt x="4" y="2"/>
                </a:lnTo>
                <a:lnTo>
                  <a:pt x="4" y="5"/>
                </a:lnTo>
                <a:lnTo>
                  <a:pt x="3" y="5"/>
                </a:lnTo>
                <a:close/>
                <a:moveTo>
                  <a:pt x="6" y="6"/>
                </a:moveTo>
                <a:lnTo>
                  <a:pt x="3" y="6"/>
                </a:lnTo>
                <a:lnTo>
                  <a:pt x="4" y="5"/>
                </a:lnTo>
                <a:lnTo>
                  <a:pt x="6" y="6"/>
                </a:lnTo>
                <a:close/>
                <a:moveTo>
                  <a:pt x="40" y="98"/>
                </a:moveTo>
                <a:lnTo>
                  <a:pt x="41" y="97"/>
                </a:lnTo>
                <a:lnTo>
                  <a:pt x="42" y="98"/>
                </a:lnTo>
                <a:lnTo>
                  <a:pt x="40" y="101"/>
                </a:lnTo>
                <a:lnTo>
                  <a:pt x="34" y="103"/>
                </a:lnTo>
                <a:lnTo>
                  <a:pt x="29" y="101"/>
                </a:lnTo>
                <a:lnTo>
                  <a:pt x="34" y="101"/>
                </a:lnTo>
                <a:lnTo>
                  <a:pt x="40" y="100"/>
                </a:lnTo>
                <a:lnTo>
                  <a:pt x="41" y="98"/>
                </a:lnTo>
                <a:lnTo>
                  <a:pt x="40" y="99"/>
                </a:lnTo>
                <a:lnTo>
                  <a:pt x="37" y="98"/>
                </a:lnTo>
                <a:lnTo>
                  <a:pt x="40" y="98"/>
                </a:lnTo>
                <a:close/>
                <a:moveTo>
                  <a:pt x="25" y="99"/>
                </a:moveTo>
                <a:lnTo>
                  <a:pt x="19" y="93"/>
                </a:lnTo>
                <a:lnTo>
                  <a:pt x="25" y="98"/>
                </a:lnTo>
                <a:lnTo>
                  <a:pt x="28" y="101"/>
                </a:lnTo>
                <a:lnTo>
                  <a:pt x="25" y="99"/>
                </a:lnTo>
                <a:close/>
                <a:moveTo>
                  <a:pt x="19" y="93"/>
                </a:moveTo>
                <a:lnTo>
                  <a:pt x="15" y="85"/>
                </a:lnTo>
                <a:lnTo>
                  <a:pt x="10" y="67"/>
                </a:lnTo>
                <a:lnTo>
                  <a:pt x="8" y="60"/>
                </a:lnTo>
                <a:lnTo>
                  <a:pt x="9" y="57"/>
                </a:lnTo>
                <a:lnTo>
                  <a:pt x="17" y="51"/>
                </a:lnTo>
                <a:lnTo>
                  <a:pt x="25" y="40"/>
                </a:lnTo>
                <a:lnTo>
                  <a:pt x="28" y="33"/>
                </a:lnTo>
                <a:lnTo>
                  <a:pt x="26" y="41"/>
                </a:lnTo>
                <a:lnTo>
                  <a:pt x="22" y="46"/>
                </a:lnTo>
                <a:lnTo>
                  <a:pt x="18" y="52"/>
                </a:lnTo>
                <a:lnTo>
                  <a:pt x="8" y="60"/>
                </a:lnTo>
                <a:lnTo>
                  <a:pt x="11" y="66"/>
                </a:lnTo>
                <a:lnTo>
                  <a:pt x="16" y="85"/>
                </a:lnTo>
                <a:lnTo>
                  <a:pt x="19" y="93"/>
                </a:lnTo>
                <a:close/>
                <a:moveTo>
                  <a:pt x="27" y="22"/>
                </a:moveTo>
                <a:lnTo>
                  <a:pt x="24" y="15"/>
                </a:lnTo>
                <a:lnTo>
                  <a:pt x="20" y="9"/>
                </a:lnTo>
                <a:lnTo>
                  <a:pt x="11" y="0"/>
                </a:lnTo>
                <a:lnTo>
                  <a:pt x="22" y="10"/>
                </a:lnTo>
                <a:lnTo>
                  <a:pt x="25" y="15"/>
                </a:lnTo>
                <a:lnTo>
                  <a:pt x="28" y="22"/>
                </a:lnTo>
                <a:lnTo>
                  <a:pt x="28" y="27"/>
                </a:lnTo>
                <a:lnTo>
                  <a:pt x="27" y="22"/>
                </a:lnTo>
                <a:close/>
                <a:moveTo>
                  <a:pt x="3" y="1"/>
                </a:moveTo>
                <a:lnTo>
                  <a:pt x="2" y="0"/>
                </a:lnTo>
                <a:lnTo>
                  <a:pt x="3" y="0"/>
                </a:lnTo>
                <a:lnTo>
                  <a:pt x="8" y="0"/>
                </a:lnTo>
                <a:lnTo>
                  <a:pt x="3" y="1"/>
                </a:lnTo>
                <a:close/>
                <a:moveTo>
                  <a:pt x="1" y="1"/>
                </a:move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1" y="1"/>
                </a:lnTo>
                <a:close/>
                <a:moveTo>
                  <a:pt x="2" y="8"/>
                </a:moveTo>
                <a:lnTo>
                  <a:pt x="0" y="3"/>
                </a:lnTo>
                <a:lnTo>
                  <a:pt x="1" y="5"/>
                </a:lnTo>
                <a:lnTo>
                  <a:pt x="2" y="8"/>
                </a:lnTo>
                <a:close/>
                <a:moveTo>
                  <a:pt x="2" y="8"/>
                </a:moveTo>
                <a:lnTo>
                  <a:pt x="4" y="9"/>
                </a:lnTo>
                <a:lnTo>
                  <a:pt x="8" y="9"/>
                </a:lnTo>
                <a:lnTo>
                  <a:pt x="8" y="8"/>
                </a:lnTo>
                <a:lnTo>
                  <a:pt x="8" y="5"/>
                </a:lnTo>
                <a:lnTo>
                  <a:pt x="7" y="4"/>
                </a:lnTo>
                <a:lnTo>
                  <a:pt x="6" y="5"/>
                </a:lnTo>
                <a:lnTo>
                  <a:pt x="7" y="3"/>
                </a:lnTo>
                <a:lnTo>
                  <a:pt x="9" y="5"/>
                </a:lnTo>
                <a:lnTo>
                  <a:pt x="9" y="8"/>
                </a:lnTo>
                <a:lnTo>
                  <a:pt x="8" y="10"/>
                </a:lnTo>
                <a:lnTo>
                  <a:pt x="4" y="10"/>
                </a:lnTo>
                <a:lnTo>
                  <a:pt x="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3" name="Freeform 8589">
            <a:extLst>
              <a:ext uri="{FF2B5EF4-FFF2-40B4-BE49-F238E27FC236}">
                <a16:creationId xmlns:a16="http://schemas.microsoft.com/office/drawing/2014/main" id="{A018609F-437B-FD4E-A2E6-E1FC472BC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2817813"/>
            <a:ext cx="12700" cy="15875"/>
          </a:xfrm>
          <a:custGeom>
            <a:avLst/>
            <a:gdLst>
              <a:gd name="T0" fmla="*/ 746831 w 36"/>
              <a:gd name="T1" fmla="*/ 595658 h 46"/>
              <a:gd name="T2" fmla="*/ 746831 w 36"/>
              <a:gd name="T3" fmla="*/ 238125 h 46"/>
              <a:gd name="T4" fmla="*/ 746831 w 36"/>
              <a:gd name="T5" fmla="*/ 238125 h 46"/>
              <a:gd name="T6" fmla="*/ 373239 w 36"/>
              <a:gd name="T7" fmla="*/ 595658 h 46"/>
              <a:gd name="T8" fmla="*/ 249061 w 36"/>
              <a:gd name="T9" fmla="*/ 952845 h 46"/>
              <a:gd name="T10" fmla="*/ 497769 w 36"/>
              <a:gd name="T11" fmla="*/ 1667565 h 46"/>
              <a:gd name="T12" fmla="*/ 995539 w 36"/>
              <a:gd name="T13" fmla="*/ 2262878 h 46"/>
              <a:gd name="T14" fmla="*/ 1617839 w 36"/>
              <a:gd name="T15" fmla="*/ 2620065 h 46"/>
              <a:gd name="T16" fmla="*/ 2364669 w 36"/>
              <a:gd name="T17" fmla="*/ 2858535 h 46"/>
              <a:gd name="T18" fmla="*/ 3484739 w 36"/>
              <a:gd name="T19" fmla="*/ 3334785 h 46"/>
              <a:gd name="T20" fmla="*/ 2737908 w 36"/>
              <a:gd name="T21" fmla="*/ 3334785 h 46"/>
              <a:gd name="T22" fmla="*/ 1742369 w 36"/>
              <a:gd name="T23" fmla="*/ 2858535 h 46"/>
              <a:gd name="T24" fmla="*/ 746831 w 36"/>
              <a:gd name="T25" fmla="*/ 2262878 h 46"/>
              <a:gd name="T26" fmla="*/ 249061 w 36"/>
              <a:gd name="T27" fmla="*/ 1786628 h 46"/>
              <a:gd name="T28" fmla="*/ 0 w 36"/>
              <a:gd name="T29" fmla="*/ 952845 h 46"/>
              <a:gd name="T30" fmla="*/ 124531 w 36"/>
              <a:gd name="T31" fmla="*/ 595658 h 46"/>
              <a:gd name="T32" fmla="*/ 249061 w 36"/>
              <a:gd name="T33" fmla="*/ 238125 h 46"/>
              <a:gd name="T34" fmla="*/ 622300 w 36"/>
              <a:gd name="T35" fmla="*/ 0 h 46"/>
              <a:gd name="T36" fmla="*/ 746831 w 36"/>
              <a:gd name="T37" fmla="*/ 0 h 46"/>
              <a:gd name="T38" fmla="*/ 995539 w 36"/>
              <a:gd name="T39" fmla="*/ 0 h 46"/>
              <a:gd name="T40" fmla="*/ 1120069 w 36"/>
              <a:gd name="T41" fmla="*/ 357188 h 46"/>
              <a:gd name="T42" fmla="*/ 1120069 w 36"/>
              <a:gd name="T43" fmla="*/ 595658 h 46"/>
              <a:gd name="T44" fmla="*/ 995539 w 36"/>
              <a:gd name="T45" fmla="*/ 952845 h 46"/>
              <a:gd name="T46" fmla="*/ 746831 w 36"/>
              <a:gd name="T47" fmla="*/ 714720 h 46"/>
              <a:gd name="T48" fmla="*/ 746831 w 36"/>
              <a:gd name="T49" fmla="*/ 595658 h 46"/>
              <a:gd name="T50" fmla="*/ 3982508 w 36"/>
              <a:gd name="T51" fmla="*/ 3930443 h 46"/>
              <a:gd name="T52" fmla="*/ 3609269 w 36"/>
              <a:gd name="T53" fmla="*/ 3334785 h 46"/>
              <a:gd name="T54" fmla="*/ 3857978 w 36"/>
              <a:gd name="T55" fmla="*/ 3572910 h 46"/>
              <a:gd name="T56" fmla="*/ 4355747 w 36"/>
              <a:gd name="T57" fmla="*/ 4168568 h 46"/>
              <a:gd name="T58" fmla="*/ 4355747 w 36"/>
              <a:gd name="T59" fmla="*/ 4644818 h 46"/>
              <a:gd name="T60" fmla="*/ 4355747 w 36"/>
              <a:gd name="T61" fmla="*/ 5002351 h 46"/>
              <a:gd name="T62" fmla="*/ 4107039 w 36"/>
              <a:gd name="T63" fmla="*/ 5121413 h 46"/>
              <a:gd name="T64" fmla="*/ 3857978 w 36"/>
              <a:gd name="T65" fmla="*/ 5359538 h 46"/>
              <a:gd name="T66" fmla="*/ 3484739 w 36"/>
              <a:gd name="T67" fmla="*/ 5121413 h 46"/>
              <a:gd name="T68" fmla="*/ 3360208 w 36"/>
              <a:gd name="T69" fmla="*/ 5121413 h 46"/>
              <a:gd name="T70" fmla="*/ 3360208 w 36"/>
              <a:gd name="T71" fmla="*/ 4525755 h 46"/>
              <a:gd name="T72" fmla="*/ 3484739 w 36"/>
              <a:gd name="T73" fmla="*/ 4287630 h 46"/>
              <a:gd name="T74" fmla="*/ 3857978 w 36"/>
              <a:gd name="T75" fmla="*/ 4525755 h 46"/>
              <a:gd name="T76" fmla="*/ 3982508 w 36"/>
              <a:gd name="T77" fmla="*/ 4644818 h 46"/>
              <a:gd name="T78" fmla="*/ 3857978 w 36"/>
              <a:gd name="T79" fmla="*/ 4882943 h 46"/>
              <a:gd name="T80" fmla="*/ 3733447 w 36"/>
              <a:gd name="T81" fmla="*/ 4882943 h 46"/>
              <a:gd name="T82" fmla="*/ 3733447 w 36"/>
              <a:gd name="T83" fmla="*/ 5121413 h 46"/>
              <a:gd name="T84" fmla="*/ 4107039 w 36"/>
              <a:gd name="T85" fmla="*/ 5121413 h 46"/>
              <a:gd name="T86" fmla="*/ 4231217 w 36"/>
              <a:gd name="T87" fmla="*/ 4644818 h 46"/>
              <a:gd name="T88" fmla="*/ 3982508 w 36"/>
              <a:gd name="T89" fmla="*/ 3930443 h 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6" h="46">
                <a:moveTo>
                  <a:pt x="6" y="5"/>
                </a:moveTo>
                <a:lnTo>
                  <a:pt x="6" y="2"/>
                </a:lnTo>
                <a:lnTo>
                  <a:pt x="3" y="5"/>
                </a:lnTo>
                <a:lnTo>
                  <a:pt x="2" y="8"/>
                </a:lnTo>
                <a:lnTo>
                  <a:pt x="4" y="14"/>
                </a:lnTo>
                <a:lnTo>
                  <a:pt x="8" y="19"/>
                </a:lnTo>
                <a:lnTo>
                  <a:pt x="13" y="22"/>
                </a:lnTo>
                <a:lnTo>
                  <a:pt x="19" y="24"/>
                </a:lnTo>
                <a:lnTo>
                  <a:pt x="28" y="28"/>
                </a:lnTo>
                <a:lnTo>
                  <a:pt x="22" y="28"/>
                </a:lnTo>
                <a:lnTo>
                  <a:pt x="14" y="24"/>
                </a:lnTo>
                <a:lnTo>
                  <a:pt x="6" y="19"/>
                </a:lnTo>
                <a:lnTo>
                  <a:pt x="2" y="15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3"/>
                </a:lnTo>
                <a:lnTo>
                  <a:pt x="9" y="5"/>
                </a:lnTo>
                <a:lnTo>
                  <a:pt x="8" y="8"/>
                </a:lnTo>
                <a:lnTo>
                  <a:pt x="6" y="6"/>
                </a:lnTo>
                <a:lnTo>
                  <a:pt x="6" y="5"/>
                </a:lnTo>
                <a:close/>
                <a:moveTo>
                  <a:pt x="32" y="33"/>
                </a:moveTo>
                <a:lnTo>
                  <a:pt x="29" y="28"/>
                </a:lnTo>
                <a:lnTo>
                  <a:pt x="31" y="30"/>
                </a:lnTo>
                <a:lnTo>
                  <a:pt x="35" y="35"/>
                </a:lnTo>
                <a:lnTo>
                  <a:pt x="35" y="39"/>
                </a:lnTo>
                <a:lnTo>
                  <a:pt x="35" y="42"/>
                </a:lnTo>
                <a:lnTo>
                  <a:pt x="33" y="43"/>
                </a:lnTo>
                <a:lnTo>
                  <a:pt x="31" y="45"/>
                </a:lnTo>
                <a:lnTo>
                  <a:pt x="28" y="43"/>
                </a:lnTo>
                <a:lnTo>
                  <a:pt x="27" y="43"/>
                </a:lnTo>
                <a:lnTo>
                  <a:pt x="27" y="38"/>
                </a:lnTo>
                <a:lnTo>
                  <a:pt x="28" y="36"/>
                </a:lnTo>
                <a:lnTo>
                  <a:pt x="31" y="38"/>
                </a:lnTo>
                <a:lnTo>
                  <a:pt x="32" y="39"/>
                </a:lnTo>
                <a:lnTo>
                  <a:pt x="31" y="41"/>
                </a:lnTo>
                <a:lnTo>
                  <a:pt x="30" y="41"/>
                </a:lnTo>
                <a:lnTo>
                  <a:pt x="30" y="43"/>
                </a:lnTo>
                <a:lnTo>
                  <a:pt x="33" y="43"/>
                </a:lnTo>
                <a:lnTo>
                  <a:pt x="34" y="39"/>
                </a:lnTo>
                <a:lnTo>
                  <a:pt x="32" y="33"/>
                </a:lnTo>
                <a:close/>
              </a:path>
            </a:pathLst>
          </a:custGeom>
          <a:solidFill>
            <a:srgbClr val="D6D4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4" name="Freeform 8590">
            <a:extLst>
              <a:ext uri="{FF2B5EF4-FFF2-40B4-BE49-F238E27FC236}">
                <a16:creationId xmlns:a16="http://schemas.microsoft.com/office/drawing/2014/main" id="{C2DECD0D-0C88-964C-9C4B-80BA2C0A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2817813"/>
            <a:ext cx="12700" cy="15875"/>
          </a:xfrm>
          <a:custGeom>
            <a:avLst/>
            <a:gdLst>
              <a:gd name="T0" fmla="*/ 3652451 w 37"/>
              <a:gd name="T1" fmla="*/ 5359538 h 46"/>
              <a:gd name="T2" fmla="*/ 3298911 w 37"/>
              <a:gd name="T3" fmla="*/ 5240476 h 46"/>
              <a:gd name="T4" fmla="*/ 3063103 w 37"/>
              <a:gd name="T5" fmla="*/ 5121413 h 46"/>
              <a:gd name="T6" fmla="*/ 3181178 w 37"/>
              <a:gd name="T7" fmla="*/ 4525755 h 46"/>
              <a:gd name="T8" fmla="*/ 3298911 w 37"/>
              <a:gd name="T9" fmla="*/ 4287630 h 46"/>
              <a:gd name="T10" fmla="*/ 3652451 w 37"/>
              <a:gd name="T11" fmla="*/ 4525755 h 46"/>
              <a:gd name="T12" fmla="*/ 3887916 w 37"/>
              <a:gd name="T13" fmla="*/ 4644818 h 46"/>
              <a:gd name="T14" fmla="*/ 3534376 w 37"/>
              <a:gd name="T15" fmla="*/ 5121413 h 46"/>
              <a:gd name="T16" fmla="*/ 3887916 w 37"/>
              <a:gd name="T17" fmla="*/ 5002351 h 46"/>
              <a:gd name="T18" fmla="*/ 4005649 w 37"/>
              <a:gd name="T19" fmla="*/ 4644818 h 46"/>
              <a:gd name="T20" fmla="*/ 3887916 w 37"/>
              <a:gd name="T21" fmla="*/ 5121413 h 46"/>
              <a:gd name="T22" fmla="*/ 3534376 w 37"/>
              <a:gd name="T23" fmla="*/ 5121413 h 46"/>
              <a:gd name="T24" fmla="*/ 3416643 w 37"/>
              <a:gd name="T25" fmla="*/ 5121413 h 46"/>
              <a:gd name="T26" fmla="*/ 3416643 w 37"/>
              <a:gd name="T27" fmla="*/ 4882943 h 46"/>
              <a:gd name="T28" fmla="*/ 3770184 w 37"/>
              <a:gd name="T29" fmla="*/ 4644818 h 46"/>
              <a:gd name="T30" fmla="*/ 3298911 w 37"/>
              <a:gd name="T31" fmla="*/ 4406693 h 46"/>
              <a:gd name="T32" fmla="*/ 3181178 w 37"/>
              <a:gd name="T33" fmla="*/ 4525755 h 46"/>
              <a:gd name="T34" fmla="*/ 3181178 w 37"/>
              <a:gd name="T35" fmla="*/ 5121413 h 46"/>
              <a:gd name="T36" fmla="*/ 3298911 w 37"/>
              <a:gd name="T37" fmla="*/ 5121413 h 46"/>
              <a:gd name="T38" fmla="*/ 3652451 w 37"/>
              <a:gd name="T39" fmla="*/ 5240476 h 46"/>
              <a:gd name="T40" fmla="*/ 3887916 w 37"/>
              <a:gd name="T41" fmla="*/ 5121413 h 46"/>
              <a:gd name="T42" fmla="*/ 3652451 w 37"/>
              <a:gd name="T43" fmla="*/ 5359538 h 46"/>
              <a:gd name="T44" fmla="*/ 3298911 w 37"/>
              <a:gd name="T45" fmla="*/ 3572910 h 46"/>
              <a:gd name="T46" fmla="*/ 2591830 w 37"/>
              <a:gd name="T47" fmla="*/ 3334785 h 46"/>
              <a:gd name="T48" fmla="*/ 3298911 w 37"/>
              <a:gd name="T49" fmla="*/ 3334785 h 46"/>
              <a:gd name="T50" fmla="*/ 1531551 w 37"/>
              <a:gd name="T51" fmla="*/ 2620065 h 46"/>
              <a:gd name="T52" fmla="*/ 942546 w 37"/>
              <a:gd name="T53" fmla="*/ 2262878 h 46"/>
              <a:gd name="T54" fmla="*/ 471273 w 37"/>
              <a:gd name="T55" fmla="*/ 1667565 h 46"/>
              <a:gd name="T56" fmla="*/ 942546 w 37"/>
              <a:gd name="T57" fmla="*/ 2143815 h 46"/>
              <a:gd name="T58" fmla="*/ 1413819 w 37"/>
              <a:gd name="T59" fmla="*/ 2501003 h 46"/>
              <a:gd name="T60" fmla="*/ 3652451 w 37"/>
              <a:gd name="T61" fmla="*/ 3334785 h 46"/>
              <a:gd name="T62" fmla="*/ 4123724 w 37"/>
              <a:gd name="T63" fmla="*/ 4168568 h 46"/>
              <a:gd name="T64" fmla="*/ 4241457 w 37"/>
              <a:gd name="T65" fmla="*/ 4644818 h 46"/>
              <a:gd name="T66" fmla="*/ 4123724 w 37"/>
              <a:gd name="T67" fmla="*/ 5002351 h 46"/>
              <a:gd name="T68" fmla="*/ 4123724 w 37"/>
              <a:gd name="T69" fmla="*/ 4644818 h 46"/>
              <a:gd name="T70" fmla="*/ 4005649 w 37"/>
              <a:gd name="T71" fmla="*/ 4168568 h 46"/>
              <a:gd name="T72" fmla="*/ 3652451 w 37"/>
              <a:gd name="T73" fmla="*/ 3572910 h 46"/>
              <a:gd name="T74" fmla="*/ 3416643 w 37"/>
              <a:gd name="T75" fmla="*/ 3453848 h 46"/>
              <a:gd name="T76" fmla="*/ 3770184 w 37"/>
              <a:gd name="T77" fmla="*/ 3930443 h 46"/>
              <a:gd name="T78" fmla="*/ 3298911 w 37"/>
              <a:gd name="T79" fmla="*/ 3572910 h 46"/>
              <a:gd name="T80" fmla="*/ 706738 w 37"/>
              <a:gd name="T81" fmla="*/ 2262878 h 46"/>
              <a:gd name="T82" fmla="*/ 235465 w 37"/>
              <a:gd name="T83" fmla="*/ 1786628 h 46"/>
              <a:gd name="T84" fmla="*/ 0 w 37"/>
              <a:gd name="T85" fmla="*/ 952845 h 46"/>
              <a:gd name="T86" fmla="*/ 235465 w 37"/>
              <a:gd name="T87" fmla="*/ 1667565 h 46"/>
              <a:gd name="T88" fmla="*/ 706738 w 37"/>
              <a:gd name="T89" fmla="*/ 2262878 h 46"/>
              <a:gd name="T90" fmla="*/ 235465 w 37"/>
              <a:gd name="T91" fmla="*/ 238125 h 46"/>
              <a:gd name="T92" fmla="*/ 589005 w 37"/>
              <a:gd name="T93" fmla="*/ 0 h 46"/>
              <a:gd name="T94" fmla="*/ 117732 w 37"/>
              <a:gd name="T95" fmla="*/ 595658 h 46"/>
              <a:gd name="T96" fmla="*/ 235465 w 37"/>
              <a:gd name="T97" fmla="*/ 238125 h 46"/>
              <a:gd name="T98" fmla="*/ 942546 w 37"/>
              <a:gd name="T99" fmla="*/ 0 h 46"/>
              <a:gd name="T100" fmla="*/ 1060278 w 37"/>
              <a:gd name="T101" fmla="*/ 357188 h 46"/>
              <a:gd name="T102" fmla="*/ 942546 w 37"/>
              <a:gd name="T103" fmla="*/ 119063 h 46"/>
              <a:gd name="T104" fmla="*/ 706738 w 37"/>
              <a:gd name="T105" fmla="*/ 0 h 46"/>
              <a:gd name="T106" fmla="*/ 942546 w 37"/>
              <a:gd name="T107" fmla="*/ 0 h 46"/>
              <a:gd name="T108" fmla="*/ 706738 w 37"/>
              <a:gd name="T109" fmla="*/ 952845 h 46"/>
              <a:gd name="T110" fmla="*/ 706738 w 37"/>
              <a:gd name="T111" fmla="*/ 714720 h 46"/>
              <a:gd name="T112" fmla="*/ 942546 w 37"/>
              <a:gd name="T113" fmla="*/ 952845 h 46"/>
              <a:gd name="T114" fmla="*/ 706738 w 37"/>
              <a:gd name="T115" fmla="*/ 952845 h 46"/>
              <a:gd name="T116" fmla="*/ 353541 w 37"/>
              <a:gd name="T117" fmla="*/ 476250 h 46"/>
              <a:gd name="T118" fmla="*/ 706738 w 37"/>
              <a:gd name="T119" fmla="*/ 238125 h 46"/>
              <a:gd name="T120" fmla="*/ 706738 w 37"/>
              <a:gd name="T121" fmla="*/ 357188 h 46"/>
              <a:gd name="T122" fmla="*/ 353541 w 37"/>
              <a:gd name="T123" fmla="*/ 476250 h 4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7" h="46">
                <a:moveTo>
                  <a:pt x="31" y="45"/>
                </a:moveTo>
                <a:lnTo>
                  <a:pt x="28" y="44"/>
                </a:lnTo>
                <a:lnTo>
                  <a:pt x="26" y="43"/>
                </a:lnTo>
                <a:lnTo>
                  <a:pt x="27" y="38"/>
                </a:lnTo>
                <a:lnTo>
                  <a:pt x="28" y="36"/>
                </a:lnTo>
                <a:lnTo>
                  <a:pt x="31" y="38"/>
                </a:lnTo>
                <a:lnTo>
                  <a:pt x="33" y="39"/>
                </a:lnTo>
                <a:lnTo>
                  <a:pt x="30" y="43"/>
                </a:lnTo>
                <a:lnTo>
                  <a:pt x="33" y="42"/>
                </a:lnTo>
                <a:lnTo>
                  <a:pt x="34" y="39"/>
                </a:lnTo>
                <a:lnTo>
                  <a:pt x="33" y="43"/>
                </a:lnTo>
                <a:lnTo>
                  <a:pt x="30" y="43"/>
                </a:lnTo>
                <a:lnTo>
                  <a:pt x="29" y="43"/>
                </a:lnTo>
                <a:lnTo>
                  <a:pt x="29" y="41"/>
                </a:lnTo>
                <a:lnTo>
                  <a:pt x="32" y="39"/>
                </a:lnTo>
                <a:lnTo>
                  <a:pt x="28" y="37"/>
                </a:lnTo>
                <a:lnTo>
                  <a:pt x="27" y="38"/>
                </a:lnTo>
                <a:lnTo>
                  <a:pt x="27" y="43"/>
                </a:lnTo>
                <a:lnTo>
                  <a:pt x="28" y="43"/>
                </a:lnTo>
                <a:lnTo>
                  <a:pt x="31" y="44"/>
                </a:lnTo>
                <a:lnTo>
                  <a:pt x="33" y="43"/>
                </a:lnTo>
                <a:lnTo>
                  <a:pt x="31" y="45"/>
                </a:lnTo>
                <a:close/>
                <a:moveTo>
                  <a:pt x="28" y="30"/>
                </a:moveTo>
                <a:lnTo>
                  <a:pt x="22" y="28"/>
                </a:lnTo>
                <a:lnTo>
                  <a:pt x="28" y="28"/>
                </a:lnTo>
                <a:lnTo>
                  <a:pt x="13" y="22"/>
                </a:lnTo>
                <a:lnTo>
                  <a:pt x="8" y="19"/>
                </a:lnTo>
                <a:lnTo>
                  <a:pt x="4" y="14"/>
                </a:lnTo>
                <a:lnTo>
                  <a:pt x="8" y="18"/>
                </a:lnTo>
                <a:lnTo>
                  <a:pt x="12" y="21"/>
                </a:lnTo>
                <a:lnTo>
                  <a:pt x="31" y="28"/>
                </a:lnTo>
                <a:lnTo>
                  <a:pt x="35" y="35"/>
                </a:lnTo>
                <a:lnTo>
                  <a:pt x="36" y="39"/>
                </a:lnTo>
                <a:lnTo>
                  <a:pt x="35" y="42"/>
                </a:lnTo>
                <a:lnTo>
                  <a:pt x="35" y="39"/>
                </a:lnTo>
                <a:lnTo>
                  <a:pt x="34" y="35"/>
                </a:lnTo>
                <a:lnTo>
                  <a:pt x="31" y="30"/>
                </a:lnTo>
                <a:lnTo>
                  <a:pt x="29" y="29"/>
                </a:lnTo>
                <a:lnTo>
                  <a:pt x="32" y="33"/>
                </a:lnTo>
                <a:lnTo>
                  <a:pt x="28" y="30"/>
                </a:lnTo>
                <a:close/>
                <a:moveTo>
                  <a:pt x="6" y="19"/>
                </a:moveTo>
                <a:lnTo>
                  <a:pt x="2" y="15"/>
                </a:lnTo>
                <a:lnTo>
                  <a:pt x="0" y="8"/>
                </a:lnTo>
                <a:lnTo>
                  <a:pt x="2" y="14"/>
                </a:lnTo>
                <a:lnTo>
                  <a:pt x="6" y="19"/>
                </a:lnTo>
                <a:close/>
                <a:moveTo>
                  <a:pt x="2" y="2"/>
                </a:moveTo>
                <a:lnTo>
                  <a:pt x="5" y="0"/>
                </a:lnTo>
                <a:lnTo>
                  <a:pt x="1" y="5"/>
                </a:lnTo>
                <a:lnTo>
                  <a:pt x="2" y="2"/>
                </a:lnTo>
                <a:close/>
                <a:moveTo>
                  <a:pt x="8" y="0"/>
                </a:moveTo>
                <a:lnTo>
                  <a:pt x="9" y="3"/>
                </a:lnTo>
                <a:lnTo>
                  <a:pt x="8" y="1"/>
                </a:lnTo>
                <a:lnTo>
                  <a:pt x="6" y="0"/>
                </a:lnTo>
                <a:lnTo>
                  <a:pt x="8" y="0"/>
                </a:lnTo>
                <a:close/>
                <a:moveTo>
                  <a:pt x="6" y="8"/>
                </a:moveTo>
                <a:lnTo>
                  <a:pt x="6" y="6"/>
                </a:lnTo>
                <a:lnTo>
                  <a:pt x="8" y="8"/>
                </a:lnTo>
                <a:lnTo>
                  <a:pt x="6" y="8"/>
                </a:lnTo>
                <a:close/>
                <a:moveTo>
                  <a:pt x="3" y="4"/>
                </a:moveTo>
                <a:lnTo>
                  <a:pt x="6" y="2"/>
                </a:lnTo>
                <a:lnTo>
                  <a:pt x="6" y="3"/>
                </a:lnTo>
                <a:lnTo>
                  <a:pt x="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5" name="Freeform 8591">
            <a:extLst>
              <a:ext uri="{FF2B5EF4-FFF2-40B4-BE49-F238E27FC236}">
                <a16:creationId xmlns:a16="http://schemas.microsoft.com/office/drawing/2014/main" id="{BA1BEA45-469D-7540-90C3-C9E642443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2817813"/>
            <a:ext cx="15875" cy="15875"/>
          </a:xfrm>
          <a:custGeom>
            <a:avLst/>
            <a:gdLst>
              <a:gd name="T0" fmla="*/ 5143122 w 42"/>
              <a:gd name="T1" fmla="*/ 953977 h 43"/>
              <a:gd name="T2" fmla="*/ 4714497 w 42"/>
              <a:gd name="T3" fmla="*/ 953977 h 43"/>
              <a:gd name="T4" fmla="*/ 4285872 w 42"/>
              <a:gd name="T5" fmla="*/ 953977 h 43"/>
              <a:gd name="T6" fmla="*/ 4285872 w 42"/>
              <a:gd name="T7" fmla="*/ 545288 h 43"/>
              <a:gd name="T8" fmla="*/ 4571622 w 42"/>
              <a:gd name="T9" fmla="*/ 0 h 43"/>
              <a:gd name="T10" fmla="*/ 5285997 w 42"/>
              <a:gd name="T11" fmla="*/ 0 h 43"/>
              <a:gd name="T12" fmla="*/ 5571747 w 42"/>
              <a:gd name="T13" fmla="*/ 272459 h 43"/>
              <a:gd name="T14" fmla="*/ 5857497 w 42"/>
              <a:gd name="T15" fmla="*/ 953977 h 43"/>
              <a:gd name="T16" fmla="*/ 5571747 w 42"/>
              <a:gd name="T17" fmla="*/ 1771724 h 43"/>
              <a:gd name="T18" fmla="*/ 4714497 w 42"/>
              <a:gd name="T19" fmla="*/ 2180782 h 43"/>
              <a:gd name="T20" fmla="*/ 3714372 w 42"/>
              <a:gd name="T21" fmla="*/ 2862299 h 43"/>
              <a:gd name="T22" fmla="*/ 2714625 w 42"/>
              <a:gd name="T23" fmla="*/ 3134759 h 43"/>
              <a:gd name="T24" fmla="*/ 1143000 w 42"/>
              <a:gd name="T25" fmla="*/ 3952506 h 43"/>
              <a:gd name="T26" fmla="*/ 714375 w 42"/>
              <a:gd name="T27" fmla="*/ 4361564 h 43"/>
              <a:gd name="T28" fmla="*/ 428625 w 42"/>
              <a:gd name="T29" fmla="*/ 5043081 h 43"/>
              <a:gd name="T30" fmla="*/ 571500 w 42"/>
              <a:gd name="T31" fmla="*/ 5451770 h 43"/>
              <a:gd name="T32" fmla="*/ 857250 w 42"/>
              <a:gd name="T33" fmla="*/ 5588369 h 43"/>
              <a:gd name="T34" fmla="*/ 857250 w 42"/>
              <a:gd name="T35" fmla="*/ 5315541 h 43"/>
              <a:gd name="T36" fmla="*/ 714375 w 42"/>
              <a:gd name="T37" fmla="*/ 5179311 h 43"/>
              <a:gd name="T38" fmla="*/ 857250 w 42"/>
              <a:gd name="T39" fmla="*/ 4906852 h 43"/>
              <a:gd name="T40" fmla="*/ 1143000 w 42"/>
              <a:gd name="T41" fmla="*/ 4770622 h 43"/>
              <a:gd name="T42" fmla="*/ 1428750 w 42"/>
              <a:gd name="T43" fmla="*/ 4906852 h 43"/>
              <a:gd name="T44" fmla="*/ 1428750 w 42"/>
              <a:gd name="T45" fmla="*/ 5315541 h 43"/>
              <a:gd name="T46" fmla="*/ 1143000 w 42"/>
              <a:gd name="T47" fmla="*/ 5724599 h 43"/>
              <a:gd name="T48" fmla="*/ 714375 w 42"/>
              <a:gd name="T49" fmla="*/ 5724599 h 43"/>
              <a:gd name="T50" fmla="*/ 285750 w 42"/>
              <a:gd name="T51" fmla="*/ 5588369 h 43"/>
              <a:gd name="T52" fmla="*/ 142875 w 42"/>
              <a:gd name="T53" fmla="*/ 5179311 h 43"/>
              <a:gd name="T54" fmla="*/ 0 w 42"/>
              <a:gd name="T55" fmla="*/ 4770622 h 43"/>
              <a:gd name="T56" fmla="*/ 285750 w 42"/>
              <a:gd name="T57" fmla="*/ 4361564 h 43"/>
              <a:gd name="T58" fmla="*/ 714375 w 42"/>
              <a:gd name="T59" fmla="*/ 3952506 h 43"/>
              <a:gd name="T60" fmla="*/ 1428750 w 42"/>
              <a:gd name="T61" fmla="*/ 3543817 h 43"/>
              <a:gd name="T62" fmla="*/ 2428875 w 42"/>
              <a:gd name="T63" fmla="*/ 3134759 h 43"/>
              <a:gd name="T64" fmla="*/ 4142997 w 42"/>
              <a:gd name="T65" fmla="*/ 2317012 h 43"/>
              <a:gd name="T66" fmla="*/ 5428872 w 42"/>
              <a:gd name="T67" fmla="*/ 1226805 h 43"/>
              <a:gd name="T68" fmla="*/ 5428872 w 42"/>
              <a:gd name="T69" fmla="*/ 681517 h 43"/>
              <a:gd name="T70" fmla="*/ 5143122 w 42"/>
              <a:gd name="T71" fmla="*/ 545288 h 43"/>
              <a:gd name="T72" fmla="*/ 5143122 w 42"/>
              <a:gd name="T73" fmla="*/ 953977 h 4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" h="43">
                <a:moveTo>
                  <a:pt x="36" y="7"/>
                </a:moveTo>
                <a:lnTo>
                  <a:pt x="33" y="7"/>
                </a:lnTo>
                <a:lnTo>
                  <a:pt x="30" y="7"/>
                </a:lnTo>
                <a:lnTo>
                  <a:pt x="30" y="4"/>
                </a:lnTo>
                <a:lnTo>
                  <a:pt x="32" y="0"/>
                </a:lnTo>
                <a:lnTo>
                  <a:pt x="37" y="0"/>
                </a:lnTo>
                <a:lnTo>
                  <a:pt x="39" y="2"/>
                </a:lnTo>
                <a:lnTo>
                  <a:pt x="41" y="7"/>
                </a:lnTo>
                <a:lnTo>
                  <a:pt x="39" y="13"/>
                </a:lnTo>
                <a:lnTo>
                  <a:pt x="33" y="16"/>
                </a:lnTo>
                <a:lnTo>
                  <a:pt x="26" y="21"/>
                </a:lnTo>
                <a:lnTo>
                  <a:pt x="19" y="23"/>
                </a:lnTo>
                <a:lnTo>
                  <a:pt x="8" y="29"/>
                </a:lnTo>
                <a:lnTo>
                  <a:pt x="5" y="32"/>
                </a:lnTo>
                <a:lnTo>
                  <a:pt x="3" y="37"/>
                </a:lnTo>
                <a:lnTo>
                  <a:pt x="4" y="40"/>
                </a:lnTo>
                <a:lnTo>
                  <a:pt x="6" y="41"/>
                </a:lnTo>
                <a:lnTo>
                  <a:pt x="6" y="39"/>
                </a:lnTo>
                <a:lnTo>
                  <a:pt x="5" y="38"/>
                </a:lnTo>
                <a:lnTo>
                  <a:pt x="6" y="36"/>
                </a:lnTo>
                <a:lnTo>
                  <a:pt x="8" y="35"/>
                </a:lnTo>
                <a:lnTo>
                  <a:pt x="10" y="36"/>
                </a:lnTo>
                <a:lnTo>
                  <a:pt x="10" y="39"/>
                </a:lnTo>
                <a:lnTo>
                  <a:pt x="8" y="42"/>
                </a:lnTo>
                <a:lnTo>
                  <a:pt x="5" y="42"/>
                </a:lnTo>
                <a:lnTo>
                  <a:pt x="2" y="41"/>
                </a:lnTo>
                <a:lnTo>
                  <a:pt x="1" y="38"/>
                </a:lnTo>
                <a:lnTo>
                  <a:pt x="0" y="35"/>
                </a:lnTo>
                <a:lnTo>
                  <a:pt x="2" y="32"/>
                </a:lnTo>
                <a:lnTo>
                  <a:pt x="5" y="29"/>
                </a:lnTo>
                <a:lnTo>
                  <a:pt x="10" y="26"/>
                </a:lnTo>
                <a:lnTo>
                  <a:pt x="17" y="23"/>
                </a:lnTo>
                <a:lnTo>
                  <a:pt x="29" y="17"/>
                </a:lnTo>
                <a:lnTo>
                  <a:pt x="38" y="9"/>
                </a:lnTo>
                <a:lnTo>
                  <a:pt x="38" y="5"/>
                </a:lnTo>
                <a:lnTo>
                  <a:pt x="36" y="4"/>
                </a:lnTo>
                <a:lnTo>
                  <a:pt x="36" y="7"/>
                </a:lnTo>
              </a:path>
            </a:pathLst>
          </a:custGeom>
          <a:solidFill>
            <a:srgbClr val="E0DC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6" name="Freeform 8592">
            <a:extLst>
              <a:ext uri="{FF2B5EF4-FFF2-40B4-BE49-F238E27FC236}">
                <a16:creationId xmlns:a16="http://schemas.microsoft.com/office/drawing/2014/main" id="{238AA430-3CDE-014A-9DA3-3E9E5AA9B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2817813"/>
            <a:ext cx="15875" cy="15875"/>
          </a:xfrm>
          <a:custGeom>
            <a:avLst/>
            <a:gdLst>
              <a:gd name="T0" fmla="*/ 142875 w 42"/>
              <a:gd name="T1" fmla="*/ 5588369 h 43"/>
              <a:gd name="T2" fmla="*/ 0 w 42"/>
              <a:gd name="T3" fmla="*/ 5179311 h 43"/>
              <a:gd name="T4" fmla="*/ 0 w 42"/>
              <a:gd name="T5" fmla="*/ 4770622 h 43"/>
              <a:gd name="T6" fmla="*/ 285750 w 42"/>
              <a:gd name="T7" fmla="*/ 4361564 h 43"/>
              <a:gd name="T8" fmla="*/ 571500 w 42"/>
              <a:gd name="T9" fmla="*/ 3952506 h 43"/>
              <a:gd name="T10" fmla="*/ 1428750 w 42"/>
              <a:gd name="T11" fmla="*/ 3407587 h 43"/>
              <a:gd name="T12" fmla="*/ 2428875 w 42"/>
              <a:gd name="T13" fmla="*/ 3134759 h 43"/>
              <a:gd name="T14" fmla="*/ 714375 w 42"/>
              <a:gd name="T15" fmla="*/ 3952506 h 43"/>
              <a:gd name="T16" fmla="*/ 142875 w 42"/>
              <a:gd name="T17" fmla="*/ 4770622 h 43"/>
              <a:gd name="T18" fmla="*/ 142875 w 42"/>
              <a:gd name="T19" fmla="*/ 5179311 h 43"/>
              <a:gd name="T20" fmla="*/ 285750 w 42"/>
              <a:gd name="T21" fmla="*/ 5451770 h 43"/>
              <a:gd name="T22" fmla="*/ 714375 w 42"/>
              <a:gd name="T23" fmla="*/ 5724599 h 43"/>
              <a:gd name="T24" fmla="*/ 142875 w 42"/>
              <a:gd name="T25" fmla="*/ 5588369 h 43"/>
              <a:gd name="T26" fmla="*/ 5143122 w 42"/>
              <a:gd name="T27" fmla="*/ 545288 h 43"/>
              <a:gd name="T28" fmla="*/ 5143122 w 42"/>
              <a:gd name="T29" fmla="*/ 681517 h 43"/>
              <a:gd name="T30" fmla="*/ 5000247 w 42"/>
              <a:gd name="T31" fmla="*/ 545288 h 43"/>
              <a:gd name="T32" fmla="*/ 4714497 w 42"/>
              <a:gd name="T33" fmla="*/ 545288 h 43"/>
              <a:gd name="T34" fmla="*/ 5000247 w 42"/>
              <a:gd name="T35" fmla="*/ 545288 h 43"/>
              <a:gd name="T36" fmla="*/ 4714497 w 42"/>
              <a:gd name="T37" fmla="*/ 545288 h 43"/>
              <a:gd name="T38" fmla="*/ 5143122 w 42"/>
              <a:gd name="T39" fmla="*/ 272459 h 43"/>
              <a:gd name="T40" fmla="*/ 5428872 w 42"/>
              <a:gd name="T41" fmla="*/ 681517 h 43"/>
              <a:gd name="T42" fmla="*/ 5143122 w 42"/>
              <a:gd name="T43" fmla="*/ 545288 h 43"/>
              <a:gd name="T44" fmla="*/ 4571622 w 42"/>
              <a:gd name="T45" fmla="*/ 0 h 43"/>
              <a:gd name="T46" fmla="*/ 5143122 w 42"/>
              <a:gd name="T47" fmla="*/ 0 h 43"/>
              <a:gd name="T48" fmla="*/ 5285997 w 42"/>
              <a:gd name="T49" fmla="*/ 0 h 43"/>
              <a:gd name="T50" fmla="*/ 5571747 w 42"/>
              <a:gd name="T51" fmla="*/ 272459 h 43"/>
              <a:gd name="T52" fmla="*/ 5857497 w 42"/>
              <a:gd name="T53" fmla="*/ 953977 h 43"/>
              <a:gd name="T54" fmla="*/ 5571747 w 42"/>
              <a:gd name="T55" fmla="*/ 1771724 h 43"/>
              <a:gd name="T56" fmla="*/ 3714372 w 42"/>
              <a:gd name="T57" fmla="*/ 2862299 h 43"/>
              <a:gd name="T58" fmla="*/ 1143000 w 42"/>
              <a:gd name="T59" fmla="*/ 4089105 h 43"/>
              <a:gd name="T60" fmla="*/ 714375 w 42"/>
              <a:gd name="T61" fmla="*/ 4361564 h 43"/>
              <a:gd name="T62" fmla="*/ 428625 w 42"/>
              <a:gd name="T63" fmla="*/ 5043081 h 43"/>
              <a:gd name="T64" fmla="*/ 571500 w 42"/>
              <a:gd name="T65" fmla="*/ 5451770 h 43"/>
              <a:gd name="T66" fmla="*/ 285750 w 42"/>
              <a:gd name="T67" fmla="*/ 5043081 h 43"/>
              <a:gd name="T68" fmla="*/ 571500 w 42"/>
              <a:gd name="T69" fmla="*/ 4361564 h 43"/>
              <a:gd name="T70" fmla="*/ 1143000 w 42"/>
              <a:gd name="T71" fmla="*/ 3952506 h 43"/>
              <a:gd name="T72" fmla="*/ 3714372 w 42"/>
              <a:gd name="T73" fmla="*/ 2726070 h 43"/>
              <a:gd name="T74" fmla="*/ 5571747 w 42"/>
              <a:gd name="T75" fmla="*/ 1635494 h 43"/>
              <a:gd name="T76" fmla="*/ 5714622 w 42"/>
              <a:gd name="T77" fmla="*/ 953977 h 43"/>
              <a:gd name="T78" fmla="*/ 5571747 w 42"/>
              <a:gd name="T79" fmla="*/ 272459 h 43"/>
              <a:gd name="T80" fmla="*/ 5143122 w 42"/>
              <a:gd name="T81" fmla="*/ 0 h 43"/>
              <a:gd name="T82" fmla="*/ 4571622 w 42"/>
              <a:gd name="T83" fmla="*/ 136230 h 43"/>
              <a:gd name="T84" fmla="*/ 4285872 w 42"/>
              <a:gd name="T85" fmla="*/ 545288 h 43"/>
              <a:gd name="T86" fmla="*/ 4571622 w 42"/>
              <a:gd name="T87" fmla="*/ 0 h 43"/>
              <a:gd name="T88" fmla="*/ 857250 w 42"/>
              <a:gd name="T89" fmla="*/ 5179311 h 43"/>
              <a:gd name="T90" fmla="*/ 857250 w 42"/>
              <a:gd name="T91" fmla="*/ 5451770 h 43"/>
              <a:gd name="T92" fmla="*/ 714375 w 42"/>
              <a:gd name="T93" fmla="*/ 5179311 h 43"/>
              <a:gd name="T94" fmla="*/ 857250 w 42"/>
              <a:gd name="T95" fmla="*/ 4906852 h 43"/>
              <a:gd name="T96" fmla="*/ 857250 w 42"/>
              <a:gd name="T97" fmla="*/ 5179311 h 4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2" h="43">
                <a:moveTo>
                  <a:pt x="1" y="41"/>
                </a:moveTo>
                <a:lnTo>
                  <a:pt x="0" y="38"/>
                </a:lnTo>
                <a:lnTo>
                  <a:pt x="0" y="35"/>
                </a:lnTo>
                <a:lnTo>
                  <a:pt x="2" y="32"/>
                </a:lnTo>
                <a:lnTo>
                  <a:pt x="4" y="29"/>
                </a:lnTo>
                <a:lnTo>
                  <a:pt x="10" y="25"/>
                </a:lnTo>
                <a:lnTo>
                  <a:pt x="17" y="23"/>
                </a:lnTo>
                <a:lnTo>
                  <a:pt x="5" y="29"/>
                </a:lnTo>
                <a:lnTo>
                  <a:pt x="1" y="35"/>
                </a:lnTo>
                <a:lnTo>
                  <a:pt x="1" y="38"/>
                </a:lnTo>
                <a:lnTo>
                  <a:pt x="2" y="40"/>
                </a:lnTo>
                <a:lnTo>
                  <a:pt x="5" y="42"/>
                </a:lnTo>
                <a:lnTo>
                  <a:pt x="1" y="41"/>
                </a:lnTo>
                <a:close/>
                <a:moveTo>
                  <a:pt x="36" y="4"/>
                </a:moveTo>
                <a:lnTo>
                  <a:pt x="36" y="5"/>
                </a:lnTo>
                <a:lnTo>
                  <a:pt x="35" y="4"/>
                </a:lnTo>
                <a:lnTo>
                  <a:pt x="33" y="4"/>
                </a:lnTo>
                <a:lnTo>
                  <a:pt x="35" y="4"/>
                </a:lnTo>
                <a:lnTo>
                  <a:pt x="33" y="4"/>
                </a:lnTo>
                <a:lnTo>
                  <a:pt x="36" y="2"/>
                </a:lnTo>
                <a:lnTo>
                  <a:pt x="38" y="5"/>
                </a:lnTo>
                <a:lnTo>
                  <a:pt x="36" y="4"/>
                </a:lnTo>
                <a:close/>
                <a:moveTo>
                  <a:pt x="32" y="0"/>
                </a:moveTo>
                <a:lnTo>
                  <a:pt x="36" y="0"/>
                </a:lnTo>
                <a:lnTo>
                  <a:pt x="37" y="0"/>
                </a:lnTo>
                <a:lnTo>
                  <a:pt x="39" y="2"/>
                </a:lnTo>
                <a:lnTo>
                  <a:pt x="41" y="7"/>
                </a:lnTo>
                <a:lnTo>
                  <a:pt x="39" y="13"/>
                </a:lnTo>
                <a:lnTo>
                  <a:pt x="26" y="21"/>
                </a:lnTo>
                <a:lnTo>
                  <a:pt x="8" y="30"/>
                </a:lnTo>
                <a:lnTo>
                  <a:pt x="5" y="32"/>
                </a:lnTo>
                <a:lnTo>
                  <a:pt x="3" y="37"/>
                </a:lnTo>
                <a:lnTo>
                  <a:pt x="4" y="40"/>
                </a:lnTo>
                <a:lnTo>
                  <a:pt x="2" y="37"/>
                </a:lnTo>
                <a:lnTo>
                  <a:pt x="4" y="32"/>
                </a:lnTo>
                <a:lnTo>
                  <a:pt x="8" y="29"/>
                </a:lnTo>
                <a:lnTo>
                  <a:pt x="26" y="20"/>
                </a:lnTo>
                <a:lnTo>
                  <a:pt x="39" y="12"/>
                </a:lnTo>
                <a:lnTo>
                  <a:pt x="40" y="7"/>
                </a:lnTo>
                <a:lnTo>
                  <a:pt x="39" y="2"/>
                </a:lnTo>
                <a:lnTo>
                  <a:pt x="36" y="0"/>
                </a:lnTo>
                <a:lnTo>
                  <a:pt x="32" y="1"/>
                </a:lnTo>
                <a:lnTo>
                  <a:pt x="30" y="4"/>
                </a:lnTo>
                <a:lnTo>
                  <a:pt x="32" y="0"/>
                </a:lnTo>
                <a:close/>
                <a:moveTo>
                  <a:pt x="6" y="38"/>
                </a:moveTo>
                <a:lnTo>
                  <a:pt x="6" y="40"/>
                </a:lnTo>
                <a:lnTo>
                  <a:pt x="5" y="38"/>
                </a:lnTo>
                <a:lnTo>
                  <a:pt x="6" y="36"/>
                </a:lnTo>
                <a:lnTo>
                  <a:pt x="6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7" name="Freeform 8593">
            <a:extLst>
              <a:ext uri="{FF2B5EF4-FFF2-40B4-BE49-F238E27FC236}">
                <a16:creationId xmlns:a16="http://schemas.microsoft.com/office/drawing/2014/main" id="{68B270C7-AA62-C64E-AD46-6D844E677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2782888"/>
            <a:ext cx="17462" cy="38100"/>
          </a:xfrm>
          <a:custGeom>
            <a:avLst/>
            <a:gdLst>
              <a:gd name="T0" fmla="*/ 276048 w 47"/>
              <a:gd name="T1" fmla="*/ 11822994 h 108"/>
              <a:gd name="T2" fmla="*/ 414258 w 47"/>
              <a:gd name="T3" fmla="*/ 12445294 h 108"/>
              <a:gd name="T4" fmla="*/ 1794499 w 47"/>
              <a:gd name="T5" fmla="*/ 12818533 h 108"/>
              <a:gd name="T6" fmla="*/ 3726837 w 47"/>
              <a:gd name="T7" fmla="*/ 11698464 h 108"/>
              <a:gd name="T8" fmla="*/ 4278933 w 47"/>
              <a:gd name="T9" fmla="*/ 9956094 h 108"/>
              <a:gd name="T10" fmla="*/ 5107449 w 47"/>
              <a:gd name="T11" fmla="*/ 7591425 h 108"/>
              <a:gd name="T12" fmla="*/ 3726837 w 47"/>
              <a:gd name="T13" fmla="*/ 6595886 h 108"/>
              <a:gd name="T14" fmla="*/ 2484805 w 47"/>
              <a:gd name="T15" fmla="*/ 4604808 h 108"/>
              <a:gd name="T16" fmla="*/ 2622644 w 47"/>
              <a:gd name="T17" fmla="*/ 2489200 h 108"/>
              <a:gd name="T18" fmla="*/ 3588998 w 47"/>
              <a:gd name="T19" fmla="*/ 995539 h 108"/>
              <a:gd name="T20" fmla="*/ 4693191 w 47"/>
              <a:gd name="T21" fmla="*/ 124531 h 108"/>
              <a:gd name="T22" fmla="*/ 5935594 w 47"/>
              <a:gd name="T23" fmla="*/ 0 h 108"/>
              <a:gd name="T24" fmla="*/ 6349480 w 47"/>
              <a:gd name="T25" fmla="*/ 746831 h 108"/>
              <a:gd name="T26" fmla="*/ 5935594 w 47"/>
              <a:gd name="T27" fmla="*/ 1120069 h 108"/>
              <a:gd name="T28" fmla="*/ 5521336 w 47"/>
              <a:gd name="T29" fmla="*/ 497769 h 108"/>
              <a:gd name="T30" fmla="*/ 5935594 w 47"/>
              <a:gd name="T31" fmla="*/ 746831 h 108"/>
              <a:gd name="T32" fmla="*/ 5935594 w 47"/>
              <a:gd name="T33" fmla="*/ 249061 h 108"/>
              <a:gd name="T34" fmla="*/ 4417143 w 47"/>
              <a:gd name="T35" fmla="*/ 871008 h 108"/>
              <a:gd name="T36" fmla="*/ 3036902 w 47"/>
              <a:gd name="T37" fmla="*/ 2364669 h 108"/>
              <a:gd name="T38" fmla="*/ 2760854 w 47"/>
              <a:gd name="T39" fmla="*/ 4604808 h 108"/>
              <a:gd name="T40" fmla="*/ 4278933 w 47"/>
              <a:gd name="T41" fmla="*/ 6347178 h 108"/>
              <a:gd name="T42" fmla="*/ 5521336 w 47"/>
              <a:gd name="T43" fmla="*/ 7342717 h 108"/>
              <a:gd name="T44" fmla="*/ 5935594 w 47"/>
              <a:gd name="T45" fmla="*/ 7591425 h 108"/>
              <a:gd name="T46" fmla="*/ 5107449 w 47"/>
              <a:gd name="T47" fmla="*/ 8338256 h 108"/>
              <a:gd name="T48" fmla="*/ 4278933 w 47"/>
              <a:gd name="T49" fmla="*/ 11449756 h 108"/>
              <a:gd name="T50" fmla="*/ 3036902 w 47"/>
              <a:gd name="T51" fmla="*/ 12818533 h 108"/>
              <a:gd name="T52" fmla="*/ 1380241 w 47"/>
              <a:gd name="T53" fmla="*/ 13316303 h 108"/>
              <a:gd name="T54" fmla="*/ 276048 w 47"/>
              <a:gd name="T55" fmla="*/ 12818533 h 108"/>
              <a:gd name="T56" fmla="*/ 0 w 47"/>
              <a:gd name="T57" fmla="*/ 12071703 h 108"/>
              <a:gd name="T58" fmla="*/ 276048 w 47"/>
              <a:gd name="T59" fmla="*/ 11449756 h 108"/>
              <a:gd name="T60" fmla="*/ 690306 w 47"/>
              <a:gd name="T61" fmla="*/ 11449756 h 108"/>
              <a:gd name="T62" fmla="*/ 828145 w 47"/>
              <a:gd name="T63" fmla="*/ 12071703 h 108"/>
              <a:gd name="T64" fmla="*/ 552096 w 47"/>
              <a:gd name="T65" fmla="*/ 12071703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7" h="108">
                <a:moveTo>
                  <a:pt x="4" y="95"/>
                </a:moveTo>
                <a:lnTo>
                  <a:pt x="2" y="95"/>
                </a:lnTo>
                <a:lnTo>
                  <a:pt x="2" y="98"/>
                </a:lnTo>
                <a:lnTo>
                  <a:pt x="3" y="100"/>
                </a:lnTo>
                <a:lnTo>
                  <a:pt x="6" y="103"/>
                </a:lnTo>
                <a:lnTo>
                  <a:pt x="13" y="103"/>
                </a:lnTo>
                <a:lnTo>
                  <a:pt x="20" y="100"/>
                </a:lnTo>
                <a:lnTo>
                  <a:pt x="27" y="94"/>
                </a:lnTo>
                <a:lnTo>
                  <a:pt x="28" y="90"/>
                </a:lnTo>
                <a:lnTo>
                  <a:pt x="31" y="80"/>
                </a:lnTo>
                <a:lnTo>
                  <a:pt x="35" y="67"/>
                </a:lnTo>
                <a:lnTo>
                  <a:pt x="37" y="61"/>
                </a:lnTo>
                <a:lnTo>
                  <a:pt x="27" y="53"/>
                </a:lnTo>
                <a:lnTo>
                  <a:pt x="23" y="48"/>
                </a:lnTo>
                <a:lnTo>
                  <a:pt x="18" y="37"/>
                </a:lnTo>
                <a:lnTo>
                  <a:pt x="18" y="26"/>
                </a:lnTo>
                <a:lnTo>
                  <a:pt x="19" y="20"/>
                </a:lnTo>
                <a:lnTo>
                  <a:pt x="23" y="13"/>
                </a:lnTo>
                <a:lnTo>
                  <a:pt x="26" y="8"/>
                </a:lnTo>
                <a:lnTo>
                  <a:pt x="31" y="4"/>
                </a:lnTo>
                <a:lnTo>
                  <a:pt x="34" y="1"/>
                </a:lnTo>
                <a:lnTo>
                  <a:pt x="39" y="0"/>
                </a:lnTo>
                <a:lnTo>
                  <a:pt x="43" y="0"/>
                </a:lnTo>
                <a:lnTo>
                  <a:pt x="46" y="3"/>
                </a:lnTo>
                <a:lnTo>
                  <a:pt x="46" y="6"/>
                </a:lnTo>
                <a:lnTo>
                  <a:pt x="46" y="9"/>
                </a:lnTo>
                <a:lnTo>
                  <a:pt x="43" y="9"/>
                </a:lnTo>
                <a:lnTo>
                  <a:pt x="40" y="8"/>
                </a:lnTo>
                <a:lnTo>
                  <a:pt x="40" y="4"/>
                </a:lnTo>
                <a:lnTo>
                  <a:pt x="43" y="4"/>
                </a:lnTo>
                <a:lnTo>
                  <a:pt x="43" y="6"/>
                </a:lnTo>
                <a:lnTo>
                  <a:pt x="45" y="4"/>
                </a:lnTo>
                <a:lnTo>
                  <a:pt x="43" y="2"/>
                </a:lnTo>
                <a:lnTo>
                  <a:pt x="37" y="2"/>
                </a:lnTo>
                <a:lnTo>
                  <a:pt x="32" y="7"/>
                </a:lnTo>
                <a:lnTo>
                  <a:pt x="25" y="12"/>
                </a:lnTo>
                <a:lnTo>
                  <a:pt x="22" y="19"/>
                </a:lnTo>
                <a:lnTo>
                  <a:pt x="19" y="28"/>
                </a:lnTo>
                <a:lnTo>
                  <a:pt x="20" y="37"/>
                </a:lnTo>
                <a:lnTo>
                  <a:pt x="24" y="44"/>
                </a:lnTo>
                <a:lnTo>
                  <a:pt x="31" y="51"/>
                </a:lnTo>
                <a:lnTo>
                  <a:pt x="35" y="55"/>
                </a:lnTo>
                <a:lnTo>
                  <a:pt x="40" y="59"/>
                </a:lnTo>
                <a:lnTo>
                  <a:pt x="43" y="59"/>
                </a:lnTo>
                <a:lnTo>
                  <a:pt x="43" y="61"/>
                </a:lnTo>
                <a:lnTo>
                  <a:pt x="41" y="62"/>
                </a:lnTo>
                <a:lnTo>
                  <a:pt x="37" y="67"/>
                </a:lnTo>
                <a:lnTo>
                  <a:pt x="34" y="81"/>
                </a:lnTo>
                <a:lnTo>
                  <a:pt x="31" y="92"/>
                </a:lnTo>
                <a:lnTo>
                  <a:pt x="28" y="98"/>
                </a:lnTo>
                <a:lnTo>
                  <a:pt x="22" y="103"/>
                </a:lnTo>
                <a:lnTo>
                  <a:pt x="16" y="106"/>
                </a:lnTo>
                <a:lnTo>
                  <a:pt x="10" y="107"/>
                </a:lnTo>
                <a:lnTo>
                  <a:pt x="6" y="105"/>
                </a:lnTo>
                <a:lnTo>
                  <a:pt x="2" y="103"/>
                </a:lnTo>
                <a:lnTo>
                  <a:pt x="1" y="100"/>
                </a:lnTo>
                <a:lnTo>
                  <a:pt x="0" y="97"/>
                </a:lnTo>
                <a:lnTo>
                  <a:pt x="0" y="94"/>
                </a:lnTo>
                <a:lnTo>
                  <a:pt x="2" y="92"/>
                </a:lnTo>
                <a:lnTo>
                  <a:pt x="5" y="92"/>
                </a:lnTo>
                <a:lnTo>
                  <a:pt x="7" y="94"/>
                </a:lnTo>
                <a:lnTo>
                  <a:pt x="6" y="97"/>
                </a:lnTo>
                <a:lnTo>
                  <a:pt x="5" y="97"/>
                </a:lnTo>
                <a:lnTo>
                  <a:pt x="4" y="97"/>
                </a:lnTo>
                <a:lnTo>
                  <a:pt x="4" y="95"/>
                </a:lnTo>
              </a:path>
            </a:pathLst>
          </a:custGeom>
          <a:solidFill>
            <a:srgbClr val="D3D64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8" name="Freeform 8594">
            <a:extLst>
              <a:ext uri="{FF2B5EF4-FFF2-40B4-BE49-F238E27FC236}">
                <a16:creationId xmlns:a16="http://schemas.microsoft.com/office/drawing/2014/main" id="{944114D9-66E8-9547-8C26-EFEF7AB1D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2782888"/>
            <a:ext cx="17462" cy="38100"/>
          </a:xfrm>
          <a:custGeom>
            <a:avLst/>
            <a:gdLst>
              <a:gd name="T0" fmla="*/ 264840 w 48"/>
              <a:gd name="T1" fmla="*/ 12932636 h 107"/>
              <a:gd name="T2" fmla="*/ 0 w 48"/>
              <a:gd name="T3" fmla="*/ 12171704 h 107"/>
              <a:gd name="T4" fmla="*/ 396897 w 48"/>
              <a:gd name="T5" fmla="*/ 12932636 h 107"/>
              <a:gd name="T6" fmla="*/ 2117631 w 48"/>
              <a:gd name="T7" fmla="*/ 13312923 h 107"/>
              <a:gd name="T8" fmla="*/ 3705582 w 48"/>
              <a:gd name="T9" fmla="*/ 12298466 h 107"/>
              <a:gd name="T10" fmla="*/ 2117631 w 48"/>
              <a:gd name="T11" fmla="*/ 13439686 h 107"/>
              <a:gd name="T12" fmla="*/ 794157 w 48"/>
              <a:gd name="T13" fmla="*/ 13312923 h 107"/>
              <a:gd name="T14" fmla="*/ 529317 w 48"/>
              <a:gd name="T15" fmla="*/ 12171704 h 107"/>
              <a:gd name="T16" fmla="*/ 529317 w 48"/>
              <a:gd name="T17" fmla="*/ 11918179 h 107"/>
              <a:gd name="T18" fmla="*/ 794157 w 48"/>
              <a:gd name="T19" fmla="*/ 12044941 h 107"/>
              <a:gd name="T20" fmla="*/ 794157 w 48"/>
              <a:gd name="T21" fmla="*/ 12171704 h 107"/>
              <a:gd name="T22" fmla="*/ 794157 w 48"/>
              <a:gd name="T23" fmla="*/ 12932636 h 107"/>
              <a:gd name="T24" fmla="*/ 264840 w 48"/>
              <a:gd name="T25" fmla="*/ 12298466 h 107"/>
              <a:gd name="T26" fmla="*/ 396897 w 48"/>
              <a:gd name="T27" fmla="*/ 12551992 h 107"/>
              <a:gd name="T28" fmla="*/ 4102842 w 48"/>
              <a:gd name="T29" fmla="*/ 10016383 h 107"/>
              <a:gd name="T30" fmla="*/ 4896636 w 48"/>
              <a:gd name="T31" fmla="*/ 7607181 h 107"/>
              <a:gd name="T32" fmla="*/ 4234899 w 48"/>
              <a:gd name="T33" fmla="*/ 10016383 h 107"/>
              <a:gd name="T34" fmla="*/ 3573162 w 48"/>
              <a:gd name="T35" fmla="*/ 11791416 h 107"/>
              <a:gd name="T36" fmla="*/ 4896636 w 48"/>
              <a:gd name="T37" fmla="*/ 7480419 h 107"/>
              <a:gd name="T38" fmla="*/ 4632159 w 48"/>
              <a:gd name="T39" fmla="*/ 7353656 h 107"/>
              <a:gd name="T40" fmla="*/ 3705582 w 48"/>
              <a:gd name="T41" fmla="*/ 6719843 h 107"/>
              <a:gd name="T42" fmla="*/ 2382108 w 48"/>
              <a:gd name="T43" fmla="*/ 4564522 h 107"/>
              <a:gd name="T44" fmla="*/ 3705582 w 48"/>
              <a:gd name="T45" fmla="*/ 6593080 h 107"/>
              <a:gd name="T46" fmla="*/ 3705582 w 48"/>
              <a:gd name="T47" fmla="*/ 6719843 h 107"/>
              <a:gd name="T48" fmla="*/ 4102842 w 48"/>
              <a:gd name="T49" fmla="*/ 380288 h 107"/>
              <a:gd name="T50" fmla="*/ 2514528 w 48"/>
              <a:gd name="T51" fmla="*/ 2408846 h 107"/>
              <a:gd name="T52" fmla="*/ 6220110 w 48"/>
              <a:gd name="T53" fmla="*/ 1014457 h 107"/>
              <a:gd name="T54" fmla="*/ 6220110 w 48"/>
              <a:gd name="T55" fmla="*/ 633813 h 107"/>
              <a:gd name="T56" fmla="*/ 5161476 w 48"/>
              <a:gd name="T57" fmla="*/ 887694 h 107"/>
              <a:gd name="T58" fmla="*/ 5293896 w 48"/>
              <a:gd name="T59" fmla="*/ 887694 h 107"/>
              <a:gd name="T60" fmla="*/ 5161476 w 48"/>
              <a:gd name="T61" fmla="*/ 887694 h 107"/>
              <a:gd name="T62" fmla="*/ 5823213 w 48"/>
              <a:gd name="T63" fmla="*/ 507050 h 107"/>
              <a:gd name="T64" fmla="*/ 5823213 w 48"/>
              <a:gd name="T65" fmla="*/ 633813 h 107"/>
              <a:gd name="T66" fmla="*/ 5425953 w 48"/>
              <a:gd name="T67" fmla="*/ 380288 h 107"/>
              <a:gd name="T68" fmla="*/ 5690793 w 48"/>
              <a:gd name="T69" fmla="*/ 126763 h 107"/>
              <a:gd name="T70" fmla="*/ 3308685 w 48"/>
              <a:gd name="T71" fmla="*/ 1394745 h 107"/>
              <a:gd name="T72" fmla="*/ 2646948 w 48"/>
              <a:gd name="T73" fmla="*/ 3423303 h 107"/>
              <a:gd name="T74" fmla="*/ 3176265 w 48"/>
              <a:gd name="T75" fmla="*/ 5451861 h 107"/>
              <a:gd name="T76" fmla="*/ 2514528 w 48"/>
              <a:gd name="T77" fmla="*/ 3423303 h 107"/>
              <a:gd name="T78" fmla="*/ 3308685 w 48"/>
              <a:gd name="T79" fmla="*/ 1394745 h 107"/>
              <a:gd name="T80" fmla="*/ 5690793 w 48"/>
              <a:gd name="T81" fmla="*/ 0 h 107"/>
              <a:gd name="T82" fmla="*/ 5690793 w 48"/>
              <a:gd name="T83" fmla="*/ 126763 h 107"/>
              <a:gd name="T84" fmla="*/ 5293896 w 48"/>
              <a:gd name="T85" fmla="*/ 7353656 h 107"/>
              <a:gd name="T86" fmla="*/ 3176265 w 48"/>
              <a:gd name="T87" fmla="*/ 5451861 h 107"/>
              <a:gd name="T88" fmla="*/ 5690793 w 48"/>
              <a:gd name="T89" fmla="*/ 7353656 h 107"/>
              <a:gd name="T90" fmla="*/ 5690793 w 48"/>
              <a:gd name="T91" fmla="*/ 7607181 h 107"/>
              <a:gd name="T92" fmla="*/ 5161476 w 48"/>
              <a:gd name="T93" fmla="*/ 8368113 h 107"/>
              <a:gd name="T94" fmla="*/ 4896636 w 48"/>
              <a:gd name="T95" fmla="*/ 8368113 h 107"/>
              <a:gd name="T96" fmla="*/ 5690793 w 48"/>
              <a:gd name="T97" fmla="*/ 7480419 h 107"/>
              <a:gd name="T98" fmla="*/ 5690793 w 48"/>
              <a:gd name="T99" fmla="*/ 7353656 h 10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" h="107">
                <a:moveTo>
                  <a:pt x="6" y="105"/>
                </a:moveTo>
                <a:lnTo>
                  <a:pt x="2" y="102"/>
                </a:lnTo>
                <a:lnTo>
                  <a:pt x="0" y="97"/>
                </a:lnTo>
                <a:lnTo>
                  <a:pt x="0" y="96"/>
                </a:lnTo>
                <a:lnTo>
                  <a:pt x="2" y="101"/>
                </a:lnTo>
                <a:lnTo>
                  <a:pt x="3" y="102"/>
                </a:lnTo>
                <a:lnTo>
                  <a:pt x="10" y="106"/>
                </a:lnTo>
                <a:lnTo>
                  <a:pt x="16" y="105"/>
                </a:lnTo>
                <a:lnTo>
                  <a:pt x="22" y="101"/>
                </a:lnTo>
                <a:lnTo>
                  <a:pt x="28" y="97"/>
                </a:lnTo>
                <a:lnTo>
                  <a:pt x="23" y="102"/>
                </a:lnTo>
                <a:lnTo>
                  <a:pt x="16" y="106"/>
                </a:lnTo>
                <a:lnTo>
                  <a:pt x="10" y="106"/>
                </a:lnTo>
                <a:lnTo>
                  <a:pt x="6" y="105"/>
                </a:lnTo>
                <a:close/>
                <a:moveTo>
                  <a:pt x="6" y="96"/>
                </a:moveTo>
                <a:lnTo>
                  <a:pt x="4" y="96"/>
                </a:lnTo>
                <a:lnTo>
                  <a:pt x="3" y="94"/>
                </a:lnTo>
                <a:lnTo>
                  <a:pt x="4" y="94"/>
                </a:lnTo>
                <a:lnTo>
                  <a:pt x="4" y="96"/>
                </a:lnTo>
                <a:lnTo>
                  <a:pt x="6" y="95"/>
                </a:lnTo>
                <a:lnTo>
                  <a:pt x="7" y="93"/>
                </a:lnTo>
                <a:lnTo>
                  <a:pt x="6" y="96"/>
                </a:lnTo>
                <a:close/>
                <a:moveTo>
                  <a:pt x="3" y="99"/>
                </a:moveTo>
                <a:lnTo>
                  <a:pt x="6" y="102"/>
                </a:lnTo>
                <a:lnTo>
                  <a:pt x="2" y="101"/>
                </a:lnTo>
                <a:lnTo>
                  <a:pt x="2" y="97"/>
                </a:lnTo>
                <a:lnTo>
                  <a:pt x="2" y="94"/>
                </a:lnTo>
                <a:lnTo>
                  <a:pt x="3" y="99"/>
                </a:lnTo>
                <a:close/>
                <a:moveTo>
                  <a:pt x="28" y="88"/>
                </a:moveTo>
                <a:lnTo>
                  <a:pt x="31" y="79"/>
                </a:lnTo>
                <a:lnTo>
                  <a:pt x="35" y="66"/>
                </a:lnTo>
                <a:lnTo>
                  <a:pt x="37" y="60"/>
                </a:lnTo>
                <a:lnTo>
                  <a:pt x="36" y="66"/>
                </a:lnTo>
                <a:lnTo>
                  <a:pt x="32" y="79"/>
                </a:lnTo>
                <a:lnTo>
                  <a:pt x="28" y="89"/>
                </a:lnTo>
                <a:lnTo>
                  <a:pt x="27" y="93"/>
                </a:lnTo>
                <a:lnTo>
                  <a:pt x="28" y="88"/>
                </a:lnTo>
                <a:close/>
                <a:moveTo>
                  <a:pt x="37" y="59"/>
                </a:moveTo>
                <a:lnTo>
                  <a:pt x="37" y="60"/>
                </a:lnTo>
                <a:lnTo>
                  <a:pt x="35" y="58"/>
                </a:lnTo>
                <a:lnTo>
                  <a:pt x="37" y="59"/>
                </a:lnTo>
                <a:close/>
                <a:moveTo>
                  <a:pt x="28" y="53"/>
                </a:moveTo>
                <a:lnTo>
                  <a:pt x="23" y="47"/>
                </a:lnTo>
                <a:lnTo>
                  <a:pt x="18" y="36"/>
                </a:lnTo>
                <a:lnTo>
                  <a:pt x="23" y="46"/>
                </a:lnTo>
                <a:lnTo>
                  <a:pt x="28" y="52"/>
                </a:lnTo>
                <a:lnTo>
                  <a:pt x="35" y="58"/>
                </a:lnTo>
                <a:lnTo>
                  <a:pt x="28" y="53"/>
                </a:lnTo>
                <a:close/>
                <a:moveTo>
                  <a:pt x="25" y="7"/>
                </a:moveTo>
                <a:lnTo>
                  <a:pt x="31" y="3"/>
                </a:lnTo>
                <a:lnTo>
                  <a:pt x="26" y="8"/>
                </a:lnTo>
                <a:lnTo>
                  <a:pt x="19" y="19"/>
                </a:lnTo>
                <a:lnTo>
                  <a:pt x="25" y="7"/>
                </a:lnTo>
                <a:close/>
                <a:moveTo>
                  <a:pt x="47" y="8"/>
                </a:moveTo>
                <a:lnTo>
                  <a:pt x="46" y="8"/>
                </a:lnTo>
                <a:lnTo>
                  <a:pt x="47" y="5"/>
                </a:lnTo>
                <a:lnTo>
                  <a:pt x="47" y="8"/>
                </a:lnTo>
                <a:close/>
                <a:moveTo>
                  <a:pt x="39" y="7"/>
                </a:moveTo>
                <a:lnTo>
                  <a:pt x="40" y="3"/>
                </a:lnTo>
                <a:lnTo>
                  <a:pt x="40" y="7"/>
                </a:lnTo>
                <a:lnTo>
                  <a:pt x="43" y="8"/>
                </a:lnTo>
                <a:lnTo>
                  <a:pt x="39" y="7"/>
                </a:lnTo>
                <a:close/>
                <a:moveTo>
                  <a:pt x="43" y="3"/>
                </a:moveTo>
                <a:lnTo>
                  <a:pt x="44" y="4"/>
                </a:lnTo>
                <a:lnTo>
                  <a:pt x="45" y="3"/>
                </a:lnTo>
                <a:lnTo>
                  <a:pt x="44" y="5"/>
                </a:lnTo>
                <a:lnTo>
                  <a:pt x="43" y="4"/>
                </a:lnTo>
                <a:lnTo>
                  <a:pt x="41" y="3"/>
                </a:lnTo>
                <a:lnTo>
                  <a:pt x="43" y="3"/>
                </a:lnTo>
                <a:close/>
                <a:moveTo>
                  <a:pt x="43" y="1"/>
                </a:moveTo>
                <a:lnTo>
                  <a:pt x="37" y="2"/>
                </a:lnTo>
                <a:lnTo>
                  <a:pt x="25" y="11"/>
                </a:lnTo>
                <a:lnTo>
                  <a:pt x="22" y="18"/>
                </a:lnTo>
                <a:lnTo>
                  <a:pt x="20" y="27"/>
                </a:lnTo>
                <a:lnTo>
                  <a:pt x="21" y="36"/>
                </a:lnTo>
                <a:lnTo>
                  <a:pt x="24" y="43"/>
                </a:lnTo>
                <a:lnTo>
                  <a:pt x="20" y="36"/>
                </a:lnTo>
                <a:lnTo>
                  <a:pt x="19" y="27"/>
                </a:lnTo>
                <a:lnTo>
                  <a:pt x="21" y="18"/>
                </a:lnTo>
                <a:lnTo>
                  <a:pt x="25" y="11"/>
                </a:lnTo>
                <a:lnTo>
                  <a:pt x="37" y="1"/>
                </a:lnTo>
                <a:lnTo>
                  <a:pt x="43" y="0"/>
                </a:lnTo>
                <a:lnTo>
                  <a:pt x="45" y="3"/>
                </a:lnTo>
                <a:lnTo>
                  <a:pt x="43" y="1"/>
                </a:lnTo>
                <a:close/>
                <a:moveTo>
                  <a:pt x="31" y="50"/>
                </a:moveTo>
                <a:lnTo>
                  <a:pt x="40" y="58"/>
                </a:lnTo>
                <a:lnTo>
                  <a:pt x="31" y="51"/>
                </a:lnTo>
                <a:lnTo>
                  <a:pt x="24" y="43"/>
                </a:lnTo>
                <a:lnTo>
                  <a:pt x="31" y="50"/>
                </a:lnTo>
                <a:close/>
                <a:moveTo>
                  <a:pt x="43" y="58"/>
                </a:moveTo>
                <a:lnTo>
                  <a:pt x="43" y="59"/>
                </a:lnTo>
                <a:lnTo>
                  <a:pt x="43" y="60"/>
                </a:lnTo>
                <a:lnTo>
                  <a:pt x="41" y="61"/>
                </a:lnTo>
                <a:lnTo>
                  <a:pt x="39" y="66"/>
                </a:lnTo>
                <a:lnTo>
                  <a:pt x="31" y="91"/>
                </a:lnTo>
                <a:lnTo>
                  <a:pt x="37" y="66"/>
                </a:lnTo>
                <a:lnTo>
                  <a:pt x="41" y="61"/>
                </a:lnTo>
                <a:lnTo>
                  <a:pt x="43" y="59"/>
                </a:lnTo>
                <a:lnTo>
                  <a:pt x="41" y="58"/>
                </a:lnTo>
                <a:lnTo>
                  <a:pt x="43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49" name="Freeform 8595">
            <a:extLst>
              <a:ext uri="{FF2B5EF4-FFF2-40B4-BE49-F238E27FC236}">
                <a16:creationId xmlns:a16="http://schemas.microsoft.com/office/drawing/2014/main" id="{59390574-6A86-1246-9FD0-638DEEA3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2786063"/>
            <a:ext cx="6350" cy="3175"/>
          </a:xfrm>
          <a:custGeom>
            <a:avLst/>
            <a:gdLst>
              <a:gd name="T0" fmla="*/ 0 w 17"/>
              <a:gd name="T1" fmla="*/ 995539 h 9"/>
              <a:gd name="T2" fmla="*/ 0 w 17"/>
              <a:gd name="T3" fmla="*/ 871008 h 9"/>
              <a:gd name="T4" fmla="*/ 279026 w 17"/>
              <a:gd name="T5" fmla="*/ 622300 h 9"/>
              <a:gd name="T6" fmla="*/ 558053 w 17"/>
              <a:gd name="T7" fmla="*/ 622300 h 9"/>
              <a:gd name="T8" fmla="*/ 976779 w 17"/>
              <a:gd name="T9" fmla="*/ 124531 h 9"/>
              <a:gd name="T10" fmla="*/ 1395132 w 17"/>
              <a:gd name="T11" fmla="*/ 124531 h 9"/>
              <a:gd name="T12" fmla="*/ 1674159 w 17"/>
              <a:gd name="T13" fmla="*/ 0 h 9"/>
              <a:gd name="T14" fmla="*/ 2232212 w 17"/>
              <a:gd name="T15" fmla="*/ 497769 h 9"/>
              <a:gd name="T16" fmla="*/ 2092885 w 17"/>
              <a:gd name="T17" fmla="*/ 622300 h 9"/>
              <a:gd name="T18" fmla="*/ 1813859 w 17"/>
              <a:gd name="T19" fmla="*/ 622300 h 9"/>
              <a:gd name="T20" fmla="*/ 1534832 w 17"/>
              <a:gd name="T21" fmla="*/ 746831 h 9"/>
              <a:gd name="T22" fmla="*/ 1395132 w 17"/>
              <a:gd name="T23" fmla="*/ 871008 h 9"/>
              <a:gd name="T24" fmla="*/ 976779 w 17"/>
              <a:gd name="T25" fmla="*/ 871008 h 9"/>
              <a:gd name="T26" fmla="*/ 976779 w 17"/>
              <a:gd name="T27" fmla="*/ 871008 h 9"/>
              <a:gd name="T28" fmla="*/ 837079 w 17"/>
              <a:gd name="T29" fmla="*/ 871008 h 9"/>
              <a:gd name="T30" fmla="*/ 558053 w 17"/>
              <a:gd name="T31" fmla="*/ 871008 h 9"/>
              <a:gd name="T32" fmla="*/ 418726 w 17"/>
              <a:gd name="T33" fmla="*/ 995539 h 9"/>
              <a:gd name="T34" fmla="*/ 0 w 17"/>
              <a:gd name="T35" fmla="*/ 995539 h 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" h="9">
                <a:moveTo>
                  <a:pt x="0" y="8"/>
                </a:moveTo>
                <a:lnTo>
                  <a:pt x="0" y="7"/>
                </a:lnTo>
                <a:lnTo>
                  <a:pt x="2" y="5"/>
                </a:lnTo>
                <a:lnTo>
                  <a:pt x="4" y="5"/>
                </a:lnTo>
                <a:lnTo>
                  <a:pt x="7" y="1"/>
                </a:lnTo>
                <a:lnTo>
                  <a:pt x="10" y="1"/>
                </a:lnTo>
                <a:lnTo>
                  <a:pt x="12" y="0"/>
                </a:lnTo>
                <a:lnTo>
                  <a:pt x="16" y="4"/>
                </a:lnTo>
                <a:lnTo>
                  <a:pt x="15" y="5"/>
                </a:lnTo>
                <a:lnTo>
                  <a:pt x="13" y="5"/>
                </a:lnTo>
                <a:lnTo>
                  <a:pt x="11" y="6"/>
                </a:lnTo>
                <a:lnTo>
                  <a:pt x="10" y="7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3" y="8"/>
                </a:lnTo>
                <a:lnTo>
                  <a:pt x="0" y="8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0" name="Freeform 8596">
            <a:extLst>
              <a:ext uri="{FF2B5EF4-FFF2-40B4-BE49-F238E27FC236}">
                <a16:creationId xmlns:a16="http://schemas.microsoft.com/office/drawing/2014/main" id="{87B59098-F78F-0E45-B68F-A691AFC95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2786063"/>
            <a:ext cx="6350" cy="3175"/>
          </a:xfrm>
          <a:custGeom>
            <a:avLst/>
            <a:gdLst>
              <a:gd name="T0" fmla="*/ 1732756 w 16"/>
              <a:gd name="T1" fmla="*/ 157559 h 8"/>
              <a:gd name="T2" fmla="*/ 1417638 w 16"/>
              <a:gd name="T3" fmla="*/ 315119 h 8"/>
              <a:gd name="T4" fmla="*/ 630238 w 16"/>
              <a:gd name="T5" fmla="*/ 944959 h 8"/>
              <a:gd name="T6" fmla="*/ 0 w 16"/>
              <a:gd name="T7" fmla="*/ 1102519 h 8"/>
              <a:gd name="T8" fmla="*/ 0 w 16"/>
              <a:gd name="T9" fmla="*/ 944959 h 8"/>
              <a:gd name="T10" fmla="*/ 472678 w 16"/>
              <a:gd name="T11" fmla="*/ 944959 h 8"/>
              <a:gd name="T12" fmla="*/ 1417638 w 16"/>
              <a:gd name="T13" fmla="*/ 157559 h 8"/>
              <a:gd name="T14" fmla="*/ 1732756 w 16"/>
              <a:gd name="T15" fmla="*/ 0 h 8"/>
              <a:gd name="T16" fmla="*/ 2362597 w 16"/>
              <a:gd name="T17" fmla="*/ 787400 h 8"/>
              <a:gd name="T18" fmla="*/ 1732756 w 16"/>
              <a:gd name="T19" fmla="*/ 157559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" h="8">
                <a:moveTo>
                  <a:pt x="11" y="1"/>
                </a:moveTo>
                <a:lnTo>
                  <a:pt x="9" y="2"/>
                </a:lnTo>
                <a:lnTo>
                  <a:pt x="4" y="6"/>
                </a:lnTo>
                <a:lnTo>
                  <a:pt x="0" y="7"/>
                </a:lnTo>
                <a:lnTo>
                  <a:pt x="0" y="6"/>
                </a:lnTo>
                <a:lnTo>
                  <a:pt x="3" y="6"/>
                </a:lnTo>
                <a:lnTo>
                  <a:pt x="9" y="1"/>
                </a:lnTo>
                <a:lnTo>
                  <a:pt x="11" y="0"/>
                </a:lnTo>
                <a:lnTo>
                  <a:pt x="15" y="5"/>
                </a:lnTo>
                <a:lnTo>
                  <a:pt x="1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1" name="Freeform 8597">
            <a:extLst>
              <a:ext uri="{FF2B5EF4-FFF2-40B4-BE49-F238E27FC236}">
                <a16:creationId xmlns:a16="http://schemas.microsoft.com/office/drawing/2014/main" id="{F8A85C8D-5FDD-0A45-8C95-D5EC80715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3" y="2768600"/>
            <a:ext cx="1587" cy="1588"/>
          </a:xfrm>
          <a:custGeom>
            <a:avLst/>
            <a:gdLst>
              <a:gd name="T0" fmla="*/ 559682 w 3"/>
              <a:gd name="T1" fmla="*/ 280017 h 3"/>
              <a:gd name="T2" fmla="*/ 559682 w 3"/>
              <a:gd name="T3" fmla="*/ 560564 h 3"/>
              <a:gd name="T4" fmla="*/ 0 w 3"/>
              <a:gd name="T5" fmla="*/ 560564 h 3"/>
              <a:gd name="T6" fmla="*/ 0 w 3"/>
              <a:gd name="T7" fmla="*/ 0 h 3"/>
              <a:gd name="T8" fmla="*/ 559682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1"/>
                </a:lnTo>
              </a:path>
            </a:pathLst>
          </a:custGeom>
          <a:solidFill>
            <a:srgbClr val="4C46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2" name="Freeform 8598">
            <a:extLst>
              <a:ext uri="{FF2B5EF4-FFF2-40B4-BE49-F238E27FC236}">
                <a16:creationId xmlns:a16="http://schemas.microsoft.com/office/drawing/2014/main" id="{9FB02303-9FFE-C44B-BF11-F4F5CCA24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787650"/>
            <a:ext cx="12700" cy="14288"/>
          </a:xfrm>
          <a:custGeom>
            <a:avLst/>
            <a:gdLst>
              <a:gd name="T0" fmla="*/ 0 w 35"/>
              <a:gd name="T1" fmla="*/ 134087 h 39"/>
              <a:gd name="T2" fmla="*/ 131717 w 35"/>
              <a:gd name="T3" fmla="*/ 0 h 39"/>
              <a:gd name="T4" fmla="*/ 526506 w 35"/>
              <a:gd name="T5" fmla="*/ 0 h 39"/>
              <a:gd name="T6" fmla="*/ 789940 w 35"/>
              <a:gd name="T7" fmla="*/ 536716 h 39"/>
              <a:gd name="T8" fmla="*/ 789940 w 35"/>
              <a:gd name="T9" fmla="*/ 536716 h 39"/>
              <a:gd name="T10" fmla="*/ 921657 w 35"/>
              <a:gd name="T11" fmla="*/ 536716 h 39"/>
              <a:gd name="T12" fmla="*/ 1448163 w 35"/>
              <a:gd name="T13" fmla="*/ 536716 h 39"/>
              <a:gd name="T14" fmla="*/ 1711597 w 35"/>
              <a:gd name="T15" fmla="*/ 671170 h 39"/>
              <a:gd name="T16" fmla="*/ 2106749 w 35"/>
              <a:gd name="T17" fmla="*/ 939711 h 39"/>
              <a:gd name="T18" fmla="*/ 2369820 w 35"/>
              <a:gd name="T19" fmla="*/ 1073798 h 39"/>
              <a:gd name="T20" fmla="*/ 2633254 w 35"/>
              <a:gd name="T21" fmla="*/ 1073798 h 39"/>
              <a:gd name="T22" fmla="*/ 2633254 w 35"/>
              <a:gd name="T23" fmla="*/ 1073798 h 39"/>
              <a:gd name="T24" fmla="*/ 2896689 w 35"/>
              <a:gd name="T25" fmla="*/ 1073798 h 39"/>
              <a:gd name="T26" fmla="*/ 2896689 w 35"/>
              <a:gd name="T27" fmla="*/ 1073798 h 39"/>
              <a:gd name="T28" fmla="*/ 3291477 w 35"/>
              <a:gd name="T29" fmla="*/ 1073798 h 39"/>
              <a:gd name="T30" fmla="*/ 3423194 w 35"/>
              <a:gd name="T31" fmla="*/ 1073798 h 39"/>
              <a:gd name="T32" fmla="*/ 3423194 w 35"/>
              <a:gd name="T33" fmla="*/ 1207886 h 39"/>
              <a:gd name="T34" fmla="*/ 3423194 w 35"/>
              <a:gd name="T35" fmla="*/ 1476427 h 39"/>
              <a:gd name="T36" fmla="*/ 3423194 w 35"/>
              <a:gd name="T37" fmla="*/ 1610514 h 39"/>
              <a:gd name="T38" fmla="*/ 3423194 w 35"/>
              <a:gd name="T39" fmla="*/ 2281684 h 39"/>
              <a:gd name="T40" fmla="*/ 3818346 w 35"/>
              <a:gd name="T41" fmla="*/ 3758110 h 39"/>
              <a:gd name="T42" fmla="*/ 4476569 w 35"/>
              <a:gd name="T43" fmla="*/ 4831909 h 39"/>
              <a:gd name="T44" fmla="*/ 4213134 w 35"/>
              <a:gd name="T45" fmla="*/ 4831909 h 39"/>
              <a:gd name="T46" fmla="*/ 3686629 w 35"/>
              <a:gd name="T47" fmla="*/ 4697821 h 39"/>
              <a:gd name="T48" fmla="*/ 3423194 w 35"/>
              <a:gd name="T49" fmla="*/ 4831909 h 39"/>
              <a:gd name="T50" fmla="*/ 3291477 w 35"/>
              <a:gd name="T51" fmla="*/ 4831909 h 39"/>
              <a:gd name="T52" fmla="*/ 2896689 w 35"/>
              <a:gd name="T53" fmla="*/ 4831909 h 39"/>
              <a:gd name="T54" fmla="*/ 2764971 w 35"/>
              <a:gd name="T55" fmla="*/ 4831909 h 39"/>
              <a:gd name="T56" fmla="*/ 2764971 w 35"/>
              <a:gd name="T57" fmla="*/ 5100450 h 39"/>
              <a:gd name="T58" fmla="*/ 2501537 w 35"/>
              <a:gd name="T59" fmla="*/ 4831909 h 39"/>
              <a:gd name="T60" fmla="*/ 1711597 w 35"/>
              <a:gd name="T61" fmla="*/ 3624023 h 39"/>
              <a:gd name="T62" fmla="*/ 1579880 w 35"/>
              <a:gd name="T63" fmla="*/ 3489569 h 39"/>
              <a:gd name="T64" fmla="*/ 921657 w 35"/>
              <a:gd name="T65" fmla="*/ 2281684 h 39"/>
              <a:gd name="T66" fmla="*/ 131717 w 35"/>
              <a:gd name="T67" fmla="*/ 939711 h 39"/>
              <a:gd name="T68" fmla="*/ 131717 w 35"/>
              <a:gd name="T69" fmla="*/ 402629 h 39"/>
              <a:gd name="T70" fmla="*/ 0 w 35"/>
              <a:gd name="T71" fmla="*/ 268541 h 39"/>
              <a:gd name="T72" fmla="*/ 0 w 35"/>
              <a:gd name="T73" fmla="*/ 268541 h 39"/>
              <a:gd name="T74" fmla="*/ 0 w 35"/>
              <a:gd name="T75" fmla="*/ 134087 h 3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" h="39">
                <a:moveTo>
                  <a:pt x="0" y="1"/>
                </a:moveTo>
                <a:lnTo>
                  <a:pt x="1" y="0"/>
                </a:lnTo>
                <a:lnTo>
                  <a:pt x="4" y="0"/>
                </a:lnTo>
                <a:lnTo>
                  <a:pt x="6" y="4"/>
                </a:lnTo>
                <a:lnTo>
                  <a:pt x="7" y="4"/>
                </a:lnTo>
                <a:lnTo>
                  <a:pt x="11" y="4"/>
                </a:lnTo>
                <a:lnTo>
                  <a:pt x="13" y="5"/>
                </a:lnTo>
                <a:lnTo>
                  <a:pt x="16" y="7"/>
                </a:lnTo>
                <a:lnTo>
                  <a:pt x="18" y="8"/>
                </a:lnTo>
                <a:lnTo>
                  <a:pt x="20" y="8"/>
                </a:lnTo>
                <a:lnTo>
                  <a:pt x="22" y="8"/>
                </a:lnTo>
                <a:lnTo>
                  <a:pt x="25" y="8"/>
                </a:lnTo>
                <a:lnTo>
                  <a:pt x="26" y="8"/>
                </a:lnTo>
                <a:lnTo>
                  <a:pt x="26" y="9"/>
                </a:lnTo>
                <a:lnTo>
                  <a:pt x="26" y="11"/>
                </a:lnTo>
                <a:lnTo>
                  <a:pt x="26" y="12"/>
                </a:lnTo>
                <a:lnTo>
                  <a:pt x="26" y="17"/>
                </a:lnTo>
                <a:lnTo>
                  <a:pt x="29" y="28"/>
                </a:lnTo>
                <a:lnTo>
                  <a:pt x="34" y="36"/>
                </a:lnTo>
                <a:lnTo>
                  <a:pt x="32" y="36"/>
                </a:lnTo>
                <a:lnTo>
                  <a:pt x="28" y="35"/>
                </a:lnTo>
                <a:lnTo>
                  <a:pt x="26" y="36"/>
                </a:lnTo>
                <a:lnTo>
                  <a:pt x="25" y="36"/>
                </a:lnTo>
                <a:lnTo>
                  <a:pt x="22" y="36"/>
                </a:lnTo>
                <a:lnTo>
                  <a:pt x="21" y="36"/>
                </a:lnTo>
                <a:lnTo>
                  <a:pt x="21" y="38"/>
                </a:lnTo>
                <a:lnTo>
                  <a:pt x="19" y="36"/>
                </a:lnTo>
                <a:lnTo>
                  <a:pt x="13" y="27"/>
                </a:lnTo>
                <a:lnTo>
                  <a:pt x="12" y="26"/>
                </a:lnTo>
                <a:lnTo>
                  <a:pt x="7" y="17"/>
                </a:lnTo>
                <a:lnTo>
                  <a:pt x="1" y="7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3" name="Freeform 8599">
            <a:extLst>
              <a:ext uri="{FF2B5EF4-FFF2-40B4-BE49-F238E27FC236}">
                <a16:creationId xmlns:a16="http://schemas.microsoft.com/office/drawing/2014/main" id="{A235D5B5-7AFC-BC48-90F4-CB11654A6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787650"/>
            <a:ext cx="12700" cy="14288"/>
          </a:xfrm>
          <a:custGeom>
            <a:avLst/>
            <a:gdLst>
              <a:gd name="T0" fmla="*/ 2633254 w 35"/>
              <a:gd name="T1" fmla="*/ 4857920 h 41"/>
              <a:gd name="T2" fmla="*/ 1448163 w 35"/>
              <a:gd name="T3" fmla="*/ 3400544 h 41"/>
              <a:gd name="T4" fmla="*/ 131717 w 35"/>
              <a:gd name="T5" fmla="*/ 1092858 h 41"/>
              <a:gd name="T6" fmla="*/ 1579880 w 35"/>
              <a:gd name="T7" fmla="*/ 3400544 h 41"/>
              <a:gd name="T8" fmla="*/ 1711597 w 35"/>
              <a:gd name="T9" fmla="*/ 3521818 h 41"/>
              <a:gd name="T10" fmla="*/ 2764971 w 35"/>
              <a:gd name="T11" fmla="*/ 4736298 h 41"/>
              <a:gd name="T12" fmla="*/ 3291477 w 35"/>
              <a:gd name="T13" fmla="*/ 4493402 h 41"/>
              <a:gd name="T14" fmla="*/ 3423194 w 35"/>
              <a:gd name="T15" fmla="*/ 4493402 h 41"/>
              <a:gd name="T16" fmla="*/ 3291477 w 35"/>
              <a:gd name="T17" fmla="*/ 4615024 h 41"/>
              <a:gd name="T18" fmla="*/ 2896689 w 35"/>
              <a:gd name="T19" fmla="*/ 4736298 h 41"/>
              <a:gd name="T20" fmla="*/ 2633254 w 35"/>
              <a:gd name="T21" fmla="*/ 4857920 h 41"/>
              <a:gd name="T22" fmla="*/ 0 w 35"/>
              <a:gd name="T23" fmla="*/ 485792 h 41"/>
              <a:gd name="T24" fmla="*/ 131717 w 35"/>
              <a:gd name="T25" fmla="*/ 485792 h 41"/>
              <a:gd name="T26" fmla="*/ 131717 w 35"/>
              <a:gd name="T27" fmla="*/ 607066 h 41"/>
              <a:gd name="T28" fmla="*/ 0 w 35"/>
              <a:gd name="T29" fmla="*/ 485792 h 41"/>
              <a:gd name="T30" fmla="*/ 3818346 w 35"/>
              <a:gd name="T31" fmla="*/ 4493402 h 41"/>
              <a:gd name="T32" fmla="*/ 4213134 w 35"/>
              <a:gd name="T33" fmla="*/ 4493402 h 41"/>
              <a:gd name="T34" fmla="*/ 4476569 w 35"/>
              <a:gd name="T35" fmla="*/ 4615024 h 41"/>
              <a:gd name="T36" fmla="*/ 3818346 w 35"/>
              <a:gd name="T37" fmla="*/ 4493402 h 41"/>
              <a:gd name="T38" fmla="*/ 3423194 w 35"/>
              <a:gd name="T39" fmla="*/ 2307338 h 41"/>
              <a:gd name="T40" fmla="*/ 3818346 w 35"/>
              <a:gd name="T41" fmla="*/ 3643440 h 41"/>
              <a:gd name="T42" fmla="*/ 3423194 w 35"/>
              <a:gd name="T43" fmla="*/ 2428960 h 41"/>
              <a:gd name="T44" fmla="*/ 3423194 w 35"/>
              <a:gd name="T45" fmla="*/ 2307338 h 41"/>
              <a:gd name="T46" fmla="*/ 2764971 w 35"/>
              <a:gd name="T47" fmla="*/ 1214480 h 41"/>
              <a:gd name="T48" fmla="*/ 2896689 w 35"/>
              <a:gd name="T49" fmla="*/ 1092858 h 41"/>
              <a:gd name="T50" fmla="*/ 3291477 w 35"/>
              <a:gd name="T51" fmla="*/ 1214480 h 41"/>
              <a:gd name="T52" fmla="*/ 3423194 w 35"/>
              <a:gd name="T53" fmla="*/ 1214480 h 41"/>
              <a:gd name="T54" fmla="*/ 3423194 w 35"/>
              <a:gd name="T55" fmla="*/ 1335754 h 41"/>
              <a:gd name="T56" fmla="*/ 2764971 w 35"/>
              <a:gd name="T57" fmla="*/ 1214480 h 41"/>
              <a:gd name="T58" fmla="*/ 2106749 w 35"/>
              <a:gd name="T59" fmla="*/ 1214480 h 41"/>
              <a:gd name="T60" fmla="*/ 1711597 w 35"/>
              <a:gd name="T61" fmla="*/ 849962 h 41"/>
              <a:gd name="T62" fmla="*/ 2369820 w 35"/>
              <a:gd name="T63" fmla="*/ 1214480 h 41"/>
              <a:gd name="T64" fmla="*/ 2106749 w 35"/>
              <a:gd name="T65" fmla="*/ 1214480 h 41"/>
              <a:gd name="T66" fmla="*/ 789940 w 35"/>
              <a:gd name="T67" fmla="*/ 728688 h 41"/>
              <a:gd name="T68" fmla="*/ 395151 w 35"/>
              <a:gd name="T69" fmla="*/ 242896 h 41"/>
              <a:gd name="T70" fmla="*/ 131717 w 35"/>
              <a:gd name="T71" fmla="*/ 364170 h 41"/>
              <a:gd name="T72" fmla="*/ 131717 w 35"/>
              <a:gd name="T73" fmla="*/ 0 h 41"/>
              <a:gd name="T74" fmla="*/ 526506 w 35"/>
              <a:gd name="T75" fmla="*/ 0 h 41"/>
              <a:gd name="T76" fmla="*/ 789940 w 35"/>
              <a:gd name="T77" fmla="*/ 607066 h 41"/>
              <a:gd name="T78" fmla="*/ 921657 w 35"/>
              <a:gd name="T79" fmla="*/ 728688 h 41"/>
              <a:gd name="T80" fmla="*/ 789940 w 35"/>
              <a:gd name="T81" fmla="*/ 728688 h 4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5" h="41">
                <a:moveTo>
                  <a:pt x="20" y="40"/>
                </a:moveTo>
                <a:lnTo>
                  <a:pt x="11" y="28"/>
                </a:lnTo>
                <a:lnTo>
                  <a:pt x="1" y="9"/>
                </a:lnTo>
                <a:lnTo>
                  <a:pt x="12" y="28"/>
                </a:lnTo>
                <a:lnTo>
                  <a:pt x="13" y="29"/>
                </a:lnTo>
                <a:lnTo>
                  <a:pt x="21" y="39"/>
                </a:lnTo>
                <a:lnTo>
                  <a:pt x="25" y="37"/>
                </a:lnTo>
                <a:lnTo>
                  <a:pt x="26" y="37"/>
                </a:lnTo>
                <a:lnTo>
                  <a:pt x="25" y="38"/>
                </a:lnTo>
                <a:lnTo>
                  <a:pt x="22" y="39"/>
                </a:lnTo>
                <a:lnTo>
                  <a:pt x="20" y="40"/>
                </a:lnTo>
                <a:close/>
                <a:moveTo>
                  <a:pt x="0" y="4"/>
                </a:moveTo>
                <a:lnTo>
                  <a:pt x="1" y="4"/>
                </a:lnTo>
                <a:lnTo>
                  <a:pt x="1" y="5"/>
                </a:lnTo>
                <a:lnTo>
                  <a:pt x="0" y="4"/>
                </a:lnTo>
                <a:close/>
                <a:moveTo>
                  <a:pt x="29" y="37"/>
                </a:moveTo>
                <a:lnTo>
                  <a:pt x="32" y="37"/>
                </a:lnTo>
                <a:lnTo>
                  <a:pt x="34" y="38"/>
                </a:lnTo>
                <a:lnTo>
                  <a:pt x="29" y="37"/>
                </a:lnTo>
                <a:close/>
                <a:moveTo>
                  <a:pt x="26" y="19"/>
                </a:moveTo>
                <a:lnTo>
                  <a:pt x="29" y="30"/>
                </a:lnTo>
                <a:lnTo>
                  <a:pt x="26" y="20"/>
                </a:lnTo>
                <a:lnTo>
                  <a:pt x="26" y="19"/>
                </a:lnTo>
                <a:close/>
                <a:moveTo>
                  <a:pt x="21" y="10"/>
                </a:moveTo>
                <a:lnTo>
                  <a:pt x="22" y="9"/>
                </a:lnTo>
                <a:lnTo>
                  <a:pt x="25" y="10"/>
                </a:lnTo>
                <a:lnTo>
                  <a:pt x="26" y="10"/>
                </a:lnTo>
                <a:lnTo>
                  <a:pt x="26" y="11"/>
                </a:lnTo>
                <a:lnTo>
                  <a:pt x="21" y="10"/>
                </a:lnTo>
                <a:close/>
                <a:moveTo>
                  <a:pt x="16" y="10"/>
                </a:moveTo>
                <a:lnTo>
                  <a:pt x="13" y="7"/>
                </a:lnTo>
                <a:lnTo>
                  <a:pt x="18" y="10"/>
                </a:lnTo>
                <a:lnTo>
                  <a:pt x="16" y="10"/>
                </a:lnTo>
                <a:close/>
                <a:moveTo>
                  <a:pt x="6" y="6"/>
                </a:moveTo>
                <a:lnTo>
                  <a:pt x="3" y="2"/>
                </a:lnTo>
                <a:lnTo>
                  <a:pt x="1" y="3"/>
                </a:lnTo>
                <a:lnTo>
                  <a:pt x="1" y="0"/>
                </a:lnTo>
                <a:lnTo>
                  <a:pt x="4" y="0"/>
                </a:lnTo>
                <a:lnTo>
                  <a:pt x="6" y="5"/>
                </a:lnTo>
                <a:lnTo>
                  <a:pt x="7" y="6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4" name="Freeform 8600">
            <a:extLst>
              <a:ext uri="{FF2B5EF4-FFF2-40B4-BE49-F238E27FC236}">
                <a16:creationId xmlns:a16="http://schemas.microsoft.com/office/drawing/2014/main" id="{34160593-04B5-544E-9877-FA7F79119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1938"/>
            <a:ext cx="42863" cy="31750"/>
          </a:xfrm>
          <a:custGeom>
            <a:avLst/>
            <a:gdLst>
              <a:gd name="T0" fmla="*/ 9663225 w 117"/>
              <a:gd name="T1" fmla="*/ 2473253 h 88"/>
              <a:gd name="T2" fmla="*/ 10468463 w 117"/>
              <a:gd name="T3" fmla="*/ 2733747 h 88"/>
              <a:gd name="T4" fmla="*/ 11408152 w 117"/>
              <a:gd name="T5" fmla="*/ 1041256 h 88"/>
              <a:gd name="T6" fmla="*/ 13018629 w 117"/>
              <a:gd name="T7" fmla="*/ 0 h 88"/>
              <a:gd name="T8" fmla="*/ 14092402 w 117"/>
              <a:gd name="T9" fmla="*/ 260494 h 88"/>
              <a:gd name="T10" fmla="*/ 14360570 w 117"/>
              <a:gd name="T11" fmla="*/ 1562244 h 88"/>
              <a:gd name="T12" fmla="*/ 15300259 w 117"/>
              <a:gd name="T13" fmla="*/ 1041256 h 88"/>
              <a:gd name="T14" fmla="*/ 15434344 w 117"/>
              <a:gd name="T15" fmla="*/ 2213119 h 88"/>
              <a:gd name="T16" fmla="*/ 14495021 w 117"/>
              <a:gd name="T17" fmla="*/ 4946506 h 88"/>
              <a:gd name="T18" fmla="*/ 11944856 w 117"/>
              <a:gd name="T19" fmla="*/ 5988122 h 88"/>
              <a:gd name="T20" fmla="*/ 12213391 w 117"/>
              <a:gd name="T21" fmla="*/ 5337247 h 88"/>
              <a:gd name="T22" fmla="*/ 11542237 w 117"/>
              <a:gd name="T23" fmla="*/ 4816259 h 88"/>
              <a:gd name="T24" fmla="*/ 10871083 w 117"/>
              <a:gd name="T25" fmla="*/ 5597381 h 88"/>
              <a:gd name="T26" fmla="*/ 9797676 w 117"/>
              <a:gd name="T27" fmla="*/ 5727628 h 88"/>
              <a:gd name="T28" fmla="*/ 9663225 w 117"/>
              <a:gd name="T29" fmla="*/ 6768884 h 88"/>
              <a:gd name="T30" fmla="*/ 10468463 w 117"/>
              <a:gd name="T31" fmla="*/ 6768884 h 88"/>
              <a:gd name="T32" fmla="*/ 9663225 w 117"/>
              <a:gd name="T33" fmla="*/ 7680253 h 88"/>
              <a:gd name="T34" fmla="*/ 8052749 w 117"/>
              <a:gd name="T35" fmla="*/ 8331128 h 88"/>
              <a:gd name="T36" fmla="*/ 6307822 w 117"/>
              <a:gd name="T37" fmla="*/ 9112250 h 88"/>
              <a:gd name="T38" fmla="*/ 5502583 w 117"/>
              <a:gd name="T39" fmla="*/ 10414000 h 88"/>
              <a:gd name="T40" fmla="*/ 5905203 w 117"/>
              <a:gd name="T41" fmla="*/ 11325009 h 88"/>
              <a:gd name="T42" fmla="*/ 5234415 w 117"/>
              <a:gd name="T43" fmla="*/ 11194761 h 88"/>
              <a:gd name="T44" fmla="*/ 4563261 w 117"/>
              <a:gd name="T45" fmla="*/ 11194761 h 88"/>
              <a:gd name="T46" fmla="*/ 4294726 w 117"/>
              <a:gd name="T47" fmla="*/ 10934628 h 88"/>
              <a:gd name="T48" fmla="*/ 3892107 w 117"/>
              <a:gd name="T49" fmla="*/ 9502631 h 88"/>
              <a:gd name="T50" fmla="*/ 2281630 w 117"/>
              <a:gd name="T51" fmla="*/ 8721509 h 88"/>
              <a:gd name="T52" fmla="*/ 402619 w 117"/>
              <a:gd name="T53" fmla="*/ 7550006 h 88"/>
              <a:gd name="T54" fmla="*/ 268535 w 117"/>
              <a:gd name="T55" fmla="*/ 6768884 h 88"/>
              <a:gd name="T56" fmla="*/ 1073773 w 117"/>
              <a:gd name="T57" fmla="*/ 7419759 h 88"/>
              <a:gd name="T58" fmla="*/ 1610476 w 117"/>
              <a:gd name="T59" fmla="*/ 7550006 h 88"/>
              <a:gd name="T60" fmla="*/ 2684250 w 117"/>
              <a:gd name="T61" fmla="*/ 7810500 h 88"/>
              <a:gd name="T62" fmla="*/ 1207857 w 117"/>
              <a:gd name="T63" fmla="*/ 7159625 h 88"/>
              <a:gd name="T64" fmla="*/ 671154 w 117"/>
              <a:gd name="T65" fmla="*/ 6638997 h 88"/>
              <a:gd name="T66" fmla="*/ 1073773 w 117"/>
              <a:gd name="T67" fmla="*/ 6378503 h 88"/>
              <a:gd name="T68" fmla="*/ 1879011 w 117"/>
              <a:gd name="T69" fmla="*/ 6638997 h 88"/>
              <a:gd name="T70" fmla="*/ 939322 w 117"/>
              <a:gd name="T71" fmla="*/ 5857875 h 88"/>
              <a:gd name="T72" fmla="*/ 0 w 117"/>
              <a:gd name="T73" fmla="*/ 3905250 h 88"/>
              <a:gd name="T74" fmla="*/ 671154 w 117"/>
              <a:gd name="T75" fmla="*/ 1952625 h 88"/>
              <a:gd name="T76" fmla="*/ 1610476 w 117"/>
              <a:gd name="T77" fmla="*/ 1431997 h 88"/>
              <a:gd name="T78" fmla="*/ 2550165 w 117"/>
              <a:gd name="T79" fmla="*/ 1562244 h 88"/>
              <a:gd name="T80" fmla="*/ 3489488 w 117"/>
              <a:gd name="T81" fmla="*/ 1952625 h 88"/>
              <a:gd name="T82" fmla="*/ 3623572 w 117"/>
              <a:gd name="T83" fmla="*/ 2213119 h 88"/>
              <a:gd name="T84" fmla="*/ 3623572 w 117"/>
              <a:gd name="T85" fmla="*/ 2863994 h 88"/>
              <a:gd name="T86" fmla="*/ 3489488 w 117"/>
              <a:gd name="T87" fmla="*/ 3514509 h 88"/>
              <a:gd name="T88" fmla="*/ 4294726 w 117"/>
              <a:gd name="T89" fmla="*/ 4035497 h 88"/>
              <a:gd name="T90" fmla="*/ 6039653 w 117"/>
              <a:gd name="T91" fmla="*/ 4035497 h 88"/>
              <a:gd name="T92" fmla="*/ 6307822 w 117"/>
              <a:gd name="T93" fmla="*/ 3775003 h 88"/>
              <a:gd name="T94" fmla="*/ 7650130 w 117"/>
              <a:gd name="T95" fmla="*/ 2082872 h 88"/>
              <a:gd name="T96" fmla="*/ 9260606 w 117"/>
              <a:gd name="T97" fmla="*/ 1041256 h 88"/>
              <a:gd name="T98" fmla="*/ 10200295 w 117"/>
              <a:gd name="T99" fmla="*/ 1301750 h 88"/>
              <a:gd name="T100" fmla="*/ 10200295 w 117"/>
              <a:gd name="T101" fmla="*/ 2733747 h 8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7" h="88">
                <a:moveTo>
                  <a:pt x="70" y="20"/>
                </a:moveTo>
                <a:lnTo>
                  <a:pt x="73" y="21"/>
                </a:lnTo>
                <a:lnTo>
                  <a:pt x="72" y="19"/>
                </a:lnTo>
                <a:lnTo>
                  <a:pt x="72" y="20"/>
                </a:lnTo>
                <a:lnTo>
                  <a:pt x="70" y="20"/>
                </a:lnTo>
                <a:close/>
                <a:moveTo>
                  <a:pt x="78" y="21"/>
                </a:moveTo>
                <a:cubicBezTo>
                  <a:pt x="79" y="21"/>
                  <a:pt x="80" y="19"/>
                  <a:pt x="80" y="19"/>
                </a:cubicBezTo>
                <a:lnTo>
                  <a:pt x="81" y="15"/>
                </a:lnTo>
                <a:lnTo>
                  <a:pt x="85" y="8"/>
                </a:lnTo>
                <a:lnTo>
                  <a:pt x="88" y="7"/>
                </a:lnTo>
                <a:lnTo>
                  <a:pt x="91" y="3"/>
                </a:lnTo>
                <a:lnTo>
                  <a:pt x="97" y="0"/>
                </a:lnTo>
                <a:lnTo>
                  <a:pt x="98" y="0"/>
                </a:lnTo>
                <a:lnTo>
                  <a:pt x="102" y="0"/>
                </a:lnTo>
                <a:lnTo>
                  <a:pt x="105" y="2"/>
                </a:lnTo>
                <a:lnTo>
                  <a:pt x="106" y="3"/>
                </a:lnTo>
                <a:lnTo>
                  <a:pt x="107" y="11"/>
                </a:lnTo>
                <a:lnTo>
                  <a:pt x="107" y="12"/>
                </a:lnTo>
                <a:lnTo>
                  <a:pt x="110" y="12"/>
                </a:lnTo>
                <a:lnTo>
                  <a:pt x="111" y="10"/>
                </a:lnTo>
                <a:lnTo>
                  <a:pt x="114" y="8"/>
                </a:lnTo>
                <a:lnTo>
                  <a:pt x="116" y="9"/>
                </a:lnTo>
                <a:lnTo>
                  <a:pt x="116" y="12"/>
                </a:lnTo>
                <a:lnTo>
                  <a:pt x="115" y="17"/>
                </a:lnTo>
                <a:lnTo>
                  <a:pt x="114" y="22"/>
                </a:lnTo>
                <a:lnTo>
                  <a:pt x="111" y="32"/>
                </a:lnTo>
                <a:lnTo>
                  <a:pt x="108" y="38"/>
                </a:lnTo>
                <a:lnTo>
                  <a:pt x="102" y="43"/>
                </a:lnTo>
                <a:lnTo>
                  <a:pt x="98" y="46"/>
                </a:lnTo>
                <a:lnTo>
                  <a:pt x="89" y="46"/>
                </a:lnTo>
                <a:lnTo>
                  <a:pt x="88" y="44"/>
                </a:lnTo>
                <a:lnTo>
                  <a:pt x="90" y="43"/>
                </a:lnTo>
                <a:lnTo>
                  <a:pt x="91" y="41"/>
                </a:lnTo>
                <a:lnTo>
                  <a:pt x="91" y="38"/>
                </a:lnTo>
                <a:lnTo>
                  <a:pt x="88" y="37"/>
                </a:lnTo>
                <a:lnTo>
                  <a:pt x="86" y="37"/>
                </a:lnTo>
                <a:lnTo>
                  <a:pt x="83" y="38"/>
                </a:lnTo>
                <a:lnTo>
                  <a:pt x="82" y="41"/>
                </a:lnTo>
                <a:lnTo>
                  <a:pt x="81" y="43"/>
                </a:lnTo>
                <a:lnTo>
                  <a:pt x="79" y="43"/>
                </a:lnTo>
                <a:lnTo>
                  <a:pt x="75" y="43"/>
                </a:lnTo>
                <a:lnTo>
                  <a:pt x="73" y="44"/>
                </a:lnTo>
                <a:lnTo>
                  <a:pt x="71" y="46"/>
                </a:lnTo>
                <a:lnTo>
                  <a:pt x="71" y="49"/>
                </a:lnTo>
                <a:lnTo>
                  <a:pt x="72" y="52"/>
                </a:lnTo>
                <a:lnTo>
                  <a:pt x="73" y="53"/>
                </a:lnTo>
                <a:lnTo>
                  <a:pt x="76" y="53"/>
                </a:lnTo>
                <a:lnTo>
                  <a:pt x="78" y="52"/>
                </a:lnTo>
                <a:lnTo>
                  <a:pt x="79" y="52"/>
                </a:lnTo>
                <a:lnTo>
                  <a:pt x="75" y="55"/>
                </a:lnTo>
                <a:lnTo>
                  <a:pt x="72" y="59"/>
                </a:lnTo>
                <a:lnTo>
                  <a:pt x="66" y="62"/>
                </a:lnTo>
                <a:lnTo>
                  <a:pt x="64" y="62"/>
                </a:lnTo>
                <a:lnTo>
                  <a:pt x="60" y="64"/>
                </a:lnTo>
                <a:lnTo>
                  <a:pt x="56" y="66"/>
                </a:lnTo>
                <a:lnTo>
                  <a:pt x="52" y="66"/>
                </a:lnTo>
                <a:lnTo>
                  <a:pt x="47" y="70"/>
                </a:lnTo>
                <a:lnTo>
                  <a:pt x="45" y="73"/>
                </a:lnTo>
                <a:lnTo>
                  <a:pt x="43" y="76"/>
                </a:lnTo>
                <a:lnTo>
                  <a:pt x="41" y="80"/>
                </a:lnTo>
                <a:lnTo>
                  <a:pt x="41" y="83"/>
                </a:lnTo>
                <a:lnTo>
                  <a:pt x="44" y="86"/>
                </a:lnTo>
                <a:lnTo>
                  <a:pt x="44" y="87"/>
                </a:lnTo>
                <a:lnTo>
                  <a:pt x="42" y="86"/>
                </a:lnTo>
                <a:lnTo>
                  <a:pt x="41" y="86"/>
                </a:lnTo>
                <a:lnTo>
                  <a:pt x="39" y="86"/>
                </a:lnTo>
                <a:lnTo>
                  <a:pt x="38" y="86"/>
                </a:lnTo>
                <a:lnTo>
                  <a:pt x="36" y="86"/>
                </a:lnTo>
                <a:lnTo>
                  <a:pt x="34" y="86"/>
                </a:lnTo>
                <a:lnTo>
                  <a:pt x="32" y="87"/>
                </a:lnTo>
                <a:lnTo>
                  <a:pt x="31" y="86"/>
                </a:lnTo>
                <a:lnTo>
                  <a:pt x="32" y="84"/>
                </a:lnTo>
                <a:lnTo>
                  <a:pt x="32" y="81"/>
                </a:lnTo>
                <a:lnTo>
                  <a:pt x="31" y="78"/>
                </a:lnTo>
                <a:lnTo>
                  <a:pt x="29" y="73"/>
                </a:lnTo>
                <a:lnTo>
                  <a:pt x="27" y="71"/>
                </a:lnTo>
                <a:lnTo>
                  <a:pt x="23" y="68"/>
                </a:lnTo>
                <a:lnTo>
                  <a:pt x="17" y="67"/>
                </a:lnTo>
                <a:lnTo>
                  <a:pt x="9" y="63"/>
                </a:lnTo>
                <a:lnTo>
                  <a:pt x="4" y="61"/>
                </a:lnTo>
                <a:lnTo>
                  <a:pt x="3" y="58"/>
                </a:lnTo>
                <a:lnTo>
                  <a:pt x="2" y="54"/>
                </a:lnTo>
                <a:lnTo>
                  <a:pt x="3" y="56"/>
                </a:lnTo>
                <a:lnTo>
                  <a:pt x="2" y="52"/>
                </a:lnTo>
                <a:lnTo>
                  <a:pt x="3" y="54"/>
                </a:lnTo>
                <a:lnTo>
                  <a:pt x="4" y="54"/>
                </a:lnTo>
                <a:lnTo>
                  <a:pt x="8" y="57"/>
                </a:lnTo>
                <a:lnTo>
                  <a:pt x="9" y="58"/>
                </a:lnTo>
                <a:lnTo>
                  <a:pt x="10" y="58"/>
                </a:lnTo>
                <a:lnTo>
                  <a:pt x="12" y="58"/>
                </a:lnTo>
                <a:lnTo>
                  <a:pt x="13" y="59"/>
                </a:lnTo>
                <a:lnTo>
                  <a:pt x="16" y="60"/>
                </a:lnTo>
                <a:lnTo>
                  <a:pt x="20" y="60"/>
                </a:lnTo>
                <a:lnTo>
                  <a:pt x="17" y="59"/>
                </a:lnTo>
                <a:lnTo>
                  <a:pt x="13" y="57"/>
                </a:lnTo>
                <a:lnTo>
                  <a:pt x="9" y="55"/>
                </a:lnTo>
                <a:lnTo>
                  <a:pt x="6" y="52"/>
                </a:lnTo>
                <a:lnTo>
                  <a:pt x="6" y="51"/>
                </a:lnTo>
                <a:lnTo>
                  <a:pt x="5" y="51"/>
                </a:lnTo>
                <a:lnTo>
                  <a:pt x="5" y="49"/>
                </a:lnTo>
                <a:lnTo>
                  <a:pt x="6" y="48"/>
                </a:lnTo>
                <a:lnTo>
                  <a:pt x="8" y="49"/>
                </a:lnTo>
                <a:lnTo>
                  <a:pt x="9" y="49"/>
                </a:lnTo>
                <a:lnTo>
                  <a:pt x="11" y="51"/>
                </a:lnTo>
                <a:lnTo>
                  <a:pt x="14" y="51"/>
                </a:lnTo>
                <a:lnTo>
                  <a:pt x="11" y="48"/>
                </a:lnTo>
                <a:lnTo>
                  <a:pt x="8" y="45"/>
                </a:lnTo>
                <a:lnTo>
                  <a:pt x="7" y="45"/>
                </a:lnTo>
                <a:lnTo>
                  <a:pt x="3" y="40"/>
                </a:lnTo>
                <a:lnTo>
                  <a:pt x="2" y="35"/>
                </a:lnTo>
                <a:lnTo>
                  <a:pt x="0" y="30"/>
                </a:lnTo>
                <a:lnTo>
                  <a:pt x="0" y="24"/>
                </a:lnTo>
                <a:lnTo>
                  <a:pt x="2" y="19"/>
                </a:lnTo>
                <a:lnTo>
                  <a:pt x="5" y="15"/>
                </a:lnTo>
                <a:lnTo>
                  <a:pt x="6" y="13"/>
                </a:lnTo>
                <a:lnTo>
                  <a:pt x="8" y="14"/>
                </a:lnTo>
                <a:lnTo>
                  <a:pt x="12" y="11"/>
                </a:lnTo>
                <a:lnTo>
                  <a:pt x="13" y="10"/>
                </a:lnTo>
                <a:lnTo>
                  <a:pt x="17" y="11"/>
                </a:lnTo>
                <a:lnTo>
                  <a:pt x="19" y="12"/>
                </a:lnTo>
                <a:lnTo>
                  <a:pt x="22" y="12"/>
                </a:lnTo>
                <a:lnTo>
                  <a:pt x="24" y="15"/>
                </a:lnTo>
                <a:lnTo>
                  <a:pt x="26" y="15"/>
                </a:lnTo>
                <a:lnTo>
                  <a:pt x="26" y="16"/>
                </a:lnTo>
                <a:lnTo>
                  <a:pt x="25" y="16"/>
                </a:lnTo>
                <a:lnTo>
                  <a:pt x="27" y="17"/>
                </a:lnTo>
                <a:lnTo>
                  <a:pt x="26" y="19"/>
                </a:lnTo>
                <a:lnTo>
                  <a:pt x="27" y="20"/>
                </a:lnTo>
                <a:lnTo>
                  <a:pt x="27" y="22"/>
                </a:lnTo>
                <a:lnTo>
                  <a:pt x="25" y="24"/>
                </a:lnTo>
                <a:lnTo>
                  <a:pt x="27" y="26"/>
                </a:lnTo>
                <a:lnTo>
                  <a:pt x="26" y="27"/>
                </a:lnTo>
                <a:lnTo>
                  <a:pt x="28" y="29"/>
                </a:lnTo>
                <a:lnTo>
                  <a:pt x="29" y="31"/>
                </a:lnTo>
                <a:lnTo>
                  <a:pt x="32" y="31"/>
                </a:lnTo>
                <a:lnTo>
                  <a:pt x="38" y="32"/>
                </a:lnTo>
                <a:lnTo>
                  <a:pt x="42" y="31"/>
                </a:lnTo>
                <a:lnTo>
                  <a:pt x="45" y="31"/>
                </a:lnTo>
                <a:lnTo>
                  <a:pt x="44" y="30"/>
                </a:lnTo>
                <a:lnTo>
                  <a:pt x="46" y="29"/>
                </a:lnTo>
                <a:lnTo>
                  <a:pt x="47" y="29"/>
                </a:lnTo>
                <a:lnTo>
                  <a:pt x="52" y="26"/>
                </a:lnTo>
                <a:cubicBezTo>
                  <a:pt x="52" y="26"/>
                  <a:pt x="55" y="21"/>
                  <a:pt x="56" y="20"/>
                </a:cubicBezTo>
                <a:lnTo>
                  <a:pt x="57" y="16"/>
                </a:lnTo>
                <a:lnTo>
                  <a:pt x="63" y="12"/>
                </a:lnTo>
                <a:lnTo>
                  <a:pt x="64" y="11"/>
                </a:lnTo>
                <a:lnTo>
                  <a:pt x="69" y="8"/>
                </a:lnTo>
                <a:lnTo>
                  <a:pt x="73" y="8"/>
                </a:lnTo>
                <a:lnTo>
                  <a:pt x="75" y="10"/>
                </a:lnTo>
                <a:lnTo>
                  <a:pt x="76" y="10"/>
                </a:lnTo>
                <a:lnTo>
                  <a:pt x="79" y="12"/>
                </a:lnTo>
                <a:lnTo>
                  <a:pt x="80" y="19"/>
                </a:lnTo>
                <a:lnTo>
                  <a:pt x="76" y="21"/>
                </a:lnTo>
                <a:lnTo>
                  <a:pt x="78" y="21"/>
                </a:lnTo>
                <a:close/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5" name="Freeform 8601">
            <a:extLst>
              <a:ext uri="{FF2B5EF4-FFF2-40B4-BE49-F238E27FC236}">
                <a16:creationId xmlns:a16="http://schemas.microsoft.com/office/drawing/2014/main" id="{0A91E8CB-329C-794E-A9BE-349B81CCC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1938"/>
            <a:ext cx="42863" cy="31750"/>
          </a:xfrm>
          <a:custGeom>
            <a:avLst/>
            <a:gdLst>
              <a:gd name="T0" fmla="*/ 4294726 w 117"/>
              <a:gd name="T1" fmla="*/ 11199188 h 89"/>
              <a:gd name="T2" fmla="*/ 4563261 w 117"/>
              <a:gd name="T3" fmla="*/ 11072188 h 89"/>
              <a:gd name="T4" fmla="*/ 5502583 w 117"/>
              <a:gd name="T5" fmla="*/ 11072188 h 89"/>
              <a:gd name="T6" fmla="*/ 4294726 w 117"/>
              <a:gd name="T7" fmla="*/ 10435761 h 89"/>
              <a:gd name="T8" fmla="*/ 3623572 w 117"/>
              <a:gd name="T9" fmla="*/ 9162907 h 89"/>
              <a:gd name="T10" fmla="*/ 4294726 w 117"/>
              <a:gd name="T11" fmla="*/ 10435761 h 89"/>
              <a:gd name="T12" fmla="*/ 4294726 w 117"/>
              <a:gd name="T13" fmla="*/ 10435761 h 89"/>
              <a:gd name="T14" fmla="*/ 402619 w 117"/>
              <a:gd name="T15" fmla="*/ 7508697 h 89"/>
              <a:gd name="T16" fmla="*/ 3086869 w 117"/>
              <a:gd name="T17" fmla="*/ 8781194 h 89"/>
              <a:gd name="T18" fmla="*/ 402619 w 117"/>
              <a:gd name="T19" fmla="*/ 7253983 h 89"/>
              <a:gd name="T20" fmla="*/ 5502583 w 117"/>
              <a:gd name="T21" fmla="*/ 10690118 h 89"/>
              <a:gd name="T22" fmla="*/ 6039653 w 117"/>
              <a:gd name="T23" fmla="*/ 9162907 h 89"/>
              <a:gd name="T24" fmla="*/ 8857987 w 117"/>
              <a:gd name="T25" fmla="*/ 8017767 h 89"/>
              <a:gd name="T26" fmla="*/ 9663225 w 117"/>
              <a:gd name="T27" fmla="*/ 7635697 h 89"/>
              <a:gd name="T28" fmla="*/ 6978976 w 117"/>
              <a:gd name="T29" fmla="*/ 8653837 h 89"/>
              <a:gd name="T30" fmla="*/ 5905203 w 117"/>
              <a:gd name="T31" fmla="*/ 10944831 h 89"/>
              <a:gd name="T32" fmla="*/ 1073773 w 117"/>
              <a:gd name="T33" fmla="*/ 7381340 h 89"/>
              <a:gd name="T34" fmla="*/ 1610476 w 117"/>
              <a:gd name="T35" fmla="*/ 7381340 h 89"/>
              <a:gd name="T36" fmla="*/ 1207857 w 117"/>
              <a:gd name="T37" fmla="*/ 7126983 h 89"/>
              <a:gd name="T38" fmla="*/ 2147546 w 117"/>
              <a:gd name="T39" fmla="*/ 7763053 h 89"/>
              <a:gd name="T40" fmla="*/ 9529141 w 117"/>
              <a:gd name="T41" fmla="*/ 5981486 h 89"/>
              <a:gd name="T42" fmla="*/ 10602914 w 117"/>
              <a:gd name="T43" fmla="*/ 5599772 h 89"/>
              <a:gd name="T44" fmla="*/ 10602914 w 117"/>
              <a:gd name="T45" fmla="*/ 5599772 h 89"/>
              <a:gd name="T46" fmla="*/ 9529141 w 117"/>
              <a:gd name="T47" fmla="*/ 6363199 h 89"/>
              <a:gd name="T48" fmla="*/ 11810771 w 117"/>
              <a:gd name="T49" fmla="*/ 4835989 h 89"/>
              <a:gd name="T50" fmla="*/ 12079306 w 117"/>
              <a:gd name="T51" fmla="*/ 5599772 h 89"/>
              <a:gd name="T52" fmla="*/ 12079306 w 117"/>
              <a:gd name="T53" fmla="*/ 5599772 h 89"/>
              <a:gd name="T54" fmla="*/ 11676321 w 117"/>
              <a:gd name="T55" fmla="*/ 5726772 h 89"/>
              <a:gd name="T56" fmla="*/ 14897640 w 117"/>
              <a:gd name="T57" fmla="*/ 4199562 h 89"/>
              <a:gd name="T58" fmla="*/ 14897640 w 117"/>
              <a:gd name="T59" fmla="*/ 4199562 h 89"/>
              <a:gd name="T60" fmla="*/ 15300259 w 117"/>
              <a:gd name="T61" fmla="*/ 3054421 h 89"/>
              <a:gd name="T62" fmla="*/ 15300259 w 117"/>
              <a:gd name="T63" fmla="*/ 1272497 h 89"/>
              <a:gd name="T64" fmla="*/ 14226486 w 117"/>
              <a:gd name="T65" fmla="*/ 1527211 h 89"/>
              <a:gd name="T66" fmla="*/ 14360570 w 117"/>
              <a:gd name="T67" fmla="*/ 1527211 h 89"/>
              <a:gd name="T68" fmla="*/ 15300259 w 117"/>
              <a:gd name="T69" fmla="*/ 1145497 h 89"/>
              <a:gd name="T70" fmla="*/ 15300259 w 117"/>
              <a:gd name="T71" fmla="*/ 1272497 h 89"/>
              <a:gd name="T72" fmla="*/ 13152713 w 117"/>
              <a:gd name="T73" fmla="*/ 0 h 89"/>
              <a:gd name="T74" fmla="*/ 11944856 w 117"/>
              <a:gd name="T75" fmla="*/ 1018140 h 89"/>
              <a:gd name="T76" fmla="*/ 10871083 w 117"/>
              <a:gd name="T77" fmla="*/ 2672708 h 89"/>
              <a:gd name="T78" fmla="*/ 10736998 w 117"/>
              <a:gd name="T79" fmla="*/ 2545351 h 89"/>
              <a:gd name="T80" fmla="*/ 9797676 w 117"/>
              <a:gd name="T81" fmla="*/ 2799708 h 89"/>
              <a:gd name="T82" fmla="*/ 10602914 w 117"/>
              <a:gd name="T83" fmla="*/ 2417994 h 89"/>
              <a:gd name="T84" fmla="*/ 10871083 w 117"/>
              <a:gd name="T85" fmla="*/ 2036281 h 89"/>
              <a:gd name="T86" fmla="*/ 12213391 w 117"/>
              <a:gd name="T87" fmla="*/ 636427 h 89"/>
              <a:gd name="T88" fmla="*/ 8455368 w 117"/>
              <a:gd name="T89" fmla="*/ 1654567 h 89"/>
              <a:gd name="T90" fmla="*/ 9260606 w 117"/>
              <a:gd name="T91" fmla="*/ 1272497 h 89"/>
              <a:gd name="T92" fmla="*/ 7381595 w 117"/>
              <a:gd name="T93" fmla="*/ 2672708 h 89"/>
              <a:gd name="T94" fmla="*/ 6039653 w 117"/>
              <a:gd name="T95" fmla="*/ 4072562 h 89"/>
              <a:gd name="T96" fmla="*/ 5099964 w 117"/>
              <a:gd name="T97" fmla="*/ 4072562 h 89"/>
              <a:gd name="T98" fmla="*/ 3489488 w 117"/>
              <a:gd name="T99" fmla="*/ 3563492 h 89"/>
              <a:gd name="T100" fmla="*/ 3623572 w 117"/>
              <a:gd name="T101" fmla="*/ 2927065 h 89"/>
              <a:gd name="T102" fmla="*/ 3489488 w 117"/>
              <a:gd name="T103" fmla="*/ 3563492 h 89"/>
              <a:gd name="T104" fmla="*/ 3489488 w 117"/>
              <a:gd name="T105" fmla="*/ 2036281 h 89"/>
              <a:gd name="T106" fmla="*/ 2952784 w 117"/>
              <a:gd name="T107" fmla="*/ 1781567 h 89"/>
              <a:gd name="T108" fmla="*/ 1073773 w 117"/>
              <a:gd name="T109" fmla="*/ 1908924 h 89"/>
              <a:gd name="T110" fmla="*/ 1610476 w 117"/>
              <a:gd name="T111" fmla="*/ 1527211 h 89"/>
              <a:gd name="T112" fmla="*/ 2952784 w 117"/>
              <a:gd name="T113" fmla="*/ 1654567 h 89"/>
              <a:gd name="T114" fmla="*/ 671154 w 117"/>
              <a:gd name="T115" fmla="*/ 2036281 h 89"/>
              <a:gd name="T116" fmla="*/ 671154 w 117"/>
              <a:gd name="T117" fmla="*/ 2036281 h 89"/>
              <a:gd name="T118" fmla="*/ 402619 w 117"/>
              <a:gd name="T119" fmla="*/ 5217702 h 89"/>
              <a:gd name="T120" fmla="*/ 1073773 w 117"/>
              <a:gd name="T121" fmla="*/ 6363199 h 89"/>
              <a:gd name="T122" fmla="*/ 1073773 w 117"/>
              <a:gd name="T123" fmla="*/ 6363199 h 89"/>
              <a:gd name="T124" fmla="*/ 2147546 w 117"/>
              <a:gd name="T125" fmla="*/ 6617913 h 8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7" h="89">
                <a:moveTo>
                  <a:pt x="39" y="87"/>
                </a:moveTo>
                <a:lnTo>
                  <a:pt x="38" y="87"/>
                </a:lnTo>
                <a:lnTo>
                  <a:pt x="32" y="88"/>
                </a:lnTo>
                <a:lnTo>
                  <a:pt x="31" y="87"/>
                </a:lnTo>
                <a:lnTo>
                  <a:pt x="32" y="87"/>
                </a:lnTo>
                <a:lnTo>
                  <a:pt x="34" y="87"/>
                </a:lnTo>
                <a:lnTo>
                  <a:pt x="38" y="86"/>
                </a:lnTo>
                <a:lnTo>
                  <a:pt x="39" y="87"/>
                </a:lnTo>
                <a:lnTo>
                  <a:pt x="41" y="87"/>
                </a:lnTo>
                <a:lnTo>
                  <a:pt x="44" y="88"/>
                </a:lnTo>
                <a:lnTo>
                  <a:pt x="39" y="87"/>
                </a:lnTo>
                <a:close/>
                <a:moveTo>
                  <a:pt x="32" y="82"/>
                </a:moveTo>
                <a:lnTo>
                  <a:pt x="31" y="79"/>
                </a:lnTo>
                <a:lnTo>
                  <a:pt x="28" y="74"/>
                </a:lnTo>
                <a:lnTo>
                  <a:pt x="27" y="72"/>
                </a:lnTo>
                <a:lnTo>
                  <a:pt x="29" y="74"/>
                </a:lnTo>
                <a:lnTo>
                  <a:pt x="31" y="78"/>
                </a:lnTo>
                <a:lnTo>
                  <a:pt x="32" y="82"/>
                </a:lnTo>
                <a:lnTo>
                  <a:pt x="32" y="85"/>
                </a:lnTo>
                <a:lnTo>
                  <a:pt x="31" y="86"/>
                </a:lnTo>
                <a:lnTo>
                  <a:pt x="32" y="82"/>
                </a:lnTo>
                <a:close/>
                <a:moveTo>
                  <a:pt x="9" y="65"/>
                </a:moveTo>
                <a:lnTo>
                  <a:pt x="4" y="63"/>
                </a:lnTo>
                <a:lnTo>
                  <a:pt x="3" y="59"/>
                </a:lnTo>
                <a:lnTo>
                  <a:pt x="5" y="62"/>
                </a:lnTo>
                <a:lnTo>
                  <a:pt x="9" y="64"/>
                </a:lnTo>
                <a:lnTo>
                  <a:pt x="23" y="69"/>
                </a:lnTo>
                <a:lnTo>
                  <a:pt x="9" y="65"/>
                </a:lnTo>
                <a:close/>
                <a:moveTo>
                  <a:pt x="2" y="55"/>
                </a:moveTo>
                <a:lnTo>
                  <a:pt x="3" y="57"/>
                </a:lnTo>
                <a:lnTo>
                  <a:pt x="2" y="56"/>
                </a:lnTo>
                <a:lnTo>
                  <a:pt x="2" y="55"/>
                </a:lnTo>
                <a:close/>
                <a:moveTo>
                  <a:pt x="41" y="84"/>
                </a:moveTo>
                <a:lnTo>
                  <a:pt x="41" y="81"/>
                </a:lnTo>
                <a:lnTo>
                  <a:pt x="42" y="77"/>
                </a:lnTo>
                <a:lnTo>
                  <a:pt x="45" y="72"/>
                </a:lnTo>
                <a:lnTo>
                  <a:pt x="51" y="67"/>
                </a:lnTo>
                <a:lnTo>
                  <a:pt x="56" y="67"/>
                </a:lnTo>
                <a:lnTo>
                  <a:pt x="66" y="63"/>
                </a:lnTo>
                <a:lnTo>
                  <a:pt x="72" y="59"/>
                </a:lnTo>
                <a:lnTo>
                  <a:pt x="79" y="54"/>
                </a:lnTo>
                <a:lnTo>
                  <a:pt x="72" y="60"/>
                </a:lnTo>
                <a:lnTo>
                  <a:pt x="67" y="63"/>
                </a:lnTo>
                <a:lnTo>
                  <a:pt x="56" y="68"/>
                </a:lnTo>
                <a:lnTo>
                  <a:pt x="52" y="68"/>
                </a:lnTo>
                <a:lnTo>
                  <a:pt x="43" y="77"/>
                </a:lnTo>
                <a:lnTo>
                  <a:pt x="42" y="84"/>
                </a:lnTo>
                <a:lnTo>
                  <a:pt x="44" y="86"/>
                </a:lnTo>
                <a:lnTo>
                  <a:pt x="44" y="87"/>
                </a:lnTo>
                <a:lnTo>
                  <a:pt x="41" y="84"/>
                </a:lnTo>
                <a:close/>
                <a:moveTo>
                  <a:pt x="8" y="58"/>
                </a:moveTo>
                <a:lnTo>
                  <a:pt x="9" y="58"/>
                </a:lnTo>
                <a:lnTo>
                  <a:pt x="10" y="58"/>
                </a:lnTo>
                <a:lnTo>
                  <a:pt x="12" y="58"/>
                </a:lnTo>
                <a:lnTo>
                  <a:pt x="9" y="57"/>
                </a:lnTo>
                <a:lnTo>
                  <a:pt x="6" y="53"/>
                </a:lnTo>
                <a:lnTo>
                  <a:pt x="9" y="56"/>
                </a:lnTo>
                <a:lnTo>
                  <a:pt x="17" y="60"/>
                </a:lnTo>
                <a:lnTo>
                  <a:pt x="20" y="61"/>
                </a:lnTo>
                <a:lnTo>
                  <a:pt x="16" y="61"/>
                </a:lnTo>
                <a:lnTo>
                  <a:pt x="8" y="58"/>
                </a:lnTo>
                <a:close/>
                <a:moveTo>
                  <a:pt x="71" y="50"/>
                </a:moveTo>
                <a:lnTo>
                  <a:pt x="71" y="47"/>
                </a:lnTo>
                <a:lnTo>
                  <a:pt x="73" y="45"/>
                </a:lnTo>
                <a:lnTo>
                  <a:pt x="75" y="43"/>
                </a:lnTo>
                <a:lnTo>
                  <a:pt x="79" y="44"/>
                </a:lnTo>
                <a:lnTo>
                  <a:pt x="83" y="39"/>
                </a:lnTo>
                <a:lnTo>
                  <a:pt x="81" y="44"/>
                </a:lnTo>
                <a:lnTo>
                  <a:pt x="79" y="44"/>
                </a:lnTo>
                <a:lnTo>
                  <a:pt x="75" y="44"/>
                </a:lnTo>
                <a:lnTo>
                  <a:pt x="72" y="47"/>
                </a:lnTo>
                <a:lnTo>
                  <a:pt x="71" y="50"/>
                </a:lnTo>
                <a:close/>
                <a:moveTo>
                  <a:pt x="88" y="37"/>
                </a:moveTo>
                <a:lnTo>
                  <a:pt x="91" y="39"/>
                </a:lnTo>
                <a:lnTo>
                  <a:pt x="88" y="38"/>
                </a:lnTo>
                <a:lnTo>
                  <a:pt x="86" y="38"/>
                </a:lnTo>
                <a:lnTo>
                  <a:pt x="88" y="37"/>
                </a:lnTo>
                <a:close/>
                <a:moveTo>
                  <a:pt x="90" y="44"/>
                </a:moveTo>
                <a:lnTo>
                  <a:pt x="91" y="42"/>
                </a:lnTo>
                <a:lnTo>
                  <a:pt x="91" y="43"/>
                </a:lnTo>
                <a:lnTo>
                  <a:pt x="90" y="44"/>
                </a:lnTo>
                <a:close/>
                <a:moveTo>
                  <a:pt x="88" y="45"/>
                </a:moveTo>
                <a:lnTo>
                  <a:pt x="89" y="47"/>
                </a:lnTo>
                <a:lnTo>
                  <a:pt x="87" y="45"/>
                </a:lnTo>
                <a:lnTo>
                  <a:pt x="89" y="44"/>
                </a:lnTo>
                <a:lnTo>
                  <a:pt x="88" y="45"/>
                </a:lnTo>
                <a:close/>
                <a:moveTo>
                  <a:pt x="111" y="33"/>
                </a:moveTo>
                <a:lnTo>
                  <a:pt x="108" y="39"/>
                </a:lnTo>
                <a:lnTo>
                  <a:pt x="111" y="32"/>
                </a:lnTo>
                <a:lnTo>
                  <a:pt x="111" y="33"/>
                </a:lnTo>
                <a:close/>
                <a:moveTo>
                  <a:pt x="116" y="10"/>
                </a:moveTo>
                <a:lnTo>
                  <a:pt x="116" y="13"/>
                </a:lnTo>
                <a:lnTo>
                  <a:pt x="114" y="24"/>
                </a:lnTo>
                <a:lnTo>
                  <a:pt x="111" y="32"/>
                </a:lnTo>
                <a:lnTo>
                  <a:pt x="116" y="10"/>
                </a:lnTo>
                <a:close/>
                <a:moveTo>
                  <a:pt x="114" y="10"/>
                </a:moveTo>
                <a:lnTo>
                  <a:pt x="111" y="11"/>
                </a:lnTo>
                <a:lnTo>
                  <a:pt x="108" y="14"/>
                </a:lnTo>
                <a:lnTo>
                  <a:pt x="106" y="12"/>
                </a:lnTo>
                <a:lnTo>
                  <a:pt x="105" y="3"/>
                </a:lnTo>
                <a:lnTo>
                  <a:pt x="106" y="5"/>
                </a:lnTo>
                <a:lnTo>
                  <a:pt x="107" y="12"/>
                </a:lnTo>
                <a:lnTo>
                  <a:pt x="108" y="13"/>
                </a:lnTo>
                <a:lnTo>
                  <a:pt x="111" y="11"/>
                </a:lnTo>
                <a:lnTo>
                  <a:pt x="114" y="9"/>
                </a:lnTo>
                <a:lnTo>
                  <a:pt x="116" y="9"/>
                </a:lnTo>
                <a:lnTo>
                  <a:pt x="116" y="10"/>
                </a:lnTo>
                <a:lnTo>
                  <a:pt x="114" y="10"/>
                </a:lnTo>
                <a:close/>
                <a:moveTo>
                  <a:pt x="98" y="1"/>
                </a:moveTo>
                <a:lnTo>
                  <a:pt x="91" y="4"/>
                </a:lnTo>
                <a:lnTo>
                  <a:pt x="98" y="0"/>
                </a:lnTo>
                <a:lnTo>
                  <a:pt x="102" y="1"/>
                </a:lnTo>
                <a:lnTo>
                  <a:pt x="98" y="1"/>
                </a:lnTo>
                <a:close/>
                <a:moveTo>
                  <a:pt x="89" y="8"/>
                </a:moveTo>
                <a:lnTo>
                  <a:pt x="85" y="9"/>
                </a:lnTo>
                <a:lnTo>
                  <a:pt x="82" y="17"/>
                </a:lnTo>
                <a:lnTo>
                  <a:pt x="81" y="21"/>
                </a:lnTo>
                <a:cubicBezTo>
                  <a:pt x="81" y="21"/>
                  <a:pt x="79" y="22"/>
                  <a:pt x="78" y="22"/>
                </a:cubicBezTo>
                <a:lnTo>
                  <a:pt x="76" y="22"/>
                </a:lnTo>
                <a:cubicBezTo>
                  <a:pt x="78" y="22"/>
                  <a:pt x="79" y="21"/>
                  <a:pt x="80" y="20"/>
                </a:cubicBezTo>
                <a:lnTo>
                  <a:pt x="76" y="22"/>
                </a:lnTo>
                <a:lnTo>
                  <a:pt x="75" y="22"/>
                </a:lnTo>
                <a:lnTo>
                  <a:pt x="73" y="22"/>
                </a:lnTo>
                <a:lnTo>
                  <a:pt x="73" y="21"/>
                </a:lnTo>
                <a:lnTo>
                  <a:pt x="76" y="21"/>
                </a:lnTo>
                <a:lnTo>
                  <a:pt x="79" y="19"/>
                </a:lnTo>
                <a:lnTo>
                  <a:pt x="79" y="13"/>
                </a:lnTo>
                <a:lnTo>
                  <a:pt x="80" y="20"/>
                </a:lnTo>
                <a:lnTo>
                  <a:pt x="81" y="16"/>
                </a:lnTo>
                <a:lnTo>
                  <a:pt x="85" y="9"/>
                </a:lnTo>
                <a:lnTo>
                  <a:pt x="88" y="8"/>
                </a:lnTo>
                <a:lnTo>
                  <a:pt x="91" y="5"/>
                </a:lnTo>
                <a:lnTo>
                  <a:pt x="89" y="8"/>
                </a:lnTo>
                <a:close/>
                <a:moveTo>
                  <a:pt x="69" y="10"/>
                </a:moveTo>
                <a:lnTo>
                  <a:pt x="63" y="13"/>
                </a:lnTo>
                <a:lnTo>
                  <a:pt x="69" y="9"/>
                </a:lnTo>
                <a:lnTo>
                  <a:pt x="73" y="9"/>
                </a:lnTo>
                <a:lnTo>
                  <a:pt x="69" y="10"/>
                </a:lnTo>
                <a:close/>
                <a:moveTo>
                  <a:pt x="56" y="21"/>
                </a:moveTo>
                <a:cubicBezTo>
                  <a:pt x="55" y="22"/>
                  <a:pt x="52" y="27"/>
                  <a:pt x="52" y="27"/>
                </a:cubicBezTo>
                <a:cubicBezTo>
                  <a:pt x="52" y="26"/>
                  <a:pt x="55" y="22"/>
                  <a:pt x="55" y="21"/>
                </a:cubicBezTo>
                <a:lnTo>
                  <a:pt x="57" y="17"/>
                </a:lnTo>
                <a:lnTo>
                  <a:pt x="56" y="21"/>
                </a:lnTo>
                <a:close/>
                <a:moveTo>
                  <a:pt x="45" y="32"/>
                </a:moveTo>
                <a:lnTo>
                  <a:pt x="38" y="33"/>
                </a:lnTo>
                <a:lnTo>
                  <a:pt x="29" y="32"/>
                </a:lnTo>
                <a:lnTo>
                  <a:pt x="38" y="32"/>
                </a:lnTo>
                <a:lnTo>
                  <a:pt x="45" y="31"/>
                </a:lnTo>
                <a:lnTo>
                  <a:pt x="45" y="32"/>
                </a:lnTo>
                <a:close/>
                <a:moveTo>
                  <a:pt x="26" y="28"/>
                </a:moveTo>
                <a:lnTo>
                  <a:pt x="25" y="25"/>
                </a:lnTo>
                <a:lnTo>
                  <a:pt x="27" y="22"/>
                </a:lnTo>
                <a:lnTo>
                  <a:pt x="27" y="23"/>
                </a:lnTo>
                <a:lnTo>
                  <a:pt x="25" y="25"/>
                </a:lnTo>
                <a:lnTo>
                  <a:pt x="29" y="32"/>
                </a:lnTo>
                <a:lnTo>
                  <a:pt x="26" y="28"/>
                </a:lnTo>
                <a:close/>
                <a:moveTo>
                  <a:pt x="26" y="20"/>
                </a:moveTo>
                <a:lnTo>
                  <a:pt x="26" y="17"/>
                </a:lnTo>
                <a:lnTo>
                  <a:pt x="26" y="16"/>
                </a:lnTo>
                <a:lnTo>
                  <a:pt x="27" y="21"/>
                </a:lnTo>
                <a:lnTo>
                  <a:pt x="26" y="20"/>
                </a:lnTo>
                <a:close/>
                <a:moveTo>
                  <a:pt x="22" y="14"/>
                </a:moveTo>
                <a:lnTo>
                  <a:pt x="13" y="12"/>
                </a:lnTo>
                <a:lnTo>
                  <a:pt x="12" y="13"/>
                </a:lnTo>
                <a:lnTo>
                  <a:pt x="8" y="15"/>
                </a:lnTo>
                <a:lnTo>
                  <a:pt x="7" y="14"/>
                </a:lnTo>
                <a:lnTo>
                  <a:pt x="8" y="14"/>
                </a:lnTo>
                <a:lnTo>
                  <a:pt x="12" y="12"/>
                </a:lnTo>
                <a:lnTo>
                  <a:pt x="13" y="11"/>
                </a:lnTo>
                <a:lnTo>
                  <a:pt x="20" y="12"/>
                </a:lnTo>
                <a:lnTo>
                  <a:pt x="22" y="13"/>
                </a:lnTo>
                <a:lnTo>
                  <a:pt x="24" y="16"/>
                </a:lnTo>
                <a:lnTo>
                  <a:pt x="22" y="14"/>
                </a:lnTo>
                <a:close/>
                <a:moveTo>
                  <a:pt x="5" y="16"/>
                </a:moveTo>
                <a:lnTo>
                  <a:pt x="7" y="14"/>
                </a:lnTo>
                <a:lnTo>
                  <a:pt x="2" y="21"/>
                </a:lnTo>
                <a:lnTo>
                  <a:pt x="5" y="16"/>
                </a:lnTo>
                <a:close/>
                <a:moveTo>
                  <a:pt x="4" y="41"/>
                </a:moveTo>
                <a:lnTo>
                  <a:pt x="6" y="44"/>
                </a:lnTo>
                <a:lnTo>
                  <a:pt x="3" y="41"/>
                </a:lnTo>
                <a:lnTo>
                  <a:pt x="0" y="31"/>
                </a:lnTo>
                <a:lnTo>
                  <a:pt x="4" y="41"/>
                </a:lnTo>
                <a:close/>
                <a:moveTo>
                  <a:pt x="8" y="50"/>
                </a:moveTo>
                <a:lnTo>
                  <a:pt x="9" y="50"/>
                </a:lnTo>
                <a:lnTo>
                  <a:pt x="11" y="52"/>
                </a:lnTo>
                <a:lnTo>
                  <a:pt x="8" y="50"/>
                </a:lnTo>
                <a:close/>
                <a:moveTo>
                  <a:pt x="11" y="49"/>
                </a:moveTo>
                <a:lnTo>
                  <a:pt x="8" y="46"/>
                </a:lnTo>
                <a:lnTo>
                  <a:pt x="16" y="52"/>
                </a:lnTo>
                <a:lnTo>
                  <a:pt x="11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6" name="Freeform 8602">
            <a:extLst>
              <a:ext uri="{FF2B5EF4-FFF2-40B4-BE49-F238E27FC236}">
                <a16:creationId xmlns:a16="http://schemas.microsoft.com/office/drawing/2014/main" id="{F81CE2C9-207C-D948-B13D-3A4FB22FF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801938"/>
            <a:ext cx="14287" cy="15875"/>
          </a:xfrm>
          <a:custGeom>
            <a:avLst/>
            <a:gdLst>
              <a:gd name="T0" fmla="*/ 4831204 w 39"/>
              <a:gd name="T1" fmla="*/ 5076753 h 44"/>
              <a:gd name="T2" fmla="*/ 4562682 w 39"/>
              <a:gd name="T3" fmla="*/ 4946506 h 44"/>
              <a:gd name="T4" fmla="*/ 4294526 w 39"/>
              <a:gd name="T5" fmla="*/ 4686372 h 44"/>
              <a:gd name="T6" fmla="*/ 4026003 w 39"/>
              <a:gd name="T7" fmla="*/ 4556125 h 44"/>
              <a:gd name="T8" fmla="*/ 3354881 w 39"/>
              <a:gd name="T9" fmla="*/ 4686372 h 44"/>
              <a:gd name="T10" fmla="*/ 3086725 w 39"/>
              <a:gd name="T11" fmla="*/ 4816259 h 44"/>
              <a:gd name="T12" fmla="*/ 3086725 w 39"/>
              <a:gd name="T13" fmla="*/ 5076753 h 44"/>
              <a:gd name="T14" fmla="*/ 3086725 w 39"/>
              <a:gd name="T15" fmla="*/ 5337247 h 44"/>
              <a:gd name="T16" fmla="*/ 3354881 w 39"/>
              <a:gd name="T17" fmla="*/ 5467134 h 44"/>
              <a:gd name="T18" fmla="*/ 3086725 w 39"/>
              <a:gd name="T19" fmla="*/ 5467134 h 44"/>
              <a:gd name="T20" fmla="*/ 2549680 w 39"/>
              <a:gd name="T21" fmla="*/ 5597381 h 44"/>
              <a:gd name="T22" fmla="*/ 2147080 w 39"/>
              <a:gd name="T23" fmla="*/ 5467134 h 44"/>
              <a:gd name="T24" fmla="*/ 1744479 w 39"/>
              <a:gd name="T25" fmla="*/ 5207000 h 44"/>
              <a:gd name="T26" fmla="*/ 1341879 w 39"/>
              <a:gd name="T27" fmla="*/ 4686372 h 44"/>
              <a:gd name="T28" fmla="*/ 1073723 w 39"/>
              <a:gd name="T29" fmla="*/ 4556125 h 44"/>
              <a:gd name="T30" fmla="*/ 939279 w 39"/>
              <a:gd name="T31" fmla="*/ 4165384 h 44"/>
              <a:gd name="T32" fmla="*/ 671123 w 39"/>
              <a:gd name="T33" fmla="*/ 3514509 h 44"/>
              <a:gd name="T34" fmla="*/ 536678 w 39"/>
              <a:gd name="T35" fmla="*/ 3124128 h 44"/>
              <a:gd name="T36" fmla="*/ 402600 w 39"/>
              <a:gd name="T37" fmla="*/ 2473253 h 44"/>
              <a:gd name="T38" fmla="*/ 268522 w 39"/>
              <a:gd name="T39" fmla="*/ 2213119 h 44"/>
              <a:gd name="T40" fmla="*/ 134078 w 39"/>
              <a:gd name="T41" fmla="*/ 1822378 h 44"/>
              <a:gd name="T42" fmla="*/ 134078 w 39"/>
              <a:gd name="T43" fmla="*/ 1692131 h 44"/>
              <a:gd name="T44" fmla="*/ 0 w 39"/>
              <a:gd name="T45" fmla="*/ 1301750 h 44"/>
              <a:gd name="T46" fmla="*/ 134078 w 39"/>
              <a:gd name="T47" fmla="*/ 1171503 h 44"/>
              <a:gd name="T48" fmla="*/ 268522 w 39"/>
              <a:gd name="T49" fmla="*/ 1431997 h 44"/>
              <a:gd name="T50" fmla="*/ 536678 w 39"/>
              <a:gd name="T51" fmla="*/ 1822378 h 44"/>
              <a:gd name="T52" fmla="*/ 671123 w 39"/>
              <a:gd name="T53" fmla="*/ 2082872 h 44"/>
              <a:gd name="T54" fmla="*/ 671123 w 39"/>
              <a:gd name="T55" fmla="*/ 1822378 h 44"/>
              <a:gd name="T56" fmla="*/ 671123 w 39"/>
              <a:gd name="T57" fmla="*/ 1822378 h 44"/>
              <a:gd name="T58" fmla="*/ 671123 w 39"/>
              <a:gd name="T59" fmla="*/ 1562244 h 44"/>
              <a:gd name="T60" fmla="*/ 536678 w 39"/>
              <a:gd name="T61" fmla="*/ 1301750 h 44"/>
              <a:gd name="T62" fmla="*/ 536678 w 39"/>
              <a:gd name="T63" fmla="*/ 781122 h 44"/>
              <a:gd name="T64" fmla="*/ 671123 w 39"/>
              <a:gd name="T65" fmla="*/ 520628 h 44"/>
              <a:gd name="T66" fmla="*/ 939279 w 39"/>
              <a:gd name="T67" fmla="*/ 130247 h 44"/>
              <a:gd name="T68" fmla="*/ 1207801 w 39"/>
              <a:gd name="T69" fmla="*/ 0 h 44"/>
              <a:gd name="T70" fmla="*/ 1341879 w 39"/>
              <a:gd name="T71" fmla="*/ 0 h 44"/>
              <a:gd name="T72" fmla="*/ 1878924 w 39"/>
              <a:gd name="T73" fmla="*/ 0 h 44"/>
              <a:gd name="T74" fmla="*/ 2147080 w 39"/>
              <a:gd name="T75" fmla="*/ 130247 h 44"/>
              <a:gd name="T76" fmla="*/ 2549680 w 39"/>
              <a:gd name="T77" fmla="*/ 130247 h 44"/>
              <a:gd name="T78" fmla="*/ 2549680 w 39"/>
              <a:gd name="T79" fmla="*/ 650875 h 44"/>
              <a:gd name="T80" fmla="*/ 2952280 w 39"/>
              <a:gd name="T81" fmla="*/ 650875 h 44"/>
              <a:gd name="T82" fmla="*/ 3086725 w 39"/>
              <a:gd name="T83" fmla="*/ 781122 h 44"/>
              <a:gd name="T84" fmla="*/ 3489325 w 39"/>
              <a:gd name="T85" fmla="*/ 781122 h 44"/>
              <a:gd name="T86" fmla="*/ 3757481 w 39"/>
              <a:gd name="T87" fmla="*/ 781122 h 44"/>
              <a:gd name="T88" fmla="*/ 4026003 w 39"/>
              <a:gd name="T89" fmla="*/ 520628 h 44"/>
              <a:gd name="T90" fmla="*/ 4294526 w 39"/>
              <a:gd name="T91" fmla="*/ 520628 h 44"/>
              <a:gd name="T92" fmla="*/ 4562682 w 39"/>
              <a:gd name="T93" fmla="*/ 650875 h 44"/>
              <a:gd name="T94" fmla="*/ 4697126 w 39"/>
              <a:gd name="T95" fmla="*/ 1041256 h 44"/>
              <a:gd name="T96" fmla="*/ 4965282 w 39"/>
              <a:gd name="T97" fmla="*/ 1692131 h 44"/>
              <a:gd name="T98" fmla="*/ 4965282 w 39"/>
              <a:gd name="T99" fmla="*/ 3905250 h 44"/>
              <a:gd name="T100" fmla="*/ 5099726 w 39"/>
              <a:gd name="T101" fmla="*/ 4165384 h 44"/>
              <a:gd name="T102" fmla="*/ 5099726 w 39"/>
              <a:gd name="T103" fmla="*/ 4295631 h 44"/>
              <a:gd name="T104" fmla="*/ 5099726 w 39"/>
              <a:gd name="T105" fmla="*/ 4425878 h 44"/>
              <a:gd name="T106" fmla="*/ 5099726 w 39"/>
              <a:gd name="T107" fmla="*/ 4946506 h 44"/>
              <a:gd name="T108" fmla="*/ 4965282 w 39"/>
              <a:gd name="T109" fmla="*/ 5076753 h 44"/>
              <a:gd name="T110" fmla="*/ 4831204 w 39"/>
              <a:gd name="T111" fmla="*/ 5076753 h 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9" h="44">
                <a:moveTo>
                  <a:pt x="36" y="39"/>
                </a:moveTo>
                <a:lnTo>
                  <a:pt x="34" y="38"/>
                </a:lnTo>
                <a:lnTo>
                  <a:pt x="32" y="36"/>
                </a:lnTo>
                <a:lnTo>
                  <a:pt x="30" y="35"/>
                </a:lnTo>
                <a:lnTo>
                  <a:pt x="25" y="36"/>
                </a:lnTo>
                <a:lnTo>
                  <a:pt x="23" y="37"/>
                </a:lnTo>
                <a:lnTo>
                  <a:pt x="23" y="39"/>
                </a:lnTo>
                <a:lnTo>
                  <a:pt x="23" y="41"/>
                </a:lnTo>
                <a:lnTo>
                  <a:pt x="25" y="42"/>
                </a:lnTo>
                <a:lnTo>
                  <a:pt x="23" y="42"/>
                </a:lnTo>
                <a:lnTo>
                  <a:pt x="19" y="43"/>
                </a:lnTo>
                <a:lnTo>
                  <a:pt x="16" y="42"/>
                </a:lnTo>
                <a:lnTo>
                  <a:pt x="13" y="40"/>
                </a:lnTo>
                <a:lnTo>
                  <a:pt x="10" y="36"/>
                </a:lnTo>
                <a:lnTo>
                  <a:pt x="8" y="35"/>
                </a:lnTo>
                <a:lnTo>
                  <a:pt x="7" y="32"/>
                </a:lnTo>
                <a:lnTo>
                  <a:pt x="5" y="27"/>
                </a:lnTo>
                <a:lnTo>
                  <a:pt x="4" y="24"/>
                </a:lnTo>
                <a:lnTo>
                  <a:pt x="3" y="19"/>
                </a:lnTo>
                <a:lnTo>
                  <a:pt x="2" y="17"/>
                </a:lnTo>
                <a:lnTo>
                  <a:pt x="1" y="14"/>
                </a:lnTo>
                <a:lnTo>
                  <a:pt x="1" y="13"/>
                </a:lnTo>
                <a:lnTo>
                  <a:pt x="0" y="10"/>
                </a:lnTo>
                <a:lnTo>
                  <a:pt x="1" y="9"/>
                </a:lnTo>
                <a:lnTo>
                  <a:pt x="2" y="11"/>
                </a:lnTo>
                <a:lnTo>
                  <a:pt x="4" y="14"/>
                </a:lnTo>
                <a:lnTo>
                  <a:pt x="5" y="16"/>
                </a:lnTo>
                <a:lnTo>
                  <a:pt x="5" y="14"/>
                </a:lnTo>
                <a:lnTo>
                  <a:pt x="5" y="12"/>
                </a:lnTo>
                <a:lnTo>
                  <a:pt x="4" y="10"/>
                </a:lnTo>
                <a:lnTo>
                  <a:pt x="4" y="6"/>
                </a:lnTo>
                <a:lnTo>
                  <a:pt x="5" y="4"/>
                </a:lnTo>
                <a:lnTo>
                  <a:pt x="7" y="1"/>
                </a:lnTo>
                <a:lnTo>
                  <a:pt x="9" y="0"/>
                </a:lnTo>
                <a:lnTo>
                  <a:pt x="10" y="0"/>
                </a:lnTo>
                <a:lnTo>
                  <a:pt x="14" y="0"/>
                </a:lnTo>
                <a:lnTo>
                  <a:pt x="16" y="1"/>
                </a:lnTo>
                <a:lnTo>
                  <a:pt x="19" y="1"/>
                </a:lnTo>
                <a:lnTo>
                  <a:pt x="19" y="5"/>
                </a:lnTo>
                <a:lnTo>
                  <a:pt x="22" y="5"/>
                </a:lnTo>
                <a:lnTo>
                  <a:pt x="23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2" y="4"/>
                </a:lnTo>
                <a:lnTo>
                  <a:pt x="34" y="5"/>
                </a:lnTo>
                <a:lnTo>
                  <a:pt x="35" y="8"/>
                </a:lnTo>
                <a:lnTo>
                  <a:pt x="37" y="13"/>
                </a:lnTo>
                <a:lnTo>
                  <a:pt x="37" y="30"/>
                </a:lnTo>
                <a:lnTo>
                  <a:pt x="38" y="32"/>
                </a:lnTo>
                <a:lnTo>
                  <a:pt x="38" y="33"/>
                </a:lnTo>
                <a:lnTo>
                  <a:pt x="38" y="34"/>
                </a:lnTo>
                <a:lnTo>
                  <a:pt x="38" y="38"/>
                </a:lnTo>
                <a:lnTo>
                  <a:pt x="37" y="39"/>
                </a:lnTo>
                <a:cubicBezTo>
                  <a:pt x="36" y="39"/>
                  <a:pt x="36" y="39"/>
                  <a:pt x="36" y="39"/>
                </a:cubicBez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7" name="Freeform 8603">
            <a:extLst>
              <a:ext uri="{FF2B5EF4-FFF2-40B4-BE49-F238E27FC236}">
                <a16:creationId xmlns:a16="http://schemas.microsoft.com/office/drawing/2014/main" id="{00728D5E-3228-8B4B-BFF3-51A3A2E65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801938"/>
            <a:ext cx="14287" cy="15875"/>
          </a:xfrm>
          <a:custGeom>
            <a:avLst/>
            <a:gdLst>
              <a:gd name="T0" fmla="*/ 1744479 w 39"/>
              <a:gd name="T1" fmla="*/ 5588369 h 43"/>
              <a:gd name="T2" fmla="*/ 1073723 w 39"/>
              <a:gd name="T3" fmla="*/ 4770622 h 43"/>
              <a:gd name="T4" fmla="*/ 805201 w 39"/>
              <a:gd name="T5" fmla="*/ 4361564 h 43"/>
              <a:gd name="T6" fmla="*/ 134078 w 39"/>
              <a:gd name="T7" fmla="*/ 1771724 h 43"/>
              <a:gd name="T8" fmla="*/ 536678 w 39"/>
              <a:gd name="T9" fmla="*/ 2589840 h 43"/>
              <a:gd name="T10" fmla="*/ 1073723 w 39"/>
              <a:gd name="T11" fmla="*/ 4634023 h 43"/>
              <a:gd name="T12" fmla="*/ 1341879 w 39"/>
              <a:gd name="T13" fmla="*/ 4906852 h 43"/>
              <a:gd name="T14" fmla="*/ 2147080 w 39"/>
              <a:gd name="T15" fmla="*/ 5724599 h 43"/>
              <a:gd name="T16" fmla="*/ 1744479 w 39"/>
              <a:gd name="T17" fmla="*/ 5588369 h 43"/>
              <a:gd name="T18" fmla="*/ 3086725 w 39"/>
              <a:gd name="T19" fmla="*/ 5588369 h 43"/>
              <a:gd name="T20" fmla="*/ 2952280 w 39"/>
              <a:gd name="T21" fmla="*/ 5315541 h 43"/>
              <a:gd name="T22" fmla="*/ 3086725 w 39"/>
              <a:gd name="T23" fmla="*/ 5043081 h 43"/>
              <a:gd name="T24" fmla="*/ 3086725 w 39"/>
              <a:gd name="T25" fmla="*/ 5315541 h 43"/>
              <a:gd name="T26" fmla="*/ 3354881 w 39"/>
              <a:gd name="T27" fmla="*/ 5724599 h 43"/>
              <a:gd name="T28" fmla="*/ 3086725 w 39"/>
              <a:gd name="T29" fmla="*/ 5588369 h 43"/>
              <a:gd name="T30" fmla="*/ 4026003 w 39"/>
              <a:gd name="T31" fmla="*/ 4634023 h 43"/>
              <a:gd name="T32" fmla="*/ 4294526 w 39"/>
              <a:gd name="T33" fmla="*/ 4906852 h 43"/>
              <a:gd name="T34" fmla="*/ 4831204 w 39"/>
              <a:gd name="T35" fmla="*/ 5315541 h 43"/>
              <a:gd name="T36" fmla="*/ 5099726 w 39"/>
              <a:gd name="T37" fmla="*/ 5179311 h 43"/>
              <a:gd name="T38" fmla="*/ 5099726 w 39"/>
              <a:gd name="T39" fmla="*/ 5315541 h 43"/>
              <a:gd name="T40" fmla="*/ 4831204 w 39"/>
              <a:gd name="T41" fmla="*/ 5315541 h 43"/>
              <a:gd name="T42" fmla="*/ 4562682 w 39"/>
              <a:gd name="T43" fmla="*/ 5179311 h 43"/>
              <a:gd name="T44" fmla="*/ 4026003 w 39"/>
              <a:gd name="T45" fmla="*/ 4770622 h 43"/>
              <a:gd name="T46" fmla="*/ 3354881 w 39"/>
              <a:gd name="T47" fmla="*/ 4906852 h 43"/>
              <a:gd name="T48" fmla="*/ 4026003 w 39"/>
              <a:gd name="T49" fmla="*/ 4634023 h 43"/>
              <a:gd name="T50" fmla="*/ 0 w 39"/>
              <a:gd name="T51" fmla="*/ 1363035 h 43"/>
              <a:gd name="T52" fmla="*/ 134078 w 39"/>
              <a:gd name="T53" fmla="*/ 1226805 h 43"/>
              <a:gd name="T54" fmla="*/ 134078 w 39"/>
              <a:gd name="T55" fmla="*/ 1771724 h 43"/>
              <a:gd name="T56" fmla="*/ 0 w 39"/>
              <a:gd name="T57" fmla="*/ 1363035 h 43"/>
              <a:gd name="T58" fmla="*/ 4965282 w 39"/>
              <a:gd name="T59" fmla="*/ 3543817 h 43"/>
              <a:gd name="T60" fmla="*/ 4831204 w 39"/>
              <a:gd name="T61" fmla="*/ 1771724 h 43"/>
              <a:gd name="T62" fmla="*/ 4562682 w 39"/>
              <a:gd name="T63" fmla="*/ 681517 h 43"/>
              <a:gd name="T64" fmla="*/ 4697126 w 39"/>
              <a:gd name="T65" fmla="*/ 1090206 h 43"/>
              <a:gd name="T66" fmla="*/ 4965282 w 39"/>
              <a:gd name="T67" fmla="*/ 1771724 h 43"/>
              <a:gd name="T68" fmla="*/ 4965282 w 39"/>
              <a:gd name="T69" fmla="*/ 3543817 h 43"/>
              <a:gd name="T70" fmla="*/ 4026003 w 39"/>
              <a:gd name="T71" fmla="*/ 545288 h 43"/>
              <a:gd name="T72" fmla="*/ 4026003 w 39"/>
              <a:gd name="T73" fmla="*/ 681517 h 43"/>
              <a:gd name="T74" fmla="*/ 3489325 w 39"/>
              <a:gd name="T75" fmla="*/ 817747 h 43"/>
              <a:gd name="T76" fmla="*/ 4026003 w 39"/>
              <a:gd name="T77" fmla="*/ 545288 h 43"/>
              <a:gd name="T78" fmla="*/ 2549680 w 39"/>
              <a:gd name="T79" fmla="*/ 681517 h 43"/>
              <a:gd name="T80" fmla="*/ 2549680 w 39"/>
              <a:gd name="T81" fmla="*/ 136230 h 43"/>
              <a:gd name="T82" fmla="*/ 2684124 w 39"/>
              <a:gd name="T83" fmla="*/ 681517 h 43"/>
              <a:gd name="T84" fmla="*/ 2952280 w 39"/>
              <a:gd name="T85" fmla="*/ 681517 h 43"/>
              <a:gd name="T86" fmla="*/ 3489325 w 39"/>
              <a:gd name="T87" fmla="*/ 817747 h 43"/>
              <a:gd name="T88" fmla="*/ 2549680 w 39"/>
              <a:gd name="T89" fmla="*/ 681517 h 43"/>
              <a:gd name="T90" fmla="*/ 1878924 w 39"/>
              <a:gd name="T91" fmla="*/ 0 h 43"/>
              <a:gd name="T92" fmla="*/ 2147080 w 39"/>
              <a:gd name="T93" fmla="*/ 0 h 43"/>
              <a:gd name="T94" fmla="*/ 2549680 w 39"/>
              <a:gd name="T95" fmla="*/ 136230 h 43"/>
              <a:gd name="T96" fmla="*/ 1878924 w 39"/>
              <a:gd name="T97" fmla="*/ 0 h 43"/>
              <a:gd name="T98" fmla="*/ 939279 w 39"/>
              <a:gd name="T99" fmla="*/ 136230 h 43"/>
              <a:gd name="T100" fmla="*/ 1207801 w 39"/>
              <a:gd name="T101" fmla="*/ 0 h 43"/>
              <a:gd name="T102" fmla="*/ 1341879 w 39"/>
              <a:gd name="T103" fmla="*/ 0 h 43"/>
              <a:gd name="T104" fmla="*/ 939279 w 39"/>
              <a:gd name="T105" fmla="*/ 136230 h 43"/>
              <a:gd name="T106" fmla="*/ 671123 w 39"/>
              <a:gd name="T107" fmla="*/ 1499265 h 43"/>
              <a:gd name="T108" fmla="*/ 671123 w 39"/>
              <a:gd name="T109" fmla="*/ 2180782 h 43"/>
              <a:gd name="T110" fmla="*/ 536678 w 39"/>
              <a:gd name="T111" fmla="*/ 1499265 h 43"/>
              <a:gd name="T112" fmla="*/ 536678 w 39"/>
              <a:gd name="T113" fmla="*/ 1363035 h 43"/>
              <a:gd name="T114" fmla="*/ 671123 w 39"/>
              <a:gd name="T115" fmla="*/ 1499265 h 43"/>
              <a:gd name="T116" fmla="*/ 134078 w 39"/>
              <a:gd name="T117" fmla="*/ 1226805 h 43"/>
              <a:gd name="T118" fmla="*/ 268522 w 39"/>
              <a:gd name="T119" fmla="*/ 1226805 h 43"/>
              <a:gd name="T120" fmla="*/ 536678 w 39"/>
              <a:gd name="T121" fmla="*/ 1908323 h 43"/>
              <a:gd name="T122" fmla="*/ 134078 w 39"/>
              <a:gd name="T123" fmla="*/ 1226805 h 4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9" h="43">
                <a:moveTo>
                  <a:pt x="13" y="41"/>
                </a:moveTo>
                <a:lnTo>
                  <a:pt x="8" y="35"/>
                </a:lnTo>
                <a:lnTo>
                  <a:pt x="6" y="32"/>
                </a:lnTo>
                <a:lnTo>
                  <a:pt x="1" y="13"/>
                </a:lnTo>
                <a:lnTo>
                  <a:pt x="4" y="19"/>
                </a:lnTo>
                <a:lnTo>
                  <a:pt x="8" y="34"/>
                </a:lnTo>
                <a:lnTo>
                  <a:pt x="10" y="36"/>
                </a:lnTo>
                <a:lnTo>
                  <a:pt x="16" y="42"/>
                </a:lnTo>
                <a:lnTo>
                  <a:pt x="13" y="41"/>
                </a:lnTo>
                <a:close/>
                <a:moveTo>
                  <a:pt x="23" y="41"/>
                </a:moveTo>
                <a:lnTo>
                  <a:pt x="22" y="39"/>
                </a:lnTo>
                <a:lnTo>
                  <a:pt x="23" y="37"/>
                </a:lnTo>
                <a:lnTo>
                  <a:pt x="23" y="39"/>
                </a:lnTo>
                <a:lnTo>
                  <a:pt x="25" y="42"/>
                </a:lnTo>
                <a:lnTo>
                  <a:pt x="23" y="41"/>
                </a:lnTo>
                <a:close/>
                <a:moveTo>
                  <a:pt x="30" y="34"/>
                </a:moveTo>
                <a:lnTo>
                  <a:pt x="32" y="36"/>
                </a:lnTo>
                <a:lnTo>
                  <a:pt x="36" y="39"/>
                </a:lnTo>
                <a:lnTo>
                  <a:pt x="38" y="38"/>
                </a:lnTo>
                <a:lnTo>
                  <a:pt x="38" y="39"/>
                </a:lnTo>
                <a:lnTo>
                  <a:pt x="36" y="39"/>
                </a:lnTo>
                <a:lnTo>
                  <a:pt x="34" y="38"/>
                </a:lnTo>
                <a:lnTo>
                  <a:pt x="30" y="35"/>
                </a:lnTo>
                <a:lnTo>
                  <a:pt x="25" y="36"/>
                </a:lnTo>
                <a:lnTo>
                  <a:pt x="30" y="34"/>
                </a:lnTo>
                <a:close/>
                <a:moveTo>
                  <a:pt x="0" y="10"/>
                </a:moveTo>
                <a:lnTo>
                  <a:pt x="1" y="9"/>
                </a:lnTo>
                <a:lnTo>
                  <a:pt x="1" y="13"/>
                </a:lnTo>
                <a:lnTo>
                  <a:pt x="0" y="10"/>
                </a:lnTo>
                <a:close/>
                <a:moveTo>
                  <a:pt x="37" y="26"/>
                </a:moveTo>
                <a:lnTo>
                  <a:pt x="36" y="13"/>
                </a:lnTo>
                <a:lnTo>
                  <a:pt x="34" y="5"/>
                </a:lnTo>
                <a:lnTo>
                  <a:pt x="35" y="8"/>
                </a:lnTo>
                <a:lnTo>
                  <a:pt x="37" y="13"/>
                </a:lnTo>
                <a:lnTo>
                  <a:pt x="37" y="26"/>
                </a:lnTo>
                <a:close/>
                <a:moveTo>
                  <a:pt x="30" y="4"/>
                </a:moveTo>
                <a:lnTo>
                  <a:pt x="30" y="5"/>
                </a:lnTo>
                <a:lnTo>
                  <a:pt x="26" y="6"/>
                </a:lnTo>
                <a:lnTo>
                  <a:pt x="30" y="4"/>
                </a:lnTo>
                <a:close/>
                <a:moveTo>
                  <a:pt x="19" y="5"/>
                </a:moveTo>
                <a:lnTo>
                  <a:pt x="19" y="1"/>
                </a:lnTo>
                <a:lnTo>
                  <a:pt x="20" y="5"/>
                </a:lnTo>
                <a:lnTo>
                  <a:pt x="22" y="5"/>
                </a:lnTo>
                <a:lnTo>
                  <a:pt x="26" y="6"/>
                </a:lnTo>
                <a:lnTo>
                  <a:pt x="19" y="5"/>
                </a:lnTo>
                <a:close/>
                <a:moveTo>
                  <a:pt x="14" y="0"/>
                </a:moveTo>
                <a:lnTo>
                  <a:pt x="16" y="0"/>
                </a:lnTo>
                <a:lnTo>
                  <a:pt x="19" y="1"/>
                </a:lnTo>
                <a:lnTo>
                  <a:pt x="14" y="0"/>
                </a:lnTo>
                <a:close/>
                <a:moveTo>
                  <a:pt x="7" y="1"/>
                </a:moveTo>
                <a:lnTo>
                  <a:pt x="9" y="0"/>
                </a:lnTo>
                <a:lnTo>
                  <a:pt x="10" y="0"/>
                </a:lnTo>
                <a:lnTo>
                  <a:pt x="7" y="1"/>
                </a:lnTo>
                <a:close/>
                <a:moveTo>
                  <a:pt x="5" y="11"/>
                </a:moveTo>
                <a:lnTo>
                  <a:pt x="5" y="16"/>
                </a:lnTo>
                <a:lnTo>
                  <a:pt x="4" y="11"/>
                </a:lnTo>
                <a:lnTo>
                  <a:pt x="4" y="10"/>
                </a:lnTo>
                <a:lnTo>
                  <a:pt x="5" y="11"/>
                </a:lnTo>
                <a:close/>
                <a:moveTo>
                  <a:pt x="1" y="9"/>
                </a:moveTo>
                <a:lnTo>
                  <a:pt x="2" y="9"/>
                </a:lnTo>
                <a:lnTo>
                  <a:pt x="4" y="14"/>
                </a:lnTo>
                <a:lnTo>
                  <a:pt x="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8" name="Freeform 8604">
            <a:extLst>
              <a:ext uri="{FF2B5EF4-FFF2-40B4-BE49-F238E27FC236}">
                <a16:creationId xmlns:a16="http://schemas.microsoft.com/office/drawing/2014/main" id="{39C6F895-D507-0843-A761-AA38C3A45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2801938"/>
            <a:ext cx="1587" cy="1587"/>
          </a:xfrm>
          <a:custGeom>
            <a:avLst/>
            <a:gdLst>
              <a:gd name="T0" fmla="*/ 157510 w 4"/>
              <a:gd name="T1" fmla="*/ 0 h 5"/>
              <a:gd name="T2" fmla="*/ 472133 w 4"/>
              <a:gd name="T3" fmla="*/ 302165 h 5"/>
              <a:gd name="T4" fmla="*/ 472133 w 4"/>
              <a:gd name="T5" fmla="*/ 403098 h 5"/>
              <a:gd name="T6" fmla="*/ 0 w 4"/>
              <a:gd name="T7" fmla="*/ 302165 h 5"/>
              <a:gd name="T8" fmla="*/ 0 w 4"/>
              <a:gd name="T9" fmla="*/ 100616 h 5"/>
              <a:gd name="T10" fmla="*/ 0 w 4"/>
              <a:gd name="T11" fmla="*/ 0 h 5"/>
              <a:gd name="T12" fmla="*/ 157510 w 4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5">
                <a:moveTo>
                  <a:pt x="1" y="0"/>
                </a:moveTo>
                <a:lnTo>
                  <a:pt x="3" y="3"/>
                </a:lnTo>
                <a:lnTo>
                  <a:pt x="3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FD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59" name="Freeform 8605">
            <a:extLst>
              <a:ext uri="{FF2B5EF4-FFF2-40B4-BE49-F238E27FC236}">
                <a16:creationId xmlns:a16="http://schemas.microsoft.com/office/drawing/2014/main" id="{D333B8E0-1E73-5A4D-8363-160E678F2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89238"/>
            <a:ext cx="17463" cy="22225"/>
          </a:xfrm>
          <a:custGeom>
            <a:avLst/>
            <a:gdLst>
              <a:gd name="T0" fmla="*/ 794203 w 48"/>
              <a:gd name="T1" fmla="*/ 0 h 61"/>
              <a:gd name="T2" fmla="*/ 1588405 w 48"/>
              <a:gd name="T3" fmla="*/ 132621 h 61"/>
              <a:gd name="T4" fmla="*/ 2514672 w 48"/>
              <a:gd name="T5" fmla="*/ 398228 h 61"/>
              <a:gd name="T6" fmla="*/ 3308875 w 48"/>
              <a:gd name="T7" fmla="*/ 398228 h 61"/>
              <a:gd name="T8" fmla="*/ 4103077 w 48"/>
              <a:gd name="T9" fmla="*/ 796457 h 61"/>
              <a:gd name="T10" fmla="*/ 4897280 w 48"/>
              <a:gd name="T11" fmla="*/ 1194685 h 61"/>
              <a:gd name="T12" fmla="*/ 5029708 w 48"/>
              <a:gd name="T13" fmla="*/ 1991141 h 61"/>
              <a:gd name="T14" fmla="*/ 4897280 w 48"/>
              <a:gd name="T15" fmla="*/ 2920584 h 61"/>
              <a:gd name="T16" fmla="*/ 5029708 w 48"/>
              <a:gd name="T17" fmla="*/ 3318812 h 61"/>
              <a:gd name="T18" fmla="*/ 5294563 w 48"/>
              <a:gd name="T19" fmla="*/ 4115268 h 61"/>
              <a:gd name="T20" fmla="*/ 5691483 w 48"/>
              <a:gd name="T21" fmla="*/ 4380511 h 61"/>
              <a:gd name="T22" fmla="*/ 6088402 w 48"/>
              <a:gd name="T23" fmla="*/ 3982283 h 61"/>
              <a:gd name="T24" fmla="*/ 6220830 w 48"/>
              <a:gd name="T25" fmla="*/ 4513497 h 61"/>
              <a:gd name="T26" fmla="*/ 6088402 w 48"/>
              <a:gd name="T27" fmla="*/ 4911725 h 61"/>
              <a:gd name="T28" fmla="*/ 6088402 w 48"/>
              <a:gd name="T29" fmla="*/ 6372017 h 61"/>
              <a:gd name="T30" fmla="*/ 5691483 w 48"/>
              <a:gd name="T31" fmla="*/ 7301095 h 61"/>
              <a:gd name="T32" fmla="*/ 4897280 w 48"/>
              <a:gd name="T33" fmla="*/ 7964930 h 61"/>
              <a:gd name="T34" fmla="*/ 5162136 w 48"/>
              <a:gd name="T35" fmla="*/ 6902866 h 61"/>
              <a:gd name="T36" fmla="*/ 4897280 w 48"/>
              <a:gd name="T37" fmla="*/ 5973424 h 61"/>
              <a:gd name="T38" fmla="*/ 4632425 w 48"/>
              <a:gd name="T39" fmla="*/ 6637259 h 61"/>
              <a:gd name="T40" fmla="*/ 4103077 w 48"/>
              <a:gd name="T41" fmla="*/ 7699323 h 61"/>
              <a:gd name="T42" fmla="*/ 3573730 w 48"/>
              <a:gd name="T43" fmla="*/ 7964930 h 61"/>
              <a:gd name="T44" fmla="*/ 3573730 w 48"/>
              <a:gd name="T45" fmla="*/ 7699323 h 61"/>
              <a:gd name="T46" fmla="*/ 3970650 w 48"/>
              <a:gd name="T47" fmla="*/ 6637259 h 61"/>
              <a:gd name="T48" fmla="*/ 3706158 w 48"/>
              <a:gd name="T49" fmla="*/ 5575196 h 61"/>
              <a:gd name="T50" fmla="*/ 3441302 w 48"/>
              <a:gd name="T51" fmla="*/ 6106410 h 61"/>
              <a:gd name="T52" fmla="*/ 3044383 w 48"/>
              <a:gd name="T53" fmla="*/ 6637259 h 61"/>
              <a:gd name="T54" fmla="*/ 2647100 w 48"/>
              <a:gd name="T55" fmla="*/ 7035488 h 61"/>
              <a:gd name="T56" fmla="*/ 2250180 w 48"/>
              <a:gd name="T57" fmla="*/ 7433716 h 61"/>
              <a:gd name="T58" fmla="*/ 2514672 w 48"/>
              <a:gd name="T59" fmla="*/ 6902866 h 61"/>
              <a:gd name="T60" fmla="*/ 2779528 w 48"/>
              <a:gd name="T61" fmla="*/ 6372017 h 61"/>
              <a:gd name="T62" fmla="*/ 3044383 w 48"/>
              <a:gd name="T63" fmla="*/ 5575196 h 61"/>
              <a:gd name="T64" fmla="*/ 2779528 w 48"/>
              <a:gd name="T65" fmla="*/ 5309953 h 61"/>
              <a:gd name="T66" fmla="*/ 2647100 w 48"/>
              <a:gd name="T67" fmla="*/ 5044346 h 61"/>
              <a:gd name="T68" fmla="*/ 2514672 w 48"/>
              <a:gd name="T69" fmla="*/ 4778739 h 61"/>
              <a:gd name="T70" fmla="*/ 1985325 w 48"/>
              <a:gd name="T71" fmla="*/ 4911725 h 61"/>
              <a:gd name="T72" fmla="*/ 1455978 w 48"/>
              <a:gd name="T73" fmla="*/ 4513497 h 61"/>
              <a:gd name="T74" fmla="*/ 1455978 w 48"/>
              <a:gd name="T75" fmla="*/ 4115268 h 61"/>
              <a:gd name="T76" fmla="*/ 1985325 w 48"/>
              <a:gd name="T77" fmla="*/ 3982283 h 61"/>
              <a:gd name="T78" fmla="*/ 1059058 w 48"/>
              <a:gd name="T79" fmla="*/ 3849661 h 61"/>
              <a:gd name="T80" fmla="*/ 794203 w 48"/>
              <a:gd name="T81" fmla="*/ 3451433 h 61"/>
              <a:gd name="T82" fmla="*/ 794203 w 48"/>
              <a:gd name="T83" fmla="*/ 2920584 h 61"/>
              <a:gd name="T84" fmla="*/ 529347 w 48"/>
              <a:gd name="T85" fmla="*/ 3318812 h 61"/>
              <a:gd name="T86" fmla="*/ 264856 w 48"/>
              <a:gd name="T87" fmla="*/ 3053205 h 61"/>
              <a:gd name="T88" fmla="*/ 132428 w 48"/>
              <a:gd name="T89" fmla="*/ 2256748 h 61"/>
              <a:gd name="T90" fmla="*/ 132428 w 48"/>
              <a:gd name="T91" fmla="*/ 1194685 h 61"/>
              <a:gd name="T92" fmla="*/ 264856 w 48"/>
              <a:gd name="T93" fmla="*/ 530850 h 61"/>
              <a:gd name="T94" fmla="*/ 661775 w 48"/>
              <a:gd name="T95" fmla="*/ 0 h 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" h="61">
                <a:moveTo>
                  <a:pt x="5" y="0"/>
                </a:moveTo>
                <a:lnTo>
                  <a:pt x="6" y="0"/>
                </a:lnTo>
                <a:lnTo>
                  <a:pt x="9" y="0"/>
                </a:lnTo>
                <a:lnTo>
                  <a:pt x="12" y="1"/>
                </a:lnTo>
                <a:lnTo>
                  <a:pt x="15" y="2"/>
                </a:lnTo>
                <a:lnTo>
                  <a:pt x="19" y="3"/>
                </a:lnTo>
                <a:lnTo>
                  <a:pt x="21" y="3"/>
                </a:lnTo>
                <a:lnTo>
                  <a:pt x="25" y="3"/>
                </a:lnTo>
                <a:lnTo>
                  <a:pt x="28" y="5"/>
                </a:lnTo>
                <a:lnTo>
                  <a:pt x="31" y="6"/>
                </a:lnTo>
                <a:lnTo>
                  <a:pt x="34" y="7"/>
                </a:lnTo>
                <a:lnTo>
                  <a:pt x="37" y="9"/>
                </a:lnTo>
                <a:lnTo>
                  <a:pt x="38" y="12"/>
                </a:lnTo>
                <a:lnTo>
                  <a:pt x="38" y="15"/>
                </a:lnTo>
                <a:lnTo>
                  <a:pt x="38" y="17"/>
                </a:lnTo>
                <a:cubicBezTo>
                  <a:pt x="38" y="18"/>
                  <a:pt x="37" y="22"/>
                  <a:pt x="37" y="22"/>
                </a:cubicBezTo>
                <a:lnTo>
                  <a:pt x="38" y="22"/>
                </a:lnTo>
                <a:lnTo>
                  <a:pt x="38" y="25"/>
                </a:lnTo>
                <a:lnTo>
                  <a:pt x="39" y="28"/>
                </a:lnTo>
                <a:lnTo>
                  <a:pt x="40" y="31"/>
                </a:lnTo>
                <a:lnTo>
                  <a:pt x="41" y="31"/>
                </a:lnTo>
                <a:lnTo>
                  <a:pt x="43" y="33"/>
                </a:lnTo>
                <a:lnTo>
                  <a:pt x="43" y="32"/>
                </a:lnTo>
                <a:lnTo>
                  <a:pt x="46" y="30"/>
                </a:lnTo>
                <a:lnTo>
                  <a:pt x="47" y="31"/>
                </a:lnTo>
                <a:lnTo>
                  <a:pt x="47" y="34"/>
                </a:lnTo>
                <a:lnTo>
                  <a:pt x="46" y="34"/>
                </a:lnTo>
                <a:lnTo>
                  <a:pt x="46" y="37"/>
                </a:lnTo>
                <a:lnTo>
                  <a:pt x="47" y="42"/>
                </a:lnTo>
                <a:lnTo>
                  <a:pt x="46" y="48"/>
                </a:lnTo>
                <a:lnTo>
                  <a:pt x="45" y="51"/>
                </a:lnTo>
                <a:lnTo>
                  <a:pt x="43" y="55"/>
                </a:lnTo>
                <a:lnTo>
                  <a:pt x="38" y="59"/>
                </a:lnTo>
                <a:lnTo>
                  <a:pt x="37" y="60"/>
                </a:lnTo>
                <a:lnTo>
                  <a:pt x="38" y="56"/>
                </a:lnTo>
                <a:lnTo>
                  <a:pt x="39" y="52"/>
                </a:lnTo>
                <a:lnTo>
                  <a:pt x="38" y="49"/>
                </a:lnTo>
                <a:lnTo>
                  <a:pt x="37" y="45"/>
                </a:lnTo>
                <a:lnTo>
                  <a:pt x="36" y="40"/>
                </a:lnTo>
                <a:lnTo>
                  <a:pt x="35" y="50"/>
                </a:lnTo>
                <a:lnTo>
                  <a:pt x="34" y="53"/>
                </a:lnTo>
                <a:lnTo>
                  <a:pt x="31" y="58"/>
                </a:lnTo>
                <a:lnTo>
                  <a:pt x="29" y="60"/>
                </a:lnTo>
                <a:lnTo>
                  <a:pt x="27" y="60"/>
                </a:lnTo>
                <a:lnTo>
                  <a:pt x="26" y="59"/>
                </a:lnTo>
                <a:lnTo>
                  <a:pt x="27" y="58"/>
                </a:lnTo>
                <a:lnTo>
                  <a:pt x="29" y="54"/>
                </a:lnTo>
                <a:lnTo>
                  <a:pt x="30" y="50"/>
                </a:lnTo>
                <a:lnTo>
                  <a:pt x="29" y="45"/>
                </a:lnTo>
                <a:lnTo>
                  <a:pt x="28" y="42"/>
                </a:lnTo>
                <a:lnTo>
                  <a:pt x="27" y="46"/>
                </a:lnTo>
                <a:lnTo>
                  <a:pt x="26" y="46"/>
                </a:lnTo>
                <a:lnTo>
                  <a:pt x="24" y="50"/>
                </a:lnTo>
                <a:lnTo>
                  <a:pt x="23" y="50"/>
                </a:lnTo>
                <a:lnTo>
                  <a:pt x="21" y="53"/>
                </a:lnTo>
                <a:lnTo>
                  <a:pt x="20" y="53"/>
                </a:lnTo>
                <a:lnTo>
                  <a:pt x="18" y="56"/>
                </a:lnTo>
                <a:lnTo>
                  <a:pt x="17" y="56"/>
                </a:lnTo>
                <a:lnTo>
                  <a:pt x="17" y="54"/>
                </a:lnTo>
                <a:lnTo>
                  <a:pt x="19" y="52"/>
                </a:lnTo>
                <a:lnTo>
                  <a:pt x="20" y="50"/>
                </a:lnTo>
                <a:lnTo>
                  <a:pt x="21" y="48"/>
                </a:lnTo>
                <a:lnTo>
                  <a:pt x="21" y="46"/>
                </a:lnTo>
                <a:lnTo>
                  <a:pt x="23" y="42"/>
                </a:lnTo>
                <a:lnTo>
                  <a:pt x="23" y="40"/>
                </a:lnTo>
                <a:lnTo>
                  <a:pt x="21" y="40"/>
                </a:lnTo>
                <a:lnTo>
                  <a:pt x="21" y="39"/>
                </a:lnTo>
                <a:lnTo>
                  <a:pt x="20" y="38"/>
                </a:lnTo>
                <a:lnTo>
                  <a:pt x="18" y="37"/>
                </a:lnTo>
                <a:lnTo>
                  <a:pt x="19" y="36"/>
                </a:lnTo>
                <a:lnTo>
                  <a:pt x="18" y="36"/>
                </a:lnTo>
                <a:lnTo>
                  <a:pt x="15" y="37"/>
                </a:lnTo>
                <a:lnTo>
                  <a:pt x="12" y="35"/>
                </a:lnTo>
                <a:lnTo>
                  <a:pt x="11" y="34"/>
                </a:lnTo>
                <a:lnTo>
                  <a:pt x="10" y="32"/>
                </a:lnTo>
                <a:lnTo>
                  <a:pt x="11" y="31"/>
                </a:lnTo>
                <a:lnTo>
                  <a:pt x="14" y="31"/>
                </a:lnTo>
                <a:lnTo>
                  <a:pt x="15" y="30"/>
                </a:lnTo>
                <a:lnTo>
                  <a:pt x="10" y="30"/>
                </a:lnTo>
                <a:lnTo>
                  <a:pt x="8" y="29"/>
                </a:lnTo>
                <a:lnTo>
                  <a:pt x="6" y="28"/>
                </a:lnTo>
                <a:lnTo>
                  <a:pt x="6" y="26"/>
                </a:lnTo>
                <a:lnTo>
                  <a:pt x="6" y="25"/>
                </a:lnTo>
                <a:lnTo>
                  <a:pt x="6" y="22"/>
                </a:lnTo>
                <a:lnTo>
                  <a:pt x="6" y="20"/>
                </a:lnTo>
                <a:lnTo>
                  <a:pt x="4" y="25"/>
                </a:lnTo>
                <a:lnTo>
                  <a:pt x="3" y="23"/>
                </a:lnTo>
                <a:lnTo>
                  <a:pt x="2" y="23"/>
                </a:lnTo>
                <a:lnTo>
                  <a:pt x="1" y="20"/>
                </a:lnTo>
                <a:lnTo>
                  <a:pt x="1" y="17"/>
                </a:lnTo>
                <a:lnTo>
                  <a:pt x="0" y="12"/>
                </a:lnTo>
                <a:lnTo>
                  <a:pt x="1" y="9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5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0" name="Freeform 8606">
            <a:extLst>
              <a:ext uri="{FF2B5EF4-FFF2-40B4-BE49-F238E27FC236}">
                <a16:creationId xmlns:a16="http://schemas.microsoft.com/office/drawing/2014/main" id="{7CBA4FE9-9AF6-C441-893A-2D1CF09DF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789238"/>
            <a:ext cx="17463" cy="22225"/>
          </a:xfrm>
          <a:custGeom>
            <a:avLst/>
            <a:gdLst>
              <a:gd name="T0" fmla="*/ 4897280 w 48"/>
              <a:gd name="T1" fmla="*/ 7581593 h 62"/>
              <a:gd name="T2" fmla="*/ 5823911 w 48"/>
              <a:gd name="T3" fmla="*/ 6553507 h 62"/>
              <a:gd name="T4" fmla="*/ 5956338 w 48"/>
              <a:gd name="T5" fmla="*/ 6553507 h 62"/>
              <a:gd name="T6" fmla="*/ 4897280 w 48"/>
              <a:gd name="T7" fmla="*/ 7838614 h 62"/>
              <a:gd name="T8" fmla="*/ 4897280 w 48"/>
              <a:gd name="T9" fmla="*/ 7581593 h 62"/>
              <a:gd name="T10" fmla="*/ 5162136 w 48"/>
              <a:gd name="T11" fmla="*/ 6681839 h 62"/>
              <a:gd name="T12" fmla="*/ 4500361 w 48"/>
              <a:gd name="T13" fmla="*/ 6810529 h 62"/>
              <a:gd name="T14" fmla="*/ 4632425 w 48"/>
              <a:gd name="T15" fmla="*/ 5268400 h 62"/>
              <a:gd name="T16" fmla="*/ 3838586 w 48"/>
              <a:gd name="T17" fmla="*/ 7709924 h 62"/>
              <a:gd name="T18" fmla="*/ 3838586 w 48"/>
              <a:gd name="T19" fmla="*/ 7581593 h 62"/>
              <a:gd name="T20" fmla="*/ 3838586 w 48"/>
              <a:gd name="T21" fmla="*/ 7709924 h 62"/>
              <a:gd name="T22" fmla="*/ 3441302 w 48"/>
              <a:gd name="T23" fmla="*/ 7581593 h 62"/>
              <a:gd name="T24" fmla="*/ 3970650 w 48"/>
              <a:gd name="T25" fmla="*/ 6424817 h 62"/>
              <a:gd name="T26" fmla="*/ 3838586 w 48"/>
              <a:gd name="T27" fmla="*/ 5782443 h 62"/>
              <a:gd name="T28" fmla="*/ 3970650 w 48"/>
              <a:gd name="T29" fmla="*/ 6938860 h 62"/>
              <a:gd name="T30" fmla="*/ 3573730 w 48"/>
              <a:gd name="T31" fmla="*/ 7709924 h 62"/>
              <a:gd name="T32" fmla="*/ 3441302 w 48"/>
              <a:gd name="T33" fmla="*/ 6039465 h 62"/>
              <a:gd name="T34" fmla="*/ 3044383 w 48"/>
              <a:gd name="T35" fmla="*/ 6553507 h 62"/>
              <a:gd name="T36" fmla="*/ 2647100 w 48"/>
              <a:gd name="T37" fmla="*/ 6938860 h 62"/>
              <a:gd name="T38" fmla="*/ 2250180 w 48"/>
              <a:gd name="T39" fmla="*/ 6938860 h 62"/>
              <a:gd name="T40" fmla="*/ 2382608 w 48"/>
              <a:gd name="T41" fmla="*/ 4883048 h 62"/>
              <a:gd name="T42" fmla="*/ 1588405 w 48"/>
              <a:gd name="T43" fmla="*/ 4626026 h 62"/>
              <a:gd name="T44" fmla="*/ 1323550 w 48"/>
              <a:gd name="T45" fmla="*/ 4111983 h 62"/>
              <a:gd name="T46" fmla="*/ 1455978 w 48"/>
              <a:gd name="T47" fmla="*/ 4369005 h 62"/>
              <a:gd name="T48" fmla="*/ 1985325 w 48"/>
              <a:gd name="T49" fmla="*/ 4754358 h 62"/>
              <a:gd name="T50" fmla="*/ 2382608 w 48"/>
              <a:gd name="T51" fmla="*/ 4883048 h 62"/>
              <a:gd name="T52" fmla="*/ 3044383 w 48"/>
              <a:gd name="T53" fmla="*/ 5397090 h 62"/>
              <a:gd name="T54" fmla="*/ 2779528 w 48"/>
              <a:gd name="T55" fmla="*/ 6810529 h 62"/>
              <a:gd name="T56" fmla="*/ 3308875 w 48"/>
              <a:gd name="T57" fmla="*/ 5911133 h 62"/>
              <a:gd name="T58" fmla="*/ 3706158 w 48"/>
              <a:gd name="T59" fmla="*/ 5911133 h 62"/>
              <a:gd name="T60" fmla="*/ 6220830 w 48"/>
              <a:gd name="T61" fmla="*/ 3983652 h 62"/>
              <a:gd name="T62" fmla="*/ 6220830 w 48"/>
              <a:gd name="T63" fmla="*/ 4754358 h 62"/>
              <a:gd name="T64" fmla="*/ 6088402 w 48"/>
              <a:gd name="T65" fmla="*/ 4754358 h 62"/>
              <a:gd name="T66" fmla="*/ 5691483 w 48"/>
              <a:gd name="T67" fmla="*/ 4111983 h 62"/>
              <a:gd name="T68" fmla="*/ 5823911 w 48"/>
              <a:gd name="T69" fmla="*/ 4240315 h 62"/>
              <a:gd name="T70" fmla="*/ 5029708 w 48"/>
              <a:gd name="T71" fmla="*/ 3212588 h 62"/>
              <a:gd name="T72" fmla="*/ 5029708 w 48"/>
              <a:gd name="T73" fmla="*/ 2184502 h 62"/>
              <a:gd name="T74" fmla="*/ 5029708 w 48"/>
              <a:gd name="T75" fmla="*/ 1542128 h 62"/>
              <a:gd name="T76" fmla="*/ 5029708 w 48"/>
              <a:gd name="T77" fmla="*/ 2184502 h 62"/>
              <a:gd name="T78" fmla="*/ 5162136 w 48"/>
              <a:gd name="T79" fmla="*/ 3597941 h 62"/>
              <a:gd name="T80" fmla="*/ 5426627 w 48"/>
              <a:gd name="T81" fmla="*/ 3983652 h 62"/>
              <a:gd name="T82" fmla="*/ 1323550 w 48"/>
              <a:gd name="T83" fmla="*/ 3854962 h 62"/>
              <a:gd name="T84" fmla="*/ 1455978 w 48"/>
              <a:gd name="T85" fmla="*/ 3854962 h 62"/>
              <a:gd name="T86" fmla="*/ 1059058 w 48"/>
              <a:gd name="T87" fmla="*/ 3726631 h 62"/>
              <a:gd name="T88" fmla="*/ 794203 w 48"/>
              <a:gd name="T89" fmla="*/ 3469609 h 62"/>
              <a:gd name="T90" fmla="*/ 661775 w 48"/>
              <a:gd name="T91" fmla="*/ 3340919 h 62"/>
              <a:gd name="T92" fmla="*/ 794203 w 48"/>
              <a:gd name="T93" fmla="*/ 3469609 h 62"/>
              <a:gd name="T94" fmla="*/ 132428 w 48"/>
              <a:gd name="T95" fmla="*/ 771064 h 62"/>
              <a:gd name="T96" fmla="*/ 0 w 48"/>
              <a:gd name="T97" fmla="*/ 1542128 h 62"/>
              <a:gd name="T98" fmla="*/ 264856 w 48"/>
              <a:gd name="T99" fmla="*/ 514043 h 62"/>
              <a:gd name="T100" fmla="*/ 264856 w 48"/>
              <a:gd name="T101" fmla="*/ 257021 h 62"/>
              <a:gd name="T102" fmla="*/ 1852897 w 48"/>
              <a:gd name="T103" fmla="*/ 257021 h 62"/>
              <a:gd name="T104" fmla="*/ 1588405 w 48"/>
              <a:gd name="T105" fmla="*/ 128331 h 62"/>
              <a:gd name="T106" fmla="*/ 1985325 w 48"/>
              <a:gd name="T107" fmla="*/ 257021 h 62"/>
              <a:gd name="T108" fmla="*/ 2514672 w 48"/>
              <a:gd name="T109" fmla="*/ 385353 h 62"/>
              <a:gd name="T110" fmla="*/ 1985325 w 48"/>
              <a:gd name="T111" fmla="*/ 257021 h 62"/>
              <a:gd name="T112" fmla="*/ 4500361 w 48"/>
              <a:gd name="T113" fmla="*/ 771064 h 62"/>
              <a:gd name="T114" fmla="*/ 4500361 w 48"/>
              <a:gd name="T115" fmla="*/ 899396 h 62"/>
              <a:gd name="T116" fmla="*/ 3308875 w 48"/>
              <a:gd name="T117" fmla="*/ 385353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8" h="62">
                <a:moveTo>
                  <a:pt x="37" y="61"/>
                </a:moveTo>
                <a:lnTo>
                  <a:pt x="37" y="59"/>
                </a:lnTo>
                <a:lnTo>
                  <a:pt x="38" y="59"/>
                </a:lnTo>
                <a:lnTo>
                  <a:pt x="44" y="51"/>
                </a:lnTo>
                <a:lnTo>
                  <a:pt x="46" y="48"/>
                </a:lnTo>
                <a:lnTo>
                  <a:pt x="45" y="51"/>
                </a:lnTo>
                <a:lnTo>
                  <a:pt x="43" y="56"/>
                </a:lnTo>
                <a:lnTo>
                  <a:pt x="37" y="61"/>
                </a:lnTo>
                <a:close/>
                <a:moveTo>
                  <a:pt x="39" y="52"/>
                </a:moveTo>
                <a:lnTo>
                  <a:pt x="37" y="59"/>
                </a:lnTo>
                <a:lnTo>
                  <a:pt x="39" y="52"/>
                </a:lnTo>
                <a:close/>
                <a:moveTo>
                  <a:pt x="35" y="50"/>
                </a:moveTo>
                <a:lnTo>
                  <a:pt x="34" y="53"/>
                </a:lnTo>
                <a:lnTo>
                  <a:pt x="34" y="49"/>
                </a:lnTo>
                <a:lnTo>
                  <a:pt x="35" y="41"/>
                </a:lnTo>
                <a:lnTo>
                  <a:pt x="35" y="50"/>
                </a:lnTo>
                <a:close/>
                <a:moveTo>
                  <a:pt x="29" y="60"/>
                </a:moveTo>
                <a:lnTo>
                  <a:pt x="28" y="60"/>
                </a:lnTo>
                <a:lnTo>
                  <a:pt x="29" y="59"/>
                </a:lnTo>
                <a:lnTo>
                  <a:pt x="33" y="54"/>
                </a:lnTo>
                <a:lnTo>
                  <a:pt x="29" y="60"/>
                </a:lnTo>
                <a:close/>
                <a:moveTo>
                  <a:pt x="27" y="60"/>
                </a:moveTo>
                <a:lnTo>
                  <a:pt x="26" y="59"/>
                </a:lnTo>
                <a:lnTo>
                  <a:pt x="29" y="54"/>
                </a:lnTo>
                <a:lnTo>
                  <a:pt x="30" y="50"/>
                </a:lnTo>
                <a:lnTo>
                  <a:pt x="28" y="42"/>
                </a:lnTo>
                <a:lnTo>
                  <a:pt x="29" y="45"/>
                </a:lnTo>
                <a:lnTo>
                  <a:pt x="30" y="50"/>
                </a:lnTo>
                <a:lnTo>
                  <a:pt x="30" y="54"/>
                </a:lnTo>
                <a:lnTo>
                  <a:pt x="28" y="60"/>
                </a:lnTo>
                <a:lnTo>
                  <a:pt x="27" y="60"/>
                </a:lnTo>
                <a:close/>
                <a:moveTo>
                  <a:pt x="28" y="46"/>
                </a:moveTo>
                <a:lnTo>
                  <a:pt x="26" y="47"/>
                </a:lnTo>
                <a:lnTo>
                  <a:pt x="24" y="50"/>
                </a:lnTo>
                <a:lnTo>
                  <a:pt x="23" y="51"/>
                </a:lnTo>
                <a:lnTo>
                  <a:pt x="21" y="53"/>
                </a:lnTo>
                <a:lnTo>
                  <a:pt x="20" y="54"/>
                </a:lnTo>
                <a:lnTo>
                  <a:pt x="18" y="56"/>
                </a:lnTo>
                <a:lnTo>
                  <a:pt x="17" y="54"/>
                </a:lnTo>
                <a:lnTo>
                  <a:pt x="23" y="42"/>
                </a:lnTo>
                <a:lnTo>
                  <a:pt x="18" y="38"/>
                </a:lnTo>
                <a:lnTo>
                  <a:pt x="15" y="38"/>
                </a:lnTo>
                <a:lnTo>
                  <a:pt x="12" y="36"/>
                </a:lnTo>
                <a:lnTo>
                  <a:pt x="11" y="34"/>
                </a:lnTo>
                <a:lnTo>
                  <a:pt x="10" y="32"/>
                </a:lnTo>
                <a:lnTo>
                  <a:pt x="11" y="32"/>
                </a:lnTo>
                <a:lnTo>
                  <a:pt x="11" y="34"/>
                </a:lnTo>
                <a:lnTo>
                  <a:pt x="12" y="35"/>
                </a:lnTo>
                <a:lnTo>
                  <a:pt x="15" y="37"/>
                </a:lnTo>
                <a:lnTo>
                  <a:pt x="18" y="36"/>
                </a:lnTo>
                <a:lnTo>
                  <a:pt x="18" y="38"/>
                </a:lnTo>
                <a:lnTo>
                  <a:pt x="21" y="40"/>
                </a:lnTo>
                <a:lnTo>
                  <a:pt x="23" y="42"/>
                </a:lnTo>
                <a:lnTo>
                  <a:pt x="18" y="54"/>
                </a:lnTo>
                <a:lnTo>
                  <a:pt x="21" y="53"/>
                </a:lnTo>
                <a:lnTo>
                  <a:pt x="23" y="50"/>
                </a:lnTo>
                <a:cubicBezTo>
                  <a:pt x="25" y="50"/>
                  <a:pt x="25" y="46"/>
                  <a:pt x="25" y="46"/>
                </a:cubicBezTo>
                <a:lnTo>
                  <a:pt x="28" y="45"/>
                </a:lnTo>
                <a:lnTo>
                  <a:pt x="28" y="46"/>
                </a:lnTo>
                <a:close/>
                <a:moveTo>
                  <a:pt x="46" y="37"/>
                </a:moveTo>
                <a:lnTo>
                  <a:pt x="47" y="31"/>
                </a:lnTo>
                <a:lnTo>
                  <a:pt x="47" y="34"/>
                </a:lnTo>
                <a:lnTo>
                  <a:pt x="47" y="37"/>
                </a:lnTo>
                <a:lnTo>
                  <a:pt x="47" y="42"/>
                </a:lnTo>
                <a:lnTo>
                  <a:pt x="46" y="37"/>
                </a:lnTo>
                <a:close/>
                <a:moveTo>
                  <a:pt x="44" y="33"/>
                </a:moveTo>
                <a:lnTo>
                  <a:pt x="43" y="32"/>
                </a:lnTo>
                <a:lnTo>
                  <a:pt x="46" y="30"/>
                </a:lnTo>
                <a:lnTo>
                  <a:pt x="44" y="33"/>
                </a:lnTo>
                <a:close/>
                <a:moveTo>
                  <a:pt x="38" y="28"/>
                </a:moveTo>
                <a:lnTo>
                  <a:pt x="38" y="25"/>
                </a:lnTo>
                <a:lnTo>
                  <a:pt x="38" y="22"/>
                </a:lnTo>
                <a:cubicBezTo>
                  <a:pt x="37" y="20"/>
                  <a:pt x="38" y="18"/>
                  <a:pt x="38" y="17"/>
                </a:cubicBezTo>
                <a:lnTo>
                  <a:pt x="38" y="15"/>
                </a:lnTo>
                <a:lnTo>
                  <a:pt x="38" y="12"/>
                </a:lnTo>
                <a:lnTo>
                  <a:pt x="39" y="15"/>
                </a:lnTo>
                <a:lnTo>
                  <a:pt x="38" y="17"/>
                </a:lnTo>
                <a:lnTo>
                  <a:pt x="38" y="22"/>
                </a:lnTo>
                <a:lnTo>
                  <a:pt x="39" y="28"/>
                </a:lnTo>
                <a:lnTo>
                  <a:pt x="40" y="30"/>
                </a:lnTo>
                <a:lnTo>
                  <a:pt x="41" y="31"/>
                </a:lnTo>
                <a:lnTo>
                  <a:pt x="38" y="28"/>
                </a:lnTo>
                <a:close/>
                <a:moveTo>
                  <a:pt x="10" y="30"/>
                </a:moveTo>
                <a:lnTo>
                  <a:pt x="8" y="29"/>
                </a:lnTo>
                <a:lnTo>
                  <a:pt x="11" y="30"/>
                </a:lnTo>
                <a:lnTo>
                  <a:pt x="10" y="30"/>
                </a:lnTo>
                <a:close/>
                <a:moveTo>
                  <a:pt x="8" y="29"/>
                </a:moveTo>
                <a:lnTo>
                  <a:pt x="6" y="28"/>
                </a:lnTo>
                <a:lnTo>
                  <a:pt x="6" y="27"/>
                </a:lnTo>
                <a:lnTo>
                  <a:pt x="8" y="29"/>
                </a:lnTo>
                <a:close/>
                <a:moveTo>
                  <a:pt x="5" y="26"/>
                </a:moveTo>
                <a:lnTo>
                  <a:pt x="6" y="26"/>
                </a:lnTo>
                <a:lnTo>
                  <a:pt x="6" y="27"/>
                </a:lnTo>
                <a:lnTo>
                  <a:pt x="5" y="26"/>
                </a:lnTo>
                <a:close/>
                <a:moveTo>
                  <a:pt x="1" y="6"/>
                </a:moveTo>
                <a:lnTo>
                  <a:pt x="1" y="9"/>
                </a:lnTo>
                <a:lnTo>
                  <a:pt x="0" y="12"/>
                </a:lnTo>
                <a:lnTo>
                  <a:pt x="1" y="6"/>
                </a:lnTo>
                <a:close/>
                <a:moveTo>
                  <a:pt x="2" y="4"/>
                </a:moveTo>
                <a:lnTo>
                  <a:pt x="1" y="6"/>
                </a:lnTo>
                <a:lnTo>
                  <a:pt x="2" y="2"/>
                </a:lnTo>
                <a:lnTo>
                  <a:pt x="2" y="4"/>
                </a:lnTo>
                <a:close/>
                <a:moveTo>
                  <a:pt x="14" y="2"/>
                </a:moveTo>
                <a:lnTo>
                  <a:pt x="6" y="0"/>
                </a:lnTo>
                <a:lnTo>
                  <a:pt x="12" y="1"/>
                </a:lnTo>
                <a:lnTo>
                  <a:pt x="14" y="2"/>
                </a:lnTo>
                <a:close/>
                <a:moveTo>
                  <a:pt x="15" y="2"/>
                </a:moveTo>
                <a:lnTo>
                  <a:pt x="20" y="3"/>
                </a:lnTo>
                <a:lnTo>
                  <a:pt x="19" y="3"/>
                </a:lnTo>
                <a:lnTo>
                  <a:pt x="14" y="2"/>
                </a:lnTo>
                <a:lnTo>
                  <a:pt x="15" y="2"/>
                </a:lnTo>
                <a:close/>
                <a:moveTo>
                  <a:pt x="28" y="5"/>
                </a:moveTo>
                <a:lnTo>
                  <a:pt x="34" y="6"/>
                </a:lnTo>
                <a:lnTo>
                  <a:pt x="37" y="9"/>
                </a:lnTo>
                <a:lnTo>
                  <a:pt x="34" y="7"/>
                </a:lnTo>
                <a:lnTo>
                  <a:pt x="28" y="6"/>
                </a:lnTo>
                <a:lnTo>
                  <a:pt x="25" y="3"/>
                </a:lnTo>
                <a:lnTo>
                  <a:pt x="28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1" name="Freeform 8607">
            <a:extLst>
              <a:ext uri="{FF2B5EF4-FFF2-40B4-BE49-F238E27FC236}">
                <a16:creationId xmlns:a16="http://schemas.microsoft.com/office/drawing/2014/main" id="{843D9E2B-FE5A-264F-A638-D66B3A08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789238"/>
            <a:ext cx="15875" cy="22225"/>
          </a:xfrm>
          <a:custGeom>
            <a:avLst/>
            <a:gdLst>
              <a:gd name="T0" fmla="*/ 5285997 w 42"/>
              <a:gd name="T1" fmla="*/ 137054 h 60"/>
              <a:gd name="T2" fmla="*/ 5714622 w 42"/>
              <a:gd name="T3" fmla="*/ 960490 h 60"/>
              <a:gd name="T4" fmla="*/ 5714622 w 42"/>
              <a:gd name="T5" fmla="*/ 2058035 h 60"/>
              <a:gd name="T6" fmla="*/ 5000247 w 42"/>
              <a:gd name="T7" fmla="*/ 3293004 h 60"/>
              <a:gd name="T8" fmla="*/ 4285872 w 42"/>
              <a:gd name="T9" fmla="*/ 3293004 h 60"/>
              <a:gd name="T10" fmla="*/ 3857247 w 42"/>
              <a:gd name="T11" fmla="*/ 2744047 h 60"/>
              <a:gd name="T12" fmla="*/ 3714372 w 42"/>
              <a:gd name="T13" fmla="*/ 2744047 h 60"/>
              <a:gd name="T14" fmla="*/ 4428747 w 42"/>
              <a:gd name="T15" fmla="*/ 3430058 h 60"/>
              <a:gd name="T16" fmla="*/ 4571622 w 42"/>
              <a:gd name="T17" fmla="*/ 4116440 h 60"/>
              <a:gd name="T18" fmla="*/ 4000122 w 42"/>
              <a:gd name="T19" fmla="*/ 4253495 h 60"/>
              <a:gd name="T20" fmla="*/ 3428622 w 42"/>
              <a:gd name="T21" fmla="*/ 3430058 h 60"/>
              <a:gd name="T22" fmla="*/ 3714372 w 42"/>
              <a:gd name="T23" fmla="*/ 4116440 h 60"/>
              <a:gd name="T24" fmla="*/ 3857247 w 42"/>
              <a:gd name="T25" fmla="*/ 4527973 h 60"/>
              <a:gd name="T26" fmla="*/ 3285747 w 42"/>
              <a:gd name="T27" fmla="*/ 4665028 h 60"/>
              <a:gd name="T28" fmla="*/ 3142872 w 42"/>
              <a:gd name="T29" fmla="*/ 4939506 h 60"/>
              <a:gd name="T30" fmla="*/ 2714625 w 42"/>
              <a:gd name="T31" fmla="*/ 4527973 h 60"/>
              <a:gd name="T32" fmla="*/ 3000375 w 42"/>
              <a:gd name="T33" fmla="*/ 5351039 h 60"/>
              <a:gd name="T34" fmla="*/ 2286000 w 42"/>
              <a:gd name="T35" fmla="*/ 4802452 h 60"/>
              <a:gd name="T36" fmla="*/ 3000375 w 42"/>
              <a:gd name="T37" fmla="*/ 6037051 h 60"/>
              <a:gd name="T38" fmla="*/ 3000375 w 42"/>
              <a:gd name="T39" fmla="*/ 7272020 h 60"/>
              <a:gd name="T40" fmla="*/ 3000375 w 42"/>
              <a:gd name="T41" fmla="*/ 7546499 h 60"/>
              <a:gd name="T42" fmla="*/ 2857500 w 42"/>
              <a:gd name="T43" fmla="*/ 7272020 h 60"/>
              <a:gd name="T44" fmla="*/ 2286000 w 42"/>
              <a:gd name="T45" fmla="*/ 6174475 h 60"/>
              <a:gd name="T46" fmla="*/ 2000250 w 42"/>
              <a:gd name="T47" fmla="*/ 6723063 h 60"/>
              <a:gd name="T48" fmla="*/ 1714500 w 42"/>
              <a:gd name="T49" fmla="*/ 7546499 h 60"/>
              <a:gd name="T50" fmla="*/ 1714500 w 42"/>
              <a:gd name="T51" fmla="*/ 6997541 h 60"/>
              <a:gd name="T52" fmla="*/ 1571625 w 42"/>
              <a:gd name="T53" fmla="*/ 7409445 h 60"/>
              <a:gd name="T54" fmla="*/ 1143000 w 42"/>
              <a:gd name="T55" fmla="*/ 6997541 h 60"/>
              <a:gd name="T56" fmla="*/ 1000125 w 42"/>
              <a:gd name="T57" fmla="*/ 6997541 h 60"/>
              <a:gd name="T58" fmla="*/ 857250 w 42"/>
              <a:gd name="T59" fmla="*/ 7683553 h 60"/>
              <a:gd name="T60" fmla="*/ 428625 w 42"/>
              <a:gd name="T61" fmla="*/ 7958032 h 60"/>
              <a:gd name="T62" fmla="*/ 0 w 42"/>
              <a:gd name="T63" fmla="*/ 8095456 h 60"/>
              <a:gd name="T64" fmla="*/ 428625 w 42"/>
              <a:gd name="T65" fmla="*/ 7272020 h 60"/>
              <a:gd name="T66" fmla="*/ 428625 w 42"/>
              <a:gd name="T67" fmla="*/ 6037051 h 60"/>
              <a:gd name="T68" fmla="*/ 714375 w 42"/>
              <a:gd name="T69" fmla="*/ 4390549 h 60"/>
              <a:gd name="T70" fmla="*/ 1143000 w 42"/>
              <a:gd name="T71" fmla="*/ 2744047 h 60"/>
              <a:gd name="T72" fmla="*/ 1000125 w 42"/>
              <a:gd name="T73" fmla="*/ 1509448 h 60"/>
              <a:gd name="T74" fmla="*/ 2000250 w 42"/>
              <a:gd name="T75" fmla="*/ 823436 h 60"/>
              <a:gd name="T76" fmla="*/ 3000375 w 42"/>
              <a:gd name="T77" fmla="*/ 137054 h 60"/>
              <a:gd name="T78" fmla="*/ 3714372 w 42"/>
              <a:gd name="T79" fmla="*/ 0 h 60"/>
              <a:gd name="T80" fmla="*/ 5000247 w 42"/>
              <a:gd name="T81" fmla="*/ 0 h 60"/>
              <a:gd name="T82" fmla="*/ 1285875 w 42"/>
              <a:gd name="T83" fmla="*/ 4390549 h 60"/>
              <a:gd name="T84" fmla="*/ 1714500 w 42"/>
              <a:gd name="T85" fmla="*/ 5899997 h 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2" h="60">
                <a:moveTo>
                  <a:pt x="35" y="0"/>
                </a:moveTo>
                <a:lnTo>
                  <a:pt x="37" y="1"/>
                </a:lnTo>
                <a:lnTo>
                  <a:pt x="38" y="3"/>
                </a:lnTo>
                <a:lnTo>
                  <a:pt x="40" y="7"/>
                </a:lnTo>
                <a:lnTo>
                  <a:pt x="41" y="12"/>
                </a:lnTo>
                <a:lnTo>
                  <a:pt x="40" y="15"/>
                </a:lnTo>
                <a:lnTo>
                  <a:pt x="38" y="20"/>
                </a:lnTo>
                <a:lnTo>
                  <a:pt x="35" y="24"/>
                </a:lnTo>
                <a:lnTo>
                  <a:pt x="32" y="24"/>
                </a:lnTo>
                <a:lnTo>
                  <a:pt x="30" y="24"/>
                </a:lnTo>
                <a:lnTo>
                  <a:pt x="28" y="20"/>
                </a:lnTo>
                <a:lnTo>
                  <a:pt x="27" y="20"/>
                </a:lnTo>
                <a:lnTo>
                  <a:pt x="26" y="18"/>
                </a:lnTo>
                <a:lnTo>
                  <a:pt x="26" y="20"/>
                </a:lnTo>
                <a:lnTo>
                  <a:pt x="29" y="24"/>
                </a:lnTo>
                <a:lnTo>
                  <a:pt x="31" y="25"/>
                </a:lnTo>
                <a:lnTo>
                  <a:pt x="35" y="25"/>
                </a:lnTo>
                <a:lnTo>
                  <a:pt x="32" y="30"/>
                </a:lnTo>
                <a:lnTo>
                  <a:pt x="30" y="31"/>
                </a:lnTo>
                <a:lnTo>
                  <a:pt x="28" y="31"/>
                </a:lnTo>
                <a:lnTo>
                  <a:pt x="26" y="29"/>
                </a:lnTo>
                <a:lnTo>
                  <a:pt x="24" y="25"/>
                </a:lnTo>
                <a:lnTo>
                  <a:pt x="24" y="28"/>
                </a:lnTo>
                <a:lnTo>
                  <a:pt x="26" y="30"/>
                </a:lnTo>
                <a:lnTo>
                  <a:pt x="26" y="32"/>
                </a:lnTo>
                <a:lnTo>
                  <a:pt x="27" y="33"/>
                </a:lnTo>
                <a:lnTo>
                  <a:pt x="26" y="34"/>
                </a:lnTo>
                <a:lnTo>
                  <a:pt x="23" y="34"/>
                </a:lnTo>
                <a:lnTo>
                  <a:pt x="21" y="31"/>
                </a:lnTo>
                <a:lnTo>
                  <a:pt x="22" y="36"/>
                </a:lnTo>
                <a:lnTo>
                  <a:pt x="21" y="37"/>
                </a:lnTo>
                <a:lnTo>
                  <a:pt x="19" y="33"/>
                </a:lnTo>
                <a:lnTo>
                  <a:pt x="19" y="36"/>
                </a:lnTo>
                <a:lnTo>
                  <a:pt x="21" y="39"/>
                </a:lnTo>
                <a:lnTo>
                  <a:pt x="19" y="39"/>
                </a:lnTo>
                <a:lnTo>
                  <a:pt x="16" y="35"/>
                </a:lnTo>
                <a:lnTo>
                  <a:pt x="19" y="44"/>
                </a:lnTo>
                <a:lnTo>
                  <a:pt x="21" y="44"/>
                </a:lnTo>
                <a:lnTo>
                  <a:pt x="21" y="50"/>
                </a:lnTo>
                <a:lnTo>
                  <a:pt x="21" y="53"/>
                </a:lnTo>
                <a:lnTo>
                  <a:pt x="21" y="54"/>
                </a:lnTo>
                <a:lnTo>
                  <a:pt x="21" y="55"/>
                </a:lnTo>
                <a:lnTo>
                  <a:pt x="20" y="56"/>
                </a:lnTo>
                <a:lnTo>
                  <a:pt x="20" y="53"/>
                </a:lnTo>
                <a:lnTo>
                  <a:pt x="18" y="50"/>
                </a:lnTo>
                <a:lnTo>
                  <a:pt x="16" y="45"/>
                </a:lnTo>
                <a:lnTo>
                  <a:pt x="12" y="43"/>
                </a:lnTo>
                <a:lnTo>
                  <a:pt x="14" y="49"/>
                </a:lnTo>
                <a:lnTo>
                  <a:pt x="14" y="54"/>
                </a:lnTo>
                <a:lnTo>
                  <a:pt x="12" y="55"/>
                </a:lnTo>
                <a:lnTo>
                  <a:pt x="12" y="54"/>
                </a:lnTo>
                <a:lnTo>
                  <a:pt x="12" y="51"/>
                </a:lnTo>
                <a:lnTo>
                  <a:pt x="11" y="47"/>
                </a:lnTo>
                <a:lnTo>
                  <a:pt x="11" y="54"/>
                </a:lnTo>
                <a:lnTo>
                  <a:pt x="9" y="54"/>
                </a:lnTo>
                <a:lnTo>
                  <a:pt x="8" y="51"/>
                </a:lnTo>
                <a:lnTo>
                  <a:pt x="6" y="42"/>
                </a:lnTo>
                <a:lnTo>
                  <a:pt x="7" y="51"/>
                </a:lnTo>
                <a:lnTo>
                  <a:pt x="7" y="56"/>
                </a:lnTo>
                <a:lnTo>
                  <a:pt x="6" y="56"/>
                </a:lnTo>
                <a:lnTo>
                  <a:pt x="5" y="54"/>
                </a:lnTo>
                <a:lnTo>
                  <a:pt x="3" y="58"/>
                </a:lnTo>
                <a:lnTo>
                  <a:pt x="2" y="58"/>
                </a:lnTo>
                <a:lnTo>
                  <a:pt x="0" y="59"/>
                </a:lnTo>
                <a:lnTo>
                  <a:pt x="1" y="58"/>
                </a:lnTo>
                <a:lnTo>
                  <a:pt x="3" y="53"/>
                </a:lnTo>
                <a:lnTo>
                  <a:pt x="4" y="51"/>
                </a:lnTo>
                <a:lnTo>
                  <a:pt x="3" y="44"/>
                </a:lnTo>
                <a:lnTo>
                  <a:pt x="4" y="36"/>
                </a:lnTo>
                <a:lnTo>
                  <a:pt x="5" y="32"/>
                </a:lnTo>
                <a:lnTo>
                  <a:pt x="8" y="26"/>
                </a:lnTo>
                <a:lnTo>
                  <a:pt x="8" y="20"/>
                </a:lnTo>
                <a:lnTo>
                  <a:pt x="8" y="15"/>
                </a:lnTo>
                <a:lnTo>
                  <a:pt x="7" y="11"/>
                </a:lnTo>
                <a:lnTo>
                  <a:pt x="12" y="6"/>
                </a:lnTo>
                <a:lnTo>
                  <a:pt x="14" y="6"/>
                </a:lnTo>
                <a:lnTo>
                  <a:pt x="17" y="3"/>
                </a:lnTo>
                <a:lnTo>
                  <a:pt x="21" y="1"/>
                </a:lnTo>
                <a:lnTo>
                  <a:pt x="25" y="1"/>
                </a:lnTo>
                <a:lnTo>
                  <a:pt x="26" y="0"/>
                </a:lnTo>
                <a:lnTo>
                  <a:pt x="28" y="0"/>
                </a:lnTo>
                <a:lnTo>
                  <a:pt x="35" y="0"/>
                </a:lnTo>
                <a:close/>
                <a:moveTo>
                  <a:pt x="12" y="43"/>
                </a:moveTo>
                <a:lnTo>
                  <a:pt x="9" y="32"/>
                </a:lnTo>
                <a:lnTo>
                  <a:pt x="11" y="39"/>
                </a:lnTo>
                <a:lnTo>
                  <a:pt x="12" y="43"/>
                </a:lnTo>
                <a:close/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2" name="Freeform 8608">
            <a:extLst>
              <a:ext uri="{FF2B5EF4-FFF2-40B4-BE49-F238E27FC236}">
                <a16:creationId xmlns:a16="http://schemas.microsoft.com/office/drawing/2014/main" id="{92BB260B-1AC1-0948-970E-ED8805EC9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8" y="2789238"/>
            <a:ext cx="14287" cy="20637"/>
          </a:xfrm>
          <a:custGeom>
            <a:avLst/>
            <a:gdLst>
              <a:gd name="T0" fmla="*/ 364144 w 41"/>
              <a:gd name="T1" fmla="*/ 6239719 h 59"/>
              <a:gd name="T2" fmla="*/ 485758 w 41"/>
              <a:gd name="T3" fmla="*/ 6239719 h 59"/>
              <a:gd name="T4" fmla="*/ 0 w 41"/>
              <a:gd name="T5" fmla="*/ 7095980 h 59"/>
              <a:gd name="T6" fmla="*/ 242879 w 41"/>
              <a:gd name="T7" fmla="*/ 5383109 h 59"/>
              <a:gd name="T8" fmla="*/ 728637 w 41"/>
              <a:gd name="T9" fmla="*/ 3180896 h 59"/>
              <a:gd name="T10" fmla="*/ 849902 w 41"/>
              <a:gd name="T11" fmla="*/ 3180896 h 59"/>
              <a:gd name="T12" fmla="*/ 485758 w 41"/>
              <a:gd name="T13" fmla="*/ 4404425 h 59"/>
              <a:gd name="T14" fmla="*/ 849902 w 41"/>
              <a:gd name="T15" fmla="*/ 6851484 h 59"/>
              <a:gd name="T16" fmla="*/ 728637 w 41"/>
              <a:gd name="T17" fmla="*/ 6239719 h 59"/>
              <a:gd name="T18" fmla="*/ 971516 w 41"/>
              <a:gd name="T19" fmla="*/ 6484215 h 59"/>
              <a:gd name="T20" fmla="*/ 849902 w 41"/>
              <a:gd name="T21" fmla="*/ 6851484 h 59"/>
              <a:gd name="T22" fmla="*/ 2185563 w 41"/>
              <a:gd name="T23" fmla="*/ 6484215 h 59"/>
              <a:gd name="T24" fmla="*/ 1699805 w 41"/>
              <a:gd name="T25" fmla="*/ 5505532 h 59"/>
              <a:gd name="T26" fmla="*/ 1821418 w 41"/>
              <a:gd name="T27" fmla="*/ 5383109 h 59"/>
              <a:gd name="T28" fmla="*/ 2307176 w 41"/>
              <a:gd name="T29" fmla="*/ 6851484 h 59"/>
              <a:gd name="T30" fmla="*/ 1335660 w 41"/>
              <a:gd name="T31" fmla="*/ 6606638 h 59"/>
              <a:gd name="T32" fmla="*/ 1578539 w 41"/>
              <a:gd name="T33" fmla="*/ 6606638 h 59"/>
              <a:gd name="T34" fmla="*/ 2307176 w 41"/>
              <a:gd name="T35" fmla="*/ 6729061 h 59"/>
              <a:gd name="T36" fmla="*/ 2428442 w 41"/>
              <a:gd name="T37" fmla="*/ 6851484 h 59"/>
              <a:gd name="T38" fmla="*/ 2064297 w 41"/>
              <a:gd name="T39" fmla="*/ 4037507 h 59"/>
              <a:gd name="T40" fmla="*/ 2428442 w 41"/>
              <a:gd name="T41" fmla="*/ 3915084 h 59"/>
              <a:gd name="T42" fmla="*/ 2550055 w 41"/>
              <a:gd name="T43" fmla="*/ 4404425 h 59"/>
              <a:gd name="T44" fmla="*/ 2064297 w 41"/>
              <a:gd name="T45" fmla="*/ 4037507 h 59"/>
              <a:gd name="T46" fmla="*/ 2428442 w 41"/>
              <a:gd name="T47" fmla="*/ 4771344 h 59"/>
              <a:gd name="T48" fmla="*/ 2185563 w 41"/>
              <a:gd name="T49" fmla="*/ 4771344 h 59"/>
              <a:gd name="T50" fmla="*/ 2671321 w 41"/>
              <a:gd name="T51" fmla="*/ 4159930 h 59"/>
              <a:gd name="T52" fmla="*/ 2792934 w 41"/>
              <a:gd name="T53" fmla="*/ 4159930 h 59"/>
              <a:gd name="T54" fmla="*/ 3278692 w 41"/>
              <a:gd name="T55" fmla="*/ 3792661 h 59"/>
              <a:gd name="T56" fmla="*/ 2792934 w 41"/>
              <a:gd name="T57" fmla="*/ 3058473 h 59"/>
              <a:gd name="T58" fmla="*/ 3278692 w 41"/>
              <a:gd name="T59" fmla="*/ 3670238 h 59"/>
              <a:gd name="T60" fmla="*/ 4006981 w 41"/>
              <a:gd name="T61" fmla="*/ 3425742 h 59"/>
              <a:gd name="T62" fmla="*/ 3521223 w 41"/>
              <a:gd name="T63" fmla="*/ 3792661 h 59"/>
              <a:gd name="T64" fmla="*/ 3521223 w 41"/>
              <a:gd name="T65" fmla="*/ 2936400 h 59"/>
              <a:gd name="T66" fmla="*/ 4492739 w 41"/>
              <a:gd name="T67" fmla="*/ 2447059 h 59"/>
              <a:gd name="T68" fmla="*/ 4735618 w 41"/>
              <a:gd name="T69" fmla="*/ 856261 h 59"/>
              <a:gd name="T70" fmla="*/ 4492739 w 41"/>
              <a:gd name="T71" fmla="*/ 366919 h 59"/>
              <a:gd name="T72" fmla="*/ 4857232 w 41"/>
              <a:gd name="T73" fmla="*/ 1468025 h 59"/>
              <a:gd name="T74" fmla="*/ 4614353 w 41"/>
              <a:gd name="T75" fmla="*/ 2447059 h 59"/>
              <a:gd name="T76" fmla="*/ 3035813 w 41"/>
              <a:gd name="T77" fmla="*/ 0 h 59"/>
              <a:gd name="T78" fmla="*/ 2428442 w 41"/>
              <a:gd name="T79" fmla="*/ 244846 h 59"/>
              <a:gd name="T80" fmla="*/ 1335660 w 41"/>
              <a:gd name="T81" fmla="*/ 734188 h 59"/>
              <a:gd name="T82" fmla="*/ 849902 w 41"/>
              <a:gd name="T83" fmla="*/ 1835294 h 59"/>
              <a:gd name="T84" fmla="*/ 1335660 w 41"/>
              <a:gd name="T85" fmla="*/ 611765 h 59"/>
              <a:gd name="T86" fmla="*/ 1942684 w 41"/>
              <a:gd name="T87" fmla="*/ 366919 h 59"/>
              <a:gd name="T88" fmla="*/ 2914200 w 41"/>
              <a:gd name="T89" fmla="*/ 122423 h 59"/>
              <a:gd name="T90" fmla="*/ 3157079 w 41"/>
              <a:gd name="T91" fmla="*/ 0 h 59"/>
              <a:gd name="T92" fmla="*/ 3035813 w 41"/>
              <a:gd name="T93" fmla="*/ 0 h 5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1" h="59">
                <a:moveTo>
                  <a:pt x="2" y="53"/>
                </a:moveTo>
                <a:lnTo>
                  <a:pt x="3" y="51"/>
                </a:lnTo>
                <a:lnTo>
                  <a:pt x="2" y="44"/>
                </a:lnTo>
                <a:lnTo>
                  <a:pt x="4" y="51"/>
                </a:lnTo>
                <a:lnTo>
                  <a:pt x="2" y="54"/>
                </a:lnTo>
                <a:lnTo>
                  <a:pt x="0" y="58"/>
                </a:lnTo>
                <a:lnTo>
                  <a:pt x="2" y="53"/>
                </a:lnTo>
                <a:close/>
                <a:moveTo>
                  <a:pt x="2" y="44"/>
                </a:moveTo>
                <a:lnTo>
                  <a:pt x="4" y="32"/>
                </a:lnTo>
                <a:lnTo>
                  <a:pt x="6" y="26"/>
                </a:lnTo>
                <a:lnTo>
                  <a:pt x="7" y="25"/>
                </a:lnTo>
                <a:lnTo>
                  <a:pt x="7" y="26"/>
                </a:lnTo>
                <a:lnTo>
                  <a:pt x="7" y="27"/>
                </a:lnTo>
                <a:lnTo>
                  <a:pt x="4" y="36"/>
                </a:lnTo>
                <a:lnTo>
                  <a:pt x="2" y="44"/>
                </a:lnTo>
                <a:close/>
                <a:moveTo>
                  <a:pt x="7" y="56"/>
                </a:moveTo>
                <a:lnTo>
                  <a:pt x="5" y="56"/>
                </a:lnTo>
                <a:lnTo>
                  <a:pt x="6" y="51"/>
                </a:lnTo>
                <a:lnTo>
                  <a:pt x="5" y="42"/>
                </a:lnTo>
                <a:lnTo>
                  <a:pt x="8" y="53"/>
                </a:lnTo>
                <a:lnTo>
                  <a:pt x="7" y="51"/>
                </a:lnTo>
                <a:lnTo>
                  <a:pt x="7" y="56"/>
                </a:lnTo>
                <a:close/>
                <a:moveTo>
                  <a:pt x="19" y="56"/>
                </a:moveTo>
                <a:lnTo>
                  <a:pt x="18" y="53"/>
                </a:lnTo>
                <a:lnTo>
                  <a:pt x="17" y="50"/>
                </a:lnTo>
                <a:lnTo>
                  <a:pt x="14" y="45"/>
                </a:lnTo>
                <a:lnTo>
                  <a:pt x="11" y="43"/>
                </a:lnTo>
                <a:lnTo>
                  <a:pt x="15" y="44"/>
                </a:lnTo>
                <a:lnTo>
                  <a:pt x="19" y="55"/>
                </a:lnTo>
                <a:lnTo>
                  <a:pt x="19" y="56"/>
                </a:lnTo>
                <a:close/>
                <a:moveTo>
                  <a:pt x="13" y="54"/>
                </a:moveTo>
                <a:lnTo>
                  <a:pt x="11" y="54"/>
                </a:lnTo>
                <a:lnTo>
                  <a:pt x="13" y="49"/>
                </a:lnTo>
                <a:lnTo>
                  <a:pt x="13" y="54"/>
                </a:lnTo>
                <a:close/>
                <a:moveTo>
                  <a:pt x="20" y="56"/>
                </a:moveTo>
                <a:lnTo>
                  <a:pt x="19" y="55"/>
                </a:lnTo>
                <a:lnTo>
                  <a:pt x="20" y="54"/>
                </a:lnTo>
                <a:lnTo>
                  <a:pt x="20" y="56"/>
                </a:lnTo>
                <a:close/>
                <a:moveTo>
                  <a:pt x="18" y="39"/>
                </a:moveTo>
                <a:lnTo>
                  <a:pt x="17" y="33"/>
                </a:lnTo>
                <a:lnTo>
                  <a:pt x="20" y="36"/>
                </a:lnTo>
                <a:lnTo>
                  <a:pt x="20" y="32"/>
                </a:lnTo>
                <a:lnTo>
                  <a:pt x="20" y="31"/>
                </a:lnTo>
                <a:lnTo>
                  <a:pt x="21" y="36"/>
                </a:lnTo>
                <a:lnTo>
                  <a:pt x="20" y="37"/>
                </a:lnTo>
                <a:lnTo>
                  <a:pt x="17" y="33"/>
                </a:lnTo>
                <a:lnTo>
                  <a:pt x="18" y="36"/>
                </a:lnTo>
                <a:lnTo>
                  <a:pt x="20" y="39"/>
                </a:lnTo>
                <a:lnTo>
                  <a:pt x="20" y="40"/>
                </a:lnTo>
                <a:lnTo>
                  <a:pt x="18" y="39"/>
                </a:lnTo>
                <a:close/>
                <a:moveTo>
                  <a:pt x="23" y="34"/>
                </a:moveTo>
                <a:lnTo>
                  <a:pt x="22" y="34"/>
                </a:lnTo>
                <a:lnTo>
                  <a:pt x="20" y="31"/>
                </a:lnTo>
                <a:lnTo>
                  <a:pt x="23" y="34"/>
                </a:lnTo>
                <a:close/>
                <a:moveTo>
                  <a:pt x="29" y="31"/>
                </a:moveTo>
                <a:lnTo>
                  <a:pt x="27" y="31"/>
                </a:lnTo>
                <a:lnTo>
                  <a:pt x="25" y="30"/>
                </a:lnTo>
                <a:lnTo>
                  <a:pt x="23" y="25"/>
                </a:lnTo>
                <a:lnTo>
                  <a:pt x="25" y="29"/>
                </a:lnTo>
                <a:lnTo>
                  <a:pt x="27" y="30"/>
                </a:lnTo>
                <a:lnTo>
                  <a:pt x="29" y="31"/>
                </a:lnTo>
                <a:lnTo>
                  <a:pt x="33" y="28"/>
                </a:lnTo>
                <a:lnTo>
                  <a:pt x="31" y="30"/>
                </a:lnTo>
                <a:lnTo>
                  <a:pt x="29" y="31"/>
                </a:lnTo>
                <a:close/>
                <a:moveTo>
                  <a:pt x="34" y="25"/>
                </a:moveTo>
                <a:lnTo>
                  <a:pt x="29" y="24"/>
                </a:lnTo>
                <a:lnTo>
                  <a:pt x="34" y="24"/>
                </a:lnTo>
                <a:lnTo>
                  <a:pt x="37" y="20"/>
                </a:lnTo>
                <a:lnTo>
                  <a:pt x="39" y="12"/>
                </a:lnTo>
                <a:lnTo>
                  <a:pt x="39" y="7"/>
                </a:lnTo>
                <a:lnTo>
                  <a:pt x="36" y="1"/>
                </a:lnTo>
                <a:lnTo>
                  <a:pt x="37" y="3"/>
                </a:lnTo>
                <a:lnTo>
                  <a:pt x="39" y="7"/>
                </a:lnTo>
                <a:lnTo>
                  <a:pt x="40" y="12"/>
                </a:lnTo>
                <a:lnTo>
                  <a:pt x="39" y="15"/>
                </a:lnTo>
                <a:lnTo>
                  <a:pt x="38" y="20"/>
                </a:lnTo>
                <a:lnTo>
                  <a:pt x="34" y="25"/>
                </a:lnTo>
                <a:close/>
                <a:moveTo>
                  <a:pt x="25" y="0"/>
                </a:moveTo>
                <a:lnTo>
                  <a:pt x="24" y="2"/>
                </a:lnTo>
                <a:lnTo>
                  <a:pt x="20" y="2"/>
                </a:lnTo>
                <a:lnTo>
                  <a:pt x="13" y="6"/>
                </a:lnTo>
                <a:lnTo>
                  <a:pt x="11" y="6"/>
                </a:lnTo>
                <a:lnTo>
                  <a:pt x="6" y="11"/>
                </a:lnTo>
                <a:lnTo>
                  <a:pt x="7" y="15"/>
                </a:lnTo>
                <a:lnTo>
                  <a:pt x="5" y="11"/>
                </a:lnTo>
                <a:lnTo>
                  <a:pt x="11" y="5"/>
                </a:lnTo>
                <a:lnTo>
                  <a:pt x="13" y="6"/>
                </a:lnTo>
                <a:lnTo>
                  <a:pt x="16" y="3"/>
                </a:lnTo>
                <a:lnTo>
                  <a:pt x="20" y="1"/>
                </a:lnTo>
                <a:lnTo>
                  <a:pt x="24" y="1"/>
                </a:lnTo>
                <a:lnTo>
                  <a:pt x="25" y="0"/>
                </a:lnTo>
                <a:lnTo>
                  <a:pt x="26" y="0"/>
                </a:lnTo>
                <a:lnTo>
                  <a:pt x="35" y="1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3" name="Freeform 8609">
            <a:extLst>
              <a:ext uri="{FF2B5EF4-FFF2-40B4-BE49-F238E27FC236}">
                <a16:creationId xmlns:a16="http://schemas.microsoft.com/office/drawing/2014/main" id="{7F8D6335-9542-5B41-AFA1-0EE74880F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8" y="2820988"/>
            <a:ext cx="17462" cy="12700"/>
          </a:xfrm>
          <a:custGeom>
            <a:avLst/>
            <a:gdLst>
              <a:gd name="T0" fmla="*/ 2249688 w 48"/>
              <a:gd name="T1" fmla="*/ 117732 h 37"/>
              <a:gd name="T2" fmla="*/ 3043845 w 48"/>
              <a:gd name="T3" fmla="*/ 235465 h 37"/>
              <a:gd name="T4" fmla="*/ 3441105 w 48"/>
              <a:gd name="T5" fmla="*/ 824814 h 37"/>
              <a:gd name="T6" fmla="*/ 4102842 w 48"/>
              <a:gd name="T7" fmla="*/ 1178011 h 37"/>
              <a:gd name="T8" fmla="*/ 4234899 w 48"/>
              <a:gd name="T9" fmla="*/ 1060278 h 37"/>
              <a:gd name="T10" fmla="*/ 5161476 w 48"/>
              <a:gd name="T11" fmla="*/ 942546 h 37"/>
              <a:gd name="T12" fmla="*/ 5955633 w 48"/>
              <a:gd name="T13" fmla="*/ 1649284 h 37"/>
              <a:gd name="T14" fmla="*/ 6220110 w 48"/>
              <a:gd name="T15" fmla="*/ 2120557 h 37"/>
              <a:gd name="T16" fmla="*/ 5690793 w 48"/>
              <a:gd name="T17" fmla="*/ 2120557 h 37"/>
              <a:gd name="T18" fmla="*/ 5425953 w 48"/>
              <a:gd name="T19" fmla="*/ 2945370 h 37"/>
              <a:gd name="T20" fmla="*/ 5161476 w 48"/>
              <a:gd name="T21" fmla="*/ 3063103 h 37"/>
              <a:gd name="T22" fmla="*/ 4632159 w 48"/>
              <a:gd name="T23" fmla="*/ 2356365 h 37"/>
              <a:gd name="T24" fmla="*/ 3970422 w 48"/>
              <a:gd name="T25" fmla="*/ 1885092 h 37"/>
              <a:gd name="T26" fmla="*/ 3838002 w 48"/>
              <a:gd name="T27" fmla="*/ 2120557 h 37"/>
              <a:gd name="T28" fmla="*/ 4499739 w 48"/>
              <a:gd name="T29" fmla="*/ 2474097 h 37"/>
              <a:gd name="T30" fmla="*/ 4764579 w 48"/>
              <a:gd name="T31" fmla="*/ 3298911 h 37"/>
              <a:gd name="T32" fmla="*/ 4632159 w 48"/>
              <a:gd name="T33" fmla="*/ 3298911 h 37"/>
              <a:gd name="T34" fmla="*/ 4234899 w 48"/>
              <a:gd name="T35" fmla="*/ 3063103 h 37"/>
              <a:gd name="T36" fmla="*/ 3970422 w 48"/>
              <a:gd name="T37" fmla="*/ 3534376 h 37"/>
              <a:gd name="T38" fmla="*/ 3838002 w 48"/>
              <a:gd name="T39" fmla="*/ 4123724 h 37"/>
              <a:gd name="T40" fmla="*/ 3573162 w 48"/>
              <a:gd name="T41" fmla="*/ 4123724 h 37"/>
              <a:gd name="T42" fmla="*/ 3176265 w 48"/>
              <a:gd name="T43" fmla="*/ 3416643 h 37"/>
              <a:gd name="T44" fmla="*/ 3043845 w 48"/>
              <a:gd name="T45" fmla="*/ 3298911 h 37"/>
              <a:gd name="T46" fmla="*/ 2911425 w 48"/>
              <a:gd name="T47" fmla="*/ 3181178 h 37"/>
              <a:gd name="T48" fmla="*/ 2911425 w 48"/>
              <a:gd name="T49" fmla="*/ 3887916 h 37"/>
              <a:gd name="T50" fmla="*/ 2382108 w 48"/>
              <a:gd name="T51" fmla="*/ 4241457 h 37"/>
              <a:gd name="T52" fmla="*/ 2382108 w 48"/>
              <a:gd name="T53" fmla="*/ 3887916 h 37"/>
              <a:gd name="T54" fmla="*/ 1720371 w 48"/>
              <a:gd name="T55" fmla="*/ 3770184 h 37"/>
              <a:gd name="T56" fmla="*/ 1455894 w 48"/>
              <a:gd name="T57" fmla="*/ 3652451 h 37"/>
              <a:gd name="T58" fmla="*/ 1588314 w 48"/>
              <a:gd name="T59" fmla="*/ 3181178 h 37"/>
              <a:gd name="T60" fmla="*/ 1058634 w 48"/>
              <a:gd name="T61" fmla="*/ 2709905 h 37"/>
              <a:gd name="T62" fmla="*/ 529317 w 48"/>
              <a:gd name="T63" fmla="*/ 2120557 h 37"/>
              <a:gd name="T64" fmla="*/ 0 w 48"/>
              <a:gd name="T65" fmla="*/ 1649284 h 37"/>
              <a:gd name="T66" fmla="*/ 396897 w 48"/>
              <a:gd name="T67" fmla="*/ 1060278 h 37"/>
              <a:gd name="T68" fmla="*/ 1720371 w 48"/>
              <a:gd name="T69" fmla="*/ 0 h 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37">
                <a:moveTo>
                  <a:pt x="13" y="0"/>
                </a:moveTo>
                <a:lnTo>
                  <a:pt x="17" y="1"/>
                </a:lnTo>
                <a:lnTo>
                  <a:pt x="22" y="1"/>
                </a:lnTo>
                <a:lnTo>
                  <a:pt x="23" y="2"/>
                </a:lnTo>
                <a:lnTo>
                  <a:pt x="26" y="6"/>
                </a:lnTo>
                <a:lnTo>
                  <a:pt x="26" y="7"/>
                </a:lnTo>
                <a:lnTo>
                  <a:pt x="30" y="10"/>
                </a:lnTo>
                <a:lnTo>
                  <a:pt x="31" y="10"/>
                </a:lnTo>
                <a:lnTo>
                  <a:pt x="32" y="9"/>
                </a:lnTo>
                <a:lnTo>
                  <a:pt x="35" y="7"/>
                </a:lnTo>
                <a:lnTo>
                  <a:pt x="39" y="8"/>
                </a:lnTo>
                <a:lnTo>
                  <a:pt x="42" y="10"/>
                </a:lnTo>
                <a:lnTo>
                  <a:pt x="45" y="14"/>
                </a:lnTo>
                <a:lnTo>
                  <a:pt x="47" y="17"/>
                </a:lnTo>
                <a:lnTo>
                  <a:pt x="47" y="18"/>
                </a:lnTo>
                <a:lnTo>
                  <a:pt x="45" y="18"/>
                </a:lnTo>
                <a:lnTo>
                  <a:pt x="43" y="18"/>
                </a:lnTo>
                <a:lnTo>
                  <a:pt x="42" y="21"/>
                </a:lnTo>
                <a:lnTo>
                  <a:pt x="41" y="25"/>
                </a:lnTo>
                <a:lnTo>
                  <a:pt x="41" y="28"/>
                </a:lnTo>
                <a:lnTo>
                  <a:pt x="39" y="26"/>
                </a:lnTo>
                <a:lnTo>
                  <a:pt x="36" y="20"/>
                </a:lnTo>
                <a:lnTo>
                  <a:pt x="35" y="20"/>
                </a:lnTo>
                <a:lnTo>
                  <a:pt x="32" y="18"/>
                </a:lnTo>
                <a:lnTo>
                  <a:pt x="30" y="16"/>
                </a:lnTo>
                <a:lnTo>
                  <a:pt x="28" y="14"/>
                </a:lnTo>
                <a:lnTo>
                  <a:pt x="29" y="18"/>
                </a:lnTo>
                <a:lnTo>
                  <a:pt x="31" y="20"/>
                </a:lnTo>
                <a:lnTo>
                  <a:pt x="34" y="21"/>
                </a:lnTo>
                <a:lnTo>
                  <a:pt x="36" y="25"/>
                </a:lnTo>
                <a:lnTo>
                  <a:pt x="36" y="28"/>
                </a:lnTo>
                <a:lnTo>
                  <a:pt x="35" y="29"/>
                </a:lnTo>
                <a:lnTo>
                  <a:pt x="35" y="28"/>
                </a:lnTo>
                <a:lnTo>
                  <a:pt x="33" y="26"/>
                </a:lnTo>
                <a:lnTo>
                  <a:pt x="32" y="26"/>
                </a:lnTo>
                <a:lnTo>
                  <a:pt x="31" y="27"/>
                </a:lnTo>
                <a:lnTo>
                  <a:pt x="30" y="30"/>
                </a:lnTo>
                <a:lnTo>
                  <a:pt x="28" y="33"/>
                </a:lnTo>
                <a:lnTo>
                  <a:pt x="29" y="35"/>
                </a:lnTo>
                <a:lnTo>
                  <a:pt x="28" y="36"/>
                </a:lnTo>
                <a:lnTo>
                  <a:pt x="27" y="35"/>
                </a:lnTo>
                <a:lnTo>
                  <a:pt x="26" y="33"/>
                </a:lnTo>
                <a:lnTo>
                  <a:pt x="24" y="29"/>
                </a:lnTo>
                <a:lnTo>
                  <a:pt x="23" y="30"/>
                </a:lnTo>
                <a:lnTo>
                  <a:pt x="23" y="28"/>
                </a:lnTo>
                <a:lnTo>
                  <a:pt x="23" y="23"/>
                </a:lnTo>
                <a:lnTo>
                  <a:pt x="22" y="27"/>
                </a:lnTo>
                <a:lnTo>
                  <a:pt x="23" y="29"/>
                </a:lnTo>
                <a:lnTo>
                  <a:pt x="22" y="33"/>
                </a:lnTo>
                <a:lnTo>
                  <a:pt x="20" y="36"/>
                </a:lnTo>
                <a:lnTo>
                  <a:pt x="18" y="36"/>
                </a:lnTo>
                <a:lnTo>
                  <a:pt x="18" y="35"/>
                </a:lnTo>
                <a:lnTo>
                  <a:pt x="18" y="33"/>
                </a:lnTo>
                <a:lnTo>
                  <a:pt x="16" y="33"/>
                </a:lnTo>
                <a:lnTo>
                  <a:pt x="13" y="32"/>
                </a:lnTo>
                <a:lnTo>
                  <a:pt x="11" y="33"/>
                </a:lnTo>
                <a:lnTo>
                  <a:pt x="11" y="31"/>
                </a:lnTo>
                <a:lnTo>
                  <a:pt x="13" y="29"/>
                </a:lnTo>
                <a:lnTo>
                  <a:pt x="12" y="27"/>
                </a:lnTo>
                <a:lnTo>
                  <a:pt x="10" y="26"/>
                </a:lnTo>
                <a:lnTo>
                  <a:pt x="8" y="23"/>
                </a:lnTo>
                <a:lnTo>
                  <a:pt x="4" y="18"/>
                </a:lnTo>
                <a:lnTo>
                  <a:pt x="3" y="16"/>
                </a:lnTo>
                <a:lnTo>
                  <a:pt x="0" y="14"/>
                </a:lnTo>
                <a:lnTo>
                  <a:pt x="0" y="11"/>
                </a:lnTo>
                <a:lnTo>
                  <a:pt x="3" y="9"/>
                </a:lnTo>
                <a:lnTo>
                  <a:pt x="4" y="9"/>
                </a:lnTo>
                <a:lnTo>
                  <a:pt x="13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4" name="Freeform 8610">
            <a:extLst>
              <a:ext uri="{FF2B5EF4-FFF2-40B4-BE49-F238E27FC236}">
                <a16:creationId xmlns:a16="http://schemas.microsoft.com/office/drawing/2014/main" id="{31F136A3-0A71-E045-A9D5-1B5191D8D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820988"/>
            <a:ext cx="17463" cy="12700"/>
          </a:xfrm>
          <a:custGeom>
            <a:avLst/>
            <a:gdLst>
              <a:gd name="T0" fmla="*/ 2561473 w 50"/>
              <a:gd name="T1" fmla="*/ 4123724 h 37"/>
              <a:gd name="T2" fmla="*/ 2927497 w 50"/>
              <a:gd name="T3" fmla="*/ 3887916 h 37"/>
              <a:gd name="T4" fmla="*/ 2927497 w 50"/>
              <a:gd name="T5" fmla="*/ 3181178 h 37"/>
              <a:gd name="T6" fmla="*/ 3049738 w 50"/>
              <a:gd name="T7" fmla="*/ 3181178 h 37"/>
              <a:gd name="T8" fmla="*/ 3049738 w 50"/>
              <a:gd name="T9" fmla="*/ 3416643 h 37"/>
              <a:gd name="T10" fmla="*/ 3049738 w 50"/>
              <a:gd name="T11" fmla="*/ 3181178 h 37"/>
              <a:gd name="T12" fmla="*/ 3049738 w 50"/>
              <a:gd name="T13" fmla="*/ 3181178 h 37"/>
              <a:gd name="T14" fmla="*/ 3049738 w 50"/>
              <a:gd name="T15" fmla="*/ 3416643 h 37"/>
              <a:gd name="T16" fmla="*/ 2683714 w 50"/>
              <a:gd name="T17" fmla="*/ 4241457 h 37"/>
              <a:gd name="T18" fmla="*/ 2439581 w 50"/>
              <a:gd name="T19" fmla="*/ 3887916 h 37"/>
              <a:gd name="T20" fmla="*/ 1829773 w 50"/>
              <a:gd name="T21" fmla="*/ 3887916 h 37"/>
              <a:gd name="T22" fmla="*/ 1463749 w 50"/>
              <a:gd name="T23" fmla="*/ 3652451 h 37"/>
              <a:gd name="T24" fmla="*/ 1585640 w 50"/>
              <a:gd name="T25" fmla="*/ 3652451 h 37"/>
              <a:gd name="T26" fmla="*/ 2195798 w 50"/>
              <a:gd name="T27" fmla="*/ 3887916 h 37"/>
              <a:gd name="T28" fmla="*/ 3659546 w 50"/>
              <a:gd name="T29" fmla="*/ 3887916 h 37"/>
              <a:gd name="T30" fmla="*/ 4147463 w 50"/>
              <a:gd name="T31" fmla="*/ 3063103 h 37"/>
              <a:gd name="T32" fmla="*/ 4513487 w 50"/>
              <a:gd name="T33" fmla="*/ 3298911 h 37"/>
              <a:gd name="T34" fmla="*/ 4269354 w 50"/>
              <a:gd name="T35" fmla="*/ 2474097 h 37"/>
              <a:gd name="T36" fmla="*/ 3659546 w 50"/>
              <a:gd name="T37" fmla="*/ 1767359 h 37"/>
              <a:gd name="T38" fmla="*/ 4391246 w 50"/>
              <a:gd name="T39" fmla="*/ 2474097 h 37"/>
              <a:gd name="T40" fmla="*/ 4635379 w 50"/>
              <a:gd name="T41" fmla="*/ 2945370 h 37"/>
              <a:gd name="T42" fmla="*/ 4513487 w 50"/>
              <a:gd name="T43" fmla="*/ 3416643 h 37"/>
              <a:gd name="T44" fmla="*/ 4025571 w 50"/>
              <a:gd name="T45" fmla="*/ 3181178 h 37"/>
              <a:gd name="T46" fmla="*/ 3781438 w 50"/>
              <a:gd name="T47" fmla="*/ 4123724 h 37"/>
              <a:gd name="T48" fmla="*/ 3659546 w 50"/>
              <a:gd name="T49" fmla="*/ 4241457 h 37"/>
              <a:gd name="T50" fmla="*/ 3537655 w 50"/>
              <a:gd name="T51" fmla="*/ 1649284 h 37"/>
              <a:gd name="T52" fmla="*/ 4147463 w 50"/>
              <a:gd name="T53" fmla="*/ 2120557 h 37"/>
              <a:gd name="T54" fmla="*/ 5245187 w 50"/>
              <a:gd name="T55" fmla="*/ 3298911 h 37"/>
              <a:gd name="T56" fmla="*/ 4635379 w 50"/>
              <a:gd name="T57" fmla="*/ 2356365 h 37"/>
              <a:gd name="T58" fmla="*/ 4147463 w 50"/>
              <a:gd name="T59" fmla="*/ 2120557 h 37"/>
              <a:gd name="T60" fmla="*/ 3537655 w 50"/>
              <a:gd name="T61" fmla="*/ 1649284 h 37"/>
              <a:gd name="T62" fmla="*/ 5245187 w 50"/>
              <a:gd name="T63" fmla="*/ 2945370 h 37"/>
              <a:gd name="T64" fmla="*/ 5489319 w 50"/>
              <a:gd name="T65" fmla="*/ 2120557 h 37"/>
              <a:gd name="T66" fmla="*/ 5977236 w 50"/>
              <a:gd name="T67" fmla="*/ 1885092 h 37"/>
              <a:gd name="T68" fmla="*/ 5733103 w 50"/>
              <a:gd name="T69" fmla="*/ 1649284 h 37"/>
              <a:gd name="T70" fmla="*/ 3903330 w 50"/>
              <a:gd name="T71" fmla="*/ 1178011 h 37"/>
              <a:gd name="T72" fmla="*/ 4513487 w 50"/>
              <a:gd name="T73" fmla="*/ 824814 h 37"/>
              <a:gd name="T74" fmla="*/ 1585640 w 50"/>
              <a:gd name="T75" fmla="*/ 3181178 h 37"/>
              <a:gd name="T76" fmla="*/ 975832 w 50"/>
              <a:gd name="T77" fmla="*/ 2356365 h 37"/>
              <a:gd name="T78" fmla="*/ 732049 w 50"/>
              <a:gd name="T79" fmla="*/ 2120557 h 37"/>
              <a:gd name="T80" fmla="*/ 0 w 50"/>
              <a:gd name="T81" fmla="*/ 1296086 h 37"/>
              <a:gd name="T82" fmla="*/ 2317689 w 50"/>
              <a:gd name="T83" fmla="*/ 117732 h 37"/>
              <a:gd name="T84" fmla="*/ 732049 w 50"/>
              <a:gd name="T85" fmla="*/ 1060278 h 37"/>
              <a:gd name="T86" fmla="*/ 244133 w 50"/>
              <a:gd name="T87" fmla="*/ 1649284 h 37"/>
              <a:gd name="T88" fmla="*/ 2927497 w 50"/>
              <a:gd name="T89" fmla="*/ 117732 h 37"/>
              <a:gd name="T90" fmla="*/ 2805606 w 50"/>
              <a:gd name="T91" fmla="*/ 117732 h 3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" h="37">
                <a:moveTo>
                  <a:pt x="20" y="33"/>
                </a:moveTo>
                <a:lnTo>
                  <a:pt x="21" y="35"/>
                </a:lnTo>
                <a:lnTo>
                  <a:pt x="22" y="35"/>
                </a:lnTo>
                <a:lnTo>
                  <a:pt x="24" y="33"/>
                </a:lnTo>
                <a:lnTo>
                  <a:pt x="24" y="29"/>
                </a:lnTo>
                <a:lnTo>
                  <a:pt x="24" y="27"/>
                </a:lnTo>
                <a:lnTo>
                  <a:pt x="25" y="23"/>
                </a:lnTo>
                <a:lnTo>
                  <a:pt x="25" y="27"/>
                </a:lnTo>
                <a:lnTo>
                  <a:pt x="25" y="28"/>
                </a:lnTo>
                <a:lnTo>
                  <a:pt x="25" y="29"/>
                </a:lnTo>
                <a:lnTo>
                  <a:pt x="25" y="28"/>
                </a:lnTo>
                <a:lnTo>
                  <a:pt x="25" y="27"/>
                </a:lnTo>
                <a:lnTo>
                  <a:pt x="25" y="23"/>
                </a:lnTo>
                <a:lnTo>
                  <a:pt x="25" y="27"/>
                </a:lnTo>
                <a:lnTo>
                  <a:pt x="25" y="28"/>
                </a:lnTo>
                <a:lnTo>
                  <a:pt x="25" y="29"/>
                </a:lnTo>
                <a:lnTo>
                  <a:pt x="25" y="33"/>
                </a:lnTo>
                <a:lnTo>
                  <a:pt x="22" y="36"/>
                </a:lnTo>
                <a:lnTo>
                  <a:pt x="20" y="36"/>
                </a:lnTo>
                <a:lnTo>
                  <a:pt x="20" y="33"/>
                </a:lnTo>
                <a:close/>
                <a:moveTo>
                  <a:pt x="18" y="33"/>
                </a:moveTo>
                <a:lnTo>
                  <a:pt x="15" y="33"/>
                </a:lnTo>
                <a:lnTo>
                  <a:pt x="13" y="33"/>
                </a:lnTo>
                <a:lnTo>
                  <a:pt x="12" y="31"/>
                </a:lnTo>
                <a:lnTo>
                  <a:pt x="15" y="28"/>
                </a:lnTo>
                <a:lnTo>
                  <a:pt x="13" y="31"/>
                </a:lnTo>
                <a:lnTo>
                  <a:pt x="20" y="33"/>
                </a:lnTo>
                <a:lnTo>
                  <a:pt x="18" y="33"/>
                </a:lnTo>
                <a:close/>
                <a:moveTo>
                  <a:pt x="30" y="35"/>
                </a:moveTo>
                <a:lnTo>
                  <a:pt x="30" y="33"/>
                </a:lnTo>
                <a:lnTo>
                  <a:pt x="33" y="26"/>
                </a:lnTo>
                <a:lnTo>
                  <a:pt x="34" y="26"/>
                </a:lnTo>
                <a:lnTo>
                  <a:pt x="35" y="26"/>
                </a:lnTo>
                <a:lnTo>
                  <a:pt x="37" y="28"/>
                </a:lnTo>
                <a:lnTo>
                  <a:pt x="38" y="25"/>
                </a:lnTo>
                <a:lnTo>
                  <a:pt x="35" y="21"/>
                </a:lnTo>
                <a:lnTo>
                  <a:pt x="31" y="18"/>
                </a:lnTo>
                <a:lnTo>
                  <a:pt x="30" y="15"/>
                </a:lnTo>
                <a:lnTo>
                  <a:pt x="33" y="18"/>
                </a:lnTo>
                <a:lnTo>
                  <a:pt x="36" y="21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7" y="29"/>
                </a:lnTo>
                <a:lnTo>
                  <a:pt x="35" y="26"/>
                </a:lnTo>
                <a:lnTo>
                  <a:pt x="33" y="27"/>
                </a:lnTo>
                <a:lnTo>
                  <a:pt x="31" y="33"/>
                </a:lnTo>
                <a:lnTo>
                  <a:pt x="31" y="35"/>
                </a:lnTo>
                <a:lnTo>
                  <a:pt x="31" y="36"/>
                </a:lnTo>
                <a:lnTo>
                  <a:pt x="30" y="36"/>
                </a:lnTo>
                <a:lnTo>
                  <a:pt x="30" y="35"/>
                </a:lnTo>
                <a:close/>
                <a:moveTo>
                  <a:pt x="29" y="14"/>
                </a:moveTo>
                <a:lnTo>
                  <a:pt x="32" y="16"/>
                </a:lnTo>
                <a:lnTo>
                  <a:pt x="34" y="18"/>
                </a:lnTo>
                <a:lnTo>
                  <a:pt x="38" y="20"/>
                </a:lnTo>
                <a:lnTo>
                  <a:pt x="43" y="28"/>
                </a:lnTo>
                <a:lnTo>
                  <a:pt x="41" y="26"/>
                </a:lnTo>
                <a:lnTo>
                  <a:pt x="38" y="20"/>
                </a:lnTo>
                <a:lnTo>
                  <a:pt x="37" y="20"/>
                </a:lnTo>
                <a:lnTo>
                  <a:pt x="34" y="18"/>
                </a:lnTo>
                <a:lnTo>
                  <a:pt x="30" y="15"/>
                </a:lnTo>
                <a:lnTo>
                  <a:pt x="29" y="14"/>
                </a:lnTo>
                <a:close/>
                <a:moveTo>
                  <a:pt x="45" y="18"/>
                </a:moveTo>
                <a:lnTo>
                  <a:pt x="43" y="25"/>
                </a:lnTo>
                <a:lnTo>
                  <a:pt x="44" y="21"/>
                </a:lnTo>
                <a:lnTo>
                  <a:pt x="45" y="18"/>
                </a:lnTo>
                <a:close/>
                <a:moveTo>
                  <a:pt x="47" y="14"/>
                </a:moveTo>
                <a:lnTo>
                  <a:pt x="49" y="16"/>
                </a:lnTo>
                <a:lnTo>
                  <a:pt x="49" y="18"/>
                </a:lnTo>
                <a:lnTo>
                  <a:pt x="47" y="14"/>
                </a:lnTo>
                <a:close/>
                <a:moveTo>
                  <a:pt x="33" y="10"/>
                </a:moveTo>
                <a:lnTo>
                  <a:pt x="32" y="10"/>
                </a:lnTo>
                <a:lnTo>
                  <a:pt x="34" y="9"/>
                </a:lnTo>
                <a:lnTo>
                  <a:pt x="37" y="7"/>
                </a:lnTo>
                <a:lnTo>
                  <a:pt x="33" y="10"/>
                </a:lnTo>
                <a:close/>
                <a:moveTo>
                  <a:pt x="13" y="27"/>
                </a:moveTo>
                <a:lnTo>
                  <a:pt x="10" y="23"/>
                </a:lnTo>
                <a:lnTo>
                  <a:pt x="8" y="20"/>
                </a:lnTo>
                <a:lnTo>
                  <a:pt x="13" y="27"/>
                </a:lnTo>
                <a:close/>
                <a:moveTo>
                  <a:pt x="6" y="18"/>
                </a:moveTo>
                <a:lnTo>
                  <a:pt x="0" y="14"/>
                </a:lnTo>
                <a:lnTo>
                  <a:pt x="0" y="11"/>
                </a:lnTo>
                <a:lnTo>
                  <a:pt x="15" y="0"/>
                </a:lnTo>
                <a:lnTo>
                  <a:pt x="19" y="1"/>
                </a:lnTo>
                <a:lnTo>
                  <a:pt x="15" y="1"/>
                </a:lnTo>
                <a:lnTo>
                  <a:pt x="6" y="9"/>
                </a:lnTo>
                <a:lnTo>
                  <a:pt x="2" y="12"/>
                </a:lnTo>
                <a:lnTo>
                  <a:pt x="2" y="14"/>
                </a:lnTo>
                <a:lnTo>
                  <a:pt x="6" y="18"/>
                </a:lnTo>
                <a:close/>
                <a:moveTo>
                  <a:pt x="24" y="1"/>
                </a:moveTo>
                <a:lnTo>
                  <a:pt x="25" y="2"/>
                </a:lnTo>
                <a:lnTo>
                  <a:pt x="23" y="1"/>
                </a:lnTo>
                <a:lnTo>
                  <a:pt x="2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5" name="Freeform 8611">
            <a:extLst>
              <a:ext uri="{FF2B5EF4-FFF2-40B4-BE49-F238E27FC236}">
                <a16:creationId xmlns:a16="http://schemas.microsoft.com/office/drawing/2014/main" id="{701A7EFC-FF17-E840-A8C0-16DF476D9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832100"/>
            <a:ext cx="1588" cy="6350"/>
          </a:xfrm>
          <a:custGeom>
            <a:avLst/>
            <a:gdLst>
              <a:gd name="T0" fmla="*/ 70137 w 6"/>
              <a:gd name="T1" fmla="*/ 0 h 18"/>
              <a:gd name="T2" fmla="*/ 210145 w 6"/>
              <a:gd name="T3" fmla="*/ 124531 h 18"/>
              <a:gd name="T4" fmla="*/ 280282 w 6"/>
              <a:gd name="T5" fmla="*/ 373239 h 18"/>
              <a:gd name="T6" fmla="*/ 350154 w 6"/>
              <a:gd name="T7" fmla="*/ 497769 h 18"/>
              <a:gd name="T8" fmla="*/ 350154 w 6"/>
              <a:gd name="T9" fmla="*/ 871008 h 18"/>
              <a:gd name="T10" fmla="*/ 280282 w 6"/>
              <a:gd name="T11" fmla="*/ 1369131 h 18"/>
              <a:gd name="T12" fmla="*/ 0 w 6"/>
              <a:gd name="T13" fmla="*/ 2115608 h 18"/>
              <a:gd name="T14" fmla="*/ 70137 w 6"/>
              <a:gd name="T15" fmla="*/ 995539 h 18"/>
              <a:gd name="T16" fmla="*/ 0 w 6"/>
              <a:gd name="T17" fmla="*/ 871008 h 18"/>
              <a:gd name="T18" fmla="*/ 0 w 6"/>
              <a:gd name="T19" fmla="*/ 497769 h 18"/>
              <a:gd name="T20" fmla="*/ 70137 w 6"/>
              <a:gd name="T21" fmla="*/ 0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" h="18">
                <a:moveTo>
                  <a:pt x="1" y="0"/>
                </a:moveTo>
                <a:lnTo>
                  <a:pt x="3" y="1"/>
                </a:lnTo>
                <a:lnTo>
                  <a:pt x="4" y="3"/>
                </a:lnTo>
                <a:lnTo>
                  <a:pt x="5" y="4"/>
                </a:lnTo>
                <a:lnTo>
                  <a:pt x="5" y="7"/>
                </a:lnTo>
                <a:lnTo>
                  <a:pt x="4" y="11"/>
                </a:lnTo>
                <a:lnTo>
                  <a:pt x="0" y="17"/>
                </a:lnTo>
                <a:lnTo>
                  <a:pt x="1" y="8"/>
                </a:lnTo>
                <a:lnTo>
                  <a:pt x="0" y="7"/>
                </a:lnTo>
                <a:lnTo>
                  <a:pt x="0" y="4"/>
                </a:lnTo>
                <a:lnTo>
                  <a:pt x="1" y="0"/>
                </a:lnTo>
              </a:path>
            </a:pathLst>
          </a:custGeom>
          <a:solidFill>
            <a:srgbClr val="524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6" name="Freeform 8612">
            <a:extLst>
              <a:ext uri="{FF2B5EF4-FFF2-40B4-BE49-F238E27FC236}">
                <a16:creationId xmlns:a16="http://schemas.microsoft.com/office/drawing/2014/main" id="{BECF2369-9FD3-2245-993F-9F9021A81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2832100"/>
            <a:ext cx="1588" cy="6350"/>
          </a:xfrm>
          <a:custGeom>
            <a:avLst/>
            <a:gdLst>
              <a:gd name="T0" fmla="*/ 0 w 6"/>
              <a:gd name="T1" fmla="*/ 2115608 h 18"/>
              <a:gd name="T2" fmla="*/ 70137 w 6"/>
              <a:gd name="T3" fmla="*/ 995539 h 18"/>
              <a:gd name="T4" fmla="*/ 70137 w 6"/>
              <a:gd name="T5" fmla="*/ 1866900 h 18"/>
              <a:gd name="T6" fmla="*/ 0 w 6"/>
              <a:gd name="T7" fmla="*/ 2115608 h 18"/>
              <a:gd name="T8" fmla="*/ 350154 w 6"/>
              <a:gd name="T9" fmla="*/ 871008 h 18"/>
              <a:gd name="T10" fmla="*/ 280282 w 6"/>
              <a:gd name="T11" fmla="*/ 1369131 h 18"/>
              <a:gd name="T12" fmla="*/ 140009 w 6"/>
              <a:gd name="T13" fmla="*/ 1742369 h 18"/>
              <a:gd name="T14" fmla="*/ 350154 w 6"/>
              <a:gd name="T15" fmla="*/ 871008 h 18"/>
              <a:gd name="T16" fmla="*/ 140009 w 6"/>
              <a:gd name="T17" fmla="*/ 124531 h 18"/>
              <a:gd name="T18" fmla="*/ 0 w 6"/>
              <a:gd name="T19" fmla="*/ 497769 h 18"/>
              <a:gd name="T20" fmla="*/ 70137 w 6"/>
              <a:gd name="T21" fmla="*/ 0 h 18"/>
              <a:gd name="T22" fmla="*/ 280282 w 6"/>
              <a:gd name="T23" fmla="*/ 249061 h 18"/>
              <a:gd name="T24" fmla="*/ 350154 w 6"/>
              <a:gd name="T25" fmla="*/ 373239 h 18"/>
              <a:gd name="T26" fmla="*/ 350154 w 6"/>
              <a:gd name="T27" fmla="*/ 497769 h 18"/>
              <a:gd name="T28" fmla="*/ 140009 w 6"/>
              <a:gd name="T29" fmla="*/ 124531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" h="18">
                <a:moveTo>
                  <a:pt x="0" y="17"/>
                </a:moveTo>
                <a:lnTo>
                  <a:pt x="1" y="8"/>
                </a:lnTo>
                <a:lnTo>
                  <a:pt x="1" y="15"/>
                </a:lnTo>
                <a:lnTo>
                  <a:pt x="0" y="17"/>
                </a:lnTo>
                <a:close/>
                <a:moveTo>
                  <a:pt x="5" y="7"/>
                </a:moveTo>
                <a:lnTo>
                  <a:pt x="4" y="11"/>
                </a:lnTo>
                <a:lnTo>
                  <a:pt x="2" y="14"/>
                </a:lnTo>
                <a:lnTo>
                  <a:pt x="5" y="7"/>
                </a:lnTo>
                <a:close/>
                <a:moveTo>
                  <a:pt x="2" y="1"/>
                </a:moveTo>
                <a:lnTo>
                  <a:pt x="0" y="4"/>
                </a:lnTo>
                <a:lnTo>
                  <a:pt x="1" y="0"/>
                </a:lnTo>
                <a:lnTo>
                  <a:pt x="4" y="2"/>
                </a:lnTo>
                <a:lnTo>
                  <a:pt x="5" y="3"/>
                </a:lnTo>
                <a:lnTo>
                  <a:pt x="5" y="4"/>
                </a:ln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7" name="Freeform 8613">
            <a:extLst>
              <a:ext uri="{FF2B5EF4-FFF2-40B4-BE49-F238E27FC236}">
                <a16:creationId xmlns:a16="http://schemas.microsoft.com/office/drawing/2014/main" id="{BA8E45BA-43CF-264B-AA64-20648EBF5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2828925"/>
            <a:ext cx="1588" cy="4763"/>
          </a:xfrm>
          <a:custGeom>
            <a:avLst/>
            <a:gdLst>
              <a:gd name="T0" fmla="*/ 140009 w 6"/>
              <a:gd name="T1" fmla="*/ 0 h 15"/>
              <a:gd name="T2" fmla="*/ 280282 w 6"/>
              <a:gd name="T3" fmla="*/ 0 h 15"/>
              <a:gd name="T4" fmla="*/ 350154 w 6"/>
              <a:gd name="T5" fmla="*/ 201634 h 15"/>
              <a:gd name="T6" fmla="*/ 350154 w 6"/>
              <a:gd name="T7" fmla="*/ 604901 h 15"/>
              <a:gd name="T8" fmla="*/ 350154 w 6"/>
              <a:gd name="T9" fmla="*/ 806535 h 15"/>
              <a:gd name="T10" fmla="*/ 140009 w 6"/>
              <a:gd name="T11" fmla="*/ 1209802 h 15"/>
              <a:gd name="T12" fmla="*/ 70137 w 6"/>
              <a:gd name="T13" fmla="*/ 1411436 h 15"/>
              <a:gd name="T14" fmla="*/ 70137 w 6"/>
              <a:gd name="T15" fmla="*/ 1209802 h 15"/>
              <a:gd name="T16" fmla="*/ 70137 w 6"/>
              <a:gd name="T17" fmla="*/ 1008168 h 15"/>
              <a:gd name="T18" fmla="*/ 0 w 6"/>
              <a:gd name="T19" fmla="*/ 705877 h 15"/>
              <a:gd name="T20" fmla="*/ 0 w 6"/>
              <a:gd name="T21" fmla="*/ 302609 h 15"/>
              <a:gd name="T22" fmla="*/ 140009 w 6"/>
              <a:gd name="T23" fmla="*/ 0 h 15"/>
              <a:gd name="T24" fmla="*/ 140009 w 6"/>
              <a:gd name="T25" fmla="*/ 0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15">
                <a:moveTo>
                  <a:pt x="2" y="0"/>
                </a:moveTo>
                <a:lnTo>
                  <a:pt x="4" y="0"/>
                </a:lnTo>
                <a:lnTo>
                  <a:pt x="5" y="2"/>
                </a:lnTo>
                <a:lnTo>
                  <a:pt x="5" y="6"/>
                </a:lnTo>
                <a:lnTo>
                  <a:pt x="5" y="8"/>
                </a:lnTo>
                <a:lnTo>
                  <a:pt x="2" y="12"/>
                </a:lnTo>
                <a:lnTo>
                  <a:pt x="1" y="14"/>
                </a:lnTo>
                <a:lnTo>
                  <a:pt x="1" y="12"/>
                </a:lnTo>
                <a:lnTo>
                  <a:pt x="1" y="10"/>
                </a:lnTo>
                <a:lnTo>
                  <a:pt x="0" y="7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524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8" name="Freeform 8614">
            <a:extLst>
              <a:ext uri="{FF2B5EF4-FFF2-40B4-BE49-F238E27FC236}">
                <a16:creationId xmlns:a16="http://schemas.microsoft.com/office/drawing/2014/main" id="{EAA29928-2D46-8F4A-8F27-D9882419C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" y="2828925"/>
            <a:ext cx="3175" cy="4763"/>
          </a:xfrm>
          <a:custGeom>
            <a:avLst/>
            <a:gdLst>
              <a:gd name="T0" fmla="*/ 411389 w 7"/>
              <a:gd name="T1" fmla="*/ 1411436 h 15"/>
              <a:gd name="T2" fmla="*/ 0 w 7"/>
              <a:gd name="T3" fmla="*/ 705877 h 15"/>
              <a:gd name="T4" fmla="*/ 205921 w 7"/>
              <a:gd name="T5" fmla="*/ 302609 h 15"/>
              <a:gd name="T6" fmla="*/ 617311 w 7"/>
              <a:gd name="T7" fmla="*/ 0 h 15"/>
              <a:gd name="T8" fmla="*/ 1028700 w 7"/>
              <a:gd name="T9" fmla="*/ 0 h 15"/>
              <a:gd name="T10" fmla="*/ 1234168 w 7"/>
              <a:gd name="T11" fmla="*/ 201634 h 15"/>
              <a:gd name="T12" fmla="*/ 1028700 w 7"/>
              <a:gd name="T13" fmla="*/ 201634 h 15"/>
              <a:gd name="T14" fmla="*/ 617311 w 7"/>
              <a:gd name="T15" fmla="*/ 0 h 15"/>
              <a:gd name="T16" fmla="*/ 205921 w 7"/>
              <a:gd name="T17" fmla="*/ 403267 h 15"/>
              <a:gd name="T18" fmla="*/ 205921 w 7"/>
              <a:gd name="T19" fmla="*/ 705877 h 15"/>
              <a:gd name="T20" fmla="*/ 411389 w 7"/>
              <a:gd name="T21" fmla="*/ 1008168 h 15"/>
              <a:gd name="T22" fmla="*/ 617311 w 7"/>
              <a:gd name="T23" fmla="*/ 1310778 h 15"/>
              <a:gd name="T24" fmla="*/ 411389 w 7"/>
              <a:gd name="T25" fmla="*/ 1411436 h 15"/>
              <a:gd name="T26" fmla="*/ 617311 w 7"/>
              <a:gd name="T27" fmla="*/ 1310778 h 15"/>
              <a:gd name="T28" fmla="*/ 1234168 w 7"/>
              <a:gd name="T29" fmla="*/ 806535 h 15"/>
              <a:gd name="T30" fmla="*/ 617311 w 7"/>
              <a:gd name="T31" fmla="*/ 1411436 h 15"/>
              <a:gd name="T32" fmla="*/ 617311 w 7"/>
              <a:gd name="T33" fmla="*/ 131077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14"/>
                </a:moveTo>
                <a:lnTo>
                  <a:pt x="0" y="7"/>
                </a:lnTo>
                <a:lnTo>
                  <a:pt x="1" y="3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5" y="2"/>
                </a:lnTo>
                <a:lnTo>
                  <a:pt x="3" y="0"/>
                </a:lnTo>
                <a:lnTo>
                  <a:pt x="1" y="4"/>
                </a:lnTo>
                <a:lnTo>
                  <a:pt x="1" y="7"/>
                </a:lnTo>
                <a:lnTo>
                  <a:pt x="2" y="10"/>
                </a:lnTo>
                <a:lnTo>
                  <a:pt x="3" y="13"/>
                </a:lnTo>
                <a:lnTo>
                  <a:pt x="2" y="14"/>
                </a:lnTo>
                <a:close/>
                <a:moveTo>
                  <a:pt x="3" y="13"/>
                </a:moveTo>
                <a:lnTo>
                  <a:pt x="6" y="8"/>
                </a:lnTo>
                <a:lnTo>
                  <a:pt x="3" y="14"/>
                </a:lnTo>
                <a:lnTo>
                  <a:pt x="3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69" name="Freeform 8615">
            <a:extLst>
              <a:ext uri="{FF2B5EF4-FFF2-40B4-BE49-F238E27FC236}">
                <a16:creationId xmlns:a16="http://schemas.microsoft.com/office/drawing/2014/main" id="{4C689C62-939B-3743-82E5-3779CF69F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2832100"/>
            <a:ext cx="3175" cy="3175"/>
          </a:xfrm>
          <a:custGeom>
            <a:avLst/>
            <a:gdLst>
              <a:gd name="T0" fmla="*/ 157559 w 8"/>
              <a:gd name="T1" fmla="*/ 907415 h 10"/>
              <a:gd name="T2" fmla="*/ 0 w 8"/>
              <a:gd name="T3" fmla="*/ 705803 h 10"/>
              <a:gd name="T4" fmla="*/ 0 w 8"/>
              <a:gd name="T5" fmla="*/ 201613 h 10"/>
              <a:gd name="T6" fmla="*/ 472678 w 8"/>
              <a:gd name="T7" fmla="*/ 0 h 10"/>
              <a:gd name="T8" fmla="*/ 472678 w 8"/>
              <a:gd name="T9" fmla="*/ 0 h 10"/>
              <a:gd name="T10" fmla="*/ 787400 w 8"/>
              <a:gd name="T11" fmla="*/ 0 h 10"/>
              <a:gd name="T12" fmla="*/ 944959 w 8"/>
              <a:gd name="T13" fmla="*/ 201613 h 10"/>
              <a:gd name="T14" fmla="*/ 1102519 w 8"/>
              <a:gd name="T15" fmla="*/ 302578 h 10"/>
              <a:gd name="T16" fmla="*/ 787400 w 8"/>
              <a:gd name="T17" fmla="*/ 604838 h 10"/>
              <a:gd name="T18" fmla="*/ 472678 w 8"/>
              <a:gd name="T19" fmla="*/ 705803 h 10"/>
              <a:gd name="T20" fmla="*/ 157559 w 8"/>
              <a:gd name="T21" fmla="*/ 907415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0">
                <a:moveTo>
                  <a:pt x="1" y="9"/>
                </a:move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7" y="3"/>
                </a:lnTo>
                <a:lnTo>
                  <a:pt x="5" y="6"/>
                </a:lnTo>
                <a:lnTo>
                  <a:pt x="3" y="7"/>
                </a:lnTo>
                <a:lnTo>
                  <a:pt x="1" y="9"/>
                </a:lnTo>
              </a:path>
            </a:pathLst>
          </a:custGeom>
          <a:solidFill>
            <a:srgbClr val="524A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0" name="Freeform 8616">
            <a:extLst>
              <a:ext uri="{FF2B5EF4-FFF2-40B4-BE49-F238E27FC236}">
                <a16:creationId xmlns:a16="http://schemas.microsoft.com/office/drawing/2014/main" id="{35187A1C-7762-6C42-AF28-D4CF87F07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2832100"/>
            <a:ext cx="3175" cy="3175"/>
          </a:xfrm>
          <a:custGeom>
            <a:avLst/>
            <a:gdLst>
              <a:gd name="T0" fmla="*/ 157559 w 8"/>
              <a:gd name="T1" fmla="*/ 833005 h 11"/>
              <a:gd name="T2" fmla="*/ 0 w 8"/>
              <a:gd name="T3" fmla="*/ 166543 h 11"/>
              <a:gd name="T4" fmla="*/ 315119 w 8"/>
              <a:gd name="T5" fmla="*/ 0 h 11"/>
              <a:gd name="T6" fmla="*/ 472678 w 8"/>
              <a:gd name="T7" fmla="*/ 0 h 11"/>
              <a:gd name="T8" fmla="*/ 472678 w 8"/>
              <a:gd name="T9" fmla="*/ 0 h 11"/>
              <a:gd name="T10" fmla="*/ 0 w 8"/>
              <a:gd name="T11" fmla="*/ 166543 h 11"/>
              <a:gd name="T12" fmla="*/ 157559 w 8"/>
              <a:gd name="T13" fmla="*/ 749877 h 11"/>
              <a:gd name="T14" fmla="*/ 630238 w 8"/>
              <a:gd name="T15" fmla="*/ 416502 h 11"/>
              <a:gd name="T16" fmla="*/ 1102519 w 8"/>
              <a:gd name="T17" fmla="*/ 249959 h 11"/>
              <a:gd name="T18" fmla="*/ 1102519 w 8"/>
              <a:gd name="T19" fmla="*/ 249959 h 11"/>
              <a:gd name="T20" fmla="*/ 472678 w 8"/>
              <a:gd name="T21" fmla="*/ 583045 h 11"/>
              <a:gd name="T22" fmla="*/ 157559 w 8"/>
              <a:gd name="T23" fmla="*/ 833005 h 11"/>
              <a:gd name="T24" fmla="*/ 1102519 w 8"/>
              <a:gd name="T25" fmla="*/ 83416 h 11"/>
              <a:gd name="T26" fmla="*/ 1102519 w 8"/>
              <a:gd name="T27" fmla="*/ 249959 h 11"/>
              <a:gd name="T28" fmla="*/ 944959 w 8"/>
              <a:gd name="T29" fmla="*/ 166543 h 11"/>
              <a:gd name="T30" fmla="*/ 630238 w 8"/>
              <a:gd name="T31" fmla="*/ 0 h 11"/>
              <a:gd name="T32" fmla="*/ 1102519 w 8"/>
              <a:gd name="T33" fmla="*/ 83416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" h="11">
                <a:moveTo>
                  <a:pt x="1" y="10"/>
                </a:move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0" y="2"/>
                </a:lnTo>
                <a:lnTo>
                  <a:pt x="1" y="9"/>
                </a:lnTo>
                <a:lnTo>
                  <a:pt x="4" y="5"/>
                </a:lnTo>
                <a:lnTo>
                  <a:pt x="7" y="3"/>
                </a:lnTo>
                <a:lnTo>
                  <a:pt x="3" y="7"/>
                </a:lnTo>
                <a:lnTo>
                  <a:pt x="1" y="10"/>
                </a:lnTo>
                <a:close/>
                <a:moveTo>
                  <a:pt x="7" y="1"/>
                </a:moveTo>
                <a:lnTo>
                  <a:pt x="7" y="3"/>
                </a:lnTo>
                <a:lnTo>
                  <a:pt x="6" y="2"/>
                </a:lnTo>
                <a:lnTo>
                  <a:pt x="4" y="0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1" name="Freeform 8617">
            <a:extLst>
              <a:ext uri="{FF2B5EF4-FFF2-40B4-BE49-F238E27FC236}">
                <a16:creationId xmlns:a16="http://schemas.microsoft.com/office/drawing/2014/main" id="{277A0230-C573-1E4C-A790-422B0E88F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3" y="2830513"/>
            <a:ext cx="3175" cy="3175"/>
          </a:xfrm>
          <a:custGeom>
            <a:avLst/>
            <a:gdLst>
              <a:gd name="T0" fmla="*/ 944959 w 8"/>
              <a:gd name="T1" fmla="*/ 0 h 11"/>
              <a:gd name="T2" fmla="*/ 1102519 w 8"/>
              <a:gd name="T3" fmla="*/ 0 h 11"/>
              <a:gd name="T4" fmla="*/ 1102519 w 8"/>
              <a:gd name="T5" fmla="*/ 416502 h 11"/>
              <a:gd name="T6" fmla="*/ 630238 w 8"/>
              <a:gd name="T7" fmla="*/ 666461 h 11"/>
              <a:gd name="T8" fmla="*/ 0 w 8"/>
              <a:gd name="T9" fmla="*/ 833005 h 11"/>
              <a:gd name="T10" fmla="*/ 157559 w 8"/>
              <a:gd name="T11" fmla="*/ 583045 h 11"/>
              <a:gd name="T12" fmla="*/ 0 w 8"/>
              <a:gd name="T13" fmla="*/ 499918 h 11"/>
              <a:gd name="T14" fmla="*/ 0 w 8"/>
              <a:gd name="T15" fmla="*/ 333375 h 11"/>
              <a:gd name="T16" fmla="*/ 0 w 8"/>
              <a:gd name="T17" fmla="*/ 166543 h 11"/>
              <a:gd name="T18" fmla="*/ 0 w 8"/>
              <a:gd name="T19" fmla="*/ 83416 h 11"/>
              <a:gd name="T20" fmla="*/ 630238 w 8"/>
              <a:gd name="T21" fmla="*/ 0 h 11"/>
              <a:gd name="T22" fmla="*/ 944959 w 8"/>
              <a:gd name="T23" fmla="*/ 0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" h="11">
                <a:moveTo>
                  <a:pt x="6" y="0"/>
                </a:moveTo>
                <a:lnTo>
                  <a:pt x="7" y="0"/>
                </a:lnTo>
                <a:lnTo>
                  <a:pt x="7" y="5"/>
                </a:lnTo>
                <a:lnTo>
                  <a:pt x="4" y="8"/>
                </a:lnTo>
                <a:lnTo>
                  <a:pt x="0" y="10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solidFill>
            <a:srgbClr val="4C45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2" name="Freeform 8618">
            <a:extLst>
              <a:ext uri="{FF2B5EF4-FFF2-40B4-BE49-F238E27FC236}">
                <a16:creationId xmlns:a16="http://schemas.microsoft.com/office/drawing/2014/main" id="{FC17F5DD-CB1C-C043-880C-D845C53E0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3" y="2830513"/>
            <a:ext cx="3175" cy="3175"/>
          </a:xfrm>
          <a:custGeom>
            <a:avLst/>
            <a:gdLst>
              <a:gd name="T0" fmla="*/ 0 w 10"/>
              <a:gd name="T1" fmla="*/ 833005 h 11"/>
              <a:gd name="T2" fmla="*/ 0 w 10"/>
              <a:gd name="T3" fmla="*/ 666461 h 11"/>
              <a:gd name="T4" fmla="*/ 100965 w 10"/>
              <a:gd name="T5" fmla="*/ 749877 h 11"/>
              <a:gd name="T6" fmla="*/ 403225 w 10"/>
              <a:gd name="T7" fmla="*/ 583045 h 11"/>
              <a:gd name="T8" fmla="*/ 705803 w 10"/>
              <a:gd name="T9" fmla="*/ 416502 h 11"/>
              <a:gd name="T10" fmla="*/ 705803 w 10"/>
              <a:gd name="T11" fmla="*/ 0 h 11"/>
              <a:gd name="T12" fmla="*/ 907415 w 10"/>
              <a:gd name="T13" fmla="*/ 416502 h 11"/>
              <a:gd name="T14" fmla="*/ 403225 w 10"/>
              <a:gd name="T15" fmla="*/ 666461 h 11"/>
              <a:gd name="T16" fmla="*/ 0 w 10"/>
              <a:gd name="T17" fmla="*/ 833005 h 11"/>
              <a:gd name="T18" fmla="*/ 100965 w 10"/>
              <a:gd name="T19" fmla="*/ 83416 h 11"/>
              <a:gd name="T20" fmla="*/ 100965 w 10"/>
              <a:gd name="T21" fmla="*/ 166543 h 11"/>
              <a:gd name="T22" fmla="*/ 0 w 10"/>
              <a:gd name="T23" fmla="*/ 416502 h 11"/>
              <a:gd name="T24" fmla="*/ 0 w 10"/>
              <a:gd name="T25" fmla="*/ 333375 h 11"/>
              <a:gd name="T26" fmla="*/ 0 w 10"/>
              <a:gd name="T27" fmla="*/ 83416 h 11"/>
              <a:gd name="T28" fmla="*/ 403225 w 10"/>
              <a:gd name="T29" fmla="*/ 0 h 11"/>
              <a:gd name="T30" fmla="*/ 100965 w 10"/>
              <a:gd name="T31" fmla="*/ 83416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8"/>
                </a:lnTo>
                <a:lnTo>
                  <a:pt x="1" y="9"/>
                </a:lnTo>
                <a:lnTo>
                  <a:pt x="4" y="7"/>
                </a:lnTo>
                <a:lnTo>
                  <a:pt x="7" y="5"/>
                </a:lnTo>
                <a:lnTo>
                  <a:pt x="7" y="0"/>
                </a:lnTo>
                <a:lnTo>
                  <a:pt x="9" y="5"/>
                </a:lnTo>
                <a:lnTo>
                  <a:pt x="4" y="8"/>
                </a:lnTo>
                <a:lnTo>
                  <a:pt x="0" y="10"/>
                </a:lnTo>
                <a:close/>
                <a:moveTo>
                  <a:pt x="1" y="1"/>
                </a:moveTo>
                <a:lnTo>
                  <a:pt x="1" y="2"/>
                </a:ln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  <a:lnTo>
                  <a:pt x="4" y="0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3" name="Freeform 8619">
            <a:extLst>
              <a:ext uri="{FF2B5EF4-FFF2-40B4-BE49-F238E27FC236}">
                <a16:creationId xmlns:a16="http://schemas.microsoft.com/office/drawing/2014/main" id="{9D8EE3C4-A1E0-1041-976A-35435078A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832100"/>
            <a:ext cx="3175" cy="6350"/>
          </a:xfrm>
          <a:custGeom>
            <a:avLst/>
            <a:gdLst>
              <a:gd name="T0" fmla="*/ 373239 w 9"/>
              <a:gd name="T1" fmla="*/ 0 h 17"/>
              <a:gd name="T2" fmla="*/ 497769 w 9"/>
              <a:gd name="T3" fmla="*/ 0 h 17"/>
              <a:gd name="T4" fmla="*/ 871008 w 9"/>
              <a:gd name="T5" fmla="*/ 279026 h 17"/>
              <a:gd name="T6" fmla="*/ 995539 w 9"/>
              <a:gd name="T7" fmla="*/ 558053 h 17"/>
              <a:gd name="T8" fmla="*/ 746831 w 9"/>
              <a:gd name="T9" fmla="*/ 697753 h 17"/>
              <a:gd name="T10" fmla="*/ 746831 w 9"/>
              <a:gd name="T11" fmla="*/ 837079 h 17"/>
              <a:gd name="T12" fmla="*/ 746831 w 9"/>
              <a:gd name="T13" fmla="*/ 1255806 h 17"/>
              <a:gd name="T14" fmla="*/ 746831 w 9"/>
              <a:gd name="T15" fmla="*/ 1813859 h 17"/>
              <a:gd name="T16" fmla="*/ 746831 w 9"/>
              <a:gd name="T17" fmla="*/ 2232212 h 17"/>
              <a:gd name="T18" fmla="*/ 373239 w 9"/>
              <a:gd name="T19" fmla="*/ 1674159 h 17"/>
              <a:gd name="T20" fmla="*/ 0 w 9"/>
              <a:gd name="T21" fmla="*/ 1116106 h 17"/>
              <a:gd name="T22" fmla="*/ 0 w 9"/>
              <a:gd name="T23" fmla="*/ 697753 h 17"/>
              <a:gd name="T24" fmla="*/ 124531 w 9"/>
              <a:gd name="T25" fmla="*/ 418726 h 17"/>
              <a:gd name="T26" fmla="*/ 373239 w 9"/>
              <a:gd name="T27" fmla="*/ 0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7">
                <a:moveTo>
                  <a:pt x="3" y="0"/>
                </a:moveTo>
                <a:lnTo>
                  <a:pt x="4" y="0"/>
                </a:lnTo>
                <a:lnTo>
                  <a:pt x="7" y="2"/>
                </a:lnTo>
                <a:lnTo>
                  <a:pt x="8" y="4"/>
                </a:lnTo>
                <a:lnTo>
                  <a:pt x="6" y="5"/>
                </a:lnTo>
                <a:lnTo>
                  <a:pt x="6" y="6"/>
                </a:lnTo>
                <a:lnTo>
                  <a:pt x="6" y="9"/>
                </a:lnTo>
                <a:lnTo>
                  <a:pt x="6" y="13"/>
                </a:lnTo>
                <a:lnTo>
                  <a:pt x="6" y="16"/>
                </a:lnTo>
                <a:lnTo>
                  <a:pt x="3" y="12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3" y="0"/>
                </a:lnTo>
              </a:path>
            </a:pathLst>
          </a:custGeom>
          <a:solidFill>
            <a:srgbClr val="4C45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4" name="Freeform 8620">
            <a:extLst>
              <a:ext uri="{FF2B5EF4-FFF2-40B4-BE49-F238E27FC236}">
                <a16:creationId xmlns:a16="http://schemas.microsoft.com/office/drawing/2014/main" id="{6D3DBD20-AED6-3341-9827-504368087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2832100"/>
            <a:ext cx="3175" cy="6350"/>
          </a:xfrm>
          <a:custGeom>
            <a:avLst/>
            <a:gdLst>
              <a:gd name="T0" fmla="*/ 604838 w 10"/>
              <a:gd name="T1" fmla="*/ 2232212 h 17"/>
              <a:gd name="T2" fmla="*/ 0 w 10"/>
              <a:gd name="T3" fmla="*/ 1116106 h 17"/>
              <a:gd name="T4" fmla="*/ 0 w 10"/>
              <a:gd name="T5" fmla="*/ 697753 h 17"/>
              <a:gd name="T6" fmla="*/ 100965 w 10"/>
              <a:gd name="T7" fmla="*/ 1116106 h 17"/>
              <a:gd name="T8" fmla="*/ 604838 w 10"/>
              <a:gd name="T9" fmla="*/ 2092885 h 17"/>
              <a:gd name="T10" fmla="*/ 504190 w 10"/>
              <a:gd name="T11" fmla="*/ 1255806 h 17"/>
              <a:gd name="T12" fmla="*/ 604838 w 10"/>
              <a:gd name="T13" fmla="*/ 976779 h 17"/>
              <a:gd name="T14" fmla="*/ 604838 w 10"/>
              <a:gd name="T15" fmla="*/ 1116106 h 17"/>
              <a:gd name="T16" fmla="*/ 604838 w 10"/>
              <a:gd name="T17" fmla="*/ 2092885 h 17"/>
              <a:gd name="T18" fmla="*/ 604838 w 10"/>
              <a:gd name="T19" fmla="*/ 2232212 h 17"/>
              <a:gd name="T20" fmla="*/ 201613 w 10"/>
              <a:gd name="T21" fmla="*/ 0 h 17"/>
              <a:gd name="T22" fmla="*/ 403225 w 10"/>
              <a:gd name="T23" fmla="*/ 0 h 17"/>
              <a:gd name="T24" fmla="*/ 302578 w 10"/>
              <a:gd name="T25" fmla="*/ 139700 h 17"/>
              <a:gd name="T26" fmla="*/ 0 w 10"/>
              <a:gd name="T27" fmla="*/ 697753 h 17"/>
              <a:gd name="T28" fmla="*/ 201613 w 10"/>
              <a:gd name="T29" fmla="*/ 0 h 17"/>
              <a:gd name="T30" fmla="*/ 907415 w 10"/>
              <a:gd name="T31" fmla="*/ 558053 h 17"/>
              <a:gd name="T32" fmla="*/ 604838 w 10"/>
              <a:gd name="T33" fmla="*/ 837079 h 17"/>
              <a:gd name="T34" fmla="*/ 604838 w 10"/>
              <a:gd name="T35" fmla="*/ 697753 h 17"/>
              <a:gd name="T36" fmla="*/ 806450 w 10"/>
              <a:gd name="T37" fmla="*/ 558053 h 17"/>
              <a:gd name="T38" fmla="*/ 705803 w 10"/>
              <a:gd name="T39" fmla="*/ 279026 h 17"/>
              <a:gd name="T40" fmla="*/ 907415 w 10"/>
              <a:gd name="T41" fmla="*/ 558053 h 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" h="17">
                <a:moveTo>
                  <a:pt x="6" y="16"/>
                </a:moveTo>
                <a:lnTo>
                  <a:pt x="0" y="8"/>
                </a:lnTo>
                <a:lnTo>
                  <a:pt x="0" y="5"/>
                </a:lnTo>
                <a:lnTo>
                  <a:pt x="1" y="8"/>
                </a:lnTo>
                <a:lnTo>
                  <a:pt x="6" y="15"/>
                </a:lnTo>
                <a:lnTo>
                  <a:pt x="5" y="9"/>
                </a:lnTo>
                <a:lnTo>
                  <a:pt x="6" y="7"/>
                </a:lnTo>
                <a:lnTo>
                  <a:pt x="6" y="8"/>
                </a:lnTo>
                <a:lnTo>
                  <a:pt x="6" y="15"/>
                </a:lnTo>
                <a:lnTo>
                  <a:pt x="6" y="16"/>
                </a:lnTo>
                <a:close/>
                <a:moveTo>
                  <a:pt x="2" y="0"/>
                </a:moveTo>
                <a:lnTo>
                  <a:pt x="4" y="0"/>
                </a:lnTo>
                <a:lnTo>
                  <a:pt x="3" y="1"/>
                </a:lnTo>
                <a:lnTo>
                  <a:pt x="0" y="5"/>
                </a:lnTo>
                <a:lnTo>
                  <a:pt x="2" y="0"/>
                </a:lnTo>
                <a:close/>
                <a:moveTo>
                  <a:pt x="9" y="4"/>
                </a:move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7" y="2"/>
                </a:lnTo>
                <a:lnTo>
                  <a:pt x="9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5" name="Freeform 8621">
            <a:extLst>
              <a:ext uri="{FF2B5EF4-FFF2-40B4-BE49-F238E27FC236}">
                <a16:creationId xmlns:a16="http://schemas.microsoft.com/office/drawing/2014/main" id="{E8614D1E-AAC5-214B-AA24-AFEEC420A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828925"/>
            <a:ext cx="3175" cy="6350"/>
          </a:xfrm>
          <a:custGeom>
            <a:avLst/>
            <a:gdLst>
              <a:gd name="T0" fmla="*/ 1102519 w 8"/>
              <a:gd name="T1" fmla="*/ 944959 h 16"/>
              <a:gd name="T2" fmla="*/ 1102519 w 8"/>
              <a:gd name="T3" fmla="*/ 1417638 h 16"/>
              <a:gd name="T4" fmla="*/ 787400 w 8"/>
              <a:gd name="T5" fmla="*/ 1417638 h 16"/>
              <a:gd name="T6" fmla="*/ 787400 w 8"/>
              <a:gd name="T7" fmla="*/ 1575197 h 16"/>
              <a:gd name="T8" fmla="*/ 787400 w 8"/>
              <a:gd name="T9" fmla="*/ 2362597 h 16"/>
              <a:gd name="T10" fmla="*/ 315119 w 8"/>
              <a:gd name="T11" fmla="*/ 2205038 h 16"/>
              <a:gd name="T12" fmla="*/ 315119 w 8"/>
              <a:gd name="T13" fmla="*/ 2047478 h 16"/>
              <a:gd name="T14" fmla="*/ 0 w 8"/>
              <a:gd name="T15" fmla="*/ 1417638 h 16"/>
              <a:gd name="T16" fmla="*/ 157559 w 8"/>
              <a:gd name="T17" fmla="*/ 472678 h 16"/>
              <a:gd name="T18" fmla="*/ 315119 w 8"/>
              <a:gd name="T19" fmla="*/ 157559 h 16"/>
              <a:gd name="T20" fmla="*/ 472678 w 8"/>
              <a:gd name="T21" fmla="*/ 0 h 16"/>
              <a:gd name="T22" fmla="*/ 787400 w 8"/>
              <a:gd name="T23" fmla="*/ 157559 h 16"/>
              <a:gd name="T24" fmla="*/ 1102519 w 8"/>
              <a:gd name="T25" fmla="*/ 787400 h 16"/>
              <a:gd name="T26" fmla="*/ 1102519 w 8"/>
              <a:gd name="T27" fmla="*/ 944959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" h="16">
                <a:moveTo>
                  <a:pt x="7" y="6"/>
                </a:moveTo>
                <a:lnTo>
                  <a:pt x="7" y="9"/>
                </a:lnTo>
                <a:lnTo>
                  <a:pt x="5" y="9"/>
                </a:lnTo>
                <a:lnTo>
                  <a:pt x="5" y="10"/>
                </a:lnTo>
                <a:lnTo>
                  <a:pt x="5" y="15"/>
                </a:lnTo>
                <a:lnTo>
                  <a:pt x="2" y="14"/>
                </a:lnTo>
                <a:lnTo>
                  <a:pt x="2" y="13"/>
                </a:lnTo>
                <a:lnTo>
                  <a:pt x="0" y="9"/>
                </a:lnTo>
                <a:lnTo>
                  <a:pt x="1" y="3"/>
                </a:lnTo>
                <a:lnTo>
                  <a:pt x="2" y="1"/>
                </a:lnTo>
                <a:lnTo>
                  <a:pt x="3" y="0"/>
                </a:lnTo>
                <a:lnTo>
                  <a:pt x="5" y="1"/>
                </a:lnTo>
                <a:lnTo>
                  <a:pt x="7" y="5"/>
                </a:lnTo>
                <a:lnTo>
                  <a:pt x="7" y="6"/>
                </a:lnTo>
              </a:path>
            </a:pathLst>
          </a:custGeom>
          <a:solidFill>
            <a:srgbClr val="4C45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6" name="Freeform 8622">
            <a:extLst>
              <a:ext uri="{FF2B5EF4-FFF2-40B4-BE49-F238E27FC236}">
                <a16:creationId xmlns:a16="http://schemas.microsoft.com/office/drawing/2014/main" id="{C85F5736-0068-8648-BA5A-8C8785D77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828925"/>
            <a:ext cx="3175" cy="4763"/>
          </a:xfrm>
          <a:custGeom>
            <a:avLst/>
            <a:gdLst>
              <a:gd name="T0" fmla="*/ 315119 w 8"/>
              <a:gd name="T1" fmla="*/ 1310778 h 15"/>
              <a:gd name="T2" fmla="*/ 157559 w 8"/>
              <a:gd name="T3" fmla="*/ 1209802 h 15"/>
              <a:gd name="T4" fmla="*/ 0 w 8"/>
              <a:gd name="T5" fmla="*/ 806535 h 15"/>
              <a:gd name="T6" fmla="*/ 315119 w 8"/>
              <a:gd name="T7" fmla="*/ 1209802 h 15"/>
              <a:gd name="T8" fmla="*/ 472678 w 8"/>
              <a:gd name="T9" fmla="*/ 1310778 h 15"/>
              <a:gd name="T10" fmla="*/ 315119 w 8"/>
              <a:gd name="T11" fmla="*/ 1310778 h 15"/>
              <a:gd name="T12" fmla="*/ 630238 w 8"/>
              <a:gd name="T13" fmla="*/ 1411436 h 15"/>
              <a:gd name="T14" fmla="*/ 472678 w 8"/>
              <a:gd name="T15" fmla="*/ 1310778 h 15"/>
              <a:gd name="T16" fmla="*/ 630238 w 8"/>
              <a:gd name="T17" fmla="*/ 1310778 h 15"/>
              <a:gd name="T18" fmla="*/ 630238 w 8"/>
              <a:gd name="T19" fmla="*/ 1411436 h 15"/>
              <a:gd name="T20" fmla="*/ 630238 w 8"/>
              <a:gd name="T21" fmla="*/ 907510 h 15"/>
              <a:gd name="T22" fmla="*/ 1102519 w 8"/>
              <a:gd name="T23" fmla="*/ 504243 h 15"/>
              <a:gd name="T24" fmla="*/ 1102519 w 8"/>
              <a:gd name="T25" fmla="*/ 806535 h 15"/>
              <a:gd name="T26" fmla="*/ 787400 w 8"/>
              <a:gd name="T27" fmla="*/ 1008168 h 15"/>
              <a:gd name="T28" fmla="*/ 787400 w 8"/>
              <a:gd name="T29" fmla="*/ 1411436 h 15"/>
              <a:gd name="T30" fmla="*/ 630238 w 8"/>
              <a:gd name="T31" fmla="*/ 1310778 h 15"/>
              <a:gd name="T32" fmla="*/ 630238 w 8"/>
              <a:gd name="T33" fmla="*/ 907510 h 15"/>
              <a:gd name="T34" fmla="*/ 315119 w 8"/>
              <a:gd name="T35" fmla="*/ 0 h 15"/>
              <a:gd name="T36" fmla="*/ 0 w 8"/>
              <a:gd name="T37" fmla="*/ 806535 h 15"/>
              <a:gd name="T38" fmla="*/ 157559 w 8"/>
              <a:gd name="T39" fmla="*/ 201634 h 15"/>
              <a:gd name="T40" fmla="*/ 315119 w 8"/>
              <a:gd name="T41" fmla="*/ 0 h 15"/>
              <a:gd name="T42" fmla="*/ 1102519 w 8"/>
              <a:gd name="T43" fmla="*/ 504243 h 15"/>
              <a:gd name="T44" fmla="*/ 787400 w 8"/>
              <a:gd name="T45" fmla="*/ 0 h 15"/>
              <a:gd name="T46" fmla="*/ 1102519 w 8"/>
              <a:gd name="T47" fmla="*/ 403267 h 15"/>
              <a:gd name="T48" fmla="*/ 1102519 w 8"/>
              <a:gd name="T49" fmla="*/ 504243 h 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" h="15">
                <a:moveTo>
                  <a:pt x="2" y="13"/>
                </a:moveTo>
                <a:lnTo>
                  <a:pt x="1" y="12"/>
                </a:lnTo>
                <a:lnTo>
                  <a:pt x="0" y="8"/>
                </a:lnTo>
                <a:lnTo>
                  <a:pt x="2" y="12"/>
                </a:lnTo>
                <a:lnTo>
                  <a:pt x="3" y="13"/>
                </a:lnTo>
                <a:lnTo>
                  <a:pt x="2" y="13"/>
                </a:lnTo>
                <a:close/>
                <a:moveTo>
                  <a:pt x="4" y="14"/>
                </a:moveTo>
                <a:lnTo>
                  <a:pt x="3" y="13"/>
                </a:lnTo>
                <a:lnTo>
                  <a:pt x="4" y="13"/>
                </a:lnTo>
                <a:lnTo>
                  <a:pt x="4" y="14"/>
                </a:lnTo>
                <a:close/>
                <a:moveTo>
                  <a:pt x="4" y="9"/>
                </a:moveTo>
                <a:lnTo>
                  <a:pt x="7" y="5"/>
                </a:lnTo>
                <a:lnTo>
                  <a:pt x="7" y="8"/>
                </a:lnTo>
                <a:lnTo>
                  <a:pt x="5" y="10"/>
                </a:lnTo>
                <a:lnTo>
                  <a:pt x="5" y="14"/>
                </a:lnTo>
                <a:lnTo>
                  <a:pt x="4" y="13"/>
                </a:lnTo>
                <a:lnTo>
                  <a:pt x="4" y="9"/>
                </a:lnTo>
                <a:close/>
                <a:moveTo>
                  <a:pt x="2" y="0"/>
                </a:moveTo>
                <a:lnTo>
                  <a:pt x="0" y="8"/>
                </a:lnTo>
                <a:lnTo>
                  <a:pt x="1" y="2"/>
                </a:lnTo>
                <a:lnTo>
                  <a:pt x="2" y="0"/>
                </a:lnTo>
                <a:close/>
                <a:moveTo>
                  <a:pt x="7" y="5"/>
                </a:moveTo>
                <a:lnTo>
                  <a:pt x="5" y="0"/>
                </a:lnTo>
                <a:lnTo>
                  <a:pt x="7" y="4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7" name="Freeform 8623">
            <a:extLst>
              <a:ext uri="{FF2B5EF4-FFF2-40B4-BE49-F238E27FC236}">
                <a16:creationId xmlns:a16="http://schemas.microsoft.com/office/drawing/2014/main" id="{A36BBD63-ECAF-9F4C-8AA9-5180F22B0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824163"/>
            <a:ext cx="1587" cy="1587"/>
          </a:xfrm>
          <a:custGeom>
            <a:avLst/>
            <a:gdLst>
              <a:gd name="T0" fmla="*/ 403098 w 5"/>
              <a:gd name="T1" fmla="*/ 0 h 5"/>
              <a:gd name="T2" fmla="*/ 302165 w 5"/>
              <a:gd name="T3" fmla="*/ 302165 h 5"/>
              <a:gd name="T4" fmla="*/ 0 w 5"/>
              <a:gd name="T5" fmla="*/ 403098 h 5"/>
              <a:gd name="T6" fmla="*/ 403098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0"/>
                </a:moveTo>
                <a:lnTo>
                  <a:pt x="3" y="3"/>
                </a:lnTo>
                <a:lnTo>
                  <a:pt x="0" y="4"/>
                </a:lnTo>
                <a:cubicBezTo>
                  <a:pt x="0" y="2"/>
                  <a:pt x="2" y="0"/>
                  <a:pt x="4" y="0"/>
                </a:cubicBezTo>
              </a:path>
            </a:pathLst>
          </a:custGeom>
          <a:solidFill>
            <a:srgbClr val="4C45A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8" name="Freeform 8624">
            <a:extLst>
              <a:ext uri="{FF2B5EF4-FFF2-40B4-BE49-F238E27FC236}">
                <a16:creationId xmlns:a16="http://schemas.microsoft.com/office/drawing/2014/main" id="{09392037-5572-DE42-9FD4-EA31DA6B2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820988"/>
            <a:ext cx="19050" cy="14287"/>
          </a:xfrm>
          <a:custGeom>
            <a:avLst/>
            <a:gdLst>
              <a:gd name="T0" fmla="*/ 5441576 w 51"/>
              <a:gd name="T1" fmla="*/ 0 h 38"/>
              <a:gd name="T2" fmla="*/ 5720603 w 51"/>
              <a:gd name="T3" fmla="*/ 848197 h 38"/>
              <a:gd name="T4" fmla="*/ 5859929 w 51"/>
              <a:gd name="T5" fmla="*/ 1130929 h 38"/>
              <a:gd name="T6" fmla="*/ 6417982 w 51"/>
              <a:gd name="T7" fmla="*/ 1837759 h 38"/>
              <a:gd name="T8" fmla="*/ 6697009 w 51"/>
              <a:gd name="T9" fmla="*/ 2685956 h 38"/>
              <a:gd name="T10" fmla="*/ 5441576 w 51"/>
              <a:gd name="T11" fmla="*/ 3533777 h 38"/>
              <a:gd name="T12" fmla="*/ 5022850 w 51"/>
              <a:gd name="T13" fmla="*/ 3816509 h 38"/>
              <a:gd name="T14" fmla="*/ 4604124 w 51"/>
              <a:gd name="T15" fmla="*/ 3957875 h 38"/>
              <a:gd name="T16" fmla="*/ 4046071 w 51"/>
              <a:gd name="T17" fmla="*/ 4240607 h 38"/>
              <a:gd name="T18" fmla="*/ 3767044 w 51"/>
              <a:gd name="T19" fmla="*/ 4381973 h 38"/>
              <a:gd name="T20" fmla="*/ 3488018 w 51"/>
              <a:gd name="T21" fmla="*/ 4099241 h 38"/>
              <a:gd name="T22" fmla="*/ 3488018 w 51"/>
              <a:gd name="T23" fmla="*/ 4240607 h 38"/>
              <a:gd name="T24" fmla="*/ 3348691 w 51"/>
              <a:gd name="T25" fmla="*/ 4806072 h 38"/>
              <a:gd name="T26" fmla="*/ 2929965 w 51"/>
              <a:gd name="T27" fmla="*/ 5230170 h 38"/>
              <a:gd name="T28" fmla="*/ 2511612 w 51"/>
              <a:gd name="T29" fmla="*/ 4381973 h 38"/>
              <a:gd name="T30" fmla="*/ 1953185 w 51"/>
              <a:gd name="T31" fmla="*/ 4381973 h 38"/>
              <a:gd name="T32" fmla="*/ 1674159 w 51"/>
              <a:gd name="T33" fmla="*/ 4240607 h 38"/>
              <a:gd name="T34" fmla="*/ 2371912 w 51"/>
              <a:gd name="T35" fmla="*/ 3533777 h 38"/>
              <a:gd name="T36" fmla="*/ 3069665 w 51"/>
              <a:gd name="T37" fmla="*/ 3109678 h 38"/>
              <a:gd name="T38" fmla="*/ 3069665 w 51"/>
              <a:gd name="T39" fmla="*/ 2826946 h 38"/>
              <a:gd name="T40" fmla="*/ 1953185 w 51"/>
              <a:gd name="T41" fmla="*/ 3533777 h 38"/>
              <a:gd name="T42" fmla="*/ 1116106 w 51"/>
              <a:gd name="T43" fmla="*/ 4240607 h 38"/>
              <a:gd name="T44" fmla="*/ 976779 w 51"/>
              <a:gd name="T45" fmla="*/ 4099241 h 38"/>
              <a:gd name="T46" fmla="*/ 837079 w 51"/>
              <a:gd name="T47" fmla="*/ 3109678 h 38"/>
              <a:gd name="T48" fmla="*/ 279026 w 51"/>
              <a:gd name="T49" fmla="*/ 2826946 h 38"/>
              <a:gd name="T50" fmla="*/ 139700 w 51"/>
              <a:gd name="T51" fmla="*/ 2544590 h 38"/>
              <a:gd name="T52" fmla="*/ 837079 w 51"/>
              <a:gd name="T53" fmla="*/ 1837759 h 38"/>
              <a:gd name="T54" fmla="*/ 1534832 w 51"/>
              <a:gd name="T55" fmla="*/ 1413661 h 38"/>
              <a:gd name="T56" fmla="*/ 2371912 w 51"/>
              <a:gd name="T57" fmla="*/ 1555027 h 38"/>
              <a:gd name="T58" fmla="*/ 3208991 w 51"/>
              <a:gd name="T59" fmla="*/ 1555027 h 38"/>
              <a:gd name="T60" fmla="*/ 3767044 w 51"/>
              <a:gd name="T61" fmla="*/ 848197 h 38"/>
              <a:gd name="T62" fmla="*/ 4604124 w 51"/>
              <a:gd name="T63" fmla="*/ 141366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1" h="38">
                <a:moveTo>
                  <a:pt x="39" y="0"/>
                </a:moveTo>
                <a:lnTo>
                  <a:pt x="39" y="0"/>
                </a:lnTo>
                <a:lnTo>
                  <a:pt x="39" y="2"/>
                </a:lnTo>
                <a:lnTo>
                  <a:pt x="41" y="6"/>
                </a:lnTo>
                <a:lnTo>
                  <a:pt x="42" y="7"/>
                </a:lnTo>
                <a:lnTo>
                  <a:pt x="42" y="8"/>
                </a:lnTo>
                <a:lnTo>
                  <a:pt x="44" y="10"/>
                </a:lnTo>
                <a:lnTo>
                  <a:pt x="46" y="13"/>
                </a:lnTo>
                <a:lnTo>
                  <a:pt x="50" y="16"/>
                </a:lnTo>
                <a:lnTo>
                  <a:pt x="48" y="19"/>
                </a:lnTo>
                <a:lnTo>
                  <a:pt x="41" y="25"/>
                </a:lnTo>
                <a:lnTo>
                  <a:pt x="39" y="25"/>
                </a:lnTo>
                <a:lnTo>
                  <a:pt x="35" y="23"/>
                </a:lnTo>
                <a:lnTo>
                  <a:pt x="36" y="27"/>
                </a:lnTo>
                <a:lnTo>
                  <a:pt x="38" y="29"/>
                </a:lnTo>
                <a:lnTo>
                  <a:pt x="33" y="28"/>
                </a:lnTo>
                <a:lnTo>
                  <a:pt x="30" y="28"/>
                </a:lnTo>
                <a:lnTo>
                  <a:pt x="29" y="30"/>
                </a:lnTo>
                <a:lnTo>
                  <a:pt x="28" y="32"/>
                </a:lnTo>
                <a:lnTo>
                  <a:pt x="27" y="31"/>
                </a:lnTo>
                <a:lnTo>
                  <a:pt x="26" y="29"/>
                </a:lnTo>
                <a:lnTo>
                  <a:pt x="25" y="29"/>
                </a:lnTo>
                <a:lnTo>
                  <a:pt x="24" y="29"/>
                </a:lnTo>
                <a:lnTo>
                  <a:pt x="25" y="30"/>
                </a:lnTo>
                <a:lnTo>
                  <a:pt x="25" y="33"/>
                </a:lnTo>
                <a:lnTo>
                  <a:pt x="24" y="34"/>
                </a:lnTo>
                <a:lnTo>
                  <a:pt x="24" y="35"/>
                </a:lnTo>
                <a:lnTo>
                  <a:pt x="21" y="37"/>
                </a:lnTo>
                <a:lnTo>
                  <a:pt x="20" y="35"/>
                </a:lnTo>
                <a:lnTo>
                  <a:pt x="18" y="31"/>
                </a:lnTo>
                <a:lnTo>
                  <a:pt x="17" y="30"/>
                </a:lnTo>
                <a:lnTo>
                  <a:pt x="14" y="31"/>
                </a:lnTo>
                <a:lnTo>
                  <a:pt x="10" y="32"/>
                </a:lnTo>
                <a:lnTo>
                  <a:pt x="12" y="30"/>
                </a:lnTo>
                <a:lnTo>
                  <a:pt x="14" y="28"/>
                </a:lnTo>
                <a:lnTo>
                  <a:pt x="17" y="25"/>
                </a:lnTo>
                <a:lnTo>
                  <a:pt x="20" y="23"/>
                </a:lnTo>
                <a:lnTo>
                  <a:pt x="22" y="22"/>
                </a:lnTo>
                <a:lnTo>
                  <a:pt x="23" y="22"/>
                </a:lnTo>
                <a:lnTo>
                  <a:pt x="22" y="20"/>
                </a:lnTo>
                <a:lnTo>
                  <a:pt x="17" y="22"/>
                </a:lnTo>
                <a:lnTo>
                  <a:pt x="14" y="25"/>
                </a:lnTo>
                <a:lnTo>
                  <a:pt x="10" y="27"/>
                </a:lnTo>
                <a:lnTo>
                  <a:pt x="8" y="30"/>
                </a:lnTo>
                <a:lnTo>
                  <a:pt x="7" y="31"/>
                </a:lnTo>
                <a:lnTo>
                  <a:pt x="7" y="29"/>
                </a:lnTo>
                <a:lnTo>
                  <a:pt x="6" y="25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1" y="18"/>
                </a:lnTo>
                <a:lnTo>
                  <a:pt x="5" y="16"/>
                </a:lnTo>
                <a:lnTo>
                  <a:pt x="6" y="13"/>
                </a:lnTo>
                <a:lnTo>
                  <a:pt x="10" y="11"/>
                </a:lnTo>
                <a:lnTo>
                  <a:pt x="11" y="10"/>
                </a:lnTo>
                <a:lnTo>
                  <a:pt x="15" y="11"/>
                </a:lnTo>
                <a:lnTo>
                  <a:pt x="17" y="11"/>
                </a:lnTo>
                <a:lnTo>
                  <a:pt x="20" y="12"/>
                </a:lnTo>
                <a:lnTo>
                  <a:pt x="23" y="11"/>
                </a:lnTo>
                <a:lnTo>
                  <a:pt x="24" y="10"/>
                </a:lnTo>
                <a:lnTo>
                  <a:pt x="27" y="6"/>
                </a:lnTo>
                <a:lnTo>
                  <a:pt x="29" y="2"/>
                </a:lnTo>
                <a:lnTo>
                  <a:pt x="33" y="1"/>
                </a:lnTo>
                <a:lnTo>
                  <a:pt x="39" y="0"/>
                </a:lnTo>
              </a:path>
            </a:pathLst>
          </a:custGeom>
          <a:solidFill>
            <a:srgbClr val="C1001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79" name="Freeform 8625">
            <a:extLst>
              <a:ext uri="{FF2B5EF4-FFF2-40B4-BE49-F238E27FC236}">
                <a16:creationId xmlns:a16="http://schemas.microsoft.com/office/drawing/2014/main" id="{D9B91B29-AAE3-5E4D-9921-53262B6A6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820988"/>
            <a:ext cx="19050" cy="14287"/>
          </a:xfrm>
          <a:custGeom>
            <a:avLst/>
            <a:gdLst>
              <a:gd name="T0" fmla="*/ 2511612 w 51"/>
              <a:gd name="T1" fmla="*/ 4381973 h 38"/>
              <a:gd name="T2" fmla="*/ 1953185 w 51"/>
              <a:gd name="T3" fmla="*/ 4381973 h 38"/>
              <a:gd name="T4" fmla="*/ 2650938 w 51"/>
              <a:gd name="T5" fmla="*/ 4381973 h 38"/>
              <a:gd name="T6" fmla="*/ 3488018 w 51"/>
              <a:gd name="T7" fmla="*/ 4664706 h 38"/>
              <a:gd name="T8" fmla="*/ 3627718 w 51"/>
              <a:gd name="T9" fmla="*/ 4240607 h 38"/>
              <a:gd name="T10" fmla="*/ 3348691 w 51"/>
              <a:gd name="T11" fmla="*/ 4947438 h 38"/>
              <a:gd name="T12" fmla="*/ 1674159 w 51"/>
              <a:gd name="T13" fmla="*/ 4523339 h 38"/>
              <a:gd name="T14" fmla="*/ 1534832 w 51"/>
              <a:gd name="T15" fmla="*/ 4664706 h 38"/>
              <a:gd name="T16" fmla="*/ 1395132 w 51"/>
              <a:gd name="T17" fmla="*/ 4664706 h 38"/>
              <a:gd name="T18" fmla="*/ 1953185 w 51"/>
              <a:gd name="T19" fmla="*/ 3957875 h 38"/>
              <a:gd name="T20" fmla="*/ 1395132 w 51"/>
              <a:gd name="T21" fmla="*/ 4664706 h 38"/>
              <a:gd name="T22" fmla="*/ 3069665 w 51"/>
              <a:gd name="T23" fmla="*/ 3109678 h 38"/>
              <a:gd name="T24" fmla="*/ 3069665 w 51"/>
              <a:gd name="T25" fmla="*/ 2826946 h 38"/>
              <a:gd name="T26" fmla="*/ 2371912 w 51"/>
              <a:gd name="T27" fmla="*/ 3533777 h 38"/>
              <a:gd name="T28" fmla="*/ 976779 w 51"/>
              <a:gd name="T29" fmla="*/ 4099241 h 38"/>
              <a:gd name="T30" fmla="*/ 837079 w 51"/>
              <a:gd name="T31" fmla="*/ 3957875 h 38"/>
              <a:gd name="T32" fmla="*/ 558053 w 51"/>
              <a:gd name="T33" fmla="*/ 2826946 h 38"/>
              <a:gd name="T34" fmla="*/ 837079 w 51"/>
              <a:gd name="T35" fmla="*/ 3957875 h 38"/>
              <a:gd name="T36" fmla="*/ 139700 w 51"/>
              <a:gd name="T37" fmla="*/ 2403224 h 38"/>
              <a:gd name="T38" fmla="*/ 837079 w 51"/>
              <a:gd name="T39" fmla="*/ 1696393 h 38"/>
              <a:gd name="T40" fmla="*/ 1534832 w 51"/>
              <a:gd name="T41" fmla="*/ 1413661 h 38"/>
              <a:gd name="T42" fmla="*/ 2371912 w 51"/>
              <a:gd name="T43" fmla="*/ 1555027 h 38"/>
              <a:gd name="T44" fmla="*/ 3208991 w 51"/>
              <a:gd name="T45" fmla="*/ 1555027 h 38"/>
              <a:gd name="T46" fmla="*/ 4046071 w 51"/>
              <a:gd name="T47" fmla="*/ 282732 h 38"/>
              <a:gd name="T48" fmla="*/ 5441576 w 51"/>
              <a:gd name="T49" fmla="*/ 0 h 38"/>
              <a:gd name="T50" fmla="*/ 4046071 w 51"/>
              <a:gd name="T51" fmla="*/ 424098 h 38"/>
              <a:gd name="T52" fmla="*/ 3208991 w 51"/>
              <a:gd name="T53" fmla="*/ 1696393 h 38"/>
              <a:gd name="T54" fmla="*/ 2371912 w 51"/>
              <a:gd name="T55" fmla="*/ 1696393 h 38"/>
              <a:gd name="T56" fmla="*/ 1534832 w 51"/>
              <a:gd name="T57" fmla="*/ 1555027 h 38"/>
              <a:gd name="T58" fmla="*/ 976779 w 51"/>
              <a:gd name="T59" fmla="*/ 1837759 h 38"/>
              <a:gd name="T60" fmla="*/ 139700 w 51"/>
              <a:gd name="T61" fmla="*/ 2544590 h 38"/>
              <a:gd name="T62" fmla="*/ 139700 w 51"/>
              <a:gd name="T63" fmla="*/ 2403224 h 38"/>
              <a:gd name="T64" fmla="*/ 5441576 w 51"/>
              <a:gd name="T65" fmla="*/ 0 h 38"/>
              <a:gd name="T66" fmla="*/ 5720603 w 51"/>
              <a:gd name="T67" fmla="*/ 848197 h 38"/>
              <a:gd name="T68" fmla="*/ 6138956 w 51"/>
              <a:gd name="T69" fmla="*/ 1413661 h 38"/>
              <a:gd name="T70" fmla="*/ 5720603 w 51"/>
              <a:gd name="T71" fmla="*/ 848197 h 38"/>
              <a:gd name="T72" fmla="*/ 6557682 w 51"/>
              <a:gd name="T73" fmla="*/ 1837759 h 38"/>
              <a:gd name="T74" fmla="*/ 6697009 w 51"/>
              <a:gd name="T75" fmla="*/ 2826946 h 38"/>
              <a:gd name="T76" fmla="*/ 6976035 w 51"/>
              <a:gd name="T77" fmla="*/ 2261858 h 38"/>
              <a:gd name="T78" fmla="*/ 6138956 w 51"/>
              <a:gd name="T79" fmla="*/ 1413661 h 38"/>
              <a:gd name="T80" fmla="*/ 5022850 w 51"/>
              <a:gd name="T81" fmla="*/ 3816509 h 38"/>
              <a:gd name="T82" fmla="*/ 4883524 w 51"/>
              <a:gd name="T83" fmla="*/ 3816509 h 38"/>
              <a:gd name="T84" fmla="*/ 5022850 w 51"/>
              <a:gd name="T85" fmla="*/ 3816509 h 38"/>
              <a:gd name="T86" fmla="*/ 4604124 w 51"/>
              <a:gd name="T87" fmla="*/ 3957875 h 38"/>
              <a:gd name="T88" fmla="*/ 4046071 w 51"/>
              <a:gd name="T89" fmla="*/ 4240607 h 38"/>
              <a:gd name="T90" fmla="*/ 3627718 w 51"/>
              <a:gd name="T91" fmla="*/ 4240607 h 38"/>
              <a:gd name="T92" fmla="*/ 3906744 w 51"/>
              <a:gd name="T93" fmla="*/ 4523339 h 38"/>
              <a:gd name="T94" fmla="*/ 4046071 w 51"/>
              <a:gd name="T95" fmla="*/ 3957875 h 38"/>
              <a:gd name="T96" fmla="*/ 5162550 w 51"/>
              <a:gd name="T97" fmla="*/ 3957875 h 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" h="38">
                <a:moveTo>
                  <a:pt x="20" y="37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7" y="30"/>
                </a:lnTo>
                <a:lnTo>
                  <a:pt x="19" y="31"/>
                </a:lnTo>
                <a:lnTo>
                  <a:pt x="21" y="36"/>
                </a:lnTo>
                <a:lnTo>
                  <a:pt x="25" y="33"/>
                </a:lnTo>
                <a:lnTo>
                  <a:pt x="25" y="30"/>
                </a:lnTo>
                <a:lnTo>
                  <a:pt x="26" y="30"/>
                </a:lnTo>
                <a:lnTo>
                  <a:pt x="26" y="33"/>
                </a:lnTo>
                <a:lnTo>
                  <a:pt x="24" y="35"/>
                </a:lnTo>
                <a:lnTo>
                  <a:pt x="20" y="37"/>
                </a:lnTo>
                <a:close/>
                <a:moveTo>
                  <a:pt x="12" y="32"/>
                </a:moveTo>
                <a:lnTo>
                  <a:pt x="14" y="31"/>
                </a:lnTo>
                <a:lnTo>
                  <a:pt x="11" y="33"/>
                </a:lnTo>
                <a:lnTo>
                  <a:pt x="12" y="32"/>
                </a:lnTo>
                <a:close/>
                <a:moveTo>
                  <a:pt x="10" y="33"/>
                </a:moveTo>
                <a:lnTo>
                  <a:pt x="11" y="30"/>
                </a:lnTo>
                <a:lnTo>
                  <a:pt x="14" y="28"/>
                </a:lnTo>
                <a:lnTo>
                  <a:pt x="12" y="32"/>
                </a:lnTo>
                <a:lnTo>
                  <a:pt x="10" y="33"/>
                </a:lnTo>
                <a:close/>
                <a:moveTo>
                  <a:pt x="20" y="23"/>
                </a:moveTo>
                <a:lnTo>
                  <a:pt x="22" y="22"/>
                </a:lnTo>
                <a:lnTo>
                  <a:pt x="17" y="22"/>
                </a:lnTo>
                <a:lnTo>
                  <a:pt x="22" y="20"/>
                </a:lnTo>
                <a:lnTo>
                  <a:pt x="23" y="22"/>
                </a:lnTo>
                <a:lnTo>
                  <a:pt x="17" y="25"/>
                </a:lnTo>
                <a:lnTo>
                  <a:pt x="20" y="23"/>
                </a:lnTo>
                <a:close/>
                <a:moveTo>
                  <a:pt x="7" y="29"/>
                </a:moveTo>
                <a:lnTo>
                  <a:pt x="7" y="31"/>
                </a:lnTo>
                <a:lnTo>
                  <a:pt x="6" y="28"/>
                </a:lnTo>
                <a:lnTo>
                  <a:pt x="7" y="29"/>
                </a:lnTo>
                <a:close/>
                <a:moveTo>
                  <a:pt x="4" y="20"/>
                </a:moveTo>
                <a:lnTo>
                  <a:pt x="6" y="22"/>
                </a:lnTo>
                <a:lnTo>
                  <a:pt x="6" y="28"/>
                </a:lnTo>
                <a:lnTo>
                  <a:pt x="4" y="20"/>
                </a:lnTo>
                <a:close/>
                <a:moveTo>
                  <a:pt x="1" y="17"/>
                </a:moveTo>
                <a:lnTo>
                  <a:pt x="5" y="16"/>
                </a:lnTo>
                <a:lnTo>
                  <a:pt x="6" y="12"/>
                </a:lnTo>
                <a:lnTo>
                  <a:pt x="9" y="11"/>
                </a:lnTo>
                <a:lnTo>
                  <a:pt x="11" y="10"/>
                </a:lnTo>
                <a:lnTo>
                  <a:pt x="15" y="11"/>
                </a:lnTo>
                <a:lnTo>
                  <a:pt x="17" y="11"/>
                </a:lnTo>
                <a:lnTo>
                  <a:pt x="20" y="11"/>
                </a:lnTo>
                <a:lnTo>
                  <a:pt x="23" y="11"/>
                </a:lnTo>
                <a:lnTo>
                  <a:pt x="24" y="10"/>
                </a:lnTo>
                <a:lnTo>
                  <a:pt x="29" y="2"/>
                </a:lnTo>
                <a:lnTo>
                  <a:pt x="33" y="0"/>
                </a:lnTo>
                <a:lnTo>
                  <a:pt x="39" y="0"/>
                </a:lnTo>
                <a:lnTo>
                  <a:pt x="33" y="1"/>
                </a:lnTo>
                <a:lnTo>
                  <a:pt x="29" y="3"/>
                </a:lnTo>
                <a:lnTo>
                  <a:pt x="25" y="11"/>
                </a:lnTo>
                <a:lnTo>
                  <a:pt x="23" y="12"/>
                </a:lnTo>
                <a:lnTo>
                  <a:pt x="20" y="12"/>
                </a:lnTo>
                <a:lnTo>
                  <a:pt x="17" y="12"/>
                </a:lnTo>
                <a:lnTo>
                  <a:pt x="15" y="11"/>
                </a:lnTo>
                <a:lnTo>
                  <a:pt x="11" y="11"/>
                </a:lnTo>
                <a:lnTo>
                  <a:pt x="10" y="11"/>
                </a:lnTo>
                <a:lnTo>
                  <a:pt x="7" y="13"/>
                </a:lnTo>
                <a:lnTo>
                  <a:pt x="6" y="16"/>
                </a:lnTo>
                <a:lnTo>
                  <a:pt x="1" y="18"/>
                </a:lnTo>
                <a:lnTo>
                  <a:pt x="0" y="20"/>
                </a:lnTo>
                <a:lnTo>
                  <a:pt x="1" y="17"/>
                </a:lnTo>
                <a:close/>
                <a:moveTo>
                  <a:pt x="39" y="2"/>
                </a:moveTo>
                <a:lnTo>
                  <a:pt x="39" y="0"/>
                </a:lnTo>
                <a:lnTo>
                  <a:pt x="41" y="6"/>
                </a:lnTo>
                <a:lnTo>
                  <a:pt x="39" y="2"/>
                </a:lnTo>
                <a:close/>
                <a:moveTo>
                  <a:pt x="44" y="10"/>
                </a:moveTo>
                <a:lnTo>
                  <a:pt x="42" y="8"/>
                </a:lnTo>
                <a:lnTo>
                  <a:pt x="41" y="6"/>
                </a:lnTo>
                <a:lnTo>
                  <a:pt x="44" y="10"/>
                </a:lnTo>
                <a:close/>
                <a:moveTo>
                  <a:pt x="47" y="13"/>
                </a:moveTo>
                <a:lnTo>
                  <a:pt x="50" y="16"/>
                </a:lnTo>
                <a:lnTo>
                  <a:pt x="48" y="20"/>
                </a:lnTo>
                <a:lnTo>
                  <a:pt x="41" y="25"/>
                </a:lnTo>
                <a:lnTo>
                  <a:pt x="50" y="16"/>
                </a:lnTo>
                <a:lnTo>
                  <a:pt x="46" y="14"/>
                </a:lnTo>
                <a:lnTo>
                  <a:pt x="44" y="10"/>
                </a:lnTo>
                <a:lnTo>
                  <a:pt x="47" y="13"/>
                </a:lnTo>
                <a:close/>
                <a:moveTo>
                  <a:pt x="36" y="27"/>
                </a:moveTo>
                <a:lnTo>
                  <a:pt x="37" y="28"/>
                </a:lnTo>
                <a:lnTo>
                  <a:pt x="35" y="27"/>
                </a:lnTo>
                <a:lnTo>
                  <a:pt x="35" y="23"/>
                </a:lnTo>
                <a:lnTo>
                  <a:pt x="36" y="27"/>
                </a:lnTo>
                <a:close/>
                <a:moveTo>
                  <a:pt x="38" y="29"/>
                </a:moveTo>
                <a:lnTo>
                  <a:pt x="33" y="28"/>
                </a:lnTo>
                <a:lnTo>
                  <a:pt x="30" y="29"/>
                </a:lnTo>
                <a:lnTo>
                  <a:pt x="29" y="30"/>
                </a:lnTo>
                <a:lnTo>
                  <a:pt x="28" y="32"/>
                </a:lnTo>
                <a:lnTo>
                  <a:pt x="26" y="30"/>
                </a:lnTo>
                <a:lnTo>
                  <a:pt x="27" y="31"/>
                </a:lnTo>
                <a:lnTo>
                  <a:pt x="28" y="32"/>
                </a:lnTo>
                <a:lnTo>
                  <a:pt x="28" y="30"/>
                </a:lnTo>
                <a:lnTo>
                  <a:pt x="29" y="28"/>
                </a:lnTo>
                <a:lnTo>
                  <a:pt x="33" y="28"/>
                </a:lnTo>
                <a:lnTo>
                  <a:pt x="37" y="28"/>
                </a:lnTo>
                <a:lnTo>
                  <a:pt x="38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0" name="Freeform 8626">
            <a:extLst>
              <a:ext uri="{FF2B5EF4-FFF2-40B4-BE49-F238E27FC236}">
                <a16:creationId xmlns:a16="http://schemas.microsoft.com/office/drawing/2014/main" id="{19E1FBAA-9E7B-084E-A707-31D991663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0825"/>
            <a:ext cx="17462" cy="22225"/>
          </a:xfrm>
          <a:custGeom>
            <a:avLst/>
            <a:gdLst>
              <a:gd name="T0" fmla="*/ 5968797 w 49"/>
              <a:gd name="T1" fmla="*/ 5076560 h 60"/>
              <a:gd name="T2" fmla="*/ 5333750 w 49"/>
              <a:gd name="T3" fmla="*/ 5213985 h 60"/>
              <a:gd name="T4" fmla="*/ 4825927 w 49"/>
              <a:gd name="T5" fmla="*/ 5625518 h 60"/>
              <a:gd name="T6" fmla="*/ 4444970 w 49"/>
              <a:gd name="T7" fmla="*/ 6311530 h 60"/>
              <a:gd name="T8" fmla="*/ 3936790 w 49"/>
              <a:gd name="T9" fmla="*/ 6997541 h 60"/>
              <a:gd name="T10" fmla="*/ 3428967 w 49"/>
              <a:gd name="T11" fmla="*/ 7683553 h 60"/>
              <a:gd name="T12" fmla="*/ 2539830 w 49"/>
              <a:gd name="T13" fmla="*/ 8095456 h 60"/>
              <a:gd name="T14" fmla="*/ 1777917 w 49"/>
              <a:gd name="T15" fmla="*/ 8095456 h 60"/>
              <a:gd name="T16" fmla="*/ 1142870 w 49"/>
              <a:gd name="T17" fmla="*/ 7958032 h 60"/>
              <a:gd name="T18" fmla="*/ 761913 w 49"/>
              <a:gd name="T19" fmla="*/ 7546499 h 60"/>
              <a:gd name="T20" fmla="*/ 761913 w 49"/>
              <a:gd name="T21" fmla="*/ 6997541 h 60"/>
              <a:gd name="T22" fmla="*/ 635047 w 49"/>
              <a:gd name="T23" fmla="*/ 6448954 h 60"/>
              <a:gd name="T24" fmla="*/ 507823 w 49"/>
              <a:gd name="T25" fmla="*/ 6174475 h 60"/>
              <a:gd name="T26" fmla="*/ 254090 w 49"/>
              <a:gd name="T27" fmla="*/ 5762943 h 60"/>
              <a:gd name="T28" fmla="*/ 0 w 49"/>
              <a:gd name="T29" fmla="*/ 5488464 h 60"/>
              <a:gd name="T30" fmla="*/ 254090 w 49"/>
              <a:gd name="T31" fmla="*/ 3704537 h 60"/>
              <a:gd name="T32" fmla="*/ 380957 w 49"/>
              <a:gd name="T33" fmla="*/ 3430058 h 60"/>
              <a:gd name="T34" fmla="*/ 380957 w 49"/>
              <a:gd name="T35" fmla="*/ 3018525 h 60"/>
              <a:gd name="T36" fmla="*/ 380957 w 49"/>
              <a:gd name="T37" fmla="*/ 2469938 h 60"/>
              <a:gd name="T38" fmla="*/ 635047 w 49"/>
              <a:gd name="T39" fmla="*/ 1783556 h 60"/>
              <a:gd name="T40" fmla="*/ 1016003 w 49"/>
              <a:gd name="T41" fmla="*/ 1509448 h 60"/>
              <a:gd name="T42" fmla="*/ 1651050 w 49"/>
              <a:gd name="T43" fmla="*/ 1097545 h 60"/>
              <a:gd name="T44" fmla="*/ 2412963 w 49"/>
              <a:gd name="T45" fmla="*/ 960490 h 60"/>
              <a:gd name="T46" fmla="*/ 3555833 w 49"/>
              <a:gd name="T47" fmla="*/ 548958 h 60"/>
              <a:gd name="T48" fmla="*/ 4444970 w 49"/>
              <a:gd name="T49" fmla="*/ 274479 h 60"/>
              <a:gd name="T50" fmla="*/ 5460973 w 49"/>
              <a:gd name="T51" fmla="*/ 0 h 60"/>
              <a:gd name="T52" fmla="*/ 5968797 w 49"/>
              <a:gd name="T53" fmla="*/ 0 h 60"/>
              <a:gd name="T54" fmla="*/ 5968797 w 49"/>
              <a:gd name="T55" fmla="*/ 686012 h 60"/>
              <a:gd name="T56" fmla="*/ 6096020 w 49"/>
              <a:gd name="T57" fmla="*/ 960490 h 60"/>
              <a:gd name="T58" fmla="*/ 6096020 w 49"/>
              <a:gd name="T59" fmla="*/ 2606993 h 60"/>
              <a:gd name="T60" fmla="*/ 5968797 w 49"/>
              <a:gd name="T61" fmla="*/ 4253495 h 60"/>
              <a:gd name="T62" fmla="*/ 5968797 w 49"/>
              <a:gd name="T63" fmla="*/ 5076560 h 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" h="60">
                <a:moveTo>
                  <a:pt x="47" y="37"/>
                </a:moveTo>
                <a:lnTo>
                  <a:pt x="42" y="38"/>
                </a:lnTo>
                <a:lnTo>
                  <a:pt x="38" y="41"/>
                </a:lnTo>
                <a:lnTo>
                  <a:pt x="35" y="46"/>
                </a:lnTo>
                <a:lnTo>
                  <a:pt x="31" y="51"/>
                </a:lnTo>
                <a:lnTo>
                  <a:pt x="27" y="56"/>
                </a:lnTo>
                <a:lnTo>
                  <a:pt x="20" y="59"/>
                </a:lnTo>
                <a:lnTo>
                  <a:pt x="14" y="59"/>
                </a:lnTo>
                <a:lnTo>
                  <a:pt x="9" y="58"/>
                </a:lnTo>
                <a:lnTo>
                  <a:pt x="6" y="55"/>
                </a:lnTo>
                <a:lnTo>
                  <a:pt x="6" y="51"/>
                </a:lnTo>
                <a:lnTo>
                  <a:pt x="5" y="47"/>
                </a:lnTo>
                <a:lnTo>
                  <a:pt x="4" y="45"/>
                </a:lnTo>
                <a:lnTo>
                  <a:pt x="2" y="42"/>
                </a:lnTo>
                <a:lnTo>
                  <a:pt x="0" y="40"/>
                </a:lnTo>
                <a:lnTo>
                  <a:pt x="2" y="27"/>
                </a:lnTo>
                <a:lnTo>
                  <a:pt x="3" y="25"/>
                </a:lnTo>
                <a:lnTo>
                  <a:pt x="3" y="22"/>
                </a:lnTo>
                <a:lnTo>
                  <a:pt x="3" y="18"/>
                </a:lnTo>
                <a:lnTo>
                  <a:pt x="5" y="13"/>
                </a:lnTo>
                <a:lnTo>
                  <a:pt x="8" y="11"/>
                </a:lnTo>
                <a:lnTo>
                  <a:pt x="13" y="8"/>
                </a:lnTo>
                <a:lnTo>
                  <a:pt x="19" y="7"/>
                </a:lnTo>
                <a:lnTo>
                  <a:pt x="28" y="4"/>
                </a:lnTo>
                <a:lnTo>
                  <a:pt x="35" y="2"/>
                </a:lnTo>
                <a:lnTo>
                  <a:pt x="43" y="0"/>
                </a:lnTo>
                <a:lnTo>
                  <a:pt x="47" y="0"/>
                </a:lnTo>
                <a:lnTo>
                  <a:pt x="47" y="5"/>
                </a:lnTo>
                <a:lnTo>
                  <a:pt x="48" y="7"/>
                </a:lnTo>
                <a:lnTo>
                  <a:pt x="48" y="19"/>
                </a:lnTo>
                <a:lnTo>
                  <a:pt x="47" y="31"/>
                </a:lnTo>
                <a:lnTo>
                  <a:pt x="47" y="37"/>
                </a:lnTo>
              </a:path>
            </a:pathLst>
          </a:custGeom>
          <a:solidFill>
            <a:srgbClr val="7145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1" name="Freeform 8627">
            <a:extLst>
              <a:ext uri="{FF2B5EF4-FFF2-40B4-BE49-F238E27FC236}">
                <a16:creationId xmlns:a16="http://schemas.microsoft.com/office/drawing/2014/main" id="{FDE78271-2AD8-684D-A0EE-1B6489EF2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0825"/>
            <a:ext cx="17463" cy="22225"/>
          </a:xfrm>
          <a:custGeom>
            <a:avLst/>
            <a:gdLst>
              <a:gd name="T0" fmla="*/ 1097724 w 50"/>
              <a:gd name="T1" fmla="*/ 7831944 h 61"/>
              <a:gd name="T2" fmla="*/ 853941 w 50"/>
              <a:gd name="T3" fmla="*/ 7566702 h 61"/>
              <a:gd name="T4" fmla="*/ 732049 w 50"/>
              <a:gd name="T5" fmla="*/ 6372017 h 61"/>
              <a:gd name="T6" fmla="*/ 244133 w 50"/>
              <a:gd name="T7" fmla="*/ 5708182 h 61"/>
              <a:gd name="T8" fmla="*/ 0 w 50"/>
              <a:gd name="T9" fmla="*/ 5442575 h 61"/>
              <a:gd name="T10" fmla="*/ 366024 w 50"/>
              <a:gd name="T11" fmla="*/ 3982283 h 61"/>
              <a:gd name="T12" fmla="*/ 121892 w 50"/>
              <a:gd name="T13" fmla="*/ 5442575 h 61"/>
              <a:gd name="T14" fmla="*/ 366024 w 50"/>
              <a:gd name="T15" fmla="*/ 5708182 h 61"/>
              <a:gd name="T16" fmla="*/ 732049 w 50"/>
              <a:gd name="T17" fmla="*/ 6372017 h 61"/>
              <a:gd name="T18" fmla="*/ 975832 w 50"/>
              <a:gd name="T19" fmla="*/ 7433716 h 61"/>
              <a:gd name="T20" fmla="*/ 1219965 w 50"/>
              <a:gd name="T21" fmla="*/ 7831944 h 61"/>
              <a:gd name="T22" fmla="*/ 1829773 w 50"/>
              <a:gd name="T23" fmla="*/ 7964930 h 61"/>
              <a:gd name="T24" fmla="*/ 1097724 w 50"/>
              <a:gd name="T25" fmla="*/ 7831944 h 61"/>
              <a:gd name="T26" fmla="*/ 487916 w 50"/>
              <a:gd name="T27" fmla="*/ 3451433 h 61"/>
              <a:gd name="T28" fmla="*/ 366024 w 50"/>
              <a:gd name="T29" fmla="*/ 3982283 h 61"/>
              <a:gd name="T30" fmla="*/ 366024 w 50"/>
              <a:gd name="T31" fmla="*/ 3717040 h 61"/>
              <a:gd name="T32" fmla="*/ 487916 w 50"/>
              <a:gd name="T33" fmla="*/ 3185826 h 61"/>
              <a:gd name="T34" fmla="*/ 487916 w 50"/>
              <a:gd name="T35" fmla="*/ 3451433 h 61"/>
              <a:gd name="T36" fmla="*/ 975832 w 50"/>
              <a:gd name="T37" fmla="*/ 1460292 h 61"/>
              <a:gd name="T38" fmla="*/ 1707881 w 50"/>
              <a:gd name="T39" fmla="*/ 1194685 h 61"/>
              <a:gd name="T40" fmla="*/ 5854995 w 50"/>
              <a:gd name="T41" fmla="*/ 0 h 61"/>
              <a:gd name="T42" fmla="*/ 5854995 w 50"/>
              <a:gd name="T43" fmla="*/ 132621 h 61"/>
              <a:gd name="T44" fmla="*/ 3537655 w 50"/>
              <a:gd name="T45" fmla="*/ 796457 h 61"/>
              <a:gd name="T46" fmla="*/ 1097724 w 50"/>
              <a:gd name="T47" fmla="*/ 1592913 h 61"/>
              <a:gd name="T48" fmla="*/ 732049 w 50"/>
              <a:gd name="T49" fmla="*/ 1858520 h 61"/>
              <a:gd name="T50" fmla="*/ 975832 w 50"/>
              <a:gd name="T51" fmla="*/ 1460292 h 61"/>
              <a:gd name="T52" fmla="*/ 5854995 w 50"/>
              <a:gd name="T53" fmla="*/ 1062064 h 61"/>
              <a:gd name="T54" fmla="*/ 5977236 w 50"/>
              <a:gd name="T55" fmla="*/ 1062064 h 61"/>
              <a:gd name="T56" fmla="*/ 5977236 w 50"/>
              <a:gd name="T57" fmla="*/ 2654977 h 61"/>
              <a:gd name="T58" fmla="*/ 5854995 w 50"/>
              <a:gd name="T59" fmla="*/ 5044346 h 61"/>
              <a:gd name="T60" fmla="*/ 5854995 w 50"/>
              <a:gd name="T61" fmla="*/ 2654977 h 61"/>
              <a:gd name="T62" fmla="*/ 5854995 w 50"/>
              <a:gd name="T63" fmla="*/ 1062064 h 61"/>
              <a:gd name="T64" fmla="*/ 4757270 w 50"/>
              <a:gd name="T65" fmla="*/ 5575196 h 61"/>
              <a:gd name="T66" fmla="*/ 5245187 w 50"/>
              <a:gd name="T67" fmla="*/ 5176968 h 61"/>
              <a:gd name="T68" fmla="*/ 4635379 w 50"/>
              <a:gd name="T69" fmla="*/ 5840803 h 61"/>
              <a:gd name="T70" fmla="*/ 4757270 w 50"/>
              <a:gd name="T71" fmla="*/ 5575196 h 61"/>
              <a:gd name="T72" fmla="*/ 4391246 w 50"/>
              <a:gd name="T73" fmla="*/ 6239031 h 61"/>
              <a:gd name="T74" fmla="*/ 3903330 w 50"/>
              <a:gd name="T75" fmla="*/ 6902866 h 61"/>
              <a:gd name="T76" fmla="*/ 3537655 w 50"/>
              <a:gd name="T77" fmla="*/ 7566702 h 61"/>
              <a:gd name="T78" fmla="*/ 2683714 w 50"/>
              <a:gd name="T79" fmla="*/ 7831944 h 61"/>
              <a:gd name="T80" fmla="*/ 3415414 w 50"/>
              <a:gd name="T81" fmla="*/ 7566702 h 61"/>
              <a:gd name="T82" fmla="*/ 3903330 w 50"/>
              <a:gd name="T83" fmla="*/ 6902866 h 61"/>
              <a:gd name="T84" fmla="*/ 4269354 w 50"/>
              <a:gd name="T85" fmla="*/ 6239031 h 61"/>
              <a:gd name="T86" fmla="*/ 4635379 w 50"/>
              <a:gd name="T87" fmla="*/ 5840803 h 61"/>
              <a:gd name="T88" fmla="*/ 4391246 w 50"/>
              <a:gd name="T89" fmla="*/ 6239031 h 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0" h="61">
                <a:moveTo>
                  <a:pt x="9" y="59"/>
                </a:moveTo>
                <a:lnTo>
                  <a:pt x="7" y="57"/>
                </a:lnTo>
                <a:lnTo>
                  <a:pt x="6" y="48"/>
                </a:lnTo>
                <a:lnTo>
                  <a:pt x="2" y="43"/>
                </a:lnTo>
                <a:lnTo>
                  <a:pt x="0" y="41"/>
                </a:lnTo>
                <a:lnTo>
                  <a:pt x="3" y="30"/>
                </a:lnTo>
                <a:lnTo>
                  <a:pt x="1" y="41"/>
                </a:lnTo>
                <a:lnTo>
                  <a:pt x="3" y="43"/>
                </a:lnTo>
                <a:lnTo>
                  <a:pt x="6" y="48"/>
                </a:lnTo>
                <a:lnTo>
                  <a:pt x="8" y="56"/>
                </a:lnTo>
                <a:lnTo>
                  <a:pt x="10" y="59"/>
                </a:lnTo>
                <a:lnTo>
                  <a:pt x="15" y="60"/>
                </a:lnTo>
                <a:lnTo>
                  <a:pt x="9" y="59"/>
                </a:lnTo>
                <a:close/>
                <a:moveTo>
                  <a:pt x="4" y="26"/>
                </a:moveTo>
                <a:lnTo>
                  <a:pt x="3" y="30"/>
                </a:lnTo>
                <a:lnTo>
                  <a:pt x="3" y="28"/>
                </a:lnTo>
                <a:lnTo>
                  <a:pt x="4" y="24"/>
                </a:lnTo>
                <a:lnTo>
                  <a:pt x="4" y="26"/>
                </a:lnTo>
                <a:close/>
                <a:moveTo>
                  <a:pt x="8" y="11"/>
                </a:moveTo>
                <a:lnTo>
                  <a:pt x="14" y="9"/>
                </a:lnTo>
                <a:lnTo>
                  <a:pt x="48" y="0"/>
                </a:lnTo>
                <a:lnTo>
                  <a:pt x="48" y="1"/>
                </a:lnTo>
                <a:lnTo>
                  <a:pt x="29" y="6"/>
                </a:lnTo>
                <a:lnTo>
                  <a:pt x="9" y="12"/>
                </a:lnTo>
                <a:lnTo>
                  <a:pt x="6" y="14"/>
                </a:lnTo>
                <a:lnTo>
                  <a:pt x="8" y="11"/>
                </a:lnTo>
                <a:close/>
                <a:moveTo>
                  <a:pt x="48" y="8"/>
                </a:moveTo>
                <a:lnTo>
                  <a:pt x="49" y="8"/>
                </a:lnTo>
                <a:lnTo>
                  <a:pt x="49" y="20"/>
                </a:lnTo>
                <a:lnTo>
                  <a:pt x="48" y="38"/>
                </a:lnTo>
                <a:lnTo>
                  <a:pt x="48" y="20"/>
                </a:lnTo>
                <a:lnTo>
                  <a:pt x="48" y="8"/>
                </a:lnTo>
                <a:close/>
                <a:moveTo>
                  <a:pt x="39" y="42"/>
                </a:moveTo>
                <a:lnTo>
                  <a:pt x="43" y="39"/>
                </a:lnTo>
                <a:lnTo>
                  <a:pt x="38" y="44"/>
                </a:lnTo>
                <a:lnTo>
                  <a:pt x="39" y="42"/>
                </a:lnTo>
                <a:close/>
                <a:moveTo>
                  <a:pt x="36" y="47"/>
                </a:moveTo>
                <a:lnTo>
                  <a:pt x="32" y="52"/>
                </a:lnTo>
                <a:lnTo>
                  <a:pt x="29" y="57"/>
                </a:lnTo>
                <a:lnTo>
                  <a:pt x="22" y="59"/>
                </a:lnTo>
                <a:lnTo>
                  <a:pt x="28" y="57"/>
                </a:lnTo>
                <a:lnTo>
                  <a:pt x="32" y="52"/>
                </a:lnTo>
                <a:lnTo>
                  <a:pt x="35" y="47"/>
                </a:lnTo>
                <a:lnTo>
                  <a:pt x="38" y="44"/>
                </a:lnTo>
                <a:lnTo>
                  <a:pt x="36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2" name="Freeform 8628">
            <a:extLst>
              <a:ext uri="{FF2B5EF4-FFF2-40B4-BE49-F238E27FC236}">
                <a16:creationId xmlns:a16="http://schemas.microsoft.com/office/drawing/2014/main" id="{C8D17C61-4FDF-EF49-9A7A-1FFB9E79C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790825"/>
            <a:ext cx="7938" cy="15875"/>
          </a:xfrm>
          <a:custGeom>
            <a:avLst/>
            <a:gdLst>
              <a:gd name="T0" fmla="*/ 0 w 23"/>
              <a:gd name="T1" fmla="*/ 5143122 h 42"/>
              <a:gd name="T2" fmla="*/ 119070 w 23"/>
              <a:gd name="T3" fmla="*/ 3714372 h 42"/>
              <a:gd name="T4" fmla="*/ 119070 w 23"/>
              <a:gd name="T5" fmla="*/ 2571750 h 42"/>
              <a:gd name="T6" fmla="*/ 119070 w 23"/>
              <a:gd name="T7" fmla="*/ 0 h 42"/>
              <a:gd name="T8" fmla="*/ 357210 w 23"/>
              <a:gd name="T9" fmla="*/ 0 h 42"/>
              <a:gd name="T10" fmla="*/ 1071975 w 23"/>
              <a:gd name="T11" fmla="*/ 1285875 h 42"/>
              <a:gd name="T12" fmla="*/ 1429530 w 23"/>
              <a:gd name="T13" fmla="*/ 2428875 h 42"/>
              <a:gd name="T14" fmla="*/ 1786740 w 23"/>
              <a:gd name="T15" fmla="*/ 2857500 h 42"/>
              <a:gd name="T16" fmla="*/ 2143950 w 23"/>
              <a:gd name="T17" fmla="*/ 3285747 h 42"/>
              <a:gd name="T18" fmla="*/ 2620575 w 23"/>
              <a:gd name="T19" fmla="*/ 4285872 h 42"/>
              <a:gd name="T20" fmla="*/ 2024880 w 23"/>
              <a:gd name="T21" fmla="*/ 5000247 h 42"/>
              <a:gd name="T22" fmla="*/ 1667670 w 23"/>
              <a:gd name="T23" fmla="*/ 5285997 h 42"/>
              <a:gd name="T24" fmla="*/ 1548600 w 23"/>
              <a:gd name="T25" fmla="*/ 5571747 h 42"/>
              <a:gd name="T26" fmla="*/ 1310115 w 23"/>
              <a:gd name="T27" fmla="*/ 5857497 h 42"/>
              <a:gd name="T28" fmla="*/ 1071975 w 23"/>
              <a:gd name="T29" fmla="*/ 5571747 h 42"/>
              <a:gd name="T30" fmla="*/ 595695 w 23"/>
              <a:gd name="T31" fmla="*/ 5285997 h 42"/>
              <a:gd name="T32" fmla="*/ 0 w 23"/>
              <a:gd name="T33" fmla="*/ 5143122 h 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42">
                <a:moveTo>
                  <a:pt x="0" y="36"/>
                </a:moveTo>
                <a:lnTo>
                  <a:pt x="1" y="26"/>
                </a:lnTo>
                <a:lnTo>
                  <a:pt x="1" y="18"/>
                </a:lnTo>
                <a:lnTo>
                  <a:pt x="1" y="0"/>
                </a:lnTo>
                <a:lnTo>
                  <a:pt x="3" y="0"/>
                </a:lnTo>
                <a:lnTo>
                  <a:pt x="9" y="9"/>
                </a:lnTo>
                <a:lnTo>
                  <a:pt x="12" y="17"/>
                </a:lnTo>
                <a:lnTo>
                  <a:pt x="15" y="20"/>
                </a:lnTo>
                <a:lnTo>
                  <a:pt x="18" y="23"/>
                </a:lnTo>
                <a:lnTo>
                  <a:pt x="22" y="30"/>
                </a:lnTo>
                <a:lnTo>
                  <a:pt x="17" y="35"/>
                </a:lnTo>
                <a:lnTo>
                  <a:pt x="14" y="37"/>
                </a:lnTo>
                <a:lnTo>
                  <a:pt x="13" y="39"/>
                </a:lnTo>
                <a:lnTo>
                  <a:pt x="11" y="41"/>
                </a:lnTo>
                <a:lnTo>
                  <a:pt x="9" y="39"/>
                </a:lnTo>
                <a:lnTo>
                  <a:pt x="5" y="37"/>
                </a:lnTo>
                <a:lnTo>
                  <a:pt x="0" y="36"/>
                </a:lnTo>
              </a:path>
            </a:pathLst>
          </a:custGeom>
          <a:solidFill>
            <a:srgbClr val="7145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3" name="Freeform 8629">
            <a:extLst>
              <a:ext uri="{FF2B5EF4-FFF2-40B4-BE49-F238E27FC236}">
                <a16:creationId xmlns:a16="http://schemas.microsoft.com/office/drawing/2014/main" id="{235026CA-6FDD-F445-A2D1-BB626993F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790825"/>
            <a:ext cx="7938" cy="15875"/>
          </a:xfrm>
          <a:custGeom>
            <a:avLst/>
            <a:gdLst>
              <a:gd name="T0" fmla="*/ 1310115 w 23"/>
              <a:gd name="T1" fmla="*/ 5724599 h 43"/>
              <a:gd name="T2" fmla="*/ 1071975 w 23"/>
              <a:gd name="T3" fmla="*/ 5315541 h 43"/>
              <a:gd name="T4" fmla="*/ 595695 w 23"/>
              <a:gd name="T5" fmla="*/ 5043081 h 43"/>
              <a:gd name="T6" fmla="*/ 0 w 23"/>
              <a:gd name="T7" fmla="*/ 4906852 h 43"/>
              <a:gd name="T8" fmla="*/ 595695 w 23"/>
              <a:gd name="T9" fmla="*/ 4906852 h 43"/>
              <a:gd name="T10" fmla="*/ 1071975 w 23"/>
              <a:gd name="T11" fmla="*/ 5315541 h 43"/>
              <a:gd name="T12" fmla="*/ 1310115 w 23"/>
              <a:gd name="T13" fmla="*/ 5588369 h 43"/>
              <a:gd name="T14" fmla="*/ 1548600 w 23"/>
              <a:gd name="T15" fmla="*/ 5315541 h 43"/>
              <a:gd name="T16" fmla="*/ 1310115 w 23"/>
              <a:gd name="T17" fmla="*/ 5724599 h 43"/>
              <a:gd name="T18" fmla="*/ 0 w 23"/>
              <a:gd name="T19" fmla="*/ 2453241 h 43"/>
              <a:gd name="T20" fmla="*/ 119070 w 23"/>
              <a:gd name="T21" fmla="*/ 0 h 43"/>
              <a:gd name="T22" fmla="*/ 119070 w 23"/>
              <a:gd name="T23" fmla="*/ 2453241 h 43"/>
              <a:gd name="T24" fmla="*/ 119070 w 23"/>
              <a:gd name="T25" fmla="*/ 3543817 h 43"/>
              <a:gd name="T26" fmla="*/ 0 w 23"/>
              <a:gd name="T27" fmla="*/ 2453241 h 43"/>
              <a:gd name="T28" fmla="*/ 1548600 w 23"/>
              <a:gd name="T29" fmla="*/ 2317012 h 43"/>
              <a:gd name="T30" fmla="*/ 2143950 w 23"/>
              <a:gd name="T31" fmla="*/ 3134759 h 43"/>
              <a:gd name="T32" fmla="*/ 2620575 w 23"/>
              <a:gd name="T33" fmla="*/ 3952506 h 43"/>
              <a:gd name="T34" fmla="*/ 1429530 w 23"/>
              <a:gd name="T35" fmla="*/ 2317012 h 43"/>
              <a:gd name="T36" fmla="*/ 357210 w 23"/>
              <a:gd name="T37" fmla="*/ 0 h 43"/>
              <a:gd name="T38" fmla="*/ 1548600 w 23"/>
              <a:gd name="T39" fmla="*/ 2317012 h 43"/>
              <a:gd name="T40" fmla="*/ 1667670 w 23"/>
              <a:gd name="T41" fmla="*/ 5043081 h 43"/>
              <a:gd name="T42" fmla="*/ 1548600 w 23"/>
              <a:gd name="T43" fmla="*/ 5315541 h 43"/>
              <a:gd name="T44" fmla="*/ 1667670 w 23"/>
              <a:gd name="T45" fmla="*/ 4906852 h 43"/>
              <a:gd name="T46" fmla="*/ 2024880 w 23"/>
              <a:gd name="T47" fmla="*/ 4770622 h 43"/>
              <a:gd name="T48" fmla="*/ 1667670 w 23"/>
              <a:gd name="T49" fmla="*/ 5043081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3">
                <a:moveTo>
                  <a:pt x="11" y="42"/>
                </a:moveTo>
                <a:lnTo>
                  <a:pt x="9" y="39"/>
                </a:lnTo>
                <a:lnTo>
                  <a:pt x="5" y="37"/>
                </a:lnTo>
                <a:lnTo>
                  <a:pt x="0" y="36"/>
                </a:lnTo>
                <a:lnTo>
                  <a:pt x="5" y="36"/>
                </a:lnTo>
                <a:lnTo>
                  <a:pt x="9" y="39"/>
                </a:lnTo>
                <a:lnTo>
                  <a:pt x="11" y="41"/>
                </a:lnTo>
                <a:lnTo>
                  <a:pt x="13" y="39"/>
                </a:lnTo>
                <a:lnTo>
                  <a:pt x="11" y="42"/>
                </a:lnTo>
                <a:close/>
                <a:moveTo>
                  <a:pt x="0" y="18"/>
                </a:moveTo>
                <a:lnTo>
                  <a:pt x="1" y="0"/>
                </a:lnTo>
                <a:lnTo>
                  <a:pt x="1" y="18"/>
                </a:lnTo>
                <a:lnTo>
                  <a:pt x="1" y="26"/>
                </a:lnTo>
                <a:lnTo>
                  <a:pt x="0" y="18"/>
                </a:lnTo>
                <a:close/>
                <a:moveTo>
                  <a:pt x="13" y="17"/>
                </a:moveTo>
                <a:lnTo>
                  <a:pt x="18" y="23"/>
                </a:lnTo>
                <a:lnTo>
                  <a:pt x="22" y="29"/>
                </a:lnTo>
                <a:lnTo>
                  <a:pt x="12" y="17"/>
                </a:lnTo>
                <a:lnTo>
                  <a:pt x="3" y="0"/>
                </a:lnTo>
                <a:lnTo>
                  <a:pt x="13" y="17"/>
                </a:lnTo>
                <a:close/>
                <a:moveTo>
                  <a:pt x="14" y="37"/>
                </a:moveTo>
                <a:lnTo>
                  <a:pt x="13" y="39"/>
                </a:lnTo>
                <a:lnTo>
                  <a:pt x="14" y="36"/>
                </a:lnTo>
                <a:lnTo>
                  <a:pt x="17" y="35"/>
                </a:lnTo>
                <a:lnTo>
                  <a:pt x="14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4" name="Freeform 8630">
            <a:extLst>
              <a:ext uri="{FF2B5EF4-FFF2-40B4-BE49-F238E27FC236}">
                <a16:creationId xmlns:a16="http://schemas.microsoft.com/office/drawing/2014/main" id="{DBC28E04-F2DC-044C-873A-90FF68C13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74950"/>
            <a:ext cx="1588" cy="1588"/>
          </a:xfrm>
          <a:custGeom>
            <a:avLst/>
            <a:gdLst>
              <a:gd name="T0" fmla="*/ 70137 w 6"/>
              <a:gd name="T1" fmla="*/ 0 h 6"/>
              <a:gd name="T2" fmla="*/ 350154 w 6"/>
              <a:gd name="T3" fmla="*/ 280282 h 6"/>
              <a:gd name="T4" fmla="*/ 0 w 6"/>
              <a:gd name="T5" fmla="*/ 350154 h 6"/>
              <a:gd name="T6" fmla="*/ 70137 w 6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6">
                <a:moveTo>
                  <a:pt x="1" y="0"/>
                </a:moveTo>
                <a:lnTo>
                  <a:pt x="5" y="4"/>
                </a:lnTo>
                <a:lnTo>
                  <a:pt x="0" y="5"/>
                </a:lnTo>
                <a:lnTo>
                  <a:pt x="1" y="0"/>
                </a:lnTo>
              </a:path>
            </a:pathLst>
          </a:custGeom>
          <a:solidFill>
            <a:srgbClr val="6F41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5" name="Freeform 8631">
            <a:extLst>
              <a:ext uri="{FF2B5EF4-FFF2-40B4-BE49-F238E27FC236}">
                <a16:creationId xmlns:a16="http://schemas.microsoft.com/office/drawing/2014/main" id="{B17A24B3-08E0-8546-A973-8441FC20D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78125"/>
            <a:ext cx="4762" cy="1588"/>
          </a:xfrm>
          <a:custGeom>
            <a:avLst/>
            <a:gdLst>
              <a:gd name="T0" fmla="*/ 0 w 15"/>
              <a:gd name="T1" fmla="*/ 140009 h 6"/>
              <a:gd name="T2" fmla="*/ 1411139 w 15"/>
              <a:gd name="T3" fmla="*/ 0 h 6"/>
              <a:gd name="T4" fmla="*/ 1411139 w 15"/>
              <a:gd name="T5" fmla="*/ 0 h 6"/>
              <a:gd name="T6" fmla="*/ 0 w 15"/>
              <a:gd name="T7" fmla="*/ 350154 h 6"/>
              <a:gd name="T8" fmla="*/ 0 w 15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6">
                <a:moveTo>
                  <a:pt x="0" y="2"/>
                </a:moveTo>
                <a:lnTo>
                  <a:pt x="14" y="0"/>
                </a:lnTo>
                <a:lnTo>
                  <a:pt x="0" y="5"/>
                </a:lnTo>
                <a:lnTo>
                  <a:pt x="0" y="2"/>
                </a:lnTo>
              </a:path>
            </a:pathLst>
          </a:custGeom>
          <a:solidFill>
            <a:srgbClr val="955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6" name="Freeform 8632">
            <a:extLst>
              <a:ext uri="{FF2B5EF4-FFF2-40B4-BE49-F238E27FC236}">
                <a16:creationId xmlns:a16="http://schemas.microsoft.com/office/drawing/2014/main" id="{95CBB8C4-9FBA-AA47-A62F-E02AEF60F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78125"/>
            <a:ext cx="6350" cy="3175"/>
          </a:xfrm>
          <a:custGeom>
            <a:avLst/>
            <a:gdLst>
              <a:gd name="T0" fmla="*/ 0 w 16"/>
              <a:gd name="T1" fmla="*/ 1234168 h 7"/>
              <a:gd name="T2" fmla="*/ 0 w 16"/>
              <a:gd name="T3" fmla="*/ 1028700 h 7"/>
              <a:gd name="T4" fmla="*/ 2205038 w 16"/>
              <a:gd name="T5" fmla="*/ 205921 h 7"/>
              <a:gd name="T6" fmla="*/ 0 w 16"/>
              <a:gd name="T7" fmla="*/ 617311 h 7"/>
              <a:gd name="T8" fmla="*/ 2362597 w 16"/>
              <a:gd name="T9" fmla="*/ 0 h 7"/>
              <a:gd name="T10" fmla="*/ 2362597 w 16"/>
              <a:gd name="T11" fmla="*/ 205921 h 7"/>
              <a:gd name="T12" fmla="*/ 0 w 16"/>
              <a:gd name="T13" fmla="*/ 1234168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7">
                <a:moveTo>
                  <a:pt x="0" y="6"/>
                </a:moveTo>
                <a:lnTo>
                  <a:pt x="0" y="5"/>
                </a:lnTo>
                <a:lnTo>
                  <a:pt x="14" y="1"/>
                </a:lnTo>
                <a:lnTo>
                  <a:pt x="0" y="3"/>
                </a:lnTo>
                <a:lnTo>
                  <a:pt x="15" y="0"/>
                </a:lnTo>
                <a:lnTo>
                  <a:pt x="15" y="1"/>
                </a:lnTo>
                <a:lnTo>
                  <a:pt x="0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7" name="Freeform 8633">
            <a:extLst>
              <a:ext uri="{FF2B5EF4-FFF2-40B4-BE49-F238E27FC236}">
                <a16:creationId xmlns:a16="http://schemas.microsoft.com/office/drawing/2014/main" id="{471401B8-739E-2B40-AC4D-3FE83B9B7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81300"/>
            <a:ext cx="3175" cy="11113"/>
          </a:xfrm>
          <a:custGeom>
            <a:avLst/>
            <a:gdLst>
              <a:gd name="T0" fmla="*/ 124531 w 9"/>
              <a:gd name="T1" fmla="*/ 0 h 30"/>
              <a:gd name="T2" fmla="*/ 995539 w 9"/>
              <a:gd name="T3" fmla="*/ 3705074 h 30"/>
              <a:gd name="T4" fmla="*/ 995539 w 9"/>
              <a:gd name="T5" fmla="*/ 3979565 h 30"/>
              <a:gd name="T6" fmla="*/ 622300 w 9"/>
              <a:gd name="T7" fmla="*/ 3979565 h 30"/>
              <a:gd name="T8" fmla="*/ 124531 w 9"/>
              <a:gd name="T9" fmla="*/ 1235025 h 30"/>
              <a:gd name="T10" fmla="*/ 0 w 9"/>
              <a:gd name="T11" fmla="*/ 411551 h 30"/>
              <a:gd name="T12" fmla="*/ 124531 w 9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30">
                <a:moveTo>
                  <a:pt x="1" y="0"/>
                </a:moveTo>
                <a:lnTo>
                  <a:pt x="8" y="27"/>
                </a:lnTo>
                <a:lnTo>
                  <a:pt x="8" y="29"/>
                </a:lnTo>
                <a:lnTo>
                  <a:pt x="5" y="29"/>
                </a:lnTo>
                <a:lnTo>
                  <a:pt x="1" y="9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63B1C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8" name="Freeform 8634">
            <a:extLst>
              <a:ext uri="{FF2B5EF4-FFF2-40B4-BE49-F238E27FC236}">
                <a16:creationId xmlns:a16="http://schemas.microsoft.com/office/drawing/2014/main" id="{3E88F85E-135B-9F40-AA15-019EA5B4B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81300"/>
            <a:ext cx="3175" cy="11113"/>
          </a:xfrm>
          <a:custGeom>
            <a:avLst/>
            <a:gdLst>
              <a:gd name="T0" fmla="*/ 995539 w 9"/>
              <a:gd name="T1" fmla="*/ 3855494 h 31"/>
              <a:gd name="T2" fmla="*/ 622300 w 9"/>
              <a:gd name="T3" fmla="*/ 3855494 h 31"/>
              <a:gd name="T4" fmla="*/ 0 w 9"/>
              <a:gd name="T5" fmla="*/ 385370 h 31"/>
              <a:gd name="T6" fmla="*/ 0 w 9"/>
              <a:gd name="T7" fmla="*/ 0 h 31"/>
              <a:gd name="T8" fmla="*/ 124531 w 9"/>
              <a:gd name="T9" fmla="*/ 385370 h 31"/>
              <a:gd name="T10" fmla="*/ 124531 w 9"/>
              <a:gd name="T11" fmla="*/ 514066 h 31"/>
              <a:gd name="T12" fmla="*/ 249061 w 9"/>
              <a:gd name="T13" fmla="*/ 1156469 h 31"/>
              <a:gd name="T14" fmla="*/ 622300 w 9"/>
              <a:gd name="T15" fmla="*/ 3726798 h 31"/>
              <a:gd name="T16" fmla="*/ 871008 w 9"/>
              <a:gd name="T17" fmla="*/ 3726798 h 31"/>
              <a:gd name="T18" fmla="*/ 995539 w 9"/>
              <a:gd name="T19" fmla="*/ 3469765 h 31"/>
              <a:gd name="T20" fmla="*/ 995539 w 9"/>
              <a:gd name="T21" fmla="*/ 3855494 h 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31">
                <a:moveTo>
                  <a:pt x="8" y="30"/>
                </a:moveTo>
                <a:lnTo>
                  <a:pt x="5" y="30"/>
                </a:lnTo>
                <a:lnTo>
                  <a:pt x="0" y="3"/>
                </a:lnTo>
                <a:lnTo>
                  <a:pt x="0" y="0"/>
                </a:lnTo>
                <a:lnTo>
                  <a:pt x="1" y="3"/>
                </a:lnTo>
                <a:lnTo>
                  <a:pt x="1" y="4"/>
                </a:lnTo>
                <a:lnTo>
                  <a:pt x="2" y="9"/>
                </a:lnTo>
                <a:lnTo>
                  <a:pt x="5" y="29"/>
                </a:lnTo>
                <a:lnTo>
                  <a:pt x="7" y="29"/>
                </a:lnTo>
                <a:lnTo>
                  <a:pt x="8" y="27"/>
                </a:lnTo>
                <a:lnTo>
                  <a:pt x="8" y="3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89" name="Freeform 8635">
            <a:extLst>
              <a:ext uri="{FF2B5EF4-FFF2-40B4-BE49-F238E27FC236}">
                <a16:creationId xmlns:a16="http://schemas.microsoft.com/office/drawing/2014/main" id="{365BC8EF-1B68-224A-80A0-9AB8F71A2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81300"/>
            <a:ext cx="3175" cy="11113"/>
          </a:xfrm>
          <a:custGeom>
            <a:avLst/>
            <a:gdLst>
              <a:gd name="T0" fmla="*/ 1102519 w 8"/>
              <a:gd name="T1" fmla="*/ 4111810 h 29"/>
              <a:gd name="T2" fmla="*/ 787400 w 8"/>
              <a:gd name="T3" fmla="*/ 4111810 h 29"/>
              <a:gd name="T4" fmla="*/ 0 w 8"/>
              <a:gd name="T5" fmla="*/ 0 h 29"/>
              <a:gd name="T6" fmla="*/ 1102519 w 8"/>
              <a:gd name="T7" fmla="*/ 411181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29">
                <a:moveTo>
                  <a:pt x="7" y="28"/>
                </a:moveTo>
                <a:lnTo>
                  <a:pt x="5" y="28"/>
                </a:lnTo>
                <a:lnTo>
                  <a:pt x="0" y="0"/>
                </a:lnTo>
                <a:lnTo>
                  <a:pt x="7" y="28"/>
                </a:lnTo>
              </a:path>
            </a:pathLst>
          </a:custGeom>
          <a:solidFill>
            <a:srgbClr val="68AC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0" name="Freeform 8636">
            <a:extLst>
              <a:ext uri="{FF2B5EF4-FFF2-40B4-BE49-F238E27FC236}">
                <a16:creationId xmlns:a16="http://schemas.microsoft.com/office/drawing/2014/main" id="{384F73B8-4604-6049-A338-82A66F751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81300"/>
            <a:ext cx="3175" cy="11113"/>
          </a:xfrm>
          <a:custGeom>
            <a:avLst/>
            <a:gdLst>
              <a:gd name="T0" fmla="*/ 746831 w 9"/>
              <a:gd name="T1" fmla="*/ 3979565 h 30"/>
              <a:gd name="T2" fmla="*/ 0 w 9"/>
              <a:gd name="T3" fmla="*/ 0 h 30"/>
              <a:gd name="T4" fmla="*/ 995539 w 9"/>
              <a:gd name="T5" fmla="*/ 3842135 h 30"/>
              <a:gd name="T6" fmla="*/ 746831 w 9"/>
              <a:gd name="T7" fmla="*/ 3979565 h 30"/>
              <a:gd name="T8" fmla="*/ 0 w 9"/>
              <a:gd name="T9" fmla="*/ 0 h 30"/>
              <a:gd name="T10" fmla="*/ 746831 w 9"/>
              <a:gd name="T11" fmla="*/ 3842135 h 30"/>
              <a:gd name="T12" fmla="*/ 871008 w 9"/>
              <a:gd name="T13" fmla="*/ 3842135 h 30"/>
              <a:gd name="T14" fmla="*/ 0 w 9"/>
              <a:gd name="T15" fmla="*/ 0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" h="30">
                <a:moveTo>
                  <a:pt x="6" y="29"/>
                </a:moveTo>
                <a:lnTo>
                  <a:pt x="0" y="0"/>
                </a:lnTo>
                <a:lnTo>
                  <a:pt x="8" y="28"/>
                </a:lnTo>
                <a:lnTo>
                  <a:pt x="6" y="29"/>
                </a:lnTo>
                <a:close/>
                <a:moveTo>
                  <a:pt x="0" y="0"/>
                </a:moveTo>
                <a:lnTo>
                  <a:pt x="6" y="28"/>
                </a:lnTo>
                <a:lnTo>
                  <a:pt x="7" y="2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1" name="Freeform 8637">
            <a:extLst>
              <a:ext uri="{FF2B5EF4-FFF2-40B4-BE49-F238E27FC236}">
                <a16:creationId xmlns:a16="http://schemas.microsoft.com/office/drawing/2014/main" id="{49ACA7F4-F855-F740-9A92-88B247C8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81300"/>
            <a:ext cx="3175" cy="11113"/>
          </a:xfrm>
          <a:custGeom>
            <a:avLst/>
            <a:gdLst>
              <a:gd name="T0" fmla="*/ 604838 w 10"/>
              <a:gd name="T1" fmla="*/ 4111810 h 29"/>
              <a:gd name="T2" fmla="*/ 0 w 10"/>
              <a:gd name="T3" fmla="*/ 0 h 29"/>
              <a:gd name="T4" fmla="*/ 907415 w 10"/>
              <a:gd name="T5" fmla="*/ 4111810 h 29"/>
              <a:gd name="T6" fmla="*/ 604838 w 10"/>
              <a:gd name="T7" fmla="*/ 411181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9">
                <a:moveTo>
                  <a:pt x="6" y="28"/>
                </a:moveTo>
                <a:lnTo>
                  <a:pt x="0" y="0"/>
                </a:lnTo>
                <a:lnTo>
                  <a:pt x="9" y="28"/>
                </a:lnTo>
                <a:lnTo>
                  <a:pt x="6" y="28"/>
                </a:lnTo>
              </a:path>
            </a:pathLst>
          </a:custGeom>
          <a:solidFill>
            <a:srgbClr val="69AD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2" name="Freeform 8638">
            <a:extLst>
              <a:ext uri="{FF2B5EF4-FFF2-40B4-BE49-F238E27FC236}">
                <a16:creationId xmlns:a16="http://schemas.microsoft.com/office/drawing/2014/main" id="{C920085A-54F4-2C44-85CC-3F724EBE6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81300"/>
            <a:ext cx="3175" cy="11113"/>
          </a:xfrm>
          <a:custGeom>
            <a:avLst/>
            <a:gdLst>
              <a:gd name="T0" fmla="*/ 604838 w 10"/>
              <a:gd name="T1" fmla="*/ 4111810 h 29"/>
              <a:gd name="T2" fmla="*/ 0 w 10"/>
              <a:gd name="T3" fmla="*/ 146768 h 29"/>
              <a:gd name="T4" fmla="*/ 705803 w 10"/>
              <a:gd name="T5" fmla="*/ 4111810 h 29"/>
              <a:gd name="T6" fmla="*/ 604838 w 10"/>
              <a:gd name="T7" fmla="*/ 4111810 h 29"/>
              <a:gd name="T8" fmla="*/ 0 w 10"/>
              <a:gd name="T9" fmla="*/ 0 h 29"/>
              <a:gd name="T10" fmla="*/ 907415 w 10"/>
              <a:gd name="T11" fmla="*/ 3965042 h 29"/>
              <a:gd name="T12" fmla="*/ 907415 w 10"/>
              <a:gd name="T13" fmla="*/ 3965042 h 29"/>
              <a:gd name="T14" fmla="*/ 0 w 10"/>
              <a:gd name="T15" fmla="*/ 0 h 29"/>
              <a:gd name="T16" fmla="*/ 907415 w 10"/>
              <a:gd name="T17" fmla="*/ 4111810 h 29"/>
              <a:gd name="T18" fmla="*/ 705803 w 10"/>
              <a:gd name="T19" fmla="*/ 4111810 h 29"/>
              <a:gd name="T20" fmla="*/ 907415 w 10"/>
              <a:gd name="T21" fmla="*/ 3965042 h 29"/>
              <a:gd name="T22" fmla="*/ 907415 w 10"/>
              <a:gd name="T23" fmla="*/ 411181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9">
                <a:moveTo>
                  <a:pt x="6" y="28"/>
                </a:moveTo>
                <a:lnTo>
                  <a:pt x="0" y="1"/>
                </a:lnTo>
                <a:lnTo>
                  <a:pt x="7" y="28"/>
                </a:lnTo>
                <a:lnTo>
                  <a:pt x="6" y="28"/>
                </a:lnTo>
                <a:close/>
                <a:moveTo>
                  <a:pt x="0" y="0"/>
                </a:moveTo>
                <a:lnTo>
                  <a:pt x="9" y="27"/>
                </a:lnTo>
                <a:lnTo>
                  <a:pt x="0" y="0"/>
                </a:lnTo>
                <a:close/>
                <a:moveTo>
                  <a:pt x="9" y="28"/>
                </a:moveTo>
                <a:lnTo>
                  <a:pt x="7" y="28"/>
                </a:lnTo>
                <a:lnTo>
                  <a:pt x="9" y="27"/>
                </a:lnTo>
                <a:lnTo>
                  <a:pt x="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3" name="Freeform 8639">
            <a:extLst>
              <a:ext uri="{FF2B5EF4-FFF2-40B4-BE49-F238E27FC236}">
                <a16:creationId xmlns:a16="http://schemas.microsoft.com/office/drawing/2014/main" id="{F4F97D7E-4849-784F-81CD-4AEE50C9B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3175" cy="11112"/>
          </a:xfrm>
          <a:custGeom>
            <a:avLst/>
            <a:gdLst>
              <a:gd name="T0" fmla="*/ 0 w 11"/>
              <a:gd name="T1" fmla="*/ 0 h 31"/>
              <a:gd name="T2" fmla="*/ 833005 w 11"/>
              <a:gd name="T3" fmla="*/ 3726105 h 31"/>
              <a:gd name="T4" fmla="*/ 583045 w 11"/>
              <a:gd name="T5" fmla="*/ 3854789 h 31"/>
              <a:gd name="T6" fmla="*/ 0 w 11"/>
              <a:gd name="T7" fmla="*/ 0 h 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31">
                <a:moveTo>
                  <a:pt x="0" y="0"/>
                </a:moveTo>
                <a:lnTo>
                  <a:pt x="10" y="29"/>
                </a:lnTo>
                <a:lnTo>
                  <a:pt x="7" y="30"/>
                </a:lnTo>
                <a:lnTo>
                  <a:pt x="0" y="0"/>
                </a:lnTo>
              </a:path>
            </a:pathLst>
          </a:custGeom>
          <a:solidFill>
            <a:srgbClr val="68A9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4" name="Freeform 8640">
            <a:extLst>
              <a:ext uri="{FF2B5EF4-FFF2-40B4-BE49-F238E27FC236}">
                <a16:creationId xmlns:a16="http://schemas.microsoft.com/office/drawing/2014/main" id="{39E6A1FD-7D2A-1D47-9340-525D2CA6E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3175" cy="11112"/>
          </a:xfrm>
          <a:custGeom>
            <a:avLst/>
            <a:gdLst>
              <a:gd name="T0" fmla="*/ 583045 w 11"/>
              <a:gd name="T1" fmla="*/ 3978837 h 30"/>
              <a:gd name="T2" fmla="*/ 0 w 11"/>
              <a:gd name="T3" fmla="*/ 0 h 30"/>
              <a:gd name="T4" fmla="*/ 666461 w 11"/>
              <a:gd name="T5" fmla="*/ 3841418 h 30"/>
              <a:gd name="T6" fmla="*/ 833005 w 11"/>
              <a:gd name="T7" fmla="*/ 3704370 h 30"/>
              <a:gd name="T8" fmla="*/ 833005 w 11"/>
              <a:gd name="T9" fmla="*/ 3841418 h 30"/>
              <a:gd name="T10" fmla="*/ 583045 w 11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" h="30">
                <a:moveTo>
                  <a:pt x="7" y="29"/>
                </a:moveTo>
                <a:lnTo>
                  <a:pt x="0" y="0"/>
                </a:lnTo>
                <a:lnTo>
                  <a:pt x="8" y="28"/>
                </a:lnTo>
                <a:lnTo>
                  <a:pt x="10" y="27"/>
                </a:lnTo>
                <a:lnTo>
                  <a:pt x="10" y="28"/>
                </a:lnTo>
                <a:lnTo>
                  <a:pt x="7" y="2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5" name="Freeform 8641">
            <a:extLst>
              <a:ext uri="{FF2B5EF4-FFF2-40B4-BE49-F238E27FC236}">
                <a16:creationId xmlns:a16="http://schemas.microsoft.com/office/drawing/2014/main" id="{35DCB786-2578-B14A-A073-BA152B62C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4763" cy="11112"/>
          </a:xfrm>
          <a:custGeom>
            <a:avLst/>
            <a:gdLst>
              <a:gd name="T0" fmla="*/ 1207970 w 13"/>
              <a:gd name="T1" fmla="*/ 3978837 h 30"/>
              <a:gd name="T2" fmla="*/ 0 w 13"/>
              <a:gd name="T3" fmla="*/ 0 h 30"/>
              <a:gd name="T4" fmla="*/ 1610993 w 13"/>
              <a:gd name="T5" fmla="*/ 3978837 h 30"/>
              <a:gd name="T6" fmla="*/ 1207970 w 13"/>
              <a:gd name="T7" fmla="*/ 3978837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30">
                <a:moveTo>
                  <a:pt x="9" y="29"/>
                </a:moveTo>
                <a:lnTo>
                  <a:pt x="0" y="0"/>
                </a:lnTo>
                <a:lnTo>
                  <a:pt x="12" y="29"/>
                </a:lnTo>
                <a:lnTo>
                  <a:pt x="9" y="29"/>
                </a:lnTo>
              </a:path>
            </a:pathLst>
          </a:custGeom>
          <a:solidFill>
            <a:srgbClr val="69AE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6" name="Freeform 8642">
            <a:extLst>
              <a:ext uri="{FF2B5EF4-FFF2-40B4-BE49-F238E27FC236}">
                <a16:creationId xmlns:a16="http://schemas.microsoft.com/office/drawing/2014/main" id="{208485CD-2C4E-7843-BAB6-DC8DC8620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4763" cy="11112"/>
          </a:xfrm>
          <a:custGeom>
            <a:avLst/>
            <a:gdLst>
              <a:gd name="T0" fmla="*/ 0 w 13"/>
              <a:gd name="T1" fmla="*/ 0 h 30"/>
              <a:gd name="T2" fmla="*/ 1610993 w 13"/>
              <a:gd name="T3" fmla="*/ 3978837 h 30"/>
              <a:gd name="T4" fmla="*/ 1207970 w 13"/>
              <a:gd name="T5" fmla="*/ 3978837 h 30"/>
              <a:gd name="T6" fmla="*/ 1476530 w 13"/>
              <a:gd name="T7" fmla="*/ 3841418 h 30"/>
              <a:gd name="T8" fmla="*/ 0 w 13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0">
                <a:moveTo>
                  <a:pt x="0" y="0"/>
                </a:moveTo>
                <a:lnTo>
                  <a:pt x="12" y="29"/>
                </a:lnTo>
                <a:lnTo>
                  <a:pt x="9" y="29"/>
                </a:lnTo>
                <a:lnTo>
                  <a:pt x="11" y="28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7" name="Freeform 8643">
            <a:extLst>
              <a:ext uri="{FF2B5EF4-FFF2-40B4-BE49-F238E27FC236}">
                <a16:creationId xmlns:a16="http://schemas.microsoft.com/office/drawing/2014/main" id="{934CF06E-17AF-B849-983B-732805770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6350" cy="11112"/>
          </a:xfrm>
          <a:custGeom>
            <a:avLst/>
            <a:gdLst>
              <a:gd name="T0" fmla="*/ 1890316 w 16"/>
              <a:gd name="T1" fmla="*/ 4111057 h 29"/>
              <a:gd name="T2" fmla="*/ 0 w 16"/>
              <a:gd name="T3" fmla="*/ 0 h 29"/>
              <a:gd name="T4" fmla="*/ 2362597 w 16"/>
              <a:gd name="T5" fmla="*/ 4111057 h 29"/>
              <a:gd name="T6" fmla="*/ 1890316 w 16"/>
              <a:gd name="T7" fmla="*/ 411105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29">
                <a:moveTo>
                  <a:pt x="12" y="28"/>
                </a:moveTo>
                <a:lnTo>
                  <a:pt x="0" y="0"/>
                </a:lnTo>
                <a:lnTo>
                  <a:pt x="15" y="28"/>
                </a:lnTo>
                <a:lnTo>
                  <a:pt x="12" y="28"/>
                </a:lnTo>
              </a:path>
            </a:pathLst>
          </a:custGeom>
          <a:solidFill>
            <a:srgbClr val="6AB1C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8" name="Freeform 8644">
            <a:extLst>
              <a:ext uri="{FF2B5EF4-FFF2-40B4-BE49-F238E27FC236}">
                <a16:creationId xmlns:a16="http://schemas.microsoft.com/office/drawing/2014/main" id="{608CE2C1-FF97-574B-BCA0-5ECCC6562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79713"/>
            <a:ext cx="6350" cy="11112"/>
          </a:xfrm>
          <a:custGeom>
            <a:avLst/>
            <a:gdLst>
              <a:gd name="T0" fmla="*/ 2362597 w 16"/>
              <a:gd name="T1" fmla="*/ 4111057 h 29"/>
              <a:gd name="T2" fmla="*/ 2205038 w 16"/>
              <a:gd name="T3" fmla="*/ 4111057 h 29"/>
              <a:gd name="T4" fmla="*/ 472678 w 16"/>
              <a:gd name="T5" fmla="*/ 734158 h 29"/>
              <a:gd name="T6" fmla="*/ 1890316 w 16"/>
              <a:gd name="T7" fmla="*/ 4111057 h 29"/>
              <a:gd name="T8" fmla="*/ 0 w 16"/>
              <a:gd name="T9" fmla="*/ 0 h 29"/>
              <a:gd name="T10" fmla="*/ 157559 w 16"/>
              <a:gd name="T11" fmla="*/ 146755 h 29"/>
              <a:gd name="T12" fmla="*/ 157559 w 16"/>
              <a:gd name="T13" fmla="*/ 0 h 29"/>
              <a:gd name="T14" fmla="*/ 472678 w 16"/>
              <a:gd name="T15" fmla="*/ 587403 h 29"/>
              <a:gd name="T16" fmla="*/ 2362597 w 16"/>
              <a:gd name="T17" fmla="*/ 4111057 h 29"/>
              <a:gd name="T18" fmla="*/ 472678 w 16"/>
              <a:gd name="T19" fmla="*/ 734158 h 29"/>
              <a:gd name="T20" fmla="*/ 472678 w 16"/>
              <a:gd name="T21" fmla="*/ 587403 h 29"/>
              <a:gd name="T22" fmla="*/ 157559 w 16"/>
              <a:gd name="T23" fmla="*/ 146755 h 29"/>
              <a:gd name="T24" fmla="*/ 472678 w 16"/>
              <a:gd name="T25" fmla="*/ 734158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9">
                <a:moveTo>
                  <a:pt x="15" y="28"/>
                </a:moveTo>
                <a:lnTo>
                  <a:pt x="14" y="28"/>
                </a:lnTo>
                <a:lnTo>
                  <a:pt x="3" y="5"/>
                </a:lnTo>
                <a:lnTo>
                  <a:pt x="12" y="28"/>
                </a:lnTo>
                <a:lnTo>
                  <a:pt x="0" y="0"/>
                </a:lnTo>
                <a:lnTo>
                  <a:pt x="1" y="1"/>
                </a:lnTo>
                <a:lnTo>
                  <a:pt x="1" y="0"/>
                </a:lnTo>
                <a:lnTo>
                  <a:pt x="3" y="4"/>
                </a:lnTo>
                <a:lnTo>
                  <a:pt x="15" y="28"/>
                </a:lnTo>
                <a:close/>
                <a:moveTo>
                  <a:pt x="3" y="5"/>
                </a:moveTo>
                <a:lnTo>
                  <a:pt x="3" y="4"/>
                </a:lnTo>
                <a:lnTo>
                  <a:pt x="1" y="1"/>
                </a:ln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99" name="Freeform 8645">
            <a:extLst>
              <a:ext uri="{FF2B5EF4-FFF2-40B4-BE49-F238E27FC236}">
                <a16:creationId xmlns:a16="http://schemas.microsoft.com/office/drawing/2014/main" id="{2A5FD019-FE17-984A-A7EE-F966F588A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70188"/>
            <a:ext cx="63500" cy="20637"/>
          </a:xfrm>
          <a:custGeom>
            <a:avLst/>
            <a:gdLst>
              <a:gd name="T0" fmla="*/ 1041256 w 176"/>
              <a:gd name="T1" fmla="*/ 978683 h 59"/>
              <a:gd name="T2" fmla="*/ 1822378 w 176"/>
              <a:gd name="T3" fmla="*/ 1590448 h 59"/>
              <a:gd name="T4" fmla="*/ 4035497 w 176"/>
              <a:gd name="T5" fmla="*/ 1835294 h 59"/>
              <a:gd name="T6" fmla="*/ 5337247 w 176"/>
              <a:gd name="T7" fmla="*/ 1590448 h 59"/>
              <a:gd name="T8" fmla="*/ 6248256 w 176"/>
              <a:gd name="T9" fmla="*/ 978683 h 59"/>
              <a:gd name="T10" fmla="*/ 7419759 w 176"/>
              <a:gd name="T11" fmla="*/ 611765 h 59"/>
              <a:gd name="T12" fmla="*/ 8331128 w 176"/>
              <a:gd name="T13" fmla="*/ 611765 h 59"/>
              <a:gd name="T14" fmla="*/ 9112250 w 176"/>
              <a:gd name="T15" fmla="*/ 1468025 h 59"/>
              <a:gd name="T16" fmla="*/ 10934628 w 176"/>
              <a:gd name="T17" fmla="*/ 856261 h 59"/>
              <a:gd name="T18" fmla="*/ 12757006 w 176"/>
              <a:gd name="T19" fmla="*/ 856261 h 59"/>
              <a:gd name="T20" fmla="*/ 13928509 w 176"/>
              <a:gd name="T21" fmla="*/ 978683 h 59"/>
              <a:gd name="T22" fmla="*/ 14449136 w 176"/>
              <a:gd name="T23" fmla="*/ 366919 h 59"/>
              <a:gd name="T24" fmla="*/ 14449136 w 176"/>
              <a:gd name="T25" fmla="*/ 0 h 59"/>
              <a:gd name="T26" fmla="*/ 17052636 w 176"/>
              <a:gd name="T27" fmla="*/ 978683 h 59"/>
              <a:gd name="T28" fmla="*/ 19656136 w 176"/>
              <a:gd name="T29" fmla="*/ 1712871 h 59"/>
              <a:gd name="T30" fmla="*/ 21348267 w 176"/>
              <a:gd name="T31" fmla="*/ 856261 h 59"/>
              <a:gd name="T32" fmla="*/ 22259636 w 176"/>
              <a:gd name="T33" fmla="*/ 244846 h 59"/>
              <a:gd name="T34" fmla="*/ 22780264 w 176"/>
              <a:gd name="T35" fmla="*/ 1101106 h 59"/>
              <a:gd name="T36" fmla="*/ 21739009 w 176"/>
              <a:gd name="T37" fmla="*/ 2079790 h 59"/>
              <a:gd name="T38" fmla="*/ 22520131 w 176"/>
              <a:gd name="T39" fmla="*/ 3303319 h 59"/>
              <a:gd name="T40" fmla="*/ 22129389 w 176"/>
              <a:gd name="T41" fmla="*/ 4037507 h 59"/>
              <a:gd name="T42" fmla="*/ 20437259 w 176"/>
              <a:gd name="T43" fmla="*/ 4771344 h 59"/>
              <a:gd name="T44" fmla="*/ 19005261 w 176"/>
              <a:gd name="T45" fmla="*/ 6851484 h 59"/>
              <a:gd name="T46" fmla="*/ 18094253 w 176"/>
              <a:gd name="T47" fmla="*/ 6851484 h 59"/>
              <a:gd name="T48" fmla="*/ 17573264 w 176"/>
              <a:gd name="T49" fmla="*/ 6729061 h 59"/>
              <a:gd name="T50" fmla="*/ 16271514 w 176"/>
              <a:gd name="T51" fmla="*/ 6484215 h 59"/>
              <a:gd name="T52" fmla="*/ 15360506 w 176"/>
              <a:gd name="T53" fmla="*/ 5872451 h 59"/>
              <a:gd name="T54" fmla="*/ 14319250 w 176"/>
              <a:gd name="T55" fmla="*/ 5627955 h 59"/>
              <a:gd name="T56" fmla="*/ 13668375 w 176"/>
              <a:gd name="T57" fmla="*/ 6117296 h 59"/>
              <a:gd name="T58" fmla="*/ 12236378 w 176"/>
              <a:gd name="T59" fmla="*/ 5138613 h 59"/>
              <a:gd name="T60" fmla="*/ 11325009 w 176"/>
              <a:gd name="T61" fmla="*/ 3180896 h 59"/>
              <a:gd name="T62" fmla="*/ 11064875 w 176"/>
              <a:gd name="T63" fmla="*/ 2569132 h 59"/>
              <a:gd name="T64" fmla="*/ 10283753 w 176"/>
              <a:gd name="T65" fmla="*/ 1957367 h 59"/>
              <a:gd name="T66" fmla="*/ 9632878 w 176"/>
              <a:gd name="T67" fmla="*/ 2079790 h 59"/>
              <a:gd name="T68" fmla="*/ 9893011 w 176"/>
              <a:gd name="T69" fmla="*/ 2813977 h 59"/>
              <a:gd name="T70" fmla="*/ 9502631 w 176"/>
              <a:gd name="T71" fmla="*/ 3670238 h 59"/>
              <a:gd name="T72" fmla="*/ 9502631 w 176"/>
              <a:gd name="T73" fmla="*/ 5383109 h 59"/>
              <a:gd name="T74" fmla="*/ 8982003 w 176"/>
              <a:gd name="T75" fmla="*/ 5505532 h 59"/>
              <a:gd name="T76" fmla="*/ 8721509 w 176"/>
              <a:gd name="T77" fmla="*/ 4893767 h 59"/>
              <a:gd name="T78" fmla="*/ 8331128 w 176"/>
              <a:gd name="T79" fmla="*/ 4771344 h 59"/>
              <a:gd name="T80" fmla="*/ 7940747 w 176"/>
              <a:gd name="T81" fmla="*/ 3303319 h 59"/>
              <a:gd name="T82" fmla="*/ 7289872 w 176"/>
              <a:gd name="T83" fmla="*/ 3058473 h 59"/>
              <a:gd name="T84" fmla="*/ 6508750 w 176"/>
              <a:gd name="T85" fmla="*/ 2447059 h 59"/>
              <a:gd name="T86" fmla="*/ 5727628 w 176"/>
              <a:gd name="T87" fmla="*/ 2569132 h 59"/>
              <a:gd name="T88" fmla="*/ 4816259 w 176"/>
              <a:gd name="T89" fmla="*/ 2813977 h 59"/>
              <a:gd name="T90" fmla="*/ 4165384 w 176"/>
              <a:gd name="T91" fmla="*/ 2691554 h 59"/>
              <a:gd name="T92" fmla="*/ 3124128 w 176"/>
              <a:gd name="T93" fmla="*/ 3180896 h 59"/>
              <a:gd name="T94" fmla="*/ 2473253 w 176"/>
              <a:gd name="T95" fmla="*/ 3180896 h 59"/>
              <a:gd name="T96" fmla="*/ 2082872 w 176"/>
              <a:gd name="T97" fmla="*/ 3303319 h 59"/>
              <a:gd name="T98" fmla="*/ 2213119 w 176"/>
              <a:gd name="T99" fmla="*/ 4649271 h 59"/>
              <a:gd name="T100" fmla="*/ 1431997 w 176"/>
              <a:gd name="T101" fmla="*/ 4282003 h 59"/>
              <a:gd name="T102" fmla="*/ 520628 w 176"/>
              <a:gd name="T103" fmla="*/ 4037507 h 59"/>
              <a:gd name="T104" fmla="*/ 0 w 176"/>
              <a:gd name="T105" fmla="*/ 4037507 h 59"/>
              <a:gd name="T106" fmla="*/ 0 w 176"/>
              <a:gd name="T107" fmla="*/ 3180896 h 59"/>
              <a:gd name="T108" fmla="*/ 1041256 w 176"/>
              <a:gd name="T109" fmla="*/ 2202213 h 59"/>
              <a:gd name="T110" fmla="*/ 390381 w 176"/>
              <a:gd name="T111" fmla="*/ 1468025 h 59"/>
              <a:gd name="T112" fmla="*/ 781122 w 176"/>
              <a:gd name="T113" fmla="*/ 611765 h 5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59">
                <a:moveTo>
                  <a:pt x="7" y="5"/>
                </a:moveTo>
                <a:lnTo>
                  <a:pt x="9" y="5"/>
                </a:lnTo>
                <a:lnTo>
                  <a:pt x="8" y="8"/>
                </a:lnTo>
                <a:lnTo>
                  <a:pt x="9" y="10"/>
                </a:lnTo>
                <a:lnTo>
                  <a:pt x="12" y="11"/>
                </a:lnTo>
                <a:lnTo>
                  <a:pt x="14" y="13"/>
                </a:lnTo>
                <a:lnTo>
                  <a:pt x="18" y="15"/>
                </a:lnTo>
                <a:lnTo>
                  <a:pt x="23" y="15"/>
                </a:lnTo>
                <a:lnTo>
                  <a:pt x="31" y="15"/>
                </a:lnTo>
                <a:lnTo>
                  <a:pt x="35" y="14"/>
                </a:lnTo>
                <a:lnTo>
                  <a:pt x="41" y="12"/>
                </a:lnTo>
                <a:lnTo>
                  <a:pt x="41" y="13"/>
                </a:lnTo>
                <a:lnTo>
                  <a:pt x="43" y="11"/>
                </a:lnTo>
                <a:lnTo>
                  <a:pt x="46" y="11"/>
                </a:lnTo>
                <a:lnTo>
                  <a:pt x="48" y="8"/>
                </a:lnTo>
                <a:lnTo>
                  <a:pt x="50" y="8"/>
                </a:lnTo>
                <a:lnTo>
                  <a:pt x="52" y="7"/>
                </a:lnTo>
                <a:lnTo>
                  <a:pt x="57" y="5"/>
                </a:lnTo>
                <a:lnTo>
                  <a:pt x="65" y="2"/>
                </a:lnTo>
                <a:lnTo>
                  <a:pt x="66" y="2"/>
                </a:lnTo>
                <a:lnTo>
                  <a:pt x="64" y="5"/>
                </a:lnTo>
                <a:lnTo>
                  <a:pt x="63" y="7"/>
                </a:lnTo>
                <a:lnTo>
                  <a:pt x="67" y="11"/>
                </a:lnTo>
                <a:lnTo>
                  <a:pt x="70" y="12"/>
                </a:lnTo>
                <a:lnTo>
                  <a:pt x="73" y="11"/>
                </a:lnTo>
                <a:lnTo>
                  <a:pt x="76" y="8"/>
                </a:lnTo>
                <a:lnTo>
                  <a:pt x="84" y="7"/>
                </a:lnTo>
                <a:lnTo>
                  <a:pt x="90" y="7"/>
                </a:lnTo>
                <a:lnTo>
                  <a:pt x="96" y="7"/>
                </a:lnTo>
                <a:lnTo>
                  <a:pt x="98" y="7"/>
                </a:lnTo>
                <a:lnTo>
                  <a:pt x="101" y="9"/>
                </a:lnTo>
                <a:cubicBezTo>
                  <a:pt x="101" y="9"/>
                  <a:pt x="103" y="10"/>
                  <a:pt x="105" y="9"/>
                </a:cubicBezTo>
                <a:cubicBezTo>
                  <a:pt x="107" y="8"/>
                  <a:pt x="107" y="8"/>
                  <a:pt x="107" y="8"/>
                </a:cubicBezTo>
                <a:lnTo>
                  <a:pt x="109" y="8"/>
                </a:lnTo>
                <a:lnTo>
                  <a:pt x="111" y="7"/>
                </a:lnTo>
                <a:lnTo>
                  <a:pt x="111" y="3"/>
                </a:lnTo>
                <a:lnTo>
                  <a:pt x="110" y="1"/>
                </a:lnTo>
                <a:lnTo>
                  <a:pt x="110" y="0"/>
                </a:lnTo>
                <a:lnTo>
                  <a:pt x="111" y="0"/>
                </a:lnTo>
                <a:lnTo>
                  <a:pt x="118" y="3"/>
                </a:lnTo>
                <a:lnTo>
                  <a:pt x="122" y="5"/>
                </a:lnTo>
                <a:lnTo>
                  <a:pt x="131" y="8"/>
                </a:lnTo>
                <a:lnTo>
                  <a:pt x="138" y="10"/>
                </a:lnTo>
                <a:lnTo>
                  <a:pt x="144" y="12"/>
                </a:lnTo>
                <a:lnTo>
                  <a:pt x="151" y="14"/>
                </a:lnTo>
                <a:lnTo>
                  <a:pt x="157" y="13"/>
                </a:lnTo>
                <a:lnTo>
                  <a:pt x="161" y="10"/>
                </a:lnTo>
                <a:lnTo>
                  <a:pt x="164" y="7"/>
                </a:lnTo>
                <a:lnTo>
                  <a:pt x="167" y="3"/>
                </a:lnTo>
                <a:lnTo>
                  <a:pt x="170" y="1"/>
                </a:lnTo>
                <a:lnTo>
                  <a:pt x="171" y="2"/>
                </a:lnTo>
                <a:lnTo>
                  <a:pt x="172" y="3"/>
                </a:lnTo>
                <a:lnTo>
                  <a:pt x="173" y="5"/>
                </a:lnTo>
                <a:lnTo>
                  <a:pt x="175" y="9"/>
                </a:lnTo>
                <a:lnTo>
                  <a:pt x="175" y="12"/>
                </a:lnTo>
                <a:lnTo>
                  <a:pt x="171" y="15"/>
                </a:lnTo>
                <a:lnTo>
                  <a:pt x="167" y="17"/>
                </a:lnTo>
                <a:lnTo>
                  <a:pt x="167" y="19"/>
                </a:lnTo>
                <a:lnTo>
                  <a:pt x="169" y="23"/>
                </a:lnTo>
                <a:lnTo>
                  <a:pt x="173" y="27"/>
                </a:lnTo>
                <a:lnTo>
                  <a:pt x="173" y="30"/>
                </a:lnTo>
                <a:lnTo>
                  <a:pt x="173" y="33"/>
                </a:lnTo>
                <a:lnTo>
                  <a:pt x="170" y="33"/>
                </a:lnTo>
                <a:lnTo>
                  <a:pt x="167" y="34"/>
                </a:lnTo>
                <a:lnTo>
                  <a:pt x="162" y="36"/>
                </a:lnTo>
                <a:lnTo>
                  <a:pt x="157" y="39"/>
                </a:lnTo>
                <a:cubicBezTo>
                  <a:pt x="157" y="39"/>
                  <a:pt x="153" y="44"/>
                  <a:pt x="151" y="45"/>
                </a:cubicBezTo>
                <a:cubicBezTo>
                  <a:pt x="150" y="46"/>
                  <a:pt x="149" y="52"/>
                  <a:pt x="149" y="52"/>
                </a:cubicBezTo>
                <a:lnTo>
                  <a:pt x="146" y="56"/>
                </a:lnTo>
                <a:lnTo>
                  <a:pt x="141" y="57"/>
                </a:lnTo>
                <a:lnTo>
                  <a:pt x="140" y="56"/>
                </a:lnTo>
                <a:lnTo>
                  <a:pt x="139" y="56"/>
                </a:lnTo>
                <a:lnTo>
                  <a:pt x="138" y="58"/>
                </a:lnTo>
                <a:lnTo>
                  <a:pt x="137" y="56"/>
                </a:lnTo>
                <a:lnTo>
                  <a:pt x="135" y="55"/>
                </a:lnTo>
                <a:lnTo>
                  <a:pt x="132" y="54"/>
                </a:lnTo>
                <a:lnTo>
                  <a:pt x="127" y="52"/>
                </a:lnTo>
                <a:lnTo>
                  <a:pt x="125" y="53"/>
                </a:lnTo>
                <a:lnTo>
                  <a:pt x="125" y="52"/>
                </a:lnTo>
                <a:lnTo>
                  <a:pt x="123" y="48"/>
                </a:lnTo>
                <a:lnTo>
                  <a:pt x="118" y="48"/>
                </a:lnTo>
                <a:lnTo>
                  <a:pt x="117" y="50"/>
                </a:lnTo>
                <a:lnTo>
                  <a:pt x="113" y="45"/>
                </a:lnTo>
                <a:lnTo>
                  <a:pt x="110" y="46"/>
                </a:lnTo>
                <a:lnTo>
                  <a:pt x="109" y="47"/>
                </a:lnTo>
                <a:lnTo>
                  <a:pt x="107" y="48"/>
                </a:lnTo>
                <a:lnTo>
                  <a:pt x="105" y="50"/>
                </a:lnTo>
                <a:lnTo>
                  <a:pt x="102" y="51"/>
                </a:lnTo>
                <a:lnTo>
                  <a:pt x="100" y="54"/>
                </a:lnTo>
                <a:lnTo>
                  <a:pt x="94" y="42"/>
                </a:lnTo>
                <a:lnTo>
                  <a:pt x="89" y="30"/>
                </a:lnTo>
                <a:lnTo>
                  <a:pt x="88" y="27"/>
                </a:lnTo>
                <a:lnTo>
                  <a:pt x="87" y="26"/>
                </a:lnTo>
                <a:lnTo>
                  <a:pt x="86" y="25"/>
                </a:lnTo>
                <a:lnTo>
                  <a:pt x="87" y="23"/>
                </a:lnTo>
                <a:lnTo>
                  <a:pt x="85" y="21"/>
                </a:lnTo>
                <a:lnTo>
                  <a:pt x="78" y="23"/>
                </a:lnTo>
                <a:lnTo>
                  <a:pt x="76" y="17"/>
                </a:lnTo>
                <a:lnTo>
                  <a:pt x="79" y="16"/>
                </a:lnTo>
                <a:lnTo>
                  <a:pt x="74" y="12"/>
                </a:lnTo>
                <a:lnTo>
                  <a:pt x="72" y="17"/>
                </a:lnTo>
                <a:lnTo>
                  <a:pt x="74" y="17"/>
                </a:lnTo>
                <a:lnTo>
                  <a:pt x="75" y="19"/>
                </a:lnTo>
                <a:lnTo>
                  <a:pt x="76" y="21"/>
                </a:lnTo>
                <a:lnTo>
                  <a:pt x="76" y="23"/>
                </a:lnTo>
                <a:lnTo>
                  <a:pt x="71" y="25"/>
                </a:lnTo>
                <a:lnTo>
                  <a:pt x="71" y="28"/>
                </a:lnTo>
                <a:lnTo>
                  <a:pt x="73" y="30"/>
                </a:lnTo>
                <a:lnTo>
                  <a:pt x="76" y="45"/>
                </a:lnTo>
                <a:lnTo>
                  <a:pt x="74" y="45"/>
                </a:lnTo>
                <a:lnTo>
                  <a:pt x="73" y="44"/>
                </a:lnTo>
                <a:lnTo>
                  <a:pt x="71" y="44"/>
                </a:lnTo>
                <a:lnTo>
                  <a:pt x="70" y="45"/>
                </a:lnTo>
                <a:lnTo>
                  <a:pt x="69" y="45"/>
                </a:lnTo>
                <a:lnTo>
                  <a:pt x="69" y="43"/>
                </a:lnTo>
                <a:lnTo>
                  <a:pt x="68" y="42"/>
                </a:lnTo>
                <a:lnTo>
                  <a:pt x="67" y="40"/>
                </a:lnTo>
                <a:lnTo>
                  <a:pt x="65" y="39"/>
                </a:lnTo>
                <a:lnTo>
                  <a:pt x="64" y="39"/>
                </a:lnTo>
                <a:lnTo>
                  <a:pt x="64" y="34"/>
                </a:lnTo>
                <a:lnTo>
                  <a:pt x="63" y="31"/>
                </a:lnTo>
                <a:lnTo>
                  <a:pt x="61" y="27"/>
                </a:lnTo>
                <a:lnTo>
                  <a:pt x="60" y="26"/>
                </a:lnTo>
                <a:lnTo>
                  <a:pt x="59" y="26"/>
                </a:lnTo>
                <a:lnTo>
                  <a:pt x="56" y="25"/>
                </a:lnTo>
                <a:lnTo>
                  <a:pt x="56" y="21"/>
                </a:lnTo>
                <a:lnTo>
                  <a:pt x="54" y="20"/>
                </a:lnTo>
                <a:lnTo>
                  <a:pt x="50" y="20"/>
                </a:lnTo>
                <a:lnTo>
                  <a:pt x="48" y="21"/>
                </a:lnTo>
                <a:lnTo>
                  <a:pt x="47" y="21"/>
                </a:lnTo>
                <a:lnTo>
                  <a:pt x="44" y="21"/>
                </a:lnTo>
                <a:lnTo>
                  <a:pt x="42" y="20"/>
                </a:lnTo>
                <a:lnTo>
                  <a:pt x="39" y="21"/>
                </a:lnTo>
                <a:lnTo>
                  <a:pt x="37" y="23"/>
                </a:lnTo>
                <a:lnTo>
                  <a:pt x="35" y="22"/>
                </a:lnTo>
                <a:lnTo>
                  <a:pt x="34" y="23"/>
                </a:lnTo>
                <a:lnTo>
                  <a:pt x="32" y="22"/>
                </a:lnTo>
                <a:lnTo>
                  <a:pt x="31" y="22"/>
                </a:lnTo>
                <a:lnTo>
                  <a:pt x="27" y="25"/>
                </a:lnTo>
                <a:lnTo>
                  <a:pt x="24" y="26"/>
                </a:lnTo>
                <a:lnTo>
                  <a:pt x="22" y="26"/>
                </a:lnTo>
                <a:lnTo>
                  <a:pt x="19" y="26"/>
                </a:lnTo>
                <a:lnTo>
                  <a:pt x="17" y="26"/>
                </a:lnTo>
                <a:lnTo>
                  <a:pt x="16" y="27"/>
                </a:lnTo>
                <a:lnTo>
                  <a:pt x="16" y="29"/>
                </a:lnTo>
                <a:lnTo>
                  <a:pt x="16" y="34"/>
                </a:lnTo>
                <a:lnTo>
                  <a:pt x="17" y="38"/>
                </a:lnTo>
                <a:lnTo>
                  <a:pt x="19" y="42"/>
                </a:lnTo>
                <a:lnTo>
                  <a:pt x="16" y="39"/>
                </a:lnTo>
                <a:lnTo>
                  <a:pt x="11" y="35"/>
                </a:lnTo>
                <a:lnTo>
                  <a:pt x="9" y="33"/>
                </a:lnTo>
                <a:lnTo>
                  <a:pt x="6" y="32"/>
                </a:lnTo>
                <a:lnTo>
                  <a:pt x="4" y="33"/>
                </a:lnTo>
                <a:lnTo>
                  <a:pt x="3" y="33"/>
                </a:lnTo>
                <a:lnTo>
                  <a:pt x="0" y="33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5" y="23"/>
                </a:lnTo>
                <a:lnTo>
                  <a:pt x="7" y="21"/>
                </a:lnTo>
                <a:lnTo>
                  <a:pt x="8" y="18"/>
                </a:lnTo>
                <a:lnTo>
                  <a:pt x="7" y="17"/>
                </a:lnTo>
                <a:lnTo>
                  <a:pt x="5" y="14"/>
                </a:lnTo>
                <a:lnTo>
                  <a:pt x="3" y="12"/>
                </a:lnTo>
                <a:lnTo>
                  <a:pt x="3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</a:path>
            </a:pathLst>
          </a:custGeom>
          <a:solidFill>
            <a:srgbClr val="76B2C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0" name="Freeform 8646">
            <a:extLst>
              <a:ext uri="{FF2B5EF4-FFF2-40B4-BE49-F238E27FC236}">
                <a16:creationId xmlns:a16="http://schemas.microsoft.com/office/drawing/2014/main" id="{7A38E6FD-0C31-1E44-94CD-790A17EE0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2770188"/>
            <a:ext cx="63500" cy="22225"/>
          </a:xfrm>
          <a:custGeom>
            <a:avLst/>
            <a:gdLst>
              <a:gd name="T0" fmla="*/ 17182884 w 176"/>
              <a:gd name="T1" fmla="*/ 7546499 h 60"/>
              <a:gd name="T2" fmla="*/ 17182884 w 176"/>
              <a:gd name="T3" fmla="*/ 7409445 h 60"/>
              <a:gd name="T4" fmla="*/ 17964006 w 176"/>
              <a:gd name="T5" fmla="*/ 8095456 h 60"/>
              <a:gd name="T6" fmla="*/ 18224139 w 176"/>
              <a:gd name="T7" fmla="*/ 7820978 h 60"/>
              <a:gd name="T8" fmla="*/ 19786384 w 176"/>
              <a:gd name="T9" fmla="*/ 6311530 h 60"/>
              <a:gd name="T10" fmla="*/ 22650017 w 176"/>
              <a:gd name="T11" fmla="*/ 4665028 h 60"/>
              <a:gd name="T12" fmla="*/ 22520131 w 176"/>
              <a:gd name="T13" fmla="*/ 823436 h 60"/>
              <a:gd name="T14" fmla="*/ 22780264 w 176"/>
              <a:gd name="T15" fmla="*/ 1372023 h 60"/>
              <a:gd name="T16" fmla="*/ 22129389 w 176"/>
              <a:gd name="T17" fmla="*/ 274479 h 60"/>
              <a:gd name="T18" fmla="*/ 18745128 w 176"/>
              <a:gd name="T19" fmla="*/ 1920981 h 60"/>
              <a:gd name="T20" fmla="*/ 15881134 w 176"/>
              <a:gd name="T21" fmla="*/ 686012 h 60"/>
              <a:gd name="T22" fmla="*/ 20437259 w 176"/>
              <a:gd name="T23" fmla="*/ 1920981 h 60"/>
              <a:gd name="T24" fmla="*/ 14449136 w 176"/>
              <a:gd name="T25" fmla="*/ 548958 h 60"/>
              <a:gd name="T26" fmla="*/ 14449136 w 176"/>
              <a:gd name="T27" fmla="*/ 137054 h 60"/>
              <a:gd name="T28" fmla="*/ 14189003 w 176"/>
              <a:gd name="T29" fmla="*/ 1234969 h 60"/>
              <a:gd name="T30" fmla="*/ 12757006 w 176"/>
              <a:gd name="T31" fmla="*/ 1097545 h 60"/>
              <a:gd name="T32" fmla="*/ 13538128 w 176"/>
              <a:gd name="T33" fmla="*/ 1234969 h 60"/>
              <a:gd name="T34" fmla="*/ 8200881 w 176"/>
              <a:gd name="T35" fmla="*/ 1097545 h 60"/>
              <a:gd name="T36" fmla="*/ 6508750 w 176"/>
              <a:gd name="T37" fmla="*/ 1234969 h 60"/>
              <a:gd name="T38" fmla="*/ 8591622 w 176"/>
              <a:gd name="T39" fmla="*/ 548958 h 60"/>
              <a:gd name="T40" fmla="*/ 9112250 w 176"/>
              <a:gd name="T41" fmla="*/ 1783556 h 60"/>
              <a:gd name="T42" fmla="*/ 5337247 w 176"/>
              <a:gd name="T43" fmla="*/ 1920981 h 60"/>
              <a:gd name="T44" fmla="*/ 1822378 w 176"/>
              <a:gd name="T45" fmla="*/ 1920981 h 60"/>
              <a:gd name="T46" fmla="*/ 1822378 w 176"/>
              <a:gd name="T47" fmla="*/ 1920981 h 60"/>
              <a:gd name="T48" fmla="*/ 5337247 w 176"/>
              <a:gd name="T49" fmla="*/ 1783556 h 60"/>
              <a:gd name="T50" fmla="*/ 6248256 w 176"/>
              <a:gd name="T51" fmla="*/ 1234969 h 60"/>
              <a:gd name="T52" fmla="*/ 11585503 w 176"/>
              <a:gd name="T53" fmla="*/ 4253495 h 60"/>
              <a:gd name="T54" fmla="*/ 14319250 w 176"/>
              <a:gd name="T55" fmla="*/ 6311530 h 60"/>
              <a:gd name="T56" fmla="*/ 14319250 w 176"/>
              <a:gd name="T57" fmla="*/ 6448954 h 60"/>
              <a:gd name="T58" fmla="*/ 13277634 w 176"/>
              <a:gd name="T59" fmla="*/ 7134966 h 60"/>
              <a:gd name="T60" fmla="*/ 9632878 w 176"/>
              <a:gd name="T61" fmla="*/ 6311530 h 60"/>
              <a:gd name="T62" fmla="*/ 9242136 w 176"/>
              <a:gd name="T63" fmla="*/ 4116440 h 60"/>
              <a:gd name="T64" fmla="*/ 9242136 w 176"/>
              <a:gd name="T65" fmla="*/ 3979016 h 60"/>
              <a:gd name="T66" fmla="*/ 9632878 w 176"/>
              <a:gd name="T67" fmla="*/ 2469938 h 60"/>
              <a:gd name="T68" fmla="*/ 9372384 w 176"/>
              <a:gd name="T69" fmla="*/ 2469938 h 60"/>
              <a:gd name="T70" fmla="*/ 9502631 w 176"/>
              <a:gd name="T71" fmla="*/ 2469938 h 60"/>
              <a:gd name="T72" fmla="*/ 9893011 w 176"/>
              <a:gd name="T73" fmla="*/ 2469938 h 60"/>
              <a:gd name="T74" fmla="*/ 11064875 w 176"/>
              <a:gd name="T75" fmla="*/ 3018525 h 60"/>
              <a:gd name="T76" fmla="*/ 7940747 w 176"/>
              <a:gd name="T77" fmla="*/ 4116440 h 60"/>
              <a:gd name="T78" fmla="*/ 8982003 w 176"/>
              <a:gd name="T79" fmla="*/ 6037051 h 60"/>
              <a:gd name="T80" fmla="*/ 781122 w 176"/>
              <a:gd name="T81" fmla="*/ 4665028 h 60"/>
              <a:gd name="T82" fmla="*/ 1562244 w 176"/>
              <a:gd name="T83" fmla="*/ 4939506 h 60"/>
              <a:gd name="T84" fmla="*/ 2213119 w 176"/>
              <a:gd name="T85" fmla="*/ 5351039 h 60"/>
              <a:gd name="T86" fmla="*/ 1041256 w 176"/>
              <a:gd name="T87" fmla="*/ 2606993 h 60"/>
              <a:gd name="T88" fmla="*/ 0 w 176"/>
              <a:gd name="T89" fmla="*/ 3704537 h 60"/>
              <a:gd name="T90" fmla="*/ 781122 w 176"/>
              <a:gd name="T91" fmla="*/ 823436 h 60"/>
              <a:gd name="T92" fmla="*/ 650875 w 176"/>
              <a:gd name="T93" fmla="*/ 2058035 h 60"/>
              <a:gd name="T94" fmla="*/ 6899131 w 176"/>
              <a:gd name="T95" fmla="*/ 2881471 h 60"/>
              <a:gd name="T96" fmla="*/ 6899131 w 176"/>
              <a:gd name="T97" fmla="*/ 2881471 h 60"/>
              <a:gd name="T98" fmla="*/ 7289872 w 176"/>
              <a:gd name="T99" fmla="*/ 3704537 h 60"/>
              <a:gd name="T100" fmla="*/ 3644756 w 176"/>
              <a:gd name="T101" fmla="*/ 3293004 h 60"/>
              <a:gd name="T102" fmla="*/ 4425878 w 176"/>
              <a:gd name="T103" fmla="*/ 3155950 h 60"/>
              <a:gd name="T104" fmla="*/ 3124128 w 176"/>
              <a:gd name="T105" fmla="*/ 3704537 h 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60">
                <a:moveTo>
                  <a:pt x="138" y="59"/>
                </a:moveTo>
                <a:lnTo>
                  <a:pt x="136" y="58"/>
                </a:lnTo>
                <a:lnTo>
                  <a:pt x="135" y="57"/>
                </a:lnTo>
                <a:lnTo>
                  <a:pt x="132" y="55"/>
                </a:lnTo>
                <a:lnTo>
                  <a:pt x="127" y="54"/>
                </a:lnTo>
                <a:lnTo>
                  <a:pt x="125" y="55"/>
                </a:lnTo>
                <a:lnTo>
                  <a:pt x="125" y="53"/>
                </a:lnTo>
                <a:lnTo>
                  <a:pt x="132" y="54"/>
                </a:lnTo>
                <a:lnTo>
                  <a:pt x="138" y="59"/>
                </a:lnTo>
                <a:lnTo>
                  <a:pt x="138" y="57"/>
                </a:lnTo>
                <a:lnTo>
                  <a:pt x="140" y="57"/>
                </a:lnTo>
                <a:lnTo>
                  <a:pt x="138" y="59"/>
                </a:lnTo>
                <a:close/>
                <a:moveTo>
                  <a:pt x="141" y="57"/>
                </a:moveTo>
                <a:lnTo>
                  <a:pt x="146" y="57"/>
                </a:lnTo>
                <a:lnTo>
                  <a:pt x="141" y="58"/>
                </a:lnTo>
                <a:lnTo>
                  <a:pt x="140" y="57"/>
                </a:lnTo>
                <a:lnTo>
                  <a:pt x="141" y="57"/>
                </a:lnTo>
                <a:close/>
                <a:moveTo>
                  <a:pt x="152" y="46"/>
                </a:moveTo>
                <a:lnTo>
                  <a:pt x="149" y="53"/>
                </a:lnTo>
                <a:cubicBezTo>
                  <a:pt x="149" y="52"/>
                  <a:pt x="150" y="47"/>
                  <a:pt x="152" y="46"/>
                </a:cubicBezTo>
                <a:close/>
                <a:moveTo>
                  <a:pt x="166" y="35"/>
                </a:moveTo>
                <a:lnTo>
                  <a:pt x="173" y="34"/>
                </a:lnTo>
                <a:lnTo>
                  <a:pt x="173" y="31"/>
                </a:lnTo>
                <a:lnTo>
                  <a:pt x="174" y="34"/>
                </a:lnTo>
                <a:lnTo>
                  <a:pt x="167" y="35"/>
                </a:lnTo>
                <a:lnTo>
                  <a:pt x="157" y="40"/>
                </a:lnTo>
                <a:lnTo>
                  <a:pt x="166" y="35"/>
                </a:lnTo>
                <a:close/>
                <a:moveTo>
                  <a:pt x="173" y="6"/>
                </a:moveTo>
                <a:lnTo>
                  <a:pt x="172" y="4"/>
                </a:lnTo>
                <a:lnTo>
                  <a:pt x="174" y="5"/>
                </a:lnTo>
                <a:lnTo>
                  <a:pt x="175" y="9"/>
                </a:lnTo>
                <a:lnTo>
                  <a:pt x="175" y="10"/>
                </a:lnTo>
                <a:lnTo>
                  <a:pt x="173" y="6"/>
                </a:lnTo>
                <a:close/>
                <a:moveTo>
                  <a:pt x="167" y="4"/>
                </a:moveTo>
                <a:lnTo>
                  <a:pt x="169" y="2"/>
                </a:lnTo>
                <a:lnTo>
                  <a:pt x="170" y="2"/>
                </a:lnTo>
                <a:lnTo>
                  <a:pt x="167" y="4"/>
                </a:lnTo>
                <a:close/>
                <a:moveTo>
                  <a:pt x="157" y="15"/>
                </a:moveTo>
                <a:lnTo>
                  <a:pt x="152" y="15"/>
                </a:lnTo>
                <a:lnTo>
                  <a:pt x="144" y="14"/>
                </a:lnTo>
                <a:lnTo>
                  <a:pt x="131" y="9"/>
                </a:lnTo>
                <a:lnTo>
                  <a:pt x="122" y="6"/>
                </a:lnTo>
                <a:lnTo>
                  <a:pt x="118" y="4"/>
                </a:lnTo>
                <a:lnTo>
                  <a:pt x="122" y="5"/>
                </a:lnTo>
                <a:lnTo>
                  <a:pt x="138" y="11"/>
                </a:lnTo>
                <a:lnTo>
                  <a:pt x="144" y="13"/>
                </a:lnTo>
                <a:lnTo>
                  <a:pt x="152" y="15"/>
                </a:lnTo>
                <a:lnTo>
                  <a:pt x="157" y="14"/>
                </a:lnTo>
                <a:lnTo>
                  <a:pt x="161" y="11"/>
                </a:lnTo>
                <a:lnTo>
                  <a:pt x="157" y="15"/>
                </a:lnTo>
                <a:close/>
                <a:moveTo>
                  <a:pt x="110" y="1"/>
                </a:moveTo>
                <a:lnTo>
                  <a:pt x="111" y="4"/>
                </a:lnTo>
                <a:lnTo>
                  <a:pt x="110" y="2"/>
                </a:lnTo>
                <a:lnTo>
                  <a:pt x="110" y="1"/>
                </a:lnTo>
                <a:lnTo>
                  <a:pt x="110" y="0"/>
                </a:lnTo>
                <a:lnTo>
                  <a:pt x="111" y="1"/>
                </a:lnTo>
                <a:lnTo>
                  <a:pt x="110" y="1"/>
                </a:lnTo>
                <a:close/>
                <a:moveTo>
                  <a:pt x="111" y="8"/>
                </a:moveTo>
                <a:lnTo>
                  <a:pt x="110" y="9"/>
                </a:lnTo>
                <a:lnTo>
                  <a:pt x="109" y="9"/>
                </a:lnTo>
                <a:lnTo>
                  <a:pt x="111" y="8"/>
                </a:lnTo>
                <a:close/>
                <a:moveTo>
                  <a:pt x="105" y="11"/>
                </a:moveTo>
                <a:lnTo>
                  <a:pt x="101" y="11"/>
                </a:lnTo>
                <a:lnTo>
                  <a:pt x="98" y="8"/>
                </a:lnTo>
                <a:lnTo>
                  <a:pt x="99" y="8"/>
                </a:lnTo>
                <a:lnTo>
                  <a:pt x="102" y="10"/>
                </a:lnTo>
                <a:cubicBezTo>
                  <a:pt x="102" y="10"/>
                  <a:pt x="104" y="11"/>
                  <a:pt x="105" y="10"/>
                </a:cubicBezTo>
                <a:lnTo>
                  <a:pt x="104" y="9"/>
                </a:lnTo>
                <a:lnTo>
                  <a:pt x="107" y="9"/>
                </a:lnTo>
                <a:cubicBezTo>
                  <a:pt x="107" y="9"/>
                  <a:pt x="107" y="10"/>
                  <a:pt x="105" y="11"/>
                </a:cubicBezTo>
                <a:close/>
                <a:moveTo>
                  <a:pt x="67" y="12"/>
                </a:moveTo>
                <a:lnTo>
                  <a:pt x="63" y="8"/>
                </a:lnTo>
                <a:lnTo>
                  <a:pt x="63" y="6"/>
                </a:lnTo>
                <a:lnTo>
                  <a:pt x="66" y="3"/>
                </a:lnTo>
                <a:lnTo>
                  <a:pt x="57" y="6"/>
                </a:lnTo>
                <a:lnTo>
                  <a:pt x="50" y="9"/>
                </a:lnTo>
                <a:lnTo>
                  <a:pt x="56" y="4"/>
                </a:lnTo>
                <a:lnTo>
                  <a:pt x="65" y="2"/>
                </a:lnTo>
                <a:lnTo>
                  <a:pt x="66" y="3"/>
                </a:lnTo>
                <a:lnTo>
                  <a:pt x="66" y="4"/>
                </a:lnTo>
                <a:lnTo>
                  <a:pt x="64" y="6"/>
                </a:lnTo>
                <a:lnTo>
                  <a:pt x="64" y="8"/>
                </a:lnTo>
                <a:lnTo>
                  <a:pt x="67" y="11"/>
                </a:lnTo>
                <a:lnTo>
                  <a:pt x="70" y="13"/>
                </a:lnTo>
                <a:lnTo>
                  <a:pt x="67" y="12"/>
                </a:lnTo>
                <a:close/>
                <a:moveTo>
                  <a:pt x="46" y="12"/>
                </a:moveTo>
                <a:lnTo>
                  <a:pt x="43" y="12"/>
                </a:lnTo>
                <a:lnTo>
                  <a:pt x="41" y="14"/>
                </a:lnTo>
                <a:lnTo>
                  <a:pt x="31" y="16"/>
                </a:lnTo>
                <a:lnTo>
                  <a:pt x="23" y="17"/>
                </a:lnTo>
                <a:lnTo>
                  <a:pt x="18" y="16"/>
                </a:lnTo>
                <a:lnTo>
                  <a:pt x="14" y="14"/>
                </a:lnTo>
                <a:lnTo>
                  <a:pt x="8" y="9"/>
                </a:lnTo>
                <a:lnTo>
                  <a:pt x="8" y="8"/>
                </a:lnTo>
                <a:lnTo>
                  <a:pt x="9" y="9"/>
                </a:lnTo>
                <a:lnTo>
                  <a:pt x="14" y="14"/>
                </a:lnTo>
                <a:lnTo>
                  <a:pt x="18" y="15"/>
                </a:lnTo>
                <a:lnTo>
                  <a:pt x="23" y="16"/>
                </a:lnTo>
                <a:lnTo>
                  <a:pt x="29" y="15"/>
                </a:lnTo>
                <a:lnTo>
                  <a:pt x="41" y="13"/>
                </a:lnTo>
                <a:lnTo>
                  <a:pt x="43" y="12"/>
                </a:lnTo>
                <a:lnTo>
                  <a:pt x="46" y="11"/>
                </a:lnTo>
                <a:lnTo>
                  <a:pt x="47" y="9"/>
                </a:lnTo>
                <a:lnTo>
                  <a:pt x="48" y="9"/>
                </a:lnTo>
                <a:lnTo>
                  <a:pt x="46" y="12"/>
                </a:lnTo>
                <a:close/>
                <a:moveTo>
                  <a:pt x="87" y="27"/>
                </a:moveTo>
                <a:lnTo>
                  <a:pt x="88" y="28"/>
                </a:lnTo>
                <a:lnTo>
                  <a:pt x="89" y="31"/>
                </a:lnTo>
                <a:lnTo>
                  <a:pt x="100" y="55"/>
                </a:lnTo>
                <a:lnTo>
                  <a:pt x="87" y="27"/>
                </a:lnTo>
                <a:close/>
                <a:moveTo>
                  <a:pt x="104" y="51"/>
                </a:moveTo>
                <a:lnTo>
                  <a:pt x="110" y="46"/>
                </a:lnTo>
                <a:lnTo>
                  <a:pt x="113" y="46"/>
                </a:lnTo>
                <a:lnTo>
                  <a:pt x="115" y="48"/>
                </a:lnTo>
                <a:lnTo>
                  <a:pt x="113" y="47"/>
                </a:lnTo>
                <a:lnTo>
                  <a:pt x="110" y="47"/>
                </a:lnTo>
                <a:lnTo>
                  <a:pt x="109" y="49"/>
                </a:lnTo>
                <a:lnTo>
                  <a:pt x="107" y="49"/>
                </a:lnTo>
                <a:lnTo>
                  <a:pt x="105" y="52"/>
                </a:lnTo>
                <a:lnTo>
                  <a:pt x="102" y="52"/>
                </a:lnTo>
                <a:lnTo>
                  <a:pt x="104" y="51"/>
                </a:lnTo>
                <a:close/>
                <a:moveTo>
                  <a:pt x="74" y="47"/>
                </a:moveTo>
                <a:lnTo>
                  <a:pt x="73" y="45"/>
                </a:lnTo>
                <a:lnTo>
                  <a:pt x="74" y="46"/>
                </a:lnTo>
                <a:lnTo>
                  <a:pt x="76" y="46"/>
                </a:lnTo>
                <a:lnTo>
                  <a:pt x="74" y="47"/>
                </a:lnTo>
                <a:close/>
                <a:moveTo>
                  <a:pt x="73" y="31"/>
                </a:moveTo>
                <a:lnTo>
                  <a:pt x="71" y="30"/>
                </a:lnTo>
                <a:lnTo>
                  <a:pt x="70" y="26"/>
                </a:lnTo>
                <a:lnTo>
                  <a:pt x="76" y="24"/>
                </a:lnTo>
                <a:lnTo>
                  <a:pt x="71" y="26"/>
                </a:lnTo>
                <a:lnTo>
                  <a:pt x="71" y="29"/>
                </a:lnTo>
                <a:lnTo>
                  <a:pt x="74" y="31"/>
                </a:lnTo>
                <a:lnTo>
                  <a:pt x="76" y="46"/>
                </a:lnTo>
                <a:lnTo>
                  <a:pt x="73" y="31"/>
                </a:lnTo>
                <a:close/>
                <a:moveTo>
                  <a:pt x="74" y="18"/>
                </a:moveTo>
                <a:lnTo>
                  <a:pt x="76" y="22"/>
                </a:lnTo>
                <a:lnTo>
                  <a:pt x="76" y="24"/>
                </a:lnTo>
                <a:lnTo>
                  <a:pt x="74" y="18"/>
                </a:lnTo>
                <a:close/>
                <a:moveTo>
                  <a:pt x="72" y="18"/>
                </a:moveTo>
                <a:lnTo>
                  <a:pt x="73" y="18"/>
                </a:lnTo>
                <a:lnTo>
                  <a:pt x="72" y="18"/>
                </a:lnTo>
                <a:lnTo>
                  <a:pt x="74" y="13"/>
                </a:lnTo>
                <a:lnTo>
                  <a:pt x="73" y="18"/>
                </a:lnTo>
                <a:lnTo>
                  <a:pt x="72" y="18"/>
                </a:lnTo>
                <a:close/>
                <a:moveTo>
                  <a:pt x="79" y="23"/>
                </a:moveTo>
                <a:lnTo>
                  <a:pt x="78" y="24"/>
                </a:lnTo>
                <a:lnTo>
                  <a:pt x="76" y="18"/>
                </a:lnTo>
                <a:lnTo>
                  <a:pt x="79" y="23"/>
                </a:lnTo>
                <a:close/>
                <a:moveTo>
                  <a:pt x="79" y="24"/>
                </a:moveTo>
                <a:lnTo>
                  <a:pt x="79" y="23"/>
                </a:lnTo>
                <a:lnTo>
                  <a:pt x="85" y="22"/>
                </a:lnTo>
                <a:lnTo>
                  <a:pt x="79" y="24"/>
                </a:lnTo>
                <a:close/>
                <a:moveTo>
                  <a:pt x="65" y="40"/>
                </a:moveTo>
                <a:lnTo>
                  <a:pt x="64" y="40"/>
                </a:lnTo>
                <a:lnTo>
                  <a:pt x="61" y="30"/>
                </a:lnTo>
                <a:lnTo>
                  <a:pt x="64" y="35"/>
                </a:lnTo>
                <a:lnTo>
                  <a:pt x="65" y="40"/>
                </a:lnTo>
                <a:lnTo>
                  <a:pt x="69" y="43"/>
                </a:lnTo>
                <a:lnTo>
                  <a:pt x="69" y="44"/>
                </a:lnTo>
                <a:lnTo>
                  <a:pt x="65" y="40"/>
                </a:lnTo>
                <a:close/>
                <a:moveTo>
                  <a:pt x="19" y="42"/>
                </a:moveTo>
                <a:lnTo>
                  <a:pt x="9" y="34"/>
                </a:lnTo>
                <a:lnTo>
                  <a:pt x="6" y="34"/>
                </a:lnTo>
                <a:lnTo>
                  <a:pt x="3" y="34"/>
                </a:lnTo>
                <a:lnTo>
                  <a:pt x="6" y="33"/>
                </a:lnTo>
                <a:lnTo>
                  <a:pt x="9" y="34"/>
                </a:lnTo>
                <a:lnTo>
                  <a:pt x="12" y="36"/>
                </a:lnTo>
                <a:lnTo>
                  <a:pt x="19" y="42"/>
                </a:lnTo>
                <a:lnTo>
                  <a:pt x="16" y="39"/>
                </a:lnTo>
                <a:lnTo>
                  <a:pt x="16" y="31"/>
                </a:lnTo>
                <a:lnTo>
                  <a:pt x="17" y="39"/>
                </a:lnTo>
                <a:lnTo>
                  <a:pt x="19" y="42"/>
                </a:lnTo>
                <a:close/>
                <a:moveTo>
                  <a:pt x="0" y="27"/>
                </a:moveTo>
                <a:lnTo>
                  <a:pt x="7" y="22"/>
                </a:lnTo>
                <a:lnTo>
                  <a:pt x="8" y="19"/>
                </a:lnTo>
                <a:lnTo>
                  <a:pt x="8" y="22"/>
                </a:lnTo>
                <a:lnTo>
                  <a:pt x="1" y="27"/>
                </a:lnTo>
                <a:lnTo>
                  <a:pt x="0" y="29"/>
                </a:lnTo>
                <a:lnTo>
                  <a:pt x="0" y="27"/>
                </a:lnTo>
                <a:close/>
                <a:moveTo>
                  <a:pt x="3" y="13"/>
                </a:moveTo>
                <a:lnTo>
                  <a:pt x="3" y="9"/>
                </a:lnTo>
                <a:lnTo>
                  <a:pt x="4" y="8"/>
                </a:lnTo>
                <a:lnTo>
                  <a:pt x="6" y="6"/>
                </a:lnTo>
                <a:lnTo>
                  <a:pt x="5" y="9"/>
                </a:lnTo>
                <a:lnTo>
                  <a:pt x="4" y="9"/>
                </a:lnTo>
                <a:lnTo>
                  <a:pt x="4" y="13"/>
                </a:lnTo>
                <a:lnTo>
                  <a:pt x="5" y="15"/>
                </a:lnTo>
                <a:lnTo>
                  <a:pt x="3" y="13"/>
                </a:lnTo>
                <a:close/>
                <a:moveTo>
                  <a:pt x="56" y="27"/>
                </a:moveTo>
                <a:lnTo>
                  <a:pt x="55" y="22"/>
                </a:lnTo>
                <a:lnTo>
                  <a:pt x="53" y="21"/>
                </a:lnTo>
                <a:lnTo>
                  <a:pt x="48" y="22"/>
                </a:lnTo>
                <a:lnTo>
                  <a:pt x="47" y="22"/>
                </a:lnTo>
                <a:lnTo>
                  <a:pt x="47" y="21"/>
                </a:lnTo>
                <a:lnTo>
                  <a:pt x="53" y="21"/>
                </a:lnTo>
                <a:lnTo>
                  <a:pt x="54" y="21"/>
                </a:lnTo>
                <a:lnTo>
                  <a:pt x="56" y="22"/>
                </a:lnTo>
                <a:lnTo>
                  <a:pt x="59" y="27"/>
                </a:lnTo>
                <a:lnTo>
                  <a:pt x="56" y="27"/>
                </a:lnTo>
                <a:close/>
                <a:moveTo>
                  <a:pt x="34" y="23"/>
                </a:moveTo>
                <a:lnTo>
                  <a:pt x="34" y="24"/>
                </a:lnTo>
                <a:lnTo>
                  <a:pt x="31" y="23"/>
                </a:lnTo>
                <a:lnTo>
                  <a:pt x="28" y="24"/>
                </a:lnTo>
                <a:lnTo>
                  <a:pt x="29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7" y="24"/>
                </a:lnTo>
                <a:lnTo>
                  <a:pt x="34" y="23"/>
                </a:lnTo>
                <a:close/>
                <a:moveTo>
                  <a:pt x="24" y="27"/>
                </a:moveTo>
                <a:lnTo>
                  <a:pt x="28" y="24"/>
                </a:lnTo>
                <a:lnTo>
                  <a:pt x="27" y="26"/>
                </a:lnTo>
                <a:lnTo>
                  <a:pt x="24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1" name="Freeform 8647">
            <a:extLst>
              <a:ext uri="{FF2B5EF4-FFF2-40B4-BE49-F238E27FC236}">
                <a16:creationId xmlns:a16="http://schemas.microsoft.com/office/drawing/2014/main" id="{9B10689C-C559-0F4D-BCB2-44ACCF65F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" y="2806700"/>
            <a:ext cx="3175" cy="4763"/>
          </a:xfrm>
          <a:custGeom>
            <a:avLst/>
            <a:gdLst>
              <a:gd name="T0" fmla="*/ 871008 w 9"/>
              <a:gd name="T1" fmla="*/ 1732938 h 12"/>
              <a:gd name="T2" fmla="*/ 124531 w 9"/>
              <a:gd name="T3" fmla="*/ 1260210 h 12"/>
              <a:gd name="T4" fmla="*/ 746831 w 9"/>
              <a:gd name="T5" fmla="*/ 1575362 h 12"/>
              <a:gd name="T6" fmla="*/ 497769 w 9"/>
              <a:gd name="T7" fmla="*/ 1102635 h 12"/>
              <a:gd name="T8" fmla="*/ 124531 w 9"/>
              <a:gd name="T9" fmla="*/ 787880 h 12"/>
              <a:gd name="T10" fmla="*/ 124531 w 9"/>
              <a:gd name="T11" fmla="*/ 630304 h 12"/>
              <a:gd name="T12" fmla="*/ 373239 w 9"/>
              <a:gd name="T13" fmla="*/ 945456 h 12"/>
              <a:gd name="T14" fmla="*/ 746831 w 9"/>
              <a:gd name="T15" fmla="*/ 1260210 h 12"/>
              <a:gd name="T16" fmla="*/ 746831 w 9"/>
              <a:gd name="T17" fmla="*/ 1417786 h 12"/>
              <a:gd name="T18" fmla="*/ 871008 w 9"/>
              <a:gd name="T19" fmla="*/ 1732938 h 12"/>
              <a:gd name="T20" fmla="*/ 746831 w 9"/>
              <a:gd name="T21" fmla="*/ 1260210 h 12"/>
              <a:gd name="T22" fmla="*/ 746831 w 9"/>
              <a:gd name="T23" fmla="*/ 1260210 h 12"/>
              <a:gd name="T24" fmla="*/ 746831 w 9"/>
              <a:gd name="T25" fmla="*/ 1260210 h 12"/>
              <a:gd name="T26" fmla="*/ 746831 w 9"/>
              <a:gd name="T27" fmla="*/ 1260210 h 12"/>
              <a:gd name="T28" fmla="*/ 995539 w 9"/>
              <a:gd name="T29" fmla="*/ 1575362 h 12"/>
              <a:gd name="T30" fmla="*/ 871008 w 9"/>
              <a:gd name="T31" fmla="*/ 1732938 h 12"/>
              <a:gd name="T32" fmla="*/ 746831 w 9"/>
              <a:gd name="T33" fmla="*/ 1260210 h 12"/>
              <a:gd name="T34" fmla="*/ 995539 w 9"/>
              <a:gd name="T35" fmla="*/ 1575362 h 12"/>
              <a:gd name="T36" fmla="*/ 124531 w 9"/>
              <a:gd name="T37" fmla="*/ 472728 h 12"/>
              <a:gd name="T38" fmla="*/ 124531 w 9"/>
              <a:gd name="T39" fmla="*/ 630304 h 12"/>
              <a:gd name="T40" fmla="*/ 0 w 9"/>
              <a:gd name="T41" fmla="*/ 0 h 12"/>
              <a:gd name="T42" fmla="*/ 124531 w 9"/>
              <a:gd name="T43" fmla="*/ 472728 h 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" h="12">
                <a:moveTo>
                  <a:pt x="7" y="11"/>
                </a:moveTo>
                <a:lnTo>
                  <a:pt x="1" y="8"/>
                </a:lnTo>
                <a:lnTo>
                  <a:pt x="6" y="10"/>
                </a:lnTo>
                <a:lnTo>
                  <a:pt x="4" y="7"/>
                </a:lnTo>
                <a:lnTo>
                  <a:pt x="1" y="5"/>
                </a:lnTo>
                <a:lnTo>
                  <a:pt x="1" y="4"/>
                </a:lnTo>
                <a:lnTo>
                  <a:pt x="3" y="6"/>
                </a:lnTo>
                <a:lnTo>
                  <a:pt x="6" y="8"/>
                </a:lnTo>
                <a:lnTo>
                  <a:pt x="6" y="9"/>
                </a:lnTo>
                <a:lnTo>
                  <a:pt x="7" y="11"/>
                </a:lnTo>
                <a:close/>
                <a:moveTo>
                  <a:pt x="6" y="8"/>
                </a:moveTo>
                <a:lnTo>
                  <a:pt x="6" y="8"/>
                </a:lnTo>
                <a:close/>
                <a:moveTo>
                  <a:pt x="8" y="10"/>
                </a:moveTo>
                <a:lnTo>
                  <a:pt x="7" y="11"/>
                </a:lnTo>
                <a:lnTo>
                  <a:pt x="6" y="8"/>
                </a:lnTo>
                <a:lnTo>
                  <a:pt x="8" y="10"/>
                </a:lnTo>
                <a:close/>
                <a:moveTo>
                  <a:pt x="1" y="3"/>
                </a:moveTo>
                <a:lnTo>
                  <a:pt x="1" y="4"/>
                </a:lnTo>
                <a:lnTo>
                  <a:pt x="0" y="0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2" name="Freeform 8648">
            <a:extLst>
              <a:ext uri="{FF2B5EF4-FFF2-40B4-BE49-F238E27FC236}">
                <a16:creationId xmlns:a16="http://schemas.microsoft.com/office/drawing/2014/main" id="{1FD89E5D-351F-6D4A-87EC-F4958550C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2811463"/>
            <a:ext cx="1588" cy="3175"/>
          </a:xfrm>
          <a:custGeom>
            <a:avLst/>
            <a:gdLst>
              <a:gd name="T0" fmla="*/ 403352 w 5"/>
              <a:gd name="T1" fmla="*/ 0 h 11"/>
              <a:gd name="T2" fmla="*/ 302673 w 5"/>
              <a:gd name="T3" fmla="*/ 166543 h 11"/>
              <a:gd name="T4" fmla="*/ 201676 w 5"/>
              <a:gd name="T5" fmla="*/ 166543 h 11"/>
              <a:gd name="T6" fmla="*/ 0 w 5"/>
              <a:gd name="T7" fmla="*/ 166543 h 11"/>
              <a:gd name="T8" fmla="*/ 0 w 5"/>
              <a:gd name="T9" fmla="*/ 83416 h 11"/>
              <a:gd name="T10" fmla="*/ 201676 w 5"/>
              <a:gd name="T11" fmla="*/ 166543 h 11"/>
              <a:gd name="T12" fmla="*/ 403352 w 5"/>
              <a:gd name="T13" fmla="*/ 0 h 11"/>
              <a:gd name="T14" fmla="*/ 302673 w 5"/>
              <a:gd name="T15" fmla="*/ 833005 h 11"/>
              <a:gd name="T16" fmla="*/ 0 w 5"/>
              <a:gd name="T17" fmla="*/ 499918 h 11"/>
              <a:gd name="T18" fmla="*/ 0 w 5"/>
              <a:gd name="T19" fmla="*/ 416502 h 11"/>
              <a:gd name="T20" fmla="*/ 302673 w 5"/>
              <a:gd name="T21" fmla="*/ 833005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11">
                <a:moveTo>
                  <a:pt x="4" y="0"/>
                </a:move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"/>
                </a:lnTo>
                <a:lnTo>
                  <a:pt x="2" y="2"/>
                </a:lnTo>
                <a:lnTo>
                  <a:pt x="4" y="0"/>
                </a:lnTo>
                <a:close/>
                <a:moveTo>
                  <a:pt x="3" y="10"/>
                </a:moveTo>
                <a:lnTo>
                  <a:pt x="0" y="6"/>
                </a:lnTo>
                <a:lnTo>
                  <a:pt x="0" y="5"/>
                </a:lnTo>
                <a:lnTo>
                  <a:pt x="3" y="10"/>
                </a:lnTo>
                <a:close/>
              </a:path>
            </a:pathLst>
          </a:custGeom>
          <a:solidFill>
            <a:srgbClr val="FD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3" name="Freeform 8649">
            <a:extLst>
              <a:ext uri="{FF2B5EF4-FFF2-40B4-BE49-F238E27FC236}">
                <a16:creationId xmlns:a16="http://schemas.microsoft.com/office/drawing/2014/main" id="{8A439733-4C74-5040-8389-590CFF452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2813050"/>
            <a:ext cx="1588" cy="3175"/>
          </a:xfrm>
          <a:custGeom>
            <a:avLst/>
            <a:gdLst>
              <a:gd name="T0" fmla="*/ 630436 w 2"/>
              <a:gd name="T1" fmla="*/ 1234168 h 7"/>
              <a:gd name="T2" fmla="*/ 0 w 2"/>
              <a:gd name="T3" fmla="*/ 617311 h 7"/>
              <a:gd name="T4" fmla="*/ 0 w 2"/>
              <a:gd name="T5" fmla="*/ 0 h 7"/>
              <a:gd name="T6" fmla="*/ 630436 w 2"/>
              <a:gd name="T7" fmla="*/ 1234168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7">
                <a:moveTo>
                  <a:pt x="1" y="6"/>
                </a:moveTo>
                <a:lnTo>
                  <a:pt x="0" y="3"/>
                </a:lnTo>
                <a:lnTo>
                  <a:pt x="0" y="0"/>
                </a:lnTo>
                <a:lnTo>
                  <a:pt x="1" y="6"/>
                </a:lnTo>
              </a:path>
            </a:pathLst>
          </a:custGeom>
          <a:solidFill>
            <a:srgbClr val="FD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4" name="Freeform 8650">
            <a:extLst>
              <a:ext uri="{FF2B5EF4-FFF2-40B4-BE49-F238E27FC236}">
                <a16:creationId xmlns:a16="http://schemas.microsoft.com/office/drawing/2014/main" id="{C1B625C9-B6B7-424F-AC5C-5F4C4224A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13050"/>
            <a:ext cx="1588" cy="3175"/>
          </a:xfrm>
          <a:custGeom>
            <a:avLst/>
            <a:gdLst>
              <a:gd name="T0" fmla="*/ 0 w 5"/>
              <a:gd name="T1" fmla="*/ 0 h 7"/>
              <a:gd name="T2" fmla="*/ 403352 w 5"/>
              <a:gd name="T3" fmla="*/ 1234168 h 7"/>
              <a:gd name="T4" fmla="*/ 100997 w 5"/>
              <a:gd name="T5" fmla="*/ 617311 h 7"/>
              <a:gd name="T6" fmla="*/ 0 w 5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7">
                <a:moveTo>
                  <a:pt x="0" y="0"/>
                </a:moveTo>
                <a:lnTo>
                  <a:pt x="4" y="6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solidFill>
            <a:srgbClr val="66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5" name="Freeform 8651">
            <a:extLst>
              <a:ext uri="{FF2B5EF4-FFF2-40B4-BE49-F238E27FC236}">
                <a16:creationId xmlns:a16="http://schemas.microsoft.com/office/drawing/2014/main" id="{C8191858-7F6D-3445-8EBA-32BF4CE32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13050"/>
            <a:ext cx="1588" cy="3175"/>
          </a:xfrm>
          <a:custGeom>
            <a:avLst/>
            <a:gdLst>
              <a:gd name="T0" fmla="*/ 350154 w 6"/>
              <a:gd name="T1" fmla="*/ 907415 h 10"/>
              <a:gd name="T2" fmla="*/ 70137 w 6"/>
              <a:gd name="T3" fmla="*/ 302578 h 10"/>
              <a:gd name="T4" fmla="*/ 0 w 6"/>
              <a:gd name="T5" fmla="*/ 0 h 10"/>
              <a:gd name="T6" fmla="*/ 350154 w 6"/>
              <a:gd name="T7" fmla="*/ 907415 h 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10">
                <a:moveTo>
                  <a:pt x="5" y="9"/>
                </a:moveTo>
                <a:lnTo>
                  <a:pt x="1" y="3"/>
                </a:lnTo>
                <a:lnTo>
                  <a:pt x="0" y="0"/>
                </a:lnTo>
                <a:lnTo>
                  <a:pt x="5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6" name="Freeform 8652">
            <a:extLst>
              <a:ext uri="{FF2B5EF4-FFF2-40B4-BE49-F238E27FC236}">
                <a16:creationId xmlns:a16="http://schemas.microsoft.com/office/drawing/2014/main" id="{47FA8453-0B1F-3047-AE42-778CE2518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814638"/>
            <a:ext cx="1587" cy="1587"/>
          </a:xfrm>
          <a:custGeom>
            <a:avLst/>
            <a:gdLst>
              <a:gd name="T0" fmla="*/ 472133 w 4"/>
              <a:gd name="T1" fmla="*/ 472133 h 4"/>
              <a:gd name="T2" fmla="*/ 315020 w 4"/>
              <a:gd name="T3" fmla="*/ 472133 h 4"/>
              <a:gd name="T4" fmla="*/ 0 w 4"/>
              <a:gd name="T5" fmla="*/ 0 h 4"/>
              <a:gd name="T6" fmla="*/ 472133 w 4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3" y="3"/>
                </a:moveTo>
                <a:lnTo>
                  <a:pt x="2" y="3"/>
                </a:lnTo>
                <a:lnTo>
                  <a:pt x="0" y="0"/>
                </a:lnTo>
                <a:lnTo>
                  <a:pt x="3" y="3"/>
                </a:lnTo>
              </a:path>
            </a:pathLst>
          </a:custGeom>
          <a:solidFill>
            <a:srgbClr val="7F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7" name="Freeform 8653">
            <a:extLst>
              <a:ext uri="{FF2B5EF4-FFF2-40B4-BE49-F238E27FC236}">
                <a16:creationId xmlns:a16="http://schemas.microsoft.com/office/drawing/2014/main" id="{804B388D-9025-054B-8673-A1A6BD133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13050"/>
            <a:ext cx="3175" cy="3175"/>
          </a:xfrm>
          <a:custGeom>
            <a:avLst/>
            <a:gdLst>
              <a:gd name="T0" fmla="*/ 871008 w 9"/>
              <a:gd name="T1" fmla="*/ 1102519 h 8"/>
              <a:gd name="T2" fmla="*/ 746831 w 9"/>
              <a:gd name="T3" fmla="*/ 1102519 h 8"/>
              <a:gd name="T4" fmla="*/ 373239 w 9"/>
              <a:gd name="T5" fmla="*/ 630238 h 8"/>
              <a:gd name="T6" fmla="*/ 0 w 9"/>
              <a:gd name="T7" fmla="*/ 0 h 8"/>
              <a:gd name="T8" fmla="*/ 995539 w 9"/>
              <a:gd name="T9" fmla="*/ 1102519 h 8"/>
              <a:gd name="T10" fmla="*/ 871008 w 9"/>
              <a:gd name="T11" fmla="*/ 1102519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8">
                <a:moveTo>
                  <a:pt x="7" y="7"/>
                </a:moveTo>
                <a:lnTo>
                  <a:pt x="6" y="7"/>
                </a:lnTo>
                <a:lnTo>
                  <a:pt x="3" y="4"/>
                </a:lnTo>
                <a:lnTo>
                  <a:pt x="0" y="0"/>
                </a:lnTo>
                <a:lnTo>
                  <a:pt x="8" y="7"/>
                </a:lnTo>
                <a:lnTo>
                  <a:pt x="7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8" name="Freeform 8654">
            <a:extLst>
              <a:ext uri="{FF2B5EF4-FFF2-40B4-BE49-F238E27FC236}">
                <a16:creationId xmlns:a16="http://schemas.microsoft.com/office/drawing/2014/main" id="{B723F720-31CB-F246-9306-4A3071575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09875"/>
            <a:ext cx="1587" cy="1588"/>
          </a:xfrm>
          <a:custGeom>
            <a:avLst/>
            <a:gdLst>
              <a:gd name="T0" fmla="*/ 315020 w 4"/>
              <a:gd name="T1" fmla="*/ 280017 h 3"/>
              <a:gd name="T2" fmla="*/ 472133 w 4"/>
              <a:gd name="T3" fmla="*/ 560564 h 3"/>
              <a:gd name="T4" fmla="*/ 315020 w 4"/>
              <a:gd name="T5" fmla="*/ 560564 h 3"/>
              <a:gd name="T6" fmla="*/ 315020 w 4"/>
              <a:gd name="T7" fmla="*/ 280017 h 3"/>
              <a:gd name="T8" fmla="*/ 0 w 4"/>
              <a:gd name="T9" fmla="*/ 280017 h 3"/>
              <a:gd name="T10" fmla="*/ 315020 w 4"/>
              <a:gd name="T11" fmla="*/ 280017 h 3"/>
              <a:gd name="T12" fmla="*/ 0 w 4"/>
              <a:gd name="T13" fmla="*/ 28001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2" y="1"/>
                </a:moveTo>
                <a:lnTo>
                  <a:pt x="3" y="2"/>
                </a:lnTo>
                <a:lnTo>
                  <a:pt x="2" y="2"/>
                </a:lnTo>
                <a:cubicBezTo>
                  <a:pt x="2" y="1"/>
                  <a:pt x="2" y="1"/>
                  <a:pt x="2" y="1"/>
                </a:cubicBezTo>
                <a:close/>
                <a:moveTo>
                  <a:pt x="0" y="1"/>
                </a:moveTo>
                <a:cubicBezTo>
                  <a:pt x="0" y="0"/>
                  <a:pt x="1" y="1"/>
                  <a:pt x="2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09" name="Freeform 8655">
            <a:extLst>
              <a:ext uri="{FF2B5EF4-FFF2-40B4-BE49-F238E27FC236}">
                <a16:creationId xmlns:a16="http://schemas.microsoft.com/office/drawing/2014/main" id="{780B804E-E1D4-3949-9DF9-DFC03EEE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811463"/>
            <a:ext cx="1588" cy="6350"/>
          </a:xfrm>
          <a:custGeom>
            <a:avLst/>
            <a:gdLst>
              <a:gd name="T0" fmla="*/ 0 w 5"/>
              <a:gd name="T1" fmla="*/ 0 h 18"/>
              <a:gd name="T2" fmla="*/ 100997 w 5"/>
              <a:gd name="T3" fmla="*/ 0 h 18"/>
              <a:gd name="T4" fmla="*/ 201676 w 5"/>
              <a:gd name="T5" fmla="*/ 249061 h 18"/>
              <a:gd name="T6" fmla="*/ 0 w 5"/>
              <a:gd name="T7" fmla="*/ 249061 h 18"/>
              <a:gd name="T8" fmla="*/ 100997 w 5"/>
              <a:gd name="T9" fmla="*/ 746831 h 18"/>
              <a:gd name="T10" fmla="*/ 201676 w 5"/>
              <a:gd name="T11" fmla="*/ 1244600 h 18"/>
              <a:gd name="T12" fmla="*/ 302673 w 5"/>
              <a:gd name="T13" fmla="*/ 1493308 h 18"/>
              <a:gd name="T14" fmla="*/ 403352 w 5"/>
              <a:gd name="T15" fmla="*/ 1866900 h 18"/>
              <a:gd name="T16" fmla="*/ 403352 w 5"/>
              <a:gd name="T17" fmla="*/ 2115608 h 18"/>
              <a:gd name="T18" fmla="*/ 201676 w 5"/>
              <a:gd name="T19" fmla="*/ 1742369 h 18"/>
              <a:gd name="T20" fmla="*/ 100997 w 5"/>
              <a:gd name="T21" fmla="*/ 1493308 h 18"/>
              <a:gd name="T22" fmla="*/ 0 w 5"/>
              <a:gd name="T23" fmla="*/ 1120069 h 18"/>
              <a:gd name="T24" fmla="*/ 0 w 5"/>
              <a:gd name="T25" fmla="*/ 249061 h 18"/>
              <a:gd name="T26" fmla="*/ 0 w 5"/>
              <a:gd name="T27" fmla="*/ 0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18">
                <a:moveTo>
                  <a:pt x="0" y="0"/>
                </a:moveTo>
                <a:lnTo>
                  <a:pt x="1" y="0"/>
                </a:lnTo>
                <a:lnTo>
                  <a:pt x="2" y="2"/>
                </a:lnTo>
                <a:lnTo>
                  <a:pt x="0" y="2"/>
                </a:lnTo>
                <a:lnTo>
                  <a:pt x="1" y="6"/>
                </a:lnTo>
                <a:lnTo>
                  <a:pt x="2" y="10"/>
                </a:lnTo>
                <a:lnTo>
                  <a:pt x="3" y="12"/>
                </a:lnTo>
                <a:lnTo>
                  <a:pt x="4" y="15"/>
                </a:lnTo>
                <a:lnTo>
                  <a:pt x="4" y="17"/>
                </a:lnTo>
                <a:lnTo>
                  <a:pt x="2" y="14"/>
                </a:lnTo>
                <a:lnTo>
                  <a:pt x="1" y="12"/>
                </a:lnTo>
                <a:lnTo>
                  <a:pt x="0" y="9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66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0" name="Freeform 8656">
            <a:extLst>
              <a:ext uri="{FF2B5EF4-FFF2-40B4-BE49-F238E27FC236}">
                <a16:creationId xmlns:a16="http://schemas.microsoft.com/office/drawing/2014/main" id="{DFF63F11-ABF3-5C45-A9EC-7082D1E79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811463"/>
            <a:ext cx="1588" cy="4762"/>
          </a:xfrm>
          <a:custGeom>
            <a:avLst/>
            <a:gdLst>
              <a:gd name="T0" fmla="*/ 0 w 3"/>
              <a:gd name="T1" fmla="*/ 231297 h 14"/>
              <a:gd name="T2" fmla="*/ 280017 w 3"/>
              <a:gd name="T3" fmla="*/ 231297 h 14"/>
              <a:gd name="T4" fmla="*/ 280017 w 3"/>
              <a:gd name="T5" fmla="*/ 694232 h 14"/>
              <a:gd name="T6" fmla="*/ 0 w 3"/>
              <a:gd name="T7" fmla="*/ 231297 h 14"/>
              <a:gd name="T8" fmla="*/ 280017 w 3"/>
              <a:gd name="T9" fmla="*/ 1388463 h 14"/>
              <a:gd name="T10" fmla="*/ 0 w 3"/>
              <a:gd name="T11" fmla="*/ 1041177 h 14"/>
              <a:gd name="T12" fmla="*/ 560564 w 3"/>
              <a:gd name="T13" fmla="*/ 1504112 h 14"/>
              <a:gd name="T14" fmla="*/ 280017 w 3"/>
              <a:gd name="T15" fmla="*/ 1388463 h 14"/>
              <a:gd name="T16" fmla="*/ 280017 w 3"/>
              <a:gd name="T17" fmla="*/ 0 h 14"/>
              <a:gd name="T18" fmla="*/ 280017 w 3"/>
              <a:gd name="T19" fmla="*/ 115649 h 14"/>
              <a:gd name="T20" fmla="*/ 0 w 3"/>
              <a:gd name="T21" fmla="*/ 0 h 14"/>
              <a:gd name="T22" fmla="*/ 280017 w 3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" h="14">
                <a:moveTo>
                  <a:pt x="0" y="2"/>
                </a:moveTo>
                <a:lnTo>
                  <a:pt x="1" y="2"/>
                </a:lnTo>
                <a:lnTo>
                  <a:pt x="1" y="6"/>
                </a:lnTo>
                <a:lnTo>
                  <a:pt x="0" y="2"/>
                </a:lnTo>
                <a:close/>
                <a:moveTo>
                  <a:pt x="1" y="12"/>
                </a:moveTo>
                <a:lnTo>
                  <a:pt x="0" y="9"/>
                </a:lnTo>
                <a:lnTo>
                  <a:pt x="2" y="13"/>
                </a:lnTo>
                <a:lnTo>
                  <a:pt x="1" y="12"/>
                </a:lnTo>
                <a:close/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1" name="Freeform 8657">
            <a:extLst>
              <a:ext uri="{FF2B5EF4-FFF2-40B4-BE49-F238E27FC236}">
                <a16:creationId xmlns:a16="http://schemas.microsoft.com/office/drawing/2014/main" id="{443882DA-54AF-FB4A-BFB1-B5C67BD5B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2809875"/>
            <a:ext cx="9525" cy="7938"/>
          </a:xfrm>
          <a:custGeom>
            <a:avLst/>
            <a:gdLst>
              <a:gd name="T0" fmla="*/ 0 w 27"/>
              <a:gd name="T1" fmla="*/ 2835454 h 20"/>
              <a:gd name="T2" fmla="*/ 497769 w 27"/>
              <a:gd name="T3" fmla="*/ 2363143 h 20"/>
              <a:gd name="T4" fmla="*/ 746831 w 27"/>
              <a:gd name="T5" fmla="*/ 2363143 h 20"/>
              <a:gd name="T6" fmla="*/ 1120069 w 27"/>
              <a:gd name="T7" fmla="*/ 1732865 h 20"/>
              <a:gd name="T8" fmla="*/ 1120069 w 27"/>
              <a:gd name="T9" fmla="*/ 1890435 h 20"/>
              <a:gd name="T10" fmla="*/ 1120069 w 27"/>
              <a:gd name="T11" fmla="*/ 2205573 h 20"/>
              <a:gd name="T12" fmla="*/ 1120069 w 27"/>
              <a:gd name="T13" fmla="*/ 2205573 h 20"/>
              <a:gd name="T14" fmla="*/ 1120069 w 27"/>
              <a:gd name="T15" fmla="*/ 2520315 h 20"/>
              <a:gd name="T16" fmla="*/ 1369131 w 27"/>
              <a:gd name="T17" fmla="*/ 2677884 h 20"/>
              <a:gd name="T18" fmla="*/ 1866900 w 27"/>
              <a:gd name="T19" fmla="*/ 2677884 h 20"/>
              <a:gd name="T20" fmla="*/ 1991078 w 27"/>
              <a:gd name="T21" fmla="*/ 2677884 h 20"/>
              <a:gd name="T22" fmla="*/ 2613378 w 27"/>
              <a:gd name="T23" fmla="*/ 2205573 h 20"/>
              <a:gd name="T24" fmla="*/ 3111147 w 27"/>
              <a:gd name="T25" fmla="*/ 1575296 h 20"/>
              <a:gd name="T26" fmla="*/ 3111147 w 27"/>
              <a:gd name="T27" fmla="*/ 1260158 h 20"/>
              <a:gd name="T28" fmla="*/ 3111147 w 27"/>
              <a:gd name="T29" fmla="*/ 787847 h 20"/>
              <a:gd name="T30" fmla="*/ 2737908 w 27"/>
              <a:gd name="T31" fmla="*/ 472708 h 20"/>
              <a:gd name="T32" fmla="*/ 2364669 w 27"/>
              <a:gd name="T33" fmla="*/ 0 h 20"/>
              <a:gd name="T34" fmla="*/ 2613378 w 27"/>
              <a:gd name="T35" fmla="*/ 0 h 20"/>
              <a:gd name="T36" fmla="*/ 2862439 w 27"/>
              <a:gd name="T37" fmla="*/ 157569 h 20"/>
              <a:gd name="T38" fmla="*/ 3111147 w 27"/>
              <a:gd name="T39" fmla="*/ 630277 h 20"/>
              <a:gd name="T40" fmla="*/ 3235678 w 27"/>
              <a:gd name="T41" fmla="*/ 945019 h 20"/>
              <a:gd name="T42" fmla="*/ 3235678 w 27"/>
              <a:gd name="T43" fmla="*/ 1260158 h 20"/>
              <a:gd name="T44" fmla="*/ 3235678 w 27"/>
              <a:gd name="T45" fmla="*/ 1575296 h 20"/>
              <a:gd name="T46" fmla="*/ 3111147 w 27"/>
              <a:gd name="T47" fmla="*/ 1575296 h 20"/>
              <a:gd name="T48" fmla="*/ 3111147 w 27"/>
              <a:gd name="T49" fmla="*/ 2048004 h 20"/>
              <a:gd name="T50" fmla="*/ 2737908 w 27"/>
              <a:gd name="T51" fmla="*/ 2205573 h 20"/>
              <a:gd name="T52" fmla="*/ 2613378 w 27"/>
              <a:gd name="T53" fmla="*/ 2363143 h 20"/>
              <a:gd name="T54" fmla="*/ 2240139 w 27"/>
              <a:gd name="T55" fmla="*/ 2677884 h 20"/>
              <a:gd name="T56" fmla="*/ 1866900 w 27"/>
              <a:gd name="T57" fmla="*/ 2993023 h 20"/>
              <a:gd name="T58" fmla="*/ 1493308 w 27"/>
              <a:gd name="T59" fmla="*/ 2993023 h 20"/>
              <a:gd name="T60" fmla="*/ 1369131 w 27"/>
              <a:gd name="T61" fmla="*/ 2835454 h 20"/>
              <a:gd name="T62" fmla="*/ 1120069 w 27"/>
              <a:gd name="T63" fmla="*/ 2677884 h 20"/>
              <a:gd name="T64" fmla="*/ 995539 w 27"/>
              <a:gd name="T65" fmla="*/ 2520315 h 20"/>
              <a:gd name="T66" fmla="*/ 995539 w 27"/>
              <a:gd name="T67" fmla="*/ 2048004 h 20"/>
              <a:gd name="T68" fmla="*/ 871008 w 27"/>
              <a:gd name="T69" fmla="*/ 2205573 h 20"/>
              <a:gd name="T70" fmla="*/ 871008 w 27"/>
              <a:gd name="T71" fmla="*/ 2520315 h 20"/>
              <a:gd name="T72" fmla="*/ 373239 w 27"/>
              <a:gd name="T73" fmla="*/ 2835454 h 20"/>
              <a:gd name="T74" fmla="*/ 0 w 27"/>
              <a:gd name="T75" fmla="*/ 2835454 h 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7" h="20">
                <a:moveTo>
                  <a:pt x="0" y="18"/>
                </a:moveTo>
                <a:lnTo>
                  <a:pt x="4" y="15"/>
                </a:lnTo>
                <a:lnTo>
                  <a:pt x="6" y="15"/>
                </a:lnTo>
                <a:lnTo>
                  <a:pt x="9" y="11"/>
                </a:lnTo>
                <a:lnTo>
                  <a:pt x="9" y="12"/>
                </a:lnTo>
                <a:lnTo>
                  <a:pt x="9" y="14"/>
                </a:lnTo>
                <a:lnTo>
                  <a:pt x="9" y="16"/>
                </a:lnTo>
                <a:lnTo>
                  <a:pt x="11" y="17"/>
                </a:lnTo>
                <a:lnTo>
                  <a:pt x="15" y="17"/>
                </a:lnTo>
                <a:lnTo>
                  <a:pt x="16" y="17"/>
                </a:lnTo>
                <a:lnTo>
                  <a:pt x="21" y="14"/>
                </a:lnTo>
                <a:lnTo>
                  <a:pt x="25" y="10"/>
                </a:lnTo>
                <a:lnTo>
                  <a:pt x="25" y="8"/>
                </a:lnTo>
                <a:lnTo>
                  <a:pt x="25" y="5"/>
                </a:lnTo>
                <a:lnTo>
                  <a:pt x="22" y="3"/>
                </a:lnTo>
                <a:lnTo>
                  <a:pt x="19" y="0"/>
                </a:lnTo>
                <a:lnTo>
                  <a:pt x="21" y="0"/>
                </a:lnTo>
                <a:lnTo>
                  <a:pt x="23" y="1"/>
                </a:lnTo>
                <a:lnTo>
                  <a:pt x="25" y="4"/>
                </a:lnTo>
                <a:lnTo>
                  <a:pt x="26" y="6"/>
                </a:lnTo>
                <a:lnTo>
                  <a:pt x="26" y="8"/>
                </a:lnTo>
                <a:lnTo>
                  <a:pt x="26" y="10"/>
                </a:lnTo>
                <a:lnTo>
                  <a:pt x="25" y="10"/>
                </a:lnTo>
                <a:lnTo>
                  <a:pt x="25" y="13"/>
                </a:lnTo>
                <a:lnTo>
                  <a:pt x="22" y="14"/>
                </a:lnTo>
                <a:lnTo>
                  <a:pt x="21" y="15"/>
                </a:lnTo>
                <a:lnTo>
                  <a:pt x="18" y="17"/>
                </a:lnTo>
                <a:lnTo>
                  <a:pt x="15" y="19"/>
                </a:lnTo>
                <a:lnTo>
                  <a:pt x="12" y="19"/>
                </a:lnTo>
                <a:lnTo>
                  <a:pt x="11" y="18"/>
                </a:lnTo>
                <a:lnTo>
                  <a:pt x="9" y="17"/>
                </a:lnTo>
                <a:lnTo>
                  <a:pt x="8" y="16"/>
                </a:lnTo>
                <a:lnTo>
                  <a:pt x="8" y="13"/>
                </a:lnTo>
                <a:lnTo>
                  <a:pt x="7" y="14"/>
                </a:lnTo>
                <a:lnTo>
                  <a:pt x="7" y="16"/>
                </a:lnTo>
                <a:lnTo>
                  <a:pt x="3" y="18"/>
                </a:lnTo>
                <a:lnTo>
                  <a:pt x="0" y="18"/>
                </a:lnTo>
              </a:path>
            </a:pathLst>
          </a:custGeom>
          <a:solidFill>
            <a:srgbClr val="7F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2" name="Freeform 8658">
            <a:extLst>
              <a:ext uri="{FF2B5EF4-FFF2-40B4-BE49-F238E27FC236}">
                <a16:creationId xmlns:a16="http://schemas.microsoft.com/office/drawing/2014/main" id="{4A3E434B-35E0-3748-BB15-36F05F1A5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2809875"/>
            <a:ext cx="9525" cy="7938"/>
          </a:xfrm>
          <a:custGeom>
            <a:avLst/>
            <a:gdLst>
              <a:gd name="T0" fmla="*/ 1735931 w 28"/>
              <a:gd name="T1" fmla="*/ 2993023 h 20"/>
              <a:gd name="T2" fmla="*/ 2545896 w 28"/>
              <a:gd name="T3" fmla="*/ 2205573 h 20"/>
              <a:gd name="T4" fmla="*/ 2892879 w 28"/>
              <a:gd name="T5" fmla="*/ 2048004 h 20"/>
              <a:gd name="T6" fmla="*/ 2082913 w 28"/>
              <a:gd name="T7" fmla="*/ 2677884 h 20"/>
              <a:gd name="T8" fmla="*/ 1735931 w 28"/>
              <a:gd name="T9" fmla="*/ 2993023 h 20"/>
              <a:gd name="T10" fmla="*/ 1272948 w 28"/>
              <a:gd name="T11" fmla="*/ 2835454 h 20"/>
              <a:gd name="T12" fmla="*/ 1041627 w 28"/>
              <a:gd name="T13" fmla="*/ 2677884 h 20"/>
              <a:gd name="T14" fmla="*/ 1272948 w 28"/>
              <a:gd name="T15" fmla="*/ 2677884 h 20"/>
              <a:gd name="T16" fmla="*/ 1388609 w 28"/>
              <a:gd name="T17" fmla="*/ 2993023 h 20"/>
              <a:gd name="T18" fmla="*/ 1272948 w 28"/>
              <a:gd name="T19" fmla="*/ 2835454 h 20"/>
              <a:gd name="T20" fmla="*/ 0 w 28"/>
              <a:gd name="T21" fmla="*/ 2993023 h 20"/>
              <a:gd name="T22" fmla="*/ 115661 w 28"/>
              <a:gd name="T23" fmla="*/ 2835454 h 20"/>
              <a:gd name="T24" fmla="*/ 347322 w 28"/>
              <a:gd name="T25" fmla="*/ 2835454 h 20"/>
              <a:gd name="T26" fmla="*/ 0 w 28"/>
              <a:gd name="T27" fmla="*/ 2993023 h 20"/>
              <a:gd name="T28" fmla="*/ 462983 w 28"/>
              <a:gd name="T29" fmla="*/ 2363143 h 20"/>
              <a:gd name="T30" fmla="*/ 115661 w 28"/>
              <a:gd name="T31" fmla="*/ 2835454 h 20"/>
              <a:gd name="T32" fmla="*/ 0 w 28"/>
              <a:gd name="T33" fmla="*/ 2835454 h 20"/>
              <a:gd name="T34" fmla="*/ 462983 w 28"/>
              <a:gd name="T35" fmla="*/ 2363143 h 20"/>
              <a:gd name="T36" fmla="*/ 1041627 w 28"/>
              <a:gd name="T37" fmla="*/ 1732865 h 20"/>
              <a:gd name="T38" fmla="*/ 1041627 w 28"/>
              <a:gd name="T39" fmla="*/ 1890435 h 20"/>
              <a:gd name="T40" fmla="*/ 925626 w 28"/>
              <a:gd name="T41" fmla="*/ 2048004 h 20"/>
              <a:gd name="T42" fmla="*/ 809965 w 28"/>
              <a:gd name="T43" fmla="*/ 2205573 h 20"/>
              <a:gd name="T44" fmla="*/ 694304 w 28"/>
              <a:gd name="T45" fmla="*/ 2363143 h 20"/>
              <a:gd name="T46" fmla="*/ 1041627 w 28"/>
              <a:gd name="T47" fmla="*/ 1732865 h 20"/>
              <a:gd name="T48" fmla="*/ 2892879 w 28"/>
              <a:gd name="T49" fmla="*/ 1260158 h 20"/>
              <a:gd name="T50" fmla="*/ 2892879 w 28"/>
              <a:gd name="T51" fmla="*/ 1575296 h 20"/>
              <a:gd name="T52" fmla="*/ 1851592 w 28"/>
              <a:gd name="T53" fmla="*/ 2677884 h 20"/>
              <a:gd name="T54" fmla="*/ 2892879 w 28"/>
              <a:gd name="T55" fmla="*/ 1260158 h 20"/>
              <a:gd name="T56" fmla="*/ 2198574 w 28"/>
              <a:gd name="T57" fmla="*/ 0 h 20"/>
              <a:gd name="T58" fmla="*/ 2545896 w 28"/>
              <a:gd name="T59" fmla="*/ 157569 h 20"/>
              <a:gd name="T60" fmla="*/ 2892879 w 28"/>
              <a:gd name="T61" fmla="*/ 787847 h 20"/>
              <a:gd name="T62" fmla="*/ 2198574 w 28"/>
              <a:gd name="T63" fmla="*/ 0 h 20"/>
              <a:gd name="T64" fmla="*/ 2892879 w 28"/>
              <a:gd name="T65" fmla="*/ 1575296 h 20"/>
              <a:gd name="T66" fmla="*/ 3008879 w 28"/>
              <a:gd name="T67" fmla="*/ 1260158 h 20"/>
              <a:gd name="T68" fmla="*/ 2892879 w 28"/>
              <a:gd name="T69" fmla="*/ 630277 h 20"/>
              <a:gd name="T70" fmla="*/ 2661557 w 28"/>
              <a:gd name="T71" fmla="*/ 157569 h 20"/>
              <a:gd name="T72" fmla="*/ 2777218 w 28"/>
              <a:gd name="T73" fmla="*/ 157569 h 20"/>
              <a:gd name="T74" fmla="*/ 2892879 w 28"/>
              <a:gd name="T75" fmla="*/ 630277 h 20"/>
              <a:gd name="T76" fmla="*/ 3124540 w 28"/>
              <a:gd name="T77" fmla="*/ 1260158 h 20"/>
              <a:gd name="T78" fmla="*/ 2892879 w 28"/>
              <a:gd name="T79" fmla="*/ 2048004 h 20"/>
              <a:gd name="T80" fmla="*/ 2892879 w 28"/>
              <a:gd name="T81" fmla="*/ 1575296 h 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" h="20">
                <a:moveTo>
                  <a:pt x="15" y="19"/>
                </a:moveTo>
                <a:lnTo>
                  <a:pt x="22" y="14"/>
                </a:lnTo>
                <a:lnTo>
                  <a:pt x="25" y="13"/>
                </a:lnTo>
                <a:lnTo>
                  <a:pt x="18" y="17"/>
                </a:lnTo>
                <a:lnTo>
                  <a:pt x="15" y="19"/>
                </a:lnTo>
                <a:close/>
                <a:moveTo>
                  <a:pt x="11" y="18"/>
                </a:moveTo>
                <a:lnTo>
                  <a:pt x="9" y="17"/>
                </a:lnTo>
                <a:lnTo>
                  <a:pt x="11" y="17"/>
                </a:lnTo>
                <a:lnTo>
                  <a:pt x="12" y="19"/>
                </a:lnTo>
                <a:lnTo>
                  <a:pt x="11" y="18"/>
                </a:lnTo>
                <a:close/>
                <a:moveTo>
                  <a:pt x="0" y="19"/>
                </a:moveTo>
                <a:lnTo>
                  <a:pt x="1" y="18"/>
                </a:lnTo>
                <a:lnTo>
                  <a:pt x="3" y="18"/>
                </a:lnTo>
                <a:lnTo>
                  <a:pt x="0" y="19"/>
                </a:lnTo>
                <a:close/>
                <a:moveTo>
                  <a:pt x="4" y="15"/>
                </a:moveTo>
                <a:lnTo>
                  <a:pt x="1" y="18"/>
                </a:lnTo>
                <a:lnTo>
                  <a:pt x="0" y="18"/>
                </a:lnTo>
                <a:lnTo>
                  <a:pt x="4" y="15"/>
                </a:lnTo>
                <a:close/>
                <a:moveTo>
                  <a:pt x="9" y="11"/>
                </a:moveTo>
                <a:lnTo>
                  <a:pt x="9" y="12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9" y="11"/>
                </a:lnTo>
                <a:close/>
                <a:moveTo>
                  <a:pt x="25" y="8"/>
                </a:moveTo>
                <a:lnTo>
                  <a:pt x="25" y="10"/>
                </a:lnTo>
                <a:lnTo>
                  <a:pt x="16" y="17"/>
                </a:lnTo>
                <a:lnTo>
                  <a:pt x="25" y="8"/>
                </a:lnTo>
                <a:close/>
                <a:moveTo>
                  <a:pt x="19" y="0"/>
                </a:moveTo>
                <a:lnTo>
                  <a:pt x="22" y="1"/>
                </a:lnTo>
                <a:lnTo>
                  <a:pt x="25" y="5"/>
                </a:lnTo>
                <a:lnTo>
                  <a:pt x="19" y="0"/>
                </a:lnTo>
                <a:close/>
                <a:moveTo>
                  <a:pt x="25" y="10"/>
                </a:moveTo>
                <a:lnTo>
                  <a:pt x="26" y="8"/>
                </a:lnTo>
                <a:lnTo>
                  <a:pt x="25" y="4"/>
                </a:lnTo>
                <a:lnTo>
                  <a:pt x="23" y="1"/>
                </a:lnTo>
                <a:lnTo>
                  <a:pt x="24" y="1"/>
                </a:lnTo>
                <a:lnTo>
                  <a:pt x="25" y="4"/>
                </a:lnTo>
                <a:lnTo>
                  <a:pt x="27" y="8"/>
                </a:lnTo>
                <a:lnTo>
                  <a:pt x="25" y="13"/>
                </a:lnTo>
                <a:lnTo>
                  <a:pt x="2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3" name="Freeform 8659">
            <a:extLst>
              <a:ext uri="{FF2B5EF4-FFF2-40B4-BE49-F238E27FC236}">
                <a16:creationId xmlns:a16="http://schemas.microsoft.com/office/drawing/2014/main" id="{3CD2036B-098E-A541-995A-32630F419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8" y="2806700"/>
            <a:ext cx="6350" cy="6350"/>
          </a:xfrm>
          <a:custGeom>
            <a:avLst/>
            <a:gdLst>
              <a:gd name="T0" fmla="*/ 2047478 w 16"/>
              <a:gd name="T1" fmla="*/ 139700 h 17"/>
              <a:gd name="T2" fmla="*/ 2205038 w 16"/>
              <a:gd name="T3" fmla="*/ 0 h 17"/>
              <a:gd name="T4" fmla="*/ 2362597 w 16"/>
              <a:gd name="T5" fmla="*/ 139700 h 17"/>
              <a:gd name="T6" fmla="*/ 2362597 w 16"/>
              <a:gd name="T7" fmla="*/ 697753 h 17"/>
              <a:gd name="T8" fmla="*/ 2362597 w 16"/>
              <a:gd name="T9" fmla="*/ 1116106 h 17"/>
              <a:gd name="T10" fmla="*/ 2047478 w 16"/>
              <a:gd name="T11" fmla="*/ 1395132 h 17"/>
              <a:gd name="T12" fmla="*/ 1732756 w 16"/>
              <a:gd name="T13" fmla="*/ 1953185 h 17"/>
              <a:gd name="T14" fmla="*/ 1102519 w 16"/>
              <a:gd name="T15" fmla="*/ 2092885 h 17"/>
              <a:gd name="T16" fmla="*/ 472678 w 16"/>
              <a:gd name="T17" fmla="*/ 2232212 h 17"/>
              <a:gd name="T18" fmla="*/ 315119 w 16"/>
              <a:gd name="T19" fmla="*/ 2092885 h 17"/>
              <a:gd name="T20" fmla="*/ 157559 w 16"/>
              <a:gd name="T21" fmla="*/ 1953185 h 17"/>
              <a:gd name="T22" fmla="*/ 0 w 16"/>
              <a:gd name="T23" fmla="*/ 1674159 h 17"/>
              <a:gd name="T24" fmla="*/ 0 w 16"/>
              <a:gd name="T25" fmla="*/ 1255806 h 17"/>
              <a:gd name="T26" fmla="*/ 157559 w 16"/>
              <a:gd name="T27" fmla="*/ 1116106 h 17"/>
              <a:gd name="T28" fmla="*/ 157559 w 16"/>
              <a:gd name="T29" fmla="*/ 1255806 h 17"/>
              <a:gd name="T30" fmla="*/ 157559 w 16"/>
              <a:gd name="T31" fmla="*/ 1674159 h 17"/>
              <a:gd name="T32" fmla="*/ 472678 w 16"/>
              <a:gd name="T33" fmla="*/ 1953185 h 17"/>
              <a:gd name="T34" fmla="*/ 630238 w 16"/>
              <a:gd name="T35" fmla="*/ 1953185 h 17"/>
              <a:gd name="T36" fmla="*/ 1102519 w 16"/>
              <a:gd name="T37" fmla="*/ 1953185 h 17"/>
              <a:gd name="T38" fmla="*/ 1417638 w 16"/>
              <a:gd name="T39" fmla="*/ 1813859 h 17"/>
              <a:gd name="T40" fmla="*/ 1890316 w 16"/>
              <a:gd name="T41" fmla="*/ 1534832 h 17"/>
              <a:gd name="T42" fmla="*/ 1890316 w 16"/>
              <a:gd name="T43" fmla="*/ 1395132 h 17"/>
              <a:gd name="T44" fmla="*/ 2047478 w 16"/>
              <a:gd name="T45" fmla="*/ 976779 h 17"/>
              <a:gd name="T46" fmla="*/ 2205038 w 16"/>
              <a:gd name="T47" fmla="*/ 558053 h 17"/>
              <a:gd name="T48" fmla="*/ 2205038 w 16"/>
              <a:gd name="T49" fmla="*/ 418726 h 17"/>
              <a:gd name="T50" fmla="*/ 2047478 w 16"/>
              <a:gd name="T51" fmla="*/ 279026 h 17"/>
              <a:gd name="T52" fmla="*/ 2047478 w 16"/>
              <a:gd name="T53" fmla="*/ 139700 h 1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" h="17">
                <a:moveTo>
                  <a:pt x="13" y="1"/>
                </a:moveTo>
                <a:lnTo>
                  <a:pt x="14" y="0"/>
                </a:lnTo>
                <a:lnTo>
                  <a:pt x="15" y="1"/>
                </a:lnTo>
                <a:lnTo>
                  <a:pt x="15" y="5"/>
                </a:lnTo>
                <a:lnTo>
                  <a:pt x="15" y="8"/>
                </a:lnTo>
                <a:lnTo>
                  <a:pt x="13" y="10"/>
                </a:lnTo>
                <a:lnTo>
                  <a:pt x="11" y="14"/>
                </a:lnTo>
                <a:lnTo>
                  <a:pt x="7" y="15"/>
                </a:lnTo>
                <a:lnTo>
                  <a:pt x="3" y="16"/>
                </a:lnTo>
                <a:lnTo>
                  <a:pt x="2" y="15"/>
                </a:lnTo>
                <a:lnTo>
                  <a:pt x="1" y="14"/>
                </a:lnTo>
                <a:lnTo>
                  <a:pt x="0" y="12"/>
                </a:lnTo>
                <a:lnTo>
                  <a:pt x="0" y="9"/>
                </a:lnTo>
                <a:lnTo>
                  <a:pt x="1" y="8"/>
                </a:lnTo>
                <a:lnTo>
                  <a:pt x="1" y="9"/>
                </a:lnTo>
                <a:lnTo>
                  <a:pt x="1" y="12"/>
                </a:lnTo>
                <a:lnTo>
                  <a:pt x="3" y="14"/>
                </a:lnTo>
                <a:lnTo>
                  <a:pt x="4" y="14"/>
                </a:lnTo>
                <a:lnTo>
                  <a:pt x="7" y="14"/>
                </a:lnTo>
                <a:lnTo>
                  <a:pt x="9" y="13"/>
                </a:lnTo>
                <a:lnTo>
                  <a:pt x="12" y="11"/>
                </a:lnTo>
                <a:lnTo>
                  <a:pt x="12" y="10"/>
                </a:lnTo>
                <a:lnTo>
                  <a:pt x="13" y="7"/>
                </a:lnTo>
                <a:lnTo>
                  <a:pt x="14" y="4"/>
                </a:lnTo>
                <a:lnTo>
                  <a:pt x="14" y="3"/>
                </a:lnTo>
                <a:lnTo>
                  <a:pt x="13" y="2"/>
                </a:lnTo>
                <a:lnTo>
                  <a:pt x="13" y="1"/>
                </a:lnTo>
              </a:path>
            </a:pathLst>
          </a:custGeom>
          <a:solidFill>
            <a:srgbClr val="7F7F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4" name="Freeform 8660">
            <a:extLst>
              <a:ext uri="{FF2B5EF4-FFF2-40B4-BE49-F238E27FC236}">
                <a16:creationId xmlns:a16="http://schemas.microsoft.com/office/drawing/2014/main" id="{83EE0B08-BF6E-9E4D-83C7-D76EAE8EB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8" y="2806700"/>
            <a:ext cx="4762" cy="4763"/>
          </a:xfrm>
          <a:custGeom>
            <a:avLst/>
            <a:gdLst>
              <a:gd name="T0" fmla="*/ 0 w 15"/>
              <a:gd name="T1" fmla="*/ 1209802 h 15"/>
              <a:gd name="T2" fmla="*/ 0 w 15"/>
              <a:gd name="T3" fmla="*/ 1109144 h 15"/>
              <a:gd name="T4" fmla="*/ 201591 w 15"/>
              <a:gd name="T5" fmla="*/ 1411436 h 15"/>
              <a:gd name="T6" fmla="*/ 0 w 15"/>
              <a:gd name="T7" fmla="*/ 1209802 h 15"/>
              <a:gd name="T8" fmla="*/ 403183 w 15"/>
              <a:gd name="T9" fmla="*/ 1310778 h 15"/>
              <a:gd name="T10" fmla="*/ 1007957 w 15"/>
              <a:gd name="T11" fmla="*/ 1109144 h 15"/>
              <a:gd name="T12" fmla="*/ 907002 w 15"/>
              <a:gd name="T13" fmla="*/ 1209802 h 15"/>
              <a:gd name="T14" fmla="*/ 403183 w 15"/>
              <a:gd name="T15" fmla="*/ 1310778 h 15"/>
              <a:gd name="T16" fmla="*/ 1209548 w 15"/>
              <a:gd name="T17" fmla="*/ 0 h 15"/>
              <a:gd name="T18" fmla="*/ 1310185 w 15"/>
              <a:gd name="T19" fmla="*/ 0 h 15"/>
              <a:gd name="T20" fmla="*/ 1411139 w 15"/>
              <a:gd name="T21" fmla="*/ 201634 h 15"/>
              <a:gd name="T22" fmla="*/ 1209548 w 15"/>
              <a:gd name="T23" fmla="*/ 0 h 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" h="15">
                <a:moveTo>
                  <a:pt x="0" y="12"/>
                </a:moveTo>
                <a:lnTo>
                  <a:pt x="0" y="11"/>
                </a:lnTo>
                <a:lnTo>
                  <a:pt x="2" y="14"/>
                </a:lnTo>
                <a:lnTo>
                  <a:pt x="0" y="12"/>
                </a:lnTo>
                <a:close/>
                <a:moveTo>
                  <a:pt x="4" y="13"/>
                </a:moveTo>
                <a:lnTo>
                  <a:pt x="10" y="11"/>
                </a:lnTo>
                <a:lnTo>
                  <a:pt x="9" y="12"/>
                </a:lnTo>
                <a:lnTo>
                  <a:pt x="4" y="13"/>
                </a:lnTo>
                <a:close/>
                <a:moveTo>
                  <a:pt x="12" y="0"/>
                </a:moveTo>
                <a:lnTo>
                  <a:pt x="13" y="0"/>
                </a:lnTo>
                <a:lnTo>
                  <a:pt x="14" y="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5" name="Freeform 8661">
            <a:extLst>
              <a:ext uri="{FF2B5EF4-FFF2-40B4-BE49-F238E27FC236}">
                <a16:creationId xmlns:a16="http://schemas.microsoft.com/office/drawing/2014/main" id="{18018E91-5364-DC45-9F62-EAFEC4665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24163"/>
            <a:ext cx="4762" cy="3175"/>
          </a:xfrm>
          <a:custGeom>
            <a:avLst/>
            <a:gdLst>
              <a:gd name="T0" fmla="*/ 1732178 w 12"/>
              <a:gd name="T1" fmla="*/ 0 h 7"/>
              <a:gd name="T2" fmla="*/ 1259946 w 12"/>
              <a:gd name="T3" fmla="*/ 411389 h 7"/>
              <a:gd name="T4" fmla="*/ 787317 w 12"/>
              <a:gd name="T5" fmla="*/ 822779 h 7"/>
              <a:gd name="T6" fmla="*/ 472629 w 12"/>
              <a:gd name="T7" fmla="*/ 1234168 h 7"/>
              <a:gd name="T8" fmla="*/ 0 w 12"/>
              <a:gd name="T9" fmla="*/ 822779 h 7"/>
              <a:gd name="T10" fmla="*/ 787317 w 12"/>
              <a:gd name="T11" fmla="*/ 411389 h 7"/>
              <a:gd name="T12" fmla="*/ 1732178 w 12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7">
                <a:moveTo>
                  <a:pt x="11" y="0"/>
                </a:moveTo>
                <a:lnTo>
                  <a:pt x="8" y="2"/>
                </a:lnTo>
                <a:lnTo>
                  <a:pt x="5" y="4"/>
                </a:lnTo>
                <a:lnTo>
                  <a:pt x="3" y="6"/>
                </a:ln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</a:path>
            </a:pathLst>
          </a:custGeom>
          <a:solidFill>
            <a:srgbClr val="6666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6" name="Freeform 8662">
            <a:extLst>
              <a:ext uri="{FF2B5EF4-FFF2-40B4-BE49-F238E27FC236}">
                <a16:creationId xmlns:a16="http://schemas.microsoft.com/office/drawing/2014/main" id="{91CA77DC-E6FB-8844-BF5C-B679B3D28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24163"/>
            <a:ext cx="4762" cy="3175"/>
          </a:xfrm>
          <a:custGeom>
            <a:avLst/>
            <a:gdLst>
              <a:gd name="T0" fmla="*/ 536641 w 13"/>
              <a:gd name="T1" fmla="*/ 1234168 h 7"/>
              <a:gd name="T2" fmla="*/ 0 w 13"/>
              <a:gd name="T3" fmla="*/ 822779 h 7"/>
              <a:gd name="T4" fmla="*/ 536641 w 13"/>
              <a:gd name="T5" fmla="*/ 1028700 h 7"/>
              <a:gd name="T6" fmla="*/ 805144 w 13"/>
              <a:gd name="T7" fmla="*/ 822779 h 7"/>
              <a:gd name="T8" fmla="*/ 1207716 w 13"/>
              <a:gd name="T9" fmla="*/ 411389 h 7"/>
              <a:gd name="T10" fmla="*/ 536641 w 13"/>
              <a:gd name="T11" fmla="*/ 1234168 h 7"/>
              <a:gd name="T12" fmla="*/ 1475854 w 13"/>
              <a:gd name="T13" fmla="*/ 205921 h 7"/>
              <a:gd name="T14" fmla="*/ 1207716 w 13"/>
              <a:gd name="T15" fmla="*/ 411389 h 7"/>
              <a:gd name="T16" fmla="*/ 1341785 w 13"/>
              <a:gd name="T17" fmla="*/ 205921 h 7"/>
              <a:gd name="T18" fmla="*/ 1207716 w 13"/>
              <a:gd name="T19" fmla="*/ 205921 h 7"/>
              <a:gd name="T20" fmla="*/ 1475854 w 13"/>
              <a:gd name="T21" fmla="*/ 0 h 7"/>
              <a:gd name="T22" fmla="*/ 1475854 w 13"/>
              <a:gd name="T23" fmla="*/ 0 h 7"/>
              <a:gd name="T24" fmla="*/ 1610289 w 13"/>
              <a:gd name="T25" fmla="*/ 0 h 7"/>
              <a:gd name="T26" fmla="*/ 1475854 w 13"/>
              <a:gd name="T27" fmla="*/ 205921 h 7"/>
              <a:gd name="T28" fmla="*/ 1341785 w 13"/>
              <a:gd name="T29" fmla="*/ 205921 h 7"/>
              <a:gd name="T30" fmla="*/ 1475854 w 13"/>
              <a:gd name="T31" fmla="*/ 205921 h 7"/>
              <a:gd name="T32" fmla="*/ 1475854 w 13"/>
              <a:gd name="T33" fmla="*/ 0 h 7"/>
              <a:gd name="T34" fmla="*/ 1341785 w 13"/>
              <a:gd name="T35" fmla="*/ 205921 h 7"/>
              <a:gd name="T36" fmla="*/ 805144 w 13"/>
              <a:gd name="T37" fmla="*/ 411389 h 7"/>
              <a:gd name="T38" fmla="*/ 1207716 w 13"/>
              <a:gd name="T39" fmla="*/ 205921 h 7"/>
              <a:gd name="T40" fmla="*/ 939213 w 13"/>
              <a:gd name="T41" fmla="*/ 411389 h 7"/>
              <a:gd name="T42" fmla="*/ 268504 w 13"/>
              <a:gd name="T43" fmla="*/ 822779 h 7"/>
              <a:gd name="T44" fmla="*/ 134069 w 13"/>
              <a:gd name="T45" fmla="*/ 822779 h 7"/>
              <a:gd name="T46" fmla="*/ 805144 w 13"/>
              <a:gd name="T47" fmla="*/ 411389 h 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" h="7">
                <a:moveTo>
                  <a:pt x="4" y="6"/>
                </a:moveTo>
                <a:lnTo>
                  <a:pt x="0" y="4"/>
                </a:lnTo>
                <a:lnTo>
                  <a:pt x="4" y="5"/>
                </a:lnTo>
                <a:lnTo>
                  <a:pt x="6" y="4"/>
                </a:lnTo>
                <a:lnTo>
                  <a:pt x="9" y="2"/>
                </a:lnTo>
                <a:lnTo>
                  <a:pt x="4" y="6"/>
                </a:lnTo>
                <a:close/>
                <a:moveTo>
                  <a:pt x="11" y="1"/>
                </a:moveTo>
                <a:lnTo>
                  <a:pt x="9" y="2"/>
                </a:lnTo>
                <a:lnTo>
                  <a:pt x="10" y="1"/>
                </a:lnTo>
                <a:lnTo>
                  <a:pt x="9" y="1"/>
                </a:lnTo>
                <a:lnTo>
                  <a:pt x="11" y="0"/>
                </a:lnTo>
                <a:lnTo>
                  <a:pt x="12" y="0"/>
                </a:lnTo>
                <a:lnTo>
                  <a:pt x="11" y="1"/>
                </a:lnTo>
                <a:close/>
                <a:moveTo>
                  <a:pt x="10" y="1"/>
                </a:moveTo>
                <a:lnTo>
                  <a:pt x="11" y="1"/>
                </a:lnTo>
                <a:lnTo>
                  <a:pt x="11" y="0"/>
                </a:lnTo>
                <a:lnTo>
                  <a:pt x="10" y="1"/>
                </a:lnTo>
                <a:close/>
                <a:moveTo>
                  <a:pt x="6" y="2"/>
                </a:moveTo>
                <a:lnTo>
                  <a:pt x="9" y="1"/>
                </a:lnTo>
                <a:lnTo>
                  <a:pt x="7" y="2"/>
                </a:lnTo>
                <a:lnTo>
                  <a:pt x="2" y="4"/>
                </a:lnTo>
                <a:lnTo>
                  <a:pt x="1" y="4"/>
                </a:lnTo>
                <a:lnTo>
                  <a:pt x="6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7" name="Freeform 8663">
            <a:extLst>
              <a:ext uri="{FF2B5EF4-FFF2-40B4-BE49-F238E27FC236}">
                <a16:creationId xmlns:a16="http://schemas.microsoft.com/office/drawing/2014/main" id="{DB262E13-4058-4C42-BE8B-17A9B6F56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27338"/>
            <a:ext cx="4763" cy="6350"/>
          </a:xfrm>
          <a:custGeom>
            <a:avLst/>
            <a:gdLst>
              <a:gd name="T0" fmla="*/ 0 w 14"/>
              <a:gd name="T1" fmla="*/ 0 h 16"/>
              <a:gd name="T2" fmla="*/ 463032 w 14"/>
              <a:gd name="T3" fmla="*/ 315119 h 16"/>
              <a:gd name="T4" fmla="*/ 694377 w 14"/>
              <a:gd name="T5" fmla="*/ 315119 h 16"/>
              <a:gd name="T6" fmla="*/ 1041736 w 14"/>
              <a:gd name="T7" fmla="*/ 472678 h 16"/>
              <a:gd name="T8" fmla="*/ 694377 w 14"/>
              <a:gd name="T9" fmla="*/ 787400 h 16"/>
              <a:gd name="T10" fmla="*/ 463032 w 14"/>
              <a:gd name="T11" fmla="*/ 787400 h 16"/>
              <a:gd name="T12" fmla="*/ 463032 w 14"/>
              <a:gd name="T13" fmla="*/ 1102519 h 16"/>
              <a:gd name="T14" fmla="*/ 115673 w 14"/>
              <a:gd name="T15" fmla="*/ 787400 h 16"/>
              <a:gd name="T16" fmla="*/ 0 w 14"/>
              <a:gd name="T17" fmla="*/ 0 h 16"/>
              <a:gd name="T18" fmla="*/ 463032 w 14"/>
              <a:gd name="T19" fmla="*/ 1260078 h 16"/>
              <a:gd name="T20" fmla="*/ 810390 w 14"/>
              <a:gd name="T21" fmla="*/ 1102519 h 16"/>
              <a:gd name="T22" fmla="*/ 1041736 w 14"/>
              <a:gd name="T23" fmla="*/ 1260078 h 16"/>
              <a:gd name="T24" fmla="*/ 1157409 w 14"/>
              <a:gd name="T25" fmla="*/ 1260078 h 16"/>
              <a:gd name="T26" fmla="*/ 1157409 w 14"/>
              <a:gd name="T27" fmla="*/ 1417638 h 16"/>
              <a:gd name="T28" fmla="*/ 694377 w 14"/>
              <a:gd name="T29" fmla="*/ 1575197 h 16"/>
              <a:gd name="T30" fmla="*/ 1157409 w 14"/>
              <a:gd name="T31" fmla="*/ 1575197 h 16"/>
              <a:gd name="T32" fmla="*/ 694377 w 14"/>
              <a:gd name="T33" fmla="*/ 1890316 h 16"/>
              <a:gd name="T34" fmla="*/ 1157409 w 14"/>
              <a:gd name="T35" fmla="*/ 1890316 h 16"/>
              <a:gd name="T36" fmla="*/ 1504768 w 14"/>
              <a:gd name="T37" fmla="*/ 2205038 h 16"/>
              <a:gd name="T38" fmla="*/ 1504768 w 14"/>
              <a:gd name="T39" fmla="*/ 2362597 h 16"/>
              <a:gd name="T40" fmla="*/ 1157409 w 14"/>
              <a:gd name="T41" fmla="*/ 2362597 h 16"/>
              <a:gd name="T42" fmla="*/ 1157409 w 14"/>
              <a:gd name="T43" fmla="*/ 2205038 h 16"/>
              <a:gd name="T44" fmla="*/ 694377 w 14"/>
              <a:gd name="T45" fmla="*/ 2362597 h 16"/>
              <a:gd name="T46" fmla="*/ 463032 w 14"/>
              <a:gd name="T47" fmla="*/ 2362597 h 16"/>
              <a:gd name="T48" fmla="*/ 347359 w 14"/>
              <a:gd name="T49" fmla="*/ 2362597 h 16"/>
              <a:gd name="T50" fmla="*/ 463032 w 14"/>
              <a:gd name="T51" fmla="*/ 1890316 h 16"/>
              <a:gd name="T52" fmla="*/ 463032 w 14"/>
              <a:gd name="T53" fmla="*/ 1575197 h 16"/>
              <a:gd name="T54" fmla="*/ 463032 w 14"/>
              <a:gd name="T55" fmla="*/ 1260078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" h="16">
                <a:moveTo>
                  <a:pt x="0" y="0"/>
                </a:moveTo>
                <a:lnTo>
                  <a:pt x="4" y="2"/>
                </a:lnTo>
                <a:lnTo>
                  <a:pt x="6" y="2"/>
                </a:lnTo>
                <a:lnTo>
                  <a:pt x="9" y="3"/>
                </a:lnTo>
                <a:lnTo>
                  <a:pt x="6" y="5"/>
                </a:lnTo>
                <a:lnTo>
                  <a:pt x="4" y="5"/>
                </a:lnTo>
                <a:lnTo>
                  <a:pt x="4" y="7"/>
                </a:lnTo>
                <a:lnTo>
                  <a:pt x="1" y="5"/>
                </a:lnTo>
                <a:lnTo>
                  <a:pt x="0" y="0"/>
                </a:lnTo>
                <a:close/>
                <a:moveTo>
                  <a:pt x="4" y="8"/>
                </a:moveTo>
                <a:cubicBezTo>
                  <a:pt x="6" y="8"/>
                  <a:pt x="7" y="7"/>
                  <a:pt x="7" y="7"/>
                </a:cubicBezTo>
                <a:cubicBezTo>
                  <a:pt x="8" y="7"/>
                  <a:pt x="9" y="8"/>
                  <a:pt x="9" y="8"/>
                </a:cubicBezTo>
                <a:lnTo>
                  <a:pt x="10" y="8"/>
                </a:lnTo>
                <a:lnTo>
                  <a:pt x="10" y="9"/>
                </a:lnTo>
                <a:lnTo>
                  <a:pt x="6" y="10"/>
                </a:lnTo>
                <a:lnTo>
                  <a:pt x="10" y="10"/>
                </a:lnTo>
                <a:lnTo>
                  <a:pt x="6" y="12"/>
                </a:lnTo>
                <a:lnTo>
                  <a:pt x="10" y="12"/>
                </a:lnTo>
                <a:lnTo>
                  <a:pt x="13" y="14"/>
                </a:lnTo>
                <a:lnTo>
                  <a:pt x="13" y="15"/>
                </a:lnTo>
                <a:lnTo>
                  <a:pt x="10" y="15"/>
                </a:lnTo>
                <a:lnTo>
                  <a:pt x="10" y="14"/>
                </a:lnTo>
                <a:lnTo>
                  <a:pt x="6" y="15"/>
                </a:lnTo>
                <a:lnTo>
                  <a:pt x="4" y="15"/>
                </a:lnTo>
                <a:lnTo>
                  <a:pt x="3" y="15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close/>
              </a:path>
            </a:pathLst>
          </a:custGeom>
          <a:solidFill>
            <a:srgbClr val="9797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8" name="Freeform 8664">
            <a:extLst>
              <a:ext uri="{FF2B5EF4-FFF2-40B4-BE49-F238E27FC236}">
                <a16:creationId xmlns:a16="http://schemas.microsoft.com/office/drawing/2014/main" id="{B1465361-A08A-0941-B652-1D11BD0B4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27338"/>
            <a:ext cx="3175" cy="6350"/>
          </a:xfrm>
          <a:custGeom>
            <a:avLst/>
            <a:gdLst>
              <a:gd name="T0" fmla="*/ 333375 w 11"/>
              <a:gd name="T1" fmla="*/ 2232212 h 17"/>
              <a:gd name="T2" fmla="*/ 249959 w 11"/>
              <a:gd name="T3" fmla="*/ 2092885 h 17"/>
              <a:gd name="T4" fmla="*/ 333375 w 11"/>
              <a:gd name="T5" fmla="*/ 2092885 h 17"/>
              <a:gd name="T6" fmla="*/ 499918 w 11"/>
              <a:gd name="T7" fmla="*/ 2092885 h 17"/>
              <a:gd name="T8" fmla="*/ 833005 w 11"/>
              <a:gd name="T9" fmla="*/ 1953185 h 17"/>
              <a:gd name="T10" fmla="*/ 333375 w 11"/>
              <a:gd name="T11" fmla="*/ 2232212 h 17"/>
              <a:gd name="T12" fmla="*/ 333375 w 11"/>
              <a:gd name="T13" fmla="*/ 1116106 h 17"/>
              <a:gd name="T14" fmla="*/ 333375 w 11"/>
              <a:gd name="T15" fmla="*/ 1395132 h 17"/>
              <a:gd name="T16" fmla="*/ 0 w 11"/>
              <a:gd name="T17" fmla="*/ 0 h 17"/>
              <a:gd name="T18" fmla="*/ 333375 w 11"/>
              <a:gd name="T19" fmla="*/ 837079 h 17"/>
              <a:gd name="T20" fmla="*/ 333375 w 11"/>
              <a:gd name="T21" fmla="*/ 1116106 h 17"/>
              <a:gd name="T22" fmla="*/ 333375 w 11"/>
              <a:gd name="T23" fmla="*/ 697753 h 17"/>
              <a:gd name="T24" fmla="*/ 499918 w 11"/>
              <a:gd name="T25" fmla="*/ 697753 h 17"/>
              <a:gd name="T26" fmla="*/ 333375 w 11"/>
              <a:gd name="T27" fmla="*/ 837079 h 17"/>
              <a:gd name="T28" fmla="*/ 333375 w 11"/>
              <a:gd name="T29" fmla="*/ 697753 h 17"/>
              <a:gd name="T30" fmla="*/ 749877 w 11"/>
              <a:gd name="T31" fmla="*/ 418726 h 17"/>
              <a:gd name="T32" fmla="*/ 499918 w 11"/>
              <a:gd name="T33" fmla="*/ 697753 h 17"/>
              <a:gd name="T34" fmla="*/ 666461 w 11"/>
              <a:gd name="T35" fmla="*/ 418726 h 17"/>
              <a:gd name="T36" fmla="*/ 0 w 11"/>
              <a:gd name="T37" fmla="*/ 0 h 17"/>
              <a:gd name="T38" fmla="*/ 749877 w 11"/>
              <a:gd name="T39" fmla="*/ 418726 h 17"/>
              <a:gd name="T40" fmla="*/ 583045 w 11"/>
              <a:gd name="T41" fmla="*/ 976779 h 17"/>
              <a:gd name="T42" fmla="*/ 833005 w 11"/>
              <a:gd name="T43" fmla="*/ 1116106 h 17"/>
              <a:gd name="T44" fmla="*/ 749877 w 11"/>
              <a:gd name="T45" fmla="*/ 1116106 h 17"/>
              <a:gd name="T46" fmla="*/ 583045 w 11"/>
              <a:gd name="T47" fmla="*/ 1116106 h 17"/>
              <a:gd name="T48" fmla="*/ 499918 w 11"/>
              <a:gd name="T49" fmla="*/ 1116106 h 17"/>
              <a:gd name="T50" fmla="*/ 583045 w 11"/>
              <a:gd name="T51" fmla="*/ 976779 h 17"/>
              <a:gd name="T52" fmla="*/ 499918 w 11"/>
              <a:gd name="T53" fmla="*/ 1674159 h 17"/>
              <a:gd name="T54" fmla="*/ 833005 w 11"/>
              <a:gd name="T55" fmla="*/ 1395132 h 17"/>
              <a:gd name="T56" fmla="*/ 583045 w 11"/>
              <a:gd name="T57" fmla="*/ 1674159 h 17"/>
              <a:gd name="T58" fmla="*/ 499918 w 11"/>
              <a:gd name="T59" fmla="*/ 1674159 h 1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1" h="17">
                <a:moveTo>
                  <a:pt x="4" y="16"/>
                </a:moveTo>
                <a:lnTo>
                  <a:pt x="3" y="15"/>
                </a:lnTo>
                <a:lnTo>
                  <a:pt x="4" y="15"/>
                </a:lnTo>
                <a:lnTo>
                  <a:pt x="6" y="15"/>
                </a:lnTo>
                <a:lnTo>
                  <a:pt x="10" y="14"/>
                </a:lnTo>
                <a:lnTo>
                  <a:pt x="4" y="16"/>
                </a:lnTo>
                <a:close/>
                <a:moveTo>
                  <a:pt x="4" y="8"/>
                </a:moveTo>
                <a:lnTo>
                  <a:pt x="4" y="10"/>
                </a:lnTo>
                <a:lnTo>
                  <a:pt x="0" y="0"/>
                </a:lnTo>
                <a:lnTo>
                  <a:pt x="4" y="6"/>
                </a:lnTo>
                <a:cubicBezTo>
                  <a:pt x="4" y="7"/>
                  <a:pt x="3" y="7"/>
                  <a:pt x="4" y="8"/>
                </a:cubicBezTo>
                <a:close/>
                <a:moveTo>
                  <a:pt x="4" y="5"/>
                </a:moveTo>
                <a:lnTo>
                  <a:pt x="6" y="5"/>
                </a:lnTo>
                <a:cubicBezTo>
                  <a:pt x="6" y="5"/>
                  <a:pt x="4" y="5"/>
                  <a:pt x="4" y="6"/>
                </a:cubicBezTo>
                <a:lnTo>
                  <a:pt x="4" y="5"/>
                </a:lnTo>
                <a:close/>
                <a:moveTo>
                  <a:pt x="9" y="3"/>
                </a:moveTo>
                <a:lnTo>
                  <a:pt x="6" y="5"/>
                </a:lnTo>
                <a:lnTo>
                  <a:pt x="8" y="3"/>
                </a:lnTo>
                <a:lnTo>
                  <a:pt x="0" y="0"/>
                </a:lnTo>
                <a:lnTo>
                  <a:pt x="9" y="3"/>
                </a:lnTo>
                <a:close/>
                <a:moveTo>
                  <a:pt x="7" y="7"/>
                </a:moveTo>
                <a:cubicBezTo>
                  <a:pt x="8" y="7"/>
                  <a:pt x="10" y="8"/>
                  <a:pt x="10" y="8"/>
                </a:cubicBezTo>
                <a:lnTo>
                  <a:pt x="9" y="8"/>
                </a:lnTo>
                <a:lnTo>
                  <a:pt x="7" y="8"/>
                </a:lnTo>
                <a:lnTo>
                  <a:pt x="6" y="8"/>
                </a:lnTo>
                <a:lnTo>
                  <a:pt x="7" y="7"/>
                </a:lnTo>
                <a:close/>
                <a:moveTo>
                  <a:pt x="6" y="12"/>
                </a:moveTo>
                <a:lnTo>
                  <a:pt x="10" y="10"/>
                </a:lnTo>
                <a:lnTo>
                  <a:pt x="7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19" name="Freeform 8665">
            <a:extLst>
              <a:ext uri="{FF2B5EF4-FFF2-40B4-BE49-F238E27FC236}">
                <a16:creationId xmlns:a16="http://schemas.microsoft.com/office/drawing/2014/main" id="{4875C495-32A1-BE4F-8C29-0C2D5B236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2779713"/>
            <a:ext cx="1587" cy="4762"/>
          </a:xfrm>
          <a:custGeom>
            <a:avLst/>
            <a:gdLst>
              <a:gd name="T0" fmla="*/ 315020 w 4"/>
              <a:gd name="T1" fmla="*/ 1610289 h 13"/>
              <a:gd name="T2" fmla="*/ 315020 w 4"/>
              <a:gd name="T3" fmla="*/ 1073282 h 13"/>
              <a:gd name="T4" fmla="*/ 157510 w 4"/>
              <a:gd name="T5" fmla="*/ 805144 h 13"/>
              <a:gd name="T6" fmla="*/ 472133 w 4"/>
              <a:gd name="T7" fmla="*/ 939213 h 13"/>
              <a:gd name="T8" fmla="*/ 472133 w 4"/>
              <a:gd name="T9" fmla="*/ 1610289 h 13"/>
              <a:gd name="T10" fmla="*/ 315020 w 4"/>
              <a:gd name="T11" fmla="*/ 1610289 h 13"/>
              <a:gd name="T12" fmla="*/ 157510 w 4"/>
              <a:gd name="T13" fmla="*/ 0 h 13"/>
              <a:gd name="T14" fmla="*/ 157510 w 4"/>
              <a:gd name="T15" fmla="*/ 805144 h 13"/>
              <a:gd name="T16" fmla="*/ 0 w 4"/>
              <a:gd name="T17" fmla="*/ 671076 h 13"/>
              <a:gd name="T18" fmla="*/ 157510 w 4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" h="13">
                <a:moveTo>
                  <a:pt x="2" y="12"/>
                </a:moveTo>
                <a:lnTo>
                  <a:pt x="2" y="8"/>
                </a:lnTo>
                <a:lnTo>
                  <a:pt x="1" y="6"/>
                </a:lnTo>
                <a:lnTo>
                  <a:pt x="3" y="7"/>
                </a:lnTo>
                <a:lnTo>
                  <a:pt x="3" y="12"/>
                </a:lnTo>
                <a:lnTo>
                  <a:pt x="2" y="12"/>
                </a:lnTo>
                <a:close/>
                <a:moveTo>
                  <a:pt x="1" y="0"/>
                </a:moveTo>
                <a:lnTo>
                  <a:pt x="1" y="6"/>
                </a:ln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0" name="Freeform 8666">
            <a:extLst>
              <a:ext uri="{FF2B5EF4-FFF2-40B4-BE49-F238E27FC236}">
                <a16:creationId xmlns:a16="http://schemas.microsoft.com/office/drawing/2014/main" id="{5C8C4F6A-836E-0849-B61C-B0A256C2F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3" y="2782888"/>
            <a:ext cx="1587" cy="7937"/>
          </a:xfrm>
          <a:custGeom>
            <a:avLst/>
            <a:gdLst>
              <a:gd name="T0" fmla="*/ 472133 w 4"/>
              <a:gd name="T1" fmla="*/ 2733214 h 22"/>
              <a:gd name="T2" fmla="*/ 315020 w 4"/>
              <a:gd name="T3" fmla="*/ 1301668 h 22"/>
              <a:gd name="T4" fmla="*/ 157510 w 4"/>
              <a:gd name="T5" fmla="*/ 1041190 h 22"/>
              <a:gd name="T6" fmla="*/ 157510 w 4"/>
              <a:gd name="T7" fmla="*/ 260478 h 22"/>
              <a:gd name="T8" fmla="*/ 0 w 4"/>
              <a:gd name="T9" fmla="*/ 0 h 22"/>
              <a:gd name="T10" fmla="*/ 315020 w 4"/>
              <a:gd name="T11" fmla="*/ 260478 h 22"/>
              <a:gd name="T12" fmla="*/ 157510 w 4"/>
              <a:gd name="T13" fmla="*/ 1041190 h 22"/>
              <a:gd name="T14" fmla="*/ 472133 w 4"/>
              <a:gd name="T15" fmla="*/ 1301668 h 22"/>
              <a:gd name="T16" fmla="*/ 472133 w 4"/>
              <a:gd name="T17" fmla="*/ 2733214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" h="22">
                <a:moveTo>
                  <a:pt x="3" y="21"/>
                </a:moveTo>
                <a:lnTo>
                  <a:pt x="2" y="10"/>
                </a:lnTo>
                <a:lnTo>
                  <a:pt x="1" y="8"/>
                </a:lnTo>
                <a:lnTo>
                  <a:pt x="1" y="2"/>
                </a:lnTo>
                <a:lnTo>
                  <a:pt x="0" y="0"/>
                </a:lnTo>
                <a:lnTo>
                  <a:pt x="2" y="2"/>
                </a:lnTo>
                <a:lnTo>
                  <a:pt x="1" y="8"/>
                </a:lnTo>
                <a:lnTo>
                  <a:pt x="3" y="10"/>
                </a:lnTo>
                <a:lnTo>
                  <a:pt x="3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1" name="Freeform 8667">
            <a:extLst>
              <a:ext uri="{FF2B5EF4-FFF2-40B4-BE49-F238E27FC236}">
                <a16:creationId xmlns:a16="http://schemas.microsoft.com/office/drawing/2014/main" id="{11461EA5-FB2C-2749-9CAA-217FC123C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" y="2779713"/>
            <a:ext cx="3175" cy="22225"/>
          </a:xfrm>
          <a:custGeom>
            <a:avLst/>
            <a:gdLst>
              <a:gd name="T0" fmla="*/ 746831 w 9"/>
              <a:gd name="T1" fmla="*/ 0 h 62"/>
              <a:gd name="T2" fmla="*/ 871008 w 9"/>
              <a:gd name="T3" fmla="*/ 3983652 h 62"/>
              <a:gd name="T4" fmla="*/ 746831 w 9"/>
              <a:gd name="T5" fmla="*/ 3854962 h 62"/>
              <a:gd name="T6" fmla="*/ 746831 w 9"/>
              <a:gd name="T7" fmla="*/ 3340919 h 62"/>
              <a:gd name="T8" fmla="*/ 0 w 9"/>
              <a:gd name="T9" fmla="*/ 2698545 h 62"/>
              <a:gd name="T10" fmla="*/ 746831 w 9"/>
              <a:gd name="T11" fmla="*/ 3212588 h 62"/>
              <a:gd name="T12" fmla="*/ 746831 w 9"/>
              <a:gd name="T13" fmla="*/ 2698545 h 62"/>
              <a:gd name="T14" fmla="*/ 746831 w 9"/>
              <a:gd name="T15" fmla="*/ 1799150 h 62"/>
              <a:gd name="T16" fmla="*/ 746831 w 9"/>
              <a:gd name="T17" fmla="*/ 1285107 h 62"/>
              <a:gd name="T18" fmla="*/ 622300 w 9"/>
              <a:gd name="T19" fmla="*/ 899396 h 62"/>
              <a:gd name="T20" fmla="*/ 746831 w 9"/>
              <a:gd name="T21" fmla="*/ 0 h 62"/>
              <a:gd name="T22" fmla="*/ 995539 w 9"/>
              <a:gd name="T23" fmla="*/ 4111983 h 62"/>
              <a:gd name="T24" fmla="*/ 871008 w 9"/>
              <a:gd name="T25" fmla="*/ 4369005 h 62"/>
              <a:gd name="T26" fmla="*/ 871008 w 9"/>
              <a:gd name="T27" fmla="*/ 3983652 h 62"/>
              <a:gd name="T28" fmla="*/ 995539 w 9"/>
              <a:gd name="T29" fmla="*/ 4111983 h 62"/>
              <a:gd name="T30" fmla="*/ 746831 w 9"/>
              <a:gd name="T31" fmla="*/ 4497336 h 62"/>
              <a:gd name="T32" fmla="*/ 871008 w 9"/>
              <a:gd name="T33" fmla="*/ 4369005 h 62"/>
              <a:gd name="T34" fmla="*/ 871008 w 9"/>
              <a:gd name="T35" fmla="*/ 4883048 h 62"/>
              <a:gd name="T36" fmla="*/ 746831 w 9"/>
              <a:gd name="T37" fmla="*/ 4497336 h 62"/>
              <a:gd name="T38" fmla="*/ 871008 w 9"/>
              <a:gd name="T39" fmla="*/ 6553507 h 62"/>
              <a:gd name="T40" fmla="*/ 871008 w 9"/>
              <a:gd name="T41" fmla="*/ 6039465 h 62"/>
              <a:gd name="T42" fmla="*/ 995539 w 9"/>
              <a:gd name="T43" fmla="*/ 7324571 h 62"/>
              <a:gd name="T44" fmla="*/ 871008 w 9"/>
              <a:gd name="T45" fmla="*/ 6938860 h 62"/>
              <a:gd name="T46" fmla="*/ 746831 w 9"/>
              <a:gd name="T47" fmla="*/ 6296486 h 62"/>
              <a:gd name="T48" fmla="*/ 871008 w 9"/>
              <a:gd name="T49" fmla="*/ 6553507 h 62"/>
              <a:gd name="T50" fmla="*/ 622300 w 9"/>
              <a:gd name="T51" fmla="*/ 6167796 h 62"/>
              <a:gd name="T52" fmla="*/ 746831 w 9"/>
              <a:gd name="T53" fmla="*/ 6167796 h 62"/>
              <a:gd name="T54" fmla="*/ 746831 w 9"/>
              <a:gd name="T55" fmla="*/ 6296486 h 62"/>
              <a:gd name="T56" fmla="*/ 622300 w 9"/>
              <a:gd name="T57" fmla="*/ 6167796 h 62"/>
              <a:gd name="T58" fmla="*/ 249061 w 9"/>
              <a:gd name="T59" fmla="*/ 5268400 h 62"/>
              <a:gd name="T60" fmla="*/ 622300 w 9"/>
              <a:gd name="T61" fmla="*/ 6167796 h 62"/>
              <a:gd name="T62" fmla="*/ 373239 w 9"/>
              <a:gd name="T63" fmla="*/ 6424817 h 62"/>
              <a:gd name="T64" fmla="*/ 373239 w 9"/>
              <a:gd name="T65" fmla="*/ 7838614 h 62"/>
              <a:gd name="T66" fmla="*/ 249061 w 9"/>
              <a:gd name="T67" fmla="*/ 5268400 h 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" h="62">
                <a:moveTo>
                  <a:pt x="6" y="0"/>
                </a:moveTo>
                <a:lnTo>
                  <a:pt x="7" y="31"/>
                </a:lnTo>
                <a:lnTo>
                  <a:pt x="6" y="30"/>
                </a:lnTo>
                <a:lnTo>
                  <a:pt x="6" y="26"/>
                </a:lnTo>
                <a:lnTo>
                  <a:pt x="0" y="21"/>
                </a:lnTo>
                <a:lnTo>
                  <a:pt x="6" y="25"/>
                </a:lnTo>
                <a:lnTo>
                  <a:pt x="6" y="21"/>
                </a:lnTo>
                <a:lnTo>
                  <a:pt x="6" y="14"/>
                </a:lnTo>
                <a:lnTo>
                  <a:pt x="6" y="10"/>
                </a:lnTo>
                <a:lnTo>
                  <a:pt x="5" y="7"/>
                </a:lnTo>
                <a:lnTo>
                  <a:pt x="6" y="0"/>
                </a:lnTo>
                <a:close/>
                <a:moveTo>
                  <a:pt x="8" y="32"/>
                </a:moveTo>
                <a:lnTo>
                  <a:pt x="7" y="34"/>
                </a:lnTo>
                <a:lnTo>
                  <a:pt x="7" y="31"/>
                </a:lnTo>
                <a:lnTo>
                  <a:pt x="8" y="32"/>
                </a:lnTo>
                <a:close/>
                <a:moveTo>
                  <a:pt x="6" y="35"/>
                </a:moveTo>
                <a:lnTo>
                  <a:pt x="7" y="34"/>
                </a:lnTo>
                <a:lnTo>
                  <a:pt x="7" y="38"/>
                </a:lnTo>
                <a:lnTo>
                  <a:pt x="6" y="35"/>
                </a:lnTo>
                <a:close/>
                <a:moveTo>
                  <a:pt x="7" y="51"/>
                </a:moveTo>
                <a:lnTo>
                  <a:pt x="7" y="47"/>
                </a:lnTo>
                <a:lnTo>
                  <a:pt x="8" y="57"/>
                </a:lnTo>
                <a:lnTo>
                  <a:pt x="7" y="54"/>
                </a:lnTo>
                <a:lnTo>
                  <a:pt x="6" y="49"/>
                </a:lnTo>
                <a:lnTo>
                  <a:pt x="7" y="51"/>
                </a:lnTo>
                <a:close/>
                <a:moveTo>
                  <a:pt x="5" y="48"/>
                </a:moveTo>
                <a:lnTo>
                  <a:pt x="6" y="48"/>
                </a:lnTo>
                <a:lnTo>
                  <a:pt x="6" y="49"/>
                </a:lnTo>
                <a:lnTo>
                  <a:pt x="5" y="48"/>
                </a:lnTo>
                <a:close/>
                <a:moveTo>
                  <a:pt x="2" y="41"/>
                </a:moveTo>
                <a:lnTo>
                  <a:pt x="5" y="48"/>
                </a:lnTo>
                <a:lnTo>
                  <a:pt x="3" y="50"/>
                </a:lnTo>
                <a:lnTo>
                  <a:pt x="3" y="61"/>
                </a:lnTo>
                <a:lnTo>
                  <a:pt x="2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2" name="Freeform 8668">
            <a:extLst>
              <a:ext uri="{FF2B5EF4-FFF2-40B4-BE49-F238E27FC236}">
                <a16:creationId xmlns:a16="http://schemas.microsoft.com/office/drawing/2014/main" id="{8FC9F176-1EA4-CC46-9A89-6D5DEC21A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" y="2779713"/>
            <a:ext cx="3175" cy="20637"/>
          </a:xfrm>
          <a:custGeom>
            <a:avLst/>
            <a:gdLst>
              <a:gd name="T0" fmla="*/ 746831 w 9"/>
              <a:gd name="T1" fmla="*/ 4430906 h 58"/>
              <a:gd name="T2" fmla="*/ 871008 w 9"/>
              <a:gd name="T3" fmla="*/ 4051257 h 58"/>
              <a:gd name="T4" fmla="*/ 746831 w 9"/>
              <a:gd name="T5" fmla="*/ 3797920 h 58"/>
              <a:gd name="T6" fmla="*/ 746831 w 9"/>
              <a:gd name="T7" fmla="*/ 3291602 h 58"/>
              <a:gd name="T8" fmla="*/ 0 w 9"/>
              <a:gd name="T9" fmla="*/ 2658615 h 58"/>
              <a:gd name="T10" fmla="*/ 746831 w 9"/>
              <a:gd name="T11" fmla="*/ 3164933 h 58"/>
              <a:gd name="T12" fmla="*/ 622300 w 9"/>
              <a:gd name="T13" fmla="*/ 886324 h 58"/>
              <a:gd name="T14" fmla="*/ 746831 w 9"/>
              <a:gd name="T15" fmla="*/ 0 h 58"/>
              <a:gd name="T16" fmla="*/ 746831 w 9"/>
              <a:gd name="T17" fmla="*/ 886324 h 58"/>
              <a:gd name="T18" fmla="*/ 746831 w 9"/>
              <a:gd name="T19" fmla="*/ 1265973 h 58"/>
              <a:gd name="T20" fmla="*/ 746831 w 9"/>
              <a:gd name="T21" fmla="*/ 3164933 h 58"/>
              <a:gd name="T22" fmla="*/ 746831 w 9"/>
              <a:gd name="T23" fmla="*/ 3291602 h 58"/>
              <a:gd name="T24" fmla="*/ 995539 w 9"/>
              <a:gd name="T25" fmla="*/ 4051257 h 58"/>
              <a:gd name="T26" fmla="*/ 871008 w 9"/>
              <a:gd name="T27" fmla="*/ 4430906 h 58"/>
              <a:gd name="T28" fmla="*/ 871008 w 9"/>
              <a:gd name="T29" fmla="*/ 6203553 h 58"/>
              <a:gd name="T30" fmla="*/ 746831 w 9"/>
              <a:gd name="T31" fmla="*/ 4430906 h 58"/>
              <a:gd name="T32" fmla="*/ 995539 w 9"/>
              <a:gd name="T33" fmla="*/ 6709871 h 58"/>
              <a:gd name="T34" fmla="*/ 995539 w 9"/>
              <a:gd name="T35" fmla="*/ 7216190 h 58"/>
              <a:gd name="T36" fmla="*/ 622300 w 9"/>
              <a:gd name="T37" fmla="*/ 6076885 h 58"/>
              <a:gd name="T38" fmla="*/ 995539 w 9"/>
              <a:gd name="T39" fmla="*/ 6709871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" h="58">
                <a:moveTo>
                  <a:pt x="6" y="35"/>
                </a:moveTo>
                <a:lnTo>
                  <a:pt x="7" y="32"/>
                </a:lnTo>
                <a:lnTo>
                  <a:pt x="6" y="30"/>
                </a:lnTo>
                <a:lnTo>
                  <a:pt x="6" y="26"/>
                </a:lnTo>
                <a:lnTo>
                  <a:pt x="0" y="21"/>
                </a:lnTo>
                <a:lnTo>
                  <a:pt x="6" y="25"/>
                </a:lnTo>
                <a:lnTo>
                  <a:pt x="5" y="7"/>
                </a:lnTo>
                <a:lnTo>
                  <a:pt x="6" y="0"/>
                </a:lnTo>
                <a:lnTo>
                  <a:pt x="6" y="7"/>
                </a:lnTo>
                <a:lnTo>
                  <a:pt x="6" y="10"/>
                </a:lnTo>
                <a:lnTo>
                  <a:pt x="6" y="25"/>
                </a:lnTo>
                <a:lnTo>
                  <a:pt x="6" y="26"/>
                </a:lnTo>
                <a:lnTo>
                  <a:pt x="8" y="32"/>
                </a:lnTo>
                <a:lnTo>
                  <a:pt x="7" y="35"/>
                </a:lnTo>
                <a:lnTo>
                  <a:pt x="7" y="49"/>
                </a:lnTo>
                <a:lnTo>
                  <a:pt x="6" y="35"/>
                </a:lnTo>
                <a:close/>
                <a:moveTo>
                  <a:pt x="8" y="53"/>
                </a:moveTo>
                <a:lnTo>
                  <a:pt x="8" y="57"/>
                </a:lnTo>
                <a:lnTo>
                  <a:pt x="5" y="48"/>
                </a:lnTo>
                <a:lnTo>
                  <a:pt x="8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3" name="Freeform 8669">
            <a:extLst>
              <a:ext uri="{FF2B5EF4-FFF2-40B4-BE49-F238E27FC236}">
                <a16:creationId xmlns:a16="http://schemas.microsoft.com/office/drawing/2014/main" id="{376AE8B5-2E6F-5242-A3FC-D2112B553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86063"/>
            <a:ext cx="1587" cy="6350"/>
          </a:xfrm>
          <a:custGeom>
            <a:avLst/>
            <a:gdLst>
              <a:gd name="T0" fmla="*/ 472133 w 4"/>
              <a:gd name="T1" fmla="*/ 2115608 h 18"/>
              <a:gd name="T2" fmla="*/ 0 w 4"/>
              <a:gd name="T3" fmla="*/ 0 h 18"/>
              <a:gd name="T4" fmla="*/ 157510 w 4"/>
              <a:gd name="T5" fmla="*/ 0 h 18"/>
              <a:gd name="T6" fmla="*/ 472133 w 4"/>
              <a:gd name="T7" fmla="*/ 2115608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8">
                <a:moveTo>
                  <a:pt x="3" y="17"/>
                </a:moveTo>
                <a:lnTo>
                  <a:pt x="0" y="0"/>
                </a:lnTo>
                <a:lnTo>
                  <a:pt x="1" y="0"/>
                </a:lnTo>
                <a:lnTo>
                  <a:pt x="3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4" name="Freeform 8670">
            <a:extLst>
              <a:ext uri="{FF2B5EF4-FFF2-40B4-BE49-F238E27FC236}">
                <a16:creationId xmlns:a16="http://schemas.microsoft.com/office/drawing/2014/main" id="{9EEF160E-41C6-6248-8EC3-22DE9AA52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3" y="2795588"/>
            <a:ext cx="1587" cy="6350"/>
          </a:xfrm>
          <a:custGeom>
            <a:avLst/>
            <a:gdLst>
              <a:gd name="T0" fmla="*/ 0 w 2"/>
              <a:gd name="T1" fmla="*/ 0 h 19"/>
              <a:gd name="T2" fmla="*/ 630039 w 2"/>
              <a:gd name="T3" fmla="*/ 1116932 h 19"/>
              <a:gd name="T4" fmla="*/ 630039 w 2"/>
              <a:gd name="T5" fmla="*/ 1563771 h 19"/>
              <a:gd name="T6" fmla="*/ 630039 w 2"/>
              <a:gd name="T7" fmla="*/ 2010611 h 19"/>
              <a:gd name="T8" fmla="*/ 0 w 2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9">
                <a:moveTo>
                  <a:pt x="0" y="0"/>
                </a:moveTo>
                <a:lnTo>
                  <a:pt x="1" y="10"/>
                </a:lnTo>
                <a:lnTo>
                  <a:pt x="1" y="14"/>
                </a:lnTo>
                <a:lnTo>
                  <a:pt x="1" y="18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5" name="Freeform 8671">
            <a:extLst>
              <a:ext uri="{FF2B5EF4-FFF2-40B4-BE49-F238E27FC236}">
                <a16:creationId xmlns:a16="http://schemas.microsoft.com/office/drawing/2014/main" id="{6D525C9E-4699-574D-8D88-8E99873A5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3" y="2795588"/>
            <a:ext cx="1587" cy="6350"/>
          </a:xfrm>
          <a:custGeom>
            <a:avLst/>
            <a:gdLst>
              <a:gd name="T0" fmla="*/ 630039 w 2"/>
              <a:gd name="T1" fmla="*/ 2010611 h 19"/>
              <a:gd name="T2" fmla="*/ 0 w 2"/>
              <a:gd name="T3" fmla="*/ 1116932 h 19"/>
              <a:gd name="T4" fmla="*/ 0 w 2"/>
              <a:gd name="T5" fmla="*/ 0 h 19"/>
              <a:gd name="T6" fmla="*/ 0 w 2"/>
              <a:gd name="T7" fmla="*/ 0 h 19"/>
              <a:gd name="T8" fmla="*/ 630039 w 2"/>
              <a:gd name="T9" fmla="*/ 201061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9">
                <a:moveTo>
                  <a:pt x="1" y="18"/>
                </a:moveTo>
                <a:lnTo>
                  <a:pt x="0" y="10"/>
                </a:lnTo>
                <a:lnTo>
                  <a:pt x="0" y="0"/>
                </a:lnTo>
                <a:lnTo>
                  <a:pt x="1" y="1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6" name="Freeform 8672">
            <a:extLst>
              <a:ext uri="{FF2B5EF4-FFF2-40B4-BE49-F238E27FC236}">
                <a16:creationId xmlns:a16="http://schemas.microsoft.com/office/drawing/2014/main" id="{B3F33F7E-6DD5-9A43-8066-A8D4EB46A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800350"/>
            <a:ext cx="3175" cy="3175"/>
          </a:xfrm>
          <a:custGeom>
            <a:avLst/>
            <a:gdLst>
              <a:gd name="T0" fmla="*/ 0 w 9"/>
              <a:gd name="T1" fmla="*/ 617311 h 7"/>
              <a:gd name="T2" fmla="*/ 0 w 9"/>
              <a:gd name="T3" fmla="*/ 411389 h 7"/>
              <a:gd name="T4" fmla="*/ 995539 w 9"/>
              <a:gd name="T5" fmla="*/ 0 h 7"/>
              <a:gd name="T6" fmla="*/ 871008 w 9"/>
              <a:gd name="T7" fmla="*/ 205921 h 7"/>
              <a:gd name="T8" fmla="*/ 871008 w 9"/>
              <a:gd name="T9" fmla="*/ 1234168 h 7"/>
              <a:gd name="T10" fmla="*/ 0 w 9"/>
              <a:gd name="T11" fmla="*/ 61731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" h="7">
                <a:moveTo>
                  <a:pt x="0" y="3"/>
                </a:moveTo>
                <a:lnTo>
                  <a:pt x="0" y="2"/>
                </a:lnTo>
                <a:lnTo>
                  <a:pt x="8" y="0"/>
                </a:lnTo>
                <a:lnTo>
                  <a:pt x="7" y="1"/>
                </a:lnTo>
                <a:lnTo>
                  <a:pt x="7" y="6"/>
                </a:lnTo>
                <a:lnTo>
                  <a:pt x="0" y="3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7" name="Freeform 8673">
            <a:extLst>
              <a:ext uri="{FF2B5EF4-FFF2-40B4-BE49-F238E27FC236}">
                <a16:creationId xmlns:a16="http://schemas.microsoft.com/office/drawing/2014/main" id="{F65C0669-EA9D-F949-A268-E323BCD21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800350"/>
            <a:ext cx="3175" cy="1588"/>
          </a:xfrm>
          <a:custGeom>
            <a:avLst/>
            <a:gdLst>
              <a:gd name="T0" fmla="*/ 871008 w 9"/>
              <a:gd name="T1" fmla="*/ 157609 h 4"/>
              <a:gd name="T2" fmla="*/ 124531 w 9"/>
              <a:gd name="T3" fmla="*/ 315218 h 4"/>
              <a:gd name="T4" fmla="*/ 124531 w 9"/>
              <a:gd name="T5" fmla="*/ 472827 h 4"/>
              <a:gd name="T6" fmla="*/ 0 w 9"/>
              <a:gd name="T7" fmla="*/ 472827 h 4"/>
              <a:gd name="T8" fmla="*/ 0 w 9"/>
              <a:gd name="T9" fmla="*/ 315218 h 4"/>
              <a:gd name="T10" fmla="*/ 871008 w 9"/>
              <a:gd name="T11" fmla="*/ 157609 h 4"/>
              <a:gd name="T12" fmla="*/ 871008 w 9"/>
              <a:gd name="T13" fmla="*/ 0 h 4"/>
              <a:gd name="T14" fmla="*/ 995539 w 9"/>
              <a:gd name="T15" fmla="*/ 0 h 4"/>
              <a:gd name="T16" fmla="*/ 871008 w 9"/>
              <a:gd name="T17" fmla="*/ 157609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4">
                <a:moveTo>
                  <a:pt x="7" y="1"/>
                </a:move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7" y="1"/>
                </a:lnTo>
                <a:lnTo>
                  <a:pt x="7" y="0"/>
                </a:lnTo>
                <a:lnTo>
                  <a:pt x="8" y="0"/>
                </a:lnTo>
                <a:lnTo>
                  <a:pt x="7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8" name="Freeform 8674">
            <a:extLst>
              <a:ext uri="{FF2B5EF4-FFF2-40B4-BE49-F238E27FC236}">
                <a16:creationId xmlns:a16="http://schemas.microsoft.com/office/drawing/2014/main" id="{AC41E345-7E51-D948-80BF-46F3C30F3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98763"/>
            <a:ext cx="3175" cy="1587"/>
          </a:xfrm>
          <a:custGeom>
            <a:avLst/>
            <a:gdLst>
              <a:gd name="T0" fmla="*/ 0 w 7"/>
              <a:gd name="T1" fmla="*/ 279841 h 6"/>
              <a:gd name="T2" fmla="*/ 0 w 7"/>
              <a:gd name="T3" fmla="*/ 70093 h 6"/>
              <a:gd name="T4" fmla="*/ 1028700 w 7"/>
              <a:gd name="T5" fmla="*/ 0 h 6"/>
              <a:gd name="T6" fmla="*/ 1234168 w 7"/>
              <a:gd name="T7" fmla="*/ 349934 h 6"/>
              <a:gd name="T8" fmla="*/ 0 w 7"/>
              <a:gd name="T9" fmla="*/ 27984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6">
                <a:moveTo>
                  <a:pt x="0" y="4"/>
                </a:moveTo>
                <a:lnTo>
                  <a:pt x="0" y="1"/>
                </a:lnTo>
                <a:lnTo>
                  <a:pt x="5" y="0"/>
                </a:lnTo>
                <a:lnTo>
                  <a:pt x="6" y="5"/>
                </a:lnTo>
                <a:lnTo>
                  <a:pt x="0" y="4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29" name="Freeform 8675">
            <a:extLst>
              <a:ext uri="{FF2B5EF4-FFF2-40B4-BE49-F238E27FC236}">
                <a16:creationId xmlns:a16="http://schemas.microsoft.com/office/drawing/2014/main" id="{277A5DE8-0A70-F04E-BE87-1DCD0F5A6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98763"/>
            <a:ext cx="3175" cy="1587"/>
          </a:xfrm>
          <a:custGeom>
            <a:avLst/>
            <a:gdLst>
              <a:gd name="T0" fmla="*/ 0 w 8"/>
              <a:gd name="T1" fmla="*/ 279841 h 3"/>
              <a:gd name="T2" fmla="*/ 1102519 w 8"/>
              <a:gd name="T3" fmla="*/ 0 h 3"/>
              <a:gd name="T4" fmla="*/ 0 w 8"/>
              <a:gd name="T5" fmla="*/ 559682 h 3"/>
              <a:gd name="T6" fmla="*/ 0 w 8"/>
              <a:gd name="T7" fmla="*/ 279841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3">
                <a:moveTo>
                  <a:pt x="0" y="1"/>
                </a:moveTo>
                <a:lnTo>
                  <a:pt x="7" y="0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0" name="Freeform 8676">
            <a:extLst>
              <a:ext uri="{FF2B5EF4-FFF2-40B4-BE49-F238E27FC236}">
                <a16:creationId xmlns:a16="http://schemas.microsoft.com/office/drawing/2014/main" id="{00892963-641F-8D48-9BAD-4C3B9CD67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805113"/>
            <a:ext cx="3175" cy="3175"/>
          </a:xfrm>
          <a:custGeom>
            <a:avLst/>
            <a:gdLst>
              <a:gd name="T0" fmla="*/ 0 w 7"/>
              <a:gd name="T1" fmla="*/ 617311 h 7"/>
              <a:gd name="T2" fmla="*/ 0 w 7"/>
              <a:gd name="T3" fmla="*/ 411389 h 7"/>
              <a:gd name="T4" fmla="*/ 1234168 w 7"/>
              <a:gd name="T5" fmla="*/ 0 h 7"/>
              <a:gd name="T6" fmla="*/ 1234168 w 7"/>
              <a:gd name="T7" fmla="*/ 1234168 h 7"/>
              <a:gd name="T8" fmla="*/ 0 w 7"/>
              <a:gd name="T9" fmla="*/ 61731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3"/>
                </a:moveTo>
                <a:lnTo>
                  <a:pt x="0" y="2"/>
                </a:lnTo>
                <a:lnTo>
                  <a:pt x="6" y="0"/>
                </a:lnTo>
                <a:lnTo>
                  <a:pt x="6" y="6"/>
                </a:lnTo>
                <a:lnTo>
                  <a:pt x="0" y="3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1" name="Freeform 8677">
            <a:extLst>
              <a:ext uri="{FF2B5EF4-FFF2-40B4-BE49-F238E27FC236}">
                <a16:creationId xmlns:a16="http://schemas.microsoft.com/office/drawing/2014/main" id="{C81F5D6D-409C-F145-BF9A-2F27CF0C5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805113"/>
            <a:ext cx="3175" cy="3175"/>
          </a:xfrm>
          <a:custGeom>
            <a:avLst/>
            <a:gdLst>
              <a:gd name="T0" fmla="*/ 0 w 7"/>
              <a:gd name="T1" fmla="*/ 822779 h 7"/>
              <a:gd name="T2" fmla="*/ 0 w 7"/>
              <a:gd name="T3" fmla="*/ 205921 h 7"/>
              <a:gd name="T4" fmla="*/ 1234168 w 7"/>
              <a:gd name="T5" fmla="*/ 0 h 7"/>
              <a:gd name="T6" fmla="*/ 1234168 w 7"/>
              <a:gd name="T7" fmla="*/ 1234168 h 7"/>
              <a:gd name="T8" fmla="*/ 0 w 7"/>
              <a:gd name="T9" fmla="*/ 822779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lnTo>
                  <a:pt x="0" y="1"/>
                </a:lnTo>
                <a:lnTo>
                  <a:pt x="6" y="0"/>
                </a:lnTo>
                <a:lnTo>
                  <a:pt x="6" y="6"/>
                </a:lnTo>
                <a:lnTo>
                  <a:pt x="0" y="4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2" name="Freeform 8678">
            <a:extLst>
              <a:ext uri="{FF2B5EF4-FFF2-40B4-BE49-F238E27FC236}">
                <a16:creationId xmlns:a16="http://schemas.microsoft.com/office/drawing/2014/main" id="{6D9D1744-4577-6C46-891B-30BA0D98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805113"/>
            <a:ext cx="3175" cy="1587"/>
          </a:xfrm>
          <a:custGeom>
            <a:avLst/>
            <a:gdLst>
              <a:gd name="T0" fmla="*/ 157559 w 8"/>
              <a:gd name="T1" fmla="*/ 100616 h 5"/>
              <a:gd name="T2" fmla="*/ 157559 w 8"/>
              <a:gd name="T3" fmla="*/ 403098 h 5"/>
              <a:gd name="T4" fmla="*/ 0 w 8"/>
              <a:gd name="T5" fmla="*/ 403098 h 5"/>
              <a:gd name="T6" fmla="*/ 0 w 8"/>
              <a:gd name="T7" fmla="*/ 100616 h 5"/>
              <a:gd name="T8" fmla="*/ 1102519 w 8"/>
              <a:gd name="T9" fmla="*/ 0 h 5"/>
              <a:gd name="T10" fmla="*/ 157559 w 8"/>
              <a:gd name="T11" fmla="*/ 10061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5">
                <a:moveTo>
                  <a:pt x="1" y="1"/>
                </a:moveTo>
                <a:lnTo>
                  <a:pt x="1" y="4"/>
                </a:lnTo>
                <a:lnTo>
                  <a:pt x="0" y="4"/>
                </a:lnTo>
                <a:lnTo>
                  <a:pt x="0" y="1"/>
                </a:lnTo>
                <a:lnTo>
                  <a:pt x="7" y="0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3" name="Freeform 8679">
            <a:extLst>
              <a:ext uri="{FF2B5EF4-FFF2-40B4-BE49-F238E27FC236}">
                <a16:creationId xmlns:a16="http://schemas.microsoft.com/office/drawing/2014/main" id="{F1B8B907-18E2-D94D-A17E-128458083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808288"/>
            <a:ext cx="9525" cy="3175"/>
          </a:xfrm>
          <a:custGeom>
            <a:avLst/>
            <a:gdLst>
              <a:gd name="T0" fmla="*/ 124531 w 27"/>
              <a:gd name="T1" fmla="*/ 1102519 h 8"/>
              <a:gd name="T2" fmla="*/ 0 w 27"/>
              <a:gd name="T3" fmla="*/ 944959 h 8"/>
              <a:gd name="T4" fmla="*/ 3235678 w 27"/>
              <a:gd name="T5" fmla="*/ 0 h 8"/>
              <a:gd name="T6" fmla="*/ 124531 w 27"/>
              <a:gd name="T7" fmla="*/ 1102519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" h="8">
                <a:moveTo>
                  <a:pt x="1" y="7"/>
                </a:moveTo>
                <a:lnTo>
                  <a:pt x="0" y="6"/>
                </a:lnTo>
                <a:lnTo>
                  <a:pt x="26" y="0"/>
                </a:lnTo>
                <a:lnTo>
                  <a:pt x="1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4" name="Freeform 8680">
            <a:extLst>
              <a:ext uri="{FF2B5EF4-FFF2-40B4-BE49-F238E27FC236}">
                <a16:creationId xmlns:a16="http://schemas.microsoft.com/office/drawing/2014/main" id="{9280ADC2-53AE-B741-8A56-99FDC6B1B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800350"/>
            <a:ext cx="17462" cy="4763"/>
          </a:xfrm>
          <a:custGeom>
            <a:avLst/>
            <a:gdLst>
              <a:gd name="T0" fmla="*/ 0 w 48"/>
              <a:gd name="T1" fmla="*/ 1732938 h 12"/>
              <a:gd name="T2" fmla="*/ 6220110 w 48"/>
              <a:gd name="T3" fmla="*/ 0 h 12"/>
              <a:gd name="T4" fmla="*/ 396897 w 48"/>
              <a:gd name="T5" fmla="*/ 1732938 h 12"/>
              <a:gd name="T6" fmla="*/ 0 w 48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12">
                <a:moveTo>
                  <a:pt x="0" y="11"/>
                </a:moveTo>
                <a:lnTo>
                  <a:pt x="47" y="0"/>
                </a:lnTo>
                <a:lnTo>
                  <a:pt x="3" y="11"/>
                </a:lnTo>
                <a:lnTo>
                  <a:pt x="0" y="11"/>
                </a:lnTo>
              </a:path>
            </a:pathLst>
          </a:custGeom>
          <a:solidFill>
            <a:srgbClr val="BA6F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5" name="Freeform 8681">
            <a:extLst>
              <a:ext uri="{FF2B5EF4-FFF2-40B4-BE49-F238E27FC236}">
                <a16:creationId xmlns:a16="http://schemas.microsoft.com/office/drawing/2014/main" id="{EB590D05-DB4E-9444-948F-2A58A280B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800350"/>
            <a:ext cx="17462" cy="4763"/>
          </a:xfrm>
          <a:custGeom>
            <a:avLst/>
            <a:gdLst>
              <a:gd name="T0" fmla="*/ 396897 w 48"/>
              <a:gd name="T1" fmla="*/ 1732938 h 12"/>
              <a:gd name="T2" fmla="*/ 0 w 48"/>
              <a:gd name="T3" fmla="*/ 1732938 h 12"/>
              <a:gd name="T4" fmla="*/ 0 w 48"/>
              <a:gd name="T5" fmla="*/ 1575362 h 12"/>
              <a:gd name="T6" fmla="*/ 396897 w 48"/>
              <a:gd name="T7" fmla="*/ 1575362 h 12"/>
              <a:gd name="T8" fmla="*/ 6220110 w 48"/>
              <a:gd name="T9" fmla="*/ 0 h 12"/>
              <a:gd name="T10" fmla="*/ 396897 w 48"/>
              <a:gd name="T11" fmla="*/ 1732938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12">
                <a:moveTo>
                  <a:pt x="3" y="11"/>
                </a:moveTo>
                <a:lnTo>
                  <a:pt x="0" y="11"/>
                </a:lnTo>
                <a:lnTo>
                  <a:pt x="0" y="10"/>
                </a:lnTo>
                <a:lnTo>
                  <a:pt x="3" y="10"/>
                </a:lnTo>
                <a:lnTo>
                  <a:pt x="47" y="0"/>
                </a:lnTo>
                <a:lnTo>
                  <a:pt x="3" y="1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6" name="Freeform 8682">
            <a:extLst>
              <a:ext uri="{FF2B5EF4-FFF2-40B4-BE49-F238E27FC236}">
                <a16:creationId xmlns:a16="http://schemas.microsoft.com/office/drawing/2014/main" id="{9388D876-2AAF-E742-9857-F9F98C129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7175"/>
            <a:ext cx="15875" cy="4763"/>
          </a:xfrm>
          <a:custGeom>
            <a:avLst/>
            <a:gdLst>
              <a:gd name="T0" fmla="*/ 0 w 46"/>
              <a:gd name="T1" fmla="*/ 1610993 h 13"/>
              <a:gd name="T2" fmla="*/ 833783 w 46"/>
              <a:gd name="T3" fmla="*/ 1342433 h 13"/>
              <a:gd name="T4" fmla="*/ 5359538 w 46"/>
              <a:gd name="T5" fmla="*/ 0 h 13"/>
              <a:gd name="T6" fmla="*/ 0 w 46"/>
              <a:gd name="T7" fmla="*/ 1610993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" h="13">
                <a:moveTo>
                  <a:pt x="0" y="12"/>
                </a:moveTo>
                <a:lnTo>
                  <a:pt x="7" y="10"/>
                </a:lnTo>
                <a:lnTo>
                  <a:pt x="45" y="0"/>
                </a:lnTo>
                <a:lnTo>
                  <a:pt x="0" y="12"/>
                </a:lnTo>
              </a:path>
            </a:pathLst>
          </a:custGeom>
          <a:solidFill>
            <a:srgbClr val="BA6F3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7" name="Freeform 8683">
            <a:extLst>
              <a:ext uri="{FF2B5EF4-FFF2-40B4-BE49-F238E27FC236}">
                <a16:creationId xmlns:a16="http://schemas.microsoft.com/office/drawing/2014/main" id="{80700E97-1DC0-6C49-99C0-5082D4738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7175"/>
            <a:ext cx="15875" cy="4763"/>
          </a:xfrm>
          <a:custGeom>
            <a:avLst/>
            <a:gdLst>
              <a:gd name="T0" fmla="*/ 0 w 45"/>
              <a:gd name="T1" fmla="*/ 1610993 h 13"/>
              <a:gd name="T2" fmla="*/ 0 w 45"/>
              <a:gd name="T3" fmla="*/ 1476530 h 13"/>
              <a:gd name="T4" fmla="*/ 871008 w 45"/>
              <a:gd name="T5" fmla="*/ 1342433 h 13"/>
              <a:gd name="T6" fmla="*/ 5475817 w 45"/>
              <a:gd name="T7" fmla="*/ 0 h 13"/>
              <a:gd name="T8" fmla="*/ 871008 w 45"/>
              <a:gd name="T9" fmla="*/ 1476530 h 13"/>
              <a:gd name="T10" fmla="*/ 0 w 45"/>
              <a:gd name="T11" fmla="*/ 161099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5" h="13">
                <a:moveTo>
                  <a:pt x="0" y="12"/>
                </a:moveTo>
                <a:lnTo>
                  <a:pt x="0" y="11"/>
                </a:lnTo>
                <a:lnTo>
                  <a:pt x="7" y="10"/>
                </a:lnTo>
                <a:lnTo>
                  <a:pt x="44" y="0"/>
                </a:lnTo>
                <a:lnTo>
                  <a:pt x="7" y="11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8" name="Freeform 8684">
            <a:extLst>
              <a:ext uri="{FF2B5EF4-FFF2-40B4-BE49-F238E27FC236}">
                <a16:creationId xmlns:a16="http://schemas.microsoft.com/office/drawing/2014/main" id="{98264CC8-094D-F64F-AC90-E24162194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97175"/>
            <a:ext cx="1588" cy="1588"/>
          </a:xfrm>
          <a:custGeom>
            <a:avLst/>
            <a:gdLst>
              <a:gd name="T0" fmla="*/ 630436 w 2"/>
              <a:gd name="T1" fmla="*/ 0 h 6"/>
              <a:gd name="T2" fmla="*/ 630436 w 2"/>
              <a:gd name="T3" fmla="*/ 350154 h 6"/>
              <a:gd name="T4" fmla="*/ 0 w 2"/>
              <a:gd name="T5" fmla="*/ 350154 h 6"/>
              <a:gd name="T6" fmla="*/ 0 w 2"/>
              <a:gd name="T7" fmla="*/ 210145 h 6"/>
              <a:gd name="T8" fmla="*/ 630436 w 2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">
                <a:moveTo>
                  <a:pt x="1" y="0"/>
                </a:moveTo>
                <a:lnTo>
                  <a:pt x="1" y="5"/>
                </a:lnTo>
                <a:lnTo>
                  <a:pt x="0" y="5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39" name="Freeform 8685">
            <a:extLst>
              <a:ext uri="{FF2B5EF4-FFF2-40B4-BE49-F238E27FC236}">
                <a16:creationId xmlns:a16="http://schemas.microsoft.com/office/drawing/2014/main" id="{09AF66E2-99A7-7543-8A0D-F3447AF31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325" y="2797175"/>
            <a:ext cx="1588" cy="1588"/>
          </a:xfrm>
          <a:custGeom>
            <a:avLst/>
            <a:gdLst>
              <a:gd name="T0" fmla="*/ 560564 w 3"/>
              <a:gd name="T1" fmla="*/ 0 h 5"/>
              <a:gd name="T2" fmla="*/ 560564 w 3"/>
              <a:gd name="T3" fmla="*/ 403352 h 5"/>
              <a:gd name="T4" fmla="*/ 280017 w 3"/>
              <a:gd name="T5" fmla="*/ 403352 h 5"/>
              <a:gd name="T6" fmla="*/ 0 w 3"/>
              <a:gd name="T7" fmla="*/ 0 h 5"/>
              <a:gd name="T8" fmla="*/ 560564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4"/>
                </a:lnTo>
                <a:lnTo>
                  <a:pt x="1" y="4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0" name="Freeform 8686">
            <a:extLst>
              <a:ext uri="{FF2B5EF4-FFF2-40B4-BE49-F238E27FC236}">
                <a16:creationId xmlns:a16="http://schemas.microsoft.com/office/drawing/2014/main" id="{C940CBAD-6A50-7B40-897C-3CE9391A2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97175"/>
            <a:ext cx="1587" cy="1588"/>
          </a:xfrm>
          <a:custGeom>
            <a:avLst/>
            <a:gdLst>
              <a:gd name="T0" fmla="*/ 315020 w 4"/>
              <a:gd name="T1" fmla="*/ 0 h 4"/>
              <a:gd name="T2" fmla="*/ 472133 w 4"/>
              <a:gd name="T3" fmla="*/ 472827 h 4"/>
              <a:gd name="T4" fmla="*/ 0 w 4"/>
              <a:gd name="T5" fmla="*/ 472827 h 4"/>
              <a:gd name="T6" fmla="*/ 0 w 4"/>
              <a:gd name="T7" fmla="*/ 0 h 4"/>
              <a:gd name="T8" fmla="*/ 31502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1" name="Freeform 8687">
            <a:extLst>
              <a:ext uri="{FF2B5EF4-FFF2-40B4-BE49-F238E27FC236}">
                <a16:creationId xmlns:a16="http://schemas.microsoft.com/office/drawing/2014/main" id="{308B4E87-E949-1843-9488-307A035B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97175"/>
            <a:ext cx="1588" cy="1588"/>
          </a:xfrm>
          <a:custGeom>
            <a:avLst/>
            <a:gdLst>
              <a:gd name="T0" fmla="*/ 280017 w 3"/>
              <a:gd name="T1" fmla="*/ 0 h 5"/>
              <a:gd name="T2" fmla="*/ 560564 w 3"/>
              <a:gd name="T3" fmla="*/ 302673 h 5"/>
              <a:gd name="T4" fmla="*/ 0 w 3"/>
              <a:gd name="T5" fmla="*/ 403352 h 5"/>
              <a:gd name="T6" fmla="*/ 0 w 3"/>
              <a:gd name="T7" fmla="*/ 100997 h 5"/>
              <a:gd name="T8" fmla="*/ 280017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2" y="3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2" name="Freeform 8688">
            <a:extLst>
              <a:ext uri="{FF2B5EF4-FFF2-40B4-BE49-F238E27FC236}">
                <a16:creationId xmlns:a16="http://schemas.microsoft.com/office/drawing/2014/main" id="{191FD7C2-0A00-D644-A3D5-EBCA3EEB0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2797175"/>
            <a:ext cx="1587" cy="1588"/>
          </a:xfrm>
          <a:custGeom>
            <a:avLst/>
            <a:gdLst>
              <a:gd name="T0" fmla="*/ 559682 w 3"/>
              <a:gd name="T1" fmla="*/ 0 h 5"/>
              <a:gd name="T2" fmla="*/ 559682 w 3"/>
              <a:gd name="T3" fmla="*/ 302673 h 5"/>
              <a:gd name="T4" fmla="*/ 0 w 3"/>
              <a:gd name="T5" fmla="*/ 403352 h 5"/>
              <a:gd name="T6" fmla="*/ 0 w 3"/>
              <a:gd name="T7" fmla="*/ 100997 h 5"/>
              <a:gd name="T8" fmla="*/ 559682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3"/>
                </a:lnTo>
                <a:lnTo>
                  <a:pt x="0" y="4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3" name="Freeform 8689">
            <a:extLst>
              <a:ext uri="{FF2B5EF4-FFF2-40B4-BE49-F238E27FC236}">
                <a16:creationId xmlns:a16="http://schemas.microsoft.com/office/drawing/2014/main" id="{E0A761A5-0FC8-634C-8791-43655E778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2795588"/>
            <a:ext cx="1587" cy="1587"/>
          </a:xfrm>
          <a:custGeom>
            <a:avLst/>
            <a:gdLst>
              <a:gd name="T0" fmla="*/ 279841 w 3"/>
              <a:gd name="T1" fmla="*/ 0 h 6"/>
              <a:gd name="T2" fmla="*/ 559682 w 3"/>
              <a:gd name="T3" fmla="*/ 349934 h 6"/>
              <a:gd name="T4" fmla="*/ 0 w 3"/>
              <a:gd name="T5" fmla="*/ 349934 h 6"/>
              <a:gd name="T6" fmla="*/ 0 w 3"/>
              <a:gd name="T7" fmla="*/ 0 h 6"/>
              <a:gd name="T8" fmla="*/ 279841 w 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6">
                <a:moveTo>
                  <a:pt x="1" y="0"/>
                </a:moveTo>
                <a:lnTo>
                  <a:pt x="2" y="5"/>
                </a:lnTo>
                <a:lnTo>
                  <a:pt x="0" y="5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4" name="Freeform 8690">
            <a:extLst>
              <a:ext uri="{FF2B5EF4-FFF2-40B4-BE49-F238E27FC236}">
                <a16:creationId xmlns:a16="http://schemas.microsoft.com/office/drawing/2014/main" id="{4856B80C-D6EE-E044-82B3-7F6717F1F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95588"/>
            <a:ext cx="1588" cy="1587"/>
          </a:xfrm>
          <a:custGeom>
            <a:avLst/>
            <a:gdLst>
              <a:gd name="T0" fmla="*/ 560564 w 3"/>
              <a:gd name="T1" fmla="*/ 0 h 5"/>
              <a:gd name="T2" fmla="*/ 560564 w 3"/>
              <a:gd name="T3" fmla="*/ 403098 h 5"/>
              <a:gd name="T4" fmla="*/ 0 w 3"/>
              <a:gd name="T5" fmla="*/ 403098 h 5"/>
              <a:gd name="T6" fmla="*/ 0 w 3"/>
              <a:gd name="T7" fmla="*/ 0 h 5"/>
              <a:gd name="T8" fmla="*/ 560564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4"/>
                </a:ln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5" name="Freeform 8691">
            <a:extLst>
              <a:ext uri="{FF2B5EF4-FFF2-40B4-BE49-F238E27FC236}">
                <a16:creationId xmlns:a16="http://schemas.microsoft.com/office/drawing/2014/main" id="{B450660A-1311-054A-86A5-0157837C2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95588"/>
            <a:ext cx="1587" cy="1587"/>
          </a:xfrm>
          <a:custGeom>
            <a:avLst/>
            <a:gdLst>
              <a:gd name="T0" fmla="*/ 279841 w 3"/>
              <a:gd name="T1" fmla="*/ 472133 h 4"/>
              <a:gd name="T2" fmla="*/ 0 w 3"/>
              <a:gd name="T3" fmla="*/ 472133 h 4"/>
              <a:gd name="T4" fmla="*/ 0 w 3"/>
              <a:gd name="T5" fmla="*/ 0 h 4"/>
              <a:gd name="T6" fmla="*/ 559682 w 3"/>
              <a:gd name="T7" fmla="*/ 0 h 4"/>
              <a:gd name="T8" fmla="*/ 559682 w 3"/>
              <a:gd name="T9" fmla="*/ 472133 h 4"/>
              <a:gd name="T10" fmla="*/ 279841 w 3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6" name="Freeform 8692">
            <a:extLst>
              <a:ext uri="{FF2B5EF4-FFF2-40B4-BE49-F238E27FC236}">
                <a16:creationId xmlns:a16="http://schemas.microsoft.com/office/drawing/2014/main" id="{E3B130FF-83D6-D34B-82CC-078A8BBB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2795588"/>
            <a:ext cx="1588" cy="1587"/>
          </a:xfrm>
          <a:custGeom>
            <a:avLst/>
            <a:gdLst>
              <a:gd name="T0" fmla="*/ 280017 w 3"/>
              <a:gd name="T1" fmla="*/ 0 h 5"/>
              <a:gd name="T2" fmla="*/ 560564 w 3"/>
              <a:gd name="T3" fmla="*/ 403098 h 5"/>
              <a:gd name="T4" fmla="*/ 0 w 3"/>
              <a:gd name="T5" fmla="*/ 403098 h 5"/>
              <a:gd name="T6" fmla="*/ 0 w 3"/>
              <a:gd name="T7" fmla="*/ 0 h 5"/>
              <a:gd name="T8" fmla="*/ 280017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2" y="4"/>
                </a:lnTo>
                <a:lnTo>
                  <a:pt x="0" y="4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7" name="Freeform 8693">
            <a:extLst>
              <a:ext uri="{FF2B5EF4-FFF2-40B4-BE49-F238E27FC236}">
                <a16:creationId xmlns:a16="http://schemas.microsoft.com/office/drawing/2014/main" id="{F3F6FA52-73DB-A44E-94D4-8E35A906E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2794000"/>
            <a:ext cx="1587" cy="1588"/>
          </a:xfrm>
          <a:custGeom>
            <a:avLst/>
            <a:gdLst>
              <a:gd name="T0" fmla="*/ 630039 w 2"/>
              <a:gd name="T1" fmla="*/ 0 h 4"/>
              <a:gd name="T2" fmla="*/ 630039 w 2"/>
              <a:gd name="T3" fmla="*/ 472827 h 4"/>
              <a:gd name="T4" fmla="*/ 0 w 2"/>
              <a:gd name="T5" fmla="*/ 472827 h 4"/>
              <a:gd name="T6" fmla="*/ 0 w 2"/>
              <a:gd name="T7" fmla="*/ 157609 h 4"/>
              <a:gd name="T8" fmla="*/ 630039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3"/>
                </a:lnTo>
                <a:lnTo>
                  <a:pt x="0" y="3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8" name="Freeform 8694">
            <a:extLst>
              <a:ext uri="{FF2B5EF4-FFF2-40B4-BE49-F238E27FC236}">
                <a16:creationId xmlns:a16="http://schemas.microsoft.com/office/drawing/2014/main" id="{43063003-4E41-0547-AC1E-54588569C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2794000"/>
            <a:ext cx="1588" cy="1588"/>
          </a:xfrm>
          <a:custGeom>
            <a:avLst/>
            <a:gdLst>
              <a:gd name="T0" fmla="*/ 0 w 2"/>
              <a:gd name="T1" fmla="*/ 403352 h 5"/>
              <a:gd name="T2" fmla="*/ 0 w 2"/>
              <a:gd name="T3" fmla="*/ 403352 h 5"/>
              <a:gd name="T4" fmla="*/ 0 w 2"/>
              <a:gd name="T5" fmla="*/ 0 h 5"/>
              <a:gd name="T6" fmla="*/ 630436 w 2"/>
              <a:gd name="T7" fmla="*/ 0 h 5"/>
              <a:gd name="T8" fmla="*/ 630436 w 2"/>
              <a:gd name="T9" fmla="*/ 403352 h 5"/>
              <a:gd name="T10" fmla="*/ 0 w 2"/>
              <a:gd name="T11" fmla="*/ 403352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1" y="0"/>
                </a:lnTo>
                <a:lnTo>
                  <a:pt x="1" y="4"/>
                </a:lnTo>
                <a:lnTo>
                  <a:pt x="0" y="4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49" name="Freeform 8695">
            <a:extLst>
              <a:ext uri="{FF2B5EF4-FFF2-40B4-BE49-F238E27FC236}">
                <a16:creationId xmlns:a16="http://schemas.microsoft.com/office/drawing/2014/main" id="{FB6C93B0-9A18-E141-90AC-DA0E9620C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94000"/>
            <a:ext cx="1587" cy="1588"/>
          </a:xfrm>
          <a:custGeom>
            <a:avLst/>
            <a:gdLst>
              <a:gd name="T0" fmla="*/ 279841 w 3"/>
              <a:gd name="T1" fmla="*/ 472827 h 4"/>
              <a:gd name="T2" fmla="*/ 0 w 3"/>
              <a:gd name="T3" fmla="*/ 472827 h 4"/>
              <a:gd name="T4" fmla="*/ 0 w 3"/>
              <a:gd name="T5" fmla="*/ 0 h 4"/>
              <a:gd name="T6" fmla="*/ 559682 w 3"/>
              <a:gd name="T7" fmla="*/ 0 h 4"/>
              <a:gd name="T8" fmla="*/ 559682 w 3"/>
              <a:gd name="T9" fmla="*/ 472827 h 4"/>
              <a:gd name="T10" fmla="*/ 279841 w 3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C78A6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0" name="Freeform 8696">
            <a:extLst>
              <a:ext uri="{FF2B5EF4-FFF2-40B4-BE49-F238E27FC236}">
                <a16:creationId xmlns:a16="http://schemas.microsoft.com/office/drawing/2014/main" id="{81FAAE48-52F7-874B-B7B6-F2D41BCC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2792413"/>
            <a:ext cx="1587" cy="1587"/>
          </a:xfrm>
          <a:custGeom>
            <a:avLst/>
            <a:gdLst>
              <a:gd name="T0" fmla="*/ 0 w 4"/>
              <a:gd name="T1" fmla="*/ 0 h 5"/>
              <a:gd name="T2" fmla="*/ 472133 w 4"/>
              <a:gd name="T3" fmla="*/ 0 h 5"/>
              <a:gd name="T4" fmla="*/ 472133 w 4"/>
              <a:gd name="T5" fmla="*/ 302165 h 5"/>
              <a:gd name="T6" fmla="*/ 0 w 4"/>
              <a:gd name="T7" fmla="*/ 403098 h 5"/>
              <a:gd name="T8" fmla="*/ 0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1" name="Freeform 8697">
            <a:extLst>
              <a:ext uri="{FF2B5EF4-FFF2-40B4-BE49-F238E27FC236}">
                <a16:creationId xmlns:a16="http://schemas.microsoft.com/office/drawing/2014/main" id="{23857AFC-B0B6-6A4C-8103-1D86E0C15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92413"/>
            <a:ext cx="1588" cy="1587"/>
          </a:xfrm>
          <a:custGeom>
            <a:avLst/>
            <a:gdLst>
              <a:gd name="T0" fmla="*/ 0 w 2"/>
              <a:gd name="T1" fmla="*/ 472133 h 4"/>
              <a:gd name="T2" fmla="*/ 0 w 2"/>
              <a:gd name="T3" fmla="*/ 472133 h 4"/>
              <a:gd name="T4" fmla="*/ 0 w 2"/>
              <a:gd name="T5" fmla="*/ 0 h 4"/>
              <a:gd name="T6" fmla="*/ 630436 w 2"/>
              <a:gd name="T7" fmla="*/ 0 h 4"/>
              <a:gd name="T8" fmla="*/ 630436 w 2"/>
              <a:gd name="T9" fmla="*/ 472133 h 4"/>
              <a:gd name="T10" fmla="*/ 0 w 2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2" name="Freeform 8698">
            <a:extLst>
              <a:ext uri="{FF2B5EF4-FFF2-40B4-BE49-F238E27FC236}">
                <a16:creationId xmlns:a16="http://schemas.microsoft.com/office/drawing/2014/main" id="{A44BFF97-94E7-E844-8B15-2FD7A0742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92413"/>
            <a:ext cx="1588" cy="1587"/>
          </a:xfrm>
          <a:custGeom>
            <a:avLst/>
            <a:gdLst>
              <a:gd name="T0" fmla="*/ 0 w 2"/>
              <a:gd name="T1" fmla="*/ 472133 h 4"/>
              <a:gd name="T2" fmla="*/ 0 w 2"/>
              <a:gd name="T3" fmla="*/ 0 h 4"/>
              <a:gd name="T4" fmla="*/ 630436 w 2"/>
              <a:gd name="T5" fmla="*/ 0 h 4"/>
              <a:gd name="T6" fmla="*/ 0 w 2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0"/>
                </a:lnTo>
                <a:lnTo>
                  <a:pt x="1" y="0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3" name="Freeform 8699">
            <a:extLst>
              <a:ext uri="{FF2B5EF4-FFF2-40B4-BE49-F238E27FC236}">
                <a16:creationId xmlns:a16="http://schemas.microsoft.com/office/drawing/2014/main" id="{20384D84-2D18-2848-B533-1C319D10B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792413"/>
            <a:ext cx="1588" cy="1587"/>
          </a:xfrm>
          <a:custGeom>
            <a:avLst/>
            <a:gdLst>
              <a:gd name="T0" fmla="*/ 280017 w 3"/>
              <a:gd name="T1" fmla="*/ 472133 h 4"/>
              <a:gd name="T2" fmla="*/ 0 w 3"/>
              <a:gd name="T3" fmla="*/ 472133 h 4"/>
              <a:gd name="T4" fmla="*/ 0 w 3"/>
              <a:gd name="T5" fmla="*/ 0 h 4"/>
              <a:gd name="T6" fmla="*/ 560564 w 3"/>
              <a:gd name="T7" fmla="*/ 0 h 4"/>
              <a:gd name="T8" fmla="*/ 560564 w 3"/>
              <a:gd name="T9" fmla="*/ 472133 h 4"/>
              <a:gd name="T10" fmla="*/ 280017 w 3"/>
              <a:gd name="T11" fmla="*/ 47213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4" name="Freeform 8700">
            <a:extLst>
              <a:ext uri="{FF2B5EF4-FFF2-40B4-BE49-F238E27FC236}">
                <a16:creationId xmlns:a16="http://schemas.microsoft.com/office/drawing/2014/main" id="{6F8D7DB8-72F3-794F-A886-0184C8A12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2790825"/>
            <a:ext cx="1587" cy="1588"/>
          </a:xfrm>
          <a:custGeom>
            <a:avLst/>
            <a:gdLst>
              <a:gd name="T0" fmla="*/ 0 w 2"/>
              <a:gd name="T1" fmla="*/ 157609 h 4"/>
              <a:gd name="T2" fmla="*/ 630039 w 2"/>
              <a:gd name="T3" fmla="*/ 0 h 4"/>
              <a:gd name="T4" fmla="*/ 630039 w 2"/>
              <a:gd name="T5" fmla="*/ 472827 h 4"/>
              <a:gd name="T6" fmla="*/ 0 w 2"/>
              <a:gd name="T7" fmla="*/ 472827 h 4"/>
              <a:gd name="T8" fmla="*/ 0 w 2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1"/>
                </a:move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  <a:lnTo>
                  <a:pt x="0" y="1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5" name="Freeform 8701">
            <a:extLst>
              <a:ext uri="{FF2B5EF4-FFF2-40B4-BE49-F238E27FC236}">
                <a16:creationId xmlns:a16="http://schemas.microsoft.com/office/drawing/2014/main" id="{D80C38B4-AC50-8449-9272-2AFB6DB49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90825"/>
            <a:ext cx="1588" cy="1588"/>
          </a:xfrm>
          <a:custGeom>
            <a:avLst/>
            <a:gdLst>
              <a:gd name="T0" fmla="*/ 0 w 3"/>
              <a:gd name="T1" fmla="*/ 100997 h 5"/>
              <a:gd name="T2" fmla="*/ 560564 w 3"/>
              <a:gd name="T3" fmla="*/ 0 h 5"/>
              <a:gd name="T4" fmla="*/ 560564 w 3"/>
              <a:gd name="T5" fmla="*/ 403352 h 5"/>
              <a:gd name="T6" fmla="*/ 0 w 3"/>
              <a:gd name="T7" fmla="*/ 403352 h 5"/>
              <a:gd name="T8" fmla="*/ 0 w 3"/>
              <a:gd name="T9" fmla="*/ 10099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1"/>
                </a:moveTo>
                <a:lnTo>
                  <a:pt x="2" y="0"/>
                </a:lnTo>
                <a:lnTo>
                  <a:pt x="2" y="4"/>
                </a:lnTo>
                <a:lnTo>
                  <a:pt x="0" y="4"/>
                </a:lnTo>
                <a:lnTo>
                  <a:pt x="0" y="1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6" name="Freeform 8702">
            <a:extLst>
              <a:ext uri="{FF2B5EF4-FFF2-40B4-BE49-F238E27FC236}">
                <a16:creationId xmlns:a16="http://schemas.microsoft.com/office/drawing/2014/main" id="{D0EE60C1-5290-6A41-8F93-F053712FC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" y="2790825"/>
            <a:ext cx="1588" cy="1588"/>
          </a:xfrm>
          <a:custGeom>
            <a:avLst/>
            <a:gdLst>
              <a:gd name="T0" fmla="*/ 0 w 4"/>
              <a:gd name="T1" fmla="*/ 100997 h 5"/>
              <a:gd name="T2" fmla="*/ 315218 w 4"/>
              <a:gd name="T3" fmla="*/ 0 h 5"/>
              <a:gd name="T4" fmla="*/ 472827 w 4"/>
              <a:gd name="T5" fmla="*/ 302673 h 5"/>
              <a:gd name="T6" fmla="*/ 0 w 4"/>
              <a:gd name="T7" fmla="*/ 403352 h 5"/>
              <a:gd name="T8" fmla="*/ 0 w 4"/>
              <a:gd name="T9" fmla="*/ 10099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1"/>
                </a:moveTo>
                <a:lnTo>
                  <a:pt x="2" y="0"/>
                </a:lnTo>
                <a:lnTo>
                  <a:pt x="3" y="3"/>
                </a:lnTo>
                <a:lnTo>
                  <a:pt x="0" y="4"/>
                </a:lnTo>
                <a:lnTo>
                  <a:pt x="0" y="1"/>
                </a:lnTo>
              </a:path>
            </a:pathLst>
          </a:custGeom>
          <a:solidFill>
            <a:srgbClr val="73B5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7" name="Freeform 8703">
            <a:extLst>
              <a:ext uri="{FF2B5EF4-FFF2-40B4-BE49-F238E27FC236}">
                <a16:creationId xmlns:a16="http://schemas.microsoft.com/office/drawing/2014/main" id="{117962C0-A30C-894A-8D57-99953AC16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790825"/>
            <a:ext cx="1587" cy="1588"/>
          </a:xfrm>
          <a:custGeom>
            <a:avLst/>
            <a:gdLst>
              <a:gd name="T0" fmla="*/ 0 w 2"/>
              <a:gd name="T1" fmla="*/ 472827 h 4"/>
              <a:gd name="T2" fmla="*/ 0 w 2"/>
              <a:gd name="T3" fmla="*/ 472827 h 4"/>
              <a:gd name="T4" fmla="*/ 0 w 2"/>
              <a:gd name="T5" fmla="*/ 0 h 4"/>
              <a:gd name="T6" fmla="*/ 630039 w 2"/>
              <a:gd name="T7" fmla="*/ 0 h 4"/>
              <a:gd name="T8" fmla="*/ 630039 w 2"/>
              <a:gd name="T9" fmla="*/ 472827 h 4"/>
              <a:gd name="T10" fmla="*/ 0 w 2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8" name="Freeform 8704">
            <a:extLst>
              <a:ext uri="{FF2B5EF4-FFF2-40B4-BE49-F238E27FC236}">
                <a16:creationId xmlns:a16="http://schemas.microsoft.com/office/drawing/2014/main" id="{1DFB5E04-61BF-D845-AC92-8F057336C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2790825"/>
            <a:ext cx="1588" cy="1588"/>
          </a:xfrm>
          <a:custGeom>
            <a:avLst/>
            <a:gdLst>
              <a:gd name="T0" fmla="*/ 630436 w 2"/>
              <a:gd name="T1" fmla="*/ 630436 h 2"/>
              <a:gd name="T2" fmla="*/ 0 w 2"/>
              <a:gd name="T3" fmla="*/ 630436 h 2"/>
              <a:gd name="T4" fmla="*/ 0 w 2"/>
              <a:gd name="T5" fmla="*/ 0 h 2"/>
              <a:gd name="T6" fmla="*/ 630436 w 2"/>
              <a:gd name="T7" fmla="*/ 0 h 2"/>
              <a:gd name="T8" fmla="*/ 630436 w 2"/>
              <a:gd name="T9" fmla="*/ 630436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59" name="Freeform 8705">
            <a:extLst>
              <a:ext uri="{FF2B5EF4-FFF2-40B4-BE49-F238E27FC236}">
                <a16:creationId xmlns:a16="http://schemas.microsoft.com/office/drawing/2014/main" id="{20110438-A0B8-0C45-A27C-27F4AA98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2790825"/>
            <a:ext cx="1588" cy="1588"/>
          </a:xfrm>
          <a:custGeom>
            <a:avLst/>
            <a:gdLst>
              <a:gd name="T0" fmla="*/ 0 w 3"/>
              <a:gd name="T1" fmla="*/ 280017 h 3"/>
              <a:gd name="T2" fmla="*/ 560564 w 3"/>
              <a:gd name="T3" fmla="*/ 0 h 3"/>
              <a:gd name="T4" fmla="*/ 560564 w 3"/>
              <a:gd name="T5" fmla="*/ 560564 h 3"/>
              <a:gd name="T6" fmla="*/ 0 w 3"/>
              <a:gd name="T7" fmla="*/ 560564 h 3"/>
              <a:gd name="T8" fmla="*/ 0 w 3"/>
              <a:gd name="T9" fmla="*/ 280017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0" name="Freeform 8706">
            <a:extLst>
              <a:ext uri="{FF2B5EF4-FFF2-40B4-BE49-F238E27FC236}">
                <a16:creationId xmlns:a16="http://schemas.microsoft.com/office/drawing/2014/main" id="{9DD51EC3-66B6-A349-889A-915C286F5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2789238"/>
            <a:ext cx="1587" cy="1587"/>
          </a:xfrm>
          <a:custGeom>
            <a:avLst/>
            <a:gdLst>
              <a:gd name="T0" fmla="*/ 0 w 2"/>
              <a:gd name="T1" fmla="*/ 559682 h 3"/>
              <a:gd name="T2" fmla="*/ 0 w 2"/>
              <a:gd name="T3" fmla="*/ 559682 h 3"/>
              <a:gd name="T4" fmla="*/ 0 w 2"/>
              <a:gd name="T5" fmla="*/ 0 h 3"/>
              <a:gd name="T6" fmla="*/ 630039 w 2"/>
              <a:gd name="T7" fmla="*/ 0 h 3"/>
              <a:gd name="T8" fmla="*/ 630039 w 2"/>
              <a:gd name="T9" fmla="*/ 559682 h 3"/>
              <a:gd name="T10" fmla="*/ 0 w 2"/>
              <a:gd name="T11" fmla="*/ 55968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1" name="Freeform 8707">
            <a:extLst>
              <a:ext uri="{FF2B5EF4-FFF2-40B4-BE49-F238E27FC236}">
                <a16:creationId xmlns:a16="http://schemas.microsoft.com/office/drawing/2014/main" id="{1DE4C932-8ED2-AF4A-B7E8-CCCFEAFFE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2789238"/>
            <a:ext cx="1588" cy="1587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559682 h 3"/>
              <a:gd name="T6" fmla="*/ 0 w 3"/>
              <a:gd name="T7" fmla="*/ 559682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2" name="Freeform 8708">
            <a:extLst>
              <a:ext uri="{FF2B5EF4-FFF2-40B4-BE49-F238E27FC236}">
                <a16:creationId xmlns:a16="http://schemas.microsoft.com/office/drawing/2014/main" id="{A2D5F8D5-A5A8-9148-A97A-C5F46312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2789238"/>
            <a:ext cx="1588" cy="1587"/>
          </a:xfrm>
          <a:custGeom>
            <a:avLst/>
            <a:gdLst>
              <a:gd name="T0" fmla="*/ 0 w 2"/>
              <a:gd name="T1" fmla="*/ 0 h 4"/>
              <a:gd name="T2" fmla="*/ 630436 w 2"/>
              <a:gd name="T3" fmla="*/ 0 h 4"/>
              <a:gd name="T4" fmla="*/ 630436 w 2"/>
              <a:gd name="T5" fmla="*/ 472133 h 4"/>
              <a:gd name="T6" fmla="*/ 0 w 2"/>
              <a:gd name="T7" fmla="*/ 47213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3" name="Freeform 8709">
            <a:extLst>
              <a:ext uri="{FF2B5EF4-FFF2-40B4-BE49-F238E27FC236}">
                <a16:creationId xmlns:a16="http://schemas.microsoft.com/office/drawing/2014/main" id="{5904BBE6-C298-4844-BF41-373BA3B37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89238"/>
            <a:ext cx="1587" cy="1587"/>
          </a:xfrm>
          <a:custGeom>
            <a:avLst/>
            <a:gdLst>
              <a:gd name="T0" fmla="*/ 0 w 2"/>
              <a:gd name="T1" fmla="*/ 0 h 4"/>
              <a:gd name="T2" fmla="*/ 630039 w 2"/>
              <a:gd name="T3" fmla="*/ 157510 h 4"/>
              <a:gd name="T4" fmla="*/ 630039 w 2"/>
              <a:gd name="T5" fmla="*/ 472133 h 4"/>
              <a:gd name="T6" fmla="*/ 0 w 2"/>
              <a:gd name="T7" fmla="*/ 47213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1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4" name="Freeform 8710">
            <a:extLst>
              <a:ext uri="{FF2B5EF4-FFF2-40B4-BE49-F238E27FC236}">
                <a16:creationId xmlns:a16="http://schemas.microsoft.com/office/drawing/2014/main" id="{C06CD424-49BB-8F48-9462-D136847E7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89238"/>
            <a:ext cx="1587" cy="1587"/>
          </a:xfrm>
          <a:custGeom>
            <a:avLst/>
            <a:gdLst>
              <a:gd name="T0" fmla="*/ 0 w 2"/>
              <a:gd name="T1" fmla="*/ 0 h 4"/>
              <a:gd name="T2" fmla="*/ 630039 w 2"/>
              <a:gd name="T3" fmla="*/ 0 h 4"/>
              <a:gd name="T4" fmla="*/ 630039 w 2"/>
              <a:gd name="T5" fmla="*/ 157510 h 4"/>
              <a:gd name="T6" fmla="*/ 0 w 2"/>
              <a:gd name="T7" fmla="*/ 472133 h 4"/>
              <a:gd name="T8" fmla="*/ 0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5" name="Freeform 8711">
            <a:extLst>
              <a:ext uri="{FF2B5EF4-FFF2-40B4-BE49-F238E27FC236}">
                <a16:creationId xmlns:a16="http://schemas.microsoft.com/office/drawing/2014/main" id="{CA912D96-646C-644F-BC80-08C7F012D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" y="2798763"/>
            <a:ext cx="6350" cy="1587"/>
          </a:xfrm>
          <a:custGeom>
            <a:avLst/>
            <a:gdLst>
              <a:gd name="T0" fmla="*/ 157559 w 16"/>
              <a:gd name="T1" fmla="*/ 403098 h 5"/>
              <a:gd name="T2" fmla="*/ 0 w 16"/>
              <a:gd name="T3" fmla="*/ 403098 h 5"/>
              <a:gd name="T4" fmla="*/ 2362597 w 16"/>
              <a:gd name="T5" fmla="*/ 0 h 5"/>
              <a:gd name="T6" fmla="*/ 157559 w 16"/>
              <a:gd name="T7" fmla="*/ 403098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1" y="4"/>
                </a:moveTo>
                <a:lnTo>
                  <a:pt x="0" y="4"/>
                </a:lnTo>
                <a:lnTo>
                  <a:pt x="15" y="0"/>
                </a:lnTo>
                <a:lnTo>
                  <a:pt x="1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6" name="Freeform 8712">
            <a:extLst>
              <a:ext uri="{FF2B5EF4-FFF2-40B4-BE49-F238E27FC236}">
                <a16:creationId xmlns:a16="http://schemas.microsoft.com/office/drawing/2014/main" id="{5C35305B-7112-CF4F-B455-D77E2E3B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6700"/>
            <a:ext cx="1588" cy="1588"/>
          </a:xfrm>
          <a:custGeom>
            <a:avLst/>
            <a:gdLst>
              <a:gd name="T0" fmla="*/ 315218 w 4"/>
              <a:gd name="T1" fmla="*/ 0 h 4"/>
              <a:gd name="T2" fmla="*/ 472827 w 4"/>
              <a:gd name="T3" fmla="*/ 157609 h 4"/>
              <a:gd name="T4" fmla="*/ 472827 w 4"/>
              <a:gd name="T5" fmla="*/ 472827 h 4"/>
              <a:gd name="T6" fmla="*/ 0 w 4"/>
              <a:gd name="T7" fmla="*/ 472827 h 4"/>
              <a:gd name="T8" fmla="*/ 0 w 4"/>
              <a:gd name="T9" fmla="*/ 315218 h 4"/>
              <a:gd name="T10" fmla="*/ 315218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3" y="1"/>
                </a:lnTo>
                <a:lnTo>
                  <a:pt x="3" y="3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7" name="Freeform 8713">
            <a:extLst>
              <a:ext uri="{FF2B5EF4-FFF2-40B4-BE49-F238E27FC236}">
                <a16:creationId xmlns:a16="http://schemas.microsoft.com/office/drawing/2014/main" id="{F70EA91C-6E21-5D49-BB77-A38CF8B9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5113"/>
            <a:ext cx="1588" cy="1587"/>
          </a:xfrm>
          <a:custGeom>
            <a:avLst/>
            <a:gdLst>
              <a:gd name="T0" fmla="*/ 0 w 4"/>
              <a:gd name="T1" fmla="*/ 0 h 4"/>
              <a:gd name="T2" fmla="*/ 315218 w 4"/>
              <a:gd name="T3" fmla="*/ 0 h 4"/>
              <a:gd name="T4" fmla="*/ 472827 w 4"/>
              <a:gd name="T5" fmla="*/ 157510 h 4"/>
              <a:gd name="T6" fmla="*/ 315218 w 4"/>
              <a:gd name="T7" fmla="*/ 315020 h 4"/>
              <a:gd name="T8" fmla="*/ 0 w 4"/>
              <a:gd name="T9" fmla="*/ 472133 h 4"/>
              <a:gd name="T10" fmla="*/ 0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0"/>
                </a:lnTo>
                <a:lnTo>
                  <a:pt x="3" y="1"/>
                </a:lnTo>
                <a:lnTo>
                  <a:pt x="2" y="2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8" name="Freeform 8714">
            <a:extLst>
              <a:ext uri="{FF2B5EF4-FFF2-40B4-BE49-F238E27FC236}">
                <a16:creationId xmlns:a16="http://schemas.microsoft.com/office/drawing/2014/main" id="{3719B53C-57F8-3949-8FA9-857466DB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5113"/>
            <a:ext cx="1588" cy="1587"/>
          </a:xfrm>
          <a:custGeom>
            <a:avLst/>
            <a:gdLst>
              <a:gd name="T0" fmla="*/ 0 w 5"/>
              <a:gd name="T1" fmla="*/ 0 h 2"/>
              <a:gd name="T2" fmla="*/ 302673 w 5"/>
              <a:gd name="T3" fmla="*/ 0 h 2"/>
              <a:gd name="T4" fmla="*/ 403352 w 5"/>
              <a:gd name="T5" fmla="*/ 0 h 2"/>
              <a:gd name="T6" fmla="*/ 403352 w 5"/>
              <a:gd name="T7" fmla="*/ 630039 h 2"/>
              <a:gd name="T8" fmla="*/ 100997 w 5"/>
              <a:gd name="T9" fmla="*/ 630039 h 2"/>
              <a:gd name="T10" fmla="*/ 0 w 5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69" name="Freeform 8715">
            <a:extLst>
              <a:ext uri="{FF2B5EF4-FFF2-40B4-BE49-F238E27FC236}">
                <a16:creationId xmlns:a16="http://schemas.microsoft.com/office/drawing/2014/main" id="{9444BB17-AFF5-C44A-8703-AC4676954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5113"/>
            <a:ext cx="1588" cy="1587"/>
          </a:xfrm>
          <a:custGeom>
            <a:avLst/>
            <a:gdLst>
              <a:gd name="T0" fmla="*/ 0 w 5"/>
              <a:gd name="T1" fmla="*/ 0 h 2"/>
              <a:gd name="T2" fmla="*/ 201676 w 5"/>
              <a:gd name="T3" fmla="*/ 0 h 2"/>
              <a:gd name="T4" fmla="*/ 403352 w 5"/>
              <a:gd name="T5" fmla="*/ 0 h 2"/>
              <a:gd name="T6" fmla="*/ 201676 w 5"/>
              <a:gd name="T7" fmla="*/ 630039 h 2"/>
              <a:gd name="T8" fmla="*/ 0 w 5"/>
              <a:gd name="T9" fmla="*/ 630039 h 2"/>
              <a:gd name="T10" fmla="*/ 0 w 5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0" name="Freeform 8716">
            <a:extLst>
              <a:ext uri="{FF2B5EF4-FFF2-40B4-BE49-F238E27FC236}">
                <a16:creationId xmlns:a16="http://schemas.microsoft.com/office/drawing/2014/main" id="{961713EC-2A1A-5747-97B5-6B6CF1C3A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5113"/>
            <a:ext cx="1588" cy="1587"/>
          </a:xfrm>
          <a:custGeom>
            <a:avLst/>
            <a:gdLst>
              <a:gd name="T0" fmla="*/ 0 w 3"/>
              <a:gd name="T1" fmla="*/ 0 h 3"/>
              <a:gd name="T2" fmla="*/ 560564 w 3"/>
              <a:gd name="T3" fmla="*/ 279841 h 3"/>
              <a:gd name="T4" fmla="*/ 560564 w 3"/>
              <a:gd name="T5" fmla="*/ 279841 h 3"/>
              <a:gd name="T6" fmla="*/ 0 w 3"/>
              <a:gd name="T7" fmla="*/ 559682 h 3"/>
              <a:gd name="T8" fmla="*/ 0 w 3"/>
              <a:gd name="T9" fmla="*/ 279841 h 3"/>
              <a:gd name="T10" fmla="*/ 0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1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1" name="Freeform 8717">
            <a:extLst>
              <a:ext uri="{FF2B5EF4-FFF2-40B4-BE49-F238E27FC236}">
                <a16:creationId xmlns:a16="http://schemas.microsoft.com/office/drawing/2014/main" id="{4E53AF31-1B81-8F4D-942B-8F0025330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3525"/>
            <a:ext cx="1588" cy="1588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280017 h 3"/>
              <a:gd name="T6" fmla="*/ 280017 w 3"/>
              <a:gd name="T7" fmla="*/ 560564 h 3"/>
              <a:gd name="T8" fmla="*/ 0 w 3"/>
              <a:gd name="T9" fmla="*/ 560564 h 3"/>
              <a:gd name="T10" fmla="*/ 0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2" name="Freeform 8718">
            <a:extLst>
              <a:ext uri="{FF2B5EF4-FFF2-40B4-BE49-F238E27FC236}">
                <a16:creationId xmlns:a16="http://schemas.microsoft.com/office/drawing/2014/main" id="{A8DC5627-B12B-BC4B-A72F-FD992BDF5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3525"/>
            <a:ext cx="1588" cy="1588"/>
          </a:xfrm>
          <a:custGeom>
            <a:avLst/>
            <a:gdLst>
              <a:gd name="T0" fmla="*/ 0 w 5"/>
              <a:gd name="T1" fmla="*/ 0 h 4"/>
              <a:gd name="T2" fmla="*/ 100997 w 5"/>
              <a:gd name="T3" fmla="*/ 0 h 4"/>
              <a:gd name="T4" fmla="*/ 403352 w 5"/>
              <a:gd name="T5" fmla="*/ 315218 h 4"/>
              <a:gd name="T6" fmla="*/ 201676 w 5"/>
              <a:gd name="T7" fmla="*/ 472827 h 4"/>
              <a:gd name="T8" fmla="*/ 0 w 5"/>
              <a:gd name="T9" fmla="*/ 315218 h 4"/>
              <a:gd name="T10" fmla="*/ 0 w 5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0"/>
                </a:lnTo>
                <a:lnTo>
                  <a:pt x="4" y="2"/>
                </a:lnTo>
                <a:lnTo>
                  <a:pt x="2" y="3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3" name="Freeform 8719">
            <a:extLst>
              <a:ext uri="{FF2B5EF4-FFF2-40B4-BE49-F238E27FC236}">
                <a16:creationId xmlns:a16="http://schemas.microsoft.com/office/drawing/2014/main" id="{B55EA080-46C9-844D-AB5E-B209FBA1D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1938"/>
            <a:ext cx="1588" cy="1587"/>
          </a:xfrm>
          <a:custGeom>
            <a:avLst/>
            <a:gdLst>
              <a:gd name="T0" fmla="*/ 0 w 3"/>
              <a:gd name="T1" fmla="*/ 279841 h 3"/>
              <a:gd name="T2" fmla="*/ 0 w 3"/>
              <a:gd name="T3" fmla="*/ 0 h 3"/>
              <a:gd name="T4" fmla="*/ 560564 w 3"/>
              <a:gd name="T5" fmla="*/ 0 h 3"/>
              <a:gd name="T6" fmla="*/ 560564 w 3"/>
              <a:gd name="T7" fmla="*/ 559682 h 3"/>
              <a:gd name="T8" fmla="*/ 0 w 3"/>
              <a:gd name="T9" fmla="*/ 559682 h 3"/>
              <a:gd name="T10" fmla="*/ 0 w 3"/>
              <a:gd name="T11" fmla="*/ 559682 h 3"/>
              <a:gd name="T12" fmla="*/ 0 w 3"/>
              <a:gd name="T13" fmla="*/ 279841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3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4" name="Freeform 8720">
            <a:extLst>
              <a:ext uri="{FF2B5EF4-FFF2-40B4-BE49-F238E27FC236}">
                <a16:creationId xmlns:a16="http://schemas.microsoft.com/office/drawing/2014/main" id="{F214D27B-65D3-F444-8474-6108E8775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1938"/>
            <a:ext cx="1588" cy="1587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0 h 3"/>
              <a:gd name="T6" fmla="*/ 560564 w 3"/>
              <a:gd name="T7" fmla="*/ 559682 h 3"/>
              <a:gd name="T8" fmla="*/ 0 w 3"/>
              <a:gd name="T9" fmla="*/ 559682 h 3"/>
              <a:gd name="T10" fmla="*/ 0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5" name="Freeform 8721">
            <a:extLst>
              <a:ext uri="{FF2B5EF4-FFF2-40B4-BE49-F238E27FC236}">
                <a16:creationId xmlns:a16="http://schemas.microsoft.com/office/drawing/2014/main" id="{51321C0B-5E27-5440-BF0E-F3589520D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0350"/>
            <a:ext cx="1588" cy="1588"/>
          </a:xfrm>
          <a:custGeom>
            <a:avLst/>
            <a:gdLst>
              <a:gd name="T0" fmla="*/ 630436 w 2"/>
              <a:gd name="T1" fmla="*/ 0 h 4"/>
              <a:gd name="T2" fmla="*/ 630436 w 2"/>
              <a:gd name="T3" fmla="*/ 315218 h 4"/>
              <a:gd name="T4" fmla="*/ 0 w 2"/>
              <a:gd name="T5" fmla="*/ 472827 h 4"/>
              <a:gd name="T6" fmla="*/ 0 w 2"/>
              <a:gd name="T7" fmla="*/ 0 h 4"/>
              <a:gd name="T8" fmla="*/ 630436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2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6" name="Freeform 8722">
            <a:extLst>
              <a:ext uri="{FF2B5EF4-FFF2-40B4-BE49-F238E27FC236}">
                <a16:creationId xmlns:a16="http://schemas.microsoft.com/office/drawing/2014/main" id="{CD944E7A-D09E-5240-B358-5B5437C4C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0350"/>
            <a:ext cx="1588" cy="1588"/>
          </a:xfrm>
          <a:custGeom>
            <a:avLst/>
            <a:gdLst>
              <a:gd name="T0" fmla="*/ 157609 w 4"/>
              <a:gd name="T1" fmla="*/ 0 h 3"/>
              <a:gd name="T2" fmla="*/ 315218 w 4"/>
              <a:gd name="T3" fmla="*/ 0 h 3"/>
              <a:gd name="T4" fmla="*/ 472827 w 4"/>
              <a:gd name="T5" fmla="*/ 0 h 3"/>
              <a:gd name="T6" fmla="*/ 315218 w 4"/>
              <a:gd name="T7" fmla="*/ 560564 h 3"/>
              <a:gd name="T8" fmla="*/ 0 w 4"/>
              <a:gd name="T9" fmla="*/ 560564 h 3"/>
              <a:gd name="T10" fmla="*/ 157609 w 4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3">
                <a:moveTo>
                  <a:pt x="1" y="0"/>
                </a:moveTo>
                <a:lnTo>
                  <a:pt x="2" y="0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7" name="Freeform 8723">
            <a:extLst>
              <a:ext uri="{FF2B5EF4-FFF2-40B4-BE49-F238E27FC236}">
                <a16:creationId xmlns:a16="http://schemas.microsoft.com/office/drawing/2014/main" id="{6256C70A-B612-D74F-8196-C8E480B1A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800350"/>
            <a:ext cx="1588" cy="1588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560564 h 3"/>
              <a:gd name="T6" fmla="*/ 0 w 3"/>
              <a:gd name="T7" fmla="*/ 560564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8" name="Freeform 8724">
            <a:extLst>
              <a:ext uri="{FF2B5EF4-FFF2-40B4-BE49-F238E27FC236}">
                <a16:creationId xmlns:a16="http://schemas.microsoft.com/office/drawing/2014/main" id="{A668E62B-0B2A-E343-92B5-2569FDD8A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800350"/>
            <a:ext cx="1587" cy="1588"/>
          </a:xfrm>
          <a:custGeom>
            <a:avLst/>
            <a:gdLst>
              <a:gd name="T0" fmla="*/ 630039 w 2"/>
              <a:gd name="T1" fmla="*/ 0 h 3"/>
              <a:gd name="T2" fmla="*/ 630039 w 2"/>
              <a:gd name="T3" fmla="*/ 560564 h 3"/>
              <a:gd name="T4" fmla="*/ 0 w 2"/>
              <a:gd name="T5" fmla="*/ 560564 h 3"/>
              <a:gd name="T6" fmla="*/ 0 w 2"/>
              <a:gd name="T7" fmla="*/ 0 h 3"/>
              <a:gd name="T8" fmla="*/ 630039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79" name="Freeform 8725">
            <a:extLst>
              <a:ext uri="{FF2B5EF4-FFF2-40B4-BE49-F238E27FC236}">
                <a16:creationId xmlns:a16="http://schemas.microsoft.com/office/drawing/2014/main" id="{5AEE3364-B636-034D-8920-F179AC936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8763"/>
            <a:ext cx="1587" cy="1587"/>
          </a:xfrm>
          <a:custGeom>
            <a:avLst/>
            <a:gdLst>
              <a:gd name="T0" fmla="*/ 0 w 3"/>
              <a:gd name="T1" fmla="*/ 0 h 3"/>
              <a:gd name="T2" fmla="*/ 279841 w 3"/>
              <a:gd name="T3" fmla="*/ 0 h 3"/>
              <a:gd name="T4" fmla="*/ 559682 w 3"/>
              <a:gd name="T5" fmla="*/ 559682 h 3"/>
              <a:gd name="T6" fmla="*/ 0 w 3"/>
              <a:gd name="T7" fmla="*/ 559682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0" name="Freeform 8726">
            <a:extLst>
              <a:ext uri="{FF2B5EF4-FFF2-40B4-BE49-F238E27FC236}">
                <a16:creationId xmlns:a16="http://schemas.microsoft.com/office/drawing/2014/main" id="{0349DAC3-F626-B845-801F-CFE5FC824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8763"/>
            <a:ext cx="1588" cy="1587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559682 h 3"/>
              <a:gd name="T6" fmla="*/ 0 w 3"/>
              <a:gd name="T7" fmla="*/ 559682 h 3"/>
              <a:gd name="T8" fmla="*/ 0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1" name="Freeform 8727">
            <a:extLst>
              <a:ext uri="{FF2B5EF4-FFF2-40B4-BE49-F238E27FC236}">
                <a16:creationId xmlns:a16="http://schemas.microsoft.com/office/drawing/2014/main" id="{88191128-D0B6-D141-B2D1-0956FDE51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7175"/>
            <a:ext cx="1587" cy="1588"/>
          </a:xfrm>
          <a:custGeom>
            <a:avLst/>
            <a:gdLst>
              <a:gd name="T0" fmla="*/ 559682 w 3"/>
              <a:gd name="T1" fmla="*/ 157609 h 4"/>
              <a:gd name="T2" fmla="*/ 279841 w 3"/>
              <a:gd name="T3" fmla="*/ 472827 h 4"/>
              <a:gd name="T4" fmla="*/ 0 w 3"/>
              <a:gd name="T5" fmla="*/ 315218 h 4"/>
              <a:gd name="T6" fmla="*/ 559682 w 3"/>
              <a:gd name="T7" fmla="*/ 0 h 4"/>
              <a:gd name="T8" fmla="*/ 559682 w 3"/>
              <a:gd name="T9" fmla="*/ 157609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lnTo>
                  <a:pt x="1" y="3"/>
                </a:lnTo>
                <a:lnTo>
                  <a:pt x="0" y="2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2" name="Freeform 8728">
            <a:extLst>
              <a:ext uri="{FF2B5EF4-FFF2-40B4-BE49-F238E27FC236}">
                <a16:creationId xmlns:a16="http://schemas.microsoft.com/office/drawing/2014/main" id="{A383E22B-A669-3F41-AE79-0F814FEB9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7175"/>
            <a:ext cx="1588" cy="1588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0 h 2"/>
              <a:gd name="T6" fmla="*/ 630436 w 2"/>
              <a:gd name="T7" fmla="*/ 630436 h 2"/>
              <a:gd name="T8" fmla="*/ 0 w 2"/>
              <a:gd name="T9" fmla="*/ 630436 h 2"/>
              <a:gd name="T10" fmla="*/ 0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3" name="Freeform 8729">
            <a:extLst>
              <a:ext uri="{FF2B5EF4-FFF2-40B4-BE49-F238E27FC236}">
                <a16:creationId xmlns:a16="http://schemas.microsoft.com/office/drawing/2014/main" id="{64D14CB4-D36B-1F4C-878A-5B89C6786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7175"/>
            <a:ext cx="1587" cy="1588"/>
          </a:xfrm>
          <a:custGeom>
            <a:avLst/>
            <a:gdLst>
              <a:gd name="T0" fmla="*/ 279841 w 3"/>
              <a:gd name="T1" fmla="*/ 560564 h 3"/>
              <a:gd name="T2" fmla="*/ 0 w 3"/>
              <a:gd name="T3" fmla="*/ 560564 h 3"/>
              <a:gd name="T4" fmla="*/ 0 w 3"/>
              <a:gd name="T5" fmla="*/ 0 h 3"/>
              <a:gd name="T6" fmla="*/ 559682 w 3"/>
              <a:gd name="T7" fmla="*/ 0 h 3"/>
              <a:gd name="T8" fmla="*/ 559682 w 3"/>
              <a:gd name="T9" fmla="*/ 560564 h 3"/>
              <a:gd name="T10" fmla="*/ 279841 w 3"/>
              <a:gd name="T11" fmla="*/ 56056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1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1" y="2"/>
                </a:lnTo>
              </a:path>
            </a:pathLst>
          </a:custGeom>
          <a:solidFill>
            <a:srgbClr val="D9D5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4" name="Freeform 8730">
            <a:extLst>
              <a:ext uri="{FF2B5EF4-FFF2-40B4-BE49-F238E27FC236}">
                <a16:creationId xmlns:a16="http://schemas.microsoft.com/office/drawing/2014/main" id="{B06CD5F1-3F63-4245-82B7-E483CC4E5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7175"/>
            <a:ext cx="1588" cy="1588"/>
          </a:xfrm>
          <a:custGeom>
            <a:avLst/>
            <a:gdLst>
              <a:gd name="T0" fmla="*/ 280017 w 3"/>
              <a:gd name="T1" fmla="*/ 0 h 4"/>
              <a:gd name="T2" fmla="*/ 560564 w 3"/>
              <a:gd name="T3" fmla="*/ 0 h 4"/>
              <a:gd name="T4" fmla="*/ 560564 w 3"/>
              <a:gd name="T5" fmla="*/ 472827 h 4"/>
              <a:gd name="T6" fmla="*/ 0 w 3"/>
              <a:gd name="T7" fmla="*/ 472827 h 4"/>
              <a:gd name="T8" fmla="*/ 280017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5" name="Freeform 8731">
            <a:extLst>
              <a:ext uri="{FF2B5EF4-FFF2-40B4-BE49-F238E27FC236}">
                <a16:creationId xmlns:a16="http://schemas.microsoft.com/office/drawing/2014/main" id="{B9CD99BF-3E7B-3C40-B066-AFD6A392B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5588"/>
            <a:ext cx="1587" cy="1587"/>
          </a:xfrm>
          <a:custGeom>
            <a:avLst/>
            <a:gdLst>
              <a:gd name="T0" fmla="*/ 279841 w 3"/>
              <a:gd name="T1" fmla="*/ 0 h 3"/>
              <a:gd name="T2" fmla="*/ 559682 w 3"/>
              <a:gd name="T3" fmla="*/ 0 h 3"/>
              <a:gd name="T4" fmla="*/ 559682 w 3"/>
              <a:gd name="T5" fmla="*/ 559682 h 3"/>
              <a:gd name="T6" fmla="*/ 0 w 3"/>
              <a:gd name="T7" fmla="*/ 559682 h 3"/>
              <a:gd name="T8" fmla="*/ 279841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1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6" name="Freeform 8732">
            <a:extLst>
              <a:ext uri="{FF2B5EF4-FFF2-40B4-BE49-F238E27FC236}">
                <a16:creationId xmlns:a16="http://schemas.microsoft.com/office/drawing/2014/main" id="{8DBC4447-83B7-CD42-A9C1-E96B9AD8E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4000"/>
            <a:ext cx="1587" cy="1588"/>
          </a:xfrm>
          <a:custGeom>
            <a:avLst/>
            <a:gdLst>
              <a:gd name="T0" fmla="*/ 0 w 3"/>
              <a:gd name="T1" fmla="*/ 100997 h 5"/>
              <a:gd name="T2" fmla="*/ 559682 w 3"/>
              <a:gd name="T3" fmla="*/ 0 h 5"/>
              <a:gd name="T4" fmla="*/ 559682 w 3"/>
              <a:gd name="T5" fmla="*/ 201676 h 5"/>
              <a:gd name="T6" fmla="*/ 279841 w 3"/>
              <a:gd name="T7" fmla="*/ 403352 h 5"/>
              <a:gd name="T8" fmla="*/ 0 w 3"/>
              <a:gd name="T9" fmla="*/ 201676 h 5"/>
              <a:gd name="T10" fmla="*/ 0 w 3"/>
              <a:gd name="T11" fmla="*/ 100997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5">
                <a:moveTo>
                  <a:pt x="0" y="1"/>
                </a:moveTo>
                <a:lnTo>
                  <a:pt x="2" y="0"/>
                </a:lnTo>
                <a:lnTo>
                  <a:pt x="2" y="2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7" name="Freeform 8733">
            <a:extLst>
              <a:ext uri="{FF2B5EF4-FFF2-40B4-BE49-F238E27FC236}">
                <a16:creationId xmlns:a16="http://schemas.microsoft.com/office/drawing/2014/main" id="{E17319A2-A63E-5647-956C-1B4761E07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4000"/>
            <a:ext cx="1588" cy="1588"/>
          </a:xfrm>
          <a:custGeom>
            <a:avLst/>
            <a:gdLst>
              <a:gd name="T0" fmla="*/ 0 w 4"/>
              <a:gd name="T1" fmla="*/ 0 h 4"/>
              <a:gd name="T2" fmla="*/ 157609 w 4"/>
              <a:gd name="T3" fmla="*/ 0 h 4"/>
              <a:gd name="T4" fmla="*/ 472827 w 4"/>
              <a:gd name="T5" fmla="*/ 157609 h 4"/>
              <a:gd name="T6" fmla="*/ 472827 w 4"/>
              <a:gd name="T7" fmla="*/ 472827 h 4"/>
              <a:gd name="T8" fmla="*/ 157609 w 4"/>
              <a:gd name="T9" fmla="*/ 472827 h 4"/>
              <a:gd name="T10" fmla="*/ 0 w 4"/>
              <a:gd name="T11" fmla="*/ 315218 h 4"/>
              <a:gd name="T12" fmla="*/ 0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  <a:lnTo>
                  <a:pt x="3" y="3"/>
                </a:lnTo>
                <a:lnTo>
                  <a:pt x="1" y="3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8" name="Freeform 8734">
            <a:extLst>
              <a:ext uri="{FF2B5EF4-FFF2-40B4-BE49-F238E27FC236}">
                <a16:creationId xmlns:a16="http://schemas.microsoft.com/office/drawing/2014/main" id="{5C2C8BF3-5B0A-2B41-8A88-A762B2445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4000"/>
            <a:ext cx="1587" cy="1588"/>
          </a:xfrm>
          <a:custGeom>
            <a:avLst/>
            <a:gdLst>
              <a:gd name="T0" fmla="*/ 0 w 3"/>
              <a:gd name="T1" fmla="*/ 0 h 3"/>
              <a:gd name="T2" fmla="*/ 279841 w 3"/>
              <a:gd name="T3" fmla="*/ 0 h 3"/>
              <a:gd name="T4" fmla="*/ 559682 w 3"/>
              <a:gd name="T5" fmla="*/ 280017 h 3"/>
              <a:gd name="T6" fmla="*/ 559682 w 3"/>
              <a:gd name="T7" fmla="*/ 280017 h 3"/>
              <a:gd name="T8" fmla="*/ 279841 w 3"/>
              <a:gd name="T9" fmla="*/ 560564 h 3"/>
              <a:gd name="T10" fmla="*/ 0 w 3"/>
              <a:gd name="T11" fmla="*/ 280017 h 3"/>
              <a:gd name="T12" fmla="*/ 0 w 3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89" name="Freeform 8735">
            <a:extLst>
              <a:ext uri="{FF2B5EF4-FFF2-40B4-BE49-F238E27FC236}">
                <a16:creationId xmlns:a16="http://schemas.microsoft.com/office/drawing/2014/main" id="{93AA4635-ED01-E749-855C-20A157D97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4000"/>
            <a:ext cx="1588" cy="1588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280017 h 3"/>
              <a:gd name="T6" fmla="*/ 560564 w 3"/>
              <a:gd name="T7" fmla="*/ 560564 h 3"/>
              <a:gd name="T8" fmla="*/ 0 w 3"/>
              <a:gd name="T9" fmla="*/ 560564 h 3"/>
              <a:gd name="T10" fmla="*/ 0 w 3"/>
              <a:gd name="T11" fmla="*/ 560564 h 3"/>
              <a:gd name="T12" fmla="*/ 0 w 3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cubicBezTo>
                  <a:pt x="2" y="2"/>
                  <a:pt x="2" y="2"/>
                  <a:pt x="2" y="2"/>
                </a:cubicBez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0" name="Freeform 8736">
            <a:extLst>
              <a:ext uri="{FF2B5EF4-FFF2-40B4-BE49-F238E27FC236}">
                <a16:creationId xmlns:a16="http://schemas.microsoft.com/office/drawing/2014/main" id="{7724635A-4DB7-8B4A-8EB5-15971A098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2413"/>
            <a:ext cx="1587" cy="1587"/>
          </a:xfrm>
          <a:custGeom>
            <a:avLst/>
            <a:gdLst>
              <a:gd name="T0" fmla="*/ 0 w 3"/>
              <a:gd name="T1" fmla="*/ 0 h 2"/>
              <a:gd name="T2" fmla="*/ 559682 w 3"/>
              <a:gd name="T3" fmla="*/ 0 h 2"/>
              <a:gd name="T4" fmla="*/ 559682 w 3"/>
              <a:gd name="T5" fmla="*/ 0 h 2"/>
              <a:gd name="T6" fmla="*/ 279841 w 3"/>
              <a:gd name="T7" fmla="*/ 630039 h 2"/>
              <a:gd name="T8" fmla="*/ 0 w 3"/>
              <a:gd name="T9" fmla="*/ 630039 h 2"/>
              <a:gd name="T10" fmla="*/ 0 w 3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1" name="Freeform 8737">
            <a:extLst>
              <a:ext uri="{FF2B5EF4-FFF2-40B4-BE49-F238E27FC236}">
                <a16:creationId xmlns:a16="http://schemas.microsoft.com/office/drawing/2014/main" id="{494F2DB3-DC52-304E-A815-64E44C7FE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2413"/>
            <a:ext cx="1588" cy="1587"/>
          </a:xfrm>
          <a:custGeom>
            <a:avLst/>
            <a:gdLst>
              <a:gd name="T0" fmla="*/ 0 w 3"/>
              <a:gd name="T1" fmla="*/ 0 h 3"/>
              <a:gd name="T2" fmla="*/ 280017 w 3"/>
              <a:gd name="T3" fmla="*/ 0 h 3"/>
              <a:gd name="T4" fmla="*/ 560564 w 3"/>
              <a:gd name="T5" fmla="*/ 279841 h 3"/>
              <a:gd name="T6" fmla="*/ 0 w 3"/>
              <a:gd name="T7" fmla="*/ 559682 h 3"/>
              <a:gd name="T8" fmla="*/ 0 w 3"/>
              <a:gd name="T9" fmla="*/ 279841 h 3"/>
              <a:gd name="T10" fmla="*/ 0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2" name="Freeform 8738">
            <a:extLst>
              <a:ext uri="{FF2B5EF4-FFF2-40B4-BE49-F238E27FC236}">
                <a16:creationId xmlns:a16="http://schemas.microsoft.com/office/drawing/2014/main" id="{05BF4168-4A1C-B844-9B74-E239D2679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2413"/>
            <a:ext cx="1587" cy="1587"/>
          </a:xfrm>
          <a:custGeom>
            <a:avLst/>
            <a:gdLst>
              <a:gd name="T0" fmla="*/ 0 w 3"/>
              <a:gd name="T1" fmla="*/ 0 h 2"/>
              <a:gd name="T2" fmla="*/ 279841 w 3"/>
              <a:gd name="T3" fmla="*/ 0 h 2"/>
              <a:gd name="T4" fmla="*/ 559682 w 3"/>
              <a:gd name="T5" fmla="*/ 630039 h 2"/>
              <a:gd name="T6" fmla="*/ 279841 w 3"/>
              <a:gd name="T7" fmla="*/ 630039 h 2"/>
              <a:gd name="T8" fmla="*/ 0 w 3"/>
              <a:gd name="T9" fmla="*/ 630039 h 2"/>
              <a:gd name="T10" fmla="*/ 0 w 3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3" name="Freeform 8739">
            <a:extLst>
              <a:ext uri="{FF2B5EF4-FFF2-40B4-BE49-F238E27FC236}">
                <a16:creationId xmlns:a16="http://schemas.microsoft.com/office/drawing/2014/main" id="{EEEA8D3A-C874-1F48-96F0-F9F6FA291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" y="2792413"/>
            <a:ext cx="1588" cy="1587"/>
          </a:xfrm>
          <a:custGeom>
            <a:avLst/>
            <a:gdLst>
              <a:gd name="T0" fmla="*/ 0 w 2"/>
              <a:gd name="T1" fmla="*/ 0 h 3"/>
              <a:gd name="T2" fmla="*/ 630436 w 2"/>
              <a:gd name="T3" fmla="*/ 279841 h 3"/>
              <a:gd name="T4" fmla="*/ 0 w 2"/>
              <a:gd name="T5" fmla="*/ 559682 h 3"/>
              <a:gd name="T6" fmla="*/ 0 w 2"/>
              <a:gd name="T7" fmla="*/ 279841 h 3"/>
              <a:gd name="T8" fmla="*/ 0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1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4" name="Freeform 8740">
            <a:extLst>
              <a:ext uri="{FF2B5EF4-FFF2-40B4-BE49-F238E27FC236}">
                <a16:creationId xmlns:a16="http://schemas.microsoft.com/office/drawing/2014/main" id="{A803F406-EDF2-A348-915D-9A15524AA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0825"/>
            <a:ext cx="1587" cy="1588"/>
          </a:xfrm>
          <a:custGeom>
            <a:avLst/>
            <a:gdLst>
              <a:gd name="T0" fmla="*/ 0 w 4"/>
              <a:gd name="T1" fmla="*/ 0 h 3"/>
              <a:gd name="T2" fmla="*/ 157510 w 4"/>
              <a:gd name="T3" fmla="*/ 0 h 3"/>
              <a:gd name="T4" fmla="*/ 315020 w 4"/>
              <a:gd name="T5" fmla="*/ 0 h 3"/>
              <a:gd name="T6" fmla="*/ 472133 w 4"/>
              <a:gd name="T7" fmla="*/ 560564 h 3"/>
              <a:gd name="T8" fmla="*/ 157510 w 4"/>
              <a:gd name="T9" fmla="*/ 560564 h 3"/>
              <a:gd name="T10" fmla="*/ 0 w 4"/>
              <a:gd name="T11" fmla="*/ 280017 h 3"/>
              <a:gd name="T12" fmla="*/ 0 w 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2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5" name="Freeform 8741">
            <a:extLst>
              <a:ext uri="{FF2B5EF4-FFF2-40B4-BE49-F238E27FC236}">
                <a16:creationId xmlns:a16="http://schemas.microsoft.com/office/drawing/2014/main" id="{802D6960-7EDB-8A40-85C3-14DB0C058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90825"/>
            <a:ext cx="1587" cy="1588"/>
          </a:xfrm>
          <a:custGeom>
            <a:avLst/>
            <a:gdLst>
              <a:gd name="T0" fmla="*/ 0 w 3"/>
              <a:gd name="T1" fmla="*/ 0 h 2"/>
              <a:gd name="T2" fmla="*/ 279841 w 3"/>
              <a:gd name="T3" fmla="*/ 0 h 2"/>
              <a:gd name="T4" fmla="*/ 559682 w 3"/>
              <a:gd name="T5" fmla="*/ 630436 h 2"/>
              <a:gd name="T6" fmla="*/ 279841 w 3"/>
              <a:gd name="T7" fmla="*/ 630436 h 2"/>
              <a:gd name="T8" fmla="*/ 0 w 3"/>
              <a:gd name="T9" fmla="*/ 630436 h 2"/>
              <a:gd name="T10" fmla="*/ 0 w 3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6" name="Freeform 8742">
            <a:extLst>
              <a:ext uri="{FF2B5EF4-FFF2-40B4-BE49-F238E27FC236}">
                <a16:creationId xmlns:a16="http://schemas.microsoft.com/office/drawing/2014/main" id="{6C46D140-89A1-724B-99D5-BD1FD9B2C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9238"/>
            <a:ext cx="1587" cy="1587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630039 h 2"/>
              <a:gd name="T4" fmla="*/ 0 w 2"/>
              <a:gd name="T5" fmla="*/ 630039 h 2"/>
              <a:gd name="T6" fmla="*/ 0 w 2"/>
              <a:gd name="T7" fmla="*/ 630039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7" name="Freeform 8743">
            <a:extLst>
              <a:ext uri="{FF2B5EF4-FFF2-40B4-BE49-F238E27FC236}">
                <a16:creationId xmlns:a16="http://schemas.microsoft.com/office/drawing/2014/main" id="{D3192AFF-3A25-324B-87F9-BD9849F4D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9238"/>
            <a:ext cx="1587" cy="1587"/>
          </a:xfrm>
          <a:custGeom>
            <a:avLst/>
            <a:gdLst>
              <a:gd name="T0" fmla="*/ 630039 w 2"/>
              <a:gd name="T1" fmla="*/ 0 h 2"/>
              <a:gd name="T2" fmla="*/ 630039 w 2"/>
              <a:gd name="T3" fmla="*/ 630039 h 2"/>
              <a:gd name="T4" fmla="*/ 0 w 2"/>
              <a:gd name="T5" fmla="*/ 0 h 2"/>
              <a:gd name="T6" fmla="*/ 630039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8" name="Freeform 8744">
            <a:extLst>
              <a:ext uri="{FF2B5EF4-FFF2-40B4-BE49-F238E27FC236}">
                <a16:creationId xmlns:a16="http://schemas.microsoft.com/office/drawing/2014/main" id="{0FFC2C5B-94E1-0948-A61D-C7402FB73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9238"/>
            <a:ext cx="1587" cy="1587"/>
          </a:xfrm>
          <a:custGeom>
            <a:avLst/>
            <a:gdLst>
              <a:gd name="T0" fmla="*/ 0 w 2"/>
              <a:gd name="T1" fmla="*/ 0 h 3"/>
              <a:gd name="T2" fmla="*/ 630039 w 2"/>
              <a:gd name="T3" fmla="*/ 0 h 3"/>
              <a:gd name="T4" fmla="*/ 630039 w 2"/>
              <a:gd name="T5" fmla="*/ 279841 h 3"/>
              <a:gd name="T6" fmla="*/ 630039 w 2"/>
              <a:gd name="T7" fmla="*/ 559682 h 3"/>
              <a:gd name="T8" fmla="*/ 0 w 2"/>
              <a:gd name="T9" fmla="*/ 559682 h 3"/>
              <a:gd name="T10" fmla="*/ 0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99" name="Freeform 8745">
            <a:extLst>
              <a:ext uri="{FF2B5EF4-FFF2-40B4-BE49-F238E27FC236}">
                <a16:creationId xmlns:a16="http://schemas.microsoft.com/office/drawing/2014/main" id="{15683866-85BD-684E-8F85-64619B389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9238"/>
            <a:ext cx="1587" cy="1587"/>
          </a:xfrm>
          <a:custGeom>
            <a:avLst/>
            <a:gdLst>
              <a:gd name="T0" fmla="*/ 630039 w 2"/>
              <a:gd name="T1" fmla="*/ 0 h 2"/>
              <a:gd name="T2" fmla="*/ 630039 w 2"/>
              <a:gd name="T3" fmla="*/ 630039 h 2"/>
              <a:gd name="T4" fmla="*/ 0 w 2"/>
              <a:gd name="T5" fmla="*/ 0 h 2"/>
              <a:gd name="T6" fmla="*/ 630039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0" name="Freeform 8746">
            <a:extLst>
              <a:ext uri="{FF2B5EF4-FFF2-40B4-BE49-F238E27FC236}">
                <a16:creationId xmlns:a16="http://schemas.microsoft.com/office/drawing/2014/main" id="{F64C83D3-5F48-7B43-B3A3-56B625BC5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7650"/>
            <a:ext cx="1587" cy="1588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0 h 2"/>
              <a:gd name="T4" fmla="*/ 630039 w 2"/>
              <a:gd name="T5" fmla="*/ 630436 h 2"/>
              <a:gd name="T6" fmla="*/ 0 w 2"/>
              <a:gd name="T7" fmla="*/ 630436 h 2"/>
              <a:gd name="T8" fmla="*/ 0 w 2"/>
              <a:gd name="T9" fmla="*/ 0 h 2"/>
              <a:gd name="T10" fmla="*/ 0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1" name="Freeform 8747">
            <a:extLst>
              <a:ext uri="{FF2B5EF4-FFF2-40B4-BE49-F238E27FC236}">
                <a16:creationId xmlns:a16="http://schemas.microsoft.com/office/drawing/2014/main" id="{C1BD46F0-BFE4-CD46-BFAB-8DB1E22AD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7650"/>
            <a:ext cx="1587" cy="1588"/>
          </a:xfrm>
          <a:custGeom>
            <a:avLst/>
            <a:gdLst>
              <a:gd name="T0" fmla="*/ 0 w 2"/>
              <a:gd name="T1" fmla="*/ 472827 h 4"/>
              <a:gd name="T2" fmla="*/ 0 w 2"/>
              <a:gd name="T3" fmla="*/ 472827 h 4"/>
              <a:gd name="T4" fmla="*/ 0 w 2"/>
              <a:gd name="T5" fmla="*/ 0 h 4"/>
              <a:gd name="T6" fmla="*/ 630039 w 2"/>
              <a:gd name="T7" fmla="*/ 0 h 4"/>
              <a:gd name="T8" fmla="*/ 630039 w 2"/>
              <a:gd name="T9" fmla="*/ 472827 h 4"/>
              <a:gd name="T10" fmla="*/ 0 w 2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2" name="Freeform 8748">
            <a:extLst>
              <a:ext uri="{FF2B5EF4-FFF2-40B4-BE49-F238E27FC236}">
                <a16:creationId xmlns:a16="http://schemas.microsoft.com/office/drawing/2014/main" id="{8CC17E44-56D6-D541-9F98-B09EAEA8B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7650"/>
            <a:ext cx="1587" cy="1588"/>
          </a:xfrm>
          <a:custGeom>
            <a:avLst/>
            <a:gdLst>
              <a:gd name="T0" fmla="*/ 0 w 2"/>
              <a:gd name="T1" fmla="*/ 0 h 3"/>
              <a:gd name="T2" fmla="*/ 630039 w 2"/>
              <a:gd name="T3" fmla="*/ 0 h 3"/>
              <a:gd name="T4" fmla="*/ 630039 w 2"/>
              <a:gd name="T5" fmla="*/ 0 h 3"/>
              <a:gd name="T6" fmla="*/ 0 w 2"/>
              <a:gd name="T7" fmla="*/ 560564 h 3"/>
              <a:gd name="T8" fmla="*/ 0 w 2"/>
              <a:gd name="T9" fmla="*/ 0 h 3"/>
              <a:gd name="T10" fmla="*/ 0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3" name="Freeform 8749">
            <a:extLst>
              <a:ext uri="{FF2B5EF4-FFF2-40B4-BE49-F238E27FC236}">
                <a16:creationId xmlns:a16="http://schemas.microsoft.com/office/drawing/2014/main" id="{5F7F0ABD-F0BC-8E46-9439-AC8D18F91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6063"/>
            <a:ext cx="1587" cy="1587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630039 h 2"/>
              <a:gd name="T4" fmla="*/ 0 w 2"/>
              <a:gd name="T5" fmla="*/ 630039 h 2"/>
              <a:gd name="T6" fmla="*/ 0 w 2"/>
              <a:gd name="T7" fmla="*/ 0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4" name="Freeform 8750">
            <a:extLst>
              <a:ext uri="{FF2B5EF4-FFF2-40B4-BE49-F238E27FC236}">
                <a16:creationId xmlns:a16="http://schemas.microsoft.com/office/drawing/2014/main" id="{E4E22412-0796-D24B-A579-126294B63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6063"/>
            <a:ext cx="1587" cy="1587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630039 h 2"/>
              <a:gd name="T4" fmla="*/ 0 w 2"/>
              <a:gd name="T5" fmla="*/ 630039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5" name="Freeform 8751">
            <a:extLst>
              <a:ext uri="{FF2B5EF4-FFF2-40B4-BE49-F238E27FC236}">
                <a16:creationId xmlns:a16="http://schemas.microsoft.com/office/drawing/2014/main" id="{CE5A3B6F-D69D-534C-A2FD-50855F13A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6063"/>
            <a:ext cx="1587" cy="1587"/>
          </a:xfrm>
          <a:custGeom>
            <a:avLst/>
            <a:gdLst>
              <a:gd name="T0" fmla="*/ 0 w 3"/>
              <a:gd name="T1" fmla="*/ 0 h 2"/>
              <a:gd name="T2" fmla="*/ 559682 w 3"/>
              <a:gd name="T3" fmla="*/ 630039 h 2"/>
              <a:gd name="T4" fmla="*/ 279841 w 3"/>
              <a:gd name="T5" fmla="*/ 630039 h 2"/>
              <a:gd name="T6" fmla="*/ 0 w 3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6" name="Freeform 8752">
            <a:extLst>
              <a:ext uri="{FF2B5EF4-FFF2-40B4-BE49-F238E27FC236}">
                <a16:creationId xmlns:a16="http://schemas.microsoft.com/office/drawing/2014/main" id="{930A2254-972A-524A-8AAC-914AB1929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3" y="2786063"/>
            <a:ext cx="1587" cy="1587"/>
          </a:xfrm>
          <a:custGeom>
            <a:avLst/>
            <a:gdLst>
              <a:gd name="T0" fmla="*/ 279841 w 3"/>
              <a:gd name="T1" fmla="*/ 0 h 2"/>
              <a:gd name="T2" fmla="*/ 559682 w 3"/>
              <a:gd name="T3" fmla="*/ 630039 h 2"/>
              <a:gd name="T4" fmla="*/ 279841 w 3"/>
              <a:gd name="T5" fmla="*/ 630039 h 2"/>
              <a:gd name="T6" fmla="*/ 279841 w 3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2">
                <a:moveTo>
                  <a:pt x="1" y="0"/>
                </a:moveTo>
                <a:lnTo>
                  <a:pt x="2" y="1"/>
                </a:lnTo>
                <a:lnTo>
                  <a:pt x="1" y="1"/>
                </a:ln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7" name="Freeform 8753">
            <a:extLst>
              <a:ext uri="{FF2B5EF4-FFF2-40B4-BE49-F238E27FC236}">
                <a16:creationId xmlns:a16="http://schemas.microsoft.com/office/drawing/2014/main" id="{6912F6AA-2D60-1442-980A-EF59B7BC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5588"/>
            <a:ext cx="1587" cy="1587"/>
          </a:xfrm>
          <a:custGeom>
            <a:avLst/>
            <a:gdLst>
              <a:gd name="T0" fmla="*/ 157510 w 4"/>
              <a:gd name="T1" fmla="*/ 0 h 5"/>
              <a:gd name="T2" fmla="*/ 472133 w 4"/>
              <a:gd name="T3" fmla="*/ 201549 h 5"/>
              <a:gd name="T4" fmla="*/ 315020 w 4"/>
              <a:gd name="T5" fmla="*/ 403098 h 5"/>
              <a:gd name="T6" fmla="*/ 0 w 4"/>
              <a:gd name="T7" fmla="*/ 201549 h 5"/>
              <a:gd name="T8" fmla="*/ 0 w 4"/>
              <a:gd name="T9" fmla="*/ 0 h 5"/>
              <a:gd name="T10" fmla="*/ 157510 w 4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1" y="0"/>
                </a:moveTo>
                <a:lnTo>
                  <a:pt x="3" y="2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CDC4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8" name="Freeform 8754">
            <a:extLst>
              <a:ext uri="{FF2B5EF4-FFF2-40B4-BE49-F238E27FC236}">
                <a16:creationId xmlns:a16="http://schemas.microsoft.com/office/drawing/2014/main" id="{7EF89DDA-B3A8-C442-BF9E-22E0E07D6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4000"/>
            <a:ext cx="1587" cy="1588"/>
          </a:xfrm>
          <a:custGeom>
            <a:avLst/>
            <a:gdLst>
              <a:gd name="T0" fmla="*/ 157510 w 4"/>
              <a:gd name="T1" fmla="*/ 0 h 5"/>
              <a:gd name="T2" fmla="*/ 472133 w 4"/>
              <a:gd name="T3" fmla="*/ 201676 h 5"/>
              <a:gd name="T4" fmla="*/ 472133 w 4"/>
              <a:gd name="T5" fmla="*/ 403352 h 5"/>
              <a:gd name="T6" fmla="*/ 157510 w 4"/>
              <a:gd name="T7" fmla="*/ 403352 h 5"/>
              <a:gd name="T8" fmla="*/ 0 w 4"/>
              <a:gd name="T9" fmla="*/ 201676 h 5"/>
              <a:gd name="T10" fmla="*/ 157510 w 4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5">
                <a:moveTo>
                  <a:pt x="1" y="0"/>
                </a:moveTo>
                <a:lnTo>
                  <a:pt x="3" y="2"/>
                </a:lnTo>
                <a:lnTo>
                  <a:pt x="3" y="4"/>
                </a:lnTo>
                <a:lnTo>
                  <a:pt x="1" y="4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solidFill>
            <a:srgbClr val="CDC6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09" name="Freeform 8755">
            <a:extLst>
              <a:ext uri="{FF2B5EF4-FFF2-40B4-BE49-F238E27FC236}">
                <a16:creationId xmlns:a16="http://schemas.microsoft.com/office/drawing/2014/main" id="{CFE76B8B-F321-EA44-B9D0-891B06332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794000"/>
            <a:ext cx="1587" cy="1588"/>
          </a:xfrm>
          <a:custGeom>
            <a:avLst/>
            <a:gdLst>
              <a:gd name="T0" fmla="*/ 0 w 4"/>
              <a:gd name="T1" fmla="*/ 0 h 5"/>
              <a:gd name="T2" fmla="*/ 315020 w 4"/>
              <a:gd name="T3" fmla="*/ 100997 h 5"/>
              <a:gd name="T4" fmla="*/ 472133 w 4"/>
              <a:gd name="T5" fmla="*/ 100997 h 5"/>
              <a:gd name="T6" fmla="*/ 472133 w 4"/>
              <a:gd name="T7" fmla="*/ 302673 h 5"/>
              <a:gd name="T8" fmla="*/ 157510 w 4"/>
              <a:gd name="T9" fmla="*/ 403352 h 5"/>
              <a:gd name="T10" fmla="*/ 0 w 4"/>
              <a:gd name="T11" fmla="*/ 201676 h 5"/>
              <a:gd name="T12" fmla="*/ 0 w 4"/>
              <a:gd name="T13" fmla="*/ 100997 h 5"/>
              <a:gd name="T14" fmla="*/ 0 w 4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2" y="1"/>
                </a:lnTo>
                <a:lnTo>
                  <a:pt x="3" y="1"/>
                </a:lnTo>
                <a:lnTo>
                  <a:pt x="3" y="3"/>
                </a:lnTo>
                <a:cubicBezTo>
                  <a:pt x="3" y="4"/>
                  <a:pt x="1" y="4"/>
                  <a:pt x="1" y="4"/>
                </a:cubicBez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0" name="Freeform 8756">
            <a:extLst>
              <a:ext uri="{FF2B5EF4-FFF2-40B4-BE49-F238E27FC236}">
                <a16:creationId xmlns:a16="http://schemas.microsoft.com/office/drawing/2014/main" id="{8A929FF6-9801-8746-9DDB-CA61EDD55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4000"/>
            <a:ext cx="1588" cy="1588"/>
          </a:xfrm>
          <a:custGeom>
            <a:avLst/>
            <a:gdLst>
              <a:gd name="T0" fmla="*/ 0 w 2"/>
              <a:gd name="T1" fmla="*/ 70137 h 6"/>
              <a:gd name="T2" fmla="*/ 630436 w 2"/>
              <a:gd name="T3" fmla="*/ 0 h 6"/>
              <a:gd name="T4" fmla="*/ 630436 w 2"/>
              <a:gd name="T5" fmla="*/ 70137 h 6"/>
              <a:gd name="T6" fmla="*/ 630436 w 2"/>
              <a:gd name="T7" fmla="*/ 210145 h 6"/>
              <a:gd name="T8" fmla="*/ 630436 w 2"/>
              <a:gd name="T9" fmla="*/ 350154 h 6"/>
              <a:gd name="T10" fmla="*/ 0 w 2"/>
              <a:gd name="T11" fmla="*/ 210145 h 6"/>
              <a:gd name="T12" fmla="*/ 0 w 2"/>
              <a:gd name="T13" fmla="*/ 70137 h 6"/>
              <a:gd name="T14" fmla="*/ 0 w 2"/>
              <a:gd name="T15" fmla="*/ 70137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6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1" y="3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</a:path>
            </a:pathLst>
          </a:custGeom>
          <a:solidFill>
            <a:srgbClr val="CEC96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1" name="Freeform 8757">
            <a:extLst>
              <a:ext uri="{FF2B5EF4-FFF2-40B4-BE49-F238E27FC236}">
                <a16:creationId xmlns:a16="http://schemas.microsoft.com/office/drawing/2014/main" id="{CE5DCA18-2804-9640-AB2E-B86A29651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2413"/>
            <a:ext cx="1588" cy="1587"/>
          </a:xfrm>
          <a:custGeom>
            <a:avLst/>
            <a:gdLst>
              <a:gd name="T0" fmla="*/ 0 w 3"/>
              <a:gd name="T1" fmla="*/ 157510 h 4"/>
              <a:gd name="T2" fmla="*/ 0 w 3"/>
              <a:gd name="T3" fmla="*/ 0 h 4"/>
              <a:gd name="T4" fmla="*/ 280017 w 3"/>
              <a:gd name="T5" fmla="*/ 157510 h 4"/>
              <a:gd name="T6" fmla="*/ 560564 w 3"/>
              <a:gd name="T7" fmla="*/ 315020 h 4"/>
              <a:gd name="T8" fmla="*/ 560564 w 3"/>
              <a:gd name="T9" fmla="*/ 472133 h 4"/>
              <a:gd name="T10" fmla="*/ 280017 w 3"/>
              <a:gd name="T11" fmla="*/ 472133 h 4"/>
              <a:gd name="T12" fmla="*/ 0 w 3"/>
              <a:gd name="T13" fmla="*/ 472133 h 4"/>
              <a:gd name="T14" fmla="*/ 0 w 3"/>
              <a:gd name="T15" fmla="*/ 315020 h 4"/>
              <a:gd name="T16" fmla="*/ 0 w 3"/>
              <a:gd name="T17" fmla="*/ 15751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" h="4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2" name="Freeform 8758">
            <a:extLst>
              <a:ext uri="{FF2B5EF4-FFF2-40B4-BE49-F238E27FC236}">
                <a16:creationId xmlns:a16="http://schemas.microsoft.com/office/drawing/2014/main" id="{1A31D964-1DBD-4441-9471-72610A561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2413"/>
            <a:ext cx="1588" cy="1587"/>
          </a:xfrm>
          <a:custGeom>
            <a:avLst/>
            <a:gdLst>
              <a:gd name="T0" fmla="*/ 157609 w 4"/>
              <a:gd name="T1" fmla="*/ 403098 h 5"/>
              <a:gd name="T2" fmla="*/ 157609 w 4"/>
              <a:gd name="T3" fmla="*/ 302165 h 5"/>
              <a:gd name="T4" fmla="*/ 315218 w 4"/>
              <a:gd name="T5" fmla="*/ 302165 h 5"/>
              <a:gd name="T6" fmla="*/ 472827 w 4"/>
              <a:gd name="T7" fmla="*/ 302165 h 5"/>
              <a:gd name="T8" fmla="*/ 157609 w 4"/>
              <a:gd name="T9" fmla="*/ 403098 h 5"/>
              <a:gd name="T10" fmla="*/ 0 w 4"/>
              <a:gd name="T11" fmla="*/ 201549 h 5"/>
              <a:gd name="T12" fmla="*/ 157609 w 4"/>
              <a:gd name="T13" fmla="*/ 302165 h 5"/>
              <a:gd name="T14" fmla="*/ 0 w 4"/>
              <a:gd name="T15" fmla="*/ 302165 h 5"/>
              <a:gd name="T16" fmla="*/ 0 w 4"/>
              <a:gd name="T17" fmla="*/ 201549 h 5"/>
              <a:gd name="T18" fmla="*/ 0 w 4"/>
              <a:gd name="T19" fmla="*/ 0 h 5"/>
              <a:gd name="T20" fmla="*/ 315218 w 4"/>
              <a:gd name="T21" fmla="*/ 100616 h 5"/>
              <a:gd name="T22" fmla="*/ 315218 w 4"/>
              <a:gd name="T23" fmla="*/ 201549 h 5"/>
              <a:gd name="T24" fmla="*/ 0 w 4"/>
              <a:gd name="T25" fmla="*/ 100616 h 5"/>
              <a:gd name="T26" fmla="*/ 0 w 4"/>
              <a:gd name="T27" fmla="*/ 0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5">
                <a:moveTo>
                  <a:pt x="1" y="4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1" y="4"/>
                </a:lnTo>
                <a:close/>
                <a:moveTo>
                  <a:pt x="0" y="2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close/>
                <a:moveTo>
                  <a:pt x="0" y="0"/>
                </a:moveTo>
                <a:lnTo>
                  <a:pt x="2" y="1"/>
                </a:lnTo>
                <a:lnTo>
                  <a:pt x="2" y="2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3" name="Freeform 8759">
            <a:extLst>
              <a:ext uri="{FF2B5EF4-FFF2-40B4-BE49-F238E27FC236}">
                <a16:creationId xmlns:a16="http://schemas.microsoft.com/office/drawing/2014/main" id="{DE8D4064-4284-4645-B8F3-D26338A68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2413"/>
            <a:ext cx="1588" cy="1587"/>
          </a:xfrm>
          <a:custGeom>
            <a:avLst/>
            <a:gdLst>
              <a:gd name="T0" fmla="*/ 630436 w 2"/>
              <a:gd name="T1" fmla="*/ 0 h 3"/>
              <a:gd name="T2" fmla="*/ 630436 w 2"/>
              <a:gd name="T3" fmla="*/ 279841 h 3"/>
              <a:gd name="T4" fmla="*/ 630436 w 2"/>
              <a:gd name="T5" fmla="*/ 559682 h 3"/>
              <a:gd name="T6" fmla="*/ 0 w 2"/>
              <a:gd name="T7" fmla="*/ 0 h 3"/>
              <a:gd name="T8" fmla="*/ 630436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4" name="Freeform 8760">
            <a:extLst>
              <a:ext uri="{FF2B5EF4-FFF2-40B4-BE49-F238E27FC236}">
                <a16:creationId xmlns:a16="http://schemas.microsoft.com/office/drawing/2014/main" id="{C214E023-D89A-F148-B4DE-6489F4CE4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2413"/>
            <a:ext cx="1588" cy="1587"/>
          </a:xfrm>
          <a:custGeom>
            <a:avLst/>
            <a:gdLst>
              <a:gd name="T0" fmla="*/ 0 w 3"/>
              <a:gd name="T1" fmla="*/ 0 h 3"/>
              <a:gd name="T2" fmla="*/ 560564 w 3"/>
              <a:gd name="T3" fmla="*/ 279841 h 3"/>
              <a:gd name="T4" fmla="*/ 560564 w 3"/>
              <a:gd name="T5" fmla="*/ 279841 h 3"/>
              <a:gd name="T6" fmla="*/ 280017 w 3"/>
              <a:gd name="T7" fmla="*/ 559682 h 3"/>
              <a:gd name="T8" fmla="*/ 0 w 3"/>
              <a:gd name="T9" fmla="*/ 559682 h 3"/>
              <a:gd name="T10" fmla="*/ 0 w 3"/>
              <a:gd name="T11" fmla="*/ 279841 h 3"/>
              <a:gd name="T12" fmla="*/ 0 w 3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2" y="1"/>
                </a:lnTo>
                <a:cubicBezTo>
                  <a:pt x="2" y="2"/>
                  <a:pt x="1" y="2"/>
                  <a:pt x="1" y="2"/>
                </a:cubicBez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5" name="Freeform 8761">
            <a:extLst>
              <a:ext uri="{FF2B5EF4-FFF2-40B4-BE49-F238E27FC236}">
                <a16:creationId xmlns:a16="http://schemas.microsoft.com/office/drawing/2014/main" id="{07227B21-278F-1F4D-99CB-1762089A8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2413"/>
            <a:ext cx="1588" cy="1587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630039 h 2"/>
              <a:gd name="T6" fmla="*/ 630436 w 2"/>
              <a:gd name="T7" fmla="*/ 630039 h 2"/>
              <a:gd name="T8" fmla="*/ 0 w 2"/>
              <a:gd name="T9" fmla="*/ 630039 h 2"/>
              <a:gd name="T10" fmla="*/ 0 w 2"/>
              <a:gd name="T11" fmla="*/ 0 h 2"/>
              <a:gd name="T12" fmla="*/ 0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6" name="Freeform 8762">
            <a:extLst>
              <a:ext uri="{FF2B5EF4-FFF2-40B4-BE49-F238E27FC236}">
                <a16:creationId xmlns:a16="http://schemas.microsoft.com/office/drawing/2014/main" id="{8768E4F0-AA70-0648-9967-3B2721D0F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0825"/>
            <a:ext cx="1588" cy="1588"/>
          </a:xfrm>
          <a:custGeom>
            <a:avLst/>
            <a:gdLst>
              <a:gd name="T0" fmla="*/ 0 w 2"/>
              <a:gd name="T1" fmla="*/ 280017 h 3"/>
              <a:gd name="T2" fmla="*/ 630436 w 2"/>
              <a:gd name="T3" fmla="*/ 0 h 3"/>
              <a:gd name="T4" fmla="*/ 630436 w 2"/>
              <a:gd name="T5" fmla="*/ 280017 h 3"/>
              <a:gd name="T6" fmla="*/ 630436 w 2"/>
              <a:gd name="T7" fmla="*/ 560564 h 3"/>
              <a:gd name="T8" fmla="*/ 630436 w 2"/>
              <a:gd name="T9" fmla="*/ 560564 h 3"/>
              <a:gd name="T10" fmla="*/ 0 w 2"/>
              <a:gd name="T11" fmla="*/ 280017 h 3"/>
              <a:gd name="T12" fmla="*/ 0 w 2"/>
              <a:gd name="T13" fmla="*/ 280017 h 3"/>
              <a:gd name="T14" fmla="*/ 0 w 2"/>
              <a:gd name="T15" fmla="*/ 280017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1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7" name="Freeform 8763">
            <a:extLst>
              <a:ext uri="{FF2B5EF4-FFF2-40B4-BE49-F238E27FC236}">
                <a16:creationId xmlns:a16="http://schemas.microsoft.com/office/drawing/2014/main" id="{8EB35EA9-45DF-FA4A-841A-A80876E8B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0825"/>
            <a:ext cx="1588" cy="1588"/>
          </a:xfrm>
          <a:custGeom>
            <a:avLst/>
            <a:gdLst>
              <a:gd name="T0" fmla="*/ 0 w 2"/>
              <a:gd name="T1" fmla="*/ 0 h 3"/>
              <a:gd name="T2" fmla="*/ 630436 w 2"/>
              <a:gd name="T3" fmla="*/ 280017 h 3"/>
              <a:gd name="T4" fmla="*/ 630436 w 2"/>
              <a:gd name="T5" fmla="*/ 560564 h 3"/>
              <a:gd name="T6" fmla="*/ 0 w 2"/>
              <a:gd name="T7" fmla="*/ 560564 h 3"/>
              <a:gd name="T8" fmla="*/ 0 w 2"/>
              <a:gd name="T9" fmla="*/ 560564 h 3"/>
              <a:gd name="T10" fmla="*/ 0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8" name="Freeform 8764">
            <a:extLst>
              <a:ext uri="{FF2B5EF4-FFF2-40B4-BE49-F238E27FC236}">
                <a16:creationId xmlns:a16="http://schemas.microsoft.com/office/drawing/2014/main" id="{A1AEF49B-6D31-DF49-84C4-E109B5DF6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90825"/>
            <a:ext cx="1588" cy="1588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0 h 2"/>
              <a:gd name="T6" fmla="*/ 630436 w 2"/>
              <a:gd name="T7" fmla="*/ 630436 h 2"/>
              <a:gd name="T8" fmla="*/ 0 w 2"/>
              <a:gd name="T9" fmla="*/ 630436 h 2"/>
              <a:gd name="T10" fmla="*/ 0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19" name="Freeform 8765">
            <a:extLst>
              <a:ext uri="{FF2B5EF4-FFF2-40B4-BE49-F238E27FC236}">
                <a16:creationId xmlns:a16="http://schemas.microsoft.com/office/drawing/2014/main" id="{94FD8094-4D02-B74F-9E61-C821EC89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90825"/>
            <a:ext cx="1587" cy="1588"/>
          </a:xfrm>
          <a:custGeom>
            <a:avLst/>
            <a:gdLst>
              <a:gd name="T0" fmla="*/ 630039 w 2"/>
              <a:gd name="T1" fmla="*/ 0 h 3"/>
              <a:gd name="T2" fmla="*/ 630039 w 2"/>
              <a:gd name="T3" fmla="*/ 280017 h 3"/>
              <a:gd name="T4" fmla="*/ 630039 w 2"/>
              <a:gd name="T5" fmla="*/ 280017 h 3"/>
              <a:gd name="T6" fmla="*/ 0 w 2"/>
              <a:gd name="T7" fmla="*/ 560564 h 3"/>
              <a:gd name="T8" fmla="*/ 0 w 2"/>
              <a:gd name="T9" fmla="*/ 0 h 3"/>
              <a:gd name="T10" fmla="*/ 630039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0" name="Freeform 8766">
            <a:extLst>
              <a:ext uri="{FF2B5EF4-FFF2-40B4-BE49-F238E27FC236}">
                <a16:creationId xmlns:a16="http://schemas.microsoft.com/office/drawing/2014/main" id="{B6A362C5-75F8-D244-9D5B-0C24AB0FA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9238"/>
            <a:ext cx="1587" cy="1587"/>
          </a:xfrm>
          <a:custGeom>
            <a:avLst/>
            <a:gdLst>
              <a:gd name="T0" fmla="*/ 279841 w 3"/>
              <a:gd name="T1" fmla="*/ 0 h 3"/>
              <a:gd name="T2" fmla="*/ 559682 w 3"/>
              <a:gd name="T3" fmla="*/ 559682 h 3"/>
              <a:gd name="T4" fmla="*/ 559682 w 3"/>
              <a:gd name="T5" fmla="*/ 559682 h 3"/>
              <a:gd name="T6" fmla="*/ 279841 w 3"/>
              <a:gd name="T7" fmla="*/ 559682 h 3"/>
              <a:gd name="T8" fmla="*/ 0 w 3"/>
              <a:gd name="T9" fmla="*/ 279841 h 3"/>
              <a:gd name="T10" fmla="*/ 279841 w 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" h="3">
                <a:moveTo>
                  <a:pt x="1" y="0"/>
                </a:moveTo>
                <a:lnTo>
                  <a:pt x="2" y="2"/>
                </a:lnTo>
                <a:lnTo>
                  <a:pt x="1" y="2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1" name="Freeform 8767">
            <a:extLst>
              <a:ext uri="{FF2B5EF4-FFF2-40B4-BE49-F238E27FC236}">
                <a16:creationId xmlns:a16="http://schemas.microsoft.com/office/drawing/2014/main" id="{75823468-2821-344E-9806-833CA1F08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2789238"/>
            <a:ext cx="1588" cy="1587"/>
          </a:xfrm>
          <a:custGeom>
            <a:avLst/>
            <a:gdLst>
              <a:gd name="T0" fmla="*/ 0 w 2"/>
              <a:gd name="T1" fmla="*/ 0 h 2"/>
              <a:gd name="T2" fmla="*/ 630436 w 2"/>
              <a:gd name="T3" fmla="*/ 0 h 2"/>
              <a:gd name="T4" fmla="*/ 630436 w 2"/>
              <a:gd name="T5" fmla="*/ 0 h 2"/>
              <a:gd name="T6" fmla="*/ 630436 w 2"/>
              <a:gd name="T7" fmla="*/ 630039 h 2"/>
              <a:gd name="T8" fmla="*/ 0 w 2"/>
              <a:gd name="T9" fmla="*/ 630039 h 2"/>
              <a:gd name="T10" fmla="*/ 0 w 2"/>
              <a:gd name="T11" fmla="*/ 0 h 2"/>
              <a:gd name="T12" fmla="*/ 0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2" name="Freeform 8768">
            <a:extLst>
              <a:ext uri="{FF2B5EF4-FFF2-40B4-BE49-F238E27FC236}">
                <a16:creationId xmlns:a16="http://schemas.microsoft.com/office/drawing/2014/main" id="{EF00A56F-246D-B14A-ABCC-547CE25E4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9238"/>
            <a:ext cx="1587" cy="1587"/>
          </a:xfrm>
          <a:custGeom>
            <a:avLst/>
            <a:gdLst>
              <a:gd name="T0" fmla="*/ 279841 w 3"/>
              <a:gd name="T1" fmla="*/ 0 h 2"/>
              <a:gd name="T2" fmla="*/ 559682 w 3"/>
              <a:gd name="T3" fmla="*/ 0 h 2"/>
              <a:gd name="T4" fmla="*/ 279841 w 3"/>
              <a:gd name="T5" fmla="*/ 630039 h 2"/>
              <a:gd name="T6" fmla="*/ 0 w 3"/>
              <a:gd name="T7" fmla="*/ 0 h 2"/>
              <a:gd name="T8" fmla="*/ 279841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1" y="0"/>
                </a:moveTo>
                <a:lnTo>
                  <a:pt x="2" y="0"/>
                </a:ln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3" name="Freeform 8769">
            <a:extLst>
              <a:ext uri="{FF2B5EF4-FFF2-40B4-BE49-F238E27FC236}">
                <a16:creationId xmlns:a16="http://schemas.microsoft.com/office/drawing/2014/main" id="{A2EDDD14-2E91-A840-9CDE-240DD40CE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9238"/>
            <a:ext cx="1587" cy="1587"/>
          </a:xfrm>
          <a:custGeom>
            <a:avLst/>
            <a:gdLst>
              <a:gd name="T0" fmla="*/ 0 w 2"/>
              <a:gd name="T1" fmla="*/ 0 h 2"/>
              <a:gd name="T2" fmla="*/ 630039 w 2"/>
              <a:gd name="T3" fmla="*/ 0 h 2"/>
              <a:gd name="T4" fmla="*/ 630039 w 2"/>
              <a:gd name="T5" fmla="*/ 630039 h 2"/>
              <a:gd name="T6" fmla="*/ 0 w 2"/>
              <a:gd name="T7" fmla="*/ 630039 h 2"/>
              <a:gd name="T8" fmla="*/ 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4" name="Freeform 8770">
            <a:extLst>
              <a:ext uri="{FF2B5EF4-FFF2-40B4-BE49-F238E27FC236}">
                <a16:creationId xmlns:a16="http://schemas.microsoft.com/office/drawing/2014/main" id="{6EA45ADA-19C7-0D40-857E-23E4A0D8C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9238"/>
            <a:ext cx="1587" cy="1587"/>
          </a:xfrm>
          <a:custGeom>
            <a:avLst/>
            <a:gdLst>
              <a:gd name="T0" fmla="*/ 0 w 2"/>
              <a:gd name="T1" fmla="*/ 630039 h 2"/>
              <a:gd name="T2" fmla="*/ 0 w 2"/>
              <a:gd name="T3" fmla="*/ 630039 h 2"/>
              <a:gd name="T4" fmla="*/ 0 w 2"/>
              <a:gd name="T5" fmla="*/ 0 h 2"/>
              <a:gd name="T6" fmla="*/ 630039 w 2"/>
              <a:gd name="T7" fmla="*/ 0 h 2"/>
              <a:gd name="T8" fmla="*/ 630039 w 2"/>
              <a:gd name="T9" fmla="*/ 630039 h 2"/>
              <a:gd name="T10" fmla="*/ 0 w 2"/>
              <a:gd name="T11" fmla="*/ 630039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5" name="Freeform 8771">
            <a:extLst>
              <a:ext uri="{FF2B5EF4-FFF2-40B4-BE49-F238E27FC236}">
                <a16:creationId xmlns:a16="http://schemas.microsoft.com/office/drawing/2014/main" id="{FD98DD56-C6A1-2644-AAB3-90B8B8ABD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7650"/>
            <a:ext cx="1587" cy="1588"/>
          </a:xfrm>
          <a:custGeom>
            <a:avLst/>
            <a:gdLst>
              <a:gd name="T0" fmla="*/ 0 w 2"/>
              <a:gd name="T1" fmla="*/ 630436 h 2"/>
              <a:gd name="T2" fmla="*/ 0 w 2"/>
              <a:gd name="T3" fmla="*/ 630436 h 2"/>
              <a:gd name="T4" fmla="*/ 0 w 2"/>
              <a:gd name="T5" fmla="*/ 0 h 2"/>
              <a:gd name="T6" fmla="*/ 630039 w 2"/>
              <a:gd name="T7" fmla="*/ 0 h 2"/>
              <a:gd name="T8" fmla="*/ 630039 w 2"/>
              <a:gd name="T9" fmla="*/ 630436 h 2"/>
              <a:gd name="T10" fmla="*/ 0 w 2"/>
              <a:gd name="T11" fmla="*/ 630436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6" name="Freeform 8772">
            <a:extLst>
              <a:ext uri="{FF2B5EF4-FFF2-40B4-BE49-F238E27FC236}">
                <a16:creationId xmlns:a16="http://schemas.microsoft.com/office/drawing/2014/main" id="{BD82A40D-657C-A54D-A914-807F7B27E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787650"/>
            <a:ext cx="1587" cy="1588"/>
          </a:xfrm>
          <a:custGeom>
            <a:avLst/>
            <a:gdLst>
              <a:gd name="T0" fmla="*/ 630039 w 2"/>
              <a:gd name="T1" fmla="*/ 472827 h 4"/>
              <a:gd name="T2" fmla="*/ 0 w 2"/>
              <a:gd name="T3" fmla="*/ 472827 h 4"/>
              <a:gd name="T4" fmla="*/ 0 w 2"/>
              <a:gd name="T5" fmla="*/ 0 h 4"/>
              <a:gd name="T6" fmla="*/ 630039 w 2"/>
              <a:gd name="T7" fmla="*/ 0 h 4"/>
              <a:gd name="T8" fmla="*/ 630039 w 2"/>
              <a:gd name="T9" fmla="*/ 47282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1" y="3"/>
                </a:move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  <a:lnTo>
                  <a:pt x="1" y="3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7" name="Freeform 8773">
            <a:extLst>
              <a:ext uri="{FF2B5EF4-FFF2-40B4-BE49-F238E27FC236}">
                <a16:creationId xmlns:a16="http://schemas.microsoft.com/office/drawing/2014/main" id="{974FB0BB-B61B-894B-A638-DF622AFD2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87650"/>
            <a:ext cx="1588" cy="1588"/>
          </a:xfrm>
          <a:custGeom>
            <a:avLst/>
            <a:gdLst>
              <a:gd name="T0" fmla="*/ 630436 w 2"/>
              <a:gd name="T1" fmla="*/ 0 h 4"/>
              <a:gd name="T2" fmla="*/ 630436 w 2"/>
              <a:gd name="T3" fmla="*/ 315218 h 4"/>
              <a:gd name="T4" fmla="*/ 630436 w 2"/>
              <a:gd name="T5" fmla="*/ 472827 h 4"/>
              <a:gd name="T6" fmla="*/ 0 w 2"/>
              <a:gd name="T7" fmla="*/ 472827 h 4"/>
              <a:gd name="T8" fmla="*/ 0 w 2"/>
              <a:gd name="T9" fmla="*/ 0 h 4"/>
              <a:gd name="T10" fmla="*/ 630436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4">
                <a:moveTo>
                  <a:pt x="1" y="0"/>
                </a:move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8" name="Freeform 8774">
            <a:extLst>
              <a:ext uri="{FF2B5EF4-FFF2-40B4-BE49-F238E27FC236}">
                <a16:creationId xmlns:a16="http://schemas.microsoft.com/office/drawing/2014/main" id="{755676D8-1BF0-6849-8CA6-4AB2CB4B6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86063"/>
            <a:ext cx="1588" cy="1587"/>
          </a:xfrm>
          <a:custGeom>
            <a:avLst/>
            <a:gdLst>
              <a:gd name="T0" fmla="*/ 0 w 4"/>
              <a:gd name="T1" fmla="*/ 0 h 3"/>
              <a:gd name="T2" fmla="*/ 315218 w 4"/>
              <a:gd name="T3" fmla="*/ 279841 h 3"/>
              <a:gd name="T4" fmla="*/ 472827 w 4"/>
              <a:gd name="T5" fmla="*/ 559682 h 3"/>
              <a:gd name="T6" fmla="*/ 0 w 4"/>
              <a:gd name="T7" fmla="*/ 0 h 3"/>
              <a:gd name="T8" fmla="*/ 0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2" y="1"/>
                </a:lnTo>
                <a:cubicBezTo>
                  <a:pt x="3" y="1"/>
                  <a:pt x="3" y="2"/>
                  <a:pt x="3" y="2"/>
                </a:cubicBez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29" name="Freeform 8775">
            <a:extLst>
              <a:ext uri="{FF2B5EF4-FFF2-40B4-BE49-F238E27FC236}">
                <a16:creationId xmlns:a16="http://schemas.microsoft.com/office/drawing/2014/main" id="{021BC68C-FAC4-E845-8FF1-788C64772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" y="2786063"/>
            <a:ext cx="1588" cy="1587"/>
          </a:xfrm>
          <a:custGeom>
            <a:avLst/>
            <a:gdLst>
              <a:gd name="T0" fmla="*/ 0 w 5"/>
              <a:gd name="T1" fmla="*/ 0 h 4"/>
              <a:gd name="T2" fmla="*/ 100997 w 5"/>
              <a:gd name="T3" fmla="*/ 0 h 4"/>
              <a:gd name="T4" fmla="*/ 201676 w 5"/>
              <a:gd name="T5" fmla="*/ 0 h 4"/>
              <a:gd name="T6" fmla="*/ 201676 w 5"/>
              <a:gd name="T7" fmla="*/ 0 h 4"/>
              <a:gd name="T8" fmla="*/ 302673 w 5"/>
              <a:gd name="T9" fmla="*/ 0 h 4"/>
              <a:gd name="T10" fmla="*/ 403352 w 5"/>
              <a:gd name="T11" fmla="*/ 157510 h 4"/>
              <a:gd name="T12" fmla="*/ 403352 w 5"/>
              <a:gd name="T13" fmla="*/ 315020 h 4"/>
              <a:gd name="T14" fmla="*/ 403352 w 5"/>
              <a:gd name="T15" fmla="*/ 472133 h 4"/>
              <a:gd name="T16" fmla="*/ 302673 w 5"/>
              <a:gd name="T17" fmla="*/ 472133 h 4"/>
              <a:gd name="T18" fmla="*/ 302673 w 5"/>
              <a:gd name="T19" fmla="*/ 157510 h 4"/>
              <a:gd name="T20" fmla="*/ 0 w 5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4" y="3"/>
                </a:lnTo>
                <a:lnTo>
                  <a:pt x="3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solidFill>
            <a:srgbClr val="DDD6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0" name="Freeform 8776">
            <a:extLst>
              <a:ext uri="{FF2B5EF4-FFF2-40B4-BE49-F238E27FC236}">
                <a16:creationId xmlns:a16="http://schemas.microsoft.com/office/drawing/2014/main" id="{54D2A6D6-3542-0F4A-97DB-2C7609346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2832100"/>
            <a:ext cx="11113" cy="15875"/>
          </a:xfrm>
          <a:custGeom>
            <a:avLst/>
            <a:gdLst>
              <a:gd name="T0" fmla="*/ 3230817 w 29"/>
              <a:gd name="T1" fmla="*/ 5597381 h 44"/>
              <a:gd name="T2" fmla="*/ 3377586 w 29"/>
              <a:gd name="T3" fmla="*/ 4295631 h 44"/>
              <a:gd name="T4" fmla="*/ 0 w 29"/>
              <a:gd name="T5" fmla="*/ 0 h 44"/>
              <a:gd name="T6" fmla="*/ 3524354 w 29"/>
              <a:gd name="T7" fmla="*/ 4425878 h 44"/>
              <a:gd name="T8" fmla="*/ 3377586 w 29"/>
              <a:gd name="T9" fmla="*/ 5597381 h 44"/>
              <a:gd name="T10" fmla="*/ 3230817 w 29"/>
              <a:gd name="T11" fmla="*/ 5597381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44">
                <a:moveTo>
                  <a:pt x="22" y="43"/>
                </a:moveTo>
                <a:cubicBezTo>
                  <a:pt x="22" y="40"/>
                  <a:pt x="22" y="36"/>
                  <a:pt x="23" y="33"/>
                </a:cubicBezTo>
                <a:cubicBezTo>
                  <a:pt x="25" y="22"/>
                  <a:pt x="27" y="11"/>
                  <a:pt x="0" y="0"/>
                </a:cubicBezTo>
                <a:cubicBezTo>
                  <a:pt x="28" y="10"/>
                  <a:pt x="26" y="22"/>
                  <a:pt x="24" y="34"/>
                </a:cubicBezTo>
                <a:cubicBezTo>
                  <a:pt x="23" y="36"/>
                  <a:pt x="23" y="40"/>
                  <a:pt x="23" y="43"/>
                </a:cubicBezTo>
                <a:lnTo>
                  <a:pt x="22" y="43"/>
                </a:lnTo>
              </a:path>
            </a:pathLst>
          </a:custGeom>
          <a:solidFill>
            <a:srgbClr val="6CD14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1" name="Freeform 8777">
            <a:extLst>
              <a:ext uri="{FF2B5EF4-FFF2-40B4-BE49-F238E27FC236}">
                <a16:creationId xmlns:a16="http://schemas.microsoft.com/office/drawing/2014/main" id="{4775E9C5-84A9-B14D-85CB-C9E3894B9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33688"/>
            <a:ext cx="12700" cy="11112"/>
          </a:xfrm>
          <a:custGeom>
            <a:avLst/>
            <a:gdLst>
              <a:gd name="T0" fmla="*/ 4604124 w 34"/>
              <a:gd name="T1" fmla="*/ 4111057 h 29"/>
              <a:gd name="T2" fmla="*/ 4604124 w 34"/>
              <a:gd name="T3" fmla="*/ 4111057 h 29"/>
              <a:gd name="T4" fmla="*/ 3767044 w 34"/>
              <a:gd name="T5" fmla="*/ 1321562 h 29"/>
              <a:gd name="T6" fmla="*/ 0 w 34"/>
              <a:gd name="T7" fmla="*/ 587403 h 29"/>
              <a:gd name="T8" fmla="*/ 3767044 w 34"/>
              <a:gd name="T9" fmla="*/ 1321562 h 29"/>
              <a:gd name="T10" fmla="*/ 4604124 w 34"/>
              <a:gd name="T11" fmla="*/ 411105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29">
                <a:moveTo>
                  <a:pt x="33" y="28"/>
                </a:moveTo>
                <a:lnTo>
                  <a:pt x="33" y="28"/>
                </a:lnTo>
                <a:cubicBezTo>
                  <a:pt x="33" y="19"/>
                  <a:pt x="31" y="13"/>
                  <a:pt x="27" y="9"/>
                </a:cubicBezTo>
                <a:cubicBezTo>
                  <a:pt x="21" y="4"/>
                  <a:pt x="12" y="2"/>
                  <a:pt x="0" y="4"/>
                </a:cubicBezTo>
                <a:cubicBezTo>
                  <a:pt x="12" y="0"/>
                  <a:pt x="21" y="3"/>
                  <a:pt x="27" y="9"/>
                </a:cubicBezTo>
                <a:cubicBezTo>
                  <a:pt x="32" y="12"/>
                  <a:pt x="33" y="19"/>
                  <a:pt x="33" y="28"/>
                </a:cubicBezTo>
              </a:path>
            </a:pathLst>
          </a:custGeom>
          <a:solidFill>
            <a:srgbClr val="5BBC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2" name="Freeform 8778">
            <a:extLst>
              <a:ext uri="{FF2B5EF4-FFF2-40B4-BE49-F238E27FC236}">
                <a16:creationId xmlns:a16="http://schemas.microsoft.com/office/drawing/2014/main" id="{6C58E903-8924-E644-82C3-C35082C2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41625"/>
            <a:ext cx="17462" cy="4763"/>
          </a:xfrm>
          <a:custGeom>
            <a:avLst/>
            <a:gdLst>
              <a:gd name="T0" fmla="*/ 0 w 47"/>
              <a:gd name="T1" fmla="*/ 1411436 h 15"/>
              <a:gd name="T2" fmla="*/ 6349480 w 47"/>
              <a:gd name="T3" fmla="*/ 1411436 h 15"/>
              <a:gd name="T4" fmla="*/ 6211642 w 47"/>
              <a:gd name="T5" fmla="*/ 1411436 h 15"/>
              <a:gd name="T6" fmla="*/ 0 w 47"/>
              <a:gd name="T7" fmla="*/ 1411436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15">
                <a:moveTo>
                  <a:pt x="0" y="14"/>
                </a:moveTo>
                <a:cubicBezTo>
                  <a:pt x="20" y="0"/>
                  <a:pt x="34" y="0"/>
                  <a:pt x="46" y="14"/>
                </a:cubicBezTo>
                <a:lnTo>
                  <a:pt x="45" y="14"/>
                </a:lnTo>
                <a:cubicBezTo>
                  <a:pt x="33" y="2"/>
                  <a:pt x="20" y="2"/>
                  <a:pt x="0" y="14"/>
                </a:cubicBezTo>
              </a:path>
            </a:pathLst>
          </a:custGeom>
          <a:solidFill>
            <a:srgbClr val="6CC85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3" name="Freeform 8779">
            <a:extLst>
              <a:ext uri="{FF2B5EF4-FFF2-40B4-BE49-F238E27FC236}">
                <a16:creationId xmlns:a16="http://schemas.microsoft.com/office/drawing/2014/main" id="{2D73AC84-C531-D341-961E-548BC56AA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2836863"/>
            <a:ext cx="14287" cy="4762"/>
          </a:xfrm>
          <a:custGeom>
            <a:avLst/>
            <a:gdLst>
              <a:gd name="T0" fmla="*/ 0 w 38"/>
              <a:gd name="T1" fmla="*/ 1504112 h 14"/>
              <a:gd name="T2" fmla="*/ 5230170 w 38"/>
              <a:gd name="T3" fmla="*/ 1041177 h 14"/>
              <a:gd name="T4" fmla="*/ 5230170 w 38"/>
              <a:gd name="T5" fmla="*/ 1041177 h 14"/>
              <a:gd name="T6" fmla="*/ 0 w 38"/>
              <a:gd name="T7" fmla="*/ 1504112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14">
                <a:moveTo>
                  <a:pt x="0" y="13"/>
                </a:moveTo>
                <a:cubicBezTo>
                  <a:pt x="15" y="6"/>
                  <a:pt x="33" y="0"/>
                  <a:pt x="37" y="9"/>
                </a:cubicBezTo>
                <a:cubicBezTo>
                  <a:pt x="33" y="1"/>
                  <a:pt x="15" y="6"/>
                  <a:pt x="0" y="13"/>
                </a:cubicBezTo>
              </a:path>
            </a:pathLst>
          </a:custGeom>
          <a:solidFill>
            <a:srgbClr val="6CC85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4" name="Freeform 8780">
            <a:extLst>
              <a:ext uri="{FF2B5EF4-FFF2-40B4-BE49-F238E27FC236}">
                <a16:creationId xmlns:a16="http://schemas.microsoft.com/office/drawing/2014/main" id="{138EC4EC-AC8E-2043-8544-92EDAD058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" y="2822575"/>
            <a:ext cx="7938" cy="7938"/>
          </a:xfrm>
          <a:custGeom>
            <a:avLst/>
            <a:gdLst>
              <a:gd name="T0" fmla="*/ 2406868 w 24"/>
              <a:gd name="T1" fmla="*/ 2620575 h 23"/>
              <a:gd name="T2" fmla="*/ 0 w 24"/>
              <a:gd name="T3" fmla="*/ 0 h 23"/>
              <a:gd name="T4" fmla="*/ 2516015 w 24"/>
              <a:gd name="T5" fmla="*/ 2620575 h 23"/>
              <a:gd name="T6" fmla="*/ 2406868 w 24"/>
              <a:gd name="T7" fmla="*/ 2620575 h 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23">
                <a:moveTo>
                  <a:pt x="22" y="22"/>
                </a:moveTo>
                <a:cubicBezTo>
                  <a:pt x="18" y="8"/>
                  <a:pt x="11" y="2"/>
                  <a:pt x="0" y="0"/>
                </a:cubicBezTo>
                <a:cubicBezTo>
                  <a:pt x="11" y="1"/>
                  <a:pt x="19" y="8"/>
                  <a:pt x="23" y="22"/>
                </a:cubicBezTo>
                <a:lnTo>
                  <a:pt x="22" y="22"/>
                </a:lnTo>
              </a:path>
            </a:pathLst>
          </a:custGeom>
          <a:solidFill>
            <a:srgbClr val="87CC7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5" name="Freeform 8781">
            <a:extLst>
              <a:ext uri="{FF2B5EF4-FFF2-40B4-BE49-F238E27FC236}">
                <a16:creationId xmlns:a16="http://schemas.microsoft.com/office/drawing/2014/main" id="{471AFCFC-54EE-A947-9C17-C330EB781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2819400"/>
            <a:ext cx="3175" cy="4763"/>
          </a:xfrm>
          <a:custGeom>
            <a:avLst/>
            <a:gdLst>
              <a:gd name="T0" fmla="*/ 907415 w 10"/>
              <a:gd name="T1" fmla="*/ 1732938 h 12"/>
              <a:gd name="T2" fmla="*/ 0 w 10"/>
              <a:gd name="T3" fmla="*/ 0 h 12"/>
              <a:gd name="T4" fmla="*/ 907415 w 10"/>
              <a:gd name="T5" fmla="*/ 1575362 h 12"/>
              <a:gd name="T6" fmla="*/ 907415 w 10"/>
              <a:gd name="T7" fmla="*/ 1732938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12">
                <a:moveTo>
                  <a:pt x="9" y="11"/>
                </a:moveTo>
                <a:cubicBezTo>
                  <a:pt x="6" y="5"/>
                  <a:pt x="4" y="1"/>
                  <a:pt x="0" y="0"/>
                </a:cubicBezTo>
                <a:cubicBezTo>
                  <a:pt x="5" y="0"/>
                  <a:pt x="7" y="6"/>
                  <a:pt x="9" y="10"/>
                </a:cubicBezTo>
                <a:lnTo>
                  <a:pt x="9" y="11"/>
                </a:lnTo>
              </a:path>
            </a:pathLst>
          </a:custGeom>
          <a:solidFill>
            <a:srgbClr val="63B2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6" name="Freeform 8782">
            <a:extLst>
              <a:ext uri="{FF2B5EF4-FFF2-40B4-BE49-F238E27FC236}">
                <a16:creationId xmlns:a16="http://schemas.microsoft.com/office/drawing/2014/main" id="{FE12F2F2-4C2C-724E-881B-CCE7CE5A6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2835275"/>
            <a:ext cx="4763" cy="7938"/>
          </a:xfrm>
          <a:custGeom>
            <a:avLst/>
            <a:gdLst>
              <a:gd name="T0" fmla="*/ 1260210 w 12"/>
              <a:gd name="T1" fmla="*/ 2857680 h 21"/>
              <a:gd name="T2" fmla="*/ 945456 w 12"/>
              <a:gd name="T3" fmla="*/ 2857680 h 21"/>
              <a:gd name="T4" fmla="*/ 0 w 12"/>
              <a:gd name="T5" fmla="*/ 0 h 21"/>
              <a:gd name="T6" fmla="*/ 1260210 w 12"/>
              <a:gd name="T7" fmla="*/ 2857680 h 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21">
                <a:moveTo>
                  <a:pt x="8" y="20"/>
                </a:moveTo>
                <a:lnTo>
                  <a:pt x="6" y="20"/>
                </a:lnTo>
                <a:cubicBezTo>
                  <a:pt x="11" y="6"/>
                  <a:pt x="5" y="2"/>
                  <a:pt x="0" y="0"/>
                </a:cubicBezTo>
                <a:cubicBezTo>
                  <a:pt x="9" y="2"/>
                  <a:pt x="11" y="8"/>
                  <a:pt x="8" y="20"/>
                </a:cubicBezTo>
              </a:path>
            </a:pathLst>
          </a:custGeom>
          <a:solidFill>
            <a:srgbClr val="75C95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7" name="Freeform 8783">
            <a:extLst>
              <a:ext uri="{FF2B5EF4-FFF2-40B4-BE49-F238E27FC236}">
                <a16:creationId xmlns:a16="http://schemas.microsoft.com/office/drawing/2014/main" id="{674F4F93-CB93-9848-A6DF-78249EFA6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" y="2820988"/>
            <a:ext cx="7938" cy="3175"/>
          </a:xfrm>
          <a:custGeom>
            <a:avLst/>
            <a:gdLst>
              <a:gd name="T0" fmla="*/ 0 w 24"/>
              <a:gd name="T1" fmla="*/ 833005 h 11"/>
              <a:gd name="T2" fmla="*/ 0 w 24"/>
              <a:gd name="T3" fmla="*/ 749877 h 11"/>
              <a:gd name="T4" fmla="*/ 547061 w 24"/>
              <a:gd name="T5" fmla="*/ 583045 h 11"/>
              <a:gd name="T6" fmla="*/ 2516015 w 24"/>
              <a:gd name="T7" fmla="*/ 249959 h 11"/>
              <a:gd name="T8" fmla="*/ 547061 w 24"/>
              <a:gd name="T9" fmla="*/ 666461 h 11"/>
              <a:gd name="T10" fmla="*/ 0 w 24"/>
              <a:gd name="T11" fmla="*/ 833005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">
                <a:moveTo>
                  <a:pt x="0" y="10"/>
                </a:moveTo>
                <a:lnTo>
                  <a:pt x="0" y="9"/>
                </a:lnTo>
                <a:cubicBezTo>
                  <a:pt x="1" y="8"/>
                  <a:pt x="4" y="8"/>
                  <a:pt x="5" y="7"/>
                </a:cubicBezTo>
                <a:cubicBezTo>
                  <a:pt x="10" y="3"/>
                  <a:pt x="16" y="0"/>
                  <a:pt x="23" y="3"/>
                </a:cubicBezTo>
                <a:cubicBezTo>
                  <a:pt x="16" y="2"/>
                  <a:pt x="10" y="5"/>
                  <a:pt x="5" y="8"/>
                </a:cubicBezTo>
                <a:cubicBezTo>
                  <a:pt x="4" y="8"/>
                  <a:pt x="2" y="9"/>
                  <a:pt x="0" y="10"/>
                </a:cubicBezTo>
              </a:path>
            </a:pathLst>
          </a:custGeom>
          <a:solidFill>
            <a:srgbClr val="81CF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8" name="Freeform 8784">
            <a:extLst>
              <a:ext uri="{FF2B5EF4-FFF2-40B4-BE49-F238E27FC236}">
                <a16:creationId xmlns:a16="http://schemas.microsoft.com/office/drawing/2014/main" id="{E30E6B89-377B-DB43-A18A-D216E0A93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" y="2820988"/>
            <a:ext cx="4763" cy="3175"/>
          </a:xfrm>
          <a:custGeom>
            <a:avLst/>
            <a:gdLst>
              <a:gd name="T0" fmla="*/ 1504768 w 14"/>
              <a:gd name="T1" fmla="*/ 995539 h 9"/>
              <a:gd name="T2" fmla="*/ 0 w 14"/>
              <a:gd name="T3" fmla="*/ 249061 h 9"/>
              <a:gd name="T4" fmla="*/ 0 w 14"/>
              <a:gd name="T5" fmla="*/ 0 h 9"/>
              <a:gd name="T6" fmla="*/ 1504768 w 14"/>
              <a:gd name="T7" fmla="*/ 995539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9">
                <a:moveTo>
                  <a:pt x="13" y="8"/>
                </a:moveTo>
                <a:cubicBezTo>
                  <a:pt x="9" y="4"/>
                  <a:pt x="6" y="2"/>
                  <a:pt x="0" y="2"/>
                </a:cubicBezTo>
                <a:lnTo>
                  <a:pt x="0" y="0"/>
                </a:lnTo>
                <a:cubicBezTo>
                  <a:pt x="6" y="0"/>
                  <a:pt x="10" y="3"/>
                  <a:pt x="13" y="8"/>
                </a:cubicBezTo>
              </a:path>
            </a:pathLst>
          </a:custGeom>
          <a:solidFill>
            <a:srgbClr val="81CF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39" name="Freeform 8785">
            <a:extLst>
              <a:ext uri="{FF2B5EF4-FFF2-40B4-BE49-F238E27FC236}">
                <a16:creationId xmlns:a16="http://schemas.microsoft.com/office/drawing/2014/main" id="{DEE291FC-18F3-F840-8A19-9FD10D865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100" y="2662238"/>
            <a:ext cx="144463" cy="252412"/>
          </a:xfrm>
          <a:custGeom>
            <a:avLst/>
            <a:gdLst>
              <a:gd name="T0" fmla="*/ 0 w 401"/>
              <a:gd name="T1" fmla="*/ 0 h 700"/>
              <a:gd name="T2" fmla="*/ 51914094 w 401"/>
              <a:gd name="T3" fmla="*/ 0 h 700"/>
              <a:gd name="T4" fmla="*/ 51914094 w 401"/>
              <a:gd name="T5" fmla="*/ 90886710 h 700"/>
              <a:gd name="T6" fmla="*/ 25956867 w 401"/>
              <a:gd name="T7" fmla="*/ 90886710 h 700"/>
              <a:gd name="T8" fmla="*/ 0 w 401"/>
              <a:gd name="T9" fmla="*/ 90886710 h 700"/>
              <a:gd name="T10" fmla="*/ 0 w 40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1" h="700">
                <a:moveTo>
                  <a:pt x="0" y="0"/>
                </a:moveTo>
                <a:lnTo>
                  <a:pt x="400" y="0"/>
                </a:lnTo>
                <a:lnTo>
                  <a:pt x="400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347B5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0" name="Freeform 8786">
            <a:extLst>
              <a:ext uri="{FF2B5EF4-FFF2-40B4-BE49-F238E27FC236}">
                <a16:creationId xmlns:a16="http://schemas.microsoft.com/office/drawing/2014/main" id="{65D94E15-ABF2-4A4F-AA75-B99C2AB7C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5563" y="2662238"/>
            <a:ext cx="144462" cy="252412"/>
          </a:xfrm>
          <a:custGeom>
            <a:avLst/>
            <a:gdLst>
              <a:gd name="T0" fmla="*/ 52042797 w 400"/>
              <a:gd name="T1" fmla="*/ 0 h 700"/>
              <a:gd name="T2" fmla="*/ 52042797 w 400"/>
              <a:gd name="T3" fmla="*/ 90886710 h 700"/>
              <a:gd name="T4" fmla="*/ 26086587 w 400"/>
              <a:gd name="T5" fmla="*/ 90886710 h 700"/>
              <a:gd name="T6" fmla="*/ 0 w 400"/>
              <a:gd name="T7" fmla="*/ 90886710 h 700"/>
              <a:gd name="T8" fmla="*/ 0 w 400"/>
              <a:gd name="T9" fmla="*/ 0 h 700"/>
              <a:gd name="T10" fmla="*/ 52042797 w 4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0" h="700">
                <a:moveTo>
                  <a:pt x="399" y="0"/>
                </a:moveTo>
                <a:lnTo>
                  <a:pt x="399" y="699"/>
                </a:lnTo>
                <a:lnTo>
                  <a:pt x="200" y="699"/>
                </a:lnTo>
                <a:lnTo>
                  <a:pt x="0" y="699"/>
                </a:lnTo>
                <a:lnTo>
                  <a:pt x="0" y="0"/>
                </a:lnTo>
                <a:lnTo>
                  <a:pt x="399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1" name="Freeform 8787">
            <a:extLst>
              <a:ext uri="{FF2B5EF4-FFF2-40B4-BE49-F238E27FC236}">
                <a16:creationId xmlns:a16="http://schemas.microsoft.com/office/drawing/2014/main" id="{EBD7B603-7503-CC4B-88FD-A7BB7155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8438" y="2662238"/>
            <a:ext cx="144462" cy="252412"/>
          </a:xfrm>
          <a:custGeom>
            <a:avLst/>
            <a:gdLst>
              <a:gd name="T0" fmla="*/ 51784596 w 402"/>
              <a:gd name="T1" fmla="*/ 0 h 700"/>
              <a:gd name="T2" fmla="*/ 51784596 w 402"/>
              <a:gd name="T3" fmla="*/ 90886710 h 700"/>
              <a:gd name="T4" fmla="*/ 25956803 w 402"/>
              <a:gd name="T5" fmla="*/ 90886710 h 700"/>
              <a:gd name="T6" fmla="*/ 0 w 402"/>
              <a:gd name="T7" fmla="*/ 90886710 h 700"/>
              <a:gd name="T8" fmla="*/ 0 w 402"/>
              <a:gd name="T9" fmla="*/ 0 h 700"/>
              <a:gd name="T10" fmla="*/ 51784596 w 402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2" h="700">
                <a:moveTo>
                  <a:pt x="401" y="0"/>
                </a:moveTo>
                <a:lnTo>
                  <a:pt x="401" y="699"/>
                </a:lnTo>
                <a:lnTo>
                  <a:pt x="201" y="699"/>
                </a:lnTo>
                <a:lnTo>
                  <a:pt x="0" y="699"/>
                </a:lnTo>
                <a:lnTo>
                  <a:pt x="0" y="0"/>
                </a:lnTo>
                <a:lnTo>
                  <a:pt x="401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2" name="Freeform 8788">
            <a:extLst>
              <a:ext uri="{FF2B5EF4-FFF2-40B4-BE49-F238E27FC236}">
                <a16:creationId xmlns:a16="http://schemas.microsoft.com/office/drawing/2014/main" id="{FFAE81A7-3CD8-9649-9830-C2AA30F50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488" y="2751138"/>
            <a:ext cx="73025" cy="69850"/>
          </a:xfrm>
          <a:custGeom>
            <a:avLst/>
            <a:gdLst>
              <a:gd name="T0" fmla="*/ 18246178 w 203"/>
              <a:gd name="T1" fmla="*/ 15426769 h 194"/>
              <a:gd name="T2" fmla="*/ 21222576 w 203"/>
              <a:gd name="T3" fmla="*/ 25019982 h 194"/>
              <a:gd name="T4" fmla="*/ 13070036 w 203"/>
              <a:gd name="T5" fmla="*/ 19186427 h 194"/>
              <a:gd name="T6" fmla="*/ 4658491 w 203"/>
              <a:gd name="T7" fmla="*/ 25019982 h 194"/>
              <a:gd name="T8" fmla="*/ 8282042 w 203"/>
              <a:gd name="T9" fmla="*/ 15426769 h 194"/>
              <a:gd name="T10" fmla="*/ 0 w 203"/>
              <a:gd name="T11" fmla="*/ 9593213 h 194"/>
              <a:gd name="T12" fmla="*/ 9964135 w 203"/>
              <a:gd name="T13" fmla="*/ 9593213 h 194"/>
              <a:gd name="T14" fmla="*/ 13070036 w 203"/>
              <a:gd name="T15" fmla="*/ 0 h 194"/>
              <a:gd name="T16" fmla="*/ 16046075 w 203"/>
              <a:gd name="T17" fmla="*/ 9593213 h 194"/>
              <a:gd name="T18" fmla="*/ 26139712 w 203"/>
              <a:gd name="T19" fmla="*/ 9593213 h 194"/>
              <a:gd name="T20" fmla="*/ 18246178 w 203"/>
              <a:gd name="T21" fmla="*/ 15426769 h 1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3" h="194">
                <a:moveTo>
                  <a:pt x="141" y="119"/>
                </a:moveTo>
                <a:lnTo>
                  <a:pt x="164" y="193"/>
                </a:lnTo>
                <a:lnTo>
                  <a:pt x="101" y="148"/>
                </a:lnTo>
                <a:lnTo>
                  <a:pt x="36" y="193"/>
                </a:lnTo>
                <a:lnTo>
                  <a:pt x="64" y="119"/>
                </a:lnTo>
                <a:lnTo>
                  <a:pt x="0" y="74"/>
                </a:lnTo>
                <a:lnTo>
                  <a:pt x="77" y="74"/>
                </a:lnTo>
                <a:lnTo>
                  <a:pt x="101" y="0"/>
                </a:lnTo>
                <a:lnTo>
                  <a:pt x="124" y="74"/>
                </a:lnTo>
                <a:lnTo>
                  <a:pt x="202" y="74"/>
                </a:lnTo>
                <a:lnTo>
                  <a:pt x="141" y="119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3" name="Freeform 8789">
            <a:extLst>
              <a:ext uri="{FF2B5EF4-FFF2-40B4-BE49-F238E27FC236}">
                <a16:creationId xmlns:a16="http://schemas.microsoft.com/office/drawing/2014/main" id="{77C25696-2D1D-584D-9D5E-906631B0E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662238"/>
            <a:ext cx="431800" cy="84137"/>
          </a:xfrm>
          <a:custGeom>
            <a:avLst/>
            <a:gdLst>
              <a:gd name="T0" fmla="*/ 155375973 w 1199"/>
              <a:gd name="T1" fmla="*/ 0 h 235"/>
              <a:gd name="T2" fmla="*/ 155375973 w 1199"/>
              <a:gd name="T3" fmla="*/ 29995378 h 235"/>
              <a:gd name="T4" fmla="*/ 77687987 w 1199"/>
              <a:gd name="T5" fmla="*/ 29995378 h 235"/>
              <a:gd name="T6" fmla="*/ 0 w 1199"/>
              <a:gd name="T7" fmla="*/ 29995378 h 235"/>
              <a:gd name="T8" fmla="*/ 0 w 1199"/>
              <a:gd name="T9" fmla="*/ 0 h 235"/>
              <a:gd name="T10" fmla="*/ 155375973 w 1199"/>
              <a:gd name="T11" fmla="*/ 0 h 2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5">
                <a:moveTo>
                  <a:pt x="1198" y="0"/>
                </a:moveTo>
                <a:lnTo>
                  <a:pt x="1198" y="234"/>
                </a:lnTo>
                <a:lnTo>
                  <a:pt x="599" y="234"/>
                </a:lnTo>
                <a:lnTo>
                  <a:pt x="0" y="234"/>
                </a:lnTo>
                <a:lnTo>
                  <a:pt x="0" y="0"/>
                </a:lnTo>
                <a:lnTo>
                  <a:pt x="1198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4" name="Freeform 8790">
            <a:extLst>
              <a:ext uri="{FF2B5EF4-FFF2-40B4-BE49-F238E27FC236}">
                <a16:creationId xmlns:a16="http://schemas.microsoft.com/office/drawing/2014/main" id="{94064866-3C19-3E41-B2FA-4E0D6149F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746375"/>
            <a:ext cx="431800" cy="84138"/>
          </a:xfrm>
          <a:custGeom>
            <a:avLst/>
            <a:gdLst>
              <a:gd name="T0" fmla="*/ 155375973 w 1199"/>
              <a:gd name="T1" fmla="*/ 30123561 h 234"/>
              <a:gd name="T2" fmla="*/ 77687987 w 1199"/>
              <a:gd name="T3" fmla="*/ 30123561 h 234"/>
              <a:gd name="T4" fmla="*/ 0 w 1199"/>
              <a:gd name="T5" fmla="*/ 30123561 h 234"/>
              <a:gd name="T6" fmla="*/ 0 w 1199"/>
              <a:gd name="T7" fmla="*/ 0 h 234"/>
              <a:gd name="T8" fmla="*/ 155375973 w 1199"/>
              <a:gd name="T9" fmla="*/ 0 h 234"/>
              <a:gd name="T10" fmla="*/ 155375973 w 1199"/>
              <a:gd name="T11" fmla="*/ 30123561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4">
                <a:moveTo>
                  <a:pt x="1198" y="233"/>
                </a:moveTo>
                <a:lnTo>
                  <a:pt x="599" y="233"/>
                </a:lnTo>
                <a:lnTo>
                  <a:pt x="0" y="233"/>
                </a:lnTo>
                <a:lnTo>
                  <a:pt x="0" y="0"/>
                </a:lnTo>
                <a:lnTo>
                  <a:pt x="1198" y="0"/>
                </a:lnTo>
                <a:lnTo>
                  <a:pt x="1198" y="233"/>
                </a:lnTo>
              </a:path>
            </a:pathLst>
          </a:custGeom>
          <a:solidFill>
            <a:srgbClr val="F1D6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5" name="Freeform 8791">
            <a:extLst>
              <a:ext uri="{FF2B5EF4-FFF2-40B4-BE49-F238E27FC236}">
                <a16:creationId xmlns:a16="http://schemas.microsoft.com/office/drawing/2014/main" id="{91088095-2D1B-F44D-A6A4-FAF4AB901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2830513"/>
            <a:ext cx="431800" cy="84137"/>
          </a:xfrm>
          <a:custGeom>
            <a:avLst/>
            <a:gdLst>
              <a:gd name="T0" fmla="*/ 155375973 w 1199"/>
              <a:gd name="T1" fmla="*/ 30251765 h 233"/>
              <a:gd name="T2" fmla="*/ 77687987 w 1199"/>
              <a:gd name="T3" fmla="*/ 30251765 h 233"/>
              <a:gd name="T4" fmla="*/ 0 w 1199"/>
              <a:gd name="T5" fmla="*/ 30251765 h 233"/>
              <a:gd name="T6" fmla="*/ 0 w 1199"/>
              <a:gd name="T7" fmla="*/ 0 h 233"/>
              <a:gd name="T8" fmla="*/ 155375973 w 1199"/>
              <a:gd name="T9" fmla="*/ 0 h 233"/>
              <a:gd name="T10" fmla="*/ 155375973 w 1199"/>
              <a:gd name="T11" fmla="*/ 30251765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99" h="233">
                <a:moveTo>
                  <a:pt x="1198" y="232"/>
                </a:move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  <a:lnTo>
                  <a:pt x="1198" y="0"/>
                </a:lnTo>
                <a:lnTo>
                  <a:pt x="1198" y="232"/>
                </a:lnTo>
              </a:path>
            </a:pathLst>
          </a:custGeom>
          <a:solidFill>
            <a:srgbClr val="337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6" name="Freeform 8792">
            <a:extLst>
              <a:ext uri="{FF2B5EF4-FFF2-40B4-BE49-F238E27FC236}">
                <a16:creationId xmlns:a16="http://schemas.microsoft.com/office/drawing/2014/main" id="{848E0432-3E14-A546-8D1D-E0959BDFB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2662238"/>
            <a:ext cx="150812" cy="252412"/>
          </a:xfrm>
          <a:custGeom>
            <a:avLst/>
            <a:gdLst>
              <a:gd name="T0" fmla="*/ 0 w 421"/>
              <a:gd name="T1" fmla="*/ 0 h 700"/>
              <a:gd name="T2" fmla="*/ 53896125 w 421"/>
              <a:gd name="T3" fmla="*/ 0 h 700"/>
              <a:gd name="T4" fmla="*/ 53896125 w 421"/>
              <a:gd name="T5" fmla="*/ 90886710 h 700"/>
              <a:gd name="T6" fmla="*/ 26948063 w 421"/>
              <a:gd name="T7" fmla="*/ 90886710 h 700"/>
              <a:gd name="T8" fmla="*/ 0 w 421"/>
              <a:gd name="T9" fmla="*/ 90886710 h 700"/>
              <a:gd name="T10" fmla="*/ 0 w 421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21" h="700">
                <a:moveTo>
                  <a:pt x="0" y="0"/>
                </a:moveTo>
                <a:lnTo>
                  <a:pt x="420" y="0"/>
                </a:lnTo>
                <a:lnTo>
                  <a:pt x="420" y="699"/>
                </a:lnTo>
                <a:lnTo>
                  <a:pt x="210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38875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7" name="Freeform 8793">
            <a:extLst>
              <a:ext uri="{FF2B5EF4-FFF2-40B4-BE49-F238E27FC236}">
                <a16:creationId xmlns:a16="http://schemas.microsoft.com/office/drawing/2014/main" id="{03ABA04B-AAD5-254A-9D6F-FFC6FAE10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2662238"/>
            <a:ext cx="280988" cy="127000"/>
          </a:xfrm>
          <a:custGeom>
            <a:avLst/>
            <a:gdLst>
              <a:gd name="T0" fmla="*/ 101223132 w 779"/>
              <a:gd name="T1" fmla="*/ 0 h 352"/>
              <a:gd name="T2" fmla="*/ 101223132 w 779"/>
              <a:gd name="T3" fmla="*/ 45690776 h 352"/>
              <a:gd name="T4" fmla="*/ 50611746 w 779"/>
              <a:gd name="T5" fmla="*/ 45690776 h 352"/>
              <a:gd name="T6" fmla="*/ 0 w 779"/>
              <a:gd name="T7" fmla="*/ 45690776 h 352"/>
              <a:gd name="T8" fmla="*/ 0 w 779"/>
              <a:gd name="T9" fmla="*/ 0 h 352"/>
              <a:gd name="T10" fmla="*/ 101223132 w 779"/>
              <a:gd name="T11" fmla="*/ 0 h 3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79" h="352">
                <a:moveTo>
                  <a:pt x="778" y="0"/>
                </a:moveTo>
                <a:lnTo>
                  <a:pt x="778" y="351"/>
                </a:lnTo>
                <a:lnTo>
                  <a:pt x="389" y="351"/>
                </a:lnTo>
                <a:lnTo>
                  <a:pt x="0" y="351"/>
                </a:lnTo>
                <a:lnTo>
                  <a:pt x="0" y="0"/>
                </a:lnTo>
                <a:lnTo>
                  <a:pt x="778" y="0"/>
                </a:lnTo>
              </a:path>
            </a:pathLst>
          </a:custGeom>
          <a:solidFill>
            <a:srgbClr val="F3D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8" name="Freeform 8794">
            <a:extLst>
              <a:ext uri="{FF2B5EF4-FFF2-40B4-BE49-F238E27FC236}">
                <a16:creationId xmlns:a16="http://schemas.microsoft.com/office/drawing/2014/main" id="{F764128B-56F3-E34A-804B-FEE31241A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2789238"/>
            <a:ext cx="280988" cy="125412"/>
          </a:xfrm>
          <a:custGeom>
            <a:avLst/>
            <a:gdLst>
              <a:gd name="T0" fmla="*/ 50611746 w 779"/>
              <a:gd name="T1" fmla="*/ 44937383 h 349"/>
              <a:gd name="T2" fmla="*/ 0 w 779"/>
              <a:gd name="T3" fmla="*/ 44937383 h 349"/>
              <a:gd name="T4" fmla="*/ 0 w 779"/>
              <a:gd name="T5" fmla="*/ 0 h 349"/>
              <a:gd name="T6" fmla="*/ 101223132 w 779"/>
              <a:gd name="T7" fmla="*/ 0 h 349"/>
              <a:gd name="T8" fmla="*/ 101223132 w 779"/>
              <a:gd name="T9" fmla="*/ 44937383 h 349"/>
              <a:gd name="T10" fmla="*/ 50611746 w 779"/>
              <a:gd name="T11" fmla="*/ 44937383 h 3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79" h="349">
                <a:moveTo>
                  <a:pt x="389" y="348"/>
                </a:moveTo>
                <a:lnTo>
                  <a:pt x="0" y="348"/>
                </a:lnTo>
                <a:lnTo>
                  <a:pt x="0" y="0"/>
                </a:lnTo>
                <a:lnTo>
                  <a:pt x="778" y="0"/>
                </a:lnTo>
                <a:lnTo>
                  <a:pt x="778" y="348"/>
                </a:lnTo>
                <a:lnTo>
                  <a:pt x="389" y="348"/>
                </a:lnTo>
              </a:path>
            </a:pathLst>
          </a:custGeom>
          <a:solidFill>
            <a:srgbClr val="D500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49" name="Freeform 8795">
            <a:extLst>
              <a:ext uri="{FF2B5EF4-FFF2-40B4-BE49-F238E27FC236}">
                <a16:creationId xmlns:a16="http://schemas.microsoft.com/office/drawing/2014/main" id="{508DAB34-AAB7-A74D-A5F7-3462ED86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2662238"/>
            <a:ext cx="363538" cy="106362"/>
          </a:xfrm>
          <a:custGeom>
            <a:avLst/>
            <a:gdLst>
              <a:gd name="T0" fmla="*/ 130463802 w 1012"/>
              <a:gd name="T1" fmla="*/ 0 h 296"/>
              <a:gd name="T2" fmla="*/ 65554307 w 1012"/>
              <a:gd name="T3" fmla="*/ 38090173 h 296"/>
              <a:gd name="T4" fmla="*/ 0 w 1012"/>
              <a:gd name="T5" fmla="*/ 0 h 296"/>
              <a:gd name="T6" fmla="*/ 130463802 w 1012"/>
              <a:gd name="T7" fmla="*/ 0 h 29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2" h="296">
                <a:moveTo>
                  <a:pt x="1011" y="0"/>
                </a:moveTo>
                <a:lnTo>
                  <a:pt x="508" y="295"/>
                </a:lnTo>
                <a:lnTo>
                  <a:pt x="0" y="0"/>
                </a:lnTo>
                <a:lnTo>
                  <a:pt x="1011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0" name="Freeform 8796">
            <a:extLst>
              <a:ext uri="{FF2B5EF4-FFF2-40B4-BE49-F238E27FC236}">
                <a16:creationId xmlns:a16="http://schemas.microsoft.com/office/drawing/2014/main" id="{845CC1B1-42AC-844C-9524-8EC13E23A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2808288"/>
            <a:ext cx="365125" cy="106362"/>
          </a:xfrm>
          <a:custGeom>
            <a:avLst/>
            <a:gdLst>
              <a:gd name="T0" fmla="*/ 0 w 1013"/>
              <a:gd name="T1" fmla="*/ 38218571 h 295"/>
              <a:gd name="T2" fmla="*/ 66127634 w 1013"/>
              <a:gd name="T3" fmla="*/ 0 h 295"/>
              <a:gd name="T4" fmla="*/ 131475637 w 1013"/>
              <a:gd name="T5" fmla="*/ 38218571 h 295"/>
              <a:gd name="T6" fmla="*/ 0 w 1013"/>
              <a:gd name="T7" fmla="*/ 38218571 h 2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3" h="295">
                <a:moveTo>
                  <a:pt x="0" y="294"/>
                </a:moveTo>
                <a:lnTo>
                  <a:pt x="509" y="0"/>
                </a:lnTo>
                <a:lnTo>
                  <a:pt x="1012" y="294"/>
                </a:lnTo>
                <a:lnTo>
                  <a:pt x="0" y="294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1" name="Freeform 8797">
            <a:extLst>
              <a:ext uri="{FF2B5EF4-FFF2-40B4-BE49-F238E27FC236}">
                <a16:creationId xmlns:a16="http://schemas.microsoft.com/office/drawing/2014/main" id="{06EF1179-053C-C842-B78A-8C33AD602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682875"/>
            <a:ext cx="182563" cy="212725"/>
          </a:xfrm>
          <a:custGeom>
            <a:avLst/>
            <a:gdLst>
              <a:gd name="T0" fmla="*/ 65479742 w 508"/>
              <a:gd name="T1" fmla="*/ 76438823 h 591"/>
              <a:gd name="T2" fmla="*/ 0 w 508"/>
              <a:gd name="T3" fmla="*/ 38348810 h 591"/>
              <a:gd name="T4" fmla="*/ 65479742 w 508"/>
              <a:gd name="T5" fmla="*/ 0 h 591"/>
              <a:gd name="T6" fmla="*/ 65479742 w 508"/>
              <a:gd name="T7" fmla="*/ 76438823 h 5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8" h="591">
                <a:moveTo>
                  <a:pt x="507" y="590"/>
                </a:moveTo>
                <a:lnTo>
                  <a:pt x="0" y="296"/>
                </a:lnTo>
                <a:lnTo>
                  <a:pt x="507" y="0"/>
                </a:lnTo>
                <a:lnTo>
                  <a:pt x="507" y="590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2" name="Freeform 8798">
            <a:extLst>
              <a:ext uri="{FF2B5EF4-FFF2-40B4-BE49-F238E27FC236}">
                <a16:creationId xmlns:a16="http://schemas.microsoft.com/office/drawing/2014/main" id="{65029876-7185-2243-8A4A-EA7532D5F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682875"/>
            <a:ext cx="182562" cy="212725"/>
          </a:xfrm>
          <a:custGeom>
            <a:avLst/>
            <a:gdLst>
              <a:gd name="T0" fmla="*/ 0 w 508"/>
              <a:gd name="T1" fmla="*/ 76310063 h 592"/>
              <a:gd name="T2" fmla="*/ 0 w 508"/>
              <a:gd name="T3" fmla="*/ 0 h 592"/>
              <a:gd name="T4" fmla="*/ 65479024 w 508"/>
              <a:gd name="T5" fmla="*/ 38219711 h 592"/>
              <a:gd name="T6" fmla="*/ 0 w 508"/>
              <a:gd name="T7" fmla="*/ 76310063 h 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8" h="592">
                <a:moveTo>
                  <a:pt x="0" y="591"/>
                </a:moveTo>
                <a:lnTo>
                  <a:pt x="0" y="0"/>
                </a:lnTo>
                <a:lnTo>
                  <a:pt x="507" y="296"/>
                </a:lnTo>
                <a:lnTo>
                  <a:pt x="0" y="591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3" name="Freeform 8799">
            <a:extLst>
              <a:ext uri="{FF2B5EF4-FFF2-40B4-BE49-F238E27FC236}">
                <a16:creationId xmlns:a16="http://schemas.microsoft.com/office/drawing/2014/main" id="{AA6C0EA1-3C8E-5A44-BEAD-188D95E86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662238"/>
            <a:ext cx="433387" cy="252412"/>
          </a:xfrm>
          <a:custGeom>
            <a:avLst/>
            <a:gdLst>
              <a:gd name="T0" fmla="*/ 12350087 w 1202"/>
              <a:gd name="T1" fmla="*/ 0 h 700"/>
              <a:gd name="T2" fmla="*/ 59019954 w 1202"/>
              <a:gd name="T3" fmla="*/ 27565193 h 700"/>
              <a:gd name="T4" fmla="*/ 78390045 w 1202"/>
              <a:gd name="T5" fmla="*/ 19763499 h 700"/>
              <a:gd name="T6" fmla="*/ 96849736 w 1202"/>
              <a:gd name="T7" fmla="*/ 27565193 h 700"/>
              <a:gd name="T8" fmla="*/ 143779923 w 1202"/>
              <a:gd name="T9" fmla="*/ 0 h 700"/>
              <a:gd name="T10" fmla="*/ 156129650 w 1202"/>
              <a:gd name="T11" fmla="*/ 0 h 700"/>
              <a:gd name="T12" fmla="*/ 156129650 w 1202"/>
              <a:gd name="T13" fmla="*/ 7151193 h 700"/>
              <a:gd name="T14" fmla="*/ 103609780 w 1202"/>
              <a:gd name="T15" fmla="*/ 37836919 h 700"/>
              <a:gd name="T16" fmla="*/ 104519820 w 1202"/>
              <a:gd name="T17" fmla="*/ 45638614 h 700"/>
              <a:gd name="T18" fmla="*/ 103609780 w 1202"/>
              <a:gd name="T19" fmla="*/ 53309775 h 700"/>
              <a:gd name="T20" fmla="*/ 156129650 w 1202"/>
              <a:gd name="T21" fmla="*/ 83865690 h 700"/>
              <a:gd name="T22" fmla="*/ 156129650 w 1202"/>
              <a:gd name="T23" fmla="*/ 90886710 h 700"/>
              <a:gd name="T24" fmla="*/ 143779923 w 1202"/>
              <a:gd name="T25" fmla="*/ 90886710 h 700"/>
              <a:gd name="T26" fmla="*/ 96849736 w 1202"/>
              <a:gd name="T27" fmla="*/ 63711674 h 700"/>
              <a:gd name="T28" fmla="*/ 78390045 w 1202"/>
              <a:gd name="T29" fmla="*/ 71253383 h 700"/>
              <a:gd name="T30" fmla="*/ 59019954 w 1202"/>
              <a:gd name="T31" fmla="*/ 63711674 h 700"/>
              <a:gd name="T32" fmla="*/ 12219927 w 1202"/>
              <a:gd name="T33" fmla="*/ 90886710 h 700"/>
              <a:gd name="T34" fmla="*/ 0 w 1202"/>
              <a:gd name="T35" fmla="*/ 90886710 h 700"/>
              <a:gd name="T36" fmla="*/ 0 w 1202"/>
              <a:gd name="T37" fmla="*/ 83995502 h 700"/>
              <a:gd name="T38" fmla="*/ 52650031 w 1202"/>
              <a:gd name="T39" fmla="*/ 53309775 h 700"/>
              <a:gd name="T40" fmla="*/ 51609830 w 1202"/>
              <a:gd name="T41" fmla="*/ 45638614 h 700"/>
              <a:gd name="T42" fmla="*/ 52650031 w 1202"/>
              <a:gd name="T43" fmla="*/ 37836919 h 700"/>
              <a:gd name="T44" fmla="*/ 0 w 1202"/>
              <a:gd name="T45" fmla="*/ 7151193 h 700"/>
              <a:gd name="T46" fmla="*/ 0 w 1202"/>
              <a:gd name="T47" fmla="*/ 0 h 700"/>
              <a:gd name="T48" fmla="*/ 12350087 w 1202"/>
              <a:gd name="T49" fmla="*/ 0 h 7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2" h="700">
                <a:moveTo>
                  <a:pt x="95" y="0"/>
                </a:moveTo>
                <a:lnTo>
                  <a:pt x="454" y="212"/>
                </a:lnTo>
                <a:cubicBezTo>
                  <a:pt x="493" y="175"/>
                  <a:pt x="543" y="152"/>
                  <a:pt x="603" y="152"/>
                </a:cubicBezTo>
                <a:cubicBezTo>
                  <a:pt x="657" y="152"/>
                  <a:pt x="709" y="175"/>
                  <a:pt x="745" y="212"/>
                </a:cubicBezTo>
                <a:lnTo>
                  <a:pt x="1106" y="0"/>
                </a:lnTo>
                <a:lnTo>
                  <a:pt x="1201" y="0"/>
                </a:lnTo>
                <a:lnTo>
                  <a:pt x="1201" y="55"/>
                </a:lnTo>
                <a:lnTo>
                  <a:pt x="797" y="291"/>
                </a:lnTo>
                <a:cubicBezTo>
                  <a:pt x="801" y="310"/>
                  <a:pt x="804" y="330"/>
                  <a:pt x="804" y="351"/>
                </a:cubicBezTo>
                <a:cubicBezTo>
                  <a:pt x="804" y="371"/>
                  <a:pt x="801" y="391"/>
                  <a:pt x="797" y="410"/>
                </a:cubicBezTo>
                <a:lnTo>
                  <a:pt x="1201" y="645"/>
                </a:lnTo>
                <a:lnTo>
                  <a:pt x="1201" y="699"/>
                </a:lnTo>
                <a:lnTo>
                  <a:pt x="1106" y="699"/>
                </a:lnTo>
                <a:lnTo>
                  <a:pt x="745" y="490"/>
                </a:lnTo>
                <a:cubicBezTo>
                  <a:pt x="709" y="526"/>
                  <a:pt x="657" y="548"/>
                  <a:pt x="603" y="548"/>
                </a:cubicBezTo>
                <a:cubicBezTo>
                  <a:pt x="543" y="548"/>
                  <a:pt x="493" y="526"/>
                  <a:pt x="454" y="490"/>
                </a:cubicBezTo>
                <a:lnTo>
                  <a:pt x="94" y="699"/>
                </a:lnTo>
                <a:lnTo>
                  <a:pt x="0" y="699"/>
                </a:lnTo>
                <a:lnTo>
                  <a:pt x="0" y="646"/>
                </a:lnTo>
                <a:lnTo>
                  <a:pt x="405" y="410"/>
                </a:lnTo>
                <a:cubicBezTo>
                  <a:pt x="399" y="391"/>
                  <a:pt x="397" y="371"/>
                  <a:pt x="397" y="351"/>
                </a:cubicBezTo>
                <a:cubicBezTo>
                  <a:pt x="397" y="330"/>
                  <a:pt x="399" y="310"/>
                  <a:pt x="405" y="291"/>
                </a:cubicBezTo>
                <a:lnTo>
                  <a:pt x="0" y="55"/>
                </a:lnTo>
                <a:lnTo>
                  <a:pt x="0" y="0"/>
                </a:lnTo>
                <a:lnTo>
                  <a:pt x="9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4" name="Freeform 8800">
            <a:extLst>
              <a:ext uri="{FF2B5EF4-FFF2-40B4-BE49-F238E27FC236}">
                <a16:creationId xmlns:a16="http://schemas.microsoft.com/office/drawing/2014/main" id="{0E68D5AF-1DC3-A044-8534-D934673E9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2735263"/>
            <a:ext cx="30162" cy="34925"/>
          </a:xfrm>
          <a:custGeom>
            <a:avLst/>
            <a:gdLst>
              <a:gd name="T0" fmla="*/ 7527418 w 83"/>
              <a:gd name="T1" fmla="*/ 3243613 h 95"/>
              <a:gd name="T2" fmla="*/ 10828885 w 83"/>
              <a:gd name="T3" fmla="*/ 3243613 h 95"/>
              <a:gd name="T4" fmla="*/ 9244108 w 83"/>
              <a:gd name="T5" fmla="*/ 6352306 h 95"/>
              <a:gd name="T6" fmla="*/ 10828885 w 83"/>
              <a:gd name="T7" fmla="*/ 9460631 h 95"/>
              <a:gd name="T8" fmla="*/ 7527418 w 83"/>
              <a:gd name="T9" fmla="*/ 9460631 h 95"/>
              <a:gd name="T10" fmla="*/ 5942641 w 83"/>
              <a:gd name="T11" fmla="*/ 12704244 h 95"/>
              <a:gd name="T12" fmla="*/ 3829847 w 83"/>
              <a:gd name="T13" fmla="*/ 9460631 h 95"/>
              <a:gd name="T14" fmla="*/ 0 w 83"/>
              <a:gd name="T15" fmla="*/ 9460631 h 95"/>
              <a:gd name="T16" fmla="*/ 1980880 w 83"/>
              <a:gd name="T17" fmla="*/ 6352306 h 95"/>
              <a:gd name="T18" fmla="*/ 0 w 83"/>
              <a:gd name="T19" fmla="*/ 3243613 h 95"/>
              <a:gd name="T20" fmla="*/ 3829847 w 83"/>
              <a:gd name="T21" fmla="*/ 3243613 h 95"/>
              <a:gd name="T22" fmla="*/ 5942641 w 83"/>
              <a:gd name="T23" fmla="*/ 0 h 95"/>
              <a:gd name="T24" fmla="*/ 7527418 w 83"/>
              <a:gd name="T25" fmla="*/ 3243613 h 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3" h="95">
                <a:moveTo>
                  <a:pt x="57" y="24"/>
                </a:moveTo>
                <a:lnTo>
                  <a:pt x="82" y="24"/>
                </a:lnTo>
                <a:lnTo>
                  <a:pt x="70" y="47"/>
                </a:lnTo>
                <a:lnTo>
                  <a:pt x="82" y="70"/>
                </a:lnTo>
                <a:lnTo>
                  <a:pt x="57" y="70"/>
                </a:lnTo>
                <a:lnTo>
                  <a:pt x="45" y="94"/>
                </a:lnTo>
                <a:lnTo>
                  <a:pt x="29" y="70"/>
                </a:lnTo>
                <a:lnTo>
                  <a:pt x="0" y="70"/>
                </a:lnTo>
                <a:lnTo>
                  <a:pt x="15" y="47"/>
                </a:lnTo>
                <a:lnTo>
                  <a:pt x="0" y="24"/>
                </a:lnTo>
                <a:lnTo>
                  <a:pt x="29" y="24"/>
                </a:lnTo>
                <a:lnTo>
                  <a:pt x="45" y="0"/>
                </a:lnTo>
                <a:lnTo>
                  <a:pt x="57" y="24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5" name="Freeform 8801">
            <a:extLst>
              <a:ext uri="{FF2B5EF4-FFF2-40B4-BE49-F238E27FC236}">
                <a16:creationId xmlns:a16="http://schemas.microsoft.com/office/drawing/2014/main" id="{E42C4E06-6B4F-6945-8D4F-861B3CD19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5" y="2790825"/>
            <a:ext cx="28575" cy="33338"/>
          </a:xfrm>
          <a:custGeom>
            <a:avLst/>
            <a:gdLst>
              <a:gd name="T0" fmla="*/ 8462786 w 81"/>
              <a:gd name="T1" fmla="*/ 5911820 h 94"/>
              <a:gd name="T2" fmla="*/ 9956094 w 81"/>
              <a:gd name="T3" fmla="*/ 8679229 h 94"/>
              <a:gd name="T4" fmla="*/ 6844947 w 81"/>
              <a:gd name="T5" fmla="*/ 8679229 h 94"/>
              <a:gd name="T6" fmla="*/ 5102578 w 81"/>
              <a:gd name="T7" fmla="*/ 11697737 h 94"/>
              <a:gd name="T8" fmla="*/ 3360208 w 81"/>
              <a:gd name="T9" fmla="*/ 8679229 h 94"/>
              <a:gd name="T10" fmla="*/ 0 w 81"/>
              <a:gd name="T11" fmla="*/ 8679229 h 94"/>
              <a:gd name="T12" fmla="*/ 1866900 w 81"/>
              <a:gd name="T13" fmla="*/ 5911820 h 94"/>
              <a:gd name="T14" fmla="*/ 0 w 81"/>
              <a:gd name="T15" fmla="*/ 3018862 h 94"/>
              <a:gd name="T16" fmla="*/ 3360208 w 81"/>
              <a:gd name="T17" fmla="*/ 3018862 h 94"/>
              <a:gd name="T18" fmla="*/ 5102578 w 81"/>
              <a:gd name="T19" fmla="*/ 0 h 94"/>
              <a:gd name="T20" fmla="*/ 6844947 w 81"/>
              <a:gd name="T21" fmla="*/ 3018862 h 94"/>
              <a:gd name="T22" fmla="*/ 9956094 w 81"/>
              <a:gd name="T23" fmla="*/ 3018862 h 94"/>
              <a:gd name="T24" fmla="*/ 8462786 w 81"/>
              <a:gd name="T25" fmla="*/ 591182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1" h="94">
                <a:moveTo>
                  <a:pt x="68" y="47"/>
                </a:moveTo>
                <a:lnTo>
                  <a:pt x="80" y="69"/>
                </a:lnTo>
                <a:lnTo>
                  <a:pt x="55" y="69"/>
                </a:lnTo>
                <a:lnTo>
                  <a:pt x="41" y="93"/>
                </a:lnTo>
                <a:lnTo>
                  <a:pt x="27" y="69"/>
                </a:lnTo>
                <a:lnTo>
                  <a:pt x="0" y="69"/>
                </a:lnTo>
                <a:lnTo>
                  <a:pt x="15" y="47"/>
                </a:lnTo>
                <a:lnTo>
                  <a:pt x="0" y="24"/>
                </a:lnTo>
                <a:lnTo>
                  <a:pt x="27" y="24"/>
                </a:lnTo>
                <a:lnTo>
                  <a:pt x="41" y="0"/>
                </a:lnTo>
                <a:lnTo>
                  <a:pt x="55" y="24"/>
                </a:lnTo>
                <a:lnTo>
                  <a:pt x="80" y="24"/>
                </a:lnTo>
                <a:lnTo>
                  <a:pt x="68" y="47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6" name="Freeform 8802">
            <a:extLst>
              <a:ext uri="{FF2B5EF4-FFF2-40B4-BE49-F238E27FC236}">
                <a16:creationId xmlns:a16="http://schemas.microsoft.com/office/drawing/2014/main" id="{53F926B6-DDF6-A04E-B73C-B0E7E936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2790825"/>
            <a:ext cx="28575" cy="33338"/>
          </a:xfrm>
          <a:custGeom>
            <a:avLst/>
            <a:gdLst>
              <a:gd name="T0" fmla="*/ 6761917 w 80"/>
              <a:gd name="T1" fmla="*/ 3018862 h 94"/>
              <a:gd name="T2" fmla="*/ 10079117 w 80"/>
              <a:gd name="T3" fmla="*/ 3018862 h 94"/>
              <a:gd name="T4" fmla="*/ 8292822 w 80"/>
              <a:gd name="T5" fmla="*/ 5911820 h 94"/>
              <a:gd name="T6" fmla="*/ 10079117 w 80"/>
              <a:gd name="T7" fmla="*/ 8679229 h 94"/>
              <a:gd name="T8" fmla="*/ 6761917 w 80"/>
              <a:gd name="T9" fmla="*/ 8679229 h 94"/>
              <a:gd name="T10" fmla="*/ 4975622 w 80"/>
              <a:gd name="T11" fmla="*/ 11697737 h 94"/>
              <a:gd name="T12" fmla="*/ 3444716 w 80"/>
              <a:gd name="T13" fmla="*/ 8679229 h 94"/>
              <a:gd name="T14" fmla="*/ 0 w 80"/>
              <a:gd name="T15" fmla="*/ 8679229 h 94"/>
              <a:gd name="T16" fmla="*/ 1786295 w 80"/>
              <a:gd name="T17" fmla="*/ 5911820 h 94"/>
              <a:gd name="T18" fmla="*/ 0 w 80"/>
              <a:gd name="T19" fmla="*/ 3018862 h 94"/>
              <a:gd name="T20" fmla="*/ 3444716 w 80"/>
              <a:gd name="T21" fmla="*/ 3018862 h 94"/>
              <a:gd name="T22" fmla="*/ 4975622 w 80"/>
              <a:gd name="T23" fmla="*/ 0 h 94"/>
              <a:gd name="T24" fmla="*/ 6761917 w 80"/>
              <a:gd name="T25" fmla="*/ 3018862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" h="94">
                <a:moveTo>
                  <a:pt x="53" y="24"/>
                </a:moveTo>
                <a:lnTo>
                  <a:pt x="79" y="24"/>
                </a:lnTo>
                <a:lnTo>
                  <a:pt x="65" y="47"/>
                </a:lnTo>
                <a:lnTo>
                  <a:pt x="79" y="69"/>
                </a:lnTo>
                <a:lnTo>
                  <a:pt x="53" y="69"/>
                </a:lnTo>
                <a:lnTo>
                  <a:pt x="39" y="93"/>
                </a:lnTo>
                <a:lnTo>
                  <a:pt x="27" y="69"/>
                </a:lnTo>
                <a:lnTo>
                  <a:pt x="0" y="69"/>
                </a:lnTo>
                <a:lnTo>
                  <a:pt x="14" y="47"/>
                </a:lnTo>
                <a:lnTo>
                  <a:pt x="0" y="24"/>
                </a:lnTo>
                <a:lnTo>
                  <a:pt x="27" y="24"/>
                </a:lnTo>
                <a:lnTo>
                  <a:pt x="39" y="0"/>
                </a:lnTo>
                <a:lnTo>
                  <a:pt x="53" y="24"/>
                </a:lnTo>
              </a:path>
            </a:pathLst>
          </a:custGeom>
          <a:solidFill>
            <a:srgbClr val="50B6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7" name="Freeform 8803">
            <a:extLst>
              <a:ext uri="{FF2B5EF4-FFF2-40B4-BE49-F238E27FC236}">
                <a16:creationId xmlns:a16="http://schemas.microsoft.com/office/drawing/2014/main" id="{38C4C3FB-5A25-3740-9888-72E7BD570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3" y="2738438"/>
            <a:ext cx="23812" cy="26987"/>
          </a:xfrm>
          <a:custGeom>
            <a:avLst/>
            <a:gdLst>
              <a:gd name="T0" fmla="*/ 5640643 w 68"/>
              <a:gd name="T1" fmla="*/ 2333850 h 77"/>
              <a:gd name="T2" fmla="*/ 8215840 w 68"/>
              <a:gd name="T3" fmla="*/ 2333850 h 77"/>
              <a:gd name="T4" fmla="*/ 6866961 w 68"/>
              <a:gd name="T5" fmla="*/ 4667700 h 77"/>
              <a:gd name="T6" fmla="*/ 8215840 w 68"/>
              <a:gd name="T7" fmla="*/ 7001549 h 77"/>
              <a:gd name="T8" fmla="*/ 5640643 w 68"/>
              <a:gd name="T9" fmla="*/ 7001549 h 77"/>
              <a:gd name="T10" fmla="*/ 4537237 w 68"/>
              <a:gd name="T11" fmla="*/ 9335750 h 77"/>
              <a:gd name="T12" fmla="*/ 2820321 w 68"/>
              <a:gd name="T13" fmla="*/ 7001549 h 77"/>
              <a:gd name="T14" fmla="*/ 0 w 68"/>
              <a:gd name="T15" fmla="*/ 7001549 h 77"/>
              <a:gd name="T16" fmla="*/ 1471442 w 68"/>
              <a:gd name="T17" fmla="*/ 4667700 h 77"/>
              <a:gd name="T18" fmla="*/ 0 w 68"/>
              <a:gd name="T19" fmla="*/ 2333850 h 77"/>
              <a:gd name="T20" fmla="*/ 2820321 w 68"/>
              <a:gd name="T21" fmla="*/ 2333850 h 77"/>
              <a:gd name="T22" fmla="*/ 4537237 w 68"/>
              <a:gd name="T23" fmla="*/ 0 h 77"/>
              <a:gd name="T24" fmla="*/ 5640643 w 68"/>
              <a:gd name="T25" fmla="*/ 2333850 h 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" h="77">
                <a:moveTo>
                  <a:pt x="46" y="19"/>
                </a:moveTo>
                <a:lnTo>
                  <a:pt x="67" y="19"/>
                </a:lnTo>
                <a:lnTo>
                  <a:pt x="56" y="38"/>
                </a:lnTo>
                <a:lnTo>
                  <a:pt x="67" y="57"/>
                </a:lnTo>
                <a:lnTo>
                  <a:pt x="46" y="57"/>
                </a:lnTo>
                <a:lnTo>
                  <a:pt x="37" y="76"/>
                </a:lnTo>
                <a:lnTo>
                  <a:pt x="23" y="57"/>
                </a:lnTo>
                <a:lnTo>
                  <a:pt x="0" y="57"/>
                </a:lnTo>
                <a:lnTo>
                  <a:pt x="12" y="38"/>
                </a:lnTo>
                <a:lnTo>
                  <a:pt x="0" y="19"/>
                </a:lnTo>
                <a:lnTo>
                  <a:pt x="23" y="19"/>
                </a:lnTo>
                <a:lnTo>
                  <a:pt x="37" y="0"/>
                </a:lnTo>
                <a:lnTo>
                  <a:pt x="46" y="1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8" name="Freeform 8804">
            <a:extLst>
              <a:ext uri="{FF2B5EF4-FFF2-40B4-BE49-F238E27FC236}">
                <a16:creationId xmlns:a16="http://schemas.microsoft.com/office/drawing/2014/main" id="{EF2C824D-4425-C041-8DB5-67D6F74EE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794000"/>
            <a:ext cx="23813" cy="28575"/>
          </a:xfrm>
          <a:custGeom>
            <a:avLst/>
            <a:gdLst>
              <a:gd name="T0" fmla="*/ 7290025 w 66"/>
              <a:gd name="T1" fmla="*/ 5234354 h 78"/>
              <a:gd name="T2" fmla="*/ 8461553 w 66"/>
              <a:gd name="T3" fmla="*/ 7784123 h 78"/>
              <a:gd name="T4" fmla="*/ 5857998 w 66"/>
              <a:gd name="T5" fmla="*/ 7784123 h 78"/>
              <a:gd name="T6" fmla="*/ 4296082 w 66"/>
              <a:gd name="T7" fmla="*/ 10334259 h 78"/>
              <a:gd name="T8" fmla="*/ 2864054 w 66"/>
              <a:gd name="T9" fmla="*/ 7784123 h 78"/>
              <a:gd name="T10" fmla="*/ 0 w 66"/>
              <a:gd name="T11" fmla="*/ 7784123 h 78"/>
              <a:gd name="T12" fmla="*/ 1562277 w 66"/>
              <a:gd name="T13" fmla="*/ 5234354 h 78"/>
              <a:gd name="T14" fmla="*/ 0 w 66"/>
              <a:gd name="T15" fmla="*/ 2684218 h 78"/>
              <a:gd name="T16" fmla="*/ 2864054 w 66"/>
              <a:gd name="T17" fmla="*/ 2684218 h 78"/>
              <a:gd name="T18" fmla="*/ 4296082 w 66"/>
              <a:gd name="T19" fmla="*/ 0 h 78"/>
              <a:gd name="T20" fmla="*/ 5857998 w 66"/>
              <a:gd name="T21" fmla="*/ 2684218 h 78"/>
              <a:gd name="T22" fmla="*/ 8461553 w 66"/>
              <a:gd name="T23" fmla="*/ 2684218 h 78"/>
              <a:gd name="T24" fmla="*/ 7290025 w 66"/>
              <a:gd name="T25" fmla="*/ 5234354 h 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6" h="78">
                <a:moveTo>
                  <a:pt x="56" y="39"/>
                </a:moveTo>
                <a:lnTo>
                  <a:pt x="65" y="58"/>
                </a:lnTo>
                <a:lnTo>
                  <a:pt x="45" y="58"/>
                </a:lnTo>
                <a:lnTo>
                  <a:pt x="33" y="77"/>
                </a:lnTo>
                <a:lnTo>
                  <a:pt x="22" y="58"/>
                </a:lnTo>
                <a:lnTo>
                  <a:pt x="0" y="58"/>
                </a:lnTo>
                <a:lnTo>
                  <a:pt x="12" y="39"/>
                </a:lnTo>
                <a:lnTo>
                  <a:pt x="0" y="20"/>
                </a:lnTo>
                <a:lnTo>
                  <a:pt x="22" y="20"/>
                </a:lnTo>
                <a:lnTo>
                  <a:pt x="33" y="0"/>
                </a:lnTo>
                <a:lnTo>
                  <a:pt x="45" y="20"/>
                </a:lnTo>
                <a:lnTo>
                  <a:pt x="65" y="20"/>
                </a:lnTo>
                <a:lnTo>
                  <a:pt x="56" y="3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59" name="Freeform 8805">
            <a:extLst>
              <a:ext uri="{FF2B5EF4-FFF2-40B4-BE49-F238E27FC236}">
                <a16:creationId xmlns:a16="http://schemas.microsoft.com/office/drawing/2014/main" id="{5D7C220E-518D-2544-AE10-797D02883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2794000"/>
            <a:ext cx="23812" cy="28575"/>
          </a:xfrm>
          <a:custGeom>
            <a:avLst/>
            <a:gdLst>
              <a:gd name="T0" fmla="*/ 5395519 w 68"/>
              <a:gd name="T1" fmla="*/ 2684218 h 78"/>
              <a:gd name="T2" fmla="*/ 8215840 w 68"/>
              <a:gd name="T3" fmla="*/ 2684218 h 78"/>
              <a:gd name="T4" fmla="*/ 6744399 w 68"/>
              <a:gd name="T5" fmla="*/ 5234354 h 78"/>
              <a:gd name="T6" fmla="*/ 8215840 w 68"/>
              <a:gd name="T7" fmla="*/ 7784123 h 78"/>
              <a:gd name="T8" fmla="*/ 5395519 w 68"/>
              <a:gd name="T9" fmla="*/ 7784123 h 78"/>
              <a:gd name="T10" fmla="*/ 4046639 w 68"/>
              <a:gd name="T11" fmla="*/ 10334259 h 78"/>
              <a:gd name="T12" fmla="*/ 2820321 w 68"/>
              <a:gd name="T13" fmla="*/ 7784123 h 78"/>
              <a:gd name="T14" fmla="*/ 0 w 68"/>
              <a:gd name="T15" fmla="*/ 7784123 h 78"/>
              <a:gd name="T16" fmla="*/ 1716565 w 68"/>
              <a:gd name="T17" fmla="*/ 5234354 h 78"/>
              <a:gd name="T18" fmla="*/ 0 w 68"/>
              <a:gd name="T19" fmla="*/ 2684218 h 78"/>
              <a:gd name="T20" fmla="*/ 2820321 w 68"/>
              <a:gd name="T21" fmla="*/ 2684218 h 78"/>
              <a:gd name="T22" fmla="*/ 4046639 w 68"/>
              <a:gd name="T23" fmla="*/ 0 h 78"/>
              <a:gd name="T24" fmla="*/ 5395519 w 68"/>
              <a:gd name="T25" fmla="*/ 2684218 h 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" h="78">
                <a:moveTo>
                  <a:pt x="44" y="20"/>
                </a:moveTo>
                <a:lnTo>
                  <a:pt x="67" y="20"/>
                </a:lnTo>
                <a:lnTo>
                  <a:pt x="55" y="39"/>
                </a:lnTo>
                <a:lnTo>
                  <a:pt x="67" y="58"/>
                </a:lnTo>
                <a:lnTo>
                  <a:pt x="44" y="58"/>
                </a:lnTo>
                <a:lnTo>
                  <a:pt x="33" y="77"/>
                </a:lnTo>
                <a:lnTo>
                  <a:pt x="23" y="58"/>
                </a:lnTo>
                <a:lnTo>
                  <a:pt x="0" y="58"/>
                </a:lnTo>
                <a:lnTo>
                  <a:pt x="14" y="39"/>
                </a:lnTo>
                <a:lnTo>
                  <a:pt x="0" y="20"/>
                </a:lnTo>
                <a:lnTo>
                  <a:pt x="23" y="20"/>
                </a:lnTo>
                <a:lnTo>
                  <a:pt x="33" y="0"/>
                </a:lnTo>
                <a:lnTo>
                  <a:pt x="44" y="2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0" name="Freeform 8806">
            <a:extLst>
              <a:ext uri="{FF2B5EF4-FFF2-40B4-BE49-F238E27FC236}">
                <a16:creationId xmlns:a16="http://schemas.microsoft.com/office/drawing/2014/main" id="{35DFD593-912D-B445-A215-7C65DDB6C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2662238"/>
            <a:ext cx="277813" cy="252412"/>
          </a:xfrm>
          <a:custGeom>
            <a:avLst/>
            <a:gdLst>
              <a:gd name="T0" fmla="*/ 99844625 w 772"/>
              <a:gd name="T1" fmla="*/ 0 h 700"/>
              <a:gd name="T2" fmla="*/ 99844625 w 772"/>
              <a:gd name="T3" fmla="*/ 90886710 h 700"/>
              <a:gd name="T4" fmla="*/ 49857717 w 772"/>
              <a:gd name="T5" fmla="*/ 90886710 h 700"/>
              <a:gd name="T6" fmla="*/ 0 w 772"/>
              <a:gd name="T7" fmla="*/ 90886710 h 700"/>
              <a:gd name="T8" fmla="*/ 0 w 772"/>
              <a:gd name="T9" fmla="*/ 0 h 700"/>
              <a:gd name="T10" fmla="*/ 99844625 w 772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72" h="700">
                <a:moveTo>
                  <a:pt x="771" y="0"/>
                </a:moveTo>
                <a:lnTo>
                  <a:pt x="771" y="699"/>
                </a:lnTo>
                <a:lnTo>
                  <a:pt x="385" y="699"/>
                </a:lnTo>
                <a:lnTo>
                  <a:pt x="0" y="699"/>
                </a:lnTo>
                <a:lnTo>
                  <a:pt x="0" y="0"/>
                </a:lnTo>
                <a:lnTo>
                  <a:pt x="771" y="0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1" name="Freeform 8807">
            <a:extLst>
              <a:ext uri="{FF2B5EF4-FFF2-40B4-BE49-F238E27FC236}">
                <a16:creationId xmlns:a16="http://schemas.microsoft.com/office/drawing/2014/main" id="{9045AD16-B61F-9B45-95FE-3C0B64FA3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2788" y="2662238"/>
            <a:ext cx="80962" cy="252412"/>
          </a:xfrm>
          <a:custGeom>
            <a:avLst/>
            <a:gdLst>
              <a:gd name="T0" fmla="*/ 0 w 225"/>
              <a:gd name="T1" fmla="*/ 0 h 700"/>
              <a:gd name="T2" fmla="*/ 29003107 w 225"/>
              <a:gd name="T3" fmla="*/ 0 h 700"/>
              <a:gd name="T4" fmla="*/ 29003107 w 225"/>
              <a:gd name="T5" fmla="*/ 90886710 h 700"/>
              <a:gd name="T6" fmla="*/ 14501554 w 225"/>
              <a:gd name="T7" fmla="*/ 90886710 h 700"/>
              <a:gd name="T8" fmla="*/ 0 w 225"/>
              <a:gd name="T9" fmla="*/ 90886710 h 700"/>
              <a:gd name="T10" fmla="*/ 0 w 225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5" h="700">
                <a:moveTo>
                  <a:pt x="0" y="0"/>
                </a:moveTo>
                <a:lnTo>
                  <a:pt x="224" y="0"/>
                </a:lnTo>
                <a:lnTo>
                  <a:pt x="224" y="699"/>
                </a:lnTo>
                <a:lnTo>
                  <a:pt x="112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CA1F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2" name="Freeform 8808">
            <a:extLst>
              <a:ext uri="{FF2B5EF4-FFF2-40B4-BE49-F238E27FC236}">
                <a16:creationId xmlns:a16="http://schemas.microsoft.com/office/drawing/2014/main" id="{44CAFCC9-8EA3-8642-8392-AB7D6E1F4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25" y="2662238"/>
            <a:ext cx="80963" cy="252412"/>
          </a:xfrm>
          <a:custGeom>
            <a:avLst/>
            <a:gdLst>
              <a:gd name="T0" fmla="*/ 29262860 w 223"/>
              <a:gd name="T1" fmla="*/ 0 h 700"/>
              <a:gd name="T2" fmla="*/ 29262860 w 223"/>
              <a:gd name="T3" fmla="*/ 90886710 h 700"/>
              <a:gd name="T4" fmla="*/ 14631430 w 223"/>
              <a:gd name="T5" fmla="*/ 90886710 h 700"/>
              <a:gd name="T6" fmla="*/ 0 w 223"/>
              <a:gd name="T7" fmla="*/ 90886710 h 700"/>
              <a:gd name="T8" fmla="*/ 0 w 223"/>
              <a:gd name="T9" fmla="*/ 0 h 700"/>
              <a:gd name="T10" fmla="*/ 29262860 w 223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3" h="700">
                <a:moveTo>
                  <a:pt x="222" y="0"/>
                </a:moveTo>
                <a:lnTo>
                  <a:pt x="222" y="699"/>
                </a:lnTo>
                <a:lnTo>
                  <a:pt x="111" y="699"/>
                </a:lnTo>
                <a:lnTo>
                  <a:pt x="0" y="699"/>
                </a:lnTo>
                <a:lnTo>
                  <a:pt x="0" y="0"/>
                </a:lnTo>
                <a:lnTo>
                  <a:pt x="222" y="0"/>
                </a:lnTo>
              </a:path>
            </a:pathLst>
          </a:custGeom>
          <a:solidFill>
            <a:srgbClr val="3D934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3" name="Freeform 8809">
            <a:extLst>
              <a:ext uri="{FF2B5EF4-FFF2-40B4-BE49-F238E27FC236}">
                <a16:creationId xmlns:a16="http://schemas.microsoft.com/office/drawing/2014/main" id="{66498CD2-5B69-E143-A4E1-6D9A552D2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713038"/>
            <a:ext cx="139700" cy="69850"/>
          </a:xfrm>
          <a:custGeom>
            <a:avLst/>
            <a:gdLst>
              <a:gd name="T0" fmla="*/ 0 w 390"/>
              <a:gd name="T1" fmla="*/ 0 h 192"/>
              <a:gd name="T2" fmla="*/ 49913019 w 390"/>
              <a:gd name="T3" fmla="*/ 0 h 192"/>
              <a:gd name="T4" fmla="*/ 49913019 w 390"/>
              <a:gd name="T5" fmla="*/ 25279152 h 192"/>
              <a:gd name="T6" fmla="*/ 0 w 390"/>
              <a:gd name="T7" fmla="*/ 25279152 h 192"/>
              <a:gd name="T8" fmla="*/ 0 w 390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192">
                <a:moveTo>
                  <a:pt x="0" y="0"/>
                </a:moveTo>
                <a:lnTo>
                  <a:pt x="389" y="0"/>
                </a:lnTo>
                <a:lnTo>
                  <a:pt x="389" y="191"/>
                </a:lnTo>
                <a:lnTo>
                  <a:pt x="0" y="191"/>
                </a:lnTo>
                <a:lnTo>
                  <a:pt x="0" y="0"/>
                </a:lnTo>
              </a:path>
            </a:pathLst>
          </a:custGeom>
          <a:solidFill>
            <a:srgbClr val="FDF8F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4" name="Freeform 8810">
            <a:extLst>
              <a:ext uri="{FF2B5EF4-FFF2-40B4-BE49-F238E27FC236}">
                <a16:creationId xmlns:a16="http://schemas.microsoft.com/office/drawing/2014/main" id="{90DABB9C-A2A7-D54C-A095-5C9C5CFA7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2711450"/>
            <a:ext cx="142875" cy="73025"/>
          </a:xfrm>
          <a:custGeom>
            <a:avLst/>
            <a:gdLst>
              <a:gd name="T0" fmla="*/ 51032873 w 399"/>
              <a:gd name="T1" fmla="*/ 26268394 h 202"/>
              <a:gd name="T2" fmla="*/ 0 w 399"/>
              <a:gd name="T3" fmla="*/ 26137889 h 202"/>
              <a:gd name="T4" fmla="*/ 0 w 399"/>
              <a:gd name="T5" fmla="*/ 0 h 202"/>
              <a:gd name="T6" fmla="*/ 51032873 w 399"/>
              <a:gd name="T7" fmla="*/ 0 h 202"/>
              <a:gd name="T8" fmla="*/ 51032873 w 399"/>
              <a:gd name="T9" fmla="*/ 26268394 h 202"/>
              <a:gd name="T10" fmla="*/ 1282294 w 399"/>
              <a:gd name="T11" fmla="*/ 24831031 h 202"/>
              <a:gd name="T12" fmla="*/ 49750579 w 399"/>
              <a:gd name="T13" fmla="*/ 24961536 h 202"/>
              <a:gd name="T14" fmla="*/ 49750579 w 399"/>
              <a:gd name="T15" fmla="*/ 1306858 h 202"/>
              <a:gd name="T16" fmla="*/ 1282294 w 399"/>
              <a:gd name="T17" fmla="*/ 1306858 h 202"/>
              <a:gd name="T18" fmla="*/ 1282294 w 399"/>
              <a:gd name="T19" fmla="*/ 24831031 h 2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9" h="202">
                <a:moveTo>
                  <a:pt x="398" y="201"/>
                </a:moveTo>
                <a:lnTo>
                  <a:pt x="0" y="200"/>
                </a:lnTo>
                <a:lnTo>
                  <a:pt x="0" y="0"/>
                </a:lnTo>
                <a:lnTo>
                  <a:pt x="398" y="0"/>
                </a:lnTo>
                <a:lnTo>
                  <a:pt x="398" y="201"/>
                </a:lnTo>
                <a:close/>
                <a:moveTo>
                  <a:pt x="10" y="190"/>
                </a:moveTo>
                <a:lnTo>
                  <a:pt x="388" y="191"/>
                </a:lnTo>
                <a:lnTo>
                  <a:pt x="388" y="10"/>
                </a:lnTo>
                <a:lnTo>
                  <a:pt x="10" y="10"/>
                </a:lnTo>
                <a:lnTo>
                  <a:pt x="10" y="190"/>
                </a:lnTo>
                <a:close/>
              </a:path>
            </a:pathLst>
          </a:custGeom>
          <a:solidFill>
            <a:srgbClr val="9A8B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5" name="Freeform 8811">
            <a:extLst>
              <a:ext uri="{FF2B5EF4-FFF2-40B4-BE49-F238E27FC236}">
                <a16:creationId xmlns:a16="http://schemas.microsoft.com/office/drawing/2014/main" id="{5ABF37B9-D2D6-664F-99C0-E3DA70410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779713"/>
            <a:ext cx="139700" cy="87312"/>
          </a:xfrm>
          <a:custGeom>
            <a:avLst/>
            <a:gdLst>
              <a:gd name="T0" fmla="*/ 49913019 w 390"/>
              <a:gd name="T1" fmla="*/ 128105 h 244"/>
              <a:gd name="T2" fmla="*/ 24892391 w 390"/>
              <a:gd name="T3" fmla="*/ 31115277 h 244"/>
              <a:gd name="T4" fmla="*/ 0 w 390"/>
              <a:gd name="T5" fmla="*/ 0 h 244"/>
              <a:gd name="T6" fmla="*/ 49913019 w 390"/>
              <a:gd name="T7" fmla="*/ 128105 h 2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0" h="244">
                <a:moveTo>
                  <a:pt x="389" y="1"/>
                </a:moveTo>
                <a:cubicBezTo>
                  <a:pt x="386" y="224"/>
                  <a:pt x="202" y="215"/>
                  <a:pt x="194" y="243"/>
                </a:cubicBezTo>
                <a:cubicBezTo>
                  <a:pt x="186" y="212"/>
                  <a:pt x="0" y="217"/>
                  <a:pt x="0" y="0"/>
                </a:cubicBezTo>
                <a:lnTo>
                  <a:pt x="389" y="1"/>
                </a:lnTo>
              </a:path>
            </a:pathLst>
          </a:custGeom>
          <a:solidFill>
            <a:srgbClr val="3C347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6" name="Freeform 8812">
            <a:extLst>
              <a:ext uri="{FF2B5EF4-FFF2-40B4-BE49-F238E27FC236}">
                <a16:creationId xmlns:a16="http://schemas.microsoft.com/office/drawing/2014/main" id="{E628A366-59A8-7946-AF6B-11F43DF80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2778125"/>
            <a:ext cx="142875" cy="96838"/>
          </a:xfrm>
          <a:custGeom>
            <a:avLst/>
            <a:gdLst>
              <a:gd name="T0" fmla="*/ 25516258 w 399"/>
              <a:gd name="T1" fmla="*/ 34603087 h 270"/>
              <a:gd name="T2" fmla="*/ 24747096 w 399"/>
              <a:gd name="T3" fmla="*/ 32287582 h 270"/>
              <a:gd name="T4" fmla="*/ 20643826 w 399"/>
              <a:gd name="T5" fmla="*/ 29972437 h 270"/>
              <a:gd name="T6" fmla="*/ 0 w 399"/>
              <a:gd name="T7" fmla="*/ 771835 h 270"/>
              <a:gd name="T8" fmla="*/ 0 w 399"/>
              <a:gd name="T9" fmla="*/ 0 h 270"/>
              <a:gd name="T10" fmla="*/ 51032873 w 399"/>
              <a:gd name="T11" fmla="*/ 257159 h 270"/>
              <a:gd name="T12" fmla="*/ 51032873 w 399"/>
              <a:gd name="T13" fmla="*/ 900593 h 270"/>
              <a:gd name="T14" fmla="*/ 30132302 w 399"/>
              <a:gd name="T15" fmla="*/ 30229596 h 270"/>
              <a:gd name="T16" fmla="*/ 26157584 w 399"/>
              <a:gd name="T17" fmla="*/ 32287582 h 270"/>
              <a:gd name="T18" fmla="*/ 25516258 w 399"/>
              <a:gd name="T19" fmla="*/ 34603087 h 270"/>
              <a:gd name="T20" fmla="*/ 1282294 w 399"/>
              <a:gd name="T21" fmla="*/ 1414911 h 270"/>
              <a:gd name="T22" fmla="*/ 21156959 w 399"/>
              <a:gd name="T23" fmla="*/ 28685926 h 270"/>
              <a:gd name="T24" fmla="*/ 25516258 w 399"/>
              <a:gd name="T25" fmla="*/ 30872672 h 270"/>
              <a:gd name="T26" fmla="*/ 29747721 w 399"/>
              <a:gd name="T27" fmla="*/ 28943085 h 270"/>
              <a:gd name="T28" fmla="*/ 49750579 w 399"/>
              <a:gd name="T29" fmla="*/ 1414911 h 270"/>
              <a:gd name="T30" fmla="*/ 1282294 w 399"/>
              <a:gd name="T31" fmla="*/ 1414911 h 2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9" h="270">
                <a:moveTo>
                  <a:pt x="199" y="269"/>
                </a:moveTo>
                <a:lnTo>
                  <a:pt x="193" y="251"/>
                </a:lnTo>
                <a:cubicBezTo>
                  <a:pt x="193" y="245"/>
                  <a:pt x="177" y="239"/>
                  <a:pt x="161" y="233"/>
                </a:cubicBezTo>
                <a:cubicBezTo>
                  <a:pt x="104" y="211"/>
                  <a:pt x="1" y="170"/>
                  <a:pt x="0" y="6"/>
                </a:cubicBezTo>
                <a:lnTo>
                  <a:pt x="0" y="0"/>
                </a:lnTo>
                <a:lnTo>
                  <a:pt x="398" y="2"/>
                </a:lnTo>
                <a:lnTo>
                  <a:pt x="398" y="7"/>
                </a:lnTo>
                <a:cubicBezTo>
                  <a:pt x="396" y="177"/>
                  <a:pt x="291" y="214"/>
                  <a:pt x="235" y="235"/>
                </a:cubicBezTo>
                <a:cubicBezTo>
                  <a:pt x="220" y="240"/>
                  <a:pt x="205" y="246"/>
                  <a:pt x="204" y="251"/>
                </a:cubicBezTo>
                <a:lnTo>
                  <a:pt x="199" y="269"/>
                </a:lnTo>
                <a:close/>
                <a:moveTo>
                  <a:pt x="10" y="11"/>
                </a:moveTo>
                <a:cubicBezTo>
                  <a:pt x="12" y="164"/>
                  <a:pt x="107" y="201"/>
                  <a:pt x="165" y="223"/>
                </a:cubicBezTo>
                <a:cubicBezTo>
                  <a:pt x="181" y="230"/>
                  <a:pt x="193" y="234"/>
                  <a:pt x="199" y="240"/>
                </a:cubicBezTo>
                <a:cubicBezTo>
                  <a:pt x="205" y="235"/>
                  <a:pt x="216" y="231"/>
                  <a:pt x="232" y="225"/>
                </a:cubicBezTo>
                <a:cubicBezTo>
                  <a:pt x="285" y="206"/>
                  <a:pt x="385" y="170"/>
                  <a:pt x="388" y="11"/>
                </a:cubicBezTo>
                <a:lnTo>
                  <a:pt x="10" y="11"/>
                </a:lnTo>
                <a:close/>
              </a:path>
            </a:pathLst>
          </a:custGeom>
          <a:solidFill>
            <a:srgbClr val="9A8B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7" name="Freeform 8813">
            <a:extLst>
              <a:ext uri="{FF2B5EF4-FFF2-40B4-BE49-F238E27FC236}">
                <a16:creationId xmlns:a16="http://schemas.microsoft.com/office/drawing/2014/main" id="{ACA9D5FB-61D9-5B45-A792-376A51DFC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2719388"/>
            <a:ext cx="53975" cy="57150"/>
          </a:xfrm>
          <a:custGeom>
            <a:avLst/>
            <a:gdLst>
              <a:gd name="T0" fmla="*/ 0 w 152"/>
              <a:gd name="T1" fmla="*/ 0 h 157"/>
              <a:gd name="T2" fmla="*/ 19040391 w 152"/>
              <a:gd name="T3" fmla="*/ 0 h 157"/>
              <a:gd name="T4" fmla="*/ 19040391 w 152"/>
              <a:gd name="T5" fmla="*/ 9937912 h 157"/>
              <a:gd name="T6" fmla="*/ 9204868 w 152"/>
              <a:gd name="T7" fmla="*/ 20670827 h 157"/>
              <a:gd name="T8" fmla="*/ 0 w 152"/>
              <a:gd name="T9" fmla="*/ 9937912 h 157"/>
              <a:gd name="T10" fmla="*/ 0 w 152"/>
              <a:gd name="T11" fmla="*/ 0 h 1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2" h="157">
                <a:moveTo>
                  <a:pt x="0" y="0"/>
                </a:moveTo>
                <a:lnTo>
                  <a:pt x="151" y="0"/>
                </a:lnTo>
                <a:lnTo>
                  <a:pt x="151" y="75"/>
                </a:lnTo>
                <a:cubicBezTo>
                  <a:pt x="147" y="118"/>
                  <a:pt x="106" y="153"/>
                  <a:pt x="73" y="156"/>
                </a:cubicBezTo>
                <a:cubicBezTo>
                  <a:pt x="39" y="150"/>
                  <a:pt x="2" y="114"/>
                  <a:pt x="0" y="75"/>
                </a:cubicBezTo>
                <a:lnTo>
                  <a:pt x="0" y="0"/>
                </a:lnTo>
              </a:path>
            </a:pathLst>
          </a:custGeom>
          <a:solidFill>
            <a:srgbClr val="2B68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8" name="Freeform 8814">
            <a:extLst>
              <a:ext uri="{FF2B5EF4-FFF2-40B4-BE49-F238E27FC236}">
                <a16:creationId xmlns:a16="http://schemas.microsoft.com/office/drawing/2014/main" id="{D081621E-46F6-AB4B-84AE-D08D0E379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188" y="2719388"/>
            <a:ext cx="57150" cy="58737"/>
          </a:xfrm>
          <a:custGeom>
            <a:avLst/>
            <a:gdLst>
              <a:gd name="T0" fmla="*/ 9943377 w 158"/>
              <a:gd name="T1" fmla="*/ 21164899 h 162"/>
              <a:gd name="T2" fmla="*/ 9943377 w 158"/>
              <a:gd name="T3" fmla="*/ 21164899 h 162"/>
              <a:gd name="T4" fmla="*/ 0 w 158"/>
              <a:gd name="T5" fmla="*/ 10253957 h 162"/>
              <a:gd name="T6" fmla="*/ 0 w 158"/>
              <a:gd name="T7" fmla="*/ 0 h 162"/>
              <a:gd name="T8" fmla="*/ 20540723 w 158"/>
              <a:gd name="T9" fmla="*/ 0 h 162"/>
              <a:gd name="T10" fmla="*/ 20540723 w 158"/>
              <a:gd name="T11" fmla="*/ 10122343 h 162"/>
              <a:gd name="T12" fmla="*/ 9943377 w 158"/>
              <a:gd name="T13" fmla="*/ 21164899 h 162"/>
              <a:gd name="T14" fmla="*/ 654331 w 158"/>
              <a:gd name="T15" fmla="*/ 525732 h 162"/>
              <a:gd name="T16" fmla="*/ 654331 w 158"/>
              <a:gd name="T17" fmla="*/ 10122343 h 162"/>
              <a:gd name="T18" fmla="*/ 9943377 w 158"/>
              <a:gd name="T19" fmla="*/ 20507915 h 162"/>
              <a:gd name="T20" fmla="*/ 19886753 w 158"/>
              <a:gd name="T21" fmla="*/ 10122343 h 162"/>
              <a:gd name="T22" fmla="*/ 19886753 w 158"/>
              <a:gd name="T23" fmla="*/ 525732 h 162"/>
              <a:gd name="T24" fmla="*/ 654331 w 158"/>
              <a:gd name="T25" fmla="*/ 525732 h 1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8" h="162">
                <a:moveTo>
                  <a:pt x="76" y="161"/>
                </a:moveTo>
                <a:lnTo>
                  <a:pt x="76" y="161"/>
                </a:lnTo>
                <a:cubicBezTo>
                  <a:pt x="42" y="155"/>
                  <a:pt x="3" y="117"/>
                  <a:pt x="0" y="78"/>
                </a:cubicBezTo>
                <a:lnTo>
                  <a:pt x="0" y="0"/>
                </a:lnTo>
                <a:lnTo>
                  <a:pt x="157" y="0"/>
                </a:lnTo>
                <a:lnTo>
                  <a:pt x="157" y="77"/>
                </a:lnTo>
                <a:cubicBezTo>
                  <a:pt x="152" y="120"/>
                  <a:pt x="110" y="157"/>
                  <a:pt x="76" y="161"/>
                </a:cubicBezTo>
                <a:close/>
                <a:moveTo>
                  <a:pt x="5" y="4"/>
                </a:moveTo>
                <a:lnTo>
                  <a:pt x="5" y="77"/>
                </a:lnTo>
                <a:cubicBezTo>
                  <a:pt x="7" y="115"/>
                  <a:pt x="45" y="150"/>
                  <a:pt x="76" y="156"/>
                </a:cubicBezTo>
                <a:cubicBezTo>
                  <a:pt x="109" y="152"/>
                  <a:pt x="148" y="117"/>
                  <a:pt x="152" y="77"/>
                </a:cubicBezTo>
                <a:lnTo>
                  <a:pt x="152" y="4"/>
                </a:lnTo>
                <a:lnTo>
                  <a:pt x="5" y="4"/>
                </a:lnTo>
                <a:close/>
              </a:path>
            </a:pathLst>
          </a:custGeom>
          <a:solidFill>
            <a:srgbClr val="9A8B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69" name="Freeform 8815">
            <a:extLst>
              <a:ext uri="{FF2B5EF4-FFF2-40B4-BE49-F238E27FC236}">
                <a16:creationId xmlns:a16="http://schemas.microsoft.com/office/drawing/2014/main" id="{9B416D7D-80D1-8D4D-872C-0429E1A05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2724150"/>
            <a:ext cx="39688" cy="42863"/>
          </a:xfrm>
          <a:custGeom>
            <a:avLst/>
            <a:gdLst>
              <a:gd name="T0" fmla="*/ 7785226 w 112"/>
              <a:gd name="T1" fmla="*/ 15437945 h 118"/>
              <a:gd name="T2" fmla="*/ 6278500 w 112"/>
              <a:gd name="T3" fmla="*/ 15437945 h 118"/>
              <a:gd name="T4" fmla="*/ 5901818 w 112"/>
              <a:gd name="T5" fmla="*/ 14118273 h 118"/>
              <a:gd name="T6" fmla="*/ 5399340 w 112"/>
              <a:gd name="T7" fmla="*/ 14118273 h 118"/>
              <a:gd name="T8" fmla="*/ 5399340 w 112"/>
              <a:gd name="T9" fmla="*/ 13326761 h 118"/>
              <a:gd name="T10" fmla="*/ 5901818 w 112"/>
              <a:gd name="T11" fmla="*/ 13326761 h 118"/>
              <a:gd name="T12" fmla="*/ 5650579 w 112"/>
              <a:gd name="T13" fmla="*/ 12139310 h 118"/>
              <a:gd name="T14" fmla="*/ 4018056 w 112"/>
              <a:gd name="T15" fmla="*/ 12271168 h 118"/>
              <a:gd name="T16" fmla="*/ 4018056 w 112"/>
              <a:gd name="T17" fmla="*/ 11215576 h 118"/>
              <a:gd name="T18" fmla="*/ 5399340 w 112"/>
              <a:gd name="T19" fmla="*/ 11215576 h 118"/>
              <a:gd name="T20" fmla="*/ 2260090 w 112"/>
              <a:gd name="T21" fmla="*/ 10028126 h 118"/>
              <a:gd name="T22" fmla="*/ 2385887 w 112"/>
              <a:gd name="T23" fmla="*/ 12271168 h 118"/>
              <a:gd name="T24" fmla="*/ 0 w 112"/>
              <a:gd name="T25" fmla="*/ 10028126 h 118"/>
              <a:gd name="T26" fmla="*/ 3892613 w 112"/>
              <a:gd name="T27" fmla="*/ 8180658 h 118"/>
              <a:gd name="T28" fmla="*/ 5901818 w 112"/>
              <a:gd name="T29" fmla="*/ 11083718 h 118"/>
              <a:gd name="T30" fmla="*/ 6278500 w 112"/>
              <a:gd name="T31" fmla="*/ 11083718 h 118"/>
              <a:gd name="T32" fmla="*/ 4645977 w 112"/>
              <a:gd name="T33" fmla="*/ 4486085 h 118"/>
              <a:gd name="T34" fmla="*/ 6906421 w 112"/>
              <a:gd name="T35" fmla="*/ 0 h 118"/>
              <a:gd name="T36" fmla="*/ 9291953 w 112"/>
              <a:gd name="T37" fmla="*/ 4486085 h 118"/>
              <a:gd name="T38" fmla="*/ 7785226 w 112"/>
              <a:gd name="T39" fmla="*/ 11083718 h 118"/>
              <a:gd name="T40" fmla="*/ 7911023 w 112"/>
              <a:gd name="T41" fmla="*/ 11083718 h 118"/>
              <a:gd name="T42" fmla="*/ 10171113 w 112"/>
              <a:gd name="T43" fmla="*/ 8180658 h 118"/>
              <a:gd name="T44" fmla="*/ 13938284 w 112"/>
              <a:gd name="T45" fmla="*/ 10028126 h 118"/>
              <a:gd name="T46" fmla="*/ 11426600 w 112"/>
              <a:gd name="T47" fmla="*/ 12271168 h 118"/>
              <a:gd name="T48" fmla="*/ 11552397 w 112"/>
              <a:gd name="T49" fmla="*/ 10028126 h 118"/>
              <a:gd name="T50" fmla="*/ 8664387 w 112"/>
              <a:gd name="T51" fmla="*/ 11215576 h 118"/>
              <a:gd name="T52" fmla="*/ 9919874 w 112"/>
              <a:gd name="T53" fmla="*/ 11215576 h 118"/>
              <a:gd name="T54" fmla="*/ 9919874 w 112"/>
              <a:gd name="T55" fmla="*/ 12271168 h 118"/>
              <a:gd name="T56" fmla="*/ 8036466 w 112"/>
              <a:gd name="T57" fmla="*/ 12139310 h 118"/>
              <a:gd name="T58" fmla="*/ 7911023 w 112"/>
              <a:gd name="T59" fmla="*/ 13326761 h 118"/>
              <a:gd name="T60" fmla="*/ 8664387 w 112"/>
              <a:gd name="T61" fmla="*/ 13326761 h 118"/>
              <a:gd name="T62" fmla="*/ 8664387 w 112"/>
              <a:gd name="T63" fmla="*/ 14118273 h 118"/>
              <a:gd name="T64" fmla="*/ 7911023 w 112"/>
              <a:gd name="T65" fmla="*/ 14118273 h 118"/>
              <a:gd name="T66" fmla="*/ 7785226 w 112"/>
              <a:gd name="T67" fmla="*/ 15437945 h 1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2" h="118">
                <a:moveTo>
                  <a:pt x="62" y="117"/>
                </a:moveTo>
                <a:lnTo>
                  <a:pt x="50" y="117"/>
                </a:lnTo>
                <a:lnTo>
                  <a:pt x="47" y="107"/>
                </a:lnTo>
                <a:lnTo>
                  <a:pt x="43" y="107"/>
                </a:lnTo>
                <a:lnTo>
                  <a:pt x="43" y="101"/>
                </a:lnTo>
                <a:lnTo>
                  <a:pt x="47" y="101"/>
                </a:lnTo>
                <a:lnTo>
                  <a:pt x="45" y="92"/>
                </a:lnTo>
                <a:lnTo>
                  <a:pt x="32" y="93"/>
                </a:lnTo>
                <a:lnTo>
                  <a:pt x="32" y="85"/>
                </a:lnTo>
                <a:lnTo>
                  <a:pt x="43" y="85"/>
                </a:lnTo>
                <a:cubicBezTo>
                  <a:pt x="35" y="72"/>
                  <a:pt x="24" y="73"/>
                  <a:pt x="18" y="76"/>
                </a:cubicBezTo>
                <a:cubicBezTo>
                  <a:pt x="15" y="81"/>
                  <a:pt x="15" y="87"/>
                  <a:pt x="19" y="93"/>
                </a:cubicBezTo>
                <a:cubicBezTo>
                  <a:pt x="13" y="93"/>
                  <a:pt x="2" y="90"/>
                  <a:pt x="0" y="76"/>
                </a:cubicBezTo>
                <a:cubicBezTo>
                  <a:pt x="0" y="67"/>
                  <a:pt x="10" y="53"/>
                  <a:pt x="31" y="62"/>
                </a:cubicBezTo>
                <a:cubicBezTo>
                  <a:pt x="41" y="67"/>
                  <a:pt x="45" y="76"/>
                  <a:pt x="47" y="84"/>
                </a:cubicBezTo>
                <a:cubicBezTo>
                  <a:pt x="47" y="85"/>
                  <a:pt x="50" y="84"/>
                  <a:pt x="50" y="84"/>
                </a:cubicBezTo>
                <a:cubicBezTo>
                  <a:pt x="51" y="69"/>
                  <a:pt x="37" y="52"/>
                  <a:pt x="37" y="34"/>
                </a:cubicBezTo>
                <a:cubicBezTo>
                  <a:pt x="38" y="12"/>
                  <a:pt x="50" y="9"/>
                  <a:pt x="55" y="0"/>
                </a:cubicBezTo>
                <a:cubicBezTo>
                  <a:pt x="60" y="9"/>
                  <a:pt x="73" y="12"/>
                  <a:pt x="74" y="34"/>
                </a:cubicBezTo>
                <a:cubicBezTo>
                  <a:pt x="74" y="52"/>
                  <a:pt x="60" y="69"/>
                  <a:pt x="62" y="84"/>
                </a:cubicBezTo>
                <a:cubicBezTo>
                  <a:pt x="62" y="84"/>
                  <a:pt x="63" y="85"/>
                  <a:pt x="63" y="84"/>
                </a:cubicBezTo>
                <a:cubicBezTo>
                  <a:pt x="66" y="76"/>
                  <a:pt x="70" y="66"/>
                  <a:pt x="81" y="62"/>
                </a:cubicBezTo>
                <a:cubicBezTo>
                  <a:pt x="101" y="53"/>
                  <a:pt x="111" y="67"/>
                  <a:pt x="111" y="76"/>
                </a:cubicBezTo>
                <a:cubicBezTo>
                  <a:pt x="110" y="90"/>
                  <a:pt x="99" y="93"/>
                  <a:pt x="91" y="93"/>
                </a:cubicBezTo>
                <a:cubicBezTo>
                  <a:pt x="96" y="87"/>
                  <a:pt x="96" y="81"/>
                  <a:pt x="92" y="76"/>
                </a:cubicBezTo>
                <a:cubicBezTo>
                  <a:pt x="87" y="73"/>
                  <a:pt x="76" y="72"/>
                  <a:pt x="69" y="85"/>
                </a:cubicBezTo>
                <a:lnTo>
                  <a:pt x="79" y="85"/>
                </a:lnTo>
                <a:lnTo>
                  <a:pt x="79" y="93"/>
                </a:lnTo>
                <a:lnTo>
                  <a:pt x="64" y="92"/>
                </a:lnTo>
                <a:lnTo>
                  <a:pt x="63" y="101"/>
                </a:lnTo>
                <a:lnTo>
                  <a:pt x="69" y="101"/>
                </a:lnTo>
                <a:lnTo>
                  <a:pt x="69" y="107"/>
                </a:lnTo>
                <a:lnTo>
                  <a:pt x="63" y="107"/>
                </a:lnTo>
                <a:lnTo>
                  <a:pt x="62" y="117"/>
                </a:lnTo>
              </a:path>
            </a:pathLst>
          </a:custGeom>
          <a:solidFill>
            <a:srgbClr val="9A8B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0" name="Freeform 8816">
            <a:extLst>
              <a:ext uri="{FF2B5EF4-FFF2-40B4-BE49-F238E27FC236}">
                <a16:creationId xmlns:a16="http://schemas.microsoft.com/office/drawing/2014/main" id="{23988662-F5EC-E24C-BF52-42101646A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2719388"/>
            <a:ext cx="55563" cy="57150"/>
          </a:xfrm>
          <a:custGeom>
            <a:avLst/>
            <a:gdLst>
              <a:gd name="T0" fmla="*/ 0 w 153"/>
              <a:gd name="T1" fmla="*/ 0 h 157"/>
              <a:gd name="T2" fmla="*/ 20046259 w 153"/>
              <a:gd name="T3" fmla="*/ 0 h 157"/>
              <a:gd name="T4" fmla="*/ 20046259 w 153"/>
              <a:gd name="T5" fmla="*/ 12057922 h 157"/>
              <a:gd name="T6" fmla="*/ 10154955 w 153"/>
              <a:gd name="T7" fmla="*/ 20670827 h 157"/>
              <a:gd name="T8" fmla="*/ 131826 w 153"/>
              <a:gd name="T9" fmla="*/ 12057922 h 157"/>
              <a:gd name="T10" fmla="*/ 0 w 153"/>
              <a:gd name="T11" fmla="*/ 0 h 1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7">
                <a:moveTo>
                  <a:pt x="0" y="0"/>
                </a:moveTo>
                <a:lnTo>
                  <a:pt x="152" y="0"/>
                </a:lnTo>
                <a:lnTo>
                  <a:pt x="152" y="91"/>
                </a:lnTo>
                <a:cubicBezTo>
                  <a:pt x="149" y="124"/>
                  <a:pt x="113" y="156"/>
                  <a:pt x="77" y="156"/>
                </a:cubicBezTo>
                <a:cubicBezTo>
                  <a:pt x="46" y="156"/>
                  <a:pt x="0" y="128"/>
                  <a:pt x="1" y="91"/>
                </a:cubicBezTo>
                <a:lnTo>
                  <a:pt x="0" y="0"/>
                </a:lnTo>
              </a:path>
            </a:pathLst>
          </a:custGeom>
          <a:solidFill>
            <a:srgbClr val="C400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1" name="Freeform 8817">
            <a:extLst>
              <a:ext uri="{FF2B5EF4-FFF2-40B4-BE49-F238E27FC236}">
                <a16:creationId xmlns:a16="http://schemas.microsoft.com/office/drawing/2014/main" id="{DCEE9B9B-E23F-EC4E-A56D-683EE2E3B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2717800"/>
            <a:ext cx="58737" cy="58738"/>
          </a:xfrm>
          <a:custGeom>
            <a:avLst/>
            <a:gdLst>
              <a:gd name="T0" fmla="*/ 10648438 w 162"/>
              <a:gd name="T1" fmla="*/ 20783284 h 165"/>
              <a:gd name="T2" fmla="*/ 2366158 w 162"/>
              <a:gd name="T3" fmla="*/ 17108065 h 165"/>
              <a:gd name="T4" fmla="*/ 131614 w 162"/>
              <a:gd name="T5" fmla="*/ 12039154 h 165"/>
              <a:gd name="T6" fmla="*/ 0 w 162"/>
              <a:gd name="T7" fmla="*/ 0 h 165"/>
              <a:gd name="T8" fmla="*/ 20902033 w 162"/>
              <a:gd name="T9" fmla="*/ 0 h 165"/>
              <a:gd name="T10" fmla="*/ 21164899 w 162"/>
              <a:gd name="T11" fmla="*/ 12039154 h 165"/>
              <a:gd name="T12" fmla="*/ 10648438 w 162"/>
              <a:gd name="T13" fmla="*/ 20783284 h 165"/>
              <a:gd name="T14" fmla="*/ 1183079 w 162"/>
              <a:gd name="T15" fmla="*/ 12039154 h 165"/>
              <a:gd name="T16" fmla="*/ 3155120 w 162"/>
              <a:gd name="T17" fmla="*/ 16474407 h 165"/>
              <a:gd name="T18" fmla="*/ 10648438 w 162"/>
              <a:gd name="T19" fmla="*/ 19769431 h 165"/>
              <a:gd name="T20" fmla="*/ 19981820 w 162"/>
              <a:gd name="T21" fmla="*/ 12039154 h 165"/>
              <a:gd name="T22" fmla="*/ 19981820 w 162"/>
              <a:gd name="T23" fmla="*/ 887122 h 165"/>
              <a:gd name="T24" fmla="*/ 1051827 w 162"/>
              <a:gd name="T25" fmla="*/ 887122 h 165"/>
              <a:gd name="T26" fmla="*/ 1183079 w 162"/>
              <a:gd name="T27" fmla="*/ 12039154 h 16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2" h="165">
                <a:moveTo>
                  <a:pt x="81" y="164"/>
                </a:moveTo>
                <a:cubicBezTo>
                  <a:pt x="61" y="164"/>
                  <a:pt x="36" y="152"/>
                  <a:pt x="18" y="135"/>
                </a:cubicBezTo>
                <a:cubicBezTo>
                  <a:pt x="7" y="123"/>
                  <a:pt x="0" y="109"/>
                  <a:pt x="1" y="95"/>
                </a:cubicBezTo>
                <a:lnTo>
                  <a:pt x="0" y="0"/>
                </a:lnTo>
                <a:lnTo>
                  <a:pt x="159" y="0"/>
                </a:lnTo>
                <a:lnTo>
                  <a:pt x="161" y="95"/>
                </a:lnTo>
                <a:cubicBezTo>
                  <a:pt x="156" y="132"/>
                  <a:pt x="120" y="164"/>
                  <a:pt x="81" y="164"/>
                </a:cubicBezTo>
                <a:close/>
                <a:moveTo>
                  <a:pt x="9" y="95"/>
                </a:moveTo>
                <a:cubicBezTo>
                  <a:pt x="8" y="110"/>
                  <a:pt x="17" y="121"/>
                  <a:pt x="24" y="130"/>
                </a:cubicBezTo>
                <a:cubicBezTo>
                  <a:pt x="39" y="145"/>
                  <a:pt x="62" y="156"/>
                  <a:pt x="81" y="156"/>
                </a:cubicBezTo>
                <a:cubicBezTo>
                  <a:pt x="115" y="156"/>
                  <a:pt x="150" y="126"/>
                  <a:pt x="152" y="95"/>
                </a:cubicBezTo>
                <a:lnTo>
                  <a:pt x="152" y="7"/>
                </a:lnTo>
                <a:lnTo>
                  <a:pt x="8" y="7"/>
                </a:lnTo>
                <a:lnTo>
                  <a:pt x="9" y="95"/>
                </a:lnTo>
                <a:close/>
              </a:path>
            </a:pathLst>
          </a:custGeom>
          <a:solidFill>
            <a:srgbClr val="D300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2" name="Freeform 8818">
            <a:extLst>
              <a:ext uri="{FF2B5EF4-FFF2-40B4-BE49-F238E27FC236}">
                <a16:creationId xmlns:a16="http://schemas.microsoft.com/office/drawing/2014/main" id="{7C9E4E5F-7723-0A45-A118-72B98C5B5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2719388"/>
            <a:ext cx="11113" cy="11112"/>
          </a:xfrm>
          <a:custGeom>
            <a:avLst/>
            <a:gdLst>
              <a:gd name="T0" fmla="*/ 1921067 w 30"/>
              <a:gd name="T1" fmla="*/ 3854789 h 31"/>
              <a:gd name="T2" fmla="*/ 0 w 30"/>
              <a:gd name="T3" fmla="*/ 3854789 h 31"/>
              <a:gd name="T4" fmla="*/ 0 w 30"/>
              <a:gd name="T5" fmla="*/ 0 h 31"/>
              <a:gd name="T6" fmla="*/ 3979565 w 30"/>
              <a:gd name="T7" fmla="*/ 0 h 31"/>
              <a:gd name="T8" fmla="*/ 3979565 w 30"/>
              <a:gd name="T9" fmla="*/ 3854789 h 31"/>
              <a:gd name="T10" fmla="*/ 1921067 w 30"/>
              <a:gd name="T11" fmla="*/ 3854789 h 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1">
                <a:moveTo>
                  <a:pt x="14" y="30"/>
                </a:moveTo>
                <a:lnTo>
                  <a:pt x="0" y="30"/>
                </a:lnTo>
                <a:lnTo>
                  <a:pt x="0" y="0"/>
                </a:lnTo>
                <a:lnTo>
                  <a:pt x="29" y="0"/>
                </a:lnTo>
                <a:lnTo>
                  <a:pt x="29" y="30"/>
                </a:lnTo>
                <a:lnTo>
                  <a:pt x="14" y="30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3" name="Freeform 8819">
            <a:extLst>
              <a:ext uri="{FF2B5EF4-FFF2-40B4-BE49-F238E27FC236}">
                <a16:creationId xmlns:a16="http://schemas.microsoft.com/office/drawing/2014/main" id="{6901AB0C-A53E-AC47-B420-53982F91E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2719388"/>
            <a:ext cx="11112" cy="11112"/>
          </a:xfrm>
          <a:custGeom>
            <a:avLst/>
            <a:gdLst>
              <a:gd name="T0" fmla="*/ 2055337 w 29"/>
              <a:gd name="T1" fmla="*/ 3628236 h 33"/>
              <a:gd name="T2" fmla="*/ 0 w 29"/>
              <a:gd name="T3" fmla="*/ 3628236 h 33"/>
              <a:gd name="T4" fmla="*/ 0 w 29"/>
              <a:gd name="T5" fmla="*/ 0 h 33"/>
              <a:gd name="T6" fmla="*/ 4111057 w 29"/>
              <a:gd name="T7" fmla="*/ 0 h 33"/>
              <a:gd name="T8" fmla="*/ 4111057 w 29"/>
              <a:gd name="T9" fmla="*/ 3628236 h 33"/>
              <a:gd name="T10" fmla="*/ 2055337 w 29"/>
              <a:gd name="T11" fmla="*/ 3628236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4" y="32"/>
                </a:moveTo>
                <a:lnTo>
                  <a:pt x="0" y="32"/>
                </a:lnTo>
                <a:lnTo>
                  <a:pt x="0" y="0"/>
                </a:lnTo>
                <a:lnTo>
                  <a:pt x="28" y="0"/>
                </a:lnTo>
                <a:lnTo>
                  <a:pt x="28" y="32"/>
                </a:lnTo>
                <a:lnTo>
                  <a:pt x="14" y="32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4" name="Freeform 8820">
            <a:extLst>
              <a:ext uri="{FF2B5EF4-FFF2-40B4-BE49-F238E27FC236}">
                <a16:creationId xmlns:a16="http://schemas.microsoft.com/office/drawing/2014/main" id="{6655156F-0A6C-8F43-8488-6BF55F652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2730500"/>
            <a:ext cx="11112" cy="11113"/>
          </a:xfrm>
          <a:custGeom>
            <a:avLst/>
            <a:gdLst>
              <a:gd name="T0" fmla="*/ 1929321 w 32"/>
              <a:gd name="T1" fmla="*/ 3628900 h 33"/>
              <a:gd name="T2" fmla="*/ 0 w 32"/>
              <a:gd name="T3" fmla="*/ 3628900 h 33"/>
              <a:gd name="T4" fmla="*/ 0 w 32"/>
              <a:gd name="T5" fmla="*/ 0 h 33"/>
              <a:gd name="T6" fmla="*/ 3738146 w 32"/>
              <a:gd name="T7" fmla="*/ 0 h 33"/>
              <a:gd name="T8" fmla="*/ 3738146 w 32"/>
              <a:gd name="T9" fmla="*/ 3628900 h 33"/>
              <a:gd name="T10" fmla="*/ 1929321 w 32"/>
              <a:gd name="T11" fmla="*/ 362890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3">
                <a:moveTo>
                  <a:pt x="16" y="32"/>
                </a:moveTo>
                <a:lnTo>
                  <a:pt x="0" y="32"/>
                </a:lnTo>
                <a:lnTo>
                  <a:pt x="0" y="0"/>
                </a:lnTo>
                <a:lnTo>
                  <a:pt x="31" y="0"/>
                </a:lnTo>
                <a:lnTo>
                  <a:pt x="31" y="32"/>
                </a:lnTo>
                <a:lnTo>
                  <a:pt x="16" y="32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5" name="Freeform 8821">
            <a:extLst>
              <a:ext uri="{FF2B5EF4-FFF2-40B4-BE49-F238E27FC236}">
                <a16:creationId xmlns:a16="http://schemas.microsoft.com/office/drawing/2014/main" id="{B2B2F452-2214-3B42-8FAF-72C29A8E5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2732088"/>
            <a:ext cx="11113" cy="11112"/>
          </a:xfrm>
          <a:custGeom>
            <a:avLst/>
            <a:gdLst>
              <a:gd name="T0" fmla="*/ 1927568 w 31"/>
              <a:gd name="T1" fmla="*/ 3978837 h 30"/>
              <a:gd name="T2" fmla="*/ 0 w 31"/>
              <a:gd name="T3" fmla="*/ 3978837 h 30"/>
              <a:gd name="T4" fmla="*/ 0 w 31"/>
              <a:gd name="T5" fmla="*/ 0 h 30"/>
              <a:gd name="T6" fmla="*/ 3855494 w 31"/>
              <a:gd name="T7" fmla="*/ 0 h 30"/>
              <a:gd name="T8" fmla="*/ 3855494 w 31"/>
              <a:gd name="T9" fmla="*/ 3978837 h 30"/>
              <a:gd name="T10" fmla="*/ 1927568 w 31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30">
                <a:moveTo>
                  <a:pt x="15" y="29"/>
                </a:moveTo>
                <a:lnTo>
                  <a:pt x="0" y="29"/>
                </a:lnTo>
                <a:lnTo>
                  <a:pt x="0" y="0"/>
                </a:lnTo>
                <a:lnTo>
                  <a:pt x="30" y="0"/>
                </a:lnTo>
                <a:lnTo>
                  <a:pt x="30" y="29"/>
                </a:lnTo>
                <a:lnTo>
                  <a:pt x="15" y="29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6" name="Freeform 8822">
            <a:extLst>
              <a:ext uri="{FF2B5EF4-FFF2-40B4-BE49-F238E27FC236}">
                <a16:creationId xmlns:a16="http://schemas.microsoft.com/office/drawing/2014/main" id="{DDC5298D-7923-FA4C-8E85-8A00C8D21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2741613"/>
            <a:ext cx="11113" cy="11112"/>
          </a:xfrm>
          <a:custGeom>
            <a:avLst/>
            <a:gdLst>
              <a:gd name="T0" fmla="*/ 1921067 w 30"/>
              <a:gd name="T1" fmla="*/ 3978837 h 30"/>
              <a:gd name="T2" fmla="*/ 0 w 30"/>
              <a:gd name="T3" fmla="*/ 3978837 h 30"/>
              <a:gd name="T4" fmla="*/ 0 w 30"/>
              <a:gd name="T5" fmla="*/ 0 h 30"/>
              <a:gd name="T6" fmla="*/ 3979565 w 30"/>
              <a:gd name="T7" fmla="*/ 0 h 30"/>
              <a:gd name="T8" fmla="*/ 3979565 w 30"/>
              <a:gd name="T9" fmla="*/ 3978837 h 30"/>
              <a:gd name="T10" fmla="*/ 1921067 w 30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0">
                <a:moveTo>
                  <a:pt x="14" y="29"/>
                </a:moveTo>
                <a:lnTo>
                  <a:pt x="0" y="29"/>
                </a:lnTo>
                <a:lnTo>
                  <a:pt x="0" y="0"/>
                </a:lnTo>
                <a:lnTo>
                  <a:pt x="29" y="0"/>
                </a:lnTo>
                <a:lnTo>
                  <a:pt x="29" y="29"/>
                </a:lnTo>
                <a:lnTo>
                  <a:pt x="14" y="29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7" name="Freeform 8823">
            <a:extLst>
              <a:ext uri="{FF2B5EF4-FFF2-40B4-BE49-F238E27FC236}">
                <a16:creationId xmlns:a16="http://schemas.microsoft.com/office/drawing/2014/main" id="{E5750BA0-9304-094B-B617-5009509DC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2741613"/>
            <a:ext cx="11112" cy="11112"/>
          </a:xfrm>
          <a:custGeom>
            <a:avLst/>
            <a:gdLst>
              <a:gd name="T0" fmla="*/ 2057942 w 30"/>
              <a:gd name="T1" fmla="*/ 3978837 h 30"/>
              <a:gd name="T2" fmla="*/ 0 w 30"/>
              <a:gd name="T3" fmla="*/ 3978837 h 30"/>
              <a:gd name="T4" fmla="*/ 0 w 30"/>
              <a:gd name="T5" fmla="*/ 0 h 30"/>
              <a:gd name="T6" fmla="*/ 3978837 w 30"/>
              <a:gd name="T7" fmla="*/ 0 h 30"/>
              <a:gd name="T8" fmla="*/ 3978837 w 30"/>
              <a:gd name="T9" fmla="*/ 3978837 h 30"/>
              <a:gd name="T10" fmla="*/ 2057942 w 30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0">
                <a:moveTo>
                  <a:pt x="15" y="29"/>
                </a:moveTo>
                <a:lnTo>
                  <a:pt x="0" y="29"/>
                </a:lnTo>
                <a:lnTo>
                  <a:pt x="0" y="0"/>
                </a:lnTo>
                <a:lnTo>
                  <a:pt x="29" y="0"/>
                </a:lnTo>
                <a:lnTo>
                  <a:pt x="29" y="29"/>
                </a:lnTo>
                <a:lnTo>
                  <a:pt x="15" y="29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8" name="Freeform 8824">
            <a:extLst>
              <a:ext uri="{FF2B5EF4-FFF2-40B4-BE49-F238E27FC236}">
                <a16:creationId xmlns:a16="http://schemas.microsoft.com/office/drawing/2014/main" id="{527B7CC8-A9BB-824E-9727-4D1083E0B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2752725"/>
            <a:ext cx="11112" cy="11113"/>
          </a:xfrm>
          <a:custGeom>
            <a:avLst/>
            <a:gdLst>
              <a:gd name="T0" fmla="*/ 0 w 31"/>
              <a:gd name="T1" fmla="*/ 0 h 29"/>
              <a:gd name="T2" fmla="*/ 3854789 w 31"/>
              <a:gd name="T3" fmla="*/ 0 h 29"/>
              <a:gd name="T4" fmla="*/ 3854789 w 31"/>
              <a:gd name="T5" fmla="*/ 4111810 h 29"/>
              <a:gd name="T6" fmla="*/ 1285049 w 31"/>
              <a:gd name="T7" fmla="*/ 4111810 h 29"/>
              <a:gd name="T8" fmla="*/ 257010 w 31"/>
              <a:gd name="T9" fmla="*/ 2202673 h 29"/>
              <a:gd name="T10" fmla="*/ 0 w 31"/>
              <a:gd name="T11" fmla="*/ 0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29">
                <a:moveTo>
                  <a:pt x="0" y="0"/>
                </a:moveTo>
                <a:lnTo>
                  <a:pt x="30" y="0"/>
                </a:lnTo>
                <a:lnTo>
                  <a:pt x="30" y="28"/>
                </a:lnTo>
                <a:lnTo>
                  <a:pt x="10" y="28"/>
                </a:lnTo>
                <a:cubicBezTo>
                  <a:pt x="5" y="24"/>
                  <a:pt x="4" y="20"/>
                  <a:pt x="2" y="15"/>
                </a:cubicBezTo>
                <a:cubicBezTo>
                  <a:pt x="1" y="10"/>
                  <a:pt x="0" y="5"/>
                  <a:pt x="0" y="0"/>
                </a:cubicBez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79" name="Freeform 8825">
            <a:extLst>
              <a:ext uri="{FF2B5EF4-FFF2-40B4-BE49-F238E27FC236}">
                <a16:creationId xmlns:a16="http://schemas.microsoft.com/office/drawing/2014/main" id="{081125C2-E08B-A54B-A429-B0C89D424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2752725"/>
            <a:ext cx="11113" cy="11113"/>
          </a:xfrm>
          <a:custGeom>
            <a:avLst/>
            <a:gdLst>
              <a:gd name="T0" fmla="*/ 1927568 w 31"/>
              <a:gd name="T1" fmla="*/ 4111810 h 29"/>
              <a:gd name="T2" fmla="*/ 0 w 31"/>
              <a:gd name="T3" fmla="*/ 4111810 h 29"/>
              <a:gd name="T4" fmla="*/ 0 w 31"/>
              <a:gd name="T5" fmla="*/ 0 h 29"/>
              <a:gd name="T6" fmla="*/ 3855494 w 31"/>
              <a:gd name="T7" fmla="*/ 0 h 29"/>
              <a:gd name="T8" fmla="*/ 3855494 w 31"/>
              <a:gd name="T9" fmla="*/ 4111810 h 29"/>
              <a:gd name="T10" fmla="*/ 1927568 w 31"/>
              <a:gd name="T11" fmla="*/ 4111810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1" h="29">
                <a:moveTo>
                  <a:pt x="15" y="28"/>
                </a:moveTo>
                <a:lnTo>
                  <a:pt x="0" y="28"/>
                </a:lnTo>
                <a:lnTo>
                  <a:pt x="0" y="0"/>
                </a:lnTo>
                <a:lnTo>
                  <a:pt x="30" y="0"/>
                </a:lnTo>
                <a:lnTo>
                  <a:pt x="30" y="28"/>
                </a:lnTo>
                <a:lnTo>
                  <a:pt x="15" y="28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0" name="Freeform 8826">
            <a:extLst>
              <a:ext uri="{FF2B5EF4-FFF2-40B4-BE49-F238E27FC236}">
                <a16:creationId xmlns:a16="http://schemas.microsoft.com/office/drawing/2014/main" id="{378CDEC0-6B9F-EB4E-92D2-1E267931C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2762250"/>
            <a:ext cx="11113" cy="11113"/>
          </a:xfrm>
          <a:custGeom>
            <a:avLst/>
            <a:gdLst>
              <a:gd name="T0" fmla="*/ 0 w 29"/>
              <a:gd name="T1" fmla="*/ 0 h 32"/>
              <a:gd name="T2" fmla="*/ 4111810 w 29"/>
              <a:gd name="T3" fmla="*/ 0 h 32"/>
              <a:gd name="T4" fmla="*/ 4111810 w 29"/>
              <a:gd name="T5" fmla="*/ 3738830 h 32"/>
              <a:gd name="T6" fmla="*/ 3083666 w 29"/>
              <a:gd name="T7" fmla="*/ 3738830 h 32"/>
              <a:gd name="T8" fmla="*/ 0 w 29"/>
              <a:gd name="T9" fmla="*/ 2291362 h 32"/>
              <a:gd name="T10" fmla="*/ 0 w 29"/>
              <a:gd name="T11" fmla="*/ 0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8" y="0"/>
                </a:lnTo>
                <a:lnTo>
                  <a:pt x="28" y="31"/>
                </a:lnTo>
                <a:lnTo>
                  <a:pt x="21" y="31"/>
                </a:lnTo>
                <a:cubicBezTo>
                  <a:pt x="15" y="29"/>
                  <a:pt x="7" y="24"/>
                  <a:pt x="0" y="19"/>
                </a:cubicBezTo>
                <a:lnTo>
                  <a:pt x="0" y="0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1" name="Freeform 8827">
            <a:extLst>
              <a:ext uri="{FF2B5EF4-FFF2-40B4-BE49-F238E27FC236}">
                <a16:creationId xmlns:a16="http://schemas.microsoft.com/office/drawing/2014/main" id="{24AD0CEE-7F63-1840-8DBF-D76F7BB90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2762250"/>
            <a:ext cx="11112" cy="11113"/>
          </a:xfrm>
          <a:custGeom>
            <a:avLst/>
            <a:gdLst>
              <a:gd name="T0" fmla="*/ 0 w 30"/>
              <a:gd name="T1" fmla="*/ 0 h 33"/>
              <a:gd name="T2" fmla="*/ 3978837 w 30"/>
              <a:gd name="T3" fmla="*/ 0 h 33"/>
              <a:gd name="T4" fmla="*/ 3978837 w 30"/>
              <a:gd name="T5" fmla="*/ 2268062 h 33"/>
              <a:gd name="T6" fmla="*/ 685981 w 30"/>
              <a:gd name="T7" fmla="*/ 3628900 h 33"/>
              <a:gd name="T8" fmla="*/ 0 w 30"/>
              <a:gd name="T9" fmla="*/ 3628900 h 33"/>
              <a:gd name="T10" fmla="*/ 0 w 30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" h="33">
                <a:moveTo>
                  <a:pt x="0" y="0"/>
                </a:moveTo>
                <a:lnTo>
                  <a:pt x="29" y="0"/>
                </a:lnTo>
                <a:lnTo>
                  <a:pt x="29" y="20"/>
                </a:lnTo>
                <a:cubicBezTo>
                  <a:pt x="23" y="24"/>
                  <a:pt x="15" y="29"/>
                  <a:pt x="5" y="32"/>
                </a:cubicBezTo>
                <a:lnTo>
                  <a:pt x="0" y="32"/>
                </a:lnTo>
                <a:lnTo>
                  <a:pt x="0" y="0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2" name="Freeform 8828">
            <a:extLst>
              <a:ext uri="{FF2B5EF4-FFF2-40B4-BE49-F238E27FC236}">
                <a16:creationId xmlns:a16="http://schemas.microsoft.com/office/drawing/2014/main" id="{AD7EE535-3665-5247-9515-B0B70C116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2732088"/>
            <a:ext cx="11112" cy="11112"/>
          </a:xfrm>
          <a:custGeom>
            <a:avLst/>
            <a:gdLst>
              <a:gd name="T0" fmla="*/ 1929321 w 32"/>
              <a:gd name="T1" fmla="*/ 3978837 h 30"/>
              <a:gd name="T2" fmla="*/ 0 w 32"/>
              <a:gd name="T3" fmla="*/ 3978837 h 30"/>
              <a:gd name="T4" fmla="*/ 0 w 32"/>
              <a:gd name="T5" fmla="*/ 0 h 30"/>
              <a:gd name="T6" fmla="*/ 3738146 w 32"/>
              <a:gd name="T7" fmla="*/ 0 h 30"/>
              <a:gd name="T8" fmla="*/ 3738146 w 32"/>
              <a:gd name="T9" fmla="*/ 3978837 h 30"/>
              <a:gd name="T10" fmla="*/ 1929321 w 32"/>
              <a:gd name="T11" fmla="*/ 397883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0">
                <a:moveTo>
                  <a:pt x="16" y="29"/>
                </a:moveTo>
                <a:lnTo>
                  <a:pt x="0" y="29"/>
                </a:lnTo>
                <a:lnTo>
                  <a:pt x="0" y="0"/>
                </a:lnTo>
                <a:lnTo>
                  <a:pt x="31" y="0"/>
                </a:lnTo>
                <a:lnTo>
                  <a:pt x="31" y="29"/>
                </a:lnTo>
                <a:lnTo>
                  <a:pt x="16" y="29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3" name="Freeform 8829">
            <a:extLst>
              <a:ext uri="{FF2B5EF4-FFF2-40B4-BE49-F238E27FC236}">
                <a16:creationId xmlns:a16="http://schemas.microsoft.com/office/drawing/2014/main" id="{32E82E86-E1C2-864B-8391-6C0F0A84A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2752725"/>
            <a:ext cx="11112" cy="11113"/>
          </a:xfrm>
          <a:custGeom>
            <a:avLst/>
            <a:gdLst>
              <a:gd name="T0" fmla="*/ 0 w 32"/>
              <a:gd name="T1" fmla="*/ 0 h 29"/>
              <a:gd name="T2" fmla="*/ 3738146 w 32"/>
              <a:gd name="T3" fmla="*/ 0 h 29"/>
              <a:gd name="T4" fmla="*/ 3255816 w 32"/>
              <a:gd name="T5" fmla="*/ 2496593 h 29"/>
              <a:gd name="T6" fmla="*/ 2411651 w 32"/>
              <a:gd name="T7" fmla="*/ 4111810 h 29"/>
              <a:gd name="T8" fmla="*/ 0 w 32"/>
              <a:gd name="T9" fmla="*/ 4111810 h 29"/>
              <a:gd name="T10" fmla="*/ 0 w 32"/>
              <a:gd name="T11" fmla="*/ 0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29">
                <a:moveTo>
                  <a:pt x="0" y="0"/>
                </a:moveTo>
                <a:lnTo>
                  <a:pt x="31" y="0"/>
                </a:lnTo>
                <a:cubicBezTo>
                  <a:pt x="31" y="6"/>
                  <a:pt x="28" y="12"/>
                  <a:pt x="27" y="17"/>
                </a:cubicBezTo>
                <a:cubicBezTo>
                  <a:pt x="24" y="22"/>
                  <a:pt x="22" y="25"/>
                  <a:pt x="20" y="28"/>
                </a:cubicBezTo>
                <a:lnTo>
                  <a:pt x="0" y="28"/>
                </a:lnTo>
                <a:lnTo>
                  <a:pt x="0" y="0"/>
                </a:lnTo>
              </a:path>
            </a:pathLst>
          </a:custGeom>
          <a:solidFill>
            <a:srgbClr val="FCF8F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4" name="Freeform 8830">
            <a:extLst>
              <a:ext uri="{FF2B5EF4-FFF2-40B4-BE49-F238E27FC236}">
                <a16:creationId xmlns:a16="http://schemas.microsoft.com/office/drawing/2014/main" id="{A8F52784-F3D3-954E-871D-464011EAD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2786063"/>
            <a:ext cx="12700" cy="11112"/>
          </a:xfrm>
          <a:custGeom>
            <a:avLst/>
            <a:gdLst>
              <a:gd name="T0" fmla="*/ 1120069 w 36"/>
              <a:gd name="T1" fmla="*/ 0 h 33"/>
              <a:gd name="T2" fmla="*/ 2240139 w 36"/>
              <a:gd name="T3" fmla="*/ 453572 h 33"/>
              <a:gd name="T4" fmla="*/ 3360208 w 36"/>
              <a:gd name="T5" fmla="*/ 0 h 33"/>
              <a:gd name="T6" fmla="*/ 3360208 w 36"/>
              <a:gd name="T7" fmla="*/ 1247238 h 33"/>
              <a:gd name="T8" fmla="*/ 4355747 w 36"/>
              <a:gd name="T9" fmla="*/ 1700809 h 33"/>
              <a:gd name="T10" fmla="*/ 3360208 w 36"/>
              <a:gd name="T11" fmla="*/ 2380999 h 33"/>
              <a:gd name="T12" fmla="*/ 3360208 w 36"/>
              <a:gd name="T13" fmla="*/ 3628236 h 33"/>
              <a:gd name="T14" fmla="*/ 3360208 w 36"/>
              <a:gd name="T15" fmla="*/ 3628236 h 33"/>
              <a:gd name="T16" fmla="*/ 2240139 w 36"/>
              <a:gd name="T17" fmla="*/ 2948047 h 33"/>
              <a:gd name="T18" fmla="*/ 1120069 w 36"/>
              <a:gd name="T19" fmla="*/ 3628236 h 33"/>
              <a:gd name="T20" fmla="*/ 1120069 w 36"/>
              <a:gd name="T21" fmla="*/ 2380999 h 33"/>
              <a:gd name="T22" fmla="*/ 0 w 36"/>
              <a:gd name="T23" fmla="*/ 1700809 h 33"/>
              <a:gd name="T24" fmla="*/ 1120069 w 36"/>
              <a:gd name="T25" fmla="*/ 1247238 h 33"/>
              <a:gd name="T26" fmla="*/ 995539 w 36"/>
              <a:gd name="T27" fmla="*/ 0 h 33"/>
              <a:gd name="T28" fmla="*/ 1120069 w 36"/>
              <a:gd name="T29" fmla="*/ 0 h 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3">
                <a:moveTo>
                  <a:pt x="9" y="0"/>
                </a:moveTo>
                <a:lnTo>
                  <a:pt x="18" y="4"/>
                </a:lnTo>
                <a:lnTo>
                  <a:pt x="27" y="0"/>
                </a:lnTo>
                <a:lnTo>
                  <a:pt x="27" y="11"/>
                </a:lnTo>
                <a:lnTo>
                  <a:pt x="35" y="15"/>
                </a:lnTo>
                <a:lnTo>
                  <a:pt x="27" y="21"/>
                </a:lnTo>
                <a:lnTo>
                  <a:pt x="27" y="32"/>
                </a:lnTo>
                <a:lnTo>
                  <a:pt x="18" y="26"/>
                </a:lnTo>
                <a:lnTo>
                  <a:pt x="9" y="32"/>
                </a:lnTo>
                <a:lnTo>
                  <a:pt x="9" y="21"/>
                </a:lnTo>
                <a:lnTo>
                  <a:pt x="0" y="15"/>
                </a:lnTo>
                <a:lnTo>
                  <a:pt x="9" y="11"/>
                </a:lnTo>
                <a:lnTo>
                  <a:pt x="8" y="0"/>
                </a:lnTo>
                <a:lnTo>
                  <a:pt x="9" y="0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5" name="Freeform 8831">
            <a:extLst>
              <a:ext uri="{FF2B5EF4-FFF2-40B4-BE49-F238E27FC236}">
                <a16:creationId xmlns:a16="http://schemas.microsoft.com/office/drawing/2014/main" id="{EA06C882-2753-7946-967E-308C090C6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2786063"/>
            <a:ext cx="12700" cy="11112"/>
          </a:xfrm>
          <a:custGeom>
            <a:avLst/>
            <a:gdLst>
              <a:gd name="T0" fmla="*/ 2120557 w 37"/>
              <a:gd name="T1" fmla="*/ 2948047 h 33"/>
              <a:gd name="T2" fmla="*/ 1060278 w 37"/>
              <a:gd name="T3" fmla="*/ 3628236 h 33"/>
              <a:gd name="T4" fmla="*/ 2120557 w 37"/>
              <a:gd name="T5" fmla="*/ 2834570 h 33"/>
              <a:gd name="T6" fmla="*/ 3181178 w 37"/>
              <a:gd name="T7" fmla="*/ 3401619 h 33"/>
              <a:gd name="T8" fmla="*/ 3181178 w 37"/>
              <a:gd name="T9" fmla="*/ 3628236 h 33"/>
              <a:gd name="T10" fmla="*/ 2120557 w 37"/>
              <a:gd name="T11" fmla="*/ 2948047 h 33"/>
              <a:gd name="T12" fmla="*/ 4123724 w 37"/>
              <a:gd name="T13" fmla="*/ 1700809 h 33"/>
              <a:gd name="T14" fmla="*/ 3181178 w 37"/>
              <a:gd name="T15" fmla="*/ 1247238 h 33"/>
              <a:gd name="T16" fmla="*/ 4241457 w 37"/>
              <a:gd name="T17" fmla="*/ 1700809 h 33"/>
              <a:gd name="T18" fmla="*/ 3181178 w 37"/>
              <a:gd name="T19" fmla="*/ 2380999 h 33"/>
              <a:gd name="T20" fmla="*/ 4123724 w 37"/>
              <a:gd name="T21" fmla="*/ 1700809 h 33"/>
              <a:gd name="T22" fmla="*/ 942546 w 37"/>
              <a:gd name="T23" fmla="*/ 2380999 h 33"/>
              <a:gd name="T24" fmla="*/ 0 w 37"/>
              <a:gd name="T25" fmla="*/ 1814287 h 33"/>
              <a:gd name="T26" fmla="*/ 942546 w 37"/>
              <a:gd name="T27" fmla="*/ 1247238 h 33"/>
              <a:gd name="T28" fmla="*/ 942546 w 37"/>
              <a:gd name="T29" fmla="*/ 113477 h 33"/>
              <a:gd name="T30" fmla="*/ 1060278 w 37"/>
              <a:gd name="T31" fmla="*/ 1247238 h 33"/>
              <a:gd name="T32" fmla="*/ 117732 w 37"/>
              <a:gd name="T33" fmla="*/ 1814287 h 33"/>
              <a:gd name="T34" fmla="*/ 1060278 w 37"/>
              <a:gd name="T35" fmla="*/ 2267858 h 33"/>
              <a:gd name="T36" fmla="*/ 1060278 w 37"/>
              <a:gd name="T37" fmla="*/ 3628236 h 33"/>
              <a:gd name="T38" fmla="*/ 942546 w 37"/>
              <a:gd name="T39" fmla="*/ 2380999 h 33"/>
              <a:gd name="T40" fmla="*/ 942546 w 37"/>
              <a:gd name="T41" fmla="*/ 0 h 33"/>
              <a:gd name="T42" fmla="*/ 2120557 w 37"/>
              <a:gd name="T43" fmla="*/ 567049 h 33"/>
              <a:gd name="T44" fmla="*/ 3063103 w 37"/>
              <a:gd name="T45" fmla="*/ 0 h 33"/>
              <a:gd name="T46" fmla="*/ 2120557 w 37"/>
              <a:gd name="T47" fmla="*/ 680189 h 33"/>
              <a:gd name="T48" fmla="*/ 942546 w 37"/>
              <a:gd name="T49" fmla="*/ 113477 h 33"/>
              <a:gd name="T50" fmla="*/ 942546 w 37"/>
              <a:gd name="T51" fmla="*/ 0 h 3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7" h="33">
                <a:moveTo>
                  <a:pt x="18" y="26"/>
                </a:moveTo>
                <a:lnTo>
                  <a:pt x="9" y="32"/>
                </a:lnTo>
                <a:lnTo>
                  <a:pt x="18" y="25"/>
                </a:lnTo>
                <a:lnTo>
                  <a:pt x="27" y="30"/>
                </a:lnTo>
                <a:lnTo>
                  <a:pt x="27" y="32"/>
                </a:lnTo>
                <a:lnTo>
                  <a:pt x="18" y="26"/>
                </a:lnTo>
                <a:close/>
                <a:moveTo>
                  <a:pt x="35" y="15"/>
                </a:moveTo>
                <a:lnTo>
                  <a:pt x="27" y="11"/>
                </a:lnTo>
                <a:lnTo>
                  <a:pt x="36" y="15"/>
                </a:lnTo>
                <a:lnTo>
                  <a:pt x="27" y="21"/>
                </a:lnTo>
                <a:lnTo>
                  <a:pt x="35" y="15"/>
                </a:lnTo>
                <a:close/>
                <a:moveTo>
                  <a:pt x="8" y="21"/>
                </a:moveTo>
                <a:lnTo>
                  <a:pt x="0" y="16"/>
                </a:lnTo>
                <a:lnTo>
                  <a:pt x="8" y="11"/>
                </a:lnTo>
                <a:lnTo>
                  <a:pt x="8" y="1"/>
                </a:lnTo>
                <a:lnTo>
                  <a:pt x="9" y="11"/>
                </a:lnTo>
                <a:lnTo>
                  <a:pt x="1" y="16"/>
                </a:lnTo>
                <a:lnTo>
                  <a:pt x="9" y="20"/>
                </a:lnTo>
                <a:lnTo>
                  <a:pt x="9" y="32"/>
                </a:lnTo>
                <a:lnTo>
                  <a:pt x="8" y="21"/>
                </a:lnTo>
                <a:close/>
                <a:moveTo>
                  <a:pt x="8" y="0"/>
                </a:moveTo>
                <a:lnTo>
                  <a:pt x="18" y="5"/>
                </a:lnTo>
                <a:lnTo>
                  <a:pt x="26" y="0"/>
                </a:lnTo>
                <a:lnTo>
                  <a:pt x="18" y="6"/>
                </a:lnTo>
                <a:lnTo>
                  <a:pt x="8" y="1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6" name="Freeform 8832">
            <a:extLst>
              <a:ext uri="{FF2B5EF4-FFF2-40B4-BE49-F238E27FC236}">
                <a16:creationId xmlns:a16="http://schemas.microsoft.com/office/drawing/2014/main" id="{DD4DCB80-65C0-DD47-A358-48A608AD3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2790825"/>
            <a:ext cx="12700" cy="12700"/>
          </a:xfrm>
          <a:custGeom>
            <a:avLst/>
            <a:gdLst>
              <a:gd name="T0" fmla="*/ 2489200 w 36"/>
              <a:gd name="T1" fmla="*/ 0 h 35"/>
              <a:gd name="T2" fmla="*/ 3111147 w 36"/>
              <a:gd name="T3" fmla="*/ 1185091 h 35"/>
              <a:gd name="T4" fmla="*/ 4355747 w 36"/>
              <a:gd name="T5" fmla="*/ 1316809 h 35"/>
              <a:gd name="T6" fmla="*/ 3484739 w 36"/>
              <a:gd name="T7" fmla="*/ 2501537 h 35"/>
              <a:gd name="T8" fmla="*/ 3982508 w 36"/>
              <a:gd name="T9" fmla="*/ 3686629 h 35"/>
              <a:gd name="T10" fmla="*/ 2737908 w 36"/>
              <a:gd name="T11" fmla="*/ 3554911 h 35"/>
              <a:gd name="T12" fmla="*/ 1991078 w 36"/>
              <a:gd name="T13" fmla="*/ 4476569 h 35"/>
              <a:gd name="T14" fmla="*/ 1991078 w 36"/>
              <a:gd name="T15" fmla="*/ 4476569 h 35"/>
              <a:gd name="T16" fmla="*/ 1493308 w 36"/>
              <a:gd name="T17" fmla="*/ 3423194 h 35"/>
              <a:gd name="T18" fmla="*/ 0 w 36"/>
              <a:gd name="T19" fmla="*/ 3160123 h 35"/>
              <a:gd name="T20" fmla="*/ 871008 w 36"/>
              <a:gd name="T21" fmla="*/ 2106749 h 35"/>
              <a:gd name="T22" fmla="*/ 497769 w 36"/>
              <a:gd name="T23" fmla="*/ 789940 h 35"/>
              <a:gd name="T24" fmla="*/ 1617839 w 36"/>
              <a:gd name="T25" fmla="*/ 1053374 h 35"/>
              <a:gd name="T26" fmla="*/ 2489200 w 36"/>
              <a:gd name="T27" fmla="*/ 0 h 35"/>
              <a:gd name="T28" fmla="*/ 2489200 w 36"/>
              <a:gd name="T29" fmla="*/ 0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5">
                <a:moveTo>
                  <a:pt x="20" y="0"/>
                </a:moveTo>
                <a:lnTo>
                  <a:pt x="25" y="9"/>
                </a:lnTo>
                <a:lnTo>
                  <a:pt x="35" y="10"/>
                </a:lnTo>
                <a:lnTo>
                  <a:pt x="28" y="19"/>
                </a:lnTo>
                <a:lnTo>
                  <a:pt x="32" y="28"/>
                </a:lnTo>
                <a:lnTo>
                  <a:pt x="22" y="27"/>
                </a:lnTo>
                <a:lnTo>
                  <a:pt x="16" y="34"/>
                </a:lnTo>
                <a:lnTo>
                  <a:pt x="12" y="26"/>
                </a:lnTo>
                <a:lnTo>
                  <a:pt x="0" y="24"/>
                </a:lnTo>
                <a:lnTo>
                  <a:pt x="7" y="16"/>
                </a:lnTo>
                <a:lnTo>
                  <a:pt x="4" y="6"/>
                </a:lnTo>
                <a:lnTo>
                  <a:pt x="13" y="8"/>
                </a:lnTo>
                <a:lnTo>
                  <a:pt x="20" y="0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7" name="Freeform 8833">
            <a:extLst>
              <a:ext uri="{FF2B5EF4-FFF2-40B4-BE49-F238E27FC236}">
                <a16:creationId xmlns:a16="http://schemas.microsoft.com/office/drawing/2014/main" id="{F55B373F-516A-814C-B29E-FF6B4EE27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2790825"/>
            <a:ext cx="12700" cy="14288"/>
          </a:xfrm>
          <a:custGeom>
            <a:avLst/>
            <a:gdLst>
              <a:gd name="T0" fmla="*/ 1843314 w 35"/>
              <a:gd name="T1" fmla="*/ 5230912 h 38"/>
              <a:gd name="T2" fmla="*/ 1843314 w 35"/>
              <a:gd name="T3" fmla="*/ 4948160 h 38"/>
              <a:gd name="T4" fmla="*/ 1316809 w 35"/>
              <a:gd name="T5" fmla="*/ 3817152 h 38"/>
              <a:gd name="T6" fmla="*/ 0 w 35"/>
              <a:gd name="T7" fmla="*/ 3534400 h 38"/>
              <a:gd name="T8" fmla="*/ 1448163 w 35"/>
              <a:gd name="T9" fmla="*/ 3675776 h 38"/>
              <a:gd name="T10" fmla="*/ 1975031 w 35"/>
              <a:gd name="T11" fmla="*/ 4806784 h 38"/>
              <a:gd name="T12" fmla="*/ 2764971 w 35"/>
              <a:gd name="T13" fmla="*/ 3958528 h 38"/>
              <a:gd name="T14" fmla="*/ 4081780 w 35"/>
              <a:gd name="T15" fmla="*/ 4099904 h 38"/>
              <a:gd name="T16" fmla="*/ 2764971 w 35"/>
              <a:gd name="T17" fmla="*/ 4099904 h 38"/>
              <a:gd name="T18" fmla="*/ 1843314 w 35"/>
              <a:gd name="T19" fmla="*/ 5230912 h 38"/>
              <a:gd name="T20" fmla="*/ 131717 w 35"/>
              <a:gd name="T21" fmla="*/ 989632 h 38"/>
              <a:gd name="T22" fmla="*/ 395151 w 35"/>
              <a:gd name="T23" fmla="*/ 1131008 h 38"/>
              <a:gd name="T24" fmla="*/ 789940 w 35"/>
              <a:gd name="T25" fmla="*/ 2403392 h 38"/>
              <a:gd name="T26" fmla="*/ 131717 w 35"/>
              <a:gd name="T27" fmla="*/ 989632 h 38"/>
              <a:gd name="T28" fmla="*/ 526506 w 35"/>
              <a:gd name="T29" fmla="*/ 1131008 h 38"/>
              <a:gd name="T30" fmla="*/ 395151 w 35"/>
              <a:gd name="T31" fmla="*/ 1131008 h 38"/>
              <a:gd name="T32" fmla="*/ 395151 w 35"/>
              <a:gd name="T33" fmla="*/ 989632 h 38"/>
              <a:gd name="T34" fmla="*/ 526506 w 35"/>
              <a:gd name="T35" fmla="*/ 1131008 h 38"/>
              <a:gd name="T36" fmla="*/ 1711597 w 35"/>
              <a:gd name="T37" fmla="*/ 1131008 h 38"/>
              <a:gd name="T38" fmla="*/ 2501537 w 35"/>
              <a:gd name="T39" fmla="*/ 0 h 38"/>
              <a:gd name="T40" fmla="*/ 3291477 w 35"/>
              <a:gd name="T41" fmla="*/ 1413760 h 38"/>
              <a:gd name="T42" fmla="*/ 3028406 w 35"/>
              <a:gd name="T43" fmla="*/ 1413760 h 38"/>
              <a:gd name="T44" fmla="*/ 2501537 w 35"/>
              <a:gd name="T45" fmla="*/ 141376 h 38"/>
              <a:gd name="T46" fmla="*/ 1711597 w 35"/>
              <a:gd name="T47" fmla="*/ 1272384 h 38"/>
              <a:gd name="T48" fmla="*/ 526506 w 35"/>
              <a:gd name="T49" fmla="*/ 1131008 h 38"/>
              <a:gd name="T50" fmla="*/ 1711597 w 35"/>
              <a:gd name="T51" fmla="*/ 1131008 h 38"/>
              <a:gd name="T52" fmla="*/ 4476569 w 35"/>
              <a:gd name="T53" fmla="*/ 1555136 h 38"/>
              <a:gd name="T54" fmla="*/ 4344851 w 35"/>
              <a:gd name="T55" fmla="*/ 1413760 h 38"/>
              <a:gd name="T56" fmla="*/ 4476569 w 35"/>
              <a:gd name="T57" fmla="*/ 1413760 h 38"/>
              <a:gd name="T58" fmla="*/ 4476569 w 35"/>
              <a:gd name="T59" fmla="*/ 1555136 h 38"/>
              <a:gd name="T60" fmla="*/ 4476569 w 35"/>
              <a:gd name="T61" fmla="*/ 1555136 h 38"/>
              <a:gd name="T62" fmla="*/ 3686629 w 35"/>
              <a:gd name="T63" fmla="*/ 2827520 h 38"/>
              <a:gd name="T64" fmla="*/ 4081780 w 35"/>
              <a:gd name="T65" fmla="*/ 4099904 h 38"/>
              <a:gd name="T66" fmla="*/ 3554911 w 35"/>
              <a:gd name="T67" fmla="*/ 2827520 h 38"/>
              <a:gd name="T68" fmla="*/ 4476569 w 35"/>
              <a:gd name="T69" fmla="*/ 1555136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5" h="38">
                <a:moveTo>
                  <a:pt x="14" y="37"/>
                </a:moveTo>
                <a:lnTo>
                  <a:pt x="14" y="35"/>
                </a:lnTo>
                <a:lnTo>
                  <a:pt x="10" y="27"/>
                </a:lnTo>
                <a:lnTo>
                  <a:pt x="0" y="25"/>
                </a:lnTo>
                <a:lnTo>
                  <a:pt x="11" y="26"/>
                </a:lnTo>
                <a:lnTo>
                  <a:pt x="15" y="34"/>
                </a:lnTo>
                <a:lnTo>
                  <a:pt x="21" y="28"/>
                </a:lnTo>
                <a:lnTo>
                  <a:pt x="31" y="29"/>
                </a:lnTo>
                <a:lnTo>
                  <a:pt x="21" y="29"/>
                </a:lnTo>
                <a:lnTo>
                  <a:pt x="14" y="37"/>
                </a:lnTo>
                <a:close/>
                <a:moveTo>
                  <a:pt x="1" y="7"/>
                </a:moveTo>
                <a:lnTo>
                  <a:pt x="3" y="8"/>
                </a:lnTo>
                <a:lnTo>
                  <a:pt x="6" y="17"/>
                </a:lnTo>
                <a:lnTo>
                  <a:pt x="1" y="7"/>
                </a:lnTo>
                <a:close/>
                <a:moveTo>
                  <a:pt x="4" y="8"/>
                </a:moveTo>
                <a:lnTo>
                  <a:pt x="3" y="8"/>
                </a:lnTo>
                <a:lnTo>
                  <a:pt x="3" y="7"/>
                </a:lnTo>
                <a:lnTo>
                  <a:pt x="4" y="8"/>
                </a:lnTo>
                <a:close/>
                <a:moveTo>
                  <a:pt x="13" y="8"/>
                </a:moveTo>
                <a:lnTo>
                  <a:pt x="19" y="0"/>
                </a:lnTo>
                <a:lnTo>
                  <a:pt x="25" y="10"/>
                </a:lnTo>
                <a:lnTo>
                  <a:pt x="23" y="10"/>
                </a:lnTo>
                <a:lnTo>
                  <a:pt x="19" y="1"/>
                </a:lnTo>
                <a:lnTo>
                  <a:pt x="13" y="9"/>
                </a:lnTo>
                <a:lnTo>
                  <a:pt x="4" y="8"/>
                </a:lnTo>
                <a:lnTo>
                  <a:pt x="13" y="8"/>
                </a:lnTo>
                <a:close/>
                <a:moveTo>
                  <a:pt x="34" y="11"/>
                </a:moveTo>
                <a:lnTo>
                  <a:pt x="33" y="10"/>
                </a:lnTo>
                <a:lnTo>
                  <a:pt x="34" y="10"/>
                </a:lnTo>
                <a:lnTo>
                  <a:pt x="34" y="11"/>
                </a:lnTo>
                <a:close/>
                <a:moveTo>
                  <a:pt x="34" y="11"/>
                </a:moveTo>
                <a:lnTo>
                  <a:pt x="28" y="20"/>
                </a:lnTo>
                <a:lnTo>
                  <a:pt x="31" y="29"/>
                </a:lnTo>
                <a:lnTo>
                  <a:pt x="27" y="20"/>
                </a:lnTo>
                <a:lnTo>
                  <a:pt x="3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8" name="Freeform 8834">
            <a:extLst>
              <a:ext uri="{FF2B5EF4-FFF2-40B4-BE49-F238E27FC236}">
                <a16:creationId xmlns:a16="http://schemas.microsoft.com/office/drawing/2014/main" id="{9CBA1D99-B565-7247-87B6-A996824F9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2803525"/>
            <a:ext cx="12700" cy="11113"/>
          </a:xfrm>
          <a:custGeom>
            <a:avLst/>
            <a:gdLst>
              <a:gd name="T0" fmla="*/ 3686629 w 35"/>
              <a:gd name="T1" fmla="*/ 453612 h 33"/>
              <a:gd name="T2" fmla="*/ 3423194 w 35"/>
              <a:gd name="T3" fmla="*/ 1474325 h 33"/>
              <a:gd name="T4" fmla="*/ 4476569 w 35"/>
              <a:gd name="T5" fmla="*/ 2268062 h 33"/>
              <a:gd name="T6" fmla="*/ 3160123 w 35"/>
              <a:gd name="T7" fmla="*/ 2608187 h 33"/>
              <a:gd name="T8" fmla="*/ 2896689 w 35"/>
              <a:gd name="T9" fmla="*/ 3628900 h 33"/>
              <a:gd name="T10" fmla="*/ 1843314 w 35"/>
              <a:gd name="T11" fmla="*/ 2948649 h 33"/>
              <a:gd name="T12" fmla="*/ 658223 w 35"/>
              <a:gd name="T13" fmla="*/ 3288774 h 33"/>
              <a:gd name="T14" fmla="*/ 658223 w 35"/>
              <a:gd name="T15" fmla="*/ 3288774 h 33"/>
              <a:gd name="T16" fmla="*/ 921657 w 35"/>
              <a:gd name="T17" fmla="*/ 2268062 h 33"/>
              <a:gd name="T18" fmla="*/ 0 w 35"/>
              <a:gd name="T19" fmla="*/ 1474325 h 33"/>
              <a:gd name="T20" fmla="*/ 1185091 w 35"/>
              <a:gd name="T21" fmla="*/ 1134200 h 33"/>
              <a:gd name="T22" fmla="*/ 1579880 w 35"/>
              <a:gd name="T23" fmla="*/ 0 h 33"/>
              <a:gd name="T24" fmla="*/ 2501537 w 35"/>
              <a:gd name="T25" fmla="*/ 793738 h 33"/>
              <a:gd name="T26" fmla="*/ 3686629 w 35"/>
              <a:gd name="T27" fmla="*/ 453612 h 33"/>
              <a:gd name="T28" fmla="*/ 3686629 w 35"/>
              <a:gd name="T29" fmla="*/ 453612 h 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33">
                <a:moveTo>
                  <a:pt x="28" y="4"/>
                </a:moveTo>
                <a:lnTo>
                  <a:pt x="26" y="13"/>
                </a:lnTo>
                <a:lnTo>
                  <a:pt x="34" y="20"/>
                </a:lnTo>
                <a:lnTo>
                  <a:pt x="24" y="23"/>
                </a:lnTo>
                <a:lnTo>
                  <a:pt x="22" y="32"/>
                </a:lnTo>
                <a:lnTo>
                  <a:pt x="14" y="26"/>
                </a:lnTo>
                <a:lnTo>
                  <a:pt x="5" y="29"/>
                </a:lnTo>
                <a:lnTo>
                  <a:pt x="7" y="20"/>
                </a:lnTo>
                <a:lnTo>
                  <a:pt x="0" y="13"/>
                </a:lnTo>
                <a:lnTo>
                  <a:pt x="9" y="10"/>
                </a:lnTo>
                <a:lnTo>
                  <a:pt x="12" y="0"/>
                </a:lnTo>
                <a:lnTo>
                  <a:pt x="19" y="7"/>
                </a:lnTo>
                <a:lnTo>
                  <a:pt x="28" y="4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89" name="Freeform 8835">
            <a:extLst>
              <a:ext uri="{FF2B5EF4-FFF2-40B4-BE49-F238E27FC236}">
                <a16:creationId xmlns:a16="http://schemas.microsoft.com/office/drawing/2014/main" id="{D3F1730E-520E-E349-8A3C-2CB02EB44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2803525"/>
            <a:ext cx="12700" cy="12700"/>
          </a:xfrm>
          <a:custGeom>
            <a:avLst/>
            <a:gdLst>
              <a:gd name="T0" fmla="*/ 2737908 w 36"/>
              <a:gd name="T1" fmla="*/ 4476569 h 35"/>
              <a:gd name="T2" fmla="*/ 1742369 w 36"/>
              <a:gd name="T3" fmla="*/ 3423194 h 35"/>
              <a:gd name="T4" fmla="*/ 2737908 w 36"/>
              <a:gd name="T5" fmla="*/ 4213134 h 35"/>
              <a:gd name="T6" fmla="*/ 2862439 w 36"/>
              <a:gd name="T7" fmla="*/ 3028406 h 35"/>
              <a:gd name="T8" fmla="*/ 4231217 w 36"/>
              <a:gd name="T9" fmla="*/ 2633254 h 35"/>
              <a:gd name="T10" fmla="*/ 3235678 w 36"/>
              <a:gd name="T11" fmla="*/ 1843314 h 35"/>
              <a:gd name="T12" fmla="*/ 3360208 w 36"/>
              <a:gd name="T13" fmla="*/ 658223 h 35"/>
              <a:gd name="T14" fmla="*/ 3360208 w 36"/>
              <a:gd name="T15" fmla="*/ 1711597 h 35"/>
              <a:gd name="T16" fmla="*/ 4355747 w 36"/>
              <a:gd name="T17" fmla="*/ 2633254 h 35"/>
              <a:gd name="T18" fmla="*/ 3111147 w 36"/>
              <a:gd name="T19" fmla="*/ 3028406 h 35"/>
              <a:gd name="T20" fmla="*/ 2737908 w 36"/>
              <a:gd name="T21" fmla="*/ 4476569 h 35"/>
              <a:gd name="T22" fmla="*/ 3484739 w 36"/>
              <a:gd name="T23" fmla="*/ 526506 h 35"/>
              <a:gd name="T24" fmla="*/ 3360208 w 36"/>
              <a:gd name="T25" fmla="*/ 658223 h 35"/>
              <a:gd name="T26" fmla="*/ 3360208 w 36"/>
              <a:gd name="T27" fmla="*/ 526506 h 35"/>
              <a:gd name="T28" fmla="*/ 3484739 w 36"/>
              <a:gd name="T29" fmla="*/ 526506 h 35"/>
              <a:gd name="T30" fmla="*/ 2364669 w 36"/>
              <a:gd name="T31" fmla="*/ 921657 h 35"/>
              <a:gd name="T32" fmla="*/ 1369131 w 36"/>
              <a:gd name="T33" fmla="*/ 0 h 35"/>
              <a:gd name="T34" fmla="*/ 1244600 w 36"/>
              <a:gd name="T35" fmla="*/ 1316809 h 35"/>
              <a:gd name="T36" fmla="*/ 0 w 36"/>
              <a:gd name="T37" fmla="*/ 1711597 h 35"/>
              <a:gd name="T38" fmla="*/ 1120069 w 36"/>
              <a:gd name="T39" fmla="*/ 1185091 h 35"/>
              <a:gd name="T40" fmla="*/ 1369131 w 36"/>
              <a:gd name="T41" fmla="*/ 0 h 35"/>
              <a:gd name="T42" fmla="*/ 2364669 w 36"/>
              <a:gd name="T43" fmla="*/ 789940 h 35"/>
              <a:gd name="T44" fmla="*/ 3484739 w 36"/>
              <a:gd name="T45" fmla="*/ 395151 h 35"/>
              <a:gd name="T46" fmla="*/ 3360208 w 36"/>
              <a:gd name="T47" fmla="*/ 526506 h 35"/>
              <a:gd name="T48" fmla="*/ 2364669 w 36"/>
              <a:gd name="T49" fmla="*/ 921657 h 35"/>
              <a:gd name="T50" fmla="*/ 746831 w 36"/>
              <a:gd name="T51" fmla="*/ 2633254 h 35"/>
              <a:gd name="T52" fmla="*/ 124531 w 36"/>
              <a:gd name="T53" fmla="*/ 1843314 h 35"/>
              <a:gd name="T54" fmla="*/ 995539 w 36"/>
              <a:gd name="T55" fmla="*/ 2633254 h 35"/>
              <a:gd name="T56" fmla="*/ 622300 w 36"/>
              <a:gd name="T57" fmla="*/ 3818346 h 35"/>
              <a:gd name="T58" fmla="*/ 746831 w 36"/>
              <a:gd name="T59" fmla="*/ 2633254 h 3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" h="35">
                <a:moveTo>
                  <a:pt x="22" y="34"/>
                </a:moveTo>
                <a:lnTo>
                  <a:pt x="14" y="26"/>
                </a:lnTo>
                <a:lnTo>
                  <a:pt x="22" y="32"/>
                </a:lnTo>
                <a:lnTo>
                  <a:pt x="23" y="23"/>
                </a:lnTo>
                <a:lnTo>
                  <a:pt x="34" y="20"/>
                </a:lnTo>
                <a:lnTo>
                  <a:pt x="26" y="14"/>
                </a:lnTo>
                <a:lnTo>
                  <a:pt x="27" y="5"/>
                </a:lnTo>
                <a:lnTo>
                  <a:pt x="27" y="13"/>
                </a:lnTo>
                <a:lnTo>
                  <a:pt x="35" y="20"/>
                </a:lnTo>
                <a:lnTo>
                  <a:pt x="25" y="23"/>
                </a:lnTo>
                <a:lnTo>
                  <a:pt x="22" y="34"/>
                </a:lnTo>
                <a:close/>
                <a:moveTo>
                  <a:pt x="28" y="4"/>
                </a:moveTo>
                <a:lnTo>
                  <a:pt x="27" y="5"/>
                </a:lnTo>
                <a:lnTo>
                  <a:pt x="27" y="4"/>
                </a:lnTo>
                <a:lnTo>
                  <a:pt x="28" y="4"/>
                </a:lnTo>
                <a:close/>
                <a:moveTo>
                  <a:pt x="19" y="7"/>
                </a:moveTo>
                <a:lnTo>
                  <a:pt x="11" y="0"/>
                </a:lnTo>
                <a:lnTo>
                  <a:pt x="10" y="10"/>
                </a:lnTo>
                <a:lnTo>
                  <a:pt x="0" y="13"/>
                </a:lnTo>
                <a:lnTo>
                  <a:pt x="9" y="9"/>
                </a:lnTo>
                <a:lnTo>
                  <a:pt x="11" y="0"/>
                </a:lnTo>
                <a:lnTo>
                  <a:pt x="19" y="6"/>
                </a:lnTo>
                <a:lnTo>
                  <a:pt x="28" y="3"/>
                </a:lnTo>
                <a:lnTo>
                  <a:pt x="27" y="4"/>
                </a:lnTo>
                <a:lnTo>
                  <a:pt x="19" y="7"/>
                </a:lnTo>
                <a:close/>
                <a:moveTo>
                  <a:pt x="6" y="20"/>
                </a:moveTo>
                <a:lnTo>
                  <a:pt x="1" y="14"/>
                </a:lnTo>
                <a:lnTo>
                  <a:pt x="8" y="20"/>
                </a:lnTo>
                <a:lnTo>
                  <a:pt x="5" y="29"/>
                </a:lnTo>
                <a:lnTo>
                  <a:pt x="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0" name="Freeform 8836">
            <a:extLst>
              <a:ext uri="{FF2B5EF4-FFF2-40B4-BE49-F238E27FC236}">
                <a16:creationId xmlns:a16="http://schemas.microsoft.com/office/drawing/2014/main" id="{37BF1EE7-A869-2249-9207-E3F67A638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2819400"/>
            <a:ext cx="12700" cy="12700"/>
          </a:xfrm>
          <a:custGeom>
            <a:avLst/>
            <a:gdLst>
              <a:gd name="T0" fmla="*/ 4476569 w 35"/>
              <a:gd name="T1" fmla="*/ 1649284 h 37"/>
              <a:gd name="T2" fmla="*/ 3423194 w 35"/>
              <a:gd name="T3" fmla="*/ 2474097 h 37"/>
              <a:gd name="T4" fmla="*/ 3686629 w 35"/>
              <a:gd name="T5" fmla="*/ 3770184 h 37"/>
              <a:gd name="T6" fmla="*/ 2501537 w 35"/>
              <a:gd name="T7" fmla="*/ 3298911 h 37"/>
              <a:gd name="T8" fmla="*/ 1579880 w 35"/>
              <a:gd name="T9" fmla="*/ 4241457 h 37"/>
              <a:gd name="T10" fmla="*/ 1185091 w 35"/>
              <a:gd name="T11" fmla="*/ 2945370 h 37"/>
              <a:gd name="T12" fmla="*/ 0 w 35"/>
              <a:gd name="T13" fmla="*/ 2591830 h 37"/>
              <a:gd name="T14" fmla="*/ 0 w 35"/>
              <a:gd name="T15" fmla="*/ 2591830 h 37"/>
              <a:gd name="T16" fmla="*/ 921657 w 35"/>
              <a:gd name="T17" fmla="*/ 1649284 h 37"/>
              <a:gd name="T18" fmla="*/ 658223 w 35"/>
              <a:gd name="T19" fmla="*/ 589005 h 37"/>
              <a:gd name="T20" fmla="*/ 1843314 w 35"/>
              <a:gd name="T21" fmla="*/ 942546 h 37"/>
              <a:gd name="T22" fmla="*/ 2896689 w 35"/>
              <a:gd name="T23" fmla="*/ 0 h 37"/>
              <a:gd name="T24" fmla="*/ 3160123 w 35"/>
              <a:gd name="T25" fmla="*/ 1296086 h 37"/>
              <a:gd name="T26" fmla="*/ 4476569 w 35"/>
              <a:gd name="T27" fmla="*/ 1649284 h 37"/>
              <a:gd name="T28" fmla="*/ 4476569 w 35"/>
              <a:gd name="T29" fmla="*/ 1649284 h 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37">
                <a:moveTo>
                  <a:pt x="34" y="14"/>
                </a:moveTo>
                <a:lnTo>
                  <a:pt x="26" y="21"/>
                </a:lnTo>
                <a:lnTo>
                  <a:pt x="28" y="32"/>
                </a:lnTo>
                <a:lnTo>
                  <a:pt x="19" y="28"/>
                </a:lnTo>
                <a:lnTo>
                  <a:pt x="12" y="36"/>
                </a:lnTo>
                <a:lnTo>
                  <a:pt x="9" y="25"/>
                </a:lnTo>
                <a:lnTo>
                  <a:pt x="0" y="22"/>
                </a:lnTo>
                <a:lnTo>
                  <a:pt x="7" y="14"/>
                </a:lnTo>
                <a:lnTo>
                  <a:pt x="5" y="5"/>
                </a:lnTo>
                <a:lnTo>
                  <a:pt x="14" y="8"/>
                </a:lnTo>
                <a:lnTo>
                  <a:pt x="22" y="0"/>
                </a:lnTo>
                <a:lnTo>
                  <a:pt x="24" y="11"/>
                </a:lnTo>
                <a:lnTo>
                  <a:pt x="34" y="14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1" name="Freeform 8837">
            <a:extLst>
              <a:ext uri="{FF2B5EF4-FFF2-40B4-BE49-F238E27FC236}">
                <a16:creationId xmlns:a16="http://schemas.microsoft.com/office/drawing/2014/main" id="{C2192727-6E6B-3B4D-961C-19FB2612F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2819400"/>
            <a:ext cx="12700" cy="14288"/>
          </a:xfrm>
          <a:custGeom>
            <a:avLst/>
            <a:gdLst>
              <a:gd name="T0" fmla="*/ 1579880 w 35"/>
              <a:gd name="T1" fmla="*/ 5230912 h 38"/>
              <a:gd name="T2" fmla="*/ 1185091 w 35"/>
              <a:gd name="T3" fmla="*/ 3534400 h 38"/>
              <a:gd name="T4" fmla="*/ 1711597 w 35"/>
              <a:gd name="T5" fmla="*/ 4806784 h 38"/>
              <a:gd name="T6" fmla="*/ 2501537 w 35"/>
              <a:gd name="T7" fmla="*/ 3817152 h 38"/>
              <a:gd name="T8" fmla="*/ 3686629 w 35"/>
              <a:gd name="T9" fmla="*/ 4382656 h 38"/>
              <a:gd name="T10" fmla="*/ 2501537 w 35"/>
              <a:gd name="T11" fmla="*/ 4099904 h 38"/>
              <a:gd name="T12" fmla="*/ 1579880 w 35"/>
              <a:gd name="T13" fmla="*/ 5230912 h 38"/>
              <a:gd name="T14" fmla="*/ 921657 w 35"/>
              <a:gd name="T15" fmla="*/ 1979264 h 38"/>
              <a:gd name="T16" fmla="*/ 658223 w 35"/>
              <a:gd name="T17" fmla="*/ 989632 h 38"/>
              <a:gd name="T18" fmla="*/ 1053374 w 35"/>
              <a:gd name="T19" fmla="*/ 1979264 h 38"/>
              <a:gd name="T20" fmla="*/ 0 w 35"/>
              <a:gd name="T21" fmla="*/ 3110272 h 38"/>
              <a:gd name="T22" fmla="*/ 921657 w 35"/>
              <a:gd name="T23" fmla="*/ 1979264 h 38"/>
              <a:gd name="T24" fmla="*/ 3291477 w 35"/>
              <a:gd name="T25" fmla="*/ 1555136 h 38"/>
              <a:gd name="T26" fmla="*/ 4476569 w 35"/>
              <a:gd name="T27" fmla="*/ 1837888 h 38"/>
              <a:gd name="T28" fmla="*/ 3554911 w 35"/>
              <a:gd name="T29" fmla="*/ 3110272 h 38"/>
              <a:gd name="T30" fmla="*/ 3818346 w 35"/>
              <a:gd name="T31" fmla="*/ 4382656 h 38"/>
              <a:gd name="T32" fmla="*/ 3686629 w 35"/>
              <a:gd name="T33" fmla="*/ 4382656 h 38"/>
              <a:gd name="T34" fmla="*/ 3423194 w 35"/>
              <a:gd name="T35" fmla="*/ 3110272 h 38"/>
              <a:gd name="T36" fmla="*/ 4344851 w 35"/>
              <a:gd name="T37" fmla="*/ 1837888 h 38"/>
              <a:gd name="T38" fmla="*/ 3028406 w 35"/>
              <a:gd name="T39" fmla="*/ 1555136 h 38"/>
              <a:gd name="T40" fmla="*/ 2896689 w 35"/>
              <a:gd name="T41" fmla="*/ 0 h 38"/>
              <a:gd name="T42" fmla="*/ 3291477 w 35"/>
              <a:gd name="T43" fmla="*/ 1555136 h 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38">
                <a:moveTo>
                  <a:pt x="12" y="37"/>
                </a:moveTo>
                <a:lnTo>
                  <a:pt x="9" y="25"/>
                </a:lnTo>
                <a:lnTo>
                  <a:pt x="13" y="34"/>
                </a:lnTo>
                <a:lnTo>
                  <a:pt x="19" y="27"/>
                </a:lnTo>
                <a:lnTo>
                  <a:pt x="28" y="31"/>
                </a:lnTo>
                <a:lnTo>
                  <a:pt x="19" y="29"/>
                </a:lnTo>
                <a:lnTo>
                  <a:pt x="12" y="37"/>
                </a:lnTo>
                <a:close/>
                <a:moveTo>
                  <a:pt x="7" y="14"/>
                </a:moveTo>
                <a:lnTo>
                  <a:pt x="5" y="7"/>
                </a:lnTo>
                <a:lnTo>
                  <a:pt x="8" y="14"/>
                </a:lnTo>
                <a:lnTo>
                  <a:pt x="0" y="22"/>
                </a:lnTo>
                <a:lnTo>
                  <a:pt x="7" y="14"/>
                </a:lnTo>
                <a:close/>
                <a:moveTo>
                  <a:pt x="25" y="11"/>
                </a:moveTo>
                <a:lnTo>
                  <a:pt x="34" y="13"/>
                </a:lnTo>
                <a:lnTo>
                  <a:pt x="27" y="22"/>
                </a:lnTo>
                <a:lnTo>
                  <a:pt x="29" y="31"/>
                </a:lnTo>
                <a:lnTo>
                  <a:pt x="28" y="31"/>
                </a:lnTo>
                <a:lnTo>
                  <a:pt x="26" y="22"/>
                </a:lnTo>
                <a:lnTo>
                  <a:pt x="33" y="13"/>
                </a:lnTo>
                <a:lnTo>
                  <a:pt x="23" y="11"/>
                </a:lnTo>
                <a:lnTo>
                  <a:pt x="22" y="0"/>
                </a:lnTo>
                <a:lnTo>
                  <a:pt x="2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2" name="Freeform 8838">
            <a:extLst>
              <a:ext uri="{FF2B5EF4-FFF2-40B4-BE49-F238E27FC236}">
                <a16:creationId xmlns:a16="http://schemas.microsoft.com/office/drawing/2014/main" id="{127EFFE0-E07E-5E41-910E-27B706AF6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2833688"/>
            <a:ext cx="12700" cy="12700"/>
          </a:xfrm>
          <a:custGeom>
            <a:avLst/>
            <a:gdLst>
              <a:gd name="T0" fmla="*/ 4604124 w 34"/>
              <a:gd name="T1" fmla="*/ 3063103 h 37"/>
              <a:gd name="T2" fmla="*/ 3348691 w 34"/>
              <a:gd name="T3" fmla="*/ 3181178 h 37"/>
              <a:gd name="T4" fmla="*/ 2650938 w 34"/>
              <a:gd name="T5" fmla="*/ 4241457 h 37"/>
              <a:gd name="T6" fmla="*/ 1813859 w 34"/>
              <a:gd name="T7" fmla="*/ 3181178 h 37"/>
              <a:gd name="T8" fmla="*/ 279026 w 34"/>
              <a:gd name="T9" fmla="*/ 3416643 h 37"/>
              <a:gd name="T10" fmla="*/ 837079 w 34"/>
              <a:gd name="T11" fmla="*/ 2238632 h 37"/>
              <a:gd name="T12" fmla="*/ 0 w 34"/>
              <a:gd name="T13" fmla="*/ 1296086 h 37"/>
              <a:gd name="T14" fmla="*/ 0 w 34"/>
              <a:gd name="T15" fmla="*/ 1296086 h 37"/>
              <a:gd name="T16" fmla="*/ 1534832 w 34"/>
              <a:gd name="T17" fmla="*/ 1296086 h 37"/>
              <a:gd name="T18" fmla="*/ 2092885 w 34"/>
              <a:gd name="T19" fmla="*/ 0 h 37"/>
              <a:gd name="T20" fmla="*/ 3069665 w 34"/>
              <a:gd name="T21" fmla="*/ 1060278 h 37"/>
              <a:gd name="T22" fmla="*/ 4464797 w 34"/>
              <a:gd name="T23" fmla="*/ 942546 h 37"/>
              <a:gd name="T24" fmla="*/ 3906744 w 34"/>
              <a:gd name="T25" fmla="*/ 2002824 h 37"/>
              <a:gd name="T26" fmla="*/ 4604124 w 34"/>
              <a:gd name="T27" fmla="*/ 3063103 h 37"/>
              <a:gd name="T28" fmla="*/ 4604124 w 34"/>
              <a:gd name="T29" fmla="*/ 3063103 h 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7">
                <a:moveTo>
                  <a:pt x="33" y="26"/>
                </a:moveTo>
                <a:lnTo>
                  <a:pt x="24" y="27"/>
                </a:lnTo>
                <a:lnTo>
                  <a:pt x="19" y="36"/>
                </a:lnTo>
                <a:lnTo>
                  <a:pt x="13" y="27"/>
                </a:lnTo>
                <a:lnTo>
                  <a:pt x="2" y="29"/>
                </a:lnTo>
                <a:lnTo>
                  <a:pt x="6" y="19"/>
                </a:lnTo>
                <a:lnTo>
                  <a:pt x="0" y="11"/>
                </a:lnTo>
                <a:lnTo>
                  <a:pt x="11" y="11"/>
                </a:lnTo>
                <a:lnTo>
                  <a:pt x="15" y="0"/>
                </a:lnTo>
                <a:lnTo>
                  <a:pt x="22" y="9"/>
                </a:lnTo>
                <a:lnTo>
                  <a:pt x="32" y="8"/>
                </a:lnTo>
                <a:lnTo>
                  <a:pt x="28" y="17"/>
                </a:lnTo>
                <a:lnTo>
                  <a:pt x="33" y="26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3" name="Freeform 8839">
            <a:extLst>
              <a:ext uri="{FF2B5EF4-FFF2-40B4-BE49-F238E27FC236}">
                <a16:creationId xmlns:a16="http://schemas.microsoft.com/office/drawing/2014/main" id="{2868A4EA-0E4C-504F-9647-0EA19F1BC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2833688"/>
            <a:ext cx="12700" cy="12700"/>
          </a:xfrm>
          <a:custGeom>
            <a:avLst/>
            <a:gdLst>
              <a:gd name="T0" fmla="*/ 2501537 w 35"/>
              <a:gd name="T1" fmla="*/ 4241457 h 37"/>
              <a:gd name="T2" fmla="*/ 1711597 w 35"/>
              <a:gd name="T3" fmla="*/ 3298911 h 37"/>
              <a:gd name="T4" fmla="*/ 395151 w 35"/>
              <a:gd name="T5" fmla="*/ 3416643 h 37"/>
              <a:gd name="T6" fmla="*/ 1711597 w 35"/>
              <a:gd name="T7" fmla="*/ 3181178 h 37"/>
              <a:gd name="T8" fmla="*/ 2501537 w 35"/>
              <a:gd name="T9" fmla="*/ 4123724 h 37"/>
              <a:gd name="T10" fmla="*/ 3028406 w 35"/>
              <a:gd name="T11" fmla="*/ 3063103 h 37"/>
              <a:gd name="T12" fmla="*/ 4344851 w 35"/>
              <a:gd name="T13" fmla="*/ 2945370 h 37"/>
              <a:gd name="T14" fmla="*/ 3686629 w 35"/>
              <a:gd name="T15" fmla="*/ 2002824 h 37"/>
              <a:gd name="T16" fmla="*/ 4476569 w 35"/>
              <a:gd name="T17" fmla="*/ 3063103 h 37"/>
              <a:gd name="T18" fmla="*/ 3160123 w 35"/>
              <a:gd name="T19" fmla="*/ 3181178 h 37"/>
              <a:gd name="T20" fmla="*/ 2501537 w 35"/>
              <a:gd name="T21" fmla="*/ 4241457 h 37"/>
              <a:gd name="T22" fmla="*/ 263434 w 35"/>
              <a:gd name="T23" fmla="*/ 3416643 h 37"/>
              <a:gd name="T24" fmla="*/ 789940 w 35"/>
              <a:gd name="T25" fmla="*/ 2120557 h 37"/>
              <a:gd name="T26" fmla="*/ 0 w 35"/>
              <a:gd name="T27" fmla="*/ 1296086 h 37"/>
              <a:gd name="T28" fmla="*/ 921657 w 35"/>
              <a:gd name="T29" fmla="*/ 2120557 h 37"/>
              <a:gd name="T30" fmla="*/ 395151 w 35"/>
              <a:gd name="T31" fmla="*/ 3416643 h 37"/>
              <a:gd name="T32" fmla="*/ 263434 w 35"/>
              <a:gd name="T33" fmla="*/ 3416643 h 37"/>
              <a:gd name="T34" fmla="*/ 1448163 w 35"/>
              <a:gd name="T35" fmla="*/ 1178011 h 37"/>
              <a:gd name="T36" fmla="*/ 1975031 w 35"/>
              <a:gd name="T37" fmla="*/ 0 h 37"/>
              <a:gd name="T38" fmla="*/ 2896689 w 35"/>
              <a:gd name="T39" fmla="*/ 1060278 h 37"/>
              <a:gd name="T40" fmla="*/ 4081780 w 35"/>
              <a:gd name="T41" fmla="*/ 942546 h 37"/>
              <a:gd name="T42" fmla="*/ 2896689 w 35"/>
              <a:gd name="T43" fmla="*/ 1178011 h 37"/>
              <a:gd name="T44" fmla="*/ 1975031 w 35"/>
              <a:gd name="T45" fmla="*/ 117732 h 37"/>
              <a:gd name="T46" fmla="*/ 1579880 w 35"/>
              <a:gd name="T47" fmla="*/ 1296086 h 37"/>
              <a:gd name="T48" fmla="*/ 0 w 35"/>
              <a:gd name="T49" fmla="*/ 1296086 h 37"/>
              <a:gd name="T50" fmla="*/ 1448163 w 35"/>
              <a:gd name="T51" fmla="*/ 1178011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" h="37">
                <a:moveTo>
                  <a:pt x="19" y="36"/>
                </a:moveTo>
                <a:lnTo>
                  <a:pt x="13" y="28"/>
                </a:lnTo>
                <a:lnTo>
                  <a:pt x="3" y="29"/>
                </a:lnTo>
                <a:lnTo>
                  <a:pt x="13" y="27"/>
                </a:lnTo>
                <a:lnTo>
                  <a:pt x="19" y="35"/>
                </a:lnTo>
                <a:lnTo>
                  <a:pt x="23" y="26"/>
                </a:lnTo>
                <a:lnTo>
                  <a:pt x="33" y="25"/>
                </a:lnTo>
                <a:lnTo>
                  <a:pt x="28" y="17"/>
                </a:lnTo>
                <a:lnTo>
                  <a:pt x="34" y="26"/>
                </a:lnTo>
                <a:lnTo>
                  <a:pt x="24" y="27"/>
                </a:lnTo>
                <a:lnTo>
                  <a:pt x="19" y="36"/>
                </a:lnTo>
                <a:close/>
                <a:moveTo>
                  <a:pt x="2" y="29"/>
                </a:moveTo>
                <a:lnTo>
                  <a:pt x="6" y="18"/>
                </a:lnTo>
                <a:lnTo>
                  <a:pt x="0" y="11"/>
                </a:lnTo>
                <a:lnTo>
                  <a:pt x="7" y="18"/>
                </a:lnTo>
                <a:lnTo>
                  <a:pt x="3" y="29"/>
                </a:lnTo>
                <a:lnTo>
                  <a:pt x="2" y="29"/>
                </a:lnTo>
                <a:close/>
                <a:moveTo>
                  <a:pt x="11" y="10"/>
                </a:moveTo>
                <a:lnTo>
                  <a:pt x="15" y="0"/>
                </a:lnTo>
                <a:lnTo>
                  <a:pt x="22" y="9"/>
                </a:lnTo>
                <a:lnTo>
                  <a:pt x="31" y="8"/>
                </a:lnTo>
                <a:lnTo>
                  <a:pt x="22" y="10"/>
                </a:lnTo>
                <a:lnTo>
                  <a:pt x="15" y="1"/>
                </a:lnTo>
                <a:lnTo>
                  <a:pt x="12" y="11"/>
                </a:lnTo>
                <a:lnTo>
                  <a:pt x="0" y="11"/>
                </a:lnTo>
                <a:lnTo>
                  <a:pt x="11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4" name="Freeform 8840">
            <a:extLst>
              <a:ext uri="{FF2B5EF4-FFF2-40B4-BE49-F238E27FC236}">
                <a16:creationId xmlns:a16="http://schemas.microsoft.com/office/drawing/2014/main" id="{1D75855B-82F4-F340-90E9-D800B487B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2838450"/>
            <a:ext cx="12700" cy="11113"/>
          </a:xfrm>
          <a:custGeom>
            <a:avLst/>
            <a:gdLst>
              <a:gd name="T0" fmla="*/ 3235678 w 36"/>
              <a:gd name="T1" fmla="*/ 3855494 h 31"/>
              <a:gd name="T2" fmla="*/ 2115608 w 36"/>
              <a:gd name="T3" fmla="*/ 3212732 h 31"/>
              <a:gd name="T4" fmla="*/ 995539 w 36"/>
              <a:gd name="T5" fmla="*/ 3855494 h 31"/>
              <a:gd name="T6" fmla="*/ 995539 w 36"/>
              <a:gd name="T7" fmla="*/ 2570329 h 31"/>
              <a:gd name="T8" fmla="*/ 0 w 36"/>
              <a:gd name="T9" fmla="*/ 1927568 h 31"/>
              <a:gd name="T10" fmla="*/ 995539 w 36"/>
              <a:gd name="T11" fmla="*/ 1285165 h 31"/>
              <a:gd name="T12" fmla="*/ 995539 w 36"/>
              <a:gd name="T13" fmla="*/ 128337 h 31"/>
              <a:gd name="T14" fmla="*/ 995539 w 36"/>
              <a:gd name="T15" fmla="*/ 0 h 31"/>
              <a:gd name="T16" fmla="*/ 2115608 w 36"/>
              <a:gd name="T17" fmla="*/ 642403 h 31"/>
              <a:gd name="T18" fmla="*/ 3235678 w 36"/>
              <a:gd name="T19" fmla="*/ 0 h 31"/>
              <a:gd name="T20" fmla="*/ 3235678 w 36"/>
              <a:gd name="T21" fmla="*/ 1285165 h 31"/>
              <a:gd name="T22" fmla="*/ 4355747 w 36"/>
              <a:gd name="T23" fmla="*/ 1927568 h 31"/>
              <a:gd name="T24" fmla="*/ 3235678 w 36"/>
              <a:gd name="T25" fmla="*/ 2570329 h 31"/>
              <a:gd name="T26" fmla="*/ 3235678 w 36"/>
              <a:gd name="T27" fmla="*/ 3855494 h 31"/>
              <a:gd name="T28" fmla="*/ 3235678 w 36"/>
              <a:gd name="T29" fmla="*/ 3855494 h 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1">
                <a:moveTo>
                  <a:pt x="26" y="30"/>
                </a:moveTo>
                <a:lnTo>
                  <a:pt x="17" y="25"/>
                </a:lnTo>
                <a:lnTo>
                  <a:pt x="8" y="30"/>
                </a:lnTo>
                <a:lnTo>
                  <a:pt x="8" y="20"/>
                </a:lnTo>
                <a:lnTo>
                  <a:pt x="0" y="15"/>
                </a:lnTo>
                <a:lnTo>
                  <a:pt x="8" y="10"/>
                </a:lnTo>
                <a:lnTo>
                  <a:pt x="8" y="1"/>
                </a:lnTo>
                <a:lnTo>
                  <a:pt x="8" y="0"/>
                </a:lnTo>
                <a:lnTo>
                  <a:pt x="17" y="5"/>
                </a:lnTo>
                <a:lnTo>
                  <a:pt x="26" y="0"/>
                </a:lnTo>
                <a:lnTo>
                  <a:pt x="26" y="10"/>
                </a:lnTo>
                <a:lnTo>
                  <a:pt x="35" y="15"/>
                </a:lnTo>
                <a:lnTo>
                  <a:pt x="26" y="20"/>
                </a:lnTo>
                <a:lnTo>
                  <a:pt x="26" y="30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5" name="Freeform 8841">
            <a:extLst>
              <a:ext uri="{FF2B5EF4-FFF2-40B4-BE49-F238E27FC236}">
                <a16:creationId xmlns:a16="http://schemas.microsoft.com/office/drawing/2014/main" id="{C33E82F8-533D-C646-8901-AEC263ADB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2840038"/>
            <a:ext cx="12700" cy="11112"/>
          </a:xfrm>
          <a:custGeom>
            <a:avLst/>
            <a:gdLst>
              <a:gd name="T0" fmla="*/ 942546 w 37"/>
              <a:gd name="T1" fmla="*/ 3854789 h 31"/>
              <a:gd name="T2" fmla="*/ 942546 w 37"/>
              <a:gd name="T3" fmla="*/ 2441414 h 31"/>
              <a:gd name="T4" fmla="*/ 0 w 37"/>
              <a:gd name="T5" fmla="*/ 1927394 h 31"/>
              <a:gd name="T6" fmla="*/ 942546 w 37"/>
              <a:gd name="T7" fmla="*/ 1156365 h 31"/>
              <a:gd name="T8" fmla="*/ 942546 w 37"/>
              <a:gd name="T9" fmla="*/ 0 h 31"/>
              <a:gd name="T10" fmla="*/ 1060278 w 37"/>
              <a:gd name="T11" fmla="*/ 1156365 h 31"/>
              <a:gd name="T12" fmla="*/ 117732 w 37"/>
              <a:gd name="T13" fmla="*/ 1927394 h 31"/>
              <a:gd name="T14" fmla="*/ 1060278 w 37"/>
              <a:gd name="T15" fmla="*/ 2441414 h 31"/>
              <a:gd name="T16" fmla="*/ 1060278 w 37"/>
              <a:gd name="T17" fmla="*/ 3726105 h 31"/>
              <a:gd name="T18" fmla="*/ 2120557 w 37"/>
              <a:gd name="T19" fmla="*/ 3083759 h 31"/>
              <a:gd name="T20" fmla="*/ 3181178 w 37"/>
              <a:gd name="T21" fmla="*/ 3597779 h 31"/>
              <a:gd name="T22" fmla="*/ 3181178 w 37"/>
              <a:gd name="T23" fmla="*/ 3726105 h 31"/>
              <a:gd name="T24" fmla="*/ 2120557 w 37"/>
              <a:gd name="T25" fmla="*/ 3212085 h 31"/>
              <a:gd name="T26" fmla="*/ 942546 w 37"/>
              <a:gd name="T27" fmla="*/ 3854789 h 31"/>
              <a:gd name="T28" fmla="*/ 4241457 w 37"/>
              <a:gd name="T29" fmla="*/ 1670385 h 31"/>
              <a:gd name="T30" fmla="*/ 3181178 w 37"/>
              <a:gd name="T31" fmla="*/ 2441414 h 31"/>
              <a:gd name="T32" fmla="*/ 4123724 w 37"/>
              <a:gd name="T33" fmla="*/ 1670385 h 31"/>
              <a:gd name="T34" fmla="*/ 3181178 w 37"/>
              <a:gd name="T35" fmla="*/ 1285049 h 31"/>
              <a:gd name="T36" fmla="*/ 3181178 w 37"/>
              <a:gd name="T37" fmla="*/ 1156365 h 31"/>
              <a:gd name="T38" fmla="*/ 4241457 w 37"/>
              <a:gd name="T39" fmla="*/ 1670385 h 3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31">
                <a:moveTo>
                  <a:pt x="8" y="30"/>
                </a:moveTo>
                <a:lnTo>
                  <a:pt x="8" y="19"/>
                </a:lnTo>
                <a:lnTo>
                  <a:pt x="0" y="15"/>
                </a:lnTo>
                <a:lnTo>
                  <a:pt x="8" y="9"/>
                </a:lnTo>
                <a:lnTo>
                  <a:pt x="8" y="0"/>
                </a:lnTo>
                <a:lnTo>
                  <a:pt x="9" y="9"/>
                </a:lnTo>
                <a:lnTo>
                  <a:pt x="1" y="15"/>
                </a:lnTo>
                <a:lnTo>
                  <a:pt x="9" y="19"/>
                </a:lnTo>
                <a:lnTo>
                  <a:pt x="9" y="29"/>
                </a:lnTo>
                <a:lnTo>
                  <a:pt x="18" y="24"/>
                </a:lnTo>
                <a:lnTo>
                  <a:pt x="27" y="28"/>
                </a:lnTo>
                <a:lnTo>
                  <a:pt x="27" y="29"/>
                </a:lnTo>
                <a:lnTo>
                  <a:pt x="18" y="25"/>
                </a:lnTo>
                <a:lnTo>
                  <a:pt x="8" y="30"/>
                </a:lnTo>
                <a:close/>
                <a:moveTo>
                  <a:pt x="36" y="13"/>
                </a:moveTo>
                <a:lnTo>
                  <a:pt x="27" y="19"/>
                </a:lnTo>
                <a:lnTo>
                  <a:pt x="35" y="13"/>
                </a:lnTo>
                <a:lnTo>
                  <a:pt x="27" y="10"/>
                </a:lnTo>
                <a:lnTo>
                  <a:pt x="27" y="9"/>
                </a:lnTo>
                <a:lnTo>
                  <a:pt x="36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6" name="Freeform 8842">
            <a:extLst>
              <a:ext uri="{FF2B5EF4-FFF2-40B4-BE49-F238E27FC236}">
                <a16:creationId xmlns:a16="http://schemas.microsoft.com/office/drawing/2014/main" id="{339E2272-24CA-F04D-B3F5-D0DFA5499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790825"/>
            <a:ext cx="12700" cy="12700"/>
          </a:xfrm>
          <a:custGeom>
            <a:avLst/>
            <a:gdLst>
              <a:gd name="T0" fmla="*/ 0 w 34"/>
              <a:gd name="T1" fmla="*/ 1316809 h 35"/>
              <a:gd name="T2" fmla="*/ 1534832 w 34"/>
              <a:gd name="T3" fmla="*/ 1185091 h 35"/>
              <a:gd name="T4" fmla="*/ 1953185 w 34"/>
              <a:gd name="T5" fmla="*/ 0 h 35"/>
              <a:gd name="T6" fmla="*/ 2929965 w 34"/>
              <a:gd name="T7" fmla="*/ 921657 h 35"/>
              <a:gd name="T8" fmla="*/ 4325097 w 34"/>
              <a:gd name="T9" fmla="*/ 789940 h 35"/>
              <a:gd name="T10" fmla="*/ 3767044 w 34"/>
              <a:gd name="T11" fmla="*/ 2106749 h 35"/>
              <a:gd name="T12" fmla="*/ 4604124 w 34"/>
              <a:gd name="T13" fmla="*/ 3160123 h 35"/>
              <a:gd name="T14" fmla="*/ 4604124 w 34"/>
              <a:gd name="T15" fmla="*/ 3160123 h 35"/>
              <a:gd name="T16" fmla="*/ 3348691 w 34"/>
              <a:gd name="T17" fmla="*/ 3291477 h 35"/>
              <a:gd name="T18" fmla="*/ 2650938 w 34"/>
              <a:gd name="T19" fmla="*/ 4476569 h 35"/>
              <a:gd name="T20" fmla="*/ 1813859 w 34"/>
              <a:gd name="T21" fmla="*/ 3554911 h 35"/>
              <a:gd name="T22" fmla="*/ 279026 w 34"/>
              <a:gd name="T23" fmla="*/ 3686629 h 35"/>
              <a:gd name="T24" fmla="*/ 976779 w 34"/>
              <a:gd name="T25" fmla="*/ 2501537 h 35"/>
              <a:gd name="T26" fmla="*/ 0 w 34"/>
              <a:gd name="T27" fmla="*/ 1316809 h 35"/>
              <a:gd name="T28" fmla="*/ 0 w 34"/>
              <a:gd name="T29" fmla="*/ 1316809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5">
                <a:moveTo>
                  <a:pt x="0" y="10"/>
                </a:moveTo>
                <a:lnTo>
                  <a:pt x="11" y="9"/>
                </a:lnTo>
                <a:lnTo>
                  <a:pt x="14" y="0"/>
                </a:lnTo>
                <a:lnTo>
                  <a:pt x="21" y="7"/>
                </a:lnTo>
                <a:lnTo>
                  <a:pt x="31" y="6"/>
                </a:lnTo>
                <a:lnTo>
                  <a:pt x="27" y="16"/>
                </a:lnTo>
                <a:lnTo>
                  <a:pt x="33" y="24"/>
                </a:lnTo>
                <a:lnTo>
                  <a:pt x="24" y="25"/>
                </a:lnTo>
                <a:lnTo>
                  <a:pt x="19" y="34"/>
                </a:lnTo>
                <a:lnTo>
                  <a:pt x="13" y="27"/>
                </a:lnTo>
                <a:lnTo>
                  <a:pt x="2" y="28"/>
                </a:lnTo>
                <a:lnTo>
                  <a:pt x="7" y="19"/>
                </a:lnTo>
                <a:lnTo>
                  <a:pt x="0" y="10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7" name="Freeform 8843">
            <a:extLst>
              <a:ext uri="{FF2B5EF4-FFF2-40B4-BE49-F238E27FC236}">
                <a16:creationId xmlns:a16="http://schemas.microsoft.com/office/drawing/2014/main" id="{C3B3E22C-D12A-7E46-898E-1E5ECB640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790825"/>
            <a:ext cx="11113" cy="14288"/>
          </a:xfrm>
          <a:custGeom>
            <a:avLst/>
            <a:gdLst>
              <a:gd name="T0" fmla="*/ 1927937 w 33"/>
              <a:gd name="T1" fmla="*/ 5230912 h 38"/>
              <a:gd name="T2" fmla="*/ 1134200 w 33"/>
              <a:gd name="T3" fmla="*/ 4099904 h 38"/>
              <a:gd name="T4" fmla="*/ 226975 w 33"/>
              <a:gd name="T5" fmla="*/ 4099904 h 38"/>
              <a:gd name="T6" fmla="*/ 1247350 w 33"/>
              <a:gd name="T7" fmla="*/ 3817152 h 38"/>
              <a:gd name="T8" fmla="*/ 1927937 w 33"/>
              <a:gd name="T9" fmla="*/ 4806784 h 38"/>
              <a:gd name="T10" fmla="*/ 2381550 w 33"/>
              <a:gd name="T11" fmla="*/ 3675776 h 38"/>
              <a:gd name="T12" fmla="*/ 3515412 w 33"/>
              <a:gd name="T13" fmla="*/ 3534400 h 38"/>
              <a:gd name="T14" fmla="*/ 2835162 w 33"/>
              <a:gd name="T15" fmla="*/ 2403392 h 38"/>
              <a:gd name="T16" fmla="*/ 3175287 w 33"/>
              <a:gd name="T17" fmla="*/ 1272384 h 38"/>
              <a:gd name="T18" fmla="*/ 2948649 w 33"/>
              <a:gd name="T19" fmla="*/ 2403392 h 38"/>
              <a:gd name="T20" fmla="*/ 3628900 w 33"/>
              <a:gd name="T21" fmla="*/ 3534400 h 38"/>
              <a:gd name="T22" fmla="*/ 2495037 w 33"/>
              <a:gd name="T23" fmla="*/ 3817152 h 38"/>
              <a:gd name="T24" fmla="*/ 1927937 w 33"/>
              <a:gd name="T25" fmla="*/ 5230912 h 38"/>
              <a:gd name="T26" fmla="*/ 0 w 33"/>
              <a:gd name="T27" fmla="*/ 4099904 h 38"/>
              <a:gd name="T28" fmla="*/ 567100 w 33"/>
              <a:gd name="T29" fmla="*/ 2827520 h 38"/>
              <a:gd name="T30" fmla="*/ 226975 w 33"/>
              <a:gd name="T31" fmla="*/ 4099904 h 38"/>
              <a:gd name="T32" fmla="*/ 0 w 33"/>
              <a:gd name="T33" fmla="*/ 4099904 h 38"/>
              <a:gd name="T34" fmla="*/ 1247350 w 33"/>
              <a:gd name="T35" fmla="*/ 0 h 38"/>
              <a:gd name="T36" fmla="*/ 2268062 w 33"/>
              <a:gd name="T37" fmla="*/ 1131008 h 38"/>
              <a:gd name="T38" fmla="*/ 3288774 w 33"/>
              <a:gd name="T39" fmla="*/ 848256 h 38"/>
              <a:gd name="T40" fmla="*/ 3288774 w 33"/>
              <a:gd name="T41" fmla="*/ 989632 h 38"/>
              <a:gd name="T42" fmla="*/ 2154575 w 33"/>
              <a:gd name="T43" fmla="*/ 1272384 h 38"/>
              <a:gd name="T44" fmla="*/ 1360837 w 33"/>
              <a:gd name="T45" fmla="*/ 141376 h 38"/>
              <a:gd name="T46" fmla="*/ 1020712 w 33"/>
              <a:gd name="T47" fmla="*/ 1413760 h 38"/>
              <a:gd name="T48" fmla="*/ 1247350 w 33"/>
              <a:gd name="T49" fmla="*/ 0 h 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3" h="38">
                <a:moveTo>
                  <a:pt x="17" y="37"/>
                </a:moveTo>
                <a:lnTo>
                  <a:pt x="10" y="29"/>
                </a:lnTo>
                <a:lnTo>
                  <a:pt x="2" y="29"/>
                </a:lnTo>
                <a:lnTo>
                  <a:pt x="11" y="27"/>
                </a:lnTo>
                <a:lnTo>
                  <a:pt x="17" y="34"/>
                </a:lnTo>
                <a:lnTo>
                  <a:pt x="21" y="26"/>
                </a:lnTo>
                <a:lnTo>
                  <a:pt x="31" y="25"/>
                </a:lnTo>
                <a:lnTo>
                  <a:pt x="25" y="17"/>
                </a:lnTo>
                <a:lnTo>
                  <a:pt x="28" y="9"/>
                </a:lnTo>
                <a:lnTo>
                  <a:pt x="26" y="17"/>
                </a:lnTo>
                <a:lnTo>
                  <a:pt x="32" y="25"/>
                </a:lnTo>
                <a:lnTo>
                  <a:pt x="22" y="27"/>
                </a:lnTo>
                <a:lnTo>
                  <a:pt x="17" y="37"/>
                </a:lnTo>
                <a:close/>
                <a:moveTo>
                  <a:pt x="0" y="29"/>
                </a:moveTo>
                <a:lnTo>
                  <a:pt x="5" y="20"/>
                </a:lnTo>
                <a:lnTo>
                  <a:pt x="2" y="29"/>
                </a:lnTo>
                <a:lnTo>
                  <a:pt x="0" y="29"/>
                </a:lnTo>
                <a:close/>
                <a:moveTo>
                  <a:pt x="11" y="0"/>
                </a:moveTo>
                <a:lnTo>
                  <a:pt x="20" y="8"/>
                </a:lnTo>
                <a:lnTo>
                  <a:pt x="29" y="6"/>
                </a:lnTo>
                <a:lnTo>
                  <a:pt x="29" y="7"/>
                </a:lnTo>
                <a:lnTo>
                  <a:pt x="19" y="9"/>
                </a:lnTo>
                <a:lnTo>
                  <a:pt x="12" y="1"/>
                </a:lnTo>
                <a:lnTo>
                  <a:pt x="9" y="10"/>
                </a:lnTo>
                <a:lnTo>
                  <a:pt x="1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8" name="Freeform 8844">
            <a:extLst>
              <a:ext uri="{FF2B5EF4-FFF2-40B4-BE49-F238E27FC236}">
                <a16:creationId xmlns:a16="http://schemas.microsoft.com/office/drawing/2014/main" id="{1CE723D9-94AC-5E45-B8BF-C194B38D9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832100"/>
            <a:ext cx="12700" cy="12700"/>
          </a:xfrm>
          <a:custGeom>
            <a:avLst/>
            <a:gdLst>
              <a:gd name="T0" fmla="*/ 1953185 w 34"/>
              <a:gd name="T1" fmla="*/ 4476569 h 35"/>
              <a:gd name="T2" fmla="*/ 1395132 w 34"/>
              <a:gd name="T3" fmla="*/ 3291477 h 35"/>
              <a:gd name="T4" fmla="*/ 0 w 34"/>
              <a:gd name="T5" fmla="*/ 3160123 h 35"/>
              <a:gd name="T6" fmla="*/ 976779 w 34"/>
              <a:gd name="T7" fmla="*/ 2106749 h 35"/>
              <a:gd name="T8" fmla="*/ 279026 w 34"/>
              <a:gd name="T9" fmla="*/ 921657 h 35"/>
              <a:gd name="T10" fmla="*/ 1674159 w 34"/>
              <a:gd name="T11" fmla="*/ 921657 h 35"/>
              <a:gd name="T12" fmla="*/ 2650938 w 34"/>
              <a:gd name="T13" fmla="*/ 0 h 35"/>
              <a:gd name="T14" fmla="*/ 2650938 w 34"/>
              <a:gd name="T15" fmla="*/ 0 h 35"/>
              <a:gd name="T16" fmla="*/ 3208991 w 34"/>
              <a:gd name="T17" fmla="*/ 1185091 h 35"/>
              <a:gd name="T18" fmla="*/ 4604124 w 34"/>
              <a:gd name="T19" fmla="*/ 1316809 h 35"/>
              <a:gd name="T20" fmla="*/ 3627718 w 34"/>
              <a:gd name="T21" fmla="*/ 2369820 h 35"/>
              <a:gd name="T22" fmla="*/ 4325097 w 34"/>
              <a:gd name="T23" fmla="*/ 3554911 h 35"/>
              <a:gd name="T24" fmla="*/ 2929965 w 34"/>
              <a:gd name="T25" fmla="*/ 3423194 h 35"/>
              <a:gd name="T26" fmla="*/ 1953185 w 34"/>
              <a:gd name="T27" fmla="*/ 4476569 h 35"/>
              <a:gd name="T28" fmla="*/ 1953185 w 34"/>
              <a:gd name="T29" fmla="*/ 4476569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4" h="35">
                <a:moveTo>
                  <a:pt x="14" y="34"/>
                </a:moveTo>
                <a:lnTo>
                  <a:pt x="10" y="25"/>
                </a:lnTo>
                <a:lnTo>
                  <a:pt x="0" y="24"/>
                </a:lnTo>
                <a:lnTo>
                  <a:pt x="7" y="16"/>
                </a:lnTo>
                <a:lnTo>
                  <a:pt x="2" y="7"/>
                </a:lnTo>
                <a:lnTo>
                  <a:pt x="12" y="7"/>
                </a:lnTo>
                <a:lnTo>
                  <a:pt x="19" y="0"/>
                </a:lnTo>
                <a:lnTo>
                  <a:pt x="23" y="9"/>
                </a:lnTo>
                <a:lnTo>
                  <a:pt x="33" y="10"/>
                </a:lnTo>
                <a:lnTo>
                  <a:pt x="26" y="18"/>
                </a:lnTo>
                <a:lnTo>
                  <a:pt x="31" y="27"/>
                </a:lnTo>
                <a:lnTo>
                  <a:pt x="21" y="26"/>
                </a:lnTo>
                <a:lnTo>
                  <a:pt x="14" y="34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199" name="Freeform 8845">
            <a:extLst>
              <a:ext uri="{FF2B5EF4-FFF2-40B4-BE49-F238E27FC236}">
                <a16:creationId xmlns:a16="http://schemas.microsoft.com/office/drawing/2014/main" id="{8178C37D-D497-1347-BB6C-2F640F26C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832100"/>
            <a:ext cx="12700" cy="12700"/>
          </a:xfrm>
          <a:custGeom>
            <a:avLst/>
            <a:gdLst>
              <a:gd name="T0" fmla="*/ 1953185 w 34"/>
              <a:gd name="T1" fmla="*/ 4241457 h 37"/>
              <a:gd name="T2" fmla="*/ 1953185 w 34"/>
              <a:gd name="T3" fmla="*/ 4123724 h 37"/>
              <a:gd name="T4" fmla="*/ 1395132 w 34"/>
              <a:gd name="T5" fmla="*/ 2945370 h 37"/>
              <a:gd name="T6" fmla="*/ 0 w 34"/>
              <a:gd name="T7" fmla="*/ 2827638 h 37"/>
              <a:gd name="T8" fmla="*/ 697753 w 34"/>
              <a:gd name="T9" fmla="*/ 1885092 h 37"/>
              <a:gd name="T10" fmla="*/ 279026 w 34"/>
              <a:gd name="T11" fmla="*/ 824814 h 37"/>
              <a:gd name="T12" fmla="*/ 1674159 w 34"/>
              <a:gd name="T13" fmla="*/ 824814 h 37"/>
              <a:gd name="T14" fmla="*/ 2371912 w 34"/>
              <a:gd name="T15" fmla="*/ 0 h 37"/>
              <a:gd name="T16" fmla="*/ 1674159 w 34"/>
              <a:gd name="T17" fmla="*/ 1060278 h 37"/>
              <a:gd name="T18" fmla="*/ 279026 w 34"/>
              <a:gd name="T19" fmla="*/ 824814 h 37"/>
              <a:gd name="T20" fmla="*/ 976779 w 34"/>
              <a:gd name="T21" fmla="*/ 1885092 h 37"/>
              <a:gd name="T22" fmla="*/ 0 w 34"/>
              <a:gd name="T23" fmla="*/ 2827638 h 37"/>
              <a:gd name="T24" fmla="*/ 1395132 w 34"/>
              <a:gd name="T25" fmla="*/ 2827638 h 37"/>
              <a:gd name="T26" fmla="*/ 1953185 w 34"/>
              <a:gd name="T27" fmla="*/ 4005649 h 37"/>
              <a:gd name="T28" fmla="*/ 2929965 w 34"/>
              <a:gd name="T29" fmla="*/ 3063103 h 37"/>
              <a:gd name="T30" fmla="*/ 4325097 w 34"/>
              <a:gd name="T31" fmla="*/ 3181178 h 37"/>
              <a:gd name="T32" fmla="*/ 2929965 w 34"/>
              <a:gd name="T33" fmla="*/ 3181178 h 37"/>
              <a:gd name="T34" fmla="*/ 1953185 w 34"/>
              <a:gd name="T35" fmla="*/ 4241457 h 37"/>
              <a:gd name="T36" fmla="*/ 4604124 w 34"/>
              <a:gd name="T37" fmla="*/ 1060278 h 37"/>
              <a:gd name="T38" fmla="*/ 3767044 w 34"/>
              <a:gd name="T39" fmla="*/ 2120557 h 37"/>
              <a:gd name="T40" fmla="*/ 4464797 w 34"/>
              <a:gd name="T41" fmla="*/ 3181178 h 37"/>
              <a:gd name="T42" fmla="*/ 4325097 w 34"/>
              <a:gd name="T43" fmla="*/ 3181178 h 37"/>
              <a:gd name="T44" fmla="*/ 3627718 w 34"/>
              <a:gd name="T45" fmla="*/ 2120557 h 37"/>
              <a:gd name="T46" fmla="*/ 4464797 w 34"/>
              <a:gd name="T47" fmla="*/ 1178011 h 37"/>
              <a:gd name="T48" fmla="*/ 3208991 w 34"/>
              <a:gd name="T49" fmla="*/ 1060278 h 37"/>
              <a:gd name="T50" fmla="*/ 4604124 w 34"/>
              <a:gd name="T51" fmla="*/ 1060278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4" h="37">
                <a:moveTo>
                  <a:pt x="14" y="36"/>
                </a:moveTo>
                <a:lnTo>
                  <a:pt x="14" y="35"/>
                </a:lnTo>
                <a:lnTo>
                  <a:pt x="10" y="25"/>
                </a:lnTo>
                <a:lnTo>
                  <a:pt x="0" y="24"/>
                </a:lnTo>
                <a:lnTo>
                  <a:pt x="5" y="16"/>
                </a:lnTo>
                <a:lnTo>
                  <a:pt x="2" y="7"/>
                </a:lnTo>
                <a:lnTo>
                  <a:pt x="12" y="7"/>
                </a:lnTo>
                <a:lnTo>
                  <a:pt x="17" y="0"/>
                </a:lnTo>
                <a:lnTo>
                  <a:pt x="12" y="9"/>
                </a:lnTo>
                <a:lnTo>
                  <a:pt x="2" y="7"/>
                </a:lnTo>
                <a:lnTo>
                  <a:pt x="7" y="16"/>
                </a:lnTo>
                <a:lnTo>
                  <a:pt x="0" y="24"/>
                </a:lnTo>
                <a:lnTo>
                  <a:pt x="10" y="24"/>
                </a:lnTo>
                <a:lnTo>
                  <a:pt x="14" y="34"/>
                </a:lnTo>
                <a:lnTo>
                  <a:pt x="21" y="26"/>
                </a:lnTo>
                <a:lnTo>
                  <a:pt x="31" y="27"/>
                </a:lnTo>
                <a:lnTo>
                  <a:pt x="21" y="27"/>
                </a:lnTo>
                <a:lnTo>
                  <a:pt x="14" y="36"/>
                </a:lnTo>
                <a:close/>
                <a:moveTo>
                  <a:pt x="33" y="9"/>
                </a:moveTo>
                <a:lnTo>
                  <a:pt x="27" y="18"/>
                </a:lnTo>
                <a:lnTo>
                  <a:pt x="32" y="27"/>
                </a:lnTo>
                <a:lnTo>
                  <a:pt x="31" y="27"/>
                </a:lnTo>
                <a:lnTo>
                  <a:pt x="26" y="18"/>
                </a:lnTo>
                <a:lnTo>
                  <a:pt x="32" y="10"/>
                </a:lnTo>
                <a:lnTo>
                  <a:pt x="23" y="9"/>
                </a:lnTo>
                <a:lnTo>
                  <a:pt x="33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0" name="Freeform 8846">
            <a:extLst>
              <a:ext uri="{FF2B5EF4-FFF2-40B4-BE49-F238E27FC236}">
                <a16:creationId xmlns:a16="http://schemas.microsoft.com/office/drawing/2014/main" id="{4C739FE5-5C90-CA45-BB6B-A2D649A37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2819400"/>
            <a:ext cx="12700" cy="12700"/>
          </a:xfrm>
          <a:custGeom>
            <a:avLst/>
            <a:gdLst>
              <a:gd name="T0" fmla="*/ 622300 w 36"/>
              <a:gd name="T1" fmla="*/ 3818346 h 35"/>
              <a:gd name="T2" fmla="*/ 871008 w 36"/>
              <a:gd name="T3" fmla="*/ 2501537 h 35"/>
              <a:gd name="T4" fmla="*/ 0 w 36"/>
              <a:gd name="T5" fmla="*/ 1579880 h 35"/>
              <a:gd name="T6" fmla="*/ 1244600 w 36"/>
              <a:gd name="T7" fmla="*/ 1185091 h 35"/>
              <a:gd name="T8" fmla="*/ 1493308 w 36"/>
              <a:gd name="T9" fmla="*/ 0 h 35"/>
              <a:gd name="T10" fmla="*/ 2364669 w 36"/>
              <a:gd name="T11" fmla="*/ 789940 h 35"/>
              <a:gd name="T12" fmla="*/ 3733447 w 36"/>
              <a:gd name="T13" fmla="*/ 395151 h 35"/>
              <a:gd name="T14" fmla="*/ 3733447 w 36"/>
              <a:gd name="T15" fmla="*/ 395151 h 35"/>
              <a:gd name="T16" fmla="*/ 3235678 w 36"/>
              <a:gd name="T17" fmla="*/ 1711597 h 35"/>
              <a:gd name="T18" fmla="*/ 4355747 w 36"/>
              <a:gd name="T19" fmla="*/ 2633254 h 35"/>
              <a:gd name="T20" fmla="*/ 2986969 w 36"/>
              <a:gd name="T21" fmla="*/ 3028406 h 35"/>
              <a:gd name="T22" fmla="*/ 2737908 w 36"/>
              <a:gd name="T23" fmla="*/ 4476569 h 35"/>
              <a:gd name="T24" fmla="*/ 1866900 w 36"/>
              <a:gd name="T25" fmla="*/ 3423194 h 35"/>
              <a:gd name="T26" fmla="*/ 622300 w 36"/>
              <a:gd name="T27" fmla="*/ 3818346 h 35"/>
              <a:gd name="T28" fmla="*/ 622300 w 36"/>
              <a:gd name="T29" fmla="*/ 3818346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5">
                <a:moveTo>
                  <a:pt x="5" y="29"/>
                </a:moveTo>
                <a:lnTo>
                  <a:pt x="7" y="19"/>
                </a:lnTo>
                <a:lnTo>
                  <a:pt x="0" y="12"/>
                </a:lnTo>
                <a:lnTo>
                  <a:pt x="10" y="9"/>
                </a:lnTo>
                <a:lnTo>
                  <a:pt x="12" y="0"/>
                </a:lnTo>
                <a:lnTo>
                  <a:pt x="19" y="6"/>
                </a:lnTo>
                <a:lnTo>
                  <a:pt x="30" y="3"/>
                </a:lnTo>
                <a:lnTo>
                  <a:pt x="26" y="13"/>
                </a:lnTo>
                <a:lnTo>
                  <a:pt x="35" y="20"/>
                </a:lnTo>
                <a:lnTo>
                  <a:pt x="24" y="23"/>
                </a:lnTo>
                <a:lnTo>
                  <a:pt x="22" y="34"/>
                </a:lnTo>
                <a:lnTo>
                  <a:pt x="15" y="26"/>
                </a:lnTo>
                <a:lnTo>
                  <a:pt x="5" y="29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1" name="Freeform 8847">
            <a:extLst>
              <a:ext uri="{FF2B5EF4-FFF2-40B4-BE49-F238E27FC236}">
                <a16:creationId xmlns:a16="http://schemas.microsoft.com/office/drawing/2014/main" id="{AF959076-8615-684F-AC31-A11FBD71D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8525" y="2817813"/>
            <a:ext cx="11113" cy="12700"/>
          </a:xfrm>
          <a:custGeom>
            <a:avLst/>
            <a:gdLst>
              <a:gd name="T0" fmla="*/ 2184601 w 31"/>
              <a:gd name="T1" fmla="*/ 4241457 h 37"/>
              <a:gd name="T2" fmla="*/ 2056263 w 31"/>
              <a:gd name="T3" fmla="*/ 4123724 h 37"/>
              <a:gd name="T4" fmla="*/ 2441634 w 31"/>
              <a:gd name="T5" fmla="*/ 2945370 h 37"/>
              <a:gd name="T6" fmla="*/ 3855494 w 31"/>
              <a:gd name="T7" fmla="*/ 2474097 h 37"/>
              <a:gd name="T8" fmla="*/ 2698667 w 31"/>
              <a:gd name="T9" fmla="*/ 1885092 h 37"/>
              <a:gd name="T10" fmla="*/ 2955700 w 31"/>
              <a:gd name="T11" fmla="*/ 706738 h 37"/>
              <a:gd name="T12" fmla="*/ 3212732 w 31"/>
              <a:gd name="T13" fmla="*/ 589005 h 37"/>
              <a:gd name="T14" fmla="*/ 2827362 w 31"/>
              <a:gd name="T15" fmla="*/ 1767359 h 37"/>
              <a:gd name="T16" fmla="*/ 3855494 w 31"/>
              <a:gd name="T17" fmla="*/ 2474097 h 37"/>
              <a:gd name="T18" fmla="*/ 2570329 w 31"/>
              <a:gd name="T19" fmla="*/ 2945370 h 37"/>
              <a:gd name="T20" fmla="*/ 2184601 w 31"/>
              <a:gd name="T21" fmla="*/ 4241457 h 37"/>
              <a:gd name="T22" fmla="*/ 1285165 w 31"/>
              <a:gd name="T23" fmla="*/ 3298911 h 37"/>
              <a:gd name="T24" fmla="*/ 2056263 w 31"/>
              <a:gd name="T25" fmla="*/ 4123724 h 37"/>
              <a:gd name="T26" fmla="*/ 2056263 w 31"/>
              <a:gd name="T27" fmla="*/ 4123724 h 37"/>
              <a:gd name="T28" fmla="*/ 1285165 w 31"/>
              <a:gd name="T29" fmla="*/ 3298911 h 37"/>
              <a:gd name="T30" fmla="*/ 0 w 31"/>
              <a:gd name="T31" fmla="*/ 3770184 h 37"/>
              <a:gd name="T32" fmla="*/ 257033 w 31"/>
              <a:gd name="T33" fmla="*/ 2474097 h 37"/>
              <a:gd name="T34" fmla="*/ 128337 w 31"/>
              <a:gd name="T35" fmla="*/ 3652451 h 37"/>
              <a:gd name="T36" fmla="*/ 1285165 w 31"/>
              <a:gd name="T37" fmla="*/ 3298911 h 37"/>
              <a:gd name="T38" fmla="*/ 0 w 31"/>
              <a:gd name="T39" fmla="*/ 3770184 h 37"/>
              <a:gd name="T40" fmla="*/ 899436 w 31"/>
              <a:gd name="T41" fmla="*/ 0 h 37"/>
              <a:gd name="T42" fmla="*/ 1927568 w 31"/>
              <a:gd name="T43" fmla="*/ 942546 h 37"/>
              <a:gd name="T44" fmla="*/ 899436 w 31"/>
              <a:gd name="T45" fmla="*/ 235465 h 37"/>
              <a:gd name="T46" fmla="*/ 642403 w 31"/>
              <a:gd name="T47" fmla="*/ 1296086 h 37"/>
              <a:gd name="T48" fmla="*/ 899436 w 31"/>
              <a:gd name="T49" fmla="*/ 0 h 37"/>
              <a:gd name="T50" fmla="*/ 2955700 w 31"/>
              <a:gd name="T51" fmla="*/ 706738 h 37"/>
              <a:gd name="T52" fmla="*/ 2570329 w 31"/>
              <a:gd name="T53" fmla="*/ 706738 h 37"/>
              <a:gd name="T54" fmla="*/ 3084395 w 31"/>
              <a:gd name="T55" fmla="*/ 589005 h 37"/>
              <a:gd name="T56" fmla="*/ 2955700 w 31"/>
              <a:gd name="T57" fmla="*/ 706738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" h="37">
                <a:moveTo>
                  <a:pt x="17" y="36"/>
                </a:moveTo>
                <a:lnTo>
                  <a:pt x="16" y="35"/>
                </a:lnTo>
                <a:lnTo>
                  <a:pt x="19" y="25"/>
                </a:lnTo>
                <a:lnTo>
                  <a:pt x="30" y="21"/>
                </a:lnTo>
                <a:lnTo>
                  <a:pt x="21" y="16"/>
                </a:lnTo>
                <a:lnTo>
                  <a:pt x="23" y="6"/>
                </a:lnTo>
                <a:lnTo>
                  <a:pt x="25" y="5"/>
                </a:lnTo>
                <a:lnTo>
                  <a:pt x="22" y="15"/>
                </a:lnTo>
                <a:lnTo>
                  <a:pt x="30" y="21"/>
                </a:lnTo>
                <a:lnTo>
                  <a:pt x="20" y="25"/>
                </a:lnTo>
                <a:lnTo>
                  <a:pt x="17" y="36"/>
                </a:lnTo>
                <a:close/>
                <a:moveTo>
                  <a:pt x="10" y="28"/>
                </a:moveTo>
                <a:lnTo>
                  <a:pt x="16" y="35"/>
                </a:lnTo>
                <a:lnTo>
                  <a:pt x="10" y="28"/>
                </a:lnTo>
                <a:close/>
                <a:moveTo>
                  <a:pt x="0" y="32"/>
                </a:moveTo>
                <a:lnTo>
                  <a:pt x="2" y="21"/>
                </a:lnTo>
                <a:lnTo>
                  <a:pt x="1" y="31"/>
                </a:lnTo>
                <a:lnTo>
                  <a:pt x="10" y="28"/>
                </a:lnTo>
                <a:lnTo>
                  <a:pt x="0" y="32"/>
                </a:lnTo>
                <a:close/>
                <a:moveTo>
                  <a:pt x="7" y="0"/>
                </a:moveTo>
                <a:lnTo>
                  <a:pt x="15" y="8"/>
                </a:lnTo>
                <a:lnTo>
                  <a:pt x="7" y="2"/>
                </a:lnTo>
                <a:lnTo>
                  <a:pt x="5" y="11"/>
                </a:lnTo>
                <a:lnTo>
                  <a:pt x="7" y="0"/>
                </a:lnTo>
                <a:close/>
                <a:moveTo>
                  <a:pt x="23" y="6"/>
                </a:moveTo>
                <a:lnTo>
                  <a:pt x="20" y="6"/>
                </a:lnTo>
                <a:lnTo>
                  <a:pt x="24" y="5"/>
                </a:lnTo>
                <a:lnTo>
                  <a:pt x="2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2" name="Freeform 8848">
            <a:extLst>
              <a:ext uri="{FF2B5EF4-FFF2-40B4-BE49-F238E27FC236}">
                <a16:creationId xmlns:a16="http://schemas.microsoft.com/office/drawing/2014/main" id="{BDDED1CC-BA51-C945-ADCF-E96EBE8CD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2803525"/>
            <a:ext cx="12700" cy="12700"/>
          </a:xfrm>
          <a:custGeom>
            <a:avLst/>
            <a:gdLst>
              <a:gd name="T0" fmla="*/ 124531 w 36"/>
              <a:gd name="T1" fmla="*/ 2613378 h 36"/>
              <a:gd name="T2" fmla="*/ 995539 w 36"/>
              <a:gd name="T3" fmla="*/ 1742369 h 36"/>
              <a:gd name="T4" fmla="*/ 871008 w 36"/>
              <a:gd name="T5" fmla="*/ 497769 h 36"/>
              <a:gd name="T6" fmla="*/ 1991078 w 36"/>
              <a:gd name="T7" fmla="*/ 995539 h 36"/>
              <a:gd name="T8" fmla="*/ 2862439 w 36"/>
              <a:gd name="T9" fmla="*/ 0 h 36"/>
              <a:gd name="T10" fmla="*/ 3111147 w 36"/>
              <a:gd name="T11" fmla="*/ 1369131 h 36"/>
              <a:gd name="T12" fmla="*/ 4355747 w 36"/>
              <a:gd name="T13" fmla="*/ 1742369 h 36"/>
              <a:gd name="T14" fmla="*/ 4355747 w 36"/>
              <a:gd name="T15" fmla="*/ 1742369 h 36"/>
              <a:gd name="T16" fmla="*/ 3484739 w 36"/>
              <a:gd name="T17" fmla="*/ 2613378 h 36"/>
              <a:gd name="T18" fmla="*/ 3733447 w 36"/>
              <a:gd name="T19" fmla="*/ 3857978 h 36"/>
              <a:gd name="T20" fmla="*/ 2489200 w 36"/>
              <a:gd name="T21" fmla="*/ 3360208 h 36"/>
              <a:gd name="T22" fmla="*/ 1493308 w 36"/>
              <a:gd name="T23" fmla="*/ 4355747 h 36"/>
              <a:gd name="T24" fmla="*/ 1369131 w 36"/>
              <a:gd name="T25" fmla="*/ 3111147 h 36"/>
              <a:gd name="T26" fmla="*/ 0 w 36"/>
              <a:gd name="T27" fmla="*/ 2613378 h 36"/>
              <a:gd name="T28" fmla="*/ 124531 w 36"/>
              <a:gd name="T29" fmla="*/ 2613378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36">
                <a:moveTo>
                  <a:pt x="1" y="21"/>
                </a:moveTo>
                <a:lnTo>
                  <a:pt x="8" y="14"/>
                </a:lnTo>
                <a:lnTo>
                  <a:pt x="7" y="4"/>
                </a:lnTo>
                <a:lnTo>
                  <a:pt x="16" y="8"/>
                </a:lnTo>
                <a:lnTo>
                  <a:pt x="23" y="0"/>
                </a:lnTo>
                <a:lnTo>
                  <a:pt x="25" y="11"/>
                </a:lnTo>
                <a:lnTo>
                  <a:pt x="35" y="14"/>
                </a:lnTo>
                <a:lnTo>
                  <a:pt x="28" y="21"/>
                </a:lnTo>
                <a:lnTo>
                  <a:pt x="30" y="31"/>
                </a:lnTo>
                <a:lnTo>
                  <a:pt x="20" y="27"/>
                </a:lnTo>
                <a:lnTo>
                  <a:pt x="12" y="35"/>
                </a:lnTo>
                <a:lnTo>
                  <a:pt x="11" y="25"/>
                </a:lnTo>
                <a:lnTo>
                  <a:pt x="0" y="21"/>
                </a:lnTo>
                <a:lnTo>
                  <a:pt x="1" y="21"/>
                </a:lnTo>
              </a:path>
            </a:pathLst>
          </a:custGeom>
          <a:solidFill>
            <a:srgbClr val="FD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3" name="Freeform 8849">
            <a:extLst>
              <a:ext uri="{FF2B5EF4-FFF2-40B4-BE49-F238E27FC236}">
                <a16:creationId xmlns:a16="http://schemas.microsoft.com/office/drawing/2014/main" id="{405D771E-761D-9948-A215-AFF98084F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2803525"/>
            <a:ext cx="12700" cy="12700"/>
          </a:xfrm>
          <a:custGeom>
            <a:avLst/>
            <a:gdLst>
              <a:gd name="T0" fmla="*/ 1493308 w 36"/>
              <a:gd name="T1" fmla="*/ 4355747 h 36"/>
              <a:gd name="T2" fmla="*/ 1244600 w 36"/>
              <a:gd name="T3" fmla="*/ 3111147 h 36"/>
              <a:gd name="T4" fmla="*/ 0 w 36"/>
              <a:gd name="T5" fmla="*/ 2737908 h 36"/>
              <a:gd name="T6" fmla="*/ 995539 w 36"/>
              <a:gd name="T7" fmla="*/ 1617839 h 36"/>
              <a:gd name="T8" fmla="*/ 746831 w 36"/>
              <a:gd name="T9" fmla="*/ 497769 h 36"/>
              <a:gd name="T10" fmla="*/ 1991078 w 36"/>
              <a:gd name="T11" fmla="*/ 871008 h 36"/>
              <a:gd name="T12" fmla="*/ 2737908 w 36"/>
              <a:gd name="T13" fmla="*/ 0 h 36"/>
              <a:gd name="T14" fmla="*/ 2737908 w 36"/>
              <a:gd name="T15" fmla="*/ 0 h 36"/>
              <a:gd name="T16" fmla="*/ 1991078 w 36"/>
              <a:gd name="T17" fmla="*/ 995539 h 36"/>
              <a:gd name="T18" fmla="*/ 871008 w 36"/>
              <a:gd name="T19" fmla="*/ 622300 h 36"/>
              <a:gd name="T20" fmla="*/ 1120069 w 36"/>
              <a:gd name="T21" fmla="*/ 1742369 h 36"/>
              <a:gd name="T22" fmla="*/ 124531 w 36"/>
              <a:gd name="T23" fmla="*/ 2613378 h 36"/>
              <a:gd name="T24" fmla="*/ 1369131 w 36"/>
              <a:gd name="T25" fmla="*/ 2862439 h 36"/>
              <a:gd name="T26" fmla="*/ 1617839 w 36"/>
              <a:gd name="T27" fmla="*/ 4107039 h 36"/>
              <a:gd name="T28" fmla="*/ 2489200 w 36"/>
              <a:gd name="T29" fmla="*/ 3360208 h 36"/>
              <a:gd name="T30" fmla="*/ 3733447 w 36"/>
              <a:gd name="T31" fmla="*/ 3857978 h 36"/>
              <a:gd name="T32" fmla="*/ 3733447 w 36"/>
              <a:gd name="T33" fmla="*/ 3857978 h 36"/>
              <a:gd name="T34" fmla="*/ 2489200 w 36"/>
              <a:gd name="T35" fmla="*/ 3484739 h 36"/>
              <a:gd name="T36" fmla="*/ 1493308 w 36"/>
              <a:gd name="T37" fmla="*/ 4355747 h 36"/>
              <a:gd name="T38" fmla="*/ 3235678 w 36"/>
              <a:gd name="T39" fmla="*/ 1369131 h 36"/>
              <a:gd name="T40" fmla="*/ 4355747 w 36"/>
              <a:gd name="T41" fmla="*/ 1617839 h 36"/>
              <a:gd name="T42" fmla="*/ 4355747 w 36"/>
              <a:gd name="T43" fmla="*/ 1617839 h 36"/>
              <a:gd name="T44" fmla="*/ 3111147 w 36"/>
              <a:gd name="T45" fmla="*/ 1493308 h 36"/>
              <a:gd name="T46" fmla="*/ 2862439 w 36"/>
              <a:gd name="T47" fmla="*/ 124531 h 36"/>
              <a:gd name="T48" fmla="*/ 3235678 w 36"/>
              <a:gd name="T49" fmla="*/ 1369131 h 36"/>
              <a:gd name="T50" fmla="*/ 3484739 w 36"/>
              <a:gd name="T51" fmla="*/ 2613378 h 36"/>
              <a:gd name="T52" fmla="*/ 3733447 w 36"/>
              <a:gd name="T53" fmla="*/ 3733447 h 36"/>
              <a:gd name="T54" fmla="*/ 3360208 w 36"/>
              <a:gd name="T55" fmla="*/ 2613378 h 36"/>
              <a:gd name="T56" fmla="*/ 4355747 w 36"/>
              <a:gd name="T57" fmla="*/ 1742369 h 36"/>
              <a:gd name="T58" fmla="*/ 3484739 w 36"/>
              <a:gd name="T59" fmla="*/ 2613378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" h="36">
                <a:moveTo>
                  <a:pt x="12" y="35"/>
                </a:moveTo>
                <a:lnTo>
                  <a:pt x="10" y="25"/>
                </a:lnTo>
                <a:lnTo>
                  <a:pt x="0" y="22"/>
                </a:lnTo>
                <a:lnTo>
                  <a:pt x="8" y="13"/>
                </a:lnTo>
                <a:lnTo>
                  <a:pt x="6" y="4"/>
                </a:lnTo>
                <a:lnTo>
                  <a:pt x="16" y="7"/>
                </a:lnTo>
                <a:lnTo>
                  <a:pt x="22" y="0"/>
                </a:lnTo>
                <a:lnTo>
                  <a:pt x="16" y="8"/>
                </a:lnTo>
                <a:lnTo>
                  <a:pt x="7" y="5"/>
                </a:lnTo>
                <a:lnTo>
                  <a:pt x="9" y="14"/>
                </a:lnTo>
                <a:lnTo>
                  <a:pt x="1" y="21"/>
                </a:lnTo>
                <a:lnTo>
                  <a:pt x="11" y="23"/>
                </a:lnTo>
                <a:lnTo>
                  <a:pt x="13" y="33"/>
                </a:lnTo>
                <a:lnTo>
                  <a:pt x="20" y="27"/>
                </a:lnTo>
                <a:lnTo>
                  <a:pt x="30" y="31"/>
                </a:lnTo>
                <a:lnTo>
                  <a:pt x="20" y="28"/>
                </a:lnTo>
                <a:lnTo>
                  <a:pt x="12" y="35"/>
                </a:lnTo>
                <a:close/>
                <a:moveTo>
                  <a:pt x="26" y="11"/>
                </a:moveTo>
                <a:lnTo>
                  <a:pt x="35" y="13"/>
                </a:lnTo>
                <a:lnTo>
                  <a:pt x="25" y="12"/>
                </a:lnTo>
                <a:lnTo>
                  <a:pt x="23" y="1"/>
                </a:lnTo>
                <a:lnTo>
                  <a:pt x="26" y="11"/>
                </a:lnTo>
                <a:close/>
                <a:moveTo>
                  <a:pt x="28" y="21"/>
                </a:moveTo>
                <a:lnTo>
                  <a:pt x="30" y="30"/>
                </a:lnTo>
                <a:lnTo>
                  <a:pt x="27" y="21"/>
                </a:lnTo>
                <a:lnTo>
                  <a:pt x="35" y="14"/>
                </a:lnTo>
                <a:lnTo>
                  <a:pt x="28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4" name="Freeform 8850">
            <a:extLst>
              <a:ext uri="{FF2B5EF4-FFF2-40B4-BE49-F238E27FC236}">
                <a16:creationId xmlns:a16="http://schemas.microsoft.com/office/drawing/2014/main" id="{3A57C0BD-5050-AD48-A393-31FD9A1F3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662238"/>
            <a:ext cx="431800" cy="93662"/>
          </a:xfrm>
          <a:custGeom>
            <a:avLst/>
            <a:gdLst>
              <a:gd name="T0" fmla="*/ 0 w 1200"/>
              <a:gd name="T1" fmla="*/ 0 h 261"/>
              <a:gd name="T2" fmla="*/ 155246493 w 1200"/>
              <a:gd name="T3" fmla="*/ 0 h 261"/>
              <a:gd name="T4" fmla="*/ 155246493 w 1200"/>
              <a:gd name="T5" fmla="*/ 33482550 h 261"/>
              <a:gd name="T6" fmla="*/ 77688017 w 1200"/>
              <a:gd name="T7" fmla="*/ 33482550 h 261"/>
              <a:gd name="T8" fmla="*/ 0 w 1200"/>
              <a:gd name="T9" fmla="*/ 33482550 h 261"/>
              <a:gd name="T10" fmla="*/ 0 w 1200"/>
              <a:gd name="T11" fmla="*/ 0 h 2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61">
                <a:moveTo>
                  <a:pt x="0" y="0"/>
                </a:moveTo>
                <a:lnTo>
                  <a:pt x="1199" y="0"/>
                </a:lnTo>
                <a:lnTo>
                  <a:pt x="1199" y="260"/>
                </a:lnTo>
                <a:lnTo>
                  <a:pt x="600" y="260"/>
                </a:lnTo>
                <a:lnTo>
                  <a:pt x="0" y="260"/>
                </a:lnTo>
                <a:lnTo>
                  <a:pt x="0" y="0"/>
                </a:lnTo>
              </a:path>
            </a:pathLst>
          </a:custGeom>
          <a:solidFill>
            <a:srgbClr val="56BAE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5" name="Freeform 8851">
            <a:extLst>
              <a:ext uri="{FF2B5EF4-FFF2-40B4-BE49-F238E27FC236}">
                <a16:creationId xmlns:a16="http://schemas.microsoft.com/office/drawing/2014/main" id="{C1566071-9D6E-0B4F-97BD-A88C9960F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755900"/>
            <a:ext cx="431800" cy="14288"/>
          </a:xfrm>
          <a:custGeom>
            <a:avLst/>
            <a:gdLst>
              <a:gd name="T0" fmla="*/ 0 w 1200"/>
              <a:gd name="T1" fmla="*/ 0 h 40"/>
              <a:gd name="T2" fmla="*/ 155246493 w 1200"/>
              <a:gd name="T3" fmla="*/ 0 h 40"/>
              <a:gd name="T4" fmla="*/ 155246493 w 1200"/>
              <a:gd name="T5" fmla="*/ 4976153 h 40"/>
              <a:gd name="T6" fmla="*/ 77688017 w 1200"/>
              <a:gd name="T7" fmla="*/ 4976153 h 40"/>
              <a:gd name="T8" fmla="*/ 0 w 1200"/>
              <a:gd name="T9" fmla="*/ 4976153 h 40"/>
              <a:gd name="T10" fmla="*/ 0 w 1200"/>
              <a:gd name="T11" fmla="*/ 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0">
                <a:moveTo>
                  <a:pt x="0" y="0"/>
                </a:moveTo>
                <a:lnTo>
                  <a:pt x="1199" y="0"/>
                </a:lnTo>
                <a:lnTo>
                  <a:pt x="1199" y="39"/>
                </a:lnTo>
                <a:lnTo>
                  <a:pt x="600" y="39"/>
                </a:lnTo>
                <a:lnTo>
                  <a:pt x="0" y="3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6" name="Freeform 8852">
            <a:extLst>
              <a:ext uri="{FF2B5EF4-FFF2-40B4-BE49-F238E27FC236}">
                <a16:creationId xmlns:a16="http://schemas.microsoft.com/office/drawing/2014/main" id="{F07F50BF-4D76-2F41-A897-83DE1712E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822575"/>
            <a:ext cx="431800" cy="93663"/>
          </a:xfrm>
          <a:custGeom>
            <a:avLst/>
            <a:gdLst>
              <a:gd name="T0" fmla="*/ 0 w 1200"/>
              <a:gd name="T1" fmla="*/ 0 h 258"/>
              <a:gd name="T2" fmla="*/ 155246493 w 1200"/>
              <a:gd name="T3" fmla="*/ 0 h 258"/>
              <a:gd name="T4" fmla="*/ 155246493 w 1200"/>
              <a:gd name="T5" fmla="*/ 33871155 h 258"/>
              <a:gd name="T6" fmla="*/ 77688017 w 1200"/>
              <a:gd name="T7" fmla="*/ 33871155 h 258"/>
              <a:gd name="T8" fmla="*/ 0 w 1200"/>
              <a:gd name="T9" fmla="*/ 33871155 h 258"/>
              <a:gd name="T10" fmla="*/ 0 w 1200"/>
              <a:gd name="T11" fmla="*/ 0 h 2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58">
                <a:moveTo>
                  <a:pt x="0" y="0"/>
                </a:moveTo>
                <a:lnTo>
                  <a:pt x="1199" y="0"/>
                </a:lnTo>
                <a:lnTo>
                  <a:pt x="1199" y="257"/>
                </a:lnTo>
                <a:lnTo>
                  <a:pt x="600" y="257"/>
                </a:lnTo>
                <a:lnTo>
                  <a:pt x="0" y="257"/>
                </a:lnTo>
                <a:lnTo>
                  <a:pt x="0" y="0"/>
                </a:lnTo>
              </a:path>
            </a:pathLst>
          </a:custGeom>
          <a:solidFill>
            <a:srgbClr val="56BAE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7" name="Freeform 8853">
            <a:extLst>
              <a:ext uri="{FF2B5EF4-FFF2-40B4-BE49-F238E27FC236}">
                <a16:creationId xmlns:a16="http://schemas.microsoft.com/office/drawing/2014/main" id="{E9042C52-389C-9C44-A040-970D325FE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808288"/>
            <a:ext cx="431800" cy="14287"/>
          </a:xfrm>
          <a:custGeom>
            <a:avLst/>
            <a:gdLst>
              <a:gd name="T0" fmla="*/ 0 w 1200"/>
              <a:gd name="T1" fmla="*/ 0 h 40"/>
              <a:gd name="T2" fmla="*/ 155246493 w 1200"/>
              <a:gd name="T3" fmla="*/ 0 h 40"/>
              <a:gd name="T4" fmla="*/ 155246493 w 1200"/>
              <a:gd name="T5" fmla="*/ 4975448 h 40"/>
              <a:gd name="T6" fmla="*/ 77688017 w 1200"/>
              <a:gd name="T7" fmla="*/ 4975448 h 40"/>
              <a:gd name="T8" fmla="*/ 0 w 1200"/>
              <a:gd name="T9" fmla="*/ 4975448 h 40"/>
              <a:gd name="T10" fmla="*/ 0 w 1200"/>
              <a:gd name="T11" fmla="*/ 0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0">
                <a:moveTo>
                  <a:pt x="0" y="0"/>
                </a:moveTo>
                <a:lnTo>
                  <a:pt x="1199" y="0"/>
                </a:lnTo>
                <a:lnTo>
                  <a:pt x="1199" y="39"/>
                </a:lnTo>
                <a:lnTo>
                  <a:pt x="600" y="39"/>
                </a:lnTo>
                <a:lnTo>
                  <a:pt x="0" y="3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8" name="Freeform 8854">
            <a:extLst>
              <a:ext uri="{FF2B5EF4-FFF2-40B4-BE49-F238E27FC236}">
                <a16:creationId xmlns:a16="http://schemas.microsoft.com/office/drawing/2014/main" id="{BE0823B1-53A5-3242-B084-DAB7187CC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2767013"/>
            <a:ext cx="431800" cy="46037"/>
          </a:xfrm>
          <a:custGeom>
            <a:avLst/>
            <a:gdLst>
              <a:gd name="T0" fmla="*/ 0 w 1200"/>
              <a:gd name="T1" fmla="*/ 0 h 128"/>
              <a:gd name="T2" fmla="*/ 155246493 w 1200"/>
              <a:gd name="T3" fmla="*/ 0 h 128"/>
              <a:gd name="T4" fmla="*/ 155246493 w 1200"/>
              <a:gd name="T5" fmla="*/ 16428375 h 128"/>
              <a:gd name="T6" fmla="*/ 77688017 w 1200"/>
              <a:gd name="T7" fmla="*/ 16428375 h 128"/>
              <a:gd name="T8" fmla="*/ 0 w 1200"/>
              <a:gd name="T9" fmla="*/ 16428375 h 128"/>
              <a:gd name="T10" fmla="*/ 0 w 1200"/>
              <a:gd name="T11" fmla="*/ 0 h 1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128">
                <a:moveTo>
                  <a:pt x="0" y="0"/>
                </a:moveTo>
                <a:lnTo>
                  <a:pt x="1199" y="0"/>
                </a:lnTo>
                <a:lnTo>
                  <a:pt x="1199" y="127"/>
                </a:lnTo>
                <a:lnTo>
                  <a:pt x="600" y="127"/>
                </a:lnTo>
                <a:lnTo>
                  <a:pt x="0" y="127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09" name="Freeform 8855">
            <a:extLst>
              <a:ext uri="{FF2B5EF4-FFF2-40B4-BE49-F238E27FC236}">
                <a16:creationId xmlns:a16="http://schemas.microsoft.com/office/drawing/2014/main" id="{CC05BB1A-2DBE-824D-B84E-DA5F888C8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2662238"/>
            <a:ext cx="431800" cy="252412"/>
          </a:xfrm>
          <a:custGeom>
            <a:avLst/>
            <a:gdLst>
              <a:gd name="T0" fmla="*/ 155246493 w 1200"/>
              <a:gd name="T1" fmla="*/ 0 h 700"/>
              <a:gd name="T2" fmla="*/ 155246493 w 1200"/>
              <a:gd name="T3" fmla="*/ 90886710 h 700"/>
              <a:gd name="T4" fmla="*/ 77688017 w 1200"/>
              <a:gd name="T5" fmla="*/ 90886710 h 700"/>
              <a:gd name="T6" fmla="*/ 0 w 1200"/>
              <a:gd name="T7" fmla="*/ 90886710 h 700"/>
              <a:gd name="T8" fmla="*/ 0 w 1200"/>
              <a:gd name="T9" fmla="*/ 0 h 700"/>
              <a:gd name="T10" fmla="*/ 155246493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1199" y="0"/>
                </a:moveTo>
                <a:lnTo>
                  <a:pt x="1199" y="699"/>
                </a:lnTo>
                <a:lnTo>
                  <a:pt x="600" y="699"/>
                </a:lnTo>
                <a:lnTo>
                  <a:pt x="0" y="699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2503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0" name="Freeform 8856">
            <a:extLst>
              <a:ext uri="{FF2B5EF4-FFF2-40B4-BE49-F238E27FC236}">
                <a16:creationId xmlns:a16="http://schemas.microsoft.com/office/drawing/2014/main" id="{F1DB73E6-D72F-464E-9C92-CACE3626D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38" y="2662238"/>
            <a:ext cx="252412" cy="252412"/>
          </a:xfrm>
          <a:custGeom>
            <a:avLst/>
            <a:gdLst>
              <a:gd name="T0" fmla="*/ 90886710 w 700"/>
              <a:gd name="T1" fmla="*/ 0 h 700"/>
              <a:gd name="T2" fmla="*/ 90886710 w 700"/>
              <a:gd name="T3" fmla="*/ 90886710 h 700"/>
              <a:gd name="T4" fmla="*/ 0 w 700"/>
              <a:gd name="T5" fmla="*/ 0 h 700"/>
              <a:gd name="T6" fmla="*/ 90886710 w 700"/>
              <a:gd name="T7" fmla="*/ 0 h 7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00" h="700">
                <a:moveTo>
                  <a:pt x="699" y="0"/>
                </a:moveTo>
                <a:lnTo>
                  <a:pt x="699" y="699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rgbClr val="F5CC2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1" name="Freeform 8857">
            <a:extLst>
              <a:ext uri="{FF2B5EF4-FFF2-40B4-BE49-F238E27FC236}">
                <a16:creationId xmlns:a16="http://schemas.microsoft.com/office/drawing/2014/main" id="{CF57C4B3-7836-1943-B3F3-E1F28EBA3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2662238"/>
            <a:ext cx="28575" cy="17462"/>
          </a:xfrm>
          <a:custGeom>
            <a:avLst/>
            <a:gdLst>
              <a:gd name="T0" fmla="*/ 8373198 w 79"/>
              <a:gd name="T1" fmla="*/ 0 h 48"/>
              <a:gd name="T2" fmla="*/ 10204892 w 79"/>
              <a:gd name="T3" fmla="*/ 6220110 h 48"/>
              <a:gd name="T4" fmla="*/ 5102627 w 79"/>
              <a:gd name="T5" fmla="*/ 2382108 h 48"/>
              <a:gd name="T6" fmla="*/ 0 w 79"/>
              <a:gd name="T7" fmla="*/ 6220110 h 48"/>
              <a:gd name="T8" fmla="*/ 1831694 w 79"/>
              <a:gd name="T9" fmla="*/ 0 h 48"/>
              <a:gd name="T10" fmla="*/ 8373198 w 79"/>
              <a:gd name="T11" fmla="*/ 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" h="48">
                <a:moveTo>
                  <a:pt x="64" y="0"/>
                </a:moveTo>
                <a:lnTo>
                  <a:pt x="78" y="47"/>
                </a:lnTo>
                <a:lnTo>
                  <a:pt x="39" y="18"/>
                </a:lnTo>
                <a:lnTo>
                  <a:pt x="0" y="47"/>
                </a:lnTo>
                <a:lnTo>
                  <a:pt x="14" y="0"/>
                </a:lnTo>
                <a:lnTo>
                  <a:pt x="64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2" name="Freeform 8858">
            <a:extLst>
              <a:ext uri="{FF2B5EF4-FFF2-40B4-BE49-F238E27FC236}">
                <a16:creationId xmlns:a16="http://schemas.microsoft.com/office/drawing/2014/main" id="{8FD1CDDF-176E-C449-96B5-58C78EE5F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2588" y="2887663"/>
            <a:ext cx="46037" cy="26987"/>
          </a:xfrm>
          <a:custGeom>
            <a:avLst/>
            <a:gdLst>
              <a:gd name="T0" fmla="*/ 6338719 w 128"/>
              <a:gd name="T1" fmla="*/ 6118026 h 74"/>
              <a:gd name="T2" fmla="*/ 8279107 w 128"/>
              <a:gd name="T3" fmla="*/ 0 h 74"/>
              <a:gd name="T4" fmla="*/ 10219135 w 128"/>
              <a:gd name="T5" fmla="*/ 6118026 h 74"/>
              <a:gd name="T6" fmla="*/ 16428375 w 128"/>
              <a:gd name="T7" fmla="*/ 6118026 h 74"/>
              <a:gd name="T8" fmla="*/ 11383368 w 128"/>
              <a:gd name="T9" fmla="*/ 9708756 h 74"/>
              <a:gd name="T10" fmla="*/ 8279107 w 128"/>
              <a:gd name="T11" fmla="*/ 9708756 h 74"/>
              <a:gd name="T12" fmla="*/ 5174487 w 128"/>
              <a:gd name="T13" fmla="*/ 9708756 h 74"/>
              <a:gd name="T14" fmla="*/ 0 w 128"/>
              <a:gd name="T15" fmla="*/ 6118026 h 74"/>
              <a:gd name="T16" fmla="*/ 6338719 w 128"/>
              <a:gd name="T17" fmla="*/ 6118026 h 7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8" h="74">
                <a:moveTo>
                  <a:pt x="49" y="46"/>
                </a:moveTo>
                <a:lnTo>
                  <a:pt x="64" y="0"/>
                </a:lnTo>
                <a:lnTo>
                  <a:pt x="79" y="46"/>
                </a:lnTo>
                <a:lnTo>
                  <a:pt x="127" y="46"/>
                </a:lnTo>
                <a:lnTo>
                  <a:pt x="88" y="73"/>
                </a:lnTo>
                <a:lnTo>
                  <a:pt x="64" y="73"/>
                </a:lnTo>
                <a:lnTo>
                  <a:pt x="40" y="73"/>
                </a:lnTo>
                <a:lnTo>
                  <a:pt x="0" y="46"/>
                </a:lnTo>
                <a:lnTo>
                  <a:pt x="49" y="4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3" name="Freeform 8859">
            <a:extLst>
              <a:ext uri="{FF2B5EF4-FFF2-40B4-BE49-F238E27FC236}">
                <a16:creationId xmlns:a16="http://schemas.microsoft.com/office/drawing/2014/main" id="{AA748E3B-E0F6-B64C-A0F3-D4A54DDAA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668588"/>
            <a:ext cx="46038" cy="42862"/>
          </a:xfrm>
          <a:custGeom>
            <a:avLst/>
            <a:gdLst>
              <a:gd name="T0" fmla="*/ 8278865 w 127"/>
              <a:gd name="T1" fmla="*/ 11544047 h 121"/>
              <a:gd name="T2" fmla="*/ 3153784 w 127"/>
              <a:gd name="T3" fmla="*/ 15057669 h 121"/>
              <a:gd name="T4" fmla="*/ 4993492 w 127"/>
              <a:gd name="T5" fmla="*/ 9285468 h 121"/>
              <a:gd name="T6" fmla="*/ 0 w 127"/>
              <a:gd name="T7" fmla="*/ 5646449 h 121"/>
              <a:gd name="T8" fmla="*/ 6307569 w 127"/>
              <a:gd name="T9" fmla="*/ 5646449 h 121"/>
              <a:gd name="T10" fmla="*/ 8278865 w 127"/>
              <a:gd name="T11" fmla="*/ 0 h 121"/>
              <a:gd name="T12" fmla="*/ 10118572 w 127"/>
              <a:gd name="T13" fmla="*/ 5646449 h 121"/>
              <a:gd name="T14" fmla="*/ 16557367 w 127"/>
              <a:gd name="T15" fmla="*/ 5646449 h 121"/>
              <a:gd name="T16" fmla="*/ 11432649 w 127"/>
              <a:gd name="T17" fmla="*/ 9285468 h 121"/>
              <a:gd name="T18" fmla="*/ 13272357 w 127"/>
              <a:gd name="T19" fmla="*/ 15057669 h 121"/>
              <a:gd name="T20" fmla="*/ 8278865 w 127"/>
              <a:gd name="T21" fmla="*/ 11544047 h 1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7" h="121">
                <a:moveTo>
                  <a:pt x="63" y="92"/>
                </a:moveTo>
                <a:lnTo>
                  <a:pt x="24" y="120"/>
                </a:lnTo>
                <a:lnTo>
                  <a:pt x="38" y="74"/>
                </a:lnTo>
                <a:lnTo>
                  <a:pt x="0" y="45"/>
                </a:lnTo>
                <a:lnTo>
                  <a:pt x="48" y="45"/>
                </a:lnTo>
                <a:lnTo>
                  <a:pt x="63" y="0"/>
                </a:lnTo>
                <a:lnTo>
                  <a:pt x="77" y="45"/>
                </a:lnTo>
                <a:lnTo>
                  <a:pt x="126" y="45"/>
                </a:lnTo>
                <a:lnTo>
                  <a:pt x="87" y="74"/>
                </a:lnTo>
                <a:lnTo>
                  <a:pt x="101" y="120"/>
                </a:lnTo>
                <a:lnTo>
                  <a:pt x="63" y="9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4" name="Freeform 8860">
            <a:extLst>
              <a:ext uri="{FF2B5EF4-FFF2-40B4-BE49-F238E27FC236}">
                <a16:creationId xmlns:a16="http://schemas.microsoft.com/office/drawing/2014/main" id="{69598428-B61D-DA4F-B835-FBD8BC992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2698750"/>
            <a:ext cx="46038" cy="44450"/>
          </a:xfrm>
          <a:custGeom>
            <a:avLst/>
            <a:gdLst>
              <a:gd name="T0" fmla="*/ 8278865 w 127"/>
              <a:gd name="T1" fmla="*/ 12276150 h 123"/>
              <a:gd name="T2" fmla="*/ 3022558 w 127"/>
              <a:gd name="T3" fmla="*/ 15932976 h 123"/>
              <a:gd name="T4" fmla="*/ 5125081 w 127"/>
              <a:gd name="T5" fmla="*/ 9794901 h 123"/>
              <a:gd name="T6" fmla="*/ 0 w 127"/>
              <a:gd name="T7" fmla="*/ 6138075 h 123"/>
              <a:gd name="T8" fmla="*/ 6439157 w 127"/>
              <a:gd name="T9" fmla="*/ 6138075 h 123"/>
              <a:gd name="T10" fmla="*/ 8278865 w 127"/>
              <a:gd name="T11" fmla="*/ 0 h 123"/>
              <a:gd name="T12" fmla="*/ 10118572 w 127"/>
              <a:gd name="T13" fmla="*/ 6138075 h 123"/>
              <a:gd name="T14" fmla="*/ 16557367 w 127"/>
              <a:gd name="T15" fmla="*/ 6138075 h 123"/>
              <a:gd name="T16" fmla="*/ 11432649 w 127"/>
              <a:gd name="T17" fmla="*/ 9794901 h 123"/>
              <a:gd name="T18" fmla="*/ 13535172 w 127"/>
              <a:gd name="T19" fmla="*/ 15932976 h 123"/>
              <a:gd name="T20" fmla="*/ 8278865 w 127"/>
              <a:gd name="T21" fmla="*/ 12276150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7" h="123">
                <a:moveTo>
                  <a:pt x="63" y="94"/>
                </a:moveTo>
                <a:lnTo>
                  <a:pt x="23" y="122"/>
                </a:lnTo>
                <a:lnTo>
                  <a:pt x="39" y="75"/>
                </a:lnTo>
                <a:lnTo>
                  <a:pt x="0" y="47"/>
                </a:lnTo>
                <a:lnTo>
                  <a:pt x="49" y="47"/>
                </a:lnTo>
                <a:lnTo>
                  <a:pt x="63" y="0"/>
                </a:lnTo>
                <a:lnTo>
                  <a:pt x="77" y="47"/>
                </a:lnTo>
                <a:lnTo>
                  <a:pt x="126" y="47"/>
                </a:lnTo>
                <a:lnTo>
                  <a:pt x="87" y="75"/>
                </a:lnTo>
                <a:lnTo>
                  <a:pt x="103" y="122"/>
                </a:lnTo>
                <a:lnTo>
                  <a:pt x="63" y="9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5" name="Freeform 8861">
            <a:extLst>
              <a:ext uri="{FF2B5EF4-FFF2-40B4-BE49-F238E27FC236}">
                <a16:creationId xmlns:a16="http://schemas.microsoft.com/office/drawing/2014/main" id="{0EEDA6E3-CF0B-284C-A402-03D99C7C8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3838" y="2730500"/>
            <a:ext cx="46037" cy="44450"/>
          </a:xfrm>
          <a:custGeom>
            <a:avLst/>
            <a:gdLst>
              <a:gd name="T0" fmla="*/ 8278323 w 127"/>
              <a:gd name="T1" fmla="*/ 12345441 h 122"/>
              <a:gd name="T2" fmla="*/ 3284939 w 127"/>
              <a:gd name="T3" fmla="*/ 16062481 h 122"/>
              <a:gd name="T4" fmla="*/ 5124607 w 127"/>
              <a:gd name="T5" fmla="*/ 9956071 h 122"/>
              <a:gd name="T6" fmla="*/ 0 w 127"/>
              <a:gd name="T7" fmla="*/ 6239031 h 122"/>
              <a:gd name="T8" fmla="*/ 6438655 w 127"/>
              <a:gd name="T9" fmla="*/ 6239031 h 122"/>
              <a:gd name="T10" fmla="*/ 8278323 w 127"/>
              <a:gd name="T11" fmla="*/ 0 h 122"/>
              <a:gd name="T12" fmla="*/ 10249576 w 127"/>
              <a:gd name="T13" fmla="*/ 6239031 h 122"/>
              <a:gd name="T14" fmla="*/ 16557008 w 127"/>
              <a:gd name="T15" fmla="*/ 6239031 h 122"/>
              <a:gd name="T16" fmla="*/ 11563624 w 127"/>
              <a:gd name="T17" fmla="*/ 9956071 h 122"/>
              <a:gd name="T18" fmla="*/ 13534516 w 127"/>
              <a:gd name="T19" fmla="*/ 16062481 h 122"/>
              <a:gd name="T20" fmla="*/ 8278323 w 127"/>
              <a:gd name="T21" fmla="*/ 12345441 h 1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7" h="122">
                <a:moveTo>
                  <a:pt x="63" y="93"/>
                </a:moveTo>
                <a:lnTo>
                  <a:pt x="25" y="121"/>
                </a:lnTo>
                <a:lnTo>
                  <a:pt x="39" y="75"/>
                </a:lnTo>
                <a:lnTo>
                  <a:pt x="0" y="47"/>
                </a:lnTo>
                <a:lnTo>
                  <a:pt x="49" y="47"/>
                </a:lnTo>
                <a:lnTo>
                  <a:pt x="63" y="0"/>
                </a:lnTo>
                <a:lnTo>
                  <a:pt x="78" y="47"/>
                </a:lnTo>
                <a:lnTo>
                  <a:pt x="126" y="47"/>
                </a:lnTo>
                <a:lnTo>
                  <a:pt x="88" y="75"/>
                </a:lnTo>
                <a:lnTo>
                  <a:pt x="103" y="121"/>
                </a:lnTo>
                <a:lnTo>
                  <a:pt x="63" y="9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6" name="Freeform 8862">
            <a:extLst>
              <a:ext uri="{FF2B5EF4-FFF2-40B4-BE49-F238E27FC236}">
                <a16:creationId xmlns:a16="http://schemas.microsoft.com/office/drawing/2014/main" id="{7B80998D-5BC6-1549-9EAF-16D6C5606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2762250"/>
            <a:ext cx="46037" cy="44450"/>
          </a:xfrm>
          <a:custGeom>
            <a:avLst/>
            <a:gdLst>
              <a:gd name="T0" fmla="*/ 8278323 w 127"/>
              <a:gd name="T1" fmla="*/ 12079834 h 122"/>
              <a:gd name="T2" fmla="*/ 3284939 w 127"/>
              <a:gd name="T3" fmla="*/ 16062481 h 122"/>
              <a:gd name="T4" fmla="*/ 4993383 w 127"/>
              <a:gd name="T5" fmla="*/ 9956071 h 122"/>
              <a:gd name="T6" fmla="*/ 0 w 127"/>
              <a:gd name="T7" fmla="*/ 6106410 h 122"/>
              <a:gd name="T8" fmla="*/ 6307431 w 127"/>
              <a:gd name="T9" fmla="*/ 6106410 h 122"/>
              <a:gd name="T10" fmla="*/ 8278323 w 127"/>
              <a:gd name="T11" fmla="*/ 0 h 122"/>
              <a:gd name="T12" fmla="*/ 10249576 w 127"/>
              <a:gd name="T13" fmla="*/ 6106410 h 122"/>
              <a:gd name="T14" fmla="*/ 16557008 w 127"/>
              <a:gd name="T15" fmla="*/ 6106410 h 122"/>
              <a:gd name="T16" fmla="*/ 11300815 w 127"/>
              <a:gd name="T17" fmla="*/ 9956071 h 122"/>
              <a:gd name="T18" fmla="*/ 13403292 w 127"/>
              <a:gd name="T19" fmla="*/ 16062481 h 122"/>
              <a:gd name="T20" fmla="*/ 8278323 w 127"/>
              <a:gd name="T21" fmla="*/ 12079834 h 1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7" h="122">
                <a:moveTo>
                  <a:pt x="63" y="91"/>
                </a:moveTo>
                <a:lnTo>
                  <a:pt x="25" y="121"/>
                </a:lnTo>
                <a:lnTo>
                  <a:pt x="38" y="75"/>
                </a:lnTo>
                <a:lnTo>
                  <a:pt x="0" y="46"/>
                </a:lnTo>
                <a:lnTo>
                  <a:pt x="48" y="46"/>
                </a:lnTo>
                <a:lnTo>
                  <a:pt x="63" y="0"/>
                </a:lnTo>
                <a:lnTo>
                  <a:pt x="78" y="46"/>
                </a:lnTo>
                <a:lnTo>
                  <a:pt x="126" y="46"/>
                </a:lnTo>
                <a:lnTo>
                  <a:pt x="86" y="75"/>
                </a:lnTo>
                <a:lnTo>
                  <a:pt x="102" y="121"/>
                </a:lnTo>
                <a:lnTo>
                  <a:pt x="63" y="9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7" name="Freeform 8863">
            <a:extLst>
              <a:ext uri="{FF2B5EF4-FFF2-40B4-BE49-F238E27FC236}">
                <a16:creationId xmlns:a16="http://schemas.microsoft.com/office/drawing/2014/main" id="{94D22362-0EF2-6648-AF83-EA5F26B49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794000"/>
            <a:ext cx="46037" cy="42863"/>
          </a:xfrm>
          <a:custGeom>
            <a:avLst/>
            <a:gdLst>
              <a:gd name="T0" fmla="*/ 8151047 w 129"/>
              <a:gd name="T1" fmla="*/ 11419270 h 121"/>
              <a:gd name="T2" fmla="*/ 3311452 w 129"/>
              <a:gd name="T3" fmla="*/ 15058374 h 121"/>
              <a:gd name="T4" fmla="*/ 5094404 w 129"/>
              <a:gd name="T5" fmla="*/ 9286039 h 121"/>
              <a:gd name="T6" fmla="*/ 0 w 129"/>
              <a:gd name="T7" fmla="*/ 5646935 h 121"/>
              <a:gd name="T8" fmla="*/ 6368095 w 129"/>
              <a:gd name="T9" fmla="*/ 5646935 h 121"/>
              <a:gd name="T10" fmla="*/ 8151047 w 129"/>
              <a:gd name="T11" fmla="*/ 0 h 121"/>
              <a:gd name="T12" fmla="*/ 10061404 w 129"/>
              <a:gd name="T13" fmla="*/ 5646935 h 121"/>
              <a:gd name="T14" fmla="*/ 16302094 w 129"/>
              <a:gd name="T15" fmla="*/ 5646935 h 121"/>
              <a:gd name="T16" fmla="*/ 11207690 w 129"/>
              <a:gd name="T17" fmla="*/ 9286039 h 121"/>
              <a:gd name="T18" fmla="*/ 13118047 w 129"/>
              <a:gd name="T19" fmla="*/ 15058374 h 121"/>
              <a:gd name="T20" fmla="*/ 8151047 w 129"/>
              <a:gd name="T21" fmla="*/ 11419270 h 1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121">
                <a:moveTo>
                  <a:pt x="64" y="91"/>
                </a:moveTo>
                <a:lnTo>
                  <a:pt x="26" y="120"/>
                </a:lnTo>
                <a:lnTo>
                  <a:pt x="40" y="74"/>
                </a:lnTo>
                <a:lnTo>
                  <a:pt x="0" y="45"/>
                </a:lnTo>
                <a:lnTo>
                  <a:pt x="50" y="45"/>
                </a:lnTo>
                <a:lnTo>
                  <a:pt x="64" y="0"/>
                </a:lnTo>
                <a:lnTo>
                  <a:pt x="79" y="45"/>
                </a:lnTo>
                <a:lnTo>
                  <a:pt x="128" y="45"/>
                </a:lnTo>
                <a:lnTo>
                  <a:pt x="88" y="74"/>
                </a:lnTo>
                <a:lnTo>
                  <a:pt x="103" y="120"/>
                </a:lnTo>
                <a:lnTo>
                  <a:pt x="64" y="9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8" name="Freeform 8864">
            <a:extLst>
              <a:ext uri="{FF2B5EF4-FFF2-40B4-BE49-F238E27FC236}">
                <a16:creationId xmlns:a16="http://schemas.microsoft.com/office/drawing/2014/main" id="{1A8F1A85-78C1-A546-AAE0-4AF636A18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825750"/>
            <a:ext cx="46037" cy="44450"/>
          </a:xfrm>
          <a:custGeom>
            <a:avLst/>
            <a:gdLst>
              <a:gd name="T0" fmla="*/ 8151047 w 129"/>
              <a:gd name="T1" fmla="*/ 12079834 h 122"/>
              <a:gd name="T2" fmla="*/ 3056643 w 129"/>
              <a:gd name="T3" fmla="*/ 16062481 h 122"/>
              <a:gd name="T4" fmla="*/ 5094404 w 129"/>
              <a:gd name="T5" fmla="*/ 9956071 h 122"/>
              <a:gd name="T6" fmla="*/ 0 w 129"/>
              <a:gd name="T7" fmla="*/ 5973424 h 122"/>
              <a:gd name="T8" fmla="*/ 6240690 w 129"/>
              <a:gd name="T9" fmla="*/ 5973424 h 122"/>
              <a:gd name="T10" fmla="*/ 8151047 w 129"/>
              <a:gd name="T11" fmla="*/ 0 h 122"/>
              <a:gd name="T12" fmla="*/ 9933999 w 129"/>
              <a:gd name="T13" fmla="*/ 5973424 h 122"/>
              <a:gd name="T14" fmla="*/ 16302094 w 129"/>
              <a:gd name="T15" fmla="*/ 5973424 h 122"/>
              <a:gd name="T16" fmla="*/ 11080285 w 129"/>
              <a:gd name="T17" fmla="*/ 9956071 h 122"/>
              <a:gd name="T18" fmla="*/ 13118047 w 129"/>
              <a:gd name="T19" fmla="*/ 16062481 h 122"/>
              <a:gd name="T20" fmla="*/ 8151047 w 129"/>
              <a:gd name="T21" fmla="*/ 12079834 h 1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122">
                <a:moveTo>
                  <a:pt x="64" y="91"/>
                </a:moveTo>
                <a:lnTo>
                  <a:pt x="24" y="121"/>
                </a:lnTo>
                <a:lnTo>
                  <a:pt x="40" y="75"/>
                </a:lnTo>
                <a:lnTo>
                  <a:pt x="0" y="45"/>
                </a:lnTo>
                <a:lnTo>
                  <a:pt x="49" y="45"/>
                </a:lnTo>
                <a:lnTo>
                  <a:pt x="64" y="0"/>
                </a:lnTo>
                <a:lnTo>
                  <a:pt x="78" y="45"/>
                </a:lnTo>
                <a:lnTo>
                  <a:pt x="128" y="45"/>
                </a:lnTo>
                <a:lnTo>
                  <a:pt x="87" y="75"/>
                </a:lnTo>
                <a:lnTo>
                  <a:pt x="103" y="121"/>
                </a:lnTo>
                <a:lnTo>
                  <a:pt x="64" y="9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19" name="Freeform 8865">
            <a:extLst>
              <a:ext uri="{FF2B5EF4-FFF2-40B4-BE49-F238E27FC236}">
                <a16:creationId xmlns:a16="http://schemas.microsoft.com/office/drawing/2014/main" id="{3C8B262B-62E6-E945-A665-D1B8E50C2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2855913"/>
            <a:ext cx="46037" cy="44450"/>
          </a:xfrm>
          <a:custGeom>
            <a:avLst/>
            <a:gdLst>
              <a:gd name="T0" fmla="*/ 8278452 w 129"/>
              <a:gd name="T1" fmla="*/ 12079834 h 122"/>
              <a:gd name="T2" fmla="*/ 3184047 w 129"/>
              <a:gd name="T3" fmla="*/ 16062481 h 122"/>
              <a:gd name="T4" fmla="*/ 5221809 w 129"/>
              <a:gd name="T5" fmla="*/ 9956071 h 122"/>
              <a:gd name="T6" fmla="*/ 0 w 129"/>
              <a:gd name="T7" fmla="*/ 6239031 h 122"/>
              <a:gd name="T8" fmla="*/ 6368095 w 129"/>
              <a:gd name="T9" fmla="*/ 6239031 h 122"/>
              <a:gd name="T10" fmla="*/ 8278452 w 129"/>
              <a:gd name="T11" fmla="*/ 0 h 122"/>
              <a:gd name="T12" fmla="*/ 10061404 w 129"/>
              <a:gd name="T13" fmla="*/ 6239031 h 122"/>
              <a:gd name="T14" fmla="*/ 16302094 w 129"/>
              <a:gd name="T15" fmla="*/ 6239031 h 122"/>
              <a:gd name="T16" fmla="*/ 11207690 w 129"/>
              <a:gd name="T17" fmla="*/ 9956071 h 122"/>
              <a:gd name="T18" fmla="*/ 13245452 w 129"/>
              <a:gd name="T19" fmla="*/ 16062481 h 122"/>
              <a:gd name="T20" fmla="*/ 8278452 w 129"/>
              <a:gd name="T21" fmla="*/ 12079834 h 1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122">
                <a:moveTo>
                  <a:pt x="65" y="91"/>
                </a:moveTo>
                <a:lnTo>
                  <a:pt x="25" y="121"/>
                </a:lnTo>
                <a:lnTo>
                  <a:pt x="41" y="75"/>
                </a:lnTo>
                <a:lnTo>
                  <a:pt x="0" y="47"/>
                </a:lnTo>
                <a:lnTo>
                  <a:pt x="50" y="47"/>
                </a:lnTo>
                <a:lnTo>
                  <a:pt x="65" y="0"/>
                </a:lnTo>
                <a:lnTo>
                  <a:pt x="79" y="47"/>
                </a:lnTo>
                <a:lnTo>
                  <a:pt x="128" y="47"/>
                </a:lnTo>
                <a:lnTo>
                  <a:pt x="88" y="75"/>
                </a:lnTo>
                <a:lnTo>
                  <a:pt x="104" y="121"/>
                </a:lnTo>
                <a:lnTo>
                  <a:pt x="65" y="9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0" name="Freeform 8866">
            <a:extLst>
              <a:ext uri="{FF2B5EF4-FFF2-40B4-BE49-F238E27FC236}">
                <a16:creationId xmlns:a16="http://schemas.microsoft.com/office/drawing/2014/main" id="{2CB53496-D236-2449-B172-1DE053A12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62238"/>
            <a:ext cx="431800" cy="215900"/>
          </a:xfrm>
          <a:custGeom>
            <a:avLst/>
            <a:gdLst>
              <a:gd name="T0" fmla="*/ 155246493 w 1200"/>
              <a:gd name="T1" fmla="*/ 0 h 601"/>
              <a:gd name="T2" fmla="*/ 155246493 w 1200"/>
              <a:gd name="T3" fmla="*/ 77429787 h 601"/>
              <a:gd name="T4" fmla="*/ 77688017 w 1200"/>
              <a:gd name="T5" fmla="*/ 77429787 h 601"/>
              <a:gd name="T6" fmla="*/ 0 w 1200"/>
              <a:gd name="T7" fmla="*/ 77429787 h 601"/>
              <a:gd name="T8" fmla="*/ 0 w 1200"/>
              <a:gd name="T9" fmla="*/ 0 h 601"/>
              <a:gd name="T10" fmla="*/ 155246493 w 1200"/>
              <a:gd name="T11" fmla="*/ 0 h 6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601">
                <a:moveTo>
                  <a:pt x="1199" y="0"/>
                </a:moveTo>
                <a:lnTo>
                  <a:pt x="1199" y="600"/>
                </a:lnTo>
                <a:lnTo>
                  <a:pt x="600" y="600"/>
                </a:lnTo>
                <a:lnTo>
                  <a:pt x="0" y="600"/>
                </a:lnTo>
                <a:lnTo>
                  <a:pt x="0" y="0"/>
                </a:lnTo>
                <a:lnTo>
                  <a:pt x="11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1" name="Freeform 8867">
            <a:extLst>
              <a:ext uri="{FF2B5EF4-FFF2-40B4-BE49-F238E27FC236}">
                <a16:creationId xmlns:a16="http://schemas.microsoft.com/office/drawing/2014/main" id="{5C15D6F5-8AB9-4040-9DAB-7647F2669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846388"/>
            <a:ext cx="431800" cy="33337"/>
          </a:xfrm>
          <a:custGeom>
            <a:avLst/>
            <a:gdLst>
              <a:gd name="T0" fmla="*/ 155246493 w 1200"/>
              <a:gd name="T1" fmla="*/ 1707072 h 92"/>
              <a:gd name="T2" fmla="*/ 155246493 w 1200"/>
              <a:gd name="T3" fmla="*/ 9453938 h 92"/>
              <a:gd name="T4" fmla="*/ 147348152 w 1200"/>
              <a:gd name="T5" fmla="*/ 11948778 h 92"/>
              <a:gd name="T6" fmla="*/ 128962108 w 1200"/>
              <a:gd name="T7" fmla="*/ 6696389 h 92"/>
              <a:gd name="T8" fmla="*/ 117567985 w 1200"/>
              <a:gd name="T9" fmla="*/ 11948778 h 92"/>
              <a:gd name="T10" fmla="*/ 98922861 w 1200"/>
              <a:gd name="T11" fmla="*/ 6696389 h 92"/>
              <a:gd name="T12" fmla="*/ 87399199 w 1200"/>
              <a:gd name="T13" fmla="*/ 11948778 h 92"/>
              <a:gd name="T14" fmla="*/ 68883255 w 1200"/>
              <a:gd name="T15" fmla="*/ 6696389 h 92"/>
              <a:gd name="T16" fmla="*/ 57359592 w 1200"/>
              <a:gd name="T17" fmla="*/ 11948778 h 92"/>
              <a:gd name="T18" fmla="*/ 38844008 w 1200"/>
              <a:gd name="T19" fmla="*/ 6696389 h 92"/>
              <a:gd name="T20" fmla="*/ 27320346 w 1200"/>
              <a:gd name="T21" fmla="*/ 11948778 h 92"/>
              <a:gd name="T22" fmla="*/ 8804762 w 1200"/>
              <a:gd name="T23" fmla="*/ 6696389 h 92"/>
              <a:gd name="T24" fmla="*/ 0 w 1200"/>
              <a:gd name="T25" fmla="*/ 10372880 h 92"/>
              <a:gd name="T26" fmla="*/ 0 w 1200"/>
              <a:gd name="T27" fmla="*/ 3676491 h 92"/>
              <a:gd name="T28" fmla="*/ 8804762 w 1200"/>
              <a:gd name="T29" fmla="*/ 0 h 92"/>
              <a:gd name="T30" fmla="*/ 27320346 w 1200"/>
              <a:gd name="T31" fmla="*/ 5383563 h 92"/>
              <a:gd name="T32" fmla="*/ 38844008 w 1200"/>
              <a:gd name="T33" fmla="*/ 0 h 92"/>
              <a:gd name="T34" fmla="*/ 57359592 w 1200"/>
              <a:gd name="T35" fmla="*/ 5383563 h 92"/>
              <a:gd name="T36" fmla="*/ 68883255 w 1200"/>
              <a:gd name="T37" fmla="*/ 0 h 92"/>
              <a:gd name="T38" fmla="*/ 87399199 w 1200"/>
              <a:gd name="T39" fmla="*/ 5383563 h 92"/>
              <a:gd name="T40" fmla="*/ 98922861 w 1200"/>
              <a:gd name="T41" fmla="*/ 0 h 92"/>
              <a:gd name="T42" fmla="*/ 117567985 w 1200"/>
              <a:gd name="T43" fmla="*/ 5383563 h 92"/>
              <a:gd name="T44" fmla="*/ 128962108 w 1200"/>
              <a:gd name="T45" fmla="*/ 0 h 92"/>
              <a:gd name="T46" fmla="*/ 147348152 w 1200"/>
              <a:gd name="T47" fmla="*/ 5383563 h 92"/>
              <a:gd name="T48" fmla="*/ 155246493 w 1200"/>
              <a:gd name="T49" fmla="*/ 1707072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2">
                <a:moveTo>
                  <a:pt x="1199" y="13"/>
                </a:moveTo>
                <a:lnTo>
                  <a:pt x="1199" y="72"/>
                </a:lnTo>
                <a:cubicBezTo>
                  <a:pt x="1185" y="80"/>
                  <a:pt x="1175" y="91"/>
                  <a:pt x="1138" y="91"/>
                </a:cubicBezTo>
                <a:cubicBezTo>
                  <a:pt x="1068" y="91"/>
                  <a:pt x="1050" y="51"/>
                  <a:pt x="996" y="51"/>
                </a:cubicBezTo>
                <a:cubicBezTo>
                  <a:pt x="960" y="51"/>
                  <a:pt x="942" y="91"/>
                  <a:pt x="908" y="91"/>
                </a:cubicBezTo>
                <a:cubicBezTo>
                  <a:pt x="835" y="91"/>
                  <a:pt x="818" y="51"/>
                  <a:pt x="764" y="51"/>
                </a:cubicBezTo>
                <a:cubicBezTo>
                  <a:pt x="728" y="51"/>
                  <a:pt x="710" y="91"/>
                  <a:pt x="675" y="91"/>
                </a:cubicBezTo>
                <a:cubicBezTo>
                  <a:pt x="603" y="91"/>
                  <a:pt x="586" y="51"/>
                  <a:pt x="532" y="51"/>
                </a:cubicBezTo>
                <a:cubicBezTo>
                  <a:pt x="496" y="51"/>
                  <a:pt x="478" y="91"/>
                  <a:pt x="443" y="91"/>
                </a:cubicBezTo>
                <a:cubicBezTo>
                  <a:pt x="372" y="91"/>
                  <a:pt x="354" y="51"/>
                  <a:pt x="300" y="51"/>
                </a:cubicBezTo>
                <a:cubicBezTo>
                  <a:pt x="264" y="51"/>
                  <a:pt x="247" y="91"/>
                  <a:pt x="211" y="91"/>
                </a:cubicBezTo>
                <a:cubicBezTo>
                  <a:pt x="140" y="91"/>
                  <a:pt x="121" y="51"/>
                  <a:pt x="68" y="51"/>
                </a:cubicBezTo>
                <a:cubicBezTo>
                  <a:pt x="32" y="51"/>
                  <a:pt x="22" y="79"/>
                  <a:pt x="0" y="79"/>
                </a:cubicBezTo>
                <a:lnTo>
                  <a:pt x="0" y="28"/>
                </a:lnTo>
                <a:cubicBezTo>
                  <a:pt x="22" y="28"/>
                  <a:pt x="32" y="0"/>
                  <a:pt x="68" y="0"/>
                </a:cubicBezTo>
                <a:cubicBezTo>
                  <a:pt x="121" y="0"/>
                  <a:pt x="140" y="41"/>
                  <a:pt x="211" y="41"/>
                </a:cubicBezTo>
                <a:cubicBezTo>
                  <a:pt x="247" y="41"/>
                  <a:pt x="264" y="0"/>
                  <a:pt x="300" y="0"/>
                </a:cubicBezTo>
                <a:cubicBezTo>
                  <a:pt x="354" y="0"/>
                  <a:pt x="372" y="41"/>
                  <a:pt x="443" y="41"/>
                </a:cubicBezTo>
                <a:cubicBezTo>
                  <a:pt x="478" y="41"/>
                  <a:pt x="496" y="0"/>
                  <a:pt x="532" y="0"/>
                </a:cubicBezTo>
                <a:cubicBezTo>
                  <a:pt x="586" y="0"/>
                  <a:pt x="603" y="41"/>
                  <a:pt x="675" y="41"/>
                </a:cubicBezTo>
                <a:cubicBezTo>
                  <a:pt x="710" y="41"/>
                  <a:pt x="728" y="0"/>
                  <a:pt x="764" y="0"/>
                </a:cubicBezTo>
                <a:cubicBezTo>
                  <a:pt x="818" y="0"/>
                  <a:pt x="835" y="41"/>
                  <a:pt x="908" y="41"/>
                </a:cubicBezTo>
                <a:cubicBezTo>
                  <a:pt x="942" y="41"/>
                  <a:pt x="960" y="0"/>
                  <a:pt x="996" y="0"/>
                </a:cubicBezTo>
                <a:cubicBezTo>
                  <a:pt x="1050" y="0"/>
                  <a:pt x="1068" y="41"/>
                  <a:pt x="1138" y="41"/>
                </a:cubicBezTo>
                <a:cubicBezTo>
                  <a:pt x="1175" y="41"/>
                  <a:pt x="1185" y="21"/>
                  <a:pt x="1199" y="13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2" name="Freeform 8868">
            <a:extLst>
              <a:ext uri="{FF2B5EF4-FFF2-40B4-BE49-F238E27FC236}">
                <a16:creationId xmlns:a16="http://schemas.microsoft.com/office/drawing/2014/main" id="{FDD97D72-BADF-AA40-B3D9-5A9BBAE9A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879725"/>
            <a:ext cx="431800" cy="33338"/>
          </a:xfrm>
          <a:custGeom>
            <a:avLst/>
            <a:gdLst>
              <a:gd name="T0" fmla="*/ 155246493 w 1200"/>
              <a:gd name="T1" fmla="*/ 1707123 h 92"/>
              <a:gd name="T2" fmla="*/ 155246493 w 1200"/>
              <a:gd name="T3" fmla="*/ 9454584 h 92"/>
              <a:gd name="T4" fmla="*/ 147348152 w 1200"/>
              <a:gd name="T5" fmla="*/ 11949499 h 92"/>
              <a:gd name="T6" fmla="*/ 128962108 w 1200"/>
              <a:gd name="T7" fmla="*/ 6696952 h 92"/>
              <a:gd name="T8" fmla="*/ 117567985 w 1200"/>
              <a:gd name="T9" fmla="*/ 11949499 h 92"/>
              <a:gd name="T10" fmla="*/ 98922861 w 1200"/>
              <a:gd name="T11" fmla="*/ 6696952 h 92"/>
              <a:gd name="T12" fmla="*/ 87399199 w 1200"/>
              <a:gd name="T13" fmla="*/ 11949499 h 92"/>
              <a:gd name="T14" fmla="*/ 68883255 w 1200"/>
              <a:gd name="T15" fmla="*/ 6696952 h 92"/>
              <a:gd name="T16" fmla="*/ 57359592 w 1200"/>
              <a:gd name="T17" fmla="*/ 11949499 h 92"/>
              <a:gd name="T18" fmla="*/ 38844008 w 1200"/>
              <a:gd name="T19" fmla="*/ 6696952 h 92"/>
              <a:gd name="T20" fmla="*/ 27320346 w 1200"/>
              <a:gd name="T21" fmla="*/ 11949499 h 92"/>
              <a:gd name="T22" fmla="*/ 8804762 w 1200"/>
              <a:gd name="T23" fmla="*/ 6696952 h 92"/>
              <a:gd name="T24" fmla="*/ 0 w 1200"/>
              <a:gd name="T25" fmla="*/ 10505094 h 92"/>
              <a:gd name="T26" fmla="*/ 0 w 1200"/>
              <a:gd name="T27" fmla="*/ 3676602 h 92"/>
              <a:gd name="T28" fmla="*/ 8804762 w 1200"/>
              <a:gd name="T29" fmla="*/ 0 h 92"/>
              <a:gd name="T30" fmla="*/ 27320346 w 1200"/>
              <a:gd name="T31" fmla="*/ 5383725 h 92"/>
              <a:gd name="T32" fmla="*/ 38844008 w 1200"/>
              <a:gd name="T33" fmla="*/ 0 h 92"/>
              <a:gd name="T34" fmla="*/ 57359592 w 1200"/>
              <a:gd name="T35" fmla="*/ 5383725 h 92"/>
              <a:gd name="T36" fmla="*/ 68883255 w 1200"/>
              <a:gd name="T37" fmla="*/ 0 h 92"/>
              <a:gd name="T38" fmla="*/ 87399199 w 1200"/>
              <a:gd name="T39" fmla="*/ 5383725 h 92"/>
              <a:gd name="T40" fmla="*/ 98922861 w 1200"/>
              <a:gd name="T41" fmla="*/ 0 h 92"/>
              <a:gd name="T42" fmla="*/ 117567985 w 1200"/>
              <a:gd name="T43" fmla="*/ 5383725 h 92"/>
              <a:gd name="T44" fmla="*/ 128962108 w 1200"/>
              <a:gd name="T45" fmla="*/ 0 h 92"/>
              <a:gd name="T46" fmla="*/ 147348152 w 1200"/>
              <a:gd name="T47" fmla="*/ 5383725 h 92"/>
              <a:gd name="T48" fmla="*/ 155246493 w 1200"/>
              <a:gd name="T49" fmla="*/ 1707123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2">
                <a:moveTo>
                  <a:pt x="1199" y="13"/>
                </a:moveTo>
                <a:lnTo>
                  <a:pt x="1199" y="72"/>
                </a:lnTo>
                <a:cubicBezTo>
                  <a:pt x="1185" y="80"/>
                  <a:pt x="1175" y="91"/>
                  <a:pt x="1138" y="91"/>
                </a:cubicBezTo>
                <a:cubicBezTo>
                  <a:pt x="1068" y="91"/>
                  <a:pt x="1050" y="51"/>
                  <a:pt x="996" y="51"/>
                </a:cubicBezTo>
                <a:cubicBezTo>
                  <a:pt x="960" y="51"/>
                  <a:pt x="942" y="91"/>
                  <a:pt x="908" y="91"/>
                </a:cubicBezTo>
                <a:cubicBezTo>
                  <a:pt x="835" y="91"/>
                  <a:pt x="818" y="51"/>
                  <a:pt x="764" y="51"/>
                </a:cubicBezTo>
                <a:cubicBezTo>
                  <a:pt x="728" y="51"/>
                  <a:pt x="710" y="91"/>
                  <a:pt x="675" y="91"/>
                </a:cubicBezTo>
                <a:cubicBezTo>
                  <a:pt x="603" y="91"/>
                  <a:pt x="586" y="51"/>
                  <a:pt x="532" y="51"/>
                </a:cubicBezTo>
                <a:cubicBezTo>
                  <a:pt x="496" y="51"/>
                  <a:pt x="478" y="91"/>
                  <a:pt x="443" y="91"/>
                </a:cubicBezTo>
                <a:cubicBezTo>
                  <a:pt x="372" y="91"/>
                  <a:pt x="354" y="51"/>
                  <a:pt x="300" y="51"/>
                </a:cubicBezTo>
                <a:cubicBezTo>
                  <a:pt x="264" y="51"/>
                  <a:pt x="247" y="91"/>
                  <a:pt x="211" y="91"/>
                </a:cubicBezTo>
                <a:cubicBezTo>
                  <a:pt x="140" y="91"/>
                  <a:pt x="121" y="51"/>
                  <a:pt x="68" y="51"/>
                </a:cubicBezTo>
                <a:cubicBezTo>
                  <a:pt x="32" y="51"/>
                  <a:pt x="22" y="80"/>
                  <a:pt x="0" y="80"/>
                </a:cubicBezTo>
                <a:lnTo>
                  <a:pt x="0" y="28"/>
                </a:lnTo>
                <a:cubicBezTo>
                  <a:pt x="22" y="28"/>
                  <a:pt x="32" y="0"/>
                  <a:pt x="68" y="0"/>
                </a:cubicBezTo>
                <a:cubicBezTo>
                  <a:pt x="121" y="0"/>
                  <a:pt x="140" y="41"/>
                  <a:pt x="211" y="41"/>
                </a:cubicBezTo>
                <a:cubicBezTo>
                  <a:pt x="247" y="41"/>
                  <a:pt x="264" y="0"/>
                  <a:pt x="300" y="0"/>
                </a:cubicBezTo>
                <a:cubicBezTo>
                  <a:pt x="354" y="0"/>
                  <a:pt x="372" y="41"/>
                  <a:pt x="443" y="41"/>
                </a:cubicBezTo>
                <a:cubicBezTo>
                  <a:pt x="478" y="41"/>
                  <a:pt x="496" y="0"/>
                  <a:pt x="532" y="0"/>
                </a:cubicBezTo>
                <a:cubicBezTo>
                  <a:pt x="586" y="0"/>
                  <a:pt x="603" y="41"/>
                  <a:pt x="675" y="41"/>
                </a:cubicBezTo>
                <a:cubicBezTo>
                  <a:pt x="710" y="41"/>
                  <a:pt x="728" y="0"/>
                  <a:pt x="764" y="0"/>
                </a:cubicBezTo>
                <a:cubicBezTo>
                  <a:pt x="818" y="0"/>
                  <a:pt x="835" y="41"/>
                  <a:pt x="908" y="41"/>
                </a:cubicBezTo>
                <a:cubicBezTo>
                  <a:pt x="942" y="41"/>
                  <a:pt x="960" y="0"/>
                  <a:pt x="996" y="0"/>
                </a:cubicBezTo>
                <a:cubicBezTo>
                  <a:pt x="1050" y="0"/>
                  <a:pt x="1068" y="41"/>
                  <a:pt x="1138" y="41"/>
                </a:cubicBezTo>
                <a:cubicBezTo>
                  <a:pt x="1175" y="41"/>
                  <a:pt x="1185" y="22"/>
                  <a:pt x="1199" y="13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3" name="Freeform 8869">
            <a:extLst>
              <a:ext uri="{FF2B5EF4-FFF2-40B4-BE49-F238E27FC236}">
                <a16:creationId xmlns:a16="http://schemas.microsoft.com/office/drawing/2014/main" id="{48B6BD20-8F80-4949-A4F9-6B84B8425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809875"/>
            <a:ext cx="431800" cy="33338"/>
          </a:xfrm>
          <a:custGeom>
            <a:avLst/>
            <a:gdLst>
              <a:gd name="T0" fmla="*/ 155246493 w 1200"/>
              <a:gd name="T1" fmla="*/ 1575583 h 92"/>
              <a:gd name="T2" fmla="*/ 155246493 w 1200"/>
              <a:gd name="T3" fmla="*/ 9454584 h 92"/>
              <a:gd name="T4" fmla="*/ 147348152 w 1200"/>
              <a:gd name="T5" fmla="*/ 11949499 h 92"/>
              <a:gd name="T6" fmla="*/ 128962108 w 1200"/>
              <a:gd name="T7" fmla="*/ 6828130 h 92"/>
              <a:gd name="T8" fmla="*/ 117567985 w 1200"/>
              <a:gd name="T9" fmla="*/ 11949499 h 92"/>
              <a:gd name="T10" fmla="*/ 98922861 w 1200"/>
              <a:gd name="T11" fmla="*/ 6828130 h 92"/>
              <a:gd name="T12" fmla="*/ 87399199 w 1200"/>
              <a:gd name="T13" fmla="*/ 11949499 h 92"/>
              <a:gd name="T14" fmla="*/ 68883255 w 1200"/>
              <a:gd name="T15" fmla="*/ 6828130 h 92"/>
              <a:gd name="T16" fmla="*/ 57359592 w 1200"/>
              <a:gd name="T17" fmla="*/ 11949499 h 92"/>
              <a:gd name="T18" fmla="*/ 38844008 w 1200"/>
              <a:gd name="T19" fmla="*/ 6828130 h 92"/>
              <a:gd name="T20" fmla="*/ 27320346 w 1200"/>
              <a:gd name="T21" fmla="*/ 11949499 h 92"/>
              <a:gd name="T22" fmla="*/ 8804762 w 1200"/>
              <a:gd name="T23" fmla="*/ 6828130 h 92"/>
              <a:gd name="T24" fmla="*/ 0 w 1200"/>
              <a:gd name="T25" fmla="*/ 10505094 h 92"/>
              <a:gd name="T26" fmla="*/ 0 w 1200"/>
              <a:gd name="T27" fmla="*/ 3676602 h 92"/>
              <a:gd name="T28" fmla="*/ 8804762 w 1200"/>
              <a:gd name="T29" fmla="*/ 0 h 92"/>
              <a:gd name="T30" fmla="*/ 27320346 w 1200"/>
              <a:gd name="T31" fmla="*/ 5121007 h 92"/>
              <a:gd name="T32" fmla="*/ 38844008 w 1200"/>
              <a:gd name="T33" fmla="*/ 0 h 92"/>
              <a:gd name="T34" fmla="*/ 57359592 w 1200"/>
              <a:gd name="T35" fmla="*/ 5121007 h 92"/>
              <a:gd name="T36" fmla="*/ 68883255 w 1200"/>
              <a:gd name="T37" fmla="*/ 0 h 92"/>
              <a:gd name="T38" fmla="*/ 87399199 w 1200"/>
              <a:gd name="T39" fmla="*/ 5121007 h 92"/>
              <a:gd name="T40" fmla="*/ 98922861 w 1200"/>
              <a:gd name="T41" fmla="*/ 0 h 92"/>
              <a:gd name="T42" fmla="*/ 117567985 w 1200"/>
              <a:gd name="T43" fmla="*/ 5121007 h 92"/>
              <a:gd name="T44" fmla="*/ 128962108 w 1200"/>
              <a:gd name="T45" fmla="*/ 0 h 92"/>
              <a:gd name="T46" fmla="*/ 147348152 w 1200"/>
              <a:gd name="T47" fmla="*/ 5121007 h 92"/>
              <a:gd name="T48" fmla="*/ 155246493 w 1200"/>
              <a:gd name="T49" fmla="*/ 1575583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2">
                <a:moveTo>
                  <a:pt x="1199" y="12"/>
                </a:moveTo>
                <a:lnTo>
                  <a:pt x="1199" y="72"/>
                </a:lnTo>
                <a:cubicBezTo>
                  <a:pt x="1185" y="80"/>
                  <a:pt x="1175" y="91"/>
                  <a:pt x="1138" y="91"/>
                </a:cubicBezTo>
                <a:cubicBezTo>
                  <a:pt x="1068" y="91"/>
                  <a:pt x="1050" y="52"/>
                  <a:pt x="996" y="52"/>
                </a:cubicBezTo>
                <a:cubicBezTo>
                  <a:pt x="960" y="52"/>
                  <a:pt x="942" y="91"/>
                  <a:pt x="908" y="91"/>
                </a:cubicBezTo>
                <a:cubicBezTo>
                  <a:pt x="835" y="91"/>
                  <a:pt x="818" y="52"/>
                  <a:pt x="764" y="52"/>
                </a:cubicBezTo>
                <a:cubicBezTo>
                  <a:pt x="728" y="52"/>
                  <a:pt x="710" y="91"/>
                  <a:pt x="675" y="91"/>
                </a:cubicBezTo>
                <a:cubicBezTo>
                  <a:pt x="603" y="91"/>
                  <a:pt x="586" y="52"/>
                  <a:pt x="532" y="52"/>
                </a:cubicBezTo>
                <a:cubicBezTo>
                  <a:pt x="496" y="52"/>
                  <a:pt x="478" y="91"/>
                  <a:pt x="443" y="91"/>
                </a:cubicBezTo>
                <a:cubicBezTo>
                  <a:pt x="372" y="91"/>
                  <a:pt x="354" y="52"/>
                  <a:pt x="300" y="52"/>
                </a:cubicBezTo>
                <a:cubicBezTo>
                  <a:pt x="264" y="52"/>
                  <a:pt x="247" y="91"/>
                  <a:pt x="211" y="91"/>
                </a:cubicBezTo>
                <a:cubicBezTo>
                  <a:pt x="140" y="91"/>
                  <a:pt x="121" y="52"/>
                  <a:pt x="68" y="52"/>
                </a:cubicBezTo>
                <a:cubicBezTo>
                  <a:pt x="32" y="52"/>
                  <a:pt x="22" y="80"/>
                  <a:pt x="0" y="80"/>
                </a:cubicBezTo>
                <a:lnTo>
                  <a:pt x="0" y="28"/>
                </a:lnTo>
                <a:cubicBezTo>
                  <a:pt x="22" y="28"/>
                  <a:pt x="32" y="0"/>
                  <a:pt x="68" y="0"/>
                </a:cubicBezTo>
                <a:cubicBezTo>
                  <a:pt x="121" y="0"/>
                  <a:pt x="140" y="39"/>
                  <a:pt x="211" y="39"/>
                </a:cubicBezTo>
                <a:cubicBezTo>
                  <a:pt x="247" y="39"/>
                  <a:pt x="264" y="0"/>
                  <a:pt x="300" y="0"/>
                </a:cubicBezTo>
                <a:cubicBezTo>
                  <a:pt x="354" y="0"/>
                  <a:pt x="372" y="39"/>
                  <a:pt x="443" y="39"/>
                </a:cubicBezTo>
                <a:cubicBezTo>
                  <a:pt x="478" y="39"/>
                  <a:pt x="496" y="0"/>
                  <a:pt x="532" y="0"/>
                </a:cubicBezTo>
                <a:cubicBezTo>
                  <a:pt x="586" y="0"/>
                  <a:pt x="603" y="39"/>
                  <a:pt x="675" y="39"/>
                </a:cubicBezTo>
                <a:cubicBezTo>
                  <a:pt x="710" y="39"/>
                  <a:pt x="728" y="0"/>
                  <a:pt x="764" y="0"/>
                </a:cubicBezTo>
                <a:cubicBezTo>
                  <a:pt x="818" y="0"/>
                  <a:pt x="835" y="39"/>
                  <a:pt x="908" y="39"/>
                </a:cubicBezTo>
                <a:cubicBezTo>
                  <a:pt x="942" y="39"/>
                  <a:pt x="960" y="0"/>
                  <a:pt x="996" y="0"/>
                </a:cubicBezTo>
                <a:cubicBezTo>
                  <a:pt x="1050" y="0"/>
                  <a:pt x="1068" y="39"/>
                  <a:pt x="1138" y="39"/>
                </a:cubicBezTo>
                <a:cubicBezTo>
                  <a:pt x="1175" y="39"/>
                  <a:pt x="1185" y="20"/>
                  <a:pt x="1199" y="12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4" name="Freeform 8870">
            <a:extLst>
              <a:ext uri="{FF2B5EF4-FFF2-40B4-BE49-F238E27FC236}">
                <a16:creationId xmlns:a16="http://schemas.microsoft.com/office/drawing/2014/main" id="{E15A98CD-4DB7-AB40-855E-185699A7D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774950"/>
            <a:ext cx="431800" cy="33338"/>
          </a:xfrm>
          <a:custGeom>
            <a:avLst/>
            <a:gdLst>
              <a:gd name="T0" fmla="*/ 155246493 w 1200"/>
              <a:gd name="T1" fmla="*/ 1575583 h 92"/>
              <a:gd name="T2" fmla="*/ 155246493 w 1200"/>
              <a:gd name="T3" fmla="*/ 9454584 h 92"/>
              <a:gd name="T4" fmla="*/ 147348152 w 1200"/>
              <a:gd name="T5" fmla="*/ 11949499 h 92"/>
              <a:gd name="T6" fmla="*/ 128962108 w 1200"/>
              <a:gd name="T7" fmla="*/ 6565412 h 92"/>
              <a:gd name="T8" fmla="*/ 117567985 w 1200"/>
              <a:gd name="T9" fmla="*/ 11949499 h 92"/>
              <a:gd name="T10" fmla="*/ 98922861 w 1200"/>
              <a:gd name="T11" fmla="*/ 6565412 h 92"/>
              <a:gd name="T12" fmla="*/ 87399199 w 1200"/>
              <a:gd name="T13" fmla="*/ 11949499 h 92"/>
              <a:gd name="T14" fmla="*/ 68883255 w 1200"/>
              <a:gd name="T15" fmla="*/ 6565412 h 92"/>
              <a:gd name="T16" fmla="*/ 57359592 w 1200"/>
              <a:gd name="T17" fmla="*/ 11949499 h 92"/>
              <a:gd name="T18" fmla="*/ 38844008 w 1200"/>
              <a:gd name="T19" fmla="*/ 6565412 h 92"/>
              <a:gd name="T20" fmla="*/ 27320346 w 1200"/>
              <a:gd name="T21" fmla="*/ 11949499 h 92"/>
              <a:gd name="T22" fmla="*/ 8804762 w 1200"/>
              <a:gd name="T23" fmla="*/ 6565412 h 92"/>
              <a:gd name="T24" fmla="*/ 0 w 1200"/>
              <a:gd name="T25" fmla="*/ 10242376 h 92"/>
              <a:gd name="T26" fmla="*/ 0 w 1200"/>
              <a:gd name="T27" fmla="*/ 3545424 h 92"/>
              <a:gd name="T28" fmla="*/ 8804762 w 1200"/>
              <a:gd name="T29" fmla="*/ 0 h 92"/>
              <a:gd name="T30" fmla="*/ 27320346 w 1200"/>
              <a:gd name="T31" fmla="*/ 5121007 h 92"/>
              <a:gd name="T32" fmla="*/ 38844008 w 1200"/>
              <a:gd name="T33" fmla="*/ 0 h 92"/>
              <a:gd name="T34" fmla="*/ 57359592 w 1200"/>
              <a:gd name="T35" fmla="*/ 5121007 h 92"/>
              <a:gd name="T36" fmla="*/ 68883255 w 1200"/>
              <a:gd name="T37" fmla="*/ 0 h 92"/>
              <a:gd name="T38" fmla="*/ 87399199 w 1200"/>
              <a:gd name="T39" fmla="*/ 5121007 h 92"/>
              <a:gd name="T40" fmla="*/ 98922861 w 1200"/>
              <a:gd name="T41" fmla="*/ 0 h 92"/>
              <a:gd name="T42" fmla="*/ 117567985 w 1200"/>
              <a:gd name="T43" fmla="*/ 5121007 h 92"/>
              <a:gd name="T44" fmla="*/ 128962108 w 1200"/>
              <a:gd name="T45" fmla="*/ 0 h 92"/>
              <a:gd name="T46" fmla="*/ 147348152 w 1200"/>
              <a:gd name="T47" fmla="*/ 5121007 h 92"/>
              <a:gd name="T48" fmla="*/ 155246493 w 1200"/>
              <a:gd name="T49" fmla="*/ 1575583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2">
                <a:moveTo>
                  <a:pt x="1199" y="12"/>
                </a:moveTo>
                <a:lnTo>
                  <a:pt x="1199" y="72"/>
                </a:lnTo>
                <a:cubicBezTo>
                  <a:pt x="1185" y="78"/>
                  <a:pt x="1175" y="91"/>
                  <a:pt x="1138" y="91"/>
                </a:cubicBezTo>
                <a:cubicBezTo>
                  <a:pt x="1068" y="91"/>
                  <a:pt x="1050" y="50"/>
                  <a:pt x="996" y="50"/>
                </a:cubicBezTo>
                <a:cubicBezTo>
                  <a:pt x="960" y="50"/>
                  <a:pt x="942" y="91"/>
                  <a:pt x="908" y="91"/>
                </a:cubicBezTo>
                <a:cubicBezTo>
                  <a:pt x="835" y="91"/>
                  <a:pt x="818" y="50"/>
                  <a:pt x="764" y="50"/>
                </a:cubicBezTo>
                <a:cubicBezTo>
                  <a:pt x="728" y="50"/>
                  <a:pt x="710" y="91"/>
                  <a:pt x="675" y="91"/>
                </a:cubicBezTo>
                <a:cubicBezTo>
                  <a:pt x="603" y="91"/>
                  <a:pt x="586" y="50"/>
                  <a:pt x="532" y="50"/>
                </a:cubicBezTo>
                <a:cubicBezTo>
                  <a:pt x="496" y="50"/>
                  <a:pt x="478" y="91"/>
                  <a:pt x="443" y="91"/>
                </a:cubicBezTo>
                <a:cubicBezTo>
                  <a:pt x="372" y="91"/>
                  <a:pt x="354" y="50"/>
                  <a:pt x="300" y="50"/>
                </a:cubicBezTo>
                <a:cubicBezTo>
                  <a:pt x="264" y="50"/>
                  <a:pt x="247" y="91"/>
                  <a:pt x="211" y="91"/>
                </a:cubicBezTo>
                <a:cubicBezTo>
                  <a:pt x="140" y="91"/>
                  <a:pt x="121" y="50"/>
                  <a:pt x="68" y="50"/>
                </a:cubicBezTo>
                <a:cubicBezTo>
                  <a:pt x="32" y="50"/>
                  <a:pt x="22" y="78"/>
                  <a:pt x="0" y="78"/>
                </a:cubicBezTo>
                <a:lnTo>
                  <a:pt x="0" y="27"/>
                </a:lnTo>
                <a:cubicBezTo>
                  <a:pt x="22" y="27"/>
                  <a:pt x="32" y="0"/>
                  <a:pt x="68" y="0"/>
                </a:cubicBezTo>
                <a:cubicBezTo>
                  <a:pt x="121" y="0"/>
                  <a:pt x="140" y="39"/>
                  <a:pt x="211" y="39"/>
                </a:cubicBezTo>
                <a:cubicBezTo>
                  <a:pt x="247" y="39"/>
                  <a:pt x="264" y="0"/>
                  <a:pt x="300" y="0"/>
                </a:cubicBezTo>
                <a:cubicBezTo>
                  <a:pt x="354" y="0"/>
                  <a:pt x="372" y="39"/>
                  <a:pt x="443" y="39"/>
                </a:cubicBezTo>
                <a:cubicBezTo>
                  <a:pt x="478" y="39"/>
                  <a:pt x="496" y="0"/>
                  <a:pt x="532" y="0"/>
                </a:cubicBezTo>
                <a:cubicBezTo>
                  <a:pt x="586" y="0"/>
                  <a:pt x="603" y="39"/>
                  <a:pt x="675" y="39"/>
                </a:cubicBezTo>
                <a:cubicBezTo>
                  <a:pt x="710" y="39"/>
                  <a:pt x="728" y="0"/>
                  <a:pt x="764" y="0"/>
                </a:cubicBezTo>
                <a:cubicBezTo>
                  <a:pt x="818" y="0"/>
                  <a:pt x="835" y="39"/>
                  <a:pt x="908" y="39"/>
                </a:cubicBezTo>
                <a:cubicBezTo>
                  <a:pt x="942" y="39"/>
                  <a:pt x="960" y="0"/>
                  <a:pt x="996" y="0"/>
                </a:cubicBezTo>
                <a:cubicBezTo>
                  <a:pt x="1050" y="0"/>
                  <a:pt x="1068" y="39"/>
                  <a:pt x="1138" y="39"/>
                </a:cubicBezTo>
                <a:cubicBezTo>
                  <a:pt x="1175" y="39"/>
                  <a:pt x="1185" y="20"/>
                  <a:pt x="1199" y="12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5" name="Freeform 8871">
            <a:extLst>
              <a:ext uri="{FF2B5EF4-FFF2-40B4-BE49-F238E27FC236}">
                <a16:creationId xmlns:a16="http://schemas.microsoft.com/office/drawing/2014/main" id="{3AAD760A-2976-2049-8786-15368BF99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740025"/>
            <a:ext cx="431800" cy="33338"/>
          </a:xfrm>
          <a:custGeom>
            <a:avLst/>
            <a:gdLst>
              <a:gd name="T0" fmla="*/ 155246493 w 1200"/>
              <a:gd name="T1" fmla="*/ 1610482 h 91"/>
              <a:gd name="T2" fmla="*/ 155246493 w 1200"/>
              <a:gd name="T3" fmla="*/ 9529173 h 91"/>
              <a:gd name="T4" fmla="*/ 147348152 w 1200"/>
              <a:gd name="T5" fmla="*/ 12079347 h 91"/>
              <a:gd name="T6" fmla="*/ 128962108 w 1200"/>
              <a:gd name="T7" fmla="*/ 6710829 h 91"/>
              <a:gd name="T8" fmla="*/ 117567985 w 1200"/>
              <a:gd name="T9" fmla="*/ 12079347 h 91"/>
              <a:gd name="T10" fmla="*/ 98922861 w 1200"/>
              <a:gd name="T11" fmla="*/ 6710829 h 91"/>
              <a:gd name="T12" fmla="*/ 87399199 w 1200"/>
              <a:gd name="T13" fmla="*/ 12079347 h 91"/>
              <a:gd name="T14" fmla="*/ 68883255 w 1200"/>
              <a:gd name="T15" fmla="*/ 6710829 h 91"/>
              <a:gd name="T16" fmla="*/ 38844008 w 1200"/>
              <a:gd name="T17" fmla="*/ 6710829 h 91"/>
              <a:gd name="T18" fmla="*/ 8804762 w 1200"/>
              <a:gd name="T19" fmla="*/ 6710829 h 91"/>
              <a:gd name="T20" fmla="*/ 0 w 1200"/>
              <a:gd name="T21" fmla="*/ 10602949 h 91"/>
              <a:gd name="T22" fmla="*/ 0 w 1200"/>
              <a:gd name="T23" fmla="*/ 3758035 h 91"/>
              <a:gd name="T24" fmla="*/ 8804762 w 1200"/>
              <a:gd name="T25" fmla="*/ 0 h 91"/>
              <a:gd name="T26" fmla="*/ 27320346 w 1200"/>
              <a:gd name="T27" fmla="*/ 5234432 h 91"/>
              <a:gd name="T28" fmla="*/ 38844008 w 1200"/>
              <a:gd name="T29" fmla="*/ 0 h 91"/>
              <a:gd name="T30" fmla="*/ 57359592 w 1200"/>
              <a:gd name="T31" fmla="*/ 5234432 h 91"/>
              <a:gd name="T32" fmla="*/ 68883255 w 1200"/>
              <a:gd name="T33" fmla="*/ 0 h 91"/>
              <a:gd name="T34" fmla="*/ 87399199 w 1200"/>
              <a:gd name="T35" fmla="*/ 5234432 h 91"/>
              <a:gd name="T36" fmla="*/ 98922861 w 1200"/>
              <a:gd name="T37" fmla="*/ 0 h 91"/>
              <a:gd name="T38" fmla="*/ 117567985 w 1200"/>
              <a:gd name="T39" fmla="*/ 5234432 h 91"/>
              <a:gd name="T40" fmla="*/ 128962108 w 1200"/>
              <a:gd name="T41" fmla="*/ 0 h 91"/>
              <a:gd name="T42" fmla="*/ 147348152 w 1200"/>
              <a:gd name="T43" fmla="*/ 5234432 h 91"/>
              <a:gd name="T44" fmla="*/ 155246493 w 1200"/>
              <a:gd name="T45" fmla="*/ 1610482 h 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00" h="91">
                <a:moveTo>
                  <a:pt x="1199" y="12"/>
                </a:moveTo>
                <a:lnTo>
                  <a:pt x="1199" y="71"/>
                </a:lnTo>
                <a:cubicBezTo>
                  <a:pt x="1185" y="79"/>
                  <a:pt x="1175" y="90"/>
                  <a:pt x="1138" y="90"/>
                </a:cubicBezTo>
                <a:cubicBezTo>
                  <a:pt x="1068" y="90"/>
                  <a:pt x="1050" y="50"/>
                  <a:pt x="996" y="50"/>
                </a:cubicBezTo>
                <a:cubicBezTo>
                  <a:pt x="960" y="50"/>
                  <a:pt x="942" y="90"/>
                  <a:pt x="908" y="90"/>
                </a:cubicBezTo>
                <a:cubicBezTo>
                  <a:pt x="835" y="90"/>
                  <a:pt x="818" y="50"/>
                  <a:pt x="764" y="50"/>
                </a:cubicBezTo>
                <a:cubicBezTo>
                  <a:pt x="729" y="50"/>
                  <a:pt x="710" y="90"/>
                  <a:pt x="675" y="90"/>
                </a:cubicBezTo>
                <a:cubicBezTo>
                  <a:pt x="603" y="90"/>
                  <a:pt x="586" y="50"/>
                  <a:pt x="532" y="50"/>
                </a:cubicBezTo>
                <a:lnTo>
                  <a:pt x="300" y="50"/>
                </a:lnTo>
                <a:lnTo>
                  <a:pt x="68" y="50"/>
                </a:lnTo>
                <a:cubicBezTo>
                  <a:pt x="32" y="50"/>
                  <a:pt x="22" y="79"/>
                  <a:pt x="0" y="79"/>
                </a:cubicBezTo>
                <a:lnTo>
                  <a:pt x="0" y="28"/>
                </a:lnTo>
                <a:cubicBezTo>
                  <a:pt x="22" y="28"/>
                  <a:pt x="32" y="0"/>
                  <a:pt x="68" y="0"/>
                </a:cubicBezTo>
                <a:cubicBezTo>
                  <a:pt x="121" y="0"/>
                  <a:pt x="140" y="39"/>
                  <a:pt x="211" y="39"/>
                </a:cubicBezTo>
                <a:cubicBezTo>
                  <a:pt x="247" y="39"/>
                  <a:pt x="264" y="0"/>
                  <a:pt x="300" y="0"/>
                </a:cubicBezTo>
                <a:cubicBezTo>
                  <a:pt x="354" y="0"/>
                  <a:pt x="372" y="39"/>
                  <a:pt x="443" y="39"/>
                </a:cubicBezTo>
                <a:cubicBezTo>
                  <a:pt x="478" y="39"/>
                  <a:pt x="496" y="0"/>
                  <a:pt x="532" y="0"/>
                </a:cubicBezTo>
                <a:cubicBezTo>
                  <a:pt x="586" y="0"/>
                  <a:pt x="603" y="39"/>
                  <a:pt x="675" y="39"/>
                </a:cubicBezTo>
                <a:cubicBezTo>
                  <a:pt x="710" y="39"/>
                  <a:pt x="728" y="0"/>
                  <a:pt x="764" y="0"/>
                </a:cubicBezTo>
                <a:cubicBezTo>
                  <a:pt x="818" y="0"/>
                  <a:pt x="835" y="39"/>
                  <a:pt x="908" y="39"/>
                </a:cubicBezTo>
                <a:cubicBezTo>
                  <a:pt x="942" y="39"/>
                  <a:pt x="960" y="0"/>
                  <a:pt x="996" y="0"/>
                </a:cubicBezTo>
                <a:cubicBezTo>
                  <a:pt x="1050" y="0"/>
                  <a:pt x="1068" y="39"/>
                  <a:pt x="1138" y="39"/>
                </a:cubicBezTo>
                <a:cubicBezTo>
                  <a:pt x="1175" y="39"/>
                  <a:pt x="1185" y="20"/>
                  <a:pt x="1199" y="12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6" name="Freeform 8872">
            <a:extLst>
              <a:ext uri="{FF2B5EF4-FFF2-40B4-BE49-F238E27FC236}">
                <a16:creationId xmlns:a16="http://schemas.microsoft.com/office/drawing/2014/main" id="{07580312-737D-1841-BDA8-ADE9DAB23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703513"/>
            <a:ext cx="431800" cy="33337"/>
          </a:xfrm>
          <a:custGeom>
            <a:avLst/>
            <a:gdLst>
              <a:gd name="T0" fmla="*/ 155246493 w 1200"/>
              <a:gd name="T1" fmla="*/ 1798764 h 93"/>
              <a:gd name="T2" fmla="*/ 155246493 w 1200"/>
              <a:gd name="T3" fmla="*/ 9251555 h 93"/>
              <a:gd name="T4" fmla="*/ 147348152 w 1200"/>
              <a:gd name="T5" fmla="*/ 11821730 h 93"/>
              <a:gd name="T6" fmla="*/ 128962108 w 1200"/>
              <a:gd name="T7" fmla="*/ 6553409 h 93"/>
              <a:gd name="T8" fmla="*/ 117567985 w 1200"/>
              <a:gd name="T9" fmla="*/ 11821730 h 93"/>
              <a:gd name="T10" fmla="*/ 98922861 w 1200"/>
              <a:gd name="T11" fmla="*/ 6553409 h 93"/>
              <a:gd name="T12" fmla="*/ 87399199 w 1200"/>
              <a:gd name="T13" fmla="*/ 11821730 h 93"/>
              <a:gd name="T14" fmla="*/ 68883255 w 1200"/>
              <a:gd name="T15" fmla="*/ 6553409 h 93"/>
              <a:gd name="T16" fmla="*/ 57359592 w 1200"/>
              <a:gd name="T17" fmla="*/ 11821730 h 93"/>
              <a:gd name="T18" fmla="*/ 38844008 w 1200"/>
              <a:gd name="T19" fmla="*/ 6553409 h 93"/>
              <a:gd name="T20" fmla="*/ 27320346 w 1200"/>
              <a:gd name="T21" fmla="*/ 11821730 h 93"/>
              <a:gd name="T22" fmla="*/ 8804762 w 1200"/>
              <a:gd name="T23" fmla="*/ 6553409 h 93"/>
              <a:gd name="T24" fmla="*/ 0 w 1200"/>
              <a:gd name="T25" fmla="*/ 10279625 h 93"/>
              <a:gd name="T26" fmla="*/ 0 w 1200"/>
              <a:gd name="T27" fmla="*/ 3726216 h 93"/>
              <a:gd name="T28" fmla="*/ 8804762 w 1200"/>
              <a:gd name="T29" fmla="*/ 0 h 93"/>
              <a:gd name="T30" fmla="*/ 27320346 w 1200"/>
              <a:gd name="T31" fmla="*/ 5139633 h 93"/>
              <a:gd name="T32" fmla="*/ 38844008 w 1200"/>
              <a:gd name="T33" fmla="*/ 0 h 93"/>
              <a:gd name="T34" fmla="*/ 57359592 w 1200"/>
              <a:gd name="T35" fmla="*/ 5139633 h 93"/>
              <a:gd name="T36" fmla="*/ 68883255 w 1200"/>
              <a:gd name="T37" fmla="*/ 0 h 93"/>
              <a:gd name="T38" fmla="*/ 87399199 w 1200"/>
              <a:gd name="T39" fmla="*/ 5139633 h 93"/>
              <a:gd name="T40" fmla="*/ 98922861 w 1200"/>
              <a:gd name="T41" fmla="*/ 0 h 93"/>
              <a:gd name="T42" fmla="*/ 117567985 w 1200"/>
              <a:gd name="T43" fmla="*/ 5139633 h 93"/>
              <a:gd name="T44" fmla="*/ 128962108 w 1200"/>
              <a:gd name="T45" fmla="*/ 0 h 93"/>
              <a:gd name="T46" fmla="*/ 147348152 w 1200"/>
              <a:gd name="T47" fmla="*/ 5139633 h 93"/>
              <a:gd name="T48" fmla="*/ 155246493 w 1200"/>
              <a:gd name="T49" fmla="*/ 1798764 h 9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3">
                <a:moveTo>
                  <a:pt x="1199" y="14"/>
                </a:moveTo>
                <a:lnTo>
                  <a:pt x="1199" y="72"/>
                </a:lnTo>
                <a:cubicBezTo>
                  <a:pt x="1185" y="80"/>
                  <a:pt x="1175" y="92"/>
                  <a:pt x="1138" y="92"/>
                </a:cubicBezTo>
                <a:cubicBezTo>
                  <a:pt x="1068" y="92"/>
                  <a:pt x="1050" y="51"/>
                  <a:pt x="996" y="51"/>
                </a:cubicBezTo>
                <a:cubicBezTo>
                  <a:pt x="960" y="51"/>
                  <a:pt x="942" y="92"/>
                  <a:pt x="908" y="92"/>
                </a:cubicBezTo>
                <a:cubicBezTo>
                  <a:pt x="835" y="92"/>
                  <a:pt x="818" y="51"/>
                  <a:pt x="764" y="51"/>
                </a:cubicBezTo>
                <a:cubicBezTo>
                  <a:pt x="728" y="51"/>
                  <a:pt x="710" y="92"/>
                  <a:pt x="675" y="92"/>
                </a:cubicBezTo>
                <a:cubicBezTo>
                  <a:pt x="603" y="92"/>
                  <a:pt x="586" y="51"/>
                  <a:pt x="532" y="51"/>
                </a:cubicBezTo>
                <a:cubicBezTo>
                  <a:pt x="496" y="51"/>
                  <a:pt x="478" y="92"/>
                  <a:pt x="443" y="92"/>
                </a:cubicBezTo>
                <a:cubicBezTo>
                  <a:pt x="372" y="92"/>
                  <a:pt x="354" y="51"/>
                  <a:pt x="300" y="51"/>
                </a:cubicBezTo>
                <a:cubicBezTo>
                  <a:pt x="264" y="51"/>
                  <a:pt x="247" y="92"/>
                  <a:pt x="211" y="92"/>
                </a:cubicBezTo>
                <a:cubicBezTo>
                  <a:pt x="140" y="92"/>
                  <a:pt x="121" y="51"/>
                  <a:pt x="68" y="51"/>
                </a:cubicBezTo>
                <a:cubicBezTo>
                  <a:pt x="32" y="51"/>
                  <a:pt x="22" y="80"/>
                  <a:pt x="0" y="80"/>
                </a:cubicBezTo>
                <a:lnTo>
                  <a:pt x="0" y="29"/>
                </a:lnTo>
                <a:cubicBezTo>
                  <a:pt x="22" y="29"/>
                  <a:pt x="32" y="0"/>
                  <a:pt x="68" y="0"/>
                </a:cubicBezTo>
                <a:cubicBezTo>
                  <a:pt x="121" y="0"/>
                  <a:pt x="140" y="40"/>
                  <a:pt x="211" y="40"/>
                </a:cubicBezTo>
                <a:cubicBezTo>
                  <a:pt x="247" y="40"/>
                  <a:pt x="264" y="0"/>
                  <a:pt x="300" y="0"/>
                </a:cubicBezTo>
                <a:cubicBezTo>
                  <a:pt x="354" y="0"/>
                  <a:pt x="372" y="40"/>
                  <a:pt x="443" y="40"/>
                </a:cubicBezTo>
                <a:cubicBezTo>
                  <a:pt x="478" y="40"/>
                  <a:pt x="496" y="0"/>
                  <a:pt x="532" y="0"/>
                </a:cubicBezTo>
                <a:cubicBezTo>
                  <a:pt x="586" y="0"/>
                  <a:pt x="603" y="40"/>
                  <a:pt x="675" y="40"/>
                </a:cubicBezTo>
                <a:cubicBezTo>
                  <a:pt x="710" y="40"/>
                  <a:pt x="728" y="0"/>
                  <a:pt x="764" y="0"/>
                </a:cubicBezTo>
                <a:cubicBezTo>
                  <a:pt x="818" y="0"/>
                  <a:pt x="835" y="40"/>
                  <a:pt x="908" y="40"/>
                </a:cubicBezTo>
                <a:cubicBezTo>
                  <a:pt x="942" y="40"/>
                  <a:pt x="960" y="0"/>
                  <a:pt x="996" y="0"/>
                </a:cubicBezTo>
                <a:cubicBezTo>
                  <a:pt x="1050" y="0"/>
                  <a:pt x="1068" y="40"/>
                  <a:pt x="1138" y="40"/>
                </a:cubicBezTo>
                <a:cubicBezTo>
                  <a:pt x="1175" y="40"/>
                  <a:pt x="1185" y="22"/>
                  <a:pt x="1199" y="14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7" name="Freeform 8873">
            <a:extLst>
              <a:ext uri="{FF2B5EF4-FFF2-40B4-BE49-F238E27FC236}">
                <a16:creationId xmlns:a16="http://schemas.microsoft.com/office/drawing/2014/main" id="{C9495E66-DE09-7F4C-95EB-C0963DCAA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67000"/>
            <a:ext cx="431800" cy="33338"/>
          </a:xfrm>
          <a:custGeom>
            <a:avLst/>
            <a:gdLst>
              <a:gd name="T0" fmla="*/ 155246493 w 1200"/>
              <a:gd name="T1" fmla="*/ 1707123 h 92"/>
              <a:gd name="T2" fmla="*/ 155246493 w 1200"/>
              <a:gd name="T3" fmla="*/ 9454584 h 92"/>
              <a:gd name="T4" fmla="*/ 147348152 w 1200"/>
              <a:gd name="T5" fmla="*/ 11949499 h 92"/>
              <a:gd name="T6" fmla="*/ 128962108 w 1200"/>
              <a:gd name="T7" fmla="*/ 6696952 h 92"/>
              <a:gd name="T8" fmla="*/ 117567985 w 1200"/>
              <a:gd name="T9" fmla="*/ 11949499 h 92"/>
              <a:gd name="T10" fmla="*/ 98922861 w 1200"/>
              <a:gd name="T11" fmla="*/ 6696952 h 92"/>
              <a:gd name="T12" fmla="*/ 87399199 w 1200"/>
              <a:gd name="T13" fmla="*/ 11949499 h 92"/>
              <a:gd name="T14" fmla="*/ 68883255 w 1200"/>
              <a:gd name="T15" fmla="*/ 6696952 h 92"/>
              <a:gd name="T16" fmla="*/ 57359592 w 1200"/>
              <a:gd name="T17" fmla="*/ 11949499 h 92"/>
              <a:gd name="T18" fmla="*/ 38844008 w 1200"/>
              <a:gd name="T19" fmla="*/ 6696952 h 92"/>
              <a:gd name="T20" fmla="*/ 27320346 w 1200"/>
              <a:gd name="T21" fmla="*/ 11949499 h 92"/>
              <a:gd name="T22" fmla="*/ 8804762 w 1200"/>
              <a:gd name="T23" fmla="*/ 6696952 h 92"/>
              <a:gd name="T24" fmla="*/ 0 w 1200"/>
              <a:gd name="T25" fmla="*/ 10373554 h 92"/>
              <a:gd name="T26" fmla="*/ 0 w 1200"/>
              <a:gd name="T27" fmla="*/ 3808142 h 92"/>
              <a:gd name="T28" fmla="*/ 8804762 w 1200"/>
              <a:gd name="T29" fmla="*/ 0 h 92"/>
              <a:gd name="T30" fmla="*/ 27320346 w 1200"/>
              <a:gd name="T31" fmla="*/ 5252547 h 92"/>
              <a:gd name="T32" fmla="*/ 38844008 w 1200"/>
              <a:gd name="T33" fmla="*/ 0 h 92"/>
              <a:gd name="T34" fmla="*/ 57359592 w 1200"/>
              <a:gd name="T35" fmla="*/ 5252547 h 92"/>
              <a:gd name="T36" fmla="*/ 68883255 w 1200"/>
              <a:gd name="T37" fmla="*/ 0 h 92"/>
              <a:gd name="T38" fmla="*/ 87399199 w 1200"/>
              <a:gd name="T39" fmla="*/ 5252547 h 92"/>
              <a:gd name="T40" fmla="*/ 98922861 w 1200"/>
              <a:gd name="T41" fmla="*/ 0 h 92"/>
              <a:gd name="T42" fmla="*/ 117567985 w 1200"/>
              <a:gd name="T43" fmla="*/ 5252547 h 92"/>
              <a:gd name="T44" fmla="*/ 128962108 w 1200"/>
              <a:gd name="T45" fmla="*/ 0 h 92"/>
              <a:gd name="T46" fmla="*/ 147348152 w 1200"/>
              <a:gd name="T47" fmla="*/ 5252547 h 92"/>
              <a:gd name="T48" fmla="*/ 155246493 w 1200"/>
              <a:gd name="T49" fmla="*/ 1707123 h 9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00" h="92">
                <a:moveTo>
                  <a:pt x="1199" y="13"/>
                </a:moveTo>
                <a:lnTo>
                  <a:pt x="1199" y="72"/>
                </a:lnTo>
                <a:cubicBezTo>
                  <a:pt x="1185" y="79"/>
                  <a:pt x="1175" y="91"/>
                  <a:pt x="1138" y="91"/>
                </a:cubicBezTo>
                <a:cubicBezTo>
                  <a:pt x="1068" y="91"/>
                  <a:pt x="1050" y="51"/>
                  <a:pt x="996" y="51"/>
                </a:cubicBezTo>
                <a:cubicBezTo>
                  <a:pt x="960" y="51"/>
                  <a:pt x="942" y="91"/>
                  <a:pt x="908" y="91"/>
                </a:cubicBezTo>
                <a:cubicBezTo>
                  <a:pt x="835" y="91"/>
                  <a:pt x="818" y="51"/>
                  <a:pt x="764" y="51"/>
                </a:cubicBezTo>
                <a:cubicBezTo>
                  <a:pt x="728" y="51"/>
                  <a:pt x="710" y="91"/>
                  <a:pt x="675" y="91"/>
                </a:cubicBezTo>
                <a:cubicBezTo>
                  <a:pt x="603" y="91"/>
                  <a:pt x="586" y="51"/>
                  <a:pt x="532" y="51"/>
                </a:cubicBezTo>
                <a:cubicBezTo>
                  <a:pt x="496" y="51"/>
                  <a:pt x="478" y="91"/>
                  <a:pt x="443" y="91"/>
                </a:cubicBezTo>
                <a:cubicBezTo>
                  <a:pt x="372" y="91"/>
                  <a:pt x="354" y="51"/>
                  <a:pt x="300" y="51"/>
                </a:cubicBezTo>
                <a:cubicBezTo>
                  <a:pt x="264" y="51"/>
                  <a:pt x="247" y="91"/>
                  <a:pt x="211" y="91"/>
                </a:cubicBezTo>
                <a:cubicBezTo>
                  <a:pt x="140" y="91"/>
                  <a:pt x="121" y="51"/>
                  <a:pt x="68" y="51"/>
                </a:cubicBezTo>
                <a:cubicBezTo>
                  <a:pt x="32" y="51"/>
                  <a:pt x="22" y="79"/>
                  <a:pt x="0" y="79"/>
                </a:cubicBezTo>
                <a:lnTo>
                  <a:pt x="0" y="29"/>
                </a:lnTo>
                <a:cubicBezTo>
                  <a:pt x="22" y="29"/>
                  <a:pt x="32" y="0"/>
                  <a:pt x="68" y="0"/>
                </a:cubicBezTo>
                <a:cubicBezTo>
                  <a:pt x="121" y="0"/>
                  <a:pt x="140" y="40"/>
                  <a:pt x="211" y="40"/>
                </a:cubicBezTo>
                <a:cubicBezTo>
                  <a:pt x="247" y="40"/>
                  <a:pt x="264" y="0"/>
                  <a:pt x="300" y="0"/>
                </a:cubicBezTo>
                <a:cubicBezTo>
                  <a:pt x="354" y="0"/>
                  <a:pt x="372" y="40"/>
                  <a:pt x="443" y="40"/>
                </a:cubicBezTo>
                <a:cubicBezTo>
                  <a:pt x="478" y="40"/>
                  <a:pt x="496" y="0"/>
                  <a:pt x="532" y="0"/>
                </a:cubicBezTo>
                <a:cubicBezTo>
                  <a:pt x="586" y="0"/>
                  <a:pt x="603" y="40"/>
                  <a:pt x="675" y="40"/>
                </a:cubicBezTo>
                <a:cubicBezTo>
                  <a:pt x="710" y="40"/>
                  <a:pt x="728" y="0"/>
                  <a:pt x="764" y="0"/>
                </a:cubicBezTo>
                <a:cubicBezTo>
                  <a:pt x="818" y="0"/>
                  <a:pt x="835" y="40"/>
                  <a:pt x="908" y="40"/>
                </a:cubicBezTo>
                <a:cubicBezTo>
                  <a:pt x="942" y="40"/>
                  <a:pt x="960" y="0"/>
                  <a:pt x="996" y="0"/>
                </a:cubicBezTo>
                <a:cubicBezTo>
                  <a:pt x="1050" y="0"/>
                  <a:pt x="1068" y="40"/>
                  <a:pt x="1138" y="40"/>
                </a:cubicBezTo>
                <a:cubicBezTo>
                  <a:pt x="1175" y="40"/>
                  <a:pt x="1185" y="21"/>
                  <a:pt x="1199" y="13"/>
                </a:cubicBez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8" name="Freeform 8874">
            <a:extLst>
              <a:ext uri="{FF2B5EF4-FFF2-40B4-BE49-F238E27FC236}">
                <a16:creationId xmlns:a16="http://schemas.microsoft.com/office/drawing/2014/main" id="{ADE36D59-E9E6-7E4B-94BA-84E1AC86C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62238"/>
            <a:ext cx="215900" cy="107950"/>
          </a:xfrm>
          <a:custGeom>
            <a:avLst/>
            <a:gdLst>
              <a:gd name="T0" fmla="*/ 77558477 w 600"/>
              <a:gd name="T1" fmla="*/ 0 h 301"/>
              <a:gd name="T2" fmla="*/ 77558477 w 600"/>
              <a:gd name="T3" fmla="*/ 38586207 h 301"/>
              <a:gd name="T4" fmla="*/ 38714468 w 600"/>
              <a:gd name="T5" fmla="*/ 38586207 h 301"/>
              <a:gd name="T6" fmla="*/ 0 w 600"/>
              <a:gd name="T7" fmla="*/ 38586207 h 301"/>
              <a:gd name="T8" fmla="*/ 0 w 600"/>
              <a:gd name="T9" fmla="*/ 0 h 301"/>
              <a:gd name="T10" fmla="*/ 77558477 w 600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0" h="301">
                <a:moveTo>
                  <a:pt x="599" y="0"/>
                </a:moveTo>
                <a:lnTo>
                  <a:pt x="599" y="300"/>
                </a:lnTo>
                <a:lnTo>
                  <a:pt x="299" y="300"/>
                </a:lnTo>
                <a:lnTo>
                  <a:pt x="0" y="300"/>
                </a:lnTo>
                <a:lnTo>
                  <a:pt x="0" y="0"/>
                </a:lnTo>
                <a:lnTo>
                  <a:pt x="599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29" name="Freeform 8875">
            <a:extLst>
              <a:ext uri="{FF2B5EF4-FFF2-40B4-BE49-F238E27FC236}">
                <a16:creationId xmlns:a16="http://schemas.microsoft.com/office/drawing/2014/main" id="{7A1F4BD3-1FDA-7D46-85AD-CE1790B9A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76525"/>
            <a:ext cx="84138" cy="84138"/>
          </a:xfrm>
          <a:custGeom>
            <a:avLst/>
            <a:gdLst>
              <a:gd name="T0" fmla="*/ 129443 w 234"/>
              <a:gd name="T1" fmla="*/ 30382159 h 232"/>
              <a:gd name="T2" fmla="*/ 0 w 234"/>
              <a:gd name="T3" fmla="*/ 0 h 232"/>
              <a:gd name="T4" fmla="*/ 30123561 w 234"/>
              <a:gd name="T5" fmla="*/ 14993972 h 232"/>
              <a:gd name="T6" fmla="*/ 129443 w 234"/>
              <a:gd name="T7" fmla="*/ 30382159 h 2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4" h="232">
                <a:moveTo>
                  <a:pt x="1" y="231"/>
                </a:moveTo>
                <a:lnTo>
                  <a:pt x="0" y="0"/>
                </a:lnTo>
                <a:lnTo>
                  <a:pt x="233" y="114"/>
                </a:lnTo>
                <a:lnTo>
                  <a:pt x="1" y="231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0" name="Freeform 8876">
            <a:extLst>
              <a:ext uri="{FF2B5EF4-FFF2-40B4-BE49-F238E27FC236}">
                <a16:creationId xmlns:a16="http://schemas.microsoft.com/office/drawing/2014/main" id="{82417AA9-6CCE-8F4B-A6DC-4881C3741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213" y="2676525"/>
            <a:ext cx="84137" cy="84138"/>
          </a:xfrm>
          <a:custGeom>
            <a:avLst/>
            <a:gdLst>
              <a:gd name="T0" fmla="*/ 29993762 w 234"/>
              <a:gd name="T1" fmla="*/ 30382159 h 232"/>
              <a:gd name="T2" fmla="*/ 0 w 234"/>
              <a:gd name="T3" fmla="*/ 14993972 h 232"/>
              <a:gd name="T4" fmla="*/ 30122844 w 234"/>
              <a:gd name="T5" fmla="*/ 0 h 232"/>
              <a:gd name="T6" fmla="*/ 29993762 w 234"/>
              <a:gd name="T7" fmla="*/ 30382159 h 2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4" h="232">
                <a:moveTo>
                  <a:pt x="232" y="231"/>
                </a:moveTo>
                <a:lnTo>
                  <a:pt x="0" y="114"/>
                </a:lnTo>
                <a:lnTo>
                  <a:pt x="233" y="0"/>
                </a:lnTo>
                <a:lnTo>
                  <a:pt x="232" y="231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1" name="Freeform 8877">
            <a:extLst>
              <a:ext uri="{FF2B5EF4-FFF2-40B4-BE49-F238E27FC236}">
                <a16:creationId xmlns:a16="http://schemas.microsoft.com/office/drawing/2014/main" id="{581CD3CC-5064-8E42-A432-0B89D882D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2728913"/>
            <a:ext cx="168275" cy="42862"/>
          </a:xfrm>
          <a:custGeom>
            <a:avLst/>
            <a:gdLst>
              <a:gd name="T0" fmla="*/ 60505132 w 467"/>
              <a:gd name="T1" fmla="*/ 15437222 h 118"/>
              <a:gd name="T2" fmla="*/ 0 w 467"/>
              <a:gd name="T3" fmla="*/ 15437222 h 118"/>
              <a:gd name="T4" fmla="*/ 30252386 w 467"/>
              <a:gd name="T5" fmla="*/ 0 h 118"/>
              <a:gd name="T6" fmla="*/ 60505132 w 467"/>
              <a:gd name="T7" fmla="*/ 15437222 h 1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67" h="118">
                <a:moveTo>
                  <a:pt x="466" y="117"/>
                </a:moveTo>
                <a:lnTo>
                  <a:pt x="0" y="117"/>
                </a:lnTo>
                <a:lnTo>
                  <a:pt x="233" y="0"/>
                </a:lnTo>
                <a:lnTo>
                  <a:pt x="466" y="117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2" name="Freeform 8878">
            <a:extLst>
              <a:ext uri="{FF2B5EF4-FFF2-40B4-BE49-F238E27FC236}">
                <a16:creationId xmlns:a16="http://schemas.microsoft.com/office/drawing/2014/main" id="{84DC213B-1F92-2D43-93D2-6A553052C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2662238"/>
            <a:ext cx="168275" cy="42862"/>
          </a:xfrm>
          <a:custGeom>
            <a:avLst/>
            <a:gdLst>
              <a:gd name="T0" fmla="*/ 10257208 w 467"/>
              <a:gd name="T1" fmla="*/ 0 h 119"/>
              <a:gd name="T2" fmla="*/ 60505132 w 467"/>
              <a:gd name="T3" fmla="*/ 129667 h 119"/>
              <a:gd name="T4" fmla="*/ 30252386 w 467"/>
              <a:gd name="T5" fmla="*/ 15308578 h 119"/>
              <a:gd name="T6" fmla="*/ 0 w 467"/>
              <a:gd name="T7" fmla="*/ 0 h 119"/>
              <a:gd name="T8" fmla="*/ 10257208 w 467"/>
              <a:gd name="T9" fmla="*/ 0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7" h="119">
                <a:moveTo>
                  <a:pt x="79" y="0"/>
                </a:moveTo>
                <a:lnTo>
                  <a:pt x="466" y="1"/>
                </a:lnTo>
                <a:lnTo>
                  <a:pt x="233" y="118"/>
                </a:lnTo>
                <a:lnTo>
                  <a:pt x="0" y="0"/>
                </a:lnTo>
                <a:lnTo>
                  <a:pt x="79" y="0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3" name="Freeform 8879">
            <a:extLst>
              <a:ext uri="{FF2B5EF4-FFF2-40B4-BE49-F238E27FC236}">
                <a16:creationId xmlns:a16="http://schemas.microsoft.com/office/drawing/2014/main" id="{DE21B66B-1226-0243-8E39-4B9A96791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662238"/>
            <a:ext cx="87312" cy="36512"/>
          </a:xfrm>
          <a:custGeom>
            <a:avLst/>
            <a:gdLst>
              <a:gd name="T0" fmla="*/ 31115277 w 244"/>
              <a:gd name="T1" fmla="*/ 0 h 101"/>
              <a:gd name="T2" fmla="*/ 5634129 w 244"/>
              <a:gd name="T3" fmla="*/ 13068404 h 101"/>
              <a:gd name="T4" fmla="*/ 0 w 244"/>
              <a:gd name="T5" fmla="*/ 13068404 h 101"/>
              <a:gd name="T6" fmla="*/ 25481148 w 244"/>
              <a:gd name="T7" fmla="*/ 0 h 101"/>
              <a:gd name="T8" fmla="*/ 31115277 w 244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4" h="101">
                <a:moveTo>
                  <a:pt x="243" y="0"/>
                </a:moveTo>
                <a:lnTo>
                  <a:pt x="44" y="100"/>
                </a:lnTo>
                <a:lnTo>
                  <a:pt x="0" y="100"/>
                </a:lnTo>
                <a:lnTo>
                  <a:pt x="199" y="0"/>
                </a:lnTo>
                <a:lnTo>
                  <a:pt x="243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4" name="Freeform 8880">
            <a:extLst>
              <a:ext uri="{FF2B5EF4-FFF2-40B4-BE49-F238E27FC236}">
                <a16:creationId xmlns:a16="http://schemas.microsoft.com/office/drawing/2014/main" id="{C61E44BA-FF25-1B44-A926-91A2679CB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62238"/>
            <a:ext cx="73025" cy="36512"/>
          </a:xfrm>
          <a:custGeom>
            <a:avLst/>
            <a:gdLst>
              <a:gd name="T0" fmla="*/ 0 w 201"/>
              <a:gd name="T1" fmla="*/ 0 h 101"/>
              <a:gd name="T2" fmla="*/ 26398719 w 201"/>
              <a:gd name="T3" fmla="*/ 13068404 h 101"/>
              <a:gd name="T4" fmla="*/ 20590870 w 201"/>
              <a:gd name="T5" fmla="*/ 13068404 h 101"/>
              <a:gd name="T6" fmla="*/ 0 w 201"/>
              <a:gd name="T7" fmla="*/ 3005914 h 101"/>
              <a:gd name="T8" fmla="*/ 0 w 201"/>
              <a:gd name="T9" fmla="*/ 0 h 101"/>
              <a:gd name="T10" fmla="*/ 0 w 201"/>
              <a:gd name="T11" fmla="*/ 0 h 1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" h="101">
                <a:moveTo>
                  <a:pt x="0" y="0"/>
                </a:moveTo>
                <a:lnTo>
                  <a:pt x="200" y="100"/>
                </a:lnTo>
                <a:lnTo>
                  <a:pt x="156" y="100"/>
                </a:lnTo>
                <a:lnTo>
                  <a:pt x="0" y="23"/>
                </a:lnTo>
                <a:lnTo>
                  <a:pt x="0" y="0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5" name="Freeform 8881">
            <a:extLst>
              <a:ext uri="{FF2B5EF4-FFF2-40B4-BE49-F238E27FC236}">
                <a16:creationId xmlns:a16="http://schemas.microsoft.com/office/drawing/2014/main" id="{D5325A20-B29D-CD49-ABAC-8D7C7D733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2735263"/>
            <a:ext cx="73025" cy="36512"/>
          </a:xfrm>
          <a:custGeom>
            <a:avLst/>
            <a:gdLst>
              <a:gd name="T0" fmla="*/ 26398719 w 201"/>
              <a:gd name="T1" fmla="*/ 10264984 h 100"/>
              <a:gd name="T2" fmla="*/ 26266475 w 201"/>
              <a:gd name="T3" fmla="*/ 13197993 h 100"/>
              <a:gd name="T4" fmla="*/ 0 w 201"/>
              <a:gd name="T5" fmla="*/ 0 h 100"/>
              <a:gd name="T6" fmla="*/ 5939730 w 201"/>
              <a:gd name="T7" fmla="*/ 0 h 100"/>
              <a:gd name="T8" fmla="*/ 26398719 w 201"/>
              <a:gd name="T9" fmla="*/ 10264984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1" h="100">
                <a:moveTo>
                  <a:pt x="200" y="77"/>
                </a:moveTo>
                <a:lnTo>
                  <a:pt x="199" y="99"/>
                </a:lnTo>
                <a:lnTo>
                  <a:pt x="0" y="0"/>
                </a:lnTo>
                <a:lnTo>
                  <a:pt x="45" y="0"/>
                </a:lnTo>
                <a:lnTo>
                  <a:pt x="200" y="77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6" name="Freeform 8882">
            <a:extLst>
              <a:ext uri="{FF2B5EF4-FFF2-40B4-BE49-F238E27FC236}">
                <a16:creationId xmlns:a16="http://schemas.microsoft.com/office/drawing/2014/main" id="{FD769738-E85F-AF4A-9C53-80C3BAE14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735263"/>
            <a:ext cx="88900" cy="36512"/>
          </a:xfrm>
          <a:custGeom>
            <a:avLst/>
            <a:gdLst>
              <a:gd name="T0" fmla="*/ 0 w 245"/>
              <a:gd name="T1" fmla="*/ 13197993 h 100"/>
              <a:gd name="T2" fmla="*/ 26332906 w 245"/>
              <a:gd name="T3" fmla="*/ 0 h 100"/>
              <a:gd name="T4" fmla="*/ 32126283 w 245"/>
              <a:gd name="T5" fmla="*/ 0 h 100"/>
              <a:gd name="T6" fmla="*/ 5925094 w 245"/>
              <a:gd name="T7" fmla="*/ 13197993 h 100"/>
              <a:gd name="T8" fmla="*/ 0 w 245"/>
              <a:gd name="T9" fmla="*/ 13197993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5" h="100">
                <a:moveTo>
                  <a:pt x="0" y="99"/>
                </a:moveTo>
                <a:lnTo>
                  <a:pt x="200" y="0"/>
                </a:lnTo>
                <a:lnTo>
                  <a:pt x="244" y="0"/>
                </a:lnTo>
                <a:lnTo>
                  <a:pt x="45" y="99"/>
                </a:lnTo>
                <a:lnTo>
                  <a:pt x="0" y="99"/>
                </a:lnTo>
              </a:path>
            </a:pathLst>
          </a:custGeom>
          <a:solidFill>
            <a:srgbClr val="BC00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7" name="Freeform 8883">
            <a:extLst>
              <a:ext uri="{FF2B5EF4-FFF2-40B4-BE49-F238E27FC236}">
                <a16:creationId xmlns:a16="http://schemas.microsoft.com/office/drawing/2014/main" id="{B5024239-D80E-804E-8C2F-DC393B6E5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698750"/>
            <a:ext cx="215900" cy="36513"/>
          </a:xfrm>
          <a:custGeom>
            <a:avLst/>
            <a:gdLst>
              <a:gd name="T0" fmla="*/ 38714714 w 601"/>
              <a:gd name="T1" fmla="*/ 12942427 h 102"/>
              <a:gd name="T2" fmla="*/ 0 w 601"/>
              <a:gd name="T3" fmla="*/ 12942427 h 102"/>
              <a:gd name="T4" fmla="*/ 0 w 601"/>
              <a:gd name="T5" fmla="*/ 0 h 102"/>
              <a:gd name="T6" fmla="*/ 77429787 w 601"/>
              <a:gd name="T7" fmla="*/ 0 h 102"/>
              <a:gd name="T8" fmla="*/ 77429787 w 601"/>
              <a:gd name="T9" fmla="*/ 12942427 h 102"/>
              <a:gd name="T10" fmla="*/ 38714714 w 601"/>
              <a:gd name="T11" fmla="*/ 12942427 h 1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1" h="102">
                <a:moveTo>
                  <a:pt x="300" y="101"/>
                </a:moveTo>
                <a:lnTo>
                  <a:pt x="0" y="101"/>
                </a:lnTo>
                <a:lnTo>
                  <a:pt x="0" y="0"/>
                </a:lnTo>
                <a:lnTo>
                  <a:pt x="600" y="0"/>
                </a:lnTo>
                <a:lnTo>
                  <a:pt x="600" y="101"/>
                </a:lnTo>
                <a:lnTo>
                  <a:pt x="300" y="1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8" name="Freeform 8884">
            <a:extLst>
              <a:ext uri="{FF2B5EF4-FFF2-40B4-BE49-F238E27FC236}">
                <a16:creationId xmlns:a16="http://schemas.microsoft.com/office/drawing/2014/main" id="{F9062302-9A11-F048-BBDC-26DFE315C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5350" y="2662238"/>
            <a:ext cx="36513" cy="107950"/>
          </a:xfrm>
          <a:custGeom>
            <a:avLst/>
            <a:gdLst>
              <a:gd name="T0" fmla="*/ 12942427 w 102"/>
              <a:gd name="T1" fmla="*/ 0 h 301"/>
              <a:gd name="T2" fmla="*/ 12942427 w 102"/>
              <a:gd name="T3" fmla="*/ 38586207 h 301"/>
              <a:gd name="T4" fmla="*/ 6407316 w 102"/>
              <a:gd name="T5" fmla="*/ 38586207 h 301"/>
              <a:gd name="T6" fmla="*/ 0 w 102"/>
              <a:gd name="T7" fmla="*/ 38586207 h 301"/>
              <a:gd name="T8" fmla="*/ 0 w 102"/>
              <a:gd name="T9" fmla="*/ 0 h 301"/>
              <a:gd name="T10" fmla="*/ 12942427 w 102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301">
                <a:moveTo>
                  <a:pt x="101" y="0"/>
                </a:moveTo>
                <a:lnTo>
                  <a:pt x="101" y="300"/>
                </a:lnTo>
                <a:lnTo>
                  <a:pt x="50" y="300"/>
                </a:lnTo>
                <a:lnTo>
                  <a:pt x="0" y="300"/>
                </a:lnTo>
                <a:lnTo>
                  <a:pt x="0" y="0"/>
                </a:lnTo>
                <a:lnTo>
                  <a:pt x="10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39" name="Freeform 8885">
            <a:extLst>
              <a:ext uri="{FF2B5EF4-FFF2-40B4-BE49-F238E27FC236}">
                <a16:creationId xmlns:a16="http://schemas.microsoft.com/office/drawing/2014/main" id="{40E81E7C-E72A-A241-9C68-5F3714D95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706688"/>
            <a:ext cx="215900" cy="22225"/>
          </a:xfrm>
          <a:custGeom>
            <a:avLst/>
            <a:gdLst>
              <a:gd name="T0" fmla="*/ 38714714 w 601"/>
              <a:gd name="T1" fmla="*/ 8095456 h 60"/>
              <a:gd name="T2" fmla="*/ 0 w 601"/>
              <a:gd name="T3" fmla="*/ 8095456 h 60"/>
              <a:gd name="T4" fmla="*/ 0 w 601"/>
              <a:gd name="T5" fmla="*/ 0 h 60"/>
              <a:gd name="T6" fmla="*/ 77429787 w 601"/>
              <a:gd name="T7" fmla="*/ 0 h 60"/>
              <a:gd name="T8" fmla="*/ 77429787 w 601"/>
              <a:gd name="T9" fmla="*/ 8095456 h 60"/>
              <a:gd name="T10" fmla="*/ 38714714 w 601"/>
              <a:gd name="T11" fmla="*/ 8095456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01" h="60">
                <a:moveTo>
                  <a:pt x="300" y="59"/>
                </a:moveTo>
                <a:lnTo>
                  <a:pt x="0" y="59"/>
                </a:lnTo>
                <a:lnTo>
                  <a:pt x="0" y="0"/>
                </a:lnTo>
                <a:lnTo>
                  <a:pt x="600" y="0"/>
                </a:lnTo>
                <a:lnTo>
                  <a:pt x="600" y="59"/>
                </a:lnTo>
                <a:lnTo>
                  <a:pt x="300" y="59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0" name="Freeform 8886">
            <a:extLst>
              <a:ext uri="{FF2B5EF4-FFF2-40B4-BE49-F238E27FC236}">
                <a16:creationId xmlns:a16="http://schemas.microsoft.com/office/drawing/2014/main" id="{E22D9406-D6EA-7046-9412-379883DE0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288" y="2662238"/>
            <a:ext cx="22225" cy="107950"/>
          </a:xfrm>
          <a:custGeom>
            <a:avLst/>
            <a:gdLst>
              <a:gd name="T0" fmla="*/ 7964930 w 61"/>
              <a:gd name="T1" fmla="*/ 0 h 301"/>
              <a:gd name="T2" fmla="*/ 7964930 w 61"/>
              <a:gd name="T3" fmla="*/ 38586207 h 301"/>
              <a:gd name="T4" fmla="*/ 3982283 w 61"/>
              <a:gd name="T5" fmla="*/ 38586207 h 301"/>
              <a:gd name="T6" fmla="*/ 0 w 61"/>
              <a:gd name="T7" fmla="*/ 38586207 h 301"/>
              <a:gd name="T8" fmla="*/ 0 w 61"/>
              <a:gd name="T9" fmla="*/ 0 h 301"/>
              <a:gd name="T10" fmla="*/ 7964930 w 61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1" h="301">
                <a:moveTo>
                  <a:pt x="60" y="0"/>
                </a:moveTo>
                <a:lnTo>
                  <a:pt x="60" y="300"/>
                </a:lnTo>
                <a:lnTo>
                  <a:pt x="30" y="300"/>
                </a:lnTo>
                <a:lnTo>
                  <a:pt x="0" y="300"/>
                </a:lnTo>
                <a:lnTo>
                  <a:pt x="0" y="0"/>
                </a:lnTo>
                <a:lnTo>
                  <a:pt x="60" y="0"/>
                </a:lnTo>
              </a:path>
            </a:pathLst>
          </a:custGeom>
          <a:solidFill>
            <a:srgbClr val="BC00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1" name="Freeform 8887">
            <a:extLst>
              <a:ext uri="{FF2B5EF4-FFF2-40B4-BE49-F238E27FC236}">
                <a16:creationId xmlns:a16="http://schemas.microsoft.com/office/drawing/2014/main" id="{B31B5386-E6C2-334B-A71E-08714C591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2720975"/>
            <a:ext cx="7937" cy="153988"/>
          </a:xfrm>
          <a:custGeom>
            <a:avLst/>
            <a:gdLst>
              <a:gd name="T0" fmla="*/ 520595 w 22"/>
              <a:gd name="T1" fmla="*/ 0 h 429"/>
              <a:gd name="T2" fmla="*/ 2082380 w 22"/>
              <a:gd name="T3" fmla="*/ 0 h 429"/>
              <a:gd name="T4" fmla="*/ 2733214 w 22"/>
              <a:gd name="T5" fmla="*/ 52438837 h 429"/>
              <a:gd name="T6" fmla="*/ 0 w 22"/>
              <a:gd name="T7" fmla="*/ 52438837 h 429"/>
              <a:gd name="T8" fmla="*/ 520595 w 22"/>
              <a:gd name="T9" fmla="*/ 0 h 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429">
                <a:moveTo>
                  <a:pt x="4" y="0"/>
                </a:moveTo>
                <a:lnTo>
                  <a:pt x="16" y="0"/>
                </a:lnTo>
                <a:lnTo>
                  <a:pt x="21" y="407"/>
                </a:lnTo>
                <a:cubicBezTo>
                  <a:pt x="19" y="428"/>
                  <a:pt x="0" y="428"/>
                  <a:pt x="0" y="407"/>
                </a:cubicBezTo>
                <a:lnTo>
                  <a:pt x="4" y="0"/>
                </a:lnTo>
              </a:path>
            </a:pathLst>
          </a:custGeom>
          <a:solidFill>
            <a:srgbClr val="95421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2" name="Freeform 8888">
            <a:extLst>
              <a:ext uri="{FF2B5EF4-FFF2-40B4-BE49-F238E27FC236}">
                <a16:creationId xmlns:a16="http://schemas.microsoft.com/office/drawing/2014/main" id="{DD0702D3-1143-D149-9F10-87C22F9CD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2719388"/>
            <a:ext cx="9525" cy="155575"/>
          </a:xfrm>
          <a:custGeom>
            <a:avLst/>
            <a:gdLst>
              <a:gd name="T0" fmla="*/ 1617839 w 27"/>
              <a:gd name="T1" fmla="*/ 56025452 h 430"/>
              <a:gd name="T2" fmla="*/ 0 w 27"/>
              <a:gd name="T3" fmla="*/ 53669395 h 430"/>
              <a:gd name="T4" fmla="*/ 497769 w 27"/>
              <a:gd name="T5" fmla="*/ 0 h 430"/>
              <a:gd name="T6" fmla="*/ 2737908 w 27"/>
              <a:gd name="T7" fmla="*/ 0 h 430"/>
              <a:gd name="T8" fmla="*/ 2737908 w 27"/>
              <a:gd name="T9" fmla="*/ 392556 h 430"/>
              <a:gd name="T10" fmla="*/ 3235678 w 27"/>
              <a:gd name="T11" fmla="*/ 53669395 h 430"/>
              <a:gd name="T12" fmla="*/ 1617839 w 27"/>
              <a:gd name="T13" fmla="*/ 56025452 h 430"/>
              <a:gd name="T14" fmla="*/ 995539 w 27"/>
              <a:gd name="T15" fmla="*/ 523528 h 430"/>
              <a:gd name="T16" fmla="*/ 497769 w 27"/>
              <a:gd name="T17" fmla="*/ 53669395 h 430"/>
              <a:gd name="T18" fmla="*/ 2737908 w 27"/>
              <a:gd name="T19" fmla="*/ 53538423 h 430"/>
              <a:gd name="T20" fmla="*/ 2240139 w 27"/>
              <a:gd name="T21" fmla="*/ 523528 h 430"/>
              <a:gd name="T22" fmla="*/ 995539 w 27"/>
              <a:gd name="T23" fmla="*/ 523528 h 4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" h="430">
                <a:moveTo>
                  <a:pt x="13" y="428"/>
                </a:moveTo>
                <a:cubicBezTo>
                  <a:pt x="7" y="428"/>
                  <a:pt x="0" y="421"/>
                  <a:pt x="0" y="410"/>
                </a:cubicBezTo>
                <a:lnTo>
                  <a:pt x="4" y="0"/>
                </a:lnTo>
                <a:lnTo>
                  <a:pt x="22" y="0"/>
                </a:lnTo>
                <a:lnTo>
                  <a:pt x="22" y="3"/>
                </a:lnTo>
                <a:lnTo>
                  <a:pt x="26" y="410"/>
                </a:lnTo>
                <a:cubicBezTo>
                  <a:pt x="25" y="421"/>
                  <a:pt x="18" y="428"/>
                  <a:pt x="13" y="428"/>
                </a:cubicBezTo>
                <a:close/>
                <a:moveTo>
                  <a:pt x="8" y="4"/>
                </a:moveTo>
                <a:lnTo>
                  <a:pt x="4" y="410"/>
                </a:lnTo>
                <a:cubicBezTo>
                  <a:pt x="4" y="429"/>
                  <a:pt x="20" y="429"/>
                  <a:pt x="22" y="409"/>
                </a:cubicBezTo>
                <a:lnTo>
                  <a:pt x="1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3" name="Freeform 8889">
            <a:extLst>
              <a:ext uri="{FF2B5EF4-FFF2-40B4-BE49-F238E27FC236}">
                <a16:creationId xmlns:a16="http://schemas.microsoft.com/office/drawing/2014/main" id="{0AC970FE-1B67-194A-8B55-42136D968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2733675"/>
            <a:ext cx="26988" cy="41275"/>
          </a:xfrm>
          <a:custGeom>
            <a:avLst/>
            <a:gdLst>
              <a:gd name="T0" fmla="*/ 7818353 w 76"/>
              <a:gd name="T1" fmla="*/ 14813018 h 114"/>
              <a:gd name="T2" fmla="*/ 6304894 w 76"/>
              <a:gd name="T3" fmla="*/ 12715596 h 114"/>
              <a:gd name="T4" fmla="*/ 5800644 w 76"/>
              <a:gd name="T5" fmla="*/ 14813018 h 114"/>
              <a:gd name="T6" fmla="*/ 5043915 w 76"/>
              <a:gd name="T7" fmla="*/ 11929199 h 114"/>
              <a:gd name="T8" fmla="*/ 4413603 w 76"/>
              <a:gd name="T9" fmla="*/ 13370928 h 114"/>
              <a:gd name="T10" fmla="*/ 4287541 w 76"/>
              <a:gd name="T11" fmla="*/ 10224976 h 114"/>
              <a:gd name="T12" fmla="*/ 3656874 w 76"/>
              <a:gd name="T13" fmla="*/ 11798133 h 114"/>
              <a:gd name="T14" fmla="*/ 3530812 w 76"/>
              <a:gd name="T15" fmla="*/ 8782886 h 114"/>
              <a:gd name="T16" fmla="*/ 2900145 w 76"/>
              <a:gd name="T17" fmla="*/ 10224976 h 114"/>
              <a:gd name="T18" fmla="*/ 2395895 w 76"/>
              <a:gd name="T19" fmla="*/ 6554398 h 114"/>
              <a:gd name="T20" fmla="*/ 1639166 w 76"/>
              <a:gd name="T21" fmla="*/ 8127554 h 114"/>
              <a:gd name="T22" fmla="*/ 1260979 w 76"/>
              <a:gd name="T23" fmla="*/ 4456976 h 114"/>
              <a:gd name="T24" fmla="*/ 504249 w 76"/>
              <a:gd name="T25" fmla="*/ 6030133 h 114"/>
              <a:gd name="T26" fmla="*/ 126062 w 76"/>
              <a:gd name="T27" fmla="*/ 2490620 h 114"/>
              <a:gd name="T28" fmla="*/ 0 w 76"/>
              <a:gd name="T29" fmla="*/ 655331 h 114"/>
              <a:gd name="T30" fmla="*/ 378187 w 76"/>
              <a:gd name="T31" fmla="*/ 0 h 114"/>
              <a:gd name="T32" fmla="*/ 1260979 w 76"/>
              <a:gd name="T33" fmla="*/ 262132 h 114"/>
              <a:gd name="T34" fmla="*/ 2648020 w 76"/>
              <a:gd name="T35" fmla="*/ 1835289 h 114"/>
              <a:gd name="T36" fmla="*/ 5422457 w 76"/>
              <a:gd name="T37" fmla="*/ 4456976 h 114"/>
              <a:gd name="T38" fmla="*/ 3782936 w 76"/>
              <a:gd name="T39" fmla="*/ 3801645 h 114"/>
              <a:gd name="T40" fmla="*/ 6557019 w 76"/>
              <a:gd name="T41" fmla="*/ 6554398 h 114"/>
              <a:gd name="T42" fmla="*/ 4791790 w 76"/>
              <a:gd name="T43" fmla="*/ 5899066 h 114"/>
              <a:gd name="T44" fmla="*/ 7565873 w 76"/>
              <a:gd name="T45" fmla="*/ 8651819 h 114"/>
              <a:gd name="T46" fmla="*/ 5800644 w 76"/>
              <a:gd name="T47" fmla="*/ 8127554 h 114"/>
              <a:gd name="T48" fmla="*/ 8448664 w 76"/>
              <a:gd name="T49" fmla="*/ 10224976 h 114"/>
              <a:gd name="T50" fmla="*/ 6683436 w 76"/>
              <a:gd name="T51" fmla="*/ 9700711 h 114"/>
              <a:gd name="T52" fmla="*/ 9331456 w 76"/>
              <a:gd name="T53" fmla="*/ 11929199 h 114"/>
              <a:gd name="T54" fmla="*/ 7439810 w 76"/>
              <a:gd name="T55" fmla="*/ 11273506 h 114"/>
              <a:gd name="T56" fmla="*/ 9457518 w 76"/>
              <a:gd name="T57" fmla="*/ 13764126 h 114"/>
              <a:gd name="T58" fmla="*/ 7439810 w 76"/>
              <a:gd name="T59" fmla="*/ 12453464 h 114"/>
              <a:gd name="T60" fmla="*/ 7818353 w 76"/>
              <a:gd name="T61" fmla="*/ 14813018 h 11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6" h="114">
                <a:moveTo>
                  <a:pt x="62" y="113"/>
                </a:moveTo>
                <a:lnTo>
                  <a:pt x="50" y="97"/>
                </a:lnTo>
                <a:lnTo>
                  <a:pt x="46" y="113"/>
                </a:lnTo>
                <a:lnTo>
                  <a:pt x="40" y="91"/>
                </a:lnTo>
                <a:lnTo>
                  <a:pt x="35" y="102"/>
                </a:lnTo>
                <a:lnTo>
                  <a:pt x="34" y="78"/>
                </a:lnTo>
                <a:lnTo>
                  <a:pt x="29" y="90"/>
                </a:lnTo>
                <a:lnTo>
                  <a:pt x="28" y="67"/>
                </a:lnTo>
                <a:lnTo>
                  <a:pt x="23" y="78"/>
                </a:lnTo>
                <a:lnTo>
                  <a:pt x="19" y="50"/>
                </a:lnTo>
                <a:lnTo>
                  <a:pt x="13" y="62"/>
                </a:lnTo>
                <a:lnTo>
                  <a:pt x="10" y="34"/>
                </a:lnTo>
                <a:lnTo>
                  <a:pt x="4" y="46"/>
                </a:lnTo>
                <a:lnTo>
                  <a:pt x="1" y="19"/>
                </a:lnTo>
                <a:lnTo>
                  <a:pt x="0" y="5"/>
                </a:lnTo>
                <a:lnTo>
                  <a:pt x="3" y="0"/>
                </a:lnTo>
                <a:lnTo>
                  <a:pt x="10" y="2"/>
                </a:lnTo>
                <a:lnTo>
                  <a:pt x="21" y="14"/>
                </a:lnTo>
                <a:lnTo>
                  <a:pt x="43" y="34"/>
                </a:lnTo>
                <a:lnTo>
                  <a:pt x="30" y="29"/>
                </a:lnTo>
                <a:lnTo>
                  <a:pt x="52" y="50"/>
                </a:lnTo>
                <a:lnTo>
                  <a:pt x="38" y="45"/>
                </a:lnTo>
                <a:lnTo>
                  <a:pt x="60" y="66"/>
                </a:lnTo>
                <a:lnTo>
                  <a:pt x="46" y="62"/>
                </a:lnTo>
                <a:lnTo>
                  <a:pt x="67" y="78"/>
                </a:lnTo>
                <a:lnTo>
                  <a:pt x="53" y="74"/>
                </a:lnTo>
                <a:lnTo>
                  <a:pt x="74" y="91"/>
                </a:lnTo>
                <a:lnTo>
                  <a:pt x="59" y="86"/>
                </a:lnTo>
                <a:lnTo>
                  <a:pt x="75" y="105"/>
                </a:lnTo>
                <a:lnTo>
                  <a:pt x="59" y="95"/>
                </a:lnTo>
                <a:lnTo>
                  <a:pt x="62" y="113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4" name="Freeform 8890">
            <a:extLst>
              <a:ext uri="{FF2B5EF4-FFF2-40B4-BE49-F238E27FC236}">
                <a16:creationId xmlns:a16="http://schemas.microsoft.com/office/drawing/2014/main" id="{C0C15532-26AD-1940-B11E-5BE310A46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2733675"/>
            <a:ext cx="30163" cy="42863"/>
          </a:xfrm>
          <a:custGeom>
            <a:avLst/>
            <a:gdLst>
              <a:gd name="T0" fmla="*/ 6359611 w 82"/>
              <a:gd name="T1" fmla="*/ 15437945 h 118"/>
              <a:gd name="T2" fmla="*/ 5547417 w 82"/>
              <a:gd name="T3" fmla="*/ 12403027 h 118"/>
              <a:gd name="T4" fmla="*/ 4735591 w 82"/>
              <a:gd name="T5" fmla="*/ 14118273 h 118"/>
              <a:gd name="T6" fmla="*/ 4735591 w 82"/>
              <a:gd name="T7" fmla="*/ 10951497 h 118"/>
              <a:gd name="T8" fmla="*/ 3923765 w 82"/>
              <a:gd name="T9" fmla="*/ 12403027 h 118"/>
              <a:gd name="T10" fmla="*/ 3788767 w 82"/>
              <a:gd name="T11" fmla="*/ 9368108 h 118"/>
              <a:gd name="T12" fmla="*/ 2976941 w 82"/>
              <a:gd name="T13" fmla="*/ 10687780 h 118"/>
              <a:gd name="T14" fmla="*/ 2570844 w 82"/>
              <a:gd name="T15" fmla="*/ 7125066 h 118"/>
              <a:gd name="T16" fmla="*/ 1759018 w 82"/>
              <a:gd name="T17" fmla="*/ 8576596 h 118"/>
              <a:gd name="T18" fmla="*/ 1488287 w 82"/>
              <a:gd name="T19" fmla="*/ 5013881 h 118"/>
              <a:gd name="T20" fmla="*/ 676460 w 82"/>
              <a:gd name="T21" fmla="*/ 6465411 h 118"/>
              <a:gd name="T22" fmla="*/ 0 w 82"/>
              <a:gd name="T23" fmla="*/ 659654 h 118"/>
              <a:gd name="T24" fmla="*/ 270731 w 82"/>
              <a:gd name="T25" fmla="*/ 0 h 118"/>
              <a:gd name="T26" fmla="*/ 406097 w 82"/>
              <a:gd name="T27" fmla="*/ 0 h 118"/>
              <a:gd name="T28" fmla="*/ 135366 w 82"/>
              <a:gd name="T29" fmla="*/ 791513 h 118"/>
              <a:gd name="T30" fmla="*/ 811826 w 82"/>
              <a:gd name="T31" fmla="*/ 5541677 h 118"/>
              <a:gd name="T32" fmla="*/ 1488287 w 82"/>
              <a:gd name="T33" fmla="*/ 4090511 h 118"/>
              <a:gd name="T34" fmla="*/ 2029749 w 82"/>
              <a:gd name="T35" fmla="*/ 7652862 h 118"/>
              <a:gd name="T36" fmla="*/ 2706210 w 82"/>
              <a:gd name="T37" fmla="*/ 6201695 h 118"/>
              <a:gd name="T38" fmla="*/ 3382670 w 82"/>
              <a:gd name="T39" fmla="*/ 9764046 h 118"/>
              <a:gd name="T40" fmla="*/ 4059131 w 82"/>
              <a:gd name="T41" fmla="*/ 8180658 h 118"/>
              <a:gd name="T42" fmla="*/ 4059131 w 82"/>
              <a:gd name="T43" fmla="*/ 11479293 h 118"/>
              <a:gd name="T44" fmla="*/ 4735591 w 82"/>
              <a:gd name="T45" fmla="*/ 9895904 h 118"/>
              <a:gd name="T46" fmla="*/ 5006322 w 82"/>
              <a:gd name="T47" fmla="*/ 12798964 h 118"/>
              <a:gd name="T48" fmla="*/ 5682783 w 82"/>
              <a:gd name="T49" fmla="*/ 11611514 h 118"/>
              <a:gd name="T50" fmla="*/ 6359611 w 82"/>
              <a:gd name="T51" fmla="*/ 14382353 h 118"/>
              <a:gd name="T52" fmla="*/ 6765340 w 82"/>
              <a:gd name="T53" fmla="*/ 12667106 h 118"/>
              <a:gd name="T54" fmla="*/ 8253627 w 82"/>
              <a:gd name="T55" fmla="*/ 14382353 h 118"/>
              <a:gd name="T56" fmla="*/ 7847898 w 82"/>
              <a:gd name="T57" fmla="*/ 12271168 h 118"/>
              <a:gd name="T58" fmla="*/ 9606916 w 82"/>
              <a:gd name="T59" fmla="*/ 13458619 h 118"/>
              <a:gd name="T60" fmla="*/ 7712532 w 82"/>
              <a:gd name="T61" fmla="*/ 10951497 h 118"/>
              <a:gd name="T62" fmla="*/ 9336184 w 82"/>
              <a:gd name="T63" fmla="*/ 11611514 h 118"/>
              <a:gd name="T64" fmla="*/ 6494609 w 82"/>
              <a:gd name="T65" fmla="*/ 9236250 h 118"/>
              <a:gd name="T66" fmla="*/ 8524358 w 82"/>
              <a:gd name="T67" fmla="*/ 9895904 h 118"/>
              <a:gd name="T68" fmla="*/ 5818148 w 82"/>
              <a:gd name="T69" fmla="*/ 7652862 h 118"/>
              <a:gd name="T70" fmla="*/ 7712532 w 82"/>
              <a:gd name="T71" fmla="*/ 8444737 h 118"/>
              <a:gd name="T72" fmla="*/ 4735591 w 82"/>
              <a:gd name="T73" fmla="*/ 5541677 h 118"/>
              <a:gd name="T74" fmla="*/ 6494609 w 82"/>
              <a:gd name="T75" fmla="*/ 6201695 h 118"/>
              <a:gd name="T76" fmla="*/ 3518036 w 82"/>
              <a:gd name="T77" fmla="*/ 3562714 h 118"/>
              <a:gd name="T78" fmla="*/ 5547417 w 82"/>
              <a:gd name="T79" fmla="*/ 4090511 h 118"/>
              <a:gd name="T80" fmla="*/ 1352921 w 82"/>
              <a:gd name="T81" fmla="*/ 395938 h 118"/>
              <a:gd name="T82" fmla="*/ 406097 w 82"/>
              <a:gd name="T83" fmla="*/ 0 h 118"/>
              <a:gd name="T84" fmla="*/ 1488287 w 82"/>
              <a:gd name="T85" fmla="*/ 131858 h 118"/>
              <a:gd name="T86" fmla="*/ 6629975 w 82"/>
              <a:gd name="T87" fmla="*/ 5013881 h 118"/>
              <a:gd name="T88" fmla="*/ 4735591 w 82"/>
              <a:gd name="T89" fmla="*/ 4222369 h 118"/>
              <a:gd name="T90" fmla="*/ 7712532 w 82"/>
              <a:gd name="T91" fmla="*/ 6993207 h 118"/>
              <a:gd name="T92" fmla="*/ 5953514 w 82"/>
              <a:gd name="T93" fmla="*/ 6201695 h 118"/>
              <a:gd name="T94" fmla="*/ 8930455 w 82"/>
              <a:gd name="T95" fmla="*/ 9104392 h 118"/>
              <a:gd name="T96" fmla="*/ 7171437 w 82"/>
              <a:gd name="T97" fmla="*/ 8576596 h 118"/>
              <a:gd name="T98" fmla="*/ 9877279 w 82"/>
              <a:gd name="T99" fmla="*/ 10951497 h 118"/>
              <a:gd name="T100" fmla="*/ 8118261 w 82"/>
              <a:gd name="T101" fmla="*/ 10028126 h 118"/>
              <a:gd name="T102" fmla="*/ 10824471 w 82"/>
              <a:gd name="T103" fmla="*/ 12403027 h 118"/>
              <a:gd name="T104" fmla="*/ 8524358 w 82"/>
              <a:gd name="T105" fmla="*/ 11611514 h 118"/>
              <a:gd name="T106" fmla="*/ 10959836 w 82"/>
              <a:gd name="T107" fmla="*/ 14382353 h 118"/>
              <a:gd name="T108" fmla="*/ 8253627 w 82"/>
              <a:gd name="T109" fmla="*/ 12798964 h 118"/>
              <a:gd name="T110" fmla="*/ 8795089 w 82"/>
              <a:gd name="T111" fmla="*/ 15306087 h 118"/>
              <a:gd name="T112" fmla="*/ 6900706 w 82"/>
              <a:gd name="T113" fmla="*/ 13326761 h 118"/>
              <a:gd name="T114" fmla="*/ 6359611 w 82"/>
              <a:gd name="T115" fmla="*/ 15437945 h 118"/>
              <a:gd name="T116" fmla="*/ 406097 w 82"/>
              <a:gd name="T117" fmla="*/ 0 h 118"/>
              <a:gd name="T118" fmla="*/ 406097 w 82"/>
              <a:gd name="T119" fmla="*/ 0 h 118"/>
              <a:gd name="T120" fmla="*/ 406097 w 82"/>
              <a:gd name="T121" fmla="*/ 0 h 118"/>
              <a:gd name="T122" fmla="*/ 406097 w 82"/>
              <a:gd name="T123" fmla="*/ 0 h 1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2" h="118">
                <a:moveTo>
                  <a:pt x="47" y="117"/>
                </a:moveTo>
                <a:lnTo>
                  <a:pt x="41" y="94"/>
                </a:lnTo>
                <a:lnTo>
                  <a:pt x="35" y="107"/>
                </a:lnTo>
                <a:lnTo>
                  <a:pt x="35" y="83"/>
                </a:lnTo>
                <a:lnTo>
                  <a:pt x="29" y="94"/>
                </a:lnTo>
                <a:lnTo>
                  <a:pt x="28" y="71"/>
                </a:lnTo>
                <a:lnTo>
                  <a:pt x="22" y="81"/>
                </a:lnTo>
                <a:lnTo>
                  <a:pt x="19" y="54"/>
                </a:lnTo>
                <a:lnTo>
                  <a:pt x="13" y="65"/>
                </a:lnTo>
                <a:lnTo>
                  <a:pt x="11" y="38"/>
                </a:lnTo>
                <a:lnTo>
                  <a:pt x="5" y="49"/>
                </a:lnTo>
                <a:lnTo>
                  <a:pt x="0" y="5"/>
                </a:lnTo>
                <a:lnTo>
                  <a:pt x="2" y="0"/>
                </a:lnTo>
                <a:lnTo>
                  <a:pt x="3" y="0"/>
                </a:lnTo>
                <a:lnTo>
                  <a:pt x="1" y="6"/>
                </a:lnTo>
                <a:lnTo>
                  <a:pt x="6" y="42"/>
                </a:lnTo>
                <a:lnTo>
                  <a:pt x="11" y="31"/>
                </a:lnTo>
                <a:lnTo>
                  <a:pt x="15" y="58"/>
                </a:lnTo>
                <a:lnTo>
                  <a:pt x="20" y="47"/>
                </a:lnTo>
                <a:lnTo>
                  <a:pt x="25" y="74"/>
                </a:lnTo>
                <a:lnTo>
                  <a:pt x="30" y="62"/>
                </a:lnTo>
                <a:lnTo>
                  <a:pt x="30" y="87"/>
                </a:lnTo>
                <a:lnTo>
                  <a:pt x="35" y="75"/>
                </a:lnTo>
                <a:lnTo>
                  <a:pt x="37" y="97"/>
                </a:lnTo>
                <a:lnTo>
                  <a:pt x="42" y="88"/>
                </a:lnTo>
                <a:lnTo>
                  <a:pt x="47" y="109"/>
                </a:lnTo>
                <a:lnTo>
                  <a:pt x="50" y="96"/>
                </a:lnTo>
                <a:lnTo>
                  <a:pt x="61" y="109"/>
                </a:lnTo>
                <a:lnTo>
                  <a:pt x="58" y="93"/>
                </a:lnTo>
                <a:lnTo>
                  <a:pt x="71" y="102"/>
                </a:lnTo>
                <a:lnTo>
                  <a:pt x="57" y="83"/>
                </a:lnTo>
                <a:lnTo>
                  <a:pt x="69" y="88"/>
                </a:lnTo>
                <a:lnTo>
                  <a:pt x="48" y="70"/>
                </a:lnTo>
                <a:lnTo>
                  <a:pt x="63" y="75"/>
                </a:lnTo>
                <a:lnTo>
                  <a:pt x="43" y="58"/>
                </a:lnTo>
                <a:lnTo>
                  <a:pt x="57" y="64"/>
                </a:lnTo>
                <a:lnTo>
                  <a:pt x="35" y="42"/>
                </a:lnTo>
                <a:lnTo>
                  <a:pt x="48" y="47"/>
                </a:lnTo>
                <a:lnTo>
                  <a:pt x="26" y="27"/>
                </a:lnTo>
                <a:lnTo>
                  <a:pt x="41" y="31"/>
                </a:lnTo>
                <a:lnTo>
                  <a:pt x="10" y="3"/>
                </a:lnTo>
                <a:lnTo>
                  <a:pt x="3" y="0"/>
                </a:lnTo>
                <a:lnTo>
                  <a:pt x="11" y="1"/>
                </a:lnTo>
                <a:lnTo>
                  <a:pt x="49" y="38"/>
                </a:lnTo>
                <a:lnTo>
                  <a:pt x="35" y="32"/>
                </a:lnTo>
                <a:lnTo>
                  <a:pt x="57" y="53"/>
                </a:lnTo>
                <a:lnTo>
                  <a:pt x="44" y="47"/>
                </a:lnTo>
                <a:lnTo>
                  <a:pt x="66" y="69"/>
                </a:lnTo>
                <a:lnTo>
                  <a:pt x="53" y="65"/>
                </a:lnTo>
                <a:lnTo>
                  <a:pt x="73" y="83"/>
                </a:lnTo>
                <a:lnTo>
                  <a:pt x="60" y="76"/>
                </a:lnTo>
                <a:lnTo>
                  <a:pt x="80" y="94"/>
                </a:lnTo>
                <a:lnTo>
                  <a:pt x="63" y="88"/>
                </a:lnTo>
                <a:lnTo>
                  <a:pt x="81" y="109"/>
                </a:lnTo>
                <a:lnTo>
                  <a:pt x="61" y="97"/>
                </a:lnTo>
                <a:lnTo>
                  <a:pt x="65" y="116"/>
                </a:lnTo>
                <a:lnTo>
                  <a:pt x="51" y="101"/>
                </a:lnTo>
                <a:lnTo>
                  <a:pt x="47" y="117"/>
                </a:lnTo>
                <a:close/>
                <a:moveTo>
                  <a:pt x="3" y="0"/>
                </a:move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5" name="Freeform 8891">
            <a:extLst>
              <a:ext uri="{FF2B5EF4-FFF2-40B4-BE49-F238E27FC236}">
                <a16:creationId xmlns:a16="http://schemas.microsoft.com/office/drawing/2014/main" id="{C70D3931-A1DB-B341-B4C2-5401D9419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740025"/>
            <a:ext cx="23813" cy="34925"/>
          </a:xfrm>
          <a:custGeom>
            <a:avLst/>
            <a:gdLst>
              <a:gd name="T0" fmla="*/ 4296082 w 66"/>
              <a:gd name="T1" fmla="*/ 7620421 h 98"/>
              <a:gd name="T2" fmla="*/ 4946970 w 66"/>
              <a:gd name="T3" fmla="*/ 8763324 h 98"/>
              <a:gd name="T4" fmla="*/ 8461553 w 66"/>
              <a:gd name="T5" fmla="*/ 11303583 h 98"/>
              <a:gd name="T6" fmla="*/ 8461553 w 66"/>
              <a:gd name="T7" fmla="*/ 11430454 h 98"/>
              <a:gd name="T8" fmla="*/ 4946970 w 66"/>
              <a:gd name="T9" fmla="*/ 8763324 h 98"/>
              <a:gd name="T10" fmla="*/ 6769386 w 66"/>
              <a:gd name="T11" fmla="*/ 12319616 h 98"/>
              <a:gd name="T12" fmla="*/ 4816720 w 66"/>
              <a:gd name="T13" fmla="*/ 8763324 h 98"/>
              <a:gd name="T14" fmla="*/ 4296082 w 66"/>
              <a:gd name="T15" fmla="*/ 7620421 h 98"/>
              <a:gd name="T16" fmla="*/ 7550525 w 66"/>
              <a:gd name="T17" fmla="*/ 7874162 h 98"/>
              <a:gd name="T18" fmla="*/ 7420275 w 66"/>
              <a:gd name="T19" fmla="*/ 7874162 h 98"/>
              <a:gd name="T20" fmla="*/ 3514943 w 66"/>
              <a:gd name="T21" fmla="*/ 6223421 h 98"/>
              <a:gd name="T22" fmla="*/ 7550525 w 66"/>
              <a:gd name="T23" fmla="*/ 7874162 h 98"/>
              <a:gd name="T24" fmla="*/ 1692166 w 66"/>
              <a:gd name="T25" fmla="*/ 7874162 h 98"/>
              <a:gd name="T26" fmla="*/ 2473305 w 66"/>
              <a:gd name="T27" fmla="*/ 3937259 h 98"/>
              <a:gd name="T28" fmla="*/ 6508887 w 66"/>
              <a:gd name="T29" fmla="*/ 6350292 h 98"/>
              <a:gd name="T30" fmla="*/ 6508887 w 66"/>
              <a:gd name="T31" fmla="*/ 6477162 h 98"/>
              <a:gd name="T32" fmla="*/ 2473305 w 66"/>
              <a:gd name="T33" fmla="*/ 4064130 h 98"/>
              <a:gd name="T34" fmla="*/ 1692166 w 66"/>
              <a:gd name="T35" fmla="*/ 7874162 h 98"/>
              <a:gd name="T36" fmla="*/ 520639 w 66"/>
              <a:gd name="T37" fmla="*/ 5842097 h 98"/>
              <a:gd name="T38" fmla="*/ 1171527 w 66"/>
              <a:gd name="T39" fmla="*/ 2032065 h 98"/>
              <a:gd name="T40" fmla="*/ 0 w 66"/>
              <a:gd name="T41" fmla="*/ 0 h 98"/>
              <a:gd name="T42" fmla="*/ 1301777 w 66"/>
              <a:gd name="T43" fmla="*/ 2032065 h 98"/>
              <a:gd name="T44" fmla="*/ 5467609 w 66"/>
              <a:gd name="T45" fmla="*/ 4318227 h 98"/>
              <a:gd name="T46" fmla="*/ 1301777 w 66"/>
              <a:gd name="T47" fmla="*/ 2158935 h 98"/>
              <a:gd name="T48" fmla="*/ 520639 w 66"/>
              <a:gd name="T49" fmla="*/ 5842097 h 9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6" h="98">
                <a:moveTo>
                  <a:pt x="33" y="60"/>
                </a:moveTo>
                <a:lnTo>
                  <a:pt x="38" y="69"/>
                </a:lnTo>
                <a:lnTo>
                  <a:pt x="65" y="89"/>
                </a:lnTo>
                <a:lnTo>
                  <a:pt x="65" y="90"/>
                </a:lnTo>
                <a:lnTo>
                  <a:pt x="38" y="69"/>
                </a:lnTo>
                <a:lnTo>
                  <a:pt x="52" y="97"/>
                </a:lnTo>
                <a:lnTo>
                  <a:pt x="37" y="69"/>
                </a:lnTo>
                <a:lnTo>
                  <a:pt x="33" y="60"/>
                </a:lnTo>
                <a:close/>
                <a:moveTo>
                  <a:pt x="58" y="62"/>
                </a:moveTo>
                <a:lnTo>
                  <a:pt x="57" y="62"/>
                </a:lnTo>
                <a:lnTo>
                  <a:pt x="27" y="49"/>
                </a:lnTo>
                <a:lnTo>
                  <a:pt x="58" y="62"/>
                </a:lnTo>
                <a:close/>
                <a:moveTo>
                  <a:pt x="13" y="62"/>
                </a:moveTo>
                <a:lnTo>
                  <a:pt x="19" y="31"/>
                </a:lnTo>
                <a:lnTo>
                  <a:pt x="50" y="50"/>
                </a:lnTo>
                <a:lnTo>
                  <a:pt x="50" y="51"/>
                </a:lnTo>
                <a:lnTo>
                  <a:pt x="19" y="32"/>
                </a:lnTo>
                <a:lnTo>
                  <a:pt x="13" y="62"/>
                </a:lnTo>
                <a:close/>
                <a:moveTo>
                  <a:pt x="4" y="46"/>
                </a:moveTo>
                <a:lnTo>
                  <a:pt x="9" y="16"/>
                </a:lnTo>
                <a:lnTo>
                  <a:pt x="0" y="0"/>
                </a:lnTo>
                <a:lnTo>
                  <a:pt x="10" y="16"/>
                </a:lnTo>
                <a:lnTo>
                  <a:pt x="42" y="34"/>
                </a:lnTo>
                <a:lnTo>
                  <a:pt x="10" y="17"/>
                </a:lnTo>
                <a:lnTo>
                  <a:pt x="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6" name="Freeform 8892">
            <a:extLst>
              <a:ext uri="{FF2B5EF4-FFF2-40B4-BE49-F238E27FC236}">
                <a16:creationId xmlns:a16="http://schemas.microsoft.com/office/drawing/2014/main" id="{2447ED0A-F1E7-0D42-8EA2-5B59E787F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2701925"/>
            <a:ext cx="49212" cy="34925"/>
          </a:xfrm>
          <a:custGeom>
            <a:avLst/>
            <a:gdLst>
              <a:gd name="T0" fmla="*/ 785583 w 136"/>
              <a:gd name="T1" fmla="*/ 1081204 h 95"/>
              <a:gd name="T2" fmla="*/ 3666294 w 136"/>
              <a:gd name="T3" fmla="*/ 2162409 h 95"/>
              <a:gd name="T4" fmla="*/ 2880711 w 136"/>
              <a:gd name="T5" fmla="*/ 0 h 95"/>
              <a:gd name="T6" fmla="*/ 5499441 w 136"/>
              <a:gd name="T7" fmla="*/ 2432618 h 95"/>
              <a:gd name="T8" fmla="*/ 5237459 w 136"/>
              <a:gd name="T9" fmla="*/ 675707 h 95"/>
              <a:gd name="T10" fmla="*/ 7201597 w 136"/>
              <a:gd name="T11" fmla="*/ 3784399 h 95"/>
              <a:gd name="T12" fmla="*/ 6939616 w 136"/>
              <a:gd name="T13" fmla="*/ 1892200 h 95"/>
              <a:gd name="T14" fmla="*/ 8903753 w 136"/>
              <a:gd name="T15" fmla="*/ 5000525 h 95"/>
              <a:gd name="T16" fmla="*/ 8641772 w 136"/>
              <a:gd name="T17" fmla="*/ 3108693 h 95"/>
              <a:gd name="T18" fmla="*/ 11391492 w 136"/>
              <a:gd name="T19" fmla="*/ 6622515 h 95"/>
              <a:gd name="T20" fmla="*/ 11129873 w 136"/>
              <a:gd name="T21" fmla="*/ 4730316 h 95"/>
              <a:gd name="T22" fmla="*/ 13748603 w 136"/>
              <a:gd name="T23" fmla="*/ 8244506 h 95"/>
              <a:gd name="T24" fmla="*/ 13486621 w 136"/>
              <a:gd name="T25" fmla="*/ 6352306 h 95"/>
              <a:gd name="T26" fmla="*/ 16236341 w 136"/>
              <a:gd name="T27" fmla="*/ 9866129 h 95"/>
              <a:gd name="T28" fmla="*/ 17545525 w 136"/>
              <a:gd name="T29" fmla="*/ 11623040 h 95"/>
              <a:gd name="T30" fmla="*/ 17676516 w 136"/>
              <a:gd name="T31" fmla="*/ 12569324 h 95"/>
              <a:gd name="T32" fmla="*/ 16497961 w 136"/>
              <a:gd name="T33" fmla="*/ 12704244 h 95"/>
              <a:gd name="T34" fmla="*/ 14141213 w 136"/>
              <a:gd name="T35" fmla="*/ 11893617 h 95"/>
              <a:gd name="T36" fmla="*/ 9689336 w 136"/>
              <a:gd name="T37" fmla="*/ 10406915 h 95"/>
              <a:gd name="T38" fmla="*/ 11915456 w 136"/>
              <a:gd name="T39" fmla="*/ 10136338 h 95"/>
              <a:gd name="T40" fmla="*/ 7332588 w 136"/>
              <a:gd name="T41" fmla="*/ 8784924 h 95"/>
              <a:gd name="T42" fmla="*/ 9427355 w 136"/>
              <a:gd name="T43" fmla="*/ 8649636 h 95"/>
              <a:gd name="T44" fmla="*/ 4975478 w 136"/>
              <a:gd name="T45" fmla="*/ 7162934 h 95"/>
              <a:gd name="T46" fmla="*/ 6939616 w 136"/>
              <a:gd name="T47" fmla="*/ 6892724 h 95"/>
              <a:gd name="T48" fmla="*/ 3011702 w 136"/>
              <a:gd name="T49" fmla="*/ 5811520 h 95"/>
              <a:gd name="T50" fmla="*/ 5237459 w 136"/>
              <a:gd name="T51" fmla="*/ 5676599 h 95"/>
              <a:gd name="T52" fmla="*/ 1178555 w 136"/>
              <a:gd name="T53" fmla="*/ 4730316 h 95"/>
              <a:gd name="T54" fmla="*/ 3404312 w 136"/>
              <a:gd name="T55" fmla="*/ 4595027 h 95"/>
              <a:gd name="T56" fmla="*/ 0 w 136"/>
              <a:gd name="T57" fmla="*/ 3108693 h 95"/>
              <a:gd name="T58" fmla="*/ 2618730 w 136"/>
              <a:gd name="T59" fmla="*/ 3243613 h 95"/>
              <a:gd name="T60" fmla="*/ 785583 w 136"/>
              <a:gd name="T61" fmla="*/ 1081204 h 9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36" h="95">
                <a:moveTo>
                  <a:pt x="6" y="8"/>
                </a:moveTo>
                <a:lnTo>
                  <a:pt x="28" y="16"/>
                </a:lnTo>
                <a:lnTo>
                  <a:pt x="22" y="0"/>
                </a:lnTo>
                <a:lnTo>
                  <a:pt x="42" y="18"/>
                </a:lnTo>
                <a:lnTo>
                  <a:pt x="40" y="5"/>
                </a:lnTo>
                <a:lnTo>
                  <a:pt x="55" y="28"/>
                </a:lnTo>
                <a:lnTo>
                  <a:pt x="53" y="14"/>
                </a:lnTo>
                <a:lnTo>
                  <a:pt x="68" y="37"/>
                </a:lnTo>
                <a:lnTo>
                  <a:pt x="66" y="23"/>
                </a:lnTo>
                <a:lnTo>
                  <a:pt x="87" y="49"/>
                </a:lnTo>
                <a:lnTo>
                  <a:pt x="85" y="35"/>
                </a:lnTo>
                <a:lnTo>
                  <a:pt x="105" y="61"/>
                </a:lnTo>
                <a:lnTo>
                  <a:pt x="103" y="47"/>
                </a:lnTo>
                <a:lnTo>
                  <a:pt x="124" y="73"/>
                </a:lnTo>
                <a:lnTo>
                  <a:pt x="134" y="86"/>
                </a:lnTo>
                <a:lnTo>
                  <a:pt x="135" y="93"/>
                </a:lnTo>
                <a:lnTo>
                  <a:pt x="126" y="94"/>
                </a:lnTo>
                <a:lnTo>
                  <a:pt x="108" y="88"/>
                </a:lnTo>
                <a:lnTo>
                  <a:pt x="74" y="77"/>
                </a:lnTo>
                <a:lnTo>
                  <a:pt x="91" y="75"/>
                </a:lnTo>
                <a:lnTo>
                  <a:pt x="56" y="65"/>
                </a:lnTo>
                <a:lnTo>
                  <a:pt x="72" y="64"/>
                </a:lnTo>
                <a:lnTo>
                  <a:pt x="38" y="53"/>
                </a:lnTo>
                <a:lnTo>
                  <a:pt x="53" y="51"/>
                </a:lnTo>
                <a:lnTo>
                  <a:pt x="23" y="43"/>
                </a:lnTo>
                <a:lnTo>
                  <a:pt x="40" y="42"/>
                </a:lnTo>
                <a:lnTo>
                  <a:pt x="9" y="35"/>
                </a:lnTo>
                <a:lnTo>
                  <a:pt x="26" y="34"/>
                </a:lnTo>
                <a:lnTo>
                  <a:pt x="0" y="23"/>
                </a:lnTo>
                <a:lnTo>
                  <a:pt x="20" y="24"/>
                </a:lnTo>
                <a:lnTo>
                  <a:pt x="6" y="8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7" name="Freeform 8893">
            <a:extLst>
              <a:ext uri="{FF2B5EF4-FFF2-40B4-BE49-F238E27FC236}">
                <a16:creationId xmlns:a16="http://schemas.microsoft.com/office/drawing/2014/main" id="{864E0D26-9732-C149-9B39-6D8040784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1088" y="2700338"/>
            <a:ext cx="52387" cy="36512"/>
          </a:xfrm>
          <a:custGeom>
            <a:avLst/>
            <a:gdLst>
              <a:gd name="T0" fmla="*/ 17491116 w 145"/>
              <a:gd name="T1" fmla="*/ 13197993 h 100"/>
              <a:gd name="T2" fmla="*/ 9789866 w 145"/>
              <a:gd name="T3" fmla="*/ 10798424 h 100"/>
              <a:gd name="T4" fmla="*/ 12008907 w 145"/>
              <a:gd name="T5" fmla="*/ 10665155 h 100"/>
              <a:gd name="T6" fmla="*/ 7440399 w 145"/>
              <a:gd name="T7" fmla="*/ 9331737 h 100"/>
              <a:gd name="T8" fmla="*/ 9528653 w 145"/>
              <a:gd name="T9" fmla="*/ 9065199 h 100"/>
              <a:gd name="T10" fmla="*/ 4960146 w 145"/>
              <a:gd name="T11" fmla="*/ 7598877 h 100"/>
              <a:gd name="T12" fmla="*/ 7179187 w 145"/>
              <a:gd name="T13" fmla="*/ 7332340 h 100"/>
              <a:gd name="T14" fmla="*/ 3002317 w 145"/>
              <a:gd name="T15" fmla="*/ 6399093 h 100"/>
              <a:gd name="T16" fmla="*/ 5351784 w 145"/>
              <a:gd name="T17" fmla="*/ 6132556 h 100"/>
              <a:gd name="T18" fmla="*/ 1305340 w 145"/>
              <a:gd name="T19" fmla="*/ 5199309 h 100"/>
              <a:gd name="T20" fmla="*/ 3916019 w 145"/>
              <a:gd name="T21" fmla="*/ 4932406 h 100"/>
              <a:gd name="T22" fmla="*/ 0 w 145"/>
              <a:gd name="T23" fmla="*/ 3332815 h 100"/>
              <a:gd name="T24" fmla="*/ 3263168 w 145"/>
              <a:gd name="T25" fmla="*/ 3732622 h 100"/>
              <a:gd name="T26" fmla="*/ 1174914 w 145"/>
              <a:gd name="T27" fmla="*/ 1333053 h 100"/>
              <a:gd name="T28" fmla="*/ 4438082 w 145"/>
              <a:gd name="T29" fmla="*/ 2532837 h 100"/>
              <a:gd name="T30" fmla="*/ 3524381 w 145"/>
              <a:gd name="T31" fmla="*/ 0 h 100"/>
              <a:gd name="T32" fmla="*/ 6265485 w 145"/>
              <a:gd name="T33" fmla="*/ 2666106 h 100"/>
              <a:gd name="T34" fmla="*/ 6004273 w 145"/>
              <a:gd name="T35" fmla="*/ 666709 h 100"/>
              <a:gd name="T36" fmla="*/ 7962463 w 145"/>
              <a:gd name="T37" fmla="*/ 3732622 h 100"/>
              <a:gd name="T38" fmla="*/ 7701250 w 145"/>
              <a:gd name="T39" fmla="*/ 1866493 h 100"/>
              <a:gd name="T40" fmla="*/ 9659079 w 145"/>
              <a:gd name="T41" fmla="*/ 4932406 h 100"/>
              <a:gd name="T42" fmla="*/ 9528653 w 145"/>
              <a:gd name="T43" fmla="*/ 3066278 h 100"/>
              <a:gd name="T44" fmla="*/ 12139332 w 145"/>
              <a:gd name="T45" fmla="*/ 6532362 h 100"/>
              <a:gd name="T46" fmla="*/ 11878120 w 145"/>
              <a:gd name="T47" fmla="*/ 4799137 h 100"/>
              <a:gd name="T48" fmla="*/ 14488799 w 145"/>
              <a:gd name="T49" fmla="*/ 8131953 h 100"/>
              <a:gd name="T50" fmla="*/ 14227948 w 145"/>
              <a:gd name="T51" fmla="*/ 6399093 h 100"/>
              <a:gd name="T52" fmla="*/ 18665669 w 145"/>
              <a:gd name="T53" fmla="*/ 11998208 h 100"/>
              <a:gd name="T54" fmla="*/ 18796456 w 145"/>
              <a:gd name="T55" fmla="*/ 13197993 h 100"/>
              <a:gd name="T56" fmla="*/ 17491116 w 145"/>
              <a:gd name="T57" fmla="*/ 13197993 h 100"/>
              <a:gd name="T58" fmla="*/ 11617269 w 145"/>
              <a:gd name="T59" fmla="*/ 11064962 h 100"/>
              <a:gd name="T60" fmla="*/ 17491116 w 145"/>
              <a:gd name="T61" fmla="*/ 13064724 h 100"/>
              <a:gd name="T62" fmla="*/ 18404818 w 145"/>
              <a:gd name="T63" fmla="*/ 12931455 h 100"/>
              <a:gd name="T64" fmla="*/ 18274392 w 145"/>
              <a:gd name="T65" fmla="*/ 12131477 h 100"/>
              <a:gd name="T66" fmla="*/ 14750011 w 145"/>
              <a:gd name="T67" fmla="*/ 7465609 h 100"/>
              <a:gd name="T68" fmla="*/ 14880437 w 145"/>
              <a:gd name="T69" fmla="*/ 9331737 h 100"/>
              <a:gd name="T70" fmla="*/ 12400545 w 145"/>
              <a:gd name="T71" fmla="*/ 5998922 h 100"/>
              <a:gd name="T72" fmla="*/ 12530970 w 145"/>
              <a:gd name="T73" fmla="*/ 7732146 h 100"/>
              <a:gd name="T74" fmla="*/ 10050717 w 145"/>
              <a:gd name="T75" fmla="*/ 4399331 h 100"/>
              <a:gd name="T76" fmla="*/ 10050717 w 145"/>
              <a:gd name="T77" fmla="*/ 6132556 h 100"/>
              <a:gd name="T78" fmla="*/ 8223314 w 145"/>
              <a:gd name="T79" fmla="*/ 3199547 h 100"/>
              <a:gd name="T80" fmla="*/ 8354101 w 145"/>
              <a:gd name="T81" fmla="*/ 5066040 h 100"/>
              <a:gd name="T82" fmla="*/ 6526336 w 145"/>
              <a:gd name="T83" fmla="*/ 1866493 h 100"/>
              <a:gd name="T84" fmla="*/ 6657123 w 145"/>
              <a:gd name="T85" fmla="*/ 3599353 h 100"/>
              <a:gd name="T86" fmla="*/ 4176870 w 145"/>
              <a:gd name="T87" fmla="*/ 1333053 h 100"/>
              <a:gd name="T88" fmla="*/ 4960146 w 145"/>
              <a:gd name="T89" fmla="*/ 3066278 h 100"/>
              <a:gd name="T90" fmla="*/ 2349467 w 145"/>
              <a:gd name="T91" fmla="*/ 2133031 h 100"/>
              <a:gd name="T92" fmla="*/ 4176870 w 145"/>
              <a:gd name="T93" fmla="*/ 3999524 h 100"/>
              <a:gd name="T94" fmla="*/ 1957829 w 145"/>
              <a:gd name="T95" fmla="*/ 3865891 h 100"/>
              <a:gd name="T96" fmla="*/ 5090571 w 145"/>
              <a:gd name="T97" fmla="*/ 5199309 h 100"/>
              <a:gd name="T98" fmla="*/ 3263168 w 145"/>
              <a:gd name="T99" fmla="*/ 5465846 h 100"/>
              <a:gd name="T100" fmla="*/ 7179187 w 145"/>
              <a:gd name="T101" fmla="*/ 6399093 h 100"/>
              <a:gd name="T102" fmla="*/ 5090571 w 145"/>
              <a:gd name="T103" fmla="*/ 6532362 h 100"/>
              <a:gd name="T104" fmla="*/ 9006590 w 145"/>
              <a:gd name="T105" fmla="*/ 7598877 h 100"/>
              <a:gd name="T106" fmla="*/ 6787549 w 145"/>
              <a:gd name="T107" fmla="*/ 7865415 h 100"/>
              <a:gd name="T108" fmla="*/ 11225631 w 145"/>
              <a:gd name="T109" fmla="*/ 9331737 h 100"/>
              <a:gd name="T110" fmla="*/ 9137015 w 145"/>
              <a:gd name="T111" fmla="*/ 9465371 h 100"/>
              <a:gd name="T112" fmla="*/ 13705523 w 145"/>
              <a:gd name="T113" fmla="*/ 10798424 h 100"/>
              <a:gd name="T114" fmla="*/ 11617269 w 145"/>
              <a:gd name="T115" fmla="*/ 11064962 h 1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5" h="100">
                <a:moveTo>
                  <a:pt x="134" y="99"/>
                </a:moveTo>
                <a:lnTo>
                  <a:pt x="75" y="81"/>
                </a:lnTo>
                <a:lnTo>
                  <a:pt x="92" y="80"/>
                </a:lnTo>
                <a:lnTo>
                  <a:pt x="57" y="70"/>
                </a:lnTo>
                <a:lnTo>
                  <a:pt x="73" y="68"/>
                </a:lnTo>
                <a:lnTo>
                  <a:pt x="38" y="57"/>
                </a:lnTo>
                <a:lnTo>
                  <a:pt x="55" y="55"/>
                </a:lnTo>
                <a:lnTo>
                  <a:pt x="23" y="48"/>
                </a:lnTo>
                <a:lnTo>
                  <a:pt x="41" y="46"/>
                </a:lnTo>
                <a:lnTo>
                  <a:pt x="10" y="39"/>
                </a:lnTo>
                <a:lnTo>
                  <a:pt x="30" y="37"/>
                </a:lnTo>
                <a:lnTo>
                  <a:pt x="0" y="25"/>
                </a:lnTo>
                <a:lnTo>
                  <a:pt x="25" y="28"/>
                </a:lnTo>
                <a:lnTo>
                  <a:pt x="9" y="10"/>
                </a:lnTo>
                <a:lnTo>
                  <a:pt x="34" y="19"/>
                </a:lnTo>
                <a:lnTo>
                  <a:pt x="27" y="0"/>
                </a:lnTo>
                <a:lnTo>
                  <a:pt x="48" y="20"/>
                </a:lnTo>
                <a:lnTo>
                  <a:pt x="46" y="5"/>
                </a:lnTo>
                <a:lnTo>
                  <a:pt x="61" y="28"/>
                </a:lnTo>
                <a:lnTo>
                  <a:pt x="59" y="14"/>
                </a:lnTo>
                <a:lnTo>
                  <a:pt x="74" y="37"/>
                </a:lnTo>
                <a:lnTo>
                  <a:pt x="73" y="23"/>
                </a:lnTo>
                <a:lnTo>
                  <a:pt x="93" y="49"/>
                </a:lnTo>
                <a:lnTo>
                  <a:pt x="91" y="36"/>
                </a:lnTo>
                <a:lnTo>
                  <a:pt x="111" y="61"/>
                </a:lnTo>
                <a:lnTo>
                  <a:pt x="109" y="48"/>
                </a:lnTo>
                <a:lnTo>
                  <a:pt x="143" y="90"/>
                </a:lnTo>
                <a:lnTo>
                  <a:pt x="144" y="99"/>
                </a:lnTo>
                <a:lnTo>
                  <a:pt x="134" y="99"/>
                </a:lnTo>
                <a:close/>
                <a:moveTo>
                  <a:pt x="89" y="83"/>
                </a:moveTo>
                <a:lnTo>
                  <a:pt x="134" y="98"/>
                </a:lnTo>
                <a:lnTo>
                  <a:pt x="141" y="97"/>
                </a:lnTo>
                <a:lnTo>
                  <a:pt x="140" y="91"/>
                </a:lnTo>
                <a:lnTo>
                  <a:pt x="113" y="56"/>
                </a:lnTo>
                <a:lnTo>
                  <a:pt x="114" y="70"/>
                </a:lnTo>
                <a:lnTo>
                  <a:pt x="95" y="45"/>
                </a:lnTo>
                <a:lnTo>
                  <a:pt x="96" y="58"/>
                </a:lnTo>
                <a:lnTo>
                  <a:pt x="77" y="33"/>
                </a:lnTo>
                <a:lnTo>
                  <a:pt x="77" y="46"/>
                </a:lnTo>
                <a:lnTo>
                  <a:pt x="63" y="24"/>
                </a:lnTo>
                <a:lnTo>
                  <a:pt x="64" y="38"/>
                </a:lnTo>
                <a:lnTo>
                  <a:pt x="50" y="14"/>
                </a:lnTo>
                <a:lnTo>
                  <a:pt x="51" y="27"/>
                </a:lnTo>
                <a:lnTo>
                  <a:pt x="32" y="10"/>
                </a:lnTo>
                <a:lnTo>
                  <a:pt x="38" y="23"/>
                </a:lnTo>
                <a:lnTo>
                  <a:pt x="18" y="16"/>
                </a:lnTo>
                <a:lnTo>
                  <a:pt x="32" y="30"/>
                </a:lnTo>
                <a:lnTo>
                  <a:pt x="15" y="29"/>
                </a:lnTo>
                <a:lnTo>
                  <a:pt x="39" y="39"/>
                </a:lnTo>
                <a:lnTo>
                  <a:pt x="25" y="41"/>
                </a:lnTo>
                <a:lnTo>
                  <a:pt x="55" y="48"/>
                </a:lnTo>
                <a:lnTo>
                  <a:pt x="39" y="49"/>
                </a:lnTo>
                <a:lnTo>
                  <a:pt x="69" y="57"/>
                </a:lnTo>
                <a:lnTo>
                  <a:pt x="52" y="59"/>
                </a:lnTo>
                <a:lnTo>
                  <a:pt x="86" y="70"/>
                </a:lnTo>
                <a:lnTo>
                  <a:pt x="70" y="71"/>
                </a:lnTo>
                <a:lnTo>
                  <a:pt x="105" y="81"/>
                </a:lnTo>
                <a:lnTo>
                  <a:pt x="89" y="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8" name="Freeform 8894">
            <a:extLst>
              <a:ext uri="{FF2B5EF4-FFF2-40B4-BE49-F238E27FC236}">
                <a16:creationId xmlns:a16="http://schemas.microsoft.com/office/drawing/2014/main" id="{C0389ACC-2A1F-7A4C-AD02-828795092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2701925"/>
            <a:ext cx="34925" cy="25400"/>
          </a:xfrm>
          <a:custGeom>
            <a:avLst/>
            <a:gdLst>
              <a:gd name="T0" fmla="*/ 9906227 w 98"/>
              <a:gd name="T1" fmla="*/ 7241540 h 70"/>
              <a:gd name="T2" fmla="*/ 8382356 w 98"/>
              <a:gd name="T3" fmla="*/ 3028406 h 70"/>
              <a:gd name="T4" fmla="*/ 10160324 w 98"/>
              <a:gd name="T5" fmla="*/ 7241540 h 70"/>
              <a:gd name="T6" fmla="*/ 12319616 w 98"/>
              <a:gd name="T7" fmla="*/ 9084854 h 70"/>
              <a:gd name="T8" fmla="*/ 9906227 w 98"/>
              <a:gd name="T9" fmla="*/ 7241540 h 70"/>
              <a:gd name="T10" fmla="*/ 2921227 w 98"/>
              <a:gd name="T11" fmla="*/ 5793377 h 70"/>
              <a:gd name="T12" fmla="*/ 2921227 w 98"/>
              <a:gd name="T13" fmla="*/ 5661660 h 70"/>
              <a:gd name="T14" fmla="*/ 7620421 w 98"/>
              <a:gd name="T15" fmla="*/ 5661660 h 70"/>
              <a:gd name="T16" fmla="*/ 5969324 w 98"/>
              <a:gd name="T17" fmla="*/ 4608286 h 70"/>
              <a:gd name="T18" fmla="*/ 1142903 w 98"/>
              <a:gd name="T19" fmla="*/ 4608286 h 70"/>
              <a:gd name="T20" fmla="*/ 1142903 w 98"/>
              <a:gd name="T21" fmla="*/ 4476569 h 70"/>
              <a:gd name="T22" fmla="*/ 5969324 w 98"/>
              <a:gd name="T23" fmla="*/ 4608286 h 70"/>
              <a:gd name="T24" fmla="*/ 4826065 w 98"/>
              <a:gd name="T25" fmla="*/ 3818346 h 70"/>
              <a:gd name="T26" fmla="*/ 4572324 w 98"/>
              <a:gd name="T27" fmla="*/ 3686629 h 70"/>
              <a:gd name="T28" fmla="*/ 4699194 w 98"/>
              <a:gd name="T29" fmla="*/ 3818346 h 70"/>
              <a:gd name="T30" fmla="*/ 4064130 w 98"/>
              <a:gd name="T31" fmla="*/ 3686629 h 70"/>
              <a:gd name="T32" fmla="*/ 4572324 w 98"/>
              <a:gd name="T33" fmla="*/ 3686629 h 70"/>
              <a:gd name="T34" fmla="*/ 761935 w 98"/>
              <a:gd name="T35" fmla="*/ 1053374 h 70"/>
              <a:gd name="T36" fmla="*/ 4826065 w 98"/>
              <a:gd name="T37" fmla="*/ 3818346 h 70"/>
              <a:gd name="T38" fmla="*/ 2794000 w 98"/>
              <a:gd name="T39" fmla="*/ 0 h 70"/>
              <a:gd name="T40" fmla="*/ 4953292 w 98"/>
              <a:gd name="T41" fmla="*/ 3818346 h 70"/>
              <a:gd name="T42" fmla="*/ 5969324 w 98"/>
              <a:gd name="T43" fmla="*/ 4608286 h 70"/>
              <a:gd name="T44" fmla="*/ 7747292 w 98"/>
              <a:gd name="T45" fmla="*/ 5661660 h 70"/>
              <a:gd name="T46" fmla="*/ 2921227 w 98"/>
              <a:gd name="T47" fmla="*/ 5793377 h 70"/>
              <a:gd name="T48" fmla="*/ 0 w 98"/>
              <a:gd name="T49" fmla="*/ 3028406 h 70"/>
              <a:gd name="T50" fmla="*/ 0 w 98"/>
              <a:gd name="T51" fmla="*/ 2896689 h 70"/>
              <a:gd name="T52" fmla="*/ 4064130 w 98"/>
              <a:gd name="T53" fmla="*/ 3686629 h 70"/>
              <a:gd name="T54" fmla="*/ 0 w 98"/>
              <a:gd name="T55" fmla="*/ 3028406 h 7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8" h="70">
                <a:moveTo>
                  <a:pt x="78" y="55"/>
                </a:moveTo>
                <a:lnTo>
                  <a:pt x="66" y="23"/>
                </a:lnTo>
                <a:lnTo>
                  <a:pt x="80" y="55"/>
                </a:lnTo>
                <a:lnTo>
                  <a:pt x="97" y="69"/>
                </a:lnTo>
                <a:lnTo>
                  <a:pt x="78" y="55"/>
                </a:lnTo>
                <a:close/>
                <a:moveTo>
                  <a:pt x="23" y="44"/>
                </a:moveTo>
                <a:lnTo>
                  <a:pt x="23" y="43"/>
                </a:lnTo>
                <a:lnTo>
                  <a:pt x="60" y="43"/>
                </a:lnTo>
                <a:lnTo>
                  <a:pt x="47" y="35"/>
                </a:lnTo>
                <a:lnTo>
                  <a:pt x="9" y="35"/>
                </a:lnTo>
                <a:lnTo>
                  <a:pt x="9" y="34"/>
                </a:lnTo>
                <a:lnTo>
                  <a:pt x="47" y="35"/>
                </a:lnTo>
                <a:lnTo>
                  <a:pt x="38" y="29"/>
                </a:lnTo>
                <a:lnTo>
                  <a:pt x="36" y="28"/>
                </a:lnTo>
                <a:lnTo>
                  <a:pt x="37" y="29"/>
                </a:lnTo>
                <a:lnTo>
                  <a:pt x="32" y="28"/>
                </a:lnTo>
                <a:lnTo>
                  <a:pt x="36" y="28"/>
                </a:lnTo>
                <a:lnTo>
                  <a:pt x="6" y="8"/>
                </a:lnTo>
                <a:lnTo>
                  <a:pt x="38" y="29"/>
                </a:lnTo>
                <a:lnTo>
                  <a:pt x="22" y="0"/>
                </a:lnTo>
                <a:lnTo>
                  <a:pt x="39" y="29"/>
                </a:lnTo>
                <a:lnTo>
                  <a:pt x="47" y="35"/>
                </a:lnTo>
                <a:lnTo>
                  <a:pt x="61" y="43"/>
                </a:lnTo>
                <a:lnTo>
                  <a:pt x="23" y="44"/>
                </a:lnTo>
                <a:close/>
                <a:moveTo>
                  <a:pt x="0" y="23"/>
                </a:moveTo>
                <a:lnTo>
                  <a:pt x="0" y="22"/>
                </a:lnTo>
                <a:lnTo>
                  <a:pt x="32" y="28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49" name="Freeform 8895">
            <a:extLst>
              <a:ext uri="{FF2B5EF4-FFF2-40B4-BE49-F238E27FC236}">
                <a16:creationId xmlns:a16="http://schemas.microsoft.com/office/drawing/2014/main" id="{46250322-059E-C64F-A859-AA1A5922B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2711450"/>
            <a:ext cx="53975" cy="26988"/>
          </a:xfrm>
          <a:custGeom>
            <a:avLst/>
            <a:gdLst>
              <a:gd name="T0" fmla="*/ 19158589 w 149"/>
              <a:gd name="T1" fmla="*/ 1474176 h 77"/>
              <a:gd name="T2" fmla="*/ 16665596 w 149"/>
              <a:gd name="T3" fmla="*/ 3194047 h 77"/>
              <a:gd name="T4" fmla="*/ 19421219 w 149"/>
              <a:gd name="T5" fmla="*/ 3316720 h 77"/>
              <a:gd name="T6" fmla="*/ 15746935 w 149"/>
              <a:gd name="T7" fmla="*/ 4299504 h 77"/>
              <a:gd name="T8" fmla="*/ 17583896 w 149"/>
              <a:gd name="T9" fmla="*/ 4790896 h 77"/>
              <a:gd name="T10" fmla="*/ 13647343 w 149"/>
              <a:gd name="T11" fmla="*/ 5036592 h 77"/>
              <a:gd name="T12" fmla="*/ 15615801 w 149"/>
              <a:gd name="T13" fmla="*/ 5527984 h 77"/>
              <a:gd name="T14" fmla="*/ 11547752 w 149"/>
              <a:gd name="T15" fmla="*/ 5896703 h 77"/>
              <a:gd name="T16" fmla="*/ 13647343 w 149"/>
              <a:gd name="T17" fmla="*/ 6388095 h 77"/>
              <a:gd name="T18" fmla="*/ 8792129 w 149"/>
              <a:gd name="T19" fmla="*/ 7002159 h 77"/>
              <a:gd name="T20" fmla="*/ 10891720 w 149"/>
              <a:gd name="T21" fmla="*/ 7493551 h 77"/>
              <a:gd name="T22" fmla="*/ 6167640 w 149"/>
              <a:gd name="T23" fmla="*/ 8107966 h 77"/>
              <a:gd name="T24" fmla="*/ 8135735 w 149"/>
              <a:gd name="T25" fmla="*/ 8599358 h 77"/>
              <a:gd name="T26" fmla="*/ 3543151 w 149"/>
              <a:gd name="T27" fmla="*/ 9090750 h 77"/>
              <a:gd name="T28" fmla="*/ 1312063 w 149"/>
              <a:gd name="T29" fmla="*/ 9336446 h 77"/>
              <a:gd name="T30" fmla="*/ 0 w 149"/>
              <a:gd name="T31" fmla="*/ 9090750 h 77"/>
              <a:gd name="T32" fmla="*/ 524898 w 149"/>
              <a:gd name="T33" fmla="*/ 8353662 h 77"/>
              <a:gd name="T34" fmla="*/ 2230725 w 149"/>
              <a:gd name="T35" fmla="*/ 6879487 h 77"/>
              <a:gd name="T36" fmla="*/ 5642742 w 149"/>
              <a:gd name="T37" fmla="*/ 4299504 h 77"/>
              <a:gd name="T38" fmla="*/ 4855214 w 149"/>
              <a:gd name="T39" fmla="*/ 5896703 h 77"/>
              <a:gd name="T40" fmla="*/ 8398365 w 149"/>
              <a:gd name="T41" fmla="*/ 3194047 h 77"/>
              <a:gd name="T42" fmla="*/ 7610837 w 149"/>
              <a:gd name="T43" fmla="*/ 4668223 h 77"/>
              <a:gd name="T44" fmla="*/ 11153988 w 149"/>
              <a:gd name="T45" fmla="*/ 1965568 h 77"/>
              <a:gd name="T46" fmla="*/ 10235326 w 149"/>
              <a:gd name="T47" fmla="*/ 3685439 h 77"/>
              <a:gd name="T48" fmla="*/ 13253579 w 149"/>
              <a:gd name="T49" fmla="*/ 1228480 h 77"/>
              <a:gd name="T50" fmla="*/ 12466414 w 149"/>
              <a:gd name="T51" fmla="*/ 2825328 h 77"/>
              <a:gd name="T52" fmla="*/ 15222037 w 149"/>
              <a:gd name="T53" fmla="*/ 491392 h 77"/>
              <a:gd name="T54" fmla="*/ 14434509 w 149"/>
              <a:gd name="T55" fmla="*/ 1965568 h 77"/>
              <a:gd name="T56" fmla="*/ 17452762 w 149"/>
              <a:gd name="T57" fmla="*/ 0 h 77"/>
              <a:gd name="T58" fmla="*/ 16140698 w 149"/>
              <a:gd name="T59" fmla="*/ 1965568 h 77"/>
              <a:gd name="T60" fmla="*/ 19158589 w 149"/>
              <a:gd name="T61" fmla="*/ 1474176 h 7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9" h="77">
                <a:moveTo>
                  <a:pt x="146" y="12"/>
                </a:moveTo>
                <a:lnTo>
                  <a:pt x="127" y="26"/>
                </a:lnTo>
                <a:lnTo>
                  <a:pt x="148" y="27"/>
                </a:lnTo>
                <a:lnTo>
                  <a:pt x="120" y="35"/>
                </a:lnTo>
                <a:lnTo>
                  <a:pt x="134" y="39"/>
                </a:lnTo>
                <a:lnTo>
                  <a:pt x="104" y="41"/>
                </a:lnTo>
                <a:lnTo>
                  <a:pt x="119" y="45"/>
                </a:lnTo>
                <a:lnTo>
                  <a:pt x="88" y="48"/>
                </a:lnTo>
                <a:lnTo>
                  <a:pt x="104" y="52"/>
                </a:lnTo>
                <a:lnTo>
                  <a:pt x="67" y="57"/>
                </a:lnTo>
                <a:lnTo>
                  <a:pt x="83" y="61"/>
                </a:lnTo>
                <a:lnTo>
                  <a:pt x="47" y="66"/>
                </a:lnTo>
                <a:lnTo>
                  <a:pt x="62" y="70"/>
                </a:lnTo>
                <a:lnTo>
                  <a:pt x="27" y="74"/>
                </a:lnTo>
                <a:lnTo>
                  <a:pt x="10" y="76"/>
                </a:lnTo>
                <a:lnTo>
                  <a:pt x="0" y="74"/>
                </a:lnTo>
                <a:lnTo>
                  <a:pt x="4" y="68"/>
                </a:lnTo>
                <a:lnTo>
                  <a:pt x="17" y="56"/>
                </a:lnTo>
                <a:lnTo>
                  <a:pt x="43" y="35"/>
                </a:lnTo>
                <a:lnTo>
                  <a:pt x="37" y="48"/>
                </a:lnTo>
                <a:lnTo>
                  <a:pt x="64" y="26"/>
                </a:lnTo>
                <a:lnTo>
                  <a:pt x="58" y="38"/>
                </a:lnTo>
                <a:lnTo>
                  <a:pt x="85" y="16"/>
                </a:lnTo>
                <a:lnTo>
                  <a:pt x="78" y="30"/>
                </a:lnTo>
                <a:lnTo>
                  <a:pt x="101" y="10"/>
                </a:lnTo>
                <a:lnTo>
                  <a:pt x="95" y="23"/>
                </a:lnTo>
                <a:lnTo>
                  <a:pt x="116" y="4"/>
                </a:lnTo>
                <a:lnTo>
                  <a:pt x="110" y="16"/>
                </a:lnTo>
                <a:lnTo>
                  <a:pt x="133" y="0"/>
                </a:lnTo>
                <a:lnTo>
                  <a:pt x="123" y="16"/>
                </a:lnTo>
                <a:lnTo>
                  <a:pt x="146" y="12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0" name="Freeform 8896">
            <a:extLst>
              <a:ext uri="{FF2B5EF4-FFF2-40B4-BE49-F238E27FC236}">
                <a16:creationId xmlns:a16="http://schemas.microsoft.com/office/drawing/2014/main" id="{FFAD9965-F962-744D-B4E8-C46CB03F7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2709863"/>
            <a:ext cx="55562" cy="30162"/>
          </a:xfrm>
          <a:custGeom>
            <a:avLst/>
            <a:gdLst>
              <a:gd name="T0" fmla="*/ 1268666 w 156"/>
              <a:gd name="T1" fmla="*/ 10828885 h 83"/>
              <a:gd name="T2" fmla="*/ 0 w 156"/>
              <a:gd name="T3" fmla="*/ 10564695 h 83"/>
              <a:gd name="T4" fmla="*/ 380742 w 156"/>
              <a:gd name="T5" fmla="*/ 9376021 h 83"/>
              <a:gd name="T6" fmla="*/ 5835435 w 156"/>
              <a:gd name="T7" fmla="*/ 4490141 h 83"/>
              <a:gd name="T8" fmla="*/ 5201102 w 156"/>
              <a:gd name="T9" fmla="*/ 6338744 h 83"/>
              <a:gd name="T10" fmla="*/ 8499205 w 156"/>
              <a:gd name="T11" fmla="*/ 3169554 h 83"/>
              <a:gd name="T12" fmla="*/ 7738077 w 156"/>
              <a:gd name="T13" fmla="*/ 5150434 h 83"/>
              <a:gd name="T14" fmla="*/ 11163332 w 156"/>
              <a:gd name="T15" fmla="*/ 2112794 h 83"/>
              <a:gd name="T16" fmla="*/ 10528999 w 156"/>
              <a:gd name="T17" fmla="*/ 3829847 h 83"/>
              <a:gd name="T18" fmla="*/ 13192770 w 156"/>
              <a:gd name="T19" fmla="*/ 1188674 h 83"/>
              <a:gd name="T20" fmla="*/ 12431641 w 156"/>
              <a:gd name="T21" fmla="*/ 2773087 h 83"/>
              <a:gd name="T22" fmla="*/ 15222563 w 156"/>
              <a:gd name="T23" fmla="*/ 264190 h 83"/>
              <a:gd name="T24" fmla="*/ 14334640 w 156"/>
              <a:gd name="T25" fmla="*/ 2245070 h 83"/>
              <a:gd name="T26" fmla="*/ 17632743 w 156"/>
              <a:gd name="T27" fmla="*/ 0 h 83"/>
              <a:gd name="T28" fmla="*/ 15856896 w 156"/>
              <a:gd name="T29" fmla="*/ 2376984 h 83"/>
              <a:gd name="T30" fmla="*/ 19155000 w 156"/>
              <a:gd name="T31" fmla="*/ 1848967 h 83"/>
              <a:gd name="T32" fmla="*/ 16491229 w 156"/>
              <a:gd name="T33" fmla="*/ 3697570 h 83"/>
              <a:gd name="T34" fmla="*/ 19662537 w 156"/>
              <a:gd name="T35" fmla="*/ 3961761 h 83"/>
              <a:gd name="T36" fmla="*/ 15856896 w 156"/>
              <a:gd name="T37" fmla="*/ 5150434 h 83"/>
              <a:gd name="T38" fmla="*/ 18013485 w 156"/>
              <a:gd name="T39" fmla="*/ 5810364 h 83"/>
              <a:gd name="T40" fmla="*/ 14081049 w 156"/>
              <a:gd name="T41" fmla="*/ 6074554 h 83"/>
              <a:gd name="T42" fmla="*/ 15983692 w 156"/>
              <a:gd name="T43" fmla="*/ 6602934 h 83"/>
              <a:gd name="T44" fmla="*/ 12178051 w 156"/>
              <a:gd name="T45" fmla="*/ 6867124 h 83"/>
              <a:gd name="T46" fmla="*/ 14081049 w 156"/>
              <a:gd name="T47" fmla="*/ 7395141 h 83"/>
              <a:gd name="T48" fmla="*/ 9260333 w 156"/>
              <a:gd name="T49" fmla="*/ 8055434 h 83"/>
              <a:gd name="T50" fmla="*/ 11290127 w 156"/>
              <a:gd name="T51" fmla="*/ 8715728 h 83"/>
              <a:gd name="T52" fmla="*/ 6850154 w 156"/>
              <a:gd name="T53" fmla="*/ 9244108 h 83"/>
              <a:gd name="T54" fmla="*/ 8753152 w 156"/>
              <a:gd name="T55" fmla="*/ 9772125 h 83"/>
              <a:gd name="T56" fmla="*/ 1268666 w 156"/>
              <a:gd name="T57" fmla="*/ 10828885 h 83"/>
              <a:gd name="T58" fmla="*/ 380742 w 156"/>
              <a:gd name="T59" fmla="*/ 10168591 h 83"/>
              <a:gd name="T60" fmla="*/ 1268666 w 156"/>
              <a:gd name="T61" fmla="*/ 10564695 h 83"/>
              <a:gd name="T62" fmla="*/ 6976949 w 156"/>
              <a:gd name="T63" fmla="*/ 9772125 h 83"/>
              <a:gd name="T64" fmla="*/ 5201102 w 156"/>
              <a:gd name="T65" fmla="*/ 9111831 h 83"/>
              <a:gd name="T66" fmla="*/ 9641076 w 156"/>
              <a:gd name="T67" fmla="*/ 8451538 h 83"/>
              <a:gd name="T68" fmla="*/ 7738077 w 156"/>
              <a:gd name="T69" fmla="*/ 7923521 h 83"/>
              <a:gd name="T70" fmla="*/ 12431641 w 156"/>
              <a:gd name="T71" fmla="*/ 7263228 h 83"/>
              <a:gd name="T72" fmla="*/ 10402204 w 156"/>
              <a:gd name="T73" fmla="*/ 6734848 h 83"/>
              <a:gd name="T74" fmla="*/ 14207845 w 156"/>
              <a:gd name="T75" fmla="*/ 6470657 h 83"/>
              <a:gd name="T76" fmla="*/ 12431641 w 156"/>
              <a:gd name="T77" fmla="*/ 5942641 h 83"/>
              <a:gd name="T78" fmla="*/ 16110487 w 156"/>
              <a:gd name="T79" fmla="*/ 5546537 h 83"/>
              <a:gd name="T80" fmla="*/ 14588231 w 156"/>
              <a:gd name="T81" fmla="*/ 5150434 h 83"/>
              <a:gd name="T82" fmla="*/ 17759539 w 156"/>
              <a:gd name="T83" fmla="*/ 4225951 h 83"/>
              <a:gd name="T84" fmla="*/ 15730101 w 156"/>
              <a:gd name="T85" fmla="*/ 3961761 h 83"/>
              <a:gd name="T86" fmla="*/ 17759539 w 156"/>
              <a:gd name="T87" fmla="*/ 2376984 h 83"/>
              <a:gd name="T88" fmla="*/ 15222563 w 156"/>
              <a:gd name="T89" fmla="*/ 2905364 h 83"/>
              <a:gd name="T90" fmla="*/ 16364434 w 156"/>
              <a:gd name="T91" fmla="*/ 1320587 h 83"/>
              <a:gd name="T92" fmla="*/ 13573512 w 156"/>
              <a:gd name="T93" fmla="*/ 3037277 h 83"/>
              <a:gd name="T94" fmla="*/ 14207845 w 156"/>
              <a:gd name="T95" fmla="*/ 1584777 h 83"/>
              <a:gd name="T96" fmla="*/ 11543718 w 156"/>
              <a:gd name="T97" fmla="*/ 4225951 h 83"/>
              <a:gd name="T98" fmla="*/ 12431641 w 156"/>
              <a:gd name="T99" fmla="*/ 2509260 h 83"/>
              <a:gd name="T100" fmla="*/ 9514280 w 156"/>
              <a:gd name="T101" fmla="*/ 5150434 h 83"/>
              <a:gd name="T102" fmla="*/ 10402204 w 156"/>
              <a:gd name="T103" fmla="*/ 3301467 h 83"/>
              <a:gd name="T104" fmla="*/ 6976949 w 156"/>
              <a:gd name="T105" fmla="*/ 6338744 h 83"/>
              <a:gd name="T106" fmla="*/ 7611282 w 156"/>
              <a:gd name="T107" fmla="*/ 4490141 h 83"/>
              <a:gd name="T108" fmla="*/ 4313178 w 156"/>
              <a:gd name="T109" fmla="*/ 7395141 h 83"/>
              <a:gd name="T110" fmla="*/ 5074307 w 156"/>
              <a:gd name="T111" fmla="*/ 5678451 h 83"/>
              <a:gd name="T112" fmla="*/ 507538 w 156"/>
              <a:gd name="T113" fmla="*/ 9640211 h 83"/>
              <a:gd name="T114" fmla="*/ 380742 w 156"/>
              <a:gd name="T115" fmla="*/ 10168591 h 8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6" h="83">
                <a:moveTo>
                  <a:pt x="10" y="82"/>
                </a:moveTo>
                <a:lnTo>
                  <a:pt x="0" y="80"/>
                </a:lnTo>
                <a:lnTo>
                  <a:pt x="3" y="71"/>
                </a:lnTo>
                <a:lnTo>
                  <a:pt x="46" y="34"/>
                </a:lnTo>
                <a:lnTo>
                  <a:pt x="41" y="48"/>
                </a:lnTo>
                <a:lnTo>
                  <a:pt x="67" y="24"/>
                </a:lnTo>
                <a:lnTo>
                  <a:pt x="61" y="39"/>
                </a:lnTo>
                <a:lnTo>
                  <a:pt x="88" y="16"/>
                </a:lnTo>
                <a:lnTo>
                  <a:pt x="83" y="29"/>
                </a:lnTo>
                <a:lnTo>
                  <a:pt x="104" y="9"/>
                </a:lnTo>
                <a:lnTo>
                  <a:pt x="98" y="21"/>
                </a:lnTo>
                <a:lnTo>
                  <a:pt x="120" y="2"/>
                </a:lnTo>
                <a:lnTo>
                  <a:pt x="113" y="17"/>
                </a:lnTo>
                <a:lnTo>
                  <a:pt x="139" y="0"/>
                </a:lnTo>
                <a:lnTo>
                  <a:pt x="125" y="18"/>
                </a:lnTo>
                <a:lnTo>
                  <a:pt x="151" y="14"/>
                </a:lnTo>
                <a:lnTo>
                  <a:pt x="130" y="28"/>
                </a:lnTo>
                <a:lnTo>
                  <a:pt x="155" y="30"/>
                </a:lnTo>
                <a:lnTo>
                  <a:pt x="125" y="39"/>
                </a:lnTo>
                <a:lnTo>
                  <a:pt x="142" y="44"/>
                </a:lnTo>
                <a:lnTo>
                  <a:pt x="111" y="46"/>
                </a:lnTo>
                <a:lnTo>
                  <a:pt x="126" y="50"/>
                </a:lnTo>
                <a:lnTo>
                  <a:pt x="96" y="52"/>
                </a:lnTo>
                <a:lnTo>
                  <a:pt x="111" y="56"/>
                </a:lnTo>
                <a:lnTo>
                  <a:pt x="73" y="61"/>
                </a:lnTo>
                <a:lnTo>
                  <a:pt x="89" y="66"/>
                </a:lnTo>
                <a:lnTo>
                  <a:pt x="54" y="70"/>
                </a:lnTo>
                <a:lnTo>
                  <a:pt x="69" y="74"/>
                </a:lnTo>
                <a:lnTo>
                  <a:pt x="10" y="82"/>
                </a:lnTo>
                <a:close/>
                <a:moveTo>
                  <a:pt x="3" y="77"/>
                </a:moveTo>
                <a:lnTo>
                  <a:pt x="10" y="80"/>
                </a:lnTo>
                <a:lnTo>
                  <a:pt x="55" y="74"/>
                </a:lnTo>
                <a:lnTo>
                  <a:pt x="41" y="69"/>
                </a:lnTo>
                <a:lnTo>
                  <a:pt x="76" y="64"/>
                </a:lnTo>
                <a:lnTo>
                  <a:pt x="61" y="60"/>
                </a:lnTo>
                <a:lnTo>
                  <a:pt x="98" y="55"/>
                </a:lnTo>
                <a:lnTo>
                  <a:pt x="82" y="51"/>
                </a:lnTo>
                <a:lnTo>
                  <a:pt x="112" y="49"/>
                </a:lnTo>
                <a:lnTo>
                  <a:pt x="98" y="45"/>
                </a:lnTo>
                <a:lnTo>
                  <a:pt x="127" y="42"/>
                </a:lnTo>
                <a:lnTo>
                  <a:pt x="115" y="39"/>
                </a:lnTo>
                <a:lnTo>
                  <a:pt x="140" y="32"/>
                </a:lnTo>
                <a:lnTo>
                  <a:pt x="124" y="30"/>
                </a:lnTo>
                <a:lnTo>
                  <a:pt x="140" y="18"/>
                </a:lnTo>
                <a:lnTo>
                  <a:pt x="120" y="22"/>
                </a:lnTo>
                <a:lnTo>
                  <a:pt x="129" y="10"/>
                </a:lnTo>
                <a:lnTo>
                  <a:pt x="107" y="23"/>
                </a:lnTo>
                <a:lnTo>
                  <a:pt x="112" y="12"/>
                </a:lnTo>
                <a:lnTo>
                  <a:pt x="91" y="32"/>
                </a:lnTo>
                <a:lnTo>
                  <a:pt x="98" y="19"/>
                </a:lnTo>
                <a:lnTo>
                  <a:pt x="75" y="39"/>
                </a:lnTo>
                <a:lnTo>
                  <a:pt x="82" y="25"/>
                </a:lnTo>
                <a:lnTo>
                  <a:pt x="55" y="48"/>
                </a:lnTo>
                <a:lnTo>
                  <a:pt x="60" y="34"/>
                </a:lnTo>
                <a:lnTo>
                  <a:pt x="34" y="56"/>
                </a:lnTo>
                <a:lnTo>
                  <a:pt x="40" y="43"/>
                </a:lnTo>
                <a:lnTo>
                  <a:pt x="4" y="73"/>
                </a:lnTo>
                <a:lnTo>
                  <a:pt x="3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1" name="Freeform 8897">
            <a:extLst>
              <a:ext uri="{FF2B5EF4-FFF2-40B4-BE49-F238E27FC236}">
                <a16:creationId xmlns:a16="http://schemas.microsoft.com/office/drawing/2014/main" id="{7D5A61C5-247B-444A-A0F8-654FBA36E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8238" y="2711450"/>
            <a:ext cx="41275" cy="22225"/>
          </a:xfrm>
          <a:custGeom>
            <a:avLst/>
            <a:gdLst>
              <a:gd name="T0" fmla="*/ 1288139 w 115"/>
              <a:gd name="T1" fmla="*/ 7324571 h 62"/>
              <a:gd name="T2" fmla="*/ 0 w 115"/>
              <a:gd name="T3" fmla="*/ 7838614 h 62"/>
              <a:gd name="T4" fmla="*/ 1159289 w 115"/>
              <a:gd name="T5" fmla="*/ 7324571 h 62"/>
              <a:gd name="T6" fmla="*/ 1288139 w 115"/>
              <a:gd name="T7" fmla="*/ 7324571 h 62"/>
              <a:gd name="T8" fmla="*/ 1416989 w 115"/>
              <a:gd name="T9" fmla="*/ 7067550 h 62"/>
              <a:gd name="T10" fmla="*/ 3993267 w 115"/>
              <a:gd name="T11" fmla="*/ 6167796 h 62"/>
              <a:gd name="T12" fmla="*/ 6569903 w 115"/>
              <a:gd name="T13" fmla="*/ 4883048 h 62"/>
              <a:gd name="T14" fmla="*/ 8759632 w 115"/>
              <a:gd name="T15" fmla="*/ 3983652 h 62"/>
              <a:gd name="T16" fmla="*/ 10820869 w 115"/>
              <a:gd name="T17" fmla="*/ 385353 h 62"/>
              <a:gd name="T18" fmla="*/ 10820869 w 115"/>
              <a:gd name="T19" fmla="*/ 514043 h 62"/>
              <a:gd name="T20" fmla="*/ 8759632 w 115"/>
              <a:gd name="T21" fmla="*/ 3983652 h 62"/>
              <a:gd name="T22" fmla="*/ 10047771 w 115"/>
              <a:gd name="T23" fmla="*/ 3340919 h 62"/>
              <a:gd name="T24" fmla="*/ 13010598 w 115"/>
              <a:gd name="T25" fmla="*/ 0 h 62"/>
              <a:gd name="T26" fmla="*/ 13010598 w 115"/>
              <a:gd name="T27" fmla="*/ 128331 h 62"/>
              <a:gd name="T28" fmla="*/ 10047771 w 115"/>
              <a:gd name="T29" fmla="*/ 3340919 h 62"/>
              <a:gd name="T30" fmla="*/ 14556436 w 115"/>
              <a:gd name="T31" fmla="*/ 1542128 h 62"/>
              <a:gd name="T32" fmla="*/ 14685286 w 115"/>
              <a:gd name="T33" fmla="*/ 1670460 h 62"/>
              <a:gd name="T34" fmla="*/ 10047771 w 115"/>
              <a:gd name="T35" fmla="*/ 3469609 h 62"/>
              <a:gd name="T36" fmla="*/ 8759632 w 115"/>
              <a:gd name="T37" fmla="*/ 4111983 h 62"/>
              <a:gd name="T38" fmla="*/ 6569903 w 115"/>
              <a:gd name="T39" fmla="*/ 5011379 h 62"/>
              <a:gd name="T40" fmla="*/ 3993267 w 115"/>
              <a:gd name="T41" fmla="*/ 6167796 h 62"/>
              <a:gd name="T42" fmla="*/ 1288139 w 115"/>
              <a:gd name="T43" fmla="*/ 7324571 h 62"/>
              <a:gd name="T44" fmla="*/ 1416989 w 115"/>
              <a:gd name="T45" fmla="*/ 7067550 h 62"/>
              <a:gd name="T46" fmla="*/ 2962827 w 115"/>
              <a:gd name="T47" fmla="*/ 4883048 h 62"/>
              <a:gd name="T48" fmla="*/ 1416989 w 115"/>
              <a:gd name="T49" fmla="*/ 7067550 h 62"/>
              <a:gd name="T50" fmla="*/ 1288139 w 115"/>
              <a:gd name="T51" fmla="*/ 7195881 h 62"/>
              <a:gd name="T52" fmla="*/ 2962827 w 115"/>
              <a:gd name="T53" fmla="*/ 4883048 h 62"/>
              <a:gd name="T54" fmla="*/ 3993267 w 115"/>
              <a:gd name="T55" fmla="*/ 3340919 h 62"/>
              <a:gd name="T56" fmla="*/ 4122116 w 115"/>
              <a:gd name="T57" fmla="*/ 3340919 h 62"/>
              <a:gd name="T58" fmla="*/ 2962827 w 115"/>
              <a:gd name="T59" fmla="*/ 4883048 h 62"/>
              <a:gd name="T60" fmla="*/ 3993267 w 115"/>
              <a:gd name="T61" fmla="*/ 3340919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5" h="62">
                <a:moveTo>
                  <a:pt x="10" y="57"/>
                </a:moveTo>
                <a:lnTo>
                  <a:pt x="0" y="61"/>
                </a:lnTo>
                <a:lnTo>
                  <a:pt x="9" y="57"/>
                </a:lnTo>
                <a:lnTo>
                  <a:pt x="10" y="57"/>
                </a:lnTo>
                <a:close/>
                <a:moveTo>
                  <a:pt x="11" y="55"/>
                </a:moveTo>
                <a:lnTo>
                  <a:pt x="31" y="48"/>
                </a:lnTo>
                <a:lnTo>
                  <a:pt x="51" y="38"/>
                </a:lnTo>
                <a:lnTo>
                  <a:pt x="68" y="31"/>
                </a:lnTo>
                <a:lnTo>
                  <a:pt x="84" y="3"/>
                </a:lnTo>
                <a:lnTo>
                  <a:pt x="84" y="4"/>
                </a:lnTo>
                <a:lnTo>
                  <a:pt x="68" y="31"/>
                </a:lnTo>
                <a:lnTo>
                  <a:pt x="78" y="26"/>
                </a:lnTo>
                <a:lnTo>
                  <a:pt x="101" y="0"/>
                </a:lnTo>
                <a:lnTo>
                  <a:pt x="101" y="1"/>
                </a:lnTo>
                <a:lnTo>
                  <a:pt x="78" y="26"/>
                </a:lnTo>
                <a:lnTo>
                  <a:pt x="113" y="12"/>
                </a:lnTo>
                <a:lnTo>
                  <a:pt x="114" y="13"/>
                </a:lnTo>
                <a:lnTo>
                  <a:pt x="78" y="27"/>
                </a:lnTo>
                <a:lnTo>
                  <a:pt x="68" y="32"/>
                </a:lnTo>
                <a:lnTo>
                  <a:pt x="51" y="39"/>
                </a:lnTo>
                <a:lnTo>
                  <a:pt x="31" y="48"/>
                </a:lnTo>
                <a:lnTo>
                  <a:pt x="10" y="57"/>
                </a:lnTo>
                <a:lnTo>
                  <a:pt x="11" y="55"/>
                </a:lnTo>
                <a:close/>
                <a:moveTo>
                  <a:pt x="23" y="38"/>
                </a:moveTo>
                <a:lnTo>
                  <a:pt x="11" y="55"/>
                </a:lnTo>
                <a:lnTo>
                  <a:pt x="10" y="56"/>
                </a:lnTo>
                <a:lnTo>
                  <a:pt x="23" y="38"/>
                </a:lnTo>
                <a:close/>
                <a:moveTo>
                  <a:pt x="31" y="26"/>
                </a:moveTo>
                <a:lnTo>
                  <a:pt x="32" y="26"/>
                </a:lnTo>
                <a:lnTo>
                  <a:pt x="23" y="38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2" name="Freeform 8898">
            <a:extLst>
              <a:ext uri="{FF2B5EF4-FFF2-40B4-BE49-F238E27FC236}">
                <a16:creationId xmlns:a16="http://schemas.microsoft.com/office/drawing/2014/main" id="{1D870625-2E95-4C46-AA73-03DE77FA1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36850"/>
            <a:ext cx="50800" cy="31750"/>
          </a:xfrm>
          <a:custGeom>
            <a:avLst/>
            <a:gdLst>
              <a:gd name="T0" fmla="*/ 17289407 w 143"/>
              <a:gd name="T1" fmla="*/ 10222392 h 86"/>
              <a:gd name="T2" fmla="*/ 14386702 w 143"/>
              <a:gd name="T3" fmla="*/ 9268416 h 86"/>
              <a:gd name="T4" fmla="*/ 15396308 w 143"/>
              <a:gd name="T5" fmla="*/ 11585427 h 86"/>
              <a:gd name="T6" fmla="*/ 12746182 w 143"/>
              <a:gd name="T7" fmla="*/ 9131817 h 86"/>
              <a:gd name="T8" fmla="*/ 13124517 w 143"/>
              <a:gd name="T9" fmla="*/ 11040140 h 86"/>
              <a:gd name="T10" fmla="*/ 10853083 w 143"/>
              <a:gd name="T11" fmla="*/ 8177840 h 86"/>
              <a:gd name="T12" fmla="*/ 11357885 w 143"/>
              <a:gd name="T13" fmla="*/ 9949933 h 86"/>
              <a:gd name="T14" fmla="*/ 8959983 w 143"/>
              <a:gd name="T15" fmla="*/ 7087634 h 86"/>
              <a:gd name="T16" fmla="*/ 9338674 w 143"/>
              <a:gd name="T17" fmla="*/ 8859358 h 86"/>
              <a:gd name="T18" fmla="*/ 6562436 w 143"/>
              <a:gd name="T19" fmla="*/ 5588369 h 86"/>
              <a:gd name="T20" fmla="*/ 6940772 w 143"/>
              <a:gd name="T21" fmla="*/ 7360093 h 86"/>
              <a:gd name="T22" fmla="*/ 4038422 w 143"/>
              <a:gd name="T23" fmla="*/ 4089105 h 86"/>
              <a:gd name="T24" fmla="*/ 4417113 w 143"/>
              <a:gd name="T25" fmla="*/ 5860828 h 86"/>
              <a:gd name="T26" fmla="*/ 1640520 w 143"/>
              <a:gd name="T27" fmla="*/ 2726070 h 86"/>
              <a:gd name="T28" fmla="*/ 378691 w 143"/>
              <a:gd name="T29" fmla="*/ 1090206 h 86"/>
              <a:gd name="T30" fmla="*/ 0 w 143"/>
              <a:gd name="T31" fmla="*/ 136230 h 86"/>
              <a:gd name="T32" fmla="*/ 1009606 w 143"/>
              <a:gd name="T33" fmla="*/ 0 h 86"/>
              <a:gd name="T34" fmla="*/ 3154929 w 143"/>
              <a:gd name="T35" fmla="*/ 545288 h 86"/>
              <a:gd name="T36" fmla="*/ 7698154 w 143"/>
              <a:gd name="T37" fmla="*/ 1499265 h 86"/>
              <a:gd name="T38" fmla="*/ 5552831 w 143"/>
              <a:gd name="T39" fmla="*/ 2044552 h 86"/>
              <a:gd name="T40" fmla="*/ 10348280 w 143"/>
              <a:gd name="T41" fmla="*/ 3134759 h 86"/>
              <a:gd name="T42" fmla="*/ 8202957 w 143"/>
              <a:gd name="T43" fmla="*/ 3407587 h 86"/>
              <a:gd name="T44" fmla="*/ 12746182 w 143"/>
              <a:gd name="T45" fmla="*/ 4361564 h 86"/>
              <a:gd name="T46" fmla="*/ 10726971 w 143"/>
              <a:gd name="T47" fmla="*/ 4906852 h 86"/>
              <a:gd name="T48" fmla="*/ 14512814 w 143"/>
              <a:gd name="T49" fmla="*/ 5588369 h 86"/>
              <a:gd name="T50" fmla="*/ 12619715 w 143"/>
              <a:gd name="T51" fmla="*/ 5724599 h 86"/>
              <a:gd name="T52" fmla="*/ 16279801 w 143"/>
              <a:gd name="T53" fmla="*/ 6542346 h 86"/>
              <a:gd name="T54" fmla="*/ 14386702 w 143"/>
              <a:gd name="T55" fmla="*/ 7087634 h 86"/>
              <a:gd name="T56" fmla="*/ 17920322 w 143"/>
              <a:gd name="T57" fmla="*/ 8314070 h 86"/>
              <a:gd name="T58" fmla="*/ 15143729 w 143"/>
              <a:gd name="T59" fmla="*/ 8314070 h 86"/>
              <a:gd name="T60" fmla="*/ 17289407 w 143"/>
              <a:gd name="T61" fmla="*/ 10222392 h 8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3" h="86">
                <a:moveTo>
                  <a:pt x="137" y="75"/>
                </a:moveTo>
                <a:lnTo>
                  <a:pt x="114" y="68"/>
                </a:lnTo>
                <a:lnTo>
                  <a:pt x="122" y="85"/>
                </a:lnTo>
                <a:lnTo>
                  <a:pt x="101" y="67"/>
                </a:lnTo>
                <a:lnTo>
                  <a:pt x="104" y="81"/>
                </a:lnTo>
                <a:lnTo>
                  <a:pt x="86" y="60"/>
                </a:lnTo>
                <a:lnTo>
                  <a:pt x="90" y="73"/>
                </a:lnTo>
                <a:lnTo>
                  <a:pt x="71" y="52"/>
                </a:lnTo>
                <a:lnTo>
                  <a:pt x="74" y="65"/>
                </a:lnTo>
                <a:lnTo>
                  <a:pt x="52" y="41"/>
                </a:lnTo>
                <a:lnTo>
                  <a:pt x="55" y="54"/>
                </a:lnTo>
                <a:lnTo>
                  <a:pt x="32" y="30"/>
                </a:lnTo>
                <a:lnTo>
                  <a:pt x="35" y="43"/>
                </a:lnTo>
                <a:lnTo>
                  <a:pt x="13" y="20"/>
                </a:lnTo>
                <a:lnTo>
                  <a:pt x="3" y="8"/>
                </a:lnTo>
                <a:lnTo>
                  <a:pt x="0" y="1"/>
                </a:lnTo>
                <a:lnTo>
                  <a:pt x="8" y="0"/>
                </a:lnTo>
                <a:lnTo>
                  <a:pt x="25" y="4"/>
                </a:lnTo>
                <a:lnTo>
                  <a:pt x="61" y="11"/>
                </a:lnTo>
                <a:lnTo>
                  <a:pt x="44" y="15"/>
                </a:lnTo>
                <a:lnTo>
                  <a:pt x="82" y="23"/>
                </a:lnTo>
                <a:lnTo>
                  <a:pt x="65" y="25"/>
                </a:lnTo>
                <a:lnTo>
                  <a:pt x="101" y="32"/>
                </a:lnTo>
                <a:lnTo>
                  <a:pt x="85" y="36"/>
                </a:lnTo>
                <a:lnTo>
                  <a:pt x="115" y="41"/>
                </a:lnTo>
                <a:lnTo>
                  <a:pt x="100" y="42"/>
                </a:lnTo>
                <a:lnTo>
                  <a:pt x="129" y="48"/>
                </a:lnTo>
                <a:lnTo>
                  <a:pt x="114" y="52"/>
                </a:lnTo>
                <a:lnTo>
                  <a:pt x="142" y="61"/>
                </a:lnTo>
                <a:lnTo>
                  <a:pt x="120" y="61"/>
                </a:lnTo>
                <a:lnTo>
                  <a:pt x="137" y="75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3" name="Freeform 8899">
            <a:extLst>
              <a:ext uri="{FF2B5EF4-FFF2-40B4-BE49-F238E27FC236}">
                <a16:creationId xmlns:a16="http://schemas.microsoft.com/office/drawing/2014/main" id="{6C70A423-927B-1247-B551-E8766769E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36850"/>
            <a:ext cx="53975" cy="33338"/>
          </a:xfrm>
          <a:custGeom>
            <a:avLst/>
            <a:gdLst>
              <a:gd name="T0" fmla="*/ 16140300 w 152"/>
              <a:gd name="T1" fmla="*/ 11949499 h 92"/>
              <a:gd name="T2" fmla="*/ 13365914 w 152"/>
              <a:gd name="T3" fmla="*/ 9454584 h 92"/>
              <a:gd name="T4" fmla="*/ 13744450 w 152"/>
              <a:gd name="T5" fmla="*/ 11555603 h 92"/>
              <a:gd name="T6" fmla="*/ 11474659 w 152"/>
              <a:gd name="T7" fmla="*/ 8666431 h 92"/>
              <a:gd name="T8" fmla="*/ 11852839 w 152"/>
              <a:gd name="T9" fmla="*/ 10636271 h 92"/>
              <a:gd name="T10" fmla="*/ 9456988 w 152"/>
              <a:gd name="T11" fmla="*/ 7747461 h 92"/>
              <a:gd name="T12" fmla="*/ 9961583 w 152"/>
              <a:gd name="T13" fmla="*/ 9323044 h 92"/>
              <a:gd name="T14" fmla="*/ 7061492 w 152"/>
              <a:gd name="T15" fmla="*/ 6171516 h 92"/>
              <a:gd name="T16" fmla="*/ 7439673 w 152"/>
              <a:gd name="T17" fmla="*/ 7878639 h 92"/>
              <a:gd name="T18" fmla="*/ 4665642 w 152"/>
              <a:gd name="T19" fmla="*/ 4858651 h 92"/>
              <a:gd name="T20" fmla="*/ 5043822 w 152"/>
              <a:gd name="T21" fmla="*/ 6434234 h 92"/>
              <a:gd name="T22" fmla="*/ 252120 w 152"/>
              <a:gd name="T23" fmla="*/ 1444405 h 92"/>
              <a:gd name="T24" fmla="*/ 0 w 152"/>
              <a:gd name="T25" fmla="*/ 262718 h 92"/>
              <a:gd name="T26" fmla="*/ 1260955 w 152"/>
              <a:gd name="T27" fmla="*/ 0 h 92"/>
              <a:gd name="T28" fmla="*/ 8826688 w 152"/>
              <a:gd name="T29" fmla="*/ 1707123 h 92"/>
              <a:gd name="T30" fmla="*/ 6809017 w 152"/>
              <a:gd name="T31" fmla="*/ 2232197 h 92"/>
              <a:gd name="T32" fmla="*/ 11474659 w 152"/>
              <a:gd name="T33" fmla="*/ 3282706 h 92"/>
              <a:gd name="T34" fmla="*/ 9330928 w 152"/>
              <a:gd name="T35" fmla="*/ 3545424 h 92"/>
              <a:gd name="T36" fmla="*/ 13744450 w 152"/>
              <a:gd name="T37" fmla="*/ 4464755 h 92"/>
              <a:gd name="T38" fmla="*/ 11852839 w 152"/>
              <a:gd name="T39" fmla="*/ 4989829 h 92"/>
              <a:gd name="T40" fmla="*/ 15761765 w 152"/>
              <a:gd name="T41" fmla="*/ 5646443 h 92"/>
              <a:gd name="T42" fmla="*/ 13744450 w 152"/>
              <a:gd name="T43" fmla="*/ 5777620 h 92"/>
              <a:gd name="T44" fmla="*/ 17653376 w 152"/>
              <a:gd name="T45" fmla="*/ 6565412 h 92"/>
              <a:gd name="T46" fmla="*/ 15257525 w 152"/>
              <a:gd name="T47" fmla="*/ 7090848 h 92"/>
              <a:gd name="T48" fmla="*/ 19040391 w 152"/>
              <a:gd name="T49" fmla="*/ 8272535 h 92"/>
              <a:gd name="T50" fmla="*/ 15761765 w 152"/>
              <a:gd name="T51" fmla="*/ 8272535 h 92"/>
              <a:gd name="T52" fmla="*/ 18157616 w 152"/>
              <a:gd name="T53" fmla="*/ 10636271 h 92"/>
              <a:gd name="T54" fmla="*/ 15005405 w 152"/>
              <a:gd name="T55" fmla="*/ 9454584 h 92"/>
              <a:gd name="T56" fmla="*/ 16140300 w 152"/>
              <a:gd name="T57" fmla="*/ 11949499 h 92"/>
              <a:gd name="T58" fmla="*/ 12735614 w 152"/>
              <a:gd name="T59" fmla="*/ 8666431 h 92"/>
              <a:gd name="T60" fmla="*/ 15131465 w 152"/>
              <a:gd name="T61" fmla="*/ 10767449 h 92"/>
              <a:gd name="T62" fmla="*/ 14248690 w 152"/>
              <a:gd name="T63" fmla="*/ 9060689 h 92"/>
              <a:gd name="T64" fmla="*/ 16770601 w 152"/>
              <a:gd name="T65" fmla="*/ 9848480 h 92"/>
              <a:gd name="T66" fmla="*/ 15005405 w 152"/>
              <a:gd name="T67" fmla="*/ 8141357 h 92"/>
              <a:gd name="T68" fmla="*/ 17022721 w 152"/>
              <a:gd name="T69" fmla="*/ 8141357 h 92"/>
              <a:gd name="T70" fmla="*/ 13996570 w 152"/>
              <a:gd name="T71" fmla="*/ 6828130 h 92"/>
              <a:gd name="T72" fmla="*/ 15761765 w 152"/>
              <a:gd name="T73" fmla="*/ 6565412 h 92"/>
              <a:gd name="T74" fmla="*/ 11852839 w 152"/>
              <a:gd name="T75" fmla="*/ 5777620 h 92"/>
              <a:gd name="T76" fmla="*/ 13870510 w 152"/>
              <a:gd name="T77" fmla="*/ 5646443 h 92"/>
              <a:gd name="T78" fmla="*/ 9961583 w 152"/>
              <a:gd name="T79" fmla="*/ 4989829 h 92"/>
              <a:gd name="T80" fmla="*/ 12231374 w 152"/>
              <a:gd name="T81" fmla="*/ 4464755 h 92"/>
              <a:gd name="T82" fmla="*/ 7565733 w 152"/>
              <a:gd name="T83" fmla="*/ 3545424 h 92"/>
              <a:gd name="T84" fmla="*/ 9456988 w 152"/>
              <a:gd name="T85" fmla="*/ 3151528 h 92"/>
              <a:gd name="T86" fmla="*/ 5043822 w 152"/>
              <a:gd name="T87" fmla="*/ 2232197 h 92"/>
              <a:gd name="T88" fmla="*/ 7061492 w 152"/>
              <a:gd name="T89" fmla="*/ 1707123 h 92"/>
              <a:gd name="T90" fmla="*/ 1260955 w 152"/>
              <a:gd name="T91" fmla="*/ 393896 h 92"/>
              <a:gd name="T92" fmla="*/ 630300 w 152"/>
              <a:gd name="T93" fmla="*/ 525074 h 92"/>
              <a:gd name="T94" fmla="*/ 756715 w 152"/>
              <a:gd name="T95" fmla="*/ 1181687 h 92"/>
              <a:gd name="T96" fmla="*/ 4413166 w 152"/>
              <a:gd name="T97" fmla="*/ 5383725 h 92"/>
              <a:gd name="T98" fmla="*/ 4034986 w 152"/>
              <a:gd name="T99" fmla="*/ 3676602 h 92"/>
              <a:gd name="T100" fmla="*/ 6935077 w 152"/>
              <a:gd name="T101" fmla="*/ 6828130 h 92"/>
              <a:gd name="T102" fmla="*/ 6430837 w 152"/>
              <a:gd name="T103" fmla="*/ 4989829 h 92"/>
              <a:gd name="T104" fmla="*/ 9330928 w 152"/>
              <a:gd name="T105" fmla="*/ 8272535 h 92"/>
              <a:gd name="T106" fmla="*/ 8826688 w 152"/>
              <a:gd name="T107" fmla="*/ 6303056 h 92"/>
              <a:gd name="T108" fmla="*/ 11096479 w 152"/>
              <a:gd name="T109" fmla="*/ 9060689 h 92"/>
              <a:gd name="T110" fmla="*/ 10844004 w 152"/>
              <a:gd name="T111" fmla="*/ 7484743 h 92"/>
              <a:gd name="T112" fmla="*/ 12987734 w 152"/>
              <a:gd name="T113" fmla="*/ 10110836 h 92"/>
              <a:gd name="T114" fmla="*/ 12735614 w 152"/>
              <a:gd name="T115" fmla="*/ 8666431 h 9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92">
                <a:moveTo>
                  <a:pt x="128" y="91"/>
                </a:moveTo>
                <a:lnTo>
                  <a:pt x="106" y="72"/>
                </a:lnTo>
                <a:lnTo>
                  <a:pt x="109" y="88"/>
                </a:lnTo>
                <a:lnTo>
                  <a:pt x="91" y="66"/>
                </a:lnTo>
                <a:lnTo>
                  <a:pt x="94" y="81"/>
                </a:lnTo>
                <a:lnTo>
                  <a:pt x="75" y="59"/>
                </a:lnTo>
                <a:lnTo>
                  <a:pt x="79" y="71"/>
                </a:lnTo>
                <a:lnTo>
                  <a:pt x="56" y="47"/>
                </a:lnTo>
                <a:lnTo>
                  <a:pt x="59" y="60"/>
                </a:lnTo>
                <a:lnTo>
                  <a:pt x="37" y="37"/>
                </a:lnTo>
                <a:lnTo>
                  <a:pt x="40" y="49"/>
                </a:lnTo>
                <a:lnTo>
                  <a:pt x="2" y="11"/>
                </a:lnTo>
                <a:lnTo>
                  <a:pt x="0" y="2"/>
                </a:lnTo>
                <a:lnTo>
                  <a:pt x="10" y="0"/>
                </a:lnTo>
                <a:lnTo>
                  <a:pt x="70" y="13"/>
                </a:lnTo>
                <a:lnTo>
                  <a:pt x="54" y="17"/>
                </a:lnTo>
                <a:lnTo>
                  <a:pt x="91" y="25"/>
                </a:lnTo>
                <a:lnTo>
                  <a:pt x="74" y="27"/>
                </a:lnTo>
                <a:lnTo>
                  <a:pt x="109" y="34"/>
                </a:lnTo>
                <a:lnTo>
                  <a:pt x="94" y="38"/>
                </a:lnTo>
                <a:lnTo>
                  <a:pt x="125" y="43"/>
                </a:lnTo>
                <a:lnTo>
                  <a:pt x="109" y="44"/>
                </a:lnTo>
                <a:lnTo>
                  <a:pt x="140" y="50"/>
                </a:lnTo>
                <a:lnTo>
                  <a:pt x="121" y="54"/>
                </a:lnTo>
                <a:lnTo>
                  <a:pt x="151" y="63"/>
                </a:lnTo>
                <a:lnTo>
                  <a:pt x="125" y="63"/>
                </a:lnTo>
                <a:lnTo>
                  <a:pt x="144" y="81"/>
                </a:lnTo>
                <a:lnTo>
                  <a:pt x="119" y="72"/>
                </a:lnTo>
                <a:lnTo>
                  <a:pt x="128" y="91"/>
                </a:lnTo>
                <a:close/>
                <a:moveTo>
                  <a:pt x="101" y="66"/>
                </a:moveTo>
                <a:lnTo>
                  <a:pt x="120" y="82"/>
                </a:lnTo>
                <a:lnTo>
                  <a:pt x="113" y="69"/>
                </a:lnTo>
                <a:lnTo>
                  <a:pt x="133" y="75"/>
                </a:lnTo>
                <a:lnTo>
                  <a:pt x="119" y="62"/>
                </a:lnTo>
                <a:lnTo>
                  <a:pt x="135" y="62"/>
                </a:lnTo>
                <a:lnTo>
                  <a:pt x="111" y="52"/>
                </a:lnTo>
                <a:lnTo>
                  <a:pt x="125" y="50"/>
                </a:lnTo>
                <a:lnTo>
                  <a:pt x="94" y="44"/>
                </a:lnTo>
                <a:lnTo>
                  <a:pt x="110" y="43"/>
                </a:lnTo>
                <a:lnTo>
                  <a:pt x="79" y="38"/>
                </a:lnTo>
                <a:lnTo>
                  <a:pt x="97" y="34"/>
                </a:lnTo>
                <a:lnTo>
                  <a:pt x="60" y="27"/>
                </a:lnTo>
                <a:lnTo>
                  <a:pt x="75" y="24"/>
                </a:lnTo>
                <a:lnTo>
                  <a:pt x="40" y="17"/>
                </a:lnTo>
                <a:lnTo>
                  <a:pt x="56" y="13"/>
                </a:lnTo>
                <a:lnTo>
                  <a:pt x="10" y="3"/>
                </a:lnTo>
                <a:lnTo>
                  <a:pt x="5" y="4"/>
                </a:lnTo>
                <a:lnTo>
                  <a:pt x="6" y="9"/>
                </a:lnTo>
                <a:lnTo>
                  <a:pt x="35" y="41"/>
                </a:lnTo>
                <a:lnTo>
                  <a:pt x="32" y="28"/>
                </a:lnTo>
                <a:lnTo>
                  <a:pt x="55" y="52"/>
                </a:lnTo>
                <a:lnTo>
                  <a:pt x="51" y="38"/>
                </a:lnTo>
                <a:lnTo>
                  <a:pt x="74" y="63"/>
                </a:lnTo>
                <a:lnTo>
                  <a:pt x="70" y="48"/>
                </a:lnTo>
                <a:lnTo>
                  <a:pt x="88" y="69"/>
                </a:lnTo>
                <a:lnTo>
                  <a:pt x="86" y="57"/>
                </a:lnTo>
                <a:lnTo>
                  <a:pt x="103" y="77"/>
                </a:lnTo>
                <a:lnTo>
                  <a:pt x="101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4" name="Freeform 8900">
            <a:extLst>
              <a:ext uri="{FF2B5EF4-FFF2-40B4-BE49-F238E27FC236}">
                <a16:creationId xmlns:a16="http://schemas.microsoft.com/office/drawing/2014/main" id="{B9CD389A-C0AC-8647-B1F6-7310C56E0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2741613"/>
            <a:ext cx="42862" cy="23812"/>
          </a:xfrm>
          <a:custGeom>
            <a:avLst/>
            <a:gdLst>
              <a:gd name="T0" fmla="*/ 9600368 w 119"/>
              <a:gd name="T1" fmla="*/ 5502404 h 65"/>
              <a:gd name="T2" fmla="*/ 7524622 w 119"/>
              <a:gd name="T3" fmla="*/ 4294586 h 65"/>
              <a:gd name="T4" fmla="*/ 5059517 w 119"/>
              <a:gd name="T5" fmla="*/ 2952322 h 65"/>
              <a:gd name="T6" fmla="*/ 10638060 w 119"/>
              <a:gd name="T7" fmla="*/ 2818242 h 65"/>
              <a:gd name="T8" fmla="*/ 10638060 w 119"/>
              <a:gd name="T9" fmla="*/ 2952322 h 65"/>
              <a:gd name="T10" fmla="*/ 5059517 w 119"/>
              <a:gd name="T11" fmla="*/ 2952322 h 65"/>
              <a:gd name="T12" fmla="*/ 7783955 w 119"/>
              <a:gd name="T13" fmla="*/ 4294586 h 65"/>
              <a:gd name="T14" fmla="*/ 12454473 w 119"/>
              <a:gd name="T15" fmla="*/ 3891980 h 65"/>
              <a:gd name="T16" fmla="*/ 12454473 w 119"/>
              <a:gd name="T17" fmla="*/ 4026060 h 65"/>
              <a:gd name="T18" fmla="*/ 7783955 w 119"/>
              <a:gd name="T19" fmla="*/ 4294586 h 65"/>
              <a:gd name="T20" fmla="*/ 9600368 w 119"/>
              <a:gd name="T21" fmla="*/ 5502404 h 65"/>
              <a:gd name="T22" fmla="*/ 14270525 w 119"/>
              <a:gd name="T23" fmla="*/ 4965718 h 65"/>
              <a:gd name="T24" fmla="*/ 9730034 w 119"/>
              <a:gd name="T25" fmla="*/ 5502404 h 65"/>
              <a:gd name="T26" fmla="*/ 11027420 w 119"/>
              <a:gd name="T27" fmla="*/ 6173536 h 65"/>
              <a:gd name="T28" fmla="*/ 15308578 w 119"/>
              <a:gd name="T29" fmla="*/ 8589172 h 65"/>
              <a:gd name="T30" fmla="*/ 15178911 w 119"/>
              <a:gd name="T31" fmla="*/ 8589172 h 65"/>
              <a:gd name="T32" fmla="*/ 10897754 w 119"/>
              <a:gd name="T33" fmla="*/ 6173536 h 65"/>
              <a:gd name="T34" fmla="*/ 9600368 w 119"/>
              <a:gd name="T35" fmla="*/ 5502404 h 65"/>
              <a:gd name="T36" fmla="*/ 2075745 w 119"/>
              <a:gd name="T37" fmla="*/ 4294586 h 65"/>
              <a:gd name="T38" fmla="*/ 0 w 119"/>
              <a:gd name="T39" fmla="*/ 134080 h 65"/>
              <a:gd name="T40" fmla="*/ 5448877 w 119"/>
              <a:gd name="T41" fmla="*/ 0 h 65"/>
              <a:gd name="T42" fmla="*/ 5448877 w 119"/>
              <a:gd name="T43" fmla="*/ 134080 h 65"/>
              <a:gd name="T44" fmla="*/ 129667 w 119"/>
              <a:gd name="T45" fmla="*/ 134080 h 65"/>
              <a:gd name="T46" fmla="*/ 2075745 w 119"/>
              <a:gd name="T47" fmla="*/ 4294586 h 65"/>
              <a:gd name="T48" fmla="*/ 8173315 w 119"/>
              <a:gd name="T49" fmla="*/ 1476344 h 65"/>
              <a:gd name="T50" fmla="*/ 8173315 w 119"/>
              <a:gd name="T51" fmla="*/ 1610424 h 65"/>
              <a:gd name="T52" fmla="*/ 2594772 w 119"/>
              <a:gd name="T53" fmla="*/ 1610424 h 65"/>
              <a:gd name="T54" fmla="*/ 8173315 w 119"/>
              <a:gd name="T55" fmla="*/ 1476344 h 6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9" h="65">
                <a:moveTo>
                  <a:pt x="74" y="41"/>
                </a:moveTo>
                <a:lnTo>
                  <a:pt x="58" y="32"/>
                </a:lnTo>
                <a:lnTo>
                  <a:pt x="39" y="22"/>
                </a:lnTo>
                <a:lnTo>
                  <a:pt x="82" y="21"/>
                </a:lnTo>
                <a:lnTo>
                  <a:pt x="82" y="22"/>
                </a:lnTo>
                <a:lnTo>
                  <a:pt x="39" y="22"/>
                </a:lnTo>
                <a:lnTo>
                  <a:pt x="60" y="32"/>
                </a:lnTo>
                <a:lnTo>
                  <a:pt x="96" y="29"/>
                </a:lnTo>
                <a:lnTo>
                  <a:pt x="96" y="30"/>
                </a:lnTo>
                <a:lnTo>
                  <a:pt x="60" y="32"/>
                </a:lnTo>
                <a:lnTo>
                  <a:pt x="74" y="41"/>
                </a:lnTo>
                <a:lnTo>
                  <a:pt x="110" y="37"/>
                </a:lnTo>
                <a:lnTo>
                  <a:pt x="75" y="41"/>
                </a:lnTo>
                <a:lnTo>
                  <a:pt x="85" y="46"/>
                </a:lnTo>
                <a:lnTo>
                  <a:pt x="118" y="64"/>
                </a:lnTo>
                <a:lnTo>
                  <a:pt x="117" y="64"/>
                </a:lnTo>
                <a:lnTo>
                  <a:pt x="84" y="46"/>
                </a:lnTo>
                <a:lnTo>
                  <a:pt x="74" y="41"/>
                </a:lnTo>
                <a:close/>
                <a:moveTo>
                  <a:pt x="16" y="32"/>
                </a:moveTo>
                <a:lnTo>
                  <a:pt x="0" y="1"/>
                </a:lnTo>
                <a:lnTo>
                  <a:pt x="42" y="0"/>
                </a:lnTo>
                <a:lnTo>
                  <a:pt x="42" y="1"/>
                </a:lnTo>
                <a:lnTo>
                  <a:pt x="1" y="1"/>
                </a:lnTo>
                <a:lnTo>
                  <a:pt x="16" y="32"/>
                </a:lnTo>
                <a:close/>
                <a:moveTo>
                  <a:pt x="63" y="11"/>
                </a:moveTo>
                <a:lnTo>
                  <a:pt x="63" y="12"/>
                </a:lnTo>
                <a:lnTo>
                  <a:pt x="20" y="12"/>
                </a:lnTo>
                <a:lnTo>
                  <a:pt x="6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5" name="Freeform 8901">
            <a:extLst>
              <a:ext uri="{FF2B5EF4-FFF2-40B4-BE49-F238E27FC236}">
                <a16:creationId xmlns:a16="http://schemas.microsoft.com/office/drawing/2014/main" id="{506904B3-DC2A-2C42-BCD3-0A93A506E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2735263"/>
            <a:ext cx="39688" cy="34925"/>
          </a:xfrm>
          <a:custGeom>
            <a:avLst/>
            <a:gdLst>
              <a:gd name="T0" fmla="*/ 1004602 w 112"/>
              <a:gd name="T1" fmla="*/ 11647124 h 96"/>
              <a:gd name="T2" fmla="*/ 2385887 w 112"/>
              <a:gd name="T3" fmla="*/ 9529432 h 96"/>
              <a:gd name="T4" fmla="*/ 0 w 112"/>
              <a:gd name="T5" fmla="*/ 9926340 h 96"/>
              <a:gd name="T6" fmla="*/ 3013808 w 112"/>
              <a:gd name="T7" fmla="*/ 8338344 h 96"/>
              <a:gd name="T8" fmla="*/ 1130045 w 112"/>
              <a:gd name="T9" fmla="*/ 8205920 h 96"/>
              <a:gd name="T10" fmla="*/ 4269295 w 112"/>
              <a:gd name="T11" fmla="*/ 6882408 h 96"/>
              <a:gd name="T12" fmla="*/ 2511329 w 112"/>
              <a:gd name="T13" fmla="*/ 6882408 h 96"/>
              <a:gd name="T14" fmla="*/ 5650579 w 112"/>
              <a:gd name="T15" fmla="*/ 5823380 h 96"/>
              <a:gd name="T16" fmla="*/ 3892613 w 112"/>
              <a:gd name="T17" fmla="*/ 5823380 h 96"/>
              <a:gd name="T18" fmla="*/ 7408545 w 112"/>
              <a:gd name="T19" fmla="*/ 4102960 h 96"/>
              <a:gd name="T20" fmla="*/ 5650579 w 112"/>
              <a:gd name="T21" fmla="*/ 4102960 h 96"/>
              <a:gd name="T22" fmla="*/ 9291953 w 112"/>
              <a:gd name="T23" fmla="*/ 2514600 h 96"/>
              <a:gd name="T24" fmla="*/ 7533987 w 112"/>
              <a:gd name="T25" fmla="*/ 2382176 h 96"/>
              <a:gd name="T26" fmla="*/ 11049919 w 112"/>
              <a:gd name="T27" fmla="*/ 794180 h 96"/>
              <a:gd name="T28" fmla="*/ 12807885 w 112"/>
              <a:gd name="T29" fmla="*/ 0 h 96"/>
              <a:gd name="T30" fmla="*/ 13938284 w 112"/>
              <a:gd name="T31" fmla="*/ 132424 h 96"/>
              <a:gd name="T32" fmla="*/ 13812487 w 112"/>
              <a:gd name="T33" fmla="*/ 926604 h 96"/>
              <a:gd name="T34" fmla="*/ 12807885 w 112"/>
              <a:gd name="T35" fmla="*/ 2779448 h 96"/>
              <a:gd name="T36" fmla="*/ 10799034 w 112"/>
              <a:gd name="T37" fmla="*/ 6088228 h 96"/>
              <a:gd name="T38" fmla="*/ 10799034 w 112"/>
              <a:gd name="T39" fmla="*/ 4235384 h 96"/>
              <a:gd name="T40" fmla="*/ 8915271 w 112"/>
              <a:gd name="T41" fmla="*/ 7676588 h 96"/>
              <a:gd name="T42" fmla="*/ 9166511 w 112"/>
              <a:gd name="T43" fmla="*/ 5823380 h 96"/>
              <a:gd name="T44" fmla="*/ 7031863 w 112"/>
              <a:gd name="T45" fmla="*/ 9397008 h 96"/>
              <a:gd name="T46" fmla="*/ 7157306 w 112"/>
              <a:gd name="T47" fmla="*/ 7544164 h 96"/>
              <a:gd name="T48" fmla="*/ 5776021 w 112"/>
              <a:gd name="T49" fmla="*/ 10588096 h 96"/>
              <a:gd name="T50" fmla="*/ 5776021 w 112"/>
              <a:gd name="T51" fmla="*/ 8735252 h 96"/>
              <a:gd name="T52" fmla="*/ 4395092 w 112"/>
              <a:gd name="T53" fmla="*/ 11911608 h 96"/>
              <a:gd name="T54" fmla="*/ 4520534 w 112"/>
              <a:gd name="T55" fmla="*/ 9926340 h 96"/>
              <a:gd name="T56" fmla="*/ 2636772 w 112"/>
              <a:gd name="T57" fmla="*/ 12573364 h 96"/>
              <a:gd name="T58" fmla="*/ 3264692 w 112"/>
              <a:gd name="T59" fmla="*/ 10588096 h 96"/>
              <a:gd name="T60" fmla="*/ 1004602 w 112"/>
              <a:gd name="T61" fmla="*/ 11647124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2" h="96">
                <a:moveTo>
                  <a:pt x="8" y="88"/>
                </a:moveTo>
                <a:lnTo>
                  <a:pt x="19" y="72"/>
                </a:lnTo>
                <a:lnTo>
                  <a:pt x="0" y="75"/>
                </a:lnTo>
                <a:lnTo>
                  <a:pt x="24" y="63"/>
                </a:lnTo>
                <a:lnTo>
                  <a:pt x="9" y="62"/>
                </a:lnTo>
                <a:lnTo>
                  <a:pt x="34" y="52"/>
                </a:lnTo>
                <a:lnTo>
                  <a:pt x="20" y="52"/>
                </a:lnTo>
                <a:lnTo>
                  <a:pt x="45" y="44"/>
                </a:lnTo>
                <a:lnTo>
                  <a:pt x="31" y="44"/>
                </a:lnTo>
                <a:lnTo>
                  <a:pt x="59" y="31"/>
                </a:lnTo>
                <a:lnTo>
                  <a:pt x="45" y="31"/>
                </a:lnTo>
                <a:lnTo>
                  <a:pt x="74" y="19"/>
                </a:lnTo>
                <a:lnTo>
                  <a:pt x="60" y="18"/>
                </a:lnTo>
                <a:lnTo>
                  <a:pt x="88" y="6"/>
                </a:lnTo>
                <a:lnTo>
                  <a:pt x="102" y="0"/>
                </a:lnTo>
                <a:lnTo>
                  <a:pt x="111" y="1"/>
                </a:lnTo>
                <a:lnTo>
                  <a:pt x="110" y="7"/>
                </a:lnTo>
                <a:lnTo>
                  <a:pt x="102" y="21"/>
                </a:lnTo>
                <a:lnTo>
                  <a:pt x="86" y="46"/>
                </a:lnTo>
                <a:lnTo>
                  <a:pt x="86" y="32"/>
                </a:lnTo>
                <a:lnTo>
                  <a:pt x="71" y="58"/>
                </a:lnTo>
                <a:lnTo>
                  <a:pt x="73" y="44"/>
                </a:lnTo>
                <a:lnTo>
                  <a:pt x="56" y="71"/>
                </a:lnTo>
                <a:lnTo>
                  <a:pt x="57" y="57"/>
                </a:lnTo>
                <a:lnTo>
                  <a:pt x="46" y="80"/>
                </a:lnTo>
                <a:lnTo>
                  <a:pt x="46" y="66"/>
                </a:lnTo>
                <a:lnTo>
                  <a:pt x="35" y="90"/>
                </a:lnTo>
                <a:lnTo>
                  <a:pt x="36" y="75"/>
                </a:lnTo>
                <a:lnTo>
                  <a:pt x="21" y="95"/>
                </a:lnTo>
                <a:lnTo>
                  <a:pt x="26" y="80"/>
                </a:lnTo>
                <a:lnTo>
                  <a:pt x="8" y="88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6" name="Freeform 8902">
            <a:extLst>
              <a:ext uri="{FF2B5EF4-FFF2-40B4-BE49-F238E27FC236}">
                <a16:creationId xmlns:a16="http://schemas.microsoft.com/office/drawing/2014/main" id="{BA655251-FAB7-EB4F-974E-4FF841193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2735263"/>
            <a:ext cx="42862" cy="36512"/>
          </a:xfrm>
          <a:custGeom>
            <a:avLst/>
            <a:gdLst>
              <a:gd name="T0" fmla="*/ 3220878 w 117"/>
              <a:gd name="T1" fmla="*/ 12817484 h 103"/>
              <a:gd name="T2" fmla="*/ 3892016 w 117"/>
              <a:gd name="T3" fmla="*/ 10429671 h 103"/>
              <a:gd name="T4" fmla="*/ 1073748 w 117"/>
              <a:gd name="T5" fmla="*/ 11560834 h 103"/>
              <a:gd name="T6" fmla="*/ 2818268 w 117"/>
              <a:gd name="T7" fmla="*/ 9298862 h 103"/>
              <a:gd name="T8" fmla="*/ 0 w 117"/>
              <a:gd name="T9" fmla="*/ 9801522 h 103"/>
              <a:gd name="T10" fmla="*/ 3220878 w 117"/>
              <a:gd name="T11" fmla="*/ 8042211 h 103"/>
              <a:gd name="T12" fmla="*/ 939301 w 117"/>
              <a:gd name="T13" fmla="*/ 8042211 h 103"/>
              <a:gd name="T14" fmla="*/ 4428707 w 117"/>
              <a:gd name="T15" fmla="*/ 6785560 h 103"/>
              <a:gd name="T16" fmla="*/ 2549739 w 117"/>
              <a:gd name="T17" fmla="*/ 6785560 h 103"/>
              <a:gd name="T18" fmla="*/ 5905065 w 117"/>
              <a:gd name="T19" fmla="*/ 5654752 h 103"/>
              <a:gd name="T20" fmla="*/ 4160545 w 117"/>
              <a:gd name="T21" fmla="*/ 5654752 h 103"/>
              <a:gd name="T22" fmla="*/ 7918113 w 117"/>
              <a:gd name="T23" fmla="*/ 4146771 h 103"/>
              <a:gd name="T24" fmla="*/ 6173593 w 117"/>
              <a:gd name="T25" fmla="*/ 4021283 h 103"/>
              <a:gd name="T26" fmla="*/ 9931162 w 117"/>
              <a:gd name="T27" fmla="*/ 2638790 h 103"/>
              <a:gd name="T28" fmla="*/ 8052561 w 117"/>
              <a:gd name="T29" fmla="*/ 2638790 h 103"/>
              <a:gd name="T30" fmla="*/ 14360235 w 117"/>
              <a:gd name="T31" fmla="*/ 0 h 103"/>
              <a:gd name="T32" fmla="*/ 15568065 w 117"/>
              <a:gd name="T33" fmla="*/ 125488 h 103"/>
              <a:gd name="T34" fmla="*/ 15568065 w 117"/>
              <a:gd name="T35" fmla="*/ 1005321 h 103"/>
              <a:gd name="T36" fmla="*/ 12078658 w 117"/>
              <a:gd name="T37" fmla="*/ 6408742 h 103"/>
              <a:gd name="T38" fmla="*/ 12078658 w 117"/>
              <a:gd name="T39" fmla="*/ 4774919 h 103"/>
              <a:gd name="T40" fmla="*/ 10065610 w 117"/>
              <a:gd name="T41" fmla="*/ 8042211 h 103"/>
              <a:gd name="T42" fmla="*/ 10199691 w 117"/>
              <a:gd name="T43" fmla="*/ 6282900 h 103"/>
              <a:gd name="T44" fmla="*/ 8052561 w 117"/>
              <a:gd name="T45" fmla="*/ 9550192 h 103"/>
              <a:gd name="T46" fmla="*/ 8052561 w 117"/>
              <a:gd name="T47" fmla="*/ 8042211 h 103"/>
              <a:gd name="T48" fmla="*/ 6576203 w 117"/>
              <a:gd name="T49" fmla="*/ 10806843 h 103"/>
              <a:gd name="T50" fmla="*/ 6710284 w 117"/>
              <a:gd name="T51" fmla="*/ 9173020 h 103"/>
              <a:gd name="T52" fmla="*/ 5099845 w 117"/>
              <a:gd name="T53" fmla="*/ 11937652 h 103"/>
              <a:gd name="T54" fmla="*/ 5233926 w 117"/>
              <a:gd name="T55" fmla="*/ 10178340 h 103"/>
              <a:gd name="T56" fmla="*/ 3220878 w 117"/>
              <a:gd name="T57" fmla="*/ 12817484 h 103"/>
              <a:gd name="T58" fmla="*/ 4428707 w 117"/>
              <a:gd name="T59" fmla="*/ 9801522 h 103"/>
              <a:gd name="T60" fmla="*/ 3892016 w 117"/>
              <a:gd name="T61" fmla="*/ 11434991 h 103"/>
              <a:gd name="T62" fmla="*/ 5636536 w 117"/>
              <a:gd name="T63" fmla="*/ 9173020 h 103"/>
              <a:gd name="T64" fmla="*/ 5502455 w 117"/>
              <a:gd name="T65" fmla="*/ 10806843 h 103"/>
              <a:gd name="T66" fmla="*/ 7112894 w 117"/>
              <a:gd name="T67" fmla="*/ 7916723 h 103"/>
              <a:gd name="T68" fmla="*/ 6978813 w 117"/>
              <a:gd name="T69" fmla="*/ 9550192 h 103"/>
              <a:gd name="T70" fmla="*/ 8589252 w 117"/>
              <a:gd name="T71" fmla="*/ 6660072 h 103"/>
              <a:gd name="T72" fmla="*/ 8455171 w 117"/>
              <a:gd name="T73" fmla="*/ 8419384 h 103"/>
              <a:gd name="T74" fmla="*/ 10602300 w 117"/>
              <a:gd name="T75" fmla="*/ 5277579 h 103"/>
              <a:gd name="T76" fmla="*/ 10468219 w 117"/>
              <a:gd name="T77" fmla="*/ 6785560 h 103"/>
              <a:gd name="T78" fmla="*/ 12346820 w 117"/>
              <a:gd name="T79" fmla="*/ 3644110 h 103"/>
              <a:gd name="T80" fmla="*/ 12346820 w 117"/>
              <a:gd name="T81" fmla="*/ 5277579 h 103"/>
              <a:gd name="T82" fmla="*/ 15165455 w 117"/>
              <a:gd name="T83" fmla="*/ 879478 h 103"/>
              <a:gd name="T84" fmla="*/ 15165455 w 117"/>
              <a:gd name="T85" fmla="*/ 376818 h 103"/>
              <a:gd name="T86" fmla="*/ 14360235 w 117"/>
              <a:gd name="T87" fmla="*/ 376818 h 103"/>
              <a:gd name="T88" fmla="*/ 9528552 w 117"/>
              <a:gd name="T89" fmla="*/ 2387459 h 103"/>
              <a:gd name="T90" fmla="*/ 11138991 w 117"/>
              <a:gd name="T91" fmla="*/ 2387459 h 103"/>
              <a:gd name="T92" fmla="*/ 7515504 w 117"/>
              <a:gd name="T93" fmla="*/ 3895440 h 103"/>
              <a:gd name="T94" fmla="*/ 9260390 w 117"/>
              <a:gd name="T95" fmla="*/ 3895440 h 103"/>
              <a:gd name="T96" fmla="*/ 5502455 w 117"/>
              <a:gd name="T97" fmla="*/ 5403422 h 103"/>
              <a:gd name="T98" fmla="*/ 7515504 w 117"/>
              <a:gd name="T99" fmla="*/ 5528909 h 103"/>
              <a:gd name="T100" fmla="*/ 4160545 w 117"/>
              <a:gd name="T101" fmla="*/ 6534230 h 103"/>
              <a:gd name="T102" fmla="*/ 5905065 w 117"/>
              <a:gd name="T103" fmla="*/ 6660072 h 103"/>
              <a:gd name="T104" fmla="*/ 2549739 w 117"/>
              <a:gd name="T105" fmla="*/ 7790881 h 103"/>
              <a:gd name="T106" fmla="*/ 4294626 w 117"/>
              <a:gd name="T107" fmla="*/ 7916723 h 103"/>
              <a:gd name="T108" fmla="*/ 1476358 w 117"/>
              <a:gd name="T109" fmla="*/ 9173020 h 103"/>
              <a:gd name="T110" fmla="*/ 3489406 w 117"/>
              <a:gd name="T111" fmla="*/ 9047532 h 103"/>
              <a:gd name="T112" fmla="*/ 2147130 w 117"/>
              <a:gd name="T113" fmla="*/ 10806843 h 103"/>
              <a:gd name="T114" fmla="*/ 4428707 w 117"/>
              <a:gd name="T115" fmla="*/ 9801522 h 10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03">
                <a:moveTo>
                  <a:pt x="24" y="102"/>
                </a:moveTo>
                <a:lnTo>
                  <a:pt x="29" y="83"/>
                </a:lnTo>
                <a:lnTo>
                  <a:pt x="8" y="92"/>
                </a:lnTo>
                <a:lnTo>
                  <a:pt x="21" y="74"/>
                </a:lnTo>
                <a:lnTo>
                  <a:pt x="0" y="78"/>
                </a:lnTo>
                <a:lnTo>
                  <a:pt x="24" y="64"/>
                </a:lnTo>
                <a:lnTo>
                  <a:pt x="7" y="64"/>
                </a:lnTo>
                <a:lnTo>
                  <a:pt x="33" y="54"/>
                </a:lnTo>
                <a:lnTo>
                  <a:pt x="19" y="54"/>
                </a:lnTo>
                <a:lnTo>
                  <a:pt x="44" y="45"/>
                </a:lnTo>
                <a:lnTo>
                  <a:pt x="31" y="45"/>
                </a:lnTo>
                <a:lnTo>
                  <a:pt x="59" y="33"/>
                </a:lnTo>
                <a:lnTo>
                  <a:pt x="46" y="32"/>
                </a:lnTo>
                <a:lnTo>
                  <a:pt x="74" y="21"/>
                </a:lnTo>
                <a:lnTo>
                  <a:pt x="60" y="21"/>
                </a:lnTo>
                <a:lnTo>
                  <a:pt x="107" y="0"/>
                </a:lnTo>
                <a:lnTo>
                  <a:pt x="116" y="1"/>
                </a:lnTo>
                <a:lnTo>
                  <a:pt x="116" y="8"/>
                </a:lnTo>
                <a:lnTo>
                  <a:pt x="90" y="51"/>
                </a:lnTo>
                <a:lnTo>
                  <a:pt x="90" y="38"/>
                </a:lnTo>
                <a:lnTo>
                  <a:pt x="75" y="64"/>
                </a:lnTo>
                <a:lnTo>
                  <a:pt x="76" y="50"/>
                </a:lnTo>
                <a:lnTo>
                  <a:pt x="60" y="76"/>
                </a:lnTo>
                <a:lnTo>
                  <a:pt x="60" y="64"/>
                </a:lnTo>
                <a:lnTo>
                  <a:pt x="49" y="86"/>
                </a:lnTo>
                <a:lnTo>
                  <a:pt x="50" y="73"/>
                </a:lnTo>
                <a:lnTo>
                  <a:pt x="38" y="95"/>
                </a:lnTo>
                <a:lnTo>
                  <a:pt x="39" y="81"/>
                </a:lnTo>
                <a:lnTo>
                  <a:pt x="24" y="102"/>
                </a:lnTo>
                <a:close/>
                <a:moveTo>
                  <a:pt x="33" y="78"/>
                </a:moveTo>
                <a:lnTo>
                  <a:pt x="29" y="91"/>
                </a:lnTo>
                <a:lnTo>
                  <a:pt x="42" y="73"/>
                </a:lnTo>
                <a:lnTo>
                  <a:pt x="41" y="86"/>
                </a:lnTo>
                <a:lnTo>
                  <a:pt x="53" y="63"/>
                </a:lnTo>
                <a:lnTo>
                  <a:pt x="52" y="76"/>
                </a:lnTo>
                <a:lnTo>
                  <a:pt x="64" y="53"/>
                </a:lnTo>
                <a:lnTo>
                  <a:pt x="63" y="67"/>
                </a:lnTo>
                <a:lnTo>
                  <a:pt x="79" y="42"/>
                </a:lnTo>
                <a:lnTo>
                  <a:pt x="78" y="54"/>
                </a:lnTo>
                <a:lnTo>
                  <a:pt x="92" y="29"/>
                </a:lnTo>
                <a:lnTo>
                  <a:pt x="92" y="42"/>
                </a:lnTo>
                <a:lnTo>
                  <a:pt x="113" y="7"/>
                </a:lnTo>
                <a:lnTo>
                  <a:pt x="113" y="3"/>
                </a:lnTo>
                <a:lnTo>
                  <a:pt x="107" y="3"/>
                </a:lnTo>
                <a:lnTo>
                  <a:pt x="71" y="19"/>
                </a:lnTo>
                <a:lnTo>
                  <a:pt x="83" y="19"/>
                </a:lnTo>
                <a:lnTo>
                  <a:pt x="56" y="31"/>
                </a:lnTo>
                <a:lnTo>
                  <a:pt x="69" y="31"/>
                </a:lnTo>
                <a:lnTo>
                  <a:pt x="41" y="43"/>
                </a:lnTo>
                <a:lnTo>
                  <a:pt x="56" y="44"/>
                </a:lnTo>
                <a:lnTo>
                  <a:pt x="31" y="52"/>
                </a:lnTo>
                <a:lnTo>
                  <a:pt x="44" y="53"/>
                </a:lnTo>
                <a:lnTo>
                  <a:pt x="19" y="62"/>
                </a:lnTo>
                <a:lnTo>
                  <a:pt x="32" y="63"/>
                </a:lnTo>
                <a:lnTo>
                  <a:pt x="11" y="73"/>
                </a:lnTo>
                <a:lnTo>
                  <a:pt x="26" y="72"/>
                </a:lnTo>
                <a:lnTo>
                  <a:pt x="16" y="86"/>
                </a:lnTo>
                <a:lnTo>
                  <a:pt x="33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7" name="Freeform 8903">
            <a:extLst>
              <a:ext uri="{FF2B5EF4-FFF2-40B4-BE49-F238E27FC236}">
                <a16:creationId xmlns:a16="http://schemas.microsoft.com/office/drawing/2014/main" id="{7626B4F4-ABFE-A343-AC1C-8090B1741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735263"/>
            <a:ext cx="38100" cy="34925"/>
          </a:xfrm>
          <a:custGeom>
            <a:avLst/>
            <a:gdLst>
              <a:gd name="T0" fmla="*/ 1744907 w 104"/>
              <a:gd name="T1" fmla="*/ 12573364 h 96"/>
              <a:gd name="T2" fmla="*/ 1610458 w 104"/>
              <a:gd name="T3" fmla="*/ 12573364 h 96"/>
              <a:gd name="T4" fmla="*/ 3355364 w 104"/>
              <a:gd name="T5" fmla="*/ 8735252 h 96"/>
              <a:gd name="T6" fmla="*/ 0 w 104"/>
              <a:gd name="T7" fmla="*/ 11779184 h 96"/>
              <a:gd name="T8" fmla="*/ 0 w 104"/>
              <a:gd name="T9" fmla="*/ 11647124 h 96"/>
              <a:gd name="T10" fmla="*/ 3355364 w 104"/>
              <a:gd name="T11" fmla="*/ 8735252 h 96"/>
              <a:gd name="T12" fmla="*/ 1744907 w 104"/>
              <a:gd name="T13" fmla="*/ 12573364 h 96"/>
              <a:gd name="T14" fmla="*/ 134083 w 104"/>
              <a:gd name="T15" fmla="*/ 8205920 h 96"/>
              <a:gd name="T16" fmla="*/ 4294676 w 104"/>
              <a:gd name="T17" fmla="*/ 7808648 h 96"/>
              <a:gd name="T18" fmla="*/ 5771051 w 104"/>
              <a:gd name="T19" fmla="*/ 6617560 h 96"/>
              <a:gd name="T20" fmla="*/ 7784123 w 104"/>
              <a:gd name="T21" fmla="*/ 5029200 h 96"/>
              <a:gd name="T22" fmla="*/ 7784123 w 104"/>
              <a:gd name="T23" fmla="*/ 5161624 h 96"/>
              <a:gd name="T24" fmla="*/ 5771051 w 104"/>
              <a:gd name="T25" fmla="*/ 6617560 h 96"/>
              <a:gd name="T26" fmla="*/ 5099905 w 104"/>
              <a:gd name="T27" fmla="*/ 10588096 h 96"/>
              <a:gd name="T28" fmla="*/ 4965822 w 104"/>
              <a:gd name="T29" fmla="*/ 10588096 h 96"/>
              <a:gd name="T30" fmla="*/ 5771051 w 104"/>
              <a:gd name="T31" fmla="*/ 6617560 h 96"/>
              <a:gd name="T32" fmla="*/ 4294676 w 104"/>
              <a:gd name="T33" fmla="*/ 7941072 h 96"/>
              <a:gd name="T34" fmla="*/ 134083 w 104"/>
              <a:gd name="T35" fmla="*/ 8205920 h 96"/>
              <a:gd name="T36" fmla="*/ 13823706 w 104"/>
              <a:gd name="T37" fmla="*/ 0 h 96"/>
              <a:gd name="T38" fmla="*/ 11810267 w 104"/>
              <a:gd name="T39" fmla="*/ 1720420 h 96"/>
              <a:gd name="T40" fmla="*/ 10468341 w 104"/>
              <a:gd name="T41" fmla="*/ 6088228 h 96"/>
              <a:gd name="T42" fmla="*/ 11542102 w 104"/>
              <a:gd name="T43" fmla="*/ 1720420 h 96"/>
              <a:gd name="T44" fmla="*/ 13823706 w 104"/>
              <a:gd name="T45" fmla="*/ 0 h 9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4" h="96">
                <a:moveTo>
                  <a:pt x="13" y="95"/>
                </a:moveTo>
                <a:lnTo>
                  <a:pt x="12" y="95"/>
                </a:lnTo>
                <a:lnTo>
                  <a:pt x="25" y="66"/>
                </a:lnTo>
                <a:lnTo>
                  <a:pt x="0" y="89"/>
                </a:lnTo>
                <a:lnTo>
                  <a:pt x="0" y="88"/>
                </a:lnTo>
                <a:lnTo>
                  <a:pt x="25" y="66"/>
                </a:lnTo>
                <a:lnTo>
                  <a:pt x="13" y="95"/>
                </a:lnTo>
                <a:close/>
                <a:moveTo>
                  <a:pt x="1" y="62"/>
                </a:moveTo>
                <a:lnTo>
                  <a:pt x="32" y="59"/>
                </a:lnTo>
                <a:lnTo>
                  <a:pt x="43" y="50"/>
                </a:lnTo>
                <a:lnTo>
                  <a:pt x="58" y="38"/>
                </a:lnTo>
                <a:lnTo>
                  <a:pt x="58" y="39"/>
                </a:lnTo>
                <a:lnTo>
                  <a:pt x="43" y="50"/>
                </a:lnTo>
                <a:lnTo>
                  <a:pt x="38" y="80"/>
                </a:lnTo>
                <a:lnTo>
                  <a:pt x="37" y="80"/>
                </a:lnTo>
                <a:lnTo>
                  <a:pt x="43" y="50"/>
                </a:lnTo>
                <a:lnTo>
                  <a:pt x="32" y="60"/>
                </a:lnTo>
                <a:lnTo>
                  <a:pt x="1" y="62"/>
                </a:lnTo>
                <a:close/>
                <a:moveTo>
                  <a:pt x="103" y="0"/>
                </a:moveTo>
                <a:lnTo>
                  <a:pt x="88" y="13"/>
                </a:lnTo>
                <a:lnTo>
                  <a:pt x="78" y="46"/>
                </a:lnTo>
                <a:lnTo>
                  <a:pt x="86" y="13"/>
                </a:lnTo>
                <a:lnTo>
                  <a:pt x="1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8" name="Freeform 8904">
            <a:extLst>
              <a:ext uri="{FF2B5EF4-FFF2-40B4-BE49-F238E27FC236}">
                <a16:creationId xmlns:a16="http://schemas.microsoft.com/office/drawing/2014/main" id="{6A09880A-0FBF-D048-BFDB-32E264275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690813"/>
            <a:ext cx="39687" cy="42862"/>
          </a:xfrm>
          <a:custGeom>
            <a:avLst/>
            <a:gdLst>
              <a:gd name="T0" fmla="*/ 13058440 w 112"/>
              <a:gd name="T1" fmla="*/ 131855 h 118"/>
              <a:gd name="T2" fmla="*/ 11426313 w 112"/>
              <a:gd name="T3" fmla="*/ 2374845 h 118"/>
              <a:gd name="T4" fmla="*/ 13937578 w 112"/>
              <a:gd name="T5" fmla="*/ 1055568 h 118"/>
              <a:gd name="T6" fmla="*/ 10923847 w 112"/>
              <a:gd name="T7" fmla="*/ 3694486 h 118"/>
              <a:gd name="T8" fmla="*/ 13435113 w 112"/>
              <a:gd name="T9" fmla="*/ 3034484 h 118"/>
              <a:gd name="T10" fmla="*/ 9291719 w 112"/>
              <a:gd name="T11" fmla="*/ 5277475 h 118"/>
              <a:gd name="T12" fmla="*/ 12053863 w 112"/>
              <a:gd name="T13" fmla="*/ 4485981 h 118"/>
              <a:gd name="T14" fmla="*/ 8035909 w 112"/>
              <a:gd name="T15" fmla="*/ 6860826 h 118"/>
              <a:gd name="T16" fmla="*/ 10296296 w 112"/>
              <a:gd name="T17" fmla="*/ 6201187 h 118"/>
              <a:gd name="T18" fmla="*/ 6403781 w 112"/>
              <a:gd name="T19" fmla="*/ 9236035 h 118"/>
              <a:gd name="T20" fmla="*/ 8663814 w 112"/>
              <a:gd name="T21" fmla="*/ 8444177 h 118"/>
              <a:gd name="T22" fmla="*/ 4771299 w 112"/>
              <a:gd name="T23" fmla="*/ 11346806 h 118"/>
              <a:gd name="T24" fmla="*/ 7031686 w 112"/>
              <a:gd name="T25" fmla="*/ 10555312 h 118"/>
              <a:gd name="T26" fmla="*/ 3264610 w 112"/>
              <a:gd name="T27" fmla="*/ 13589797 h 118"/>
              <a:gd name="T28" fmla="*/ 1255456 w 112"/>
              <a:gd name="T29" fmla="*/ 15041293 h 118"/>
              <a:gd name="T30" fmla="*/ 125439 w 112"/>
              <a:gd name="T31" fmla="*/ 15437222 h 118"/>
              <a:gd name="T32" fmla="*/ 0 w 112"/>
              <a:gd name="T33" fmla="*/ 14645364 h 118"/>
              <a:gd name="T34" fmla="*/ 376672 w 112"/>
              <a:gd name="T35" fmla="*/ 12930158 h 118"/>
              <a:gd name="T36" fmla="*/ 1381249 w 112"/>
              <a:gd name="T37" fmla="*/ 9236035 h 118"/>
              <a:gd name="T38" fmla="*/ 2009154 w 112"/>
              <a:gd name="T39" fmla="*/ 10687167 h 118"/>
              <a:gd name="T40" fmla="*/ 3013377 w 112"/>
              <a:gd name="T41" fmla="*/ 6993044 h 118"/>
              <a:gd name="T42" fmla="*/ 3641282 w 112"/>
              <a:gd name="T43" fmla="*/ 8444177 h 118"/>
              <a:gd name="T44" fmla="*/ 4645859 w 112"/>
              <a:gd name="T45" fmla="*/ 4750054 h 118"/>
              <a:gd name="T46" fmla="*/ 5147971 w 112"/>
              <a:gd name="T47" fmla="*/ 6201187 h 118"/>
              <a:gd name="T48" fmla="*/ 6403781 w 112"/>
              <a:gd name="T49" fmla="*/ 3034484 h 118"/>
              <a:gd name="T50" fmla="*/ 6403781 w 112"/>
              <a:gd name="T51" fmla="*/ 4485981 h 118"/>
              <a:gd name="T52" fmla="*/ 7785030 w 112"/>
              <a:gd name="T53" fmla="*/ 1583351 h 118"/>
              <a:gd name="T54" fmla="*/ 8035909 w 112"/>
              <a:gd name="T55" fmla="*/ 2902629 h 118"/>
              <a:gd name="T56" fmla="*/ 9793830 w 112"/>
              <a:gd name="T57" fmla="*/ 0 h 118"/>
              <a:gd name="T58" fmla="*/ 10296296 w 112"/>
              <a:gd name="T59" fmla="*/ 2242990 h 118"/>
              <a:gd name="T60" fmla="*/ 13058440 w 112"/>
              <a:gd name="T61" fmla="*/ 131855 h 1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2" h="118">
                <a:moveTo>
                  <a:pt x="104" y="1"/>
                </a:moveTo>
                <a:lnTo>
                  <a:pt x="91" y="18"/>
                </a:lnTo>
                <a:lnTo>
                  <a:pt x="111" y="8"/>
                </a:lnTo>
                <a:lnTo>
                  <a:pt x="87" y="28"/>
                </a:lnTo>
                <a:lnTo>
                  <a:pt x="107" y="23"/>
                </a:lnTo>
                <a:lnTo>
                  <a:pt x="74" y="40"/>
                </a:lnTo>
                <a:lnTo>
                  <a:pt x="96" y="34"/>
                </a:lnTo>
                <a:lnTo>
                  <a:pt x="64" y="52"/>
                </a:lnTo>
                <a:lnTo>
                  <a:pt x="82" y="47"/>
                </a:lnTo>
                <a:lnTo>
                  <a:pt x="51" y="70"/>
                </a:lnTo>
                <a:lnTo>
                  <a:pt x="69" y="64"/>
                </a:lnTo>
                <a:lnTo>
                  <a:pt x="38" y="86"/>
                </a:lnTo>
                <a:lnTo>
                  <a:pt x="56" y="80"/>
                </a:lnTo>
                <a:lnTo>
                  <a:pt x="26" y="103"/>
                </a:lnTo>
                <a:lnTo>
                  <a:pt x="10" y="114"/>
                </a:lnTo>
                <a:lnTo>
                  <a:pt x="1" y="117"/>
                </a:lnTo>
                <a:lnTo>
                  <a:pt x="0" y="111"/>
                </a:lnTo>
                <a:lnTo>
                  <a:pt x="3" y="98"/>
                </a:lnTo>
                <a:lnTo>
                  <a:pt x="11" y="70"/>
                </a:lnTo>
                <a:lnTo>
                  <a:pt x="16" y="81"/>
                </a:lnTo>
                <a:lnTo>
                  <a:pt x="24" y="53"/>
                </a:lnTo>
                <a:lnTo>
                  <a:pt x="29" y="64"/>
                </a:lnTo>
                <a:lnTo>
                  <a:pt x="37" y="36"/>
                </a:lnTo>
                <a:lnTo>
                  <a:pt x="41" y="47"/>
                </a:lnTo>
                <a:lnTo>
                  <a:pt x="51" y="23"/>
                </a:lnTo>
                <a:lnTo>
                  <a:pt x="51" y="34"/>
                </a:lnTo>
                <a:lnTo>
                  <a:pt x="62" y="12"/>
                </a:lnTo>
                <a:lnTo>
                  <a:pt x="64" y="22"/>
                </a:lnTo>
                <a:lnTo>
                  <a:pt x="78" y="0"/>
                </a:lnTo>
                <a:lnTo>
                  <a:pt x="82" y="17"/>
                </a:lnTo>
                <a:lnTo>
                  <a:pt x="104" y="1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59" name="Freeform 8905">
            <a:extLst>
              <a:ext uri="{FF2B5EF4-FFF2-40B4-BE49-F238E27FC236}">
                <a16:creationId xmlns:a16="http://schemas.microsoft.com/office/drawing/2014/main" id="{D444A8A7-8324-154F-8FA3-FECA30F3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689225"/>
            <a:ext cx="44450" cy="44450"/>
          </a:xfrm>
          <a:custGeom>
            <a:avLst/>
            <a:gdLst>
              <a:gd name="T0" fmla="*/ 514043 w 124"/>
              <a:gd name="T1" fmla="*/ 15679826 h 125"/>
              <a:gd name="T2" fmla="*/ 0 w 124"/>
              <a:gd name="T3" fmla="*/ 14921332 h 125"/>
              <a:gd name="T4" fmla="*/ 1799150 w 124"/>
              <a:gd name="T5" fmla="*/ 8978189 h 125"/>
              <a:gd name="T6" fmla="*/ 2441524 w 124"/>
              <a:gd name="T7" fmla="*/ 10368940 h 125"/>
              <a:gd name="T8" fmla="*/ 3469609 w 124"/>
              <a:gd name="T9" fmla="*/ 6954825 h 125"/>
              <a:gd name="T10" fmla="*/ 4111983 w 124"/>
              <a:gd name="T11" fmla="*/ 8345932 h 125"/>
              <a:gd name="T12" fmla="*/ 5140069 w 124"/>
              <a:gd name="T13" fmla="*/ 4805223 h 125"/>
              <a:gd name="T14" fmla="*/ 5654112 w 124"/>
              <a:gd name="T15" fmla="*/ 6195974 h 125"/>
              <a:gd name="T16" fmla="*/ 6938860 w 124"/>
              <a:gd name="T17" fmla="*/ 3034690 h 125"/>
              <a:gd name="T18" fmla="*/ 7067550 w 124"/>
              <a:gd name="T19" fmla="*/ 4425798 h 125"/>
              <a:gd name="T20" fmla="*/ 8480988 w 124"/>
              <a:gd name="T21" fmla="*/ 1643939 h 125"/>
              <a:gd name="T22" fmla="*/ 8738010 w 124"/>
              <a:gd name="T23" fmla="*/ 3034690 h 125"/>
              <a:gd name="T24" fmla="*/ 10536801 w 124"/>
              <a:gd name="T25" fmla="*/ 252832 h 125"/>
              <a:gd name="T26" fmla="*/ 10922512 w 124"/>
              <a:gd name="T27" fmla="*/ 2402434 h 125"/>
              <a:gd name="T28" fmla="*/ 14391763 w 124"/>
              <a:gd name="T29" fmla="*/ 0 h 125"/>
              <a:gd name="T30" fmla="*/ 12592972 w 124"/>
              <a:gd name="T31" fmla="*/ 2402434 h 125"/>
              <a:gd name="T32" fmla="*/ 15805560 w 124"/>
              <a:gd name="T33" fmla="*/ 1011682 h 125"/>
              <a:gd name="T34" fmla="*/ 12335950 w 124"/>
              <a:gd name="T35" fmla="*/ 3793541 h 125"/>
              <a:gd name="T36" fmla="*/ 15419848 w 124"/>
              <a:gd name="T37" fmla="*/ 2908452 h 125"/>
              <a:gd name="T38" fmla="*/ 11050844 w 124"/>
              <a:gd name="T39" fmla="*/ 5184648 h 125"/>
              <a:gd name="T40" fmla="*/ 13749389 w 124"/>
              <a:gd name="T41" fmla="*/ 4678629 h 125"/>
              <a:gd name="T42" fmla="*/ 10151448 w 124"/>
              <a:gd name="T43" fmla="*/ 6701993 h 125"/>
              <a:gd name="T44" fmla="*/ 11821908 w 124"/>
              <a:gd name="T45" fmla="*/ 5943143 h 125"/>
              <a:gd name="T46" fmla="*/ 7838614 w 124"/>
              <a:gd name="T47" fmla="*/ 8978189 h 125"/>
              <a:gd name="T48" fmla="*/ 10151448 w 124"/>
              <a:gd name="T49" fmla="*/ 8219338 h 125"/>
              <a:gd name="T50" fmla="*/ 6167796 w 124"/>
              <a:gd name="T51" fmla="*/ 11127791 h 125"/>
              <a:gd name="T52" fmla="*/ 8480988 w 124"/>
              <a:gd name="T53" fmla="*/ 10242702 h 125"/>
              <a:gd name="T54" fmla="*/ 1799150 w 124"/>
              <a:gd name="T55" fmla="*/ 15300757 h 125"/>
              <a:gd name="T56" fmla="*/ 514043 w 124"/>
              <a:gd name="T57" fmla="*/ 15679826 h 125"/>
              <a:gd name="T58" fmla="*/ 1927481 w 124"/>
              <a:gd name="T59" fmla="*/ 9863277 h 125"/>
              <a:gd name="T60" fmla="*/ 514043 w 124"/>
              <a:gd name="T61" fmla="*/ 14668500 h 125"/>
              <a:gd name="T62" fmla="*/ 642374 w 124"/>
              <a:gd name="T63" fmla="*/ 15426995 h 125"/>
              <a:gd name="T64" fmla="*/ 1670460 w 124"/>
              <a:gd name="T65" fmla="*/ 14921332 h 125"/>
              <a:gd name="T66" fmla="*/ 6681839 w 124"/>
              <a:gd name="T67" fmla="*/ 11127791 h 125"/>
              <a:gd name="T68" fmla="*/ 4497336 w 124"/>
              <a:gd name="T69" fmla="*/ 11886286 h 125"/>
              <a:gd name="T70" fmla="*/ 8352298 w 124"/>
              <a:gd name="T71" fmla="*/ 9104427 h 125"/>
              <a:gd name="T72" fmla="*/ 6039465 w 124"/>
              <a:gd name="T73" fmla="*/ 9863277 h 125"/>
              <a:gd name="T74" fmla="*/ 10151448 w 124"/>
              <a:gd name="T75" fmla="*/ 7081418 h 125"/>
              <a:gd name="T76" fmla="*/ 7324571 w 124"/>
              <a:gd name="T77" fmla="*/ 7839913 h 125"/>
              <a:gd name="T78" fmla="*/ 11564886 w 124"/>
              <a:gd name="T79" fmla="*/ 5437480 h 125"/>
              <a:gd name="T80" fmla="*/ 8609320 w 124"/>
              <a:gd name="T81" fmla="*/ 6069736 h 125"/>
              <a:gd name="T82" fmla="*/ 12978325 w 124"/>
              <a:gd name="T83" fmla="*/ 3920134 h 125"/>
              <a:gd name="T84" fmla="*/ 10922512 w 124"/>
              <a:gd name="T85" fmla="*/ 4552391 h 125"/>
              <a:gd name="T86" fmla="*/ 13492367 w 124"/>
              <a:gd name="T87" fmla="*/ 2402434 h 125"/>
              <a:gd name="T88" fmla="*/ 11564886 w 124"/>
              <a:gd name="T89" fmla="*/ 3414116 h 125"/>
              <a:gd name="T90" fmla="*/ 12978325 w 124"/>
              <a:gd name="T91" fmla="*/ 1517345 h 125"/>
              <a:gd name="T92" fmla="*/ 10793822 w 124"/>
              <a:gd name="T93" fmla="*/ 2908452 h 125"/>
              <a:gd name="T94" fmla="*/ 10408469 w 124"/>
              <a:gd name="T95" fmla="*/ 1137920 h 125"/>
              <a:gd name="T96" fmla="*/ 8609320 w 124"/>
              <a:gd name="T97" fmla="*/ 3793541 h 125"/>
              <a:gd name="T98" fmla="*/ 8352298 w 124"/>
              <a:gd name="T99" fmla="*/ 2529027 h 125"/>
              <a:gd name="T100" fmla="*/ 6938860 w 124"/>
              <a:gd name="T101" fmla="*/ 5437480 h 125"/>
              <a:gd name="T102" fmla="*/ 6810529 w 124"/>
              <a:gd name="T103" fmla="*/ 4299204 h 125"/>
              <a:gd name="T104" fmla="*/ 5654112 w 124"/>
              <a:gd name="T105" fmla="*/ 7081418 h 125"/>
              <a:gd name="T106" fmla="*/ 5140069 w 124"/>
              <a:gd name="T107" fmla="*/ 5563718 h 125"/>
              <a:gd name="T108" fmla="*/ 4111983 w 124"/>
              <a:gd name="T109" fmla="*/ 9104427 h 125"/>
              <a:gd name="T110" fmla="*/ 3469609 w 124"/>
              <a:gd name="T111" fmla="*/ 7839913 h 125"/>
              <a:gd name="T112" fmla="*/ 2441524 w 124"/>
              <a:gd name="T113" fmla="*/ 11254029 h 125"/>
              <a:gd name="T114" fmla="*/ 1927481 w 124"/>
              <a:gd name="T115" fmla="*/ 9863277 h 12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4" h="125">
                <a:moveTo>
                  <a:pt x="4" y="124"/>
                </a:moveTo>
                <a:lnTo>
                  <a:pt x="0" y="118"/>
                </a:lnTo>
                <a:lnTo>
                  <a:pt x="14" y="71"/>
                </a:lnTo>
                <a:lnTo>
                  <a:pt x="19" y="82"/>
                </a:lnTo>
                <a:lnTo>
                  <a:pt x="27" y="55"/>
                </a:lnTo>
                <a:lnTo>
                  <a:pt x="32" y="66"/>
                </a:lnTo>
                <a:lnTo>
                  <a:pt x="40" y="38"/>
                </a:lnTo>
                <a:lnTo>
                  <a:pt x="44" y="49"/>
                </a:lnTo>
                <a:lnTo>
                  <a:pt x="54" y="24"/>
                </a:lnTo>
                <a:lnTo>
                  <a:pt x="55" y="35"/>
                </a:lnTo>
                <a:lnTo>
                  <a:pt x="66" y="13"/>
                </a:lnTo>
                <a:lnTo>
                  <a:pt x="68" y="24"/>
                </a:lnTo>
                <a:lnTo>
                  <a:pt x="82" y="2"/>
                </a:lnTo>
                <a:lnTo>
                  <a:pt x="85" y="19"/>
                </a:lnTo>
                <a:lnTo>
                  <a:pt x="112" y="0"/>
                </a:lnTo>
                <a:lnTo>
                  <a:pt x="98" y="19"/>
                </a:lnTo>
                <a:lnTo>
                  <a:pt x="123" y="8"/>
                </a:lnTo>
                <a:lnTo>
                  <a:pt x="96" y="30"/>
                </a:lnTo>
                <a:lnTo>
                  <a:pt x="120" y="23"/>
                </a:lnTo>
                <a:lnTo>
                  <a:pt x="86" y="41"/>
                </a:lnTo>
                <a:lnTo>
                  <a:pt x="107" y="37"/>
                </a:lnTo>
                <a:lnTo>
                  <a:pt x="79" y="53"/>
                </a:lnTo>
                <a:lnTo>
                  <a:pt x="92" y="47"/>
                </a:lnTo>
                <a:lnTo>
                  <a:pt x="61" y="71"/>
                </a:lnTo>
                <a:lnTo>
                  <a:pt x="79" y="65"/>
                </a:lnTo>
                <a:lnTo>
                  <a:pt x="48" y="88"/>
                </a:lnTo>
                <a:lnTo>
                  <a:pt x="66" y="81"/>
                </a:lnTo>
                <a:lnTo>
                  <a:pt x="14" y="121"/>
                </a:lnTo>
                <a:lnTo>
                  <a:pt x="4" y="124"/>
                </a:lnTo>
                <a:close/>
                <a:moveTo>
                  <a:pt x="15" y="78"/>
                </a:moveTo>
                <a:lnTo>
                  <a:pt x="4" y="116"/>
                </a:lnTo>
                <a:lnTo>
                  <a:pt x="5" y="122"/>
                </a:lnTo>
                <a:lnTo>
                  <a:pt x="13" y="118"/>
                </a:lnTo>
                <a:lnTo>
                  <a:pt x="52" y="88"/>
                </a:lnTo>
                <a:lnTo>
                  <a:pt x="35" y="94"/>
                </a:lnTo>
                <a:lnTo>
                  <a:pt x="65" y="72"/>
                </a:lnTo>
                <a:lnTo>
                  <a:pt x="47" y="78"/>
                </a:lnTo>
                <a:lnTo>
                  <a:pt x="79" y="56"/>
                </a:lnTo>
                <a:lnTo>
                  <a:pt x="57" y="62"/>
                </a:lnTo>
                <a:lnTo>
                  <a:pt x="90" y="43"/>
                </a:lnTo>
                <a:lnTo>
                  <a:pt x="67" y="48"/>
                </a:lnTo>
                <a:lnTo>
                  <a:pt x="101" y="31"/>
                </a:lnTo>
                <a:lnTo>
                  <a:pt x="85" y="36"/>
                </a:lnTo>
                <a:lnTo>
                  <a:pt x="105" y="19"/>
                </a:lnTo>
                <a:lnTo>
                  <a:pt x="90" y="27"/>
                </a:lnTo>
                <a:lnTo>
                  <a:pt x="101" y="12"/>
                </a:lnTo>
                <a:lnTo>
                  <a:pt x="84" y="23"/>
                </a:lnTo>
                <a:lnTo>
                  <a:pt x="81" y="9"/>
                </a:lnTo>
                <a:lnTo>
                  <a:pt x="67" y="30"/>
                </a:lnTo>
                <a:lnTo>
                  <a:pt x="65" y="20"/>
                </a:lnTo>
                <a:lnTo>
                  <a:pt x="54" y="43"/>
                </a:lnTo>
                <a:lnTo>
                  <a:pt x="53" y="34"/>
                </a:lnTo>
                <a:lnTo>
                  <a:pt x="44" y="56"/>
                </a:lnTo>
                <a:lnTo>
                  <a:pt x="40" y="44"/>
                </a:lnTo>
                <a:lnTo>
                  <a:pt x="32" y="72"/>
                </a:lnTo>
                <a:lnTo>
                  <a:pt x="27" y="62"/>
                </a:lnTo>
                <a:lnTo>
                  <a:pt x="19" y="89"/>
                </a:lnTo>
                <a:lnTo>
                  <a:pt x="15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0" name="Freeform 8906">
            <a:extLst>
              <a:ext uri="{FF2B5EF4-FFF2-40B4-BE49-F238E27FC236}">
                <a16:creationId xmlns:a16="http://schemas.microsoft.com/office/drawing/2014/main" id="{9A14E4A2-DE56-B042-9E4F-4808AA6A4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693988"/>
            <a:ext cx="23813" cy="20637"/>
          </a:xfrm>
          <a:custGeom>
            <a:avLst/>
            <a:gdLst>
              <a:gd name="T0" fmla="*/ 0 w 68"/>
              <a:gd name="T1" fmla="*/ 4051257 h 58"/>
              <a:gd name="T2" fmla="*/ 368051 w 68"/>
              <a:gd name="T3" fmla="*/ 7089521 h 58"/>
              <a:gd name="T4" fmla="*/ 1962121 w 68"/>
              <a:gd name="T5" fmla="*/ 5190561 h 58"/>
              <a:gd name="T6" fmla="*/ 1471503 w 68"/>
              <a:gd name="T7" fmla="*/ 2405278 h 58"/>
              <a:gd name="T8" fmla="*/ 1962121 w 68"/>
              <a:gd name="T9" fmla="*/ 5063893 h 58"/>
              <a:gd name="T10" fmla="*/ 3188491 w 68"/>
              <a:gd name="T11" fmla="*/ 3418270 h 58"/>
              <a:gd name="T12" fmla="*/ 4046809 w 68"/>
              <a:gd name="T13" fmla="*/ 2658615 h 58"/>
              <a:gd name="T14" fmla="*/ 3311058 w 68"/>
              <a:gd name="T15" fmla="*/ 3418270 h 58"/>
              <a:gd name="T16" fmla="*/ 7480784 w 68"/>
              <a:gd name="T17" fmla="*/ 1898960 h 58"/>
              <a:gd name="T18" fmla="*/ 3188491 w 68"/>
              <a:gd name="T19" fmla="*/ 3544938 h 58"/>
              <a:gd name="T20" fmla="*/ 2084688 w 68"/>
              <a:gd name="T21" fmla="*/ 5063893 h 58"/>
              <a:gd name="T22" fmla="*/ 1962121 w 68"/>
              <a:gd name="T23" fmla="*/ 5190561 h 58"/>
              <a:gd name="T24" fmla="*/ 368051 w 68"/>
              <a:gd name="T25" fmla="*/ 7216190 h 58"/>
              <a:gd name="T26" fmla="*/ 0 w 68"/>
              <a:gd name="T27" fmla="*/ 4051257 h 58"/>
              <a:gd name="T28" fmla="*/ 4046809 w 68"/>
              <a:gd name="T29" fmla="*/ 2658615 h 58"/>
              <a:gd name="T30" fmla="*/ 8093969 w 68"/>
              <a:gd name="T31" fmla="*/ 506318 h 58"/>
              <a:gd name="T32" fmla="*/ 8216536 w 68"/>
              <a:gd name="T33" fmla="*/ 506318 h 58"/>
              <a:gd name="T34" fmla="*/ 4046809 w 68"/>
              <a:gd name="T35" fmla="*/ 2658615 h 58"/>
              <a:gd name="T36" fmla="*/ 4046809 w 68"/>
              <a:gd name="T37" fmla="*/ 2531946 h 58"/>
              <a:gd name="T38" fmla="*/ 7112733 w 68"/>
              <a:gd name="T39" fmla="*/ 0 h 58"/>
              <a:gd name="T40" fmla="*/ 7235300 w 68"/>
              <a:gd name="T41" fmla="*/ 0 h 58"/>
              <a:gd name="T42" fmla="*/ 4046809 w 68"/>
              <a:gd name="T43" fmla="*/ 2658615 h 58"/>
              <a:gd name="T44" fmla="*/ 4046809 w 68"/>
              <a:gd name="T45" fmla="*/ 2531946 h 58"/>
              <a:gd name="T46" fmla="*/ 2084688 w 68"/>
              <a:gd name="T47" fmla="*/ 5190561 h 58"/>
              <a:gd name="T48" fmla="*/ 2084688 w 68"/>
              <a:gd name="T49" fmla="*/ 5063893 h 58"/>
              <a:gd name="T50" fmla="*/ 6131848 w 68"/>
              <a:gd name="T51" fmla="*/ 3544938 h 58"/>
              <a:gd name="T52" fmla="*/ 2084688 w 68"/>
              <a:gd name="T53" fmla="*/ 5190561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8" h="58">
                <a:moveTo>
                  <a:pt x="0" y="32"/>
                </a:moveTo>
                <a:lnTo>
                  <a:pt x="3" y="56"/>
                </a:lnTo>
                <a:lnTo>
                  <a:pt x="16" y="41"/>
                </a:lnTo>
                <a:lnTo>
                  <a:pt x="12" y="19"/>
                </a:lnTo>
                <a:lnTo>
                  <a:pt x="16" y="40"/>
                </a:lnTo>
                <a:lnTo>
                  <a:pt x="26" y="27"/>
                </a:lnTo>
                <a:lnTo>
                  <a:pt x="33" y="21"/>
                </a:lnTo>
                <a:lnTo>
                  <a:pt x="27" y="27"/>
                </a:lnTo>
                <a:lnTo>
                  <a:pt x="61" y="15"/>
                </a:lnTo>
                <a:lnTo>
                  <a:pt x="26" y="28"/>
                </a:lnTo>
                <a:lnTo>
                  <a:pt x="17" y="40"/>
                </a:lnTo>
                <a:lnTo>
                  <a:pt x="16" y="41"/>
                </a:lnTo>
                <a:lnTo>
                  <a:pt x="3" y="57"/>
                </a:lnTo>
                <a:lnTo>
                  <a:pt x="0" y="32"/>
                </a:lnTo>
                <a:close/>
                <a:moveTo>
                  <a:pt x="33" y="21"/>
                </a:moveTo>
                <a:lnTo>
                  <a:pt x="66" y="4"/>
                </a:lnTo>
                <a:lnTo>
                  <a:pt x="67" y="4"/>
                </a:lnTo>
                <a:lnTo>
                  <a:pt x="33" y="21"/>
                </a:lnTo>
                <a:close/>
                <a:moveTo>
                  <a:pt x="33" y="20"/>
                </a:moveTo>
                <a:lnTo>
                  <a:pt x="58" y="0"/>
                </a:lnTo>
                <a:lnTo>
                  <a:pt x="59" y="0"/>
                </a:lnTo>
                <a:lnTo>
                  <a:pt x="33" y="21"/>
                </a:lnTo>
                <a:lnTo>
                  <a:pt x="33" y="20"/>
                </a:lnTo>
                <a:close/>
                <a:moveTo>
                  <a:pt x="17" y="41"/>
                </a:moveTo>
                <a:lnTo>
                  <a:pt x="17" y="40"/>
                </a:lnTo>
                <a:lnTo>
                  <a:pt x="50" y="28"/>
                </a:lnTo>
                <a:lnTo>
                  <a:pt x="1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1" name="Freeform 8907">
            <a:extLst>
              <a:ext uri="{FF2B5EF4-FFF2-40B4-BE49-F238E27FC236}">
                <a16:creationId xmlns:a16="http://schemas.microsoft.com/office/drawing/2014/main" id="{BD17B33D-5D83-5940-A54A-D93D1A83C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681288"/>
            <a:ext cx="19050" cy="52387"/>
          </a:xfrm>
          <a:custGeom>
            <a:avLst/>
            <a:gdLst>
              <a:gd name="T0" fmla="*/ 1919547 w 55"/>
              <a:gd name="T1" fmla="*/ 0 h 146"/>
              <a:gd name="T2" fmla="*/ 3239193 w 55"/>
              <a:gd name="T3" fmla="*/ 2703672 h 146"/>
              <a:gd name="T4" fmla="*/ 4798868 w 55"/>
              <a:gd name="T5" fmla="*/ 1416243 h 146"/>
              <a:gd name="T6" fmla="*/ 4558838 w 55"/>
              <a:gd name="T7" fmla="*/ 4506358 h 146"/>
              <a:gd name="T8" fmla="*/ 5518612 w 55"/>
              <a:gd name="T9" fmla="*/ 3476200 h 146"/>
              <a:gd name="T10" fmla="*/ 4918710 w 55"/>
              <a:gd name="T11" fmla="*/ 6566316 h 146"/>
              <a:gd name="T12" fmla="*/ 5878484 w 55"/>
              <a:gd name="T13" fmla="*/ 5536158 h 146"/>
              <a:gd name="T14" fmla="*/ 5038552 w 55"/>
              <a:gd name="T15" fmla="*/ 8497458 h 146"/>
              <a:gd name="T16" fmla="*/ 6238355 w 55"/>
              <a:gd name="T17" fmla="*/ 7596115 h 146"/>
              <a:gd name="T18" fmla="*/ 5158740 w 55"/>
              <a:gd name="T19" fmla="*/ 11201130 h 146"/>
              <a:gd name="T20" fmla="*/ 6358197 w 55"/>
              <a:gd name="T21" fmla="*/ 10170972 h 146"/>
              <a:gd name="T22" fmla="*/ 5158740 w 55"/>
              <a:gd name="T23" fmla="*/ 13775987 h 146"/>
              <a:gd name="T24" fmla="*/ 6478385 w 55"/>
              <a:gd name="T25" fmla="*/ 12746188 h 146"/>
              <a:gd name="T26" fmla="*/ 5278582 w 55"/>
              <a:gd name="T27" fmla="*/ 16479658 h 146"/>
              <a:gd name="T28" fmla="*/ 4678680 w 55"/>
              <a:gd name="T29" fmla="*/ 18024716 h 146"/>
              <a:gd name="T30" fmla="*/ 4078778 w 55"/>
              <a:gd name="T31" fmla="*/ 18668430 h 146"/>
              <a:gd name="T32" fmla="*/ 3359035 w 55"/>
              <a:gd name="T33" fmla="*/ 17638631 h 146"/>
              <a:gd name="T34" fmla="*/ 2519449 w 55"/>
              <a:gd name="T35" fmla="*/ 15578674 h 146"/>
              <a:gd name="T36" fmla="*/ 1079615 w 55"/>
              <a:gd name="T37" fmla="*/ 11458759 h 146"/>
              <a:gd name="T38" fmla="*/ 2519449 w 55"/>
              <a:gd name="T39" fmla="*/ 13003458 h 146"/>
              <a:gd name="T40" fmla="*/ 959774 w 55"/>
              <a:gd name="T41" fmla="*/ 8754729 h 146"/>
              <a:gd name="T42" fmla="*/ 2279419 w 55"/>
              <a:gd name="T43" fmla="*/ 10428601 h 146"/>
              <a:gd name="T44" fmla="*/ 839932 w 55"/>
              <a:gd name="T45" fmla="*/ 6179872 h 146"/>
              <a:gd name="T46" fmla="*/ 2279419 w 55"/>
              <a:gd name="T47" fmla="*/ 7853744 h 146"/>
              <a:gd name="T48" fmla="*/ 359872 w 55"/>
              <a:gd name="T49" fmla="*/ 3991100 h 146"/>
              <a:gd name="T50" fmla="*/ 2279419 w 55"/>
              <a:gd name="T51" fmla="*/ 5793787 h 146"/>
              <a:gd name="T52" fmla="*/ 0 w 55"/>
              <a:gd name="T53" fmla="*/ 2059957 h 146"/>
              <a:gd name="T54" fmla="*/ 1679517 w 55"/>
              <a:gd name="T55" fmla="*/ 3862285 h 146"/>
              <a:gd name="T56" fmla="*/ 599902 w 55"/>
              <a:gd name="T57" fmla="*/ 257629 h 146"/>
              <a:gd name="T58" fmla="*/ 2159577 w 55"/>
              <a:gd name="T59" fmla="*/ 2574857 h 146"/>
              <a:gd name="T60" fmla="*/ 1919547 w 55"/>
              <a:gd name="T61" fmla="*/ 0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5" h="146">
                <a:moveTo>
                  <a:pt x="16" y="0"/>
                </a:moveTo>
                <a:lnTo>
                  <a:pt x="27" y="21"/>
                </a:lnTo>
                <a:lnTo>
                  <a:pt x="40" y="11"/>
                </a:lnTo>
                <a:lnTo>
                  <a:pt x="38" y="35"/>
                </a:lnTo>
                <a:lnTo>
                  <a:pt x="46" y="27"/>
                </a:lnTo>
                <a:lnTo>
                  <a:pt x="41" y="51"/>
                </a:lnTo>
                <a:lnTo>
                  <a:pt x="49" y="43"/>
                </a:lnTo>
                <a:lnTo>
                  <a:pt x="42" y="66"/>
                </a:lnTo>
                <a:lnTo>
                  <a:pt x="52" y="59"/>
                </a:lnTo>
                <a:lnTo>
                  <a:pt x="43" y="87"/>
                </a:lnTo>
                <a:lnTo>
                  <a:pt x="53" y="79"/>
                </a:lnTo>
                <a:lnTo>
                  <a:pt x="43" y="107"/>
                </a:lnTo>
                <a:lnTo>
                  <a:pt x="54" y="99"/>
                </a:lnTo>
                <a:lnTo>
                  <a:pt x="44" y="128"/>
                </a:lnTo>
                <a:lnTo>
                  <a:pt x="39" y="140"/>
                </a:lnTo>
                <a:lnTo>
                  <a:pt x="34" y="145"/>
                </a:lnTo>
                <a:lnTo>
                  <a:pt x="28" y="137"/>
                </a:lnTo>
                <a:lnTo>
                  <a:pt x="21" y="121"/>
                </a:lnTo>
                <a:lnTo>
                  <a:pt x="9" y="89"/>
                </a:lnTo>
                <a:lnTo>
                  <a:pt x="21" y="101"/>
                </a:lnTo>
                <a:lnTo>
                  <a:pt x="8" y="68"/>
                </a:lnTo>
                <a:lnTo>
                  <a:pt x="19" y="81"/>
                </a:lnTo>
                <a:lnTo>
                  <a:pt x="7" y="48"/>
                </a:lnTo>
                <a:lnTo>
                  <a:pt x="19" y="61"/>
                </a:lnTo>
                <a:lnTo>
                  <a:pt x="3" y="31"/>
                </a:lnTo>
                <a:lnTo>
                  <a:pt x="19" y="45"/>
                </a:lnTo>
                <a:lnTo>
                  <a:pt x="0" y="16"/>
                </a:lnTo>
                <a:lnTo>
                  <a:pt x="14" y="30"/>
                </a:lnTo>
                <a:lnTo>
                  <a:pt x="5" y="2"/>
                </a:lnTo>
                <a:lnTo>
                  <a:pt x="18" y="20"/>
                </a:lnTo>
                <a:lnTo>
                  <a:pt x="16" y="0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2" name="Freeform 8908">
            <a:extLst>
              <a:ext uri="{FF2B5EF4-FFF2-40B4-BE49-F238E27FC236}">
                <a16:creationId xmlns:a16="http://schemas.microsoft.com/office/drawing/2014/main" id="{68E3E893-981A-6A41-948E-570A8C44B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2679700"/>
            <a:ext cx="22225" cy="55563"/>
          </a:xfrm>
          <a:custGeom>
            <a:avLst/>
            <a:gdLst>
              <a:gd name="T0" fmla="*/ 5011379 w 62"/>
              <a:gd name="T1" fmla="*/ 19916810 h 154"/>
              <a:gd name="T2" fmla="*/ 4111983 w 62"/>
              <a:gd name="T3" fmla="*/ 18875545 h 154"/>
              <a:gd name="T4" fmla="*/ 1285107 w 62"/>
              <a:gd name="T5" fmla="*/ 11585607 h 154"/>
              <a:gd name="T6" fmla="*/ 2955567 w 62"/>
              <a:gd name="T7" fmla="*/ 13277753 h 154"/>
              <a:gd name="T8" fmla="*/ 1285107 w 62"/>
              <a:gd name="T9" fmla="*/ 8982084 h 154"/>
              <a:gd name="T10" fmla="*/ 2698545 w 62"/>
              <a:gd name="T11" fmla="*/ 10804478 h 154"/>
              <a:gd name="T12" fmla="*/ 1156417 w 62"/>
              <a:gd name="T13" fmla="*/ 6378560 h 154"/>
              <a:gd name="T14" fmla="*/ 2312834 w 62"/>
              <a:gd name="T15" fmla="*/ 7680322 h 154"/>
              <a:gd name="T16" fmla="*/ 514043 w 62"/>
              <a:gd name="T17" fmla="*/ 4165782 h 154"/>
              <a:gd name="T18" fmla="*/ 2312834 w 62"/>
              <a:gd name="T19" fmla="*/ 5857928 h 154"/>
              <a:gd name="T20" fmla="*/ 0 w 62"/>
              <a:gd name="T21" fmla="*/ 1822394 h 154"/>
              <a:gd name="T22" fmla="*/ 2184502 w 62"/>
              <a:gd name="T23" fmla="*/ 3905285 h 154"/>
              <a:gd name="T24" fmla="*/ 771064 w 62"/>
              <a:gd name="T25" fmla="*/ 130248 h 154"/>
              <a:gd name="T26" fmla="*/ 2698545 w 62"/>
              <a:gd name="T27" fmla="*/ 2864020 h 154"/>
              <a:gd name="T28" fmla="*/ 2569855 w 62"/>
              <a:gd name="T29" fmla="*/ 0 h 154"/>
              <a:gd name="T30" fmla="*/ 4111983 w 62"/>
              <a:gd name="T31" fmla="*/ 3384653 h 154"/>
              <a:gd name="T32" fmla="*/ 5911133 w 62"/>
              <a:gd name="T33" fmla="*/ 1822394 h 154"/>
              <a:gd name="T34" fmla="*/ 5654112 w 62"/>
              <a:gd name="T35" fmla="*/ 4946550 h 154"/>
              <a:gd name="T36" fmla="*/ 6681839 w 62"/>
              <a:gd name="T37" fmla="*/ 3775037 h 154"/>
              <a:gd name="T38" fmla="*/ 6167796 w 62"/>
              <a:gd name="T39" fmla="*/ 7029441 h 154"/>
              <a:gd name="T40" fmla="*/ 7195881 w 62"/>
              <a:gd name="T41" fmla="*/ 5727679 h 154"/>
              <a:gd name="T42" fmla="*/ 6296486 w 62"/>
              <a:gd name="T43" fmla="*/ 9112332 h 154"/>
              <a:gd name="T44" fmla="*/ 7709924 w 62"/>
              <a:gd name="T45" fmla="*/ 8071067 h 154"/>
              <a:gd name="T46" fmla="*/ 6424817 w 62"/>
              <a:gd name="T47" fmla="*/ 11715855 h 154"/>
              <a:gd name="T48" fmla="*/ 7709924 w 62"/>
              <a:gd name="T49" fmla="*/ 10804478 h 154"/>
              <a:gd name="T50" fmla="*/ 6553507 w 62"/>
              <a:gd name="T51" fmla="*/ 14189131 h 154"/>
              <a:gd name="T52" fmla="*/ 7838614 w 62"/>
              <a:gd name="T53" fmla="*/ 13277753 h 154"/>
              <a:gd name="T54" fmla="*/ 5782443 w 62"/>
              <a:gd name="T55" fmla="*/ 19005793 h 154"/>
              <a:gd name="T56" fmla="*/ 5011379 w 62"/>
              <a:gd name="T57" fmla="*/ 19916810 h 154"/>
              <a:gd name="T58" fmla="*/ 2184502 w 62"/>
              <a:gd name="T59" fmla="*/ 13017617 h 154"/>
              <a:gd name="T60" fmla="*/ 4369005 w 62"/>
              <a:gd name="T61" fmla="*/ 18615048 h 154"/>
              <a:gd name="T62" fmla="*/ 5011379 w 62"/>
              <a:gd name="T63" fmla="*/ 19396177 h 154"/>
              <a:gd name="T64" fmla="*/ 5654112 w 62"/>
              <a:gd name="T65" fmla="*/ 19005793 h 154"/>
              <a:gd name="T66" fmla="*/ 7195881 w 62"/>
              <a:gd name="T67" fmla="*/ 14058882 h 154"/>
              <a:gd name="T68" fmla="*/ 5911133 w 62"/>
              <a:gd name="T69" fmla="*/ 14970260 h 154"/>
              <a:gd name="T70" fmla="*/ 7195881 w 62"/>
              <a:gd name="T71" fmla="*/ 11455359 h 154"/>
              <a:gd name="T72" fmla="*/ 5782443 w 62"/>
              <a:gd name="T73" fmla="*/ 12496985 h 154"/>
              <a:gd name="T74" fmla="*/ 7067550 w 62"/>
              <a:gd name="T75" fmla="*/ 8851835 h 154"/>
              <a:gd name="T76" fmla="*/ 5782443 w 62"/>
              <a:gd name="T77" fmla="*/ 9763213 h 154"/>
              <a:gd name="T78" fmla="*/ 6553507 w 62"/>
              <a:gd name="T79" fmla="*/ 7029441 h 154"/>
              <a:gd name="T80" fmla="*/ 5654112 w 62"/>
              <a:gd name="T81" fmla="*/ 7940819 h 154"/>
              <a:gd name="T82" fmla="*/ 6296486 w 62"/>
              <a:gd name="T83" fmla="*/ 4816663 h 154"/>
              <a:gd name="T84" fmla="*/ 5268400 w 62"/>
              <a:gd name="T85" fmla="*/ 5727679 h 154"/>
              <a:gd name="T86" fmla="*/ 5525422 w 62"/>
              <a:gd name="T87" fmla="*/ 2473275 h 154"/>
              <a:gd name="T88" fmla="*/ 4111983 w 62"/>
              <a:gd name="T89" fmla="*/ 3905285 h 154"/>
              <a:gd name="T90" fmla="*/ 2955567 w 62"/>
              <a:gd name="T91" fmla="*/ 1562258 h 154"/>
              <a:gd name="T92" fmla="*/ 3083898 w 62"/>
              <a:gd name="T93" fmla="*/ 3905285 h 154"/>
              <a:gd name="T94" fmla="*/ 1799150 w 62"/>
              <a:gd name="T95" fmla="*/ 2082891 h 154"/>
              <a:gd name="T96" fmla="*/ 2955567 w 62"/>
              <a:gd name="T97" fmla="*/ 5076799 h 154"/>
              <a:gd name="T98" fmla="*/ 1413438 w 62"/>
              <a:gd name="T99" fmla="*/ 3775037 h 154"/>
              <a:gd name="T100" fmla="*/ 3726631 w 62"/>
              <a:gd name="T101" fmla="*/ 7550074 h 154"/>
              <a:gd name="T102" fmla="*/ 1670460 w 62"/>
              <a:gd name="T103" fmla="*/ 5597431 h 154"/>
              <a:gd name="T104" fmla="*/ 3726631 w 62"/>
              <a:gd name="T105" fmla="*/ 9632965 h 154"/>
              <a:gd name="T106" fmla="*/ 2055812 w 62"/>
              <a:gd name="T107" fmla="*/ 7810570 h 154"/>
              <a:gd name="T108" fmla="*/ 3726631 w 62"/>
              <a:gd name="T109" fmla="*/ 12106240 h 154"/>
              <a:gd name="T110" fmla="*/ 2184502 w 62"/>
              <a:gd name="T111" fmla="*/ 10414094 h 154"/>
              <a:gd name="T112" fmla="*/ 3726631 w 62"/>
              <a:gd name="T113" fmla="*/ 14579515 h 154"/>
              <a:gd name="T114" fmla="*/ 2184502 w 62"/>
              <a:gd name="T115" fmla="*/ 13017617 h 1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2" h="154">
                <a:moveTo>
                  <a:pt x="39" y="153"/>
                </a:moveTo>
                <a:lnTo>
                  <a:pt x="32" y="145"/>
                </a:lnTo>
                <a:lnTo>
                  <a:pt x="10" y="89"/>
                </a:lnTo>
                <a:lnTo>
                  <a:pt x="23" y="102"/>
                </a:lnTo>
                <a:lnTo>
                  <a:pt x="10" y="69"/>
                </a:lnTo>
                <a:lnTo>
                  <a:pt x="21" y="83"/>
                </a:lnTo>
                <a:lnTo>
                  <a:pt x="9" y="49"/>
                </a:lnTo>
                <a:lnTo>
                  <a:pt x="18" y="59"/>
                </a:lnTo>
                <a:lnTo>
                  <a:pt x="4" y="32"/>
                </a:lnTo>
                <a:lnTo>
                  <a:pt x="18" y="45"/>
                </a:lnTo>
                <a:lnTo>
                  <a:pt x="0" y="14"/>
                </a:lnTo>
                <a:lnTo>
                  <a:pt x="17" y="30"/>
                </a:lnTo>
                <a:lnTo>
                  <a:pt x="6" y="1"/>
                </a:lnTo>
                <a:lnTo>
                  <a:pt x="21" y="22"/>
                </a:lnTo>
                <a:lnTo>
                  <a:pt x="20" y="0"/>
                </a:lnTo>
                <a:lnTo>
                  <a:pt x="32" y="26"/>
                </a:lnTo>
                <a:lnTo>
                  <a:pt x="46" y="14"/>
                </a:lnTo>
                <a:lnTo>
                  <a:pt x="44" y="38"/>
                </a:lnTo>
                <a:lnTo>
                  <a:pt x="52" y="29"/>
                </a:lnTo>
                <a:lnTo>
                  <a:pt x="48" y="54"/>
                </a:lnTo>
                <a:lnTo>
                  <a:pt x="56" y="44"/>
                </a:lnTo>
                <a:lnTo>
                  <a:pt x="49" y="70"/>
                </a:lnTo>
                <a:lnTo>
                  <a:pt x="60" y="62"/>
                </a:lnTo>
                <a:lnTo>
                  <a:pt x="50" y="90"/>
                </a:lnTo>
                <a:lnTo>
                  <a:pt x="60" y="83"/>
                </a:lnTo>
                <a:lnTo>
                  <a:pt x="51" y="109"/>
                </a:lnTo>
                <a:lnTo>
                  <a:pt x="61" y="102"/>
                </a:lnTo>
                <a:lnTo>
                  <a:pt x="45" y="146"/>
                </a:lnTo>
                <a:lnTo>
                  <a:pt x="39" y="153"/>
                </a:lnTo>
                <a:close/>
                <a:moveTo>
                  <a:pt x="17" y="100"/>
                </a:moveTo>
                <a:lnTo>
                  <a:pt x="34" y="143"/>
                </a:lnTo>
                <a:lnTo>
                  <a:pt x="39" y="149"/>
                </a:lnTo>
                <a:lnTo>
                  <a:pt x="44" y="146"/>
                </a:lnTo>
                <a:lnTo>
                  <a:pt x="56" y="108"/>
                </a:lnTo>
                <a:lnTo>
                  <a:pt x="46" y="115"/>
                </a:lnTo>
                <a:lnTo>
                  <a:pt x="56" y="88"/>
                </a:lnTo>
                <a:lnTo>
                  <a:pt x="45" y="96"/>
                </a:lnTo>
                <a:lnTo>
                  <a:pt x="55" y="68"/>
                </a:lnTo>
                <a:lnTo>
                  <a:pt x="45" y="75"/>
                </a:lnTo>
                <a:lnTo>
                  <a:pt x="51" y="54"/>
                </a:lnTo>
                <a:lnTo>
                  <a:pt x="44" y="61"/>
                </a:lnTo>
                <a:lnTo>
                  <a:pt x="49" y="37"/>
                </a:lnTo>
                <a:lnTo>
                  <a:pt x="41" y="44"/>
                </a:lnTo>
                <a:lnTo>
                  <a:pt x="43" y="19"/>
                </a:lnTo>
                <a:lnTo>
                  <a:pt x="32" y="30"/>
                </a:lnTo>
                <a:lnTo>
                  <a:pt x="23" y="12"/>
                </a:lnTo>
                <a:lnTo>
                  <a:pt x="24" y="30"/>
                </a:lnTo>
                <a:lnTo>
                  <a:pt x="14" y="16"/>
                </a:lnTo>
                <a:lnTo>
                  <a:pt x="23" y="39"/>
                </a:lnTo>
                <a:lnTo>
                  <a:pt x="11" y="29"/>
                </a:lnTo>
                <a:lnTo>
                  <a:pt x="29" y="58"/>
                </a:lnTo>
                <a:lnTo>
                  <a:pt x="13" y="43"/>
                </a:lnTo>
                <a:lnTo>
                  <a:pt x="29" y="74"/>
                </a:lnTo>
                <a:lnTo>
                  <a:pt x="16" y="60"/>
                </a:lnTo>
                <a:lnTo>
                  <a:pt x="29" y="93"/>
                </a:lnTo>
                <a:lnTo>
                  <a:pt x="17" y="80"/>
                </a:lnTo>
                <a:lnTo>
                  <a:pt x="29" y="112"/>
                </a:lnTo>
                <a:lnTo>
                  <a:pt x="17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3" name="Freeform 8909">
            <a:extLst>
              <a:ext uri="{FF2B5EF4-FFF2-40B4-BE49-F238E27FC236}">
                <a16:creationId xmlns:a16="http://schemas.microsoft.com/office/drawing/2014/main" id="{DD825C31-A96F-AE49-90F3-4D5EBB8D2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684463"/>
            <a:ext cx="15875" cy="41275"/>
          </a:xfrm>
          <a:custGeom>
            <a:avLst/>
            <a:gdLst>
              <a:gd name="T0" fmla="*/ 746831 w 45"/>
              <a:gd name="T1" fmla="*/ 11011373 h 114"/>
              <a:gd name="T2" fmla="*/ 871008 w 45"/>
              <a:gd name="T3" fmla="*/ 10880307 h 114"/>
              <a:gd name="T4" fmla="*/ 3484739 w 45"/>
              <a:gd name="T5" fmla="*/ 14813018 h 114"/>
              <a:gd name="T6" fmla="*/ 3360208 w 45"/>
              <a:gd name="T7" fmla="*/ 12191332 h 114"/>
              <a:gd name="T8" fmla="*/ 622300 w 45"/>
              <a:gd name="T9" fmla="*/ 8258621 h 114"/>
              <a:gd name="T10" fmla="*/ 746831 w 45"/>
              <a:gd name="T11" fmla="*/ 8258621 h 114"/>
              <a:gd name="T12" fmla="*/ 3360208 w 45"/>
              <a:gd name="T13" fmla="*/ 12060265 h 114"/>
              <a:gd name="T14" fmla="*/ 3235678 w 45"/>
              <a:gd name="T15" fmla="*/ 9438217 h 114"/>
              <a:gd name="T16" fmla="*/ 3484739 w 45"/>
              <a:gd name="T17" fmla="*/ 12060265 h 114"/>
              <a:gd name="T18" fmla="*/ 5475817 w 45"/>
              <a:gd name="T19" fmla="*/ 9438217 h 114"/>
              <a:gd name="T20" fmla="*/ 3484739 w 45"/>
              <a:gd name="T21" fmla="*/ 12191332 h 114"/>
              <a:gd name="T22" fmla="*/ 3484739 w 45"/>
              <a:gd name="T23" fmla="*/ 14813018 h 114"/>
              <a:gd name="T24" fmla="*/ 746831 w 45"/>
              <a:gd name="T25" fmla="*/ 11011373 h 114"/>
              <a:gd name="T26" fmla="*/ 2862439 w 45"/>
              <a:gd name="T27" fmla="*/ 4850175 h 114"/>
              <a:gd name="T28" fmla="*/ 0 w 45"/>
              <a:gd name="T29" fmla="*/ 1311024 h 114"/>
              <a:gd name="T30" fmla="*/ 124531 w 45"/>
              <a:gd name="T31" fmla="*/ 1311024 h 114"/>
              <a:gd name="T32" fmla="*/ 2862439 w 45"/>
              <a:gd name="T33" fmla="*/ 4850175 h 114"/>
              <a:gd name="T34" fmla="*/ 2613378 w 45"/>
              <a:gd name="T35" fmla="*/ 3670579 h 114"/>
              <a:gd name="T36" fmla="*/ 1617839 w 45"/>
              <a:gd name="T37" fmla="*/ 0 h 114"/>
              <a:gd name="T38" fmla="*/ 2737908 w 45"/>
              <a:gd name="T39" fmla="*/ 3801645 h 114"/>
              <a:gd name="T40" fmla="*/ 2986969 w 45"/>
              <a:gd name="T41" fmla="*/ 4850175 h 114"/>
              <a:gd name="T42" fmla="*/ 2986969 w 45"/>
              <a:gd name="T43" fmla="*/ 6947596 h 114"/>
              <a:gd name="T44" fmla="*/ 2862439 w 45"/>
              <a:gd name="T45" fmla="*/ 4850175 h 11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5" h="114">
                <a:moveTo>
                  <a:pt x="6" y="84"/>
                </a:moveTo>
                <a:lnTo>
                  <a:pt x="7" y="83"/>
                </a:lnTo>
                <a:lnTo>
                  <a:pt x="28" y="113"/>
                </a:lnTo>
                <a:lnTo>
                  <a:pt x="27" y="93"/>
                </a:lnTo>
                <a:lnTo>
                  <a:pt x="5" y="63"/>
                </a:lnTo>
                <a:lnTo>
                  <a:pt x="6" y="63"/>
                </a:lnTo>
                <a:lnTo>
                  <a:pt x="27" y="92"/>
                </a:lnTo>
                <a:lnTo>
                  <a:pt x="26" y="72"/>
                </a:lnTo>
                <a:lnTo>
                  <a:pt x="28" y="92"/>
                </a:lnTo>
                <a:lnTo>
                  <a:pt x="44" y="72"/>
                </a:lnTo>
                <a:lnTo>
                  <a:pt x="28" y="93"/>
                </a:lnTo>
                <a:lnTo>
                  <a:pt x="28" y="113"/>
                </a:lnTo>
                <a:lnTo>
                  <a:pt x="6" y="84"/>
                </a:lnTo>
                <a:close/>
                <a:moveTo>
                  <a:pt x="23" y="37"/>
                </a:moveTo>
                <a:lnTo>
                  <a:pt x="0" y="10"/>
                </a:lnTo>
                <a:lnTo>
                  <a:pt x="1" y="10"/>
                </a:lnTo>
                <a:lnTo>
                  <a:pt x="23" y="37"/>
                </a:lnTo>
                <a:lnTo>
                  <a:pt x="21" y="28"/>
                </a:lnTo>
                <a:lnTo>
                  <a:pt x="13" y="0"/>
                </a:lnTo>
                <a:lnTo>
                  <a:pt x="22" y="29"/>
                </a:lnTo>
                <a:lnTo>
                  <a:pt x="24" y="37"/>
                </a:lnTo>
                <a:lnTo>
                  <a:pt x="24" y="53"/>
                </a:lnTo>
                <a:lnTo>
                  <a:pt x="23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4" name="Freeform 8910">
            <a:extLst>
              <a:ext uri="{FF2B5EF4-FFF2-40B4-BE49-F238E27FC236}">
                <a16:creationId xmlns:a16="http://schemas.microsoft.com/office/drawing/2014/main" id="{190E6F3B-D70F-5147-A1D9-7A5A8560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2725738"/>
            <a:ext cx="55563" cy="17462"/>
          </a:xfrm>
          <a:custGeom>
            <a:avLst/>
            <a:gdLst>
              <a:gd name="T0" fmla="*/ 0 w 154"/>
              <a:gd name="T1" fmla="*/ 5000768 h 50"/>
              <a:gd name="T2" fmla="*/ 3775037 w 154"/>
              <a:gd name="T3" fmla="*/ 2683211 h 50"/>
              <a:gd name="T4" fmla="*/ 1822394 w 154"/>
              <a:gd name="T5" fmla="*/ 1463665 h 50"/>
              <a:gd name="T6" fmla="*/ 5076799 w 154"/>
              <a:gd name="T7" fmla="*/ 2195323 h 50"/>
              <a:gd name="T8" fmla="*/ 4035533 w 154"/>
              <a:gd name="T9" fmla="*/ 731658 h 50"/>
              <a:gd name="T10" fmla="*/ 7420186 w 154"/>
              <a:gd name="T11" fmla="*/ 1829668 h 50"/>
              <a:gd name="T12" fmla="*/ 6118424 w 154"/>
              <a:gd name="T13" fmla="*/ 366004 h 50"/>
              <a:gd name="T14" fmla="*/ 9372829 w 154"/>
              <a:gd name="T15" fmla="*/ 1463665 h 50"/>
              <a:gd name="T16" fmla="*/ 8331203 w 154"/>
              <a:gd name="T17" fmla="*/ 243770 h 50"/>
              <a:gd name="T18" fmla="*/ 12106240 w 154"/>
              <a:gd name="T19" fmla="*/ 1341780 h 50"/>
              <a:gd name="T20" fmla="*/ 10934726 w 154"/>
              <a:gd name="T21" fmla="*/ 0 h 50"/>
              <a:gd name="T22" fmla="*/ 14579515 w 154"/>
              <a:gd name="T23" fmla="*/ 1829668 h 50"/>
              <a:gd name="T24" fmla="*/ 13668498 w 154"/>
              <a:gd name="T25" fmla="*/ 366004 h 50"/>
              <a:gd name="T26" fmla="*/ 17443535 w 154"/>
              <a:gd name="T27" fmla="*/ 1707434 h 50"/>
              <a:gd name="T28" fmla="*/ 19526426 w 154"/>
              <a:gd name="T29" fmla="*/ 2683211 h 50"/>
              <a:gd name="T30" fmla="*/ 19916810 w 154"/>
              <a:gd name="T31" fmla="*/ 3292984 h 50"/>
              <a:gd name="T32" fmla="*/ 19265929 w 154"/>
              <a:gd name="T33" fmla="*/ 3780872 h 50"/>
              <a:gd name="T34" fmla="*/ 16922902 w 154"/>
              <a:gd name="T35" fmla="*/ 4024991 h 50"/>
              <a:gd name="T36" fmla="*/ 13668498 w 154"/>
              <a:gd name="T37" fmla="*/ 5366771 h 50"/>
              <a:gd name="T38" fmla="*/ 14319379 w 154"/>
              <a:gd name="T39" fmla="*/ 4146876 h 50"/>
              <a:gd name="T40" fmla="*/ 10283845 w 154"/>
              <a:gd name="T41" fmla="*/ 4878883 h 50"/>
              <a:gd name="T42" fmla="*/ 11715855 w 154"/>
              <a:gd name="T43" fmla="*/ 3780872 h 50"/>
              <a:gd name="T44" fmla="*/ 7420186 w 154"/>
              <a:gd name="T45" fmla="*/ 5000768 h 50"/>
              <a:gd name="T46" fmla="*/ 8982084 w 154"/>
              <a:gd name="T47" fmla="*/ 3903106 h 50"/>
              <a:gd name="T48" fmla="*/ 5337295 w 154"/>
              <a:gd name="T49" fmla="*/ 5244537 h 50"/>
              <a:gd name="T50" fmla="*/ 7029441 w 154"/>
              <a:gd name="T51" fmla="*/ 3658987 h 50"/>
              <a:gd name="T52" fmla="*/ 3254404 w 154"/>
              <a:gd name="T53" fmla="*/ 5610541 h 50"/>
              <a:gd name="T54" fmla="*/ 4816663 w 154"/>
              <a:gd name="T55" fmla="*/ 3903106 h 50"/>
              <a:gd name="T56" fmla="*/ 1822394 w 154"/>
              <a:gd name="T57" fmla="*/ 5976544 h 50"/>
              <a:gd name="T58" fmla="*/ 3644788 w 154"/>
              <a:gd name="T59" fmla="*/ 3780872 h 50"/>
              <a:gd name="T60" fmla="*/ 0 w 154"/>
              <a:gd name="T61" fmla="*/ 5000768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50">
                <a:moveTo>
                  <a:pt x="0" y="41"/>
                </a:moveTo>
                <a:lnTo>
                  <a:pt x="29" y="22"/>
                </a:lnTo>
                <a:lnTo>
                  <a:pt x="14" y="12"/>
                </a:lnTo>
                <a:lnTo>
                  <a:pt x="39" y="18"/>
                </a:lnTo>
                <a:lnTo>
                  <a:pt x="31" y="6"/>
                </a:lnTo>
                <a:lnTo>
                  <a:pt x="57" y="15"/>
                </a:lnTo>
                <a:lnTo>
                  <a:pt x="47" y="3"/>
                </a:lnTo>
                <a:lnTo>
                  <a:pt x="72" y="12"/>
                </a:lnTo>
                <a:lnTo>
                  <a:pt x="64" y="2"/>
                </a:lnTo>
                <a:lnTo>
                  <a:pt x="93" y="11"/>
                </a:lnTo>
                <a:lnTo>
                  <a:pt x="84" y="0"/>
                </a:lnTo>
                <a:lnTo>
                  <a:pt x="112" y="15"/>
                </a:lnTo>
                <a:lnTo>
                  <a:pt x="105" y="3"/>
                </a:lnTo>
                <a:lnTo>
                  <a:pt x="134" y="14"/>
                </a:lnTo>
                <a:lnTo>
                  <a:pt x="150" y="22"/>
                </a:lnTo>
                <a:lnTo>
                  <a:pt x="153" y="27"/>
                </a:lnTo>
                <a:lnTo>
                  <a:pt x="148" y="31"/>
                </a:lnTo>
                <a:lnTo>
                  <a:pt x="130" y="33"/>
                </a:lnTo>
                <a:lnTo>
                  <a:pt x="105" y="44"/>
                </a:lnTo>
                <a:lnTo>
                  <a:pt x="110" y="34"/>
                </a:lnTo>
                <a:lnTo>
                  <a:pt x="79" y="40"/>
                </a:lnTo>
                <a:lnTo>
                  <a:pt x="90" y="31"/>
                </a:lnTo>
                <a:lnTo>
                  <a:pt x="57" y="41"/>
                </a:lnTo>
                <a:lnTo>
                  <a:pt x="69" y="32"/>
                </a:lnTo>
                <a:lnTo>
                  <a:pt x="41" y="43"/>
                </a:lnTo>
                <a:lnTo>
                  <a:pt x="54" y="30"/>
                </a:lnTo>
                <a:lnTo>
                  <a:pt x="25" y="46"/>
                </a:lnTo>
                <a:lnTo>
                  <a:pt x="37" y="32"/>
                </a:lnTo>
                <a:lnTo>
                  <a:pt x="14" y="49"/>
                </a:lnTo>
                <a:lnTo>
                  <a:pt x="28" y="31"/>
                </a:lnTo>
                <a:lnTo>
                  <a:pt x="0" y="41"/>
                </a:lnTo>
              </a:path>
            </a:pathLst>
          </a:custGeom>
          <a:solidFill>
            <a:srgbClr val="2D6F0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5" name="Freeform 8911">
            <a:extLst>
              <a:ext uri="{FF2B5EF4-FFF2-40B4-BE49-F238E27FC236}">
                <a16:creationId xmlns:a16="http://schemas.microsoft.com/office/drawing/2014/main" id="{05554D0A-2E10-7D40-85B9-141907C7C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3150" y="2724150"/>
            <a:ext cx="58738" cy="20638"/>
          </a:xfrm>
          <a:custGeom>
            <a:avLst/>
            <a:gdLst>
              <a:gd name="T0" fmla="*/ 2281170 w 165"/>
              <a:gd name="T1" fmla="*/ 7216895 h 58"/>
              <a:gd name="T2" fmla="*/ 4182146 w 165"/>
              <a:gd name="T3" fmla="*/ 4684826 h 58"/>
              <a:gd name="T4" fmla="*/ 0 w 165"/>
              <a:gd name="T5" fmla="*/ 6330529 h 58"/>
              <a:gd name="T6" fmla="*/ 4562341 w 165"/>
              <a:gd name="T7" fmla="*/ 3292117 h 58"/>
              <a:gd name="T8" fmla="*/ 2027707 w 165"/>
              <a:gd name="T9" fmla="*/ 1772733 h 58"/>
              <a:gd name="T10" fmla="*/ 5829302 w 165"/>
              <a:gd name="T11" fmla="*/ 2405750 h 58"/>
              <a:gd name="T12" fmla="*/ 4689072 w 165"/>
              <a:gd name="T13" fmla="*/ 886367 h 58"/>
              <a:gd name="T14" fmla="*/ 7730277 w 165"/>
              <a:gd name="T15" fmla="*/ 2025726 h 58"/>
              <a:gd name="T16" fmla="*/ 6716423 w 165"/>
              <a:gd name="T17" fmla="*/ 759692 h 58"/>
              <a:gd name="T18" fmla="*/ 9757984 w 165"/>
              <a:gd name="T19" fmla="*/ 1772733 h 58"/>
              <a:gd name="T20" fmla="*/ 8870862 w 165"/>
              <a:gd name="T21" fmla="*/ 379668 h 58"/>
              <a:gd name="T22" fmla="*/ 12419349 w 165"/>
              <a:gd name="T23" fmla="*/ 1646058 h 58"/>
              <a:gd name="T24" fmla="*/ 11278764 w 165"/>
              <a:gd name="T25" fmla="*/ 0 h 58"/>
              <a:gd name="T26" fmla="*/ 14953983 w 165"/>
              <a:gd name="T27" fmla="*/ 1899052 h 58"/>
              <a:gd name="T28" fmla="*/ 13940129 w 165"/>
              <a:gd name="T29" fmla="*/ 759692 h 58"/>
              <a:gd name="T30" fmla="*/ 17995187 w 165"/>
              <a:gd name="T31" fmla="*/ 2025726 h 58"/>
              <a:gd name="T32" fmla="*/ 20022894 w 165"/>
              <a:gd name="T33" fmla="*/ 3038768 h 58"/>
              <a:gd name="T34" fmla="*/ 20783284 w 165"/>
              <a:gd name="T35" fmla="*/ 3925134 h 58"/>
              <a:gd name="T36" fmla="*/ 20022894 w 165"/>
              <a:gd name="T37" fmla="*/ 4431477 h 58"/>
              <a:gd name="T38" fmla="*/ 17741724 w 165"/>
              <a:gd name="T39" fmla="*/ 4811145 h 58"/>
              <a:gd name="T40" fmla="*/ 14066861 w 165"/>
              <a:gd name="T41" fmla="*/ 6457203 h 58"/>
              <a:gd name="T42" fmla="*/ 14827251 w 165"/>
              <a:gd name="T43" fmla="*/ 5064494 h 58"/>
              <a:gd name="T44" fmla="*/ 10518374 w 165"/>
              <a:gd name="T45" fmla="*/ 5697511 h 58"/>
              <a:gd name="T46" fmla="*/ 11658959 w 165"/>
              <a:gd name="T47" fmla="*/ 4811145 h 58"/>
              <a:gd name="T48" fmla="*/ 7603545 w 165"/>
              <a:gd name="T49" fmla="*/ 6077535 h 58"/>
              <a:gd name="T50" fmla="*/ 8870862 w 165"/>
              <a:gd name="T51" fmla="*/ 5191169 h 58"/>
              <a:gd name="T52" fmla="*/ 5702570 w 165"/>
              <a:gd name="T53" fmla="*/ 6330529 h 58"/>
              <a:gd name="T54" fmla="*/ 7096618 w 165"/>
              <a:gd name="T55" fmla="*/ 4811145 h 58"/>
              <a:gd name="T56" fmla="*/ 3548487 w 165"/>
              <a:gd name="T57" fmla="*/ 6837227 h 58"/>
              <a:gd name="T58" fmla="*/ 4689072 w 165"/>
              <a:gd name="T59" fmla="*/ 5697511 h 58"/>
              <a:gd name="T60" fmla="*/ 2281170 w 165"/>
              <a:gd name="T61" fmla="*/ 7216895 h 58"/>
              <a:gd name="T62" fmla="*/ 4942536 w 165"/>
              <a:gd name="T63" fmla="*/ 4051453 h 58"/>
              <a:gd name="T64" fmla="*/ 3548487 w 165"/>
              <a:gd name="T65" fmla="*/ 6077535 h 58"/>
              <a:gd name="T66" fmla="*/ 7096618 w 165"/>
              <a:gd name="T67" fmla="*/ 3671785 h 58"/>
              <a:gd name="T68" fmla="*/ 5195999 w 165"/>
              <a:gd name="T69" fmla="*/ 5697511 h 58"/>
              <a:gd name="T70" fmla="*/ 8870862 w 165"/>
              <a:gd name="T71" fmla="*/ 3671785 h 58"/>
              <a:gd name="T72" fmla="*/ 6969887 w 165"/>
              <a:gd name="T73" fmla="*/ 5697511 h 58"/>
              <a:gd name="T74" fmla="*/ 10898569 w 165"/>
              <a:gd name="T75" fmla="*/ 4051453 h 58"/>
              <a:gd name="T76" fmla="*/ 9251057 w 165"/>
              <a:gd name="T77" fmla="*/ 5191169 h 58"/>
              <a:gd name="T78" fmla="*/ 13306471 w 165"/>
              <a:gd name="T79" fmla="*/ 4051453 h 58"/>
              <a:gd name="T80" fmla="*/ 11658959 w 165"/>
              <a:gd name="T81" fmla="*/ 5191169 h 58"/>
              <a:gd name="T82" fmla="*/ 15334178 w 165"/>
              <a:gd name="T83" fmla="*/ 4684826 h 58"/>
              <a:gd name="T84" fmla="*/ 14827251 w 165"/>
              <a:gd name="T85" fmla="*/ 5697511 h 58"/>
              <a:gd name="T86" fmla="*/ 17614992 w 165"/>
              <a:gd name="T87" fmla="*/ 4558151 h 58"/>
              <a:gd name="T88" fmla="*/ 19642699 w 165"/>
              <a:gd name="T89" fmla="*/ 4304802 h 58"/>
              <a:gd name="T90" fmla="*/ 20276358 w 165"/>
              <a:gd name="T91" fmla="*/ 3925134 h 58"/>
              <a:gd name="T92" fmla="*/ 19896163 w 165"/>
              <a:gd name="T93" fmla="*/ 3292117 h 58"/>
              <a:gd name="T94" fmla="*/ 17995187 w 165"/>
              <a:gd name="T95" fmla="*/ 2279076 h 58"/>
              <a:gd name="T96" fmla="*/ 14827251 w 165"/>
              <a:gd name="T97" fmla="*/ 1266035 h 58"/>
              <a:gd name="T98" fmla="*/ 15840749 w 165"/>
              <a:gd name="T99" fmla="*/ 2785418 h 58"/>
              <a:gd name="T100" fmla="*/ 12292617 w 165"/>
              <a:gd name="T101" fmla="*/ 886367 h 58"/>
              <a:gd name="T102" fmla="*/ 13306471 w 165"/>
              <a:gd name="T103" fmla="*/ 2279076 h 58"/>
              <a:gd name="T104" fmla="*/ 9631252 w 165"/>
              <a:gd name="T105" fmla="*/ 886367 h 58"/>
              <a:gd name="T106" fmla="*/ 10645106 w 165"/>
              <a:gd name="T107" fmla="*/ 2405750 h 58"/>
              <a:gd name="T108" fmla="*/ 7603545 w 165"/>
              <a:gd name="T109" fmla="*/ 1266035 h 58"/>
              <a:gd name="T110" fmla="*/ 8744130 w 165"/>
              <a:gd name="T111" fmla="*/ 2785418 h 58"/>
              <a:gd name="T112" fmla="*/ 5449106 w 165"/>
              <a:gd name="T113" fmla="*/ 1519384 h 58"/>
              <a:gd name="T114" fmla="*/ 6462960 w 165"/>
              <a:gd name="T115" fmla="*/ 2912093 h 58"/>
              <a:gd name="T116" fmla="*/ 3928682 w 165"/>
              <a:gd name="T117" fmla="*/ 2405750 h 58"/>
              <a:gd name="T118" fmla="*/ 5069267 w 165"/>
              <a:gd name="T119" fmla="*/ 3292117 h 58"/>
              <a:gd name="T120" fmla="*/ 2154439 w 165"/>
              <a:gd name="T121" fmla="*/ 5064494 h 58"/>
              <a:gd name="T122" fmla="*/ 4942536 w 165"/>
              <a:gd name="T123" fmla="*/ 4051453 h 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5" h="58">
                <a:moveTo>
                  <a:pt x="18" y="57"/>
                </a:moveTo>
                <a:lnTo>
                  <a:pt x="33" y="37"/>
                </a:lnTo>
                <a:lnTo>
                  <a:pt x="0" y="50"/>
                </a:lnTo>
                <a:lnTo>
                  <a:pt x="36" y="26"/>
                </a:lnTo>
                <a:lnTo>
                  <a:pt x="16" y="14"/>
                </a:lnTo>
                <a:lnTo>
                  <a:pt x="46" y="19"/>
                </a:lnTo>
                <a:lnTo>
                  <a:pt x="37" y="7"/>
                </a:lnTo>
                <a:lnTo>
                  <a:pt x="61" y="16"/>
                </a:lnTo>
                <a:lnTo>
                  <a:pt x="53" y="6"/>
                </a:lnTo>
                <a:lnTo>
                  <a:pt x="77" y="14"/>
                </a:lnTo>
                <a:lnTo>
                  <a:pt x="70" y="3"/>
                </a:lnTo>
                <a:lnTo>
                  <a:pt x="98" y="13"/>
                </a:lnTo>
                <a:lnTo>
                  <a:pt x="89" y="0"/>
                </a:lnTo>
                <a:lnTo>
                  <a:pt x="118" y="15"/>
                </a:lnTo>
                <a:lnTo>
                  <a:pt x="110" y="6"/>
                </a:lnTo>
                <a:lnTo>
                  <a:pt x="142" y="16"/>
                </a:lnTo>
                <a:lnTo>
                  <a:pt x="158" y="24"/>
                </a:lnTo>
                <a:lnTo>
                  <a:pt x="164" y="31"/>
                </a:lnTo>
                <a:lnTo>
                  <a:pt x="158" y="35"/>
                </a:lnTo>
                <a:lnTo>
                  <a:pt x="140" y="38"/>
                </a:lnTo>
                <a:lnTo>
                  <a:pt x="111" y="51"/>
                </a:lnTo>
                <a:lnTo>
                  <a:pt x="117" y="40"/>
                </a:lnTo>
                <a:lnTo>
                  <a:pt x="83" y="45"/>
                </a:lnTo>
                <a:lnTo>
                  <a:pt x="92" y="38"/>
                </a:lnTo>
                <a:lnTo>
                  <a:pt x="60" y="48"/>
                </a:lnTo>
                <a:lnTo>
                  <a:pt x="70" y="41"/>
                </a:lnTo>
                <a:lnTo>
                  <a:pt x="45" y="50"/>
                </a:lnTo>
                <a:lnTo>
                  <a:pt x="56" y="38"/>
                </a:lnTo>
                <a:lnTo>
                  <a:pt x="28" y="54"/>
                </a:lnTo>
                <a:lnTo>
                  <a:pt x="37" y="45"/>
                </a:lnTo>
                <a:lnTo>
                  <a:pt x="18" y="57"/>
                </a:lnTo>
                <a:close/>
                <a:moveTo>
                  <a:pt x="39" y="32"/>
                </a:moveTo>
                <a:lnTo>
                  <a:pt x="28" y="48"/>
                </a:lnTo>
                <a:lnTo>
                  <a:pt x="56" y="29"/>
                </a:lnTo>
                <a:lnTo>
                  <a:pt x="41" y="45"/>
                </a:lnTo>
                <a:lnTo>
                  <a:pt x="70" y="29"/>
                </a:lnTo>
                <a:lnTo>
                  <a:pt x="55" y="45"/>
                </a:lnTo>
                <a:lnTo>
                  <a:pt x="86" y="32"/>
                </a:lnTo>
                <a:lnTo>
                  <a:pt x="73" y="41"/>
                </a:lnTo>
                <a:lnTo>
                  <a:pt x="105" y="32"/>
                </a:lnTo>
                <a:lnTo>
                  <a:pt x="92" y="41"/>
                </a:lnTo>
                <a:lnTo>
                  <a:pt x="121" y="37"/>
                </a:lnTo>
                <a:lnTo>
                  <a:pt x="117" y="45"/>
                </a:lnTo>
                <a:lnTo>
                  <a:pt x="139" y="36"/>
                </a:lnTo>
                <a:lnTo>
                  <a:pt x="155" y="34"/>
                </a:lnTo>
                <a:lnTo>
                  <a:pt x="160" y="31"/>
                </a:lnTo>
                <a:lnTo>
                  <a:pt x="157" y="26"/>
                </a:lnTo>
                <a:lnTo>
                  <a:pt x="142" y="18"/>
                </a:lnTo>
                <a:lnTo>
                  <a:pt x="117" y="10"/>
                </a:lnTo>
                <a:lnTo>
                  <a:pt x="125" y="22"/>
                </a:lnTo>
                <a:lnTo>
                  <a:pt x="97" y="7"/>
                </a:lnTo>
                <a:lnTo>
                  <a:pt x="105" y="18"/>
                </a:lnTo>
                <a:lnTo>
                  <a:pt x="76" y="7"/>
                </a:lnTo>
                <a:lnTo>
                  <a:pt x="84" y="19"/>
                </a:lnTo>
                <a:lnTo>
                  <a:pt x="60" y="10"/>
                </a:lnTo>
                <a:lnTo>
                  <a:pt x="69" y="22"/>
                </a:lnTo>
                <a:lnTo>
                  <a:pt x="43" y="12"/>
                </a:lnTo>
                <a:lnTo>
                  <a:pt x="51" y="23"/>
                </a:lnTo>
                <a:lnTo>
                  <a:pt x="31" y="19"/>
                </a:lnTo>
                <a:lnTo>
                  <a:pt x="40" y="26"/>
                </a:lnTo>
                <a:lnTo>
                  <a:pt x="17" y="40"/>
                </a:lnTo>
                <a:lnTo>
                  <a:pt x="3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6" name="Freeform 8912">
            <a:extLst>
              <a:ext uri="{FF2B5EF4-FFF2-40B4-BE49-F238E27FC236}">
                <a16:creationId xmlns:a16="http://schemas.microsoft.com/office/drawing/2014/main" id="{77385D00-27B5-D144-9EB2-A9D92A0A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2728913"/>
            <a:ext cx="44450" cy="12700"/>
          </a:xfrm>
          <a:custGeom>
            <a:avLst/>
            <a:gdLst>
              <a:gd name="T0" fmla="*/ 0 w 124"/>
              <a:gd name="T1" fmla="*/ 3818346 h 35"/>
              <a:gd name="T2" fmla="*/ 3726631 w 124"/>
              <a:gd name="T3" fmla="*/ 1975031 h 35"/>
              <a:gd name="T4" fmla="*/ 1927481 w 124"/>
              <a:gd name="T5" fmla="*/ 1448163 h 35"/>
              <a:gd name="T6" fmla="*/ 3854962 w 124"/>
              <a:gd name="T7" fmla="*/ 1975031 h 35"/>
              <a:gd name="T8" fmla="*/ 5911133 w 124"/>
              <a:gd name="T9" fmla="*/ 1711597 h 35"/>
              <a:gd name="T10" fmla="*/ 7581593 w 124"/>
              <a:gd name="T11" fmla="*/ 1711597 h 35"/>
              <a:gd name="T12" fmla="*/ 5911133 w 124"/>
              <a:gd name="T13" fmla="*/ 1843314 h 35"/>
              <a:gd name="T14" fmla="*/ 2826877 w 124"/>
              <a:gd name="T15" fmla="*/ 4476569 h 35"/>
              <a:gd name="T16" fmla="*/ 5782443 w 124"/>
              <a:gd name="T17" fmla="*/ 1843314 h 35"/>
              <a:gd name="T18" fmla="*/ 3726631 w 124"/>
              <a:gd name="T19" fmla="*/ 2106749 h 35"/>
              <a:gd name="T20" fmla="*/ 0 w 124"/>
              <a:gd name="T21" fmla="*/ 3818346 h 35"/>
              <a:gd name="T22" fmla="*/ 10536801 w 124"/>
              <a:gd name="T23" fmla="*/ 1975031 h 35"/>
              <a:gd name="T24" fmla="*/ 7324571 w 124"/>
              <a:gd name="T25" fmla="*/ 3950063 h 35"/>
              <a:gd name="T26" fmla="*/ 7324571 w 124"/>
              <a:gd name="T27" fmla="*/ 3818346 h 35"/>
              <a:gd name="T28" fmla="*/ 10408469 w 124"/>
              <a:gd name="T29" fmla="*/ 1975031 h 35"/>
              <a:gd name="T30" fmla="*/ 7966946 w 124"/>
              <a:gd name="T31" fmla="*/ 1711597 h 35"/>
              <a:gd name="T32" fmla="*/ 4883048 w 124"/>
              <a:gd name="T33" fmla="*/ 4344851 h 35"/>
              <a:gd name="T34" fmla="*/ 4883048 w 124"/>
              <a:gd name="T35" fmla="*/ 4213134 h 35"/>
              <a:gd name="T36" fmla="*/ 7966946 w 124"/>
              <a:gd name="T37" fmla="*/ 1711597 h 35"/>
              <a:gd name="T38" fmla="*/ 10536801 w 124"/>
              <a:gd name="T39" fmla="*/ 1975031 h 35"/>
              <a:gd name="T40" fmla="*/ 13235346 w 124"/>
              <a:gd name="T41" fmla="*/ 1975031 h 35"/>
              <a:gd name="T42" fmla="*/ 9637405 w 124"/>
              <a:gd name="T43" fmla="*/ 4081780 h 35"/>
              <a:gd name="T44" fmla="*/ 9637405 w 124"/>
              <a:gd name="T45" fmla="*/ 3950063 h 35"/>
              <a:gd name="T46" fmla="*/ 13107015 w 124"/>
              <a:gd name="T47" fmla="*/ 1975031 h 35"/>
              <a:gd name="T48" fmla="*/ 13235346 w 124"/>
              <a:gd name="T49" fmla="*/ 1975031 h 35"/>
              <a:gd name="T50" fmla="*/ 13235346 w 124"/>
              <a:gd name="T51" fmla="*/ 1975031 h 35"/>
              <a:gd name="T52" fmla="*/ 15419848 w 124"/>
              <a:gd name="T53" fmla="*/ 2238466 h 35"/>
              <a:gd name="T54" fmla="*/ 12849993 w 124"/>
              <a:gd name="T55" fmla="*/ 0 h 35"/>
              <a:gd name="T56" fmla="*/ 15548538 w 124"/>
              <a:gd name="T57" fmla="*/ 2238466 h 35"/>
              <a:gd name="T58" fmla="*/ 15419848 w 124"/>
              <a:gd name="T59" fmla="*/ 2238466 h 35"/>
              <a:gd name="T60" fmla="*/ 15419848 w 124"/>
              <a:gd name="T61" fmla="*/ 2238466 h 35"/>
              <a:gd name="T62" fmla="*/ 13235346 w 124"/>
              <a:gd name="T63" fmla="*/ 1975031 h 35"/>
              <a:gd name="T64" fmla="*/ 15548538 w 124"/>
              <a:gd name="T65" fmla="*/ 2369820 h 35"/>
              <a:gd name="T66" fmla="*/ 15548538 w 124"/>
              <a:gd name="T67" fmla="*/ 2238466 h 35"/>
              <a:gd name="T68" fmla="*/ 15676870 w 124"/>
              <a:gd name="T69" fmla="*/ 2369820 h 35"/>
              <a:gd name="T70" fmla="*/ 15548538 w 124"/>
              <a:gd name="T71" fmla="*/ 2369820 h 35"/>
              <a:gd name="T72" fmla="*/ 15805560 w 124"/>
              <a:gd name="T73" fmla="*/ 2369820 h 35"/>
              <a:gd name="T74" fmla="*/ 15805560 w 124"/>
              <a:gd name="T75" fmla="*/ 2369820 h 35"/>
              <a:gd name="T76" fmla="*/ 12849993 w 124"/>
              <a:gd name="T77" fmla="*/ 4476569 h 35"/>
              <a:gd name="T78" fmla="*/ 12849993 w 124"/>
              <a:gd name="T79" fmla="*/ 4344851 h 35"/>
              <a:gd name="T80" fmla="*/ 15805560 w 124"/>
              <a:gd name="T81" fmla="*/ 2369820 h 35"/>
              <a:gd name="T82" fmla="*/ 15805560 w 124"/>
              <a:gd name="T83" fmla="*/ 2369820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35">
                <a:moveTo>
                  <a:pt x="0" y="29"/>
                </a:moveTo>
                <a:lnTo>
                  <a:pt x="29" y="15"/>
                </a:lnTo>
                <a:lnTo>
                  <a:pt x="15" y="11"/>
                </a:lnTo>
                <a:lnTo>
                  <a:pt x="30" y="15"/>
                </a:lnTo>
                <a:lnTo>
                  <a:pt x="46" y="13"/>
                </a:lnTo>
                <a:lnTo>
                  <a:pt x="59" y="13"/>
                </a:lnTo>
                <a:lnTo>
                  <a:pt x="46" y="14"/>
                </a:lnTo>
                <a:lnTo>
                  <a:pt x="22" y="34"/>
                </a:lnTo>
                <a:lnTo>
                  <a:pt x="45" y="14"/>
                </a:lnTo>
                <a:lnTo>
                  <a:pt x="29" y="16"/>
                </a:lnTo>
                <a:lnTo>
                  <a:pt x="0" y="29"/>
                </a:lnTo>
                <a:close/>
                <a:moveTo>
                  <a:pt x="82" y="15"/>
                </a:moveTo>
                <a:lnTo>
                  <a:pt x="57" y="30"/>
                </a:lnTo>
                <a:lnTo>
                  <a:pt x="57" y="29"/>
                </a:lnTo>
                <a:lnTo>
                  <a:pt x="81" y="15"/>
                </a:lnTo>
                <a:lnTo>
                  <a:pt x="62" y="13"/>
                </a:lnTo>
                <a:lnTo>
                  <a:pt x="38" y="33"/>
                </a:lnTo>
                <a:lnTo>
                  <a:pt x="38" y="32"/>
                </a:lnTo>
                <a:lnTo>
                  <a:pt x="62" y="13"/>
                </a:lnTo>
                <a:lnTo>
                  <a:pt x="82" y="15"/>
                </a:lnTo>
                <a:close/>
                <a:moveTo>
                  <a:pt x="103" y="15"/>
                </a:moveTo>
                <a:lnTo>
                  <a:pt x="75" y="31"/>
                </a:lnTo>
                <a:lnTo>
                  <a:pt x="75" y="30"/>
                </a:lnTo>
                <a:lnTo>
                  <a:pt x="102" y="15"/>
                </a:lnTo>
                <a:lnTo>
                  <a:pt x="103" y="15"/>
                </a:lnTo>
                <a:close/>
                <a:moveTo>
                  <a:pt x="103" y="15"/>
                </a:moveTo>
                <a:lnTo>
                  <a:pt x="120" y="17"/>
                </a:lnTo>
                <a:lnTo>
                  <a:pt x="100" y="0"/>
                </a:lnTo>
                <a:lnTo>
                  <a:pt x="121" y="17"/>
                </a:lnTo>
                <a:lnTo>
                  <a:pt x="120" y="17"/>
                </a:lnTo>
                <a:lnTo>
                  <a:pt x="103" y="15"/>
                </a:lnTo>
                <a:close/>
                <a:moveTo>
                  <a:pt x="121" y="18"/>
                </a:moveTo>
                <a:lnTo>
                  <a:pt x="121" y="17"/>
                </a:lnTo>
                <a:lnTo>
                  <a:pt x="122" y="18"/>
                </a:lnTo>
                <a:lnTo>
                  <a:pt x="121" y="18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00" y="34"/>
                </a:lnTo>
                <a:lnTo>
                  <a:pt x="100" y="33"/>
                </a:lnTo>
                <a:lnTo>
                  <a:pt x="12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7" name="Freeform 8913">
            <a:extLst>
              <a:ext uri="{FF2B5EF4-FFF2-40B4-BE49-F238E27FC236}">
                <a16:creationId xmlns:a16="http://schemas.microsoft.com/office/drawing/2014/main" id="{1453158E-46E9-064C-BD11-843A3EBD0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2820988"/>
            <a:ext cx="36512" cy="7937"/>
          </a:xfrm>
          <a:custGeom>
            <a:avLst/>
            <a:gdLst>
              <a:gd name="T0" fmla="*/ 0 w 103"/>
              <a:gd name="T1" fmla="*/ 1259999 h 20"/>
              <a:gd name="T2" fmla="*/ 6408742 w 103"/>
              <a:gd name="T3" fmla="*/ 0 h 20"/>
              <a:gd name="T4" fmla="*/ 12817484 w 103"/>
              <a:gd name="T5" fmla="*/ 1259999 h 20"/>
              <a:gd name="T6" fmla="*/ 9801522 w 103"/>
              <a:gd name="T7" fmla="*/ 2834700 h 20"/>
              <a:gd name="T8" fmla="*/ 4272613 w 103"/>
              <a:gd name="T9" fmla="*/ 2992249 h 20"/>
              <a:gd name="T10" fmla="*/ 0 w 103"/>
              <a:gd name="T11" fmla="*/ 1259999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" h="20">
                <a:moveTo>
                  <a:pt x="0" y="8"/>
                </a:moveTo>
                <a:lnTo>
                  <a:pt x="51" y="0"/>
                </a:lnTo>
                <a:lnTo>
                  <a:pt x="102" y="8"/>
                </a:lnTo>
                <a:lnTo>
                  <a:pt x="78" y="18"/>
                </a:lnTo>
                <a:lnTo>
                  <a:pt x="34" y="19"/>
                </a:lnTo>
                <a:lnTo>
                  <a:pt x="0" y="8"/>
                </a:lnTo>
              </a:path>
            </a:pathLst>
          </a:custGeom>
          <a:solidFill>
            <a:srgbClr val="9B9B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8" name="Freeform 8914">
            <a:extLst>
              <a:ext uri="{FF2B5EF4-FFF2-40B4-BE49-F238E27FC236}">
                <a16:creationId xmlns:a16="http://schemas.microsoft.com/office/drawing/2014/main" id="{AC40CADC-DCD1-FA47-9879-E48C90D09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2819400"/>
            <a:ext cx="36512" cy="7938"/>
          </a:xfrm>
          <a:custGeom>
            <a:avLst/>
            <a:gdLst>
              <a:gd name="T0" fmla="*/ 4272613 w 103"/>
              <a:gd name="T1" fmla="*/ 2620575 h 23"/>
              <a:gd name="T2" fmla="*/ 0 w 103"/>
              <a:gd name="T3" fmla="*/ 1310115 h 23"/>
              <a:gd name="T4" fmla="*/ 6408742 w 103"/>
              <a:gd name="T5" fmla="*/ 0 h 23"/>
              <a:gd name="T6" fmla="*/ 12817484 w 103"/>
              <a:gd name="T7" fmla="*/ 1191045 h 23"/>
              <a:gd name="T8" fmla="*/ 6408742 w 103"/>
              <a:gd name="T9" fmla="*/ 238140 h 23"/>
              <a:gd name="T10" fmla="*/ 0 w 103"/>
              <a:gd name="T11" fmla="*/ 1310115 h 23"/>
              <a:gd name="T12" fmla="*/ 4272613 w 103"/>
              <a:gd name="T13" fmla="*/ 2501505 h 23"/>
              <a:gd name="T14" fmla="*/ 9801522 w 103"/>
              <a:gd name="T15" fmla="*/ 2382435 h 23"/>
              <a:gd name="T16" fmla="*/ 4272613 w 103"/>
              <a:gd name="T17" fmla="*/ 262057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3" h="23">
                <a:moveTo>
                  <a:pt x="34" y="22"/>
                </a:moveTo>
                <a:lnTo>
                  <a:pt x="0" y="11"/>
                </a:lnTo>
                <a:lnTo>
                  <a:pt x="51" y="0"/>
                </a:lnTo>
                <a:lnTo>
                  <a:pt x="102" y="10"/>
                </a:lnTo>
                <a:lnTo>
                  <a:pt x="51" y="2"/>
                </a:lnTo>
                <a:lnTo>
                  <a:pt x="0" y="11"/>
                </a:lnTo>
                <a:lnTo>
                  <a:pt x="34" y="21"/>
                </a:lnTo>
                <a:lnTo>
                  <a:pt x="78" y="20"/>
                </a:lnTo>
                <a:lnTo>
                  <a:pt x="34" y="2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69" name="Freeform 8915">
            <a:extLst>
              <a:ext uri="{FF2B5EF4-FFF2-40B4-BE49-F238E27FC236}">
                <a16:creationId xmlns:a16="http://schemas.microsoft.com/office/drawing/2014/main" id="{7690555A-3C9D-024A-9778-3ECC68EFD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792413"/>
            <a:ext cx="46038" cy="28575"/>
          </a:xfrm>
          <a:custGeom>
            <a:avLst/>
            <a:gdLst>
              <a:gd name="T0" fmla="*/ 8544068 w 126"/>
              <a:gd name="T1" fmla="*/ 523393 h 79"/>
              <a:gd name="T2" fmla="*/ 13216925 w 126"/>
              <a:gd name="T3" fmla="*/ 1700755 h 79"/>
              <a:gd name="T4" fmla="*/ 16554315 w 126"/>
              <a:gd name="T5" fmla="*/ 3663387 h 79"/>
              <a:gd name="T6" fmla="*/ 16554315 w 126"/>
              <a:gd name="T7" fmla="*/ 4971688 h 79"/>
              <a:gd name="T8" fmla="*/ 16153857 w 126"/>
              <a:gd name="T9" fmla="*/ 5364142 h 79"/>
              <a:gd name="T10" fmla="*/ 16420951 w 126"/>
              <a:gd name="T11" fmla="*/ 5625658 h 79"/>
              <a:gd name="T12" fmla="*/ 16153857 w 126"/>
              <a:gd name="T13" fmla="*/ 6279989 h 79"/>
              <a:gd name="T14" fmla="*/ 16153857 w 126"/>
              <a:gd name="T15" fmla="*/ 7850167 h 79"/>
              <a:gd name="T16" fmla="*/ 16153857 w 126"/>
              <a:gd name="T17" fmla="*/ 7850167 h 79"/>
              <a:gd name="T18" fmla="*/ 15753400 w 126"/>
              <a:gd name="T19" fmla="*/ 7850167 h 79"/>
              <a:gd name="T20" fmla="*/ 15352942 w 126"/>
              <a:gd name="T21" fmla="*/ 8635076 h 79"/>
              <a:gd name="T22" fmla="*/ 15352942 w 126"/>
              <a:gd name="T23" fmla="*/ 9158468 h 79"/>
              <a:gd name="T24" fmla="*/ 14952485 w 126"/>
              <a:gd name="T25" fmla="*/ 9681499 h 79"/>
              <a:gd name="T26" fmla="*/ 8277340 w 126"/>
              <a:gd name="T27" fmla="*/ 9681499 h 79"/>
              <a:gd name="T28" fmla="*/ 1201373 w 126"/>
              <a:gd name="T29" fmla="*/ 9681499 h 79"/>
              <a:gd name="T30" fmla="*/ 934644 w 126"/>
              <a:gd name="T31" fmla="*/ 9158468 h 79"/>
              <a:gd name="T32" fmla="*/ 934644 w 126"/>
              <a:gd name="T33" fmla="*/ 8373198 h 79"/>
              <a:gd name="T34" fmla="*/ 667551 w 126"/>
              <a:gd name="T35" fmla="*/ 7980744 h 79"/>
              <a:gd name="T36" fmla="*/ 534187 w 126"/>
              <a:gd name="T37" fmla="*/ 7195836 h 79"/>
              <a:gd name="T38" fmla="*/ 400458 w 126"/>
              <a:gd name="T39" fmla="*/ 6279989 h 79"/>
              <a:gd name="T40" fmla="*/ 667551 w 126"/>
              <a:gd name="T41" fmla="*/ 5495081 h 79"/>
              <a:gd name="T42" fmla="*/ 534187 w 126"/>
              <a:gd name="T43" fmla="*/ 5233204 h 79"/>
              <a:gd name="T44" fmla="*/ 400458 w 126"/>
              <a:gd name="T45" fmla="*/ 4971688 h 79"/>
              <a:gd name="T46" fmla="*/ 667551 w 126"/>
              <a:gd name="T47" fmla="*/ 4710173 h 79"/>
              <a:gd name="T48" fmla="*/ 667551 w 126"/>
              <a:gd name="T49" fmla="*/ 4710173 h 79"/>
              <a:gd name="T50" fmla="*/ 0 w 126"/>
              <a:gd name="T51" fmla="*/ 3663387 h 79"/>
              <a:gd name="T52" fmla="*/ 3871577 w 126"/>
              <a:gd name="T53" fmla="*/ 1700755 h 79"/>
              <a:gd name="T54" fmla="*/ 8544068 w 126"/>
              <a:gd name="T55" fmla="*/ 523393 h 7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6" h="79">
                <a:moveTo>
                  <a:pt x="64" y="4"/>
                </a:moveTo>
                <a:cubicBezTo>
                  <a:pt x="72" y="1"/>
                  <a:pt x="99" y="13"/>
                  <a:pt x="99" y="13"/>
                </a:cubicBezTo>
                <a:cubicBezTo>
                  <a:pt x="120" y="9"/>
                  <a:pt x="123" y="24"/>
                  <a:pt x="124" y="28"/>
                </a:cubicBezTo>
                <a:cubicBezTo>
                  <a:pt x="125" y="32"/>
                  <a:pt x="124" y="38"/>
                  <a:pt x="124" y="38"/>
                </a:cubicBezTo>
                <a:lnTo>
                  <a:pt x="121" y="41"/>
                </a:lnTo>
                <a:cubicBezTo>
                  <a:pt x="121" y="41"/>
                  <a:pt x="124" y="43"/>
                  <a:pt x="123" y="43"/>
                </a:cubicBezTo>
                <a:cubicBezTo>
                  <a:pt x="122" y="44"/>
                  <a:pt x="121" y="48"/>
                  <a:pt x="121" y="48"/>
                </a:cubicBezTo>
                <a:cubicBezTo>
                  <a:pt x="121" y="51"/>
                  <a:pt x="120" y="58"/>
                  <a:pt x="121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0" y="59"/>
                  <a:pt x="118" y="59"/>
                  <a:pt x="118" y="60"/>
                </a:cubicBezTo>
                <a:cubicBezTo>
                  <a:pt x="119" y="61"/>
                  <a:pt x="115" y="65"/>
                  <a:pt x="115" y="66"/>
                </a:cubicBezTo>
                <a:lnTo>
                  <a:pt x="115" y="70"/>
                </a:lnTo>
                <a:cubicBezTo>
                  <a:pt x="115" y="71"/>
                  <a:pt x="115" y="74"/>
                  <a:pt x="112" y="74"/>
                </a:cubicBezTo>
                <a:cubicBezTo>
                  <a:pt x="100" y="78"/>
                  <a:pt x="91" y="74"/>
                  <a:pt x="62" y="74"/>
                </a:cubicBezTo>
                <a:lnTo>
                  <a:pt x="9" y="74"/>
                </a:lnTo>
                <a:cubicBezTo>
                  <a:pt x="9" y="74"/>
                  <a:pt x="7" y="71"/>
                  <a:pt x="7" y="70"/>
                </a:cubicBezTo>
                <a:cubicBezTo>
                  <a:pt x="8" y="69"/>
                  <a:pt x="7" y="64"/>
                  <a:pt x="7" y="64"/>
                </a:cubicBezTo>
                <a:cubicBezTo>
                  <a:pt x="7" y="63"/>
                  <a:pt x="5" y="61"/>
                  <a:pt x="5" y="61"/>
                </a:cubicBezTo>
                <a:lnTo>
                  <a:pt x="4" y="55"/>
                </a:lnTo>
                <a:cubicBezTo>
                  <a:pt x="4" y="54"/>
                  <a:pt x="4" y="50"/>
                  <a:pt x="3" y="48"/>
                </a:cubicBezTo>
                <a:cubicBezTo>
                  <a:pt x="2" y="47"/>
                  <a:pt x="5" y="42"/>
                  <a:pt x="5" y="42"/>
                </a:cubicBezTo>
                <a:cubicBezTo>
                  <a:pt x="5" y="41"/>
                  <a:pt x="4" y="41"/>
                  <a:pt x="4" y="40"/>
                </a:cubicBezTo>
                <a:cubicBezTo>
                  <a:pt x="4" y="40"/>
                  <a:pt x="3" y="39"/>
                  <a:pt x="3" y="38"/>
                </a:cubicBezTo>
                <a:lnTo>
                  <a:pt x="5" y="36"/>
                </a:lnTo>
                <a:cubicBezTo>
                  <a:pt x="6" y="35"/>
                  <a:pt x="6" y="34"/>
                  <a:pt x="5" y="36"/>
                </a:cubicBezTo>
                <a:lnTo>
                  <a:pt x="0" y="28"/>
                </a:lnTo>
                <a:cubicBezTo>
                  <a:pt x="2" y="0"/>
                  <a:pt x="29" y="13"/>
                  <a:pt x="29" y="13"/>
                </a:cubicBezTo>
                <a:cubicBezTo>
                  <a:pt x="46" y="0"/>
                  <a:pt x="55" y="7"/>
                  <a:pt x="64" y="4"/>
                </a:cubicBez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0" name="Freeform 8916">
            <a:extLst>
              <a:ext uri="{FF2B5EF4-FFF2-40B4-BE49-F238E27FC236}">
                <a16:creationId xmlns:a16="http://schemas.microsoft.com/office/drawing/2014/main" id="{B235449D-2B36-0E41-B27F-BFDDA96CD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792413"/>
            <a:ext cx="46037" cy="26987"/>
          </a:xfrm>
          <a:custGeom>
            <a:avLst/>
            <a:gdLst>
              <a:gd name="T0" fmla="*/ 11957658 w 127"/>
              <a:gd name="T1" fmla="*/ 9581105 h 75"/>
              <a:gd name="T2" fmla="*/ 11957658 w 127"/>
              <a:gd name="T3" fmla="*/ 9451567 h 75"/>
              <a:gd name="T4" fmla="*/ 15111373 w 127"/>
              <a:gd name="T5" fmla="*/ 8933776 h 75"/>
              <a:gd name="T6" fmla="*/ 15505769 w 127"/>
              <a:gd name="T7" fmla="*/ 7768658 h 75"/>
              <a:gd name="T8" fmla="*/ 15242959 w 127"/>
              <a:gd name="T9" fmla="*/ 8933776 h 75"/>
              <a:gd name="T10" fmla="*/ 13271706 w 127"/>
              <a:gd name="T11" fmla="*/ 9581105 h 75"/>
              <a:gd name="T12" fmla="*/ 15505769 w 127"/>
              <a:gd name="T13" fmla="*/ 7768658 h 75"/>
              <a:gd name="T14" fmla="*/ 15636993 w 127"/>
              <a:gd name="T15" fmla="*/ 7768658 h 75"/>
              <a:gd name="T16" fmla="*/ 1051239 w 127"/>
              <a:gd name="T17" fmla="*/ 8933776 h 75"/>
              <a:gd name="T18" fmla="*/ 1051239 w 127"/>
              <a:gd name="T19" fmla="*/ 8156911 h 75"/>
              <a:gd name="T20" fmla="*/ 656843 w 127"/>
              <a:gd name="T21" fmla="*/ 6991792 h 75"/>
              <a:gd name="T22" fmla="*/ 394033 w 127"/>
              <a:gd name="T23" fmla="*/ 6085389 h 75"/>
              <a:gd name="T24" fmla="*/ 788429 w 127"/>
              <a:gd name="T25" fmla="*/ 7768658 h 75"/>
              <a:gd name="T26" fmla="*/ 1182462 w 127"/>
              <a:gd name="T27" fmla="*/ 8545524 h 75"/>
              <a:gd name="T28" fmla="*/ 1445272 w 127"/>
              <a:gd name="T29" fmla="*/ 9451567 h 75"/>
              <a:gd name="T30" fmla="*/ 1445272 w 127"/>
              <a:gd name="T31" fmla="*/ 9451567 h 75"/>
              <a:gd name="T32" fmla="*/ 394033 w 127"/>
              <a:gd name="T33" fmla="*/ 6085389 h 75"/>
              <a:gd name="T34" fmla="*/ 394033 w 127"/>
              <a:gd name="T35" fmla="*/ 6085389 h 75"/>
              <a:gd name="T36" fmla="*/ 656843 w 127"/>
              <a:gd name="T37" fmla="*/ 5308523 h 75"/>
              <a:gd name="T38" fmla="*/ 525619 w 127"/>
              <a:gd name="T39" fmla="*/ 4919910 h 75"/>
              <a:gd name="T40" fmla="*/ 0 w 127"/>
              <a:gd name="T41" fmla="*/ 3495716 h 75"/>
              <a:gd name="T42" fmla="*/ 262810 w 127"/>
              <a:gd name="T43" fmla="*/ 3495716 h 75"/>
              <a:gd name="T44" fmla="*/ 788429 w 127"/>
              <a:gd name="T45" fmla="*/ 4272582 h 75"/>
              <a:gd name="T46" fmla="*/ 656843 w 127"/>
              <a:gd name="T47" fmla="*/ 4919910 h 75"/>
              <a:gd name="T48" fmla="*/ 788429 w 127"/>
              <a:gd name="T49" fmla="*/ 5308523 h 75"/>
              <a:gd name="T50" fmla="*/ 394033 w 127"/>
              <a:gd name="T51" fmla="*/ 6085389 h 75"/>
              <a:gd name="T52" fmla="*/ 1445272 w 127"/>
              <a:gd name="T53" fmla="*/ 1294656 h 75"/>
              <a:gd name="T54" fmla="*/ 1445272 w 127"/>
              <a:gd name="T55" fmla="*/ 1294656 h 75"/>
              <a:gd name="T56" fmla="*/ 1445272 w 127"/>
              <a:gd name="T57" fmla="*/ 1294656 h 75"/>
              <a:gd name="T58" fmla="*/ 3942145 w 127"/>
              <a:gd name="T59" fmla="*/ 1424194 h 75"/>
              <a:gd name="T60" fmla="*/ 8541132 w 127"/>
              <a:gd name="T61" fmla="*/ 388253 h 75"/>
              <a:gd name="T62" fmla="*/ 16425422 w 127"/>
              <a:gd name="T63" fmla="*/ 3366178 h 75"/>
              <a:gd name="T64" fmla="*/ 16162612 w 127"/>
              <a:gd name="T65" fmla="*/ 5178985 h 75"/>
              <a:gd name="T66" fmla="*/ 16031388 w 127"/>
              <a:gd name="T67" fmla="*/ 6085389 h 75"/>
              <a:gd name="T68" fmla="*/ 16031388 w 127"/>
              <a:gd name="T69" fmla="*/ 7639120 h 75"/>
              <a:gd name="T70" fmla="*/ 15768579 w 127"/>
              <a:gd name="T71" fmla="*/ 7639120 h 75"/>
              <a:gd name="T72" fmla="*/ 16031388 w 127"/>
              <a:gd name="T73" fmla="*/ 6085389 h 75"/>
              <a:gd name="T74" fmla="*/ 16162612 w 127"/>
              <a:gd name="T75" fmla="*/ 5308523 h 75"/>
              <a:gd name="T76" fmla="*/ 16162612 w 127"/>
              <a:gd name="T77" fmla="*/ 4919910 h 75"/>
              <a:gd name="T78" fmla="*/ 16425422 w 127"/>
              <a:gd name="T79" fmla="*/ 3495716 h 75"/>
              <a:gd name="T80" fmla="*/ 8541132 w 127"/>
              <a:gd name="T81" fmla="*/ 388253 h 75"/>
              <a:gd name="T82" fmla="*/ 3942145 w 127"/>
              <a:gd name="T83" fmla="*/ 1553732 h 75"/>
              <a:gd name="T84" fmla="*/ 3942145 w 127"/>
              <a:gd name="T85" fmla="*/ 1424194 h 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7" h="75">
                <a:moveTo>
                  <a:pt x="101" y="74"/>
                </a:moveTo>
                <a:lnTo>
                  <a:pt x="91" y="74"/>
                </a:lnTo>
                <a:cubicBezTo>
                  <a:pt x="84" y="74"/>
                  <a:pt x="78" y="73"/>
                  <a:pt x="68" y="73"/>
                </a:cubicBezTo>
                <a:lnTo>
                  <a:pt x="91" y="73"/>
                </a:lnTo>
                <a:cubicBezTo>
                  <a:pt x="100" y="74"/>
                  <a:pt x="107" y="74"/>
                  <a:pt x="113" y="73"/>
                </a:cubicBezTo>
                <a:cubicBezTo>
                  <a:pt x="115" y="71"/>
                  <a:pt x="116" y="70"/>
                  <a:pt x="115" y="69"/>
                </a:cubicBezTo>
                <a:cubicBezTo>
                  <a:pt x="115" y="69"/>
                  <a:pt x="115" y="66"/>
                  <a:pt x="116" y="65"/>
                </a:cubicBezTo>
                <a:cubicBezTo>
                  <a:pt x="116" y="63"/>
                  <a:pt x="118" y="61"/>
                  <a:pt x="118" y="60"/>
                </a:cubicBezTo>
                <a:cubicBezTo>
                  <a:pt x="118" y="62"/>
                  <a:pt x="116" y="65"/>
                  <a:pt x="116" y="65"/>
                </a:cubicBezTo>
                <a:lnTo>
                  <a:pt x="116" y="69"/>
                </a:lnTo>
                <a:cubicBezTo>
                  <a:pt x="116" y="70"/>
                  <a:pt x="116" y="73"/>
                  <a:pt x="113" y="73"/>
                </a:cubicBezTo>
                <a:cubicBezTo>
                  <a:pt x="110" y="74"/>
                  <a:pt x="106" y="74"/>
                  <a:pt x="101" y="74"/>
                </a:cubicBezTo>
                <a:close/>
                <a:moveTo>
                  <a:pt x="119" y="60"/>
                </a:moveTo>
                <a:cubicBezTo>
                  <a:pt x="119" y="60"/>
                  <a:pt x="119" y="60"/>
                  <a:pt x="118" y="60"/>
                </a:cubicBezTo>
                <a:cubicBezTo>
                  <a:pt x="119" y="59"/>
                  <a:pt x="119" y="59"/>
                  <a:pt x="119" y="59"/>
                </a:cubicBezTo>
                <a:lnTo>
                  <a:pt x="119" y="60"/>
                </a:lnTo>
                <a:close/>
                <a:moveTo>
                  <a:pt x="11" y="73"/>
                </a:moveTo>
                <a:cubicBezTo>
                  <a:pt x="11" y="73"/>
                  <a:pt x="8" y="71"/>
                  <a:pt x="8" y="69"/>
                </a:cubicBezTo>
                <a:lnTo>
                  <a:pt x="8" y="66"/>
                </a:lnTo>
                <a:lnTo>
                  <a:pt x="8" y="63"/>
                </a:lnTo>
                <a:cubicBezTo>
                  <a:pt x="8" y="62"/>
                  <a:pt x="6" y="60"/>
                  <a:pt x="6" y="60"/>
                </a:cubicBezTo>
                <a:lnTo>
                  <a:pt x="5" y="54"/>
                </a:lnTo>
                <a:cubicBezTo>
                  <a:pt x="5" y="53"/>
                  <a:pt x="5" y="50"/>
                  <a:pt x="3" y="48"/>
                </a:cubicBezTo>
                <a:cubicBezTo>
                  <a:pt x="3" y="47"/>
                  <a:pt x="3" y="47"/>
                  <a:pt x="3" y="47"/>
                </a:cubicBezTo>
                <a:cubicBezTo>
                  <a:pt x="6" y="49"/>
                  <a:pt x="6" y="53"/>
                  <a:pt x="6" y="54"/>
                </a:cubicBezTo>
                <a:lnTo>
                  <a:pt x="6" y="60"/>
                </a:lnTo>
                <a:cubicBezTo>
                  <a:pt x="7" y="60"/>
                  <a:pt x="9" y="62"/>
                  <a:pt x="9" y="63"/>
                </a:cubicBezTo>
                <a:lnTo>
                  <a:pt x="9" y="66"/>
                </a:lnTo>
                <a:lnTo>
                  <a:pt x="9" y="70"/>
                </a:lnTo>
                <a:cubicBezTo>
                  <a:pt x="9" y="70"/>
                  <a:pt x="10" y="71"/>
                  <a:pt x="11" y="73"/>
                </a:cubicBezTo>
                <a:lnTo>
                  <a:pt x="63" y="73"/>
                </a:lnTo>
                <a:cubicBezTo>
                  <a:pt x="34" y="74"/>
                  <a:pt x="14" y="73"/>
                  <a:pt x="11" y="73"/>
                </a:cubicBezTo>
                <a:close/>
                <a:moveTo>
                  <a:pt x="3" y="47"/>
                </a:moveTo>
                <a:cubicBezTo>
                  <a:pt x="3" y="47"/>
                  <a:pt x="3" y="47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3" y="47"/>
                  <a:pt x="3" y="47"/>
                  <a:pt x="3" y="47"/>
                </a:cubicBezTo>
                <a:close/>
                <a:moveTo>
                  <a:pt x="4" y="44"/>
                </a:moveTo>
                <a:cubicBezTo>
                  <a:pt x="5" y="42"/>
                  <a:pt x="5" y="41"/>
                  <a:pt x="5" y="41"/>
                </a:cubicBezTo>
                <a:lnTo>
                  <a:pt x="5" y="40"/>
                </a:lnTo>
                <a:cubicBezTo>
                  <a:pt x="4" y="39"/>
                  <a:pt x="4" y="38"/>
                  <a:pt x="4" y="38"/>
                </a:cubicBezTo>
                <a:cubicBezTo>
                  <a:pt x="4" y="38"/>
                  <a:pt x="4" y="37"/>
                  <a:pt x="6" y="35"/>
                </a:cubicBezTo>
                <a:cubicBezTo>
                  <a:pt x="3" y="32"/>
                  <a:pt x="0" y="27"/>
                  <a:pt x="0" y="27"/>
                </a:cubicBezTo>
                <a:cubicBezTo>
                  <a:pt x="0" y="20"/>
                  <a:pt x="3" y="15"/>
                  <a:pt x="6" y="12"/>
                </a:cubicBezTo>
                <a:cubicBezTo>
                  <a:pt x="3" y="15"/>
                  <a:pt x="2" y="20"/>
                  <a:pt x="2" y="27"/>
                </a:cubicBezTo>
                <a:cubicBezTo>
                  <a:pt x="2" y="27"/>
                  <a:pt x="5" y="33"/>
                  <a:pt x="6" y="34"/>
                </a:cubicBezTo>
                <a:lnTo>
                  <a:pt x="6" y="33"/>
                </a:lnTo>
                <a:cubicBezTo>
                  <a:pt x="7" y="33"/>
                  <a:pt x="7" y="34"/>
                  <a:pt x="6" y="36"/>
                </a:cubicBezTo>
                <a:lnTo>
                  <a:pt x="5" y="38"/>
                </a:lnTo>
                <a:lnTo>
                  <a:pt x="6" y="39"/>
                </a:lnTo>
                <a:lnTo>
                  <a:pt x="6" y="41"/>
                </a:lnTo>
                <a:lnTo>
                  <a:pt x="5" y="44"/>
                </a:lnTo>
                <a:cubicBezTo>
                  <a:pt x="4" y="45"/>
                  <a:pt x="3" y="46"/>
                  <a:pt x="3" y="47"/>
                </a:cubicBezTo>
                <a:cubicBezTo>
                  <a:pt x="3" y="46"/>
                  <a:pt x="3" y="45"/>
                  <a:pt x="4" y="44"/>
                </a:cubicBezTo>
                <a:close/>
                <a:moveTo>
                  <a:pt x="11" y="10"/>
                </a:moveTo>
                <a:cubicBezTo>
                  <a:pt x="9" y="10"/>
                  <a:pt x="8" y="11"/>
                  <a:pt x="6" y="12"/>
                </a:cubicBezTo>
                <a:cubicBezTo>
                  <a:pt x="8" y="11"/>
                  <a:pt x="9" y="10"/>
                  <a:pt x="11" y="10"/>
                </a:cubicBezTo>
                <a:close/>
                <a:moveTo>
                  <a:pt x="18" y="8"/>
                </a:moveTo>
                <a:cubicBezTo>
                  <a:pt x="15" y="8"/>
                  <a:pt x="13" y="9"/>
                  <a:pt x="11" y="10"/>
                </a:cubicBezTo>
                <a:cubicBezTo>
                  <a:pt x="13" y="8"/>
                  <a:pt x="16" y="8"/>
                  <a:pt x="18" y="8"/>
                </a:cubicBezTo>
                <a:close/>
                <a:moveTo>
                  <a:pt x="30" y="11"/>
                </a:moveTo>
                <a:cubicBezTo>
                  <a:pt x="41" y="3"/>
                  <a:pt x="48" y="3"/>
                  <a:pt x="56" y="3"/>
                </a:cubicBezTo>
                <a:lnTo>
                  <a:pt x="65" y="3"/>
                </a:lnTo>
                <a:cubicBezTo>
                  <a:pt x="72" y="0"/>
                  <a:pt x="99" y="11"/>
                  <a:pt x="100" y="11"/>
                </a:cubicBezTo>
                <a:cubicBezTo>
                  <a:pt x="113" y="8"/>
                  <a:pt x="122" y="14"/>
                  <a:pt x="125" y="26"/>
                </a:cubicBezTo>
                <a:cubicBezTo>
                  <a:pt x="126" y="31"/>
                  <a:pt x="125" y="37"/>
                  <a:pt x="125" y="37"/>
                </a:cubicBezTo>
                <a:cubicBezTo>
                  <a:pt x="124" y="38"/>
                  <a:pt x="123" y="40"/>
                  <a:pt x="123" y="40"/>
                </a:cubicBezTo>
                <a:cubicBezTo>
                  <a:pt x="125" y="41"/>
                  <a:pt x="125" y="42"/>
                  <a:pt x="125" y="43"/>
                </a:cubicBezTo>
                <a:cubicBezTo>
                  <a:pt x="124" y="44"/>
                  <a:pt x="123" y="46"/>
                  <a:pt x="122" y="47"/>
                </a:cubicBezTo>
                <a:lnTo>
                  <a:pt x="122" y="57"/>
                </a:lnTo>
                <a:lnTo>
                  <a:pt x="122" y="59"/>
                </a:lnTo>
                <a:lnTo>
                  <a:pt x="122" y="60"/>
                </a:lnTo>
                <a:cubicBezTo>
                  <a:pt x="121" y="59"/>
                  <a:pt x="120" y="59"/>
                  <a:pt x="120" y="59"/>
                </a:cubicBezTo>
                <a:cubicBezTo>
                  <a:pt x="120" y="58"/>
                  <a:pt x="121" y="59"/>
                  <a:pt x="122" y="59"/>
                </a:cubicBezTo>
                <a:cubicBezTo>
                  <a:pt x="120" y="57"/>
                  <a:pt x="122" y="48"/>
                  <a:pt x="122" y="47"/>
                </a:cubicBezTo>
                <a:cubicBezTo>
                  <a:pt x="122" y="44"/>
                  <a:pt x="123" y="43"/>
                  <a:pt x="124" y="42"/>
                </a:cubicBezTo>
                <a:lnTo>
                  <a:pt x="123" y="41"/>
                </a:lnTo>
                <a:lnTo>
                  <a:pt x="122" y="40"/>
                </a:lnTo>
                <a:cubicBezTo>
                  <a:pt x="122" y="39"/>
                  <a:pt x="123" y="38"/>
                  <a:pt x="123" y="38"/>
                </a:cubicBezTo>
                <a:lnTo>
                  <a:pt x="124" y="37"/>
                </a:lnTo>
                <a:cubicBezTo>
                  <a:pt x="124" y="37"/>
                  <a:pt x="125" y="31"/>
                  <a:pt x="125" y="27"/>
                </a:cubicBezTo>
                <a:cubicBezTo>
                  <a:pt x="122" y="15"/>
                  <a:pt x="114" y="10"/>
                  <a:pt x="100" y="12"/>
                </a:cubicBezTo>
                <a:cubicBezTo>
                  <a:pt x="100" y="12"/>
                  <a:pt x="72" y="1"/>
                  <a:pt x="65" y="3"/>
                </a:cubicBezTo>
                <a:cubicBezTo>
                  <a:pt x="63" y="4"/>
                  <a:pt x="59" y="4"/>
                  <a:pt x="56" y="4"/>
                </a:cubicBezTo>
                <a:cubicBezTo>
                  <a:pt x="48" y="4"/>
                  <a:pt x="41" y="3"/>
                  <a:pt x="30" y="12"/>
                </a:cubicBezTo>
                <a:cubicBezTo>
                  <a:pt x="30" y="12"/>
                  <a:pt x="25" y="9"/>
                  <a:pt x="20" y="8"/>
                </a:cubicBezTo>
                <a:cubicBezTo>
                  <a:pt x="25" y="9"/>
                  <a:pt x="30" y="11"/>
                  <a:pt x="3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1" name="Freeform 8917">
            <a:extLst>
              <a:ext uri="{FF2B5EF4-FFF2-40B4-BE49-F238E27FC236}">
                <a16:creationId xmlns:a16="http://schemas.microsoft.com/office/drawing/2014/main" id="{B03D663A-62CF-A549-9013-92A8E5FC0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800350"/>
            <a:ext cx="11113" cy="14288"/>
          </a:xfrm>
          <a:custGeom>
            <a:avLst/>
            <a:gdLst>
              <a:gd name="T0" fmla="*/ 1321681 w 29"/>
              <a:gd name="T1" fmla="*/ 0 h 41"/>
              <a:gd name="T2" fmla="*/ 2055905 w 29"/>
              <a:gd name="T3" fmla="*/ 1821546 h 41"/>
              <a:gd name="T4" fmla="*/ 2055905 w 29"/>
              <a:gd name="T5" fmla="*/ 2428960 h 41"/>
              <a:gd name="T6" fmla="*/ 2790129 w 29"/>
              <a:gd name="T7" fmla="*/ 1821546 h 41"/>
              <a:gd name="T8" fmla="*/ 3671122 w 29"/>
              <a:gd name="T9" fmla="*/ 3157648 h 41"/>
              <a:gd name="T10" fmla="*/ 2643361 w 29"/>
              <a:gd name="T11" fmla="*/ 2671856 h 41"/>
              <a:gd name="T12" fmla="*/ 2055905 w 29"/>
              <a:gd name="T13" fmla="*/ 3157648 h 41"/>
              <a:gd name="T14" fmla="*/ 2055905 w 29"/>
              <a:gd name="T15" fmla="*/ 3278922 h 41"/>
              <a:gd name="T16" fmla="*/ 2643361 w 29"/>
              <a:gd name="T17" fmla="*/ 4129232 h 41"/>
              <a:gd name="T18" fmla="*/ 4111810 w 29"/>
              <a:gd name="T19" fmla="*/ 4615024 h 41"/>
              <a:gd name="T20" fmla="*/ 2055905 w 29"/>
              <a:gd name="T21" fmla="*/ 4615024 h 41"/>
              <a:gd name="T22" fmla="*/ 293536 w 29"/>
              <a:gd name="T23" fmla="*/ 4857920 h 41"/>
              <a:gd name="T24" fmla="*/ 1321681 w 29"/>
              <a:gd name="T25" fmla="*/ 4250506 h 41"/>
              <a:gd name="T26" fmla="*/ 1615217 w 29"/>
              <a:gd name="T27" fmla="*/ 3400544 h 41"/>
              <a:gd name="T28" fmla="*/ 1615217 w 29"/>
              <a:gd name="T29" fmla="*/ 3157648 h 41"/>
              <a:gd name="T30" fmla="*/ 734224 w 29"/>
              <a:gd name="T31" fmla="*/ 2793130 h 41"/>
              <a:gd name="T32" fmla="*/ 146768 w 29"/>
              <a:gd name="T33" fmla="*/ 3521818 h 41"/>
              <a:gd name="T34" fmla="*/ 146768 w 29"/>
              <a:gd name="T35" fmla="*/ 3400544 h 41"/>
              <a:gd name="T36" fmla="*/ 587456 w 29"/>
              <a:gd name="T37" fmla="*/ 1943168 h 41"/>
              <a:gd name="T38" fmla="*/ 1468449 w 29"/>
              <a:gd name="T39" fmla="*/ 2428960 h 41"/>
              <a:gd name="T40" fmla="*/ 1174912 w 29"/>
              <a:gd name="T41" fmla="*/ 1821546 h 41"/>
              <a:gd name="T42" fmla="*/ 1321681 w 29"/>
              <a:gd name="T43" fmla="*/ 0 h 41"/>
              <a:gd name="T44" fmla="*/ 146768 w 29"/>
              <a:gd name="T45" fmla="*/ 4857920 h 41"/>
              <a:gd name="T46" fmla="*/ 293536 w 29"/>
              <a:gd name="T47" fmla="*/ 4857920 h 41"/>
              <a:gd name="T48" fmla="*/ 146768 w 29"/>
              <a:gd name="T49" fmla="*/ 4857920 h 41"/>
              <a:gd name="T50" fmla="*/ 1468449 w 29"/>
              <a:gd name="T51" fmla="*/ 2428960 h 41"/>
              <a:gd name="T52" fmla="*/ 1468449 w 29"/>
              <a:gd name="T53" fmla="*/ 2550234 h 41"/>
              <a:gd name="T54" fmla="*/ 1468449 w 29"/>
              <a:gd name="T55" fmla="*/ 2671856 h 41"/>
              <a:gd name="T56" fmla="*/ 1615217 w 29"/>
              <a:gd name="T57" fmla="*/ 3157648 h 41"/>
              <a:gd name="T58" fmla="*/ 1468449 w 29"/>
              <a:gd name="T59" fmla="*/ 2428960 h 41"/>
              <a:gd name="T60" fmla="*/ 2055905 w 29"/>
              <a:gd name="T61" fmla="*/ 2428960 h 41"/>
              <a:gd name="T62" fmla="*/ 1909137 w 29"/>
              <a:gd name="T63" fmla="*/ 3036026 h 41"/>
              <a:gd name="T64" fmla="*/ 2055905 w 29"/>
              <a:gd name="T65" fmla="*/ 2550234 h 41"/>
              <a:gd name="T66" fmla="*/ 2055905 w 29"/>
              <a:gd name="T67" fmla="*/ 2428960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9" h="41">
                <a:moveTo>
                  <a:pt x="9" y="0"/>
                </a:moveTo>
                <a:cubicBezTo>
                  <a:pt x="10" y="0"/>
                  <a:pt x="14" y="11"/>
                  <a:pt x="14" y="15"/>
                </a:cubicBezTo>
                <a:lnTo>
                  <a:pt x="14" y="20"/>
                </a:lnTo>
                <a:cubicBezTo>
                  <a:pt x="14" y="19"/>
                  <a:pt x="16" y="15"/>
                  <a:pt x="19" y="15"/>
                </a:cubicBezTo>
                <a:cubicBezTo>
                  <a:pt x="23" y="14"/>
                  <a:pt x="25" y="25"/>
                  <a:pt x="25" y="26"/>
                </a:cubicBezTo>
                <a:cubicBezTo>
                  <a:pt x="25" y="26"/>
                  <a:pt x="22" y="22"/>
                  <a:pt x="18" y="22"/>
                </a:cubicBezTo>
                <a:cubicBezTo>
                  <a:pt x="16" y="22"/>
                  <a:pt x="14" y="25"/>
                  <a:pt x="14" y="26"/>
                </a:cubicBezTo>
                <a:lnTo>
                  <a:pt x="14" y="27"/>
                </a:lnTo>
                <a:cubicBezTo>
                  <a:pt x="15" y="29"/>
                  <a:pt x="16" y="31"/>
                  <a:pt x="18" y="34"/>
                </a:cubicBezTo>
                <a:cubicBezTo>
                  <a:pt x="20" y="38"/>
                  <a:pt x="27" y="38"/>
                  <a:pt x="28" y="38"/>
                </a:cubicBezTo>
                <a:lnTo>
                  <a:pt x="14" y="38"/>
                </a:lnTo>
                <a:cubicBezTo>
                  <a:pt x="11" y="38"/>
                  <a:pt x="4" y="39"/>
                  <a:pt x="2" y="40"/>
                </a:cubicBezTo>
                <a:cubicBezTo>
                  <a:pt x="4" y="39"/>
                  <a:pt x="8" y="38"/>
                  <a:pt x="9" y="35"/>
                </a:cubicBezTo>
                <a:cubicBezTo>
                  <a:pt x="10" y="31"/>
                  <a:pt x="11" y="28"/>
                  <a:pt x="11" y="28"/>
                </a:cubicBezTo>
                <a:lnTo>
                  <a:pt x="11" y="26"/>
                </a:lnTo>
                <a:cubicBezTo>
                  <a:pt x="10" y="25"/>
                  <a:pt x="8" y="23"/>
                  <a:pt x="5" y="23"/>
                </a:cubicBezTo>
                <a:cubicBezTo>
                  <a:pt x="2" y="24"/>
                  <a:pt x="1" y="29"/>
                  <a:pt x="1" y="29"/>
                </a:cubicBezTo>
                <a:lnTo>
                  <a:pt x="1" y="28"/>
                </a:lnTo>
                <a:cubicBezTo>
                  <a:pt x="1" y="28"/>
                  <a:pt x="0" y="16"/>
                  <a:pt x="4" y="16"/>
                </a:cubicBezTo>
                <a:cubicBezTo>
                  <a:pt x="6" y="16"/>
                  <a:pt x="9" y="19"/>
                  <a:pt x="10" y="20"/>
                </a:cubicBezTo>
                <a:cubicBezTo>
                  <a:pt x="9" y="19"/>
                  <a:pt x="9" y="18"/>
                  <a:pt x="8" y="15"/>
                </a:cubicBezTo>
                <a:cubicBezTo>
                  <a:pt x="7" y="11"/>
                  <a:pt x="9" y="0"/>
                  <a:pt x="9" y="0"/>
                </a:cubicBezTo>
                <a:close/>
                <a:moveTo>
                  <a:pt x="1" y="40"/>
                </a:moveTo>
                <a:cubicBezTo>
                  <a:pt x="1" y="40"/>
                  <a:pt x="1" y="40"/>
                  <a:pt x="2" y="40"/>
                </a:cubicBezTo>
                <a:cubicBezTo>
                  <a:pt x="1" y="40"/>
                  <a:pt x="1" y="40"/>
                  <a:pt x="1" y="40"/>
                </a:cubicBezTo>
                <a:close/>
                <a:moveTo>
                  <a:pt x="10" y="20"/>
                </a:moveTo>
                <a:lnTo>
                  <a:pt x="10" y="21"/>
                </a:lnTo>
                <a:lnTo>
                  <a:pt x="10" y="22"/>
                </a:lnTo>
                <a:lnTo>
                  <a:pt x="11" y="26"/>
                </a:lnTo>
                <a:cubicBezTo>
                  <a:pt x="11" y="25"/>
                  <a:pt x="10" y="21"/>
                  <a:pt x="10" y="20"/>
                </a:cubicBezTo>
                <a:close/>
                <a:moveTo>
                  <a:pt x="14" y="20"/>
                </a:moveTo>
                <a:lnTo>
                  <a:pt x="13" y="25"/>
                </a:lnTo>
                <a:lnTo>
                  <a:pt x="14" y="21"/>
                </a:lnTo>
                <a:lnTo>
                  <a:pt x="14" y="20"/>
                </a:lnTo>
                <a:close/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2" name="Freeform 8918">
            <a:extLst>
              <a:ext uri="{FF2B5EF4-FFF2-40B4-BE49-F238E27FC236}">
                <a16:creationId xmlns:a16="http://schemas.microsoft.com/office/drawing/2014/main" id="{6FEFCA0F-BC92-0147-8D48-35206AAF9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800350"/>
            <a:ext cx="9525" cy="15875"/>
          </a:xfrm>
          <a:custGeom>
            <a:avLst/>
            <a:gdLst>
              <a:gd name="T0" fmla="*/ 124531 w 27"/>
              <a:gd name="T1" fmla="*/ 5588369 h 43"/>
              <a:gd name="T2" fmla="*/ 1742369 w 27"/>
              <a:gd name="T3" fmla="*/ 5315541 h 43"/>
              <a:gd name="T4" fmla="*/ 2115608 w 27"/>
              <a:gd name="T5" fmla="*/ 4770622 h 43"/>
              <a:gd name="T6" fmla="*/ 1742369 w 27"/>
              <a:gd name="T7" fmla="*/ 3952506 h 43"/>
              <a:gd name="T8" fmla="*/ 1991078 w 27"/>
              <a:gd name="T9" fmla="*/ 4089105 h 43"/>
              <a:gd name="T10" fmla="*/ 3235678 w 27"/>
              <a:gd name="T11" fmla="*/ 5315541 h 43"/>
              <a:gd name="T12" fmla="*/ 124531 w 27"/>
              <a:gd name="T13" fmla="*/ 5724599 h 43"/>
              <a:gd name="T14" fmla="*/ 1244600 w 27"/>
              <a:gd name="T15" fmla="*/ 4089105 h 43"/>
              <a:gd name="T16" fmla="*/ 124531 w 27"/>
              <a:gd name="T17" fmla="*/ 4089105 h 43"/>
              <a:gd name="T18" fmla="*/ 124531 w 27"/>
              <a:gd name="T19" fmla="*/ 4089105 h 43"/>
              <a:gd name="T20" fmla="*/ 1369131 w 27"/>
              <a:gd name="T21" fmla="*/ 3680047 h 43"/>
              <a:gd name="T22" fmla="*/ 1120069 w 27"/>
              <a:gd name="T23" fmla="*/ 4906852 h 43"/>
              <a:gd name="T24" fmla="*/ 1120069 w 27"/>
              <a:gd name="T25" fmla="*/ 4906852 h 43"/>
              <a:gd name="T26" fmla="*/ 497769 w 27"/>
              <a:gd name="T27" fmla="*/ 2317012 h 43"/>
              <a:gd name="T28" fmla="*/ 497769 w 27"/>
              <a:gd name="T29" fmla="*/ 2317012 h 43"/>
              <a:gd name="T30" fmla="*/ 1120069 w 27"/>
              <a:gd name="T31" fmla="*/ 2726070 h 43"/>
              <a:gd name="T32" fmla="*/ 1120069 w 27"/>
              <a:gd name="T33" fmla="*/ 0 h 43"/>
              <a:gd name="T34" fmla="*/ 1120069 w 27"/>
              <a:gd name="T35" fmla="*/ 136230 h 43"/>
              <a:gd name="T36" fmla="*/ 1244600 w 27"/>
              <a:gd name="T37" fmla="*/ 2726070 h 43"/>
              <a:gd name="T38" fmla="*/ 497769 w 27"/>
              <a:gd name="T39" fmla="*/ 2317012 h 43"/>
              <a:gd name="T40" fmla="*/ 2240139 w 27"/>
              <a:gd name="T41" fmla="*/ 3134759 h 43"/>
              <a:gd name="T42" fmla="*/ 1742369 w 27"/>
              <a:gd name="T43" fmla="*/ 3680047 h 43"/>
              <a:gd name="T44" fmla="*/ 2489200 w 27"/>
              <a:gd name="T45" fmla="*/ 3134759 h 43"/>
              <a:gd name="T46" fmla="*/ 2364669 w 27"/>
              <a:gd name="T47" fmla="*/ 3134759 h 43"/>
              <a:gd name="T48" fmla="*/ 3111147 w 27"/>
              <a:gd name="T49" fmla="*/ 3680047 h 43"/>
              <a:gd name="T50" fmla="*/ 3111147 w 27"/>
              <a:gd name="T51" fmla="*/ 3680047 h 43"/>
              <a:gd name="T52" fmla="*/ 1742369 w 27"/>
              <a:gd name="T53" fmla="*/ 2862299 h 43"/>
              <a:gd name="T54" fmla="*/ 2240139 w 27"/>
              <a:gd name="T55" fmla="*/ 2044552 h 43"/>
              <a:gd name="T56" fmla="*/ 2364669 w 27"/>
              <a:gd name="T57" fmla="*/ 2180782 h 43"/>
              <a:gd name="T58" fmla="*/ 2613378 w 27"/>
              <a:gd name="T59" fmla="*/ 2317012 h 43"/>
              <a:gd name="T60" fmla="*/ 2986969 w 27"/>
              <a:gd name="T61" fmla="*/ 3270988 h 43"/>
              <a:gd name="T62" fmla="*/ 2986969 w 27"/>
              <a:gd name="T63" fmla="*/ 3270988 h 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7" h="43">
                <a:moveTo>
                  <a:pt x="1" y="42"/>
                </a:moveTo>
                <a:lnTo>
                  <a:pt x="1" y="41"/>
                </a:lnTo>
                <a:cubicBezTo>
                  <a:pt x="1" y="41"/>
                  <a:pt x="3" y="41"/>
                  <a:pt x="4" y="40"/>
                </a:cubicBezTo>
                <a:cubicBezTo>
                  <a:pt x="8" y="40"/>
                  <a:pt x="12" y="39"/>
                  <a:pt x="14" y="39"/>
                </a:cubicBezTo>
                <a:lnTo>
                  <a:pt x="25" y="39"/>
                </a:lnTo>
                <a:cubicBezTo>
                  <a:pt x="23" y="39"/>
                  <a:pt x="19" y="38"/>
                  <a:pt x="17" y="35"/>
                </a:cubicBezTo>
                <a:cubicBezTo>
                  <a:pt x="16" y="33"/>
                  <a:pt x="16" y="32"/>
                  <a:pt x="14" y="30"/>
                </a:cubicBezTo>
                <a:lnTo>
                  <a:pt x="14" y="29"/>
                </a:lnTo>
                <a:lnTo>
                  <a:pt x="14" y="27"/>
                </a:lnTo>
                <a:cubicBezTo>
                  <a:pt x="14" y="29"/>
                  <a:pt x="15" y="30"/>
                  <a:pt x="16" y="30"/>
                </a:cubicBezTo>
                <a:cubicBezTo>
                  <a:pt x="16" y="31"/>
                  <a:pt x="17" y="33"/>
                  <a:pt x="18" y="35"/>
                </a:cubicBezTo>
                <a:cubicBezTo>
                  <a:pt x="20" y="39"/>
                  <a:pt x="25" y="39"/>
                  <a:pt x="26" y="39"/>
                </a:cubicBezTo>
                <a:cubicBezTo>
                  <a:pt x="26" y="39"/>
                  <a:pt x="17" y="39"/>
                  <a:pt x="14" y="40"/>
                </a:cubicBezTo>
                <a:cubicBezTo>
                  <a:pt x="11" y="40"/>
                  <a:pt x="1" y="42"/>
                  <a:pt x="1" y="42"/>
                </a:cubicBezTo>
                <a:close/>
                <a:moveTo>
                  <a:pt x="9" y="36"/>
                </a:moveTo>
                <a:cubicBezTo>
                  <a:pt x="10" y="33"/>
                  <a:pt x="10" y="32"/>
                  <a:pt x="10" y="30"/>
                </a:cubicBezTo>
                <a:cubicBezTo>
                  <a:pt x="10" y="26"/>
                  <a:pt x="8" y="25"/>
                  <a:pt x="5" y="25"/>
                </a:cubicBezTo>
                <a:cubicBezTo>
                  <a:pt x="4" y="25"/>
                  <a:pt x="2" y="25"/>
                  <a:pt x="1" y="30"/>
                </a:cubicBezTo>
                <a:cubicBezTo>
                  <a:pt x="1" y="28"/>
                  <a:pt x="0" y="20"/>
                  <a:pt x="2" y="17"/>
                </a:cubicBezTo>
                <a:cubicBezTo>
                  <a:pt x="1" y="20"/>
                  <a:pt x="1" y="28"/>
                  <a:pt x="1" y="30"/>
                </a:cubicBezTo>
                <a:cubicBezTo>
                  <a:pt x="2" y="25"/>
                  <a:pt x="4" y="24"/>
                  <a:pt x="5" y="24"/>
                </a:cubicBezTo>
                <a:cubicBezTo>
                  <a:pt x="8" y="24"/>
                  <a:pt x="10" y="26"/>
                  <a:pt x="11" y="27"/>
                </a:cubicBezTo>
                <a:lnTo>
                  <a:pt x="11" y="30"/>
                </a:lnTo>
                <a:cubicBezTo>
                  <a:pt x="10" y="32"/>
                  <a:pt x="10" y="33"/>
                  <a:pt x="9" y="36"/>
                </a:cubicBezTo>
                <a:cubicBezTo>
                  <a:pt x="9" y="38"/>
                  <a:pt x="6" y="39"/>
                  <a:pt x="4" y="40"/>
                </a:cubicBezTo>
                <a:cubicBezTo>
                  <a:pt x="6" y="39"/>
                  <a:pt x="8" y="38"/>
                  <a:pt x="9" y="36"/>
                </a:cubicBezTo>
                <a:close/>
                <a:moveTo>
                  <a:pt x="4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9" y="20"/>
                </a:moveTo>
                <a:cubicBezTo>
                  <a:pt x="9" y="20"/>
                  <a:pt x="8" y="18"/>
                  <a:pt x="8" y="16"/>
                </a:cubicBezTo>
                <a:cubicBezTo>
                  <a:pt x="6" y="12"/>
                  <a:pt x="8" y="1"/>
                  <a:pt x="9" y="0"/>
                </a:cubicBezTo>
                <a:cubicBezTo>
                  <a:pt x="11" y="1"/>
                  <a:pt x="15" y="12"/>
                  <a:pt x="14" y="16"/>
                </a:cubicBezTo>
                <a:cubicBezTo>
                  <a:pt x="14" y="12"/>
                  <a:pt x="11" y="2"/>
                  <a:pt x="9" y="1"/>
                </a:cubicBezTo>
                <a:cubicBezTo>
                  <a:pt x="9" y="1"/>
                  <a:pt x="7" y="12"/>
                  <a:pt x="8" y="16"/>
                </a:cubicBezTo>
                <a:cubicBezTo>
                  <a:pt x="9" y="19"/>
                  <a:pt x="9" y="20"/>
                  <a:pt x="10" y="20"/>
                </a:cubicBezTo>
                <a:lnTo>
                  <a:pt x="9" y="20"/>
                </a:lnTo>
                <a:cubicBezTo>
                  <a:pt x="8" y="20"/>
                  <a:pt x="6" y="17"/>
                  <a:pt x="4" y="17"/>
                </a:cubicBezTo>
                <a:cubicBezTo>
                  <a:pt x="5" y="17"/>
                  <a:pt x="8" y="18"/>
                  <a:pt x="9" y="20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7" y="23"/>
                  <a:pt x="15" y="26"/>
                  <a:pt x="14" y="27"/>
                </a:cubicBezTo>
                <a:cubicBezTo>
                  <a:pt x="14" y="24"/>
                  <a:pt x="16" y="23"/>
                  <a:pt x="18" y="23"/>
                </a:cubicBezTo>
                <a:close/>
                <a:moveTo>
                  <a:pt x="20" y="23"/>
                </a:moveTo>
                <a:cubicBezTo>
                  <a:pt x="20" y="23"/>
                  <a:pt x="19" y="23"/>
                  <a:pt x="18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3"/>
                  <a:pt x="20" y="23"/>
                </a:cubicBezTo>
                <a:close/>
                <a:moveTo>
                  <a:pt x="25" y="27"/>
                </a:moveTo>
                <a:cubicBezTo>
                  <a:pt x="23" y="25"/>
                  <a:pt x="22" y="24"/>
                  <a:pt x="20" y="23"/>
                </a:cubicBezTo>
                <a:cubicBezTo>
                  <a:pt x="22" y="23"/>
                  <a:pt x="23" y="24"/>
                  <a:pt x="25" y="27"/>
                </a:cubicBezTo>
                <a:close/>
                <a:moveTo>
                  <a:pt x="19" y="16"/>
                </a:moveTo>
                <a:cubicBezTo>
                  <a:pt x="16" y="16"/>
                  <a:pt x="14" y="20"/>
                  <a:pt x="14" y="21"/>
                </a:cubicBezTo>
                <a:lnTo>
                  <a:pt x="14" y="20"/>
                </a:lnTo>
                <a:cubicBezTo>
                  <a:pt x="15" y="18"/>
                  <a:pt x="17" y="16"/>
                  <a:pt x="18" y="15"/>
                </a:cubicBezTo>
                <a:cubicBezTo>
                  <a:pt x="19" y="15"/>
                  <a:pt x="20" y="16"/>
                  <a:pt x="21" y="17"/>
                </a:cubicBezTo>
                <a:cubicBezTo>
                  <a:pt x="20" y="16"/>
                  <a:pt x="20" y="16"/>
                  <a:pt x="19" y="16"/>
                </a:cubicBezTo>
                <a:close/>
                <a:moveTo>
                  <a:pt x="22" y="20"/>
                </a:moveTo>
                <a:cubicBezTo>
                  <a:pt x="22" y="19"/>
                  <a:pt x="22" y="18"/>
                  <a:pt x="21" y="17"/>
                </a:cubicBezTo>
                <a:cubicBezTo>
                  <a:pt x="22" y="18"/>
                  <a:pt x="22" y="19"/>
                  <a:pt x="22" y="20"/>
                </a:cubicBezTo>
                <a:close/>
                <a:moveTo>
                  <a:pt x="24" y="24"/>
                </a:moveTo>
                <a:cubicBezTo>
                  <a:pt x="23" y="23"/>
                  <a:pt x="23" y="21"/>
                  <a:pt x="22" y="20"/>
                </a:cubicBezTo>
                <a:cubicBezTo>
                  <a:pt x="23" y="21"/>
                  <a:pt x="23" y="22"/>
                  <a:pt x="24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3" name="Freeform 8919">
            <a:extLst>
              <a:ext uri="{FF2B5EF4-FFF2-40B4-BE49-F238E27FC236}">
                <a16:creationId xmlns:a16="http://schemas.microsoft.com/office/drawing/2014/main" id="{AD12545E-8D22-7746-99D8-8A1FDF37C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809875"/>
            <a:ext cx="1588" cy="1588"/>
          </a:xfrm>
          <a:custGeom>
            <a:avLst/>
            <a:gdLst>
              <a:gd name="T0" fmla="*/ 0 w 6"/>
              <a:gd name="T1" fmla="*/ 100997 h 5"/>
              <a:gd name="T2" fmla="*/ 140009 w 6"/>
              <a:gd name="T3" fmla="*/ 0 h 5"/>
              <a:gd name="T4" fmla="*/ 280282 w 6"/>
              <a:gd name="T5" fmla="*/ 0 h 5"/>
              <a:gd name="T6" fmla="*/ 350154 w 6"/>
              <a:gd name="T7" fmla="*/ 403352 h 5"/>
              <a:gd name="T8" fmla="*/ 210145 w 6"/>
              <a:gd name="T9" fmla="*/ 302673 h 5"/>
              <a:gd name="T10" fmla="*/ 0 w 6"/>
              <a:gd name="T11" fmla="*/ 403352 h 5"/>
              <a:gd name="T12" fmla="*/ 0 w 6"/>
              <a:gd name="T13" fmla="*/ 100997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5">
                <a:moveTo>
                  <a:pt x="0" y="1"/>
                </a:moveTo>
                <a:lnTo>
                  <a:pt x="2" y="0"/>
                </a:lnTo>
                <a:cubicBezTo>
                  <a:pt x="4" y="0"/>
                  <a:pt x="4" y="0"/>
                  <a:pt x="4" y="0"/>
                </a:cubicBezTo>
                <a:lnTo>
                  <a:pt x="5" y="4"/>
                </a:lnTo>
                <a:cubicBezTo>
                  <a:pt x="5" y="4"/>
                  <a:pt x="4" y="2"/>
                  <a:pt x="3" y="3"/>
                </a:cubicBezTo>
                <a:cubicBezTo>
                  <a:pt x="1" y="3"/>
                  <a:pt x="0" y="4"/>
                  <a:pt x="0" y="4"/>
                </a:cubicBezTo>
                <a:lnTo>
                  <a:pt x="0" y="1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4" name="Freeform 8920">
            <a:extLst>
              <a:ext uri="{FF2B5EF4-FFF2-40B4-BE49-F238E27FC236}">
                <a16:creationId xmlns:a16="http://schemas.microsoft.com/office/drawing/2014/main" id="{95057827-3408-9D48-A84C-FDEF219DE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809875"/>
            <a:ext cx="1588" cy="1588"/>
          </a:xfrm>
          <a:custGeom>
            <a:avLst/>
            <a:gdLst>
              <a:gd name="T0" fmla="*/ 0 w 6"/>
              <a:gd name="T1" fmla="*/ 403352 h 5"/>
              <a:gd name="T2" fmla="*/ 0 w 6"/>
              <a:gd name="T3" fmla="*/ 100997 h 5"/>
              <a:gd name="T4" fmla="*/ 140009 w 6"/>
              <a:gd name="T5" fmla="*/ 0 h 5"/>
              <a:gd name="T6" fmla="*/ 140009 w 6"/>
              <a:gd name="T7" fmla="*/ 0 h 5"/>
              <a:gd name="T8" fmla="*/ 280282 w 6"/>
              <a:gd name="T9" fmla="*/ 0 h 5"/>
              <a:gd name="T10" fmla="*/ 350154 w 6"/>
              <a:gd name="T11" fmla="*/ 403352 h 5"/>
              <a:gd name="T12" fmla="*/ 210145 w 6"/>
              <a:gd name="T13" fmla="*/ 302673 h 5"/>
              <a:gd name="T14" fmla="*/ 70137 w 6"/>
              <a:gd name="T15" fmla="*/ 403352 h 5"/>
              <a:gd name="T16" fmla="*/ 0 w 6"/>
              <a:gd name="T17" fmla="*/ 403352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5">
                <a:moveTo>
                  <a:pt x="0" y="4"/>
                </a:moveTo>
                <a:lnTo>
                  <a:pt x="0" y="1"/>
                </a:lnTo>
                <a:lnTo>
                  <a:pt x="2" y="0"/>
                </a:lnTo>
                <a:cubicBezTo>
                  <a:pt x="4" y="0"/>
                  <a:pt x="4" y="0"/>
                  <a:pt x="4" y="0"/>
                </a:cubicBezTo>
                <a:lnTo>
                  <a:pt x="5" y="4"/>
                </a:lnTo>
                <a:lnTo>
                  <a:pt x="3" y="3"/>
                </a:lnTo>
                <a:cubicBezTo>
                  <a:pt x="1" y="3"/>
                  <a:pt x="1" y="4"/>
                  <a:pt x="1" y="4"/>
                </a:cubicBez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5" name="Freeform 8921">
            <a:extLst>
              <a:ext uri="{FF2B5EF4-FFF2-40B4-BE49-F238E27FC236}">
                <a16:creationId xmlns:a16="http://schemas.microsoft.com/office/drawing/2014/main" id="{9677DA36-9BA0-FB48-A64B-93BC09049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800350"/>
            <a:ext cx="11113" cy="15875"/>
          </a:xfrm>
          <a:custGeom>
            <a:avLst/>
            <a:gdLst>
              <a:gd name="T0" fmla="*/ 2496593 w 29"/>
              <a:gd name="T1" fmla="*/ 0 h 42"/>
              <a:gd name="T2" fmla="*/ 2790129 w 29"/>
              <a:gd name="T3" fmla="*/ 0 h 42"/>
              <a:gd name="T4" fmla="*/ 2790129 w 29"/>
              <a:gd name="T5" fmla="*/ 2286000 h 42"/>
              <a:gd name="T6" fmla="*/ 2643361 w 29"/>
              <a:gd name="T7" fmla="*/ 3000375 h 42"/>
              <a:gd name="T8" fmla="*/ 3377586 w 29"/>
              <a:gd name="T9" fmla="*/ 2428875 h 42"/>
              <a:gd name="T10" fmla="*/ 3965042 w 29"/>
              <a:gd name="T11" fmla="*/ 4142997 h 42"/>
              <a:gd name="T12" fmla="*/ 3230817 w 29"/>
              <a:gd name="T13" fmla="*/ 3428622 h 42"/>
              <a:gd name="T14" fmla="*/ 2496593 w 29"/>
              <a:gd name="T15" fmla="*/ 3857247 h 42"/>
              <a:gd name="T16" fmla="*/ 2496593 w 29"/>
              <a:gd name="T17" fmla="*/ 4142997 h 42"/>
              <a:gd name="T18" fmla="*/ 2643361 w 29"/>
              <a:gd name="T19" fmla="*/ 5000247 h 42"/>
              <a:gd name="T20" fmla="*/ 3817890 w 29"/>
              <a:gd name="T21" fmla="*/ 5857497 h 42"/>
              <a:gd name="T22" fmla="*/ 2055905 w 29"/>
              <a:gd name="T23" fmla="*/ 5714622 h 42"/>
              <a:gd name="T24" fmla="*/ 0 w 29"/>
              <a:gd name="T25" fmla="*/ 5428872 h 42"/>
              <a:gd name="T26" fmla="*/ 1468449 w 29"/>
              <a:gd name="T27" fmla="*/ 5000247 h 42"/>
              <a:gd name="T28" fmla="*/ 2055905 w 29"/>
              <a:gd name="T29" fmla="*/ 4142997 h 42"/>
              <a:gd name="T30" fmla="*/ 2055905 w 29"/>
              <a:gd name="T31" fmla="*/ 3857247 h 42"/>
              <a:gd name="T32" fmla="*/ 1321681 w 29"/>
              <a:gd name="T33" fmla="*/ 3142872 h 42"/>
              <a:gd name="T34" fmla="*/ 440688 w 29"/>
              <a:gd name="T35" fmla="*/ 3857247 h 42"/>
              <a:gd name="T36" fmla="*/ 1174912 w 29"/>
              <a:gd name="T37" fmla="*/ 2143125 h 42"/>
              <a:gd name="T38" fmla="*/ 2055905 w 29"/>
              <a:gd name="T39" fmla="*/ 3000375 h 42"/>
              <a:gd name="T40" fmla="*/ 1909137 w 29"/>
              <a:gd name="T41" fmla="*/ 2143125 h 42"/>
              <a:gd name="T42" fmla="*/ 2496593 w 29"/>
              <a:gd name="T43" fmla="*/ 0 h 42"/>
              <a:gd name="T44" fmla="*/ 4111810 w 29"/>
              <a:gd name="T45" fmla="*/ 5857497 h 42"/>
              <a:gd name="T46" fmla="*/ 3817890 w 29"/>
              <a:gd name="T47" fmla="*/ 5857497 h 42"/>
              <a:gd name="T48" fmla="*/ 4111810 w 29"/>
              <a:gd name="T49" fmla="*/ 5857497 h 42"/>
              <a:gd name="T50" fmla="*/ 2643361 w 29"/>
              <a:gd name="T51" fmla="*/ 3000375 h 42"/>
              <a:gd name="T52" fmla="*/ 2643361 w 29"/>
              <a:gd name="T53" fmla="*/ 3000375 h 42"/>
              <a:gd name="T54" fmla="*/ 2643361 w 29"/>
              <a:gd name="T55" fmla="*/ 3142872 h 42"/>
              <a:gd name="T56" fmla="*/ 2643361 w 29"/>
              <a:gd name="T57" fmla="*/ 3142872 h 42"/>
              <a:gd name="T58" fmla="*/ 2643361 w 29"/>
              <a:gd name="T59" fmla="*/ 3142872 h 42"/>
              <a:gd name="T60" fmla="*/ 2643361 w 29"/>
              <a:gd name="T61" fmla="*/ 3000375 h 42"/>
              <a:gd name="T62" fmla="*/ 2643361 w 29"/>
              <a:gd name="T63" fmla="*/ 3000375 h 42"/>
              <a:gd name="T64" fmla="*/ 2643361 w 29"/>
              <a:gd name="T65" fmla="*/ 3000375 h 42"/>
              <a:gd name="T66" fmla="*/ 2643361 w 29"/>
              <a:gd name="T67" fmla="*/ 3000375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9" h="42">
                <a:moveTo>
                  <a:pt x="17" y="0"/>
                </a:moveTo>
                <a:lnTo>
                  <a:pt x="19" y="0"/>
                </a:lnTo>
                <a:cubicBezTo>
                  <a:pt x="19" y="0"/>
                  <a:pt x="20" y="13"/>
                  <a:pt x="19" y="16"/>
                </a:cubicBezTo>
                <a:cubicBezTo>
                  <a:pt x="19" y="17"/>
                  <a:pt x="18" y="19"/>
                  <a:pt x="18" y="21"/>
                </a:cubicBezTo>
                <a:cubicBezTo>
                  <a:pt x="18" y="18"/>
                  <a:pt x="20" y="16"/>
                  <a:pt x="23" y="17"/>
                </a:cubicBezTo>
                <a:cubicBezTo>
                  <a:pt x="28" y="17"/>
                  <a:pt x="27" y="29"/>
                  <a:pt x="27" y="29"/>
                </a:cubicBezTo>
                <a:cubicBezTo>
                  <a:pt x="27" y="29"/>
                  <a:pt x="27" y="24"/>
                  <a:pt x="22" y="24"/>
                </a:cubicBezTo>
                <a:cubicBezTo>
                  <a:pt x="20" y="24"/>
                  <a:pt x="18" y="26"/>
                  <a:pt x="17" y="27"/>
                </a:cubicBezTo>
                <a:lnTo>
                  <a:pt x="17" y="29"/>
                </a:lnTo>
                <a:cubicBezTo>
                  <a:pt x="17" y="29"/>
                  <a:pt x="17" y="32"/>
                  <a:pt x="18" y="35"/>
                </a:cubicBezTo>
                <a:cubicBezTo>
                  <a:pt x="19" y="39"/>
                  <a:pt x="24" y="40"/>
                  <a:pt x="26" y="41"/>
                </a:cubicBezTo>
                <a:cubicBezTo>
                  <a:pt x="23" y="40"/>
                  <a:pt x="16" y="40"/>
                  <a:pt x="14" y="40"/>
                </a:cubicBezTo>
                <a:cubicBezTo>
                  <a:pt x="11" y="39"/>
                  <a:pt x="0" y="38"/>
                  <a:pt x="0" y="38"/>
                </a:cubicBezTo>
                <a:cubicBezTo>
                  <a:pt x="1" y="38"/>
                  <a:pt x="8" y="38"/>
                  <a:pt x="10" y="35"/>
                </a:cubicBezTo>
                <a:cubicBezTo>
                  <a:pt x="12" y="32"/>
                  <a:pt x="13" y="29"/>
                  <a:pt x="14" y="29"/>
                </a:cubicBezTo>
                <a:lnTo>
                  <a:pt x="14" y="27"/>
                </a:lnTo>
                <a:cubicBezTo>
                  <a:pt x="13" y="25"/>
                  <a:pt x="11" y="23"/>
                  <a:pt x="9" y="22"/>
                </a:cubicBezTo>
                <a:cubicBezTo>
                  <a:pt x="5" y="22"/>
                  <a:pt x="3" y="27"/>
                  <a:pt x="3" y="27"/>
                </a:cubicBezTo>
                <a:cubicBezTo>
                  <a:pt x="3" y="25"/>
                  <a:pt x="4" y="15"/>
                  <a:pt x="8" y="15"/>
                </a:cubicBezTo>
                <a:cubicBezTo>
                  <a:pt x="11" y="15"/>
                  <a:pt x="14" y="19"/>
                  <a:pt x="14" y="21"/>
                </a:cubicBezTo>
                <a:cubicBezTo>
                  <a:pt x="14" y="19"/>
                  <a:pt x="13" y="18"/>
                  <a:pt x="13" y="15"/>
                </a:cubicBezTo>
                <a:cubicBezTo>
                  <a:pt x="12" y="11"/>
                  <a:pt x="16" y="0"/>
                  <a:pt x="17" y="0"/>
                </a:cubicBezTo>
                <a:close/>
                <a:moveTo>
                  <a:pt x="28" y="41"/>
                </a:moveTo>
                <a:cubicBezTo>
                  <a:pt x="27" y="41"/>
                  <a:pt x="27" y="41"/>
                  <a:pt x="26" y="41"/>
                </a:cubicBezTo>
                <a:cubicBezTo>
                  <a:pt x="27" y="41"/>
                  <a:pt x="28" y="41"/>
                  <a:pt x="28" y="41"/>
                </a:cubicBezTo>
                <a:close/>
                <a:moveTo>
                  <a:pt x="18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lose/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6" name="Freeform 8922">
            <a:extLst>
              <a:ext uri="{FF2B5EF4-FFF2-40B4-BE49-F238E27FC236}">
                <a16:creationId xmlns:a16="http://schemas.microsoft.com/office/drawing/2014/main" id="{5F215A8F-2425-2644-9D30-9849AF8A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800350"/>
            <a:ext cx="11113" cy="15875"/>
          </a:xfrm>
          <a:custGeom>
            <a:avLst/>
            <a:gdLst>
              <a:gd name="T0" fmla="*/ 3965042 w 29"/>
              <a:gd name="T1" fmla="*/ 5857497 h 42"/>
              <a:gd name="T2" fmla="*/ 3230817 w 29"/>
              <a:gd name="T3" fmla="*/ 5714622 h 42"/>
              <a:gd name="T4" fmla="*/ 3965042 w 29"/>
              <a:gd name="T5" fmla="*/ 5857497 h 42"/>
              <a:gd name="T6" fmla="*/ 2936898 w 29"/>
              <a:gd name="T7" fmla="*/ 5714622 h 42"/>
              <a:gd name="T8" fmla="*/ 3377586 w 29"/>
              <a:gd name="T9" fmla="*/ 5857497 h 42"/>
              <a:gd name="T10" fmla="*/ 2055905 w 29"/>
              <a:gd name="T11" fmla="*/ 5714622 h 42"/>
              <a:gd name="T12" fmla="*/ 146768 w 29"/>
              <a:gd name="T13" fmla="*/ 5428872 h 42"/>
              <a:gd name="T14" fmla="*/ 1909137 w 29"/>
              <a:gd name="T15" fmla="*/ 4142997 h 42"/>
              <a:gd name="T16" fmla="*/ 587456 w 29"/>
              <a:gd name="T17" fmla="*/ 5428872 h 42"/>
              <a:gd name="T18" fmla="*/ 2936898 w 29"/>
              <a:gd name="T19" fmla="*/ 5714622 h 42"/>
              <a:gd name="T20" fmla="*/ 2055905 w 29"/>
              <a:gd name="T21" fmla="*/ 4142997 h 42"/>
              <a:gd name="T22" fmla="*/ 2055905 w 29"/>
              <a:gd name="T23" fmla="*/ 4000122 h 42"/>
              <a:gd name="T24" fmla="*/ 2055905 w 29"/>
              <a:gd name="T25" fmla="*/ 4000122 h 42"/>
              <a:gd name="T26" fmla="*/ 1321681 w 29"/>
              <a:gd name="T27" fmla="*/ 3285747 h 42"/>
              <a:gd name="T28" fmla="*/ 1321681 w 29"/>
              <a:gd name="T29" fmla="*/ 3142872 h 42"/>
              <a:gd name="T30" fmla="*/ 2055905 w 29"/>
              <a:gd name="T31" fmla="*/ 4000122 h 42"/>
              <a:gd name="T32" fmla="*/ 2496593 w 29"/>
              <a:gd name="T33" fmla="*/ 4285872 h 42"/>
              <a:gd name="T34" fmla="*/ 2496593 w 29"/>
              <a:gd name="T35" fmla="*/ 4285872 h 42"/>
              <a:gd name="T36" fmla="*/ 3230817 w 29"/>
              <a:gd name="T37" fmla="*/ 3428622 h 42"/>
              <a:gd name="T38" fmla="*/ 3083666 w 29"/>
              <a:gd name="T39" fmla="*/ 3428622 h 42"/>
              <a:gd name="T40" fmla="*/ 3230817 w 29"/>
              <a:gd name="T41" fmla="*/ 3428622 h 42"/>
              <a:gd name="T42" fmla="*/ 3817890 w 29"/>
              <a:gd name="T43" fmla="*/ 2571750 h 42"/>
              <a:gd name="T44" fmla="*/ 3817890 w 29"/>
              <a:gd name="T45" fmla="*/ 2571750 h 42"/>
              <a:gd name="T46" fmla="*/ 2643361 w 29"/>
              <a:gd name="T47" fmla="*/ 3142872 h 42"/>
              <a:gd name="T48" fmla="*/ 3377586 w 29"/>
              <a:gd name="T49" fmla="*/ 2286000 h 42"/>
              <a:gd name="T50" fmla="*/ 3377586 w 29"/>
              <a:gd name="T51" fmla="*/ 2428875 h 42"/>
              <a:gd name="T52" fmla="*/ 3965042 w 29"/>
              <a:gd name="T53" fmla="*/ 4000122 h 42"/>
              <a:gd name="T54" fmla="*/ 4111810 w 29"/>
              <a:gd name="T55" fmla="*/ 4142997 h 42"/>
              <a:gd name="T56" fmla="*/ 2790129 w 29"/>
              <a:gd name="T57" fmla="*/ 571500 h 42"/>
              <a:gd name="T58" fmla="*/ 2643361 w 29"/>
              <a:gd name="T59" fmla="*/ 2714625 h 42"/>
              <a:gd name="T60" fmla="*/ 2643361 w 29"/>
              <a:gd name="T61" fmla="*/ 0 h 42"/>
              <a:gd name="T62" fmla="*/ 2643361 w 29"/>
              <a:gd name="T63" fmla="*/ 0 h 42"/>
              <a:gd name="T64" fmla="*/ 2055905 w 29"/>
              <a:gd name="T65" fmla="*/ 2714625 h 42"/>
              <a:gd name="T66" fmla="*/ 1909137 w 29"/>
              <a:gd name="T67" fmla="*/ 2571750 h 42"/>
              <a:gd name="T68" fmla="*/ 2496593 w 29"/>
              <a:gd name="T69" fmla="*/ 0 h 42"/>
              <a:gd name="T70" fmla="*/ 1909137 w 29"/>
              <a:gd name="T71" fmla="*/ 2143125 h 42"/>
              <a:gd name="T72" fmla="*/ 1909137 w 29"/>
              <a:gd name="T73" fmla="*/ 2571750 h 42"/>
              <a:gd name="T74" fmla="*/ 1615217 w 29"/>
              <a:gd name="T75" fmla="*/ 2428875 h 42"/>
              <a:gd name="T76" fmla="*/ 1615217 w 29"/>
              <a:gd name="T77" fmla="*/ 2428875 h 42"/>
              <a:gd name="T78" fmla="*/ 1174912 w 29"/>
              <a:gd name="T79" fmla="*/ 2143125 h 42"/>
              <a:gd name="T80" fmla="*/ 1174912 w 29"/>
              <a:gd name="T81" fmla="*/ 2143125 h 42"/>
              <a:gd name="T82" fmla="*/ 1174912 w 29"/>
              <a:gd name="T83" fmla="*/ 2143125 h 42"/>
              <a:gd name="T84" fmla="*/ 1174912 w 29"/>
              <a:gd name="T85" fmla="*/ 2143125 h 42"/>
              <a:gd name="T86" fmla="*/ 1174912 w 29"/>
              <a:gd name="T87" fmla="*/ 2143125 h 42"/>
              <a:gd name="T88" fmla="*/ 587456 w 29"/>
              <a:gd name="T89" fmla="*/ 3714372 h 42"/>
              <a:gd name="T90" fmla="*/ 1174912 w 29"/>
              <a:gd name="T91" fmla="*/ 2143125 h 42"/>
              <a:gd name="T92" fmla="*/ 2349441 w 29"/>
              <a:gd name="T93" fmla="*/ 3857247 h 42"/>
              <a:gd name="T94" fmla="*/ 2496593 w 29"/>
              <a:gd name="T95" fmla="*/ 3285747 h 42"/>
              <a:gd name="T96" fmla="*/ 2643361 w 29"/>
              <a:gd name="T97" fmla="*/ 2857500 h 42"/>
              <a:gd name="T98" fmla="*/ 2496593 w 29"/>
              <a:gd name="T99" fmla="*/ 3428622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9" h="42">
                <a:moveTo>
                  <a:pt x="28" y="41"/>
                </a:moveTo>
                <a:cubicBezTo>
                  <a:pt x="28" y="41"/>
                  <a:pt x="27" y="41"/>
                  <a:pt x="27" y="41"/>
                </a:cubicBezTo>
                <a:lnTo>
                  <a:pt x="28" y="41"/>
                </a:lnTo>
                <a:close/>
                <a:moveTo>
                  <a:pt x="22" y="40"/>
                </a:moveTo>
                <a:cubicBezTo>
                  <a:pt x="21" y="39"/>
                  <a:pt x="19" y="38"/>
                  <a:pt x="18" y="36"/>
                </a:cubicBezTo>
                <a:cubicBezTo>
                  <a:pt x="20" y="39"/>
                  <a:pt x="25" y="40"/>
                  <a:pt x="27" y="41"/>
                </a:cubicBezTo>
                <a:lnTo>
                  <a:pt x="22" y="40"/>
                </a:lnTo>
                <a:close/>
                <a:moveTo>
                  <a:pt x="20" y="40"/>
                </a:moveTo>
                <a:lnTo>
                  <a:pt x="22" y="40"/>
                </a:lnTo>
                <a:cubicBezTo>
                  <a:pt x="22" y="40"/>
                  <a:pt x="23" y="41"/>
                  <a:pt x="23" y="41"/>
                </a:cubicBezTo>
                <a:lnTo>
                  <a:pt x="20" y="40"/>
                </a:lnTo>
                <a:close/>
                <a:moveTo>
                  <a:pt x="14" y="40"/>
                </a:moveTo>
                <a:cubicBezTo>
                  <a:pt x="11" y="39"/>
                  <a:pt x="1" y="38"/>
                  <a:pt x="0" y="38"/>
                </a:cubicBezTo>
                <a:lnTo>
                  <a:pt x="1" y="38"/>
                </a:lnTo>
                <a:cubicBezTo>
                  <a:pt x="4" y="38"/>
                  <a:pt x="8" y="38"/>
                  <a:pt x="10" y="35"/>
                </a:cubicBezTo>
                <a:cubicBezTo>
                  <a:pt x="11" y="32"/>
                  <a:pt x="12" y="31"/>
                  <a:pt x="13" y="29"/>
                </a:cubicBezTo>
                <a:cubicBezTo>
                  <a:pt x="13" y="31"/>
                  <a:pt x="11" y="33"/>
                  <a:pt x="10" y="35"/>
                </a:cubicBezTo>
                <a:cubicBezTo>
                  <a:pt x="9" y="38"/>
                  <a:pt x="5" y="38"/>
                  <a:pt x="4" y="38"/>
                </a:cubicBezTo>
                <a:cubicBezTo>
                  <a:pt x="6" y="38"/>
                  <a:pt x="11" y="39"/>
                  <a:pt x="14" y="39"/>
                </a:cubicBezTo>
                <a:lnTo>
                  <a:pt x="20" y="40"/>
                </a:lnTo>
                <a:lnTo>
                  <a:pt x="14" y="40"/>
                </a:lnTo>
                <a:close/>
                <a:moveTo>
                  <a:pt x="14" y="29"/>
                </a:moveTo>
                <a:lnTo>
                  <a:pt x="13" y="29"/>
                </a:lnTo>
                <a:cubicBezTo>
                  <a:pt x="13" y="28"/>
                  <a:pt x="13" y="28"/>
                  <a:pt x="14" y="28"/>
                </a:cubicBezTo>
                <a:lnTo>
                  <a:pt x="14" y="29"/>
                </a:lnTo>
                <a:lnTo>
                  <a:pt x="14" y="28"/>
                </a:lnTo>
                <a:lnTo>
                  <a:pt x="14" y="29"/>
                </a:lnTo>
                <a:close/>
                <a:moveTo>
                  <a:pt x="9" y="23"/>
                </a:moveTo>
                <a:cubicBezTo>
                  <a:pt x="7" y="23"/>
                  <a:pt x="4" y="24"/>
                  <a:pt x="4" y="27"/>
                </a:cubicBezTo>
                <a:cubicBezTo>
                  <a:pt x="4" y="24"/>
                  <a:pt x="7" y="22"/>
                  <a:pt x="9" y="22"/>
                </a:cubicBezTo>
                <a:cubicBezTo>
                  <a:pt x="11" y="22"/>
                  <a:pt x="14" y="25"/>
                  <a:pt x="14" y="27"/>
                </a:cubicBezTo>
                <a:lnTo>
                  <a:pt x="14" y="28"/>
                </a:lnTo>
                <a:cubicBezTo>
                  <a:pt x="13" y="25"/>
                  <a:pt x="11" y="23"/>
                  <a:pt x="9" y="23"/>
                </a:cubicBezTo>
                <a:close/>
                <a:moveTo>
                  <a:pt x="17" y="30"/>
                </a:moveTo>
                <a:cubicBezTo>
                  <a:pt x="18" y="32"/>
                  <a:pt x="18" y="33"/>
                  <a:pt x="18" y="35"/>
                </a:cubicBezTo>
                <a:cubicBezTo>
                  <a:pt x="17" y="33"/>
                  <a:pt x="17" y="32"/>
                  <a:pt x="17" y="30"/>
                </a:cubicBezTo>
                <a:close/>
                <a:moveTo>
                  <a:pt x="21" y="24"/>
                </a:moveTo>
                <a:lnTo>
                  <a:pt x="22" y="24"/>
                </a:lnTo>
                <a:cubicBezTo>
                  <a:pt x="19" y="24"/>
                  <a:pt x="18" y="27"/>
                  <a:pt x="17" y="28"/>
                </a:cubicBezTo>
                <a:cubicBezTo>
                  <a:pt x="18" y="25"/>
                  <a:pt x="19" y="24"/>
                  <a:pt x="21" y="24"/>
                </a:cubicBezTo>
                <a:close/>
                <a:moveTo>
                  <a:pt x="27" y="27"/>
                </a:moveTo>
                <a:cubicBezTo>
                  <a:pt x="25" y="25"/>
                  <a:pt x="23" y="24"/>
                  <a:pt x="22" y="24"/>
                </a:cubicBezTo>
                <a:cubicBezTo>
                  <a:pt x="25" y="24"/>
                  <a:pt x="26" y="25"/>
                  <a:pt x="27" y="27"/>
                </a:cubicBezTo>
                <a:close/>
                <a:moveTo>
                  <a:pt x="26" y="18"/>
                </a:moveTo>
                <a:cubicBezTo>
                  <a:pt x="26" y="18"/>
                  <a:pt x="27" y="19"/>
                  <a:pt x="27" y="20"/>
                </a:cubicBezTo>
                <a:cubicBezTo>
                  <a:pt x="27" y="19"/>
                  <a:pt x="26" y="18"/>
                  <a:pt x="26" y="18"/>
                </a:cubicBezTo>
                <a:close/>
                <a:moveTo>
                  <a:pt x="23" y="17"/>
                </a:moveTo>
                <a:cubicBezTo>
                  <a:pt x="20" y="17"/>
                  <a:pt x="19" y="19"/>
                  <a:pt x="18" y="22"/>
                </a:cubicBezTo>
                <a:lnTo>
                  <a:pt x="18" y="19"/>
                </a:lnTo>
                <a:cubicBezTo>
                  <a:pt x="19" y="18"/>
                  <a:pt x="21" y="16"/>
                  <a:pt x="23" y="16"/>
                </a:cubicBezTo>
                <a:cubicBezTo>
                  <a:pt x="25" y="16"/>
                  <a:pt x="26" y="17"/>
                  <a:pt x="26" y="18"/>
                </a:cubicBezTo>
                <a:cubicBezTo>
                  <a:pt x="26" y="18"/>
                  <a:pt x="25" y="17"/>
                  <a:pt x="23" y="17"/>
                </a:cubicBezTo>
                <a:close/>
                <a:moveTo>
                  <a:pt x="28" y="29"/>
                </a:moveTo>
                <a:cubicBezTo>
                  <a:pt x="28" y="29"/>
                  <a:pt x="28" y="28"/>
                  <a:pt x="27" y="28"/>
                </a:cubicBezTo>
                <a:cubicBezTo>
                  <a:pt x="27" y="25"/>
                  <a:pt x="27" y="22"/>
                  <a:pt x="27" y="20"/>
                </a:cubicBezTo>
                <a:cubicBezTo>
                  <a:pt x="28" y="23"/>
                  <a:pt x="28" y="29"/>
                  <a:pt x="28" y="29"/>
                </a:cubicBezTo>
                <a:close/>
                <a:moveTo>
                  <a:pt x="19" y="16"/>
                </a:moveTo>
                <a:lnTo>
                  <a:pt x="19" y="4"/>
                </a:lnTo>
                <a:cubicBezTo>
                  <a:pt x="20" y="8"/>
                  <a:pt x="20" y="14"/>
                  <a:pt x="20" y="16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18"/>
                  <a:pt x="19" y="17"/>
                  <a:pt x="19" y="16"/>
                </a:cubicBezTo>
                <a:close/>
                <a:moveTo>
                  <a:pt x="18" y="0"/>
                </a:moveTo>
                <a:cubicBezTo>
                  <a:pt x="18" y="1"/>
                  <a:pt x="19" y="2"/>
                  <a:pt x="19" y="4"/>
                </a:cubicBezTo>
                <a:cubicBezTo>
                  <a:pt x="19" y="3"/>
                  <a:pt x="18" y="1"/>
                  <a:pt x="18" y="0"/>
                </a:cubicBezTo>
                <a:close/>
                <a:moveTo>
                  <a:pt x="13" y="15"/>
                </a:moveTo>
                <a:cubicBezTo>
                  <a:pt x="14" y="18"/>
                  <a:pt x="14" y="19"/>
                  <a:pt x="14" y="19"/>
                </a:cubicBezTo>
                <a:lnTo>
                  <a:pt x="14" y="20"/>
                </a:lnTo>
                <a:cubicBezTo>
                  <a:pt x="13" y="19"/>
                  <a:pt x="13" y="19"/>
                  <a:pt x="13" y="18"/>
                </a:cubicBezTo>
                <a:lnTo>
                  <a:pt x="13" y="15"/>
                </a:lnTo>
                <a:cubicBezTo>
                  <a:pt x="12" y="11"/>
                  <a:pt x="16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2"/>
                  <a:pt x="13" y="11"/>
                  <a:pt x="13" y="15"/>
                </a:cubicBezTo>
                <a:close/>
                <a:moveTo>
                  <a:pt x="11" y="17"/>
                </a:moveTo>
                <a:cubicBezTo>
                  <a:pt x="12" y="17"/>
                  <a:pt x="12" y="18"/>
                  <a:pt x="13" y="18"/>
                </a:cubicBezTo>
                <a:lnTo>
                  <a:pt x="13" y="19"/>
                </a:lnTo>
                <a:cubicBezTo>
                  <a:pt x="12" y="18"/>
                  <a:pt x="12" y="17"/>
                  <a:pt x="11" y="17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7"/>
                </a:cubicBezTo>
                <a:cubicBezTo>
                  <a:pt x="11" y="16"/>
                  <a:pt x="11" y="16"/>
                  <a:pt x="11" y="16"/>
                </a:cubicBezTo>
                <a:close/>
                <a:moveTo>
                  <a:pt x="8" y="15"/>
                </a:moveTo>
                <a:cubicBezTo>
                  <a:pt x="9" y="15"/>
                  <a:pt x="10" y="15"/>
                  <a:pt x="11" y="16"/>
                </a:cubicBezTo>
                <a:cubicBezTo>
                  <a:pt x="10" y="15"/>
                  <a:pt x="9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7" y="16"/>
                </a:moveTo>
                <a:cubicBezTo>
                  <a:pt x="4" y="18"/>
                  <a:pt x="4" y="25"/>
                  <a:pt x="4" y="26"/>
                </a:cubicBezTo>
                <a:cubicBezTo>
                  <a:pt x="3" y="25"/>
                  <a:pt x="4" y="18"/>
                  <a:pt x="7" y="15"/>
                </a:cubicBezTo>
                <a:lnTo>
                  <a:pt x="8" y="15"/>
                </a:lnTo>
                <a:cubicBezTo>
                  <a:pt x="8" y="15"/>
                  <a:pt x="8" y="15"/>
                  <a:pt x="7" y="16"/>
                </a:cubicBezTo>
                <a:close/>
                <a:moveTo>
                  <a:pt x="16" y="27"/>
                </a:moveTo>
                <a:lnTo>
                  <a:pt x="16" y="25"/>
                </a:lnTo>
                <a:cubicBezTo>
                  <a:pt x="17" y="24"/>
                  <a:pt x="17" y="24"/>
                  <a:pt x="17" y="23"/>
                </a:cubicBezTo>
                <a:lnTo>
                  <a:pt x="17" y="22"/>
                </a:lnTo>
                <a:lnTo>
                  <a:pt x="18" y="20"/>
                </a:lnTo>
                <a:lnTo>
                  <a:pt x="17" y="23"/>
                </a:lnTo>
                <a:lnTo>
                  <a:pt x="17" y="24"/>
                </a:lnTo>
                <a:lnTo>
                  <a:pt x="16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7" name="Freeform 8923">
            <a:extLst>
              <a:ext uri="{FF2B5EF4-FFF2-40B4-BE49-F238E27FC236}">
                <a16:creationId xmlns:a16="http://schemas.microsoft.com/office/drawing/2014/main" id="{75B6AA10-07A2-244D-B831-4963A12D3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2809875"/>
            <a:ext cx="1588" cy="1588"/>
          </a:xfrm>
          <a:custGeom>
            <a:avLst/>
            <a:gdLst>
              <a:gd name="T0" fmla="*/ 0 w 5"/>
              <a:gd name="T1" fmla="*/ 201676 h 5"/>
              <a:gd name="T2" fmla="*/ 201676 w 5"/>
              <a:gd name="T3" fmla="*/ 100997 h 5"/>
              <a:gd name="T4" fmla="*/ 403352 w 5"/>
              <a:gd name="T5" fmla="*/ 201676 h 5"/>
              <a:gd name="T6" fmla="*/ 403352 w 5"/>
              <a:gd name="T7" fmla="*/ 403352 h 5"/>
              <a:gd name="T8" fmla="*/ 100997 w 5"/>
              <a:gd name="T9" fmla="*/ 403352 h 5"/>
              <a:gd name="T10" fmla="*/ 0 w 5"/>
              <a:gd name="T11" fmla="*/ 403352 h 5"/>
              <a:gd name="T12" fmla="*/ 0 w 5"/>
              <a:gd name="T13" fmla="*/ 20167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2"/>
                  <a:pt x="1" y="0"/>
                  <a:pt x="2" y="1"/>
                </a:cubicBezTo>
                <a:cubicBezTo>
                  <a:pt x="4" y="1"/>
                  <a:pt x="4" y="2"/>
                  <a:pt x="4" y="2"/>
                </a:cubicBezTo>
                <a:lnTo>
                  <a:pt x="4" y="4"/>
                </a:lnTo>
                <a:cubicBezTo>
                  <a:pt x="4" y="4"/>
                  <a:pt x="3" y="4"/>
                  <a:pt x="1" y="4"/>
                </a:cubicBezTo>
                <a:lnTo>
                  <a:pt x="0" y="4"/>
                </a:lnTo>
                <a:lnTo>
                  <a:pt x="0" y="2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8" name="Freeform 8924">
            <a:extLst>
              <a:ext uri="{FF2B5EF4-FFF2-40B4-BE49-F238E27FC236}">
                <a16:creationId xmlns:a16="http://schemas.microsoft.com/office/drawing/2014/main" id="{F8BAAA40-8493-DA44-AE5B-BE8CFC7D5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2809875"/>
            <a:ext cx="1588" cy="1588"/>
          </a:xfrm>
          <a:custGeom>
            <a:avLst/>
            <a:gdLst>
              <a:gd name="T0" fmla="*/ 403352 w 5"/>
              <a:gd name="T1" fmla="*/ 403352 h 5"/>
              <a:gd name="T2" fmla="*/ 403352 w 5"/>
              <a:gd name="T3" fmla="*/ 403352 h 5"/>
              <a:gd name="T4" fmla="*/ 100997 w 5"/>
              <a:gd name="T5" fmla="*/ 403352 h 5"/>
              <a:gd name="T6" fmla="*/ 100997 w 5"/>
              <a:gd name="T7" fmla="*/ 403352 h 5"/>
              <a:gd name="T8" fmla="*/ 0 w 5"/>
              <a:gd name="T9" fmla="*/ 403352 h 5"/>
              <a:gd name="T10" fmla="*/ 0 w 5"/>
              <a:gd name="T11" fmla="*/ 201676 h 5"/>
              <a:gd name="T12" fmla="*/ 100997 w 5"/>
              <a:gd name="T13" fmla="*/ 0 h 5"/>
              <a:gd name="T14" fmla="*/ 403352 w 5"/>
              <a:gd name="T15" fmla="*/ 201676 h 5"/>
              <a:gd name="T16" fmla="*/ 403352 w 5"/>
              <a:gd name="T17" fmla="*/ 403352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5">
                <a:moveTo>
                  <a:pt x="4" y="4"/>
                </a:moveTo>
                <a:lnTo>
                  <a:pt x="4" y="4"/>
                </a:lnTo>
                <a:cubicBezTo>
                  <a:pt x="4" y="4"/>
                  <a:pt x="3" y="4"/>
                  <a:pt x="1" y="4"/>
                </a:cubicBez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cubicBezTo>
                  <a:pt x="4" y="1"/>
                  <a:pt x="4" y="2"/>
                  <a:pt x="4" y="2"/>
                </a:cubicBezTo>
                <a:lnTo>
                  <a:pt x="4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79" name="Freeform 8925">
            <a:extLst>
              <a:ext uri="{FF2B5EF4-FFF2-40B4-BE49-F238E27FC236}">
                <a16:creationId xmlns:a16="http://schemas.microsoft.com/office/drawing/2014/main" id="{71C04421-FC2B-5141-8868-E5EA98B14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787650"/>
            <a:ext cx="23813" cy="19050"/>
          </a:xfrm>
          <a:custGeom>
            <a:avLst/>
            <a:gdLst>
              <a:gd name="T0" fmla="*/ 1348936 w 68"/>
              <a:gd name="T1" fmla="*/ 6478385 h 55"/>
              <a:gd name="T2" fmla="*/ 1103803 w 68"/>
              <a:gd name="T3" fmla="*/ 5638454 h 55"/>
              <a:gd name="T4" fmla="*/ 613185 w 68"/>
              <a:gd name="T5" fmla="*/ 4558838 h 55"/>
              <a:gd name="T6" fmla="*/ 122567 w 68"/>
              <a:gd name="T7" fmla="*/ 3119005 h 55"/>
              <a:gd name="T8" fmla="*/ 613185 w 68"/>
              <a:gd name="T9" fmla="*/ 1439487 h 55"/>
              <a:gd name="T10" fmla="*/ 2084688 w 68"/>
              <a:gd name="T11" fmla="*/ 240030 h 55"/>
              <a:gd name="T12" fmla="*/ 3801675 w 68"/>
              <a:gd name="T13" fmla="*/ 119842 h 55"/>
              <a:gd name="T14" fmla="*/ 5641230 w 68"/>
              <a:gd name="T15" fmla="*/ 359872 h 55"/>
              <a:gd name="T16" fmla="*/ 8216536 w 68"/>
              <a:gd name="T17" fmla="*/ 479714 h 55"/>
              <a:gd name="T18" fmla="*/ 8216536 w 68"/>
              <a:gd name="T19" fmla="*/ 479714 h 55"/>
              <a:gd name="T20" fmla="*/ 8216536 w 68"/>
              <a:gd name="T21" fmla="*/ 839932 h 55"/>
              <a:gd name="T22" fmla="*/ 5641230 w 68"/>
              <a:gd name="T23" fmla="*/ 839932 h 55"/>
              <a:gd name="T24" fmla="*/ 4046809 w 68"/>
              <a:gd name="T25" fmla="*/ 479714 h 55"/>
              <a:gd name="T26" fmla="*/ 1962121 w 68"/>
              <a:gd name="T27" fmla="*/ 839932 h 55"/>
              <a:gd name="T28" fmla="*/ 613185 w 68"/>
              <a:gd name="T29" fmla="*/ 2519449 h 55"/>
              <a:gd name="T30" fmla="*/ 1962121 w 68"/>
              <a:gd name="T31" fmla="*/ 5758295 h 55"/>
              <a:gd name="T32" fmla="*/ 1962121 w 68"/>
              <a:gd name="T33" fmla="*/ 5758295 h 55"/>
              <a:gd name="T34" fmla="*/ 1348936 w 68"/>
              <a:gd name="T35" fmla="*/ 6478385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55">
                <a:moveTo>
                  <a:pt x="11" y="54"/>
                </a:moveTo>
                <a:cubicBezTo>
                  <a:pt x="11" y="54"/>
                  <a:pt x="9" y="50"/>
                  <a:pt x="9" y="47"/>
                </a:cubicBezTo>
                <a:cubicBezTo>
                  <a:pt x="8" y="45"/>
                  <a:pt x="8" y="41"/>
                  <a:pt x="5" y="38"/>
                </a:cubicBezTo>
                <a:cubicBezTo>
                  <a:pt x="3" y="35"/>
                  <a:pt x="2" y="31"/>
                  <a:pt x="1" y="26"/>
                </a:cubicBezTo>
                <a:cubicBezTo>
                  <a:pt x="0" y="21"/>
                  <a:pt x="2" y="15"/>
                  <a:pt x="5" y="12"/>
                </a:cubicBezTo>
                <a:cubicBezTo>
                  <a:pt x="9" y="8"/>
                  <a:pt x="13" y="4"/>
                  <a:pt x="17" y="2"/>
                </a:cubicBezTo>
                <a:cubicBezTo>
                  <a:pt x="21" y="0"/>
                  <a:pt x="25" y="1"/>
                  <a:pt x="31" y="1"/>
                </a:cubicBezTo>
                <a:cubicBezTo>
                  <a:pt x="36" y="1"/>
                  <a:pt x="40" y="2"/>
                  <a:pt x="46" y="3"/>
                </a:cubicBezTo>
                <a:cubicBezTo>
                  <a:pt x="51" y="4"/>
                  <a:pt x="59" y="3"/>
                  <a:pt x="67" y="4"/>
                </a:cubicBezTo>
                <a:lnTo>
                  <a:pt x="67" y="7"/>
                </a:lnTo>
                <a:cubicBezTo>
                  <a:pt x="67" y="7"/>
                  <a:pt x="51" y="7"/>
                  <a:pt x="46" y="7"/>
                </a:cubicBezTo>
                <a:cubicBezTo>
                  <a:pt x="40" y="6"/>
                  <a:pt x="39" y="4"/>
                  <a:pt x="33" y="4"/>
                </a:cubicBezTo>
                <a:cubicBezTo>
                  <a:pt x="27" y="4"/>
                  <a:pt x="23" y="2"/>
                  <a:pt x="16" y="7"/>
                </a:cubicBezTo>
                <a:cubicBezTo>
                  <a:pt x="9" y="12"/>
                  <a:pt x="7" y="16"/>
                  <a:pt x="5" y="21"/>
                </a:cubicBezTo>
                <a:cubicBezTo>
                  <a:pt x="4" y="26"/>
                  <a:pt x="5" y="34"/>
                  <a:pt x="16" y="48"/>
                </a:cubicBezTo>
                <a:lnTo>
                  <a:pt x="11" y="54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0" name="Freeform 8926">
            <a:extLst>
              <a:ext uri="{FF2B5EF4-FFF2-40B4-BE49-F238E27FC236}">
                <a16:creationId xmlns:a16="http://schemas.microsoft.com/office/drawing/2014/main" id="{6F45D2DC-20A8-5E47-A059-3988E54FB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789238"/>
            <a:ext cx="23813" cy="19050"/>
          </a:xfrm>
          <a:custGeom>
            <a:avLst/>
            <a:gdLst>
              <a:gd name="T0" fmla="*/ 1348936 w 68"/>
              <a:gd name="T1" fmla="*/ 6595886 h 54"/>
              <a:gd name="T2" fmla="*/ 1226370 w 68"/>
              <a:gd name="T3" fmla="*/ 6471356 h 54"/>
              <a:gd name="T4" fmla="*/ 1103803 w 68"/>
              <a:gd name="T5" fmla="*/ 5849408 h 54"/>
              <a:gd name="T6" fmla="*/ 981236 w 68"/>
              <a:gd name="T7" fmla="*/ 5600347 h 54"/>
              <a:gd name="T8" fmla="*/ 613185 w 68"/>
              <a:gd name="T9" fmla="*/ 4604808 h 54"/>
              <a:gd name="T10" fmla="*/ 122567 w 68"/>
              <a:gd name="T11" fmla="*/ 3111147 h 54"/>
              <a:gd name="T12" fmla="*/ 613185 w 68"/>
              <a:gd name="T13" fmla="*/ 1369131 h 54"/>
              <a:gd name="T14" fmla="*/ 2084688 w 68"/>
              <a:gd name="T15" fmla="*/ 124531 h 54"/>
              <a:gd name="T16" fmla="*/ 2330172 w 68"/>
              <a:gd name="T17" fmla="*/ 0 h 54"/>
              <a:gd name="T18" fmla="*/ 2084688 w 68"/>
              <a:gd name="T19" fmla="*/ 249061 h 54"/>
              <a:gd name="T20" fmla="*/ 613185 w 68"/>
              <a:gd name="T21" fmla="*/ 1369131 h 54"/>
              <a:gd name="T22" fmla="*/ 122567 w 68"/>
              <a:gd name="T23" fmla="*/ 3111147 h 54"/>
              <a:gd name="T24" fmla="*/ 613185 w 68"/>
              <a:gd name="T25" fmla="*/ 4604808 h 54"/>
              <a:gd name="T26" fmla="*/ 981236 w 68"/>
              <a:gd name="T27" fmla="*/ 5475817 h 54"/>
              <a:gd name="T28" fmla="*/ 1103803 w 68"/>
              <a:gd name="T29" fmla="*/ 5724878 h 54"/>
              <a:gd name="T30" fmla="*/ 1226370 w 68"/>
              <a:gd name="T31" fmla="*/ 6471356 h 54"/>
              <a:gd name="T32" fmla="*/ 1348936 w 68"/>
              <a:gd name="T33" fmla="*/ 6595886 h 54"/>
              <a:gd name="T34" fmla="*/ 3188491 w 68"/>
              <a:gd name="T35" fmla="*/ 0 h 54"/>
              <a:gd name="T36" fmla="*/ 2330172 w 68"/>
              <a:gd name="T37" fmla="*/ 0 h 54"/>
              <a:gd name="T38" fmla="*/ 2575306 w 68"/>
              <a:gd name="T39" fmla="*/ 0 h 54"/>
              <a:gd name="T40" fmla="*/ 3188491 w 68"/>
              <a:gd name="T41" fmla="*/ 0 h 54"/>
              <a:gd name="T42" fmla="*/ 3801675 w 68"/>
              <a:gd name="T43" fmla="*/ 0 h 54"/>
              <a:gd name="T44" fmla="*/ 5395746 w 68"/>
              <a:gd name="T45" fmla="*/ 249061 h 54"/>
              <a:gd name="T46" fmla="*/ 3801675 w 68"/>
              <a:gd name="T47" fmla="*/ 124531 h 54"/>
              <a:gd name="T48" fmla="*/ 3188491 w 68"/>
              <a:gd name="T49" fmla="*/ 0 h 54"/>
              <a:gd name="T50" fmla="*/ 3801675 w 68"/>
              <a:gd name="T51" fmla="*/ 0 h 54"/>
              <a:gd name="T52" fmla="*/ 6867599 w 68"/>
              <a:gd name="T53" fmla="*/ 373239 h 54"/>
              <a:gd name="T54" fmla="*/ 5641230 w 68"/>
              <a:gd name="T55" fmla="*/ 249061 h 54"/>
              <a:gd name="T56" fmla="*/ 6867599 w 68"/>
              <a:gd name="T57" fmla="*/ 373239 h 54"/>
              <a:gd name="T58" fmla="*/ 8216536 w 68"/>
              <a:gd name="T59" fmla="*/ 373239 h 54"/>
              <a:gd name="T60" fmla="*/ 8216536 w 68"/>
              <a:gd name="T61" fmla="*/ 746831 h 54"/>
              <a:gd name="T62" fmla="*/ 8093969 w 68"/>
              <a:gd name="T63" fmla="*/ 373239 h 54"/>
              <a:gd name="T64" fmla="*/ 8216536 w 68"/>
              <a:gd name="T65" fmla="*/ 373239 h 54"/>
              <a:gd name="T66" fmla="*/ 8216536 w 68"/>
              <a:gd name="T67" fmla="*/ 746831 h 54"/>
              <a:gd name="T68" fmla="*/ 5641230 w 68"/>
              <a:gd name="T69" fmla="*/ 746831 h 54"/>
              <a:gd name="T70" fmla="*/ 5028045 w 68"/>
              <a:gd name="T71" fmla="*/ 622300 h 54"/>
              <a:gd name="T72" fmla="*/ 4046809 w 68"/>
              <a:gd name="T73" fmla="*/ 497769 h 54"/>
              <a:gd name="T74" fmla="*/ 3433624 w 68"/>
              <a:gd name="T75" fmla="*/ 373239 h 54"/>
              <a:gd name="T76" fmla="*/ 1962121 w 68"/>
              <a:gd name="T77" fmla="*/ 746831 h 54"/>
              <a:gd name="T78" fmla="*/ 613185 w 68"/>
              <a:gd name="T79" fmla="*/ 2489200 h 54"/>
              <a:gd name="T80" fmla="*/ 1839554 w 68"/>
              <a:gd name="T81" fmla="*/ 746831 h 54"/>
              <a:gd name="T82" fmla="*/ 3433624 w 68"/>
              <a:gd name="T83" fmla="*/ 373239 h 54"/>
              <a:gd name="T84" fmla="*/ 4046809 w 68"/>
              <a:gd name="T85" fmla="*/ 373239 h 54"/>
              <a:gd name="T86" fmla="*/ 5028045 w 68"/>
              <a:gd name="T87" fmla="*/ 497769 h 54"/>
              <a:gd name="T88" fmla="*/ 5641230 w 68"/>
              <a:gd name="T89" fmla="*/ 746831 h 54"/>
              <a:gd name="T90" fmla="*/ 8216536 w 68"/>
              <a:gd name="T91" fmla="*/ 746831 h 54"/>
              <a:gd name="T92" fmla="*/ 1962121 w 68"/>
              <a:gd name="T93" fmla="*/ 5849408 h 54"/>
              <a:gd name="T94" fmla="*/ 1839554 w 68"/>
              <a:gd name="T95" fmla="*/ 5849408 h 54"/>
              <a:gd name="T96" fmla="*/ 613185 w 68"/>
              <a:gd name="T97" fmla="*/ 2489200 h 54"/>
              <a:gd name="T98" fmla="*/ 1962121 w 68"/>
              <a:gd name="T99" fmla="*/ 5849408 h 5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8" h="54">
                <a:moveTo>
                  <a:pt x="11" y="53"/>
                </a:moveTo>
                <a:cubicBezTo>
                  <a:pt x="10" y="53"/>
                  <a:pt x="10" y="53"/>
                  <a:pt x="10" y="52"/>
                </a:cubicBezTo>
                <a:cubicBezTo>
                  <a:pt x="9" y="50"/>
                  <a:pt x="9" y="48"/>
                  <a:pt x="9" y="47"/>
                </a:cubicBezTo>
                <a:lnTo>
                  <a:pt x="8" y="45"/>
                </a:lnTo>
                <a:cubicBezTo>
                  <a:pt x="8" y="42"/>
                  <a:pt x="8" y="39"/>
                  <a:pt x="5" y="37"/>
                </a:cubicBezTo>
                <a:cubicBezTo>
                  <a:pt x="3" y="34"/>
                  <a:pt x="1" y="30"/>
                  <a:pt x="1" y="25"/>
                </a:cubicBezTo>
                <a:cubicBezTo>
                  <a:pt x="0" y="20"/>
                  <a:pt x="2" y="14"/>
                  <a:pt x="5" y="11"/>
                </a:cubicBezTo>
                <a:cubicBezTo>
                  <a:pt x="9" y="7"/>
                  <a:pt x="12" y="3"/>
                  <a:pt x="17" y="1"/>
                </a:cubicBezTo>
                <a:cubicBezTo>
                  <a:pt x="17" y="0"/>
                  <a:pt x="18" y="0"/>
                  <a:pt x="19" y="0"/>
                </a:cubicBezTo>
                <a:cubicBezTo>
                  <a:pt x="18" y="0"/>
                  <a:pt x="17" y="1"/>
                  <a:pt x="17" y="2"/>
                </a:cubicBezTo>
                <a:cubicBezTo>
                  <a:pt x="12" y="3"/>
                  <a:pt x="9" y="7"/>
                  <a:pt x="5" y="11"/>
                </a:cubicBezTo>
                <a:cubicBezTo>
                  <a:pt x="3" y="14"/>
                  <a:pt x="1" y="20"/>
                  <a:pt x="1" y="25"/>
                </a:cubicBezTo>
                <a:cubicBezTo>
                  <a:pt x="2" y="30"/>
                  <a:pt x="3" y="34"/>
                  <a:pt x="5" y="37"/>
                </a:cubicBezTo>
                <a:cubicBezTo>
                  <a:pt x="8" y="39"/>
                  <a:pt x="8" y="42"/>
                  <a:pt x="8" y="44"/>
                </a:cubicBezTo>
                <a:cubicBezTo>
                  <a:pt x="8" y="44"/>
                  <a:pt x="9" y="45"/>
                  <a:pt x="9" y="46"/>
                </a:cubicBezTo>
                <a:cubicBezTo>
                  <a:pt x="9" y="48"/>
                  <a:pt x="10" y="50"/>
                  <a:pt x="10" y="52"/>
                </a:cubicBezTo>
                <a:cubicBezTo>
                  <a:pt x="11" y="53"/>
                  <a:pt x="11" y="53"/>
                  <a:pt x="11" y="53"/>
                </a:cubicBezTo>
                <a:close/>
                <a:moveTo>
                  <a:pt x="26" y="0"/>
                </a:moveTo>
                <a:cubicBezTo>
                  <a:pt x="23" y="0"/>
                  <a:pt x="20" y="0"/>
                  <a:pt x="19" y="0"/>
                </a:cubicBezTo>
                <a:cubicBezTo>
                  <a:pt x="20" y="0"/>
                  <a:pt x="20" y="0"/>
                  <a:pt x="21" y="0"/>
                </a:cubicBezTo>
                <a:lnTo>
                  <a:pt x="26" y="0"/>
                </a:lnTo>
                <a:close/>
                <a:moveTo>
                  <a:pt x="31" y="0"/>
                </a:moveTo>
                <a:cubicBezTo>
                  <a:pt x="35" y="0"/>
                  <a:pt x="39" y="1"/>
                  <a:pt x="44" y="2"/>
                </a:cubicBezTo>
                <a:cubicBezTo>
                  <a:pt x="39" y="1"/>
                  <a:pt x="36" y="1"/>
                  <a:pt x="31" y="1"/>
                </a:cubicBezTo>
                <a:cubicBezTo>
                  <a:pt x="29" y="1"/>
                  <a:pt x="28" y="0"/>
                  <a:pt x="26" y="0"/>
                </a:cubicBezTo>
                <a:lnTo>
                  <a:pt x="31" y="0"/>
                </a:lnTo>
                <a:close/>
                <a:moveTo>
                  <a:pt x="56" y="3"/>
                </a:moveTo>
                <a:cubicBezTo>
                  <a:pt x="52" y="3"/>
                  <a:pt x="49" y="3"/>
                  <a:pt x="46" y="2"/>
                </a:cubicBezTo>
                <a:cubicBezTo>
                  <a:pt x="49" y="2"/>
                  <a:pt x="52" y="2"/>
                  <a:pt x="56" y="3"/>
                </a:cubicBezTo>
                <a:close/>
                <a:moveTo>
                  <a:pt x="67" y="3"/>
                </a:moveTo>
                <a:lnTo>
                  <a:pt x="67" y="6"/>
                </a:lnTo>
                <a:lnTo>
                  <a:pt x="66" y="3"/>
                </a:lnTo>
                <a:lnTo>
                  <a:pt x="67" y="3"/>
                </a:lnTo>
                <a:close/>
                <a:moveTo>
                  <a:pt x="67" y="6"/>
                </a:moveTo>
                <a:cubicBezTo>
                  <a:pt x="67" y="7"/>
                  <a:pt x="51" y="6"/>
                  <a:pt x="46" y="6"/>
                </a:cubicBezTo>
                <a:cubicBezTo>
                  <a:pt x="44" y="6"/>
                  <a:pt x="43" y="6"/>
                  <a:pt x="41" y="5"/>
                </a:cubicBezTo>
                <a:cubicBezTo>
                  <a:pt x="39" y="4"/>
                  <a:pt x="36" y="4"/>
                  <a:pt x="33" y="4"/>
                </a:cubicBezTo>
                <a:cubicBezTo>
                  <a:pt x="31" y="4"/>
                  <a:pt x="30" y="3"/>
                  <a:pt x="28" y="3"/>
                </a:cubicBezTo>
                <a:cubicBezTo>
                  <a:pt x="24" y="3"/>
                  <a:pt x="20" y="3"/>
                  <a:pt x="16" y="6"/>
                </a:cubicBezTo>
                <a:cubicBezTo>
                  <a:pt x="9" y="12"/>
                  <a:pt x="7" y="16"/>
                  <a:pt x="5" y="20"/>
                </a:cubicBezTo>
                <a:cubicBezTo>
                  <a:pt x="6" y="16"/>
                  <a:pt x="9" y="12"/>
                  <a:pt x="15" y="6"/>
                </a:cubicBezTo>
                <a:cubicBezTo>
                  <a:pt x="20" y="3"/>
                  <a:pt x="25" y="2"/>
                  <a:pt x="28" y="3"/>
                </a:cubicBezTo>
                <a:lnTo>
                  <a:pt x="33" y="3"/>
                </a:lnTo>
                <a:cubicBezTo>
                  <a:pt x="36" y="3"/>
                  <a:pt x="39" y="4"/>
                  <a:pt x="41" y="4"/>
                </a:cubicBezTo>
                <a:cubicBezTo>
                  <a:pt x="43" y="5"/>
                  <a:pt x="44" y="6"/>
                  <a:pt x="46" y="6"/>
                </a:cubicBezTo>
                <a:lnTo>
                  <a:pt x="67" y="6"/>
                </a:lnTo>
                <a:close/>
                <a:moveTo>
                  <a:pt x="16" y="47"/>
                </a:moveTo>
                <a:lnTo>
                  <a:pt x="15" y="47"/>
                </a:lnTo>
                <a:cubicBezTo>
                  <a:pt x="5" y="33"/>
                  <a:pt x="4" y="25"/>
                  <a:pt x="5" y="20"/>
                </a:cubicBezTo>
                <a:cubicBezTo>
                  <a:pt x="5" y="25"/>
                  <a:pt x="6" y="33"/>
                  <a:pt x="16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1" name="Freeform 8927">
            <a:extLst>
              <a:ext uri="{FF2B5EF4-FFF2-40B4-BE49-F238E27FC236}">
                <a16:creationId xmlns:a16="http://schemas.microsoft.com/office/drawing/2014/main" id="{D948670A-BDFB-F94C-B4D5-8D8B2ECCC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787650"/>
            <a:ext cx="23812" cy="19050"/>
          </a:xfrm>
          <a:custGeom>
            <a:avLst/>
            <a:gdLst>
              <a:gd name="T0" fmla="*/ 7246907 w 65"/>
              <a:gd name="T1" fmla="*/ 6478385 h 55"/>
              <a:gd name="T2" fmla="*/ 6576142 w 65"/>
              <a:gd name="T3" fmla="*/ 5758295 h 55"/>
              <a:gd name="T4" fmla="*/ 6576142 w 65"/>
              <a:gd name="T5" fmla="*/ 5758295 h 55"/>
              <a:gd name="T6" fmla="*/ 7918040 w 65"/>
              <a:gd name="T7" fmla="*/ 2519449 h 55"/>
              <a:gd name="T8" fmla="*/ 6576142 w 65"/>
              <a:gd name="T9" fmla="*/ 839932 h 55"/>
              <a:gd name="T10" fmla="*/ 4294586 w 65"/>
              <a:gd name="T11" fmla="*/ 479714 h 55"/>
              <a:gd name="T12" fmla="*/ 2549716 w 65"/>
              <a:gd name="T13" fmla="*/ 839932 h 55"/>
              <a:gd name="T14" fmla="*/ 0 w 65"/>
              <a:gd name="T15" fmla="*/ 839932 h 55"/>
              <a:gd name="T16" fmla="*/ 0 w 65"/>
              <a:gd name="T17" fmla="*/ 479714 h 55"/>
              <a:gd name="T18" fmla="*/ 0 w 65"/>
              <a:gd name="T19" fmla="*/ 479714 h 55"/>
              <a:gd name="T20" fmla="*/ 2549716 w 65"/>
              <a:gd name="T21" fmla="*/ 359872 h 55"/>
              <a:gd name="T22" fmla="*/ 4563112 w 65"/>
              <a:gd name="T23" fmla="*/ 119842 h 55"/>
              <a:gd name="T24" fmla="*/ 6441696 w 65"/>
              <a:gd name="T25" fmla="*/ 240030 h 55"/>
              <a:gd name="T26" fmla="*/ 7918040 w 65"/>
              <a:gd name="T27" fmla="*/ 1439487 h 55"/>
              <a:gd name="T28" fmla="*/ 8589172 w 65"/>
              <a:gd name="T29" fmla="*/ 3119005 h 55"/>
              <a:gd name="T30" fmla="*/ 7918040 w 65"/>
              <a:gd name="T31" fmla="*/ 4558838 h 55"/>
              <a:gd name="T32" fmla="*/ 7649513 w 65"/>
              <a:gd name="T33" fmla="*/ 5638454 h 55"/>
              <a:gd name="T34" fmla="*/ 7246907 w 65"/>
              <a:gd name="T35" fmla="*/ 6478385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5" h="55">
                <a:moveTo>
                  <a:pt x="54" y="54"/>
                </a:moveTo>
                <a:lnTo>
                  <a:pt x="49" y="48"/>
                </a:lnTo>
                <a:cubicBezTo>
                  <a:pt x="60" y="34"/>
                  <a:pt x="61" y="26"/>
                  <a:pt x="59" y="21"/>
                </a:cubicBezTo>
                <a:cubicBezTo>
                  <a:pt x="58" y="16"/>
                  <a:pt x="56" y="12"/>
                  <a:pt x="49" y="7"/>
                </a:cubicBezTo>
                <a:cubicBezTo>
                  <a:pt x="43" y="2"/>
                  <a:pt x="38" y="4"/>
                  <a:pt x="32" y="4"/>
                </a:cubicBezTo>
                <a:cubicBezTo>
                  <a:pt x="26" y="4"/>
                  <a:pt x="24" y="6"/>
                  <a:pt x="19" y="7"/>
                </a:cubicBezTo>
                <a:cubicBezTo>
                  <a:pt x="13" y="7"/>
                  <a:pt x="0" y="7"/>
                  <a:pt x="0" y="7"/>
                </a:cubicBezTo>
                <a:lnTo>
                  <a:pt x="0" y="4"/>
                </a:lnTo>
                <a:cubicBezTo>
                  <a:pt x="6" y="3"/>
                  <a:pt x="13" y="4"/>
                  <a:pt x="19" y="3"/>
                </a:cubicBezTo>
                <a:cubicBezTo>
                  <a:pt x="24" y="2"/>
                  <a:pt x="29" y="1"/>
                  <a:pt x="34" y="1"/>
                </a:cubicBezTo>
                <a:cubicBezTo>
                  <a:pt x="40" y="1"/>
                  <a:pt x="45" y="0"/>
                  <a:pt x="48" y="2"/>
                </a:cubicBezTo>
                <a:cubicBezTo>
                  <a:pt x="51" y="4"/>
                  <a:pt x="56" y="8"/>
                  <a:pt x="59" y="12"/>
                </a:cubicBezTo>
                <a:cubicBezTo>
                  <a:pt x="63" y="15"/>
                  <a:pt x="64" y="21"/>
                  <a:pt x="64" y="26"/>
                </a:cubicBezTo>
                <a:cubicBezTo>
                  <a:pt x="63" y="31"/>
                  <a:pt x="62" y="35"/>
                  <a:pt x="59" y="38"/>
                </a:cubicBezTo>
                <a:cubicBezTo>
                  <a:pt x="57" y="41"/>
                  <a:pt x="57" y="45"/>
                  <a:pt x="57" y="47"/>
                </a:cubicBezTo>
                <a:cubicBezTo>
                  <a:pt x="56" y="50"/>
                  <a:pt x="54" y="54"/>
                  <a:pt x="54" y="54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2" name="Freeform 8928">
            <a:extLst>
              <a:ext uri="{FF2B5EF4-FFF2-40B4-BE49-F238E27FC236}">
                <a16:creationId xmlns:a16="http://schemas.microsoft.com/office/drawing/2014/main" id="{52A1B099-DEF3-B742-94C3-478033332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789238"/>
            <a:ext cx="23812" cy="19050"/>
          </a:xfrm>
          <a:custGeom>
            <a:avLst/>
            <a:gdLst>
              <a:gd name="T0" fmla="*/ 7246907 w 65"/>
              <a:gd name="T1" fmla="*/ 6595886 h 54"/>
              <a:gd name="T2" fmla="*/ 7246907 w 65"/>
              <a:gd name="T3" fmla="*/ 6471356 h 54"/>
              <a:gd name="T4" fmla="*/ 7649513 w 65"/>
              <a:gd name="T5" fmla="*/ 5724878 h 54"/>
              <a:gd name="T6" fmla="*/ 7649513 w 65"/>
              <a:gd name="T7" fmla="*/ 5849408 h 54"/>
              <a:gd name="T8" fmla="*/ 7381354 w 65"/>
              <a:gd name="T9" fmla="*/ 6471356 h 54"/>
              <a:gd name="T10" fmla="*/ 7246907 w 65"/>
              <a:gd name="T11" fmla="*/ 6595886 h 54"/>
              <a:gd name="T12" fmla="*/ 7918040 w 65"/>
              <a:gd name="T13" fmla="*/ 4604808 h 54"/>
              <a:gd name="T14" fmla="*/ 7649513 w 65"/>
              <a:gd name="T15" fmla="*/ 5475817 h 54"/>
              <a:gd name="T16" fmla="*/ 7918040 w 65"/>
              <a:gd name="T17" fmla="*/ 4604808 h 54"/>
              <a:gd name="T18" fmla="*/ 6576142 w 65"/>
              <a:gd name="T19" fmla="*/ 5849408 h 54"/>
              <a:gd name="T20" fmla="*/ 7918040 w 65"/>
              <a:gd name="T21" fmla="*/ 2613378 h 54"/>
              <a:gd name="T22" fmla="*/ 6576142 w 65"/>
              <a:gd name="T23" fmla="*/ 5849408 h 54"/>
              <a:gd name="T24" fmla="*/ 4965718 w 65"/>
              <a:gd name="T25" fmla="*/ 373239 h 54"/>
              <a:gd name="T26" fmla="*/ 4294586 w 65"/>
              <a:gd name="T27" fmla="*/ 497769 h 54"/>
              <a:gd name="T28" fmla="*/ 3220848 w 65"/>
              <a:gd name="T29" fmla="*/ 622300 h 54"/>
              <a:gd name="T30" fmla="*/ 2549716 w 65"/>
              <a:gd name="T31" fmla="*/ 746831 h 54"/>
              <a:gd name="T32" fmla="*/ 3220848 w 65"/>
              <a:gd name="T33" fmla="*/ 497769 h 54"/>
              <a:gd name="T34" fmla="*/ 4294586 w 65"/>
              <a:gd name="T35" fmla="*/ 373239 h 54"/>
              <a:gd name="T36" fmla="*/ 4965718 w 65"/>
              <a:gd name="T37" fmla="*/ 373239 h 54"/>
              <a:gd name="T38" fmla="*/ 5368324 w 65"/>
              <a:gd name="T39" fmla="*/ 373239 h 54"/>
              <a:gd name="T40" fmla="*/ 5502404 w 65"/>
              <a:gd name="T41" fmla="*/ 373239 h 54"/>
              <a:gd name="T42" fmla="*/ 6576142 w 65"/>
              <a:gd name="T43" fmla="*/ 746831 h 54"/>
              <a:gd name="T44" fmla="*/ 4965718 w 65"/>
              <a:gd name="T45" fmla="*/ 373239 h 54"/>
              <a:gd name="T46" fmla="*/ 0 w 65"/>
              <a:gd name="T47" fmla="*/ 871008 h 54"/>
              <a:gd name="T48" fmla="*/ 0 w 65"/>
              <a:gd name="T49" fmla="*/ 746831 h 54"/>
              <a:gd name="T50" fmla="*/ 2281556 w 65"/>
              <a:gd name="T51" fmla="*/ 746831 h 54"/>
              <a:gd name="T52" fmla="*/ 0 w 65"/>
              <a:gd name="T53" fmla="*/ 871008 h 54"/>
              <a:gd name="T54" fmla="*/ 2549716 w 65"/>
              <a:gd name="T55" fmla="*/ 249061 h 54"/>
              <a:gd name="T56" fmla="*/ 4563112 w 65"/>
              <a:gd name="T57" fmla="*/ 0 h 54"/>
              <a:gd name="T58" fmla="*/ 5368324 w 65"/>
              <a:gd name="T59" fmla="*/ 0 h 54"/>
              <a:gd name="T60" fmla="*/ 6441696 w 65"/>
              <a:gd name="T61" fmla="*/ 124531 h 54"/>
              <a:gd name="T62" fmla="*/ 7918040 w 65"/>
              <a:gd name="T63" fmla="*/ 1369131 h 54"/>
              <a:gd name="T64" fmla="*/ 8589172 w 65"/>
              <a:gd name="T65" fmla="*/ 3111147 h 54"/>
              <a:gd name="T66" fmla="*/ 8052119 w 65"/>
              <a:gd name="T67" fmla="*/ 4480278 h 54"/>
              <a:gd name="T68" fmla="*/ 8454725 w 65"/>
              <a:gd name="T69" fmla="*/ 3111147 h 54"/>
              <a:gd name="T70" fmla="*/ 7918040 w 65"/>
              <a:gd name="T71" fmla="*/ 1369131 h 54"/>
              <a:gd name="T72" fmla="*/ 6441696 w 65"/>
              <a:gd name="T73" fmla="*/ 249061 h 54"/>
              <a:gd name="T74" fmla="*/ 5368324 w 65"/>
              <a:gd name="T75" fmla="*/ 0 h 54"/>
              <a:gd name="T76" fmla="*/ 4563112 w 65"/>
              <a:gd name="T77" fmla="*/ 124531 h 54"/>
              <a:gd name="T78" fmla="*/ 2549716 w 65"/>
              <a:gd name="T79" fmla="*/ 249061 h 54"/>
              <a:gd name="T80" fmla="*/ 1341898 w 65"/>
              <a:gd name="T81" fmla="*/ 373239 h 54"/>
              <a:gd name="T82" fmla="*/ 2549716 w 65"/>
              <a:gd name="T83" fmla="*/ 249061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5" h="54">
                <a:moveTo>
                  <a:pt x="54" y="53"/>
                </a:moveTo>
                <a:lnTo>
                  <a:pt x="54" y="52"/>
                </a:lnTo>
                <a:cubicBezTo>
                  <a:pt x="55" y="50"/>
                  <a:pt x="56" y="47"/>
                  <a:pt x="57" y="46"/>
                </a:cubicBezTo>
                <a:lnTo>
                  <a:pt x="57" y="47"/>
                </a:lnTo>
                <a:cubicBezTo>
                  <a:pt x="56" y="48"/>
                  <a:pt x="56" y="50"/>
                  <a:pt x="55" y="52"/>
                </a:cubicBezTo>
                <a:lnTo>
                  <a:pt x="54" y="53"/>
                </a:lnTo>
                <a:close/>
                <a:moveTo>
                  <a:pt x="59" y="37"/>
                </a:moveTo>
                <a:cubicBezTo>
                  <a:pt x="58" y="39"/>
                  <a:pt x="57" y="42"/>
                  <a:pt x="57" y="44"/>
                </a:cubicBezTo>
                <a:cubicBezTo>
                  <a:pt x="57" y="42"/>
                  <a:pt x="57" y="39"/>
                  <a:pt x="59" y="37"/>
                </a:cubicBezTo>
                <a:close/>
                <a:moveTo>
                  <a:pt x="49" y="47"/>
                </a:moveTo>
                <a:cubicBezTo>
                  <a:pt x="59" y="34"/>
                  <a:pt x="60" y="26"/>
                  <a:pt x="59" y="21"/>
                </a:cubicBezTo>
                <a:cubicBezTo>
                  <a:pt x="61" y="26"/>
                  <a:pt x="59" y="34"/>
                  <a:pt x="49" y="47"/>
                </a:cubicBezTo>
                <a:close/>
                <a:moveTo>
                  <a:pt x="37" y="3"/>
                </a:moveTo>
                <a:cubicBezTo>
                  <a:pt x="35" y="3"/>
                  <a:pt x="33" y="4"/>
                  <a:pt x="32" y="4"/>
                </a:cubicBezTo>
                <a:cubicBezTo>
                  <a:pt x="28" y="4"/>
                  <a:pt x="26" y="4"/>
                  <a:pt x="24" y="5"/>
                </a:cubicBezTo>
                <a:cubicBezTo>
                  <a:pt x="23" y="6"/>
                  <a:pt x="21" y="6"/>
                  <a:pt x="19" y="6"/>
                </a:cubicBezTo>
                <a:cubicBezTo>
                  <a:pt x="21" y="6"/>
                  <a:pt x="22" y="5"/>
                  <a:pt x="24" y="4"/>
                </a:cubicBezTo>
                <a:cubicBezTo>
                  <a:pt x="26" y="4"/>
                  <a:pt x="28" y="3"/>
                  <a:pt x="32" y="3"/>
                </a:cubicBezTo>
                <a:lnTo>
                  <a:pt x="37" y="3"/>
                </a:lnTo>
                <a:lnTo>
                  <a:pt x="40" y="3"/>
                </a:lnTo>
                <a:lnTo>
                  <a:pt x="41" y="3"/>
                </a:lnTo>
                <a:cubicBezTo>
                  <a:pt x="45" y="3"/>
                  <a:pt x="47" y="3"/>
                  <a:pt x="49" y="6"/>
                </a:cubicBezTo>
                <a:cubicBezTo>
                  <a:pt x="45" y="3"/>
                  <a:pt x="41" y="3"/>
                  <a:pt x="37" y="3"/>
                </a:cubicBezTo>
                <a:close/>
                <a:moveTo>
                  <a:pt x="0" y="7"/>
                </a:moveTo>
                <a:lnTo>
                  <a:pt x="0" y="6"/>
                </a:lnTo>
                <a:lnTo>
                  <a:pt x="17" y="6"/>
                </a:lnTo>
                <a:cubicBezTo>
                  <a:pt x="11" y="7"/>
                  <a:pt x="0" y="7"/>
                  <a:pt x="0" y="7"/>
                </a:cubicBezTo>
                <a:close/>
                <a:moveTo>
                  <a:pt x="19" y="2"/>
                </a:moveTo>
                <a:cubicBezTo>
                  <a:pt x="25" y="1"/>
                  <a:pt x="29" y="0"/>
                  <a:pt x="34" y="0"/>
                </a:cubicBezTo>
                <a:lnTo>
                  <a:pt x="40" y="0"/>
                </a:lnTo>
                <a:cubicBezTo>
                  <a:pt x="43" y="0"/>
                  <a:pt x="45" y="0"/>
                  <a:pt x="48" y="1"/>
                </a:cubicBezTo>
                <a:cubicBezTo>
                  <a:pt x="52" y="3"/>
                  <a:pt x="57" y="7"/>
                  <a:pt x="59" y="11"/>
                </a:cubicBezTo>
                <a:cubicBezTo>
                  <a:pt x="63" y="14"/>
                  <a:pt x="64" y="20"/>
                  <a:pt x="64" y="25"/>
                </a:cubicBezTo>
                <a:cubicBezTo>
                  <a:pt x="63" y="29"/>
                  <a:pt x="62" y="32"/>
                  <a:pt x="60" y="36"/>
                </a:cubicBezTo>
                <a:cubicBezTo>
                  <a:pt x="62" y="32"/>
                  <a:pt x="63" y="29"/>
                  <a:pt x="63" y="25"/>
                </a:cubicBezTo>
                <a:cubicBezTo>
                  <a:pt x="64" y="20"/>
                  <a:pt x="63" y="15"/>
                  <a:pt x="59" y="11"/>
                </a:cubicBezTo>
                <a:cubicBezTo>
                  <a:pt x="56" y="7"/>
                  <a:pt x="51" y="3"/>
                  <a:pt x="48" y="2"/>
                </a:cubicBezTo>
                <a:cubicBezTo>
                  <a:pt x="45" y="0"/>
                  <a:pt x="43" y="0"/>
                  <a:pt x="40" y="0"/>
                </a:cubicBezTo>
                <a:cubicBezTo>
                  <a:pt x="38" y="0"/>
                  <a:pt x="37" y="1"/>
                  <a:pt x="34" y="1"/>
                </a:cubicBezTo>
                <a:cubicBezTo>
                  <a:pt x="29" y="1"/>
                  <a:pt x="25" y="1"/>
                  <a:pt x="19" y="2"/>
                </a:cubicBezTo>
                <a:cubicBezTo>
                  <a:pt x="16" y="3"/>
                  <a:pt x="13" y="3"/>
                  <a:pt x="10" y="3"/>
                </a:cubicBezTo>
                <a:cubicBezTo>
                  <a:pt x="13" y="2"/>
                  <a:pt x="16" y="2"/>
                  <a:pt x="1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3" name="Freeform 8929">
            <a:extLst>
              <a:ext uri="{FF2B5EF4-FFF2-40B4-BE49-F238E27FC236}">
                <a16:creationId xmlns:a16="http://schemas.microsoft.com/office/drawing/2014/main" id="{FAE6FCF3-0309-3140-B0A3-EF53A5E98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9238"/>
            <a:ext cx="7938" cy="14287"/>
          </a:xfrm>
          <a:custGeom>
            <a:avLst/>
            <a:gdLst>
              <a:gd name="T0" fmla="*/ 1417727 w 20"/>
              <a:gd name="T1" fmla="*/ 4975448 h 40"/>
              <a:gd name="T2" fmla="*/ 0 w 20"/>
              <a:gd name="T3" fmla="*/ 4975448 h 40"/>
              <a:gd name="T4" fmla="*/ 0 w 20"/>
              <a:gd name="T5" fmla="*/ 0 h 40"/>
              <a:gd name="T6" fmla="*/ 2993023 w 20"/>
              <a:gd name="T7" fmla="*/ 0 h 40"/>
              <a:gd name="T8" fmla="*/ 2993023 w 20"/>
              <a:gd name="T9" fmla="*/ 4975448 h 40"/>
              <a:gd name="T10" fmla="*/ 1417727 w 20"/>
              <a:gd name="T11" fmla="*/ 4975448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" h="40">
                <a:moveTo>
                  <a:pt x="9" y="39"/>
                </a:moveTo>
                <a:lnTo>
                  <a:pt x="0" y="39"/>
                </a:lnTo>
                <a:lnTo>
                  <a:pt x="0" y="0"/>
                </a:lnTo>
                <a:lnTo>
                  <a:pt x="19" y="0"/>
                </a:lnTo>
                <a:lnTo>
                  <a:pt x="19" y="39"/>
                </a:lnTo>
                <a:lnTo>
                  <a:pt x="9" y="39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4" name="Freeform 8930">
            <a:extLst>
              <a:ext uri="{FF2B5EF4-FFF2-40B4-BE49-F238E27FC236}">
                <a16:creationId xmlns:a16="http://schemas.microsoft.com/office/drawing/2014/main" id="{0342C2E7-1E48-3644-B0C5-EE7E933E4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9238"/>
            <a:ext cx="7938" cy="14287"/>
          </a:xfrm>
          <a:custGeom>
            <a:avLst/>
            <a:gdLst>
              <a:gd name="T0" fmla="*/ 142884 w 21"/>
              <a:gd name="T1" fmla="*/ 4975448 h 40"/>
              <a:gd name="T2" fmla="*/ 0 w 21"/>
              <a:gd name="T3" fmla="*/ 0 h 40"/>
              <a:gd name="T4" fmla="*/ 2857680 w 21"/>
              <a:gd name="T5" fmla="*/ 0 h 40"/>
              <a:gd name="T6" fmla="*/ 142884 w 21"/>
              <a:gd name="T7" fmla="*/ 127511 h 40"/>
              <a:gd name="T8" fmla="*/ 285768 w 21"/>
              <a:gd name="T9" fmla="*/ 4975448 h 40"/>
              <a:gd name="T10" fmla="*/ 142884 w 21"/>
              <a:gd name="T11" fmla="*/ 4975448 h 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0">
                <a:moveTo>
                  <a:pt x="1" y="39"/>
                </a:moveTo>
                <a:lnTo>
                  <a:pt x="0" y="0"/>
                </a:lnTo>
                <a:lnTo>
                  <a:pt x="20" y="0"/>
                </a:lnTo>
                <a:lnTo>
                  <a:pt x="1" y="1"/>
                </a:lnTo>
                <a:lnTo>
                  <a:pt x="2" y="39"/>
                </a:lnTo>
                <a:lnTo>
                  <a:pt x="1" y="3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5" name="Freeform 8931">
            <a:extLst>
              <a:ext uri="{FF2B5EF4-FFF2-40B4-BE49-F238E27FC236}">
                <a16:creationId xmlns:a16="http://schemas.microsoft.com/office/drawing/2014/main" id="{A68252E7-2812-3646-8BBD-B4D029373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76538"/>
            <a:ext cx="7938" cy="9525"/>
          </a:xfrm>
          <a:custGeom>
            <a:avLst/>
            <a:gdLst>
              <a:gd name="T0" fmla="*/ 315139 w 20"/>
              <a:gd name="T1" fmla="*/ 0 h 25"/>
              <a:gd name="T2" fmla="*/ 2677884 w 20"/>
              <a:gd name="T3" fmla="*/ 0 h 25"/>
              <a:gd name="T4" fmla="*/ 2048004 w 20"/>
              <a:gd name="T5" fmla="*/ 725805 h 25"/>
              <a:gd name="T6" fmla="*/ 1575296 w 20"/>
              <a:gd name="T7" fmla="*/ 1306449 h 25"/>
              <a:gd name="T8" fmla="*/ 2363143 w 20"/>
              <a:gd name="T9" fmla="*/ 1016127 h 25"/>
              <a:gd name="T10" fmla="*/ 2993023 w 20"/>
              <a:gd name="T11" fmla="*/ 580644 h 25"/>
              <a:gd name="T12" fmla="*/ 2993023 w 20"/>
              <a:gd name="T13" fmla="*/ 2467737 h 25"/>
              <a:gd name="T14" fmla="*/ 2363143 w 20"/>
              <a:gd name="T15" fmla="*/ 2032254 h 25"/>
              <a:gd name="T16" fmla="*/ 1575296 w 20"/>
              <a:gd name="T17" fmla="*/ 1596771 h 25"/>
              <a:gd name="T18" fmla="*/ 1890435 w 20"/>
              <a:gd name="T19" fmla="*/ 2322576 h 25"/>
              <a:gd name="T20" fmla="*/ 2205573 w 20"/>
              <a:gd name="T21" fmla="*/ 3483864 h 25"/>
              <a:gd name="T22" fmla="*/ 315139 w 20"/>
              <a:gd name="T23" fmla="*/ 3338703 h 25"/>
              <a:gd name="T24" fmla="*/ 1260158 w 20"/>
              <a:gd name="T25" fmla="*/ 2322576 h 25"/>
              <a:gd name="T26" fmla="*/ 1260158 w 20"/>
              <a:gd name="T27" fmla="*/ 1596771 h 25"/>
              <a:gd name="T28" fmla="*/ 472708 w 20"/>
              <a:gd name="T29" fmla="*/ 2032254 h 25"/>
              <a:gd name="T30" fmla="*/ 0 w 20"/>
              <a:gd name="T31" fmla="*/ 2467737 h 25"/>
              <a:gd name="T32" fmla="*/ 0 w 20"/>
              <a:gd name="T33" fmla="*/ 580644 h 25"/>
              <a:gd name="T34" fmla="*/ 472708 w 20"/>
              <a:gd name="T35" fmla="*/ 1016127 h 25"/>
              <a:gd name="T36" fmla="*/ 1260158 w 20"/>
              <a:gd name="T37" fmla="*/ 1306449 h 25"/>
              <a:gd name="T38" fmla="*/ 1102588 w 20"/>
              <a:gd name="T39" fmla="*/ 725805 h 25"/>
              <a:gd name="T40" fmla="*/ 315139 w 20"/>
              <a:gd name="T41" fmla="*/ 0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" h="25">
                <a:moveTo>
                  <a:pt x="2" y="0"/>
                </a:moveTo>
                <a:lnTo>
                  <a:pt x="17" y="0"/>
                </a:lnTo>
                <a:cubicBezTo>
                  <a:pt x="17" y="0"/>
                  <a:pt x="14" y="3"/>
                  <a:pt x="13" y="5"/>
                </a:cubicBezTo>
                <a:cubicBezTo>
                  <a:pt x="12" y="7"/>
                  <a:pt x="10" y="9"/>
                  <a:pt x="10" y="9"/>
                </a:cubicBezTo>
                <a:cubicBezTo>
                  <a:pt x="10" y="9"/>
                  <a:pt x="13" y="9"/>
                  <a:pt x="15" y="7"/>
                </a:cubicBezTo>
                <a:cubicBezTo>
                  <a:pt x="17" y="5"/>
                  <a:pt x="19" y="4"/>
                  <a:pt x="19" y="4"/>
                </a:cubicBezTo>
                <a:lnTo>
                  <a:pt x="19" y="17"/>
                </a:lnTo>
                <a:cubicBezTo>
                  <a:pt x="19" y="17"/>
                  <a:pt x="17" y="16"/>
                  <a:pt x="15" y="14"/>
                </a:cubicBezTo>
                <a:cubicBezTo>
                  <a:pt x="13" y="13"/>
                  <a:pt x="10" y="11"/>
                  <a:pt x="10" y="11"/>
                </a:cubicBezTo>
                <a:cubicBezTo>
                  <a:pt x="10" y="11"/>
                  <a:pt x="11" y="13"/>
                  <a:pt x="12" y="16"/>
                </a:cubicBezTo>
                <a:cubicBezTo>
                  <a:pt x="13" y="18"/>
                  <a:pt x="14" y="24"/>
                  <a:pt x="14" y="24"/>
                </a:cubicBezTo>
                <a:lnTo>
                  <a:pt x="2" y="23"/>
                </a:lnTo>
                <a:cubicBezTo>
                  <a:pt x="2" y="23"/>
                  <a:pt x="8" y="18"/>
                  <a:pt x="8" y="16"/>
                </a:cubicBezTo>
                <a:cubicBezTo>
                  <a:pt x="8" y="13"/>
                  <a:pt x="8" y="11"/>
                  <a:pt x="8" y="11"/>
                </a:cubicBezTo>
                <a:cubicBezTo>
                  <a:pt x="8" y="11"/>
                  <a:pt x="7" y="13"/>
                  <a:pt x="3" y="14"/>
                </a:cubicBezTo>
                <a:cubicBezTo>
                  <a:pt x="2" y="16"/>
                  <a:pt x="0" y="17"/>
                  <a:pt x="0" y="17"/>
                </a:cubicBezTo>
                <a:lnTo>
                  <a:pt x="0" y="4"/>
                </a:lnTo>
                <a:cubicBezTo>
                  <a:pt x="0" y="4"/>
                  <a:pt x="2" y="5"/>
                  <a:pt x="3" y="7"/>
                </a:cubicBezTo>
                <a:cubicBezTo>
                  <a:pt x="7" y="9"/>
                  <a:pt x="8" y="9"/>
                  <a:pt x="8" y="9"/>
                </a:cubicBezTo>
                <a:cubicBezTo>
                  <a:pt x="8" y="9"/>
                  <a:pt x="8" y="7"/>
                  <a:pt x="7" y="5"/>
                </a:cubicBezTo>
                <a:cubicBezTo>
                  <a:pt x="4" y="3"/>
                  <a:pt x="2" y="0"/>
                  <a:pt x="2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6" name="Freeform 8932">
            <a:extLst>
              <a:ext uri="{FF2B5EF4-FFF2-40B4-BE49-F238E27FC236}">
                <a16:creationId xmlns:a16="http://schemas.microsoft.com/office/drawing/2014/main" id="{821759D6-AEB1-214E-ACC1-CF20EB7BF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76538"/>
            <a:ext cx="7938" cy="9525"/>
          </a:xfrm>
          <a:custGeom>
            <a:avLst/>
            <a:gdLst>
              <a:gd name="T0" fmla="*/ 2205573 w 20"/>
              <a:gd name="T1" fmla="*/ 3355364 h 26"/>
              <a:gd name="T2" fmla="*/ 315139 w 20"/>
              <a:gd name="T3" fmla="*/ 3086833 h 26"/>
              <a:gd name="T4" fmla="*/ 2205573 w 20"/>
              <a:gd name="T5" fmla="*/ 3220915 h 26"/>
              <a:gd name="T6" fmla="*/ 2205573 w 20"/>
              <a:gd name="T7" fmla="*/ 3355364 h 26"/>
              <a:gd name="T8" fmla="*/ 315139 w 20"/>
              <a:gd name="T9" fmla="*/ 3086833 h 26"/>
              <a:gd name="T10" fmla="*/ 1260158 w 20"/>
              <a:gd name="T11" fmla="*/ 2147521 h 26"/>
              <a:gd name="T12" fmla="*/ 1260158 w 20"/>
              <a:gd name="T13" fmla="*/ 1610458 h 26"/>
              <a:gd name="T14" fmla="*/ 630277 w 20"/>
              <a:gd name="T15" fmla="*/ 1878989 h 26"/>
              <a:gd name="T16" fmla="*/ 0 w 20"/>
              <a:gd name="T17" fmla="*/ 2415687 h 26"/>
              <a:gd name="T18" fmla="*/ 0 w 20"/>
              <a:gd name="T19" fmla="*/ 2281604 h 26"/>
              <a:gd name="T20" fmla="*/ 472708 w 20"/>
              <a:gd name="T21" fmla="*/ 1744907 h 26"/>
              <a:gd name="T22" fmla="*/ 1260158 w 20"/>
              <a:gd name="T23" fmla="*/ 1476375 h 26"/>
              <a:gd name="T24" fmla="*/ 1260158 w 20"/>
              <a:gd name="T25" fmla="*/ 2147521 h 26"/>
              <a:gd name="T26" fmla="*/ 315139 w 20"/>
              <a:gd name="T27" fmla="*/ 3086833 h 26"/>
              <a:gd name="T28" fmla="*/ 0 w 20"/>
              <a:gd name="T29" fmla="*/ 402614 h 26"/>
              <a:gd name="T30" fmla="*/ 630277 w 20"/>
              <a:gd name="T31" fmla="*/ 805229 h 26"/>
              <a:gd name="T32" fmla="*/ 945019 w 20"/>
              <a:gd name="T33" fmla="*/ 1073761 h 26"/>
              <a:gd name="T34" fmla="*/ 472708 w 20"/>
              <a:gd name="T35" fmla="*/ 939312 h 26"/>
              <a:gd name="T36" fmla="*/ 0 w 20"/>
              <a:gd name="T37" fmla="*/ 536697 h 26"/>
              <a:gd name="T38" fmla="*/ 0 w 20"/>
              <a:gd name="T39" fmla="*/ 402614 h 26"/>
              <a:gd name="T40" fmla="*/ 1102588 w 20"/>
              <a:gd name="T41" fmla="*/ 1073761 h 26"/>
              <a:gd name="T42" fmla="*/ 945019 w 20"/>
              <a:gd name="T43" fmla="*/ 1073761 h 26"/>
              <a:gd name="T44" fmla="*/ 1102588 w 20"/>
              <a:gd name="T45" fmla="*/ 1073761 h 26"/>
              <a:gd name="T46" fmla="*/ 1260158 w 20"/>
              <a:gd name="T47" fmla="*/ 1207843 h 26"/>
              <a:gd name="T48" fmla="*/ 1102588 w 20"/>
              <a:gd name="T49" fmla="*/ 1073761 h 26"/>
              <a:gd name="T50" fmla="*/ 1260158 w 20"/>
              <a:gd name="T51" fmla="*/ 1207843 h 26"/>
              <a:gd name="T52" fmla="*/ 1102588 w 20"/>
              <a:gd name="T53" fmla="*/ 671146 h 26"/>
              <a:gd name="T54" fmla="*/ 315139 w 20"/>
              <a:gd name="T55" fmla="*/ 134083 h 26"/>
              <a:gd name="T56" fmla="*/ 1102588 w 20"/>
              <a:gd name="T57" fmla="*/ 536697 h 26"/>
              <a:gd name="T58" fmla="*/ 1417727 w 20"/>
              <a:gd name="T59" fmla="*/ 1207843 h 26"/>
              <a:gd name="T60" fmla="*/ 1260158 w 20"/>
              <a:gd name="T61" fmla="*/ 1207843 h 26"/>
              <a:gd name="T62" fmla="*/ 1102588 w 20"/>
              <a:gd name="T63" fmla="*/ 671146 h 26"/>
              <a:gd name="T64" fmla="*/ 2048004 w 20"/>
              <a:gd name="T65" fmla="*/ 671146 h 26"/>
              <a:gd name="T66" fmla="*/ 1890435 w 20"/>
              <a:gd name="T67" fmla="*/ 939312 h 26"/>
              <a:gd name="T68" fmla="*/ 2048004 w 20"/>
              <a:gd name="T69" fmla="*/ 536697 h 26"/>
              <a:gd name="T70" fmla="*/ 2677884 w 20"/>
              <a:gd name="T71" fmla="*/ 0 h 26"/>
              <a:gd name="T72" fmla="*/ 2048004 w 20"/>
              <a:gd name="T73" fmla="*/ 671146 h 26"/>
              <a:gd name="T74" fmla="*/ 2363143 w 20"/>
              <a:gd name="T75" fmla="*/ 805229 h 26"/>
              <a:gd name="T76" fmla="*/ 2993023 w 20"/>
              <a:gd name="T77" fmla="*/ 402614 h 26"/>
              <a:gd name="T78" fmla="*/ 2993023 w 20"/>
              <a:gd name="T79" fmla="*/ 536697 h 26"/>
              <a:gd name="T80" fmla="*/ 2520315 w 20"/>
              <a:gd name="T81" fmla="*/ 939312 h 26"/>
              <a:gd name="T82" fmla="*/ 1732865 w 20"/>
              <a:gd name="T83" fmla="*/ 1207843 h 26"/>
              <a:gd name="T84" fmla="*/ 2363143 w 20"/>
              <a:gd name="T85" fmla="*/ 805229 h 26"/>
              <a:gd name="T86" fmla="*/ 1732865 w 20"/>
              <a:gd name="T87" fmla="*/ 1207843 h 26"/>
              <a:gd name="T88" fmla="*/ 1732865 w 20"/>
              <a:gd name="T89" fmla="*/ 1207843 h 26"/>
              <a:gd name="T90" fmla="*/ 1732865 w 20"/>
              <a:gd name="T91" fmla="*/ 1207843 h 26"/>
              <a:gd name="T92" fmla="*/ 1732865 w 20"/>
              <a:gd name="T93" fmla="*/ 1207843 h 26"/>
              <a:gd name="T94" fmla="*/ 1732865 w 20"/>
              <a:gd name="T95" fmla="*/ 1207843 h 26"/>
              <a:gd name="T96" fmla="*/ 2993023 w 20"/>
              <a:gd name="T97" fmla="*/ 2281604 h 26"/>
              <a:gd name="T98" fmla="*/ 2363143 w 20"/>
              <a:gd name="T99" fmla="*/ 1878989 h 26"/>
              <a:gd name="T100" fmla="*/ 1732865 w 20"/>
              <a:gd name="T101" fmla="*/ 1610458 h 26"/>
              <a:gd name="T102" fmla="*/ 1890435 w 20"/>
              <a:gd name="T103" fmla="*/ 2013072 h 26"/>
              <a:gd name="T104" fmla="*/ 1575296 w 20"/>
              <a:gd name="T105" fmla="*/ 1476375 h 26"/>
              <a:gd name="T106" fmla="*/ 2520315 w 20"/>
              <a:gd name="T107" fmla="*/ 1744907 h 26"/>
              <a:gd name="T108" fmla="*/ 2993023 w 20"/>
              <a:gd name="T109" fmla="*/ 2281604 h 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0" h="26">
                <a:moveTo>
                  <a:pt x="14" y="25"/>
                </a:moveTo>
                <a:lnTo>
                  <a:pt x="2" y="23"/>
                </a:lnTo>
                <a:lnTo>
                  <a:pt x="14" y="24"/>
                </a:lnTo>
                <a:lnTo>
                  <a:pt x="14" y="25"/>
                </a:lnTo>
                <a:close/>
                <a:moveTo>
                  <a:pt x="2" y="23"/>
                </a:moveTo>
                <a:cubicBezTo>
                  <a:pt x="2" y="23"/>
                  <a:pt x="8" y="18"/>
                  <a:pt x="8" y="16"/>
                </a:cubicBezTo>
                <a:lnTo>
                  <a:pt x="8" y="12"/>
                </a:lnTo>
                <a:cubicBezTo>
                  <a:pt x="8" y="12"/>
                  <a:pt x="7" y="13"/>
                  <a:pt x="4" y="14"/>
                </a:cubicBezTo>
                <a:lnTo>
                  <a:pt x="0" y="18"/>
                </a:lnTo>
                <a:lnTo>
                  <a:pt x="0" y="17"/>
                </a:lnTo>
                <a:cubicBezTo>
                  <a:pt x="0" y="17"/>
                  <a:pt x="2" y="15"/>
                  <a:pt x="3" y="13"/>
                </a:cubicBezTo>
                <a:cubicBezTo>
                  <a:pt x="7" y="13"/>
                  <a:pt x="8" y="11"/>
                  <a:pt x="8" y="11"/>
                </a:cubicBezTo>
                <a:cubicBezTo>
                  <a:pt x="9" y="11"/>
                  <a:pt x="8" y="13"/>
                  <a:pt x="8" y="16"/>
                </a:cubicBezTo>
                <a:cubicBezTo>
                  <a:pt x="8" y="18"/>
                  <a:pt x="3" y="23"/>
                  <a:pt x="2" y="23"/>
                </a:cubicBezTo>
                <a:close/>
                <a:moveTo>
                  <a:pt x="0" y="3"/>
                </a:moveTo>
                <a:cubicBezTo>
                  <a:pt x="0" y="3"/>
                  <a:pt x="2" y="5"/>
                  <a:pt x="4" y="6"/>
                </a:cubicBezTo>
                <a:cubicBezTo>
                  <a:pt x="5" y="7"/>
                  <a:pt x="6" y="8"/>
                  <a:pt x="6" y="8"/>
                </a:cubicBezTo>
                <a:cubicBezTo>
                  <a:pt x="6" y="8"/>
                  <a:pt x="5" y="7"/>
                  <a:pt x="3" y="7"/>
                </a:cubicBezTo>
                <a:lnTo>
                  <a:pt x="0" y="4"/>
                </a:lnTo>
                <a:lnTo>
                  <a:pt x="0" y="3"/>
                </a:lnTo>
                <a:close/>
                <a:moveTo>
                  <a:pt x="7" y="8"/>
                </a:moveTo>
                <a:cubicBezTo>
                  <a:pt x="7" y="8"/>
                  <a:pt x="7" y="8"/>
                  <a:pt x="6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8" y="9"/>
                </a:moveTo>
                <a:cubicBezTo>
                  <a:pt x="7" y="9"/>
                  <a:pt x="7" y="9"/>
                  <a:pt x="7" y="8"/>
                </a:cubicBezTo>
                <a:cubicBezTo>
                  <a:pt x="7" y="9"/>
                  <a:pt x="8" y="9"/>
                  <a:pt x="8" y="9"/>
                </a:cubicBezTo>
                <a:close/>
                <a:moveTo>
                  <a:pt x="7" y="5"/>
                </a:moveTo>
                <a:cubicBezTo>
                  <a:pt x="5" y="3"/>
                  <a:pt x="3" y="2"/>
                  <a:pt x="2" y="1"/>
                </a:cubicBezTo>
                <a:cubicBezTo>
                  <a:pt x="3" y="2"/>
                  <a:pt x="5" y="3"/>
                  <a:pt x="7" y="4"/>
                </a:cubicBezTo>
                <a:cubicBezTo>
                  <a:pt x="8" y="6"/>
                  <a:pt x="9" y="9"/>
                  <a:pt x="9" y="9"/>
                </a:cubicBezTo>
                <a:cubicBezTo>
                  <a:pt x="9" y="9"/>
                  <a:pt x="9" y="9"/>
                  <a:pt x="8" y="9"/>
                </a:cubicBezTo>
                <a:cubicBezTo>
                  <a:pt x="8" y="8"/>
                  <a:pt x="7" y="6"/>
                  <a:pt x="7" y="5"/>
                </a:cubicBezTo>
                <a:close/>
                <a:moveTo>
                  <a:pt x="13" y="5"/>
                </a:moveTo>
                <a:cubicBezTo>
                  <a:pt x="13" y="5"/>
                  <a:pt x="12" y="6"/>
                  <a:pt x="12" y="7"/>
                </a:cubicBezTo>
                <a:cubicBezTo>
                  <a:pt x="12" y="6"/>
                  <a:pt x="13" y="5"/>
                  <a:pt x="13" y="4"/>
                </a:cubicBezTo>
                <a:lnTo>
                  <a:pt x="17" y="0"/>
                </a:lnTo>
                <a:cubicBezTo>
                  <a:pt x="16" y="1"/>
                  <a:pt x="15" y="3"/>
                  <a:pt x="13" y="5"/>
                </a:cubicBezTo>
                <a:close/>
                <a:moveTo>
                  <a:pt x="15" y="6"/>
                </a:moveTo>
                <a:cubicBezTo>
                  <a:pt x="17" y="5"/>
                  <a:pt x="19" y="3"/>
                  <a:pt x="19" y="3"/>
                </a:cubicBezTo>
                <a:lnTo>
                  <a:pt x="19" y="4"/>
                </a:lnTo>
                <a:lnTo>
                  <a:pt x="16" y="7"/>
                </a:lnTo>
                <a:cubicBezTo>
                  <a:pt x="13" y="8"/>
                  <a:pt x="11" y="9"/>
                  <a:pt x="11" y="9"/>
                </a:cubicBezTo>
                <a:cubicBezTo>
                  <a:pt x="12" y="9"/>
                  <a:pt x="13" y="8"/>
                  <a:pt x="15" y="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lose/>
                <a:moveTo>
                  <a:pt x="19" y="17"/>
                </a:moveTo>
                <a:cubicBezTo>
                  <a:pt x="19" y="17"/>
                  <a:pt x="17" y="16"/>
                  <a:pt x="15" y="14"/>
                </a:cubicBezTo>
                <a:lnTo>
                  <a:pt x="11" y="12"/>
                </a:lnTo>
                <a:cubicBezTo>
                  <a:pt x="11" y="12"/>
                  <a:pt x="11" y="13"/>
                  <a:pt x="12" y="15"/>
                </a:cubicBezTo>
                <a:lnTo>
                  <a:pt x="10" y="11"/>
                </a:lnTo>
                <a:cubicBezTo>
                  <a:pt x="10" y="11"/>
                  <a:pt x="13" y="13"/>
                  <a:pt x="16" y="13"/>
                </a:cubicBezTo>
                <a:cubicBezTo>
                  <a:pt x="17" y="15"/>
                  <a:pt x="19" y="17"/>
                  <a:pt x="1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7" name="Freeform 8933">
            <a:extLst>
              <a:ext uri="{FF2B5EF4-FFF2-40B4-BE49-F238E27FC236}">
                <a16:creationId xmlns:a16="http://schemas.microsoft.com/office/drawing/2014/main" id="{04C65990-F878-4F4E-9FD0-CEAF2A86D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1300"/>
            <a:ext cx="7938" cy="7938"/>
          </a:xfrm>
          <a:custGeom>
            <a:avLst/>
            <a:gdLst>
              <a:gd name="T0" fmla="*/ 2993023 w 20"/>
              <a:gd name="T1" fmla="*/ 1417727 h 20"/>
              <a:gd name="T2" fmla="*/ 1575296 w 20"/>
              <a:gd name="T3" fmla="*/ 2993023 h 20"/>
              <a:gd name="T4" fmla="*/ 0 w 20"/>
              <a:gd name="T5" fmla="*/ 1417727 h 20"/>
              <a:gd name="T6" fmla="*/ 1575296 w 20"/>
              <a:gd name="T7" fmla="*/ 0 h 20"/>
              <a:gd name="T8" fmla="*/ 2993023 w 20"/>
              <a:gd name="T9" fmla="*/ 1417727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9" y="9"/>
                </a:moveTo>
                <a:cubicBezTo>
                  <a:pt x="19" y="14"/>
                  <a:pt x="14" y="19"/>
                  <a:pt x="10" y="19"/>
                </a:cubicBezTo>
                <a:cubicBezTo>
                  <a:pt x="4" y="19"/>
                  <a:pt x="0" y="14"/>
                  <a:pt x="0" y="9"/>
                </a:cubicBezTo>
                <a:cubicBezTo>
                  <a:pt x="0" y="5"/>
                  <a:pt x="4" y="0"/>
                  <a:pt x="10" y="0"/>
                </a:cubicBezTo>
                <a:cubicBezTo>
                  <a:pt x="14" y="0"/>
                  <a:pt x="19" y="5"/>
                  <a:pt x="19" y="9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8" name="Freeform 8934">
            <a:extLst>
              <a:ext uri="{FF2B5EF4-FFF2-40B4-BE49-F238E27FC236}">
                <a16:creationId xmlns:a16="http://schemas.microsoft.com/office/drawing/2014/main" id="{978B3B90-658A-CC4C-BA36-086F43672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1300"/>
            <a:ext cx="7938" cy="7938"/>
          </a:xfrm>
          <a:custGeom>
            <a:avLst/>
            <a:gdLst>
              <a:gd name="T0" fmla="*/ 1575296 w 20"/>
              <a:gd name="T1" fmla="*/ 2857680 h 21"/>
              <a:gd name="T2" fmla="*/ 0 w 20"/>
              <a:gd name="T3" fmla="*/ 1285956 h 21"/>
              <a:gd name="T4" fmla="*/ 1575296 w 20"/>
              <a:gd name="T5" fmla="*/ 0 h 21"/>
              <a:gd name="T6" fmla="*/ 2993023 w 20"/>
              <a:gd name="T7" fmla="*/ 1285956 h 21"/>
              <a:gd name="T8" fmla="*/ 2993023 w 20"/>
              <a:gd name="T9" fmla="*/ 1285956 h 21"/>
              <a:gd name="T10" fmla="*/ 1575296 w 20"/>
              <a:gd name="T11" fmla="*/ 0 h 21"/>
              <a:gd name="T12" fmla="*/ 157569 w 20"/>
              <a:gd name="T13" fmla="*/ 1285956 h 21"/>
              <a:gd name="T14" fmla="*/ 1575296 w 20"/>
              <a:gd name="T15" fmla="*/ 2714796 h 21"/>
              <a:gd name="T16" fmla="*/ 2993023 w 20"/>
              <a:gd name="T17" fmla="*/ 1285956 h 21"/>
              <a:gd name="T18" fmla="*/ 1575296 w 20"/>
              <a:gd name="T19" fmla="*/ 285768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" h="21">
                <a:moveTo>
                  <a:pt x="10" y="20"/>
                </a:moveTo>
                <a:cubicBezTo>
                  <a:pt x="4" y="20"/>
                  <a:pt x="0" y="14"/>
                  <a:pt x="0" y="9"/>
                </a:cubicBezTo>
                <a:cubicBezTo>
                  <a:pt x="0" y="4"/>
                  <a:pt x="4" y="0"/>
                  <a:pt x="10" y="0"/>
                </a:cubicBezTo>
                <a:cubicBezTo>
                  <a:pt x="15" y="0"/>
                  <a:pt x="19" y="4"/>
                  <a:pt x="19" y="9"/>
                </a:cubicBezTo>
                <a:cubicBezTo>
                  <a:pt x="19" y="5"/>
                  <a:pt x="14" y="0"/>
                  <a:pt x="10" y="0"/>
                </a:cubicBezTo>
                <a:cubicBezTo>
                  <a:pt x="4" y="0"/>
                  <a:pt x="1" y="5"/>
                  <a:pt x="1" y="9"/>
                </a:cubicBezTo>
                <a:cubicBezTo>
                  <a:pt x="1" y="14"/>
                  <a:pt x="4" y="19"/>
                  <a:pt x="10" y="19"/>
                </a:cubicBezTo>
                <a:cubicBezTo>
                  <a:pt x="14" y="19"/>
                  <a:pt x="19" y="15"/>
                  <a:pt x="19" y="9"/>
                </a:cubicBezTo>
                <a:cubicBezTo>
                  <a:pt x="19" y="15"/>
                  <a:pt x="15" y="20"/>
                  <a:pt x="10" y="2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89" name="Freeform 8935">
            <a:extLst>
              <a:ext uri="{FF2B5EF4-FFF2-40B4-BE49-F238E27FC236}">
                <a16:creationId xmlns:a16="http://schemas.microsoft.com/office/drawing/2014/main" id="{D55B59CE-D800-6C42-A20C-6C9105924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1300"/>
            <a:ext cx="7938" cy="4763"/>
          </a:xfrm>
          <a:custGeom>
            <a:avLst/>
            <a:gdLst>
              <a:gd name="T0" fmla="*/ 142884 w 21"/>
              <a:gd name="T1" fmla="*/ 1732938 h 12"/>
              <a:gd name="T2" fmla="*/ 0 w 21"/>
              <a:gd name="T3" fmla="*/ 1260210 h 12"/>
              <a:gd name="T4" fmla="*/ 142884 w 21"/>
              <a:gd name="T5" fmla="*/ 787880 h 12"/>
              <a:gd name="T6" fmla="*/ 1143072 w 21"/>
              <a:gd name="T7" fmla="*/ 787880 h 12"/>
              <a:gd name="T8" fmla="*/ 1143072 w 21"/>
              <a:gd name="T9" fmla="*/ 0 h 12"/>
              <a:gd name="T10" fmla="*/ 1428840 w 21"/>
              <a:gd name="T11" fmla="*/ 0 h 12"/>
              <a:gd name="T12" fmla="*/ 1714608 w 21"/>
              <a:gd name="T13" fmla="*/ 0 h 12"/>
              <a:gd name="T14" fmla="*/ 1714608 w 21"/>
              <a:gd name="T15" fmla="*/ 787880 h 12"/>
              <a:gd name="T16" fmla="*/ 2571912 w 21"/>
              <a:gd name="T17" fmla="*/ 787880 h 12"/>
              <a:gd name="T18" fmla="*/ 2714796 w 21"/>
              <a:gd name="T19" fmla="*/ 1732938 h 12"/>
              <a:gd name="T20" fmla="*/ 142884 w 21"/>
              <a:gd name="T21" fmla="*/ 1732938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" h="12">
                <a:moveTo>
                  <a:pt x="1" y="11"/>
                </a:moveTo>
                <a:lnTo>
                  <a:pt x="0" y="8"/>
                </a:lnTo>
                <a:cubicBezTo>
                  <a:pt x="0" y="8"/>
                  <a:pt x="0" y="8"/>
                  <a:pt x="1" y="5"/>
                </a:cubicBezTo>
                <a:cubicBezTo>
                  <a:pt x="2" y="5"/>
                  <a:pt x="8" y="5"/>
                  <a:pt x="8" y="5"/>
                </a:cubicBez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5"/>
                </a:lnTo>
                <a:lnTo>
                  <a:pt x="18" y="5"/>
                </a:lnTo>
                <a:cubicBezTo>
                  <a:pt x="20" y="6"/>
                  <a:pt x="19" y="11"/>
                  <a:pt x="19" y="11"/>
                </a:cubicBezTo>
                <a:lnTo>
                  <a:pt x="1" y="11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0" name="Freeform 8936">
            <a:extLst>
              <a:ext uri="{FF2B5EF4-FFF2-40B4-BE49-F238E27FC236}">
                <a16:creationId xmlns:a16="http://schemas.microsoft.com/office/drawing/2014/main" id="{DBDDA230-F66A-0940-9404-311F11F4B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781300"/>
            <a:ext cx="7938" cy="4763"/>
          </a:xfrm>
          <a:custGeom>
            <a:avLst/>
            <a:gdLst>
              <a:gd name="T0" fmla="*/ 2603664 w 22"/>
              <a:gd name="T1" fmla="*/ 1732938 h 12"/>
              <a:gd name="T2" fmla="*/ 2473769 w 22"/>
              <a:gd name="T3" fmla="*/ 787880 h 12"/>
              <a:gd name="T4" fmla="*/ 2603664 w 22"/>
              <a:gd name="T5" fmla="*/ 1732938 h 12"/>
              <a:gd name="T6" fmla="*/ 130255 w 22"/>
              <a:gd name="T7" fmla="*/ 945456 h 12"/>
              <a:gd name="T8" fmla="*/ 130255 w 22"/>
              <a:gd name="T9" fmla="*/ 1260210 h 12"/>
              <a:gd name="T10" fmla="*/ 130255 w 22"/>
              <a:gd name="T11" fmla="*/ 945456 h 12"/>
              <a:gd name="T12" fmla="*/ 260511 w 22"/>
              <a:gd name="T13" fmla="*/ 787880 h 12"/>
              <a:gd name="T14" fmla="*/ 130255 w 22"/>
              <a:gd name="T15" fmla="*/ 945456 h 12"/>
              <a:gd name="T16" fmla="*/ 260511 w 22"/>
              <a:gd name="T17" fmla="*/ 787880 h 12"/>
              <a:gd name="T18" fmla="*/ 1041682 w 22"/>
              <a:gd name="T19" fmla="*/ 0 h 12"/>
              <a:gd name="T20" fmla="*/ 1692598 w 22"/>
              <a:gd name="T21" fmla="*/ 0 h 12"/>
              <a:gd name="T22" fmla="*/ 1171577 w 22"/>
              <a:gd name="T23" fmla="*/ 157576 h 12"/>
              <a:gd name="T24" fmla="*/ 1171577 w 22"/>
              <a:gd name="T25" fmla="*/ 787880 h 12"/>
              <a:gd name="T26" fmla="*/ 1041682 w 22"/>
              <a:gd name="T27" fmla="*/ 0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12">
                <a:moveTo>
                  <a:pt x="20" y="11"/>
                </a:moveTo>
                <a:cubicBezTo>
                  <a:pt x="20" y="10"/>
                  <a:pt x="20" y="6"/>
                  <a:pt x="19" y="5"/>
                </a:cubicBezTo>
                <a:cubicBezTo>
                  <a:pt x="21" y="6"/>
                  <a:pt x="20" y="11"/>
                  <a:pt x="20" y="11"/>
                </a:cubicBezTo>
                <a:close/>
                <a:moveTo>
                  <a:pt x="1" y="6"/>
                </a:moveTo>
                <a:cubicBezTo>
                  <a:pt x="1" y="8"/>
                  <a:pt x="1" y="8"/>
                  <a:pt x="1" y="8"/>
                </a:cubicBezTo>
                <a:cubicBezTo>
                  <a:pt x="0" y="8"/>
                  <a:pt x="1" y="7"/>
                  <a:pt x="1" y="6"/>
                </a:cubicBezTo>
                <a:close/>
                <a:moveTo>
                  <a:pt x="2" y="5"/>
                </a:moveTo>
                <a:cubicBezTo>
                  <a:pt x="2" y="6"/>
                  <a:pt x="2" y="6"/>
                  <a:pt x="1" y="6"/>
                </a:cubicBezTo>
                <a:cubicBezTo>
                  <a:pt x="1" y="6"/>
                  <a:pt x="2" y="6"/>
                  <a:pt x="2" y="5"/>
                </a:cubicBezTo>
                <a:close/>
                <a:moveTo>
                  <a:pt x="8" y="0"/>
                </a:moveTo>
                <a:lnTo>
                  <a:pt x="13" y="0"/>
                </a:lnTo>
                <a:lnTo>
                  <a:pt x="9" y="1"/>
                </a:lnTo>
                <a:lnTo>
                  <a:pt x="9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1" name="Freeform 8937">
            <a:extLst>
              <a:ext uri="{FF2B5EF4-FFF2-40B4-BE49-F238E27FC236}">
                <a16:creationId xmlns:a16="http://schemas.microsoft.com/office/drawing/2014/main" id="{42A149E3-56A2-844C-B993-27F28C2F5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01938"/>
            <a:ext cx="11113" cy="11112"/>
          </a:xfrm>
          <a:custGeom>
            <a:avLst/>
            <a:gdLst>
              <a:gd name="T0" fmla="*/ 567100 w 33"/>
              <a:gd name="T1" fmla="*/ 0 h 32"/>
              <a:gd name="T2" fmla="*/ 3175287 w 33"/>
              <a:gd name="T3" fmla="*/ 0 h 32"/>
              <a:gd name="T4" fmla="*/ 2608187 w 33"/>
              <a:gd name="T5" fmla="*/ 844165 h 32"/>
              <a:gd name="T6" fmla="*/ 2041424 w 33"/>
              <a:gd name="T7" fmla="*/ 1808825 h 32"/>
              <a:gd name="T8" fmla="*/ 2948649 w 33"/>
              <a:gd name="T9" fmla="*/ 1205999 h 32"/>
              <a:gd name="T10" fmla="*/ 3628900 w 33"/>
              <a:gd name="T11" fmla="*/ 482330 h 32"/>
              <a:gd name="T12" fmla="*/ 3628900 w 33"/>
              <a:gd name="T13" fmla="*/ 3376312 h 32"/>
              <a:gd name="T14" fmla="*/ 2948649 w 33"/>
              <a:gd name="T15" fmla="*/ 2532147 h 32"/>
              <a:gd name="T16" fmla="*/ 2041424 w 33"/>
              <a:gd name="T17" fmla="*/ 2170660 h 32"/>
              <a:gd name="T18" fmla="*/ 2608187 w 33"/>
              <a:gd name="T19" fmla="*/ 3014477 h 32"/>
              <a:gd name="T20" fmla="*/ 3175287 w 33"/>
              <a:gd name="T21" fmla="*/ 3738146 h 32"/>
              <a:gd name="T22" fmla="*/ 567100 w 33"/>
              <a:gd name="T23" fmla="*/ 3738146 h 32"/>
              <a:gd name="T24" fmla="*/ 1134200 w 33"/>
              <a:gd name="T25" fmla="*/ 3014477 h 32"/>
              <a:gd name="T26" fmla="*/ 1700963 w 33"/>
              <a:gd name="T27" fmla="*/ 2170660 h 32"/>
              <a:gd name="T28" fmla="*/ 793738 w 33"/>
              <a:gd name="T29" fmla="*/ 2532147 h 32"/>
              <a:gd name="T30" fmla="*/ 0 w 33"/>
              <a:gd name="T31" fmla="*/ 3376312 h 32"/>
              <a:gd name="T32" fmla="*/ 0 w 33"/>
              <a:gd name="T33" fmla="*/ 482330 h 32"/>
              <a:gd name="T34" fmla="*/ 793738 w 33"/>
              <a:gd name="T35" fmla="*/ 1205999 h 32"/>
              <a:gd name="T36" fmla="*/ 1700963 w 33"/>
              <a:gd name="T37" fmla="*/ 1808825 h 32"/>
              <a:gd name="T38" fmla="*/ 1134200 w 33"/>
              <a:gd name="T39" fmla="*/ 844165 h 32"/>
              <a:gd name="T40" fmla="*/ 567100 w 33"/>
              <a:gd name="T41" fmla="*/ 0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3" h="32">
                <a:moveTo>
                  <a:pt x="5" y="0"/>
                </a:moveTo>
                <a:lnTo>
                  <a:pt x="28" y="0"/>
                </a:lnTo>
                <a:cubicBezTo>
                  <a:pt x="28" y="0"/>
                  <a:pt x="25" y="2"/>
                  <a:pt x="23" y="7"/>
                </a:cubicBezTo>
                <a:cubicBezTo>
                  <a:pt x="20" y="11"/>
                  <a:pt x="18" y="15"/>
                  <a:pt x="18" y="15"/>
                </a:cubicBezTo>
                <a:cubicBezTo>
                  <a:pt x="18" y="15"/>
                  <a:pt x="23" y="13"/>
                  <a:pt x="26" y="10"/>
                </a:cubicBezTo>
                <a:cubicBezTo>
                  <a:pt x="30" y="7"/>
                  <a:pt x="32" y="4"/>
                  <a:pt x="32" y="4"/>
                </a:cubicBezTo>
                <a:lnTo>
                  <a:pt x="32" y="28"/>
                </a:lnTo>
                <a:cubicBezTo>
                  <a:pt x="32" y="28"/>
                  <a:pt x="30" y="25"/>
                  <a:pt x="26" y="21"/>
                </a:cubicBezTo>
                <a:cubicBezTo>
                  <a:pt x="23" y="20"/>
                  <a:pt x="18" y="18"/>
                  <a:pt x="18" y="18"/>
                </a:cubicBezTo>
                <a:cubicBezTo>
                  <a:pt x="18" y="18"/>
                  <a:pt x="20" y="21"/>
                  <a:pt x="23" y="25"/>
                </a:cubicBezTo>
                <a:cubicBezTo>
                  <a:pt x="25" y="29"/>
                  <a:pt x="28" y="31"/>
                  <a:pt x="28" y="31"/>
                </a:cubicBezTo>
                <a:lnTo>
                  <a:pt x="5" y="31"/>
                </a:lnTo>
                <a:cubicBezTo>
                  <a:pt x="5" y="31"/>
                  <a:pt x="8" y="29"/>
                  <a:pt x="10" y="25"/>
                </a:cubicBezTo>
                <a:cubicBezTo>
                  <a:pt x="14" y="21"/>
                  <a:pt x="15" y="18"/>
                  <a:pt x="15" y="18"/>
                </a:cubicBezTo>
                <a:cubicBezTo>
                  <a:pt x="15" y="18"/>
                  <a:pt x="10" y="20"/>
                  <a:pt x="7" y="21"/>
                </a:cubicBezTo>
                <a:cubicBezTo>
                  <a:pt x="3" y="25"/>
                  <a:pt x="0" y="28"/>
                  <a:pt x="0" y="28"/>
                </a:cubicBezTo>
                <a:lnTo>
                  <a:pt x="0" y="4"/>
                </a:lnTo>
                <a:cubicBezTo>
                  <a:pt x="0" y="4"/>
                  <a:pt x="3" y="7"/>
                  <a:pt x="7" y="10"/>
                </a:cubicBezTo>
                <a:cubicBezTo>
                  <a:pt x="10" y="13"/>
                  <a:pt x="15" y="15"/>
                  <a:pt x="15" y="15"/>
                </a:cubicBezTo>
                <a:cubicBezTo>
                  <a:pt x="15" y="15"/>
                  <a:pt x="14" y="11"/>
                  <a:pt x="10" y="7"/>
                </a:cubicBezTo>
                <a:cubicBezTo>
                  <a:pt x="8" y="2"/>
                  <a:pt x="5" y="0"/>
                  <a:pt x="5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2" name="Freeform 8938">
            <a:extLst>
              <a:ext uri="{FF2B5EF4-FFF2-40B4-BE49-F238E27FC236}">
                <a16:creationId xmlns:a16="http://schemas.microsoft.com/office/drawing/2014/main" id="{AD3F3332-7521-4848-84AB-E5700551C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01938"/>
            <a:ext cx="11113" cy="11112"/>
          </a:xfrm>
          <a:custGeom>
            <a:avLst/>
            <a:gdLst>
              <a:gd name="T0" fmla="*/ 567100 w 33"/>
              <a:gd name="T1" fmla="*/ 3628236 h 33"/>
              <a:gd name="T2" fmla="*/ 3061800 w 33"/>
              <a:gd name="T3" fmla="*/ 3515096 h 33"/>
              <a:gd name="T4" fmla="*/ 3288774 w 33"/>
              <a:gd name="T5" fmla="*/ 3628236 h 33"/>
              <a:gd name="T6" fmla="*/ 1134200 w 33"/>
              <a:gd name="T7" fmla="*/ 2834570 h 33"/>
              <a:gd name="T8" fmla="*/ 1134200 w 33"/>
              <a:gd name="T9" fmla="*/ 2834570 h 33"/>
              <a:gd name="T10" fmla="*/ 1587812 w 33"/>
              <a:gd name="T11" fmla="*/ 2040904 h 33"/>
              <a:gd name="T12" fmla="*/ 1587812 w 33"/>
              <a:gd name="T13" fmla="*/ 2040904 h 33"/>
              <a:gd name="T14" fmla="*/ 1587812 w 33"/>
              <a:gd name="T15" fmla="*/ 2040904 h 33"/>
              <a:gd name="T16" fmla="*/ 1700963 w 33"/>
              <a:gd name="T17" fmla="*/ 2040904 h 33"/>
              <a:gd name="T18" fmla="*/ 793738 w 33"/>
              <a:gd name="T19" fmla="*/ 2494476 h 33"/>
              <a:gd name="T20" fmla="*/ 793738 w 33"/>
              <a:gd name="T21" fmla="*/ 2380999 h 33"/>
              <a:gd name="T22" fmla="*/ 793738 w 33"/>
              <a:gd name="T23" fmla="*/ 2494476 h 33"/>
              <a:gd name="T24" fmla="*/ 0 w 33"/>
              <a:gd name="T25" fmla="*/ 3174665 h 33"/>
              <a:gd name="T26" fmla="*/ 113487 w 33"/>
              <a:gd name="T27" fmla="*/ 3061524 h 33"/>
              <a:gd name="T28" fmla="*/ 113487 w 33"/>
              <a:gd name="T29" fmla="*/ 3061524 h 33"/>
              <a:gd name="T30" fmla="*/ 1587812 w 33"/>
              <a:gd name="T31" fmla="*/ 1587332 h 33"/>
              <a:gd name="T32" fmla="*/ 793738 w 33"/>
              <a:gd name="T33" fmla="*/ 1247238 h 33"/>
              <a:gd name="T34" fmla="*/ 793738 w 33"/>
              <a:gd name="T35" fmla="*/ 1133761 h 33"/>
              <a:gd name="T36" fmla="*/ 1587812 w 33"/>
              <a:gd name="T37" fmla="*/ 1587332 h 33"/>
              <a:gd name="T38" fmla="*/ 1700963 w 33"/>
              <a:gd name="T39" fmla="*/ 1587332 h 33"/>
              <a:gd name="T40" fmla="*/ 567100 w 33"/>
              <a:gd name="T41" fmla="*/ 113477 h 33"/>
              <a:gd name="T42" fmla="*/ 1474325 w 33"/>
              <a:gd name="T43" fmla="*/ 1133761 h 33"/>
              <a:gd name="T44" fmla="*/ 3061800 w 33"/>
              <a:gd name="T45" fmla="*/ 113477 h 33"/>
              <a:gd name="T46" fmla="*/ 3061800 w 33"/>
              <a:gd name="T47" fmla="*/ 113477 h 33"/>
              <a:gd name="T48" fmla="*/ 2154575 w 33"/>
              <a:gd name="T49" fmla="*/ 1587332 h 33"/>
              <a:gd name="T50" fmla="*/ 3628900 w 33"/>
              <a:gd name="T51" fmla="*/ 453572 h 33"/>
              <a:gd name="T52" fmla="*/ 2154575 w 33"/>
              <a:gd name="T53" fmla="*/ 1700809 h 33"/>
              <a:gd name="T54" fmla="*/ 3061800 w 33"/>
              <a:gd name="T55" fmla="*/ 113477 h 33"/>
              <a:gd name="T56" fmla="*/ 2948649 w 33"/>
              <a:gd name="T57" fmla="*/ 2494476 h 33"/>
              <a:gd name="T58" fmla="*/ 2268062 w 33"/>
              <a:gd name="T59" fmla="*/ 2267858 h 33"/>
              <a:gd name="T60" fmla="*/ 2041424 w 33"/>
              <a:gd name="T61" fmla="*/ 2040904 h 33"/>
              <a:gd name="T62" fmla="*/ 2041424 w 33"/>
              <a:gd name="T63" fmla="*/ 2040904 h 33"/>
              <a:gd name="T64" fmla="*/ 2041424 w 33"/>
              <a:gd name="T65" fmla="*/ 2040904 h 33"/>
              <a:gd name="T66" fmla="*/ 2041424 w 33"/>
              <a:gd name="T67" fmla="*/ 2040904 h 33"/>
              <a:gd name="T68" fmla="*/ 2041424 w 33"/>
              <a:gd name="T69" fmla="*/ 2040904 h 33"/>
              <a:gd name="T70" fmla="*/ 2041424 w 33"/>
              <a:gd name="T71" fmla="*/ 2040904 h 33"/>
              <a:gd name="T72" fmla="*/ 2041424 w 33"/>
              <a:gd name="T73" fmla="*/ 2040904 h 33"/>
              <a:gd name="T74" fmla="*/ 2041424 w 33"/>
              <a:gd name="T75" fmla="*/ 2040904 h 33"/>
              <a:gd name="T76" fmla="*/ 2041424 w 33"/>
              <a:gd name="T77" fmla="*/ 2040904 h 33"/>
              <a:gd name="T78" fmla="*/ 2041424 w 33"/>
              <a:gd name="T79" fmla="*/ 2040904 h 33"/>
              <a:gd name="T80" fmla="*/ 2041424 w 33"/>
              <a:gd name="T81" fmla="*/ 2040904 h 33"/>
              <a:gd name="T82" fmla="*/ 2041424 w 33"/>
              <a:gd name="T83" fmla="*/ 2040904 h 33"/>
              <a:gd name="T84" fmla="*/ 2041424 w 33"/>
              <a:gd name="T85" fmla="*/ 2040904 h 33"/>
              <a:gd name="T86" fmla="*/ 2041424 w 33"/>
              <a:gd name="T87" fmla="*/ 2040904 h 33"/>
              <a:gd name="T88" fmla="*/ 2041424 w 33"/>
              <a:gd name="T89" fmla="*/ 2040904 h 33"/>
              <a:gd name="T90" fmla="*/ 2041424 w 33"/>
              <a:gd name="T91" fmla="*/ 2040904 h 33"/>
              <a:gd name="T92" fmla="*/ 2948649 w 33"/>
              <a:gd name="T93" fmla="*/ 2380999 h 33"/>
              <a:gd name="T94" fmla="*/ 2948649 w 33"/>
              <a:gd name="T95" fmla="*/ 2494476 h 33"/>
              <a:gd name="T96" fmla="*/ 2268062 w 33"/>
              <a:gd name="T97" fmla="*/ 2267858 h 33"/>
              <a:gd name="T98" fmla="*/ 3061800 w 33"/>
              <a:gd name="T99" fmla="*/ 3515096 h 33"/>
              <a:gd name="T100" fmla="*/ 3061800 w 33"/>
              <a:gd name="T101" fmla="*/ 3515096 h 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3" h="33">
                <a:moveTo>
                  <a:pt x="28" y="32"/>
                </a:moveTo>
                <a:lnTo>
                  <a:pt x="5" y="32"/>
                </a:lnTo>
                <a:lnTo>
                  <a:pt x="5" y="31"/>
                </a:lnTo>
                <a:lnTo>
                  <a:pt x="27" y="31"/>
                </a:lnTo>
                <a:lnTo>
                  <a:pt x="28" y="31"/>
                </a:lnTo>
                <a:lnTo>
                  <a:pt x="29" y="32"/>
                </a:lnTo>
                <a:lnTo>
                  <a:pt x="28" y="32"/>
                </a:lnTo>
                <a:close/>
                <a:moveTo>
                  <a:pt x="10" y="25"/>
                </a:moveTo>
                <a:cubicBezTo>
                  <a:pt x="8" y="29"/>
                  <a:pt x="5" y="31"/>
                  <a:pt x="5" y="31"/>
                </a:cubicBezTo>
                <a:cubicBezTo>
                  <a:pt x="6" y="30"/>
                  <a:pt x="8" y="28"/>
                  <a:pt x="10" y="25"/>
                </a:cubicBezTo>
                <a:close/>
                <a:moveTo>
                  <a:pt x="10" y="25"/>
                </a:moveTo>
                <a:cubicBezTo>
                  <a:pt x="12" y="22"/>
                  <a:pt x="13" y="19"/>
                  <a:pt x="14" y="18"/>
                </a:cubicBezTo>
                <a:cubicBezTo>
                  <a:pt x="14" y="18"/>
                  <a:pt x="13" y="18"/>
                  <a:pt x="1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5" y="18"/>
                  <a:pt x="15" y="18"/>
                </a:cubicBezTo>
                <a:cubicBezTo>
                  <a:pt x="15" y="18"/>
                  <a:pt x="14" y="22"/>
                  <a:pt x="10" y="25"/>
                </a:cubicBezTo>
                <a:close/>
                <a:moveTo>
                  <a:pt x="7" y="22"/>
                </a:moveTo>
                <a:cubicBezTo>
                  <a:pt x="5" y="24"/>
                  <a:pt x="2" y="26"/>
                  <a:pt x="1" y="27"/>
                </a:cubicBezTo>
                <a:cubicBezTo>
                  <a:pt x="2" y="26"/>
                  <a:pt x="5" y="24"/>
                  <a:pt x="7" y="21"/>
                </a:cubicBezTo>
                <a:cubicBezTo>
                  <a:pt x="9" y="20"/>
                  <a:pt x="12" y="19"/>
                  <a:pt x="13" y="18"/>
                </a:cubicBezTo>
                <a:cubicBezTo>
                  <a:pt x="12" y="19"/>
                  <a:pt x="9" y="20"/>
                  <a:pt x="7" y="22"/>
                </a:cubicBezTo>
                <a:close/>
                <a:moveTo>
                  <a:pt x="0" y="27"/>
                </a:moveTo>
                <a:cubicBezTo>
                  <a:pt x="0" y="27"/>
                  <a:pt x="0" y="28"/>
                  <a:pt x="0" y="28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" y="27"/>
                </a:moveTo>
                <a:cubicBezTo>
                  <a:pt x="1" y="27"/>
                  <a:pt x="0" y="27"/>
                  <a:pt x="0" y="27"/>
                </a:cubicBezTo>
                <a:cubicBezTo>
                  <a:pt x="0" y="27"/>
                  <a:pt x="0" y="27"/>
                  <a:pt x="1" y="27"/>
                </a:cubicBezTo>
                <a:close/>
                <a:moveTo>
                  <a:pt x="7" y="10"/>
                </a:moveTo>
                <a:cubicBezTo>
                  <a:pt x="9" y="11"/>
                  <a:pt x="13" y="13"/>
                  <a:pt x="14" y="14"/>
                </a:cubicBezTo>
                <a:cubicBezTo>
                  <a:pt x="15" y="14"/>
                  <a:pt x="15" y="15"/>
                  <a:pt x="15" y="15"/>
                </a:cubicBezTo>
                <a:cubicBezTo>
                  <a:pt x="15" y="15"/>
                  <a:pt x="10" y="13"/>
                  <a:pt x="7" y="11"/>
                </a:cubicBezTo>
                <a:lnTo>
                  <a:pt x="0" y="4"/>
                </a:lnTo>
                <a:cubicBezTo>
                  <a:pt x="0" y="4"/>
                  <a:pt x="4" y="7"/>
                  <a:pt x="7" y="10"/>
                </a:cubicBezTo>
                <a:close/>
                <a:moveTo>
                  <a:pt x="15" y="14"/>
                </a:moveTo>
                <a:cubicBezTo>
                  <a:pt x="15" y="14"/>
                  <a:pt x="15" y="14"/>
                  <a:pt x="14" y="14"/>
                </a:cubicBezTo>
                <a:cubicBezTo>
                  <a:pt x="14" y="13"/>
                  <a:pt x="14" y="11"/>
                  <a:pt x="13" y="10"/>
                </a:cubicBezTo>
                <a:cubicBezTo>
                  <a:pt x="14" y="12"/>
                  <a:pt x="15" y="14"/>
                  <a:pt x="15" y="14"/>
                </a:cubicBezTo>
                <a:close/>
                <a:moveTo>
                  <a:pt x="10" y="7"/>
                </a:moveTo>
                <a:cubicBezTo>
                  <a:pt x="8" y="4"/>
                  <a:pt x="7" y="2"/>
                  <a:pt x="5" y="1"/>
                </a:cubicBezTo>
                <a:cubicBezTo>
                  <a:pt x="7" y="2"/>
                  <a:pt x="8" y="4"/>
                  <a:pt x="10" y="6"/>
                </a:cubicBezTo>
                <a:cubicBezTo>
                  <a:pt x="11" y="7"/>
                  <a:pt x="12" y="9"/>
                  <a:pt x="13" y="10"/>
                </a:cubicBezTo>
                <a:cubicBezTo>
                  <a:pt x="12" y="9"/>
                  <a:pt x="11" y="8"/>
                  <a:pt x="10" y="7"/>
                </a:cubicBezTo>
                <a:close/>
                <a:moveTo>
                  <a:pt x="27" y="1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1"/>
                  <a:pt x="27" y="1"/>
                </a:cubicBezTo>
                <a:close/>
                <a:moveTo>
                  <a:pt x="23" y="7"/>
                </a:moveTo>
                <a:cubicBezTo>
                  <a:pt x="20" y="10"/>
                  <a:pt x="19" y="14"/>
                  <a:pt x="19" y="14"/>
                </a:cubicBezTo>
                <a:cubicBezTo>
                  <a:pt x="19" y="14"/>
                  <a:pt x="23" y="12"/>
                  <a:pt x="26" y="10"/>
                </a:cubicBezTo>
                <a:cubicBezTo>
                  <a:pt x="30" y="7"/>
                  <a:pt x="32" y="4"/>
                  <a:pt x="32" y="4"/>
                </a:cubicBezTo>
                <a:cubicBezTo>
                  <a:pt x="32" y="6"/>
                  <a:pt x="30" y="8"/>
                  <a:pt x="26" y="11"/>
                </a:cubicBezTo>
                <a:cubicBezTo>
                  <a:pt x="23" y="13"/>
                  <a:pt x="19" y="15"/>
                  <a:pt x="19" y="15"/>
                </a:cubicBezTo>
                <a:cubicBezTo>
                  <a:pt x="18" y="15"/>
                  <a:pt x="20" y="10"/>
                  <a:pt x="23" y="6"/>
                </a:cubicBezTo>
                <a:cubicBezTo>
                  <a:pt x="24" y="4"/>
                  <a:pt x="26" y="2"/>
                  <a:pt x="27" y="1"/>
                </a:cubicBezTo>
                <a:cubicBezTo>
                  <a:pt x="26" y="2"/>
                  <a:pt x="24" y="4"/>
                  <a:pt x="23" y="7"/>
                </a:cubicBezTo>
                <a:close/>
                <a:moveTo>
                  <a:pt x="26" y="22"/>
                </a:moveTo>
                <a:cubicBezTo>
                  <a:pt x="23" y="20"/>
                  <a:pt x="19" y="18"/>
                  <a:pt x="18" y="18"/>
                </a:cubicBezTo>
                <a:cubicBezTo>
                  <a:pt x="19" y="18"/>
                  <a:pt x="19" y="19"/>
                  <a:pt x="20" y="20"/>
                </a:cubicBezTo>
                <a:lnTo>
                  <a:pt x="18" y="18"/>
                </a:ln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23" y="20"/>
                  <a:pt x="26" y="21"/>
                </a:cubicBezTo>
                <a:lnTo>
                  <a:pt x="32" y="27"/>
                </a:lnTo>
                <a:cubicBezTo>
                  <a:pt x="31" y="26"/>
                  <a:pt x="29" y="24"/>
                  <a:pt x="26" y="22"/>
                </a:cubicBezTo>
                <a:close/>
                <a:moveTo>
                  <a:pt x="23" y="25"/>
                </a:moveTo>
                <a:cubicBezTo>
                  <a:pt x="21" y="24"/>
                  <a:pt x="20" y="22"/>
                  <a:pt x="20" y="20"/>
                </a:cubicBezTo>
                <a:cubicBezTo>
                  <a:pt x="20" y="22"/>
                  <a:pt x="21" y="23"/>
                  <a:pt x="23" y="25"/>
                </a:cubicBezTo>
                <a:close/>
                <a:moveTo>
                  <a:pt x="27" y="31"/>
                </a:moveTo>
                <a:cubicBezTo>
                  <a:pt x="26" y="30"/>
                  <a:pt x="23" y="28"/>
                  <a:pt x="23" y="25"/>
                </a:cubicBezTo>
                <a:cubicBezTo>
                  <a:pt x="24" y="28"/>
                  <a:pt x="26" y="30"/>
                  <a:pt x="27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3" name="Freeform 8939">
            <a:extLst>
              <a:ext uri="{FF2B5EF4-FFF2-40B4-BE49-F238E27FC236}">
                <a16:creationId xmlns:a16="http://schemas.microsoft.com/office/drawing/2014/main" id="{D2BBDBC6-4103-5741-BC58-99B1530A8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805113"/>
            <a:ext cx="7938" cy="11112"/>
          </a:xfrm>
          <a:custGeom>
            <a:avLst/>
            <a:gdLst>
              <a:gd name="T0" fmla="*/ 714420 w 21"/>
              <a:gd name="T1" fmla="*/ 3628236 h 33"/>
              <a:gd name="T2" fmla="*/ 0 w 21"/>
              <a:gd name="T3" fmla="*/ 226617 h 33"/>
              <a:gd name="T4" fmla="*/ 1571724 w 21"/>
              <a:gd name="T5" fmla="*/ 0 h 33"/>
              <a:gd name="T6" fmla="*/ 857304 w 21"/>
              <a:gd name="T7" fmla="*/ 793666 h 33"/>
              <a:gd name="T8" fmla="*/ 571536 w 21"/>
              <a:gd name="T9" fmla="*/ 1814287 h 33"/>
              <a:gd name="T10" fmla="*/ 1428840 w 21"/>
              <a:gd name="T11" fmla="*/ 1133761 h 33"/>
              <a:gd name="T12" fmla="*/ 2429028 w 21"/>
              <a:gd name="T13" fmla="*/ 340095 h 33"/>
              <a:gd name="T14" fmla="*/ 2857680 w 21"/>
              <a:gd name="T15" fmla="*/ 2948047 h 33"/>
              <a:gd name="T16" fmla="*/ 1857492 w 21"/>
              <a:gd name="T17" fmla="*/ 2380999 h 33"/>
              <a:gd name="T18" fmla="*/ 571536 w 21"/>
              <a:gd name="T19" fmla="*/ 2154381 h 33"/>
              <a:gd name="T20" fmla="*/ 1428840 w 21"/>
              <a:gd name="T21" fmla="*/ 2948047 h 33"/>
              <a:gd name="T22" fmla="*/ 2429028 w 21"/>
              <a:gd name="T23" fmla="*/ 3401619 h 33"/>
              <a:gd name="T24" fmla="*/ 714420 w 21"/>
              <a:gd name="T25" fmla="*/ 3628236 h 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33">
                <a:moveTo>
                  <a:pt x="5" y="32"/>
                </a:moveTo>
                <a:lnTo>
                  <a:pt x="0" y="2"/>
                </a:lnTo>
                <a:lnTo>
                  <a:pt x="11" y="0"/>
                </a:lnTo>
                <a:cubicBezTo>
                  <a:pt x="11" y="0"/>
                  <a:pt x="8" y="3"/>
                  <a:pt x="6" y="7"/>
                </a:cubicBezTo>
                <a:cubicBezTo>
                  <a:pt x="5" y="11"/>
                  <a:pt x="4" y="16"/>
                  <a:pt x="4" y="16"/>
                </a:cubicBezTo>
                <a:cubicBezTo>
                  <a:pt x="4" y="16"/>
                  <a:pt x="8" y="13"/>
                  <a:pt x="10" y="10"/>
                </a:cubicBezTo>
                <a:cubicBezTo>
                  <a:pt x="14" y="7"/>
                  <a:pt x="17" y="3"/>
                  <a:pt x="17" y="3"/>
                </a:cubicBezTo>
                <a:lnTo>
                  <a:pt x="20" y="26"/>
                </a:lnTo>
                <a:cubicBezTo>
                  <a:pt x="20" y="26"/>
                  <a:pt x="17" y="23"/>
                  <a:pt x="13" y="21"/>
                </a:cubicBezTo>
                <a:cubicBezTo>
                  <a:pt x="8" y="20"/>
                  <a:pt x="4" y="19"/>
                  <a:pt x="4" y="19"/>
                </a:cubicBezTo>
                <a:cubicBezTo>
                  <a:pt x="4" y="19"/>
                  <a:pt x="7" y="23"/>
                  <a:pt x="10" y="26"/>
                </a:cubicBezTo>
                <a:cubicBezTo>
                  <a:pt x="13" y="29"/>
                  <a:pt x="17" y="30"/>
                  <a:pt x="17" y="30"/>
                </a:cubicBezTo>
                <a:lnTo>
                  <a:pt x="5" y="32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4" name="Freeform 8940">
            <a:extLst>
              <a:ext uri="{FF2B5EF4-FFF2-40B4-BE49-F238E27FC236}">
                <a16:creationId xmlns:a16="http://schemas.microsoft.com/office/drawing/2014/main" id="{E36F70DE-451B-8448-B618-82A2C9748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805113"/>
            <a:ext cx="7937" cy="12700"/>
          </a:xfrm>
          <a:custGeom>
            <a:avLst/>
            <a:gdLst>
              <a:gd name="T0" fmla="*/ 714675 w 23"/>
              <a:gd name="T1" fmla="*/ 4604124 h 34"/>
              <a:gd name="T2" fmla="*/ 0 w 23"/>
              <a:gd name="T3" fmla="*/ 418726 h 34"/>
              <a:gd name="T4" fmla="*/ 1429005 w 23"/>
              <a:gd name="T5" fmla="*/ 0 h 34"/>
              <a:gd name="T6" fmla="*/ 1309950 w 23"/>
              <a:gd name="T7" fmla="*/ 139700 h 34"/>
              <a:gd name="T8" fmla="*/ 119055 w 23"/>
              <a:gd name="T9" fmla="*/ 558053 h 34"/>
              <a:gd name="T10" fmla="*/ 714675 w 23"/>
              <a:gd name="T11" fmla="*/ 4604124 h 34"/>
              <a:gd name="T12" fmla="*/ 1190895 w 23"/>
              <a:gd name="T13" fmla="*/ 279026 h 34"/>
              <a:gd name="T14" fmla="*/ 1309950 w 23"/>
              <a:gd name="T15" fmla="*/ 139700 h 34"/>
              <a:gd name="T16" fmla="*/ 1429005 w 23"/>
              <a:gd name="T17" fmla="*/ 139700 h 34"/>
              <a:gd name="T18" fmla="*/ 1190895 w 23"/>
              <a:gd name="T19" fmla="*/ 279026 h 34"/>
              <a:gd name="T20" fmla="*/ 952785 w 23"/>
              <a:gd name="T21" fmla="*/ 1116106 h 34"/>
              <a:gd name="T22" fmla="*/ 595275 w 23"/>
              <a:gd name="T23" fmla="*/ 2232212 h 34"/>
              <a:gd name="T24" fmla="*/ 833730 w 23"/>
              <a:gd name="T25" fmla="*/ 1116106 h 34"/>
              <a:gd name="T26" fmla="*/ 1190895 w 23"/>
              <a:gd name="T27" fmla="*/ 279026 h 34"/>
              <a:gd name="T28" fmla="*/ 952785 w 23"/>
              <a:gd name="T29" fmla="*/ 1116106 h 34"/>
              <a:gd name="T30" fmla="*/ 1309950 w 23"/>
              <a:gd name="T31" fmla="*/ 1534832 h 34"/>
              <a:gd name="T32" fmla="*/ 2024280 w 23"/>
              <a:gd name="T33" fmla="*/ 558053 h 34"/>
              <a:gd name="T34" fmla="*/ 1309950 w 23"/>
              <a:gd name="T35" fmla="*/ 1534832 h 34"/>
              <a:gd name="T36" fmla="*/ 595275 w 23"/>
              <a:gd name="T37" fmla="*/ 2371912 h 34"/>
              <a:gd name="T38" fmla="*/ 1309950 w 23"/>
              <a:gd name="T39" fmla="*/ 1534832 h 34"/>
              <a:gd name="T40" fmla="*/ 1667115 w 23"/>
              <a:gd name="T41" fmla="*/ 3069665 h 34"/>
              <a:gd name="T42" fmla="*/ 2619900 w 23"/>
              <a:gd name="T43" fmla="*/ 3767044 h 34"/>
              <a:gd name="T44" fmla="*/ 1667115 w 23"/>
              <a:gd name="T45" fmla="*/ 3069665 h 34"/>
              <a:gd name="T46" fmla="*/ 833730 w 23"/>
              <a:gd name="T47" fmla="*/ 2790638 h 34"/>
              <a:gd name="T48" fmla="*/ 1667115 w 23"/>
              <a:gd name="T49" fmla="*/ 3069665 h 34"/>
              <a:gd name="T50" fmla="*/ 833730 w 23"/>
              <a:gd name="T51" fmla="*/ 2790638 h 34"/>
              <a:gd name="T52" fmla="*/ 1309950 w 23"/>
              <a:gd name="T53" fmla="*/ 3767044 h 34"/>
              <a:gd name="T54" fmla="*/ 595275 w 23"/>
              <a:gd name="T55" fmla="*/ 2790638 h 34"/>
              <a:gd name="T56" fmla="*/ 714675 w 23"/>
              <a:gd name="T57" fmla="*/ 2790638 h 34"/>
              <a:gd name="T58" fmla="*/ 1309950 w 23"/>
              <a:gd name="T59" fmla="*/ 3767044 h 34"/>
              <a:gd name="T60" fmla="*/ 2143680 w 23"/>
              <a:gd name="T61" fmla="*/ 4325097 h 34"/>
              <a:gd name="T62" fmla="*/ 1309950 w 23"/>
              <a:gd name="T63" fmla="*/ 3767044 h 34"/>
              <a:gd name="T64" fmla="*/ 2143680 w 23"/>
              <a:gd name="T65" fmla="*/ 4325097 h 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" h="34">
                <a:moveTo>
                  <a:pt x="6" y="33"/>
                </a:moveTo>
                <a:lnTo>
                  <a:pt x="0" y="3"/>
                </a:lnTo>
                <a:lnTo>
                  <a:pt x="12" y="0"/>
                </a:lnTo>
                <a:cubicBezTo>
                  <a:pt x="12" y="0"/>
                  <a:pt x="12" y="0"/>
                  <a:pt x="11" y="1"/>
                </a:cubicBezTo>
                <a:lnTo>
                  <a:pt x="1" y="4"/>
                </a:lnTo>
                <a:lnTo>
                  <a:pt x="6" y="33"/>
                </a:lnTo>
                <a:close/>
                <a:moveTo>
                  <a:pt x="10" y="2"/>
                </a:moveTo>
                <a:cubicBezTo>
                  <a:pt x="11" y="2"/>
                  <a:pt x="11" y="1"/>
                  <a:pt x="11" y="1"/>
                </a:cubicBezTo>
                <a:lnTo>
                  <a:pt x="12" y="1"/>
                </a:lnTo>
                <a:cubicBezTo>
                  <a:pt x="12" y="1"/>
                  <a:pt x="11" y="1"/>
                  <a:pt x="10" y="2"/>
                </a:cubicBezTo>
                <a:close/>
                <a:moveTo>
                  <a:pt x="8" y="8"/>
                </a:moveTo>
                <a:cubicBezTo>
                  <a:pt x="7" y="12"/>
                  <a:pt x="5" y="15"/>
                  <a:pt x="5" y="16"/>
                </a:cubicBezTo>
                <a:cubicBezTo>
                  <a:pt x="5" y="15"/>
                  <a:pt x="6" y="11"/>
                  <a:pt x="7" y="8"/>
                </a:cubicBezTo>
                <a:cubicBezTo>
                  <a:pt x="8" y="6"/>
                  <a:pt x="9" y="4"/>
                  <a:pt x="10" y="2"/>
                </a:cubicBezTo>
                <a:cubicBezTo>
                  <a:pt x="9" y="4"/>
                  <a:pt x="8" y="6"/>
                  <a:pt x="8" y="8"/>
                </a:cubicBezTo>
                <a:close/>
                <a:moveTo>
                  <a:pt x="11" y="11"/>
                </a:moveTo>
                <a:cubicBezTo>
                  <a:pt x="14" y="8"/>
                  <a:pt x="17" y="4"/>
                  <a:pt x="17" y="4"/>
                </a:cubicBezTo>
                <a:cubicBezTo>
                  <a:pt x="17" y="5"/>
                  <a:pt x="14" y="8"/>
                  <a:pt x="11" y="11"/>
                </a:cubicBezTo>
                <a:cubicBezTo>
                  <a:pt x="9" y="14"/>
                  <a:pt x="5" y="17"/>
                  <a:pt x="5" y="17"/>
                </a:cubicBezTo>
                <a:lnTo>
                  <a:pt x="11" y="11"/>
                </a:lnTo>
                <a:close/>
                <a:moveTo>
                  <a:pt x="14" y="22"/>
                </a:moveTo>
                <a:cubicBezTo>
                  <a:pt x="19" y="24"/>
                  <a:pt x="21" y="27"/>
                  <a:pt x="22" y="27"/>
                </a:cubicBezTo>
                <a:cubicBezTo>
                  <a:pt x="21" y="27"/>
                  <a:pt x="18" y="24"/>
                  <a:pt x="14" y="22"/>
                </a:cubicBezTo>
                <a:close/>
                <a:moveTo>
                  <a:pt x="7" y="20"/>
                </a:moveTo>
                <a:cubicBezTo>
                  <a:pt x="9" y="20"/>
                  <a:pt x="12" y="21"/>
                  <a:pt x="14" y="22"/>
                </a:cubicBezTo>
                <a:cubicBezTo>
                  <a:pt x="11" y="21"/>
                  <a:pt x="8" y="20"/>
                  <a:pt x="7" y="20"/>
                </a:cubicBezTo>
                <a:close/>
                <a:moveTo>
                  <a:pt x="11" y="27"/>
                </a:moveTo>
                <a:cubicBezTo>
                  <a:pt x="7" y="24"/>
                  <a:pt x="5" y="20"/>
                  <a:pt x="5" y="20"/>
                </a:cubicBezTo>
                <a:lnTo>
                  <a:pt x="6" y="20"/>
                </a:lnTo>
                <a:cubicBezTo>
                  <a:pt x="7" y="21"/>
                  <a:pt x="8" y="24"/>
                  <a:pt x="11" y="27"/>
                </a:cubicBezTo>
                <a:close/>
                <a:moveTo>
                  <a:pt x="18" y="31"/>
                </a:moveTo>
                <a:cubicBezTo>
                  <a:pt x="18" y="31"/>
                  <a:pt x="14" y="30"/>
                  <a:pt x="11" y="27"/>
                </a:cubicBezTo>
                <a:cubicBezTo>
                  <a:pt x="14" y="29"/>
                  <a:pt x="18" y="31"/>
                  <a:pt x="1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5" name="Freeform 8941">
            <a:extLst>
              <a:ext uri="{FF2B5EF4-FFF2-40B4-BE49-F238E27FC236}">
                <a16:creationId xmlns:a16="http://schemas.microsoft.com/office/drawing/2014/main" id="{AC2FB39A-18D5-3D42-B561-754D647E0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805113"/>
            <a:ext cx="7938" cy="11112"/>
          </a:xfrm>
          <a:custGeom>
            <a:avLst/>
            <a:gdLst>
              <a:gd name="T0" fmla="*/ 1285956 w 21"/>
              <a:gd name="T1" fmla="*/ 0 h 33"/>
              <a:gd name="T2" fmla="*/ 2857680 w 21"/>
              <a:gd name="T3" fmla="*/ 226617 h 33"/>
              <a:gd name="T4" fmla="*/ 2143260 w 21"/>
              <a:gd name="T5" fmla="*/ 3628236 h 33"/>
              <a:gd name="T6" fmla="*/ 428652 w 21"/>
              <a:gd name="T7" fmla="*/ 3401619 h 33"/>
              <a:gd name="T8" fmla="*/ 1428840 w 21"/>
              <a:gd name="T9" fmla="*/ 2948047 h 33"/>
              <a:gd name="T10" fmla="*/ 2143260 w 21"/>
              <a:gd name="T11" fmla="*/ 2154381 h 33"/>
              <a:gd name="T12" fmla="*/ 1000188 w 21"/>
              <a:gd name="T13" fmla="*/ 2380999 h 33"/>
              <a:gd name="T14" fmla="*/ 0 w 21"/>
              <a:gd name="T15" fmla="*/ 2948047 h 33"/>
              <a:gd name="T16" fmla="*/ 714420 w 21"/>
              <a:gd name="T17" fmla="*/ 340095 h 33"/>
              <a:gd name="T18" fmla="*/ 1285956 w 21"/>
              <a:gd name="T19" fmla="*/ 1133761 h 33"/>
              <a:gd name="T20" fmla="*/ 2286144 w 21"/>
              <a:gd name="T21" fmla="*/ 1814287 h 33"/>
              <a:gd name="T22" fmla="*/ 2000376 w 21"/>
              <a:gd name="T23" fmla="*/ 793666 h 33"/>
              <a:gd name="T24" fmla="*/ 1285956 w 21"/>
              <a:gd name="T25" fmla="*/ 0 h 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" h="33">
                <a:moveTo>
                  <a:pt x="9" y="0"/>
                </a:moveTo>
                <a:lnTo>
                  <a:pt x="20" y="2"/>
                </a:lnTo>
                <a:lnTo>
                  <a:pt x="15" y="32"/>
                </a:lnTo>
                <a:lnTo>
                  <a:pt x="3" y="30"/>
                </a:lnTo>
                <a:cubicBezTo>
                  <a:pt x="3" y="30"/>
                  <a:pt x="7" y="29"/>
                  <a:pt x="10" y="26"/>
                </a:cubicBezTo>
                <a:cubicBezTo>
                  <a:pt x="13" y="23"/>
                  <a:pt x="15" y="19"/>
                  <a:pt x="15" y="19"/>
                </a:cubicBezTo>
                <a:cubicBezTo>
                  <a:pt x="15" y="19"/>
                  <a:pt x="12" y="20"/>
                  <a:pt x="7" y="21"/>
                </a:cubicBezTo>
                <a:cubicBezTo>
                  <a:pt x="3" y="23"/>
                  <a:pt x="0" y="26"/>
                  <a:pt x="0" y="26"/>
                </a:cubicBezTo>
                <a:lnTo>
                  <a:pt x="5" y="3"/>
                </a:lnTo>
                <a:cubicBezTo>
                  <a:pt x="5" y="3"/>
                  <a:pt x="6" y="7"/>
                  <a:pt x="9" y="10"/>
                </a:cubicBezTo>
                <a:cubicBezTo>
                  <a:pt x="12" y="13"/>
                  <a:pt x="16" y="16"/>
                  <a:pt x="16" y="16"/>
                </a:cubicBezTo>
                <a:cubicBezTo>
                  <a:pt x="16" y="16"/>
                  <a:pt x="15" y="11"/>
                  <a:pt x="14" y="7"/>
                </a:cubicBezTo>
                <a:cubicBezTo>
                  <a:pt x="12" y="3"/>
                  <a:pt x="9" y="0"/>
                  <a:pt x="9" y="0"/>
                </a:cubicBez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6" name="Freeform 8942">
            <a:extLst>
              <a:ext uri="{FF2B5EF4-FFF2-40B4-BE49-F238E27FC236}">
                <a16:creationId xmlns:a16="http://schemas.microsoft.com/office/drawing/2014/main" id="{80F67032-1BD9-884D-ACC8-C7EF50EA0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806700"/>
            <a:ext cx="6350" cy="11113"/>
          </a:xfrm>
          <a:custGeom>
            <a:avLst/>
            <a:gdLst>
              <a:gd name="T0" fmla="*/ 1255806 w 17"/>
              <a:gd name="T1" fmla="*/ 3377586 h 29"/>
              <a:gd name="T2" fmla="*/ 279026 w 17"/>
              <a:gd name="T3" fmla="*/ 4111810 h 29"/>
              <a:gd name="T4" fmla="*/ 1255806 w 17"/>
              <a:gd name="T5" fmla="*/ 3377586 h 29"/>
              <a:gd name="T6" fmla="*/ 1953185 w 17"/>
              <a:gd name="T7" fmla="*/ 2349441 h 29"/>
              <a:gd name="T8" fmla="*/ 976779 w 17"/>
              <a:gd name="T9" fmla="*/ 2643361 h 29"/>
              <a:gd name="T10" fmla="*/ 0 w 17"/>
              <a:gd name="T11" fmla="*/ 3377586 h 29"/>
              <a:gd name="T12" fmla="*/ 0 w 17"/>
              <a:gd name="T13" fmla="*/ 3230817 h 29"/>
              <a:gd name="T14" fmla="*/ 0 w 17"/>
              <a:gd name="T15" fmla="*/ 3230817 h 29"/>
              <a:gd name="T16" fmla="*/ 558053 w 17"/>
              <a:gd name="T17" fmla="*/ 0 h 29"/>
              <a:gd name="T18" fmla="*/ 0 w 17"/>
              <a:gd name="T19" fmla="*/ 3230817 h 29"/>
              <a:gd name="T20" fmla="*/ 837079 w 17"/>
              <a:gd name="T21" fmla="*/ 2643361 h 29"/>
              <a:gd name="T22" fmla="*/ 1953185 w 17"/>
              <a:gd name="T23" fmla="*/ 2349441 h 29"/>
              <a:gd name="T24" fmla="*/ 1255806 w 17"/>
              <a:gd name="T25" fmla="*/ 3377586 h 29"/>
              <a:gd name="T26" fmla="*/ 1953185 w 17"/>
              <a:gd name="T27" fmla="*/ 2349441 h 29"/>
              <a:gd name="T28" fmla="*/ 1255806 w 17"/>
              <a:gd name="T29" fmla="*/ 1027761 h 29"/>
              <a:gd name="T30" fmla="*/ 1953185 w 17"/>
              <a:gd name="T31" fmla="*/ 1615217 h 29"/>
              <a:gd name="T32" fmla="*/ 1116106 w 17"/>
              <a:gd name="T33" fmla="*/ 1027761 h 29"/>
              <a:gd name="T34" fmla="*/ 558053 w 17"/>
              <a:gd name="T35" fmla="*/ 0 h 29"/>
              <a:gd name="T36" fmla="*/ 1255806 w 17"/>
              <a:gd name="T37" fmla="*/ 1027761 h 29"/>
              <a:gd name="T38" fmla="*/ 2092885 w 17"/>
              <a:gd name="T39" fmla="*/ 1761985 h 29"/>
              <a:gd name="T40" fmla="*/ 1953185 w 17"/>
              <a:gd name="T41" fmla="*/ 1615217 h 29"/>
              <a:gd name="T42" fmla="*/ 2092885 w 17"/>
              <a:gd name="T43" fmla="*/ 1761985 h 29"/>
              <a:gd name="T44" fmla="*/ 2092885 w 17"/>
              <a:gd name="T45" fmla="*/ 1761985 h 29"/>
              <a:gd name="T46" fmla="*/ 1674159 w 17"/>
              <a:gd name="T47" fmla="*/ 587456 h 29"/>
              <a:gd name="T48" fmla="*/ 1395132 w 17"/>
              <a:gd name="T49" fmla="*/ 0 h 29"/>
              <a:gd name="T50" fmla="*/ 1813859 w 17"/>
              <a:gd name="T51" fmla="*/ 587456 h 29"/>
              <a:gd name="T52" fmla="*/ 2232212 w 17"/>
              <a:gd name="T53" fmla="*/ 1909137 h 29"/>
              <a:gd name="T54" fmla="*/ 2092885 w 17"/>
              <a:gd name="T55" fmla="*/ 1761985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" h="29">
                <a:moveTo>
                  <a:pt x="9" y="23"/>
                </a:moveTo>
                <a:cubicBezTo>
                  <a:pt x="6" y="26"/>
                  <a:pt x="2" y="28"/>
                  <a:pt x="2" y="28"/>
                </a:cubicBezTo>
                <a:cubicBezTo>
                  <a:pt x="2" y="27"/>
                  <a:pt x="5" y="26"/>
                  <a:pt x="9" y="23"/>
                </a:cubicBezTo>
                <a:close/>
                <a:moveTo>
                  <a:pt x="14" y="16"/>
                </a:moveTo>
                <a:cubicBezTo>
                  <a:pt x="14" y="16"/>
                  <a:pt x="10" y="17"/>
                  <a:pt x="7" y="18"/>
                </a:cubicBezTo>
                <a:cubicBezTo>
                  <a:pt x="3" y="20"/>
                  <a:pt x="0" y="23"/>
                  <a:pt x="0" y="23"/>
                </a:cubicBezTo>
                <a:lnTo>
                  <a:pt x="0" y="22"/>
                </a:lnTo>
                <a:cubicBezTo>
                  <a:pt x="0" y="22"/>
                  <a:pt x="0" y="22"/>
                  <a:pt x="0" y="22"/>
                </a:cubicBezTo>
                <a:lnTo>
                  <a:pt x="4" y="0"/>
                </a:lnTo>
                <a:lnTo>
                  <a:pt x="0" y="22"/>
                </a:lnTo>
                <a:cubicBezTo>
                  <a:pt x="1" y="21"/>
                  <a:pt x="3" y="20"/>
                  <a:pt x="6" y="18"/>
                </a:cubicBezTo>
                <a:cubicBezTo>
                  <a:pt x="11" y="16"/>
                  <a:pt x="14" y="16"/>
                  <a:pt x="14" y="16"/>
                </a:cubicBezTo>
                <a:cubicBezTo>
                  <a:pt x="15" y="16"/>
                  <a:pt x="13" y="20"/>
                  <a:pt x="9" y="23"/>
                </a:cubicBezTo>
                <a:cubicBezTo>
                  <a:pt x="12" y="20"/>
                  <a:pt x="14" y="16"/>
                  <a:pt x="14" y="16"/>
                </a:cubicBezTo>
                <a:close/>
                <a:moveTo>
                  <a:pt x="9" y="7"/>
                </a:moveTo>
                <a:cubicBezTo>
                  <a:pt x="11" y="8"/>
                  <a:pt x="13" y="10"/>
                  <a:pt x="14" y="11"/>
                </a:cubicBezTo>
                <a:cubicBezTo>
                  <a:pt x="12" y="10"/>
                  <a:pt x="10" y="9"/>
                  <a:pt x="8" y="7"/>
                </a:cubicBezTo>
                <a:cubicBezTo>
                  <a:pt x="6" y="5"/>
                  <a:pt x="4" y="1"/>
                  <a:pt x="4" y="0"/>
                </a:cubicBezTo>
                <a:cubicBezTo>
                  <a:pt x="4" y="1"/>
                  <a:pt x="6" y="4"/>
                  <a:pt x="9" y="7"/>
                </a:cubicBezTo>
                <a:close/>
                <a:moveTo>
                  <a:pt x="15" y="12"/>
                </a:moveTo>
                <a:cubicBezTo>
                  <a:pt x="15" y="12"/>
                  <a:pt x="14" y="12"/>
                  <a:pt x="14" y="11"/>
                </a:cubicBezTo>
                <a:lnTo>
                  <a:pt x="15" y="12"/>
                </a:lnTo>
                <a:close/>
                <a:moveTo>
                  <a:pt x="15" y="12"/>
                </a:moveTo>
                <a:cubicBezTo>
                  <a:pt x="15" y="12"/>
                  <a:pt x="14" y="8"/>
                  <a:pt x="12" y="4"/>
                </a:cubicBezTo>
                <a:cubicBezTo>
                  <a:pt x="12" y="3"/>
                  <a:pt x="11" y="1"/>
                  <a:pt x="10" y="0"/>
                </a:cubicBezTo>
                <a:cubicBezTo>
                  <a:pt x="11" y="1"/>
                  <a:pt x="12" y="3"/>
                  <a:pt x="13" y="4"/>
                </a:cubicBezTo>
                <a:cubicBezTo>
                  <a:pt x="14" y="8"/>
                  <a:pt x="16" y="13"/>
                  <a:pt x="16" y="13"/>
                </a:cubicBezTo>
                <a:lnTo>
                  <a:pt x="1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7" name="Freeform 8943">
            <a:extLst>
              <a:ext uri="{FF2B5EF4-FFF2-40B4-BE49-F238E27FC236}">
                <a16:creationId xmlns:a16="http://schemas.microsoft.com/office/drawing/2014/main" id="{55B304D0-D31D-5E46-935D-5EDF7E901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13050"/>
            <a:ext cx="42862" cy="11113"/>
          </a:xfrm>
          <a:custGeom>
            <a:avLst/>
            <a:gdLst>
              <a:gd name="T0" fmla="*/ 0 w 117"/>
              <a:gd name="T1" fmla="*/ 1468449 h 29"/>
              <a:gd name="T2" fmla="*/ 7918113 w 117"/>
              <a:gd name="T3" fmla="*/ 0 h 29"/>
              <a:gd name="T4" fmla="*/ 15568065 w 117"/>
              <a:gd name="T5" fmla="*/ 1468449 h 29"/>
              <a:gd name="T6" fmla="*/ 15568065 w 117"/>
              <a:gd name="T7" fmla="*/ 4111810 h 29"/>
              <a:gd name="T8" fmla="*/ 7918113 w 117"/>
              <a:gd name="T9" fmla="*/ 2643361 h 29"/>
              <a:gd name="T10" fmla="*/ 0 w 117"/>
              <a:gd name="T11" fmla="*/ 4111810 h 29"/>
              <a:gd name="T12" fmla="*/ 0 w 117"/>
              <a:gd name="T13" fmla="*/ 1468449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9">
                <a:moveTo>
                  <a:pt x="0" y="10"/>
                </a:moveTo>
                <a:cubicBezTo>
                  <a:pt x="0" y="10"/>
                  <a:pt x="29" y="0"/>
                  <a:pt x="59" y="0"/>
                </a:cubicBezTo>
                <a:cubicBezTo>
                  <a:pt x="87" y="0"/>
                  <a:pt x="116" y="10"/>
                  <a:pt x="116" y="10"/>
                </a:cubicBezTo>
                <a:lnTo>
                  <a:pt x="116" y="28"/>
                </a:lnTo>
                <a:cubicBezTo>
                  <a:pt x="116" y="28"/>
                  <a:pt x="88" y="18"/>
                  <a:pt x="59" y="18"/>
                </a:cubicBezTo>
                <a:cubicBezTo>
                  <a:pt x="29" y="18"/>
                  <a:pt x="0" y="28"/>
                  <a:pt x="0" y="28"/>
                </a:cubicBezTo>
                <a:lnTo>
                  <a:pt x="0" y="10"/>
                </a:lnTo>
              </a:path>
            </a:pathLst>
          </a:custGeom>
          <a:solidFill>
            <a:srgbClr val="EFD93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8" name="Freeform 8944">
            <a:extLst>
              <a:ext uri="{FF2B5EF4-FFF2-40B4-BE49-F238E27FC236}">
                <a16:creationId xmlns:a16="http://schemas.microsoft.com/office/drawing/2014/main" id="{6D168C67-DB60-294F-B38C-FDAA9F320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13050"/>
            <a:ext cx="42862" cy="11113"/>
          </a:xfrm>
          <a:custGeom>
            <a:avLst/>
            <a:gdLst>
              <a:gd name="T0" fmla="*/ 15568065 w 117"/>
              <a:gd name="T1" fmla="*/ 4111810 h 29"/>
              <a:gd name="T2" fmla="*/ 13957626 w 117"/>
              <a:gd name="T3" fmla="*/ 3524354 h 29"/>
              <a:gd name="T4" fmla="*/ 15568065 w 117"/>
              <a:gd name="T5" fmla="*/ 3965042 h 29"/>
              <a:gd name="T6" fmla="*/ 15568065 w 117"/>
              <a:gd name="T7" fmla="*/ 4111810 h 29"/>
              <a:gd name="T8" fmla="*/ 13017959 w 117"/>
              <a:gd name="T9" fmla="*/ 3377586 h 29"/>
              <a:gd name="T10" fmla="*/ 13957626 w 117"/>
              <a:gd name="T11" fmla="*/ 3524354 h 29"/>
              <a:gd name="T12" fmla="*/ 13017959 w 117"/>
              <a:gd name="T13" fmla="*/ 3377586 h 29"/>
              <a:gd name="T14" fmla="*/ 7918113 w 117"/>
              <a:gd name="T15" fmla="*/ 0 h 29"/>
              <a:gd name="T16" fmla="*/ 15568065 w 117"/>
              <a:gd name="T17" fmla="*/ 1468449 h 29"/>
              <a:gd name="T18" fmla="*/ 7918113 w 117"/>
              <a:gd name="T19" fmla="*/ 146768 h 29"/>
              <a:gd name="T20" fmla="*/ 0 w 117"/>
              <a:gd name="T21" fmla="*/ 1468449 h 29"/>
              <a:gd name="T22" fmla="*/ 7918113 w 117"/>
              <a:gd name="T23" fmla="*/ 0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7" h="29">
                <a:moveTo>
                  <a:pt x="116" y="28"/>
                </a:moveTo>
                <a:cubicBezTo>
                  <a:pt x="116" y="28"/>
                  <a:pt x="111" y="26"/>
                  <a:pt x="104" y="24"/>
                </a:cubicBezTo>
                <a:cubicBezTo>
                  <a:pt x="110" y="26"/>
                  <a:pt x="114" y="27"/>
                  <a:pt x="116" y="27"/>
                </a:cubicBezTo>
                <a:lnTo>
                  <a:pt x="116" y="28"/>
                </a:lnTo>
                <a:close/>
                <a:moveTo>
                  <a:pt x="97" y="23"/>
                </a:moveTo>
                <a:cubicBezTo>
                  <a:pt x="100" y="23"/>
                  <a:pt x="102" y="24"/>
                  <a:pt x="104" y="24"/>
                </a:cubicBezTo>
                <a:cubicBezTo>
                  <a:pt x="102" y="24"/>
                  <a:pt x="100" y="23"/>
                  <a:pt x="97" y="23"/>
                </a:cubicBezTo>
                <a:close/>
                <a:moveTo>
                  <a:pt x="59" y="0"/>
                </a:moveTo>
                <a:cubicBezTo>
                  <a:pt x="87" y="0"/>
                  <a:pt x="116" y="10"/>
                  <a:pt x="116" y="10"/>
                </a:cubicBezTo>
                <a:cubicBezTo>
                  <a:pt x="116" y="10"/>
                  <a:pt x="87" y="1"/>
                  <a:pt x="59" y="1"/>
                </a:cubicBezTo>
                <a:cubicBezTo>
                  <a:pt x="30" y="1"/>
                  <a:pt x="0" y="10"/>
                  <a:pt x="0" y="10"/>
                </a:cubicBezTo>
                <a:cubicBezTo>
                  <a:pt x="0" y="10"/>
                  <a:pt x="30" y="0"/>
                  <a:pt x="5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299" name="Freeform 8945">
            <a:extLst>
              <a:ext uri="{FF2B5EF4-FFF2-40B4-BE49-F238E27FC236}">
                <a16:creationId xmlns:a16="http://schemas.microsoft.com/office/drawing/2014/main" id="{C005236E-3FCE-0B4D-95D7-20CFCFF71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801938"/>
            <a:ext cx="3175" cy="3175"/>
          </a:xfrm>
          <a:custGeom>
            <a:avLst/>
            <a:gdLst>
              <a:gd name="T0" fmla="*/ 995539 w 9"/>
              <a:gd name="T1" fmla="*/ 416502 h 11"/>
              <a:gd name="T2" fmla="*/ 497769 w 9"/>
              <a:gd name="T3" fmla="*/ 833005 h 11"/>
              <a:gd name="T4" fmla="*/ 0 w 9"/>
              <a:gd name="T5" fmla="*/ 416502 h 11"/>
              <a:gd name="T6" fmla="*/ 497769 w 9"/>
              <a:gd name="T7" fmla="*/ 0 h 11"/>
              <a:gd name="T8" fmla="*/ 995539 w 9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8" y="5"/>
                </a:moveTo>
                <a:cubicBezTo>
                  <a:pt x="8" y="8"/>
                  <a:pt x="7" y="10"/>
                  <a:pt x="4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3"/>
                  <a:pt x="2" y="0"/>
                  <a:pt x="4" y="0"/>
                </a:cubicBezTo>
                <a:cubicBezTo>
                  <a:pt x="7" y="0"/>
                  <a:pt x="8" y="3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0" name="Freeform 8946">
            <a:extLst>
              <a:ext uri="{FF2B5EF4-FFF2-40B4-BE49-F238E27FC236}">
                <a16:creationId xmlns:a16="http://schemas.microsoft.com/office/drawing/2014/main" id="{F41726AC-C9CB-134A-B6E4-79809B4B7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801938"/>
            <a:ext cx="3175" cy="3175"/>
          </a:xfrm>
          <a:custGeom>
            <a:avLst/>
            <a:gdLst>
              <a:gd name="T0" fmla="*/ 416502 w 11"/>
              <a:gd name="T1" fmla="*/ 833005 h 11"/>
              <a:gd name="T2" fmla="*/ 0 w 11"/>
              <a:gd name="T3" fmla="*/ 416502 h 11"/>
              <a:gd name="T4" fmla="*/ 333375 w 11"/>
              <a:gd name="T5" fmla="*/ 0 h 11"/>
              <a:gd name="T6" fmla="*/ 83416 w 11"/>
              <a:gd name="T7" fmla="*/ 416502 h 11"/>
              <a:gd name="T8" fmla="*/ 416502 w 11"/>
              <a:gd name="T9" fmla="*/ 833005 h 11"/>
              <a:gd name="T10" fmla="*/ 749877 w 11"/>
              <a:gd name="T11" fmla="*/ 416502 h 11"/>
              <a:gd name="T12" fmla="*/ 499918 w 11"/>
              <a:gd name="T13" fmla="*/ 0 h 11"/>
              <a:gd name="T14" fmla="*/ 833005 w 11"/>
              <a:gd name="T15" fmla="*/ 416502 h 11"/>
              <a:gd name="T16" fmla="*/ 416502 w 11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3"/>
                  <a:pt x="3" y="1"/>
                  <a:pt x="4" y="0"/>
                </a:cubicBezTo>
                <a:cubicBezTo>
                  <a:pt x="3" y="1"/>
                  <a:pt x="1" y="3"/>
                  <a:pt x="1" y="5"/>
                </a:cubicBezTo>
                <a:cubicBezTo>
                  <a:pt x="1" y="8"/>
                  <a:pt x="3" y="10"/>
                  <a:pt x="5" y="10"/>
                </a:cubicBezTo>
                <a:cubicBezTo>
                  <a:pt x="8" y="10"/>
                  <a:pt x="9" y="8"/>
                  <a:pt x="9" y="5"/>
                </a:cubicBezTo>
                <a:cubicBezTo>
                  <a:pt x="9" y="3"/>
                  <a:pt x="8" y="1"/>
                  <a:pt x="6" y="0"/>
                </a:cubicBezTo>
                <a:cubicBezTo>
                  <a:pt x="8" y="1"/>
                  <a:pt x="10" y="3"/>
                  <a:pt x="10" y="5"/>
                </a:cubicBezTo>
                <a:cubicBezTo>
                  <a:pt x="10" y="8"/>
                  <a:pt x="8" y="10"/>
                  <a:pt x="5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1" name="Freeform 8947">
            <a:extLst>
              <a:ext uri="{FF2B5EF4-FFF2-40B4-BE49-F238E27FC236}">
                <a16:creationId xmlns:a16="http://schemas.microsoft.com/office/drawing/2014/main" id="{B3EBF3ED-B7FB-E244-8555-3AF4B8DEE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2798763"/>
            <a:ext cx="3175" cy="3175"/>
          </a:xfrm>
          <a:custGeom>
            <a:avLst/>
            <a:gdLst>
              <a:gd name="T0" fmla="*/ 907415 w 10"/>
              <a:gd name="T1" fmla="*/ 497769 h 9"/>
              <a:gd name="T2" fmla="*/ 403225 w 10"/>
              <a:gd name="T3" fmla="*/ 995539 h 9"/>
              <a:gd name="T4" fmla="*/ 0 w 10"/>
              <a:gd name="T5" fmla="*/ 497769 h 9"/>
              <a:gd name="T6" fmla="*/ 403225 w 10"/>
              <a:gd name="T7" fmla="*/ 0 h 9"/>
              <a:gd name="T8" fmla="*/ 907415 w 10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9" y="4"/>
                </a:moveTo>
                <a:cubicBezTo>
                  <a:pt x="9" y="6"/>
                  <a:pt x="7" y="8"/>
                  <a:pt x="4" y="8"/>
                </a:cubicBezTo>
                <a:cubicBezTo>
                  <a:pt x="3" y="8"/>
                  <a:pt x="0" y="6"/>
                  <a:pt x="0" y="4"/>
                </a:cubicBezTo>
                <a:cubicBezTo>
                  <a:pt x="0" y="1"/>
                  <a:pt x="3" y="0"/>
                  <a:pt x="4" y="0"/>
                </a:cubicBezTo>
                <a:cubicBezTo>
                  <a:pt x="7" y="0"/>
                  <a:pt x="9" y="1"/>
                  <a:pt x="9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2" name="Freeform 8948">
            <a:extLst>
              <a:ext uri="{FF2B5EF4-FFF2-40B4-BE49-F238E27FC236}">
                <a16:creationId xmlns:a16="http://schemas.microsoft.com/office/drawing/2014/main" id="{62598B99-2D1C-FE44-AFD9-F8ABA9922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2798763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504190 w 10"/>
              <a:gd name="T5" fmla="*/ 0 h 11"/>
              <a:gd name="T6" fmla="*/ 907415 w 10"/>
              <a:gd name="T7" fmla="*/ 416502 h 11"/>
              <a:gd name="T8" fmla="*/ 504190 w 10"/>
              <a:gd name="T9" fmla="*/ 833005 h 11"/>
              <a:gd name="T10" fmla="*/ 504190 w 10"/>
              <a:gd name="T11" fmla="*/ 83416 h 11"/>
              <a:gd name="T12" fmla="*/ 100965 w 10"/>
              <a:gd name="T13" fmla="*/ 416502 h 11"/>
              <a:gd name="T14" fmla="*/ 504190 w 10"/>
              <a:gd name="T15" fmla="*/ 749877 h 11"/>
              <a:gd name="T16" fmla="*/ 806450 w 10"/>
              <a:gd name="T17" fmla="*/ 416502 h 11"/>
              <a:gd name="T18" fmla="*/ 504190 w 10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5"/>
                </a:cubicBezTo>
                <a:cubicBezTo>
                  <a:pt x="1" y="7"/>
                  <a:pt x="3" y="9"/>
                  <a:pt x="5" y="9"/>
                </a:cubicBezTo>
                <a:cubicBezTo>
                  <a:pt x="7" y="9"/>
                  <a:pt x="8" y="7"/>
                  <a:pt x="8" y="5"/>
                </a:cubicBezTo>
                <a:cubicBezTo>
                  <a:pt x="8" y="3"/>
                  <a:pt x="7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3" name="Freeform 8949">
            <a:extLst>
              <a:ext uri="{FF2B5EF4-FFF2-40B4-BE49-F238E27FC236}">
                <a16:creationId xmlns:a16="http://schemas.microsoft.com/office/drawing/2014/main" id="{1B720B94-D007-E440-B295-6E5FA15C7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2794000"/>
            <a:ext cx="3175" cy="3175"/>
          </a:xfrm>
          <a:custGeom>
            <a:avLst/>
            <a:gdLst>
              <a:gd name="T0" fmla="*/ 907415 w 10"/>
              <a:gd name="T1" fmla="*/ 504190 h 10"/>
              <a:gd name="T2" fmla="*/ 504190 w 10"/>
              <a:gd name="T3" fmla="*/ 907415 h 10"/>
              <a:gd name="T4" fmla="*/ 0 w 10"/>
              <a:gd name="T5" fmla="*/ 504190 h 10"/>
              <a:gd name="T6" fmla="*/ 504190 w 10"/>
              <a:gd name="T7" fmla="*/ 0 h 10"/>
              <a:gd name="T8" fmla="*/ 907415 w 10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5"/>
                </a:moveTo>
                <a:cubicBezTo>
                  <a:pt x="9" y="8"/>
                  <a:pt x="7" y="9"/>
                  <a:pt x="5" y="9"/>
                </a:cubicBezTo>
                <a:cubicBezTo>
                  <a:pt x="2" y="9"/>
                  <a:pt x="0" y="8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7" y="0"/>
                  <a:pt x="9" y="3"/>
                  <a:pt x="9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4" name="Freeform 8950">
            <a:extLst>
              <a:ext uri="{FF2B5EF4-FFF2-40B4-BE49-F238E27FC236}">
                <a16:creationId xmlns:a16="http://schemas.microsoft.com/office/drawing/2014/main" id="{B53F0EF9-F573-8B42-81A2-FA28B60A7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2794000"/>
            <a:ext cx="3175" cy="3175"/>
          </a:xfrm>
          <a:custGeom>
            <a:avLst/>
            <a:gdLst>
              <a:gd name="T0" fmla="*/ 504190 w 10"/>
              <a:gd name="T1" fmla="*/ 907415 h 10"/>
              <a:gd name="T2" fmla="*/ 907415 w 10"/>
              <a:gd name="T3" fmla="*/ 504190 h 10"/>
              <a:gd name="T4" fmla="*/ 504190 w 10"/>
              <a:gd name="T5" fmla="*/ 907415 h 10"/>
              <a:gd name="T6" fmla="*/ 504190 w 10"/>
              <a:gd name="T7" fmla="*/ 0 h 10"/>
              <a:gd name="T8" fmla="*/ 907415 w 10"/>
              <a:gd name="T9" fmla="*/ 504190 h 10"/>
              <a:gd name="T10" fmla="*/ 504190 w 10"/>
              <a:gd name="T11" fmla="*/ 100965 h 10"/>
              <a:gd name="T12" fmla="*/ 0 w 10"/>
              <a:gd name="T13" fmla="*/ 504190 h 10"/>
              <a:gd name="T14" fmla="*/ 504190 w 10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" h="10">
                <a:moveTo>
                  <a:pt x="5" y="9"/>
                </a:moveTo>
                <a:cubicBezTo>
                  <a:pt x="6" y="9"/>
                  <a:pt x="9" y="8"/>
                  <a:pt x="9" y="5"/>
                </a:cubicBezTo>
                <a:cubicBezTo>
                  <a:pt x="9" y="8"/>
                  <a:pt x="7" y="9"/>
                  <a:pt x="5" y="9"/>
                </a:cubicBezTo>
                <a:close/>
                <a:moveTo>
                  <a:pt x="5" y="0"/>
                </a:moveTo>
                <a:cubicBezTo>
                  <a:pt x="7" y="0"/>
                  <a:pt x="9" y="3"/>
                  <a:pt x="9" y="5"/>
                </a:cubicBezTo>
                <a:cubicBezTo>
                  <a:pt x="9" y="3"/>
                  <a:pt x="6" y="1"/>
                  <a:pt x="5" y="1"/>
                </a:cubicBezTo>
                <a:cubicBezTo>
                  <a:pt x="2" y="1"/>
                  <a:pt x="0" y="3"/>
                  <a:pt x="0" y="5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5" name="Freeform 8951">
            <a:extLst>
              <a:ext uri="{FF2B5EF4-FFF2-40B4-BE49-F238E27FC236}">
                <a16:creationId xmlns:a16="http://schemas.microsoft.com/office/drawing/2014/main" id="{5925B518-7B1F-054E-A025-7A1057E15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790825"/>
            <a:ext cx="3175" cy="3175"/>
          </a:xfrm>
          <a:custGeom>
            <a:avLst/>
            <a:gdLst>
              <a:gd name="T0" fmla="*/ 995539 w 9"/>
              <a:gd name="T1" fmla="*/ 504190 h 10"/>
              <a:gd name="T2" fmla="*/ 497769 w 9"/>
              <a:gd name="T3" fmla="*/ 907415 h 10"/>
              <a:gd name="T4" fmla="*/ 0 w 9"/>
              <a:gd name="T5" fmla="*/ 504190 h 10"/>
              <a:gd name="T6" fmla="*/ 497769 w 9"/>
              <a:gd name="T7" fmla="*/ 0 h 10"/>
              <a:gd name="T8" fmla="*/ 995539 w 9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5"/>
                </a:moveTo>
                <a:cubicBezTo>
                  <a:pt x="8" y="7"/>
                  <a:pt x="6" y="9"/>
                  <a:pt x="4" y="9"/>
                </a:cubicBezTo>
                <a:cubicBezTo>
                  <a:pt x="1" y="9"/>
                  <a:pt x="0" y="7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6" name="Freeform 8952">
            <a:extLst>
              <a:ext uri="{FF2B5EF4-FFF2-40B4-BE49-F238E27FC236}">
                <a16:creationId xmlns:a16="http://schemas.microsoft.com/office/drawing/2014/main" id="{60F2A907-0F02-9D49-8AA0-4D57B4A7B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2790825"/>
            <a:ext cx="3175" cy="3175"/>
          </a:xfrm>
          <a:custGeom>
            <a:avLst/>
            <a:gdLst>
              <a:gd name="T0" fmla="*/ 403225 w 10"/>
              <a:gd name="T1" fmla="*/ 907415 h 10"/>
              <a:gd name="T2" fmla="*/ 806450 w 10"/>
              <a:gd name="T3" fmla="*/ 504190 h 10"/>
              <a:gd name="T4" fmla="*/ 403225 w 10"/>
              <a:gd name="T5" fmla="*/ 0 h 10"/>
              <a:gd name="T6" fmla="*/ 0 w 10"/>
              <a:gd name="T7" fmla="*/ 504190 h 10"/>
              <a:gd name="T8" fmla="*/ 403225 w 10"/>
              <a:gd name="T9" fmla="*/ 0 h 10"/>
              <a:gd name="T10" fmla="*/ 907415 w 10"/>
              <a:gd name="T11" fmla="*/ 504190 h 10"/>
              <a:gd name="T12" fmla="*/ 403225 w 10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6" y="9"/>
                  <a:pt x="8" y="7"/>
                  <a:pt x="8" y="5"/>
                </a:cubicBezTo>
                <a:cubicBezTo>
                  <a:pt x="8" y="3"/>
                  <a:pt x="6" y="0"/>
                  <a:pt x="4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4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7" name="Freeform 8953">
            <a:extLst>
              <a:ext uri="{FF2B5EF4-FFF2-40B4-BE49-F238E27FC236}">
                <a16:creationId xmlns:a16="http://schemas.microsoft.com/office/drawing/2014/main" id="{554AC3FC-8190-9E4C-82A4-D2A0183AE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787650"/>
            <a:ext cx="3175" cy="3175"/>
          </a:xfrm>
          <a:custGeom>
            <a:avLst/>
            <a:gdLst>
              <a:gd name="T0" fmla="*/ 995539 w 9"/>
              <a:gd name="T1" fmla="*/ 499918 h 11"/>
              <a:gd name="T2" fmla="*/ 497769 w 9"/>
              <a:gd name="T3" fmla="*/ 833005 h 11"/>
              <a:gd name="T4" fmla="*/ 0 w 9"/>
              <a:gd name="T5" fmla="*/ 499918 h 11"/>
              <a:gd name="T6" fmla="*/ 497769 w 9"/>
              <a:gd name="T7" fmla="*/ 0 h 11"/>
              <a:gd name="T8" fmla="*/ 995539 w 9"/>
              <a:gd name="T9" fmla="*/ 49991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8" y="6"/>
                </a:moveTo>
                <a:cubicBezTo>
                  <a:pt x="8" y="8"/>
                  <a:pt x="7" y="10"/>
                  <a:pt x="4" y="10"/>
                </a:cubicBezTo>
                <a:cubicBezTo>
                  <a:pt x="2" y="10"/>
                  <a:pt x="0" y="8"/>
                  <a:pt x="0" y="6"/>
                </a:cubicBezTo>
                <a:cubicBezTo>
                  <a:pt x="0" y="4"/>
                  <a:pt x="2" y="0"/>
                  <a:pt x="4" y="0"/>
                </a:cubicBezTo>
                <a:cubicBezTo>
                  <a:pt x="7" y="0"/>
                  <a:pt x="8" y="4"/>
                  <a:pt x="8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8" name="Freeform 8954">
            <a:extLst>
              <a:ext uri="{FF2B5EF4-FFF2-40B4-BE49-F238E27FC236}">
                <a16:creationId xmlns:a16="http://schemas.microsoft.com/office/drawing/2014/main" id="{A39D61B3-2E08-6445-8B2B-4BC0206F1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787650"/>
            <a:ext cx="3175" cy="3175"/>
          </a:xfrm>
          <a:custGeom>
            <a:avLst/>
            <a:gdLst>
              <a:gd name="T0" fmla="*/ 403225 w 10"/>
              <a:gd name="T1" fmla="*/ 833005 h 11"/>
              <a:gd name="T2" fmla="*/ 0 w 10"/>
              <a:gd name="T3" fmla="*/ 499918 h 11"/>
              <a:gd name="T4" fmla="*/ 0 w 10"/>
              <a:gd name="T5" fmla="*/ 499918 h 11"/>
              <a:gd name="T6" fmla="*/ 403225 w 10"/>
              <a:gd name="T7" fmla="*/ 833005 h 11"/>
              <a:gd name="T8" fmla="*/ 806450 w 10"/>
              <a:gd name="T9" fmla="*/ 499918 h 11"/>
              <a:gd name="T10" fmla="*/ 504190 w 10"/>
              <a:gd name="T11" fmla="*/ 83416 h 11"/>
              <a:gd name="T12" fmla="*/ 907415 w 10"/>
              <a:gd name="T13" fmla="*/ 499918 h 11"/>
              <a:gd name="T14" fmla="*/ 403225 w 10"/>
              <a:gd name="T15" fmla="*/ 833005 h 11"/>
              <a:gd name="T16" fmla="*/ 403225 w 10"/>
              <a:gd name="T17" fmla="*/ 83416 h 11"/>
              <a:gd name="T18" fmla="*/ 403225 w 10"/>
              <a:gd name="T19" fmla="*/ 0 h 11"/>
              <a:gd name="T20" fmla="*/ 504190 w 10"/>
              <a:gd name="T21" fmla="*/ 83416 h 11"/>
              <a:gd name="T22" fmla="*/ 403225 w 10"/>
              <a:gd name="T23" fmla="*/ 83416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11">
                <a:moveTo>
                  <a:pt x="4" y="10"/>
                </a:moveTo>
                <a:cubicBezTo>
                  <a:pt x="2" y="10"/>
                  <a:pt x="0" y="8"/>
                  <a:pt x="0" y="6"/>
                </a:cubicBezTo>
                <a:cubicBezTo>
                  <a:pt x="0" y="8"/>
                  <a:pt x="3" y="10"/>
                  <a:pt x="4" y="10"/>
                </a:cubicBezTo>
                <a:cubicBezTo>
                  <a:pt x="7" y="10"/>
                  <a:pt x="8" y="8"/>
                  <a:pt x="8" y="6"/>
                </a:cubicBezTo>
                <a:cubicBezTo>
                  <a:pt x="8" y="4"/>
                  <a:pt x="7" y="1"/>
                  <a:pt x="5" y="1"/>
                </a:cubicBezTo>
                <a:cubicBezTo>
                  <a:pt x="7" y="1"/>
                  <a:pt x="9" y="4"/>
                  <a:pt x="9" y="6"/>
                </a:cubicBezTo>
                <a:cubicBezTo>
                  <a:pt x="9" y="8"/>
                  <a:pt x="7" y="10"/>
                  <a:pt x="4" y="10"/>
                </a:cubicBezTo>
                <a:close/>
                <a:moveTo>
                  <a:pt x="4" y="1"/>
                </a:moveTo>
                <a:lnTo>
                  <a:pt x="4" y="0"/>
                </a:lnTo>
                <a:lnTo>
                  <a:pt x="5" y="1"/>
                </a:ln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09" name="Freeform 8955">
            <a:extLst>
              <a:ext uri="{FF2B5EF4-FFF2-40B4-BE49-F238E27FC236}">
                <a16:creationId xmlns:a16="http://schemas.microsoft.com/office/drawing/2014/main" id="{12C3F0D7-4FC1-A84C-A3A1-D5EC30A8B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786063"/>
            <a:ext cx="3175" cy="3175"/>
          </a:xfrm>
          <a:custGeom>
            <a:avLst/>
            <a:gdLst>
              <a:gd name="T0" fmla="*/ 907415 w 10"/>
              <a:gd name="T1" fmla="*/ 403225 h 10"/>
              <a:gd name="T2" fmla="*/ 504190 w 10"/>
              <a:gd name="T3" fmla="*/ 907415 h 10"/>
              <a:gd name="T4" fmla="*/ 0 w 10"/>
              <a:gd name="T5" fmla="*/ 403225 h 10"/>
              <a:gd name="T6" fmla="*/ 504190 w 10"/>
              <a:gd name="T7" fmla="*/ 0 h 10"/>
              <a:gd name="T8" fmla="*/ 907415 w 10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9" y="4"/>
                </a:moveTo>
                <a:cubicBezTo>
                  <a:pt x="9" y="7"/>
                  <a:pt x="6" y="9"/>
                  <a:pt x="5" y="9"/>
                </a:cubicBez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" y="0"/>
                  <a:pt x="9" y="2"/>
                  <a:pt x="9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0" name="Freeform 8956">
            <a:extLst>
              <a:ext uri="{FF2B5EF4-FFF2-40B4-BE49-F238E27FC236}">
                <a16:creationId xmlns:a16="http://schemas.microsoft.com/office/drawing/2014/main" id="{174A6653-4D88-9D4E-8C32-02EFCC246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784475"/>
            <a:ext cx="3175" cy="1588"/>
          </a:xfrm>
          <a:custGeom>
            <a:avLst/>
            <a:gdLst>
              <a:gd name="T0" fmla="*/ 504190 w 10"/>
              <a:gd name="T1" fmla="*/ 0 h 6"/>
              <a:gd name="T2" fmla="*/ 907415 w 10"/>
              <a:gd name="T3" fmla="*/ 350154 h 6"/>
              <a:gd name="T4" fmla="*/ 504190 w 10"/>
              <a:gd name="T5" fmla="*/ 70137 h 6"/>
              <a:gd name="T6" fmla="*/ 0 w 10"/>
              <a:gd name="T7" fmla="*/ 350154 h 6"/>
              <a:gd name="T8" fmla="*/ 504190 w 10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6">
                <a:moveTo>
                  <a:pt x="5" y="0"/>
                </a:moveTo>
                <a:cubicBezTo>
                  <a:pt x="6" y="0"/>
                  <a:pt x="9" y="3"/>
                  <a:pt x="9" y="5"/>
                </a:cubicBezTo>
                <a:cubicBezTo>
                  <a:pt x="9" y="3"/>
                  <a:pt x="6" y="1"/>
                  <a:pt x="5" y="1"/>
                </a:cubicBezTo>
                <a:cubicBezTo>
                  <a:pt x="2" y="1"/>
                  <a:pt x="0" y="3"/>
                  <a:pt x="0" y="5"/>
                </a:cubicBezTo>
                <a:cubicBezTo>
                  <a:pt x="0" y="3"/>
                  <a:pt x="2" y="0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1" name="Freeform 8957">
            <a:extLst>
              <a:ext uri="{FF2B5EF4-FFF2-40B4-BE49-F238E27FC236}">
                <a16:creationId xmlns:a16="http://schemas.microsoft.com/office/drawing/2014/main" id="{7E889415-CC21-F84B-9F14-3B044DD60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786063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7"/>
                  <a:pt x="7" y="9"/>
                  <a:pt x="4" y="9"/>
                </a:cubicBezTo>
                <a:cubicBezTo>
                  <a:pt x="1" y="9"/>
                  <a:pt x="0" y="7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7" y="0"/>
                  <a:pt x="8" y="1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2" name="Freeform 8958">
            <a:extLst>
              <a:ext uri="{FF2B5EF4-FFF2-40B4-BE49-F238E27FC236}">
                <a16:creationId xmlns:a16="http://schemas.microsoft.com/office/drawing/2014/main" id="{63BF71B5-9B84-E84D-BB8E-5A6AE2328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786063"/>
            <a:ext cx="3175" cy="3175"/>
          </a:xfrm>
          <a:custGeom>
            <a:avLst/>
            <a:gdLst>
              <a:gd name="T0" fmla="*/ 0 w 9"/>
              <a:gd name="T1" fmla="*/ 499918 h 11"/>
              <a:gd name="T2" fmla="*/ 497769 w 9"/>
              <a:gd name="T3" fmla="*/ 833005 h 11"/>
              <a:gd name="T4" fmla="*/ 0 w 9"/>
              <a:gd name="T5" fmla="*/ 499918 h 11"/>
              <a:gd name="T6" fmla="*/ 0 w 9"/>
              <a:gd name="T7" fmla="*/ 416502 h 11"/>
              <a:gd name="T8" fmla="*/ 497769 w 9"/>
              <a:gd name="T9" fmla="*/ 0 h 11"/>
              <a:gd name="T10" fmla="*/ 995539 w 9"/>
              <a:gd name="T11" fmla="*/ 416502 h 11"/>
              <a:gd name="T12" fmla="*/ 995539 w 9"/>
              <a:gd name="T13" fmla="*/ 416502 h 11"/>
              <a:gd name="T14" fmla="*/ 497769 w 9"/>
              <a:gd name="T15" fmla="*/ 83416 h 11"/>
              <a:gd name="T16" fmla="*/ 0 w 9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" h="11">
                <a:moveTo>
                  <a:pt x="0" y="6"/>
                </a:moveTo>
                <a:cubicBezTo>
                  <a:pt x="0" y="8"/>
                  <a:pt x="2" y="10"/>
                  <a:pt x="4" y="10"/>
                </a:cubicBezTo>
                <a:cubicBezTo>
                  <a:pt x="1" y="10"/>
                  <a:pt x="0" y="8"/>
                  <a:pt x="0" y="6"/>
                </a:cubicBezTo>
                <a:close/>
                <a:moveTo>
                  <a:pt x="0" y="5"/>
                </a:moveTo>
                <a:cubicBezTo>
                  <a:pt x="0" y="2"/>
                  <a:pt x="1" y="0"/>
                  <a:pt x="4" y="0"/>
                </a:cubicBezTo>
                <a:cubicBezTo>
                  <a:pt x="7" y="0"/>
                  <a:pt x="8" y="2"/>
                  <a:pt x="8" y="5"/>
                </a:cubicBezTo>
                <a:cubicBezTo>
                  <a:pt x="8" y="3"/>
                  <a:pt x="7" y="1"/>
                  <a:pt x="4" y="1"/>
                </a:cubicBezTo>
                <a:cubicBezTo>
                  <a:pt x="2" y="1"/>
                  <a:pt x="0" y="7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3" name="Freeform 8959">
            <a:extLst>
              <a:ext uri="{FF2B5EF4-FFF2-40B4-BE49-F238E27FC236}">
                <a16:creationId xmlns:a16="http://schemas.microsoft.com/office/drawing/2014/main" id="{9746428C-C855-A14D-8A5D-7ED016FCA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786063"/>
            <a:ext cx="3175" cy="3175"/>
          </a:xfrm>
          <a:custGeom>
            <a:avLst/>
            <a:gdLst>
              <a:gd name="T0" fmla="*/ 833005 w 11"/>
              <a:gd name="T1" fmla="*/ 416502 h 11"/>
              <a:gd name="T2" fmla="*/ 416502 w 11"/>
              <a:gd name="T3" fmla="*/ 833005 h 11"/>
              <a:gd name="T4" fmla="*/ 0 w 11"/>
              <a:gd name="T5" fmla="*/ 416502 h 11"/>
              <a:gd name="T6" fmla="*/ 416502 w 11"/>
              <a:gd name="T7" fmla="*/ 0 h 11"/>
              <a:gd name="T8" fmla="*/ 833005 w 11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10" y="5"/>
                </a:moveTo>
                <a:cubicBezTo>
                  <a:pt x="10" y="8"/>
                  <a:pt x="7" y="10"/>
                  <a:pt x="5" y="10"/>
                </a:cubicBezTo>
                <a:cubicBezTo>
                  <a:pt x="3" y="10"/>
                  <a:pt x="0" y="8"/>
                  <a:pt x="0" y="5"/>
                </a:cubicBezTo>
                <a:cubicBezTo>
                  <a:pt x="0" y="3"/>
                  <a:pt x="3" y="0"/>
                  <a:pt x="5" y="0"/>
                </a:cubicBezTo>
                <a:cubicBezTo>
                  <a:pt x="7" y="0"/>
                  <a:pt x="10" y="3"/>
                  <a:pt x="1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4" name="Freeform 8960">
            <a:extLst>
              <a:ext uri="{FF2B5EF4-FFF2-40B4-BE49-F238E27FC236}">
                <a16:creationId xmlns:a16="http://schemas.microsoft.com/office/drawing/2014/main" id="{D5D7652C-80FD-1647-8D66-89434C26F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786063"/>
            <a:ext cx="3175" cy="3175"/>
          </a:xfrm>
          <a:custGeom>
            <a:avLst/>
            <a:gdLst>
              <a:gd name="T0" fmla="*/ 416502 w 11"/>
              <a:gd name="T1" fmla="*/ 833005 h 11"/>
              <a:gd name="T2" fmla="*/ 0 w 11"/>
              <a:gd name="T3" fmla="*/ 416502 h 11"/>
              <a:gd name="T4" fmla="*/ 416502 w 11"/>
              <a:gd name="T5" fmla="*/ 0 h 11"/>
              <a:gd name="T6" fmla="*/ 833005 w 11"/>
              <a:gd name="T7" fmla="*/ 416502 h 11"/>
              <a:gd name="T8" fmla="*/ 416502 w 11"/>
              <a:gd name="T9" fmla="*/ 833005 h 11"/>
              <a:gd name="T10" fmla="*/ 416502 w 11"/>
              <a:gd name="T11" fmla="*/ 83416 h 11"/>
              <a:gd name="T12" fmla="*/ 83416 w 11"/>
              <a:gd name="T13" fmla="*/ 416502 h 11"/>
              <a:gd name="T14" fmla="*/ 416502 w 11"/>
              <a:gd name="T15" fmla="*/ 749877 h 11"/>
              <a:gd name="T16" fmla="*/ 749877 w 11"/>
              <a:gd name="T17" fmla="*/ 416502 h 11"/>
              <a:gd name="T18" fmla="*/ 416502 w 11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1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7" y="0"/>
                  <a:pt x="10" y="2"/>
                  <a:pt x="10" y="5"/>
                </a:cubicBezTo>
                <a:cubicBezTo>
                  <a:pt x="10" y="8"/>
                  <a:pt x="7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5"/>
                </a:cubicBezTo>
                <a:cubicBezTo>
                  <a:pt x="1" y="8"/>
                  <a:pt x="3" y="9"/>
                  <a:pt x="5" y="9"/>
                </a:cubicBezTo>
                <a:cubicBezTo>
                  <a:pt x="7" y="9"/>
                  <a:pt x="9" y="8"/>
                  <a:pt x="9" y="5"/>
                </a:cubicBezTo>
                <a:cubicBezTo>
                  <a:pt x="9" y="3"/>
                  <a:pt x="7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5" name="Freeform 8961">
            <a:extLst>
              <a:ext uri="{FF2B5EF4-FFF2-40B4-BE49-F238E27FC236}">
                <a16:creationId xmlns:a16="http://schemas.microsoft.com/office/drawing/2014/main" id="{6DA3DBE0-345C-CB49-B3BD-AE4C51B38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2786063"/>
            <a:ext cx="3175" cy="3175"/>
          </a:xfrm>
          <a:custGeom>
            <a:avLst/>
            <a:gdLst>
              <a:gd name="T0" fmla="*/ 833005 w 11"/>
              <a:gd name="T1" fmla="*/ 499918 h 11"/>
              <a:gd name="T2" fmla="*/ 416502 w 11"/>
              <a:gd name="T3" fmla="*/ 833005 h 11"/>
              <a:gd name="T4" fmla="*/ 0 w 11"/>
              <a:gd name="T5" fmla="*/ 499918 h 11"/>
              <a:gd name="T6" fmla="*/ 416502 w 11"/>
              <a:gd name="T7" fmla="*/ 0 h 11"/>
              <a:gd name="T8" fmla="*/ 833005 w 11"/>
              <a:gd name="T9" fmla="*/ 49991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8"/>
                  <a:pt x="7" y="10"/>
                  <a:pt x="5" y="10"/>
                </a:cubicBezTo>
                <a:cubicBezTo>
                  <a:pt x="2" y="10"/>
                  <a:pt x="0" y="8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6" name="Freeform 8962">
            <a:extLst>
              <a:ext uri="{FF2B5EF4-FFF2-40B4-BE49-F238E27FC236}">
                <a16:creationId xmlns:a16="http://schemas.microsoft.com/office/drawing/2014/main" id="{A90BE1A7-1E5B-0E42-B88A-758DE0579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2789238"/>
            <a:ext cx="3175" cy="1587"/>
          </a:xfrm>
          <a:custGeom>
            <a:avLst/>
            <a:gdLst>
              <a:gd name="T0" fmla="*/ 416502 w 11"/>
              <a:gd name="T1" fmla="*/ 403098 h 5"/>
              <a:gd name="T2" fmla="*/ 0 w 11"/>
              <a:gd name="T3" fmla="*/ 0 h 5"/>
              <a:gd name="T4" fmla="*/ 416502 w 11"/>
              <a:gd name="T5" fmla="*/ 302165 h 5"/>
              <a:gd name="T6" fmla="*/ 833005 w 11"/>
              <a:gd name="T7" fmla="*/ 0 h 5"/>
              <a:gd name="T8" fmla="*/ 416502 w 11"/>
              <a:gd name="T9" fmla="*/ 403098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5" y="4"/>
                </a:moveTo>
                <a:cubicBezTo>
                  <a:pt x="2" y="4"/>
                  <a:pt x="0" y="2"/>
                  <a:pt x="0" y="0"/>
                </a:cubicBezTo>
                <a:cubicBezTo>
                  <a:pt x="0" y="2"/>
                  <a:pt x="2" y="3"/>
                  <a:pt x="5" y="3"/>
                </a:cubicBezTo>
                <a:cubicBezTo>
                  <a:pt x="7" y="3"/>
                  <a:pt x="10" y="2"/>
                  <a:pt x="10" y="0"/>
                </a:cubicBezTo>
                <a:cubicBezTo>
                  <a:pt x="10" y="2"/>
                  <a:pt x="7" y="4"/>
                  <a:pt x="5" y="4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7" name="Freeform 8963">
            <a:extLst>
              <a:ext uri="{FF2B5EF4-FFF2-40B4-BE49-F238E27FC236}">
                <a16:creationId xmlns:a16="http://schemas.microsoft.com/office/drawing/2014/main" id="{09BC2074-500A-7549-8189-E5AC976F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0938" y="2801938"/>
            <a:ext cx="3175" cy="3175"/>
          </a:xfrm>
          <a:custGeom>
            <a:avLst/>
            <a:gdLst>
              <a:gd name="T0" fmla="*/ 0 w 10"/>
              <a:gd name="T1" fmla="*/ 416502 h 11"/>
              <a:gd name="T2" fmla="*/ 504190 w 10"/>
              <a:gd name="T3" fmla="*/ 0 h 11"/>
              <a:gd name="T4" fmla="*/ 907415 w 10"/>
              <a:gd name="T5" fmla="*/ 416502 h 11"/>
              <a:gd name="T6" fmla="*/ 504190 w 10"/>
              <a:gd name="T7" fmla="*/ 833005 h 11"/>
              <a:gd name="T8" fmla="*/ 0 w 10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0" y="5"/>
                </a:moveTo>
                <a:cubicBezTo>
                  <a:pt x="0" y="3"/>
                  <a:pt x="2" y="0"/>
                  <a:pt x="5" y="0"/>
                </a:cubicBezTo>
                <a:cubicBezTo>
                  <a:pt x="7" y="0"/>
                  <a:pt x="9" y="3"/>
                  <a:pt x="9" y="5"/>
                </a:cubicBezTo>
                <a:cubicBezTo>
                  <a:pt x="9" y="8"/>
                  <a:pt x="7" y="10"/>
                  <a:pt x="5" y="10"/>
                </a:cubicBezTo>
                <a:cubicBezTo>
                  <a:pt x="2" y="10"/>
                  <a:pt x="0" y="8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8" name="Freeform 8964">
            <a:extLst>
              <a:ext uri="{FF2B5EF4-FFF2-40B4-BE49-F238E27FC236}">
                <a16:creationId xmlns:a16="http://schemas.microsoft.com/office/drawing/2014/main" id="{B2B60AC0-E9F0-2741-9798-B732CA140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0938" y="2801938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403225 w 10"/>
              <a:gd name="T5" fmla="*/ 0 h 11"/>
              <a:gd name="T6" fmla="*/ 100965 w 10"/>
              <a:gd name="T7" fmla="*/ 416502 h 11"/>
              <a:gd name="T8" fmla="*/ 504190 w 10"/>
              <a:gd name="T9" fmla="*/ 833005 h 11"/>
              <a:gd name="T10" fmla="*/ 907415 w 10"/>
              <a:gd name="T11" fmla="*/ 416502 h 11"/>
              <a:gd name="T12" fmla="*/ 504190 w 10"/>
              <a:gd name="T13" fmla="*/ 0 h 11"/>
              <a:gd name="T14" fmla="*/ 907415 w 10"/>
              <a:gd name="T15" fmla="*/ 416502 h 11"/>
              <a:gd name="T16" fmla="*/ 504190 w 10"/>
              <a:gd name="T17" fmla="*/ 833005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0" y="8"/>
                  <a:pt x="0" y="5"/>
                </a:cubicBezTo>
                <a:cubicBezTo>
                  <a:pt x="0" y="3"/>
                  <a:pt x="2" y="1"/>
                  <a:pt x="4" y="0"/>
                </a:cubicBezTo>
                <a:cubicBezTo>
                  <a:pt x="2" y="1"/>
                  <a:pt x="1" y="3"/>
                  <a:pt x="1" y="5"/>
                </a:cubicBezTo>
                <a:cubicBezTo>
                  <a:pt x="1" y="8"/>
                  <a:pt x="2" y="10"/>
                  <a:pt x="5" y="10"/>
                </a:cubicBezTo>
                <a:cubicBezTo>
                  <a:pt x="7" y="10"/>
                  <a:pt x="9" y="8"/>
                  <a:pt x="9" y="5"/>
                </a:cubicBezTo>
                <a:cubicBezTo>
                  <a:pt x="9" y="3"/>
                  <a:pt x="7" y="0"/>
                  <a:pt x="5" y="0"/>
                </a:cubicBezTo>
                <a:cubicBezTo>
                  <a:pt x="8" y="0"/>
                  <a:pt x="9" y="3"/>
                  <a:pt x="9" y="5"/>
                </a:cubicBezTo>
                <a:cubicBezTo>
                  <a:pt x="9" y="8"/>
                  <a:pt x="8" y="10"/>
                  <a:pt x="5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19" name="Freeform 8965">
            <a:extLst>
              <a:ext uri="{FF2B5EF4-FFF2-40B4-BE49-F238E27FC236}">
                <a16:creationId xmlns:a16="http://schemas.microsoft.com/office/drawing/2014/main" id="{8D4077C4-C612-9C42-9E4F-8AE433B06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2798763"/>
            <a:ext cx="3175" cy="3175"/>
          </a:xfrm>
          <a:custGeom>
            <a:avLst/>
            <a:gdLst>
              <a:gd name="T0" fmla="*/ 0 w 10"/>
              <a:gd name="T1" fmla="*/ 497769 h 9"/>
              <a:gd name="T2" fmla="*/ 403225 w 10"/>
              <a:gd name="T3" fmla="*/ 0 h 9"/>
              <a:gd name="T4" fmla="*/ 907415 w 10"/>
              <a:gd name="T5" fmla="*/ 497769 h 9"/>
              <a:gd name="T6" fmla="*/ 403225 w 10"/>
              <a:gd name="T7" fmla="*/ 995539 h 9"/>
              <a:gd name="T8" fmla="*/ 0 w 10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9">
                <a:moveTo>
                  <a:pt x="0" y="4"/>
                </a:moveTo>
                <a:cubicBezTo>
                  <a:pt x="0" y="1"/>
                  <a:pt x="2" y="0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6"/>
                  <a:pt x="7" y="8"/>
                  <a:pt x="4" y="8"/>
                </a:cubicBezTo>
                <a:cubicBezTo>
                  <a:pt x="2" y="8"/>
                  <a:pt x="0" y="6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0" name="Freeform 8966">
            <a:extLst>
              <a:ext uri="{FF2B5EF4-FFF2-40B4-BE49-F238E27FC236}">
                <a16:creationId xmlns:a16="http://schemas.microsoft.com/office/drawing/2014/main" id="{8DBCA919-ACC6-164F-9CB8-A1D0C1332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2798763"/>
            <a:ext cx="3175" cy="3175"/>
          </a:xfrm>
          <a:custGeom>
            <a:avLst/>
            <a:gdLst>
              <a:gd name="T0" fmla="*/ 403225 w 10"/>
              <a:gd name="T1" fmla="*/ 833005 h 11"/>
              <a:gd name="T2" fmla="*/ 0 w 10"/>
              <a:gd name="T3" fmla="*/ 416502 h 11"/>
              <a:gd name="T4" fmla="*/ 403225 w 10"/>
              <a:gd name="T5" fmla="*/ 0 h 11"/>
              <a:gd name="T6" fmla="*/ 907415 w 10"/>
              <a:gd name="T7" fmla="*/ 416502 h 11"/>
              <a:gd name="T8" fmla="*/ 403225 w 10"/>
              <a:gd name="T9" fmla="*/ 833005 h 11"/>
              <a:gd name="T10" fmla="*/ 403225 w 10"/>
              <a:gd name="T11" fmla="*/ 83416 h 11"/>
              <a:gd name="T12" fmla="*/ 0 w 10"/>
              <a:gd name="T13" fmla="*/ 416502 h 11"/>
              <a:gd name="T14" fmla="*/ 403225 w 10"/>
              <a:gd name="T15" fmla="*/ 749877 h 11"/>
              <a:gd name="T16" fmla="*/ 907415 w 10"/>
              <a:gd name="T17" fmla="*/ 416502 h 11"/>
              <a:gd name="T18" fmla="*/ 403225 w 10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4" y="10"/>
                </a:moveTo>
                <a:cubicBezTo>
                  <a:pt x="2" y="10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10"/>
                  <a:pt x="4" y="10"/>
                </a:cubicBezTo>
                <a:close/>
                <a:moveTo>
                  <a:pt x="4" y="1"/>
                </a:moveTo>
                <a:cubicBezTo>
                  <a:pt x="2" y="1"/>
                  <a:pt x="0" y="3"/>
                  <a:pt x="0" y="5"/>
                </a:cubicBezTo>
                <a:cubicBezTo>
                  <a:pt x="0" y="7"/>
                  <a:pt x="2" y="9"/>
                  <a:pt x="4" y="9"/>
                </a:cubicBezTo>
                <a:cubicBezTo>
                  <a:pt x="7" y="9"/>
                  <a:pt x="9" y="7"/>
                  <a:pt x="9" y="5"/>
                </a:cubicBezTo>
                <a:cubicBezTo>
                  <a:pt x="9" y="3"/>
                  <a:pt x="7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1" name="Freeform 8967">
            <a:extLst>
              <a:ext uri="{FF2B5EF4-FFF2-40B4-BE49-F238E27FC236}">
                <a16:creationId xmlns:a16="http://schemas.microsoft.com/office/drawing/2014/main" id="{0226C7A1-221B-B644-B6EC-11CB7CFB1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2794000"/>
            <a:ext cx="3175" cy="3175"/>
          </a:xfrm>
          <a:custGeom>
            <a:avLst/>
            <a:gdLst>
              <a:gd name="T0" fmla="*/ 0 w 11"/>
              <a:gd name="T1" fmla="*/ 504190 h 10"/>
              <a:gd name="T2" fmla="*/ 416502 w 11"/>
              <a:gd name="T3" fmla="*/ 0 h 10"/>
              <a:gd name="T4" fmla="*/ 833005 w 11"/>
              <a:gd name="T5" fmla="*/ 504190 h 10"/>
              <a:gd name="T6" fmla="*/ 416502 w 11"/>
              <a:gd name="T7" fmla="*/ 907415 h 10"/>
              <a:gd name="T8" fmla="*/ 0 w 11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5"/>
                </a:move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5"/>
                </a:cubicBezTo>
                <a:cubicBezTo>
                  <a:pt x="10" y="8"/>
                  <a:pt x="8" y="9"/>
                  <a:pt x="5" y="9"/>
                </a:cubicBezTo>
                <a:cubicBezTo>
                  <a:pt x="2" y="9"/>
                  <a:pt x="0" y="8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2" name="Freeform 8968">
            <a:extLst>
              <a:ext uri="{FF2B5EF4-FFF2-40B4-BE49-F238E27FC236}">
                <a16:creationId xmlns:a16="http://schemas.microsoft.com/office/drawing/2014/main" id="{2A185FCC-6796-F246-A26B-E1D1BC1A9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3" y="2794000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0 w 11"/>
              <a:gd name="T3" fmla="*/ 504190 h 10"/>
              <a:gd name="T4" fmla="*/ 416502 w 11"/>
              <a:gd name="T5" fmla="*/ 0 h 10"/>
              <a:gd name="T6" fmla="*/ 833005 w 11"/>
              <a:gd name="T7" fmla="*/ 504190 h 10"/>
              <a:gd name="T8" fmla="*/ 416502 w 11"/>
              <a:gd name="T9" fmla="*/ 907415 h 10"/>
              <a:gd name="T10" fmla="*/ 416502 w 11"/>
              <a:gd name="T11" fmla="*/ 100965 h 10"/>
              <a:gd name="T12" fmla="*/ 83416 w 11"/>
              <a:gd name="T13" fmla="*/ 504190 h 10"/>
              <a:gd name="T14" fmla="*/ 416502 w 11"/>
              <a:gd name="T15" fmla="*/ 907415 h 10"/>
              <a:gd name="T16" fmla="*/ 749877 w 11"/>
              <a:gd name="T17" fmla="*/ 504190 h 10"/>
              <a:gd name="T18" fmla="*/ 416502 w 11"/>
              <a:gd name="T19" fmla="*/ 100965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2" y="9"/>
                  <a:pt x="0" y="8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8" y="0"/>
                  <a:pt x="10" y="3"/>
                  <a:pt x="10" y="5"/>
                </a:cubicBezTo>
                <a:cubicBezTo>
                  <a:pt x="10" y="8"/>
                  <a:pt x="8" y="9"/>
                  <a:pt x="5" y="9"/>
                </a:cubicBezTo>
                <a:close/>
                <a:moveTo>
                  <a:pt x="5" y="1"/>
                </a:moveTo>
                <a:cubicBezTo>
                  <a:pt x="2" y="1"/>
                  <a:pt x="1" y="3"/>
                  <a:pt x="1" y="5"/>
                </a:cubicBezTo>
                <a:cubicBezTo>
                  <a:pt x="1" y="8"/>
                  <a:pt x="2" y="9"/>
                  <a:pt x="5" y="9"/>
                </a:cubicBezTo>
                <a:cubicBezTo>
                  <a:pt x="8" y="9"/>
                  <a:pt x="9" y="8"/>
                  <a:pt x="9" y="5"/>
                </a:cubicBezTo>
                <a:cubicBezTo>
                  <a:pt x="9" y="3"/>
                  <a:pt x="8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3" name="Freeform 8969">
            <a:extLst>
              <a:ext uri="{FF2B5EF4-FFF2-40B4-BE49-F238E27FC236}">
                <a16:creationId xmlns:a16="http://schemas.microsoft.com/office/drawing/2014/main" id="{E64A481F-ABC6-DE46-A5FD-5108C96C2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790825"/>
            <a:ext cx="3175" cy="3175"/>
          </a:xfrm>
          <a:custGeom>
            <a:avLst/>
            <a:gdLst>
              <a:gd name="T0" fmla="*/ 0 w 11"/>
              <a:gd name="T1" fmla="*/ 504190 h 10"/>
              <a:gd name="T2" fmla="*/ 416502 w 11"/>
              <a:gd name="T3" fmla="*/ 0 h 10"/>
              <a:gd name="T4" fmla="*/ 833005 w 11"/>
              <a:gd name="T5" fmla="*/ 504190 h 10"/>
              <a:gd name="T6" fmla="*/ 416502 w 11"/>
              <a:gd name="T7" fmla="*/ 907415 h 10"/>
              <a:gd name="T8" fmla="*/ 0 w 11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0">
                <a:moveTo>
                  <a:pt x="0" y="5"/>
                </a:moveTo>
                <a:cubicBezTo>
                  <a:pt x="0" y="2"/>
                  <a:pt x="3" y="0"/>
                  <a:pt x="5" y="0"/>
                </a:cubicBezTo>
                <a:cubicBezTo>
                  <a:pt x="7" y="0"/>
                  <a:pt x="10" y="2"/>
                  <a:pt x="10" y="5"/>
                </a:cubicBezTo>
                <a:cubicBezTo>
                  <a:pt x="10" y="7"/>
                  <a:pt x="7" y="9"/>
                  <a:pt x="5" y="9"/>
                </a:cubicBezTo>
                <a:cubicBezTo>
                  <a:pt x="3" y="9"/>
                  <a:pt x="0" y="7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4" name="Freeform 8970">
            <a:extLst>
              <a:ext uri="{FF2B5EF4-FFF2-40B4-BE49-F238E27FC236}">
                <a16:creationId xmlns:a16="http://schemas.microsoft.com/office/drawing/2014/main" id="{246B18EE-7432-4E40-BE09-591F96500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790825"/>
            <a:ext cx="3175" cy="3175"/>
          </a:xfrm>
          <a:custGeom>
            <a:avLst/>
            <a:gdLst>
              <a:gd name="T0" fmla="*/ 416502 w 11"/>
              <a:gd name="T1" fmla="*/ 907415 h 10"/>
              <a:gd name="T2" fmla="*/ 0 w 11"/>
              <a:gd name="T3" fmla="*/ 504190 h 10"/>
              <a:gd name="T4" fmla="*/ 416502 w 11"/>
              <a:gd name="T5" fmla="*/ 0 h 10"/>
              <a:gd name="T6" fmla="*/ 833005 w 11"/>
              <a:gd name="T7" fmla="*/ 504190 h 10"/>
              <a:gd name="T8" fmla="*/ 416502 w 11"/>
              <a:gd name="T9" fmla="*/ 907415 h 10"/>
              <a:gd name="T10" fmla="*/ 416502 w 11"/>
              <a:gd name="T11" fmla="*/ 0 h 10"/>
              <a:gd name="T12" fmla="*/ 83416 w 11"/>
              <a:gd name="T13" fmla="*/ 504190 h 10"/>
              <a:gd name="T14" fmla="*/ 416502 w 11"/>
              <a:gd name="T15" fmla="*/ 907415 h 10"/>
              <a:gd name="T16" fmla="*/ 833005 w 11"/>
              <a:gd name="T17" fmla="*/ 504190 h 10"/>
              <a:gd name="T18" fmla="*/ 416502 w 11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0">
                <a:moveTo>
                  <a:pt x="5" y="9"/>
                </a:moveTo>
                <a:cubicBezTo>
                  <a:pt x="3" y="9"/>
                  <a:pt x="0" y="7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9" y="0"/>
                  <a:pt x="10" y="2"/>
                  <a:pt x="10" y="5"/>
                </a:cubicBezTo>
                <a:cubicBezTo>
                  <a:pt x="10" y="7"/>
                  <a:pt x="9" y="9"/>
                  <a:pt x="5" y="9"/>
                </a:cubicBezTo>
                <a:close/>
                <a:moveTo>
                  <a:pt x="5" y="0"/>
                </a:moveTo>
                <a:cubicBezTo>
                  <a:pt x="3" y="0"/>
                  <a:pt x="1" y="3"/>
                  <a:pt x="1" y="5"/>
                </a:cubicBezTo>
                <a:cubicBezTo>
                  <a:pt x="1" y="7"/>
                  <a:pt x="3" y="9"/>
                  <a:pt x="5" y="9"/>
                </a:cubicBezTo>
                <a:cubicBezTo>
                  <a:pt x="7" y="9"/>
                  <a:pt x="10" y="7"/>
                  <a:pt x="10" y="5"/>
                </a:cubicBezTo>
                <a:cubicBezTo>
                  <a:pt x="10" y="3"/>
                  <a:pt x="7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5" name="Freeform 8971">
            <a:extLst>
              <a:ext uri="{FF2B5EF4-FFF2-40B4-BE49-F238E27FC236}">
                <a16:creationId xmlns:a16="http://schemas.microsoft.com/office/drawing/2014/main" id="{03923031-F5C3-4E41-8259-593F474B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50" y="2787650"/>
            <a:ext cx="3175" cy="3175"/>
          </a:xfrm>
          <a:custGeom>
            <a:avLst/>
            <a:gdLst>
              <a:gd name="T0" fmla="*/ 0 w 10"/>
              <a:gd name="T1" fmla="*/ 499918 h 11"/>
              <a:gd name="T2" fmla="*/ 504190 w 10"/>
              <a:gd name="T3" fmla="*/ 0 h 11"/>
              <a:gd name="T4" fmla="*/ 907415 w 10"/>
              <a:gd name="T5" fmla="*/ 499918 h 11"/>
              <a:gd name="T6" fmla="*/ 504190 w 10"/>
              <a:gd name="T7" fmla="*/ 833005 h 11"/>
              <a:gd name="T8" fmla="*/ 0 w 10"/>
              <a:gd name="T9" fmla="*/ 49991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0" y="6"/>
                </a:moveTo>
                <a:cubicBezTo>
                  <a:pt x="0" y="4"/>
                  <a:pt x="3" y="0"/>
                  <a:pt x="5" y="0"/>
                </a:cubicBezTo>
                <a:cubicBezTo>
                  <a:pt x="7" y="0"/>
                  <a:pt x="9" y="4"/>
                  <a:pt x="9" y="6"/>
                </a:cubicBezTo>
                <a:cubicBezTo>
                  <a:pt x="9" y="8"/>
                  <a:pt x="7" y="10"/>
                  <a:pt x="5" y="10"/>
                </a:cubicBezTo>
                <a:cubicBezTo>
                  <a:pt x="3" y="10"/>
                  <a:pt x="0" y="8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6" name="Freeform 8972">
            <a:extLst>
              <a:ext uri="{FF2B5EF4-FFF2-40B4-BE49-F238E27FC236}">
                <a16:creationId xmlns:a16="http://schemas.microsoft.com/office/drawing/2014/main" id="{0D5BE130-DA77-F344-84B9-74F76EE2E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0938" y="2787650"/>
            <a:ext cx="1587" cy="3175"/>
          </a:xfrm>
          <a:custGeom>
            <a:avLst/>
            <a:gdLst>
              <a:gd name="T0" fmla="*/ 0 w 6"/>
              <a:gd name="T1" fmla="*/ 907415 h 10"/>
              <a:gd name="T2" fmla="*/ 210013 w 6"/>
              <a:gd name="T3" fmla="*/ 504190 h 10"/>
              <a:gd name="T4" fmla="*/ 0 w 6"/>
              <a:gd name="T5" fmla="*/ 0 h 10"/>
              <a:gd name="T6" fmla="*/ 349934 w 6"/>
              <a:gd name="T7" fmla="*/ 504190 h 10"/>
              <a:gd name="T8" fmla="*/ 0 w 6"/>
              <a:gd name="T9" fmla="*/ 90741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0" y="9"/>
                </a:moveTo>
                <a:cubicBezTo>
                  <a:pt x="2" y="9"/>
                  <a:pt x="3" y="7"/>
                  <a:pt x="3" y="5"/>
                </a:cubicBezTo>
                <a:cubicBezTo>
                  <a:pt x="3" y="3"/>
                  <a:pt x="2" y="0"/>
                  <a:pt x="0" y="0"/>
                </a:cubicBezTo>
                <a:cubicBezTo>
                  <a:pt x="3" y="0"/>
                  <a:pt x="5" y="3"/>
                  <a:pt x="5" y="5"/>
                </a:cubicBezTo>
                <a:cubicBezTo>
                  <a:pt x="5" y="7"/>
                  <a:pt x="2" y="9"/>
                  <a:pt x="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7" name="Freeform 8973">
            <a:extLst>
              <a:ext uri="{FF2B5EF4-FFF2-40B4-BE49-F238E27FC236}">
                <a16:creationId xmlns:a16="http://schemas.microsoft.com/office/drawing/2014/main" id="{1A3744FB-C975-274D-B4DF-B8A67A82D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786063"/>
            <a:ext cx="3175" cy="3175"/>
          </a:xfrm>
          <a:custGeom>
            <a:avLst/>
            <a:gdLst>
              <a:gd name="T0" fmla="*/ 0 w 10"/>
              <a:gd name="T1" fmla="*/ 403225 h 10"/>
              <a:gd name="T2" fmla="*/ 403225 w 10"/>
              <a:gd name="T3" fmla="*/ 0 h 10"/>
              <a:gd name="T4" fmla="*/ 907415 w 10"/>
              <a:gd name="T5" fmla="*/ 403225 h 10"/>
              <a:gd name="T6" fmla="*/ 403225 w 10"/>
              <a:gd name="T7" fmla="*/ 907415 h 10"/>
              <a:gd name="T8" fmla="*/ 0 w 10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0" y="4"/>
                </a:moveTo>
                <a:cubicBezTo>
                  <a:pt x="0" y="2"/>
                  <a:pt x="3" y="0"/>
                  <a:pt x="4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4" y="9"/>
                </a:cubicBezTo>
                <a:cubicBezTo>
                  <a:pt x="3" y="9"/>
                  <a:pt x="0" y="7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8" name="Freeform 8974">
            <a:extLst>
              <a:ext uri="{FF2B5EF4-FFF2-40B4-BE49-F238E27FC236}">
                <a16:creationId xmlns:a16="http://schemas.microsoft.com/office/drawing/2014/main" id="{9FE67C40-868D-5B49-8C28-2B412C879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784475"/>
            <a:ext cx="3175" cy="3175"/>
          </a:xfrm>
          <a:custGeom>
            <a:avLst/>
            <a:gdLst>
              <a:gd name="T0" fmla="*/ 0 w 11"/>
              <a:gd name="T1" fmla="*/ 416502 h 11"/>
              <a:gd name="T2" fmla="*/ 333375 w 11"/>
              <a:gd name="T3" fmla="*/ 0 h 11"/>
              <a:gd name="T4" fmla="*/ 833005 w 11"/>
              <a:gd name="T5" fmla="*/ 416502 h 11"/>
              <a:gd name="T6" fmla="*/ 416502 w 11"/>
              <a:gd name="T7" fmla="*/ 833005 h 11"/>
              <a:gd name="T8" fmla="*/ 749877 w 11"/>
              <a:gd name="T9" fmla="*/ 416502 h 11"/>
              <a:gd name="T10" fmla="*/ 333375 w 11"/>
              <a:gd name="T11" fmla="*/ 83416 h 11"/>
              <a:gd name="T12" fmla="*/ 83416 w 11"/>
              <a:gd name="T13" fmla="*/ 416502 h 11"/>
              <a:gd name="T14" fmla="*/ 333375 w 11"/>
              <a:gd name="T15" fmla="*/ 833005 h 11"/>
              <a:gd name="T16" fmla="*/ 0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3"/>
                  <a:pt x="2" y="0"/>
                  <a:pt x="4" y="0"/>
                </a:cubicBezTo>
                <a:cubicBezTo>
                  <a:pt x="7" y="0"/>
                  <a:pt x="10" y="3"/>
                  <a:pt x="10" y="5"/>
                </a:cubicBezTo>
                <a:cubicBezTo>
                  <a:pt x="10" y="8"/>
                  <a:pt x="8" y="10"/>
                  <a:pt x="5" y="10"/>
                </a:cubicBezTo>
                <a:cubicBezTo>
                  <a:pt x="7" y="10"/>
                  <a:pt x="9" y="8"/>
                  <a:pt x="9" y="5"/>
                </a:cubicBezTo>
                <a:cubicBezTo>
                  <a:pt x="9" y="3"/>
                  <a:pt x="7" y="1"/>
                  <a:pt x="4" y="1"/>
                </a:cubicBezTo>
                <a:cubicBezTo>
                  <a:pt x="3" y="1"/>
                  <a:pt x="1" y="3"/>
                  <a:pt x="1" y="5"/>
                </a:cubicBezTo>
                <a:cubicBezTo>
                  <a:pt x="1" y="8"/>
                  <a:pt x="3" y="10"/>
                  <a:pt x="4" y="10"/>
                </a:cubicBezTo>
                <a:cubicBezTo>
                  <a:pt x="2" y="10"/>
                  <a:pt x="0" y="8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29" name="Freeform 8975">
            <a:extLst>
              <a:ext uri="{FF2B5EF4-FFF2-40B4-BE49-F238E27FC236}">
                <a16:creationId xmlns:a16="http://schemas.microsoft.com/office/drawing/2014/main" id="{C0F06E87-AEF8-6841-A504-BE2F56DE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786063"/>
            <a:ext cx="3175" cy="3175"/>
          </a:xfrm>
          <a:custGeom>
            <a:avLst/>
            <a:gdLst>
              <a:gd name="T0" fmla="*/ 0 w 9"/>
              <a:gd name="T1" fmla="*/ 403225 h 10"/>
              <a:gd name="T2" fmla="*/ 497769 w 9"/>
              <a:gd name="T3" fmla="*/ 0 h 10"/>
              <a:gd name="T4" fmla="*/ 995539 w 9"/>
              <a:gd name="T5" fmla="*/ 403225 h 10"/>
              <a:gd name="T6" fmla="*/ 497769 w 9"/>
              <a:gd name="T7" fmla="*/ 907415 h 10"/>
              <a:gd name="T8" fmla="*/ 0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4"/>
                </a:moveTo>
                <a:cubicBezTo>
                  <a:pt x="0" y="1"/>
                  <a:pt x="2" y="0"/>
                  <a:pt x="4" y="0"/>
                </a:cubicBezTo>
                <a:cubicBezTo>
                  <a:pt x="7" y="0"/>
                  <a:pt x="8" y="1"/>
                  <a:pt x="8" y="4"/>
                </a:cubicBezTo>
                <a:cubicBezTo>
                  <a:pt x="8" y="7"/>
                  <a:pt x="7" y="9"/>
                  <a:pt x="4" y="9"/>
                </a:cubicBezTo>
                <a:cubicBezTo>
                  <a:pt x="2" y="9"/>
                  <a:pt x="0" y="7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0" name="Freeform 8976">
            <a:extLst>
              <a:ext uri="{FF2B5EF4-FFF2-40B4-BE49-F238E27FC236}">
                <a16:creationId xmlns:a16="http://schemas.microsoft.com/office/drawing/2014/main" id="{7EFD43DF-F8E0-2846-8DE3-A0571274B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786063"/>
            <a:ext cx="3175" cy="3175"/>
          </a:xfrm>
          <a:custGeom>
            <a:avLst/>
            <a:gdLst>
              <a:gd name="T0" fmla="*/ 0 w 11"/>
              <a:gd name="T1" fmla="*/ 416502 h 11"/>
              <a:gd name="T2" fmla="*/ 416502 w 11"/>
              <a:gd name="T3" fmla="*/ 0 h 11"/>
              <a:gd name="T4" fmla="*/ 833005 w 11"/>
              <a:gd name="T5" fmla="*/ 416502 h 11"/>
              <a:gd name="T6" fmla="*/ 499918 w 11"/>
              <a:gd name="T7" fmla="*/ 833005 h 11"/>
              <a:gd name="T8" fmla="*/ 749877 w 11"/>
              <a:gd name="T9" fmla="*/ 416502 h 11"/>
              <a:gd name="T10" fmla="*/ 416502 w 11"/>
              <a:gd name="T11" fmla="*/ 83416 h 11"/>
              <a:gd name="T12" fmla="*/ 83416 w 11"/>
              <a:gd name="T13" fmla="*/ 416502 h 11"/>
              <a:gd name="T14" fmla="*/ 333375 w 11"/>
              <a:gd name="T15" fmla="*/ 833005 h 11"/>
              <a:gd name="T16" fmla="*/ 0 w 11"/>
              <a:gd name="T17" fmla="*/ 41650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2"/>
                  <a:pt x="2" y="0"/>
                  <a:pt x="5" y="0"/>
                </a:cubicBezTo>
                <a:cubicBezTo>
                  <a:pt x="8" y="0"/>
                  <a:pt x="10" y="2"/>
                  <a:pt x="10" y="5"/>
                </a:cubicBezTo>
                <a:cubicBezTo>
                  <a:pt x="10" y="7"/>
                  <a:pt x="9" y="9"/>
                  <a:pt x="6" y="10"/>
                </a:cubicBezTo>
                <a:cubicBezTo>
                  <a:pt x="8" y="9"/>
                  <a:pt x="9" y="7"/>
                  <a:pt x="9" y="5"/>
                </a:cubicBezTo>
                <a:cubicBezTo>
                  <a:pt x="9" y="3"/>
                  <a:pt x="8" y="1"/>
                  <a:pt x="5" y="1"/>
                </a:cubicBezTo>
                <a:cubicBezTo>
                  <a:pt x="3" y="1"/>
                  <a:pt x="1" y="3"/>
                  <a:pt x="1" y="5"/>
                </a:cubicBezTo>
                <a:cubicBezTo>
                  <a:pt x="1" y="8"/>
                  <a:pt x="2" y="10"/>
                  <a:pt x="4" y="10"/>
                </a:cubicBezTo>
                <a:cubicBezTo>
                  <a:pt x="2" y="10"/>
                  <a:pt x="0" y="8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1" name="Freeform 8977">
            <a:extLst>
              <a:ext uri="{FF2B5EF4-FFF2-40B4-BE49-F238E27FC236}">
                <a16:creationId xmlns:a16="http://schemas.microsoft.com/office/drawing/2014/main" id="{93C95B5B-52FC-6543-A0CC-619F30CC8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8238" y="2786063"/>
            <a:ext cx="3175" cy="3175"/>
          </a:xfrm>
          <a:custGeom>
            <a:avLst/>
            <a:gdLst>
              <a:gd name="T0" fmla="*/ 0 w 9"/>
              <a:gd name="T1" fmla="*/ 416502 h 11"/>
              <a:gd name="T2" fmla="*/ 497769 w 9"/>
              <a:gd name="T3" fmla="*/ 0 h 11"/>
              <a:gd name="T4" fmla="*/ 995539 w 9"/>
              <a:gd name="T5" fmla="*/ 416502 h 11"/>
              <a:gd name="T6" fmla="*/ 497769 w 9"/>
              <a:gd name="T7" fmla="*/ 833005 h 11"/>
              <a:gd name="T8" fmla="*/ 0 w 9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0" y="5"/>
                </a:moveTo>
                <a:cubicBezTo>
                  <a:pt x="0" y="3"/>
                  <a:pt x="1" y="0"/>
                  <a:pt x="4" y="0"/>
                </a:cubicBezTo>
                <a:cubicBezTo>
                  <a:pt x="7" y="0"/>
                  <a:pt x="8" y="3"/>
                  <a:pt x="8" y="5"/>
                </a:cubicBezTo>
                <a:cubicBezTo>
                  <a:pt x="8" y="8"/>
                  <a:pt x="7" y="10"/>
                  <a:pt x="4" y="10"/>
                </a:cubicBezTo>
                <a:cubicBezTo>
                  <a:pt x="1" y="10"/>
                  <a:pt x="0" y="8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2" name="Freeform 8978">
            <a:extLst>
              <a:ext uri="{FF2B5EF4-FFF2-40B4-BE49-F238E27FC236}">
                <a16:creationId xmlns:a16="http://schemas.microsoft.com/office/drawing/2014/main" id="{DDF6F6FA-6CB7-E444-B4F5-2F6DE308A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8238" y="2786063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16502 h 11"/>
              <a:gd name="T4" fmla="*/ 504190 w 10"/>
              <a:gd name="T5" fmla="*/ 0 h 11"/>
              <a:gd name="T6" fmla="*/ 907415 w 10"/>
              <a:gd name="T7" fmla="*/ 416502 h 11"/>
              <a:gd name="T8" fmla="*/ 504190 w 10"/>
              <a:gd name="T9" fmla="*/ 833005 h 11"/>
              <a:gd name="T10" fmla="*/ 504190 w 10"/>
              <a:gd name="T11" fmla="*/ 83416 h 11"/>
              <a:gd name="T12" fmla="*/ 100965 w 10"/>
              <a:gd name="T13" fmla="*/ 416502 h 11"/>
              <a:gd name="T14" fmla="*/ 504190 w 10"/>
              <a:gd name="T15" fmla="*/ 749877 h 11"/>
              <a:gd name="T16" fmla="*/ 806450 w 10"/>
              <a:gd name="T17" fmla="*/ 416502 h 11"/>
              <a:gd name="T18" fmla="*/ 504190 w 10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8" y="0"/>
                  <a:pt x="9" y="2"/>
                  <a:pt x="9" y="5"/>
                </a:cubicBezTo>
                <a:cubicBezTo>
                  <a:pt x="9" y="8"/>
                  <a:pt x="8" y="10"/>
                  <a:pt x="5" y="10"/>
                </a:cubicBezTo>
                <a:close/>
                <a:moveTo>
                  <a:pt x="5" y="1"/>
                </a:moveTo>
                <a:cubicBezTo>
                  <a:pt x="3" y="1"/>
                  <a:pt x="1" y="3"/>
                  <a:pt x="1" y="5"/>
                </a:cubicBezTo>
                <a:cubicBezTo>
                  <a:pt x="1" y="8"/>
                  <a:pt x="3" y="9"/>
                  <a:pt x="5" y="9"/>
                </a:cubicBezTo>
                <a:cubicBezTo>
                  <a:pt x="8" y="9"/>
                  <a:pt x="8" y="8"/>
                  <a:pt x="8" y="5"/>
                </a:cubicBezTo>
                <a:cubicBezTo>
                  <a:pt x="8" y="3"/>
                  <a:pt x="8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3" name="Freeform 8979">
            <a:extLst>
              <a:ext uri="{FF2B5EF4-FFF2-40B4-BE49-F238E27FC236}">
                <a16:creationId xmlns:a16="http://schemas.microsoft.com/office/drawing/2014/main" id="{CBA2E2CA-9EB4-E448-B11E-2C5B78E76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786063"/>
            <a:ext cx="3175" cy="3175"/>
          </a:xfrm>
          <a:custGeom>
            <a:avLst/>
            <a:gdLst>
              <a:gd name="T0" fmla="*/ 0 w 10"/>
              <a:gd name="T1" fmla="*/ 499918 h 11"/>
              <a:gd name="T2" fmla="*/ 504190 w 10"/>
              <a:gd name="T3" fmla="*/ 0 h 11"/>
              <a:gd name="T4" fmla="*/ 907415 w 10"/>
              <a:gd name="T5" fmla="*/ 499918 h 11"/>
              <a:gd name="T6" fmla="*/ 504190 w 10"/>
              <a:gd name="T7" fmla="*/ 833005 h 11"/>
              <a:gd name="T8" fmla="*/ 0 w 10"/>
              <a:gd name="T9" fmla="*/ 499918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1">
                <a:moveTo>
                  <a:pt x="0" y="6"/>
                </a:moveTo>
                <a:cubicBezTo>
                  <a:pt x="0" y="2"/>
                  <a:pt x="3" y="0"/>
                  <a:pt x="5" y="0"/>
                </a:cubicBezTo>
                <a:cubicBezTo>
                  <a:pt x="7" y="0"/>
                  <a:pt x="9" y="2"/>
                  <a:pt x="9" y="6"/>
                </a:cubicBezTo>
                <a:cubicBezTo>
                  <a:pt x="9" y="8"/>
                  <a:pt x="7" y="10"/>
                  <a:pt x="5" y="10"/>
                </a:cubicBezTo>
                <a:cubicBezTo>
                  <a:pt x="3" y="10"/>
                  <a:pt x="0" y="8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4" name="Freeform 8980">
            <a:extLst>
              <a:ext uri="{FF2B5EF4-FFF2-40B4-BE49-F238E27FC236}">
                <a16:creationId xmlns:a16="http://schemas.microsoft.com/office/drawing/2014/main" id="{C04D5622-46CF-834A-AAC1-075DCA49B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786063"/>
            <a:ext cx="3175" cy="3175"/>
          </a:xfrm>
          <a:custGeom>
            <a:avLst/>
            <a:gdLst>
              <a:gd name="T0" fmla="*/ 504190 w 10"/>
              <a:gd name="T1" fmla="*/ 833005 h 11"/>
              <a:gd name="T2" fmla="*/ 0 w 10"/>
              <a:gd name="T3" fmla="*/ 499918 h 11"/>
              <a:gd name="T4" fmla="*/ 504190 w 10"/>
              <a:gd name="T5" fmla="*/ 749877 h 11"/>
              <a:gd name="T6" fmla="*/ 907415 w 10"/>
              <a:gd name="T7" fmla="*/ 499918 h 11"/>
              <a:gd name="T8" fmla="*/ 504190 w 10"/>
              <a:gd name="T9" fmla="*/ 83416 h 11"/>
              <a:gd name="T10" fmla="*/ 0 w 10"/>
              <a:gd name="T11" fmla="*/ 499918 h 11"/>
              <a:gd name="T12" fmla="*/ 0 w 10"/>
              <a:gd name="T13" fmla="*/ 499918 h 11"/>
              <a:gd name="T14" fmla="*/ 504190 w 10"/>
              <a:gd name="T15" fmla="*/ 0 h 11"/>
              <a:gd name="T16" fmla="*/ 907415 w 10"/>
              <a:gd name="T17" fmla="*/ 499918 h 11"/>
              <a:gd name="T18" fmla="*/ 504190 w 10"/>
              <a:gd name="T19" fmla="*/ 833005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11">
                <a:moveTo>
                  <a:pt x="5" y="10"/>
                </a:moveTo>
                <a:cubicBezTo>
                  <a:pt x="2" y="10"/>
                  <a:pt x="0" y="8"/>
                  <a:pt x="0" y="6"/>
                </a:cubicBezTo>
                <a:cubicBezTo>
                  <a:pt x="0" y="8"/>
                  <a:pt x="3" y="9"/>
                  <a:pt x="5" y="9"/>
                </a:cubicBezTo>
                <a:cubicBezTo>
                  <a:pt x="6" y="9"/>
                  <a:pt x="9" y="8"/>
                  <a:pt x="9" y="6"/>
                </a:cubicBezTo>
                <a:cubicBezTo>
                  <a:pt x="9" y="2"/>
                  <a:pt x="6" y="1"/>
                  <a:pt x="5" y="1"/>
                </a:cubicBezTo>
                <a:cubicBezTo>
                  <a:pt x="3" y="1"/>
                  <a:pt x="0" y="2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6"/>
                </a:cubicBezTo>
                <a:cubicBezTo>
                  <a:pt x="9" y="8"/>
                  <a:pt x="7" y="10"/>
                  <a:pt x="5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5" name="Freeform 8981">
            <a:extLst>
              <a:ext uri="{FF2B5EF4-FFF2-40B4-BE49-F238E27FC236}">
                <a16:creationId xmlns:a16="http://schemas.microsoft.com/office/drawing/2014/main" id="{96EE6029-4E6A-A141-84C6-98AB2941E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8763"/>
            <a:ext cx="3175" cy="3175"/>
          </a:xfrm>
          <a:custGeom>
            <a:avLst/>
            <a:gdLst>
              <a:gd name="T0" fmla="*/ 995539 w 9"/>
              <a:gd name="T1" fmla="*/ 497769 h 9"/>
              <a:gd name="T2" fmla="*/ 497769 w 9"/>
              <a:gd name="T3" fmla="*/ 995539 h 9"/>
              <a:gd name="T4" fmla="*/ 0 w 9"/>
              <a:gd name="T5" fmla="*/ 497769 h 9"/>
              <a:gd name="T6" fmla="*/ 497769 w 9"/>
              <a:gd name="T7" fmla="*/ 0 h 9"/>
              <a:gd name="T8" fmla="*/ 995539 w 9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8" y="4"/>
                </a:moveTo>
                <a:cubicBezTo>
                  <a:pt x="8" y="6"/>
                  <a:pt x="6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6" name="Freeform 8982">
            <a:extLst>
              <a:ext uri="{FF2B5EF4-FFF2-40B4-BE49-F238E27FC236}">
                <a16:creationId xmlns:a16="http://schemas.microsoft.com/office/drawing/2014/main" id="{53F14DAC-D975-0E49-AA12-F5FA90BF6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8763"/>
            <a:ext cx="3175" cy="3175"/>
          </a:xfrm>
          <a:custGeom>
            <a:avLst/>
            <a:gdLst>
              <a:gd name="T0" fmla="*/ 499918 w 11"/>
              <a:gd name="T1" fmla="*/ 833005 h 11"/>
              <a:gd name="T2" fmla="*/ 0 w 11"/>
              <a:gd name="T3" fmla="*/ 416502 h 11"/>
              <a:gd name="T4" fmla="*/ 499918 w 11"/>
              <a:gd name="T5" fmla="*/ 0 h 11"/>
              <a:gd name="T6" fmla="*/ 833005 w 11"/>
              <a:gd name="T7" fmla="*/ 416502 h 11"/>
              <a:gd name="T8" fmla="*/ 499918 w 11"/>
              <a:gd name="T9" fmla="*/ 833005 h 11"/>
              <a:gd name="T10" fmla="*/ 499918 w 11"/>
              <a:gd name="T11" fmla="*/ 83416 h 11"/>
              <a:gd name="T12" fmla="*/ 166543 w 11"/>
              <a:gd name="T13" fmla="*/ 416502 h 11"/>
              <a:gd name="T14" fmla="*/ 499918 w 11"/>
              <a:gd name="T15" fmla="*/ 749877 h 11"/>
              <a:gd name="T16" fmla="*/ 833005 w 11"/>
              <a:gd name="T17" fmla="*/ 416502 h 11"/>
              <a:gd name="T18" fmla="*/ 499918 w 11"/>
              <a:gd name="T19" fmla="*/ 8341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" h="11">
                <a:moveTo>
                  <a:pt x="6" y="10"/>
                </a:moveTo>
                <a:cubicBezTo>
                  <a:pt x="4" y="10"/>
                  <a:pt x="0" y="7"/>
                  <a:pt x="0" y="5"/>
                </a:cubicBezTo>
                <a:cubicBezTo>
                  <a:pt x="0" y="2"/>
                  <a:pt x="4" y="0"/>
                  <a:pt x="6" y="0"/>
                </a:cubicBezTo>
                <a:cubicBezTo>
                  <a:pt x="8" y="0"/>
                  <a:pt x="10" y="2"/>
                  <a:pt x="10" y="5"/>
                </a:cubicBezTo>
                <a:cubicBezTo>
                  <a:pt x="10" y="7"/>
                  <a:pt x="8" y="10"/>
                  <a:pt x="6" y="10"/>
                </a:cubicBezTo>
                <a:close/>
                <a:moveTo>
                  <a:pt x="6" y="1"/>
                </a:moveTo>
                <a:cubicBezTo>
                  <a:pt x="4" y="1"/>
                  <a:pt x="2" y="3"/>
                  <a:pt x="2" y="5"/>
                </a:cubicBezTo>
                <a:cubicBezTo>
                  <a:pt x="2" y="7"/>
                  <a:pt x="4" y="9"/>
                  <a:pt x="6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3"/>
                  <a:pt x="8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7" name="Freeform 8983">
            <a:extLst>
              <a:ext uri="{FF2B5EF4-FFF2-40B4-BE49-F238E27FC236}">
                <a16:creationId xmlns:a16="http://schemas.microsoft.com/office/drawing/2014/main" id="{3E390D59-7598-E545-A87B-5E269245B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7175"/>
            <a:ext cx="3175" cy="3175"/>
          </a:xfrm>
          <a:custGeom>
            <a:avLst/>
            <a:gdLst>
              <a:gd name="T0" fmla="*/ 995539 w 9"/>
              <a:gd name="T1" fmla="*/ 497769 h 9"/>
              <a:gd name="T2" fmla="*/ 497769 w 9"/>
              <a:gd name="T3" fmla="*/ 995539 h 9"/>
              <a:gd name="T4" fmla="*/ 0 w 9"/>
              <a:gd name="T5" fmla="*/ 497769 h 9"/>
              <a:gd name="T6" fmla="*/ 497769 w 9"/>
              <a:gd name="T7" fmla="*/ 0 h 9"/>
              <a:gd name="T8" fmla="*/ 995539 w 9"/>
              <a:gd name="T9" fmla="*/ 497769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8" y="4"/>
                </a:moveTo>
                <a:cubicBezTo>
                  <a:pt x="8" y="6"/>
                  <a:pt x="6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8" name="Freeform 8984">
            <a:extLst>
              <a:ext uri="{FF2B5EF4-FFF2-40B4-BE49-F238E27FC236}">
                <a16:creationId xmlns:a16="http://schemas.microsoft.com/office/drawing/2014/main" id="{FD0E0412-FEA5-4848-AA08-450370655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7175"/>
            <a:ext cx="3175" cy="3175"/>
          </a:xfrm>
          <a:custGeom>
            <a:avLst/>
            <a:gdLst>
              <a:gd name="T0" fmla="*/ 499918 w 11"/>
              <a:gd name="T1" fmla="*/ 907415 h 10"/>
              <a:gd name="T2" fmla="*/ 0 w 11"/>
              <a:gd name="T3" fmla="*/ 403225 h 10"/>
              <a:gd name="T4" fmla="*/ 499918 w 11"/>
              <a:gd name="T5" fmla="*/ 0 h 10"/>
              <a:gd name="T6" fmla="*/ 166543 w 11"/>
              <a:gd name="T7" fmla="*/ 403225 h 10"/>
              <a:gd name="T8" fmla="*/ 499918 w 11"/>
              <a:gd name="T9" fmla="*/ 806450 h 10"/>
              <a:gd name="T10" fmla="*/ 833005 w 11"/>
              <a:gd name="T11" fmla="*/ 403225 h 10"/>
              <a:gd name="T12" fmla="*/ 499918 w 11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6" y="9"/>
                </a:moveTo>
                <a:cubicBezTo>
                  <a:pt x="4" y="9"/>
                  <a:pt x="0" y="6"/>
                  <a:pt x="0" y="4"/>
                </a:cubicBezTo>
                <a:cubicBezTo>
                  <a:pt x="0" y="2"/>
                  <a:pt x="4" y="0"/>
                  <a:pt x="6" y="0"/>
                </a:cubicBezTo>
                <a:cubicBezTo>
                  <a:pt x="4" y="0"/>
                  <a:pt x="2" y="2"/>
                  <a:pt x="2" y="4"/>
                </a:cubicBezTo>
                <a:cubicBezTo>
                  <a:pt x="2" y="6"/>
                  <a:pt x="4" y="8"/>
                  <a:pt x="6" y="8"/>
                </a:cubicBezTo>
                <a:cubicBezTo>
                  <a:pt x="8" y="8"/>
                  <a:pt x="10" y="6"/>
                  <a:pt x="10" y="4"/>
                </a:cubicBezTo>
                <a:cubicBezTo>
                  <a:pt x="10" y="6"/>
                  <a:pt x="8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39" name="Freeform 8985">
            <a:extLst>
              <a:ext uri="{FF2B5EF4-FFF2-40B4-BE49-F238E27FC236}">
                <a16:creationId xmlns:a16="http://schemas.microsoft.com/office/drawing/2014/main" id="{A3129B0A-6A23-EA4E-BA51-B6D285038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4000"/>
            <a:ext cx="3175" cy="3175"/>
          </a:xfrm>
          <a:custGeom>
            <a:avLst/>
            <a:gdLst>
              <a:gd name="T0" fmla="*/ 995539 w 9"/>
              <a:gd name="T1" fmla="*/ 416502 h 11"/>
              <a:gd name="T2" fmla="*/ 497769 w 9"/>
              <a:gd name="T3" fmla="*/ 833005 h 11"/>
              <a:gd name="T4" fmla="*/ 0 w 9"/>
              <a:gd name="T5" fmla="*/ 416502 h 11"/>
              <a:gd name="T6" fmla="*/ 497769 w 9"/>
              <a:gd name="T7" fmla="*/ 0 h 11"/>
              <a:gd name="T8" fmla="*/ 995539 w 9"/>
              <a:gd name="T9" fmla="*/ 41650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1">
                <a:moveTo>
                  <a:pt x="8" y="5"/>
                </a:moveTo>
                <a:cubicBezTo>
                  <a:pt x="8" y="7"/>
                  <a:pt x="6" y="10"/>
                  <a:pt x="4" y="10"/>
                </a:cubicBezTo>
                <a:cubicBezTo>
                  <a:pt x="2" y="10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0" name="Freeform 8986">
            <a:extLst>
              <a:ext uri="{FF2B5EF4-FFF2-40B4-BE49-F238E27FC236}">
                <a16:creationId xmlns:a16="http://schemas.microsoft.com/office/drawing/2014/main" id="{36926FFA-06ED-D242-99CD-AEFF5776A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4000"/>
            <a:ext cx="3175" cy="3175"/>
          </a:xfrm>
          <a:custGeom>
            <a:avLst/>
            <a:gdLst>
              <a:gd name="T0" fmla="*/ 499918 w 11"/>
              <a:gd name="T1" fmla="*/ 833005 h 11"/>
              <a:gd name="T2" fmla="*/ 0 w 11"/>
              <a:gd name="T3" fmla="*/ 416502 h 11"/>
              <a:gd name="T4" fmla="*/ 499918 w 11"/>
              <a:gd name="T5" fmla="*/ 0 h 11"/>
              <a:gd name="T6" fmla="*/ 166543 w 11"/>
              <a:gd name="T7" fmla="*/ 416502 h 11"/>
              <a:gd name="T8" fmla="*/ 499918 w 11"/>
              <a:gd name="T9" fmla="*/ 749877 h 11"/>
              <a:gd name="T10" fmla="*/ 833005 w 11"/>
              <a:gd name="T11" fmla="*/ 416502 h 11"/>
              <a:gd name="T12" fmla="*/ 499918 w 11"/>
              <a:gd name="T13" fmla="*/ 833005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6" y="10"/>
                </a:moveTo>
                <a:cubicBezTo>
                  <a:pt x="4" y="10"/>
                  <a:pt x="0" y="7"/>
                  <a:pt x="0" y="5"/>
                </a:cubicBezTo>
                <a:cubicBezTo>
                  <a:pt x="0" y="2"/>
                  <a:pt x="4" y="0"/>
                  <a:pt x="6" y="0"/>
                </a:cubicBezTo>
                <a:cubicBezTo>
                  <a:pt x="4" y="0"/>
                  <a:pt x="2" y="2"/>
                  <a:pt x="2" y="5"/>
                </a:cubicBezTo>
                <a:cubicBezTo>
                  <a:pt x="2" y="7"/>
                  <a:pt x="4" y="9"/>
                  <a:pt x="6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7"/>
                  <a:pt x="8" y="10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1" name="Freeform 8987">
            <a:extLst>
              <a:ext uri="{FF2B5EF4-FFF2-40B4-BE49-F238E27FC236}">
                <a16:creationId xmlns:a16="http://schemas.microsoft.com/office/drawing/2014/main" id="{7CE038D0-6AE1-C34A-A1D0-60B99EB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2413"/>
            <a:ext cx="3175" cy="3175"/>
          </a:xfrm>
          <a:custGeom>
            <a:avLst/>
            <a:gdLst>
              <a:gd name="T0" fmla="*/ 995539 w 9"/>
              <a:gd name="T1" fmla="*/ 504190 h 10"/>
              <a:gd name="T2" fmla="*/ 497769 w 9"/>
              <a:gd name="T3" fmla="*/ 907415 h 10"/>
              <a:gd name="T4" fmla="*/ 0 w 9"/>
              <a:gd name="T5" fmla="*/ 504190 h 10"/>
              <a:gd name="T6" fmla="*/ 497769 w 9"/>
              <a:gd name="T7" fmla="*/ 0 h 10"/>
              <a:gd name="T8" fmla="*/ 995539 w 9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5"/>
                </a:moveTo>
                <a:cubicBezTo>
                  <a:pt x="8" y="7"/>
                  <a:pt x="6" y="9"/>
                  <a:pt x="4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2" name="Freeform 8988">
            <a:extLst>
              <a:ext uri="{FF2B5EF4-FFF2-40B4-BE49-F238E27FC236}">
                <a16:creationId xmlns:a16="http://schemas.microsoft.com/office/drawing/2014/main" id="{4C14622C-9D79-6341-B56A-19EC1EE38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92413"/>
            <a:ext cx="3175" cy="3175"/>
          </a:xfrm>
          <a:custGeom>
            <a:avLst/>
            <a:gdLst>
              <a:gd name="T0" fmla="*/ 0 w 11"/>
              <a:gd name="T1" fmla="*/ 504190 h 10"/>
              <a:gd name="T2" fmla="*/ 499918 w 11"/>
              <a:gd name="T3" fmla="*/ 0 h 10"/>
              <a:gd name="T4" fmla="*/ 833005 w 11"/>
              <a:gd name="T5" fmla="*/ 504190 h 10"/>
              <a:gd name="T6" fmla="*/ 499918 w 11"/>
              <a:gd name="T7" fmla="*/ 100965 h 10"/>
              <a:gd name="T8" fmla="*/ 166543 w 11"/>
              <a:gd name="T9" fmla="*/ 504190 h 10"/>
              <a:gd name="T10" fmla="*/ 499918 w 11"/>
              <a:gd name="T11" fmla="*/ 907415 h 10"/>
              <a:gd name="T12" fmla="*/ 0 w 11"/>
              <a:gd name="T13" fmla="*/ 50419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0" y="5"/>
                </a:moveTo>
                <a:cubicBezTo>
                  <a:pt x="0" y="2"/>
                  <a:pt x="4" y="0"/>
                  <a:pt x="6" y="0"/>
                </a:cubicBezTo>
                <a:cubicBezTo>
                  <a:pt x="8" y="0"/>
                  <a:pt x="10" y="2"/>
                  <a:pt x="10" y="5"/>
                </a:cubicBezTo>
                <a:cubicBezTo>
                  <a:pt x="10" y="3"/>
                  <a:pt x="8" y="1"/>
                  <a:pt x="6" y="1"/>
                </a:cubicBezTo>
                <a:cubicBezTo>
                  <a:pt x="4" y="1"/>
                  <a:pt x="2" y="3"/>
                  <a:pt x="2" y="5"/>
                </a:cubicBezTo>
                <a:cubicBezTo>
                  <a:pt x="2" y="7"/>
                  <a:pt x="4" y="9"/>
                  <a:pt x="6" y="9"/>
                </a:cubicBezTo>
                <a:cubicBezTo>
                  <a:pt x="4" y="9"/>
                  <a:pt x="0" y="7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3" name="Freeform 8989">
            <a:extLst>
              <a:ext uri="{FF2B5EF4-FFF2-40B4-BE49-F238E27FC236}">
                <a16:creationId xmlns:a16="http://schemas.microsoft.com/office/drawing/2014/main" id="{01FA35D6-A0B3-F44F-9785-B40E32B18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6063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7"/>
                  <a:pt x="6" y="9"/>
                  <a:pt x="4" y="9"/>
                </a:cubicBez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4" name="Freeform 8990">
            <a:extLst>
              <a:ext uri="{FF2B5EF4-FFF2-40B4-BE49-F238E27FC236}">
                <a16:creationId xmlns:a16="http://schemas.microsoft.com/office/drawing/2014/main" id="{4AFC1DF6-9868-FE4A-9CB4-718B94E4D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4475"/>
            <a:ext cx="3175" cy="3175"/>
          </a:xfrm>
          <a:custGeom>
            <a:avLst/>
            <a:gdLst>
              <a:gd name="T0" fmla="*/ 0 w 11"/>
              <a:gd name="T1" fmla="*/ 416502 h 11"/>
              <a:gd name="T2" fmla="*/ 499918 w 11"/>
              <a:gd name="T3" fmla="*/ 0 h 11"/>
              <a:gd name="T4" fmla="*/ 833005 w 11"/>
              <a:gd name="T5" fmla="*/ 416502 h 11"/>
              <a:gd name="T6" fmla="*/ 499918 w 11"/>
              <a:gd name="T7" fmla="*/ 83416 h 11"/>
              <a:gd name="T8" fmla="*/ 166543 w 11"/>
              <a:gd name="T9" fmla="*/ 416502 h 11"/>
              <a:gd name="T10" fmla="*/ 499918 w 11"/>
              <a:gd name="T11" fmla="*/ 833005 h 11"/>
              <a:gd name="T12" fmla="*/ 0 w 11"/>
              <a:gd name="T13" fmla="*/ 416502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3"/>
                  <a:pt x="4" y="0"/>
                  <a:pt x="6" y="0"/>
                </a:cubicBezTo>
                <a:cubicBezTo>
                  <a:pt x="8" y="0"/>
                  <a:pt x="10" y="3"/>
                  <a:pt x="10" y="5"/>
                </a:cubicBezTo>
                <a:cubicBezTo>
                  <a:pt x="10" y="3"/>
                  <a:pt x="8" y="1"/>
                  <a:pt x="6" y="1"/>
                </a:cubicBezTo>
                <a:cubicBezTo>
                  <a:pt x="4" y="1"/>
                  <a:pt x="2" y="3"/>
                  <a:pt x="2" y="5"/>
                </a:cubicBezTo>
                <a:cubicBezTo>
                  <a:pt x="2" y="8"/>
                  <a:pt x="4" y="10"/>
                  <a:pt x="6" y="10"/>
                </a:cubicBezTo>
                <a:cubicBezTo>
                  <a:pt x="4" y="10"/>
                  <a:pt x="0" y="8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5" name="Freeform 8991">
            <a:extLst>
              <a:ext uri="{FF2B5EF4-FFF2-40B4-BE49-F238E27FC236}">
                <a16:creationId xmlns:a16="http://schemas.microsoft.com/office/drawing/2014/main" id="{E0702291-C8A1-AB44-A6C3-67EB19468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6063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7"/>
                  <a:pt x="6" y="9"/>
                  <a:pt x="4" y="9"/>
                </a:cubicBezTo>
                <a:cubicBezTo>
                  <a:pt x="2" y="9"/>
                  <a:pt x="0" y="7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6" name="Freeform 8992">
            <a:extLst>
              <a:ext uri="{FF2B5EF4-FFF2-40B4-BE49-F238E27FC236}">
                <a16:creationId xmlns:a16="http://schemas.microsoft.com/office/drawing/2014/main" id="{1D7ED2AE-4B51-0D49-AB0B-34F27058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6063"/>
            <a:ext cx="3175" cy="3175"/>
          </a:xfrm>
          <a:custGeom>
            <a:avLst/>
            <a:gdLst>
              <a:gd name="T0" fmla="*/ 0 w 11"/>
              <a:gd name="T1" fmla="*/ 416502 h 11"/>
              <a:gd name="T2" fmla="*/ 499918 w 11"/>
              <a:gd name="T3" fmla="*/ 0 h 11"/>
              <a:gd name="T4" fmla="*/ 833005 w 11"/>
              <a:gd name="T5" fmla="*/ 416502 h 11"/>
              <a:gd name="T6" fmla="*/ 499918 w 11"/>
              <a:gd name="T7" fmla="*/ 83416 h 11"/>
              <a:gd name="T8" fmla="*/ 166543 w 11"/>
              <a:gd name="T9" fmla="*/ 416502 h 11"/>
              <a:gd name="T10" fmla="*/ 416502 w 11"/>
              <a:gd name="T11" fmla="*/ 833005 h 11"/>
              <a:gd name="T12" fmla="*/ 0 w 11"/>
              <a:gd name="T13" fmla="*/ 416502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0" y="2"/>
                  <a:pt x="4" y="0"/>
                  <a:pt x="6" y="0"/>
                </a:cubicBezTo>
                <a:cubicBezTo>
                  <a:pt x="8" y="0"/>
                  <a:pt x="10" y="2"/>
                  <a:pt x="10" y="5"/>
                </a:cubicBezTo>
                <a:cubicBezTo>
                  <a:pt x="10" y="3"/>
                  <a:pt x="8" y="1"/>
                  <a:pt x="6" y="1"/>
                </a:cubicBezTo>
                <a:cubicBezTo>
                  <a:pt x="4" y="1"/>
                  <a:pt x="2" y="3"/>
                  <a:pt x="2" y="5"/>
                </a:cubicBezTo>
                <a:cubicBezTo>
                  <a:pt x="2" y="8"/>
                  <a:pt x="3" y="9"/>
                  <a:pt x="5" y="10"/>
                </a:cubicBezTo>
                <a:cubicBezTo>
                  <a:pt x="3" y="10"/>
                  <a:pt x="0" y="8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7" name="Freeform 8993">
            <a:extLst>
              <a:ext uri="{FF2B5EF4-FFF2-40B4-BE49-F238E27FC236}">
                <a16:creationId xmlns:a16="http://schemas.microsoft.com/office/drawing/2014/main" id="{0BF55244-D81A-BD43-9FB2-DFBB6ECE6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7650"/>
            <a:ext cx="3175" cy="3175"/>
          </a:xfrm>
          <a:custGeom>
            <a:avLst/>
            <a:gdLst>
              <a:gd name="T0" fmla="*/ 995539 w 9"/>
              <a:gd name="T1" fmla="*/ 504190 h 10"/>
              <a:gd name="T2" fmla="*/ 497769 w 9"/>
              <a:gd name="T3" fmla="*/ 907415 h 10"/>
              <a:gd name="T4" fmla="*/ 0 w 9"/>
              <a:gd name="T5" fmla="*/ 504190 h 10"/>
              <a:gd name="T6" fmla="*/ 497769 w 9"/>
              <a:gd name="T7" fmla="*/ 0 h 10"/>
              <a:gd name="T8" fmla="*/ 995539 w 9"/>
              <a:gd name="T9" fmla="*/ 50419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5"/>
                </a:moveTo>
                <a:cubicBezTo>
                  <a:pt x="8" y="7"/>
                  <a:pt x="6" y="9"/>
                  <a:pt x="4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8" name="Freeform 8994">
            <a:extLst>
              <a:ext uri="{FF2B5EF4-FFF2-40B4-BE49-F238E27FC236}">
                <a16:creationId xmlns:a16="http://schemas.microsoft.com/office/drawing/2014/main" id="{795E2841-A625-D740-BB1C-841BF2C82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7650"/>
            <a:ext cx="3175" cy="3175"/>
          </a:xfrm>
          <a:custGeom>
            <a:avLst/>
            <a:gdLst>
              <a:gd name="T0" fmla="*/ 499918 w 11"/>
              <a:gd name="T1" fmla="*/ 907415 h 10"/>
              <a:gd name="T2" fmla="*/ 0 w 11"/>
              <a:gd name="T3" fmla="*/ 504190 h 10"/>
              <a:gd name="T4" fmla="*/ 499918 w 11"/>
              <a:gd name="T5" fmla="*/ 0 h 10"/>
              <a:gd name="T6" fmla="*/ 166543 w 11"/>
              <a:gd name="T7" fmla="*/ 504190 h 10"/>
              <a:gd name="T8" fmla="*/ 499918 w 11"/>
              <a:gd name="T9" fmla="*/ 806450 h 10"/>
              <a:gd name="T10" fmla="*/ 833005 w 11"/>
              <a:gd name="T11" fmla="*/ 504190 h 10"/>
              <a:gd name="T12" fmla="*/ 499918 w 11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6" y="9"/>
                </a:moveTo>
                <a:cubicBezTo>
                  <a:pt x="4" y="9"/>
                  <a:pt x="0" y="7"/>
                  <a:pt x="0" y="5"/>
                </a:cubicBezTo>
                <a:cubicBezTo>
                  <a:pt x="0" y="2"/>
                  <a:pt x="4" y="0"/>
                  <a:pt x="6" y="0"/>
                </a:cubicBezTo>
                <a:cubicBezTo>
                  <a:pt x="4" y="0"/>
                  <a:pt x="2" y="2"/>
                  <a:pt x="2" y="5"/>
                </a:cubicBezTo>
                <a:cubicBezTo>
                  <a:pt x="2" y="7"/>
                  <a:pt x="4" y="8"/>
                  <a:pt x="6" y="8"/>
                </a:cubicBezTo>
                <a:cubicBezTo>
                  <a:pt x="8" y="8"/>
                  <a:pt x="10" y="7"/>
                  <a:pt x="10" y="5"/>
                </a:cubicBezTo>
                <a:cubicBezTo>
                  <a:pt x="10" y="7"/>
                  <a:pt x="8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49" name="Freeform 8995">
            <a:extLst>
              <a:ext uri="{FF2B5EF4-FFF2-40B4-BE49-F238E27FC236}">
                <a16:creationId xmlns:a16="http://schemas.microsoft.com/office/drawing/2014/main" id="{C8C97884-392A-0D40-9B5C-180A8F8C2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9238"/>
            <a:ext cx="3175" cy="3175"/>
          </a:xfrm>
          <a:custGeom>
            <a:avLst/>
            <a:gdLst>
              <a:gd name="T0" fmla="*/ 995539 w 9"/>
              <a:gd name="T1" fmla="*/ 403225 h 10"/>
              <a:gd name="T2" fmla="*/ 497769 w 9"/>
              <a:gd name="T3" fmla="*/ 907415 h 10"/>
              <a:gd name="T4" fmla="*/ 0 w 9"/>
              <a:gd name="T5" fmla="*/ 403225 h 10"/>
              <a:gd name="T6" fmla="*/ 497769 w 9"/>
              <a:gd name="T7" fmla="*/ 0 h 10"/>
              <a:gd name="T8" fmla="*/ 995539 w 9"/>
              <a:gd name="T9" fmla="*/ 40322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8" y="4"/>
                </a:moveTo>
                <a:cubicBezTo>
                  <a:pt x="8" y="6"/>
                  <a:pt x="6" y="9"/>
                  <a:pt x="4" y="9"/>
                </a:cubicBezTo>
                <a:cubicBezTo>
                  <a:pt x="2" y="9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0" name="Freeform 8996">
            <a:extLst>
              <a:ext uri="{FF2B5EF4-FFF2-40B4-BE49-F238E27FC236}">
                <a16:creationId xmlns:a16="http://schemas.microsoft.com/office/drawing/2014/main" id="{7F4CA667-4FD8-8242-8262-523D415C7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789238"/>
            <a:ext cx="3175" cy="3175"/>
          </a:xfrm>
          <a:custGeom>
            <a:avLst/>
            <a:gdLst>
              <a:gd name="T0" fmla="*/ 499918 w 11"/>
              <a:gd name="T1" fmla="*/ 907415 h 10"/>
              <a:gd name="T2" fmla="*/ 0 w 11"/>
              <a:gd name="T3" fmla="*/ 403225 h 10"/>
              <a:gd name="T4" fmla="*/ 416502 w 11"/>
              <a:gd name="T5" fmla="*/ 0 h 10"/>
              <a:gd name="T6" fmla="*/ 166543 w 11"/>
              <a:gd name="T7" fmla="*/ 403225 h 10"/>
              <a:gd name="T8" fmla="*/ 499918 w 11"/>
              <a:gd name="T9" fmla="*/ 806450 h 10"/>
              <a:gd name="T10" fmla="*/ 833005 w 11"/>
              <a:gd name="T11" fmla="*/ 403225 h 10"/>
              <a:gd name="T12" fmla="*/ 499918 w 11"/>
              <a:gd name="T13" fmla="*/ 90741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10">
                <a:moveTo>
                  <a:pt x="6" y="9"/>
                </a:moveTo>
                <a:cubicBezTo>
                  <a:pt x="4" y="9"/>
                  <a:pt x="0" y="7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3" y="0"/>
                  <a:pt x="2" y="2"/>
                  <a:pt x="2" y="4"/>
                </a:cubicBezTo>
                <a:cubicBezTo>
                  <a:pt x="2" y="6"/>
                  <a:pt x="4" y="8"/>
                  <a:pt x="6" y="8"/>
                </a:cubicBezTo>
                <a:cubicBezTo>
                  <a:pt x="8" y="8"/>
                  <a:pt x="10" y="6"/>
                  <a:pt x="10" y="4"/>
                </a:cubicBezTo>
                <a:cubicBezTo>
                  <a:pt x="10" y="7"/>
                  <a:pt x="8" y="9"/>
                  <a:pt x="6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1" name="Freeform 8997">
            <a:extLst>
              <a:ext uri="{FF2B5EF4-FFF2-40B4-BE49-F238E27FC236}">
                <a16:creationId xmlns:a16="http://schemas.microsoft.com/office/drawing/2014/main" id="{E94ACB26-5467-534C-9266-9FBB5E764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805113"/>
            <a:ext cx="4762" cy="4762"/>
          </a:xfrm>
          <a:custGeom>
            <a:avLst/>
            <a:gdLst>
              <a:gd name="T0" fmla="*/ 1610289 w 13"/>
              <a:gd name="T1" fmla="*/ 944860 h 12"/>
              <a:gd name="T2" fmla="*/ 939213 w 13"/>
              <a:gd name="T3" fmla="*/ 1732178 h 12"/>
              <a:gd name="T4" fmla="*/ 0 w 13"/>
              <a:gd name="T5" fmla="*/ 944860 h 12"/>
              <a:gd name="T6" fmla="*/ 939213 w 13"/>
              <a:gd name="T7" fmla="*/ 0 h 12"/>
              <a:gd name="T8" fmla="*/ 1610289 w 13"/>
              <a:gd name="T9" fmla="*/ 94486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2">
                <a:moveTo>
                  <a:pt x="12" y="6"/>
                </a:moveTo>
                <a:cubicBezTo>
                  <a:pt x="12" y="9"/>
                  <a:pt x="10" y="11"/>
                  <a:pt x="7" y="11"/>
                </a:cubicBezTo>
                <a:cubicBezTo>
                  <a:pt x="4" y="11"/>
                  <a:pt x="0" y="9"/>
                  <a:pt x="0" y="6"/>
                </a:cubicBezTo>
                <a:cubicBezTo>
                  <a:pt x="0" y="3"/>
                  <a:pt x="4" y="0"/>
                  <a:pt x="7" y="0"/>
                </a:cubicBezTo>
                <a:cubicBezTo>
                  <a:pt x="10" y="0"/>
                  <a:pt x="12" y="3"/>
                  <a:pt x="12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2" name="Freeform 8998">
            <a:extLst>
              <a:ext uri="{FF2B5EF4-FFF2-40B4-BE49-F238E27FC236}">
                <a16:creationId xmlns:a16="http://schemas.microsoft.com/office/drawing/2014/main" id="{145EE72C-5BDA-F040-A7B3-04B20380C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805113"/>
            <a:ext cx="4762" cy="4762"/>
          </a:xfrm>
          <a:custGeom>
            <a:avLst/>
            <a:gdLst>
              <a:gd name="T0" fmla="*/ 809880 w 14"/>
              <a:gd name="T1" fmla="*/ 1610289 h 13"/>
              <a:gd name="T2" fmla="*/ 0 w 14"/>
              <a:gd name="T3" fmla="*/ 805144 h 13"/>
              <a:gd name="T4" fmla="*/ 809880 w 14"/>
              <a:gd name="T5" fmla="*/ 0 h 13"/>
              <a:gd name="T6" fmla="*/ 1504112 w 14"/>
              <a:gd name="T7" fmla="*/ 805144 h 13"/>
              <a:gd name="T8" fmla="*/ 809880 w 14"/>
              <a:gd name="T9" fmla="*/ 1610289 h 13"/>
              <a:gd name="T10" fmla="*/ 809880 w 14"/>
              <a:gd name="T11" fmla="*/ 134069 h 13"/>
              <a:gd name="T12" fmla="*/ 115649 w 14"/>
              <a:gd name="T13" fmla="*/ 805144 h 13"/>
              <a:gd name="T14" fmla="*/ 809880 w 14"/>
              <a:gd name="T15" fmla="*/ 1475854 h 13"/>
              <a:gd name="T16" fmla="*/ 1388463 w 14"/>
              <a:gd name="T17" fmla="*/ 805144 h 13"/>
              <a:gd name="T18" fmla="*/ 809880 w 14"/>
              <a:gd name="T19" fmla="*/ 134069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3">
                <a:moveTo>
                  <a:pt x="7" y="12"/>
                </a:moveTo>
                <a:cubicBezTo>
                  <a:pt x="4" y="12"/>
                  <a:pt x="0" y="9"/>
                  <a:pt x="0" y="6"/>
                </a:cubicBezTo>
                <a:cubicBezTo>
                  <a:pt x="0" y="3"/>
                  <a:pt x="4" y="0"/>
                  <a:pt x="7" y="0"/>
                </a:cubicBezTo>
                <a:cubicBezTo>
                  <a:pt x="10" y="0"/>
                  <a:pt x="13" y="3"/>
                  <a:pt x="13" y="6"/>
                </a:cubicBezTo>
                <a:cubicBezTo>
                  <a:pt x="13" y="9"/>
                  <a:pt x="10" y="12"/>
                  <a:pt x="7" y="12"/>
                </a:cubicBezTo>
                <a:close/>
                <a:moveTo>
                  <a:pt x="7" y="1"/>
                </a:moveTo>
                <a:cubicBezTo>
                  <a:pt x="5" y="1"/>
                  <a:pt x="1" y="3"/>
                  <a:pt x="1" y="6"/>
                </a:cubicBezTo>
                <a:cubicBezTo>
                  <a:pt x="1" y="9"/>
                  <a:pt x="5" y="11"/>
                  <a:pt x="7" y="11"/>
                </a:cubicBezTo>
                <a:cubicBezTo>
                  <a:pt x="10" y="11"/>
                  <a:pt x="12" y="9"/>
                  <a:pt x="12" y="6"/>
                </a:cubicBezTo>
                <a:cubicBezTo>
                  <a:pt x="12" y="3"/>
                  <a:pt x="10" y="1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3" name="Freeform 8999">
            <a:extLst>
              <a:ext uri="{FF2B5EF4-FFF2-40B4-BE49-F238E27FC236}">
                <a16:creationId xmlns:a16="http://schemas.microsoft.com/office/drawing/2014/main" id="{D23C42D5-DDC8-2647-B1BB-B2EFA2481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809875"/>
            <a:ext cx="4762" cy="4763"/>
          </a:xfrm>
          <a:custGeom>
            <a:avLst/>
            <a:gdLst>
              <a:gd name="T0" fmla="*/ 1732178 w 12"/>
              <a:gd name="T1" fmla="*/ 787880 h 12"/>
              <a:gd name="T2" fmla="*/ 944860 w 12"/>
              <a:gd name="T3" fmla="*/ 1732938 h 12"/>
              <a:gd name="T4" fmla="*/ 0 w 12"/>
              <a:gd name="T5" fmla="*/ 787880 h 12"/>
              <a:gd name="T6" fmla="*/ 944860 w 12"/>
              <a:gd name="T7" fmla="*/ 0 h 12"/>
              <a:gd name="T8" fmla="*/ 1732178 w 12"/>
              <a:gd name="T9" fmla="*/ 78788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2">
                <a:moveTo>
                  <a:pt x="11" y="5"/>
                </a:moveTo>
                <a:cubicBezTo>
                  <a:pt x="11" y="8"/>
                  <a:pt x="9" y="11"/>
                  <a:pt x="6" y="11"/>
                </a:cubicBezTo>
                <a:cubicBezTo>
                  <a:pt x="3" y="11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2"/>
                  <a:pt x="11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4" name="Freeform 9000">
            <a:extLst>
              <a:ext uri="{FF2B5EF4-FFF2-40B4-BE49-F238E27FC236}">
                <a16:creationId xmlns:a16="http://schemas.microsoft.com/office/drawing/2014/main" id="{480E883A-9FFC-FB4A-A600-39DCF188D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2809875"/>
            <a:ext cx="4762" cy="4763"/>
          </a:xfrm>
          <a:custGeom>
            <a:avLst/>
            <a:gdLst>
              <a:gd name="T0" fmla="*/ 805144 w 13"/>
              <a:gd name="T1" fmla="*/ 1732938 h 12"/>
              <a:gd name="T2" fmla="*/ 1475854 w 13"/>
              <a:gd name="T3" fmla="*/ 787880 h 12"/>
              <a:gd name="T4" fmla="*/ 805144 w 13"/>
              <a:gd name="T5" fmla="*/ 0 h 12"/>
              <a:gd name="T6" fmla="*/ 0 w 13"/>
              <a:gd name="T7" fmla="*/ 787880 h 12"/>
              <a:gd name="T8" fmla="*/ 805144 w 13"/>
              <a:gd name="T9" fmla="*/ 0 h 12"/>
              <a:gd name="T10" fmla="*/ 1610289 w 13"/>
              <a:gd name="T11" fmla="*/ 787880 h 12"/>
              <a:gd name="T12" fmla="*/ 805144 w 13"/>
              <a:gd name="T13" fmla="*/ 1732938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2">
                <a:moveTo>
                  <a:pt x="6" y="11"/>
                </a:moveTo>
                <a:cubicBezTo>
                  <a:pt x="8" y="11"/>
                  <a:pt x="11" y="8"/>
                  <a:pt x="11" y="5"/>
                </a:cubicBezTo>
                <a:cubicBezTo>
                  <a:pt x="11" y="2"/>
                  <a:pt x="8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1"/>
                  <a:pt x="3" y="0"/>
                  <a:pt x="6" y="0"/>
                </a:cubicBezTo>
                <a:cubicBezTo>
                  <a:pt x="9" y="0"/>
                  <a:pt x="12" y="1"/>
                  <a:pt x="12" y="5"/>
                </a:cubicBezTo>
                <a:cubicBezTo>
                  <a:pt x="12" y="8"/>
                  <a:pt x="9" y="11"/>
                  <a:pt x="6" y="1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5" name="Freeform 9001">
            <a:extLst>
              <a:ext uri="{FF2B5EF4-FFF2-40B4-BE49-F238E27FC236}">
                <a16:creationId xmlns:a16="http://schemas.microsoft.com/office/drawing/2014/main" id="{D1A24CE3-ED39-FB4B-AEDC-B940A6660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50" y="2809875"/>
            <a:ext cx="4763" cy="4763"/>
          </a:xfrm>
          <a:custGeom>
            <a:avLst/>
            <a:gdLst>
              <a:gd name="T0" fmla="*/ 1610993 w 13"/>
              <a:gd name="T1" fmla="*/ 787880 h 12"/>
              <a:gd name="T2" fmla="*/ 805313 w 13"/>
              <a:gd name="T3" fmla="*/ 1732938 h 12"/>
              <a:gd name="T4" fmla="*/ 0 w 13"/>
              <a:gd name="T5" fmla="*/ 787880 h 12"/>
              <a:gd name="T6" fmla="*/ 805313 w 13"/>
              <a:gd name="T7" fmla="*/ 0 h 12"/>
              <a:gd name="T8" fmla="*/ 1610993 w 13"/>
              <a:gd name="T9" fmla="*/ 78788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2">
                <a:moveTo>
                  <a:pt x="12" y="5"/>
                </a:moveTo>
                <a:cubicBezTo>
                  <a:pt x="12" y="8"/>
                  <a:pt x="9" y="11"/>
                  <a:pt x="6" y="11"/>
                </a:cubicBezTo>
                <a:cubicBezTo>
                  <a:pt x="3" y="11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2" y="2"/>
                  <a:pt x="12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6" name="Freeform 9002">
            <a:extLst>
              <a:ext uri="{FF2B5EF4-FFF2-40B4-BE49-F238E27FC236}">
                <a16:creationId xmlns:a16="http://schemas.microsoft.com/office/drawing/2014/main" id="{47749CBB-94AA-0545-90E4-B570C019B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50" y="2809875"/>
            <a:ext cx="4763" cy="4763"/>
          </a:xfrm>
          <a:custGeom>
            <a:avLst/>
            <a:gdLst>
              <a:gd name="T0" fmla="*/ 0 w 13"/>
              <a:gd name="T1" fmla="*/ 787880 h 12"/>
              <a:gd name="T2" fmla="*/ 805313 w 13"/>
              <a:gd name="T3" fmla="*/ 0 h 12"/>
              <a:gd name="T4" fmla="*/ 1610993 w 13"/>
              <a:gd name="T5" fmla="*/ 787880 h 12"/>
              <a:gd name="T6" fmla="*/ 805313 w 13"/>
              <a:gd name="T7" fmla="*/ 0 h 12"/>
              <a:gd name="T8" fmla="*/ 134097 w 13"/>
              <a:gd name="T9" fmla="*/ 787880 h 12"/>
              <a:gd name="T10" fmla="*/ 805313 w 13"/>
              <a:gd name="T11" fmla="*/ 1732938 h 12"/>
              <a:gd name="T12" fmla="*/ 0 w 13"/>
              <a:gd name="T13" fmla="*/ 787880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" h="12">
                <a:moveTo>
                  <a:pt x="0" y="5"/>
                </a:moveTo>
                <a:cubicBezTo>
                  <a:pt x="0" y="1"/>
                  <a:pt x="3" y="0"/>
                  <a:pt x="6" y="0"/>
                </a:cubicBezTo>
                <a:cubicBezTo>
                  <a:pt x="9" y="0"/>
                  <a:pt x="12" y="1"/>
                  <a:pt x="12" y="5"/>
                </a:cubicBezTo>
                <a:cubicBezTo>
                  <a:pt x="12" y="2"/>
                  <a:pt x="9" y="0"/>
                  <a:pt x="6" y="0"/>
                </a:cubicBezTo>
                <a:cubicBezTo>
                  <a:pt x="3" y="0"/>
                  <a:pt x="1" y="2"/>
                  <a:pt x="1" y="5"/>
                </a:cubicBezTo>
                <a:cubicBezTo>
                  <a:pt x="1" y="8"/>
                  <a:pt x="3" y="11"/>
                  <a:pt x="6" y="11"/>
                </a:cubicBezTo>
                <a:cubicBezTo>
                  <a:pt x="3" y="11"/>
                  <a:pt x="0" y="8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7" name="Freeform 9003">
            <a:extLst>
              <a:ext uri="{FF2B5EF4-FFF2-40B4-BE49-F238E27FC236}">
                <a16:creationId xmlns:a16="http://schemas.microsoft.com/office/drawing/2014/main" id="{529DF51C-2F90-8541-98F0-82401420D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814638"/>
            <a:ext cx="6350" cy="3175"/>
          </a:xfrm>
          <a:custGeom>
            <a:avLst/>
            <a:gdLst>
              <a:gd name="T0" fmla="*/ 1005305 w 19"/>
              <a:gd name="T1" fmla="*/ 995539 h 9"/>
              <a:gd name="T2" fmla="*/ 0 w 19"/>
              <a:gd name="T3" fmla="*/ 995539 h 9"/>
              <a:gd name="T4" fmla="*/ 0 w 19"/>
              <a:gd name="T5" fmla="*/ 0 h 9"/>
              <a:gd name="T6" fmla="*/ 2010611 w 19"/>
              <a:gd name="T7" fmla="*/ 0 h 9"/>
              <a:gd name="T8" fmla="*/ 2010611 w 19"/>
              <a:gd name="T9" fmla="*/ 995539 h 9"/>
              <a:gd name="T10" fmla="*/ 1005305 w 19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9">
                <a:moveTo>
                  <a:pt x="9" y="8"/>
                </a:moveTo>
                <a:lnTo>
                  <a:pt x="0" y="8"/>
                </a:lnTo>
                <a:lnTo>
                  <a:pt x="0" y="0"/>
                </a:lnTo>
                <a:lnTo>
                  <a:pt x="18" y="0"/>
                </a:lnTo>
                <a:lnTo>
                  <a:pt x="18" y="8"/>
                </a:lnTo>
                <a:lnTo>
                  <a:pt x="9" y="8"/>
                </a:lnTo>
              </a:path>
            </a:pathLst>
          </a:custGeom>
          <a:solidFill>
            <a:srgbClr val="1C2A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8" name="Freeform 9004">
            <a:extLst>
              <a:ext uri="{FF2B5EF4-FFF2-40B4-BE49-F238E27FC236}">
                <a16:creationId xmlns:a16="http://schemas.microsoft.com/office/drawing/2014/main" id="{8B96A565-7673-4140-8439-6EC088387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814638"/>
            <a:ext cx="6350" cy="3175"/>
          </a:xfrm>
          <a:custGeom>
            <a:avLst/>
            <a:gdLst>
              <a:gd name="T0" fmla="*/ 2010611 w 19"/>
              <a:gd name="T1" fmla="*/ 995539 h 9"/>
              <a:gd name="T2" fmla="*/ 0 w 19"/>
              <a:gd name="T3" fmla="*/ 995539 h 9"/>
              <a:gd name="T4" fmla="*/ 1898984 w 19"/>
              <a:gd name="T5" fmla="*/ 871008 h 9"/>
              <a:gd name="T6" fmla="*/ 1898984 w 19"/>
              <a:gd name="T7" fmla="*/ 0 h 9"/>
              <a:gd name="T8" fmla="*/ 2010611 w 19"/>
              <a:gd name="T9" fmla="*/ 0 h 9"/>
              <a:gd name="T10" fmla="*/ 2010611 w 19"/>
              <a:gd name="T11" fmla="*/ 995539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" h="9">
                <a:moveTo>
                  <a:pt x="18" y="8"/>
                </a:moveTo>
                <a:lnTo>
                  <a:pt x="0" y="8"/>
                </a:lnTo>
                <a:lnTo>
                  <a:pt x="17" y="7"/>
                </a:lnTo>
                <a:lnTo>
                  <a:pt x="17" y="0"/>
                </a:lnTo>
                <a:lnTo>
                  <a:pt x="18" y="0"/>
                </a:lnTo>
                <a:lnTo>
                  <a:pt x="18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59" name="Freeform 9005">
            <a:extLst>
              <a:ext uri="{FF2B5EF4-FFF2-40B4-BE49-F238E27FC236}">
                <a16:creationId xmlns:a16="http://schemas.microsoft.com/office/drawing/2014/main" id="{68B19B60-9173-2A4A-BC98-3FBFC32BE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814638"/>
            <a:ext cx="6350" cy="3175"/>
          </a:xfrm>
          <a:custGeom>
            <a:avLst/>
            <a:gdLst>
              <a:gd name="T0" fmla="*/ 0 w 17"/>
              <a:gd name="T1" fmla="*/ 302578 h 10"/>
              <a:gd name="T2" fmla="*/ 976779 w 17"/>
              <a:gd name="T3" fmla="*/ 100965 h 10"/>
              <a:gd name="T4" fmla="*/ 2232212 w 17"/>
              <a:gd name="T5" fmla="*/ 504190 h 10"/>
              <a:gd name="T6" fmla="*/ 1116106 w 17"/>
              <a:gd name="T7" fmla="*/ 806450 h 10"/>
              <a:gd name="T8" fmla="*/ 0 w 17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0" y="3"/>
                </a:moveTo>
                <a:cubicBezTo>
                  <a:pt x="0" y="1"/>
                  <a:pt x="4" y="0"/>
                  <a:pt x="7" y="1"/>
                </a:cubicBezTo>
                <a:cubicBezTo>
                  <a:pt x="12" y="1"/>
                  <a:pt x="15" y="3"/>
                  <a:pt x="16" y="5"/>
                </a:cubicBezTo>
                <a:cubicBezTo>
                  <a:pt x="16" y="7"/>
                  <a:pt x="12" y="9"/>
                  <a:pt x="8" y="8"/>
                </a:cubicBezTo>
                <a:cubicBezTo>
                  <a:pt x="4" y="8"/>
                  <a:pt x="0" y="6"/>
                  <a:pt x="0" y="3"/>
                </a:cubicBezTo>
              </a:path>
            </a:pathLst>
          </a:custGeom>
          <a:solidFill>
            <a:srgbClr val="4D82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0" name="Freeform 9006">
            <a:extLst>
              <a:ext uri="{FF2B5EF4-FFF2-40B4-BE49-F238E27FC236}">
                <a16:creationId xmlns:a16="http://schemas.microsoft.com/office/drawing/2014/main" id="{6337C46F-E332-C943-816F-7509F4801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814638"/>
            <a:ext cx="6350" cy="3175"/>
          </a:xfrm>
          <a:custGeom>
            <a:avLst/>
            <a:gdLst>
              <a:gd name="T0" fmla="*/ 1395132 w 17"/>
              <a:gd name="T1" fmla="*/ 907415 h 10"/>
              <a:gd name="T2" fmla="*/ 1116106 w 17"/>
              <a:gd name="T3" fmla="*/ 907415 h 10"/>
              <a:gd name="T4" fmla="*/ 0 w 17"/>
              <a:gd name="T5" fmla="*/ 302578 h 10"/>
              <a:gd name="T6" fmla="*/ 1116106 w 17"/>
              <a:gd name="T7" fmla="*/ 806450 h 10"/>
              <a:gd name="T8" fmla="*/ 1395132 w 17"/>
              <a:gd name="T9" fmla="*/ 806450 h 10"/>
              <a:gd name="T10" fmla="*/ 1953185 w 17"/>
              <a:gd name="T11" fmla="*/ 705803 h 10"/>
              <a:gd name="T12" fmla="*/ 2092885 w 17"/>
              <a:gd name="T13" fmla="*/ 504190 h 10"/>
              <a:gd name="T14" fmla="*/ 976779 w 17"/>
              <a:gd name="T15" fmla="*/ 100965 h 10"/>
              <a:gd name="T16" fmla="*/ 0 w 17"/>
              <a:gd name="T17" fmla="*/ 201613 h 10"/>
              <a:gd name="T18" fmla="*/ 0 w 17"/>
              <a:gd name="T19" fmla="*/ 100965 h 10"/>
              <a:gd name="T20" fmla="*/ 837079 w 17"/>
              <a:gd name="T21" fmla="*/ 0 h 10"/>
              <a:gd name="T22" fmla="*/ 976779 w 17"/>
              <a:gd name="T23" fmla="*/ 0 h 10"/>
              <a:gd name="T24" fmla="*/ 2232212 w 17"/>
              <a:gd name="T25" fmla="*/ 504190 h 10"/>
              <a:gd name="T26" fmla="*/ 2092885 w 17"/>
              <a:gd name="T27" fmla="*/ 705803 h 10"/>
              <a:gd name="T28" fmla="*/ 1395132 w 17"/>
              <a:gd name="T29" fmla="*/ 907415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" h="10">
                <a:moveTo>
                  <a:pt x="10" y="9"/>
                </a:moveTo>
                <a:lnTo>
                  <a:pt x="8" y="9"/>
                </a:lnTo>
                <a:cubicBezTo>
                  <a:pt x="4" y="8"/>
                  <a:pt x="0" y="6"/>
                  <a:pt x="0" y="3"/>
                </a:cubicBezTo>
                <a:cubicBezTo>
                  <a:pt x="0" y="6"/>
                  <a:pt x="4" y="7"/>
                  <a:pt x="8" y="8"/>
                </a:cubicBezTo>
                <a:lnTo>
                  <a:pt x="10" y="8"/>
                </a:lnTo>
                <a:cubicBezTo>
                  <a:pt x="11" y="8"/>
                  <a:pt x="14" y="7"/>
                  <a:pt x="14" y="7"/>
                </a:cubicBezTo>
                <a:cubicBezTo>
                  <a:pt x="14" y="7"/>
                  <a:pt x="15" y="6"/>
                  <a:pt x="15" y="5"/>
                </a:cubicBezTo>
                <a:cubicBezTo>
                  <a:pt x="15" y="3"/>
                  <a:pt x="11" y="1"/>
                  <a:pt x="7" y="1"/>
                </a:cubicBezTo>
                <a:cubicBezTo>
                  <a:pt x="4" y="1"/>
                  <a:pt x="2" y="1"/>
                  <a:pt x="0" y="2"/>
                </a:cubicBezTo>
                <a:lnTo>
                  <a:pt x="0" y="1"/>
                </a:lnTo>
                <a:cubicBezTo>
                  <a:pt x="1" y="1"/>
                  <a:pt x="4" y="0"/>
                  <a:pt x="6" y="0"/>
                </a:cubicBezTo>
                <a:lnTo>
                  <a:pt x="7" y="0"/>
                </a:lnTo>
                <a:cubicBezTo>
                  <a:pt x="12" y="1"/>
                  <a:pt x="16" y="2"/>
                  <a:pt x="16" y="5"/>
                </a:cubicBezTo>
                <a:cubicBezTo>
                  <a:pt x="16" y="6"/>
                  <a:pt x="16" y="6"/>
                  <a:pt x="15" y="7"/>
                </a:cubicBezTo>
                <a:cubicBezTo>
                  <a:pt x="14" y="8"/>
                  <a:pt x="12" y="9"/>
                  <a:pt x="10" y="9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1" name="Freeform 9007">
            <a:extLst>
              <a:ext uri="{FF2B5EF4-FFF2-40B4-BE49-F238E27FC236}">
                <a16:creationId xmlns:a16="http://schemas.microsoft.com/office/drawing/2014/main" id="{434630B4-1ABB-A641-8A40-F8FE965B3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816225"/>
            <a:ext cx="6350" cy="4763"/>
          </a:xfrm>
          <a:custGeom>
            <a:avLst/>
            <a:gdLst>
              <a:gd name="T0" fmla="*/ 497769 w 18"/>
              <a:gd name="T1" fmla="*/ 402657 h 13"/>
              <a:gd name="T2" fmla="*/ 1866900 w 18"/>
              <a:gd name="T3" fmla="*/ 0 h 13"/>
              <a:gd name="T4" fmla="*/ 2115608 w 18"/>
              <a:gd name="T5" fmla="*/ 1073873 h 13"/>
              <a:gd name="T6" fmla="*/ 497769 w 18"/>
              <a:gd name="T7" fmla="*/ 1610993 h 13"/>
              <a:gd name="T8" fmla="*/ 0 w 18"/>
              <a:gd name="T9" fmla="*/ 1073873 h 13"/>
              <a:gd name="T10" fmla="*/ 497769 w 18"/>
              <a:gd name="T11" fmla="*/ 40265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4" y="3"/>
                </a:moveTo>
                <a:lnTo>
                  <a:pt x="15" y="0"/>
                </a:lnTo>
                <a:lnTo>
                  <a:pt x="17" y="8"/>
                </a:lnTo>
                <a:lnTo>
                  <a:pt x="4" y="12"/>
                </a:lnTo>
                <a:lnTo>
                  <a:pt x="0" y="8"/>
                </a:lnTo>
                <a:lnTo>
                  <a:pt x="4" y="3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2" name="Freeform 9008">
            <a:extLst>
              <a:ext uri="{FF2B5EF4-FFF2-40B4-BE49-F238E27FC236}">
                <a16:creationId xmlns:a16="http://schemas.microsoft.com/office/drawing/2014/main" id="{D497A154-BCDF-2A40-9973-EE7AC8582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816225"/>
            <a:ext cx="6350" cy="4763"/>
          </a:xfrm>
          <a:custGeom>
            <a:avLst/>
            <a:gdLst>
              <a:gd name="T0" fmla="*/ 446839 w 19"/>
              <a:gd name="T1" fmla="*/ 1610993 h 13"/>
              <a:gd name="T2" fmla="*/ 0 w 19"/>
              <a:gd name="T3" fmla="*/ 1073873 h 13"/>
              <a:gd name="T4" fmla="*/ 446839 w 19"/>
              <a:gd name="T5" fmla="*/ 1476530 h 13"/>
              <a:gd name="T6" fmla="*/ 1898984 w 19"/>
              <a:gd name="T7" fmla="*/ 939777 h 13"/>
              <a:gd name="T8" fmla="*/ 1675397 w 19"/>
              <a:gd name="T9" fmla="*/ 134097 h 13"/>
              <a:gd name="T10" fmla="*/ 446839 w 19"/>
              <a:gd name="T11" fmla="*/ 537120 h 13"/>
              <a:gd name="T12" fmla="*/ 0 w 19"/>
              <a:gd name="T13" fmla="*/ 1073873 h 13"/>
              <a:gd name="T14" fmla="*/ 0 w 19"/>
              <a:gd name="T15" fmla="*/ 1073873 h 13"/>
              <a:gd name="T16" fmla="*/ 446839 w 19"/>
              <a:gd name="T17" fmla="*/ 402657 h 13"/>
              <a:gd name="T18" fmla="*/ 1675397 w 19"/>
              <a:gd name="T19" fmla="*/ 0 h 13"/>
              <a:gd name="T20" fmla="*/ 2010611 w 19"/>
              <a:gd name="T21" fmla="*/ 1073873 h 13"/>
              <a:gd name="T22" fmla="*/ 446839 w 19"/>
              <a:gd name="T23" fmla="*/ 1610993 h 1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" h="13">
                <a:moveTo>
                  <a:pt x="4" y="12"/>
                </a:moveTo>
                <a:lnTo>
                  <a:pt x="0" y="8"/>
                </a:lnTo>
                <a:lnTo>
                  <a:pt x="4" y="11"/>
                </a:lnTo>
                <a:lnTo>
                  <a:pt x="17" y="7"/>
                </a:lnTo>
                <a:lnTo>
                  <a:pt x="15" y="1"/>
                </a:lnTo>
                <a:lnTo>
                  <a:pt x="4" y="4"/>
                </a:lnTo>
                <a:lnTo>
                  <a:pt x="0" y="8"/>
                </a:lnTo>
                <a:lnTo>
                  <a:pt x="4" y="3"/>
                </a:lnTo>
                <a:lnTo>
                  <a:pt x="15" y="0"/>
                </a:lnTo>
                <a:lnTo>
                  <a:pt x="18" y="8"/>
                </a:lnTo>
                <a:lnTo>
                  <a:pt x="4" y="1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3" name="Freeform 9009">
            <a:extLst>
              <a:ext uri="{FF2B5EF4-FFF2-40B4-BE49-F238E27FC236}">
                <a16:creationId xmlns:a16="http://schemas.microsoft.com/office/drawing/2014/main" id="{558BC474-5307-B747-9631-9237408F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816225"/>
            <a:ext cx="6350" cy="4763"/>
          </a:xfrm>
          <a:custGeom>
            <a:avLst/>
            <a:gdLst>
              <a:gd name="T0" fmla="*/ 1493308 w 18"/>
              <a:gd name="T1" fmla="*/ 402657 h 13"/>
              <a:gd name="T2" fmla="*/ 2115608 w 18"/>
              <a:gd name="T3" fmla="*/ 1073873 h 13"/>
              <a:gd name="T4" fmla="*/ 1493308 w 18"/>
              <a:gd name="T5" fmla="*/ 1610993 h 13"/>
              <a:gd name="T6" fmla="*/ 0 w 18"/>
              <a:gd name="T7" fmla="*/ 1073873 h 13"/>
              <a:gd name="T8" fmla="*/ 373239 w 18"/>
              <a:gd name="T9" fmla="*/ 0 h 13"/>
              <a:gd name="T10" fmla="*/ 1493308 w 18"/>
              <a:gd name="T11" fmla="*/ 402657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13">
                <a:moveTo>
                  <a:pt x="12" y="3"/>
                </a:moveTo>
                <a:lnTo>
                  <a:pt x="17" y="8"/>
                </a:lnTo>
                <a:lnTo>
                  <a:pt x="12" y="12"/>
                </a:lnTo>
                <a:lnTo>
                  <a:pt x="0" y="8"/>
                </a:lnTo>
                <a:lnTo>
                  <a:pt x="3" y="0"/>
                </a:lnTo>
                <a:lnTo>
                  <a:pt x="12" y="3"/>
                </a:lnTo>
              </a:path>
            </a:pathLst>
          </a:custGeom>
          <a:solidFill>
            <a:srgbClr val="BA00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4" name="Freeform 9010">
            <a:extLst>
              <a:ext uri="{FF2B5EF4-FFF2-40B4-BE49-F238E27FC236}">
                <a16:creationId xmlns:a16="http://schemas.microsoft.com/office/drawing/2014/main" id="{118E66ED-5BC6-7645-ADA0-35FA78ECE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816225"/>
            <a:ext cx="6350" cy="4763"/>
          </a:xfrm>
          <a:custGeom>
            <a:avLst/>
            <a:gdLst>
              <a:gd name="T0" fmla="*/ 1493308 w 18"/>
              <a:gd name="T1" fmla="*/ 1610993 h 13"/>
              <a:gd name="T2" fmla="*/ 124531 w 18"/>
              <a:gd name="T3" fmla="*/ 1073873 h 13"/>
              <a:gd name="T4" fmla="*/ 1493308 w 18"/>
              <a:gd name="T5" fmla="*/ 1476530 h 13"/>
              <a:gd name="T6" fmla="*/ 2115608 w 18"/>
              <a:gd name="T7" fmla="*/ 1073873 h 13"/>
              <a:gd name="T8" fmla="*/ 1493308 w 18"/>
              <a:gd name="T9" fmla="*/ 1610993 h 13"/>
              <a:gd name="T10" fmla="*/ 0 w 18"/>
              <a:gd name="T11" fmla="*/ 1073873 h 13"/>
              <a:gd name="T12" fmla="*/ 373239 w 18"/>
              <a:gd name="T13" fmla="*/ 0 h 13"/>
              <a:gd name="T14" fmla="*/ 1493308 w 18"/>
              <a:gd name="T15" fmla="*/ 402657 h 13"/>
              <a:gd name="T16" fmla="*/ 2115608 w 18"/>
              <a:gd name="T17" fmla="*/ 1073873 h 13"/>
              <a:gd name="T18" fmla="*/ 2115608 w 18"/>
              <a:gd name="T19" fmla="*/ 1073873 h 13"/>
              <a:gd name="T20" fmla="*/ 1493308 w 18"/>
              <a:gd name="T21" fmla="*/ 537120 h 13"/>
              <a:gd name="T22" fmla="*/ 373239 w 18"/>
              <a:gd name="T23" fmla="*/ 134097 h 13"/>
              <a:gd name="T24" fmla="*/ 0 w 18"/>
              <a:gd name="T25" fmla="*/ 1073873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" h="13">
                <a:moveTo>
                  <a:pt x="12" y="12"/>
                </a:moveTo>
                <a:lnTo>
                  <a:pt x="1" y="8"/>
                </a:lnTo>
                <a:lnTo>
                  <a:pt x="12" y="11"/>
                </a:lnTo>
                <a:lnTo>
                  <a:pt x="17" y="8"/>
                </a:lnTo>
                <a:lnTo>
                  <a:pt x="12" y="12"/>
                </a:lnTo>
                <a:close/>
                <a:moveTo>
                  <a:pt x="0" y="8"/>
                </a:moveTo>
                <a:lnTo>
                  <a:pt x="3" y="0"/>
                </a:lnTo>
                <a:lnTo>
                  <a:pt x="12" y="3"/>
                </a:lnTo>
                <a:lnTo>
                  <a:pt x="17" y="8"/>
                </a:lnTo>
                <a:lnTo>
                  <a:pt x="12" y="4"/>
                </a:lnTo>
                <a:lnTo>
                  <a:pt x="3" y="1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5" name="Freeform 9011">
            <a:extLst>
              <a:ext uri="{FF2B5EF4-FFF2-40B4-BE49-F238E27FC236}">
                <a16:creationId xmlns:a16="http://schemas.microsoft.com/office/drawing/2014/main" id="{432E673B-8F4D-2B44-9E7C-0A517AE1A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814638"/>
            <a:ext cx="6350" cy="3175"/>
          </a:xfrm>
          <a:custGeom>
            <a:avLst/>
            <a:gdLst>
              <a:gd name="T0" fmla="*/ 2232212 w 17"/>
              <a:gd name="T1" fmla="*/ 302578 h 10"/>
              <a:gd name="T2" fmla="*/ 1116106 w 17"/>
              <a:gd name="T3" fmla="*/ 806450 h 10"/>
              <a:gd name="T4" fmla="*/ 0 w 17"/>
              <a:gd name="T5" fmla="*/ 504190 h 10"/>
              <a:gd name="T6" fmla="*/ 1116106 w 17"/>
              <a:gd name="T7" fmla="*/ 100965 h 10"/>
              <a:gd name="T8" fmla="*/ 2232212 w 17"/>
              <a:gd name="T9" fmla="*/ 30257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16" y="3"/>
                </a:moveTo>
                <a:cubicBezTo>
                  <a:pt x="16" y="6"/>
                  <a:pt x="13" y="8"/>
                  <a:pt x="8" y="8"/>
                </a:cubicBezTo>
                <a:cubicBezTo>
                  <a:pt x="4" y="9"/>
                  <a:pt x="0" y="7"/>
                  <a:pt x="0" y="5"/>
                </a:cubicBezTo>
                <a:cubicBezTo>
                  <a:pt x="0" y="3"/>
                  <a:pt x="4" y="1"/>
                  <a:pt x="8" y="1"/>
                </a:cubicBezTo>
                <a:cubicBezTo>
                  <a:pt x="13" y="0"/>
                  <a:pt x="16" y="1"/>
                  <a:pt x="16" y="3"/>
                </a:cubicBezTo>
              </a:path>
            </a:pathLst>
          </a:custGeom>
          <a:solidFill>
            <a:srgbClr val="4D822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6" name="Freeform 9012">
            <a:extLst>
              <a:ext uri="{FF2B5EF4-FFF2-40B4-BE49-F238E27FC236}">
                <a16:creationId xmlns:a16="http://schemas.microsoft.com/office/drawing/2014/main" id="{21854BB5-8F1A-AF4F-BCC2-69E54743F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2814638"/>
            <a:ext cx="6350" cy="3175"/>
          </a:xfrm>
          <a:custGeom>
            <a:avLst/>
            <a:gdLst>
              <a:gd name="T0" fmla="*/ 976779 w 17"/>
              <a:gd name="T1" fmla="*/ 907415 h 10"/>
              <a:gd name="T2" fmla="*/ 139700 w 17"/>
              <a:gd name="T3" fmla="*/ 705803 h 10"/>
              <a:gd name="T4" fmla="*/ 0 w 17"/>
              <a:gd name="T5" fmla="*/ 504190 h 10"/>
              <a:gd name="T6" fmla="*/ 1116106 w 17"/>
              <a:gd name="T7" fmla="*/ 0 h 10"/>
              <a:gd name="T8" fmla="*/ 1255806 w 17"/>
              <a:gd name="T9" fmla="*/ 0 h 10"/>
              <a:gd name="T10" fmla="*/ 2232212 w 17"/>
              <a:gd name="T11" fmla="*/ 100965 h 10"/>
              <a:gd name="T12" fmla="*/ 2232212 w 17"/>
              <a:gd name="T13" fmla="*/ 302578 h 10"/>
              <a:gd name="T14" fmla="*/ 2092885 w 17"/>
              <a:gd name="T15" fmla="*/ 201613 h 10"/>
              <a:gd name="T16" fmla="*/ 1255806 w 17"/>
              <a:gd name="T17" fmla="*/ 100965 h 10"/>
              <a:gd name="T18" fmla="*/ 139700 w 17"/>
              <a:gd name="T19" fmla="*/ 504190 h 10"/>
              <a:gd name="T20" fmla="*/ 139700 w 17"/>
              <a:gd name="T21" fmla="*/ 604838 h 10"/>
              <a:gd name="T22" fmla="*/ 976779 w 17"/>
              <a:gd name="T23" fmla="*/ 806450 h 10"/>
              <a:gd name="T24" fmla="*/ 1116106 w 17"/>
              <a:gd name="T25" fmla="*/ 806450 h 10"/>
              <a:gd name="T26" fmla="*/ 2232212 w 17"/>
              <a:gd name="T27" fmla="*/ 403225 h 10"/>
              <a:gd name="T28" fmla="*/ 1116106 w 17"/>
              <a:gd name="T29" fmla="*/ 907415 h 10"/>
              <a:gd name="T30" fmla="*/ 976779 w 17"/>
              <a:gd name="T31" fmla="*/ 907415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10">
                <a:moveTo>
                  <a:pt x="7" y="9"/>
                </a:moveTo>
                <a:cubicBezTo>
                  <a:pt x="4" y="9"/>
                  <a:pt x="2" y="8"/>
                  <a:pt x="1" y="7"/>
                </a:cubicBezTo>
                <a:cubicBezTo>
                  <a:pt x="0" y="6"/>
                  <a:pt x="0" y="6"/>
                  <a:pt x="0" y="5"/>
                </a:cubicBezTo>
                <a:cubicBezTo>
                  <a:pt x="0" y="2"/>
                  <a:pt x="4" y="1"/>
                  <a:pt x="8" y="0"/>
                </a:cubicBezTo>
                <a:lnTo>
                  <a:pt x="9" y="0"/>
                </a:lnTo>
                <a:cubicBezTo>
                  <a:pt x="12" y="0"/>
                  <a:pt x="15" y="1"/>
                  <a:pt x="16" y="1"/>
                </a:cubicBezTo>
                <a:lnTo>
                  <a:pt x="16" y="3"/>
                </a:lnTo>
                <a:cubicBezTo>
                  <a:pt x="16" y="3"/>
                  <a:pt x="16" y="2"/>
                  <a:pt x="15" y="2"/>
                </a:cubicBezTo>
                <a:cubicBezTo>
                  <a:pt x="15" y="2"/>
                  <a:pt x="12" y="1"/>
                  <a:pt x="9" y="1"/>
                </a:cubicBezTo>
                <a:cubicBezTo>
                  <a:pt x="5" y="1"/>
                  <a:pt x="1" y="3"/>
                  <a:pt x="1" y="5"/>
                </a:cubicBezTo>
                <a:lnTo>
                  <a:pt x="1" y="6"/>
                </a:lnTo>
                <a:cubicBezTo>
                  <a:pt x="2" y="7"/>
                  <a:pt x="5" y="8"/>
                  <a:pt x="7" y="8"/>
                </a:cubicBezTo>
                <a:lnTo>
                  <a:pt x="8" y="8"/>
                </a:lnTo>
                <a:cubicBezTo>
                  <a:pt x="12" y="8"/>
                  <a:pt x="15" y="6"/>
                  <a:pt x="16" y="4"/>
                </a:cubicBezTo>
                <a:cubicBezTo>
                  <a:pt x="15" y="6"/>
                  <a:pt x="13" y="8"/>
                  <a:pt x="8" y="9"/>
                </a:cubicBezTo>
                <a:lnTo>
                  <a:pt x="7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7" name="Freeform 9013">
            <a:extLst>
              <a:ext uri="{FF2B5EF4-FFF2-40B4-BE49-F238E27FC236}">
                <a16:creationId xmlns:a16="http://schemas.microsoft.com/office/drawing/2014/main" id="{57437BD7-B3B8-4B46-91A5-D0DEBAAE3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14638"/>
            <a:ext cx="1588" cy="1587"/>
          </a:xfrm>
          <a:custGeom>
            <a:avLst/>
            <a:gdLst>
              <a:gd name="T0" fmla="*/ 350154 w 6"/>
              <a:gd name="T1" fmla="*/ 100616 h 5"/>
              <a:gd name="T2" fmla="*/ 140009 w 6"/>
              <a:gd name="T3" fmla="*/ 403098 h 5"/>
              <a:gd name="T4" fmla="*/ 0 w 6"/>
              <a:gd name="T5" fmla="*/ 100616 h 5"/>
              <a:gd name="T6" fmla="*/ 140009 w 6"/>
              <a:gd name="T7" fmla="*/ 0 h 5"/>
              <a:gd name="T8" fmla="*/ 350154 w 6"/>
              <a:gd name="T9" fmla="*/ 10061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1"/>
                </a:moveTo>
                <a:cubicBezTo>
                  <a:pt x="5" y="3"/>
                  <a:pt x="3" y="4"/>
                  <a:pt x="2" y="4"/>
                </a:cubicBezTo>
                <a:cubicBezTo>
                  <a:pt x="0" y="4"/>
                  <a:pt x="0" y="3"/>
                  <a:pt x="0" y="1"/>
                </a:cubicBezTo>
                <a:cubicBezTo>
                  <a:pt x="0" y="1"/>
                  <a:pt x="0" y="0"/>
                  <a:pt x="2" y="0"/>
                </a:cubicBezTo>
                <a:cubicBezTo>
                  <a:pt x="3" y="0"/>
                  <a:pt x="5" y="1"/>
                  <a:pt x="5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8" name="Freeform 9014">
            <a:extLst>
              <a:ext uri="{FF2B5EF4-FFF2-40B4-BE49-F238E27FC236}">
                <a16:creationId xmlns:a16="http://schemas.microsoft.com/office/drawing/2014/main" id="{E8BB6B48-5CE5-C34E-82D9-988B86B8C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14638"/>
            <a:ext cx="1588" cy="1587"/>
          </a:xfrm>
          <a:custGeom>
            <a:avLst/>
            <a:gdLst>
              <a:gd name="T0" fmla="*/ 140009 w 6"/>
              <a:gd name="T1" fmla="*/ 403098 h 5"/>
              <a:gd name="T2" fmla="*/ 0 w 6"/>
              <a:gd name="T3" fmla="*/ 100616 h 5"/>
              <a:gd name="T4" fmla="*/ 350154 w 6"/>
              <a:gd name="T5" fmla="*/ 100616 h 5"/>
              <a:gd name="T6" fmla="*/ 140009 w 6"/>
              <a:gd name="T7" fmla="*/ 403098 h 5"/>
              <a:gd name="T8" fmla="*/ 350154 w 6"/>
              <a:gd name="T9" fmla="*/ 100616 h 5"/>
              <a:gd name="T10" fmla="*/ 210145 w 6"/>
              <a:gd name="T11" fmla="*/ 0 h 5"/>
              <a:gd name="T12" fmla="*/ 350154 w 6"/>
              <a:gd name="T13" fmla="*/ 100616 h 5"/>
              <a:gd name="T14" fmla="*/ 140009 w 6"/>
              <a:gd name="T15" fmla="*/ 0 h 5"/>
              <a:gd name="T16" fmla="*/ 210145 w 6"/>
              <a:gd name="T17" fmla="*/ 0 h 5"/>
              <a:gd name="T18" fmla="*/ 0 w 6"/>
              <a:gd name="T19" fmla="*/ 100616 h 5"/>
              <a:gd name="T20" fmla="*/ 140009 w 6"/>
              <a:gd name="T21" fmla="*/ 0 h 5"/>
              <a:gd name="T22" fmla="*/ 0 w 6"/>
              <a:gd name="T23" fmla="*/ 100616 h 5"/>
              <a:gd name="T24" fmla="*/ 0 w 6"/>
              <a:gd name="T25" fmla="*/ 100616 h 5"/>
              <a:gd name="T26" fmla="*/ 0 w 6"/>
              <a:gd name="T27" fmla="*/ 100616 h 5"/>
              <a:gd name="T28" fmla="*/ 0 w 6"/>
              <a:gd name="T29" fmla="*/ 100616 h 5"/>
              <a:gd name="T30" fmla="*/ 0 w 6"/>
              <a:gd name="T31" fmla="*/ 100616 h 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" h="5">
                <a:moveTo>
                  <a:pt x="2" y="4"/>
                </a:moveTo>
                <a:cubicBezTo>
                  <a:pt x="0" y="4"/>
                  <a:pt x="0" y="3"/>
                  <a:pt x="0" y="1"/>
                </a:cubicBezTo>
                <a:cubicBezTo>
                  <a:pt x="0" y="4"/>
                  <a:pt x="5" y="4"/>
                  <a:pt x="5" y="1"/>
                </a:cubicBezTo>
                <a:cubicBezTo>
                  <a:pt x="5" y="3"/>
                  <a:pt x="4" y="4"/>
                  <a:pt x="2" y="4"/>
                </a:cubicBezTo>
                <a:close/>
                <a:moveTo>
                  <a:pt x="5" y="1"/>
                </a:moveTo>
                <a:cubicBezTo>
                  <a:pt x="5" y="1"/>
                  <a:pt x="4" y="0"/>
                  <a:pt x="3" y="0"/>
                </a:cubicBezTo>
                <a:cubicBezTo>
                  <a:pt x="4" y="0"/>
                  <a:pt x="5" y="0"/>
                  <a:pt x="5" y="1"/>
                </a:cubicBezTo>
                <a:close/>
                <a:moveTo>
                  <a:pt x="2" y="0"/>
                </a:moveTo>
                <a:cubicBezTo>
                  <a:pt x="2" y="0"/>
                  <a:pt x="3" y="0"/>
                  <a:pt x="3" y="0"/>
                </a:cubicBezTo>
                <a:cubicBezTo>
                  <a:pt x="2" y="0"/>
                  <a:pt x="0" y="0"/>
                  <a:pt x="0" y="1"/>
                </a:cubicBezTo>
                <a:cubicBezTo>
                  <a:pt x="0" y="0"/>
                  <a:pt x="0" y="0"/>
                  <a:pt x="2" y="0"/>
                </a:cubicBezTo>
                <a:close/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69" name="Freeform 9015">
            <a:extLst>
              <a:ext uri="{FF2B5EF4-FFF2-40B4-BE49-F238E27FC236}">
                <a16:creationId xmlns:a16="http://schemas.microsoft.com/office/drawing/2014/main" id="{AFAD05E7-7A51-0849-A71F-B80635E2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16225"/>
            <a:ext cx="1588" cy="1588"/>
          </a:xfrm>
          <a:custGeom>
            <a:avLst/>
            <a:gdLst>
              <a:gd name="T0" fmla="*/ 350154 w 6"/>
              <a:gd name="T1" fmla="*/ 201676 h 5"/>
              <a:gd name="T2" fmla="*/ 140009 w 6"/>
              <a:gd name="T3" fmla="*/ 403352 h 5"/>
              <a:gd name="T4" fmla="*/ 0 w 6"/>
              <a:gd name="T5" fmla="*/ 201676 h 5"/>
              <a:gd name="T6" fmla="*/ 140009 w 6"/>
              <a:gd name="T7" fmla="*/ 0 h 5"/>
              <a:gd name="T8" fmla="*/ 350154 w 6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3"/>
                  <a:pt x="4" y="4"/>
                  <a:pt x="2" y="4"/>
                </a:cubicBezTo>
                <a:cubicBezTo>
                  <a:pt x="2" y="4"/>
                  <a:pt x="0" y="3"/>
                  <a:pt x="0" y="2"/>
                </a:cubicBezTo>
                <a:cubicBezTo>
                  <a:pt x="0" y="1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0" name="Freeform 9016">
            <a:extLst>
              <a:ext uri="{FF2B5EF4-FFF2-40B4-BE49-F238E27FC236}">
                <a16:creationId xmlns:a16="http://schemas.microsoft.com/office/drawing/2014/main" id="{2E1B8A7F-3D13-C443-BA1F-8643E75D7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16225"/>
            <a:ext cx="1588" cy="1588"/>
          </a:xfrm>
          <a:custGeom>
            <a:avLst/>
            <a:gdLst>
              <a:gd name="T0" fmla="*/ 140009 w 6"/>
              <a:gd name="T1" fmla="*/ 350154 h 6"/>
              <a:gd name="T2" fmla="*/ 0 w 6"/>
              <a:gd name="T3" fmla="*/ 140009 h 6"/>
              <a:gd name="T4" fmla="*/ 350154 w 6"/>
              <a:gd name="T5" fmla="*/ 140009 h 6"/>
              <a:gd name="T6" fmla="*/ 140009 w 6"/>
              <a:gd name="T7" fmla="*/ 350154 h 6"/>
              <a:gd name="T8" fmla="*/ 350154 w 6"/>
              <a:gd name="T9" fmla="*/ 140009 h 6"/>
              <a:gd name="T10" fmla="*/ 0 w 6"/>
              <a:gd name="T11" fmla="*/ 70137 h 6"/>
              <a:gd name="T12" fmla="*/ 140009 w 6"/>
              <a:gd name="T13" fmla="*/ 0 h 6"/>
              <a:gd name="T14" fmla="*/ 350154 w 6"/>
              <a:gd name="T15" fmla="*/ 140009 h 6"/>
              <a:gd name="T16" fmla="*/ 0 w 6"/>
              <a:gd name="T17" fmla="*/ 140009 h 6"/>
              <a:gd name="T18" fmla="*/ 0 w 6"/>
              <a:gd name="T19" fmla="*/ 140009 h 6"/>
              <a:gd name="T20" fmla="*/ 0 w 6"/>
              <a:gd name="T21" fmla="*/ 140009 h 6"/>
              <a:gd name="T22" fmla="*/ 0 w 6"/>
              <a:gd name="T23" fmla="*/ 70137 h 6"/>
              <a:gd name="T24" fmla="*/ 0 w 6"/>
              <a:gd name="T25" fmla="*/ 140009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" h="6">
                <a:moveTo>
                  <a:pt x="2" y="5"/>
                </a:moveTo>
                <a:cubicBezTo>
                  <a:pt x="0" y="5"/>
                  <a:pt x="0" y="3"/>
                  <a:pt x="0" y="2"/>
                </a:cubicBezTo>
                <a:cubicBezTo>
                  <a:pt x="0" y="4"/>
                  <a:pt x="5" y="4"/>
                  <a:pt x="5" y="2"/>
                </a:cubicBezTo>
                <a:cubicBezTo>
                  <a:pt x="5" y="3"/>
                  <a:pt x="5" y="5"/>
                  <a:pt x="2" y="5"/>
                </a:cubicBezTo>
                <a:close/>
                <a:moveTo>
                  <a:pt x="5" y="2"/>
                </a:moveTo>
                <a:cubicBezTo>
                  <a:pt x="5" y="0"/>
                  <a:pt x="2" y="0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close/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1" name="Freeform 9017">
            <a:extLst>
              <a:ext uri="{FF2B5EF4-FFF2-40B4-BE49-F238E27FC236}">
                <a16:creationId xmlns:a16="http://schemas.microsoft.com/office/drawing/2014/main" id="{641416D7-09BA-2542-AFD9-FA8FCB49E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816225"/>
            <a:ext cx="1588" cy="1588"/>
          </a:xfrm>
          <a:custGeom>
            <a:avLst/>
            <a:gdLst>
              <a:gd name="T0" fmla="*/ 403352 w 5"/>
              <a:gd name="T1" fmla="*/ 140009 h 6"/>
              <a:gd name="T2" fmla="*/ 201676 w 5"/>
              <a:gd name="T3" fmla="*/ 350154 h 6"/>
              <a:gd name="T4" fmla="*/ 0 w 5"/>
              <a:gd name="T5" fmla="*/ 140009 h 6"/>
              <a:gd name="T6" fmla="*/ 100997 w 5"/>
              <a:gd name="T7" fmla="*/ 0 h 6"/>
              <a:gd name="T8" fmla="*/ 403352 w 5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3" y="5"/>
                  <a:pt x="2" y="5"/>
                </a:cubicBezTo>
                <a:cubicBezTo>
                  <a:pt x="2" y="5"/>
                  <a:pt x="0" y="3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4" y="1"/>
                  <a:pt x="4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2" name="Freeform 9018">
            <a:extLst>
              <a:ext uri="{FF2B5EF4-FFF2-40B4-BE49-F238E27FC236}">
                <a16:creationId xmlns:a16="http://schemas.microsoft.com/office/drawing/2014/main" id="{E42FE892-DE6D-8C44-BBEC-0F47D8900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816225"/>
            <a:ext cx="1588" cy="1588"/>
          </a:xfrm>
          <a:custGeom>
            <a:avLst/>
            <a:gdLst>
              <a:gd name="T0" fmla="*/ 201676 w 5"/>
              <a:gd name="T1" fmla="*/ 350154 h 6"/>
              <a:gd name="T2" fmla="*/ 0 w 5"/>
              <a:gd name="T3" fmla="*/ 210145 h 6"/>
              <a:gd name="T4" fmla="*/ 403352 w 5"/>
              <a:gd name="T5" fmla="*/ 140009 h 6"/>
              <a:gd name="T6" fmla="*/ 201676 w 5"/>
              <a:gd name="T7" fmla="*/ 350154 h 6"/>
              <a:gd name="T8" fmla="*/ 0 w 5"/>
              <a:gd name="T9" fmla="*/ 140009 h 6"/>
              <a:gd name="T10" fmla="*/ 0 w 5"/>
              <a:gd name="T11" fmla="*/ 210145 h 6"/>
              <a:gd name="T12" fmla="*/ 0 w 5"/>
              <a:gd name="T13" fmla="*/ 140009 h 6"/>
              <a:gd name="T14" fmla="*/ 0 w 5"/>
              <a:gd name="T15" fmla="*/ 140009 h 6"/>
              <a:gd name="T16" fmla="*/ 0 w 5"/>
              <a:gd name="T17" fmla="*/ 140009 h 6"/>
              <a:gd name="T18" fmla="*/ 0 w 5"/>
              <a:gd name="T19" fmla="*/ 140009 h 6"/>
              <a:gd name="T20" fmla="*/ 0 w 5"/>
              <a:gd name="T21" fmla="*/ 140009 h 6"/>
              <a:gd name="T22" fmla="*/ 100997 w 5"/>
              <a:gd name="T23" fmla="*/ 0 h 6"/>
              <a:gd name="T24" fmla="*/ 0 w 5"/>
              <a:gd name="T25" fmla="*/ 140009 h 6"/>
              <a:gd name="T26" fmla="*/ 0 w 5"/>
              <a:gd name="T27" fmla="*/ 140009 h 6"/>
              <a:gd name="T28" fmla="*/ 403352 w 5"/>
              <a:gd name="T29" fmla="*/ 140009 h 6"/>
              <a:gd name="T30" fmla="*/ 100997 w 5"/>
              <a:gd name="T31" fmla="*/ 0 h 6"/>
              <a:gd name="T32" fmla="*/ 201676 w 5"/>
              <a:gd name="T33" fmla="*/ 0 h 6"/>
              <a:gd name="T34" fmla="*/ 403352 w 5"/>
              <a:gd name="T35" fmla="*/ 140009 h 6"/>
              <a:gd name="T36" fmla="*/ 403352 w 5"/>
              <a:gd name="T37" fmla="*/ 140009 h 6"/>
              <a:gd name="T38" fmla="*/ 403352 w 5"/>
              <a:gd name="T39" fmla="*/ 140009 h 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1" y="5"/>
                  <a:pt x="0" y="4"/>
                  <a:pt x="0" y="3"/>
                </a:cubicBezTo>
                <a:cubicBezTo>
                  <a:pt x="1" y="5"/>
                  <a:pt x="4" y="4"/>
                  <a:pt x="4" y="2"/>
                </a:cubicBezTo>
                <a:cubicBezTo>
                  <a:pt x="4" y="3"/>
                  <a:pt x="4" y="5"/>
                  <a:pt x="2" y="5"/>
                </a:cubicBezTo>
                <a:close/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  <a:moveTo>
                  <a:pt x="4" y="2"/>
                </a:moveTo>
                <a:cubicBezTo>
                  <a:pt x="4" y="0"/>
                  <a:pt x="2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3" name="Freeform 9019">
            <a:extLst>
              <a:ext uri="{FF2B5EF4-FFF2-40B4-BE49-F238E27FC236}">
                <a16:creationId xmlns:a16="http://schemas.microsoft.com/office/drawing/2014/main" id="{ACCD339F-E67A-DA4B-80F1-0321DB0F4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2817813"/>
            <a:ext cx="1587" cy="1587"/>
          </a:xfrm>
          <a:custGeom>
            <a:avLst/>
            <a:gdLst>
              <a:gd name="T0" fmla="*/ 403098 w 5"/>
              <a:gd name="T1" fmla="*/ 302165 h 5"/>
              <a:gd name="T2" fmla="*/ 100616 w 5"/>
              <a:gd name="T3" fmla="*/ 403098 h 5"/>
              <a:gd name="T4" fmla="*/ 0 w 5"/>
              <a:gd name="T5" fmla="*/ 302165 h 5"/>
              <a:gd name="T6" fmla="*/ 100616 w 5"/>
              <a:gd name="T7" fmla="*/ 0 h 5"/>
              <a:gd name="T8" fmla="*/ 403098 w 5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4" y="3"/>
                </a:moveTo>
                <a:cubicBezTo>
                  <a:pt x="4" y="3"/>
                  <a:pt x="3" y="4"/>
                  <a:pt x="1" y="4"/>
                </a:cubicBezTo>
                <a:lnTo>
                  <a:pt x="0" y="3"/>
                </a:lnTo>
                <a:cubicBezTo>
                  <a:pt x="0" y="0"/>
                  <a:pt x="1" y="0"/>
                  <a:pt x="1" y="0"/>
                </a:cubicBezTo>
                <a:cubicBezTo>
                  <a:pt x="3" y="0"/>
                  <a:pt x="4" y="0"/>
                  <a:pt x="4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4" name="Freeform 9020">
            <a:extLst>
              <a:ext uri="{FF2B5EF4-FFF2-40B4-BE49-F238E27FC236}">
                <a16:creationId xmlns:a16="http://schemas.microsoft.com/office/drawing/2014/main" id="{AC1E571C-D40A-D840-97A0-FB4982A7C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2817813"/>
            <a:ext cx="1587" cy="1587"/>
          </a:xfrm>
          <a:custGeom>
            <a:avLst/>
            <a:gdLst>
              <a:gd name="T0" fmla="*/ 157510 w 4"/>
              <a:gd name="T1" fmla="*/ 349934 h 6"/>
              <a:gd name="T2" fmla="*/ 0 w 4"/>
              <a:gd name="T3" fmla="*/ 279841 h 6"/>
              <a:gd name="T4" fmla="*/ 472133 w 4"/>
              <a:gd name="T5" fmla="*/ 349934 h 6"/>
              <a:gd name="T6" fmla="*/ 157510 w 4"/>
              <a:gd name="T7" fmla="*/ 349934 h 6"/>
              <a:gd name="T8" fmla="*/ 157510 w 4"/>
              <a:gd name="T9" fmla="*/ 70093 h 6"/>
              <a:gd name="T10" fmla="*/ 157510 w 4"/>
              <a:gd name="T11" fmla="*/ 70093 h 6"/>
              <a:gd name="T12" fmla="*/ 0 w 4"/>
              <a:gd name="T13" fmla="*/ 279841 h 6"/>
              <a:gd name="T14" fmla="*/ 157510 w 4"/>
              <a:gd name="T15" fmla="*/ 70093 h 6"/>
              <a:gd name="T16" fmla="*/ 472133 w 4"/>
              <a:gd name="T17" fmla="*/ 70093 h 6"/>
              <a:gd name="T18" fmla="*/ 157510 w 4"/>
              <a:gd name="T19" fmla="*/ 70093 h 6"/>
              <a:gd name="T20" fmla="*/ 472133 w 4"/>
              <a:gd name="T21" fmla="*/ 70093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" h="6">
                <a:moveTo>
                  <a:pt x="1" y="5"/>
                </a:moveTo>
                <a:lnTo>
                  <a:pt x="0" y="4"/>
                </a:lnTo>
                <a:cubicBezTo>
                  <a:pt x="1" y="5"/>
                  <a:pt x="2" y="5"/>
                  <a:pt x="3" y="5"/>
                </a:cubicBezTo>
                <a:lnTo>
                  <a:pt x="1" y="5"/>
                </a:lnTo>
                <a:close/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2"/>
                  <a:pt x="0" y="4"/>
                </a:cubicBezTo>
                <a:cubicBezTo>
                  <a:pt x="0" y="1"/>
                  <a:pt x="1" y="1"/>
                  <a:pt x="1" y="1"/>
                </a:cubicBezTo>
                <a:close/>
                <a:moveTo>
                  <a:pt x="3" y="1"/>
                </a:moveTo>
                <a:lnTo>
                  <a:pt x="1" y="1"/>
                </a:lnTo>
                <a:cubicBezTo>
                  <a:pt x="2" y="0"/>
                  <a:pt x="2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5" name="Freeform 9021">
            <a:extLst>
              <a:ext uri="{FF2B5EF4-FFF2-40B4-BE49-F238E27FC236}">
                <a16:creationId xmlns:a16="http://schemas.microsoft.com/office/drawing/2014/main" id="{29B95B98-1595-564A-814E-8D42225E2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2814638"/>
            <a:ext cx="1587" cy="1587"/>
          </a:xfrm>
          <a:custGeom>
            <a:avLst/>
            <a:gdLst>
              <a:gd name="T0" fmla="*/ 0 w 4"/>
              <a:gd name="T1" fmla="*/ 100616 h 5"/>
              <a:gd name="T2" fmla="*/ 315020 w 4"/>
              <a:gd name="T3" fmla="*/ 0 h 5"/>
              <a:gd name="T4" fmla="*/ 472133 w 4"/>
              <a:gd name="T5" fmla="*/ 100616 h 5"/>
              <a:gd name="T6" fmla="*/ 315020 w 4"/>
              <a:gd name="T7" fmla="*/ 403098 h 5"/>
              <a:gd name="T8" fmla="*/ 0 w 4"/>
              <a:gd name="T9" fmla="*/ 10061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">
                <a:moveTo>
                  <a:pt x="0" y="1"/>
                </a:moveTo>
                <a:cubicBezTo>
                  <a:pt x="0" y="1"/>
                  <a:pt x="0" y="0"/>
                  <a:pt x="2" y="0"/>
                </a:cubicBezTo>
                <a:lnTo>
                  <a:pt x="3" y="1"/>
                </a:lnTo>
                <a:cubicBezTo>
                  <a:pt x="3" y="3"/>
                  <a:pt x="2" y="4"/>
                  <a:pt x="2" y="4"/>
                </a:cubicBezTo>
                <a:cubicBezTo>
                  <a:pt x="0" y="4"/>
                  <a:pt x="0" y="3"/>
                  <a:pt x="0" y="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6" name="Freeform 9022">
            <a:extLst>
              <a:ext uri="{FF2B5EF4-FFF2-40B4-BE49-F238E27FC236}">
                <a16:creationId xmlns:a16="http://schemas.microsoft.com/office/drawing/2014/main" id="{FC7E5612-1A78-A948-BCBB-9E1894364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2814638"/>
            <a:ext cx="1587" cy="1587"/>
          </a:xfrm>
          <a:custGeom>
            <a:avLst/>
            <a:gdLst>
              <a:gd name="T0" fmla="*/ 315020 w 4"/>
              <a:gd name="T1" fmla="*/ 403098 h 5"/>
              <a:gd name="T2" fmla="*/ 0 w 4"/>
              <a:gd name="T3" fmla="*/ 100616 h 5"/>
              <a:gd name="T4" fmla="*/ 0 w 4"/>
              <a:gd name="T5" fmla="*/ 100616 h 5"/>
              <a:gd name="T6" fmla="*/ 0 w 4"/>
              <a:gd name="T7" fmla="*/ 100616 h 5"/>
              <a:gd name="T8" fmla="*/ 0 w 4"/>
              <a:gd name="T9" fmla="*/ 100616 h 5"/>
              <a:gd name="T10" fmla="*/ 0 w 4"/>
              <a:gd name="T11" fmla="*/ 100616 h 5"/>
              <a:gd name="T12" fmla="*/ 472133 w 4"/>
              <a:gd name="T13" fmla="*/ 100616 h 5"/>
              <a:gd name="T14" fmla="*/ 472133 w 4"/>
              <a:gd name="T15" fmla="*/ 403098 h 5"/>
              <a:gd name="T16" fmla="*/ 315020 w 4"/>
              <a:gd name="T17" fmla="*/ 403098 h 5"/>
              <a:gd name="T18" fmla="*/ 472133 w 4"/>
              <a:gd name="T19" fmla="*/ 100616 h 5"/>
              <a:gd name="T20" fmla="*/ 0 w 4"/>
              <a:gd name="T21" fmla="*/ 100616 h 5"/>
              <a:gd name="T22" fmla="*/ 315020 w 4"/>
              <a:gd name="T23" fmla="*/ 0 h 5"/>
              <a:gd name="T24" fmla="*/ 472133 w 4"/>
              <a:gd name="T25" fmla="*/ 100616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5">
                <a:moveTo>
                  <a:pt x="2" y="4"/>
                </a:moveTo>
                <a:cubicBezTo>
                  <a:pt x="0" y="4"/>
                  <a:pt x="0" y="3"/>
                  <a:pt x="0" y="1"/>
                </a:cubicBezTo>
                <a:cubicBezTo>
                  <a:pt x="0" y="4"/>
                  <a:pt x="3" y="4"/>
                  <a:pt x="3" y="1"/>
                </a:cubicBezTo>
                <a:cubicBezTo>
                  <a:pt x="3" y="3"/>
                  <a:pt x="3" y="4"/>
                  <a:pt x="3" y="4"/>
                </a:cubicBezTo>
                <a:lnTo>
                  <a:pt x="2" y="4"/>
                </a:lnTo>
                <a:close/>
                <a:moveTo>
                  <a:pt x="3" y="1"/>
                </a:moveTo>
                <a:cubicBezTo>
                  <a:pt x="3" y="0"/>
                  <a:pt x="1" y="0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3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7" name="Freeform 9023">
            <a:extLst>
              <a:ext uri="{FF2B5EF4-FFF2-40B4-BE49-F238E27FC236}">
                <a16:creationId xmlns:a16="http://schemas.microsoft.com/office/drawing/2014/main" id="{4B7171C0-4B2B-2F49-A7FA-E66F37EA0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2816225"/>
            <a:ext cx="1587" cy="1588"/>
          </a:xfrm>
          <a:custGeom>
            <a:avLst/>
            <a:gdLst>
              <a:gd name="T0" fmla="*/ 0 w 5"/>
              <a:gd name="T1" fmla="*/ 201676 h 5"/>
              <a:gd name="T2" fmla="*/ 201549 w 5"/>
              <a:gd name="T3" fmla="*/ 0 h 5"/>
              <a:gd name="T4" fmla="*/ 403098 w 5"/>
              <a:gd name="T5" fmla="*/ 201676 h 5"/>
              <a:gd name="T6" fmla="*/ 201549 w 5"/>
              <a:gd name="T7" fmla="*/ 403352 h 5"/>
              <a:gd name="T8" fmla="*/ 0 w 5"/>
              <a:gd name="T9" fmla="*/ 20167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1" y="4"/>
                  <a:pt x="0" y="3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8" name="Freeform 9024">
            <a:extLst>
              <a:ext uri="{FF2B5EF4-FFF2-40B4-BE49-F238E27FC236}">
                <a16:creationId xmlns:a16="http://schemas.microsoft.com/office/drawing/2014/main" id="{25CE7EEE-826C-0645-9C0E-628E031B1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2816225"/>
            <a:ext cx="1587" cy="1588"/>
          </a:xfrm>
          <a:custGeom>
            <a:avLst/>
            <a:gdLst>
              <a:gd name="T0" fmla="*/ 210013 w 6"/>
              <a:gd name="T1" fmla="*/ 350154 h 6"/>
              <a:gd name="T2" fmla="*/ 0 w 6"/>
              <a:gd name="T3" fmla="*/ 140009 h 6"/>
              <a:gd name="T4" fmla="*/ 70093 w 6"/>
              <a:gd name="T5" fmla="*/ 70137 h 6"/>
              <a:gd name="T6" fmla="*/ 70093 w 6"/>
              <a:gd name="T7" fmla="*/ 140009 h 6"/>
              <a:gd name="T8" fmla="*/ 349934 w 6"/>
              <a:gd name="T9" fmla="*/ 140009 h 6"/>
              <a:gd name="T10" fmla="*/ 210013 w 6"/>
              <a:gd name="T11" fmla="*/ 350154 h 6"/>
              <a:gd name="T12" fmla="*/ 349934 w 6"/>
              <a:gd name="T13" fmla="*/ 140009 h 6"/>
              <a:gd name="T14" fmla="*/ 70093 w 6"/>
              <a:gd name="T15" fmla="*/ 70137 h 6"/>
              <a:gd name="T16" fmla="*/ 210013 w 6"/>
              <a:gd name="T17" fmla="*/ 0 h 6"/>
              <a:gd name="T18" fmla="*/ 349934 w 6"/>
              <a:gd name="T19" fmla="*/ 140009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" h="6">
                <a:moveTo>
                  <a:pt x="3" y="5"/>
                </a:moveTo>
                <a:cubicBezTo>
                  <a:pt x="2" y="5"/>
                  <a:pt x="0" y="3"/>
                  <a:pt x="0" y="2"/>
                </a:cubicBezTo>
                <a:cubicBezTo>
                  <a:pt x="0" y="1"/>
                  <a:pt x="1" y="1"/>
                  <a:pt x="1" y="1"/>
                </a:cubicBezTo>
                <a:lnTo>
                  <a:pt x="1" y="2"/>
                </a:lnTo>
                <a:cubicBezTo>
                  <a:pt x="1" y="4"/>
                  <a:pt x="5" y="4"/>
                  <a:pt x="5" y="2"/>
                </a:cubicBezTo>
                <a:cubicBezTo>
                  <a:pt x="5" y="3"/>
                  <a:pt x="4" y="5"/>
                  <a:pt x="3" y="5"/>
                </a:cubicBezTo>
                <a:close/>
                <a:moveTo>
                  <a:pt x="5" y="2"/>
                </a:moveTo>
                <a:cubicBezTo>
                  <a:pt x="5" y="1"/>
                  <a:pt x="3" y="0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79" name="Freeform 9025">
            <a:extLst>
              <a:ext uri="{FF2B5EF4-FFF2-40B4-BE49-F238E27FC236}">
                <a16:creationId xmlns:a16="http://schemas.microsoft.com/office/drawing/2014/main" id="{8A930E1E-42FF-7A4E-B247-FAAEC6EF2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588" y="2816225"/>
            <a:ext cx="1587" cy="1588"/>
          </a:xfrm>
          <a:custGeom>
            <a:avLst/>
            <a:gdLst>
              <a:gd name="T0" fmla="*/ 0 w 6"/>
              <a:gd name="T1" fmla="*/ 140009 h 6"/>
              <a:gd name="T2" fmla="*/ 210013 w 6"/>
              <a:gd name="T3" fmla="*/ 0 h 6"/>
              <a:gd name="T4" fmla="*/ 349934 w 6"/>
              <a:gd name="T5" fmla="*/ 140009 h 6"/>
              <a:gd name="T6" fmla="*/ 210013 w 6"/>
              <a:gd name="T7" fmla="*/ 350154 h 6"/>
              <a:gd name="T8" fmla="*/ 0 w 6"/>
              <a:gd name="T9" fmla="*/ 140009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5" y="0"/>
                  <a:pt x="5" y="1"/>
                  <a:pt x="5" y="2"/>
                </a:cubicBezTo>
                <a:cubicBezTo>
                  <a:pt x="5" y="3"/>
                  <a:pt x="5" y="5"/>
                  <a:pt x="3" y="5"/>
                </a:cubicBezTo>
                <a:cubicBezTo>
                  <a:pt x="2" y="5"/>
                  <a:pt x="0" y="3"/>
                  <a:pt x="0" y="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0" name="Freeform 9026">
            <a:extLst>
              <a:ext uri="{FF2B5EF4-FFF2-40B4-BE49-F238E27FC236}">
                <a16:creationId xmlns:a16="http://schemas.microsoft.com/office/drawing/2014/main" id="{143C564E-16B3-C940-921D-09B2704E1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588" y="2816225"/>
            <a:ext cx="3175" cy="1588"/>
          </a:xfrm>
          <a:custGeom>
            <a:avLst/>
            <a:gdLst>
              <a:gd name="T0" fmla="*/ 617311 w 7"/>
              <a:gd name="T1" fmla="*/ 350154 h 6"/>
              <a:gd name="T2" fmla="*/ 0 w 7"/>
              <a:gd name="T3" fmla="*/ 140009 h 6"/>
              <a:gd name="T4" fmla="*/ 411389 w 7"/>
              <a:gd name="T5" fmla="*/ 0 h 6"/>
              <a:gd name="T6" fmla="*/ 411389 w 7"/>
              <a:gd name="T7" fmla="*/ 140009 h 6"/>
              <a:gd name="T8" fmla="*/ 1028700 w 7"/>
              <a:gd name="T9" fmla="*/ 140009 h 6"/>
              <a:gd name="T10" fmla="*/ 1028700 w 7"/>
              <a:gd name="T11" fmla="*/ 0 h 6"/>
              <a:gd name="T12" fmla="*/ 1234168 w 7"/>
              <a:gd name="T13" fmla="*/ 140009 h 6"/>
              <a:gd name="T14" fmla="*/ 617311 w 7"/>
              <a:gd name="T15" fmla="*/ 350154 h 6"/>
              <a:gd name="T16" fmla="*/ 1028700 w 7"/>
              <a:gd name="T17" fmla="*/ 0 h 6"/>
              <a:gd name="T18" fmla="*/ 411389 w 7"/>
              <a:gd name="T19" fmla="*/ 0 h 6"/>
              <a:gd name="T20" fmla="*/ 617311 w 7"/>
              <a:gd name="T21" fmla="*/ 0 h 6"/>
              <a:gd name="T22" fmla="*/ 1028700 w 7"/>
              <a:gd name="T23" fmla="*/ 0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" h="6">
                <a:moveTo>
                  <a:pt x="3" y="5"/>
                </a:moveTo>
                <a:cubicBezTo>
                  <a:pt x="2" y="5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1"/>
                  <a:pt x="2" y="1"/>
                  <a:pt x="2" y="2"/>
                </a:cubicBezTo>
                <a:cubicBezTo>
                  <a:pt x="2" y="5"/>
                  <a:pt x="5" y="5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5" y="1"/>
                  <a:pt x="6" y="1"/>
                  <a:pt x="6" y="2"/>
                </a:cubicBezTo>
                <a:cubicBezTo>
                  <a:pt x="6" y="3"/>
                  <a:pt x="5" y="5"/>
                  <a:pt x="3" y="5"/>
                </a:cubicBezTo>
                <a:close/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1" name="Freeform 9027">
            <a:extLst>
              <a:ext uri="{FF2B5EF4-FFF2-40B4-BE49-F238E27FC236}">
                <a16:creationId xmlns:a16="http://schemas.microsoft.com/office/drawing/2014/main" id="{598768EE-D59F-9145-8F63-78DC363FA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817813"/>
            <a:ext cx="1588" cy="1587"/>
          </a:xfrm>
          <a:custGeom>
            <a:avLst/>
            <a:gdLst>
              <a:gd name="T0" fmla="*/ 0 w 6"/>
              <a:gd name="T1" fmla="*/ 302165 h 5"/>
              <a:gd name="T2" fmla="*/ 140009 w 6"/>
              <a:gd name="T3" fmla="*/ 0 h 5"/>
              <a:gd name="T4" fmla="*/ 350154 w 6"/>
              <a:gd name="T5" fmla="*/ 302165 h 5"/>
              <a:gd name="T6" fmla="*/ 140009 w 6"/>
              <a:gd name="T7" fmla="*/ 403098 h 5"/>
              <a:gd name="T8" fmla="*/ 0 w 6"/>
              <a:gd name="T9" fmla="*/ 30216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0" y="3"/>
                </a:moveTo>
                <a:cubicBezTo>
                  <a:pt x="0" y="0"/>
                  <a:pt x="1" y="0"/>
                  <a:pt x="2" y="0"/>
                </a:cubicBezTo>
                <a:cubicBezTo>
                  <a:pt x="4" y="0"/>
                  <a:pt x="5" y="0"/>
                  <a:pt x="5" y="3"/>
                </a:cubicBezTo>
                <a:cubicBezTo>
                  <a:pt x="5" y="3"/>
                  <a:pt x="4" y="4"/>
                  <a:pt x="2" y="4"/>
                </a:cubicBezTo>
                <a:cubicBezTo>
                  <a:pt x="1" y="4"/>
                  <a:pt x="0" y="3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2" name="Freeform 9028">
            <a:extLst>
              <a:ext uri="{FF2B5EF4-FFF2-40B4-BE49-F238E27FC236}">
                <a16:creationId xmlns:a16="http://schemas.microsoft.com/office/drawing/2014/main" id="{F5BB121B-E5AC-6848-B141-4B7CC4F46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588" y="2817813"/>
            <a:ext cx="1587" cy="1587"/>
          </a:xfrm>
          <a:custGeom>
            <a:avLst/>
            <a:gdLst>
              <a:gd name="T0" fmla="*/ 100616 w 5"/>
              <a:gd name="T1" fmla="*/ 349934 h 6"/>
              <a:gd name="T2" fmla="*/ 0 w 5"/>
              <a:gd name="T3" fmla="*/ 279841 h 6"/>
              <a:gd name="T4" fmla="*/ 201549 w 5"/>
              <a:gd name="T5" fmla="*/ 279841 h 6"/>
              <a:gd name="T6" fmla="*/ 100616 w 5"/>
              <a:gd name="T7" fmla="*/ 349934 h 6"/>
              <a:gd name="T8" fmla="*/ 403098 w 5"/>
              <a:gd name="T9" fmla="*/ 279841 h 6"/>
              <a:gd name="T10" fmla="*/ 201549 w 5"/>
              <a:gd name="T11" fmla="*/ 279841 h 6"/>
              <a:gd name="T12" fmla="*/ 403098 w 5"/>
              <a:gd name="T13" fmla="*/ 279841 h 6"/>
              <a:gd name="T14" fmla="*/ 302165 w 5"/>
              <a:gd name="T15" fmla="*/ 70093 h 6"/>
              <a:gd name="T16" fmla="*/ 100616 w 5"/>
              <a:gd name="T17" fmla="*/ 70093 h 6"/>
              <a:gd name="T18" fmla="*/ 302165 w 5"/>
              <a:gd name="T19" fmla="*/ 70093 h 6"/>
              <a:gd name="T20" fmla="*/ 100616 w 5"/>
              <a:gd name="T21" fmla="*/ 70093 h 6"/>
              <a:gd name="T22" fmla="*/ 100616 w 5"/>
              <a:gd name="T23" fmla="*/ 70093 h 6"/>
              <a:gd name="T24" fmla="*/ 0 w 5"/>
              <a:gd name="T25" fmla="*/ 139921 h 6"/>
              <a:gd name="T26" fmla="*/ 100616 w 5"/>
              <a:gd name="T27" fmla="*/ 70093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1" y="5"/>
                  <a:pt x="0" y="5"/>
                  <a:pt x="0" y="4"/>
                </a:cubicBezTo>
                <a:cubicBezTo>
                  <a:pt x="0" y="4"/>
                  <a:pt x="1" y="4"/>
                  <a:pt x="2" y="4"/>
                </a:cubicBezTo>
                <a:cubicBezTo>
                  <a:pt x="2" y="5"/>
                  <a:pt x="1" y="5"/>
                  <a:pt x="1" y="5"/>
                </a:cubicBezTo>
                <a:close/>
                <a:moveTo>
                  <a:pt x="4" y="4"/>
                </a:moveTo>
                <a:cubicBezTo>
                  <a:pt x="4" y="4"/>
                  <a:pt x="3" y="4"/>
                  <a:pt x="2" y="4"/>
                </a:cubicBezTo>
                <a:cubicBezTo>
                  <a:pt x="3" y="4"/>
                  <a:pt x="4" y="4"/>
                  <a:pt x="4" y="4"/>
                </a:cubicBezTo>
                <a:close/>
                <a:moveTo>
                  <a:pt x="3" y="1"/>
                </a:moveTo>
                <a:lnTo>
                  <a:pt x="1" y="1"/>
                </a:lnTo>
                <a:cubicBezTo>
                  <a:pt x="1" y="0"/>
                  <a:pt x="2" y="0"/>
                  <a:pt x="3" y="1"/>
                </a:cubicBezTo>
                <a:close/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2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3" name="Freeform 9029">
            <a:extLst>
              <a:ext uri="{FF2B5EF4-FFF2-40B4-BE49-F238E27FC236}">
                <a16:creationId xmlns:a16="http://schemas.microsoft.com/office/drawing/2014/main" id="{BFD0A08B-5B74-764C-A1DF-DC6D2CBAA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22575"/>
            <a:ext cx="42862" cy="7938"/>
          </a:xfrm>
          <a:custGeom>
            <a:avLst/>
            <a:gdLst>
              <a:gd name="T0" fmla="*/ 13589797 w 118"/>
              <a:gd name="T1" fmla="*/ 2205573 h 20"/>
              <a:gd name="T2" fmla="*/ 7916393 w 118"/>
              <a:gd name="T3" fmla="*/ 2993023 h 20"/>
              <a:gd name="T4" fmla="*/ 2111135 w 118"/>
              <a:gd name="T5" fmla="*/ 2205573 h 20"/>
              <a:gd name="T6" fmla="*/ 131855 w 118"/>
              <a:gd name="T7" fmla="*/ 1575296 h 20"/>
              <a:gd name="T8" fmla="*/ 131855 w 118"/>
              <a:gd name="T9" fmla="*/ 945019 h 20"/>
              <a:gd name="T10" fmla="*/ 395929 w 118"/>
              <a:gd name="T11" fmla="*/ 0 h 20"/>
              <a:gd name="T12" fmla="*/ 7916393 w 118"/>
              <a:gd name="T13" fmla="*/ 1417727 h 20"/>
              <a:gd name="T14" fmla="*/ 15041293 w 118"/>
              <a:gd name="T15" fmla="*/ 0 h 20"/>
              <a:gd name="T16" fmla="*/ 15173148 w 118"/>
              <a:gd name="T17" fmla="*/ 945019 h 20"/>
              <a:gd name="T18" fmla="*/ 15437222 w 118"/>
              <a:gd name="T19" fmla="*/ 1575296 h 20"/>
              <a:gd name="T20" fmla="*/ 13589797 w 118"/>
              <a:gd name="T21" fmla="*/ 2205573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8" h="20">
                <a:moveTo>
                  <a:pt x="103" y="14"/>
                </a:moveTo>
                <a:cubicBezTo>
                  <a:pt x="95" y="14"/>
                  <a:pt x="85" y="19"/>
                  <a:pt x="60" y="19"/>
                </a:cubicBezTo>
                <a:cubicBezTo>
                  <a:pt x="31" y="19"/>
                  <a:pt x="23" y="16"/>
                  <a:pt x="16" y="14"/>
                </a:cubicBezTo>
                <a:cubicBezTo>
                  <a:pt x="14" y="14"/>
                  <a:pt x="4" y="13"/>
                  <a:pt x="1" y="10"/>
                </a:cubicBezTo>
                <a:cubicBezTo>
                  <a:pt x="1" y="8"/>
                  <a:pt x="1" y="6"/>
                  <a:pt x="1" y="6"/>
                </a:cubicBezTo>
                <a:cubicBezTo>
                  <a:pt x="1" y="6"/>
                  <a:pt x="0" y="3"/>
                  <a:pt x="3" y="0"/>
                </a:cubicBezTo>
                <a:cubicBezTo>
                  <a:pt x="12" y="3"/>
                  <a:pt x="32" y="9"/>
                  <a:pt x="60" y="9"/>
                </a:cubicBezTo>
                <a:cubicBezTo>
                  <a:pt x="85" y="9"/>
                  <a:pt x="105" y="3"/>
                  <a:pt x="114" y="0"/>
                </a:cubicBezTo>
                <a:cubicBezTo>
                  <a:pt x="117" y="3"/>
                  <a:pt x="117" y="6"/>
                  <a:pt x="115" y="6"/>
                </a:cubicBezTo>
                <a:cubicBezTo>
                  <a:pt x="114" y="5"/>
                  <a:pt x="116" y="7"/>
                  <a:pt x="117" y="10"/>
                </a:cubicBezTo>
                <a:cubicBezTo>
                  <a:pt x="115" y="10"/>
                  <a:pt x="105" y="14"/>
                  <a:pt x="103" y="1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4" name="Freeform 9030">
            <a:extLst>
              <a:ext uri="{FF2B5EF4-FFF2-40B4-BE49-F238E27FC236}">
                <a16:creationId xmlns:a16="http://schemas.microsoft.com/office/drawing/2014/main" id="{E50BF7B2-FE9E-0847-AB59-1C197C73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22575"/>
            <a:ext cx="42862" cy="7938"/>
          </a:xfrm>
          <a:custGeom>
            <a:avLst/>
            <a:gdLst>
              <a:gd name="T0" fmla="*/ 7918113 w 117"/>
              <a:gd name="T1" fmla="*/ 2993023 h 20"/>
              <a:gd name="T2" fmla="*/ 2281577 w 117"/>
              <a:gd name="T3" fmla="*/ 2520315 h 20"/>
              <a:gd name="T4" fmla="*/ 2013049 w 117"/>
              <a:gd name="T5" fmla="*/ 2205573 h 20"/>
              <a:gd name="T6" fmla="*/ 0 w 117"/>
              <a:gd name="T7" fmla="*/ 1575296 h 20"/>
              <a:gd name="T8" fmla="*/ 2013049 w 117"/>
              <a:gd name="T9" fmla="*/ 2205573 h 20"/>
              <a:gd name="T10" fmla="*/ 2281577 w 117"/>
              <a:gd name="T11" fmla="*/ 2205573 h 20"/>
              <a:gd name="T12" fmla="*/ 7918113 w 117"/>
              <a:gd name="T13" fmla="*/ 2677884 h 20"/>
              <a:gd name="T14" fmla="*/ 13286487 w 117"/>
              <a:gd name="T15" fmla="*/ 2205573 h 20"/>
              <a:gd name="T16" fmla="*/ 7918113 w 117"/>
              <a:gd name="T17" fmla="*/ 2993023 h 20"/>
              <a:gd name="T18" fmla="*/ 268529 w 117"/>
              <a:gd name="T19" fmla="*/ 0 h 20"/>
              <a:gd name="T20" fmla="*/ 7918113 w 117"/>
              <a:gd name="T21" fmla="*/ 1260158 h 20"/>
              <a:gd name="T22" fmla="*/ 15165455 w 117"/>
              <a:gd name="T23" fmla="*/ 0 h 20"/>
              <a:gd name="T24" fmla="*/ 15568065 w 117"/>
              <a:gd name="T25" fmla="*/ 787847 h 20"/>
              <a:gd name="T26" fmla="*/ 15568065 w 117"/>
              <a:gd name="T27" fmla="*/ 945019 h 20"/>
              <a:gd name="T28" fmla="*/ 15299536 w 117"/>
              <a:gd name="T29" fmla="*/ 945019 h 20"/>
              <a:gd name="T30" fmla="*/ 15568065 w 117"/>
              <a:gd name="T31" fmla="*/ 1575296 h 20"/>
              <a:gd name="T32" fmla="*/ 13689097 w 117"/>
              <a:gd name="T33" fmla="*/ 2205573 h 20"/>
              <a:gd name="T34" fmla="*/ 15568065 w 117"/>
              <a:gd name="T35" fmla="*/ 1575296 h 20"/>
              <a:gd name="T36" fmla="*/ 15299536 w 117"/>
              <a:gd name="T37" fmla="*/ 1102588 h 20"/>
              <a:gd name="T38" fmla="*/ 15165455 w 117"/>
              <a:gd name="T39" fmla="*/ 945019 h 20"/>
              <a:gd name="T40" fmla="*/ 15433617 w 117"/>
              <a:gd name="T41" fmla="*/ 787847 h 20"/>
              <a:gd name="T42" fmla="*/ 15165455 w 117"/>
              <a:gd name="T43" fmla="*/ 157569 h 20"/>
              <a:gd name="T44" fmla="*/ 7918113 w 117"/>
              <a:gd name="T45" fmla="*/ 1417727 h 20"/>
              <a:gd name="T46" fmla="*/ 268529 w 117"/>
              <a:gd name="T47" fmla="*/ 157569 h 20"/>
              <a:gd name="T48" fmla="*/ 0 w 117"/>
              <a:gd name="T49" fmla="*/ 472708 h 20"/>
              <a:gd name="T50" fmla="*/ 268529 w 117"/>
              <a:gd name="T51" fmla="*/ 0 h 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7" h="20">
                <a:moveTo>
                  <a:pt x="59" y="19"/>
                </a:moveTo>
                <a:cubicBezTo>
                  <a:pt x="32" y="19"/>
                  <a:pt x="23" y="17"/>
                  <a:pt x="17" y="16"/>
                </a:cubicBezTo>
                <a:lnTo>
                  <a:pt x="15" y="14"/>
                </a:lnTo>
                <a:cubicBezTo>
                  <a:pt x="6" y="14"/>
                  <a:pt x="2" y="12"/>
                  <a:pt x="0" y="10"/>
                </a:cubicBezTo>
                <a:cubicBezTo>
                  <a:pt x="2" y="10"/>
                  <a:pt x="5" y="12"/>
                  <a:pt x="15" y="14"/>
                </a:cubicBezTo>
                <a:lnTo>
                  <a:pt x="17" y="14"/>
                </a:lnTo>
                <a:cubicBezTo>
                  <a:pt x="23" y="16"/>
                  <a:pt x="32" y="17"/>
                  <a:pt x="59" y="17"/>
                </a:cubicBezTo>
                <a:cubicBezTo>
                  <a:pt x="80" y="17"/>
                  <a:pt x="91" y="16"/>
                  <a:pt x="99" y="14"/>
                </a:cubicBezTo>
                <a:cubicBezTo>
                  <a:pt x="91" y="17"/>
                  <a:pt x="80" y="19"/>
                  <a:pt x="59" y="19"/>
                </a:cubicBezTo>
                <a:close/>
                <a:moveTo>
                  <a:pt x="2" y="0"/>
                </a:moveTo>
                <a:cubicBezTo>
                  <a:pt x="8" y="2"/>
                  <a:pt x="30" y="8"/>
                  <a:pt x="59" y="8"/>
                </a:cubicBezTo>
                <a:cubicBezTo>
                  <a:pt x="88" y="8"/>
                  <a:pt x="109" y="2"/>
                  <a:pt x="113" y="0"/>
                </a:cubicBezTo>
                <a:cubicBezTo>
                  <a:pt x="116" y="3"/>
                  <a:pt x="116" y="5"/>
                  <a:pt x="116" y="5"/>
                </a:cubicBezTo>
                <a:lnTo>
                  <a:pt x="116" y="6"/>
                </a:lnTo>
                <a:lnTo>
                  <a:pt x="114" y="6"/>
                </a:lnTo>
                <a:cubicBezTo>
                  <a:pt x="116" y="8"/>
                  <a:pt x="116" y="9"/>
                  <a:pt x="116" y="10"/>
                </a:cubicBezTo>
                <a:cubicBezTo>
                  <a:pt x="114" y="11"/>
                  <a:pt x="105" y="14"/>
                  <a:pt x="102" y="14"/>
                </a:cubicBezTo>
                <a:cubicBezTo>
                  <a:pt x="105" y="14"/>
                  <a:pt x="114" y="10"/>
                  <a:pt x="116" y="10"/>
                </a:cubicBezTo>
                <a:cubicBezTo>
                  <a:pt x="116" y="9"/>
                  <a:pt x="114" y="8"/>
                  <a:pt x="114" y="7"/>
                </a:cubicBezTo>
                <a:lnTo>
                  <a:pt x="113" y="6"/>
                </a:lnTo>
                <a:lnTo>
                  <a:pt x="115" y="5"/>
                </a:lnTo>
                <a:cubicBezTo>
                  <a:pt x="115" y="5"/>
                  <a:pt x="115" y="3"/>
                  <a:pt x="113" y="1"/>
                </a:cubicBezTo>
                <a:cubicBezTo>
                  <a:pt x="109" y="3"/>
                  <a:pt x="88" y="9"/>
                  <a:pt x="59" y="9"/>
                </a:cubicBezTo>
                <a:cubicBezTo>
                  <a:pt x="30" y="9"/>
                  <a:pt x="8" y="3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0" y="2"/>
                  <a:pt x="1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5" name="Freeform 9031">
            <a:extLst>
              <a:ext uri="{FF2B5EF4-FFF2-40B4-BE49-F238E27FC236}">
                <a16:creationId xmlns:a16="http://schemas.microsoft.com/office/drawing/2014/main" id="{71D4C9CA-1F43-134B-A939-9D9AB8985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817813"/>
            <a:ext cx="44450" cy="7937"/>
          </a:xfrm>
          <a:custGeom>
            <a:avLst/>
            <a:gdLst>
              <a:gd name="T0" fmla="*/ 2219970 w 123"/>
              <a:gd name="T1" fmla="*/ 910951 h 22"/>
              <a:gd name="T2" fmla="*/ 8097128 w 123"/>
              <a:gd name="T3" fmla="*/ 0 h 22"/>
              <a:gd name="T4" fmla="*/ 13843465 w 123"/>
              <a:gd name="T5" fmla="*/ 910951 h 22"/>
              <a:gd name="T6" fmla="*/ 15540876 w 123"/>
              <a:gd name="T7" fmla="*/ 1561785 h 22"/>
              <a:gd name="T8" fmla="*/ 15540876 w 123"/>
              <a:gd name="T9" fmla="*/ 1561785 h 22"/>
              <a:gd name="T10" fmla="*/ 15540876 w 123"/>
              <a:gd name="T11" fmla="*/ 2733214 h 22"/>
              <a:gd name="T12" fmla="*/ 8097128 w 123"/>
              <a:gd name="T13" fmla="*/ 1301668 h 22"/>
              <a:gd name="T14" fmla="*/ 391738 w 123"/>
              <a:gd name="T15" fmla="*/ 2733214 h 22"/>
              <a:gd name="T16" fmla="*/ 391738 w 123"/>
              <a:gd name="T17" fmla="*/ 1561785 h 22"/>
              <a:gd name="T18" fmla="*/ 391738 w 123"/>
              <a:gd name="T19" fmla="*/ 1561785 h 22"/>
              <a:gd name="T20" fmla="*/ 2219970 w 123"/>
              <a:gd name="T21" fmla="*/ 910951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3" h="22">
                <a:moveTo>
                  <a:pt x="17" y="7"/>
                </a:moveTo>
                <a:cubicBezTo>
                  <a:pt x="25" y="6"/>
                  <a:pt x="35" y="0"/>
                  <a:pt x="62" y="0"/>
                </a:cubicBezTo>
                <a:cubicBezTo>
                  <a:pt x="90" y="0"/>
                  <a:pt x="97" y="6"/>
                  <a:pt x="106" y="7"/>
                </a:cubicBezTo>
                <a:cubicBezTo>
                  <a:pt x="107" y="7"/>
                  <a:pt x="118" y="11"/>
                  <a:pt x="119" y="12"/>
                </a:cubicBezTo>
                <a:cubicBezTo>
                  <a:pt x="119" y="14"/>
                  <a:pt x="122" y="18"/>
                  <a:pt x="119" y="21"/>
                </a:cubicBezTo>
                <a:cubicBezTo>
                  <a:pt x="110" y="18"/>
                  <a:pt x="88" y="10"/>
                  <a:pt x="62" y="10"/>
                </a:cubicBezTo>
                <a:cubicBezTo>
                  <a:pt x="35" y="10"/>
                  <a:pt x="12" y="18"/>
                  <a:pt x="3" y="21"/>
                </a:cubicBezTo>
                <a:cubicBezTo>
                  <a:pt x="0" y="18"/>
                  <a:pt x="3" y="14"/>
                  <a:pt x="3" y="12"/>
                </a:cubicBezTo>
                <a:cubicBezTo>
                  <a:pt x="4" y="11"/>
                  <a:pt x="15" y="7"/>
                  <a:pt x="17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6" name="Freeform 9032">
            <a:extLst>
              <a:ext uri="{FF2B5EF4-FFF2-40B4-BE49-F238E27FC236}">
                <a16:creationId xmlns:a16="http://schemas.microsoft.com/office/drawing/2014/main" id="{D729EF1F-9BC5-CE4A-87B6-E7A13E988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817813"/>
            <a:ext cx="44450" cy="7937"/>
          </a:xfrm>
          <a:custGeom>
            <a:avLst/>
            <a:gdLst>
              <a:gd name="T0" fmla="*/ 15266025 w 122"/>
              <a:gd name="T1" fmla="*/ 2733214 h 22"/>
              <a:gd name="T2" fmla="*/ 8097551 w 122"/>
              <a:gd name="T3" fmla="*/ 1431907 h 22"/>
              <a:gd name="T4" fmla="*/ 530850 w 122"/>
              <a:gd name="T5" fmla="*/ 2733214 h 22"/>
              <a:gd name="T6" fmla="*/ 265607 w 122"/>
              <a:gd name="T7" fmla="*/ 2733214 h 22"/>
              <a:gd name="T8" fmla="*/ 265607 w 122"/>
              <a:gd name="T9" fmla="*/ 2733214 h 22"/>
              <a:gd name="T10" fmla="*/ 132621 w 122"/>
              <a:gd name="T11" fmla="*/ 1822263 h 22"/>
              <a:gd name="T12" fmla="*/ 132621 w 122"/>
              <a:gd name="T13" fmla="*/ 1561785 h 22"/>
              <a:gd name="T14" fmla="*/ 2124127 w 122"/>
              <a:gd name="T15" fmla="*/ 910951 h 22"/>
              <a:gd name="T16" fmla="*/ 2787598 w 122"/>
              <a:gd name="T17" fmla="*/ 650834 h 22"/>
              <a:gd name="T18" fmla="*/ 8097551 w 122"/>
              <a:gd name="T19" fmla="*/ 0 h 22"/>
              <a:gd name="T20" fmla="*/ 13141898 w 122"/>
              <a:gd name="T21" fmla="*/ 650834 h 22"/>
              <a:gd name="T22" fmla="*/ 13938354 w 122"/>
              <a:gd name="T23" fmla="*/ 910951 h 22"/>
              <a:gd name="T24" fmla="*/ 15796874 w 122"/>
              <a:gd name="T25" fmla="*/ 1561785 h 22"/>
              <a:gd name="T26" fmla="*/ 15929495 w 122"/>
              <a:gd name="T27" fmla="*/ 1822263 h 22"/>
              <a:gd name="T28" fmla="*/ 15664253 w 122"/>
              <a:gd name="T29" fmla="*/ 2602975 h 22"/>
              <a:gd name="T30" fmla="*/ 15664253 w 122"/>
              <a:gd name="T31" fmla="*/ 1822263 h 22"/>
              <a:gd name="T32" fmla="*/ 15664253 w 122"/>
              <a:gd name="T33" fmla="*/ 1561785 h 22"/>
              <a:gd name="T34" fmla="*/ 13938354 w 122"/>
              <a:gd name="T35" fmla="*/ 1041190 h 22"/>
              <a:gd name="T36" fmla="*/ 13141898 w 122"/>
              <a:gd name="T37" fmla="*/ 781073 h 22"/>
              <a:gd name="T38" fmla="*/ 8097551 w 122"/>
              <a:gd name="T39" fmla="*/ 260478 h 22"/>
              <a:gd name="T40" fmla="*/ 2787598 w 122"/>
              <a:gd name="T41" fmla="*/ 781073 h 22"/>
              <a:gd name="T42" fmla="*/ 2124127 w 122"/>
              <a:gd name="T43" fmla="*/ 1041190 h 22"/>
              <a:gd name="T44" fmla="*/ 265607 w 122"/>
              <a:gd name="T45" fmla="*/ 1561785 h 22"/>
              <a:gd name="T46" fmla="*/ 265607 w 122"/>
              <a:gd name="T47" fmla="*/ 1822263 h 22"/>
              <a:gd name="T48" fmla="*/ 265607 w 122"/>
              <a:gd name="T49" fmla="*/ 2733214 h 22"/>
              <a:gd name="T50" fmla="*/ 8097551 w 122"/>
              <a:gd name="T51" fmla="*/ 1301668 h 22"/>
              <a:gd name="T52" fmla="*/ 15266025 w 122"/>
              <a:gd name="T53" fmla="*/ 2602975 h 22"/>
              <a:gd name="T54" fmla="*/ 15664253 w 122"/>
              <a:gd name="T55" fmla="*/ 2733214 h 22"/>
              <a:gd name="T56" fmla="*/ 15664253 w 122"/>
              <a:gd name="T57" fmla="*/ 2733214 h 22"/>
              <a:gd name="T58" fmla="*/ 15266025 w 122"/>
              <a:gd name="T59" fmla="*/ 2733214 h 2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2" h="22">
                <a:moveTo>
                  <a:pt x="115" y="21"/>
                </a:moveTo>
                <a:cubicBezTo>
                  <a:pt x="105" y="17"/>
                  <a:pt x="85" y="11"/>
                  <a:pt x="61" y="11"/>
                </a:cubicBezTo>
                <a:cubicBezTo>
                  <a:pt x="36" y="11"/>
                  <a:pt x="14" y="17"/>
                  <a:pt x="4" y="21"/>
                </a:cubicBezTo>
                <a:lnTo>
                  <a:pt x="2" y="21"/>
                </a:lnTo>
                <a:cubicBezTo>
                  <a:pt x="0" y="19"/>
                  <a:pt x="0" y="16"/>
                  <a:pt x="1" y="14"/>
                </a:cubicBezTo>
                <a:lnTo>
                  <a:pt x="1" y="12"/>
                </a:lnTo>
                <a:cubicBezTo>
                  <a:pt x="1" y="12"/>
                  <a:pt x="14" y="7"/>
                  <a:pt x="16" y="7"/>
                </a:cubicBezTo>
                <a:cubicBezTo>
                  <a:pt x="18" y="7"/>
                  <a:pt x="20" y="6"/>
                  <a:pt x="21" y="5"/>
                </a:cubicBezTo>
                <a:cubicBezTo>
                  <a:pt x="29" y="3"/>
                  <a:pt x="41" y="0"/>
                  <a:pt x="61" y="0"/>
                </a:cubicBezTo>
                <a:cubicBezTo>
                  <a:pt x="82" y="0"/>
                  <a:pt x="92" y="3"/>
                  <a:pt x="99" y="5"/>
                </a:cubicBezTo>
                <a:cubicBezTo>
                  <a:pt x="101" y="6"/>
                  <a:pt x="103" y="7"/>
                  <a:pt x="105" y="7"/>
                </a:cubicBezTo>
                <a:cubicBezTo>
                  <a:pt x="106" y="7"/>
                  <a:pt x="118" y="11"/>
                  <a:pt x="119" y="12"/>
                </a:cubicBezTo>
                <a:lnTo>
                  <a:pt x="120" y="14"/>
                </a:lnTo>
                <a:cubicBezTo>
                  <a:pt x="120" y="16"/>
                  <a:pt x="121" y="19"/>
                  <a:pt x="118" y="20"/>
                </a:cubicBezTo>
                <a:cubicBezTo>
                  <a:pt x="120" y="19"/>
                  <a:pt x="118" y="16"/>
                  <a:pt x="118" y="14"/>
                </a:cubicBezTo>
                <a:lnTo>
                  <a:pt x="118" y="12"/>
                </a:lnTo>
                <a:cubicBezTo>
                  <a:pt x="117" y="11"/>
                  <a:pt x="106" y="8"/>
                  <a:pt x="105" y="8"/>
                </a:cubicBezTo>
                <a:cubicBezTo>
                  <a:pt x="103" y="7"/>
                  <a:pt x="101" y="7"/>
                  <a:pt x="99" y="6"/>
                </a:cubicBezTo>
                <a:cubicBezTo>
                  <a:pt x="91" y="3"/>
                  <a:pt x="82" y="2"/>
                  <a:pt x="61" y="2"/>
                </a:cubicBezTo>
                <a:cubicBezTo>
                  <a:pt x="41" y="2"/>
                  <a:pt x="30" y="3"/>
                  <a:pt x="21" y="6"/>
                </a:cubicBezTo>
                <a:cubicBezTo>
                  <a:pt x="20" y="7"/>
                  <a:pt x="18" y="7"/>
                  <a:pt x="16" y="8"/>
                </a:cubicBezTo>
                <a:cubicBezTo>
                  <a:pt x="14" y="8"/>
                  <a:pt x="3" y="11"/>
                  <a:pt x="2" y="12"/>
                </a:cubicBezTo>
                <a:lnTo>
                  <a:pt x="2" y="14"/>
                </a:lnTo>
                <a:cubicBezTo>
                  <a:pt x="1" y="16"/>
                  <a:pt x="1" y="19"/>
                  <a:pt x="2" y="21"/>
                </a:cubicBezTo>
                <a:cubicBezTo>
                  <a:pt x="14" y="17"/>
                  <a:pt x="36" y="10"/>
                  <a:pt x="61" y="10"/>
                </a:cubicBezTo>
                <a:cubicBezTo>
                  <a:pt x="85" y="10"/>
                  <a:pt x="106" y="16"/>
                  <a:pt x="115" y="20"/>
                </a:cubicBezTo>
                <a:lnTo>
                  <a:pt x="118" y="21"/>
                </a:lnTo>
                <a:lnTo>
                  <a:pt x="115" y="2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7" name="Freeform 9033">
            <a:extLst>
              <a:ext uri="{FF2B5EF4-FFF2-40B4-BE49-F238E27FC236}">
                <a16:creationId xmlns:a16="http://schemas.microsoft.com/office/drawing/2014/main" id="{61B962B7-1D52-A441-8B27-D9445595E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24163"/>
            <a:ext cx="1587" cy="1587"/>
          </a:xfrm>
          <a:custGeom>
            <a:avLst/>
            <a:gdLst>
              <a:gd name="T0" fmla="*/ 559682 w 3"/>
              <a:gd name="T1" fmla="*/ 279841 h 3"/>
              <a:gd name="T2" fmla="*/ 559682 w 3"/>
              <a:gd name="T3" fmla="*/ 559682 h 3"/>
              <a:gd name="T4" fmla="*/ 0 w 3"/>
              <a:gd name="T5" fmla="*/ 279841 h 3"/>
              <a:gd name="T6" fmla="*/ 279841 w 3"/>
              <a:gd name="T7" fmla="*/ 0 h 3"/>
              <a:gd name="T8" fmla="*/ 559682 w 3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2"/>
                </a:lnTo>
                <a:cubicBezTo>
                  <a:pt x="2" y="2"/>
                  <a:pt x="0" y="2"/>
                  <a:pt x="0" y="1"/>
                </a:cubicBezTo>
                <a:lnTo>
                  <a:pt x="1" y="0"/>
                </a:lnTo>
                <a:lnTo>
                  <a:pt x="2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8" name="Freeform 9034">
            <a:extLst>
              <a:ext uri="{FF2B5EF4-FFF2-40B4-BE49-F238E27FC236}">
                <a16:creationId xmlns:a16="http://schemas.microsoft.com/office/drawing/2014/main" id="{BD78BDC1-7206-A242-ACDA-6CFD01B3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2824163"/>
            <a:ext cx="1588" cy="1587"/>
          </a:xfrm>
          <a:custGeom>
            <a:avLst/>
            <a:gdLst>
              <a:gd name="T0" fmla="*/ 630436 w 2"/>
              <a:gd name="T1" fmla="*/ 279841 h 3"/>
              <a:gd name="T2" fmla="*/ 630436 w 2"/>
              <a:gd name="T3" fmla="*/ 559682 h 3"/>
              <a:gd name="T4" fmla="*/ 0 w 2"/>
              <a:gd name="T5" fmla="*/ 279841 h 3"/>
              <a:gd name="T6" fmla="*/ 0 w 2"/>
              <a:gd name="T7" fmla="*/ 279841 h 3"/>
              <a:gd name="T8" fmla="*/ 630436 w 2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1"/>
                </a:moveTo>
                <a:lnTo>
                  <a:pt x="1" y="2"/>
                </a:ln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89" name="Freeform 9035">
            <a:extLst>
              <a:ext uri="{FF2B5EF4-FFF2-40B4-BE49-F238E27FC236}">
                <a16:creationId xmlns:a16="http://schemas.microsoft.com/office/drawing/2014/main" id="{D1D0C290-5735-5747-87FF-0EBD3DBE2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2822575"/>
            <a:ext cx="3175" cy="1588"/>
          </a:xfrm>
          <a:custGeom>
            <a:avLst/>
            <a:gdLst>
              <a:gd name="T0" fmla="*/ 0 w 8"/>
              <a:gd name="T1" fmla="*/ 472827 h 4"/>
              <a:gd name="T2" fmla="*/ 1102519 w 8"/>
              <a:gd name="T3" fmla="*/ 0 h 4"/>
              <a:gd name="T4" fmla="*/ 630238 w 8"/>
              <a:gd name="T5" fmla="*/ 315218 h 4"/>
              <a:gd name="T6" fmla="*/ 944959 w 8"/>
              <a:gd name="T7" fmla="*/ 315218 h 4"/>
              <a:gd name="T8" fmla="*/ 787400 w 8"/>
              <a:gd name="T9" fmla="*/ 315218 h 4"/>
              <a:gd name="T10" fmla="*/ 0 w 8"/>
              <a:gd name="T11" fmla="*/ 472827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" h="4">
                <a:moveTo>
                  <a:pt x="0" y="3"/>
                </a:moveTo>
                <a:lnTo>
                  <a:pt x="7" y="0"/>
                </a:lnTo>
                <a:lnTo>
                  <a:pt x="4" y="2"/>
                </a:lnTo>
                <a:lnTo>
                  <a:pt x="6" y="2"/>
                </a:lnTo>
                <a:lnTo>
                  <a:pt x="5" y="2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0" name="Freeform 9036">
            <a:extLst>
              <a:ext uri="{FF2B5EF4-FFF2-40B4-BE49-F238E27FC236}">
                <a16:creationId xmlns:a16="http://schemas.microsoft.com/office/drawing/2014/main" id="{3ED6E437-BBFE-2B4B-A290-CB52DC267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22575"/>
            <a:ext cx="3175" cy="1588"/>
          </a:xfrm>
          <a:custGeom>
            <a:avLst/>
            <a:gdLst>
              <a:gd name="T0" fmla="*/ 0 w 10"/>
              <a:gd name="T1" fmla="*/ 403352 h 5"/>
              <a:gd name="T2" fmla="*/ 907415 w 10"/>
              <a:gd name="T3" fmla="*/ 0 h 5"/>
              <a:gd name="T4" fmla="*/ 302578 w 10"/>
              <a:gd name="T5" fmla="*/ 302673 h 5"/>
              <a:gd name="T6" fmla="*/ 604838 w 10"/>
              <a:gd name="T7" fmla="*/ 302673 h 5"/>
              <a:gd name="T8" fmla="*/ 907415 w 10"/>
              <a:gd name="T9" fmla="*/ 302673 h 5"/>
              <a:gd name="T10" fmla="*/ 604838 w 10"/>
              <a:gd name="T11" fmla="*/ 403352 h 5"/>
              <a:gd name="T12" fmla="*/ 907415 w 10"/>
              <a:gd name="T13" fmla="*/ 302673 h 5"/>
              <a:gd name="T14" fmla="*/ 604838 w 10"/>
              <a:gd name="T15" fmla="*/ 403352 h 5"/>
              <a:gd name="T16" fmla="*/ 604838 w 10"/>
              <a:gd name="T17" fmla="*/ 302673 h 5"/>
              <a:gd name="T18" fmla="*/ 0 w 10"/>
              <a:gd name="T19" fmla="*/ 403352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" h="5">
                <a:moveTo>
                  <a:pt x="0" y="4"/>
                </a:moveTo>
                <a:lnTo>
                  <a:pt x="9" y="0"/>
                </a:lnTo>
                <a:lnTo>
                  <a:pt x="3" y="3"/>
                </a:lnTo>
                <a:lnTo>
                  <a:pt x="6" y="3"/>
                </a:lnTo>
                <a:lnTo>
                  <a:pt x="9" y="3"/>
                </a:lnTo>
                <a:lnTo>
                  <a:pt x="6" y="4"/>
                </a:lnTo>
                <a:lnTo>
                  <a:pt x="9" y="3"/>
                </a:lnTo>
                <a:lnTo>
                  <a:pt x="6" y="4"/>
                </a:lnTo>
                <a:lnTo>
                  <a:pt x="6" y="3"/>
                </a:ln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1" name="Freeform 9037">
            <a:extLst>
              <a:ext uri="{FF2B5EF4-FFF2-40B4-BE49-F238E27FC236}">
                <a16:creationId xmlns:a16="http://schemas.microsoft.com/office/drawing/2014/main" id="{33761CFE-C848-AB4A-B08C-D18FAD98D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820988"/>
            <a:ext cx="1587" cy="1587"/>
          </a:xfrm>
          <a:custGeom>
            <a:avLst/>
            <a:gdLst>
              <a:gd name="T0" fmla="*/ 630039 w 2"/>
              <a:gd name="T1" fmla="*/ 0 h 2"/>
              <a:gd name="T2" fmla="*/ 630039 w 2"/>
              <a:gd name="T3" fmla="*/ 630039 h 2"/>
              <a:gd name="T4" fmla="*/ 0 w 2"/>
              <a:gd name="T5" fmla="*/ 0 h 2"/>
              <a:gd name="T6" fmla="*/ 630039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2" name="Freeform 9038">
            <a:extLst>
              <a:ext uri="{FF2B5EF4-FFF2-40B4-BE49-F238E27FC236}">
                <a16:creationId xmlns:a16="http://schemas.microsoft.com/office/drawing/2014/main" id="{48F4D45D-23F9-C941-ADED-4B469BFB4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820988"/>
            <a:ext cx="1587" cy="1587"/>
          </a:xfrm>
          <a:custGeom>
            <a:avLst/>
            <a:gdLst>
              <a:gd name="T0" fmla="*/ 559682 w 3"/>
              <a:gd name="T1" fmla="*/ 0 h 2"/>
              <a:gd name="T2" fmla="*/ 279841 w 3"/>
              <a:gd name="T3" fmla="*/ 630039 h 2"/>
              <a:gd name="T4" fmla="*/ 0 w 3"/>
              <a:gd name="T5" fmla="*/ 0 h 2"/>
              <a:gd name="T6" fmla="*/ 279841 w 3"/>
              <a:gd name="T7" fmla="*/ 0 h 2"/>
              <a:gd name="T8" fmla="*/ 559682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2">
                <a:moveTo>
                  <a:pt x="2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3" name="Freeform 9039">
            <a:extLst>
              <a:ext uri="{FF2B5EF4-FFF2-40B4-BE49-F238E27FC236}">
                <a16:creationId xmlns:a16="http://schemas.microsoft.com/office/drawing/2014/main" id="{8FEE53EB-6D04-5C4B-81B5-6109099E9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820988"/>
            <a:ext cx="1587" cy="1587"/>
          </a:xfrm>
          <a:custGeom>
            <a:avLst/>
            <a:gdLst>
              <a:gd name="T0" fmla="*/ 559682 w 3"/>
              <a:gd name="T1" fmla="*/ 279841 h 3"/>
              <a:gd name="T2" fmla="*/ 0 w 3"/>
              <a:gd name="T3" fmla="*/ 559682 h 3"/>
              <a:gd name="T4" fmla="*/ 0 w 3"/>
              <a:gd name="T5" fmla="*/ 559682 h 3"/>
              <a:gd name="T6" fmla="*/ 0 w 3"/>
              <a:gd name="T7" fmla="*/ 0 h 3"/>
              <a:gd name="T8" fmla="*/ 559682 w 3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0" y="2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2" y="0"/>
                  <a:pt x="2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4" name="Freeform 9040">
            <a:extLst>
              <a:ext uri="{FF2B5EF4-FFF2-40B4-BE49-F238E27FC236}">
                <a16:creationId xmlns:a16="http://schemas.microsoft.com/office/drawing/2014/main" id="{89D0A907-44F8-4943-8331-B5E13AD47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820988"/>
            <a:ext cx="3175" cy="1587"/>
          </a:xfrm>
          <a:custGeom>
            <a:avLst/>
            <a:gdLst>
              <a:gd name="T0" fmla="*/ 0 w 7"/>
              <a:gd name="T1" fmla="*/ 559682 h 3"/>
              <a:gd name="T2" fmla="*/ 1234168 w 7"/>
              <a:gd name="T3" fmla="*/ 0 h 3"/>
              <a:gd name="T4" fmla="*/ 617311 w 7"/>
              <a:gd name="T5" fmla="*/ 559682 h 3"/>
              <a:gd name="T6" fmla="*/ 0 w 7"/>
              <a:gd name="T7" fmla="*/ 559682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3">
                <a:moveTo>
                  <a:pt x="0" y="2"/>
                </a:moveTo>
                <a:lnTo>
                  <a:pt x="6" y="0"/>
                </a:lnTo>
                <a:lnTo>
                  <a:pt x="3" y="2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5" name="Freeform 9041">
            <a:extLst>
              <a:ext uri="{FF2B5EF4-FFF2-40B4-BE49-F238E27FC236}">
                <a16:creationId xmlns:a16="http://schemas.microsoft.com/office/drawing/2014/main" id="{8C1C5F40-2D38-C14F-8569-4BE2FF388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820988"/>
            <a:ext cx="3175" cy="1587"/>
          </a:xfrm>
          <a:custGeom>
            <a:avLst/>
            <a:gdLst>
              <a:gd name="T0" fmla="*/ 0 w 9"/>
              <a:gd name="T1" fmla="*/ 472133 h 4"/>
              <a:gd name="T2" fmla="*/ 995539 w 9"/>
              <a:gd name="T3" fmla="*/ 0 h 4"/>
              <a:gd name="T4" fmla="*/ 497769 w 9"/>
              <a:gd name="T5" fmla="*/ 472133 h 4"/>
              <a:gd name="T6" fmla="*/ 0 w 9"/>
              <a:gd name="T7" fmla="*/ 47213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4">
                <a:moveTo>
                  <a:pt x="0" y="3"/>
                </a:moveTo>
                <a:lnTo>
                  <a:pt x="8" y="0"/>
                </a:lnTo>
                <a:lnTo>
                  <a:pt x="4" y="3"/>
                </a:lnTo>
                <a:lnTo>
                  <a:pt x="0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6" name="Freeform 9042">
            <a:extLst>
              <a:ext uri="{FF2B5EF4-FFF2-40B4-BE49-F238E27FC236}">
                <a16:creationId xmlns:a16="http://schemas.microsoft.com/office/drawing/2014/main" id="{3EF16267-F337-434A-B82F-897E53EE7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300" y="2819400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560564 h 3"/>
              <a:gd name="T4" fmla="*/ 0 w 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0"/>
                  <a:pt x="0" y="2"/>
                  <a:pt x="0" y="2"/>
                </a:cubicBezTo>
                <a:cubicBezTo>
                  <a:pt x="0" y="2"/>
                  <a:pt x="0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7" name="Freeform 9043">
            <a:extLst>
              <a:ext uri="{FF2B5EF4-FFF2-40B4-BE49-F238E27FC236}">
                <a16:creationId xmlns:a16="http://schemas.microsoft.com/office/drawing/2014/main" id="{E50A766A-44CC-4347-BAB8-8A9BCE0B0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820988"/>
            <a:ext cx="1587" cy="1587"/>
          </a:xfrm>
          <a:custGeom>
            <a:avLst/>
            <a:gdLst>
              <a:gd name="T0" fmla="*/ 630039 w 2"/>
              <a:gd name="T1" fmla="*/ 0 h 2"/>
              <a:gd name="T2" fmla="*/ 630039 w 2"/>
              <a:gd name="T3" fmla="*/ 630039 h 2"/>
              <a:gd name="T4" fmla="*/ 0 w 2"/>
              <a:gd name="T5" fmla="*/ 0 h 2"/>
              <a:gd name="T6" fmla="*/ 630039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8" name="Freeform 9044">
            <a:extLst>
              <a:ext uri="{FF2B5EF4-FFF2-40B4-BE49-F238E27FC236}">
                <a16:creationId xmlns:a16="http://schemas.microsoft.com/office/drawing/2014/main" id="{D4C9355A-D480-5148-BD3C-2FA65256C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300" y="2820988"/>
            <a:ext cx="1588" cy="1587"/>
          </a:xfrm>
          <a:custGeom>
            <a:avLst/>
            <a:gdLst>
              <a:gd name="T0" fmla="*/ 630436 w 2"/>
              <a:gd name="T1" fmla="*/ 630039 h 2"/>
              <a:gd name="T2" fmla="*/ 0 w 2"/>
              <a:gd name="T3" fmla="*/ 630039 h 2"/>
              <a:gd name="T4" fmla="*/ 0 w 2"/>
              <a:gd name="T5" fmla="*/ 630039 h 2"/>
              <a:gd name="T6" fmla="*/ 0 w 2"/>
              <a:gd name="T7" fmla="*/ 0 h 2"/>
              <a:gd name="T8" fmla="*/ 630436 w 2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399" name="Freeform 9045">
            <a:extLst>
              <a:ext uri="{FF2B5EF4-FFF2-40B4-BE49-F238E27FC236}">
                <a16:creationId xmlns:a16="http://schemas.microsoft.com/office/drawing/2014/main" id="{D9B1207B-5A9F-E545-8A57-3CD620331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300" y="2819400"/>
            <a:ext cx="3175" cy="1588"/>
          </a:xfrm>
          <a:custGeom>
            <a:avLst/>
            <a:gdLst>
              <a:gd name="T0" fmla="*/ 0 w 7"/>
              <a:gd name="T1" fmla="*/ 201676 h 5"/>
              <a:gd name="T2" fmla="*/ 1234168 w 7"/>
              <a:gd name="T3" fmla="*/ 0 h 5"/>
              <a:gd name="T4" fmla="*/ 617311 w 7"/>
              <a:gd name="T5" fmla="*/ 201676 h 5"/>
              <a:gd name="T6" fmla="*/ 1028700 w 7"/>
              <a:gd name="T7" fmla="*/ 201676 h 5"/>
              <a:gd name="T8" fmla="*/ 617311 w 7"/>
              <a:gd name="T9" fmla="*/ 302673 h 5"/>
              <a:gd name="T10" fmla="*/ 1234168 w 7"/>
              <a:gd name="T11" fmla="*/ 403352 h 5"/>
              <a:gd name="T12" fmla="*/ 0 w 7"/>
              <a:gd name="T13" fmla="*/ 20167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5">
                <a:moveTo>
                  <a:pt x="0" y="2"/>
                </a:moveTo>
                <a:lnTo>
                  <a:pt x="6" y="0"/>
                </a:lnTo>
                <a:lnTo>
                  <a:pt x="3" y="2"/>
                </a:lnTo>
                <a:lnTo>
                  <a:pt x="5" y="2"/>
                </a:lnTo>
                <a:lnTo>
                  <a:pt x="3" y="3"/>
                </a:lnTo>
                <a:lnTo>
                  <a:pt x="6" y="4"/>
                </a:lnTo>
                <a:lnTo>
                  <a:pt x="0" y="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0" name="Freeform 9046">
            <a:extLst>
              <a:ext uri="{FF2B5EF4-FFF2-40B4-BE49-F238E27FC236}">
                <a16:creationId xmlns:a16="http://schemas.microsoft.com/office/drawing/2014/main" id="{C4191713-0DDF-8341-B5DE-6487A01B2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300" y="2820988"/>
            <a:ext cx="1588" cy="1587"/>
          </a:xfrm>
          <a:custGeom>
            <a:avLst/>
            <a:gdLst>
              <a:gd name="T0" fmla="*/ 472827 w 4"/>
              <a:gd name="T1" fmla="*/ 630039 h 2"/>
              <a:gd name="T2" fmla="*/ 0 w 4"/>
              <a:gd name="T3" fmla="*/ 0 h 2"/>
              <a:gd name="T4" fmla="*/ 472827 w 4"/>
              <a:gd name="T5" fmla="*/ 0 h 2"/>
              <a:gd name="T6" fmla="*/ 472827 w 4"/>
              <a:gd name="T7" fmla="*/ 630039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2">
                <a:moveTo>
                  <a:pt x="3" y="1"/>
                </a:moveTo>
                <a:lnTo>
                  <a:pt x="0" y="0"/>
                </a:lnTo>
                <a:lnTo>
                  <a:pt x="3" y="0"/>
                </a:lnTo>
                <a:lnTo>
                  <a:pt x="3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1" name="Freeform 9047">
            <a:extLst>
              <a:ext uri="{FF2B5EF4-FFF2-40B4-BE49-F238E27FC236}">
                <a16:creationId xmlns:a16="http://schemas.microsoft.com/office/drawing/2014/main" id="{B420421B-6FB1-7E4E-8F0B-9FA75BF35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8238" y="2820988"/>
            <a:ext cx="1587" cy="1587"/>
          </a:xfrm>
          <a:custGeom>
            <a:avLst/>
            <a:gdLst>
              <a:gd name="T0" fmla="*/ 630039 w 2"/>
              <a:gd name="T1" fmla="*/ 279841 h 3"/>
              <a:gd name="T2" fmla="*/ 630039 w 2"/>
              <a:gd name="T3" fmla="*/ 559682 h 3"/>
              <a:gd name="T4" fmla="*/ 0 w 2"/>
              <a:gd name="T5" fmla="*/ 279841 h 3"/>
              <a:gd name="T6" fmla="*/ 630039 w 2"/>
              <a:gd name="T7" fmla="*/ 0 h 3"/>
              <a:gd name="T8" fmla="*/ 630039 w 2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1" y="1"/>
                </a:move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lnTo>
                  <a:pt x="1" y="0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2" name="Freeform 9048">
            <a:extLst>
              <a:ext uri="{FF2B5EF4-FFF2-40B4-BE49-F238E27FC236}">
                <a16:creationId xmlns:a16="http://schemas.microsoft.com/office/drawing/2014/main" id="{E9FC9BC7-CC3B-7B4E-B7AD-D679D9584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8238" y="2820988"/>
            <a:ext cx="1587" cy="1587"/>
          </a:xfrm>
          <a:custGeom>
            <a:avLst/>
            <a:gdLst>
              <a:gd name="T0" fmla="*/ 630039 w 2"/>
              <a:gd name="T1" fmla="*/ 630039 h 2"/>
              <a:gd name="T2" fmla="*/ 0 w 2"/>
              <a:gd name="T3" fmla="*/ 630039 h 2"/>
              <a:gd name="T4" fmla="*/ 0 w 2"/>
              <a:gd name="T5" fmla="*/ 0 h 2"/>
              <a:gd name="T6" fmla="*/ 0 w 2"/>
              <a:gd name="T7" fmla="*/ 0 h 2"/>
              <a:gd name="T8" fmla="*/ 630039 w 2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3" name="Freeform 9049">
            <a:extLst>
              <a:ext uri="{FF2B5EF4-FFF2-40B4-BE49-F238E27FC236}">
                <a16:creationId xmlns:a16="http://schemas.microsoft.com/office/drawing/2014/main" id="{8592342B-364B-6B46-BFAE-14D4EB1A7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2820988"/>
            <a:ext cx="1588" cy="1587"/>
          </a:xfrm>
          <a:custGeom>
            <a:avLst/>
            <a:gdLst>
              <a:gd name="T0" fmla="*/ 630436 w 2"/>
              <a:gd name="T1" fmla="*/ 630039 h 2"/>
              <a:gd name="T2" fmla="*/ 0 w 2"/>
              <a:gd name="T3" fmla="*/ 630039 h 2"/>
              <a:gd name="T4" fmla="*/ 0 w 2"/>
              <a:gd name="T5" fmla="*/ 630039 h 2"/>
              <a:gd name="T6" fmla="*/ 0 w 2"/>
              <a:gd name="T7" fmla="*/ 0 h 2"/>
              <a:gd name="T8" fmla="*/ 630436 w 2"/>
              <a:gd name="T9" fmla="*/ 630039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4" name="Freeform 9050">
            <a:extLst>
              <a:ext uri="{FF2B5EF4-FFF2-40B4-BE49-F238E27FC236}">
                <a16:creationId xmlns:a16="http://schemas.microsoft.com/office/drawing/2014/main" id="{BF334972-6A1F-2740-BCEA-35B874704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2820988"/>
            <a:ext cx="1588" cy="1587"/>
          </a:xfrm>
          <a:custGeom>
            <a:avLst/>
            <a:gdLst>
              <a:gd name="T0" fmla="*/ 0 w 6"/>
              <a:gd name="T1" fmla="*/ 0 h 4"/>
              <a:gd name="T2" fmla="*/ 210145 w 6"/>
              <a:gd name="T3" fmla="*/ 0 h 4"/>
              <a:gd name="T4" fmla="*/ 350154 w 6"/>
              <a:gd name="T5" fmla="*/ 472133 h 4"/>
              <a:gd name="T6" fmla="*/ 0 w 6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3" y="0"/>
                </a:lnTo>
                <a:lnTo>
                  <a:pt x="5" y="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5" name="Freeform 9051">
            <a:extLst>
              <a:ext uri="{FF2B5EF4-FFF2-40B4-BE49-F238E27FC236}">
                <a16:creationId xmlns:a16="http://schemas.microsoft.com/office/drawing/2014/main" id="{18632903-002E-864A-88EE-E7C0D6713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2820988"/>
            <a:ext cx="3175" cy="1587"/>
          </a:xfrm>
          <a:custGeom>
            <a:avLst/>
            <a:gdLst>
              <a:gd name="T0" fmla="*/ 1028700 w 7"/>
              <a:gd name="T1" fmla="*/ 472133 h 4"/>
              <a:gd name="T2" fmla="*/ 0 w 7"/>
              <a:gd name="T3" fmla="*/ 0 h 4"/>
              <a:gd name="T4" fmla="*/ 617311 w 7"/>
              <a:gd name="T5" fmla="*/ 157510 h 4"/>
              <a:gd name="T6" fmla="*/ 617311 w 7"/>
              <a:gd name="T7" fmla="*/ 157510 h 4"/>
              <a:gd name="T8" fmla="*/ 1234168 w 7"/>
              <a:gd name="T9" fmla="*/ 472133 h 4"/>
              <a:gd name="T10" fmla="*/ 1028700 w 7"/>
              <a:gd name="T11" fmla="*/ 472133 h 4"/>
              <a:gd name="T12" fmla="*/ 617311 w 7"/>
              <a:gd name="T13" fmla="*/ 0 h 4"/>
              <a:gd name="T14" fmla="*/ 1028700 w 7"/>
              <a:gd name="T15" fmla="*/ 0 h 4"/>
              <a:gd name="T16" fmla="*/ 822779 w 7"/>
              <a:gd name="T17" fmla="*/ 157510 h 4"/>
              <a:gd name="T18" fmla="*/ 617311 w 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" h="4">
                <a:moveTo>
                  <a:pt x="5" y="3"/>
                </a:moveTo>
                <a:lnTo>
                  <a:pt x="0" y="0"/>
                </a:lnTo>
                <a:lnTo>
                  <a:pt x="3" y="1"/>
                </a:lnTo>
                <a:lnTo>
                  <a:pt x="6" y="3"/>
                </a:lnTo>
                <a:lnTo>
                  <a:pt x="5" y="3"/>
                </a:lnTo>
                <a:close/>
                <a:moveTo>
                  <a:pt x="3" y="0"/>
                </a:moveTo>
                <a:lnTo>
                  <a:pt x="5" y="0"/>
                </a:lnTo>
                <a:lnTo>
                  <a:pt x="4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6" name="Freeform 9052">
            <a:extLst>
              <a:ext uri="{FF2B5EF4-FFF2-40B4-BE49-F238E27FC236}">
                <a16:creationId xmlns:a16="http://schemas.microsoft.com/office/drawing/2014/main" id="{C878CDA0-5FB1-EF47-9319-0F6DD9748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2824163"/>
            <a:ext cx="1587" cy="1587"/>
          </a:xfrm>
          <a:custGeom>
            <a:avLst/>
            <a:gdLst>
              <a:gd name="T0" fmla="*/ 559682 w 3"/>
              <a:gd name="T1" fmla="*/ 279841 h 3"/>
              <a:gd name="T2" fmla="*/ 279841 w 3"/>
              <a:gd name="T3" fmla="*/ 559682 h 3"/>
              <a:gd name="T4" fmla="*/ 0 w 3"/>
              <a:gd name="T5" fmla="*/ 0 h 3"/>
              <a:gd name="T6" fmla="*/ 559682 w 3"/>
              <a:gd name="T7" fmla="*/ 0 h 3"/>
              <a:gd name="T8" fmla="*/ 559682 w 3"/>
              <a:gd name="T9" fmla="*/ 27984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2"/>
                  <a:pt x="2" y="2"/>
                  <a:pt x="1" y="2"/>
                </a:cubicBezTo>
                <a:lnTo>
                  <a:pt x="0" y="0"/>
                </a:lnTo>
                <a:cubicBezTo>
                  <a:pt x="0" y="0"/>
                  <a:pt x="1" y="0"/>
                  <a:pt x="2" y="0"/>
                </a:cubicBezTo>
                <a:lnTo>
                  <a:pt x="2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7" name="Freeform 9053">
            <a:extLst>
              <a:ext uri="{FF2B5EF4-FFF2-40B4-BE49-F238E27FC236}">
                <a16:creationId xmlns:a16="http://schemas.microsoft.com/office/drawing/2014/main" id="{8B24C24F-EEB2-7647-912F-73CA1516F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2822575"/>
            <a:ext cx="1588" cy="1588"/>
          </a:xfrm>
          <a:custGeom>
            <a:avLst/>
            <a:gdLst>
              <a:gd name="T0" fmla="*/ 560564 w 3"/>
              <a:gd name="T1" fmla="*/ 560564 h 3"/>
              <a:gd name="T2" fmla="*/ 280017 w 3"/>
              <a:gd name="T3" fmla="*/ 560564 h 3"/>
              <a:gd name="T4" fmla="*/ 0 w 3"/>
              <a:gd name="T5" fmla="*/ 280017 h 3"/>
              <a:gd name="T6" fmla="*/ 280017 w 3"/>
              <a:gd name="T7" fmla="*/ 0 h 3"/>
              <a:gd name="T8" fmla="*/ 560564 w 3"/>
              <a:gd name="T9" fmla="*/ 56056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lnTo>
                  <a:pt x="1" y="2"/>
                </a:lnTo>
                <a:cubicBezTo>
                  <a:pt x="0" y="2"/>
                  <a:pt x="0" y="1"/>
                  <a:pt x="0" y="1"/>
                </a:cubicBezTo>
                <a:lnTo>
                  <a:pt x="1" y="0"/>
                </a:lnTo>
                <a:cubicBezTo>
                  <a:pt x="2" y="1"/>
                  <a:pt x="2" y="2"/>
                  <a:pt x="2" y="2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8" name="Freeform 9054">
            <a:extLst>
              <a:ext uri="{FF2B5EF4-FFF2-40B4-BE49-F238E27FC236}">
                <a16:creationId xmlns:a16="http://schemas.microsoft.com/office/drawing/2014/main" id="{C0BA5F62-E57D-A94B-870C-12062C41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2822575"/>
            <a:ext cx="1587" cy="1588"/>
          </a:xfrm>
          <a:custGeom>
            <a:avLst/>
            <a:gdLst>
              <a:gd name="T0" fmla="*/ 630039 w 2"/>
              <a:gd name="T1" fmla="*/ 630436 h 2"/>
              <a:gd name="T2" fmla="*/ 630039 w 2"/>
              <a:gd name="T3" fmla="*/ 0 h 2"/>
              <a:gd name="T4" fmla="*/ 630039 w 2"/>
              <a:gd name="T5" fmla="*/ 63043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1"/>
                  <a:pt x="0" y="0"/>
                  <a:pt x="1" y="0"/>
                </a:cubicBezTo>
                <a:lnTo>
                  <a:pt x="1" y="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09" name="Freeform 9055">
            <a:extLst>
              <a:ext uri="{FF2B5EF4-FFF2-40B4-BE49-F238E27FC236}">
                <a16:creationId xmlns:a16="http://schemas.microsoft.com/office/drawing/2014/main" id="{9EB76FDA-4234-4648-AE6A-E8B7E17B2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2824163"/>
            <a:ext cx="1587" cy="1587"/>
          </a:xfrm>
          <a:custGeom>
            <a:avLst/>
            <a:gdLst>
              <a:gd name="T0" fmla="*/ 0 w 6"/>
              <a:gd name="T1" fmla="*/ 0 h 3"/>
              <a:gd name="T2" fmla="*/ 139921 w 6"/>
              <a:gd name="T3" fmla="*/ 0 h 3"/>
              <a:gd name="T4" fmla="*/ 210013 w 6"/>
              <a:gd name="T5" fmla="*/ 0 h 3"/>
              <a:gd name="T6" fmla="*/ 279841 w 6"/>
              <a:gd name="T7" fmla="*/ 279841 h 3"/>
              <a:gd name="T8" fmla="*/ 139921 w 6"/>
              <a:gd name="T9" fmla="*/ 0 h 3"/>
              <a:gd name="T10" fmla="*/ 349934 w 6"/>
              <a:gd name="T11" fmla="*/ 559682 h 3"/>
              <a:gd name="T12" fmla="*/ 0 w 6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2" y="0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10" name="Freeform 9056">
            <a:extLst>
              <a:ext uri="{FF2B5EF4-FFF2-40B4-BE49-F238E27FC236}">
                <a16:creationId xmlns:a16="http://schemas.microsoft.com/office/drawing/2014/main" id="{FDE4347B-C08C-2044-B096-355101DA5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2824163"/>
            <a:ext cx="3175" cy="1587"/>
          </a:xfrm>
          <a:custGeom>
            <a:avLst/>
            <a:gdLst>
              <a:gd name="T0" fmla="*/ 944959 w 8"/>
              <a:gd name="T1" fmla="*/ 472133 h 4"/>
              <a:gd name="T2" fmla="*/ 0 w 8"/>
              <a:gd name="T3" fmla="*/ 0 h 4"/>
              <a:gd name="T4" fmla="*/ 157559 w 8"/>
              <a:gd name="T5" fmla="*/ 0 h 4"/>
              <a:gd name="T6" fmla="*/ 630238 w 8"/>
              <a:gd name="T7" fmla="*/ 157510 h 4"/>
              <a:gd name="T8" fmla="*/ 472678 w 8"/>
              <a:gd name="T9" fmla="*/ 157510 h 4"/>
              <a:gd name="T10" fmla="*/ 630238 w 8"/>
              <a:gd name="T11" fmla="*/ 157510 h 4"/>
              <a:gd name="T12" fmla="*/ 630238 w 8"/>
              <a:gd name="T13" fmla="*/ 157510 h 4"/>
              <a:gd name="T14" fmla="*/ 472678 w 8"/>
              <a:gd name="T15" fmla="*/ 157510 h 4"/>
              <a:gd name="T16" fmla="*/ 1102519 w 8"/>
              <a:gd name="T17" fmla="*/ 315020 h 4"/>
              <a:gd name="T18" fmla="*/ 944959 w 8"/>
              <a:gd name="T19" fmla="*/ 472133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" h="4">
                <a:moveTo>
                  <a:pt x="6" y="3"/>
                </a:moveTo>
                <a:lnTo>
                  <a:pt x="0" y="0"/>
                </a:lnTo>
                <a:lnTo>
                  <a:pt x="1" y="0"/>
                </a:lnTo>
                <a:lnTo>
                  <a:pt x="4" y="1"/>
                </a:lnTo>
                <a:lnTo>
                  <a:pt x="3" y="1"/>
                </a:lnTo>
                <a:lnTo>
                  <a:pt x="4" y="1"/>
                </a:lnTo>
                <a:lnTo>
                  <a:pt x="3" y="1"/>
                </a:lnTo>
                <a:lnTo>
                  <a:pt x="7" y="2"/>
                </a:lnTo>
                <a:lnTo>
                  <a:pt x="6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11" name="Freeform 9057">
            <a:extLst>
              <a:ext uri="{FF2B5EF4-FFF2-40B4-BE49-F238E27FC236}">
                <a16:creationId xmlns:a16="http://schemas.microsoft.com/office/drawing/2014/main" id="{0C5CB631-6232-8141-BB76-8B5E7AD33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662238"/>
            <a:ext cx="431800" cy="252412"/>
          </a:xfrm>
          <a:custGeom>
            <a:avLst/>
            <a:gdLst>
              <a:gd name="T0" fmla="*/ 0 w 1200"/>
              <a:gd name="T1" fmla="*/ 0 h 700"/>
              <a:gd name="T2" fmla="*/ 155246493 w 1200"/>
              <a:gd name="T3" fmla="*/ 0 h 700"/>
              <a:gd name="T4" fmla="*/ 155246493 w 1200"/>
              <a:gd name="T5" fmla="*/ 90886710 h 700"/>
              <a:gd name="T6" fmla="*/ 77558477 w 1200"/>
              <a:gd name="T7" fmla="*/ 90886710 h 700"/>
              <a:gd name="T8" fmla="*/ 0 w 1200"/>
              <a:gd name="T9" fmla="*/ 90886710 h 700"/>
              <a:gd name="T10" fmla="*/ 0 w 1200"/>
              <a:gd name="T11" fmla="*/ 0 h 7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700">
                <a:moveTo>
                  <a:pt x="0" y="0"/>
                </a:moveTo>
                <a:lnTo>
                  <a:pt x="1199" y="0"/>
                </a:lnTo>
                <a:lnTo>
                  <a:pt x="1199" y="699"/>
                </a:lnTo>
                <a:lnTo>
                  <a:pt x="599" y="699"/>
                </a:lnTo>
                <a:lnTo>
                  <a:pt x="0" y="69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12" name="Freeform 9058">
            <a:extLst>
              <a:ext uri="{FF2B5EF4-FFF2-40B4-BE49-F238E27FC236}">
                <a16:creationId xmlns:a16="http://schemas.microsoft.com/office/drawing/2014/main" id="{83AC776A-B446-6B4A-AFF0-96AEA515D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746375"/>
            <a:ext cx="431800" cy="168275"/>
          </a:xfrm>
          <a:custGeom>
            <a:avLst/>
            <a:gdLst>
              <a:gd name="T0" fmla="*/ 0 w 1200"/>
              <a:gd name="T1" fmla="*/ 0 h 466"/>
              <a:gd name="T2" fmla="*/ 155246493 w 1200"/>
              <a:gd name="T3" fmla="*/ 0 h 466"/>
              <a:gd name="T4" fmla="*/ 155246493 w 1200"/>
              <a:gd name="T5" fmla="*/ 60634610 h 466"/>
              <a:gd name="T6" fmla="*/ 77558477 w 1200"/>
              <a:gd name="T7" fmla="*/ 60634610 h 466"/>
              <a:gd name="T8" fmla="*/ 0 w 1200"/>
              <a:gd name="T9" fmla="*/ 60634610 h 466"/>
              <a:gd name="T10" fmla="*/ 0 w 1200"/>
              <a:gd name="T11" fmla="*/ 0 h 4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466">
                <a:moveTo>
                  <a:pt x="0" y="0"/>
                </a:moveTo>
                <a:lnTo>
                  <a:pt x="1199" y="0"/>
                </a:lnTo>
                <a:lnTo>
                  <a:pt x="1199" y="465"/>
                </a:lnTo>
                <a:lnTo>
                  <a:pt x="599" y="465"/>
                </a:lnTo>
                <a:lnTo>
                  <a:pt x="0" y="465"/>
                </a:lnTo>
                <a:lnTo>
                  <a:pt x="0" y="0"/>
                </a:lnTo>
              </a:path>
            </a:pathLst>
          </a:custGeom>
          <a:solidFill>
            <a:srgbClr val="58B4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413" name="Freeform 9059">
            <a:extLst>
              <a:ext uri="{FF2B5EF4-FFF2-40B4-BE49-F238E27FC236}">
                <a16:creationId xmlns:a16="http://schemas.microsoft.com/office/drawing/2014/main" id="{A4A51F85-7930-5648-B46C-B31FEC1EC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7538" y="2830513"/>
            <a:ext cx="431800" cy="84137"/>
          </a:xfrm>
          <a:custGeom>
            <a:avLst/>
            <a:gdLst>
              <a:gd name="T0" fmla="*/ 0 w 1200"/>
              <a:gd name="T1" fmla="*/ 0 h 233"/>
              <a:gd name="T2" fmla="*/ 155246493 w 1200"/>
              <a:gd name="T3" fmla="*/ 0 h 233"/>
              <a:gd name="T4" fmla="*/ 155246493 w 1200"/>
              <a:gd name="T5" fmla="*/ 30251765 h 233"/>
              <a:gd name="T6" fmla="*/ 77558477 w 1200"/>
              <a:gd name="T7" fmla="*/ 30251765 h 233"/>
              <a:gd name="T8" fmla="*/ 0 w 1200"/>
              <a:gd name="T9" fmla="*/ 30251765 h 233"/>
              <a:gd name="T10" fmla="*/ 0 w 1200"/>
              <a:gd name="T11" fmla="*/ 0 h 2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0" h="233">
                <a:moveTo>
                  <a:pt x="0" y="0"/>
                </a:moveTo>
                <a:lnTo>
                  <a:pt x="1199" y="0"/>
                </a:lnTo>
                <a:lnTo>
                  <a:pt x="1199" y="232"/>
                </a:lnTo>
                <a:lnTo>
                  <a:pt x="599" y="232"/>
                </a:lnTo>
                <a:lnTo>
                  <a:pt x="0" y="232"/>
                </a:lnTo>
                <a:lnTo>
                  <a:pt x="0" y="0"/>
                </a:lnTo>
              </a:path>
            </a:pathLst>
          </a:custGeom>
          <a:solidFill>
            <a:srgbClr val="C41A2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2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2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34547</TotalTime>
  <Words>1</Words>
  <PresentationFormat>Custom</PresentationFormat>
  <Paragraphs>1</Paragraphs>
  <Slides>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6" baseType="lpstr">
      <vt:lpstr>Arial</vt:lpstr>
      <vt:lpstr>Arial Unicode MS</vt:lpstr>
      <vt:lpstr>Times New Roman</vt:lpstr>
      <vt:lpstr>Tinos</vt:lpstr>
      <vt:lpstr>Office Theme</vt:lpstr>
      <vt:lpstr>PowerPoint Presentation</vt:lpstr>
    </vt:vector>
  </TitlesOfParts>
  <LinksUpToDate>false</LinksUpToDate>
  <SharedDoc>false</SharedDoc>
  <HyperlinksChanged>false</HyperlinksChanged>
  <AppVersion>16.0015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cp:lastPrinted>1601-01-01T00:00:00Z</cp:lastPrinted>
  <dcterms:created xsi:type="dcterms:W3CDTF">2018-08-08T22:50:59Z</dcterms:created>
  <dcterms:modified xsi:type="dcterms:W3CDTF">2018-11-13T14:54:57Z</dcterms:modified>
</cp:coreProperties>
</file>